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82" r:id="rId2"/>
    <p:sldId id="286" r:id="rId3"/>
    <p:sldId id="283" r:id="rId4"/>
    <p:sldId id="287" r:id="rId5"/>
    <p:sldId id="288" r:id="rId6"/>
    <p:sldId id="289" r:id="rId7"/>
    <p:sldId id="290" r:id="rId8"/>
    <p:sldId id="284" r:id="rId9"/>
    <p:sldId id="261" r:id="rId10"/>
    <p:sldId id="262" r:id="rId11"/>
    <p:sldId id="274" r:id="rId12"/>
    <p:sldId id="291" r:id="rId13"/>
    <p:sldId id="270" r:id="rId14"/>
    <p:sldId id="272" r:id="rId15"/>
    <p:sldId id="273" r:id="rId16"/>
    <p:sldId id="276" r:id="rId17"/>
    <p:sldId id="277" r:id="rId18"/>
    <p:sldId id="278" r:id="rId19"/>
    <p:sldId id="263" r:id="rId20"/>
    <p:sldId id="267" r:id="rId21"/>
    <p:sldId id="268" r:id="rId22"/>
    <p:sldId id="269" r:id="rId23"/>
  </p:sldIdLst>
  <p:sldSz cx="18288000" cy="27432000"/>
  <p:notesSz cx="6858000" cy="9144000"/>
  <p:defaultTextStyle>
    <a:defPPr>
      <a:defRPr lang="en-US"/>
    </a:defPPr>
    <a:lvl1pPr marL="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1pPr>
    <a:lvl2pPr marL="10972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2pPr>
    <a:lvl3pPr marL="21945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3pPr>
    <a:lvl4pPr marL="32918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4pPr>
    <a:lvl5pPr marL="438912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5pPr>
    <a:lvl6pPr marL="548640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6pPr>
    <a:lvl7pPr marL="65836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7pPr>
    <a:lvl8pPr marL="76809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8pPr>
    <a:lvl9pPr marL="87782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CC"/>
    <a:srgbClr val="006600"/>
    <a:srgbClr val="996600"/>
    <a:srgbClr val="000000"/>
    <a:srgbClr val="FFFF99"/>
    <a:srgbClr val="FF7C80"/>
    <a:srgbClr val="FFFFFF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41" autoAdjust="0"/>
    <p:restoredTop sz="94660"/>
  </p:normalViewPr>
  <p:slideViewPr>
    <p:cSldViewPr snapToGrid="0">
      <p:cViewPr>
        <p:scale>
          <a:sx n="298" d="100"/>
          <a:sy n="298" d="100"/>
        </p:scale>
        <p:origin x="-24732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2" d="100"/>
        <a:sy n="62" d="100"/>
      </p:scale>
      <p:origin x="0" y="-139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4489452"/>
            <a:ext cx="15544800" cy="9550400"/>
          </a:xfrm>
        </p:spPr>
        <p:txBody>
          <a:bodyPr anchor="b"/>
          <a:lstStyle>
            <a:lvl1pPr algn="ctr">
              <a:defRPr sz="12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86000" y="14408152"/>
            <a:ext cx="13716000" cy="6623048"/>
          </a:xfr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097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320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3087351" y="1460500"/>
            <a:ext cx="3943350" cy="2324735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1" y="1460500"/>
            <a:ext cx="11601450" cy="2324735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9851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4650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7776" y="6838958"/>
            <a:ext cx="15773400" cy="11410948"/>
          </a:xfrm>
        </p:spPr>
        <p:txBody>
          <a:bodyPr anchor="b"/>
          <a:lstStyle>
            <a:lvl1pPr>
              <a:defRPr sz="12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47776" y="18357858"/>
            <a:ext cx="15773400" cy="6000748"/>
          </a:xfrm>
        </p:spPr>
        <p:txBody>
          <a:bodyPr/>
          <a:lstStyle>
            <a:lvl1pPr marL="0" indent="0">
              <a:buNone/>
              <a:defRPr sz="4800">
                <a:solidFill>
                  <a:schemeClr val="tx1"/>
                </a:solidFill>
              </a:defRPr>
            </a:lvl1pPr>
            <a:lvl2pPr marL="9144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0295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7302500"/>
            <a:ext cx="7772400" cy="1740535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258300" y="7302500"/>
            <a:ext cx="7772400" cy="1740535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7092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1460506"/>
            <a:ext cx="15773400" cy="530225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9684" y="6724652"/>
            <a:ext cx="7736680" cy="3295648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9684" y="10020300"/>
            <a:ext cx="7736680" cy="1473835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9258301" y="6724652"/>
            <a:ext cx="7774782" cy="3295648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9258301" y="10020300"/>
            <a:ext cx="7774782" cy="1473835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12689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5920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59573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1828800"/>
            <a:ext cx="5898356" cy="64008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774782" y="3949706"/>
            <a:ext cx="9258300" cy="19494500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2" y="8229600"/>
            <a:ext cx="5898356" cy="15246352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8619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9682" y="1828800"/>
            <a:ext cx="5898356" cy="64008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774782" y="3949706"/>
            <a:ext cx="9258300" cy="19494500"/>
          </a:xfrm>
        </p:spPr>
        <p:txBody>
          <a:bodyPr anchor="t"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59682" y="8229600"/>
            <a:ext cx="5898356" cy="15246352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17668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7300" y="1460506"/>
            <a:ext cx="15773400" cy="530225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7300" y="7302500"/>
            <a:ext cx="15773400" cy="174053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7300" y="25425406"/>
            <a:ext cx="4114800" cy="14605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499686-FAC6-4F3E-AA3B-00E2AD9E9FB4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57900" y="25425406"/>
            <a:ext cx="6172200" cy="14605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15900" y="25425406"/>
            <a:ext cx="4114800" cy="14605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075560-D8D7-4EBE-960D-25CCADC6379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4255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18305" y="556592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2963331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4286306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2251710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3960194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5036234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530863" y="553453"/>
            <a:ext cx="17207568" cy="25628795"/>
            <a:chOff x="767932" y="553453"/>
            <a:chExt cx="17207568" cy="25628795"/>
          </a:xfrm>
        </p:grpSpPr>
        <p:grpSp>
          <p:nvGrpSpPr>
            <p:cNvPr id="5" name="Group 4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14" name="Freeform 13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11" name="Freeform 10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8" name="Freeform 7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" name="Freeform 16"/>
          <p:cNvSpPr/>
          <p:nvPr/>
        </p:nvSpPr>
        <p:spPr>
          <a:xfrm>
            <a:off x="14895041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262831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016022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481553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6536006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08889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8738489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12538347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3172953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3253791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1580804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5331794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15805874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17121450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9412257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8189221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7030005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2601567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1597414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508889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9989773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2699724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460763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532952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557015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6983995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8497857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508889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2794889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6872929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1230784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16029626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14441457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5475895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6105511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9847457" y="12276002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15400030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5495312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7697669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3241290" y="1159647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36429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639002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5647079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0041279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2802279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10160662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71" name="Oval 70"/>
          <p:cNvSpPr/>
          <p:nvPr/>
        </p:nvSpPr>
        <p:spPr>
          <a:xfrm>
            <a:off x="12270129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4512321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73" name="TextBox 72"/>
          <p:cNvSpPr txBox="1"/>
          <p:nvPr/>
        </p:nvSpPr>
        <p:spPr>
          <a:xfrm>
            <a:off x="12194343" y="1168588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4" name="TextBox 73"/>
          <p:cNvSpPr txBox="1"/>
          <p:nvPr/>
        </p:nvSpPr>
        <p:spPr>
          <a:xfrm>
            <a:off x="536293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7929031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2410881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9402231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 rot="20805406">
            <a:off x="4392081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79" name="TextBox 78"/>
          <p:cNvSpPr txBox="1"/>
          <p:nvPr/>
        </p:nvSpPr>
        <p:spPr>
          <a:xfrm rot="15991539">
            <a:off x="1446341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80" name="TextBox 79"/>
          <p:cNvSpPr txBox="1"/>
          <p:nvPr/>
        </p:nvSpPr>
        <p:spPr>
          <a:xfrm rot="3102398">
            <a:off x="924981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83" name="Oval 82"/>
          <p:cNvSpPr/>
          <p:nvPr/>
        </p:nvSpPr>
        <p:spPr>
          <a:xfrm>
            <a:off x="7733008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3060256" y="12668330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93" name="TextBox 92"/>
          <p:cNvSpPr txBox="1"/>
          <p:nvPr/>
        </p:nvSpPr>
        <p:spPr>
          <a:xfrm>
            <a:off x="10408088" y="1877595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94" name="Oval 93"/>
          <p:cNvSpPr/>
          <p:nvPr/>
        </p:nvSpPr>
        <p:spPr>
          <a:xfrm>
            <a:off x="10435629" y="186671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7713304" y="6344433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sp>
        <p:nvSpPr>
          <p:cNvPr id="96" name="Oval 95"/>
          <p:cNvSpPr/>
          <p:nvPr/>
        </p:nvSpPr>
        <p:spPr>
          <a:xfrm>
            <a:off x="1096301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1064071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98" name="TextBox 97"/>
          <p:cNvSpPr txBox="1"/>
          <p:nvPr/>
        </p:nvSpPr>
        <p:spPr>
          <a:xfrm>
            <a:off x="8716586" y="10671285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8248647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100" name="TextBox 99"/>
          <p:cNvSpPr txBox="1"/>
          <p:nvPr/>
        </p:nvSpPr>
        <p:spPr>
          <a:xfrm rot="2664027">
            <a:off x="8331564" y="15421252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01" name="TextBox 100"/>
          <p:cNvSpPr txBox="1"/>
          <p:nvPr/>
        </p:nvSpPr>
        <p:spPr>
          <a:xfrm rot="658250">
            <a:off x="8134435" y="1832156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102" name="TextBox 101"/>
          <p:cNvSpPr txBox="1"/>
          <p:nvPr/>
        </p:nvSpPr>
        <p:spPr>
          <a:xfrm rot="3622311">
            <a:off x="6380200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04" name="TextBox 103"/>
          <p:cNvSpPr txBox="1"/>
          <p:nvPr/>
        </p:nvSpPr>
        <p:spPr>
          <a:xfrm rot="4037801">
            <a:off x="9331447" y="84543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06" name="Freeform 105"/>
          <p:cNvSpPr/>
          <p:nvPr/>
        </p:nvSpPr>
        <p:spPr>
          <a:xfrm>
            <a:off x="15331794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 106"/>
          <p:cNvSpPr/>
          <p:nvPr/>
        </p:nvSpPr>
        <p:spPr>
          <a:xfrm>
            <a:off x="15805874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17121450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9464188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9798369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18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12" name="Picture 1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7322" y="23508394"/>
            <a:ext cx="1111429" cy="1262806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9638175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14" name="Group 113"/>
          <p:cNvGrpSpPr/>
          <p:nvPr/>
        </p:nvGrpSpPr>
        <p:grpSpPr>
          <a:xfrm>
            <a:off x="9891705" y="25083209"/>
            <a:ext cx="7415178" cy="211850"/>
            <a:chOff x="686494" y="24470648"/>
            <a:chExt cx="7415178" cy="211850"/>
          </a:xfrm>
        </p:grpSpPr>
        <p:grpSp>
          <p:nvGrpSpPr>
            <p:cNvPr id="115" name="Group 114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7" name="Freeform 126"/>
          <p:cNvSpPr/>
          <p:nvPr/>
        </p:nvSpPr>
        <p:spPr>
          <a:xfrm>
            <a:off x="524931" y="4495800"/>
            <a:ext cx="17160699" cy="16175365"/>
          </a:xfrm>
          <a:custGeom>
            <a:avLst/>
            <a:gdLst>
              <a:gd name="connsiteX0" fmla="*/ 0 w 16408458"/>
              <a:gd name="connsiteY0" fmla="*/ 0 h 13830300"/>
              <a:gd name="connsiteX1" fmla="*/ 609600 w 16408458"/>
              <a:gd name="connsiteY1" fmla="*/ 266700 h 13830300"/>
              <a:gd name="connsiteX2" fmla="*/ 1219200 w 16408458"/>
              <a:gd name="connsiteY2" fmla="*/ 647700 h 13830300"/>
              <a:gd name="connsiteX3" fmla="*/ 1962150 w 16408458"/>
              <a:gd name="connsiteY3" fmla="*/ 1009650 h 13830300"/>
              <a:gd name="connsiteX4" fmla="*/ 2628900 w 16408458"/>
              <a:gd name="connsiteY4" fmla="*/ 1371600 h 13830300"/>
              <a:gd name="connsiteX5" fmla="*/ 3143250 w 16408458"/>
              <a:gd name="connsiteY5" fmla="*/ 1352550 h 13830300"/>
              <a:gd name="connsiteX6" fmla="*/ 3771900 w 16408458"/>
              <a:gd name="connsiteY6" fmla="*/ 990600 h 13830300"/>
              <a:gd name="connsiteX7" fmla="*/ 4210050 w 16408458"/>
              <a:gd name="connsiteY7" fmla="*/ 876300 h 13830300"/>
              <a:gd name="connsiteX8" fmla="*/ 4876800 w 16408458"/>
              <a:gd name="connsiteY8" fmla="*/ 1009650 h 13830300"/>
              <a:gd name="connsiteX9" fmla="*/ 5581650 w 16408458"/>
              <a:gd name="connsiteY9" fmla="*/ 1200150 h 13830300"/>
              <a:gd name="connsiteX10" fmla="*/ 5981700 w 16408458"/>
              <a:gd name="connsiteY10" fmla="*/ 1562100 h 13830300"/>
              <a:gd name="connsiteX11" fmla="*/ 6076950 w 16408458"/>
              <a:gd name="connsiteY11" fmla="*/ 1828800 h 13830300"/>
              <a:gd name="connsiteX12" fmla="*/ 6362700 w 16408458"/>
              <a:gd name="connsiteY12" fmla="*/ 2247900 h 13830300"/>
              <a:gd name="connsiteX13" fmla="*/ 7048500 w 16408458"/>
              <a:gd name="connsiteY13" fmla="*/ 2609850 h 13830300"/>
              <a:gd name="connsiteX14" fmla="*/ 7562850 w 16408458"/>
              <a:gd name="connsiteY14" fmla="*/ 2514600 h 13830300"/>
              <a:gd name="connsiteX15" fmla="*/ 8191500 w 16408458"/>
              <a:gd name="connsiteY15" fmla="*/ 2362200 h 13830300"/>
              <a:gd name="connsiteX16" fmla="*/ 8458200 w 16408458"/>
              <a:gd name="connsiteY16" fmla="*/ 2438400 h 13830300"/>
              <a:gd name="connsiteX17" fmla="*/ 9144000 w 16408458"/>
              <a:gd name="connsiteY17" fmla="*/ 2705100 h 13830300"/>
              <a:gd name="connsiteX18" fmla="*/ 9829800 w 16408458"/>
              <a:gd name="connsiteY18" fmla="*/ 2647950 h 13830300"/>
              <a:gd name="connsiteX19" fmla="*/ 10382250 w 16408458"/>
              <a:gd name="connsiteY19" fmla="*/ 2609850 h 13830300"/>
              <a:gd name="connsiteX20" fmla="*/ 10610850 w 16408458"/>
              <a:gd name="connsiteY20" fmla="*/ 2628900 h 13830300"/>
              <a:gd name="connsiteX21" fmla="*/ 10687050 w 16408458"/>
              <a:gd name="connsiteY21" fmla="*/ 2762250 h 13830300"/>
              <a:gd name="connsiteX22" fmla="*/ 10687050 w 16408458"/>
              <a:gd name="connsiteY22" fmla="*/ 3067050 h 13830300"/>
              <a:gd name="connsiteX23" fmla="*/ 10858500 w 16408458"/>
              <a:gd name="connsiteY23" fmla="*/ 3352800 h 13830300"/>
              <a:gd name="connsiteX24" fmla="*/ 11239500 w 16408458"/>
              <a:gd name="connsiteY24" fmla="*/ 3562350 h 13830300"/>
              <a:gd name="connsiteX25" fmla="*/ 11658600 w 16408458"/>
              <a:gd name="connsiteY25" fmla="*/ 3829050 h 13830300"/>
              <a:gd name="connsiteX26" fmla="*/ 12268200 w 16408458"/>
              <a:gd name="connsiteY26" fmla="*/ 4286250 h 13830300"/>
              <a:gd name="connsiteX27" fmla="*/ 12706350 w 16408458"/>
              <a:gd name="connsiteY27" fmla="*/ 4876800 h 13830300"/>
              <a:gd name="connsiteX28" fmla="*/ 12973050 w 16408458"/>
              <a:gd name="connsiteY28" fmla="*/ 5314950 h 13830300"/>
              <a:gd name="connsiteX29" fmla="*/ 13296900 w 16408458"/>
              <a:gd name="connsiteY29" fmla="*/ 5619750 h 13830300"/>
              <a:gd name="connsiteX30" fmla="*/ 13696950 w 16408458"/>
              <a:gd name="connsiteY30" fmla="*/ 5676900 h 13830300"/>
              <a:gd name="connsiteX31" fmla="*/ 14077950 w 16408458"/>
              <a:gd name="connsiteY31" fmla="*/ 5543550 h 13830300"/>
              <a:gd name="connsiteX32" fmla="*/ 14516100 w 16408458"/>
              <a:gd name="connsiteY32" fmla="*/ 5562600 h 13830300"/>
              <a:gd name="connsiteX33" fmla="*/ 15030450 w 16408458"/>
              <a:gd name="connsiteY33" fmla="*/ 5600700 h 13830300"/>
              <a:gd name="connsiteX34" fmla="*/ 15525750 w 16408458"/>
              <a:gd name="connsiteY34" fmla="*/ 5886450 h 13830300"/>
              <a:gd name="connsiteX35" fmla="*/ 15849600 w 16408458"/>
              <a:gd name="connsiteY35" fmla="*/ 6153150 h 13830300"/>
              <a:gd name="connsiteX36" fmla="*/ 15868650 w 16408458"/>
              <a:gd name="connsiteY36" fmla="*/ 6438900 h 13830300"/>
              <a:gd name="connsiteX37" fmla="*/ 15659100 w 16408458"/>
              <a:gd name="connsiteY37" fmla="*/ 6438900 h 13830300"/>
              <a:gd name="connsiteX38" fmla="*/ 15582900 w 16408458"/>
              <a:gd name="connsiteY38" fmla="*/ 6534150 h 13830300"/>
              <a:gd name="connsiteX39" fmla="*/ 15601950 w 16408458"/>
              <a:gd name="connsiteY39" fmla="*/ 6705600 h 13830300"/>
              <a:gd name="connsiteX40" fmla="*/ 15563850 w 16408458"/>
              <a:gd name="connsiteY40" fmla="*/ 6934200 h 13830300"/>
              <a:gd name="connsiteX41" fmla="*/ 15392400 w 16408458"/>
              <a:gd name="connsiteY41" fmla="*/ 7162800 h 13830300"/>
              <a:gd name="connsiteX42" fmla="*/ 15240000 w 16408458"/>
              <a:gd name="connsiteY42" fmla="*/ 7277100 h 13830300"/>
              <a:gd name="connsiteX43" fmla="*/ 15125700 w 16408458"/>
              <a:gd name="connsiteY43" fmla="*/ 7524750 h 13830300"/>
              <a:gd name="connsiteX44" fmla="*/ 14916150 w 16408458"/>
              <a:gd name="connsiteY44" fmla="*/ 7772400 h 13830300"/>
              <a:gd name="connsiteX45" fmla="*/ 14763750 w 16408458"/>
              <a:gd name="connsiteY45" fmla="*/ 7981950 h 13830300"/>
              <a:gd name="connsiteX46" fmla="*/ 14611350 w 16408458"/>
              <a:gd name="connsiteY46" fmla="*/ 8343900 h 13830300"/>
              <a:gd name="connsiteX47" fmla="*/ 14439900 w 16408458"/>
              <a:gd name="connsiteY47" fmla="*/ 8667750 h 13830300"/>
              <a:gd name="connsiteX48" fmla="*/ 14382750 w 16408458"/>
              <a:gd name="connsiteY48" fmla="*/ 9220200 h 13830300"/>
              <a:gd name="connsiteX49" fmla="*/ 14458950 w 16408458"/>
              <a:gd name="connsiteY49" fmla="*/ 9696450 h 13830300"/>
              <a:gd name="connsiteX50" fmla="*/ 14801850 w 16408458"/>
              <a:gd name="connsiteY50" fmla="*/ 10039350 h 13830300"/>
              <a:gd name="connsiteX51" fmla="*/ 15278100 w 16408458"/>
              <a:gd name="connsiteY51" fmla="*/ 10210800 h 13830300"/>
              <a:gd name="connsiteX52" fmla="*/ 15544800 w 16408458"/>
              <a:gd name="connsiteY52" fmla="*/ 10572750 h 13830300"/>
              <a:gd name="connsiteX53" fmla="*/ 15640050 w 16408458"/>
              <a:gd name="connsiteY53" fmla="*/ 11087100 h 13830300"/>
              <a:gd name="connsiteX54" fmla="*/ 15906750 w 16408458"/>
              <a:gd name="connsiteY54" fmla="*/ 11468100 h 13830300"/>
              <a:gd name="connsiteX55" fmla="*/ 16173450 w 16408458"/>
              <a:gd name="connsiteY55" fmla="*/ 11849100 h 13830300"/>
              <a:gd name="connsiteX56" fmla="*/ 16211550 w 16408458"/>
              <a:gd name="connsiteY56" fmla="*/ 12382500 h 13830300"/>
              <a:gd name="connsiteX57" fmla="*/ 16268700 w 16408458"/>
              <a:gd name="connsiteY57" fmla="*/ 13011150 h 13830300"/>
              <a:gd name="connsiteX58" fmla="*/ 16402050 w 16408458"/>
              <a:gd name="connsiteY58" fmla="*/ 13392150 h 13830300"/>
              <a:gd name="connsiteX59" fmla="*/ 16383000 w 16408458"/>
              <a:gd name="connsiteY59" fmla="*/ 13754100 h 13830300"/>
              <a:gd name="connsiteX60" fmla="*/ 16344900 w 16408458"/>
              <a:gd name="connsiteY60" fmla="*/ 13830300 h 13830300"/>
              <a:gd name="connsiteX0" fmla="*/ 0 w 17068813"/>
              <a:gd name="connsiteY0" fmla="*/ 0 h 16097250"/>
              <a:gd name="connsiteX1" fmla="*/ 609600 w 17068813"/>
              <a:gd name="connsiteY1" fmla="*/ 266700 h 16097250"/>
              <a:gd name="connsiteX2" fmla="*/ 1219200 w 17068813"/>
              <a:gd name="connsiteY2" fmla="*/ 647700 h 16097250"/>
              <a:gd name="connsiteX3" fmla="*/ 1962150 w 17068813"/>
              <a:gd name="connsiteY3" fmla="*/ 1009650 h 16097250"/>
              <a:gd name="connsiteX4" fmla="*/ 2628900 w 17068813"/>
              <a:gd name="connsiteY4" fmla="*/ 1371600 h 16097250"/>
              <a:gd name="connsiteX5" fmla="*/ 3143250 w 17068813"/>
              <a:gd name="connsiteY5" fmla="*/ 1352550 h 16097250"/>
              <a:gd name="connsiteX6" fmla="*/ 3771900 w 17068813"/>
              <a:gd name="connsiteY6" fmla="*/ 990600 h 16097250"/>
              <a:gd name="connsiteX7" fmla="*/ 4210050 w 17068813"/>
              <a:gd name="connsiteY7" fmla="*/ 876300 h 16097250"/>
              <a:gd name="connsiteX8" fmla="*/ 4876800 w 17068813"/>
              <a:gd name="connsiteY8" fmla="*/ 1009650 h 16097250"/>
              <a:gd name="connsiteX9" fmla="*/ 5581650 w 17068813"/>
              <a:gd name="connsiteY9" fmla="*/ 1200150 h 16097250"/>
              <a:gd name="connsiteX10" fmla="*/ 5981700 w 17068813"/>
              <a:gd name="connsiteY10" fmla="*/ 1562100 h 16097250"/>
              <a:gd name="connsiteX11" fmla="*/ 6076950 w 17068813"/>
              <a:gd name="connsiteY11" fmla="*/ 1828800 h 16097250"/>
              <a:gd name="connsiteX12" fmla="*/ 6362700 w 17068813"/>
              <a:gd name="connsiteY12" fmla="*/ 2247900 h 16097250"/>
              <a:gd name="connsiteX13" fmla="*/ 7048500 w 17068813"/>
              <a:gd name="connsiteY13" fmla="*/ 2609850 h 16097250"/>
              <a:gd name="connsiteX14" fmla="*/ 7562850 w 17068813"/>
              <a:gd name="connsiteY14" fmla="*/ 2514600 h 16097250"/>
              <a:gd name="connsiteX15" fmla="*/ 8191500 w 17068813"/>
              <a:gd name="connsiteY15" fmla="*/ 2362200 h 16097250"/>
              <a:gd name="connsiteX16" fmla="*/ 8458200 w 17068813"/>
              <a:gd name="connsiteY16" fmla="*/ 2438400 h 16097250"/>
              <a:gd name="connsiteX17" fmla="*/ 9144000 w 17068813"/>
              <a:gd name="connsiteY17" fmla="*/ 2705100 h 16097250"/>
              <a:gd name="connsiteX18" fmla="*/ 9829800 w 17068813"/>
              <a:gd name="connsiteY18" fmla="*/ 2647950 h 16097250"/>
              <a:gd name="connsiteX19" fmla="*/ 10382250 w 17068813"/>
              <a:gd name="connsiteY19" fmla="*/ 2609850 h 16097250"/>
              <a:gd name="connsiteX20" fmla="*/ 10610850 w 17068813"/>
              <a:gd name="connsiteY20" fmla="*/ 2628900 h 16097250"/>
              <a:gd name="connsiteX21" fmla="*/ 10687050 w 17068813"/>
              <a:gd name="connsiteY21" fmla="*/ 2762250 h 16097250"/>
              <a:gd name="connsiteX22" fmla="*/ 10687050 w 17068813"/>
              <a:gd name="connsiteY22" fmla="*/ 3067050 h 16097250"/>
              <a:gd name="connsiteX23" fmla="*/ 10858500 w 17068813"/>
              <a:gd name="connsiteY23" fmla="*/ 3352800 h 16097250"/>
              <a:gd name="connsiteX24" fmla="*/ 11239500 w 17068813"/>
              <a:gd name="connsiteY24" fmla="*/ 3562350 h 16097250"/>
              <a:gd name="connsiteX25" fmla="*/ 11658600 w 17068813"/>
              <a:gd name="connsiteY25" fmla="*/ 3829050 h 16097250"/>
              <a:gd name="connsiteX26" fmla="*/ 12268200 w 17068813"/>
              <a:gd name="connsiteY26" fmla="*/ 4286250 h 16097250"/>
              <a:gd name="connsiteX27" fmla="*/ 12706350 w 17068813"/>
              <a:gd name="connsiteY27" fmla="*/ 4876800 h 16097250"/>
              <a:gd name="connsiteX28" fmla="*/ 12973050 w 17068813"/>
              <a:gd name="connsiteY28" fmla="*/ 5314950 h 16097250"/>
              <a:gd name="connsiteX29" fmla="*/ 13296900 w 17068813"/>
              <a:gd name="connsiteY29" fmla="*/ 5619750 h 16097250"/>
              <a:gd name="connsiteX30" fmla="*/ 13696950 w 17068813"/>
              <a:gd name="connsiteY30" fmla="*/ 5676900 h 16097250"/>
              <a:gd name="connsiteX31" fmla="*/ 14077950 w 17068813"/>
              <a:gd name="connsiteY31" fmla="*/ 5543550 h 16097250"/>
              <a:gd name="connsiteX32" fmla="*/ 14516100 w 17068813"/>
              <a:gd name="connsiteY32" fmla="*/ 5562600 h 16097250"/>
              <a:gd name="connsiteX33" fmla="*/ 15030450 w 17068813"/>
              <a:gd name="connsiteY33" fmla="*/ 5600700 h 16097250"/>
              <a:gd name="connsiteX34" fmla="*/ 15525750 w 17068813"/>
              <a:gd name="connsiteY34" fmla="*/ 5886450 h 16097250"/>
              <a:gd name="connsiteX35" fmla="*/ 15849600 w 17068813"/>
              <a:gd name="connsiteY35" fmla="*/ 6153150 h 16097250"/>
              <a:gd name="connsiteX36" fmla="*/ 15868650 w 17068813"/>
              <a:gd name="connsiteY36" fmla="*/ 6438900 h 16097250"/>
              <a:gd name="connsiteX37" fmla="*/ 15659100 w 17068813"/>
              <a:gd name="connsiteY37" fmla="*/ 6438900 h 16097250"/>
              <a:gd name="connsiteX38" fmla="*/ 15582900 w 17068813"/>
              <a:gd name="connsiteY38" fmla="*/ 6534150 h 16097250"/>
              <a:gd name="connsiteX39" fmla="*/ 15601950 w 17068813"/>
              <a:gd name="connsiteY39" fmla="*/ 6705600 h 16097250"/>
              <a:gd name="connsiteX40" fmla="*/ 15563850 w 17068813"/>
              <a:gd name="connsiteY40" fmla="*/ 6934200 h 16097250"/>
              <a:gd name="connsiteX41" fmla="*/ 15392400 w 17068813"/>
              <a:gd name="connsiteY41" fmla="*/ 7162800 h 16097250"/>
              <a:gd name="connsiteX42" fmla="*/ 15240000 w 17068813"/>
              <a:gd name="connsiteY42" fmla="*/ 7277100 h 16097250"/>
              <a:gd name="connsiteX43" fmla="*/ 15125700 w 17068813"/>
              <a:gd name="connsiteY43" fmla="*/ 7524750 h 16097250"/>
              <a:gd name="connsiteX44" fmla="*/ 14916150 w 17068813"/>
              <a:gd name="connsiteY44" fmla="*/ 7772400 h 16097250"/>
              <a:gd name="connsiteX45" fmla="*/ 14763750 w 17068813"/>
              <a:gd name="connsiteY45" fmla="*/ 7981950 h 16097250"/>
              <a:gd name="connsiteX46" fmla="*/ 14611350 w 17068813"/>
              <a:gd name="connsiteY46" fmla="*/ 8343900 h 16097250"/>
              <a:gd name="connsiteX47" fmla="*/ 14439900 w 17068813"/>
              <a:gd name="connsiteY47" fmla="*/ 8667750 h 16097250"/>
              <a:gd name="connsiteX48" fmla="*/ 14382750 w 17068813"/>
              <a:gd name="connsiteY48" fmla="*/ 9220200 h 16097250"/>
              <a:gd name="connsiteX49" fmla="*/ 14458950 w 17068813"/>
              <a:gd name="connsiteY49" fmla="*/ 9696450 h 16097250"/>
              <a:gd name="connsiteX50" fmla="*/ 14801850 w 17068813"/>
              <a:gd name="connsiteY50" fmla="*/ 10039350 h 16097250"/>
              <a:gd name="connsiteX51" fmla="*/ 15278100 w 17068813"/>
              <a:gd name="connsiteY51" fmla="*/ 10210800 h 16097250"/>
              <a:gd name="connsiteX52" fmla="*/ 15544800 w 17068813"/>
              <a:gd name="connsiteY52" fmla="*/ 10572750 h 16097250"/>
              <a:gd name="connsiteX53" fmla="*/ 15640050 w 17068813"/>
              <a:gd name="connsiteY53" fmla="*/ 11087100 h 16097250"/>
              <a:gd name="connsiteX54" fmla="*/ 15906750 w 17068813"/>
              <a:gd name="connsiteY54" fmla="*/ 11468100 h 16097250"/>
              <a:gd name="connsiteX55" fmla="*/ 16173450 w 17068813"/>
              <a:gd name="connsiteY55" fmla="*/ 11849100 h 16097250"/>
              <a:gd name="connsiteX56" fmla="*/ 16211550 w 17068813"/>
              <a:gd name="connsiteY56" fmla="*/ 12382500 h 16097250"/>
              <a:gd name="connsiteX57" fmla="*/ 16268700 w 17068813"/>
              <a:gd name="connsiteY57" fmla="*/ 13011150 h 16097250"/>
              <a:gd name="connsiteX58" fmla="*/ 16402050 w 17068813"/>
              <a:gd name="connsiteY58" fmla="*/ 13392150 h 16097250"/>
              <a:gd name="connsiteX59" fmla="*/ 16383000 w 17068813"/>
              <a:gd name="connsiteY59" fmla="*/ 13754100 h 16097250"/>
              <a:gd name="connsiteX60" fmla="*/ 17068800 w 17068813"/>
              <a:gd name="connsiteY60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5963900 w 17068800"/>
              <a:gd name="connsiteY60" fmla="*/ 14344650 h 16097250"/>
              <a:gd name="connsiteX61" fmla="*/ 17068800 w 17068800"/>
              <a:gd name="connsiteY61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3446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6535400 w 17068800"/>
              <a:gd name="connsiteY62" fmla="*/ 15125700 h 16097250"/>
              <a:gd name="connsiteX63" fmla="*/ 17068800 w 17068800"/>
              <a:gd name="connsiteY63" fmla="*/ 16097250 h 16097250"/>
              <a:gd name="connsiteX0" fmla="*/ 0 w 17160699"/>
              <a:gd name="connsiteY0" fmla="*/ 0 h 16175365"/>
              <a:gd name="connsiteX1" fmla="*/ 609600 w 17160699"/>
              <a:gd name="connsiteY1" fmla="*/ 266700 h 16175365"/>
              <a:gd name="connsiteX2" fmla="*/ 1219200 w 17160699"/>
              <a:gd name="connsiteY2" fmla="*/ 647700 h 16175365"/>
              <a:gd name="connsiteX3" fmla="*/ 1962150 w 17160699"/>
              <a:gd name="connsiteY3" fmla="*/ 1009650 h 16175365"/>
              <a:gd name="connsiteX4" fmla="*/ 2628900 w 17160699"/>
              <a:gd name="connsiteY4" fmla="*/ 1371600 h 16175365"/>
              <a:gd name="connsiteX5" fmla="*/ 3143250 w 17160699"/>
              <a:gd name="connsiteY5" fmla="*/ 1352550 h 16175365"/>
              <a:gd name="connsiteX6" fmla="*/ 3771900 w 17160699"/>
              <a:gd name="connsiteY6" fmla="*/ 990600 h 16175365"/>
              <a:gd name="connsiteX7" fmla="*/ 4210050 w 17160699"/>
              <a:gd name="connsiteY7" fmla="*/ 876300 h 16175365"/>
              <a:gd name="connsiteX8" fmla="*/ 4876800 w 17160699"/>
              <a:gd name="connsiteY8" fmla="*/ 1009650 h 16175365"/>
              <a:gd name="connsiteX9" fmla="*/ 5581650 w 17160699"/>
              <a:gd name="connsiteY9" fmla="*/ 1200150 h 16175365"/>
              <a:gd name="connsiteX10" fmla="*/ 5981700 w 17160699"/>
              <a:gd name="connsiteY10" fmla="*/ 1562100 h 16175365"/>
              <a:gd name="connsiteX11" fmla="*/ 6076950 w 17160699"/>
              <a:gd name="connsiteY11" fmla="*/ 1828800 h 16175365"/>
              <a:gd name="connsiteX12" fmla="*/ 6362700 w 17160699"/>
              <a:gd name="connsiteY12" fmla="*/ 2247900 h 16175365"/>
              <a:gd name="connsiteX13" fmla="*/ 7048500 w 17160699"/>
              <a:gd name="connsiteY13" fmla="*/ 2609850 h 16175365"/>
              <a:gd name="connsiteX14" fmla="*/ 7562850 w 17160699"/>
              <a:gd name="connsiteY14" fmla="*/ 2514600 h 16175365"/>
              <a:gd name="connsiteX15" fmla="*/ 8191500 w 17160699"/>
              <a:gd name="connsiteY15" fmla="*/ 2362200 h 16175365"/>
              <a:gd name="connsiteX16" fmla="*/ 8458200 w 17160699"/>
              <a:gd name="connsiteY16" fmla="*/ 2438400 h 16175365"/>
              <a:gd name="connsiteX17" fmla="*/ 9144000 w 17160699"/>
              <a:gd name="connsiteY17" fmla="*/ 2705100 h 16175365"/>
              <a:gd name="connsiteX18" fmla="*/ 9829800 w 17160699"/>
              <a:gd name="connsiteY18" fmla="*/ 2647950 h 16175365"/>
              <a:gd name="connsiteX19" fmla="*/ 10382250 w 17160699"/>
              <a:gd name="connsiteY19" fmla="*/ 2609850 h 16175365"/>
              <a:gd name="connsiteX20" fmla="*/ 10610850 w 17160699"/>
              <a:gd name="connsiteY20" fmla="*/ 2628900 h 16175365"/>
              <a:gd name="connsiteX21" fmla="*/ 10687050 w 17160699"/>
              <a:gd name="connsiteY21" fmla="*/ 2762250 h 16175365"/>
              <a:gd name="connsiteX22" fmla="*/ 10687050 w 17160699"/>
              <a:gd name="connsiteY22" fmla="*/ 3067050 h 16175365"/>
              <a:gd name="connsiteX23" fmla="*/ 10858500 w 17160699"/>
              <a:gd name="connsiteY23" fmla="*/ 3352800 h 16175365"/>
              <a:gd name="connsiteX24" fmla="*/ 11239500 w 17160699"/>
              <a:gd name="connsiteY24" fmla="*/ 3562350 h 16175365"/>
              <a:gd name="connsiteX25" fmla="*/ 11658600 w 17160699"/>
              <a:gd name="connsiteY25" fmla="*/ 3829050 h 16175365"/>
              <a:gd name="connsiteX26" fmla="*/ 12268200 w 17160699"/>
              <a:gd name="connsiteY26" fmla="*/ 4286250 h 16175365"/>
              <a:gd name="connsiteX27" fmla="*/ 12706350 w 17160699"/>
              <a:gd name="connsiteY27" fmla="*/ 4876800 h 16175365"/>
              <a:gd name="connsiteX28" fmla="*/ 12973050 w 17160699"/>
              <a:gd name="connsiteY28" fmla="*/ 5314950 h 16175365"/>
              <a:gd name="connsiteX29" fmla="*/ 13296900 w 17160699"/>
              <a:gd name="connsiteY29" fmla="*/ 5619750 h 16175365"/>
              <a:gd name="connsiteX30" fmla="*/ 13696950 w 17160699"/>
              <a:gd name="connsiteY30" fmla="*/ 5676900 h 16175365"/>
              <a:gd name="connsiteX31" fmla="*/ 14077950 w 17160699"/>
              <a:gd name="connsiteY31" fmla="*/ 5543550 h 16175365"/>
              <a:gd name="connsiteX32" fmla="*/ 14516100 w 17160699"/>
              <a:gd name="connsiteY32" fmla="*/ 5562600 h 16175365"/>
              <a:gd name="connsiteX33" fmla="*/ 15030450 w 17160699"/>
              <a:gd name="connsiteY33" fmla="*/ 5600700 h 16175365"/>
              <a:gd name="connsiteX34" fmla="*/ 15525750 w 17160699"/>
              <a:gd name="connsiteY34" fmla="*/ 5886450 h 16175365"/>
              <a:gd name="connsiteX35" fmla="*/ 15849600 w 17160699"/>
              <a:gd name="connsiteY35" fmla="*/ 6153150 h 16175365"/>
              <a:gd name="connsiteX36" fmla="*/ 15868650 w 17160699"/>
              <a:gd name="connsiteY36" fmla="*/ 6438900 h 16175365"/>
              <a:gd name="connsiteX37" fmla="*/ 15659100 w 17160699"/>
              <a:gd name="connsiteY37" fmla="*/ 6438900 h 16175365"/>
              <a:gd name="connsiteX38" fmla="*/ 15582900 w 17160699"/>
              <a:gd name="connsiteY38" fmla="*/ 6534150 h 16175365"/>
              <a:gd name="connsiteX39" fmla="*/ 15601950 w 17160699"/>
              <a:gd name="connsiteY39" fmla="*/ 6705600 h 16175365"/>
              <a:gd name="connsiteX40" fmla="*/ 15563850 w 17160699"/>
              <a:gd name="connsiteY40" fmla="*/ 6934200 h 16175365"/>
              <a:gd name="connsiteX41" fmla="*/ 15392400 w 17160699"/>
              <a:gd name="connsiteY41" fmla="*/ 7162800 h 16175365"/>
              <a:gd name="connsiteX42" fmla="*/ 15240000 w 17160699"/>
              <a:gd name="connsiteY42" fmla="*/ 7277100 h 16175365"/>
              <a:gd name="connsiteX43" fmla="*/ 15125700 w 17160699"/>
              <a:gd name="connsiteY43" fmla="*/ 7524750 h 16175365"/>
              <a:gd name="connsiteX44" fmla="*/ 14916150 w 17160699"/>
              <a:gd name="connsiteY44" fmla="*/ 7772400 h 16175365"/>
              <a:gd name="connsiteX45" fmla="*/ 14763750 w 17160699"/>
              <a:gd name="connsiteY45" fmla="*/ 7981950 h 16175365"/>
              <a:gd name="connsiteX46" fmla="*/ 14611350 w 17160699"/>
              <a:gd name="connsiteY46" fmla="*/ 8343900 h 16175365"/>
              <a:gd name="connsiteX47" fmla="*/ 14439900 w 17160699"/>
              <a:gd name="connsiteY47" fmla="*/ 8667750 h 16175365"/>
              <a:gd name="connsiteX48" fmla="*/ 14382750 w 17160699"/>
              <a:gd name="connsiteY48" fmla="*/ 9220200 h 16175365"/>
              <a:gd name="connsiteX49" fmla="*/ 14458950 w 17160699"/>
              <a:gd name="connsiteY49" fmla="*/ 9696450 h 16175365"/>
              <a:gd name="connsiteX50" fmla="*/ 14801850 w 17160699"/>
              <a:gd name="connsiteY50" fmla="*/ 10039350 h 16175365"/>
              <a:gd name="connsiteX51" fmla="*/ 15278100 w 17160699"/>
              <a:gd name="connsiteY51" fmla="*/ 10210800 h 16175365"/>
              <a:gd name="connsiteX52" fmla="*/ 15544800 w 17160699"/>
              <a:gd name="connsiteY52" fmla="*/ 10572750 h 16175365"/>
              <a:gd name="connsiteX53" fmla="*/ 15640050 w 17160699"/>
              <a:gd name="connsiteY53" fmla="*/ 11087100 h 16175365"/>
              <a:gd name="connsiteX54" fmla="*/ 15906750 w 17160699"/>
              <a:gd name="connsiteY54" fmla="*/ 11468100 h 16175365"/>
              <a:gd name="connsiteX55" fmla="*/ 16173450 w 17160699"/>
              <a:gd name="connsiteY55" fmla="*/ 11849100 h 16175365"/>
              <a:gd name="connsiteX56" fmla="*/ 16211550 w 17160699"/>
              <a:gd name="connsiteY56" fmla="*/ 12382500 h 16175365"/>
              <a:gd name="connsiteX57" fmla="*/ 16268700 w 17160699"/>
              <a:gd name="connsiteY57" fmla="*/ 13011150 h 16175365"/>
              <a:gd name="connsiteX58" fmla="*/ 16402050 w 17160699"/>
              <a:gd name="connsiteY58" fmla="*/ 13392150 h 16175365"/>
              <a:gd name="connsiteX59" fmla="*/ 16383000 w 17160699"/>
              <a:gd name="connsiteY59" fmla="*/ 13754100 h 16175365"/>
              <a:gd name="connsiteX60" fmla="*/ 16154400 w 17160699"/>
              <a:gd name="connsiteY60" fmla="*/ 14039850 h 16175365"/>
              <a:gd name="connsiteX61" fmla="*/ 15963900 w 17160699"/>
              <a:gd name="connsiteY61" fmla="*/ 14420850 h 16175365"/>
              <a:gd name="connsiteX62" fmla="*/ 16535400 w 17160699"/>
              <a:gd name="connsiteY62" fmla="*/ 15125700 h 16175365"/>
              <a:gd name="connsiteX63" fmla="*/ 17160699 w 17160699"/>
              <a:gd name="connsiteY63" fmla="*/ 16175365 h 1617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160699" h="16175365">
                <a:moveTo>
                  <a:pt x="0" y="0"/>
                </a:moveTo>
                <a:cubicBezTo>
                  <a:pt x="203200" y="79375"/>
                  <a:pt x="406400" y="158750"/>
                  <a:pt x="609600" y="266700"/>
                </a:cubicBezTo>
                <a:cubicBezTo>
                  <a:pt x="812800" y="374650"/>
                  <a:pt x="993775" y="523875"/>
                  <a:pt x="1219200" y="647700"/>
                </a:cubicBezTo>
                <a:cubicBezTo>
                  <a:pt x="1444625" y="771525"/>
                  <a:pt x="1727200" y="889000"/>
                  <a:pt x="1962150" y="1009650"/>
                </a:cubicBezTo>
                <a:cubicBezTo>
                  <a:pt x="2197100" y="1130300"/>
                  <a:pt x="2432050" y="1314450"/>
                  <a:pt x="2628900" y="1371600"/>
                </a:cubicBezTo>
                <a:cubicBezTo>
                  <a:pt x="2825750" y="1428750"/>
                  <a:pt x="2952750" y="1416050"/>
                  <a:pt x="3143250" y="1352550"/>
                </a:cubicBezTo>
                <a:cubicBezTo>
                  <a:pt x="3333750" y="1289050"/>
                  <a:pt x="3594100" y="1069975"/>
                  <a:pt x="3771900" y="990600"/>
                </a:cubicBezTo>
                <a:cubicBezTo>
                  <a:pt x="3949700" y="911225"/>
                  <a:pt x="4025900" y="873125"/>
                  <a:pt x="4210050" y="876300"/>
                </a:cubicBezTo>
                <a:cubicBezTo>
                  <a:pt x="4394200" y="879475"/>
                  <a:pt x="4648200" y="955675"/>
                  <a:pt x="4876800" y="1009650"/>
                </a:cubicBezTo>
                <a:cubicBezTo>
                  <a:pt x="5105400" y="1063625"/>
                  <a:pt x="5397500" y="1108075"/>
                  <a:pt x="5581650" y="1200150"/>
                </a:cubicBezTo>
                <a:cubicBezTo>
                  <a:pt x="5765800" y="1292225"/>
                  <a:pt x="5899150" y="1457325"/>
                  <a:pt x="5981700" y="1562100"/>
                </a:cubicBezTo>
                <a:cubicBezTo>
                  <a:pt x="6064250" y="1666875"/>
                  <a:pt x="6013450" y="1714500"/>
                  <a:pt x="6076950" y="1828800"/>
                </a:cubicBezTo>
                <a:cubicBezTo>
                  <a:pt x="6140450" y="1943100"/>
                  <a:pt x="6200775" y="2117725"/>
                  <a:pt x="6362700" y="2247900"/>
                </a:cubicBezTo>
                <a:cubicBezTo>
                  <a:pt x="6524625" y="2378075"/>
                  <a:pt x="6848475" y="2565400"/>
                  <a:pt x="7048500" y="2609850"/>
                </a:cubicBezTo>
                <a:cubicBezTo>
                  <a:pt x="7248525" y="2654300"/>
                  <a:pt x="7372350" y="2555875"/>
                  <a:pt x="7562850" y="2514600"/>
                </a:cubicBezTo>
                <a:cubicBezTo>
                  <a:pt x="7753350" y="2473325"/>
                  <a:pt x="8042275" y="2374900"/>
                  <a:pt x="8191500" y="2362200"/>
                </a:cubicBezTo>
                <a:cubicBezTo>
                  <a:pt x="8340725" y="2349500"/>
                  <a:pt x="8299450" y="2381250"/>
                  <a:pt x="8458200" y="2438400"/>
                </a:cubicBezTo>
                <a:cubicBezTo>
                  <a:pt x="8616950" y="2495550"/>
                  <a:pt x="8915400" y="2670175"/>
                  <a:pt x="9144000" y="2705100"/>
                </a:cubicBezTo>
                <a:cubicBezTo>
                  <a:pt x="9372600" y="2740025"/>
                  <a:pt x="9829800" y="2647950"/>
                  <a:pt x="9829800" y="2647950"/>
                </a:cubicBezTo>
                <a:cubicBezTo>
                  <a:pt x="10036175" y="2632075"/>
                  <a:pt x="10252075" y="2613025"/>
                  <a:pt x="10382250" y="2609850"/>
                </a:cubicBezTo>
                <a:cubicBezTo>
                  <a:pt x="10512425" y="2606675"/>
                  <a:pt x="10560050" y="2603500"/>
                  <a:pt x="10610850" y="2628900"/>
                </a:cubicBezTo>
                <a:cubicBezTo>
                  <a:pt x="10661650" y="2654300"/>
                  <a:pt x="10674350" y="2689225"/>
                  <a:pt x="10687050" y="2762250"/>
                </a:cubicBezTo>
                <a:cubicBezTo>
                  <a:pt x="10699750" y="2835275"/>
                  <a:pt x="10658475" y="2968625"/>
                  <a:pt x="10687050" y="3067050"/>
                </a:cubicBezTo>
                <a:cubicBezTo>
                  <a:pt x="10715625" y="3165475"/>
                  <a:pt x="10766425" y="3270250"/>
                  <a:pt x="10858500" y="3352800"/>
                </a:cubicBezTo>
                <a:cubicBezTo>
                  <a:pt x="10950575" y="3435350"/>
                  <a:pt x="11106150" y="3482975"/>
                  <a:pt x="11239500" y="3562350"/>
                </a:cubicBezTo>
                <a:cubicBezTo>
                  <a:pt x="11372850" y="3641725"/>
                  <a:pt x="11487150" y="3708400"/>
                  <a:pt x="11658600" y="3829050"/>
                </a:cubicBezTo>
                <a:cubicBezTo>
                  <a:pt x="11830050" y="3949700"/>
                  <a:pt x="12093575" y="4111625"/>
                  <a:pt x="12268200" y="4286250"/>
                </a:cubicBezTo>
                <a:cubicBezTo>
                  <a:pt x="12442825" y="4460875"/>
                  <a:pt x="12588875" y="4705350"/>
                  <a:pt x="12706350" y="4876800"/>
                </a:cubicBezTo>
                <a:cubicBezTo>
                  <a:pt x="12823825" y="5048250"/>
                  <a:pt x="12874625" y="5191125"/>
                  <a:pt x="12973050" y="5314950"/>
                </a:cubicBezTo>
                <a:cubicBezTo>
                  <a:pt x="13071475" y="5438775"/>
                  <a:pt x="13176250" y="5559425"/>
                  <a:pt x="13296900" y="5619750"/>
                </a:cubicBezTo>
                <a:cubicBezTo>
                  <a:pt x="13417550" y="5680075"/>
                  <a:pt x="13566775" y="5689600"/>
                  <a:pt x="13696950" y="5676900"/>
                </a:cubicBezTo>
                <a:cubicBezTo>
                  <a:pt x="13827125" y="5664200"/>
                  <a:pt x="13941425" y="5562600"/>
                  <a:pt x="14077950" y="5543550"/>
                </a:cubicBezTo>
                <a:cubicBezTo>
                  <a:pt x="14214475" y="5524500"/>
                  <a:pt x="14357350" y="5553075"/>
                  <a:pt x="14516100" y="5562600"/>
                </a:cubicBezTo>
                <a:cubicBezTo>
                  <a:pt x="14674850" y="5572125"/>
                  <a:pt x="14862175" y="5546725"/>
                  <a:pt x="15030450" y="5600700"/>
                </a:cubicBezTo>
                <a:cubicBezTo>
                  <a:pt x="15198725" y="5654675"/>
                  <a:pt x="15389225" y="5794375"/>
                  <a:pt x="15525750" y="5886450"/>
                </a:cubicBezTo>
                <a:cubicBezTo>
                  <a:pt x="15662275" y="5978525"/>
                  <a:pt x="15792450" y="6061075"/>
                  <a:pt x="15849600" y="6153150"/>
                </a:cubicBezTo>
                <a:cubicBezTo>
                  <a:pt x="15906750" y="6245225"/>
                  <a:pt x="15900400" y="6391275"/>
                  <a:pt x="15868650" y="6438900"/>
                </a:cubicBezTo>
                <a:cubicBezTo>
                  <a:pt x="15836900" y="6486525"/>
                  <a:pt x="15706725" y="6423025"/>
                  <a:pt x="15659100" y="6438900"/>
                </a:cubicBezTo>
                <a:cubicBezTo>
                  <a:pt x="15611475" y="6454775"/>
                  <a:pt x="15592425" y="6489700"/>
                  <a:pt x="15582900" y="6534150"/>
                </a:cubicBezTo>
                <a:cubicBezTo>
                  <a:pt x="15573375" y="6578600"/>
                  <a:pt x="15605125" y="6638925"/>
                  <a:pt x="15601950" y="6705600"/>
                </a:cubicBezTo>
                <a:cubicBezTo>
                  <a:pt x="15598775" y="6772275"/>
                  <a:pt x="15598775" y="6858000"/>
                  <a:pt x="15563850" y="6934200"/>
                </a:cubicBezTo>
                <a:cubicBezTo>
                  <a:pt x="15528925" y="7010400"/>
                  <a:pt x="15446375" y="7105650"/>
                  <a:pt x="15392400" y="7162800"/>
                </a:cubicBezTo>
                <a:cubicBezTo>
                  <a:pt x="15338425" y="7219950"/>
                  <a:pt x="15284450" y="7216775"/>
                  <a:pt x="15240000" y="7277100"/>
                </a:cubicBezTo>
                <a:cubicBezTo>
                  <a:pt x="15195550" y="7337425"/>
                  <a:pt x="15179675" y="7442200"/>
                  <a:pt x="15125700" y="7524750"/>
                </a:cubicBezTo>
                <a:cubicBezTo>
                  <a:pt x="15071725" y="7607300"/>
                  <a:pt x="14976475" y="7696200"/>
                  <a:pt x="14916150" y="7772400"/>
                </a:cubicBezTo>
                <a:cubicBezTo>
                  <a:pt x="14855825" y="7848600"/>
                  <a:pt x="14814550" y="7886700"/>
                  <a:pt x="14763750" y="7981950"/>
                </a:cubicBezTo>
                <a:cubicBezTo>
                  <a:pt x="14712950" y="8077200"/>
                  <a:pt x="14665325" y="8229600"/>
                  <a:pt x="14611350" y="8343900"/>
                </a:cubicBezTo>
                <a:cubicBezTo>
                  <a:pt x="14557375" y="8458200"/>
                  <a:pt x="14478000" y="8521700"/>
                  <a:pt x="14439900" y="8667750"/>
                </a:cubicBezTo>
                <a:cubicBezTo>
                  <a:pt x="14401800" y="8813800"/>
                  <a:pt x="14379575" y="9048750"/>
                  <a:pt x="14382750" y="9220200"/>
                </a:cubicBezTo>
                <a:cubicBezTo>
                  <a:pt x="14385925" y="9391650"/>
                  <a:pt x="14389100" y="9559925"/>
                  <a:pt x="14458950" y="9696450"/>
                </a:cubicBezTo>
                <a:cubicBezTo>
                  <a:pt x="14528800" y="9832975"/>
                  <a:pt x="14665325" y="9953625"/>
                  <a:pt x="14801850" y="10039350"/>
                </a:cubicBezTo>
                <a:cubicBezTo>
                  <a:pt x="14938375" y="10125075"/>
                  <a:pt x="15154275" y="10121900"/>
                  <a:pt x="15278100" y="10210800"/>
                </a:cubicBezTo>
                <a:cubicBezTo>
                  <a:pt x="15401925" y="10299700"/>
                  <a:pt x="15484475" y="10426700"/>
                  <a:pt x="15544800" y="10572750"/>
                </a:cubicBezTo>
                <a:cubicBezTo>
                  <a:pt x="15605125" y="10718800"/>
                  <a:pt x="15579725" y="10937875"/>
                  <a:pt x="15640050" y="11087100"/>
                </a:cubicBezTo>
                <a:cubicBezTo>
                  <a:pt x="15700375" y="11236325"/>
                  <a:pt x="15906750" y="11468100"/>
                  <a:pt x="15906750" y="11468100"/>
                </a:cubicBezTo>
                <a:cubicBezTo>
                  <a:pt x="15995650" y="11595100"/>
                  <a:pt x="16122650" y="11696700"/>
                  <a:pt x="16173450" y="11849100"/>
                </a:cubicBezTo>
                <a:cubicBezTo>
                  <a:pt x="16224250" y="12001500"/>
                  <a:pt x="16195675" y="12188825"/>
                  <a:pt x="16211550" y="12382500"/>
                </a:cubicBezTo>
                <a:cubicBezTo>
                  <a:pt x="16227425" y="12576175"/>
                  <a:pt x="16236950" y="12842875"/>
                  <a:pt x="16268700" y="13011150"/>
                </a:cubicBezTo>
                <a:cubicBezTo>
                  <a:pt x="16300450" y="13179425"/>
                  <a:pt x="16383000" y="13268325"/>
                  <a:pt x="16402050" y="13392150"/>
                </a:cubicBezTo>
                <a:cubicBezTo>
                  <a:pt x="16421100" y="13515975"/>
                  <a:pt x="16424275" y="13646150"/>
                  <a:pt x="16383000" y="13754100"/>
                </a:cubicBezTo>
                <a:cubicBezTo>
                  <a:pt x="16341725" y="13862050"/>
                  <a:pt x="16224250" y="13941425"/>
                  <a:pt x="16154400" y="14039850"/>
                </a:cubicBezTo>
                <a:cubicBezTo>
                  <a:pt x="16084550" y="14138275"/>
                  <a:pt x="15919450" y="14230350"/>
                  <a:pt x="15963900" y="14420850"/>
                </a:cubicBezTo>
                <a:cubicBezTo>
                  <a:pt x="16008350" y="14611350"/>
                  <a:pt x="16351250" y="14846300"/>
                  <a:pt x="16535400" y="15125700"/>
                </a:cubicBezTo>
                <a:cubicBezTo>
                  <a:pt x="16719550" y="15405100"/>
                  <a:pt x="17052749" y="16022965"/>
                  <a:pt x="17160699" y="16175365"/>
                </a:cubicBezTo>
              </a:path>
            </a:pathLst>
          </a:custGeom>
          <a:noFill/>
          <a:ln w="762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508889" y="4668253"/>
            <a:ext cx="17181095" cy="16242631"/>
          </a:xfrm>
          <a:custGeom>
            <a:avLst/>
            <a:gdLst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37895 w 17181095"/>
              <a:gd name="connsiteY50" fmla="*/ 8422105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33036 w 17181095"/>
              <a:gd name="connsiteY45" fmla="*/ 6959276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35672 w 17181095"/>
              <a:gd name="connsiteY39" fmla="*/ 6154350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08218 w 17181095"/>
              <a:gd name="connsiteY40" fmla="*/ 6170217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3300579 w 17181095"/>
              <a:gd name="connsiteY32" fmla="*/ 5553829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16500 w 17181095"/>
              <a:gd name="connsiteY3" fmla="*/ 109474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183061 w 17181095"/>
              <a:gd name="connsiteY2" fmla="*/ 599463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181095" h="16242631">
                <a:moveTo>
                  <a:pt x="0" y="0"/>
                </a:moveTo>
                <a:cubicBezTo>
                  <a:pt x="200526" y="78205"/>
                  <a:pt x="404402" y="164783"/>
                  <a:pt x="601579" y="264694"/>
                </a:cubicBezTo>
                <a:cubicBezTo>
                  <a:pt x="798756" y="364605"/>
                  <a:pt x="1009066" y="508895"/>
                  <a:pt x="1183061" y="599463"/>
                </a:cubicBezTo>
                <a:cubicBezTo>
                  <a:pt x="1357056" y="690031"/>
                  <a:pt x="1493326" y="733926"/>
                  <a:pt x="1645550" y="808099"/>
                </a:cubicBezTo>
                <a:cubicBezTo>
                  <a:pt x="1797774" y="882272"/>
                  <a:pt x="1918574" y="1003513"/>
                  <a:pt x="2116500" y="1094741"/>
                </a:cubicBezTo>
                <a:cubicBezTo>
                  <a:pt x="2314426" y="1185969"/>
                  <a:pt x="2620901" y="1333389"/>
                  <a:pt x="2833106" y="1355469"/>
                </a:cubicBezTo>
                <a:cubicBezTo>
                  <a:pt x="3045311" y="1377549"/>
                  <a:pt x="3217765" y="1300071"/>
                  <a:pt x="3389733" y="1227221"/>
                </a:cubicBezTo>
                <a:cubicBezTo>
                  <a:pt x="3561701" y="1154371"/>
                  <a:pt x="3716039" y="985224"/>
                  <a:pt x="3864913" y="918367"/>
                </a:cubicBezTo>
                <a:cubicBezTo>
                  <a:pt x="4013787" y="851510"/>
                  <a:pt x="4121014" y="822069"/>
                  <a:pt x="4282978" y="826079"/>
                </a:cubicBezTo>
                <a:cubicBezTo>
                  <a:pt x="4444942" y="830089"/>
                  <a:pt x="4636433" y="894964"/>
                  <a:pt x="4836695" y="942429"/>
                </a:cubicBezTo>
                <a:cubicBezTo>
                  <a:pt x="5036957" y="989894"/>
                  <a:pt x="5320734" y="1034803"/>
                  <a:pt x="5484548" y="1110871"/>
                </a:cubicBezTo>
                <a:cubicBezTo>
                  <a:pt x="5648362" y="1186939"/>
                  <a:pt x="5737211" y="1295400"/>
                  <a:pt x="5819581" y="1398836"/>
                </a:cubicBezTo>
                <a:cubicBezTo>
                  <a:pt x="5901951" y="1502272"/>
                  <a:pt x="5917994" y="1623734"/>
                  <a:pt x="5978769" y="1731489"/>
                </a:cubicBezTo>
                <a:cubicBezTo>
                  <a:pt x="6039544" y="1839244"/>
                  <a:pt x="6082822" y="1938759"/>
                  <a:pt x="6184231" y="2045368"/>
                </a:cubicBezTo>
                <a:cubicBezTo>
                  <a:pt x="6285640" y="2151978"/>
                  <a:pt x="6454391" y="2289613"/>
                  <a:pt x="6587223" y="2371146"/>
                </a:cubicBezTo>
                <a:cubicBezTo>
                  <a:pt x="6720055" y="2452679"/>
                  <a:pt x="6847864" y="2508651"/>
                  <a:pt x="6981225" y="2534565"/>
                </a:cubicBezTo>
                <a:cubicBezTo>
                  <a:pt x="7114586" y="2560479"/>
                  <a:pt x="7258700" y="2549857"/>
                  <a:pt x="7387389" y="2526631"/>
                </a:cubicBezTo>
                <a:cubicBezTo>
                  <a:pt x="7516078" y="2503405"/>
                  <a:pt x="7629035" y="2423284"/>
                  <a:pt x="7753361" y="2395210"/>
                </a:cubicBezTo>
                <a:cubicBezTo>
                  <a:pt x="7877687" y="2367136"/>
                  <a:pt x="8021890" y="2364359"/>
                  <a:pt x="8133347" y="2358189"/>
                </a:cubicBezTo>
                <a:cubicBezTo>
                  <a:pt x="8244804" y="2352019"/>
                  <a:pt x="8298748" y="2316585"/>
                  <a:pt x="8422105" y="2358189"/>
                </a:cubicBezTo>
                <a:cubicBezTo>
                  <a:pt x="8545462" y="2399793"/>
                  <a:pt x="8689004" y="2551664"/>
                  <a:pt x="8873488" y="2607811"/>
                </a:cubicBezTo>
                <a:cubicBezTo>
                  <a:pt x="9057972" y="2663958"/>
                  <a:pt x="9363477" y="2694236"/>
                  <a:pt x="9529010" y="2695073"/>
                </a:cubicBezTo>
                <a:cubicBezTo>
                  <a:pt x="9694543" y="2695911"/>
                  <a:pt x="9714288" y="2632888"/>
                  <a:pt x="9866688" y="2612836"/>
                </a:cubicBezTo>
                <a:cubicBezTo>
                  <a:pt x="10019088" y="2592784"/>
                  <a:pt x="10335258" y="2549020"/>
                  <a:pt x="10443410" y="2574758"/>
                </a:cubicBezTo>
                <a:cubicBezTo>
                  <a:pt x="10551562" y="2600496"/>
                  <a:pt x="10491360" y="2698247"/>
                  <a:pt x="10515600" y="2767263"/>
                </a:cubicBezTo>
                <a:cubicBezTo>
                  <a:pt x="10539840" y="2836279"/>
                  <a:pt x="10550196" y="2919486"/>
                  <a:pt x="10588847" y="2988855"/>
                </a:cubicBezTo>
                <a:cubicBezTo>
                  <a:pt x="10627498" y="3058224"/>
                  <a:pt x="10705372" y="3116972"/>
                  <a:pt x="10747505" y="3183476"/>
                </a:cubicBezTo>
                <a:cubicBezTo>
                  <a:pt x="10789638" y="3249980"/>
                  <a:pt x="10767998" y="3332923"/>
                  <a:pt x="10841642" y="3387881"/>
                </a:cubicBezTo>
                <a:cubicBezTo>
                  <a:pt x="10915286" y="3442839"/>
                  <a:pt x="11061560" y="3450904"/>
                  <a:pt x="11189368" y="3513221"/>
                </a:cubicBezTo>
                <a:cubicBezTo>
                  <a:pt x="11317176" y="3575538"/>
                  <a:pt x="11480153" y="3674082"/>
                  <a:pt x="11608490" y="3761785"/>
                </a:cubicBezTo>
                <a:cubicBezTo>
                  <a:pt x="11736827" y="3849488"/>
                  <a:pt x="11840704" y="3939835"/>
                  <a:pt x="11959389" y="4039437"/>
                </a:cubicBezTo>
                <a:cubicBezTo>
                  <a:pt x="12078074" y="4139039"/>
                  <a:pt x="12196276" y="4202458"/>
                  <a:pt x="12320602" y="4359397"/>
                </a:cubicBezTo>
                <a:cubicBezTo>
                  <a:pt x="12444928" y="4516336"/>
                  <a:pt x="12592920" y="4822679"/>
                  <a:pt x="12705347" y="4981073"/>
                </a:cubicBezTo>
                <a:cubicBezTo>
                  <a:pt x="12817774" y="5139467"/>
                  <a:pt x="12895958" y="5214301"/>
                  <a:pt x="12995163" y="5309760"/>
                </a:cubicBezTo>
                <a:cubicBezTo>
                  <a:pt x="13094368" y="5405219"/>
                  <a:pt x="13186874" y="5505526"/>
                  <a:pt x="13300579" y="5553829"/>
                </a:cubicBezTo>
                <a:cubicBezTo>
                  <a:pt x="13414284" y="5602132"/>
                  <a:pt x="13540066" y="5608655"/>
                  <a:pt x="13677393" y="5599576"/>
                </a:cubicBezTo>
                <a:cubicBezTo>
                  <a:pt x="13814721" y="5590497"/>
                  <a:pt x="13984132" y="5517911"/>
                  <a:pt x="14124544" y="5499357"/>
                </a:cubicBezTo>
                <a:cubicBezTo>
                  <a:pt x="14264956" y="5480803"/>
                  <a:pt x="14379411" y="5485915"/>
                  <a:pt x="14519868" y="5488251"/>
                </a:cubicBezTo>
                <a:cubicBezTo>
                  <a:pt x="14660325" y="5490587"/>
                  <a:pt x="14840578" y="5485783"/>
                  <a:pt x="14967284" y="5513372"/>
                </a:cubicBezTo>
                <a:cubicBezTo>
                  <a:pt x="15093990" y="5540961"/>
                  <a:pt x="15171821" y="5593450"/>
                  <a:pt x="15280105" y="5653784"/>
                </a:cubicBezTo>
                <a:cubicBezTo>
                  <a:pt x="15388389" y="5714118"/>
                  <a:pt x="15531402" y="5812133"/>
                  <a:pt x="15616989" y="5875376"/>
                </a:cubicBezTo>
                <a:cubicBezTo>
                  <a:pt x="15702576" y="5938619"/>
                  <a:pt x="15758857" y="5984234"/>
                  <a:pt x="15793629" y="6033242"/>
                </a:cubicBezTo>
                <a:cubicBezTo>
                  <a:pt x="15828402" y="6082250"/>
                  <a:pt x="15839859" y="6166690"/>
                  <a:pt x="15825624" y="6189519"/>
                </a:cubicBezTo>
                <a:cubicBezTo>
                  <a:pt x="15811389" y="6212348"/>
                  <a:pt x="15751011" y="6163077"/>
                  <a:pt x="15708218" y="6170217"/>
                </a:cubicBezTo>
                <a:cubicBezTo>
                  <a:pt x="15665425" y="6177357"/>
                  <a:pt x="15604120" y="6197938"/>
                  <a:pt x="15568863" y="6232358"/>
                </a:cubicBezTo>
                <a:cubicBezTo>
                  <a:pt x="15533606" y="6266778"/>
                  <a:pt x="15504695" y="6316578"/>
                  <a:pt x="15496674" y="6376736"/>
                </a:cubicBezTo>
                <a:cubicBezTo>
                  <a:pt x="15488653" y="6436894"/>
                  <a:pt x="15535105" y="6514901"/>
                  <a:pt x="15520737" y="6593305"/>
                </a:cubicBezTo>
                <a:cubicBezTo>
                  <a:pt x="15506370" y="6671709"/>
                  <a:pt x="15465118" y="6774440"/>
                  <a:pt x="15410469" y="6847158"/>
                </a:cubicBezTo>
                <a:cubicBezTo>
                  <a:pt x="15355820" y="6919876"/>
                  <a:pt x="15244319" y="6962141"/>
                  <a:pt x="15192843" y="7029615"/>
                </a:cubicBezTo>
                <a:cubicBezTo>
                  <a:pt x="15141367" y="7097089"/>
                  <a:pt x="15141719" y="7184042"/>
                  <a:pt x="15101614" y="7252000"/>
                </a:cubicBezTo>
                <a:cubicBezTo>
                  <a:pt x="15061509" y="7319959"/>
                  <a:pt x="15016556" y="7354335"/>
                  <a:pt x="14952211" y="7437366"/>
                </a:cubicBezTo>
                <a:cubicBezTo>
                  <a:pt x="14887866" y="7520397"/>
                  <a:pt x="14774029" y="7653582"/>
                  <a:pt x="14715546" y="7750187"/>
                </a:cubicBezTo>
                <a:cubicBezTo>
                  <a:pt x="14657063" y="7846792"/>
                  <a:pt x="14653450" y="7917571"/>
                  <a:pt x="14601313" y="8016997"/>
                </a:cubicBezTo>
                <a:cubicBezTo>
                  <a:pt x="14549176" y="8116423"/>
                  <a:pt x="14448340" y="8225721"/>
                  <a:pt x="14402726" y="8346742"/>
                </a:cubicBezTo>
                <a:cubicBezTo>
                  <a:pt x="14357112" y="8467763"/>
                  <a:pt x="14341995" y="8586184"/>
                  <a:pt x="14327628" y="8743123"/>
                </a:cubicBezTo>
                <a:cubicBezTo>
                  <a:pt x="14313261" y="8900062"/>
                  <a:pt x="14294133" y="9129324"/>
                  <a:pt x="14316521" y="9288379"/>
                </a:cubicBezTo>
                <a:cubicBezTo>
                  <a:pt x="14338909" y="9447434"/>
                  <a:pt x="14393074" y="9590843"/>
                  <a:pt x="14461958" y="9697452"/>
                </a:cubicBezTo>
                <a:cubicBezTo>
                  <a:pt x="14530842" y="9804061"/>
                  <a:pt x="14629563" y="9855847"/>
                  <a:pt x="14729826" y="9928036"/>
                </a:cubicBezTo>
                <a:cubicBezTo>
                  <a:pt x="14830089" y="10000225"/>
                  <a:pt x="14963803" y="10064746"/>
                  <a:pt x="15063537" y="10130589"/>
                </a:cubicBezTo>
                <a:cubicBezTo>
                  <a:pt x="15163271" y="10196432"/>
                  <a:pt x="15252031" y="10182726"/>
                  <a:pt x="15328231" y="10323094"/>
                </a:cubicBezTo>
                <a:cubicBezTo>
                  <a:pt x="15404431" y="10463462"/>
                  <a:pt x="15448548" y="10792326"/>
                  <a:pt x="15520737" y="10972800"/>
                </a:cubicBezTo>
                <a:cubicBezTo>
                  <a:pt x="15592926" y="11153274"/>
                  <a:pt x="15693189" y="11265568"/>
                  <a:pt x="15761368" y="11405936"/>
                </a:cubicBezTo>
                <a:cubicBezTo>
                  <a:pt x="15829547" y="11546304"/>
                  <a:pt x="15897726" y="11686673"/>
                  <a:pt x="15929810" y="11815010"/>
                </a:cubicBezTo>
                <a:cubicBezTo>
                  <a:pt x="15961894" y="11943347"/>
                  <a:pt x="15941842" y="11991474"/>
                  <a:pt x="15953874" y="12175958"/>
                </a:cubicBezTo>
                <a:cubicBezTo>
                  <a:pt x="15965906" y="12360442"/>
                  <a:pt x="16006011" y="12721389"/>
                  <a:pt x="16002000" y="12921915"/>
                </a:cubicBezTo>
                <a:cubicBezTo>
                  <a:pt x="15997989" y="13122441"/>
                  <a:pt x="15945852" y="13238747"/>
                  <a:pt x="15929810" y="13379115"/>
                </a:cubicBezTo>
                <a:cubicBezTo>
                  <a:pt x="15913768" y="13519484"/>
                  <a:pt x="15933821" y="13643810"/>
                  <a:pt x="15905747" y="13764126"/>
                </a:cubicBezTo>
                <a:cubicBezTo>
                  <a:pt x="15877673" y="13884442"/>
                  <a:pt x="15765378" y="13984705"/>
                  <a:pt x="15761368" y="14101010"/>
                </a:cubicBezTo>
                <a:cubicBezTo>
                  <a:pt x="15757358" y="14217315"/>
                  <a:pt x="15801474" y="14325600"/>
                  <a:pt x="15881684" y="14461958"/>
                </a:cubicBezTo>
                <a:cubicBezTo>
                  <a:pt x="15961894" y="14598316"/>
                  <a:pt x="16134347" y="14774779"/>
                  <a:pt x="16242631" y="14919158"/>
                </a:cubicBezTo>
                <a:cubicBezTo>
                  <a:pt x="16350915" y="15063537"/>
                  <a:pt x="16431126" y="15191873"/>
                  <a:pt x="16531389" y="15328231"/>
                </a:cubicBezTo>
                <a:cubicBezTo>
                  <a:pt x="16631652" y="15464589"/>
                  <a:pt x="16735926" y="15584905"/>
                  <a:pt x="16844210" y="15737305"/>
                </a:cubicBezTo>
                <a:cubicBezTo>
                  <a:pt x="16952494" y="15889705"/>
                  <a:pt x="17181095" y="16242631"/>
                  <a:pt x="17181095" y="16242631"/>
                </a:cubicBezTo>
              </a:path>
            </a:pathLst>
          </a:custGeom>
          <a:noFill/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5" name="Group 164"/>
          <p:cNvGrpSpPr/>
          <p:nvPr/>
        </p:nvGrpSpPr>
        <p:grpSpPr>
          <a:xfrm>
            <a:off x="15590379" y="2862169"/>
            <a:ext cx="1451842" cy="1309816"/>
            <a:chOff x="5305666" y="8031892"/>
            <a:chExt cx="1451842" cy="1309816"/>
          </a:xfrm>
        </p:grpSpPr>
        <p:sp>
          <p:nvSpPr>
            <p:cNvPr id="166" name="Rectangle 165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4945825" y="1009923"/>
            <a:ext cx="1451842" cy="1309816"/>
            <a:chOff x="5305666" y="8031892"/>
            <a:chExt cx="1451842" cy="1309816"/>
          </a:xfrm>
        </p:grpSpPr>
        <p:sp>
          <p:nvSpPr>
            <p:cNvPr id="169" name="Rectangle 168"/>
            <p:cNvSpPr/>
            <p:nvPr/>
          </p:nvSpPr>
          <p:spPr>
            <a:xfrm>
              <a:off x="5378916" y="8575589"/>
              <a:ext cx="1304314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western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82" name="Freeform 181"/>
          <p:cNvSpPr/>
          <p:nvPr/>
        </p:nvSpPr>
        <p:spPr>
          <a:xfrm>
            <a:off x="10382139" y="9482333"/>
            <a:ext cx="2106" cy="1351922"/>
          </a:xfrm>
          <a:custGeom>
            <a:avLst/>
            <a:gdLst>
              <a:gd name="connsiteX0" fmla="*/ 0 w 13855"/>
              <a:gd name="connsiteY0" fmla="*/ 0 h 1357746"/>
              <a:gd name="connsiteX1" fmla="*/ 13855 w 13855"/>
              <a:gd name="connsiteY1" fmla="*/ 1357746 h 1357746"/>
              <a:gd name="connsiteX0" fmla="*/ 0 w 8030"/>
              <a:gd name="connsiteY0" fmla="*/ 0 h 1351922"/>
              <a:gd name="connsiteX1" fmla="*/ 8030 w 8030"/>
              <a:gd name="connsiteY1" fmla="*/ 1351922 h 1351922"/>
              <a:gd name="connsiteX0" fmla="*/ 8624 w 9116"/>
              <a:gd name="connsiteY0" fmla="*/ 0 h 10000"/>
              <a:gd name="connsiteX1" fmla="*/ 492 w 9116"/>
              <a:gd name="connsiteY1" fmla="*/ 10000 h 10000"/>
              <a:gd name="connsiteX0" fmla="*/ 1920 w 2877"/>
              <a:gd name="connsiteY0" fmla="*/ 0 h 10000"/>
              <a:gd name="connsiteX1" fmla="*/ 957 w 2877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7" h="10000">
                <a:moveTo>
                  <a:pt x="1920" y="0"/>
                </a:moveTo>
                <a:cubicBezTo>
                  <a:pt x="5578" y="3333"/>
                  <a:pt x="-2701" y="6667"/>
                  <a:pt x="957" y="10000"/>
                </a:cubicBez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14891092" y="11219348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Freeform 190"/>
          <p:cNvSpPr/>
          <p:nvPr/>
        </p:nvSpPr>
        <p:spPr>
          <a:xfrm>
            <a:off x="16477604" y="16461788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Freeform 191"/>
          <p:cNvSpPr/>
          <p:nvPr/>
        </p:nvSpPr>
        <p:spPr>
          <a:xfrm>
            <a:off x="16532057" y="17490478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15340905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 rot="1152781">
            <a:off x="16656393" y="8377929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Freeform 198"/>
          <p:cNvSpPr/>
          <p:nvPr/>
        </p:nvSpPr>
        <p:spPr>
          <a:xfrm rot="1152781">
            <a:off x="15328457" y="11664819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 rot="1152781">
            <a:off x="15043141" y="12730805"/>
            <a:ext cx="2521532" cy="1476571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1532" h="1476571">
                <a:moveTo>
                  <a:pt x="0" y="1476571"/>
                </a:moveTo>
                <a:lnTo>
                  <a:pt x="252153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 rot="18633394">
            <a:off x="16702696" y="8978520"/>
            <a:ext cx="1062723" cy="296596"/>
            <a:chOff x="13330299" y="26123431"/>
            <a:chExt cx="1062723" cy="296596"/>
          </a:xfrm>
        </p:grpSpPr>
        <p:sp>
          <p:nvSpPr>
            <p:cNvPr id="202" name="Rectangle 201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ectangle 202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 rot="20930982">
            <a:off x="16492071" y="12069548"/>
            <a:ext cx="870333" cy="296950"/>
            <a:chOff x="13371486" y="26121183"/>
            <a:chExt cx="870333" cy="296950"/>
          </a:xfrm>
        </p:grpSpPr>
        <p:sp>
          <p:nvSpPr>
            <p:cNvPr id="205" name="Rectangle 20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 rot="20861994">
            <a:off x="16651793" y="13161254"/>
            <a:ext cx="870333" cy="296950"/>
            <a:chOff x="13371486" y="26121183"/>
            <a:chExt cx="870333" cy="296950"/>
          </a:xfrm>
        </p:grpSpPr>
        <p:sp>
          <p:nvSpPr>
            <p:cNvPr id="208" name="Rectangle 207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0" name="Freeform 209"/>
          <p:cNvSpPr/>
          <p:nvPr/>
        </p:nvSpPr>
        <p:spPr>
          <a:xfrm rot="1152781">
            <a:off x="16659203" y="17589229"/>
            <a:ext cx="901094" cy="7657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  <a:gd name="connsiteX0" fmla="*/ 0 w 987838"/>
              <a:gd name="connsiteY0" fmla="*/ 841223 h 841223"/>
              <a:gd name="connsiteX1" fmla="*/ 987838 w 987838"/>
              <a:gd name="connsiteY1" fmla="*/ 0 h 841223"/>
              <a:gd name="connsiteX0" fmla="*/ 0 w 901094"/>
              <a:gd name="connsiteY0" fmla="*/ 765780 h 765780"/>
              <a:gd name="connsiteX1" fmla="*/ 901094 w 901094"/>
              <a:gd name="connsiteY1" fmla="*/ 0 h 7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1094" h="765780">
                <a:moveTo>
                  <a:pt x="0" y="765780"/>
                </a:moveTo>
                <a:lnTo>
                  <a:pt x="90109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 rot="20391856">
            <a:off x="16819725" y="17770088"/>
            <a:ext cx="870333" cy="296950"/>
            <a:chOff x="13371486" y="26121183"/>
            <a:chExt cx="870333" cy="296950"/>
          </a:xfrm>
        </p:grpSpPr>
        <p:sp>
          <p:nvSpPr>
            <p:cNvPr id="212" name="Rectangle 211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5" name="Freeform 214"/>
          <p:cNvSpPr/>
          <p:nvPr/>
        </p:nvSpPr>
        <p:spPr>
          <a:xfrm>
            <a:off x="2906181" y="2590800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6" name="Group 215"/>
          <p:cNvGrpSpPr/>
          <p:nvPr/>
        </p:nvGrpSpPr>
        <p:grpSpPr>
          <a:xfrm rot="17525268">
            <a:off x="3223625" y="3549379"/>
            <a:ext cx="870333" cy="296950"/>
            <a:chOff x="13371486" y="26121183"/>
            <a:chExt cx="870333" cy="296950"/>
          </a:xfrm>
        </p:grpSpPr>
        <p:sp>
          <p:nvSpPr>
            <p:cNvPr id="217" name="Rectangle 21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21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9" name="Freeform 218"/>
          <p:cNvSpPr/>
          <p:nvPr/>
        </p:nvSpPr>
        <p:spPr>
          <a:xfrm>
            <a:off x="6106581" y="2571750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0" name="Group 219"/>
          <p:cNvGrpSpPr/>
          <p:nvPr/>
        </p:nvGrpSpPr>
        <p:grpSpPr>
          <a:xfrm rot="17521694">
            <a:off x="6403316" y="3579712"/>
            <a:ext cx="870333" cy="296950"/>
            <a:chOff x="13371486" y="26121183"/>
            <a:chExt cx="870333" cy="296950"/>
          </a:xfrm>
        </p:grpSpPr>
        <p:sp>
          <p:nvSpPr>
            <p:cNvPr id="221" name="Rectangle 220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23" name="Freeform 222"/>
          <p:cNvSpPr/>
          <p:nvPr/>
        </p:nvSpPr>
        <p:spPr>
          <a:xfrm rot="1152781">
            <a:off x="936425" y="5333305"/>
            <a:ext cx="46680" cy="226834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0 w 46680"/>
              <a:gd name="connsiteY0" fmla="*/ 2268343 h 2268343"/>
              <a:gd name="connsiteX1" fmla="*/ 46680 w 46680"/>
              <a:gd name="connsiteY1" fmla="*/ 0 h 226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680" h="2268343">
                <a:moveTo>
                  <a:pt x="0" y="2268343"/>
                </a:moveTo>
                <a:lnTo>
                  <a:pt x="46680" y="0"/>
                </a:ln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4" name="Group 223"/>
          <p:cNvGrpSpPr/>
          <p:nvPr/>
        </p:nvGrpSpPr>
        <p:grpSpPr>
          <a:xfrm rot="17504754">
            <a:off x="483119" y="6443998"/>
            <a:ext cx="870333" cy="296950"/>
            <a:chOff x="13371486" y="26121183"/>
            <a:chExt cx="870333" cy="296950"/>
          </a:xfrm>
        </p:grpSpPr>
        <p:sp>
          <p:nvSpPr>
            <p:cNvPr id="225" name="Rectangle 22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7" name="Freeform 226"/>
          <p:cNvSpPr/>
          <p:nvPr/>
        </p:nvSpPr>
        <p:spPr>
          <a:xfrm>
            <a:off x="782839" y="5451231"/>
            <a:ext cx="1195754" cy="1863969"/>
          </a:xfrm>
          <a:custGeom>
            <a:avLst/>
            <a:gdLst>
              <a:gd name="connsiteX0" fmla="*/ 1195754 w 1195754"/>
              <a:gd name="connsiteY0" fmla="*/ 1863969 h 1863969"/>
              <a:gd name="connsiteX1" fmla="*/ 0 w 1195754"/>
              <a:gd name="connsiteY1" fmla="*/ 0 h 186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95754" h="1863969">
                <a:moveTo>
                  <a:pt x="1195754" y="1863969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Freeform 228"/>
          <p:cNvSpPr/>
          <p:nvPr/>
        </p:nvSpPr>
        <p:spPr>
          <a:xfrm rot="306531">
            <a:off x="7914505" y="472965"/>
            <a:ext cx="2481884" cy="6391784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481884"/>
              <a:gd name="connsiteY0" fmla="*/ 6391784 h 6391784"/>
              <a:gd name="connsiteX1" fmla="*/ 2481884 w 2481884"/>
              <a:gd name="connsiteY1" fmla="*/ 0 h 63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81884" h="6391784">
                <a:moveTo>
                  <a:pt x="0" y="6391784"/>
                </a:moveTo>
                <a:lnTo>
                  <a:pt x="248188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0" name="Group 229"/>
          <p:cNvGrpSpPr/>
          <p:nvPr/>
        </p:nvGrpSpPr>
        <p:grpSpPr>
          <a:xfrm rot="17847425">
            <a:off x="8267504" y="4343715"/>
            <a:ext cx="1062723" cy="296596"/>
            <a:chOff x="13330299" y="26123431"/>
            <a:chExt cx="1062723" cy="296596"/>
          </a:xfrm>
        </p:grpSpPr>
        <p:sp>
          <p:nvSpPr>
            <p:cNvPr id="231" name="Rectangle 230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3" name="Freeform 232"/>
          <p:cNvSpPr/>
          <p:nvPr/>
        </p:nvSpPr>
        <p:spPr>
          <a:xfrm rot="513542">
            <a:off x="12337781" y="3850427"/>
            <a:ext cx="1795079" cy="4421296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527281"/>
              <a:gd name="connsiteY0" fmla="*/ 6072660 h 6072660"/>
              <a:gd name="connsiteX1" fmla="*/ 2527281 w 2527281"/>
              <a:gd name="connsiteY1" fmla="*/ 0 h 6072660"/>
              <a:gd name="connsiteX0" fmla="*/ 0 w 1795079"/>
              <a:gd name="connsiteY0" fmla="*/ 4421296 h 4421296"/>
              <a:gd name="connsiteX1" fmla="*/ 1795079 w 1795079"/>
              <a:gd name="connsiteY1" fmla="*/ 0 h 44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5079" h="4421296">
                <a:moveTo>
                  <a:pt x="0" y="4421296"/>
                </a:moveTo>
                <a:lnTo>
                  <a:pt x="17950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4" name="Group 233"/>
          <p:cNvGrpSpPr/>
          <p:nvPr/>
        </p:nvGrpSpPr>
        <p:grpSpPr>
          <a:xfrm rot="18045474">
            <a:off x="12869231" y="5839553"/>
            <a:ext cx="870333" cy="296950"/>
            <a:chOff x="13371486" y="26121183"/>
            <a:chExt cx="870333" cy="296950"/>
          </a:xfrm>
        </p:grpSpPr>
        <p:sp>
          <p:nvSpPr>
            <p:cNvPr id="235" name="Rectangle 23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7" name="Freeform 236"/>
          <p:cNvSpPr/>
          <p:nvPr/>
        </p:nvSpPr>
        <p:spPr>
          <a:xfrm>
            <a:off x="14259981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 rot="18045474">
            <a:off x="15041763" y="6752902"/>
            <a:ext cx="870333" cy="296950"/>
            <a:chOff x="13371486" y="26121183"/>
            <a:chExt cx="870333" cy="296950"/>
          </a:xfrm>
        </p:grpSpPr>
        <p:sp>
          <p:nvSpPr>
            <p:cNvPr id="239" name="Rectangle 23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1" name="Freeform 240"/>
          <p:cNvSpPr/>
          <p:nvPr/>
        </p:nvSpPr>
        <p:spPr>
          <a:xfrm rot="1152781">
            <a:off x="7536553" y="7086368"/>
            <a:ext cx="246618" cy="46686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69027"/>
              <a:gd name="connsiteY0" fmla="*/ 4819454 h 4819454"/>
              <a:gd name="connsiteX1" fmla="*/ 168921 w 169027"/>
              <a:gd name="connsiteY1" fmla="*/ 4745528 h 4819454"/>
              <a:gd name="connsiteX2" fmla="*/ 0 w 169027"/>
              <a:gd name="connsiteY2" fmla="*/ 0 h 4819454"/>
              <a:gd name="connsiteX0" fmla="*/ 153324 w 199236"/>
              <a:gd name="connsiteY0" fmla="*/ 4819454 h 4819454"/>
              <a:gd name="connsiteX1" fmla="*/ 199194 w 199236"/>
              <a:gd name="connsiteY1" fmla="*/ 4769450 h 4819454"/>
              <a:gd name="connsiteX2" fmla="*/ 0 w 199236"/>
              <a:gd name="connsiteY2" fmla="*/ 0 h 4819454"/>
              <a:gd name="connsiteX0" fmla="*/ 153324 w 213006"/>
              <a:gd name="connsiteY0" fmla="*/ 4819454 h 4819454"/>
              <a:gd name="connsiteX1" fmla="*/ 199194 w 213006"/>
              <a:gd name="connsiteY1" fmla="*/ 4769450 h 4819454"/>
              <a:gd name="connsiteX2" fmla="*/ 0 w 213006"/>
              <a:gd name="connsiteY2" fmla="*/ 0 h 4819454"/>
              <a:gd name="connsiteX0" fmla="*/ 153324 w 201072"/>
              <a:gd name="connsiteY0" fmla="*/ 4819454 h 4819454"/>
              <a:gd name="connsiteX1" fmla="*/ 199194 w 201072"/>
              <a:gd name="connsiteY1" fmla="*/ 4769450 h 4819454"/>
              <a:gd name="connsiteX2" fmla="*/ 0 w 201072"/>
              <a:gd name="connsiteY2" fmla="*/ 0 h 4819454"/>
              <a:gd name="connsiteX0" fmla="*/ 153324 w 206255"/>
              <a:gd name="connsiteY0" fmla="*/ 4819454 h 4819454"/>
              <a:gd name="connsiteX1" fmla="*/ 199194 w 206255"/>
              <a:gd name="connsiteY1" fmla="*/ 4769450 h 4819454"/>
              <a:gd name="connsiteX2" fmla="*/ 0 w 206255"/>
              <a:gd name="connsiteY2" fmla="*/ 0 h 4819454"/>
              <a:gd name="connsiteX0" fmla="*/ 153324 w 199782"/>
              <a:gd name="connsiteY0" fmla="*/ 4819454 h 4819454"/>
              <a:gd name="connsiteX1" fmla="*/ 199194 w 199782"/>
              <a:gd name="connsiteY1" fmla="*/ 4769450 h 4819454"/>
              <a:gd name="connsiteX2" fmla="*/ 0 w 199782"/>
              <a:gd name="connsiteY2" fmla="*/ 0 h 4819454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82079"/>
              <a:gd name="connsiteY0" fmla="*/ 4819454 h 4819454"/>
              <a:gd name="connsiteX1" fmla="*/ 0 w 182079"/>
              <a:gd name="connsiteY1" fmla="*/ 0 h 4819454"/>
              <a:gd name="connsiteX0" fmla="*/ 153324 w 258973"/>
              <a:gd name="connsiteY0" fmla="*/ 4819454 h 4819454"/>
              <a:gd name="connsiteX1" fmla="*/ 245555 w 258973"/>
              <a:gd name="connsiteY1" fmla="*/ 4668680 h 4819454"/>
              <a:gd name="connsiteX2" fmla="*/ 0 w 258973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5992 w 246618"/>
              <a:gd name="connsiteY0" fmla="*/ 4809123 h 4809123"/>
              <a:gd name="connsiteX1" fmla="*/ 245555 w 246618"/>
              <a:gd name="connsiteY1" fmla="*/ 4668680 h 4809123"/>
              <a:gd name="connsiteX2" fmla="*/ 0 w 246618"/>
              <a:gd name="connsiteY2" fmla="*/ 0 h 4809123"/>
              <a:gd name="connsiteX0" fmla="*/ 245555 w 246618"/>
              <a:gd name="connsiteY0" fmla="*/ 4668680 h 4668680"/>
              <a:gd name="connsiteX1" fmla="*/ 0 w 246618"/>
              <a:gd name="connsiteY1" fmla="*/ 0 h 466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618" h="4668680">
                <a:moveTo>
                  <a:pt x="245555" y="4668680"/>
                </a:moveTo>
                <a:cubicBezTo>
                  <a:pt x="263412" y="4538786"/>
                  <a:pt x="51108" y="1606485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2" name="Group 241"/>
          <p:cNvGrpSpPr/>
          <p:nvPr/>
        </p:nvGrpSpPr>
        <p:grpSpPr>
          <a:xfrm rot="676382">
            <a:off x="11026390" y="13409341"/>
            <a:ext cx="3793021" cy="2343320"/>
            <a:chOff x="9256463" y="12240327"/>
            <a:chExt cx="3793021" cy="2343320"/>
          </a:xfrm>
        </p:grpSpPr>
        <p:sp>
          <p:nvSpPr>
            <p:cNvPr id="243" name="Freeform 242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181849">
            <a:off x="7343217" y="8823783"/>
            <a:ext cx="870333" cy="296950"/>
            <a:chOff x="13371486" y="26121183"/>
            <a:chExt cx="870333" cy="296950"/>
          </a:xfrm>
        </p:grpSpPr>
        <p:sp>
          <p:nvSpPr>
            <p:cNvPr id="248" name="Rectangle 247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964806" y="12832900"/>
            <a:ext cx="1451842" cy="1309816"/>
            <a:chOff x="5305666" y="8031892"/>
            <a:chExt cx="1451842" cy="1309816"/>
          </a:xfrm>
        </p:grpSpPr>
        <p:sp>
          <p:nvSpPr>
            <p:cNvPr id="251" name="Rectangle 250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525307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TextBox 253"/>
          <p:cNvSpPr txBox="1"/>
          <p:nvPr/>
        </p:nvSpPr>
        <p:spPr>
          <a:xfrm>
            <a:off x="13689237" y="132692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255" name="Oval 254"/>
          <p:cNvSpPr/>
          <p:nvPr/>
        </p:nvSpPr>
        <p:spPr>
          <a:xfrm>
            <a:off x="5062759" y="732638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TextBox 255"/>
          <p:cNvSpPr txBox="1"/>
          <p:nvPr/>
        </p:nvSpPr>
        <p:spPr>
          <a:xfrm>
            <a:off x="5209178" y="7307226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257" name="Oval 256"/>
          <p:cNvSpPr/>
          <p:nvPr/>
        </p:nvSpPr>
        <p:spPr>
          <a:xfrm>
            <a:off x="8553444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TextBox 257"/>
          <p:cNvSpPr txBox="1"/>
          <p:nvPr/>
        </p:nvSpPr>
        <p:spPr>
          <a:xfrm>
            <a:off x="8699863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259" name="TextBox 258"/>
          <p:cNvSpPr txBox="1"/>
          <p:nvPr/>
        </p:nvSpPr>
        <p:spPr>
          <a:xfrm>
            <a:off x="5205787" y="7779656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sp>
        <p:nvSpPr>
          <p:cNvPr id="260" name="Oval 259"/>
          <p:cNvSpPr/>
          <p:nvPr/>
        </p:nvSpPr>
        <p:spPr>
          <a:xfrm>
            <a:off x="5040988" y="78416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Oval 264"/>
          <p:cNvSpPr/>
          <p:nvPr/>
        </p:nvSpPr>
        <p:spPr>
          <a:xfrm>
            <a:off x="15269461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1" name="Group 170"/>
          <p:cNvGrpSpPr/>
          <p:nvPr/>
        </p:nvGrpSpPr>
        <p:grpSpPr>
          <a:xfrm>
            <a:off x="16216529" y="15490337"/>
            <a:ext cx="1451842" cy="1309816"/>
            <a:chOff x="5305666" y="8031892"/>
            <a:chExt cx="1451842" cy="1309816"/>
          </a:xfrm>
        </p:grpSpPr>
        <p:sp>
          <p:nvSpPr>
            <p:cNvPr id="172" name="Rectangle 171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66" name="Oval 265"/>
          <p:cNvSpPr/>
          <p:nvPr/>
        </p:nvSpPr>
        <p:spPr>
          <a:xfrm>
            <a:off x="10306044" y="108395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5541431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61" name="Group 60"/>
          <p:cNvGrpSpPr/>
          <p:nvPr/>
        </p:nvGrpSpPr>
        <p:grpSpPr>
          <a:xfrm>
            <a:off x="1213851" y="3096643"/>
            <a:ext cx="2324977" cy="1311421"/>
            <a:chOff x="1450920" y="3096643"/>
            <a:chExt cx="2324977" cy="1311421"/>
          </a:xfrm>
        </p:grpSpPr>
        <p:grpSp>
          <p:nvGrpSpPr>
            <p:cNvPr id="159" name="Group 15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" name="Freeform 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Freeform 26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1450920" y="3795049"/>
              <a:ext cx="232497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1G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6144000" y="4439921"/>
            <a:ext cx="2238589" cy="1311421"/>
            <a:chOff x="1514179" y="3096643"/>
            <a:chExt cx="2238589" cy="1311421"/>
          </a:xfrm>
        </p:grpSpPr>
        <p:grpSp>
          <p:nvGrpSpPr>
            <p:cNvPr id="269" name="Group 26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70" name="Freeform 26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Freeform 27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10105386" y="5523315"/>
            <a:ext cx="2293775" cy="1311421"/>
            <a:chOff x="1501391" y="3096643"/>
            <a:chExt cx="2293775" cy="1311421"/>
          </a:xfrm>
        </p:grpSpPr>
        <p:grpSp>
          <p:nvGrpSpPr>
            <p:cNvPr id="283" name="Group 28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84" name="Freeform 28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Freeform 28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12362356" y="7199715"/>
            <a:ext cx="2274165" cy="1311421"/>
            <a:chOff x="1501391" y="3096643"/>
            <a:chExt cx="2274165" cy="1311421"/>
          </a:xfrm>
        </p:grpSpPr>
        <p:grpSp>
          <p:nvGrpSpPr>
            <p:cNvPr id="290" name="Group 28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95" name="TextBox 29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91" name="Freeform 29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 29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15227282" y="12126494"/>
            <a:ext cx="2142713" cy="1311421"/>
            <a:chOff x="1501391" y="3096643"/>
            <a:chExt cx="2142713" cy="1311421"/>
          </a:xfrm>
        </p:grpSpPr>
        <p:grpSp>
          <p:nvGrpSpPr>
            <p:cNvPr id="304" name="Group 30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05" name="Freeform 30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 30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15320338" y="13993329"/>
            <a:ext cx="2244209" cy="1311421"/>
            <a:chOff x="1501391" y="3096643"/>
            <a:chExt cx="2244209" cy="1311421"/>
          </a:xfrm>
        </p:grpSpPr>
        <p:grpSp>
          <p:nvGrpSpPr>
            <p:cNvPr id="311" name="Group 31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2" name="Freeform 31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 31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15521993" y="18156149"/>
            <a:ext cx="2227379" cy="1311421"/>
            <a:chOff x="1501391" y="3096643"/>
            <a:chExt cx="2227379" cy="1311421"/>
          </a:xfrm>
        </p:grpSpPr>
        <p:grpSp>
          <p:nvGrpSpPr>
            <p:cNvPr id="318" name="Group 31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9" name="Freeform 31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 31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14763225" y="19645477"/>
            <a:ext cx="2344123" cy="1322331"/>
            <a:chOff x="1156095" y="13076819"/>
            <a:chExt cx="1271236" cy="774551"/>
          </a:xfrm>
        </p:grpSpPr>
        <p:grpSp>
          <p:nvGrpSpPr>
            <p:cNvPr id="325" name="Group 324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327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31" name="Straight Connector 330"/>
                <p:cNvCxnSpPr>
                  <a:stCxn id="330" idx="0"/>
                  <a:endCxn id="33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3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28" name="TextBox 327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26" name="TextBox 325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1489276" y="6944232"/>
            <a:ext cx="1815055" cy="1316776"/>
            <a:chOff x="1222206" y="13080046"/>
            <a:chExt cx="984915" cy="771299"/>
          </a:xfrm>
        </p:grpSpPr>
        <p:grpSp>
          <p:nvGrpSpPr>
            <p:cNvPr id="335" name="Group 334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337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41" name="Straight Connector 340"/>
                <p:cNvCxnSpPr>
                  <a:stCxn id="340" idx="0"/>
                  <a:endCxn id="34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4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38" name="TextBox 337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36" name="TextBox 335"/>
            <p:cNvSpPr txBox="1"/>
            <p:nvPr/>
          </p:nvSpPr>
          <p:spPr>
            <a:xfrm>
              <a:off x="1222206" y="13454402"/>
              <a:ext cx="321144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4">
                      <a:lumMod val="50000"/>
                    </a:schemeClr>
                  </a:solidFill>
                </a:rPr>
                <a:t>8It</a:t>
              </a:r>
              <a:endParaRPr lang="en-US" sz="24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3423415" y="17402297"/>
            <a:ext cx="2039960" cy="1309816"/>
            <a:chOff x="13660484" y="17402297"/>
            <a:chExt cx="2039960" cy="1309816"/>
          </a:xfrm>
        </p:grpSpPr>
        <p:grpSp>
          <p:nvGrpSpPr>
            <p:cNvPr id="129" name="Group 128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86" name="Rounded Rectangle 8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3518811" y="3608903"/>
            <a:ext cx="2190917" cy="1309816"/>
            <a:chOff x="13660483" y="17402297"/>
            <a:chExt cx="2190917" cy="1309816"/>
          </a:xfrm>
        </p:grpSpPr>
        <p:grpSp>
          <p:nvGrpSpPr>
            <p:cNvPr id="345" name="Group 344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348" name="Rectangle 347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6" name="Rounded Rectangle 34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13660483" y="18082261"/>
              <a:ext cx="219091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 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10063233" y="8973391"/>
            <a:ext cx="1976004" cy="1311421"/>
            <a:chOff x="1647307" y="3096643"/>
            <a:chExt cx="1976004" cy="1311421"/>
          </a:xfrm>
        </p:grpSpPr>
        <p:grpSp>
          <p:nvGrpSpPr>
            <p:cNvPr id="351" name="Group 35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5" name="Rectangle 35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6" name="TextBox 35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52" name="Freeform 35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7" name="Group 356"/>
          <p:cNvGrpSpPr/>
          <p:nvPr/>
        </p:nvGrpSpPr>
        <p:grpSpPr>
          <a:xfrm>
            <a:off x="3942825" y="5683292"/>
            <a:ext cx="2344123" cy="1322331"/>
            <a:chOff x="1156095" y="13076819"/>
            <a:chExt cx="1271236" cy="774551"/>
          </a:xfrm>
        </p:grpSpPr>
        <p:grpSp>
          <p:nvGrpSpPr>
            <p:cNvPr id="358" name="Group 357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360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362" name="Rectangle 36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63" name="Straight Connector 362"/>
                <p:cNvCxnSpPr>
                  <a:stCxn id="362" idx="0"/>
                  <a:endCxn id="36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65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61" name="TextBox 360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59" name="TextBox 358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sp>
        <p:nvSpPr>
          <p:cNvPr id="366" name="TextBox 365"/>
          <p:cNvSpPr txBox="1"/>
          <p:nvPr/>
        </p:nvSpPr>
        <p:spPr>
          <a:xfrm>
            <a:off x="12098890" y="9641539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91" name="Group 90"/>
          <p:cNvGrpSpPr/>
          <p:nvPr/>
        </p:nvGrpSpPr>
        <p:grpSpPr>
          <a:xfrm>
            <a:off x="16640420" y="23380238"/>
            <a:ext cx="597031" cy="1657720"/>
            <a:chOff x="16799904" y="23202900"/>
            <a:chExt cx="597031" cy="1657720"/>
          </a:xfrm>
        </p:grpSpPr>
        <p:sp>
          <p:nvSpPr>
            <p:cNvPr id="89" name="Down Arrow 88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94" name="Freeform 193"/>
          <p:cNvSpPr/>
          <p:nvPr/>
        </p:nvSpPr>
        <p:spPr>
          <a:xfrm>
            <a:off x="16200028" y="11390219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Oval 213"/>
          <p:cNvSpPr/>
          <p:nvPr/>
        </p:nvSpPr>
        <p:spPr>
          <a:xfrm>
            <a:off x="16204864" y="1102123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6" name="Group 375"/>
          <p:cNvGrpSpPr/>
          <p:nvPr/>
        </p:nvGrpSpPr>
        <p:grpSpPr>
          <a:xfrm>
            <a:off x="15517493" y="10718167"/>
            <a:ext cx="2281885" cy="1311421"/>
            <a:chOff x="18107797" y="10798849"/>
            <a:chExt cx="2281885" cy="1311421"/>
          </a:xfrm>
        </p:grpSpPr>
        <p:grpSp>
          <p:nvGrpSpPr>
            <p:cNvPr id="368" name="Group 367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Rectangle 36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5" name="Group 274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276" name="Group 275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281" name="TextBox 280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277" name="Freeform 276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reeform 277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75" name="Group 374"/>
          <p:cNvGrpSpPr/>
          <p:nvPr/>
        </p:nvGrpSpPr>
        <p:grpSpPr>
          <a:xfrm>
            <a:off x="14314835" y="10791396"/>
            <a:ext cx="1790700" cy="461665"/>
            <a:chOff x="18257174" y="9768654"/>
            <a:chExt cx="1790700" cy="461665"/>
          </a:xfrm>
        </p:grpSpPr>
        <p:grpSp>
          <p:nvGrpSpPr>
            <p:cNvPr id="370" name="Group 369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371" name="Rectangle 37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Rectangle 37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377" name="Group 376"/>
          <p:cNvGrpSpPr/>
          <p:nvPr/>
        </p:nvGrpSpPr>
        <p:grpSpPr>
          <a:xfrm>
            <a:off x="14445159" y="8440686"/>
            <a:ext cx="2273083" cy="1311421"/>
            <a:chOff x="1501392" y="3096643"/>
            <a:chExt cx="2273083" cy="1311421"/>
          </a:xfrm>
        </p:grpSpPr>
        <p:grpSp>
          <p:nvGrpSpPr>
            <p:cNvPr id="378" name="Group 37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2" name="Rectangle 38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3" name="TextBox 38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9" name="Freeform 37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Freeform 37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339" name="Oval 33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6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912905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Rectangle 1636"/>
          <p:cNvSpPr/>
          <p:nvPr/>
        </p:nvSpPr>
        <p:spPr>
          <a:xfrm>
            <a:off x="518305" y="556592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Freeform 1567"/>
          <p:cNvSpPr/>
          <p:nvPr/>
        </p:nvSpPr>
        <p:spPr>
          <a:xfrm>
            <a:off x="14895041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Freeform 1524"/>
          <p:cNvSpPr/>
          <p:nvPr/>
        </p:nvSpPr>
        <p:spPr>
          <a:xfrm>
            <a:off x="15262831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Freeform 1525"/>
          <p:cNvSpPr/>
          <p:nvPr/>
        </p:nvSpPr>
        <p:spPr>
          <a:xfrm>
            <a:off x="16016022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Freeform 1526"/>
          <p:cNvSpPr/>
          <p:nvPr/>
        </p:nvSpPr>
        <p:spPr>
          <a:xfrm>
            <a:off x="16481553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Freeform 1527"/>
          <p:cNvSpPr/>
          <p:nvPr/>
        </p:nvSpPr>
        <p:spPr>
          <a:xfrm>
            <a:off x="16536006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508889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Freeform 1531"/>
          <p:cNvSpPr/>
          <p:nvPr/>
        </p:nvSpPr>
        <p:spPr>
          <a:xfrm>
            <a:off x="8738489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Freeform 1532"/>
          <p:cNvSpPr/>
          <p:nvPr/>
        </p:nvSpPr>
        <p:spPr>
          <a:xfrm>
            <a:off x="12251710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Freeform 1533"/>
          <p:cNvSpPr/>
          <p:nvPr/>
        </p:nvSpPr>
        <p:spPr>
          <a:xfrm>
            <a:off x="13960194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Freeform 1534"/>
          <p:cNvSpPr/>
          <p:nvPr/>
        </p:nvSpPr>
        <p:spPr>
          <a:xfrm>
            <a:off x="12538347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Freeform 1535"/>
          <p:cNvSpPr/>
          <p:nvPr/>
        </p:nvSpPr>
        <p:spPr>
          <a:xfrm>
            <a:off x="5036234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Freeform 1536"/>
          <p:cNvSpPr/>
          <p:nvPr/>
        </p:nvSpPr>
        <p:spPr>
          <a:xfrm>
            <a:off x="8033689" y="721895"/>
            <a:ext cx="560421" cy="1417549"/>
          </a:xfrm>
          <a:custGeom>
            <a:avLst/>
            <a:gdLst>
              <a:gd name="connsiteX0" fmla="*/ 0 w 601579"/>
              <a:gd name="connsiteY0" fmla="*/ 1371600 h 1397070"/>
              <a:gd name="connsiteX1" fmla="*/ 72189 w 601579"/>
              <a:gd name="connsiteY1" fmla="*/ 1371600 h 1397070"/>
              <a:gd name="connsiteX2" fmla="*/ 192505 w 601579"/>
              <a:gd name="connsiteY2" fmla="*/ 1106905 h 1397070"/>
              <a:gd name="connsiteX3" fmla="*/ 144379 w 601579"/>
              <a:gd name="connsiteY3" fmla="*/ 914400 h 1397070"/>
              <a:gd name="connsiteX4" fmla="*/ 120316 w 601579"/>
              <a:gd name="connsiteY4" fmla="*/ 649705 h 1397070"/>
              <a:gd name="connsiteX5" fmla="*/ 48126 w 601579"/>
              <a:gd name="connsiteY5" fmla="*/ 457200 h 1397070"/>
              <a:gd name="connsiteX6" fmla="*/ 312821 w 601579"/>
              <a:gd name="connsiteY6" fmla="*/ 505326 h 1397070"/>
              <a:gd name="connsiteX7" fmla="*/ 481263 w 601579"/>
              <a:gd name="connsiteY7" fmla="*/ 192505 h 1397070"/>
              <a:gd name="connsiteX8" fmla="*/ 601579 w 601579"/>
              <a:gd name="connsiteY8" fmla="*/ 0 h 1397070"/>
              <a:gd name="connsiteX0" fmla="*/ 31031 w 560421"/>
              <a:gd name="connsiteY0" fmla="*/ 1371600 h 1371600"/>
              <a:gd name="connsiteX1" fmla="*/ 151347 w 560421"/>
              <a:gd name="connsiteY1" fmla="*/ 1106905 h 1371600"/>
              <a:gd name="connsiteX2" fmla="*/ 103221 w 560421"/>
              <a:gd name="connsiteY2" fmla="*/ 914400 h 1371600"/>
              <a:gd name="connsiteX3" fmla="*/ 79158 w 560421"/>
              <a:gd name="connsiteY3" fmla="*/ 649705 h 1371600"/>
              <a:gd name="connsiteX4" fmla="*/ 6968 w 560421"/>
              <a:gd name="connsiteY4" fmla="*/ 457200 h 1371600"/>
              <a:gd name="connsiteX5" fmla="*/ 271663 w 560421"/>
              <a:gd name="connsiteY5" fmla="*/ 505326 h 1371600"/>
              <a:gd name="connsiteX6" fmla="*/ 440105 w 560421"/>
              <a:gd name="connsiteY6" fmla="*/ 192505 h 1371600"/>
              <a:gd name="connsiteX7" fmla="*/ 560421 w 560421"/>
              <a:gd name="connsiteY7" fmla="*/ 0 h 1371600"/>
              <a:gd name="connsiteX0" fmla="*/ 17246 w 560421"/>
              <a:gd name="connsiteY0" fmla="*/ 1417549 h 1417549"/>
              <a:gd name="connsiteX1" fmla="*/ 151347 w 560421"/>
              <a:gd name="connsiteY1" fmla="*/ 1106905 h 1417549"/>
              <a:gd name="connsiteX2" fmla="*/ 103221 w 560421"/>
              <a:gd name="connsiteY2" fmla="*/ 914400 h 1417549"/>
              <a:gd name="connsiteX3" fmla="*/ 79158 w 560421"/>
              <a:gd name="connsiteY3" fmla="*/ 649705 h 1417549"/>
              <a:gd name="connsiteX4" fmla="*/ 6968 w 560421"/>
              <a:gd name="connsiteY4" fmla="*/ 457200 h 1417549"/>
              <a:gd name="connsiteX5" fmla="*/ 271663 w 560421"/>
              <a:gd name="connsiteY5" fmla="*/ 505326 h 1417549"/>
              <a:gd name="connsiteX6" fmla="*/ 440105 w 560421"/>
              <a:gd name="connsiteY6" fmla="*/ 192505 h 1417549"/>
              <a:gd name="connsiteX7" fmla="*/ 560421 w 560421"/>
              <a:gd name="connsiteY7" fmla="*/ 0 h 141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1" h="1417549">
                <a:moveTo>
                  <a:pt x="17246" y="1417549"/>
                </a:moveTo>
                <a:cubicBezTo>
                  <a:pt x="49330" y="1373433"/>
                  <a:pt x="137018" y="1190763"/>
                  <a:pt x="151347" y="1106905"/>
                </a:cubicBezTo>
                <a:cubicBezTo>
                  <a:pt x="165676" y="1023047"/>
                  <a:pt x="115252" y="990600"/>
                  <a:pt x="103221" y="914400"/>
                </a:cubicBezTo>
                <a:cubicBezTo>
                  <a:pt x="91190" y="838200"/>
                  <a:pt x="95200" y="725905"/>
                  <a:pt x="79158" y="649705"/>
                </a:cubicBezTo>
                <a:cubicBezTo>
                  <a:pt x="63116" y="573505"/>
                  <a:pt x="-25116" y="481263"/>
                  <a:pt x="6968" y="457200"/>
                </a:cubicBezTo>
                <a:cubicBezTo>
                  <a:pt x="39052" y="433137"/>
                  <a:pt x="199474" y="549442"/>
                  <a:pt x="271663" y="505326"/>
                </a:cubicBezTo>
                <a:cubicBezTo>
                  <a:pt x="343852" y="461210"/>
                  <a:pt x="391979" y="276726"/>
                  <a:pt x="440105" y="192505"/>
                </a:cubicBezTo>
                <a:cubicBezTo>
                  <a:pt x="488231" y="108284"/>
                  <a:pt x="536358" y="36095"/>
                  <a:pt x="560421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Freeform 1537"/>
          <p:cNvSpPr/>
          <p:nvPr/>
        </p:nvSpPr>
        <p:spPr>
          <a:xfrm>
            <a:off x="3172953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Freeform 1538"/>
          <p:cNvSpPr/>
          <p:nvPr/>
        </p:nvSpPr>
        <p:spPr>
          <a:xfrm>
            <a:off x="3253791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Freeform 1539"/>
          <p:cNvSpPr/>
          <p:nvPr/>
        </p:nvSpPr>
        <p:spPr>
          <a:xfrm>
            <a:off x="1580804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Freeform 1540"/>
          <p:cNvSpPr/>
          <p:nvPr/>
        </p:nvSpPr>
        <p:spPr>
          <a:xfrm>
            <a:off x="15331794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Freeform 1528"/>
          <p:cNvSpPr/>
          <p:nvPr/>
        </p:nvSpPr>
        <p:spPr>
          <a:xfrm>
            <a:off x="15805874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7121450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Freeform 1541"/>
          <p:cNvSpPr/>
          <p:nvPr/>
        </p:nvSpPr>
        <p:spPr>
          <a:xfrm>
            <a:off x="9412257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Freeform 1542"/>
          <p:cNvSpPr/>
          <p:nvPr/>
        </p:nvSpPr>
        <p:spPr>
          <a:xfrm>
            <a:off x="8189221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Freeform 1543"/>
          <p:cNvSpPr/>
          <p:nvPr/>
        </p:nvSpPr>
        <p:spPr>
          <a:xfrm>
            <a:off x="7018282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Freeform 1544"/>
          <p:cNvSpPr/>
          <p:nvPr/>
        </p:nvSpPr>
        <p:spPr>
          <a:xfrm>
            <a:off x="2601567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Freeform 1545"/>
          <p:cNvSpPr/>
          <p:nvPr/>
        </p:nvSpPr>
        <p:spPr>
          <a:xfrm>
            <a:off x="2963331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Freeform 1546"/>
          <p:cNvSpPr/>
          <p:nvPr/>
        </p:nvSpPr>
        <p:spPr>
          <a:xfrm>
            <a:off x="4286306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Freeform 1547"/>
          <p:cNvSpPr/>
          <p:nvPr/>
        </p:nvSpPr>
        <p:spPr>
          <a:xfrm>
            <a:off x="1597414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7" name="Group 266"/>
          <p:cNvGrpSpPr/>
          <p:nvPr/>
        </p:nvGrpSpPr>
        <p:grpSpPr>
          <a:xfrm>
            <a:off x="530863" y="553453"/>
            <a:ext cx="17207568" cy="25628795"/>
            <a:chOff x="767932" y="553453"/>
            <a:chExt cx="17207568" cy="25628795"/>
          </a:xfrm>
        </p:grpSpPr>
        <p:grpSp>
          <p:nvGrpSpPr>
            <p:cNvPr id="272" name="Group 271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289" name="Freeform 288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Freeform 289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Freeform 290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4" name="Group 273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286" name="Freeform 285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283" name="Freeform 282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Freeform 283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Freeform 284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49" name="Freeform 1548"/>
          <p:cNvSpPr/>
          <p:nvPr/>
        </p:nvSpPr>
        <p:spPr>
          <a:xfrm>
            <a:off x="508889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Freeform 1549"/>
          <p:cNvSpPr/>
          <p:nvPr/>
        </p:nvSpPr>
        <p:spPr>
          <a:xfrm>
            <a:off x="9989773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Freeform 1550"/>
          <p:cNvSpPr/>
          <p:nvPr/>
        </p:nvSpPr>
        <p:spPr>
          <a:xfrm>
            <a:off x="2699724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Freeform 1551"/>
          <p:cNvSpPr/>
          <p:nvPr/>
        </p:nvSpPr>
        <p:spPr>
          <a:xfrm>
            <a:off x="460763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Freeform 1552"/>
          <p:cNvSpPr/>
          <p:nvPr/>
        </p:nvSpPr>
        <p:spPr>
          <a:xfrm>
            <a:off x="532952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Freeform 1553"/>
          <p:cNvSpPr/>
          <p:nvPr/>
        </p:nvSpPr>
        <p:spPr>
          <a:xfrm>
            <a:off x="557015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Freeform 1554"/>
          <p:cNvSpPr/>
          <p:nvPr/>
        </p:nvSpPr>
        <p:spPr>
          <a:xfrm>
            <a:off x="6983995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Freeform 1555"/>
          <p:cNvSpPr/>
          <p:nvPr/>
        </p:nvSpPr>
        <p:spPr>
          <a:xfrm>
            <a:off x="8497857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Freeform 1556"/>
          <p:cNvSpPr/>
          <p:nvPr/>
        </p:nvSpPr>
        <p:spPr>
          <a:xfrm>
            <a:off x="508889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Freeform 1557"/>
          <p:cNvSpPr/>
          <p:nvPr/>
        </p:nvSpPr>
        <p:spPr>
          <a:xfrm>
            <a:off x="2794889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Freeform 1558"/>
          <p:cNvSpPr/>
          <p:nvPr/>
        </p:nvSpPr>
        <p:spPr>
          <a:xfrm>
            <a:off x="6872929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Freeform 1559"/>
          <p:cNvSpPr/>
          <p:nvPr/>
        </p:nvSpPr>
        <p:spPr>
          <a:xfrm>
            <a:off x="1230784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Freeform 1560"/>
          <p:cNvSpPr/>
          <p:nvPr/>
        </p:nvSpPr>
        <p:spPr>
          <a:xfrm>
            <a:off x="16029626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Freeform 1561"/>
          <p:cNvSpPr/>
          <p:nvPr/>
        </p:nvSpPr>
        <p:spPr>
          <a:xfrm>
            <a:off x="14441457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Freeform 1562"/>
          <p:cNvSpPr/>
          <p:nvPr/>
        </p:nvSpPr>
        <p:spPr>
          <a:xfrm>
            <a:off x="5475895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Freeform 1566"/>
          <p:cNvSpPr/>
          <p:nvPr/>
        </p:nvSpPr>
        <p:spPr>
          <a:xfrm>
            <a:off x="6105511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Freeform 1571"/>
          <p:cNvSpPr/>
          <p:nvPr/>
        </p:nvSpPr>
        <p:spPr>
          <a:xfrm>
            <a:off x="16182974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Freeform 1572"/>
          <p:cNvSpPr/>
          <p:nvPr/>
        </p:nvSpPr>
        <p:spPr>
          <a:xfrm>
            <a:off x="15400030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Freeform 1573"/>
          <p:cNvSpPr/>
          <p:nvPr/>
        </p:nvSpPr>
        <p:spPr>
          <a:xfrm>
            <a:off x="15495312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TextBox 1592"/>
          <p:cNvSpPr txBox="1"/>
          <p:nvPr/>
        </p:nvSpPr>
        <p:spPr>
          <a:xfrm>
            <a:off x="14512321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1595" name="TextBox 1594"/>
          <p:cNvSpPr txBox="1"/>
          <p:nvPr/>
        </p:nvSpPr>
        <p:spPr>
          <a:xfrm>
            <a:off x="536293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1597" name="TextBox 1596"/>
          <p:cNvSpPr txBox="1"/>
          <p:nvPr/>
        </p:nvSpPr>
        <p:spPr>
          <a:xfrm>
            <a:off x="10408088" y="1877595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1599" name="TextBox 1598"/>
          <p:cNvSpPr txBox="1"/>
          <p:nvPr/>
        </p:nvSpPr>
        <p:spPr>
          <a:xfrm>
            <a:off x="2410881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1602" name="TextBox 1601"/>
          <p:cNvSpPr txBox="1"/>
          <p:nvPr/>
        </p:nvSpPr>
        <p:spPr>
          <a:xfrm>
            <a:off x="9402231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1605" name="TextBox 1604"/>
          <p:cNvSpPr txBox="1"/>
          <p:nvPr/>
        </p:nvSpPr>
        <p:spPr>
          <a:xfrm rot="20805406">
            <a:off x="4392081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6" name="TextBox 1605"/>
          <p:cNvSpPr txBox="1"/>
          <p:nvPr/>
        </p:nvSpPr>
        <p:spPr>
          <a:xfrm rot="3888152">
            <a:off x="9422530" y="85084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13" name="Freeform 1612"/>
          <p:cNvSpPr/>
          <p:nvPr/>
        </p:nvSpPr>
        <p:spPr>
          <a:xfrm>
            <a:off x="14259981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Freeform 1613"/>
          <p:cNvSpPr/>
          <p:nvPr/>
        </p:nvSpPr>
        <p:spPr>
          <a:xfrm rot="1152781">
            <a:off x="16660342" y="83676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Freeform 1614"/>
          <p:cNvSpPr/>
          <p:nvPr/>
        </p:nvSpPr>
        <p:spPr>
          <a:xfrm rot="1152781">
            <a:off x="15332406" y="116545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9" name="Freeform 1618"/>
          <p:cNvSpPr/>
          <p:nvPr/>
        </p:nvSpPr>
        <p:spPr>
          <a:xfrm rot="3775627">
            <a:off x="1396659" y="11971818"/>
            <a:ext cx="246618" cy="2419459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69027"/>
              <a:gd name="connsiteY0" fmla="*/ 4819454 h 4819454"/>
              <a:gd name="connsiteX1" fmla="*/ 168921 w 169027"/>
              <a:gd name="connsiteY1" fmla="*/ 4745528 h 4819454"/>
              <a:gd name="connsiteX2" fmla="*/ 0 w 169027"/>
              <a:gd name="connsiteY2" fmla="*/ 0 h 4819454"/>
              <a:gd name="connsiteX0" fmla="*/ 153324 w 199236"/>
              <a:gd name="connsiteY0" fmla="*/ 4819454 h 4819454"/>
              <a:gd name="connsiteX1" fmla="*/ 199194 w 199236"/>
              <a:gd name="connsiteY1" fmla="*/ 4769450 h 4819454"/>
              <a:gd name="connsiteX2" fmla="*/ 0 w 199236"/>
              <a:gd name="connsiteY2" fmla="*/ 0 h 4819454"/>
              <a:gd name="connsiteX0" fmla="*/ 153324 w 213006"/>
              <a:gd name="connsiteY0" fmla="*/ 4819454 h 4819454"/>
              <a:gd name="connsiteX1" fmla="*/ 199194 w 213006"/>
              <a:gd name="connsiteY1" fmla="*/ 4769450 h 4819454"/>
              <a:gd name="connsiteX2" fmla="*/ 0 w 213006"/>
              <a:gd name="connsiteY2" fmla="*/ 0 h 4819454"/>
              <a:gd name="connsiteX0" fmla="*/ 153324 w 201072"/>
              <a:gd name="connsiteY0" fmla="*/ 4819454 h 4819454"/>
              <a:gd name="connsiteX1" fmla="*/ 199194 w 201072"/>
              <a:gd name="connsiteY1" fmla="*/ 4769450 h 4819454"/>
              <a:gd name="connsiteX2" fmla="*/ 0 w 201072"/>
              <a:gd name="connsiteY2" fmla="*/ 0 h 4819454"/>
              <a:gd name="connsiteX0" fmla="*/ 153324 w 206255"/>
              <a:gd name="connsiteY0" fmla="*/ 4819454 h 4819454"/>
              <a:gd name="connsiteX1" fmla="*/ 199194 w 206255"/>
              <a:gd name="connsiteY1" fmla="*/ 4769450 h 4819454"/>
              <a:gd name="connsiteX2" fmla="*/ 0 w 206255"/>
              <a:gd name="connsiteY2" fmla="*/ 0 h 4819454"/>
              <a:gd name="connsiteX0" fmla="*/ 153324 w 199782"/>
              <a:gd name="connsiteY0" fmla="*/ 4819454 h 4819454"/>
              <a:gd name="connsiteX1" fmla="*/ 199194 w 199782"/>
              <a:gd name="connsiteY1" fmla="*/ 4769450 h 4819454"/>
              <a:gd name="connsiteX2" fmla="*/ 0 w 199782"/>
              <a:gd name="connsiteY2" fmla="*/ 0 h 4819454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82079"/>
              <a:gd name="connsiteY0" fmla="*/ 4819454 h 4819454"/>
              <a:gd name="connsiteX1" fmla="*/ 0 w 182079"/>
              <a:gd name="connsiteY1" fmla="*/ 0 h 4819454"/>
              <a:gd name="connsiteX0" fmla="*/ 153324 w 258973"/>
              <a:gd name="connsiteY0" fmla="*/ 4819454 h 4819454"/>
              <a:gd name="connsiteX1" fmla="*/ 245555 w 258973"/>
              <a:gd name="connsiteY1" fmla="*/ 4668680 h 4819454"/>
              <a:gd name="connsiteX2" fmla="*/ 0 w 258973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5992 w 246618"/>
              <a:gd name="connsiteY0" fmla="*/ 4809123 h 4809123"/>
              <a:gd name="connsiteX1" fmla="*/ 245555 w 246618"/>
              <a:gd name="connsiteY1" fmla="*/ 4668680 h 4809123"/>
              <a:gd name="connsiteX2" fmla="*/ 0 w 246618"/>
              <a:gd name="connsiteY2" fmla="*/ 0 h 4809123"/>
              <a:gd name="connsiteX0" fmla="*/ 245555 w 246618"/>
              <a:gd name="connsiteY0" fmla="*/ 4668680 h 4668680"/>
              <a:gd name="connsiteX1" fmla="*/ 0 w 246618"/>
              <a:gd name="connsiteY1" fmla="*/ 0 h 466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618" h="4668680">
                <a:moveTo>
                  <a:pt x="245555" y="4668680"/>
                </a:moveTo>
                <a:cubicBezTo>
                  <a:pt x="263412" y="4538786"/>
                  <a:pt x="51108" y="1606485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3" name="TextBox 1602"/>
          <p:cNvSpPr txBox="1"/>
          <p:nvPr/>
        </p:nvSpPr>
        <p:spPr>
          <a:xfrm>
            <a:off x="5541431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1639" name="Group 1638"/>
          <p:cNvGrpSpPr/>
          <p:nvPr/>
        </p:nvGrpSpPr>
        <p:grpSpPr>
          <a:xfrm rot="19591908">
            <a:off x="1097779" y="13012063"/>
            <a:ext cx="870333" cy="296950"/>
            <a:chOff x="13371486" y="26121183"/>
            <a:chExt cx="870333" cy="296950"/>
          </a:xfrm>
        </p:grpSpPr>
        <p:sp>
          <p:nvSpPr>
            <p:cNvPr id="1640" name="Rectangle 1639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Rectangle 1640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93837" y="5708950"/>
            <a:ext cx="296950" cy="1866896"/>
            <a:chOff x="930906" y="5708950"/>
            <a:chExt cx="296950" cy="1866896"/>
          </a:xfrm>
        </p:grpSpPr>
        <p:sp>
          <p:nvSpPr>
            <p:cNvPr id="1620" name="Freeform 1619"/>
            <p:cNvSpPr/>
            <p:nvPr/>
          </p:nvSpPr>
          <p:spPr>
            <a:xfrm rot="1152781">
              <a:off x="1075990" y="5708950"/>
              <a:ext cx="39864" cy="1866896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162935 w 162935"/>
                <a:gd name="connsiteY0" fmla="*/ 4838041 h 4838041"/>
                <a:gd name="connsiteX1" fmla="*/ 0 w 162935"/>
                <a:gd name="connsiteY1" fmla="*/ 0 h 4838041"/>
                <a:gd name="connsiteX0" fmla="*/ 0 w 46680"/>
                <a:gd name="connsiteY0" fmla="*/ 2268343 h 2268343"/>
                <a:gd name="connsiteX1" fmla="*/ 46680 w 46680"/>
                <a:gd name="connsiteY1" fmla="*/ 0 h 2268343"/>
                <a:gd name="connsiteX0" fmla="*/ 0 w 39784"/>
                <a:gd name="connsiteY0" fmla="*/ 2001848 h 2001848"/>
                <a:gd name="connsiteX1" fmla="*/ 39784 w 39784"/>
                <a:gd name="connsiteY1" fmla="*/ 0 h 2001848"/>
                <a:gd name="connsiteX0" fmla="*/ 0 w 39864"/>
                <a:gd name="connsiteY0" fmla="*/ 1866896 h 1866896"/>
                <a:gd name="connsiteX1" fmla="*/ 39864 w 39864"/>
                <a:gd name="connsiteY1" fmla="*/ 0 h 186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864" h="1866896">
                  <a:moveTo>
                    <a:pt x="0" y="1866896"/>
                  </a:moveTo>
                  <a:cubicBezTo>
                    <a:pt x="15560" y="1110782"/>
                    <a:pt x="24304" y="756114"/>
                    <a:pt x="39864" y="0"/>
                  </a:cubicBez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642" name="Group 1641"/>
            <p:cNvGrpSpPr/>
            <p:nvPr/>
          </p:nvGrpSpPr>
          <p:grpSpPr>
            <a:xfrm rot="17504754">
              <a:off x="644214" y="6557959"/>
              <a:ext cx="870333" cy="296950"/>
              <a:chOff x="13371486" y="26121183"/>
              <a:chExt cx="870333" cy="296950"/>
            </a:xfrm>
          </p:grpSpPr>
          <p:sp>
            <p:nvSpPr>
              <p:cNvPr id="1643" name="Rectangle 1642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4" name="Rectangle 1643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3151793" y="13640218"/>
            <a:ext cx="3793021" cy="2343320"/>
            <a:chOff x="3388862" y="13640218"/>
            <a:chExt cx="3793021" cy="2343320"/>
          </a:xfrm>
        </p:grpSpPr>
        <p:sp>
          <p:nvSpPr>
            <p:cNvPr id="1618" name="Freeform 1617"/>
            <p:cNvSpPr/>
            <p:nvPr/>
          </p:nvSpPr>
          <p:spPr>
            <a:xfrm rot="21379075">
              <a:off x="3388862" y="13640218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5" name="Group 1644"/>
            <p:cNvGrpSpPr/>
            <p:nvPr/>
          </p:nvGrpSpPr>
          <p:grpSpPr>
            <a:xfrm rot="19445752">
              <a:off x="5108276" y="14479189"/>
              <a:ext cx="870333" cy="296586"/>
              <a:chOff x="13371486" y="26123432"/>
              <a:chExt cx="870333" cy="296586"/>
            </a:xfrm>
          </p:grpSpPr>
          <p:sp>
            <p:nvSpPr>
              <p:cNvPr id="1646" name="Rectangle 1645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7" name="Rectangle 1646"/>
              <p:cNvSpPr/>
              <p:nvPr/>
            </p:nvSpPr>
            <p:spPr>
              <a:xfrm>
                <a:off x="13372319" y="26123455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648" name="Group 1647"/>
          <p:cNvGrpSpPr/>
          <p:nvPr/>
        </p:nvGrpSpPr>
        <p:grpSpPr>
          <a:xfrm rot="18045474">
            <a:off x="15041763" y="6752902"/>
            <a:ext cx="870333" cy="296950"/>
            <a:chOff x="13371486" y="26121183"/>
            <a:chExt cx="870333" cy="296950"/>
          </a:xfrm>
        </p:grpSpPr>
        <p:sp>
          <p:nvSpPr>
            <p:cNvPr id="1649" name="Rectangle 164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Rectangle 164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 rot="1712553">
            <a:off x="1497512" y="2047102"/>
            <a:ext cx="1200150" cy="2952750"/>
            <a:chOff x="3143250" y="2590800"/>
            <a:chExt cx="1200150" cy="2952750"/>
          </a:xfrm>
        </p:grpSpPr>
        <p:sp>
          <p:nvSpPr>
            <p:cNvPr id="1609" name="Freeform 1608"/>
            <p:cNvSpPr/>
            <p:nvPr/>
          </p:nvSpPr>
          <p:spPr>
            <a:xfrm>
              <a:off x="3143250" y="259080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1" name="Group 1650"/>
            <p:cNvGrpSpPr/>
            <p:nvPr/>
          </p:nvGrpSpPr>
          <p:grpSpPr>
            <a:xfrm rot="17525268">
              <a:off x="3460694" y="3549379"/>
              <a:ext cx="870333" cy="296950"/>
              <a:chOff x="13371486" y="26121183"/>
              <a:chExt cx="870333" cy="296950"/>
            </a:xfrm>
          </p:grpSpPr>
          <p:sp>
            <p:nvSpPr>
              <p:cNvPr id="1652" name="Rectangle 1651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Rectangle 1652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 rot="1887517">
            <a:off x="4005933" y="7143748"/>
            <a:ext cx="1200150" cy="2952750"/>
            <a:chOff x="3897012" y="7267317"/>
            <a:chExt cx="1200150" cy="2952750"/>
          </a:xfrm>
        </p:grpSpPr>
        <p:sp>
          <p:nvSpPr>
            <p:cNvPr id="1610" name="Freeform 1609"/>
            <p:cNvSpPr/>
            <p:nvPr/>
          </p:nvSpPr>
          <p:spPr>
            <a:xfrm>
              <a:off x="3897012" y="7267317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4" name="Group 1653"/>
            <p:cNvGrpSpPr/>
            <p:nvPr/>
          </p:nvGrpSpPr>
          <p:grpSpPr>
            <a:xfrm rot="17521694">
              <a:off x="4193747" y="8275279"/>
              <a:ext cx="870333" cy="296950"/>
              <a:chOff x="13371486" y="26121183"/>
              <a:chExt cx="870333" cy="296950"/>
            </a:xfrm>
          </p:grpSpPr>
          <p:sp>
            <p:nvSpPr>
              <p:cNvPr id="1655" name="Rectangle 16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Rectangle 16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 rot="18218848">
            <a:off x="11673309" y="7166263"/>
            <a:ext cx="923262" cy="2299632"/>
            <a:chOff x="12979761" y="4996500"/>
            <a:chExt cx="923262" cy="2299632"/>
          </a:xfrm>
        </p:grpSpPr>
        <p:sp>
          <p:nvSpPr>
            <p:cNvPr id="1612" name="Freeform 1611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0" name="Group 1659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1661" name="Rectangle 1660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Rectangle 1661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663" name="Group 1662"/>
          <p:cNvGrpSpPr/>
          <p:nvPr/>
        </p:nvGrpSpPr>
        <p:grpSpPr>
          <a:xfrm rot="18633394">
            <a:off x="16706645" y="8968255"/>
            <a:ext cx="1062723" cy="296596"/>
            <a:chOff x="13330299" y="26123431"/>
            <a:chExt cx="1062723" cy="296596"/>
          </a:xfrm>
        </p:grpSpPr>
        <p:sp>
          <p:nvSpPr>
            <p:cNvPr id="1664" name="Rectangle 166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Rectangle 166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6" name="Group 1665"/>
          <p:cNvGrpSpPr/>
          <p:nvPr/>
        </p:nvGrpSpPr>
        <p:grpSpPr>
          <a:xfrm rot="20930982">
            <a:off x="16496020" y="12059283"/>
            <a:ext cx="870333" cy="296950"/>
            <a:chOff x="13371486" y="26121183"/>
            <a:chExt cx="870333" cy="296950"/>
          </a:xfrm>
        </p:grpSpPr>
        <p:sp>
          <p:nvSpPr>
            <p:cNvPr id="1667" name="Rectangle 166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Rectangle 166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190384" y="9068873"/>
            <a:ext cx="1458776" cy="3830369"/>
            <a:chOff x="7427453" y="9068873"/>
            <a:chExt cx="1458776" cy="3830369"/>
          </a:xfrm>
        </p:grpSpPr>
        <p:sp>
          <p:nvSpPr>
            <p:cNvPr id="1611" name="Freeform 1610"/>
            <p:cNvSpPr/>
            <p:nvPr/>
          </p:nvSpPr>
          <p:spPr>
            <a:xfrm rot="868831">
              <a:off x="7427453" y="9068873"/>
              <a:ext cx="1458776" cy="3830369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776" h="3830369">
                  <a:moveTo>
                    <a:pt x="0" y="3830369"/>
                  </a:moveTo>
                  <a:cubicBezTo>
                    <a:pt x="827295" y="1699774"/>
                    <a:pt x="631481" y="2130595"/>
                    <a:pt x="1458776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5" name="Group 1704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1706" name="Rectangle 1705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Rectangle 1706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708" name="Group 1707"/>
          <p:cNvGrpSpPr/>
          <p:nvPr/>
        </p:nvGrpSpPr>
        <p:grpSpPr>
          <a:xfrm>
            <a:off x="13562796" y="5704760"/>
            <a:ext cx="1451842" cy="1309816"/>
            <a:chOff x="5305666" y="8031892"/>
            <a:chExt cx="1451842" cy="1309816"/>
          </a:xfrm>
        </p:grpSpPr>
        <p:sp>
          <p:nvSpPr>
            <p:cNvPr id="1709" name="Rectangle 170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0" name="TextBox 170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15005209" y="14795850"/>
            <a:ext cx="1451842" cy="1309816"/>
            <a:chOff x="5305666" y="8031892"/>
            <a:chExt cx="1451842" cy="1309816"/>
          </a:xfrm>
        </p:grpSpPr>
        <p:sp>
          <p:nvSpPr>
            <p:cNvPr id="1715" name="Rectangle 171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460763" y="4614779"/>
            <a:ext cx="2887579" cy="6478337"/>
          </a:xfrm>
          <a:custGeom>
            <a:avLst/>
            <a:gdLst>
              <a:gd name="connsiteX0" fmla="*/ 0 w 2887579"/>
              <a:gd name="connsiteY0" fmla="*/ 5347 h 6478337"/>
              <a:gd name="connsiteX1" fmla="*/ 72189 w 2887579"/>
              <a:gd name="connsiteY1" fmla="*/ 53474 h 6478337"/>
              <a:gd name="connsiteX2" fmla="*/ 409073 w 2887579"/>
              <a:gd name="connsiteY2" fmla="*/ 390358 h 6478337"/>
              <a:gd name="connsiteX3" fmla="*/ 649705 w 2887579"/>
              <a:gd name="connsiteY3" fmla="*/ 823495 h 6478337"/>
              <a:gd name="connsiteX4" fmla="*/ 986589 w 2887579"/>
              <a:gd name="connsiteY4" fmla="*/ 1425074 h 6478337"/>
              <a:gd name="connsiteX5" fmla="*/ 914400 w 2887579"/>
              <a:gd name="connsiteY5" fmla="*/ 2050716 h 6478337"/>
              <a:gd name="connsiteX6" fmla="*/ 818147 w 2887579"/>
              <a:gd name="connsiteY6" fmla="*/ 2556042 h 6478337"/>
              <a:gd name="connsiteX7" fmla="*/ 577515 w 2887579"/>
              <a:gd name="connsiteY7" fmla="*/ 2844800 h 6478337"/>
              <a:gd name="connsiteX8" fmla="*/ 360947 w 2887579"/>
              <a:gd name="connsiteY8" fmla="*/ 3157621 h 6478337"/>
              <a:gd name="connsiteX9" fmla="*/ 336884 w 2887579"/>
              <a:gd name="connsiteY9" fmla="*/ 3470442 h 6478337"/>
              <a:gd name="connsiteX10" fmla="*/ 481263 w 2887579"/>
              <a:gd name="connsiteY10" fmla="*/ 3542632 h 6478337"/>
              <a:gd name="connsiteX11" fmla="*/ 842210 w 2887579"/>
              <a:gd name="connsiteY11" fmla="*/ 3711074 h 6478337"/>
              <a:gd name="connsiteX12" fmla="*/ 1106905 w 2887579"/>
              <a:gd name="connsiteY12" fmla="*/ 3999832 h 6478337"/>
              <a:gd name="connsiteX13" fmla="*/ 1203157 w 2887579"/>
              <a:gd name="connsiteY13" fmla="*/ 4481095 h 6478337"/>
              <a:gd name="connsiteX14" fmla="*/ 1660357 w 2887579"/>
              <a:gd name="connsiteY14" fmla="*/ 4914232 h 6478337"/>
              <a:gd name="connsiteX15" fmla="*/ 2021305 w 2887579"/>
              <a:gd name="connsiteY15" fmla="*/ 5106737 h 6478337"/>
              <a:gd name="connsiteX16" fmla="*/ 2189747 w 2887579"/>
              <a:gd name="connsiteY16" fmla="*/ 5588000 h 6478337"/>
              <a:gd name="connsiteX17" fmla="*/ 2237873 w 2887579"/>
              <a:gd name="connsiteY17" fmla="*/ 5997074 h 6478337"/>
              <a:gd name="connsiteX18" fmla="*/ 2478505 w 2887579"/>
              <a:gd name="connsiteY18" fmla="*/ 6358021 h 6478337"/>
              <a:gd name="connsiteX19" fmla="*/ 2887579 w 2887579"/>
              <a:gd name="connsiteY19" fmla="*/ 6478337 h 647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87579" h="6478337">
                <a:moveTo>
                  <a:pt x="0" y="5347"/>
                </a:moveTo>
                <a:cubicBezTo>
                  <a:pt x="2005" y="-2674"/>
                  <a:pt x="4010" y="-10694"/>
                  <a:pt x="72189" y="53474"/>
                </a:cubicBezTo>
                <a:cubicBezTo>
                  <a:pt x="140368" y="117642"/>
                  <a:pt x="312820" y="262021"/>
                  <a:pt x="409073" y="390358"/>
                </a:cubicBezTo>
                <a:cubicBezTo>
                  <a:pt x="505326" y="518695"/>
                  <a:pt x="649705" y="823495"/>
                  <a:pt x="649705" y="823495"/>
                </a:cubicBezTo>
                <a:cubicBezTo>
                  <a:pt x="745958" y="995948"/>
                  <a:pt x="942473" y="1220537"/>
                  <a:pt x="986589" y="1425074"/>
                </a:cubicBezTo>
                <a:cubicBezTo>
                  <a:pt x="1030705" y="1629611"/>
                  <a:pt x="942474" y="1862221"/>
                  <a:pt x="914400" y="2050716"/>
                </a:cubicBezTo>
                <a:cubicBezTo>
                  <a:pt x="886326" y="2239211"/>
                  <a:pt x="874295" y="2423695"/>
                  <a:pt x="818147" y="2556042"/>
                </a:cubicBezTo>
                <a:cubicBezTo>
                  <a:pt x="761999" y="2688389"/>
                  <a:pt x="653715" y="2744537"/>
                  <a:pt x="577515" y="2844800"/>
                </a:cubicBezTo>
                <a:cubicBezTo>
                  <a:pt x="501315" y="2945063"/>
                  <a:pt x="401052" y="3053347"/>
                  <a:pt x="360947" y="3157621"/>
                </a:cubicBezTo>
                <a:cubicBezTo>
                  <a:pt x="320842" y="3261895"/>
                  <a:pt x="316831" y="3406274"/>
                  <a:pt x="336884" y="3470442"/>
                </a:cubicBezTo>
                <a:cubicBezTo>
                  <a:pt x="356937" y="3534611"/>
                  <a:pt x="481263" y="3542632"/>
                  <a:pt x="481263" y="3542632"/>
                </a:cubicBezTo>
                <a:cubicBezTo>
                  <a:pt x="565484" y="3582737"/>
                  <a:pt x="737936" y="3634874"/>
                  <a:pt x="842210" y="3711074"/>
                </a:cubicBezTo>
                <a:cubicBezTo>
                  <a:pt x="946484" y="3787274"/>
                  <a:pt x="1046747" y="3871495"/>
                  <a:pt x="1106905" y="3999832"/>
                </a:cubicBezTo>
                <a:cubicBezTo>
                  <a:pt x="1167063" y="4128169"/>
                  <a:pt x="1110915" y="4328695"/>
                  <a:pt x="1203157" y="4481095"/>
                </a:cubicBezTo>
                <a:cubicBezTo>
                  <a:pt x="1295399" y="4633495"/>
                  <a:pt x="1523999" y="4809958"/>
                  <a:pt x="1660357" y="4914232"/>
                </a:cubicBezTo>
                <a:cubicBezTo>
                  <a:pt x="1796715" y="5018506"/>
                  <a:pt x="1933073" y="4994442"/>
                  <a:pt x="2021305" y="5106737"/>
                </a:cubicBezTo>
                <a:cubicBezTo>
                  <a:pt x="2109537" y="5219032"/>
                  <a:pt x="2153652" y="5439611"/>
                  <a:pt x="2189747" y="5588000"/>
                </a:cubicBezTo>
                <a:cubicBezTo>
                  <a:pt x="2225842" y="5736389"/>
                  <a:pt x="2189747" y="5868737"/>
                  <a:pt x="2237873" y="5997074"/>
                </a:cubicBezTo>
                <a:cubicBezTo>
                  <a:pt x="2285999" y="6125411"/>
                  <a:pt x="2370221" y="6277811"/>
                  <a:pt x="2478505" y="6358021"/>
                </a:cubicBezTo>
                <a:cubicBezTo>
                  <a:pt x="2586789" y="6438232"/>
                  <a:pt x="2887579" y="6478337"/>
                  <a:pt x="2887579" y="6478337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988798" y="10515600"/>
            <a:ext cx="5730581" cy="4572000"/>
          </a:xfrm>
          <a:custGeom>
            <a:avLst/>
            <a:gdLst>
              <a:gd name="connsiteX0" fmla="*/ 472012 w 5745977"/>
              <a:gd name="connsiteY0" fmla="*/ 0 h 4572000"/>
              <a:gd name="connsiteX1" fmla="*/ 87001 w 5745977"/>
              <a:gd name="connsiteY1" fmla="*/ 481263 h 4572000"/>
              <a:gd name="connsiteX2" fmla="*/ 14812 w 5745977"/>
              <a:gd name="connsiteY2" fmla="*/ 1251284 h 4572000"/>
              <a:gd name="connsiteX3" fmla="*/ 303570 w 5745977"/>
              <a:gd name="connsiteY3" fmla="*/ 2069432 h 4572000"/>
              <a:gd name="connsiteX4" fmla="*/ 1314222 w 5745977"/>
              <a:gd name="connsiteY4" fmla="*/ 2671011 h 4572000"/>
              <a:gd name="connsiteX5" fmla="*/ 1987991 w 5745977"/>
              <a:gd name="connsiteY5" fmla="*/ 2815389 h 4572000"/>
              <a:gd name="connsiteX6" fmla="*/ 2782075 w 5745977"/>
              <a:gd name="connsiteY6" fmla="*/ 2526632 h 4572000"/>
              <a:gd name="connsiteX7" fmla="*/ 3696475 w 5745977"/>
              <a:gd name="connsiteY7" fmla="*/ 2261937 h 4572000"/>
              <a:gd name="connsiteX8" fmla="*/ 4442433 w 5745977"/>
              <a:gd name="connsiteY8" fmla="*/ 2574758 h 4572000"/>
              <a:gd name="connsiteX9" fmla="*/ 5116201 w 5745977"/>
              <a:gd name="connsiteY9" fmla="*/ 3224463 h 4572000"/>
              <a:gd name="connsiteX10" fmla="*/ 5477149 w 5745977"/>
              <a:gd name="connsiteY10" fmla="*/ 3826042 h 4572000"/>
              <a:gd name="connsiteX11" fmla="*/ 5717780 w 5745977"/>
              <a:gd name="connsiteY11" fmla="*/ 4572000 h 4572000"/>
              <a:gd name="connsiteX0" fmla="*/ 472012 w 5719445"/>
              <a:gd name="connsiteY0" fmla="*/ 0 h 4572000"/>
              <a:gd name="connsiteX1" fmla="*/ 87001 w 5719445"/>
              <a:gd name="connsiteY1" fmla="*/ 481263 h 4572000"/>
              <a:gd name="connsiteX2" fmla="*/ 14812 w 5719445"/>
              <a:gd name="connsiteY2" fmla="*/ 1251284 h 4572000"/>
              <a:gd name="connsiteX3" fmla="*/ 303570 w 5719445"/>
              <a:gd name="connsiteY3" fmla="*/ 2069432 h 4572000"/>
              <a:gd name="connsiteX4" fmla="*/ 1314222 w 5719445"/>
              <a:gd name="connsiteY4" fmla="*/ 2671011 h 4572000"/>
              <a:gd name="connsiteX5" fmla="*/ 1987991 w 5719445"/>
              <a:gd name="connsiteY5" fmla="*/ 2815389 h 4572000"/>
              <a:gd name="connsiteX6" fmla="*/ 2782075 w 5719445"/>
              <a:gd name="connsiteY6" fmla="*/ 2526632 h 4572000"/>
              <a:gd name="connsiteX7" fmla="*/ 3696475 w 5719445"/>
              <a:gd name="connsiteY7" fmla="*/ 2261937 h 4572000"/>
              <a:gd name="connsiteX8" fmla="*/ 4442433 w 5719445"/>
              <a:gd name="connsiteY8" fmla="*/ 2574758 h 4572000"/>
              <a:gd name="connsiteX9" fmla="*/ 5116201 w 5719445"/>
              <a:gd name="connsiteY9" fmla="*/ 3224463 h 4572000"/>
              <a:gd name="connsiteX10" fmla="*/ 5477149 w 5719445"/>
              <a:gd name="connsiteY10" fmla="*/ 3826042 h 4572000"/>
              <a:gd name="connsiteX11" fmla="*/ 5717780 w 5719445"/>
              <a:gd name="connsiteY11" fmla="*/ 4572000 h 4572000"/>
              <a:gd name="connsiteX0" fmla="*/ 472012 w 5730581"/>
              <a:gd name="connsiteY0" fmla="*/ 0 h 4572000"/>
              <a:gd name="connsiteX1" fmla="*/ 87001 w 5730581"/>
              <a:gd name="connsiteY1" fmla="*/ 481263 h 4572000"/>
              <a:gd name="connsiteX2" fmla="*/ 14812 w 5730581"/>
              <a:gd name="connsiteY2" fmla="*/ 1251284 h 4572000"/>
              <a:gd name="connsiteX3" fmla="*/ 303570 w 5730581"/>
              <a:gd name="connsiteY3" fmla="*/ 2069432 h 4572000"/>
              <a:gd name="connsiteX4" fmla="*/ 1314222 w 5730581"/>
              <a:gd name="connsiteY4" fmla="*/ 2671011 h 4572000"/>
              <a:gd name="connsiteX5" fmla="*/ 1987991 w 5730581"/>
              <a:gd name="connsiteY5" fmla="*/ 2815389 h 4572000"/>
              <a:gd name="connsiteX6" fmla="*/ 2782075 w 5730581"/>
              <a:gd name="connsiteY6" fmla="*/ 2526632 h 4572000"/>
              <a:gd name="connsiteX7" fmla="*/ 3696475 w 5730581"/>
              <a:gd name="connsiteY7" fmla="*/ 2261937 h 4572000"/>
              <a:gd name="connsiteX8" fmla="*/ 4442433 w 5730581"/>
              <a:gd name="connsiteY8" fmla="*/ 2574758 h 4572000"/>
              <a:gd name="connsiteX9" fmla="*/ 5116201 w 5730581"/>
              <a:gd name="connsiteY9" fmla="*/ 3224463 h 4572000"/>
              <a:gd name="connsiteX10" fmla="*/ 5477149 w 5730581"/>
              <a:gd name="connsiteY10" fmla="*/ 3826042 h 4572000"/>
              <a:gd name="connsiteX11" fmla="*/ 5728999 w 5730581"/>
              <a:gd name="connsiteY11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30581" h="4572000">
                <a:moveTo>
                  <a:pt x="472012" y="0"/>
                </a:moveTo>
                <a:cubicBezTo>
                  <a:pt x="317606" y="136358"/>
                  <a:pt x="163201" y="272716"/>
                  <a:pt x="87001" y="481263"/>
                </a:cubicBezTo>
                <a:cubicBezTo>
                  <a:pt x="10801" y="689810"/>
                  <a:pt x="-21283" y="986589"/>
                  <a:pt x="14812" y="1251284"/>
                </a:cubicBezTo>
                <a:cubicBezTo>
                  <a:pt x="50907" y="1515979"/>
                  <a:pt x="87002" y="1832811"/>
                  <a:pt x="303570" y="2069432"/>
                </a:cubicBezTo>
                <a:cubicBezTo>
                  <a:pt x="520138" y="2306053"/>
                  <a:pt x="1033485" y="2546685"/>
                  <a:pt x="1314222" y="2671011"/>
                </a:cubicBezTo>
                <a:cubicBezTo>
                  <a:pt x="1594959" y="2795337"/>
                  <a:pt x="1743349" y="2839452"/>
                  <a:pt x="1987991" y="2815389"/>
                </a:cubicBezTo>
                <a:cubicBezTo>
                  <a:pt x="2232633" y="2791326"/>
                  <a:pt x="2497328" y="2618874"/>
                  <a:pt x="2782075" y="2526632"/>
                </a:cubicBezTo>
                <a:cubicBezTo>
                  <a:pt x="3066822" y="2434390"/>
                  <a:pt x="3419749" y="2253916"/>
                  <a:pt x="3696475" y="2261937"/>
                </a:cubicBezTo>
                <a:cubicBezTo>
                  <a:pt x="3973201" y="2269958"/>
                  <a:pt x="4205812" y="2414337"/>
                  <a:pt x="4442433" y="2574758"/>
                </a:cubicBezTo>
                <a:cubicBezTo>
                  <a:pt x="4679054" y="2735179"/>
                  <a:pt x="4943748" y="3015916"/>
                  <a:pt x="5116201" y="3224463"/>
                </a:cubicBezTo>
                <a:cubicBezTo>
                  <a:pt x="5288654" y="3433010"/>
                  <a:pt x="5375016" y="3601453"/>
                  <a:pt x="5477149" y="3826042"/>
                </a:cubicBezTo>
                <a:cubicBezTo>
                  <a:pt x="5579282" y="4050631"/>
                  <a:pt x="5748732" y="4303319"/>
                  <a:pt x="5728999" y="4572000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106595" y="16411979"/>
            <a:ext cx="5393641" cy="4402791"/>
          </a:xfrm>
          <a:custGeom>
            <a:avLst/>
            <a:gdLst>
              <a:gd name="connsiteX0" fmla="*/ 32284 w 5446494"/>
              <a:gd name="connsiteY0" fmla="*/ 0 h 4427759"/>
              <a:gd name="connsiteX1" fmla="*/ 104473 w 5446494"/>
              <a:gd name="connsiteY1" fmla="*/ 96252 h 4427759"/>
              <a:gd name="connsiteX2" fmla="*/ 898557 w 5446494"/>
              <a:gd name="connsiteY2" fmla="*/ 360947 h 4427759"/>
              <a:gd name="connsiteX3" fmla="*/ 1139189 w 5446494"/>
              <a:gd name="connsiteY3" fmla="*/ 770021 h 4427759"/>
              <a:gd name="connsiteX4" fmla="*/ 1692642 w 5446494"/>
              <a:gd name="connsiteY4" fmla="*/ 962526 h 4427759"/>
              <a:gd name="connsiteX5" fmla="*/ 2366410 w 5446494"/>
              <a:gd name="connsiteY5" fmla="*/ 1515978 h 4427759"/>
              <a:gd name="connsiteX6" fmla="*/ 2486726 w 5446494"/>
              <a:gd name="connsiteY6" fmla="*/ 2141621 h 4427759"/>
              <a:gd name="connsiteX7" fmla="*/ 2703294 w 5446494"/>
              <a:gd name="connsiteY7" fmla="*/ 2887578 h 4427759"/>
              <a:gd name="connsiteX8" fmla="*/ 3304873 w 5446494"/>
              <a:gd name="connsiteY8" fmla="*/ 3320715 h 4427759"/>
              <a:gd name="connsiteX9" fmla="*/ 3593631 w 5446494"/>
              <a:gd name="connsiteY9" fmla="*/ 3753852 h 4427759"/>
              <a:gd name="connsiteX10" fmla="*/ 4002705 w 5446494"/>
              <a:gd name="connsiteY10" fmla="*/ 4307305 h 4427759"/>
              <a:gd name="connsiteX11" fmla="*/ 4508031 w 5446494"/>
              <a:gd name="connsiteY11" fmla="*/ 4427621 h 4427759"/>
              <a:gd name="connsiteX12" fmla="*/ 5109610 w 5446494"/>
              <a:gd name="connsiteY12" fmla="*/ 4331368 h 4427759"/>
              <a:gd name="connsiteX13" fmla="*/ 5446494 w 5446494"/>
              <a:gd name="connsiteY13" fmla="*/ 4331368 h 4427759"/>
              <a:gd name="connsiteX0" fmla="*/ 1227 w 5415437"/>
              <a:gd name="connsiteY0" fmla="*/ 0 h 4427759"/>
              <a:gd name="connsiteX1" fmla="*/ 73416 w 5415437"/>
              <a:gd name="connsiteY1" fmla="*/ 96252 h 4427759"/>
              <a:gd name="connsiteX2" fmla="*/ 867500 w 5415437"/>
              <a:gd name="connsiteY2" fmla="*/ 360947 h 4427759"/>
              <a:gd name="connsiteX3" fmla="*/ 1108132 w 5415437"/>
              <a:gd name="connsiteY3" fmla="*/ 770021 h 4427759"/>
              <a:gd name="connsiteX4" fmla="*/ 1661585 w 5415437"/>
              <a:gd name="connsiteY4" fmla="*/ 962526 h 4427759"/>
              <a:gd name="connsiteX5" fmla="*/ 2335353 w 5415437"/>
              <a:gd name="connsiteY5" fmla="*/ 1515978 h 4427759"/>
              <a:gd name="connsiteX6" fmla="*/ 2455669 w 5415437"/>
              <a:gd name="connsiteY6" fmla="*/ 2141621 h 4427759"/>
              <a:gd name="connsiteX7" fmla="*/ 2672237 w 5415437"/>
              <a:gd name="connsiteY7" fmla="*/ 2887578 h 4427759"/>
              <a:gd name="connsiteX8" fmla="*/ 3273816 w 5415437"/>
              <a:gd name="connsiteY8" fmla="*/ 3320715 h 4427759"/>
              <a:gd name="connsiteX9" fmla="*/ 3562574 w 5415437"/>
              <a:gd name="connsiteY9" fmla="*/ 3753852 h 4427759"/>
              <a:gd name="connsiteX10" fmla="*/ 3971648 w 5415437"/>
              <a:gd name="connsiteY10" fmla="*/ 4307305 h 4427759"/>
              <a:gd name="connsiteX11" fmla="*/ 4476974 w 5415437"/>
              <a:gd name="connsiteY11" fmla="*/ 4427621 h 4427759"/>
              <a:gd name="connsiteX12" fmla="*/ 5078553 w 5415437"/>
              <a:gd name="connsiteY12" fmla="*/ 4331368 h 4427759"/>
              <a:gd name="connsiteX13" fmla="*/ 5415437 w 5415437"/>
              <a:gd name="connsiteY13" fmla="*/ 4331368 h 4427759"/>
              <a:gd name="connsiteX0" fmla="*/ 0 w 5342021"/>
              <a:gd name="connsiteY0" fmla="*/ 0 h 4331507"/>
              <a:gd name="connsiteX1" fmla="*/ 794084 w 5342021"/>
              <a:gd name="connsiteY1" fmla="*/ 264695 h 4331507"/>
              <a:gd name="connsiteX2" fmla="*/ 1034716 w 5342021"/>
              <a:gd name="connsiteY2" fmla="*/ 673769 h 4331507"/>
              <a:gd name="connsiteX3" fmla="*/ 1588169 w 5342021"/>
              <a:gd name="connsiteY3" fmla="*/ 866274 h 4331507"/>
              <a:gd name="connsiteX4" fmla="*/ 2261937 w 5342021"/>
              <a:gd name="connsiteY4" fmla="*/ 1419726 h 4331507"/>
              <a:gd name="connsiteX5" fmla="*/ 2382253 w 5342021"/>
              <a:gd name="connsiteY5" fmla="*/ 2045369 h 4331507"/>
              <a:gd name="connsiteX6" fmla="*/ 2598821 w 5342021"/>
              <a:gd name="connsiteY6" fmla="*/ 2791326 h 4331507"/>
              <a:gd name="connsiteX7" fmla="*/ 3200400 w 5342021"/>
              <a:gd name="connsiteY7" fmla="*/ 3224463 h 4331507"/>
              <a:gd name="connsiteX8" fmla="*/ 3489158 w 5342021"/>
              <a:gd name="connsiteY8" fmla="*/ 3657600 h 4331507"/>
              <a:gd name="connsiteX9" fmla="*/ 3898232 w 5342021"/>
              <a:gd name="connsiteY9" fmla="*/ 4211053 h 4331507"/>
              <a:gd name="connsiteX10" fmla="*/ 4403558 w 5342021"/>
              <a:gd name="connsiteY10" fmla="*/ 4331369 h 4331507"/>
              <a:gd name="connsiteX11" fmla="*/ 5005137 w 5342021"/>
              <a:gd name="connsiteY11" fmla="*/ 4235116 h 4331507"/>
              <a:gd name="connsiteX12" fmla="*/ 5342021 w 5342021"/>
              <a:gd name="connsiteY12" fmla="*/ 4235116 h 4331507"/>
              <a:gd name="connsiteX0" fmla="*/ 0 w 5393641"/>
              <a:gd name="connsiteY0" fmla="*/ 0 h 4402791"/>
              <a:gd name="connsiteX1" fmla="*/ 845704 w 5393641"/>
              <a:gd name="connsiteY1" fmla="*/ 335979 h 4402791"/>
              <a:gd name="connsiteX2" fmla="*/ 1086336 w 5393641"/>
              <a:gd name="connsiteY2" fmla="*/ 745053 h 4402791"/>
              <a:gd name="connsiteX3" fmla="*/ 1639789 w 5393641"/>
              <a:gd name="connsiteY3" fmla="*/ 937558 h 4402791"/>
              <a:gd name="connsiteX4" fmla="*/ 2313557 w 5393641"/>
              <a:gd name="connsiteY4" fmla="*/ 1491010 h 4402791"/>
              <a:gd name="connsiteX5" fmla="*/ 2433873 w 5393641"/>
              <a:gd name="connsiteY5" fmla="*/ 2116653 h 4402791"/>
              <a:gd name="connsiteX6" fmla="*/ 2650441 w 5393641"/>
              <a:gd name="connsiteY6" fmla="*/ 2862610 h 4402791"/>
              <a:gd name="connsiteX7" fmla="*/ 3252020 w 5393641"/>
              <a:gd name="connsiteY7" fmla="*/ 3295747 h 4402791"/>
              <a:gd name="connsiteX8" fmla="*/ 3540778 w 5393641"/>
              <a:gd name="connsiteY8" fmla="*/ 3728884 h 4402791"/>
              <a:gd name="connsiteX9" fmla="*/ 3949852 w 5393641"/>
              <a:gd name="connsiteY9" fmla="*/ 4282337 h 4402791"/>
              <a:gd name="connsiteX10" fmla="*/ 4455178 w 5393641"/>
              <a:gd name="connsiteY10" fmla="*/ 4402653 h 4402791"/>
              <a:gd name="connsiteX11" fmla="*/ 5056757 w 5393641"/>
              <a:gd name="connsiteY11" fmla="*/ 4306400 h 4402791"/>
              <a:gd name="connsiteX12" fmla="*/ 5393641 w 5393641"/>
              <a:gd name="connsiteY12" fmla="*/ 4306400 h 44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93641" h="4402791">
                <a:moveTo>
                  <a:pt x="0" y="0"/>
                </a:moveTo>
                <a:cubicBezTo>
                  <a:pt x="144379" y="60158"/>
                  <a:pt x="664648" y="211804"/>
                  <a:pt x="845704" y="335979"/>
                </a:cubicBezTo>
                <a:cubicBezTo>
                  <a:pt x="1026760" y="460154"/>
                  <a:pt x="953989" y="644790"/>
                  <a:pt x="1086336" y="745053"/>
                </a:cubicBezTo>
                <a:cubicBezTo>
                  <a:pt x="1218683" y="845316"/>
                  <a:pt x="1435252" y="813232"/>
                  <a:pt x="1639789" y="937558"/>
                </a:cubicBezTo>
                <a:cubicBezTo>
                  <a:pt x="1844326" y="1061884"/>
                  <a:pt x="2181210" y="1294494"/>
                  <a:pt x="2313557" y="1491010"/>
                </a:cubicBezTo>
                <a:cubicBezTo>
                  <a:pt x="2445904" y="1687526"/>
                  <a:pt x="2377726" y="1888053"/>
                  <a:pt x="2433873" y="2116653"/>
                </a:cubicBezTo>
                <a:cubicBezTo>
                  <a:pt x="2490020" y="2345253"/>
                  <a:pt x="2514083" y="2666094"/>
                  <a:pt x="2650441" y="2862610"/>
                </a:cubicBezTo>
                <a:cubicBezTo>
                  <a:pt x="2786799" y="3059126"/>
                  <a:pt x="3103631" y="3151368"/>
                  <a:pt x="3252020" y="3295747"/>
                </a:cubicBezTo>
                <a:cubicBezTo>
                  <a:pt x="3400410" y="3440126"/>
                  <a:pt x="3424473" y="3564452"/>
                  <a:pt x="3540778" y="3728884"/>
                </a:cubicBezTo>
                <a:cubicBezTo>
                  <a:pt x="3657083" y="3893316"/>
                  <a:pt x="3797452" y="4170042"/>
                  <a:pt x="3949852" y="4282337"/>
                </a:cubicBezTo>
                <a:cubicBezTo>
                  <a:pt x="4102252" y="4394632"/>
                  <a:pt x="4270694" y="4398643"/>
                  <a:pt x="4455178" y="4402653"/>
                </a:cubicBezTo>
                <a:cubicBezTo>
                  <a:pt x="4639662" y="4406663"/>
                  <a:pt x="4900347" y="4322442"/>
                  <a:pt x="5056757" y="4306400"/>
                </a:cubicBezTo>
                <a:cubicBezTo>
                  <a:pt x="5213168" y="4290358"/>
                  <a:pt x="5303404" y="4298379"/>
                  <a:pt x="5393641" y="4306400"/>
                </a:cubicBezTo>
              </a:path>
            </a:pathLst>
          </a:custGeom>
          <a:noFill/>
          <a:ln w="127000" cmpd="thickThin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077057" y="4908884"/>
            <a:ext cx="2199095" cy="5991727"/>
          </a:xfrm>
          <a:custGeom>
            <a:avLst/>
            <a:gdLst>
              <a:gd name="connsiteX0" fmla="*/ 9348 w 2199095"/>
              <a:gd name="connsiteY0" fmla="*/ 0 h 5991727"/>
              <a:gd name="connsiteX1" fmla="*/ 346232 w 2199095"/>
              <a:gd name="connsiteY1" fmla="*/ 697832 h 5991727"/>
              <a:gd name="connsiteX2" fmla="*/ 683116 w 2199095"/>
              <a:gd name="connsiteY2" fmla="*/ 1323474 h 5991727"/>
              <a:gd name="connsiteX3" fmla="*/ 562800 w 2199095"/>
              <a:gd name="connsiteY3" fmla="*/ 1828800 h 5991727"/>
              <a:gd name="connsiteX4" fmla="*/ 346232 w 2199095"/>
              <a:gd name="connsiteY4" fmla="*/ 2261937 h 5991727"/>
              <a:gd name="connsiteX5" fmla="*/ 105600 w 2199095"/>
              <a:gd name="connsiteY5" fmla="*/ 2695074 h 5991727"/>
              <a:gd name="connsiteX6" fmla="*/ 9348 w 2199095"/>
              <a:gd name="connsiteY6" fmla="*/ 2911642 h 5991727"/>
              <a:gd name="connsiteX7" fmla="*/ 322169 w 2199095"/>
              <a:gd name="connsiteY7" fmla="*/ 3296653 h 5991727"/>
              <a:gd name="connsiteX8" fmla="*/ 731242 w 2199095"/>
              <a:gd name="connsiteY8" fmla="*/ 3537284 h 5991727"/>
              <a:gd name="connsiteX9" fmla="*/ 755306 w 2199095"/>
              <a:gd name="connsiteY9" fmla="*/ 4162927 h 5991727"/>
              <a:gd name="connsiteX10" fmla="*/ 1356885 w 2199095"/>
              <a:gd name="connsiteY10" fmla="*/ 4427621 h 5991727"/>
              <a:gd name="connsiteX11" fmla="*/ 1886274 w 2199095"/>
              <a:gd name="connsiteY11" fmla="*/ 4788569 h 5991727"/>
              <a:gd name="connsiteX12" fmla="*/ 2030653 w 2199095"/>
              <a:gd name="connsiteY12" fmla="*/ 5029200 h 5991727"/>
              <a:gd name="connsiteX13" fmla="*/ 1838148 w 2199095"/>
              <a:gd name="connsiteY13" fmla="*/ 5245769 h 5991727"/>
              <a:gd name="connsiteX14" fmla="*/ 1838148 w 2199095"/>
              <a:gd name="connsiteY14" fmla="*/ 5654842 h 5991727"/>
              <a:gd name="connsiteX15" fmla="*/ 1958463 w 2199095"/>
              <a:gd name="connsiteY15" fmla="*/ 5895474 h 5991727"/>
              <a:gd name="connsiteX16" fmla="*/ 2199095 w 2199095"/>
              <a:gd name="connsiteY16" fmla="*/ 5991727 h 599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9095" h="5991727">
                <a:moveTo>
                  <a:pt x="9348" y="0"/>
                </a:moveTo>
                <a:cubicBezTo>
                  <a:pt x="121642" y="238626"/>
                  <a:pt x="233937" y="477253"/>
                  <a:pt x="346232" y="697832"/>
                </a:cubicBezTo>
                <a:cubicBezTo>
                  <a:pt x="458527" y="918411"/>
                  <a:pt x="647021" y="1134979"/>
                  <a:pt x="683116" y="1323474"/>
                </a:cubicBezTo>
                <a:cubicBezTo>
                  <a:pt x="719211" y="1511969"/>
                  <a:pt x="618947" y="1672390"/>
                  <a:pt x="562800" y="1828800"/>
                </a:cubicBezTo>
                <a:cubicBezTo>
                  <a:pt x="506653" y="1985211"/>
                  <a:pt x="422432" y="2117558"/>
                  <a:pt x="346232" y="2261937"/>
                </a:cubicBezTo>
                <a:cubicBezTo>
                  <a:pt x="270032" y="2406316"/>
                  <a:pt x="161747" y="2586790"/>
                  <a:pt x="105600" y="2695074"/>
                </a:cubicBezTo>
                <a:cubicBezTo>
                  <a:pt x="49453" y="2803358"/>
                  <a:pt x="-26747" y="2811379"/>
                  <a:pt x="9348" y="2911642"/>
                </a:cubicBezTo>
                <a:cubicBezTo>
                  <a:pt x="45443" y="3011905"/>
                  <a:pt x="201853" y="3192379"/>
                  <a:pt x="322169" y="3296653"/>
                </a:cubicBezTo>
                <a:cubicBezTo>
                  <a:pt x="442485" y="3400927"/>
                  <a:pt x="659053" y="3392905"/>
                  <a:pt x="731242" y="3537284"/>
                </a:cubicBezTo>
                <a:cubicBezTo>
                  <a:pt x="803432" y="3681663"/>
                  <a:pt x="651032" y="4014538"/>
                  <a:pt x="755306" y="4162927"/>
                </a:cubicBezTo>
                <a:cubicBezTo>
                  <a:pt x="859580" y="4311316"/>
                  <a:pt x="1168390" y="4323347"/>
                  <a:pt x="1356885" y="4427621"/>
                </a:cubicBezTo>
                <a:cubicBezTo>
                  <a:pt x="1545380" y="4531895"/>
                  <a:pt x="1773979" y="4688306"/>
                  <a:pt x="1886274" y="4788569"/>
                </a:cubicBezTo>
                <a:cubicBezTo>
                  <a:pt x="1998569" y="4888832"/>
                  <a:pt x="2038674" y="4953000"/>
                  <a:pt x="2030653" y="5029200"/>
                </a:cubicBezTo>
                <a:cubicBezTo>
                  <a:pt x="2022632" y="5105400"/>
                  <a:pt x="1870232" y="5141495"/>
                  <a:pt x="1838148" y="5245769"/>
                </a:cubicBezTo>
                <a:cubicBezTo>
                  <a:pt x="1806064" y="5350043"/>
                  <a:pt x="1818096" y="5546558"/>
                  <a:pt x="1838148" y="5654842"/>
                </a:cubicBezTo>
                <a:cubicBezTo>
                  <a:pt x="1858200" y="5763126"/>
                  <a:pt x="1898305" y="5839327"/>
                  <a:pt x="1958463" y="5895474"/>
                </a:cubicBezTo>
                <a:cubicBezTo>
                  <a:pt x="2018621" y="5951622"/>
                  <a:pt x="2108858" y="5971674"/>
                  <a:pt x="2199095" y="599172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398786" y="10756232"/>
            <a:ext cx="5545619" cy="4740442"/>
          </a:xfrm>
          <a:custGeom>
            <a:avLst/>
            <a:gdLst>
              <a:gd name="connsiteX0" fmla="*/ 203598 w 5545619"/>
              <a:gd name="connsiteY0" fmla="*/ 0 h 4740442"/>
              <a:gd name="connsiteX1" fmla="*/ 35156 w 5545619"/>
              <a:gd name="connsiteY1" fmla="*/ 505326 h 4740442"/>
              <a:gd name="connsiteX2" fmla="*/ 59219 w 5545619"/>
              <a:gd name="connsiteY2" fmla="*/ 1419726 h 4740442"/>
              <a:gd name="connsiteX3" fmla="*/ 636734 w 5545619"/>
              <a:gd name="connsiteY3" fmla="*/ 2069431 h 4740442"/>
              <a:gd name="connsiteX4" fmla="*/ 1310503 w 5545619"/>
              <a:gd name="connsiteY4" fmla="*/ 2310063 h 4740442"/>
              <a:gd name="connsiteX5" fmla="*/ 2152713 w 5545619"/>
              <a:gd name="connsiteY5" fmla="*/ 2189747 h 4740442"/>
              <a:gd name="connsiteX6" fmla="*/ 2922734 w 5545619"/>
              <a:gd name="connsiteY6" fmla="*/ 1876926 h 4740442"/>
              <a:gd name="connsiteX7" fmla="*/ 3933387 w 5545619"/>
              <a:gd name="connsiteY7" fmla="*/ 1949115 h 4740442"/>
              <a:gd name="connsiteX8" fmla="*/ 4462777 w 5545619"/>
              <a:gd name="connsiteY8" fmla="*/ 2334126 h 4740442"/>
              <a:gd name="connsiteX9" fmla="*/ 5112482 w 5545619"/>
              <a:gd name="connsiteY9" fmla="*/ 3007894 h 4740442"/>
              <a:gd name="connsiteX10" fmla="*/ 5353113 w 5545619"/>
              <a:gd name="connsiteY10" fmla="*/ 3513221 h 4740442"/>
              <a:gd name="connsiteX11" fmla="*/ 5545619 w 5545619"/>
              <a:gd name="connsiteY11" fmla="*/ 4740442 h 474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619" h="4740442">
                <a:moveTo>
                  <a:pt x="203598" y="0"/>
                </a:moveTo>
                <a:cubicBezTo>
                  <a:pt x="131408" y="134352"/>
                  <a:pt x="59219" y="268705"/>
                  <a:pt x="35156" y="505326"/>
                </a:cubicBezTo>
                <a:cubicBezTo>
                  <a:pt x="11093" y="741947"/>
                  <a:pt x="-41044" y="1159042"/>
                  <a:pt x="59219" y="1419726"/>
                </a:cubicBezTo>
                <a:cubicBezTo>
                  <a:pt x="159482" y="1680410"/>
                  <a:pt x="428187" y="1921042"/>
                  <a:pt x="636734" y="2069431"/>
                </a:cubicBezTo>
                <a:cubicBezTo>
                  <a:pt x="845281" y="2217821"/>
                  <a:pt x="1057840" y="2290010"/>
                  <a:pt x="1310503" y="2310063"/>
                </a:cubicBezTo>
                <a:cubicBezTo>
                  <a:pt x="1563166" y="2330116"/>
                  <a:pt x="1884008" y="2261937"/>
                  <a:pt x="2152713" y="2189747"/>
                </a:cubicBezTo>
                <a:cubicBezTo>
                  <a:pt x="2421418" y="2117558"/>
                  <a:pt x="2625955" y="1917031"/>
                  <a:pt x="2922734" y="1876926"/>
                </a:cubicBezTo>
                <a:cubicBezTo>
                  <a:pt x="3219513" y="1836821"/>
                  <a:pt x="3676713" y="1872915"/>
                  <a:pt x="3933387" y="1949115"/>
                </a:cubicBezTo>
                <a:cubicBezTo>
                  <a:pt x="4190061" y="2025315"/>
                  <a:pt x="4266261" y="2157663"/>
                  <a:pt x="4462777" y="2334126"/>
                </a:cubicBezTo>
                <a:cubicBezTo>
                  <a:pt x="4659293" y="2510589"/>
                  <a:pt x="4964093" y="2811378"/>
                  <a:pt x="5112482" y="3007894"/>
                </a:cubicBezTo>
                <a:cubicBezTo>
                  <a:pt x="5260871" y="3204410"/>
                  <a:pt x="5280924" y="3224463"/>
                  <a:pt x="5353113" y="3513221"/>
                </a:cubicBezTo>
                <a:cubicBezTo>
                  <a:pt x="5425302" y="3801979"/>
                  <a:pt x="5521556" y="4507831"/>
                  <a:pt x="5545619" y="4740442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278531" y="16194505"/>
            <a:ext cx="5342021" cy="4424368"/>
          </a:xfrm>
          <a:custGeom>
            <a:avLst/>
            <a:gdLst>
              <a:gd name="connsiteX0" fmla="*/ 0 w 5342021"/>
              <a:gd name="connsiteY0" fmla="*/ 0 h 4424368"/>
              <a:gd name="connsiteX1" fmla="*/ 721895 w 5342021"/>
              <a:gd name="connsiteY1" fmla="*/ 336884 h 4424368"/>
              <a:gd name="connsiteX2" fmla="*/ 1010653 w 5342021"/>
              <a:gd name="connsiteY2" fmla="*/ 481263 h 4424368"/>
              <a:gd name="connsiteX3" fmla="*/ 1371600 w 5342021"/>
              <a:gd name="connsiteY3" fmla="*/ 842211 h 4424368"/>
              <a:gd name="connsiteX4" fmla="*/ 1852863 w 5342021"/>
              <a:gd name="connsiteY4" fmla="*/ 1082842 h 4424368"/>
              <a:gd name="connsiteX5" fmla="*/ 2406316 w 5342021"/>
              <a:gd name="connsiteY5" fmla="*/ 1540042 h 4424368"/>
              <a:gd name="connsiteX6" fmla="*/ 2502568 w 5342021"/>
              <a:gd name="connsiteY6" fmla="*/ 2430379 h 4424368"/>
              <a:gd name="connsiteX7" fmla="*/ 2959768 w 5342021"/>
              <a:gd name="connsiteY7" fmla="*/ 3080084 h 4424368"/>
              <a:gd name="connsiteX8" fmla="*/ 3513221 w 5342021"/>
              <a:gd name="connsiteY8" fmla="*/ 3537284 h 4424368"/>
              <a:gd name="connsiteX9" fmla="*/ 3898232 w 5342021"/>
              <a:gd name="connsiteY9" fmla="*/ 4162927 h 4424368"/>
              <a:gd name="connsiteX10" fmla="*/ 4355432 w 5342021"/>
              <a:gd name="connsiteY10" fmla="*/ 4403558 h 4424368"/>
              <a:gd name="connsiteX11" fmla="*/ 4981074 w 5342021"/>
              <a:gd name="connsiteY11" fmla="*/ 4403558 h 4424368"/>
              <a:gd name="connsiteX12" fmla="*/ 5342021 w 5342021"/>
              <a:gd name="connsiteY12" fmla="*/ 4331369 h 442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42021" h="4424368">
                <a:moveTo>
                  <a:pt x="0" y="0"/>
                </a:moveTo>
                <a:lnTo>
                  <a:pt x="721895" y="336884"/>
                </a:lnTo>
                <a:cubicBezTo>
                  <a:pt x="890337" y="417095"/>
                  <a:pt x="902369" y="397042"/>
                  <a:pt x="1010653" y="481263"/>
                </a:cubicBezTo>
                <a:cubicBezTo>
                  <a:pt x="1118937" y="565484"/>
                  <a:pt x="1231232" y="741948"/>
                  <a:pt x="1371600" y="842211"/>
                </a:cubicBezTo>
                <a:cubicBezTo>
                  <a:pt x="1511968" y="942474"/>
                  <a:pt x="1680410" y="966537"/>
                  <a:pt x="1852863" y="1082842"/>
                </a:cubicBezTo>
                <a:cubicBezTo>
                  <a:pt x="2025316" y="1199147"/>
                  <a:pt x="2298032" y="1315453"/>
                  <a:pt x="2406316" y="1540042"/>
                </a:cubicBezTo>
                <a:cubicBezTo>
                  <a:pt x="2514600" y="1764631"/>
                  <a:pt x="2410326" y="2173705"/>
                  <a:pt x="2502568" y="2430379"/>
                </a:cubicBezTo>
                <a:cubicBezTo>
                  <a:pt x="2594810" y="2687053"/>
                  <a:pt x="2791326" y="2895600"/>
                  <a:pt x="2959768" y="3080084"/>
                </a:cubicBezTo>
                <a:cubicBezTo>
                  <a:pt x="3128210" y="3264568"/>
                  <a:pt x="3356810" y="3356810"/>
                  <a:pt x="3513221" y="3537284"/>
                </a:cubicBezTo>
                <a:cubicBezTo>
                  <a:pt x="3669632" y="3717758"/>
                  <a:pt x="3757864" y="4018548"/>
                  <a:pt x="3898232" y="4162927"/>
                </a:cubicBezTo>
                <a:cubicBezTo>
                  <a:pt x="4038600" y="4307306"/>
                  <a:pt x="4174958" y="4363453"/>
                  <a:pt x="4355432" y="4403558"/>
                </a:cubicBezTo>
                <a:cubicBezTo>
                  <a:pt x="4535906" y="4443663"/>
                  <a:pt x="4816643" y="4415589"/>
                  <a:pt x="4981074" y="4403558"/>
                </a:cubicBezTo>
                <a:cubicBezTo>
                  <a:pt x="5145505" y="4391527"/>
                  <a:pt x="5342021" y="4331369"/>
                  <a:pt x="5342021" y="4331369"/>
                </a:cubicBezTo>
              </a:path>
            </a:pathLst>
          </a:custGeom>
          <a:noFill/>
          <a:ln w="1270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575414" y="10192814"/>
            <a:ext cx="4720459" cy="2901414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20459" h="2901414">
                <a:moveTo>
                  <a:pt x="1999769" y="2897547"/>
                </a:moveTo>
                <a:cubicBezTo>
                  <a:pt x="2132116" y="2885515"/>
                  <a:pt x="2460979" y="2817336"/>
                  <a:pt x="2673537" y="2777231"/>
                </a:cubicBezTo>
                <a:cubicBezTo>
                  <a:pt x="2886095" y="2737126"/>
                  <a:pt x="3134748" y="2709052"/>
                  <a:pt x="3275116" y="2656915"/>
                </a:cubicBezTo>
                <a:cubicBezTo>
                  <a:pt x="3415484" y="2604778"/>
                  <a:pt x="3443559" y="2564673"/>
                  <a:pt x="3515748" y="2464410"/>
                </a:cubicBezTo>
                <a:cubicBezTo>
                  <a:pt x="3587937" y="2364147"/>
                  <a:pt x="3640074" y="2159610"/>
                  <a:pt x="3708253" y="2055336"/>
                </a:cubicBezTo>
                <a:cubicBezTo>
                  <a:pt x="3776432" y="1951062"/>
                  <a:pt x="3860653" y="1918979"/>
                  <a:pt x="3924821" y="1838768"/>
                </a:cubicBezTo>
                <a:cubicBezTo>
                  <a:pt x="3988989" y="1758557"/>
                  <a:pt x="4041126" y="1670326"/>
                  <a:pt x="4093263" y="1574073"/>
                </a:cubicBezTo>
                <a:cubicBezTo>
                  <a:pt x="4145400" y="1477820"/>
                  <a:pt x="4181494" y="1337452"/>
                  <a:pt x="4237642" y="1261252"/>
                </a:cubicBezTo>
                <a:cubicBezTo>
                  <a:pt x="4293790" y="1185052"/>
                  <a:pt x="4394053" y="1164999"/>
                  <a:pt x="4430148" y="1116873"/>
                </a:cubicBezTo>
                <a:cubicBezTo>
                  <a:pt x="4466243" y="1068747"/>
                  <a:pt x="4454211" y="1028641"/>
                  <a:pt x="4454211" y="972494"/>
                </a:cubicBezTo>
                <a:cubicBezTo>
                  <a:pt x="4454211" y="916347"/>
                  <a:pt x="4410095" y="840147"/>
                  <a:pt x="4430148" y="779989"/>
                </a:cubicBezTo>
                <a:cubicBezTo>
                  <a:pt x="4450201" y="719831"/>
                  <a:pt x="4526401" y="635610"/>
                  <a:pt x="4574527" y="611547"/>
                </a:cubicBezTo>
                <a:cubicBezTo>
                  <a:pt x="4622653" y="587484"/>
                  <a:pt x="4734947" y="679726"/>
                  <a:pt x="4718905" y="635610"/>
                </a:cubicBezTo>
                <a:cubicBezTo>
                  <a:pt x="4702863" y="591494"/>
                  <a:pt x="4578537" y="423052"/>
                  <a:pt x="4478274" y="346852"/>
                </a:cubicBezTo>
                <a:cubicBezTo>
                  <a:pt x="4378011" y="270652"/>
                  <a:pt x="4229622" y="234557"/>
                  <a:pt x="4117327" y="178410"/>
                </a:cubicBezTo>
                <a:cubicBezTo>
                  <a:pt x="4005032" y="122263"/>
                  <a:pt x="3972947" y="34031"/>
                  <a:pt x="3804505" y="9968"/>
                </a:cubicBezTo>
                <a:cubicBezTo>
                  <a:pt x="3636063" y="-14095"/>
                  <a:pt x="3323242" y="9968"/>
                  <a:pt x="3106674" y="34031"/>
                </a:cubicBezTo>
                <a:cubicBezTo>
                  <a:pt x="2890106" y="58094"/>
                  <a:pt x="2700274" y="96863"/>
                  <a:pt x="2505095" y="154347"/>
                </a:cubicBezTo>
                <a:cubicBezTo>
                  <a:pt x="2309916" y="211831"/>
                  <a:pt x="2170883" y="261294"/>
                  <a:pt x="1935599" y="378936"/>
                </a:cubicBezTo>
                <a:cubicBezTo>
                  <a:pt x="1700315" y="496578"/>
                  <a:pt x="1347390" y="727853"/>
                  <a:pt x="1093390" y="860200"/>
                </a:cubicBezTo>
                <a:cubicBezTo>
                  <a:pt x="839390" y="992548"/>
                  <a:pt x="593411" y="1019284"/>
                  <a:pt x="411600" y="1173021"/>
                </a:cubicBezTo>
                <a:cubicBezTo>
                  <a:pt x="229789" y="1326758"/>
                  <a:pt x="26589" y="1595462"/>
                  <a:pt x="2526" y="1782620"/>
                </a:cubicBezTo>
                <a:cubicBezTo>
                  <a:pt x="-21537" y="1969778"/>
                  <a:pt x="130863" y="2186347"/>
                  <a:pt x="267221" y="2295968"/>
                </a:cubicBezTo>
                <a:cubicBezTo>
                  <a:pt x="403579" y="2405589"/>
                  <a:pt x="656242" y="2416284"/>
                  <a:pt x="820674" y="2440347"/>
                </a:cubicBezTo>
                <a:cubicBezTo>
                  <a:pt x="985106" y="2464410"/>
                  <a:pt x="1125474" y="2404252"/>
                  <a:pt x="1253811" y="2440347"/>
                </a:cubicBezTo>
                <a:cubicBezTo>
                  <a:pt x="1382148" y="2476442"/>
                  <a:pt x="1486421" y="2588736"/>
                  <a:pt x="1590695" y="2656915"/>
                </a:cubicBezTo>
                <a:cubicBezTo>
                  <a:pt x="1694969" y="2725094"/>
                  <a:pt x="1811274" y="2805305"/>
                  <a:pt x="1879453" y="2849421"/>
                </a:cubicBezTo>
                <a:cubicBezTo>
                  <a:pt x="1947632" y="2893537"/>
                  <a:pt x="1867422" y="2909579"/>
                  <a:pt x="1999769" y="2897547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262569" y="10026230"/>
            <a:ext cx="5229311" cy="3163389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51670" y="415845"/>
                  <a:pt x="1699006" y="623056"/>
                  <a:pt x="1446343" y="746045"/>
                </a:cubicBezTo>
                <a:cubicBezTo>
                  <a:pt x="1193680" y="869034"/>
                  <a:pt x="856796" y="946570"/>
                  <a:pt x="660280" y="1050844"/>
                </a:cubicBezTo>
                <a:cubicBezTo>
                  <a:pt x="463764" y="1155118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400849" y="209971"/>
                  <a:pt x="2176259" y="312908"/>
                </a:cubicBezTo>
                <a:close/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2772349" y="8888224"/>
            <a:ext cx="438017" cy="1809617"/>
          </a:xfrm>
          <a:custGeom>
            <a:avLst/>
            <a:gdLst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94143 w 438017"/>
              <a:gd name="connsiteY9" fmla="*/ 927189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81354 w 438017"/>
              <a:gd name="connsiteY9" fmla="*/ 1112627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81354 w 438017"/>
              <a:gd name="connsiteY9" fmla="*/ 1112627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81354 w 438017"/>
              <a:gd name="connsiteY9" fmla="*/ 1112627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81354 w 438017"/>
              <a:gd name="connsiteY9" fmla="*/ 1112627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  <a:gd name="connsiteX0" fmla="*/ 41564 w 438017"/>
              <a:gd name="connsiteY0" fmla="*/ 0 h 1809617"/>
              <a:gd name="connsiteX1" fmla="*/ 25578 w 438017"/>
              <a:gd name="connsiteY1" fmla="*/ 290945 h 1809617"/>
              <a:gd name="connsiteX2" fmla="*/ 12789 w 438017"/>
              <a:gd name="connsiteY2" fmla="*/ 655426 h 1809617"/>
              <a:gd name="connsiteX3" fmla="*/ 51155 w 438017"/>
              <a:gd name="connsiteY3" fmla="*/ 1112626 h 1809617"/>
              <a:gd name="connsiteX4" fmla="*/ 108705 w 438017"/>
              <a:gd name="connsiteY4" fmla="*/ 1473910 h 1809617"/>
              <a:gd name="connsiteX5" fmla="*/ 0 w 438017"/>
              <a:gd name="connsiteY5" fmla="*/ 1473910 h 1809617"/>
              <a:gd name="connsiteX6" fmla="*/ 249382 w 438017"/>
              <a:gd name="connsiteY6" fmla="*/ 1809617 h 1809617"/>
              <a:gd name="connsiteX7" fmla="*/ 358087 w 438017"/>
              <a:gd name="connsiteY7" fmla="*/ 1461121 h 1809617"/>
              <a:gd name="connsiteX8" fmla="*/ 271762 w 438017"/>
              <a:gd name="connsiteY8" fmla="*/ 1464319 h 1809617"/>
              <a:gd name="connsiteX9" fmla="*/ 281354 w 438017"/>
              <a:gd name="connsiteY9" fmla="*/ 1112627 h 1809617"/>
              <a:gd name="connsiteX10" fmla="*/ 329312 w 438017"/>
              <a:gd name="connsiteY10" fmla="*/ 709779 h 1809617"/>
              <a:gd name="connsiteX11" fmla="*/ 438017 w 438017"/>
              <a:gd name="connsiteY11" fmla="*/ 585088 h 180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017" h="1809617">
                <a:moveTo>
                  <a:pt x="41564" y="0"/>
                </a:moveTo>
                <a:cubicBezTo>
                  <a:pt x="58615" y="128954"/>
                  <a:pt x="30907" y="193963"/>
                  <a:pt x="25578" y="290945"/>
                </a:cubicBezTo>
                <a:cubicBezTo>
                  <a:pt x="-1065" y="425228"/>
                  <a:pt x="7461" y="527537"/>
                  <a:pt x="12789" y="655426"/>
                </a:cubicBezTo>
                <a:cubicBezTo>
                  <a:pt x="15986" y="820615"/>
                  <a:pt x="25578" y="941043"/>
                  <a:pt x="51155" y="1112626"/>
                </a:cubicBezTo>
                <a:lnTo>
                  <a:pt x="108705" y="1473910"/>
                </a:lnTo>
                <a:lnTo>
                  <a:pt x="0" y="1473910"/>
                </a:lnTo>
                <a:lnTo>
                  <a:pt x="249382" y="1809617"/>
                </a:lnTo>
                <a:lnTo>
                  <a:pt x="358087" y="1461121"/>
                </a:lnTo>
                <a:lnTo>
                  <a:pt x="271762" y="1464319"/>
                </a:lnTo>
                <a:lnTo>
                  <a:pt x="281354" y="1112627"/>
                </a:lnTo>
                <a:cubicBezTo>
                  <a:pt x="284551" y="936781"/>
                  <a:pt x="300537" y="860048"/>
                  <a:pt x="329312" y="709779"/>
                </a:cubicBezTo>
                <a:cubicBezTo>
                  <a:pt x="365547" y="629849"/>
                  <a:pt x="395388" y="610666"/>
                  <a:pt x="438017" y="585088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0749638" y="10155751"/>
            <a:ext cx="1727973" cy="858771"/>
          </a:xfrm>
          <a:custGeom>
            <a:avLst/>
            <a:gdLst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7973" h="858771">
                <a:moveTo>
                  <a:pt x="48676" y="0"/>
                </a:moveTo>
                <a:cubicBezTo>
                  <a:pt x="259602" y="114734"/>
                  <a:pt x="453144" y="229469"/>
                  <a:pt x="681454" y="344203"/>
                </a:cubicBezTo>
                <a:cubicBezTo>
                  <a:pt x="864566" y="440396"/>
                  <a:pt x="1033770" y="512249"/>
                  <a:pt x="1230790" y="591057"/>
                </a:cubicBezTo>
                <a:lnTo>
                  <a:pt x="1463736" y="657116"/>
                </a:lnTo>
                <a:lnTo>
                  <a:pt x="1477643" y="514567"/>
                </a:lnTo>
                <a:lnTo>
                  <a:pt x="1727973" y="761420"/>
                </a:lnTo>
                <a:lnTo>
                  <a:pt x="1408107" y="858771"/>
                </a:lnTo>
                <a:lnTo>
                  <a:pt x="1449828" y="744036"/>
                </a:lnTo>
                <a:lnTo>
                  <a:pt x="1196022" y="726652"/>
                </a:lnTo>
                <a:cubicBezTo>
                  <a:pt x="993208" y="703473"/>
                  <a:pt x="818209" y="673340"/>
                  <a:pt x="629302" y="615394"/>
                </a:cubicBezTo>
                <a:lnTo>
                  <a:pt x="0" y="413739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0645334" y="11035383"/>
            <a:ext cx="1046519" cy="556288"/>
          </a:xfrm>
          <a:custGeom>
            <a:avLst/>
            <a:gdLst>
              <a:gd name="connsiteX0" fmla="*/ 62583 w 1046519"/>
              <a:gd name="connsiteY0" fmla="*/ 0 h 556288"/>
              <a:gd name="connsiteX1" fmla="*/ 702315 w 1046519"/>
              <a:gd name="connsiteY1" fmla="*/ 170363 h 556288"/>
              <a:gd name="connsiteX2" fmla="*/ 667547 w 1046519"/>
              <a:gd name="connsiteY2" fmla="*/ 41721 h 556288"/>
              <a:gd name="connsiteX3" fmla="*/ 1046519 w 1046519"/>
              <a:gd name="connsiteY3" fmla="*/ 187747 h 556288"/>
              <a:gd name="connsiteX4" fmla="*/ 712745 w 1046519"/>
              <a:gd name="connsiteY4" fmla="*/ 403309 h 556288"/>
              <a:gd name="connsiteX5" fmla="*/ 716222 w 1046519"/>
              <a:gd name="connsiteY5" fmla="*/ 278144 h 556288"/>
              <a:gd name="connsiteX6" fmla="*/ 0 w 1046519"/>
              <a:gd name="connsiteY6" fmla="*/ 556288 h 55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6519" h="556288">
                <a:moveTo>
                  <a:pt x="62583" y="0"/>
                </a:moveTo>
                <a:lnTo>
                  <a:pt x="702315" y="170363"/>
                </a:lnTo>
                <a:lnTo>
                  <a:pt x="667547" y="41721"/>
                </a:lnTo>
                <a:lnTo>
                  <a:pt x="1046519" y="187747"/>
                </a:lnTo>
                <a:lnTo>
                  <a:pt x="712745" y="403309"/>
                </a:lnTo>
                <a:lnTo>
                  <a:pt x="716222" y="278144"/>
                </a:lnTo>
                <a:lnTo>
                  <a:pt x="0" y="556288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 rot="7687801">
            <a:off x="8598048" y="18148425"/>
            <a:ext cx="3878027" cy="1063569"/>
          </a:xfrm>
          <a:custGeom>
            <a:avLst/>
            <a:gdLst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77643 w 1727973"/>
              <a:gd name="connsiteY4" fmla="*/ 514567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858771"/>
              <a:gd name="connsiteX1" fmla="*/ 681454 w 1727973"/>
              <a:gd name="connsiteY1" fmla="*/ 344203 h 858771"/>
              <a:gd name="connsiteX2" fmla="*/ 1230790 w 1727973"/>
              <a:gd name="connsiteY2" fmla="*/ 591057 h 858771"/>
              <a:gd name="connsiteX3" fmla="*/ 1463736 w 1727973"/>
              <a:gd name="connsiteY3" fmla="*/ 657116 h 858771"/>
              <a:gd name="connsiteX4" fmla="*/ 1456785 w 1727973"/>
              <a:gd name="connsiteY4" fmla="*/ 441292 h 858771"/>
              <a:gd name="connsiteX5" fmla="*/ 1727973 w 1727973"/>
              <a:gd name="connsiteY5" fmla="*/ 761420 h 858771"/>
              <a:gd name="connsiteX6" fmla="*/ 1408107 w 1727973"/>
              <a:gd name="connsiteY6" fmla="*/ 858771 h 858771"/>
              <a:gd name="connsiteX7" fmla="*/ 1449828 w 1727973"/>
              <a:gd name="connsiteY7" fmla="*/ 744036 h 858771"/>
              <a:gd name="connsiteX8" fmla="*/ 1196022 w 1727973"/>
              <a:gd name="connsiteY8" fmla="*/ 726652 h 858771"/>
              <a:gd name="connsiteX9" fmla="*/ 629302 w 1727973"/>
              <a:gd name="connsiteY9" fmla="*/ 615394 h 858771"/>
              <a:gd name="connsiteX10" fmla="*/ 0 w 1727973"/>
              <a:gd name="connsiteY10" fmla="*/ 413739 h 858771"/>
              <a:gd name="connsiteX0" fmla="*/ 48676 w 1727973"/>
              <a:gd name="connsiteY0" fmla="*/ 0 h 910244"/>
              <a:gd name="connsiteX1" fmla="*/ 681454 w 1727973"/>
              <a:gd name="connsiteY1" fmla="*/ 344203 h 910244"/>
              <a:gd name="connsiteX2" fmla="*/ 1230790 w 1727973"/>
              <a:gd name="connsiteY2" fmla="*/ 591057 h 910244"/>
              <a:gd name="connsiteX3" fmla="*/ 1463736 w 1727973"/>
              <a:gd name="connsiteY3" fmla="*/ 657116 h 910244"/>
              <a:gd name="connsiteX4" fmla="*/ 1456785 w 1727973"/>
              <a:gd name="connsiteY4" fmla="*/ 441292 h 910244"/>
              <a:gd name="connsiteX5" fmla="*/ 1727973 w 1727973"/>
              <a:gd name="connsiteY5" fmla="*/ 761420 h 910244"/>
              <a:gd name="connsiteX6" fmla="*/ 1408696 w 1727973"/>
              <a:gd name="connsiteY6" fmla="*/ 910244 h 910244"/>
              <a:gd name="connsiteX7" fmla="*/ 1449828 w 1727973"/>
              <a:gd name="connsiteY7" fmla="*/ 744036 h 910244"/>
              <a:gd name="connsiteX8" fmla="*/ 1196022 w 1727973"/>
              <a:gd name="connsiteY8" fmla="*/ 726652 h 910244"/>
              <a:gd name="connsiteX9" fmla="*/ 629302 w 1727973"/>
              <a:gd name="connsiteY9" fmla="*/ 615394 h 910244"/>
              <a:gd name="connsiteX10" fmla="*/ 0 w 1727973"/>
              <a:gd name="connsiteY10" fmla="*/ 413739 h 910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27973" h="910244">
                <a:moveTo>
                  <a:pt x="48676" y="0"/>
                </a:moveTo>
                <a:cubicBezTo>
                  <a:pt x="259602" y="114734"/>
                  <a:pt x="453144" y="229469"/>
                  <a:pt x="681454" y="344203"/>
                </a:cubicBezTo>
                <a:cubicBezTo>
                  <a:pt x="864566" y="440396"/>
                  <a:pt x="1033770" y="512249"/>
                  <a:pt x="1230790" y="591057"/>
                </a:cubicBezTo>
                <a:lnTo>
                  <a:pt x="1463736" y="657116"/>
                </a:lnTo>
                <a:lnTo>
                  <a:pt x="1456785" y="441292"/>
                </a:lnTo>
                <a:lnTo>
                  <a:pt x="1727973" y="761420"/>
                </a:lnTo>
                <a:lnTo>
                  <a:pt x="1408696" y="910244"/>
                </a:lnTo>
                <a:lnTo>
                  <a:pt x="1449828" y="744036"/>
                </a:lnTo>
                <a:lnTo>
                  <a:pt x="1196022" y="726652"/>
                </a:lnTo>
                <a:cubicBezTo>
                  <a:pt x="993208" y="703473"/>
                  <a:pt x="818209" y="673340"/>
                  <a:pt x="629302" y="615394"/>
                </a:cubicBezTo>
                <a:lnTo>
                  <a:pt x="0" y="413739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6780935" y="15072437"/>
            <a:ext cx="9045780" cy="7441573"/>
          </a:xfrm>
          <a:custGeom>
            <a:avLst/>
            <a:gdLst>
              <a:gd name="connsiteX0" fmla="*/ 9045780 w 9045780"/>
              <a:gd name="connsiteY0" fmla="*/ 7438768 h 7438768"/>
              <a:gd name="connsiteX1" fmla="*/ 8427942 w 9045780"/>
              <a:gd name="connsiteY1" fmla="*/ 6969211 h 7438768"/>
              <a:gd name="connsiteX2" fmla="*/ 8032526 w 9045780"/>
              <a:gd name="connsiteY2" fmla="*/ 6474941 h 7438768"/>
              <a:gd name="connsiteX3" fmla="*/ 7315834 w 9045780"/>
              <a:gd name="connsiteY3" fmla="*/ 6351373 h 7438768"/>
              <a:gd name="connsiteX4" fmla="*/ 6129585 w 9045780"/>
              <a:gd name="connsiteY4" fmla="*/ 6005384 h 7438768"/>
              <a:gd name="connsiteX5" fmla="*/ 5363466 w 9045780"/>
              <a:gd name="connsiteY5" fmla="*/ 5832389 h 7438768"/>
              <a:gd name="connsiteX6" fmla="*/ 4251358 w 9045780"/>
              <a:gd name="connsiteY6" fmla="*/ 5486400 h 7438768"/>
              <a:gd name="connsiteX7" fmla="*/ 3435812 w 9045780"/>
              <a:gd name="connsiteY7" fmla="*/ 5535827 h 7438768"/>
              <a:gd name="connsiteX8" fmla="*/ 1705866 w 9045780"/>
              <a:gd name="connsiteY8" fmla="*/ 5585254 h 7438768"/>
              <a:gd name="connsiteX9" fmla="*/ 1162169 w 9045780"/>
              <a:gd name="connsiteY9" fmla="*/ 5189838 h 7438768"/>
              <a:gd name="connsiteX10" fmla="*/ 742039 w 9045780"/>
              <a:gd name="connsiteY10" fmla="*/ 4720281 h 7438768"/>
              <a:gd name="connsiteX11" fmla="*/ 420764 w 9045780"/>
              <a:gd name="connsiteY11" fmla="*/ 4448433 h 7438768"/>
              <a:gd name="connsiteX12" fmla="*/ 148915 w 9045780"/>
              <a:gd name="connsiteY12" fmla="*/ 4102443 h 7438768"/>
              <a:gd name="connsiteX13" fmla="*/ 634 w 9045780"/>
              <a:gd name="connsiteY13" fmla="*/ 3534033 h 7438768"/>
              <a:gd name="connsiteX14" fmla="*/ 99488 w 9045780"/>
              <a:gd name="connsiteY14" fmla="*/ 3113903 h 7438768"/>
              <a:gd name="connsiteX15" fmla="*/ 198342 w 9045780"/>
              <a:gd name="connsiteY15" fmla="*/ 2866768 h 7438768"/>
              <a:gd name="connsiteX16" fmla="*/ 74774 w 9045780"/>
              <a:gd name="connsiteY16" fmla="*/ 2421925 h 7438768"/>
              <a:gd name="connsiteX17" fmla="*/ 198342 w 9045780"/>
              <a:gd name="connsiteY17" fmla="*/ 2224216 h 7438768"/>
              <a:gd name="connsiteX18" fmla="*/ 148915 w 9045780"/>
              <a:gd name="connsiteY18" fmla="*/ 1853514 h 7438768"/>
              <a:gd name="connsiteX19" fmla="*/ 99488 w 9045780"/>
              <a:gd name="connsiteY19" fmla="*/ 1631092 h 7438768"/>
              <a:gd name="connsiteX20" fmla="*/ 519618 w 9045780"/>
              <a:gd name="connsiteY20" fmla="*/ 1285103 h 7438768"/>
              <a:gd name="connsiteX21" fmla="*/ 791466 w 9045780"/>
              <a:gd name="connsiteY21" fmla="*/ 617838 h 7438768"/>
              <a:gd name="connsiteX22" fmla="*/ 890320 w 9045780"/>
              <a:gd name="connsiteY22" fmla="*/ 370703 h 7438768"/>
              <a:gd name="connsiteX23" fmla="*/ 964461 w 9045780"/>
              <a:gd name="connsiteY23" fmla="*/ 0 h 7438768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742039 w 9045780"/>
              <a:gd name="connsiteY10" fmla="*/ 4723086 h 7441573"/>
              <a:gd name="connsiteX11" fmla="*/ 420764 w 9045780"/>
              <a:gd name="connsiteY11" fmla="*/ 4451238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742039 w 9045780"/>
              <a:gd name="connsiteY10" fmla="*/ 4723086 h 7441573"/>
              <a:gd name="connsiteX11" fmla="*/ 420764 w 9045780"/>
              <a:gd name="connsiteY11" fmla="*/ 4451238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045780" h="7441573">
                <a:moveTo>
                  <a:pt x="9045780" y="7441573"/>
                </a:moveTo>
                <a:cubicBezTo>
                  <a:pt x="8821299" y="7287113"/>
                  <a:pt x="8596818" y="7132654"/>
                  <a:pt x="8427942" y="6972016"/>
                </a:cubicBezTo>
                <a:cubicBezTo>
                  <a:pt x="8259066" y="6811378"/>
                  <a:pt x="8217877" y="6580719"/>
                  <a:pt x="8032526" y="6477746"/>
                </a:cubicBezTo>
                <a:cubicBezTo>
                  <a:pt x="7847175" y="6374773"/>
                  <a:pt x="7632991" y="6432437"/>
                  <a:pt x="7315834" y="6354178"/>
                </a:cubicBezTo>
                <a:cubicBezTo>
                  <a:pt x="6998677" y="6275918"/>
                  <a:pt x="6454980" y="6094686"/>
                  <a:pt x="6129585" y="6008189"/>
                </a:cubicBezTo>
                <a:cubicBezTo>
                  <a:pt x="5804190" y="5921692"/>
                  <a:pt x="5676504" y="5921691"/>
                  <a:pt x="5363466" y="5835194"/>
                </a:cubicBezTo>
                <a:cubicBezTo>
                  <a:pt x="5050428" y="5748697"/>
                  <a:pt x="4572634" y="5538632"/>
                  <a:pt x="4251358" y="5489205"/>
                </a:cubicBezTo>
                <a:cubicBezTo>
                  <a:pt x="3930082" y="5439778"/>
                  <a:pt x="3860061" y="5522156"/>
                  <a:pt x="3435812" y="5538632"/>
                </a:cubicBezTo>
                <a:cubicBezTo>
                  <a:pt x="3011563" y="5555108"/>
                  <a:pt x="2084806" y="5645724"/>
                  <a:pt x="1705866" y="5588059"/>
                </a:cubicBezTo>
                <a:cubicBezTo>
                  <a:pt x="1326926" y="5530394"/>
                  <a:pt x="1322807" y="5336805"/>
                  <a:pt x="1162169" y="5192643"/>
                </a:cubicBezTo>
                <a:cubicBezTo>
                  <a:pt x="1001531" y="5048481"/>
                  <a:pt x="865606" y="4846653"/>
                  <a:pt x="742039" y="4723086"/>
                </a:cubicBezTo>
                <a:cubicBezTo>
                  <a:pt x="618472" y="4599519"/>
                  <a:pt x="519618" y="4554211"/>
                  <a:pt x="420764" y="4451238"/>
                </a:cubicBezTo>
                <a:cubicBezTo>
                  <a:pt x="321910" y="4348265"/>
                  <a:pt x="218937" y="4257648"/>
                  <a:pt x="148915" y="4105248"/>
                </a:cubicBezTo>
                <a:cubicBezTo>
                  <a:pt x="78893" y="3952848"/>
                  <a:pt x="8872" y="3701595"/>
                  <a:pt x="634" y="3536838"/>
                </a:cubicBezTo>
                <a:cubicBezTo>
                  <a:pt x="-7604" y="3372081"/>
                  <a:pt x="66537" y="3227919"/>
                  <a:pt x="99488" y="3116708"/>
                </a:cubicBezTo>
                <a:cubicBezTo>
                  <a:pt x="132439" y="3005497"/>
                  <a:pt x="202461" y="2984903"/>
                  <a:pt x="198342" y="2869573"/>
                </a:cubicBezTo>
                <a:cubicBezTo>
                  <a:pt x="194223" y="2754243"/>
                  <a:pt x="74774" y="2531822"/>
                  <a:pt x="74774" y="2424730"/>
                </a:cubicBezTo>
                <a:cubicBezTo>
                  <a:pt x="74774" y="2317638"/>
                  <a:pt x="185985" y="2321756"/>
                  <a:pt x="198342" y="2227021"/>
                </a:cubicBezTo>
                <a:cubicBezTo>
                  <a:pt x="210699" y="2132286"/>
                  <a:pt x="165391" y="1955173"/>
                  <a:pt x="148915" y="1856319"/>
                </a:cubicBezTo>
                <a:cubicBezTo>
                  <a:pt x="132439" y="1757465"/>
                  <a:pt x="37704" y="1728632"/>
                  <a:pt x="99488" y="1633897"/>
                </a:cubicBezTo>
                <a:cubicBezTo>
                  <a:pt x="161272" y="1539162"/>
                  <a:pt x="404288" y="1456784"/>
                  <a:pt x="519618" y="1287908"/>
                </a:cubicBezTo>
                <a:cubicBezTo>
                  <a:pt x="634948" y="1119032"/>
                  <a:pt x="729682" y="773043"/>
                  <a:pt x="791466" y="620643"/>
                </a:cubicBezTo>
                <a:cubicBezTo>
                  <a:pt x="853250" y="468243"/>
                  <a:pt x="865695" y="476949"/>
                  <a:pt x="890320" y="373508"/>
                </a:cubicBezTo>
                <a:cubicBezTo>
                  <a:pt x="914945" y="270068"/>
                  <a:pt x="939001" y="139475"/>
                  <a:pt x="939217" y="0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053473" y="15462406"/>
            <a:ext cx="9402574" cy="6951028"/>
          </a:xfrm>
          <a:custGeom>
            <a:avLst/>
            <a:gdLst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438788 w 9402574"/>
              <a:gd name="connsiteY17" fmla="*/ 4869711 h 6953693"/>
              <a:gd name="connsiteX18" fmla="*/ 907160 w 9402574"/>
              <a:gd name="connsiteY18" fmla="*/ 4593265 h 6953693"/>
              <a:gd name="connsiteX19" fmla="*/ 662611 w 9402574"/>
              <a:gd name="connsiteY19" fmla="*/ 4146697 h 6953693"/>
              <a:gd name="connsiteX20" fmla="*/ 492491 w 9402574"/>
              <a:gd name="connsiteY20" fmla="*/ 3880883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1028 h 6951028"/>
              <a:gd name="connsiteX1" fmla="*/ 9274984 w 9402574"/>
              <a:gd name="connsiteY1" fmla="*/ 6770274 h 6951028"/>
              <a:gd name="connsiteX2" fmla="*/ 8807151 w 9402574"/>
              <a:gd name="connsiteY2" fmla="*/ 6621418 h 6951028"/>
              <a:gd name="connsiteX3" fmla="*/ 8583867 w 9402574"/>
              <a:gd name="connsiteY3" fmla="*/ 6451297 h 6951028"/>
              <a:gd name="connsiteX4" fmla="*/ 8318053 w 9402574"/>
              <a:gd name="connsiteY4" fmla="*/ 6323707 h 6951028"/>
              <a:gd name="connsiteX5" fmla="*/ 8084137 w 9402574"/>
              <a:gd name="connsiteY5" fmla="*/ 6089790 h 6951028"/>
              <a:gd name="connsiteX6" fmla="*/ 7850221 w 9402574"/>
              <a:gd name="connsiteY6" fmla="*/ 5930302 h 6951028"/>
              <a:gd name="connsiteX7" fmla="*/ 7393021 w 9402574"/>
              <a:gd name="connsiteY7" fmla="*/ 5749548 h 6951028"/>
              <a:gd name="connsiteX8" fmla="*/ 7084677 w 9402574"/>
              <a:gd name="connsiteY8" fmla="*/ 5738916 h 6951028"/>
              <a:gd name="connsiteX9" fmla="*/ 6584946 w 9402574"/>
              <a:gd name="connsiteY9" fmla="*/ 5643223 h 6951028"/>
              <a:gd name="connsiteX10" fmla="*/ 6117114 w 9402574"/>
              <a:gd name="connsiteY10" fmla="*/ 5419939 h 6951028"/>
              <a:gd name="connsiteX11" fmla="*/ 5447263 w 9402574"/>
              <a:gd name="connsiteY11" fmla="*/ 5302981 h 6951028"/>
              <a:gd name="connsiteX12" fmla="*/ 4979430 w 9402574"/>
              <a:gd name="connsiteY12" fmla="*/ 5164758 h 6951028"/>
              <a:gd name="connsiteX13" fmla="*/ 4001235 w 9402574"/>
              <a:gd name="connsiteY13" fmla="*/ 4930842 h 6951028"/>
              <a:gd name="connsiteX14" fmla="*/ 3342016 w 9402574"/>
              <a:gd name="connsiteY14" fmla="*/ 4856414 h 6951028"/>
              <a:gd name="connsiteX15" fmla="*/ 2661532 w 9402574"/>
              <a:gd name="connsiteY15" fmla="*/ 4941474 h 6951028"/>
              <a:gd name="connsiteX16" fmla="*/ 2044844 w 9402574"/>
              <a:gd name="connsiteY16" fmla="*/ 4984004 h 6951028"/>
              <a:gd name="connsiteX17" fmla="*/ 1438788 w 9402574"/>
              <a:gd name="connsiteY17" fmla="*/ 4867046 h 6951028"/>
              <a:gd name="connsiteX18" fmla="*/ 907160 w 9402574"/>
              <a:gd name="connsiteY18" fmla="*/ 4590600 h 6951028"/>
              <a:gd name="connsiteX19" fmla="*/ 662611 w 9402574"/>
              <a:gd name="connsiteY19" fmla="*/ 4144032 h 6951028"/>
              <a:gd name="connsiteX20" fmla="*/ 492491 w 9402574"/>
              <a:gd name="connsiteY20" fmla="*/ 3878218 h 6951028"/>
              <a:gd name="connsiteX21" fmla="*/ 141616 w 9402574"/>
              <a:gd name="connsiteY21" fmla="*/ 3644302 h 6951028"/>
              <a:gd name="connsiteX22" fmla="*/ 14025 w 9402574"/>
              <a:gd name="connsiteY22" fmla="*/ 3421018 h 6951028"/>
              <a:gd name="connsiteX23" fmla="*/ 14025 w 9402574"/>
              <a:gd name="connsiteY23" fmla="*/ 3144572 h 6951028"/>
              <a:gd name="connsiteX24" fmla="*/ 109718 w 9402574"/>
              <a:gd name="connsiteY24" fmla="*/ 3006348 h 6951028"/>
              <a:gd name="connsiteX25" fmla="*/ 173514 w 9402574"/>
              <a:gd name="connsiteY25" fmla="*/ 2751167 h 6951028"/>
              <a:gd name="connsiteX26" fmla="*/ 184146 w 9402574"/>
              <a:gd name="connsiteY26" fmla="*/ 2517251 h 6951028"/>
              <a:gd name="connsiteX27" fmla="*/ 226677 w 9402574"/>
              <a:gd name="connsiteY27" fmla="*/ 2251437 h 6951028"/>
              <a:gd name="connsiteX28" fmla="*/ 237309 w 9402574"/>
              <a:gd name="connsiteY28" fmla="*/ 1762339 h 6951028"/>
              <a:gd name="connsiteX29" fmla="*/ 226677 w 9402574"/>
              <a:gd name="connsiteY29" fmla="*/ 1570953 h 6951028"/>
              <a:gd name="connsiteX30" fmla="*/ 449960 w 9402574"/>
              <a:gd name="connsiteY30" fmla="*/ 1464628 h 6951028"/>
              <a:gd name="connsiteX31" fmla="*/ 588184 w 9402574"/>
              <a:gd name="connsiteY31" fmla="*/ 1209446 h 6951028"/>
              <a:gd name="connsiteX32" fmla="*/ 747672 w 9402574"/>
              <a:gd name="connsiteY32" fmla="*/ 656553 h 6951028"/>
              <a:gd name="connsiteX33" fmla="*/ 864630 w 9402574"/>
              <a:gd name="connsiteY33" fmla="*/ 273781 h 6951028"/>
              <a:gd name="connsiteX34" fmla="*/ 885895 w 9402574"/>
              <a:gd name="connsiteY34" fmla="*/ 114293 h 6951028"/>
              <a:gd name="connsiteX35" fmla="*/ 888592 w 9402574"/>
              <a:gd name="connsiteY35" fmla="*/ 0 h 695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402574" h="6951028">
                <a:moveTo>
                  <a:pt x="9402574" y="6951028"/>
                </a:moveTo>
                <a:cubicBezTo>
                  <a:pt x="9388397" y="6888118"/>
                  <a:pt x="9374221" y="6825209"/>
                  <a:pt x="9274984" y="6770274"/>
                </a:cubicBezTo>
                <a:cubicBezTo>
                  <a:pt x="9175747" y="6715339"/>
                  <a:pt x="8922337" y="6674581"/>
                  <a:pt x="8807151" y="6621418"/>
                </a:cubicBezTo>
                <a:cubicBezTo>
                  <a:pt x="8691965" y="6568255"/>
                  <a:pt x="8665383" y="6500915"/>
                  <a:pt x="8583867" y="6451297"/>
                </a:cubicBezTo>
                <a:cubicBezTo>
                  <a:pt x="8502351" y="6401679"/>
                  <a:pt x="8401341" y="6383958"/>
                  <a:pt x="8318053" y="6323707"/>
                </a:cubicBezTo>
                <a:cubicBezTo>
                  <a:pt x="8234765" y="6263456"/>
                  <a:pt x="8162109" y="6155357"/>
                  <a:pt x="8084137" y="6089790"/>
                </a:cubicBezTo>
                <a:cubicBezTo>
                  <a:pt x="8006165" y="6024223"/>
                  <a:pt x="7965407" y="5987009"/>
                  <a:pt x="7850221" y="5930302"/>
                </a:cubicBezTo>
                <a:cubicBezTo>
                  <a:pt x="7735035" y="5873595"/>
                  <a:pt x="7520612" y="5781446"/>
                  <a:pt x="7393021" y="5749548"/>
                </a:cubicBezTo>
                <a:cubicBezTo>
                  <a:pt x="7265430" y="5717650"/>
                  <a:pt x="7219356" y="5756637"/>
                  <a:pt x="7084677" y="5738916"/>
                </a:cubicBezTo>
                <a:cubicBezTo>
                  <a:pt x="6949998" y="5721195"/>
                  <a:pt x="6746207" y="5696386"/>
                  <a:pt x="6584946" y="5643223"/>
                </a:cubicBezTo>
                <a:cubicBezTo>
                  <a:pt x="6423685" y="5590060"/>
                  <a:pt x="6306728" y="5476646"/>
                  <a:pt x="6117114" y="5419939"/>
                </a:cubicBezTo>
                <a:cubicBezTo>
                  <a:pt x="5927500" y="5363232"/>
                  <a:pt x="5636877" y="5345511"/>
                  <a:pt x="5447263" y="5302981"/>
                </a:cubicBezTo>
                <a:cubicBezTo>
                  <a:pt x="5257649" y="5260451"/>
                  <a:pt x="5220435" y="5226781"/>
                  <a:pt x="4979430" y="5164758"/>
                </a:cubicBezTo>
                <a:cubicBezTo>
                  <a:pt x="4738425" y="5102735"/>
                  <a:pt x="4274137" y="4982233"/>
                  <a:pt x="4001235" y="4930842"/>
                </a:cubicBezTo>
                <a:cubicBezTo>
                  <a:pt x="3728333" y="4879451"/>
                  <a:pt x="3565300" y="4854642"/>
                  <a:pt x="3342016" y="4856414"/>
                </a:cubicBezTo>
                <a:cubicBezTo>
                  <a:pt x="3118732" y="4858186"/>
                  <a:pt x="2877727" y="4920209"/>
                  <a:pt x="2661532" y="4941474"/>
                </a:cubicBezTo>
                <a:cubicBezTo>
                  <a:pt x="2445337" y="4962739"/>
                  <a:pt x="2248635" y="4996409"/>
                  <a:pt x="2044844" y="4984004"/>
                </a:cubicBezTo>
                <a:cubicBezTo>
                  <a:pt x="1841053" y="4971599"/>
                  <a:pt x="1628402" y="4932613"/>
                  <a:pt x="1438788" y="4867046"/>
                </a:cubicBezTo>
                <a:cubicBezTo>
                  <a:pt x="1249174" y="4801479"/>
                  <a:pt x="1036523" y="4711102"/>
                  <a:pt x="907160" y="4590600"/>
                </a:cubicBezTo>
                <a:cubicBezTo>
                  <a:pt x="777797" y="4470098"/>
                  <a:pt x="731722" y="4262762"/>
                  <a:pt x="662611" y="4144032"/>
                </a:cubicBezTo>
                <a:cubicBezTo>
                  <a:pt x="593500" y="4025302"/>
                  <a:pt x="579323" y="3961506"/>
                  <a:pt x="492491" y="3878218"/>
                </a:cubicBezTo>
                <a:cubicBezTo>
                  <a:pt x="405659" y="3794930"/>
                  <a:pt x="221360" y="3720502"/>
                  <a:pt x="141616" y="3644302"/>
                </a:cubicBezTo>
                <a:cubicBezTo>
                  <a:pt x="61872" y="3568102"/>
                  <a:pt x="35290" y="3504306"/>
                  <a:pt x="14025" y="3421018"/>
                </a:cubicBezTo>
                <a:cubicBezTo>
                  <a:pt x="-7240" y="3337730"/>
                  <a:pt x="-1924" y="3213684"/>
                  <a:pt x="14025" y="3144572"/>
                </a:cubicBezTo>
                <a:cubicBezTo>
                  <a:pt x="29974" y="3075460"/>
                  <a:pt x="83137" y="3071915"/>
                  <a:pt x="109718" y="3006348"/>
                </a:cubicBezTo>
                <a:cubicBezTo>
                  <a:pt x="136299" y="2940781"/>
                  <a:pt x="161109" y="2832683"/>
                  <a:pt x="173514" y="2751167"/>
                </a:cubicBezTo>
                <a:cubicBezTo>
                  <a:pt x="185919" y="2669651"/>
                  <a:pt x="175285" y="2600539"/>
                  <a:pt x="184146" y="2517251"/>
                </a:cubicBezTo>
                <a:cubicBezTo>
                  <a:pt x="193007" y="2433963"/>
                  <a:pt x="217816" y="2377256"/>
                  <a:pt x="226677" y="2251437"/>
                </a:cubicBezTo>
                <a:cubicBezTo>
                  <a:pt x="235537" y="2125618"/>
                  <a:pt x="237309" y="1875753"/>
                  <a:pt x="237309" y="1762339"/>
                </a:cubicBezTo>
                <a:cubicBezTo>
                  <a:pt x="237309" y="1648925"/>
                  <a:pt x="191235" y="1620571"/>
                  <a:pt x="226677" y="1570953"/>
                </a:cubicBezTo>
                <a:cubicBezTo>
                  <a:pt x="262119" y="1521335"/>
                  <a:pt x="389709" y="1524879"/>
                  <a:pt x="449960" y="1464628"/>
                </a:cubicBezTo>
                <a:cubicBezTo>
                  <a:pt x="510211" y="1404377"/>
                  <a:pt x="538565" y="1344125"/>
                  <a:pt x="588184" y="1209446"/>
                </a:cubicBezTo>
                <a:cubicBezTo>
                  <a:pt x="637803" y="1074767"/>
                  <a:pt x="701598" y="812497"/>
                  <a:pt x="747672" y="656553"/>
                </a:cubicBezTo>
                <a:cubicBezTo>
                  <a:pt x="793746" y="500609"/>
                  <a:pt x="841593" y="364158"/>
                  <a:pt x="864630" y="273781"/>
                </a:cubicBezTo>
                <a:cubicBezTo>
                  <a:pt x="887667" y="183404"/>
                  <a:pt x="884123" y="160367"/>
                  <a:pt x="885895" y="114293"/>
                </a:cubicBezTo>
                <a:cubicBezTo>
                  <a:pt x="887667" y="68219"/>
                  <a:pt x="894794" y="35442"/>
                  <a:pt x="888592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/>
          <p:cNvSpPr/>
          <p:nvPr/>
        </p:nvSpPr>
        <p:spPr>
          <a:xfrm>
            <a:off x="9464188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TextBox 1516"/>
          <p:cNvSpPr txBox="1"/>
          <p:nvPr/>
        </p:nvSpPr>
        <p:spPr>
          <a:xfrm>
            <a:off x="9798369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25-30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1522" name="TextBox 1521"/>
          <p:cNvSpPr txBox="1"/>
          <p:nvPr/>
        </p:nvSpPr>
        <p:spPr>
          <a:xfrm>
            <a:off x="9638175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20" name="Group 1719"/>
          <p:cNvGrpSpPr/>
          <p:nvPr/>
        </p:nvGrpSpPr>
        <p:grpSpPr>
          <a:xfrm>
            <a:off x="9891705" y="25083209"/>
            <a:ext cx="7415178" cy="211850"/>
            <a:chOff x="686494" y="24470648"/>
            <a:chExt cx="7415178" cy="211850"/>
          </a:xfrm>
        </p:grpSpPr>
        <p:grpSp>
          <p:nvGrpSpPr>
            <p:cNvPr id="1721" name="Group 172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728" name="Rectangle 172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Rectangle 172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0" name="Rectangle 172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Rectangle 173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Rectangle 173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2" name="Group 172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723" name="Rectangle 172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4" name="Rectangle 172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Rectangle 172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6" name="Rectangle 172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Rectangle 172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54" name="Rectangle 1153"/>
          <p:cNvSpPr/>
          <p:nvPr/>
        </p:nvSpPr>
        <p:spPr>
          <a:xfrm>
            <a:off x="525307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2" name="Group 241"/>
          <p:cNvGrpSpPr/>
          <p:nvPr/>
        </p:nvGrpSpPr>
        <p:grpSpPr>
          <a:xfrm rot="13310255">
            <a:off x="9640446" y="11410218"/>
            <a:ext cx="923262" cy="2299632"/>
            <a:chOff x="12979761" y="4996500"/>
            <a:chExt cx="923262" cy="2299632"/>
          </a:xfrm>
        </p:grpSpPr>
        <p:sp>
          <p:nvSpPr>
            <p:cNvPr id="243" name="Freeform 24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503849">
            <a:off x="10040820" y="8183986"/>
            <a:ext cx="923262" cy="2299632"/>
            <a:chOff x="12979761" y="4996500"/>
            <a:chExt cx="923262" cy="2299632"/>
          </a:xfrm>
        </p:grpSpPr>
        <p:sp>
          <p:nvSpPr>
            <p:cNvPr id="248" name="Freeform 247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8801297">
            <a:off x="13961890" y="13298428"/>
            <a:ext cx="923262" cy="2299632"/>
            <a:chOff x="12979761" y="4996500"/>
            <a:chExt cx="923262" cy="2299632"/>
          </a:xfrm>
        </p:grpSpPr>
        <p:sp>
          <p:nvSpPr>
            <p:cNvPr id="253" name="Freeform 25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37" name="Group 236"/>
          <p:cNvGrpSpPr/>
          <p:nvPr/>
        </p:nvGrpSpPr>
        <p:grpSpPr>
          <a:xfrm>
            <a:off x="6041894" y="5842769"/>
            <a:ext cx="1451842" cy="1309816"/>
            <a:chOff x="5305666" y="8031892"/>
            <a:chExt cx="1451842" cy="1309816"/>
          </a:xfrm>
        </p:grpSpPr>
        <p:sp>
          <p:nvSpPr>
            <p:cNvPr id="238" name="Rectangle 23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0" name="TextBox 239"/>
          <p:cNvSpPr txBox="1"/>
          <p:nvPr/>
        </p:nvSpPr>
        <p:spPr>
          <a:xfrm>
            <a:off x="13119891" y="12469548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241" name="Group 240"/>
          <p:cNvGrpSpPr/>
          <p:nvPr/>
        </p:nvGrpSpPr>
        <p:grpSpPr>
          <a:xfrm rot="769306">
            <a:off x="15306985" y="18420393"/>
            <a:ext cx="923262" cy="2299632"/>
            <a:chOff x="12979761" y="4996500"/>
            <a:chExt cx="923262" cy="2299632"/>
          </a:xfrm>
        </p:grpSpPr>
        <p:sp>
          <p:nvSpPr>
            <p:cNvPr id="257" name="Freeform 256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61" name="Freeform 260"/>
          <p:cNvSpPr/>
          <p:nvPr/>
        </p:nvSpPr>
        <p:spPr>
          <a:xfrm rot="2880554">
            <a:off x="9574475" y="18971241"/>
            <a:ext cx="686687" cy="4472351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316221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7644" y="1252685"/>
                  <a:pt x="108503" y="1316221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TextBox 262"/>
          <p:cNvSpPr txBox="1"/>
          <p:nvPr/>
        </p:nvSpPr>
        <p:spPr>
          <a:xfrm>
            <a:off x="10160662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1591" name="TextBox 1590"/>
          <p:cNvSpPr txBox="1"/>
          <p:nvPr/>
        </p:nvSpPr>
        <p:spPr>
          <a:xfrm>
            <a:off x="11691748" y="9601493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8248647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266" name="TextBox 265"/>
          <p:cNvSpPr txBox="1"/>
          <p:nvPr/>
        </p:nvSpPr>
        <p:spPr>
          <a:xfrm rot="2664027">
            <a:off x="8331564" y="15421252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75" name="TextBox 274"/>
          <p:cNvSpPr txBox="1"/>
          <p:nvPr/>
        </p:nvSpPr>
        <p:spPr>
          <a:xfrm rot="3622311">
            <a:off x="6380200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1064071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270" name="TextBox 269"/>
          <p:cNvSpPr txBox="1"/>
          <p:nvPr/>
        </p:nvSpPr>
        <p:spPr>
          <a:xfrm rot="15991539">
            <a:off x="1446341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7929031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273" name="TextBox 272"/>
          <p:cNvSpPr txBox="1"/>
          <p:nvPr/>
        </p:nvSpPr>
        <p:spPr>
          <a:xfrm rot="658250">
            <a:off x="8134435" y="1832156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grpSp>
        <p:nvGrpSpPr>
          <p:cNvPr id="292" name="Group 291"/>
          <p:cNvGrpSpPr/>
          <p:nvPr/>
        </p:nvGrpSpPr>
        <p:grpSpPr>
          <a:xfrm>
            <a:off x="7770679" y="6350572"/>
            <a:ext cx="1410603" cy="461665"/>
            <a:chOff x="7143452" y="18012303"/>
            <a:chExt cx="1410603" cy="461665"/>
          </a:xfrm>
        </p:grpSpPr>
        <p:grpSp>
          <p:nvGrpSpPr>
            <p:cNvPr id="293" name="Group 292"/>
            <p:cNvGrpSpPr/>
            <p:nvPr/>
          </p:nvGrpSpPr>
          <p:grpSpPr>
            <a:xfrm>
              <a:off x="7203179" y="18107822"/>
              <a:ext cx="1033762" cy="282419"/>
              <a:chOff x="7203179" y="18107822"/>
              <a:chExt cx="1033762" cy="282419"/>
            </a:xfrm>
          </p:grpSpPr>
          <p:sp>
            <p:nvSpPr>
              <p:cNvPr id="295" name="Rectangle 294"/>
              <p:cNvSpPr/>
              <p:nvPr/>
            </p:nvSpPr>
            <p:spPr>
              <a:xfrm>
                <a:off x="7204245" y="18108887"/>
                <a:ext cx="1032696" cy="281354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Rectangle 295"/>
              <p:cNvSpPr/>
              <p:nvPr/>
            </p:nvSpPr>
            <p:spPr>
              <a:xfrm>
                <a:off x="7203179" y="18107822"/>
                <a:ext cx="1032696" cy="281354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4" name="TextBox 293"/>
            <p:cNvSpPr txBox="1"/>
            <p:nvPr/>
          </p:nvSpPr>
          <p:spPr>
            <a:xfrm>
              <a:off x="7143452" y="18012303"/>
              <a:ext cx="1410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Kletskaia</a:t>
              </a:r>
              <a:endParaRPr lang="en-US" sz="2400" b="1" dirty="0"/>
            </a:p>
          </p:txBody>
        </p:sp>
      </p:grpSp>
      <p:sp>
        <p:nvSpPr>
          <p:cNvPr id="264" name="Oval 263"/>
          <p:cNvSpPr/>
          <p:nvPr/>
        </p:nvSpPr>
        <p:spPr>
          <a:xfrm>
            <a:off x="7697669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Oval 296"/>
          <p:cNvSpPr/>
          <p:nvPr/>
        </p:nvSpPr>
        <p:spPr>
          <a:xfrm>
            <a:off x="9336429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Oval 297"/>
          <p:cNvSpPr/>
          <p:nvPr/>
        </p:nvSpPr>
        <p:spPr>
          <a:xfrm>
            <a:off x="639002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Oval 298"/>
          <p:cNvSpPr/>
          <p:nvPr/>
        </p:nvSpPr>
        <p:spPr>
          <a:xfrm>
            <a:off x="5647079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>
            <a:off x="2802279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Oval 300"/>
          <p:cNvSpPr/>
          <p:nvPr/>
        </p:nvSpPr>
        <p:spPr>
          <a:xfrm>
            <a:off x="12270129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Oval 301"/>
          <p:cNvSpPr/>
          <p:nvPr/>
        </p:nvSpPr>
        <p:spPr>
          <a:xfrm>
            <a:off x="7733008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Oval 302"/>
          <p:cNvSpPr/>
          <p:nvPr/>
        </p:nvSpPr>
        <p:spPr>
          <a:xfrm>
            <a:off x="10438343" y="1866445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Oval 303"/>
          <p:cNvSpPr/>
          <p:nvPr/>
        </p:nvSpPr>
        <p:spPr>
          <a:xfrm>
            <a:off x="1096301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Oval 304"/>
          <p:cNvSpPr/>
          <p:nvPr/>
        </p:nvSpPr>
        <p:spPr>
          <a:xfrm>
            <a:off x="15340905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Oval 305"/>
          <p:cNvSpPr/>
          <p:nvPr/>
        </p:nvSpPr>
        <p:spPr>
          <a:xfrm>
            <a:off x="16183861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Oval 306"/>
          <p:cNvSpPr/>
          <p:nvPr/>
        </p:nvSpPr>
        <p:spPr>
          <a:xfrm>
            <a:off x="5062759" y="732638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Oval 307"/>
          <p:cNvSpPr/>
          <p:nvPr/>
        </p:nvSpPr>
        <p:spPr>
          <a:xfrm>
            <a:off x="8553444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Oval 308"/>
          <p:cNvSpPr/>
          <p:nvPr/>
        </p:nvSpPr>
        <p:spPr>
          <a:xfrm>
            <a:off x="5040988" y="78416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Oval 309"/>
          <p:cNvSpPr/>
          <p:nvPr/>
        </p:nvSpPr>
        <p:spPr>
          <a:xfrm>
            <a:off x="15269461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Oval 310"/>
          <p:cNvSpPr/>
          <p:nvPr/>
        </p:nvSpPr>
        <p:spPr>
          <a:xfrm>
            <a:off x="10750470" y="129438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Oval 311"/>
          <p:cNvSpPr/>
          <p:nvPr/>
        </p:nvSpPr>
        <p:spPr>
          <a:xfrm>
            <a:off x="10041279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TextBox 313"/>
          <p:cNvSpPr txBox="1"/>
          <p:nvPr/>
        </p:nvSpPr>
        <p:spPr>
          <a:xfrm>
            <a:off x="5209178" y="7307226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315" name="TextBox 314"/>
          <p:cNvSpPr txBox="1"/>
          <p:nvPr/>
        </p:nvSpPr>
        <p:spPr>
          <a:xfrm>
            <a:off x="5205787" y="7779656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sp>
        <p:nvSpPr>
          <p:cNvPr id="316" name="TextBox 315"/>
          <p:cNvSpPr txBox="1"/>
          <p:nvPr/>
        </p:nvSpPr>
        <p:spPr>
          <a:xfrm>
            <a:off x="8699863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grpSp>
        <p:nvGrpSpPr>
          <p:cNvPr id="318" name="Group 317"/>
          <p:cNvGrpSpPr/>
          <p:nvPr/>
        </p:nvGrpSpPr>
        <p:grpSpPr>
          <a:xfrm>
            <a:off x="9399379" y="12744458"/>
            <a:ext cx="1324200" cy="461665"/>
            <a:chOff x="9276067" y="12841277"/>
            <a:chExt cx="1324200" cy="461665"/>
          </a:xfrm>
        </p:grpSpPr>
        <p:grpSp>
          <p:nvGrpSpPr>
            <p:cNvPr id="319" name="Group 318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321" name="Rectangle 320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Rectangle 321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0" name="TextBox 319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323" name="Oval 322"/>
          <p:cNvSpPr/>
          <p:nvPr/>
        </p:nvSpPr>
        <p:spPr>
          <a:xfrm>
            <a:off x="9884033" y="122942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8" name="TextBox 1607"/>
          <p:cNvSpPr txBox="1"/>
          <p:nvPr/>
        </p:nvSpPr>
        <p:spPr>
          <a:xfrm rot="3102398">
            <a:off x="924981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29" name="TextBox 328"/>
          <p:cNvSpPr txBox="1"/>
          <p:nvPr/>
        </p:nvSpPr>
        <p:spPr>
          <a:xfrm>
            <a:off x="13765437" y="131930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pic>
        <p:nvPicPr>
          <p:cNvPr id="333" name="Picture 33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7322" y="23508394"/>
            <a:ext cx="1111429" cy="1262806"/>
          </a:xfrm>
          <a:prstGeom prst="rect">
            <a:avLst/>
          </a:prstGeom>
        </p:spPr>
      </p:pic>
      <p:grpSp>
        <p:nvGrpSpPr>
          <p:cNvPr id="334" name="Group 333"/>
          <p:cNvGrpSpPr/>
          <p:nvPr/>
        </p:nvGrpSpPr>
        <p:grpSpPr>
          <a:xfrm>
            <a:off x="16640420" y="23380238"/>
            <a:ext cx="597031" cy="1657720"/>
            <a:chOff x="16799904" y="23202900"/>
            <a:chExt cx="597031" cy="1657720"/>
          </a:xfrm>
        </p:grpSpPr>
        <p:sp>
          <p:nvSpPr>
            <p:cNvPr id="335" name="Down Arrow 33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15517493" y="10718167"/>
            <a:ext cx="2281885" cy="1311421"/>
            <a:chOff x="18107797" y="10798849"/>
            <a:chExt cx="2281885" cy="1311421"/>
          </a:xfrm>
        </p:grpSpPr>
        <p:grpSp>
          <p:nvGrpSpPr>
            <p:cNvPr id="338" name="Group 337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346" name="Rectangle 34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Rectangle 34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9" name="Group 338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340" name="Group 339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45" name="TextBox 344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41" name="Freeform 34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TextBox 342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48" name="Group 347"/>
          <p:cNvGrpSpPr/>
          <p:nvPr/>
        </p:nvGrpSpPr>
        <p:grpSpPr>
          <a:xfrm>
            <a:off x="14314835" y="10791396"/>
            <a:ext cx="1790700" cy="461665"/>
            <a:chOff x="18257174" y="9768654"/>
            <a:chExt cx="1790700" cy="461665"/>
          </a:xfrm>
        </p:grpSpPr>
        <p:grpSp>
          <p:nvGrpSpPr>
            <p:cNvPr id="349" name="Group 348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351" name="Rectangle 35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Rectangle 35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0" name="TextBox 349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8781323" y="9127424"/>
            <a:ext cx="2238589" cy="1311421"/>
            <a:chOff x="1514179" y="3096643"/>
            <a:chExt cx="2238589" cy="1311421"/>
          </a:xfrm>
        </p:grpSpPr>
        <p:grpSp>
          <p:nvGrpSpPr>
            <p:cNvPr id="354" name="Group 35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5" name="Freeform 35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Freeform 35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10503971" y="8228879"/>
            <a:ext cx="2293775" cy="1311421"/>
            <a:chOff x="1501391" y="3096643"/>
            <a:chExt cx="2293775" cy="1311421"/>
          </a:xfrm>
        </p:grpSpPr>
        <p:grpSp>
          <p:nvGrpSpPr>
            <p:cNvPr id="361" name="Group 36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6" name="TextBox 36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2" name="Freeform 36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Freeform 36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12386419" y="7416283"/>
            <a:ext cx="2274165" cy="1311421"/>
            <a:chOff x="1501391" y="3096643"/>
            <a:chExt cx="2274165" cy="1311421"/>
          </a:xfrm>
        </p:grpSpPr>
        <p:grpSp>
          <p:nvGrpSpPr>
            <p:cNvPr id="368" name="Group 36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72" name="Rectangle 37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3" name="TextBox 37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9" name="Freeform 36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Freeform 36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74" name="Group 373"/>
          <p:cNvGrpSpPr/>
          <p:nvPr/>
        </p:nvGrpSpPr>
        <p:grpSpPr>
          <a:xfrm>
            <a:off x="14493285" y="8440687"/>
            <a:ext cx="2273083" cy="1311421"/>
            <a:chOff x="1501392" y="3096643"/>
            <a:chExt cx="2273083" cy="1311421"/>
          </a:xfrm>
        </p:grpSpPr>
        <p:grpSp>
          <p:nvGrpSpPr>
            <p:cNvPr id="375" name="Group 37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79" name="Rectangle 37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0" name="TextBox 37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6" name="Freeform 37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Freeform 37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15275409" y="12270873"/>
            <a:ext cx="2142713" cy="1311421"/>
            <a:chOff x="1501391" y="3096643"/>
            <a:chExt cx="2142713" cy="1311421"/>
          </a:xfrm>
        </p:grpSpPr>
        <p:grpSp>
          <p:nvGrpSpPr>
            <p:cNvPr id="382" name="Group 38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6" name="Rectangle 38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3" name="Freeform 38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Freeform 38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11609992" y="13072160"/>
            <a:ext cx="2244209" cy="1311421"/>
            <a:chOff x="1501391" y="3096643"/>
            <a:chExt cx="2244209" cy="1311421"/>
          </a:xfrm>
        </p:grpSpPr>
        <p:grpSp>
          <p:nvGrpSpPr>
            <p:cNvPr id="389" name="Group 38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93" name="Rectangle 39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4" name="TextBox 39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0" name="Freeform 38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Freeform 39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11543321" y="15879774"/>
            <a:ext cx="2227379" cy="1311421"/>
            <a:chOff x="1501391" y="3096643"/>
            <a:chExt cx="2227379" cy="1311421"/>
          </a:xfrm>
        </p:grpSpPr>
        <p:grpSp>
          <p:nvGrpSpPr>
            <p:cNvPr id="396" name="Group 39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0" name="Rectangle 39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7" name="Freeform 39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Freeform 39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3846329" y="10947090"/>
            <a:ext cx="2190917" cy="1309816"/>
            <a:chOff x="-2190917" y="7971897"/>
            <a:chExt cx="2190917" cy="1309816"/>
          </a:xfrm>
        </p:grpSpPr>
        <p:grpSp>
          <p:nvGrpSpPr>
            <p:cNvPr id="403" name="Group 402"/>
            <p:cNvGrpSpPr/>
            <p:nvPr/>
          </p:nvGrpSpPr>
          <p:grpSpPr>
            <a:xfrm>
              <a:off x="-2141782" y="8744591"/>
              <a:ext cx="2081774" cy="295619"/>
              <a:chOff x="19448443" y="11231696"/>
              <a:chExt cx="2026186" cy="295619"/>
            </a:xfrm>
          </p:grpSpPr>
          <p:sp>
            <p:nvSpPr>
              <p:cNvPr id="410" name="Rectangle 409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Rectangle 410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-2190917" y="7971897"/>
              <a:ext cx="2190917" cy="1309816"/>
              <a:chOff x="13660483" y="17402297"/>
              <a:chExt cx="2190917" cy="1309816"/>
            </a:xfrm>
          </p:grpSpPr>
          <p:grpSp>
            <p:nvGrpSpPr>
              <p:cNvPr id="405" name="Group 404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08" name="Rectangle 407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09" name="TextBox 408"/>
                <p:cNvSpPr txBox="1"/>
                <p:nvPr/>
              </p:nvSpPr>
              <p:spPr>
                <a:xfrm>
                  <a:off x="5382866" y="8031892"/>
                  <a:ext cx="121302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06" name="Rounded Rectangle 405"/>
              <p:cNvSpPr/>
              <p:nvPr/>
            </p:nvSpPr>
            <p:spPr>
              <a:xfrm>
                <a:off x="14195685" y="18153089"/>
                <a:ext cx="854440" cy="31479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13660483" y="18082261"/>
                <a:ext cx="219091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5 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12" name="Group 411"/>
          <p:cNvGrpSpPr/>
          <p:nvPr/>
        </p:nvGrpSpPr>
        <p:grpSpPr>
          <a:xfrm>
            <a:off x="1307187" y="6804520"/>
            <a:ext cx="2324977" cy="1311421"/>
            <a:chOff x="-2324977" y="6257854"/>
            <a:chExt cx="2324977" cy="1311421"/>
          </a:xfrm>
        </p:grpSpPr>
        <p:grpSp>
          <p:nvGrpSpPr>
            <p:cNvPr id="413" name="Group 412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421" name="Rectangle 42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Rectangle 42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415" name="Group 414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19" name="Rectangle 418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20" name="TextBox 419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16" name="Freeform 415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reeform 416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TextBox 417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1G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26" name="Group 425"/>
          <p:cNvGrpSpPr/>
          <p:nvPr/>
        </p:nvGrpSpPr>
        <p:grpSpPr>
          <a:xfrm>
            <a:off x="11307756" y="20953310"/>
            <a:ext cx="2344123" cy="1322331"/>
            <a:chOff x="1156095" y="13076819"/>
            <a:chExt cx="1271236" cy="774551"/>
          </a:xfrm>
        </p:grpSpPr>
        <p:grpSp>
          <p:nvGrpSpPr>
            <p:cNvPr id="427" name="Group 426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29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31" name="Rectangle 43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32" name="Straight Connector 431"/>
                <p:cNvCxnSpPr>
                  <a:stCxn id="431" idx="0"/>
                  <a:endCxn id="43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3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34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30" name="TextBox 429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28" name="TextBox 427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35" name="Group 434"/>
          <p:cNvGrpSpPr/>
          <p:nvPr/>
        </p:nvGrpSpPr>
        <p:grpSpPr>
          <a:xfrm>
            <a:off x="6250188" y="21654257"/>
            <a:ext cx="2039960" cy="1309816"/>
            <a:chOff x="13660484" y="17402297"/>
            <a:chExt cx="2039960" cy="1309816"/>
          </a:xfrm>
        </p:grpSpPr>
        <p:grpSp>
          <p:nvGrpSpPr>
            <p:cNvPr id="436" name="Group 435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39" name="Rectangle 438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40" name="TextBox 439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37" name="Rounded Rectangle 436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0" name="Group 449"/>
          <p:cNvGrpSpPr/>
          <p:nvPr/>
        </p:nvGrpSpPr>
        <p:grpSpPr>
          <a:xfrm>
            <a:off x="1473945" y="13524272"/>
            <a:ext cx="2344123" cy="1322331"/>
            <a:chOff x="1156095" y="13076819"/>
            <a:chExt cx="1271236" cy="774551"/>
          </a:xfrm>
        </p:grpSpPr>
        <p:grpSp>
          <p:nvGrpSpPr>
            <p:cNvPr id="451" name="Group 450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53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55" name="Rectangle 45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6" name="Straight Connector 455"/>
                <p:cNvCxnSpPr>
                  <a:stCxn id="455" idx="0"/>
                  <a:endCxn id="45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7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8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54" name="TextBox 453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52" name="TextBox 451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50473" y="9008412"/>
            <a:ext cx="2197474" cy="1309816"/>
            <a:chOff x="-1441308" y="9854232"/>
            <a:chExt cx="2197474" cy="1309816"/>
          </a:xfrm>
        </p:grpSpPr>
        <p:grpSp>
          <p:nvGrpSpPr>
            <p:cNvPr id="460" name="Group 459"/>
            <p:cNvGrpSpPr/>
            <p:nvPr/>
          </p:nvGrpSpPr>
          <p:grpSpPr>
            <a:xfrm>
              <a:off x="-295783" y="9973009"/>
              <a:ext cx="840154" cy="401137"/>
              <a:chOff x="19448443" y="11231696"/>
              <a:chExt cx="2026186" cy="295619"/>
            </a:xfrm>
          </p:grpSpPr>
          <p:sp>
            <p:nvSpPr>
              <p:cNvPr id="461" name="Rectangle 46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Rectangle 46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-1441308" y="9854232"/>
              <a:ext cx="2197474" cy="1309816"/>
              <a:chOff x="-824859" y="10347391"/>
              <a:chExt cx="2197474" cy="1309816"/>
            </a:xfrm>
          </p:grpSpPr>
          <p:grpSp>
            <p:nvGrpSpPr>
              <p:cNvPr id="227" name="Group 226"/>
              <p:cNvGrpSpPr/>
              <p:nvPr/>
            </p:nvGrpSpPr>
            <p:grpSpPr>
              <a:xfrm>
                <a:off x="104503" y="10347391"/>
                <a:ext cx="1268112" cy="1309816"/>
                <a:chOff x="5355110" y="8031892"/>
                <a:chExt cx="1268112" cy="1309816"/>
              </a:xfrm>
            </p:grpSpPr>
            <p:sp>
              <p:nvSpPr>
                <p:cNvPr id="228" name="Rectangle 227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29" name="TextBox 228"/>
                <p:cNvSpPr txBox="1"/>
                <p:nvPr/>
              </p:nvSpPr>
              <p:spPr>
                <a:xfrm>
                  <a:off x="535511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7" name="TextBox 6"/>
              <p:cNvSpPr txBox="1"/>
              <p:nvPr/>
            </p:nvSpPr>
            <p:spPr>
              <a:xfrm>
                <a:off x="-824859" y="10940240"/>
                <a:ext cx="1093481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XVII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110067" y="10896600"/>
                <a:ext cx="1257300" cy="753533"/>
              </a:xfrm>
              <a:custGeom>
                <a:avLst/>
                <a:gdLst>
                  <a:gd name="connsiteX0" fmla="*/ 0 w 1257300"/>
                  <a:gd name="connsiteY0" fmla="*/ 753533 h 753533"/>
                  <a:gd name="connsiteX1" fmla="*/ 1257300 w 1257300"/>
                  <a:gd name="connsiteY1" fmla="*/ 0 h 75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7300" h="753533">
                    <a:moveTo>
                      <a:pt x="0" y="753533"/>
                    </a:moveTo>
                    <a:lnTo>
                      <a:pt x="1257300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Freeform 458"/>
              <p:cNvSpPr/>
              <p:nvPr/>
            </p:nvSpPr>
            <p:spPr>
              <a:xfrm flipV="1">
                <a:off x="110067" y="10896600"/>
                <a:ext cx="1257300" cy="753533"/>
              </a:xfrm>
              <a:custGeom>
                <a:avLst/>
                <a:gdLst>
                  <a:gd name="connsiteX0" fmla="*/ 0 w 1257300"/>
                  <a:gd name="connsiteY0" fmla="*/ 753533 h 753533"/>
                  <a:gd name="connsiteX1" fmla="*/ 1257300 w 1257300"/>
                  <a:gd name="connsiteY1" fmla="*/ 0 h 75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7300" h="753533">
                    <a:moveTo>
                      <a:pt x="0" y="753533"/>
                    </a:moveTo>
                    <a:lnTo>
                      <a:pt x="1257300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/>
          <p:cNvGrpSpPr/>
          <p:nvPr/>
        </p:nvGrpSpPr>
        <p:grpSpPr>
          <a:xfrm>
            <a:off x="12746561" y="10692245"/>
            <a:ext cx="1976004" cy="1311421"/>
            <a:chOff x="1647307" y="3096643"/>
            <a:chExt cx="1976004" cy="1311421"/>
          </a:xfrm>
        </p:grpSpPr>
        <p:grpSp>
          <p:nvGrpSpPr>
            <p:cNvPr id="464" name="Group 46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68" name="Rectangle 46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9" name="TextBox 46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65" name="Freeform 46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6" name="Freeform 46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424" name="Oval 423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25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14-9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412769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514350" y="631371"/>
            <a:ext cx="17285972" cy="18175890"/>
            <a:chOff x="514350" y="631371"/>
            <a:chExt cx="17285972" cy="18175890"/>
          </a:xfrm>
        </p:grpSpPr>
        <p:sp>
          <p:nvSpPr>
            <p:cNvPr id="178" name="Rectangle 177"/>
            <p:cNvSpPr/>
            <p:nvPr/>
          </p:nvSpPr>
          <p:spPr>
            <a:xfrm>
              <a:off x="553010" y="644543"/>
              <a:ext cx="17174817" cy="16505858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 w="152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4748463" y="14517415"/>
              <a:ext cx="3785937" cy="2519301"/>
            </a:xfrm>
            <a:custGeom>
              <a:avLst/>
              <a:gdLst>
                <a:gd name="connsiteX0" fmla="*/ 0 w 3785937"/>
                <a:gd name="connsiteY0" fmla="*/ 690 h 2519301"/>
                <a:gd name="connsiteX1" fmla="*/ 336884 w 3785937"/>
                <a:gd name="connsiteY1" fmla="*/ 16732 h 2519301"/>
                <a:gd name="connsiteX2" fmla="*/ 737937 w 3785937"/>
                <a:gd name="connsiteY2" fmla="*/ 112985 h 2519301"/>
                <a:gd name="connsiteX3" fmla="*/ 962526 w 3785937"/>
                <a:gd name="connsiteY3" fmla="*/ 241322 h 2519301"/>
                <a:gd name="connsiteX4" fmla="*/ 1122948 w 3785937"/>
                <a:gd name="connsiteY4" fmla="*/ 481953 h 2519301"/>
                <a:gd name="connsiteX5" fmla="*/ 1395663 w 3785937"/>
                <a:gd name="connsiteY5" fmla="*/ 481953 h 2519301"/>
                <a:gd name="connsiteX6" fmla="*/ 1716505 w 3785937"/>
                <a:gd name="connsiteY6" fmla="*/ 674459 h 2519301"/>
                <a:gd name="connsiteX7" fmla="*/ 2422358 w 3785937"/>
                <a:gd name="connsiteY7" fmla="*/ 995301 h 2519301"/>
                <a:gd name="connsiteX8" fmla="*/ 2743200 w 3785937"/>
                <a:gd name="connsiteY8" fmla="*/ 1219890 h 2519301"/>
                <a:gd name="connsiteX9" fmla="*/ 2855495 w 3785937"/>
                <a:gd name="connsiteY9" fmla="*/ 1524690 h 2519301"/>
                <a:gd name="connsiteX10" fmla="*/ 2999874 w 3785937"/>
                <a:gd name="connsiteY10" fmla="*/ 1893659 h 2519301"/>
                <a:gd name="connsiteX11" fmla="*/ 3304674 w 3785937"/>
                <a:gd name="connsiteY11" fmla="*/ 2278669 h 2519301"/>
                <a:gd name="connsiteX12" fmla="*/ 3513221 w 3785937"/>
                <a:gd name="connsiteY12" fmla="*/ 2374922 h 2519301"/>
                <a:gd name="connsiteX13" fmla="*/ 3785937 w 3785937"/>
                <a:gd name="connsiteY13" fmla="*/ 2519301 h 251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85937" h="2519301">
                  <a:moveTo>
                    <a:pt x="0" y="690"/>
                  </a:moveTo>
                  <a:cubicBezTo>
                    <a:pt x="106947" y="-647"/>
                    <a:pt x="213895" y="-1984"/>
                    <a:pt x="336884" y="16732"/>
                  </a:cubicBezTo>
                  <a:cubicBezTo>
                    <a:pt x="459873" y="35448"/>
                    <a:pt x="633663" y="75553"/>
                    <a:pt x="737937" y="112985"/>
                  </a:cubicBezTo>
                  <a:cubicBezTo>
                    <a:pt x="842211" y="150417"/>
                    <a:pt x="898358" y="179827"/>
                    <a:pt x="962526" y="241322"/>
                  </a:cubicBezTo>
                  <a:cubicBezTo>
                    <a:pt x="1026695" y="302817"/>
                    <a:pt x="1050758" y="441848"/>
                    <a:pt x="1122948" y="481953"/>
                  </a:cubicBezTo>
                  <a:cubicBezTo>
                    <a:pt x="1195138" y="522058"/>
                    <a:pt x="1296737" y="449869"/>
                    <a:pt x="1395663" y="481953"/>
                  </a:cubicBezTo>
                  <a:cubicBezTo>
                    <a:pt x="1494589" y="514037"/>
                    <a:pt x="1545389" y="588901"/>
                    <a:pt x="1716505" y="674459"/>
                  </a:cubicBezTo>
                  <a:cubicBezTo>
                    <a:pt x="1887621" y="760017"/>
                    <a:pt x="2251242" y="904396"/>
                    <a:pt x="2422358" y="995301"/>
                  </a:cubicBezTo>
                  <a:cubicBezTo>
                    <a:pt x="2593474" y="1086206"/>
                    <a:pt x="2671011" y="1131659"/>
                    <a:pt x="2743200" y="1219890"/>
                  </a:cubicBezTo>
                  <a:cubicBezTo>
                    <a:pt x="2815389" y="1308121"/>
                    <a:pt x="2812716" y="1412395"/>
                    <a:pt x="2855495" y="1524690"/>
                  </a:cubicBezTo>
                  <a:cubicBezTo>
                    <a:pt x="2898274" y="1636985"/>
                    <a:pt x="2925011" y="1767996"/>
                    <a:pt x="2999874" y="1893659"/>
                  </a:cubicBezTo>
                  <a:cubicBezTo>
                    <a:pt x="3074737" y="2019322"/>
                    <a:pt x="3219116" y="2198459"/>
                    <a:pt x="3304674" y="2278669"/>
                  </a:cubicBezTo>
                  <a:cubicBezTo>
                    <a:pt x="3390232" y="2358880"/>
                    <a:pt x="3433011" y="2334817"/>
                    <a:pt x="3513221" y="2374922"/>
                  </a:cubicBezTo>
                  <a:cubicBezTo>
                    <a:pt x="3593432" y="2415027"/>
                    <a:pt x="3785937" y="2519301"/>
                    <a:pt x="3785937" y="2519301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3" name="Group 172"/>
            <p:cNvGrpSpPr/>
            <p:nvPr/>
          </p:nvGrpSpPr>
          <p:grpSpPr>
            <a:xfrm rot="3272896">
              <a:off x="3432664" y="14533483"/>
              <a:ext cx="4912444" cy="2791182"/>
              <a:chOff x="4609921" y="7507691"/>
              <a:chExt cx="4912444" cy="2791182"/>
            </a:xfrm>
          </p:grpSpPr>
          <p:sp>
            <p:nvSpPr>
              <p:cNvPr id="181" name="Freeform 180"/>
              <p:cNvSpPr/>
              <p:nvPr/>
            </p:nvSpPr>
            <p:spPr>
              <a:xfrm>
                <a:off x="4609921" y="7507691"/>
                <a:ext cx="4912444" cy="2791182"/>
              </a:xfrm>
              <a:custGeom>
                <a:avLst/>
                <a:gdLst>
                  <a:gd name="connsiteX0" fmla="*/ 0 w 4039737"/>
                  <a:gd name="connsiteY0" fmla="*/ 2251880 h 2251880"/>
                  <a:gd name="connsiteX1" fmla="*/ 914400 w 4039737"/>
                  <a:gd name="connsiteY1" fmla="*/ 1937982 h 2251880"/>
                  <a:gd name="connsiteX2" fmla="*/ 1596788 w 4039737"/>
                  <a:gd name="connsiteY2" fmla="*/ 1869743 h 2251880"/>
                  <a:gd name="connsiteX3" fmla="*/ 3780430 w 4039737"/>
                  <a:gd name="connsiteY3" fmla="*/ 764274 h 2251880"/>
                  <a:gd name="connsiteX4" fmla="*/ 4039737 w 4039737"/>
                  <a:gd name="connsiteY4" fmla="*/ 0 h 2251880"/>
                  <a:gd name="connsiteX0" fmla="*/ 0 w 4039737"/>
                  <a:gd name="connsiteY0" fmla="*/ 2251880 h 2333958"/>
                  <a:gd name="connsiteX1" fmla="*/ 1105894 w 4039737"/>
                  <a:gd name="connsiteY1" fmla="*/ 2333958 h 2333958"/>
                  <a:gd name="connsiteX2" fmla="*/ 1596788 w 4039737"/>
                  <a:gd name="connsiteY2" fmla="*/ 1869743 h 2333958"/>
                  <a:gd name="connsiteX3" fmla="*/ 3780430 w 4039737"/>
                  <a:gd name="connsiteY3" fmla="*/ 764274 h 2333958"/>
                  <a:gd name="connsiteX4" fmla="*/ 4039737 w 4039737"/>
                  <a:gd name="connsiteY4" fmla="*/ 0 h 2333958"/>
                  <a:gd name="connsiteX0" fmla="*/ 0 w 3715212"/>
                  <a:gd name="connsiteY0" fmla="*/ 3597822 h 3597822"/>
                  <a:gd name="connsiteX1" fmla="*/ 781369 w 3715212"/>
                  <a:gd name="connsiteY1" fmla="*/ 2333958 h 3597822"/>
                  <a:gd name="connsiteX2" fmla="*/ 1272263 w 3715212"/>
                  <a:gd name="connsiteY2" fmla="*/ 1869743 h 3597822"/>
                  <a:gd name="connsiteX3" fmla="*/ 3455905 w 3715212"/>
                  <a:gd name="connsiteY3" fmla="*/ 764274 h 3597822"/>
                  <a:gd name="connsiteX4" fmla="*/ 3715212 w 3715212"/>
                  <a:gd name="connsiteY4" fmla="*/ 0 h 3597822"/>
                  <a:gd name="connsiteX0" fmla="*/ 0 w 4888648"/>
                  <a:gd name="connsiteY0" fmla="*/ 2833548 h 2833548"/>
                  <a:gd name="connsiteX1" fmla="*/ 781369 w 4888648"/>
                  <a:gd name="connsiteY1" fmla="*/ 1569684 h 2833548"/>
                  <a:gd name="connsiteX2" fmla="*/ 1272263 w 4888648"/>
                  <a:gd name="connsiteY2" fmla="*/ 1105469 h 2833548"/>
                  <a:gd name="connsiteX3" fmla="*/ 3455905 w 4888648"/>
                  <a:gd name="connsiteY3" fmla="*/ 0 h 2833548"/>
                  <a:gd name="connsiteX4" fmla="*/ 4888648 w 4888648"/>
                  <a:gd name="connsiteY4" fmla="*/ 86510 h 2833548"/>
                  <a:gd name="connsiteX0" fmla="*/ 0 w 4888648"/>
                  <a:gd name="connsiteY0" fmla="*/ 2747038 h 2747038"/>
                  <a:gd name="connsiteX1" fmla="*/ 781369 w 4888648"/>
                  <a:gd name="connsiteY1" fmla="*/ 1483174 h 2747038"/>
                  <a:gd name="connsiteX2" fmla="*/ 1272263 w 4888648"/>
                  <a:gd name="connsiteY2" fmla="*/ 1018959 h 2747038"/>
                  <a:gd name="connsiteX3" fmla="*/ 3107601 w 4888648"/>
                  <a:gd name="connsiteY3" fmla="*/ 70204 h 2747038"/>
                  <a:gd name="connsiteX4" fmla="*/ 4888648 w 4888648"/>
                  <a:gd name="connsiteY4" fmla="*/ 0 h 2747038"/>
                  <a:gd name="connsiteX0" fmla="*/ 0 w 4888648"/>
                  <a:gd name="connsiteY0" fmla="*/ 2747038 h 2747038"/>
                  <a:gd name="connsiteX1" fmla="*/ 781369 w 4888648"/>
                  <a:gd name="connsiteY1" fmla="*/ 1483174 h 2747038"/>
                  <a:gd name="connsiteX2" fmla="*/ 1272263 w 4888648"/>
                  <a:gd name="connsiteY2" fmla="*/ 1018959 h 2747038"/>
                  <a:gd name="connsiteX3" fmla="*/ 3107601 w 4888648"/>
                  <a:gd name="connsiteY3" fmla="*/ 70204 h 2747038"/>
                  <a:gd name="connsiteX4" fmla="*/ 4058507 w 4888648"/>
                  <a:gd name="connsiteY4" fmla="*/ 283216 h 2747038"/>
                  <a:gd name="connsiteX5" fmla="*/ 4888648 w 4888648"/>
                  <a:gd name="connsiteY5" fmla="*/ 0 h 2747038"/>
                  <a:gd name="connsiteX0" fmla="*/ 0 w 4898093"/>
                  <a:gd name="connsiteY0" fmla="*/ 2717404 h 2717404"/>
                  <a:gd name="connsiteX1" fmla="*/ 781369 w 4898093"/>
                  <a:gd name="connsiteY1" fmla="*/ 1453540 h 2717404"/>
                  <a:gd name="connsiteX2" fmla="*/ 1272263 w 4898093"/>
                  <a:gd name="connsiteY2" fmla="*/ 989325 h 2717404"/>
                  <a:gd name="connsiteX3" fmla="*/ 3107601 w 4898093"/>
                  <a:gd name="connsiteY3" fmla="*/ 40570 h 2717404"/>
                  <a:gd name="connsiteX4" fmla="*/ 4058507 w 4898093"/>
                  <a:gd name="connsiteY4" fmla="*/ 253582 h 2717404"/>
                  <a:gd name="connsiteX5" fmla="*/ 4898093 w 4898093"/>
                  <a:gd name="connsiteY5" fmla="*/ 0 h 2717404"/>
                  <a:gd name="connsiteX0" fmla="*/ 0 w 4898093"/>
                  <a:gd name="connsiteY0" fmla="*/ 2717404 h 2717404"/>
                  <a:gd name="connsiteX1" fmla="*/ 781369 w 4898093"/>
                  <a:gd name="connsiteY1" fmla="*/ 1453540 h 2717404"/>
                  <a:gd name="connsiteX2" fmla="*/ 1272263 w 4898093"/>
                  <a:gd name="connsiteY2" fmla="*/ 989325 h 2717404"/>
                  <a:gd name="connsiteX3" fmla="*/ 3107601 w 4898093"/>
                  <a:gd name="connsiteY3" fmla="*/ 40570 h 2717404"/>
                  <a:gd name="connsiteX4" fmla="*/ 4058507 w 4898093"/>
                  <a:gd name="connsiteY4" fmla="*/ 253582 h 2717404"/>
                  <a:gd name="connsiteX5" fmla="*/ 4898093 w 4898093"/>
                  <a:gd name="connsiteY5" fmla="*/ 0 h 2717404"/>
                  <a:gd name="connsiteX0" fmla="*/ 0 w 4912444"/>
                  <a:gd name="connsiteY0" fmla="*/ 2791182 h 2791182"/>
                  <a:gd name="connsiteX1" fmla="*/ 781369 w 4912444"/>
                  <a:gd name="connsiteY1" fmla="*/ 1527318 h 2791182"/>
                  <a:gd name="connsiteX2" fmla="*/ 1272263 w 4912444"/>
                  <a:gd name="connsiteY2" fmla="*/ 1063103 h 2791182"/>
                  <a:gd name="connsiteX3" fmla="*/ 3107601 w 4912444"/>
                  <a:gd name="connsiteY3" fmla="*/ 114348 h 2791182"/>
                  <a:gd name="connsiteX4" fmla="*/ 4058507 w 4912444"/>
                  <a:gd name="connsiteY4" fmla="*/ 327360 h 2791182"/>
                  <a:gd name="connsiteX5" fmla="*/ 4912444 w 4912444"/>
                  <a:gd name="connsiteY5" fmla="*/ 0 h 2791182"/>
                  <a:gd name="connsiteX0" fmla="*/ 0 w 4912444"/>
                  <a:gd name="connsiteY0" fmla="*/ 2791182 h 2791182"/>
                  <a:gd name="connsiteX1" fmla="*/ 781369 w 4912444"/>
                  <a:gd name="connsiteY1" fmla="*/ 1527318 h 2791182"/>
                  <a:gd name="connsiteX2" fmla="*/ 1272263 w 4912444"/>
                  <a:gd name="connsiteY2" fmla="*/ 1063103 h 2791182"/>
                  <a:gd name="connsiteX3" fmla="*/ 3107601 w 4912444"/>
                  <a:gd name="connsiteY3" fmla="*/ 114348 h 2791182"/>
                  <a:gd name="connsiteX4" fmla="*/ 4058507 w 4912444"/>
                  <a:gd name="connsiteY4" fmla="*/ 327360 h 2791182"/>
                  <a:gd name="connsiteX5" fmla="*/ 4912444 w 4912444"/>
                  <a:gd name="connsiteY5" fmla="*/ 0 h 2791182"/>
                  <a:gd name="connsiteX0" fmla="*/ 0 w 4912444"/>
                  <a:gd name="connsiteY0" fmla="*/ 2791182 h 2791182"/>
                  <a:gd name="connsiteX1" fmla="*/ 781369 w 4912444"/>
                  <a:gd name="connsiteY1" fmla="*/ 1527318 h 2791182"/>
                  <a:gd name="connsiteX2" fmla="*/ 1272263 w 4912444"/>
                  <a:gd name="connsiteY2" fmla="*/ 1063103 h 2791182"/>
                  <a:gd name="connsiteX3" fmla="*/ 3107601 w 4912444"/>
                  <a:gd name="connsiteY3" fmla="*/ 114348 h 2791182"/>
                  <a:gd name="connsiteX4" fmla="*/ 4058507 w 4912444"/>
                  <a:gd name="connsiteY4" fmla="*/ 327360 h 2791182"/>
                  <a:gd name="connsiteX5" fmla="*/ 4912444 w 4912444"/>
                  <a:gd name="connsiteY5" fmla="*/ 0 h 2791182"/>
                  <a:gd name="connsiteX0" fmla="*/ 0 w 4912444"/>
                  <a:gd name="connsiteY0" fmla="*/ 2791182 h 2791182"/>
                  <a:gd name="connsiteX1" fmla="*/ 781369 w 4912444"/>
                  <a:gd name="connsiteY1" fmla="*/ 1527318 h 2791182"/>
                  <a:gd name="connsiteX2" fmla="*/ 1272263 w 4912444"/>
                  <a:gd name="connsiteY2" fmla="*/ 1063103 h 2791182"/>
                  <a:gd name="connsiteX3" fmla="*/ 3107601 w 4912444"/>
                  <a:gd name="connsiteY3" fmla="*/ 114348 h 2791182"/>
                  <a:gd name="connsiteX4" fmla="*/ 4058507 w 4912444"/>
                  <a:gd name="connsiteY4" fmla="*/ 327360 h 2791182"/>
                  <a:gd name="connsiteX5" fmla="*/ 4912444 w 4912444"/>
                  <a:gd name="connsiteY5" fmla="*/ 0 h 2791182"/>
                  <a:gd name="connsiteX0" fmla="*/ 0 w 4912444"/>
                  <a:gd name="connsiteY0" fmla="*/ 2791182 h 2791182"/>
                  <a:gd name="connsiteX1" fmla="*/ 781369 w 4912444"/>
                  <a:gd name="connsiteY1" fmla="*/ 1527318 h 2791182"/>
                  <a:gd name="connsiteX2" fmla="*/ 1272263 w 4912444"/>
                  <a:gd name="connsiteY2" fmla="*/ 1063103 h 2791182"/>
                  <a:gd name="connsiteX3" fmla="*/ 1807515 w 4912444"/>
                  <a:gd name="connsiteY3" fmla="*/ 839805 h 2791182"/>
                  <a:gd name="connsiteX4" fmla="*/ 3107601 w 4912444"/>
                  <a:gd name="connsiteY4" fmla="*/ 114348 h 2791182"/>
                  <a:gd name="connsiteX5" fmla="*/ 4058507 w 4912444"/>
                  <a:gd name="connsiteY5" fmla="*/ 327360 h 2791182"/>
                  <a:gd name="connsiteX6" fmla="*/ 4912444 w 4912444"/>
                  <a:gd name="connsiteY6" fmla="*/ 0 h 27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2444" h="2791182">
                    <a:moveTo>
                      <a:pt x="0" y="2791182"/>
                    </a:moveTo>
                    <a:cubicBezTo>
                      <a:pt x="96846" y="2245765"/>
                      <a:pt x="520913" y="1948606"/>
                      <a:pt x="781369" y="1527318"/>
                    </a:cubicBezTo>
                    <a:cubicBezTo>
                      <a:pt x="949906" y="1269169"/>
                      <a:pt x="1071703" y="1183911"/>
                      <a:pt x="1272263" y="1063103"/>
                    </a:cubicBezTo>
                    <a:cubicBezTo>
                      <a:pt x="1443668" y="973496"/>
                      <a:pt x="1636110" y="929412"/>
                      <a:pt x="1807515" y="839805"/>
                    </a:cubicBezTo>
                    <a:lnTo>
                      <a:pt x="3107601" y="114348"/>
                    </a:lnTo>
                    <a:cubicBezTo>
                      <a:pt x="3434084" y="100493"/>
                      <a:pt x="3732024" y="341215"/>
                      <a:pt x="4058507" y="327360"/>
                    </a:cubicBezTo>
                    <a:cubicBezTo>
                      <a:pt x="4338369" y="242833"/>
                      <a:pt x="4616081" y="172048"/>
                      <a:pt x="4912444" y="0"/>
                    </a:cubicBezTo>
                  </a:path>
                </a:pathLst>
              </a:custGeom>
              <a:noFill/>
              <a:ln w="762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 rot="19970630">
                <a:off x="6111397" y="8019565"/>
                <a:ext cx="1051839" cy="33844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 rot="19982051">
                <a:off x="6109807" y="8028714"/>
                <a:ext cx="1066183" cy="344189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DON</a:t>
                </a:r>
              </a:p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XXXXX</a:t>
                </a:r>
              </a:p>
              <a:p>
                <a:pPr algn="ctr"/>
                <a:r>
                  <a:rPr 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</a:t>
                </a:r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12013757" y="18502643"/>
              <a:ext cx="575175" cy="304618"/>
              <a:chOff x="8199174" y="17081770"/>
              <a:chExt cx="575175" cy="304618"/>
            </a:xfrm>
          </p:grpSpPr>
          <p:sp>
            <p:nvSpPr>
              <p:cNvPr id="265" name="Rectangle 264"/>
              <p:cNvSpPr/>
              <p:nvPr/>
            </p:nvSpPr>
            <p:spPr>
              <a:xfrm>
                <a:off x="8200417" y="17081770"/>
                <a:ext cx="573932" cy="30155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8199174" y="17084830"/>
                <a:ext cx="573932" cy="301558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" name="Freeform 1"/>
            <p:cNvSpPr/>
            <p:nvPr/>
          </p:nvSpPr>
          <p:spPr>
            <a:xfrm>
              <a:off x="4617900" y="6150077"/>
              <a:ext cx="1893821" cy="5509271"/>
            </a:xfrm>
            <a:custGeom>
              <a:avLst/>
              <a:gdLst>
                <a:gd name="connsiteX0" fmla="*/ 212197 w 1893821"/>
                <a:gd name="connsiteY0" fmla="*/ 0 h 5509271"/>
                <a:gd name="connsiteX1" fmla="*/ 145829 w 1893821"/>
                <a:gd name="connsiteY1" fmla="*/ 66368 h 5509271"/>
                <a:gd name="connsiteX2" fmla="*/ 13094 w 1893821"/>
                <a:gd name="connsiteY2" fmla="*/ 147484 h 5509271"/>
                <a:gd name="connsiteX3" fmla="*/ 5719 w 1893821"/>
                <a:gd name="connsiteY3" fmla="*/ 243349 h 5509271"/>
                <a:gd name="connsiteX4" fmla="*/ 20468 w 1893821"/>
                <a:gd name="connsiteY4" fmla="*/ 390833 h 5509271"/>
                <a:gd name="connsiteX5" fmla="*/ 131081 w 1893821"/>
                <a:gd name="connsiteY5" fmla="*/ 516194 h 5509271"/>
                <a:gd name="connsiteX6" fmla="*/ 131081 w 1893821"/>
                <a:gd name="connsiteY6" fmla="*/ 619433 h 5509271"/>
                <a:gd name="connsiteX7" fmla="*/ 182700 w 1893821"/>
                <a:gd name="connsiteY7" fmla="*/ 700549 h 5509271"/>
                <a:gd name="connsiteX8" fmla="*/ 182700 w 1893821"/>
                <a:gd name="connsiteY8" fmla="*/ 766917 h 5509271"/>
                <a:gd name="connsiteX9" fmla="*/ 212197 w 1893821"/>
                <a:gd name="connsiteY9" fmla="*/ 848033 h 5509271"/>
                <a:gd name="connsiteX10" fmla="*/ 190074 w 1893821"/>
                <a:gd name="connsiteY10" fmla="*/ 929149 h 5509271"/>
                <a:gd name="connsiteX11" fmla="*/ 138455 w 1893821"/>
                <a:gd name="connsiteY11" fmla="*/ 1047136 h 5509271"/>
                <a:gd name="connsiteX12" fmla="*/ 138455 w 1893821"/>
                <a:gd name="connsiteY12" fmla="*/ 1201994 h 5509271"/>
                <a:gd name="connsiteX13" fmla="*/ 197448 w 1893821"/>
                <a:gd name="connsiteY13" fmla="*/ 1356852 h 5509271"/>
                <a:gd name="connsiteX14" fmla="*/ 293313 w 1893821"/>
                <a:gd name="connsiteY14" fmla="*/ 1504336 h 5509271"/>
                <a:gd name="connsiteX15" fmla="*/ 499790 w 1893821"/>
                <a:gd name="connsiteY15" fmla="*/ 1732936 h 5509271"/>
                <a:gd name="connsiteX16" fmla="*/ 580906 w 1893821"/>
                <a:gd name="connsiteY16" fmla="*/ 1710813 h 5509271"/>
                <a:gd name="connsiteX17" fmla="*/ 632526 w 1893821"/>
                <a:gd name="connsiteY17" fmla="*/ 1725562 h 5509271"/>
                <a:gd name="connsiteX18" fmla="*/ 639900 w 1893821"/>
                <a:gd name="connsiteY18" fmla="*/ 1806678 h 5509271"/>
                <a:gd name="connsiteX19" fmla="*/ 735765 w 1893821"/>
                <a:gd name="connsiteY19" fmla="*/ 1784555 h 5509271"/>
                <a:gd name="connsiteX20" fmla="*/ 743139 w 1893821"/>
                <a:gd name="connsiteY20" fmla="*/ 1865671 h 5509271"/>
                <a:gd name="connsiteX21" fmla="*/ 816881 w 1893821"/>
                <a:gd name="connsiteY21" fmla="*/ 1828800 h 5509271"/>
                <a:gd name="connsiteX22" fmla="*/ 846377 w 1893821"/>
                <a:gd name="connsiteY22" fmla="*/ 1909917 h 5509271"/>
                <a:gd name="connsiteX23" fmla="*/ 912745 w 1893821"/>
                <a:gd name="connsiteY23" fmla="*/ 1902542 h 5509271"/>
                <a:gd name="connsiteX24" fmla="*/ 971739 w 1893821"/>
                <a:gd name="connsiteY24" fmla="*/ 1946788 h 5509271"/>
                <a:gd name="connsiteX25" fmla="*/ 1008610 w 1893821"/>
                <a:gd name="connsiteY25" fmla="*/ 1946788 h 5509271"/>
                <a:gd name="connsiteX26" fmla="*/ 1045481 w 1893821"/>
                <a:gd name="connsiteY26" fmla="*/ 2020529 h 5509271"/>
                <a:gd name="connsiteX27" fmla="*/ 1001235 w 1893821"/>
                <a:gd name="connsiteY27" fmla="*/ 2079523 h 5509271"/>
                <a:gd name="connsiteX28" fmla="*/ 964365 w 1893821"/>
                <a:gd name="connsiteY28" fmla="*/ 2145891 h 5509271"/>
                <a:gd name="connsiteX29" fmla="*/ 1015984 w 1893821"/>
                <a:gd name="connsiteY29" fmla="*/ 2204884 h 5509271"/>
                <a:gd name="connsiteX30" fmla="*/ 1038106 w 1893821"/>
                <a:gd name="connsiteY30" fmla="*/ 2278626 h 5509271"/>
                <a:gd name="connsiteX31" fmla="*/ 1008610 w 1893821"/>
                <a:gd name="connsiteY31" fmla="*/ 2322871 h 5509271"/>
                <a:gd name="connsiteX32" fmla="*/ 1074977 w 1893821"/>
                <a:gd name="connsiteY32" fmla="*/ 2396613 h 5509271"/>
                <a:gd name="connsiteX33" fmla="*/ 1082352 w 1893821"/>
                <a:gd name="connsiteY33" fmla="*/ 2448233 h 5509271"/>
                <a:gd name="connsiteX34" fmla="*/ 1045481 w 1893821"/>
                <a:gd name="connsiteY34" fmla="*/ 2492478 h 5509271"/>
                <a:gd name="connsiteX35" fmla="*/ 1074977 w 1893821"/>
                <a:gd name="connsiteY35" fmla="*/ 2610465 h 5509271"/>
                <a:gd name="connsiteX36" fmla="*/ 1119223 w 1893821"/>
                <a:gd name="connsiteY36" fmla="*/ 2662084 h 5509271"/>
                <a:gd name="connsiteX37" fmla="*/ 1052855 w 1893821"/>
                <a:gd name="connsiteY37" fmla="*/ 2787446 h 5509271"/>
                <a:gd name="connsiteX38" fmla="*/ 1148719 w 1893821"/>
                <a:gd name="connsiteY38" fmla="*/ 2898058 h 5509271"/>
                <a:gd name="connsiteX39" fmla="*/ 1251958 w 1893821"/>
                <a:gd name="connsiteY39" fmla="*/ 3060291 h 5509271"/>
                <a:gd name="connsiteX40" fmla="*/ 1318326 w 1893821"/>
                <a:gd name="connsiteY40" fmla="*/ 3215149 h 5509271"/>
                <a:gd name="connsiteX41" fmla="*/ 1377319 w 1893821"/>
                <a:gd name="connsiteY41" fmla="*/ 3222523 h 5509271"/>
                <a:gd name="connsiteX42" fmla="*/ 1451061 w 1893821"/>
                <a:gd name="connsiteY42" fmla="*/ 3207775 h 5509271"/>
                <a:gd name="connsiteX43" fmla="*/ 1421565 w 1893821"/>
                <a:gd name="connsiteY43" fmla="*/ 3325762 h 5509271"/>
                <a:gd name="connsiteX44" fmla="*/ 1399442 w 1893821"/>
                <a:gd name="connsiteY44" fmla="*/ 3399504 h 5509271"/>
                <a:gd name="connsiteX45" fmla="*/ 1443687 w 1893821"/>
                <a:gd name="connsiteY45" fmla="*/ 3554362 h 5509271"/>
                <a:gd name="connsiteX46" fmla="*/ 1591171 w 1893821"/>
                <a:gd name="connsiteY46" fmla="*/ 3591233 h 5509271"/>
                <a:gd name="connsiteX47" fmla="*/ 1635416 w 1893821"/>
                <a:gd name="connsiteY47" fmla="*/ 3635478 h 5509271"/>
                <a:gd name="connsiteX48" fmla="*/ 1620668 w 1893821"/>
                <a:gd name="connsiteY48" fmla="*/ 3723968 h 5509271"/>
                <a:gd name="connsiteX49" fmla="*/ 1605919 w 1893821"/>
                <a:gd name="connsiteY49" fmla="*/ 3841955 h 5509271"/>
                <a:gd name="connsiteX50" fmla="*/ 1709158 w 1893821"/>
                <a:gd name="connsiteY50" fmla="*/ 3915697 h 5509271"/>
                <a:gd name="connsiteX51" fmla="*/ 1805023 w 1893821"/>
                <a:gd name="connsiteY51" fmla="*/ 4033684 h 5509271"/>
                <a:gd name="connsiteX52" fmla="*/ 1893513 w 1893821"/>
                <a:gd name="connsiteY52" fmla="*/ 4114800 h 5509271"/>
                <a:gd name="connsiteX53" fmla="*/ 1834519 w 1893821"/>
                <a:gd name="connsiteY53" fmla="*/ 4225413 h 5509271"/>
                <a:gd name="connsiteX54" fmla="*/ 1841894 w 1893821"/>
                <a:gd name="connsiteY54" fmla="*/ 4328652 h 5509271"/>
                <a:gd name="connsiteX55" fmla="*/ 1819771 w 1893821"/>
                <a:gd name="connsiteY55" fmla="*/ 4439265 h 5509271"/>
                <a:gd name="connsiteX56" fmla="*/ 1694410 w 1893821"/>
                <a:gd name="connsiteY56" fmla="*/ 4535129 h 5509271"/>
                <a:gd name="connsiteX57" fmla="*/ 1650165 w 1893821"/>
                <a:gd name="connsiteY57" fmla="*/ 4623620 h 5509271"/>
                <a:gd name="connsiteX58" fmla="*/ 1591171 w 1893821"/>
                <a:gd name="connsiteY58" fmla="*/ 4623620 h 5509271"/>
                <a:gd name="connsiteX59" fmla="*/ 1546926 w 1893821"/>
                <a:gd name="connsiteY59" fmla="*/ 4608871 h 5509271"/>
                <a:gd name="connsiteX60" fmla="*/ 1458435 w 1893821"/>
                <a:gd name="connsiteY60" fmla="*/ 4712110 h 5509271"/>
                <a:gd name="connsiteX61" fmla="*/ 1421565 w 1893821"/>
                <a:gd name="connsiteY61" fmla="*/ 4837471 h 5509271"/>
                <a:gd name="connsiteX62" fmla="*/ 1487932 w 1893821"/>
                <a:gd name="connsiteY62" fmla="*/ 4925962 h 5509271"/>
                <a:gd name="connsiteX63" fmla="*/ 1510055 w 1893821"/>
                <a:gd name="connsiteY63" fmla="*/ 4962833 h 5509271"/>
                <a:gd name="connsiteX64" fmla="*/ 1458435 w 1893821"/>
                <a:gd name="connsiteY64" fmla="*/ 5014452 h 5509271"/>
                <a:gd name="connsiteX65" fmla="*/ 1524803 w 1893821"/>
                <a:gd name="connsiteY65" fmla="*/ 5102942 h 5509271"/>
                <a:gd name="connsiteX66" fmla="*/ 1502681 w 1893821"/>
                <a:gd name="connsiteY66" fmla="*/ 5154562 h 5509271"/>
                <a:gd name="connsiteX67" fmla="*/ 1502681 w 1893821"/>
                <a:gd name="connsiteY67" fmla="*/ 5287297 h 5509271"/>
                <a:gd name="connsiteX68" fmla="*/ 1465810 w 1893821"/>
                <a:gd name="connsiteY68" fmla="*/ 5331542 h 5509271"/>
                <a:gd name="connsiteX69" fmla="*/ 1495306 w 1893821"/>
                <a:gd name="connsiteY69" fmla="*/ 5427407 h 5509271"/>
                <a:gd name="connsiteX70" fmla="*/ 1406816 w 1893821"/>
                <a:gd name="connsiteY70" fmla="*/ 5508523 h 5509271"/>
                <a:gd name="connsiteX71" fmla="*/ 1310952 w 1893821"/>
                <a:gd name="connsiteY71" fmla="*/ 5464278 h 5509271"/>
                <a:gd name="connsiteX72" fmla="*/ 1288829 w 1893821"/>
                <a:gd name="connsiteY72" fmla="*/ 5405284 h 5509271"/>
                <a:gd name="connsiteX73" fmla="*/ 1229835 w 1893821"/>
                <a:gd name="connsiteY73" fmla="*/ 5353665 h 5509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893821" h="5509271">
                  <a:moveTo>
                    <a:pt x="212197" y="0"/>
                  </a:moveTo>
                  <a:cubicBezTo>
                    <a:pt x="195605" y="20893"/>
                    <a:pt x="179013" y="41787"/>
                    <a:pt x="145829" y="66368"/>
                  </a:cubicBezTo>
                  <a:cubicBezTo>
                    <a:pt x="112645" y="90949"/>
                    <a:pt x="36446" y="117987"/>
                    <a:pt x="13094" y="147484"/>
                  </a:cubicBezTo>
                  <a:cubicBezTo>
                    <a:pt x="-10258" y="176981"/>
                    <a:pt x="4490" y="202791"/>
                    <a:pt x="5719" y="243349"/>
                  </a:cubicBezTo>
                  <a:cubicBezTo>
                    <a:pt x="6948" y="283907"/>
                    <a:pt x="-426" y="345359"/>
                    <a:pt x="20468" y="390833"/>
                  </a:cubicBezTo>
                  <a:cubicBezTo>
                    <a:pt x="41362" y="436307"/>
                    <a:pt x="112646" y="478094"/>
                    <a:pt x="131081" y="516194"/>
                  </a:cubicBezTo>
                  <a:cubicBezTo>
                    <a:pt x="149516" y="554294"/>
                    <a:pt x="122478" y="588707"/>
                    <a:pt x="131081" y="619433"/>
                  </a:cubicBezTo>
                  <a:cubicBezTo>
                    <a:pt x="139684" y="650159"/>
                    <a:pt x="174097" y="675968"/>
                    <a:pt x="182700" y="700549"/>
                  </a:cubicBezTo>
                  <a:cubicBezTo>
                    <a:pt x="191303" y="725130"/>
                    <a:pt x="177784" y="742336"/>
                    <a:pt x="182700" y="766917"/>
                  </a:cubicBezTo>
                  <a:cubicBezTo>
                    <a:pt x="187616" y="791498"/>
                    <a:pt x="210968" y="820994"/>
                    <a:pt x="212197" y="848033"/>
                  </a:cubicBezTo>
                  <a:cubicBezTo>
                    <a:pt x="213426" y="875072"/>
                    <a:pt x="202364" y="895965"/>
                    <a:pt x="190074" y="929149"/>
                  </a:cubicBezTo>
                  <a:cubicBezTo>
                    <a:pt x="177784" y="962333"/>
                    <a:pt x="147058" y="1001662"/>
                    <a:pt x="138455" y="1047136"/>
                  </a:cubicBezTo>
                  <a:cubicBezTo>
                    <a:pt x="129852" y="1092610"/>
                    <a:pt x="128623" y="1150375"/>
                    <a:pt x="138455" y="1201994"/>
                  </a:cubicBezTo>
                  <a:cubicBezTo>
                    <a:pt x="148287" y="1253613"/>
                    <a:pt x="171638" y="1306462"/>
                    <a:pt x="197448" y="1356852"/>
                  </a:cubicBezTo>
                  <a:cubicBezTo>
                    <a:pt x="223258" y="1407242"/>
                    <a:pt x="242923" y="1441655"/>
                    <a:pt x="293313" y="1504336"/>
                  </a:cubicBezTo>
                  <a:cubicBezTo>
                    <a:pt x="343703" y="1567017"/>
                    <a:pt x="451858" y="1698523"/>
                    <a:pt x="499790" y="1732936"/>
                  </a:cubicBezTo>
                  <a:cubicBezTo>
                    <a:pt x="547722" y="1767349"/>
                    <a:pt x="558784" y="1712042"/>
                    <a:pt x="580906" y="1710813"/>
                  </a:cubicBezTo>
                  <a:cubicBezTo>
                    <a:pt x="603028" y="1709584"/>
                    <a:pt x="622694" y="1709585"/>
                    <a:pt x="632526" y="1725562"/>
                  </a:cubicBezTo>
                  <a:cubicBezTo>
                    <a:pt x="642358" y="1741540"/>
                    <a:pt x="622694" y="1796846"/>
                    <a:pt x="639900" y="1806678"/>
                  </a:cubicBezTo>
                  <a:cubicBezTo>
                    <a:pt x="657106" y="1816510"/>
                    <a:pt x="718559" y="1774723"/>
                    <a:pt x="735765" y="1784555"/>
                  </a:cubicBezTo>
                  <a:cubicBezTo>
                    <a:pt x="752971" y="1794387"/>
                    <a:pt x="729620" y="1858297"/>
                    <a:pt x="743139" y="1865671"/>
                  </a:cubicBezTo>
                  <a:cubicBezTo>
                    <a:pt x="756658" y="1873045"/>
                    <a:pt x="799675" y="1821426"/>
                    <a:pt x="816881" y="1828800"/>
                  </a:cubicBezTo>
                  <a:cubicBezTo>
                    <a:pt x="834087" y="1836174"/>
                    <a:pt x="830400" y="1897627"/>
                    <a:pt x="846377" y="1909917"/>
                  </a:cubicBezTo>
                  <a:cubicBezTo>
                    <a:pt x="862354" y="1922207"/>
                    <a:pt x="891851" y="1896397"/>
                    <a:pt x="912745" y="1902542"/>
                  </a:cubicBezTo>
                  <a:cubicBezTo>
                    <a:pt x="933639" y="1908687"/>
                    <a:pt x="955762" y="1939414"/>
                    <a:pt x="971739" y="1946788"/>
                  </a:cubicBezTo>
                  <a:cubicBezTo>
                    <a:pt x="987717" y="1954162"/>
                    <a:pt x="996320" y="1934498"/>
                    <a:pt x="1008610" y="1946788"/>
                  </a:cubicBezTo>
                  <a:cubicBezTo>
                    <a:pt x="1020900" y="1959078"/>
                    <a:pt x="1046710" y="1998407"/>
                    <a:pt x="1045481" y="2020529"/>
                  </a:cubicBezTo>
                  <a:cubicBezTo>
                    <a:pt x="1044252" y="2042651"/>
                    <a:pt x="1014754" y="2058629"/>
                    <a:pt x="1001235" y="2079523"/>
                  </a:cubicBezTo>
                  <a:cubicBezTo>
                    <a:pt x="987716" y="2100417"/>
                    <a:pt x="961907" y="2124998"/>
                    <a:pt x="964365" y="2145891"/>
                  </a:cubicBezTo>
                  <a:cubicBezTo>
                    <a:pt x="966823" y="2166784"/>
                    <a:pt x="1003694" y="2182762"/>
                    <a:pt x="1015984" y="2204884"/>
                  </a:cubicBezTo>
                  <a:cubicBezTo>
                    <a:pt x="1028274" y="2227006"/>
                    <a:pt x="1039335" y="2258962"/>
                    <a:pt x="1038106" y="2278626"/>
                  </a:cubicBezTo>
                  <a:cubicBezTo>
                    <a:pt x="1036877" y="2298290"/>
                    <a:pt x="1002465" y="2303207"/>
                    <a:pt x="1008610" y="2322871"/>
                  </a:cubicBezTo>
                  <a:cubicBezTo>
                    <a:pt x="1014755" y="2342535"/>
                    <a:pt x="1062687" y="2375719"/>
                    <a:pt x="1074977" y="2396613"/>
                  </a:cubicBezTo>
                  <a:cubicBezTo>
                    <a:pt x="1087267" y="2417507"/>
                    <a:pt x="1087268" y="2432256"/>
                    <a:pt x="1082352" y="2448233"/>
                  </a:cubicBezTo>
                  <a:cubicBezTo>
                    <a:pt x="1077436" y="2464210"/>
                    <a:pt x="1046710" y="2465439"/>
                    <a:pt x="1045481" y="2492478"/>
                  </a:cubicBezTo>
                  <a:cubicBezTo>
                    <a:pt x="1044252" y="2519517"/>
                    <a:pt x="1062687" y="2582198"/>
                    <a:pt x="1074977" y="2610465"/>
                  </a:cubicBezTo>
                  <a:cubicBezTo>
                    <a:pt x="1087267" y="2638732"/>
                    <a:pt x="1122910" y="2632587"/>
                    <a:pt x="1119223" y="2662084"/>
                  </a:cubicBezTo>
                  <a:cubicBezTo>
                    <a:pt x="1115536" y="2691581"/>
                    <a:pt x="1047939" y="2748117"/>
                    <a:pt x="1052855" y="2787446"/>
                  </a:cubicBezTo>
                  <a:cubicBezTo>
                    <a:pt x="1057771" y="2826775"/>
                    <a:pt x="1115535" y="2852584"/>
                    <a:pt x="1148719" y="2898058"/>
                  </a:cubicBezTo>
                  <a:cubicBezTo>
                    <a:pt x="1181903" y="2943532"/>
                    <a:pt x="1223690" y="3007443"/>
                    <a:pt x="1251958" y="3060291"/>
                  </a:cubicBezTo>
                  <a:cubicBezTo>
                    <a:pt x="1280226" y="3113140"/>
                    <a:pt x="1297433" y="3188110"/>
                    <a:pt x="1318326" y="3215149"/>
                  </a:cubicBezTo>
                  <a:cubicBezTo>
                    <a:pt x="1339219" y="3242188"/>
                    <a:pt x="1355197" y="3223752"/>
                    <a:pt x="1377319" y="3222523"/>
                  </a:cubicBezTo>
                  <a:cubicBezTo>
                    <a:pt x="1399441" y="3221294"/>
                    <a:pt x="1443687" y="3190569"/>
                    <a:pt x="1451061" y="3207775"/>
                  </a:cubicBezTo>
                  <a:cubicBezTo>
                    <a:pt x="1458435" y="3224981"/>
                    <a:pt x="1430168" y="3293807"/>
                    <a:pt x="1421565" y="3325762"/>
                  </a:cubicBezTo>
                  <a:cubicBezTo>
                    <a:pt x="1412962" y="3357717"/>
                    <a:pt x="1395755" y="3361404"/>
                    <a:pt x="1399442" y="3399504"/>
                  </a:cubicBezTo>
                  <a:cubicBezTo>
                    <a:pt x="1403129" y="3437604"/>
                    <a:pt x="1411732" y="3522407"/>
                    <a:pt x="1443687" y="3554362"/>
                  </a:cubicBezTo>
                  <a:cubicBezTo>
                    <a:pt x="1475642" y="3586317"/>
                    <a:pt x="1559216" y="3577714"/>
                    <a:pt x="1591171" y="3591233"/>
                  </a:cubicBezTo>
                  <a:cubicBezTo>
                    <a:pt x="1623126" y="3604752"/>
                    <a:pt x="1630500" y="3613356"/>
                    <a:pt x="1635416" y="3635478"/>
                  </a:cubicBezTo>
                  <a:cubicBezTo>
                    <a:pt x="1640332" y="3657600"/>
                    <a:pt x="1625584" y="3689555"/>
                    <a:pt x="1620668" y="3723968"/>
                  </a:cubicBezTo>
                  <a:cubicBezTo>
                    <a:pt x="1615752" y="3758381"/>
                    <a:pt x="1591171" y="3810000"/>
                    <a:pt x="1605919" y="3841955"/>
                  </a:cubicBezTo>
                  <a:cubicBezTo>
                    <a:pt x="1620667" y="3873910"/>
                    <a:pt x="1675974" y="3883742"/>
                    <a:pt x="1709158" y="3915697"/>
                  </a:cubicBezTo>
                  <a:cubicBezTo>
                    <a:pt x="1742342" y="3947652"/>
                    <a:pt x="1774297" y="4000500"/>
                    <a:pt x="1805023" y="4033684"/>
                  </a:cubicBezTo>
                  <a:cubicBezTo>
                    <a:pt x="1835749" y="4066868"/>
                    <a:pt x="1888597" y="4082845"/>
                    <a:pt x="1893513" y="4114800"/>
                  </a:cubicBezTo>
                  <a:cubicBezTo>
                    <a:pt x="1898429" y="4146755"/>
                    <a:pt x="1843122" y="4189771"/>
                    <a:pt x="1834519" y="4225413"/>
                  </a:cubicBezTo>
                  <a:cubicBezTo>
                    <a:pt x="1825916" y="4261055"/>
                    <a:pt x="1844352" y="4293010"/>
                    <a:pt x="1841894" y="4328652"/>
                  </a:cubicBezTo>
                  <a:cubicBezTo>
                    <a:pt x="1839436" y="4364294"/>
                    <a:pt x="1844352" y="4404852"/>
                    <a:pt x="1819771" y="4439265"/>
                  </a:cubicBezTo>
                  <a:cubicBezTo>
                    <a:pt x="1795190" y="4473678"/>
                    <a:pt x="1722678" y="4504403"/>
                    <a:pt x="1694410" y="4535129"/>
                  </a:cubicBezTo>
                  <a:cubicBezTo>
                    <a:pt x="1666142" y="4565855"/>
                    <a:pt x="1667371" y="4608872"/>
                    <a:pt x="1650165" y="4623620"/>
                  </a:cubicBezTo>
                  <a:cubicBezTo>
                    <a:pt x="1632959" y="4638368"/>
                    <a:pt x="1608378" y="4626078"/>
                    <a:pt x="1591171" y="4623620"/>
                  </a:cubicBezTo>
                  <a:cubicBezTo>
                    <a:pt x="1573965" y="4621162"/>
                    <a:pt x="1569049" y="4594123"/>
                    <a:pt x="1546926" y="4608871"/>
                  </a:cubicBezTo>
                  <a:cubicBezTo>
                    <a:pt x="1524803" y="4623619"/>
                    <a:pt x="1479328" y="4674010"/>
                    <a:pt x="1458435" y="4712110"/>
                  </a:cubicBezTo>
                  <a:cubicBezTo>
                    <a:pt x="1437542" y="4750210"/>
                    <a:pt x="1416649" y="4801829"/>
                    <a:pt x="1421565" y="4837471"/>
                  </a:cubicBezTo>
                  <a:cubicBezTo>
                    <a:pt x="1426481" y="4873113"/>
                    <a:pt x="1473184" y="4905068"/>
                    <a:pt x="1487932" y="4925962"/>
                  </a:cubicBezTo>
                  <a:cubicBezTo>
                    <a:pt x="1502680" y="4946856"/>
                    <a:pt x="1514971" y="4948085"/>
                    <a:pt x="1510055" y="4962833"/>
                  </a:cubicBezTo>
                  <a:cubicBezTo>
                    <a:pt x="1505139" y="4977581"/>
                    <a:pt x="1455977" y="4991101"/>
                    <a:pt x="1458435" y="5014452"/>
                  </a:cubicBezTo>
                  <a:cubicBezTo>
                    <a:pt x="1460893" y="5037804"/>
                    <a:pt x="1517429" y="5079590"/>
                    <a:pt x="1524803" y="5102942"/>
                  </a:cubicBezTo>
                  <a:cubicBezTo>
                    <a:pt x="1532177" y="5126294"/>
                    <a:pt x="1506368" y="5123836"/>
                    <a:pt x="1502681" y="5154562"/>
                  </a:cubicBezTo>
                  <a:cubicBezTo>
                    <a:pt x="1498994" y="5185288"/>
                    <a:pt x="1508826" y="5257800"/>
                    <a:pt x="1502681" y="5287297"/>
                  </a:cubicBezTo>
                  <a:cubicBezTo>
                    <a:pt x="1496536" y="5316794"/>
                    <a:pt x="1467039" y="5308190"/>
                    <a:pt x="1465810" y="5331542"/>
                  </a:cubicBezTo>
                  <a:cubicBezTo>
                    <a:pt x="1464581" y="5354894"/>
                    <a:pt x="1505138" y="5397910"/>
                    <a:pt x="1495306" y="5427407"/>
                  </a:cubicBezTo>
                  <a:cubicBezTo>
                    <a:pt x="1485474" y="5456904"/>
                    <a:pt x="1437542" y="5502378"/>
                    <a:pt x="1406816" y="5508523"/>
                  </a:cubicBezTo>
                  <a:cubicBezTo>
                    <a:pt x="1376090" y="5514668"/>
                    <a:pt x="1330616" y="5481484"/>
                    <a:pt x="1310952" y="5464278"/>
                  </a:cubicBezTo>
                  <a:cubicBezTo>
                    <a:pt x="1291288" y="5447072"/>
                    <a:pt x="1302348" y="5423719"/>
                    <a:pt x="1288829" y="5405284"/>
                  </a:cubicBezTo>
                  <a:cubicBezTo>
                    <a:pt x="1275310" y="5386849"/>
                    <a:pt x="1252572" y="5370257"/>
                    <a:pt x="1229835" y="5353665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6275439" y="10581905"/>
              <a:ext cx="2573593" cy="1651882"/>
            </a:xfrm>
            <a:custGeom>
              <a:avLst/>
              <a:gdLst>
                <a:gd name="connsiteX0" fmla="*/ 0 w 2573593"/>
                <a:gd name="connsiteY0" fmla="*/ 1651882 h 1651882"/>
                <a:gd name="connsiteX1" fmla="*/ 81116 w 2573593"/>
                <a:gd name="connsiteY1" fmla="*/ 1600263 h 1651882"/>
                <a:gd name="connsiteX2" fmla="*/ 117987 w 2573593"/>
                <a:gd name="connsiteY2" fmla="*/ 1526521 h 1651882"/>
                <a:gd name="connsiteX3" fmla="*/ 206477 w 2573593"/>
                <a:gd name="connsiteY3" fmla="*/ 1526521 h 1651882"/>
                <a:gd name="connsiteX4" fmla="*/ 265471 w 2573593"/>
                <a:gd name="connsiteY4" fmla="*/ 1533895 h 1651882"/>
                <a:gd name="connsiteX5" fmla="*/ 287593 w 2573593"/>
                <a:gd name="connsiteY5" fmla="*/ 1452779 h 1651882"/>
                <a:gd name="connsiteX6" fmla="*/ 368709 w 2573593"/>
                <a:gd name="connsiteY6" fmla="*/ 1423282 h 1651882"/>
                <a:gd name="connsiteX7" fmla="*/ 317090 w 2573593"/>
                <a:gd name="connsiteY7" fmla="*/ 1349540 h 1651882"/>
                <a:gd name="connsiteX8" fmla="*/ 309716 w 2573593"/>
                <a:gd name="connsiteY8" fmla="*/ 1231553 h 1651882"/>
                <a:gd name="connsiteX9" fmla="*/ 376084 w 2573593"/>
                <a:gd name="connsiteY9" fmla="*/ 1135689 h 1651882"/>
                <a:gd name="connsiteX10" fmla="*/ 427703 w 2573593"/>
                <a:gd name="connsiteY10" fmla="*/ 1002953 h 1651882"/>
                <a:gd name="connsiteX11" fmla="*/ 471948 w 2573593"/>
                <a:gd name="connsiteY11" fmla="*/ 914463 h 1651882"/>
                <a:gd name="connsiteX12" fmla="*/ 538316 w 2573593"/>
                <a:gd name="connsiteY12" fmla="*/ 796476 h 1651882"/>
                <a:gd name="connsiteX13" fmla="*/ 508819 w 2573593"/>
                <a:gd name="connsiteY13" fmla="*/ 715360 h 1651882"/>
                <a:gd name="connsiteX14" fmla="*/ 457200 w 2573593"/>
                <a:gd name="connsiteY14" fmla="*/ 648992 h 1651882"/>
                <a:gd name="connsiteX15" fmla="*/ 516193 w 2573593"/>
                <a:gd name="connsiteY15" fmla="*/ 545753 h 1651882"/>
                <a:gd name="connsiteX16" fmla="*/ 508819 w 2573593"/>
                <a:gd name="connsiteY16" fmla="*/ 302405 h 1651882"/>
                <a:gd name="connsiteX17" fmla="*/ 634180 w 2573593"/>
                <a:gd name="connsiteY17" fmla="*/ 317153 h 1651882"/>
                <a:gd name="connsiteX18" fmla="*/ 685800 w 2573593"/>
                <a:gd name="connsiteY18" fmla="*/ 213914 h 1651882"/>
                <a:gd name="connsiteX19" fmla="*/ 796413 w 2573593"/>
                <a:gd name="connsiteY19" fmla="*/ 199166 h 1651882"/>
                <a:gd name="connsiteX20" fmla="*/ 877529 w 2573593"/>
                <a:gd name="connsiteY20" fmla="*/ 103301 h 1651882"/>
                <a:gd name="connsiteX21" fmla="*/ 995516 w 2573593"/>
                <a:gd name="connsiteY21" fmla="*/ 63 h 1651882"/>
                <a:gd name="connsiteX22" fmla="*/ 1143000 w 2573593"/>
                <a:gd name="connsiteY22" fmla="*/ 88553 h 1651882"/>
                <a:gd name="connsiteX23" fmla="*/ 1305232 w 2573593"/>
                <a:gd name="connsiteY23" fmla="*/ 125424 h 1651882"/>
                <a:gd name="connsiteX24" fmla="*/ 1408471 w 2573593"/>
                <a:gd name="connsiteY24" fmla="*/ 88553 h 1651882"/>
                <a:gd name="connsiteX25" fmla="*/ 1614948 w 2573593"/>
                <a:gd name="connsiteY25" fmla="*/ 199166 h 1651882"/>
                <a:gd name="connsiteX26" fmla="*/ 1828800 w 2573593"/>
                <a:gd name="connsiteY26" fmla="*/ 272908 h 1651882"/>
                <a:gd name="connsiteX27" fmla="*/ 1932038 w 2573593"/>
                <a:gd name="connsiteY27" fmla="*/ 339276 h 1651882"/>
                <a:gd name="connsiteX28" fmla="*/ 2086896 w 2573593"/>
                <a:gd name="connsiteY28" fmla="*/ 420392 h 1651882"/>
                <a:gd name="connsiteX29" fmla="*/ 2204884 w 2573593"/>
                <a:gd name="connsiteY29" fmla="*/ 442514 h 1651882"/>
                <a:gd name="connsiteX30" fmla="*/ 2278626 w 2573593"/>
                <a:gd name="connsiteY30" fmla="*/ 413018 h 1651882"/>
                <a:gd name="connsiteX31" fmla="*/ 2440858 w 2573593"/>
                <a:gd name="connsiteY31" fmla="*/ 420392 h 1651882"/>
                <a:gd name="connsiteX32" fmla="*/ 2551471 w 2573593"/>
                <a:gd name="connsiteY32" fmla="*/ 479385 h 1651882"/>
                <a:gd name="connsiteX33" fmla="*/ 2573593 w 2573593"/>
                <a:gd name="connsiteY33" fmla="*/ 516256 h 165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73593" h="1651882">
                  <a:moveTo>
                    <a:pt x="0" y="1651882"/>
                  </a:moveTo>
                  <a:cubicBezTo>
                    <a:pt x="30726" y="1636519"/>
                    <a:pt x="61452" y="1621156"/>
                    <a:pt x="81116" y="1600263"/>
                  </a:cubicBezTo>
                  <a:cubicBezTo>
                    <a:pt x="100780" y="1579370"/>
                    <a:pt x="97094" y="1538811"/>
                    <a:pt x="117987" y="1526521"/>
                  </a:cubicBezTo>
                  <a:cubicBezTo>
                    <a:pt x="138880" y="1514231"/>
                    <a:pt x="181896" y="1525292"/>
                    <a:pt x="206477" y="1526521"/>
                  </a:cubicBezTo>
                  <a:cubicBezTo>
                    <a:pt x="231058" y="1527750"/>
                    <a:pt x="251952" y="1546185"/>
                    <a:pt x="265471" y="1533895"/>
                  </a:cubicBezTo>
                  <a:cubicBezTo>
                    <a:pt x="278990" y="1521605"/>
                    <a:pt x="270387" y="1471214"/>
                    <a:pt x="287593" y="1452779"/>
                  </a:cubicBezTo>
                  <a:cubicBezTo>
                    <a:pt x="304799" y="1434344"/>
                    <a:pt x="363793" y="1440488"/>
                    <a:pt x="368709" y="1423282"/>
                  </a:cubicBezTo>
                  <a:cubicBezTo>
                    <a:pt x="373625" y="1406076"/>
                    <a:pt x="326922" y="1381495"/>
                    <a:pt x="317090" y="1349540"/>
                  </a:cubicBezTo>
                  <a:cubicBezTo>
                    <a:pt x="307258" y="1317585"/>
                    <a:pt x="299884" y="1267195"/>
                    <a:pt x="309716" y="1231553"/>
                  </a:cubicBezTo>
                  <a:cubicBezTo>
                    <a:pt x="319548" y="1195911"/>
                    <a:pt x="356420" y="1173789"/>
                    <a:pt x="376084" y="1135689"/>
                  </a:cubicBezTo>
                  <a:cubicBezTo>
                    <a:pt x="395748" y="1097589"/>
                    <a:pt x="411726" y="1039824"/>
                    <a:pt x="427703" y="1002953"/>
                  </a:cubicBezTo>
                  <a:cubicBezTo>
                    <a:pt x="443680" y="966082"/>
                    <a:pt x="453513" y="948876"/>
                    <a:pt x="471948" y="914463"/>
                  </a:cubicBezTo>
                  <a:cubicBezTo>
                    <a:pt x="490384" y="880050"/>
                    <a:pt x="532171" y="829660"/>
                    <a:pt x="538316" y="796476"/>
                  </a:cubicBezTo>
                  <a:cubicBezTo>
                    <a:pt x="544461" y="763292"/>
                    <a:pt x="522338" y="739941"/>
                    <a:pt x="508819" y="715360"/>
                  </a:cubicBezTo>
                  <a:cubicBezTo>
                    <a:pt x="495300" y="690779"/>
                    <a:pt x="455971" y="677260"/>
                    <a:pt x="457200" y="648992"/>
                  </a:cubicBezTo>
                  <a:cubicBezTo>
                    <a:pt x="458429" y="620724"/>
                    <a:pt x="507590" y="603518"/>
                    <a:pt x="516193" y="545753"/>
                  </a:cubicBezTo>
                  <a:cubicBezTo>
                    <a:pt x="524796" y="487988"/>
                    <a:pt x="489155" y="340505"/>
                    <a:pt x="508819" y="302405"/>
                  </a:cubicBezTo>
                  <a:cubicBezTo>
                    <a:pt x="528483" y="264305"/>
                    <a:pt x="604683" y="331901"/>
                    <a:pt x="634180" y="317153"/>
                  </a:cubicBezTo>
                  <a:cubicBezTo>
                    <a:pt x="663677" y="302405"/>
                    <a:pt x="658761" y="233578"/>
                    <a:pt x="685800" y="213914"/>
                  </a:cubicBezTo>
                  <a:cubicBezTo>
                    <a:pt x="712839" y="194249"/>
                    <a:pt x="764458" y="217601"/>
                    <a:pt x="796413" y="199166"/>
                  </a:cubicBezTo>
                  <a:cubicBezTo>
                    <a:pt x="828368" y="180731"/>
                    <a:pt x="844345" y="136485"/>
                    <a:pt x="877529" y="103301"/>
                  </a:cubicBezTo>
                  <a:cubicBezTo>
                    <a:pt x="910713" y="70117"/>
                    <a:pt x="951271" y="2521"/>
                    <a:pt x="995516" y="63"/>
                  </a:cubicBezTo>
                  <a:cubicBezTo>
                    <a:pt x="1039761" y="-2395"/>
                    <a:pt x="1091381" y="67659"/>
                    <a:pt x="1143000" y="88553"/>
                  </a:cubicBezTo>
                  <a:cubicBezTo>
                    <a:pt x="1194619" y="109447"/>
                    <a:pt x="1260987" y="125424"/>
                    <a:pt x="1305232" y="125424"/>
                  </a:cubicBezTo>
                  <a:cubicBezTo>
                    <a:pt x="1349477" y="125424"/>
                    <a:pt x="1356852" y="76263"/>
                    <a:pt x="1408471" y="88553"/>
                  </a:cubicBezTo>
                  <a:cubicBezTo>
                    <a:pt x="1460090" y="100843"/>
                    <a:pt x="1544893" y="168440"/>
                    <a:pt x="1614948" y="199166"/>
                  </a:cubicBezTo>
                  <a:cubicBezTo>
                    <a:pt x="1685003" y="229892"/>
                    <a:pt x="1775952" y="249556"/>
                    <a:pt x="1828800" y="272908"/>
                  </a:cubicBezTo>
                  <a:cubicBezTo>
                    <a:pt x="1881648" y="296260"/>
                    <a:pt x="1889022" y="314695"/>
                    <a:pt x="1932038" y="339276"/>
                  </a:cubicBezTo>
                  <a:cubicBezTo>
                    <a:pt x="1975054" y="363857"/>
                    <a:pt x="2041422" y="403186"/>
                    <a:pt x="2086896" y="420392"/>
                  </a:cubicBezTo>
                  <a:cubicBezTo>
                    <a:pt x="2132370" y="437598"/>
                    <a:pt x="2172929" y="443743"/>
                    <a:pt x="2204884" y="442514"/>
                  </a:cubicBezTo>
                  <a:cubicBezTo>
                    <a:pt x="2236839" y="441285"/>
                    <a:pt x="2239297" y="416705"/>
                    <a:pt x="2278626" y="413018"/>
                  </a:cubicBezTo>
                  <a:cubicBezTo>
                    <a:pt x="2317955" y="409331"/>
                    <a:pt x="2395384" y="409331"/>
                    <a:pt x="2440858" y="420392"/>
                  </a:cubicBezTo>
                  <a:cubicBezTo>
                    <a:pt x="2486332" y="431453"/>
                    <a:pt x="2529349" y="463408"/>
                    <a:pt x="2551471" y="479385"/>
                  </a:cubicBezTo>
                  <a:cubicBezTo>
                    <a:pt x="2573593" y="495362"/>
                    <a:pt x="2573593" y="505809"/>
                    <a:pt x="2573593" y="516256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14219378" y="3218711"/>
              <a:ext cx="3580944" cy="7669434"/>
            </a:xfrm>
            <a:custGeom>
              <a:avLst/>
              <a:gdLst>
                <a:gd name="connsiteX0" fmla="*/ 3487597 w 3592037"/>
                <a:gd name="connsiteY0" fmla="*/ 237901 h 7677996"/>
                <a:gd name="connsiteX1" fmla="*/ 2277922 w 3592037"/>
                <a:gd name="connsiteY1" fmla="*/ 2038126 h 7677996"/>
                <a:gd name="connsiteX2" fmla="*/ 1734997 w 3592037"/>
                <a:gd name="connsiteY2" fmla="*/ 2895376 h 7677996"/>
                <a:gd name="connsiteX3" fmla="*/ 1515922 w 3592037"/>
                <a:gd name="connsiteY3" fmla="*/ 3295426 h 7677996"/>
                <a:gd name="connsiteX4" fmla="*/ 1287322 w 3592037"/>
                <a:gd name="connsiteY4" fmla="*/ 3809776 h 7677996"/>
                <a:gd name="connsiteX5" fmla="*/ 1182547 w 3592037"/>
                <a:gd name="connsiteY5" fmla="*/ 4171726 h 7677996"/>
                <a:gd name="connsiteX6" fmla="*/ 1125397 w 3592037"/>
                <a:gd name="connsiteY6" fmla="*/ 4476526 h 7677996"/>
                <a:gd name="connsiteX7" fmla="*/ 1011097 w 3592037"/>
                <a:gd name="connsiteY7" fmla="*/ 5028976 h 7677996"/>
                <a:gd name="connsiteX8" fmla="*/ 868222 w 3592037"/>
                <a:gd name="connsiteY8" fmla="*/ 5314726 h 7677996"/>
                <a:gd name="connsiteX9" fmla="*/ 658672 w 3592037"/>
                <a:gd name="connsiteY9" fmla="*/ 5552851 h 7677996"/>
                <a:gd name="connsiteX10" fmla="*/ 544372 w 3592037"/>
                <a:gd name="connsiteY10" fmla="*/ 5781451 h 7677996"/>
                <a:gd name="connsiteX11" fmla="*/ 372922 w 3592037"/>
                <a:gd name="connsiteY11" fmla="*/ 6191026 h 7677996"/>
                <a:gd name="connsiteX12" fmla="*/ 277672 w 3592037"/>
                <a:gd name="connsiteY12" fmla="*/ 6391051 h 7677996"/>
                <a:gd name="connsiteX13" fmla="*/ 172897 w 3592037"/>
                <a:gd name="connsiteY13" fmla="*/ 6533926 h 7677996"/>
                <a:gd name="connsiteX14" fmla="*/ 144322 w 3592037"/>
                <a:gd name="connsiteY14" fmla="*/ 6648226 h 7677996"/>
                <a:gd name="connsiteX15" fmla="*/ 258622 w 3592037"/>
                <a:gd name="connsiteY15" fmla="*/ 6686326 h 7677996"/>
                <a:gd name="connsiteX16" fmla="*/ 458647 w 3592037"/>
                <a:gd name="connsiteY16" fmla="*/ 6791101 h 7677996"/>
                <a:gd name="connsiteX17" fmla="*/ 496747 w 3592037"/>
                <a:gd name="connsiteY17" fmla="*/ 6962551 h 7677996"/>
                <a:gd name="connsiteX18" fmla="*/ 925372 w 3592037"/>
                <a:gd name="connsiteY18" fmla="*/ 7143526 h 7677996"/>
                <a:gd name="connsiteX19" fmla="*/ 1296847 w 3592037"/>
                <a:gd name="connsiteY19" fmla="*/ 7162576 h 7677996"/>
                <a:gd name="connsiteX20" fmla="*/ 1573072 w 3592037"/>
                <a:gd name="connsiteY20" fmla="*/ 7086376 h 7677996"/>
                <a:gd name="connsiteX21" fmla="*/ 1811197 w 3592037"/>
                <a:gd name="connsiteY21" fmla="*/ 7105426 h 7677996"/>
                <a:gd name="connsiteX22" fmla="*/ 2068372 w 3592037"/>
                <a:gd name="connsiteY22" fmla="*/ 7276876 h 7677996"/>
                <a:gd name="connsiteX23" fmla="*/ 2182672 w 3592037"/>
                <a:gd name="connsiteY23" fmla="*/ 7248301 h 7677996"/>
                <a:gd name="connsiteX24" fmla="*/ 2182672 w 3592037"/>
                <a:gd name="connsiteY24" fmla="*/ 7172101 h 7677996"/>
                <a:gd name="connsiteX25" fmla="*/ 2249347 w 3592037"/>
                <a:gd name="connsiteY25" fmla="*/ 7067326 h 7677996"/>
                <a:gd name="connsiteX26" fmla="*/ 2354122 w 3592037"/>
                <a:gd name="connsiteY26" fmla="*/ 7153051 h 7677996"/>
                <a:gd name="connsiteX27" fmla="*/ 2449372 w 3592037"/>
                <a:gd name="connsiteY27" fmla="*/ 7124476 h 7677996"/>
                <a:gd name="connsiteX28" fmla="*/ 2697022 w 3592037"/>
                <a:gd name="connsiteY28" fmla="*/ 7200676 h 7677996"/>
                <a:gd name="connsiteX29" fmla="*/ 2801797 w 3592037"/>
                <a:gd name="connsiteY29" fmla="*/ 7334026 h 7677996"/>
                <a:gd name="connsiteX30" fmla="*/ 3039922 w 3592037"/>
                <a:gd name="connsiteY30" fmla="*/ 7438801 h 7677996"/>
                <a:gd name="connsiteX31" fmla="*/ 3220897 w 3592037"/>
                <a:gd name="connsiteY31" fmla="*/ 7495951 h 7677996"/>
                <a:gd name="connsiteX32" fmla="*/ 3363772 w 3592037"/>
                <a:gd name="connsiteY32" fmla="*/ 7572151 h 7677996"/>
                <a:gd name="connsiteX33" fmla="*/ 3468547 w 3592037"/>
                <a:gd name="connsiteY33" fmla="*/ 7572151 h 7677996"/>
                <a:gd name="connsiteX34" fmla="*/ 3468547 w 3592037"/>
                <a:gd name="connsiteY34" fmla="*/ 7676926 h 7677996"/>
                <a:gd name="connsiteX35" fmla="*/ 3354247 w 3592037"/>
                <a:gd name="connsiteY35" fmla="*/ 7629301 h 7677996"/>
                <a:gd name="connsiteX36" fmla="*/ 3163747 w 3592037"/>
                <a:gd name="connsiteY36" fmla="*/ 7553101 h 7677996"/>
                <a:gd name="connsiteX37" fmla="*/ 3030397 w 3592037"/>
                <a:gd name="connsiteY37" fmla="*/ 7515001 h 7677996"/>
                <a:gd name="connsiteX38" fmla="*/ 2877997 w 3592037"/>
                <a:gd name="connsiteY38" fmla="*/ 7543576 h 7677996"/>
                <a:gd name="connsiteX39" fmla="*/ 2763697 w 3592037"/>
                <a:gd name="connsiteY39" fmla="*/ 7448326 h 7677996"/>
                <a:gd name="connsiteX40" fmla="*/ 2668447 w 3592037"/>
                <a:gd name="connsiteY40" fmla="*/ 7314976 h 7677996"/>
                <a:gd name="connsiteX41" fmla="*/ 2620822 w 3592037"/>
                <a:gd name="connsiteY41" fmla="*/ 7238776 h 7677996"/>
                <a:gd name="connsiteX42" fmla="*/ 2430322 w 3592037"/>
                <a:gd name="connsiteY42" fmla="*/ 7219726 h 7677996"/>
                <a:gd name="connsiteX43" fmla="*/ 2268397 w 3592037"/>
                <a:gd name="connsiteY43" fmla="*/ 7343551 h 7677996"/>
                <a:gd name="connsiteX44" fmla="*/ 2039797 w 3592037"/>
                <a:gd name="connsiteY44" fmla="*/ 7391176 h 7677996"/>
                <a:gd name="connsiteX45" fmla="*/ 1792147 w 3592037"/>
                <a:gd name="connsiteY45" fmla="*/ 7238776 h 7677996"/>
                <a:gd name="connsiteX46" fmla="*/ 1649272 w 3592037"/>
                <a:gd name="connsiteY46" fmla="*/ 7181626 h 7677996"/>
                <a:gd name="connsiteX47" fmla="*/ 1373047 w 3592037"/>
                <a:gd name="connsiteY47" fmla="*/ 7248301 h 7677996"/>
                <a:gd name="connsiteX48" fmla="*/ 1001572 w 3592037"/>
                <a:gd name="connsiteY48" fmla="*/ 7276876 h 7677996"/>
                <a:gd name="connsiteX49" fmla="*/ 715822 w 3592037"/>
                <a:gd name="connsiteY49" fmla="*/ 7162576 h 7677996"/>
                <a:gd name="connsiteX50" fmla="*/ 563422 w 3592037"/>
                <a:gd name="connsiteY50" fmla="*/ 7105426 h 7677996"/>
                <a:gd name="connsiteX51" fmla="*/ 382447 w 3592037"/>
                <a:gd name="connsiteY51" fmla="*/ 7057801 h 7677996"/>
                <a:gd name="connsiteX52" fmla="*/ 191947 w 3592037"/>
                <a:gd name="connsiteY52" fmla="*/ 7029226 h 7677996"/>
                <a:gd name="connsiteX53" fmla="*/ 58597 w 3592037"/>
                <a:gd name="connsiteY53" fmla="*/ 6848251 h 7677996"/>
                <a:gd name="connsiteX54" fmla="*/ 1447 w 3592037"/>
                <a:gd name="connsiteY54" fmla="*/ 6667276 h 7677996"/>
                <a:gd name="connsiteX55" fmla="*/ 30022 w 3592037"/>
                <a:gd name="connsiteY55" fmla="*/ 6533926 h 7677996"/>
                <a:gd name="connsiteX56" fmla="*/ 163372 w 3592037"/>
                <a:gd name="connsiteY56" fmla="*/ 6305326 h 7677996"/>
                <a:gd name="connsiteX57" fmla="*/ 334822 w 3592037"/>
                <a:gd name="connsiteY57" fmla="*/ 6057676 h 7677996"/>
                <a:gd name="connsiteX58" fmla="*/ 496747 w 3592037"/>
                <a:gd name="connsiteY58" fmla="*/ 5629051 h 7677996"/>
                <a:gd name="connsiteX59" fmla="*/ 639622 w 3592037"/>
                <a:gd name="connsiteY59" fmla="*/ 5362351 h 7677996"/>
                <a:gd name="connsiteX60" fmla="*/ 868222 w 3592037"/>
                <a:gd name="connsiteY60" fmla="*/ 5048026 h 7677996"/>
                <a:gd name="connsiteX61" fmla="*/ 992047 w 3592037"/>
                <a:gd name="connsiteY61" fmla="*/ 4705126 h 7677996"/>
                <a:gd name="connsiteX62" fmla="*/ 1039672 w 3592037"/>
                <a:gd name="connsiteY62" fmla="*/ 4181251 h 7677996"/>
                <a:gd name="connsiteX63" fmla="*/ 1325422 w 3592037"/>
                <a:gd name="connsiteY63" fmla="*/ 3352576 h 7677996"/>
                <a:gd name="connsiteX64" fmla="*/ 1601647 w 3592037"/>
                <a:gd name="connsiteY64" fmla="*/ 2885851 h 7677996"/>
                <a:gd name="connsiteX65" fmla="*/ 1839772 w 3592037"/>
                <a:gd name="connsiteY65" fmla="*/ 2514376 h 7677996"/>
                <a:gd name="connsiteX66" fmla="*/ 2401747 w 3592037"/>
                <a:gd name="connsiteY66" fmla="*/ 1657126 h 7677996"/>
                <a:gd name="connsiteX67" fmla="*/ 2973247 w 3592037"/>
                <a:gd name="connsiteY67" fmla="*/ 742726 h 7677996"/>
                <a:gd name="connsiteX68" fmla="*/ 3297097 w 3592037"/>
                <a:gd name="connsiteY68" fmla="*/ 333151 h 7677996"/>
                <a:gd name="connsiteX69" fmla="*/ 3506647 w 3592037"/>
                <a:gd name="connsiteY69" fmla="*/ 28351 h 7677996"/>
                <a:gd name="connsiteX70" fmla="*/ 3487597 w 3592037"/>
                <a:gd name="connsiteY70" fmla="*/ 237901 h 7677996"/>
                <a:gd name="connsiteX0" fmla="*/ 3487597 w 3580944"/>
                <a:gd name="connsiteY0" fmla="*/ 229339 h 7669434"/>
                <a:gd name="connsiteX1" fmla="*/ 2277922 w 3580944"/>
                <a:gd name="connsiteY1" fmla="*/ 2029564 h 7669434"/>
                <a:gd name="connsiteX2" fmla="*/ 1734997 w 3580944"/>
                <a:gd name="connsiteY2" fmla="*/ 2886814 h 7669434"/>
                <a:gd name="connsiteX3" fmla="*/ 1515922 w 3580944"/>
                <a:gd name="connsiteY3" fmla="*/ 3286864 h 7669434"/>
                <a:gd name="connsiteX4" fmla="*/ 1287322 w 3580944"/>
                <a:gd name="connsiteY4" fmla="*/ 3801214 h 7669434"/>
                <a:gd name="connsiteX5" fmla="*/ 1182547 w 3580944"/>
                <a:gd name="connsiteY5" fmla="*/ 4163164 h 7669434"/>
                <a:gd name="connsiteX6" fmla="*/ 1125397 w 3580944"/>
                <a:gd name="connsiteY6" fmla="*/ 4467964 h 7669434"/>
                <a:gd name="connsiteX7" fmla="*/ 1011097 w 3580944"/>
                <a:gd name="connsiteY7" fmla="*/ 5020414 h 7669434"/>
                <a:gd name="connsiteX8" fmla="*/ 868222 w 3580944"/>
                <a:gd name="connsiteY8" fmla="*/ 5306164 h 7669434"/>
                <a:gd name="connsiteX9" fmla="*/ 658672 w 3580944"/>
                <a:gd name="connsiteY9" fmla="*/ 5544289 h 7669434"/>
                <a:gd name="connsiteX10" fmla="*/ 544372 w 3580944"/>
                <a:gd name="connsiteY10" fmla="*/ 5772889 h 7669434"/>
                <a:gd name="connsiteX11" fmla="*/ 372922 w 3580944"/>
                <a:gd name="connsiteY11" fmla="*/ 6182464 h 7669434"/>
                <a:gd name="connsiteX12" fmla="*/ 277672 w 3580944"/>
                <a:gd name="connsiteY12" fmla="*/ 6382489 h 7669434"/>
                <a:gd name="connsiteX13" fmla="*/ 172897 w 3580944"/>
                <a:gd name="connsiteY13" fmla="*/ 6525364 h 7669434"/>
                <a:gd name="connsiteX14" fmla="*/ 144322 w 3580944"/>
                <a:gd name="connsiteY14" fmla="*/ 6639664 h 7669434"/>
                <a:gd name="connsiteX15" fmla="*/ 258622 w 3580944"/>
                <a:gd name="connsiteY15" fmla="*/ 6677764 h 7669434"/>
                <a:gd name="connsiteX16" fmla="*/ 458647 w 3580944"/>
                <a:gd name="connsiteY16" fmla="*/ 6782539 h 7669434"/>
                <a:gd name="connsiteX17" fmla="*/ 496747 w 3580944"/>
                <a:gd name="connsiteY17" fmla="*/ 6953989 h 7669434"/>
                <a:gd name="connsiteX18" fmla="*/ 925372 w 3580944"/>
                <a:gd name="connsiteY18" fmla="*/ 7134964 h 7669434"/>
                <a:gd name="connsiteX19" fmla="*/ 1296847 w 3580944"/>
                <a:gd name="connsiteY19" fmla="*/ 7154014 h 7669434"/>
                <a:gd name="connsiteX20" fmla="*/ 1573072 w 3580944"/>
                <a:gd name="connsiteY20" fmla="*/ 7077814 h 7669434"/>
                <a:gd name="connsiteX21" fmla="*/ 1811197 w 3580944"/>
                <a:gd name="connsiteY21" fmla="*/ 7096864 h 7669434"/>
                <a:gd name="connsiteX22" fmla="*/ 2068372 w 3580944"/>
                <a:gd name="connsiteY22" fmla="*/ 7268314 h 7669434"/>
                <a:gd name="connsiteX23" fmla="*/ 2182672 w 3580944"/>
                <a:gd name="connsiteY23" fmla="*/ 7239739 h 7669434"/>
                <a:gd name="connsiteX24" fmla="*/ 2182672 w 3580944"/>
                <a:gd name="connsiteY24" fmla="*/ 7163539 h 7669434"/>
                <a:gd name="connsiteX25" fmla="*/ 2249347 w 3580944"/>
                <a:gd name="connsiteY25" fmla="*/ 7058764 h 7669434"/>
                <a:gd name="connsiteX26" fmla="*/ 2354122 w 3580944"/>
                <a:gd name="connsiteY26" fmla="*/ 7144489 h 7669434"/>
                <a:gd name="connsiteX27" fmla="*/ 2449372 w 3580944"/>
                <a:gd name="connsiteY27" fmla="*/ 7115914 h 7669434"/>
                <a:gd name="connsiteX28" fmla="*/ 2697022 w 3580944"/>
                <a:gd name="connsiteY28" fmla="*/ 7192114 h 7669434"/>
                <a:gd name="connsiteX29" fmla="*/ 2801797 w 3580944"/>
                <a:gd name="connsiteY29" fmla="*/ 7325464 h 7669434"/>
                <a:gd name="connsiteX30" fmla="*/ 3039922 w 3580944"/>
                <a:gd name="connsiteY30" fmla="*/ 7430239 h 7669434"/>
                <a:gd name="connsiteX31" fmla="*/ 3220897 w 3580944"/>
                <a:gd name="connsiteY31" fmla="*/ 7487389 h 7669434"/>
                <a:gd name="connsiteX32" fmla="*/ 3363772 w 3580944"/>
                <a:gd name="connsiteY32" fmla="*/ 7563589 h 7669434"/>
                <a:gd name="connsiteX33" fmla="*/ 3468547 w 3580944"/>
                <a:gd name="connsiteY33" fmla="*/ 7563589 h 7669434"/>
                <a:gd name="connsiteX34" fmla="*/ 3468547 w 3580944"/>
                <a:gd name="connsiteY34" fmla="*/ 7668364 h 7669434"/>
                <a:gd name="connsiteX35" fmla="*/ 3354247 w 3580944"/>
                <a:gd name="connsiteY35" fmla="*/ 7620739 h 7669434"/>
                <a:gd name="connsiteX36" fmla="*/ 3163747 w 3580944"/>
                <a:gd name="connsiteY36" fmla="*/ 7544539 h 7669434"/>
                <a:gd name="connsiteX37" fmla="*/ 3030397 w 3580944"/>
                <a:gd name="connsiteY37" fmla="*/ 7506439 h 7669434"/>
                <a:gd name="connsiteX38" fmla="*/ 2877997 w 3580944"/>
                <a:gd name="connsiteY38" fmla="*/ 7535014 h 7669434"/>
                <a:gd name="connsiteX39" fmla="*/ 2763697 w 3580944"/>
                <a:gd name="connsiteY39" fmla="*/ 7439764 h 7669434"/>
                <a:gd name="connsiteX40" fmla="*/ 2668447 w 3580944"/>
                <a:gd name="connsiteY40" fmla="*/ 7306414 h 7669434"/>
                <a:gd name="connsiteX41" fmla="*/ 2620822 w 3580944"/>
                <a:gd name="connsiteY41" fmla="*/ 7230214 h 7669434"/>
                <a:gd name="connsiteX42" fmla="*/ 2430322 w 3580944"/>
                <a:gd name="connsiteY42" fmla="*/ 7211164 h 7669434"/>
                <a:gd name="connsiteX43" fmla="*/ 2268397 w 3580944"/>
                <a:gd name="connsiteY43" fmla="*/ 7334989 h 7669434"/>
                <a:gd name="connsiteX44" fmla="*/ 2039797 w 3580944"/>
                <a:gd name="connsiteY44" fmla="*/ 7382614 h 7669434"/>
                <a:gd name="connsiteX45" fmla="*/ 1792147 w 3580944"/>
                <a:gd name="connsiteY45" fmla="*/ 7230214 h 7669434"/>
                <a:gd name="connsiteX46" fmla="*/ 1649272 w 3580944"/>
                <a:gd name="connsiteY46" fmla="*/ 7173064 h 7669434"/>
                <a:gd name="connsiteX47" fmla="*/ 1373047 w 3580944"/>
                <a:gd name="connsiteY47" fmla="*/ 7239739 h 7669434"/>
                <a:gd name="connsiteX48" fmla="*/ 1001572 w 3580944"/>
                <a:gd name="connsiteY48" fmla="*/ 7268314 h 7669434"/>
                <a:gd name="connsiteX49" fmla="*/ 715822 w 3580944"/>
                <a:gd name="connsiteY49" fmla="*/ 7154014 h 7669434"/>
                <a:gd name="connsiteX50" fmla="*/ 563422 w 3580944"/>
                <a:gd name="connsiteY50" fmla="*/ 7096864 h 7669434"/>
                <a:gd name="connsiteX51" fmla="*/ 382447 w 3580944"/>
                <a:gd name="connsiteY51" fmla="*/ 7049239 h 7669434"/>
                <a:gd name="connsiteX52" fmla="*/ 191947 w 3580944"/>
                <a:gd name="connsiteY52" fmla="*/ 7020664 h 7669434"/>
                <a:gd name="connsiteX53" fmla="*/ 58597 w 3580944"/>
                <a:gd name="connsiteY53" fmla="*/ 6839689 h 7669434"/>
                <a:gd name="connsiteX54" fmla="*/ 1447 w 3580944"/>
                <a:gd name="connsiteY54" fmla="*/ 6658714 h 7669434"/>
                <a:gd name="connsiteX55" fmla="*/ 30022 w 3580944"/>
                <a:gd name="connsiteY55" fmla="*/ 6525364 h 7669434"/>
                <a:gd name="connsiteX56" fmla="*/ 163372 w 3580944"/>
                <a:gd name="connsiteY56" fmla="*/ 6296764 h 7669434"/>
                <a:gd name="connsiteX57" fmla="*/ 334822 w 3580944"/>
                <a:gd name="connsiteY57" fmla="*/ 6049114 h 7669434"/>
                <a:gd name="connsiteX58" fmla="*/ 496747 w 3580944"/>
                <a:gd name="connsiteY58" fmla="*/ 5620489 h 7669434"/>
                <a:gd name="connsiteX59" fmla="*/ 639622 w 3580944"/>
                <a:gd name="connsiteY59" fmla="*/ 5353789 h 7669434"/>
                <a:gd name="connsiteX60" fmla="*/ 868222 w 3580944"/>
                <a:gd name="connsiteY60" fmla="*/ 5039464 h 7669434"/>
                <a:gd name="connsiteX61" fmla="*/ 992047 w 3580944"/>
                <a:gd name="connsiteY61" fmla="*/ 4696564 h 7669434"/>
                <a:gd name="connsiteX62" fmla="*/ 1039672 w 3580944"/>
                <a:gd name="connsiteY62" fmla="*/ 4172689 h 7669434"/>
                <a:gd name="connsiteX63" fmla="*/ 1325422 w 3580944"/>
                <a:gd name="connsiteY63" fmla="*/ 3344014 h 7669434"/>
                <a:gd name="connsiteX64" fmla="*/ 1601647 w 3580944"/>
                <a:gd name="connsiteY64" fmla="*/ 2877289 h 7669434"/>
                <a:gd name="connsiteX65" fmla="*/ 1839772 w 3580944"/>
                <a:gd name="connsiteY65" fmla="*/ 2505814 h 7669434"/>
                <a:gd name="connsiteX66" fmla="*/ 2401747 w 3580944"/>
                <a:gd name="connsiteY66" fmla="*/ 1648564 h 7669434"/>
                <a:gd name="connsiteX67" fmla="*/ 2973247 w 3580944"/>
                <a:gd name="connsiteY67" fmla="*/ 734164 h 7669434"/>
                <a:gd name="connsiteX68" fmla="*/ 3297097 w 3580944"/>
                <a:gd name="connsiteY68" fmla="*/ 324589 h 7669434"/>
                <a:gd name="connsiteX69" fmla="*/ 3477255 w 3580944"/>
                <a:gd name="connsiteY69" fmla="*/ 32852 h 7669434"/>
                <a:gd name="connsiteX70" fmla="*/ 3487597 w 3580944"/>
                <a:gd name="connsiteY70" fmla="*/ 229339 h 766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80944" h="7669434">
                  <a:moveTo>
                    <a:pt x="3487597" y="229339"/>
                  </a:moveTo>
                  <a:cubicBezTo>
                    <a:pt x="3287708" y="562124"/>
                    <a:pt x="2570022" y="1586652"/>
                    <a:pt x="2277922" y="2029564"/>
                  </a:cubicBezTo>
                  <a:cubicBezTo>
                    <a:pt x="1985822" y="2472477"/>
                    <a:pt x="1861997" y="2677264"/>
                    <a:pt x="1734997" y="2886814"/>
                  </a:cubicBezTo>
                  <a:cubicBezTo>
                    <a:pt x="1607997" y="3096364"/>
                    <a:pt x="1590534" y="3134464"/>
                    <a:pt x="1515922" y="3286864"/>
                  </a:cubicBezTo>
                  <a:cubicBezTo>
                    <a:pt x="1441310" y="3439264"/>
                    <a:pt x="1342884" y="3655164"/>
                    <a:pt x="1287322" y="3801214"/>
                  </a:cubicBezTo>
                  <a:cubicBezTo>
                    <a:pt x="1231760" y="3947264"/>
                    <a:pt x="1209534" y="4052039"/>
                    <a:pt x="1182547" y="4163164"/>
                  </a:cubicBezTo>
                  <a:cubicBezTo>
                    <a:pt x="1155560" y="4274289"/>
                    <a:pt x="1153972" y="4325089"/>
                    <a:pt x="1125397" y="4467964"/>
                  </a:cubicBezTo>
                  <a:cubicBezTo>
                    <a:pt x="1096822" y="4610839"/>
                    <a:pt x="1053959" y="4880714"/>
                    <a:pt x="1011097" y="5020414"/>
                  </a:cubicBezTo>
                  <a:cubicBezTo>
                    <a:pt x="968235" y="5160114"/>
                    <a:pt x="926959" y="5218852"/>
                    <a:pt x="868222" y="5306164"/>
                  </a:cubicBezTo>
                  <a:cubicBezTo>
                    <a:pt x="809485" y="5393476"/>
                    <a:pt x="712647" y="5466502"/>
                    <a:pt x="658672" y="5544289"/>
                  </a:cubicBezTo>
                  <a:cubicBezTo>
                    <a:pt x="604697" y="5622076"/>
                    <a:pt x="591997" y="5666527"/>
                    <a:pt x="544372" y="5772889"/>
                  </a:cubicBezTo>
                  <a:cubicBezTo>
                    <a:pt x="496747" y="5879251"/>
                    <a:pt x="417372" y="6080864"/>
                    <a:pt x="372922" y="6182464"/>
                  </a:cubicBezTo>
                  <a:cubicBezTo>
                    <a:pt x="328472" y="6284064"/>
                    <a:pt x="311009" y="6325339"/>
                    <a:pt x="277672" y="6382489"/>
                  </a:cubicBezTo>
                  <a:cubicBezTo>
                    <a:pt x="244334" y="6439639"/>
                    <a:pt x="195122" y="6482502"/>
                    <a:pt x="172897" y="6525364"/>
                  </a:cubicBezTo>
                  <a:cubicBezTo>
                    <a:pt x="150672" y="6568226"/>
                    <a:pt x="130035" y="6614264"/>
                    <a:pt x="144322" y="6639664"/>
                  </a:cubicBezTo>
                  <a:cubicBezTo>
                    <a:pt x="158609" y="6665064"/>
                    <a:pt x="206235" y="6653952"/>
                    <a:pt x="258622" y="6677764"/>
                  </a:cubicBezTo>
                  <a:cubicBezTo>
                    <a:pt x="311009" y="6701576"/>
                    <a:pt x="418960" y="6736502"/>
                    <a:pt x="458647" y="6782539"/>
                  </a:cubicBezTo>
                  <a:cubicBezTo>
                    <a:pt x="498334" y="6828576"/>
                    <a:pt x="418959" y="6895252"/>
                    <a:pt x="496747" y="6953989"/>
                  </a:cubicBezTo>
                  <a:cubicBezTo>
                    <a:pt x="574534" y="7012727"/>
                    <a:pt x="792022" y="7101627"/>
                    <a:pt x="925372" y="7134964"/>
                  </a:cubicBezTo>
                  <a:cubicBezTo>
                    <a:pt x="1058722" y="7168301"/>
                    <a:pt x="1188897" y="7163539"/>
                    <a:pt x="1296847" y="7154014"/>
                  </a:cubicBezTo>
                  <a:cubicBezTo>
                    <a:pt x="1404797" y="7144489"/>
                    <a:pt x="1487347" y="7087339"/>
                    <a:pt x="1573072" y="7077814"/>
                  </a:cubicBezTo>
                  <a:cubicBezTo>
                    <a:pt x="1658797" y="7068289"/>
                    <a:pt x="1728647" y="7065114"/>
                    <a:pt x="1811197" y="7096864"/>
                  </a:cubicBezTo>
                  <a:cubicBezTo>
                    <a:pt x="1893747" y="7128614"/>
                    <a:pt x="2006460" y="7244502"/>
                    <a:pt x="2068372" y="7268314"/>
                  </a:cubicBezTo>
                  <a:cubicBezTo>
                    <a:pt x="2130284" y="7292126"/>
                    <a:pt x="2163622" y="7257201"/>
                    <a:pt x="2182672" y="7239739"/>
                  </a:cubicBezTo>
                  <a:cubicBezTo>
                    <a:pt x="2201722" y="7222277"/>
                    <a:pt x="2171560" y="7193701"/>
                    <a:pt x="2182672" y="7163539"/>
                  </a:cubicBezTo>
                  <a:cubicBezTo>
                    <a:pt x="2193784" y="7133377"/>
                    <a:pt x="2220772" y="7061939"/>
                    <a:pt x="2249347" y="7058764"/>
                  </a:cubicBezTo>
                  <a:cubicBezTo>
                    <a:pt x="2277922" y="7055589"/>
                    <a:pt x="2320784" y="7134964"/>
                    <a:pt x="2354122" y="7144489"/>
                  </a:cubicBezTo>
                  <a:cubicBezTo>
                    <a:pt x="2387459" y="7154014"/>
                    <a:pt x="2392222" y="7107977"/>
                    <a:pt x="2449372" y="7115914"/>
                  </a:cubicBezTo>
                  <a:cubicBezTo>
                    <a:pt x="2506522" y="7123851"/>
                    <a:pt x="2638284" y="7157189"/>
                    <a:pt x="2697022" y="7192114"/>
                  </a:cubicBezTo>
                  <a:cubicBezTo>
                    <a:pt x="2755759" y="7227039"/>
                    <a:pt x="2744647" y="7285777"/>
                    <a:pt x="2801797" y="7325464"/>
                  </a:cubicBezTo>
                  <a:cubicBezTo>
                    <a:pt x="2858947" y="7365152"/>
                    <a:pt x="2970072" y="7403252"/>
                    <a:pt x="3039922" y="7430239"/>
                  </a:cubicBezTo>
                  <a:cubicBezTo>
                    <a:pt x="3109772" y="7457227"/>
                    <a:pt x="3166922" y="7465164"/>
                    <a:pt x="3220897" y="7487389"/>
                  </a:cubicBezTo>
                  <a:cubicBezTo>
                    <a:pt x="3274872" y="7509614"/>
                    <a:pt x="3322497" y="7550889"/>
                    <a:pt x="3363772" y="7563589"/>
                  </a:cubicBezTo>
                  <a:cubicBezTo>
                    <a:pt x="3405047" y="7576289"/>
                    <a:pt x="3451085" y="7546127"/>
                    <a:pt x="3468547" y="7563589"/>
                  </a:cubicBezTo>
                  <a:cubicBezTo>
                    <a:pt x="3486009" y="7581051"/>
                    <a:pt x="3487597" y="7658839"/>
                    <a:pt x="3468547" y="7668364"/>
                  </a:cubicBezTo>
                  <a:cubicBezTo>
                    <a:pt x="3449497" y="7677889"/>
                    <a:pt x="3354247" y="7620739"/>
                    <a:pt x="3354247" y="7620739"/>
                  </a:cubicBezTo>
                  <a:cubicBezTo>
                    <a:pt x="3303447" y="7600102"/>
                    <a:pt x="3217722" y="7563589"/>
                    <a:pt x="3163747" y="7544539"/>
                  </a:cubicBezTo>
                  <a:cubicBezTo>
                    <a:pt x="3109772" y="7525489"/>
                    <a:pt x="3078022" y="7508026"/>
                    <a:pt x="3030397" y="7506439"/>
                  </a:cubicBezTo>
                  <a:cubicBezTo>
                    <a:pt x="2982772" y="7504852"/>
                    <a:pt x="2922447" y="7546127"/>
                    <a:pt x="2877997" y="7535014"/>
                  </a:cubicBezTo>
                  <a:cubicBezTo>
                    <a:pt x="2833547" y="7523901"/>
                    <a:pt x="2798622" y="7477864"/>
                    <a:pt x="2763697" y="7439764"/>
                  </a:cubicBezTo>
                  <a:cubicBezTo>
                    <a:pt x="2728772" y="7401664"/>
                    <a:pt x="2692259" y="7341339"/>
                    <a:pt x="2668447" y="7306414"/>
                  </a:cubicBezTo>
                  <a:cubicBezTo>
                    <a:pt x="2644635" y="7271489"/>
                    <a:pt x="2660509" y="7246089"/>
                    <a:pt x="2620822" y="7230214"/>
                  </a:cubicBezTo>
                  <a:cubicBezTo>
                    <a:pt x="2581135" y="7214339"/>
                    <a:pt x="2489059" y="7193702"/>
                    <a:pt x="2430322" y="7211164"/>
                  </a:cubicBezTo>
                  <a:cubicBezTo>
                    <a:pt x="2371585" y="7228626"/>
                    <a:pt x="2333484" y="7306414"/>
                    <a:pt x="2268397" y="7334989"/>
                  </a:cubicBezTo>
                  <a:cubicBezTo>
                    <a:pt x="2203310" y="7363564"/>
                    <a:pt x="2119172" y="7400076"/>
                    <a:pt x="2039797" y="7382614"/>
                  </a:cubicBezTo>
                  <a:cubicBezTo>
                    <a:pt x="1960422" y="7365152"/>
                    <a:pt x="1857235" y="7265139"/>
                    <a:pt x="1792147" y="7230214"/>
                  </a:cubicBezTo>
                  <a:cubicBezTo>
                    <a:pt x="1727059" y="7195289"/>
                    <a:pt x="1719122" y="7171477"/>
                    <a:pt x="1649272" y="7173064"/>
                  </a:cubicBezTo>
                  <a:cubicBezTo>
                    <a:pt x="1579422" y="7174652"/>
                    <a:pt x="1480997" y="7223864"/>
                    <a:pt x="1373047" y="7239739"/>
                  </a:cubicBezTo>
                  <a:cubicBezTo>
                    <a:pt x="1265097" y="7255614"/>
                    <a:pt x="1111109" y="7282601"/>
                    <a:pt x="1001572" y="7268314"/>
                  </a:cubicBezTo>
                  <a:cubicBezTo>
                    <a:pt x="892035" y="7254027"/>
                    <a:pt x="788847" y="7182589"/>
                    <a:pt x="715822" y="7154014"/>
                  </a:cubicBezTo>
                  <a:cubicBezTo>
                    <a:pt x="642797" y="7125439"/>
                    <a:pt x="618985" y="7114327"/>
                    <a:pt x="563422" y="7096864"/>
                  </a:cubicBezTo>
                  <a:cubicBezTo>
                    <a:pt x="507859" y="7079401"/>
                    <a:pt x="444359" y="7061939"/>
                    <a:pt x="382447" y="7049239"/>
                  </a:cubicBezTo>
                  <a:cubicBezTo>
                    <a:pt x="320534" y="7036539"/>
                    <a:pt x="245922" y="7055589"/>
                    <a:pt x="191947" y="7020664"/>
                  </a:cubicBezTo>
                  <a:cubicBezTo>
                    <a:pt x="137972" y="6985739"/>
                    <a:pt x="90347" y="6900014"/>
                    <a:pt x="58597" y="6839689"/>
                  </a:cubicBezTo>
                  <a:cubicBezTo>
                    <a:pt x="26847" y="6779364"/>
                    <a:pt x="6209" y="6711101"/>
                    <a:pt x="1447" y="6658714"/>
                  </a:cubicBezTo>
                  <a:cubicBezTo>
                    <a:pt x="-3315" y="6606327"/>
                    <a:pt x="3035" y="6585689"/>
                    <a:pt x="30022" y="6525364"/>
                  </a:cubicBezTo>
                  <a:cubicBezTo>
                    <a:pt x="57009" y="6465039"/>
                    <a:pt x="112572" y="6376139"/>
                    <a:pt x="163372" y="6296764"/>
                  </a:cubicBezTo>
                  <a:cubicBezTo>
                    <a:pt x="214172" y="6217389"/>
                    <a:pt x="279260" y="6161826"/>
                    <a:pt x="334822" y="6049114"/>
                  </a:cubicBezTo>
                  <a:cubicBezTo>
                    <a:pt x="390384" y="5936402"/>
                    <a:pt x="445947" y="5736376"/>
                    <a:pt x="496747" y="5620489"/>
                  </a:cubicBezTo>
                  <a:cubicBezTo>
                    <a:pt x="547547" y="5504602"/>
                    <a:pt x="577710" y="5450626"/>
                    <a:pt x="639622" y="5353789"/>
                  </a:cubicBezTo>
                  <a:cubicBezTo>
                    <a:pt x="701534" y="5256952"/>
                    <a:pt x="809485" y="5149001"/>
                    <a:pt x="868222" y="5039464"/>
                  </a:cubicBezTo>
                  <a:cubicBezTo>
                    <a:pt x="926959" y="4929927"/>
                    <a:pt x="963472" y="4841026"/>
                    <a:pt x="992047" y="4696564"/>
                  </a:cubicBezTo>
                  <a:cubicBezTo>
                    <a:pt x="1020622" y="4552102"/>
                    <a:pt x="984110" y="4398114"/>
                    <a:pt x="1039672" y="4172689"/>
                  </a:cubicBezTo>
                  <a:cubicBezTo>
                    <a:pt x="1095234" y="3947264"/>
                    <a:pt x="1231760" y="3559914"/>
                    <a:pt x="1325422" y="3344014"/>
                  </a:cubicBezTo>
                  <a:cubicBezTo>
                    <a:pt x="1419084" y="3128114"/>
                    <a:pt x="1515922" y="3016989"/>
                    <a:pt x="1601647" y="2877289"/>
                  </a:cubicBezTo>
                  <a:cubicBezTo>
                    <a:pt x="1687372" y="2737589"/>
                    <a:pt x="1706422" y="2710601"/>
                    <a:pt x="1839772" y="2505814"/>
                  </a:cubicBezTo>
                  <a:cubicBezTo>
                    <a:pt x="1973122" y="2301027"/>
                    <a:pt x="2212835" y="1943839"/>
                    <a:pt x="2401747" y="1648564"/>
                  </a:cubicBezTo>
                  <a:cubicBezTo>
                    <a:pt x="2590659" y="1353289"/>
                    <a:pt x="2824022" y="954826"/>
                    <a:pt x="2973247" y="734164"/>
                  </a:cubicBezTo>
                  <a:cubicBezTo>
                    <a:pt x="3122472" y="513502"/>
                    <a:pt x="3208197" y="443651"/>
                    <a:pt x="3297097" y="324589"/>
                  </a:cubicBezTo>
                  <a:cubicBezTo>
                    <a:pt x="3385997" y="205527"/>
                    <a:pt x="3445505" y="45552"/>
                    <a:pt x="3477255" y="32852"/>
                  </a:cubicBezTo>
                  <a:cubicBezTo>
                    <a:pt x="3509005" y="20152"/>
                    <a:pt x="3687486" y="-103446"/>
                    <a:pt x="3487597" y="22933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625642" y="8486274"/>
              <a:ext cx="5904606" cy="6464968"/>
            </a:xfrm>
            <a:custGeom>
              <a:avLst/>
              <a:gdLst>
                <a:gd name="connsiteX0" fmla="*/ 0 w 5903930"/>
                <a:gd name="connsiteY0" fmla="*/ 0 h 6464968"/>
                <a:gd name="connsiteX1" fmla="*/ 176463 w 5903930"/>
                <a:gd name="connsiteY1" fmla="*/ 272715 h 6464968"/>
                <a:gd name="connsiteX2" fmla="*/ 561474 w 5903930"/>
                <a:gd name="connsiteY2" fmla="*/ 753979 h 6464968"/>
                <a:gd name="connsiteX3" fmla="*/ 850232 w 5903930"/>
                <a:gd name="connsiteY3" fmla="*/ 914400 h 6464968"/>
                <a:gd name="connsiteX4" fmla="*/ 1395663 w 5903930"/>
                <a:gd name="connsiteY4" fmla="*/ 1074821 h 6464968"/>
                <a:gd name="connsiteX5" fmla="*/ 1716505 w 5903930"/>
                <a:gd name="connsiteY5" fmla="*/ 1090863 h 6464968"/>
                <a:gd name="connsiteX6" fmla="*/ 1892969 w 5903930"/>
                <a:gd name="connsiteY6" fmla="*/ 914400 h 6464968"/>
                <a:gd name="connsiteX7" fmla="*/ 2021305 w 5903930"/>
                <a:gd name="connsiteY7" fmla="*/ 834189 h 6464968"/>
                <a:gd name="connsiteX8" fmla="*/ 2197769 w 5903930"/>
                <a:gd name="connsiteY8" fmla="*/ 978568 h 6464968"/>
                <a:gd name="connsiteX9" fmla="*/ 2294021 w 5903930"/>
                <a:gd name="connsiteY9" fmla="*/ 1219200 h 6464968"/>
                <a:gd name="connsiteX10" fmla="*/ 2502569 w 5903930"/>
                <a:gd name="connsiteY10" fmla="*/ 1379621 h 6464968"/>
                <a:gd name="connsiteX11" fmla="*/ 2903621 w 5903930"/>
                <a:gd name="connsiteY11" fmla="*/ 1556084 h 6464968"/>
                <a:gd name="connsiteX12" fmla="*/ 3128211 w 5903930"/>
                <a:gd name="connsiteY12" fmla="*/ 1524000 h 6464968"/>
                <a:gd name="connsiteX13" fmla="*/ 3272590 w 5903930"/>
                <a:gd name="connsiteY13" fmla="*/ 1748589 h 6464968"/>
                <a:gd name="connsiteX14" fmla="*/ 3449053 w 5903930"/>
                <a:gd name="connsiteY14" fmla="*/ 2165684 h 6464968"/>
                <a:gd name="connsiteX15" fmla="*/ 3705726 w 5903930"/>
                <a:gd name="connsiteY15" fmla="*/ 2390273 h 6464968"/>
                <a:gd name="connsiteX16" fmla="*/ 3978442 w 5903930"/>
                <a:gd name="connsiteY16" fmla="*/ 2374231 h 6464968"/>
                <a:gd name="connsiteX17" fmla="*/ 4170947 w 5903930"/>
                <a:gd name="connsiteY17" fmla="*/ 2374231 h 6464968"/>
                <a:gd name="connsiteX18" fmla="*/ 4347411 w 5903930"/>
                <a:gd name="connsiteY18" fmla="*/ 2566737 h 6464968"/>
                <a:gd name="connsiteX19" fmla="*/ 4620126 w 5903930"/>
                <a:gd name="connsiteY19" fmla="*/ 2727158 h 6464968"/>
                <a:gd name="connsiteX20" fmla="*/ 4700337 w 5903930"/>
                <a:gd name="connsiteY20" fmla="*/ 2630905 h 6464968"/>
                <a:gd name="connsiteX21" fmla="*/ 4892842 w 5903930"/>
                <a:gd name="connsiteY21" fmla="*/ 2759242 h 6464968"/>
                <a:gd name="connsiteX22" fmla="*/ 5037221 w 5903930"/>
                <a:gd name="connsiteY22" fmla="*/ 2903621 h 6464968"/>
                <a:gd name="connsiteX23" fmla="*/ 5165558 w 5903930"/>
                <a:gd name="connsiteY23" fmla="*/ 2855494 h 6464968"/>
                <a:gd name="connsiteX24" fmla="*/ 5261811 w 5903930"/>
                <a:gd name="connsiteY24" fmla="*/ 2983831 h 6464968"/>
                <a:gd name="connsiteX25" fmla="*/ 5293895 w 5903930"/>
                <a:gd name="connsiteY25" fmla="*/ 3304673 h 6464968"/>
                <a:gd name="connsiteX26" fmla="*/ 5566611 w 5903930"/>
                <a:gd name="connsiteY26" fmla="*/ 3433010 h 6464968"/>
                <a:gd name="connsiteX27" fmla="*/ 5855369 w 5903930"/>
                <a:gd name="connsiteY27" fmla="*/ 3769894 h 6464968"/>
                <a:gd name="connsiteX28" fmla="*/ 5855369 w 5903930"/>
                <a:gd name="connsiteY28" fmla="*/ 3978442 h 6464968"/>
                <a:gd name="connsiteX29" fmla="*/ 5903495 w 5903930"/>
                <a:gd name="connsiteY29" fmla="*/ 4251158 h 6464968"/>
                <a:gd name="connsiteX30" fmla="*/ 5823284 w 5903930"/>
                <a:gd name="connsiteY30" fmla="*/ 4523873 h 6464968"/>
                <a:gd name="connsiteX31" fmla="*/ 5694947 w 5903930"/>
                <a:gd name="connsiteY31" fmla="*/ 4796589 h 6464968"/>
                <a:gd name="connsiteX32" fmla="*/ 5598695 w 5903930"/>
                <a:gd name="connsiteY32" fmla="*/ 5037221 h 6464968"/>
                <a:gd name="connsiteX33" fmla="*/ 5470358 w 5903930"/>
                <a:gd name="connsiteY33" fmla="*/ 5117431 h 6464968"/>
                <a:gd name="connsiteX34" fmla="*/ 5037221 w 5903930"/>
                <a:gd name="connsiteY34" fmla="*/ 5101389 h 6464968"/>
                <a:gd name="connsiteX35" fmla="*/ 4604084 w 5903930"/>
                <a:gd name="connsiteY35" fmla="*/ 5406189 h 6464968"/>
                <a:gd name="connsiteX36" fmla="*/ 4363453 w 5903930"/>
                <a:gd name="connsiteY36" fmla="*/ 5646821 h 6464968"/>
                <a:gd name="connsiteX37" fmla="*/ 4154905 w 5903930"/>
                <a:gd name="connsiteY37" fmla="*/ 5951621 h 6464968"/>
                <a:gd name="connsiteX38" fmla="*/ 4106779 w 5903930"/>
                <a:gd name="connsiteY38" fmla="*/ 6031831 h 6464968"/>
                <a:gd name="connsiteX39" fmla="*/ 3689684 w 5903930"/>
                <a:gd name="connsiteY39" fmla="*/ 6047873 h 6464968"/>
                <a:gd name="connsiteX40" fmla="*/ 3176337 w 5903930"/>
                <a:gd name="connsiteY40" fmla="*/ 6015789 h 6464968"/>
                <a:gd name="connsiteX41" fmla="*/ 2695074 w 5903930"/>
                <a:gd name="connsiteY41" fmla="*/ 6160168 h 6464968"/>
                <a:gd name="connsiteX42" fmla="*/ 2454442 w 5903930"/>
                <a:gd name="connsiteY42" fmla="*/ 6272463 h 6464968"/>
                <a:gd name="connsiteX43" fmla="*/ 2053390 w 5903930"/>
                <a:gd name="connsiteY43" fmla="*/ 6384758 h 6464968"/>
                <a:gd name="connsiteX44" fmla="*/ 1716505 w 5903930"/>
                <a:gd name="connsiteY4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620126 w 5904606"/>
                <a:gd name="connsiteY19" fmla="*/ 2727158 h 6464968"/>
                <a:gd name="connsiteX20" fmla="*/ 4700337 w 5904606"/>
                <a:gd name="connsiteY20" fmla="*/ 2630905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293895 w 5904606"/>
                <a:gd name="connsiteY25" fmla="*/ 3304673 h 6464968"/>
                <a:gd name="connsiteX26" fmla="*/ 5566611 w 5904606"/>
                <a:gd name="connsiteY26" fmla="*/ 3433010 h 6464968"/>
                <a:gd name="connsiteX27" fmla="*/ 5664300 w 5904606"/>
                <a:gd name="connsiteY27" fmla="*/ 3769894 h 6464968"/>
                <a:gd name="connsiteX28" fmla="*/ 5855369 w 5904606"/>
                <a:gd name="connsiteY28" fmla="*/ 3978442 h 6464968"/>
                <a:gd name="connsiteX29" fmla="*/ 5903495 w 5904606"/>
                <a:gd name="connsiteY29" fmla="*/ 4251158 h 6464968"/>
                <a:gd name="connsiteX30" fmla="*/ 5823284 w 5904606"/>
                <a:gd name="connsiteY30" fmla="*/ 4523873 h 6464968"/>
                <a:gd name="connsiteX31" fmla="*/ 5694947 w 5904606"/>
                <a:gd name="connsiteY31" fmla="*/ 4796589 h 6464968"/>
                <a:gd name="connsiteX32" fmla="*/ 5598695 w 5904606"/>
                <a:gd name="connsiteY32" fmla="*/ 5037221 h 6464968"/>
                <a:gd name="connsiteX33" fmla="*/ 5470358 w 5904606"/>
                <a:gd name="connsiteY33" fmla="*/ 5117431 h 6464968"/>
                <a:gd name="connsiteX34" fmla="*/ 5037221 w 5904606"/>
                <a:gd name="connsiteY34" fmla="*/ 5101389 h 6464968"/>
                <a:gd name="connsiteX35" fmla="*/ 4604084 w 5904606"/>
                <a:gd name="connsiteY35" fmla="*/ 5406189 h 6464968"/>
                <a:gd name="connsiteX36" fmla="*/ 4363453 w 5904606"/>
                <a:gd name="connsiteY36" fmla="*/ 5646821 h 6464968"/>
                <a:gd name="connsiteX37" fmla="*/ 4154905 w 5904606"/>
                <a:gd name="connsiteY37" fmla="*/ 5951621 h 6464968"/>
                <a:gd name="connsiteX38" fmla="*/ 4106779 w 5904606"/>
                <a:gd name="connsiteY38" fmla="*/ 6031831 h 6464968"/>
                <a:gd name="connsiteX39" fmla="*/ 3689684 w 5904606"/>
                <a:gd name="connsiteY39" fmla="*/ 6047873 h 6464968"/>
                <a:gd name="connsiteX40" fmla="*/ 3176337 w 5904606"/>
                <a:gd name="connsiteY40" fmla="*/ 6015789 h 6464968"/>
                <a:gd name="connsiteX41" fmla="*/ 2695074 w 5904606"/>
                <a:gd name="connsiteY41" fmla="*/ 6160168 h 6464968"/>
                <a:gd name="connsiteX42" fmla="*/ 2454442 w 5904606"/>
                <a:gd name="connsiteY42" fmla="*/ 6272463 h 6464968"/>
                <a:gd name="connsiteX43" fmla="*/ 2053390 w 5904606"/>
                <a:gd name="connsiteY43" fmla="*/ 6384758 h 6464968"/>
                <a:gd name="connsiteX44" fmla="*/ 1716505 w 5904606"/>
                <a:gd name="connsiteY4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620126 w 5904606"/>
                <a:gd name="connsiteY19" fmla="*/ 2727158 h 6464968"/>
                <a:gd name="connsiteX20" fmla="*/ 4700337 w 5904606"/>
                <a:gd name="connsiteY20" fmla="*/ 2630905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293895 w 5904606"/>
                <a:gd name="connsiteY25" fmla="*/ 3304673 h 6464968"/>
                <a:gd name="connsiteX26" fmla="*/ 5375542 w 5904606"/>
                <a:gd name="connsiteY26" fmla="*/ 3624079 h 6464968"/>
                <a:gd name="connsiteX27" fmla="*/ 5664300 w 5904606"/>
                <a:gd name="connsiteY27" fmla="*/ 3769894 h 6464968"/>
                <a:gd name="connsiteX28" fmla="*/ 5855369 w 5904606"/>
                <a:gd name="connsiteY28" fmla="*/ 3978442 h 6464968"/>
                <a:gd name="connsiteX29" fmla="*/ 5903495 w 5904606"/>
                <a:gd name="connsiteY29" fmla="*/ 4251158 h 6464968"/>
                <a:gd name="connsiteX30" fmla="*/ 5823284 w 5904606"/>
                <a:gd name="connsiteY30" fmla="*/ 4523873 h 6464968"/>
                <a:gd name="connsiteX31" fmla="*/ 5694947 w 5904606"/>
                <a:gd name="connsiteY31" fmla="*/ 4796589 h 6464968"/>
                <a:gd name="connsiteX32" fmla="*/ 5598695 w 5904606"/>
                <a:gd name="connsiteY32" fmla="*/ 5037221 h 6464968"/>
                <a:gd name="connsiteX33" fmla="*/ 5470358 w 5904606"/>
                <a:gd name="connsiteY33" fmla="*/ 5117431 h 6464968"/>
                <a:gd name="connsiteX34" fmla="*/ 5037221 w 5904606"/>
                <a:gd name="connsiteY34" fmla="*/ 5101389 h 6464968"/>
                <a:gd name="connsiteX35" fmla="*/ 4604084 w 5904606"/>
                <a:gd name="connsiteY35" fmla="*/ 5406189 h 6464968"/>
                <a:gd name="connsiteX36" fmla="*/ 4363453 w 5904606"/>
                <a:gd name="connsiteY36" fmla="*/ 5646821 h 6464968"/>
                <a:gd name="connsiteX37" fmla="*/ 4154905 w 5904606"/>
                <a:gd name="connsiteY37" fmla="*/ 5951621 h 6464968"/>
                <a:gd name="connsiteX38" fmla="*/ 4106779 w 5904606"/>
                <a:gd name="connsiteY38" fmla="*/ 6031831 h 6464968"/>
                <a:gd name="connsiteX39" fmla="*/ 3689684 w 5904606"/>
                <a:gd name="connsiteY39" fmla="*/ 6047873 h 6464968"/>
                <a:gd name="connsiteX40" fmla="*/ 3176337 w 5904606"/>
                <a:gd name="connsiteY40" fmla="*/ 6015789 h 6464968"/>
                <a:gd name="connsiteX41" fmla="*/ 2695074 w 5904606"/>
                <a:gd name="connsiteY41" fmla="*/ 6160168 h 6464968"/>
                <a:gd name="connsiteX42" fmla="*/ 2454442 w 5904606"/>
                <a:gd name="connsiteY42" fmla="*/ 6272463 h 6464968"/>
                <a:gd name="connsiteX43" fmla="*/ 2053390 w 5904606"/>
                <a:gd name="connsiteY43" fmla="*/ 6384758 h 6464968"/>
                <a:gd name="connsiteX44" fmla="*/ 1716505 w 5904606"/>
                <a:gd name="connsiteY4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620126 w 5904606"/>
                <a:gd name="connsiteY19" fmla="*/ 2727158 h 6464968"/>
                <a:gd name="connsiteX20" fmla="*/ 4700337 w 5904606"/>
                <a:gd name="connsiteY20" fmla="*/ 2630905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157417 w 5904606"/>
                <a:gd name="connsiteY25" fmla="*/ 3277378 h 6464968"/>
                <a:gd name="connsiteX26" fmla="*/ 5375542 w 5904606"/>
                <a:gd name="connsiteY26" fmla="*/ 3624079 h 6464968"/>
                <a:gd name="connsiteX27" fmla="*/ 5664300 w 5904606"/>
                <a:gd name="connsiteY27" fmla="*/ 3769894 h 6464968"/>
                <a:gd name="connsiteX28" fmla="*/ 5855369 w 5904606"/>
                <a:gd name="connsiteY28" fmla="*/ 3978442 h 6464968"/>
                <a:gd name="connsiteX29" fmla="*/ 5903495 w 5904606"/>
                <a:gd name="connsiteY29" fmla="*/ 4251158 h 6464968"/>
                <a:gd name="connsiteX30" fmla="*/ 5823284 w 5904606"/>
                <a:gd name="connsiteY30" fmla="*/ 4523873 h 6464968"/>
                <a:gd name="connsiteX31" fmla="*/ 5694947 w 5904606"/>
                <a:gd name="connsiteY31" fmla="*/ 4796589 h 6464968"/>
                <a:gd name="connsiteX32" fmla="*/ 5598695 w 5904606"/>
                <a:gd name="connsiteY32" fmla="*/ 5037221 h 6464968"/>
                <a:gd name="connsiteX33" fmla="*/ 5470358 w 5904606"/>
                <a:gd name="connsiteY33" fmla="*/ 5117431 h 6464968"/>
                <a:gd name="connsiteX34" fmla="*/ 5037221 w 5904606"/>
                <a:gd name="connsiteY34" fmla="*/ 5101389 h 6464968"/>
                <a:gd name="connsiteX35" fmla="*/ 4604084 w 5904606"/>
                <a:gd name="connsiteY35" fmla="*/ 5406189 h 6464968"/>
                <a:gd name="connsiteX36" fmla="*/ 4363453 w 5904606"/>
                <a:gd name="connsiteY36" fmla="*/ 5646821 h 6464968"/>
                <a:gd name="connsiteX37" fmla="*/ 4154905 w 5904606"/>
                <a:gd name="connsiteY37" fmla="*/ 5951621 h 6464968"/>
                <a:gd name="connsiteX38" fmla="*/ 4106779 w 5904606"/>
                <a:gd name="connsiteY38" fmla="*/ 6031831 h 6464968"/>
                <a:gd name="connsiteX39" fmla="*/ 3689684 w 5904606"/>
                <a:gd name="connsiteY39" fmla="*/ 6047873 h 6464968"/>
                <a:gd name="connsiteX40" fmla="*/ 3176337 w 5904606"/>
                <a:gd name="connsiteY40" fmla="*/ 6015789 h 6464968"/>
                <a:gd name="connsiteX41" fmla="*/ 2695074 w 5904606"/>
                <a:gd name="connsiteY41" fmla="*/ 6160168 h 6464968"/>
                <a:gd name="connsiteX42" fmla="*/ 2454442 w 5904606"/>
                <a:gd name="connsiteY42" fmla="*/ 6272463 h 6464968"/>
                <a:gd name="connsiteX43" fmla="*/ 2053390 w 5904606"/>
                <a:gd name="connsiteY43" fmla="*/ 6384758 h 6464968"/>
                <a:gd name="connsiteX44" fmla="*/ 1716505 w 5904606"/>
                <a:gd name="connsiteY4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620126 w 5904606"/>
                <a:gd name="connsiteY19" fmla="*/ 2727158 h 6464968"/>
                <a:gd name="connsiteX20" fmla="*/ 4700337 w 5904606"/>
                <a:gd name="connsiteY20" fmla="*/ 2630905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157417 w 5904606"/>
                <a:gd name="connsiteY25" fmla="*/ 3277378 h 6464968"/>
                <a:gd name="connsiteX26" fmla="*/ 5311134 w 5904606"/>
                <a:gd name="connsiteY26" fmla="*/ 3414574 h 6464968"/>
                <a:gd name="connsiteX27" fmla="*/ 5375542 w 5904606"/>
                <a:gd name="connsiteY27" fmla="*/ 3624079 h 6464968"/>
                <a:gd name="connsiteX28" fmla="*/ 5664300 w 5904606"/>
                <a:gd name="connsiteY28" fmla="*/ 3769894 h 6464968"/>
                <a:gd name="connsiteX29" fmla="*/ 5855369 w 5904606"/>
                <a:gd name="connsiteY29" fmla="*/ 3978442 h 6464968"/>
                <a:gd name="connsiteX30" fmla="*/ 5903495 w 5904606"/>
                <a:gd name="connsiteY30" fmla="*/ 4251158 h 6464968"/>
                <a:gd name="connsiteX31" fmla="*/ 5823284 w 5904606"/>
                <a:gd name="connsiteY31" fmla="*/ 4523873 h 6464968"/>
                <a:gd name="connsiteX32" fmla="*/ 5694947 w 5904606"/>
                <a:gd name="connsiteY32" fmla="*/ 4796589 h 6464968"/>
                <a:gd name="connsiteX33" fmla="*/ 5598695 w 5904606"/>
                <a:gd name="connsiteY33" fmla="*/ 5037221 h 6464968"/>
                <a:gd name="connsiteX34" fmla="*/ 5470358 w 5904606"/>
                <a:gd name="connsiteY34" fmla="*/ 5117431 h 6464968"/>
                <a:gd name="connsiteX35" fmla="*/ 5037221 w 5904606"/>
                <a:gd name="connsiteY35" fmla="*/ 5101389 h 6464968"/>
                <a:gd name="connsiteX36" fmla="*/ 4604084 w 5904606"/>
                <a:gd name="connsiteY36" fmla="*/ 5406189 h 6464968"/>
                <a:gd name="connsiteX37" fmla="*/ 4363453 w 5904606"/>
                <a:gd name="connsiteY37" fmla="*/ 5646821 h 6464968"/>
                <a:gd name="connsiteX38" fmla="*/ 4154905 w 5904606"/>
                <a:gd name="connsiteY38" fmla="*/ 5951621 h 6464968"/>
                <a:gd name="connsiteX39" fmla="*/ 4106779 w 5904606"/>
                <a:gd name="connsiteY39" fmla="*/ 6031831 h 6464968"/>
                <a:gd name="connsiteX40" fmla="*/ 3689684 w 5904606"/>
                <a:gd name="connsiteY40" fmla="*/ 6047873 h 6464968"/>
                <a:gd name="connsiteX41" fmla="*/ 3176337 w 5904606"/>
                <a:gd name="connsiteY41" fmla="*/ 6015789 h 6464968"/>
                <a:gd name="connsiteX42" fmla="*/ 2695074 w 5904606"/>
                <a:gd name="connsiteY42" fmla="*/ 6160168 h 6464968"/>
                <a:gd name="connsiteX43" fmla="*/ 2454442 w 5904606"/>
                <a:gd name="connsiteY43" fmla="*/ 6272463 h 6464968"/>
                <a:gd name="connsiteX44" fmla="*/ 2053390 w 5904606"/>
                <a:gd name="connsiteY44" fmla="*/ 6384758 h 6464968"/>
                <a:gd name="connsiteX45" fmla="*/ 1716505 w 5904606"/>
                <a:gd name="connsiteY4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700337 w 5904606"/>
                <a:gd name="connsiteY20" fmla="*/ 2630905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157417 w 5904606"/>
                <a:gd name="connsiteY25" fmla="*/ 3277378 h 6464968"/>
                <a:gd name="connsiteX26" fmla="*/ 5311134 w 5904606"/>
                <a:gd name="connsiteY26" fmla="*/ 3414574 h 6464968"/>
                <a:gd name="connsiteX27" fmla="*/ 5375542 w 5904606"/>
                <a:gd name="connsiteY27" fmla="*/ 3624079 h 6464968"/>
                <a:gd name="connsiteX28" fmla="*/ 5664300 w 5904606"/>
                <a:gd name="connsiteY28" fmla="*/ 3769894 h 6464968"/>
                <a:gd name="connsiteX29" fmla="*/ 5855369 w 5904606"/>
                <a:gd name="connsiteY29" fmla="*/ 3978442 h 6464968"/>
                <a:gd name="connsiteX30" fmla="*/ 5903495 w 5904606"/>
                <a:gd name="connsiteY30" fmla="*/ 4251158 h 6464968"/>
                <a:gd name="connsiteX31" fmla="*/ 5823284 w 5904606"/>
                <a:gd name="connsiteY31" fmla="*/ 4523873 h 6464968"/>
                <a:gd name="connsiteX32" fmla="*/ 5694947 w 5904606"/>
                <a:gd name="connsiteY32" fmla="*/ 4796589 h 6464968"/>
                <a:gd name="connsiteX33" fmla="*/ 5598695 w 5904606"/>
                <a:gd name="connsiteY33" fmla="*/ 5037221 h 6464968"/>
                <a:gd name="connsiteX34" fmla="*/ 5470358 w 5904606"/>
                <a:gd name="connsiteY34" fmla="*/ 5117431 h 6464968"/>
                <a:gd name="connsiteX35" fmla="*/ 5037221 w 5904606"/>
                <a:gd name="connsiteY35" fmla="*/ 5101389 h 6464968"/>
                <a:gd name="connsiteX36" fmla="*/ 4604084 w 5904606"/>
                <a:gd name="connsiteY36" fmla="*/ 5406189 h 6464968"/>
                <a:gd name="connsiteX37" fmla="*/ 4363453 w 5904606"/>
                <a:gd name="connsiteY37" fmla="*/ 5646821 h 6464968"/>
                <a:gd name="connsiteX38" fmla="*/ 4154905 w 5904606"/>
                <a:gd name="connsiteY38" fmla="*/ 5951621 h 6464968"/>
                <a:gd name="connsiteX39" fmla="*/ 4106779 w 5904606"/>
                <a:gd name="connsiteY39" fmla="*/ 6031831 h 6464968"/>
                <a:gd name="connsiteX40" fmla="*/ 3689684 w 5904606"/>
                <a:gd name="connsiteY40" fmla="*/ 6047873 h 6464968"/>
                <a:gd name="connsiteX41" fmla="*/ 3176337 w 5904606"/>
                <a:gd name="connsiteY41" fmla="*/ 6015789 h 6464968"/>
                <a:gd name="connsiteX42" fmla="*/ 2695074 w 5904606"/>
                <a:gd name="connsiteY42" fmla="*/ 6160168 h 6464968"/>
                <a:gd name="connsiteX43" fmla="*/ 2454442 w 5904606"/>
                <a:gd name="connsiteY43" fmla="*/ 6272463 h 6464968"/>
                <a:gd name="connsiteX44" fmla="*/ 2053390 w 5904606"/>
                <a:gd name="connsiteY44" fmla="*/ 6384758 h 6464968"/>
                <a:gd name="connsiteX45" fmla="*/ 1716505 w 5904606"/>
                <a:gd name="connsiteY4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92842 w 5904606"/>
                <a:gd name="connsiteY21" fmla="*/ 2759242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157417 w 5904606"/>
                <a:gd name="connsiteY25" fmla="*/ 3277378 h 6464968"/>
                <a:gd name="connsiteX26" fmla="*/ 5311134 w 5904606"/>
                <a:gd name="connsiteY26" fmla="*/ 3414574 h 6464968"/>
                <a:gd name="connsiteX27" fmla="*/ 5375542 w 5904606"/>
                <a:gd name="connsiteY27" fmla="*/ 3624079 h 6464968"/>
                <a:gd name="connsiteX28" fmla="*/ 5664300 w 5904606"/>
                <a:gd name="connsiteY28" fmla="*/ 3769894 h 6464968"/>
                <a:gd name="connsiteX29" fmla="*/ 5855369 w 5904606"/>
                <a:gd name="connsiteY29" fmla="*/ 3978442 h 6464968"/>
                <a:gd name="connsiteX30" fmla="*/ 5903495 w 5904606"/>
                <a:gd name="connsiteY30" fmla="*/ 4251158 h 6464968"/>
                <a:gd name="connsiteX31" fmla="*/ 5823284 w 5904606"/>
                <a:gd name="connsiteY31" fmla="*/ 4523873 h 6464968"/>
                <a:gd name="connsiteX32" fmla="*/ 5694947 w 5904606"/>
                <a:gd name="connsiteY32" fmla="*/ 4796589 h 6464968"/>
                <a:gd name="connsiteX33" fmla="*/ 5598695 w 5904606"/>
                <a:gd name="connsiteY33" fmla="*/ 5037221 h 6464968"/>
                <a:gd name="connsiteX34" fmla="*/ 5470358 w 5904606"/>
                <a:gd name="connsiteY34" fmla="*/ 5117431 h 6464968"/>
                <a:gd name="connsiteX35" fmla="*/ 5037221 w 5904606"/>
                <a:gd name="connsiteY35" fmla="*/ 5101389 h 6464968"/>
                <a:gd name="connsiteX36" fmla="*/ 4604084 w 5904606"/>
                <a:gd name="connsiteY36" fmla="*/ 5406189 h 6464968"/>
                <a:gd name="connsiteX37" fmla="*/ 4363453 w 5904606"/>
                <a:gd name="connsiteY37" fmla="*/ 5646821 h 6464968"/>
                <a:gd name="connsiteX38" fmla="*/ 4154905 w 5904606"/>
                <a:gd name="connsiteY38" fmla="*/ 5951621 h 6464968"/>
                <a:gd name="connsiteX39" fmla="*/ 4106779 w 5904606"/>
                <a:gd name="connsiteY39" fmla="*/ 6031831 h 6464968"/>
                <a:gd name="connsiteX40" fmla="*/ 3689684 w 5904606"/>
                <a:gd name="connsiteY40" fmla="*/ 6047873 h 6464968"/>
                <a:gd name="connsiteX41" fmla="*/ 3176337 w 5904606"/>
                <a:gd name="connsiteY41" fmla="*/ 6015789 h 6464968"/>
                <a:gd name="connsiteX42" fmla="*/ 2695074 w 5904606"/>
                <a:gd name="connsiteY42" fmla="*/ 6160168 h 6464968"/>
                <a:gd name="connsiteX43" fmla="*/ 2454442 w 5904606"/>
                <a:gd name="connsiteY43" fmla="*/ 6272463 h 6464968"/>
                <a:gd name="connsiteX44" fmla="*/ 2053390 w 5904606"/>
                <a:gd name="connsiteY44" fmla="*/ 6384758 h 6464968"/>
                <a:gd name="connsiteX45" fmla="*/ 1716505 w 5904606"/>
                <a:gd name="connsiteY4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5037221 w 5904606"/>
                <a:gd name="connsiteY22" fmla="*/ 2903621 h 6464968"/>
                <a:gd name="connsiteX23" fmla="*/ 5165558 w 5904606"/>
                <a:gd name="connsiteY23" fmla="*/ 2855494 h 6464968"/>
                <a:gd name="connsiteX24" fmla="*/ 5261811 w 5904606"/>
                <a:gd name="connsiteY24" fmla="*/ 2983831 h 6464968"/>
                <a:gd name="connsiteX25" fmla="*/ 5157417 w 5904606"/>
                <a:gd name="connsiteY25" fmla="*/ 3277378 h 6464968"/>
                <a:gd name="connsiteX26" fmla="*/ 5311134 w 5904606"/>
                <a:gd name="connsiteY26" fmla="*/ 3414574 h 6464968"/>
                <a:gd name="connsiteX27" fmla="*/ 5375542 w 5904606"/>
                <a:gd name="connsiteY27" fmla="*/ 3624079 h 6464968"/>
                <a:gd name="connsiteX28" fmla="*/ 5664300 w 5904606"/>
                <a:gd name="connsiteY28" fmla="*/ 3769894 h 6464968"/>
                <a:gd name="connsiteX29" fmla="*/ 5855369 w 5904606"/>
                <a:gd name="connsiteY29" fmla="*/ 3978442 h 6464968"/>
                <a:gd name="connsiteX30" fmla="*/ 5903495 w 5904606"/>
                <a:gd name="connsiteY30" fmla="*/ 4251158 h 6464968"/>
                <a:gd name="connsiteX31" fmla="*/ 5823284 w 5904606"/>
                <a:gd name="connsiteY31" fmla="*/ 4523873 h 6464968"/>
                <a:gd name="connsiteX32" fmla="*/ 5694947 w 5904606"/>
                <a:gd name="connsiteY32" fmla="*/ 4796589 h 6464968"/>
                <a:gd name="connsiteX33" fmla="*/ 5598695 w 5904606"/>
                <a:gd name="connsiteY33" fmla="*/ 5037221 h 6464968"/>
                <a:gd name="connsiteX34" fmla="*/ 5470358 w 5904606"/>
                <a:gd name="connsiteY34" fmla="*/ 5117431 h 6464968"/>
                <a:gd name="connsiteX35" fmla="*/ 5037221 w 5904606"/>
                <a:gd name="connsiteY35" fmla="*/ 5101389 h 6464968"/>
                <a:gd name="connsiteX36" fmla="*/ 4604084 w 5904606"/>
                <a:gd name="connsiteY36" fmla="*/ 5406189 h 6464968"/>
                <a:gd name="connsiteX37" fmla="*/ 4363453 w 5904606"/>
                <a:gd name="connsiteY37" fmla="*/ 5646821 h 6464968"/>
                <a:gd name="connsiteX38" fmla="*/ 4154905 w 5904606"/>
                <a:gd name="connsiteY38" fmla="*/ 5951621 h 6464968"/>
                <a:gd name="connsiteX39" fmla="*/ 4106779 w 5904606"/>
                <a:gd name="connsiteY39" fmla="*/ 6031831 h 6464968"/>
                <a:gd name="connsiteX40" fmla="*/ 3689684 w 5904606"/>
                <a:gd name="connsiteY40" fmla="*/ 6047873 h 6464968"/>
                <a:gd name="connsiteX41" fmla="*/ 3176337 w 5904606"/>
                <a:gd name="connsiteY41" fmla="*/ 6015789 h 6464968"/>
                <a:gd name="connsiteX42" fmla="*/ 2695074 w 5904606"/>
                <a:gd name="connsiteY42" fmla="*/ 6160168 h 6464968"/>
                <a:gd name="connsiteX43" fmla="*/ 2454442 w 5904606"/>
                <a:gd name="connsiteY43" fmla="*/ 6272463 h 6464968"/>
                <a:gd name="connsiteX44" fmla="*/ 2053390 w 5904606"/>
                <a:gd name="connsiteY44" fmla="*/ 6384758 h 6464968"/>
                <a:gd name="connsiteX45" fmla="*/ 1716505 w 5904606"/>
                <a:gd name="connsiteY4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3934 w 5904606"/>
                <a:gd name="connsiteY22" fmla="*/ 2964198 h 6464968"/>
                <a:gd name="connsiteX23" fmla="*/ 5037221 w 5904606"/>
                <a:gd name="connsiteY23" fmla="*/ 2903621 h 6464968"/>
                <a:gd name="connsiteX24" fmla="*/ 5165558 w 5904606"/>
                <a:gd name="connsiteY24" fmla="*/ 2855494 h 6464968"/>
                <a:gd name="connsiteX25" fmla="*/ 5261811 w 5904606"/>
                <a:gd name="connsiteY25" fmla="*/ 2983831 h 6464968"/>
                <a:gd name="connsiteX26" fmla="*/ 5157417 w 5904606"/>
                <a:gd name="connsiteY26" fmla="*/ 3277378 h 6464968"/>
                <a:gd name="connsiteX27" fmla="*/ 5311134 w 5904606"/>
                <a:gd name="connsiteY27" fmla="*/ 3414574 h 6464968"/>
                <a:gd name="connsiteX28" fmla="*/ 5375542 w 5904606"/>
                <a:gd name="connsiteY28" fmla="*/ 3624079 h 6464968"/>
                <a:gd name="connsiteX29" fmla="*/ 5664300 w 5904606"/>
                <a:gd name="connsiteY29" fmla="*/ 3769894 h 6464968"/>
                <a:gd name="connsiteX30" fmla="*/ 5855369 w 5904606"/>
                <a:gd name="connsiteY30" fmla="*/ 3978442 h 6464968"/>
                <a:gd name="connsiteX31" fmla="*/ 5903495 w 5904606"/>
                <a:gd name="connsiteY31" fmla="*/ 4251158 h 6464968"/>
                <a:gd name="connsiteX32" fmla="*/ 5823284 w 5904606"/>
                <a:gd name="connsiteY32" fmla="*/ 4523873 h 6464968"/>
                <a:gd name="connsiteX33" fmla="*/ 5694947 w 5904606"/>
                <a:gd name="connsiteY33" fmla="*/ 4796589 h 6464968"/>
                <a:gd name="connsiteX34" fmla="*/ 5598695 w 5904606"/>
                <a:gd name="connsiteY34" fmla="*/ 5037221 h 6464968"/>
                <a:gd name="connsiteX35" fmla="*/ 5470358 w 5904606"/>
                <a:gd name="connsiteY35" fmla="*/ 5117431 h 6464968"/>
                <a:gd name="connsiteX36" fmla="*/ 5037221 w 5904606"/>
                <a:gd name="connsiteY36" fmla="*/ 5101389 h 6464968"/>
                <a:gd name="connsiteX37" fmla="*/ 4604084 w 5904606"/>
                <a:gd name="connsiteY37" fmla="*/ 5406189 h 6464968"/>
                <a:gd name="connsiteX38" fmla="*/ 4363453 w 5904606"/>
                <a:gd name="connsiteY38" fmla="*/ 5646821 h 6464968"/>
                <a:gd name="connsiteX39" fmla="*/ 4154905 w 5904606"/>
                <a:gd name="connsiteY39" fmla="*/ 5951621 h 6464968"/>
                <a:gd name="connsiteX40" fmla="*/ 4106779 w 5904606"/>
                <a:gd name="connsiteY40" fmla="*/ 6031831 h 6464968"/>
                <a:gd name="connsiteX41" fmla="*/ 3689684 w 5904606"/>
                <a:gd name="connsiteY41" fmla="*/ 6047873 h 6464968"/>
                <a:gd name="connsiteX42" fmla="*/ 3176337 w 5904606"/>
                <a:gd name="connsiteY42" fmla="*/ 6015789 h 6464968"/>
                <a:gd name="connsiteX43" fmla="*/ 2695074 w 5904606"/>
                <a:gd name="connsiteY43" fmla="*/ 6160168 h 6464968"/>
                <a:gd name="connsiteX44" fmla="*/ 2454442 w 5904606"/>
                <a:gd name="connsiteY44" fmla="*/ 6272463 h 6464968"/>
                <a:gd name="connsiteX45" fmla="*/ 2053390 w 5904606"/>
                <a:gd name="connsiteY45" fmla="*/ 6384758 h 6464968"/>
                <a:gd name="connsiteX46" fmla="*/ 1716505 w 5904606"/>
                <a:gd name="connsiteY46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4170947 w 5904606"/>
                <a:gd name="connsiteY17" fmla="*/ 2374231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978442 w 5904606"/>
                <a:gd name="connsiteY16" fmla="*/ 2374231 h 6464968"/>
                <a:gd name="connsiteX17" fmla="*/ 3986702 w 5904606"/>
                <a:gd name="connsiteY17" fmla="*/ 2442470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347411 w 5904606"/>
                <a:gd name="connsiteY18" fmla="*/ 2566737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449053 w 5904606"/>
                <a:gd name="connsiteY14" fmla="*/ 216568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258700 w 5904606"/>
                <a:gd name="connsiteY18" fmla="*/ 2634975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903621 w 5904606"/>
                <a:gd name="connsiteY11" fmla="*/ 1556084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298927 w 5904606"/>
                <a:gd name="connsiteY14" fmla="*/ 236016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258700 w 5904606"/>
                <a:gd name="connsiteY18" fmla="*/ 2634975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3128211 w 5904606"/>
                <a:gd name="connsiteY12" fmla="*/ 1524000 h 6464968"/>
                <a:gd name="connsiteX13" fmla="*/ 3272590 w 5904606"/>
                <a:gd name="connsiteY13" fmla="*/ 1748589 h 6464968"/>
                <a:gd name="connsiteX14" fmla="*/ 3298927 w 5904606"/>
                <a:gd name="connsiteY14" fmla="*/ 236016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258700 w 5904606"/>
                <a:gd name="connsiteY18" fmla="*/ 2634975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272590 w 5904606"/>
                <a:gd name="connsiteY13" fmla="*/ 1748589 h 6464968"/>
                <a:gd name="connsiteX14" fmla="*/ 3298927 w 5904606"/>
                <a:gd name="connsiteY14" fmla="*/ 236016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258700 w 5904606"/>
                <a:gd name="connsiteY18" fmla="*/ 2634975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298927 w 5904606"/>
                <a:gd name="connsiteY14" fmla="*/ 2360164 h 6464968"/>
                <a:gd name="connsiteX15" fmla="*/ 3705726 w 5904606"/>
                <a:gd name="connsiteY15" fmla="*/ 2390273 h 6464968"/>
                <a:gd name="connsiteX16" fmla="*/ 3814668 w 5904606"/>
                <a:gd name="connsiteY16" fmla="*/ 2449294 h 6464968"/>
                <a:gd name="connsiteX17" fmla="*/ 3986702 w 5904606"/>
                <a:gd name="connsiteY17" fmla="*/ 2442470 h 6464968"/>
                <a:gd name="connsiteX18" fmla="*/ 4258700 w 5904606"/>
                <a:gd name="connsiteY18" fmla="*/ 2634975 h 6464968"/>
                <a:gd name="connsiteX19" fmla="*/ 4562123 w 5904606"/>
                <a:gd name="connsiteY19" fmla="*/ 2873871 h 6464968"/>
                <a:gd name="connsiteX20" fmla="*/ 4673041 w 5904606"/>
                <a:gd name="connsiteY20" fmla="*/ 2637729 h 6464968"/>
                <a:gd name="connsiteX21" fmla="*/ 4814367 w 5904606"/>
                <a:gd name="connsiteY21" fmla="*/ 2769478 h 6464968"/>
                <a:gd name="connsiteX22" fmla="*/ 4857346 w 5904606"/>
                <a:gd name="connsiteY22" fmla="*/ 2851604 h 6464968"/>
                <a:gd name="connsiteX23" fmla="*/ 4853934 w 5904606"/>
                <a:gd name="connsiteY23" fmla="*/ 2964198 h 6464968"/>
                <a:gd name="connsiteX24" fmla="*/ 5037221 w 5904606"/>
                <a:gd name="connsiteY24" fmla="*/ 2903621 h 6464968"/>
                <a:gd name="connsiteX25" fmla="*/ 5165558 w 5904606"/>
                <a:gd name="connsiteY25" fmla="*/ 2855494 h 6464968"/>
                <a:gd name="connsiteX26" fmla="*/ 5261811 w 5904606"/>
                <a:gd name="connsiteY26" fmla="*/ 2983831 h 6464968"/>
                <a:gd name="connsiteX27" fmla="*/ 5157417 w 5904606"/>
                <a:gd name="connsiteY27" fmla="*/ 3277378 h 6464968"/>
                <a:gd name="connsiteX28" fmla="*/ 5311134 w 5904606"/>
                <a:gd name="connsiteY28" fmla="*/ 3414574 h 6464968"/>
                <a:gd name="connsiteX29" fmla="*/ 5375542 w 5904606"/>
                <a:gd name="connsiteY29" fmla="*/ 3624079 h 6464968"/>
                <a:gd name="connsiteX30" fmla="*/ 5664300 w 5904606"/>
                <a:gd name="connsiteY30" fmla="*/ 3769894 h 6464968"/>
                <a:gd name="connsiteX31" fmla="*/ 5855369 w 5904606"/>
                <a:gd name="connsiteY31" fmla="*/ 3978442 h 6464968"/>
                <a:gd name="connsiteX32" fmla="*/ 5903495 w 5904606"/>
                <a:gd name="connsiteY32" fmla="*/ 4251158 h 6464968"/>
                <a:gd name="connsiteX33" fmla="*/ 5823284 w 5904606"/>
                <a:gd name="connsiteY33" fmla="*/ 4523873 h 6464968"/>
                <a:gd name="connsiteX34" fmla="*/ 5694947 w 5904606"/>
                <a:gd name="connsiteY34" fmla="*/ 4796589 h 6464968"/>
                <a:gd name="connsiteX35" fmla="*/ 5598695 w 5904606"/>
                <a:gd name="connsiteY35" fmla="*/ 5037221 h 6464968"/>
                <a:gd name="connsiteX36" fmla="*/ 5470358 w 5904606"/>
                <a:gd name="connsiteY36" fmla="*/ 5117431 h 6464968"/>
                <a:gd name="connsiteX37" fmla="*/ 5037221 w 5904606"/>
                <a:gd name="connsiteY37" fmla="*/ 5101389 h 6464968"/>
                <a:gd name="connsiteX38" fmla="*/ 4604084 w 5904606"/>
                <a:gd name="connsiteY38" fmla="*/ 5406189 h 6464968"/>
                <a:gd name="connsiteX39" fmla="*/ 4363453 w 5904606"/>
                <a:gd name="connsiteY39" fmla="*/ 5646821 h 6464968"/>
                <a:gd name="connsiteX40" fmla="*/ 4154905 w 5904606"/>
                <a:gd name="connsiteY40" fmla="*/ 5951621 h 6464968"/>
                <a:gd name="connsiteX41" fmla="*/ 4106779 w 5904606"/>
                <a:gd name="connsiteY41" fmla="*/ 6031831 h 6464968"/>
                <a:gd name="connsiteX42" fmla="*/ 3689684 w 5904606"/>
                <a:gd name="connsiteY42" fmla="*/ 6047873 h 6464968"/>
                <a:gd name="connsiteX43" fmla="*/ 3176337 w 5904606"/>
                <a:gd name="connsiteY43" fmla="*/ 6015789 h 6464968"/>
                <a:gd name="connsiteX44" fmla="*/ 2695074 w 5904606"/>
                <a:gd name="connsiteY44" fmla="*/ 6160168 h 6464968"/>
                <a:gd name="connsiteX45" fmla="*/ 2454442 w 5904606"/>
                <a:gd name="connsiteY45" fmla="*/ 6272463 h 6464968"/>
                <a:gd name="connsiteX46" fmla="*/ 2053390 w 5904606"/>
                <a:gd name="connsiteY46" fmla="*/ 6384758 h 6464968"/>
                <a:gd name="connsiteX47" fmla="*/ 1716505 w 5904606"/>
                <a:gd name="connsiteY4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066077 w 5904606"/>
                <a:gd name="connsiteY14" fmla="*/ 1964499 h 6464968"/>
                <a:gd name="connsiteX15" fmla="*/ 3298927 w 5904606"/>
                <a:gd name="connsiteY15" fmla="*/ 2360164 h 6464968"/>
                <a:gd name="connsiteX16" fmla="*/ 3705726 w 5904606"/>
                <a:gd name="connsiteY16" fmla="*/ 2390273 h 6464968"/>
                <a:gd name="connsiteX17" fmla="*/ 3814668 w 5904606"/>
                <a:gd name="connsiteY17" fmla="*/ 2449294 h 6464968"/>
                <a:gd name="connsiteX18" fmla="*/ 3986702 w 5904606"/>
                <a:gd name="connsiteY18" fmla="*/ 2442470 h 6464968"/>
                <a:gd name="connsiteX19" fmla="*/ 4258700 w 5904606"/>
                <a:gd name="connsiteY19" fmla="*/ 2634975 h 6464968"/>
                <a:gd name="connsiteX20" fmla="*/ 4562123 w 5904606"/>
                <a:gd name="connsiteY20" fmla="*/ 2873871 h 6464968"/>
                <a:gd name="connsiteX21" fmla="*/ 4673041 w 5904606"/>
                <a:gd name="connsiteY21" fmla="*/ 2637729 h 6464968"/>
                <a:gd name="connsiteX22" fmla="*/ 4814367 w 5904606"/>
                <a:gd name="connsiteY22" fmla="*/ 2769478 h 6464968"/>
                <a:gd name="connsiteX23" fmla="*/ 4857346 w 5904606"/>
                <a:gd name="connsiteY23" fmla="*/ 2851604 h 6464968"/>
                <a:gd name="connsiteX24" fmla="*/ 4853934 w 5904606"/>
                <a:gd name="connsiteY24" fmla="*/ 2964198 h 6464968"/>
                <a:gd name="connsiteX25" fmla="*/ 5037221 w 5904606"/>
                <a:gd name="connsiteY25" fmla="*/ 2903621 h 6464968"/>
                <a:gd name="connsiteX26" fmla="*/ 5165558 w 5904606"/>
                <a:gd name="connsiteY26" fmla="*/ 2855494 h 6464968"/>
                <a:gd name="connsiteX27" fmla="*/ 5261811 w 5904606"/>
                <a:gd name="connsiteY27" fmla="*/ 2983831 h 6464968"/>
                <a:gd name="connsiteX28" fmla="*/ 5157417 w 5904606"/>
                <a:gd name="connsiteY28" fmla="*/ 3277378 h 6464968"/>
                <a:gd name="connsiteX29" fmla="*/ 5311134 w 5904606"/>
                <a:gd name="connsiteY29" fmla="*/ 3414574 h 6464968"/>
                <a:gd name="connsiteX30" fmla="*/ 5375542 w 5904606"/>
                <a:gd name="connsiteY30" fmla="*/ 3624079 h 6464968"/>
                <a:gd name="connsiteX31" fmla="*/ 5664300 w 5904606"/>
                <a:gd name="connsiteY31" fmla="*/ 3769894 h 6464968"/>
                <a:gd name="connsiteX32" fmla="*/ 5855369 w 5904606"/>
                <a:gd name="connsiteY32" fmla="*/ 3978442 h 6464968"/>
                <a:gd name="connsiteX33" fmla="*/ 5903495 w 5904606"/>
                <a:gd name="connsiteY33" fmla="*/ 4251158 h 6464968"/>
                <a:gd name="connsiteX34" fmla="*/ 5823284 w 5904606"/>
                <a:gd name="connsiteY34" fmla="*/ 4523873 h 6464968"/>
                <a:gd name="connsiteX35" fmla="*/ 5694947 w 5904606"/>
                <a:gd name="connsiteY35" fmla="*/ 4796589 h 6464968"/>
                <a:gd name="connsiteX36" fmla="*/ 5598695 w 5904606"/>
                <a:gd name="connsiteY36" fmla="*/ 5037221 h 6464968"/>
                <a:gd name="connsiteX37" fmla="*/ 5470358 w 5904606"/>
                <a:gd name="connsiteY37" fmla="*/ 5117431 h 6464968"/>
                <a:gd name="connsiteX38" fmla="*/ 5037221 w 5904606"/>
                <a:gd name="connsiteY38" fmla="*/ 5101389 h 6464968"/>
                <a:gd name="connsiteX39" fmla="*/ 4604084 w 5904606"/>
                <a:gd name="connsiteY39" fmla="*/ 5406189 h 6464968"/>
                <a:gd name="connsiteX40" fmla="*/ 4363453 w 5904606"/>
                <a:gd name="connsiteY40" fmla="*/ 5646821 h 6464968"/>
                <a:gd name="connsiteX41" fmla="*/ 4154905 w 5904606"/>
                <a:gd name="connsiteY41" fmla="*/ 5951621 h 6464968"/>
                <a:gd name="connsiteX42" fmla="*/ 4106779 w 5904606"/>
                <a:gd name="connsiteY42" fmla="*/ 6031831 h 6464968"/>
                <a:gd name="connsiteX43" fmla="*/ 3689684 w 5904606"/>
                <a:gd name="connsiteY43" fmla="*/ 6047873 h 6464968"/>
                <a:gd name="connsiteX44" fmla="*/ 3176337 w 5904606"/>
                <a:gd name="connsiteY44" fmla="*/ 6015789 h 6464968"/>
                <a:gd name="connsiteX45" fmla="*/ 2695074 w 5904606"/>
                <a:gd name="connsiteY45" fmla="*/ 6160168 h 6464968"/>
                <a:gd name="connsiteX46" fmla="*/ 2454442 w 5904606"/>
                <a:gd name="connsiteY46" fmla="*/ 6272463 h 6464968"/>
                <a:gd name="connsiteX47" fmla="*/ 2053390 w 5904606"/>
                <a:gd name="connsiteY47" fmla="*/ 6384758 h 6464968"/>
                <a:gd name="connsiteX48" fmla="*/ 1716505 w 5904606"/>
                <a:gd name="connsiteY48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298927 w 5904606"/>
                <a:gd name="connsiteY16" fmla="*/ 2360164 h 6464968"/>
                <a:gd name="connsiteX17" fmla="*/ 3705726 w 5904606"/>
                <a:gd name="connsiteY17" fmla="*/ 2390273 h 6464968"/>
                <a:gd name="connsiteX18" fmla="*/ 3814668 w 5904606"/>
                <a:gd name="connsiteY18" fmla="*/ 2449294 h 6464968"/>
                <a:gd name="connsiteX19" fmla="*/ 3986702 w 5904606"/>
                <a:gd name="connsiteY19" fmla="*/ 2442470 h 6464968"/>
                <a:gd name="connsiteX20" fmla="*/ 4258700 w 5904606"/>
                <a:gd name="connsiteY20" fmla="*/ 2634975 h 6464968"/>
                <a:gd name="connsiteX21" fmla="*/ 4562123 w 5904606"/>
                <a:gd name="connsiteY21" fmla="*/ 2873871 h 6464968"/>
                <a:gd name="connsiteX22" fmla="*/ 4673041 w 5904606"/>
                <a:gd name="connsiteY22" fmla="*/ 2637729 h 6464968"/>
                <a:gd name="connsiteX23" fmla="*/ 4814367 w 5904606"/>
                <a:gd name="connsiteY23" fmla="*/ 2769478 h 6464968"/>
                <a:gd name="connsiteX24" fmla="*/ 4857346 w 5904606"/>
                <a:gd name="connsiteY24" fmla="*/ 2851604 h 6464968"/>
                <a:gd name="connsiteX25" fmla="*/ 4853934 w 5904606"/>
                <a:gd name="connsiteY25" fmla="*/ 2964198 h 6464968"/>
                <a:gd name="connsiteX26" fmla="*/ 5037221 w 5904606"/>
                <a:gd name="connsiteY26" fmla="*/ 2903621 h 6464968"/>
                <a:gd name="connsiteX27" fmla="*/ 5165558 w 5904606"/>
                <a:gd name="connsiteY27" fmla="*/ 2855494 h 6464968"/>
                <a:gd name="connsiteX28" fmla="*/ 5261811 w 5904606"/>
                <a:gd name="connsiteY28" fmla="*/ 2983831 h 6464968"/>
                <a:gd name="connsiteX29" fmla="*/ 5157417 w 5904606"/>
                <a:gd name="connsiteY29" fmla="*/ 3277378 h 6464968"/>
                <a:gd name="connsiteX30" fmla="*/ 5311134 w 5904606"/>
                <a:gd name="connsiteY30" fmla="*/ 3414574 h 6464968"/>
                <a:gd name="connsiteX31" fmla="*/ 5375542 w 5904606"/>
                <a:gd name="connsiteY31" fmla="*/ 3624079 h 6464968"/>
                <a:gd name="connsiteX32" fmla="*/ 5664300 w 5904606"/>
                <a:gd name="connsiteY32" fmla="*/ 3769894 h 6464968"/>
                <a:gd name="connsiteX33" fmla="*/ 5855369 w 5904606"/>
                <a:gd name="connsiteY33" fmla="*/ 3978442 h 6464968"/>
                <a:gd name="connsiteX34" fmla="*/ 5903495 w 5904606"/>
                <a:gd name="connsiteY34" fmla="*/ 4251158 h 6464968"/>
                <a:gd name="connsiteX35" fmla="*/ 5823284 w 5904606"/>
                <a:gd name="connsiteY35" fmla="*/ 4523873 h 6464968"/>
                <a:gd name="connsiteX36" fmla="*/ 5694947 w 5904606"/>
                <a:gd name="connsiteY36" fmla="*/ 4796589 h 6464968"/>
                <a:gd name="connsiteX37" fmla="*/ 5598695 w 5904606"/>
                <a:gd name="connsiteY37" fmla="*/ 5037221 h 6464968"/>
                <a:gd name="connsiteX38" fmla="*/ 5470358 w 5904606"/>
                <a:gd name="connsiteY38" fmla="*/ 5117431 h 6464968"/>
                <a:gd name="connsiteX39" fmla="*/ 5037221 w 5904606"/>
                <a:gd name="connsiteY39" fmla="*/ 5101389 h 6464968"/>
                <a:gd name="connsiteX40" fmla="*/ 4604084 w 5904606"/>
                <a:gd name="connsiteY40" fmla="*/ 5406189 h 6464968"/>
                <a:gd name="connsiteX41" fmla="*/ 4363453 w 5904606"/>
                <a:gd name="connsiteY41" fmla="*/ 5646821 h 6464968"/>
                <a:gd name="connsiteX42" fmla="*/ 4154905 w 5904606"/>
                <a:gd name="connsiteY42" fmla="*/ 5951621 h 6464968"/>
                <a:gd name="connsiteX43" fmla="*/ 4106779 w 5904606"/>
                <a:gd name="connsiteY43" fmla="*/ 6031831 h 6464968"/>
                <a:gd name="connsiteX44" fmla="*/ 3689684 w 5904606"/>
                <a:gd name="connsiteY44" fmla="*/ 6047873 h 6464968"/>
                <a:gd name="connsiteX45" fmla="*/ 3176337 w 5904606"/>
                <a:gd name="connsiteY45" fmla="*/ 6015789 h 6464968"/>
                <a:gd name="connsiteX46" fmla="*/ 2695074 w 5904606"/>
                <a:gd name="connsiteY46" fmla="*/ 6160168 h 6464968"/>
                <a:gd name="connsiteX47" fmla="*/ 2454442 w 5904606"/>
                <a:gd name="connsiteY47" fmla="*/ 6272463 h 6464968"/>
                <a:gd name="connsiteX48" fmla="*/ 2053390 w 5904606"/>
                <a:gd name="connsiteY48" fmla="*/ 6384758 h 6464968"/>
                <a:gd name="connsiteX49" fmla="*/ 1716505 w 5904606"/>
                <a:gd name="connsiteY49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814668 w 5904606"/>
                <a:gd name="connsiteY19" fmla="*/ 2449294 h 6464968"/>
                <a:gd name="connsiteX20" fmla="*/ 3986702 w 5904606"/>
                <a:gd name="connsiteY20" fmla="*/ 2442470 h 6464968"/>
                <a:gd name="connsiteX21" fmla="*/ 4258700 w 5904606"/>
                <a:gd name="connsiteY21" fmla="*/ 2634975 h 6464968"/>
                <a:gd name="connsiteX22" fmla="*/ 4562123 w 5904606"/>
                <a:gd name="connsiteY22" fmla="*/ 2873871 h 6464968"/>
                <a:gd name="connsiteX23" fmla="*/ 4673041 w 5904606"/>
                <a:gd name="connsiteY23" fmla="*/ 2637729 h 6464968"/>
                <a:gd name="connsiteX24" fmla="*/ 4814367 w 5904606"/>
                <a:gd name="connsiteY24" fmla="*/ 2769478 h 6464968"/>
                <a:gd name="connsiteX25" fmla="*/ 4857346 w 5904606"/>
                <a:gd name="connsiteY25" fmla="*/ 2851604 h 6464968"/>
                <a:gd name="connsiteX26" fmla="*/ 4853934 w 5904606"/>
                <a:gd name="connsiteY26" fmla="*/ 2964198 h 6464968"/>
                <a:gd name="connsiteX27" fmla="*/ 5037221 w 5904606"/>
                <a:gd name="connsiteY27" fmla="*/ 2903621 h 6464968"/>
                <a:gd name="connsiteX28" fmla="*/ 5165558 w 5904606"/>
                <a:gd name="connsiteY28" fmla="*/ 2855494 h 6464968"/>
                <a:gd name="connsiteX29" fmla="*/ 5261811 w 5904606"/>
                <a:gd name="connsiteY29" fmla="*/ 2983831 h 6464968"/>
                <a:gd name="connsiteX30" fmla="*/ 5157417 w 5904606"/>
                <a:gd name="connsiteY30" fmla="*/ 3277378 h 6464968"/>
                <a:gd name="connsiteX31" fmla="*/ 5311134 w 5904606"/>
                <a:gd name="connsiteY31" fmla="*/ 3414574 h 6464968"/>
                <a:gd name="connsiteX32" fmla="*/ 5375542 w 5904606"/>
                <a:gd name="connsiteY32" fmla="*/ 3624079 h 6464968"/>
                <a:gd name="connsiteX33" fmla="*/ 5664300 w 5904606"/>
                <a:gd name="connsiteY33" fmla="*/ 3769894 h 6464968"/>
                <a:gd name="connsiteX34" fmla="*/ 5855369 w 5904606"/>
                <a:gd name="connsiteY34" fmla="*/ 3978442 h 6464968"/>
                <a:gd name="connsiteX35" fmla="*/ 5903495 w 5904606"/>
                <a:gd name="connsiteY35" fmla="*/ 4251158 h 6464968"/>
                <a:gd name="connsiteX36" fmla="*/ 5823284 w 5904606"/>
                <a:gd name="connsiteY36" fmla="*/ 4523873 h 6464968"/>
                <a:gd name="connsiteX37" fmla="*/ 5694947 w 5904606"/>
                <a:gd name="connsiteY37" fmla="*/ 4796589 h 6464968"/>
                <a:gd name="connsiteX38" fmla="*/ 5598695 w 5904606"/>
                <a:gd name="connsiteY38" fmla="*/ 5037221 h 6464968"/>
                <a:gd name="connsiteX39" fmla="*/ 5470358 w 5904606"/>
                <a:gd name="connsiteY39" fmla="*/ 5117431 h 6464968"/>
                <a:gd name="connsiteX40" fmla="*/ 5037221 w 5904606"/>
                <a:gd name="connsiteY40" fmla="*/ 5101389 h 6464968"/>
                <a:gd name="connsiteX41" fmla="*/ 4604084 w 5904606"/>
                <a:gd name="connsiteY41" fmla="*/ 5406189 h 6464968"/>
                <a:gd name="connsiteX42" fmla="*/ 4363453 w 5904606"/>
                <a:gd name="connsiteY42" fmla="*/ 5646821 h 6464968"/>
                <a:gd name="connsiteX43" fmla="*/ 4154905 w 5904606"/>
                <a:gd name="connsiteY43" fmla="*/ 5951621 h 6464968"/>
                <a:gd name="connsiteX44" fmla="*/ 4106779 w 5904606"/>
                <a:gd name="connsiteY44" fmla="*/ 6031831 h 6464968"/>
                <a:gd name="connsiteX45" fmla="*/ 3689684 w 5904606"/>
                <a:gd name="connsiteY45" fmla="*/ 6047873 h 6464968"/>
                <a:gd name="connsiteX46" fmla="*/ 3176337 w 5904606"/>
                <a:gd name="connsiteY46" fmla="*/ 6015789 h 6464968"/>
                <a:gd name="connsiteX47" fmla="*/ 2695074 w 5904606"/>
                <a:gd name="connsiteY47" fmla="*/ 6160168 h 6464968"/>
                <a:gd name="connsiteX48" fmla="*/ 2454442 w 5904606"/>
                <a:gd name="connsiteY48" fmla="*/ 6272463 h 6464968"/>
                <a:gd name="connsiteX49" fmla="*/ 2053390 w 5904606"/>
                <a:gd name="connsiteY49" fmla="*/ 6384758 h 6464968"/>
                <a:gd name="connsiteX50" fmla="*/ 1716505 w 5904606"/>
                <a:gd name="connsiteY50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258700 w 5904606"/>
                <a:gd name="connsiteY21" fmla="*/ 2634975 h 6464968"/>
                <a:gd name="connsiteX22" fmla="*/ 4562123 w 5904606"/>
                <a:gd name="connsiteY22" fmla="*/ 2873871 h 6464968"/>
                <a:gd name="connsiteX23" fmla="*/ 4673041 w 5904606"/>
                <a:gd name="connsiteY23" fmla="*/ 2637729 h 6464968"/>
                <a:gd name="connsiteX24" fmla="*/ 4814367 w 5904606"/>
                <a:gd name="connsiteY24" fmla="*/ 2769478 h 6464968"/>
                <a:gd name="connsiteX25" fmla="*/ 4857346 w 5904606"/>
                <a:gd name="connsiteY25" fmla="*/ 2851604 h 6464968"/>
                <a:gd name="connsiteX26" fmla="*/ 4853934 w 5904606"/>
                <a:gd name="connsiteY26" fmla="*/ 2964198 h 6464968"/>
                <a:gd name="connsiteX27" fmla="*/ 5037221 w 5904606"/>
                <a:gd name="connsiteY27" fmla="*/ 2903621 h 6464968"/>
                <a:gd name="connsiteX28" fmla="*/ 5165558 w 5904606"/>
                <a:gd name="connsiteY28" fmla="*/ 2855494 h 6464968"/>
                <a:gd name="connsiteX29" fmla="*/ 5261811 w 5904606"/>
                <a:gd name="connsiteY29" fmla="*/ 2983831 h 6464968"/>
                <a:gd name="connsiteX30" fmla="*/ 5157417 w 5904606"/>
                <a:gd name="connsiteY30" fmla="*/ 3277378 h 6464968"/>
                <a:gd name="connsiteX31" fmla="*/ 5311134 w 5904606"/>
                <a:gd name="connsiteY31" fmla="*/ 3414574 h 6464968"/>
                <a:gd name="connsiteX32" fmla="*/ 5375542 w 5904606"/>
                <a:gd name="connsiteY32" fmla="*/ 3624079 h 6464968"/>
                <a:gd name="connsiteX33" fmla="*/ 5664300 w 5904606"/>
                <a:gd name="connsiteY33" fmla="*/ 3769894 h 6464968"/>
                <a:gd name="connsiteX34" fmla="*/ 5855369 w 5904606"/>
                <a:gd name="connsiteY34" fmla="*/ 3978442 h 6464968"/>
                <a:gd name="connsiteX35" fmla="*/ 5903495 w 5904606"/>
                <a:gd name="connsiteY35" fmla="*/ 4251158 h 6464968"/>
                <a:gd name="connsiteX36" fmla="*/ 5823284 w 5904606"/>
                <a:gd name="connsiteY36" fmla="*/ 4523873 h 6464968"/>
                <a:gd name="connsiteX37" fmla="*/ 5694947 w 5904606"/>
                <a:gd name="connsiteY37" fmla="*/ 4796589 h 6464968"/>
                <a:gd name="connsiteX38" fmla="*/ 5598695 w 5904606"/>
                <a:gd name="connsiteY38" fmla="*/ 5037221 h 6464968"/>
                <a:gd name="connsiteX39" fmla="*/ 5470358 w 5904606"/>
                <a:gd name="connsiteY39" fmla="*/ 5117431 h 6464968"/>
                <a:gd name="connsiteX40" fmla="*/ 5037221 w 5904606"/>
                <a:gd name="connsiteY40" fmla="*/ 5101389 h 6464968"/>
                <a:gd name="connsiteX41" fmla="*/ 4604084 w 5904606"/>
                <a:gd name="connsiteY41" fmla="*/ 5406189 h 6464968"/>
                <a:gd name="connsiteX42" fmla="*/ 4363453 w 5904606"/>
                <a:gd name="connsiteY42" fmla="*/ 5646821 h 6464968"/>
                <a:gd name="connsiteX43" fmla="*/ 4154905 w 5904606"/>
                <a:gd name="connsiteY43" fmla="*/ 5951621 h 6464968"/>
                <a:gd name="connsiteX44" fmla="*/ 4106779 w 5904606"/>
                <a:gd name="connsiteY44" fmla="*/ 6031831 h 6464968"/>
                <a:gd name="connsiteX45" fmla="*/ 3689684 w 5904606"/>
                <a:gd name="connsiteY45" fmla="*/ 6047873 h 6464968"/>
                <a:gd name="connsiteX46" fmla="*/ 3176337 w 5904606"/>
                <a:gd name="connsiteY46" fmla="*/ 6015789 h 6464968"/>
                <a:gd name="connsiteX47" fmla="*/ 2695074 w 5904606"/>
                <a:gd name="connsiteY47" fmla="*/ 6160168 h 6464968"/>
                <a:gd name="connsiteX48" fmla="*/ 2454442 w 5904606"/>
                <a:gd name="connsiteY48" fmla="*/ 6272463 h 6464968"/>
                <a:gd name="connsiteX49" fmla="*/ 2053390 w 5904606"/>
                <a:gd name="connsiteY49" fmla="*/ 6384758 h 6464968"/>
                <a:gd name="connsiteX50" fmla="*/ 1716505 w 5904606"/>
                <a:gd name="connsiteY50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258700 w 5904606"/>
                <a:gd name="connsiteY21" fmla="*/ 2634975 h 6464968"/>
                <a:gd name="connsiteX22" fmla="*/ 4342143 w 5904606"/>
                <a:gd name="connsiteY22" fmla="*/ 2626416 h 6464968"/>
                <a:gd name="connsiteX23" fmla="*/ 4562123 w 5904606"/>
                <a:gd name="connsiteY23" fmla="*/ 2873871 h 6464968"/>
                <a:gd name="connsiteX24" fmla="*/ 4673041 w 5904606"/>
                <a:gd name="connsiteY24" fmla="*/ 2637729 h 6464968"/>
                <a:gd name="connsiteX25" fmla="*/ 4814367 w 5904606"/>
                <a:gd name="connsiteY25" fmla="*/ 2769478 h 6464968"/>
                <a:gd name="connsiteX26" fmla="*/ 4857346 w 5904606"/>
                <a:gd name="connsiteY26" fmla="*/ 2851604 h 6464968"/>
                <a:gd name="connsiteX27" fmla="*/ 4853934 w 5904606"/>
                <a:gd name="connsiteY27" fmla="*/ 2964198 h 6464968"/>
                <a:gd name="connsiteX28" fmla="*/ 5037221 w 5904606"/>
                <a:gd name="connsiteY28" fmla="*/ 2903621 h 6464968"/>
                <a:gd name="connsiteX29" fmla="*/ 5165558 w 5904606"/>
                <a:gd name="connsiteY29" fmla="*/ 2855494 h 6464968"/>
                <a:gd name="connsiteX30" fmla="*/ 5261811 w 5904606"/>
                <a:gd name="connsiteY30" fmla="*/ 2983831 h 6464968"/>
                <a:gd name="connsiteX31" fmla="*/ 5157417 w 5904606"/>
                <a:gd name="connsiteY31" fmla="*/ 3277378 h 6464968"/>
                <a:gd name="connsiteX32" fmla="*/ 5311134 w 5904606"/>
                <a:gd name="connsiteY32" fmla="*/ 3414574 h 6464968"/>
                <a:gd name="connsiteX33" fmla="*/ 5375542 w 5904606"/>
                <a:gd name="connsiteY33" fmla="*/ 3624079 h 6464968"/>
                <a:gd name="connsiteX34" fmla="*/ 5664300 w 5904606"/>
                <a:gd name="connsiteY34" fmla="*/ 3769894 h 6464968"/>
                <a:gd name="connsiteX35" fmla="*/ 5855369 w 5904606"/>
                <a:gd name="connsiteY35" fmla="*/ 3978442 h 6464968"/>
                <a:gd name="connsiteX36" fmla="*/ 5903495 w 5904606"/>
                <a:gd name="connsiteY36" fmla="*/ 4251158 h 6464968"/>
                <a:gd name="connsiteX37" fmla="*/ 5823284 w 5904606"/>
                <a:gd name="connsiteY37" fmla="*/ 4523873 h 6464968"/>
                <a:gd name="connsiteX38" fmla="*/ 5694947 w 5904606"/>
                <a:gd name="connsiteY38" fmla="*/ 4796589 h 6464968"/>
                <a:gd name="connsiteX39" fmla="*/ 5598695 w 5904606"/>
                <a:gd name="connsiteY39" fmla="*/ 5037221 h 6464968"/>
                <a:gd name="connsiteX40" fmla="*/ 5470358 w 5904606"/>
                <a:gd name="connsiteY40" fmla="*/ 5117431 h 6464968"/>
                <a:gd name="connsiteX41" fmla="*/ 5037221 w 5904606"/>
                <a:gd name="connsiteY41" fmla="*/ 5101389 h 6464968"/>
                <a:gd name="connsiteX42" fmla="*/ 4604084 w 5904606"/>
                <a:gd name="connsiteY42" fmla="*/ 5406189 h 6464968"/>
                <a:gd name="connsiteX43" fmla="*/ 4363453 w 5904606"/>
                <a:gd name="connsiteY43" fmla="*/ 5646821 h 6464968"/>
                <a:gd name="connsiteX44" fmla="*/ 4154905 w 5904606"/>
                <a:gd name="connsiteY44" fmla="*/ 5951621 h 6464968"/>
                <a:gd name="connsiteX45" fmla="*/ 4106779 w 5904606"/>
                <a:gd name="connsiteY45" fmla="*/ 6031831 h 6464968"/>
                <a:gd name="connsiteX46" fmla="*/ 3689684 w 5904606"/>
                <a:gd name="connsiteY46" fmla="*/ 6047873 h 6464968"/>
                <a:gd name="connsiteX47" fmla="*/ 3176337 w 5904606"/>
                <a:gd name="connsiteY47" fmla="*/ 6015789 h 6464968"/>
                <a:gd name="connsiteX48" fmla="*/ 2695074 w 5904606"/>
                <a:gd name="connsiteY48" fmla="*/ 6160168 h 6464968"/>
                <a:gd name="connsiteX49" fmla="*/ 2454442 w 5904606"/>
                <a:gd name="connsiteY49" fmla="*/ 6272463 h 6464968"/>
                <a:gd name="connsiteX50" fmla="*/ 2053390 w 5904606"/>
                <a:gd name="connsiteY50" fmla="*/ 6384758 h 6464968"/>
                <a:gd name="connsiteX51" fmla="*/ 1716505 w 5904606"/>
                <a:gd name="connsiteY51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342143 w 5904606"/>
                <a:gd name="connsiteY22" fmla="*/ 2626416 h 6464968"/>
                <a:gd name="connsiteX23" fmla="*/ 4562123 w 5904606"/>
                <a:gd name="connsiteY23" fmla="*/ 2873871 h 6464968"/>
                <a:gd name="connsiteX24" fmla="*/ 4673041 w 5904606"/>
                <a:gd name="connsiteY24" fmla="*/ 2637729 h 6464968"/>
                <a:gd name="connsiteX25" fmla="*/ 4814367 w 5904606"/>
                <a:gd name="connsiteY25" fmla="*/ 2769478 h 6464968"/>
                <a:gd name="connsiteX26" fmla="*/ 4857346 w 5904606"/>
                <a:gd name="connsiteY26" fmla="*/ 2851604 h 6464968"/>
                <a:gd name="connsiteX27" fmla="*/ 4853934 w 5904606"/>
                <a:gd name="connsiteY27" fmla="*/ 2964198 h 6464968"/>
                <a:gd name="connsiteX28" fmla="*/ 5037221 w 5904606"/>
                <a:gd name="connsiteY28" fmla="*/ 2903621 h 6464968"/>
                <a:gd name="connsiteX29" fmla="*/ 5165558 w 5904606"/>
                <a:gd name="connsiteY29" fmla="*/ 2855494 h 6464968"/>
                <a:gd name="connsiteX30" fmla="*/ 5261811 w 5904606"/>
                <a:gd name="connsiteY30" fmla="*/ 2983831 h 6464968"/>
                <a:gd name="connsiteX31" fmla="*/ 5157417 w 5904606"/>
                <a:gd name="connsiteY31" fmla="*/ 3277378 h 6464968"/>
                <a:gd name="connsiteX32" fmla="*/ 5311134 w 5904606"/>
                <a:gd name="connsiteY32" fmla="*/ 3414574 h 6464968"/>
                <a:gd name="connsiteX33" fmla="*/ 5375542 w 5904606"/>
                <a:gd name="connsiteY33" fmla="*/ 3624079 h 6464968"/>
                <a:gd name="connsiteX34" fmla="*/ 5664300 w 5904606"/>
                <a:gd name="connsiteY34" fmla="*/ 3769894 h 6464968"/>
                <a:gd name="connsiteX35" fmla="*/ 5855369 w 5904606"/>
                <a:gd name="connsiteY35" fmla="*/ 3978442 h 6464968"/>
                <a:gd name="connsiteX36" fmla="*/ 5903495 w 5904606"/>
                <a:gd name="connsiteY36" fmla="*/ 4251158 h 6464968"/>
                <a:gd name="connsiteX37" fmla="*/ 5823284 w 5904606"/>
                <a:gd name="connsiteY37" fmla="*/ 4523873 h 6464968"/>
                <a:gd name="connsiteX38" fmla="*/ 5694947 w 5904606"/>
                <a:gd name="connsiteY38" fmla="*/ 4796589 h 6464968"/>
                <a:gd name="connsiteX39" fmla="*/ 5598695 w 5904606"/>
                <a:gd name="connsiteY39" fmla="*/ 5037221 h 6464968"/>
                <a:gd name="connsiteX40" fmla="*/ 5470358 w 5904606"/>
                <a:gd name="connsiteY40" fmla="*/ 5117431 h 6464968"/>
                <a:gd name="connsiteX41" fmla="*/ 5037221 w 5904606"/>
                <a:gd name="connsiteY41" fmla="*/ 5101389 h 6464968"/>
                <a:gd name="connsiteX42" fmla="*/ 4604084 w 5904606"/>
                <a:gd name="connsiteY42" fmla="*/ 5406189 h 6464968"/>
                <a:gd name="connsiteX43" fmla="*/ 4363453 w 5904606"/>
                <a:gd name="connsiteY43" fmla="*/ 5646821 h 6464968"/>
                <a:gd name="connsiteX44" fmla="*/ 4154905 w 5904606"/>
                <a:gd name="connsiteY44" fmla="*/ 5951621 h 6464968"/>
                <a:gd name="connsiteX45" fmla="*/ 4106779 w 5904606"/>
                <a:gd name="connsiteY45" fmla="*/ 6031831 h 6464968"/>
                <a:gd name="connsiteX46" fmla="*/ 3689684 w 5904606"/>
                <a:gd name="connsiteY46" fmla="*/ 6047873 h 6464968"/>
                <a:gd name="connsiteX47" fmla="*/ 3176337 w 5904606"/>
                <a:gd name="connsiteY47" fmla="*/ 6015789 h 6464968"/>
                <a:gd name="connsiteX48" fmla="*/ 2695074 w 5904606"/>
                <a:gd name="connsiteY48" fmla="*/ 6160168 h 6464968"/>
                <a:gd name="connsiteX49" fmla="*/ 2454442 w 5904606"/>
                <a:gd name="connsiteY49" fmla="*/ 6272463 h 6464968"/>
                <a:gd name="connsiteX50" fmla="*/ 2053390 w 5904606"/>
                <a:gd name="connsiteY50" fmla="*/ 6384758 h 6464968"/>
                <a:gd name="connsiteX51" fmla="*/ 1716505 w 5904606"/>
                <a:gd name="connsiteY51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342143 w 5904606"/>
                <a:gd name="connsiteY22" fmla="*/ 2626416 h 6464968"/>
                <a:gd name="connsiteX23" fmla="*/ 4420618 w 5904606"/>
                <a:gd name="connsiteY23" fmla="*/ 2752657 h 6464968"/>
                <a:gd name="connsiteX24" fmla="*/ 4562123 w 5904606"/>
                <a:gd name="connsiteY24" fmla="*/ 2873871 h 6464968"/>
                <a:gd name="connsiteX25" fmla="*/ 4673041 w 5904606"/>
                <a:gd name="connsiteY25" fmla="*/ 2637729 h 6464968"/>
                <a:gd name="connsiteX26" fmla="*/ 4814367 w 5904606"/>
                <a:gd name="connsiteY26" fmla="*/ 2769478 h 6464968"/>
                <a:gd name="connsiteX27" fmla="*/ 4857346 w 5904606"/>
                <a:gd name="connsiteY27" fmla="*/ 2851604 h 6464968"/>
                <a:gd name="connsiteX28" fmla="*/ 4853934 w 5904606"/>
                <a:gd name="connsiteY28" fmla="*/ 2964198 h 6464968"/>
                <a:gd name="connsiteX29" fmla="*/ 5037221 w 5904606"/>
                <a:gd name="connsiteY29" fmla="*/ 2903621 h 6464968"/>
                <a:gd name="connsiteX30" fmla="*/ 5165558 w 5904606"/>
                <a:gd name="connsiteY30" fmla="*/ 2855494 h 6464968"/>
                <a:gd name="connsiteX31" fmla="*/ 5261811 w 5904606"/>
                <a:gd name="connsiteY31" fmla="*/ 2983831 h 6464968"/>
                <a:gd name="connsiteX32" fmla="*/ 5157417 w 5904606"/>
                <a:gd name="connsiteY32" fmla="*/ 3277378 h 6464968"/>
                <a:gd name="connsiteX33" fmla="*/ 5311134 w 5904606"/>
                <a:gd name="connsiteY33" fmla="*/ 3414574 h 6464968"/>
                <a:gd name="connsiteX34" fmla="*/ 5375542 w 5904606"/>
                <a:gd name="connsiteY34" fmla="*/ 3624079 h 6464968"/>
                <a:gd name="connsiteX35" fmla="*/ 5664300 w 5904606"/>
                <a:gd name="connsiteY35" fmla="*/ 3769894 h 6464968"/>
                <a:gd name="connsiteX36" fmla="*/ 5855369 w 5904606"/>
                <a:gd name="connsiteY36" fmla="*/ 3978442 h 6464968"/>
                <a:gd name="connsiteX37" fmla="*/ 5903495 w 5904606"/>
                <a:gd name="connsiteY37" fmla="*/ 4251158 h 6464968"/>
                <a:gd name="connsiteX38" fmla="*/ 5823284 w 5904606"/>
                <a:gd name="connsiteY38" fmla="*/ 4523873 h 6464968"/>
                <a:gd name="connsiteX39" fmla="*/ 5694947 w 5904606"/>
                <a:gd name="connsiteY39" fmla="*/ 4796589 h 6464968"/>
                <a:gd name="connsiteX40" fmla="*/ 5598695 w 5904606"/>
                <a:gd name="connsiteY40" fmla="*/ 5037221 h 6464968"/>
                <a:gd name="connsiteX41" fmla="*/ 5470358 w 5904606"/>
                <a:gd name="connsiteY41" fmla="*/ 5117431 h 6464968"/>
                <a:gd name="connsiteX42" fmla="*/ 5037221 w 5904606"/>
                <a:gd name="connsiteY42" fmla="*/ 5101389 h 6464968"/>
                <a:gd name="connsiteX43" fmla="*/ 4604084 w 5904606"/>
                <a:gd name="connsiteY43" fmla="*/ 5406189 h 6464968"/>
                <a:gd name="connsiteX44" fmla="*/ 4363453 w 5904606"/>
                <a:gd name="connsiteY44" fmla="*/ 5646821 h 6464968"/>
                <a:gd name="connsiteX45" fmla="*/ 4154905 w 5904606"/>
                <a:gd name="connsiteY45" fmla="*/ 5951621 h 6464968"/>
                <a:gd name="connsiteX46" fmla="*/ 4106779 w 5904606"/>
                <a:gd name="connsiteY46" fmla="*/ 6031831 h 6464968"/>
                <a:gd name="connsiteX47" fmla="*/ 3689684 w 5904606"/>
                <a:gd name="connsiteY47" fmla="*/ 6047873 h 6464968"/>
                <a:gd name="connsiteX48" fmla="*/ 3176337 w 5904606"/>
                <a:gd name="connsiteY48" fmla="*/ 6015789 h 6464968"/>
                <a:gd name="connsiteX49" fmla="*/ 2695074 w 5904606"/>
                <a:gd name="connsiteY49" fmla="*/ 6160168 h 6464968"/>
                <a:gd name="connsiteX50" fmla="*/ 2454442 w 5904606"/>
                <a:gd name="connsiteY50" fmla="*/ 6272463 h 6464968"/>
                <a:gd name="connsiteX51" fmla="*/ 2053390 w 5904606"/>
                <a:gd name="connsiteY51" fmla="*/ 6384758 h 6464968"/>
                <a:gd name="connsiteX52" fmla="*/ 1716505 w 5904606"/>
                <a:gd name="connsiteY52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342143 w 5904606"/>
                <a:gd name="connsiteY22" fmla="*/ 2626416 h 6464968"/>
                <a:gd name="connsiteX23" fmla="*/ 4325083 w 5904606"/>
                <a:gd name="connsiteY23" fmla="*/ 2739010 h 6464968"/>
                <a:gd name="connsiteX24" fmla="*/ 4420618 w 5904606"/>
                <a:gd name="connsiteY24" fmla="*/ 2752657 h 6464968"/>
                <a:gd name="connsiteX25" fmla="*/ 4562123 w 5904606"/>
                <a:gd name="connsiteY25" fmla="*/ 2873871 h 6464968"/>
                <a:gd name="connsiteX26" fmla="*/ 4673041 w 5904606"/>
                <a:gd name="connsiteY26" fmla="*/ 2637729 h 6464968"/>
                <a:gd name="connsiteX27" fmla="*/ 4814367 w 5904606"/>
                <a:gd name="connsiteY27" fmla="*/ 2769478 h 6464968"/>
                <a:gd name="connsiteX28" fmla="*/ 4857346 w 5904606"/>
                <a:gd name="connsiteY28" fmla="*/ 2851604 h 6464968"/>
                <a:gd name="connsiteX29" fmla="*/ 4853934 w 5904606"/>
                <a:gd name="connsiteY29" fmla="*/ 2964198 h 6464968"/>
                <a:gd name="connsiteX30" fmla="*/ 5037221 w 5904606"/>
                <a:gd name="connsiteY30" fmla="*/ 2903621 h 6464968"/>
                <a:gd name="connsiteX31" fmla="*/ 5165558 w 5904606"/>
                <a:gd name="connsiteY31" fmla="*/ 2855494 h 6464968"/>
                <a:gd name="connsiteX32" fmla="*/ 5261811 w 5904606"/>
                <a:gd name="connsiteY32" fmla="*/ 2983831 h 6464968"/>
                <a:gd name="connsiteX33" fmla="*/ 5157417 w 5904606"/>
                <a:gd name="connsiteY33" fmla="*/ 3277378 h 6464968"/>
                <a:gd name="connsiteX34" fmla="*/ 5311134 w 5904606"/>
                <a:gd name="connsiteY34" fmla="*/ 3414574 h 6464968"/>
                <a:gd name="connsiteX35" fmla="*/ 5375542 w 5904606"/>
                <a:gd name="connsiteY35" fmla="*/ 3624079 h 6464968"/>
                <a:gd name="connsiteX36" fmla="*/ 5664300 w 5904606"/>
                <a:gd name="connsiteY36" fmla="*/ 3769894 h 6464968"/>
                <a:gd name="connsiteX37" fmla="*/ 5855369 w 5904606"/>
                <a:gd name="connsiteY37" fmla="*/ 3978442 h 6464968"/>
                <a:gd name="connsiteX38" fmla="*/ 5903495 w 5904606"/>
                <a:gd name="connsiteY38" fmla="*/ 4251158 h 6464968"/>
                <a:gd name="connsiteX39" fmla="*/ 5823284 w 5904606"/>
                <a:gd name="connsiteY39" fmla="*/ 4523873 h 6464968"/>
                <a:gd name="connsiteX40" fmla="*/ 5694947 w 5904606"/>
                <a:gd name="connsiteY40" fmla="*/ 4796589 h 6464968"/>
                <a:gd name="connsiteX41" fmla="*/ 5598695 w 5904606"/>
                <a:gd name="connsiteY41" fmla="*/ 5037221 h 6464968"/>
                <a:gd name="connsiteX42" fmla="*/ 5470358 w 5904606"/>
                <a:gd name="connsiteY42" fmla="*/ 5117431 h 6464968"/>
                <a:gd name="connsiteX43" fmla="*/ 5037221 w 5904606"/>
                <a:gd name="connsiteY43" fmla="*/ 5101389 h 6464968"/>
                <a:gd name="connsiteX44" fmla="*/ 4604084 w 5904606"/>
                <a:gd name="connsiteY44" fmla="*/ 5406189 h 6464968"/>
                <a:gd name="connsiteX45" fmla="*/ 4363453 w 5904606"/>
                <a:gd name="connsiteY45" fmla="*/ 5646821 h 6464968"/>
                <a:gd name="connsiteX46" fmla="*/ 4154905 w 5904606"/>
                <a:gd name="connsiteY46" fmla="*/ 5951621 h 6464968"/>
                <a:gd name="connsiteX47" fmla="*/ 4106779 w 5904606"/>
                <a:gd name="connsiteY47" fmla="*/ 6031831 h 6464968"/>
                <a:gd name="connsiteX48" fmla="*/ 3689684 w 5904606"/>
                <a:gd name="connsiteY48" fmla="*/ 6047873 h 6464968"/>
                <a:gd name="connsiteX49" fmla="*/ 3176337 w 5904606"/>
                <a:gd name="connsiteY49" fmla="*/ 6015789 h 6464968"/>
                <a:gd name="connsiteX50" fmla="*/ 2695074 w 5904606"/>
                <a:gd name="connsiteY50" fmla="*/ 6160168 h 6464968"/>
                <a:gd name="connsiteX51" fmla="*/ 2454442 w 5904606"/>
                <a:gd name="connsiteY51" fmla="*/ 6272463 h 6464968"/>
                <a:gd name="connsiteX52" fmla="*/ 2053390 w 5904606"/>
                <a:gd name="connsiteY52" fmla="*/ 6384758 h 6464968"/>
                <a:gd name="connsiteX53" fmla="*/ 1716505 w 5904606"/>
                <a:gd name="connsiteY53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290964 w 5904606"/>
                <a:gd name="connsiteY22" fmla="*/ 2602532 h 6464968"/>
                <a:gd name="connsiteX23" fmla="*/ 4342143 w 5904606"/>
                <a:gd name="connsiteY23" fmla="*/ 2626416 h 6464968"/>
                <a:gd name="connsiteX24" fmla="*/ 4325083 w 5904606"/>
                <a:gd name="connsiteY24" fmla="*/ 2739010 h 6464968"/>
                <a:gd name="connsiteX25" fmla="*/ 4420618 w 5904606"/>
                <a:gd name="connsiteY25" fmla="*/ 2752657 h 6464968"/>
                <a:gd name="connsiteX26" fmla="*/ 4562123 w 5904606"/>
                <a:gd name="connsiteY26" fmla="*/ 2873871 h 6464968"/>
                <a:gd name="connsiteX27" fmla="*/ 4673041 w 5904606"/>
                <a:gd name="connsiteY27" fmla="*/ 2637729 h 6464968"/>
                <a:gd name="connsiteX28" fmla="*/ 4814367 w 5904606"/>
                <a:gd name="connsiteY28" fmla="*/ 2769478 h 6464968"/>
                <a:gd name="connsiteX29" fmla="*/ 4857346 w 5904606"/>
                <a:gd name="connsiteY29" fmla="*/ 2851604 h 6464968"/>
                <a:gd name="connsiteX30" fmla="*/ 4853934 w 5904606"/>
                <a:gd name="connsiteY30" fmla="*/ 2964198 h 6464968"/>
                <a:gd name="connsiteX31" fmla="*/ 5037221 w 5904606"/>
                <a:gd name="connsiteY31" fmla="*/ 2903621 h 6464968"/>
                <a:gd name="connsiteX32" fmla="*/ 5165558 w 5904606"/>
                <a:gd name="connsiteY32" fmla="*/ 2855494 h 6464968"/>
                <a:gd name="connsiteX33" fmla="*/ 5261811 w 5904606"/>
                <a:gd name="connsiteY33" fmla="*/ 2983831 h 6464968"/>
                <a:gd name="connsiteX34" fmla="*/ 5157417 w 5904606"/>
                <a:gd name="connsiteY34" fmla="*/ 3277378 h 6464968"/>
                <a:gd name="connsiteX35" fmla="*/ 5311134 w 5904606"/>
                <a:gd name="connsiteY35" fmla="*/ 3414574 h 6464968"/>
                <a:gd name="connsiteX36" fmla="*/ 5375542 w 5904606"/>
                <a:gd name="connsiteY36" fmla="*/ 3624079 h 6464968"/>
                <a:gd name="connsiteX37" fmla="*/ 5664300 w 5904606"/>
                <a:gd name="connsiteY37" fmla="*/ 3769894 h 6464968"/>
                <a:gd name="connsiteX38" fmla="*/ 5855369 w 5904606"/>
                <a:gd name="connsiteY38" fmla="*/ 3978442 h 6464968"/>
                <a:gd name="connsiteX39" fmla="*/ 5903495 w 5904606"/>
                <a:gd name="connsiteY39" fmla="*/ 4251158 h 6464968"/>
                <a:gd name="connsiteX40" fmla="*/ 5823284 w 5904606"/>
                <a:gd name="connsiteY40" fmla="*/ 4523873 h 6464968"/>
                <a:gd name="connsiteX41" fmla="*/ 5694947 w 5904606"/>
                <a:gd name="connsiteY41" fmla="*/ 4796589 h 6464968"/>
                <a:gd name="connsiteX42" fmla="*/ 5598695 w 5904606"/>
                <a:gd name="connsiteY42" fmla="*/ 5037221 h 6464968"/>
                <a:gd name="connsiteX43" fmla="*/ 5470358 w 5904606"/>
                <a:gd name="connsiteY43" fmla="*/ 5117431 h 6464968"/>
                <a:gd name="connsiteX44" fmla="*/ 5037221 w 5904606"/>
                <a:gd name="connsiteY44" fmla="*/ 5101389 h 6464968"/>
                <a:gd name="connsiteX45" fmla="*/ 4604084 w 5904606"/>
                <a:gd name="connsiteY45" fmla="*/ 5406189 h 6464968"/>
                <a:gd name="connsiteX46" fmla="*/ 4363453 w 5904606"/>
                <a:gd name="connsiteY46" fmla="*/ 5646821 h 6464968"/>
                <a:gd name="connsiteX47" fmla="*/ 4154905 w 5904606"/>
                <a:gd name="connsiteY47" fmla="*/ 5951621 h 6464968"/>
                <a:gd name="connsiteX48" fmla="*/ 4106779 w 5904606"/>
                <a:gd name="connsiteY48" fmla="*/ 6031831 h 6464968"/>
                <a:gd name="connsiteX49" fmla="*/ 3689684 w 5904606"/>
                <a:gd name="connsiteY49" fmla="*/ 6047873 h 6464968"/>
                <a:gd name="connsiteX50" fmla="*/ 3176337 w 5904606"/>
                <a:gd name="connsiteY50" fmla="*/ 6015789 h 6464968"/>
                <a:gd name="connsiteX51" fmla="*/ 2695074 w 5904606"/>
                <a:gd name="connsiteY51" fmla="*/ 6160168 h 6464968"/>
                <a:gd name="connsiteX52" fmla="*/ 2454442 w 5904606"/>
                <a:gd name="connsiteY52" fmla="*/ 6272463 h 6464968"/>
                <a:gd name="connsiteX53" fmla="*/ 2053390 w 5904606"/>
                <a:gd name="connsiteY53" fmla="*/ 6384758 h 6464968"/>
                <a:gd name="connsiteX54" fmla="*/ 1716505 w 5904606"/>
                <a:gd name="connsiteY5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290964 w 5904606"/>
                <a:gd name="connsiteY22" fmla="*/ 2602532 h 6464968"/>
                <a:gd name="connsiteX23" fmla="*/ 4342143 w 5904606"/>
                <a:gd name="connsiteY23" fmla="*/ 2626416 h 6464968"/>
                <a:gd name="connsiteX24" fmla="*/ 4325083 w 5904606"/>
                <a:gd name="connsiteY24" fmla="*/ 2739010 h 6464968"/>
                <a:gd name="connsiteX25" fmla="*/ 4420618 w 5904606"/>
                <a:gd name="connsiteY25" fmla="*/ 2752657 h 6464968"/>
                <a:gd name="connsiteX26" fmla="*/ 4562123 w 5904606"/>
                <a:gd name="connsiteY26" fmla="*/ 2873871 h 6464968"/>
                <a:gd name="connsiteX27" fmla="*/ 4690101 w 5904606"/>
                <a:gd name="connsiteY27" fmla="*/ 2671849 h 6464968"/>
                <a:gd name="connsiteX28" fmla="*/ 4814367 w 5904606"/>
                <a:gd name="connsiteY28" fmla="*/ 2769478 h 6464968"/>
                <a:gd name="connsiteX29" fmla="*/ 4857346 w 5904606"/>
                <a:gd name="connsiteY29" fmla="*/ 2851604 h 6464968"/>
                <a:gd name="connsiteX30" fmla="*/ 4853934 w 5904606"/>
                <a:gd name="connsiteY30" fmla="*/ 2964198 h 6464968"/>
                <a:gd name="connsiteX31" fmla="*/ 5037221 w 5904606"/>
                <a:gd name="connsiteY31" fmla="*/ 2903621 h 6464968"/>
                <a:gd name="connsiteX32" fmla="*/ 5165558 w 5904606"/>
                <a:gd name="connsiteY32" fmla="*/ 2855494 h 6464968"/>
                <a:gd name="connsiteX33" fmla="*/ 5261811 w 5904606"/>
                <a:gd name="connsiteY33" fmla="*/ 2983831 h 6464968"/>
                <a:gd name="connsiteX34" fmla="*/ 5157417 w 5904606"/>
                <a:gd name="connsiteY34" fmla="*/ 3277378 h 6464968"/>
                <a:gd name="connsiteX35" fmla="*/ 5311134 w 5904606"/>
                <a:gd name="connsiteY35" fmla="*/ 3414574 h 6464968"/>
                <a:gd name="connsiteX36" fmla="*/ 5375542 w 5904606"/>
                <a:gd name="connsiteY36" fmla="*/ 3624079 h 6464968"/>
                <a:gd name="connsiteX37" fmla="*/ 5664300 w 5904606"/>
                <a:gd name="connsiteY37" fmla="*/ 3769894 h 6464968"/>
                <a:gd name="connsiteX38" fmla="*/ 5855369 w 5904606"/>
                <a:gd name="connsiteY38" fmla="*/ 3978442 h 6464968"/>
                <a:gd name="connsiteX39" fmla="*/ 5903495 w 5904606"/>
                <a:gd name="connsiteY39" fmla="*/ 4251158 h 6464968"/>
                <a:gd name="connsiteX40" fmla="*/ 5823284 w 5904606"/>
                <a:gd name="connsiteY40" fmla="*/ 4523873 h 6464968"/>
                <a:gd name="connsiteX41" fmla="*/ 5694947 w 5904606"/>
                <a:gd name="connsiteY41" fmla="*/ 4796589 h 6464968"/>
                <a:gd name="connsiteX42" fmla="*/ 5598695 w 5904606"/>
                <a:gd name="connsiteY42" fmla="*/ 5037221 h 6464968"/>
                <a:gd name="connsiteX43" fmla="*/ 5470358 w 5904606"/>
                <a:gd name="connsiteY43" fmla="*/ 5117431 h 6464968"/>
                <a:gd name="connsiteX44" fmla="*/ 5037221 w 5904606"/>
                <a:gd name="connsiteY44" fmla="*/ 5101389 h 6464968"/>
                <a:gd name="connsiteX45" fmla="*/ 4604084 w 5904606"/>
                <a:gd name="connsiteY45" fmla="*/ 5406189 h 6464968"/>
                <a:gd name="connsiteX46" fmla="*/ 4363453 w 5904606"/>
                <a:gd name="connsiteY46" fmla="*/ 5646821 h 6464968"/>
                <a:gd name="connsiteX47" fmla="*/ 4154905 w 5904606"/>
                <a:gd name="connsiteY47" fmla="*/ 5951621 h 6464968"/>
                <a:gd name="connsiteX48" fmla="*/ 4106779 w 5904606"/>
                <a:gd name="connsiteY48" fmla="*/ 6031831 h 6464968"/>
                <a:gd name="connsiteX49" fmla="*/ 3689684 w 5904606"/>
                <a:gd name="connsiteY49" fmla="*/ 6047873 h 6464968"/>
                <a:gd name="connsiteX50" fmla="*/ 3176337 w 5904606"/>
                <a:gd name="connsiteY50" fmla="*/ 6015789 h 6464968"/>
                <a:gd name="connsiteX51" fmla="*/ 2695074 w 5904606"/>
                <a:gd name="connsiteY51" fmla="*/ 6160168 h 6464968"/>
                <a:gd name="connsiteX52" fmla="*/ 2454442 w 5904606"/>
                <a:gd name="connsiteY52" fmla="*/ 6272463 h 6464968"/>
                <a:gd name="connsiteX53" fmla="*/ 2053390 w 5904606"/>
                <a:gd name="connsiteY53" fmla="*/ 6384758 h 6464968"/>
                <a:gd name="connsiteX54" fmla="*/ 1716505 w 5904606"/>
                <a:gd name="connsiteY5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290964 w 5904606"/>
                <a:gd name="connsiteY22" fmla="*/ 2602532 h 6464968"/>
                <a:gd name="connsiteX23" fmla="*/ 4342143 w 5904606"/>
                <a:gd name="connsiteY23" fmla="*/ 2626416 h 6464968"/>
                <a:gd name="connsiteX24" fmla="*/ 4325083 w 5904606"/>
                <a:gd name="connsiteY24" fmla="*/ 2739010 h 6464968"/>
                <a:gd name="connsiteX25" fmla="*/ 4420618 w 5904606"/>
                <a:gd name="connsiteY25" fmla="*/ 2752657 h 6464968"/>
                <a:gd name="connsiteX26" fmla="*/ 4562123 w 5904606"/>
                <a:gd name="connsiteY26" fmla="*/ 2873871 h 6464968"/>
                <a:gd name="connsiteX27" fmla="*/ 4690101 w 5904606"/>
                <a:gd name="connsiteY27" fmla="*/ 2671849 h 6464968"/>
                <a:gd name="connsiteX28" fmla="*/ 4814367 w 5904606"/>
                <a:gd name="connsiteY28" fmla="*/ 2769478 h 6464968"/>
                <a:gd name="connsiteX29" fmla="*/ 4857346 w 5904606"/>
                <a:gd name="connsiteY29" fmla="*/ 2851604 h 6464968"/>
                <a:gd name="connsiteX30" fmla="*/ 4853934 w 5904606"/>
                <a:gd name="connsiteY30" fmla="*/ 2964198 h 6464968"/>
                <a:gd name="connsiteX31" fmla="*/ 5037221 w 5904606"/>
                <a:gd name="connsiteY31" fmla="*/ 2903621 h 6464968"/>
                <a:gd name="connsiteX32" fmla="*/ 5162146 w 5904606"/>
                <a:gd name="connsiteY32" fmla="*/ 2811139 h 6464968"/>
                <a:gd name="connsiteX33" fmla="*/ 5261811 w 5904606"/>
                <a:gd name="connsiteY33" fmla="*/ 2983831 h 6464968"/>
                <a:gd name="connsiteX34" fmla="*/ 5157417 w 5904606"/>
                <a:gd name="connsiteY34" fmla="*/ 3277378 h 6464968"/>
                <a:gd name="connsiteX35" fmla="*/ 5311134 w 5904606"/>
                <a:gd name="connsiteY35" fmla="*/ 3414574 h 6464968"/>
                <a:gd name="connsiteX36" fmla="*/ 5375542 w 5904606"/>
                <a:gd name="connsiteY36" fmla="*/ 3624079 h 6464968"/>
                <a:gd name="connsiteX37" fmla="*/ 5664300 w 5904606"/>
                <a:gd name="connsiteY37" fmla="*/ 3769894 h 6464968"/>
                <a:gd name="connsiteX38" fmla="*/ 5855369 w 5904606"/>
                <a:gd name="connsiteY38" fmla="*/ 3978442 h 6464968"/>
                <a:gd name="connsiteX39" fmla="*/ 5903495 w 5904606"/>
                <a:gd name="connsiteY39" fmla="*/ 4251158 h 6464968"/>
                <a:gd name="connsiteX40" fmla="*/ 5823284 w 5904606"/>
                <a:gd name="connsiteY40" fmla="*/ 4523873 h 6464968"/>
                <a:gd name="connsiteX41" fmla="*/ 5694947 w 5904606"/>
                <a:gd name="connsiteY41" fmla="*/ 4796589 h 6464968"/>
                <a:gd name="connsiteX42" fmla="*/ 5598695 w 5904606"/>
                <a:gd name="connsiteY42" fmla="*/ 5037221 h 6464968"/>
                <a:gd name="connsiteX43" fmla="*/ 5470358 w 5904606"/>
                <a:gd name="connsiteY43" fmla="*/ 5117431 h 6464968"/>
                <a:gd name="connsiteX44" fmla="*/ 5037221 w 5904606"/>
                <a:gd name="connsiteY44" fmla="*/ 5101389 h 6464968"/>
                <a:gd name="connsiteX45" fmla="*/ 4604084 w 5904606"/>
                <a:gd name="connsiteY45" fmla="*/ 5406189 h 6464968"/>
                <a:gd name="connsiteX46" fmla="*/ 4363453 w 5904606"/>
                <a:gd name="connsiteY46" fmla="*/ 5646821 h 6464968"/>
                <a:gd name="connsiteX47" fmla="*/ 4154905 w 5904606"/>
                <a:gd name="connsiteY47" fmla="*/ 5951621 h 6464968"/>
                <a:gd name="connsiteX48" fmla="*/ 4106779 w 5904606"/>
                <a:gd name="connsiteY48" fmla="*/ 6031831 h 6464968"/>
                <a:gd name="connsiteX49" fmla="*/ 3689684 w 5904606"/>
                <a:gd name="connsiteY49" fmla="*/ 6047873 h 6464968"/>
                <a:gd name="connsiteX50" fmla="*/ 3176337 w 5904606"/>
                <a:gd name="connsiteY50" fmla="*/ 6015789 h 6464968"/>
                <a:gd name="connsiteX51" fmla="*/ 2695074 w 5904606"/>
                <a:gd name="connsiteY51" fmla="*/ 6160168 h 6464968"/>
                <a:gd name="connsiteX52" fmla="*/ 2454442 w 5904606"/>
                <a:gd name="connsiteY52" fmla="*/ 6272463 h 6464968"/>
                <a:gd name="connsiteX53" fmla="*/ 2053390 w 5904606"/>
                <a:gd name="connsiteY53" fmla="*/ 6384758 h 6464968"/>
                <a:gd name="connsiteX54" fmla="*/ 1716505 w 5904606"/>
                <a:gd name="connsiteY5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502569 w 5904606"/>
                <a:gd name="connsiteY10" fmla="*/ 1379621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290964 w 5904606"/>
                <a:gd name="connsiteY22" fmla="*/ 2602532 h 6464968"/>
                <a:gd name="connsiteX23" fmla="*/ 4342143 w 5904606"/>
                <a:gd name="connsiteY23" fmla="*/ 2626416 h 6464968"/>
                <a:gd name="connsiteX24" fmla="*/ 4325083 w 5904606"/>
                <a:gd name="connsiteY24" fmla="*/ 2739010 h 6464968"/>
                <a:gd name="connsiteX25" fmla="*/ 4420618 w 5904606"/>
                <a:gd name="connsiteY25" fmla="*/ 2752657 h 6464968"/>
                <a:gd name="connsiteX26" fmla="*/ 4562123 w 5904606"/>
                <a:gd name="connsiteY26" fmla="*/ 2873871 h 6464968"/>
                <a:gd name="connsiteX27" fmla="*/ 4690101 w 5904606"/>
                <a:gd name="connsiteY27" fmla="*/ 2671849 h 6464968"/>
                <a:gd name="connsiteX28" fmla="*/ 4814367 w 5904606"/>
                <a:gd name="connsiteY28" fmla="*/ 2769478 h 6464968"/>
                <a:gd name="connsiteX29" fmla="*/ 4857346 w 5904606"/>
                <a:gd name="connsiteY29" fmla="*/ 2851604 h 6464968"/>
                <a:gd name="connsiteX30" fmla="*/ 4853934 w 5904606"/>
                <a:gd name="connsiteY30" fmla="*/ 2964198 h 6464968"/>
                <a:gd name="connsiteX31" fmla="*/ 5037221 w 5904606"/>
                <a:gd name="connsiteY31" fmla="*/ 2903621 h 6464968"/>
                <a:gd name="connsiteX32" fmla="*/ 5162146 w 5904606"/>
                <a:gd name="connsiteY32" fmla="*/ 2811139 h 6464968"/>
                <a:gd name="connsiteX33" fmla="*/ 5224280 w 5904606"/>
                <a:gd name="connsiteY33" fmla="*/ 2977007 h 6464968"/>
                <a:gd name="connsiteX34" fmla="*/ 5157417 w 5904606"/>
                <a:gd name="connsiteY34" fmla="*/ 3277378 h 6464968"/>
                <a:gd name="connsiteX35" fmla="*/ 5311134 w 5904606"/>
                <a:gd name="connsiteY35" fmla="*/ 3414574 h 6464968"/>
                <a:gd name="connsiteX36" fmla="*/ 5375542 w 5904606"/>
                <a:gd name="connsiteY36" fmla="*/ 3624079 h 6464968"/>
                <a:gd name="connsiteX37" fmla="*/ 5664300 w 5904606"/>
                <a:gd name="connsiteY37" fmla="*/ 3769894 h 6464968"/>
                <a:gd name="connsiteX38" fmla="*/ 5855369 w 5904606"/>
                <a:gd name="connsiteY38" fmla="*/ 3978442 h 6464968"/>
                <a:gd name="connsiteX39" fmla="*/ 5903495 w 5904606"/>
                <a:gd name="connsiteY39" fmla="*/ 4251158 h 6464968"/>
                <a:gd name="connsiteX40" fmla="*/ 5823284 w 5904606"/>
                <a:gd name="connsiteY40" fmla="*/ 4523873 h 6464968"/>
                <a:gd name="connsiteX41" fmla="*/ 5694947 w 5904606"/>
                <a:gd name="connsiteY41" fmla="*/ 4796589 h 6464968"/>
                <a:gd name="connsiteX42" fmla="*/ 5598695 w 5904606"/>
                <a:gd name="connsiteY42" fmla="*/ 5037221 h 6464968"/>
                <a:gd name="connsiteX43" fmla="*/ 5470358 w 5904606"/>
                <a:gd name="connsiteY43" fmla="*/ 5117431 h 6464968"/>
                <a:gd name="connsiteX44" fmla="*/ 5037221 w 5904606"/>
                <a:gd name="connsiteY44" fmla="*/ 5101389 h 6464968"/>
                <a:gd name="connsiteX45" fmla="*/ 4604084 w 5904606"/>
                <a:gd name="connsiteY45" fmla="*/ 5406189 h 6464968"/>
                <a:gd name="connsiteX46" fmla="*/ 4363453 w 5904606"/>
                <a:gd name="connsiteY46" fmla="*/ 5646821 h 6464968"/>
                <a:gd name="connsiteX47" fmla="*/ 4154905 w 5904606"/>
                <a:gd name="connsiteY47" fmla="*/ 5951621 h 6464968"/>
                <a:gd name="connsiteX48" fmla="*/ 4106779 w 5904606"/>
                <a:gd name="connsiteY48" fmla="*/ 6031831 h 6464968"/>
                <a:gd name="connsiteX49" fmla="*/ 3689684 w 5904606"/>
                <a:gd name="connsiteY49" fmla="*/ 6047873 h 6464968"/>
                <a:gd name="connsiteX50" fmla="*/ 3176337 w 5904606"/>
                <a:gd name="connsiteY50" fmla="*/ 6015789 h 6464968"/>
                <a:gd name="connsiteX51" fmla="*/ 2695074 w 5904606"/>
                <a:gd name="connsiteY51" fmla="*/ 6160168 h 6464968"/>
                <a:gd name="connsiteX52" fmla="*/ 2454442 w 5904606"/>
                <a:gd name="connsiteY52" fmla="*/ 6272463 h 6464968"/>
                <a:gd name="connsiteX53" fmla="*/ 2053390 w 5904606"/>
                <a:gd name="connsiteY53" fmla="*/ 6384758 h 6464968"/>
                <a:gd name="connsiteX54" fmla="*/ 1716505 w 5904606"/>
                <a:gd name="connsiteY5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444566 w 5904606"/>
                <a:gd name="connsiteY10" fmla="*/ 1597986 h 6464968"/>
                <a:gd name="connsiteX11" fmla="*/ 2599958 w 5904606"/>
                <a:gd name="connsiteY11" fmla="*/ 1597028 h 6464968"/>
                <a:gd name="connsiteX12" fmla="*/ 2943967 w 5904606"/>
                <a:gd name="connsiteY12" fmla="*/ 1575179 h 6464968"/>
                <a:gd name="connsiteX13" fmla="*/ 3091757 w 5904606"/>
                <a:gd name="connsiteY13" fmla="*/ 1820240 h 6464968"/>
                <a:gd name="connsiteX14" fmla="*/ 3110433 w 5904606"/>
                <a:gd name="connsiteY14" fmla="*/ 1913320 h 6464968"/>
                <a:gd name="connsiteX15" fmla="*/ 3066077 w 5904606"/>
                <a:gd name="connsiteY15" fmla="*/ 1964499 h 6464968"/>
                <a:gd name="connsiteX16" fmla="*/ 3151376 w 5904606"/>
                <a:gd name="connsiteY16" fmla="*/ 2066857 h 6464968"/>
                <a:gd name="connsiteX17" fmla="*/ 3298927 w 5904606"/>
                <a:gd name="connsiteY17" fmla="*/ 2360164 h 6464968"/>
                <a:gd name="connsiteX18" fmla="*/ 3705726 w 5904606"/>
                <a:gd name="connsiteY18" fmla="*/ 2390273 h 6464968"/>
                <a:gd name="connsiteX19" fmla="*/ 3773724 w 5904606"/>
                <a:gd name="connsiteY19" fmla="*/ 2456118 h 6464968"/>
                <a:gd name="connsiteX20" fmla="*/ 3986702 w 5904606"/>
                <a:gd name="connsiteY20" fmla="*/ 2442470 h 6464968"/>
                <a:gd name="connsiteX21" fmla="*/ 4197285 w 5904606"/>
                <a:gd name="connsiteY21" fmla="*/ 2652035 h 6464968"/>
                <a:gd name="connsiteX22" fmla="*/ 4290964 w 5904606"/>
                <a:gd name="connsiteY22" fmla="*/ 2602532 h 6464968"/>
                <a:gd name="connsiteX23" fmla="*/ 4342143 w 5904606"/>
                <a:gd name="connsiteY23" fmla="*/ 2626416 h 6464968"/>
                <a:gd name="connsiteX24" fmla="*/ 4325083 w 5904606"/>
                <a:gd name="connsiteY24" fmla="*/ 2739010 h 6464968"/>
                <a:gd name="connsiteX25" fmla="*/ 4420618 w 5904606"/>
                <a:gd name="connsiteY25" fmla="*/ 2752657 h 6464968"/>
                <a:gd name="connsiteX26" fmla="*/ 4562123 w 5904606"/>
                <a:gd name="connsiteY26" fmla="*/ 2873871 h 6464968"/>
                <a:gd name="connsiteX27" fmla="*/ 4690101 w 5904606"/>
                <a:gd name="connsiteY27" fmla="*/ 2671849 h 6464968"/>
                <a:gd name="connsiteX28" fmla="*/ 4814367 w 5904606"/>
                <a:gd name="connsiteY28" fmla="*/ 2769478 h 6464968"/>
                <a:gd name="connsiteX29" fmla="*/ 4857346 w 5904606"/>
                <a:gd name="connsiteY29" fmla="*/ 2851604 h 6464968"/>
                <a:gd name="connsiteX30" fmla="*/ 4853934 w 5904606"/>
                <a:gd name="connsiteY30" fmla="*/ 2964198 h 6464968"/>
                <a:gd name="connsiteX31" fmla="*/ 5037221 w 5904606"/>
                <a:gd name="connsiteY31" fmla="*/ 2903621 h 6464968"/>
                <a:gd name="connsiteX32" fmla="*/ 5162146 w 5904606"/>
                <a:gd name="connsiteY32" fmla="*/ 2811139 h 6464968"/>
                <a:gd name="connsiteX33" fmla="*/ 5224280 w 5904606"/>
                <a:gd name="connsiteY33" fmla="*/ 2977007 h 6464968"/>
                <a:gd name="connsiteX34" fmla="*/ 5157417 w 5904606"/>
                <a:gd name="connsiteY34" fmla="*/ 3277378 h 6464968"/>
                <a:gd name="connsiteX35" fmla="*/ 5311134 w 5904606"/>
                <a:gd name="connsiteY35" fmla="*/ 3414574 h 6464968"/>
                <a:gd name="connsiteX36" fmla="*/ 5375542 w 5904606"/>
                <a:gd name="connsiteY36" fmla="*/ 3624079 h 6464968"/>
                <a:gd name="connsiteX37" fmla="*/ 5664300 w 5904606"/>
                <a:gd name="connsiteY37" fmla="*/ 3769894 h 6464968"/>
                <a:gd name="connsiteX38" fmla="*/ 5855369 w 5904606"/>
                <a:gd name="connsiteY38" fmla="*/ 3978442 h 6464968"/>
                <a:gd name="connsiteX39" fmla="*/ 5903495 w 5904606"/>
                <a:gd name="connsiteY39" fmla="*/ 4251158 h 6464968"/>
                <a:gd name="connsiteX40" fmla="*/ 5823284 w 5904606"/>
                <a:gd name="connsiteY40" fmla="*/ 4523873 h 6464968"/>
                <a:gd name="connsiteX41" fmla="*/ 5694947 w 5904606"/>
                <a:gd name="connsiteY41" fmla="*/ 4796589 h 6464968"/>
                <a:gd name="connsiteX42" fmla="*/ 5598695 w 5904606"/>
                <a:gd name="connsiteY42" fmla="*/ 5037221 h 6464968"/>
                <a:gd name="connsiteX43" fmla="*/ 5470358 w 5904606"/>
                <a:gd name="connsiteY43" fmla="*/ 5117431 h 6464968"/>
                <a:gd name="connsiteX44" fmla="*/ 5037221 w 5904606"/>
                <a:gd name="connsiteY44" fmla="*/ 5101389 h 6464968"/>
                <a:gd name="connsiteX45" fmla="*/ 4604084 w 5904606"/>
                <a:gd name="connsiteY45" fmla="*/ 5406189 h 6464968"/>
                <a:gd name="connsiteX46" fmla="*/ 4363453 w 5904606"/>
                <a:gd name="connsiteY46" fmla="*/ 5646821 h 6464968"/>
                <a:gd name="connsiteX47" fmla="*/ 4154905 w 5904606"/>
                <a:gd name="connsiteY47" fmla="*/ 5951621 h 6464968"/>
                <a:gd name="connsiteX48" fmla="*/ 4106779 w 5904606"/>
                <a:gd name="connsiteY48" fmla="*/ 6031831 h 6464968"/>
                <a:gd name="connsiteX49" fmla="*/ 3689684 w 5904606"/>
                <a:gd name="connsiteY49" fmla="*/ 6047873 h 6464968"/>
                <a:gd name="connsiteX50" fmla="*/ 3176337 w 5904606"/>
                <a:gd name="connsiteY50" fmla="*/ 6015789 h 6464968"/>
                <a:gd name="connsiteX51" fmla="*/ 2695074 w 5904606"/>
                <a:gd name="connsiteY51" fmla="*/ 6160168 h 6464968"/>
                <a:gd name="connsiteX52" fmla="*/ 2454442 w 5904606"/>
                <a:gd name="connsiteY52" fmla="*/ 6272463 h 6464968"/>
                <a:gd name="connsiteX53" fmla="*/ 2053390 w 5904606"/>
                <a:gd name="connsiteY53" fmla="*/ 6384758 h 6464968"/>
                <a:gd name="connsiteX54" fmla="*/ 1716505 w 5904606"/>
                <a:gd name="connsiteY54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94021 w 5904606"/>
                <a:gd name="connsiteY9" fmla="*/ 1219200 h 6464968"/>
                <a:gd name="connsiteX10" fmla="*/ 2346158 w 5904606"/>
                <a:gd name="connsiteY10" fmla="*/ 1589186 h 6464968"/>
                <a:gd name="connsiteX11" fmla="*/ 2444566 w 5904606"/>
                <a:gd name="connsiteY11" fmla="*/ 1597986 h 6464968"/>
                <a:gd name="connsiteX12" fmla="*/ 2599958 w 5904606"/>
                <a:gd name="connsiteY12" fmla="*/ 1597028 h 6464968"/>
                <a:gd name="connsiteX13" fmla="*/ 2943967 w 5904606"/>
                <a:gd name="connsiteY13" fmla="*/ 1575179 h 6464968"/>
                <a:gd name="connsiteX14" fmla="*/ 3091757 w 5904606"/>
                <a:gd name="connsiteY14" fmla="*/ 1820240 h 6464968"/>
                <a:gd name="connsiteX15" fmla="*/ 3110433 w 5904606"/>
                <a:gd name="connsiteY15" fmla="*/ 1913320 h 6464968"/>
                <a:gd name="connsiteX16" fmla="*/ 3066077 w 5904606"/>
                <a:gd name="connsiteY16" fmla="*/ 1964499 h 6464968"/>
                <a:gd name="connsiteX17" fmla="*/ 3151376 w 5904606"/>
                <a:gd name="connsiteY17" fmla="*/ 2066857 h 6464968"/>
                <a:gd name="connsiteX18" fmla="*/ 3298927 w 5904606"/>
                <a:gd name="connsiteY18" fmla="*/ 2360164 h 6464968"/>
                <a:gd name="connsiteX19" fmla="*/ 3705726 w 5904606"/>
                <a:gd name="connsiteY19" fmla="*/ 2390273 h 6464968"/>
                <a:gd name="connsiteX20" fmla="*/ 3773724 w 5904606"/>
                <a:gd name="connsiteY20" fmla="*/ 2456118 h 6464968"/>
                <a:gd name="connsiteX21" fmla="*/ 3986702 w 5904606"/>
                <a:gd name="connsiteY21" fmla="*/ 2442470 h 6464968"/>
                <a:gd name="connsiteX22" fmla="*/ 4197285 w 5904606"/>
                <a:gd name="connsiteY22" fmla="*/ 2652035 h 6464968"/>
                <a:gd name="connsiteX23" fmla="*/ 4290964 w 5904606"/>
                <a:gd name="connsiteY23" fmla="*/ 2602532 h 6464968"/>
                <a:gd name="connsiteX24" fmla="*/ 4342143 w 5904606"/>
                <a:gd name="connsiteY24" fmla="*/ 2626416 h 6464968"/>
                <a:gd name="connsiteX25" fmla="*/ 4325083 w 5904606"/>
                <a:gd name="connsiteY25" fmla="*/ 2739010 h 6464968"/>
                <a:gd name="connsiteX26" fmla="*/ 4420618 w 5904606"/>
                <a:gd name="connsiteY26" fmla="*/ 2752657 h 6464968"/>
                <a:gd name="connsiteX27" fmla="*/ 4562123 w 5904606"/>
                <a:gd name="connsiteY27" fmla="*/ 2873871 h 6464968"/>
                <a:gd name="connsiteX28" fmla="*/ 4690101 w 5904606"/>
                <a:gd name="connsiteY28" fmla="*/ 2671849 h 6464968"/>
                <a:gd name="connsiteX29" fmla="*/ 4814367 w 5904606"/>
                <a:gd name="connsiteY29" fmla="*/ 2769478 h 6464968"/>
                <a:gd name="connsiteX30" fmla="*/ 4857346 w 5904606"/>
                <a:gd name="connsiteY30" fmla="*/ 2851604 h 6464968"/>
                <a:gd name="connsiteX31" fmla="*/ 4853934 w 5904606"/>
                <a:gd name="connsiteY31" fmla="*/ 2964198 h 6464968"/>
                <a:gd name="connsiteX32" fmla="*/ 5037221 w 5904606"/>
                <a:gd name="connsiteY32" fmla="*/ 2903621 h 6464968"/>
                <a:gd name="connsiteX33" fmla="*/ 5162146 w 5904606"/>
                <a:gd name="connsiteY33" fmla="*/ 2811139 h 6464968"/>
                <a:gd name="connsiteX34" fmla="*/ 5224280 w 5904606"/>
                <a:gd name="connsiteY34" fmla="*/ 2977007 h 6464968"/>
                <a:gd name="connsiteX35" fmla="*/ 5157417 w 5904606"/>
                <a:gd name="connsiteY35" fmla="*/ 3277378 h 6464968"/>
                <a:gd name="connsiteX36" fmla="*/ 5311134 w 5904606"/>
                <a:gd name="connsiteY36" fmla="*/ 3414574 h 6464968"/>
                <a:gd name="connsiteX37" fmla="*/ 5375542 w 5904606"/>
                <a:gd name="connsiteY37" fmla="*/ 3624079 h 6464968"/>
                <a:gd name="connsiteX38" fmla="*/ 5664300 w 5904606"/>
                <a:gd name="connsiteY38" fmla="*/ 3769894 h 6464968"/>
                <a:gd name="connsiteX39" fmla="*/ 5855369 w 5904606"/>
                <a:gd name="connsiteY39" fmla="*/ 3978442 h 6464968"/>
                <a:gd name="connsiteX40" fmla="*/ 5903495 w 5904606"/>
                <a:gd name="connsiteY40" fmla="*/ 4251158 h 6464968"/>
                <a:gd name="connsiteX41" fmla="*/ 5823284 w 5904606"/>
                <a:gd name="connsiteY41" fmla="*/ 4523873 h 6464968"/>
                <a:gd name="connsiteX42" fmla="*/ 5694947 w 5904606"/>
                <a:gd name="connsiteY42" fmla="*/ 4796589 h 6464968"/>
                <a:gd name="connsiteX43" fmla="*/ 5598695 w 5904606"/>
                <a:gd name="connsiteY43" fmla="*/ 5037221 h 6464968"/>
                <a:gd name="connsiteX44" fmla="*/ 5470358 w 5904606"/>
                <a:gd name="connsiteY44" fmla="*/ 5117431 h 6464968"/>
                <a:gd name="connsiteX45" fmla="*/ 5037221 w 5904606"/>
                <a:gd name="connsiteY45" fmla="*/ 5101389 h 6464968"/>
                <a:gd name="connsiteX46" fmla="*/ 4604084 w 5904606"/>
                <a:gd name="connsiteY46" fmla="*/ 5406189 h 6464968"/>
                <a:gd name="connsiteX47" fmla="*/ 4363453 w 5904606"/>
                <a:gd name="connsiteY47" fmla="*/ 5646821 h 6464968"/>
                <a:gd name="connsiteX48" fmla="*/ 4154905 w 5904606"/>
                <a:gd name="connsiteY48" fmla="*/ 5951621 h 6464968"/>
                <a:gd name="connsiteX49" fmla="*/ 4106779 w 5904606"/>
                <a:gd name="connsiteY49" fmla="*/ 6031831 h 6464968"/>
                <a:gd name="connsiteX50" fmla="*/ 3689684 w 5904606"/>
                <a:gd name="connsiteY50" fmla="*/ 6047873 h 6464968"/>
                <a:gd name="connsiteX51" fmla="*/ 3176337 w 5904606"/>
                <a:gd name="connsiteY51" fmla="*/ 6015789 h 6464968"/>
                <a:gd name="connsiteX52" fmla="*/ 2695074 w 5904606"/>
                <a:gd name="connsiteY52" fmla="*/ 6160168 h 6464968"/>
                <a:gd name="connsiteX53" fmla="*/ 2454442 w 5904606"/>
                <a:gd name="connsiteY53" fmla="*/ 6272463 h 6464968"/>
                <a:gd name="connsiteX54" fmla="*/ 2053390 w 5904606"/>
                <a:gd name="connsiteY54" fmla="*/ 6384758 h 6464968"/>
                <a:gd name="connsiteX55" fmla="*/ 1716505 w 5904606"/>
                <a:gd name="connsiteY5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304257 w 5904606"/>
                <a:gd name="connsiteY9" fmla="*/ 1410269 h 6464968"/>
                <a:gd name="connsiteX10" fmla="*/ 2346158 w 5904606"/>
                <a:gd name="connsiteY10" fmla="*/ 1589186 h 6464968"/>
                <a:gd name="connsiteX11" fmla="*/ 2444566 w 5904606"/>
                <a:gd name="connsiteY11" fmla="*/ 1597986 h 6464968"/>
                <a:gd name="connsiteX12" fmla="*/ 2599958 w 5904606"/>
                <a:gd name="connsiteY12" fmla="*/ 1597028 h 6464968"/>
                <a:gd name="connsiteX13" fmla="*/ 2943967 w 5904606"/>
                <a:gd name="connsiteY13" fmla="*/ 1575179 h 6464968"/>
                <a:gd name="connsiteX14" fmla="*/ 3091757 w 5904606"/>
                <a:gd name="connsiteY14" fmla="*/ 1820240 h 6464968"/>
                <a:gd name="connsiteX15" fmla="*/ 3110433 w 5904606"/>
                <a:gd name="connsiteY15" fmla="*/ 1913320 h 6464968"/>
                <a:gd name="connsiteX16" fmla="*/ 3066077 w 5904606"/>
                <a:gd name="connsiteY16" fmla="*/ 1964499 h 6464968"/>
                <a:gd name="connsiteX17" fmla="*/ 3151376 w 5904606"/>
                <a:gd name="connsiteY17" fmla="*/ 2066857 h 6464968"/>
                <a:gd name="connsiteX18" fmla="*/ 3298927 w 5904606"/>
                <a:gd name="connsiteY18" fmla="*/ 2360164 h 6464968"/>
                <a:gd name="connsiteX19" fmla="*/ 3705726 w 5904606"/>
                <a:gd name="connsiteY19" fmla="*/ 2390273 h 6464968"/>
                <a:gd name="connsiteX20" fmla="*/ 3773724 w 5904606"/>
                <a:gd name="connsiteY20" fmla="*/ 2456118 h 6464968"/>
                <a:gd name="connsiteX21" fmla="*/ 3986702 w 5904606"/>
                <a:gd name="connsiteY21" fmla="*/ 2442470 h 6464968"/>
                <a:gd name="connsiteX22" fmla="*/ 4197285 w 5904606"/>
                <a:gd name="connsiteY22" fmla="*/ 2652035 h 6464968"/>
                <a:gd name="connsiteX23" fmla="*/ 4290964 w 5904606"/>
                <a:gd name="connsiteY23" fmla="*/ 2602532 h 6464968"/>
                <a:gd name="connsiteX24" fmla="*/ 4342143 w 5904606"/>
                <a:gd name="connsiteY24" fmla="*/ 2626416 h 6464968"/>
                <a:gd name="connsiteX25" fmla="*/ 4325083 w 5904606"/>
                <a:gd name="connsiteY25" fmla="*/ 2739010 h 6464968"/>
                <a:gd name="connsiteX26" fmla="*/ 4420618 w 5904606"/>
                <a:gd name="connsiteY26" fmla="*/ 2752657 h 6464968"/>
                <a:gd name="connsiteX27" fmla="*/ 4562123 w 5904606"/>
                <a:gd name="connsiteY27" fmla="*/ 2873871 h 6464968"/>
                <a:gd name="connsiteX28" fmla="*/ 4690101 w 5904606"/>
                <a:gd name="connsiteY28" fmla="*/ 2671849 h 6464968"/>
                <a:gd name="connsiteX29" fmla="*/ 4814367 w 5904606"/>
                <a:gd name="connsiteY29" fmla="*/ 2769478 h 6464968"/>
                <a:gd name="connsiteX30" fmla="*/ 4857346 w 5904606"/>
                <a:gd name="connsiteY30" fmla="*/ 2851604 h 6464968"/>
                <a:gd name="connsiteX31" fmla="*/ 4853934 w 5904606"/>
                <a:gd name="connsiteY31" fmla="*/ 2964198 h 6464968"/>
                <a:gd name="connsiteX32" fmla="*/ 5037221 w 5904606"/>
                <a:gd name="connsiteY32" fmla="*/ 2903621 h 6464968"/>
                <a:gd name="connsiteX33" fmla="*/ 5162146 w 5904606"/>
                <a:gd name="connsiteY33" fmla="*/ 2811139 h 6464968"/>
                <a:gd name="connsiteX34" fmla="*/ 5224280 w 5904606"/>
                <a:gd name="connsiteY34" fmla="*/ 2977007 h 6464968"/>
                <a:gd name="connsiteX35" fmla="*/ 5157417 w 5904606"/>
                <a:gd name="connsiteY35" fmla="*/ 3277378 h 6464968"/>
                <a:gd name="connsiteX36" fmla="*/ 5311134 w 5904606"/>
                <a:gd name="connsiteY36" fmla="*/ 3414574 h 6464968"/>
                <a:gd name="connsiteX37" fmla="*/ 5375542 w 5904606"/>
                <a:gd name="connsiteY37" fmla="*/ 3624079 h 6464968"/>
                <a:gd name="connsiteX38" fmla="*/ 5664300 w 5904606"/>
                <a:gd name="connsiteY38" fmla="*/ 3769894 h 6464968"/>
                <a:gd name="connsiteX39" fmla="*/ 5855369 w 5904606"/>
                <a:gd name="connsiteY39" fmla="*/ 3978442 h 6464968"/>
                <a:gd name="connsiteX40" fmla="*/ 5903495 w 5904606"/>
                <a:gd name="connsiteY40" fmla="*/ 4251158 h 6464968"/>
                <a:gd name="connsiteX41" fmla="*/ 5823284 w 5904606"/>
                <a:gd name="connsiteY41" fmla="*/ 4523873 h 6464968"/>
                <a:gd name="connsiteX42" fmla="*/ 5694947 w 5904606"/>
                <a:gd name="connsiteY42" fmla="*/ 4796589 h 6464968"/>
                <a:gd name="connsiteX43" fmla="*/ 5598695 w 5904606"/>
                <a:gd name="connsiteY43" fmla="*/ 5037221 h 6464968"/>
                <a:gd name="connsiteX44" fmla="*/ 5470358 w 5904606"/>
                <a:gd name="connsiteY44" fmla="*/ 5117431 h 6464968"/>
                <a:gd name="connsiteX45" fmla="*/ 5037221 w 5904606"/>
                <a:gd name="connsiteY45" fmla="*/ 5101389 h 6464968"/>
                <a:gd name="connsiteX46" fmla="*/ 4604084 w 5904606"/>
                <a:gd name="connsiteY46" fmla="*/ 5406189 h 6464968"/>
                <a:gd name="connsiteX47" fmla="*/ 4363453 w 5904606"/>
                <a:gd name="connsiteY47" fmla="*/ 5646821 h 6464968"/>
                <a:gd name="connsiteX48" fmla="*/ 4154905 w 5904606"/>
                <a:gd name="connsiteY48" fmla="*/ 5951621 h 6464968"/>
                <a:gd name="connsiteX49" fmla="*/ 4106779 w 5904606"/>
                <a:gd name="connsiteY49" fmla="*/ 6031831 h 6464968"/>
                <a:gd name="connsiteX50" fmla="*/ 3689684 w 5904606"/>
                <a:gd name="connsiteY50" fmla="*/ 6047873 h 6464968"/>
                <a:gd name="connsiteX51" fmla="*/ 3176337 w 5904606"/>
                <a:gd name="connsiteY51" fmla="*/ 6015789 h 6464968"/>
                <a:gd name="connsiteX52" fmla="*/ 2695074 w 5904606"/>
                <a:gd name="connsiteY52" fmla="*/ 6160168 h 6464968"/>
                <a:gd name="connsiteX53" fmla="*/ 2454442 w 5904606"/>
                <a:gd name="connsiteY53" fmla="*/ 6272463 h 6464968"/>
                <a:gd name="connsiteX54" fmla="*/ 2053390 w 5904606"/>
                <a:gd name="connsiteY54" fmla="*/ 6384758 h 6464968"/>
                <a:gd name="connsiteX55" fmla="*/ 1716505 w 5904606"/>
                <a:gd name="connsiteY55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202857 w 5904606"/>
                <a:gd name="connsiteY9" fmla="*/ 1432236 h 6464968"/>
                <a:gd name="connsiteX10" fmla="*/ 2304257 w 5904606"/>
                <a:gd name="connsiteY10" fmla="*/ 1410269 h 6464968"/>
                <a:gd name="connsiteX11" fmla="*/ 2346158 w 5904606"/>
                <a:gd name="connsiteY11" fmla="*/ 1589186 h 6464968"/>
                <a:gd name="connsiteX12" fmla="*/ 2444566 w 5904606"/>
                <a:gd name="connsiteY12" fmla="*/ 1597986 h 6464968"/>
                <a:gd name="connsiteX13" fmla="*/ 2599958 w 5904606"/>
                <a:gd name="connsiteY13" fmla="*/ 1597028 h 6464968"/>
                <a:gd name="connsiteX14" fmla="*/ 2943967 w 5904606"/>
                <a:gd name="connsiteY14" fmla="*/ 1575179 h 6464968"/>
                <a:gd name="connsiteX15" fmla="*/ 3091757 w 5904606"/>
                <a:gd name="connsiteY15" fmla="*/ 1820240 h 6464968"/>
                <a:gd name="connsiteX16" fmla="*/ 3110433 w 5904606"/>
                <a:gd name="connsiteY16" fmla="*/ 1913320 h 6464968"/>
                <a:gd name="connsiteX17" fmla="*/ 3066077 w 5904606"/>
                <a:gd name="connsiteY17" fmla="*/ 1964499 h 6464968"/>
                <a:gd name="connsiteX18" fmla="*/ 3151376 w 5904606"/>
                <a:gd name="connsiteY18" fmla="*/ 2066857 h 6464968"/>
                <a:gd name="connsiteX19" fmla="*/ 3298927 w 5904606"/>
                <a:gd name="connsiteY19" fmla="*/ 2360164 h 6464968"/>
                <a:gd name="connsiteX20" fmla="*/ 3705726 w 5904606"/>
                <a:gd name="connsiteY20" fmla="*/ 2390273 h 6464968"/>
                <a:gd name="connsiteX21" fmla="*/ 3773724 w 5904606"/>
                <a:gd name="connsiteY21" fmla="*/ 2456118 h 6464968"/>
                <a:gd name="connsiteX22" fmla="*/ 3986702 w 5904606"/>
                <a:gd name="connsiteY22" fmla="*/ 2442470 h 6464968"/>
                <a:gd name="connsiteX23" fmla="*/ 4197285 w 5904606"/>
                <a:gd name="connsiteY23" fmla="*/ 2652035 h 6464968"/>
                <a:gd name="connsiteX24" fmla="*/ 4290964 w 5904606"/>
                <a:gd name="connsiteY24" fmla="*/ 2602532 h 6464968"/>
                <a:gd name="connsiteX25" fmla="*/ 4342143 w 5904606"/>
                <a:gd name="connsiteY25" fmla="*/ 2626416 h 6464968"/>
                <a:gd name="connsiteX26" fmla="*/ 4325083 w 5904606"/>
                <a:gd name="connsiteY26" fmla="*/ 2739010 h 6464968"/>
                <a:gd name="connsiteX27" fmla="*/ 4420618 w 5904606"/>
                <a:gd name="connsiteY27" fmla="*/ 2752657 h 6464968"/>
                <a:gd name="connsiteX28" fmla="*/ 4562123 w 5904606"/>
                <a:gd name="connsiteY28" fmla="*/ 2873871 h 6464968"/>
                <a:gd name="connsiteX29" fmla="*/ 4690101 w 5904606"/>
                <a:gd name="connsiteY29" fmla="*/ 2671849 h 6464968"/>
                <a:gd name="connsiteX30" fmla="*/ 4814367 w 5904606"/>
                <a:gd name="connsiteY30" fmla="*/ 2769478 h 6464968"/>
                <a:gd name="connsiteX31" fmla="*/ 4857346 w 5904606"/>
                <a:gd name="connsiteY31" fmla="*/ 2851604 h 6464968"/>
                <a:gd name="connsiteX32" fmla="*/ 4853934 w 5904606"/>
                <a:gd name="connsiteY32" fmla="*/ 2964198 h 6464968"/>
                <a:gd name="connsiteX33" fmla="*/ 5037221 w 5904606"/>
                <a:gd name="connsiteY33" fmla="*/ 2903621 h 6464968"/>
                <a:gd name="connsiteX34" fmla="*/ 5162146 w 5904606"/>
                <a:gd name="connsiteY34" fmla="*/ 2811139 h 6464968"/>
                <a:gd name="connsiteX35" fmla="*/ 5224280 w 5904606"/>
                <a:gd name="connsiteY35" fmla="*/ 2977007 h 6464968"/>
                <a:gd name="connsiteX36" fmla="*/ 5157417 w 5904606"/>
                <a:gd name="connsiteY36" fmla="*/ 3277378 h 6464968"/>
                <a:gd name="connsiteX37" fmla="*/ 5311134 w 5904606"/>
                <a:gd name="connsiteY37" fmla="*/ 3414574 h 6464968"/>
                <a:gd name="connsiteX38" fmla="*/ 5375542 w 5904606"/>
                <a:gd name="connsiteY38" fmla="*/ 3624079 h 6464968"/>
                <a:gd name="connsiteX39" fmla="*/ 5664300 w 5904606"/>
                <a:gd name="connsiteY39" fmla="*/ 3769894 h 6464968"/>
                <a:gd name="connsiteX40" fmla="*/ 5855369 w 5904606"/>
                <a:gd name="connsiteY40" fmla="*/ 3978442 h 6464968"/>
                <a:gd name="connsiteX41" fmla="*/ 5903495 w 5904606"/>
                <a:gd name="connsiteY41" fmla="*/ 4251158 h 6464968"/>
                <a:gd name="connsiteX42" fmla="*/ 5823284 w 5904606"/>
                <a:gd name="connsiteY42" fmla="*/ 4523873 h 6464968"/>
                <a:gd name="connsiteX43" fmla="*/ 5694947 w 5904606"/>
                <a:gd name="connsiteY43" fmla="*/ 4796589 h 6464968"/>
                <a:gd name="connsiteX44" fmla="*/ 5598695 w 5904606"/>
                <a:gd name="connsiteY44" fmla="*/ 5037221 h 6464968"/>
                <a:gd name="connsiteX45" fmla="*/ 5470358 w 5904606"/>
                <a:gd name="connsiteY45" fmla="*/ 5117431 h 6464968"/>
                <a:gd name="connsiteX46" fmla="*/ 5037221 w 5904606"/>
                <a:gd name="connsiteY46" fmla="*/ 5101389 h 6464968"/>
                <a:gd name="connsiteX47" fmla="*/ 4604084 w 5904606"/>
                <a:gd name="connsiteY47" fmla="*/ 5406189 h 6464968"/>
                <a:gd name="connsiteX48" fmla="*/ 4363453 w 5904606"/>
                <a:gd name="connsiteY48" fmla="*/ 5646821 h 6464968"/>
                <a:gd name="connsiteX49" fmla="*/ 4154905 w 5904606"/>
                <a:gd name="connsiteY49" fmla="*/ 5951621 h 6464968"/>
                <a:gd name="connsiteX50" fmla="*/ 4106779 w 5904606"/>
                <a:gd name="connsiteY50" fmla="*/ 6031831 h 6464968"/>
                <a:gd name="connsiteX51" fmla="*/ 3689684 w 5904606"/>
                <a:gd name="connsiteY51" fmla="*/ 6047873 h 6464968"/>
                <a:gd name="connsiteX52" fmla="*/ 3176337 w 5904606"/>
                <a:gd name="connsiteY52" fmla="*/ 6015789 h 6464968"/>
                <a:gd name="connsiteX53" fmla="*/ 2695074 w 5904606"/>
                <a:gd name="connsiteY53" fmla="*/ 6160168 h 6464968"/>
                <a:gd name="connsiteX54" fmla="*/ 2454442 w 5904606"/>
                <a:gd name="connsiteY54" fmla="*/ 6272463 h 6464968"/>
                <a:gd name="connsiteX55" fmla="*/ 2053390 w 5904606"/>
                <a:gd name="connsiteY55" fmla="*/ 6384758 h 6464968"/>
                <a:gd name="connsiteX56" fmla="*/ 1716505 w 5904606"/>
                <a:gd name="connsiteY56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114146 w 5904606"/>
                <a:gd name="connsiteY9" fmla="*/ 1275287 h 6464968"/>
                <a:gd name="connsiteX10" fmla="*/ 2202857 w 5904606"/>
                <a:gd name="connsiteY10" fmla="*/ 1432236 h 6464968"/>
                <a:gd name="connsiteX11" fmla="*/ 2304257 w 5904606"/>
                <a:gd name="connsiteY11" fmla="*/ 1410269 h 6464968"/>
                <a:gd name="connsiteX12" fmla="*/ 2346158 w 5904606"/>
                <a:gd name="connsiteY12" fmla="*/ 1589186 h 6464968"/>
                <a:gd name="connsiteX13" fmla="*/ 2444566 w 5904606"/>
                <a:gd name="connsiteY13" fmla="*/ 1597986 h 6464968"/>
                <a:gd name="connsiteX14" fmla="*/ 2599958 w 5904606"/>
                <a:gd name="connsiteY14" fmla="*/ 1597028 h 6464968"/>
                <a:gd name="connsiteX15" fmla="*/ 2943967 w 5904606"/>
                <a:gd name="connsiteY15" fmla="*/ 1575179 h 6464968"/>
                <a:gd name="connsiteX16" fmla="*/ 3091757 w 5904606"/>
                <a:gd name="connsiteY16" fmla="*/ 1820240 h 6464968"/>
                <a:gd name="connsiteX17" fmla="*/ 3110433 w 5904606"/>
                <a:gd name="connsiteY17" fmla="*/ 1913320 h 6464968"/>
                <a:gd name="connsiteX18" fmla="*/ 3066077 w 5904606"/>
                <a:gd name="connsiteY18" fmla="*/ 1964499 h 6464968"/>
                <a:gd name="connsiteX19" fmla="*/ 3151376 w 5904606"/>
                <a:gd name="connsiteY19" fmla="*/ 2066857 h 6464968"/>
                <a:gd name="connsiteX20" fmla="*/ 3298927 w 5904606"/>
                <a:gd name="connsiteY20" fmla="*/ 2360164 h 6464968"/>
                <a:gd name="connsiteX21" fmla="*/ 3705726 w 5904606"/>
                <a:gd name="connsiteY21" fmla="*/ 2390273 h 6464968"/>
                <a:gd name="connsiteX22" fmla="*/ 3773724 w 5904606"/>
                <a:gd name="connsiteY22" fmla="*/ 2456118 h 6464968"/>
                <a:gd name="connsiteX23" fmla="*/ 3986702 w 5904606"/>
                <a:gd name="connsiteY23" fmla="*/ 2442470 h 6464968"/>
                <a:gd name="connsiteX24" fmla="*/ 4197285 w 5904606"/>
                <a:gd name="connsiteY24" fmla="*/ 2652035 h 6464968"/>
                <a:gd name="connsiteX25" fmla="*/ 4290964 w 5904606"/>
                <a:gd name="connsiteY25" fmla="*/ 2602532 h 6464968"/>
                <a:gd name="connsiteX26" fmla="*/ 4342143 w 5904606"/>
                <a:gd name="connsiteY26" fmla="*/ 2626416 h 6464968"/>
                <a:gd name="connsiteX27" fmla="*/ 4325083 w 5904606"/>
                <a:gd name="connsiteY27" fmla="*/ 2739010 h 6464968"/>
                <a:gd name="connsiteX28" fmla="*/ 4420618 w 5904606"/>
                <a:gd name="connsiteY28" fmla="*/ 2752657 h 6464968"/>
                <a:gd name="connsiteX29" fmla="*/ 4562123 w 5904606"/>
                <a:gd name="connsiteY29" fmla="*/ 2873871 h 6464968"/>
                <a:gd name="connsiteX30" fmla="*/ 4690101 w 5904606"/>
                <a:gd name="connsiteY30" fmla="*/ 2671849 h 6464968"/>
                <a:gd name="connsiteX31" fmla="*/ 4814367 w 5904606"/>
                <a:gd name="connsiteY31" fmla="*/ 2769478 h 6464968"/>
                <a:gd name="connsiteX32" fmla="*/ 4857346 w 5904606"/>
                <a:gd name="connsiteY32" fmla="*/ 2851604 h 6464968"/>
                <a:gd name="connsiteX33" fmla="*/ 4853934 w 5904606"/>
                <a:gd name="connsiteY33" fmla="*/ 2964198 h 6464968"/>
                <a:gd name="connsiteX34" fmla="*/ 5037221 w 5904606"/>
                <a:gd name="connsiteY34" fmla="*/ 2903621 h 6464968"/>
                <a:gd name="connsiteX35" fmla="*/ 5162146 w 5904606"/>
                <a:gd name="connsiteY35" fmla="*/ 2811139 h 6464968"/>
                <a:gd name="connsiteX36" fmla="*/ 5224280 w 5904606"/>
                <a:gd name="connsiteY36" fmla="*/ 2977007 h 6464968"/>
                <a:gd name="connsiteX37" fmla="*/ 5157417 w 5904606"/>
                <a:gd name="connsiteY37" fmla="*/ 3277378 h 6464968"/>
                <a:gd name="connsiteX38" fmla="*/ 5311134 w 5904606"/>
                <a:gd name="connsiteY38" fmla="*/ 3414574 h 6464968"/>
                <a:gd name="connsiteX39" fmla="*/ 5375542 w 5904606"/>
                <a:gd name="connsiteY39" fmla="*/ 3624079 h 6464968"/>
                <a:gd name="connsiteX40" fmla="*/ 5664300 w 5904606"/>
                <a:gd name="connsiteY40" fmla="*/ 3769894 h 6464968"/>
                <a:gd name="connsiteX41" fmla="*/ 5855369 w 5904606"/>
                <a:gd name="connsiteY41" fmla="*/ 3978442 h 6464968"/>
                <a:gd name="connsiteX42" fmla="*/ 5903495 w 5904606"/>
                <a:gd name="connsiteY42" fmla="*/ 4251158 h 6464968"/>
                <a:gd name="connsiteX43" fmla="*/ 5823284 w 5904606"/>
                <a:gd name="connsiteY43" fmla="*/ 4523873 h 6464968"/>
                <a:gd name="connsiteX44" fmla="*/ 5694947 w 5904606"/>
                <a:gd name="connsiteY44" fmla="*/ 4796589 h 6464968"/>
                <a:gd name="connsiteX45" fmla="*/ 5598695 w 5904606"/>
                <a:gd name="connsiteY45" fmla="*/ 5037221 h 6464968"/>
                <a:gd name="connsiteX46" fmla="*/ 5470358 w 5904606"/>
                <a:gd name="connsiteY46" fmla="*/ 5117431 h 6464968"/>
                <a:gd name="connsiteX47" fmla="*/ 5037221 w 5904606"/>
                <a:gd name="connsiteY47" fmla="*/ 5101389 h 6464968"/>
                <a:gd name="connsiteX48" fmla="*/ 4604084 w 5904606"/>
                <a:gd name="connsiteY48" fmla="*/ 5406189 h 6464968"/>
                <a:gd name="connsiteX49" fmla="*/ 4363453 w 5904606"/>
                <a:gd name="connsiteY49" fmla="*/ 5646821 h 6464968"/>
                <a:gd name="connsiteX50" fmla="*/ 4154905 w 5904606"/>
                <a:gd name="connsiteY50" fmla="*/ 5951621 h 6464968"/>
                <a:gd name="connsiteX51" fmla="*/ 4106779 w 5904606"/>
                <a:gd name="connsiteY51" fmla="*/ 6031831 h 6464968"/>
                <a:gd name="connsiteX52" fmla="*/ 3689684 w 5904606"/>
                <a:gd name="connsiteY52" fmla="*/ 6047873 h 6464968"/>
                <a:gd name="connsiteX53" fmla="*/ 3176337 w 5904606"/>
                <a:gd name="connsiteY53" fmla="*/ 6015789 h 6464968"/>
                <a:gd name="connsiteX54" fmla="*/ 2695074 w 5904606"/>
                <a:gd name="connsiteY54" fmla="*/ 6160168 h 6464968"/>
                <a:gd name="connsiteX55" fmla="*/ 2454442 w 5904606"/>
                <a:gd name="connsiteY55" fmla="*/ 6272463 h 6464968"/>
                <a:gd name="connsiteX56" fmla="*/ 2053390 w 5904606"/>
                <a:gd name="connsiteY56" fmla="*/ 6384758 h 6464968"/>
                <a:gd name="connsiteX57" fmla="*/ 1716505 w 5904606"/>
                <a:gd name="connsiteY57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1987904 w 5904606"/>
                <a:gd name="connsiteY9" fmla="*/ 1169517 h 6464968"/>
                <a:gd name="connsiteX10" fmla="*/ 2114146 w 5904606"/>
                <a:gd name="connsiteY10" fmla="*/ 1275287 h 6464968"/>
                <a:gd name="connsiteX11" fmla="*/ 2202857 w 5904606"/>
                <a:gd name="connsiteY11" fmla="*/ 1432236 h 6464968"/>
                <a:gd name="connsiteX12" fmla="*/ 2304257 w 5904606"/>
                <a:gd name="connsiteY12" fmla="*/ 1410269 h 6464968"/>
                <a:gd name="connsiteX13" fmla="*/ 2346158 w 5904606"/>
                <a:gd name="connsiteY13" fmla="*/ 1589186 h 6464968"/>
                <a:gd name="connsiteX14" fmla="*/ 2444566 w 5904606"/>
                <a:gd name="connsiteY14" fmla="*/ 1597986 h 6464968"/>
                <a:gd name="connsiteX15" fmla="*/ 2599958 w 5904606"/>
                <a:gd name="connsiteY15" fmla="*/ 1597028 h 6464968"/>
                <a:gd name="connsiteX16" fmla="*/ 2943967 w 5904606"/>
                <a:gd name="connsiteY16" fmla="*/ 1575179 h 6464968"/>
                <a:gd name="connsiteX17" fmla="*/ 3091757 w 5904606"/>
                <a:gd name="connsiteY17" fmla="*/ 1820240 h 6464968"/>
                <a:gd name="connsiteX18" fmla="*/ 3110433 w 5904606"/>
                <a:gd name="connsiteY18" fmla="*/ 1913320 h 6464968"/>
                <a:gd name="connsiteX19" fmla="*/ 3066077 w 5904606"/>
                <a:gd name="connsiteY19" fmla="*/ 1964499 h 6464968"/>
                <a:gd name="connsiteX20" fmla="*/ 3151376 w 5904606"/>
                <a:gd name="connsiteY20" fmla="*/ 2066857 h 6464968"/>
                <a:gd name="connsiteX21" fmla="*/ 3298927 w 5904606"/>
                <a:gd name="connsiteY21" fmla="*/ 2360164 h 6464968"/>
                <a:gd name="connsiteX22" fmla="*/ 3705726 w 5904606"/>
                <a:gd name="connsiteY22" fmla="*/ 2390273 h 6464968"/>
                <a:gd name="connsiteX23" fmla="*/ 3773724 w 5904606"/>
                <a:gd name="connsiteY23" fmla="*/ 2456118 h 6464968"/>
                <a:gd name="connsiteX24" fmla="*/ 3986702 w 5904606"/>
                <a:gd name="connsiteY24" fmla="*/ 2442470 h 6464968"/>
                <a:gd name="connsiteX25" fmla="*/ 4197285 w 5904606"/>
                <a:gd name="connsiteY25" fmla="*/ 2652035 h 6464968"/>
                <a:gd name="connsiteX26" fmla="*/ 4290964 w 5904606"/>
                <a:gd name="connsiteY26" fmla="*/ 2602532 h 6464968"/>
                <a:gd name="connsiteX27" fmla="*/ 4342143 w 5904606"/>
                <a:gd name="connsiteY27" fmla="*/ 2626416 h 6464968"/>
                <a:gd name="connsiteX28" fmla="*/ 4325083 w 5904606"/>
                <a:gd name="connsiteY28" fmla="*/ 2739010 h 6464968"/>
                <a:gd name="connsiteX29" fmla="*/ 4420618 w 5904606"/>
                <a:gd name="connsiteY29" fmla="*/ 2752657 h 6464968"/>
                <a:gd name="connsiteX30" fmla="*/ 4562123 w 5904606"/>
                <a:gd name="connsiteY30" fmla="*/ 2873871 h 6464968"/>
                <a:gd name="connsiteX31" fmla="*/ 4690101 w 5904606"/>
                <a:gd name="connsiteY31" fmla="*/ 2671849 h 6464968"/>
                <a:gd name="connsiteX32" fmla="*/ 4814367 w 5904606"/>
                <a:gd name="connsiteY32" fmla="*/ 2769478 h 6464968"/>
                <a:gd name="connsiteX33" fmla="*/ 4857346 w 5904606"/>
                <a:gd name="connsiteY33" fmla="*/ 2851604 h 6464968"/>
                <a:gd name="connsiteX34" fmla="*/ 4853934 w 5904606"/>
                <a:gd name="connsiteY34" fmla="*/ 2964198 h 6464968"/>
                <a:gd name="connsiteX35" fmla="*/ 5037221 w 5904606"/>
                <a:gd name="connsiteY35" fmla="*/ 2903621 h 6464968"/>
                <a:gd name="connsiteX36" fmla="*/ 5162146 w 5904606"/>
                <a:gd name="connsiteY36" fmla="*/ 2811139 h 6464968"/>
                <a:gd name="connsiteX37" fmla="*/ 5224280 w 5904606"/>
                <a:gd name="connsiteY37" fmla="*/ 2977007 h 6464968"/>
                <a:gd name="connsiteX38" fmla="*/ 5157417 w 5904606"/>
                <a:gd name="connsiteY38" fmla="*/ 3277378 h 6464968"/>
                <a:gd name="connsiteX39" fmla="*/ 5311134 w 5904606"/>
                <a:gd name="connsiteY39" fmla="*/ 3414574 h 6464968"/>
                <a:gd name="connsiteX40" fmla="*/ 5375542 w 5904606"/>
                <a:gd name="connsiteY40" fmla="*/ 3624079 h 6464968"/>
                <a:gd name="connsiteX41" fmla="*/ 5664300 w 5904606"/>
                <a:gd name="connsiteY41" fmla="*/ 3769894 h 6464968"/>
                <a:gd name="connsiteX42" fmla="*/ 5855369 w 5904606"/>
                <a:gd name="connsiteY42" fmla="*/ 3978442 h 6464968"/>
                <a:gd name="connsiteX43" fmla="*/ 5903495 w 5904606"/>
                <a:gd name="connsiteY43" fmla="*/ 4251158 h 6464968"/>
                <a:gd name="connsiteX44" fmla="*/ 5823284 w 5904606"/>
                <a:gd name="connsiteY44" fmla="*/ 4523873 h 6464968"/>
                <a:gd name="connsiteX45" fmla="*/ 5694947 w 5904606"/>
                <a:gd name="connsiteY45" fmla="*/ 4796589 h 6464968"/>
                <a:gd name="connsiteX46" fmla="*/ 5598695 w 5904606"/>
                <a:gd name="connsiteY46" fmla="*/ 5037221 h 6464968"/>
                <a:gd name="connsiteX47" fmla="*/ 5470358 w 5904606"/>
                <a:gd name="connsiteY47" fmla="*/ 5117431 h 6464968"/>
                <a:gd name="connsiteX48" fmla="*/ 5037221 w 5904606"/>
                <a:gd name="connsiteY48" fmla="*/ 5101389 h 6464968"/>
                <a:gd name="connsiteX49" fmla="*/ 4604084 w 5904606"/>
                <a:gd name="connsiteY49" fmla="*/ 5406189 h 6464968"/>
                <a:gd name="connsiteX50" fmla="*/ 4363453 w 5904606"/>
                <a:gd name="connsiteY50" fmla="*/ 5646821 h 6464968"/>
                <a:gd name="connsiteX51" fmla="*/ 4154905 w 5904606"/>
                <a:gd name="connsiteY51" fmla="*/ 5951621 h 6464968"/>
                <a:gd name="connsiteX52" fmla="*/ 4106779 w 5904606"/>
                <a:gd name="connsiteY52" fmla="*/ 6031831 h 6464968"/>
                <a:gd name="connsiteX53" fmla="*/ 3689684 w 5904606"/>
                <a:gd name="connsiteY53" fmla="*/ 6047873 h 6464968"/>
                <a:gd name="connsiteX54" fmla="*/ 3176337 w 5904606"/>
                <a:gd name="connsiteY54" fmla="*/ 6015789 h 6464968"/>
                <a:gd name="connsiteX55" fmla="*/ 2695074 w 5904606"/>
                <a:gd name="connsiteY55" fmla="*/ 6160168 h 6464968"/>
                <a:gd name="connsiteX56" fmla="*/ 2454442 w 5904606"/>
                <a:gd name="connsiteY56" fmla="*/ 6272463 h 6464968"/>
                <a:gd name="connsiteX57" fmla="*/ 2053390 w 5904606"/>
                <a:gd name="connsiteY57" fmla="*/ 6384758 h 6464968"/>
                <a:gd name="connsiteX58" fmla="*/ 1716505 w 5904606"/>
                <a:gd name="connsiteY58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2197769 w 5904606"/>
                <a:gd name="connsiteY8" fmla="*/ 978568 h 6464968"/>
                <a:gd name="connsiteX9" fmla="*/ 2011788 w 5904606"/>
                <a:gd name="connsiteY9" fmla="*/ 1084219 h 6464968"/>
                <a:gd name="connsiteX10" fmla="*/ 1987904 w 5904606"/>
                <a:gd name="connsiteY10" fmla="*/ 1169517 h 6464968"/>
                <a:gd name="connsiteX11" fmla="*/ 2114146 w 5904606"/>
                <a:gd name="connsiteY11" fmla="*/ 1275287 h 6464968"/>
                <a:gd name="connsiteX12" fmla="*/ 2202857 w 5904606"/>
                <a:gd name="connsiteY12" fmla="*/ 1432236 h 6464968"/>
                <a:gd name="connsiteX13" fmla="*/ 2304257 w 5904606"/>
                <a:gd name="connsiteY13" fmla="*/ 1410269 h 6464968"/>
                <a:gd name="connsiteX14" fmla="*/ 2346158 w 5904606"/>
                <a:gd name="connsiteY14" fmla="*/ 1589186 h 6464968"/>
                <a:gd name="connsiteX15" fmla="*/ 2444566 w 5904606"/>
                <a:gd name="connsiteY15" fmla="*/ 1597986 h 6464968"/>
                <a:gd name="connsiteX16" fmla="*/ 2599958 w 5904606"/>
                <a:gd name="connsiteY16" fmla="*/ 1597028 h 6464968"/>
                <a:gd name="connsiteX17" fmla="*/ 2943967 w 5904606"/>
                <a:gd name="connsiteY17" fmla="*/ 1575179 h 6464968"/>
                <a:gd name="connsiteX18" fmla="*/ 3091757 w 5904606"/>
                <a:gd name="connsiteY18" fmla="*/ 1820240 h 6464968"/>
                <a:gd name="connsiteX19" fmla="*/ 3110433 w 5904606"/>
                <a:gd name="connsiteY19" fmla="*/ 1913320 h 6464968"/>
                <a:gd name="connsiteX20" fmla="*/ 3066077 w 5904606"/>
                <a:gd name="connsiteY20" fmla="*/ 1964499 h 6464968"/>
                <a:gd name="connsiteX21" fmla="*/ 3151376 w 5904606"/>
                <a:gd name="connsiteY21" fmla="*/ 2066857 h 6464968"/>
                <a:gd name="connsiteX22" fmla="*/ 3298927 w 5904606"/>
                <a:gd name="connsiteY22" fmla="*/ 2360164 h 6464968"/>
                <a:gd name="connsiteX23" fmla="*/ 3705726 w 5904606"/>
                <a:gd name="connsiteY23" fmla="*/ 2390273 h 6464968"/>
                <a:gd name="connsiteX24" fmla="*/ 3773724 w 5904606"/>
                <a:gd name="connsiteY24" fmla="*/ 2456118 h 6464968"/>
                <a:gd name="connsiteX25" fmla="*/ 3986702 w 5904606"/>
                <a:gd name="connsiteY25" fmla="*/ 2442470 h 6464968"/>
                <a:gd name="connsiteX26" fmla="*/ 4197285 w 5904606"/>
                <a:gd name="connsiteY26" fmla="*/ 2652035 h 6464968"/>
                <a:gd name="connsiteX27" fmla="*/ 4290964 w 5904606"/>
                <a:gd name="connsiteY27" fmla="*/ 2602532 h 6464968"/>
                <a:gd name="connsiteX28" fmla="*/ 4342143 w 5904606"/>
                <a:gd name="connsiteY28" fmla="*/ 2626416 h 6464968"/>
                <a:gd name="connsiteX29" fmla="*/ 4325083 w 5904606"/>
                <a:gd name="connsiteY29" fmla="*/ 2739010 h 6464968"/>
                <a:gd name="connsiteX30" fmla="*/ 4420618 w 5904606"/>
                <a:gd name="connsiteY30" fmla="*/ 2752657 h 6464968"/>
                <a:gd name="connsiteX31" fmla="*/ 4562123 w 5904606"/>
                <a:gd name="connsiteY31" fmla="*/ 2873871 h 6464968"/>
                <a:gd name="connsiteX32" fmla="*/ 4690101 w 5904606"/>
                <a:gd name="connsiteY32" fmla="*/ 2671849 h 6464968"/>
                <a:gd name="connsiteX33" fmla="*/ 4814367 w 5904606"/>
                <a:gd name="connsiteY33" fmla="*/ 2769478 h 6464968"/>
                <a:gd name="connsiteX34" fmla="*/ 4857346 w 5904606"/>
                <a:gd name="connsiteY34" fmla="*/ 2851604 h 6464968"/>
                <a:gd name="connsiteX35" fmla="*/ 4853934 w 5904606"/>
                <a:gd name="connsiteY35" fmla="*/ 2964198 h 6464968"/>
                <a:gd name="connsiteX36" fmla="*/ 5037221 w 5904606"/>
                <a:gd name="connsiteY36" fmla="*/ 2903621 h 6464968"/>
                <a:gd name="connsiteX37" fmla="*/ 5162146 w 5904606"/>
                <a:gd name="connsiteY37" fmla="*/ 2811139 h 6464968"/>
                <a:gd name="connsiteX38" fmla="*/ 5224280 w 5904606"/>
                <a:gd name="connsiteY38" fmla="*/ 2977007 h 6464968"/>
                <a:gd name="connsiteX39" fmla="*/ 5157417 w 5904606"/>
                <a:gd name="connsiteY39" fmla="*/ 3277378 h 6464968"/>
                <a:gd name="connsiteX40" fmla="*/ 5311134 w 5904606"/>
                <a:gd name="connsiteY40" fmla="*/ 3414574 h 6464968"/>
                <a:gd name="connsiteX41" fmla="*/ 5375542 w 5904606"/>
                <a:gd name="connsiteY41" fmla="*/ 3624079 h 6464968"/>
                <a:gd name="connsiteX42" fmla="*/ 5664300 w 5904606"/>
                <a:gd name="connsiteY42" fmla="*/ 3769894 h 6464968"/>
                <a:gd name="connsiteX43" fmla="*/ 5855369 w 5904606"/>
                <a:gd name="connsiteY43" fmla="*/ 3978442 h 6464968"/>
                <a:gd name="connsiteX44" fmla="*/ 5903495 w 5904606"/>
                <a:gd name="connsiteY44" fmla="*/ 4251158 h 6464968"/>
                <a:gd name="connsiteX45" fmla="*/ 5823284 w 5904606"/>
                <a:gd name="connsiteY45" fmla="*/ 4523873 h 6464968"/>
                <a:gd name="connsiteX46" fmla="*/ 5694947 w 5904606"/>
                <a:gd name="connsiteY46" fmla="*/ 4796589 h 6464968"/>
                <a:gd name="connsiteX47" fmla="*/ 5598695 w 5904606"/>
                <a:gd name="connsiteY47" fmla="*/ 5037221 h 6464968"/>
                <a:gd name="connsiteX48" fmla="*/ 5470358 w 5904606"/>
                <a:gd name="connsiteY48" fmla="*/ 5117431 h 6464968"/>
                <a:gd name="connsiteX49" fmla="*/ 5037221 w 5904606"/>
                <a:gd name="connsiteY49" fmla="*/ 5101389 h 6464968"/>
                <a:gd name="connsiteX50" fmla="*/ 4604084 w 5904606"/>
                <a:gd name="connsiteY50" fmla="*/ 5406189 h 6464968"/>
                <a:gd name="connsiteX51" fmla="*/ 4363453 w 5904606"/>
                <a:gd name="connsiteY51" fmla="*/ 5646821 h 6464968"/>
                <a:gd name="connsiteX52" fmla="*/ 4154905 w 5904606"/>
                <a:gd name="connsiteY52" fmla="*/ 5951621 h 6464968"/>
                <a:gd name="connsiteX53" fmla="*/ 4106779 w 5904606"/>
                <a:gd name="connsiteY53" fmla="*/ 6031831 h 6464968"/>
                <a:gd name="connsiteX54" fmla="*/ 3689684 w 5904606"/>
                <a:gd name="connsiteY54" fmla="*/ 6047873 h 6464968"/>
                <a:gd name="connsiteX55" fmla="*/ 3176337 w 5904606"/>
                <a:gd name="connsiteY55" fmla="*/ 6015789 h 6464968"/>
                <a:gd name="connsiteX56" fmla="*/ 2695074 w 5904606"/>
                <a:gd name="connsiteY56" fmla="*/ 6160168 h 6464968"/>
                <a:gd name="connsiteX57" fmla="*/ 2454442 w 5904606"/>
                <a:gd name="connsiteY57" fmla="*/ 6272463 h 6464968"/>
                <a:gd name="connsiteX58" fmla="*/ 2053390 w 5904606"/>
                <a:gd name="connsiteY58" fmla="*/ 6384758 h 6464968"/>
                <a:gd name="connsiteX59" fmla="*/ 1716505 w 5904606"/>
                <a:gd name="connsiteY59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2021305 w 5904606"/>
                <a:gd name="connsiteY7" fmla="*/ 834189 h 6464968"/>
                <a:gd name="connsiteX8" fmla="*/ 1965758 w 5904606"/>
                <a:gd name="connsiteY8" fmla="*/ 1005864 h 6464968"/>
                <a:gd name="connsiteX9" fmla="*/ 2011788 w 5904606"/>
                <a:gd name="connsiteY9" fmla="*/ 1084219 h 6464968"/>
                <a:gd name="connsiteX10" fmla="*/ 1987904 w 5904606"/>
                <a:gd name="connsiteY10" fmla="*/ 1169517 h 6464968"/>
                <a:gd name="connsiteX11" fmla="*/ 2114146 w 5904606"/>
                <a:gd name="connsiteY11" fmla="*/ 1275287 h 6464968"/>
                <a:gd name="connsiteX12" fmla="*/ 2202857 w 5904606"/>
                <a:gd name="connsiteY12" fmla="*/ 1432236 h 6464968"/>
                <a:gd name="connsiteX13" fmla="*/ 2304257 w 5904606"/>
                <a:gd name="connsiteY13" fmla="*/ 1410269 h 6464968"/>
                <a:gd name="connsiteX14" fmla="*/ 2346158 w 5904606"/>
                <a:gd name="connsiteY14" fmla="*/ 1589186 h 6464968"/>
                <a:gd name="connsiteX15" fmla="*/ 2444566 w 5904606"/>
                <a:gd name="connsiteY15" fmla="*/ 1597986 h 6464968"/>
                <a:gd name="connsiteX16" fmla="*/ 2599958 w 5904606"/>
                <a:gd name="connsiteY16" fmla="*/ 1597028 h 6464968"/>
                <a:gd name="connsiteX17" fmla="*/ 2943967 w 5904606"/>
                <a:gd name="connsiteY17" fmla="*/ 1575179 h 6464968"/>
                <a:gd name="connsiteX18" fmla="*/ 3091757 w 5904606"/>
                <a:gd name="connsiteY18" fmla="*/ 1820240 h 6464968"/>
                <a:gd name="connsiteX19" fmla="*/ 3110433 w 5904606"/>
                <a:gd name="connsiteY19" fmla="*/ 1913320 h 6464968"/>
                <a:gd name="connsiteX20" fmla="*/ 3066077 w 5904606"/>
                <a:gd name="connsiteY20" fmla="*/ 1964499 h 6464968"/>
                <a:gd name="connsiteX21" fmla="*/ 3151376 w 5904606"/>
                <a:gd name="connsiteY21" fmla="*/ 2066857 h 6464968"/>
                <a:gd name="connsiteX22" fmla="*/ 3298927 w 5904606"/>
                <a:gd name="connsiteY22" fmla="*/ 2360164 h 6464968"/>
                <a:gd name="connsiteX23" fmla="*/ 3705726 w 5904606"/>
                <a:gd name="connsiteY23" fmla="*/ 2390273 h 6464968"/>
                <a:gd name="connsiteX24" fmla="*/ 3773724 w 5904606"/>
                <a:gd name="connsiteY24" fmla="*/ 2456118 h 6464968"/>
                <a:gd name="connsiteX25" fmla="*/ 3986702 w 5904606"/>
                <a:gd name="connsiteY25" fmla="*/ 2442470 h 6464968"/>
                <a:gd name="connsiteX26" fmla="*/ 4197285 w 5904606"/>
                <a:gd name="connsiteY26" fmla="*/ 2652035 h 6464968"/>
                <a:gd name="connsiteX27" fmla="*/ 4290964 w 5904606"/>
                <a:gd name="connsiteY27" fmla="*/ 2602532 h 6464968"/>
                <a:gd name="connsiteX28" fmla="*/ 4342143 w 5904606"/>
                <a:gd name="connsiteY28" fmla="*/ 2626416 h 6464968"/>
                <a:gd name="connsiteX29" fmla="*/ 4325083 w 5904606"/>
                <a:gd name="connsiteY29" fmla="*/ 2739010 h 6464968"/>
                <a:gd name="connsiteX30" fmla="*/ 4420618 w 5904606"/>
                <a:gd name="connsiteY30" fmla="*/ 2752657 h 6464968"/>
                <a:gd name="connsiteX31" fmla="*/ 4562123 w 5904606"/>
                <a:gd name="connsiteY31" fmla="*/ 2873871 h 6464968"/>
                <a:gd name="connsiteX32" fmla="*/ 4690101 w 5904606"/>
                <a:gd name="connsiteY32" fmla="*/ 2671849 h 6464968"/>
                <a:gd name="connsiteX33" fmla="*/ 4814367 w 5904606"/>
                <a:gd name="connsiteY33" fmla="*/ 2769478 h 6464968"/>
                <a:gd name="connsiteX34" fmla="*/ 4857346 w 5904606"/>
                <a:gd name="connsiteY34" fmla="*/ 2851604 h 6464968"/>
                <a:gd name="connsiteX35" fmla="*/ 4853934 w 5904606"/>
                <a:gd name="connsiteY35" fmla="*/ 2964198 h 6464968"/>
                <a:gd name="connsiteX36" fmla="*/ 5037221 w 5904606"/>
                <a:gd name="connsiteY36" fmla="*/ 2903621 h 6464968"/>
                <a:gd name="connsiteX37" fmla="*/ 5162146 w 5904606"/>
                <a:gd name="connsiteY37" fmla="*/ 2811139 h 6464968"/>
                <a:gd name="connsiteX38" fmla="*/ 5224280 w 5904606"/>
                <a:gd name="connsiteY38" fmla="*/ 2977007 h 6464968"/>
                <a:gd name="connsiteX39" fmla="*/ 5157417 w 5904606"/>
                <a:gd name="connsiteY39" fmla="*/ 3277378 h 6464968"/>
                <a:gd name="connsiteX40" fmla="*/ 5311134 w 5904606"/>
                <a:gd name="connsiteY40" fmla="*/ 3414574 h 6464968"/>
                <a:gd name="connsiteX41" fmla="*/ 5375542 w 5904606"/>
                <a:gd name="connsiteY41" fmla="*/ 3624079 h 6464968"/>
                <a:gd name="connsiteX42" fmla="*/ 5664300 w 5904606"/>
                <a:gd name="connsiteY42" fmla="*/ 3769894 h 6464968"/>
                <a:gd name="connsiteX43" fmla="*/ 5855369 w 5904606"/>
                <a:gd name="connsiteY43" fmla="*/ 3978442 h 6464968"/>
                <a:gd name="connsiteX44" fmla="*/ 5903495 w 5904606"/>
                <a:gd name="connsiteY44" fmla="*/ 4251158 h 6464968"/>
                <a:gd name="connsiteX45" fmla="*/ 5823284 w 5904606"/>
                <a:gd name="connsiteY45" fmla="*/ 4523873 h 6464968"/>
                <a:gd name="connsiteX46" fmla="*/ 5694947 w 5904606"/>
                <a:gd name="connsiteY46" fmla="*/ 4796589 h 6464968"/>
                <a:gd name="connsiteX47" fmla="*/ 5598695 w 5904606"/>
                <a:gd name="connsiteY47" fmla="*/ 5037221 h 6464968"/>
                <a:gd name="connsiteX48" fmla="*/ 5470358 w 5904606"/>
                <a:gd name="connsiteY48" fmla="*/ 5117431 h 6464968"/>
                <a:gd name="connsiteX49" fmla="*/ 5037221 w 5904606"/>
                <a:gd name="connsiteY49" fmla="*/ 5101389 h 6464968"/>
                <a:gd name="connsiteX50" fmla="*/ 4604084 w 5904606"/>
                <a:gd name="connsiteY50" fmla="*/ 5406189 h 6464968"/>
                <a:gd name="connsiteX51" fmla="*/ 4363453 w 5904606"/>
                <a:gd name="connsiteY51" fmla="*/ 5646821 h 6464968"/>
                <a:gd name="connsiteX52" fmla="*/ 4154905 w 5904606"/>
                <a:gd name="connsiteY52" fmla="*/ 5951621 h 6464968"/>
                <a:gd name="connsiteX53" fmla="*/ 4106779 w 5904606"/>
                <a:gd name="connsiteY53" fmla="*/ 6031831 h 6464968"/>
                <a:gd name="connsiteX54" fmla="*/ 3689684 w 5904606"/>
                <a:gd name="connsiteY54" fmla="*/ 6047873 h 6464968"/>
                <a:gd name="connsiteX55" fmla="*/ 3176337 w 5904606"/>
                <a:gd name="connsiteY55" fmla="*/ 6015789 h 6464968"/>
                <a:gd name="connsiteX56" fmla="*/ 2695074 w 5904606"/>
                <a:gd name="connsiteY56" fmla="*/ 6160168 h 6464968"/>
                <a:gd name="connsiteX57" fmla="*/ 2454442 w 5904606"/>
                <a:gd name="connsiteY57" fmla="*/ 6272463 h 6464968"/>
                <a:gd name="connsiteX58" fmla="*/ 2053390 w 5904606"/>
                <a:gd name="connsiteY58" fmla="*/ 6384758 h 6464968"/>
                <a:gd name="connsiteX59" fmla="*/ 1716505 w 5904606"/>
                <a:gd name="connsiteY59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95663 w 5904606"/>
                <a:gd name="connsiteY4" fmla="*/ 10748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1965758 w 5904606"/>
                <a:gd name="connsiteY7" fmla="*/ 1005864 h 6464968"/>
                <a:gd name="connsiteX8" fmla="*/ 2011788 w 5904606"/>
                <a:gd name="connsiteY8" fmla="*/ 1084219 h 6464968"/>
                <a:gd name="connsiteX9" fmla="*/ 1987904 w 5904606"/>
                <a:gd name="connsiteY9" fmla="*/ 1169517 h 6464968"/>
                <a:gd name="connsiteX10" fmla="*/ 2114146 w 5904606"/>
                <a:gd name="connsiteY10" fmla="*/ 1275287 h 6464968"/>
                <a:gd name="connsiteX11" fmla="*/ 2202857 w 5904606"/>
                <a:gd name="connsiteY11" fmla="*/ 1432236 h 6464968"/>
                <a:gd name="connsiteX12" fmla="*/ 2304257 w 5904606"/>
                <a:gd name="connsiteY12" fmla="*/ 1410269 h 6464968"/>
                <a:gd name="connsiteX13" fmla="*/ 2346158 w 5904606"/>
                <a:gd name="connsiteY13" fmla="*/ 1589186 h 6464968"/>
                <a:gd name="connsiteX14" fmla="*/ 2444566 w 5904606"/>
                <a:gd name="connsiteY14" fmla="*/ 1597986 h 6464968"/>
                <a:gd name="connsiteX15" fmla="*/ 2599958 w 5904606"/>
                <a:gd name="connsiteY15" fmla="*/ 1597028 h 6464968"/>
                <a:gd name="connsiteX16" fmla="*/ 2943967 w 5904606"/>
                <a:gd name="connsiteY16" fmla="*/ 1575179 h 6464968"/>
                <a:gd name="connsiteX17" fmla="*/ 3091757 w 5904606"/>
                <a:gd name="connsiteY17" fmla="*/ 1820240 h 6464968"/>
                <a:gd name="connsiteX18" fmla="*/ 3110433 w 5904606"/>
                <a:gd name="connsiteY18" fmla="*/ 1913320 h 6464968"/>
                <a:gd name="connsiteX19" fmla="*/ 3066077 w 5904606"/>
                <a:gd name="connsiteY19" fmla="*/ 1964499 h 6464968"/>
                <a:gd name="connsiteX20" fmla="*/ 3151376 w 5904606"/>
                <a:gd name="connsiteY20" fmla="*/ 2066857 h 6464968"/>
                <a:gd name="connsiteX21" fmla="*/ 3298927 w 5904606"/>
                <a:gd name="connsiteY21" fmla="*/ 2360164 h 6464968"/>
                <a:gd name="connsiteX22" fmla="*/ 3705726 w 5904606"/>
                <a:gd name="connsiteY22" fmla="*/ 2390273 h 6464968"/>
                <a:gd name="connsiteX23" fmla="*/ 3773724 w 5904606"/>
                <a:gd name="connsiteY23" fmla="*/ 2456118 h 6464968"/>
                <a:gd name="connsiteX24" fmla="*/ 3986702 w 5904606"/>
                <a:gd name="connsiteY24" fmla="*/ 2442470 h 6464968"/>
                <a:gd name="connsiteX25" fmla="*/ 4197285 w 5904606"/>
                <a:gd name="connsiteY25" fmla="*/ 2652035 h 6464968"/>
                <a:gd name="connsiteX26" fmla="*/ 4290964 w 5904606"/>
                <a:gd name="connsiteY26" fmla="*/ 2602532 h 6464968"/>
                <a:gd name="connsiteX27" fmla="*/ 4342143 w 5904606"/>
                <a:gd name="connsiteY27" fmla="*/ 2626416 h 6464968"/>
                <a:gd name="connsiteX28" fmla="*/ 4325083 w 5904606"/>
                <a:gd name="connsiteY28" fmla="*/ 2739010 h 6464968"/>
                <a:gd name="connsiteX29" fmla="*/ 4420618 w 5904606"/>
                <a:gd name="connsiteY29" fmla="*/ 2752657 h 6464968"/>
                <a:gd name="connsiteX30" fmla="*/ 4562123 w 5904606"/>
                <a:gd name="connsiteY30" fmla="*/ 2873871 h 6464968"/>
                <a:gd name="connsiteX31" fmla="*/ 4690101 w 5904606"/>
                <a:gd name="connsiteY31" fmla="*/ 2671849 h 6464968"/>
                <a:gd name="connsiteX32" fmla="*/ 4814367 w 5904606"/>
                <a:gd name="connsiteY32" fmla="*/ 2769478 h 6464968"/>
                <a:gd name="connsiteX33" fmla="*/ 4857346 w 5904606"/>
                <a:gd name="connsiteY33" fmla="*/ 2851604 h 6464968"/>
                <a:gd name="connsiteX34" fmla="*/ 4853934 w 5904606"/>
                <a:gd name="connsiteY34" fmla="*/ 2964198 h 6464968"/>
                <a:gd name="connsiteX35" fmla="*/ 5037221 w 5904606"/>
                <a:gd name="connsiteY35" fmla="*/ 2903621 h 6464968"/>
                <a:gd name="connsiteX36" fmla="*/ 5162146 w 5904606"/>
                <a:gd name="connsiteY36" fmla="*/ 2811139 h 6464968"/>
                <a:gd name="connsiteX37" fmla="*/ 5224280 w 5904606"/>
                <a:gd name="connsiteY37" fmla="*/ 2977007 h 6464968"/>
                <a:gd name="connsiteX38" fmla="*/ 5157417 w 5904606"/>
                <a:gd name="connsiteY38" fmla="*/ 3277378 h 6464968"/>
                <a:gd name="connsiteX39" fmla="*/ 5311134 w 5904606"/>
                <a:gd name="connsiteY39" fmla="*/ 3414574 h 6464968"/>
                <a:gd name="connsiteX40" fmla="*/ 5375542 w 5904606"/>
                <a:gd name="connsiteY40" fmla="*/ 3624079 h 6464968"/>
                <a:gd name="connsiteX41" fmla="*/ 5664300 w 5904606"/>
                <a:gd name="connsiteY41" fmla="*/ 3769894 h 6464968"/>
                <a:gd name="connsiteX42" fmla="*/ 5855369 w 5904606"/>
                <a:gd name="connsiteY42" fmla="*/ 3978442 h 6464968"/>
                <a:gd name="connsiteX43" fmla="*/ 5903495 w 5904606"/>
                <a:gd name="connsiteY43" fmla="*/ 4251158 h 6464968"/>
                <a:gd name="connsiteX44" fmla="*/ 5823284 w 5904606"/>
                <a:gd name="connsiteY44" fmla="*/ 4523873 h 6464968"/>
                <a:gd name="connsiteX45" fmla="*/ 5694947 w 5904606"/>
                <a:gd name="connsiteY45" fmla="*/ 4796589 h 6464968"/>
                <a:gd name="connsiteX46" fmla="*/ 5598695 w 5904606"/>
                <a:gd name="connsiteY46" fmla="*/ 5037221 h 6464968"/>
                <a:gd name="connsiteX47" fmla="*/ 5470358 w 5904606"/>
                <a:gd name="connsiteY47" fmla="*/ 5117431 h 6464968"/>
                <a:gd name="connsiteX48" fmla="*/ 5037221 w 5904606"/>
                <a:gd name="connsiteY48" fmla="*/ 5101389 h 6464968"/>
                <a:gd name="connsiteX49" fmla="*/ 4604084 w 5904606"/>
                <a:gd name="connsiteY49" fmla="*/ 5406189 h 6464968"/>
                <a:gd name="connsiteX50" fmla="*/ 4363453 w 5904606"/>
                <a:gd name="connsiteY50" fmla="*/ 5646821 h 6464968"/>
                <a:gd name="connsiteX51" fmla="*/ 4154905 w 5904606"/>
                <a:gd name="connsiteY51" fmla="*/ 5951621 h 6464968"/>
                <a:gd name="connsiteX52" fmla="*/ 4106779 w 5904606"/>
                <a:gd name="connsiteY52" fmla="*/ 6031831 h 6464968"/>
                <a:gd name="connsiteX53" fmla="*/ 3689684 w 5904606"/>
                <a:gd name="connsiteY53" fmla="*/ 6047873 h 6464968"/>
                <a:gd name="connsiteX54" fmla="*/ 3176337 w 5904606"/>
                <a:gd name="connsiteY54" fmla="*/ 6015789 h 6464968"/>
                <a:gd name="connsiteX55" fmla="*/ 2695074 w 5904606"/>
                <a:gd name="connsiteY55" fmla="*/ 6160168 h 6464968"/>
                <a:gd name="connsiteX56" fmla="*/ 2454442 w 5904606"/>
                <a:gd name="connsiteY56" fmla="*/ 6272463 h 6464968"/>
                <a:gd name="connsiteX57" fmla="*/ 2053390 w 5904606"/>
                <a:gd name="connsiteY57" fmla="*/ 6384758 h 6464968"/>
                <a:gd name="connsiteX58" fmla="*/ 1716505 w 5904606"/>
                <a:gd name="connsiteY58" fmla="*/ 6464968 h 6464968"/>
                <a:gd name="connsiteX0" fmla="*/ 0 w 5904606"/>
                <a:gd name="connsiteY0" fmla="*/ 0 h 6464968"/>
                <a:gd name="connsiteX1" fmla="*/ 176463 w 5904606"/>
                <a:gd name="connsiteY1" fmla="*/ 272715 h 6464968"/>
                <a:gd name="connsiteX2" fmla="*/ 561474 w 5904606"/>
                <a:gd name="connsiteY2" fmla="*/ 753979 h 6464968"/>
                <a:gd name="connsiteX3" fmla="*/ 850232 w 5904606"/>
                <a:gd name="connsiteY3" fmla="*/ 914400 h 6464968"/>
                <a:gd name="connsiteX4" fmla="*/ 1375191 w 5904606"/>
                <a:gd name="connsiteY4" fmla="*/ 1303421 h 6464968"/>
                <a:gd name="connsiteX5" fmla="*/ 1716505 w 5904606"/>
                <a:gd name="connsiteY5" fmla="*/ 1090863 h 6464968"/>
                <a:gd name="connsiteX6" fmla="*/ 1892969 w 5904606"/>
                <a:gd name="connsiteY6" fmla="*/ 914400 h 6464968"/>
                <a:gd name="connsiteX7" fmla="*/ 1965758 w 5904606"/>
                <a:gd name="connsiteY7" fmla="*/ 1005864 h 6464968"/>
                <a:gd name="connsiteX8" fmla="*/ 2011788 w 5904606"/>
                <a:gd name="connsiteY8" fmla="*/ 1084219 h 6464968"/>
                <a:gd name="connsiteX9" fmla="*/ 1987904 w 5904606"/>
                <a:gd name="connsiteY9" fmla="*/ 1169517 h 6464968"/>
                <a:gd name="connsiteX10" fmla="*/ 2114146 w 5904606"/>
                <a:gd name="connsiteY10" fmla="*/ 1275287 h 6464968"/>
                <a:gd name="connsiteX11" fmla="*/ 2202857 w 5904606"/>
                <a:gd name="connsiteY11" fmla="*/ 1432236 h 6464968"/>
                <a:gd name="connsiteX12" fmla="*/ 2304257 w 5904606"/>
                <a:gd name="connsiteY12" fmla="*/ 1410269 h 6464968"/>
                <a:gd name="connsiteX13" fmla="*/ 2346158 w 5904606"/>
                <a:gd name="connsiteY13" fmla="*/ 1589186 h 6464968"/>
                <a:gd name="connsiteX14" fmla="*/ 2444566 w 5904606"/>
                <a:gd name="connsiteY14" fmla="*/ 1597986 h 6464968"/>
                <a:gd name="connsiteX15" fmla="*/ 2599958 w 5904606"/>
                <a:gd name="connsiteY15" fmla="*/ 1597028 h 6464968"/>
                <a:gd name="connsiteX16" fmla="*/ 2943967 w 5904606"/>
                <a:gd name="connsiteY16" fmla="*/ 1575179 h 6464968"/>
                <a:gd name="connsiteX17" fmla="*/ 3091757 w 5904606"/>
                <a:gd name="connsiteY17" fmla="*/ 1820240 h 6464968"/>
                <a:gd name="connsiteX18" fmla="*/ 3110433 w 5904606"/>
                <a:gd name="connsiteY18" fmla="*/ 1913320 h 6464968"/>
                <a:gd name="connsiteX19" fmla="*/ 3066077 w 5904606"/>
                <a:gd name="connsiteY19" fmla="*/ 1964499 h 6464968"/>
                <a:gd name="connsiteX20" fmla="*/ 3151376 w 5904606"/>
                <a:gd name="connsiteY20" fmla="*/ 2066857 h 6464968"/>
                <a:gd name="connsiteX21" fmla="*/ 3298927 w 5904606"/>
                <a:gd name="connsiteY21" fmla="*/ 2360164 h 6464968"/>
                <a:gd name="connsiteX22" fmla="*/ 3705726 w 5904606"/>
                <a:gd name="connsiteY22" fmla="*/ 2390273 h 6464968"/>
                <a:gd name="connsiteX23" fmla="*/ 3773724 w 5904606"/>
                <a:gd name="connsiteY23" fmla="*/ 2456118 h 6464968"/>
                <a:gd name="connsiteX24" fmla="*/ 3986702 w 5904606"/>
                <a:gd name="connsiteY24" fmla="*/ 2442470 h 6464968"/>
                <a:gd name="connsiteX25" fmla="*/ 4197285 w 5904606"/>
                <a:gd name="connsiteY25" fmla="*/ 2652035 h 6464968"/>
                <a:gd name="connsiteX26" fmla="*/ 4290964 w 5904606"/>
                <a:gd name="connsiteY26" fmla="*/ 2602532 h 6464968"/>
                <a:gd name="connsiteX27" fmla="*/ 4342143 w 5904606"/>
                <a:gd name="connsiteY27" fmla="*/ 2626416 h 6464968"/>
                <a:gd name="connsiteX28" fmla="*/ 4325083 w 5904606"/>
                <a:gd name="connsiteY28" fmla="*/ 2739010 h 6464968"/>
                <a:gd name="connsiteX29" fmla="*/ 4420618 w 5904606"/>
                <a:gd name="connsiteY29" fmla="*/ 2752657 h 6464968"/>
                <a:gd name="connsiteX30" fmla="*/ 4562123 w 5904606"/>
                <a:gd name="connsiteY30" fmla="*/ 2873871 h 6464968"/>
                <a:gd name="connsiteX31" fmla="*/ 4690101 w 5904606"/>
                <a:gd name="connsiteY31" fmla="*/ 2671849 h 6464968"/>
                <a:gd name="connsiteX32" fmla="*/ 4814367 w 5904606"/>
                <a:gd name="connsiteY32" fmla="*/ 2769478 h 6464968"/>
                <a:gd name="connsiteX33" fmla="*/ 4857346 w 5904606"/>
                <a:gd name="connsiteY33" fmla="*/ 2851604 h 6464968"/>
                <a:gd name="connsiteX34" fmla="*/ 4853934 w 5904606"/>
                <a:gd name="connsiteY34" fmla="*/ 2964198 h 6464968"/>
                <a:gd name="connsiteX35" fmla="*/ 5037221 w 5904606"/>
                <a:gd name="connsiteY35" fmla="*/ 2903621 h 6464968"/>
                <a:gd name="connsiteX36" fmla="*/ 5162146 w 5904606"/>
                <a:gd name="connsiteY36" fmla="*/ 2811139 h 6464968"/>
                <a:gd name="connsiteX37" fmla="*/ 5224280 w 5904606"/>
                <a:gd name="connsiteY37" fmla="*/ 2977007 h 6464968"/>
                <a:gd name="connsiteX38" fmla="*/ 5157417 w 5904606"/>
                <a:gd name="connsiteY38" fmla="*/ 3277378 h 6464968"/>
                <a:gd name="connsiteX39" fmla="*/ 5311134 w 5904606"/>
                <a:gd name="connsiteY39" fmla="*/ 3414574 h 6464968"/>
                <a:gd name="connsiteX40" fmla="*/ 5375542 w 5904606"/>
                <a:gd name="connsiteY40" fmla="*/ 3624079 h 6464968"/>
                <a:gd name="connsiteX41" fmla="*/ 5664300 w 5904606"/>
                <a:gd name="connsiteY41" fmla="*/ 3769894 h 6464968"/>
                <a:gd name="connsiteX42" fmla="*/ 5855369 w 5904606"/>
                <a:gd name="connsiteY42" fmla="*/ 3978442 h 6464968"/>
                <a:gd name="connsiteX43" fmla="*/ 5903495 w 5904606"/>
                <a:gd name="connsiteY43" fmla="*/ 4251158 h 6464968"/>
                <a:gd name="connsiteX44" fmla="*/ 5823284 w 5904606"/>
                <a:gd name="connsiteY44" fmla="*/ 4523873 h 6464968"/>
                <a:gd name="connsiteX45" fmla="*/ 5694947 w 5904606"/>
                <a:gd name="connsiteY45" fmla="*/ 4796589 h 6464968"/>
                <a:gd name="connsiteX46" fmla="*/ 5598695 w 5904606"/>
                <a:gd name="connsiteY46" fmla="*/ 5037221 h 6464968"/>
                <a:gd name="connsiteX47" fmla="*/ 5470358 w 5904606"/>
                <a:gd name="connsiteY47" fmla="*/ 5117431 h 6464968"/>
                <a:gd name="connsiteX48" fmla="*/ 5037221 w 5904606"/>
                <a:gd name="connsiteY48" fmla="*/ 5101389 h 6464968"/>
                <a:gd name="connsiteX49" fmla="*/ 4604084 w 5904606"/>
                <a:gd name="connsiteY49" fmla="*/ 5406189 h 6464968"/>
                <a:gd name="connsiteX50" fmla="*/ 4363453 w 5904606"/>
                <a:gd name="connsiteY50" fmla="*/ 5646821 h 6464968"/>
                <a:gd name="connsiteX51" fmla="*/ 4154905 w 5904606"/>
                <a:gd name="connsiteY51" fmla="*/ 5951621 h 6464968"/>
                <a:gd name="connsiteX52" fmla="*/ 4106779 w 5904606"/>
                <a:gd name="connsiteY52" fmla="*/ 6031831 h 6464968"/>
                <a:gd name="connsiteX53" fmla="*/ 3689684 w 5904606"/>
                <a:gd name="connsiteY53" fmla="*/ 6047873 h 6464968"/>
                <a:gd name="connsiteX54" fmla="*/ 3176337 w 5904606"/>
                <a:gd name="connsiteY54" fmla="*/ 6015789 h 6464968"/>
                <a:gd name="connsiteX55" fmla="*/ 2695074 w 5904606"/>
                <a:gd name="connsiteY55" fmla="*/ 6160168 h 6464968"/>
                <a:gd name="connsiteX56" fmla="*/ 2454442 w 5904606"/>
                <a:gd name="connsiteY56" fmla="*/ 6272463 h 6464968"/>
                <a:gd name="connsiteX57" fmla="*/ 2053390 w 5904606"/>
                <a:gd name="connsiteY57" fmla="*/ 6384758 h 6464968"/>
                <a:gd name="connsiteX58" fmla="*/ 1716505 w 5904606"/>
                <a:gd name="connsiteY58" fmla="*/ 6464968 h 646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904606" h="6464968">
                  <a:moveTo>
                    <a:pt x="0" y="0"/>
                  </a:moveTo>
                  <a:cubicBezTo>
                    <a:pt x="41442" y="73526"/>
                    <a:pt x="82884" y="147052"/>
                    <a:pt x="176463" y="272715"/>
                  </a:cubicBezTo>
                  <a:cubicBezTo>
                    <a:pt x="270042" y="398378"/>
                    <a:pt x="449179" y="647032"/>
                    <a:pt x="561474" y="753979"/>
                  </a:cubicBezTo>
                  <a:cubicBezTo>
                    <a:pt x="673769" y="860926"/>
                    <a:pt x="714612" y="822826"/>
                    <a:pt x="850232" y="914400"/>
                  </a:cubicBezTo>
                  <a:cubicBezTo>
                    <a:pt x="985852" y="1005974"/>
                    <a:pt x="1230812" y="1274011"/>
                    <a:pt x="1375191" y="1303421"/>
                  </a:cubicBezTo>
                  <a:cubicBezTo>
                    <a:pt x="1519570" y="1332832"/>
                    <a:pt x="1630209" y="1155700"/>
                    <a:pt x="1716505" y="1090863"/>
                  </a:cubicBezTo>
                  <a:cubicBezTo>
                    <a:pt x="1802801" y="1026026"/>
                    <a:pt x="1851427" y="928566"/>
                    <a:pt x="1892969" y="914400"/>
                  </a:cubicBezTo>
                  <a:cubicBezTo>
                    <a:pt x="1934511" y="900234"/>
                    <a:pt x="1945955" y="977561"/>
                    <a:pt x="1965758" y="1005864"/>
                  </a:cubicBezTo>
                  <a:cubicBezTo>
                    <a:pt x="1985561" y="1034167"/>
                    <a:pt x="2046765" y="1052394"/>
                    <a:pt x="2011788" y="1084219"/>
                  </a:cubicBezTo>
                  <a:cubicBezTo>
                    <a:pt x="1976811" y="1116044"/>
                    <a:pt x="1986198" y="1136535"/>
                    <a:pt x="1987904" y="1169517"/>
                  </a:cubicBezTo>
                  <a:cubicBezTo>
                    <a:pt x="1989610" y="1202499"/>
                    <a:pt x="2107322" y="1221265"/>
                    <a:pt x="2114146" y="1275287"/>
                  </a:cubicBezTo>
                  <a:cubicBezTo>
                    <a:pt x="2120970" y="1329309"/>
                    <a:pt x="2185388" y="1398366"/>
                    <a:pt x="2202857" y="1432236"/>
                  </a:cubicBezTo>
                  <a:cubicBezTo>
                    <a:pt x="2220326" y="1466106"/>
                    <a:pt x="2280374" y="1384111"/>
                    <a:pt x="2304257" y="1410269"/>
                  </a:cubicBezTo>
                  <a:cubicBezTo>
                    <a:pt x="2328140" y="1436427"/>
                    <a:pt x="2321067" y="1526055"/>
                    <a:pt x="2346158" y="1589186"/>
                  </a:cubicBezTo>
                  <a:cubicBezTo>
                    <a:pt x="2371249" y="1652317"/>
                    <a:pt x="2402266" y="1596679"/>
                    <a:pt x="2444566" y="1597986"/>
                  </a:cubicBezTo>
                  <a:cubicBezTo>
                    <a:pt x="2486866" y="1599293"/>
                    <a:pt x="2516725" y="1600829"/>
                    <a:pt x="2599958" y="1597028"/>
                  </a:cubicBezTo>
                  <a:cubicBezTo>
                    <a:pt x="2683192" y="1593227"/>
                    <a:pt x="2862000" y="1537977"/>
                    <a:pt x="2943967" y="1575179"/>
                  </a:cubicBezTo>
                  <a:cubicBezTo>
                    <a:pt x="3025934" y="1612381"/>
                    <a:pt x="3064013" y="1763883"/>
                    <a:pt x="3091757" y="1820240"/>
                  </a:cubicBezTo>
                  <a:cubicBezTo>
                    <a:pt x="3119501" y="1876597"/>
                    <a:pt x="3114713" y="1889277"/>
                    <a:pt x="3110433" y="1913320"/>
                  </a:cubicBezTo>
                  <a:cubicBezTo>
                    <a:pt x="3106153" y="1937363"/>
                    <a:pt x="3066077" y="1936635"/>
                    <a:pt x="3066077" y="1964499"/>
                  </a:cubicBezTo>
                  <a:cubicBezTo>
                    <a:pt x="3066077" y="1992363"/>
                    <a:pt x="3112568" y="2000913"/>
                    <a:pt x="3151376" y="2066857"/>
                  </a:cubicBezTo>
                  <a:cubicBezTo>
                    <a:pt x="3190184" y="2132801"/>
                    <a:pt x="3206535" y="2306261"/>
                    <a:pt x="3298927" y="2360164"/>
                  </a:cubicBezTo>
                  <a:cubicBezTo>
                    <a:pt x="3391319" y="2414067"/>
                    <a:pt x="3626593" y="2374281"/>
                    <a:pt x="3705726" y="2390273"/>
                  </a:cubicBezTo>
                  <a:cubicBezTo>
                    <a:pt x="3784859" y="2406265"/>
                    <a:pt x="3726895" y="2447419"/>
                    <a:pt x="3773724" y="2456118"/>
                  </a:cubicBezTo>
                  <a:cubicBezTo>
                    <a:pt x="3820553" y="2464818"/>
                    <a:pt x="3916108" y="2409817"/>
                    <a:pt x="3986702" y="2442470"/>
                  </a:cubicBezTo>
                  <a:cubicBezTo>
                    <a:pt x="4057296" y="2475123"/>
                    <a:pt x="4146575" y="2625358"/>
                    <a:pt x="4197285" y="2652035"/>
                  </a:cubicBezTo>
                  <a:cubicBezTo>
                    <a:pt x="4247995" y="2678712"/>
                    <a:pt x="4266821" y="2606802"/>
                    <a:pt x="4290964" y="2602532"/>
                  </a:cubicBezTo>
                  <a:cubicBezTo>
                    <a:pt x="4315107" y="2598262"/>
                    <a:pt x="4338163" y="2608788"/>
                    <a:pt x="4342143" y="2626416"/>
                  </a:cubicBezTo>
                  <a:cubicBezTo>
                    <a:pt x="4346124" y="2644045"/>
                    <a:pt x="4312004" y="2717970"/>
                    <a:pt x="4325083" y="2739010"/>
                  </a:cubicBezTo>
                  <a:cubicBezTo>
                    <a:pt x="4338162" y="2760050"/>
                    <a:pt x="4390210" y="2719944"/>
                    <a:pt x="4420618" y="2752657"/>
                  </a:cubicBezTo>
                  <a:cubicBezTo>
                    <a:pt x="4451026" y="2785370"/>
                    <a:pt x="4517209" y="2887339"/>
                    <a:pt x="4562123" y="2873871"/>
                  </a:cubicBezTo>
                  <a:cubicBezTo>
                    <a:pt x="4607037" y="2860403"/>
                    <a:pt x="4648060" y="2689248"/>
                    <a:pt x="4690101" y="2671849"/>
                  </a:cubicBezTo>
                  <a:cubicBezTo>
                    <a:pt x="4732142" y="2654450"/>
                    <a:pt x="4786493" y="2739519"/>
                    <a:pt x="4814367" y="2769478"/>
                  </a:cubicBezTo>
                  <a:cubicBezTo>
                    <a:pt x="4842241" y="2799437"/>
                    <a:pt x="4850752" y="2819151"/>
                    <a:pt x="4857346" y="2851604"/>
                  </a:cubicBezTo>
                  <a:cubicBezTo>
                    <a:pt x="4863940" y="2884057"/>
                    <a:pt x="4819406" y="2958372"/>
                    <a:pt x="4853934" y="2964198"/>
                  </a:cubicBezTo>
                  <a:cubicBezTo>
                    <a:pt x="4888462" y="2970024"/>
                    <a:pt x="4985852" y="2929131"/>
                    <a:pt x="5037221" y="2903621"/>
                  </a:cubicBezTo>
                  <a:cubicBezTo>
                    <a:pt x="5088590" y="2878111"/>
                    <a:pt x="5130970" y="2798908"/>
                    <a:pt x="5162146" y="2811139"/>
                  </a:cubicBezTo>
                  <a:cubicBezTo>
                    <a:pt x="5193322" y="2823370"/>
                    <a:pt x="5225068" y="2899301"/>
                    <a:pt x="5224280" y="2977007"/>
                  </a:cubicBezTo>
                  <a:cubicBezTo>
                    <a:pt x="5223492" y="3054713"/>
                    <a:pt x="5142941" y="3204450"/>
                    <a:pt x="5157417" y="3277378"/>
                  </a:cubicBezTo>
                  <a:cubicBezTo>
                    <a:pt x="5171893" y="3350306"/>
                    <a:pt x="5274780" y="3356790"/>
                    <a:pt x="5311134" y="3414574"/>
                  </a:cubicBezTo>
                  <a:cubicBezTo>
                    <a:pt x="5347488" y="3472358"/>
                    <a:pt x="5316681" y="3564859"/>
                    <a:pt x="5375542" y="3624079"/>
                  </a:cubicBezTo>
                  <a:cubicBezTo>
                    <a:pt x="5434403" y="3683299"/>
                    <a:pt x="5584329" y="3710833"/>
                    <a:pt x="5664300" y="3769894"/>
                  </a:cubicBezTo>
                  <a:cubicBezTo>
                    <a:pt x="5744271" y="3828955"/>
                    <a:pt x="5815503" y="3898231"/>
                    <a:pt x="5855369" y="3978442"/>
                  </a:cubicBezTo>
                  <a:cubicBezTo>
                    <a:pt x="5895235" y="4058653"/>
                    <a:pt x="5908842" y="4160253"/>
                    <a:pt x="5903495" y="4251158"/>
                  </a:cubicBezTo>
                  <a:cubicBezTo>
                    <a:pt x="5898148" y="4342063"/>
                    <a:pt x="5858042" y="4432968"/>
                    <a:pt x="5823284" y="4523873"/>
                  </a:cubicBezTo>
                  <a:cubicBezTo>
                    <a:pt x="5788526" y="4614778"/>
                    <a:pt x="5732378" y="4711031"/>
                    <a:pt x="5694947" y="4796589"/>
                  </a:cubicBezTo>
                  <a:cubicBezTo>
                    <a:pt x="5657516" y="4882147"/>
                    <a:pt x="5636126" y="4983747"/>
                    <a:pt x="5598695" y="5037221"/>
                  </a:cubicBezTo>
                  <a:cubicBezTo>
                    <a:pt x="5561264" y="5090695"/>
                    <a:pt x="5563937" y="5106736"/>
                    <a:pt x="5470358" y="5117431"/>
                  </a:cubicBezTo>
                  <a:cubicBezTo>
                    <a:pt x="5376779" y="5128126"/>
                    <a:pt x="5181600" y="5053263"/>
                    <a:pt x="5037221" y="5101389"/>
                  </a:cubicBezTo>
                  <a:cubicBezTo>
                    <a:pt x="4892842" y="5149515"/>
                    <a:pt x="4716379" y="5315284"/>
                    <a:pt x="4604084" y="5406189"/>
                  </a:cubicBezTo>
                  <a:cubicBezTo>
                    <a:pt x="4491789" y="5497094"/>
                    <a:pt x="4438316" y="5555916"/>
                    <a:pt x="4363453" y="5646821"/>
                  </a:cubicBezTo>
                  <a:cubicBezTo>
                    <a:pt x="4288590" y="5737726"/>
                    <a:pt x="4197684" y="5887453"/>
                    <a:pt x="4154905" y="5951621"/>
                  </a:cubicBezTo>
                  <a:cubicBezTo>
                    <a:pt x="4112126" y="6015789"/>
                    <a:pt x="4184316" y="6015789"/>
                    <a:pt x="4106779" y="6031831"/>
                  </a:cubicBezTo>
                  <a:cubicBezTo>
                    <a:pt x="4029242" y="6047873"/>
                    <a:pt x="3844758" y="6050547"/>
                    <a:pt x="3689684" y="6047873"/>
                  </a:cubicBezTo>
                  <a:cubicBezTo>
                    <a:pt x="3534610" y="6045199"/>
                    <a:pt x="3342105" y="5997073"/>
                    <a:pt x="3176337" y="6015789"/>
                  </a:cubicBezTo>
                  <a:cubicBezTo>
                    <a:pt x="3010569" y="6034505"/>
                    <a:pt x="2815390" y="6117389"/>
                    <a:pt x="2695074" y="6160168"/>
                  </a:cubicBezTo>
                  <a:cubicBezTo>
                    <a:pt x="2574758" y="6202947"/>
                    <a:pt x="2561389" y="6235031"/>
                    <a:pt x="2454442" y="6272463"/>
                  </a:cubicBezTo>
                  <a:cubicBezTo>
                    <a:pt x="2347495" y="6309895"/>
                    <a:pt x="2176379" y="6352674"/>
                    <a:pt x="2053390" y="6384758"/>
                  </a:cubicBezTo>
                  <a:cubicBezTo>
                    <a:pt x="1930401" y="6416842"/>
                    <a:pt x="1780673" y="6456947"/>
                    <a:pt x="1716505" y="6464968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5919537" y="13426950"/>
              <a:ext cx="8213558" cy="1320275"/>
            </a:xfrm>
            <a:custGeom>
              <a:avLst/>
              <a:gdLst>
                <a:gd name="connsiteX0" fmla="*/ 0 w 8213558"/>
                <a:gd name="connsiteY0" fmla="*/ 176755 h 1320275"/>
                <a:gd name="connsiteX1" fmla="*/ 64168 w 8213558"/>
                <a:gd name="connsiteY1" fmla="*/ 449471 h 1320275"/>
                <a:gd name="connsiteX2" fmla="*/ 304800 w 8213558"/>
                <a:gd name="connsiteY2" fmla="*/ 545724 h 1320275"/>
                <a:gd name="connsiteX3" fmla="*/ 561474 w 8213558"/>
                <a:gd name="connsiteY3" fmla="*/ 561766 h 1320275"/>
                <a:gd name="connsiteX4" fmla="*/ 866274 w 8213558"/>
                <a:gd name="connsiteY4" fmla="*/ 834482 h 1320275"/>
                <a:gd name="connsiteX5" fmla="*/ 1171074 w 8213558"/>
                <a:gd name="connsiteY5" fmla="*/ 914692 h 1320275"/>
                <a:gd name="connsiteX6" fmla="*/ 1604210 w 8213558"/>
                <a:gd name="connsiteY6" fmla="*/ 1075113 h 1320275"/>
                <a:gd name="connsiteX7" fmla="*/ 1828800 w 8213558"/>
                <a:gd name="connsiteY7" fmla="*/ 1251576 h 1320275"/>
                <a:gd name="connsiteX8" fmla="*/ 1989221 w 8213558"/>
                <a:gd name="connsiteY8" fmla="*/ 1315745 h 1320275"/>
                <a:gd name="connsiteX9" fmla="*/ 2101516 w 8213558"/>
                <a:gd name="connsiteY9" fmla="*/ 1139282 h 1320275"/>
                <a:gd name="connsiteX10" fmla="*/ 2277979 w 8213558"/>
                <a:gd name="connsiteY10" fmla="*/ 978861 h 1320275"/>
                <a:gd name="connsiteX11" fmla="*/ 2759242 w 8213558"/>
                <a:gd name="connsiteY11" fmla="*/ 930734 h 1320275"/>
                <a:gd name="connsiteX12" fmla="*/ 3416968 w 8213558"/>
                <a:gd name="connsiteY12" fmla="*/ 818439 h 1320275"/>
                <a:gd name="connsiteX13" fmla="*/ 3914274 w 8213558"/>
                <a:gd name="connsiteY13" fmla="*/ 658018 h 1320275"/>
                <a:gd name="connsiteX14" fmla="*/ 4604084 w 8213558"/>
                <a:gd name="connsiteY14" fmla="*/ 706145 h 1320275"/>
                <a:gd name="connsiteX15" fmla="*/ 5502442 w 8213558"/>
                <a:gd name="connsiteY15" fmla="*/ 930734 h 1320275"/>
                <a:gd name="connsiteX16" fmla="*/ 6400800 w 8213558"/>
                <a:gd name="connsiteY16" fmla="*/ 1043029 h 1320275"/>
                <a:gd name="connsiteX17" fmla="*/ 6721642 w 8213558"/>
                <a:gd name="connsiteY17" fmla="*/ 658018 h 1320275"/>
                <a:gd name="connsiteX18" fmla="*/ 6978316 w 8213558"/>
                <a:gd name="connsiteY18" fmla="*/ 305092 h 1320275"/>
                <a:gd name="connsiteX19" fmla="*/ 7170821 w 8213558"/>
                <a:gd name="connsiteY19" fmla="*/ 112587 h 1320275"/>
                <a:gd name="connsiteX20" fmla="*/ 7507705 w 8213558"/>
                <a:gd name="connsiteY20" fmla="*/ 32376 h 1320275"/>
                <a:gd name="connsiteX21" fmla="*/ 7924800 w 8213558"/>
                <a:gd name="connsiteY21" fmla="*/ 292 h 1320275"/>
                <a:gd name="connsiteX22" fmla="*/ 8213558 w 8213558"/>
                <a:gd name="connsiteY22" fmla="*/ 48418 h 132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13558" h="1320275">
                  <a:moveTo>
                    <a:pt x="0" y="176755"/>
                  </a:moveTo>
                  <a:cubicBezTo>
                    <a:pt x="6684" y="282365"/>
                    <a:pt x="13368" y="387976"/>
                    <a:pt x="64168" y="449471"/>
                  </a:cubicBezTo>
                  <a:cubicBezTo>
                    <a:pt x="114968" y="510966"/>
                    <a:pt x="221916" y="527008"/>
                    <a:pt x="304800" y="545724"/>
                  </a:cubicBezTo>
                  <a:cubicBezTo>
                    <a:pt x="387684" y="564440"/>
                    <a:pt x="467895" y="513640"/>
                    <a:pt x="561474" y="561766"/>
                  </a:cubicBezTo>
                  <a:cubicBezTo>
                    <a:pt x="655053" y="609892"/>
                    <a:pt x="764674" y="775661"/>
                    <a:pt x="866274" y="834482"/>
                  </a:cubicBezTo>
                  <a:cubicBezTo>
                    <a:pt x="967874" y="893303"/>
                    <a:pt x="1048085" y="874587"/>
                    <a:pt x="1171074" y="914692"/>
                  </a:cubicBezTo>
                  <a:cubicBezTo>
                    <a:pt x="1294063" y="954797"/>
                    <a:pt x="1494589" y="1018966"/>
                    <a:pt x="1604210" y="1075113"/>
                  </a:cubicBezTo>
                  <a:cubicBezTo>
                    <a:pt x="1713831" y="1131260"/>
                    <a:pt x="1764632" y="1211471"/>
                    <a:pt x="1828800" y="1251576"/>
                  </a:cubicBezTo>
                  <a:cubicBezTo>
                    <a:pt x="1892969" y="1291681"/>
                    <a:pt x="1943768" y="1334461"/>
                    <a:pt x="1989221" y="1315745"/>
                  </a:cubicBezTo>
                  <a:cubicBezTo>
                    <a:pt x="2034674" y="1297029"/>
                    <a:pt x="2053390" y="1195429"/>
                    <a:pt x="2101516" y="1139282"/>
                  </a:cubicBezTo>
                  <a:cubicBezTo>
                    <a:pt x="2149642" y="1083135"/>
                    <a:pt x="2168358" y="1013619"/>
                    <a:pt x="2277979" y="978861"/>
                  </a:cubicBezTo>
                  <a:cubicBezTo>
                    <a:pt x="2387600" y="944103"/>
                    <a:pt x="2569411" y="957471"/>
                    <a:pt x="2759242" y="930734"/>
                  </a:cubicBezTo>
                  <a:cubicBezTo>
                    <a:pt x="2949073" y="903997"/>
                    <a:pt x="3224463" y="863892"/>
                    <a:pt x="3416968" y="818439"/>
                  </a:cubicBezTo>
                  <a:cubicBezTo>
                    <a:pt x="3609473" y="772986"/>
                    <a:pt x="3716421" y="676734"/>
                    <a:pt x="3914274" y="658018"/>
                  </a:cubicBezTo>
                  <a:cubicBezTo>
                    <a:pt x="4112127" y="639302"/>
                    <a:pt x="4339389" y="660692"/>
                    <a:pt x="4604084" y="706145"/>
                  </a:cubicBezTo>
                  <a:cubicBezTo>
                    <a:pt x="4868779" y="751598"/>
                    <a:pt x="5202989" y="874587"/>
                    <a:pt x="5502442" y="930734"/>
                  </a:cubicBezTo>
                  <a:cubicBezTo>
                    <a:pt x="5801895" y="986881"/>
                    <a:pt x="6197600" y="1088482"/>
                    <a:pt x="6400800" y="1043029"/>
                  </a:cubicBezTo>
                  <a:cubicBezTo>
                    <a:pt x="6604000" y="997576"/>
                    <a:pt x="6625389" y="781008"/>
                    <a:pt x="6721642" y="658018"/>
                  </a:cubicBezTo>
                  <a:cubicBezTo>
                    <a:pt x="6817895" y="535029"/>
                    <a:pt x="6903453" y="395997"/>
                    <a:pt x="6978316" y="305092"/>
                  </a:cubicBezTo>
                  <a:cubicBezTo>
                    <a:pt x="7053179" y="214187"/>
                    <a:pt x="7082590" y="158040"/>
                    <a:pt x="7170821" y="112587"/>
                  </a:cubicBezTo>
                  <a:cubicBezTo>
                    <a:pt x="7259052" y="67134"/>
                    <a:pt x="7382042" y="51092"/>
                    <a:pt x="7507705" y="32376"/>
                  </a:cubicBezTo>
                  <a:cubicBezTo>
                    <a:pt x="7633368" y="13660"/>
                    <a:pt x="7807158" y="-2382"/>
                    <a:pt x="7924800" y="292"/>
                  </a:cubicBezTo>
                  <a:cubicBezTo>
                    <a:pt x="8042442" y="2966"/>
                    <a:pt x="8160084" y="29702"/>
                    <a:pt x="8213558" y="48418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6513095" y="7122695"/>
              <a:ext cx="4963219" cy="3457333"/>
            </a:xfrm>
            <a:custGeom>
              <a:avLst/>
              <a:gdLst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1058779 w 4681350"/>
                <a:gd name="connsiteY17" fmla="*/ 64168 h 3368842"/>
                <a:gd name="connsiteX18" fmla="*/ 866273 w 4681350"/>
                <a:gd name="connsiteY18" fmla="*/ 192505 h 3368842"/>
                <a:gd name="connsiteX19" fmla="*/ 593558 w 4681350"/>
                <a:gd name="connsiteY19" fmla="*/ 336884 h 3368842"/>
                <a:gd name="connsiteX20" fmla="*/ 304800 w 4681350"/>
                <a:gd name="connsiteY20" fmla="*/ 256673 h 3368842"/>
                <a:gd name="connsiteX21" fmla="*/ 160421 w 4681350"/>
                <a:gd name="connsiteY21" fmla="*/ 17646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1058779 w 4681350"/>
                <a:gd name="connsiteY17" fmla="*/ 64168 h 3368842"/>
                <a:gd name="connsiteX18" fmla="*/ 866273 w 4681350"/>
                <a:gd name="connsiteY18" fmla="*/ 192505 h 3368842"/>
                <a:gd name="connsiteX19" fmla="*/ 630429 w 4681350"/>
                <a:gd name="connsiteY19" fmla="*/ 189400 h 3368842"/>
                <a:gd name="connsiteX20" fmla="*/ 304800 w 4681350"/>
                <a:gd name="connsiteY20" fmla="*/ 256673 h 3368842"/>
                <a:gd name="connsiteX21" fmla="*/ 160421 w 4681350"/>
                <a:gd name="connsiteY21" fmla="*/ 17646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1058779 w 4681350"/>
                <a:gd name="connsiteY17" fmla="*/ 64168 h 3368842"/>
                <a:gd name="connsiteX18" fmla="*/ 866273 w 4681350"/>
                <a:gd name="connsiteY18" fmla="*/ 192505 h 3368842"/>
                <a:gd name="connsiteX19" fmla="*/ 630429 w 4681350"/>
                <a:gd name="connsiteY19" fmla="*/ 189400 h 3368842"/>
                <a:gd name="connsiteX20" fmla="*/ 304800 w 4681350"/>
                <a:gd name="connsiteY20" fmla="*/ 256673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866273 w 4681350"/>
                <a:gd name="connsiteY18" fmla="*/ 192505 h 3368842"/>
                <a:gd name="connsiteX19" fmla="*/ 630429 w 4681350"/>
                <a:gd name="connsiteY19" fmla="*/ 189400 h 3368842"/>
                <a:gd name="connsiteX20" fmla="*/ 304800 w 4681350"/>
                <a:gd name="connsiteY20" fmla="*/ 256673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30429 w 4681350"/>
                <a:gd name="connsiteY19" fmla="*/ 189400 h 3368842"/>
                <a:gd name="connsiteX20" fmla="*/ 304800 w 4681350"/>
                <a:gd name="connsiteY20" fmla="*/ 256673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04800 w 4681350"/>
                <a:gd name="connsiteY20" fmla="*/ 256673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261937 w 4681350"/>
                <a:gd name="connsiteY13" fmla="*/ 1155031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518610 w 4681350"/>
                <a:gd name="connsiteY12" fmla="*/ 1315452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727158 w 4681350"/>
                <a:gd name="connsiteY11" fmla="*/ 1556084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727158 w 4681350"/>
                <a:gd name="connsiteY10" fmla="*/ 1892968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662989 w 4681350"/>
                <a:gd name="connsiteY9" fmla="*/ 2358189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679031 w 4681350"/>
                <a:gd name="connsiteY8" fmla="*/ 2646947 h 3368842"/>
                <a:gd name="connsiteX9" fmla="*/ 2463886 w 4681350"/>
                <a:gd name="connsiteY9" fmla="*/ 2188582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839452 w 4681350"/>
                <a:gd name="connsiteY7" fmla="*/ 2775284 h 3368842"/>
                <a:gd name="connsiteX8" fmla="*/ 2509424 w 4681350"/>
                <a:gd name="connsiteY8" fmla="*/ 2720689 h 3368842"/>
                <a:gd name="connsiteX9" fmla="*/ 2463886 w 4681350"/>
                <a:gd name="connsiteY9" fmla="*/ 2188582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3015916 w 4681350"/>
                <a:gd name="connsiteY6" fmla="*/ 2983831 h 3368842"/>
                <a:gd name="connsiteX7" fmla="*/ 2721465 w 4681350"/>
                <a:gd name="connsiteY7" fmla="*/ 2937516 h 3368842"/>
                <a:gd name="connsiteX8" fmla="*/ 2509424 w 4681350"/>
                <a:gd name="connsiteY8" fmla="*/ 2720689 h 3368842"/>
                <a:gd name="connsiteX9" fmla="*/ 2463886 w 4681350"/>
                <a:gd name="connsiteY9" fmla="*/ 2188582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01979 w 4681350"/>
                <a:gd name="connsiteY3" fmla="*/ 2999873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2927426 w 4681350"/>
                <a:gd name="connsiteY6" fmla="*/ 3271424 h 3368842"/>
                <a:gd name="connsiteX7" fmla="*/ 2721465 w 4681350"/>
                <a:gd name="connsiteY7" fmla="*/ 2937516 h 3368842"/>
                <a:gd name="connsiteX8" fmla="*/ 2509424 w 4681350"/>
                <a:gd name="connsiteY8" fmla="*/ 2720689 h 3368842"/>
                <a:gd name="connsiteX9" fmla="*/ 2463886 w 4681350"/>
                <a:gd name="connsiteY9" fmla="*/ 2188582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350"/>
                <a:gd name="connsiteY0" fmla="*/ 3368842 h 3368842"/>
                <a:gd name="connsiteX1" fmla="*/ 4620126 w 4681350"/>
                <a:gd name="connsiteY1" fmla="*/ 3160294 h 3368842"/>
                <a:gd name="connsiteX2" fmla="*/ 4186989 w 4681350"/>
                <a:gd name="connsiteY2" fmla="*/ 3031958 h 3368842"/>
                <a:gd name="connsiteX3" fmla="*/ 3838850 w 4681350"/>
                <a:gd name="connsiteY3" fmla="*/ 3125234 h 3368842"/>
                <a:gd name="connsiteX4" fmla="*/ 3545305 w 4681350"/>
                <a:gd name="connsiteY4" fmla="*/ 3176337 h 3368842"/>
                <a:gd name="connsiteX5" fmla="*/ 3304673 w 4681350"/>
                <a:gd name="connsiteY5" fmla="*/ 3288631 h 3368842"/>
                <a:gd name="connsiteX6" fmla="*/ 2927426 w 4681350"/>
                <a:gd name="connsiteY6" fmla="*/ 3271424 h 3368842"/>
                <a:gd name="connsiteX7" fmla="*/ 2721465 w 4681350"/>
                <a:gd name="connsiteY7" fmla="*/ 2937516 h 3368842"/>
                <a:gd name="connsiteX8" fmla="*/ 2509424 w 4681350"/>
                <a:gd name="connsiteY8" fmla="*/ 2720689 h 3368842"/>
                <a:gd name="connsiteX9" fmla="*/ 2463886 w 4681350"/>
                <a:gd name="connsiteY9" fmla="*/ 2188582 h 3368842"/>
                <a:gd name="connsiteX10" fmla="*/ 2675539 w 4681350"/>
                <a:gd name="connsiteY10" fmla="*/ 1929839 h 3368842"/>
                <a:gd name="connsiteX11" fmla="*/ 2631294 w 4681350"/>
                <a:gd name="connsiteY11" fmla="*/ 1563458 h 3368842"/>
                <a:gd name="connsiteX12" fmla="*/ 2430119 w 4681350"/>
                <a:gd name="connsiteY12" fmla="*/ 1470310 h 3368842"/>
                <a:gd name="connsiteX13" fmla="*/ 2180821 w 4681350"/>
                <a:gd name="connsiteY13" fmla="*/ 1206650 h 3368842"/>
                <a:gd name="connsiteX14" fmla="*/ 1925052 w 4681350"/>
                <a:gd name="connsiteY14" fmla="*/ 770021 h 3368842"/>
                <a:gd name="connsiteX15" fmla="*/ 1684421 w 4681350"/>
                <a:gd name="connsiteY15" fmla="*/ 497305 h 3368842"/>
                <a:gd name="connsiteX16" fmla="*/ 1363579 w 4681350"/>
                <a:gd name="connsiteY16" fmla="*/ 208547 h 3368842"/>
                <a:gd name="connsiteX17" fmla="*/ 926044 w 4681350"/>
                <a:gd name="connsiteY17" fmla="*/ 5174 h 3368842"/>
                <a:gd name="connsiteX18" fmla="*/ 785156 w 4681350"/>
                <a:gd name="connsiteY18" fmla="*/ 96640 h 3368842"/>
                <a:gd name="connsiteX19" fmla="*/ 623055 w 4681350"/>
                <a:gd name="connsiteY19" fmla="*/ 137781 h 3368842"/>
                <a:gd name="connsiteX20" fmla="*/ 334297 w 4681350"/>
                <a:gd name="connsiteY20" fmla="*/ 212428 h 3368842"/>
                <a:gd name="connsiteX21" fmla="*/ 175169 w 4681350"/>
                <a:gd name="connsiteY21" fmla="*/ 124843 h 3368842"/>
                <a:gd name="connsiteX22" fmla="*/ 0 w 4681350"/>
                <a:gd name="connsiteY22" fmla="*/ 0 h 3368842"/>
                <a:gd name="connsiteX0" fmla="*/ 4668252 w 4681716"/>
                <a:gd name="connsiteY0" fmla="*/ 3368842 h 3368842"/>
                <a:gd name="connsiteX1" fmla="*/ 4620126 w 4681716"/>
                <a:gd name="connsiteY1" fmla="*/ 3160294 h 3368842"/>
                <a:gd name="connsiteX2" fmla="*/ 4179615 w 4681716"/>
                <a:gd name="connsiteY2" fmla="*/ 2766487 h 3368842"/>
                <a:gd name="connsiteX3" fmla="*/ 3838850 w 4681716"/>
                <a:gd name="connsiteY3" fmla="*/ 3125234 h 3368842"/>
                <a:gd name="connsiteX4" fmla="*/ 3545305 w 4681716"/>
                <a:gd name="connsiteY4" fmla="*/ 3176337 h 3368842"/>
                <a:gd name="connsiteX5" fmla="*/ 3304673 w 4681716"/>
                <a:gd name="connsiteY5" fmla="*/ 3288631 h 3368842"/>
                <a:gd name="connsiteX6" fmla="*/ 2927426 w 4681716"/>
                <a:gd name="connsiteY6" fmla="*/ 3271424 h 3368842"/>
                <a:gd name="connsiteX7" fmla="*/ 2721465 w 4681716"/>
                <a:gd name="connsiteY7" fmla="*/ 2937516 h 3368842"/>
                <a:gd name="connsiteX8" fmla="*/ 2509424 w 4681716"/>
                <a:gd name="connsiteY8" fmla="*/ 2720689 h 3368842"/>
                <a:gd name="connsiteX9" fmla="*/ 2463886 w 4681716"/>
                <a:gd name="connsiteY9" fmla="*/ 2188582 h 3368842"/>
                <a:gd name="connsiteX10" fmla="*/ 2675539 w 4681716"/>
                <a:gd name="connsiteY10" fmla="*/ 1929839 h 3368842"/>
                <a:gd name="connsiteX11" fmla="*/ 2631294 w 4681716"/>
                <a:gd name="connsiteY11" fmla="*/ 1563458 h 3368842"/>
                <a:gd name="connsiteX12" fmla="*/ 2430119 w 4681716"/>
                <a:gd name="connsiteY12" fmla="*/ 1470310 h 3368842"/>
                <a:gd name="connsiteX13" fmla="*/ 2180821 w 4681716"/>
                <a:gd name="connsiteY13" fmla="*/ 1206650 h 3368842"/>
                <a:gd name="connsiteX14" fmla="*/ 1925052 w 4681716"/>
                <a:gd name="connsiteY14" fmla="*/ 770021 h 3368842"/>
                <a:gd name="connsiteX15" fmla="*/ 1684421 w 4681716"/>
                <a:gd name="connsiteY15" fmla="*/ 497305 h 3368842"/>
                <a:gd name="connsiteX16" fmla="*/ 1363579 w 4681716"/>
                <a:gd name="connsiteY16" fmla="*/ 208547 h 3368842"/>
                <a:gd name="connsiteX17" fmla="*/ 926044 w 4681716"/>
                <a:gd name="connsiteY17" fmla="*/ 5174 h 3368842"/>
                <a:gd name="connsiteX18" fmla="*/ 785156 w 4681716"/>
                <a:gd name="connsiteY18" fmla="*/ 96640 h 3368842"/>
                <a:gd name="connsiteX19" fmla="*/ 623055 w 4681716"/>
                <a:gd name="connsiteY19" fmla="*/ 137781 h 3368842"/>
                <a:gd name="connsiteX20" fmla="*/ 334297 w 4681716"/>
                <a:gd name="connsiteY20" fmla="*/ 212428 h 3368842"/>
                <a:gd name="connsiteX21" fmla="*/ 175169 w 4681716"/>
                <a:gd name="connsiteY21" fmla="*/ 124843 h 3368842"/>
                <a:gd name="connsiteX22" fmla="*/ 0 w 4681716"/>
                <a:gd name="connsiteY22" fmla="*/ 0 h 3368842"/>
                <a:gd name="connsiteX0" fmla="*/ 4668252 w 4677746"/>
                <a:gd name="connsiteY0" fmla="*/ 3368842 h 3368842"/>
                <a:gd name="connsiteX1" fmla="*/ 4620126 w 4677746"/>
                <a:gd name="connsiteY1" fmla="*/ 3160294 h 3368842"/>
                <a:gd name="connsiteX2" fmla="*/ 4267976 w 4677746"/>
                <a:gd name="connsiteY2" fmla="*/ 3156931 h 3368842"/>
                <a:gd name="connsiteX3" fmla="*/ 4179615 w 4677746"/>
                <a:gd name="connsiteY3" fmla="*/ 2766487 h 3368842"/>
                <a:gd name="connsiteX4" fmla="*/ 3838850 w 4677746"/>
                <a:gd name="connsiteY4" fmla="*/ 3125234 h 3368842"/>
                <a:gd name="connsiteX5" fmla="*/ 3545305 w 4677746"/>
                <a:gd name="connsiteY5" fmla="*/ 3176337 h 3368842"/>
                <a:gd name="connsiteX6" fmla="*/ 3304673 w 4677746"/>
                <a:gd name="connsiteY6" fmla="*/ 3288631 h 3368842"/>
                <a:gd name="connsiteX7" fmla="*/ 2927426 w 4677746"/>
                <a:gd name="connsiteY7" fmla="*/ 3271424 h 3368842"/>
                <a:gd name="connsiteX8" fmla="*/ 2721465 w 4677746"/>
                <a:gd name="connsiteY8" fmla="*/ 2937516 h 3368842"/>
                <a:gd name="connsiteX9" fmla="*/ 2509424 w 4677746"/>
                <a:gd name="connsiteY9" fmla="*/ 2720689 h 3368842"/>
                <a:gd name="connsiteX10" fmla="*/ 2463886 w 4677746"/>
                <a:gd name="connsiteY10" fmla="*/ 2188582 h 3368842"/>
                <a:gd name="connsiteX11" fmla="*/ 2675539 w 4677746"/>
                <a:gd name="connsiteY11" fmla="*/ 1929839 h 3368842"/>
                <a:gd name="connsiteX12" fmla="*/ 2631294 w 4677746"/>
                <a:gd name="connsiteY12" fmla="*/ 1563458 h 3368842"/>
                <a:gd name="connsiteX13" fmla="*/ 2430119 w 4677746"/>
                <a:gd name="connsiteY13" fmla="*/ 1470310 h 3368842"/>
                <a:gd name="connsiteX14" fmla="*/ 2180821 w 4677746"/>
                <a:gd name="connsiteY14" fmla="*/ 1206650 h 3368842"/>
                <a:gd name="connsiteX15" fmla="*/ 1925052 w 4677746"/>
                <a:gd name="connsiteY15" fmla="*/ 770021 h 3368842"/>
                <a:gd name="connsiteX16" fmla="*/ 1684421 w 4677746"/>
                <a:gd name="connsiteY16" fmla="*/ 497305 h 3368842"/>
                <a:gd name="connsiteX17" fmla="*/ 1363579 w 4677746"/>
                <a:gd name="connsiteY17" fmla="*/ 208547 h 3368842"/>
                <a:gd name="connsiteX18" fmla="*/ 926044 w 4677746"/>
                <a:gd name="connsiteY18" fmla="*/ 5174 h 3368842"/>
                <a:gd name="connsiteX19" fmla="*/ 785156 w 4677746"/>
                <a:gd name="connsiteY19" fmla="*/ 96640 h 3368842"/>
                <a:gd name="connsiteX20" fmla="*/ 623055 w 4677746"/>
                <a:gd name="connsiteY20" fmla="*/ 137781 h 3368842"/>
                <a:gd name="connsiteX21" fmla="*/ 334297 w 4677746"/>
                <a:gd name="connsiteY21" fmla="*/ 212428 h 3368842"/>
                <a:gd name="connsiteX22" fmla="*/ 175169 w 4677746"/>
                <a:gd name="connsiteY22" fmla="*/ 124843 h 3368842"/>
                <a:gd name="connsiteX23" fmla="*/ 0 w 4677746"/>
                <a:gd name="connsiteY23" fmla="*/ 0 h 3368842"/>
                <a:gd name="connsiteX0" fmla="*/ 4668252 w 4677746"/>
                <a:gd name="connsiteY0" fmla="*/ 3368842 h 3368842"/>
                <a:gd name="connsiteX1" fmla="*/ 4620126 w 4677746"/>
                <a:gd name="connsiteY1" fmla="*/ 3160294 h 3368842"/>
                <a:gd name="connsiteX2" fmla="*/ 4267976 w 4677746"/>
                <a:gd name="connsiteY2" fmla="*/ 3156931 h 3368842"/>
                <a:gd name="connsiteX3" fmla="*/ 4179615 w 4677746"/>
                <a:gd name="connsiteY3" fmla="*/ 2766487 h 3368842"/>
                <a:gd name="connsiteX4" fmla="*/ 4054124 w 4677746"/>
                <a:gd name="connsiteY4" fmla="*/ 3112686 h 3368842"/>
                <a:gd name="connsiteX5" fmla="*/ 3838850 w 4677746"/>
                <a:gd name="connsiteY5" fmla="*/ 3125234 h 3368842"/>
                <a:gd name="connsiteX6" fmla="*/ 3545305 w 4677746"/>
                <a:gd name="connsiteY6" fmla="*/ 3176337 h 3368842"/>
                <a:gd name="connsiteX7" fmla="*/ 3304673 w 4677746"/>
                <a:gd name="connsiteY7" fmla="*/ 3288631 h 3368842"/>
                <a:gd name="connsiteX8" fmla="*/ 2927426 w 4677746"/>
                <a:gd name="connsiteY8" fmla="*/ 3271424 h 3368842"/>
                <a:gd name="connsiteX9" fmla="*/ 2721465 w 4677746"/>
                <a:gd name="connsiteY9" fmla="*/ 2937516 h 3368842"/>
                <a:gd name="connsiteX10" fmla="*/ 2509424 w 4677746"/>
                <a:gd name="connsiteY10" fmla="*/ 2720689 h 3368842"/>
                <a:gd name="connsiteX11" fmla="*/ 2463886 w 4677746"/>
                <a:gd name="connsiteY11" fmla="*/ 2188582 h 3368842"/>
                <a:gd name="connsiteX12" fmla="*/ 2675539 w 4677746"/>
                <a:gd name="connsiteY12" fmla="*/ 1929839 h 3368842"/>
                <a:gd name="connsiteX13" fmla="*/ 2631294 w 4677746"/>
                <a:gd name="connsiteY13" fmla="*/ 1563458 h 3368842"/>
                <a:gd name="connsiteX14" fmla="*/ 2430119 w 4677746"/>
                <a:gd name="connsiteY14" fmla="*/ 1470310 h 3368842"/>
                <a:gd name="connsiteX15" fmla="*/ 2180821 w 4677746"/>
                <a:gd name="connsiteY15" fmla="*/ 1206650 h 3368842"/>
                <a:gd name="connsiteX16" fmla="*/ 1925052 w 4677746"/>
                <a:gd name="connsiteY16" fmla="*/ 770021 h 3368842"/>
                <a:gd name="connsiteX17" fmla="*/ 1684421 w 4677746"/>
                <a:gd name="connsiteY17" fmla="*/ 497305 h 3368842"/>
                <a:gd name="connsiteX18" fmla="*/ 1363579 w 4677746"/>
                <a:gd name="connsiteY18" fmla="*/ 208547 h 3368842"/>
                <a:gd name="connsiteX19" fmla="*/ 926044 w 4677746"/>
                <a:gd name="connsiteY19" fmla="*/ 5174 h 3368842"/>
                <a:gd name="connsiteX20" fmla="*/ 785156 w 4677746"/>
                <a:gd name="connsiteY20" fmla="*/ 96640 h 3368842"/>
                <a:gd name="connsiteX21" fmla="*/ 623055 w 4677746"/>
                <a:gd name="connsiteY21" fmla="*/ 137781 h 3368842"/>
                <a:gd name="connsiteX22" fmla="*/ 334297 w 4677746"/>
                <a:gd name="connsiteY22" fmla="*/ 212428 h 3368842"/>
                <a:gd name="connsiteX23" fmla="*/ 175169 w 4677746"/>
                <a:gd name="connsiteY23" fmla="*/ 124843 h 3368842"/>
                <a:gd name="connsiteX24" fmla="*/ 0 w 4677746"/>
                <a:gd name="connsiteY24" fmla="*/ 0 h 3368842"/>
                <a:gd name="connsiteX0" fmla="*/ 4668252 w 4677746"/>
                <a:gd name="connsiteY0" fmla="*/ 3368842 h 3368842"/>
                <a:gd name="connsiteX1" fmla="*/ 4620126 w 4677746"/>
                <a:gd name="connsiteY1" fmla="*/ 3160294 h 3368842"/>
                <a:gd name="connsiteX2" fmla="*/ 4267976 w 4677746"/>
                <a:gd name="connsiteY2" fmla="*/ 3156931 h 3368842"/>
                <a:gd name="connsiteX3" fmla="*/ 4179615 w 4677746"/>
                <a:gd name="connsiteY3" fmla="*/ 2766487 h 3368842"/>
                <a:gd name="connsiteX4" fmla="*/ 4054124 w 4677746"/>
                <a:gd name="connsiteY4" fmla="*/ 3112686 h 3368842"/>
                <a:gd name="connsiteX5" fmla="*/ 3838850 w 4677746"/>
                <a:gd name="connsiteY5" fmla="*/ 3125234 h 3368842"/>
                <a:gd name="connsiteX6" fmla="*/ 3545305 w 4677746"/>
                <a:gd name="connsiteY6" fmla="*/ 3176337 h 3368842"/>
                <a:gd name="connsiteX7" fmla="*/ 3304673 w 4677746"/>
                <a:gd name="connsiteY7" fmla="*/ 3288631 h 3368842"/>
                <a:gd name="connsiteX8" fmla="*/ 2927426 w 4677746"/>
                <a:gd name="connsiteY8" fmla="*/ 3271424 h 3368842"/>
                <a:gd name="connsiteX9" fmla="*/ 2721465 w 4677746"/>
                <a:gd name="connsiteY9" fmla="*/ 2937516 h 3368842"/>
                <a:gd name="connsiteX10" fmla="*/ 2509424 w 4677746"/>
                <a:gd name="connsiteY10" fmla="*/ 2720689 h 3368842"/>
                <a:gd name="connsiteX11" fmla="*/ 2463886 w 4677746"/>
                <a:gd name="connsiteY11" fmla="*/ 2188582 h 3368842"/>
                <a:gd name="connsiteX12" fmla="*/ 2675539 w 4677746"/>
                <a:gd name="connsiteY12" fmla="*/ 1929839 h 3368842"/>
                <a:gd name="connsiteX13" fmla="*/ 2631294 w 4677746"/>
                <a:gd name="connsiteY13" fmla="*/ 1563458 h 3368842"/>
                <a:gd name="connsiteX14" fmla="*/ 2430119 w 4677746"/>
                <a:gd name="connsiteY14" fmla="*/ 1470310 h 3368842"/>
                <a:gd name="connsiteX15" fmla="*/ 2180821 w 4677746"/>
                <a:gd name="connsiteY15" fmla="*/ 1206650 h 3368842"/>
                <a:gd name="connsiteX16" fmla="*/ 1925052 w 4677746"/>
                <a:gd name="connsiteY16" fmla="*/ 770021 h 3368842"/>
                <a:gd name="connsiteX17" fmla="*/ 1684421 w 4677746"/>
                <a:gd name="connsiteY17" fmla="*/ 497305 h 3368842"/>
                <a:gd name="connsiteX18" fmla="*/ 1363579 w 4677746"/>
                <a:gd name="connsiteY18" fmla="*/ 208547 h 3368842"/>
                <a:gd name="connsiteX19" fmla="*/ 926044 w 4677746"/>
                <a:gd name="connsiteY19" fmla="*/ 5174 h 3368842"/>
                <a:gd name="connsiteX20" fmla="*/ 785156 w 4677746"/>
                <a:gd name="connsiteY20" fmla="*/ 96640 h 3368842"/>
                <a:gd name="connsiteX21" fmla="*/ 623055 w 4677746"/>
                <a:gd name="connsiteY21" fmla="*/ 137781 h 3368842"/>
                <a:gd name="connsiteX22" fmla="*/ 334297 w 4677746"/>
                <a:gd name="connsiteY22" fmla="*/ 212428 h 3368842"/>
                <a:gd name="connsiteX23" fmla="*/ 175169 w 4677746"/>
                <a:gd name="connsiteY23" fmla="*/ 124843 h 3368842"/>
                <a:gd name="connsiteX24" fmla="*/ 0 w 4677746"/>
                <a:gd name="connsiteY24" fmla="*/ 0 h 3368842"/>
                <a:gd name="connsiteX0" fmla="*/ 4955845 w 4956619"/>
                <a:gd name="connsiteY0" fmla="*/ 3435210 h 3435210"/>
                <a:gd name="connsiteX1" fmla="*/ 4620126 w 4956619"/>
                <a:gd name="connsiteY1" fmla="*/ 3160294 h 3435210"/>
                <a:gd name="connsiteX2" fmla="*/ 4267976 w 4956619"/>
                <a:gd name="connsiteY2" fmla="*/ 3156931 h 3435210"/>
                <a:gd name="connsiteX3" fmla="*/ 4179615 w 4956619"/>
                <a:gd name="connsiteY3" fmla="*/ 2766487 h 3435210"/>
                <a:gd name="connsiteX4" fmla="*/ 4054124 w 4956619"/>
                <a:gd name="connsiteY4" fmla="*/ 3112686 h 3435210"/>
                <a:gd name="connsiteX5" fmla="*/ 3838850 w 4956619"/>
                <a:gd name="connsiteY5" fmla="*/ 3125234 h 3435210"/>
                <a:gd name="connsiteX6" fmla="*/ 3545305 w 4956619"/>
                <a:gd name="connsiteY6" fmla="*/ 3176337 h 3435210"/>
                <a:gd name="connsiteX7" fmla="*/ 3304673 w 4956619"/>
                <a:gd name="connsiteY7" fmla="*/ 3288631 h 3435210"/>
                <a:gd name="connsiteX8" fmla="*/ 2927426 w 4956619"/>
                <a:gd name="connsiteY8" fmla="*/ 3271424 h 3435210"/>
                <a:gd name="connsiteX9" fmla="*/ 2721465 w 4956619"/>
                <a:gd name="connsiteY9" fmla="*/ 2937516 h 3435210"/>
                <a:gd name="connsiteX10" fmla="*/ 2509424 w 4956619"/>
                <a:gd name="connsiteY10" fmla="*/ 2720689 h 3435210"/>
                <a:gd name="connsiteX11" fmla="*/ 2463886 w 4956619"/>
                <a:gd name="connsiteY11" fmla="*/ 2188582 h 3435210"/>
                <a:gd name="connsiteX12" fmla="*/ 2675539 w 4956619"/>
                <a:gd name="connsiteY12" fmla="*/ 1929839 h 3435210"/>
                <a:gd name="connsiteX13" fmla="*/ 2631294 w 4956619"/>
                <a:gd name="connsiteY13" fmla="*/ 1563458 h 3435210"/>
                <a:gd name="connsiteX14" fmla="*/ 2430119 w 4956619"/>
                <a:gd name="connsiteY14" fmla="*/ 1470310 h 3435210"/>
                <a:gd name="connsiteX15" fmla="*/ 2180821 w 4956619"/>
                <a:gd name="connsiteY15" fmla="*/ 1206650 h 3435210"/>
                <a:gd name="connsiteX16" fmla="*/ 1925052 w 4956619"/>
                <a:gd name="connsiteY16" fmla="*/ 770021 h 3435210"/>
                <a:gd name="connsiteX17" fmla="*/ 1684421 w 4956619"/>
                <a:gd name="connsiteY17" fmla="*/ 497305 h 3435210"/>
                <a:gd name="connsiteX18" fmla="*/ 1363579 w 4956619"/>
                <a:gd name="connsiteY18" fmla="*/ 208547 h 3435210"/>
                <a:gd name="connsiteX19" fmla="*/ 926044 w 4956619"/>
                <a:gd name="connsiteY19" fmla="*/ 5174 h 3435210"/>
                <a:gd name="connsiteX20" fmla="*/ 785156 w 4956619"/>
                <a:gd name="connsiteY20" fmla="*/ 96640 h 3435210"/>
                <a:gd name="connsiteX21" fmla="*/ 623055 w 4956619"/>
                <a:gd name="connsiteY21" fmla="*/ 137781 h 3435210"/>
                <a:gd name="connsiteX22" fmla="*/ 334297 w 4956619"/>
                <a:gd name="connsiteY22" fmla="*/ 212428 h 3435210"/>
                <a:gd name="connsiteX23" fmla="*/ 175169 w 4956619"/>
                <a:gd name="connsiteY23" fmla="*/ 124843 h 3435210"/>
                <a:gd name="connsiteX24" fmla="*/ 0 w 4956619"/>
                <a:gd name="connsiteY24" fmla="*/ 0 h 3435210"/>
                <a:gd name="connsiteX0" fmla="*/ 4955845 w 4956619"/>
                <a:gd name="connsiteY0" fmla="*/ 3435210 h 3435210"/>
                <a:gd name="connsiteX1" fmla="*/ 4620126 w 4956619"/>
                <a:gd name="connsiteY1" fmla="*/ 3270907 h 3435210"/>
                <a:gd name="connsiteX2" fmla="*/ 4267976 w 4956619"/>
                <a:gd name="connsiteY2" fmla="*/ 3156931 h 3435210"/>
                <a:gd name="connsiteX3" fmla="*/ 4179615 w 4956619"/>
                <a:gd name="connsiteY3" fmla="*/ 2766487 h 3435210"/>
                <a:gd name="connsiteX4" fmla="*/ 4054124 w 4956619"/>
                <a:gd name="connsiteY4" fmla="*/ 3112686 h 3435210"/>
                <a:gd name="connsiteX5" fmla="*/ 3838850 w 4956619"/>
                <a:gd name="connsiteY5" fmla="*/ 3125234 h 3435210"/>
                <a:gd name="connsiteX6" fmla="*/ 3545305 w 4956619"/>
                <a:gd name="connsiteY6" fmla="*/ 3176337 h 3435210"/>
                <a:gd name="connsiteX7" fmla="*/ 3304673 w 4956619"/>
                <a:gd name="connsiteY7" fmla="*/ 3288631 h 3435210"/>
                <a:gd name="connsiteX8" fmla="*/ 2927426 w 4956619"/>
                <a:gd name="connsiteY8" fmla="*/ 3271424 h 3435210"/>
                <a:gd name="connsiteX9" fmla="*/ 2721465 w 4956619"/>
                <a:gd name="connsiteY9" fmla="*/ 2937516 h 3435210"/>
                <a:gd name="connsiteX10" fmla="*/ 2509424 w 4956619"/>
                <a:gd name="connsiteY10" fmla="*/ 2720689 h 3435210"/>
                <a:gd name="connsiteX11" fmla="*/ 2463886 w 4956619"/>
                <a:gd name="connsiteY11" fmla="*/ 2188582 h 3435210"/>
                <a:gd name="connsiteX12" fmla="*/ 2675539 w 4956619"/>
                <a:gd name="connsiteY12" fmla="*/ 1929839 h 3435210"/>
                <a:gd name="connsiteX13" fmla="*/ 2631294 w 4956619"/>
                <a:gd name="connsiteY13" fmla="*/ 1563458 h 3435210"/>
                <a:gd name="connsiteX14" fmla="*/ 2430119 w 4956619"/>
                <a:gd name="connsiteY14" fmla="*/ 1470310 h 3435210"/>
                <a:gd name="connsiteX15" fmla="*/ 2180821 w 4956619"/>
                <a:gd name="connsiteY15" fmla="*/ 1206650 h 3435210"/>
                <a:gd name="connsiteX16" fmla="*/ 1925052 w 4956619"/>
                <a:gd name="connsiteY16" fmla="*/ 770021 h 3435210"/>
                <a:gd name="connsiteX17" fmla="*/ 1684421 w 4956619"/>
                <a:gd name="connsiteY17" fmla="*/ 497305 h 3435210"/>
                <a:gd name="connsiteX18" fmla="*/ 1363579 w 4956619"/>
                <a:gd name="connsiteY18" fmla="*/ 208547 h 3435210"/>
                <a:gd name="connsiteX19" fmla="*/ 926044 w 4956619"/>
                <a:gd name="connsiteY19" fmla="*/ 5174 h 3435210"/>
                <a:gd name="connsiteX20" fmla="*/ 785156 w 4956619"/>
                <a:gd name="connsiteY20" fmla="*/ 96640 h 3435210"/>
                <a:gd name="connsiteX21" fmla="*/ 623055 w 4956619"/>
                <a:gd name="connsiteY21" fmla="*/ 137781 h 3435210"/>
                <a:gd name="connsiteX22" fmla="*/ 334297 w 4956619"/>
                <a:gd name="connsiteY22" fmla="*/ 212428 h 3435210"/>
                <a:gd name="connsiteX23" fmla="*/ 175169 w 4956619"/>
                <a:gd name="connsiteY23" fmla="*/ 124843 h 3435210"/>
                <a:gd name="connsiteX24" fmla="*/ 0 w 4956619"/>
                <a:gd name="connsiteY24" fmla="*/ 0 h 3435210"/>
                <a:gd name="connsiteX0" fmla="*/ 4955845 w 4956619"/>
                <a:gd name="connsiteY0" fmla="*/ 3449959 h 3449959"/>
                <a:gd name="connsiteX1" fmla="*/ 4620126 w 4956619"/>
                <a:gd name="connsiteY1" fmla="*/ 3270907 h 3449959"/>
                <a:gd name="connsiteX2" fmla="*/ 4267976 w 4956619"/>
                <a:gd name="connsiteY2" fmla="*/ 3156931 h 3449959"/>
                <a:gd name="connsiteX3" fmla="*/ 4179615 w 4956619"/>
                <a:gd name="connsiteY3" fmla="*/ 2766487 h 3449959"/>
                <a:gd name="connsiteX4" fmla="*/ 4054124 w 4956619"/>
                <a:gd name="connsiteY4" fmla="*/ 3112686 h 3449959"/>
                <a:gd name="connsiteX5" fmla="*/ 3838850 w 4956619"/>
                <a:gd name="connsiteY5" fmla="*/ 3125234 h 3449959"/>
                <a:gd name="connsiteX6" fmla="*/ 3545305 w 4956619"/>
                <a:gd name="connsiteY6" fmla="*/ 3176337 h 3449959"/>
                <a:gd name="connsiteX7" fmla="*/ 3304673 w 4956619"/>
                <a:gd name="connsiteY7" fmla="*/ 3288631 h 3449959"/>
                <a:gd name="connsiteX8" fmla="*/ 2927426 w 4956619"/>
                <a:gd name="connsiteY8" fmla="*/ 3271424 h 3449959"/>
                <a:gd name="connsiteX9" fmla="*/ 2721465 w 4956619"/>
                <a:gd name="connsiteY9" fmla="*/ 2937516 h 3449959"/>
                <a:gd name="connsiteX10" fmla="*/ 2509424 w 4956619"/>
                <a:gd name="connsiteY10" fmla="*/ 2720689 h 3449959"/>
                <a:gd name="connsiteX11" fmla="*/ 2463886 w 4956619"/>
                <a:gd name="connsiteY11" fmla="*/ 2188582 h 3449959"/>
                <a:gd name="connsiteX12" fmla="*/ 2675539 w 4956619"/>
                <a:gd name="connsiteY12" fmla="*/ 1929839 h 3449959"/>
                <a:gd name="connsiteX13" fmla="*/ 2631294 w 4956619"/>
                <a:gd name="connsiteY13" fmla="*/ 1563458 h 3449959"/>
                <a:gd name="connsiteX14" fmla="*/ 2430119 w 4956619"/>
                <a:gd name="connsiteY14" fmla="*/ 1470310 h 3449959"/>
                <a:gd name="connsiteX15" fmla="*/ 2180821 w 4956619"/>
                <a:gd name="connsiteY15" fmla="*/ 1206650 h 3449959"/>
                <a:gd name="connsiteX16" fmla="*/ 1925052 w 4956619"/>
                <a:gd name="connsiteY16" fmla="*/ 770021 h 3449959"/>
                <a:gd name="connsiteX17" fmla="*/ 1684421 w 4956619"/>
                <a:gd name="connsiteY17" fmla="*/ 497305 h 3449959"/>
                <a:gd name="connsiteX18" fmla="*/ 1363579 w 4956619"/>
                <a:gd name="connsiteY18" fmla="*/ 208547 h 3449959"/>
                <a:gd name="connsiteX19" fmla="*/ 926044 w 4956619"/>
                <a:gd name="connsiteY19" fmla="*/ 5174 h 3449959"/>
                <a:gd name="connsiteX20" fmla="*/ 785156 w 4956619"/>
                <a:gd name="connsiteY20" fmla="*/ 96640 h 3449959"/>
                <a:gd name="connsiteX21" fmla="*/ 623055 w 4956619"/>
                <a:gd name="connsiteY21" fmla="*/ 137781 h 3449959"/>
                <a:gd name="connsiteX22" fmla="*/ 334297 w 4956619"/>
                <a:gd name="connsiteY22" fmla="*/ 212428 h 3449959"/>
                <a:gd name="connsiteX23" fmla="*/ 175169 w 4956619"/>
                <a:gd name="connsiteY23" fmla="*/ 124843 h 3449959"/>
                <a:gd name="connsiteX24" fmla="*/ 0 w 4956619"/>
                <a:gd name="connsiteY24" fmla="*/ 0 h 3449959"/>
                <a:gd name="connsiteX0" fmla="*/ 4955845 w 4955845"/>
                <a:gd name="connsiteY0" fmla="*/ 3449959 h 3449959"/>
                <a:gd name="connsiteX1" fmla="*/ 4620126 w 4955845"/>
                <a:gd name="connsiteY1" fmla="*/ 3270907 h 3449959"/>
                <a:gd name="connsiteX2" fmla="*/ 4267976 w 4955845"/>
                <a:gd name="connsiteY2" fmla="*/ 3156931 h 3449959"/>
                <a:gd name="connsiteX3" fmla="*/ 4179615 w 4955845"/>
                <a:gd name="connsiteY3" fmla="*/ 2766487 h 3449959"/>
                <a:gd name="connsiteX4" fmla="*/ 4054124 w 4955845"/>
                <a:gd name="connsiteY4" fmla="*/ 3112686 h 3449959"/>
                <a:gd name="connsiteX5" fmla="*/ 3838850 w 4955845"/>
                <a:gd name="connsiteY5" fmla="*/ 3125234 h 3449959"/>
                <a:gd name="connsiteX6" fmla="*/ 3545305 w 4955845"/>
                <a:gd name="connsiteY6" fmla="*/ 3176337 h 3449959"/>
                <a:gd name="connsiteX7" fmla="*/ 3304673 w 4955845"/>
                <a:gd name="connsiteY7" fmla="*/ 3288631 h 3449959"/>
                <a:gd name="connsiteX8" fmla="*/ 2927426 w 4955845"/>
                <a:gd name="connsiteY8" fmla="*/ 3271424 h 3449959"/>
                <a:gd name="connsiteX9" fmla="*/ 2721465 w 4955845"/>
                <a:gd name="connsiteY9" fmla="*/ 2937516 h 3449959"/>
                <a:gd name="connsiteX10" fmla="*/ 2509424 w 4955845"/>
                <a:gd name="connsiteY10" fmla="*/ 2720689 h 3449959"/>
                <a:gd name="connsiteX11" fmla="*/ 2463886 w 4955845"/>
                <a:gd name="connsiteY11" fmla="*/ 2188582 h 3449959"/>
                <a:gd name="connsiteX12" fmla="*/ 2675539 w 4955845"/>
                <a:gd name="connsiteY12" fmla="*/ 1929839 h 3449959"/>
                <a:gd name="connsiteX13" fmla="*/ 2631294 w 4955845"/>
                <a:gd name="connsiteY13" fmla="*/ 1563458 h 3449959"/>
                <a:gd name="connsiteX14" fmla="*/ 2430119 w 4955845"/>
                <a:gd name="connsiteY14" fmla="*/ 1470310 h 3449959"/>
                <a:gd name="connsiteX15" fmla="*/ 2180821 w 4955845"/>
                <a:gd name="connsiteY15" fmla="*/ 1206650 h 3449959"/>
                <a:gd name="connsiteX16" fmla="*/ 1925052 w 4955845"/>
                <a:gd name="connsiteY16" fmla="*/ 770021 h 3449959"/>
                <a:gd name="connsiteX17" fmla="*/ 1684421 w 4955845"/>
                <a:gd name="connsiteY17" fmla="*/ 497305 h 3449959"/>
                <a:gd name="connsiteX18" fmla="*/ 1363579 w 4955845"/>
                <a:gd name="connsiteY18" fmla="*/ 208547 h 3449959"/>
                <a:gd name="connsiteX19" fmla="*/ 926044 w 4955845"/>
                <a:gd name="connsiteY19" fmla="*/ 5174 h 3449959"/>
                <a:gd name="connsiteX20" fmla="*/ 785156 w 4955845"/>
                <a:gd name="connsiteY20" fmla="*/ 96640 h 3449959"/>
                <a:gd name="connsiteX21" fmla="*/ 623055 w 4955845"/>
                <a:gd name="connsiteY21" fmla="*/ 137781 h 3449959"/>
                <a:gd name="connsiteX22" fmla="*/ 334297 w 4955845"/>
                <a:gd name="connsiteY22" fmla="*/ 212428 h 3449959"/>
                <a:gd name="connsiteX23" fmla="*/ 175169 w 4955845"/>
                <a:gd name="connsiteY23" fmla="*/ 124843 h 3449959"/>
                <a:gd name="connsiteX24" fmla="*/ 0 w 4955845"/>
                <a:gd name="connsiteY24" fmla="*/ 0 h 3449959"/>
                <a:gd name="connsiteX0" fmla="*/ 4963219 w 4963219"/>
                <a:gd name="connsiteY0" fmla="*/ 3457333 h 3457333"/>
                <a:gd name="connsiteX1" fmla="*/ 4620126 w 4963219"/>
                <a:gd name="connsiteY1" fmla="*/ 3270907 h 3457333"/>
                <a:gd name="connsiteX2" fmla="*/ 4267976 w 4963219"/>
                <a:gd name="connsiteY2" fmla="*/ 3156931 h 3457333"/>
                <a:gd name="connsiteX3" fmla="*/ 4179615 w 4963219"/>
                <a:gd name="connsiteY3" fmla="*/ 2766487 h 3457333"/>
                <a:gd name="connsiteX4" fmla="*/ 4054124 w 4963219"/>
                <a:gd name="connsiteY4" fmla="*/ 3112686 h 3457333"/>
                <a:gd name="connsiteX5" fmla="*/ 3838850 w 4963219"/>
                <a:gd name="connsiteY5" fmla="*/ 3125234 h 3457333"/>
                <a:gd name="connsiteX6" fmla="*/ 3545305 w 4963219"/>
                <a:gd name="connsiteY6" fmla="*/ 3176337 h 3457333"/>
                <a:gd name="connsiteX7" fmla="*/ 3304673 w 4963219"/>
                <a:gd name="connsiteY7" fmla="*/ 3288631 h 3457333"/>
                <a:gd name="connsiteX8" fmla="*/ 2927426 w 4963219"/>
                <a:gd name="connsiteY8" fmla="*/ 3271424 h 3457333"/>
                <a:gd name="connsiteX9" fmla="*/ 2721465 w 4963219"/>
                <a:gd name="connsiteY9" fmla="*/ 2937516 h 3457333"/>
                <a:gd name="connsiteX10" fmla="*/ 2509424 w 4963219"/>
                <a:gd name="connsiteY10" fmla="*/ 2720689 h 3457333"/>
                <a:gd name="connsiteX11" fmla="*/ 2463886 w 4963219"/>
                <a:gd name="connsiteY11" fmla="*/ 2188582 h 3457333"/>
                <a:gd name="connsiteX12" fmla="*/ 2675539 w 4963219"/>
                <a:gd name="connsiteY12" fmla="*/ 1929839 h 3457333"/>
                <a:gd name="connsiteX13" fmla="*/ 2631294 w 4963219"/>
                <a:gd name="connsiteY13" fmla="*/ 1563458 h 3457333"/>
                <a:gd name="connsiteX14" fmla="*/ 2430119 w 4963219"/>
                <a:gd name="connsiteY14" fmla="*/ 1470310 h 3457333"/>
                <a:gd name="connsiteX15" fmla="*/ 2180821 w 4963219"/>
                <a:gd name="connsiteY15" fmla="*/ 1206650 h 3457333"/>
                <a:gd name="connsiteX16" fmla="*/ 1925052 w 4963219"/>
                <a:gd name="connsiteY16" fmla="*/ 770021 h 3457333"/>
                <a:gd name="connsiteX17" fmla="*/ 1684421 w 4963219"/>
                <a:gd name="connsiteY17" fmla="*/ 497305 h 3457333"/>
                <a:gd name="connsiteX18" fmla="*/ 1363579 w 4963219"/>
                <a:gd name="connsiteY18" fmla="*/ 208547 h 3457333"/>
                <a:gd name="connsiteX19" fmla="*/ 926044 w 4963219"/>
                <a:gd name="connsiteY19" fmla="*/ 5174 h 3457333"/>
                <a:gd name="connsiteX20" fmla="*/ 785156 w 4963219"/>
                <a:gd name="connsiteY20" fmla="*/ 96640 h 3457333"/>
                <a:gd name="connsiteX21" fmla="*/ 623055 w 4963219"/>
                <a:gd name="connsiteY21" fmla="*/ 137781 h 3457333"/>
                <a:gd name="connsiteX22" fmla="*/ 334297 w 4963219"/>
                <a:gd name="connsiteY22" fmla="*/ 212428 h 3457333"/>
                <a:gd name="connsiteX23" fmla="*/ 175169 w 4963219"/>
                <a:gd name="connsiteY23" fmla="*/ 124843 h 3457333"/>
                <a:gd name="connsiteX24" fmla="*/ 0 w 4963219"/>
                <a:gd name="connsiteY24" fmla="*/ 0 h 345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63219" h="3457333">
                  <a:moveTo>
                    <a:pt x="4963219" y="3457333"/>
                  </a:moveTo>
                  <a:cubicBezTo>
                    <a:pt x="4861274" y="3395881"/>
                    <a:pt x="4736000" y="3320974"/>
                    <a:pt x="4620126" y="3270907"/>
                  </a:cubicBezTo>
                  <a:cubicBezTo>
                    <a:pt x="4504252" y="3220840"/>
                    <a:pt x="4341394" y="3222565"/>
                    <a:pt x="4267976" y="3156931"/>
                  </a:cubicBezTo>
                  <a:cubicBezTo>
                    <a:pt x="4194558" y="3091297"/>
                    <a:pt x="4296373" y="2773861"/>
                    <a:pt x="4179615" y="2766487"/>
                  </a:cubicBezTo>
                  <a:cubicBezTo>
                    <a:pt x="4062857" y="2759113"/>
                    <a:pt x="4110918" y="3052895"/>
                    <a:pt x="4054124" y="3112686"/>
                  </a:cubicBezTo>
                  <a:cubicBezTo>
                    <a:pt x="3997330" y="3172477"/>
                    <a:pt x="3923653" y="3114626"/>
                    <a:pt x="3838850" y="3125234"/>
                  </a:cubicBezTo>
                  <a:cubicBezTo>
                    <a:pt x="3754047" y="3135842"/>
                    <a:pt x="3634334" y="3149104"/>
                    <a:pt x="3545305" y="3176337"/>
                  </a:cubicBezTo>
                  <a:cubicBezTo>
                    <a:pt x="3456276" y="3203570"/>
                    <a:pt x="3407653" y="3272783"/>
                    <a:pt x="3304673" y="3288631"/>
                  </a:cubicBezTo>
                  <a:cubicBezTo>
                    <a:pt x="3201693" y="3304479"/>
                    <a:pt x="3024627" y="3329943"/>
                    <a:pt x="2927426" y="3271424"/>
                  </a:cubicBezTo>
                  <a:cubicBezTo>
                    <a:pt x="2830225" y="3212905"/>
                    <a:pt x="2791132" y="3029305"/>
                    <a:pt x="2721465" y="2937516"/>
                  </a:cubicBezTo>
                  <a:cubicBezTo>
                    <a:pt x="2651798" y="2845727"/>
                    <a:pt x="2552354" y="2845511"/>
                    <a:pt x="2509424" y="2720689"/>
                  </a:cubicBezTo>
                  <a:cubicBezTo>
                    <a:pt x="2466494" y="2595867"/>
                    <a:pt x="2436200" y="2320390"/>
                    <a:pt x="2463886" y="2188582"/>
                  </a:cubicBezTo>
                  <a:cubicBezTo>
                    <a:pt x="2491572" y="2056774"/>
                    <a:pt x="2647638" y="2034026"/>
                    <a:pt x="2675539" y="1929839"/>
                  </a:cubicBezTo>
                  <a:cubicBezTo>
                    <a:pt x="2703440" y="1825652"/>
                    <a:pt x="2672197" y="1640046"/>
                    <a:pt x="2631294" y="1563458"/>
                  </a:cubicBezTo>
                  <a:cubicBezTo>
                    <a:pt x="2590391" y="1486870"/>
                    <a:pt x="2505198" y="1529778"/>
                    <a:pt x="2430119" y="1470310"/>
                  </a:cubicBezTo>
                  <a:cubicBezTo>
                    <a:pt x="2355040" y="1410842"/>
                    <a:pt x="2264999" y="1323365"/>
                    <a:pt x="2180821" y="1206650"/>
                  </a:cubicBezTo>
                  <a:cubicBezTo>
                    <a:pt x="2096643" y="1089935"/>
                    <a:pt x="2007785" y="888245"/>
                    <a:pt x="1925052" y="770021"/>
                  </a:cubicBezTo>
                  <a:cubicBezTo>
                    <a:pt x="1842319" y="651797"/>
                    <a:pt x="1778000" y="590884"/>
                    <a:pt x="1684421" y="497305"/>
                  </a:cubicBezTo>
                  <a:cubicBezTo>
                    <a:pt x="1590842" y="403726"/>
                    <a:pt x="1489975" y="290569"/>
                    <a:pt x="1363579" y="208547"/>
                  </a:cubicBezTo>
                  <a:cubicBezTo>
                    <a:pt x="1237183" y="126525"/>
                    <a:pt x="1022448" y="23825"/>
                    <a:pt x="926044" y="5174"/>
                  </a:cubicBezTo>
                  <a:cubicBezTo>
                    <a:pt x="829640" y="-13477"/>
                    <a:pt x="835654" y="74539"/>
                    <a:pt x="785156" y="96640"/>
                  </a:cubicBezTo>
                  <a:cubicBezTo>
                    <a:pt x="734658" y="118741"/>
                    <a:pt x="698198" y="118483"/>
                    <a:pt x="623055" y="137781"/>
                  </a:cubicBezTo>
                  <a:cubicBezTo>
                    <a:pt x="547912" y="157079"/>
                    <a:pt x="408945" y="214584"/>
                    <a:pt x="334297" y="212428"/>
                  </a:cubicBezTo>
                  <a:cubicBezTo>
                    <a:pt x="259649" y="210272"/>
                    <a:pt x="225969" y="167622"/>
                    <a:pt x="175169" y="124843"/>
                  </a:cubicBezTo>
                  <a:cubicBezTo>
                    <a:pt x="124369" y="82064"/>
                    <a:pt x="54810" y="66842"/>
                    <a:pt x="0" y="0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667000" y="685800"/>
              <a:ext cx="10477500" cy="13012116"/>
            </a:xfrm>
            <a:custGeom>
              <a:avLst/>
              <a:gdLst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866900 w 10477500"/>
                <a:gd name="connsiteY12" fmla="*/ 2971800 h 13012116"/>
                <a:gd name="connsiteX13" fmla="*/ 1828800 w 10477500"/>
                <a:gd name="connsiteY13" fmla="*/ 3352800 h 13012116"/>
                <a:gd name="connsiteX14" fmla="*/ 1790700 w 10477500"/>
                <a:gd name="connsiteY14" fmla="*/ 3714750 h 13012116"/>
                <a:gd name="connsiteX15" fmla="*/ 1771650 w 10477500"/>
                <a:gd name="connsiteY15" fmla="*/ 398145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828800 w 10477500"/>
                <a:gd name="connsiteY13" fmla="*/ 3352800 h 13012116"/>
                <a:gd name="connsiteX14" fmla="*/ 1790700 w 10477500"/>
                <a:gd name="connsiteY14" fmla="*/ 3714750 h 13012116"/>
                <a:gd name="connsiteX15" fmla="*/ 1771650 w 10477500"/>
                <a:gd name="connsiteY15" fmla="*/ 398145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614114 w 10477500"/>
                <a:gd name="connsiteY13" fmla="*/ 3265335 h 13012116"/>
                <a:gd name="connsiteX14" fmla="*/ 1790700 w 10477500"/>
                <a:gd name="connsiteY14" fmla="*/ 3714750 h 13012116"/>
                <a:gd name="connsiteX15" fmla="*/ 1771650 w 10477500"/>
                <a:gd name="connsiteY15" fmla="*/ 398145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614114 w 10477500"/>
                <a:gd name="connsiteY13" fmla="*/ 3265335 h 13012116"/>
                <a:gd name="connsiteX14" fmla="*/ 1576015 w 10477500"/>
                <a:gd name="connsiteY14" fmla="*/ 3635237 h 13012116"/>
                <a:gd name="connsiteX15" fmla="*/ 1771650 w 10477500"/>
                <a:gd name="connsiteY15" fmla="*/ 398145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771650 w 10477500"/>
                <a:gd name="connsiteY15" fmla="*/ 398145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33600 w 10477500"/>
                <a:gd name="connsiteY17" fmla="*/ 4114800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43150 w 10477500"/>
                <a:gd name="connsiteY18" fmla="*/ 4286250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438400 w 10477500"/>
                <a:gd name="connsiteY20" fmla="*/ 4019550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609850 w 10477500"/>
                <a:gd name="connsiteY21" fmla="*/ 3962400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838450 w 10477500"/>
                <a:gd name="connsiteY22" fmla="*/ 4229100 h 13012116"/>
                <a:gd name="connsiteX23" fmla="*/ 3028950 w 10477500"/>
                <a:gd name="connsiteY23" fmla="*/ 4629150 h 13012116"/>
                <a:gd name="connsiteX24" fmla="*/ 3200400 w 10477500"/>
                <a:gd name="connsiteY24" fmla="*/ 4724400 h 13012116"/>
                <a:gd name="connsiteX25" fmla="*/ 3409950 w 10477500"/>
                <a:gd name="connsiteY25" fmla="*/ 4667250 h 13012116"/>
                <a:gd name="connsiteX26" fmla="*/ 3676650 w 10477500"/>
                <a:gd name="connsiteY26" fmla="*/ 4933950 h 13012116"/>
                <a:gd name="connsiteX27" fmla="*/ 3867150 w 10477500"/>
                <a:gd name="connsiteY27" fmla="*/ 5276850 h 13012116"/>
                <a:gd name="connsiteX28" fmla="*/ 4267200 w 10477500"/>
                <a:gd name="connsiteY28" fmla="*/ 5372100 h 13012116"/>
                <a:gd name="connsiteX29" fmla="*/ 4438650 w 10477500"/>
                <a:gd name="connsiteY29" fmla="*/ 5715000 h 13012116"/>
                <a:gd name="connsiteX30" fmla="*/ 4724400 w 10477500"/>
                <a:gd name="connsiteY30" fmla="*/ 5981700 h 13012116"/>
                <a:gd name="connsiteX31" fmla="*/ 5010150 w 10477500"/>
                <a:gd name="connsiteY31" fmla="*/ 5924550 h 13012116"/>
                <a:gd name="connsiteX32" fmla="*/ 5524500 w 10477500"/>
                <a:gd name="connsiteY32" fmla="*/ 6019800 h 13012116"/>
                <a:gd name="connsiteX33" fmla="*/ 6191250 w 10477500"/>
                <a:gd name="connsiteY33" fmla="*/ 5962650 h 13012116"/>
                <a:gd name="connsiteX34" fmla="*/ 6438900 w 10477500"/>
                <a:gd name="connsiteY34" fmla="*/ 5962650 h 13012116"/>
                <a:gd name="connsiteX35" fmla="*/ 7181850 w 10477500"/>
                <a:gd name="connsiteY35" fmla="*/ 5905500 h 13012116"/>
                <a:gd name="connsiteX36" fmla="*/ 7620000 w 10477500"/>
                <a:gd name="connsiteY36" fmla="*/ 5962650 h 13012116"/>
                <a:gd name="connsiteX37" fmla="*/ 7848600 w 10477500"/>
                <a:gd name="connsiteY37" fmla="*/ 6210300 h 13012116"/>
                <a:gd name="connsiteX38" fmla="*/ 7924800 w 10477500"/>
                <a:gd name="connsiteY38" fmla="*/ 6400800 h 13012116"/>
                <a:gd name="connsiteX39" fmla="*/ 8248650 w 10477500"/>
                <a:gd name="connsiteY39" fmla="*/ 6534150 h 13012116"/>
                <a:gd name="connsiteX40" fmla="*/ 8248650 w 10477500"/>
                <a:gd name="connsiteY40" fmla="*/ 6705600 h 13012116"/>
                <a:gd name="connsiteX41" fmla="*/ 8496300 w 10477500"/>
                <a:gd name="connsiteY41" fmla="*/ 6877050 h 13012116"/>
                <a:gd name="connsiteX42" fmla="*/ 8763000 w 10477500"/>
                <a:gd name="connsiteY42" fmla="*/ 6743700 h 13012116"/>
                <a:gd name="connsiteX43" fmla="*/ 8953500 w 10477500"/>
                <a:gd name="connsiteY43" fmla="*/ 6515100 h 13012116"/>
                <a:gd name="connsiteX44" fmla="*/ 9163050 w 10477500"/>
                <a:gd name="connsiteY44" fmla="*/ 6324600 h 13012116"/>
                <a:gd name="connsiteX45" fmla="*/ 9563100 w 10477500"/>
                <a:gd name="connsiteY45" fmla="*/ 6457950 h 13012116"/>
                <a:gd name="connsiteX46" fmla="*/ 9772650 w 10477500"/>
                <a:gd name="connsiteY46" fmla="*/ 6972300 h 13012116"/>
                <a:gd name="connsiteX47" fmla="*/ 9982200 w 10477500"/>
                <a:gd name="connsiteY47" fmla="*/ 7277100 h 13012116"/>
                <a:gd name="connsiteX48" fmla="*/ 10134600 w 10477500"/>
                <a:gd name="connsiteY48" fmla="*/ 7239000 h 13012116"/>
                <a:gd name="connsiteX49" fmla="*/ 10420350 w 10477500"/>
                <a:gd name="connsiteY49" fmla="*/ 7296150 h 13012116"/>
                <a:gd name="connsiteX50" fmla="*/ 10477500 w 10477500"/>
                <a:gd name="connsiteY50" fmla="*/ 7639050 h 13012116"/>
                <a:gd name="connsiteX51" fmla="*/ 10420350 w 10477500"/>
                <a:gd name="connsiteY51" fmla="*/ 7981950 h 13012116"/>
                <a:gd name="connsiteX52" fmla="*/ 10248900 w 10477500"/>
                <a:gd name="connsiteY52" fmla="*/ 8077200 h 13012116"/>
                <a:gd name="connsiteX53" fmla="*/ 9925050 w 10477500"/>
                <a:gd name="connsiteY53" fmla="*/ 8096250 h 13012116"/>
                <a:gd name="connsiteX54" fmla="*/ 9753600 w 10477500"/>
                <a:gd name="connsiteY54" fmla="*/ 8362950 h 13012116"/>
                <a:gd name="connsiteX55" fmla="*/ 9505950 w 10477500"/>
                <a:gd name="connsiteY55" fmla="*/ 8515350 h 13012116"/>
                <a:gd name="connsiteX56" fmla="*/ 9372600 w 10477500"/>
                <a:gd name="connsiteY56" fmla="*/ 8743950 h 13012116"/>
                <a:gd name="connsiteX57" fmla="*/ 9429750 w 10477500"/>
                <a:gd name="connsiteY57" fmla="*/ 9144000 h 13012116"/>
                <a:gd name="connsiteX58" fmla="*/ 9220200 w 10477500"/>
                <a:gd name="connsiteY58" fmla="*/ 9505950 h 13012116"/>
                <a:gd name="connsiteX59" fmla="*/ 9010650 w 10477500"/>
                <a:gd name="connsiteY59" fmla="*/ 9696450 h 13012116"/>
                <a:gd name="connsiteX60" fmla="*/ 8934450 w 10477500"/>
                <a:gd name="connsiteY60" fmla="*/ 9810750 h 13012116"/>
                <a:gd name="connsiteX61" fmla="*/ 8763000 w 10477500"/>
                <a:gd name="connsiteY61" fmla="*/ 9963150 h 13012116"/>
                <a:gd name="connsiteX62" fmla="*/ 8629650 w 10477500"/>
                <a:gd name="connsiteY62" fmla="*/ 10134600 h 13012116"/>
                <a:gd name="connsiteX63" fmla="*/ 8496300 w 10477500"/>
                <a:gd name="connsiteY63" fmla="*/ 10344150 h 13012116"/>
                <a:gd name="connsiteX64" fmla="*/ 8420100 w 10477500"/>
                <a:gd name="connsiteY64" fmla="*/ 10534650 h 13012116"/>
                <a:gd name="connsiteX65" fmla="*/ 8343900 w 10477500"/>
                <a:gd name="connsiteY65" fmla="*/ 10820400 h 13012116"/>
                <a:gd name="connsiteX66" fmla="*/ 8324850 w 10477500"/>
                <a:gd name="connsiteY66" fmla="*/ 11010900 h 13012116"/>
                <a:gd name="connsiteX67" fmla="*/ 8401050 w 10477500"/>
                <a:gd name="connsiteY67" fmla="*/ 11144250 h 13012116"/>
                <a:gd name="connsiteX68" fmla="*/ 8515350 w 10477500"/>
                <a:gd name="connsiteY68" fmla="*/ 11258550 h 13012116"/>
                <a:gd name="connsiteX69" fmla="*/ 8401050 w 10477500"/>
                <a:gd name="connsiteY69" fmla="*/ 11391900 h 13012116"/>
                <a:gd name="connsiteX70" fmla="*/ 8267700 w 10477500"/>
                <a:gd name="connsiteY70" fmla="*/ 11849100 h 13012116"/>
                <a:gd name="connsiteX71" fmla="*/ 7848600 w 10477500"/>
                <a:gd name="connsiteY71" fmla="*/ 12096750 h 13012116"/>
                <a:gd name="connsiteX72" fmla="*/ 7581900 w 10477500"/>
                <a:gd name="connsiteY72" fmla="*/ 12249150 h 13012116"/>
                <a:gd name="connsiteX73" fmla="*/ 6915150 w 10477500"/>
                <a:gd name="connsiteY73" fmla="*/ 12534900 h 13012116"/>
                <a:gd name="connsiteX74" fmla="*/ 6591300 w 10477500"/>
                <a:gd name="connsiteY74" fmla="*/ 12744450 h 13012116"/>
                <a:gd name="connsiteX75" fmla="*/ 6438900 w 10477500"/>
                <a:gd name="connsiteY75" fmla="*/ 12877800 h 13012116"/>
                <a:gd name="connsiteX76" fmla="*/ 6305550 w 10477500"/>
                <a:gd name="connsiteY76" fmla="*/ 12934950 h 13012116"/>
                <a:gd name="connsiteX77" fmla="*/ 6038850 w 10477500"/>
                <a:gd name="connsiteY77" fmla="*/ 13011150 h 13012116"/>
                <a:gd name="connsiteX78" fmla="*/ 5638800 w 10477500"/>
                <a:gd name="connsiteY78" fmla="*/ 12877800 h 13012116"/>
                <a:gd name="connsiteX79" fmla="*/ 5238750 w 10477500"/>
                <a:gd name="connsiteY79" fmla="*/ 12801600 h 13012116"/>
                <a:gd name="connsiteX80" fmla="*/ 4800600 w 10477500"/>
                <a:gd name="connsiteY80" fmla="*/ 12801600 h 13012116"/>
                <a:gd name="connsiteX81" fmla="*/ 4552950 w 10477500"/>
                <a:gd name="connsiteY81" fmla="*/ 12954000 h 13012116"/>
                <a:gd name="connsiteX82" fmla="*/ 4076700 w 10477500"/>
                <a:gd name="connsiteY82" fmla="*/ 12839700 h 13012116"/>
                <a:gd name="connsiteX83" fmla="*/ 3848100 w 10477500"/>
                <a:gd name="connsiteY83" fmla="*/ 12782550 h 13012116"/>
                <a:gd name="connsiteX84" fmla="*/ 3600450 w 10477500"/>
                <a:gd name="connsiteY84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38450 w 10477500"/>
                <a:gd name="connsiteY23" fmla="*/ 4229100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409950 w 10477500"/>
                <a:gd name="connsiteY26" fmla="*/ 4667250 h 13012116"/>
                <a:gd name="connsiteX27" fmla="*/ 3676650 w 10477500"/>
                <a:gd name="connsiteY27" fmla="*/ 4933950 h 13012116"/>
                <a:gd name="connsiteX28" fmla="*/ 3867150 w 10477500"/>
                <a:gd name="connsiteY28" fmla="*/ 5276850 h 13012116"/>
                <a:gd name="connsiteX29" fmla="*/ 4267200 w 10477500"/>
                <a:gd name="connsiteY29" fmla="*/ 5372100 h 13012116"/>
                <a:gd name="connsiteX30" fmla="*/ 4438650 w 10477500"/>
                <a:gd name="connsiteY30" fmla="*/ 5715000 h 13012116"/>
                <a:gd name="connsiteX31" fmla="*/ 4724400 w 10477500"/>
                <a:gd name="connsiteY31" fmla="*/ 5981700 h 13012116"/>
                <a:gd name="connsiteX32" fmla="*/ 5010150 w 10477500"/>
                <a:gd name="connsiteY32" fmla="*/ 5924550 h 13012116"/>
                <a:gd name="connsiteX33" fmla="*/ 5524500 w 10477500"/>
                <a:gd name="connsiteY33" fmla="*/ 6019800 h 13012116"/>
                <a:gd name="connsiteX34" fmla="*/ 6191250 w 10477500"/>
                <a:gd name="connsiteY34" fmla="*/ 5962650 h 13012116"/>
                <a:gd name="connsiteX35" fmla="*/ 6438900 w 10477500"/>
                <a:gd name="connsiteY35" fmla="*/ 5962650 h 13012116"/>
                <a:gd name="connsiteX36" fmla="*/ 7181850 w 10477500"/>
                <a:gd name="connsiteY36" fmla="*/ 5905500 h 13012116"/>
                <a:gd name="connsiteX37" fmla="*/ 7620000 w 10477500"/>
                <a:gd name="connsiteY37" fmla="*/ 5962650 h 13012116"/>
                <a:gd name="connsiteX38" fmla="*/ 7848600 w 10477500"/>
                <a:gd name="connsiteY38" fmla="*/ 6210300 h 13012116"/>
                <a:gd name="connsiteX39" fmla="*/ 7924800 w 10477500"/>
                <a:gd name="connsiteY39" fmla="*/ 6400800 h 13012116"/>
                <a:gd name="connsiteX40" fmla="*/ 8248650 w 10477500"/>
                <a:gd name="connsiteY40" fmla="*/ 6534150 h 13012116"/>
                <a:gd name="connsiteX41" fmla="*/ 8248650 w 10477500"/>
                <a:gd name="connsiteY41" fmla="*/ 6705600 h 13012116"/>
                <a:gd name="connsiteX42" fmla="*/ 8496300 w 10477500"/>
                <a:gd name="connsiteY42" fmla="*/ 6877050 h 13012116"/>
                <a:gd name="connsiteX43" fmla="*/ 8763000 w 10477500"/>
                <a:gd name="connsiteY43" fmla="*/ 6743700 h 13012116"/>
                <a:gd name="connsiteX44" fmla="*/ 8953500 w 10477500"/>
                <a:gd name="connsiteY44" fmla="*/ 6515100 h 13012116"/>
                <a:gd name="connsiteX45" fmla="*/ 9163050 w 10477500"/>
                <a:gd name="connsiteY45" fmla="*/ 6324600 h 13012116"/>
                <a:gd name="connsiteX46" fmla="*/ 9563100 w 10477500"/>
                <a:gd name="connsiteY46" fmla="*/ 6457950 h 13012116"/>
                <a:gd name="connsiteX47" fmla="*/ 9772650 w 10477500"/>
                <a:gd name="connsiteY47" fmla="*/ 6972300 h 13012116"/>
                <a:gd name="connsiteX48" fmla="*/ 9982200 w 10477500"/>
                <a:gd name="connsiteY48" fmla="*/ 7277100 h 13012116"/>
                <a:gd name="connsiteX49" fmla="*/ 10134600 w 10477500"/>
                <a:gd name="connsiteY49" fmla="*/ 7239000 h 13012116"/>
                <a:gd name="connsiteX50" fmla="*/ 10420350 w 10477500"/>
                <a:gd name="connsiteY50" fmla="*/ 7296150 h 13012116"/>
                <a:gd name="connsiteX51" fmla="*/ 10477500 w 10477500"/>
                <a:gd name="connsiteY51" fmla="*/ 7639050 h 13012116"/>
                <a:gd name="connsiteX52" fmla="*/ 10420350 w 10477500"/>
                <a:gd name="connsiteY52" fmla="*/ 7981950 h 13012116"/>
                <a:gd name="connsiteX53" fmla="*/ 10248900 w 10477500"/>
                <a:gd name="connsiteY53" fmla="*/ 8077200 h 13012116"/>
                <a:gd name="connsiteX54" fmla="*/ 9925050 w 10477500"/>
                <a:gd name="connsiteY54" fmla="*/ 8096250 h 13012116"/>
                <a:gd name="connsiteX55" fmla="*/ 9753600 w 10477500"/>
                <a:gd name="connsiteY55" fmla="*/ 8362950 h 13012116"/>
                <a:gd name="connsiteX56" fmla="*/ 9505950 w 10477500"/>
                <a:gd name="connsiteY56" fmla="*/ 8515350 h 13012116"/>
                <a:gd name="connsiteX57" fmla="*/ 9372600 w 10477500"/>
                <a:gd name="connsiteY57" fmla="*/ 8743950 h 13012116"/>
                <a:gd name="connsiteX58" fmla="*/ 9429750 w 10477500"/>
                <a:gd name="connsiteY58" fmla="*/ 9144000 h 13012116"/>
                <a:gd name="connsiteX59" fmla="*/ 9220200 w 10477500"/>
                <a:gd name="connsiteY59" fmla="*/ 9505950 h 13012116"/>
                <a:gd name="connsiteX60" fmla="*/ 9010650 w 10477500"/>
                <a:gd name="connsiteY60" fmla="*/ 9696450 h 13012116"/>
                <a:gd name="connsiteX61" fmla="*/ 8934450 w 10477500"/>
                <a:gd name="connsiteY61" fmla="*/ 9810750 h 13012116"/>
                <a:gd name="connsiteX62" fmla="*/ 8763000 w 10477500"/>
                <a:gd name="connsiteY62" fmla="*/ 9963150 h 13012116"/>
                <a:gd name="connsiteX63" fmla="*/ 8629650 w 10477500"/>
                <a:gd name="connsiteY63" fmla="*/ 10134600 h 13012116"/>
                <a:gd name="connsiteX64" fmla="*/ 8496300 w 10477500"/>
                <a:gd name="connsiteY64" fmla="*/ 10344150 h 13012116"/>
                <a:gd name="connsiteX65" fmla="*/ 8420100 w 10477500"/>
                <a:gd name="connsiteY65" fmla="*/ 10534650 h 13012116"/>
                <a:gd name="connsiteX66" fmla="*/ 8343900 w 10477500"/>
                <a:gd name="connsiteY66" fmla="*/ 10820400 h 13012116"/>
                <a:gd name="connsiteX67" fmla="*/ 8324850 w 10477500"/>
                <a:gd name="connsiteY67" fmla="*/ 11010900 h 13012116"/>
                <a:gd name="connsiteX68" fmla="*/ 8401050 w 10477500"/>
                <a:gd name="connsiteY68" fmla="*/ 11144250 h 13012116"/>
                <a:gd name="connsiteX69" fmla="*/ 8515350 w 10477500"/>
                <a:gd name="connsiteY69" fmla="*/ 11258550 h 13012116"/>
                <a:gd name="connsiteX70" fmla="*/ 8401050 w 10477500"/>
                <a:gd name="connsiteY70" fmla="*/ 11391900 h 13012116"/>
                <a:gd name="connsiteX71" fmla="*/ 8267700 w 10477500"/>
                <a:gd name="connsiteY71" fmla="*/ 11849100 h 13012116"/>
                <a:gd name="connsiteX72" fmla="*/ 7848600 w 10477500"/>
                <a:gd name="connsiteY72" fmla="*/ 12096750 h 13012116"/>
                <a:gd name="connsiteX73" fmla="*/ 7581900 w 10477500"/>
                <a:gd name="connsiteY73" fmla="*/ 12249150 h 13012116"/>
                <a:gd name="connsiteX74" fmla="*/ 6915150 w 10477500"/>
                <a:gd name="connsiteY74" fmla="*/ 12534900 h 13012116"/>
                <a:gd name="connsiteX75" fmla="*/ 6591300 w 10477500"/>
                <a:gd name="connsiteY75" fmla="*/ 12744450 h 13012116"/>
                <a:gd name="connsiteX76" fmla="*/ 6438900 w 10477500"/>
                <a:gd name="connsiteY76" fmla="*/ 12877800 h 13012116"/>
                <a:gd name="connsiteX77" fmla="*/ 6305550 w 10477500"/>
                <a:gd name="connsiteY77" fmla="*/ 12934950 h 13012116"/>
                <a:gd name="connsiteX78" fmla="*/ 6038850 w 10477500"/>
                <a:gd name="connsiteY78" fmla="*/ 13011150 h 13012116"/>
                <a:gd name="connsiteX79" fmla="*/ 5638800 w 10477500"/>
                <a:gd name="connsiteY79" fmla="*/ 12877800 h 13012116"/>
                <a:gd name="connsiteX80" fmla="*/ 5238750 w 10477500"/>
                <a:gd name="connsiteY80" fmla="*/ 12801600 h 13012116"/>
                <a:gd name="connsiteX81" fmla="*/ 4800600 w 10477500"/>
                <a:gd name="connsiteY81" fmla="*/ 12801600 h 13012116"/>
                <a:gd name="connsiteX82" fmla="*/ 4552950 w 10477500"/>
                <a:gd name="connsiteY82" fmla="*/ 12954000 h 13012116"/>
                <a:gd name="connsiteX83" fmla="*/ 4076700 w 10477500"/>
                <a:gd name="connsiteY83" fmla="*/ 12839700 h 13012116"/>
                <a:gd name="connsiteX84" fmla="*/ 3848100 w 10477500"/>
                <a:gd name="connsiteY84" fmla="*/ 12782550 h 13012116"/>
                <a:gd name="connsiteX85" fmla="*/ 3600450 w 10477500"/>
                <a:gd name="connsiteY85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409950 w 10477500"/>
                <a:gd name="connsiteY26" fmla="*/ 4667250 h 13012116"/>
                <a:gd name="connsiteX27" fmla="*/ 3676650 w 10477500"/>
                <a:gd name="connsiteY27" fmla="*/ 4933950 h 13012116"/>
                <a:gd name="connsiteX28" fmla="*/ 3867150 w 10477500"/>
                <a:gd name="connsiteY28" fmla="*/ 5276850 h 13012116"/>
                <a:gd name="connsiteX29" fmla="*/ 4267200 w 10477500"/>
                <a:gd name="connsiteY29" fmla="*/ 5372100 h 13012116"/>
                <a:gd name="connsiteX30" fmla="*/ 4438650 w 10477500"/>
                <a:gd name="connsiteY30" fmla="*/ 5715000 h 13012116"/>
                <a:gd name="connsiteX31" fmla="*/ 4724400 w 10477500"/>
                <a:gd name="connsiteY31" fmla="*/ 5981700 h 13012116"/>
                <a:gd name="connsiteX32" fmla="*/ 5010150 w 10477500"/>
                <a:gd name="connsiteY32" fmla="*/ 5924550 h 13012116"/>
                <a:gd name="connsiteX33" fmla="*/ 5524500 w 10477500"/>
                <a:gd name="connsiteY33" fmla="*/ 6019800 h 13012116"/>
                <a:gd name="connsiteX34" fmla="*/ 6191250 w 10477500"/>
                <a:gd name="connsiteY34" fmla="*/ 5962650 h 13012116"/>
                <a:gd name="connsiteX35" fmla="*/ 6438900 w 10477500"/>
                <a:gd name="connsiteY35" fmla="*/ 5962650 h 13012116"/>
                <a:gd name="connsiteX36" fmla="*/ 7181850 w 10477500"/>
                <a:gd name="connsiteY36" fmla="*/ 5905500 h 13012116"/>
                <a:gd name="connsiteX37" fmla="*/ 7620000 w 10477500"/>
                <a:gd name="connsiteY37" fmla="*/ 5962650 h 13012116"/>
                <a:gd name="connsiteX38" fmla="*/ 7848600 w 10477500"/>
                <a:gd name="connsiteY38" fmla="*/ 6210300 h 13012116"/>
                <a:gd name="connsiteX39" fmla="*/ 7924800 w 10477500"/>
                <a:gd name="connsiteY39" fmla="*/ 6400800 h 13012116"/>
                <a:gd name="connsiteX40" fmla="*/ 8248650 w 10477500"/>
                <a:gd name="connsiteY40" fmla="*/ 6534150 h 13012116"/>
                <a:gd name="connsiteX41" fmla="*/ 8248650 w 10477500"/>
                <a:gd name="connsiteY41" fmla="*/ 6705600 h 13012116"/>
                <a:gd name="connsiteX42" fmla="*/ 8496300 w 10477500"/>
                <a:gd name="connsiteY42" fmla="*/ 6877050 h 13012116"/>
                <a:gd name="connsiteX43" fmla="*/ 8763000 w 10477500"/>
                <a:gd name="connsiteY43" fmla="*/ 6743700 h 13012116"/>
                <a:gd name="connsiteX44" fmla="*/ 8953500 w 10477500"/>
                <a:gd name="connsiteY44" fmla="*/ 6515100 h 13012116"/>
                <a:gd name="connsiteX45" fmla="*/ 9163050 w 10477500"/>
                <a:gd name="connsiteY45" fmla="*/ 6324600 h 13012116"/>
                <a:gd name="connsiteX46" fmla="*/ 9563100 w 10477500"/>
                <a:gd name="connsiteY46" fmla="*/ 6457950 h 13012116"/>
                <a:gd name="connsiteX47" fmla="*/ 9772650 w 10477500"/>
                <a:gd name="connsiteY47" fmla="*/ 6972300 h 13012116"/>
                <a:gd name="connsiteX48" fmla="*/ 9982200 w 10477500"/>
                <a:gd name="connsiteY48" fmla="*/ 7277100 h 13012116"/>
                <a:gd name="connsiteX49" fmla="*/ 10134600 w 10477500"/>
                <a:gd name="connsiteY49" fmla="*/ 7239000 h 13012116"/>
                <a:gd name="connsiteX50" fmla="*/ 10420350 w 10477500"/>
                <a:gd name="connsiteY50" fmla="*/ 7296150 h 13012116"/>
                <a:gd name="connsiteX51" fmla="*/ 10477500 w 10477500"/>
                <a:gd name="connsiteY51" fmla="*/ 7639050 h 13012116"/>
                <a:gd name="connsiteX52" fmla="*/ 10420350 w 10477500"/>
                <a:gd name="connsiteY52" fmla="*/ 7981950 h 13012116"/>
                <a:gd name="connsiteX53" fmla="*/ 10248900 w 10477500"/>
                <a:gd name="connsiteY53" fmla="*/ 8077200 h 13012116"/>
                <a:gd name="connsiteX54" fmla="*/ 9925050 w 10477500"/>
                <a:gd name="connsiteY54" fmla="*/ 8096250 h 13012116"/>
                <a:gd name="connsiteX55" fmla="*/ 9753600 w 10477500"/>
                <a:gd name="connsiteY55" fmla="*/ 8362950 h 13012116"/>
                <a:gd name="connsiteX56" fmla="*/ 9505950 w 10477500"/>
                <a:gd name="connsiteY56" fmla="*/ 8515350 h 13012116"/>
                <a:gd name="connsiteX57" fmla="*/ 9372600 w 10477500"/>
                <a:gd name="connsiteY57" fmla="*/ 8743950 h 13012116"/>
                <a:gd name="connsiteX58" fmla="*/ 9429750 w 10477500"/>
                <a:gd name="connsiteY58" fmla="*/ 9144000 h 13012116"/>
                <a:gd name="connsiteX59" fmla="*/ 9220200 w 10477500"/>
                <a:gd name="connsiteY59" fmla="*/ 9505950 h 13012116"/>
                <a:gd name="connsiteX60" fmla="*/ 9010650 w 10477500"/>
                <a:gd name="connsiteY60" fmla="*/ 9696450 h 13012116"/>
                <a:gd name="connsiteX61" fmla="*/ 8934450 w 10477500"/>
                <a:gd name="connsiteY61" fmla="*/ 9810750 h 13012116"/>
                <a:gd name="connsiteX62" fmla="*/ 8763000 w 10477500"/>
                <a:gd name="connsiteY62" fmla="*/ 9963150 h 13012116"/>
                <a:gd name="connsiteX63" fmla="*/ 8629650 w 10477500"/>
                <a:gd name="connsiteY63" fmla="*/ 10134600 h 13012116"/>
                <a:gd name="connsiteX64" fmla="*/ 8496300 w 10477500"/>
                <a:gd name="connsiteY64" fmla="*/ 10344150 h 13012116"/>
                <a:gd name="connsiteX65" fmla="*/ 8420100 w 10477500"/>
                <a:gd name="connsiteY65" fmla="*/ 10534650 h 13012116"/>
                <a:gd name="connsiteX66" fmla="*/ 8343900 w 10477500"/>
                <a:gd name="connsiteY66" fmla="*/ 10820400 h 13012116"/>
                <a:gd name="connsiteX67" fmla="*/ 8324850 w 10477500"/>
                <a:gd name="connsiteY67" fmla="*/ 11010900 h 13012116"/>
                <a:gd name="connsiteX68" fmla="*/ 8401050 w 10477500"/>
                <a:gd name="connsiteY68" fmla="*/ 11144250 h 13012116"/>
                <a:gd name="connsiteX69" fmla="*/ 8515350 w 10477500"/>
                <a:gd name="connsiteY69" fmla="*/ 11258550 h 13012116"/>
                <a:gd name="connsiteX70" fmla="*/ 8401050 w 10477500"/>
                <a:gd name="connsiteY70" fmla="*/ 11391900 h 13012116"/>
                <a:gd name="connsiteX71" fmla="*/ 8267700 w 10477500"/>
                <a:gd name="connsiteY71" fmla="*/ 11849100 h 13012116"/>
                <a:gd name="connsiteX72" fmla="*/ 7848600 w 10477500"/>
                <a:gd name="connsiteY72" fmla="*/ 12096750 h 13012116"/>
                <a:gd name="connsiteX73" fmla="*/ 7581900 w 10477500"/>
                <a:gd name="connsiteY73" fmla="*/ 12249150 h 13012116"/>
                <a:gd name="connsiteX74" fmla="*/ 6915150 w 10477500"/>
                <a:gd name="connsiteY74" fmla="*/ 12534900 h 13012116"/>
                <a:gd name="connsiteX75" fmla="*/ 6591300 w 10477500"/>
                <a:gd name="connsiteY75" fmla="*/ 12744450 h 13012116"/>
                <a:gd name="connsiteX76" fmla="*/ 6438900 w 10477500"/>
                <a:gd name="connsiteY76" fmla="*/ 12877800 h 13012116"/>
                <a:gd name="connsiteX77" fmla="*/ 6305550 w 10477500"/>
                <a:gd name="connsiteY77" fmla="*/ 12934950 h 13012116"/>
                <a:gd name="connsiteX78" fmla="*/ 6038850 w 10477500"/>
                <a:gd name="connsiteY78" fmla="*/ 13011150 h 13012116"/>
                <a:gd name="connsiteX79" fmla="*/ 5638800 w 10477500"/>
                <a:gd name="connsiteY79" fmla="*/ 12877800 h 13012116"/>
                <a:gd name="connsiteX80" fmla="*/ 5238750 w 10477500"/>
                <a:gd name="connsiteY80" fmla="*/ 12801600 h 13012116"/>
                <a:gd name="connsiteX81" fmla="*/ 4800600 w 10477500"/>
                <a:gd name="connsiteY81" fmla="*/ 12801600 h 13012116"/>
                <a:gd name="connsiteX82" fmla="*/ 4552950 w 10477500"/>
                <a:gd name="connsiteY82" fmla="*/ 12954000 h 13012116"/>
                <a:gd name="connsiteX83" fmla="*/ 4076700 w 10477500"/>
                <a:gd name="connsiteY83" fmla="*/ 12839700 h 13012116"/>
                <a:gd name="connsiteX84" fmla="*/ 3848100 w 10477500"/>
                <a:gd name="connsiteY84" fmla="*/ 12782550 h 13012116"/>
                <a:gd name="connsiteX85" fmla="*/ 3600450 w 10477500"/>
                <a:gd name="connsiteY85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676650 w 10477500"/>
                <a:gd name="connsiteY28" fmla="*/ 4933950 h 13012116"/>
                <a:gd name="connsiteX29" fmla="*/ 3867150 w 10477500"/>
                <a:gd name="connsiteY29" fmla="*/ 5276850 h 13012116"/>
                <a:gd name="connsiteX30" fmla="*/ 4267200 w 10477500"/>
                <a:gd name="connsiteY30" fmla="*/ 5372100 h 13012116"/>
                <a:gd name="connsiteX31" fmla="*/ 4438650 w 10477500"/>
                <a:gd name="connsiteY31" fmla="*/ 5715000 h 13012116"/>
                <a:gd name="connsiteX32" fmla="*/ 4724400 w 10477500"/>
                <a:gd name="connsiteY32" fmla="*/ 5981700 h 13012116"/>
                <a:gd name="connsiteX33" fmla="*/ 5010150 w 10477500"/>
                <a:gd name="connsiteY33" fmla="*/ 5924550 h 13012116"/>
                <a:gd name="connsiteX34" fmla="*/ 5524500 w 10477500"/>
                <a:gd name="connsiteY34" fmla="*/ 6019800 h 13012116"/>
                <a:gd name="connsiteX35" fmla="*/ 6191250 w 10477500"/>
                <a:gd name="connsiteY35" fmla="*/ 5962650 h 13012116"/>
                <a:gd name="connsiteX36" fmla="*/ 6438900 w 10477500"/>
                <a:gd name="connsiteY36" fmla="*/ 5962650 h 13012116"/>
                <a:gd name="connsiteX37" fmla="*/ 7181850 w 10477500"/>
                <a:gd name="connsiteY37" fmla="*/ 5905500 h 13012116"/>
                <a:gd name="connsiteX38" fmla="*/ 7620000 w 10477500"/>
                <a:gd name="connsiteY38" fmla="*/ 5962650 h 13012116"/>
                <a:gd name="connsiteX39" fmla="*/ 7848600 w 10477500"/>
                <a:gd name="connsiteY39" fmla="*/ 6210300 h 13012116"/>
                <a:gd name="connsiteX40" fmla="*/ 7924800 w 10477500"/>
                <a:gd name="connsiteY40" fmla="*/ 6400800 h 13012116"/>
                <a:gd name="connsiteX41" fmla="*/ 8248650 w 10477500"/>
                <a:gd name="connsiteY41" fmla="*/ 6534150 h 13012116"/>
                <a:gd name="connsiteX42" fmla="*/ 8248650 w 10477500"/>
                <a:gd name="connsiteY42" fmla="*/ 6705600 h 13012116"/>
                <a:gd name="connsiteX43" fmla="*/ 8496300 w 10477500"/>
                <a:gd name="connsiteY43" fmla="*/ 6877050 h 13012116"/>
                <a:gd name="connsiteX44" fmla="*/ 8763000 w 10477500"/>
                <a:gd name="connsiteY44" fmla="*/ 6743700 h 13012116"/>
                <a:gd name="connsiteX45" fmla="*/ 8953500 w 10477500"/>
                <a:gd name="connsiteY45" fmla="*/ 6515100 h 13012116"/>
                <a:gd name="connsiteX46" fmla="*/ 9163050 w 10477500"/>
                <a:gd name="connsiteY46" fmla="*/ 6324600 h 13012116"/>
                <a:gd name="connsiteX47" fmla="*/ 9563100 w 10477500"/>
                <a:gd name="connsiteY47" fmla="*/ 6457950 h 13012116"/>
                <a:gd name="connsiteX48" fmla="*/ 9772650 w 10477500"/>
                <a:gd name="connsiteY48" fmla="*/ 6972300 h 13012116"/>
                <a:gd name="connsiteX49" fmla="*/ 9982200 w 10477500"/>
                <a:gd name="connsiteY49" fmla="*/ 7277100 h 13012116"/>
                <a:gd name="connsiteX50" fmla="*/ 10134600 w 10477500"/>
                <a:gd name="connsiteY50" fmla="*/ 7239000 h 13012116"/>
                <a:gd name="connsiteX51" fmla="*/ 10420350 w 10477500"/>
                <a:gd name="connsiteY51" fmla="*/ 7296150 h 13012116"/>
                <a:gd name="connsiteX52" fmla="*/ 10477500 w 10477500"/>
                <a:gd name="connsiteY52" fmla="*/ 7639050 h 13012116"/>
                <a:gd name="connsiteX53" fmla="*/ 10420350 w 10477500"/>
                <a:gd name="connsiteY53" fmla="*/ 7981950 h 13012116"/>
                <a:gd name="connsiteX54" fmla="*/ 10248900 w 10477500"/>
                <a:gd name="connsiteY54" fmla="*/ 8077200 h 13012116"/>
                <a:gd name="connsiteX55" fmla="*/ 9925050 w 10477500"/>
                <a:gd name="connsiteY55" fmla="*/ 8096250 h 13012116"/>
                <a:gd name="connsiteX56" fmla="*/ 9753600 w 10477500"/>
                <a:gd name="connsiteY56" fmla="*/ 8362950 h 13012116"/>
                <a:gd name="connsiteX57" fmla="*/ 9505950 w 10477500"/>
                <a:gd name="connsiteY57" fmla="*/ 8515350 h 13012116"/>
                <a:gd name="connsiteX58" fmla="*/ 9372600 w 10477500"/>
                <a:gd name="connsiteY58" fmla="*/ 8743950 h 13012116"/>
                <a:gd name="connsiteX59" fmla="*/ 9429750 w 10477500"/>
                <a:gd name="connsiteY59" fmla="*/ 9144000 h 13012116"/>
                <a:gd name="connsiteX60" fmla="*/ 9220200 w 10477500"/>
                <a:gd name="connsiteY60" fmla="*/ 9505950 h 13012116"/>
                <a:gd name="connsiteX61" fmla="*/ 9010650 w 10477500"/>
                <a:gd name="connsiteY61" fmla="*/ 9696450 h 13012116"/>
                <a:gd name="connsiteX62" fmla="*/ 8934450 w 10477500"/>
                <a:gd name="connsiteY62" fmla="*/ 9810750 h 13012116"/>
                <a:gd name="connsiteX63" fmla="*/ 8763000 w 10477500"/>
                <a:gd name="connsiteY63" fmla="*/ 9963150 h 13012116"/>
                <a:gd name="connsiteX64" fmla="*/ 8629650 w 10477500"/>
                <a:gd name="connsiteY64" fmla="*/ 10134600 h 13012116"/>
                <a:gd name="connsiteX65" fmla="*/ 8496300 w 10477500"/>
                <a:gd name="connsiteY65" fmla="*/ 10344150 h 13012116"/>
                <a:gd name="connsiteX66" fmla="*/ 8420100 w 10477500"/>
                <a:gd name="connsiteY66" fmla="*/ 10534650 h 13012116"/>
                <a:gd name="connsiteX67" fmla="*/ 8343900 w 10477500"/>
                <a:gd name="connsiteY67" fmla="*/ 10820400 h 13012116"/>
                <a:gd name="connsiteX68" fmla="*/ 8324850 w 10477500"/>
                <a:gd name="connsiteY68" fmla="*/ 11010900 h 13012116"/>
                <a:gd name="connsiteX69" fmla="*/ 8401050 w 10477500"/>
                <a:gd name="connsiteY69" fmla="*/ 11144250 h 13012116"/>
                <a:gd name="connsiteX70" fmla="*/ 8515350 w 10477500"/>
                <a:gd name="connsiteY70" fmla="*/ 11258550 h 13012116"/>
                <a:gd name="connsiteX71" fmla="*/ 8401050 w 10477500"/>
                <a:gd name="connsiteY71" fmla="*/ 11391900 h 13012116"/>
                <a:gd name="connsiteX72" fmla="*/ 8267700 w 10477500"/>
                <a:gd name="connsiteY72" fmla="*/ 11849100 h 13012116"/>
                <a:gd name="connsiteX73" fmla="*/ 7848600 w 10477500"/>
                <a:gd name="connsiteY73" fmla="*/ 12096750 h 13012116"/>
                <a:gd name="connsiteX74" fmla="*/ 7581900 w 10477500"/>
                <a:gd name="connsiteY74" fmla="*/ 12249150 h 13012116"/>
                <a:gd name="connsiteX75" fmla="*/ 6915150 w 10477500"/>
                <a:gd name="connsiteY75" fmla="*/ 12534900 h 13012116"/>
                <a:gd name="connsiteX76" fmla="*/ 6591300 w 10477500"/>
                <a:gd name="connsiteY76" fmla="*/ 12744450 h 13012116"/>
                <a:gd name="connsiteX77" fmla="*/ 6438900 w 10477500"/>
                <a:gd name="connsiteY77" fmla="*/ 12877800 h 13012116"/>
                <a:gd name="connsiteX78" fmla="*/ 6305550 w 10477500"/>
                <a:gd name="connsiteY78" fmla="*/ 12934950 h 13012116"/>
                <a:gd name="connsiteX79" fmla="*/ 6038850 w 10477500"/>
                <a:gd name="connsiteY79" fmla="*/ 13011150 h 13012116"/>
                <a:gd name="connsiteX80" fmla="*/ 5638800 w 10477500"/>
                <a:gd name="connsiteY80" fmla="*/ 12877800 h 13012116"/>
                <a:gd name="connsiteX81" fmla="*/ 5238750 w 10477500"/>
                <a:gd name="connsiteY81" fmla="*/ 12801600 h 13012116"/>
                <a:gd name="connsiteX82" fmla="*/ 4800600 w 10477500"/>
                <a:gd name="connsiteY82" fmla="*/ 12801600 h 13012116"/>
                <a:gd name="connsiteX83" fmla="*/ 4552950 w 10477500"/>
                <a:gd name="connsiteY83" fmla="*/ 12954000 h 13012116"/>
                <a:gd name="connsiteX84" fmla="*/ 4076700 w 10477500"/>
                <a:gd name="connsiteY84" fmla="*/ 12839700 h 13012116"/>
                <a:gd name="connsiteX85" fmla="*/ 3848100 w 10477500"/>
                <a:gd name="connsiteY85" fmla="*/ 12782550 h 13012116"/>
                <a:gd name="connsiteX86" fmla="*/ 3600450 w 10477500"/>
                <a:gd name="connsiteY86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867150 w 10477500"/>
                <a:gd name="connsiteY29" fmla="*/ 5276850 h 13012116"/>
                <a:gd name="connsiteX30" fmla="*/ 4267200 w 10477500"/>
                <a:gd name="connsiteY30" fmla="*/ 5372100 h 13012116"/>
                <a:gd name="connsiteX31" fmla="*/ 4438650 w 10477500"/>
                <a:gd name="connsiteY31" fmla="*/ 5715000 h 13012116"/>
                <a:gd name="connsiteX32" fmla="*/ 4724400 w 10477500"/>
                <a:gd name="connsiteY32" fmla="*/ 5981700 h 13012116"/>
                <a:gd name="connsiteX33" fmla="*/ 5010150 w 10477500"/>
                <a:gd name="connsiteY33" fmla="*/ 5924550 h 13012116"/>
                <a:gd name="connsiteX34" fmla="*/ 5524500 w 10477500"/>
                <a:gd name="connsiteY34" fmla="*/ 6019800 h 13012116"/>
                <a:gd name="connsiteX35" fmla="*/ 6191250 w 10477500"/>
                <a:gd name="connsiteY35" fmla="*/ 5962650 h 13012116"/>
                <a:gd name="connsiteX36" fmla="*/ 6438900 w 10477500"/>
                <a:gd name="connsiteY36" fmla="*/ 5962650 h 13012116"/>
                <a:gd name="connsiteX37" fmla="*/ 7181850 w 10477500"/>
                <a:gd name="connsiteY37" fmla="*/ 5905500 h 13012116"/>
                <a:gd name="connsiteX38" fmla="*/ 7620000 w 10477500"/>
                <a:gd name="connsiteY38" fmla="*/ 5962650 h 13012116"/>
                <a:gd name="connsiteX39" fmla="*/ 7848600 w 10477500"/>
                <a:gd name="connsiteY39" fmla="*/ 6210300 h 13012116"/>
                <a:gd name="connsiteX40" fmla="*/ 7924800 w 10477500"/>
                <a:gd name="connsiteY40" fmla="*/ 6400800 h 13012116"/>
                <a:gd name="connsiteX41" fmla="*/ 8248650 w 10477500"/>
                <a:gd name="connsiteY41" fmla="*/ 6534150 h 13012116"/>
                <a:gd name="connsiteX42" fmla="*/ 8248650 w 10477500"/>
                <a:gd name="connsiteY42" fmla="*/ 6705600 h 13012116"/>
                <a:gd name="connsiteX43" fmla="*/ 8496300 w 10477500"/>
                <a:gd name="connsiteY43" fmla="*/ 6877050 h 13012116"/>
                <a:gd name="connsiteX44" fmla="*/ 8763000 w 10477500"/>
                <a:gd name="connsiteY44" fmla="*/ 6743700 h 13012116"/>
                <a:gd name="connsiteX45" fmla="*/ 8953500 w 10477500"/>
                <a:gd name="connsiteY45" fmla="*/ 6515100 h 13012116"/>
                <a:gd name="connsiteX46" fmla="*/ 9163050 w 10477500"/>
                <a:gd name="connsiteY46" fmla="*/ 6324600 h 13012116"/>
                <a:gd name="connsiteX47" fmla="*/ 9563100 w 10477500"/>
                <a:gd name="connsiteY47" fmla="*/ 6457950 h 13012116"/>
                <a:gd name="connsiteX48" fmla="*/ 9772650 w 10477500"/>
                <a:gd name="connsiteY48" fmla="*/ 6972300 h 13012116"/>
                <a:gd name="connsiteX49" fmla="*/ 9982200 w 10477500"/>
                <a:gd name="connsiteY49" fmla="*/ 7277100 h 13012116"/>
                <a:gd name="connsiteX50" fmla="*/ 10134600 w 10477500"/>
                <a:gd name="connsiteY50" fmla="*/ 7239000 h 13012116"/>
                <a:gd name="connsiteX51" fmla="*/ 10420350 w 10477500"/>
                <a:gd name="connsiteY51" fmla="*/ 7296150 h 13012116"/>
                <a:gd name="connsiteX52" fmla="*/ 10477500 w 10477500"/>
                <a:gd name="connsiteY52" fmla="*/ 7639050 h 13012116"/>
                <a:gd name="connsiteX53" fmla="*/ 10420350 w 10477500"/>
                <a:gd name="connsiteY53" fmla="*/ 7981950 h 13012116"/>
                <a:gd name="connsiteX54" fmla="*/ 10248900 w 10477500"/>
                <a:gd name="connsiteY54" fmla="*/ 8077200 h 13012116"/>
                <a:gd name="connsiteX55" fmla="*/ 9925050 w 10477500"/>
                <a:gd name="connsiteY55" fmla="*/ 8096250 h 13012116"/>
                <a:gd name="connsiteX56" fmla="*/ 9753600 w 10477500"/>
                <a:gd name="connsiteY56" fmla="*/ 8362950 h 13012116"/>
                <a:gd name="connsiteX57" fmla="*/ 9505950 w 10477500"/>
                <a:gd name="connsiteY57" fmla="*/ 8515350 h 13012116"/>
                <a:gd name="connsiteX58" fmla="*/ 9372600 w 10477500"/>
                <a:gd name="connsiteY58" fmla="*/ 8743950 h 13012116"/>
                <a:gd name="connsiteX59" fmla="*/ 9429750 w 10477500"/>
                <a:gd name="connsiteY59" fmla="*/ 9144000 h 13012116"/>
                <a:gd name="connsiteX60" fmla="*/ 9220200 w 10477500"/>
                <a:gd name="connsiteY60" fmla="*/ 9505950 h 13012116"/>
                <a:gd name="connsiteX61" fmla="*/ 9010650 w 10477500"/>
                <a:gd name="connsiteY61" fmla="*/ 9696450 h 13012116"/>
                <a:gd name="connsiteX62" fmla="*/ 8934450 w 10477500"/>
                <a:gd name="connsiteY62" fmla="*/ 9810750 h 13012116"/>
                <a:gd name="connsiteX63" fmla="*/ 8763000 w 10477500"/>
                <a:gd name="connsiteY63" fmla="*/ 9963150 h 13012116"/>
                <a:gd name="connsiteX64" fmla="*/ 8629650 w 10477500"/>
                <a:gd name="connsiteY64" fmla="*/ 10134600 h 13012116"/>
                <a:gd name="connsiteX65" fmla="*/ 8496300 w 10477500"/>
                <a:gd name="connsiteY65" fmla="*/ 10344150 h 13012116"/>
                <a:gd name="connsiteX66" fmla="*/ 8420100 w 10477500"/>
                <a:gd name="connsiteY66" fmla="*/ 10534650 h 13012116"/>
                <a:gd name="connsiteX67" fmla="*/ 8343900 w 10477500"/>
                <a:gd name="connsiteY67" fmla="*/ 10820400 h 13012116"/>
                <a:gd name="connsiteX68" fmla="*/ 8324850 w 10477500"/>
                <a:gd name="connsiteY68" fmla="*/ 11010900 h 13012116"/>
                <a:gd name="connsiteX69" fmla="*/ 8401050 w 10477500"/>
                <a:gd name="connsiteY69" fmla="*/ 11144250 h 13012116"/>
                <a:gd name="connsiteX70" fmla="*/ 8515350 w 10477500"/>
                <a:gd name="connsiteY70" fmla="*/ 11258550 h 13012116"/>
                <a:gd name="connsiteX71" fmla="*/ 8401050 w 10477500"/>
                <a:gd name="connsiteY71" fmla="*/ 11391900 h 13012116"/>
                <a:gd name="connsiteX72" fmla="*/ 8267700 w 10477500"/>
                <a:gd name="connsiteY72" fmla="*/ 11849100 h 13012116"/>
                <a:gd name="connsiteX73" fmla="*/ 7848600 w 10477500"/>
                <a:gd name="connsiteY73" fmla="*/ 12096750 h 13012116"/>
                <a:gd name="connsiteX74" fmla="*/ 7581900 w 10477500"/>
                <a:gd name="connsiteY74" fmla="*/ 12249150 h 13012116"/>
                <a:gd name="connsiteX75" fmla="*/ 6915150 w 10477500"/>
                <a:gd name="connsiteY75" fmla="*/ 12534900 h 13012116"/>
                <a:gd name="connsiteX76" fmla="*/ 6591300 w 10477500"/>
                <a:gd name="connsiteY76" fmla="*/ 12744450 h 13012116"/>
                <a:gd name="connsiteX77" fmla="*/ 6438900 w 10477500"/>
                <a:gd name="connsiteY77" fmla="*/ 12877800 h 13012116"/>
                <a:gd name="connsiteX78" fmla="*/ 6305550 w 10477500"/>
                <a:gd name="connsiteY78" fmla="*/ 12934950 h 13012116"/>
                <a:gd name="connsiteX79" fmla="*/ 6038850 w 10477500"/>
                <a:gd name="connsiteY79" fmla="*/ 13011150 h 13012116"/>
                <a:gd name="connsiteX80" fmla="*/ 5638800 w 10477500"/>
                <a:gd name="connsiteY80" fmla="*/ 12877800 h 13012116"/>
                <a:gd name="connsiteX81" fmla="*/ 5238750 w 10477500"/>
                <a:gd name="connsiteY81" fmla="*/ 12801600 h 13012116"/>
                <a:gd name="connsiteX82" fmla="*/ 4800600 w 10477500"/>
                <a:gd name="connsiteY82" fmla="*/ 12801600 h 13012116"/>
                <a:gd name="connsiteX83" fmla="*/ 4552950 w 10477500"/>
                <a:gd name="connsiteY83" fmla="*/ 12954000 h 13012116"/>
                <a:gd name="connsiteX84" fmla="*/ 4076700 w 10477500"/>
                <a:gd name="connsiteY84" fmla="*/ 12839700 h 13012116"/>
                <a:gd name="connsiteX85" fmla="*/ 3848100 w 10477500"/>
                <a:gd name="connsiteY85" fmla="*/ 12782550 h 13012116"/>
                <a:gd name="connsiteX86" fmla="*/ 3600450 w 10477500"/>
                <a:gd name="connsiteY86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4018224 w 10477500"/>
                <a:gd name="connsiteY29" fmla="*/ 5221191 h 13012116"/>
                <a:gd name="connsiteX30" fmla="*/ 4267200 w 10477500"/>
                <a:gd name="connsiteY30" fmla="*/ 5372100 h 13012116"/>
                <a:gd name="connsiteX31" fmla="*/ 4438650 w 10477500"/>
                <a:gd name="connsiteY31" fmla="*/ 5715000 h 13012116"/>
                <a:gd name="connsiteX32" fmla="*/ 4724400 w 10477500"/>
                <a:gd name="connsiteY32" fmla="*/ 5981700 h 13012116"/>
                <a:gd name="connsiteX33" fmla="*/ 5010150 w 10477500"/>
                <a:gd name="connsiteY33" fmla="*/ 5924550 h 13012116"/>
                <a:gd name="connsiteX34" fmla="*/ 5524500 w 10477500"/>
                <a:gd name="connsiteY34" fmla="*/ 6019800 h 13012116"/>
                <a:gd name="connsiteX35" fmla="*/ 6191250 w 10477500"/>
                <a:gd name="connsiteY35" fmla="*/ 5962650 h 13012116"/>
                <a:gd name="connsiteX36" fmla="*/ 6438900 w 10477500"/>
                <a:gd name="connsiteY36" fmla="*/ 5962650 h 13012116"/>
                <a:gd name="connsiteX37" fmla="*/ 7181850 w 10477500"/>
                <a:gd name="connsiteY37" fmla="*/ 5905500 h 13012116"/>
                <a:gd name="connsiteX38" fmla="*/ 7620000 w 10477500"/>
                <a:gd name="connsiteY38" fmla="*/ 5962650 h 13012116"/>
                <a:gd name="connsiteX39" fmla="*/ 7848600 w 10477500"/>
                <a:gd name="connsiteY39" fmla="*/ 6210300 h 13012116"/>
                <a:gd name="connsiteX40" fmla="*/ 7924800 w 10477500"/>
                <a:gd name="connsiteY40" fmla="*/ 6400800 h 13012116"/>
                <a:gd name="connsiteX41" fmla="*/ 8248650 w 10477500"/>
                <a:gd name="connsiteY41" fmla="*/ 6534150 h 13012116"/>
                <a:gd name="connsiteX42" fmla="*/ 8248650 w 10477500"/>
                <a:gd name="connsiteY42" fmla="*/ 6705600 h 13012116"/>
                <a:gd name="connsiteX43" fmla="*/ 8496300 w 10477500"/>
                <a:gd name="connsiteY43" fmla="*/ 6877050 h 13012116"/>
                <a:gd name="connsiteX44" fmla="*/ 8763000 w 10477500"/>
                <a:gd name="connsiteY44" fmla="*/ 6743700 h 13012116"/>
                <a:gd name="connsiteX45" fmla="*/ 8953500 w 10477500"/>
                <a:gd name="connsiteY45" fmla="*/ 6515100 h 13012116"/>
                <a:gd name="connsiteX46" fmla="*/ 9163050 w 10477500"/>
                <a:gd name="connsiteY46" fmla="*/ 6324600 h 13012116"/>
                <a:gd name="connsiteX47" fmla="*/ 9563100 w 10477500"/>
                <a:gd name="connsiteY47" fmla="*/ 6457950 h 13012116"/>
                <a:gd name="connsiteX48" fmla="*/ 9772650 w 10477500"/>
                <a:gd name="connsiteY48" fmla="*/ 6972300 h 13012116"/>
                <a:gd name="connsiteX49" fmla="*/ 9982200 w 10477500"/>
                <a:gd name="connsiteY49" fmla="*/ 7277100 h 13012116"/>
                <a:gd name="connsiteX50" fmla="*/ 10134600 w 10477500"/>
                <a:gd name="connsiteY50" fmla="*/ 7239000 h 13012116"/>
                <a:gd name="connsiteX51" fmla="*/ 10420350 w 10477500"/>
                <a:gd name="connsiteY51" fmla="*/ 7296150 h 13012116"/>
                <a:gd name="connsiteX52" fmla="*/ 10477500 w 10477500"/>
                <a:gd name="connsiteY52" fmla="*/ 7639050 h 13012116"/>
                <a:gd name="connsiteX53" fmla="*/ 10420350 w 10477500"/>
                <a:gd name="connsiteY53" fmla="*/ 7981950 h 13012116"/>
                <a:gd name="connsiteX54" fmla="*/ 10248900 w 10477500"/>
                <a:gd name="connsiteY54" fmla="*/ 8077200 h 13012116"/>
                <a:gd name="connsiteX55" fmla="*/ 9925050 w 10477500"/>
                <a:gd name="connsiteY55" fmla="*/ 8096250 h 13012116"/>
                <a:gd name="connsiteX56" fmla="*/ 9753600 w 10477500"/>
                <a:gd name="connsiteY56" fmla="*/ 8362950 h 13012116"/>
                <a:gd name="connsiteX57" fmla="*/ 9505950 w 10477500"/>
                <a:gd name="connsiteY57" fmla="*/ 8515350 h 13012116"/>
                <a:gd name="connsiteX58" fmla="*/ 9372600 w 10477500"/>
                <a:gd name="connsiteY58" fmla="*/ 8743950 h 13012116"/>
                <a:gd name="connsiteX59" fmla="*/ 9429750 w 10477500"/>
                <a:gd name="connsiteY59" fmla="*/ 9144000 h 13012116"/>
                <a:gd name="connsiteX60" fmla="*/ 9220200 w 10477500"/>
                <a:gd name="connsiteY60" fmla="*/ 9505950 h 13012116"/>
                <a:gd name="connsiteX61" fmla="*/ 9010650 w 10477500"/>
                <a:gd name="connsiteY61" fmla="*/ 9696450 h 13012116"/>
                <a:gd name="connsiteX62" fmla="*/ 8934450 w 10477500"/>
                <a:gd name="connsiteY62" fmla="*/ 9810750 h 13012116"/>
                <a:gd name="connsiteX63" fmla="*/ 8763000 w 10477500"/>
                <a:gd name="connsiteY63" fmla="*/ 9963150 h 13012116"/>
                <a:gd name="connsiteX64" fmla="*/ 8629650 w 10477500"/>
                <a:gd name="connsiteY64" fmla="*/ 10134600 h 13012116"/>
                <a:gd name="connsiteX65" fmla="*/ 8496300 w 10477500"/>
                <a:gd name="connsiteY65" fmla="*/ 10344150 h 13012116"/>
                <a:gd name="connsiteX66" fmla="*/ 8420100 w 10477500"/>
                <a:gd name="connsiteY66" fmla="*/ 10534650 h 13012116"/>
                <a:gd name="connsiteX67" fmla="*/ 8343900 w 10477500"/>
                <a:gd name="connsiteY67" fmla="*/ 10820400 h 13012116"/>
                <a:gd name="connsiteX68" fmla="*/ 8324850 w 10477500"/>
                <a:gd name="connsiteY68" fmla="*/ 11010900 h 13012116"/>
                <a:gd name="connsiteX69" fmla="*/ 8401050 w 10477500"/>
                <a:gd name="connsiteY69" fmla="*/ 11144250 h 13012116"/>
                <a:gd name="connsiteX70" fmla="*/ 8515350 w 10477500"/>
                <a:gd name="connsiteY70" fmla="*/ 11258550 h 13012116"/>
                <a:gd name="connsiteX71" fmla="*/ 8401050 w 10477500"/>
                <a:gd name="connsiteY71" fmla="*/ 11391900 h 13012116"/>
                <a:gd name="connsiteX72" fmla="*/ 8267700 w 10477500"/>
                <a:gd name="connsiteY72" fmla="*/ 11849100 h 13012116"/>
                <a:gd name="connsiteX73" fmla="*/ 7848600 w 10477500"/>
                <a:gd name="connsiteY73" fmla="*/ 12096750 h 13012116"/>
                <a:gd name="connsiteX74" fmla="*/ 7581900 w 10477500"/>
                <a:gd name="connsiteY74" fmla="*/ 12249150 h 13012116"/>
                <a:gd name="connsiteX75" fmla="*/ 6915150 w 10477500"/>
                <a:gd name="connsiteY75" fmla="*/ 12534900 h 13012116"/>
                <a:gd name="connsiteX76" fmla="*/ 6591300 w 10477500"/>
                <a:gd name="connsiteY76" fmla="*/ 12744450 h 13012116"/>
                <a:gd name="connsiteX77" fmla="*/ 6438900 w 10477500"/>
                <a:gd name="connsiteY77" fmla="*/ 12877800 h 13012116"/>
                <a:gd name="connsiteX78" fmla="*/ 6305550 w 10477500"/>
                <a:gd name="connsiteY78" fmla="*/ 12934950 h 13012116"/>
                <a:gd name="connsiteX79" fmla="*/ 6038850 w 10477500"/>
                <a:gd name="connsiteY79" fmla="*/ 13011150 h 13012116"/>
                <a:gd name="connsiteX80" fmla="*/ 5638800 w 10477500"/>
                <a:gd name="connsiteY80" fmla="*/ 12877800 h 13012116"/>
                <a:gd name="connsiteX81" fmla="*/ 5238750 w 10477500"/>
                <a:gd name="connsiteY81" fmla="*/ 12801600 h 13012116"/>
                <a:gd name="connsiteX82" fmla="*/ 4800600 w 10477500"/>
                <a:gd name="connsiteY82" fmla="*/ 12801600 h 13012116"/>
                <a:gd name="connsiteX83" fmla="*/ 4552950 w 10477500"/>
                <a:gd name="connsiteY83" fmla="*/ 12954000 h 13012116"/>
                <a:gd name="connsiteX84" fmla="*/ 4076700 w 10477500"/>
                <a:gd name="connsiteY84" fmla="*/ 12839700 h 13012116"/>
                <a:gd name="connsiteX85" fmla="*/ 3848100 w 10477500"/>
                <a:gd name="connsiteY85" fmla="*/ 12782550 h 13012116"/>
                <a:gd name="connsiteX86" fmla="*/ 3600450 w 10477500"/>
                <a:gd name="connsiteY86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38650 w 10477500"/>
                <a:gd name="connsiteY32" fmla="*/ 5715000 h 13012116"/>
                <a:gd name="connsiteX33" fmla="*/ 4724400 w 10477500"/>
                <a:gd name="connsiteY33" fmla="*/ 5981700 h 13012116"/>
                <a:gd name="connsiteX34" fmla="*/ 5010150 w 10477500"/>
                <a:gd name="connsiteY34" fmla="*/ 5924550 h 13012116"/>
                <a:gd name="connsiteX35" fmla="*/ 5524500 w 10477500"/>
                <a:gd name="connsiteY35" fmla="*/ 6019800 h 13012116"/>
                <a:gd name="connsiteX36" fmla="*/ 6191250 w 10477500"/>
                <a:gd name="connsiteY36" fmla="*/ 5962650 h 13012116"/>
                <a:gd name="connsiteX37" fmla="*/ 6438900 w 10477500"/>
                <a:gd name="connsiteY37" fmla="*/ 5962650 h 13012116"/>
                <a:gd name="connsiteX38" fmla="*/ 7181850 w 10477500"/>
                <a:gd name="connsiteY38" fmla="*/ 5905500 h 13012116"/>
                <a:gd name="connsiteX39" fmla="*/ 7620000 w 10477500"/>
                <a:gd name="connsiteY39" fmla="*/ 5962650 h 13012116"/>
                <a:gd name="connsiteX40" fmla="*/ 7848600 w 10477500"/>
                <a:gd name="connsiteY40" fmla="*/ 6210300 h 13012116"/>
                <a:gd name="connsiteX41" fmla="*/ 7924800 w 10477500"/>
                <a:gd name="connsiteY41" fmla="*/ 6400800 h 13012116"/>
                <a:gd name="connsiteX42" fmla="*/ 8248650 w 10477500"/>
                <a:gd name="connsiteY42" fmla="*/ 6534150 h 13012116"/>
                <a:gd name="connsiteX43" fmla="*/ 8248650 w 10477500"/>
                <a:gd name="connsiteY43" fmla="*/ 6705600 h 13012116"/>
                <a:gd name="connsiteX44" fmla="*/ 8496300 w 10477500"/>
                <a:gd name="connsiteY44" fmla="*/ 6877050 h 13012116"/>
                <a:gd name="connsiteX45" fmla="*/ 8763000 w 10477500"/>
                <a:gd name="connsiteY45" fmla="*/ 6743700 h 13012116"/>
                <a:gd name="connsiteX46" fmla="*/ 8953500 w 10477500"/>
                <a:gd name="connsiteY46" fmla="*/ 6515100 h 13012116"/>
                <a:gd name="connsiteX47" fmla="*/ 9163050 w 10477500"/>
                <a:gd name="connsiteY47" fmla="*/ 6324600 h 13012116"/>
                <a:gd name="connsiteX48" fmla="*/ 9563100 w 10477500"/>
                <a:gd name="connsiteY48" fmla="*/ 6457950 h 13012116"/>
                <a:gd name="connsiteX49" fmla="*/ 9772650 w 10477500"/>
                <a:gd name="connsiteY49" fmla="*/ 6972300 h 13012116"/>
                <a:gd name="connsiteX50" fmla="*/ 9982200 w 10477500"/>
                <a:gd name="connsiteY50" fmla="*/ 7277100 h 13012116"/>
                <a:gd name="connsiteX51" fmla="*/ 10134600 w 10477500"/>
                <a:gd name="connsiteY51" fmla="*/ 7239000 h 13012116"/>
                <a:gd name="connsiteX52" fmla="*/ 10420350 w 10477500"/>
                <a:gd name="connsiteY52" fmla="*/ 7296150 h 13012116"/>
                <a:gd name="connsiteX53" fmla="*/ 10477500 w 10477500"/>
                <a:gd name="connsiteY53" fmla="*/ 7639050 h 13012116"/>
                <a:gd name="connsiteX54" fmla="*/ 10420350 w 10477500"/>
                <a:gd name="connsiteY54" fmla="*/ 7981950 h 13012116"/>
                <a:gd name="connsiteX55" fmla="*/ 10248900 w 10477500"/>
                <a:gd name="connsiteY55" fmla="*/ 8077200 h 13012116"/>
                <a:gd name="connsiteX56" fmla="*/ 9925050 w 10477500"/>
                <a:gd name="connsiteY56" fmla="*/ 8096250 h 13012116"/>
                <a:gd name="connsiteX57" fmla="*/ 9753600 w 10477500"/>
                <a:gd name="connsiteY57" fmla="*/ 8362950 h 13012116"/>
                <a:gd name="connsiteX58" fmla="*/ 9505950 w 10477500"/>
                <a:gd name="connsiteY58" fmla="*/ 8515350 h 13012116"/>
                <a:gd name="connsiteX59" fmla="*/ 9372600 w 10477500"/>
                <a:gd name="connsiteY59" fmla="*/ 8743950 h 13012116"/>
                <a:gd name="connsiteX60" fmla="*/ 9429750 w 10477500"/>
                <a:gd name="connsiteY60" fmla="*/ 9144000 h 13012116"/>
                <a:gd name="connsiteX61" fmla="*/ 9220200 w 10477500"/>
                <a:gd name="connsiteY61" fmla="*/ 9505950 h 13012116"/>
                <a:gd name="connsiteX62" fmla="*/ 9010650 w 10477500"/>
                <a:gd name="connsiteY62" fmla="*/ 9696450 h 13012116"/>
                <a:gd name="connsiteX63" fmla="*/ 8934450 w 10477500"/>
                <a:gd name="connsiteY63" fmla="*/ 9810750 h 13012116"/>
                <a:gd name="connsiteX64" fmla="*/ 8763000 w 10477500"/>
                <a:gd name="connsiteY64" fmla="*/ 9963150 h 13012116"/>
                <a:gd name="connsiteX65" fmla="*/ 8629650 w 10477500"/>
                <a:gd name="connsiteY65" fmla="*/ 10134600 h 13012116"/>
                <a:gd name="connsiteX66" fmla="*/ 8496300 w 10477500"/>
                <a:gd name="connsiteY66" fmla="*/ 10344150 h 13012116"/>
                <a:gd name="connsiteX67" fmla="*/ 8420100 w 10477500"/>
                <a:gd name="connsiteY67" fmla="*/ 10534650 h 13012116"/>
                <a:gd name="connsiteX68" fmla="*/ 8343900 w 10477500"/>
                <a:gd name="connsiteY68" fmla="*/ 10820400 h 13012116"/>
                <a:gd name="connsiteX69" fmla="*/ 8324850 w 10477500"/>
                <a:gd name="connsiteY69" fmla="*/ 11010900 h 13012116"/>
                <a:gd name="connsiteX70" fmla="*/ 8401050 w 10477500"/>
                <a:gd name="connsiteY70" fmla="*/ 11144250 h 13012116"/>
                <a:gd name="connsiteX71" fmla="*/ 8515350 w 10477500"/>
                <a:gd name="connsiteY71" fmla="*/ 11258550 h 13012116"/>
                <a:gd name="connsiteX72" fmla="*/ 8401050 w 10477500"/>
                <a:gd name="connsiteY72" fmla="*/ 11391900 h 13012116"/>
                <a:gd name="connsiteX73" fmla="*/ 8267700 w 10477500"/>
                <a:gd name="connsiteY73" fmla="*/ 11849100 h 13012116"/>
                <a:gd name="connsiteX74" fmla="*/ 7848600 w 10477500"/>
                <a:gd name="connsiteY74" fmla="*/ 12096750 h 13012116"/>
                <a:gd name="connsiteX75" fmla="*/ 7581900 w 10477500"/>
                <a:gd name="connsiteY75" fmla="*/ 12249150 h 13012116"/>
                <a:gd name="connsiteX76" fmla="*/ 6915150 w 10477500"/>
                <a:gd name="connsiteY76" fmla="*/ 12534900 h 13012116"/>
                <a:gd name="connsiteX77" fmla="*/ 6591300 w 10477500"/>
                <a:gd name="connsiteY77" fmla="*/ 12744450 h 13012116"/>
                <a:gd name="connsiteX78" fmla="*/ 6438900 w 10477500"/>
                <a:gd name="connsiteY78" fmla="*/ 12877800 h 13012116"/>
                <a:gd name="connsiteX79" fmla="*/ 6305550 w 10477500"/>
                <a:gd name="connsiteY79" fmla="*/ 12934950 h 13012116"/>
                <a:gd name="connsiteX80" fmla="*/ 6038850 w 10477500"/>
                <a:gd name="connsiteY80" fmla="*/ 13011150 h 13012116"/>
                <a:gd name="connsiteX81" fmla="*/ 5638800 w 10477500"/>
                <a:gd name="connsiteY81" fmla="*/ 12877800 h 13012116"/>
                <a:gd name="connsiteX82" fmla="*/ 5238750 w 10477500"/>
                <a:gd name="connsiteY82" fmla="*/ 12801600 h 13012116"/>
                <a:gd name="connsiteX83" fmla="*/ 4800600 w 10477500"/>
                <a:gd name="connsiteY83" fmla="*/ 12801600 h 13012116"/>
                <a:gd name="connsiteX84" fmla="*/ 4552950 w 10477500"/>
                <a:gd name="connsiteY84" fmla="*/ 12954000 h 13012116"/>
                <a:gd name="connsiteX85" fmla="*/ 4076700 w 10477500"/>
                <a:gd name="connsiteY85" fmla="*/ 12839700 h 13012116"/>
                <a:gd name="connsiteX86" fmla="*/ 3848100 w 10477500"/>
                <a:gd name="connsiteY86" fmla="*/ 12782550 h 13012116"/>
                <a:gd name="connsiteX87" fmla="*/ 3600450 w 10477500"/>
                <a:gd name="connsiteY87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390942 w 10477500"/>
                <a:gd name="connsiteY32" fmla="*/ 5667292 h 13012116"/>
                <a:gd name="connsiteX33" fmla="*/ 4724400 w 10477500"/>
                <a:gd name="connsiteY33" fmla="*/ 5981700 h 13012116"/>
                <a:gd name="connsiteX34" fmla="*/ 5010150 w 10477500"/>
                <a:gd name="connsiteY34" fmla="*/ 5924550 h 13012116"/>
                <a:gd name="connsiteX35" fmla="*/ 5524500 w 10477500"/>
                <a:gd name="connsiteY35" fmla="*/ 6019800 h 13012116"/>
                <a:gd name="connsiteX36" fmla="*/ 6191250 w 10477500"/>
                <a:gd name="connsiteY36" fmla="*/ 5962650 h 13012116"/>
                <a:gd name="connsiteX37" fmla="*/ 6438900 w 10477500"/>
                <a:gd name="connsiteY37" fmla="*/ 5962650 h 13012116"/>
                <a:gd name="connsiteX38" fmla="*/ 7181850 w 10477500"/>
                <a:gd name="connsiteY38" fmla="*/ 5905500 h 13012116"/>
                <a:gd name="connsiteX39" fmla="*/ 7620000 w 10477500"/>
                <a:gd name="connsiteY39" fmla="*/ 5962650 h 13012116"/>
                <a:gd name="connsiteX40" fmla="*/ 7848600 w 10477500"/>
                <a:gd name="connsiteY40" fmla="*/ 6210300 h 13012116"/>
                <a:gd name="connsiteX41" fmla="*/ 7924800 w 10477500"/>
                <a:gd name="connsiteY41" fmla="*/ 6400800 h 13012116"/>
                <a:gd name="connsiteX42" fmla="*/ 8248650 w 10477500"/>
                <a:gd name="connsiteY42" fmla="*/ 6534150 h 13012116"/>
                <a:gd name="connsiteX43" fmla="*/ 8248650 w 10477500"/>
                <a:gd name="connsiteY43" fmla="*/ 6705600 h 13012116"/>
                <a:gd name="connsiteX44" fmla="*/ 8496300 w 10477500"/>
                <a:gd name="connsiteY44" fmla="*/ 6877050 h 13012116"/>
                <a:gd name="connsiteX45" fmla="*/ 8763000 w 10477500"/>
                <a:gd name="connsiteY45" fmla="*/ 6743700 h 13012116"/>
                <a:gd name="connsiteX46" fmla="*/ 8953500 w 10477500"/>
                <a:gd name="connsiteY46" fmla="*/ 6515100 h 13012116"/>
                <a:gd name="connsiteX47" fmla="*/ 9163050 w 10477500"/>
                <a:gd name="connsiteY47" fmla="*/ 6324600 h 13012116"/>
                <a:gd name="connsiteX48" fmla="*/ 9563100 w 10477500"/>
                <a:gd name="connsiteY48" fmla="*/ 6457950 h 13012116"/>
                <a:gd name="connsiteX49" fmla="*/ 9772650 w 10477500"/>
                <a:gd name="connsiteY49" fmla="*/ 6972300 h 13012116"/>
                <a:gd name="connsiteX50" fmla="*/ 9982200 w 10477500"/>
                <a:gd name="connsiteY50" fmla="*/ 7277100 h 13012116"/>
                <a:gd name="connsiteX51" fmla="*/ 10134600 w 10477500"/>
                <a:gd name="connsiteY51" fmla="*/ 7239000 h 13012116"/>
                <a:gd name="connsiteX52" fmla="*/ 10420350 w 10477500"/>
                <a:gd name="connsiteY52" fmla="*/ 7296150 h 13012116"/>
                <a:gd name="connsiteX53" fmla="*/ 10477500 w 10477500"/>
                <a:gd name="connsiteY53" fmla="*/ 7639050 h 13012116"/>
                <a:gd name="connsiteX54" fmla="*/ 10420350 w 10477500"/>
                <a:gd name="connsiteY54" fmla="*/ 7981950 h 13012116"/>
                <a:gd name="connsiteX55" fmla="*/ 10248900 w 10477500"/>
                <a:gd name="connsiteY55" fmla="*/ 8077200 h 13012116"/>
                <a:gd name="connsiteX56" fmla="*/ 9925050 w 10477500"/>
                <a:gd name="connsiteY56" fmla="*/ 8096250 h 13012116"/>
                <a:gd name="connsiteX57" fmla="*/ 9753600 w 10477500"/>
                <a:gd name="connsiteY57" fmla="*/ 8362950 h 13012116"/>
                <a:gd name="connsiteX58" fmla="*/ 9505950 w 10477500"/>
                <a:gd name="connsiteY58" fmla="*/ 8515350 h 13012116"/>
                <a:gd name="connsiteX59" fmla="*/ 9372600 w 10477500"/>
                <a:gd name="connsiteY59" fmla="*/ 8743950 h 13012116"/>
                <a:gd name="connsiteX60" fmla="*/ 9429750 w 10477500"/>
                <a:gd name="connsiteY60" fmla="*/ 9144000 h 13012116"/>
                <a:gd name="connsiteX61" fmla="*/ 9220200 w 10477500"/>
                <a:gd name="connsiteY61" fmla="*/ 9505950 h 13012116"/>
                <a:gd name="connsiteX62" fmla="*/ 9010650 w 10477500"/>
                <a:gd name="connsiteY62" fmla="*/ 9696450 h 13012116"/>
                <a:gd name="connsiteX63" fmla="*/ 8934450 w 10477500"/>
                <a:gd name="connsiteY63" fmla="*/ 9810750 h 13012116"/>
                <a:gd name="connsiteX64" fmla="*/ 8763000 w 10477500"/>
                <a:gd name="connsiteY64" fmla="*/ 9963150 h 13012116"/>
                <a:gd name="connsiteX65" fmla="*/ 8629650 w 10477500"/>
                <a:gd name="connsiteY65" fmla="*/ 10134600 h 13012116"/>
                <a:gd name="connsiteX66" fmla="*/ 8496300 w 10477500"/>
                <a:gd name="connsiteY66" fmla="*/ 10344150 h 13012116"/>
                <a:gd name="connsiteX67" fmla="*/ 8420100 w 10477500"/>
                <a:gd name="connsiteY67" fmla="*/ 10534650 h 13012116"/>
                <a:gd name="connsiteX68" fmla="*/ 8343900 w 10477500"/>
                <a:gd name="connsiteY68" fmla="*/ 10820400 h 13012116"/>
                <a:gd name="connsiteX69" fmla="*/ 8324850 w 10477500"/>
                <a:gd name="connsiteY69" fmla="*/ 11010900 h 13012116"/>
                <a:gd name="connsiteX70" fmla="*/ 8401050 w 10477500"/>
                <a:gd name="connsiteY70" fmla="*/ 11144250 h 13012116"/>
                <a:gd name="connsiteX71" fmla="*/ 8515350 w 10477500"/>
                <a:gd name="connsiteY71" fmla="*/ 11258550 h 13012116"/>
                <a:gd name="connsiteX72" fmla="*/ 8401050 w 10477500"/>
                <a:gd name="connsiteY72" fmla="*/ 11391900 h 13012116"/>
                <a:gd name="connsiteX73" fmla="*/ 8267700 w 10477500"/>
                <a:gd name="connsiteY73" fmla="*/ 11849100 h 13012116"/>
                <a:gd name="connsiteX74" fmla="*/ 7848600 w 10477500"/>
                <a:gd name="connsiteY74" fmla="*/ 12096750 h 13012116"/>
                <a:gd name="connsiteX75" fmla="*/ 7581900 w 10477500"/>
                <a:gd name="connsiteY75" fmla="*/ 12249150 h 13012116"/>
                <a:gd name="connsiteX76" fmla="*/ 6915150 w 10477500"/>
                <a:gd name="connsiteY76" fmla="*/ 12534900 h 13012116"/>
                <a:gd name="connsiteX77" fmla="*/ 6591300 w 10477500"/>
                <a:gd name="connsiteY77" fmla="*/ 12744450 h 13012116"/>
                <a:gd name="connsiteX78" fmla="*/ 6438900 w 10477500"/>
                <a:gd name="connsiteY78" fmla="*/ 12877800 h 13012116"/>
                <a:gd name="connsiteX79" fmla="*/ 6305550 w 10477500"/>
                <a:gd name="connsiteY79" fmla="*/ 12934950 h 13012116"/>
                <a:gd name="connsiteX80" fmla="*/ 6038850 w 10477500"/>
                <a:gd name="connsiteY80" fmla="*/ 13011150 h 13012116"/>
                <a:gd name="connsiteX81" fmla="*/ 5638800 w 10477500"/>
                <a:gd name="connsiteY81" fmla="*/ 12877800 h 13012116"/>
                <a:gd name="connsiteX82" fmla="*/ 5238750 w 10477500"/>
                <a:gd name="connsiteY82" fmla="*/ 12801600 h 13012116"/>
                <a:gd name="connsiteX83" fmla="*/ 4800600 w 10477500"/>
                <a:gd name="connsiteY83" fmla="*/ 12801600 h 13012116"/>
                <a:gd name="connsiteX84" fmla="*/ 4552950 w 10477500"/>
                <a:gd name="connsiteY84" fmla="*/ 12954000 h 13012116"/>
                <a:gd name="connsiteX85" fmla="*/ 4076700 w 10477500"/>
                <a:gd name="connsiteY85" fmla="*/ 12839700 h 13012116"/>
                <a:gd name="connsiteX86" fmla="*/ 3848100 w 10477500"/>
                <a:gd name="connsiteY86" fmla="*/ 12782550 h 13012116"/>
                <a:gd name="connsiteX87" fmla="*/ 3600450 w 10477500"/>
                <a:gd name="connsiteY87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390942 w 10477500"/>
                <a:gd name="connsiteY32" fmla="*/ 5667292 h 13012116"/>
                <a:gd name="connsiteX33" fmla="*/ 4354002 w 10477500"/>
                <a:gd name="connsiteY33" fmla="*/ 5826318 h 13012116"/>
                <a:gd name="connsiteX34" fmla="*/ 4724400 w 10477500"/>
                <a:gd name="connsiteY34" fmla="*/ 5981700 h 13012116"/>
                <a:gd name="connsiteX35" fmla="*/ 5010150 w 10477500"/>
                <a:gd name="connsiteY35" fmla="*/ 5924550 h 13012116"/>
                <a:gd name="connsiteX36" fmla="*/ 5524500 w 10477500"/>
                <a:gd name="connsiteY36" fmla="*/ 6019800 h 13012116"/>
                <a:gd name="connsiteX37" fmla="*/ 6191250 w 10477500"/>
                <a:gd name="connsiteY37" fmla="*/ 5962650 h 13012116"/>
                <a:gd name="connsiteX38" fmla="*/ 6438900 w 10477500"/>
                <a:gd name="connsiteY38" fmla="*/ 5962650 h 13012116"/>
                <a:gd name="connsiteX39" fmla="*/ 7181850 w 10477500"/>
                <a:gd name="connsiteY39" fmla="*/ 5905500 h 13012116"/>
                <a:gd name="connsiteX40" fmla="*/ 7620000 w 10477500"/>
                <a:gd name="connsiteY40" fmla="*/ 5962650 h 13012116"/>
                <a:gd name="connsiteX41" fmla="*/ 7848600 w 10477500"/>
                <a:gd name="connsiteY41" fmla="*/ 6210300 h 13012116"/>
                <a:gd name="connsiteX42" fmla="*/ 7924800 w 10477500"/>
                <a:gd name="connsiteY42" fmla="*/ 6400800 h 13012116"/>
                <a:gd name="connsiteX43" fmla="*/ 8248650 w 10477500"/>
                <a:gd name="connsiteY43" fmla="*/ 6534150 h 13012116"/>
                <a:gd name="connsiteX44" fmla="*/ 8248650 w 10477500"/>
                <a:gd name="connsiteY44" fmla="*/ 6705600 h 13012116"/>
                <a:gd name="connsiteX45" fmla="*/ 8496300 w 10477500"/>
                <a:gd name="connsiteY45" fmla="*/ 6877050 h 13012116"/>
                <a:gd name="connsiteX46" fmla="*/ 8763000 w 10477500"/>
                <a:gd name="connsiteY46" fmla="*/ 6743700 h 13012116"/>
                <a:gd name="connsiteX47" fmla="*/ 8953500 w 10477500"/>
                <a:gd name="connsiteY47" fmla="*/ 6515100 h 13012116"/>
                <a:gd name="connsiteX48" fmla="*/ 9163050 w 10477500"/>
                <a:gd name="connsiteY48" fmla="*/ 6324600 h 13012116"/>
                <a:gd name="connsiteX49" fmla="*/ 9563100 w 10477500"/>
                <a:gd name="connsiteY49" fmla="*/ 6457950 h 13012116"/>
                <a:gd name="connsiteX50" fmla="*/ 9772650 w 10477500"/>
                <a:gd name="connsiteY50" fmla="*/ 6972300 h 13012116"/>
                <a:gd name="connsiteX51" fmla="*/ 9982200 w 10477500"/>
                <a:gd name="connsiteY51" fmla="*/ 7277100 h 13012116"/>
                <a:gd name="connsiteX52" fmla="*/ 10134600 w 10477500"/>
                <a:gd name="connsiteY52" fmla="*/ 7239000 h 13012116"/>
                <a:gd name="connsiteX53" fmla="*/ 10420350 w 10477500"/>
                <a:gd name="connsiteY53" fmla="*/ 7296150 h 13012116"/>
                <a:gd name="connsiteX54" fmla="*/ 10477500 w 10477500"/>
                <a:gd name="connsiteY54" fmla="*/ 7639050 h 13012116"/>
                <a:gd name="connsiteX55" fmla="*/ 10420350 w 10477500"/>
                <a:gd name="connsiteY55" fmla="*/ 7981950 h 13012116"/>
                <a:gd name="connsiteX56" fmla="*/ 10248900 w 10477500"/>
                <a:gd name="connsiteY56" fmla="*/ 8077200 h 13012116"/>
                <a:gd name="connsiteX57" fmla="*/ 9925050 w 10477500"/>
                <a:gd name="connsiteY57" fmla="*/ 8096250 h 13012116"/>
                <a:gd name="connsiteX58" fmla="*/ 9753600 w 10477500"/>
                <a:gd name="connsiteY58" fmla="*/ 8362950 h 13012116"/>
                <a:gd name="connsiteX59" fmla="*/ 9505950 w 10477500"/>
                <a:gd name="connsiteY59" fmla="*/ 8515350 h 13012116"/>
                <a:gd name="connsiteX60" fmla="*/ 9372600 w 10477500"/>
                <a:gd name="connsiteY60" fmla="*/ 8743950 h 13012116"/>
                <a:gd name="connsiteX61" fmla="*/ 9429750 w 10477500"/>
                <a:gd name="connsiteY61" fmla="*/ 9144000 h 13012116"/>
                <a:gd name="connsiteX62" fmla="*/ 9220200 w 10477500"/>
                <a:gd name="connsiteY62" fmla="*/ 9505950 h 13012116"/>
                <a:gd name="connsiteX63" fmla="*/ 9010650 w 10477500"/>
                <a:gd name="connsiteY63" fmla="*/ 9696450 h 13012116"/>
                <a:gd name="connsiteX64" fmla="*/ 8934450 w 10477500"/>
                <a:gd name="connsiteY64" fmla="*/ 9810750 h 13012116"/>
                <a:gd name="connsiteX65" fmla="*/ 8763000 w 10477500"/>
                <a:gd name="connsiteY65" fmla="*/ 9963150 h 13012116"/>
                <a:gd name="connsiteX66" fmla="*/ 8629650 w 10477500"/>
                <a:gd name="connsiteY66" fmla="*/ 10134600 h 13012116"/>
                <a:gd name="connsiteX67" fmla="*/ 8496300 w 10477500"/>
                <a:gd name="connsiteY67" fmla="*/ 10344150 h 13012116"/>
                <a:gd name="connsiteX68" fmla="*/ 8420100 w 10477500"/>
                <a:gd name="connsiteY68" fmla="*/ 10534650 h 13012116"/>
                <a:gd name="connsiteX69" fmla="*/ 8343900 w 10477500"/>
                <a:gd name="connsiteY69" fmla="*/ 10820400 h 13012116"/>
                <a:gd name="connsiteX70" fmla="*/ 8324850 w 10477500"/>
                <a:gd name="connsiteY70" fmla="*/ 11010900 h 13012116"/>
                <a:gd name="connsiteX71" fmla="*/ 8401050 w 10477500"/>
                <a:gd name="connsiteY71" fmla="*/ 11144250 h 13012116"/>
                <a:gd name="connsiteX72" fmla="*/ 8515350 w 10477500"/>
                <a:gd name="connsiteY72" fmla="*/ 11258550 h 13012116"/>
                <a:gd name="connsiteX73" fmla="*/ 8401050 w 10477500"/>
                <a:gd name="connsiteY73" fmla="*/ 11391900 h 13012116"/>
                <a:gd name="connsiteX74" fmla="*/ 8267700 w 10477500"/>
                <a:gd name="connsiteY74" fmla="*/ 11849100 h 13012116"/>
                <a:gd name="connsiteX75" fmla="*/ 7848600 w 10477500"/>
                <a:gd name="connsiteY75" fmla="*/ 12096750 h 13012116"/>
                <a:gd name="connsiteX76" fmla="*/ 7581900 w 10477500"/>
                <a:gd name="connsiteY76" fmla="*/ 12249150 h 13012116"/>
                <a:gd name="connsiteX77" fmla="*/ 6915150 w 10477500"/>
                <a:gd name="connsiteY77" fmla="*/ 12534900 h 13012116"/>
                <a:gd name="connsiteX78" fmla="*/ 6591300 w 10477500"/>
                <a:gd name="connsiteY78" fmla="*/ 12744450 h 13012116"/>
                <a:gd name="connsiteX79" fmla="*/ 6438900 w 10477500"/>
                <a:gd name="connsiteY79" fmla="*/ 12877800 h 13012116"/>
                <a:gd name="connsiteX80" fmla="*/ 6305550 w 10477500"/>
                <a:gd name="connsiteY80" fmla="*/ 12934950 h 13012116"/>
                <a:gd name="connsiteX81" fmla="*/ 6038850 w 10477500"/>
                <a:gd name="connsiteY81" fmla="*/ 13011150 h 13012116"/>
                <a:gd name="connsiteX82" fmla="*/ 5638800 w 10477500"/>
                <a:gd name="connsiteY82" fmla="*/ 12877800 h 13012116"/>
                <a:gd name="connsiteX83" fmla="*/ 5238750 w 10477500"/>
                <a:gd name="connsiteY83" fmla="*/ 12801600 h 13012116"/>
                <a:gd name="connsiteX84" fmla="*/ 4800600 w 10477500"/>
                <a:gd name="connsiteY84" fmla="*/ 12801600 h 13012116"/>
                <a:gd name="connsiteX85" fmla="*/ 4552950 w 10477500"/>
                <a:gd name="connsiteY85" fmla="*/ 12954000 h 13012116"/>
                <a:gd name="connsiteX86" fmla="*/ 4076700 w 10477500"/>
                <a:gd name="connsiteY86" fmla="*/ 12839700 h 13012116"/>
                <a:gd name="connsiteX87" fmla="*/ 3848100 w 10477500"/>
                <a:gd name="connsiteY87" fmla="*/ 12782550 h 13012116"/>
                <a:gd name="connsiteX88" fmla="*/ 3600450 w 10477500"/>
                <a:gd name="connsiteY88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724400 w 10477500"/>
                <a:gd name="connsiteY34" fmla="*/ 5981700 h 13012116"/>
                <a:gd name="connsiteX35" fmla="*/ 5010150 w 10477500"/>
                <a:gd name="connsiteY35" fmla="*/ 5924550 h 13012116"/>
                <a:gd name="connsiteX36" fmla="*/ 5524500 w 10477500"/>
                <a:gd name="connsiteY36" fmla="*/ 6019800 h 13012116"/>
                <a:gd name="connsiteX37" fmla="*/ 6191250 w 10477500"/>
                <a:gd name="connsiteY37" fmla="*/ 5962650 h 13012116"/>
                <a:gd name="connsiteX38" fmla="*/ 6438900 w 10477500"/>
                <a:gd name="connsiteY38" fmla="*/ 5962650 h 13012116"/>
                <a:gd name="connsiteX39" fmla="*/ 7181850 w 10477500"/>
                <a:gd name="connsiteY39" fmla="*/ 5905500 h 13012116"/>
                <a:gd name="connsiteX40" fmla="*/ 7620000 w 10477500"/>
                <a:gd name="connsiteY40" fmla="*/ 5962650 h 13012116"/>
                <a:gd name="connsiteX41" fmla="*/ 7848600 w 10477500"/>
                <a:gd name="connsiteY41" fmla="*/ 6210300 h 13012116"/>
                <a:gd name="connsiteX42" fmla="*/ 7924800 w 10477500"/>
                <a:gd name="connsiteY42" fmla="*/ 6400800 h 13012116"/>
                <a:gd name="connsiteX43" fmla="*/ 8248650 w 10477500"/>
                <a:gd name="connsiteY43" fmla="*/ 6534150 h 13012116"/>
                <a:gd name="connsiteX44" fmla="*/ 8248650 w 10477500"/>
                <a:gd name="connsiteY44" fmla="*/ 6705600 h 13012116"/>
                <a:gd name="connsiteX45" fmla="*/ 8496300 w 10477500"/>
                <a:gd name="connsiteY45" fmla="*/ 6877050 h 13012116"/>
                <a:gd name="connsiteX46" fmla="*/ 8763000 w 10477500"/>
                <a:gd name="connsiteY46" fmla="*/ 6743700 h 13012116"/>
                <a:gd name="connsiteX47" fmla="*/ 8953500 w 10477500"/>
                <a:gd name="connsiteY47" fmla="*/ 6515100 h 13012116"/>
                <a:gd name="connsiteX48" fmla="*/ 9163050 w 10477500"/>
                <a:gd name="connsiteY48" fmla="*/ 6324600 h 13012116"/>
                <a:gd name="connsiteX49" fmla="*/ 9563100 w 10477500"/>
                <a:gd name="connsiteY49" fmla="*/ 6457950 h 13012116"/>
                <a:gd name="connsiteX50" fmla="*/ 9772650 w 10477500"/>
                <a:gd name="connsiteY50" fmla="*/ 6972300 h 13012116"/>
                <a:gd name="connsiteX51" fmla="*/ 9982200 w 10477500"/>
                <a:gd name="connsiteY51" fmla="*/ 7277100 h 13012116"/>
                <a:gd name="connsiteX52" fmla="*/ 10134600 w 10477500"/>
                <a:gd name="connsiteY52" fmla="*/ 7239000 h 13012116"/>
                <a:gd name="connsiteX53" fmla="*/ 10420350 w 10477500"/>
                <a:gd name="connsiteY53" fmla="*/ 7296150 h 13012116"/>
                <a:gd name="connsiteX54" fmla="*/ 10477500 w 10477500"/>
                <a:gd name="connsiteY54" fmla="*/ 7639050 h 13012116"/>
                <a:gd name="connsiteX55" fmla="*/ 10420350 w 10477500"/>
                <a:gd name="connsiteY55" fmla="*/ 7981950 h 13012116"/>
                <a:gd name="connsiteX56" fmla="*/ 10248900 w 10477500"/>
                <a:gd name="connsiteY56" fmla="*/ 8077200 h 13012116"/>
                <a:gd name="connsiteX57" fmla="*/ 9925050 w 10477500"/>
                <a:gd name="connsiteY57" fmla="*/ 8096250 h 13012116"/>
                <a:gd name="connsiteX58" fmla="*/ 9753600 w 10477500"/>
                <a:gd name="connsiteY58" fmla="*/ 8362950 h 13012116"/>
                <a:gd name="connsiteX59" fmla="*/ 9505950 w 10477500"/>
                <a:gd name="connsiteY59" fmla="*/ 8515350 h 13012116"/>
                <a:gd name="connsiteX60" fmla="*/ 9372600 w 10477500"/>
                <a:gd name="connsiteY60" fmla="*/ 8743950 h 13012116"/>
                <a:gd name="connsiteX61" fmla="*/ 9429750 w 10477500"/>
                <a:gd name="connsiteY61" fmla="*/ 9144000 h 13012116"/>
                <a:gd name="connsiteX62" fmla="*/ 9220200 w 10477500"/>
                <a:gd name="connsiteY62" fmla="*/ 9505950 h 13012116"/>
                <a:gd name="connsiteX63" fmla="*/ 9010650 w 10477500"/>
                <a:gd name="connsiteY63" fmla="*/ 9696450 h 13012116"/>
                <a:gd name="connsiteX64" fmla="*/ 8934450 w 10477500"/>
                <a:gd name="connsiteY64" fmla="*/ 9810750 h 13012116"/>
                <a:gd name="connsiteX65" fmla="*/ 8763000 w 10477500"/>
                <a:gd name="connsiteY65" fmla="*/ 9963150 h 13012116"/>
                <a:gd name="connsiteX66" fmla="*/ 8629650 w 10477500"/>
                <a:gd name="connsiteY66" fmla="*/ 10134600 h 13012116"/>
                <a:gd name="connsiteX67" fmla="*/ 8496300 w 10477500"/>
                <a:gd name="connsiteY67" fmla="*/ 10344150 h 13012116"/>
                <a:gd name="connsiteX68" fmla="*/ 8420100 w 10477500"/>
                <a:gd name="connsiteY68" fmla="*/ 10534650 h 13012116"/>
                <a:gd name="connsiteX69" fmla="*/ 8343900 w 10477500"/>
                <a:gd name="connsiteY69" fmla="*/ 10820400 h 13012116"/>
                <a:gd name="connsiteX70" fmla="*/ 8324850 w 10477500"/>
                <a:gd name="connsiteY70" fmla="*/ 11010900 h 13012116"/>
                <a:gd name="connsiteX71" fmla="*/ 8401050 w 10477500"/>
                <a:gd name="connsiteY71" fmla="*/ 11144250 h 13012116"/>
                <a:gd name="connsiteX72" fmla="*/ 8515350 w 10477500"/>
                <a:gd name="connsiteY72" fmla="*/ 11258550 h 13012116"/>
                <a:gd name="connsiteX73" fmla="*/ 8401050 w 10477500"/>
                <a:gd name="connsiteY73" fmla="*/ 11391900 h 13012116"/>
                <a:gd name="connsiteX74" fmla="*/ 8267700 w 10477500"/>
                <a:gd name="connsiteY74" fmla="*/ 11849100 h 13012116"/>
                <a:gd name="connsiteX75" fmla="*/ 7848600 w 10477500"/>
                <a:gd name="connsiteY75" fmla="*/ 12096750 h 13012116"/>
                <a:gd name="connsiteX76" fmla="*/ 7581900 w 10477500"/>
                <a:gd name="connsiteY76" fmla="*/ 12249150 h 13012116"/>
                <a:gd name="connsiteX77" fmla="*/ 6915150 w 10477500"/>
                <a:gd name="connsiteY77" fmla="*/ 12534900 h 13012116"/>
                <a:gd name="connsiteX78" fmla="*/ 6591300 w 10477500"/>
                <a:gd name="connsiteY78" fmla="*/ 12744450 h 13012116"/>
                <a:gd name="connsiteX79" fmla="*/ 6438900 w 10477500"/>
                <a:gd name="connsiteY79" fmla="*/ 12877800 h 13012116"/>
                <a:gd name="connsiteX80" fmla="*/ 6305550 w 10477500"/>
                <a:gd name="connsiteY80" fmla="*/ 12934950 h 13012116"/>
                <a:gd name="connsiteX81" fmla="*/ 6038850 w 10477500"/>
                <a:gd name="connsiteY81" fmla="*/ 13011150 h 13012116"/>
                <a:gd name="connsiteX82" fmla="*/ 5638800 w 10477500"/>
                <a:gd name="connsiteY82" fmla="*/ 12877800 h 13012116"/>
                <a:gd name="connsiteX83" fmla="*/ 5238750 w 10477500"/>
                <a:gd name="connsiteY83" fmla="*/ 12801600 h 13012116"/>
                <a:gd name="connsiteX84" fmla="*/ 4800600 w 10477500"/>
                <a:gd name="connsiteY84" fmla="*/ 12801600 h 13012116"/>
                <a:gd name="connsiteX85" fmla="*/ 4552950 w 10477500"/>
                <a:gd name="connsiteY85" fmla="*/ 12954000 h 13012116"/>
                <a:gd name="connsiteX86" fmla="*/ 4076700 w 10477500"/>
                <a:gd name="connsiteY86" fmla="*/ 12839700 h 13012116"/>
                <a:gd name="connsiteX87" fmla="*/ 3848100 w 10477500"/>
                <a:gd name="connsiteY87" fmla="*/ 12782550 h 13012116"/>
                <a:gd name="connsiteX88" fmla="*/ 3600450 w 10477500"/>
                <a:gd name="connsiteY88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24400 w 10477500"/>
                <a:gd name="connsiteY35" fmla="*/ 5981700 h 13012116"/>
                <a:gd name="connsiteX36" fmla="*/ 5010150 w 10477500"/>
                <a:gd name="connsiteY36" fmla="*/ 5924550 h 13012116"/>
                <a:gd name="connsiteX37" fmla="*/ 5524500 w 10477500"/>
                <a:gd name="connsiteY37" fmla="*/ 6019800 h 13012116"/>
                <a:gd name="connsiteX38" fmla="*/ 6191250 w 10477500"/>
                <a:gd name="connsiteY38" fmla="*/ 5962650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620000 w 10477500"/>
                <a:gd name="connsiteY41" fmla="*/ 5962650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10150 w 10477500"/>
                <a:gd name="connsiteY36" fmla="*/ 5924550 h 13012116"/>
                <a:gd name="connsiteX37" fmla="*/ 5524500 w 10477500"/>
                <a:gd name="connsiteY37" fmla="*/ 6019800 h 13012116"/>
                <a:gd name="connsiteX38" fmla="*/ 6191250 w 10477500"/>
                <a:gd name="connsiteY38" fmla="*/ 5962650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620000 w 10477500"/>
                <a:gd name="connsiteY41" fmla="*/ 5962650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524500 w 10477500"/>
                <a:gd name="connsiteY37" fmla="*/ 6019800 h 13012116"/>
                <a:gd name="connsiteX38" fmla="*/ 6191250 w 10477500"/>
                <a:gd name="connsiteY38" fmla="*/ 5962650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620000 w 10477500"/>
                <a:gd name="connsiteY41" fmla="*/ 5962650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62650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620000 w 10477500"/>
                <a:gd name="connsiteY41" fmla="*/ 5962650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38797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620000 w 10477500"/>
                <a:gd name="connsiteY41" fmla="*/ 5962650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38797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492780 w 10477500"/>
                <a:gd name="connsiteY41" fmla="*/ 6002406 h 13012116"/>
                <a:gd name="connsiteX42" fmla="*/ 7848600 w 10477500"/>
                <a:gd name="connsiteY42" fmla="*/ 6210300 h 13012116"/>
                <a:gd name="connsiteX43" fmla="*/ 7924800 w 10477500"/>
                <a:gd name="connsiteY43" fmla="*/ 6400800 h 13012116"/>
                <a:gd name="connsiteX44" fmla="*/ 8248650 w 10477500"/>
                <a:gd name="connsiteY44" fmla="*/ 6534150 h 13012116"/>
                <a:gd name="connsiteX45" fmla="*/ 8248650 w 10477500"/>
                <a:gd name="connsiteY45" fmla="*/ 6705600 h 13012116"/>
                <a:gd name="connsiteX46" fmla="*/ 8496300 w 10477500"/>
                <a:gd name="connsiteY46" fmla="*/ 6877050 h 13012116"/>
                <a:gd name="connsiteX47" fmla="*/ 8763000 w 10477500"/>
                <a:gd name="connsiteY47" fmla="*/ 6743700 h 13012116"/>
                <a:gd name="connsiteX48" fmla="*/ 8953500 w 10477500"/>
                <a:gd name="connsiteY48" fmla="*/ 6515100 h 13012116"/>
                <a:gd name="connsiteX49" fmla="*/ 9163050 w 10477500"/>
                <a:gd name="connsiteY49" fmla="*/ 6324600 h 13012116"/>
                <a:gd name="connsiteX50" fmla="*/ 9563100 w 10477500"/>
                <a:gd name="connsiteY50" fmla="*/ 6457950 h 13012116"/>
                <a:gd name="connsiteX51" fmla="*/ 9772650 w 10477500"/>
                <a:gd name="connsiteY51" fmla="*/ 6972300 h 13012116"/>
                <a:gd name="connsiteX52" fmla="*/ 9982200 w 10477500"/>
                <a:gd name="connsiteY52" fmla="*/ 7277100 h 13012116"/>
                <a:gd name="connsiteX53" fmla="*/ 10134600 w 10477500"/>
                <a:gd name="connsiteY53" fmla="*/ 7239000 h 13012116"/>
                <a:gd name="connsiteX54" fmla="*/ 10420350 w 10477500"/>
                <a:gd name="connsiteY54" fmla="*/ 7296150 h 13012116"/>
                <a:gd name="connsiteX55" fmla="*/ 10477500 w 10477500"/>
                <a:gd name="connsiteY55" fmla="*/ 7639050 h 13012116"/>
                <a:gd name="connsiteX56" fmla="*/ 10420350 w 10477500"/>
                <a:gd name="connsiteY56" fmla="*/ 7981950 h 13012116"/>
                <a:gd name="connsiteX57" fmla="*/ 10248900 w 10477500"/>
                <a:gd name="connsiteY57" fmla="*/ 8077200 h 13012116"/>
                <a:gd name="connsiteX58" fmla="*/ 9925050 w 10477500"/>
                <a:gd name="connsiteY58" fmla="*/ 8096250 h 13012116"/>
                <a:gd name="connsiteX59" fmla="*/ 9753600 w 10477500"/>
                <a:gd name="connsiteY59" fmla="*/ 8362950 h 13012116"/>
                <a:gd name="connsiteX60" fmla="*/ 9505950 w 10477500"/>
                <a:gd name="connsiteY60" fmla="*/ 8515350 h 13012116"/>
                <a:gd name="connsiteX61" fmla="*/ 9372600 w 10477500"/>
                <a:gd name="connsiteY61" fmla="*/ 8743950 h 13012116"/>
                <a:gd name="connsiteX62" fmla="*/ 9429750 w 10477500"/>
                <a:gd name="connsiteY62" fmla="*/ 9144000 h 13012116"/>
                <a:gd name="connsiteX63" fmla="*/ 9220200 w 10477500"/>
                <a:gd name="connsiteY63" fmla="*/ 9505950 h 13012116"/>
                <a:gd name="connsiteX64" fmla="*/ 9010650 w 10477500"/>
                <a:gd name="connsiteY64" fmla="*/ 9696450 h 13012116"/>
                <a:gd name="connsiteX65" fmla="*/ 8934450 w 10477500"/>
                <a:gd name="connsiteY65" fmla="*/ 9810750 h 13012116"/>
                <a:gd name="connsiteX66" fmla="*/ 8763000 w 10477500"/>
                <a:gd name="connsiteY66" fmla="*/ 9963150 h 13012116"/>
                <a:gd name="connsiteX67" fmla="*/ 8629650 w 10477500"/>
                <a:gd name="connsiteY67" fmla="*/ 10134600 h 13012116"/>
                <a:gd name="connsiteX68" fmla="*/ 8496300 w 10477500"/>
                <a:gd name="connsiteY68" fmla="*/ 10344150 h 13012116"/>
                <a:gd name="connsiteX69" fmla="*/ 8420100 w 10477500"/>
                <a:gd name="connsiteY69" fmla="*/ 10534650 h 13012116"/>
                <a:gd name="connsiteX70" fmla="*/ 8343900 w 10477500"/>
                <a:gd name="connsiteY70" fmla="*/ 10820400 h 13012116"/>
                <a:gd name="connsiteX71" fmla="*/ 8324850 w 10477500"/>
                <a:gd name="connsiteY71" fmla="*/ 11010900 h 13012116"/>
                <a:gd name="connsiteX72" fmla="*/ 8401050 w 10477500"/>
                <a:gd name="connsiteY72" fmla="*/ 11144250 h 13012116"/>
                <a:gd name="connsiteX73" fmla="*/ 8515350 w 10477500"/>
                <a:gd name="connsiteY73" fmla="*/ 11258550 h 13012116"/>
                <a:gd name="connsiteX74" fmla="*/ 8401050 w 10477500"/>
                <a:gd name="connsiteY74" fmla="*/ 11391900 h 13012116"/>
                <a:gd name="connsiteX75" fmla="*/ 8267700 w 10477500"/>
                <a:gd name="connsiteY75" fmla="*/ 11849100 h 13012116"/>
                <a:gd name="connsiteX76" fmla="*/ 7848600 w 10477500"/>
                <a:gd name="connsiteY76" fmla="*/ 12096750 h 13012116"/>
                <a:gd name="connsiteX77" fmla="*/ 7581900 w 10477500"/>
                <a:gd name="connsiteY77" fmla="*/ 12249150 h 13012116"/>
                <a:gd name="connsiteX78" fmla="*/ 6915150 w 10477500"/>
                <a:gd name="connsiteY78" fmla="*/ 12534900 h 13012116"/>
                <a:gd name="connsiteX79" fmla="*/ 6591300 w 10477500"/>
                <a:gd name="connsiteY79" fmla="*/ 12744450 h 13012116"/>
                <a:gd name="connsiteX80" fmla="*/ 6438900 w 10477500"/>
                <a:gd name="connsiteY80" fmla="*/ 12877800 h 13012116"/>
                <a:gd name="connsiteX81" fmla="*/ 6305550 w 10477500"/>
                <a:gd name="connsiteY81" fmla="*/ 12934950 h 13012116"/>
                <a:gd name="connsiteX82" fmla="*/ 6038850 w 10477500"/>
                <a:gd name="connsiteY82" fmla="*/ 13011150 h 13012116"/>
                <a:gd name="connsiteX83" fmla="*/ 5638800 w 10477500"/>
                <a:gd name="connsiteY83" fmla="*/ 12877800 h 13012116"/>
                <a:gd name="connsiteX84" fmla="*/ 5238750 w 10477500"/>
                <a:gd name="connsiteY84" fmla="*/ 12801600 h 13012116"/>
                <a:gd name="connsiteX85" fmla="*/ 4800600 w 10477500"/>
                <a:gd name="connsiteY85" fmla="*/ 12801600 h 13012116"/>
                <a:gd name="connsiteX86" fmla="*/ 4552950 w 10477500"/>
                <a:gd name="connsiteY86" fmla="*/ 12954000 h 13012116"/>
                <a:gd name="connsiteX87" fmla="*/ 4076700 w 10477500"/>
                <a:gd name="connsiteY87" fmla="*/ 12839700 h 13012116"/>
                <a:gd name="connsiteX88" fmla="*/ 3848100 w 10477500"/>
                <a:gd name="connsiteY88" fmla="*/ 12782550 h 13012116"/>
                <a:gd name="connsiteX89" fmla="*/ 3600450 w 10477500"/>
                <a:gd name="connsiteY89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38797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492780 w 10477500"/>
                <a:gd name="connsiteY41" fmla="*/ 6002406 h 13012116"/>
                <a:gd name="connsiteX42" fmla="*/ 7741257 w 10477500"/>
                <a:gd name="connsiteY42" fmla="*/ 5921734 h 13012116"/>
                <a:gd name="connsiteX43" fmla="*/ 7848600 w 10477500"/>
                <a:gd name="connsiteY43" fmla="*/ 6210300 h 13012116"/>
                <a:gd name="connsiteX44" fmla="*/ 7924800 w 10477500"/>
                <a:gd name="connsiteY44" fmla="*/ 6400800 h 13012116"/>
                <a:gd name="connsiteX45" fmla="*/ 8248650 w 10477500"/>
                <a:gd name="connsiteY45" fmla="*/ 6534150 h 13012116"/>
                <a:gd name="connsiteX46" fmla="*/ 8248650 w 10477500"/>
                <a:gd name="connsiteY46" fmla="*/ 6705600 h 13012116"/>
                <a:gd name="connsiteX47" fmla="*/ 8496300 w 10477500"/>
                <a:gd name="connsiteY47" fmla="*/ 6877050 h 13012116"/>
                <a:gd name="connsiteX48" fmla="*/ 8763000 w 10477500"/>
                <a:gd name="connsiteY48" fmla="*/ 6743700 h 13012116"/>
                <a:gd name="connsiteX49" fmla="*/ 8953500 w 10477500"/>
                <a:gd name="connsiteY49" fmla="*/ 6515100 h 13012116"/>
                <a:gd name="connsiteX50" fmla="*/ 9163050 w 10477500"/>
                <a:gd name="connsiteY50" fmla="*/ 6324600 h 13012116"/>
                <a:gd name="connsiteX51" fmla="*/ 9563100 w 10477500"/>
                <a:gd name="connsiteY51" fmla="*/ 6457950 h 13012116"/>
                <a:gd name="connsiteX52" fmla="*/ 9772650 w 10477500"/>
                <a:gd name="connsiteY52" fmla="*/ 6972300 h 13012116"/>
                <a:gd name="connsiteX53" fmla="*/ 9982200 w 10477500"/>
                <a:gd name="connsiteY53" fmla="*/ 7277100 h 13012116"/>
                <a:gd name="connsiteX54" fmla="*/ 10134600 w 10477500"/>
                <a:gd name="connsiteY54" fmla="*/ 7239000 h 13012116"/>
                <a:gd name="connsiteX55" fmla="*/ 10420350 w 10477500"/>
                <a:gd name="connsiteY55" fmla="*/ 7296150 h 13012116"/>
                <a:gd name="connsiteX56" fmla="*/ 10477500 w 10477500"/>
                <a:gd name="connsiteY56" fmla="*/ 7639050 h 13012116"/>
                <a:gd name="connsiteX57" fmla="*/ 10420350 w 10477500"/>
                <a:gd name="connsiteY57" fmla="*/ 7981950 h 13012116"/>
                <a:gd name="connsiteX58" fmla="*/ 10248900 w 10477500"/>
                <a:gd name="connsiteY58" fmla="*/ 8077200 h 13012116"/>
                <a:gd name="connsiteX59" fmla="*/ 9925050 w 10477500"/>
                <a:gd name="connsiteY59" fmla="*/ 8096250 h 13012116"/>
                <a:gd name="connsiteX60" fmla="*/ 9753600 w 10477500"/>
                <a:gd name="connsiteY60" fmla="*/ 8362950 h 13012116"/>
                <a:gd name="connsiteX61" fmla="*/ 9505950 w 10477500"/>
                <a:gd name="connsiteY61" fmla="*/ 8515350 h 13012116"/>
                <a:gd name="connsiteX62" fmla="*/ 9372600 w 10477500"/>
                <a:gd name="connsiteY62" fmla="*/ 8743950 h 13012116"/>
                <a:gd name="connsiteX63" fmla="*/ 9429750 w 10477500"/>
                <a:gd name="connsiteY63" fmla="*/ 9144000 h 13012116"/>
                <a:gd name="connsiteX64" fmla="*/ 9220200 w 10477500"/>
                <a:gd name="connsiteY64" fmla="*/ 9505950 h 13012116"/>
                <a:gd name="connsiteX65" fmla="*/ 9010650 w 10477500"/>
                <a:gd name="connsiteY65" fmla="*/ 9696450 h 13012116"/>
                <a:gd name="connsiteX66" fmla="*/ 8934450 w 10477500"/>
                <a:gd name="connsiteY66" fmla="*/ 9810750 h 13012116"/>
                <a:gd name="connsiteX67" fmla="*/ 8763000 w 10477500"/>
                <a:gd name="connsiteY67" fmla="*/ 9963150 h 13012116"/>
                <a:gd name="connsiteX68" fmla="*/ 8629650 w 10477500"/>
                <a:gd name="connsiteY68" fmla="*/ 10134600 h 13012116"/>
                <a:gd name="connsiteX69" fmla="*/ 8496300 w 10477500"/>
                <a:gd name="connsiteY69" fmla="*/ 10344150 h 13012116"/>
                <a:gd name="connsiteX70" fmla="*/ 8420100 w 10477500"/>
                <a:gd name="connsiteY70" fmla="*/ 10534650 h 13012116"/>
                <a:gd name="connsiteX71" fmla="*/ 8343900 w 10477500"/>
                <a:gd name="connsiteY71" fmla="*/ 10820400 h 13012116"/>
                <a:gd name="connsiteX72" fmla="*/ 8324850 w 10477500"/>
                <a:gd name="connsiteY72" fmla="*/ 11010900 h 13012116"/>
                <a:gd name="connsiteX73" fmla="*/ 8401050 w 10477500"/>
                <a:gd name="connsiteY73" fmla="*/ 11144250 h 13012116"/>
                <a:gd name="connsiteX74" fmla="*/ 8515350 w 10477500"/>
                <a:gd name="connsiteY74" fmla="*/ 11258550 h 13012116"/>
                <a:gd name="connsiteX75" fmla="*/ 8401050 w 10477500"/>
                <a:gd name="connsiteY75" fmla="*/ 11391900 h 13012116"/>
                <a:gd name="connsiteX76" fmla="*/ 8267700 w 10477500"/>
                <a:gd name="connsiteY76" fmla="*/ 11849100 h 13012116"/>
                <a:gd name="connsiteX77" fmla="*/ 7848600 w 10477500"/>
                <a:gd name="connsiteY77" fmla="*/ 12096750 h 13012116"/>
                <a:gd name="connsiteX78" fmla="*/ 7581900 w 10477500"/>
                <a:gd name="connsiteY78" fmla="*/ 12249150 h 13012116"/>
                <a:gd name="connsiteX79" fmla="*/ 6915150 w 10477500"/>
                <a:gd name="connsiteY79" fmla="*/ 12534900 h 13012116"/>
                <a:gd name="connsiteX80" fmla="*/ 6591300 w 10477500"/>
                <a:gd name="connsiteY80" fmla="*/ 12744450 h 13012116"/>
                <a:gd name="connsiteX81" fmla="*/ 6438900 w 10477500"/>
                <a:gd name="connsiteY81" fmla="*/ 12877800 h 13012116"/>
                <a:gd name="connsiteX82" fmla="*/ 6305550 w 10477500"/>
                <a:gd name="connsiteY82" fmla="*/ 12934950 h 13012116"/>
                <a:gd name="connsiteX83" fmla="*/ 6038850 w 10477500"/>
                <a:gd name="connsiteY83" fmla="*/ 13011150 h 13012116"/>
                <a:gd name="connsiteX84" fmla="*/ 5638800 w 10477500"/>
                <a:gd name="connsiteY84" fmla="*/ 12877800 h 13012116"/>
                <a:gd name="connsiteX85" fmla="*/ 5238750 w 10477500"/>
                <a:gd name="connsiteY85" fmla="*/ 12801600 h 13012116"/>
                <a:gd name="connsiteX86" fmla="*/ 4800600 w 10477500"/>
                <a:gd name="connsiteY86" fmla="*/ 12801600 h 13012116"/>
                <a:gd name="connsiteX87" fmla="*/ 4552950 w 10477500"/>
                <a:gd name="connsiteY87" fmla="*/ 12954000 h 13012116"/>
                <a:gd name="connsiteX88" fmla="*/ 4076700 w 10477500"/>
                <a:gd name="connsiteY88" fmla="*/ 12839700 h 13012116"/>
                <a:gd name="connsiteX89" fmla="*/ 3848100 w 10477500"/>
                <a:gd name="connsiteY89" fmla="*/ 12782550 h 13012116"/>
                <a:gd name="connsiteX90" fmla="*/ 3600450 w 10477500"/>
                <a:gd name="connsiteY90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38797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492780 w 10477500"/>
                <a:gd name="connsiteY41" fmla="*/ 6002406 h 13012116"/>
                <a:gd name="connsiteX42" fmla="*/ 7741257 w 10477500"/>
                <a:gd name="connsiteY42" fmla="*/ 5921734 h 13012116"/>
                <a:gd name="connsiteX43" fmla="*/ 7737281 w 10477500"/>
                <a:gd name="connsiteY43" fmla="*/ 6258008 h 13012116"/>
                <a:gd name="connsiteX44" fmla="*/ 7924800 w 10477500"/>
                <a:gd name="connsiteY44" fmla="*/ 6400800 h 13012116"/>
                <a:gd name="connsiteX45" fmla="*/ 8248650 w 10477500"/>
                <a:gd name="connsiteY45" fmla="*/ 6534150 h 13012116"/>
                <a:gd name="connsiteX46" fmla="*/ 8248650 w 10477500"/>
                <a:gd name="connsiteY46" fmla="*/ 6705600 h 13012116"/>
                <a:gd name="connsiteX47" fmla="*/ 8496300 w 10477500"/>
                <a:gd name="connsiteY47" fmla="*/ 6877050 h 13012116"/>
                <a:gd name="connsiteX48" fmla="*/ 8763000 w 10477500"/>
                <a:gd name="connsiteY48" fmla="*/ 6743700 h 13012116"/>
                <a:gd name="connsiteX49" fmla="*/ 8953500 w 10477500"/>
                <a:gd name="connsiteY49" fmla="*/ 6515100 h 13012116"/>
                <a:gd name="connsiteX50" fmla="*/ 9163050 w 10477500"/>
                <a:gd name="connsiteY50" fmla="*/ 6324600 h 13012116"/>
                <a:gd name="connsiteX51" fmla="*/ 9563100 w 10477500"/>
                <a:gd name="connsiteY51" fmla="*/ 6457950 h 13012116"/>
                <a:gd name="connsiteX52" fmla="*/ 9772650 w 10477500"/>
                <a:gd name="connsiteY52" fmla="*/ 6972300 h 13012116"/>
                <a:gd name="connsiteX53" fmla="*/ 9982200 w 10477500"/>
                <a:gd name="connsiteY53" fmla="*/ 7277100 h 13012116"/>
                <a:gd name="connsiteX54" fmla="*/ 10134600 w 10477500"/>
                <a:gd name="connsiteY54" fmla="*/ 7239000 h 13012116"/>
                <a:gd name="connsiteX55" fmla="*/ 10420350 w 10477500"/>
                <a:gd name="connsiteY55" fmla="*/ 7296150 h 13012116"/>
                <a:gd name="connsiteX56" fmla="*/ 10477500 w 10477500"/>
                <a:gd name="connsiteY56" fmla="*/ 7639050 h 13012116"/>
                <a:gd name="connsiteX57" fmla="*/ 10420350 w 10477500"/>
                <a:gd name="connsiteY57" fmla="*/ 7981950 h 13012116"/>
                <a:gd name="connsiteX58" fmla="*/ 10248900 w 10477500"/>
                <a:gd name="connsiteY58" fmla="*/ 8077200 h 13012116"/>
                <a:gd name="connsiteX59" fmla="*/ 9925050 w 10477500"/>
                <a:gd name="connsiteY59" fmla="*/ 8096250 h 13012116"/>
                <a:gd name="connsiteX60" fmla="*/ 9753600 w 10477500"/>
                <a:gd name="connsiteY60" fmla="*/ 8362950 h 13012116"/>
                <a:gd name="connsiteX61" fmla="*/ 9505950 w 10477500"/>
                <a:gd name="connsiteY61" fmla="*/ 8515350 h 13012116"/>
                <a:gd name="connsiteX62" fmla="*/ 9372600 w 10477500"/>
                <a:gd name="connsiteY62" fmla="*/ 8743950 h 13012116"/>
                <a:gd name="connsiteX63" fmla="*/ 9429750 w 10477500"/>
                <a:gd name="connsiteY63" fmla="*/ 9144000 h 13012116"/>
                <a:gd name="connsiteX64" fmla="*/ 9220200 w 10477500"/>
                <a:gd name="connsiteY64" fmla="*/ 9505950 h 13012116"/>
                <a:gd name="connsiteX65" fmla="*/ 9010650 w 10477500"/>
                <a:gd name="connsiteY65" fmla="*/ 9696450 h 13012116"/>
                <a:gd name="connsiteX66" fmla="*/ 8934450 w 10477500"/>
                <a:gd name="connsiteY66" fmla="*/ 9810750 h 13012116"/>
                <a:gd name="connsiteX67" fmla="*/ 8763000 w 10477500"/>
                <a:gd name="connsiteY67" fmla="*/ 9963150 h 13012116"/>
                <a:gd name="connsiteX68" fmla="*/ 8629650 w 10477500"/>
                <a:gd name="connsiteY68" fmla="*/ 10134600 h 13012116"/>
                <a:gd name="connsiteX69" fmla="*/ 8496300 w 10477500"/>
                <a:gd name="connsiteY69" fmla="*/ 10344150 h 13012116"/>
                <a:gd name="connsiteX70" fmla="*/ 8420100 w 10477500"/>
                <a:gd name="connsiteY70" fmla="*/ 10534650 h 13012116"/>
                <a:gd name="connsiteX71" fmla="*/ 8343900 w 10477500"/>
                <a:gd name="connsiteY71" fmla="*/ 10820400 h 13012116"/>
                <a:gd name="connsiteX72" fmla="*/ 8324850 w 10477500"/>
                <a:gd name="connsiteY72" fmla="*/ 11010900 h 13012116"/>
                <a:gd name="connsiteX73" fmla="*/ 8401050 w 10477500"/>
                <a:gd name="connsiteY73" fmla="*/ 11144250 h 13012116"/>
                <a:gd name="connsiteX74" fmla="*/ 8515350 w 10477500"/>
                <a:gd name="connsiteY74" fmla="*/ 11258550 h 13012116"/>
                <a:gd name="connsiteX75" fmla="*/ 8401050 w 10477500"/>
                <a:gd name="connsiteY75" fmla="*/ 11391900 h 13012116"/>
                <a:gd name="connsiteX76" fmla="*/ 8267700 w 10477500"/>
                <a:gd name="connsiteY76" fmla="*/ 11849100 h 13012116"/>
                <a:gd name="connsiteX77" fmla="*/ 7848600 w 10477500"/>
                <a:gd name="connsiteY77" fmla="*/ 12096750 h 13012116"/>
                <a:gd name="connsiteX78" fmla="*/ 7581900 w 10477500"/>
                <a:gd name="connsiteY78" fmla="*/ 12249150 h 13012116"/>
                <a:gd name="connsiteX79" fmla="*/ 6915150 w 10477500"/>
                <a:gd name="connsiteY79" fmla="*/ 12534900 h 13012116"/>
                <a:gd name="connsiteX80" fmla="*/ 6591300 w 10477500"/>
                <a:gd name="connsiteY80" fmla="*/ 12744450 h 13012116"/>
                <a:gd name="connsiteX81" fmla="*/ 6438900 w 10477500"/>
                <a:gd name="connsiteY81" fmla="*/ 12877800 h 13012116"/>
                <a:gd name="connsiteX82" fmla="*/ 6305550 w 10477500"/>
                <a:gd name="connsiteY82" fmla="*/ 12934950 h 13012116"/>
                <a:gd name="connsiteX83" fmla="*/ 6038850 w 10477500"/>
                <a:gd name="connsiteY83" fmla="*/ 13011150 h 13012116"/>
                <a:gd name="connsiteX84" fmla="*/ 5638800 w 10477500"/>
                <a:gd name="connsiteY84" fmla="*/ 12877800 h 13012116"/>
                <a:gd name="connsiteX85" fmla="*/ 5238750 w 10477500"/>
                <a:gd name="connsiteY85" fmla="*/ 12801600 h 13012116"/>
                <a:gd name="connsiteX86" fmla="*/ 4800600 w 10477500"/>
                <a:gd name="connsiteY86" fmla="*/ 12801600 h 13012116"/>
                <a:gd name="connsiteX87" fmla="*/ 4552950 w 10477500"/>
                <a:gd name="connsiteY87" fmla="*/ 12954000 h 13012116"/>
                <a:gd name="connsiteX88" fmla="*/ 4076700 w 10477500"/>
                <a:gd name="connsiteY88" fmla="*/ 12839700 h 13012116"/>
                <a:gd name="connsiteX89" fmla="*/ 3848100 w 10477500"/>
                <a:gd name="connsiteY89" fmla="*/ 12782550 h 13012116"/>
                <a:gd name="connsiteX90" fmla="*/ 3600450 w 10477500"/>
                <a:gd name="connsiteY90" fmla="*/ 12782550 h 13012116"/>
                <a:gd name="connsiteX0" fmla="*/ 0 w 10477500"/>
                <a:gd name="connsiteY0" fmla="*/ 0 h 13012116"/>
                <a:gd name="connsiteX1" fmla="*/ 152400 w 10477500"/>
                <a:gd name="connsiteY1" fmla="*/ 266700 h 13012116"/>
                <a:gd name="connsiteX2" fmla="*/ 228600 w 10477500"/>
                <a:gd name="connsiteY2" fmla="*/ 457200 h 13012116"/>
                <a:gd name="connsiteX3" fmla="*/ 76200 w 10477500"/>
                <a:gd name="connsiteY3" fmla="*/ 609600 h 13012116"/>
                <a:gd name="connsiteX4" fmla="*/ 76200 w 10477500"/>
                <a:gd name="connsiteY4" fmla="*/ 933450 h 13012116"/>
                <a:gd name="connsiteX5" fmla="*/ 323850 w 10477500"/>
                <a:gd name="connsiteY5" fmla="*/ 1104900 h 13012116"/>
                <a:gd name="connsiteX6" fmla="*/ 781050 w 10477500"/>
                <a:gd name="connsiteY6" fmla="*/ 1162050 h 13012116"/>
                <a:gd name="connsiteX7" fmla="*/ 1085850 w 10477500"/>
                <a:gd name="connsiteY7" fmla="*/ 1200150 h 13012116"/>
                <a:gd name="connsiteX8" fmla="*/ 1276350 w 10477500"/>
                <a:gd name="connsiteY8" fmla="*/ 1295400 h 13012116"/>
                <a:gd name="connsiteX9" fmla="*/ 1390650 w 10477500"/>
                <a:gd name="connsiteY9" fmla="*/ 1638300 h 13012116"/>
                <a:gd name="connsiteX10" fmla="*/ 1238250 w 10477500"/>
                <a:gd name="connsiteY10" fmla="*/ 1943100 h 13012116"/>
                <a:gd name="connsiteX11" fmla="*/ 1485900 w 10477500"/>
                <a:gd name="connsiteY11" fmla="*/ 2305050 h 13012116"/>
                <a:gd name="connsiteX12" fmla="*/ 1707874 w 10477500"/>
                <a:gd name="connsiteY12" fmla="*/ 2924092 h 13012116"/>
                <a:gd name="connsiteX13" fmla="*/ 1510747 w 10477500"/>
                <a:gd name="connsiteY13" fmla="*/ 3305091 h 13012116"/>
                <a:gd name="connsiteX14" fmla="*/ 1576015 w 10477500"/>
                <a:gd name="connsiteY14" fmla="*/ 3635237 h 13012116"/>
                <a:gd name="connsiteX15" fmla="*/ 1588770 w 10477500"/>
                <a:gd name="connsiteY15" fmla="*/ 4100720 h 13012116"/>
                <a:gd name="connsiteX16" fmla="*/ 1943100 w 10477500"/>
                <a:gd name="connsiteY16" fmla="*/ 4171950 h 13012116"/>
                <a:gd name="connsiteX17" fmla="*/ 2117697 w 10477500"/>
                <a:gd name="connsiteY17" fmla="*/ 4154557 h 13012116"/>
                <a:gd name="connsiteX18" fmla="*/ 2359053 w 10477500"/>
                <a:gd name="connsiteY18" fmla="*/ 4238542 h 13012116"/>
                <a:gd name="connsiteX19" fmla="*/ 2419350 w 10477500"/>
                <a:gd name="connsiteY19" fmla="*/ 4191000 h 13012116"/>
                <a:gd name="connsiteX20" fmla="*/ 2342985 w 10477500"/>
                <a:gd name="connsiteY20" fmla="*/ 3979794 h 13012116"/>
                <a:gd name="connsiteX21" fmla="*/ 2522385 w 10477500"/>
                <a:gd name="connsiteY21" fmla="*/ 3874936 h 13012116"/>
                <a:gd name="connsiteX22" fmla="*/ 2644471 w 10477500"/>
                <a:gd name="connsiteY22" fmla="*/ 4100885 h 13012116"/>
                <a:gd name="connsiteX23" fmla="*/ 2814596 w 10477500"/>
                <a:gd name="connsiteY23" fmla="*/ 4276808 h 13012116"/>
                <a:gd name="connsiteX24" fmla="*/ 3028950 w 10477500"/>
                <a:gd name="connsiteY24" fmla="*/ 4629150 h 13012116"/>
                <a:gd name="connsiteX25" fmla="*/ 3200400 w 10477500"/>
                <a:gd name="connsiteY25" fmla="*/ 4724400 h 13012116"/>
                <a:gd name="connsiteX26" fmla="*/ 3288527 w 10477500"/>
                <a:gd name="connsiteY26" fmla="*/ 4633623 h 13012116"/>
                <a:gd name="connsiteX27" fmla="*/ 3409950 w 10477500"/>
                <a:gd name="connsiteY27" fmla="*/ 4667250 h 13012116"/>
                <a:gd name="connsiteX28" fmla="*/ 3565331 w 10477500"/>
                <a:gd name="connsiteY28" fmla="*/ 4798778 h 13012116"/>
                <a:gd name="connsiteX29" fmla="*/ 3686092 w 10477500"/>
                <a:gd name="connsiteY29" fmla="*/ 5166360 h 13012116"/>
                <a:gd name="connsiteX30" fmla="*/ 4018224 w 10477500"/>
                <a:gd name="connsiteY30" fmla="*/ 5221191 h 13012116"/>
                <a:gd name="connsiteX31" fmla="*/ 4267200 w 10477500"/>
                <a:gd name="connsiteY31" fmla="*/ 5372100 h 13012116"/>
                <a:gd name="connsiteX32" fmla="*/ 4422747 w 10477500"/>
                <a:gd name="connsiteY32" fmla="*/ 5675243 h 13012116"/>
                <a:gd name="connsiteX33" fmla="*/ 4354002 w 10477500"/>
                <a:gd name="connsiteY33" fmla="*/ 5826318 h 13012116"/>
                <a:gd name="connsiteX34" fmla="*/ 4473271 w 10477500"/>
                <a:gd name="connsiteY34" fmla="*/ 5913783 h 13012116"/>
                <a:gd name="connsiteX35" fmla="*/ 4708497 w 10477500"/>
                <a:gd name="connsiteY35" fmla="*/ 5902187 h 13012116"/>
                <a:gd name="connsiteX36" fmla="*/ 5034004 w 10477500"/>
                <a:gd name="connsiteY36" fmla="*/ 5813232 h 13012116"/>
                <a:gd name="connsiteX37" fmla="*/ 5604013 w 10477500"/>
                <a:gd name="connsiteY37" fmla="*/ 5876676 h 13012116"/>
                <a:gd name="connsiteX38" fmla="*/ 6191250 w 10477500"/>
                <a:gd name="connsiteY38" fmla="*/ 5938797 h 13012116"/>
                <a:gd name="connsiteX39" fmla="*/ 6438900 w 10477500"/>
                <a:gd name="connsiteY39" fmla="*/ 5962650 h 13012116"/>
                <a:gd name="connsiteX40" fmla="*/ 7181850 w 10477500"/>
                <a:gd name="connsiteY40" fmla="*/ 5905500 h 13012116"/>
                <a:gd name="connsiteX41" fmla="*/ 7492780 w 10477500"/>
                <a:gd name="connsiteY41" fmla="*/ 6002406 h 13012116"/>
                <a:gd name="connsiteX42" fmla="*/ 7741257 w 10477500"/>
                <a:gd name="connsiteY42" fmla="*/ 5921734 h 13012116"/>
                <a:gd name="connsiteX43" fmla="*/ 7737281 w 10477500"/>
                <a:gd name="connsiteY43" fmla="*/ 6258008 h 13012116"/>
                <a:gd name="connsiteX44" fmla="*/ 7868478 w 10477500"/>
                <a:gd name="connsiteY44" fmla="*/ 6279543 h 13012116"/>
                <a:gd name="connsiteX45" fmla="*/ 7924800 w 10477500"/>
                <a:gd name="connsiteY45" fmla="*/ 6400800 h 13012116"/>
                <a:gd name="connsiteX46" fmla="*/ 8248650 w 10477500"/>
                <a:gd name="connsiteY46" fmla="*/ 6534150 h 13012116"/>
                <a:gd name="connsiteX47" fmla="*/ 8248650 w 10477500"/>
                <a:gd name="connsiteY47" fmla="*/ 6705600 h 13012116"/>
                <a:gd name="connsiteX48" fmla="*/ 8496300 w 10477500"/>
                <a:gd name="connsiteY48" fmla="*/ 6877050 h 13012116"/>
                <a:gd name="connsiteX49" fmla="*/ 8763000 w 10477500"/>
                <a:gd name="connsiteY49" fmla="*/ 6743700 h 13012116"/>
                <a:gd name="connsiteX50" fmla="*/ 8953500 w 10477500"/>
                <a:gd name="connsiteY50" fmla="*/ 6515100 h 13012116"/>
                <a:gd name="connsiteX51" fmla="*/ 9163050 w 10477500"/>
                <a:gd name="connsiteY51" fmla="*/ 6324600 h 13012116"/>
                <a:gd name="connsiteX52" fmla="*/ 9563100 w 10477500"/>
                <a:gd name="connsiteY52" fmla="*/ 6457950 h 13012116"/>
                <a:gd name="connsiteX53" fmla="*/ 9772650 w 10477500"/>
                <a:gd name="connsiteY53" fmla="*/ 6972300 h 13012116"/>
                <a:gd name="connsiteX54" fmla="*/ 9982200 w 10477500"/>
                <a:gd name="connsiteY54" fmla="*/ 7277100 h 13012116"/>
                <a:gd name="connsiteX55" fmla="*/ 10134600 w 10477500"/>
                <a:gd name="connsiteY55" fmla="*/ 7239000 h 13012116"/>
                <a:gd name="connsiteX56" fmla="*/ 10420350 w 10477500"/>
                <a:gd name="connsiteY56" fmla="*/ 7296150 h 13012116"/>
                <a:gd name="connsiteX57" fmla="*/ 10477500 w 10477500"/>
                <a:gd name="connsiteY57" fmla="*/ 7639050 h 13012116"/>
                <a:gd name="connsiteX58" fmla="*/ 10420350 w 10477500"/>
                <a:gd name="connsiteY58" fmla="*/ 7981950 h 13012116"/>
                <a:gd name="connsiteX59" fmla="*/ 10248900 w 10477500"/>
                <a:gd name="connsiteY59" fmla="*/ 8077200 h 13012116"/>
                <a:gd name="connsiteX60" fmla="*/ 9925050 w 10477500"/>
                <a:gd name="connsiteY60" fmla="*/ 8096250 h 13012116"/>
                <a:gd name="connsiteX61" fmla="*/ 9753600 w 10477500"/>
                <a:gd name="connsiteY61" fmla="*/ 8362950 h 13012116"/>
                <a:gd name="connsiteX62" fmla="*/ 9505950 w 10477500"/>
                <a:gd name="connsiteY62" fmla="*/ 8515350 h 13012116"/>
                <a:gd name="connsiteX63" fmla="*/ 9372600 w 10477500"/>
                <a:gd name="connsiteY63" fmla="*/ 8743950 h 13012116"/>
                <a:gd name="connsiteX64" fmla="*/ 9429750 w 10477500"/>
                <a:gd name="connsiteY64" fmla="*/ 9144000 h 13012116"/>
                <a:gd name="connsiteX65" fmla="*/ 9220200 w 10477500"/>
                <a:gd name="connsiteY65" fmla="*/ 9505950 h 13012116"/>
                <a:gd name="connsiteX66" fmla="*/ 9010650 w 10477500"/>
                <a:gd name="connsiteY66" fmla="*/ 9696450 h 13012116"/>
                <a:gd name="connsiteX67" fmla="*/ 8934450 w 10477500"/>
                <a:gd name="connsiteY67" fmla="*/ 9810750 h 13012116"/>
                <a:gd name="connsiteX68" fmla="*/ 8763000 w 10477500"/>
                <a:gd name="connsiteY68" fmla="*/ 9963150 h 13012116"/>
                <a:gd name="connsiteX69" fmla="*/ 8629650 w 10477500"/>
                <a:gd name="connsiteY69" fmla="*/ 10134600 h 13012116"/>
                <a:gd name="connsiteX70" fmla="*/ 8496300 w 10477500"/>
                <a:gd name="connsiteY70" fmla="*/ 10344150 h 13012116"/>
                <a:gd name="connsiteX71" fmla="*/ 8420100 w 10477500"/>
                <a:gd name="connsiteY71" fmla="*/ 10534650 h 13012116"/>
                <a:gd name="connsiteX72" fmla="*/ 8343900 w 10477500"/>
                <a:gd name="connsiteY72" fmla="*/ 10820400 h 13012116"/>
                <a:gd name="connsiteX73" fmla="*/ 8324850 w 10477500"/>
                <a:gd name="connsiteY73" fmla="*/ 11010900 h 13012116"/>
                <a:gd name="connsiteX74" fmla="*/ 8401050 w 10477500"/>
                <a:gd name="connsiteY74" fmla="*/ 11144250 h 13012116"/>
                <a:gd name="connsiteX75" fmla="*/ 8515350 w 10477500"/>
                <a:gd name="connsiteY75" fmla="*/ 11258550 h 13012116"/>
                <a:gd name="connsiteX76" fmla="*/ 8401050 w 10477500"/>
                <a:gd name="connsiteY76" fmla="*/ 11391900 h 13012116"/>
                <a:gd name="connsiteX77" fmla="*/ 8267700 w 10477500"/>
                <a:gd name="connsiteY77" fmla="*/ 11849100 h 13012116"/>
                <a:gd name="connsiteX78" fmla="*/ 7848600 w 10477500"/>
                <a:gd name="connsiteY78" fmla="*/ 12096750 h 13012116"/>
                <a:gd name="connsiteX79" fmla="*/ 7581900 w 10477500"/>
                <a:gd name="connsiteY79" fmla="*/ 12249150 h 13012116"/>
                <a:gd name="connsiteX80" fmla="*/ 6915150 w 10477500"/>
                <a:gd name="connsiteY80" fmla="*/ 12534900 h 13012116"/>
                <a:gd name="connsiteX81" fmla="*/ 6591300 w 10477500"/>
                <a:gd name="connsiteY81" fmla="*/ 12744450 h 13012116"/>
                <a:gd name="connsiteX82" fmla="*/ 6438900 w 10477500"/>
                <a:gd name="connsiteY82" fmla="*/ 12877800 h 13012116"/>
                <a:gd name="connsiteX83" fmla="*/ 6305550 w 10477500"/>
                <a:gd name="connsiteY83" fmla="*/ 12934950 h 13012116"/>
                <a:gd name="connsiteX84" fmla="*/ 6038850 w 10477500"/>
                <a:gd name="connsiteY84" fmla="*/ 13011150 h 13012116"/>
                <a:gd name="connsiteX85" fmla="*/ 5638800 w 10477500"/>
                <a:gd name="connsiteY85" fmla="*/ 12877800 h 13012116"/>
                <a:gd name="connsiteX86" fmla="*/ 5238750 w 10477500"/>
                <a:gd name="connsiteY86" fmla="*/ 12801600 h 13012116"/>
                <a:gd name="connsiteX87" fmla="*/ 4800600 w 10477500"/>
                <a:gd name="connsiteY87" fmla="*/ 12801600 h 13012116"/>
                <a:gd name="connsiteX88" fmla="*/ 4552950 w 10477500"/>
                <a:gd name="connsiteY88" fmla="*/ 12954000 h 13012116"/>
                <a:gd name="connsiteX89" fmla="*/ 4076700 w 10477500"/>
                <a:gd name="connsiteY89" fmla="*/ 12839700 h 13012116"/>
                <a:gd name="connsiteX90" fmla="*/ 3848100 w 10477500"/>
                <a:gd name="connsiteY90" fmla="*/ 12782550 h 13012116"/>
                <a:gd name="connsiteX91" fmla="*/ 3600450 w 10477500"/>
                <a:gd name="connsiteY91" fmla="*/ 12782550 h 1301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0477500" h="13012116">
                  <a:moveTo>
                    <a:pt x="0" y="0"/>
                  </a:moveTo>
                  <a:cubicBezTo>
                    <a:pt x="57150" y="95250"/>
                    <a:pt x="114300" y="190500"/>
                    <a:pt x="152400" y="266700"/>
                  </a:cubicBezTo>
                  <a:cubicBezTo>
                    <a:pt x="190500" y="342900"/>
                    <a:pt x="241300" y="400050"/>
                    <a:pt x="228600" y="457200"/>
                  </a:cubicBezTo>
                  <a:cubicBezTo>
                    <a:pt x="215900" y="514350"/>
                    <a:pt x="101600" y="530225"/>
                    <a:pt x="76200" y="609600"/>
                  </a:cubicBezTo>
                  <a:cubicBezTo>
                    <a:pt x="50800" y="688975"/>
                    <a:pt x="34925" y="850900"/>
                    <a:pt x="76200" y="933450"/>
                  </a:cubicBezTo>
                  <a:cubicBezTo>
                    <a:pt x="117475" y="1016000"/>
                    <a:pt x="206375" y="1066800"/>
                    <a:pt x="323850" y="1104900"/>
                  </a:cubicBezTo>
                  <a:cubicBezTo>
                    <a:pt x="441325" y="1143000"/>
                    <a:pt x="781050" y="1162050"/>
                    <a:pt x="781050" y="1162050"/>
                  </a:cubicBezTo>
                  <a:cubicBezTo>
                    <a:pt x="908050" y="1177925"/>
                    <a:pt x="1003300" y="1177925"/>
                    <a:pt x="1085850" y="1200150"/>
                  </a:cubicBezTo>
                  <a:cubicBezTo>
                    <a:pt x="1168400" y="1222375"/>
                    <a:pt x="1225550" y="1222375"/>
                    <a:pt x="1276350" y="1295400"/>
                  </a:cubicBezTo>
                  <a:cubicBezTo>
                    <a:pt x="1327150" y="1368425"/>
                    <a:pt x="1397000" y="1530350"/>
                    <a:pt x="1390650" y="1638300"/>
                  </a:cubicBezTo>
                  <a:cubicBezTo>
                    <a:pt x="1384300" y="1746250"/>
                    <a:pt x="1222375" y="1831975"/>
                    <a:pt x="1238250" y="1943100"/>
                  </a:cubicBezTo>
                  <a:cubicBezTo>
                    <a:pt x="1254125" y="2054225"/>
                    <a:pt x="1407629" y="2141551"/>
                    <a:pt x="1485900" y="2305050"/>
                  </a:cubicBezTo>
                  <a:cubicBezTo>
                    <a:pt x="1564171" y="2468549"/>
                    <a:pt x="1703733" y="2757419"/>
                    <a:pt x="1707874" y="2924092"/>
                  </a:cubicBezTo>
                  <a:cubicBezTo>
                    <a:pt x="1712015" y="3090765"/>
                    <a:pt x="1532724" y="3186567"/>
                    <a:pt x="1510747" y="3305091"/>
                  </a:cubicBezTo>
                  <a:cubicBezTo>
                    <a:pt x="1488771" y="3423615"/>
                    <a:pt x="1563011" y="3502632"/>
                    <a:pt x="1576015" y="3635237"/>
                  </a:cubicBezTo>
                  <a:cubicBezTo>
                    <a:pt x="1589019" y="3767842"/>
                    <a:pt x="1527589" y="4011268"/>
                    <a:pt x="1588770" y="4100720"/>
                  </a:cubicBezTo>
                  <a:cubicBezTo>
                    <a:pt x="1649951" y="4190172"/>
                    <a:pt x="1854945" y="4162977"/>
                    <a:pt x="1943100" y="4171950"/>
                  </a:cubicBezTo>
                  <a:cubicBezTo>
                    <a:pt x="2031255" y="4180923"/>
                    <a:pt x="2048372" y="4143458"/>
                    <a:pt x="2117697" y="4154557"/>
                  </a:cubicBezTo>
                  <a:cubicBezTo>
                    <a:pt x="2187022" y="4165656"/>
                    <a:pt x="2308778" y="4232468"/>
                    <a:pt x="2359053" y="4238542"/>
                  </a:cubicBezTo>
                  <a:cubicBezTo>
                    <a:pt x="2409328" y="4244616"/>
                    <a:pt x="2422028" y="4234125"/>
                    <a:pt x="2419350" y="4191000"/>
                  </a:cubicBezTo>
                  <a:cubicBezTo>
                    <a:pt x="2416672" y="4147875"/>
                    <a:pt x="2325813" y="4032471"/>
                    <a:pt x="2342985" y="3979794"/>
                  </a:cubicBezTo>
                  <a:cubicBezTo>
                    <a:pt x="2360157" y="3927117"/>
                    <a:pt x="2472137" y="3854754"/>
                    <a:pt x="2522385" y="3874936"/>
                  </a:cubicBezTo>
                  <a:cubicBezTo>
                    <a:pt x="2572633" y="3895118"/>
                    <a:pt x="2591794" y="4041858"/>
                    <a:pt x="2644471" y="4100885"/>
                  </a:cubicBezTo>
                  <a:cubicBezTo>
                    <a:pt x="2697149" y="4159912"/>
                    <a:pt x="2750516" y="4188764"/>
                    <a:pt x="2814596" y="4276808"/>
                  </a:cubicBezTo>
                  <a:cubicBezTo>
                    <a:pt x="2878676" y="4364852"/>
                    <a:pt x="2964649" y="4554551"/>
                    <a:pt x="3028950" y="4629150"/>
                  </a:cubicBezTo>
                  <a:cubicBezTo>
                    <a:pt x="3093251" y="4703749"/>
                    <a:pt x="3157137" y="4723655"/>
                    <a:pt x="3200400" y="4724400"/>
                  </a:cubicBezTo>
                  <a:cubicBezTo>
                    <a:pt x="3243663" y="4725145"/>
                    <a:pt x="3253602" y="4643148"/>
                    <a:pt x="3288527" y="4633623"/>
                  </a:cubicBezTo>
                  <a:cubicBezTo>
                    <a:pt x="3323452" y="4624098"/>
                    <a:pt x="3363816" y="4639724"/>
                    <a:pt x="3409950" y="4667250"/>
                  </a:cubicBezTo>
                  <a:cubicBezTo>
                    <a:pt x="3456084" y="4694776"/>
                    <a:pt x="3519307" y="4715593"/>
                    <a:pt x="3565331" y="4798778"/>
                  </a:cubicBezTo>
                  <a:cubicBezTo>
                    <a:pt x="3611355" y="4881963"/>
                    <a:pt x="3610610" y="5095958"/>
                    <a:pt x="3686092" y="5166360"/>
                  </a:cubicBezTo>
                  <a:cubicBezTo>
                    <a:pt x="3761574" y="5236762"/>
                    <a:pt x="3921373" y="5186901"/>
                    <a:pt x="4018224" y="5221191"/>
                  </a:cubicBezTo>
                  <a:cubicBezTo>
                    <a:pt x="4115075" y="5255481"/>
                    <a:pt x="4199779" y="5296425"/>
                    <a:pt x="4267200" y="5372100"/>
                  </a:cubicBezTo>
                  <a:cubicBezTo>
                    <a:pt x="4334621" y="5447775"/>
                    <a:pt x="4408280" y="5599540"/>
                    <a:pt x="4422747" y="5675243"/>
                  </a:cubicBezTo>
                  <a:cubicBezTo>
                    <a:pt x="4437214" y="5750946"/>
                    <a:pt x="4337630" y="5786561"/>
                    <a:pt x="4354002" y="5826318"/>
                  </a:cubicBezTo>
                  <a:cubicBezTo>
                    <a:pt x="4370374" y="5866075"/>
                    <a:pt x="4411538" y="5887886"/>
                    <a:pt x="4473271" y="5913783"/>
                  </a:cubicBezTo>
                  <a:cubicBezTo>
                    <a:pt x="4535004" y="5939680"/>
                    <a:pt x="4615041" y="5918946"/>
                    <a:pt x="4708497" y="5902187"/>
                  </a:cubicBezTo>
                  <a:cubicBezTo>
                    <a:pt x="4801953" y="5885428"/>
                    <a:pt x="4884751" y="5817484"/>
                    <a:pt x="5034004" y="5813232"/>
                  </a:cubicBezTo>
                  <a:cubicBezTo>
                    <a:pt x="5183257" y="5808980"/>
                    <a:pt x="5411139" y="5855749"/>
                    <a:pt x="5604013" y="5876676"/>
                  </a:cubicBezTo>
                  <a:lnTo>
                    <a:pt x="6191250" y="5938797"/>
                  </a:lnTo>
                  <a:cubicBezTo>
                    <a:pt x="6330398" y="5953126"/>
                    <a:pt x="6273800" y="5968199"/>
                    <a:pt x="6438900" y="5962650"/>
                  </a:cubicBezTo>
                  <a:cubicBezTo>
                    <a:pt x="6604000" y="5957101"/>
                    <a:pt x="7006203" y="5898874"/>
                    <a:pt x="7181850" y="5905500"/>
                  </a:cubicBezTo>
                  <a:cubicBezTo>
                    <a:pt x="7357497" y="5912126"/>
                    <a:pt x="7399546" y="5999700"/>
                    <a:pt x="7492780" y="6002406"/>
                  </a:cubicBezTo>
                  <a:cubicBezTo>
                    <a:pt x="7586014" y="6005112"/>
                    <a:pt x="7681954" y="5887085"/>
                    <a:pt x="7741257" y="5921734"/>
                  </a:cubicBezTo>
                  <a:cubicBezTo>
                    <a:pt x="7800560" y="5956383"/>
                    <a:pt x="7716078" y="6198373"/>
                    <a:pt x="7737281" y="6258008"/>
                  </a:cubicBezTo>
                  <a:cubicBezTo>
                    <a:pt x="7758484" y="6317643"/>
                    <a:pt x="7837225" y="6255744"/>
                    <a:pt x="7868478" y="6279543"/>
                  </a:cubicBezTo>
                  <a:cubicBezTo>
                    <a:pt x="7899731" y="6303342"/>
                    <a:pt x="7861438" y="6358366"/>
                    <a:pt x="7924800" y="6400800"/>
                  </a:cubicBezTo>
                  <a:cubicBezTo>
                    <a:pt x="7988162" y="6443235"/>
                    <a:pt x="8194675" y="6483350"/>
                    <a:pt x="8248650" y="6534150"/>
                  </a:cubicBezTo>
                  <a:cubicBezTo>
                    <a:pt x="8302625" y="6584950"/>
                    <a:pt x="8207375" y="6648450"/>
                    <a:pt x="8248650" y="6705600"/>
                  </a:cubicBezTo>
                  <a:cubicBezTo>
                    <a:pt x="8289925" y="6762750"/>
                    <a:pt x="8410575" y="6870700"/>
                    <a:pt x="8496300" y="6877050"/>
                  </a:cubicBezTo>
                  <a:cubicBezTo>
                    <a:pt x="8582025" y="6883400"/>
                    <a:pt x="8686800" y="6804025"/>
                    <a:pt x="8763000" y="6743700"/>
                  </a:cubicBezTo>
                  <a:cubicBezTo>
                    <a:pt x="8839200" y="6683375"/>
                    <a:pt x="8886825" y="6584950"/>
                    <a:pt x="8953500" y="6515100"/>
                  </a:cubicBezTo>
                  <a:cubicBezTo>
                    <a:pt x="9020175" y="6445250"/>
                    <a:pt x="9061450" y="6334125"/>
                    <a:pt x="9163050" y="6324600"/>
                  </a:cubicBezTo>
                  <a:cubicBezTo>
                    <a:pt x="9264650" y="6315075"/>
                    <a:pt x="9461500" y="6350000"/>
                    <a:pt x="9563100" y="6457950"/>
                  </a:cubicBezTo>
                  <a:cubicBezTo>
                    <a:pt x="9664700" y="6565900"/>
                    <a:pt x="9702800" y="6835775"/>
                    <a:pt x="9772650" y="6972300"/>
                  </a:cubicBezTo>
                  <a:cubicBezTo>
                    <a:pt x="9842500" y="7108825"/>
                    <a:pt x="9921875" y="7232650"/>
                    <a:pt x="9982200" y="7277100"/>
                  </a:cubicBezTo>
                  <a:cubicBezTo>
                    <a:pt x="10042525" y="7321550"/>
                    <a:pt x="10061575" y="7235825"/>
                    <a:pt x="10134600" y="7239000"/>
                  </a:cubicBezTo>
                  <a:cubicBezTo>
                    <a:pt x="10207625" y="7242175"/>
                    <a:pt x="10363200" y="7229475"/>
                    <a:pt x="10420350" y="7296150"/>
                  </a:cubicBezTo>
                  <a:cubicBezTo>
                    <a:pt x="10477500" y="7362825"/>
                    <a:pt x="10477500" y="7524750"/>
                    <a:pt x="10477500" y="7639050"/>
                  </a:cubicBezTo>
                  <a:cubicBezTo>
                    <a:pt x="10477500" y="7753350"/>
                    <a:pt x="10458450" y="7908925"/>
                    <a:pt x="10420350" y="7981950"/>
                  </a:cubicBezTo>
                  <a:cubicBezTo>
                    <a:pt x="10382250" y="8054975"/>
                    <a:pt x="10331450" y="8058150"/>
                    <a:pt x="10248900" y="8077200"/>
                  </a:cubicBezTo>
                  <a:cubicBezTo>
                    <a:pt x="10166350" y="8096250"/>
                    <a:pt x="10007600" y="8048625"/>
                    <a:pt x="9925050" y="8096250"/>
                  </a:cubicBezTo>
                  <a:cubicBezTo>
                    <a:pt x="9842500" y="8143875"/>
                    <a:pt x="9823450" y="8293100"/>
                    <a:pt x="9753600" y="8362950"/>
                  </a:cubicBezTo>
                  <a:cubicBezTo>
                    <a:pt x="9683750" y="8432800"/>
                    <a:pt x="9569450" y="8451850"/>
                    <a:pt x="9505950" y="8515350"/>
                  </a:cubicBezTo>
                  <a:cubicBezTo>
                    <a:pt x="9442450" y="8578850"/>
                    <a:pt x="9385300" y="8639175"/>
                    <a:pt x="9372600" y="8743950"/>
                  </a:cubicBezTo>
                  <a:cubicBezTo>
                    <a:pt x="9359900" y="8848725"/>
                    <a:pt x="9455150" y="9017000"/>
                    <a:pt x="9429750" y="9144000"/>
                  </a:cubicBezTo>
                  <a:cubicBezTo>
                    <a:pt x="9404350" y="9271000"/>
                    <a:pt x="9290050" y="9413875"/>
                    <a:pt x="9220200" y="9505950"/>
                  </a:cubicBezTo>
                  <a:cubicBezTo>
                    <a:pt x="9150350" y="9598025"/>
                    <a:pt x="9058275" y="9645650"/>
                    <a:pt x="9010650" y="9696450"/>
                  </a:cubicBezTo>
                  <a:cubicBezTo>
                    <a:pt x="8963025" y="9747250"/>
                    <a:pt x="8975725" y="9766300"/>
                    <a:pt x="8934450" y="9810750"/>
                  </a:cubicBezTo>
                  <a:cubicBezTo>
                    <a:pt x="8893175" y="9855200"/>
                    <a:pt x="8813800" y="9909175"/>
                    <a:pt x="8763000" y="9963150"/>
                  </a:cubicBezTo>
                  <a:cubicBezTo>
                    <a:pt x="8712200" y="10017125"/>
                    <a:pt x="8674100" y="10071100"/>
                    <a:pt x="8629650" y="10134600"/>
                  </a:cubicBezTo>
                  <a:cubicBezTo>
                    <a:pt x="8585200" y="10198100"/>
                    <a:pt x="8531225" y="10277475"/>
                    <a:pt x="8496300" y="10344150"/>
                  </a:cubicBezTo>
                  <a:cubicBezTo>
                    <a:pt x="8461375" y="10410825"/>
                    <a:pt x="8445500" y="10455275"/>
                    <a:pt x="8420100" y="10534650"/>
                  </a:cubicBezTo>
                  <a:cubicBezTo>
                    <a:pt x="8394700" y="10614025"/>
                    <a:pt x="8359775" y="10741025"/>
                    <a:pt x="8343900" y="10820400"/>
                  </a:cubicBezTo>
                  <a:cubicBezTo>
                    <a:pt x="8328025" y="10899775"/>
                    <a:pt x="8315325" y="10956925"/>
                    <a:pt x="8324850" y="11010900"/>
                  </a:cubicBezTo>
                  <a:cubicBezTo>
                    <a:pt x="8334375" y="11064875"/>
                    <a:pt x="8369300" y="11102975"/>
                    <a:pt x="8401050" y="11144250"/>
                  </a:cubicBezTo>
                  <a:cubicBezTo>
                    <a:pt x="8432800" y="11185525"/>
                    <a:pt x="8515350" y="11217275"/>
                    <a:pt x="8515350" y="11258550"/>
                  </a:cubicBezTo>
                  <a:cubicBezTo>
                    <a:pt x="8515350" y="11299825"/>
                    <a:pt x="8442325" y="11293475"/>
                    <a:pt x="8401050" y="11391900"/>
                  </a:cubicBezTo>
                  <a:cubicBezTo>
                    <a:pt x="8359775" y="11490325"/>
                    <a:pt x="8359775" y="11731625"/>
                    <a:pt x="8267700" y="11849100"/>
                  </a:cubicBezTo>
                  <a:cubicBezTo>
                    <a:pt x="8175625" y="11966575"/>
                    <a:pt x="7962900" y="12030075"/>
                    <a:pt x="7848600" y="12096750"/>
                  </a:cubicBezTo>
                  <a:cubicBezTo>
                    <a:pt x="7734300" y="12163425"/>
                    <a:pt x="7737475" y="12176125"/>
                    <a:pt x="7581900" y="12249150"/>
                  </a:cubicBezTo>
                  <a:cubicBezTo>
                    <a:pt x="7426325" y="12322175"/>
                    <a:pt x="7080250" y="12452350"/>
                    <a:pt x="6915150" y="12534900"/>
                  </a:cubicBezTo>
                  <a:cubicBezTo>
                    <a:pt x="6750050" y="12617450"/>
                    <a:pt x="6670675" y="12687300"/>
                    <a:pt x="6591300" y="12744450"/>
                  </a:cubicBezTo>
                  <a:cubicBezTo>
                    <a:pt x="6511925" y="12801600"/>
                    <a:pt x="6486525" y="12846050"/>
                    <a:pt x="6438900" y="12877800"/>
                  </a:cubicBezTo>
                  <a:cubicBezTo>
                    <a:pt x="6391275" y="12909550"/>
                    <a:pt x="6372225" y="12912725"/>
                    <a:pt x="6305550" y="12934950"/>
                  </a:cubicBezTo>
                  <a:cubicBezTo>
                    <a:pt x="6238875" y="12957175"/>
                    <a:pt x="6149975" y="13020675"/>
                    <a:pt x="6038850" y="13011150"/>
                  </a:cubicBezTo>
                  <a:cubicBezTo>
                    <a:pt x="5927725" y="13001625"/>
                    <a:pt x="5772150" y="12912725"/>
                    <a:pt x="5638800" y="12877800"/>
                  </a:cubicBezTo>
                  <a:cubicBezTo>
                    <a:pt x="5505450" y="12842875"/>
                    <a:pt x="5378450" y="12814300"/>
                    <a:pt x="5238750" y="12801600"/>
                  </a:cubicBezTo>
                  <a:cubicBezTo>
                    <a:pt x="5099050" y="12788900"/>
                    <a:pt x="4914900" y="12776200"/>
                    <a:pt x="4800600" y="12801600"/>
                  </a:cubicBezTo>
                  <a:cubicBezTo>
                    <a:pt x="4686300" y="12827000"/>
                    <a:pt x="4673600" y="12947650"/>
                    <a:pt x="4552950" y="12954000"/>
                  </a:cubicBezTo>
                  <a:cubicBezTo>
                    <a:pt x="4432300" y="12960350"/>
                    <a:pt x="4076700" y="12839700"/>
                    <a:pt x="4076700" y="12839700"/>
                  </a:cubicBezTo>
                  <a:cubicBezTo>
                    <a:pt x="3959225" y="12811125"/>
                    <a:pt x="3927475" y="12792075"/>
                    <a:pt x="3848100" y="12782550"/>
                  </a:cubicBezTo>
                  <a:cubicBezTo>
                    <a:pt x="3768725" y="12773025"/>
                    <a:pt x="3684587" y="12777787"/>
                    <a:pt x="3600450" y="12782550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7"/>
            <p:cNvSpPr/>
            <p:nvPr/>
          </p:nvSpPr>
          <p:spPr>
            <a:xfrm>
              <a:off x="568462" y="14225251"/>
              <a:ext cx="1959030" cy="1548515"/>
            </a:xfrm>
            <a:custGeom>
              <a:avLst/>
              <a:gdLst>
                <a:gd name="connsiteX0" fmla="*/ 38405 w 1956297"/>
                <a:gd name="connsiteY0" fmla="*/ 519448 h 1565807"/>
                <a:gd name="connsiteX1" fmla="*/ 114605 w 1956297"/>
                <a:gd name="connsiteY1" fmla="*/ 538498 h 1565807"/>
                <a:gd name="connsiteX2" fmla="*/ 247955 w 1956297"/>
                <a:gd name="connsiteY2" fmla="*/ 576598 h 1565807"/>
                <a:gd name="connsiteX3" fmla="*/ 533705 w 1956297"/>
                <a:gd name="connsiteY3" fmla="*/ 462298 h 1565807"/>
                <a:gd name="connsiteX4" fmla="*/ 819455 w 1956297"/>
                <a:gd name="connsiteY4" fmla="*/ 424198 h 1565807"/>
                <a:gd name="connsiteX5" fmla="*/ 914705 w 1956297"/>
                <a:gd name="connsiteY5" fmla="*/ 252748 h 1565807"/>
                <a:gd name="connsiteX6" fmla="*/ 1105205 w 1956297"/>
                <a:gd name="connsiteY6" fmla="*/ 62248 h 1565807"/>
                <a:gd name="connsiteX7" fmla="*/ 1371905 w 1956297"/>
                <a:gd name="connsiteY7" fmla="*/ 24148 h 1565807"/>
                <a:gd name="connsiteX8" fmla="*/ 1676705 w 1956297"/>
                <a:gd name="connsiteY8" fmla="*/ 5098 h 1565807"/>
                <a:gd name="connsiteX9" fmla="*/ 1867205 w 1956297"/>
                <a:gd name="connsiteY9" fmla="*/ 119398 h 1565807"/>
                <a:gd name="connsiteX10" fmla="*/ 1867205 w 1956297"/>
                <a:gd name="connsiteY10" fmla="*/ 309898 h 1565807"/>
                <a:gd name="connsiteX11" fmla="*/ 1810055 w 1956297"/>
                <a:gd name="connsiteY11" fmla="*/ 462298 h 1565807"/>
                <a:gd name="connsiteX12" fmla="*/ 1848155 w 1956297"/>
                <a:gd name="connsiteY12" fmla="*/ 595648 h 1565807"/>
                <a:gd name="connsiteX13" fmla="*/ 1924355 w 1956297"/>
                <a:gd name="connsiteY13" fmla="*/ 767098 h 1565807"/>
                <a:gd name="connsiteX14" fmla="*/ 1943405 w 1956297"/>
                <a:gd name="connsiteY14" fmla="*/ 976648 h 1565807"/>
                <a:gd name="connsiteX15" fmla="*/ 1733855 w 1956297"/>
                <a:gd name="connsiteY15" fmla="*/ 1033798 h 1565807"/>
                <a:gd name="connsiteX16" fmla="*/ 1505255 w 1956297"/>
                <a:gd name="connsiteY16" fmla="*/ 957598 h 1565807"/>
                <a:gd name="connsiteX17" fmla="*/ 1333805 w 1956297"/>
                <a:gd name="connsiteY17" fmla="*/ 995698 h 1565807"/>
                <a:gd name="connsiteX18" fmla="*/ 1181405 w 1956297"/>
                <a:gd name="connsiteY18" fmla="*/ 1109998 h 1565807"/>
                <a:gd name="connsiteX19" fmla="*/ 1009955 w 1956297"/>
                <a:gd name="connsiteY19" fmla="*/ 1129048 h 1565807"/>
                <a:gd name="connsiteX20" fmla="*/ 876605 w 1956297"/>
                <a:gd name="connsiteY20" fmla="*/ 1129048 h 1565807"/>
                <a:gd name="connsiteX21" fmla="*/ 705155 w 1956297"/>
                <a:gd name="connsiteY21" fmla="*/ 1319548 h 1565807"/>
                <a:gd name="connsiteX22" fmla="*/ 381305 w 1956297"/>
                <a:gd name="connsiteY22" fmla="*/ 1452898 h 1565807"/>
                <a:gd name="connsiteX23" fmla="*/ 76505 w 1956297"/>
                <a:gd name="connsiteY23" fmla="*/ 1490998 h 1565807"/>
                <a:gd name="connsiteX24" fmla="*/ 305 w 1956297"/>
                <a:gd name="connsiteY24" fmla="*/ 1490998 h 1565807"/>
                <a:gd name="connsiteX25" fmla="*/ 38405 w 1956297"/>
                <a:gd name="connsiteY25" fmla="*/ 519448 h 1565807"/>
                <a:gd name="connsiteX0" fmla="*/ 22786 w 1959728"/>
                <a:gd name="connsiteY0" fmla="*/ 614698 h 1557343"/>
                <a:gd name="connsiteX1" fmla="*/ 118036 w 1959728"/>
                <a:gd name="connsiteY1" fmla="*/ 538498 h 1557343"/>
                <a:gd name="connsiteX2" fmla="*/ 251386 w 1959728"/>
                <a:gd name="connsiteY2" fmla="*/ 576598 h 1557343"/>
                <a:gd name="connsiteX3" fmla="*/ 537136 w 1959728"/>
                <a:gd name="connsiteY3" fmla="*/ 462298 h 1557343"/>
                <a:gd name="connsiteX4" fmla="*/ 822886 w 1959728"/>
                <a:gd name="connsiteY4" fmla="*/ 424198 h 1557343"/>
                <a:gd name="connsiteX5" fmla="*/ 918136 w 1959728"/>
                <a:gd name="connsiteY5" fmla="*/ 252748 h 1557343"/>
                <a:gd name="connsiteX6" fmla="*/ 1108636 w 1959728"/>
                <a:gd name="connsiteY6" fmla="*/ 62248 h 1557343"/>
                <a:gd name="connsiteX7" fmla="*/ 1375336 w 1959728"/>
                <a:gd name="connsiteY7" fmla="*/ 24148 h 1557343"/>
                <a:gd name="connsiteX8" fmla="*/ 1680136 w 1959728"/>
                <a:gd name="connsiteY8" fmla="*/ 5098 h 1557343"/>
                <a:gd name="connsiteX9" fmla="*/ 1870636 w 1959728"/>
                <a:gd name="connsiteY9" fmla="*/ 119398 h 1557343"/>
                <a:gd name="connsiteX10" fmla="*/ 1870636 w 1959728"/>
                <a:gd name="connsiteY10" fmla="*/ 309898 h 1557343"/>
                <a:gd name="connsiteX11" fmla="*/ 1813486 w 1959728"/>
                <a:gd name="connsiteY11" fmla="*/ 462298 h 1557343"/>
                <a:gd name="connsiteX12" fmla="*/ 1851586 w 1959728"/>
                <a:gd name="connsiteY12" fmla="*/ 595648 h 1557343"/>
                <a:gd name="connsiteX13" fmla="*/ 1927786 w 1959728"/>
                <a:gd name="connsiteY13" fmla="*/ 767098 h 1557343"/>
                <a:gd name="connsiteX14" fmla="*/ 1946836 w 1959728"/>
                <a:gd name="connsiteY14" fmla="*/ 976648 h 1557343"/>
                <a:gd name="connsiteX15" fmla="*/ 1737286 w 1959728"/>
                <a:gd name="connsiteY15" fmla="*/ 1033798 h 1557343"/>
                <a:gd name="connsiteX16" fmla="*/ 1508686 w 1959728"/>
                <a:gd name="connsiteY16" fmla="*/ 957598 h 1557343"/>
                <a:gd name="connsiteX17" fmla="*/ 1337236 w 1959728"/>
                <a:gd name="connsiteY17" fmla="*/ 995698 h 1557343"/>
                <a:gd name="connsiteX18" fmla="*/ 1184836 w 1959728"/>
                <a:gd name="connsiteY18" fmla="*/ 1109998 h 1557343"/>
                <a:gd name="connsiteX19" fmla="*/ 1013386 w 1959728"/>
                <a:gd name="connsiteY19" fmla="*/ 1129048 h 1557343"/>
                <a:gd name="connsiteX20" fmla="*/ 880036 w 1959728"/>
                <a:gd name="connsiteY20" fmla="*/ 1129048 h 1557343"/>
                <a:gd name="connsiteX21" fmla="*/ 708586 w 1959728"/>
                <a:gd name="connsiteY21" fmla="*/ 1319548 h 1557343"/>
                <a:gd name="connsiteX22" fmla="*/ 384736 w 1959728"/>
                <a:gd name="connsiteY22" fmla="*/ 1452898 h 1557343"/>
                <a:gd name="connsiteX23" fmla="*/ 79936 w 1959728"/>
                <a:gd name="connsiteY23" fmla="*/ 1490998 h 1557343"/>
                <a:gd name="connsiteX24" fmla="*/ 3736 w 1959728"/>
                <a:gd name="connsiteY24" fmla="*/ 1490998 h 1557343"/>
                <a:gd name="connsiteX25" fmla="*/ 22786 w 1959728"/>
                <a:gd name="connsiteY25" fmla="*/ 614698 h 1557343"/>
                <a:gd name="connsiteX0" fmla="*/ 22786 w 1959728"/>
                <a:gd name="connsiteY0" fmla="*/ 652798 h 1554522"/>
                <a:gd name="connsiteX1" fmla="*/ 118036 w 1959728"/>
                <a:gd name="connsiteY1" fmla="*/ 538498 h 1554522"/>
                <a:gd name="connsiteX2" fmla="*/ 251386 w 1959728"/>
                <a:gd name="connsiteY2" fmla="*/ 576598 h 1554522"/>
                <a:gd name="connsiteX3" fmla="*/ 537136 w 1959728"/>
                <a:gd name="connsiteY3" fmla="*/ 462298 h 1554522"/>
                <a:gd name="connsiteX4" fmla="*/ 822886 w 1959728"/>
                <a:gd name="connsiteY4" fmla="*/ 424198 h 1554522"/>
                <a:gd name="connsiteX5" fmla="*/ 918136 w 1959728"/>
                <a:gd name="connsiteY5" fmla="*/ 252748 h 1554522"/>
                <a:gd name="connsiteX6" fmla="*/ 1108636 w 1959728"/>
                <a:gd name="connsiteY6" fmla="*/ 62248 h 1554522"/>
                <a:gd name="connsiteX7" fmla="*/ 1375336 w 1959728"/>
                <a:gd name="connsiteY7" fmla="*/ 24148 h 1554522"/>
                <a:gd name="connsiteX8" fmla="*/ 1680136 w 1959728"/>
                <a:gd name="connsiteY8" fmla="*/ 5098 h 1554522"/>
                <a:gd name="connsiteX9" fmla="*/ 1870636 w 1959728"/>
                <a:gd name="connsiteY9" fmla="*/ 119398 h 1554522"/>
                <a:gd name="connsiteX10" fmla="*/ 1870636 w 1959728"/>
                <a:gd name="connsiteY10" fmla="*/ 309898 h 1554522"/>
                <a:gd name="connsiteX11" fmla="*/ 1813486 w 1959728"/>
                <a:gd name="connsiteY11" fmla="*/ 462298 h 1554522"/>
                <a:gd name="connsiteX12" fmla="*/ 1851586 w 1959728"/>
                <a:gd name="connsiteY12" fmla="*/ 595648 h 1554522"/>
                <a:gd name="connsiteX13" fmla="*/ 1927786 w 1959728"/>
                <a:gd name="connsiteY13" fmla="*/ 767098 h 1554522"/>
                <a:gd name="connsiteX14" fmla="*/ 1946836 w 1959728"/>
                <a:gd name="connsiteY14" fmla="*/ 976648 h 1554522"/>
                <a:gd name="connsiteX15" fmla="*/ 1737286 w 1959728"/>
                <a:gd name="connsiteY15" fmla="*/ 1033798 h 1554522"/>
                <a:gd name="connsiteX16" fmla="*/ 1508686 w 1959728"/>
                <a:gd name="connsiteY16" fmla="*/ 957598 h 1554522"/>
                <a:gd name="connsiteX17" fmla="*/ 1337236 w 1959728"/>
                <a:gd name="connsiteY17" fmla="*/ 995698 h 1554522"/>
                <a:gd name="connsiteX18" fmla="*/ 1184836 w 1959728"/>
                <a:gd name="connsiteY18" fmla="*/ 1109998 h 1554522"/>
                <a:gd name="connsiteX19" fmla="*/ 1013386 w 1959728"/>
                <a:gd name="connsiteY19" fmla="*/ 1129048 h 1554522"/>
                <a:gd name="connsiteX20" fmla="*/ 880036 w 1959728"/>
                <a:gd name="connsiteY20" fmla="*/ 1129048 h 1554522"/>
                <a:gd name="connsiteX21" fmla="*/ 708586 w 1959728"/>
                <a:gd name="connsiteY21" fmla="*/ 1319548 h 1554522"/>
                <a:gd name="connsiteX22" fmla="*/ 384736 w 1959728"/>
                <a:gd name="connsiteY22" fmla="*/ 1452898 h 1554522"/>
                <a:gd name="connsiteX23" fmla="*/ 79936 w 1959728"/>
                <a:gd name="connsiteY23" fmla="*/ 1490998 h 1554522"/>
                <a:gd name="connsiteX24" fmla="*/ 3736 w 1959728"/>
                <a:gd name="connsiteY24" fmla="*/ 1490998 h 1554522"/>
                <a:gd name="connsiteX25" fmla="*/ 22786 w 1959728"/>
                <a:gd name="connsiteY25" fmla="*/ 652798 h 1554522"/>
                <a:gd name="connsiteX0" fmla="*/ 21769 w 1958711"/>
                <a:gd name="connsiteY0" fmla="*/ 652798 h 1554522"/>
                <a:gd name="connsiteX1" fmla="*/ 67858 w 1958711"/>
                <a:gd name="connsiteY1" fmla="*/ 553247 h 1554522"/>
                <a:gd name="connsiteX2" fmla="*/ 250369 w 1958711"/>
                <a:gd name="connsiteY2" fmla="*/ 576598 h 1554522"/>
                <a:gd name="connsiteX3" fmla="*/ 536119 w 1958711"/>
                <a:gd name="connsiteY3" fmla="*/ 462298 h 1554522"/>
                <a:gd name="connsiteX4" fmla="*/ 821869 w 1958711"/>
                <a:gd name="connsiteY4" fmla="*/ 424198 h 1554522"/>
                <a:gd name="connsiteX5" fmla="*/ 917119 w 1958711"/>
                <a:gd name="connsiteY5" fmla="*/ 252748 h 1554522"/>
                <a:gd name="connsiteX6" fmla="*/ 1107619 w 1958711"/>
                <a:gd name="connsiteY6" fmla="*/ 62248 h 1554522"/>
                <a:gd name="connsiteX7" fmla="*/ 1374319 w 1958711"/>
                <a:gd name="connsiteY7" fmla="*/ 24148 h 1554522"/>
                <a:gd name="connsiteX8" fmla="*/ 1679119 w 1958711"/>
                <a:gd name="connsiteY8" fmla="*/ 5098 h 1554522"/>
                <a:gd name="connsiteX9" fmla="*/ 1869619 w 1958711"/>
                <a:gd name="connsiteY9" fmla="*/ 119398 h 1554522"/>
                <a:gd name="connsiteX10" fmla="*/ 1869619 w 1958711"/>
                <a:gd name="connsiteY10" fmla="*/ 309898 h 1554522"/>
                <a:gd name="connsiteX11" fmla="*/ 1812469 w 1958711"/>
                <a:gd name="connsiteY11" fmla="*/ 462298 h 1554522"/>
                <a:gd name="connsiteX12" fmla="*/ 1850569 w 1958711"/>
                <a:gd name="connsiteY12" fmla="*/ 595648 h 1554522"/>
                <a:gd name="connsiteX13" fmla="*/ 1926769 w 1958711"/>
                <a:gd name="connsiteY13" fmla="*/ 767098 h 1554522"/>
                <a:gd name="connsiteX14" fmla="*/ 1945819 w 1958711"/>
                <a:gd name="connsiteY14" fmla="*/ 976648 h 1554522"/>
                <a:gd name="connsiteX15" fmla="*/ 1736269 w 1958711"/>
                <a:gd name="connsiteY15" fmla="*/ 1033798 h 1554522"/>
                <a:gd name="connsiteX16" fmla="*/ 1507669 w 1958711"/>
                <a:gd name="connsiteY16" fmla="*/ 957598 h 1554522"/>
                <a:gd name="connsiteX17" fmla="*/ 1336219 w 1958711"/>
                <a:gd name="connsiteY17" fmla="*/ 995698 h 1554522"/>
                <a:gd name="connsiteX18" fmla="*/ 1183819 w 1958711"/>
                <a:gd name="connsiteY18" fmla="*/ 1109998 h 1554522"/>
                <a:gd name="connsiteX19" fmla="*/ 1012369 w 1958711"/>
                <a:gd name="connsiteY19" fmla="*/ 1129048 h 1554522"/>
                <a:gd name="connsiteX20" fmla="*/ 879019 w 1958711"/>
                <a:gd name="connsiteY20" fmla="*/ 1129048 h 1554522"/>
                <a:gd name="connsiteX21" fmla="*/ 707569 w 1958711"/>
                <a:gd name="connsiteY21" fmla="*/ 1319548 h 1554522"/>
                <a:gd name="connsiteX22" fmla="*/ 383719 w 1958711"/>
                <a:gd name="connsiteY22" fmla="*/ 1452898 h 1554522"/>
                <a:gd name="connsiteX23" fmla="*/ 78919 w 1958711"/>
                <a:gd name="connsiteY23" fmla="*/ 1490998 h 1554522"/>
                <a:gd name="connsiteX24" fmla="*/ 2719 w 1958711"/>
                <a:gd name="connsiteY24" fmla="*/ 1490998 h 1554522"/>
                <a:gd name="connsiteX25" fmla="*/ 21769 w 1958711"/>
                <a:gd name="connsiteY25" fmla="*/ 652798 h 1554522"/>
                <a:gd name="connsiteX0" fmla="*/ 21769 w 1958711"/>
                <a:gd name="connsiteY0" fmla="*/ 652798 h 1554522"/>
                <a:gd name="connsiteX1" fmla="*/ 67858 w 1958711"/>
                <a:gd name="connsiteY1" fmla="*/ 553247 h 1554522"/>
                <a:gd name="connsiteX2" fmla="*/ 250369 w 1958711"/>
                <a:gd name="connsiteY2" fmla="*/ 576598 h 1554522"/>
                <a:gd name="connsiteX3" fmla="*/ 536119 w 1958711"/>
                <a:gd name="connsiteY3" fmla="*/ 462298 h 1554522"/>
                <a:gd name="connsiteX4" fmla="*/ 821869 w 1958711"/>
                <a:gd name="connsiteY4" fmla="*/ 424198 h 1554522"/>
                <a:gd name="connsiteX5" fmla="*/ 917119 w 1958711"/>
                <a:gd name="connsiteY5" fmla="*/ 252748 h 1554522"/>
                <a:gd name="connsiteX6" fmla="*/ 1107619 w 1958711"/>
                <a:gd name="connsiteY6" fmla="*/ 62248 h 1554522"/>
                <a:gd name="connsiteX7" fmla="*/ 1374319 w 1958711"/>
                <a:gd name="connsiteY7" fmla="*/ 24148 h 1554522"/>
                <a:gd name="connsiteX8" fmla="*/ 1679119 w 1958711"/>
                <a:gd name="connsiteY8" fmla="*/ 5098 h 1554522"/>
                <a:gd name="connsiteX9" fmla="*/ 1869619 w 1958711"/>
                <a:gd name="connsiteY9" fmla="*/ 119398 h 1554522"/>
                <a:gd name="connsiteX10" fmla="*/ 1869619 w 1958711"/>
                <a:gd name="connsiteY10" fmla="*/ 309898 h 1554522"/>
                <a:gd name="connsiteX11" fmla="*/ 1812469 w 1958711"/>
                <a:gd name="connsiteY11" fmla="*/ 462298 h 1554522"/>
                <a:gd name="connsiteX12" fmla="*/ 1850569 w 1958711"/>
                <a:gd name="connsiteY12" fmla="*/ 595648 h 1554522"/>
                <a:gd name="connsiteX13" fmla="*/ 1926769 w 1958711"/>
                <a:gd name="connsiteY13" fmla="*/ 767098 h 1554522"/>
                <a:gd name="connsiteX14" fmla="*/ 1945819 w 1958711"/>
                <a:gd name="connsiteY14" fmla="*/ 976648 h 1554522"/>
                <a:gd name="connsiteX15" fmla="*/ 1736269 w 1958711"/>
                <a:gd name="connsiteY15" fmla="*/ 1033798 h 1554522"/>
                <a:gd name="connsiteX16" fmla="*/ 1507669 w 1958711"/>
                <a:gd name="connsiteY16" fmla="*/ 957598 h 1554522"/>
                <a:gd name="connsiteX17" fmla="*/ 1336219 w 1958711"/>
                <a:gd name="connsiteY17" fmla="*/ 995698 h 1554522"/>
                <a:gd name="connsiteX18" fmla="*/ 1183819 w 1958711"/>
                <a:gd name="connsiteY18" fmla="*/ 1109998 h 1554522"/>
                <a:gd name="connsiteX19" fmla="*/ 1012369 w 1958711"/>
                <a:gd name="connsiteY19" fmla="*/ 1129048 h 1554522"/>
                <a:gd name="connsiteX20" fmla="*/ 879019 w 1958711"/>
                <a:gd name="connsiteY20" fmla="*/ 1129048 h 1554522"/>
                <a:gd name="connsiteX21" fmla="*/ 707569 w 1958711"/>
                <a:gd name="connsiteY21" fmla="*/ 1319548 h 1554522"/>
                <a:gd name="connsiteX22" fmla="*/ 383719 w 1958711"/>
                <a:gd name="connsiteY22" fmla="*/ 1452898 h 1554522"/>
                <a:gd name="connsiteX23" fmla="*/ 78919 w 1958711"/>
                <a:gd name="connsiteY23" fmla="*/ 1490998 h 1554522"/>
                <a:gd name="connsiteX24" fmla="*/ 2719 w 1958711"/>
                <a:gd name="connsiteY24" fmla="*/ 1490998 h 1554522"/>
                <a:gd name="connsiteX25" fmla="*/ 21769 w 1958711"/>
                <a:gd name="connsiteY25" fmla="*/ 652798 h 1554522"/>
                <a:gd name="connsiteX0" fmla="*/ 17816 w 1959674"/>
                <a:gd name="connsiteY0" fmla="*/ 733915 h 1548515"/>
                <a:gd name="connsiteX1" fmla="*/ 68821 w 1959674"/>
                <a:gd name="connsiteY1" fmla="*/ 553247 h 1548515"/>
                <a:gd name="connsiteX2" fmla="*/ 251332 w 1959674"/>
                <a:gd name="connsiteY2" fmla="*/ 576598 h 1548515"/>
                <a:gd name="connsiteX3" fmla="*/ 537082 w 1959674"/>
                <a:gd name="connsiteY3" fmla="*/ 462298 h 1548515"/>
                <a:gd name="connsiteX4" fmla="*/ 822832 w 1959674"/>
                <a:gd name="connsiteY4" fmla="*/ 424198 h 1548515"/>
                <a:gd name="connsiteX5" fmla="*/ 918082 w 1959674"/>
                <a:gd name="connsiteY5" fmla="*/ 252748 h 1548515"/>
                <a:gd name="connsiteX6" fmla="*/ 1108582 w 1959674"/>
                <a:gd name="connsiteY6" fmla="*/ 62248 h 1548515"/>
                <a:gd name="connsiteX7" fmla="*/ 1375282 w 1959674"/>
                <a:gd name="connsiteY7" fmla="*/ 24148 h 1548515"/>
                <a:gd name="connsiteX8" fmla="*/ 1680082 w 1959674"/>
                <a:gd name="connsiteY8" fmla="*/ 5098 h 1548515"/>
                <a:gd name="connsiteX9" fmla="*/ 1870582 w 1959674"/>
                <a:gd name="connsiteY9" fmla="*/ 119398 h 1548515"/>
                <a:gd name="connsiteX10" fmla="*/ 1870582 w 1959674"/>
                <a:gd name="connsiteY10" fmla="*/ 309898 h 1548515"/>
                <a:gd name="connsiteX11" fmla="*/ 1813432 w 1959674"/>
                <a:gd name="connsiteY11" fmla="*/ 462298 h 1548515"/>
                <a:gd name="connsiteX12" fmla="*/ 1851532 w 1959674"/>
                <a:gd name="connsiteY12" fmla="*/ 595648 h 1548515"/>
                <a:gd name="connsiteX13" fmla="*/ 1927732 w 1959674"/>
                <a:gd name="connsiteY13" fmla="*/ 767098 h 1548515"/>
                <a:gd name="connsiteX14" fmla="*/ 1946782 w 1959674"/>
                <a:gd name="connsiteY14" fmla="*/ 976648 h 1548515"/>
                <a:gd name="connsiteX15" fmla="*/ 1737232 w 1959674"/>
                <a:gd name="connsiteY15" fmla="*/ 1033798 h 1548515"/>
                <a:gd name="connsiteX16" fmla="*/ 1508632 w 1959674"/>
                <a:gd name="connsiteY16" fmla="*/ 957598 h 1548515"/>
                <a:gd name="connsiteX17" fmla="*/ 1337182 w 1959674"/>
                <a:gd name="connsiteY17" fmla="*/ 995698 h 1548515"/>
                <a:gd name="connsiteX18" fmla="*/ 1184782 w 1959674"/>
                <a:gd name="connsiteY18" fmla="*/ 1109998 h 1548515"/>
                <a:gd name="connsiteX19" fmla="*/ 1013332 w 1959674"/>
                <a:gd name="connsiteY19" fmla="*/ 1129048 h 1548515"/>
                <a:gd name="connsiteX20" fmla="*/ 879982 w 1959674"/>
                <a:gd name="connsiteY20" fmla="*/ 1129048 h 1548515"/>
                <a:gd name="connsiteX21" fmla="*/ 708532 w 1959674"/>
                <a:gd name="connsiteY21" fmla="*/ 1319548 h 1548515"/>
                <a:gd name="connsiteX22" fmla="*/ 384682 w 1959674"/>
                <a:gd name="connsiteY22" fmla="*/ 1452898 h 1548515"/>
                <a:gd name="connsiteX23" fmla="*/ 79882 w 1959674"/>
                <a:gd name="connsiteY23" fmla="*/ 1490998 h 1548515"/>
                <a:gd name="connsiteX24" fmla="*/ 3682 w 1959674"/>
                <a:gd name="connsiteY24" fmla="*/ 1490998 h 1548515"/>
                <a:gd name="connsiteX25" fmla="*/ 17816 w 1959674"/>
                <a:gd name="connsiteY25" fmla="*/ 733915 h 1548515"/>
                <a:gd name="connsiteX0" fmla="*/ 17172 w 1959030"/>
                <a:gd name="connsiteY0" fmla="*/ 733915 h 1548515"/>
                <a:gd name="connsiteX1" fmla="*/ 36222 w 1959030"/>
                <a:gd name="connsiteY1" fmla="*/ 622073 h 1548515"/>
                <a:gd name="connsiteX2" fmla="*/ 250688 w 1959030"/>
                <a:gd name="connsiteY2" fmla="*/ 576598 h 1548515"/>
                <a:gd name="connsiteX3" fmla="*/ 536438 w 1959030"/>
                <a:gd name="connsiteY3" fmla="*/ 462298 h 1548515"/>
                <a:gd name="connsiteX4" fmla="*/ 822188 w 1959030"/>
                <a:gd name="connsiteY4" fmla="*/ 424198 h 1548515"/>
                <a:gd name="connsiteX5" fmla="*/ 917438 w 1959030"/>
                <a:gd name="connsiteY5" fmla="*/ 252748 h 1548515"/>
                <a:gd name="connsiteX6" fmla="*/ 1107938 w 1959030"/>
                <a:gd name="connsiteY6" fmla="*/ 62248 h 1548515"/>
                <a:gd name="connsiteX7" fmla="*/ 1374638 w 1959030"/>
                <a:gd name="connsiteY7" fmla="*/ 24148 h 1548515"/>
                <a:gd name="connsiteX8" fmla="*/ 1679438 w 1959030"/>
                <a:gd name="connsiteY8" fmla="*/ 5098 h 1548515"/>
                <a:gd name="connsiteX9" fmla="*/ 1869938 w 1959030"/>
                <a:gd name="connsiteY9" fmla="*/ 119398 h 1548515"/>
                <a:gd name="connsiteX10" fmla="*/ 1869938 w 1959030"/>
                <a:gd name="connsiteY10" fmla="*/ 309898 h 1548515"/>
                <a:gd name="connsiteX11" fmla="*/ 1812788 w 1959030"/>
                <a:gd name="connsiteY11" fmla="*/ 462298 h 1548515"/>
                <a:gd name="connsiteX12" fmla="*/ 1850888 w 1959030"/>
                <a:gd name="connsiteY12" fmla="*/ 595648 h 1548515"/>
                <a:gd name="connsiteX13" fmla="*/ 1927088 w 1959030"/>
                <a:gd name="connsiteY13" fmla="*/ 767098 h 1548515"/>
                <a:gd name="connsiteX14" fmla="*/ 1946138 w 1959030"/>
                <a:gd name="connsiteY14" fmla="*/ 976648 h 1548515"/>
                <a:gd name="connsiteX15" fmla="*/ 1736588 w 1959030"/>
                <a:gd name="connsiteY15" fmla="*/ 1033798 h 1548515"/>
                <a:gd name="connsiteX16" fmla="*/ 1507988 w 1959030"/>
                <a:gd name="connsiteY16" fmla="*/ 957598 h 1548515"/>
                <a:gd name="connsiteX17" fmla="*/ 1336538 w 1959030"/>
                <a:gd name="connsiteY17" fmla="*/ 995698 h 1548515"/>
                <a:gd name="connsiteX18" fmla="*/ 1184138 w 1959030"/>
                <a:gd name="connsiteY18" fmla="*/ 1109998 h 1548515"/>
                <a:gd name="connsiteX19" fmla="*/ 1012688 w 1959030"/>
                <a:gd name="connsiteY19" fmla="*/ 1129048 h 1548515"/>
                <a:gd name="connsiteX20" fmla="*/ 879338 w 1959030"/>
                <a:gd name="connsiteY20" fmla="*/ 1129048 h 1548515"/>
                <a:gd name="connsiteX21" fmla="*/ 707888 w 1959030"/>
                <a:gd name="connsiteY21" fmla="*/ 1319548 h 1548515"/>
                <a:gd name="connsiteX22" fmla="*/ 384038 w 1959030"/>
                <a:gd name="connsiteY22" fmla="*/ 1452898 h 1548515"/>
                <a:gd name="connsiteX23" fmla="*/ 79238 w 1959030"/>
                <a:gd name="connsiteY23" fmla="*/ 1490998 h 1548515"/>
                <a:gd name="connsiteX24" fmla="*/ 3038 w 1959030"/>
                <a:gd name="connsiteY24" fmla="*/ 1490998 h 1548515"/>
                <a:gd name="connsiteX25" fmla="*/ 17172 w 1959030"/>
                <a:gd name="connsiteY25" fmla="*/ 733915 h 1548515"/>
                <a:gd name="connsiteX0" fmla="*/ 17172 w 1959030"/>
                <a:gd name="connsiteY0" fmla="*/ 733915 h 1548515"/>
                <a:gd name="connsiteX1" fmla="*/ 36222 w 1959030"/>
                <a:gd name="connsiteY1" fmla="*/ 622073 h 1548515"/>
                <a:gd name="connsiteX2" fmla="*/ 250688 w 1959030"/>
                <a:gd name="connsiteY2" fmla="*/ 576598 h 1548515"/>
                <a:gd name="connsiteX3" fmla="*/ 536438 w 1959030"/>
                <a:gd name="connsiteY3" fmla="*/ 462298 h 1548515"/>
                <a:gd name="connsiteX4" fmla="*/ 822188 w 1959030"/>
                <a:gd name="connsiteY4" fmla="*/ 424198 h 1548515"/>
                <a:gd name="connsiteX5" fmla="*/ 917438 w 1959030"/>
                <a:gd name="connsiteY5" fmla="*/ 252748 h 1548515"/>
                <a:gd name="connsiteX6" fmla="*/ 1107938 w 1959030"/>
                <a:gd name="connsiteY6" fmla="*/ 62248 h 1548515"/>
                <a:gd name="connsiteX7" fmla="*/ 1374638 w 1959030"/>
                <a:gd name="connsiteY7" fmla="*/ 24148 h 1548515"/>
                <a:gd name="connsiteX8" fmla="*/ 1679438 w 1959030"/>
                <a:gd name="connsiteY8" fmla="*/ 5098 h 1548515"/>
                <a:gd name="connsiteX9" fmla="*/ 1869938 w 1959030"/>
                <a:gd name="connsiteY9" fmla="*/ 119398 h 1548515"/>
                <a:gd name="connsiteX10" fmla="*/ 1869938 w 1959030"/>
                <a:gd name="connsiteY10" fmla="*/ 309898 h 1548515"/>
                <a:gd name="connsiteX11" fmla="*/ 1812788 w 1959030"/>
                <a:gd name="connsiteY11" fmla="*/ 462298 h 1548515"/>
                <a:gd name="connsiteX12" fmla="*/ 1850888 w 1959030"/>
                <a:gd name="connsiteY12" fmla="*/ 595648 h 1548515"/>
                <a:gd name="connsiteX13" fmla="*/ 1927088 w 1959030"/>
                <a:gd name="connsiteY13" fmla="*/ 767098 h 1548515"/>
                <a:gd name="connsiteX14" fmla="*/ 1946138 w 1959030"/>
                <a:gd name="connsiteY14" fmla="*/ 976648 h 1548515"/>
                <a:gd name="connsiteX15" fmla="*/ 1736588 w 1959030"/>
                <a:gd name="connsiteY15" fmla="*/ 1033798 h 1548515"/>
                <a:gd name="connsiteX16" fmla="*/ 1507988 w 1959030"/>
                <a:gd name="connsiteY16" fmla="*/ 957598 h 1548515"/>
                <a:gd name="connsiteX17" fmla="*/ 1336538 w 1959030"/>
                <a:gd name="connsiteY17" fmla="*/ 995698 h 1548515"/>
                <a:gd name="connsiteX18" fmla="*/ 1184138 w 1959030"/>
                <a:gd name="connsiteY18" fmla="*/ 1109998 h 1548515"/>
                <a:gd name="connsiteX19" fmla="*/ 1012688 w 1959030"/>
                <a:gd name="connsiteY19" fmla="*/ 1129048 h 1548515"/>
                <a:gd name="connsiteX20" fmla="*/ 879338 w 1959030"/>
                <a:gd name="connsiteY20" fmla="*/ 1129048 h 1548515"/>
                <a:gd name="connsiteX21" fmla="*/ 707888 w 1959030"/>
                <a:gd name="connsiteY21" fmla="*/ 1319548 h 1548515"/>
                <a:gd name="connsiteX22" fmla="*/ 384038 w 1959030"/>
                <a:gd name="connsiteY22" fmla="*/ 1452898 h 1548515"/>
                <a:gd name="connsiteX23" fmla="*/ 79238 w 1959030"/>
                <a:gd name="connsiteY23" fmla="*/ 1490998 h 1548515"/>
                <a:gd name="connsiteX24" fmla="*/ 3038 w 1959030"/>
                <a:gd name="connsiteY24" fmla="*/ 1490998 h 1548515"/>
                <a:gd name="connsiteX25" fmla="*/ 17172 w 1959030"/>
                <a:gd name="connsiteY25" fmla="*/ 733915 h 154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959030" h="1548515">
                  <a:moveTo>
                    <a:pt x="17172" y="733915"/>
                  </a:moveTo>
                  <a:cubicBezTo>
                    <a:pt x="22703" y="589094"/>
                    <a:pt x="39090" y="749073"/>
                    <a:pt x="36222" y="622073"/>
                  </a:cubicBezTo>
                  <a:cubicBezTo>
                    <a:pt x="33354" y="495073"/>
                    <a:pt x="167319" y="603227"/>
                    <a:pt x="250688" y="576598"/>
                  </a:cubicBezTo>
                  <a:cubicBezTo>
                    <a:pt x="334057" y="549969"/>
                    <a:pt x="441188" y="487698"/>
                    <a:pt x="536438" y="462298"/>
                  </a:cubicBezTo>
                  <a:cubicBezTo>
                    <a:pt x="631688" y="436898"/>
                    <a:pt x="758688" y="459123"/>
                    <a:pt x="822188" y="424198"/>
                  </a:cubicBezTo>
                  <a:cubicBezTo>
                    <a:pt x="885688" y="389273"/>
                    <a:pt x="869813" y="313073"/>
                    <a:pt x="917438" y="252748"/>
                  </a:cubicBezTo>
                  <a:cubicBezTo>
                    <a:pt x="965063" y="192423"/>
                    <a:pt x="1031738" y="100348"/>
                    <a:pt x="1107938" y="62248"/>
                  </a:cubicBezTo>
                  <a:cubicBezTo>
                    <a:pt x="1184138" y="24148"/>
                    <a:pt x="1279388" y="33673"/>
                    <a:pt x="1374638" y="24148"/>
                  </a:cubicBezTo>
                  <a:cubicBezTo>
                    <a:pt x="1469888" y="14623"/>
                    <a:pt x="1596888" y="-10777"/>
                    <a:pt x="1679438" y="5098"/>
                  </a:cubicBezTo>
                  <a:cubicBezTo>
                    <a:pt x="1761988" y="20973"/>
                    <a:pt x="1838188" y="68598"/>
                    <a:pt x="1869938" y="119398"/>
                  </a:cubicBezTo>
                  <a:cubicBezTo>
                    <a:pt x="1901688" y="170198"/>
                    <a:pt x="1879463" y="252748"/>
                    <a:pt x="1869938" y="309898"/>
                  </a:cubicBezTo>
                  <a:cubicBezTo>
                    <a:pt x="1860413" y="367048"/>
                    <a:pt x="1815963" y="414673"/>
                    <a:pt x="1812788" y="462298"/>
                  </a:cubicBezTo>
                  <a:cubicBezTo>
                    <a:pt x="1809613" y="509923"/>
                    <a:pt x="1831838" y="544848"/>
                    <a:pt x="1850888" y="595648"/>
                  </a:cubicBezTo>
                  <a:cubicBezTo>
                    <a:pt x="1869938" y="646448"/>
                    <a:pt x="1911213" y="703598"/>
                    <a:pt x="1927088" y="767098"/>
                  </a:cubicBezTo>
                  <a:cubicBezTo>
                    <a:pt x="1942963" y="830598"/>
                    <a:pt x="1977888" y="932198"/>
                    <a:pt x="1946138" y="976648"/>
                  </a:cubicBezTo>
                  <a:cubicBezTo>
                    <a:pt x="1914388" y="1021098"/>
                    <a:pt x="1809613" y="1036973"/>
                    <a:pt x="1736588" y="1033798"/>
                  </a:cubicBezTo>
                  <a:cubicBezTo>
                    <a:pt x="1663563" y="1030623"/>
                    <a:pt x="1574663" y="963948"/>
                    <a:pt x="1507988" y="957598"/>
                  </a:cubicBezTo>
                  <a:cubicBezTo>
                    <a:pt x="1441313" y="951248"/>
                    <a:pt x="1390513" y="970298"/>
                    <a:pt x="1336538" y="995698"/>
                  </a:cubicBezTo>
                  <a:cubicBezTo>
                    <a:pt x="1282563" y="1021098"/>
                    <a:pt x="1238113" y="1087773"/>
                    <a:pt x="1184138" y="1109998"/>
                  </a:cubicBezTo>
                  <a:cubicBezTo>
                    <a:pt x="1130163" y="1132223"/>
                    <a:pt x="1063488" y="1125873"/>
                    <a:pt x="1012688" y="1129048"/>
                  </a:cubicBezTo>
                  <a:cubicBezTo>
                    <a:pt x="961888" y="1132223"/>
                    <a:pt x="930138" y="1097298"/>
                    <a:pt x="879338" y="1129048"/>
                  </a:cubicBezTo>
                  <a:cubicBezTo>
                    <a:pt x="828538" y="1160798"/>
                    <a:pt x="790438" y="1265573"/>
                    <a:pt x="707888" y="1319548"/>
                  </a:cubicBezTo>
                  <a:cubicBezTo>
                    <a:pt x="625338" y="1373523"/>
                    <a:pt x="488813" y="1424323"/>
                    <a:pt x="384038" y="1452898"/>
                  </a:cubicBezTo>
                  <a:cubicBezTo>
                    <a:pt x="279263" y="1481473"/>
                    <a:pt x="142738" y="1484648"/>
                    <a:pt x="79238" y="1490998"/>
                  </a:cubicBezTo>
                  <a:cubicBezTo>
                    <a:pt x="15738" y="1497348"/>
                    <a:pt x="13382" y="1617178"/>
                    <a:pt x="3038" y="1490998"/>
                  </a:cubicBezTo>
                  <a:cubicBezTo>
                    <a:pt x="-7306" y="1364818"/>
                    <a:pt x="11641" y="878736"/>
                    <a:pt x="17172" y="73391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11201400" y="11838385"/>
              <a:ext cx="3924300" cy="402158"/>
            </a:xfrm>
            <a:custGeom>
              <a:avLst/>
              <a:gdLst>
                <a:gd name="connsiteX0" fmla="*/ 0 w 3924300"/>
                <a:gd name="connsiteY0" fmla="*/ 125015 h 402158"/>
                <a:gd name="connsiteX1" fmla="*/ 457200 w 3924300"/>
                <a:gd name="connsiteY1" fmla="*/ 182165 h 402158"/>
                <a:gd name="connsiteX2" fmla="*/ 838200 w 3924300"/>
                <a:gd name="connsiteY2" fmla="*/ 182165 h 402158"/>
                <a:gd name="connsiteX3" fmla="*/ 1143000 w 3924300"/>
                <a:gd name="connsiteY3" fmla="*/ 334565 h 402158"/>
                <a:gd name="connsiteX4" fmla="*/ 1390650 w 3924300"/>
                <a:gd name="connsiteY4" fmla="*/ 372665 h 402158"/>
                <a:gd name="connsiteX5" fmla="*/ 1771650 w 3924300"/>
                <a:gd name="connsiteY5" fmla="*/ 391715 h 402158"/>
                <a:gd name="connsiteX6" fmla="*/ 2152650 w 3924300"/>
                <a:gd name="connsiteY6" fmla="*/ 201215 h 402158"/>
                <a:gd name="connsiteX7" fmla="*/ 2609850 w 3924300"/>
                <a:gd name="connsiteY7" fmla="*/ 29765 h 402158"/>
                <a:gd name="connsiteX8" fmla="*/ 3067050 w 3924300"/>
                <a:gd name="connsiteY8" fmla="*/ 10715 h 402158"/>
                <a:gd name="connsiteX9" fmla="*/ 3924300 w 3924300"/>
                <a:gd name="connsiteY9" fmla="*/ 144065 h 40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300" h="402158">
                  <a:moveTo>
                    <a:pt x="0" y="125015"/>
                  </a:moveTo>
                  <a:cubicBezTo>
                    <a:pt x="158750" y="148827"/>
                    <a:pt x="317500" y="172640"/>
                    <a:pt x="457200" y="182165"/>
                  </a:cubicBezTo>
                  <a:cubicBezTo>
                    <a:pt x="596900" y="191690"/>
                    <a:pt x="723900" y="156765"/>
                    <a:pt x="838200" y="182165"/>
                  </a:cubicBezTo>
                  <a:cubicBezTo>
                    <a:pt x="952500" y="207565"/>
                    <a:pt x="1050925" y="302815"/>
                    <a:pt x="1143000" y="334565"/>
                  </a:cubicBezTo>
                  <a:cubicBezTo>
                    <a:pt x="1235075" y="366315"/>
                    <a:pt x="1285875" y="363140"/>
                    <a:pt x="1390650" y="372665"/>
                  </a:cubicBezTo>
                  <a:cubicBezTo>
                    <a:pt x="1495425" y="382190"/>
                    <a:pt x="1644650" y="420290"/>
                    <a:pt x="1771650" y="391715"/>
                  </a:cubicBezTo>
                  <a:cubicBezTo>
                    <a:pt x="1898650" y="363140"/>
                    <a:pt x="2012950" y="261540"/>
                    <a:pt x="2152650" y="201215"/>
                  </a:cubicBezTo>
                  <a:cubicBezTo>
                    <a:pt x="2292350" y="140890"/>
                    <a:pt x="2457450" y="61515"/>
                    <a:pt x="2609850" y="29765"/>
                  </a:cubicBezTo>
                  <a:cubicBezTo>
                    <a:pt x="2762250" y="-1985"/>
                    <a:pt x="2847975" y="-8335"/>
                    <a:pt x="3067050" y="10715"/>
                  </a:cubicBezTo>
                  <a:cubicBezTo>
                    <a:pt x="3286125" y="29765"/>
                    <a:pt x="3924300" y="144065"/>
                    <a:pt x="3924300" y="144065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11418324" y="10668000"/>
              <a:ext cx="1905000" cy="934338"/>
            </a:xfrm>
            <a:custGeom>
              <a:avLst/>
              <a:gdLst>
                <a:gd name="connsiteX0" fmla="*/ 0 w 1905000"/>
                <a:gd name="connsiteY0" fmla="*/ 0 h 934338"/>
                <a:gd name="connsiteX1" fmla="*/ 209550 w 1905000"/>
                <a:gd name="connsiteY1" fmla="*/ 133350 h 934338"/>
                <a:gd name="connsiteX2" fmla="*/ 342900 w 1905000"/>
                <a:gd name="connsiteY2" fmla="*/ 495300 h 934338"/>
                <a:gd name="connsiteX3" fmla="*/ 876300 w 1905000"/>
                <a:gd name="connsiteY3" fmla="*/ 723900 h 934338"/>
                <a:gd name="connsiteX4" fmla="*/ 1276350 w 1905000"/>
                <a:gd name="connsiteY4" fmla="*/ 876300 h 934338"/>
                <a:gd name="connsiteX5" fmla="*/ 1581150 w 1905000"/>
                <a:gd name="connsiteY5" fmla="*/ 933450 h 934338"/>
                <a:gd name="connsiteX6" fmla="*/ 1905000 w 1905000"/>
                <a:gd name="connsiteY6" fmla="*/ 838200 h 9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00" h="934338">
                  <a:moveTo>
                    <a:pt x="0" y="0"/>
                  </a:moveTo>
                  <a:cubicBezTo>
                    <a:pt x="76200" y="25400"/>
                    <a:pt x="152400" y="50800"/>
                    <a:pt x="209550" y="133350"/>
                  </a:cubicBezTo>
                  <a:cubicBezTo>
                    <a:pt x="266700" y="215900"/>
                    <a:pt x="231775" y="396875"/>
                    <a:pt x="342900" y="495300"/>
                  </a:cubicBezTo>
                  <a:cubicBezTo>
                    <a:pt x="454025" y="593725"/>
                    <a:pt x="720725" y="660400"/>
                    <a:pt x="876300" y="723900"/>
                  </a:cubicBezTo>
                  <a:cubicBezTo>
                    <a:pt x="1031875" y="787400"/>
                    <a:pt x="1158875" y="841375"/>
                    <a:pt x="1276350" y="876300"/>
                  </a:cubicBezTo>
                  <a:cubicBezTo>
                    <a:pt x="1393825" y="911225"/>
                    <a:pt x="1476375" y="939800"/>
                    <a:pt x="1581150" y="933450"/>
                  </a:cubicBezTo>
                  <a:cubicBezTo>
                    <a:pt x="1685925" y="927100"/>
                    <a:pt x="1795462" y="882650"/>
                    <a:pt x="1905000" y="838200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9297839" y="14249400"/>
              <a:ext cx="970111" cy="2228850"/>
            </a:xfrm>
            <a:custGeom>
              <a:avLst/>
              <a:gdLst>
                <a:gd name="connsiteX0" fmla="*/ 36661 w 970111"/>
                <a:gd name="connsiteY0" fmla="*/ 0 h 2228850"/>
                <a:gd name="connsiteX1" fmla="*/ 36661 w 970111"/>
                <a:gd name="connsiteY1" fmla="*/ 285750 h 2228850"/>
                <a:gd name="connsiteX2" fmla="*/ 417661 w 970111"/>
                <a:gd name="connsiteY2" fmla="*/ 590550 h 2228850"/>
                <a:gd name="connsiteX3" fmla="*/ 379561 w 970111"/>
                <a:gd name="connsiteY3" fmla="*/ 914400 h 2228850"/>
                <a:gd name="connsiteX4" fmla="*/ 531961 w 970111"/>
                <a:gd name="connsiteY4" fmla="*/ 1181100 h 2228850"/>
                <a:gd name="connsiteX5" fmla="*/ 779611 w 970111"/>
                <a:gd name="connsiteY5" fmla="*/ 1524000 h 2228850"/>
                <a:gd name="connsiteX6" fmla="*/ 817711 w 970111"/>
                <a:gd name="connsiteY6" fmla="*/ 1943100 h 2228850"/>
                <a:gd name="connsiteX7" fmla="*/ 970111 w 970111"/>
                <a:gd name="connsiteY7" fmla="*/ 2228850 h 222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111" h="2228850">
                  <a:moveTo>
                    <a:pt x="36661" y="0"/>
                  </a:moveTo>
                  <a:cubicBezTo>
                    <a:pt x="4911" y="93662"/>
                    <a:pt x="-26839" y="187325"/>
                    <a:pt x="36661" y="285750"/>
                  </a:cubicBezTo>
                  <a:cubicBezTo>
                    <a:pt x="100161" y="384175"/>
                    <a:pt x="360511" y="485775"/>
                    <a:pt x="417661" y="590550"/>
                  </a:cubicBezTo>
                  <a:cubicBezTo>
                    <a:pt x="474811" y="695325"/>
                    <a:pt x="360511" y="815975"/>
                    <a:pt x="379561" y="914400"/>
                  </a:cubicBezTo>
                  <a:cubicBezTo>
                    <a:pt x="398611" y="1012825"/>
                    <a:pt x="465286" y="1079500"/>
                    <a:pt x="531961" y="1181100"/>
                  </a:cubicBezTo>
                  <a:cubicBezTo>
                    <a:pt x="598636" y="1282700"/>
                    <a:pt x="731986" y="1397000"/>
                    <a:pt x="779611" y="1524000"/>
                  </a:cubicBezTo>
                  <a:cubicBezTo>
                    <a:pt x="827236" y="1651000"/>
                    <a:pt x="785961" y="1825625"/>
                    <a:pt x="817711" y="1943100"/>
                  </a:cubicBezTo>
                  <a:cubicBezTo>
                    <a:pt x="849461" y="2060575"/>
                    <a:pt x="912961" y="2225675"/>
                    <a:pt x="970111" y="2228850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2011657" y="9528838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047588" y="9216375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Kalach</a:t>
              </a:r>
              <a:endParaRPr lang="en-US" sz="2400" b="1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159141" y="6017714"/>
              <a:ext cx="1962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/>
                <a:t>Veschenskaia</a:t>
              </a:r>
              <a:endParaRPr lang="en-US" sz="2400" b="1" dirty="0"/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514350" y="647700"/>
              <a:ext cx="13832663" cy="16486272"/>
              <a:chOff x="514350" y="647700"/>
              <a:chExt cx="13832663" cy="16486272"/>
            </a:xfrm>
          </p:grpSpPr>
          <p:grpSp>
            <p:nvGrpSpPr>
              <p:cNvPr id="55" name="Group 54"/>
              <p:cNvGrpSpPr/>
              <p:nvPr/>
            </p:nvGrpSpPr>
            <p:grpSpPr>
              <a:xfrm>
                <a:off x="7680159" y="9923271"/>
                <a:ext cx="6666854" cy="7210701"/>
                <a:chOff x="7680159" y="9923271"/>
                <a:chExt cx="6666854" cy="7210701"/>
              </a:xfrm>
            </p:grpSpPr>
            <p:sp>
              <p:nvSpPr>
                <p:cNvPr id="72" name="Freeform 71"/>
                <p:cNvSpPr/>
                <p:nvPr/>
              </p:nvSpPr>
              <p:spPr>
                <a:xfrm>
                  <a:off x="7696200" y="9925050"/>
                  <a:ext cx="6650813" cy="7200900"/>
                </a:xfrm>
                <a:custGeom>
                  <a:avLst/>
                  <a:gdLst>
                    <a:gd name="connsiteX0" fmla="*/ 0 w 6650813"/>
                    <a:gd name="connsiteY0" fmla="*/ 7200900 h 7200900"/>
                    <a:gd name="connsiteX1" fmla="*/ 457200 w 6650813"/>
                    <a:gd name="connsiteY1" fmla="*/ 6477000 h 7200900"/>
                    <a:gd name="connsiteX2" fmla="*/ 971550 w 6650813"/>
                    <a:gd name="connsiteY2" fmla="*/ 6134100 h 7200900"/>
                    <a:gd name="connsiteX3" fmla="*/ 1295400 w 6650813"/>
                    <a:gd name="connsiteY3" fmla="*/ 5657850 h 7200900"/>
                    <a:gd name="connsiteX4" fmla="*/ 1619250 w 6650813"/>
                    <a:gd name="connsiteY4" fmla="*/ 5353050 h 7200900"/>
                    <a:gd name="connsiteX5" fmla="*/ 2076450 w 6650813"/>
                    <a:gd name="connsiteY5" fmla="*/ 5029200 h 7200900"/>
                    <a:gd name="connsiteX6" fmla="*/ 2438400 w 6650813"/>
                    <a:gd name="connsiteY6" fmla="*/ 4514850 h 7200900"/>
                    <a:gd name="connsiteX7" fmla="*/ 2667000 w 6650813"/>
                    <a:gd name="connsiteY7" fmla="*/ 4229100 h 7200900"/>
                    <a:gd name="connsiteX8" fmla="*/ 3219450 w 6650813"/>
                    <a:gd name="connsiteY8" fmla="*/ 3848100 h 7200900"/>
                    <a:gd name="connsiteX9" fmla="*/ 3409950 w 6650813"/>
                    <a:gd name="connsiteY9" fmla="*/ 3543300 h 7200900"/>
                    <a:gd name="connsiteX10" fmla="*/ 3790950 w 6650813"/>
                    <a:gd name="connsiteY10" fmla="*/ 3295650 h 7200900"/>
                    <a:gd name="connsiteX11" fmla="*/ 4171950 w 6650813"/>
                    <a:gd name="connsiteY11" fmla="*/ 2857500 h 7200900"/>
                    <a:gd name="connsiteX12" fmla="*/ 4305300 w 6650813"/>
                    <a:gd name="connsiteY12" fmla="*/ 2590800 h 7200900"/>
                    <a:gd name="connsiteX13" fmla="*/ 4400550 w 6650813"/>
                    <a:gd name="connsiteY13" fmla="*/ 2362200 h 7200900"/>
                    <a:gd name="connsiteX14" fmla="*/ 4972050 w 6650813"/>
                    <a:gd name="connsiteY14" fmla="*/ 2209800 h 7200900"/>
                    <a:gd name="connsiteX15" fmla="*/ 5619750 w 6650813"/>
                    <a:gd name="connsiteY15" fmla="*/ 1733550 h 7200900"/>
                    <a:gd name="connsiteX16" fmla="*/ 6172200 w 6650813"/>
                    <a:gd name="connsiteY16" fmla="*/ 971550 h 7200900"/>
                    <a:gd name="connsiteX17" fmla="*/ 6400800 w 6650813"/>
                    <a:gd name="connsiteY17" fmla="*/ 742950 h 7200900"/>
                    <a:gd name="connsiteX18" fmla="*/ 6515100 w 6650813"/>
                    <a:gd name="connsiteY18" fmla="*/ 571500 h 7200900"/>
                    <a:gd name="connsiteX19" fmla="*/ 6648450 w 6650813"/>
                    <a:gd name="connsiteY19" fmla="*/ 400050 h 7200900"/>
                    <a:gd name="connsiteX20" fmla="*/ 6591300 w 6650813"/>
                    <a:gd name="connsiteY20" fmla="*/ 323850 h 7200900"/>
                    <a:gd name="connsiteX21" fmla="*/ 6477000 w 6650813"/>
                    <a:gd name="connsiteY21" fmla="*/ 266700 h 7200900"/>
                    <a:gd name="connsiteX22" fmla="*/ 6438900 w 6650813"/>
                    <a:gd name="connsiteY22" fmla="*/ 0 h 720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650813" h="7200900">
                      <a:moveTo>
                        <a:pt x="0" y="7200900"/>
                      </a:moveTo>
                      <a:cubicBezTo>
                        <a:pt x="147637" y="6927850"/>
                        <a:pt x="295275" y="6654800"/>
                        <a:pt x="457200" y="6477000"/>
                      </a:cubicBezTo>
                      <a:cubicBezTo>
                        <a:pt x="619125" y="6299200"/>
                        <a:pt x="831850" y="6270625"/>
                        <a:pt x="971550" y="6134100"/>
                      </a:cubicBezTo>
                      <a:cubicBezTo>
                        <a:pt x="1111250" y="5997575"/>
                        <a:pt x="1187450" y="5788025"/>
                        <a:pt x="1295400" y="5657850"/>
                      </a:cubicBezTo>
                      <a:cubicBezTo>
                        <a:pt x="1403350" y="5527675"/>
                        <a:pt x="1489075" y="5457825"/>
                        <a:pt x="1619250" y="5353050"/>
                      </a:cubicBezTo>
                      <a:cubicBezTo>
                        <a:pt x="1749425" y="5248275"/>
                        <a:pt x="1939925" y="5168900"/>
                        <a:pt x="2076450" y="5029200"/>
                      </a:cubicBezTo>
                      <a:cubicBezTo>
                        <a:pt x="2212975" y="4889500"/>
                        <a:pt x="2339975" y="4648200"/>
                        <a:pt x="2438400" y="4514850"/>
                      </a:cubicBezTo>
                      <a:cubicBezTo>
                        <a:pt x="2536825" y="4381500"/>
                        <a:pt x="2536825" y="4340225"/>
                        <a:pt x="2667000" y="4229100"/>
                      </a:cubicBezTo>
                      <a:cubicBezTo>
                        <a:pt x="2797175" y="4117975"/>
                        <a:pt x="3095625" y="3962400"/>
                        <a:pt x="3219450" y="3848100"/>
                      </a:cubicBezTo>
                      <a:cubicBezTo>
                        <a:pt x="3343275" y="3733800"/>
                        <a:pt x="3314700" y="3635375"/>
                        <a:pt x="3409950" y="3543300"/>
                      </a:cubicBezTo>
                      <a:cubicBezTo>
                        <a:pt x="3505200" y="3451225"/>
                        <a:pt x="3663950" y="3409950"/>
                        <a:pt x="3790950" y="3295650"/>
                      </a:cubicBezTo>
                      <a:cubicBezTo>
                        <a:pt x="3917950" y="3181350"/>
                        <a:pt x="4086225" y="2974975"/>
                        <a:pt x="4171950" y="2857500"/>
                      </a:cubicBezTo>
                      <a:cubicBezTo>
                        <a:pt x="4257675" y="2740025"/>
                        <a:pt x="4267200" y="2673350"/>
                        <a:pt x="4305300" y="2590800"/>
                      </a:cubicBezTo>
                      <a:cubicBezTo>
                        <a:pt x="4343400" y="2508250"/>
                        <a:pt x="4289425" y="2425700"/>
                        <a:pt x="4400550" y="2362200"/>
                      </a:cubicBezTo>
                      <a:cubicBezTo>
                        <a:pt x="4511675" y="2298700"/>
                        <a:pt x="4768850" y="2314575"/>
                        <a:pt x="4972050" y="2209800"/>
                      </a:cubicBezTo>
                      <a:cubicBezTo>
                        <a:pt x="5175250" y="2105025"/>
                        <a:pt x="5419725" y="1939925"/>
                        <a:pt x="5619750" y="1733550"/>
                      </a:cubicBezTo>
                      <a:cubicBezTo>
                        <a:pt x="5819775" y="1527175"/>
                        <a:pt x="6042025" y="1136650"/>
                        <a:pt x="6172200" y="971550"/>
                      </a:cubicBezTo>
                      <a:cubicBezTo>
                        <a:pt x="6302375" y="806450"/>
                        <a:pt x="6343650" y="809625"/>
                        <a:pt x="6400800" y="742950"/>
                      </a:cubicBezTo>
                      <a:cubicBezTo>
                        <a:pt x="6457950" y="676275"/>
                        <a:pt x="6473825" y="628650"/>
                        <a:pt x="6515100" y="571500"/>
                      </a:cubicBezTo>
                      <a:cubicBezTo>
                        <a:pt x="6556375" y="514350"/>
                        <a:pt x="6635750" y="441325"/>
                        <a:pt x="6648450" y="400050"/>
                      </a:cubicBezTo>
                      <a:cubicBezTo>
                        <a:pt x="6661150" y="358775"/>
                        <a:pt x="6619875" y="346075"/>
                        <a:pt x="6591300" y="323850"/>
                      </a:cubicBezTo>
                      <a:cubicBezTo>
                        <a:pt x="6562725" y="301625"/>
                        <a:pt x="6502400" y="320675"/>
                        <a:pt x="6477000" y="266700"/>
                      </a:cubicBezTo>
                      <a:cubicBezTo>
                        <a:pt x="6451600" y="212725"/>
                        <a:pt x="6445250" y="106362"/>
                        <a:pt x="6438900" y="0"/>
                      </a:cubicBezTo>
                    </a:path>
                  </a:pathLst>
                </a:custGeom>
                <a:noFill/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/>
                <p:cNvSpPr/>
                <p:nvPr/>
              </p:nvSpPr>
              <p:spPr>
                <a:xfrm>
                  <a:off x="7680159" y="9933072"/>
                  <a:ext cx="6650813" cy="7200900"/>
                </a:xfrm>
                <a:custGeom>
                  <a:avLst/>
                  <a:gdLst>
                    <a:gd name="connsiteX0" fmla="*/ 0 w 6650813"/>
                    <a:gd name="connsiteY0" fmla="*/ 7200900 h 7200900"/>
                    <a:gd name="connsiteX1" fmla="*/ 457200 w 6650813"/>
                    <a:gd name="connsiteY1" fmla="*/ 6477000 h 7200900"/>
                    <a:gd name="connsiteX2" fmla="*/ 971550 w 6650813"/>
                    <a:gd name="connsiteY2" fmla="*/ 6134100 h 7200900"/>
                    <a:gd name="connsiteX3" fmla="*/ 1295400 w 6650813"/>
                    <a:gd name="connsiteY3" fmla="*/ 5657850 h 7200900"/>
                    <a:gd name="connsiteX4" fmla="*/ 1619250 w 6650813"/>
                    <a:gd name="connsiteY4" fmla="*/ 5353050 h 7200900"/>
                    <a:gd name="connsiteX5" fmla="*/ 2076450 w 6650813"/>
                    <a:gd name="connsiteY5" fmla="*/ 5029200 h 7200900"/>
                    <a:gd name="connsiteX6" fmla="*/ 2438400 w 6650813"/>
                    <a:gd name="connsiteY6" fmla="*/ 4514850 h 7200900"/>
                    <a:gd name="connsiteX7" fmla="*/ 2667000 w 6650813"/>
                    <a:gd name="connsiteY7" fmla="*/ 4229100 h 7200900"/>
                    <a:gd name="connsiteX8" fmla="*/ 3219450 w 6650813"/>
                    <a:gd name="connsiteY8" fmla="*/ 3848100 h 7200900"/>
                    <a:gd name="connsiteX9" fmla="*/ 3409950 w 6650813"/>
                    <a:gd name="connsiteY9" fmla="*/ 3543300 h 7200900"/>
                    <a:gd name="connsiteX10" fmla="*/ 3790950 w 6650813"/>
                    <a:gd name="connsiteY10" fmla="*/ 3295650 h 7200900"/>
                    <a:gd name="connsiteX11" fmla="*/ 4171950 w 6650813"/>
                    <a:gd name="connsiteY11" fmla="*/ 2857500 h 7200900"/>
                    <a:gd name="connsiteX12" fmla="*/ 4305300 w 6650813"/>
                    <a:gd name="connsiteY12" fmla="*/ 2590800 h 7200900"/>
                    <a:gd name="connsiteX13" fmla="*/ 4400550 w 6650813"/>
                    <a:gd name="connsiteY13" fmla="*/ 2362200 h 7200900"/>
                    <a:gd name="connsiteX14" fmla="*/ 4972050 w 6650813"/>
                    <a:gd name="connsiteY14" fmla="*/ 2209800 h 7200900"/>
                    <a:gd name="connsiteX15" fmla="*/ 5619750 w 6650813"/>
                    <a:gd name="connsiteY15" fmla="*/ 1733550 h 7200900"/>
                    <a:gd name="connsiteX16" fmla="*/ 6172200 w 6650813"/>
                    <a:gd name="connsiteY16" fmla="*/ 971550 h 7200900"/>
                    <a:gd name="connsiteX17" fmla="*/ 6400800 w 6650813"/>
                    <a:gd name="connsiteY17" fmla="*/ 742950 h 7200900"/>
                    <a:gd name="connsiteX18" fmla="*/ 6515100 w 6650813"/>
                    <a:gd name="connsiteY18" fmla="*/ 571500 h 7200900"/>
                    <a:gd name="connsiteX19" fmla="*/ 6648450 w 6650813"/>
                    <a:gd name="connsiteY19" fmla="*/ 400050 h 7200900"/>
                    <a:gd name="connsiteX20" fmla="*/ 6591300 w 6650813"/>
                    <a:gd name="connsiteY20" fmla="*/ 323850 h 7200900"/>
                    <a:gd name="connsiteX21" fmla="*/ 6477000 w 6650813"/>
                    <a:gd name="connsiteY21" fmla="*/ 266700 h 7200900"/>
                    <a:gd name="connsiteX22" fmla="*/ 6438900 w 6650813"/>
                    <a:gd name="connsiteY22" fmla="*/ 0 h 720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650813" h="7200900">
                      <a:moveTo>
                        <a:pt x="0" y="7200900"/>
                      </a:moveTo>
                      <a:cubicBezTo>
                        <a:pt x="147637" y="6927850"/>
                        <a:pt x="295275" y="6654800"/>
                        <a:pt x="457200" y="6477000"/>
                      </a:cubicBezTo>
                      <a:cubicBezTo>
                        <a:pt x="619125" y="6299200"/>
                        <a:pt x="831850" y="6270625"/>
                        <a:pt x="971550" y="6134100"/>
                      </a:cubicBezTo>
                      <a:cubicBezTo>
                        <a:pt x="1111250" y="5997575"/>
                        <a:pt x="1187450" y="5788025"/>
                        <a:pt x="1295400" y="5657850"/>
                      </a:cubicBezTo>
                      <a:cubicBezTo>
                        <a:pt x="1403350" y="5527675"/>
                        <a:pt x="1489075" y="5457825"/>
                        <a:pt x="1619250" y="5353050"/>
                      </a:cubicBezTo>
                      <a:cubicBezTo>
                        <a:pt x="1749425" y="5248275"/>
                        <a:pt x="1939925" y="5168900"/>
                        <a:pt x="2076450" y="5029200"/>
                      </a:cubicBezTo>
                      <a:cubicBezTo>
                        <a:pt x="2212975" y="4889500"/>
                        <a:pt x="2339975" y="4648200"/>
                        <a:pt x="2438400" y="4514850"/>
                      </a:cubicBezTo>
                      <a:cubicBezTo>
                        <a:pt x="2536825" y="4381500"/>
                        <a:pt x="2536825" y="4340225"/>
                        <a:pt x="2667000" y="4229100"/>
                      </a:cubicBezTo>
                      <a:cubicBezTo>
                        <a:pt x="2797175" y="4117975"/>
                        <a:pt x="3095625" y="3962400"/>
                        <a:pt x="3219450" y="3848100"/>
                      </a:cubicBezTo>
                      <a:cubicBezTo>
                        <a:pt x="3343275" y="3733800"/>
                        <a:pt x="3314700" y="3635375"/>
                        <a:pt x="3409950" y="3543300"/>
                      </a:cubicBezTo>
                      <a:cubicBezTo>
                        <a:pt x="3505200" y="3451225"/>
                        <a:pt x="3663950" y="3409950"/>
                        <a:pt x="3790950" y="3295650"/>
                      </a:cubicBezTo>
                      <a:cubicBezTo>
                        <a:pt x="3917950" y="3181350"/>
                        <a:pt x="4086225" y="2974975"/>
                        <a:pt x="4171950" y="2857500"/>
                      </a:cubicBezTo>
                      <a:cubicBezTo>
                        <a:pt x="4257675" y="2740025"/>
                        <a:pt x="4267200" y="2673350"/>
                        <a:pt x="4305300" y="2590800"/>
                      </a:cubicBezTo>
                      <a:cubicBezTo>
                        <a:pt x="4343400" y="2508250"/>
                        <a:pt x="4289425" y="2425700"/>
                        <a:pt x="4400550" y="2362200"/>
                      </a:cubicBezTo>
                      <a:cubicBezTo>
                        <a:pt x="4511675" y="2298700"/>
                        <a:pt x="4768850" y="2314575"/>
                        <a:pt x="4972050" y="2209800"/>
                      </a:cubicBezTo>
                      <a:cubicBezTo>
                        <a:pt x="5175250" y="2105025"/>
                        <a:pt x="5419725" y="1939925"/>
                        <a:pt x="5619750" y="1733550"/>
                      </a:cubicBezTo>
                      <a:cubicBezTo>
                        <a:pt x="5819775" y="1527175"/>
                        <a:pt x="6042025" y="1136650"/>
                        <a:pt x="6172200" y="971550"/>
                      </a:cubicBezTo>
                      <a:cubicBezTo>
                        <a:pt x="6302375" y="806450"/>
                        <a:pt x="6343650" y="809625"/>
                        <a:pt x="6400800" y="742950"/>
                      </a:cubicBezTo>
                      <a:cubicBezTo>
                        <a:pt x="6457950" y="676275"/>
                        <a:pt x="6473825" y="628650"/>
                        <a:pt x="6515100" y="571500"/>
                      </a:cubicBezTo>
                      <a:cubicBezTo>
                        <a:pt x="6556375" y="514350"/>
                        <a:pt x="6635750" y="441325"/>
                        <a:pt x="6648450" y="400050"/>
                      </a:cubicBezTo>
                      <a:cubicBezTo>
                        <a:pt x="6661150" y="358775"/>
                        <a:pt x="6619875" y="346075"/>
                        <a:pt x="6591300" y="323850"/>
                      </a:cubicBezTo>
                      <a:cubicBezTo>
                        <a:pt x="6562725" y="301625"/>
                        <a:pt x="6502400" y="320675"/>
                        <a:pt x="6477000" y="266700"/>
                      </a:cubicBezTo>
                      <a:cubicBezTo>
                        <a:pt x="6451600" y="212725"/>
                        <a:pt x="6445250" y="106362"/>
                        <a:pt x="6438900" y="0"/>
                      </a:cubicBez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Freeform 73"/>
                <p:cNvSpPr/>
                <p:nvPr/>
              </p:nvSpPr>
              <p:spPr>
                <a:xfrm>
                  <a:off x="7680967" y="9923271"/>
                  <a:ext cx="6650813" cy="7200900"/>
                </a:xfrm>
                <a:custGeom>
                  <a:avLst/>
                  <a:gdLst>
                    <a:gd name="connsiteX0" fmla="*/ 0 w 6650813"/>
                    <a:gd name="connsiteY0" fmla="*/ 7200900 h 7200900"/>
                    <a:gd name="connsiteX1" fmla="*/ 457200 w 6650813"/>
                    <a:gd name="connsiteY1" fmla="*/ 6477000 h 7200900"/>
                    <a:gd name="connsiteX2" fmla="*/ 971550 w 6650813"/>
                    <a:gd name="connsiteY2" fmla="*/ 6134100 h 7200900"/>
                    <a:gd name="connsiteX3" fmla="*/ 1295400 w 6650813"/>
                    <a:gd name="connsiteY3" fmla="*/ 5657850 h 7200900"/>
                    <a:gd name="connsiteX4" fmla="*/ 1619250 w 6650813"/>
                    <a:gd name="connsiteY4" fmla="*/ 5353050 h 7200900"/>
                    <a:gd name="connsiteX5" fmla="*/ 2076450 w 6650813"/>
                    <a:gd name="connsiteY5" fmla="*/ 5029200 h 7200900"/>
                    <a:gd name="connsiteX6" fmla="*/ 2438400 w 6650813"/>
                    <a:gd name="connsiteY6" fmla="*/ 4514850 h 7200900"/>
                    <a:gd name="connsiteX7" fmla="*/ 2667000 w 6650813"/>
                    <a:gd name="connsiteY7" fmla="*/ 4229100 h 7200900"/>
                    <a:gd name="connsiteX8" fmla="*/ 3219450 w 6650813"/>
                    <a:gd name="connsiteY8" fmla="*/ 3848100 h 7200900"/>
                    <a:gd name="connsiteX9" fmla="*/ 3409950 w 6650813"/>
                    <a:gd name="connsiteY9" fmla="*/ 3543300 h 7200900"/>
                    <a:gd name="connsiteX10" fmla="*/ 3790950 w 6650813"/>
                    <a:gd name="connsiteY10" fmla="*/ 3295650 h 7200900"/>
                    <a:gd name="connsiteX11" fmla="*/ 4171950 w 6650813"/>
                    <a:gd name="connsiteY11" fmla="*/ 2857500 h 7200900"/>
                    <a:gd name="connsiteX12" fmla="*/ 4305300 w 6650813"/>
                    <a:gd name="connsiteY12" fmla="*/ 2590800 h 7200900"/>
                    <a:gd name="connsiteX13" fmla="*/ 4400550 w 6650813"/>
                    <a:gd name="connsiteY13" fmla="*/ 2362200 h 7200900"/>
                    <a:gd name="connsiteX14" fmla="*/ 4972050 w 6650813"/>
                    <a:gd name="connsiteY14" fmla="*/ 2209800 h 7200900"/>
                    <a:gd name="connsiteX15" fmla="*/ 5619750 w 6650813"/>
                    <a:gd name="connsiteY15" fmla="*/ 1733550 h 7200900"/>
                    <a:gd name="connsiteX16" fmla="*/ 6172200 w 6650813"/>
                    <a:gd name="connsiteY16" fmla="*/ 971550 h 7200900"/>
                    <a:gd name="connsiteX17" fmla="*/ 6400800 w 6650813"/>
                    <a:gd name="connsiteY17" fmla="*/ 742950 h 7200900"/>
                    <a:gd name="connsiteX18" fmla="*/ 6515100 w 6650813"/>
                    <a:gd name="connsiteY18" fmla="*/ 571500 h 7200900"/>
                    <a:gd name="connsiteX19" fmla="*/ 6648450 w 6650813"/>
                    <a:gd name="connsiteY19" fmla="*/ 400050 h 7200900"/>
                    <a:gd name="connsiteX20" fmla="*/ 6591300 w 6650813"/>
                    <a:gd name="connsiteY20" fmla="*/ 323850 h 7200900"/>
                    <a:gd name="connsiteX21" fmla="*/ 6477000 w 6650813"/>
                    <a:gd name="connsiteY21" fmla="*/ 266700 h 7200900"/>
                    <a:gd name="connsiteX22" fmla="*/ 6438900 w 6650813"/>
                    <a:gd name="connsiteY22" fmla="*/ 0 h 720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650813" h="7200900">
                      <a:moveTo>
                        <a:pt x="0" y="7200900"/>
                      </a:moveTo>
                      <a:cubicBezTo>
                        <a:pt x="147637" y="6927850"/>
                        <a:pt x="295275" y="6654800"/>
                        <a:pt x="457200" y="6477000"/>
                      </a:cubicBezTo>
                      <a:cubicBezTo>
                        <a:pt x="619125" y="6299200"/>
                        <a:pt x="831850" y="6270625"/>
                        <a:pt x="971550" y="6134100"/>
                      </a:cubicBezTo>
                      <a:cubicBezTo>
                        <a:pt x="1111250" y="5997575"/>
                        <a:pt x="1187450" y="5788025"/>
                        <a:pt x="1295400" y="5657850"/>
                      </a:cubicBezTo>
                      <a:cubicBezTo>
                        <a:pt x="1403350" y="5527675"/>
                        <a:pt x="1489075" y="5457825"/>
                        <a:pt x="1619250" y="5353050"/>
                      </a:cubicBezTo>
                      <a:cubicBezTo>
                        <a:pt x="1749425" y="5248275"/>
                        <a:pt x="1939925" y="5168900"/>
                        <a:pt x="2076450" y="5029200"/>
                      </a:cubicBezTo>
                      <a:cubicBezTo>
                        <a:pt x="2212975" y="4889500"/>
                        <a:pt x="2339975" y="4648200"/>
                        <a:pt x="2438400" y="4514850"/>
                      </a:cubicBezTo>
                      <a:cubicBezTo>
                        <a:pt x="2536825" y="4381500"/>
                        <a:pt x="2536825" y="4340225"/>
                        <a:pt x="2667000" y="4229100"/>
                      </a:cubicBezTo>
                      <a:cubicBezTo>
                        <a:pt x="2797175" y="4117975"/>
                        <a:pt x="3095625" y="3962400"/>
                        <a:pt x="3219450" y="3848100"/>
                      </a:cubicBezTo>
                      <a:cubicBezTo>
                        <a:pt x="3343275" y="3733800"/>
                        <a:pt x="3314700" y="3635375"/>
                        <a:pt x="3409950" y="3543300"/>
                      </a:cubicBezTo>
                      <a:cubicBezTo>
                        <a:pt x="3505200" y="3451225"/>
                        <a:pt x="3663950" y="3409950"/>
                        <a:pt x="3790950" y="3295650"/>
                      </a:cubicBezTo>
                      <a:cubicBezTo>
                        <a:pt x="3917950" y="3181350"/>
                        <a:pt x="4086225" y="2974975"/>
                        <a:pt x="4171950" y="2857500"/>
                      </a:cubicBezTo>
                      <a:cubicBezTo>
                        <a:pt x="4257675" y="2740025"/>
                        <a:pt x="4267200" y="2673350"/>
                        <a:pt x="4305300" y="2590800"/>
                      </a:cubicBezTo>
                      <a:cubicBezTo>
                        <a:pt x="4343400" y="2508250"/>
                        <a:pt x="4289425" y="2425700"/>
                        <a:pt x="4400550" y="2362200"/>
                      </a:cubicBezTo>
                      <a:cubicBezTo>
                        <a:pt x="4511675" y="2298700"/>
                        <a:pt x="4768850" y="2314575"/>
                        <a:pt x="4972050" y="2209800"/>
                      </a:cubicBezTo>
                      <a:cubicBezTo>
                        <a:pt x="5175250" y="2105025"/>
                        <a:pt x="5419725" y="1939925"/>
                        <a:pt x="5619750" y="1733550"/>
                      </a:cubicBezTo>
                      <a:cubicBezTo>
                        <a:pt x="5819775" y="1527175"/>
                        <a:pt x="6042025" y="1136650"/>
                        <a:pt x="6172200" y="971550"/>
                      </a:cubicBezTo>
                      <a:cubicBezTo>
                        <a:pt x="6302375" y="806450"/>
                        <a:pt x="6343650" y="809625"/>
                        <a:pt x="6400800" y="742950"/>
                      </a:cubicBezTo>
                      <a:cubicBezTo>
                        <a:pt x="6457950" y="676275"/>
                        <a:pt x="6473825" y="628650"/>
                        <a:pt x="6515100" y="571500"/>
                      </a:cubicBezTo>
                      <a:cubicBezTo>
                        <a:pt x="6556375" y="514350"/>
                        <a:pt x="6635750" y="441325"/>
                        <a:pt x="6648450" y="400050"/>
                      </a:cubicBezTo>
                      <a:cubicBezTo>
                        <a:pt x="6661150" y="358775"/>
                        <a:pt x="6619875" y="346075"/>
                        <a:pt x="6591300" y="323850"/>
                      </a:cubicBezTo>
                      <a:cubicBezTo>
                        <a:pt x="6562725" y="301625"/>
                        <a:pt x="6502400" y="320675"/>
                        <a:pt x="6477000" y="266700"/>
                      </a:cubicBezTo>
                      <a:cubicBezTo>
                        <a:pt x="6451600" y="212725"/>
                        <a:pt x="6445250" y="106362"/>
                        <a:pt x="6438900" y="0"/>
                      </a:cubicBezTo>
                    </a:path>
                  </a:pathLst>
                </a:custGeom>
                <a:noFill/>
                <a:ln w="101600" cmpd="dbl">
                  <a:solidFill>
                    <a:schemeClr val="tx1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10459009" y="666750"/>
                <a:ext cx="3735579" cy="8893344"/>
                <a:chOff x="10459009" y="666750"/>
                <a:chExt cx="3735579" cy="8893344"/>
              </a:xfrm>
            </p:grpSpPr>
            <p:sp>
              <p:nvSpPr>
                <p:cNvPr id="69" name="Freeform 68"/>
                <p:cNvSpPr/>
                <p:nvPr/>
              </p:nvSpPr>
              <p:spPr>
                <a:xfrm>
                  <a:off x="10459009" y="666750"/>
                  <a:ext cx="3714191" cy="8877300"/>
                </a:xfrm>
                <a:custGeom>
                  <a:avLst/>
                  <a:gdLst>
                    <a:gd name="connsiteX0" fmla="*/ 266141 w 3714191"/>
                    <a:gd name="connsiteY0" fmla="*/ 0 h 8877300"/>
                    <a:gd name="connsiteX1" fmla="*/ 18491 w 3714191"/>
                    <a:gd name="connsiteY1" fmla="*/ 1123950 h 8877300"/>
                    <a:gd name="connsiteX2" fmla="*/ 75641 w 3714191"/>
                    <a:gd name="connsiteY2" fmla="*/ 2419350 h 8877300"/>
                    <a:gd name="connsiteX3" fmla="*/ 532841 w 3714191"/>
                    <a:gd name="connsiteY3" fmla="*/ 3924300 h 8877300"/>
                    <a:gd name="connsiteX4" fmla="*/ 1504391 w 3714191"/>
                    <a:gd name="connsiteY4" fmla="*/ 4914900 h 8877300"/>
                    <a:gd name="connsiteX5" fmla="*/ 2018741 w 3714191"/>
                    <a:gd name="connsiteY5" fmla="*/ 5486400 h 8877300"/>
                    <a:gd name="connsiteX6" fmla="*/ 2361641 w 3714191"/>
                    <a:gd name="connsiteY6" fmla="*/ 5962650 h 8877300"/>
                    <a:gd name="connsiteX7" fmla="*/ 2399741 w 3714191"/>
                    <a:gd name="connsiteY7" fmla="*/ 6553200 h 8877300"/>
                    <a:gd name="connsiteX8" fmla="*/ 2818841 w 3714191"/>
                    <a:gd name="connsiteY8" fmla="*/ 6953250 h 8877300"/>
                    <a:gd name="connsiteX9" fmla="*/ 2837891 w 3714191"/>
                    <a:gd name="connsiteY9" fmla="*/ 7562850 h 8877300"/>
                    <a:gd name="connsiteX10" fmla="*/ 3066491 w 3714191"/>
                    <a:gd name="connsiteY10" fmla="*/ 7962900 h 8877300"/>
                    <a:gd name="connsiteX11" fmla="*/ 3409391 w 3714191"/>
                    <a:gd name="connsiteY11" fmla="*/ 8382000 h 8877300"/>
                    <a:gd name="connsiteX12" fmla="*/ 3523691 w 3714191"/>
                    <a:gd name="connsiteY12" fmla="*/ 8667750 h 8877300"/>
                    <a:gd name="connsiteX13" fmla="*/ 3714191 w 3714191"/>
                    <a:gd name="connsiteY13" fmla="*/ 8877300 h 887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714191" h="8877300">
                      <a:moveTo>
                        <a:pt x="266141" y="0"/>
                      </a:moveTo>
                      <a:cubicBezTo>
                        <a:pt x="158191" y="360362"/>
                        <a:pt x="50241" y="720725"/>
                        <a:pt x="18491" y="1123950"/>
                      </a:cubicBezTo>
                      <a:cubicBezTo>
                        <a:pt x="-13259" y="1527175"/>
                        <a:pt x="-10084" y="1952625"/>
                        <a:pt x="75641" y="2419350"/>
                      </a:cubicBezTo>
                      <a:cubicBezTo>
                        <a:pt x="161366" y="2886075"/>
                        <a:pt x="294716" y="3508375"/>
                        <a:pt x="532841" y="3924300"/>
                      </a:cubicBezTo>
                      <a:cubicBezTo>
                        <a:pt x="770966" y="4340225"/>
                        <a:pt x="1256741" y="4654550"/>
                        <a:pt x="1504391" y="4914900"/>
                      </a:cubicBezTo>
                      <a:cubicBezTo>
                        <a:pt x="1752041" y="5175250"/>
                        <a:pt x="1875866" y="5311775"/>
                        <a:pt x="2018741" y="5486400"/>
                      </a:cubicBezTo>
                      <a:cubicBezTo>
                        <a:pt x="2161616" y="5661025"/>
                        <a:pt x="2298141" y="5784850"/>
                        <a:pt x="2361641" y="5962650"/>
                      </a:cubicBezTo>
                      <a:cubicBezTo>
                        <a:pt x="2425141" y="6140450"/>
                        <a:pt x="2323541" y="6388100"/>
                        <a:pt x="2399741" y="6553200"/>
                      </a:cubicBezTo>
                      <a:cubicBezTo>
                        <a:pt x="2475941" y="6718300"/>
                        <a:pt x="2745816" y="6784975"/>
                        <a:pt x="2818841" y="6953250"/>
                      </a:cubicBezTo>
                      <a:cubicBezTo>
                        <a:pt x="2891866" y="7121525"/>
                        <a:pt x="2796616" y="7394575"/>
                        <a:pt x="2837891" y="7562850"/>
                      </a:cubicBezTo>
                      <a:cubicBezTo>
                        <a:pt x="2879166" y="7731125"/>
                        <a:pt x="2971241" y="7826375"/>
                        <a:pt x="3066491" y="7962900"/>
                      </a:cubicBezTo>
                      <a:cubicBezTo>
                        <a:pt x="3161741" y="8099425"/>
                        <a:pt x="3333191" y="8264525"/>
                        <a:pt x="3409391" y="8382000"/>
                      </a:cubicBezTo>
                      <a:cubicBezTo>
                        <a:pt x="3485591" y="8499475"/>
                        <a:pt x="3472891" y="8585200"/>
                        <a:pt x="3523691" y="8667750"/>
                      </a:cubicBezTo>
                      <a:cubicBezTo>
                        <a:pt x="3574491" y="8750300"/>
                        <a:pt x="3644341" y="8813800"/>
                        <a:pt x="3714191" y="8877300"/>
                      </a:cubicBezTo>
                    </a:path>
                  </a:pathLst>
                </a:custGeom>
                <a:noFill/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eeform 69"/>
                <p:cNvSpPr/>
                <p:nvPr/>
              </p:nvSpPr>
              <p:spPr>
                <a:xfrm>
                  <a:off x="10467031" y="674772"/>
                  <a:ext cx="3714191" cy="8877300"/>
                </a:xfrm>
                <a:custGeom>
                  <a:avLst/>
                  <a:gdLst>
                    <a:gd name="connsiteX0" fmla="*/ 266141 w 3714191"/>
                    <a:gd name="connsiteY0" fmla="*/ 0 h 8877300"/>
                    <a:gd name="connsiteX1" fmla="*/ 18491 w 3714191"/>
                    <a:gd name="connsiteY1" fmla="*/ 1123950 h 8877300"/>
                    <a:gd name="connsiteX2" fmla="*/ 75641 w 3714191"/>
                    <a:gd name="connsiteY2" fmla="*/ 2419350 h 8877300"/>
                    <a:gd name="connsiteX3" fmla="*/ 532841 w 3714191"/>
                    <a:gd name="connsiteY3" fmla="*/ 3924300 h 8877300"/>
                    <a:gd name="connsiteX4" fmla="*/ 1504391 w 3714191"/>
                    <a:gd name="connsiteY4" fmla="*/ 4914900 h 8877300"/>
                    <a:gd name="connsiteX5" fmla="*/ 2018741 w 3714191"/>
                    <a:gd name="connsiteY5" fmla="*/ 5486400 h 8877300"/>
                    <a:gd name="connsiteX6" fmla="*/ 2361641 w 3714191"/>
                    <a:gd name="connsiteY6" fmla="*/ 5962650 h 8877300"/>
                    <a:gd name="connsiteX7" fmla="*/ 2399741 w 3714191"/>
                    <a:gd name="connsiteY7" fmla="*/ 6553200 h 8877300"/>
                    <a:gd name="connsiteX8" fmla="*/ 2818841 w 3714191"/>
                    <a:gd name="connsiteY8" fmla="*/ 6953250 h 8877300"/>
                    <a:gd name="connsiteX9" fmla="*/ 2837891 w 3714191"/>
                    <a:gd name="connsiteY9" fmla="*/ 7562850 h 8877300"/>
                    <a:gd name="connsiteX10" fmla="*/ 3066491 w 3714191"/>
                    <a:gd name="connsiteY10" fmla="*/ 7962900 h 8877300"/>
                    <a:gd name="connsiteX11" fmla="*/ 3409391 w 3714191"/>
                    <a:gd name="connsiteY11" fmla="*/ 8382000 h 8877300"/>
                    <a:gd name="connsiteX12" fmla="*/ 3523691 w 3714191"/>
                    <a:gd name="connsiteY12" fmla="*/ 8667750 h 8877300"/>
                    <a:gd name="connsiteX13" fmla="*/ 3714191 w 3714191"/>
                    <a:gd name="connsiteY13" fmla="*/ 8877300 h 887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714191" h="8877300">
                      <a:moveTo>
                        <a:pt x="266141" y="0"/>
                      </a:moveTo>
                      <a:cubicBezTo>
                        <a:pt x="158191" y="360362"/>
                        <a:pt x="50241" y="720725"/>
                        <a:pt x="18491" y="1123950"/>
                      </a:cubicBezTo>
                      <a:cubicBezTo>
                        <a:pt x="-13259" y="1527175"/>
                        <a:pt x="-10084" y="1952625"/>
                        <a:pt x="75641" y="2419350"/>
                      </a:cubicBezTo>
                      <a:cubicBezTo>
                        <a:pt x="161366" y="2886075"/>
                        <a:pt x="294716" y="3508375"/>
                        <a:pt x="532841" y="3924300"/>
                      </a:cubicBezTo>
                      <a:cubicBezTo>
                        <a:pt x="770966" y="4340225"/>
                        <a:pt x="1256741" y="4654550"/>
                        <a:pt x="1504391" y="4914900"/>
                      </a:cubicBezTo>
                      <a:cubicBezTo>
                        <a:pt x="1752041" y="5175250"/>
                        <a:pt x="1875866" y="5311775"/>
                        <a:pt x="2018741" y="5486400"/>
                      </a:cubicBezTo>
                      <a:cubicBezTo>
                        <a:pt x="2161616" y="5661025"/>
                        <a:pt x="2298141" y="5784850"/>
                        <a:pt x="2361641" y="5962650"/>
                      </a:cubicBezTo>
                      <a:cubicBezTo>
                        <a:pt x="2425141" y="6140450"/>
                        <a:pt x="2323541" y="6388100"/>
                        <a:pt x="2399741" y="6553200"/>
                      </a:cubicBezTo>
                      <a:cubicBezTo>
                        <a:pt x="2475941" y="6718300"/>
                        <a:pt x="2745816" y="6784975"/>
                        <a:pt x="2818841" y="6953250"/>
                      </a:cubicBezTo>
                      <a:cubicBezTo>
                        <a:pt x="2891866" y="7121525"/>
                        <a:pt x="2796616" y="7394575"/>
                        <a:pt x="2837891" y="7562850"/>
                      </a:cubicBezTo>
                      <a:cubicBezTo>
                        <a:pt x="2879166" y="7731125"/>
                        <a:pt x="2971241" y="7826375"/>
                        <a:pt x="3066491" y="7962900"/>
                      </a:cubicBezTo>
                      <a:cubicBezTo>
                        <a:pt x="3161741" y="8099425"/>
                        <a:pt x="3333191" y="8264525"/>
                        <a:pt x="3409391" y="8382000"/>
                      </a:cubicBezTo>
                      <a:cubicBezTo>
                        <a:pt x="3485591" y="8499475"/>
                        <a:pt x="3472891" y="8585200"/>
                        <a:pt x="3523691" y="8667750"/>
                      </a:cubicBezTo>
                      <a:cubicBezTo>
                        <a:pt x="3574491" y="8750300"/>
                        <a:pt x="3644341" y="8813800"/>
                        <a:pt x="3714191" y="8877300"/>
                      </a:cubicBez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Freeform 70"/>
                <p:cNvSpPr/>
                <p:nvPr/>
              </p:nvSpPr>
              <p:spPr>
                <a:xfrm>
                  <a:off x="10480397" y="682794"/>
                  <a:ext cx="3714191" cy="8877300"/>
                </a:xfrm>
                <a:custGeom>
                  <a:avLst/>
                  <a:gdLst>
                    <a:gd name="connsiteX0" fmla="*/ 266141 w 3714191"/>
                    <a:gd name="connsiteY0" fmla="*/ 0 h 8877300"/>
                    <a:gd name="connsiteX1" fmla="*/ 18491 w 3714191"/>
                    <a:gd name="connsiteY1" fmla="*/ 1123950 h 8877300"/>
                    <a:gd name="connsiteX2" fmla="*/ 75641 w 3714191"/>
                    <a:gd name="connsiteY2" fmla="*/ 2419350 h 8877300"/>
                    <a:gd name="connsiteX3" fmla="*/ 532841 w 3714191"/>
                    <a:gd name="connsiteY3" fmla="*/ 3924300 h 8877300"/>
                    <a:gd name="connsiteX4" fmla="*/ 1504391 w 3714191"/>
                    <a:gd name="connsiteY4" fmla="*/ 4914900 h 8877300"/>
                    <a:gd name="connsiteX5" fmla="*/ 2018741 w 3714191"/>
                    <a:gd name="connsiteY5" fmla="*/ 5486400 h 8877300"/>
                    <a:gd name="connsiteX6" fmla="*/ 2361641 w 3714191"/>
                    <a:gd name="connsiteY6" fmla="*/ 5962650 h 8877300"/>
                    <a:gd name="connsiteX7" fmla="*/ 2399741 w 3714191"/>
                    <a:gd name="connsiteY7" fmla="*/ 6553200 h 8877300"/>
                    <a:gd name="connsiteX8" fmla="*/ 2818841 w 3714191"/>
                    <a:gd name="connsiteY8" fmla="*/ 6953250 h 8877300"/>
                    <a:gd name="connsiteX9" fmla="*/ 2837891 w 3714191"/>
                    <a:gd name="connsiteY9" fmla="*/ 7562850 h 8877300"/>
                    <a:gd name="connsiteX10" fmla="*/ 3066491 w 3714191"/>
                    <a:gd name="connsiteY10" fmla="*/ 7962900 h 8877300"/>
                    <a:gd name="connsiteX11" fmla="*/ 3409391 w 3714191"/>
                    <a:gd name="connsiteY11" fmla="*/ 8382000 h 8877300"/>
                    <a:gd name="connsiteX12" fmla="*/ 3523691 w 3714191"/>
                    <a:gd name="connsiteY12" fmla="*/ 8667750 h 8877300"/>
                    <a:gd name="connsiteX13" fmla="*/ 3714191 w 3714191"/>
                    <a:gd name="connsiteY13" fmla="*/ 8877300 h 887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714191" h="8877300">
                      <a:moveTo>
                        <a:pt x="266141" y="0"/>
                      </a:moveTo>
                      <a:cubicBezTo>
                        <a:pt x="158191" y="360362"/>
                        <a:pt x="50241" y="720725"/>
                        <a:pt x="18491" y="1123950"/>
                      </a:cubicBezTo>
                      <a:cubicBezTo>
                        <a:pt x="-13259" y="1527175"/>
                        <a:pt x="-10084" y="1952625"/>
                        <a:pt x="75641" y="2419350"/>
                      </a:cubicBezTo>
                      <a:cubicBezTo>
                        <a:pt x="161366" y="2886075"/>
                        <a:pt x="294716" y="3508375"/>
                        <a:pt x="532841" y="3924300"/>
                      </a:cubicBezTo>
                      <a:cubicBezTo>
                        <a:pt x="770966" y="4340225"/>
                        <a:pt x="1256741" y="4654550"/>
                        <a:pt x="1504391" y="4914900"/>
                      </a:cubicBezTo>
                      <a:cubicBezTo>
                        <a:pt x="1752041" y="5175250"/>
                        <a:pt x="1875866" y="5311775"/>
                        <a:pt x="2018741" y="5486400"/>
                      </a:cubicBezTo>
                      <a:cubicBezTo>
                        <a:pt x="2161616" y="5661025"/>
                        <a:pt x="2298141" y="5784850"/>
                        <a:pt x="2361641" y="5962650"/>
                      </a:cubicBezTo>
                      <a:cubicBezTo>
                        <a:pt x="2425141" y="6140450"/>
                        <a:pt x="2323541" y="6388100"/>
                        <a:pt x="2399741" y="6553200"/>
                      </a:cubicBezTo>
                      <a:cubicBezTo>
                        <a:pt x="2475941" y="6718300"/>
                        <a:pt x="2745816" y="6784975"/>
                        <a:pt x="2818841" y="6953250"/>
                      </a:cubicBezTo>
                      <a:cubicBezTo>
                        <a:pt x="2891866" y="7121525"/>
                        <a:pt x="2796616" y="7394575"/>
                        <a:pt x="2837891" y="7562850"/>
                      </a:cubicBezTo>
                      <a:cubicBezTo>
                        <a:pt x="2879166" y="7731125"/>
                        <a:pt x="2971241" y="7826375"/>
                        <a:pt x="3066491" y="7962900"/>
                      </a:cubicBezTo>
                      <a:cubicBezTo>
                        <a:pt x="3161741" y="8099425"/>
                        <a:pt x="3333191" y="8264525"/>
                        <a:pt x="3409391" y="8382000"/>
                      </a:cubicBezTo>
                      <a:cubicBezTo>
                        <a:pt x="3485591" y="8499475"/>
                        <a:pt x="3472891" y="8585200"/>
                        <a:pt x="3523691" y="8667750"/>
                      </a:cubicBezTo>
                      <a:cubicBezTo>
                        <a:pt x="3574491" y="8750300"/>
                        <a:pt x="3644341" y="8813800"/>
                        <a:pt x="3714191" y="8877300"/>
                      </a:cubicBezTo>
                    </a:path>
                  </a:pathLst>
                </a:custGeom>
                <a:noFill/>
                <a:ln w="101600" cmpd="dbl">
                  <a:solidFill>
                    <a:schemeClr val="tx1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56"/>
              <p:cNvGrpSpPr/>
              <p:nvPr/>
            </p:nvGrpSpPr>
            <p:grpSpPr>
              <a:xfrm>
                <a:off x="2879559" y="647700"/>
                <a:ext cx="2200837" cy="10798344"/>
                <a:chOff x="2879559" y="647700"/>
                <a:chExt cx="2200837" cy="10798344"/>
              </a:xfrm>
            </p:grpSpPr>
            <p:sp>
              <p:nvSpPr>
                <p:cNvPr id="66" name="Freeform 65"/>
                <p:cNvSpPr/>
                <p:nvPr/>
              </p:nvSpPr>
              <p:spPr>
                <a:xfrm>
                  <a:off x="2895600" y="647700"/>
                  <a:ext cx="2184796" cy="10782300"/>
                </a:xfrm>
                <a:custGeom>
                  <a:avLst/>
                  <a:gdLst>
                    <a:gd name="connsiteX0" fmla="*/ 0 w 2184796"/>
                    <a:gd name="connsiteY0" fmla="*/ 0 h 10782300"/>
                    <a:gd name="connsiteX1" fmla="*/ 228600 w 2184796"/>
                    <a:gd name="connsiteY1" fmla="*/ 590550 h 10782300"/>
                    <a:gd name="connsiteX2" fmla="*/ 323850 w 2184796"/>
                    <a:gd name="connsiteY2" fmla="*/ 1333500 h 10782300"/>
                    <a:gd name="connsiteX3" fmla="*/ 190500 w 2184796"/>
                    <a:gd name="connsiteY3" fmla="*/ 1562100 h 10782300"/>
                    <a:gd name="connsiteX4" fmla="*/ 190500 w 2184796"/>
                    <a:gd name="connsiteY4" fmla="*/ 2133600 h 10782300"/>
                    <a:gd name="connsiteX5" fmla="*/ 533400 w 2184796"/>
                    <a:gd name="connsiteY5" fmla="*/ 2381250 h 10782300"/>
                    <a:gd name="connsiteX6" fmla="*/ 533400 w 2184796"/>
                    <a:gd name="connsiteY6" fmla="*/ 3257550 h 10782300"/>
                    <a:gd name="connsiteX7" fmla="*/ 419100 w 2184796"/>
                    <a:gd name="connsiteY7" fmla="*/ 3790950 h 10782300"/>
                    <a:gd name="connsiteX8" fmla="*/ 628650 w 2184796"/>
                    <a:gd name="connsiteY8" fmla="*/ 4210050 h 10782300"/>
                    <a:gd name="connsiteX9" fmla="*/ 857250 w 2184796"/>
                    <a:gd name="connsiteY9" fmla="*/ 5067300 h 10782300"/>
                    <a:gd name="connsiteX10" fmla="*/ 1162050 w 2184796"/>
                    <a:gd name="connsiteY10" fmla="*/ 5638800 h 10782300"/>
                    <a:gd name="connsiteX11" fmla="*/ 1447800 w 2184796"/>
                    <a:gd name="connsiteY11" fmla="*/ 6019800 h 10782300"/>
                    <a:gd name="connsiteX12" fmla="*/ 1562100 w 2184796"/>
                    <a:gd name="connsiteY12" fmla="*/ 6496050 h 10782300"/>
                    <a:gd name="connsiteX13" fmla="*/ 1924050 w 2184796"/>
                    <a:gd name="connsiteY13" fmla="*/ 7334250 h 10782300"/>
                    <a:gd name="connsiteX14" fmla="*/ 2171700 w 2184796"/>
                    <a:gd name="connsiteY14" fmla="*/ 7848600 h 10782300"/>
                    <a:gd name="connsiteX15" fmla="*/ 2152650 w 2184796"/>
                    <a:gd name="connsiteY15" fmla="*/ 8439150 h 10782300"/>
                    <a:gd name="connsiteX16" fmla="*/ 2171700 w 2184796"/>
                    <a:gd name="connsiteY16" fmla="*/ 8877300 h 10782300"/>
                    <a:gd name="connsiteX17" fmla="*/ 2038350 w 2184796"/>
                    <a:gd name="connsiteY17" fmla="*/ 9448800 h 10782300"/>
                    <a:gd name="connsiteX18" fmla="*/ 1905000 w 2184796"/>
                    <a:gd name="connsiteY18" fmla="*/ 9867900 h 10782300"/>
                    <a:gd name="connsiteX19" fmla="*/ 1847850 w 2184796"/>
                    <a:gd name="connsiteY19" fmla="*/ 10572750 h 10782300"/>
                    <a:gd name="connsiteX20" fmla="*/ 1885950 w 2184796"/>
                    <a:gd name="connsiteY20" fmla="*/ 10782300 h 1078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4796" h="10782300">
                      <a:moveTo>
                        <a:pt x="0" y="0"/>
                      </a:moveTo>
                      <a:cubicBezTo>
                        <a:pt x="87312" y="184150"/>
                        <a:pt x="174625" y="368300"/>
                        <a:pt x="228600" y="590550"/>
                      </a:cubicBezTo>
                      <a:cubicBezTo>
                        <a:pt x="282575" y="812800"/>
                        <a:pt x="330200" y="1171575"/>
                        <a:pt x="323850" y="1333500"/>
                      </a:cubicBezTo>
                      <a:cubicBezTo>
                        <a:pt x="317500" y="1495425"/>
                        <a:pt x="212725" y="1428750"/>
                        <a:pt x="190500" y="1562100"/>
                      </a:cubicBezTo>
                      <a:cubicBezTo>
                        <a:pt x="168275" y="1695450"/>
                        <a:pt x="133350" y="1997075"/>
                        <a:pt x="190500" y="2133600"/>
                      </a:cubicBezTo>
                      <a:cubicBezTo>
                        <a:pt x="247650" y="2270125"/>
                        <a:pt x="476250" y="2193925"/>
                        <a:pt x="533400" y="2381250"/>
                      </a:cubicBezTo>
                      <a:cubicBezTo>
                        <a:pt x="590550" y="2568575"/>
                        <a:pt x="552450" y="3022600"/>
                        <a:pt x="533400" y="3257550"/>
                      </a:cubicBezTo>
                      <a:cubicBezTo>
                        <a:pt x="514350" y="3492500"/>
                        <a:pt x="403225" y="3632200"/>
                        <a:pt x="419100" y="3790950"/>
                      </a:cubicBezTo>
                      <a:cubicBezTo>
                        <a:pt x="434975" y="3949700"/>
                        <a:pt x="555625" y="3997325"/>
                        <a:pt x="628650" y="4210050"/>
                      </a:cubicBezTo>
                      <a:cubicBezTo>
                        <a:pt x="701675" y="4422775"/>
                        <a:pt x="768350" y="4829175"/>
                        <a:pt x="857250" y="5067300"/>
                      </a:cubicBezTo>
                      <a:cubicBezTo>
                        <a:pt x="946150" y="5305425"/>
                        <a:pt x="1063625" y="5480050"/>
                        <a:pt x="1162050" y="5638800"/>
                      </a:cubicBezTo>
                      <a:cubicBezTo>
                        <a:pt x="1260475" y="5797550"/>
                        <a:pt x="1381125" y="5876925"/>
                        <a:pt x="1447800" y="6019800"/>
                      </a:cubicBezTo>
                      <a:cubicBezTo>
                        <a:pt x="1514475" y="6162675"/>
                        <a:pt x="1482725" y="6276975"/>
                        <a:pt x="1562100" y="6496050"/>
                      </a:cubicBezTo>
                      <a:cubicBezTo>
                        <a:pt x="1641475" y="6715125"/>
                        <a:pt x="1822450" y="7108825"/>
                        <a:pt x="1924050" y="7334250"/>
                      </a:cubicBezTo>
                      <a:cubicBezTo>
                        <a:pt x="2025650" y="7559675"/>
                        <a:pt x="2133600" y="7664450"/>
                        <a:pt x="2171700" y="7848600"/>
                      </a:cubicBezTo>
                      <a:cubicBezTo>
                        <a:pt x="2209800" y="8032750"/>
                        <a:pt x="2152650" y="8267700"/>
                        <a:pt x="2152650" y="8439150"/>
                      </a:cubicBezTo>
                      <a:cubicBezTo>
                        <a:pt x="2152650" y="8610600"/>
                        <a:pt x="2190750" y="8709025"/>
                        <a:pt x="2171700" y="8877300"/>
                      </a:cubicBezTo>
                      <a:cubicBezTo>
                        <a:pt x="2152650" y="9045575"/>
                        <a:pt x="2082800" y="9283700"/>
                        <a:pt x="2038350" y="9448800"/>
                      </a:cubicBezTo>
                      <a:cubicBezTo>
                        <a:pt x="1993900" y="9613900"/>
                        <a:pt x="1936750" y="9680575"/>
                        <a:pt x="1905000" y="9867900"/>
                      </a:cubicBezTo>
                      <a:cubicBezTo>
                        <a:pt x="1873250" y="10055225"/>
                        <a:pt x="1851025" y="10420350"/>
                        <a:pt x="1847850" y="10572750"/>
                      </a:cubicBezTo>
                      <a:cubicBezTo>
                        <a:pt x="1844675" y="10725150"/>
                        <a:pt x="1865312" y="10753725"/>
                        <a:pt x="1885950" y="10782300"/>
                      </a:cubicBezTo>
                    </a:path>
                  </a:pathLst>
                </a:custGeom>
                <a:noFill/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reeform 66"/>
                <p:cNvSpPr/>
                <p:nvPr/>
              </p:nvSpPr>
              <p:spPr>
                <a:xfrm>
                  <a:off x="2879559" y="655722"/>
                  <a:ext cx="2184796" cy="10782300"/>
                </a:xfrm>
                <a:custGeom>
                  <a:avLst/>
                  <a:gdLst>
                    <a:gd name="connsiteX0" fmla="*/ 0 w 2184796"/>
                    <a:gd name="connsiteY0" fmla="*/ 0 h 10782300"/>
                    <a:gd name="connsiteX1" fmla="*/ 228600 w 2184796"/>
                    <a:gd name="connsiteY1" fmla="*/ 590550 h 10782300"/>
                    <a:gd name="connsiteX2" fmla="*/ 323850 w 2184796"/>
                    <a:gd name="connsiteY2" fmla="*/ 1333500 h 10782300"/>
                    <a:gd name="connsiteX3" fmla="*/ 190500 w 2184796"/>
                    <a:gd name="connsiteY3" fmla="*/ 1562100 h 10782300"/>
                    <a:gd name="connsiteX4" fmla="*/ 190500 w 2184796"/>
                    <a:gd name="connsiteY4" fmla="*/ 2133600 h 10782300"/>
                    <a:gd name="connsiteX5" fmla="*/ 533400 w 2184796"/>
                    <a:gd name="connsiteY5" fmla="*/ 2381250 h 10782300"/>
                    <a:gd name="connsiteX6" fmla="*/ 533400 w 2184796"/>
                    <a:gd name="connsiteY6" fmla="*/ 3257550 h 10782300"/>
                    <a:gd name="connsiteX7" fmla="*/ 419100 w 2184796"/>
                    <a:gd name="connsiteY7" fmla="*/ 3790950 h 10782300"/>
                    <a:gd name="connsiteX8" fmla="*/ 628650 w 2184796"/>
                    <a:gd name="connsiteY8" fmla="*/ 4210050 h 10782300"/>
                    <a:gd name="connsiteX9" fmla="*/ 857250 w 2184796"/>
                    <a:gd name="connsiteY9" fmla="*/ 5067300 h 10782300"/>
                    <a:gd name="connsiteX10" fmla="*/ 1162050 w 2184796"/>
                    <a:gd name="connsiteY10" fmla="*/ 5638800 h 10782300"/>
                    <a:gd name="connsiteX11" fmla="*/ 1447800 w 2184796"/>
                    <a:gd name="connsiteY11" fmla="*/ 6019800 h 10782300"/>
                    <a:gd name="connsiteX12" fmla="*/ 1562100 w 2184796"/>
                    <a:gd name="connsiteY12" fmla="*/ 6496050 h 10782300"/>
                    <a:gd name="connsiteX13" fmla="*/ 1924050 w 2184796"/>
                    <a:gd name="connsiteY13" fmla="*/ 7334250 h 10782300"/>
                    <a:gd name="connsiteX14" fmla="*/ 2171700 w 2184796"/>
                    <a:gd name="connsiteY14" fmla="*/ 7848600 h 10782300"/>
                    <a:gd name="connsiteX15" fmla="*/ 2152650 w 2184796"/>
                    <a:gd name="connsiteY15" fmla="*/ 8439150 h 10782300"/>
                    <a:gd name="connsiteX16" fmla="*/ 2171700 w 2184796"/>
                    <a:gd name="connsiteY16" fmla="*/ 8877300 h 10782300"/>
                    <a:gd name="connsiteX17" fmla="*/ 2038350 w 2184796"/>
                    <a:gd name="connsiteY17" fmla="*/ 9448800 h 10782300"/>
                    <a:gd name="connsiteX18" fmla="*/ 1905000 w 2184796"/>
                    <a:gd name="connsiteY18" fmla="*/ 9867900 h 10782300"/>
                    <a:gd name="connsiteX19" fmla="*/ 1847850 w 2184796"/>
                    <a:gd name="connsiteY19" fmla="*/ 10572750 h 10782300"/>
                    <a:gd name="connsiteX20" fmla="*/ 1885950 w 2184796"/>
                    <a:gd name="connsiteY20" fmla="*/ 10782300 h 1078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4796" h="10782300">
                      <a:moveTo>
                        <a:pt x="0" y="0"/>
                      </a:moveTo>
                      <a:cubicBezTo>
                        <a:pt x="87312" y="184150"/>
                        <a:pt x="174625" y="368300"/>
                        <a:pt x="228600" y="590550"/>
                      </a:cubicBezTo>
                      <a:cubicBezTo>
                        <a:pt x="282575" y="812800"/>
                        <a:pt x="330200" y="1171575"/>
                        <a:pt x="323850" y="1333500"/>
                      </a:cubicBezTo>
                      <a:cubicBezTo>
                        <a:pt x="317500" y="1495425"/>
                        <a:pt x="212725" y="1428750"/>
                        <a:pt x="190500" y="1562100"/>
                      </a:cubicBezTo>
                      <a:cubicBezTo>
                        <a:pt x="168275" y="1695450"/>
                        <a:pt x="133350" y="1997075"/>
                        <a:pt x="190500" y="2133600"/>
                      </a:cubicBezTo>
                      <a:cubicBezTo>
                        <a:pt x="247650" y="2270125"/>
                        <a:pt x="476250" y="2193925"/>
                        <a:pt x="533400" y="2381250"/>
                      </a:cubicBezTo>
                      <a:cubicBezTo>
                        <a:pt x="590550" y="2568575"/>
                        <a:pt x="552450" y="3022600"/>
                        <a:pt x="533400" y="3257550"/>
                      </a:cubicBezTo>
                      <a:cubicBezTo>
                        <a:pt x="514350" y="3492500"/>
                        <a:pt x="403225" y="3632200"/>
                        <a:pt x="419100" y="3790950"/>
                      </a:cubicBezTo>
                      <a:cubicBezTo>
                        <a:pt x="434975" y="3949700"/>
                        <a:pt x="555625" y="3997325"/>
                        <a:pt x="628650" y="4210050"/>
                      </a:cubicBezTo>
                      <a:cubicBezTo>
                        <a:pt x="701675" y="4422775"/>
                        <a:pt x="768350" y="4829175"/>
                        <a:pt x="857250" y="5067300"/>
                      </a:cubicBezTo>
                      <a:cubicBezTo>
                        <a:pt x="946150" y="5305425"/>
                        <a:pt x="1063625" y="5480050"/>
                        <a:pt x="1162050" y="5638800"/>
                      </a:cubicBezTo>
                      <a:cubicBezTo>
                        <a:pt x="1260475" y="5797550"/>
                        <a:pt x="1381125" y="5876925"/>
                        <a:pt x="1447800" y="6019800"/>
                      </a:cubicBezTo>
                      <a:cubicBezTo>
                        <a:pt x="1514475" y="6162675"/>
                        <a:pt x="1482725" y="6276975"/>
                        <a:pt x="1562100" y="6496050"/>
                      </a:cubicBezTo>
                      <a:cubicBezTo>
                        <a:pt x="1641475" y="6715125"/>
                        <a:pt x="1822450" y="7108825"/>
                        <a:pt x="1924050" y="7334250"/>
                      </a:cubicBezTo>
                      <a:cubicBezTo>
                        <a:pt x="2025650" y="7559675"/>
                        <a:pt x="2133600" y="7664450"/>
                        <a:pt x="2171700" y="7848600"/>
                      </a:cubicBezTo>
                      <a:cubicBezTo>
                        <a:pt x="2209800" y="8032750"/>
                        <a:pt x="2152650" y="8267700"/>
                        <a:pt x="2152650" y="8439150"/>
                      </a:cubicBezTo>
                      <a:cubicBezTo>
                        <a:pt x="2152650" y="8610600"/>
                        <a:pt x="2190750" y="8709025"/>
                        <a:pt x="2171700" y="8877300"/>
                      </a:cubicBezTo>
                      <a:cubicBezTo>
                        <a:pt x="2152650" y="9045575"/>
                        <a:pt x="2082800" y="9283700"/>
                        <a:pt x="2038350" y="9448800"/>
                      </a:cubicBezTo>
                      <a:cubicBezTo>
                        <a:pt x="1993900" y="9613900"/>
                        <a:pt x="1936750" y="9680575"/>
                        <a:pt x="1905000" y="9867900"/>
                      </a:cubicBezTo>
                      <a:cubicBezTo>
                        <a:pt x="1873250" y="10055225"/>
                        <a:pt x="1851025" y="10420350"/>
                        <a:pt x="1847850" y="10572750"/>
                      </a:cubicBezTo>
                      <a:cubicBezTo>
                        <a:pt x="1844675" y="10725150"/>
                        <a:pt x="1865312" y="10753725"/>
                        <a:pt x="1885950" y="10782300"/>
                      </a:cubicBez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reeform 67"/>
                <p:cNvSpPr/>
                <p:nvPr/>
              </p:nvSpPr>
              <p:spPr>
                <a:xfrm>
                  <a:off x="2889975" y="663744"/>
                  <a:ext cx="2184796" cy="10782300"/>
                </a:xfrm>
                <a:custGeom>
                  <a:avLst/>
                  <a:gdLst>
                    <a:gd name="connsiteX0" fmla="*/ 0 w 2184796"/>
                    <a:gd name="connsiteY0" fmla="*/ 0 h 10782300"/>
                    <a:gd name="connsiteX1" fmla="*/ 228600 w 2184796"/>
                    <a:gd name="connsiteY1" fmla="*/ 590550 h 10782300"/>
                    <a:gd name="connsiteX2" fmla="*/ 323850 w 2184796"/>
                    <a:gd name="connsiteY2" fmla="*/ 1333500 h 10782300"/>
                    <a:gd name="connsiteX3" fmla="*/ 190500 w 2184796"/>
                    <a:gd name="connsiteY3" fmla="*/ 1562100 h 10782300"/>
                    <a:gd name="connsiteX4" fmla="*/ 190500 w 2184796"/>
                    <a:gd name="connsiteY4" fmla="*/ 2133600 h 10782300"/>
                    <a:gd name="connsiteX5" fmla="*/ 533400 w 2184796"/>
                    <a:gd name="connsiteY5" fmla="*/ 2381250 h 10782300"/>
                    <a:gd name="connsiteX6" fmla="*/ 533400 w 2184796"/>
                    <a:gd name="connsiteY6" fmla="*/ 3257550 h 10782300"/>
                    <a:gd name="connsiteX7" fmla="*/ 419100 w 2184796"/>
                    <a:gd name="connsiteY7" fmla="*/ 3790950 h 10782300"/>
                    <a:gd name="connsiteX8" fmla="*/ 628650 w 2184796"/>
                    <a:gd name="connsiteY8" fmla="*/ 4210050 h 10782300"/>
                    <a:gd name="connsiteX9" fmla="*/ 857250 w 2184796"/>
                    <a:gd name="connsiteY9" fmla="*/ 5067300 h 10782300"/>
                    <a:gd name="connsiteX10" fmla="*/ 1162050 w 2184796"/>
                    <a:gd name="connsiteY10" fmla="*/ 5638800 h 10782300"/>
                    <a:gd name="connsiteX11" fmla="*/ 1447800 w 2184796"/>
                    <a:gd name="connsiteY11" fmla="*/ 6019800 h 10782300"/>
                    <a:gd name="connsiteX12" fmla="*/ 1562100 w 2184796"/>
                    <a:gd name="connsiteY12" fmla="*/ 6496050 h 10782300"/>
                    <a:gd name="connsiteX13" fmla="*/ 1924050 w 2184796"/>
                    <a:gd name="connsiteY13" fmla="*/ 7334250 h 10782300"/>
                    <a:gd name="connsiteX14" fmla="*/ 2171700 w 2184796"/>
                    <a:gd name="connsiteY14" fmla="*/ 7848600 h 10782300"/>
                    <a:gd name="connsiteX15" fmla="*/ 2152650 w 2184796"/>
                    <a:gd name="connsiteY15" fmla="*/ 8439150 h 10782300"/>
                    <a:gd name="connsiteX16" fmla="*/ 2171700 w 2184796"/>
                    <a:gd name="connsiteY16" fmla="*/ 8877300 h 10782300"/>
                    <a:gd name="connsiteX17" fmla="*/ 2038350 w 2184796"/>
                    <a:gd name="connsiteY17" fmla="*/ 9448800 h 10782300"/>
                    <a:gd name="connsiteX18" fmla="*/ 1905000 w 2184796"/>
                    <a:gd name="connsiteY18" fmla="*/ 9867900 h 10782300"/>
                    <a:gd name="connsiteX19" fmla="*/ 1847850 w 2184796"/>
                    <a:gd name="connsiteY19" fmla="*/ 10572750 h 10782300"/>
                    <a:gd name="connsiteX20" fmla="*/ 1885950 w 2184796"/>
                    <a:gd name="connsiteY20" fmla="*/ 10782300 h 1078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4796" h="10782300">
                      <a:moveTo>
                        <a:pt x="0" y="0"/>
                      </a:moveTo>
                      <a:cubicBezTo>
                        <a:pt x="87312" y="184150"/>
                        <a:pt x="174625" y="368300"/>
                        <a:pt x="228600" y="590550"/>
                      </a:cubicBezTo>
                      <a:cubicBezTo>
                        <a:pt x="282575" y="812800"/>
                        <a:pt x="330200" y="1171575"/>
                        <a:pt x="323850" y="1333500"/>
                      </a:cubicBezTo>
                      <a:cubicBezTo>
                        <a:pt x="317500" y="1495425"/>
                        <a:pt x="212725" y="1428750"/>
                        <a:pt x="190500" y="1562100"/>
                      </a:cubicBezTo>
                      <a:cubicBezTo>
                        <a:pt x="168275" y="1695450"/>
                        <a:pt x="133350" y="1997075"/>
                        <a:pt x="190500" y="2133600"/>
                      </a:cubicBezTo>
                      <a:cubicBezTo>
                        <a:pt x="247650" y="2270125"/>
                        <a:pt x="476250" y="2193925"/>
                        <a:pt x="533400" y="2381250"/>
                      </a:cubicBezTo>
                      <a:cubicBezTo>
                        <a:pt x="590550" y="2568575"/>
                        <a:pt x="552450" y="3022600"/>
                        <a:pt x="533400" y="3257550"/>
                      </a:cubicBezTo>
                      <a:cubicBezTo>
                        <a:pt x="514350" y="3492500"/>
                        <a:pt x="403225" y="3632200"/>
                        <a:pt x="419100" y="3790950"/>
                      </a:cubicBezTo>
                      <a:cubicBezTo>
                        <a:pt x="434975" y="3949700"/>
                        <a:pt x="555625" y="3997325"/>
                        <a:pt x="628650" y="4210050"/>
                      </a:cubicBezTo>
                      <a:cubicBezTo>
                        <a:pt x="701675" y="4422775"/>
                        <a:pt x="768350" y="4829175"/>
                        <a:pt x="857250" y="5067300"/>
                      </a:cubicBezTo>
                      <a:cubicBezTo>
                        <a:pt x="946150" y="5305425"/>
                        <a:pt x="1063625" y="5480050"/>
                        <a:pt x="1162050" y="5638800"/>
                      </a:cubicBezTo>
                      <a:cubicBezTo>
                        <a:pt x="1260475" y="5797550"/>
                        <a:pt x="1381125" y="5876925"/>
                        <a:pt x="1447800" y="6019800"/>
                      </a:cubicBezTo>
                      <a:cubicBezTo>
                        <a:pt x="1514475" y="6162675"/>
                        <a:pt x="1482725" y="6276975"/>
                        <a:pt x="1562100" y="6496050"/>
                      </a:cubicBezTo>
                      <a:cubicBezTo>
                        <a:pt x="1641475" y="6715125"/>
                        <a:pt x="1822450" y="7108825"/>
                        <a:pt x="1924050" y="7334250"/>
                      </a:cubicBezTo>
                      <a:cubicBezTo>
                        <a:pt x="2025650" y="7559675"/>
                        <a:pt x="2133600" y="7664450"/>
                        <a:pt x="2171700" y="7848600"/>
                      </a:cubicBezTo>
                      <a:cubicBezTo>
                        <a:pt x="2209800" y="8032750"/>
                        <a:pt x="2152650" y="8267700"/>
                        <a:pt x="2152650" y="8439150"/>
                      </a:cubicBezTo>
                      <a:cubicBezTo>
                        <a:pt x="2152650" y="8610600"/>
                        <a:pt x="2190750" y="8709025"/>
                        <a:pt x="2171700" y="8877300"/>
                      </a:cubicBezTo>
                      <a:cubicBezTo>
                        <a:pt x="2152650" y="9045575"/>
                        <a:pt x="2082800" y="9283700"/>
                        <a:pt x="2038350" y="9448800"/>
                      </a:cubicBezTo>
                      <a:cubicBezTo>
                        <a:pt x="1993900" y="9613900"/>
                        <a:pt x="1936750" y="9680575"/>
                        <a:pt x="1905000" y="9867900"/>
                      </a:cubicBezTo>
                      <a:cubicBezTo>
                        <a:pt x="1873250" y="10055225"/>
                        <a:pt x="1851025" y="10420350"/>
                        <a:pt x="1847850" y="10572750"/>
                      </a:cubicBezTo>
                      <a:cubicBezTo>
                        <a:pt x="1844675" y="10725150"/>
                        <a:pt x="1865312" y="10753725"/>
                        <a:pt x="1885950" y="10782300"/>
                      </a:cubicBezTo>
                    </a:path>
                  </a:pathLst>
                </a:custGeom>
                <a:noFill/>
                <a:ln w="101600" cmpd="dbl">
                  <a:solidFill>
                    <a:schemeClr val="tx1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 smtClean="0"/>
                    <a:t>`</a:t>
                  </a:r>
                  <a:endParaRPr lang="en-US" dirty="0"/>
                </a:p>
              </p:txBody>
            </p:sp>
          </p:grpSp>
          <p:grpSp>
            <p:nvGrpSpPr>
              <p:cNvPr id="58" name="Group 57"/>
              <p:cNvGrpSpPr/>
              <p:nvPr/>
            </p:nvGrpSpPr>
            <p:grpSpPr>
              <a:xfrm>
                <a:off x="3359621" y="11801644"/>
                <a:ext cx="1252413" cy="2639928"/>
                <a:chOff x="3359621" y="11801644"/>
                <a:chExt cx="1252413" cy="2639928"/>
              </a:xfrm>
            </p:grpSpPr>
            <p:sp>
              <p:nvSpPr>
                <p:cNvPr id="63" name="Freeform 62"/>
                <p:cNvSpPr/>
                <p:nvPr/>
              </p:nvSpPr>
              <p:spPr>
                <a:xfrm>
                  <a:off x="3371850" y="11811000"/>
                  <a:ext cx="1240184" cy="2628900"/>
                </a:xfrm>
                <a:custGeom>
                  <a:avLst/>
                  <a:gdLst>
                    <a:gd name="connsiteX0" fmla="*/ 0 w 1240184"/>
                    <a:gd name="connsiteY0" fmla="*/ 2628900 h 2628900"/>
                    <a:gd name="connsiteX1" fmla="*/ 571500 w 1240184"/>
                    <a:gd name="connsiteY1" fmla="*/ 2457450 h 2628900"/>
                    <a:gd name="connsiteX2" fmla="*/ 1028700 w 1240184"/>
                    <a:gd name="connsiteY2" fmla="*/ 1828800 h 2628900"/>
                    <a:gd name="connsiteX3" fmla="*/ 1238250 w 1240184"/>
                    <a:gd name="connsiteY3" fmla="*/ 1162050 h 2628900"/>
                    <a:gd name="connsiteX4" fmla="*/ 1123950 w 1240184"/>
                    <a:gd name="connsiteY4" fmla="*/ 685800 h 2628900"/>
                    <a:gd name="connsiteX5" fmla="*/ 971550 w 1240184"/>
                    <a:gd name="connsiteY5" fmla="*/ 400050 h 2628900"/>
                    <a:gd name="connsiteX6" fmla="*/ 857250 w 1240184"/>
                    <a:gd name="connsiteY6" fmla="*/ 133350 h 2628900"/>
                    <a:gd name="connsiteX7" fmla="*/ 857250 w 1240184"/>
                    <a:gd name="connsiteY7" fmla="*/ 0 h 262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184" h="2628900">
                      <a:moveTo>
                        <a:pt x="0" y="2628900"/>
                      </a:moveTo>
                      <a:cubicBezTo>
                        <a:pt x="200025" y="2609850"/>
                        <a:pt x="400050" y="2590800"/>
                        <a:pt x="571500" y="2457450"/>
                      </a:cubicBezTo>
                      <a:cubicBezTo>
                        <a:pt x="742950" y="2324100"/>
                        <a:pt x="917575" y="2044700"/>
                        <a:pt x="1028700" y="1828800"/>
                      </a:cubicBezTo>
                      <a:cubicBezTo>
                        <a:pt x="1139825" y="1612900"/>
                        <a:pt x="1222375" y="1352550"/>
                        <a:pt x="1238250" y="1162050"/>
                      </a:cubicBezTo>
                      <a:cubicBezTo>
                        <a:pt x="1254125" y="971550"/>
                        <a:pt x="1168400" y="812800"/>
                        <a:pt x="1123950" y="685800"/>
                      </a:cubicBezTo>
                      <a:cubicBezTo>
                        <a:pt x="1079500" y="558800"/>
                        <a:pt x="1016000" y="492125"/>
                        <a:pt x="971550" y="400050"/>
                      </a:cubicBezTo>
                      <a:cubicBezTo>
                        <a:pt x="927100" y="307975"/>
                        <a:pt x="876300" y="200025"/>
                        <a:pt x="857250" y="133350"/>
                      </a:cubicBezTo>
                      <a:cubicBezTo>
                        <a:pt x="838200" y="66675"/>
                        <a:pt x="857250" y="0"/>
                        <a:pt x="857250" y="0"/>
                      </a:cubicBezTo>
                    </a:path>
                  </a:pathLst>
                </a:custGeom>
                <a:noFill/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3367172" y="11812672"/>
                  <a:ext cx="1240184" cy="2628900"/>
                </a:xfrm>
                <a:custGeom>
                  <a:avLst/>
                  <a:gdLst>
                    <a:gd name="connsiteX0" fmla="*/ 0 w 1240184"/>
                    <a:gd name="connsiteY0" fmla="*/ 2628900 h 2628900"/>
                    <a:gd name="connsiteX1" fmla="*/ 571500 w 1240184"/>
                    <a:gd name="connsiteY1" fmla="*/ 2457450 h 2628900"/>
                    <a:gd name="connsiteX2" fmla="*/ 1028700 w 1240184"/>
                    <a:gd name="connsiteY2" fmla="*/ 1828800 h 2628900"/>
                    <a:gd name="connsiteX3" fmla="*/ 1238250 w 1240184"/>
                    <a:gd name="connsiteY3" fmla="*/ 1162050 h 2628900"/>
                    <a:gd name="connsiteX4" fmla="*/ 1123950 w 1240184"/>
                    <a:gd name="connsiteY4" fmla="*/ 685800 h 2628900"/>
                    <a:gd name="connsiteX5" fmla="*/ 971550 w 1240184"/>
                    <a:gd name="connsiteY5" fmla="*/ 400050 h 2628900"/>
                    <a:gd name="connsiteX6" fmla="*/ 857250 w 1240184"/>
                    <a:gd name="connsiteY6" fmla="*/ 133350 h 2628900"/>
                    <a:gd name="connsiteX7" fmla="*/ 857250 w 1240184"/>
                    <a:gd name="connsiteY7" fmla="*/ 0 h 262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184" h="2628900">
                      <a:moveTo>
                        <a:pt x="0" y="2628900"/>
                      </a:moveTo>
                      <a:cubicBezTo>
                        <a:pt x="200025" y="2609850"/>
                        <a:pt x="400050" y="2590800"/>
                        <a:pt x="571500" y="2457450"/>
                      </a:cubicBezTo>
                      <a:cubicBezTo>
                        <a:pt x="742950" y="2324100"/>
                        <a:pt x="917575" y="2044700"/>
                        <a:pt x="1028700" y="1828800"/>
                      </a:cubicBezTo>
                      <a:cubicBezTo>
                        <a:pt x="1139825" y="1612900"/>
                        <a:pt x="1222375" y="1352550"/>
                        <a:pt x="1238250" y="1162050"/>
                      </a:cubicBezTo>
                      <a:cubicBezTo>
                        <a:pt x="1254125" y="971550"/>
                        <a:pt x="1168400" y="812800"/>
                        <a:pt x="1123950" y="685800"/>
                      </a:cubicBezTo>
                      <a:cubicBezTo>
                        <a:pt x="1079500" y="558800"/>
                        <a:pt x="1016000" y="492125"/>
                        <a:pt x="971550" y="400050"/>
                      </a:cubicBezTo>
                      <a:cubicBezTo>
                        <a:pt x="927100" y="307975"/>
                        <a:pt x="876300" y="200025"/>
                        <a:pt x="857250" y="133350"/>
                      </a:cubicBezTo>
                      <a:cubicBezTo>
                        <a:pt x="838200" y="66675"/>
                        <a:pt x="857250" y="0"/>
                        <a:pt x="857250" y="0"/>
                      </a:cubicBez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3359621" y="11801644"/>
                  <a:ext cx="1240184" cy="2628900"/>
                </a:xfrm>
                <a:custGeom>
                  <a:avLst/>
                  <a:gdLst>
                    <a:gd name="connsiteX0" fmla="*/ 0 w 1240184"/>
                    <a:gd name="connsiteY0" fmla="*/ 2628900 h 2628900"/>
                    <a:gd name="connsiteX1" fmla="*/ 571500 w 1240184"/>
                    <a:gd name="connsiteY1" fmla="*/ 2457450 h 2628900"/>
                    <a:gd name="connsiteX2" fmla="*/ 1028700 w 1240184"/>
                    <a:gd name="connsiteY2" fmla="*/ 1828800 h 2628900"/>
                    <a:gd name="connsiteX3" fmla="*/ 1238250 w 1240184"/>
                    <a:gd name="connsiteY3" fmla="*/ 1162050 h 2628900"/>
                    <a:gd name="connsiteX4" fmla="*/ 1123950 w 1240184"/>
                    <a:gd name="connsiteY4" fmla="*/ 685800 h 2628900"/>
                    <a:gd name="connsiteX5" fmla="*/ 971550 w 1240184"/>
                    <a:gd name="connsiteY5" fmla="*/ 400050 h 2628900"/>
                    <a:gd name="connsiteX6" fmla="*/ 857250 w 1240184"/>
                    <a:gd name="connsiteY6" fmla="*/ 133350 h 2628900"/>
                    <a:gd name="connsiteX7" fmla="*/ 857250 w 1240184"/>
                    <a:gd name="connsiteY7" fmla="*/ 0 h 2628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0184" h="2628900">
                      <a:moveTo>
                        <a:pt x="0" y="2628900"/>
                      </a:moveTo>
                      <a:cubicBezTo>
                        <a:pt x="200025" y="2609850"/>
                        <a:pt x="400050" y="2590800"/>
                        <a:pt x="571500" y="2457450"/>
                      </a:cubicBezTo>
                      <a:cubicBezTo>
                        <a:pt x="742950" y="2324100"/>
                        <a:pt x="917575" y="2044700"/>
                        <a:pt x="1028700" y="1828800"/>
                      </a:cubicBezTo>
                      <a:cubicBezTo>
                        <a:pt x="1139825" y="1612900"/>
                        <a:pt x="1222375" y="1352550"/>
                        <a:pt x="1238250" y="1162050"/>
                      </a:cubicBezTo>
                      <a:cubicBezTo>
                        <a:pt x="1254125" y="971550"/>
                        <a:pt x="1168400" y="812800"/>
                        <a:pt x="1123950" y="685800"/>
                      </a:cubicBezTo>
                      <a:cubicBezTo>
                        <a:pt x="1079500" y="558800"/>
                        <a:pt x="1016000" y="492125"/>
                        <a:pt x="971550" y="400050"/>
                      </a:cubicBezTo>
                      <a:cubicBezTo>
                        <a:pt x="927100" y="307975"/>
                        <a:pt x="876300" y="200025"/>
                        <a:pt x="857250" y="133350"/>
                      </a:cubicBezTo>
                      <a:cubicBezTo>
                        <a:pt x="838200" y="66675"/>
                        <a:pt x="857250" y="0"/>
                        <a:pt x="857250" y="0"/>
                      </a:cubicBezTo>
                    </a:path>
                  </a:pathLst>
                </a:custGeom>
                <a:noFill/>
                <a:ln w="101600" cmpd="dbl">
                  <a:solidFill>
                    <a:schemeClr val="tx1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>
                <a:off x="514350" y="9656939"/>
                <a:ext cx="13668544" cy="2231800"/>
                <a:chOff x="514350" y="9656939"/>
                <a:chExt cx="13668544" cy="2231800"/>
              </a:xfrm>
            </p:grpSpPr>
            <p:sp>
              <p:nvSpPr>
                <p:cNvPr id="60" name="Freeform 59"/>
                <p:cNvSpPr/>
                <p:nvPr/>
              </p:nvSpPr>
              <p:spPr>
                <a:xfrm>
                  <a:off x="514350" y="9656939"/>
                  <a:ext cx="13658850" cy="2222106"/>
                </a:xfrm>
                <a:custGeom>
                  <a:avLst/>
                  <a:gdLst>
                    <a:gd name="connsiteX0" fmla="*/ 0 w 13658850"/>
                    <a:gd name="connsiteY0" fmla="*/ 1087261 h 2222106"/>
                    <a:gd name="connsiteX1" fmla="*/ 438150 w 13658850"/>
                    <a:gd name="connsiteY1" fmla="*/ 1315861 h 2222106"/>
                    <a:gd name="connsiteX2" fmla="*/ 971550 w 13658850"/>
                    <a:gd name="connsiteY2" fmla="*/ 1468261 h 2222106"/>
                    <a:gd name="connsiteX3" fmla="*/ 1600200 w 13658850"/>
                    <a:gd name="connsiteY3" fmla="*/ 1734961 h 2222106"/>
                    <a:gd name="connsiteX4" fmla="*/ 2781300 w 13658850"/>
                    <a:gd name="connsiteY4" fmla="*/ 2173111 h 2222106"/>
                    <a:gd name="connsiteX5" fmla="*/ 3562350 w 13658850"/>
                    <a:gd name="connsiteY5" fmla="*/ 2173111 h 2222106"/>
                    <a:gd name="connsiteX6" fmla="*/ 4095750 w 13658850"/>
                    <a:gd name="connsiteY6" fmla="*/ 1830211 h 2222106"/>
                    <a:gd name="connsiteX7" fmla="*/ 4476750 w 13658850"/>
                    <a:gd name="connsiteY7" fmla="*/ 1734961 h 2222106"/>
                    <a:gd name="connsiteX8" fmla="*/ 5067300 w 13658850"/>
                    <a:gd name="connsiteY8" fmla="*/ 1925461 h 2222106"/>
                    <a:gd name="connsiteX9" fmla="*/ 5695950 w 13658850"/>
                    <a:gd name="connsiteY9" fmla="*/ 1906411 h 2222106"/>
                    <a:gd name="connsiteX10" fmla="*/ 6153150 w 13658850"/>
                    <a:gd name="connsiteY10" fmla="*/ 1792111 h 2222106"/>
                    <a:gd name="connsiteX11" fmla="*/ 6610350 w 13658850"/>
                    <a:gd name="connsiteY11" fmla="*/ 1849261 h 2222106"/>
                    <a:gd name="connsiteX12" fmla="*/ 7162800 w 13658850"/>
                    <a:gd name="connsiteY12" fmla="*/ 1468261 h 2222106"/>
                    <a:gd name="connsiteX13" fmla="*/ 7391400 w 13658850"/>
                    <a:gd name="connsiteY13" fmla="*/ 1315861 h 2222106"/>
                    <a:gd name="connsiteX14" fmla="*/ 7829550 w 13658850"/>
                    <a:gd name="connsiteY14" fmla="*/ 1315861 h 2222106"/>
                    <a:gd name="connsiteX15" fmla="*/ 8286750 w 13658850"/>
                    <a:gd name="connsiteY15" fmla="*/ 1220611 h 2222106"/>
                    <a:gd name="connsiteX16" fmla="*/ 8724900 w 13658850"/>
                    <a:gd name="connsiteY16" fmla="*/ 1011061 h 2222106"/>
                    <a:gd name="connsiteX17" fmla="*/ 9124950 w 13658850"/>
                    <a:gd name="connsiteY17" fmla="*/ 782461 h 2222106"/>
                    <a:gd name="connsiteX18" fmla="*/ 9486900 w 13658850"/>
                    <a:gd name="connsiteY18" fmla="*/ 458611 h 2222106"/>
                    <a:gd name="connsiteX19" fmla="*/ 10001250 w 13658850"/>
                    <a:gd name="connsiteY19" fmla="*/ 249061 h 2222106"/>
                    <a:gd name="connsiteX20" fmla="*/ 10629900 w 13658850"/>
                    <a:gd name="connsiteY20" fmla="*/ 572911 h 2222106"/>
                    <a:gd name="connsiteX21" fmla="*/ 11106150 w 13658850"/>
                    <a:gd name="connsiteY21" fmla="*/ 782461 h 2222106"/>
                    <a:gd name="connsiteX22" fmla="*/ 11449050 w 13658850"/>
                    <a:gd name="connsiteY22" fmla="*/ 877711 h 2222106"/>
                    <a:gd name="connsiteX23" fmla="*/ 11677650 w 13658850"/>
                    <a:gd name="connsiteY23" fmla="*/ 668161 h 2222106"/>
                    <a:gd name="connsiteX24" fmla="*/ 12115800 w 13658850"/>
                    <a:gd name="connsiteY24" fmla="*/ 134761 h 2222106"/>
                    <a:gd name="connsiteX25" fmla="*/ 12477750 w 13658850"/>
                    <a:gd name="connsiteY25" fmla="*/ 20461 h 2222106"/>
                    <a:gd name="connsiteX26" fmla="*/ 13087350 w 13658850"/>
                    <a:gd name="connsiteY26" fmla="*/ 1411 h 2222106"/>
                    <a:gd name="connsiteX27" fmla="*/ 13525500 w 13658850"/>
                    <a:gd name="connsiteY27" fmla="*/ 1411 h 2222106"/>
                    <a:gd name="connsiteX28" fmla="*/ 13658850 w 13658850"/>
                    <a:gd name="connsiteY28" fmla="*/ 1411 h 222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658850" h="2222106">
                      <a:moveTo>
                        <a:pt x="0" y="1087261"/>
                      </a:moveTo>
                      <a:cubicBezTo>
                        <a:pt x="138112" y="1169811"/>
                        <a:pt x="276225" y="1252361"/>
                        <a:pt x="438150" y="1315861"/>
                      </a:cubicBezTo>
                      <a:cubicBezTo>
                        <a:pt x="600075" y="1379361"/>
                        <a:pt x="777875" y="1398411"/>
                        <a:pt x="971550" y="1468261"/>
                      </a:cubicBezTo>
                      <a:cubicBezTo>
                        <a:pt x="1165225" y="1538111"/>
                        <a:pt x="1298575" y="1617486"/>
                        <a:pt x="1600200" y="1734961"/>
                      </a:cubicBezTo>
                      <a:cubicBezTo>
                        <a:pt x="1901825" y="1852436"/>
                        <a:pt x="2454275" y="2100086"/>
                        <a:pt x="2781300" y="2173111"/>
                      </a:cubicBezTo>
                      <a:cubicBezTo>
                        <a:pt x="3108325" y="2246136"/>
                        <a:pt x="3343275" y="2230261"/>
                        <a:pt x="3562350" y="2173111"/>
                      </a:cubicBezTo>
                      <a:cubicBezTo>
                        <a:pt x="3781425" y="2115961"/>
                        <a:pt x="3943350" y="1903236"/>
                        <a:pt x="4095750" y="1830211"/>
                      </a:cubicBezTo>
                      <a:cubicBezTo>
                        <a:pt x="4248150" y="1757186"/>
                        <a:pt x="4314825" y="1719086"/>
                        <a:pt x="4476750" y="1734961"/>
                      </a:cubicBezTo>
                      <a:cubicBezTo>
                        <a:pt x="4638675" y="1750836"/>
                        <a:pt x="4864100" y="1896886"/>
                        <a:pt x="5067300" y="1925461"/>
                      </a:cubicBezTo>
                      <a:cubicBezTo>
                        <a:pt x="5270500" y="1954036"/>
                        <a:pt x="5514975" y="1928636"/>
                        <a:pt x="5695950" y="1906411"/>
                      </a:cubicBezTo>
                      <a:cubicBezTo>
                        <a:pt x="5876925" y="1884186"/>
                        <a:pt x="6000750" y="1801636"/>
                        <a:pt x="6153150" y="1792111"/>
                      </a:cubicBezTo>
                      <a:cubicBezTo>
                        <a:pt x="6305550" y="1782586"/>
                        <a:pt x="6442075" y="1903236"/>
                        <a:pt x="6610350" y="1849261"/>
                      </a:cubicBezTo>
                      <a:cubicBezTo>
                        <a:pt x="6778625" y="1795286"/>
                        <a:pt x="7032625" y="1557161"/>
                        <a:pt x="7162800" y="1468261"/>
                      </a:cubicBezTo>
                      <a:cubicBezTo>
                        <a:pt x="7292975" y="1379361"/>
                        <a:pt x="7280275" y="1341261"/>
                        <a:pt x="7391400" y="1315861"/>
                      </a:cubicBezTo>
                      <a:cubicBezTo>
                        <a:pt x="7502525" y="1290461"/>
                        <a:pt x="7680325" y="1331736"/>
                        <a:pt x="7829550" y="1315861"/>
                      </a:cubicBezTo>
                      <a:cubicBezTo>
                        <a:pt x="7978775" y="1299986"/>
                        <a:pt x="8137525" y="1271411"/>
                        <a:pt x="8286750" y="1220611"/>
                      </a:cubicBezTo>
                      <a:cubicBezTo>
                        <a:pt x="8435975" y="1169811"/>
                        <a:pt x="8585200" y="1084086"/>
                        <a:pt x="8724900" y="1011061"/>
                      </a:cubicBezTo>
                      <a:cubicBezTo>
                        <a:pt x="8864600" y="938036"/>
                        <a:pt x="8997950" y="874536"/>
                        <a:pt x="9124950" y="782461"/>
                      </a:cubicBezTo>
                      <a:cubicBezTo>
                        <a:pt x="9251950" y="690386"/>
                        <a:pt x="9340850" y="547511"/>
                        <a:pt x="9486900" y="458611"/>
                      </a:cubicBezTo>
                      <a:cubicBezTo>
                        <a:pt x="9632950" y="369711"/>
                        <a:pt x="9810750" y="230011"/>
                        <a:pt x="10001250" y="249061"/>
                      </a:cubicBezTo>
                      <a:cubicBezTo>
                        <a:pt x="10191750" y="268111"/>
                        <a:pt x="10445750" y="484011"/>
                        <a:pt x="10629900" y="572911"/>
                      </a:cubicBezTo>
                      <a:cubicBezTo>
                        <a:pt x="10814050" y="661811"/>
                        <a:pt x="10969625" y="731661"/>
                        <a:pt x="11106150" y="782461"/>
                      </a:cubicBezTo>
                      <a:cubicBezTo>
                        <a:pt x="11242675" y="833261"/>
                        <a:pt x="11353800" y="896761"/>
                        <a:pt x="11449050" y="877711"/>
                      </a:cubicBezTo>
                      <a:cubicBezTo>
                        <a:pt x="11544300" y="858661"/>
                        <a:pt x="11566525" y="791986"/>
                        <a:pt x="11677650" y="668161"/>
                      </a:cubicBezTo>
                      <a:cubicBezTo>
                        <a:pt x="11788775" y="544336"/>
                        <a:pt x="11982450" y="242711"/>
                        <a:pt x="12115800" y="134761"/>
                      </a:cubicBezTo>
                      <a:cubicBezTo>
                        <a:pt x="12249150" y="26811"/>
                        <a:pt x="12315825" y="42686"/>
                        <a:pt x="12477750" y="20461"/>
                      </a:cubicBezTo>
                      <a:cubicBezTo>
                        <a:pt x="12639675" y="-1764"/>
                        <a:pt x="12912725" y="4586"/>
                        <a:pt x="13087350" y="1411"/>
                      </a:cubicBezTo>
                      <a:cubicBezTo>
                        <a:pt x="13261975" y="-1764"/>
                        <a:pt x="13525500" y="1411"/>
                        <a:pt x="13525500" y="1411"/>
                      </a:cubicBezTo>
                      <a:cubicBezTo>
                        <a:pt x="13620750" y="1411"/>
                        <a:pt x="13636625" y="10936"/>
                        <a:pt x="13658850" y="1411"/>
                      </a:cubicBezTo>
                    </a:path>
                  </a:pathLst>
                </a:custGeom>
                <a:noFill/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60"/>
                <p:cNvSpPr/>
                <p:nvPr/>
              </p:nvSpPr>
              <p:spPr>
                <a:xfrm>
                  <a:off x="522372" y="9664961"/>
                  <a:ext cx="13658850" cy="2222106"/>
                </a:xfrm>
                <a:custGeom>
                  <a:avLst/>
                  <a:gdLst>
                    <a:gd name="connsiteX0" fmla="*/ 0 w 13658850"/>
                    <a:gd name="connsiteY0" fmla="*/ 1087261 h 2222106"/>
                    <a:gd name="connsiteX1" fmla="*/ 438150 w 13658850"/>
                    <a:gd name="connsiteY1" fmla="*/ 1315861 h 2222106"/>
                    <a:gd name="connsiteX2" fmla="*/ 971550 w 13658850"/>
                    <a:gd name="connsiteY2" fmla="*/ 1468261 h 2222106"/>
                    <a:gd name="connsiteX3" fmla="*/ 1600200 w 13658850"/>
                    <a:gd name="connsiteY3" fmla="*/ 1734961 h 2222106"/>
                    <a:gd name="connsiteX4" fmla="*/ 2781300 w 13658850"/>
                    <a:gd name="connsiteY4" fmla="*/ 2173111 h 2222106"/>
                    <a:gd name="connsiteX5" fmla="*/ 3562350 w 13658850"/>
                    <a:gd name="connsiteY5" fmla="*/ 2173111 h 2222106"/>
                    <a:gd name="connsiteX6" fmla="*/ 4095750 w 13658850"/>
                    <a:gd name="connsiteY6" fmla="*/ 1830211 h 2222106"/>
                    <a:gd name="connsiteX7" fmla="*/ 4476750 w 13658850"/>
                    <a:gd name="connsiteY7" fmla="*/ 1734961 h 2222106"/>
                    <a:gd name="connsiteX8" fmla="*/ 5067300 w 13658850"/>
                    <a:gd name="connsiteY8" fmla="*/ 1925461 h 2222106"/>
                    <a:gd name="connsiteX9" fmla="*/ 5695950 w 13658850"/>
                    <a:gd name="connsiteY9" fmla="*/ 1906411 h 2222106"/>
                    <a:gd name="connsiteX10" fmla="*/ 6153150 w 13658850"/>
                    <a:gd name="connsiteY10" fmla="*/ 1792111 h 2222106"/>
                    <a:gd name="connsiteX11" fmla="*/ 6610350 w 13658850"/>
                    <a:gd name="connsiteY11" fmla="*/ 1849261 h 2222106"/>
                    <a:gd name="connsiteX12" fmla="*/ 7162800 w 13658850"/>
                    <a:gd name="connsiteY12" fmla="*/ 1468261 h 2222106"/>
                    <a:gd name="connsiteX13" fmla="*/ 7391400 w 13658850"/>
                    <a:gd name="connsiteY13" fmla="*/ 1315861 h 2222106"/>
                    <a:gd name="connsiteX14" fmla="*/ 7829550 w 13658850"/>
                    <a:gd name="connsiteY14" fmla="*/ 1315861 h 2222106"/>
                    <a:gd name="connsiteX15" fmla="*/ 8286750 w 13658850"/>
                    <a:gd name="connsiteY15" fmla="*/ 1220611 h 2222106"/>
                    <a:gd name="connsiteX16" fmla="*/ 8724900 w 13658850"/>
                    <a:gd name="connsiteY16" fmla="*/ 1011061 h 2222106"/>
                    <a:gd name="connsiteX17" fmla="*/ 9124950 w 13658850"/>
                    <a:gd name="connsiteY17" fmla="*/ 782461 h 2222106"/>
                    <a:gd name="connsiteX18" fmla="*/ 9486900 w 13658850"/>
                    <a:gd name="connsiteY18" fmla="*/ 458611 h 2222106"/>
                    <a:gd name="connsiteX19" fmla="*/ 10001250 w 13658850"/>
                    <a:gd name="connsiteY19" fmla="*/ 249061 h 2222106"/>
                    <a:gd name="connsiteX20" fmla="*/ 10629900 w 13658850"/>
                    <a:gd name="connsiteY20" fmla="*/ 572911 h 2222106"/>
                    <a:gd name="connsiteX21" fmla="*/ 11106150 w 13658850"/>
                    <a:gd name="connsiteY21" fmla="*/ 782461 h 2222106"/>
                    <a:gd name="connsiteX22" fmla="*/ 11449050 w 13658850"/>
                    <a:gd name="connsiteY22" fmla="*/ 877711 h 2222106"/>
                    <a:gd name="connsiteX23" fmla="*/ 11677650 w 13658850"/>
                    <a:gd name="connsiteY23" fmla="*/ 668161 h 2222106"/>
                    <a:gd name="connsiteX24" fmla="*/ 12115800 w 13658850"/>
                    <a:gd name="connsiteY24" fmla="*/ 134761 h 2222106"/>
                    <a:gd name="connsiteX25" fmla="*/ 12477750 w 13658850"/>
                    <a:gd name="connsiteY25" fmla="*/ 20461 h 2222106"/>
                    <a:gd name="connsiteX26" fmla="*/ 13087350 w 13658850"/>
                    <a:gd name="connsiteY26" fmla="*/ 1411 h 2222106"/>
                    <a:gd name="connsiteX27" fmla="*/ 13525500 w 13658850"/>
                    <a:gd name="connsiteY27" fmla="*/ 1411 h 2222106"/>
                    <a:gd name="connsiteX28" fmla="*/ 13658850 w 13658850"/>
                    <a:gd name="connsiteY28" fmla="*/ 1411 h 222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658850" h="2222106">
                      <a:moveTo>
                        <a:pt x="0" y="1087261"/>
                      </a:moveTo>
                      <a:cubicBezTo>
                        <a:pt x="138112" y="1169811"/>
                        <a:pt x="276225" y="1252361"/>
                        <a:pt x="438150" y="1315861"/>
                      </a:cubicBezTo>
                      <a:cubicBezTo>
                        <a:pt x="600075" y="1379361"/>
                        <a:pt x="777875" y="1398411"/>
                        <a:pt x="971550" y="1468261"/>
                      </a:cubicBezTo>
                      <a:cubicBezTo>
                        <a:pt x="1165225" y="1538111"/>
                        <a:pt x="1298575" y="1617486"/>
                        <a:pt x="1600200" y="1734961"/>
                      </a:cubicBezTo>
                      <a:cubicBezTo>
                        <a:pt x="1901825" y="1852436"/>
                        <a:pt x="2454275" y="2100086"/>
                        <a:pt x="2781300" y="2173111"/>
                      </a:cubicBezTo>
                      <a:cubicBezTo>
                        <a:pt x="3108325" y="2246136"/>
                        <a:pt x="3343275" y="2230261"/>
                        <a:pt x="3562350" y="2173111"/>
                      </a:cubicBezTo>
                      <a:cubicBezTo>
                        <a:pt x="3781425" y="2115961"/>
                        <a:pt x="3943350" y="1903236"/>
                        <a:pt x="4095750" y="1830211"/>
                      </a:cubicBezTo>
                      <a:cubicBezTo>
                        <a:pt x="4248150" y="1757186"/>
                        <a:pt x="4314825" y="1719086"/>
                        <a:pt x="4476750" y="1734961"/>
                      </a:cubicBezTo>
                      <a:cubicBezTo>
                        <a:pt x="4638675" y="1750836"/>
                        <a:pt x="4864100" y="1896886"/>
                        <a:pt x="5067300" y="1925461"/>
                      </a:cubicBezTo>
                      <a:cubicBezTo>
                        <a:pt x="5270500" y="1954036"/>
                        <a:pt x="5514975" y="1928636"/>
                        <a:pt x="5695950" y="1906411"/>
                      </a:cubicBezTo>
                      <a:cubicBezTo>
                        <a:pt x="5876925" y="1884186"/>
                        <a:pt x="6000750" y="1801636"/>
                        <a:pt x="6153150" y="1792111"/>
                      </a:cubicBezTo>
                      <a:cubicBezTo>
                        <a:pt x="6305550" y="1782586"/>
                        <a:pt x="6442075" y="1903236"/>
                        <a:pt x="6610350" y="1849261"/>
                      </a:cubicBezTo>
                      <a:cubicBezTo>
                        <a:pt x="6778625" y="1795286"/>
                        <a:pt x="7032625" y="1557161"/>
                        <a:pt x="7162800" y="1468261"/>
                      </a:cubicBezTo>
                      <a:cubicBezTo>
                        <a:pt x="7292975" y="1379361"/>
                        <a:pt x="7280275" y="1341261"/>
                        <a:pt x="7391400" y="1315861"/>
                      </a:cubicBezTo>
                      <a:cubicBezTo>
                        <a:pt x="7502525" y="1290461"/>
                        <a:pt x="7680325" y="1331736"/>
                        <a:pt x="7829550" y="1315861"/>
                      </a:cubicBezTo>
                      <a:cubicBezTo>
                        <a:pt x="7978775" y="1299986"/>
                        <a:pt x="8137525" y="1271411"/>
                        <a:pt x="8286750" y="1220611"/>
                      </a:cubicBezTo>
                      <a:cubicBezTo>
                        <a:pt x="8435975" y="1169811"/>
                        <a:pt x="8585200" y="1084086"/>
                        <a:pt x="8724900" y="1011061"/>
                      </a:cubicBezTo>
                      <a:cubicBezTo>
                        <a:pt x="8864600" y="938036"/>
                        <a:pt x="8997950" y="874536"/>
                        <a:pt x="9124950" y="782461"/>
                      </a:cubicBezTo>
                      <a:cubicBezTo>
                        <a:pt x="9251950" y="690386"/>
                        <a:pt x="9340850" y="547511"/>
                        <a:pt x="9486900" y="458611"/>
                      </a:cubicBezTo>
                      <a:cubicBezTo>
                        <a:pt x="9632950" y="369711"/>
                        <a:pt x="9810750" y="230011"/>
                        <a:pt x="10001250" y="249061"/>
                      </a:cubicBezTo>
                      <a:cubicBezTo>
                        <a:pt x="10191750" y="268111"/>
                        <a:pt x="10445750" y="484011"/>
                        <a:pt x="10629900" y="572911"/>
                      </a:cubicBezTo>
                      <a:cubicBezTo>
                        <a:pt x="10814050" y="661811"/>
                        <a:pt x="10969625" y="731661"/>
                        <a:pt x="11106150" y="782461"/>
                      </a:cubicBezTo>
                      <a:cubicBezTo>
                        <a:pt x="11242675" y="833261"/>
                        <a:pt x="11353800" y="896761"/>
                        <a:pt x="11449050" y="877711"/>
                      </a:cubicBezTo>
                      <a:cubicBezTo>
                        <a:pt x="11544300" y="858661"/>
                        <a:pt x="11566525" y="791986"/>
                        <a:pt x="11677650" y="668161"/>
                      </a:cubicBezTo>
                      <a:cubicBezTo>
                        <a:pt x="11788775" y="544336"/>
                        <a:pt x="11982450" y="242711"/>
                        <a:pt x="12115800" y="134761"/>
                      </a:cubicBezTo>
                      <a:cubicBezTo>
                        <a:pt x="12249150" y="26811"/>
                        <a:pt x="12315825" y="42686"/>
                        <a:pt x="12477750" y="20461"/>
                      </a:cubicBezTo>
                      <a:cubicBezTo>
                        <a:pt x="12639675" y="-1764"/>
                        <a:pt x="12912725" y="4586"/>
                        <a:pt x="13087350" y="1411"/>
                      </a:cubicBezTo>
                      <a:cubicBezTo>
                        <a:pt x="13261975" y="-1764"/>
                        <a:pt x="13525500" y="1411"/>
                        <a:pt x="13525500" y="1411"/>
                      </a:cubicBezTo>
                      <a:cubicBezTo>
                        <a:pt x="13620750" y="1411"/>
                        <a:pt x="13636625" y="10936"/>
                        <a:pt x="13658850" y="1411"/>
                      </a:cubicBezTo>
                    </a:path>
                  </a:pathLst>
                </a:custGeom>
                <a:noFill/>
                <a:ln w="76200">
                  <a:solidFill>
                    <a:schemeClr val="tx1"/>
                  </a:solidFill>
                  <a:prstDash val="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524044" y="9666633"/>
                  <a:ext cx="13658850" cy="2222106"/>
                </a:xfrm>
                <a:custGeom>
                  <a:avLst/>
                  <a:gdLst>
                    <a:gd name="connsiteX0" fmla="*/ 0 w 13658850"/>
                    <a:gd name="connsiteY0" fmla="*/ 1087261 h 2222106"/>
                    <a:gd name="connsiteX1" fmla="*/ 438150 w 13658850"/>
                    <a:gd name="connsiteY1" fmla="*/ 1315861 h 2222106"/>
                    <a:gd name="connsiteX2" fmla="*/ 971550 w 13658850"/>
                    <a:gd name="connsiteY2" fmla="*/ 1468261 h 2222106"/>
                    <a:gd name="connsiteX3" fmla="*/ 1600200 w 13658850"/>
                    <a:gd name="connsiteY3" fmla="*/ 1734961 h 2222106"/>
                    <a:gd name="connsiteX4" fmla="*/ 2781300 w 13658850"/>
                    <a:gd name="connsiteY4" fmla="*/ 2173111 h 2222106"/>
                    <a:gd name="connsiteX5" fmla="*/ 3562350 w 13658850"/>
                    <a:gd name="connsiteY5" fmla="*/ 2173111 h 2222106"/>
                    <a:gd name="connsiteX6" fmla="*/ 4095750 w 13658850"/>
                    <a:gd name="connsiteY6" fmla="*/ 1830211 h 2222106"/>
                    <a:gd name="connsiteX7" fmla="*/ 4476750 w 13658850"/>
                    <a:gd name="connsiteY7" fmla="*/ 1734961 h 2222106"/>
                    <a:gd name="connsiteX8" fmla="*/ 5067300 w 13658850"/>
                    <a:gd name="connsiteY8" fmla="*/ 1925461 h 2222106"/>
                    <a:gd name="connsiteX9" fmla="*/ 5695950 w 13658850"/>
                    <a:gd name="connsiteY9" fmla="*/ 1906411 h 2222106"/>
                    <a:gd name="connsiteX10" fmla="*/ 6153150 w 13658850"/>
                    <a:gd name="connsiteY10" fmla="*/ 1792111 h 2222106"/>
                    <a:gd name="connsiteX11" fmla="*/ 6610350 w 13658850"/>
                    <a:gd name="connsiteY11" fmla="*/ 1849261 h 2222106"/>
                    <a:gd name="connsiteX12" fmla="*/ 7162800 w 13658850"/>
                    <a:gd name="connsiteY12" fmla="*/ 1468261 h 2222106"/>
                    <a:gd name="connsiteX13" fmla="*/ 7391400 w 13658850"/>
                    <a:gd name="connsiteY13" fmla="*/ 1315861 h 2222106"/>
                    <a:gd name="connsiteX14" fmla="*/ 7829550 w 13658850"/>
                    <a:gd name="connsiteY14" fmla="*/ 1315861 h 2222106"/>
                    <a:gd name="connsiteX15" fmla="*/ 8286750 w 13658850"/>
                    <a:gd name="connsiteY15" fmla="*/ 1220611 h 2222106"/>
                    <a:gd name="connsiteX16" fmla="*/ 8724900 w 13658850"/>
                    <a:gd name="connsiteY16" fmla="*/ 1011061 h 2222106"/>
                    <a:gd name="connsiteX17" fmla="*/ 9124950 w 13658850"/>
                    <a:gd name="connsiteY17" fmla="*/ 782461 h 2222106"/>
                    <a:gd name="connsiteX18" fmla="*/ 9486900 w 13658850"/>
                    <a:gd name="connsiteY18" fmla="*/ 458611 h 2222106"/>
                    <a:gd name="connsiteX19" fmla="*/ 10001250 w 13658850"/>
                    <a:gd name="connsiteY19" fmla="*/ 249061 h 2222106"/>
                    <a:gd name="connsiteX20" fmla="*/ 10629900 w 13658850"/>
                    <a:gd name="connsiteY20" fmla="*/ 572911 h 2222106"/>
                    <a:gd name="connsiteX21" fmla="*/ 11106150 w 13658850"/>
                    <a:gd name="connsiteY21" fmla="*/ 782461 h 2222106"/>
                    <a:gd name="connsiteX22" fmla="*/ 11449050 w 13658850"/>
                    <a:gd name="connsiteY22" fmla="*/ 877711 h 2222106"/>
                    <a:gd name="connsiteX23" fmla="*/ 11677650 w 13658850"/>
                    <a:gd name="connsiteY23" fmla="*/ 668161 h 2222106"/>
                    <a:gd name="connsiteX24" fmla="*/ 12115800 w 13658850"/>
                    <a:gd name="connsiteY24" fmla="*/ 134761 h 2222106"/>
                    <a:gd name="connsiteX25" fmla="*/ 12477750 w 13658850"/>
                    <a:gd name="connsiteY25" fmla="*/ 20461 h 2222106"/>
                    <a:gd name="connsiteX26" fmla="*/ 13087350 w 13658850"/>
                    <a:gd name="connsiteY26" fmla="*/ 1411 h 2222106"/>
                    <a:gd name="connsiteX27" fmla="*/ 13525500 w 13658850"/>
                    <a:gd name="connsiteY27" fmla="*/ 1411 h 2222106"/>
                    <a:gd name="connsiteX28" fmla="*/ 13658850 w 13658850"/>
                    <a:gd name="connsiteY28" fmla="*/ 1411 h 222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658850" h="2222106">
                      <a:moveTo>
                        <a:pt x="0" y="1087261"/>
                      </a:moveTo>
                      <a:cubicBezTo>
                        <a:pt x="138112" y="1169811"/>
                        <a:pt x="276225" y="1252361"/>
                        <a:pt x="438150" y="1315861"/>
                      </a:cubicBezTo>
                      <a:cubicBezTo>
                        <a:pt x="600075" y="1379361"/>
                        <a:pt x="777875" y="1398411"/>
                        <a:pt x="971550" y="1468261"/>
                      </a:cubicBezTo>
                      <a:cubicBezTo>
                        <a:pt x="1165225" y="1538111"/>
                        <a:pt x="1298575" y="1617486"/>
                        <a:pt x="1600200" y="1734961"/>
                      </a:cubicBezTo>
                      <a:cubicBezTo>
                        <a:pt x="1901825" y="1852436"/>
                        <a:pt x="2454275" y="2100086"/>
                        <a:pt x="2781300" y="2173111"/>
                      </a:cubicBezTo>
                      <a:cubicBezTo>
                        <a:pt x="3108325" y="2246136"/>
                        <a:pt x="3343275" y="2230261"/>
                        <a:pt x="3562350" y="2173111"/>
                      </a:cubicBezTo>
                      <a:cubicBezTo>
                        <a:pt x="3781425" y="2115961"/>
                        <a:pt x="3943350" y="1903236"/>
                        <a:pt x="4095750" y="1830211"/>
                      </a:cubicBezTo>
                      <a:cubicBezTo>
                        <a:pt x="4248150" y="1757186"/>
                        <a:pt x="4314825" y="1719086"/>
                        <a:pt x="4476750" y="1734961"/>
                      </a:cubicBezTo>
                      <a:cubicBezTo>
                        <a:pt x="4638675" y="1750836"/>
                        <a:pt x="4864100" y="1896886"/>
                        <a:pt x="5067300" y="1925461"/>
                      </a:cubicBezTo>
                      <a:cubicBezTo>
                        <a:pt x="5270500" y="1954036"/>
                        <a:pt x="5514975" y="1928636"/>
                        <a:pt x="5695950" y="1906411"/>
                      </a:cubicBezTo>
                      <a:cubicBezTo>
                        <a:pt x="5876925" y="1884186"/>
                        <a:pt x="6000750" y="1801636"/>
                        <a:pt x="6153150" y="1792111"/>
                      </a:cubicBezTo>
                      <a:cubicBezTo>
                        <a:pt x="6305550" y="1782586"/>
                        <a:pt x="6442075" y="1903236"/>
                        <a:pt x="6610350" y="1849261"/>
                      </a:cubicBezTo>
                      <a:cubicBezTo>
                        <a:pt x="6778625" y="1795286"/>
                        <a:pt x="7032625" y="1557161"/>
                        <a:pt x="7162800" y="1468261"/>
                      </a:cubicBezTo>
                      <a:cubicBezTo>
                        <a:pt x="7292975" y="1379361"/>
                        <a:pt x="7280275" y="1341261"/>
                        <a:pt x="7391400" y="1315861"/>
                      </a:cubicBezTo>
                      <a:cubicBezTo>
                        <a:pt x="7502525" y="1290461"/>
                        <a:pt x="7680325" y="1331736"/>
                        <a:pt x="7829550" y="1315861"/>
                      </a:cubicBezTo>
                      <a:cubicBezTo>
                        <a:pt x="7978775" y="1299986"/>
                        <a:pt x="8137525" y="1271411"/>
                        <a:pt x="8286750" y="1220611"/>
                      </a:cubicBezTo>
                      <a:cubicBezTo>
                        <a:pt x="8435975" y="1169811"/>
                        <a:pt x="8585200" y="1084086"/>
                        <a:pt x="8724900" y="1011061"/>
                      </a:cubicBezTo>
                      <a:cubicBezTo>
                        <a:pt x="8864600" y="938036"/>
                        <a:pt x="8997950" y="874536"/>
                        <a:pt x="9124950" y="782461"/>
                      </a:cubicBezTo>
                      <a:cubicBezTo>
                        <a:pt x="9251950" y="690386"/>
                        <a:pt x="9340850" y="547511"/>
                        <a:pt x="9486900" y="458611"/>
                      </a:cubicBezTo>
                      <a:cubicBezTo>
                        <a:pt x="9632950" y="369711"/>
                        <a:pt x="9810750" y="230011"/>
                        <a:pt x="10001250" y="249061"/>
                      </a:cubicBezTo>
                      <a:cubicBezTo>
                        <a:pt x="10191750" y="268111"/>
                        <a:pt x="10445750" y="484011"/>
                        <a:pt x="10629900" y="572911"/>
                      </a:cubicBezTo>
                      <a:cubicBezTo>
                        <a:pt x="10814050" y="661811"/>
                        <a:pt x="10969625" y="731661"/>
                        <a:pt x="11106150" y="782461"/>
                      </a:cubicBezTo>
                      <a:cubicBezTo>
                        <a:pt x="11242675" y="833261"/>
                        <a:pt x="11353800" y="896761"/>
                        <a:pt x="11449050" y="877711"/>
                      </a:cubicBezTo>
                      <a:cubicBezTo>
                        <a:pt x="11544300" y="858661"/>
                        <a:pt x="11566525" y="791986"/>
                        <a:pt x="11677650" y="668161"/>
                      </a:cubicBezTo>
                      <a:cubicBezTo>
                        <a:pt x="11788775" y="544336"/>
                        <a:pt x="11982450" y="242711"/>
                        <a:pt x="12115800" y="134761"/>
                      </a:cubicBezTo>
                      <a:cubicBezTo>
                        <a:pt x="12249150" y="26811"/>
                        <a:pt x="12315825" y="42686"/>
                        <a:pt x="12477750" y="20461"/>
                      </a:cubicBezTo>
                      <a:cubicBezTo>
                        <a:pt x="12639675" y="-1764"/>
                        <a:pt x="12912725" y="4586"/>
                        <a:pt x="13087350" y="1411"/>
                      </a:cubicBezTo>
                      <a:cubicBezTo>
                        <a:pt x="13261975" y="-1764"/>
                        <a:pt x="13525500" y="1411"/>
                        <a:pt x="13525500" y="1411"/>
                      </a:cubicBezTo>
                      <a:cubicBezTo>
                        <a:pt x="13620750" y="1411"/>
                        <a:pt x="13636625" y="10936"/>
                        <a:pt x="13658850" y="1411"/>
                      </a:cubicBezTo>
                    </a:path>
                  </a:pathLst>
                </a:custGeom>
                <a:noFill/>
                <a:ln w="101600" cmpd="dbl">
                  <a:solidFill>
                    <a:schemeClr val="tx1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" name="Freeform 17"/>
            <p:cNvSpPr/>
            <p:nvPr/>
          </p:nvSpPr>
          <p:spPr>
            <a:xfrm>
              <a:off x="14039850" y="9220200"/>
              <a:ext cx="438150" cy="819150"/>
            </a:xfrm>
            <a:custGeom>
              <a:avLst/>
              <a:gdLst>
                <a:gd name="connsiteX0" fmla="*/ 438150 w 438150"/>
                <a:gd name="connsiteY0" fmla="*/ 76200 h 819150"/>
                <a:gd name="connsiteX1" fmla="*/ 285750 w 438150"/>
                <a:gd name="connsiteY1" fmla="*/ 323850 h 819150"/>
                <a:gd name="connsiteX2" fmla="*/ 171450 w 438150"/>
                <a:gd name="connsiteY2" fmla="*/ 476250 h 819150"/>
                <a:gd name="connsiteX3" fmla="*/ 133350 w 438150"/>
                <a:gd name="connsiteY3" fmla="*/ 666750 h 819150"/>
                <a:gd name="connsiteX4" fmla="*/ 171450 w 438150"/>
                <a:gd name="connsiteY4" fmla="*/ 819150 h 819150"/>
                <a:gd name="connsiteX5" fmla="*/ 0 w 438150"/>
                <a:gd name="connsiteY5" fmla="*/ 819150 h 819150"/>
                <a:gd name="connsiteX6" fmla="*/ 0 w 438150"/>
                <a:gd name="connsiteY6" fmla="*/ 628650 h 819150"/>
                <a:gd name="connsiteX7" fmla="*/ 0 w 438150"/>
                <a:gd name="connsiteY7" fmla="*/ 419100 h 819150"/>
                <a:gd name="connsiteX8" fmla="*/ 171450 w 438150"/>
                <a:gd name="connsiteY8" fmla="*/ 209550 h 819150"/>
                <a:gd name="connsiteX9" fmla="*/ 285750 w 438150"/>
                <a:gd name="connsiteY9" fmla="*/ 57150 h 819150"/>
                <a:gd name="connsiteX10" fmla="*/ 400050 w 438150"/>
                <a:gd name="connsiteY10" fmla="*/ 0 h 819150"/>
                <a:gd name="connsiteX11" fmla="*/ 438150 w 438150"/>
                <a:gd name="connsiteY11" fmla="*/ 7620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8150" h="819150">
                  <a:moveTo>
                    <a:pt x="438150" y="76200"/>
                  </a:moveTo>
                  <a:lnTo>
                    <a:pt x="285750" y="323850"/>
                  </a:lnTo>
                  <a:lnTo>
                    <a:pt x="171450" y="476250"/>
                  </a:lnTo>
                  <a:lnTo>
                    <a:pt x="133350" y="666750"/>
                  </a:lnTo>
                  <a:lnTo>
                    <a:pt x="171450" y="819150"/>
                  </a:lnTo>
                  <a:lnTo>
                    <a:pt x="0" y="819150"/>
                  </a:lnTo>
                  <a:lnTo>
                    <a:pt x="0" y="628650"/>
                  </a:lnTo>
                  <a:lnTo>
                    <a:pt x="0" y="419100"/>
                  </a:lnTo>
                  <a:lnTo>
                    <a:pt x="171450" y="209550"/>
                  </a:lnTo>
                  <a:lnTo>
                    <a:pt x="285750" y="57150"/>
                  </a:lnTo>
                  <a:lnTo>
                    <a:pt x="400050" y="0"/>
                  </a:lnTo>
                  <a:lnTo>
                    <a:pt x="438150" y="762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2190435" y="12321645"/>
              <a:ext cx="16954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Zalivskii</a:t>
              </a:r>
              <a:endParaRPr lang="en-US" sz="2400" b="1" dirty="0"/>
            </a:p>
          </p:txBody>
        </p:sp>
        <p:sp>
          <p:nvSpPr>
            <p:cNvPr id="40" name="Oval 39"/>
            <p:cNvSpPr/>
            <p:nvPr/>
          </p:nvSpPr>
          <p:spPr>
            <a:xfrm>
              <a:off x="12181203" y="12143864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1122180" y="13320472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3256796" y="14343711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8172342" y="10890172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6914396" y="11414532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6633072" y="11610448"/>
              <a:ext cx="16954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Tatsinskaia</a:t>
              </a:r>
              <a:endParaRPr lang="en-US" sz="2400" b="1" dirty="0"/>
            </a:p>
          </p:txBody>
        </p:sp>
        <p:sp>
          <p:nvSpPr>
            <p:cNvPr id="79" name="Oval 78"/>
            <p:cNvSpPr/>
            <p:nvPr/>
          </p:nvSpPr>
          <p:spPr>
            <a:xfrm>
              <a:off x="3215935" y="4414915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019229" y="4232826"/>
              <a:ext cx="1962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Rossosh</a:t>
              </a:r>
              <a:endParaRPr lang="en-US" sz="2400" b="1" dirty="0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14329141" y="9961628"/>
              <a:ext cx="261773" cy="193234"/>
            </a:xfrm>
            <a:custGeom>
              <a:avLst/>
              <a:gdLst>
                <a:gd name="connsiteX0" fmla="*/ 110428 w 261773"/>
                <a:gd name="connsiteY0" fmla="*/ 168334 h 193234"/>
                <a:gd name="connsiteX1" fmla="*/ 78622 w 261773"/>
                <a:gd name="connsiteY1" fmla="*/ 128577 h 193234"/>
                <a:gd name="connsiteX2" fmla="*/ 22963 w 261773"/>
                <a:gd name="connsiteY2" fmla="*/ 80869 h 193234"/>
                <a:gd name="connsiteX3" fmla="*/ 7061 w 261773"/>
                <a:gd name="connsiteY3" fmla="*/ 1356 h 193234"/>
                <a:gd name="connsiteX4" fmla="*/ 134282 w 261773"/>
                <a:gd name="connsiteY4" fmla="*/ 33162 h 193234"/>
                <a:gd name="connsiteX5" fmla="*/ 213795 w 261773"/>
                <a:gd name="connsiteY5" fmla="*/ 64967 h 193234"/>
                <a:gd name="connsiteX6" fmla="*/ 261502 w 261773"/>
                <a:gd name="connsiteY6" fmla="*/ 112675 h 193234"/>
                <a:gd name="connsiteX7" fmla="*/ 229697 w 261773"/>
                <a:gd name="connsiteY7" fmla="*/ 184236 h 193234"/>
                <a:gd name="connsiteX8" fmla="*/ 158136 w 261773"/>
                <a:gd name="connsiteY8" fmla="*/ 192188 h 193234"/>
                <a:gd name="connsiteX9" fmla="*/ 110428 w 261773"/>
                <a:gd name="connsiteY9" fmla="*/ 168334 h 19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773" h="193234">
                  <a:moveTo>
                    <a:pt x="110428" y="168334"/>
                  </a:moveTo>
                  <a:cubicBezTo>
                    <a:pt x="97176" y="157732"/>
                    <a:pt x="93199" y="143154"/>
                    <a:pt x="78622" y="128577"/>
                  </a:cubicBezTo>
                  <a:cubicBezTo>
                    <a:pt x="64045" y="114000"/>
                    <a:pt x="34890" y="102072"/>
                    <a:pt x="22963" y="80869"/>
                  </a:cubicBezTo>
                  <a:cubicBezTo>
                    <a:pt x="11036" y="59666"/>
                    <a:pt x="-11492" y="9307"/>
                    <a:pt x="7061" y="1356"/>
                  </a:cubicBezTo>
                  <a:cubicBezTo>
                    <a:pt x="25614" y="-6595"/>
                    <a:pt x="99826" y="22560"/>
                    <a:pt x="134282" y="33162"/>
                  </a:cubicBezTo>
                  <a:cubicBezTo>
                    <a:pt x="168738" y="43764"/>
                    <a:pt x="192592" y="51715"/>
                    <a:pt x="213795" y="64967"/>
                  </a:cubicBezTo>
                  <a:cubicBezTo>
                    <a:pt x="234998" y="78219"/>
                    <a:pt x="258852" y="92797"/>
                    <a:pt x="261502" y="112675"/>
                  </a:cubicBezTo>
                  <a:cubicBezTo>
                    <a:pt x="264152" y="132553"/>
                    <a:pt x="246925" y="170984"/>
                    <a:pt x="229697" y="184236"/>
                  </a:cubicBezTo>
                  <a:cubicBezTo>
                    <a:pt x="212469" y="197488"/>
                    <a:pt x="175364" y="192188"/>
                    <a:pt x="158136" y="192188"/>
                  </a:cubicBezTo>
                  <a:cubicBezTo>
                    <a:pt x="140908" y="192188"/>
                    <a:pt x="123680" y="178936"/>
                    <a:pt x="110428" y="168334"/>
                  </a:cubicBezTo>
                  <a:close/>
                </a:path>
              </a:pathLst>
            </a:custGeom>
            <a:solidFill>
              <a:srgbClr val="FFFFCC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 81"/>
            <p:cNvSpPr/>
            <p:nvPr/>
          </p:nvSpPr>
          <p:spPr>
            <a:xfrm>
              <a:off x="12707006" y="8825326"/>
              <a:ext cx="1854578" cy="1237426"/>
            </a:xfrm>
            <a:custGeom>
              <a:avLst/>
              <a:gdLst>
                <a:gd name="connsiteX0" fmla="*/ 3807258 w 6527948"/>
                <a:gd name="connsiteY0" fmla="*/ 5847711 h 5851578"/>
                <a:gd name="connsiteX1" fmla="*/ 4481026 w 6527948"/>
                <a:gd name="connsiteY1" fmla="*/ 5727395 h 5851578"/>
                <a:gd name="connsiteX2" fmla="*/ 5082605 w 6527948"/>
                <a:gd name="connsiteY2" fmla="*/ 5607079 h 5851578"/>
                <a:gd name="connsiteX3" fmla="*/ 5323237 w 6527948"/>
                <a:gd name="connsiteY3" fmla="*/ 5414574 h 5851578"/>
                <a:gd name="connsiteX4" fmla="*/ 5515742 w 6527948"/>
                <a:gd name="connsiteY4" fmla="*/ 5005500 h 5851578"/>
                <a:gd name="connsiteX5" fmla="*/ 5732310 w 6527948"/>
                <a:gd name="connsiteY5" fmla="*/ 4788932 h 5851578"/>
                <a:gd name="connsiteX6" fmla="*/ 5900752 w 6527948"/>
                <a:gd name="connsiteY6" fmla="*/ 4524237 h 5851578"/>
                <a:gd name="connsiteX7" fmla="*/ 6045131 w 6527948"/>
                <a:gd name="connsiteY7" fmla="*/ 4211416 h 5851578"/>
                <a:gd name="connsiteX8" fmla="*/ 6237637 w 6527948"/>
                <a:gd name="connsiteY8" fmla="*/ 4067037 h 5851578"/>
                <a:gd name="connsiteX9" fmla="*/ 6261700 w 6527948"/>
                <a:gd name="connsiteY9" fmla="*/ 3922658 h 5851578"/>
                <a:gd name="connsiteX10" fmla="*/ 6237637 w 6527948"/>
                <a:gd name="connsiteY10" fmla="*/ 3730153 h 5851578"/>
                <a:gd name="connsiteX11" fmla="*/ 6382016 w 6527948"/>
                <a:gd name="connsiteY11" fmla="*/ 3561711 h 5851578"/>
                <a:gd name="connsiteX12" fmla="*/ 6526394 w 6527948"/>
                <a:gd name="connsiteY12" fmla="*/ 3585774 h 5851578"/>
                <a:gd name="connsiteX13" fmla="*/ 6285763 w 6527948"/>
                <a:gd name="connsiteY13" fmla="*/ 3297016 h 5851578"/>
                <a:gd name="connsiteX14" fmla="*/ 5924816 w 6527948"/>
                <a:gd name="connsiteY14" fmla="*/ 3128574 h 5851578"/>
                <a:gd name="connsiteX15" fmla="*/ 5611994 w 6527948"/>
                <a:gd name="connsiteY15" fmla="*/ 2960132 h 5851578"/>
                <a:gd name="connsiteX16" fmla="*/ 4914163 w 6527948"/>
                <a:gd name="connsiteY16" fmla="*/ 2984195 h 5851578"/>
                <a:gd name="connsiteX17" fmla="*/ 4312584 w 6527948"/>
                <a:gd name="connsiteY17" fmla="*/ 3104511 h 5851578"/>
                <a:gd name="connsiteX18" fmla="*/ 3807258 w 6527948"/>
                <a:gd name="connsiteY18" fmla="*/ 2863879 h 5851578"/>
                <a:gd name="connsiteX19" fmla="*/ 3470373 w 6527948"/>
                <a:gd name="connsiteY19" fmla="*/ 2551058 h 5851578"/>
                <a:gd name="connsiteX20" fmla="*/ 3061300 w 6527948"/>
                <a:gd name="connsiteY20" fmla="*/ 1925416 h 5851578"/>
                <a:gd name="connsiteX21" fmla="*/ 2676289 w 6527948"/>
                <a:gd name="connsiteY21" fmla="*/ 1540406 h 5851578"/>
                <a:gd name="connsiteX22" fmla="*/ 2339405 w 6527948"/>
                <a:gd name="connsiteY22" fmla="*/ 1275711 h 5851578"/>
                <a:gd name="connsiteX23" fmla="*/ 1785952 w 6527948"/>
                <a:gd name="connsiteY23" fmla="*/ 938827 h 5851578"/>
                <a:gd name="connsiteX24" fmla="*/ 1497194 w 6527948"/>
                <a:gd name="connsiteY24" fmla="*/ 722258 h 5851578"/>
                <a:gd name="connsiteX25" fmla="*/ 1304689 w 6527948"/>
                <a:gd name="connsiteY25" fmla="*/ 529753 h 5851578"/>
                <a:gd name="connsiteX26" fmla="*/ 1352816 w 6527948"/>
                <a:gd name="connsiteY26" fmla="*/ 265058 h 5851578"/>
                <a:gd name="connsiteX27" fmla="*/ 1184373 w 6527948"/>
                <a:gd name="connsiteY27" fmla="*/ 24427 h 5851578"/>
                <a:gd name="connsiteX28" fmla="*/ 823426 w 6527948"/>
                <a:gd name="connsiteY28" fmla="*/ 24427 h 5851578"/>
                <a:gd name="connsiteX29" fmla="*/ 221847 w 6527948"/>
                <a:gd name="connsiteY29" fmla="*/ 168806 h 5851578"/>
                <a:gd name="connsiteX30" fmla="*/ 5279 w 6527948"/>
                <a:gd name="connsiteY30" fmla="*/ 192869 h 5851578"/>
                <a:gd name="connsiteX31" fmla="*/ 77468 w 6527948"/>
                <a:gd name="connsiteY31" fmla="*/ 505690 h 5851578"/>
                <a:gd name="connsiteX32" fmla="*/ 197784 w 6527948"/>
                <a:gd name="connsiteY32" fmla="*/ 1083206 h 5851578"/>
                <a:gd name="connsiteX33" fmla="*/ 390289 w 6527948"/>
                <a:gd name="connsiteY33" fmla="*/ 1660721 h 5851578"/>
                <a:gd name="connsiteX34" fmla="*/ 847489 w 6527948"/>
                <a:gd name="connsiteY34" fmla="*/ 2021669 h 5851578"/>
                <a:gd name="connsiteX35" fmla="*/ 991868 w 6527948"/>
                <a:gd name="connsiteY35" fmla="*/ 2262300 h 5851578"/>
                <a:gd name="connsiteX36" fmla="*/ 1015931 w 6527948"/>
                <a:gd name="connsiteY36" fmla="*/ 2623248 h 5851578"/>
                <a:gd name="connsiteX37" fmla="*/ 967805 w 6527948"/>
                <a:gd name="connsiteY37" fmla="*/ 3200764 h 5851578"/>
                <a:gd name="connsiteX38" fmla="*/ 919679 w 6527948"/>
                <a:gd name="connsiteY38" fmla="*/ 3609837 h 5851578"/>
                <a:gd name="connsiteX39" fmla="*/ 871552 w 6527948"/>
                <a:gd name="connsiteY39" fmla="*/ 4018911 h 5851578"/>
                <a:gd name="connsiteX40" fmla="*/ 847489 w 6527948"/>
                <a:gd name="connsiteY40" fmla="*/ 4452048 h 5851578"/>
                <a:gd name="connsiteX41" fmla="*/ 1304689 w 6527948"/>
                <a:gd name="connsiteY41" fmla="*/ 4620490 h 5851578"/>
                <a:gd name="connsiteX42" fmla="*/ 1617510 w 6527948"/>
                <a:gd name="connsiteY42" fmla="*/ 4861121 h 5851578"/>
                <a:gd name="connsiteX43" fmla="*/ 2074710 w 6527948"/>
                <a:gd name="connsiteY43" fmla="*/ 5246132 h 5851578"/>
                <a:gd name="connsiteX44" fmla="*/ 2628163 w 6527948"/>
                <a:gd name="connsiteY44" fmla="*/ 5390511 h 5851578"/>
                <a:gd name="connsiteX45" fmla="*/ 3061300 w 6527948"/>
                <a:gd name="connsiteY45" fmla="*/ 5390511 h 5851578"/>
                <a:gd name="connsiteX46" fmla="*/ 3398184 w 6527948"/>
                <a:gd name="connsiteY46" fmla="*/ 5607079 h 5851578"/>
                <a:gd name="connsiteX47" fmla="*/ 3686942 w 6527948"/>
                <a:gd name="connsiteY47" fmla="*/ 5799585 h 5851578"/>
                <a:gd name="connsiteX48" fmla="*/ 3807258 w 6527948"/>
                <a:gd name="connsiteY48" fmla="*/ 5847711 h 5851578"/>
                <a:gd name="connsiteX0" fmla="*/ 3807258 w 6527948"/>
                <a:gd name="connsiteY0" fmla="*/ 5847711 h 5851578"/>
                <a:gd name="connsiteX1" fmla="*/ 4481026 w 6527948"/>
                <a:gd name="connsiteY1" fmla="*/ 5727395 h 5851578"/>
                <a:gd name="connsiteX2" fmla="*/ 5082605 w 6527948"/>
                <a:gd name="connsiteY2" fmla="*/ 5607079 h 5851578"/>
                <a:gd name="connsiteX3" fmla="*/ 5323237 w 6527948"/>
                <a:gd name="connsiteY3" fmla="*/ 5414574 h 5851578"/>
                <a:gd name="connsiteX4" fmla="*/ 5515742 w 6527948"/>
                <a:gd name="connsiteY4" fmla="*/ 5005500 h 5851578"/>
                <a:gd name="connsiteX5" fmla="*/ 5732310 w 6527948"/>
                <a:gd name="connsiteY5" fmla="*/ 4788932 h 5851578"/>
                <a:gd name="connsiteX6" fmla="*/ 5900752 w 6527948"/>
                <a:gd name="connsiteY6" fmla="*/ 4524237 h 5851578"/>
                <a:gd name="connsiteX7" fmla="*/ 6045131 w 6527948"/>
                <a:gd name="connsiteY7" fmla="*/ 4211416 h 5851578"/>
                <a:gd name="connsiteX8" fmla="*/ 6237637 w 6527948"/>
                <a:gd name="connsiteY8" fmla="*/ 4067037 h 5851578"/>
                <a:gd name="connsiteX9" fmla="*/ 6261700 w 6527948"/>
                <a:gd name="connsiteY9" fmla="*/ 3922658 h 5851578"/>
                <a:gd name="connsiteX10" fmla="*/ 6237637 w 6527948"/>
                <a:gd name="connsiteY10" fmla="*/ 3730153 h 5851578"/>
                <a:gd name="connsiteX11" fmla="*/ 6382016 w 6527948"/>
                <a:gd name="connsiteY11" fmla="*/ 3561711 h 5851578"/>
                <a:gd name="connsiteX12" fmla="*/ 6526394 w 6527948"/>
                <a:gd name="connsiteY12" fmla="*/ 3585774 h 5851578"/>
                <a:gd name="connsiteX13" fmla="*/ 6285763 w 6527948"/>
                <a:gd name="connsiteY13" fmla="*/ 3297016 h 5851578"/>
                <a:gd name="connsiteX14" fmla="*/ 5924816 w 6527948"/>
                <a:gd name="connsiteY14" fmla="*/ 3128574 h 5851578"/>
                <a:gd name="connsiteX15" fmla="*/ 5611994 w 6527948"/>
                <a:gd name="connsiteY15" fmla="*/ 2960132 h 5851578"/>
                <a:gd name="connsiteX16" fmla="*/ 4914163 w 6527948"/>
                <a:gd name="connsiteY16" fmla="*/ 2984195 h 5851578"/>
                <a:gd name="connsiteX17" fmla="*/ 4312584 w 6527948"/>
                <a:gd name="connsiteY17" fmla="*/ 3104511 h 5851578"/>
                <a:gd name="connsiteX18" fmla="*/ 3470373 w 6527948"/>
                <a:gd name="connsiteY18" fmla="*/ 2551058 h 5851578"/>
                <a:gd name="connsiteX19" fmla="*/ 3061300 w 6527948"/>
                <a:gd name="connsiteY19" fmla="*/ 1925416 h 5851578"/>
                <a:gd name="connsiteX20" fmla="*/ 2676289 w 6527948"/>
                <a:gd name="connsiteY20" fmla="*/ 1540406 h 5851578"/>
                <a:gd name="connsiteX21" fmla="*/ 2339405 w 6527948"/>
                <a:gd name="connsiteY21" fmla="*/ 1275711 h 5851578"/>
                <a:gd name="connsiteX22" fmla="*/ 1785952 w 6527948"/>
                <a:gd name="connsiteY22" fmla="*/ 938827 h 5851578"/>
                <a:gd name="connsiteX23" fmla="*/ 1497194 w 6527948"/>
                <a:gd name="connsiteY23" fmla="*/ 722258 h 5851578"/>
                <a:gd name="connsiteX24" fmla="*/ 1304689 w 6527948"/>
                <a:gd name="connsiteY24" fmla="*/ 529753 h 5851578"/>
                <a:gd name="connsiteX25" fmla="*/ 1352816 w 6527948"/>
                <a:gd name="connsiteY25" fmla="*/ 265058 h 5851578"/>
                <a:gd name="connsiteX26" fmla="*/ 1184373 w 6527948"/>
                <a:gd name="connsiteY26" fmla="*/ 24427 h 5851578"/>
                <a:gd name="connsiteX27" fmla="*/ 823426 w 6527948"/>
                <a:gd name="connsiteY27" fmla="*/ 24427 h 5851578"/>
                <a:gd name="connsiteX28" fmla="*/ 221847 w 6527948"/>
                <a:gd name="connsiteY28" fmla="*/ 168806 h 5851578"/>
                <a:gd name="connsiteX29" fmla="*/ 5279 w 6527948"/>
                <a:gd name="connsiteY29" fmla="*/ 192869 h 5851578"/>
                <a:gd name="connsiteX30" fmla="*/ 77468 w 6527948"/>
                <a:gd name="connsiteY30" fmla="*/ 505690 h 5851578"/>
                <a:gd name="connsiteX31" fmla="*/ 197784 w 6527948"/>
                <a:gd name="connsiteY31" fmla="*/ 1083206 h 5851578"/>
                <a:gd name="connsiteX32" fmla="*/ 390289 w 6527948"/>
                <a:gd name="connsiteY32" fmla="*/ 1660721 h 5851578"/>
                <a:gd name="connsiteX33" fmla="*/ 847489 w 6527948"/>
                <a:gd name="connsiteY33" fmla="*/ 2021669 h 5851578"/>
                <a:gd name="connsiteX34" fmla="*/ 991868 w 6527948"/>
                <a:gd name="connsiteY34" fmla="*/ 2262300 h 5851578"/>
                <a:gd name="connsiteX35" fmla="*/ 1015931 w 6527948"/>
                <a:gd name="connsiteY35" fmla="*/ 2623248 h 5851578"/>
                <a:gd name="connsiteX36" fmla="*/ 967805 w 6527948"/>
                <a:gd name="connsiteY36" fmla="*/ 3200764 h 5851578"/>
                <a:gd name="connsiteX37" fmla="*/ 919679 w 6527948"/>
                <a:gd name="connsiteY37" fmla="*/ 3609837 h 5851578"/>
                <a:gd name="connsiteX38" fmla="*/ 871552 w 6527948"/>
                <a:gd name="connsiteY38" fmla="*/ 4018911 h 5851578"/>
                <a:gd name="connsiteX39" fmla="*/ 847489 w 6527948"/>
                <a:gd name="connsiteY39" fmla="*/ 4452048 h 5851578"/>
                <a:gd name="connsiteX40" fmla="*/ 1304689 w 6527948"/>
                <a:gd name="connsiteY40" fmla="*/ 4620490 h 5851578"/>
                <a:gd name="connsiteX41" fmla="*/ 1617510 w 6527948"/>
                <a:gd name="connsiteY41" fmla="*/ 4861121 h 5851578"/>
                <a:gd name="connsiteX42" fmla="*/ 2074710 w 6527948"/>
                <a:gd name="connsiteY42" fmla="*/ 5246132 h 5851578"/>
                <a:gd name="connsiteX43" fmla="*/ 2628163 w 6527948"/>
                <a:gd name="connsiteY43" fmla="*/ 5390511 h 5851578"/>
                <a:gd name="connsiteX44" fmla="*/ 3061300 w 6527948"/>
                <a:gd name="connsiteY44" fmla="*/ 5390511 h 5851578"/>
                <a:gd name="connsiteX45" fmla="*/ 3398184 w 6527948"/>
                <a:gd name="connsiteY45" fmla="*/ 5607079 h 5851578"/>
                <a:gd name="connsiteX46" fmla="*/ 3686942 w 6527948"/>
                <a:gd name="connsiteY46" fmla="*/ 5799585 h 5851578"/>
                <a:gd name="connsiteX47" fmla="*/ 3807258 w 6527948"/>
                <a:gd name="connsiteY47" fmla="*/ 5847711 h 5851578"/>
                <a:gd name="connsiteX0" fmla="*/ 3847823 w 6568513"/>
                <a:gd name="connsiteY0" fmla="*/ 5849047 h 5852914"/>
                <a:gd name="connsiteX1" fmla="*/ 4521591 w 6568513"/>
                <a:gd name="connsiteY1" fmla="*/ 5728731 h 5852914"/>
                <a:gd name="connsiteX2" fmla="*/ 5123170 w 6568513"/>
                <a:gd name="connsiteY2" fmla="*/ 5608415 h 5852914"/>
                <a:gd name="connsiteX3" fmla="*/ 5363802 w 6568513"/>
                <a:gd name="connsiteY3" fmla="*/ 5415910 h 5852914"/>
                <a:gd name="connsiteX4" fmla="*/ 5556307 w 6568513"/>
                <a:gd name="connsiteY4" fmla="*/ 5006836 h 5852914"/>
                <a:gd name="connsiteX5" fmla="*/ 5772875 w 6568513"/>
                <a:gd name="connsiteY5" fmla="*/ 4790268 h 5852914"/>
                <a:gd name="connsiteX6" fmla="*/ 5941317 w 6568513"/>
                <a:gd name="connsiteY6" fmla="*/ 4525573 h 5852914"/>
                <a:gd name="connsiteX7" fmla="*/ 6085696 w 6568513"/>
                <a:gd name="connsiteY7" fmla="*/ 4212752 h 5852914"/>
                <a:gd name="connsiteX8" fmla="*/ 6278202 w 6568513"/>
                <a:gd name="connsiteY8" fmla="*/ 4068373 h 5852914"/>
                <a:gd name="connsiteX9" fmla="*/ 6302265 w 6568513"/>
                <a:gd name="connsiteY9" fmla="*/ 3923994 h 5852914"/>
                <a:gd name="connsiteX10" fmla="*/ 6278202 w 6568513"/>
                <a:gd name="connsiteY10" fmla="*/ 3731489 h 5852914"/>
                <a:gd name="connsiteX11" fmla="*/ 6422581 w 6568513"/>
                <a:gd name="connsiteY11" fmla="*/ 3563047 h 5852914"/>
                <a:gd name="connsiteX12" fmla="*/ 6566959 w 6568513"/>
                <a:gd name="connsiteY12" fmla="*/ 3587110 h 5852914"/>
                <a:gd name="connsiteX13" fmla="*/ 6326328 w 6568513"/>
                <a:gd name="connsiteY13" fmla="*/ 3298352 h 5852914"/>
                <a:gd name="connsiteX14" fmla="*/ 5965381 w 6568513"/>
                <a:gd name="connsiteY14" fmla="*/ 3129910 h 5852914"/>
                <a:gd name="connsiteX15" fmla="*/ 5652559 w 6568513"/>
                <a:gd name="connsiteY15" fmla="*/ 2961468 h 5852914"/>
                <a:gd name="connsiteX16" fmla="*/ 4954728 w 6568513"/>
                <a:gd name="connsiteY16" fmla="*/ 2985531 h 5852914"/>
                <a:gd name="connsiteX17" fmla="*/ 4353149 w 6568513"/>
                <a:gd name="connsiteY17" fmla="*/ 3105847 h 5852914"/>
                <a:gd name="connsiteX18" fmla="*/ 3510938 w 6568513"/>
                <a:gd name="connsiteY18" fmla="*/ 2552394 h 5852914"/>
                <a:gd name="connsiteX19" fmla="*/ 3101865 w 6568513"/>
                <a:gd name="connsiteY19" fmla="*/ 1926752 h 5852914"/>
                <a:gd name="connsiteX20" fmla="*/ 2716854 w 6568513"/>
                <a:gd name="connsiteY20" fmla="*/ 1541742 h 5852914"/>
                <a:gd name="connsiteX21" fmla="*/ 2379970 w 6568513"/>
                <a:gd name="connsiteY21" fmla="*/ 1277047 h 5852914"/>
                <a:gd name="connsiteX22" fmla="*/ 1826517 w 6568513"/>
                <a:gd name="connsiteY22" fmla="*/ 940163 h 5852914"/>
                <a:gd name="connsiteX23" fmla="*/ 1537759 w 6568513"/>
                <a:gd name="connsiteY23" fmla="*/ 723594 h 5852914"/>
                <a:gd name="connsiteX24" fmla="*/ 1345254 w 6568513"/>
                <a:gd name="connsiteY24" fmla="*/ 531089 h 5852914"/>
                <a:gd name="connsiteX25" fmla="*/ 1393381 w 6568513"/>
                <a:gd name="connsiteY25" fmla="*/ 266394 h 5852914"/>
                <a:gd name="connsiteX26" fmla="*/ 1224938 w 6568513"/>
                <a:gd name="connsiteY26" fmla="*/ 25763 h 5852914"/>
                <a:gd name="connsiteX27" fmla="*/ 863991 w 6568513"/>
                <a:gd name="connsiteY27" fmla="*/ 25763 h 5852914"/>
                <a:gd name="connsiteX28" fmla="*/ 45844 w 6568513"/>
                <a:gd name="connsiteY28" fmla="*/ 194205 h 5852914"/>
                <a:gd name="connsiteX29" fmla="*/ 118033 w 6568513"/>
                <a:gd name="connsiteY29" fmla="*/ 507026 h 5852914"/>
                <a:gd name="connsiteX30" fmla="*/ 238349 w 6568513"/>
                <a:gd name="connsiteY30" fmla="*/ 1084542 h 5852914"/>
                <a:gd name="connsiteX31" fmla="*/ 430854 w 6568513"/>
                <a:gd name="connsiteY31" fmla="*/ 1662057 h 5852914"/>
                <a:gd name="connsiteX32" fmla="*/ 888054 w 6568513"/>
                <a:gd name="connsiteY32" fmla="*/ 2023005 h 5852914"/>
                <a:gd name="connsiteX33" fmla="*/ 1032433 w 6568513"/>
                <a:gd name="connsiteY33" fmla="*/ 2263636 h 5852914"/>
                <a:gd name="connsiteX34" fmla="*/ 1056496 w 6568513"/>
                <a:gd name="connsiteY34" fmla="*/ 2624584 h 5852914"/>
                <a:gd name="connsiteX35" fmla="*/ 1008370 w 6568513"/>
                <a:gd name="connsiteY35" fmla="*/ 3202100 h 5852914"/>
                <a:gd name="connsiteX36" fmla="*/ 960244 w 6568513"/>
                <a:gd name="connsiteY36" fmla="*/ 3611173 h 5852914"/>
                <a:gd name="connsiteX37" fmla="*/ 912117 w 6568513"/>
                <a:gd name="connsiteY37" fmla="*/ 4020247 h 5852914"/>
                <a:gd name="connsiteX38" fmla="*/ 888054 w 6568513"/>
                <a:gd name="connsiteY38" fmla="*/ 4453384 h 5852914"/>
                <a:gd name="connsiteX39" fmla="*/ 1345254 w 6568513"/>
                <a:gd name="connsiteY39" fmla="*/ 4621826 h 5852914"/>
                <a:gd name="connsiteX40" fmla="*/ 1658075 w 6568513"/>
                <a:gd name="connsiteY40" fmla="*/ 4862457 h 5852914"/>
                <a:gd name="connsiteX41" fmla="*/ 2115275 w 6568513"/>
                <a:gd name="connsiteY41" fmla="*/ 5247468 h 5852914"/>
                <a:gd name="connsiteX42" fmla="*/ 2668728 w 6568513"/>
                <a:gd name="connsiteY42" fmla="*/ 5391847 h 5852914"/>
                <a:gd name="connsiteX43" fmla="*/ 3101865 w 6568513"/>
                <a:gd name="connsiteY43" fmla="*/ 5391847 h 5852914"/>
                <a:gd name="connsiteX44" fmla="*/ 3438749 w 6568513"/>
                <a:gd name="connsiteY44" fmla="*/ 5608415 h 5852914"/>
                <a:gd name="connsiteX45" fmla="*/ 3727507 w 6568513"/>
                <a:gd name="connsiteY45" fmla="*/ 5800921 h 5852914"/>
                <a:gd name="connsiteX46" fmla="*/ 3847823 w 6568513"/>
                <a:gd name="connsiteY46" fmla="*/ 5849047 h 5852914"/>
                <a:gd name="connsiteX0" fmla="*/ 3762670 w 6483360"/>
                <a:gd name="connsiteY0" fmla="*/ 5869593 h 5873460"/>
                <a:gd name="connsiteX1" fmla="*/ 4436438 w 6483360"/>
                <a:gd name="connsiteY1" fmla="*/ 5749277 h 5873460"/>
                <a:gd name="connsiteX2" fmla="*/ 5038017 w 6483360"/>
                <a:gd name="connsiteY2" fmla="*/ 5628961 h 5873460"/>
                <a:gd name="connsiteX3" fmla="*/ 5278649 w 6483360"/>
                <a:gd name="connsiteY3" fmla="*/ 5436456 h 5873460"/>
                <a:gd name="connsiteX4" fmla="*/ 5471154 w 6483360"/>
                <a:gd name="connsiteY4" fmla="*/ 5027382 h 5873460"/>
                <a:gd name="connsiteX5" fmla="*/ 5687722 w 6483360"/>
                <a:gd name="connsiteY5" fmla="*/ 4810814 h 5873460"/>
                <a:gd name="connsiteX6" fmla="*/ 5856164 w 6483360"/>
                <a:gd name="connsiteY6" fmla="*/ 4546119 h 5873460"/>
                <a:gd name="connsiteX7" fmla="*/ 6000543 w 6483360"/>
                <a:gd name="connsiteY7" fmla="*/ 4233298 h 5873460"/>
                <a:gd name="connsiteX8" fmla="*/ 6193049 w 6483360"/>
                <a:gd name="connsiteY8" fmla="*/ 4088919 h 5873460"/>
                <a:gd name="connsiteX9" fmla="*/ 6217112 w 6483360"/>
                <a:gd name="connsiteY9" fmla="*/ 3944540 h 5873460"/>
                <a:gd name="connsiteX10" fmla="*/ 6193049 w 6483360"/>
                <a:gd name="connsiteY10" fmla="*/ 3752035 h 5873460"/>
                <a:gd name="connsiteX11" fmla="*/ 6337428 w 6483360"/>
                <a:gd name="connsiteY11" fmla="*/ 3583593 h 5873460"/>
                <a:gd name="connsiteX12" fmla="*/ 6481806 w 6483360"/>
                <a:gd name="connsiteY12" fmla="*/ 3607656 h 5873460"/>
                <a:gd name="connsiteX13" fmla="*/ 6241175 w 6483360"/>
                <a:gd name="connsiteY13" fmla="*/ 3318898 h 5873460"/>
                <a:gd name="connsiteX14" fmla="*/ 5880228 w 6483360"/>
                <a:gd name="connsiteY14" fmla="*/ 3150456 h 5873460"/>
                <a:gd name="connsiteX15" fmla="*/ 5567406 w 6483360"/>
                <a:gd name="connsiteY15" fmla="*/ 2982014 h 5873460"/>
                <a:gd name="connsiteX16" fmla="*/ 4869575 w 6483360"/>
                <a:gd name="connsiteY16" fmla="*/ 3006077 h 5873460"/>
                <a:gd name="connsiteX17" fmla="*/ 4267996 w 6483360"/>
                <a:gd name="connsiteY17" fmla="*/ 3126393 h 5873460"/>
                <a:gd name="connsiteX18" fmla="*/ 3425785 w 6483360"/>
                <a:gd name="connsiteY18" fmla="*/ 2572940 h 5873460"/>
                <a:gd name="connsiteX19" fmla="*/ 3016712 w 6483360"/>
                <a:gd name="connsiteY19" fmla="*/ 1947298 h 5873460"/>
                <a:gd name="connsiteX20" fmla="*/ 2631701 w 6483360"/>
                <a:gd name="connsiteY20" fmla="*/ 1562288 h 5873460"/>
                <a:gd name="connsiteX21" fmla="*/ 2294817 w 6483360"/>
                <a:gd name="connsiteY21" fmla="*/ 1297593 h 5873460"/>
                <a:gd name="connsiteX22" fmla="*/ 1741364 w 6483360"/>
                <a:gd name="connsiteY22" fmla="*/ 960709 h 5873460"/>
                <a:gd name="connsiteX23" fmla="*/ 1452606 w 6483360"/>
                <a:gd name="connsiteY23" fmla="*/ 744140 h 5873460"/>
                <a:gd name="connsiteX24" fmla="*/ 1260101 w 6483360"/>
                <a:gd name="connsiteY24" fmla="*/ 551635 h 5873460"/>
                <a:gd name="connsiteX25" fmla="*/ 1308228 w 6483360"/>
                <a:gd name="connsiteY25" fmla="*/ 286940 h 5873460"/>
                <a:gd name="connsiteX26" fmla="*/ 1139785 w 6483360"/>
                <a:gd name="connsiteY26" fmla="*/ 46309 h 5873460"/>
                <a:gd name="connsiteX27" fmla="*/ 778838 w 6483360"/>
                <a:gd name="connsiteY27" fmla="*/ 46309 h 5873460"/>
                <a:gd name="connsiteX28" fmla="*/ 32880 w 6483360"/>
                <a:gd name="connsiteY28" fmla="*/ 527572 h 5873460"/>
                <a:gd name="connsiteX29" fmla="*/ 153196 w 6483360"/>
                <a:gd name="connsiteY29" fmla="*/ 1105088 h 5873460"/>
                <a:gd name="connsiteX30" fmla="*/ 345701 w 6483360"/>
                <a:gd name="connsiteY30" fmla="*/ 1682603 h 5873460"/>
                <a:gd name="connsiteX31" fmla="*/ 802901 w 6483360"/>
                <a:gd name="connsiteY31" fmla="*/ 2043551 h 5873460"/>
                <a:gd name="connsiteX32" fmla="*/ 947280 w 6483360"/>
                <a:gd name="connsiteY32" fmla="*/ 2284182 h 5873460"/>
                <a:gd name="connsiteX33" fmla="*/ 971343 w 6483360"/>
                <a:gd name="connsiteY33" fmla="*/ 2645130 h 5873460"/>
                <a:gd name="connsiteX34" fmla="*/ 923217 w 6483360"/>
                <a:gd name="connsiteY34" fmla="*/ 3222646 h 5873460"/>
                <a:gd name="connsiteX35" fmla="*/ 875091 w 6483360"/>
                <a:gd name="connsiteY35" fmla="*/ 3631719 h 5873460"/>
                <a:gd name="connsiteX36" fmla="*/ 826964 w 6483360"/>
                <a:gd name="connsiteY36" fmla="*/ 4040793 h 5873460"/>
                <a:gd name="connsiteX37" fmla="*/ 802901 w 6483360"/>
                <a:gd name="connsiteY37" fmla="*/ 4473930 h 5873460"/>
                <a:gd name="connsiteX38" fmla="*/ 1260101 w 6483360"/>
                <a:gd name="connsiteY38" fmla="*/ 4642372 h 5873460"/>
                <a:gd name="connsiteX39" fmla="*/ 1572922 w 6483360"/>
                <a:gd name="connsiteY39" fmla="*/ 4883003 h 5873460"/>
                <a:gd name="connsiteX40" fmla="*/ 2030122 w 6483360"/>
                <a:gd name="connsiteY40" fmla="*/ 5268014 h 5873460"/>
                <a:gd name="connsiteX41" fmla="*/ 2583575 w 6483360"/>
                <a:gd name="connsiteY41" fmla="*/ 5412393 h 5873460"/>
                <a:gd name="connsiteX42" fmla="*/ 3016712 w 6483360"/>
                <a:gd name="connsiteY42" fmla="*/ 5412393 h 5873460"/>
                <a:gd name="connsiteX43" fmla="*/ 3353596 w 6483360"/>
                <a:gd name="connsiteY43" fmla="*/ 5628961 h 5873460"/>
                <a:gd name="connsiteX44" fmla="*/ 3642354 w 6483360"/>
                <a:gd name="connsiteY44" fmla="*/ 5821467 h 5873460"/>
                <a:gd name="connsiteX45" fmla="*/ 3762670 w 6483360"/>
                <a:gd name="connsiteY45" fmla="*/ 5869593 h 5873460"/>
                <a:gd name="connsiteX0" fmla="*/ 3627856 w 6348546"/>
                <a:gd name="connsiteY0" fmla="*/ 5911407 h 5915274"/>
                <a:gd name="connsiteX1" fmla="*/ 4301624 w 6348546"/>
                <a:gd name="connsiteY1" fmla="*/ 5791091 h 5915274"/>
                <a:gd name="connsiteX2" fmla="*/ 4903203 w 6348546"/>
                <a:gd name="connsiteY2" fmla="*/ 5670775 h 5915274"/>
                <a:gd name="connsiteX3" fmla="*/ 5143835 w 6348546"/>
                <a:gd name="connsiteY3" fmla="*/ 5478270 h 5915274"/>
                <a:gd name="connsiteX4" fmla="*/ 5336340 w 6348546"/>
                <a:gd name="connsiteY4" fmla="*/ 5069196 h 5915274"/>
                <a:gd name="connsiteX5" fmla="*/ 5552908 w 6348546"/>
                <a:gd name="connsiteY5" fmla="*/ 4852628 h 5915274"/>
                <a:gd name="connsiteX6" fmla="*/ 5721350 w 6348546"/>
                <a:gd name="connsiteY6" fmla="*/ 4587933 h 5915274"/>
                <a:gd name="connsiteX7" fmla="*/ 5865729 w 6348546"/>
                <a:gd name="connsiteY7" fmla="*/ 4275112 h 5915274"/>
                <a:gd name="connsiteX8" fmla="*/ 6058235 w 6348546"/>
                <a:gd name="connsiteY8" fmla="*/ 4130733 h 5915274"/>
                <a:gd name="connsiteX9" fmla="*/ 6082298 w 6348546"/>
                <a:gd name="connsiteY9" fmla="*/ 3986354 h 5915274"/>
                <a:gd name="connsiteX10" fmla="*/ 6058235 w 6348546"/>
                <a:gd name="connsiteY10" fmla="*/ 3793849 h 5915274"/>
                <a:gd name="connsiteX11" fmla="*/ 6202614 w 6348546"/>
                <a:gd name="connsiteY11" fmla="*/ 3625407 h 5915274"/>
                <a:gd name="connsiteX12" fmla="*/ 6346992 w 6348546"/>
                <a:gd name="connsiteY12" fmla="*/ 3649470 h 5915274"/>
                <a:gd name="connsiteX13" fmla="*/ 6106361 w 6348546"/>
                <a:gd name="connsiteY13" fmla="*/ 3360712 h 5915274"/>
                <a:gd name="connsiteX14" fmla="*/ 5745414 w 6348546"/>
                <a:gd name="connsiteY14" fmla="*/ 3192270 h 5915274"/>
                <a:gd name="connsiteX15" fmla="*/ 5432592 w 6348546"/>
                <a:gd name="connsiteY15" fmla="*/ 3023828 h 5915274"/>
                <a:gd name="connsiteX16" fmla="*/ 4734761 w 6348546"/>
                <a:gd name="connsiteY16" fmla="*/ 3047891 h 5915274"/>
                <a:gd name="connsiteX17" fmla="*/ 4133182 w 6348546"/>
                <a:gd name="connsiteY17" fmla="*/ 3168207 h 5915274"/>
                <a:gd name="connsiteX18" fmla="*/ 3290971 w 6348546"/>
                <a:gd name="connsiteY18" fmla="*/ 2614754 h 5915274"/>
                <a:gd name="connsiteX19" fmla="*/ 2881898 w 6348546"/>
                <a:gd name="connsiteY19" fmla="*/ 1989112 h 5915274"/>
                <a:gd name="connsiteX20" fmla="*/ 2496887 w 6348546"/>
                <a:gd name="connsiteY20" fmla="*/ 1604102 h 5915274"/>
                <a:gd name="connsiteX21" fmla="*/ 2160003 w 6348546"/>
                <a:gd name="connsiteY21" fmla="*/ 1339407 h 5915274"/>
                <a:gd name="connsiteX22" fmla="*/ 1606550 w 6348546"/>
                <a:gd name="connsiteY22" fmla="*/ 1002523 h 5915274"/>
                <a:gd name="connsiteX23" fmla="*/ 1317792 w 6348546"/>
                <a:gd name="connsiteY23" fmla="*/ 785954 h 5915274"/>
                <a:gd name="connsiteX24" fmla="*/ 1125287 w 6348546"/>
                <a:gd name="connsiteY24" fmla="*/ 593449 h 5915274"/>
                <a:gd name="connsiteX25" fmla="*/ 1173414 w 6348546"/>
                <a:gd name="connsiteY25" fmla="*/ 328754 h 5915274"/>
                <a:gd name="connsiteX26" fmla="*/ 1004971 w 6348546"/>
                <a:gd name="connsiteY26" fmla="*/ 88123 h 5915274"/>
                <a:gd name="connsiteX27" fmla="*/ 644024 w 6348546"/>
                <a:gd name="connsiteY27" fmla="*/ 88123 h 5915274"/>
                <a:gd name="connsiteX28" fmla="*/ 18382 w 6348546"/>
                <a:gd name="connsiteY28" fmla="*/ 1146902 h 5915274"/>
                <a:gd name="connsiteX29" fmla="*/ 210887 w 6348546"/>
                <a:gd name="connsiteY29" fmla="*/ 1724417 h 5915274"/>
                <a:gd name="connsiteX30" fmla="*/ 668087 w 6348546"/>
                <a:gd name="connsiteY30" fmla="*/ 2085365 h 5915274"/>
                <a:gd name="connsiteX31" fmla="*/ 812466 w 6348546"/>
                <a:gd name="connsiteY31" fmla="*/ 2325996 h 5915274"/>
                <a:gd name="connsiteX32" fmla="*/ 836529 w 6348546"/>
                <a:gd name="connsiteY32" fmla="*/ 2686944 h 5915274"/>
                <a:gd name="connsiteX33" fmla="*/ 788403 w 6348546"/>
                <a:gd name="connsiteY33" fmla="*/ 3264460 h 5915274"/>
                <a:gd name="connsiteX34" fmla="*/ 740277 w 6348546"/>
                <a:gd name="connsiteY34" fmla="*/ 3673533 h 5915274"/>
                <a:gd name="connsiteX35" fmla="*/ 692150 w 6348546"/>
                <a:gd name="connsiteY35" fmla="*/ 4082607 h 5915274"/>
                <a:gd name="connsiteX36" fmla="*/ 668087 w 6348546"/>
                <a:gd name="connsiteY36" fmla="*/ 4515744 h 5915274"/>
                <a:gd name="connsiteX37" fmla="*/ 1125287 w 6348546"/>
                <a:gd name="connsiteY37" fmla="*/ 4684186 h 5915274"/>
                <a:gd name="connsiteX38" fmla="*/ 1438108 w 6348546"/>
                <a:gd name="connsiteY38" fmla="*/ 4924817 h 5915274"/>
                <a:gd name="connsiteX39" fmla="*/ 1895308 w 6348546"/>
                <a:gd name="connsiteY39" fmla="*/ 5309828 h 5915274"/>
                <a:gd name="connsiteX40" fmla="*/ 2448761 w 6348546"/>
                <a:gd name="connsiteY40" fmla="*/ 5454207 h 5915274"/>
                <a:gd name="connsiteX41" fmla="*/ 2881898 w 6348546"/>
                <a:gd name="connsiteY41" fmla="*/ 5454207 h 5915274"/>
                <a:gd name="connsiteX42" fmla="*/ 3218782 w 6348546"/>
                <a:gd name="connsiteY42" fmla="*/ 5670775 h 5915274"/>
                <a:gd name="connsiteX43" fmla="*/ 3507540 w 6348546"/>
                <a:gd name="connsiteY43" fmla="*/ 5863281 h 5915274"/>
                <a:gd name="connsiteX44" fmla="*/ 3627856 w 6348546"/>
                <a:gd name="connsiteY44" fmla="*/ 5911407 h 5915274"/>
                <a:gd name="connsiteX0" fmla="*/ 3417009 w 6137699"/>
                <a:gd name="connsiteY0" fmla="*/ 5953905 h 5957772"/>
                <a:gd name="connsiteX1" fmla="*/ 4090777 w 6137699"/>
                <a:gd name="connsiteY1" fmla="*/ 5833589 h 5957772"/>
                <a:gd name="connsiteX2" fmla="*/ 4692356 w 6137699"/>
                <a:gd name="connsiteY2" fmla="*/ 5713273 h 5957772"/>
                <a:gd name="connsiteX3" fmla="*/ 4932988 w 6137699"/>
                <a:gd name="connsiteY3" fmla="*/ 5520768 h 5957772"/>
                <a:gd name="connsiteX4" fmla="*/ 5125493 w 6137699"/>
                <a:gd name="connsiteY4" fmla="*/ 5111694 h 5957772"/>
                <a:gd name="connsiteX5" fmla="*/ 5342061 w 6137699"/>
                <a:gd name="connsiteY5" fmla="*/ 4895126 h 5957772"/>
                <a:gd name="connsiteX6" fmla="*/ 5510503 w 6137699"/>
                <a:gd name="connsiteY6" fmla="*/ 4630431 h 5957772"/>
                <a:gd name="connsiteX7" fmla="*/ 5654882 w 6137699"/>
                <a:gd name="connsiteY7" fmla="*/ 4317610 h 5957772"/>
                <a:gd name="connsiteX8" fmla="*/ 5847388 w 6137699"/>
                <a:gd name="connsiteY8" fmla="*/ 4173231 h 5957772"/>
                <a:gd name="connsiteX9" fmla="*/ 5871451 w 6137699"/>
                <a:gd name="connsiteY9" fmla="*/ 4028852 h 5957772"/>
                <a:gd name="connsiteX10" fmla="*/ 5847388 w 6137699"/>
                <a:gd name="connsiteY10" fmla="*/ 3836347 h 5957772"/>
                <a:gd name="connsiteX11" fmla="*/ 5991767 w 6137699"/>
                <a:gd name="connsiteY11" fmla="*/ 3667905 h 5957772"/>
                <a:gd name="connsiteX12" fmla="*/ 6136145 w 6137699"/>
                <a:gd name="connsiteY12" fmla="*/ 3691968 h 5957772"/>
                <a:gd name="connsiteX13" fmla="*/ 5895514 w 6137699"/>
                <a:gd name="connsiteY13" fmla="*/ 3403210 h 5957772"/>
                <a:gd name="connsiteX14" fmla="*/ 5534567 w 6137699"/>
                <a:gd name="connsiteY14" fmla="*/ 3234768 h 5957772"/>
                <a:gd name="connsiteX15" fmla="*/ 5221745 w 6137699"/>
                <a:gd name="connsiteY15" fmla="*/ 3066326 h 5957772"/>
                <a:gd name="connsiteX16" fmla="*/ 4523914 w 6137699"/>
                <a:gd name="connsiteY16" fmla="*/ 3090389 h 5957772"/>
                <a:gd name="connsiteX17" fmla="*/ 3922335 w 6137699"/>
                <a:gd name="connsiteY17" fmla="*/ 3210705 h 5957772"/>
                <a:gd name="connsiteX18" fmla="*/ 3080124 w 6137699"/>
                <a:gd name="connsiteY18" fmla="*/ 2657252 h 5957772"/>
                <a:gd name="connsiteX19" fmla="*/ 2671051 w 6137699"/>
                <a:gd name="connsiteY19" fmla="*/ 2031610 h 5957772"/>
                <a:gd name="connsiteX20" fmla="*/ 2286040 w 6137699"/>
                <a:gd name="connsiteY20" fmla="*/ 1646600 h 5957772"/>
                <a:gd name="connsiteX21" fmla="*/ 1949156 w 6137699"/>
                <a:gd name="connsiteY21" fmla="*/ 1381905 h 5957772"/>
                <a:gd name="connsiteX22" fmla="*/ 1395703 w 6137699"/>
                <a:gd name="connsiteY22" fmla="*/ 1045021 h 5957772"/>
                <a:gd name="connsiteX23" fmla="*/ 1106945 w 6137699"/>
                <a:gd name="connsiteY23" fmla="*/ 828452 h 5957772"/>
                <a:gd name="connsiteX24" fmla="*/ 914440 w 6137699"/>
                <a:gd name="connsiteY24" fmla="*/ 635947 h 5957772"/>
                <a:gd name="connsiteX25" fmla="*/ 962567 w 6137699"/>
                <a:gd name="connsiteY25" fmla="*/ 371252 h 5957772"/>
                <a:gd name="connsiteX26" fmla="*/ 794124 w 6137699"/>
                <a:gd name="connsiteY26" fmla="*/ 130621 h 5957772"/>
                <a:gd name="connsiteX27" fmla="*/ 433177 w 6137699"/>
                <a:gd name="connsiteY27" fmla="*/ 130621 h 5957772"/>
                <a:gd name="connsiteX28" fmla="*/ 40 w 6137699"/>
                <a:gd name="connsiteY28" fmla="*/ 1766915 h 5957772"/>
                <a:gd name="connsiteX29" fmla="*/ 457240 w 6137699"/>
                <a:gd name="connsiteY29" fmla="*/ 2127863 h 5957772"/>
                <a:gd name="connsiteX30" fmla="*/ 601619 w 6137699"/>
                <a:gd name="connsiteY30" fmla="*/ 2368494 h 5957772"/>
                <a:gd name="connsiteX31" fmla="*/ 625682 w 6137699"/>
                <a:gd name="connsiteY31" fmla="*/ 2729442 h 5957772"/>
                <a:gd name="connsiteX32" fmla="*/ 577556 w 6137699"/>
                <a:gd name="connsiteY32" fmla="*/ 3306958 h 5957772"/>
                <a:gd name="connsiteX33" fmla="*/ 529430 w 6137699"/>
                <a:gd name="connsiteY33" fmla="*/ 3716031 h 5957772"/>
                <a:gd name="connsiteX34" fmla="*/ 481303 w 6137699"/>
                <a:gd name="connsiteY34" fmla="*/ 4125105 h 5957772"/>
                <a:gd name="connsiteX35" fmla="*/ 457240 w 6137699"/>
                <a:gd name="connsiteY35" fmla="*/ 4558242 h 5957772"/>
                <a:gd name="connsiteX36" fmla="*/ 914440 w 6137699"/>
                <a:gd name="connsiteY36" fmla="*/ 4726684 h 5957772"/>
                <a:gd name="connsiteX37" fmla="*/ 1227261 w 6137699"/>
                <a:gd name="connsiteY37" fmla="*/ 4967315 h 5957772"/>
                <a:gd name="connsiteX38" fmla="*/ 1684461 w 6137699"/>
                <a:gd name="connsiteY38" fmla="*/ 5352326 h 5957772"/>
                <a:gd name="connsiteX39" fmla="*/ 2237914 w 6137699"/>
                <a:gd name="connsiteY39" fmla="*/ 5496705 h 5957772"/>
                <a:gd name="connsiteX40" fmla="*/ 2671051 w 6137699"/>
                <a:gd name="connsiteY40" fmla="*/ 5496705 h 5957772"/>
                <a:gd name="connsiteX41" fmla="*/ 3007935 w 6137699"/>
                <a:gd name="connsiteY41" fmla="*/ 5713273 h 5957772"/>
                <a:gd name="connsiteX42" fmla="*/ 3296693 w 6137699"/>
                <a:gd name="connsiteY42" fmla="*/ 5905779 h 5957772"/>
                <a:gd name="connsiteX43" fmla="*/ 3417009 w 6137699"/>
                <a:gd name="connsiteY43" fmla="*/ 5953905 h 5957772"/>
                <a:gd name="connsiteX0" fmla="*/ 3422189 w 6142879"/>
                <a:gd name="connsiteY0" fmla="*/ 5896439 h 5900306"/>
                <a:gd name="connsiteX1" fmla="*/ 4095957 w 6142879"/>
                <a:gd name="connsiteY1" fmla="*/ 5776123 h 5900306"/>
                <a:gd name="connsiteX2" fmla="*/ 4697536 w 6142879"/>
                <a:gd name="connsiteY2" fmla="*/ 5655807 h 5900306"/>
                <a:gd name="connsiteX3" fmla="*/ 4938168 w 6142879"/>
                <a:gd name="connsiteY3" fmla="*/ 5463302 h 5900306"/>
                <a:gd name="connsiteX4" fmla="*/ 5130673 w 6142879"/>
                <a:gd name="connsiteY4" fmla="*/ 5054228 h 5900306"/>
                <a:gd name="connsiteX5" fmla="*/ 5347241 w 6142879"/>
                <a:gd name="connsiteY5" fmla="*/ 4837660 h 5900306"/>
                <a:gd name="connsiteX6" fmla="*/ 5515683 w 6142879"/>
                <a:gd name="connsiteY6" fmla="*/ 4572965 h 5900306"/>
                <a:gd name="connsiteX7" fmla="*/ 5660062 w 6142879"/>
                <a:gd name="connsiteY7" fmla="*/ 4260144 h 5900306"/>
                <a:gd name="connsiteX8" fmla="*/ 5852568 w 6142879"/>
                <a:gd name="connsiteY8" fmla="*/ 4115765 h 5900306"/>
                <a:gd name="connsiteX9" fmla="*/ 5876631 w 6142879"/>
                <a:gd name="connsiteY9" fmla="*/ 3971386 h 5900306"/>
                <a:gd name="connsiteX10" fmla="*/ 5852568 w 6142879"/>
                <a:gd name="connsiteY10" fmla="*/ 3778881 h 5900306"/>
                <a:gd name="connsiteX11" fmla="*/ 5996947 w 6142879"/>
                <a:gd name="connsiteY11" fmla="*/ 3610439 h 5900306"/>
                <a:gd name="connsiteX12" fmla="*/ 6141325 w 6142879"/>
                <a:gd name="connsiteY12" fmla="*/ 3634502 h 5900306"/>
                <a:gd name="connsiteX13" fmla="*/ 5900694 w 6142879"/>
                <a:gd name="connsiteY13" fmla="*/ 3345744 h 5900306"/>
                <a:gd name="connsiteX14" fmla="*/ 5539747 w 6142879"/>
                <a:gd name="connsiteY14" fmla="*/ 3177302 h 5900306"/>
                <a:gd name="connsiteX15" fmla="*/ 5226925 w 6142879"/>
                <a:gd name="connsiteY15" fmla="*/ 3008860 h 5900306"/>
                <a:gd name="connsiteX16" fmla="*/ 4529094 w 6142879"/>
                <a:gd name="connsiteY16" fmla="*/ 3032923 h 5900306"/>
                <a:gd name="connsiteX17" fmla="*/ 3927515 w 6142879"/>
                <a:gd name="connsiteY17" fmla="*/ 3153239 h 5900306"/>
                <a:gd name="connsiteX18" fmla="*/ 3085304 w 6142879"/>
                <a:gd name="connsiteY18" fmla="*/ 2599786 h 5900306"/>
                <a:gd name="connsiteX19" fmla="*/ 2676231 w 6142879"/>
                <a:gd name="connsiteY19" fmla="*/ 1974144 h 5900306"/>
                <a:gd name="connsiteX20" fmla="*/ 2291220 w 6142879"/>
                <a:gd name="connsiteY20" fmla="*/ 1589134 h 5900306"/>
                <a:gd name="connsiteX21" fmla="*/ 1954336 w 6142879"/>
                <a:gd name="connsiteY21" fmla="*/ 1324439 h 5900306"/>
                <a:gd name="connsiteX22" fmla="*/ 1400883 w 6142879"/>
                <a:gd name="connsiteY22" fmla="*/ 987555 h 5900306"/>
                <a:gd name="connsiteX23" fmla="*/ 1112125 w 6142879"/>
                <a:gd name="connsiteY23" fmla="*/ 770986 h 5900306"/>
                <a:gd name="connsiteX24" fmla="*/ 919620 w 6142879"/>
                <a:gd name="connsiteY24" fmla="*/ 578481 h 5900306"/>
                <a:gd name="connsiteX25" fmla="*/ 967747 w 6142879"/>
                <a:gd name="connsiteY25" fmla="*/ 313786 h 5900306"/>
                <a:gd name="connsiteX26" fmla="*/ 799304 w 6142879"/>
                <a:gd name="connsiteY26" fmla="*/ 73155 h 5900306"/>
                <a:gd name="connsiteX27" fmla="*/ 5220 w 6142879"/>
                <a:gd name="connsiteY27" fmla="*/ 1709449 h 5900306"/>
                <a:gd name="connsiteX28" fmla="*/ 462420 w 6142879"/>
                <a:gd name="connsiteY28" fmla="*/ 2070397 h 5900306"/>
                <a:gd name="connsiteX29" fmla="*/ 606799 w 6142879"/>
                <a:gd name="connsiteY29" fmla="*/ 2311028 h 5900306"/>
                <a:gd name="connsiteX30" fmla="*/ 630862 w 6142879"/>
                <a:gd name="connsiteY30" fmla="*/ 2671976 h 5900306"/>
                <a:gd name="connsiteX31" fmla="*/ 582736 w 6142879"/>
                <a:gd name="connsiteY31" fmla="*/ 3249492 h 5900306"/>
                <a:gd name="connsiteX32" fmla="*/ 534610 w 6142879"/>
                <a:gd name="connsiteY32" fmla="*/ 3658565 h 5900306"/>
                <a:gd name="connsiteX33" fmla="*/ 486483 w 6142879"/>
                <a:gd name="connsiteY33" fmla="*/ 4067639 h 5900306"/>
                <a:gd name="connsiteX34" fmla="*/ 462420 w 6142879"/>
                <a:gd name="connsiteY34" fmla="*/ 4500776 h 5900306"/>
                <a:gd name="connsiteX35" fmla="*/ 919620 w 6142879"/>
                <a:gd name="connsiteY35" fmla="*/ 4669218 h 5900306"/>
                <a:gd name="connsiteX36" fmla="*/ 1232441 w 6142879"/>
                <a:gd name="connsiteY36" fmla="*/ 4909849 h 5900306"/>
                <a:gd name="connsiteX37" fmla="*/ 1689641 w 6142879"/>
                <a:gd name="connsiteY37" fmla="*/ 5294860 h 5900306"/>
                <a:gd name="connsiteX38" fmla="*/ 2243094 w 6142879"/>
                <a:gd name="connsiteY38" fmla="*/ 5439239 h 5900306"/>
                <a:gd name="connsiteX39" fmla="*/ 2676231 w 6142879"/>
                <a:gd name="connsiteY39" fmla="*/ 5439239 h 5900306"/>
                <a:gd name="connsiteX40" fmla="*/ 3013115 w 6142879"/>
                <a:gd name="connsiteY40" fmla="*/ 5655807 h 5900306"/>
                <a:gd name="connsiteX41" fmla="*/ 3301873 w 6142879"/>
                <a:gd name="connsiteY41" fmla="*/ 5848313 h 5900306"/>
                <a:gd name="connsiteX42" fmla="*/ 3422189 w 6142879"/>
                <a:gd name="connsiteY42" fmla="*/ 5896439 h 5900306"/>
                <a:gd name="connsiteX0" fmla="*/ 3427592 w 6148282"/>
                <a:gd name="connsiteY0" fmla="*/ 5634840 h 5638707"/>
                <a:gd name="connsiteX1" fmla="*/ 4101360 w 6148282"/>
                <a:gd name="connsiteY1" fmla="*/ 5514524 h 5638707"/>
                <a:gd name="connsiteX2" fmla="*/ 4702939 w 6148282"/>
                <a:gd name="connsiteY2" fmla="*/ 5394208 h 5638707"/>
                <a:gd name="connsiteX3" fmla="*/ 4943571 w 6148282"/>
                <a:gd name="connsiteY3" fmla="*/ 5201703 h 5638707"/>
                <a:gd name="connsiteX4" fmla="*/ 5136076 w 6148282"/>
                <a:gd name="connsiteY4" fmla="*/ 4792629 h 5638707"/>
                <a:gd name="connsiteX5" fmla="*/ 5352644 w 6148282"/>
                <a:gd name="connsiteY5" fmla="*/ 4576061 h 5638707"/>
                <a:gd name="connsiteX6" fmla="*/ 5521086 w 6148282"/>
                <a:gd name="connsiteY6" fmla="*/ 4311366 h 5638707"/>
                <a:gd name="connsiteX7" fmla="*/ 5665465 w 6148282"/>
                <a:gd name="connsiteY7" fmla="*/ 3998545 h 5638707"/>
                <a:gd name="connsiteX8" fmla="*/ 5857971 w 6148282"/>
                <a:gd name="connsiteY8" fmla="*/ 3854166 h 5638707"/>
                <a:gd name="connsiteX9" fmla="*/ 5882034 w 6148282"/>
                <a:gd name="connsiteY9" fmla="*/ 3709787 h 5638707"/>
                <a:gd name="connsiteX10" fmla="*/ 5857971 w 6148282"/>
                <a:gd name="connsiteY10" fmla="*/ 3517282 h 5638707"/>
                <a:gd name="connsiteX11" fmla="*/ 6002350 w 6148282"/>
                <a:gd name="connsiteY11" fmla="*/ 3348840 h 5638707"/>
                <a:gd name="connsiteX12" fmla="*/ 6146728 w 6148282"/>
                <a:gd name="connsiteY12" fmla="*/ 3372903 h 5638707"/>
                <a:gd name="connsiteX13" fmla="*/ 5906097 w 6148282"/>
                <a:gd name="connsiteY13" fmla="*/ 3084145 h 5638707"/>
                <a:gd name="connsiteX14" fmla="*/ 5545150 w 6148282"/>
                <a:gd name="connsiteY14" fmla="*/ 2915703 h 5638707"/>
                <a:gd name="connsiteX15" fmla="*/ 5232328 w 6148282"/>
                <a:gd name="connsiteY15" fmla="*/ 2747261 h 5638707"/>
                <a:gd name="connsiteX16" fmla="*/ 4534497 w 6148282"/>
                <a:gd name="connsiteY16" fmla="*/ 2771324 h 5638707"/>
                <a:gd name="connsiteX17" fmla="*/ 3932918 w 6148282"/>
                <a:gd name="connsiteY17" fmla="*/ 2891640 h 5638707"/>
                <a:gd name="connsiteX18" fmla="*/ 3090707 w 6148282"/>
                <a:gd name="connsiteY18" fmla="*/ 2338187 h 5638707"/>
                <a:gd name="connsiteX19" fmla="*/ 2681634 w 6148282"/>
                <a:gd name="connsiteY19" fmla="*/ 1712545 h 5638707"/>
                <a:gd name="connsiteX20" fmla="*/ 2296623 w 6148282"/>
                <a:gd name="connsiteY20" fmla="*/ 1327535 h 5638707"/>
                <a:gd name="connsiteX21" fmla="*/ 1959739 w 6148282"/>
                <a:gd name="connsiteY21" fmla="*/ 1062840 h 5638707"/>
                <a:gd name="connsiteX22" fmla="*/ 1406286 w 6148282"/>
                <a:gd name="connsiteY22" fmla="*/ 725956 h 5638707"/>
                <a:gd name="connsiteX23" fmla="*/ 1117528 w 6148282"/>
                <a:gd name="connsiteY23" fmla="*/ 509387 h 5638707"/>
                <a:gd name="connsiteX24" fmla="*/ 925023 w 6148282"/>
                <a:gd name="connsiteY24" fmla="*/ 316882 h 5638707"/>
                <a:gd name="connsiteX25" fmla="*/ 973150 w 6148282"/>
                <a:gd name="connsiteY25" fmla="*/ 52187 h 5638707"/>
                <a:gd name="connsiteX26" fmla="*/ 10623 w 6148282"/>
                <a:gd name="connsiteY26" fmla="*/ 1447850 h 5638707"/>
                <a:gd name="connsiteX27" fmla="*/ 467823 w 6148282"/>
                <a:gd name="connsiteY27" fmla="*/ 1808798 h 5638707"/>
                <a:gd name="connsiteX28" fmla="*/ 612202 w 6148282"/>
                <a:gd name="connsiteY28" fmla="*/ 2049429 h 5638707"/>
                <a:gd name="connsiteX29" fmla="*/ 636265 w 6148282"/>
                <a:gd name="connsiteY29" fmla="*/ 2410377 h 5638707"/>
                <a:gd name="connsiteX30" fmla="*/ 588139 w 6148282"/>
                <a:gd name="connsiteY30" fmla="*/ 2987893 h 5638707"/>
                <a:gd name="connsiteX31" fmla="*/ 540013 w 6148282"/>
                <a:gd name="connsiteY31" fmla="*/ 3396966 h 5638707"/>
                <a:gd name="connsiteX32" fmla="*/ 491886 w 6148282"/>
                <a:gd name="connsiteY32" fmla="*/ 3806040 h 5638707"/>
                <a:gd name="connsiteX33" fmla="*/ 467823 w 6148282"/>
                <a:gd name="connsiteY33" fmla="*/ 4239177 h 5638707"/>
                <a:gd name="connsiteX34" fmla="*/ 925023 w 6148282"/>
                <a:gd name="connsiteY34" fmla="*/ 4407619 h 5638707"/>
                <a:gd name="connsiteX35" fmla="*/ 1237844 w 6148282"/>
                <a:gd name="connsiteY35" fmla="*/ 4648250 h 5638707"/>
                <a:gd name="connsiteX36" fmla="*/ 1695044 w 6148282"/>
                <a:gd name="connsiteY36" fmla="*/ 5033261 h 5638707"/>
                <a:gd name="connsiteX37" fmla="*/ 2248497 w 6148282"/>
                <a:gd name="connsiteY37" fmla="*/ 5177640 h 5638707"/>
                <a:gd name="connsiteX38" fmla="*/ 2681634 w 6148282"/>
                <a:gd name="connsiteY38" fmla="*/ 5177640 h 5638707"/>
                <a:gd name="connsiteX39" fmla="*/ 3018518 w 6148282"/>
                <a:gd name="connsiteY39" fmla="*/ 5394208 h 5638707"/>
                <a:gd name="connsiteX40" fmla="*/ 3307276 w 6148282"/>
                <a:gd name="connsiteY40" fmla="*/ 5586714 h 5638707"/>
                <a:gd name="connsiteX41" fmla="*/ 3427592 w 6148282"/>
                <a:gd name="connsiteY41" fmla="*/ 5634840 h 5638707"/>
                <a:gd name="connsiteX0" fmla="*/ 3425909 w 6146599"/>
                <a:gd name="connsiteY0" fmla="*/ 5364685 h 5368552"/>
                <a:gd name="connsiteX1" fmla="*/ 4099677 w 6146599"/>
                <a:gd name="connsiteY1" fmla="*/ 5244369 h 5368552"/>
                <a:gd name="connsiteX2" fmla="*/ 4701256 w 6146599"/>
                <a:gd name="connsiteY2" fmla="*/ 5124053 h 5368552"/>
                <a:gd name="connsiteX3" fmla="*/ 4941888 w 6146599"/>
                <a:gd name="connsiteY3" fmla="*/ 4931548 h 5368552"/>
                <a:gd name="connsiteX4" fmla="*/ 5134393 w 6146599"/>
                <a:gd name="connsiteY4" fmla="*/ 4522474 h 5368552"/>
                <a:gd name="connsiteX5" fmla="*/ 5350961 w 6146599"/>
                <a:gd name="connsiteY5" fmla="*/ 4305906 h 5368552"/>
                <a:gd name="connsiteX6" fmla="*/ 5519403 w 6146599"/>
                <a:gd name="connsiteY6" fmla="*/ 4041211 h 5368552"/>
                <a:gd name="connsiteX7" fmla="*/ 5663782 w 6146599"/>
                <a:gd name="connsiteY7" fmla="*/ 3728390 h 5368552"/>
                <a:gd name="connsiteX8" fmla="*/ 5856288 w 6146599"/>
                <a:gd name="connsiteY8" fmla="*/ 3584011 h 5368552"/>
                <a:gd name="connsiteX9" fmla="*/ 5880351 w 6146599"/>
                <a:gd name="connsiteY9" fmla="*/ 3439632 h 5368552"/>
                <a:gd name="connsiteX10" fmla="*/ 5856288 w 6146599"/>
                <a:gd name="connsiteY10" fmla="*/ 3247127 h 5368552"/>
                <a:gd name="connsiteX11" fmla="*/ 6000667 w 6146599"/>
                <a:gd name="connsiteY11" fmla="*/ 3078685 h 5368552"/>
                <a:gd name="connsiteX12" fmla="*/ 6145045 w 6146599"/>
                <a:gd name="connsiteY12" fmla="*/ 3102748 h 5368552"/>
                <a:gd name="connsiteX13" fmla="*/ 5904414 w 6146599"/>
                <a:gd name="connsiteY13" fmla="*/ 2813990 h 5368552"/>
                <a:gd name="connsiteX14" fmla="*/ 5543467 w 6146599"/>
                <a:gd name="connsiteY14" fmla="*/ 2645548 h 5368552"/>
                <a:gd name="connsiteX15" fmla="*/ 5230645 w 6146599"/>
                <a:gd name="connsiteY15" fmla="*/ 2477106 h 5368552"/>
                <a:gd name="connsiteX16" fmla="*/ 4532814 w 6146599"/>
                <a:gd name="connsiteY16" fmla="*/ 2501169 h 5368552"/>
                <a:gd name="connsiteX17" fmla="*/ 3931235 w 6146599"/>
                <a:gd name="connsiteY17" fmla="*/ 2621485 h 5368552"/>
                <a:gd name="connsiteX18" fmla="*/ 3089024 w 6146599"/>
                <a:gd name="connsiteY18" fmla="*/ 2068032 h 5368552"/>
                <a:gd name="connsiteX19" fmla="*/ 2679951 w 6146599"/>
                <a:gd name="connsiteY19" fmla="*/ 1442390 h 5368552"/>
                <a:gd name="connsiteX20" fmla="*/ 2294940 w 6146599"/>
                <a:gd name="connsiteY20" fmla="*/ 1057380 h 5368552"/>
                <a:gd name="connsiteX21" fmla="*/ 1958056 w 6146599"/>
                <a:gd name="connsiteY21" fmla="*/ 792685 h 5368552"/>
                <a:gd name="connsiteX22" fmla="*/ 1404603 w 6146599"/>
                <a:gd name="connsiteY22" fmla="*/ 455801 h 5368552"/>
                <a:gd name="connsiteX23" fmla="*/ 1115845 w 6146599"/>
                <a:gd name="connsiteY23" fmla="*/ 239232 h 5368552"/>
                <a:gd name="connsiteX24" fmla="*/ 923340 w 6146599"/>
                <a:gd name="connsiteY24" fmla="*/ 46727 h 5368552"/>
                <a:gd name="connsiteX25" fmla="*/ 8940 w 6146599"/>
                <a:gd name="connsiteY25" fmla="*/ 1177695 h 5368552"/>
                <a:gd name="connsiteX26" fmla="*/ 466140 w 6146599"/>
                <a:gd name="connsiteY26" fmla="*/ 1538643 h 5368552"/>
                <a:gd name="connsiteX27" fmla="*/ 610519 w 6146599"/>
                <a:gd name="connsiteY27" fmla="*/ 1779274 h 5368552"/>
                <a:gd name="connsiteX28" fmla="*/ 634582 w 6146599"/>
                <a:gd name="connsiteY28" fmla="*/ 2140222 h 5368552"/>
                <a:gd name="connsiteX29" fmla="*/ 586456 w 6146599"/>
                <a:gd name="connsiteY29" fmla="*/ 2717738 h 5368552"/>
                <a:gd name="connsiteX30" fmla="*/ 538330 w 6146599"/>
                <a:gd name="connsiteY30" fmla="*/ 3126811 h 5368552"/>
                <a:gd name="connsiteX31" fmla="*/ 490203 w 6146599"/>
                <a:gd name="connsiteY31" fmla="*/ 3535885 h 5368552"/>
                <a:gd name="connsiteX32" fmla="*/ 466140 w 6146599"/>
                <a:gd name="connsiteY32" fmla="*/ 3969022 h 5368552"/>
                <a:gd name="connsiteX33" fmla="*/ 923340 w 6146599"/>
                <a:gd name="connsiteY33" fmla="*/ 4137464 h 5368552"/>
                <a:gd name="connsiteX34" fmla="*/ 1236161 w 6146599"/>
                <a:gd name="connsiteY34" fmla="*/ 4378095 h 5368552"/>
                <a:gd name="connsiteX35" fmla="*/ 1693361 w 6146599"/>
                <a:gd name="connsiteY35" fmla="*/ 4763106 h 5368552"/>
                <a:gd name="connsiteX36" fmla="*/ 2246814 w 6146599"/>
                <a:gd name="connsiteY36" fmla="*/ 4907485 h 5368552"/>
                <a:gd name="connsiteX37" fmla="*/ 2679951 w 6146599"/>
                <a:gd name="connsiteY37" fmla="*/ 4907485 h 5368552"/>
                <a:gd name="connsiteX38" fmla="*/ 3016835 w 6146599"/>
                <a:gd name="connsiteY38" fmla="*/ 5124053 h 5368552"/>
                <a:gd name="connsiteX39" fmla="*/ 3305593 w 6146599"/>
                <a:gd name="connsiteY39" fmla="*/ 5316559 h 5368552"/>
                <a:gd name="connsiteX40" fmla="*/ 3425909 w 6146599"/>
                <a:gd name="connsiteY40" fmla="*/ 5364685 h 5368552"/>
                <a:gd name="connsiteX0" fmla="*/ 3433201 w 6153891"/>
                <a:gd name="connsiteY0" fmla="*/ 5158057 h 5161924"/>
                <a:gd name="connsiteX1" fmla="*/ 4106969 w 6153891"/>
                <a:gd name="connsiteY1" fmla="*/ 5037741 h 5161924"/>
                <a:gd name="connsiteX2" fmla="*/ 4708548 w 6153891"/>
                <a:gd name="connsiteY2" fmla="*/ 4917425 h 5161924"/>
                <a:gd name="connsiteX3" fmla="*/ 4949180 w 6153891"/>
                <a:gd name="connsiteY3" fmla="*/ 4724920 h 5161924"/>
                <a:gd name="connsiteX4" fmla="*/ 5141685 w 6153891"/>
                <a:gd name="connsiteY4" fmla="*/ 4315846 h 5161924"/>
                <a:gd name="connsiteX5" fmla="*/ 5358253 w 6153891"/>
                <a:gd name="connsiteY5" fmla="*/ 4099278 h 5161924"/>
                <a:gd name="connsiteX6" fmla="*/ 5526695 w 6153891"/>
                <a:gd name="connsiteY6" fmla="*/ 3834583 h 5161924"/>
                <a:gd name="connsiteX7" fmla="*/ 5671074 w 6153891"/>
                <a:gd name="connsiteY7" fmla="*/ 3521762 h 5161924"/>
                <a:gd name="connsiteX8" fmla="*/ 5863580 w 6153891"/>
                <a:gd name="connsiteY8" fmla="*/ 3377383 h 5161924"/>
                <a:gd name="connsiteX9" fmla="*/ 5887643 w 6153891"/>
                <a:gd name="connsiteY9" fmla="*/ 3233004 h 5161924"/>
                <a:gd name="connsiteX10" fmla="*/ 5863580 w 6153891"/>
                <a:gd name="connsiteY10" fmla="*/ 3040499 h 5161924"/>
                <a:gd name="connsiteX11" fmla="*/ 6007959 w 6153891"/>
                <a:gd name="connsiteY11" fmla="*/ 2872057 h 5161924"/>
                <a:gd name="connsiteX12" fmla="*/ 6152337 w 6153891"/>
                <a:gd name="connsiteY12" fmla="*/ 2896120 h 5161924"/>
                <a:gd name="connsiteX13" fmla="*/ 5911706 w 6153891"/>
                <a:gd name="connsiteY13" fmla="*/ 2607362 h 5161924"/>
                <a:gd name="connsiteX14" fmla="*/ 5550759 w 6153891"/>
                <a:gd name="connsiteY14" fmla="*/ 2438920 h 5161924"/>
                <a:gd name="connsiteX15" fmla="*/ 5237937 w 6153891"/>
                <a:gd name="connsiteY15" fmla="*/ 2270478 h 5161924"/>
                <a:gd name="connsiteX16" fmla="*/ 4540106 w 6153891"/>
                <a:gd name="connsiteY16" fmla="*/ 2294541 h 5161924"/>
                <a:gd name="connsiteX17" fmla="*/ 3938527 w 6153891"/>
                <a:gd name="connsiteY17" fmla="*/ 2414857 h 5161924"/>
                <a:gd name="connsiteX18" fmla="*/ 3096316 w 6153891"/>
                <a:gd name="connsiteY18" fmla="*/ 1861404 h 5161924"/>
                <a:gd name="connsiteX19" fmla="*/ 2687243 w 6153891"/>
                <a:gd name="connsiteY19" fmla="*/ 1235762 h 5161924"/>
                <a:gd name="connsiteX20" fmla="*/ 2302232 w 6153891"/>
                <a:gd name="connsiteY20" fmla="*/ 850752 h 5161924"/>
                <a:gd name="connsiteX21" fmla="*/ 1965348 w 6153891"/>
                <a:gd name="connsiteY21" fmla="*/ 586057 h 5161924"/>
                <a:gd name="connsiteX22" fmla="*/ 1411895 w 6153891"/>
                <a:gd name="connsiteY22" fmla="*/ 249173 h 5161924"/>
                <a:gd name="connsiteX23" fmla="*/ 1123137 w 6153891"/>
                <a:gd name="connsiteY23" fmla="*/ 32604 h 5161924"/>
                <a:gd name="connsiteX24" fmla="*/ 16232 w 6153891"/>
                <a:gd name="connsiteY24" fmla="*/ 971067 h 5161924"/>
                <a:gd name="connsiteX25" fmla="*/ 473432 w 6153891"/>
                <a:gd name="connsiteY25" fmla="*/ 1332015 h 5161924"/>
                <a:gd name="connsiteX26" fmla="*/ 617811 w 6153891"/>
                <a:gd name="connsiteY26" fmla="*/ 1572646 h 5161924"/>
                <a:gd name="connsiteX27" fmla="*/ 641874 w 6153891"/>
                <a:gd name="connsiteY27" fmla="*/ 1933594 h 5161924"/>
                <a:gd name="connsiteX28" fmla="*/ 593748 w 6153891"/>
                <a:gd name="connsiteY28" fmla="*/ 2511110 h 5161924"/>
                <a:gd name="connsiteX29" fmla="*/ 545622 w 6153891"/>
                <a:gd name="connsiteY29" fmla="*/ 2920183 h 5161924"/>
                <a:gd name="connsiteX30" fmla="*/ 497495 w 6153891"/>
                <a:gd name="connsiteY30" fmla="*/ 3329257 h 5161924"/>
                <a:gd name="connsiteX31" fmla="*/ 473432 w 6153891"/>
                <a:gd name="connsiteY31" fmla="*/ 3762394 h 5161924"/>
                <a:gd name="connsiteX32" fmla="*/ 930632 w 6153891"/>
                <a:gd name="connsiteY32" fmla="*/ 3930836 h 5161924"/>
                <a:gd name="connsiteX33" fmla="*/ 1243453 w 6153891"/>
                <a:gd name="connsiteY33" fmla="*/ 4171467 h 5161924"/>
                <a:gd name="connsiteX34" fmla="*/ 1700653 w 6153891"/>
                <a:gd name="connsiteY34" fmla="*/ 4556478 h 5161924"/>
                <a:gd name="connsiteX35" fmla="*/ 2254106 w 6153891"/>
                <a:gd name="connsiteY35" fmla="*/ 4700857 h 5161924"/>
                <a:gd name="connsiteX36" fmla="*/ 2687243 w 6153891"/>
                <a:gd name="connsiteY36" fmla="*/ 4700857 h 5161924"/>
                <a:gd name="connsiteX37" fmla="*/ 3024127 w 6153891"/>
                <a:gd name="connsiteY37" fmla="*/ 4917425 h 5161924"/>
                <a:gd name="connsiteX38" fmla="*/ 3312885 w 6153891"/>
                <a:gd name="connsiteY38" fmla="*/ 5109931 h 5161924"/>
                <a:gd name="connsiteX39" fmla="*/ 3433201 w 6153891"/>
                <a:gd name="connsiteY39" fmla="*/ 5158057 h 5161924"/>
                <a:gd name="connsiteX0" fmla="*/ 3446391 w 6167081"/>
                <a:gd name="connsiteY0" fmla="*/ 4917776 h 4921643"/>
                <a:gd name="connsiteX1" fmla="*/ 4120159 w 6167081"/>
                <a:gd name="connsiteY1" fmla="*/ 4797460 h 4921643"/>
                <a:gd name="connsiteX2" fmla="*/ 4721738 w 6167081"/>
                <a:gd name="connsiteY2" fmla="*/ 4677144 h 4921643"/>
                <a:gd name="connsiteX3" fmla="*/ 4962370 w 6167081"/>
                <a:gd name="connsiteY3" fmla="*/ 4484639 h 4921643"/>
                <a:gd name="connsiteX4" fmla="*/ 5154875 w 6167081"/>
                <a:gd name="connsiteY4" fmla="*/ 4075565 h 4921643"/>
                <a:gd name="connsiteX5" fmla="*/ 5371443 w 6167081"/>
                <a:gd name="connsiteY5" fmla="*/ 3858997 h 4921643"/>
                <a:gd name="connsiteX6" fmla="*/ 5539885 w 6167081"/>
                <a:gd name="connsiteY6" fmla="*/ 3594302 h 4921643"/>
                <a:gd name="connsiteX7" fmla="*/ 5684264 w 6167081"/>
                <a:gd name="connsiteY7" fmla="*/ 3281481 h 4921643"/>
                <a:gd name="connsiteX8" fmla="*/ 5876770 w 6167081"/>
                <a:gd name="connsiteY8" fmla="*/ 3137102 h 4921643"/>
                <a:gd name="connsiteX9" fmla="*/ 5900833 w 6167081"/>
                <a:gd name="connsiteY9" fmla="*/ 2992723 h 4921643"/>
                <a:gd name="connsiteX10" fmla="*/ 5876770 w 6167081"/>
                <a:gd name="connsiteY10" fmla="*/ 2800218 h 4921643"/>
                <a:gd name="connsiteX11" fmla="*/ 6021149 w 6167081"/>
                <a:gd name="connsiteY11" fmla="*/ 2631776 h 4921643"/>
                <a:gd name="connsiteX12" fmla="*/ 6165527 w 6167081"/>
                <a:gd name="connsiteY12" fmla="*/ 2655839 h 4921643"/>
                <a:gd name="connsiteX13" fmla="*/ 5924896 w 6167081"/>
                <a:gd name="connsiteY13" fmla="*/ 2367081 h 4921643"/>
                <a:gd name="connsiteX14" fmla="*/ 5563949 w 6167081"/>
                <a:gd name="connsiteY14" fmla="*/ 2198639 h 4921643"/>
                <a:gd name="connsiteX15" fmla="*/ 5251127 w 6167081"/>
                <a:gd name="connsiteY15" fmla="*/ 2030197 h 4921643"/>
                <a:gd name="connsiteX16" fmla="*/ 4553296 w 6167081"/>
                <a:gd name="connsiteY16" fmla="*/ 2054260 h 4921643"/>
                <a:gd name="connsiteX17" fmla="*/ 3951717 w 6167081"/>
                <a:gd name="connsiteY17" fmla="*/ 2174576 h 4921643"/>
                <a:gd name="connsiteX18" fmla="*/ 3109506 w 6167081"/>
                <a:gd name="connsiteY18" fmla="*/ 1621123 h 4921643"/>
                <a:gd name="connsiteX19" fmla="*/ 2700433 w 6167081"/>
                <a:gd name="connsiteY19" fmla="*/ 995481 h 4921643"/>
                <a:gd name="connsiteX20" fmla="*/ 2315422 w 6167081"/>
                <a:gd name="connsiteY20" fmla="*/ 610471 h 4921643"/>
                <a:gd name="connsiteX21" fmla="*/ 1978538 w 6167081"/>
                <a:gd name="connsiteY21" fmla="*/ 345776 h 4921643"/>
                <a:gd name="connsiteX22" fmla="*/ 1425085 w 6167081"/>
                <a:gd name="connsiteY22" fmla="*/ 8892 h 4921643"/>
                <a:gd name="connsiteX23" fmla="*/ 29422 w 6167081"/>
                <a:gd name="connsiteY23" fmla="*/ 730786 h 4921643"/>
                <a:gd name="connsiteX24" fmla="*/ 486622 w 6167081"/>
                <a:gd name="connsiteY24" fmla="*/ 1091734 h 4921643"/>
                <a:gd name="connsiteX25" fmla="*/ 631001 w 6167081"/>
                <a:gd name="connsiteY25" fmla="*/ 1332365 h 4921643"/>
                <a:gd name="connsiteX26" fmla="*/ 655064 w 6167081"/>
                <a:gd name="connsiteY26" fmla="*/ 1693313 h 4921643"/>
                <a:gd name="connsiteX27" fmla="*/ 606938 w 6167081"/>
                <a:gd name="connsiteY27" fmla="*/ 2270829 h 4921643"/>
                <a:gd name="connsiteX28" fmla="*/ 558812 w 6167081"/>
                <a:gd name="connsiteY28" fmla="*/ 2679902 h 4921643"/>
                <a:gd name="connsiteX29" fmla="*/ 510685 w 6167081"/>
                <a:gd name="connsiteY29" fmla="*/ 3088976 h 4921643"/>
                <a:gd name="connsiteX30" fmla="*/ 486622 w 6167081"/>
                <a:gd name="connsiteY30" fmla="*/ 3522113 h 4921643"/>
                <a:gd name="connsiteX31" fmla="*/ 943822 w 6167081"/>
                <a:gd name="connsiteY31" fmla="*/ 3690555 h 4921643"/>
                <a:gd name="connsiteX32" fmla="*/ 1256643 w 6167081"/>
                <a:gd name="connsiteY32" fmla="*/ 3931186 h 4921643"/>
                <a:gd name="connsiteX33" fmla="*/ 1713843 w 6167081"/>
                <a:gd name="connsiteY33" fmla="*/ 4316197 h 4921643"/>
                <a:gd name="connsiteX34" fmla="*/ 2267296 w 6167081"/>
                <a:gd name="connsiteY34" fmla="*/ 4460576 h 4921643"/>
                <a:gd name="connsiteX35" fmla="*/ 2700433 w 6167081"/>
                <a:gd name="connsiteY35" fmla="*/ 4460576 h 4921643"/>
                <a:gd name="connsiteX36" fmla="*/ 3037317 w 6167081"/>
                <a:gd name="connsiteY36" fmla="*/ 4677144 h 4921643"/>
                <a:gd name="connsiteX37" fmla="*/ 3326075 w 6167081"/>
                <a:gd name="connsiteY37" fmla="*/ 4869650 h 4921643"/>
                <a:gd name="connsiteX38" fmla="*/ 3446391 w 6167081"/>
                <a:gd name="connsiteY38" fmla="*/ 4917776 h 4921643"/>
                <a:gd name="connsiteX0" fmla="*/ 2998317 w 5719007"/>
                <a:gd name="connsiteY0" fmla="*/ 4934632 h 4938499"/>
                <a:gd name="connsiteX1" fmla="*/ 3672085 w 5719007"/>
                <a:gd name="connsiteY1" fmla="*/ 4814316 h 4938499"/>
                <a:gd name="connsiteX2" fmla="*/ 4273664 w 5719007"/>
                <a:gd name="connsiteY2" fmla="*/ 4694000 h 4938499"/>
                <a:gd name="connsiteX3" fmla="*/ 4514296 w 5719007"/>
                <a:gd name="connsiteY3" fmla="*/ 4501495 h 4938499"/>
                <a:gd name="connsiteX4" fmla="*/ 4706801 w 5719007"/>
                <a:gd name="connsiteY4" fmla="*/ 4092421 h 4938499"/>
                <a:gd name="connsiteX5" fmla="*/ 4923369 w 5719007"/>
                <a:gd name="connsiteY5" fmla="*/ 3875853 h 4938499"/>
                <a:gd name="connsiteX6" fmla="*/ 5091811 w 5719007"/>
                <a:gd name="connsiteY6" fmla="*/ 3611158 h 4938499"/>
                <a:gd name="connsiteX7" fmla="*/ 5236190 w 5719007"/>
                <a:gd name="connsiteY7" fmla="*/ 3298337 h 4938499"/>
                <a:gd name="connsiteX8" fmla="*/ 5428696 w 5719007"/>
                <a:gd name="connsiteY8" fmla="*/ 3153958 h 4938499"/>
                <a:gd name="connsiteX9" fmla="*/ 5452759 w 5719007"/>
                <a:gd name="connsiteY9" fmla="*/ 3009579 h 4938499"/>
                <a:gd name="connsiteX10" fmla="*/ 5428696 w 5719007"/>
                <a:gd name="connsiteY10" fmla="*/ 2817074 h 4938499"/>
                <a:gd name="connsiteX11" fmla="*/ 5573075 w 5719007"/>
                <a:gd name="connsiteY11" fmla="*/ 2648632 h 4938499"/>
                <a:gd name="connsiteX12" fmla="*/ 5717453 w 5719007"/>
                <a:gd name="connsiteY12" fmla="*/ 2672695 h 4938499"/>
                <a:gd name="connsiteX13" fmla="*/ 5476822 w 5719007"/>
                <a:gd name="connsiteY13" fmla="*/ 2383937 h 4938499"/>
                <a:gd name="connsiteX14" fmla="*/ 5115875 w 5719007"/>
                <a:gd name="connsiteY14" fmla="*/ 2215495 h 4938499"/>
                <a:gd name="connsiteX15" fmla="*/ 4803053 w 5719007"/>
                <a:gd name="connsiteY15" fmla="*/ 2047053 h 4938499"/>
                <a:gd name="connsiteX16" fmla="*/ 4105222 w 5719007"/>
                <a:gd name="connsiteY16" fmla="*/ 2071116 h 4938499"/>
                <a:gd name="connsiteX17" fmla="*/ 3503643 w 5719007"/>
                <a:gd name="connsiteY17" fmla="*/ 2191432 h 4938499"/>
                <a:gd name="connsiteX18" fmla="*/ 2661432 w 5719007"/>
                <a:gd name="connsiteY18" fmla="*/ 1637979 h 4938499"/>
                <a:gd name="connsiteX19" fmla="*/ 2252359 w 5719007"/>
                <a:gd name="connsiteY19" fmla="*/ 1012337 h 4938499"/>
                <a:gd name="connsiteX20" fmla="*/ 1867348 w 5719007"/>
                <a:gd name="connsiteY20" fmla="*/ 627327 h 4938499"/>
                <a:gd name="connsiteX21" fmla="*/ 1530464 w 5719007"/>
                <a:gd name="connsiteY21" fmla="*/ 362632 h 4938499"/>
                <a:gd name="connsiteX22" fmla="*/ 977011 w 5719007"/>
                <a:gd name="connsiteY22" fmla="*/ 25748 h 4938499"/>
                <a:gd name="connsiteX23" fmla="*/ 38548 w 5719007"/>
                <a:gd name="connsiteY23" fmla="*/ 1108590 h 4938499"/>
                <a:gd name="connsiteX24" fmla="*/ 182927 w 5719007"/>
                <a:gd name="connsiteY24" fmla="*/ 1349221 h 4938499"/>
                <a:gd name="connsiteX25" fmla="*/ 206990 w 5719007"/>
                <a:gd name="connsiteY25" fmla="*/ 1710169 h 4938499"/>
                <a:gd name="connsiteX26" fmla="*/ 158864 w 5719007"/>
                <a:gd name="connsiteY26" fmla="*/ 2287685 h 4938499"/>
                <a:gd name="connsiteX27" fmla="*/ 110738 w 5719007"/>
                <a:gd name="connsiteY27" fmla="*/ 2696758 h 4938499"/>
                <a:gd name="connsiteX28" fmla="*/ 62611 w 5719007"/>
                <a:gd name="connsiteY28" fmla="*/ 3105832 h 4938499"/>
                <a:gd name="connsiteX29" fmla="*/ 38548 w 5719007"/>
                <a:gd name="connsiteY29" fmla="*/ 3538969 h 4938499"/>
                <a:gd name="connsiteX30" fmla="*/ 495748 w 5719007"/>
                <a:gd name="connsiteY30" fmla="*/ 3707411 h 4938499"/>
                <a:gd name="connsiteX31" fmla="*/ 808569 w 5719007"/>
                <a:gd name="connsiteY31" fmla="*/ 3948042 h 4938499"/>
                <a:gd name="connsiteX32" fmla="*/ 1265769 w 5719007"/>
                <a:gd name="connsiteY32" fmla="*/ 4333053 h 4938499"/>
                <a:gd name="connsiteX33" fmla="*/ 1819222 w 5719007"/>
                <a:gd name="connsiteY33" fmla="*/ 4477432 h 4938499"/>
                <a:gd name="connsiteX34" fmla="*/ 2252359 w 5719007"/>
                <a:gd name="connsiteY34" fmla="*/ 4477432 h 4938499"/>
                <a:gd name="connsiteX35" fmla="*/ 2589243 w 5719007"/>
                <a:gd name="connsiteY35" fmla="*/ 4694000 h 4938499"/>
                <a:gd name="connsiteX36" fmla="*/ 2878001 w 5719007"/>
                <a:gd name="connsiteY36" fmla="*/ 4886506 h 4938499"/>
                <a:gd name="connsiteX37" fmla="*/ 2998317 w 5719007"/>
                <a:gd name="connsiteY37" fmla="*/ 4934632 h 4938499"/>
                <a:gd name="connsiteX0" fmla="*/ 2988691 w 5709381"/>
                <a:gd name="connsiteY0" fmla="*/ 4947986 h 4951853"/>
                <a:gd name="connsiteX1" fmla="*/ 3662459 w 5709381"/>
                <a:gd name="connsiteY1" fmla="*/ 4827670 h 4951853"/>
                <a:gd name="connsiteX2" fmla="*/ 4264038 w 5709381"/>
                <a:gd name="connsiteY2" fmla="*/ 4707354 h 4951853"/>
                <a:gd name="connsiteX3" fmla="*/ 4504670 w 5709381"/>
                <a:gd name="connsiteY3" fmla="*/ 4514849 h 4951853"/>
                <a:gd name="connsiteX4" fmla="*/ 4697175 w 5709381"/>
                <a:gd name="connsiteY4" fmla="*/ 4105775 h 4951853"/>
                <a:gd name="connsiteX5" fmla="*/ 4913743 w 5709381"/>
                <a:gd name="connsiteY5" fmla="*/ 3889207 h 4951853"/>
                <a:gd name="connsiteX6" fmla="*/ 5082185 w 5709381"/>
                <a:gd name="connsiteY6" fmla="*/ 3624512 h 4951853"/>
                <a:gd name="connsiteX7" fmla="*/ 5226564 w 5709381"/>
                <a:gd name="connsiteY7" fmla="*/ 3311691 h 4951853"/>
                <a:gd name="connsiteX8" fmla="*/ 5419070 w 5709381"/>
                <a:gd name="connsiteY8" fmla="*/ 3167312 h 4951853"/>
                <a:gd name="connsiteX9" fmla="*/ 5443133 w 5709381"/>
                <a:gd name="connsiteY9" fmla="*/ 3022933 h 4951853"/>
                <a:gd name="connsiteX10" fmla="*/ 5419070 w 5709381"/>
                <a:gd name="connsiteY10" fmla="*/ 2830428 h 4951853"/>
                <a:gd name="connsiteX11" fmla="*/ 5563449 w 5709381"/>
                <a:gd name="connsiteY11" fmla="*/ 2661986 h 4951853"/>
                <a:gd name="connsiteX12" fmla="*/ 5707827 w 5709381"/>
                <a:gd name="connsiteY12" fmla="*/ 2686049 h 4951853"/>
                <a:gd name="connsiteX13" fmla="*/ 5467196 w 5709381"/>
                <a:gd name="connsiteY13" fmla="*/ 2397291 h 4951853"/>
                <a:gd name="connsiteX14" fmla="*/ 5106249 w 5709381"/>
                <a:gd name="connsiteY14" fmla="*/ 2228849 h 4951853"/>
                <a:gd name="connsiteX15" fmla="*/ 4793427 w 5709381"/>
                <a:gd name="connsiteY15" fmla="*/ 2060407 h 4951853"/>
                <a:gd name="connsiteX16" fmla="*/ 4095596 w 5709381"/>
                <a:gd name="connsiteY16" fmla="*/ 2084470 h 4951853"/>
                <a:gd name="connsiteX17" fmla="*/ 3494017 w 5709381"/>
                <a:gd name="connsiteY17" fmla="*/ 2204786 h 4951853"/>
                <a:gd name="connsiteX18" fmla="*/ 2651806 w 5709381"/>
                <a:gd name="connsiteY18" fmla="*/ 1651333 h 4951853"/>
                <a:gd name="connsiteX19" fmla="*/ 2242733 w 5709381"/>
                <a:gd name="connsiteY19" fmla="*/ 1025691 h 4951853"/>
                <a:gd name="connsiteX20" fmla="*/ 1857722 w 5709381"/>
                <a:gd name="connsiteY20" fmla="*/ 640681 h 4951853"/>
                <a:gd name="connsiteX21" fmla="*/ 1520838 w 5709381"/>
                <a:gd name="connsiteY21" fmla="*/ 375986 h 4951853"/>
                <a:gd name="connsiteX22" fmla="*/ 967385 w 5709381"/>
                <a:gd name="connsiteY22" fmla="*/ 39102 h 4951853"/>
                <a:gd name="connsiteX23" fmla="*/ 173301 w 5709381"/>
                <a:gd name="connsiteY23" fmla="*/ 1362575 h 4951853"/>
                <a:gd name="connsiteX24" fmla="*/ 197364 w 5709381"/>
                <a:gd name="connsiteY24" fmla="*/ 1723523 h 4951853"/>
                <a:gd name="connsiteX25" fmla="*/ 149238 w 5709381"/>
                <a:gd name="connsiteY25" fmla="*/ 2301039 h 4951853"/>
                <a:gd name="connsiteX26" fmla="*/ 101112 w 5709381"/>
                <a:gd name="connsiteY26" fmla="*/ 2710112 h 4951853"/>
                <a:gd name="connsiteX27" fmla="*/ 52985 w 5709381"/>
                <a:gd name="connsiteY27" fmla="*/ 3119186 h 4951853"/>
                <a:gd name="connsiteX28" fmla="*/ 28922 w 5709381"/>
                <a:gd name="connsiteY28" fmla="*/ 3552323 h 4951853"/>
                <a:gd name="connsiteX29" fmla="*/ 486122 w 5709381"/>
                <a:gd name="connsiteY29" fmla="*/ 3720765 h 4951853"/>
                <a:gd name="connsiteX30" fmla="*/ 798943 w 5709381"/>
                <a:gd name="connsiteY30" fmla="*/ 3961396 h 4951853"/>
                <a:gd name="connsiteX31" fmla="*/ 1256143 w 5709381"/>
                <a:gd name="connsiteY31" fmla="*/ 4346407 h 4951853"/>
                <a:gd name="connsiteX32" fmla="*/ 1809596 w 5709381"/>
                <a:gd name="connsiteY32" fmla="*/ 4490786 h 4951853"/>
                <a:gd name="connsiteX33" fmla="*/ 2242733 w 5709381"/>
                <a:gd name="connsiteY33" fmla="*/ 4490786 h 4951853"/>
                <a:gd name="connsiteX34" fmla="*/ 2579617 w 5709381"/>
                <a:gd name="connsiteY34" fmla="*/ 4707354 h 4951853"/>
                <a:gd name="connsiteX35" fmla="*/ 2868375 w 5709381"/>
                <a:gd name="connsiteY35" fmla="*/ 4899860 h 4951853"/>
                <a:gd name="connsiteX36" fmla="*/ 2988691 w 5709381"/>
                <a:gd name="connsiteY36" fmla="*/ 4947986 h 4951853"/>
                <a:gd name="connsiteX0" fmla="*/ 2988691 w 5709381"/>
                <a:gd name="connsiteY0" fmla="*/ 4947986 h 4951853"/>
                <a:gd name="connsiteX1" fmla="*/ 3662459 w 5709381"/>
                <a:gd name="connsiteY1" fmla="*/ 4827670 h 4951853"/>
                <a:gd name="connsiteX2" fmla="*/ 4264038 w 5709381"/>
                <a:gd name="connsiteY2" fmla="*/ 4707354 h 4951853"/>
                <a:gd name="connsiteX3" fmla="*/ 4504670 w 5709381"/>
                <a:gd name="connsiteY3" fmla="*/ 4514849 h 4951853"/>
                <a:gd name="connsiteX4" fmla="*/ 4697175 w 5709381"/>
                <a:gd name="connsiteY4" fmla="*/ 4105775 h 4951853"/>
                <a:gd name="connsiteX5" fmla="*/ 4913743 w 5709381"/>
                <a:gd name="connsiteY5" fmla="*/ 3889207 h 4951853"/>
                <a:gd name="connsiteX6" fmla="*/ 5082185 w 5709381"/>
                <a:gd name="connsiteY6" fmla="*/ 3624512 h 4951853"/>
                <a:gd name="connsiteX7" fmla="*/ 5226564 w 5709381"/>
                <a:gd name="connsiteY7" fmla="*/ 3311691 h 4951853"/>
                <a:gd name="connsiteX8" fmla="*/ 5419070 w 5709381"/>
                <a:gd name="connsiteY8" fmla="*/ 3167312 h 4951853"/>
                <a:gd name="connsiteX9" fmla="*/ 5443133 w 5709381"/>
                <a:gd name="connsiteY9" fmla="*/ 3022933 h 4951853"/>
                <a:gd name="connsiteX10" fmla="*/ 5419070 w 5709381"/>
                <a:gd name="connsiteY10" fmla="*/ 2830428 h 4951853"/>
                <a:gd name="connsiteX11" fmla="*/ 5563449 w 5709381"/>
                <a:gd name="connsiteY11" fmla="*/ 2661986 h 4951853"/>
                <a:gd name="connsiteX12" fmla="*/ 5707827 w 5709381"/>
                <a:gd name="connsiteY12" fmla="*/ 2686049 h 4951853"/>
                <a:gd name="connsiteX13" fmla="*/ 5467196 w 5709381"/>
                <a:gd name="connsiteY13" fmla="*/ 2397291 h 4951853"/>
                <a:gd name="connsiteX14" fmla="*/ 5106249 w 5709381"/>
                <a:gd name="connsiteY14" fmla="*/ 2228849 h 4951853"/>
                <a:gd name="connsiteX15" fmla="*/ 4793427 w 5709381"/>
                <a:gd name="connsiteY15" fmla="*/ 2060407 h 4951853"/>
                <a:gd name="connsiteX16" fmla="*/ 4095596 w 5709381"/>
                <a:gd name="connsiteY16" fmla="*/ 2084470 h 4951853"/>
                <a:gd name="connsiteX17" fmla="*/ 3494017 w 5709381"/>
                <a:gd name="connsiteY17" fmla="*/ 2204786 h 4951853"/>
                <a:gd name="connsiteX18" fmla="*/ 2651806 w 5709381"/>
                <a:gd name="connsiteY18" fmla="*/ 1651333 h 4951853"/>
                <a:gd name="connsiteX19" fmla="*/ 2242733 w 5709381"/>
                <a:gd name="connsiteY19" fmla="*/ 1025691 h 4951853"/>
                <a:gd name="connsiteX20" fmla="*/ 1857722 w 5709381"/>
                <a:gd name="connsiteY20" fmla="*/ 640681 h 4951853"/>
                <a:gd name="connsiteX21" fmla="*/ 1520838 w 5709381"/>
                <a:gd name="connsiteY21" fmla="*/ 375986 h 4951853"/>
                <a:gd name="connsiteX22" fmla="*/ 967385 w 5709381"/>
                <a:gd name="connsiteY22" fmla="*/ 39102 h 4951853"/>
                <a:gd name="connsiteX23" fmla="*/ 173301 w 5709381"/>
                <a:gd name="connsiteY23" fmla="*/ 1362575 h 4951853"/>
                <a:gd name="connsiteX24" fmla="*/ 149238 w 5709381"/>
                <a:gd name="connsiteY24" fmla="*/ 2301039 h 4951853"/>
                <a:gd name="connsiteX25" fmla="*/ 101112 w 5709381"/>
                <a:gd name="connsiteY25" fmla="*/ 2710112 h 4951853"/>
                <a:gd name="connsiteX26" fmla="*/ 52985 w 5709381"/>
                <a:gd name="connsiteY26" fmla="*/ 3119186 h 4951853"/>
                <a:gd name="connsiteX27" fmla="*/ 28922 w 5709381"/>
                <a:gd name="connsiteY27" fmla="*/ 3552323 h 4951853"/>
                <a:gd name="connsiteX28" fmla="*/ 486122 w 5709381"/>
                <a:gd name="connsiteY28" fmla="*/ 3720765 h 4951853"/>
                <a:gd name="connsiteX29" fmla="*/ 798943 w 5709381"/>
                <a:gd name="connsiteY29" fmla="*/ 3961396 h 4951853"/>
                <a:gd name="connsiteX30" fmla="*/ 1256143 w 5709381"/>
                <a:gd name="connsiteY30" fmla="*/ 4346407 h 4951853"/>
                <a:gd name="connsiteX31" fmla="*/ 1809596 w 5709381"/>
                <a:gd name="connsiteY31" fmla="*/ 4490786 h 4951853"/>
                <a:gd name="connsiteX32" fmla="*/ 2242733 w 5709381"/>
                <a:gd name="connsiteY32" fmla="*/ 4490786 h 4951853"/>
                <a:gd name="connsiteX33" fmla="*/ 2579617 w 5709381"/>
                <a:gd name="connsiteY33" fmla="*/ 4707354 h 4951853"/>
                <a:gd name="connsiteX34" fmla="*/ 2868375 w 5709381"/>
                <a:gd name="connsiteY34" fmla="*/ 4899860 h 4951853"/>
                <a:gd name="connsiteX35" fmla="*/ 2988691 w 5709381"/>
                <a:gd name="connsiteY35" fmla="*/ 4947986 h 4951853"/>
                <a:gd name="connsiteX0" fmla="*/ 2988691 w 5709381"/>
                <a:gd name="connsiteY0" fmla="*/ 4947986 h 4951853"/>
                <a:gd name="connsiteX1" fmla="*/ 3662459 w 5709381"/>
                <a:gd name="connsiteY1" fmla="*/ 4827670 h 4951853"/>
                <a:gd name="connsiteX2" fmla="*/ 4264038 w 5709381"/>
                <a:gd name="connsiteY2" fmla="*/ 4707354 h 4951853"/>
                <a:gd name="connsiteX3" fmla="*/ 4504670 w 5709381"/>
                <a:gd name="connsiteY3" fmla="*/ 4514849 h 4951853"/>
                <a:gd name="connsiteX4" fmla="*/ 4697175 w 5709381"/>
                <a:gd name="connsiteY4" fmla="*/ 4105775 h 4951853"/>
                <a:gd name="connsiteX5" fmla="*/ 4913743 w 5709381"/>
                <a:gd name="connsiteY5" fmla="*/ 3889207 h 4951853"/>
                <a:gd name="connsiteX6" fmla="*/ 5082185 w 5709381"/>
                <a:gd name="connsiteY6" fmla="*/ 3624512 h 4951853"/>
                <a:gd name="connsiteX7" fmla="*/ 5226564 w 5709381"/>
                <a:gd name="connsiteY7" fmla="*/ 3311691 h 4951853"/>
                <a:gd name="connsiteX8" fmla="*/ 5419070 w 5709381"/>
                <a:gd name="connsiteY8" fmla="*/ 3167312 h 4951853"/>
                <a:gd name="connsiteX9" fmla="*/ 5443133 w 5709381"/>
                <a:gd name="connsiteY9" fmla="*/ 3022933 h 4951853"/>
                <a:gd name="connsiteX10" fmla="*/ 5419070 w 5709381"/>
                <a:gd name="connsiteY10" fmla="*/ 2830428 h 4951853"/>
                <a:gd name="connsiteX11" fmla="*/ 5563449 w 5709381"/>
                <a:gd name="connsiteY11" fmla="*/ 2661986 h 4951853"/>
                <a:gd name="connsiteX12" fmla="*/ 5707827 w 5709381"/>
                <a:gd name="connsiteY12" fmla="*/ 2686049 h 4951853"/>
                <a:gd name="connsiteX13" fmla="*/ 5467196 w 5709381"/>
                <a:gd name="connsiteY13" fmla="*/ 2397291 h 4951853"/>
                <a:gd name="connsiteX14" fmla="*/ 5106249 w 5709381"/>
                <a:gd name="connsiteY14" fmla="*/ 2228849 h 4951853"/>
                <a:gd name="connsiteX15" fmla="*/ 4793427 w 5709381"/>
                <a:gd name="connsiteY15" fmla="*/ 2060407 h 4951853"/>
                <a:gd name="connsiteX16" fmla="*/ 4095596 w 5709381"/>
                <a:gd name="connsiteY16" fmla="*/ 2084470 h 4951853"/>
                <a:gd name="connsiteX17" fmla="*/ 3494017 w 5709381"/>
                <a:gd name="connsiteY17" fmla="*/ 2204786 h 4951853"/>
                <a:gd name="connsiteX18" fmla="*/ 2651806 w 5709381"/>
                <a:gd name="connsiteY18" fmla="*/ 1651333 h 4951853"/>
                <a:gd name="connsiteX19" fmla="*/ 2242733 w 5709381"/>
                <a:gd name="connsiteY19" fmla="*/ 1025691 h 4951853"/>
                <a:gd name="connsiteX20" fmla="*/ 1857722 w 5709381"/>
                <a:gd name="connsiteY20" fmla="*/ 640681 h 4951853"/>
                <a:gd name="connsiteX21" fmla="*/ 1520838 w 5709381"/>
                <a:gd name="connsiteY21" fmla="*/ 375986 h 4951853"/>
                <a:gd name="connsiteX22" fmla="*/ 967385 w 5709381"/>
                <a:gd name="connsiteY22" fmla="*/ 39102 h 4951853"/>
                <a:gd name="connsiteX23" fmla="*/ 173301 w 5709381"/>
                <a:gd name="connsiteY23" fmla="*/ 1362575 h 4951853"/>
                <a:gd name="connsiteX24" fmla="*/ 101112 w 5709381"/>
                <a:gd name="connsiteY24" fmla="*/ 2710112 h 4951853"/>
                <a:gd name="connsiteX25" fmla="*/ 52985 w 5709381"/>
                <a:gd name="connsiteY25" fmla="*/ 3119186 h 4951853"/>
                <a:gd name="connsiteX26" fmla="*/ 28922 w 5709381"/>
                <a:gd name="connsiteY26" fmla="*/ 3552323 h 4951853"/>
                <a:gd name="connsiteX27" fmla="*/ 486122 w 5709381"/>
                <a:gd name="connsiteY27" fmla="*/ 3720765 h 4951853"/>
                <a:gd name="connsiteX28" fmla="*/ 798943 w 5709381"/>
                <a:gd name="connsiteY28" fmla="*/ 3961396 h 4951853"/>
                <a:gd name="connsiteX29" fmla="*/ 1256143 w 5709381"/>
                <a:gd name="connsiteY29" fmla="*/ 4346407 h 4951853"/>
                <a:gd name="connsiteX30" fmla="*/ 1809596 w 5709381"/>
                <a:gd name="connsiteY30" fmla="*/ 4490786 h 4951853"/>
                <a:gd name="connsiteX31" fmla="*/ 2242733 w 5709381"/>
                <a:gd name="connsiteY31" fmla="*/ 4490786 h 4951853"/>
                <a:gd name="connsiteX32" fmla="*/ 2579617 w 5709381"/>
                <a:gd name="connsiteY32" fmla="*/ 4707354 h 4951853"/>
                <a:gd name="connsiteX33" fmla="*/ 2868375 w 5709381"/>
                <a:gd name="connsiteY33" fmla="*/ 4899860 h 4951853"/>
                <a:gd name="connsiteX34" fmla="*/ 2988691 w 5709381"/>
                <a:gd name="connsiteY34" fmla="*/ 4947986 h 4951853"/>
                <a:gd name="connsiteX0" fmla="*/ 2990217 w 5710907"/>
                <a:gd name="connsiteY0" fmla="*/ 4947986 h 4951853"/>
                <a:gd name="connsiteX1" fmla="*/ 3663985 w 5710907"/>
                <a:gd name="connsiteY1" fmla="*/ 4827670 h 4951853"/>
                <a:gd name="connsiteX2" fmla="*/ 4265564 w 5710907"/>
                <a:gd name="connsiteY2" fmla="*/ 4707354 h 4951853"/>
                <a:gd name="connsiteX3" fmla="*/ 4506196 w 5710907"/>
                <a:gd name="connsiteY3" fmla="*/ 4514849 h 4951853"/>
                <a:gd name="connsiteX4" fmla="*/ 4698701 w 5710907"/>
                <a:gd name="connsiteY4" fmla="*/ 4105775 h 4951853"/>
                <a:gd name="connsiteX5" fmla="*/ 4915269 w 5710907"/>
                <a:gd name="connsiteY5" fmla="*/ 3889207 h 4951853"/>
                <a:gd name="connsiteX6" fmla="*/ 5083711 w 5710907"/>
                <a:gd name="connsiteY6" fmla="*/ 3624512 h 4951853"/>
                <a:gd name="connsiteX7" fmla="*/ 5228090 w 5710907"/>
                <a:gd name="connsiteY7" fmla="*/ 3311691 h 4951853"/>
                <a:gd name="connsiteX8" fmla="*/ 5420596 w 5710907"/>
                <a:gd name="connsiteY8" fmla="*/ 3167312 h 4951853"/>
                <a:gd name="connsiteX9" fmla="*/ 5444659 w 5710907"/>
                <a:gd name="connsiteY9" fmla="*/ 3022933 h 4951853"/>
                <a:gd name="connsiteX10" fmla="*/ 5420596 w 5710907"/>
                <a:gd name="connsiteY10" fmla="*/ 2830428 h 4951853"/>
                <a:gd name="connsiteX11" fmla="*/ 5564975 w 5710907"/>
                <a:gd name="connsiteY11" fmla="*/ 2661986 h 4951853"/>
                <a:gd name="connsiteX12" fmla="*/ 5709353 w 5710907"/>
                <a:gd name="connsiteY12" fmla="*/ 2686049 h 4951853"/>
                <a:gd name="connsiteX13" fmla="*/ 5468722 w 5710907"/>
                <a:gd name="connsiteY13" fmla="*/ 2397291 h 4951853"/>
                <a:gd name="connsiteX14" fmla="*/ 5107775 w 5710907"/>
                <a:gd name="connsiteY14" fmla="*/ 2228849 h 4951853"/>
                <a:gd name="connsiteX15" fmla="*/ 4794953 w 5710907"/>
                <a:gd name="connsiteY15" fmla="*/ 2060407 h 4951853"/>
                <a:gd name="connsiteX16" fmla="*/ 4097122 w 5710907"/>
                <a:gd name="connsiteY16" fmla="*/ 2084470 h 4951853"/>
                <a:gd name="connsiteX17" fmla="*/ 3495543 w 5710907"/>
                <a:gd name="connsiteY17" fmla="*/ 2204786 h 4951853"/>
                <a:gd name="connsiteX18" fmla="*/ 2653332 w 5710907"/>
                <a:gd name="connsiteY18" fmla="*/ 1651333 h 4951853"/>
                <a:gd name="connsiteX19" fmla="*/ 2244259 w 5710907"/>
                <a:gd name="connsiteY19" fmla="*/ 1025691 h 4951853"/>
                <a:gd name="connsiteX20" fmla="*/ 1859248 w 5710907"/>
                <a:gd name="connsiteY20" fmla="*/ 640681 h 4951853"/>
                <a:gd name="connsiteX21" fmla="*/ 1522364 w 5710907"/>
                <a:gd name="connsiteY21" fmla="*/ 375986 h 4951853"/>
                <a:gd name="connsiteX22" fmla="*/ 968911 w 5710907"/>
                <a:gd name="connsiteY22" fmla="*/ 39102 h 4951853"/>
                <a:gd name="connsiteX23" fmla="*/ 174827 w 5710907"/>
                <a:gd name="connsiteY23" fmla="*/ 1362575 h 4951853"/>
                <a:gd name="connsiteX24" fmla="*/ 150764 w 5710907"/>
                <a:gd name="connsiteY24" fmla="*/ 2710112 h 4951853"/>
                <a:gd name="connsiteX25" fmla="*/ 54511 w 5710907"/>
                <a:gd name="connsiteY25" fmla="*/ 3119186 h 4951853"/>
                <a:gd name="connsiteX26" fmla="*/ 30448 w 5710907"/>
                <a:gd name="connsiteY26" fmla="*/ 3552323 h 4951853"/>
                <a:gd name="connsiteX27" fmla="*/ 487648 w 5710907"/>
                <a:gd name="connsiteY27" fmla="*/ 3720765 h 4951853"/>
                <a:gd name="connsiteX28" fmla="*/ 800469 w 5710907"/>
                <a:gd name="connsiteY28" fmla="*/ 3961396 h 4951853"/>
                <a:gd name="connsiteX29" fmla="*/ 1257669 w 5710907"/>
                <a:gd name="connsiteY29" fmla="*/ 4346407 h 4951853"/>
                <a:gd name="connsiteX30" fmla="*/ 1811122 w 5710907"/>
                <a:gd name="connsiteY30" fmla="*/ 4490786 h 4951853"/>
                <a:gd name="connsiteX31" fmla="*/ 2244259 w 5710907"/>
                <a:gd name="connsiteY31" fmla="*/ 4490786 h 4951853"/>
                <a:gd name="connsiteX32" fmla="*/ 2581143 w 5710907"/>
                <a:gd name="connsiteY32" fmla="*/ 4707354 h 4951853"/>
                <a:gd name="connsiteX33" fmla="*/ 2869901 w 5710907"/>
                <a:gd name="connsiteY33" fmla="*/ 4899860 h 4951853"/>
                <a:gd name="connsiteX34" fmla="*/ 2990217 w 5710907"/>
                <a:gd name="connsiteY34" fmla="*/ 4947986 h 4951853"/>
                <a:gd name="connsiteX0" fmla="*/ 2991027 w 5711717"/>
                <a:gd name="connsiteY0" fmla="*/ 4947986 h 4951853"/>
                <a:gd name="connsiteX1" fmla="*/ 3664795 w 5711717"/>
                <a:gd name="connsiteY1" fmla="*/ 4827670 h 4951853"/>
                <a:gd name="connsiteX2" fmla="*/ 4266374 w 5711717"/>
                <a:gd name="connsiteY2" fmla="*/ 4707354 h 4951853"/>
                <a:gd name="connsiteX3" fmla="*/ 4507006 w 5711717"/>
                <a:gd name="connsiteY3" fmla="*/ 4514849 h 4951853"/>
                <a:gd name="connsiteX4" fmla="*/ 4699511 w 5711717"/>
                <a:gd name="connsiteY4" fmla="*/ 4105775 h 4951853"/>
                <a:gd name="connsiteX5" fmla="*/ 4916079 w 5711717"/>
                <a:gd name="connsiteY5" fmla="*/ 3889207 h 4951853"/>
                <a:gd name="connsiteX6" fmla="*/ 5084521 w 5711717"/>
                <a:gd name="connsiteY6" fmla="*/ 3624512 h 4951853"/>
                <a:gd name="connsiteX7" fmla="*/ 5228900 w 5711717"/>
                <a:gd name="connsiteY7" fmla="*/ 3311691 h 4951853"/>
                <a:gd name="connsiteX8" fmla="*/ 5421406 w 5711717"/>
                <a:gd name="connsiteY8" fmla="*/ 3167312 h 4951853"/>
                <a:gd name="connsiteX9" fmla="*/ 5445469 w 5711717"/>
                <a:gd name="connsiteY9" fmla="*/ 3022933 h 4951853"/>
                <a:gd name="connsiteX10" fmla="*/ 5421406 w 5711717"/>
                <a:gd name="connsiteY10" fmla="*/ 2830428 h 4951853"/>
                <a:gd name="connsiteX11" fmla="*/ 5565785 w 5711717"/>
                <a:gd name="connsiteY11" fmla="*/ 2661986 h 4951853"/>
                <a:gd name="connsiteX12" fmla="*/ 5710163 w 5711717"/>
                <a:gd name="connsiteY12" fmla="*/ 2686049 h 4951853"/>
                <a:gd name="connsiteX13" fmla="*/ 5469532 w 5711717"/>
                <a:gd name="connsiteY13" fmla="*/ 2397291 h 4951853"/>
                <a:gd name="connsiteX14" fmla="*/ 5108585 w 5711717"/>
                <a:gd name="connsiteY14" fmla="*/ 2228849 h 4951853"/>
                <a:gd name="connsiteX15" fmla="*/ 4795763 w 5711717"/>
                <a:gd name="connsiteY15" fmla="*/ 2060407 h 4951853"/>
                <a:gd name="connsiteX16" fmla="*/ 4097932 w 5711717"/>
                <a:gd name="connsiteY16" fmla="*/ 2084470 h 4951853"/>
                <a:gd name="connsiteX17" fmla="*/ 3496353 w 5711717"/>
                <a:gd name="connsiteY17" fmla="*/ 2204786 h 4951853"/>
                <a:gd name="connsiteX18" fmla="*/ 2654142 w 5711717"/>
                <a:gd name="connsiteY18" fmla="*/ 1651333 h 4951853"/>
                <a:gd name="connsiteX19" fmla="*/ 2245069 w 5711717"/>
                <a:gd name="connsiteY19" fmla="*/ 1025691 h 4951853"/>
                <a:gd name="connsiteX20" fmla="*/ 1860058 w 5711717"/>
                <a:gd name="connsiteY20" fmla="*/ 640681 h 4951853"/>
                <a:gd name="connsiteX21" fmla="*/ 1523174 w 5711717"/>
                <a:gd name="connsiteY21" fmla="*/ 375986 h 4951853"/>
                <a:gd name="connsiteX22" fmla="*/ 969721 w 5711717"/>
                <a:gd name="connsiteY22" fmla="*/ 39102 h 4951853"/>
                <a:gd name="connsiteX23" fmla="*/ 175637 w 5711717"/>
                <a:gd name="connsiteY23" fmla="*/ 1362575 h 4951853"/>
                <a:gd name="connsiteX24" fmla="*/ 55321 w 5711717"/>
                <a:gd name="connsiteY24" fmla="*/ 3119186 h 4951853"/>
                <a:gd name="connsiteX25" fmla="*/ 31258 w 5711717"/>
                <a:gd name="connsiteY25" fmla="*/ 3552323 h 4951853"/>
                <a:gd name="connsiteX26" fmla="*/ 488458 w 5711717"/>
                <a:gd name="connsiteY26" fmla="*/ 3720765 h 4951853"/>
                <a:gd name="connsiteX27" fmla="*/ 801279 w 5711717"/>
                <a:gd name="connsiteY27" fmla="*/ 3961396 h 4951853"/>
                <a:gd name="connsiteX28" fmla="*/ 1258479 w 5711717"/>
                <a:gd name="connsiteY28" fmla="*/ 4346407 h 4951853"/>
                <a:gd name="connsiteX29" fmla="*/ 1811932 w 5711717"/>
                <a:gd name="connsiteY29" fmla="*/ 4490786 h 4951853"/>
                <a:gd name="connsiteX30" fmla="*/ 2245069 w 5711717"/>
                <a:gd name="connsiteY30" fmla="*/ 4490786 h 4951853"/>
                <a:gd name="connsiteX31" fmla="*/ 2581953 w 5711717"/>
                <a:gd name="connsiteY31" fmla="*/ 4707354 h 4951853"/>
                <a:gd name="connsiteX32" fmla="*/ 2870711 w 5711717"/>
                <a:gd name="connsiteY32" fmla="*/ 4899860 h 4951853"/>
                <a:gd name="connsiteX33" fmla="*/ 2991027 w 5711717"/>
                <a:gd name="connsiteY33" fmla="*/ 4947986 h 4951853"/>
                <a:gd name="connsiteX0" fmla="*/ 3033984 w 5754674"/>
                <a:gd name="connsiteY0" fmla="*/ 5063316 h 5067183"/>
                <a:gd name="connsiteX1" fmla="*/ 3707752 w 5754674"/>
                <a:gd name="connsiteY1" fmla="*/ 4943000 h 5067183"/>
                <a:gd name="connsiteX2" fmla="*/ 4309331 w 5754674"/>
                <a:gd name="connsiteY2" fmla="*/ 4822684 h 5067183"/>
                <a:gd name="connsiteX3" fmla="*/ 4549963 w 5754674"/>
                <a:gd name="connsiteY3" fmla="*/ 4630179 h 5067183"/>
                <a:gd name="connsiteX4" fmla="*/ 4742468 w 5754674"/>
                <a:gd name="connsiteY4" fmla="*/ 4221105 h 5067183"/>
                <a:gd name="connsiteX5" fmla="*/ 4959036 w 5754674"/>
                <a:gd name="connsiteY5" fmla="*/ 4004537 h 5067183"/>
                <a:gd name="connsiteX6" fmla="*/ 5127478 w 5754674"/>
                <a:gd name="connsiteY6" fmla="*/ 3739842 h 5067183"/>
                <a:gd name="connsiteX7" fmla="*/ 5271857 w 5754674"/>
                <a:gd name="connsiteY7" fmla="*/ 3427021 h 5067183"/>
                <a:gd name="connsiteX8" fmla="*/ 5464363 w 5754674"/>
                <a:gd name="connsiteY8" fmla="*/ 3282642 h 5067183"/>
                <a:gd name="connsiteX9" fmla="*/ 5488426 w 5754674"/>
                <a:gd name="connsiteY9" fmla="*/ 3138263 h 5067183"/>
                <a:gd name="connsiteX10" fmla="*/ 5464363 w 5754674"/>
                <a:gd name="connsiteY10" fmla="*/ 2945758 h 5067183"/>
                <a:gd name="connsiteX11" fmla="*/ 5608742 w 5754674"/>
                <a:gd name="connsiteY11" fmla="*/ 2777316 h 5067183"/>
                <a:gd name="connsiteX12" fmla="*/ 5753120 w 5754674"/>
                <a:gd name="connsiteY12" fmla="*/ 2801379 h 5067183"/>
                <a:gd name="connsiteX13" fmla="*/ 5512489 w 5754674"/>
                <a:gd name="connsiteY13" fmla="*/ 2512621 h 5067183"/>
                <a:gd name="connsiteX14" fmla="*/ 5151542 w 5754674"/>
                <a:gd name="connsiteY14" fmla="*/ 2344179 h 5067183"/>
                <a:gd name="connsiteX15" fmla="*/ 4838720 w 5754674"/>
                <a:gd name="connsiteY15" fmla="*/ 2175737 h 5067183"/>
                <a:gd name="connsiteX16" fmla="*/ 4140889 w 5754674"/>
                <a:gd name="connsiteY16" fmla="*/ 2199800 h 5067183"/>
                <a:gd name="connsiteX17" fmla="*/ 3539310 w 5754674"/>
                <a:gd name="connsiteY17" fmla="*/ 2320116 h 5067183"/>
                <a:gd name="connsiteX18" fmla="*/ 2697099 w 5754674"/>
                <a:gd name="connsiteY18" fmla="*/ 1766663 h 5067183"/>
                <a:gd name="connsiteX19" fmla="*/ 2288026 w 5754674"/>
                <a:gd name="connsiteY19" fmla="*/ 1141021 h 5067183"/>
                <a:gd name="connsiteX20" fmla="*/ 1903015 w 5754674"/>
                <a:gd name="connsiteY20" fmla="*/ 756011 h 5067183"/>
                <a:gd name="connsiteX21" fmla="*/ 1566131 w 5754674"/>
                <a:gd name="connsiteY21" fmla="*/ 491316 h 5067183"/>
                <a:gd name="connsiteX22" fmla="*/ 1012678 w 5754674"/>
                <a:gd name="connsiteY22" fmla="*/ 154432 h 5067183"/>
                <a:gd name="connsiteX23" fmla="*/ 98278 w 5754674"/>
                <a:gd name="connsiteY23" fmla="*/ 3234516 h 5067183"/>
                <a:gd name="connsiteX24" fmla="*/ 74215 w 5754674"/>
                <a:gd name="connsiteY24" fmla="*/ 3667653 h 5067183"/>
                <a:gd name="connsiteX25" fmla="*/ 531415 w 5754674"/>
                <a:gd name="connsiteY25" fmla="*/ 3836095 h 5067183"/>
                <a:gd name="connsiteX26" fmla="*/ 844236 w 5754674"/>
                <a:gd name="connsiteY26" fmla="*/ 4076726 h 5067183"/>
                <a:gd name="connsiteX27" fmla="*/ 1301436 w 5754674"/>
                <a:gd name="connsiteY27" fmla="*/ 4461737 h 5067183"/>
                <a:gd name="connsiteX28" fmla="*/ 1854889 w 5754674"/>
                <a:gd name="connsiteY28" fmla="*/ 4606116 h 5067183"/>
                <a:gd name="connsiteX29" fmla="*/ 2288026 w 5754674"/>
                <a:gd name="connsiteY29" fmla="*/ 4606116 h 5067183"/>
                <a:gd name="connsiteX30" fmla="*/ 2624910 w 5754674"/>
                <a:gd name="connsiteY30" fmla="*/ 4822684 h 5067183"/>
                <a:gd name="connsiteX31" fmla="*/ 2913668 w 5754674"/>
                <a:gd name="connsiteY31" fmla="*/ 5015190 h 5067183"/>
                <a:gd name="connsiteX32" fmla="*/ 3033984 w 5754674"/>
                <a:gd name="connsiteY32" fmla="*/ 5063316 h 5067183"/>
                <a:gd name="connsiteX0" fmla="*/ 3072468 w 5793158"/>
                <a:gd name="connsiteY0" fmla="*/ 4720315 h 4724182"/>
                <a:gd name="connsiteX1" fmla="*/ 3746236 w 5793158"/>
                <a:gd name="connsiteY1" fmla="*/ 4599999 h 4724182"/>
                <a:gd name="connsiteX2" fmla="*/ 4347815 w 5793158"/>
                <a:gd name="connsiteY2" fmla="*/ 4479683 h 4724182"/>
                <a:gd name="connsiteX3" fmla="*/ 4588447 w 5793158"/>
                <a:gd name="connsiteY3" fmla="*/ 4287178 h 4724182"/>
                <a:gd name="connsiteX4" fmla="*/ 4780952 w 5793158"/>
                <a:gd name="connsiteY4" fmla="*/ 3878104 h 4724182"/>
                <a:gd name="connsiteX5" fmla="*/ 4997520 w 5793158"/>
                <a:gd name="connsiteY5" fmla="*/ 3661536 h 4724182"/>
                <a:gd name="connsiteX6" fmla="*/ 5165962 w 5793158"/>
                <a:gd name="connsiteY6" fmla="*/ 3396841 h 4724182"/>
                <a:gd name="connsiteX7" fmla="*/ 5310341 w 5793158"/>
                <a:gd name="connsiteY7" fmla="*/ 3084020 h 4724182"/>
                <a:gd name="connsiteX8" fmla="*/ 5502847 w 5793158"/>
                <a:gd name="connsiteY8" fmla="*/ 2939641 h 4724182"/>
                <a:gd name="connsiteX9" fmla="*/ 5526910 w 5793158"/>
                <a:gd name="connsiteY9" fmla="*/ 2795262 h 4724182"/>
                <a:gd name="connsiteX10" fmla="*/ 5502847 w 5793158"/>
                <a:gd name="connsiteY10" fmla="*/ 2602757 h 4724182"/>
                <a:gd name="connsiteX11" fmla="*/ 5647226 w 5793158"/>
                <a:gd name="connsiteY11" fmla="*/ 2434315 h 4724182"/>
                <a:gd name="connsiteX12" fmla="*/ 5791604 w 5793158"/>
                <a:gd name="connsiteY12" fmla="*/ 2458378 h 4724182"/>
                <a:gd name="connsiteX13" fmla="*/ 5550973 w 5793158"/>
                <a:gd name="connsiteY13" fmla="*/ 2169620 h 4724182"/>
                <a:gd name="connsiteX14" fmla="*/ 5190026 w 5793158"/>
                <a:gd name="connsiteY14" fmla="*/ 2001178 h 4724182"/>
                <a:gd name="connsiteX15" fmla="*/ 4877204 w 5793158"/>
                <a:gd name="connsiteY15" fmla="*/ 1832736 h 4724182"/>
                <a:gd name="connsiteX16" fmla="*/ 4179373 w 5793158"/>
                <a:gd name="connsiteY16" fmla="*/ 1856799 h 4724182"/>
                <a:gd name="connsiteX17" fmla="*/ 3577794 w 5793158"/>
                <a:gd name="connsiteY17" fmla="*/ 1977115 h 4724182"/>
                <a:gd name="connsiteX18" fmla="*/ 2735583 w 5793158"/>
                <a:gd name="connsiteY18" fmla="*/ 1423662 h 4724182"/>
                <a:gd name="connsiteX19" fmla="*/ 2326510 w 5793158"/>
                <a:gd name="connsiteY19" fmla="*/ 798020 h 4724182"/>
                <a:gd name="connsiteX20" fmla="*/ 1941499 w 5793158"/>
                <a:gd name="connsiteY20" fmla="*/ 413010 h 4724182"/>
                <a:gd name="connsiteX21" fmla="*/ 1604615 w 5793158"/>
                <a:gd name="connsiteY21" fmla="*/ 148315 h 4724182"/>
                <a:gd name="connsiteX22" fmla="*/ 136762 w 5793158"/>
                <a:gd name="connsiteY22" fmla="*/ 2891515 h 4724182"/>
                <a:gd name="connsiteX23" fmla="*/ 112699 w 5793158"/>
                <a:gd name="connsiteY23" fmla="*/ 3324652 h 4724182"/>
                <a:gd name="connsiteX24" fmla="*/ 569899 w 5793158"/>
                <a:gd name="connsiteY24" fmla="*/ 3493094 h 4724182"/>
                <a:gd name="connsiteX25" fmla="*/ 882720 w 5793158"/>
                <a:gd name="connsiteY25" fmla="*/ 3733725 h 4724182"/>
                <a:gd name="connsiteX26" fmla="*/ 1339920 w 5793158"/>
                <a:gd name="connsiteY26" fmla="*/ 4118736 h 4724182"/>
                <a:gd name="connsiteX27" fmla="*/ 1893373 w 5793158"/>
                <a:gd name="connsiteY27" fmla="*/ 4263115 h 4724182"/>
                <a:gd name="connsiteX28" fmla="*/ 2326510 w 5793158"/>
                <a:gd name="connsiteY28" fmla="*/ 4263115 h 4724182"/>
                <a:gd name="connsiteX29" fmla="*/ 2663394 w 5793158"/>
                <a:gd name="connsiteY29" fmla="*/ 4479683 h 4724182"/>
                <a:gd name="connsiteX30" fmla="*/ 2952152 w 5793158"/>
                <a:gd name="connsiteY30" fmla="*/ 4672189 h 4724182"/>
                <a:gd name="connsiteX31" fmla="*/ 3072468 w 5793158"/>
                <a:gd name="connsiteY31" fmla="*/ 4720315 h 4724182"/>
                <a:gd name="connsiteX0" fmla="*/ 3096651 w 5817341"/>
                <a:gd name="connsiteY0" fmla="*/ 4418905 h 4422772"/>
                <a:gd name="connsiteX1" fmla="*/ 3770419 w 5817341"/>
                <a:gd name="connsiteY1" fmla="*/ 4298589 h 4422772"/>
                <a:gd name="connsiteX2" fmla="*/ 4371998 w 5817341"/>
                <a:gd name="connsiteY2" fmla="*/ 4178273 h 4422772"/>
                <a:gd name="connsiteX3" fmla="*/ 4612630 w 5817341"/>
                <a:gd name="connsiteY3" fmla="*/ 3985768 h 4422772"/>
                <a:gd name="connsiteX4" fmla="*/ 4805135 w 5817341"/>
                <a:gd name="connsiteY4" fmla="*/ 3576694 h 4422772"/>
                <a:gd name="connsiteX5" fmla="*/ 5021703 w 5817341"/>
                <a:gd name="connsiteY5" fmla="*/ 3360126 h 4422772"/>
                <a:gd name="connsiteX6" fmla="*/ 5190145 w 5817341"/>
                <a:gd name="connsiteY6" fmla="*/ 3095431 h 4422772"/>
                <a:gd name="connsiteX7" fmla="*/ 5334524 w 5817341"/>
                <a:gd name="connsiteY7" fmla="*/ 2782610 h 4422772"/>
                <a:gd name="connsiteX8" fmla="*/ 5527030 w 5817341"/>
                <a:gd name="connsiteY8" fmla="*/ 2638231 h 4422772"/>
                <a:gd name="connsiteX9" fmla="*/ 5551093 w 5817341"/>
                <a:gd name="connsiteY9" fmla="*/ 2493852 h 4422772"/>
                <a:gd name="connsiteX10" fmla="*/ 5527030 w 5817341"/>
                <a:gd name="connsiteY10" fmla="*/ 2301347 h 4422772"/>
                <a:gd name="connsiteX11" fmla="*/ 5671409 w 5817341"/>
                <a:gd name="connsiteY11" fmla="*/ 2132905 h 4422772"/>
                <a:gd name="connsiteX12" fmla="*/ 5815787 w 5817341"/>
                <a:gd name="connsiteY12" fmla="*/ 2156968 h 4422772"/>
                <a:gd name="connsiteX13" fmla="*/ 5575156 w 5817341"/>
                <a:gd name="connsiteY13" fmla="*/ 1868210 h 4422772"/>
                <a:gd name="connsiteX14" fmla="*/ 5214209 w 5817341"/>
                <a:gd name="connsiteY14" fmla="*/ 1699768 h 4422772"/>
                <a:gd name="connsiteX15" fmla="*/ 4901387 w 5817341"/>
                <a:gd name="connsiteY15" fmla="*/ 1531326 h 4422772"/>
                <a:gd name="connsiteX16" fmla="*/ 4203556 w 5817341"/>
                <a:gd name="connsiteY16" fmla="*/ 1555389 h 4422772"/>
                <a:gd name="connsiteX17" fmla="*/ 3601977 w 5817341"/>
                <a:gd name="connsiteY17" fmla="*/ 1675705 h 4422772"/>
                <a:gd name="connsiteX18" fmla="*/ 2759766 w 5817341"/>
                <a:gd name="connsiteY18" fmla="*/ 1122252 h 4422772"/>
                <a:gd name="connsiteX19" fmla="*/ 2350693 w 5817341"/>
                <a:gd name="connsiteY19" fmla="*/ 496610 h 4422772"/>
                <a:gd name="connsiteX20" fmla="*/ 1965682 w 5817341"/>
                <a:gd name="connsiteY20" fmla="*/ 111600 h 4422772"/>
                <a:gd name="connsiteX21" fmla="*/ 160945 w 5817341"/>
                <a:gd name="connsiteY21" fmla="*/ 2590105 h 4422772"/>
                <a:gd name="connsiteX22" fmla="*/ 136882 w 5817341"/>
                <a:gd name="connsiteY22" fmla="*/ 3023242 h 4422772"/>
                <a:gd name="connsiteX23" fmla="*/ 594082 w 5817341"/>
                <a:gd name="connsiteY23" fmla="*/ 3191684 h 4422772"/>
                <a:gd name="connsiteX24" fmla="*/ 906903 w 5817341"/>
                <a:gd name="connsiteY24" fmla="*/ 3432315 h 4422772"/>
                <a:gd name="connsiteX25" fmla="*/ 1364103 w 5817341"/>
                <a:gd name="connsiteY25" fmla="*/ 3817326 h 4422772"/>
                <a:gd name="connsiteX26" fmla="*/ 1917556 w 5817341"/>
                <a:gd name="connsiteY26" fmla="*/ 3961705 h 4422772"/>
                <a:gd name="connsiteX27" fmla="*/ 2350693 w 5817341"/>
                <a:gd name="connsiteY27" fmla="*/ 3961705 h 4422772"/>
                <a:gd name="connsiteX28" fmla="*/ 2687577 w 5817341"/>
                <a:gd name="connsiteY28" fmla="*/ 4178273 h 4422772"/>
                <a:gd name="connsiteX29" fmla="*/ 2976335 w 5817341"/>
                <a:gd name="connsiteY29" fmla="*/ 4370779 h 4422772"/>
                <a:gd name="connsiteX30" fmla="*/ 3096651 w 5817341"/>
                <a:gd name="connsiteY30" fmla="*/ 4418905 h 4422772"/>
                <a:gd name="connsiteX0" fmla="*/ 3124585 w 5845275"/>
                <a:gd name="connsiteY0" fmla="*/ 3975102 h 3978969"/>
                <a:gd name="connsiteX1" fmla="*/ 3798353 w 5845275"/>
                <a:gd name="connsiteY1" fmla="*/ 3854786 h 3978969"/>
                <a:gd name="connsiteX2" fmla="*/ 4399932 w 5845275"/>
                <a:gd name="connsiteY2" fmla="*/ 3734470 h 3978969"/>
                <a:gd name="connsiteX3" fmla="*/ 4640564 w 5845275"/>
                <a:gd name="connsiteY3" fmla="*/ 3541965 h 3978969"/>
                <a:gd name="connsiteX4" fmla="*/ 4833069 w 5845275"/>
                <a:gd name="connsiteY4" fmla="*/ 3132891 h 3978969"/>
                <a:gd name="connsiteX5" fmla="*/ 5049637 w 5845275"/>
                <a:gd name="connsiteY5" fmla="*/ 2916323 h 3978969"/>
                <a:gd name="connsiteX6" fmla="*/ 5218079 w 5845275"/>
                <a:gd name="connsiteY6" fmla="*/ 2651628 h 3978969"/>
                <a:gd name="connsiteX7" fmla="*/ 5362458 w 5845275"/>
                <a:gd name="connsiteY7" fmla="*/ 2338807 h 3978969"/>
                <a:gd name="connsiteX8" fmla="*/ 5554964 w 5845275"/>
                <a:gd name="connsiteY8" fmla="*/ 2194428 h 3978969"/>
                <a:gd name="connsiteX9" fmla="*/ 5579027 w 5845275"/>
                <a:gd name="connsiteY9" fmla="*/ 2050049 h 3978969"/>
                <a:gd name="connsiteX10" fmla="*/ 5554964 w 5845275"/>
                <a:gd name="connsiteY10" fmla="*/ 1857544 h 3978969"/>
                <a:gd name="connsiteX11" fmla="*/ 5699343 w 5845275"/>
                <a:gd name="connsiteY11" fmla="*/ 1689102 h 3978969"/>
                <a:gd name="connsiteX12" fmla="*/ 5843721 w 5845275"/>
                <a:gd name="connsiteY12" fmla="*/ 1713165 h 3978969"/>
                <a:gd name="connsiteX13" fmla="*/ 5603090 w 5845275"/>
                <a:gd name="connsiteY13" fmla="*/ 1424407 h 3978969"/>
                <a:gd name="connsiteX14" fmla="*/ 5242143 w 5845275"/>
                <a:gd name="connsiteY14" fmla="*/ 1255965 h 3978969"/>
                <a:gd name="connsiteX15" fmla="*/ 4929321 w 5845275"/>
                <a:gd name="connsiteY15" fmla="*/ 1087523 h 3978969"/>
                <a:gd name="connsiteX16" fmla="*/ 4231490 w 5845275"/>
                <a:gd name="connsiteY16" fmla="*/ 1111586 h 3978969"/>
                <a:gd name="connsiteX17" fmla="*/ 3629911 w 5845275"/>
                <a:gd name="connsiteY17" fmla="*/ 1231902 h 3978969"/>
                <a:gd name="connsiteX18" fmla="*/ 2787700 w 5845275"/>
                <a:gd name="connsiteY18" fmla="*/ 678449 h 3978969"/>
                <a:gd name="connsiteX19" fmla="*/ 2378627 w 5845275"/>
                <a:gd name="connsiteY19" fmla="*/ 52807 h 3978969"/>
                <a:gd name="connsiteX20" fmla="*/ 188879 w 5845275"/>
                <a:gd name="connsiteY20" fmla="*/ 2146302 h 3978969"/>
                <a:gd name="connsiteX21" fmla="*/ 164816 w 5845275"/>
                <a:gd name="connsiteY21" fmla="*/ 2579439 h 3978969"/>
                <a:gd name="connsiteX22" fmla="*/ 622016 w 5845275"/>
                <a:gd name="connsiteY22" fmla="*/ 2747881 h 3978969"/>
                <a:gd name="connsiteX23" fmla="*/ 934837 w 5845275"/>
                <a:gd name="connsiteY23" fmla="*/ 2988512 h 3978969"/>
                <a:gd name="connsiteX24" fmla="*/ 1392037 w 5845275"/>
                <a:gd name="connsiteY24" fmla="*/ 3373523 h 3978969"/>
                <a:gd name="connsiteX25" fmla="*/ 1945490 w 5845275"/>
                <a:gd name="connsiteY25" fmla="*/ 3517902 h 3978969"/>
                <a:gd name="connsiteX26" fmla="*/ 2378627 w 5845275"/>
                <a:gd name="connsiteY26" fmla="*/ 3517902 h 3978969"/>
                <a:gd name="connsiteX27" fmla="*/ 2715511 w 5845275"/>
                <a:gd name="connsiteY27" fmla="*/ 3734470 h 3978969"/>
                <a:gd name="connsiteX28" fmla="*/ 3004269 w 5845275"/>
                <a:gd name="connsiteY28" fmla="*/ 3926976 h 3978969"/>
                <a:gd name="connsiteX29" fmla="*/ 3124585 w 5845275"/>
                <a:gd name="connsiteY29" fmla="*/ 3975102 h 3978969"/>
                <a:gd name="connsiteX0" fmla="*/ 3154460 w 5875150"/>
                <a:gd name="connsiteY0" fmla="*/ 3320226 h 3324093"/>
                <a:gd name="connsiteX1" fmla="*/ 3828228 w 5875150"/>
                <a:gd name="connsiteY1" fmla="*/ 3199910 h 3324093"/>
                <a:gd name="connsiteX2" fmla="*/ 4429807 w 5875150"/>
                <a:gd name="connsiteY2" fmla="*/ 3079594 h 3324093"/>
                <a:gd name="connsiteX3" fmla="*/ 4670439 w 5875150"/>
                <a:gd name="connsiteY3" fmla="*/ 2887089 h 3324093"/>
                <a:gd name="connsiteX4" fmla="*/ 4862944 w 5875150"/>
                <a:gd name="connsiteY4" fmla="*/ 2478015 h 3324093"/>
                <a:gd name="connsiteX5" fmla="*/ 5079512 w 5875150"/>
                <a:gd name="connsiteY5" fmla="*/ 2261447 h 3324093"/>
                <a:gd name="connsiteX6" fmla="*/ 5247954 w 5875150"/>
                <a:gd name="connsiteY6" fmla="*/ 1996752 h 3324093"/>
                <a:gd name="connsiteX7" fmla="*/ 5392333 w 5875150"/>
                <a:gd name="connsiteY7" fmla="*/ 1683931 h 3324093"/>
                <a:gd name="connsiteX8" fmla="*/ 5584839 w 5875150"/>
                <a:gd name="connsiteY8" fmla="*/ 1539552 h 3324093"/>
                <a:gd name="connsiteX9" fmla="*/ 5608902 w 5875150"/>
                <a:gd name="connsiteY9" fmla="*/ 1395173 h 3324093"/>
                <a:gd name="connsiteX10" fmla="*/ 5584839 w 5875150"/>
                <a:gd name="connsiteY10" fmla="*/ 1202668 h 3324093"/>
                <a:gd name="connsiteX11" fmla="*/ 5729218 w 5875150"/>
                <a:gd name="connsiteY11" fmla="*/ 1034226 h 3324093"/>
                <a:gd name="connsiteX12" fmla="*/ 5873596 w 5875150"/>
                <a:gd name="connsiteY12" fmla="*/ 1058289 h 3324093"/>
                <a:gd name="connsiteX13" fmla="*/ 5632965 w 5875150"/>
                <a:gd name="connsiteY13" fmla="*/ 769531 h 3324093"/>
                <a:gd name="connsiteX14" fmla="*/ 5272018 w 5875150"/>
                <a:gd name="connsiteY14" fmla="*/ 601089 h 3324093"/>
                <a:gd name="connsiteX15" fmla="*/ 4959196 w 5875150"/>
                <a:gd name="connsiteY15" fmla="*/ 432647 h 3324093"/>
                <a:gd name="connsiteX16" fmla="*/ 4261365 w 5875150"/>
                <a:gd name="connsiteY16" fmla="*/ 456710 h 3324093"/>
                <a:gd name="connsiteX17" fmla="*/ 3659786 w 5875150"/>
                <a:gd name="connsiteY17" fmla="*/ 577026 h 3324093"/>
                <a:gd name="connsiteX18" fmla="*/ 2817575 w 5875150"/>
                <a:gd name="connsiteY18" fmla="*/ 23573 h 3324093"/>
                <a:gd name="connsiteX19" fmla="*/ 218754 w 5875150"/>
                <a:gd name="connsiteY19" fmla="*/ 1491426 h 3324093"/>
                <a:gd name="connsiteX20" fmla="*/ 194691 w 5875150"/>
                <a:gd name="connsiteY20" fmla="*/ 1924563 h 3324093"/>
                <a:gd name="connsiteX21" fmla="*/ 651891 w 5875150"/>
                <a:gd name="connsiteY21" fmla="*/ 2093005 h 3324093"/>
                <a:gd name="connsiteX22" fmla="*/ 964712 w 5875150"/>
                <a:gd name="connsiteY22" fmla="*/ 2333636 h 3324093"/>
                <a:gd name="connsiteX23" fmla="*/ 1421912 w 5875150"/>
                <a:gd name="connsiteY23" fmla="*/ 2718647 h 3324093"/>
                <a:gd name="connsiteX24" fmla="*/ 1975365 w 5875150"/>
                <a:gd name="connsiteY24" fmla="*/ 2863026 h 3324093"/>
                <a:gd name="connsiteX25" fmla="*/ 2408502 w 5875150"/>
                <a:gd name="connsiteY25" fmla="*/ 2863026 h 3324093"/>
                <a:gd name="connsiteX26" fmla="*/ 2745386 w 5875150"/>
                <a:gd name="connsiteY26" fmla="*/ 3079594 h 3324093"/>
                <a:gd name="connsiteX27" fmla="*/ 3034144 w 5875150"/>
                <a:gd name="connsiteY27" fmla="*/ 3272100 h 3324093"/>
                <a:gd name="connsiteX28" fmla="*/ 3154460 w 5875150"/>
                <a:gd name="connsiteY28" fmla="*/ 3320226 h 3324093"/>
                <a:gd name="connsiteX0" fmla="*/ 3216295 w 5936985"/>
                <a:gd name="connsiteY0" fmla="*/ 2897547 h 2901414"/>
                <a:gd name="connsiteX1" fmla="*/ 3890063 w 5936985"/>
                <a:gd name="connsiteY1" fmla="*/ 2777231 h 2901414"/>
                <a:gd name="connsiteX2" fmla="*/ 4491642 w 5936985"/>
                <a:gd name="connsiteY2" fmla="*/ 2656915 h 2901414"/>
                <a:gd name="connsiteX3" fmla="*/ 4732274 w 5936985"/>
                <a:gd name="connsiteY3" fmla="*/ 2464410 h 2901414"/>
                <a:gd name="connsiteX4" fmla="*/ 4924779 w 5936985"/>
                <a:gd name="connsiteY4" fmla="*/ 2055336 h 2901414"/>
                <a:gd name="connsiteX5" fmla="*/ 5141347 w 5936985"/>
                <a:gd name="connsiteY5" fmla="*/ 1838768 h 2901414"/>
                <a:gd name="connsiteX6" fmla="*/ 5309789 w 5936985"/>
                <a:gd name="connsiteY6" fmla="*/ 1574073 h 2901414"/>
                <a:gd name="connsiteX7" fmla="*/ 5454168 w 5936985"/>
                <a:gd name="connsiteY7" fmla="*/ 1261252 h 2901414"/>
                <a:gd name="connsiteX8" fmla="*/ 5646674 w 5936985"/>
                <a:gd name="connsiteY8" fmla="*/ 1116873 h 2901414"/>
                <a:gd name="connsiteX9" fmla="*/ 5670737 w 5936985"/>
                <a:gd name="connsiteY9" fmla="*/ 972494 h 2901414"/>
                <a:gd name="connsiteX10" fmla="*/ 5646674 w 5936985"/>
                <a:gd name="connsiteY10" fmla="*/ 779989 h 2901414"/>
                <a:gd name="connsiteX11" fmla="*/ 5791053 w 5936985"/>
                <a:gd name="connsiteY11" fmla="*/ 611547 h 2901414"/>
                <a:gd name="connsiteX12" fmla="*/ 5935431 w 5936985"/>
                <a:gd name="connsiteY12" fmla="*/ 635610 h 2901414"/>
                <a:gd name="connsiteX13" fmla="*/ 5694800 w 5936985"/>
                <a:gd name="connsiteY13" fmla="*/ 346852 h 2901414"/>
                <a:gd name="connsiteX14" fmla="*/ 5333853 w 5936985"/>
                <a:gd name="connsiteY14" fmla="*/ 178410 h 2901414"/>
                <a:gd name="connsiteX15" fmla="*/ 5021031 w 5936985"/>
                <a:gd name="connsiteY15" fmla="*/ 9968 h 2901414"/>
                <a:gd name="connsiteX16" fmla="*/ 4323200 w 5936985"/>
                <a:gd name="connsiteY16" fmla="*/ 34031 h 2901414"/>
                <a:gd name="connsiteX17" fmla="*/ 3721621 w 5936985"/>
                <a:gd name="connsiteY17" fmla="*/ 154347 h 2901414"/>
                <a:gd name="connsiteX18" fmla="*/ 280589 w 5936985"/>
                <a:gd name="connsiteY18" fmla="*/ 1068747 h 2901414"/>
                <a:gd name="connsiteX19" fmla="*/ 256526 w 5936985"/>
                <a:gd name="connsiteY19" fmla="*/ 1501884 h 2901414"/>
                <a:gd name="connsiteX20" fmla="*/ 713726 w 5936985"/>
                <a:gd name="connsiteY20" fmla="*/ 1670326 h 2901414"/>
                <a:gd name="connsiteX21" fmla="*/ 1026547 w 5936985"/>
                <a:gd name="connsiteY21" fmla="*/ 1910957 h 2901414"/>
                <a:gd name="connsiteX22" fmla="*/ 1483747 w 5936985"/>
                <a:gd name="connsiteY22" fmla="*/ 2295968 h 2901414"/>
                <a:gd name="connsiteX23" fmla="*/ 2037200 w 5936985"/>
                <a:gd name="connsiteY23" fmla="*/ 2440347 h 2901414"/>
                <a:gd name="connsiteX24" fmla="*/ 2470337 w 5936985"/>
                <a:gd name="connsiteY24" fmla="*/ 2440347 h 2901414"/>
                <a:gd name="connsiteX25" fmla="*/ 2807221 w 5936985"/>
                <a:gd name="connsiteY25" fmla="*/ 2656915 h 2901414"/>
                <a:gd name="connsiteX26" fmla="*/ 3095979 w 5936985"/>
                <a:gd name="connsiteY26" fmla="*/ 2849421 h 2901414"/>
                <a:gd name="connsiteX27" fmla="*/ 3216295 w 5936985"/>
                <a:gd name="connsiteY27" fmla="*/ 2897547 h 2901414"/>
                <a:gd name="connsiteX0" fmla="*/ 3080969 w 5801659"/>
                <a:gd name="connsiteY0" fmla="*/ 2897547 h 2901414"/>
                <a:gd name="connsiteX1" fmla="*/ 3754737 w 5801659"/>
                <a:gd name="connsiteY1" fmla="*/ 2777231 h 2901414"/>
                <a:gd name="connsiteX2" fmla="*/ 4356316 w 5801659"/>
                <a:gd name="connsiteY2" fmla="*/ 2656915 h 2901414"/>
                <a:gd name="connsiteX3" fmla="*/ 4596948 w 5801659"/>
                <a:gd name="connsiteY3" fmla="*/ 2464410 h 2901414"/>
                <a:gd name="connsiteX4" fmla="*/ 4789453 w 5801659"/>
                <a:gd name="connsiteY4" fmla="*/ 2055336 h 2901414"/>
                <a:gd name="connsiteX5" fmla="*/ 5006021 w 5801659"/>
                <a:gd name="connsiteY5" fmla="*/ 1838768 h 2901414"/>
                <a:gd name="connsiteX6" fmla="*/ 5174463 w 5801659"/>
                <a:gd name="connsiteY6" fmla="*/ 1574073 h 2901414"/>
                <a:gd name="connsiteX7" fmla="*/ 5318842 w 5801659"/>
                <a:gd name="connsiteY7" fmla="*/ 1261252 h 2901414"/>
                <a:gd name="connsiteX8" fmla="*/ 5511348 w 5801659"/>
                <a:gd name="connsiteY8" fmla="*/ 1116873 h 2901414"/>
                <a:gd name="connsiteX9" fmla="*/ 5535411 w 5801659"/>
                <a:gd name="connsiteY9" fmla="*/ 972494 h 2901414"/>
                <a:gd name="connsiteX10" fmla="*/ 5511348 w 5801659"/>
                <a:gd name="connsiteY10" fmla="*/ 779989 h 2901414"/>
                <a:gd name="connsiteX11" fmla="*/ 5655727 w 5801659"/>
                <a:gd name="connsiteY11" fmla="*/ 611547 h 2901414"/>
                <a:gd name="connsiteX12" fmla="*/ 5800105 w 5801659"/>
                <a:gd name="connsiteY12" fmla="*/ 635610 h 2901414"/>
                <a:gd name="connsiteX13" fmla="*/ 5559474 w 5801659"/>
                <a:gd name="connsiteY13" fmla="*/ 346852 h 2901414"/>
                <a:gd name="connsiteX14" fmla="*/ 5198527 w 5801659"/>
                <a:gd name="connsiteY14" fmla="*/ 178410 h 2901414"/>
                <a:gd name="connsiteX15" fmla="*/ 4885705 w 5801659"/>
                <a:gd name="connsiteY15" fmla="*/ 9968 h 2901414"/>
                <a:gd name="connsiteX16" fmla="*/ 4187874 w 5801659"/>
                <a:gd name="connsiteY16" fmla="*/ 34031 h 2901414"/>
                <a:gd name="connsiteX17" fmla="*/ 3586295 w 5801659"/>
                <a:gd name="connsiteY17" fmla="*/ 154347 h 2901414"/>
                <a:gd name="connsiteX18" fmla="*/ 3016799 w 5801659"/>
                <a:gd name="connsiteY18" fmla="*/ 378936 h 2901414"/>
                <a:gd name="connsiteX19" fmla="*/ 121200 w 5801659"/>
                <a:gd name="connsiteY19" fmla="*/ 1501884 h 2901414"/>
                <a:gd name="connsiteX20" fmla="*/ 578400 w 5801659"/>
                <a:gd name="connsiteY20" fmla="*/ 1670326 h 2901414"/>
                <a:gd name="connsiteX21" fmla="*/ 891221 w 5801659"/>
                <a:gd name="connsiteY21" fmla="*/ 1910957 h 2901414"/>
                <a:gd name="connsiteX22" fmla="*/ 1348421 w 5801659"/>
                <a:gd name="connsiteY22" fmla="*/ 2295968 h 2901414"/>
                <a:gd name="connsiteX23" fmla="*/ 1901874 w 5801659"/>
                <a:gd name="connsiteY23" fmla="*/ 2440347 h 2901414"/>
                <a:gd name="connsiteX24" fmla="*/ 2335011 w 5801659"/>
                <a:gd name="connsiteY24" fmla="*/ 2440347 h 2901414"/>
                <a:gd name="connsiteX25" fmla="*/ 2671895 w 5801659"/>
                <a:gd name="connsiteY25" fmla="*/ 2656915 h 2901414"/>
                <a:gd name="connsiteX26" fmla="*/ 2960653 w 5801659"/>
                <a:gd name="connsiteY26" fmla="*/ 2849421 h 2901414"/>
                <a:gd name="connsiteX27" fmla="*/ 3080969 w 5801659"/>
                <a:gd name="connsiteY27" fmla="*/ 2897547 h 2901414"/>
                <a:gd name="connsiteX0" fmla="*/ 2564524 w 5285214"/>
                <a:gd name="connsiteY0" fmla="*/ 2897547 h 2901414"/>
                <a:gd name="connsiteX1" fmla="*/ 3238292 w 5285214"/>
                <a:gd name="connsiteY1" fmla="*/ 2777231 h 2901414"/>
                <a:gd name="connsiteX2" fmla="*/ 3839871 w 5285214"/>
                <a:gd name="connsiteY2" fmla="*/ 2656915 h 2901414"/>
                <a:gd name="connsiteX3" fmla="*/ 4080503 w 5285214"/>
                <a:gd name="connsiteY3" fmla="*/ 2464410 h 2901414"/>
                <a:gd name="connsiteX4" fmla="*/ 4273008 w 5285214"/>
                <a:gd name="connsiteY4" fmla="*/ 2055336 h 2901414"/>
                <a:gd name="connsiteX5" fmla="*/ 4489576 w 5285214"/>
                <a:gd name="connsiteY5" fmla="*/ 1838768 h 2901414"/>
                <a:gd name="connsiteX6" fmla="*/ 4658018 w 5285214"/>
                <a:gd name="connsiteY6" fmla="*/ 1574073 h 2901414"/>
                <a:gd name="connsiteX7" fmla="*/ 4802397 w 5285214"/>
                <a:gd name="connsiteY7" fmla="*/ 1261252 h 2901414"/>
                <a:gd name="connsiteX8" fmla="*/ 4994903 w 5285214"/>
                <a:gd name="connsiteY8" fmla="*/ 1116873 h 2901414"/>
                <a:gd name="connsiteX9" fmla="*/ 5018966 w 5285214"/>
                <a:gd name="connsiteY9" fmla="*/ 972494 h 2901414"/>
                <a:gd name="connsiteX10" fmla="*/ 4994903 w 5285214"/>
                <a:gd name="connsiteY10" fmla="*/ 779989 h 2901414"/>
                <a:gd name="connsiteX11" fmla="*/ 5139282 w 5285214"/>
                <a:gd name="connsiteY11" fmla="*/ 611547 h 2901414"/>
                <a:gd name="connsiteX12" fmla="*/ 5283660 w 5285214"/>
                <a:gd name="connsiteY12" fmla="*/ 635610 h 2901414"/>
                <a:gd name="connsiteX13" fmla="*/ 5043029 w 5285214"/>
                <a:gd name="connsiteY13" fmla="*/ 346852 h 2901414"/>
                <a:gd name="connsiteX14" fmla="*/ 4682082 w 5285214"/>
                <a:gd name="connsiteY14" fmla="*/ 178410 h 2901414"/>
                <a:gd name="connsiteX15" fmla="*/ 4369260 w 5285214"/>
                <a:gd name="connsiteY15" fmla="*/ 9968 h 2901414"/>
                <a:gd name="connsiteX16" fmla="*/ 3671429 w 5285214"/>
                <a:gd name="connsiteY16" fmla="*/ 34031 h 2901414"/>
                <a:gd name="connsiteX17" fmla="*/ 3069850 w 5285214"/>
                <a:gd name="connsiteY17" fmla="*/ 154347 h 2901414"/>
                <a:gd name="connsiteX18" fmla="*/ 2500354 w 5285214"/>
                <a:gd name="connsiteY18" fmla="*/ 378936 h 2901414"/>
                <a:gd name="connsiteX19" fmla="*/ 1658145 w 5285214"/>
                <a:gd name="connsiteY19" fmla="*/ 860200 h 2901414"/>
                <a:gd name="connsiteX20" fmla="*/ 61955 w 5285214"/>
                <a:gd name="connsiteY20" fmla="*/ 1670326 h 2901414"/>
                <a:gd name="connsiteX21" fmla="*/ 374776 w 5285214"/>
                <a:gd name="connsiteY21" fmla="*/ 1910957 h 2901414"/>
                <a:gd name="connsiteX22" fmla="*/ 831976 w 5285214"/>
                <a:gd name="connsiteY22" fmla="*/ 2295968 h 2901414"/>
                <a:gd name="connsiteX23" fmla="*/ 1385429 w 5285214"/>
                <a:gd name="connsiteY23" fmla="*/ 2440347 h 2901414"/>
                <a:gd name="connsiteX24" fmla="*/ 1818566 w 5285214"/>
                <a:gd name="connsiteY24" fmla="*/ 2440347 h 2901414"/>
                <a:gd name="connsiteX25" fmla="*/ 2155450 w 5285214"/>
                <a:gd name="connsiteY25" fmla="*/ 2656915 h 2901414"/>
                <a:gd name="connsiteX26" fmla="*/ 2444208 w 5285214"/>
                <a:gd name="connsiteY26" fmla="*/ 2849421 h 2901414"/>
                <a:gd name="connsiteX27" fmla="*/ 2564524 w 5285214"/>
                <a:gd name="connsiteY27" fmla="*/ 2897547 h 2901414"/>
                <a:gd name="connsiteX0" fmla="*/ 2191060 w 4911750"/>
                <a:gd name="connsiteY0" fmla="*/ 2897547 h 2901414"/>
                <a:gd name="connsiteX1" fmla="*/ 2864828 w 4911750"/>
                <a:gd name="connsiteY1" fmla="*/ 2777231 h 2901414"/>
                <a:gd name="connsiteX2" fmla="*/ 3466407 w 4911750"/>
                <a:gd name="connsiteY2" fmla="*/ 2656915 h 2901414"/>
                <a:gd name="connsiteX3" fmla="*/ 3707039 w 4911750"/>
                <a:gd name="connsiteY3" fmla="*/ 2464410 h 2901414"/>
                <a:gd name="connsiteX4" fmla="*/ 3899544 w 4911750"/>
                <a:gd name="connsiteY4" fmla="*/ 2055336 h 2901414"/>
                <a:gd name="connsiteX5" fmla="*/ 4116112 w 4911750"/>
                <a:gd name="connsiteY5" fmla="*/ 1838768 h 2901414"/>
                <a:gd name="connsiteX6" fmla="*/ 4284554 w 4911750"/>
                <a:gd name="connsiteY6" fmla="*/ 1574073 h 2901414"/>
                <a:gd name="connsiteX7" fmla="*/ 4428933 w 4911750"/>
                <a:gd name="connsiteY7" fmla="*/ 1261252 h 2901414"/>
                <a:gd name="connsiteX8" fmla="*/ 4621439 w 4911750"/>
                <a:gd name="connsiteY8" fmla="*/ 1116873 h 2901414"/>
                <a:gd name="connsiteX9" fmla="*/ 4645502 w 4911750"/>
                <a:gd name="connsiteY9" fmla="*/ 972494 h 2901414"/>
                <a:gd name="connsiteX10" fmla="*/ 4621439 w 4911750"/>
                <a:gd name="connsiteY10" fmla="*/ 779989 h 2901414"/>
                <a:gd name="connsiteX11" fmla="*/ 4765818 w 4911750"/>
                <a:gd name="connsiteY11" fmla="*/ 611547 h 2901414"/>
                <a:gd name="connsiteX12" fmla="*/ 4910196 w 4911750"/>
                <a:gd name="connsiteY12" fmla="*/ 635610 h 2901414"/>
                <a:gd name="connsiteX13" fmla="*/ 4669565 w 4911750"/>
                <a:gd name="connsiteY13" fmla="*/ 346852 h 2901414"/>
                <a:gd name="connsiteX14" fmla="*/ 4308618 w 4911750"/>
                <a:gd name="connsiteY14" fmla="*/ 178410 h 2901414"/>
                <a:gd name="connsiteX15" fmla="*/ 3995796 w 4911750"/>
                <a:gd name="connsiteY15" fmla="*/ 9968 h 2901414"/>
                <a:gd name="connsiteX16" fmla="*/ 3297965 w 4911750"/>
                <a:gd name="connsiteY16" fmla="*/ 34031 h 2901414"/>
                <a:gd name="connsiteX17" fmla="*/ 2696386 w 4911750"/>
                <a:gd name="connsiteY17" fmla="*/ 154347 h 2901414"/>
                <a:gd name="connsiteX18" fmla="*/ 2126890 w 4911750"/>
                <a:gd name="connsiteY18" fmla="*/ 378936 h 2901414"/>
                <a:gd name="connsiteX19" fmla="*/ 1284681 w 4911750"/>
                <a:gd name="connsiteY19" fmla="*/ 860200 h 2901414"/>
                <a:gd name="connsiteX20" fmla="*/ 602891 w 4911750"/>
                <a:gd name="connsiteY20" fmla="*/ 1173021 h 2901414"/>
                <a:gd name="connsiteX21" fmla="*/ 1312 w 4911750"/>
                <a:gd name="connsiteY21" fmla="*/ 1910957 h 2901414"/>
                <a:gd name="connsiteX22" fmla="*/ 458512 w 4911750"/>
                <a:gd name="connsiteY22" fmla="*/ 2295968 h 2901414"/>
                <a:gd name="connsiteX23" fmla="*/ 1011965 w 4911750"/>
                <a:gd name="connsiteY23" fmla="*/ 2440347 h 2901414"/>
                <a:gd name="connsiteX24" fmla="*/ 1445102 w 4911750"/>
                <a:gd name="connsiteY24" fmla="*/ 2440347 h 2901414"/>
                <a:gd name="connsiteX25" fmla="*/ 1781986 w 4911750"/>
                <a:gd name="connsiteY25" fmla="*/ 2656915 h 2901414"/>
                <a:gd name="connsiteX26" fmla="*/ 2070744 w 4911750"/>
                <a:gd name="connsiteY26" fmla="*/ 2849421 h 2901414"/>
                <a:gd name="connsiteX27" fmla="*/ 2191060 w 4911750"/>
                <a:gd name="connsiteY27" fmla="*/ 2897547 h 2901414"/>
                <a:gd name="connsiteX0" fmla="*/ 1999769 w 4720459"/>
                <a:gd name="connsiteY0" fmla="*/ 2897547 h 2901414"/>
                <a:gd name="connsiteX1" fmla="*/ 2673537 w 4720459"/>
                <a:gd name="connsiteY1" fmla="*/ 2777231 h 2901414"/>
                <a:gd name="connsiteX2" fmla="*/ 3275116 w 4720459"/>
                <a:gd name="connsiteY2" fmla="*/ 2656915 h 2901414"/>
                <a:gd name="connsiteX3" fmla="*/ 3515748 w 4720459"/>
                <a:gd name="connsiteY3" fmla="*/ 2464410 h 2901414"/>
                <a:gd name="connsiteX4" fmla="*/ 3708253 w 4720459"/>
                <a:gd name="connsiteY4" fmla="*/ 2055336 h 2901414"/>
                <a:gd name="connsiteX5" fmla="*/ 3924821 w 4720459"/>
                <a:gd name="connsiteY5" fmla="*/ 1838768 h 2901414"/>
                <a:gd name="connsiteX6" fmla="*/ 4093263 w 4720459"/>
                <a:gd name="connsiteY6" fmla="*/ 1574073 h 2901414"/>
                <a:gd name="connsiteX7" fmla="*/ 4237642 w 4720459"/>
                <a:gd name="connsiteY7" fmla="*/ 1261252 h 2901414"/>
                <a:gd name="connsiteX8" fmla="*/ 4430148 w 4720459"/>
                <a:gd name="connsiteY8" fmla="*/ 1116873 h 2901414"/>
                <a:gd name="connsiteX9" fmla="*/ 4454211 w 4720459"/>
                <a:gd name="connsiteY9" fmla="*/ 972494 h 2901414"/>
                <a:gd name="connsiteX10" fmla="*/ 4430148 w 4720459"/>
                <a:gd name="connsiteY10" fmla="*/ 779989 h 2901414"/>
                <a:gd name="connsiteX11" fmla="*/ 4574527 w 4720459"/>
                <a:gd name="connsiteY11" fmla="*/ 611547 h 2901414"/>
                <a:gd name="connsiteX12" fmla="*/ 4718905 w 4720459"/>
                <a:gd name="connsiteY12" fmla="*/ 635610 h 2901414"/>
                <a:gd name="connsiteX13" fmla="*/ 4478274 w 4720459"/>
                <a:gd name="connsiteY13" fmla="*/ 346852 h 2901414"/>
                <a:gd name="connsiteX14" fmla="*/ 4117327 w 4720459"/>
                <a:gd name="connsiteY14" fmla="*/ 178410 h 2901414"/>
                <a:gd name="connsiteX15" fmla="*/ 3804505 w 4720459"/>
                <a:gd name="connsiteY15" fmla="*/ 9968 h 2901414"/>
                <a:gd name="connsiteX16" fmla="*/ 3106674 w 4720459"/>
                <a:gd name="connsiteY16" fmla="*/ 34031 h 2901414"/>
                <a:gd name="connsiteX17" fmla="*/ 2505095 w 4720459"/>
                <a:gd name="connsiteY17" fmla="*/ 154347 h 2901414"/>
                <a:gd name="connsiteX18" fmla="*/ 1935599 w 4720459"/>
                <a:gd name="connsiteY18" fmla="*/ 378936 h 2901414"/>
                <a:gd name="connsiteX19" fmla="*/ 1093390 w 4720459"/>
                <a:gd name="connsiteY19" fmla="*/ 860200 h 2901414"/>
                <a:gd name="connsiteX20" fmla="*/ 411600 w 4720459"/>
                <a:gd name="connsiteY20" fmla="*/ 1173021 h 2901414"/>
                <a:gd name="connsiteX21" fmla="*/ 2526 w 4720459"/>
                <a:gd name="connsiteY21" fmla="*/ 1782620 h 2901414"/>
                <a:gd name="connsiteX22" fmla="*/ 267221 w 4720459"/>
                <a:gd name="connsiteY22" fmla="*/ 2295968 h 2901414"/>
                <a:gd name="connsiteX23" fmla="*/ 820674 w 4720459"/>
                <a:gd name="connsiteY23" fmla="*/ 2440347 h 2901414"/>
                <a:gd name="connsiteX24" fmla="*/ 1253811 w 4720459"/>
                <a:gd name="connsiteY24" fmla="*/ 2440347 h 2901414"/>
                <a:gd name="connsiteX25" fmla="*/ 1590695 w 4720459"/>
                <a:gd name="connsiteY25" fmla="*/ 2656915 h 2901414"/>
                <a:gd name="connsiteX26" fmla="*/ 1879453 w 4720459"/>
                <a:gd name="connsiteY26" fmla="*/ 2849421 h 2901414"/>
                <a:gd name="connsiteX27" fmla="*/ 1999769 w 4720459"/>
                <a:gd name="connsiteY27" fmla="*/ 2897547 h 2901414"/>
                <a:gd name="connsiteX0" fmla="*/ 1999769 w 4720459"/>
                <a:gd name="connsiteY0" fmla="*/ 2889310 h 2893177"/>
                <a:gd name="connsiteX1" fmla="*/ 2673537 w 4720459"/>
                <a:gd name="connsiteY1" fmla="*/ 2768994 h 2893177"/>
                <a:gd name="connsiteX2" fmla="*/ 3275116 w 4720459"/>
                <a:gd name="connsiteY2" fmla="*/ 2648678 h 2893177"/>
                <a:gd name="connsiteX3" fmla="*/ 3515748 w 4720459"/>
                <a:gd name="connsiteY3" fmla="*/ 2456173 h 2893177"/>
                <a:gd name="connsiteX4" fmla="*/ 3708253 w 4720459"/>
                <a:gd name="connsiteY4" fmla="*/ 2047099 h 2893177"/>
                <a:gd name="connsiteX5" fmla="*/ 3924821 w 4720459"/>
                <a:gd name="connsiteY5" fmla="*/ 1830531 h 2893177"/>
                <a:gd name="connsiteX6" fmla="*/ 4093263 w 4720459"/>
                <a:gd name="connsiteY6" fmla="*/ 1565836 h 2893177"/>
                <a:gd name="connsiteX7" fmla="*/ 4237642 w 4720459"/>
                <a:gd name="connsiteY7" fmla="*/ 1253015 h 2893177"/>
                <a:gd name="connsiteX8" fmla="*/ 4430148 w 4720459"/>
                <a:gd name="connsiteY8" fmla="*/ 1108636 h 2893177"/>
                <a:gd name="connsiteX9" fmla="*/ 4454211 w 4720459"/>
                <a:gd name="connsiteY9" fmla="*/ 964257 h 2893177"/>
                <a:gd name="connsiteX10" fmla="*/ 4430148 w 4720459"/>
                <a:gd name="connsiteY10" fmla="*/ 771752 h 2893177"/>
                <a:gd name="connsiteX11" fmla="*/ 4574527 w 4720459"/>
                <a:gd name="connsiteY11" fmla="*/ 603310 h 2893177"/>
                <a:gd name="connsiteX12" fmla="*/ 4718905 w 4720459"/>
                <a:gd name="connsiteY12" fmla="*/ 627373 h 2893177"/>
                <a:gd name="connsiteX13" fmla="*/ 4478274 w 4720459"/>
                <a:gd name="connsiteY13" fmla="*/ 338615 h 2893177"/>
                <a:gd name="connsiteX14" fmla="*/ 4321615 w 4720459"/>
                <a:gd name="connsiteY14" fmla="*/ 55449 h 2893177"/>
                <a:gd name="connsiteX15" fmla="*/ 3804505 w 4720459"/>
                <a:gd name="connsiteY15" fmla="*/ 1731 h 2893177"/>
                <a:gd name="connsiteX16" fmla="*/ 3106674 w 4720459"/>
                <a:gd name="connsiteY16" fmla="*/ 25794 h 2893177"/>
                <a:gd name="connsiteX17" fmla="*/ 2505095 w 4720459"/>
                <a:gd name="connsiteY17" fmla="*/ 146110 h 2893177"/>
                <a:gd name="connsiteX18" fmla="*/ 1935599 w 4720459"/>
                <a:gd name="connsiteY18" fmla="*/ 370699 h 2893177"/>
                <a:gd name="connsiteX19" fmla="*/ 1093390 w 4720459"/>
                <a:gd name="connsiteY19" fmla="*/ 851963 h 2893177"/>
                <a:gd name="connsiteX20" fmla="*/ 411600 w 4720459"/>
                <a:gd name="connsiteY20" fmla="*/ 1164784 h 2893177"/>
                <a:gd name="connsiteX21" fmla="*/ 2526 w 4720459"/>
                <a:gd name="connsiteY21" fmla="*/ 1774383 h 2893177"/>
                <a:gd name="connsiteX22" fmla="*/ 267221 w 4720459"/>
                <a:gd name="connsiteY22" fmla="*/ 2287731 h 2893177"/>
                <a:gd name="connsiteX23" fmla="*/ 820674 w 4720459"/>
                <a:gd name="connsiteY23" fmla="*/ 2432110 h 2893177"/>
                <a:gd name="connsiteX24" fmla="*/ 1253811 w 4720459"/>
                <a:gd name="connsiteY24" fmla="*/ 2432110 h 2893177"/>
                <a:gd name="connsiteX25" fmla="*/ 1590695 w 4720459"/>
                <a:gd name="connsiteY25" fmla="*/ 2648678 h 2893177"/>
                <a:gd name="connsiteX26" fmla="*/ 1879453 w 4720459"/>
                <a:gd name="connsiteY26" fmla="*/ 2841184 h 2893177"/>
                <a:gd name="connsiteX27" fmla="*/ 1999769 w 4720459"/>
                <a:gd name="connsiteY27" fmla="*/ 2889310 h 2893177"/>
                <a:gd name="connsiteX0" fmla="*/ 1999769 w 4768753"/>
                <a:gd name="connsiteY0" fmla="*/ 2889310 h 2893177"/>
                <a:gd name="connsiteX1" fmla="*/ 2673537 w 4768753"/>
                <a:gd name="connsiteY1" fmla="*/ 2768994 h 2893177"/>
                <a:gd name="connsiteX2" fmla="*/ 3275116 w 4768753"/>
                <a:gd name="connsiteY2" fmla="*/ 2648678 h 2893177"/>
                <a:gd name="connsiteX3" fmla="*/ 3515748 w 4768753"/>
                <a:gd name="connsiteY3" fmla="*/ 2456173 h 2893177"/>
                <a:gd name="connsiteX4" fmla="*/ 3708253 w 4768753"/>
                <a:gd name="connsiteY4" fmla="*/ 2047099 h 2893177"/>
                <a:gd name="connsiteX5" fmla="*/ 3924821 w 4768753"/>
                <a:gd name="connsiteY5" fmla="*/ 1830531 h 2893177"/>
                <a:gd name="connsiteX6" fmla="*/ 4093263 w 4768753"/>
                <a:gd name="connsiteY6" fmla="*/ 1565836 h 2893177"/>
                <a:gd name="connsiteX7" fmla="*/ 4237642 w 4768753"/>
                <a:gd name="connsiteY7" fmla="*/ 1253015 h 2893177"/>
                <a:gd name="connsiteX8" fmla="*/ 4430148 w 4768753"/>
                <a:gd name="connsiteY8" fmla="*/ 1108636 h 2893177"/>
                <a:gd name="connsiteX9" fmla="*/ 4454211 w 4768753"/>
                <a:gd name="connsiteY9" fmla="*/ 964257 h 2893177"/>
                <a:gd name="connsiteX10" fmla="*/ 4430148 w 4768753"/>
                <a:gd name="connsiteY10" fmla="*/ 771752 h 2893177"/>
                <a:gd name="connsiteX11" fmla="*/ 4574527 w 4768753"/>
                <a:gd name="connsiteY11" fmla="*/ 603310 h 2893177"/>
                <a:gd name="connsiteX12" fmla="*/ 4718905 w 4768753"/>
                <a:gd name="connsiteY12" fmla="*/ 627373 h 2893177"/>
                <a:gd name="connsiteX13" fmla="*/ 4738281 w 4768753"/>
                <a:gd name="connsiteY13" fmla="*/ 289448 h 2893177"/>
                <a:gd name="connsiteX14" fmla="*/ 4321615 w 4768753"/>
                <a:gd name="connsiteY14" fmla="*/ 55449 h 2893177"/>
                <a:gd name="connsiteX15" fmla="*/ 3804505 w 4768753"/>
                <a:gd name="connsiteY15" fmla="*/ 1731 h 2893177"/>
                <a:gd name="connsiteX16" fmla="*/ 3106674 w 4768753"/>
                <a:gd name="connsiteY16" fmla="*/ 25794 h 2893177"/>
                <a:gd name="connsiteX17" fmla="*/ 2505095 w 4768753"/>
                <a:gd name="connsiteY17" fmla="*/ 146110 h 2893177"/>
                <a:gd name="connsiteX18" fmla="*/ 1935599 w 4768753"/>
                <a:gd name="connsiteY18" fmla="*/ 370699 h 2893177"/>
                <a:gd name="connsiteX19" fmla="*/ 1093390 w 4768753"/>
                <a:gd name="connsiteY19" fmla="*/ 851963 h 2893177"/>
                <a:gd name="connsiteX20" fmla="*/ 411600 w 4768753"/>
                <a:gd name="connsiteY20" fmla="*/ 1164784 h 2893177"/>
                <a:gd name="connsiteX21" fmla="*/ 2526 w 4768753"/>
                <a:gd name="connsiteY21" fmla="*/ 1774383 h 2893177"/>
                <a:gd name="connsiteX22" fmla="*/ 267221 w 4768753"/>
                <a:gd name="connsiteY22" fmla="*/ 2287731 h 2893177"/>
                <a:gd name="connsiteX23" fmla="*/ 820674 w 4768753"/>
                <a:gd name="connsiteY23" fmla="*/ 2432110 h 2893177"/>
                <a:gd name="connsiteX24" fmla="*/ 1253811 w 4768753"/>
                <a:gd name="connsiteY24" fmla="*/ 2432110 h 2893177"/>
                <a:gd name="connsiteX25" fmla="*/ 1590695 w 4768753"/>
                <a:gd name="connsiteY25" fmla="*/ 2648678 h 2893177"/>
                <a:gd name="connsiteX26" fmla="*/ 1879453 w 4768753"/>
                <a:gd name="connsiteY26" fmla="*/ 2841184 h 2893177"/>
                <a:gd name="connsiteX27" fmla="*/ 1999769 w 4768753"/>
                <a:gd name="connsiteY27" fmla="*/ 2889310 h 2893177"/>
                <a:gd name="connsiteX0" fmla="*/ 1999769 w 4954615"/>
                <a:gd name="connsiteY0" fmla="*/ 2889310 h 2893177"/>
                <a:gd name="connsiteX1" fmla="*/ 2673537 w 4954615"/>
                <a:gd name="connsiteY1" fmla="*/ 2768994 h 2893177"/>
                <a:gd name="connsiteX2" fmla="*/ 3275116 w 4954615"/>
                <a:gd name="connsiteY2" fmla="*/ 2648678 h 2893177"/>
                <a:gd name="connsiteX3" fmla="*/ 3515748 w 4954615"/>
                <a:gd name="connsiteY3" fmla="*/ 2456173 h 2893177"/>
                <a:gd name="connsiteX4" fmla="*/ 3708253 w 4954615"/>
                <a:gd name="connsiteY4" fmla="*/ 2047099 h 2893177"/>
                <a:gd name="connsiteX5" fmla="*/ 3924821 w 4954615"/>
                <a:gd name="connsiteY5" fmla="*/ 1830531 h 2893177"/>
                <a:gd name="connsiteX6" fmla="*/ 4093263 w 4954615"/>
                <a:gd name="connsiteY6" fmla="*/ 1565836 h 2893177"/>
                <a:gd name="connsiteX7" fmla="*/ 4237642 w 4954615"/>
                <a:gd name="connsiteY7" fmla="*/ 1253015 h 2893177"/>
                <a:gd name="connsiteX8" fmla="*/ 4430148 w 4954615"/>
                <a:gd name="connsiteY8" fmla="*/ 1108636 h 2893177"/>
                <a:gd name="connsiteX9" fmla="*/ 4454211 w 4954615"/>
                <a:gd name="connsiteY9" fmla="*/ 964257 h 2893177"/>
                <a:gd name="connsiteX10" fmla="*/ 4430148 w 4954615"/>
                <a:gd name="connsiteY10" fmla="*/ 771752 h 2893177"/>
                <a:gd name="connsiteX11" fmla="*/ 4574527 w 4954615"/>
                <a:gd name="connsiteY11" fmla="*/ 603310 h 2893177"/>
                <a:gd name="connsiteX12" fmla="*/ 4951052 w 4954615"/>
                <a:gd name="connsiteY12" fmla="*/ 422509 h 2893177"/>
                <a:gd name="connsiteX13" fmla="*/ 4738281 w 4954615"/>
                <a:gd name="connsiteY13" fmla="*/ 289448 h 2893177"/>
                <a:gd name="connsiteX14" fmla="*/ 4321615 w 4954615"/>
                <a:gd name="connsiteY14" fmla="*/ 55449 h 2893177"/>
                <a:gd name="connsiteX15" fmla="*/ 3804505 w 4954615"/>
                <a:gd name="connsiteY15" fmla="*/ 1731 h 2893177"/>
                <a:gd name="connsiteX16" fmla="*/ 3106674 w 4954615"/>
                <a:gd name="connsiteY16" fmla="*/ 25794 h 2893177"/>
                <a:gd name="connsiteX17" fmla="*/ 2505095 w 4954615"/>
                <a:gd name="connsiteY17" fmla="*/ 146110 h 2893177"/>
                <a:gd name="connsiteX18" fmla="*/ 1935599 w 4954615"/>
                <a:gd name="connsiteY18" fmla="*/ 370699 h 2893177"/>
                <a:gd name="connsiteX19" fmla="*/ 1093390 w 4954615"/>
                <a:gd name="connsiteY19" fmla="*/ 851963 h 2893177"/>
                <a:gd name="connsiteX20" fmla="*/ 411600 w 4954615"/>
                <a:gd name="connsiteY20" fmla="*/ 1164784 h 2893177"/>
                <a:gd name="connsiteX21" fmla="*/ 2526 w 4954615"/>
                <a:gd name="connsiteY21" fmla="*/ 1774383 h 2893177"/>
                <a:gd name="connsiteX22" fmla="*/ 267221 w 4954615"/>
                <a:gd name="connsiteY22" fmla="*/ 2287731 h 2893177"/>
                <a:gd name="connsiteX23" fmla="*/ 820674 w 4954615"/>
                <a:gd name="connsiteY23" fmla="*/ 2432110 h 2893177"/>
                <a:gd name="connsiteX24" fmla="*/ 1253811 w 4954615"/>
                <a:gd name="connsiteY24" fmla="*/ 2432110 h 2893177"/>
                <a:gd name="connsiteX25" fmla="*/ 1590695 w 4954615"/>
                <a:gd name="connsiteY25" fmla="*/ 2648678 h 2893177"/>
                <a:gd name="connsiteX26" fmla="*/ 1879453 w 4954615"/>
                <a:gd name="connsiteY26" fmla="*/ 2841184 h 2893177"/>
                <a:gd name="connsiteX27" fmla="*/ 1999769 w 4954615"/>
                <a:gd name="connsiteY27" fmla="*/ 2889310 h 2893177"/>
                <a:gd name="connsiteX0" fmla="*/ 1999769 w 4953237"/>
                <a:gd name="connsiteY0" fmla="*/ 2889310 h 2893177"/>
                <a:gd name="connsiteX1" fmla="*/ 2673537 w 4953237"/>
                <a:gd name="connsiteY1" fmla="*/ 2768994 h 2893177"/>
                <a:gd name="connsiteX2" fmla="*/ 3275116 w 4953237"/>
                <a:gd name="connsiteY2" fmla="*/ 2648678 h 2893177"/>
                <a:gd name="connsiteX3" fmla="*/ 3515748 w 4953237"/>
                <a:gd name="connsiteY3" fmla="*/ 2456173 h 2893177"/>
                <a:gd name="connsiteX4" fmla="*/ 3708253 w 4953237"/>
                <a:gd name="connsiteY4" fmla="*/ 2047099 h 2893177"/>
                <a:gd name="connsiteX5" fmla="*/ 3924821 w 4953237"/>
                <a:gd name="connsiteY5" fmla="*/ 1830531 h 2893177"/>
                <a:gd name="connsiteX6" fmla="*/ 4093263 w 4953237"/>
                <a:gd name="connsiteY6" fmla="*/ 1565836 h 2893177"/>
                <a:gd name="connsiteX7" fmla="*/ 4237642 w 4953237"/>
                <a:gd name="connsiteY7" fmla="*/ 1253015 h 2893177"/>
                <a:gd name="connsiteX8" fmla="*/ 4430148 w 4953237"/>
                <a:gd name="connsiteY8" fmla="*/ 1108636 h 2893177"/>
                <a:gd name="connsiteX9" fmla="*/ 4454211 w 4953237"/>
                <a:gd name="connsiteY9" fmla="*/ 964257 h 2893177"/>
                <a:gd name="connsiteX10" fmla="*/ 4430148 w 4953237"/>
                <a:gd name="connsiteY10" fmla="*/ 771752 h 2893177"/>
                <a:gd name="connsiteX11" fmla="*/ 4574527 w 4953237"/>
                <a:gd name="connsiteY11" fmla="*/ 603310 h 2893177"/>
                <a:gd name="connsiteX12" fmla="*/ 4951052 w 4953237"/>
                <a:gd name="connsiteY12" fmla="*/ 422509 h 2893177"/>
                <a:gd name="connsiteX13" fmla="*/ 4710425 w 4953237"/>
                <a:gd name="connsiteY13" fmla="*/ 207502 h 2893177"/>
                <a:gd name="connsiteX14" fmla="*/ 4321615 w 4953237"/>
                <a:gd name="connsiteY14" fmla="*/ 55449 h 2893177"/>
                <a:gd name="connsiteX15" fmla="*/ 3804505 w 4953237"/>
                <a:gd name="connsiteY15" fmla="*/ 1731 h 2893177"/>
                <a:gd name="connsiteX16" fmla="*/ 3106674 w 4953237"/>
                <a:gd name="connsiteY16" fmla="*/ 25794 h 2893177"/>
                <a:gd name="connsiteX17" fmla="*/ 2505095 w 4953237"/>
                <a:gd name="connsiteY17" fmla="*/ 146110 h 2893177"/>
                <a:gd name="connsiteX18" fmla="*/ 1935599 w 4953237"/>
                <a:gd name="connsiteY18" fmla="*/ 370699 h 2893177"/>
                <a:gd name="connsiteX19" fmla="*/ 1093390 w 4953237"/>
                <a:gd name="connsiteY19" fmla="*/ 851963 h 2893177"/>
                <a:gd name="connsiteX20" fmla="*/ 411600 w 4953237"/>
                <a:gd name="connsiteY20" fmla="*/ 1164784 h 2893177"/>
                <a:gd name="connsiteX21" fmla="*/ 2526 w 4953237"/>
                <a:gd name="connsiteY21" fmla="*/ 1774383 h 2893177"/>
                <a:gd name="connsiteX22" fmla="*/ 267221 w 4953237"/>
                <a:gd name="connsiteY22" fmla="*/ 2287731 h 2893177"/>
                <a:gd name="connsiteX23" fmla="*/ 820674 w 4953237"/>
                <a:gd name="connsiteY23" fmla="*/ 2432110 h 2893177"/>
                <a:gd name="connsiteX24" fmla="*/ 1253811 w 4953237"/>
                <a:gd name="connsiteY24" fmla="*/ 2432110 h 2893177"/>
                <a:gd name="connsiteX25" fmla="*/ 1590695 w 4953237"/>
                <a:gd name="connsiteY25" fmla="*/ 2648678 h 2893177"/>
                <a:gd name="connsiteX26" fmla="*/ 1879453 w 4953237"/>
                <a:gd name="connsiteY26" fmla="*/ 2841184 h 2893177"/>
                <a:gd name="connsiteX27" fmla="*/ 1999769 w 4953237"/>
                <a:gd name="connsiteY27" fmla="*/ 2889310 h 2893177"/>
                <a:gd name="connsiteX0" fmla="*/ 2194773 w 4953237"/>
                <a:gd name="connsiteY0" fmla="*/ 2897502 h 2900389"/>
                <a:gd name="connsiteX1" fmla="*/ 2673537 w 4953237"/>
                <a:gd name="connsiteY1" fmla="*/ 2768994 h 2900389"/>
                <a:gd name="connsiteX2" fmla="*/ 3275116 w 4953237"/>
                <a:gd name="connsiteY2" fmla="*/ 2648678 h 2900389"/>
                <a:gd name="connsiteX3" fmla="*/ 3515748 w 4953237"/>
                <a:gd name="connsiteY3" fmla="*/ 2456173 h 2900389"/>
                <a:gd name="connsiteX4" fmla="*/ 3708253 w 4953237"/>
                <a:gd name="connsiteY4" fmla="*/ 2047099 h 2900389"/>
                <a:gd name="connsiteX5" fmla="*/ 3924821 w 4953237"/>
                <a:gd name="connsiteY5" fmla="*/ 1830531 h 2900389"/>
                <a:gd name="connsiteX6" fmla="*/ 4093263 w 4953237"/>
                <a:gd name="connsiteY6" fmla="*/ 1565836 h 2900389"/>
                <a:gd name="connsiteX7" fmla="*/ 4237642 w 4953237"/>
                <a:gd name="connsiteY7" fmla="*/ 1253015 h 2900389"/>
                <a:gd name="connsiteX8" fmla="*/ 4430148 w 4953237"/>
                <a:gd name="connsiteY8" fmla="*/ 1108636 h 2900389"/>
                <a:gd name="connsiteX9" fmla="*/ 4454211 w 4953237"/>
                <a:gd name="connsiteY9" fmla="*/ 964257 h 2900389"/>
                <a:gd name="connsiteX10" fmla="*/ 4430148 w 4953237"/>
                <a:gd name="connsiteY10" fmla="*/ 771752 h 2900389"/>
                <a:gd name="connsiteX11" fmla="*/ 4574527 w 4953237"/>
                <a:gd name="connsiteY11" fmla="*/ 603310 h 2900389"/>
                <a:gd name="connsiteX12" fmla="*/ 4951052 w 4953237"/>
                <a:gd name="connsiteY12" fmla="*/ 422509 h 2900389"/>
                <a:gd name="connsiteX13" fmla="*/ 4710425 w 4953237"/>
                <a:gd name="connsiteY13" fmla="*/ 207502 h 2900389"/>
                <a:gd name="connsiteX14" fmla="*/ 4321615 w 4953237"/>
                <a:gd name="connsiteY14" fmla="*/ 55449 h 2900389"/>
                <a:gd name="connsiteX15" fmla="*/ 3804505 w 4953237"/>
                <a:gd name="connsiteY15" fmla="*/ 1731 h 2900389"/>
                <a:gd name="connsiteX16" fmla="*/ 3106674 w 4953237"/>
                <a:gd name="connsiteY16" fmla="*/ 25794 h 2900389"/>
                <a:gd name="connsiteX17" fmla="*/ 2505095 w 4953237"/>
                <a:gd name="connsiteY17" fmla="*/ 146110 h 2900389"/>
                <a:gd name="connsiteX18" fmla="*/ 1935599 w 4953237"/>
                <a:gd name="connsiteY18" fmla="*/ 370699 h 2900389"/>
                <a:gd name="connsiteX19" fmla="*/ 1093390 w 4953237"/>
                <a:gd name="connsiteY19" fmla="*/ 851963 h 2900389"/>
                <a:gd name="connsiteX20" fmla="*/ 411600 w 4953237"/>
                <a:gd name="connsiteY20" fmla="*/ 1164784 h 2900389"/>
                <a:gd name="connsiteX21" fmla="*/ 2526 w 4953237"/>
                <a:gd name="connsiteY21" fmla="*/ 1774383 h 2900389"/>
                <a:gd name="connsiteX22" fmla="*/ 267221 w 4953237"/>
                <a:gd name="connsiteY22" fmla="*/ 2287731 h 2900389"/>
                <a:gd name="connsiteX23" fmla="*/ 820674 w 4953237"/>
                <a:gd name="connsiteY23" fmla="*/ 2432110 h 2900389"/>
                <a:gd name="connsiteX24" fmla="*/ 1253811 w 4953237"/>
                <a:gd name="connsiteY24" fmla="*/ 2432110 h 2900389"/>
                <a:gd name="connsiteX25" fmla="*/ 1590695 w 4953237"/>
                <a:gd name="connsiteY25" fmla="*/ 2648678 h 2900389"/>
                <a:gd name="connsiteX26" fmla="*/ 1879453 w 4953237"/>
                <a:gd name="connsiteY26" fmla="*/ 2841184 h 2900389"/>
                <a:gd name="connsiteX27" fmla="*/ 2194773 w 4953237"/>
                <a:gd name="connsiteY27" fmla="*/ 2897502 h 2900389"/>
                <a:gd name="connsiteX0" fmla="*/ 2194773 w 4953237"/>
                <a:gd name="connsiteY0" fmla="*/ 2897502 h 2920126"/>
                <a:gd name="connsiteX1" fmla="*/ 2896401 w 4953237"/>
                <a:gd name="connsiteY1" fmla="*/ 2900106 h 2920126"/>
                <a:gd name="connsiteX2" fmla="*/ 3275116 w 4953237"/>
                <a:gd name="connsiteY2" fmla="*/ 2648678 h 2920126"/>
                <a:gd name="connsiteX3" fmla="*/ 3515748 w 4953237"/>
                <a:gd name="connsiteY3" fmla="*/ 2456173 h 2920126"/>
                <a:gd name="connsiteX4" fmla="*/ 3708253 w 4953237"/>
                <a:gd name="connsiteY4" fmla="*/ 2047099 h 2920126"/>
                <a:gd name="connsiteX5" fmla="*/ 3924821 w 4953237"/>
                <a:gd name="connsiteY5" fmla="*/ 1830531 h 2920126"/>
                <a:gd name="connsiteX6" fmla="*/ 4093263 w 4953237"/>
                <a:gd name="connsiteY6" fmla="*/ 1565836 h 2920126"/>
                <a:gd name="connsiteX7" fmla="*/ 4237642 w 4953237"/>
                <a:gd name="connsiteY7" fmla="*/ 1253015 h 2920126"/>
                <a:gd name="connsiteX8" fmla="*/ 4430148 w 4953237"/>
                <a:gd name="connsiteY8" fmla="*/ 1108636 h 2920126"/>
                <a:gd name="connsiteX9" fmla="*/ 4454211 w 4953237"/>
                <a:gd name="connsiteY9" fmla="*/ 964257 h 2920126"/>
                <a:gd name="connsiteX10" fmla="*/ 4430148 w 4953237"/>
                <a:gd name="connsiteY10" fmla="*/ 771752 h 2920126"/>
                <a:gd name="connsiteX11" fmla="*/ 4574527 w 4953237"/>
                <a:gd name="connsiteY11" fmla="*/ 603310 h 2920126"/>
                <a:gd name="connsiteX12" fmla="*/ 4951052 w 4953237"/>
                <a:gd name="connsiteY12" fmla="*/ 422509 h 2920126"/>
                <a:gd name="connsiteX13" fmla="*/ 4710425 w 4953237"/>
                <a:gd name="connsiteY13" fmla="*/ 207502 h 2920126"/>
                <a:gd name="connsiteX14" fmla="*/ 4321615 w 4953237"/>
                <a:gd name="connsiteY14" fmla="*/ 55449 h 2920126"/>
                <a:gd name="connsiteX15" fmla="*/ 3804505 w 4953237"/>
                <a:gd name="connsiteY15" fmla="*/ 1731 h 2920126"/>
                <a:gd name="connsiteX16" fmla="*/ 3106674 w 4953237"/>
                <a:gd name="connsiteY16" fmla="*/ 25794 h 2920126"/>
                <a:gd name="connsiteX17" fmla="*/ 2505095 w 4953237"/>
                <a:gd name="connsiteY17" fmla="*/ 146110 h 2920126"/>
                <a:gd name="connsiteX18" fmla="*/ 1935599 w 4953237"/>
                <a:gd name="connsiteY18" fmla="*/ 370699 h 2920126"/>
                <a:gd name="connsiteX19" fmla="*/ 1093390 w 4953237"/>
                <a:gd name="connsiteY19" fmla="*/ 851963 h 2920126"/>
                <a:gd name="connsiteX20" fmla="*/ 411600 w 4953237"/>
                <a:gd name="connsiteY20" fmla="*/ 1164784 h 2920126"/>
                <a:gd name="connsiteX21" fmla="*/ 2526 w 4953237"/>
                <a:gd name="connsiteY21" fmla="*/ 1774383 h 2920126"/>
                <a:gd name="connsiteX22" fmla="*/ 267221 w 4953237"/>
                <a:gd name="connsiteY22" fmla="*/ 2287731 h 2920126"/>
                <a:gd name="connsiteX23" fmla="*/ 820674 w 4953237"/>
                <a:gd name="connsiteY23" fmla="*/ 2432110 h 2920126"/>
                <a:gd name="connsiteX24" fmla="*/ 1253811 w 4953237"/>
                <a:gd name="connsiteY24" fmla="*/ 2432110 h 2920126"/>
                <a:gd name="connsiteX25" fmla="*/ 1590695 w 4953237"/>
                <a:gd name="connsiteY25" fmla="*/ 2648678 h 2920126"/>
                <a:gd name="connsiteX26" fmla="*/ 1879453 w 4953237"/>
                <a:gd name="connsiteY26" fmla="*/ 2841184 h 2920126"/>
                <a:gd name="connsiteX27" fmla="*/ 2194773 w 4953237"/>
                <a:gd name="connsiteY27" fmla="*/ 2897502 h 2920126"/>
                <a:gd name="connsiteX0" fmla="*/ 2194773 w 4953237"/>
                <a:gd name="connsiteY0" fmla="*/ 2897502 h 2916503"/>
                <a:gd name="connsiteX1" fmla="*/ 2896401 w 4953237"/>
                <a:gd name="connsiteY1" fmla="*/ 2900106 h 2916503"/>
                <a:gd name="connsiteX2" fmla="*/ 3330828 w 4953237"/>
                <a:gd name="connsiteY2" fmla="*/ 2697846 h 2916503"/>
                <a:gd name="connsiteX3" fmla="*/ 3515748 w 4953237"/>
                <a:gd name="connsiteY3" fmla="*/ 2456173 h 2916503"/>
                <a:gd name="connsiteX4" fmla="*/ 3708253 w 4953237"/>
                <a:gd name="connsiteY4" fmla="*/ 2047099 h 2916503"/>
                <a:gd name="connsiteX5" fmla="*/ 3924821 w 4953237"/>
                <a:gd name="connsiteY5" fmla="*/ 1830531 h 2916503"/>
                <a:gd name="connsiteX6" fmla="*/ 4093263 w 4953237"/>
                <a:gd name="connsiteY6" fmla="*/ 1565836 h 2916503"/>
                <a:gd name="connsiteX7" fmla="*/ 4237642 w 4953237"/>
                <a:gd name="connsiteY7" fmla="*/ 1253015 h 2916503"/>
                <a:gd name="connsiteX8" fmla="*/ 4430148 w 4953237"/>
                <a:gd name="connsiteY8" fmla="*/ 1108636 h 2916503"/>
                <a:gd name="connsiteX9" fmla="*/ 4454211 w 4953237"/>
                <a:gd name="connsiteY9" fmla="*/ 964257 h 2916503"/>
                <a:gd name="connsiteX10" fmla="*/ 4430148 w 4953237"/>
                <a:gd name="connsiteY10" fmla="*/ 771752 h 2916503"/>
                <a:gd name="connsiteX11" fmla="*/ 4574527 w 4953237"/>
                <a:gd name="connsiteY11" fmla="*/ 603310 h 2916503"/>
                <a:gd name="connsiteX12" fmla="*/ 4951052 w 4953237"/>
                <a:gd name="connsiteY12" fmla="*/ 422509 h 2916503"/>
                <a:gd name="connsiteX13" fmla="*/ 4710425 w 4953237"/>
                <a:gd name="connsiteY13" fmla="*/ 207502 h 2916503"/>
                <a:gd name="connsiteX14" fmla="*/ 4321615 w 4953237"/>
                <a:gd name="connsiteY14" fmla="*/ 55449 h 2916503"/>
                <a:gd name="connsiteX15" fmla="*/ 3804505 w 4953237"/>
                <a:gd name="connsiteY15" fmla="*/ 1731 h 2916503"/>
                <a:gd name="connsiteX16" fmla="*/ 3106674 w 4953237"/>
                <a:gd name="connsiteY16" fmla="*/ 25794 h 2916503"/>
                <a:gd name="connsiteX17" fmla="*/ 2505095 w 4953237"/>
                <a:gd name="connsiteY17" fmla="*/ 146110 h 2916503"/>
                <a:gd name="connsiteX18" fmla="*/ 1935599 w 4953237"/>
                <a:gd name="connsiteY18" fmla="*/ 370699 h 2916503"/>
                <a:gd name="connsiteX19" fmla="*/ 1093390 w 4953237"/>
                <a:gd name="connsiteY19" fmla="*/ 851963 h 2916503"/>
                <a:gd name="connsiteX20" fmla="*/ 411600 w 4953237"/>
                <a:gd name="connsiteY20" fmla="*/ 1164784 h 2916503"/>
                <a:gd name="connsiteX21" fmla="*/ 2526 w 4953237"/>
                <a:gd name="connsiteY21" fmla="*/ 1774383 h 2916503"/>
                <a:gd name="connsiteX22" fmla="*/ 267221 w 4953237"/>
                <a:gd name="connsiteY22" fmla="*/ 2287731 h 2916503"/>
                <a:gd name="connsiteX23" fmla="*/ 820674 w 4953237"/>
                <a:gd name="connsiteY23" fmla="*/ 2432110 h 2916503"/>
                <a:gd name="connsiteX24" fmla="*/ 1253811 w 4953237"/>
                <a:gd name="connsiteY24" fmla="*/ 2432110 h 2916503"/>
                <a:gd name="connsiteX25" fmla="*/ 1590695 w 4953237"/>
                <a:gd name="connsiteY25" fmla="*/ 2648678 h 2916503"/>
                <a:gd name="connsiteX26" fmla="*/ 1879453 w 4953237"/>
                <a:gd name="connsiteY26" fmla="*/ 2841184 h 2916503"/>
                <a:gd name="connsiteX27" fmla="*/ 2194773 w 4953237"/>
                <a:gd name="connsiteY27" fmla="*/ 2897502 h 29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953237" h="2916503">
                  <a:moveTo>
                    <a:pt x="2194773" y="2897502"/>
                  </a:moveTo>
                  <a:cubicBezTo>
                    <a:pt x="2364264" y="2907322"/>
                    <a:pt x="2707059" y="2933382"/>
                    <a:pt x="2896401" y="2900106"/>
                  </a:cubicBezTo>
                  <a:cubicBezTo>
                    <a:pt x="3085743" y="2866830"/>
                    <a:pt x="3227604" y="2771835"/>
                    <a:pt x="3330828" y="2697846"/>
                  </a:cubicBezTo>
                  <a:cubicBezTo>
                    <a:pt x="3434052" y="2623857"/>
                    <a:pt x="3452844" y="2564631"/>
                    <a:pt x="3515748" y="2456173"/>
                  </a:cubicBezTo>
                  <a:cubicBezTo>
                    <a:pt x="3578652" y="2347715"/>
                    <a:pt x="3640074" y="2151373"/>
                    <a:pt x="3708253" y="2047099"/>
                  </a:cubicBezTo>
                  <a:cubicBezTo>
                    <a:pt x="3776432" y="1942825"/>
                    <a:pt x="3860653" y="1910742"/>
                    <a:pt x="3924821" y="1830531"/>
                  </a:cubicBezTo>
                  <a:cubicBezTo>
                    <a:pt x="3988989" y="1750320"/>
                    <a:pt x="4041126" y="1662089"/>
                    <a:pt x="4093263" y="1565836"/>
                  </a:cubicBezTo>
                  <a:cubicBezTo>
                    <a:pt x="4145400" y="1469583"/>
                    <a:pt x="4181494" y="1329215"/>
                    <a:pt x="4237642" y="1253015"/>
                  </a:cubicBezTo>
                  <a:cubicBezTo>
                    <a:pt x="4293790" y="1176815"/>
                    <a:pt x="4394053" y="1156762"/>
                    <a:pt x="4430148" y="1108636"/>
                  </a:cubicBezTo>
                  <a:cubicBezTo>
                    <a:pt x="4466243" y="1060510"/>
                    <a:pt x="4454211" y="1020404"/>
                    <a:pt x="4454211" y="964257"/>
                  </a:cubicBezTo>
                  <a:cubicBezTo>
                    <a:pt x="4454211" y="908110"/>
                    <a:pt x="4410095" y="831910"/>
                    <a:pt x="4430148" y="771752"/>
                  </a:cubicBezTo>
                  <a:cubicBezTo>
                    <a:pt x="4450201" y="711594"/>
                    <a:pt x="4487710" y="661517"/>
                    <a:pt x="4574527" y="603310"/>
                  </a:cubicBezTo>
                  <a:cubicBezTo>
                    <a:pt x="4661344" y="545103"/>
                    <a:pt x="4928402" y="488477"/>
                    <a:pt x="4951052" y="422509"/>
                  </a:cubicBezTo>
                  <a:cubicBezTo>
                    <a:pt x="4973702" y="356541"/>
                    <a:pt x="4815331" y="268679"/>
                    <a:pt x="4710425" y="207502"/>
                  </a:cubicBezTo>
                  <a:cubicBezTo>
                    <a:pt x="4605519" y="146325"/>
                    <a:pt x="4472602" y="89744"/>
                    <a:pt x="4321615" y="55449"/>
                  </a:cubicBezTo>
                  <a:cubicBezTo>
                    <a:pt x="4170628" y="21154"/>
                    <a:pt x="4006995" y="6673"/>
                    <a:pt x="3804505" y="1731"/>
                  </a:cubicBezTo>
                  <a:cubicBezTo>
                    <a:pt x="3602015" y="-3211"/>
                    <a:pt x="3323242" y="1731"/>
                    <a:pt x="3106674" y="25794"/>
                  </a:cubicBezTo>
                  <a:cubicBezTo>
                    <a:pt x="2890106" y="49857"/>
                    <a:pt x="2700274" y="88626"/>
                    <a:pt x="2505095" y="146110"/>
                  </a:cubicBezTo>
                  <a:cubicBezTo>
                    <a:pt x="2309916" y="203594"/>
                    <a:pt x="2170883" y="253057"/>
                    <a:pt x="1935599" y="370699"/>
                  </a:cubicBezTo>
                  <a:cubicBezTo>
                    <a:pt x="1700315" y="488341"/>
                    <a:pt x="1347390" y="719616"/>
                    <a:pt x="1093390" y="851963"/>
                  </a:cubicBezTo>
                  <a:cubicBezTo>
                    <a:pt x="839390" y="984311"/>
                    <a:pt x="593411" y="1011047"/>
                    <a:pt x="411600" y="1164784"/>
                  </a:cubicBezTo>
                  <a:cubicBezTo>
                    <a:pt x="229789" y="1318521"/>
                    <a:pt x="26589" y="1587225"/>
                    <a:pt x="2526" y="1774383"/>
                  </a:cubicBezTo>
                  <a:cubicBezTo>
                    <a:pt x="-21537" y="1961541"/>
                    <a:pt x="130863" y="2178110"/>
                    <a:pt x="267221" y="2287731"/>
                  </a:cubicBezTo>
                  <a:cubicBezTo>
                    <a:pt x="403579" y="2397352"/>
                    <a:pt x="656242" y="2408047"/>
                    <a:pt x="820674" y="2432110"/>
                  </a:cubicBezTo>
                  <a:cubicBezTo>
                    <a:pt x="985106" y="2456173"/>
                    <a:pt x="1125474" y="2396015"/>
                    <a:pt x="1253811" y="2432110"/>
                  </a:cubicBezTo>
                  <a:cubicBezTo>
                    <a:pt x="1382148" y="2468205"/>
                    <a:pt x="1486421" y="2580499"/>
                    <a:pt x="1590695" y="2648678"/>
                  </a:cubicBezTo>
                  <a:cubicBezTo>
                    <a:pt x="1694969" y="2716857"/>
                    <a:pt x="1778773" y="2799713"/>
                    <a:pt x="1879453" y="2841184"/>
                  </a:cubicBezTo>
                  <a:cubicBezTo>
                    <a:pt x="1980133" y="2882655"/>
                    <a:pt x="2025282" y="2887682"/>
                    <a:pt x="2194773" y="2897502"/>
                  </a:cubicBezTo>
                  <a:close/>
                </a:path>
              </a:pathLst>
            </a:custGeom>
            <a:noFill/>
            <a:ln w="127000" cmpd="thinThick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12533306" y="8647043"/>
              <a:ext cx="2216363" cy="1560837"/>
            </a:xfrm>
            <a:custGeom>
              <a:avLst/>
              <a:gdLst>
                <a:gd name="connsiteX0" fmla="*/ 226001 w 7040927"/>
                <a:gd name="connsiteY0" fmla="*/ 112829 h 6083500"/>
                <a:gd name="connsiteX1" fmla="*/ 9433 w 7040927"/>
                <a:gd name="connsiteY1" fmla="*/ 185019 h 6083500"/>
                <a:gd name="connsiteX2" fmla="*/ 57559 w 7040927"/>
                <a:gd name="connsiteY2" fmla="*/ 545966 h 6083500"/>
                <a:gd name="connsiteX3" fmla="*/ 226001 w 7040927"/>
                <a:gd name="connsiteY3" fmla="*/ 882850 h 6083500"/>
                <a:gd name="connsiteX4" fmla="*/ 322254 w 7040927"/>
                <a:gd name="connsiteY4" fmla="*/ 1291924 h 6083500"/>
                <a:gd name="connsiteX5" fmla="*/ 466633 w 7040927"/>
                <a:gd name="connsiteY5" fmla="*/ 1725061 h 6083500"/>
                <a:gd name="connsiteX6" fmla="*/ 731327 w 7040927"/>
                <a:gd name="connsiteY6" fmla="*/ 2061945 h 6083500"/>
                <a:gd name="connsiteX7" fmla="*/ 971959 w 7040927"/>
                <a:gd name="connsiteY7" fmla="*/ 2230387 h 6083500"/>
                <a:gd name="connsiteX8" fmla="*/ 1140401 w 7040927"/>
                <a:gd name="connsiteY8" fmla="*/ 2398829 h 6083500"/>
                <a:gd name="connsiteX9" fmla="*/ 1236654 w 7040927"/>
                <a:gd name="connsiteY9" fmla="*/ 2663524 h 6083500"/>
                <a:gd name="connsiteX10" fmla="*/ 1236654 w 7040927"/>
                <a:gd name="connsiteY10" fmla="*/ 3265103 h 6083500"/>
                <a:gd name="connsiteX11" fmla="*/ 1092275 w 7040927"/>
                <a:gd name="connsiteY11" fmla="*/ 3890745 h 6083500"/>
                <a:gd name="connsiteX12" fmla="*/ 1020085 w 7040927"/>
                <a:gd name="connsiteY12" fmla="*/ 4420135 h 6083500"/>
                <a:gd name="connsiteX13" fmla="*/ 1116338 w 7040927"/>
                <a:gd name="connsiteY13" fmla="*/ 4757019 h 6083500"/>
                <a:gd name="connsiteX14" fmla="*/ 1405096 w 7040927"/>
                <a:gd name="connsiteY14" fmla="*/ 4877335 h 6083500"/>
                <a:gd name="connsiteX15" fmla="*/ 1838233 w 7040927"/>
                <a:gd name="connsiteY15" fmla="*/ 5117966 h 6083500"/>
                <a:gd name="connsiteX16" fmla="*/ 2271369 w 7040927"/>
                <a:gd name="connsiteY16" fmla="*/ 5502977 h 6083500"/>
                <a:gd name="connsiteX17" fmla="*/ 2800759 w 7040927"/>
                <a:gd name="connsiteY17" fmla="*/ 5647356 h 6083500"/>
                <a:gd name="connsiteX18" fmla="*/ 3354212 w 7040927"/>
                <a:gd name="connsiteY18" fmla="*/ 5719545 h 6083500"/>
                <a:gd name="connsiteX19" fmla="*/ 3811412 w 7040927"/>
                <a:gd name="connsiteY19" fmla="*/ 6008303 h 6083500"/>
                <a:gd name="connsiteX20" fmla="*/ 4316738 w 7040927"/>
                <a:gd name="connsiteY20" fmla="*/ 6080493 h 6083500"/>
                <a:gd name="connsiteX21" fmla="*/ 5086759 w 7040927"/>
                <a:gd name="connsiteY21" fmla="*/ 6056429 h 6083500"/>
                <a:gd name="connsiteX22" fmla="*/ 5399580 w 7040927"/>
                <a:gd name="connsiteY22" fmla="*/ 5936114 h 6083500"/>
                <a:gd name="connsiteX23" fmla="*/ 5712401 w 7040927"/>
                <a:gd name="connsiteY23" fmla="*/ 5839861 h 6083500"/>
                <a:gd name="connsiteX24" fmla="*/ 5904906 w 7040927"/>
                <a:gd name="connsiteY24" fmla="*/ 5454850 h 6083500"/>
                <a:gd name="connsiteX25" fmla="*/ 6025222 w 7040927"/>
                <a:gd name="connsiteY25" fmla="*/ 5117966 h 6083500"/>
                <a:gd name="connsiteX26" fmla="*/ 6241791 w 7040927"/>
                <a:gd name="connsiteY26" fmla="*/ 4925461 h 6083500"/>
                <a:gd name="connsiteX27" fmla="*/ 6313980 w 7040927"/>
                <a:gd name="connsiteY27" fmla="*/ 4684829 h 6083500"/>
                <a:gd name="connsiteX28" fmla="*/ 6554612 w 7040927"/>
                <a:gd name="connsiteY28" fmla="*/ 4516387 h 6083500"/>
                <a:gd name="connsiteX29" fmla="*/ 6698991 w 7040927"/>
                <a:gd name="connsiteY29" fmla="*/ 4251693 h 6083500"/>
                <a:gd name="connsiteX30" fmla="*/ 6650864 w 7040927"/>
                <a:gd name="connsiteY30" fmla="*/ 4035124 h 6083500"/>
                <a:gd name="connsiteX31" fmla="*/ 6698991 w 7040927"/>
                <a:gd name="connsiteY31" fmla="*/ 3866682 h 6083500"/>
                <a:gd name="connsiteX32" fmla="*/ 6819306 w 7040927"/>
                <a:gd name="connsiteY32" fmla="*/ 3818556 h 6083500"/>
                <a:gd name="connsiteX33" fmla="*/ 7035875 w 7040927"/>
                <a:gd name="connsiteY33" fmla="*/ 3842619 h 6083500"/>
                <a:gd name="connsiteX34" fmla="*/ 6963685 w 7040927"/>
                <a:gd name="connsiteY34" fmla="*/ 3577924 h 6083500"/>
                <a:gd name="connsiteX35" fmla="*/ 6867433 w 7040927"/>
                <a:gd name="connsiteY35" fmla="*/ 3385419 h 6083500"/>
                <a:gd name="connsiteX36" fmla="*/ 6434296 w 7040927"/>
                <a:gd name="connsiteY36" fmla="*/ 3120724 h 6083500"/>
                <a:gd name="connsiteX37" fmla="*/ 6073348 w 7040927"/>
                <a:gd name="connsiteY37" fmla="*/ 2952282 h 6083500"/>
                <a:gd name="connsiteX38" fmla="*/ 5495833 w 7040927"/>
                <a:gd name="connsiteY38" fmla="*/ 2928219 h 6083500"/>
                <a:gd name="connsiteX39" fmla="*/ 5183012 w 7040927"/>
                <a:gd name="connsiteY39" fmla="*/ 2928219 h 6083500"/>
                <a:gd name="connsiteX40" fmla="*/ 4870191 w 7040927"/>
                <a:gd name="connsiteY40" fmla="*/ 3024471 h 6083500"/>
                <a:gd name="connsiteX41" fmla="*/ 4605496 w 7040927"/>
                <a:gd name="connsiteY41" fmla="*/ 3048535 h 6083500"/>
                <a:gd name="connsiteX42" fmla="*/ 4148296 w 7040927"/>
                <a:gd name="connsiteY42" fmla="*/ 2831966 h 6083500"/>
                <a:gd name="connsiteX43" fmla="*/ 3859538 w 7040927"/>
                <a:gd name="connsiteY43" fmla="*/ 2398829 h 6083500"/>
                <a:gd name="connsiteX44" fmla="*/ 3402338 w 7040927"/>
                <a:gd name="connsiteY44" fmla="*/ 1676935 h 6083500"/>
                <a:gd name="connsiteX45" fmla="*/ 2800759 w 7040927"/>
                <a:gd name="connsiteY45" fmla="*/ 1291924 h 6083500"/>
                <a:gd name="connsiteX46" fmla="*/ 2006675 w 7040927"/>
                <a:gd name="connsiteY46" fmla="*/ 810661 h 6083500"/>
                <a:gd name="connsiteX47" fmla="*/ 1814169 w 7040927"/>
                <a:gd name="connsiteY47" fmla="*/ 594093 h 6083500"/>
                <a:gd name="connsiteX48" fmla="*/ 1766043 w 7040927"/>
                <a:gd name="connsiteY48" fmla="*/ 160956 h 6083500"/>
                <a:gd name="connsiteX49" fmla="*/ 1597601 w 7040927"/>
                <a:gd name="connsiteY49" fmla="*/ 16577 h 6083500"/>
                <a:gd name="connsiteX50" fmla="*/ 1068212 w 7040927"/>
                <a:gd name="connsiteY50" fmla="*/ 16577 h 6083500"/>
                <a:gd name="connsiteX51" fmla="*/ 514759 w 7040927"/>
                <a:gd name="connsiteY51" fmla="*/ 136893 h 6083500"/>
                <a:gd name="connsiteX52" fmla="*/ 226001 w 7040927"/>
                <a:gd name="connsiteY52" fmla="*/ 112829 h 6083500"/>
                <a:gd name="connsiteX0" fmla="*/ 226001 w 7040927"/>
                <a:gd name="connsiteY0" fmla="*/ 96361 h 6067032"/>
                <a:gd name="connsiteX1" fmla="*/ 9433 w 7040927"/>
                <a:gd name="connsiteY1" fmla="*/ 168551 h 6067032"/>
                <a:gd name="connsiteX2" fmla="*/ 57559 w 7040927"/>
                <a:gd name="connsiteY2" fmla="*/ 529498 h 6067032"/>
                <a:gd name="connsiteX3" fmla="*/ 226001 w 7040927"/>
                <a:gd name="connsiteY3" fmla="*/ 866382 h 6067032"/>
                <a:gd name="connsiteX4" fmla="*/ 322254 w 7040927"/>
                <a:gd name="connsiteY4" fmla="*/ 1275456 h 6067032"/>
                <a:gd name="connsiteX5" fmla="*/ 466633 w 7040927"/>
                <a:gd name="connsiteY5" fmla="*/ 1708593 h 6067032"/>
                <a:gd name="connsiteX6" fmla="*/ 731327 w 7040927"/>
                <a:gd name="connsiteY6" fmla="*/ 2045477 h 6067032"/>
                <a:gd name="connsiteX7" fmla="*/ 971959 w 7040927"/>
                <a:gd name="connsiteY7" fmla="*/ 2213919 h 6067032"/>
                <a:gd name="connsiteX8" fmla="*/ 1140401 w 7040927"/>
                <a:gd name="connsiteY8" fmla="*/ 2382361 h 6067032"/>
                <a:gd name="connsiteX9" fmla="*/ 1236654 w 7040927"/>
                <a:gd name="connsiteY9" fmla="*/ 2647056 h 6067032"/>
                <a:gd name="connsiteX10" fmla="*/ 1236654 w 7040927"/>
                <a:gd name="connsiteY10" fmla="*/ 3248635 h 6067032"/>
                <a:gd name="connsiteX11" fmla="*/ 1092275 w 7040927"/>
                <a:gd name="connsiteY11" fmla="*/ 3874277 h 6067032"/>
                <a:gd name="connsiteX12" fmla="*/ 1020085 w 7040927"/>
                <a:gd name="connsiteY12" fmla="*/ 4403667 h 6067032"/>
                <a:gd name="connsiteX13" fmla="*/ 1116338 w 7040927"/>
                <a:gd name="connsiteY13" fmla="*/ 4740551 h 6067032"/>
                <a:gd name="connsiteX14" fmla="*/ 1405096 w 7040927"/>
                <a:gd name="connsiteY14" fmla="*/ 4860867 h 6067032"/>
                <a:gd name="connsiteX15" fmla="*/ 1838233 w 7040927"/>
                <a:gd name="connsiteY15" fmla="*/ 5101498 h 6067032"/>
                <a:gd name="connsiteX16" fmla="*/ 2271369 w 7040927"/>
                <a:gd name="connsiteY16" fmla="*/ 5486509 h 6067032"/>
                <a:gd name="connsiteX17" fmla="*/ 2800759 w 7040927"/>
                <a:gd name="connsiteY17" fmla="*/ 5630888 h 6067032"/>
                <a:gd name="connsiteX18" fmla="*/ 3354212 w 7040927"/>
                <a:gd name="connsiteY18" fmla="*/ 5703077 h 6067032"/>
                <a:gd name="connsiteX19" fmla="*/ 3811412 w 7040927"/>
                <a:gd name="connsiteY19" fmla="*/ 5991835 h 6067032"/>
                <a:gd name="connsiteX20" fmla="*/ 4316738 w 7040927"/>
                <a:gd name="connsiteY20" fmla="*/ 6064025 h 6067032"/>
                <a:gd name="connsiteX21" fmla="*/ 5086759 w 7040927"/>
                <a:gd name="connsiteY21" fmla="*/ 6039961 h 6067032"/>
                <a:gd name="connsiteX22" fmla="*/ 5399580 w 7040927"/>
                <a:gd name="connsiteY22" fmla="*/ 5919646 h 6067032"/>
                <a:gd name="connsiteX23" fmla="*/ 5712401 w 7040927"/>
                <a:gd name="connsiteY23" fmla="*/ 5823393 h 6067032"/>
                <a:gd name="connsiteX24" fmla="*/ 5904906 w 7040927"/>
                <a:gd name="connsiteY24" fmla="*/ 5438382 h 6067032"/>
                <a:gd name="connsiteX25" fmla="*/ 6025222 w 7040927"/>
                <a:gd name="connsiteY25" fmla="*/ 5101498 h 6067032"/>
                <a:gd name="connsiteX26" fmla="*/ 6241791 w 7040927"/>
                <a:gd name="connsiteY26" fmla="*/ 4908993 h 6067032"/>
                <a:gd name="connsiteX27" fmla="*/ 6313980 w 7040927"/>
                <a:gd name="connsiteY27" fmla="*/ 4668361 h 6067032"/>
                <a:gd name="connsiteX28" fmla="*/ 6554612 w 7040927"/>
                <a:gd name="connsiteY28" fmla="*/ 4499919 h 6067032"/>
                <a:gd name="connsiteX29" fmla="*/ 6698991 w 7040927"/>
                <a:gd name="connsiteY29" fmla="*/ 4235225 h 6067032"/>
                <a:gd name="connsiteX30" fmla="*/ 6650864 w 7040927"/>
                <a:gd name="connsiteY30" fmla="*/ 4018656 h 6067032"/>
                <a:gd name="connsiteX31" fmla="*/ 6698991 w 7040927"/>
                <a:gd name="connsiteY31" fmla="*/ 3850214 h 6067032"/>
                <a:gd name="connsiteX32" fmla="*/ 6819306 w 7040927"/>
                <a:gd name="connsiteY32" fmla="*/ 3802088 h 6067032"/>
                <a:gd name="connsiteX33" fmla="*/ 7035875 w 7040927"/>
                <a:gd name="connsiteY33" fmla="*/ 3826151 h 6067032"/>
                <a:gd name="connsiteX34" fmla="*/ 6963685 w 7040927"/>
                <a:gd name="connsiteY34" fmla="*/ 3561456 h 6067032"/>
                <a:gd name="connsiteX35" fmla="*/ 6867433 w 7040927"/>
                <a:gd name="connsiteY35" fmla="*/ 3368951 h 6067032"/>
                <a:gd name="connsiteX36" fmla="*/ 6434296 w 7040927"/>
                <a:gd name="connsiteY36" fmla="*/ 3104256 h 6067032"/>
                <a:gd name="connsiteX37" fmla="*/ 6073348 w 7040927"/>
                <a:gd name="connsiteY37" fmla="*/ 2935814 h 6067032"/>
                <a:gd name="connsiteX38" fmla="*/ 5495833 w 7040927"/>
                <a:gd name="connsiteY38" fmla="*/ 2911751 h 6067032"/>
                <a:gd name="connsiteX39" fmla="*/ 5183012 w 7040927"/>
                <a:gd name="connsiteY39" fmla="*/ 2911751 h 6067032"/>
                <a:gd name="connsiteX40" fmla="*/ 4870191 w 7040927"/>
                <a:gd name="connsiteY40" fmla="*/ 3008003 h 6067032"/>
                <a:gd name="connsiteX41" fmla="*/ 4605496 w 7040927"/>
                <a:gd name="connsiteY41" fmla="*/ 3032067 h 6067032"/>
                <a:gd name="connsiteX42" fmla="*/ 4148296 w 7040927"/>
                <a:gd name="connsiteY42" fmla="*/ 2815498 h 6067032"/>
                <a:gd name="connsiteX43" fmla="*/ 3859538 w 7040927"/>
                <a:gd name="connsiteY43" fmla="*/ 2382361 h 6067032"/>
                <a:gd name="connsiteX44" fmla="*/ 3402338 w 7040927"/>
                <a:gd name="connsiteY44" fmla="*/ 1660467 h 6067032"/>
                <a:gd name="connsiteX45" fmla="*/ 2800759 w 7040927"/>
                <a:gd name="connsiteY45" fmla="*/ 1275456 h 6067032"/>
                <a:gd name="connsiteX46" fmla="*/ 2006675 w 7040927"/>
                <a:gd name="connsiteY46" fmla="*/ 794193 h 6067032"/>
                <a:gd name="connsiteX47" fmla="*/ 1814169 w 7040927"/>
                <a:gd name="connsiteY47" fmla="*/ 577625 h 6067032"/>
                <a:gd name="connsiteX48" fmla="*/ 1766043 w 7040927"/>
                <a:gd name="connsiteY48" fmla="*/ 144488 h 6067032"/>
                <a:gd name="connsiteX49" fmla="*/ 1597601 w 7040927"/>
                <a:gd name="connsiteY49" fmla="*/ 109 h 6067032"/>
                <a:gd name="connsiteX50" fmla="*/ 514759 w 7040927"/>
                <a:gd name="connsiteY50" fmla="*/ 120425 h 6067032"/>
                <a:gd name="connsiteX51" fmla="*/ 226001 w 7040927"/>
                <a:gd name="connsiteY51" fmla="*/ 96361 h 6067032"/>
                <a:gd name="connsiteX0" fmla="*/ 226001 w 7040927"/>
                <a:gd name="connsiteY0" fmla="*/ 96840 h 6067511"/>
                <a:gd name="connsiteX1" fmla="*/ 9433 w 7040927"/>
                <a:gd name="connsiteY1" fmla="*/ 169030 h 6067511"/>
                <a:gd name="connsiteX2" fmla="*/ 57559 w 7040927"/>
                <a:gd name="connsiteY2" fmla="*/ 529977 h 6067511"/>
                <a:gd name="connsiteX3" fmla="*/ 226001 w 7040927"/>
                <a:gd name="connsiteY3" fmla="*/ 866861 h 6067511"/>
                <a:gd name="connsiteX4" fmla="*/ 322254 w 7040927"/>
                <a:gd name="connsiteY4" fmla="*/ 1275935 h 6067511"/>
                <a:gd name="connsiteX5" fmla="*/ 466633 w 7040927"/>
                <a:gd name="connsiteY5" fmla="*/ 1709072 h 6067511"/>
                <a:gd name="connsiteX6" fmla="*/ 731327 w 7040927"/>
                <a:gd name="connsiteY6" fmla="*/ 2045956 h 6067511"/>
                <a:gd name="connsiteX7" fmla="*/ 971959 w 7040927"/>
                <a:gd name="connsiteY7" fmla="*/ 2214398 h 6067511"/>
                <a:gd name="connsiteX8" fmla="*/ 1140401 w 7040927"/>
                <a:gd name="connsiteY8" fmla="*/ 2382840 h 6067511"/>
                <a:gd name="connsiteX9" fmla="*/ 1236654 w 7040927"/>
                <a:gd name="connsiteY9" fmla="*/ 2647535 h 6067511"/>
                <a:gd name="connsiteX10" fmla="*/ 1236654 w 7040927"/>
                <a:gd name="connsiteY10" fmla="*/ 3249114 h 6067511"/>
                <a:gd name="connsiteX11" fmla="*/ 1092275 w 7040927"/>
                <a:gd name="connsiteY11" fmla="*/ 3874756 h 6067511"/>
                <a:gd name="connsiteX12" fmla="*/ 1020085 w 7040927"/>
                <a:gd name="connsiteY12" fmla="*/ 4404146 h 6067511"/>
                <a:gd name="connsiteX13" fmla="*/ 1116338 w 7040927"/>
                <a:gd name="connsiteY13" fmla="*/ 4741030 h 6067511"/>
                <a:gd name="connsiteX14" fmla="*/ 1405096 w 7040927"/>
                <a:gd name="connsiteY14" fmla="*/ 4861346 h 6067511"/>
                <a:gd name="connsiteX15" fmla="*/ 1838233 w 7040927"/>
                <a:gd name="connsiteY15" fmla="*/ 5101977 h 6067511"/>
                <a:gd name="connsiteX16" fmla="*/ 2271369 w 7040927"/>
                <a:gd name="connsiteY16" fmla="*/ 5486988 h 6067511"/>
                <a:gd name="connsiteX17" fmla="*/ 2800759 w 7040927"/>
                <a:gd name="connsiteY17" fmla="*/ 5631367 h 6067511"/>
                <a:gd name="connsiteX18" fmla="*/ 3354212 w 7040927"/>
                <a:gd name="connsiteY18" fmla="*/ 5703556 h 6067511"/>
                <a:gd name="connsiteX19" fmla="*/ 3811412 w 7040927"/>
                <a:gd name="connsiteY19" fmla="*/ 5992314 h 6067511"/>
                <a:gd name="connsiteX20" fmla="*/ 4316738 w 7040927"/>
                <a:gd name="connsiteY20" fmla="*/ 6064504 h 6067511"/>
                <a:gd name="connsiteX21" fmla="*/ 5086759 w 7040927"/>
                <a:gd name="connsiteY21" fmla="*/ 6040440 h 6067511"/>
                <a:gd name="connsiteX22" fmla="*/ 5399580 w 7040927"/>
                <a:gd name="connsiteY22" fmla="*/ 5920125 h 6067511"/>
                <a:gd name="connsiteX23" fmla="*/ 5712401 w 7040927"/>
                <a:gd name="connsiteY23" fmla="*/ 5823872 h 6067511"/>
                <a:gd name="connsiteX24" fmla="*/ 5904906 w 7040927"/>
                <a:gd name="connsiteY24" fmla="*/ 5438861 h 6067511"/>
                <a:gd name="connsiteX25" fmla="*/ 6025222 w 7040927"/>
                <a:gd name="connsiteY25" fmla="*/ 5101977 h 6067511"/>
                <a:gd name="connsiteX26" fmla="*/ 6241791 w 7040927"/>
                <a:gd name="connsiteY26" fmla="*/ 4909472 h 6067511"/>
                <a:gd name="connsiteX27" fmla="*/ 6313980 w 7040927"/>
                <a:gd name="connsiteY27" fmla="*/ 4668840 h 6067511"/>
                <a:gd name="connsiteX28" fmla="*/ 6554612 w 7040927"/>
                <a:gd name="connsiteY28" fmla="*/ 4500398 h 6067511"/>
                <a:gd name="connsiteX29" fmla="*/ 6698991 w 7040927"/>
                <a:gd name="connsiteY29" fmla="*/ 4235704 h 6067511"/>
                <a:gd name="connsiteX30" fmla="*/ 6650864 w 7040927"/>
                <a:gd name="connsiteY30" fmla="*/ 4019135 h 6067511"/>
                <a:gd name="connsiteX31" fmla="*/ 6698991 w 7040927"/>
                <a:gd name="connsiteY31" fmla="*/ 3850693 h 6067511"/>
                <a:gd name="connsiteX32" fmla="*/ 6819306 w 7040927"/>
                <a:gd name="connsiteY32" fmla="*/ 3802567 h 6067511"/>
                <a:gd name="connsiteX33" fmla="*/ 7035875 w 7040927"/>
                <a:gd name="connsiteY33" fmla="*/ 3826630 h 6067511"/>
                <a:gd name="connsiteX34" fmla="*/ 6963685 w 7040927"/>
                <a:gd name="connsiteY34" fmla="*/ 3561935 h 6067511"/>
                <a:gd name="connsiteX35" fmla="*/ 6867433 w 7040927"/>
                <a:gd name="connsiteY35" fmla="*/ 3369430 h 6067511"/>
                <a:gd name="connsiteX36" fmla="*/ 6434296 w 7040927"/>
                <a:gd name="connsiteY36" fmla="*/ 3104735 h 6067511"/>
                <a:gd name="connsiteX37" fmla="*/ 6073348 w 7040927"/>
                <a:gd name="connsiteY37" fmla="*/ 2936293 h 6067511"/>
                <a:gd name="connsiteX38" fmla="*/ 5495833 w 7040927"/>
                <a:gd name="connsiteY38" fmla="*/ 2912230 h 6067511"/>
                <a:gd name="connsiteX39" fmla="*/ 5183012 w 7040927"/>
                <a:gd name="connsiteY39" fmla="*/ 2912230 h 6067511"/>
                <a:gd name="connsiteX40" fmla="*/ 4870191 w 7040927"/>
                <a:gd name="connsiteY40" fmla="*/ 3008482 h 6067511"/>
                <a:gd name="connsiteX41" fmla="*/ 4605496 w 7040927"/>
                <a:gd name="connsiteY41" fmla="*/ 3032546 h 6067511"/>
                <a:gd name="connsiteX42" fmla="*/ 4148296 w 7040927"/>
                <a:gd name="connsiteY42" fmla="*/ 2815977 h 6067511"/>
                <a:gd name="connsiteX43" fmla="*/ 3859538 w 7040927"/>
                <a:gd name="connsiteY43" fmla="*/ 2382840 h 6067511"/>
                <a:gd name="connsiteX44" fmla="*/ 3402338 w 7040927"/>
                <a:gd name="connsiteY44" fmla="*/ 1660946 h 6067511"/>
                <a:gd name="connsiteX45" fmla="*/ 2800759 w 7040927"/>
                <a:gd name="connsiteY45" fmla="*/ 1275935 h 6067511"/>
                <a:gd name="connsiteX46" fmla="*/ 2006675 w 7040927"/>
                <a:gd name="connsiteY46" fmla="*/ 794672 h 6067511"/>
                <a:gd name="connsiteX47" fmla="*/ 1814169 w 7040927"/>
                <a:gd name="connsiteY47" fmla="*/ 578104 h 6067511"/>
                <a:gd name="connsiteX48" fmla="*/ 1766043 w 7040927"/>
                <a:gd name="connsiteY48" fmla="*/ 144967 h 6067511"/>
                <a:gd name="connsiteX49" fmla="*/ 1597601 w 7040927"/>
                <a:gd name="connsiteY49" fmla="*/ 588 h 6067511"/>
                <a:gd name="connsiteX50" fmla="*/ 226001 w 7040927"/>
                <a:gd name="connsiteY50" fmla="*/ 96840 h 6067511"/>
                <a:gd name="connsiteX0" fmla="*/ 1698026 w 7141352"/>
                <a:gd name="connsiteY0" fmla="*/ 0 h 6066923"/>
                <a:gd name="connsiteX1" fmla="*/ 109858 w 7141352"/>
                <a:gd name="connsiteY1" fmla="*/ 168442 h 6066923"/>
                <a:gd name="connsiteX2" fmla="*/ 157984 w 7141352"/>
                <a:gd name="connsiteY2" fmla="*/ 529389 h 6066923"/>
                <a:gd name="connsiteX3" fmla="*/ 326426 w 7141352"/>
                <a:gd name="connsiteY3" fmla="*/ 866273 h 6066923"/>
                <a:gd name="connsiteX4" fmla="*/ 422679 w 7141352"/>
                <a:gd name="connsiteY4" fmla="*/ 1275347 h 6066923"/>
                <a:gd name="connsiteX5" fmla="*/ 567058 w 7141352"/>
                <a:gd name="connsiteY5" fmla="*/ 1708484 h 6066923"/>
                <a:gd name="connsiteX6" fmla="*/ 831752 w 7141352"/>
                <a:gd name="connsiteY6" fmla="*/ 2045368 h 6066923"/>
                <a:gd name="connsiteX7" fmla="*/ 1072384 w 7141352"/>
                <a:gd name="connsiteY7" fmla="*/ 2213810 h 6066923"/>
                <a:gd name="connsiteX8" fmla="*/ 1240826 w 7141352"/>
                <a:gd name="connsiteY8" fmla="*/ 2382252 h 6066923"/>
                <a:gd name="connsiteX9" fmla="*/ 1337079 w 7141352"/>
                <a:gd name="connsiteY9" fmla="*/ 2646947 h 6066923"/>
                <a:gd name="connsiteX10" fmla="*/ 1337079 w 7141352"/>
                <a:gd name="connsiteY10" fmla="*/ 3248526 h 6066923"/>
                <a:gd name="connsiteX11" fmla="*/ 1192700 w 7141352"/>
                <a:gd name="connsiteY11" fmla="*/ 3874168 h 6066923"/>
                <a:gd name="connsiteX12" fmla="*/ 1120510 w 7141352"/>
                <a:gd name="connsiteY12" fmla="*/ 4403558 h 6066923"/>
                <a:gd name="connsiteX13" fmla="*/ 1216763 w 7141352"/>
                <a:gd name="connsiteY13" fmla="*/ 4740442 h 6066923"/>
                <a:gd name="connsiteX14" fmla="*/ 1505521 w 7141352"/>
                <a:gd name="connsiteY14" fmla="*/ 4860758 h 6066923"/>
                <a:gd name="connsiteX15" fmla="*/ 1938658 w 7141352"/>
                <a:gd name="connsiteY15" fmla="*/ 5101389 h 6066923"/>
                <a:gd name="connsiteX16" fmla="*/ 2371794 w 7141352"/>
                <a:gd name="connsiteY16" fmla="*/ 5486400 h 6066923"/>
                <a:gd name="connsiteX17" fmla="*/ 2901184 w 7141352"/>
                <a:gd name="connsiteY17" fmla="*/ 5630779 h 6066923"/>
                <a:gd name="connsiteX18" fmla="*/ 3454637 w 7141352"/>
                <a:gd name="connsiteY18" fmla="*/ 5702968 h 6066923"/>
                <a:gd name="connsiteX19" fmla="*/ 3911837 w 7141352"/>
                <a:gd name="connsiteY19" fmla="*/ 5991726 h 6066923"/>
                <a:gd name="connsiteX20" fmla="*/ 4417163 w 7141352"/>
                <a:gd name="connsiteY20" fmla="*/ 6063916 h 6066923"/>
                <a:gd name="connsiteX21" fmla="*/ 5187184 w 7141352"/>
                <a:gd name="connsiteY21" fmla="*/ 6039852 h 6066923"/>
                <a:gd name="connsiteX22" fmla="*/ 5500005 w 7141352"/>
                <a:gd name="connsiteY22" fmla="*/ 5919537 h 6066923"/>
                <a:gd name="connsiteX23" fmla="*/ 5812826 w 7141352"/>
                <a:gd name="connsiteY23" fmla="*/ 5823284 h 6066923"/>
                <a:gd name="connsiteX24" fmla="*/ 6005331 w 7141352"/>
                <a:gd name="connsiteY24" fmla="*/ 5438273 h 6066923"/>
                <a:gd name="connsiteX25" fmla="*/ 6125647 w 7141352"/>
                <a:gd name="connsiteY25" fmla="*/ 5101389 h 6066923"/>
                <a:gd name="connsiteX26" fmla="*/ 6342216 w 7141352"/>
                <a:gd name="connsiteY26" fmla="*/ 4908884 h 6066923"/>
                <a:gd name="connsiteX27" fmla="*/ 6414405 w 7141352"/>
                <a:gd name="connsiteY27" fmla="*/ 4668252 h 6066923"/>
                <a:gd name="connsiteX28" fmla="*/ 6655037 w 7141352"/>
                <a:gd name="connsiteY28" fmla="*/ 4499810 h 6066923"/>
                <a:gd name="connsiteX29" fmla="*/ 6799416 w 7141352"/>
                <a:gd name="connsiteY29" fmla="*/ 4235116 h 6066923"/>
                <a:gd name="connsiteX30" fmla="*/ 6751289 w 7141352"/>
                <a:gd name="connsiteY30" fmla="*/ 4018547 h 6066923"/>
                <a:gd name="connsiteX31" fmla="*/ 6799416 w 7141352"/>
                <a:gd name="connsiteY31" fmla="*/ 3850105 h 6066923"/>
                <a:gd name="connsiteX32" fmla="*/ 6919731 w 7141352"/>
                <a:gd name="connsiteY32" fmla="*/ 3801979 h 6066923"/>
                <a:gd name="connsiteX33" fmla="*/ 7136300 w 7141352"/>
                <a:gd name="connsiteY33" fmla="*/ 3826042 h 6066923"/>
                <a:gd name="connsiteX34" fmla="*/ 7064110 w 7141352"/>
                <a:gd name="connsiteY34" fmla="*/ 3561347 h 6066923"/>
                <a:gd name="connsiteX35" fmla="*/ 6967858 w 7141352"/>
                <a:gd name="connsiteY35" fmla="*/ 3368842 h 6066923"/>
                <a:gd name="connsiteX36" fmla="*/ 6534721 w 7141352"/>
                <a:gd name="connsiteY36" fmla="*/ 3104147 h 6066923"/>
                <a:gd name="connsiteX37" fmla="*/ 6173773 w 7141352"/>
                <a:gd name="connsiteY37" fmla="*/ 2935705 h 6066923"/>
                <a:gd name="connsiteX38" fmla="*/ 5596258 w 7141352"/>
                <a:gd name="connsiteY38" fmla="*/ 2911642 h 6066923"/>
                <a:gd name="connsiteX39" fmla="*/ 5283437 w 7141352"/>
                <a:gd name="connsiteY39" fmla="*/ 2911642 h 6066923"/>
                <a:gd name="connsiteX40" fmla="*/ 4970616 w 7141352"/>
                <a:gd name="connsiteY40" fmla="*/ 3007894 h 6066923"/>
                <a:gd name="connsiteX41" fmla="*/ 4705921 w 7141352"/>
                <a:gd name="connsiteY41" fmla="*/ 3031958 h 6066923"/>
                <a:gd name="connsiteX42" fmla="*/ 4248721 w 7141352"/>
                <a:gd name="connsiteY42" fmla="*/ 2815389 h 6066923"/>
                <a:gd name="connsiteX43" fmla="*/ 3959963 w 7141352"/>
                <a:gd name="connsiteY43" fmla="*/ 2382252 h 6066923"/>
                <a:gd name="connsiteX44" fmla="*/ 3502763 w 7141352"/>
                <a:gd name="connsiteY44" fmla="*/ 1660358 h 6066923"/>
                <a:gd name="connsiteX45" fmla="*/ 2901184 w 7141352"/>
                <a:gd name="connsiteY45" fmla="*/ 1275347 h 6066923"/>
                <a:gd name="connsiteX46" fmla="*/ 2107100 w 7141352"/>
                <a:gd name="connsiteY46" fmla="*/ 794084 h 6066923"/>
                <a:gd name="connsiteX47" fmla="*/ 1914594 w 7141352"/>
                <a:gd name="connsiteY47" fmla="*/ 577516 h 6066923"/>
                <a:gd name="connsiteX48" fmla="*/ 1866468 w 7141352"/>
                <a:gd name="connsiteY48" fmla="*/ 144379 h 6066923"/>
                <a:gd name="connsiteX49" fmla="*/ 1698026 w 7141352"/>
                <a:gd name="connsiteY49" fmla="*/ 0 h 6066923"/>
                <a:gd name="connsiteX0" fmla="*/ 1616456 w 7059782"/>
                <a:gd name="connsiteY0" fmla="*/ 0 h 6066923"/>
                <a:gd name="connsiteX1" fmla="*/ 76414 w 7059782"/>
                <a:gd name="connsiteY1" fmla="*/ 529389 h 6066923"/>
                <a:gd name="connsiteX2" fmla="*/ 244856 w 7059782"/>
                <a:gd name="connsiteY2" fmla="*/ 866273 h 6066923"/>
                <a:gd name="connsiteX3" fmla="*/ 341109 w 7059782"/>
                <a:gd name="connsiteY3" fmla="*/ 1275347 h 6066923"/>
                <a:gd name="connsiteX4" fmla="*/ 485488 w 7059782"/>
                <a:gd name="connsiteY4" fmla="*/ 1708484 h 6066923"/>
                <a:gd name="connsiteX5" fmla="*/ 750182 w 7059782"/>
                <a:gd name="connsiteY5" fmla="*/ 2045368 h 6066923"/>
                <a:gd name="connsiteX6" fmla="*/ 990814 w 7059782"/>
                <a:gd name="connsiteY6" fmla="*/ 2213810 h 6066923"/>
                <a:gd name="connsiteX7" fmla="*/ 1159256 w 7059782"/>
                <a:gd name="connsiteY7" fmla="*/ 2382252 h 6066923"/>
                <a:gd name="connsiteX8" fmla="*/ 1255509 w 7059782"/>
                <a:gd name="connsiteY8" fmla="*/ 2646947 h 6066923"/>
                <a:gd name="connsiteX9" fmla="*/ 1255509 w 7059782"/>
                <a:gd name="connsiteY9" fmla="*/ 3248526 h 6066923"/>
                <a:gd name="connsiteX10" fmla="*/ 1111130 w 7059782"/>
                <a:gd name="connsiteY10" fmla="*/ 3874168 h 6066923"/>
                <a:gd name="connsiteX11" fmla="*/ 1038940 w 7059782"/>
                <a:gd name="connsiteY11" fmla="*/ 4403558 h 6066923"/>
                <a:gd name="connsiteX12" fmla="*/ 1135193 w 7059782"/>
                <a:gd name="connsiteY12" fmla="*/ 4740442 h 6066923"/>
                <a:gd name="connsiteX13" fmla="*/ 1423951 w 7059782"/>
                <a:gd name="connsiteY13" fmla="*/ 4860758 h 6066923"/>
                <a:gd name="connsiteX14" fmla="*/ 1857088 w 7059782"/>
                <a:gd name="connsiteY14" fmla="*/ 5101389 h 6066923"/>
                <a:gd name="connsiteX15" fmla="*/ 2290224 w 7059782"/>
                <a:gd name="connsiteY15" fmla="*/ 5486400 h 6066923"/>
                <a:gd name="connsiteX16" fmla="*/ 2819614 w 7059782"/>
                <a:gd name="connsiteY16" fmla="*/ 5630779 h 6066923"/>
                <a:gd name="connsiteX17" fmla="*/ 3373067 w 7059782"/>
                <a:gd name="connsiteY17" fmla="*/ 5702968 h 6066923"/>
                <a:gd name="connsiteX18" fmla="*/ 3830267 w 7059782"/>
                <a:gd name="connsiteY18" fmla="*/ 5991726 h 6066923"/>
                <a:gd name="connsiteX19" fmla="*/ 4335593 w 7059782"/>
                <a:gd name="connsiteY19" fmla="*/ 6063916 h 6066923"/>
                <a:gd name="connsiteX20" fmla="*/ 5105614 w 7059782"/>
                <a:gd name="connsiteY20" fmla="*/ 6039852 h 6066923"/>
                <a:gd name="connsiteX21" fmla="*/ 5418435 w 7059782"/>
                <a:gd name="connsiteY21" fmla="*/ 5919537 h 6066923"/>
                <a:gd name="connsiteX22" fmla="*/ 5731256 w 7059782"/>
                <a:gd name="connsiteY22" fmla="*/ 5823284 h 6066923"/>
                <a:gd name="connsiteX23" fmla="*/ 5923761 w 7059782"/>
                <a:gd name="connsiteY23" fmla="*/ 5438273 h 6066923"/>
                <a:gd name="connsiteX24" fmla="*/ 6044077 w 7059782"/>
                <a:gd name="connsiteY24" fmla="*/ 5101389 h 6066923"/>
                <a:gd name="connsiteX25" fmla="*/ 6260646 w 7059782"/>
                <a:gd name="connsiteY25" fmla="*/ 4908884 h 6066923"/>
                <a:gd name="connsiteX26" fmla="*/ 6332835 w 7059782"/>
                <a:gd name="connsiteY26" fmla="*/ 4668252 h 6066923"/>
                <a:gd name="connsiteX27" fmla="*/ 6573467 w 7059782"/>
                <a:gd name="connsiteY27" fmla="*/ 4499810 h 6066923"/>
                <a:gd name="connsiteX28" fmla="*/ 6717846 w 7059782"/>
                <a:gd name="connsiteY28" fmla="*/ 4235116 h 6066923"/>
                <a:gd name="connsiteX29" fmla="*/ 6669719 w 7059782"/>
                <a:gd name="connsiteY29" fmla="*/ 4018547 h 6066923"/>
                <a:gd name="connsiteX30" fmla="*/ 6717846 w 7059782"/>
                <a:gd name="connsiteY30" fmla="*/ 3850105 h 6066923"/>
                <a:gd name="connsiteX31" fmla="*/ 6838161 w 7059782"/>
                <a:gd name="connsiteY31" fmla="*/ 3801979 h 6066923"/>
                <a:gd name="connsiteX32" fmla="*/ 7054730 w 7059782"/>
                <a:gd name="connsiteY32" fmla="*/ 3826042 h 6066923"/>
                <a:gd name="connsiteX33" fmla="*/ 6982540 w 7059782"/>
                <a:gd name="connsiteY33" fmla="*/ 3561347 h 6066923"/>
                <a:gd name="connsiteX34" fmla="*/ 6886288 w 7059782"/>
                <a:gd name="connsiteY34" fmla="*/ 3368842 h 6066923"/>
                <a:gd name="connsiteX35" fmla="*/ 6453151 w 7059782"/>
                <a:gd name="connsiteY35" fmla="*/ 3104147 h 6066923"/>
                <a:gd name="connsiteX36" fmla="*/ 6092203 w 7059782"/>
                <a:gd name="connsiteY36" fmla="*/ 2935705 h 6066923"/>
                <a:gd name="connsiteX37" fmla="*/ 5514688 w 7059782"/>
                <a:gd name="connsiteY37" fmla="*/ 2911642 h 6066923"/>
                <a:gd name="connsiteX38" fmla="*/ 5201867 w 7059782"/>
                <a:gd name="connsiteY38" fmla="*/ 2911642 h 6066923"/>
                <a:gd name="connsiteX39" fmla="*/ 4889046 w 7059782"/>
                <a:gd name="connsiteY39" fmla="*/ 3007894 h 6066923"/>
                <a:gd name="connsiteX40" fmla="*/ 4624351 w 7059782"/>
                <a:gd name="connsiteY40" fmla="*/ 3031958 h 6066923"/>
                <a:gd name="connsiteX41" fmla="*/ 4167151 w 7059782"/>
                <a:gd name="connsiteY41" fmla="*/ 2815389 h 6066923"/>
                <a:gd name="connsiteX42" fmla="*/ 3878393 w 7059782"/>
                <a:gd name="connsiteY42" fmla="*/ 2382252 h 6066923"/>
                <a:gd name="connsiteX43" fmla="*/ 3421193 w 7059782"/>
                <a:gd name="connsiteY43" fmla="*/ 1660358 h 6066923"/>
                <a:gd name="connsiteX44" fmla="*/ 2819614 w 7059782"/>
                <a:gd name="connsiteY44" fmla="*/ 1275347 h 6066923"/>
                <a:gd name="connsiteX45" fmla="*/ 2025530 w 7059782"/>
                <a:gd name="connsiteY45" fmla="*/ 794084 h 6066923"/>
                <a:gd name="connsiteX46" fmla="*/ 1833024 w 7059782"/>
                <a:gd name="connsiteY46" fmla="*/ 577516 h 6066923"/>
                <a:gd name="connsiteX47" fmla="*/ 1784898 w 7059782"/>
                <a:gd name="connsiteY47" fmla="*/ 144379 h 6066923"/>
                <a:gd name="connsiteX48" fmla="*/ 1616456 w 7059782"/>
                <a:gd name="connsiteY48" fmla="*/ 0 h 6066923"/>
                <a:gd name="connsiteX0" fmla="*/ 1452543 w 6895869"/>
                <a:gd name="connsiteY0" fmla="*/ 0 h 6066923"/>
                <a:gd name="connsiteX1" fmla="*/ 80943 w 6895869"/>
                <a:gd name="connsiteY1" fmla="*/ 866273 h 6066923"/>
                <a:gd name="connsiteX2" fmla="*/ 177196 w 6895869"/>
                <a:gd name="connsiteY2" fmla="*/ 1275347 h 6066923"/>
                <a:gd name="connsiteX3" fmla="*/ 321575 w 6895869"/>
                <a:gd name="connsiteY3" fmla="*/ 1708484 h 6066923"/>
                <a:gd name="connsiteX4" fmla="*/ 586269 w 6895869"/>
                <a:gd name="connsiteY4" fmla="*/ 2045368 h 6066923"/>
                <a:gd name="connsiteX5" fmla="*/ 826901 w 6895869"/>
                <a:gd name="connsiteY5" fmla="*/ 2213810 h 6066923"/>
                <a:gd name="connsiteX6" fmla="*/ 995343 w 6895869"/>
                <a:gd name="connsiteY6" fmla="*/ 2382252 h 6066923"/>
                <a:gd name="connsiteX7" fmla="*/ 1091596 w 6895869"/>
                <a:gd name="connsiteY7" fmla="*/ 2646947 h 6066923"/>
                <a:gd name="connsiteX8" fmla="*/ 1091596 w 6895869"/>
                <a:gd name="connsiteY8" fmla="*/ 3248526 h 6066923"/>
                <a:gd name="connsiteX9" fmla="*/ 947217 w 6895869"/>
                <a:gd name="connsiteY9" fmla="*/ 3874168 h 6066923"/>
                <a:gd name="connsiteX10" fmla="*/ 875027 w 6895869"/>
                <a:gd name="connsiteY10" fmla="*/ 4403558 h 6066923"/>
                <a:gd name="connsiteX11" fmla="*/ 971280 w 6895869"/>
                <a:gd name="connsiteY11" fmla="*/ 4740442 h 6066923"/>
                <a:gd name="connsiteX12" fmla="*/ 1260038 w 6895869"/>
                <a:gd name="connsiteY12" fmla="*/ 4860758 h 6066923"/>
                <a:gd name="connsiteX13" fmla="*/ 1693175 w 6895869"/>
                <a:gd name="connsiteY13" fmla="*/ 5101389 h 6066923"/>
                <a:gd name="connsiteX14" fmla="*/ 2126311 w 6895869"/>
                <a:gd name="connsiteY14" fmla="*/ 5486400 h 6066923"/>
                <a:gd name="connsiteX15" fmla="*/ 2655701 w 6895869"/>
                <a:gd name="connsiteY15" fmla="*/ 5630779 h 6066923"/>
                <a:gd name="connsiteX16" fmla="*/ 3209154 w 6895869"/>
                <a:gd name="connsiteY16" fmla="*/ 5702968 h 6066923"/>
                <a:gd name="connsiteX17" fmla="*/ 3666354 w 6895869"/>
                <a:gd name="connsiteY17" fmla="*/ 5991726 h 6066923"/>
                <a:gd name="connsiteX18" fmla="*/ 4171680 w 6895869"/>
                <a:gd name="connsiteY18" fmla="*/ 6063916 h 6066923"/>
                <a:gd name="connsiteX19" fmla="*/ 4941701 w 6895869"/>
                <a:gd name="connsiteY19" fmla="*/ 6039852 h 6066923"/>
                <a:gd name="connsiteX20" fmla="*/ 5254522 w 6895869"/>
                <a:gd name="connsiteY20" fmla="*/ 5919537 h 6066923"/>
                <a:gd name="connsiteX21" fmla="*/ 5567343 w 6895869"/>
                <a:gd name="connsiteY21" fmla="*/ 5823284 h 6066923"/>
                <a:gd name="connsiteX22" fmla="*/ 5759848 w 6895869"/>
                <a:gd name="connsiteY22" fmla="*/ 5438273 h 6066923"/>
                <a:gd name="connsiteX23" fmla="*/ 5880164 w 6895869"/>
                <a:gd name="connsiteY23" fmla="*/ 5101389 h 6066923"/>
                <a:gd name="connsiteX24" fmla="*/ 6096733 w 6895869"/>
                <a:gd name="connsiteY24" fmla="*/ 4908884 h 6066923"/>
                <a:gd name="connsiteX25" fmla="*/ 6168922 w 6895869"/>
                <a:gd name="connsiteY25" fmla="*/ 4668252 h 6066923"/>
                <a:gd name="connsiteX26" fmla="*/ 6409554 w 6895869"/>
                <a:gd name="connsiteY26" fmla="*/ 4499810 h 6066923"/>
                <a:gd name="connsiteX27" fmla="*/ 6553933 w 6895869"/>
                <a:gd name="connsiteY27" fmla="*/ 4235116 h 6066923"/>
                <a:gd name="connsiteX28" fmla="*/ 6505806 w 6895869"/>
                <a:gd name="connsiteY28" fmla="*/ 4018547 h 6066923"/>
                <a:gd name="connsiteX29" fmla="*/ 6553933 w 6895869"/>
                <a:gd name="connsiteY29" fmla="*/ 3850105 h 6066923"/>
                <a:gd name="connsiteX30" fmla="*/ 6674248 w 6895869"/>
                <a:gd name="connsiteY30" fmla="*/ 3801979 h 6066923"/>
                <a:gd name="connsiteX31" fmla="*/ 6890817 w 6895869"/>
                <a:gd name="connsiteY31" fmla="*/ 3826042 h 6066923"/>
                <a:gd name="connsiteX32" fmla="*/ 6818627 w 6895869"/>
                <a:gd name="connsiteY32" fmla="*/ 3561347 h 6066923"/>
                <a:gd name="connsiteX33" fmla="*/ 6722375 w 6895869"/>
                <a:gd name="connsiteY33" fmla="*/ 3368842 h 6066923"/>
                <a:gd name="connsiteX34" fmla="*/ 6289238 w 6895869"/>
                <a:gd name="connsiteY34" fmla="*/ 3104147 h 6066923"/>
                <a:gd name="connsiteX35" fmla="*/ 5928290 w 6895869"/>
                <a:gd name="connsiteY35" fmla="*/ 2935705 h 6066923"/>
                <a:gd name="connsiteX36" fmla="*/ 5350775 w 6895869"/>
                <a:gd name="connsiteY36" fmla="*/ 2911642 h 6066923"/>
                <a:gd name="connsiteX37" fmla="*/ 5037954 w 6895869"/>
                <a:gd name="connsiteY37" fmla="*/ 2911642 h 6066923"/>
                <a:gd name="connsiteX38" fmla="*/ 4725133 w 6895869"/>
                <a:gd name="connsiteY38" fmla="*/ 3007894 h 6066923"/>
                <a:gd name="connsiteX39" fmla="*/ 4460438 w 6895869"/>
                <a:gd name="connsiteY39" fmla="*/ 3031958 h 6066923"/>
                <a:gd name="connsiteX40" fmla="*/ 4003238 w 6895869"/>
                <a:gd name="connsiteY40" fmla="*/ 2815389 h 6066923"/>
                <a:gd name="connsiteX41" fmla="*/ 3714480 w 6895869"/>
                <a:gd name="connsiteY41" fmla="*/ 2382252 h 6066923"/>
                <a:gd name="connsiteX42" fmla="*/ 3257280 w 6895869"/>
                <a:gd name="connsiteY42" fmla="*/ 1660358 h 6066923"/>
                <a:gd name="connsiteX43" fmla="*/ 2655701 w 6895869"/>
                <a:gd name="connsiteY43" fmla="*/ 1275347 h 6066923"/>
                <a:gd name="connsiteX44" fmla="*/ 1861617 w 6895869"/>
                <a:gd name="connsiteY44" fmla="*/ 794084 h 6066923"/>
                <a:gd name="connsiteX45" fmla="*/ 1669111 w 6895869"/>
                <a:gd name="connsiteY45" fmla="*/ 577516 h 6066923"/>
                <a:gd name="connsiteX46" fmla="*/ 1620985 w 6895869"/>
                <a:gd name="connsiteY46" fmla="*/ 144379 h 6066923"/>
                <a:gd name="connsiteX47" fmla="*/ 1452543 w 6895869"/>
                <a:gd name="connsiteY47" fmla="*/ 0 h 6066923"/>
                <a:gd name="connsiteX0" fmla="*/ 1341914 w 6785240"/>
                <a:gd name="connsiteY0" fmla="*/ 0 h 6066923"/>
                <a:gd name="connsiteX1" fmla="*/ 66567 w 6785240"/>
                <a:gd name="connsiteY1" fmla="*/ 1275347 h 6066923"/>
                <a:gd name="connsiteX2" fmla="*/ 210946 w 6785240"/>
                <a:gd name="connsiteY2" fmla="*/ 1708484 h 6066923"/>
                <a:gd name="connsiteX3" fmla="*/ 475640 w 6785240"/>
                <a:gd name="connsiteY3" fmla="*/ 2045368 h 6066923"/>
                <a:gd name="connsiteX4" fmla="*/ 716272 w 6785240"/>
                <a:gd name="connsiteY4" fmla="*/ 2213810 h 6066923"/>
                <a:gd name="connsiteX5" fmla="*/ 884714 w 6785240"/>
                <a:gd name="connsiteY5" fmla="*/ 2382252 h 6066923"/>
                <a:gd name="connsiteX6" fmla="*/ 980967 w 6785240"/>
                <a:gd name="connsiteY6" fmla="*/ 2646947 h 6066923"/>
                <a:gd name="connsiteX7" fmla="*/ 980967 w 6785240"/>
                <a:gd name="connsiteY7" fmla="*/ 3248526 h 6066923"/>
                <a:gd name="connsiteX8" fmla="*/ 836588 w 6785240"/>
                <a:gd name="connsiteY8" fmla="*/ 3874168 h 6066923"/>
                <a:gd name="connsiteX9" fmla="*/ 764398 w 6785240"/>
                <a:gd name="connsiteY9" fmla="*/ 4403558 h 6066923"/>
                <a:gd name="connsiteX10" fmla="*/ 860651 w 6785240"/>
                <a:gd name="connsiteY10" fmla="*/ 4740442 h 6066923"/>
                <a:gd name="connsiteX11" fmla="*/ 1149409 w 6785240"/>
                <a:gd name="connsiteY11" fmla="*/ 4860758 h 6066923"/>
                <a:gd name="connsiteX12" fmla="*/ 1582546 w 6785240"/>
                <a:gd name="connsiteY12" fmla="*/ 5101389 h 6066923"/>
                <a:gd name="connsiteX13" fmla="*/ 2015682 w 6785240"/>
                <a:gd name="connsiteY13" fmla="*/ 5486400 h 6066923"/>
                <a:gd name="connsiteX14" fmla="*/ 2545072 w 6785240"/>
                <a:gd name="connsiteY14" fmla="*/ 5630779 h 6066923"/>
                <a:gd name="connsiteX15" fmla="*/ 3098525 w 6785240"/>
                <a:gd name="connsiteY15" fmla="*/ 5702968 h 6066923"/>
                <a:gd name="connsiteX16" fmla="*/ 3555725 w 6785240"/>
                <a:gd name="connsiteY16" fmla="*/ 5991726 h 6066923"/>
                <a:gd name="connsiteX17" fmla="*/ 4061051 w 6785240"/>
                <a:gd name="connsiteY17" fmla="*/ 6063916 h 6066923"/>
                <a:gd name="connsiteX18" fmla="*/ 4831072 w 6785240"/>
                <a:gd name="connsiteY18" fmla="*/ 6039852 h 6066923"/>
                <a:gd name="connsiteX19" fmla="*/ 5143893 w 6785240"/>
                <a:gd name="connsiteY19" fmla="*/ 5919537 h 6066923"/>
                <a:gd name="connsiteX20" fmla="*/ 5456714 w 6785240"/>
                <a:gd name="connsiteY20" fmla="*/ 5823284 h 6066923"/>
                <a:gd name="connsiteX21" fmla="*/ 5649219 w 6785240"/>
                <a:gd name="connsiteY21" fmla="*/ 5438273 h 6066923"/>
                <a:gd name="connsiteX22" fmla="*/ 5769535 w 6785240"/>
                <a:gd name="connsiteY22" fmla="*/ 5101389 h 6066923"/>
                <a:gd name="connsiteX23" fmla="*/ 5986104 w 6785240"/>
                <a:gd name="connsiteY23" fmla="*/ 4908884 h 6066923"/>
                <a:gd name="connsiteX24" fmla="*/ 6058293 w 6785240"/>
                <a:gd name="connsiteY24" fmla="*/ 4668252 h 6066923"/>
                <a:gd name="connsiteX25" fmla="*/ 6298925 w 6785240"/>
                <a:gd name="connsiteY25" fmla="*/ 4499810 h 6066923"/>
                <a:gd name="connsiteX26" fmla="*/ 6443304 w 6785240"/>
                <a:gd name="connsiteY26" fmla="*/ 4235116 h 6066923"/>
                <a:gd name="connsiteX27" fmla="*/ 6395177 w 6785240"/>
                <a:gd name="connsiteY27" fmla="*/ 4018547 h 6066923"/>
                <a:gd name="connsiteX28" fmla="*/ 6443304 w 6785240"/>
                <a:gd name="connsiteY28" fmla="*/ 3850105 h 6066923"/>
                <a:gd name="connsiteX29" fmla="*/ 6563619 w 6785240"/>
                <a:gd name="connsiteY29" fmla="*/ 3801979 h 6066923"/>
                <a:gd name="connsiteX30" fmla="*/ 6780188 w 6785240"/>
                <a:gd name="connsiteY30" fmla="*/ 3826042 h 6066923"/>
                <a:gd name="connsiteX31" fmla="*/ 6707998 w 6785240"/>
                <a:gd name="connsiteY31" fmla="*/ 3561347 h 6066923"/>
                <a:gd name="connsiteX32" fmla="*/ 6611746 w 6785240"/>
                <a:gd name="connsiteY32" fmla="*/ 3368842 h 6066923"/>
                <a:gd name="connsiteX33" fmla="*/ 6178609 w 6785240"/>
                <a:gd name="connsiteY33" fmla="*/ 3104147 h 6066923"/>
                <a:gd name="connsiteX34" fmla="*/ 5817661 w 6785240"/>
                <a:gd name="connsiteY34" fmla="*/ 2935705 h 6066923"/>
                <a:gd name="connsiteX35" fmla="*/ 5240146 w 6785240"/>
                <a:gd name="connsiteY35" fmla="*/ 2911642 h 6066923"/>
                <a:gd name="connsiteX36" fmla="*/ 4927325 w 6785240"/>
                <a:gd name="connsiteY36" fmla="*/ 2911642 h 6066923"/>
                <a:gd name="connsiteX37" fmla="*/ 4614504 w 6785240"/>
                <a:gd name="connsiteY37" fmla="*/ 3007894 h 6066923"/>
                <a:gd name="connsiteX38" fmla="*/ 4349809 w 6785240"/>
                <a:gd name="connsiteY38" fmla="*/ 3031958 h 6066923"/>
                <a:gd name="connsiteX39" fmla="*/ 3892609 w 6785240"/>
                <a:gd name="connsiteY39" fmla="*/ 2815389 h 6066923"/>
                <a:gd name="connsiteX40" fmla="*/ 3603851 w 6785240"/>
                <a:gd name="connsiteY40" fmla="*/ 2382252 h 6066923"/>
                <a:gd name="connsiteX41" fmla="*/ 3146651 w 6785240"/>
                <a:gd name="connsiteY41" fmla="*/ 1660358 h 6066923"/>
                <a:gd name="connsiteX42" fmla="*/ 2545072 w 6785240"/>
                <a:gd name="connsiteY42" fmla="*/ 1275347 h 6066923"/>
                <a:gd name="connsiteX43" fmla="*/ 1750988 w 6785240"/>
                <a:gd name="connsiteY43" fmla="*/ 794084 h 6066923"/>
                <a:gd name="connsiteX44" fmla="*/ 1558482 w 6785240"/>
                <a:gd name="connsiteY44" fmla="*/ 577516 h 6066923"/>
                <a:gd name="connsiteX45" fmla="*/ 1510356 w 6785240"/>
                <a:gd name="connsiteY45" fmla="*/ 144379 h 6066923"/>
                <a:gd name="connsiteX46" fmla="*/ 1341914 w 6785240"/>
                <a:gd name="connsiteY46" fmla="*/ 0 h 6066923"/>
                <a:gd name="connsiteX0" fmla="*/ 1522322 w 6797206"/>
                <a:gd name="connsiteY0" fmla="*/ 19363 h 5941907"/>
                <a:gd name="connsiteX1" fmla="*/ 78533 w 6797206"/>
                <a:gd name="connsiteY1" fmla="*/ 1150331 h 5941907"/>
                <a:gd name="connsiteX2" fmla="*/ 222912 w 6797206"/>
                <a:gd name="connsiteY2" fmla="*/ 1583468 h 5941907"/>
                <a:gd name="connsiteX3" fmla="*/ 487606 w 6797206"/>
                <a:gd name="connsiteY3" fmla="*/ 1920352 h 5941907"/>
                <a:gd name="connsiteX4" fmla="*/ 728238 w 6797206"/>
                <a:gd name="connsiteY4" fmla="*/ 2088794 h 5941907"/>
                <a:gd name="connsiteX5" fmla="*/ 896680 w 6797206"/>
                <a:gd name="connsiteY5" fmla="*/ 2257236 h 5941907"/>
                <a:gd name="connsiteX6" fmla="*/ 992933 w 6797206"/>
                <a:gd name="connsiteY6" fmla="*/ 2521931 h 5941907"/>
                <a:gd name="connsiteX7" fmla="*/ 992933 w 6797206"/>
                <a:gd name="connsiteY7" fmla="*/ 3123510 h 5941907"/>
                <a:gd name="connsiteX8" fmla="*/ 848554 w 6797206"/>
                <a:gd name="connsiteY8" fmla="*/ 3749152 h 5941907"/>
                <a:gd name="connsiteX9" fmla="*/ 776364 w 6797206"/>
                <a:gd name="connsiteY9" fmla="*/ 4278542 h 5941907"/>
                <a:gd name="connsiteX10" fmla="*/ 872617 w 6797206"/>
                <a:gd name="connsiteY10" fmla="*/ 4615426 h 5941907"/>
                <a:gd name="connsiteX11" fmla="*/ 1161375 w 6797206"/>
                <a:gd name="connsiteY11" fmla="*/ 4735742 h 5941907"/>
                <a:gd name="connsiteX12" fmla="*/ 1594512 w 6797206"/>
                <a:gd name="connsiteY12" fmla="*/ 4976373 h 5941907"/>
                <a:gd name="connsiteX13" fmla="*/ 2027648 w 6797206"/>
                <a:gd name="connsiteY13" fmla="*/ 5361384 h 5941907"/>
                <a:gd name="connsiteX14" fmla="*/ 2557038 w 6797206"/>
                <a:gd name="connsiteY14" fmla="*/ 5505763 h 5941907"/>
                <a:gd name="connsiteX15" fmla="*/ 3110491 w 6797206"/>
                <a:gd name="connsiteY15" fmla="*/ 5577952 h 5941907"/>
                <a:gd name="connsiteX16" fmla="*/ 3567691 w 6797206"/>
                <a:gd name="connsiteY16" fmla="*/ 5866710 h 5941907"/>
                <a:gd name="connsiteX17" fmla="*/ 4073017 w 6797206"/>
                <a:gd name="connsiteY17" fmla="*/ 5938900 h 5941907"/>
                <a:gd name="connsiteX18" fmla="*/ 4843038 w 6797206"/>
                <a:gd name="connsiteY18" fmla="*/ 5914836 h 5941907"/>
                <a:gd name="connsiteX19" fmla="*/ 5155859 w 6797206"/>
                <a:gd name="connsiteY19" fmla="*/ 5794521 h 5941907"/>
                <a:gd name="connsiteX20" fmla="*/ 5468680 w 6797206"/>
                <a:gd name="connsiteY20" fmla="*/ 5698268 h 5941907"/>
                <a:gd name="connsiteX21" fmla="*/ 5661185 w 6797206"/>
                <a:gd name="connsiteY21" fmla="*/ 5313257 h 5941907"/>
                <a:gd name="connsiteX22" fmla="*/ 5781501 w 6797206"/>
                <a:gd name="connsiteY22" fmla="*/ 4976373 h 5941907"/>
                <a:gd name="connsiteX23" fmla="*/ 5998070 w 6797206"/>
                <a:gd name="connsiteY23" fmla="*/ 4783868 h 5941907"/>
                <a:gd name="connsiteX24" fmla="*/ 6070259 w 6797206"/>
                <a:gd name="connsiteY24" fmla="*/ 4543236 h 5941907"/>
                <a:gd name="connsiteX25" fmla="*/ 6310891 w 6797206"/>
                <a:gd name="connsiteY25" fmla="*/ 4374794 h 5941907"/>
                <a:gd name="connsiteX26" fmla="*/ 6455270 w 6797206"/>
                <a:gd name="connsiteY26" fmla="*/ 4110100 h 5941907"/>
                <a:gd name="connsiteX27" fmla="*/ 6407143 w 6797206"/>
                <a:gd name="connsiteY27" fmla="*/ 3893531 h 5941907"/>
                <a:gd name="connsiteX28" fmla="*/ 6455270 w 6797206"/>
                <a:gd name="connsiteY28" fmla="*/ 3725089 h 5941907"/>
                <a:gd name="connsiteX29" fmla="*/ 6575585 w 6797206"/>
                <a:gd name="connsiteY29" fmla="*/ 3676963 h 5941907"/>
                <a:gd name="connsiteX30" fmla="*/ 6792154 w 6797206"/>
                <a:gd name="connsiteY30" fmla="*/ 3701026 h 5941907"/>
                <a:gd name="connsiteX31" fmla="*/ 6719964 w 6797206"/>
                <a:gd name="connsiteY31" fmla="*/ 3436331 h 5941907"/>
                <a:gd name="connsiteX32" fmla="*/ 6623712 w 6797206"/>
                <a:gd name="connsiteY32" fmla="*/ 3243826 h 5941907"/>
                <a:gd name="connsiteX33" fmla="*/ 6190575 w 6797206"/>
                <a:gd name="connsiteY33" fmla="*/ 2979131 h 5941907"/>
                <a:gd name="connsiteX34" fmla="*/ 5829627 w 6797206"/>
                <a:gd name="connsiteY34" fmla="*/ 2810689 h 5941907"/>
                <a:gd name="connsiteX35" fmla="*/ 5252112 w 6797206"/>
                <a:gd name="connsiteY35" fmla="*/ 2786626 h 5941907"/>
                <a:gd name="connsiteX36" fmla="*/ 4939291 w 6797206"/>
                <a:gd name="connsiteY36" fmla="*/ 2786626 h 5941907"/>
                <a:gd name="connsiteX37" fmla="*/ 4626470 w 6797206"/>
                <a:gd name="connsiteY37" fmla="*/ 2882878 h 5941907"/>
                <a:gd name="connsiteX38" fmla="*/ 4361775 w 6797206"/>
                <a:gd name="connsiteY38" fmla="*/ 2906942 h 5941907"/>
                <a:gd name="connsiteX39" fmla="*/ 3904575 w 6797206"/>
                <a:gd name="connsiteY39" fmla="*/ 2690373 h 5941907"/>
                <a:gd name="connsiteX40" fmla="*/ 3615817 w 6797206"/>
                <a:gd name="connsiteY40" fmla="*/ 2257236 h 5941907"/>
                <a:gd name="connsiteX41" fmla="*/ 3158617 w 6797206"/>
                <a:gd name="connsiteY41" fmla="*/ 1535342 h 5941907"/>
                <a:gd name="connsiteX42" fmla="*/ 2557038 w 6797206"/>
                <a:gd name="connsiteY42" fmla="*/ 1150331 h 5941907"/>
                <a:gd name="connsiteX43" fmla="*/ 1762954 w 6797206"/>
                <a:gd name="connsiteY43" fmla="*/ 669068 h 5941907"/>
                <a:gd name="connsiteX44" fmla="*/ 1570448 w 6797206"/>
                <a:gd name="connsiteY44" fmla="*/ 452500 h 5941907"/>
                <a:gd name="connsiteX45" fmla="*/ 1522322 w 6797206"/>
                <a:gd name="connsiteY45" fmla="*/ 19363 h 5941907"/>
                <a:gd name="connsiteX0" fmla="*/ 1573886 w 6800644"/>
                <a:gd name="connsiteY0" fmla="*/ 19906 h 5509313"/>
                <a:gd name="connsiteX1" fmla="*/ 81971 w 6800644"/>
                <a:gd name="connsiteY1" fmla="*/ 717737 h 5509313"/>
                <a:gd name="connsiteX2" fmla="*/ 226350 w 6800644"/>
                <a:gd name="connsiteY2" fmla="*/ 1150874 h 5509313"/>
                <a:gd name="connsiteX3" fmla="*/ 491044 w 6800644"/>
                <a:gd name="connsiteY3" fmla="*/ 1487758 h 5509313"/>
                <a:gd name="connsiteX4" fmla="*/ 731676 w 6800644"/>
                <a:gd name="connsiteY4" fmla="*/ 1656200 h 5509313"/>
                <a:gd name="connsiteX5" fmla="*/ 900118 w 6800644"/>
                <a:gd name="connsiteY5" fmla="*/ 1824642 h 5509313"/>
                <a:gd name="connsiteX6" fmla="*/ 996371 w 6800644"/>
                <a:gd name="connsiteY6" fmla="*/ 2089337 h 5509313"/>
                <a:gd name="connsiteX7" fmla="*/ 996371 w 6800644"/>
                <a:gd name="connsiteY7" fmla="*/ 2690916 h 5509313"/>
                <a:gd name="connsiteX8" fmla="*/ 851992 w 6800644"/>
                <a:gd name="connsiteY8" fmla="*/ 3316558 h 5509313"/>
                <a:gd name="connsiteX9" fmla="*/ 779802 w 6800644"/>
                <a:gd name="connsiteY9" fmla="*/ 3845948 h 5509313"/>
                <a:gd name="connsiteX10" fmla="*/ 876055 w 6800644"/>
                <a:gd name="connsiteY10" fmla="*/ 4182832 h 5509313"/>
                <a:gd name="connsiteX11" fmla="*/ 1164813 w 6800644"/>
                <a:gd name="connsiteY11" fmla="*/ 4303148 h 5509313"/>
                <a:gd name="connsiteX12" fmla="*/ 1597950 w 6800644"/>
                <a:gd name="connsiteY12" fmla="*/ 4543779 h 5509313"/>
                <a:gd name="connsiteX13" fmla="*/ 2031086 w 6800644"/>
                <a:gd name="connsiteY13" fmla="*/ 4928790 h 5509313"/>
                <a:gd name="connsiteX14" fmla="*/ 2560476 w 6800644"/>
                <a:gd name="connsiteY14" fmla="*/ 5073169 h 5509313"/>
                <a:gd name="connsiteX15" fmla="*/ 3113929 w 6800644"/>
                <a:gd name="connsiteY15" fmla="*/ 5145358 h 5509313"/>
                <a:gd name="connsiteX16" fmla="*/ 3571129 w 6800644"/>
                <a:gd name="connsiteY16" fmla="*/ 5434116 h 5509313"/>
                <a:gd name="connsiteX17" fmla="*/ 4076455 w 6800644"/>
                <a:gd name="connsiteY17" fmla="*/ 5506306 h 5509313"/>
                <a:gd name="connsiteX18" fmla="*/ 4846476 w 6800644"/>
                <a:gd name="connsiteY18" fmla="*/ 5482242 h 5509313"/>
                <a:gd name="connsiteX19" fmla="*/ 5159297 w 6800644"/>
                <a:gd name="connsiteY19" fmla="*/ 5361927 h 5509313"/>
                <a:gd name="connsiteX20" fmla="*/ 5472118 w 6800644"/>
                <a:gd name="connsiteY20" fmla="*/ 5265674 h 5509313"/>
                <a:gd name="connsiteX21" fmla="*/ 5664623 w 6800644"/>
                <a:gd name="connsiteY21" fmla="*/ 4880663 h 5509313"/>
                <a:gd name="connsiteX22" fmla="*/ 5784939 w 6800644"/>
                <a:gd name="connsiteY22" fmla="*/ 4543779 h 5509313"/>
                <a:gd name="connsiteX23" fmla="*/ 6001508 w 6800644"/>
                <a:gd name="connsiteY23" fmla="*/ 4351274 h 5509313"/>
                <a:gd name="connsiteX24" fmla="*/ 6073697 w 6800644"/>
                <a:gd name="connsiteY24" fmla="*/ 4110642 h 5509313"/>
                <a:gd name="connsiteX25" fmla="*/ 6314329 w 6800644"/>
                <a:gd name="connsiteY25" fmla="*/ 3942200 h 5509313"/>
                <a:gd name="connsiteX26" fmla="*/ 6458708 w 6800644"/>
                <a:gd name="connsiteY26" fmla="*/ 3677506 h 5509313"/>
                <a:gd name="connsiteX27" fmla="*/ 6410581 w 6800644"/>
                <a:gd name="connsiteY27" fmla="*/ 3460937 h 5509313"/>
                <a:gd name="connsiteX28" fmla="*/ 6458708 w 6800644"/>
                <a:gd name="connsiteY28" fmla="*/ 3292495 h 5509313"/>
                <a:gd name="connsiteX29" fmla="*/ 6579023 w 6800644"/>
                <a:gd name="connsiteY29" fmla="*/ 3244369 h 5509313"/>
                <a:gd name="connsiteX30" fmla="*/ 6795592 w 6800644"/>
                <a:gd name="connsiteY30" fmla="*/ 3268432 h 5509313"/>
                <a:gd name="connsiteX31" fmla="*/ 6723402 w 6800644"/>
                <a:gd name="connsiteY31" fmla="*/ 3003737 h 5509313"/>
                <a:gd name="connsiteX32" fmla="*/ 6627150 w 6800644"/>
                <a:gd name="connsiteY32" fmla="*/ 2811232 h 5509313"/>
                <a:gd name="connsiteX33" fmla="*/ 6194013 w 6800644"/>
                <a:gd name="connsiteY33" fmla="*/ 2546537 h 5509313"/>
                <a:gd name="connsiteX34" fmla="*/ 5833065 w 6800644"/>
                <a:gd name="connsiteY34" fmla="*/ 2378095 h 5509313"/>
                <a:gd name="connsiteX35" fmla="*/ 5255550 w 6800644"/>
                <a:gd name="connsiteY35" fmla="*/ 2354032 h 5509313"/>
                <a:gd name="connsiteX36" fmla="*/ 4942729 w 6800644"/>
                <a:gd name="connsiteY36" fmla="*/ 2354032 h 5509313"/>
                <a:gd name="connsiteX37" fmla="*/ 4629908 w 6800644"/>
                <a:gd name="connsiteY37" fmla="*/ 2450284 h 5509313"/>
                <a:gd name="connsiteX38" fmla="*/ 4365213 w 6800644"/>
                <a:gd name="connsiteY38" fmla="*/ 2474348 h 5509313"/>
                <a:gd name="connsiteX39" fmla="*/ 3908013 w 6800644"/>
                <a:gd name="connsiteY39" fmla="*/ 2257779 h 5509313"/>
                <a:gd name="connsiteX40" fmla="*/ 3619255 w 6800644"/>
                <a:gd name="connsiteY40" fmla="*/ 1824642 h 5509313"/>
                <a:gd name="connsiteX41" fmla="*/ 3162055 w 6800644"/>
                <a:gd name="connsiteY41" fmla="*/ 1102748 h 5509313"/>
                <a:gd name="connsiteX42" fmla="*/ 2560476 w 6800644"/>
                <a:gd name="connsiteY42" fmla="*/ 717737 h 5509313"/>
                <a:gd name="connsiteX43" fmla="*/ 1766392 w 6800644"/>
                <a:gd name="connsiteY43" fmla="*/ 236474 h 5509313"/>
                <a:gd name="connsiteX44" fmla="*/ 1573886 w 6800644"/>
                <a:gd name="connsiteY44" fmla="*/ 19906 h 5509313"/>
                <a:gd name="connsiteX0" fmla="*/ 1780207 w 6814459"/>
                <a:gd name="connsiteY0" fmla="*/ 0 h 5272839"/>
                <a:gd name="connsiteX1" fmla="*/ 95786 w 6814459"/>
                <a:gd name="connsiteY1" fmla="*/ 481263 h 5272839"/>
                <a:gd name="connsiteX2" fmla="*/ 240165 w 6814459"/>
                <a:gd name="connsiteY2" fmla="*/ 914400 h 5272839"/>
                <a:gd name="connsiteX3" fmla="*/ 504859 w 6814459"/>
                <a:gd name="connsiteY3" fmla="*/ 1251284 h 5272839"/>
                <a:gd name="connsiteX4" fmla="*/ 745491 w 6814459"/>
                <a:gd name="connsiteY4" fmla="*/ 1419726 h 5272839"/>
                <a:gd name="connsiteX5" fmla="*/ 913933 w 6814459"/>
                <a:gd name="connsiteY5" fmla="*/ 1588168 h 5272839"/>
                <a:gd name="connsiteX6" fmla="*/ 1010186 w 6814459"/>
                <a:gd name="connsiteY6" fmla="*/ 1852863 h 5272839"/>
                <a:gd name="connsiteX7" fmla="*/ 1010186 w 6814459"/>
                <a:gd name="connsiteY7" fmla="*/ 2454442 h 5272839"/>
                <a:gd name="connsiteX8" fmla="*/ 865807 w 6814459"/>
                <a:gd name="connsiteY8" fmla="*/ 3080084 h 5272839"/>
                <a:gd name="connsiteX9" fmla="*/ 793617 w 6814459"/>
                <a:gd name="connsiteY9" fmla="*/ 3609474 h 5272839"/>
                <a:gd name="connsiteX10" fmla="*/ 889870 w 6814459"/>
                <a:gd name="connsiteY10" fmla="*/ 3946358 h 5272839"/>
                <a:gd name="connsiteX11" fmla="*/ 1178628 w 6814459"/>
                <a:gd name="connsiteY11" fmla="*/ 4066674 h 5272839"/>
                <a:gd name="connsiteX12" fmla="*/ 1611765 w 6814459"/>
                <a:gd name="connsiteY12" fmla="*/ 4307305 h 5272839"/>
                <a:gd name="connsiteX13" fmla="*/ 2044901 w 6814459"/>
                <a:gd name="connsiteY13" fmla="*/ 4692316 h 5272839"/>
                <a:gd name="connsiteX14" fmla="*/ 2574291 w 6814459"/>
                <a:gd name="connsiteY14" fmla="*/ 4836695 h 5272839"/>
                <a:gd name="connsiteX15" fmla="*/ 3127744 w 6814459"/>
                <a:gd name="connsiteY15" fmla="*/ 4908884 h 5272839"/>
                <a:gd name="connsiteX16" fmla="*/ 3584944 w 6814459"/>
                <a:gd name="connsiteY16" fmla="*/ 5197642 h 5272839"/>
                <a:gd name="connsiteX17" fmla="*/ 4090270 w 6814459"/>
                <a:gd name="connsiteY17" fmla="*/ 5269832 h 5272839"/>
                <a:gd name="connsiteX18" fmla="*/ 4860291 w 6814459"/>
                <a:gd name="connsiteY18" fmla="*/ 5245768 h 5272839"/>
                <a:gd name="connsiteX19" fmla="*/ 5173112 w 6814459"/>
                <a:gd name="connsiteY19" fmla="*/ 5125453 h 5272839"/>
                <a:gd name="connsiteX20" fmla="*/ 5485933 w 6814459"/>
                <a:gd name="connsiteY20" fmla="*/ 5029200 h 5272839"/>
                <a:gd name="connsiteX21" fmla="*/ 5678438 w 6814459"/>
                <a:gd name="connsiteY21" fmla="*/ 4644189 h 5272839"/>
                <a:gd name="connsiteX22" fmla="*/ 5798754 w 6814459"/>
                <a:gd name="connsiteY22" fmla="*/ 4307305 h 5272839"/>
                <a:gd name="connsiteX23" fmla="*/ 6015323 w 6814459"/>
                <a:gd name="connsiteY23" fmla="*/ 4114800 h 5272839"/>
                <a:gd name="connsiteX24" fmla="*/ 6087512 w 6814459"/>
                <a:gd name="connsiteY24" fmla="*/ 3874168 h 5272839"/>
                <a:gd name="connsiteX25" fmla="*/ 6328144 w 6814459"/>
                <a:gd name="connsiteY25" fmla="*/ 3705726 h 5272839"/>
                <a:gd name="connsiteX26" fmla="*/ 6472523 w 6814459"/>
                <a:gd name="connsiteY26" fmla="*/ 3441032 h 5272839"/>
                <a:gd name="connsiteX27" fmla="*/ 6424396 w 6814459"/>
                <a:gd name="connsiteY27" fmla="*/ 3224463 h 5272839"/>
                <a:gd name="connsiteX28" fmla="*/ 6472523 w 6814459"/>
                <a:gd name="connsiteY28" fmla="*/ 3056021 h 5272839"/>
                <a:gd name="connsiteX29" fmla="*/ 6592838 w 6814459"/>
                <a:gd name="connsiteY29" fmla="*/ 3007895 h 5272839"/>
                <a:gd name="connsiteX30" fmla="*/ 6809407 w 6814459"/>
                <a:gd name="connsiteY30" fmla="*/ 3031958 h 5272839"/>
                <a:gd name="connsiteX31" fmla="*/ 6737217 w 6814459"/>
                <a:gd name="connsiteY31" fmla="*/ 2767263 h 5272839"/>
                <a:gd name="connsiteX32" fmla="*/ 6640965 w 6814459"/>
                <a:gd name="connsiteY32" fmla="*/ 2574758 h 5272839"/>
                <a:gd name="connsiteX33" fmla="*/ 6207828 w 6814459"/>
                <a:gd name="connsiteY33" fmla="*/ 2310063 h 5272839"/>
                <a:gd name="connsiteX34" fmla="*/ 5846880 w 6814459"/>
                <a:gd name="connsiteY34" fmla="*/ 2141621 h 5272839"/>
                <a:gd name="connsiteX35" fmla="*/ 5269365 w 6814459"/>
                <a:gd name="connsiteY35" fmla="*/ 2117558 h 5272839"/>
                <a:gd name="connsiteX36" fmla="*/ 4956544 w 6814459"/>
                <a:gd name="connsiteY36" fmla="*/ 2117558 h 5272839"/>
                <a:gd name="connsiteX37" fmla="*/ 4643723 w 6814459"/>
                <a:gd name="connsiteY37" fmla="*/ 2213810 h 5272839"/>
                <a:gd name="connsiteX38" fmla="*/ 4379028 w 6814459"/>
                <a:gd name="connsiteY38" fmla="*/ 2237874 h 5272839"/>
                <a:gd name="connsiteX39" fmla="*/ 3921828 w 6814459"/>
                <a:gd name="connsiteY39" fmla="*/ 2021305 h 5272839"/>
                <a:gd name="connsiteX40" fmla="*/ 3633070 w 6814459"/>
                <a:gd name="connsiteY40" fmla="*/ 1588168 h 5272839"/>
                <a:gd name="connsiteX41" fmla="*/ 3175870 w 6814459"/>
                <a:gd name="connsiteY41" fmla="*/ 866274 h 5272839"/>
                <a:gd name="connsiteX42" fmla="*/ 2574291 w 6814459"/>
                <a:gd name="connsiteY42" fmla="*/ 481263 h 5272839"/>
                <a:gd name="connsiteX43" fmla="*/ 1780207 w 6814459"/>
                <a:gd name="connsiteY43" fmla="*/ 0 h 5272839"/>
                <a:gd name="connsiteX0" fmla="*/ 2631947 w 6872115"/>
                <a:gd name="connsiteY0" fmla="*/ 51179 h 4842755"/>
                <a:gd name="connsiteX1" fmla="*/ 153442 w 6872115"/>
                <a:gd name="connsiteY1" fmla="*/ 51179 h 4842755"/>
                <a:gd name="connsiteX2" fmla="*/ 297821 w 6872115"/>
                <a:gd name="connsiteY2" fmla="*/ 484316 h 4842755"/>
                <a:gd name="connsiteX3" fmla="*/ 562515 w 6872115"/>
                <a:gd name="connsiteY3" fmla="*/ 821200 h 4842755"/>
                <a:gd name="connsiteX4" fmla="*/ 803147 w 6872115"/>
                <a:gd name="connsiteY4" fmla="*/ 989642 h 4842755"/>
                <a:gd name="connsiteX5" fmla="*/ 971589 w 6872115"/>
                <a:gd name="connsiteY5" fmla="*/ 1158084 h 4842755"/>
                <a:gd name="connsiteX6" fmla="*/ 1067842 w 6872115"/>
                <a:gd name="connsiteY6" fmla="*/ 1422779 h 4842755"/>
                <a:gd name="connsiteX7" fmla="*/ 1067842 w 6872115"/>
                <a:gd name="connsiteY7" fmla="*/ 2024358 h 4842755"/>
                <a:gd name="connsiteX8" fmla="*/ 923463 w 6872115"/>
                <a:gd name="connsiteY8" fmla="*/ 2650000 h 4842755"/>
                <a:gd name="connsiteX9" fmla="*/ 851273 w 6872115"/>
                <a:gd name="connsiteY9" fmla="*/ 3179390 h 4842755"/>
                <a:gd name="connsiteX10" fmla="*/ 947526 w 6872115"/>
                <a:gd name="connsiteY10" fmla="*/ 3516274 h 4842755"/>
                <a:gd name="connsiteX11" fmla="*/ 1236284 w 6872115"/>
                <a:gd name="connsiteY11" fmla="*/ 3636590 h 4842755"/>
                <a:gd name="connsiteX12" fmla="*/ 1669421 w 6872115"/>
                <a:gd name="connsiteY12" fmla="*/ 3877221 h 4842755"/>
                <a:gd name="connsiteX13" fmla="*/ 2102557 w 6872115"/>
                <a:gd name="connsiteY13" fmla="*/ 4262232 h 4842755"/>
                <a:gd name="connsiteX14" fmla="*/ 2631947 w 6872115"/>
                <a:gd name="connsiteY14" fmla="*/ 4406611 h 4842755"/>
                <a:gd name="connsiteX15" fmla="*/ 3185400 w 6872115"/>
                <a:gd name="connsiteY15" fmla="*/ 4478800 h 4842755"/>
                <a:gd name="connsiteX16" fmla="*/ 3642600 w 6872115"/>
                <a:gd name="connsiteY16" fmla="*/ 4767558 h 4842755"/>
                <a:gd name="connsiteX17" fmla="*/ 4147926 w 6872115"/>
                <a:gd name="connsiteY17" fmla="*/ 4839748 h 4842755"/>
                <a:gd name="connsiteX18" fmla="*/ 4917947 w 6872115"/>
                <a:gd name="connsiteY18" fmla="*/ 4815684 h 4842755"/>
                <a:gd name="connsiteX19" fmla="*/ 5230768 w 6872115"/>
                <a:gd name="connsiteY19" fmla="*/ 4695369 h 4842755"/>
                <a:gd name="connsiteX20" fmla="*/ 5543589 w 6872115"/>
                <a:gd name="connsiteY20" fmla="*/ 4599116 h 4842755"/>
                <a:gd name="connsiteX21" fmla="*/ 5736094 w 6872115"/>
                <a:gd name="connsiteY21" fmla="*/ 4214105 h 4842755"/>
                <a:gd name="connsiteX22" fmla="*/ 5856410 w 6872115"/>
                <a:gd name="connsiteY22" fmla="*/ 3877221 h 4842755"/>
                <a:gd name="connsiteX23" fmla="*/ 6072979 w 6872115"/>
                <a:gd name="connsiteY23" fmla="*/ 3684716 h 4842755"/>
                <a:gd name="connsiteX24" fmla="*/ 6145168 w 6872115"/>
                <a:gd name="connsiteY24" fmla="*/ 3444084 h 4842755"/>
                <a:gd name="connsiteX25" fmla="*/ 6385800 w 6872115"/>
                <a:gd name="connsiteY25" fmla="*/ 3275642 h 4842755"/>
                <a:gd name="connsiteX26" fmla="*/ 6530179 w 6872115"/>
                <a:gd name="connsiteY26" fmla="*/ 3010948 h 4842755"/>
                <a:gd name="connsiteX27" fmla="*/ 6482052 w 6872115"/>
                <a:gd name="connsiteY27" fmla="*/ 2794379 h 4842755"/>
                <a:gd name="connsiteX28" fmla="*/ 6530179 w 6872115"/>
                <a:gd name="connsiteY28" fmla="*/ 2625937 h 4842755"/>
                <a:gd name="connsiteX29" fmla="*/ 6650494 w 6872115"/>
                <a:gd name="connsiteY29" fmla="*/ 2577811 h 4842755"/>
                <a:gd name="connsiteX30" fmla="*/ 6867063 w 6872115"/>
                <a:gd name="connsiteY30" fmla="*/ 2601874 h 4842755"/>
                <a:gd name="connsiteX31" fmla="*/ 6794873 w 6872115"/>
                <a:gd name="connsiteY31" fmla="*/ 2337179 h 4842755"/>
                <a:gd name="connsiteX32" fmla="*/ 6698621 w 6872115"/>
                <a:gd name="connsiteY32" fmla="*/ 2144674 h 4842755"/>
                <a:gd name="connsiteX33" fmla="*/ 6265484 w 6872115"/>
                <a:gd name="connsiteY33" fmla="*/ 1879979 h 4842755"/>
                <a:gd name="connsiteX34" fmla="*/ 5904536 w 6872115"/>
                <a:gd name="connsiteY34" fmla="*/ 1711537 h 4842755"/>
                <a:gd name="connsiteX35" fmla="*/ 5327021 w 6872115"/>
                <a:gd name="connsiteY35" fmla="*/ 1687474 h 4842755"/>
                <a:gd name="connsiteX36" fmla="*/ 5014200 w 6872115"/>
                <a:gd name="connsiteY36" fmla="*/ 1687474 h 4842755"/>
                <a:gd name="connsiteX37" fmla="*/ 4701379 w 6872115"/>
                <a:gd name="connsiteY37" fmla="*/ 1783726 h 4842755"/>
                <a:gd name="connsiteX38" fmla="*/ 4436684 w 6872115"/>
                <a:gd name="connsiteY38" fmla="*/ 1807790 h 4842755"/>
                <a:gd name="connsiteX39" fmla="*/ 3979484 w 6872115"/>
                <a:gd name="connsiteY39" fmla="*/ 1591221 h 4842755"/>
                <a:gd name="connsiteX40" fmla="*/ 3690726 w 6872115"/>
                <a:gd name="connsiteY40" fmla="*/ 1158084 h 4842755"/>
                <a:gd name="connsiteX41" fmla="*/ 3233526 w 6872115"/>
                <a:gd name="connsiteY41" fmla="*/ 436190 h 4842755"/>
                <a:gd name="connsiteX42" fmla="*/ 2631947 w 6872115"/>
                <a:gd name="connsiteY42" fmla="*/ 51179 h 4842755"/>
                <a:gd name="connsiteX0" fmla="*/ 2450212 w 6690380"/>
                <a:gd name="connsiteY0" fmla="*/ 0 h 4791576"/>
                <a:gd name="connsiteX1" fmla="*/ 116086 w 6690380"/>
                <a:gd name="connsiteY1" fmla="*/ 433137 h 4791576"/>
                <a:gd name="connsiteX2" fmla="*/ 380780 w 6690380"/>
                <a:gd name="connsiteY2" fmla="*/ 770021 h 4791576"/>
                <a:gd name="connsiteX3" fmla="*/ 621412 w 6690380"/>
                <a:gd name="connsiteY3" fmla="*/ 938463 h 4791576"/>
                <a:gd name="connsiteX4" fmla="*/ 789854 w 6690380"/>
                <a:gd name="connsiteY4" fmla="*/ 1106905 h 4791576"/>
                <a:gd name="connsiteX5" fmla="*/ 886107 w 6690380"/>
                <a:gd name="connsiteY5" fmla="*/ 1371600 h 4791576"/>
                <a:gd name="connsiteX6" fmla="*/ 886107 w 6690380"/>
                <a:gd name="connsiteY6" fmla="*/ 1973179 h 4791576"/>
                <a:gd name="connsiteX7" fmla="*/ 741728 w 6690380"/>
                <a:gd name="connsiteY7" fmla="*/ 2598821 h 4791576"/>
                <a:gd name="connsiteX8" fmla="*/ 669538 w 6690380"/>
                <a:gd name="connsiteY8" fmla="*/ 3128211 h 4791576"/>
                <a:gd name="connsiteX9" fmla="*/ 765791 w 6690380"/>
                <a:gd name="connsiteY9" fmla="*/ 3465095 h 4791576"/>
                <a:gd name="connsiteX10" fmla="*/ 1054549 w 6690380"/>
                <a:gd name="connsiteY10" fmla="*/ 3585411 h 4791576"/>
                <a:gd name="connsiteX11" fmla="*/ 1487686 w 6690380"/>
                <a:gd name="connsiteY11" fmla="*/ 3826042 h 4791576"/>
                <a:gd name="connsiteX12" fmla="*/ 1920822 w 6690380"/>
                <a:gd name="connsiteY12" fmla="*/ 4211053 h 4791576"/>
                <a:gd name="connsiteX13" fmla="*/ 2450212 w 6690380"/>
                <a:gd name="connsiteY13" fmla="*/ 4355432 h 4791576"/>
                <a:gd name="connsiteX14" fmla="*/ 3003665 w 6690380"/>
                <a:gd name="connsiteY14" fmla="*/ 4427621 h 4791576"/>
                <a:gd name="connsiteX15" fmla="*/ 3460865 w 6690380"/>
                <a:gd name="connsiteY15" fmla="*/ 4716379 h 4791576"/>
                <a:gd name="connsiteX16" fmla="*/ 3966191 w 6690380"/>
                <a:gd name="connsiteY16" fmla="*/ 4788569 h 4791576"/>
                <a:gd name="connsiteX17" fmla="*/ 4736212 w 6690380"/>
                <a:gd name="connsiteY17" fmla="*/ 4764505 h 4791576"/>
                <a:gd name="connsiteX18" fmla="*/ 5049033 w 6690380"/>
                <a:gd name="connsiteY18" fmla="*/ 4644190 h 4791576"/>
                <a:gd name="connsiteX19" fmla="*/ 5361854 w 6690380"/>
                <a:gd name="connsiteY19" fmla="*/ 4547937 h 4791576"/>
                <a:gd name="connsiteX20" fmla="*/ 5554359 w 6690380"/>
                <a:gd name="connsiteY20" fmla="*/ 4162926 h 4791576"/>
                <a:gd name="connsiteX21" fmla="*/ 5674675 w 6690380"/>
                <a:gd name="connsiteY21" fmla="*/ 3826042 h 4791576"/>
                <a:gd name="connsiteX22" fmla="*/ 5891244 w 6690380"/>
                <a:gd name="connsiteY22" fmla="*/ 3633537 h 4791576"/>
                <a:gd name="connsiteX23" fmla="*/ 5963433 w 6690380"/>
                <a:gd name="connsiteY23" fmla="*/ 3392905 h 4791576"/>
                <a:gd name="connsiteX24" fmla="*/ 6204065 w 6690380"/>
                <a:gd name="connsiteY24" fmla="*/ 3224463 h 4791576"/>
                <a:gd name="connsiteX25" fmla="*/ 6348444 w 6690380"/>
                <a:gd name="connsiteY25" fmla="*/ 2959769 h 4791576"/>
                <a:gd name="connsiteX26" fmla="*/ 6300317 w 6690380"/>
                <a:gd name="connsiteY26" fmla="*/ 2743200 h 4791576"/>
                <a:gd name="connsiteX27" fmla="*/ 6348444 w 6690380"/>
                <a:gd name="connsiteY27" fmla="*/ 2574758 h 4791576"/>
                <a:gd name="connsiteX28" fmla="*/ 6468759 w 6690380"/>
                <a:gd name="connsiteY28" fmla="*/ 2526632 h 4791576"/>
                <a:gd name="connsiteX29" fmla="*/ 6685328 w 6690380"/>
                <a:gd name="connsiteY29" fmla="*/ 2550695 h 4791576"/>
                <a:gd name="connsiteX30" fmla="*/ 6613138 w 6690380"/>
                <a:gd name="connsiteY30" fmla="*/ 2286000 h 4791576"/>
                <a:gd name="connsiteX31" fmla="*/ 6516886 w 6690380"/>
                <a:gd name="connsiteY31" fmla="*/ 2093495 h 4791576"/>
                <a:gd name="connsiteX32" fmla="*/ 6083749 w 6690380"/>
                <a:gd name="connsiteY32" fmla="*/ 1828800 h 4791576"/>
                <a:gd name="connsiteX33" fmla="*/ 5722801 w 6690380"/>
                <a:gd name="connsiteY33" fmla="*/ 1660358 h 4791576"/>
                <a:gd name="connsiteX34" fmla="*/ 5145286 w 6690380"/>
                <a:gd name="connsiteY34" fmla="*/ 1636295 h 4791576"/>
                <a:gd name="connsiteX35" fmla="*/ 4832465 w 6690380"/>
                <a:gd name="connsiteY35" fmla="*/ 1636295 h 4791576"/>
                <a:gd name="connsiteX36" fmla="*/ 4519644 w 6690380"/>
                <a:gd name="connsiteY36" fmla="*/ 1732547 h 4791576"/>
                <a:gd name="connsiteX37" fmla="*/ 4254949 w 6690380"/>
                <a:gd name="connsiteY37" fmla="*/ 1756611 h 4791576"/>
                <a:gd name="connsiteX38" fmla="*/ 3797749 w 6690380"/>
                <a:gd name="connsiteY38" fmla="*/ 1540042 h 4791576"/>
                <a:gd name="connsiteX39" fmla="*/ 3508991 w 6690380"/>
                <a:gd name="connsiteY39" fmla="*/ 1106905 h 4791576"/>
                <a:gd name="connsiteX40" fmla="*/ 3051791 w 6690380"/>
                <a:gd name="connsiteY40" fmla="*/ 385011 h 4791576"/>
                <a:gd name="connsiteX41" fmla="*/ 2450212 w 6690380"/>
                <a:gd name="connsiteY41" fmla="*/ 0 h 4791576"/>
                <a:gd name="connsiteX0" fmla="*/ 2170222 w 6410390"/>
                <a:gd name="connsiteY0" fmla="*/ 0 h 4791576"/>
                <a:gd name="connsiteX1" fmla="*/ 100790 w 6410390"/>
                <a:gd name="connsiteY1" fmla="*/ 770021 h 4791576"/>
                <a:gd name="connsiteX2" fmla="*/ 341422 w 6410390"/>
                <a:gd name="connsiteY2" fmla="*/ 938463 h 4791576"/>
                <a:gd name="connsiteX3" fmla="*/ 509864 w 6410390"/>
                <a:gd name="connsiteY3" fmla="*/ 1106905 h 4791576"/>
                <a:gd name="connsiteX4" fmla="*/ 606117 w 6410390"/>
                <a:gd name="connsiteY4" fmla="*/ 1371600 h 4791576"/>
                <a:gd name="connsiteX5" fmla="*/ 606117 w 6410390"/>
                <a:gd name="connsiteY5" fmla="*/ 1973179 h 4791576"/>
                <a:gd name="connsiteX6" fmla="*/ 461738 w 6410390"/>
                <a:gd name="connsiteY6" fmla="*/ 2598821 h 4791576"/>
                <a:gd name="connsiteX7" fmla="*/ 389548 w 6410390"/>
                <a:gd name="connsiteY7" fmla="*/ 3128211 h 4791576"/>
                <a:gd name="connsiteX8" fmla="*/ 485801 w 6410390"/>
                <a:gd name="connsiteY8" fmla="*/ 3465095 h 4791576"/>
                <a:gd name="connsiteX9" fmla="*/ 774559 w 6410390"/>
                <a:gd name="connsiteY9" fmla="*/ 3585411 h 4791576"/>
                <a:gd name="connsiteX10" fmla="*/ 1207696 w 6410390"/>
                <a:gd name="connsiteY10" fmla="*/ 3826042 h 4791576"/>
                <a:gd name="connsiteX11" fmla="*/ 1640832 w 6410390"/>
                <a:gd name="connsiteY11" fmla="*/ 4211053 h 4791576"/>
                <a:gd name="connsiteX12" fmla="*/ 2170222 w 6410390"/>
                <a:gd name="connsiteY12" fmla="*/ 4355432 h 4791576"/>
                <a:gd name="connsiteX13" fmla="*/ 2723675 w 6410390"/>
                <a:gd name="connsiteY13" fmla="*/ 4427621 h 4791576"/>
                <a:gd name="connsiteX14" fmla="*/ 3180875 w 6410390"/>
                <a:gd name="connsiteY14" fmla="*/ 4716379 h 4791576"/>
                <a:gd name="connsiteX15" fmla="*/ 3686201 w 6410390"/>
                <a:gd name="connsiteY15" fmla="*/ 4788569 h 4791576"/>
                <a:gd name="connsiteX16" fmla="*/ 4456222 w 6410390"/>
                <a:gd name="connsiteY16" fmla="*/ 4764505 h 4791576"/>
                <a:gd name="connsiteX17" fmla="*/ 4769043 w 6410390"/>
                <a:gd name="connsiteY17" fmla="*/ 4644190 h 4791576"/>
                <a:gd name="connsiteX18" fmla="*/ 5081864 w 6410390"/>
                <a:gd name="connsiteY18" fmla="*/ 4547937 h 4791576"/>
                <a:gd name="connsiteX19" fmla="*/ 5274369 w 6410390"/>
                <a:gd name="connsiteY19" fmla="*/ 4162926 h 4791576"/>
                <a:gd name="connsiteX20" fmla="*/ 5394685 w 6410390"/>
                <a:gd name="connsiteY20" fmla="*/ 3826042 h 4791576"/>
                <a:gd name="connsiteX21" fmla="*/ 5611254 w 6410390"/>
                <a:gd name="connsiteY21" fmla="*/ 3633537 h 4791576"/>
                <a:gd name="connsiteX22" fmla="*/ 5683443 w 6410390"/>
                <a:gd name="connsiteY22" fmla="*/ 3392905 h 4791576"/>
                <a:gd name="connsiteX23" fmla="*/ 5924075 w 6410390"/>
                <a:gd name="connsiteY23" fmla="*/ 3224463 h 4791576"/>
                <a:gd name="connsiteX24" fmla="*/ 6068454 w 6410390"/>
                <a:gd name="connsiteY24" fmla="*/ 2959769 h 4791576"/>
                <a:gd name="connsiteX25" fmla="*/ 6020327 w 6410390"/>
                <a:gd name="connsiteY25" fmla="*/ 2743200 h 4791576"/>
                <a:gd name="connsiteX26" fmla="*/ 6068454 w 6410390"/>
                <a:gd name="connsiteY26" fmla="*/ 2574758 h 4791576"/>
                <a:gd name="connsiteX27" fmla="*/ 6188769 w 6410390"/>
                <a:gd name="connsiteY27" fmla="*/ 2526632 h 4791576"/>
                <a:gd name="connsiteX28" fmla="*/ 6405338 w 6410390"/>
                <a:gd name="connsiteY28" fmla="*/ 2550695 h 4791576"/>
                <a:gd name="connsiteX29" fmla="*/ 6333148 w 6410390"/>
                <a:gd name="connsiteY29" fmla="*/ 2286000 h 4791576"/>
                <a:gd name="connsiteX30" fmla="*/ 6236896 w 6410390"/>
                <a:gd name="connsiteY30" fmla="*/ 2093495 h 4791576"/>
                <a:gd name="connsiteX31" fmla="*/ 5803759 w 6410390"/>
                <a:gd name="connsiteY31" fmla="*/ 1828800 h 4791576"/>
                <a:gd name="connsiteX32" fmla="*/ 5442811 w 6410390"/>
                <a:gd name="connsiteY32" fmla="*/ 1660358 h 4791576"/>
                <a:gd name="connsiteX33" fmla="*/ 4865296 w 6410390"/>
                <a:gd name="connsiteY33" fmla="*/ 1636295 h 4791576"/>
                <a:gd name="connsiteX34" fmla="*/ 4552475 w 6410390"/>
                <a:gd name="connsiteY34" fmla="*/ 1636295 h 4791576"/>
                <a:gd name="connsiteX35" fmla="*/ 4239654 w 6410390"/>
                <a:gd name="connsiteY35" fmla="*/ 1732547 h 4791576"/>
                <a:gd name="connsiteX36" fmla="*/ 3974959 w 6410390"/>
                <a:gd name="connsiteY36" fmla="*/ 1756611 h 4791576"/>
                <a:gd name="connsiteX37" fmla="*/ 3517759 w 6410390"/>
                <a:gd name="connsiteY37" fmla="*/ 1540042 h 4791576"/>
                <a:gd name="connsiteX38" fmla="*/ 3229001 w 6410390"/>
                <a:gd name="connsiteY38" fmla="*/ 1106905 h 4791576"/>
                <a:gd name="connsiteX39" fmla="*/ 2771801 w 6410390"/>
                <a:gd name="connsiteY39" fmla="*/ 385011 h 4791576"/>
                <a:gd name="connsiteX40" fmla="*/ 2170222 w 6410390"/>
                <a:gd name="connsiteY40" fmla="*/ 0 h 4791576"/>
                <a:gd name="connsiteX0" fmla="*/ 1925440 w 6165608"/>
                <a:gd name="connsiteY0" fmla="*/ 0 h 4791576"/>
                <a:gd name="connsiteX1" fmla="*/ 96640 w 6165608"/>
                <a:gd name="connsiteY1" fmla="*/ 938463 h 4791576"/>
                <a:gd name="connsiteX2" fmla="*/ 265082 w 6165608"/>
                <a:gd name="connsiteY2" fmla="*/ 1106905 h 4791576"/>
                <a:gd name="connsiteX3" fmla="*/ 361335 w 6165608"/>
                <a:gd name="connsiteY3" fmla="*/ 1371600 h 4791576"/>
                <a:gd name="connsiteX4" fmla="*/ 361335 w 6165608"/>
                <a:gd name="connsiteY4" fmla="*/ 1973179 h 4791576"/>
                <a:gd name="connsiteX5" fmla="*/ 216956 w 6165608"/>
                <a:gd name="connsiteY5" fmla="*/ 2598821 h 4791576"/>
                <a:gd name="connsiteX6" fmla="*/ 144766 w 6165608"/>
                <a:gd name="connsiteY6" fmla="*/ 3128211 h 4791576"/>
                <a:gd name="connsiteX7" fmla="*/ 241019 w 6165608"/>
                <a:gd name="connsiteY7" fmla="*/ 3465095 h 4791576"/>
                <a:gd name="connsiteX8" fmla="*/ 529777 w 6165608"/>
                <a:gd name="connsiteY8" fmla="*/ 3585411 h 4791576"/>
                <a:gd name="connsiteX9" fmla="*/ 962914 w 6165608"/>
                <a:gd name="connsiteY9" fmla="*/ 3826042 h 4791576"/>
                <a:gd name="connsiteX10" fmla="*/ 1396050 w 6165608"/>
                <a:gd name="connsiteY10" fmla="*/ 4211053 h 4791576"/>
                <a:gd name="connsiteX11" fmla="*/ 1925440 w 6165608"/>
                <a:gd name="connsiteY11" fmla="*/ 4355432 h 4791576"/>
                <a:gd name="connsiteX12" fmla="*/ 2478893 w 6165608"/>
                <a:gd name="connsiteY12" fmla="*/ 4427621 h 4791576"/>
                <a:gd name="connsiteX13" fmla="*/ 2936093 w 6165608"/>
                <a:gd name="connsiteY13" fmla="*/ 4716379 h 4791576"/>
                <a:gd name="connsiteX14" fmla="*/ 3441419 w 6165608"/>
                <a:gd name="connsiteY14" fmla="*/ 4788569 h 4791576"/>
                <a:gd name="connsiteX15" fmla="*/ 4211440 w 6165608"/>
                <a:gd name="connsiteY15" fmla="*/ 4764505 h 4791576"/>
                <a:gd name="connsiteX16" fmla="*/ 4524261 w 6165608"/>
                <a:gd name="connsiteY16" fmla="*/ 4644190 h 4791576"/>
                <a:gd name="connsiteX17" fmla="*/ 4837082 w 6165608"/>
                <a:gd name="connsiteY17" fmla="*/ 4547937 h 4791576"/>
                <a:gd name="connsiteX18" fmla="*/ 5029587 w 6165608"/>
                <a:gd name="connsiteY18" fmla="*/ 4162926 h 4791576"/>
                <a:gd name="connsiteX19" fmla="*/ 5149903 w 6165608"/>
                <a:gd name="connsiteY19" fmla="*/ 3826042 h 4791576"/>
                <a:gd name="connsiteX20" fmla="*/ 5366472 w 6165608"/>
                <a:gd name="connsiteY20" fmla="*/ 3633537 h 4791576"/>
                <a:gd name="connsiteX21" fmla="*/ 5438661 w 6165608"/>
                <a:gd name="connsiteY21" fmla="*/ 3392905 h 4791576"/>
                <a:gd name="connsiteX22" fmla="*/ 5679293 w 6165608"/>
                <a:gd name="connsiteY22" fmla="*/ 3224463 h 4791576"/>
                <a:gd name="connsiteX23" fmla="*/ 5823672 w 6165608"/>
                <a:gd name="connsiteY23" fmla="*/ 2959769 h 4791576"/>
                <a:gd name="connsiteX24" fmla="*/ 5775545 w 6165608"/>
                <a:gd name="connsiteY24" fmla="*/ 2743200 h 4791576"/>
                <a:gd name="connsiteX25" fmla="*/ 5823672 w 6165608"/>
                <a:gd name="connsiteY25" fmla="*/ 2574758 h 4791576"/>
                <a:gd name="connsiteX26" fmla="*/ 5943987 w 6165608"/>
                <a:gd name="connsiteY26" fmla="*/ 2526632 h 4791576"/>
                <a:gd name="connsiteX27" fmla="*/ 6160556 w 6165608"/>
                <a:gd name="connsiteY27" fmla="*/ 2550695 h 4791576"/>
                <a:gd name="connsiteX28" fmla="*/ 6088366 w 6165608"/>
                <a:gd name="connsiteY28" fmla="*/ 2286000 h 4791576"/>
                <a:gd name="connsiteX29" fmla="*/ 5992114 w 6165608"/>
                <a:gd name="connsiteY29" fmla="*/ 2093495 h 4791576"/>
                <a:gd name="connsiteX30" fmla="*/ 5558977 w 6165608"/>
                <a:gd name="connsiteY30" fmla="*/ 1828800 h 4791576"/>
                <a:gd name="connsiteX31" fmla="*/ 5198029 w 6165608"/>
                <a:gd name="connsiteY31" fmla="*/ 1660358 h 4791576"/>
                <a:gd name="connsiteX32" fmla="*/ 4620514 w 6165608"/>
                <a:gd name="connsiteY32" fmla="*/ 1636295 h 4791576"/>
                <a:gd name="connsiteX33" fmla="*/ 4307693 w 6165608"/>
                <a:gd name="connsiteY33" fmla="*/ 1636295 h 4791576"/>
                <a:gd name="connsiteX34" fmla="*/ 3994872 w 6165608"/>
                <a:gd name="connsiteY34" fmla="*/ 1732547 h 4791576"/>
                <a:gd name="connsiteX35" fmla="*/ 3730177 w 6165608"/>
                <a:gd name="connsiteY35" fmla="*/ 1756611 h 4791576"/>
                <a:gd name="connsiteX36" fmla="*/ 3272977 w 6165608"/>
                <a:gd name="connsiteY36" fmla="*/ 1540042 h 4791576"/>
                <a:gd name="connsiteX37" fmla="*/ 2984219 w 6165608"/>
                <a:gd name="connsiteY37" fmla="*/ 1106905 h 4791576"/>
                <a:gd name="connsiteX38" fmla="*/ 2527019 w 6165608"/>
                <a:gd name="connsiteY38" fmla="*/ 385011 h 4791576"/>
                <a:gd name="connsiteX39" fmla="*/ 1925440 w 6165608"/>
                <a:gd name="connsiteY39" fmla="*/ 0 h 4791576"/>
                <a:gd name="connsiteX0" fmla="*/ 1780953 w 6021121"/>
                <a:gd name="connsiteY0" fmla="*/ 0 h 4791576"/>
                <a:gd name="connsiteX1" fmla="*/ 120595 w 6021121"/>
                <a:gd name="connsiteY1" fmla="*/ 1106905 h 4791576"/>
                <a:gd name="connsiteX2" fmla="*/ 216848 w 6021121"/>
                <a:gd name="connsiteY2" fmla="*/ 1371600 h 4791576"/>
                <a:gd name="connsiteX3" fmla="*/ 216848 w 6021121"/>
                <a:gd name="connsiteY3" fmla="*/ 1973179 h 4791576"/>
                <a:gd name="connsiteX4" fmla="*/ 72469 w 6021121"/>
                <a:gd name="connsiteY4" fmla="*/ 2598821 h 4791576"/>
                <a:gd name="connsiteX5" fmla="*/ 279 w 6021121"/>
                <a:gd name="connsiteY5" fmla="*/ 3128211 h 4791576"/>
                <a:gd name="connsiteX6" fmla="*/ 96532 w 6021121"/>
                <a:gd name="connsiteY6" fmla="*/ 3465095 h 4791576"/>
                <a:gd name="connsiteX7" fmla="*/ 385290 w 6021121"/>
                <a:gd name="connsiteY7" fmla="*/ 3585411 h 4791576"/>
                <a:gd name="connsiteX8" fmla="*/ 818427 w 6021121"/>
                <a:gd name="connsiteY8" fmla="*/ 3826042 h 4791576"/>
                <a:gd name="connsiteX9" fmla="*/ 1251563 w 6021121"/>
                <a:gd name="connsiteY9" fmla="*/ 4211053 h 4791576"/>
                <a:gd name="connsiteX10" fmla="*/ 1780953 w 6021121"/>
                <a:gd name="connsiteY10" fmla="*/ 4355432 h 4791576"/>
                <a:gd name="connsiteX11" fmla="*/ 2334406 w 6021121"/>
                <a:gd name="connsiteY11" fmla="*/ 4427621 h 4791576"/>
                <a:gd name="connsiteX12" fmla="*/ 2791606 w 6021121"/>
                <a:gd name="connsiteY12" fmla="*/ 4716379 h 4791576"/>
                <a:gd name="connsiteX13" fmla="*/ 3296932 w 6021121"/>
                <a:gd name="connsiteY13" fmla="*/ 4788569 h 4791576"/>
                <a:gd name="connsiteX14" fmla="*/ 4066953 w 6021121"/>
                <a:gd name="connsiteY14" fmla="*/ 4764505 h 4791576"/>
                <a:gd name="connsiteX15" fmla="*/ 4379774 w 6021121"/>
                <a:gd name="connsiteY15" fmla="*/ 4644190 h 4791576"/>
                <a:gd name="connsiteX16" fmla="*/ 4692595 w 6021121"/>
                <a:gd name="connsiteY16" fmla="*/ 4547937 h 4791576"/>
                <a:gd name="connsiteX17" fmla="*/ 4885100 w 6021121"/>
                <a:gd name="connsiteY17" fmla="*/ 4162926 h 4791576"/>
                <a:gd name="connsiteX18" fmla="*/ 5005416 w 6021121"/>
                <a:gd name="connsiteY18" fmla="*/ 3826042 h 4791576"/>
                <a:gd name="connsiteX19" fmla="*/ 5221985 w 6021121"/>
                <a:gd name="connsiteY19" fmla="*/ 3633537 h 4791576"/>
                <a:gd name="connsiteX20" fmla="*/ 5294174 w 6021121"/>
                <a:gd name="connsiteY20" fmla="*/ 3392905 h 4791576"/>
                <a:gd name="connsiteX21" fmla="*/ 5534806 w 6021121"/>
                <a:gd name="connsiteY21" fmla="*/ 3224463 h 4791576"/>
                <a:gd name="connsiteX22" fmla="*/ 5679185 w 6021121"/>
                <a:gd name="connsiteY22" fmla="*/ 2959769 h 4791576"/>
                <a:gd name="connsiteX23" fmla="*/ 5631058 w 6021121"/>
                <a:gd name="connsiteY23" fmla="*/ 2743200 h 4791576"/>
                <a:gd name="connsiteX24" fmla="*/ 5679185 w 6021121"/>
                <a:gd name="connsiteY24" fmla="*/ 2574758 h 4791576"/>
                <a:gd name="connsiteX25" fmla="*/ 5799500 w 6021121"/>
                <a:gd name="connsiteY25" fmla="*/ 2526632 h 4791576"/>
                <a:gd name="connsiteX26" fmla="*/ 6016069 w 6021121"/>
                <a:gd name="connsiteY26" fmla="*/ 2550695 h 4791576"/>
                <a:gd name="connsiteX27" fmla="*/ 5943879 w 6021121"/>
                <a:gd name="connsiteY27" fmla="*/ 2286000 h 4791576"/>
                <a:gd name="connsiteX28" fmla="*/ 5847627 w 6021121"/>
                <a:gd name="connsiteY28" fmla="*/ 2093495 h 4791576"/>
                <a:gd name="connsiteX29" fmla="*/ 5414490 w 6021121"/>
                <a:gd name="connsiteY29" fmla="*/ 1828800 h 4791576"/>
                <a:gd name="connsiteX30" fmla="*/ 5053542 w 6021121"/>
                <a:gd name="connsiteY30" fmla="*/ 1660358 h 4791576"/>
                <a:gd name="connsiteX31" fmla="*/ 4476027 w 6021121"/>
                <a:gd name="connsiteY31" fmla="*/ 1636295 h 4791576"/>
                <a:gd name="connsiteX32" fmla="*/ 4163206 w 6021121"/>
                <a:gd name="connsiteY32" fmla="*/ 1636295 h 4791576"/>
                <a:gd name="connsiteX33" fmla="*/ 3850385 w 6021121"/>
                <a:gd name="connsiteY33" fmla="*/ 1732547 h 4791576"/>
                <a:gd name="connsiteX34" fmla="*/ 3585690 w 6021121"/>
                <a:gd name="connsiteY34" fmla="*/ 1756611 h 4791576"/>
                <a:gd name="connsiteX35" fmla="*/ 3128490 w 6021121"/>
                <a:gd name="connsiteY35" fmla="*/ 1540042 h 4791576"/>
                <a:gd name="connsiteX36" fmla="*/ 2839732 w 6021121"/>
                <a:gd name="connsiteY36" fmla="*/ 1106905 h 4791576"/>
                <a:gd name="connsiteX37" fmla="*/ 2382532 w 6021121"/>
                <a:gd name="connsiteY37" fmla="*/ 385011 h 4791576"/>
                <a:gd name="connsiteX38" fmla="*/ 1780953 w 6021121"/>
                <a:gd name="connsiteY38" fmla="*/ 0 h 4791576"/>
                <a:gd name="connsiteX0" fmla="*/ 1780953 w 6021121"/>
                <a:gd name="connsiteY0" fmla="*/ 0 h 4791576"/>
                <a:gd name="connsiteX1" fmla="*/ 216848 w 6021121"/>
                <a:gd name="connsiteY1" fmla="*/ 1371600 h 4791576"/>
                <a:gd name="connsiteX2" fmla="*/ 216848 w 6021121"/>
                <a:gd name="connsiteY2" fmla="*/ 1973179 h 4791576"/>
                <a:gd name="connsiteX3" fmla="*/ 72469 w 6021121"/>
                <a:gd name="connsiteY3" fmla="*/ 2598821 h 4791576"/>
                <a:gd name="connsiteX4" fmla="*/ 279 w 6021121"/>
                <a:gd name="connsiteY4" fmla="*/ 3128211 h 4791576"/>
                <a:gd name="connsiteX5" fmla="*/ 96532 w 6021121"/>
                <a:gd name="connsiteY5" fmla="*/ 3465095 h 4791576"/>
                <a:gd name="connsiteX6" fmla="*/ 385290 w 6021121"/>
                <a:gd name="connsiteY6" fmla="*/ 3585411 h 4791576"/>
                <a:gd name="connsiteX7" fmla="*/ 818427 w 6021121"/>
                <a:gd name="connsiteY7" fmla="*/ 3826042 h 4791576"/>
                <a:gd name="connsiteX8" fmla="*/ 1251563 w 6021121"/>
                <a:gd name="connsiteY8" fmla="*/ 4211053 h 4791576"/>
                <a:gd name="connsiteX9" fmla="*/ 1780953 w 6021121"/>
                <a:gd name="connsiteY9" fmla="*/ 4355432 h 4791576"/>
                <a:gd name="connsiteX10" fmla="*/ 2334406 w 6021121"/>
                <a:gd name="connsiteY10" fmla="*/ 4427621 h 4791576"/>
                <a:gd name="connsiteX11" fmla="*/ 2791606 w 6021121"/>
                <a:gd name="connsiteY11" fmla="*/ 4716379 h 4791576"/>
                <a:gd name="connsiteX12" fmla="*/ 3296932 w 6021121"/>
                <a:gd name="connsiteY12" fmla="*/ 4788569 h 4791576"/>
                <a:gd name="connsiteX13" fmla="*/ 4066953 w 6021121"/>
                <a:gd name="connsiteY13" fmla="*/ 4764505 h 4791576"/>
                <a:gd name="connsiteX14" fmla="*/ 4379774 w 6021121"/>
                <a:gd name="connsiteY14" fmla="*/ 4644190 h 4791576"/>
                <a:gd name="connsiteX15" fmla="*/ 4692595 w 6021121"/>
                <a:gd name="connsiteY15" fmla="*/ 4547937 h 4791576"/>
                <a:gd name="connsiteX16" fmla="*/ 4885100 w 6021121"/>
                <a:gd name="connsiteY16" fmla="*/ 4162926 h 4791576"/>
                <a:gd name="connsiteX17" fmla="*/ 5005416 w 6021121"/>
                <a:gd name="connsiteY17" fmla="*/ 3826042 h 4791576"/>
                <a:gd name="connsiteX18" fmla="*/ 5221985 w 6021121"/>
                <a:gd name="connsiteY18" fmla="*/ 3633537 h 4791576"/>
                <a:gd name="connsiteX19" fmla="*/ 5294174 w 6021121"/>
                <a:gd name="connsiteY19" fmla="*/ 3392905 h 4791576"/>
                <a:gd name="connsiteX20" fmla="*/ 5534806 w 6021121"/>
                <a:gd name="connsiteY20" fmla="*/ 3224463 h 4791576"/>
                <a:gd name="connsiteX21" fmla="*/ 5679185 w 6021121"/>
                <a:gd name="connsiteY21" fmla="*/ 2959769 h 4791576"/>
                <a:gd name="connsiteX22" fmla="*/ 5631058 w 6021121"/>
                <a:gd name="connsiteY22" fmla="*/ 2743200 h 4791576"/>
                <a:gd name="connsiteX23" fmla="*/ 5679185 w 6021121"/>
                <a:gd name="connsiteY23" fmla="*/ 2574758 h 4791576"/>
                <a:gd name="connsiteX24" fmla="*/ 5799500 w 6021121"/>
                <a:gd name="connsiteY24" fmla="*/ 2526632 h 4791576"/>
                <a:gd name="connsiteX25" fmla="*/ 6016069 w 6021121"/>
                <a:gd name="connsiteY25" fmla="*/ 2550695 h 4791576"/>
                <a:gd name="connsiteX26" fmla="*/ 5943879 w 6021121"/>
                <a:gd name="connsiteY26" fmla="*/ 2286000 h 4791576"/>
                <a:gd name="connsiteX27" fmla="*/ 5847627 w 6021121"/>
                <a:gd name="connsiteY27" fmla="*/ 2093495 h 4791576"/>
                <a:gd name="connsiteX28" fmla="*/ 5414490 w 6021121"/>
                <a:gd name="connsiteY28" fmla="*/ 1828800 h 4791576"/>
                <a:gd name="connsiteX29" fmla="*/ 5053542 w 6021121"/>
                <a:gd name="connsiteY29" fmla="*/ 1660358 h 4791576"/>
                <a:gd name="connsiteX30" fmla="*/ 4476027 w 6021121"/>
                <a:gd name="connsiteY30" fmla="*/ 1636295 h 4791576"/>
                <a:gd name="connsiteX31" fmla="*/ 4163206 w 6021121"/>
                <a:gd name="connsiteY31" fmla="*/ 1636295 h 4791576"/>
                <a:gd name="connsiteX32" fmla="*/ 3850385 w 6021121"/>
                <a:gd name="connsiteY32" fmla="*/ 1732547 h 4791576"/>
                <a:gd name="connsiteX33" fmla="*/ 3585690 w 6021121"/>
                <a:gd name="connsiteY33" fmla="*/ 1756611 h 4791576"/>
                <a:gd name="connsiteX34" fmla="*/ 3128490 w 6021121"/>
                <a:gd name="connsiteY34" fmla="*/ 1540042 h 4791576"/>
                <a:gd name="connsiteX35" fmla="*/ 2839732 w 6021121"/>
                <a:gd name="connsiteY35" fmla="*/ 1106905 h 4791576"/>
                <a:gd name="connsiteX36" fmla="*/ 2382532 w 6021121"/>
                <a:gd name="connsiteY36" fmla="*/ 385011 h 4791576"/>
                <a:gd name="connsiteX37" fmla="*/ 1780953 w 6021121"/>
                <a:gd name="connsiteY37" fmla="*/ 0 h 4791576"/>
                <a:gd name="connsiteX0" fmla="*/ 2382532 w 6021121"/>
                <a:gd name="connsiteY0" fmla="*/ 2411 h 4408976"/>
                <a:gd name="connsiteX1" fmla="*/ 216848 w 6021121"/>
                <a:gd name="connsiteY1" fmla="*/ 989000 h 4408976"/>
                <a:gd name="connsiteX2" fmla="*/ 216848 w 6021121"/>
                <a:gd name="connsiteY2" fmla="*/ 1590579 h 4408976"/>
                <a:gd name="connsiteX3" fmla="*/ 72469 w 6021121"/>
                <a:gd name="connsiteY3" fmla="*/ 2216221 h 4408976"/>
                <a:gd name="connsiteX4" fmla="*/ 279 w 6021121"/>
                <a:gd name="connsiteY4" fmla="*/ 2745611 h 4408976"/>
                <a:gd name="connsiteX5" fmla="*/ 96532 w 6021121"/>
                <a:gd name="connsiteY5" fmla="*/ 3082495 h 4408976"/>
                <a:gd name="connsiteX6" fmla="*/ 385290 w 6021121"/>
                <a:gd name="connsiteY6" fmla="*/ 3202811 h 4408976"/>
                <a:gd name="connsiteX7" fmla="*/ 818427 w 6021121"/>
                <a:gd name="connsiteY7" fmla="*/ 3443442 h 4408976"/>
                <a:gd name="connsiteX8" fmla="*/ 1251563 w 6021121"/>
                <a:gd name="connsiteY8" fmla="*/ 3828453 h 4408976"/>
                <a:gd name="connsiteX9" fmla="*/ 1780953 w 6021121"/>
                <a:gd name="connsiteY9" fmla="*/ 3972832 h 4408976"/>
                <a:gd name="connsiteX10" fmla="*/ 2334406 w 6021121"/>
                <a:gd name="connsiteY10" fmla="*/ 4045021 h 4408976"/>
                <a:gd name="connsiteX11" fmla="*/ 2791606 w 6021121"/>
                <a:gd name="connsiteY11" fmla="*/ 4333779 h 4408976"/>
                <a:gd name="connsiteX12" fmla="*/ 3296932 w 6021121"/>
                <a:gd name="connsiteY12" fmla="*/ 4405969 h 4408976"/>
                <a:gd name="connsiteX13" fmla="*/ 4066953 w 6021121"/>
                <a:gd name="connsiteY13" fmla="*/ 4381905 h 4408976"/>
                <a:gd name="connsiteX14" fmla="*/ 4379774 w 6021121"/>
                <a:gd name="connsiteY14" fmla="*/ 4261590 h 4408976"/>
                <a:gd name="connsiteX15" fmla="*/ 4692595 w 6021121"/>
                <a:gd name="connsiteY15" fmla="*/ 4165337 h 4408976"/>
                <a:gd name="connsiteX16" fmla="*/ 4885100 w 6021121"/>
                <a:gd name="connsiteY16" fmla="*/ 3780326 h 4408976"/>
                <a:gd name="connsiteX17" fmla="*/ 5005416 w 6021121"/>
                <a:gd name="connsiteY17" fmla="*/ 3443442 h 4408976"/>
                <a:gd name="connsiteX18" fmla="*/ 5221985 w 6021121"/>
                <a:gd name="connsiteY18" fmla="*/ 3250937 h 4408976"/>
                <a:gd name="connsiteX19" fmla="*/ 5294174 w 6021121"/>
                <a:gd name="connsiteY19" fmla="*/ 3010305 h 4408976"/>
                <a:gd name="connsiteX20" fmla="*/ 5534806 w 6021121"/>
                <a:gd name="connsiteY20" fmla="*/ 2841863 h 4408976"/>
                <a:gd name="connsiteX21" fmla="*/ 5679185 w 6021121"/>
                <a:gd name="connsiteY21" fmla="*/ 2577169 h 4408976"/>
                <a:gd name="connsiteX22" fmla="*/ 5631058 w 6021121"/>
                <a:gd name="connsiteY22" fmla="*/ 2360600 h 4408976"/>
                <a:gd name="connsiteX23" fmla="*/ 5679185 w 6021121"/>
                <a:gd name="connsiteY23" fmla="*/ 2192158 h 4408976"/>
                <a:gd name="connsiteX24" fmla="*/ 5799500 w 6021121"/>
                <a:gd name="connsiteY24" fmla="*/ 2144032 h 4408976"/>
                <a:gd name="connsiteX25" fmla="*/ 6016069 w 6021121"/>
                <a:gd name="connsiteY25" fmla="*/ 2168095 h 4408976"/>
                <a:gd name="connsiteX26" fmla="*/ 5943879 w 6021121"/>
                <a:gd name="connsiteY26" fmla="*/ 1903400 h 4408976"/>
                <a:gd name="connsiteX27" fmla="*/ 5847627 w 6021121"/>
                <a:gd name="connsiteY27" fmla="*/ 1710895 h 4408976"/>
                <a:gd name="connsiteX28" fmla="*/ 5414490 w 6021121"/>
                <a:gd name="connsiteY28" fmla="*/ 1446200 h 4408976"/>
                <a:gd name="connsiteX29" fmla="*/ 5053542 w 6021121"/>
                <a:gd name="connsiteY29" fmla="*/ 1277758 h 4408976"/>
                <a:gd name="connsiteX30" fmla="*/ 4476027 w 6021121"/>
                <a:gd name="connsiteY30" fmla="*/ 1253695 h 4408976"/>
                <a:gd name="connsiteX31" fmla="*/ 4163206 w 6021121"/>
                <a:gd name="connsiteY31" fmla="*/ 1253695 h 4408976"/>
                <a:gd name="connsiteX32" fmla="*/ 3850385 w 6021121"/>
                <a:gd name="connsiteY32" fmla="*/ 1349947 h 4408976"/>
                <a:gd name="connsiteX33" fmla="*/ 3585690 w 6021121"/>
                <a:gd name="connsiteY33" fmla="*/ 1374011 h 4408976"/>
                <a:gd name="connsiteX34" fmla="*/ 3128490 w 6021121"/>
                <a:gd name="connsiteY34" fmla="*/ 1157442 h 4408976"/>
                <a:gd name="connsiteX35" fmla="*/ 2839732 w 6021121"/>
                <a:gd name="connsiteY35" fmla="*/ 724305 h 4408976"/>
                <a:gd name="connsiteX36" fmla="*/ 2382532 w 6021121"/>
                <a:gd name="connsiteY36" fmla="*/ 2411 h 4408976"/>
                <a:gd name="connsiteX0" fmla="*/ 2839732 w 6021121"/>
                <a:gd name="connsiteY0" fmla="*/ 3447 h 3688118"/>
                <a:gd name="connsiteX1" fmla="*/ 216848 w 6021121"/>
                <a:gd name="connsiteY1" fmla="*/ 268142 h 3688118"/>
                <a:gd name="connsiteX2" fmla="*/ 216848 w 6021121"/>
                <a:gd name="connsiteY2" fmla="*/ 869721 h 3688118"/>
                <a:gd name="connsiteX3" fmla="*/ 72469 w 6021121"/>
                <a:gd name="connsiteY3" fmla="*/ 1495363 h 3688118"/>
                <a:gd name="connsiteX4" fmla="*/ 279 w 6021121"/>
                <a:gd name="connsiteY4" fmla="*/ 2024753 h 3688118"/>
                <a:gd name="connsiteX5" fmla="*/ 96532 w 6021121"/>
                <a:gd name="connsiteY5" fmla="*/ 2361637 h 3688118"/>
                <a:gd name="connsiteX6" fmla="*/ 385290 w 6021121"/>
                <a:gd name="connsiteY6" fmla="*/ 2481953 h 3688118"/>
                <a:gd name="connsiteX7" fmla="*/ 818427 w 6021121"/>
                <a:gd name="connsiteY7" fmla="*/ 2722584 h 3688118"/>
                <a:gd name="connsiteX8" fmla="*/ 1251563 w 6021121"/>
                <a:gd name="connsiteY8" fmla="*/ 3107595 h 3688118"/>
                <a:gd name="connsiteX9" fmla="*/ 1780953 w 6021121"/>
                <a:gd name="connsiteY9" fmla="*/ 3251974 h 3688118"/>
                <a:gd name="connsiteX10" fmla="*/ 2334406 w 6021121"/>
                <a:gd name="connsiteY10" fmla="*/ 3324163 h 3688118"/>
                <a:gd name="connsiteX11" fmla="*/ 2791606 w 6021121"/>
                <a:gd name="connsiteY11" fmla="*/ 3612921 h 3688118"/>
                <a:gd name="connsiteX12" fmla="*/ 3296932 w 6021121"/>
                <a:gd name="connsiteY12" fmla="*/ 3685111 h 3688118"/>
                <a:gd name="connsiteX13" fmla="*/ 4066953 w 6021121"/>
                <a:gd name="connsiteY13" fmla="*/ 3661047 h 3688118"/>
                <a:gd name="connsiteX14" fmla="*/ 4379774 w 6021121"/>
                <a:gd name="connsiteY14" fmla="*/ 3540732 h 3688118"/>
                <a:gd name="connsiteX15" fmla="*/ 4692595 w 6021121"/>
                <a:gd name="connsiteY15" fmla="*/ 3444479 h 3688118"/>
                <a:gd name="connsiteX16" fmla="*/ 4885100 w 6021121"/>
                <a:gd name="connsiteY16" fmla="*/ 3059468 h 3688118"/>
                <a:gd name="connsiteX17" fmla="*/ 5005416 w 6021121"/>
                <a:gd name="connsiteY17" fmla="*/ 2722584 h 3688118"/>
                <a:gd name="connsiteX18" fmla="*/ 5221985 w 6021121"/>
                <a:gd name="connsiteY18" fmla="*/ 2530079 h 3688118"/>
                <a:gd name="connsiteX19" fmla="*/ 5294174 w 6021121"/>
                <a:gd name="connsiteY19" fmla="*/ 2289447 h 3688118"/>
                <a:gd name="connsiteX20" fmla="*/ 5534806 w 6021121"/>
                <a:gd name="connsiteY20" fmla="*/ 2121005 h 3688118"/>
                <a:gd name="connsiteX21" fmla="*/ 5679185 w 6021121"/>
                <a:gd name="connsiteY21" fmla="*/ 1856311 h 3688118"/>
                <a:gd name="connsiteX22" fmla="*/ 5631058 w 6021121"/>
                <a:gd name="connsiteY22" fmla="*/ 1639742 h 3688118"/>
                <a:gd name="connsiteX23" fmla="*/ 5679185 w 6021121"/>
                <a:gd name="connsiteY23" fmla="*/ 1471300 h 3688118"/>
                <a:gd name="connsiteX24" fmla="*/ 5799500 w 6021121"/>
                <a:gd name="connsiteY24" fmla="*/ 1423174 h 3688118"/>
                <a:gd name="connsiteX25" fmla="*/ 6016069 w 6021121"/>
                <a:gd name="connsiteY25" fmla="*/ 1447237 h 3688118"/>
                <a:gd name="connsiteX26" fmla="*/ 5943879 w 6021121"/>
                <a:gd name="connsiteY26" fmla="*/ 1182542 h 3688118"/>
                <a:gd name="connsiteX27" fmla="*/ 5847627 w 6021121"/>
                <a:gd name="connsiteY27" fmla="*/ 990037 h 3688118"/>
                <a:gd name="connsiteX28" fmla="*/ 5414490 w 6021121"/>
                <a:gd name="connsiteY28" fmla="*/ 725342 h 3688118"/>
                <a:gd name="connsiteX29" fmla="*/ 5053542 w 6021121"/>
                <a:gd name="connsiteY29" fmla="*/ 556900 h 3688118"/>
                <a:gd name="connsiteX30" fmla="*/ 4476027 w 6021121"/>
                <a:gd name="connsiteY30" fmla="*/ 532837 h 3688118"/>
                <a:gd name="connsiteX31" fmla="*/ 4163206 w 6021121"/>
                <a:gd name="connsiteY31" fmla="*/ 532837 h 3688118"/>
                <a:gd name="connsiteX32" fmla="*/ 3850385 w 6021121"/>
                <a:gd name="connsiteY32" fmla="*/ 629089 h 3688118"/>
                <a:gd name="connsiteX33" fmla="*/ 3585690 w 6021121"/>
                <a:gd name="connsiteY33" fmla="*/ 653153 h 3688118"/>
                <a:gd name="connsiteX34" fmla="*/ 3128490 w 6021121"/>
                <a:gd name="connsiteY34" fmla="*/ 436584 h 3688118"/>
                <a:gd name="connsiteX35" fmla="*/ 2839732 w 6021121"/>
                <a:gd name="connsiteY35" fmla="*/ 3447 h 3688118"/>
                <a:gd name="connsiteX0" fmla="*/ 3128490 w 6021121"/>
                <a:gd name="connsiteY0" fmla="*/ 185489 h 3437023"/>
                <a:gd name="connsiteX1" fmla="*/ 216848 w 6021121"/>
                <a:gd name="connsiteY1" fmla="*/ 17047 h 3437023"/>
                <a:gd name="connsiteX2" fmla="*/ 216848 w 6021121"/>
                <a:gd name="connsiteY2" fmla="*/ 618626 h 3437023"/>
                <a:gd name="connsiteX3" fmla="*/ 72469 w 6021121"/>
                <a:gd name="connsiteY3" fmla="*/ 1244268 h 3437023"/>
                <a:gd name="connsiteX4" fmla="*/ 279 w 6021121"/>
                <a:gd name="connsiteY4" fmla="*/ 1773658 h 3437023"/>
                <a:gd name="connsiteX5" fmla="*/ 96532 w 6021121"/>
                <a:gd name="connsiteY5" fmla="*/ 2110542 h 3437023"/>
                <a:gd name="connsiteX6" fmla="*/ 385290 w 6021121"/>
                <a:gd name="connsiteY6" fmla="*/ 2230858 h 3437023"/>
                <a:gd name="connsiteX7" fmla="*/ 818427 w 6021121"/>
                <a:gd name="connsiteY7" fmla="*/ 2471489 h 3437023"/>
                <a:gd name="connsiteX8" fmla="*/ 1251563 w 6021121"/>
                <a:gd name="connsiteY8" fmla="*/ 2856500 h 3437023"/>
                <a:gd name="connsiteX9" fmla="*/ 1780953 w 6021121"/>
                <a:gd name="connsiteY9" fmla="*/ 3000879 h 3437023"/>
                <a:gd name="connsiteX10" fmla="*/ 2334406 w 6021121"/>
                <a:gd name="connsiteY10" fmla="*/ 3073068 h 3437023"/>
                <a:gd name="connsiteX11" fmla="*/ 2791606 w 6021121"/>
                <a:gd name="connsiteY11" fmla="*/ 3361826 h 3437023"/>
                <a:gd name="connsiteX12" fmla="*/ 3296932 w 6021121"/>
                <a:gd name="connsiteY12" fmla="*/ 3434016 h 3437023"/>
                <a:gd name="connsiteX13" fmla="*/ 4066953 w 6021121"/>
                <a:gd name="connsiteY13" fmla="*/ 3409952 h 3437023"/>
                <a:gd name="connsiteX14" fmla="*/ 4379774 w 6021121"/>
                <a:gd name="connsiteY14" fmla="*/ 3289637 h 3437023"/>
                <a:gd name="connsiteX15" fmla="*/ 4692595 w 6021121"/>
                <a:gd name="connsiteY15" fmla="*/ 3193384 h 3437023"/>
                <a:gd name="connsiteX16" fmla="*/ 4885100 w 6021121"/>
                <a:gd name="connsiteY16" fmla="*/ 2808373 h 3437023"/>
                <a:gd name="connsiteX17" fmla="*/ 5005416 w 6021121"/>
                <a:gd name="connsiteY17" fmla="*/ 2471489 h 3437023"/>
                <a:gd name="connsiteX18" fmla="*/ 5221985 w 6021121"/>
                <a:gd name="connsiteY18" fmla="*/ 2278984 h 3437023"/>
                <a:gd name="connsiteX19" fmla="*/ 5294174 w 6021121"/>
                <a:gd name="connsiteY19" fmla="*/ 2038352 h 3437023"/>
                <a:gd name="connsiteX20" fmla="*/ 5534806 w 6021121"/>
                <a:gd name="connsiteY20" fmla="*/ 1869910 h 3437023"/>
                <a:gd name="connsiteX21" fmla="*/ 5679185 w 6021121"/>
                <a:gd name="connsiteY21" fmla="*/ 1605216 h 3437023"/>
                <a:gd name="connsiteX22" fmla="*/ 5631058 w 6021121"/>
                <a:gd name="connsiteY22" fmla="*/ 1388647 h 3437023"/>
                <a:gd name="connsiteX23" fmla="*/ 5679185 w 6021121"/>
                <a:gd name="connsiteY23" fmla="*/ 1220205 h 3437023"/>
                <a:gd name="connsiteX24" fmla="*/ 5799500 w 6021121"/>
                <a:gd name="connsiteY24" fmla="*/ 1172079 h 3437023"/>
                <a:gd name="connsiteX25" fmla="*/ 6016069 w 6021121"/>
                <a:gd name="connsiteY25" fmla="*/ 1196142 h 3437023"/>
                <a:gd name="connsiteX26" fmla="*/ 5943879 w 6021121"/>
                <a:gd name="connsiteY26" fmla="*/ 931447 h 3437023"/>
                <a:gd name="connsiteX27" fmla="*/ 5847627 w 6021121"/>
                <a:gd name="connsiteY27" fmla="*/ 738942 h 3437023"/>
                <a:gd name="connsiteX28" fmla="*/ 5414490 w 6021121"/>
                <a:gd name="connsiteY28" fmla="*/ 474247 h 3437023"/>
                <a:gd name="connsiteX29" fmla="*/ 5053542 w 6021121"/>
                <a:gd name="connsiteY29" fmla="*/ 305805 h 3437023"/>
                <a:gd name="connsiteX30" fmla="*/ 4476027 w 6021121"/>
                <a:gd name="connsiteY30" fmla="*/ 281742 h 3437023"/>
                <a:gd name="connsiteX31" fmla="*/ 4163206 w 6021121"/>
                <a:gd name="connsiteY31" fmla="*/ 281742 h 3437023"/>
                <a:gd name="connsiteX32" fmla="*/ 3850385 w 6021121"/>
                <a:gd name="connsiteY32" fmla="*/ 377994 h 3437023"/>
                <a:gd name="connsiteX33" fmla="*/ 3585690 w 6021121"/>
                <a:gd name="connsiteY33" fmla="*/ 402058 h 3437023"/>
                <a:gd name="connsiteX34" fmla="*/ 3128490 w 6021121"/>
                <a:gd name="connsiteY34" fmla="*/ 185489 h 3437023"/>
                <a:gd name="connsiteX0" fmla="*/ 3172124 w 6064755"/>
                <a:gd name="connsiteY0" fmla="*/ 0 h 3251534"/>
                <a:gd name="connsiteX1" fmla="*/ 260482 w 6064755"/>
                <a:gd name="connsiteY1" fmla="*/ 433137 h 3251534"/>
                <a:gd name="connsiteX2" fmla="*/ 116103 w 6064755"/>
                <a:gd name="connsiteY2" fmla="*/ 1058779 h 3251534"/>
                <a:gd name="connsiteX3" fmla="*/ 43913 w 6064755"/>
                <a:gd name="connsiteY3" fmla="*/ 1588169 h 3251534"/>
                <a:gd name="connsiteX4" fmla="*/ 140166 w 6064755"/>
                <a:gd name="connsiteY4" fmla="*/ 1925053 h 3251534"/>
                <a:gd name="connsiteX5" fmla="*/ 428924 w 6064755"/>
                <a:gd name="connsiteY5" fmla="*/ 2045369 h 3251534"/>
                <a:gd name="connsiteX6" fmla="*/ 862061 w 6064755"/>
                <a:gd name="connsiteY6" fmla="*/ 2286000 h 3251534"/>
                <a:gd name="connsiteX7" fmla="*/ 1295197 w 6064755"/>
                <a:gd name="connsiteY7" fmla="*/ 2671011 h 3251534"/>
                <a:gd name="connsiteX8" fmla="*/ 1824587 w 6064755"/>
                <a:gd name="connsiteY8" fmla="*/ 2815390 h 3251534"/>
                <a:gd name="connsiteX9" fmla="*/ 2378040 w 6064755"/>
                <a:gd name="connsiteY9" fmla="*/ 2887579 h 3251534"/>
                <a:gd name="connsiteX10" fmla="*/ 2835240 w 6064755"/>
                <a:gd name="connsiteY10" fmla="*/ 3176337 h 3251534"/>
                <a:gd name="connsiteX11" fmla="*/ 3340566 w 6064755"/>
                <a:gd name="connsiteY11" fmla="*/ 3248527 h 3251534"/>
                <a:gd name="connsiteX12" fmla="*/ 4110587 w 6064755"/>
                <a:gd name="connsiteY12" fmla="*/ 3224463 h 3251534"/>
                <a:gd name="connsiteX13" fmla="*/ 4423408 w 6064755"/>
                <a:gd name="connsiteY13" fmla="*/ 3104148 h 3251534"/>
                <a:gd name="connsiteX14" fmla="*/ 4736229 w 6064755"/>
                <a:gd name="connsiteY14" fmla="*/ 3007895 h 3251534"/>
                <a:gd name="connsiteX15" fmla="*/ 4928734 w 6064755"/>
                <a:gd name="connsiteY15" fmla="*/ 2622884 h 3251534"/>
                <a:gd name="connsiteX16" fmla="*/ 5049050 w 6064755"/>
                <a:gd name="connsiteY16" fmla="*/ 2286000 h 3251534"/>
                <a:gd name="connsiteX17" fmla="*/ 5265619 w 6064755"/>
                <a:gd name="connsiteY17" fmla="*/ 2093495 h 3251534"/>
                <a:gd name="connsiteX18" fmla="*/ 5337808 w 6064755"/>
                <a:gd name="connsiteY18" fmla="*/ 1852863 h 3251534"/>
                <a:gd name="connsiteX19" fmla="*/ 5578440 w 6064755"/>
                <a:gd name="connsiteY19" fmla="*/ 1684421 h 3251534"/>
                <a:gd name="connsiteX20" fmla="*/ 5722819 w 6064755"/>
                <a:gd name="connsiteY20" fmla="*/ 1419727 h 3251534"/>
                <a:gd name="connsiteX21" fmla="*/ 5674692 w 6064755"/>
                <a:gd name="connsiteY21" fmla="*/ 1203158 h 3251534"/>
                <a:gd name="connsiteX22" fmla="*/ 5722819 w 6064755"/>
                <a:gd name="connsiteY22" fmla="*/ 1034716 h 3251534"/>
                <a:gd name="connsiteX23" fmla="*/ 5843134 w 6064755"/>
                <a:gd name="connsiteY23" fmla="*/ 986590 h 3251534"/>
                <a:gd name="connsiteX24" fmla="*/ 6059703 w 6064755"/>
                <a:gd name="connsiteY24" fmla="*/ 1010653 h 3251534"/>
                <a:gd name="connsiteX25" fmla="*/ 5987513 w 6064755"/>
                <a:gd name="connsiteY25" fmla="*/ 745958 h 3251534"/>
                <a:gd name="connsiteX26" fmla="*/ 5891261 w 6064755"/>
                <a:gd name="connsiteY26" fmla="*/ 553453 h 3251534"/>
                <a:gd name="connsiteX27" fmla="*/ 5458124 w 6064755"/>
                <a:gd name="connsiteY27" fmla="*/ 288758 h 3251534"/>
                <a:gd name="connsiteX28" fmla="*/ 5097176 w 6064755"/>
                <a:gd name="connsiteY28" fmla="*/ 120316 h 3251534"/>
                <a:gd name="connsiteX29" fmla="*/ 4519661 w 6064755"/>
                <a:gd name="connsiteY29" fmla="*/ 96253 h 3251534"/>
                <a:gd name="connsiteX30" fmla="*/ 4206840 w 6064755"/>
                <a:gd name="connsiteY30" fmla="*/ 96253 h 3251534"/>
                <a:gd name="connsiteX31" fmla="*/ 3894019 w 6064755"/>
                <a:gd name="connsiteY31" fmla="*/ 192505 h 3251534"/>
                <a:gd name="connsiteX32" fmla="*/ 3629324 w 6064755"/>
                <a:gd name="connsiteY32" fmla="*/ 216569 h 3251534"/>
                <a:gd name="connsiteX33" fmla="*/ 3172124 w 6064755"/>
                <a:gd name="connsiteY33" fmla="*/ 0 h 3251534"/>
                <a:gd name="connsiteX0" fmla="*/ 2896955 w 6046260"/>
                <a:gd name="connsiteY0" fmla="*/ 344992 h 3163389"/>
                <a:gd name="connsiteX1" fmla="*/ 241987 w 6046260"/>
                <a:gd name="connsiteY1" fmla="*/ 344992 h 3163389"/>
                <a:gd name="connsiteX2" fmla="*/ 97608 w 6046260"/>
                <a:gd name="connsiteY2" fmla="*/ 970634 h 3163389"/>
                <a:gd name="connsiteX3" fmla="*/ 25418 w 6046260"/>
                <a:gd name="connsiteY3" fmla="*/ 1500024 h 3163389"/>
                <a:gd name="connsiteX4" fmla="*/ 121671 w 6046260"/>
                <a:gd name="connsiteY4" fmla="*/ 1836908 h 3163389"/>
                <a:gd name="connsiteX5" fmla="*/ 410429 w 6046260"/>
                <a:gd name="connsiteY5" fmla="*/ 1957224 h 3163389"/>
                <a:gd name="connsiteX6" fmla="*/ 843566 w 6046260"/>
                <a:gd name="connsiteY6" fmla="*/ 2197855 h 3163389"/>
                <a:gd name="connsiteX7" fmla="*/ 1276702 w 6046260"/>
                <a:gd name="connsiteY7" fmla="*/ 2582866 h 3163389"/>
                <a:gd name="connsiteX8" fmla="*/ 1806092 w 6046260"/>
                <a:gd name="connsiteY8" fmla="*/ 2727245 h 3163389"/>
                <a:gd name="connsiteX9" fmla="*/ 2359545 w 6046260"/>
                <a:gd name="connsiteY9" fmla="*/ 2799434 h 3163389"/>
                <a:gd name="connsiteX10" fmla="*/ 2816745 w 6046260"/>
                <a:gd name="connsiteY10" fmla="*/ 3088192 h 3163389"/>
                <a:gd name="connsiteX11" fmla="*/ 3322071 w 6046260"/>
                <a:gd name="connsiteY11" fmla="*/ 3160382 h 3163389"/>
                <a:gd name="connsiteX12" fmla="*/ 4092092 w 6046260"/>
                <a:gd name="connsiteY12" fmla="*/ 3136318 h 3163389"/>
                <a:gd name="connsiteX13" fmla="*/ 4404913 w 6046260"/>
                <a:gd name="connsiteY13" fmla="*/ 3016003 h 3163389"/>
                <a:gd name="connsiteX14" fmla="*/ 4717734 w 6046260"/>
                <a:gd name="connsiteY14" fmla="*/ 2919750 h 3163389"/>
                <a:gd name="connsiteX15" fmla="*/ 4910239 w 6046260"/>
                <a:gd name="connsiteY15" fmla="*/ 2534739 h 3163389"/>
                <a:gd name="connsiteX16" fmla="*/ 5030555 w 6046260"/>
                <a:gd name="connsiteY16" fmla="*/ 2197855 h 3163389"/>
                <a:gd name="connsiteX17" fmla="*/ 5247124 w 6046260"/>
                <a:gd name="connsiteY17" fmla="*/ 2005350 h 3163389"/>
                <a:gd name="connsiteX18" fmla="*/ 5319313 w 6046260"/>
                <a:gd name="connsiteY18" fmla="*/ 1764718 h 3163389"/>
                <a:gd name="connsiteX19" fmla="*/ 5559945 w 6046260"/>
                <a:gd name="connsiteY19" fmla="*/ 1596276 h 3163389"/>
                <a:gd name="connsiteX20" fmla="*/ 5704324 w 6046260"/>
                <a:gd name="connsiteY20" fmla="*/ 1331582 h 3163389"/>
                <a:gd name="connsiteX21" fmla="*/ 5656197 w 6046260"/>
                <a:gd name="connsiteY21" fmla="*/ 1115013 h 3163389"/>
                <a:gd name="connsiteX22" fmla="*/ 5704324 w 6046260"/>
                <a:gd name="connsiteY22" fmla="*/ 946571 h 3163389"/>
                <a:gd name="connsiteX23" fmla="*/ 5824639 w 6046260"/>
                <a:gd name="connsiteY23" fmla="*/ 898445 h 3163389"/>
                <a:gd name="connsiteX24" fmla="*/ 6041208 w 6046260"/>
                <a:gd name="connsiteY24" fmla="*/ 922508 h 3163389"/>
                <a:gd name="connsiteX25" fmla="*/ 5969018 w 6046260"/>
                <a:gd name="connsiteY25" fmla="*/ 657813 h 3163389"/>
                <a:gd name="connsiteX26" fmla="*/ 5872766 w 6046260"/>
                <a:gd name="connsiteY26" fmla="*/ 465308 h 3163389"/>
                <a:gd name="connsiteX27" fmla="*/ 5439629 w 6046260"/>
                <a:gd name="connsiteY27" fmla="*/ 200613 h 3163389"/>
                <a:gd name="connsiteX28" fmla="*/ 5078681 w 6046260"/>
                <a:gd name="connsiteY28" fmla="*/ 32171 h 3163389"/>
                <a:gd name="connsiteX29" fmla="*/ 4501166 w 6046260"/>
                <a:gd name="connsiteY29" fmla="*/ 8108 h 3163389"/>
                <a:gd name="connsiteX30" fmla="*/ 4188345 w 6046260"/>
                <a:gd name="connsiteY30" fmla="*/ 8108 h 3163389"/>
                <a:gd name="connsiteX31" fmla="*/ 3875524 w 6046260"/>
                <a:gd name="connsiteY31" fmla="*/ 104360 h 3163389"/>
                <a:gd name="connsiteX32" fmla="*/ 3610829 w 6046260"/>
                <a:gd name="connsiteY32" fmla="*/ 128424 h 3163389"/>
                <a:gd name="connsiteX33" fmla="*/ 2896955 w 6046260"/>
                <a:gd name="connsiteY33" fmla="*/ 344992 h 3163389"/>
                <a:gd name="connsiteX0" fmla="*/ 2987241 w 6136546"/>
                <a:gd name="connsiteY0" fmla="*/ 344992 h 3163389"/>
                <a:gd name="connsiteX1" fmla="*/ 2353578 w 6136546"/>
                <a:gd name="connsiteY1" fmla="*/ 746045 h 3163389"/>
                <a:gd name="connsiteX2" fmla="*/ 187894 w 6136546"/>
                <a:gd name="connsiteY2" fmla="*/ 970634 h 3163389"/>
                <a:gd name="connsiteX3" fmla="*/ 115704 w 6136546"/>
                <a:gd name="connsiteY3" fmla="*/ 1500024 h 3163389"/>
                <a:gd name="connsiteX4" fmla="*/ 211957 w 6136546"/>
                <a:gd name="connsiteY4" fmla="*/ 1836908 h 3163389"/>
                <a:gd name="connsiteX5" fmla="*/ 500715 w 6136546"/>
                <a:gd name="connsiteY5" fmla="*/ 1957224 h 3163389"/>
                <a:gd name="connsiteX6" fmla="*/ 933852 w 6136546"/>
                <a:gd name="connsiteY6" fmla="*/ 2197855 h 3163389"/>
                <a:gd name="connsiteX7" fmla="*/ 1366988 w 6136546"/>
                <a:gd name="connsiteY7" fmla="*/ 2582866 h 3163389"/>
                <a:gd name="connsiteX8" fmla="*/ 1896378 w 6136546"/>
                <a:gd name="connsiteY8" fmla="*/ 2727245 h 3163389"/>
                <a:gd name="connsiteX9" fmla="*/ 2449831 w 6136546"/>
                <a:gd name="connsiteY9" fmla="*/ 2799434 h 3163389"/>
                <a:gd name="connsiteX10" fmla="*/ 2907031 w 6136546"/>
                <a:gd name="connsiteY10" fmla="*/ 3088192 h 3163389"/>
                <a:gd name="connsiteX11" fmla="*/ 3412357 w 6136546"/>
                <a:gd name="connsiteY11" fmla="*/ 3160382 h 3163389"/>
                <a:gd name="connsiteX12" fmla="*/ 4182378 w 6136546"/>
                <a:gd name="connsiteY12" fmla="*/ 3136318 h 3163389"/>
                <a:gd name="connsiteX13" fmla="*/ 4495199 w 6136546"/>
                <a:gd name="connsiteY13" fmla="*/ 3016003 h 3163389"/>
                <a:gd name="connsiteX14" fmla="*/ 4808020 w 6136546"/>
                <a:gd name="connsiteY14" fmla="*/ 2919750 h 3163389"/>
                <a:gd name="connsiteX15" fmla="*/ 5000525 w 6136546"/>
                <a:gd name="connsiteY15" fmla="*/ 2534739 h 3163389"/>
                <a:gd name="connsiteX16" fmla="*/ 5120841 w 6136546"/>
                <a:gd name="connsiteY16" fmla="*/ 2197855 h 3163389"/>
                <a:gd name="connsiteX17" fmla="*/ 5337410 w 6136546"/>
                <a:gd name="connsiteY17" fmla="*/ 2005350 h 3163389"/>
                <a:gd name="connsiteX18" fmla="*/ 5409599 w 6136546"/>
                <a:gd name="connsiteY18" fmla="*/ 1764718 h 3163389"/>
                <a:gd name="connsiteX19" fmla="*/ 5650231 w 6136546"/>
                <a:gd name="connsiteY19" fmla="*/ 1596276 h 3163389"/>
                <a:gd name="connsiteX20" fmla="*/ 5794610 w 6136546"/>
                <a:gd name="connsiteY20" fmla="*/ 1331582 h 3163389"/>
                <a:gd name="connsiteX21" fmla="*/ 5746483 w 6136546"/>
                <a:gd name="connsiteY21" fmla="*/ 1115013 h 3163389"/>
                <a:gd name="connsiteX22" fmla="*/ 5794610 w 6136546"/>
                <a:gd name="connsiteY22" fmla="*/ 946571 h 3163389"/>
                <a:gd name="connsiteX23" fmla="*/ 5914925 w 6136546"/>
                <a:gd name="connsiteY23" fmla="*/ 898445 h 3163389"/>
                <a:gd name="connsiteX24" fmla="*/ 6131494 w 6136546"/>
                <a:gd name="connsiteY24" fmla="*/ 922508 h 3163389"/>
                <a:gd name="connsiteX25" fmla="*/ 6059304 w 6136546"/>
                <a:gd name="connsiteY25" fmla="*/ 657813 h 3163389"/>
                <a:gd name="connsiteX26" fmla="*/ 5963052 w 6136546"/>
                <a:gd name="connsiteY26" fmla="*/ 465308 h 3163389"/>
                <a:gd name="connsiteX27" fmla="*/ 5529915 w 6136546"/>
                <a:gd name="connsiteY27" fmla="*/ 200613 h 3163389"/>
                <a:gd name="connsiteX28" fmla="*/ 5168967 w 6136546"/>
                <a:gd name="connsiteY28" fmla="*/ 32171 h 3163389"/>
                <a:gd name="connsiteX29" fmla="*/ 4591452 w 6136546"/>
                <a:gd name="connsiteY29" fmla="*/ 8108 h 3163389"/>
                <a:gd name="connsiteX30" fmla="*/ 4278631 w 6136546"/>
                <a:gd name="connsiteY30" fmla="*/ 8108 h 3163389"/>
                <a:gd name="connsiteX31" fmla="*/ 3965810 w 6136546"/>
                <a:gd name="connsiteY31" fmla="*/ 104360 h 3163389"/>
                <a:gd name="connsiteX32" fmla="*/ 3701115 w 6136546"/>
                <a:gd name="connsiteY32" fmla="*/ 128424 h 3163389"/>
                <a:gd name="connsiteX33" fmla="*/ 2987241 w 6136546"/>
                <a:gd name="connsiteY33" fmla="*/ 344992 h 3163389"/>
                <a:gd name="connsiteX0" fmla="*/ 3083494 w 6136546"/>
                <a:gd name="connsiteY0" fmla="*/ 312908 h 3163389"/>
                <a:gd name="connsiteX1" fmla="*/ 2353578 w 6136546"/>
                <a:gd name="connsiteY1" fmla="*/ 746045 h 3163389"/>
                <a:gd name="connsiteX2" fmla="*/ 187894 w 6136546"/>
                <a:gd name="connsiteY2" fmla="*/ 970634 h 3163389"/>
                <a:gd name="connsiteX3" fmla="*/ 115704 w 6136546"/>
                <a:gd name="connsiteY3" fmla="*/ 1500024 h 3163389"/>
                <a:gd name="connsiteX4" fmla="*/ 211957 w 6136546"/>
                <a:gd name="connsiteY4" fmla="*/ 1836908 h 3163389"/>
                <a:gd name="connsiteX5" fmla="*/ 500715 w 6136546"/>
                <a:gd name="connsiteY5" fmla="*/ 1957224 h 3163389"/>
                <a:gd name="connsiteX6" fmla="*/ 933852 w 6136546"/>
                <a:gd name="connsiteY6" fmla="*/ 2197855 h 3163389"/>
                <a:gd name="connsiteX7" fmla="*/ 1366988 w 6136546"/>
                <a:gd name="connsiteY7" fmla="*/ 2582866 h 3163389"/>
                <a:gd name="connsiteX8" fmla="*/ 1896378 w 6136546"/>
                <a:gd name="connsiteY8" fmla="*/ 2727245 h 3163389"/>
                <a:gd name="connsiteX9" fmla="*/ 2449831 w 6136546"/>
                <a:gd name="connsiteY9" fmla="*/ 2799434 h 3163389"/>
                <a:gd name="connsiteX10" fmla="*/ 2907031 w 6136546"/>
                <a:gd name="connsiteY10" fmla="*/ 3088192 h 3163389"/>
                <a:gd name="connsiteX11" fmla="*/ 3412357 w 6136546"/>
                <a:gd name="connsiteY11" fmla="*/ 3160382 h 3163389"/>
                <a:gd name="connsiteX12" fmla="*/ 4182378 w 6136546"/>
                <a:gd name="connsiteY12" fmla="*/ 3136318 h 3163389"/>
                <a:gd name="connsiteX13" fmla="*/ 4495199 w 6136546"/>
                <a:gd name="connsiteY13" fmla="*/ 3016003 h 3163389"/>
                <a:gd name="connsiteX14" fmla="*/ 4808020 w 6136546"/>
                <a:gd name="connsiteY14" fmla="*/ 2919750 h 3163389"/>
                <a:gd name="connsiteX15" fmla="*/ 5000525 w 6136546"/>
                <a:gd name="connsiteY15" fmla="*/ 2534739 h 3163389"/>
                <a:gd name="connsiteX16" fmla="*/ 5120841 w 6136546"/>
                <a:gd name="connsiteY16" fmla="*/ 2197855 h 3163389"/>
                <a:gd name="connsiteX17" fmla="*/ 5337410 w 6136546"/>
                <a:gd name="connsiteY17" fmla="*/ 2005350 h 3163389"/>
                <a:gd name="connsiteX18" fmla="*/ 5409599 w 6136546"/>
                <a:gd name="connsiteY18" fmla="*/ 1764718 h 3163389"/>
                <a:gd name="connsiteX19" fmla="*/ 5650231 w 6136546"/>
                <a:gd name="connsiteY19" fmla="*/ 1596276 h 3163389"/>
                <a:gd name="connsiteX20" fmla="*/ 5794610 w 6136546"/>
                <a:gd name="connsiteY20" fmla="*/ 1331582 h 3163389"/>
                <a:gd name="connsiteX21" fmla="*/ 5746483 w 6136546"/>
                <a:gd name="connsiteY21" fmla="*/ 1115013 h 3163389"/>
                <a:gd name="connsiteX22" fmla="*/ 5794610 w 6136546"/>
                <a:gd name="connsiteY22" fmla="*/ 946571 h 3163389"/>
                <a:gd name="connsiteX23" fmla="*/ 5914925 w 6136546"/>
                <a:gd name="connsiteY23" fmla="*/ 898445 h 3163389"/>
                <a:gd name="connsiteX24" fmla="*/ 6131494 w 6136546"/>
                <a:gd name="connsiteY24" fmla="*/ 922508 h 3163389"/>
                <a:gd name="connsiteX25" fmla="*/ 6059304 w 6136546"/>
                <a:gd name="connsiteY25" fmla="*/ 657813 h 3163389"/>
                <a:gd name="connsiteX26" fmla="*/ 5963052 w 6136546"/>
                <a:gd name="connsiteY26" fmla="*/ 465308 h 3163389"/>
                <a:gd name="connsiteX27" fmla="*/ 5529915 w 6136546"/>
                <a:gd name="connsiteY27" fmla="*/ 200613 h 3163389"/>
                <a:gd name="connsiteX28" fmla="*/ 5168967 w 6136546"/>
                <a:gd name="connsiteY28" fmla="*/ 32171 h 3163389"/>
                <a:gd name="connsiteX29" fmla="*/ 4591452 w 6136546"/>
                <a:gd name="connsiteY29" fmla="*/ 8108 h 3163389"/>
                <a:gd name="connsiteX30" fmla="*/ 4278631 w 6136546"/>
                <a:gd name="connsiteY30" fmla="*/ 8108 h 3163389"/>
                <a:gd name="connsiteX31" fmla="*/ 3965810 w 6136546"/>
                <a:gd name="connsiteY31" fmla="*/ 104360 h 3163389"/>
                <a:gd name="connsiteX32" fmla="*/ 3701115 w 6136546"/>
                <a:gd name="connsiteY32" fmla="*/ 128424 h 3163389"/>
                <a:gd name="connsiteX33" fmla="*/ 3083494 w 6136546"/>
                <a:gd name="connsiteY33" fmla="*/ 312908 h 3163389"/>
                <a:gd name="connsiteX0" fmla="*/ 3058792 w 6111844"/>
                <a:gd name="connsiteY0" fmla="*/ 312908 h 3163389"/>
                <a:gd name="connsiteX1" fmla="*/ 2328876 w 6111844"/>
                <a:gd name="connsiteY1" fmla="*/ 746045 h 3163389"/>
                <a:gd name="connsiteX2" fmla="*/ 1542813 w 6111844"/>
                <a:gd name="connsiteY2" fmla="*/ 1050844 h 3163389"/>
                <a:gd name="connsiteX3" fmla="*/ 91002 w 6111844"/>
                <a:gd name="connsiteY3" fmla="*/ 1500024 h 3163389"/>
                <a:gd name="connsiteX4" fmla="*/ 187255 w 6111844"/>
                <a:gd name="connsiteY4" fmla="*/ 1836908 h 3163389"/>
                <a:gd name="connsiteX5" fmla="*/ 476013 w 6111844"/>
                <a:gd name="connsiteY5" fmla="*/ 1957224 h 3163389"/>
                <a:gd name="connsiteX6" fmla="*/ 909150 w 6111844"/>
                <a:gd name="connsiteY6" fmla="*/ 2197855 h 3163389"/>
                <a:gd name="connsiteX7" fmla="*/ 1342286 w 6111844"/>
                <a:gd name="connsiteY7" fmla="*/ 2582866 h 3163389"/>
                <a:gd name="connsiteX8" fmla="*/ 1871676 w 6111844"/>
                <a:gd name="connsiteY8" fmla="*/ 2727245 h 3163389"/>
                <a:gd name="connsiteX9" fmla="*/ 2425129 w 6111844"/>
                <a:gd name="connsiteY9" fmla="*/ 2799434 h 3163389"/>
                <a:gd name="connsiteX10" fmla="*/ 2882329 w 6111844"/>
                <a:gd name="connsiteY10" fmla="*/ 3088192 h 3163389"/>
                <a:gd name="connsiteX11" fmla="*/ 3387655 w 6111844"/>
                <a:gd name="connsiteY11" fmla="*/ 3160382 h 3163389"/>
                <a:gd name="connsiteX12" fmla="*/ 4157676 w 6111844"/>
                <a:gd name="connsiteY12" fmla="*/ 3136318 h 3163389"/>
                <a:gd name="connsiteX13" fmla="*/ 4470497 w 6111844"/>
                <a:gd name="connsiteY13" fmla="*/ 3016003 h 3163389"/>
                <a:gd name="connsiteX14" fmla="*/ 4783318 w 6111844"/>
                <a:gd name="connsiteY14" fmla="*/ 2919750 h 3163389"/>
                <a:gd name="connsiteX15" fmla="*/ 4975823 w 6111844"/>
                <a:gd name="connsiteY15" fmla="*/ 2534739 h 3163389"/>
                <a:gd name="connsiteX16" fmla="*/ 5096139 w 6111844"/>
                <a:gd name="connsiteY16" fmla="*/ 2197855 h 3163389"/>
                <a:gd name="connsiteX17" fmla="*/ 5312708 w 6111844"/>
                <a:gd name="connsiteY17" fmla="*/ 2005350 h 3163389"/>
                <a:gd name="connsiteX18" fmla="*/ 5384897 w 6111844"/>
                <a:gd name="connsiteY18" fmla="*/ 1764718 h 3163389"/>
                <a:gd name="connsiteX19" fmla="*/ 5625529 w 6111844"/>
                <a:gd name="connsiteY19" fmla="*/ 1596276 h 3163389"/>
                <a:gd name="connsiteX20" fmla="*/ 5769908 w 6111844"/>
                <a:gd name="connsiteY20" fmla="*/ 1331582 h 3163389"/>
                <a:gd name="connsiteX21" fmla="*/ 5721781 w 6111844"/>
                <a:gd name="connsiteY21" fmla="*/ 1115013 h 3163389"/>
                <a:gd name="connsiteX22" fmla="*/ 5769908 w 6111844"/>
                <a:gd name="connsiteY22" fmla="*/ 946571 h 3163389"/>
                <a:gd name="connsiteX23" fmla="*/ 5890223 w 6111844"/>
                <a:gd name="connsiteY23" fmla="*/ 898445 h 3163389"/>
                <a:gd name="connsiteX24" fmla="*/ 6106792 w 6111844"/>
                <a:gd name="connsiteY24" fmla="*/ 922508 h 3163389"/>
                <a:gd name="connsiteX25" fmla="*/ 6034602 w 6111844"/>
                <a:gd name="connsiteY25" fmla="*/ 657813 h 3163389"/>
                <a:gd name="connsiteX26" fmla="*/ 5938350 w 6111844"/>
                <a:gd name="connsiteY26" fmla="*/ 465308 h 3163389"/>
                <a:gd name="connsiteX27" fmla="*/ 5505213 w 6111844"/>
                <a:gd name="connsiteY27" fmla="*/ 200613 h 3163389"/>
                <a:gd name="connsiteX28" fmla="*/ 5144265 w 6111844"/>
                <a:gd name="connsiteY28" fmla="*/ 32171 h 3163389"/>
                <a:gd name="connsiteX29" fmla="*/ 4566750 w 6111844"/>
                <a:gd name="connsiteY29" fmla="*/ 8108 h 3163389"/>
                <a:gd name="connsiteX30" fmla="*/ 4253929 w 6111844"/>
                <a:gd name="connsiteY30" fmla="*/ 8108 h 3163389"/>
                <a:gd name="connsiteX31" fmla="*/ 3941108 w 6111844"/>
                <a:gd name="connsiteY31" fmla="*/ 104360 h 3163389"/>
                <a:gd name="connsiteX32" fmla="*/ 3676413 w 6111844"/>
                <a:gd name="connsiteY32" fmla="*/ 128424 h 3163389"/>
                <a:gd name="connsiteX33" fmla="*/ 3058792 w 6111844"/>
                <a:gd name="connsiteY33" fmla="*/ 312908 h 3163389"/>
                <a:gd name="connsiteX0" fmla="*/ 2897522 w 5950574"/>
                <a:gd name="connsiteY0" fmla="*/ 312908 h 3163389"/>
                <a:gd name="connsiteX1" fmla="*/ 2167606 w 5950574"/>
                <a:gd name="connsiteY1" fmla="*/ 746045 h 3163389"/>
                <a:gd name="connsiteX2" fmla="*/ 1381543 w 5950574"/>
                <a:gd name="connsiteY2" fmla="*/ 1050844 h 3163389"/>
                <a:gd name="connsiteX3" fmla="*/ 988511 w 5950574"/>
                <a:gd name="connsiteY3" fmla="*/ 1371687 h 3163389"/>
                <a:gd name="connsiteX4" fmla="*/ 25985 w 5950574"/>
                <a:gd name="connsiteY4" fmla="*/ 1836908 h 3163389"/>
                <a:gd name="connsiteX5" fmla="*/ 314743 w 5950574"/>
                <a:gd name="connsiteY5" fmla="*/ 1957224 h 3163389"/>
                <a:gd name="connsiteX6" fmla="*/ 747880 w 5950574"/>
                <a:gd name="connsiteY6" fmla="*/ 2197855 h 3163389"/>
                <a:gd name="connsiteX7" fmla="*/ 1181016 w 5950574"/>
                <a:gd name="connsiteY7" fmla="*/ 2582866 h 3163389"/>
                <a:gd name="connsiteX8" fmla="*/ 1710406 w 5950574"/>
                <a:gd name="connsiteY8" fmla="*/ 2727245 h 3163389"/>
                <a:gd name="connsiteX9" fmla="*/ 2263859 w 5950574"/>
                <a:gd name="connsiteY9" fmla="*/ 2799434 h 3163389"/>
                <a:gd name="connsiteX10" fmla="*/ 2721059 w 5950574"/>
                <a:gd name="connsiteY10" fmla="*/ 3088192 h 3163389"/>
                <a:gd name="connsiteX11" fmla="*/ 3226385 w 5950574"/>
                <a:gd name="connsiteY11" fmla="*/ 3160382 h 3163389"/>
                <a:gd name="connsiteX12" fmla="*/ 3996406 w 5950574"/>
                <a:gd name="connsiteY12" fmla="*/ 3136318 h 3163389"/>
                <a:gd name="connsiteX13" fmla="*/ 4309227 w 5950574"/>
                <a:gd name="connsiteY13" fmla="*/ 3016003 h 3163389"/>
                <a:gd name="connsiteX14" fmla="*/ 4622048 w 5950574"/>
                <a:gd name="connsiteY14" fmla="*/ 2919750 h 3163389"/>
                <a:gd name="connsiteX15" fmla="*/ 4814553 w 5950574"/>
                <a:gd name="connsiteY15" fmla="*/ 2534739 h 3163389"/>
                <a:gd name="connsiteX16" fmla="*/ 4934869 w 5950574"/>
                <a:gd name="connsiteY16" fmla="*/ 2197855 h 3163389"/>
                <a:gd name="connsiteX17" fmla="*/ 5151438 w 5950574"/>
                <a:gd name="connsiteY17" fmla="*/ 2005350 h 3163389"/>
                <a:gd name="connsiteX18" fmla="*/ 5223627 w 5950574"/>
                <a:gd name="connsiteY18" fmla="*/ 1764718 h 3163389"/>
                <a:gd name="connsiteX19" fmla="*/ 5464259 w 5950574"/>
                <a:gd name="connsiteY19" fmla="*/ 1596276 h 3163389"/>
                <a:gd name="connsiteX20" fmla="*/ 5608638 w 5950574"/>
                <a:gd name="connsiteY20" fmla="*/ 1331582 h 3163389"/>
                <a:gd name="connsiteX21" fmla="*/ 5560511 w 5950574"/>
                <a:gd name="connsiteY21" fmla="*/ 1115013 h 3163389"/>
                <a:gd name="connsiteX22" fmla="*/ 5608638 w 5950574"/>
                <a:gd name="connsiteY22" fmla="*/ 946571 h 3163389"/>
                <a:gd name="connsiteX23" fmla="*/ 5728953 w 5950574"/>
                <a:gd name="connsiteY23" fmla="*/ 898445 h 3163389"/>
                <a:gd name="connsiteX24" fmla="*/ 5945522 w 5950574"/>
                <a:gd name="connsiteY24" fmla="*/ 922508 h 3163389"/>
                <a:gd name="connsiteX25" fmla="*/ 5873332 w 5950574"/>
                <a:gd name="connsiteY25" fmla="*/ 657813 h 3163389"/>
                <a:gd name="connsiteX26" fmla="*/ 5777080 w 5950574"/>
                <a:gd name="connsiteY26" fmla="*/ 465308 h 3163389"/>
                <a:gd name="connsiteX27" fmla="*/ 5343943 w 5950574"/>
                <a:gd name="connsiteY27" fmla="*/ 200613 h 3163389"/>
                <a:gd name="connsiteX28" fmla="*/ 4982995 w 5950574"/>
                <a:gd name="connsiteY28" fmla="*/ 32171 h 3163389"/>
                <a:gd name="connsiteX29" fmla="*/ 4405480 w 5950574"/>
                <a:gd name="connsiteY29" fmla="*/ 8108 h 3163389"/>
                <a:gd name="connsiteX30" fmla="*/ 4092659 w 5950574"/>
                <a:gd name="connsiteY30" fmla="*/ 8108 h 3163389"/>
                <a:gd name="connsiteX31" fmla="*/ 3779838 w 5950574"/>
                <a:gd name="connsiteY31" fmla="*/ 104360 h 3163389"/>
                <a:gd name="connsiteX32" fmla="*/ 3515143 w 5950574"/>
                <a:gd name="connsiteY32" fmla="*/ 128424 h 3163389"/>
                <a:gd name="connsiteX33" fmla="*/ 2897522 w 5950574"/>
                <a:gd name="connsiteY33" fmla="*/ 312908 h 3163389"/>
                <a:gd name="connsiteX0" fmla="*/ 2583832 w 5636884"/>
                <a:gd name="connsiteY0" fmla="*/ 312908 h 3163389"/>
                <a:gd name="connsiteX1" fmla="*/ 1853916 w 5636884"/>
                <a:gd name="connsiteY1" fmla="*/ 746045 h 3163389"/>
                <a:gd name="connsiteX2" fmla="*/ 1067853 w 5636884"/>
                <a:gd name="connsiteY2" fmla="*/ 1050844 h 3163389"/>
                <a:gd name="connsiteX3" fmla="*/ 674821 w 5636884"/>
                <a:gd name="connsiteY3" fmla="*/ 1371687 h 3163389"/>
                <a:gd name="connsiteX4" fmla="*/ 562527 w 5636884"/>
                <a:gd name="connsiteY4" fmla="*/ 1612319 h 3163389"/>
                <a:gd name="connsiteX5" fmla="*/ 1053 w 5636884"/>
                <a:gd name="connsiteY5" fmla="*/ 1957224 h 3163389"/>
                <a:gd name="connsiteX6" fmla="*/ 434190 w 5636884"/>
                <a:gd name="connsiteY6" fmla="*/ 2197855 h 3163389"/>
                <a:gd name="connsiteX7" fmla="*/ 867326 w 5636884"/>
                <a:gd name="connsiteY7" fmla="*/ 2582866 h 3163389"/>
                <a:gd name="connsiteX8" fmla="*/ 1396716 w 5636884"/>
                <a:gd name="connsiteY8" fmla="*/ 2727245 h 3163389"/>
                <a:gd name="connsiteX9" fmla="*/ 1950169 w 5636884"/>
                <a:gd name="connsiteY9" fmla="*/ 2799434 h 3163389"/>
                <a:gd name="connsiteX10" fmla="*/ 2407369 w 5636884"/>
                <a:gd name="connsiteY10" fmla="*/ 3088192 h 3163389"/>
                <a:gd name="connsiteX11" fmla="*/ 2912695 w 5636884"/>
                <a:gd name="connsiteY11" fmla="*/ 3160382 h 3163389"/>
                <a:gd name="connsiteX12" fmla="*/ 3682716 w 5636884"/>
                <a:gd name="connsiteY12" fmla="*/ 3136318 h 3163389"/>
                <a:gd name="connsiteX13" fmla="*/ 3995537 w 5636884"/>
                <a:gd name="connsiteY13" fmla="*/ 3016003 h 3163389"/>
                <a:gd name="connsiteX14" fmla="*/ 4308358 w 5636884"/>
                <a:gd name="connsiteY14" fmla="*/ 2919750 h 3163389"/>
                <a:gd name="connsiteX15" fmla="*/ 4500863 w 5636884"/>
                <a:gd name="connsiteY15" fmla="*/ 2534739 h 3163389"/>
                <a:gd name="connsiteX16" fmla="*/ 4621179 w 5636884"/>
                <a:gd name="connsiteY16" fmla="*/ 2197855 h 3163389"/>
                <a:gd name="connsiteX17" fmla="*/ 4837748 w 5636884"/>
                <a:gd name="connsiteY17" fmla="*/ 2005350 h 3163389"/>
                <a:gd name="connsiteX18" fmla="*/ 4909937 w 5636884"/>
                <a:gd name="connsiteY18" fmla="*/ 1764718 h 3163389"/>
                <a:gd name="connsiteX19" fmla="*/ 5150569 w 5636884"/>
                <a:gd name="connsiteY19" fmla="*/ 1596276 h 3163389"/>
                <a:gd name="connsiteX20" fmla="*/ 5294948 w 5636884"/>
                <a:gd name="connsiteY20" fmla="*/ 1331582 h 3163389"/>
                <a:gd name="connsiteX21" fmla="*/ 5246821 w 5636884"/>
                <a:gd name="connsiteY21" fmla="*/ 1115013 h 3163389"/>
                <a:gd name="connsiteX22" fmla="*/ 5294948 w 5636884"/>
                <a:gd name="connsiteY22" fmla="*/ 946571 h 3163389"/>
                <a:gd name="connsiteX23" fmla="*/ 5415263 w 5636884"/>
                <a:gd name="connsiteY23" fmla="*/ 898445 h 3163389"/>
                <a:gd name="connsiteX24" fmla="*/ 5631832 w 5636884"/>
                <a:gd name="connsiteY24" fmla="*/ 922508 h 3163389"/>
                <a:gd name="connsiteX25" fmla="*/ 5559642 w 5636884"/>
                <a:gd name="connsiteY25" fmla="*/ 657813 h 3163389"/>
                <a:gd name="connsiteX26" fmla="*/ 5463390 w 5636884"/>
                <a:gd name="connsiteY26" fmla="*/ 465308 h 3163389"/>
                <a:gd name="connsiteX27" fmla="*/ 5030253 w 5636884"/>
                <a:gd name="connsiteY27" fmla="*/ 200613 h 3163389"/>
                <a:gd name="connsiteX28" fmla="*/ 4669305 w 5636884"/>
                <a:gd name="connsiteY28" fmla="*/ 32171 h 3163389"/>
                <a:gd name="connsiteX29" fmla="*/ 4091790 w 5636884"/>
                <a:gd name="connsiteY29" fmla="*/ 8108 h 3163389"/>
                <a:gd name="connsiteX30" fmla="*/ 3778969 w 5636884"/>
                <a:gd name="connsiteY30" fmla="*/ 8108 h 3163389"/>
                <a:gd name="connsiteX31" fmla="*/ 3466148 w 5636884"/>
                <a:gd name="connsiteY31" fmla="*/ 104360 h 3163389"/>
                <a:gd name="connsiteX32" fmla="*/ 3201453 w 5636884"/>
                <a:gd name="connsiteY32" fmla="*/ 128424 h 3163389"/>
                <a:gd name="connsiteX33" fmla="*/ 2583832 w 5636884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839248 w 5229311"/>
                <a:gd name="connsiteY21" fmla="*/ 1115013 h 3163389"/>
                <a:gd name="connsiteX22" fmla="*/ 4887375 w 5229311"/>
                <a:gd name="connsiteY22" fmla="*/ 946571 h 3163389"/>
                <a:gd name="connsiteX23" fmla="*/ 5007690 w 5229311"/>
                <a:gd name="connsiteY23" fmla="*/ 898445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839248 w 5229311"/>
                <a:gd name="connsiteY21" fmla="*/ 1115013 h 3163389"/>
                <a:gd name="connsiteX22" fmla="*/ 4838156 w 5229311"/>
                <a:gd name="connsiteY22" fmla="*/ 974758 h 3163389"/>
                <a:gd name="connsiteX23" fmla="*/ 5007690 w 5229311"/>
                <a:gd name="connsiteY23" fmla="*/ 898445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699793 w 5229311"/>
                <a:gd name="connsiteY21" fmla="*/ 1248897 h 3163389"/>
                <a:gd name="connsiteX22" fmla="*/ 4838156 w 5229311"/>
                <a:gd name="connsiteY22" fmla="*/ 974758 h 3163389"/>
                <a:gd name="connsiteX23" fmla="*/ 5007690 w 5229311"/>
                <a:gd name="connsiteY23" fmla="*/ 898445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699793 w 5229311"/>
                <a:gd name="connsiteY21" fmla="*/ 1248897 h 3163389"/>
                <a:gd name="connsiteX22" fmla="*/ 4739717 w 5229311"/>
                <a:gd name="connsiteY22" fmla="*/ 1073409 h 3163389"/>
                <a:gd name="connsiteX23" fmla="*/ 5007690 w 5229311"/>
                <a:gd name="connsiteY23" fmla="*/ 898445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699793 w 5229311"/>
                <a:gd name="connsiteY21" fmla="*/ 1248897 h 3163389"/>
                <a:gd name="connsiteX22" fmla="*/ 4739717 w 5229311"/>
                <a:gd name="connsiteY22" fmla="*/ 1073409 h 3163389"/>
                <a:gd name="connsiteX23" fmla="*/ 5007689 w 5229311"/>
                <a:gd name="connsiteY23" fmla="*/ 947772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887375 w 5229311"/>
                <a:gd name="connsiteY20" fmla="*/ 1331582 h 3163389"/>
                <a:gd name="connsiteX21" fmla="*/ 4691589 w 5229311"/>
                <a:gd name="connsiteY21" fmla="*/ 1178432 h 3163389"/>
                <a:gd name="connsiteX22" fmla="*/ 4739717 w 5229311"/>
                <a:gd name="connsiteY22" fmla="*/ 1073409 h 3163389"/>
                <a:gd name="connsiteX23" fmla="*/ 5007689 w 5229311"/>
                <a:gd name="connsiteY23" fmla="*/ 947772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742996 w 5229311"/>
                <a:gd name="connsiteY19" fmla="*/ 1596276 h 3163389"/>
                <a:gd name="connsiteX20" fmla="*/ 4764328 w 5229311"/>
                <a:gd name="connsiteY20" fmla="*/ 1366814 h 3163389"/>
                <a:gd name="connsiteX21" fmla="*/ 4691589 w 5229311"/>
                <a:gd name="connsiteY21" fmla="*/ 1178432 h 3163389"/>
                <a:gd name="connsiteX22" fmla="*/ 4739717 w 5229311"/>
                <a:gd name="connsiteY22" fmla="*/ 1073409 h 3163389"/>
                <a:gd name="connsiteX23" fmla="*/ 5007689 w 5229311"/>
                <a:gd name="connsiteY23" fmla="*/ 947772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3 w 5229311"/>
                <a:gd name="connsiteY1" fmla="*/ 746045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669168 w 5229311"/>
                <a:gd name="connsiteY19" fmla="*/ 1539902 h 3163389"/>
                <a:gd name="connsiteX20" fmla="*/ 4764328 w 5229311"/>
                <a:gd name="connsiteY20" fmla="*/ 1366814 h 3163389"/>
                <a:gd name="connsiteX21" fmla="*/ 4691589 w 5229311"/>
                <a:gd name="connsiteY21" fmla="*/ 1178432 h 3163389"/>
                <a:gd name="connsiteX22" fmla="*/ 4739717 w 5229311"/>
                <a:gd name="connsiteY22" fmla="*/ 1073409 h 3163389"/>
                <a:gd name="connsiteX23" fmla="*/ 5007689 w 5229311"/>
                <a:gd name="connsiteY23" fmla="*/ 947772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  <a:gd name="connsiteX0" fmla="*/ 2176259 w 5229311"/>
                <a:gd name="connsiteY0" fmla="*/ 312908 h 3163389"/>
                <a:gd name="connsiteX1" fmla="*/ 1446342 w 5229311"/>
                <a:gd name="connsiteY1" fmla="*/ 703766 h 3163389"/>
                <a:gd name="connsiteX2" fmla="*/ 660280 w 5229311"/>
                <a:gd name="connsiteY2" fmla="*/ 1050844 h 3163389"/>
                <a:gd name="connsiteX3" fmla="*/ 267248 w 5229311"/>
                <a:gd name="connsiteY3" fmla="*/ 1371687 h 3163389"/>
                <a:gd name="connsiteX4" fmla="*/ 154954 w 5229311"/>
                <a:gd name="connsiteY4" fmla="*/ 1612319 h 3163389"/>
                <a:gd name="connsiteX5" fmla="*/ 58701 w 5229311"/>
                <a:gd name="connsiteY5" fmla="*/ 1925139 h 3163389"/>
                <a:gd name="connsiteX6" fmla="*/ 26617 w 5229311"/>
                <a:gd name="connsiteY6" fmla="*/ 2197855 h 3163389"/>
                <a:gd name="connsiteX7" fmla="*/ 459753 w 5229311"/>
                <a:gd name="connsiteY7" fmla="*/ 2582866 h 3163389"/>
                <a:gd name="connsiteX8" fmla="*/ 989143 w 5229311"/>
                <a:gd name="connsiteY8" fmla="*/ 2727245 h 3163389"/>
                <a:gd name="connsiteX9" fmla="*/ 1542596 w 5229311"/>
                <a:gd name="connsiteY9" fmla="*/ 2799434 h 3163389"/>
                <a:gd name="connsiteX10" fmla="*/ 1999796 w 5229311"/>
                <a:gd name="connsiteY10" fmla="*/ 3088192 h 3163389"/>
                <a:gd name="connsiteX11" fmla="*/ 2505122 w 5229311"/>
                <a:gd name="connsiteY11" fmla="*/ 3160382 h 3163389"/>
                <a:gd name="connsiteX12" fmla="*/ 3275143 w 5229311"/>
                <a:gd name="connsiteY12" fmla="*/ 3136318 h 3163389"/>
                <a:gd name="connsiteX13" fmla="*/ 3587964 w 5229311"/>
                <a:gd name="connsiteY13" fmla="*/ 3016003 h 3163389"/>
                <a:gd name="connsiteX14" fmla="*/ 3900785 w 5229311"/>
                <a:gd name="connsiteY14" fmla="*/ 2919750 h 3163389"/>
                <a:gd name="connsiteX15" fmla="*/ 4093290 w 5229311"/>
                <a:gd name="connsiteY15" fmla="*/ 2534739 h 3163389"/>
                <a:gd name="connsiteX16" fmla="*/ 4213606 w 5229311"/>
                <a:gd name="connsiteY16" fmla="*/ 2197855 h 3163389"/>
                <a:gd name="connsiteX17" fmla="*/ 4430175 w 5229311"/>
                <a:gd name="connsiteY17" fmla="*/ 2005350 h 3163389"/>
                <a:gd name="connsiteX18" fmla="*/ 4502364 w 5229311"/>
                <a:gd name="connsiteY18" fmla="*/ 1764718 h 3163389"/>
                <a:gd name="connsiteX19" fmla="*/ 4669168 w 5229311"/>
                <a:gd name="connsiteY19" fmla="*/ 1539902 h 3163389"/>
                <a:gd name="connsiteX20" fmla="*/ 4764328 w 5229311"/>
                <a:gd name="connsiteY20" fmla="*/ 1366814 h 3163389"/>
                <a:gd name="connsiteX21" fmla="*/ 4691589 w 5229311"/>
                <a:gd name="connsiteY21" fmla="*/ 1178432 h 3163389"/>
                <a:gd name="connsiteX22" fmla="*/ 4739717 w 5229311"/>
                <a:gd name="connsiteY22" fmla="*/ 1073409 h 3163389"/>
                <a:gd name="connsiteX23" fmla="*/ 5007689 w 5229311"/>
                <a:gd name="connsiteY23" fmla="*/ 947772 h 3163389"/>
                <a:gd name="connsiteX24" fmla="*/ 5224259 w 5229311"/>
                <a:gd name="connsiteY24" fmla="*/ 922508 h 3163389"/>
                <a:gd name="connsiteX25" fmla="*/ 5152069 w 5229311"/>
                <a:gd name="connsiteY25" fmla="*/ 657813 h 3163389"/>
                <a:gd name="connsiteX26" fmla="*/ 5055817 w 5229311"/>
                <a:gd name="connsiteY26" fmla="*/ 465308 h 3163389"/>
                <a:gd name="connsiteX27" fmla="*/ 4622680 w 5229311"/>
                <a:gd name="connsiteY27" fmla="*/ 200613 h 3163389"/>
                <a:gd name="connsiteX28" fmla="*/ 4261732 w 5229311"/>
                <a:gd name="connsiteY28" fmla="*/ 32171 h 3163389"/>
                <a:gd name="connsiteX29" fmla="*/ 3684217 w 5229311"/>
                <a:gd name="connsiteY29" fmla="*/ 8108 h 3163389"/>
                <a:gd name="connsiteX30" fmla="*/ 3371396 w 5229311"/>
                <a:gd name="connsiteY30" fmla="*/ 8108 h 3163389"/>
                <a:gd name="connsiteX31" fmla="*/ 3058575 w 5229311"/>
                <a:gd name="connsiteY31" fmla="*/ 104360 h 3163389"/>
                <a:gd name="connsiteX32" fmla="*/ 2793880 w 5229311"/>
                <a:gd name="connsiteY32" fmla="*/ 128424 h 3163389"/>
                <a:gd name="connsiteX33" fmla="*/ 2176259 w 5229311"/>
                <a:gd name="connsiteY33" fmla="*/ 312908 h 316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29311" h="3163389">
                  <a:moveTo>
                    <a:pt x="2176259" y="312908"/>
                  </a:moveTo>
                  <a:cubicBezTo>
                    <a:pt x="1951669" y="408798"/>
                    <a:pt x="1699005" y="580777"/>
                    <a:pt x="1446342" y="703766"/>
                  </a:cubicBezTo>
                  <a:cubicBezTo>
                    <a:pt x="1193679" y="826755"/>
                    <a:pt x="856796" y="939524"/>
                    <a:pt x="660280" y="1050844"/>
                  </a:cubicBezTo>
                  <a:cubicBezTo>
                    <a:pt x="463764" y="1162164"/>
                    <a:pt x="351469" y="1278108"/>
                    <a:pt x="267248" y="1371687"/>
                  </a:cubicBezTo>
                  <a:cubicBezTo>
                    <a:pt x="183027" y="1465266"/>
                    <a:pt x="189712" y="1520077"/>
                    <a:pt x="154954" y="1612319"/>
                  </a:cubicBezTo>
                  <a:cubicBezTo>
                    <a:pt x="120196" y="1704561"/>
                    <a:pt x="80090" y="1827550"/>
                    <a:pt x="58701" y="1925139"/>
                  </a:cubicBezTo>
                  <a:cubicBezTo>
                    <a:pt x="37312" y="2022728"/>
                    <a:pt x="-40225" y="2088234"/>
                    <a:pt x="26617" y="2197855"/>
                  </a:cubicBezTo>
                  <a:cubicBezTo>
                    <a:pt x="93459" y="2307476"/>
                    <a:pt x="299332" y="2494634"/>
                    <a:pt x="459753" y="2582866"/>
                  </a:cubicBezTo>
                  <a:cubicBezTo>
                    <a:pt x="620174" y="2671098"/>
                    <a:pt x="808669" y="2691150"/>
                    <a:pt x="989143" y="2727245"/>
                  </a:cubicBezTo>
                  <a:cubicBezTo>
                    <a:pt x="1169617" y="2763340"/>
                    <a:pt x="1374154" y="2739276"/>
                    <a:pt x="1542596" y="2799434"/>
                  </a:cubicBezTo>
                  <a:cubicBezTo>
                    <a:pt x="1711038" y="2859592"/>
                    <a:pt x="1839375" y="3028034"/>
                    <a:pt x="1999796" y="3088192"/>
                  </a:cubicBezTo>
                  <a:cubicBezTo>
                    <a:pt x="2160217" y="3148350"/>
                    <a:pt x="2292564" y="3152361"/>
                    <a:pt x="2505122" y="3160382"/>
                  </a:cubicBezTo>
                  <a:cubicBezTo>
                    <a:pt x="2717680" y="3168403"/>
                    <a:pt x="3094669" y="3160381"/>
                    <a:pt x="3275143" y="3136318"/>
                  </a:cubicBezTo>
                  <a:cubicBezTo>
                    <a:pt x="3455617" y="3112255"/>
                    <a:pt x="3483690" y="3052098"/>
                    <a:pt x="3587964" y="3016003"/>
                  </a:cubicBezTo>
                  <a:cubicBezTo>
                    <a:pt x="3692238" y="2979908"/>
                    <a:pt x="3816564" y="2999961"/>
                    <a:pt x="3900785" y="2919750"/>
                  </a:cubicBezTo>
                  <a:cubicBezTo>
                    <a:pt x="3985006" y="2839539"/>
                    <a:pt x="4041153" y="2655055"/>
                    <a:pt x="4093290" y="2534739"/>
                  </a:cubicBezTo>
                  <a:cubicBezTo>
                    <a:pt x="4145427" y="2414423"/>
                    <a:pt x="4157459" y="2286086"/>
                    <a:pt x="4213606" y="2197855"/>
                  </a:cubicBezTo>
                  <a:cubicBezTo>
                    <a:pt x="4269753" y="2109624"/>
                    <a:pt x="4382049" y="2077540"/>
                    <a:pt x="4430175" y="2005350"/>
                  </a:cubicBezTo>
                  <a:cubicBezTo>
                    <a:pt x="4478301" y="1933161"/>
                    <a:pt x="4462532" y="1842293"/>
                    <a:pt x="4502364" y="1764718"/>
                  </a:cubicBezTo>
                  <a:cubicBezTo>
                    <a:pt x="4542196" y="1687143"/>
                    <a:pt x="4625507" y="1606219"/>
                    <a:pt x="4669168" y="1539902"/>
                  </a:cubicBezTo>
                  <a:cubicBezTo>
                    <a:pt x="4712829" y="1473585"/>
                    <a:pt x="4760591" y="1427059"/>
                    <a:pt x="4764328" y="1366814"/>
                  </a:cubicBezTo>
                  <a:cubicBezTo>
                    <a:pt x="4768065" y="1306569"/>
                    <a:pt x="4695691" y="1227333"/>
                    <a:pt x="4691589" y="1178432"/>
                  </a:cubicBezTo>
                  <a:cubicBezTo>
                    <a:pt x="4687487" y="1129531"/>
                    <a:pt x="4687034" y="1111852"/>
                    <a:pt x="4739717" y="1073409"/>
                  </a:cubicBezTo>
                  <a:cubicBezTo>
                    <a:pt x="4792400" y="1034966"/>
                    <a:pt x="4926932" y="972922"/>
                    <a:pt x="5007689" y="947772"/>
                  </a:cubicBezTo>
                  <a:cubicBezTo>
                    <a:pt x="5088446" y="922622"/>
                    <a:pt x="5200196" y="970834"/>
                    <a:pt x="5224259" y="922508"/>
                  </a:cubicBezTo>
                  <a:cubicBezTo>
                    <a:pt x="5248322" y="874182"/>
                    <a:pt x="5180143" y="734013"/>
                    <a:pt x="5152069" y="657813"/>
                  </a:cubicBezTo>
                  <a:cubicBezTo>
                    <a:pt x="5123995" y="581613"/>
                    <a:pt x="5144049" y="541508"/>
                    <a:pt x="5055817" y="465308"/>
                  </a:cubicBezTo>
                  <a:cubicBezTo>
                    <a:pt x="4967586" y="389108"/>
                    <a:pt x="4755027" y="272802"/>
                    <a:pt x="4622680" y="200613"/>
                  </a:cubicBezTo>
                  <a:cubicBezTo>
                    <a:pt x="4490333" y="128424"/>
                    <a:pt x="4418142" y="64255"/>
                    <a:pt x="4261732" y="32171"/>
                  </a:cubicBezTo>
                  <a:cubicBezTo>
                    <a:pt x="4105322" y="87"/>
                    <a:pt x="3832606" y="12118"/>
                    <a:pt x="3684217" y="8108"/>
                  </a:cubicBezTo>
                  <a:cubicBezTo>
                    <a:pt x="3535828" y="4098"/>
                    <a:pt x="3475670" y="-7934"/>
                    <a:pt x="3371396" y="8108"/>
                  </a:cubicBezTo>
                  <a:cubicBezTo>
                    <a:pt x="3267122" y="24150"/>
                    <a:pt x="3154827" y="84307"/>
                    <a:pt x="3058575" y="104360"/>
                  </a:cubicBezTo>
                  <a:cubicBezTo>
                    <a:pt x="2962323" y="124413"/>
                    <a:pt x="2940933" y="93666"/>
                    <a:pt x="2793880" y="128424"/>
                  </a:cubicBezTo>
                  <a:cubicBezTo>
                    <a:pt x="2646827" y="163182"/>
                    <a:pt x="2400849" y="217018"/>
                    <a:pt x="2176259" y="312908"/>
                  </a:cubicBezTo>
                  <a:close/>
                </a:path>
              </a:pathLst>
            </a:custGeom>
            <a:noFill/>
            <a:ln w="127000" cmpd="thickThin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2781800" y="666916"/>
              <a:ext cx="13418982" cy="16428388"/>
            </a:xfrm>
            <a:custGeom>
              <a:avLst/>
              <a:gdLst>
                <a:gd name="connsiteX0" fmla="*/ 159767 w 11907820"/>
                <a:gd name="connsiteY0" fmla="*/ 0 h 13616608"/>
                <a:gd name="connsiteX1" fmla="*/ 159767 w 11907820"/>
                <a:gd name="connsiteY1" fmla="*/ 198782 h 13616608"/>
                <a:gd name="connsiteX2" fmla="*/ 80254 w 11907820"/>
                <a:gd name="connsiteY2" fmla="*/ 377687 h 13616608"/>
                <a:gd name="connsiteX3" fmla="*/ 741 w 11907820"/>
                <a:gd name="connsiteY3" fmla="*/ 576469 h 13616608"/>
                <a:gd name="connsiteX4" fmla="*/ 40498 w 11907820"/>
                <a:gd name="connsiteY4" fmla="*/ 854765 h 13616608"/>
                <a:gd name="connsiteX5" fmla="*/ 40498 w 11907820"/>
                <a:gd name="connsiteY5" fmla="*/ 1192695 h 13616608"/>
                <a:gd name="connsiteX6" fmla="*/ 40498 w 11907820"/>
                <a:gd name="connsiteY6" fmla="*/ 1292087 h 13616608"/>
                <a:gd name="connsiteX7" fmla="*/ 358550 w 11907820"/>
                <a:gd name="connsiteY7" fmla="*/ 1292087 h 13616608"/>
                <a:gd name="connsiteX8" fmla="*/ 597089 w 11907820"/>
                <a:gd name="connsiteY8" fmla="*/ 1311965 h 13616608"/>
                <a:gd name="connsiteX9" fmla="*/ 1014533 w 11907820"/>
                <a:gd name="connsiteY9" fmla="*/ 1371600 h 13616608"/>
                <a:gd name="connsiteX10" fmla="*/ 1253072 w 11907820"/>
                <a:gd name="connsiteY10" fmla="*/ 1411356 h 13616608"/>
                <a:gd name="connsiteX11" fmla="*/ 1412098 w 11907820"/>
                <a:gd name="connsiteY11" fmla="*/ 1669774 h 13616608"/>
                <a:gd name="connsiteX12" fmla="*/ 1511489 w 11907820"/>
                <a:gd name="connsiteY12" fmla="*/ 1789043 h 13616608"/>
                <a:gd name="connsiteX13" fmla="*/ 1670515 w 11907820"/>
                <a:gd name="connsiteY13" fmla="*/ 1789043 h 13616608"/>
                <a:gd name="connsiteX14" fmla="*/ 1889176 w 11907820"/>
                <a:gd name="connsiteY14" fmla="*/ 1828800 h 13616608"/>
                <a:gd name="connsiteX15" fmla="*/ 1988567 w 11907820"/>
                <a:gd name="connsiteY15" fmla="*/ 1987826 h 13616608"/>
                <a:gd name="connsiteX16" fmla="*/ 2087959 w 11907820"/>
                <a:gd name="connsiteY16" fmla="*/ 2226365 h 13616608"/>
                <a:gd name="connsiteX17" fmla="*/ 2207228 w 11907820"/>
                <a:gd name="connsiteY17" fmla="*/ 2286000 h 13616608"/>
                <a:gd name="connsiteX18" fmla="*/ 2465646 w 11907820"/>
                <a:gd name="connsiteY18" fmla="*/ 2325756 h 13616608"/>
                <a:gd name="connsiteX19" fmla="*/ 2763820 w 11907820"/>
                <a:gd name="connsiteY19" fmla="*/ 2584174 h 13616608"/>
                <a:gd name="connsiteX20" fmla="*/ 2843333 w 11907820"/>
                <a:gd name="connsiteY20" fmla="*/ 2782956 h 13616608"/>
                <a:gd name="connsiteX21" fmla="*/ 2843333 w 11907820"/>
                <a:gd name="connsiteY21" fmla="*/ 2961861 h 13616608"/>
                <a:gd name="connsiteX22" fmla="*/ 3022237 w 11907820"/>
                <a:gd name="connsiteY22" fmla="*/ 3041374 h 13616608"/>
                <a:gd name="connsiteX23" fmla="*/ 3558950 w 11907820"/>
                <a:gd name="connsiteY23" fmla="*/ 2922104 h 13616608"/>
                <a:gd name="connsiteX24" fmla="*/ 3857124 w 11907820"/>
                <a:gd name="connsiteY24" fmla="*/ 2961861 h 13616608"/>
                <a:gd name="connsiteX25" fmla="*/ 4155298 w 11907820"/>
                <a:gd name="connsiteY25" fmla="*/ 3101008 h 13616608"/>
                <a:gd name="connsiteX26" fmla="*/ 4453472 w 11907820"/>
                <a:gd name="connsiteY26" fmla="*/ 3359426 h 13616608"/>
                <a:gd name="connsiteX27" fmla="*/ 4513107 w 11907820"/>
                <a:gd name="connsiteY27" fmla="*/ 3776869 h 13616608"/>
                <a:gd name="connsiteX28" fmla="*/ 4413715 w 11907820"/>
                <a:gd name="connsiteY28" fmla="*/ 4154556 h 13616608"/>
                <a:gd name="connsiteX29" fmla="*/ 4334202 w 11907820"/>
                <a:gd name="connsiteY29" fmla="*/ 4412974 h 13616608"/>
                <a:gd name="connsiteX30" fmla="*/ 4294446 w 11907820"/>
                <a:gd name="connsiteY30" fmla="*/ 4552121 h 13616608"/>
                <a:gd name="connsiteX31" fmla="*/ 4552863 w 11907820"/>
                <a:gd name="connsiteY31" fmla="*/ 4750904 h 13616608"/>
                <a:gd name="connsiteX32" fmla="*/ 4652254 w 11907820"/>
                <a:gd name="connsiteY32" fmla="*/ 5227982 h 13616608"/>
                <a:gd name="connsiteX33" fmla="*/ 4731767 w 11907820"/>
                <a:gd name="connsiteY33" fmla="*/ 5605669 h 13616608"/>
                <a:gd name="connsiteX34" fmla="*/ 4771524 w 11907820"/>
                <a:gd name="connsiteY34" fmla="*/ 6202017 h 13616608"/>
                <a:gd name="connsiteX35" fmla="*/ 5049820 w 11907820"/>
                <a:gd name="connsiteY35" fmla="*/ 6500191 h 13616608"/>
                <a:gd name="connsiteX36" fmla="*/ 5129333 w 11907820"/>
                <a:gd name="connsiteY36" fmla="*/ 6718852 h 13616608"/>
                <a:gd name="connsiteX37" fmla="*/ 5347994 w 11907820"/>
                <a:gd name="connsiteY37" fmla="*/ 6798365 h 13616608"/>
                <a:gd name="connsiteX38" fmla="*/ 5447385 w 11907820"/>
                <a:gd name="connsiteY38" fmla="*/ 6659217 h 13616608"/>
                <a:gd name="connsiteX39" fmla="*/ 5725680 w 11907820"/>
                <a:gd name="connsiteY39" fmla="*/ 6698974 h 13616608"/>
                <a:gd name="connsiteX40" fmla="*/ 6043733 w 11907820"/>
                <a:gd name="connsiteY40" fmla="*/ 6619461 h 13616608"/>
                <a:gd name="connsiteX41" fmla="*/ 6222637 w 11907820"/>
                <a:gd name="connsiteY41" fmla="*/ 6639339 h 13616608"/>
                <a:gd name="connsiteX42" fmla="*/ 6302150 w 11907820"/>
                <a:gd name="connsiteY42" fmla="*/ 6440556 h 13616608"/>
                <a:gd name="connsiteX43" fmla="*/ 6540689 w 11907820"/>
                <a:gd name="connsiteY43" fmla="*/ 6420678 h 13616608"/>
                <a:gd name="connsiteX44" fmla="*/ 6640080 w 11907820"/>
                <a:gd name="connsiteY44" fmla="*/ 6718852 h 13616608"/>
                <a:gd name="connsiteX45" fmla="*/ 6938254 w 11907820"/>
                <a:gd name="connsiteY45" fmla="*/ 7056782 h 13616608"/>
                <a:gd name="connsiteX46" fmla="*/ 6938254 w 11907820"/>
                <a:gd name="connsiteY46" fmla="*/ 7513982 h 13616608"/>
                <a:gd name="connsiteX47" fmla="*/ 6818985 w 11907820"/>
                <a:gd name="connsiteY47" fmla="*/ 8010939 h 13616608"/>
                <a:gd name="connsiteX48" fmla="*/ 6958133 w 11907820"/>
                <a:gd name="connsiteY48" fmla="*/ 8527774 h 13616608"/>
                <a:gd name="connsiteX49" fmla="*/ 7137037 w 11907820"/>
                <a:gd name="connsiteY49" fmla="*/ 8984974 h 13616608"/>
                <a:gd name="connsiteX50" fmla="*/ 7653872 w 11907820"/>
                <a:gd name="connsiteY50" fmla="*/ 9521687 h 13616608"/>
                <a:gd name="connsiteX51" fmla="*/ 8170707 w 11907820"/>
                <a:gd name="connsiteY51" fmla="*/ 9740347 h 13616608"/>
                <a:gd name="connsiteX52" fmla="*/ 8667663 w 11907820"/>
                <a:gd name="connsiteY52" fmla="*/ 9740347 h 13616608"/>
                <a:gd name="connsiteX53" fmla="*/ 9065228 w 11907820"/>
                <a:gd name="connsiteY53" fmla="*/ 9859617 h 13616608"/>
                <a:gd name="connsiteX54" fmla="*/ 9661576 w 11907820"/>
                <a:gd name="connsiteY54" fmla="*/ 10038521 h 13616608"/>
                <a:gd name="connsiteX55" fmla="*/ 10277802 w 11907820"/>
                <a:gd name="connsiteY55" fmla="*/ 10336695 h 13616608"/>
                <a:gd name="connsiteX56" fmla="*/ 10277802 w 11907820"/>
                <a:gd name="connsiteY56" fmla="*/ 10972800 h 13616608"/>
                <a:gd name="connsiteX57" fmla="*/ 10198289 w 11907820"/>
                <a:gd name="connsiteY57" fmla="*/ 11270974 h 13616608"/>
                <a:gd name="connsiteX58" fmla="*/ 9999507 w 11907820"/>
                <a:gd name="connsiteY58" fmla="*/ 12026347 h 13616608"/>
                <a:gd name="connsiteX59" fmla="*/ 10118776 w 11907820"/>
                <a:gd name="connsiteY59" fmla="*/ 12781721 h 13616608"/>
                <a:gd name="connsiteX60" fmla="*/ 10536220 w 11907820"/>
                <a:gd name="connsiteY60" fmla="*/ 13159408 h 13616608"/>
                <a:gd name="connsiteX61" fmla="*/ 11231959 w 11907820"/>
                <a:gd name="connsiteY61" fmla="*/ 13378069 h 13616608"/>
                <a:gd name="connsiteX62" fmla="*/ 11569889 w 11907820"/>
                <a:gd name="connsiteY62" fmla="*/ 13417826 h 13616608"/>
                <a:gd name="connsiteX63" fmla="*/ 11907820 w 11907820"/>
                <a:gd name="connsiteY63" fmla="*/ 13616608 h 13616608"/>
                <a:gd name="connsiteX0" fmla="*/ 0 w 13336823"/>
                <a:gd name="connsiteY0" fmla="*/ 0 h 16428388"/>
                <a:gd name="connsiteX1" fmla="*/ 1588770 w 13336823"/>
                <a:gd name="connsiteY1" fmla="*/ 3010562 h 16428388"/>
                <a:gd name="connsiteX2" fmla="*/ 1509257 w 13336823"/>
                <a:gd name="connsiteY2" fmla="*/ 3189467 h 16428388"/>
                <a:gd name="connsiteX3" fmla="*/ 1429744 w 13336823"/>
                <a:gd name="connsiteY3" fmla="*/ 3388249 h 16428388"/>
                <a:gd name="connsiteX4" fmla="*/ 1469501 w 13336823"/>
                <a:gd name="connsiteY4" fmla="*/ 3666545 h 16428388"/>
                <a:gd name="connsiteX5" fmla="*/ 1469501 w 13336823"/>
                <a:gd name="connsiteY5" fmla="*/ 4004475 h 16428388"/>
                <a:gd name="connsiteX6" fmla="*/ 1469501 w 13336823"/>
                <a:gd name="connsiteY6" fmla="*/ 4103867 h 16428388"/>
                <a:gd name="connsiteX7" fmla="*/ 1787553 w 13336823"/>
                <a:gd name="connsiteY7" fmla="*/ 4103867 h 16428388"/>
                <a:gd name="connsiteX8" fmla="*/ 2026092 w 13336823"/>
                <a:gd name="connsiteY8" fmla="*/ 4123745 h 16428388"/>
                <a:gd name="connsiteX9" fmla="*/ 2443536 w 13336823"/>
                <a:gd name="connsiteY9" fmla="*/ 4183380 h 16428388"/>
                <a:gd name="connsiteX10" fmla="*/ 2682075 w 13336823"/>
                <a:gd name="connsiteY10" fmla="*/ 4223136 h 16428388"/>
                <a:gd name="connsiteX11" fmla="*/ 2841101 w 13336823"/>
                <a:gd name="connsiteY11" fmla="*/ 4481554 h 16428388"/>
                <a:gd name="connsiteX12" fmla="*/ 2940492 w 13336823"/>
                <a:gd name="connsiteY12" fmla="*/ 4600823 h 16428388"/>
                <a:gd name="connsiteX13" fmla="*/ 3099518 w 13336823"/>
                <a:gd name="connsiteY13" fmla="*/ 4600823 h 16428388"/>
                <a:gd name="connsiteX14" fmla="*/ 3318179 w 13336823"/>
                <a:gd name="connsiteY14" fmla="*/ 4640580 h 16428388"/>
                <a:gd name="connsiteX15" fmla="*/ 3417570 w 13336823"/>
                <a:gd name="connsiteY15" fmla="*/ 4799606 h 16428388"/>
                <a:gd name="connsiteX16" fmla="*/ 3516962 w 13336823"/>
                <a:gd name="connsiteY16" fmla="*/ 5038145 h 16428388"/>
                <a:gd name="connsiteX17" fmla="*/ 3636231 w 13336823"/>
                <a:gd name="connsiteY17" fmla="*/ 5097780 h 16428388"/>
                <a:gd name="connsiteX18" fmla="*/ 3894649 w 13336823"/>
                <a:gd name="connsiteY18" fmla="*/ 5137536 h 16428388"/>
                <a:gd name="connsiteX19" fmla="*/ 4192823 w 13336823"/>
                <a:gd name="connsiteY19" fmla="*/ 5395954 h 16428388"/>
                <a:gd name="connsiteX20" fmla="*/ 4272336 w 13336823"/>
                <a:gd name="connsiteY20" fmla="*/ 5594736 h 16428388"/>
                <a:gd name="connsiteX21" fmla="*/ 4272336 w 13336823"/>
                <a:gd name="connsiteY21" fmla="*/ 5773641 h 16428388"/>
                <a:gd name="connsiteX22" fmla="*/ 4451240 w 13336823"/>
                <a:gd name="connsiteY22" fmla="*/ 5853154 h 16428388"/>
                <a:gd name="connsiteX23" fmla="*/ 4987953 w 13336823"/>
                <a:gd name="connsiteY23" fmla="*/ 5733884 h 16428388"/>
                <a:gd name="connsiteX24" fmla="*/ 5286127 w 13336823"/>
                <a:gd name="connsiteY24" fmla="*/ 5773641 h 16428388"/>
                <a:gd name="connsiteX25" fmla="*/ 5584301 w 13336823"/>
                <a:gd name="connsiteY25" fmla="*/ 5912788 h 16428388"/>
                <a:gd name="connsiteX26" fmla="*/ 5882475 w 13336823"/>
                <a:gd name="connsiteY26" fmla="*/ 6171206 h 16428388"/>
                <a:gd name="connsiteX27" fmla="*/ 5942110 w 13336823"/>
                <a:gd name="connsiteY27" fmla="*/ 6588649 h 16428388"/>
                <a:gd name="connsiteX28" fmla="*/ 5842718 w 13336823"/>
                <a:gd name="connsiteY28" fmla="*/ 6966336 h 16428388"/>
                <a:gd name="connsiteX29" fmla="*/ 5763205 w 13336823"/>
                <a:gd name="connsiteY29" fmla="*/ 7224754 h 16428388"/>
                <a:gd name="connsiteX30" fmla="*/ 5723449 w 13336823"/>
                <a:gd name="connsiteY30" fmla="*/ 7363901 h 16428388"/>
                <a:gd name="connsiteX31" fmla="*/ 5981866 w 13336823"/>
                <a:gd name="connsiteY31" fmla="*/ 7562684 h 16428388"/>
                <a:gd name="connsiteX32" fmla="*/ 6081257 w 13336823"/>
                <a:gd name="connsiteY32" fmla="*/ 8039762 h 16428388"/>
                <a:gd name="connsiteX33" fmla="*/ 6160770 w 13336823"/>
                <a:gd name="connsiteY33" fmla="*/ 8417449 h 16428388"/>
                <a:gd name="connsiteX34" fmla="*/ 6200527 w 13336823"/>
                <a:gd name="connsiteY34" fmla="*/ 9013797 h 16428388"/>
                <a:gd name="connsiteX35" fmla="*/ 6478823 w 13336823"/>
                <a:gd name="connsiteY35" fmla="*/ 9311971 h 16428388"/>
                <a:gd name="connsiteX36" fmla="*/ 6558336 w 13336823"/>
                <a:gd name="connsiteY36" fmla="*/ 9530632 h 16428388"/>
                <a:gd name="connsiteX37" fmla="*/ 6776997 w 13336823"/>
                <a:gd name="connsiteY37" fmla="*/ 9610145 h 16428388"/>
                <a:gd name="connsiteX38" fmla="*/ 6876388 w 13336823"/>
                <a:gd name="connsiteY38" fmla="*/ 9470997 h 16428388"/>
                <a:gd name="connsiteX39" fmla="*/ 7154683 w 13336823"/>
                <a:gd name="connsiteY39" fmla="*/ 9510754 h 16428388"/>
                <a:gd name="connsiteX40" fmla="*/ 7472736 w 13336823"/>
                <a:gd name="connsiteY40" fmla="*/ 9431241 h 16428388"/>
                <a:gd name="connsiteX41" fmla="*/ 7651640 w 13336823"/>
                <a:gd name="connsiteY41" fmla="*/ 9451119 h 16428388"/>
                <a:gd name="connsiteX42" fmla="*/ 7731153 w 13336823"/>
                <a:gd name="connsiteY42" fmla="*/ 9252336 h 16428388"/>
                <a:gd name="connsiteX43" fmla="*/ 7969692 w 13336823"/>
                <a:gd name="connsiteY43" fmla="*/ 9232458 h 16428388"/>
                <a:gd name="connsiteX44" fmla="*/ 8069083 w 13336823"/>
                <a:gd name="connsiteY44" fmla="*/ 9530632 h 16428388"/>
                <a:gd name="connsiteX45" fmla="*/ 8367257 w 13336823"/>
                <a:gd name="connsiteY45" fmla="*/ 9868562 h 16428388"/>
                <a:gd name="connsiteX46" fmla="*/ 8367257 w 13336823"/>
                <a:gd name="connsiteY46" fmla="*/ 10325762 h 16428388"/>
                <a:gd name="connsiteX47" fmla="*/ 8247988 w 13336823"/>
                <a:gd name="connsiteY47" fmla="*/ 10822719 h 16428388"/>
                <a:gd name="connsiteX48" fmla="*/ 8387136 w 13336823"/>
                <a:gd name="connsiteY48" fmla="*/ 11339554 h 16428388"/>
                <a:gd name="connsiteX49" fmla="*/ 8566040 w 13336823"/>
                <a:gd name="connsiteY49" fmla="*/ 11796754 h 16428388"/>
                <a:gd name="connsiteX50" fmla="*/ 9082875 w 13336823"/>
                <a:gd name="connsiteY50" fmla="*/ 12333467 h 16428388"/>
                <a:gd name="connsiteX51" fmla="*/ 9599710 w 13336823"/>
                <a:gd name="connsiteY51" fmla="*/ 12552127 h 16428388"/>
                <a:gd name="connsiteX52" fmla="*/ 10096666 w 13336823"/>
                <a:gd name="connsiteY52" fmla="*/ 12552127 h 16428388"/>
                <a:gd name="connsiteX53" fmla="*/ 10494231 w 13336823"/>
                <a:gd name="connsiteY53" fmla="*/ 12671397 h 16428388"/>
                <a:gd name="connsiteX54" fmla="*/ 11090579 w 13336823"/>
                <a:gd name="connsiteY54" fmla="*/ 12850301 h 16428388"/>
                <a:gd name="connsiteX55" fmla="*/ 11706805 w 13336823"/>
                <a:gd name="connsiteY55" fmla="*/ 13148475 h 16428388"/>
                <a:gd name="connsiteX56" fmla="*/ 11706805 w 13336823"/>
                <a:gd name="connsiteY56" fmla="*/ 13784580 h 16428388"/>
                <a:gd name="connsiteX57" fmla="*/ 11627292 w 13336823"/>
                <a:gd name="connsiteY57" fmla="*/ 14082754 h 16428388"/>
                <a:gd name="connsiteX58" fmla="*/ 11428510 w 13336823"/>
                <a:gd name="connsiteY58" fmla="*/ 14838127 h 16428388"/>
                <a:gd name="connsiteX59" fmla="*/ 11547779 w 13336823"/>
                <a:gd name="connsiteY59" fmla="*/ 15593501 h 16428388"/>
                <a:gd name="connsiteX60" fmla="*/ 11965223 w 13336823"/>
                <a:gd name="connsiteY60" fmla="*/ 15971188 h 16428388"/>
                <a:gd name="connsiteX61" fmla="*/ 12660962 w 13336823"/>
                <a:gd name="connsiteY61" fmla="*/ 16189849 h 16428388"/>
                <a:gd name="connsiteX62" fmla="*/ 12998892 w 13336823"/>
                <a:gd name="connsiteY62" fmla="*/ 16229606 h 16428388"/>
                <a:gd name="connsiteX63" fmla="*/ 13336823 w 13336823"/>
                <a:gd name="connsiteY63" fmla="*/ 16428388 h 16428388"/>
                <a:gd name="connsiteX0" fmla="*/ 152799 w 13489622"/>
                <a:gd name="connsiteY0" fmla="*/ 0 h 16428388"/>
                <a:gd name="connsiteX1" fmla="*/ 97763 w 13489622"/>
                <a:gd name="connsiteY1" fmla="*/ 924712 h 16428388"/>
                <a:gd name="connsiteX2" fmla="*/ 1741569 w 13489622"/>
                <a:gd name="connsiteY2" fmla="*/ 3010562 h 16428388"/>
                <a:gd name="connsiteX3" fmla="*/ 1662056 w 13489622"/>
                <a:gd name="connsiteY3" fmla="*/ 3189467 h 16428388"/>
                <a:gd name="connsiteX4" fmla="*/ 1582543 w 13489622"/>
                <a:gd name="connsiteY4" fmla="*/ 3388249 h 16428388"/>
                <a:gd name="connsiteX5" fmla="*/ 1622300 w 13489622"/>
                <a:gd name="connsiteY5" fmla="*/ 3666545 h 16428388"/>
                <a:gd name="connsiteX6" fmla="*/ 1622300 w 13489622"/>
                <a:gd name="connsiteY6" fmla="*/ 4004475 h 16428388"/>
                <a:gd name="connsiteX7" fmla="*/ 1622300 w 13489622"/>
                <a:gd name="connsiteY7" fmla="*/ 4103867 h 16428388"/>
                <a:gd name="connsiteX8" fmla="*/ 1940352 w 13489622"/>
                <a:gd name="connsiteY8" fmla="*/ 4103867 h 16428388"/>
                <a:gd name="connsiteX9" fmla="*/ 2178891 w 13489622"/>
                <a:gd name="connsiteY9" fmla="*/ 4123745 h 16428388"/>
                <a:gd name="connsiteX10" fmla="*/ 2596335 w 13489622"/>
                <a:gd name="connsiteY10" fmla="*/ 4183380 h 16428388"/>
                <a:gd name="connsiteX11" fmla="*/ 2834874 w 13489622"/>
                <a:gd name="connsiteY11" fmla="*/ 4223136 h 16428388"/>
                <a:gd name="connsiteX12" fmla="*/ 2993900 w 13489622"/>
                <a:gd name="connsiteY12" fmla="*/ 4481554 h 16428388"/>
                <a:gd name="connsiteX13" fmla="*/ 3093291 w 13489622"/>
                <a:gd name="connsiteY13" fmla="*/ 4600823 h 16428388"/>
                <a:gd name="connsiteX14" fmla="*/ 3252317 w 13489622"/>
                <a:gd name="connsiteY14" fmla="*/ 4600823 h 16428388"/>
                <a:gd name="connsiteX15" fmla="*/ 3470978 w 13489622"/>
                <a:gd name="connsiteY15" fmla="*/ 4640580 h 16428388"/>
                <a:gd name="connsiteX16" fmla="*/ 3570369 w 13489622"/>
                <a:gd name="connsiteY16" fmla="*/ 4799606 h 16428388"/>
                <a:gd name="connsiteX17" fmla="*/ 3669761 w 13489622"/>
                <a:gd name="connsiteY17" fmla="*/ 5038145 h 16428388"/>
                <a:gd name="connsiteX18" fmla="*/ 3789030 w 13489622"/>
                <a:gd name="connsiteY18" fmla="*/ 5097780 h 16428388"/>
                <a:gd name="connsiteX19" fmla="*/ 4047448 w 13489622"/>
                <a:gd name="connsiteY19" fmla="*/ 5137536 h 16428388"/>
                <a:gd name="connsiteX20" fmla="*/ 4345622 w 13489622"/>
                <a:gd name="connsiteY20" fmla="*/ 5395954 h 16428388"/>
                <a:gd name="connsiteX21" fmla="*/ 4425135 w 13489622"/>
                <a:gd name="connsiteY21" fmla="*/ 5594736 h 16428388"/>
                <a:gd name="connsiteX22" fmla="*/ 4425135 w 13489622"/>
                <a:gd name="connsiteY22" fmla="*/ 5773641 h 16428388"/>
                <a:gd name="connsiteX23" fmla="*/ 4604039 w 13489622"/>
                <a:gd name="connsiteY23" fmla="*/ 5853154 h 16428388"/>
                <a:gd name="connsiteX24" fmla="*/ 5140752 w 13489622"/>
                <a:gd name="connsiteY24" fmla="*/ 5733884 h 16428388"/>
                <a:gd name="connsiteX25" fmla="*/ 5438926 w 13489622"/>
                <a:gd name="connsiteY25" fmla="*/ 5773641 h 16428388"/>
                <a:gd name="connsiteX26" fmla="*/ 5737100 w 13489622"/>
                <a:gd name="connsiteY26" fmla="*/ 5912788 h 16428388"/>
                <a:gd name="connsiteX27" fmla="*/ 6035274 w 13489622"/>
                <a:gd name="connsiteY27" fmla="*/ 6171206 h 16428388"/>
                <a:gd name="connsiteX28" fmla="*/ 6094909 w 13489622"/>
                <a:gd name="connsiteY28" fmla="*/ 6588649 h 16428388"/>
                <a:gd name="connsiteX29" fmla="*/ 5995517 w 13489622"/>
                <a:gd name="connsiteY29" fmla="*/ 6966336 h 16428388"/>
                <a:gd name="connsiteX30" fmla="*/ 5916004 w 13489622"/>
                <a:gd name="connsiteY30" fmla="*/ 7224754 h 16428388"/>
                <a:gd name="connsiteX31" fmla="*/ 5876248 w 13489622"/>
                <a:gd name="connsiteY31" fmla="*/ 7363901 h 16428388"/>
                <a:gd name="connsiteX32" fmla="*/ 6134665 w 13489622"/>
                <a:gd name="connsiteY32" fmla="*/ 7562684 h 16428388"/>
                <a:gd name="connsiteX33" fmla="*/ 6234056 w 13489622"/>
                <a:gd name="connsiteY33" fmla="*/ 8039762 h 16428388"/>
                <a:gd name="connsiteX34" fmla="*/ 6313569 w 13489622"/>
                <a:gd name="connsiteY34" fmla="*/ 8417449 h 16428388"/>
                <a:gd name="connsiteX35" fmla="*/ 6353326 w 13489622"/>
                <a:gd name="connsiteY35" fmla="*/ 9013797 h 16428388"/>
                <a:gd name="connsiteX36" fmla="*/ 6631622 w 13489622"/>
                <a:gd name="connsiteY36" fmla="*/ 9311971 h 16428388"/>
                <a:gd name="connsiteX37" fmla="*/ 6711135 w 13489622"/>
                <a:gd name="connsiteY37" fmla="*/ 9530632 h 16428388"/>
                <a:gd name="connsiteX38" fmla="*/ 6929796 w 13489622"/>
                <a:gd name="connsiteY38" fmla="*/ 9610145 h 16428388"/>
                <a:gd name="connsiteX39" fmla="*/ 7029187 w 13489622"/>
                <a:gd name="connsiteY39" fmla="*/ 9470997 h 16428388"/>
                <a:gd name="connsiteX40" fmla="*/ 7307482 w 13489622"/>
                <a:gd name="connsiteY40" fmla="*/ 9510754 h 16428388"/>
                <a:gd name="connsiteX41" fmla="*/ 7625535 w 13489622"/>
                <a:gd name="connsiteY41" fmla="*/ 9431241 h 16428388"/>
                <a:gd name="connsiteX42" fmla="*/ 7804439 w 13489622"/>
                <a:gd name="connsiteY42" fmla="*/ 9451119 h 16428388"/>
                <a:gd name="connsiteX43" fmla="*/ 7883952 w 13489622"/>
                <a:gd name="connsiteY43" fmla="*/ 9252336 h 16428388"/>
                <a:gd name="connsiteX44" fmla="*/ 8122491 w 13489622"/>
                <a:gd name="connsiteY44" fmla="*/ 9232458 h 16428388"/>
                <a:gd name="connsiteX45" fmla="*/ 8221882 w 13489622"/>
                <a:gd name="connsiteY45" fmla="*/ 9530632 h 16428388"/>
                <a:gd name="connsiteX46" fmla="*/ 8520056 w 13489622"/>
                <a:gd name="connsiteY46" fmla="*/ 9868562 h 16428388"/>
                <a:gd name="connsiteX47" fmla="*/ 8520056 w 13489622"/>
                <a:gd name="connsiteY47" fmla="*/ 10325762 h 16428388"/>
                <a:gd name="connsiteX48" fmla="*/ 8400787 w 13489622"/>
                <a:gd name="connsiteY48" fmla="*/ 10822719 h 16428388"/>
                <a:gd name="connsiteX49" fmla="*/ 8539935 w 13489622"/>
                <a:gd name="connsiteY49" fmla="*/ 11339554 h 16428388"/>
                <a:gd name="connsiteX50" fmla="*/ 8718839 w 13489622"/>
                <a:gd name="connsiteY50" fmla="*/ 11796754 h 16428388"/>
                <a:gd name="connsiteX51" fmla="*/ 9235674 w 13489622"/>
                <a:gd name="connsiteY51" fmla="*/ 12333467 h 16428388"/>
                <a:gd name="connsiteX52" fmla="*/ 9752509 w 13489622"/>
                <a:gd name="connsiteY52" fmla="*/ 12552127 h 16428388"/>
                <a:gd name="connsiteX53" fmla="*/ 10249465 w 13489622"/>
                <a:gd name="connsiteY53" fmla="*/ 12552127 h 16428388"/>
                <a:gd name="connsiteX54" fmla="*/ 10647030 w 13489622"/>
                <a:gd name="connsiteY54" fmla="*/ 12671397 h 16428388"/>
                <a:gd name="connsiteX55" fmla="*/ 11243378 w 13489622"/>
                <a:gd name="connsiteY55" fmla="*/ 12850301 h 16428388"/>
                <a:gd name="connsiteX56" fmla="*/ 11859604 w 13489622"/>
                <a:gd name="connsiteY56" fmla="*/ 13148475 h 16428388"/>
                <a:gd name="connsiteX57" fmla="*/ 11859604 w 13489622"/>
                <a:gd name="connsiteY57" fmla="*/ 13784580 h 16428388"/>
                <a:gd name="connsiteX58" fmla="*/ 11780091 w 13489622"/>
                <a:gd name="connsiteY58" fmla="*/ 14082754 h 16428388"/>
                <a:gd name="connsiteX59" fmla="*/ 11581309 w 13489622"/>
                <a:gd name="connsiteY59" fmla="*/ 14838127 h 16428388"/>
                <a:gd name="connsiteX60" fmla="*/ 11700578 w 13489622"/>
                <a:gd name="connsiteY60" fmla="*/ 15593501 h 16428388"/>
                <a:gd name="connsiteX61" fmla="*/ 12118022 w 13489622"/>
                <a:gd name="connsiteY61" fmla="*/ 15971188 h 16428388"/>
                <a:gd name="connsiteX62" fmla="*/ 12813761 w 13489622"/>
                <a:gd name="connsiteY62" fmla="*/ 16189849 h 16428388"/>
                <a:gd name="connsiteX63" fmla="*/ 13151691 w 13489622"/>
                <a:gd name="connsiteY63" fmla="*/ 16229606 h 16428388"/>
                <a:gd name="connsiteX64" fmla="*/ 13489622 w 13489622"/>
                <a:gd name="connsiteY64" fmla="*/ 16428388 h 16428388"/>
                <a:gd name="connsiteX0" fmla="*/ 132386 w 13469209"/>
                <a:gd name="connsiteY0" fmla="*/ 0 h 16428388"/>
                <a:gd name="connsiteX1" fmla="*/ 405962 w 13469209"/>
                <a:gd name="connsiteY1" fmla="*/ 496087 h 16428388"/>
                <a:gd name="connsiteX2" fmla="*/ 77350 w 13469209"/>
                <a:gd name="connsiteY2" fmla="*/ 924712 h 16428388"/>
                <a:gd name="connsiteX3" fmla="*/ 1721156 w 13469209"/>
                <a:gd name="connsiteY3" fmla="*/ 3010562 h 16428388"/>
                <a:gd name="connsiteX4" fmla="*/ 1641643 w 13469209"/>
                <a:gd name="connsiteY4" fmla="*/ 3189467 h 16428388"/>
                <a:gd name="connsiteX5" fmla="*/ 1562130 w 13469209"/>
                <a:gd name="connsiteY5" fmla="*/ 3388249 h 16428388"/>
                <a:gd name="connsiteX6" fmla="*/ 1601887 w 13469209"/>
                <a:gd name="connsiteY6" fmla="*/ 3666545 h 16428388"/>
                <a:gd name="connsiteX7" fmla="*/ 1601887 w 13469209"/>
                <a:gd name="connsiteY7" fmla="*/ 4004475 h 16428388"/>
                <a:gd name="connsiteX8" fmla="*/ 1601887 w 13469209"/>
                <a:gd name="connsiteY8" fmla="*/ 4103867 h 16428388"/>
                <a:gd name="connsiteX9" fmla="*/ 1919939 w 13469209"/>
                <a:gd name="connsiteY9" fmla="*/ 4103867 h 16428388"/>
                <a:gd name="connsiteX10" fmla="*/ 2158478 w 13469209"/>
                <a:gd name="connsiteY10" fmla="*/ 4123745 h 16428388"/>
                <a:gd name="connsiteX11" fmla="*/ 2575922 w 13469209"/>
                <a:gd name="connsiteY11" fmla="*/ 4183380 h 16428388"/>
                <a:gd name="connsiteX12" fmla="*/ 2814461 w 13469209"/>
                <a:gd name="connsiteY12" fmla="*/ 4223136 h 16428388"/>
                <a:gd name="connsiteX13" fmla="*/ 2973487 w 13469209"/>
                <a:gd name="connsiteY13" fmla="*/ 4481554 h 16428388"/>
                <a:gd name="connsiteX14" fmla="*/ 3072878 w 13469209"/>
                <a:gd name="connsiteY14" fmla="*/ 4600823 h 16428388"/>
                <a:gd name="connsiteX15" fmla="*/ 3231904 w 13469209"/>
                <a:gd name="connsiteY15" fmla="*/ 4600823 h 16428388"/>
                <a:gd name="connsiteX16" fmla="*/ 3450565 w 13469209"/>
                <a:gd name="connsiteY16" fmla="*/ 4640580 h 16428388"/>
                <a:gd name="connsiteX17" fmla="*/ 3549956 w 13469209"/>
                <a:gd name="connsiteY17" fmla="*/ 4799606 h 16428388"/>
                <a:gd name="connsiteX18" fmla="*/ 3649348 w 13469209"/>
                <a:gd name="connsiteY18" fmla="*/ 5038145 h 16428388"/>
                <a:gd name="connsiteX19" fmla="*/ 3768617 w 13469209"/>
                <a:gd name="connsiteY19" fmla="*/ 5097780 h 16428388"/>
                <a:gd name="connsiteX20" fmla="*/ 4027035 w 13469209"/>
                <a:gd name="connsiteY20" fmla="*/ 5137536 h 16428388"/>
                <a:gd name="connsiteX21" fmla="*/ 4325209 w 13469209"/>
                <a:gd name="connsiteY21" fmla="*/ 5395954 h 16428388"/>
                <a:gd name="connsiteX22" fmla="*/ 4404722 w 13469209"/>
                <a:gd name="connsiteY22" fmla="*/ 5594736 h 16428388"/>
                <a:gd name="connsiteX23" fmla="*/ 4404722 w 13469209"/>
                <a:gd name="connsiteY23" fmla="*/ 5773641 h 16428388"/>
                <a:gd name="connsiteX24" fmla="*/ 4583626 w 13469209"/>
                <a:gd name="connsiteY24" fmla="*/ 5853154 h 16428388"/>
                <a:gd name="connsiteX25" fmla="*/ 5120339 w 13469209"/>
                <a:gd name="connsiteY25" fmla="*/ 5733884 h 16428388"/>
                <a:gd name="connsiteX26" fmla="*/ 5418513 w 13469209"/>
                <a:gd name="connsiteY26" fmla="*/ 5773641 h 16428388"/>
                <a:gd name="connsiteX27" fmla="*/ 5716687 w 13469209"/>
                <a:gd name="connsiteY27" fmla="*/ 5912788 h 16428388"/>
                <a:gd name="connsiteX28" fmla="*/ 6014861 w 13469209"/>
                <a:gd name="connsiteY28" fmla="*/ 6171206 h 16428388"/>
                <a:gd name="connsiteX29" fmla="*/ 6074496 w 13469209"/>
                <a:gd name="connsiteY29" fmla="*/ 6588649 h 16428388"/>
                <a:gd name="connsiteX30" fmla="*/ 5975104 w 13469209"/>
                <a:gd name="connsiteY30" fmla="*/ 6966336 h 16428388"/>
                <a:gd name="connsiteX31" fmla="*/ 5895591 w 13469209"/>
                <a:gd name="connsiteY31" fmla="*/ 7224754 h 16428388"/>
                <a:gd name="connsiteX32" fmla="*/ 5855835 w 13469209"/>
                <a:gd name="connsiteY32" fmla="*/ 7363901 h 16428388"/>
                <a:gd name="connsiteX33" fmla="*/ 6114252 w 13469209"/>
                <a:gd name="connsiteY33" fmla="*/ 7562684 h 16428388"/>
                <a:gd name="connsiteX34" fmla="*/ 6213643 w 13469209"/>
                <a:gd name="connsiteY34" fmla="*/ 8039762 h 16428388"/>
                <a:gd name="connsiteX35" fmla="*/ 6293156 w 13469209"/>
                <a:gd name="connsiteY35" fmla="*/ 8417449 h 16428388"/>
                <a:gd name="connsiteX36" fmla="*/ 6332913 w 13469209"/>
                <a:gd name="connsiteY36" fmla="*/ 9013797 h 16428388"/>
                <a:gd name="connsiteX37" fmla="*/ 6611209 w 13469209"/>
                <a:gd name="connsiteY37" fmla="*/ 9311971 h 16428388"/>
                <a:gd name="connsiteX38" fmla="*/ 6690722 w 13469209"/>
                <a:gd name="connsiteY38" fmla="*/ 9530632 h 16428388"/>
                <a:gd name="connsiteX39" fmla="*/ 6909383 w 13469209"/>
                <a:gd name="connsiteY39" fmla="*/ 9610145 h 16428388"/>
                <a:gd name="connsiteX40" fmla="*/ 7008774 w 13469209"/>
                <a:gd name="connsiteY40" fmla="*/ 9470997 h 16428388"/>
                <a:gd name="connsiteX41" fmla="*/ 7287069 w 13469209"/>
                <a:gd name="connsiteY41" fmla="*/ 9510754 h 16428388"/>
                <a:gd name="connsiteX42" fmla="*/ 7605122 w 13469209"/>
                <a:gd name="connsiteY42" fmla="*/ 9431241 h 16428388"/>
                <a:gd name="connsiteX43" fmla="*/ 7784026 w 13469209"/>
                <a:gd name="connsiteY43" fmla="*/ 9451119 h 16428388"/>
                <a:gd name="connsiteX44" fmla="*/ 7863539 w 13469209"/>
                <a:gd name="connsiteY44" fmla="*/ 9252336 h 16428388"/>
                <a:gd name="connsiteX45" fmla="*/ 8102078 w 13469209"/>
                <a:gd name="connsiteY45" fmla="*/ 9232458 h 16428388"/>
                <a:gd name="connsiteX46" fmla="*/ 8201469 w 13469209"/>
                <a:gd name="connsiteY46" fmla="*/ 9530632 h 16428388"/>
                <a:gd name="connsiteX47" fmla="*/ 8499643 w 13469209"/>
                <a:gd name="connsiteY47" fmla="*/ 9868562 h 16428388"/>
                <a:gd name="connsiteX48" fmla="*/ 8499643 w 13469209"/>
                <a:gd name="connsiteY48" fmla="*/ 10325762 h 16428388"/>
                <a:gd name="connsiteX49" fmla="*/ 8380374 w 13469209"/>
                <a:gd name="connsiteY49" fmla="*/ 10822719 h 16428388"/>
                <a:gd name="connsiteX50" fmla="*/ 8519522 w 13469209"/>
                <a:gd name="connsiteY50" fmla="*/ 11339554 h 16428388"/>
                <a:gd name="connsiteX51" fmla="*/ 8698426 w 13469209"/>
                <a:gd name="connsiteY51" fmla="*/ 11796754 h 16428388"/>
                <a:gd name="connsiteX52" fmla="*/ 9215261 w 13469209"/>
                <a:gd name="connsiteY52" fmla="*/ 12333467 h 16428388"/>
                <a:gd name="connsiteX53" fmla="*/ 9732096 w 13469209"/>
                <a:gd name="connsiteY53" fmla="*/ 12552127 h 16428388"/>
                <a:gd name="connsiteX54" fmla="*/ 10229052 w 13469209"/>
                <a:gd name="connsiteY54" fmla="*/ 12552127 h 16428388"/>
                <a:gd name="connsiteX55" fmla="*/ 10626617 w 13469209"/>
                <a:gd name="connsiteY55" fmla="*/ 12671397 h 16428388"/>
                <a:gd name="connsiteX56" fmla="*/ 11222965 w 13469209"/>
                <a:gd name="connsiteY56" fmla="*/ 12850301 h 16428388"/>
                <a:gd name="connsiteX57" fmla="*/ 11839191 w 13469209"/>
                <a:gd name="connsiteY57" fmla="*/ 13148475 h 16428388"/>
                <a:gd name="connsiteX58" fmla="*/ 11839191 w 13469209"/>
                <a:gd name="connsiteY58" fmla="*/ 13784580 h 16428388"/>
                <a:gd name="connsiteX59" fmla="*/ 11759678 w 13469209"/>
                <a:gd name="connsiteY59" fmla="*/ 14082754 h 16428388"/>
                <a:gd name="connsiteX60" fmla="*/ 11560896 w 13469209"/>
                <a:gd name="connsiteY60" fmla="*/ 14838127 h 16428388"/>
                <a:gd name="connsiteX61" fmla="*/ 11680165 w 13469209"/>
                <a:gd name="connsiteY61" fmla="*/ 15593501 h 16428388"/>
                <a:gd name="connsiteX62" fmla="*/ 12097609 w 13469209"/>
                <a:gd name="connsiteY62" fmla="*/ 15971188 h 16428388"/>
                <a:gd name="connsiteX63" fmla="*/ 12793348 w 13469209"/>
                <a:gd name="connsiteY63" fmla="*/ 16189849 h 16428388"/>
                <a:gd name="connsiteX64" fmla="*/ 13131278 w 13469209"/>
                <a:gd name="connsiteY64" fmla="*/ 16229606 h 16428388"/>
                <a:gd name="connsiteX65" fmla="*/ 13469209 w 13469209"/>
                <a:gd name="connsiteY65" fmla="*/ 16428388 h 16428388"/>
                <a:gd name="connsiteX0" fmla="*/ 59146 w 13395969"/>
                <a:gd name="connsiteY0" fmla="*/ 0 h 16428388"/>
                <a:gd name="connsiteX1" fmla="*/ 332722 w 13395969"/>
                <a:gd name="connsiteY1" fmla="*/ 496087 h 16428388"/>
                <a:gd name="connsiteX2" fmla="*/ 4110 w 13395969"/>
                <a:gd name="connsiteY2" fmla="*/ 924712 h 16428388"/>
                <a:gd name="connsiteX3" fmla="*/ 1244265 w 13395969"/>
                <a:gd name="connsiteY3" fmla="*/ 1301902 h 16428388"/>
                <a:gd name="connsiteX4" fmla="*/ 1647916 w 13395969"/>
                <a:gd name="connsiteY4" fmla="*/ 3010562 h 16428388"/>
                <a:gd name="connsiteX5" fmla="*/ 1568403 w 13395969"/>
                <a:gd name="connsiteY5" fmla="*/ 3189467 h 16428388"/>
                <a:gd name="connsiteX6" fmla="*/ 1488890 w 13395969"/>
                <a:gd name="connsiteY6" fmla="*/ 3388249 h 16428388"/>
                <a:gd name="connsiteX7" fmla="*/ 1528647 w 13395969"/>
                <a:gd name="connsiteY7" fmla="*/ 3666545 h 16428388"/>
                <a:gd name="connsiteX8" fmla="*/ 1528647 w 13395969"/>
                <a:gd name="connsiteY8" fmla="*/ 4004475 h 16428388"/>
                <a:gd name="connsiteX9" fmla="*/ 1528647 w 13395969"/>
                <a:gd name="connsiteY9" fmla="*/ 4103867 h 16428388"/>
                <a:gd name="connsiteX10" fmla="*/ 1846699 w 13395969"/>
                <a:gd name="connsiteY10" fmla="*/ 4103867 h 16428388"/>
                <a:gd name="connsiteX11" fmla="*/ 2085238 w 13395969"/>
                <a:gd name="connsiteY11" fmla="*/ 4123745 h 16428388"/>
                <a:gd name="connsiteX12" fmla="*/ 2502682 w 13395969"/>
                <a:gd name="connsiteY12" fmla="*/ 4183380 h 16428388"/>
                <a:gd name="connsiteX13" fmla="*/ 2741221 w 13395969"/>
                <a:gd name="connsiteY13" fmla="*/ 4223136 h 16428388"/>
                <a:gd name="connsiteX14" fmla="*/ 2900247 w 13395969"/>
                <a:gd name="connsiteY14" fmla="*/ 4481554 h 16428388"/>
                <a:gd name="connsiteX15" fmla="*/ 2999638 w 13395969"/>
                <a:gd name="connsiteY15" fmla="*/ 4600823 h 16428388"/>
                <a:gd name="connsiteX16" fmla="*/ 3158664 w 13395969"/>
                <a:gd name="connsiteY16" fmla="*/ 4600823 h 16428388"/>
                <a:gd name="connsiteX17" fmla="*/ 3377325 w 13395969"/>
                <a:gd name="connsiteY17" fmla="*/ 4640580 h 16428388"/>
                <a:gd name="connsiteX18" fmla="*/ 3476716 w 13395969"/>
                <a:gd name="connsiteY18" fmla="*/ 4799606 h 16428388"/>
                <a:gd name="connsiteX19" fmla="*/ 3576108 w 13395969"/>
                <a:gd name="connsiteY19" fmla="*/ 5038145 h 16428388"/>
                <a:gd name="connsiteX20" fmla="*/ 3695377 w 13395969"/>
                <a:gd name="connsiteY20" fmla="*/ 5097780 h 16428388"/>
                <a:gd name="connsiteX21" fmla="*/ 3953795 w 13395969"/>
                <a:gd name="connsiteY21" fmla="*/ 5137536 h 16428388"/>
                <a:gd name="connsiteX22" fmla="*/ 4251969 w 13395969"/>
                <a:gd name="connsiteY22" fmla="*/ 5395954 h 16428388"/>
                <a:gd name="connsiteX23" fmla="*/ 4331482 w 13395969"/>
                <a:gd name="connsiteY23" fmla="*/ 5594736 h 16428388"/>
                <a:gd name="connsiteX24" fmla="*/ 4331482 w 13395969"/>
                <a:gd name="connsiteY24" fmla="*/ 5773641 h 16428388"/>
                <a:gd name="connsiteX25" fmla="*/ 4510386 w 13395969"/>
                <a:gd name="connsiteY25" fmla="*/ 5853154 h 16428388"/>
                <a:gd name="connsiteX26" fmla="*/ 5047099 w 13395969"/>
                <a:gd name="connsiteY26" fmla="*/ 5733884 h 16428388"/>
                <a:gd name="connsiteX27" fmla="*/ 5345273 w 13395969"/>
                <a:gd name="connsiteY27" fmla="*/ 5773641 h 16428388"/>
                <a:gd name="connsiteX28" fmla="*/ 5643447 w 13395969"/>
                <a:gd name="connsiteY28" fmla="*/ 5912788 h 16428388"/>
                <a:gd name="connsiteX29" fmla="*/ 5941621 w 13395969"/>
                <a:gd name="connsiteY29" fmla="*/ 6171206 h 16428388"/>
                <a:gd name="connsiteX30" fmla="*/ 6001256 w 13395969"/>
                <a:gd name="connsiteY30" fmla="*/ 6588649 h 16428388"/>
                <a:gd name="connsiteX31" fmla="*/ 5901864 w 13395969"/>
                <a:gd name="connsiteY31" fmla="*/ 6966336 h 16428388"/>
                <a:gd name="connsiteX32" fmla="*/ 5822351 w 13395969"/>
                <a:gd name="connsiteY32" fmla="*/ 7224754 h 16428388"/>
                <a:gd name="connsiteX33" fmla="*/ 5782595 w 13395969"/>
                <a:gd name="connsiteY33" fmla="*/ 7363901 h 16428388"/>
                <a:gd name="connsiteX34" fmla="*/ 6041012 w 13395969"/>
                <a:gd name="connsiteY34" fmla="*/ 7562684 h 16428388"/>
                <a:gd name="connsiteX35" fmla="*/ 6140403 w 13395969"/>
                <a:gd name="connsiteY35" fmla="*/ 8039762 h 16428388"/>
                <a:gd name="connsiteX36" fmla="*/ 6219916 w 13395969"/>
                <a:gd name="connsiteY36" fmla="*/ 8417449 h 16428388"/>
                <a:gd name="connsiteX37" fmla="*/ 6259673 w 13395969"/>
                <a:gd name="connsiteY37" fmla="*/ 9013797 h 16428388"/>
                <a:gd name="connsiteX38" fmla="*/ 6537969 w 13395969"/>
                <a:gd name="connsiteY38" fmla="*/ 9311971 h 16428388"/>
                <a:gd name="connsiteX39" fmla="*/ 6617482 w 13395969"/>
                <a:gd name="connsiteY39" fmla="*/ 9530632 h 16428388"/>
                <a:gd name="connsiteX40" fmla="*/ 6836143 w 13395969"/>
                <a:gd name="connsiteY40" fmla="*/ 9610145 h 16428388"/>
                <a:gd name="connsiteX41" fmla="*/ 6935534 w 13395969"/>
                <a:gd name="connsiteY41" fmla="*/ 9470997 h 16428388"/>
                <a:gd name="connsiteX42" fmla="*/ 7213829 w 13395969"/>
                <a:gd name="connsiteY42" fmla="*/ 9510754 h 16428388"/>
                <a:gd name="connsiteX43" fmla="*/ 7531882 w 13395969"/>
                <a:gd name="connsiteY43" fmla="*/ 9431241 h 16428388"/>
                <a:gd name="connsiteX44" fmla="*/ 7710786 w 13395969"/>
                <a:gd name="connsiteY44" fmla="*/ 9451119 h 16428388"/>
                <a:gd name="connsiteX45" fmla="*/ 7790299 w 13395969"/>
                <a:gd name="connsiteY45" fmla="*/ 9252336 h 16428388"/>
                <a:gd name="connsiteX46" fmla="*/ 8028838 w 13395969"/>
                <a:gd name="connsiteY46" fmla="*/ 9232458 h 16428388"/>
                <a:gd name="connsiteX47" fmla="*/ 8128229 w 13395969"/>
                <a:gd name="connsiteY47" fmla="*/ 9530632 h 16428388"/>
                <a:gd name="connsiteX48" fmla="*/ 8426403 w 13395969"/>
                <a:gd name="connsiteY48" fmla="*/ 9868562 h 16428388"/>
                <a:gd name="connsiteX49" fmla="*/ 8426403 w 13395969"/>
                <a:gd name="connsiteY49" fmla="*/ 10325762 h 16428388"/>
                <a:gd name="connsiteX50" fmla="*/ 8307134 w 13395969"/>
                <a:gd name="connsiteY50" fmla="*/ 10822719 h 16428388"/>
                <a:gd name="connsiteX51" fmla="*/ 8446282 w 13395969"/>
                <a:gd name="connsiteY51" fmla="*/ 11339554 h 16428388"/>
                <a:gd name="connsiteX52" fmla="*/ 8625186 w 13395969"/>
                <a:gd name="connsiteY52" fmla="*/ 11796754 h 16428388"/>
                <a:gd name="connsiteX53" fmla="*/ 9142021 w 13395969"/>
                <a:gd name="connsiteY53" fmla="*/ 12333467 h 16428388"/>
                <a:gd name="connsiteX54" fmla="*/ 9658856 w 13395969"/>
                <a:gd name="connsiteY54" fmla="*/ 12552127 h 16428388"/>
                <a:gd name="connsiteX55" fmla="*/ 10155812 w 13395969"/>
                <a:gd name="connsiteY55" fmla="*/ 12552127 h 16428388"/>
                <a:gd name="connsiteX56" fmla="*/ 10553377 w 13395969"/>
                <a:gd name="connsiteY56" fmla="*/ 12671397 h 16428388"/>
                <a:gd name="connsiteX57" fmla="*/ 11149725 w 13395969"/>
                <a:gd name="connsiteY57" fmla="*/ 12850301 h 16428388"/>
                <a:gd name="connsiteX58" fmla="*/ 11765951 w 13395969"/>
                <a:gd name="connsiteY58" fmla="*/ 13148475 h 16428388"/>
                <a:gd name="connsiteX59" fmla="*/ 11765951 w 13395969"/>
                <a:gd name="connsiteY59" fmla="*/ 13784580 h 16428388"/>
                <a:gd name="connsiteX60" fmla="*/ 11686438 w 13395969"/>
                <a:gd name="connsiteY60" fmla="*/ 14082754 h 16428388"/>
                <a:gd name="connsiteX61" fmla="*/ 11487656 w 13395969"/>
                <a:gd name="connsiteY61" fmla="*/ 14838127 h 16428388"/>
                <a:gd name="connsiteX62" fmla="*/ 11606925 w 13395969"/>
                <a:gd name="connsiteY62" fmla="*/ 15593501 h 16428388"/>
                <a:gd name="connsiteX63" fmla="*/ 12024369 w 13395969"/>
                <a:gd name="connsiteY63" fmla="*/ 15971188 h 16428388"/>
                <a:gd name="connsiteX64" fmla="*/ 12720108 w 13395969"/>
                <a:gd name="connsiteY64" fmla="*/ 16189849 h 16428388"/>
                <a:gd name="connsiteX65" fmla="*/ 13058038 w 13395969"/>
                <a:gd name="connsiteY65" fmla="*/ 16229606 h 16428388"/>
                <a:gd name="connsiteX66" fmla="*/ 13395969 w 13395969"/>
                <a:gd name="connsiteY66" fmla="*/ 16428388 h 16428388"/>
                <a:gd name="connsiteX0" fmla="*/ 135038 w 13471861"/>
                <a:gd name="connsiteY0" fmla="*/ 0 h 16428388"/>
                <a:gd name="connsiteX1" fmla="*/ 408614 w 13471861"/>
                <a:gd name="connsiteY1" fmla="*/ 496087 h 16428388"/>
                <a:gd name="connsiteX2" fmla="*/ 145724 w 13471861"/>
                <a:gd name="connsiteY2" fmla="*/ 630389 h 16428388"/>
                <a:gd name="connsiteX3" fmla="*/ 80002 w 13471861"/>
                <a:gd name="connsiteY3" fmla="*/ 924712 h 16428388"/>
                <a:gd name="connsiteX4" fmla="*/ 1320157 w 13471861"/>
                <a:gd name="connsiteY4" fmla="*/ 1301902 h 16428388"/>
                <a:gd name="connsiteX5" fmla="*/ 1723808 w 13471861"/>
                <a:gd name="connsiteY5" fmla="*/ 3010562 h 16428388"/>
                <a:gd name="connsiteX6" fmla="*/ 1644295 w 13471861"/>
                <a:gd name="connsiteY6" fmla="*/ 3189467 h 16428388"/>
                <a:gd name="connsiteX7" fmla="*/ 1564782 w 13471861"/>
                <a:gd name="connsiteY7" fmla="*/ 3388249 h 16428388"/>
                <a:gd name="connsiteX8" fmla="*/ 1604539 w 13471861"/>
                <a:gd name="connsiteY8" fmla="*/ 3666545 h 16428388"/>
                <a:gd name="connsiteX9" fmla="*/ 1604539 w 13471861"/>
                <a:gd name="connsiteY9" fmla="*/ 4004475 h 16428388"/>
                <a:gd name="connsiteX10" fmla="*/ 1604539 w 13471861"/>
                <a:gd name="connsiteY10" fmla="*/ 4103867 h 16428388"/>
                <a:gd name="connsiteX11" fmla="*/ 1922591 w 13471861"/>
                <a:gd name="connsiteY11" fmla="*/ 4103867 h 16428388"/>
                <a:gd name="connsiteX12" fmla="*/ 2161130 w 13471861"/>
                <a:gd name="connsiteY12" fmla="*/ 4123745 h 16428388"/>
                <a:gd name="connsiteX13" fmla="*/ 2578574 w 13471861"/>
                <a:gd name="connsiteY13" fmla="*/ 4183380 h 16428388"/>
                <a:gd name="connsiteX14" fmla="*/ 2817113 w 13471861"/>
                <a:gd name="connsiteY14" fmla="*/ 4223136 h 16428388"/>
                <a:gd name="connsiteX15" fmla="*/ 2976139 w 13471861"/>
                <a:gd name="connsiteY15" fmla="*/ 4481554 h 16428388"/>
                <a:gd name="connsiteX16" fmla="*/ 3075530 w 13471861"/>
                <a:gd name="connsiteY16" fmla="*/ 4600823 h 16428388"/>
                <a:gd name="connsiteX17" fmla="*/ 3234556 w 13471861"/>
                <a:gd name="connsiteY17" fmla="*/ 4600823 h 16428388"/>
                <a:gd name="connsiteX18" fmla="*/ 3453217 w 13471861"/>
                <a:gd name="connsiteY18" fmla="*/ 4640580 h 16428388"/>
                <a:gd name="connsiteX19" fmla="*/ 3552608 w 13471861"/>
                <a:gd name="connsiteY19" fmla="*/ 4799606 h 16428388"/>
                <a:gd name="connsiteX20" fmla="*/ 3652000 w 13471861"/>
                <a:gd name="connsiteY20" fmla="*/ 5038145 h 16428388"/>
                <a:gd name="connsiteX21" fmla="*/ 3771269 w 13471861"/>
                <a:gd name="connsiteY21" fmla="*/ 5097780 h 16428388"/>
                <a:gd name="connsiteX22" fmla="*/ 4029687 w 13471861"/>
                <a:gd name="connsiteY22" fmla="*/ 5137536 h 16428388"/>
                <a:gd name="connsiteX23" fmla="*/ 4327861 w 13471861"/>
                <a:gd name="connsiteY23" fmla="*/ 5395954 h 16428388"/>
                <a:gd name="connsiteX24" fmla="*/ 4407374 w 13471861"/>
                <a:gd name="connsiteY24" fmla="*/ 5594736 h 16428388"/>
                <a:gd name="connsiteX25" fmla="*/ 4407374 w 13471861"/>
                <a:gd name="connsiteY25" fmla="*/ 5773641 h 16428388"/>
                <a:gd name="connsiteX26" fmla="*/ 4586278 w 13471861"/>
                <a:gd name="connsiteY26" fmla="*/ 5853154 h 16428388"/>
                <a:gd name="connsiteX27" fmla="*/ 5122991 w 13471861"/>
                <a:gd name="connsiteY27" fmla="*/ 5733884 h 16428388"/>
                <a:gd name="connsiteX28" fmla="*/ 5421165 w 13471861"/>
                <a:gd name="connsiteY28" fmla="*/ 5773641 h 16428388"/>
                <a:gd name="connsiteX29" fmla="*/ 5719339 w 13471861"/>
                <a:gd name="connsiteY29" fmla="*/ 5912788 h 16428388"/>
                <a:gd name="connsiteX30" fmla="*/ 6017513 w 13471861"/>
                <a:gd name="connsiteY30" fmla="*/ 6171206 h 16428388"/>
                <a:gd name="connsiteX31" fmla="*/ 6077148 w 13471861"/>
                <a:gd name="connsiteY31" fmla="*/ 6588649 h 16428388"/>
                <a:gd name="connsiteX32" fmla="*/ 5977756 w 13471861"/>
                <a:gd name="connsiteY32" fmla="*/ 6966336 h 16428388"/>
                <a:gd name="connsiteX33" fmla="*/ 5898243 w 13471861"/>
                <a:gd name="connsiteY33" fmla="*/ 7224754 h 16428388"/>
                <a:gd name="connsiteX34" fmla="*/ 5858487 w 13471861"/>
                <a:gd name="connsiteY34" fmla="*/ 7363901 h 16428388"/>
                <a:gd name="connsiteX35" fmla="*/ 6116904 w 13471861"/>
                <a:gd name="connsiteY35" fmla="*/ 7562684 h 16428388"/>
                <a:gd name="connsiteX36" fmla="*/ 6216295 w 13471861"/>
                <a:gd name="connsiteY36" fmla="*/ 8039762 h 16428388"/>
                <a:gd name="connsiteX37" fmla="*/ 6295808 w 13471861"/>
                <a:gd name="connsiteY37" fmla="*/ 8417449 h 16428388"/>
                <a:gd name="connsiteX38" fmla="*/ 6335565 w 13471861"/>
                <a:gd name="connsiteY38" fmla="*/ 9013797 h 16428388"/>
                <a:gd name="connsiteX39" fmla="*/ 6613861 w 13471861"/>
                <a:gd name="connsiteY39" fmla="*/ 9311971 h 16428388"/>
                <a:gd name="connsiteX40" fmla="*/ 6693374 w 13471861"/>
                <a:gd name="connsiteY40" fmla="*/ 9530632 h 16428388"/>
                <a:gd name="connsiteX41" fmla="*/ 6912035 w 13471861"/>
                <a:gd name="connsiteY41" fmla="*/ 9610145 h 16428388"/>
                <a:gd name="connsiteX42" fmla="*/ 7011426 w 13471861"/>
                <a:gd name="connsiteY42" fmla="*/ 9470997 h 16428388"/>
                <a:gd name="connsiteX43" fmla="*/ 7289721 w 13471861"/>
                <a:gd name="connsiteY43" fmla="*/ 9510754 h 16428388"/>
                <a:gd name="connsiteX44" fmla="*/ 7607774 w 13471861"/>
                <a:gd name="connsiteY44" fmla="*/ 9431241 h 16428388"/>
                <a:gd name="connsiteX45" fmla="*/ 7786678 w 13471861"/>
                <a:gd name="connsiteY45" fmla="*/ 9451119 h 16428388"/>
                <a:gd name="connsiteX46" fmla="*/ 7866191 w 13471861"/>
                <a:gd name="connsiteY46" fmla="*/ 9252336 h 16428388"/>
                <a:gd name="connsiteX47" fmla="*/ 8104730 w 13471861"/>
                <a:gd name="connsiteY47" fmla="*/ 9232458 h 16428388"/>
                <a:gd name="connsiteX48" fmla="*/ 8204121 w 13471861"/>
                <a:gd name="connsiteY48" fmla="*/ 9530632 h 16428388"/>
                <a:gd name="connsiteX49" fmla="*/ 8502295 w 13471861"/>
                <a:gd name="connsiteY49" fmla="*/ 9868562 h 16428388"/>
                <a:gd name="connsiteX50" fmla="*/ 8502295 w 13471861"/>
                <a:gd name="connsiteY50" fmla="*/ 10325762 h 16428388"/>
                <a:gd name="connsiteX51" fmla="*/ 8383026 w 13471861"/>
                <a:gd name="connsiteY51" fmla="*/ 10822719 h 16428388"/>
                <a:gd name="connsiteX52" fmla="*/ 8522174 w 13471861"/>
                <a:gd name="connsiteY52" fmla="*/ 11339554 h 16428388"/>
                <a:gd name="connsiteX53" fmla="*/ 8701078 w 13471861"/>
                <a:gd name="connsiteY53" fmla="*/ 11796754 h 16428388"/>
                <a:gd name="connsiteX54" fmla="*/ 9217913 w 13471861"/>
                <a:gd name="connsiteY54" fmla="*/ 12333467 h 16428388"/>
                <a:gd name="connsiteX55" fmla="*/ 9734748 w 13471861"/>
                <a:gd name="connsiteY55" fmla="*/ 12552127 h 16428388"/>
                <a:gd name="connsiteX56" fmla="*/ 10231704 w 13471861"/>
                <a:gd name="connsiteY56" fmla="*/ 12552127 h 16428388"/>
                <a:gd name="connsiteX57" fmla="*/ 10629269 w 13471861"/>
                <a:gd name="connsiteY57" fmla="*/ 12671397 h 16428388"/>
                <a:gd name="connsiteX58" fmla="*/ 11225617 w 13471861"/>
                <a:gd name="connsiteY58" fmla="*/ 12850301 h 16428388"/>
                <a:gd name="connsiteX59" fmla="*/ 11841843 w 13471861"/>
                <a:gd name="connsiteY59" fmla="*/ 13148475 h 16428388"/>
                <a:gd name="connsiteX60" fmla="*/ 11841843 w 13471861"/>
                <a:gd name="connsiteY60" fmla="*/ 13784580 h 16428388"/>
                <a:gd name="connsiteX61" fmla="*/ 11762330 w 13471861"/>
                <a:gd name="connsiteY61" fmla="*/ 14082754 h 16428388"/>
                <a:gd name="connsiteX62" fmla="*/ 11563548 w 13471861"/>
                <a:gd name="connsiteY62" fmla="*/ 14838127 h 16428388"/>
                <a:gd name="connsiteX63" fmla="*/ 11682817 w 13471861"/>
                <a:gd name="connsiteY63" fmla="*/ 15593501 h 16428388"/>
                <a:gd name="connsiteX64" fmla="*/ 12100261 w 13471861"/>
                <a:gd name="connsiteY64" fmla="*/ 15971188 h 16428388"/>
                <a:gd name="connsiteX65" fmla="*/ 12796000 w 13471861"/>
                <a:gd name="connsiteY65" fmla="*/ 16189849 h 16428388"/>
                <a:gd name="connsiteX66" fmla="*/ 13133930 w 13471861"/>
                <a:gd name="connsiteY66" fmla="*/ 16229606 h 16428388"/>
                <a:gd name="connsiteX67" fmla="*/ 13471861 w 13471861"/>
                <a:gd name="connsiteY67" fmla="*/ 16428388 h 16428388"/>
                <a:gd name="connsiteX0" fmla="*/ 15437 w 13352260"/>
                <a:gd name="connsiteY0" fmla="*/ 0 h 16428388"/>
                <a:gd name="connsiteX1" fmla="*/ 289013 w 13352260"/>
                <a:gd name="connsiteY1" fmla="*/ 496087 h 16428388"/>
                <a:gd name="connsiteX2" fmla="*/ 26123 w 13352260"/>
                <a:gd name="connsiteY2" fmla="*/ 630389 h 16428388"/>
                <a:gd name="connsiteX3" fmla="*/ 183286 w 13352260"/>
                <a:gd name="connsiteY3" fmla="*/ 1039012 h 16428388"/>
                <a:gd name="connsiteX4" fmla="*/ 1200556 w 13352260"/>
                <a:gd name="connsiteY4" fmla="*/ 1301902 h 16428388"/>
                <a:gd name="connsiteX5" fmla="*/ 1604207 w 13352260"/>
                <a:gd name="connsiteY5" fmla="*/ 3010562 h 16428388"/>
                <a:gd name="connsiteX6" fmla="*/ 1524694 w 13352260"/>
                <a:gd name="connsiteY6" fmla="*/ 3189467 h 16428388"/>
                <a:gd name="connsiteX7" fmla="*/ 1445181 w 13352260"/>
                <a:gd name="connsiteY7" fmla="*/ 3388249 h 16428388"/>
                <a:gd name="connsiteX8" fmla="*/ 1484938 w 13352260"/>
                <a:gd name="connsiteY8" fmla="*/ 3666545 h 16428388"/>
                <a:gd name="connsiteX9" fmla="*/ 1484938 w 13352260"/>
                <a:gd name="connsiteY9" fmla="*/ 4004475 h 16428388"/>
                <a:gd name="connsiteX10" fmla="*/ 1484938 w 13352260"/>
                <a:gd name="connsiteY10" fmla="*/ 4103867 h 16428388"/>
                <a:gd name="connsiteX11" fmla="*/ 1802990 w 13352260"/>
                <a:gd name="connsiteY11" fmla="*/ 4103867 h 16428388"/>
                <a:gd name="connsiteX12" fmla="*/ 2041529 w 13352260"/>
                <a:gd name="connsiteY12" fmla="*/ 4123745 h 16428388"/>
                <a:gd name="connsiteX13" fmla="*/ 2458973 w 13352260"/>
                <a:gd name="connsiteY13" fmla="*/ 4183380 h 16428388"/>
                <a:gd name="connsiteX14" fmla="*/ 2697512 w 13352260"/>
                <a:gd name="connsiteY14" fmla="*/ 4223136 h 16428388"/>
                <a:gd name="connsiteX15" fmla="*/ 2856538 w 13352260"/>
                <a:gd name="connsiteY15" fmla="*/ 4481554 h 16428388"/>
                <a:gd name="connsiteX16" fmla="*/ 2955929 w 13352260"/>
                <a:gd name="connsiteY16" fmla="*/ 4600823 h 16428388"/>
                <a:gd name="connsiteX17" fmla="*/ 3114955 w 13352260"/>
                <a:gd name="connsiteY17" fmla="*/ 4600823 h 16428388"/>
                <a:gd name="connsiteX18" fmla="*/ 3333616 w 13352260"/>
                <a:gd name="connsiteY18" fmla="*/ 4640580 h 16428388"/>
                <a:gd name="connsiteX19" fmla="*/ 3433007 w 13352260"/>
                <a:gd name="connsiteY19" fmla="*/ 4799606 h 16428388"/>
                <a:gd name="connsiteX20" fmla="*/ 3532399 w 13352260"/>
                <a:gd name="connsiteY20" fmla="*/ 5038145 h 16428388"/>
                <a:gd name="connsiteX21" fmla="*/ 3651668 w 13352260"/>
                <a:gd name="connsiteY21" fmla="*/ 5097780 h 16428388"/>
                <a:gd name="connsiteX22" fmla="*/ 3910086 w 13352260"/>
                <a:gd name="connsiteY22" fmla="*/ 5137536 h 16428388"/>
                <a:gd name="connsiteX23" fmla="*/ 4208260 w 13352260"/>
                <a:gd name="connsiteY23" fmla="*/ 5395954 h 16428388"/>
                <a:gd name="connsiteX24" fmla="*/ 4287773 w 13352260"/>
                <a:gd name="connsiteY24" fmla="*/ 5594736 h 16428388"/>
                <a:gd name="connsiteX25" fmla="*/ 4287773 w 13352260"/>
                <a:gd name="connsiteY25" fmla="*/ 5773641 h 16428388"/>
                <a:gd name="connsiteX26" fmla="*/ 4466677 w 13352260"/>
                <a:gd name="connsiteY26" fmla="*/ 5853154 h 16428388"/>
                <a:gd name="connsiteX27" fmla="*/ 5003390 w 13352260"/>
                <a:gd name="connsiteY27" fmla="*/ 5733884 h 16428388"/>
                <a:gd name="connsiteX28" fmla="*/ 5301564 w 13352260"/>
                <a:gd name="connsiteY28" fmla="*/ 5773641 h 16428388"/>
                <a:gd name="connsiteX29" fmla="*/ 5599738 w 13352260"/>
                <a:gd name="connsiteY29" fmla="*/ 5912788 h 16428388"/>
                <a:gd name="connsiteX30" fmla="*/ 5897912 w 13352260"/>
                <a:gd name="connsiteY30" fmla="*/ 6171206 h 16428388"/>
                <a:gd name="connsiteX31" fmla="*/ 5957547 w 13352260"/>
                <a:gd name="connsiteY31" fmla="*/ 6588649 h 16428388"/>
                <a:gd name="connsiteX32" fmla="*/ 5858155 w 13352260"/>
                <a:gd name="connsiteY32" fmla="*/ 6966336 h 16428388"/>
                <a:gd name="connsiteX33" fmla="*/ 5778642 w 13352260"/>
                <a:gd name="connsiteY33" fmla="*/ 7224754 h 16428388"/>
                <a:gd name="connsiteX34" fmla="*/ 5738886 w 13352260"/>
                <a:gd name="connsiteY34" fmla="*/ 7363901 h 16428388"/>
                <a:gd name="connsiteX35" fmla="*/ 5997303 w 13352260"/>
                <a:gd name="connsiteY35" fmla="*/ 7562684 h 16428388"/>
                <a:gd name="connsiteX36" fmla="*/ 6096694 w 13352260"/>
                <a:gd name="connsiteY36" fmla="*/ 8039762 h 16428388"/>
                <a:gd name="connsiteX37" fmla="*/ 6176207 w 13352260"/>
                <a:gd name="connsiteY37" fmla="*/ 8417449 h 16428388"/>
                <a:gd name="connsiteX38" fmla="*/ 6215964 w 13352260"/>
                <a:gd name="connsiteY38" fmla="*/ 9013797 h 16428388"/>
                <a:gd name="connsiteX39" fmla="*/ 6494260 w 13352260"/>
                <a:gd name="connsiteY39" fmla="*/ 9311971 h 16428388"/>
                <a:gd name="connsiteX40" fmla="*/ 6573773 w 13352260"/>
                <a:gd name="connsiteY40" fmla="*/ 9530632 h 16428388"/>
                <a:gd name="connsiteX41" fmla="*/ 6792434 w 13352260"/>
                <a:gd name="connsiteY41" fmla="*/ 9610145 h 16428388"/>
                <a:gd name="connsiteX42" fmla="*/ 6891825 w 13352260"/>
                <a:gd name="connsiteY42" fmla="*/ 9470997 h 16428388"/>
                <a:gd name="connsiteX43" fmla="*/ 7170120 w 13352260"/>
                <a:gd name="connsiteY43" fmla="*/ 9510754 h 16428388"/>
                <a:gd name="connsiteX44" fmla="*/ 7488173 w 13352260"/>
                <a:gd name="connsiteY44" fmla="*/ 9431241 h 16428388"/>
                <a:gd name="connsiteX45" fmla="*/ 7667077 w 13352260"/>
                <a:gd name="connsiteY45" fmla="*/ 9451119 h 16428388"/>
                <a:gd name="connsiteX46" fmla="*/ 7746590 w 13352260"/>
                <a:gd name="connsiteY46" fmla="*/ 9252336 h 16428388"/>
                <a:gd name="connsiteX47" fmla="*/ 7985129 w 13352260"/>
                <a:gd name="connsiteY47" fmla="*/ 9232458 h 16428388"/>
                <a:gd name="connsiteX48" fmla="*/ 8084520 w 13352260"/>
                <a:gd name="connsiteY48" fmla="*/ 9530632 h 16428388"/>
                <a:gd name="connsiteX49" fmla="*/ 8382694 w 13352260"/>
                <a:gd name="connsiteY49" fmla="*/ 9868562 h 16428388"/>
                <a:gd name="connsiteX50" fmla="*/ 8382694 w 13352260"/>
                <a:gd name="connsiteY50" fmla="*/ 10325762 h 16428388"/>
                <a:gd name="connsiteX51" fmla="*/ 8263425 w 13352260"/>
                <a:gd name="connsiteY51" fmla="*/ 10822719 h 16428388"/>
                <a:gd name="connsiteX52" fmla="*/ 8402573 w 13352260"/>
                <a:gd name="connsiteY52" fmla="*/ 11339554 h 16428388"/>
                <a:gd name="connsiteX53" fmla="*/ 8581477 w 13352260"/>
                <a:gd name="connsiteY53" fmla="*/ 11796754 h 16428388"/>
                <a:gd name="connsiteX54" fmla="*/ 9098312 w 13352260"/>
                <a:gd name="connsiteY54" fmla="*/ 12333467 h 16428388"/>
                <a:gd name="connsiteX55" fmla="*/ 9615147 w 13352260"/>
                <a:gd name="connsiteY55" fmla="*/ 12552127 h 16428388"/>
                <a:gd name="connsiteX56" fmla="*/ 10112103 w 13352260"/>
                <a:gd name="connsiteY56" fmla="*/ 12552127 h 16428388"/>
                <a:gd name="connsiteX57" fmla="*/ 10509668 w 13352260"/>
                <a:gd name="connsiteY57" fmla="*/ 12671397 h 16428388"/>
                <a:gd name="connsiteX58" fmla="*/ 11106016 w 13352260"/>
                <a:gd name="connsiteY58" fmla="*/ 12850301 h 16428388"/>
                <a:gd name="connsiteX59" fmla="*/ 11722242 w 13352260"/>
                <a:gd name="connsiteY59" fmla="*/ 13148475 h 16428388"/>
                <a:gd name="connsiteX60" fmla="*/ 11722242 w 13352260"/>
                <a:gd name="connsiteY60" fmla="*/ 13784580 h 16428388"/>
                <a:gd name="connsiteX61" fmla="*/ 11642729 w 13352260"/>
                <a:gd name="connsiteY61" fmla="*/ 14082754 h 16428388"/>
                <a:gd name="connsiteX62" fmla="*/ 11443947 w 13352260"/>
                <a:gd name="connsiteY62" fmla="*/ 14838127 h 16428388"/>
                <a:gd name="connsiteX63" fmla="*/ 11563216 w 13352260"/>
                <a:gd name="connsiteY63" fmla="*/ 15593501 h 16428388"/>
                <a:gd name="connsiteX64" fmla="*/ 11980660 w 13352260"/>
                <a:gd name="connsiteY64" fmla="*/ 15971188 h 16428388"/>
                <a:gd name="connsiteX65" fmla="*/ 12676399 w 13352260"/>
                <a:gd name="connsiteY65" fmla="*/ 16189849 h 16428388"/>
                <a:gd name="connsiteX66" fmla="*/ 13014329 w 13352260"/>
                <a:gd name="connsiteY66" fmla="*/ 16229606 h 16428388"/>
                <a:gd name="connsiteX67" fmla="*/ 13352260 w 13352260"/>
                <a:gd name="connsiteY67" fmla="*/ 16428388 h 16428388"/>
                <a:gd name="connsiteX0" fmla="*/ 78870 w 13415693"/>
                <a:gd name="connsiteY0" fmla="*/ 0 h 16428388"/>
                <a:gd name="connsiteX1" fmla="*/ 352446 w 13415693"/>
                <a:gd name="connsiteY1" fmla="*/ 496087 h 16428388"/>
                <a:gd name="connsiteX2" fmla="*/ 15261 w 13415693"/>
                <a:gd name="connsiteY2" fmla="*/ 678966 h 16428388"/>
                <a:gd name="connsiteX3" fmla="*/ 246719 w 13415693"/>
                <a:gd name="connsiteY3" fmla="*/ 1039012 h 16428388"/>
                <a:gd name="connsiteX4" fmla="*/ 1263989 w 13415693"/>
                <a:gd name="connsiteY4" fmla="*/ 1301902 h 16428388"/>
                <a:gd name="connsiteX5" fmla="*/ 1667640 w 13415693"/>
                <a:gd name="connsiteY5" fmla="*/ 3010562 h 16428388"/>
                <a:gd name="connsiteX6" fmla="*/ 1588127 w 13415693"/>
                <a:gd name="connsiteY6" fmla="*/ 3189467 h 16428388"/>
                <a:gd name="connsiteX7" fmla="*/ 1508614 w 13415693"/>
                <a:gd name="connsiteY7" fmla="*/ 3388249 h 16428388"/>
                <a:gd name="connsiteX8" fmla="*/ 1548371 w 13415693"/>
                <a:gd name="connsiteY8" fmla="*/ 3666545 h 16428388"/>
                <a:gd name="connsiteX9" fmla="*/ 1548371 w 13415693"/>
                <a:gd name="connsiteY9" fmla="*/ 4004475 h 16428388"/>
                <a:gd name="connsiteX10" fmla="*/ 1548371 w 13415693"/>
                <a:gd name="connsiteY10" fmla="*/ 4103867 h 16428388"/>
                <a:gd name="connsiteX11" fmla="*/ 1866423 w 13415693"/>
                <a:gd name="connsiteY11" fmla="*/ 4103867 h 16428388"/>
                <a:gd name="connsiteX12" fmla="*/ 2104962 w 13415693"/>
                <a:gd name="connsiteY12" fmla="*/ 4123745 h 16428388"/>
                <a:gd name="connsiteX13" fmla="*/ 2522406 w 13415693"/>
                <a:gd name="connsiteY13" fmla="*/ 4183380 h 16428388"/>
                <a:gd name="connsiteX14" fmla="*/ 2760945 w 13415693"/>
                <a:gd name="connsiteY14" fmla="*/ 4223136 h 16428388"/>
                <a:gd name="connsiteX15" fmla="*/ 2919971 w 13415693"/>
                <a:gd name="connsiteY15" fmla="*/ 4481554 h 16428388"/>
                <a:gd name="connsiteX16" fmla="*/ 3019362 w 13415693"/>
                <a:gd name="connsiteY16" fmla="*/ 4600823 h 16428388"/>
                <a:gd name="connsiteX17" fmla="*/ 3178388 w 13415693"/>
                <a:gd name="connsiteY17" fmla="*/ 4600823 h 16428388"/>
                <a:gd name="connsiteX18" fmla="*/ 3397049 w 13415693"/>
                <a:gd name="connsiteY18" fmla="*/ 4640580 h 16428388"/>
                <a:gd name="connsiteX19" fmla="*/ 3496440 w 13415693"/>
                <a:gd name="connsiteY19" fmla="*/ 4799606 h 16428388"/>
                <a:gd name="connsiteX20" fmla="*/ 3595832 w 13415693"/>
                <a:gd name="connsiteY20" fmla="*/ 5038145 h 16428388"/>
                <a:gd name="connsiteX21" fmla="*/ 3715101 w 13415693"/>
                <a:gd name="connsiteY21" fmla="*/ 5097780 h 16428388"/>
                <a:gd name="connsiteX22" fmla="*/ 3973519 w 13415693"/>
                <a:gd name="connsiteY22" fmla="*/ 5137536 h 16428388"/>
                <a:gd name="connsiteX23" fmla="*/ 4271693 w 13415693"/>
                <a:gd name="connsiteY23" fmla="*/ 5395954 h 16428388"/>
                <a:gd name="connsiteX24" fmla="*/ 4351206 w 13415693"/>
                <a:gd name="connsiteY24" fmla="*/ 5594736 h 16428388"/>
                <a:gd name="connsiteX25" fmla="*/ 4351206 w 13415693"/>
                <a:gd name="connsiteY25" fmla="*/ 5773641 h 16428388"/>
                <a:gd name="connsiteX26" fmla="*/ 4530110 w 13415693"/>
                <a:gd name="connsiteY26" fmla="*/ 5853154 h 16428388"/>
                <a:gd name="connsiteX27" fmla="*/ 5066823 w 13415693"/>
                <a:gd name="connsiteY27" fmla="*/ 5733884 h 16428388"/>
                <a:gd name="connsiteX28" fmla="*/ 5364997 w 13415693"/>
                <a:gd name="connsiteY28" fmla="*/ 5773641 h 16428388"/>
                <a:gd name="connsiteX29" fmla="*/ 5663171 w 13415693"/>
                <a:gd name="connsiteY29" fmla="*/ 5912788 h 16428388"/>
                <a:gd name="connsiteX30" fmla="*/ 5961345 w 13415693"/>
                <a:gd name="connsiteY30" fmla="*/ 6171206 h 16428388"/>
                <a:gd name="connsiteX31" fmla="*/ 6020980 w 13415693"/>
                <a:gd name="connsiteY31" fmla="*/ 6588649 h 16428388"/>
                <a:gd name="connsiteX32" fmla="*/ 5921588 w 13415693"/>
                <a:gd name="connsiteY32" fmla="*/ 6966336 h 16428388"/>
                <a:gd name="connsiteX33" fmla="*/ 5842075 w 13415693"/>
                <a:gd name="connsiteY33" fmla="*/ 7224754 h 16428388"/>
                <a:gd name="connsiteX34" fmla="*/ 5802319 w 13415693"/>
                <a:gd name="connsiteY34" fmla="*/ 7363901 h 16428388"/>
                <a:gd name="connsiteX35" fmla="*/ 6060736 w 13415693"/>
                <a:gd name="connsiteY35" fmla="*/ 7562684 h 16428388"/>
                <a:gd name="connsiteX36" fmla="*/ 6160127 w 13415693"/>
                <a:gd name="connsiteY36" fmla="*/ 8039762 h 16428388"/>
                <a:gd name="connsiteX37" fmla="*/ 6239640 w 13415693"/>
                <a:gd name="connsiteY37" fmla="*/ 8417449 h 16428388"/>
                <a:gd name="connsiteX38" fmla="*/ 6279397 w 13415693"/>
                <a:gd name="connsiteY38" fmla="*/ 9013797 h 16428388"/>
                <a:gd name="connsiteX39" fmla="*/ 6557693 w 13415693"/>
                <a:gd name="connsiteY39" fmla="*/ 9311971 h 16428388"/>
                <a:gd name="connsiteX40" fmla="*/ 6637206 w 13415693"/>
                <a:gd name="connsiteY40" fmla="*/ 9530632 h 16428388"/>
                <a:gd name="connsiteX41" fmla="*/ 6855867 w 13415693"/>
                <a:gd name="connsiteY41" fmla="*/ 9610145 h 16428388"/>
                <a:gd name="connsiteX42" fmla="*/ 6955258 w 13415693"/>
                <a:gd name="connsiteY42" fmla="*/ 9470997 h 16428388"/>
                <a:gd name="connsiteX43" fmla="*/ 7233553 w 13415693"/>
                <a:gd name="connsiteY43" fmla="*/ 9510754 h 16428388"/>
                <a:gd name="connsiteX44" fmla="*/ 7551606 w 13415693"/>
                <a:gd name="connsiteY44" fmla="*/ 9431241 h 16428388"/>
                <a:gd name="connsiteX45" fmla="*/ 7730510 w 13415693"/>
                <a:gd name="connsiteY45" fmla="*/ 9451119 h 16428388"/>
                <a:gd name="connsiteX46" fmla="*/ 7810023 w 13415693"/>
                <a:gd name="connsiteY46" fmla="*/ 9252336 h 16428388"/>
                <a:gd name="connsiteX47" fmla="*/ 8048562 w 13415693"/>
                <a:gd name="connsiteY47" fmla="*/ 9232458 h 16428388"/>
                <a:gd name="connsiteX48" fmla="*/ 8147953 w 13415693"/>
                <a:gd name="connsiteY48" fmla="*/ 9530632 h 16428388"/>
                <a:gd name="connsiteX49" fmla="*/ 8446127 w 13415693"/>
                <a:gd name="connsiteY49" fmla="*/ 9868562 h 16428388"/>
                <a:gd name="connsiteX50" fmla="*/ 8446127 w 13415693"/>
                <a:gd name="connsiteY50" fmla="*/ 10325762 h 16428388"/>
                <a:gd name="connsiteX51" fmla="*/ 8326858 w 13415693"/>
                <a:gd name="connsiteY51" fmla="*/ 10822719 h 16428388"/>
                <a:gd name="connsiteX52" fmla="*/ 8466006 w 13415693"/>
                <a:gd name="connsiteY52" fmla="*/ 11339554 h 16428388"/>
                <a:gd name="connsiteX53" fmla="*/ 8644910 w 13415693"/>
                <a:gd name="connsiteY53" fmla="*/ 11796754 h 16428388"/>
                <a:gd name="connsiteX54" fmla="*/ 9161745 w 13415693"/>
                <a:gd name="connsiteY54" fmla="*/ 12333467 h 16428388"/>
                <a:gd name="connsiteX55" fmla="*/ 9678580 w 13415693"/>
                <a:gd name="connsiteY55" fmla="*/ 12552127 h 16428388"/>
                <a:gd name="connsiteX56" fmla="*/ 10175536 w 13415693"/>
                <a:gd name="connsiteY56" fmla="*/ 12552127 h 16428388"/>
                <a:gd name="connsiteX57" fmla="*/ 10573101 w 13415693"/>
                <a:gd name="connsiteY57" fmla="*/ 12671397 h 16428388"/>
                <a:gd name="connsiteX58" fmla="*/ 11169449 w 13415693"/>
                <a:gd name="connsiteY58" fmla="*/ 12850301 h 16428388"/>
                <a:gd name="connsiteX59" fmla="*/ 11785675 w 13415693"/>
                <a:gd name="connsiteY59" fmla="*/ 13148475 h 16428388"/>
                <a:gd name="connsiteX60" fmla="*/ 11785675 w 13415693"/>
                <a:gd name="connsiteY60" fmla="*/ 13784580 h 16428388"/>
                <a:gd name="connsiteX61" fmla="*/ 11706162 w 13415693"/>
                <a:gd name="connsiteY61" fmla="*/ 14082754 h 16428388"/>
                <a:gd name="connsiteX62" fmla="*/ 11507380 w 13415693"/>
                <a:gd name="connsiteY62" fmla="*/ 14838127 h 16428388"/>
                <a:gd name="connsiteX63" fmla="*/ 11626649 w 13415693"/>
                <a:gd name="connsiteY63" fmla="*/ 15593501 h 16428388"/>
                <a:gd name="connsiteX64" fmla="*/ 12044093 w 13415693"/>
                <a:gd name="connsiteY64" fmla="*/ 15971188 h 16428388"/>
                <a:gd name="connsiteX65" fmla="*/ 12739832 w 13415693"/>
                <a:gd name="connsiteY65" fmla="*/ 16189849 h 16428388"/>
                <a:gd name="connsiteX66" fmla="*/ 13077762 w 13415693"/>
                <a:gd name="connsiteY66" fmla="*/ 16229606 h 16428388"/>
                <a:gd name="connsiteX67" fmla="*/ 13415693 w 13415693"/>
                <a:gd name="connsiteY67" fmla="*/ 16428388 h 16428388"/>
                <a:gd name="connsiteX0" fmla="*/ 79897 w 13416720"/>
                <a:gd name="connsiteY0" fmla="*/ 0 h 16428388"/>
                <a:gd name="connsiteX1" fmla="*/ 353473 w 13416720"/>
                <a:gd name="connsiteY1" fmla="*/ 496087 h 16428388"/>
                <a:gd name="connsiteX2" fmla="*/ 16288 w 13416720"/>
                <a:gd name="connsiteY2" fmla="*/ 678966 h 16428388"/>
                <a:gd name="connsiteX3" fmla="*/ 67723 w 13416720"/>
                <a:gd name="connsiteY3" fmla="*/ 950429 h 16428388"/>
                <a:gd name="connsiteX4" fmla="*/ 247746 w 13416720"/>
                <a:gd name="connsiteY4" fmla="*/ 1039012 h 16428388"/>
                <a:gd name="connsiteX5" fmla="*/ 1265016 w 13416720"/>
                <a:gd name="connsiteY5" fmla="*/ 1301902 h 16428388"/>
                <a:gd name="connsiteX6" fmla="*/ 1668667 w 13416720"/>
                <a:gd name="connsiteY6" fmla="*/ 3010562 h 16428388"/>
                <a:gd name="connsiteX7" fmla="*/ 1589154 w 13416720"/>
                <a:gd name="connsiteY7" fmla="*/ 3189467 h 16428388"/>
                <a:gd name="connsiteX8" fmla="*/ 1509641 w 13416720"/>
                <a:gd name="connsiteY8" fmla="*/ 3388249 h 16428388"/>
                <a:gd name="connsiteX9" fmla="*/ 1549398 w 13416720"/>
                <a:gd name="connsiteY9" fmla="*/ 3666545 h 16428388"/>
                <a:gd name="connsiteX10" fmla="*/ 1549398 w 13416720"/>
                <a:gd name="connsiteY10" fmla="*/ 4004475 h 16428388"/>
                <a:gd name="connsiteX11" fmla="*/ 1549398 w 13416720"/>
                <a:gd name="connsiteY11" fmla="*/ 4103867 h 16428388"/>
                <a:gd name="connsiteX12" fmla="*/ 1867450 w 13416720"/>
                <a:gd name="connsiteY12" fmla="*/ 4103867 h 16428388"/>
                <a:gd name="connsiteX13" fmla="*/ 2105989 w 13416720"/>
                <a:gd name="connsiteY13" fmla="*/ 4123745 h 16428388"/>
                <a:gd name="connsiteX14" fmla="*/ 2523433 w 13416720"/>
                <a:gd name="connsiteY14" fmla="*/ 4183380 h 16428388"/>
                <a:gd name="connsiteX15" fmla="*/ 2761972 w 13416720"/>
                <a:gd name="connsiteY15" fmla="*/ 4223136 h 16428388"/>
                <a:gd name="connsiteX16" fmla="*/ 2920998 w 13416720"/>
                <a:gd name="connsiteY16" fmla="*/ 4481554 h 16428388"/>
                <a:gd name="connsiteX17" fmla="*/ 3020389 w 13416720"/>
                <a:gd name="connsiteY17" fmla="*/ 4600823 h 16428388"/>
                <a:gd name="connsiteX18" fmla="*/ 3179415 w 13416720"/>
                <a:gd name="connsiteY18" fmla="*/ 4600823 h 16428388"/>
                <a:gd name="connsiteX19" fmla="*/ 3398076 w 13416720"/>
                <a:gd name="connsiteY19" fmla="*/ 4640580 h 16428388"/>
                <a:gd name="connsiteX20" fmla="*/ 3497467 w 13416720"/>
                <a:gd name="connsiteY20" fmla="*/ 4799606 h 16428388"/>
                <a:gd name="connsiteX21" fmla="*/ 3596859 w 13416720"/>
                <a:gd name="connsiteY21" fmla="*/ 5038145 h 16428388"/>
                <a:gd name="connsiteX22" fmla="*/ 3716128 w 13416720"/>
                <a:gd name="connsiteY22" fmla="*/ 5097780 h 16428388"/>
                <a:gd name="connsiteX23" fmla="*/ 3974546 w 13416720"/>
                <a:gd name="connsiteY23" fmla="*/ 5137536 h 16428388"/>
                <a:gd name="connsiteX24" fmla="*/ 4272720 w 13416720"/>
                <a:gd name="connsiteY24" fmla="*/ 5395954 h 16428388"/>
                <a:gd name="connsiteX25" fmla="*/ 4352233 w 13416720"/>
                <a:gd name="connsiteY25" fmla="*/ 5594736 h 16428388"/>
                <a:gd name="connsiteX26" fmla="*/ 4352233 w 13416720"/>
                <a:gd name="connsiteY26" fmla="*/ 5773641 h 16428388"/>
                <a:gd name="connsiteX27" fmla="*/ 4531137 w 13416720"/>
                <a:gd name="connsiteY27" fmla="*/ 5853154 h 16428388"/>
                <a:gd name="connsiteX28" fmla="*/ 5067850 w 13416720"/>
                <a:gd name="connsiteY28" fmla="*/ 5733884 h 16428388"/>
                <a:gd name="connsiteX29" fmla="*/ 5366024 w 13416720"/>
                <a:gd name="connsiteY29" fmla="*/ 5773641 h 16428388"/>
                <a:gd name="connsiteX30" fmla="*/ 5664198 w 13416720"/>
                <a:gd name="connsiteY30" fmla="*/ 5912788 h 16428388"/>
                <a:gd name="connsiteX31" fmla="*/ 5962372 w 13416720"/>
                <a:gd name="connsiteY31" fmla="*/ 6171206 h 16428388"/>
                <a:gd name="connsiteX32" fmla="*/ 6022007 w 13416720"/>
                <a:gd name="connsiteY32" fmla="*/ 6588649 h 16428388"/>
                <a:gd name="connsiteX33" fmla="*/ 5922615 w 13416720"/>
                <a:gd name="connsiteY33" fmla="*/ 6966336 h 16428388"/>
                <a:gd name="connsiteX34" fmla="*/ 5843102 w 13416720"/>
                <a:gd name="connsiteY34" fmla="*/ 7224754 h 16428388"/>
                <a:gd name="connsiteX35" fmla="*/ 5803346 w 13416720"/>
                <a:gd name="connsiteY35" fmla="*/ 7363901 h 16428388"/>
                <a:gd name="connsiteX36" fmla="*/ 6061763 w 13416720"/>
                <a:gd name="connsiteY36" fmla="*/ 7562684 h 16428388"/>
                <a:gd name="connsiteX37" fmla="*/ 6161154 w 13416720"/>
                <a:gd name="connsiteY37" fmla="*/ 8039762 h 16428388"/>
                <a:gd name="connsiteX38" fmla="*/ 6240667 w 13416720"/>
                <a:gd name="connsiteY38" fmla="*/ 8417449 h 16428388"/>
                <a:gd name="connsiteX39" fmla="*/ 6280424 w 13416720"/>
                <a:gd name="connsiteY39" fmla="*/ 9013797 h 16428388"/>
                <a:gd name="connsiteX40" fmla="*/ 6558720 w 13416720"/>
                <a:gd name="connsiteY40" fmla="*/ 9311971 h 16428388"/>
                <a:gd name="connsiteX41" fmla="*/ 6638233 w 13416720"/>
                <a:gd name="connsiteY41" fmla="*/ 9530632 h 16428388"/>
                <a:gd name="connsiteX42" fmla="*/ 6856894 w 13416720"/>
                <a:gd name="connsiteY42" fmla="*/ 9610145 h 16428388"/>
                <a:gd name="connsiteX43" fmla="*/ 6956285 w 13416720"/>
                <a:gd name="connsiteY43" fmla="*/ 9470997 h 16428388"/>
                <a:gd name="connsiteX44" fmla="*/ 7234580 w 13416720"/>
                <a:gd name="connsiteY44" fmla="*/ 9510754 h 16428388"/>
                <a:gd name="connsiteX45" fmla="*/ 7552633 w 13416720"/>
                <a:gd name="connsiteY45" fmla="*/ 9431241 h 16428388"/>
                <a:gd name="connsiteX46" fmla="*/ 7731537 w 13416720"/>
                <a:gd name="connsiteY46" fmla="*/ 9451119 h 16428388"/>
                <a:gd name="connsiteX47" fmla="*/ 7811050 w 13416720"/>
                <a:gd name="connsiteY47" fmla="*/ 9252336 h 16428388"/>
                <a:gd name="connsiteX48" fmla="*/ 8049589 w 13416720"/>
                <a:gd name="connsiteY48" fmla="*/ 9232458 h 16428388"/>
                <a:gd name="connsiteX49" fmla="*/ 8148980 w 13416720"/>
                <a:gd name="connsiteY49" fmla="*/ 9530632 h 16428388"/>
                <a:gd name="connsiteX50" fmla="*/ 8447154 w 13416720"/>
                <a:gd name="connsiteY50" fmla="*/ 9868562 h 16428388"/>
                <a:gd name="connsiteX51" fmla="*/ 8447154 w 13416720"/>
                <a:gd name="connsiteY51" fmla="*/ 10325762 h 16428388"/>
                <a:gd name="connsiteX52" fmla="*/ 8327885 w 13416720"/>
                <a:gd name="connsiteY52" fmla="*/ 10822719 h 16428388"/>
                <a:gd name="connsiteX53" fmla="*/ 8467033 w 13416720"/>
                <a:gd name="connsiteY53" fmla="*/ 11339554 h 16428388"/>
                <a:gd name="connsiteX54" fmla="*/ 8645937 w 13416720"/>
                <a:gd name="connsiteY54" fmla="*/ 11796754 h 16428388"/>
                <a:gd name="connsiteX55" fmla="*/ 9162772 w 13416720"/>
                <a:gd name="connsiteY55" fmla="*/ 12333467 h 16428388"/>
                <a:gd name="connsiteX56" fmla="*/ 9679607 w 13416720"/>
                <a:gd name="connsiteY56" fmla="*/ 12552127 h 16428388"/>
                <a:gd name="connsiteX57" fmla="*/ 10176563 w 13416720"/>
                <a:gd name="connsiteY57" fmla="*/ 12552127 h 16428388"/>
                <a:gd name="connsiteX58" fmla="*/ 10574128 w 13416720"/>
                <a:gd name="connsiteY58" fmla="*/ 12671397 h 16428388"/>
                <a:gd name="connsiteX59" fmla="*/ 11170476 w 13416720"/>
                <a:gd name="connsiteY59" fmla="*/ 12850301 h 16428388"/>
                <a:gd name="connsiteX60" fmla="*/ 11786702 w 13416720"/>
                <a:gd name="connsiteY60" fmla="*/ 13148475 h 16428388"/>
                <a:gd name="connsiteX61" fmla="*/ 11786702 w 13416720"/>
                <a:gd name="connsiteY61" fmla="*/ 13784580 h 16428388"/>
                <a:gd name="connsiteX62" fmla="*/ 11707189 w 13416720"/>
                <a:gd name="connsiteY62" fmla="*/ 14082754 h 16428388"/>
                <a:gd name="connsiteX63" fmla="*/ 11508407 w 13416720"/>
                <a:gd name="connsiteY63" fmla="*/ 14838127 h 16428388"/>
                <a:gd name="connsiteX64" fmla="*/ 11627676 w 13416720"/>
                <a:gd name="connsiteY64" fmla="*/ 15593501 h 16428388"/>
                <a:gd name="connsiteX65" fmla="*/ 12045120 w 13416720"/>
                <a:gd name="connsiteY65" fmla="*/ 15971188 h 16428388"/>
                <a:gd name="connsiteX66" fmla="*/ 12740859 w 13416720"/>
                <a:gd name="connsiteY66" fmla="*/ 16189849 h 16428388"/>
                <a:gd name="connsiteX67" fmla="*/ 13078789 w 13416720"/>
                <a:gd name="connsiteY67" fmla="*/ 16229606 h 16428388"/>
                <a:gd name="connsiteX68" fmla="*/ 13416720 w 13416720"/>
                <a:gd name="connsiteY68" fmla="*/ 16428388 h 16428388"/>
                <a:gd name="connsiteX0" fmla="*/ 79897 w 13416720"/>
                <a:gd name="connsiteY0" fmla="*/ 0 h 16428388"/>
                <a:gd name="connsiteX1" fmla="*/ 353473 w 13416720"/>
                <a:gd name="connsiteY1" fmla="*/ 496087 h 16428388"/>
                <a:gd name="connsiteX2" fmla="*/ 16288 w 13416720"/>
                <a:gd name="connsiteY2" fmla="*/ 678966 h 16428388"/>
                <a:gd name="connsiteX3" fmla="*/ 67723 w 13416720"/>
                <a:gd name="connsiteY3" fmla="*/ 950429 h 16428388"/>
                <a:gd name="connsiteX4" fmla="*/ 247746 w 13416720"/>
                <a:gd name="connsiteY4" fmla="*/ 1039012 h 16428388"/>
                <a:gd name="connsiteX5" fmla="*/ 1265016 w 13416720"/>
                <a:gd name="connsiteY5" fmla="*/ 1301902 h 16428388"/>
                <a:gd name="connsiteX6" fmla="*/ 1668667 w 13416720"/>
                <a:gd name="connsiteY6" fmla="*/ 3010562 h 16428388"/>
                <a:gd name="connsiteX7" fmla="*/ 1589154 w 13416720"/>
                <a:gd name="connsiteY7" fmla="*/ 3189467 h 16428388"/>
                <a:gd name="connsiteX8" fmla="*/ 1509641 w 13416720"/>
                <a:gd name="connsiteY8" fmla="*/ 3388249 h 16428388"/>
                <a:gd name="connsiteX9" fmla="*/ 1549398 w 13416720"/>
                <a:gd name="connsiteY9" fmla="*/ 3666545 h 16428388"/>
                <a:gd name="connsiteX10" fmla="*/ 1549398 w 13416720"/>
                <a:gd name="connsiteY10" fmla="*/ 4004475 h 16428388"/>
                <a:gd name="connsiteX11" fmla="*/ 1549398 w 13416720"/>
                <a:gd name="connsiteY11" fmla="*/ 4103867 h 16428388"/>
                <a:gd name="connsiteX12" fmla="*/ 1867450 w 13416720"/>
                <a:gd name="connsiteY12" fmla="*/ 4103867 h 16428388"/>
                <a:gd name="connsiteX13" fmla="*/ 2105989 w 13416720"/>
                <a:gd name="connsiteY13" fmla="*/ 4123745 h 16428388"/>
                <a:gd name="connsiteX14" fmla="*/ 2523433 w 13416720"/>
                <a:gd name="connsiteY14" fmla="*/ 4183380 h 16428388"/>
                <a:gd name="connsiteX15" fmla="*/ 2761972 w 13416720"/>
                <a:gd name="connsiteY15" fmla="*/ 4223136 h 16428388"/>
                <a:gd name="connsiteX16" fmla="*/ 2920998 w 13416720"/>
                <a:gd name="connsiteY16" fmla="*/ 4481554 h 16428388"/>
                <a:gd name="connsiteX17" fmla="*/ 3020389 w 13416720"/>
                <a:gd name="connsiteY17" fmla="*/ 4600823 h 16428388"/>
                <a:gd name="connsiteX18" fmla="*/ 3179415 w 13416720"/>
                <a:gd name="connsiteY18" fmla="*/ 4600823 h 16428388"/>
                <a:gd name="connsiteX19" fmla="*/ 3398076 w 13416720"/>
                <a:gd name="connsiteY19" fmla="*/ 4640580 h 16428388"/>
                <a:gd name="connsiteX20" fmla="*/ 3497467 w 13416720"/>
                <a:gd name="connsiteY20" fmla="*/ 4799606 h 16428388"/>
                <a:gd name="connsiteX21" fmla="*/ 3596859 w 13416720"/>
                <a:gd name="connsiteY21" fmla="*/ 5038145 h 16428388"/>
                <a:gd name="connsiteX22" fmla="*/ 3716128 w 13416720"/>
                <a:gd name="connsiteY22" fmla="*/ 5097780 h 16428388"/>
                <a:gd name="connsiteX23" fmla="*/ 3974546 w 13416720"/>
                <a:gd name="connsiteY23" fmla="*/ 5137536 h 16428388"/>
                <a:gd name="connsiteX24" fmla="*/ 4272720 w 13416720"/>
                <a:gd name="connsiteY24" fmla="*/ 5395954 h 16428388"/>
                <a:gd name="connsiteX25" fmla="*/ 4352233 w 13416720"/>
                <a:gd name="connsiteY25" fmla="*/ 5594736 h 16428388"/>
                <a:gd name="connsiteX26" fmla="*/ 4352233 w 13416720"/>
                <a:gd name="connsiteY26" fmla="*/ 5773641 h 16428388"/>
                <a:gd name="connsiteX27" fmla="*/ 4531137 w 13416720"/>
                <a:gd name="connsiteY27" fmla="*/ 5853154 h 16428388"/>
                <a:gd name="connsiteX28" fmla="*/ 5067850 w 13416720"/>
                <a:gd name="connsiteY28" fmla="*/ 5733884 h 16428388"/>
                <a:gd name="connsiteX29" fmla="*/ 5366024 w 13416720"/>
                <a:gd name="connsiteY29" fmla="*/ 5773641 h 16428388"/>
                <a:gd name="connsiteX30" fmla="*/ 5664198 w 13416720"/>
                <a:gd name="connsiteY30" fmla="*/ 5912788 h 16428388"/>
                <a:gd name="connsiteX31" fmla="*/ 5962372 w 13416720"/>
                <a:gd name="connsiteY31" fmla="*/ 6171206 h 16428388"/>
                <a:gd name="connsiteX32" fmla="*/ 6022007 w 13416720"/>
                <a:gd name="connsiteY32" fmla="*/ 6588649 h 16428388"/>
                <a:gd name="connsiteX33" fmla="*/ 5922615 w 13416720"/>
                <a:gd name="connsiteY33" fmla="*/ 6966336 h 16428388"/>
                <a:gd name="connsiteX34" fmla="*/ 5843102 w 13416720"/>
                <a:gd name="connsiteY34" fmla="*/ 7224754 h 16428388"/>
                <a:gd name="connsiteX35" fmla="*/ 5803346 w 13416720"/>
                <a:gd name="connsiteY35" fmla="*/ 7363901 h 16428388"/>
                <a:gd name="connsiteX36" fmla="*/ 6061763 w 13416720"/>
                <a:gd name="connsiteY36" fmla="*/ 7562684 h 16428388"/>
                <a:gd name="connsiteX37" fmla="*/ 6161154 w 13416720"/>
                <a:gd name="connsiteY37" fmla="*/ 8039762 h 16428388"/>
                <a:gd name="connsiteX38" fmla="*/ 6240667 w 13416720"/>
                <a:gd name="connsiteY38" fmla="*/ 8417449 h 16428388"/>
                <a:gd name="connsiteX39" fmla="*/ 6280424 w 13416720"/>
                <a:gd name="connsiteY39" fmla="*/ 9013797 h 16428388"/>
                <a:gd name="connsiteX40" fmla="*/ 6558720 w 13416720"/>
                <a:gd name="connsiteY40" fmla="*/ 9311971 h 16428388"/>
                <a:gd name="connsiteX41" fmla="*/ 6638233 w 13416720"/>
                <a:gd name="connsiteY41" fmla="*/ 9530632 h 16428388"/>
                <a:gd name="connsiteX42" fmla="*/ 6856894 w 13416720"/>
                <a:gd name="connsiteY42" fmla="*/ 9610145 h 16428388"/>
                <a:gd name="connsiteX43" fmla="*/ 6956285 w 13416720"/>
                <a:gd name="connsiteY43" fmla="*/ 9470997 h 16428388"/>
                <a:gd name="connsiteX44" fmla="*/ 7234580 w 13416720"/>
                <a:gd name="connsiteY44" fmla="*/ 9510754 h 16428388"/>
                <a:gd name="connsiteX45" fmla="*/ 7552633 w 13416720"/>
                <a:gd name="connsiteY45" fmla="*/ 9431241 h 16428388"/>
                <a:gd name="connsiteX46" fmla="*/ 7731537 w 13416720"/>
                <a:gd name="connsiteY46" fmla="*/ 9451119 h 16428388"/>
                <a:gd name="connsiteX47" fmla="*/ 7811050 w 13416720"/>
                <a:gd name="connsiteY47" fmla="*/ 9252336 h 16428388"/>
                <a:gd name="connsiteX48" fmla="*/ 8049589 w 13416720"/>
                <a:gd name="connsiteY48" fmla="*/ 9232458 h 16428388"/>
                <a:gd name="connsiteX49" fmla="*/ 8148980 w 13416720"/>
                <a:gd name="connsiteY49" fmla="*/ 9530632 h 16428388"/>
                <a:gd name="connsiteX50" fmla="*/ 8447154 w 13416720"/>
                <a:gd name="connsiteY50" fmla="*/ 9868562 h 16428388"/>
                <a:gd name="connsiteX51" fmla="*/ 8447154 w 13416720"/>
                <a:gd name="connsiteY51" fmla="*/ 10325762 h 16428388"/>
                <a:gd name="connsiteX52" fmla="*/ 8327885 w 13416720"/>
                <a:gd name="connsiteY52" fmla="*/ 10822719 h 16428388"/>
                <a:gd name="connsiteX53" fmla="*/ 8467033 w 13416720"/>
                <a:gd name="connsiteY53" fmla="*/ 11339554 h 16428388"/>
                <a:gd name="connsiteX54" fmla="*/ 8645937 w 13416720"/>
                <a:gd name="connsiteY54" fmla="*/ 11796754 h 16428388"/>
                <a:gd name="connsiteX55" fmla="*/ 9162772 w 13416720"/>
                <a:gd name="connsiteY55" fmla="*/ 12333467 h 16428388"/>
                <a:gd name="connsiteX56" fmla="*/ 9679607 w 13416720"/>
                <a:gd name="connsiteY56" fmla="*/ 12552127 h 16428388"/>
                <a:gd name="connsiteX57" fmla="*/ 10176563 w 13416720"/>
                <a:gd name="connsiteY57" fmla="*/ 12552127 h 16428388"/>
                <a:gd name="connsiteX58" fmla="*/ 10574128 w 13416720"/>
                <a:gd name="connsiteY58" fmla="*/ 12671397 h 16428388"/>
                <a:gd name="connsiteX59" fmla="*/ 11170476 w 13416720"/>
                <a:gd name="connsiteY59" fmla="*/ 12850301 h 16428388"/>
                <a:gd name="connsiteX60" fmla="*/ 11786702 w 13416720"/>
                <a:gd name="connsiteY60" fmla="*/ 13148475 h 16428388"/>
                <a:gd name="connsiteX61" fmla="*/ 11786702 w 13416720"/>
                <a:gd name="connsiteY61" fmla="*/ 13784580 h 16428388"/>
                <a:gd name="connsiteX62" fmla="*/ 11707189 w 13416720"/>
                <a:gd name="connsiteY62" fmla="*/ 14082754 h 16428388"/>
                <a:gd name="connsiteX63" fmla="*/ 11508407 w 13416720"/>
                <a:gd name="connsiteY63" fmla="*/ 14838127 h 16428388"/>
                <a:gd name="connsiteX64" fmla="*/ 11627676 w 13416720"/>
                <a:gd name="connsiteY64" fmla="*/ 15593501 h 16428388"/>
                <a:gd name="connsiteX65" fmla="*/ 12045120 w 13416720"/>
                <a:gd name="connsiteY65" fmla="*/ 15971188 h 16428388"/>
                <a:gd name="connsiteX66" fmla="*/ 12740859 w 13416720"/>
                <a:gd name="connsiteY66" fmla="*/ 16189849 h 16428388"/>
                <a:gd name="connsiteX67" fmla="*/ 13078789 w 13416720"/>
                <a:gd name="connsiteY67" fmla="*/ 16229606 h 16428388"/>
                <a:gd name="connsiteX68" fmla="*/ 13416720 w 13416720"/>
                <a:gd name="connsiteY68" fmla="*/ 16428388 h 16428388"/>
                <a:gd name="connsiteX0" fmla="*/ 79897 w 13416720"/>
                <a:gd name="connsiteY0" fmla="*/ 0 h 16428388"/>
                <a:gd name="connsiteX1" fmla="*/ 353473 w 13416720"/>
                <a:gd name="connsiteY1" fmla="*/ 496087 h 16428388"/>
                <a:gd name="connsiteX2" fmla="*/ 16288 w 13416720"/>
                <a:gd name="connsiteY2" fmla="*/ 678966 h 16428388"/>
                <a:gd name="connsiteX3" fmla="*/ 67723 w 13416720"/>
                <a:gd name="connsiteY3" fmla="*/ 950429 h 16428388"/>
                <a:gd name="connsiteX4" fmla="*/ 247746 w 13416720"/>
                <a:gd name="connsiteY4" fmla="*/ 1039012 h 16428388"/>
                <a:gd name="connsiteX5" fmla="*/ 1265016 w 13416720"/>
                <a:gd name="connsiteY5" fmla="*/ 1301902 h 16428388"/>
                <a:gd name="connsiteX6" fmla="*/ 1668667 w 13416720"/>
                <a:gd name="connsiteY6" fmla="*/ 3010562 h 16428388"/>
                <a:gd name="connsiteX7" fmla="*/ 1589154 w 13416720"/>
                <a:gd name="connsiteY7" fmla="*/ 3189467 h 16428388"/>
                <a:gd name="connsiteX8" fmla="*/ 1509641 w 13416720"/>
                <a:gd name="connsiteY8" fmla="*/ 3388249 h 16428388"/>
                <a:gd name="connsiteX9" fmla="*/ 1549398 w 13416720"/>
                <a:gd name="connsiteY9" fmla="*/ 3666545 h 16428388"/>
                <a:gd name="connsiteX10" fmla="*/ 1549398 w 13416720"/>
                <a:gd name="connsiteY10" fmla="*/ 4004475 h 16428388"/>
                <a:gd name="connsiteX11" fmla="*/ 1549398 w 13416720"/>
                <a:gd name="connsiteY11" fmla="*/ 4103867 h 16428388"/>
                <a:gd name="connsiteX12" fmla="*/ 1867450 w 13416720"/>
                <a:gd name="connsiteY12" fmla="*/ 4103867 h 16428388"/>
                <a:gd name="connsiteX13" fmla="*/ 2105989 w 13416720"/>
                <a:gd name="connsiteY13" fmla="*/ 4123745 h 16428388"/>
                <a:gd name="connsiteX14" fmla="*/ 2523433 w 13416720"/>
                <a:gd name="connsiteY14" fmla="*/ 4183380 h 16428388"/>
                <a:gd name="connsiteX15" fmla="*/ 2761972 w 13416720"/>
                <a:gd name="connsiteY15" fmla="*/ 4223136 h 16428388"/>
                <a:gd name="connsiteX16" fmla="*/ 2920998 w 13416720"/>
                <a:gd name="connsiteY16" fmla="*/ 4481554 h 16428388"/>
                <a:gd name="connsiteX17" fmla="*/ 3020389 w 13416720"/>
                <a:gd name="connsiteY17" fmla="*/ 4600823 h 16428388"/>
                <a:gd name="connsiteX18" fmla="*/ 3179415 w 13416720"/>
                <a:gd name="connsiteY18" fmla="*/ 4600823 h 16428388"/>
                <a:gd name="connsiteX19" fmla="*/ 3398076 w 13416720"/>
                <a:gd name="connsiteY19" fmla="*/ 4640580 h 16428388"/>
                <a:gd name="connsiteX20" fmla="*/ 3497467 w 13416720"/>
                <a:gd name="connsiteY20" fmla="*/ 4799606 h 16428388"/>
                <a:gd name="connsiteX21" fmla="*/ 3596859 w 13416720"/>
                <a:gd name="connsiteY21" fmla="*/ 5038145 h 16428388"/>
                <a:gd name="connsiteX22" fmla="*/ 3716128 w 13416720"/>
                <a:gd name="connsiteY22" fmla="*/ 5097780 h 16428388"/>
                <a:gd name="connsiteX23" fmla="*/ 3974546 w 13416720"/>
                <a:gd name="connsiteY23" fmla="*/ 5137536 h 16428388"/>
                <a:gd name="connsiteX24" fmla="*/ 4272720 w 13416720"/>
                <a:gd name="connsiteY24" fmla="*/ 5395954 h 16428388"/>
                <a:gd name="connsiteX25" fmla="*/ 4352233 w 13416720"/>
                <a:gd name="connsiteY25" fmla="*/ 5594736 h 16428388"/>
                <a:gd name="connsiteX26" fmla="*/ 4352233 w 13416720"/>
                <a:gd name="connsiteY26" fmla="*/ 5773641 h 16428388"/>
                <a:gd name="connsiteX27" fmla="*/ 4531137 w 13416720"/>
                <a:gd name="connsiteY27" fmla="*/ 5853154 h 16428388"/>
                <a:gd name="connsiteX28" fmla="*/ 5067850 w 13416720"/>
                <a:gd name="connsiteY28" fmla="*/ 5733884 h 16428388"/>
                <a:gd name="connsiteX29" fmla="*/ 5366024 w 13416720"/>
                <a:gd name="connsiteY29" fmla="*/ 5773641 h 16428388"/>
                <a:gd name="connsiteX30" fmla="*/ 5664198 w 13416720"/>
                <a:gd name="connsiteY30" fmla="*/ 5912788 h 16428388"/>
                <a:gd name="connsiteX31" fmla="*/ 5962372 w 13416720"/>
                <a:gd name="connsiteY31" fmla="*/ 6171206 h 16428388"/>
                <a:gd name="connsiteX32" fmla="*/ 6022007 w 13416720"/>
                <a:gd name="connsiteY32" fmla="*/ 6588649 h 16428388"/>
                <a:gd name="connsiteX33" fmla="*/ 5922615 w 13416720"/>
                <a:gd name="connsiteY33" fmla="*/ 6966336 h 16428388"/>
                <a:gd name="connsiteX34" fmla="*/ 5843102 w 13416720"/>
                <a:gd name="connsiteY34" fmla="*/ 7224754 h 16428388"/>
                <a:gd name="connsiteX35" fmla="*/ 5803346 w 13416720"/>
                <a:gd name="connsiteY35" fmla="*/ 7363901 h 16428388"/>
                <a:gd name="connsiteX36" fmla="*/ 6061763 w 13416720"/>
                <a:gd name="connsiteY36" fmla="*/ 7562684 h 16428388"/>
                <a:gd name="connsiteX37" fmla="*/ 6161154 w 13416720"/>
                <a:gd name="connsiteY37" fmla="*/ 8039762 h 16428388"/>
                <a:gd name="connsiteX38" fmla="*/ 6240667 w 13416720"/>
                <a:gd name="connsiteY38" fmla="*/ 8417449 h 16428388"/>
                <a:gd name="connsiteX39" fmla="*/ 6280424 w 13416720"/>
                <a:gd name="connsiteY39" fmla="*/ 9013797 h 16428388"/>
                <a:gd name="connsiteX40" fmla="*/ 6558720 w 13416720"/>
                <a:gd name="connsiteY40" fmla="*/ 9311971 h 16428388"/>
                <a:gd name="connsiteX41" fmla="*/ 6638233 w 13416720"/>
                <a:gd name="connsiteY41" fmla="*/ 9530632 h 16428388"/>
                <a:gd name="connsiteX42" fmla="*/ 6856894 w 13416720"/>
                <a:gd name="connsiteY42" fmla="*/ 9610145 h 16428388"/>
                <a:gd name="connsiteX43" fmla="*/ 6956285 w 13416720"/>
                <a:gd name="connsiteY43" fmla="*/ 9470997 h 16428388"/>
                <a:gd name="connsiteX44" fmla="*/ 7234580 w 13416720"/>
                <a:gd name="connsiteY44" fmla="*/ 9510754 h 16428388"/>
                <a:gd name="connsiteX45" fmla="*/ 7552633 w 13416720"/>
                <a:gd name="connsiteY45" fmla="*/ 9431241 h 16428388"/>
                <a:gd name="connsiteX46" fmla="*/ 7731537 w 13416720"/>
                <a:gd name="connsiteY46" fmla="*/ 9451119 h 16428388"/>
                <a:gd name="connsiteX47" fmla="*/ 7811050 w 13416720"/>
                <a:gd name="connsiteY47" fmla="*/ 9252336 h 16428388"/>
                <a:gd name="connsiteX48" fmla="*/ 8049589 w 13416720"/>
                <a:gd name="connsiteY48" fmla="*/ 9232458 h 16428388"/>
                <a:gd name="connsiteX49" fmla="*/ 8148980 w 13416720"/>
                <a:gd name="connsiteY49" fmla="*/ 9530632 h 16428388"/>
                <a:gd name="connsiteX50" fmla="*/ 8447154 w 13416720"/>
                <a:gd name="connsiteY50" fmla="*/ 9868562 h 16428388"/>
                <a:gd name="connsiteX51" fmla="*/ 8447154 w 13416720"/>
                <a:gd name="connsiteY51" fmla="*/ 10325762 h 16428388"/>
                <a:gd name="connsiteX52" fmla="*/ 8327885 w 13416720"/>
                <a:gd name="connsiteY52" fmla="*/ 10822719 h 16428388"/>
                <a:gd name="connsiteX53" fmla="*/ 8467033 w 13416720"/>
                <a:gd name="connsiteY53" fmla="*/ 11339554 h 16428388"/>
                <a:gd name="connsiteX54" fmla="*/ 8645937 w 13416720"/>
                <a:gd name="connsiteY54" fmla="*/ 11796754 h 16428388"/>
                <a:gd name="connsiteX55" fmla="*/ 9162772 w 13416720"/>
                <a:gd name="connsiteY55" fmla="*/ 12333467 h 16428388"/>
                <a:gd name="connsiteX56" fmla="*/ 9679607 w 13416720"/>
                <a:gd name="connsiteY56" fmla="*/ 12552127 h 16428388"/>
                <a:gd name="connsiteX57" fmla="*/ 10176563 w 13416720"/>
                <a:gd name="connsiteY57" fmla="*/ 12552127 h 16428388"/>
                <a:gd name="connsiteX58" fmla="*/ 10574128 w 13416720"/>
                <a:gd name="connsiteY58" fmla="*/ 12671397 h 16428388"/>
                <a:gd name="connsiteX59" fmla="*/ 11170476 w 13416720"/>
                <a:gd name="connsiteY59" fmla="*/ 12850301 h 16428388"/>
                <a:gd name="connsiteX60" fmla="*/ 11786702 w 13416720"/>
                <a:gd name="connsiteY60" fmla="*/ 13148475 h 16428388"/>
                <a:gd name="connsiteX61" fmla="*/ 11786702 w 13416720"/>
                <a:gd name="connsiteY61" fmla="*/ 13784580 h 16428388"/>
                <a:gd name="connsiteX62" fmla="*/ 11707189 w 13416720"/>
                <a:gd name="connsiteY62" fmla="*/ 14082754 h 16428388"/>
                <a:gd name="connsiteX63" fmla="*/ 11508407 w 13416720"/>
                <a:gd name="connsiteY63" fmla="*/ 14838127 h 16428388"/>
                <a:gd name="connsiteX64" fmla="*/ 11627676 w 13416720"/>
                <a:gd name="connsiteY64" fmla="*/ 15593501 h 16428388"/>
                <a:gd name="connsiteX65" fmla="*/ 12045120 w 13416720"/>
                <a:gd name="connsiteY65" fmla="*/ 15971188 h 16428388"/>
                <a:gd name="connsiteX66" fmla="*/ 12740859 w 13416720"/>
                <a:gd name="connsiteY66" fmla="*/ 16189849 h 16428388"/>
                <a:gd name="connsiteX67" fmla="*/ 13078789 w 13416720"/>
                <a:gd name="connsiteY67" fmla="*/ 16229606 h 16428388"/>
                <a:gd name="connsiteX68" fmla="*/ 13416720 w 13416720"/>
                <a:gd name="connsiteY68" fmla="*/ 16428388 h 16428388"/>
                <a:gd name="connsiteX0" fmla="*/ 83321 w 13420144"/>
                <a:gd name="connsiteY0" fmla="*/ 0 h 16428388"/>
                <a:gd name="connsiteX1" fmla="*/ 356897 w 13420144"/>
                <a:gd name="connsiteY1" fmla="*/ 496087 h 16428388"/>
                <a:gd name="connsiteX2" fmla="*/ 19712 w 13420144"/>
                <a:gd name="connsiteY2" fmla="*/ 678966 h 16428388"/>
                <a:gd name="connsiteX3" fmla="*/ 71147 w 13420144"/>
                <a:gd name="connsiteY3" fmla="*/ 950429 h 16428388"/>
                <a:gd name="connsiteX4" fmla="*/ 251170 w 13420144"/>
                <a:gd name="connsiteY4" fmla="*/ 1039012 h 16428388"/>
                <a:gd name="connsiteX5" fmla="*/ 1268440 w 13420144"/>
                <a:gd name="connsiteY5" fmla="*/ 1301902 h 16428388"/>
                <a:gd name="connsiteX6" fmla="*/ 1672091 w 13420144"/>
                <a:gd name="connsiteY6" fmla="*/ 3010562 h 16428388"/>
                <a:gd name="connsiteX7" fmla="*/ 1592578 w 13420144"/>
                <a:gd name="connsiteY7" fmla="*/ 3189467 h 16428388"/>
                <a:gd name="connsiteX8" fmla="*/ 1513065 w 13420144"/>
                <a:gd name="connsiteY8" fmla="*/ 3388249 h 16428388"/>
                <a:gd name="connsiteX9" fmla="*/ 1552822 w 13420144"/>
                <a:gd name="connsiteY9" fmla="*/ 3666545 h 16428388"/>
                <a:gd name="connsiteX10" fmla="*/ 1552822 w 13420144"/>
                <a:gd name="connsiteY10" fmla="*/ 4004475 h 16428388"/>
                <a:gd name="connsiteX11" fmla="*/ 1552822 w 13420144"/>
                <a:gd name="connsiteY11" fmla="*/ 4103867 h 16428388"/>
                <a:gd name="connsiteX12" fmla="*/ 1870874 w 13420144"/>
                <a:gd name="connsiteY12" fmla="*/ 4103867 h 16428388"/>
                <a:gd name="connsiteX13" fmla="*/ 2109413 w 13420144"/>
                <a:gd name="connsiteY13" fmla="*/ 4123745 h 16428388"/>
                <a:gd name="connsiteX14" fmla="*/ 2526857 w 13420144"/>
                <a:gd name="connsiteY14" fmla="*/ 4183380 h 16428388"/>
                <a:gd name="connsiteX15" fmla="*/ 2765396 w 13420144"/>
                <a:gd name="connsiteY15" fmla="*/ 4223136 h 16428388"/>
                <a:gd name="connsiteX16" fmla="*/ 2924422 w 13420144"/>
                <a:gd name="connsiteY16" fmla="*/ 4481554 h 16428388"/>
                <a:gd name="connsiteX17" fmla="*/ 3023813 w 13420144"/>
                <a:gd name="connsiteY17" fmla="*/ 4600823 h 16428388"/>
                <a:gd name="connsiteX18" fmla="*/ 3182839 w 13420144"/>
                <a:gd name="connsiteY18" fmla="*/ 4600823 h 16428388"/>
                <a:gd name="connsiteX19" fmla="*/ 3401500 w 13420144"/>
                <a:gd name="connsiteY19" fmla="*/ 4640580 h 16428388"/>
                <a:gd name="connsiteX20" fmla="*/ 3500891 w 13420144"/>
                <a:gd name="connsiteY20" fmla="*/ 4799606 h 16428388"/>
                <a:gd name="connsiteX21" fmla="*/ 3600283 w 13420144"/>
                <a:gd name="connsiteY21" fmla="*/ 5038145 h 16428388"/>
                <a:gd name="connsiteX22" fmla="*/ 3719552 w 13420144"/>
                <a:gd name="connsiteY22" fmla="*/ 5097780 h 16428388"/>
                <a:gd name="connsiteX23" fmla="*/ 3977970 w 13420144"/>
                <a:gd name="connsiteY23" fmla="*/ 5137536 h 16428388"/>
                <a:gd name="connsiteX24" fmla="*/ 4276144 w 13420144"/>
                <a:gd name="connsiteY24" fmla="*/ 5395954 h 16428388"/>
                <a:gd name="connsiteX25" fmla="*/ 4355657 w 13420144"/>
                <a:gd name="connsiteY25" fmla="*/ 5594736 h 16428388"/>
                <a:gd name="connsiteX26" fmla="*/ 4355657 w 13420144"/>
                <a:gd name="connsiteY26" fmla="*/ 5773641 h 16428388"/>
                <a:gd name="connsiteX27" fmla="*/ 4534561 w 13420144"/>
                <a:gd name="connsiteY27" fmla="*/ 5853154 h 16428388"/>
                <a:gd name="connsiteX28" fmla="*/ 5071274 w 13420144"/>
                <a:gd name="connsiteY28" fmla="*/ 5733884 h 16428388"/>
                <a:gd name="connsiteX29" fmla="*/ 5369448 w 13420144"/>
                <a:gd name="connsiteY29" fmla="*/ 5773641 h 16428388"/>
                <a:gd name="connsiteX30" fmla="*/ 5667622 w 13420144"/>
                <a:gd name="connsiteY30" fmla="*/ 5912788 h 16428388"/>
                <a:gd name="connsiteX31" fmla="*/ 5965796 w 13420144"/>
                <a:gd name="connsiteY31" fmla="*/ 6171206 h 16428388"/>
                <a:gd name="connsiteX32" fmla="*/ 6025431 w 13420144"/>
                <a:gd name="connsiteY32" fmla="*/ 6588649 h 16428388"/>
                <a:gd name="connsiteX33" fmla="*/ 5926039 w 13420144"/>
                <a:gd name="connsiteY33" fmla="*/ 6966336 h 16428388"/>
                <a:gd name="connsiteX34" fmla="*/ 5846526 w 13420144"/>
                <a:gd name="connsiteY34" fmla="*/ 7224754 h 16428388"/>
                <a:gd name="connsiteX35" fmla="*/ 5806770 w 13420144"/>
                <a:gd name="connsiteY35" fmla="*/ 7363901 h 16428388"/>
                <a:gd name="connsiteX36" fmla="*/ 6065187 w 13420144"/>
                <a:gd name="connsiteY36" fmla="*/ 7562684 h 16428388"/>
                <a:gd name="connsiteX37" fmla="*/ 6164578 w 13420144"/>
                <a:gd name="connsiteY37" fmla="*/ 8039762 h 16428388"/>
                <a:gd name="connsiteX38" fmla="*/ 6244091 w 13420144"/>
                <a:gd name="connsiteY38" fmla="*/ 8417449 h 16428388"/>
                <a:gd name="connsiteX39" fmla="*/ 6283848 w 13420144"/>
                <a:gd name="connsiteY39" fmla="*/ 9013797 h 16428388"/>
                <a:gd name="connsiteX40" fmla="*/ 6562144 w 13420144"/>
                <a:gd name="connsiteY40" fmla="*/ 9311971 h 16428388"/>
                <a:gd name="connsiteX41" fmla="*/ 6641657 w 13420144"/>
                <a:gd name="connsiteY41" fmla="*/ 9530632 h 16428388"/>
                <a:gd name="connsiteX42" fmla="*/ 6860318 w 13420144"/>
                <a:gd name="connsiteY42" fmla="*/ 9610145 h 16428388"/>
                <a:gd name="connsiteX43" fmla="*/ 6959709 w 13420144"/>
                <a:gd name="connsiteY43" fmla="*/ 9470997 h 16428388"/>
                <a:gd name="connsiteX44" fmla="*/ 7238004 w 13420144"/>
                <a:gd name="connsiteY44" fmla="*/ 9510754 h 16428388"/>
                <a:gd name="connsiteX45" fmla="*/ 7556057 w 13420144"/>
                <a:gd name="connsiteY45" fmla="*/ 9431241 h 16428388"/>
                <a:gd name="connsiteX46" fmla="*/ 7734961 w 13420144"/>
                <a:gd name="connsiteY46" fmla="*/ 9451119 h 16428388"/>
                <a:gd name="connsiteX47" fmla="*/ 7814474 w 13420144"/>
                <a:gd name="connsiteY47" fmla="*/ 9252336 h 16428388"/>
                <a:gd name="connsiteX48" fmla="*/ 8053013 w 13420144"/>
                <a:gd name="connsiteY48" fmla="*/ 9232458 h 16428388"/>
                <a:gd name="connsiteX49" fmla="*/ 8152404 w 13420144"/>
                <a:gd name="connsiteY49" fmla="*/ 9530632 h 16428388"/>
                <a:gd name="connsiteX50" fmla="*/ 8450578 w 13420144"/>
                <a:gd name="connsiteY50" fmla="*/ 9868562 h 16428388"/>
                <a:gd name="connsiteX51" fmla="*/ 8450578 w 13420144"/>
                <a:gd name="connsiteY51" fmla="*/ 10325762 h 16428388"/>
                <a:gd name="connsiteX52" fmla="*/ 8331309 w 13420144"/>
                <a:gd name="connsiteY52" fmla="*/ 10822719 h 16428388"/>
                <a:gd name="connsiteX53" fmla="*/ 8470457 w 13420144"/>
                <a:gd name="connsiteY53" fmla="*/ 11339554 h 16428388"/>
                <a:gd name="connsiteX54" fmla="*/ 8649361 w 13420144"/>
                <a:gd name="connsiteY54" fmla="*/ 11796754 h 16428388"/>
                <a:gd name="connsiteX55" fmla="*/ 9166196 w 13420144"/>
                <a:gd name="connsiteY55" fmla="*/ 12333467 h 16428388"/>
                <a:gd name="connsiteX56" fmla="*/ 9683031 w 13420144"/>
                <a:gd name="connsiteY56" fmla="*/ 12552127 h 16428388"/>
                <a:gd name="connsiteX57" fmla="*/ 10179987 w 13420144"/>
                <a:gd name="connsiteY57" fmla="*/ 12552127 h 16428388"/>
                <a:gd name="connsiteX58" fmla="*/ 10577552 w 13420144"/>
                <a:gd name="connsiteY58" fmla="*/ 12671397 h 16428388"/>
                <a:gd name="connsiteX59" fmla="*/ 11173900 w 13420144"/>
                <a:gd name="connsiteY59" fmla="*/ 12850301 h 16428388"/>
                <a:gd name="connsiteX60" fmla="*/ 11790126 w 13420144"/>
                <a:gd name="connsiteY60" fmla="*/ 13148475 h 16428388"/>
                <a:gd name="connsiteX61" fmla="*/ 11790126 w 13420144"/>
                <a:gd name="connsiteY61" fmla="*/ 13784580 h 16428388"/>
                <a:gd name="connsiteX62" fmla="*/ 11710613 w 13420144"/>
                <a:gd name="connsiteY62" fmla="*/ 14082754 h 16428388"/>
                <a:gd name="connsiteX63" fmla="*/ 11511831 w 13420144"/>
                <a:gd name="connsiteY63" fmla="*/ 14838127 h 16428388"/>
                <a:gd name="connsiteX64" fmla="*/ 11631100 w 13420144"/>
                <a:gd name="connsiteY64" fmla="*/ 15593501 h 16428388"/>
                <a:gd name="connsiteX65" fmla="*/ 12048544 w 13420144"/>
                <a:gd name="connsiteY65" fmla="*/ 15971188 h 16428388"/>
                <a:gd name="connsiteX66" fmla="*/ 12744283 w 13420144"/>
                <a:gd name="connsiteY66" fmla="*/ 16189849 h 16428388"/>
                <a:gd name="connsiteX67" fmla="*/ 13082213 w 13420144"/>
                <a:gd name="connsiteY67" fmla="*/ 16229606 h 16428388"/>
                <a:gd name="connsiteX68" fmla="*/ 13420144 w 13420144"/>
                <a:gd name="connsiteY68" fmla="*/ 16428388 h 16428388"/>
                <a:gd name="connsiteX0" fmla="*/ 82159 w 13418982"/>
                <a:gd name="connsiteY0" fmla="*/ 0 h 16428388"/>
                <a:gd name="connsiteX1" fmla="*/ 355735 w 13418982"/>
                <a:gd name="connsiteY1" fmla="*/ 496087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70929 w 13418982"/>
                <a:gd name="connsiteY6" fmla="*/ 3010562 h 16428388"/>
                <a:gd name="connsiteX7" fmla="*/ 1591416 w 13418982"/>
                <a:gd name="connsiteY7" fmla="*/ 3189467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70929 w 13418982"/>
                <a:gd name="connsiteY6" fmla="*/ 3010562 h 16428388"/>
                <a:gd name="connsiteX7" fmla="*/ 1591416 w 13418982"/>
                <a:gd name="connsiteY7" fmla="*/ 3189467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68071 w 13418982"/>
                <a:gd name="connsiteY6" fmla="*/ 2773390 h 16428388"/>
                <a:gd name="connsiteX7" fmla="*/ 1591416 w 13418982"/>
                <a:gd name="connsiteY7" fmla="*/ 3189467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68071 w 13418982"/>
                <a:gd name="connsiteY6" fmla="*/ 2773390 h 16428388"/>
                <a:gd name="connsiteX7" fmla="*/ 1562841 w 13418982"/>
                <a:gd name="connsiteY7" fmla="*/ 3229472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68071 w 13418982"/>
                <a:gd name="connsiteY6" fmla="*/ 2773390 h 16428388"/>
                <a:gd name="connsiteX7" fmla="*/ 1562841 w 13418982"/>
                <a:gd name="connsiteY7" fmla="*/ 3229472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668071 w 13418982"/>
                <a:gd name="connsiteY6" fmla="*/ 2773390 h 16428388"/>
                <a:gd name="connsiteX7" fmla="*/ 1562841 w 13418982"/>
                <a:gd name="connsiteY7" fmla="*/ 3229472 h 16428388"/>
                <a:gd name="connsiteX8" fmla="*/ 1511903 w 13418982"/>
                <a:gd name="connsiteY8" fmla="*/ 3388249 h 16428388"/>
                <a:gd name="connsiteX9" fmla="*/ 1551660 w 13418982"/>
                <a:gd name="connsiteY9" fmla="*/ 3666545 h 16428388"/>
                <a:gd name="connsiteX10" fmla="*/ 1551660 w 13418982"/>
                <a:gd name="connsiteY10" fmla="*/ 4004475 h 16428388"/>
                <a:gd name="connsiteX11" fmla="*/ 1551660 w 13418982"/>
                <a:gd name="connsiteY11" fmla="*/ 4103867 h 16428388"/>
                <a:gd name="connsiteX12" fmla="*/ 1869712 w 13418982"/>
                <a:gd name="connsiteY12" fmla="*/ 4103867 h 16428388"/>
                <a:gd name="connsiteX13" fmla="*/ 2108251 w 13418982"/>
                <a:gd name="connsiteY13" fmla="*/ 4123745 h 16428388"/>
                <a:gd name="connsiteX14" fmla="*/ 2525695 w 13418982"/>
                <a:gd name="connsiteY14" fmla="*/ 4183380 h 16428388"/>
                <a:gd name="connsiteX15" fmla="*/ 2764234 w 13418982"/>
                <a:gd name="connsiteY15" fmla="*/ 4223136 h 16428388"/>
                <a:gd name="connsiteX16" fmla="*/ 2923260 w 13418982"/>
                <a:gd name="connsiteY16" fmla="*/ 4481554 h 16428388"/>
                <a:gd name="connsiteX17" fmla="*/ 3022651 w 13418982"/>
                <a:gd name="connsiteY17" fmla="*/ 4600823 h 16428388"/>
                <a:gd name="connsiteX18" fmla="*/ 3181677 w 13418982"/>
                <a:gd name="connsiteY18" fmla="*/ 4600823 h 16428388"/>
                <a:gd name="connsiteX19" fmla="*/ 3400338 w 13418982"/>
                <a:gd name="connsiteY19" fmla="*/ 4640580 h 16428388"/>
                <a:gd name="connsiteX20" fmla="*/ 3499729 w 13418982"/>
                <a:gd name="connsiteY20" fmla="*/ 4799606 h 16428388"/>
                <a:gd name="connsiteX21" fmla="*/ 3599121 w 13418982"/>
                <a:gd name="connsiteY21" fmla="*/ 5038145 h 16428388"/>
                <a:gd name="connsiteX22" fmla="*/ 3718390 w 13418982"/>
                <a:gd name="connsiteY22" fmla="*/ 5097780 h 16428388"/>
                <a:gd name="connsiteX23" fmla="*/ 3976808 w 13418982"/>
                <a:gd name="connsiteY23" fmla="*/ 5137536 h 16428388"/>
                <a:gd name="connsiteX24" fmla="*/ 4274982 w 13418982"/>
                <a:gd name="connsiteY24" fmla="*/ 5395954 h 16428388"/>
                <a:gd name="connsiteX25" fmla="*/ 4354495 w 13418982"/>
                <a:gd name="connsiteY25" fmla="*/ 5594736 h 16428388"/>
                <a:gd name="connsiteX26" fmla="*/ 4354495 w 13418982"/>
                <a:gd name="connsiteY26" fmla="*/ 5773641 h 16428388"/>
                <a:gd name="connsiteX27" fmla="*/ 4533399 w 13418982"/>
                <a:gd name="connsiteY27" fmla="*/ 5853154 h 16428388"/>
                <a:gd name="connsiteX28" fmla="*/ 5070112 w 13418982"/>
                <a:gd name="connsiteY28" fmla="*/ 5733884 h 16428388"/>
                <a:gd name="connsiteX29" fmla="*/ 5368286 w 13418982"/>
                <a:gd name="connsiteY29" fmla="*/ 5773641 h 16428388"/>
                <a:gd name="connsiteX30" fmla="*/ 5666460 w 13418982"/>
                <a:gd name="connsiteY30" fmla="*/ 5912788 h 16428388"/>
                <a:gd name="connsiteX31" fmla="*/ 5964634 w 13418982"/>
                <a:gd name="connsiteY31" fmla="*/ 6171206 h 16428388"/>
                <a:gd name="connsiteX32" fmla="*/ 6024269 w 13418982"/>
                <a:gd name="connsiteY32" fmla="*/ 6588649 h 16428388"/>
                <a:gd name="connsiteX33" fmla="*/ 5924877 w 13418982"/>
                <a:gd name="connsiteY33" fmla="*/ 6966336 h 16428388"/>
                <a:gd name="connsiteX34" fmla="*/ 5845364 w 13418982"/>
                <a:gd name="connsiteY34" fmla="*/ 7224754 h 16428388"/>
                <a:gd name="connsiteX35" fmla="*/ 5805608 w 13418982"/>
                <a:gd name="connsiteY35" fmla="*/ 7363901 h 16428388"/>
                <a:gd name="connsiteX36" fmla="*/ 6064025 w 13418982"/>
                <a:gd name="connsiteY36" fmla="*/ 7562684 h 16428388"/>
                <a:gd name="connsiteX37" fmla="*/ 6163416 w 13418982"/>
                <a:gd name="connsiteY37" fmla="*/ 8039762 h 16428388"/>
                <a:gd name="connsiteX38" fmla="*/ 6242929 w 13418982"/>
                <a:gd name="connsiteY38" fmla="*/ 8417449 h 16428388"/>
                <a:gd name="connsiteX39" fmla="*/ 6282686 w 13418982"/>
                <a:gd name="connsiteY39" fmla="*/ 9013797 h 16428388"/>
                <a:gd name="connsiteX40" fmla="*/ 6560982 w 13418982"/>
                <a:gd name="connsiteY40" fmla="*/ 9311971 h 16428388"/>
                <a:gd name="connsiteX41" fmla="*/ 6640495 w 13418982"/>
                <a:gd name="connsiteY41" fmla="*/ 9530632 h 16428388"/>
                <a:gd name="connsiteX42" fmla="*/ 6859156 w 13418982"/>
                <a:gd name="connsiteY42" fmla="*/ 9610145 h 16428388"/>
                <a:gd name="connsiteX43" fmla="*/ 6958547 w 13418982"/>
                <a:gd name="connsiteY43" fmla="*/ 9470997 h 16428388"/>
                <a:gd name="connsiteX44" fmla="*/ 7236842 w 13418982"/>
                <a:gd name="connsiteY44" fmla="*/ 9510754 h 16428388"/>
                <a:gd name="connsiteX45" fmla="*/ 7554895 w 13418982"/>
                <a:gd name="connsiteY45" fmla="*/ 9431241 h 16428388"/>
                <a:gd name="connsiteX46" fmla="*/ 7733799 w 13418982"/>
                <a:gd name="connsiteY46" fmla="*/ 9451119 h 16428388"/>
                <a:gd name="connsiteX47" fmla="*/ 7813312 w 13418982"/>
                <a:gd name="connsiteY47" fmla="*/ 9252336 h 16428388"/>
                <a:gd name="connsiteX48" fmla="*/ 8051851 w 13418982"/>
                <a:gd name="connsiteY48" fmla="*/ 9232458 h 16428388"/>
                <a:gd name="connsiteX49" fmla="*/ 8151242 w 13418982"/>
                <a:gd name="connsiteY49" fmla="*/ 9530632 h 16428388"/>
                <a:gd name="connsiteX50" fmla="*/ 8449416 w 13418982"/>
                <a:gd name="connsiteY50" fmla="*/ 9868562 h 16428388"/>
                <a:gd name="connsiteX51" fmla="*/ 8449416 w 13418982"/>
                <a:gd name="connsiteY51" fmla="*/ 10325762 h 16428388"/>
                <a:gd name="connsiteX52" fmla="*/ 8330147 w 13418982"/>
                <a:gd name="connsiteY52" fmla="*/ 10822719 h 16428388"/>
                <a:gd name="connsiteX53" fmla="*/ 8469295 w 13418982"/>
                <a:gd name="connsiteY53" fmla="*/ 11339554 h 16428388"/>
                <a:gd name="connsiteX54" fmla="*/ 8648199 w 13418982"/>
                <a:gd name="connsiteY54" fmla="*/ 11796754 h 16428388"/>
                <a:gd name="connsiteX55" fmla="*/ 9165034 w 13418982"/>
                <a:gd name="connsiteY55" fmla="*/ 12333467 h 16428388"/>
                <a:gd name="connsiteX56" fmla="*/ 9681869 w 13418982"/>
                <a:gd name="connsiteY56" fmla="*/ 12552127 h 16428388"/>
                <a:gd name="connsiteX57" fmla="*/ 10178825 w 13418982"/>
                <a:gd name="connsiteY57" fmla="*/ 12552127 h 16428388"/>
                <a:gd name="connsiteX58" fmla="*/ 10576390 w 13418982"/>
                <a:gd name="connsiteY58" fmla="*/ 12671397 h 16428388"/>
                <a:gd name="connsiteX59" fmla="*/ 11172738 w 13418982"/>
                <a:gd name="connsiteY59" fmla="*/ 12850301 h 16428388"/>
                <a:gd name="connsiteX60" fmla="*/ 11788964 w 13418982"/>
                <a:gd name="connsiteY60" fmla="*/ 13148475 h 16428388"/>
                <a:gd name="connsiteX61" fmla="*/ 11788964 w 13418982"/>
                <a:gd name="connsiteY61" fmla="*/ 13784580 h 16428388"/>
                <a:gd name="connsiteX62" fmla="*/ 11709451 w 13418982"/>
                <a:gd name="connsiteY62" fmla="*/ 14082754 h 16428388"/>
                <a:gd name="connsiteX63" fmla="*/ 11510669 w 13418982"/>
                <a:gd name="connsiteY63" fmla="*/ 14838127 h 16428388"/>
                <a:gd name="connsiteX64" fmla="*/ 11629938 w 13418982"/>
                <a:gd name="connsiteY64" fmla="*/ 15593501 h 16428388"/>
                <a:gd name="connsiteX65" fmla="*/ 12047382 w 13418982"/>
                <a:gd name="connsiteY65" fmla="*/ 15971188 h 16428388"/>
                <a:gd name="connsiteX66" fmla="*/ 12743121 w 13418982"/>
                <a:gd name="connsiteY66" fmla="*/ 16189849 h 16428388"/>
                <a:gd name="connsiteX67" fmla="*/ 13081051 w 13418982"/>
                <a:gd name="connsiteY67" fmla="*/ 16229606 h 16428388"/>
                <a:gd name="connsiteX68" fmla="*/ 13418982 w 13418982"/>
                <a:gd name="connsiteY68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478733 w 13418982"/>
                <a:gd name="connsiteY6" fmla="*/ 2270594 h 16428388"/>
                <a:gd name="connsiteX7" fmla="*/ 1668071 w 13418982"/>
                <a:gd name="connsiteY7" fmla="*/ 2773390 h 16428388"/>
                <a:gd name="connsiteX8" fmla="*/ 1562841 w 13418982"/>
                <a:gd name="connsiteY8" fmla="*/ 3229472 h 16428388"/>
                <a:gd name="connsiteX9" fmla="*/ 1511903 w 13418982"/>
                <a:gd name="connsiteY9" fmla="*/ 3388249 h 16428388"/>
                <a:gd name="connsiteX10" fmla="*/ 1551660 w 13418982"/>
                <a:gd name="connsiteY10" fmla="*/ 3666545 h 16428388"/>
                <a:gd name="connsiteX11" fmla="*/ 1551660 w 13418982"/>
                <a:gd name="connsiteY11" fmla="*/ 4004475 h 16428388"/>
                <a:gd name="connsiteX12" fmla="*/ 1551660 w 13418982"/>
                <a:gd name="connsiteY12" fmla="*/ 4103867 h 16428388"/>
                <a:gd name="connsiteX13" fmla="*/ 1869712 w 13418982"/>
                <a:gd name="connsiteY13" fmla="*/ 4103867 h 16428388"/>
                <a:gd name="connsiteX14" fmla="*/ 2108251 w 13418982"/>
                <a:gd name="connsiteY14" fmla="*/ 4123745 h 16428388"/>
                <a:gd name="connsiteX15" fmla="*/ 2525695 w 13418982"/>
                <a:gd name="connsiteY15" fmla="*/ 4183380 h 16428388"/>
                <a:gd name="connsiteX16" fmla="*/ 2764234 w 13418982"/>
                <a:gd name="connsiteY16" fmla="*/ 4223136 h 16428388"/>
                <a:gd name="connsiteX17" fmla="*/ 2923260 w 13418982"/>
                <a:gd name="connsiteY17" fmla="*/ 4481554 h 16428388"/>
                <a:gd name="connsiteX18" fmla="*/ 3022651 w 13418982"/>
                <a:gd name="connsiteY18" fmla="*/ 4600823 h 16428388"/>
                <a:gd name="connsiteX19" fmla="*/ 3181677 w 13418982"/>
                <a:gd name="connsiteY19" fmla="*/ 4600823 h 16428388"/>
                <a:gd name="connsiteX20" fmla="*/ 3400338 w 13418982"/>
                <a:gd name="connsiteY20" fmla="*/ 4640580 h 16428388"/>
                <a:gd name="connsiteX21" fmla="*/ 3499729 w 13418982"/>
                <a:gd name="connsiteY21" fmla="*/ 4799606 h 16428388"/>
                <a:gd name="connsiteX22" fmla="*/ 3599121 w 13418982"/>
                <a:gd name="connsiteY22" fmla="*/ 5038145 h 16428388"/>
                <a:gd name="connsiteX23" fmla="*/ 3718390 w 13418982"/>
                <a:gd name="connsiteY23" fmla="*/ 5097780 h 16428388"/>
                <a:gd name="connsiteX24" fmla="*/ 3976808 w 13418982"/>
                <a:gd name="connsiteY24" fmla="*/ 5137536 h 16428388"/>
                <a:gd name="connsiteX25" fmla="*/ 4274982 w 13418982"/>
                <a:gd name="connsiteY25" fmla="*/ 5395954 h 16428388"/>
                <a:gd name="connsiteX26" fmla="*/ 4354495 w 13418982"/>
                <a:gd name="connsiteY26" fmla="*/ 5594736 h 16428388"/>
                <a:gd name="connsiteX27" fmla="*/ 4354495 w 13418982"/>
                <a:gd name="connsiteY27" fmla="*/ 5773641 h 16428388"/>
                <a:gd name="connsiteX28" fmla="*/ 4533399 w 13418982"/>
                <a:gd name="connsiteY28" fmla="*/ 5853154 h 16428388"/>
                <a:gd name="connsiteX29" fmla="*/ 5070112 w 13418982"/>
                <a:gd name="connsiteY29" fmla="*/ 5733884 h 16428388"/>
                <a:gd name="connsiteX30" fmla="*/ 5368286 w 13418982"/>
                <a:gd name="connsiteY30" fmla="*/ 5773641 h 16428388"/>
                <a:gd name="connsiteX31" fmla="*/ 5666460 w 13418982"/>
                <a:gd name="connsiteY31" fmla="*/ 5912788 h 16428388"/>
                <a:gd name="connsiteX32" fmla="*/ 5964634 w 13418982"/>
                <a:gd name="connsiteY32" fmla="*/ 6171206 h 16428388"/>
                <a:gd name="connsiteX33" fmla="*/ 6024269 w 13418982"/>
                <a:gd name="connsiteY33" fmla="*/ 6588649 h 16428388"/>
                <a:gd name="connsiteX34" fmla="*/ 5924877 w 13418982"/>
                <a:gd name="connsiteY34" fmla="*/ 6966336 h 16428388"/>
                <a:gd name="connsiteX35" fmla="*/ 5845364 w 13418982"/>
                <a:gd name="connsiteY35" fmla="*/ 7224754 h 16428388"/>
                <a:gd name="connsiteX36" fmla="*/ 5805608 w 13418982"/>
                <a:gd name="connsiteY36" fmla="*/ 7363901 h 16428388"/>
                <a:gd name="connsiteX37" fmla="*/ 6064025 w 13418982"/>
                <a:gd name="connsiteY37" fmla="*/ 7562684 h 16428388"/>
                <a:gd name="connsiteX38" fmla="*/ 6163416 w 13418982"/>
                <a:gd name="connsiteY38" fmla="*/ 8039762 h 16428388"/>
                <a:gd name="connsiteX39" fmla="*/ 6242929 w 13418982"/>
                <a:gd name="connsiteY39" fmla="*/ 8417449 h 16428388"/>
                <a:gd name="connsiteX40" fmla="*/ 6282686 w 13418982"/>
                <a:gd name="connsiteY40" fmla="*/ 9013797 h 16428388"/>
                <a:gd name="connsiteX41" fmla="*/ 6560982 w 13418982"/>
                <a:gd name="connsiteY41" fmla="*/ 9311971 h 16428388"/>
                <a:gd name="connsiteX42" fmla="*/ 6640495 w 13418982"/>
                <a:gd name="connsiteY42" fmla="*/ 9530632 h 16428388"/>
                <a:gd name="connsiteX43" fmla="*/ 6859156 w 13418982"/>
                <a:gd name="connsiteY43" fmla="*/ 9610145 h 16428388"/>
                <a:gd name="connsiteX44" fmla="*/ 6958547 w 13418982"/>
                <a:gd name="connsiteY44" fmla="*/ 9470997 h 16428388"/>
                <a:gd name="connsiteX45" fmla="*/ 7236842 w 13418982"/>
                <a:gd name="connsiteY45" fmla="*/ 9510754 h 16428388"/>
                <a:gd name="connsiteX46" fmla="*/ 7554895 w 13418982"/>
                <a:gd name="connsiteY46" fmla="*/ 9431241 h 16428388"/>
                <a:gd name="connsiteX47" fmla="*/ 7733799 w 13418982"/>
                <a:gd name="connsiteY47" fmla="*/ 9451119 h 16428388"/>
                <a:gd name="connsiteX48" fmla="*/ 7813312 w 13418982"/>
                <a:gd name="connsiteY48" fmla="*/ 9252336 h 16428388"/>
                <a:gd name="connsiteX49" fmla="*/ 8051851 w 13418982"/>
                <a:gd name="connsiteY49" fmla="*/ 9232458 h 16428388"/>
                <a:gd name="connsiteX50" fmla="*/ 8151242 w 13418982"/>
                <a:gd name="connsiteY50" fmla="*/ 9530632 h 16428388"/>
                <a:gd name="connsiteX51" fmla="*/ 8449416 w 13418982"/>
                <a:gd name="connsiteY51" fmla="*/ 9868562 h 16428388"/>
                <a:gd name="connsiteX52" fmla="*/ 8449416 w 13418982"/>
                <a:gd name="connsiteY52" fmla="*/ 10325762 h 16428388"/>
                <a:gd name="connsiteX53" fmla="*/ 8330147 w 13418982"/>
                <a:gd name="connsiteY53" fmla="*/ 10822719 h 16428388"/>
                <a:gd name="connsiteX54" fmla="*/ 8469295 w 13418982"/>
                <a:gd name="connsiteY54" fmla="*/ 11339554 h 16428388"/>
                <a:gd name="connsiteX55" fmla="*/ 8648199 w 13418982"/>
                <a:gd name="connsiteY55" fmla="*/ 11796754 h 16428388"/>
                <a:gd name="connsiteX56" fmla="*/ 9165034 w 13418982"/>
                <a:gd name="connsiteY56" fmla="*/ 12333467 h 16428388"/>
                <a:gd name="connsiteX57" fmla="*/ 9681869 w 13418982"/>
                <a:gd name="connsiteY57" fmla="*/ 12552127 h 16428388"/>
                <a:gd name="connsiteX58" fmla="*/ 10178825 w 13418982"/>
                <a:gd name="connsiteY58" fmla="*/ 12552127 h 16428388"/>
                <a:gd name="connsiteX59" fmla="*/ 10576390 w 13418982"/>
                <a:gd name="connsiteY59" fmla="*/ 12671397 h 16428388"/>
                <a:gd name="connsiteX60" fmla="*/ 11172738 w 13418982"/>
                <a:gd name="connsiteY60" fmla="*/ 12850301 h 16428388"/>
                <a:gd name="connsiteX61" fmla="*/ 11788964 w 13418982"/>
                <a:gd name="connsiteY61" fmla="*/ 13148475 h 16428388"/>
                <a:gd name="connsiteX62" fmla="*/ 11788964 w 13418982"/>
                <a:gd name="connsiteY62" fmla="*/ 13784580 h 16428388"/>
                <a:gd name="connsiteX63" fmla="*/ 11709451 w 13418982"/>
                <a:gd name="connsiteY63" fmla="*/ 14082754 h 16428388"/>
                <a:gd name="connsiteX64" fmla="*/ 11510669 w 13418982"/>
                <a:gd name="connsiteY64" fmla="*/ 14838127 h 16428388"/>
                <a:gd name="connsiteX65" fmla="*/ 11629938 w 13418982"/>
                <a:gd name="connsiteY65" fmla="*/ 15593501 h 16428388"/>
                <a:gd name="connsiteX66" fmla="*/ 12047382 w 13418982"/>
                <a:gd name="connsiteY66" fmla="*/ 15971188 h 16428388"/>
                <a:gd name="connsiteX67" fmla="*/ 12743121 w 13418982"/>
                <a:gd name="connsiteY67" fmla="*/ 16189849 h 16428388"/>
                <a:gd name="connsiteX68" fmla="*/ 13081051 w 13418982"/>
                <a:gd name="connsiteY68" fmla="*/ 16229606 h 16428388"/>
                <a:gd name="connsiteX69" fmla="*/ 13418982 w 13418982"/>
                <a:gd name="connsiteY69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350145 w 13418982"/>
                <a:gd name="connsiteY6" fmla="*/ 1673377 h 16428388"/>
                <a:gd name="connsiteX7" fmla="*/ 1478733 w 13418982"/>
                <a:gd name="connsiteY7" fmla="*/ 2270594 h 16428388"/>
                <a:gd name="connsiteX8" fmla="*/ 1668071 w 13418982"/>
                <a:gd name="connsiteY8" fmla="*/ 2773390 h 16428388"/>
                <a:gd name="connsiteX9" fmla="*/ 1562841 w 13418982"/>
                <a:gd name="connsiteY9" fmla="*/ 3229472 h 16428388"/>
                <a:gd name="connsiteX10" fmla="*/ 1511903 w 13418982"/>
                <a:gd name="connsiteY10" fmla="*/ 3388249 h 16428388"/>
                <a:gd name="connsiteX11" fmla="*/ 1551660 w 13418982"/>
                <a:gd name="connsiteY11" fmla="*/ 3666545 h 16428388"/>
                <a:gd name="connsiteX12" fmla="*/ 1551660 w 13418982"/>
                <a:gd name="connsiteY12" fmla="*/ 4004475 h 16428388"/>
                <a:gd name="connsiteX13" fmla="*/ 1551660 w 13418982"/>
                <a:gd name="connsiteY13" fmla="*/ 4103867 h 16428388"/>
                <a:gd name="connsiteX14" fmla="*/ 1869712 w 13418982"/>
                <a:gd name="connsiteY14" fmla="*/ 4103867 h 16428388"/>
                <a:gd name="connsiteX15" fmla="*/ 2108251 w 13418982"/>
                <a:gd name="connsiteY15" fmla="*/ 4123745 h 16428388"/>
                <a:gd name="connsiteX16" fmla="*/ 2525695 w 13418982"/>
                <a:gd name="connsiteY16" fmla="*/ 4183380 h 16428388"/>
                <a:gd name="connsiteX17" fmla="*/ 2764234 w 13418982"/>
                <a:gd name="connsiteY17" fmla="*/ 4223136 h 16428388"/>
                <a:gd name="connsiteX18" fmla="*/ 2923260 w 13418982"/>
                <a:gd name="connsiteY18" fmla="*/ 4481554 h 16428388"/>
                <a:gd name="connsiteX19" fmla="*/ 3022651 w 13418982"/>
                <a:gd name="connsiteY19" fmla="*/ 4600823 h 16428388"/>
                <a:gd name="connsiteX20" fmla="*/ 3181677 w 13418982"/>
                <a:gd name="connsiteY20" fmla="*/ 4600823 h 16428388"/>
                <a:gd name="connsiteX21" fmla="*/ 3400338 w 13418982"/>
                <a:gd name="connsiteY21" fmla="*/ 4640580 h 16428388"/>
                <a:gd name="connsiteX22" fmla="*/ 3499729 w 13418982"/>
                <a:gd name="connsiteY22" fmla="*/ 4799606 h 16428388"/>
                <a:gd name="connsiteX23" fmla="*/ 3599121 w 13418982"/>
                <a:gd name="connsiteY23" fmla="*/ 5038145 h 16428388"/>
                <a:gd name="connsiteX24" fmla="*/ 3718390 w 13418982"/>
                <a:gd name="connsiteY24" fmla="*/ 5097780 h 16428388"/>
                <a:gd name="connsiteX25" fmla="*/ 3976808 w 13418982"/>
                <a:gd name="connsiteY25" fmla="*/ 5137536 h 16428388"/>
                <a:gd name="connsiteX26" fmla="*/ 4274982 w 13418982"/>
                <a:gd name="connsiteY26" fmla="*/ 5395954 h 16428388"/>
                <a:gd name="connsiteX27" fmla="*/ 4354495 w 13418982"/>
                <a:gd name="connsiteY27" fmla="*/ 5594736 h 16428388"/>
                <a:gd name="connsiteX28" fmla="*/ 4354495 w 13418982"/>
                <a:gd name="connsiteY28" fmla="*/ 5773641 h 16428388"/>
                <a:gd name="connsiteX29" fmla="*/ 4533399 w 13418982"/>
                <a:gd name="connsiteY29" fmla="*/ 5853154 h 16428388"/>
                <a:gd name="connsiteX30" fmla="*/ 5070112 w 13418982"/>
                <a:gd name="connsiteY30" fmla="*/ 5733884 h 16428388"/>
                <a:gd name="connsiteX31" fmla="*/ 5368286 w 13418982"/>
                <a:gd name="connsiteY31" fmla="*/ 5773641 h 16428388"/>
                <a:gd name="connsiteX32" fmla="*/ 5666460 w 13418982"/>
                <a:gd name="connsiteY32" fmla="*/ 5912788 h 16428388"/>
                <a:gd name="connsiteX33" fmla="*/ 5964634 w 13418982"/>
                <a:gd name="connsiteY33" fmla="*/ 6171206 h 16428388"/>
                <a:gd name="connsiteX34" fmla="*/ 6024269 w 13418982"/>
                <a:gd name="connsiteY34" fmla="*/ 6588649 h 16428388"/>
                <a:gd name="connsiteX35" fmla="*/ 5924877 w 13418982"/>
                <a:gd name="connsiteY35" fmla="*/ 6966336 h 16428388"/>
                <a:gd name="connsiteX36" fmla="*/ 5845364 w 13418982"/>
                <a:gd name="connsiteY36" fmla="*/ 7224754 h 16428388"/>
                <a:gd name="connsiteX37" fmla="*/ 5805608 w 13418982"/>
                <a:gd name="connsiteY37" fmla="*/ 7363901 h 16428388"/>
                <a:gd name="connsiteX38" fmla="*/ 6064025 w 13418982"/>
                <a:gd name="connsiteY38" fmla="*/ 7562684 h 16428388"/>
                <a:gd name="connsiteX39" fmla="*/ 6163416 w 13418982"/>
                <a:gd name="connsiteY39" fmla="*/ 8039762 h 16428388"/>
                <a:gd name="connsiteX40" fmla="*/ 6242929 w 13418982"/>
                <a:gd name="connsiteY40" fmla="*/ 8417449 h 16428388"/>
                <a:gd name="connsiteX41" fmla="*/ 6282686 w 13418982"/>
                <a:gd name="connsiteY41" fmla="*/ 9013797 h 16428388"/>
                <a:gd name="connsiteX42" fmla="*/ 6560982 w 13418982"/>
                <a:gd name="connsiteY42" fmla="*/ 9311971 h 16428388"/>
                <a:gd name="connsiteX43" fmla="*/ 6640495 w 13418982"/>
                <a:gd name="connsiteY43" fmla="*/ 9530632 h 16428388"/>
                <a:gd name="connsiteX44" fmla="*/ 6859156 w 13418982"/>
                <a:gd name="connsiteY44" fmla="*/ 9610145 h 16428388"/>
                <a:gd name="connsiteX45" fmla="*/ 6958547 w 13418982"/>
                <a:gd name="connsiteY45" fmla="*/ 9470997 h 16428388"/>
                <a:gd name="connsiteX46" fmla="*/ 7236842 w 13418982"/>
                <a:gd name="connsiteY46" fmla="*/ 9510754 h 16428388"/>
                <a:gd name="connsiteX47" fmla="*/ 7554895 w 13418982"/>
                <a:gd name="connsiteY47" fmla="*/ 9431241 h 16428388"/>
                <a:gd name="connsiteX48" fmla="*/ 7733799 w 13418982"/>
                <a:gd name="connsiteY48" fmla="*/ 9451119 h 16428388"/>
                <a:gd name="connsiteX49" fmla="*/ 7813312 w 13418982"/>
                <a:gd name="connsiteY49" fmla="*/ 9252336 h 16428388"/>
                <a:gd name="connsiteX50" fmla="*/ 8051851 w 13418982"/>
                <a:gd name="connsiteY50" fmla="*/ 9232458 h 16428388"/>
                <a:gd name="connsiteX51" fmla="*/ 8151242 w 13418982"/>
                <a:gd name="connsiteY51" fmla="*/ 9530632 h 16428388"/>
                <a:gd name="connsiteX52" fmla="*/ 8449416 w 13418982"/>
                <a:gd name="connsiteY52" fmla="*/ 9868562 h 16428388"/>
                <a:gd name="connsiteX53" fmla="*/ 8449416 w 13418982"/>
                <a:gd name="connsiteY53" fmla="*/ 10325762 h 16428388"/>
                <a:gd name="connsiteX54" fmla="*/ 8330147 w 13418982"/>
                <a:gd name="connsiteY54" fmla="*/ 10822719 h 16428388"/>
                <a:gd name="connsiteX55" fmla="*/ 8469295 w 13418982"/>
                <a:gd name="connsiteY55" fmla="*/ 11339554 h 16428388"/>
                <a:gd name="connsiteX56" fmla="*/ 8648199 w 13418982"/>
                <a:gd name="connsiteY56" fmla="*/ 11796754 h 16428388"/>
                <a:gd name="connsiteX57" fmla="*/ 9165034 w 13418982"/>
                <a:gd name="connsiteY57" fmla="*/ 12333467 h 16428388"/>
                <a:gd name="connsiteX58" fmla="*/ 9681869 w 13418982"/>
                <a:gd name="connsiteY58" fmla="*/ 12552127 h 16428388"/>
                <a:gd name="connsiteX59" fmla="*/ 10178825 w 13418982"/>
                <a:gd name="connsiteY59" fmla="*/ 12552127 h 16428388"/>
                <a:gd name="connsiteX60" fmla="*/ 10576390 w 13418982"/>
                <a:gd name="connsiteY60" fmla="*/ 12671397 h 16428388"/>
                <a:gd name="connsiteX61" fmla="*/ 11172738 w 13418982"/>
                <a:gd name="connsiteY61" fmla="*/ 12850301 h 16428388"/>
                <a:gd name="connsiteX62" fmla="*/ 11788964 w 13418982"/>
                <a:gd name="connsiteY62" fmla="*/ 13148475 h 16428388"/>
                <a:gd name="connsiteX63" fmla="*/ 11788964 w 13418982"/>
                <a:gd name="connsiteY63" fmla="*/ 13784580 h 16428388"/>
                <a:gd name="connsiteX64" fmla="*/ 11709451 w 13418982"/>
                <a:gd name="connsiteY64" fmla="*/ 14082754 h 16428388"/>
                <a:gd name="connsiteX65" fmla="*/ 11510669 w 13418982"/>
                <a:gd name="connsiteY65" fmla="*/ 14838127 h 16428388"/>
                <a:gd name="connsiteX66" fmla="*/ 11629938 w 13418982"/>
                <a:gd name="connsiteY66" fmla="*/ 15593501 h 16428388"/>
                <a:gd name="connsiteX67" fmla="*/ 12047382 w 13418982"/>
                <a:gd name="connsiteY67" fmla="*/ 15971188 h 16428388"/>
                <a:gd name="connsiteX68" fmla="*/ 12743121 w 13418982"/>
                <a:gd name="connsiteY68" fmla="*/ 16189849 h 16428388"/>
                <a:gd name="connsiteX69" fmla="*/ 13081051 w 13418982"/>
                <a:gd name="connsiteY69" fmla="*/ 16229606 h 16428388"/>
                <a:gd name="connsiteX70" fmla="*/ 13418982 w 13418982"/>
                <a:gd name="connsiteY70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350145 w 13418982"/>
                <a:gd name="connsiteY6" fmla="*/ 1673377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51660 w 13418982"/>
                <a:gd name="connsiteY13" fmla="*/ 4004475 h 16428388"/>
                <a:gd name="connsiteX14" fmla="*/ 1551660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67278 w 13418982"/>
                <a:gd name="connsiteY5" fmla="*/ 130190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51660 w 13418982"/>
                <a:gd name="connsiteY13" fmla="*/ 4004475 h 16428388"/>
                <a:gd name="connsiteX14" fmla="*/ 1551660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218701 w 13418982"/>
                <a:gd name="connsiteY5" fmla="*/ 123332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51660 w 13418982"/>
                <a:gd name="connsiteY13" fmla="*/ 4004475 h 16428388"/>
                <a:gd name="connsiteX14" fmla="*/ 1551660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51660 w 13418982"/>
                <a:gd name="connsiteY13" fmla="*/ 4004475 h 16428388"/>
                <a:gd name="connsiteX14" fmla="*/ 1551660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51660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25695 w 13418982"/>
                <a:gd name="connsiteY17" fmla="*/ 4183380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3022651 w 13418982"/>
                <a:gd name="connsiteY20" fmla="*/ 4600823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1677 w 13418982"/>
                <a:gd name="connsiteY21" fmla="*/ 4600823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49972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18390 w 13418982"/>
                <a:gd name="connsiteY25" fmla="*/ 5097780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99121 w 13418982"/>
                <a:gd name="connsiteY24" fmla="*/ 5038145 h 16428388"/>
                <a:gd name="connsiteX25" fmla="*/ 3738393 w 13418982"/>
                <a:gd name="connsiteY25" fmla="*/ 5100638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93406 w 13418982"/>
                <a:gd name="connsiteY24" fmla="*/ 5081007 h 16428388"/>
                <a:gd name="connsiteX25" fmla="*/ 3738393 w 13418982"/>
                <a:gd name="connsiteY25" fmla="*/ 5100638 h 16428388"/>
                <a:gd name="connsiteX26" fmla="*/ 3976808 w 13418982"/>
                <a:gd name="connsiteY26" fmla="*/ 5137536 h 16428388"/>
                <a:gd name="connsiteX27" fmla="*/ 4274982 w 13418982"/>
                <a:gd name="connsiteY27" fmla="*/ 5395954 h 16428388"/>
                <a:gd name="connsiteX28" fmla="*/ 4354495 w 13418982"/>
                <a:gd name="connsiteY28" fmla="*/ 5594736 h 16428388"/>
                <a:gd name="connsiteX29" fmla="*/ 4354495 w 13418982"/>
                <a:gd name="connsiteY29" fmla="*/ 5773641 h 16428388"/>
                <a:gd name="connsiteX30" fmla="*/ 4533399 w 13418982"/>
                <a:gd name="connsiteY30" fmla="*/ 5853154 h 16428388"/>
                <a:gd name="connsiteX31" fmla="*/ 5070112 w 13418982"/>
                <a:gd name="connsiteY31" fmla="*/ 5733884 h 16428388"/>
                <a:gd name="connsiteX32" fmla="*/ 5368286 w 13418982"/>
                <a:gd name="connsiteY32" fmla="*/ 5773641 h 16428388"/>
                <a:gd name="connsiteX33" fmla="*/ 5666460 w 13418982"/>
                <a:gd name="connsiteY33" fmla="*/ 5912788 h 16428388"/>
                <a:gd name="connsiteX34" fmla="*/ 5964634 w 13418982"/>
                <a:gd name="connsiteY34" fmla="*/ 6171206 h 16428388"/>
                <a:gd name="connsiteX35" fmla="*/ 6024269 w 13418982"/>
                <a:gd name="connsiteY35" fmla="*/ 6588649 h 16428388"/>
                <a:gd name="connsiteX36" fmla="*/ 5924877 w 13418982"/>
                <a:gd name="connsiteY36" fmla="*/ 6966336 h 16428388"/>
                <a:gd name="connsiteX37" fmla="*/ 5845364 w 13418982"/>
                <a:gd name="connsiteY37" fmla="*/ 7224754 h 16428388"/>
                <a:gd name="connsiteX38" fmla="*/ 5805608 w 13418982"/>
                <a:gd name="connsiteY38" fmla="*/ 7363901 h 16428388"/>
                <a:gd name="connsiteX39" fmla="*/ 6064025 w 13418982"/>
                <a:gd name="connsiteY39" fmla="*/ 7562684 h 16428388"/>
                <a:gd name="connsiteX40" fmla="*/ 6163416 w 13418982"/>
                <a:gd name="connsiteY40" fmla="*/ 8039762 h 16428388"/>
                <a:gd name="connsiteX41" fmla="*/ 6242929 w 13418982"/>
                <a:gd name="connsiteY41" fmla="*/ 8417449 h 16428388"/>
                <a:gd name="connsiteX42" fmla="*/ 6282686 w 13418982"/>
                <a:gd name="connsiteY42" fmla="*/ 9013797 h 16428388"/>
                <a:gd name="connsiteX43" fmla="*/ 6560982 w 13418982"/>
                <a:gd name="connsiteY43" fmla="*/ 9311971 h 16428388"/>
                <a:gd name="connsiteX44" fmla="*/ 6640495 w 13418982"/>
                <a:gd name="connsiteY44" fmla="*/ 9530632 h 16428388"/>
                <a:gd name="connsiteX45" fmla="*/ 6859156 w 13418982"/>
                <a:gd name="connsiteY45" fmla="*/ 9610145 h 16428388"/>
                <a:gd name="connsiteX46" fmla="*/ 6958547 w 13418982"/>
                <a:gd name="connsiteY46" fmla="*/ 9470997 h 16428388"/>
                <a:gd name="connsiteX47" fmla="*/ 7236842 w 13418982"/>
                <a:gd name="connsiteY47" fmla="*/ 9510754 h 16428388"/>
                <a:gd name="connsiteX48" fmla="*/ 7554895 w 13418982"/>
                <a:gd name="connsiteY48" fmla="*/ 9431241 h 16428388"/>
                <a:gd name="connsiteX49" fmla="*/ 7733799 w 13418982"/>
                <a:gd name="connsiteY49" fmla="*/ 9451119 h 16428388"/>
                <a:gd name="connsiteX50" fmla="*/ 7813312 w 13418982"/>
                <a:gd name="connsiteY50" fmla="*/ 9252336 h 16428388"/>
                <a:gd name="connsiteX51" fmla="*/ 8051851 w 13418982"/>
                <a:gd name="connsiteY51" fmla="*/ 9232458 h 16428388"/>
                <a:gd name="connsiteX52" fmla="*/ 8151242 w 13418982"/>
                <a:gd name="connsiteY52" fmla="*/ 9530632 h 16428388"/>
                <a:gd name="connsiteX53" fmla="*/ 8449416 w 13418982"/>
                <a:gd name="connsiteY53" fmla="*/ 9868562 h 16428388"/>
                <a:gd name="connsiteX54" fmla="*/ 8449416 w 13418982"/>
                <a:gd name="connsiteY54" fmla="*/ 10325762 h 16428388"/>
                <a:gd name="connsiteX55" fmla="*/ 8330147 w 13418982"/>
                <a:gd name="connsiteY55" fmla="*/ 10822719 h 16428388"/>
                <a:gd name="connsiteX56" fmla="*/ 8469295 w 13418982"/>
                <a:gd name="connsiteY56" fmla="*/ 11339554 h 16428388"/>
                <a:gd name="connsiteX57" fmla="*/ 8648199 w 13418982"/>
                <a:gd name="connsiteY57" fmla="*/ 11796754 h 16428388"/>
                <a:gd name="connsiteX58" fmla="*/ 9165034 w 13418982"/>
                <a:gd name="connsiteY58" fmla="*/ 12333467 h 16428388"/>
                <a:gd name="connsiteX59" fmla="*/ 9681869 w 13418982"/>
                <a:gd name="connsiteY59" fmla="*/ 12552127 h 16428388"/>
                <a:gd name="connsiteX60" fmla="*/ 10178825 w 13418982"/>
                <a:gd name="connsiteY60" fmla="*/ 12552127 h 16428388"/>
                <a:gd name="connsiteX61" fmla="*/ 10576390 w 13418982"/>
                <a:gd name="connsiteY61" fmla="*/ 12671397 h 16428388"/>
                <a:gd name="connsiteX62" fmla="*/ 11172738 w 13418982"/>
                <a:gd name="connsiteY62" fmla="*/ 12850301 h 16428388"/>
                <a:gd name="connsiteX63" fmla="*/ 11788964 w 13418982"/>
                <a:gd name="connsiteY63" fmla="*/ 13148475 h 16428388"/>
                <a:gd name="connsiteX64" fmla="*/ 11788964 w 13418982"/>
                <a:gd name="connsiteY64" fmla="*/ 13784580 h 16428388"/>
                <a:gd name="connsiteX65" fmla="*/ 11709451 w 13418982"/>
                <a:gd name="connsiteY65" fmla="*/ 14082754 h 16428388"/>
                <a:gd name="connsiteX66" fmla="*/ 11510669 w 13418982"/>
                <a:gd name="connsiteY66" fmla="*/ 14838127 h 16428388"/>
                <a:gd name="connsiteX67" fmla="*/ 11629938 w 13418982"/>
                <a:gd name="connsiteY67" fmla="*/ 15593501 h 16428388"/>
                <a:gd name="connsiteX68" fmla="*/ 12047382 w 13418982"/>
                <a:gd name="connsiteY68" fmla="*/ 15971188 h 16428388"/>
                <a:gd name="connsiteX69" fmla="*/ 12743121 w 13418982"/>
                <a:gd name="connsiteY69" fmla="*/ 16189849 h 16428388"/>
                <a:gd name="connsiteX70" fmla="*/ 13081051 w 13418982"/>
                <a:gd name="connsiteY70" fmla="*/ 16229606 h 16428388"/>
                <a:gd name="connsiteX71" fmla="*/ 13418982 w 13418982"/>
                <a:gd name="connsiteY71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54495 w 13418982"/>
                <a:gd name="connsiteY30" fmla="*/ 5773641 h 16428388"/>
                <a:gd name="connsiteX31" fmla="*/ 4533399 w 13418982"/>
                <a:gd name="connsiteY31" fmla="*/ 5853154 h 16428388"/>
                <a:gd name="connsiteX32" fmla="*/ 5070112 w 13418982"/>
                <a:gd name="connsiteY32" fmla="*/ 5733884 h 16428388"/>
                <a:gd name="connsiteX33" fmla="*/ 5368286 w 13418982"/>
                <a:gd name="connsiteY33" fmla="*/ 5773641 h 16428388"/>
                <a:gd name="connsiteX34" fmla="*/ 5666460 w 13418982"/>
                <a:gd name="connsiteY34" fmla="*/ 5912788 h 16428388"/>
                <a:gd name="connsiteX35" fmla="*/ 5964634 w 13418982"/>
                <a:gd name="connsiteY35" fmla="*/ 6171206 h 16428388"/>
                <a:gd name="connsiteX36" fmla="*/ 6024269 w 13418982"/>
                <a:gd name="connsiteY36" fmla="*/ 6588649 h 16428388"/>
                <a:gd name="connsiteX37" fmla="*/ 5924877 w 13418982"/>
                <a:gd name="connsiteY37" fmla="*/ 6966336 h 16428388"/>
                <a:gd name="connsiteX38" fmla="*/ 5845364 w 13418982"/>
                <a:gd name="connsiteY38" fmla="*/ 7224754 h 16428388"/>
                <a:gd name="connsiteX39" fmla="*/ 5805608 w 13418982"/>
                <a:gd name="connsiteY39" fmla="*/ 7363901 h 16428388"/>
                <a:gd name="connsiteX40" fmla="*/ 6064025 w 13418982"/>
                <a:gd name="connsiteY40" fmla="*/ 7562684 h 16428388"/>
                <a:gd name="connsiteX41" fmla="*/ 6163416 w 13418982"/>
                <a:gd name="connsiteY41" fmla="*/ 8039762 h 16428388"/>
                <a:gd name="connsiteX42" fmla="*/ 6242929 w 13418982"/>
                <a:gd name="connsiteY42" fmla="*/ 8417449 h 16428388"/>
                <a:gd name="connsiteX43" fmla="*/ 6282686 w 13418982"/>
                <a:gd name="connsiteY43" fmla="*/ 9013797 h 16428388"/>
                <a:gd name="connsiteX44" fmla="*/ 6560982 w 13418982"/>
                <a:gd name="connsiteY44" fmla="*/ 9311971 h 16428388"/>
                <a:gd name="connsiteX45" fmla="*/ 6640495 w 13418982"/>
                <a:gd name="connsiteY45" fmla="*/ 9530632 h 16428388"/>
                <a:gd name="connsiteX46" fmla="*/ 6859156 w 13418982"/>
                <a:gd name="connsiteY46" fmla="*/ 9610145 h 16428388"/>
                <a:gd name="connsiteX47" fmla="*/ 6958547 w 13418982"/>
                <a:gd name="connsiteY47" fmla="*/ 9470997 h 16428388"/>
                <a:gd name="connsiteX48" fmla="*/ 7236842 w 13418982"/>
                <a:gd name="connsiteY48" fmla="*/ 9510754 h 16428388"/>
                <a:gd name="connsiteX49" fmla="*/ 7554895 w 13418982"/>
                <a:gd name="connsiteY49" fmla="*/ 9431241 h 16428388"/>
                <a:gd name="connsiteX50" fmla="*/ 7733799 w 13418982"/>
                <a:gd name="connsiteY50" fmla="*/ 9451119 h 16428388"/>
                <a:gd name="connsiteX51" fmla="*/ 7813312 w 13418982"/>
                <a:gd name="connsiteY51" fmla="*/ 9252336 h 16428388"/>
                <a:gd name="connsiteX52" fmla="*/ 8051851 w 13418982"/>
                <a:gd name="connsiteY52" fmla="*/ 9232458 h 16428388"/>
                <a:gd name="connsiteX53" fmla="*/ 8151242 w 13418982"/>
                <a:gd name="connsiteY53" fmla="*/ 9530632 h 16428388"/>
                <a:gd name="connsiteX54" fmla="*/ 8449416 w 13418982"/>
                <a:gd name="connsiteY54" fmla="*/ 9868562 h 16428388"/>
                <a:gd name="connsiteX55" fmla="*/ 8449416 w 13418982"/>
                <a:gd name="connsiteY55" fmla="*/ 10325762 h 16428388"/>
                <a:gd name="connsiteX56" fmla="*/ 8330147 w 13418982"/>
                <a:gd name="connsiteY56" fmla="*/ 10822719 h 16428388"/>
                <a:gd name="connsiteX57" fmla="*/ 8469295 w 13418982"/>
                <a:gd name="connsiteY57" fmla="*/ 11339554 h 16428388"/>
                <a:gd name="connsiteX58" fmla="*/ 8648199 w 13418982"/>
                <a:gd name="connsiteY58" fmla="*/ 11796754 h 16428388"/>
                <a:gd name="connsiteX59" fmla="*/ 9165034 w 13418982"/>
                <a:gd name="connsiteY59" fmla="*/ 12333467 h 16428388"/>
                <a:gd name="connsiteX60" fmla="*/ 9681869 w 13418982"/>
                <a:gd name="connsiteY60" fmla="*/ 12552127 h 16428388"/>
                <a:gd name="connsiteX61" fmla="*/ 10178825 w 13418982"/>
                <a:gd name="connsiteY61" fmla="*/ 12552127 h 16428388"/>
                <a:gd name="connsiteX62" fmla="*/ 10576390 w 13418982"/>
                <a:gd name="connsiteY62" fmla="*/ 12671397 h 16428388"/>
                <a:gd name="connsiteX63" fmla="*/ 11172738 w 13418982"/>
                <a:gd name="connsiteY63" fmla="*/ 12850301 h 16428388"/>
                <a:gd name="connsiteX64" fmla="*/ 11788964 w 13418982"/>
                <a:gd name="connsiteY64" fmla="*/ 13148475 h 16428388"/>
                <a:gd name="connsiteX65" fmla="*/ 11788964 w 13418982"/>
                <a:gd name="connsiteY65" fmla="*/ 13784580 h 16428388"/>
                <a:gd name="connsiteX66" fmla="*/ 11709451 w 13418982"/>
                <a:gd name="connsiteY66" fmla="*/ 14082754 h 16428388"/>
                <a:gd name="connsiteX67" fmla="*/ 11510669 w 13418982"/>
                <a:gd name="connsiteY67" fmla="*/ 14838127 h 16428388"/>
                <a:gd name="connsiteX68" fmla="*/ 11629938 w 13418982"/>
                <a:gd name="connsiteY68" fmla="*/ 15593501 h 16428388"/>
                <a:gd name="connsiteX69" fmla="*/ 12047382 w 13418982"/>
                <a:gd name="connsiteY69" fmla="*/ 15971188 h 16428388"/>
                <a:gd name="connsiteX70" fmla="*/ 12743121 w 13418982"/>
                <a:gd name="connsiteY70" fmla="*/ 16189849 h 16428388"/>
                <a:gd name="connsiteX71" fmla="*/ 13081051 w 13418982"/>
                <a:gd name="connsiteY71" fmla="*/ 16229606 h 16428388"/>
                <a:gd name="connsiteX72" fmla="*/ 13418982 w 13418982"/>
                <a:gd name="connsiteY72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94500 w 13418982"/>
                <a:gd name="connsiteY30" fmla="*/ 5807931 h 16428388"/>
                <a:gd name="connsiteX31" fmla="*/ 4533399 w 13418982"/>
                <a:gd name="connsiteY31" fmla="*/ 5853154 h 16428388"/>
                <a:gd name="connsiteX32" fmla="*/ 5070112 w 13418982"/>
                <a:gd name="connsiteY32" fmla="*/ 5733884 h 16428388"/>
                <a:gd name="connsiteX33" fmla="*/ 5368286 w 13418982"/>
                <a:gd name="connsiteY33" fmla="*/ 5773641 h 16428388"/>
                <a:gd name="connsiteX34" fmla="*/ 5666460 w 13418982"/>
                <a:gd name="connsiteY34" fmla="*/ 5912788 h 16428388"/>
                <a:gd name="connsiteX35" fmla="*/ 5964634 w 13418982"/>
                <a:gd name="connsiteY35" fmla="*/ 6171206 h 16428388"/>
                <a:gd name="connsiteX36" fmla="*/ 6024269 w 13418982"/>
                <a:gd name="connsiteY36" fmla="*/ 6588649 h 16428388"/>
                <a:gd name="connsiteX37" fmla="*/ 5924877 w 13418982"/>
                <a:gd name="connsiteY37" fmla="*/ 6966336 h 16428388"/>
                <a:gd name="connsiteX38" fmla="*/ 5845364 w 13418982"/>
                <a:gd name="connsiteY38" fmla="*/ 7224754 h 16428388"/>
                <a:gd name="connsiteX39" fmla="*/ 5805608 w 13418982"/>
                <a:gd name="connsiteY39" fmla="*/ 7363901 h 16428388"/>
                <a:gd name="connsiteX40" fmla="*/ 6064025 w 13418982"/>
                <a:gd name="connsiteY40" fmla="*/ 7562684 h 16428388"/>
                <a:gd name="connsiteX41" fmla="*/ 6163416 w 13418982"/>
                <a:gd name="connsiteY41" fmla="*/ 8039762 h 16428388"/>
                <a:gd name="connsiteX42" fmla="*/ 6242929 w 13418982"/>
                <a:gd name="connsiteY42" fmla="*/ 8417449 h 16428388"/>
                <a:gd name="connsiteX43" fmla="*/ 6282686 w 13418982"/>
                <a:gd name="connsiteY43" fmla="*/ 9013797 h 16428388"/>
                <a:gd name="connsiteX44" fmla="*/ 6560982 w 13418982"/>
                <a:gd name="connsiteY44" fmla="*/ 9311971 h 16428388"/>
                <a:gd name="connsiteX45" fmla="*/ 6640495 w 13418982"/>
                <a:gd name="connsiteY45" fmla="*/ 9530632 h 16428388"/>
                <a:gd name="connsiteX46" fmla="*/ 6859156 w 13418982"/>
                <a:gd name="connsiteY46" fmla="*/ 9610145 h 16428388"/>
                <a:gd name="connsiteX47" fmla="*/ 6958547 w 13418982"/>
                <a:gd name="connsiteY47" fmla="*/ 9470997 h 16428388"/>
                <a:gd name="connsiteX48" fmla="*/ 7236842 w 13418982"/>
                <a:gd name="connsiteY48" fmla="*/ 9510754 h 16428388"/>
                <a:gd name="connsiteX49" fmla="*/ 7554895 w 13418982"/>
                <a:gd name="connsiteY49" fmla="*/ 9431241 h 16428388"/>
                <a:gd name="connsiteX50" fmla="*/ 7733799 w 13418982"/>
                <a:gd name="connsiteY50" fmla="*/ 9451119 h 16428388"/>
                <a:gd name="connsiteX51" fmla="*/ 7813312 w 13418982"/>
                <a:gd name="connsiteY51" fmla="*/ 9252336 h 16428388"/>
                <a:gd name="connsiteX52" fmla="*/ 8051851 w 13418982"/>
                <a:gd name="connsiteY52" fmla="*/ 9232458 h 16428388"/>
                <a:gd name="connsiteX53" fmla="*/ 8151242 w 13418982"/>
                <a:gd name="connsiteY53" fmla="*/ 9530632 h 16428388"/>
                <a:gd name="connsiteX54" fmla="*/ 8449416 w 13418982"/>
                <a:gd name="connsiteY54" fmla="*/ 9868562 h 16428388"/>
                <a:gd name="connsiteX55" fmla="*/ 8449416 w 13418982"/>
                <a:gd name="connsiteY55" fmla="*/ 10325762 h 16428388"/>
                <a:gd name="connsiteX56" fmla="*/ 8330147 w 13418982"/>
                <a:gd name="connsiteY56" fmla="*/ 10822719 h 16428388"/>
                <a:gd name="connsiteX57" fmla="*/ 8469295 w 13418982"/>
                <a:gd name="connsiteY57" fmla="*/ 11339554 h 16428388"/>
                <a:gd name="connsiteX58" fmla="*/ 8648199 w 13418982"/>
                <a:gd name="connsiteY58" fmla="*/ 11796754 h 16428388"/>
                <a:gd name="connsiteX59" fmla="*/ 9165034 w 13418982"/>
                <a:gd name="connsiteY59" fmla="*/ 12333467 h 16428388"/>
                <a:gd name="connsiteX60" fmla="*/ 9681869 w 13418982"/>
                <a:gd name="connsiteY60" fmla="*/ 12552127 h 16428388"/>
                <a:gd name="connsiteX61" fmla="*/ 10178825 w 13418982"/>
                <a:gd name="connsiteY61" fmla="*/ 12552127 h 16428388"/>
                <a:gd name="connsiteX62" fmla="*/ 10576390 w 13418982"/>
                <a:gd name="connsiteY62" fmla="*/ 12671397 h 16428388"/>
                <a:gd name="connsiteX63" fmla="*/ 11172738 w 13418982"/>
                <a:gd name="connsiteY63" fmla="*/ 12850301 h 16428388"/>
                <a:gd name="connsiteX64" fmla="*/ 11788964 w 13418982"/>
                <a:gd name="connsiteY64" fmla="*/ 13148475 h 16428388"/>
                <a:gd name="connsiteX65" fmla="*/ 11788964 w 13418982"/>
                <a:gd name="connsiteY65" fmla="*/ 13784580 h 16428388"/>
                <a:gd name="connsiteX66" fmla="*/ 11709451 w 13418982"/>
                <a:gd name="connsiteY66" fmla="*/ 14082754 h 16428388"/>
                <a:gd name="connsiteX67" fmla="*/ 11510669 w 13418982"/>
                <a:gd name="connsiteY67" fmla="*/ 14838127 h 16428388"/>
                <a:gd name="connsiteX68" fmla="*/ 11629938 w 13418982"/>
                <a:gd name="connsiteY68" fmla="*/ 15593501 h 16428388"/>
                <a:gd name="connsiteX69" fmla="*/ 12047382 w 13418982"/>
                <a:gd name="connsiteY69" fmla="*/ 15971188 h 16428388"/>
                <a:gd name="connsiteX70" fmla="*/ 12743121 w 13418982"/>
                <a:gd name="connsiteY70" fmla="*/ 16189849 h 16428388"/>
                <a:gd name="connsiteX71" fmla="*/ 13081051 w 13418982"/>
                <a:gd name="connsiteY71" fmla="*/ 16229606 h 16428388"/>
                <a:gd name="connsiteX72" fmla="*/ 13418982 w 13418982"/>
                <a:gd name="connsiteY72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65925 w 13418982"/>
                <a:gd name="connsiteY30" fmla="*/ 5850794 h 16428388"/>
                <a:gd name="connsiteX31" fmla="*/ 4533399 w 13418982"/>
                <a:gd name="connsiteY31" fmla="*/ 5853154 h 16428388"/>
                <a:gd name="connsiteX32" fmla="*/ 5070112 w 13418982"/>
                <a:gd name="connsiteY32" fmla="*/ 5733884 h 16428388"/>
                <a:gd name="connsiteX33" fmla="*/ 5368286 w 13418982"/>
                <a:gd name="connsiteY33" fmla="*/ 5773641 h 16428388"/>
                <a:gd name="connsiteX34" fmla="*/ 5666460 w 13418982"/>
                <a:gd name="connsiteY34" fmla="*/ 5912788 h 16428388"/>
                <a:gd name="connsiteX35" fmla="*/ 5964634 w 13418982"/>
                <a:gd name="connsiteY35" fmla="*/ 6171206 h 16428388"/>
                <a:gd name="connsiteX36" fmla="*/ 6024269 w 13418982"/>
                <a:gd name="connsiteY36" fmla="*/ 6588649 h 16428388"/>
                <a:gd name="connsiteX37" fmla="*/ 5924877 w 13418982"/>
                <a:gd name="connsiteY37" fmla="*/ 6966336 h 16428388"/>
                <a:gd name="connsiteX38" fmla="*/ 5845364 w 13418982"/>
                <a:gd name="connsiteY38" fmla="*/ 7224754 h 16428388"/>
                <a:gd name="connsiteX39" fmla="*/ 5805608 w 13418982"/>
                <a:gd name="connsiteY39" fmla="*/ 7363901 h 16428388"/>
                <a:gd name="connsiteX40" fmla="*/ 6064025 w 13418982"/>
                <a:gd name="connsiteY40" fmla="*/ 7562684 h 16428388"/>
                <a:gd name="connsiteX41" fmla="*/ 6163416 w 13418982"/>
                <a:gd name="connsiteY41" fmla="*/ 8039762 h 16428388"/>
                <a:gd name="connsiteX42" fmla="*/ 6242929 w 13418982"/>
                <a:gd name="connsiteY42" fmla="*/ 8417449 h 16428388"/>
                <a:gd name="connsiteX43" fmla="*/ 6282686 w 13418982"/>
                <a:gd name="connsiteY43" fmla="*/ 9013797 h 16428388"/>
                <a:gd name="connsiteX44" fmla="*/ 6560982 w 13418982"/>
                <a:gd name="connsiteY44" fmla="*/ 9311971 h 16428388"/>
                <a:gd name="connsiteX45" fmla="*/ 6640495 w 13418982"/>
                <a:gd name="connsiteY45" fmla="*/ 9530632 h 16428388"/>
                <a:gd name="connsiteX46" fmla="*/ 6859156 w 13418982"/>
                <a:gd name="connsiteY46" fmla="*/ 9610145 h 16428388"/>
                <a:gd name="connsiteX47" fmla="*/ 6958547 w 13418982"/>
                <a:gd name="connsiteY47" fmla="*/ 9470997 h 16428388"/>
                <a:gd name="connsiteX48" fmla="*/ 7236842 w 13418982"/>
                <a:gd name="connsiteY48" fmla="*/ 9510754 h 16428388"/>
                <a:gd name="connsiteX49" fmla="*/ 7554895 w 13418982"/>
                <a:gd name="connsiteY49" fmla="*/ 9431241 h 16428388"/>
                <a:gd name="connsiteX50" fmla="*/ 7733799 w 13418982"/>
                <a:gd name="connsiteY50" fmla="*/ 9451119 h 16428388"/>
                <a:gd name="connsiteX51" fmla="*/ 7813312 w 13418982"/>
                <a:gd name="connsiteY51" fmla="*/ 9252336 h 16428388"/>
                <a:gd name="connsiteX52" fmla="*/ 8051851 w 13418982"/>
                <a:gd name="connsiteY52" fmla="*/ 9232458 h 16428388"/>
                <a:gd name="connsiteX53" fmla="*/ 8151242 w 13418982"/>
                <a:gd name="connsiteY53" fmla="*/ 9530632 h 16428388"/>
                <a:gd name="connsiteX54" fmla="*/ 8449416 w 13418982"/>
                <a:gd name="connsiteY54" fmla="*/ 9868562 h 16428388"/>
                <a:gd name="connsiteX55" fmla="*/ 8449416 w 13418982"/>
                <a:gd name="connsiteY55" fmla="*/ 10325762 h 16428388"/>
                <a:gd name="connsiteX56" fmla="*/ 8330147 w 13418982"/>
                <a:gd name="connsiteY56" fmla="*/ 10822719 h 16428388"/>
                <a:gd name="connsiteX57" fmla="*/ 8469295 w 13418982"/>
                <a:gd name="connsiteY57" fmla="*/ 11339554 h 16428388"/>
                <a:gd name="connsiteX58" fmla="*/ 8648199 w 13418982"/>
                <a:gd name="connsiteY58" fmla="*/ 11796754 h 16428388"/>
                <a:gd name="connsiteX59" fmla="*/ 9165034 w 13418982"/>
                <a:gd name="connsiteY59" fmla="*/ 12333467 h 16428388"/>
                <a:gd name="connsiteX60" fmla="*/ 9681869 w 13418982"/>
                <a:gd name="connsiteY60" fmla="*/ 12552127 h 16428388"/>
                <a:gd name="connsiteX61" fmla="*/ 10178825 w 13418982"/>
                <a:gd name="connsiteY61" fmla="*/ 12552127 h 16428388"/>
                <a:gd name="connsiteX62" fmla="*/ 10576390 w 13418982"/>
                <a:gd name="connsiteY62" fmla="*/ 12671397 h 16428388"/>
                <a:gd name="connsiteX63" fmla="*/ 11172738 w 13418982"/>
                <a:gd name="connsiteY63" fmla="*/ 12850301 h 16428388"/>
                <a:gd name="connsiteX64" fmla="*/ 11788964 w 13418982"/>
                <a:gd name="connsiteY64" fmla="*/ 13148475 h 16428388"/>
                <a:gd name="connsiteX65" fmla="*/ 11788964 w 13418982"/>
                <a:gd name="connsiteY65" fmla="*/ 13784580 h 16428388"/>
                <a:gd name="connsiteX66" fmla="*/ 11709451 w 13418982"/>
                <a:gd name="connsiteY66" fmla="*/ 14082754 h 16428388"/>
                <a:gd name="connsiteX67" fmla="*/ 11510669 w 13418982"/>
                <a:gd name="connsiteY67" fmla="*/ 14838127 h 16428388"/>
                <a:gd name="connsiteX68" fmla="*/ 11629938 w 13418982"/>
                <a:gd name="connsiteY68" fmla="*/ 15593501 h 16428388"/>
                <a:gd name="connsiteX69" fmla="*/ 12047382 w 13418982"/>
                <a:gd name="connsiteY69" fmla="*/ 15971188 h 16428388"/>
                <a:gd name="connsiteX70" fmla="*/ 12743121 w 13418982"/>
                <a:gd name="connsiteY70" fmla="*/ 16189849 h 16428388"/>
                <a:gd name="connsiteX71" fmla="*/ 13081051 w 13418982"/>
                <a:gd name="connsiteY71" fmla="*/ 16229606 h 16428388"/>
                <a:gd name="connsiteX72" fmla="*/ 13418982 w 13418982"/>
                <a:gd name="connsiteY72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5070112 w 13418982"/>
                <a:gd name="connsiteY33" fmla="*/ 5733884 h 16428388"/>
                <a:gd name="connsiteX34" fmla="*/ 5368286 w 13418982"/>
                <a:gd name="connsiteY34" fmla="*/ 5773641 h 16428388"/>
                <a:gd name="connsiteX35" fmla="*/ 5666460 w 13418982"/>
                <a:gd name="connsiteY35" fmla="*/ 5912788 h 16428388"/>
                <a:gd name="connsiteX36" fmla="*/ 5964634 w 13418982"/>
                <a:gd name="connsiteY36" fmla="*/ 6171206 h 16428388"/>
                <a:gd name="connsiteX37" fmla="*/ 6024269 w 13418982"/>
                <a:gd name="connsiteY37" fmla="*/ 6588649 h 16428388"/>
                <a:gd name="connsiteX38" fmla="*/ 5924877 w 13418982"/>
                <a:gd name="connsiteY38" fmla="*/ 6966336 h 16428388"/>
                <a:gd name="connsiteX39" fmla="*/ 5845364 w 13418982"/>
                <a:gd name="connsiteY39" fmla="*/ 7224754 h 16428388"/>
                <a:gd name="connsiteX40" fmla="*/ 5805608 w 13418982"/>
                <a:gd name="connsiteY40" fmla="*/ 7363901 h 16428388"/>
                <a:gd name="connsiteX41" fmla="*/ 6064025 w 13418982"/>
                <a:gd name="connsiteY41" fmla="*/ 7562684 h 16428388"/>
                <a:gd name="connsiteX42" fmla="*/ 6163416 w 13418982"/>
                <a:gd name="connsiteY42" fmla="*/ 8039762 h 16428388"/>
                <a:gd name="connsiteX43" fmla="*/ 6242929 w 13418982"/>
                <a:gd name="connsiteY43" fmla="*/ 8417449 h 16428388"/>
                <a:gd name="connsiteX44" fmla="*/ 6282686 w 13418982"/>
                <a:gd name="connsiteY44" fmla="*/ 9013797 h 16428388"/>
                <a:gd name="connsiteX45" fmla="*/ 6560982 w 13418982"/>
                <a:gd name="connsiteY45" fmla="*/ 9311971 h 16428388"/>
                <a:gd name="connsiteX46" fmla="*/ 6640495 w 13418982"/>
                <a:gd name="connsiteY46" fmla="*/ 9530632 h 16428388"/>
                <a:gd name="connsiteX47" fmla="*/ 6859156 w 13418982"/>
                <a:gd name="connsiteY47" fmla="*/ 9610145 h 16428388"/>
                <a:gd name="connsiteX48" fmla="*/ 6958547 w 13418982"/>
                <a:gd name="connsiteY48" fmla="*/ 9470997 h 16428388"/>
                <a:gd name="connsiteX49" fmla="*/ 7236842 w 13418982"/>
                <a:gd name="connsiteY49" fmla="*/ 9510754 h 16428388"/>
                <a:gd name="connsiteX50" fmla="*/ 7554895 w 13418982"/>
                <a:gd name="connsiteY50" fmla="*/ 9431241 h 16428388"/>
                <a:gd name="connsiteX51" fmla="*/ 7733799 w 13418982"/>
                <a:gd name="connsiteY51" fmla="*/ 9451119 h 16428388"/>
                <a:gd name="connsiteX52" fmla="*/ 7813312 w 13418982"/>
                <a:gd name="connsiteY52" fmla="*/ 9252336 h 16428388"/>
                <a:gd name="connsiteX53" fmla="*/ 8051851 w 13418982"/>
                <a:gd name="connsiteY53" fmla="*/ 9232458 h 16428388"/>
                <a:gd name="connsiteX54" fmla="*/ 8151242 w 13418982"/>
                <a:gd name="connsiteY54" fmla="*/ 9530632 h 16428388"/>
                <a:gd name="connsiteX55" fmla="*/ 8449416 w 13418982"/>
                <a:gd name="connsiteY55" fmla="*/ 9868562 h 16428388"/>
                <a:gd name="connsiteX56" fmla="*/ 8449416 w 13418982"/>
                <a:gd name="connsiteY56" fmla="*/ 10325762 h 16428388"/>
                <a:gd name="connsiteX57" fmla="*/ 8330147 w 13418982"/>
                <a:gd name="connsiteY57" fmla="*/ 10822719 h 16428388"/>
                <a:gd name="connsiteX58" fmla="*/ 8469295 w 13418982"/>
                <a:gd name="connsiteY58" fmla="*/ 11339554 h 16428388"/>
                <a:gd name="connsiteX59" fmla="*/ 8648199 w 13418982"/>
                <a:gd name="connsiteY59" fmla="*/ 11796754 h 16428388"/>
                <a:gd name="connsiteX60" fmla="*/ 9165034 w 13418982"/>
                <a:gd name="connsiteY60" fmla="*/ 12333467 h 16428388"/>
                <a:gd name="connsiteX61" fmla="*/ 9681869 w 13418982"/>
                <a:gd name="connsiteY61" fmla="*/ 12552127 h 16428388"/>
                <a:gd name="connsiteX62" fmla="*/ 10178825 w 13418982"/>
                <a:gd name="connsiteY62" fmla="*/ 12552127 h 16428388"/>
                <a:gd name="connsiteX63" fmla="*/ 10576390 w 13418982"/>
                <a:gd name="connsiteY63" fmla="*/ 12671397 h 16428388"/>
                <a:gd name="connsiteX64" fmla="*/ 11172738 w 13418982"/>
                <a:gd name="connsiteY64" fmla="*/ 12850301 h 16428388"/>
                <a:gd name="connsiteX65" fmla="*/ 11788964 w 13418982"/>
                <a:gd name="connsiteY65" fmla="*/ 13148475 h 16428388"/>
                <a:gd name="connsiteX66" fmla="*/ 11788964 w 13418982"/>
                <a:gd name="connsiteY66" fmla="*/ 13784580 h 16428388"/>
                <a:gd name="connsiteX67" fmla="*/ 11709451 w 13418982"/>
                <a:gd name="connsiteY67" fmla="*/ 14082754 h 16428388"/>
                <a:gd name="connsiteX68" fmla="*/ 11510669 w 13418982"/>
                <a:gd name="connsiteY68" fmla="*/ 14838127 h 16428388"/>
                <a:gd name="connsiteX69" fmla="*/ 11629938 w 13418982"/>
                <a:gd name="connsiteY69" fmla="*/ 15593501 h 16428388"/>
                <a:gd name="connsiteX70" fmla="*/ 12047382 w 13418982"/>
                <a:gd name="connsiteY70" fmla="*/ 15971188 h 16428388"/>
                <a:gd name="connsiteX71" fmla="*/ 12743121 w 13418982"/>
                <a:gd name="connsiteY71" fmla="*/ 16189849 h 16428388"/>
                <a:gd name="connsiteX72" fmla="*/ 13081051 w 13418982"/>
                <a:gd name="connsiteY72" fmla="*/ 16229606 h 16428388"/>
                <a:gd name="connsiteX73" fmla="*/ 13418982 w 13418982"/>
                <a:gd name="connsiteY73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5067255 w 13418982"/>
                <a:gd name="connsiteY33" fmla="*/ 5759601 h 16428388"/>
                <a:gd name="connsiteX34" fmla="*/ 5368286 w 13418982"/>
                <a:gd name="connsiteY34" fmla="*/ 5773641 h 16428388"/>
                <a:gd name="connsiteX35" fmla="*/ 5666460 w 13418982"/>
                <a:gd name="connsiteY35" fmla="*/ 5912788 h 16428388"/>
                <a:gd name="connsiteX36" fmla="*/ 5964634 w 13418982"/>
                <a:gd name="connsiteY36" fmla="*/ 6171206 h 16428388"/>
                <a:gd name="connsiteX37" fmla="*/ 6024269 w 13418982"/>
                <a:gd name="connsiteY37" fmla="*/ 6588649 h 16428388"/>
                <a:gd name="connsiteX38" fmla="*/ 5924877 w 13418982"/>
                <a:gd name="connsiteY38" fmla="*/ 6966336 h 16428388"/>
                <a:gd name="connsiteX39" fmla="*/ 5845364 w 13418982"/>
                <a:gd name="connsiteY39" fmla="*/ 7224754 h 16428388"/>
                <a:gd name="connsiteX40" fmla="*/ 5805608 w 13418982"/>
                <a:gd name="connsiteY40" fmla="*/ 7363901 h 16428388"/>
                <a:gd name="connsiteX41" fmla="*/ 6064025 w 13418982"/>
                <a:gd name="connsiteY41" fmla="*/ 7562684 h 16428388"/>
                <a:gd name="connsiteX42" fmla="*/ 6163416 w 13418982"/>
                <a:gd name="connsiteY42" fmla="*/ 8039762 h 16428388"/>
                <a:gd name="connsiteX43" fmla="*/ 6242929 w 13418982"/>
                <a:gd name="connsiteY43" fmla="*/ 8417449 h 16428388"/>
                <a:gd name="connsiteX44" fmla="*/ 6282686 w 13418982"/>
                <a:gd name="connsiteY44" fmla="*/ 9013797 h 16428388"/>
                <a:gd name="connsiteX45" fmla="*/ 6560982 w 13418982"/>
                <a:gd name="connsiteY45" fmla="*/ 9311971 h 16428388"/>
                <a:gd name="connsiteX46" fmla="*/ 6640495 w 13418982"/>
                <a:gd name="connsiteY46" fmla="*/ 9530632 h 16428388"/>
                <a:gd name="connsiteX47" fmla="*/ 6859156 w 13418982"/>
                <a:gd name="connsiteY47" fmla="*/ 9610145 h 16428388"/>
                <a:gd name="connsiteX48" fmla="*/ 6958547 w 13418982"/>
                <a:gd name="connsiteY48" fmla="*/ 9470997 h 16428388"/>
                <a:gd name="connsiteX49" fmla="*/ 7236842 w 13418982"/>
                <a:gd name="connsiteY49" fmla="*/ 9510754 h 16428388"/>
                <a:gd name="connsiteX50" fmla="*/ 7554895 w 13418982"/>
                <a:gd name="connsiteY50" fmla="*/ 9431241 h 16428388"/>
                <a:gd name="connsiteX51" fmla="*/ 7733799 w 13418982"/>
                <a:gd name="connsiteY51" fmla="*/ 9451119 h 16428388"/>
                <a:gd name="connsiteX52" fmla="*/ 7813312 w 13418982"/>
                <a:gd name="connsiteY52" fmla="*/ 9252336 h 16428388"/>
                <a:gd name="connsiteX53" fmla="*/ 8051851 w 13418982"/>
                <a:gd name="connsiteY53" fmla="*/ 9232458 h 16428388"/>
                <a:gd name="connsiteX54" fmla="*/ 8151242 w 13418982"/>
                <a:gd name="connsiteY54" fmla="*/ 9530632 h 16428388"/>
                <a:gd name="connsiteX55" fmla="*/ 8449416 w 13418982"/>
                <a:gd name="connsiteY55" fmla="*/ 9868562 h 16428388"/>
                <a:gd name="connsiteX56" fmla="*/ 8449416 w 13418982"/>
                <a:gd name="connsiteY56" fmla="*/ 10325762 h 16428388"/>
                <a:gd name="connsiteX57" fmla="*/ 8330147 w 13418982"/>
                <a:gd name="connsiteY57" fmla="*/ 10822719 h 16428388"/>
                <a:gd name="connsiteX58" fmla="*/ 8469295 w 13418982"/>
                <a:gd name="connsiteY58" fmla="*/ 11339554 h 16428388"/>
                <a:gd name="connsiteX59" fmla="*/ 8648199 w 13418982"/>
                <a:gd name="connsiteY59" fmla="*/ 11796754 h 16428388"/>
                <a:gd name="connsiteX60" fmla="*/ 9165034 w 13418982"/>
                <a:gd name="connsiteY60" fmla="*/ 12333467 h 16428388"/>
                <a:gd name="connsiteX61" fmla="*/ 9681869 w 13418982"/>
                <a:gd name="connsiteY61" fmla="*/ 12552127 h 16428388"/>
                <a:gd name="connsiteX62" fmla="*/ 10178825 w 13418982"/>
                <a:gd name="connsiteY62" fmla="*/ 12552127 h 16428388"/>
                <a:gd name="connsiteX63" fmla="*/ 10576390 w 13418982"/>
                <a:gd name="connsiteY63" fmla="*/ 12671397 h 16428388"/>
                <a:gd name="connsiteX64" fmla="*/ 11172738 w 13418982"/>
                <a:gd name="connsiteY64" fmla="*/ 12850301 h 16428388"/>
                <a:gd name="connsiteX65" fmla="*/ 11788964 w 13418982"/>
                <a:gd name="connsiteY65" fmla="*/ 13148475 h 16428388"/>
                <a:gd name="connsiteX66" fmla="*/ 11788964 w 13418982"/>
                <a:gd name="connsiteY66" fmla="*/ 13784580 h 16428388"/>
                <a:gd name="connsiteX67" fmla="*/ 11709451 w 13418982"/>
                <a:gd name="connsiteY67" fmla="*/ 14082754 h 16428388"/>
                <a:gd name="connsiteX68" fmla="*/ 11510669 w 13418982"/>
                <a:gd name="connsiteY68" fmla="*/ 14838127 h 16428388"/>
                <a:gd name="connsiteX69" fmla="*/ 11629938 w 13418982"/>
                <a:gd name="connsiteY69" fmla="*/ 15593501 h 16428388"/>
                <a:gd name="connsiteX70" fmla="*/ 12047382 w 13418982"/>
                <a:gd name="connsiteY70" fmla="*/ 15971188 h 16428388"/>
                <a:gd name="connsiteX71" fmla="*/ 12743121 w 13418982"/>
                <a:gd name="connsiteY71" fmla="*/ 16189849 h 16428388"/>
                <a:gd name="connsiteX72" fmla="*/ 13081051 w 13418982"/>
                <a:gd name="connsiteY72" fmla="*/ 16229606 h 16428388"/>
                <a:gd name="connsiteX73" fmla="*/ 13418982 w 13418982"/>
                <a:gd name="connsiteY73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24269 w 13418982"/>
                <a:gd name="connsiteY38" fmla="*/ 6588649 h 16428388"/>
                <a:gd name="connsiteX39" fmla="*/ 5924877 w 13418982"/>
                <a:gd name="connsiteY39" fmla="*/ 6966336 h 16428388"/>
                <a:gd name="connsiteX40" fmla="*/ 5845364 w 13418982"/>
                <a:gd name="connsiteY40" fmla="*/ 7224754 h 16428388"/>
                <a:gd name="connsiteX41" fmla="*/ 5805608 w 13418982"/>
                <a:gd name="connsiteY41" fmla="*/ 7363901 h 16428388"/>
                <a:gd name="connsiteX42" fmla="*/ 6064025 w 13418982"/>
                <a:gd name="connsiteY42" fmla="*/ 7562684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24269 w 13418982"/>
                <a:gd name="connsiteY38" fmla="*/ 6588649 h 16428388"/>
                <a:gd name="connsiteX39" fmla="*/ 5924877 w 13418982"/>
                <a:gd name="connsiteY39" fmla="*/ 6966336 h 16428388"/>
                <a:gd name="connsiteX40" fmla="*/ 5845364 w 13418982"/>
                <a:gd name="connsiteY40" fmla="*/ 7224754 h 16428388"/>
                <a:gd name="connsiteX41" fmla="*/ 5805608 w 13418982"/>
                <a:gd name="connsiteY41" fmla="*/ 7363901 h 16428388"/>
                <a:gd name="connsiteX42" fmla="*/ 6064025 w 13418982"/>
                <a:gd name="connsiteY42" fmla="*/ 7562684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24877 w 13418982"/>
                <a:gd name="connsiteY39" fmla="*/ 6966336 h 16428388"/>
                <a:gd name="connsiteX40" fmla="*/ 5845364 w 13418982"/>
                <a:gd name="connsiteY40" fmla="*/ 7224754 h 16428388"/>
                <a:gd name="connsiteX41" fmla="*/ 5805608 w 13418982"/>
                <a:gd name="connsiteY41" fmla="*/ 7363901 h 16428388"/>
                <a:gd name="connsiteX42" fmla="*/ 6064025 w 13418982"/>
                <a:gd name="connsiteY42" fmla="*/ 7562684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45364 w 13418982"/>
                <a:gd name="connsiteY40" fmla="*/ 7224754 h 16428388"/>
                <a:gd name="connsiteX41" fmla="*/ 5805608 w 13418982"/>
                <a:gd name="connsiteY41" fmla="*/ 7363901 h 16428388"/>
                <a:gd name="connsiteX42" fmla="*/ 6064025 w 13418982"/>
                <a:gd name="connsiteY42" fmla="*/ 7562684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64025 w 13418982"/>
                <a:gd name="connsiteY42" fmla="*/ 7562684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42929 w 13418982"/>
                <a:gd name="connsiteY44" fmla="*/ 8417449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282686 w 13418982"/>
                <a:gd name="connsiteY45" fmla="*/ 9013797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859156 w 13418982"/>
                <a:gd name="connsiteY48" fmla="*/ 9610145 h 16428388"/>
                <a:gd name="connsiteX49" fmla="*/ 6958547 w 13418982"/>
                <a:gd name="connsiteY49" fmla="*/ 9470997 h 16428388"/>
                <a:gd name="connsiteX50" fmla="*/ 7236842 w 13418982"/>
                <a:gd name="connsiteY50" fmla="*/ 9510754 h 16428388"/>
                <a:gd name="connsiteX51" fmla="*/ 7554895 w 13418982"/>
                <a:gd name="connsiteY51" fmla="*/ 9431241 h 16428388"/>
                <a:gd name="connsiteX52" fmla="*/ 7733799 w 13418982"/>
                <a:gd name="connsiteY52" fmla="*/ 9451119 h 16428388"/>
                <a:gd name="connsiteX53" fmla="*/ 7813312 w 13418982"/>
                <a:gd name="connsiteY53" fmla="*/ 9252336 h 16428388"/>
                <a:gd name="connsiteX54" fmla="*/ 8051851 w 13418982"/>
                <a:gd name="connsiteY54" fmla="*/ 9232458 h 16428388"/>
                <a:gd name="connsiteX55" fmla="*/ 8151242 w 13418982"/>
                <a:gd name="connsiteY55" fmla="*/ 9530632 h 16428388"/>
                <a:gd name="connsiteX56" fmla="*/ 8449416 w 13418982"/>
                <a:gd name="connsiteY56" fmla="*/ 9868562 h 16428388"/>
                <a:gd name="connsiteX57" fmla="*/ 8449416 w 13418982"/>
                <a:gd name="connsiteY57" fmla="*/ 10325762 h 16428388"/>
                <a:gd name="connsiteX58" fmla="*/ 8330147 w 13418982"/>
                <a:gd name="connsiteY58" fmla="*/ 10822719 h 16428388"/>
                <a:gd name="connsiteX59" fmla="*/ 8469295 w 13418982"/>
                <a:gd name="connsiteY59" fmla="*/ 11339554 h 16428388"/>
                <a:gd name="connsiteX60" fmla="*/ 8648199 w 13418982"/>
                <a:gd name="connsiteY60" fmla="*/ 11796754 h 16428388"/>
                <a:gd name="connsiteX61" fmla="*/ 9165034 w 13418982"/>
                <a:gd name="connsiteY61" fmla="*/ 12333467 h 16428388"/>
                <a:gd name="connsiteX62" fmla="*/ 9681869 w 13418982"/>
                <a:gd name="connsiteY62" fmla="*/ 12552127 h 16428388"/>
                <a:gd name="connsiteX63" fmla="*/ 10178825 w 13418982"/>
                <a:gd name="connsiteY63" fmla="*/ 12552127 h 16428388"/>
                <a:gd name="connsiteX64" fmla="*/ 10576390 w 13418982"/>
                <a:gd name="connsiteY64" fmla="*/ 12671397 h 16428388"/>
                <a:gd name="connsiteX65" fmla="*/ 11172738 w 13418982"/>
                <a:gd name="connsiteY65" fmla="*/ 12850301 h 16428388"/>
                <a:gd name="connsiteX66" fmla="*/ 11788964 w 13418982"/>
                <a:gd name="connsiteY66" fmla="*/ 13148475 h 16428388"/>
                <a:gd name="connsiteX67" fmla="*/ 11788964 w 13418982"/>
                <a:gd name="connsiteY67" fmla="*/ 13784580 h 16428388"/>
                <a:gd name="connsiteX68" fmla="*/ 11709451 w 13418982"/>
                <a:gd name="connsiteY68" fmla="*/ 14082754 h 16428388"/>
                <a:gd name="connsiteX69" fmla="*/ 11510669 w 13418982"/>
                <a:gd name="connsiteY69" fmla="*/ 14838127 h 16428388"/>
                <a:gd name="connsiteX70" fmla="*/ 11629938 w 13418982"/>
                <a:gd name="connsiteY70" fmla="*/ 15593501 h 16428388"/>
                <a:gd name="connsiteX71" fmla="*/ 12047382 w 13418982"/>
                <a:gd name="connsiteY71" fmla="*/ 15971188 h 16428388"/>
                <a:gd name="connsiteX72" fmla="*/ 12743121 w 13418982"/>
                <a:gd name="connsiteY72" fmla="*/ 16189849 h 16428388"/>
                <a:gd name="connsiteX73" fmla="*/ 13081051 w 13418982"/>
                <a:gd name="connsiteY73" fmla="*/ 16229606 h 16428388"/>
                <a:gd name="connsiteX74" fmla="*/ 13418982 w 13418982"/>
                <a:gd name="connsiteY74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6958547 w 13418982"/>
                <a:gd name="connsiteY50" fmla="*/ 9470997 h 16428388"/>
                <a:gd name="connsiteX51" fmla="*/ 7236842 w 13418982"/>
                <a:gd name="connsiteY51" fmla="*/ 9510754 h 16428388"/>
                <a:gd name="connsiteX52" fmla="*/ 7554895 w 13418982"/>
                <a:gd name="connsiteY52" fmla="*/ 9431241 h 16428388"/>
                <a:gd name="connsiteX53" fmla="*/ 7733799 w 13418982"/>
                <a:gd name="connsiteY53" fmla="*/ 9451119 h 16428388"/>
                <a:gd name="connsiteX54" fmla="*/ 7813312 w 13418982"/>
                <a:gd name="connsiteY54" fmla="*/ 9252336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54895 w 13418982"/>
                <a:gd name="connsiteY52" fmla="*/ 9431241 h 16428388"/>
                <a:gd name="connsiteX53" fmla="*/ 7733799 w 13418982"/>
                <a:gd name="connsiteY53" fmla="*/ 9451119 h 16428388"/>
                <a:gd name="connsiteX54" fmla="*/ 7813312 w 13418982"/>
                <a:gd name="connsiteY54" fmla="*/ 9252336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33799 w 13418982"/>
                <a:gd name="connsiteY53" fmla="*/ 9451119 h 16428388"/>
                <a:gd name="connsiteX54" fmla="*/ 7813312 w 13418982"/>
                <a:gd name="connsiteY54" fmla="*/ 9252336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813312 w 13418982"/>
                <a:gd name="connsiteY54" fmla="*/ 9252336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810454 w 13418982"/>
                <a:gd name="connsiteY54" fmla="*/ 9220903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51851 w 13418982"/>
                <a:gd name="connsiteY55" fmla="*/ 9232458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40421 w 13418982"/>
                <a:gd name="connsiteY55" fmla="*/ 9201025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449416 w 13418982"/>
                <a:gd name="connsiteY58" fmla="*/ 10325762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40421 w 13418982"/>
                <a:gd name="connsiteY55" fmla="*/ 9201025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540856 w 13418982"/>
                <a:gd name="connsiteY58" fmla="*/ 10308617 h 16428388"/>
                <a:gd name="connsiteX59" fmla="*/ 8330147 w 13418982"/>
                <a:gd name="connsiteY59" fmla="*/ 10822719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40421 w 13418982"/>
                <a:gd name="connsiteY55" fmla="*/ 9201025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540856 w 13418982"/>
                <a:gd name="connsiteY58" fmla="*/ 10308617 h 16428388"/>
                <a:gd name="connsiteX59" fmla="*/ 8327289 w 13418982"/>
                <a:gd name="connsiteY59" fmla="*/ 10808432 h 16428388"/>
                <a:gd name="connsiteX60" fmla="*/ 8469295 w 13418982"/>
                <a:gd name="connsiteY60" fmla="*/ 11339554 h 16428388"/>
                <a:gd name="connsiteX61" fmla="*/ 8648199 w 13418982"/>
                <a:gd name="connsiteY61" fmla="*/ 11796754 h 16428388"/>
                <a:gd name="connsiteX62" fmla="*/ 9165034 w 13418982"/>
                <a:gd name="connsiteY62" fmla="*/ 12333467 h 16428388"/>
                <a:gd name="connsiteX63" fmla="*/ 9681869 w 13418982"/>
                <a:gd name="connsiteY63" fmla="*/ 12552127 h 16428388"/>
                <a:gd name="connsiteX64" fmla="*/ 10178825 w 13418982"/>
                <a:gd name="connsiteY64" fmla="*/ 12552127 h 16428388"/>
                <a:gd name="connsiteX65" fmla="*/ 10576390 w 13418982"/>
                <a:gd name="connsiteY65" fmla="*/ 12671397 h 16428388"/>
                <a:gd name="connsiteX66" fmla="*/ 11172738 w 13418982"/>
                <a:gd name="connsiteY66" fmla="*/ 12850301 h 16428388"/>
                <a:gd name="connsiteX67" fmla="*/ 11788964 w 13418982"/>
                <a:gd name="connsiteY67" fmla="*/ 13148475 h 16428388"/>
                <a:gd name="connsiteX68" fmla="*/ 11788964 w 13418982"/>
                <a:gd name="connsiteY68" fmla="*/ 13784580 h 16428388"/>
                <a:gd name="connsiteX69" fmla="*/ 11709451 w 13418982"/>
                <a:gd name="connsiteY69" fmla="*/ 14082754 h 16428388"/>
                <a:gd name="connsiteX70" fmla="*/ 11510669 w 13418982"/>
                <a:gd name="connsiteY70" fmla="*/ 14838127 h 16428388"/>
                <a:gd name="connsiteX71" fmla="*/ 11629938 w 13418982"/>
                <a:gd name="connsiteY71" fmla="*/ 15593501 h 16428388"/>
                <a:gd name="connsiteX72" fmla="*/ 12047382 w 13418982"/>
                <a:gd name="connsiteY72" fmla="*/ 15971188 h 16428388"/>
                <a:gd name="connsiteX73" fmla="*/ 12743121 w 13418982"/>
                <a:gd name="connsiteY73" fmla="*/ 16189849 h 16428388"/>
                <a:gd name="connsiteX74" fmla="*/ 13081051 w 13418982"/>
                <a:gd name="connsiteY74" fmla="*/ 16229606 h 16428388"/>
                <a:gd name="connsiteX75" fmla="*/ 13418982 w 13418982"/>
                <a:gd name="connsiteY75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40421 w 13418982"/>
                <a:gd name="connsiteY55" fmla="*/ 9201025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540856 w 13418982"/>
                <a:gd name="connsiteY58" fmla="*/ 10308617 h 16428388"/>
                <a:gd name="connsiteX59" fmla="*/ 8433888 w 13418982"/>
                <a:gd name="connsiteY59" fmla="*/ 10494479 h 16428388"/>
                <a:gd name="connsiteX60" fmla="*/ 8327289 w 13418982"/>
                <a:gd name="connsiteY60" fmla="*/ 10808432 h 16428388"/>
                <a:gd name="connsiteX61" fmla="*/ 8469295 w 13418982"/>
                <a:gd name="connsiteY61" fmla="*/ 11339554 h 16428388"/>
                <a:gd name="connsiteX62" fmla="*/ 8648199 w 13418982"/>
                <a:gd name="connsiteY62" fmla="*/ 11796754 h 16428388"/>
                <a:gd name="connsiteX63" fmla="*/ 9165034 w 13418982"/>
                <a:gd name="connsiteY63" fmla="*/ 12333467 h 16428388"/>
                <a:gd name="connsiteX64" fmla="*/ 9681869 w 13418982"/>
                <a:gd name="connsiteY64" fmla="*/ 12552127 h 16428388"/>
                <a:gd name="connsiteX65" fmla="*/ 10178825 w 13418982"/>
                <a:gd name="connsiteY65" fmla="*/ 12552127 h 16428388"/>
                <a:gd name="connsiteX66" fmla="*/ 10576390 w 13418982"/>
                <a:gd name="connsiteY66" fmla="*/ 12671397 h 16428388"/>
                <a:gd name="connsiteX67" fmla="*/ 11172738 w 13418982"/>
                <a:gd name="connsiteY67" fmla="*/ 12850301 h 16428388"/>
                <a:gd name="connsiteX68" fmla="*/ 11788964 w 13418982"/>
                <a:gd name="connsiteY68" fmla="*/ 13148475 h 16428388"/>
                <a:gd name="connsiteX69" fmla="*/ 11788964 w 13418982"/>
                <a:gd name="connsiteY69" fmla="*/ 13784580 h 16428388"/>
                <a:gd name="connsiteX70" fmla="*/ 11709451 w 13418982"/>
                <a:gd name="connsiteY70" fmla="*/ 14082754 h 16428388"/>
                <a:gd name="connsiteX71" fmla="*/ 11510669 w 13418982"/>
                <a:gd name="connsiteY71" fmla="*/ 14838127 h 16428388"/>
                <a:gd name="connsiteX72" fmla="*/ 11629938 w 13418982"/>
                <a:gd name="connsiteY72" fmla="*/ 15593501 h 16428388"/>
                <a:gd name="connsiteX73" fmla="*/ 12047382 w 13418982"/>
                <a:gd name="connsiteY73" fmla="*/ 15971188 h 16428388"/>
                <a:gd name="connsiteX74" fmla="*/ 12743121 w 13418982"/>
                <a:gd name="connsiteY74" fmla="*/ 16189849 h 16428388"/>
                <a:gd name="connsiteX75" fmla="*/ 13081051 w 13418982"/>
                <a:gd name="connsiteY75" fmla="*/ 16229606 h 16428388"/>
                <a:gd name="connsiteX76" fmla="*/ 13418982 w 13418982"/>
                <a:gd name="connsiteY76" fmla="*/ 16428388 h 16428388"/>
                <a:gd name="connsiteX0" fmla="*/ 82159 w 13418982"/>
                <a:gd name="connsiteY0" fmla="*/ 0 h 16428388"/>
                <a:gd name="connsiteX1" fmla="*/ 264295 w 13418982"/>
                <a:gd name="connsiteY1" fmla="*/ 470370 h 16428388"/>
                <a:gd name="connsiteX2" fmla="*/ 18550 w 13418982"/>
                <a:gd name="connsiteY2" fmla="*/ 678966 h 16428388"/>
                <a:gd name="connsiteX3" fmla="*/ 69985 w 13418982"/>
                <a:gd name="connsiteY3" fmla="*/ 950429 h 16428388"/>
                <a:gd name="connsiteX4" fmla="*/ 332876 w 13418982"/>
                <a:gd name="connsiteY4" fmla="*/ 1064730 h 16428388"/>
                <a:gd name="connsiteX5" fmla="*/ 1167266 w 13418982"/>
                <a:gd name="connsiteY5" fmla="*/ 1199032 h 16428388"/>
                <a:gd name="connsiteX6" fmla="*/ 1367290 w 13418982"/>
                <a:gd name="connsiteY6" fmla="*/ 1667662 h 16428388"/>
                <a:gd name="connsiteX7" fmla="*/ 1230130 w 13418982"/>
                <a:gd name="connsiteY7" fmla="*/ 1976272 h 16428388"/>
                <a:gd name="connsiteX8" fmla="*/ 1478733 w 13418982"/>
                <a:gd name="connsiteY8" fmla="*/ 2270594 h 16428388"/>
                <a:gd name="connsiteX9" fmla="*/ 1668071 w 13418982"/>
                <a:gd name="connsiteY9" fmla="*/ 2773390 h 16428388"/>
                <a:gd name="connsiteX10" fmla="*/ 1562841 w 13418982"/>
                <a:gd name="connsiteY10" fmla="*/ 3229472 h 16428388"/>
                <a:gd name="connsiteX11" fmla="*/ 1511903 w 13418982"/>
                <a:gd name="connsiteY11" fmla="*/ 3388249 h 16428388"/>
                <a:gd name="connsiteX12" fmla="*/ 1551660 w 13418982"/>
                <a:gd name="connsiteY12" fmla="*/ 3666545 h 16428388"/>
                <a:gd name="connsiteX13" fmla="*/ 1531658 w 13418982"/>
                <a:gd name="connsiteY13" fmla="*/ 3913035 h 16428388"/>
                <a:gd name="connsiteX14" fmla="*/ 1580235 w 13418982"/>
                <a:gd name="connsiteY14" fmla="*/ 4103867 h 16428388"/>
                <a:gd name="connsiteX15" fmla="*/ 1869712 w 13418982"/>
                <a:gd name="connsiteY15" fmla="*/ 4103867 h 16428388"/>
                <a:gd name="connsiteX16" fmla="*/ 2108251 w 13418982"/>
                <a:gd name="connsiteY16" fmla="*/ 4123745 h 16428388"/>
                <a:gd name="connsiteX17" fmla="*/ 2531410 w 13418982"/>
                <a:gd name="connsiteY17" fmla="*/ 4120515 h 16428388"/>
                <a:gd name="connsiteX18" fmla="*/ 2764234 w 13418982"/>
                <a:gd name="connsiteY18" fmla="*/ 4223136 h 16428388"/>
                <a:gd name="connsiteX19" fmla="*/ 2923260 w 13418982"/>
                <a:gd name="connsiteY19" fmla="*/ 4481554 h 16428388"/>
                <a:gd name="connsiteX20" fmla="*/ 2999791 w 13418982"/>
                <a:gd name="connsiteY20" fmla="*/ 4606538 h 16428388"/>
                <a:gd name="connsiteX21" fmla="*/ 3184535 w 13418982"/>
                <a:gd name="connsiteY21" fmla="*/ 4560818 h 16428388"/>
                <a:gd name="connsiteX22" fmla="*/ 3400338 w 13418982"/>
                <a:gd name="connsiteY22" fmla="*/ 4640580 h 16428388"/>
                <a:gd name="connsiteX23" fmla="*/ 3511159 w 13418982"/>
                <a:gd name="connsiteY23" fmla="*/ 4799606 h 16428388"/>
                <a:gd name="connsiteX24" fmla="*/ 3556135 w 13418982"/>
                <a:gd name="connsiteY24" fmla="*/ 4945214 h 16428388"/>
                <a:gd name="connsiteX25" fmla="*/ 3593406 w 13418982"/>
                <a:gd name="connsiteY25" fmla="*/ 5081007 h 16428388"/>
                <a:gd name="connsiteX26" fmla="*/ 3738393 w 13418982"/>
                <a:gd name="connsiteY26" fmla="*/ 5100638 h 16428388"/>
                <a:gd name="connsiteX27" fmla="*/ 3976808 w 13418982"/>
                <a:gd name="connsiteY27" fmla="*/ 5137536 h 16428388"/>
                <a:gd name="connsiteX28" fmla="*/ 4274982 w 13418982"/>
                <a:gd name="connsiteY28" fmla="*/ 5395954 h 16428388"/>
                <a:gd name="connsiteX29" fmla="*/ 4354495 w 13418982"/>
                <a:gd name="connsiteY29" fmla="*/ 5594736 h 16428388"/>
                <a:gd name="connsiteX30" fmla="*/ 4384810 w 13418982"/>
                <a:gd name="connsiteY30" fmla="*/ 5699594 h 16428388"/>
                <a:gd name="connsiteX31" fmla="*/ 4365925 w 13418982"/>
                <a:gd name="connsiteY31" fmla="*/ 5850794 h 16428388"/>
                <a:gd name="connsiteX32" fmla="*/ 4533399 w 13418982"/>
                <a:gd name="connsiteY32" fmla="*/ 5853154 h 16428388"/>
                <a:gd name="connsiteX33" fmla="*/ 4813435 w 13418982"/>
                <a:gd name="connsiteY33" fmla="*/ 5776747 h 16428388"/>
                <a:gd name="connsiteX34" fmla="*/ 5067255 w 13418982"/>
                <a:gd name="connsiteY34" fmla="*/ 5759601 h 16428388"/>
                <a:gd name="connsiteX35" fmla="*/ 5368286 w 13418982"/>
                <a:gd name="connsiteY35" fmla="*/ 5773641 h 16428388"/>
                <a:gd name="connsiteX36" fmla="*/ 5666460 w 13418982"/>
                <a:gd name="connsiteY36" fmla="*/ 5912788 h 16428388"/>
                <a:gd name="connsiteX37" fmla="*/ 5964634 w 13418982"/>
                <a:gd name="connsiteY37" fmla="*/ 6171206 h 16428388"/>
                <a:gd name="connsiteX38" fmla="*/ 6009982 w 13418982"/>
                <a:gd name="connsiteY38" fmla="*/ 6591506 h 16428388"/>
                <a:gd name="connsiteX39" fmla="*/ 5956309 w 13418982"/>
                <a:gd name="connsiteY39" fmla="*/ 6986339 h 16428388"/>
                <a:gd name="connsiteX40" fmla="*/ 5822504 w 13418982"/>
                <a:gd name="connsiteY40" fmla="*/ 7210466 h 16428388"/>
                <a:gd name="connsiteX41" fmla="*/ 5805608 w 13418982"/>
                <a:gd name="connsiteY41" fmla="*/ 7363901 h 16428388"/>
                <a:gd name="connsiteX42" fmla="*/ 6049738 w 13418982"/>
                <a:gd name="connsiteY42" fmla="*/ 7659839 h 16428388"/>
                <a:gd name="connsiteX43" fmla="*/ 6163416 w 13418982"/>
                <a:gd name="connsiteY43" fmla="*/ 8039762 h 16428388"/>
                <a:gd name="connsiteX44" fmla="*/ 6225784 w 13418982"/>
                <a:gd name="connsiteY44" fmla="*/ 8457454 h 16428388"/>
                <a:gd name="connsiteX45" fmla="*/ 6316976 w 13418982"/>
                <a:gd name="connsiteY45" fmla="*/ 9142385 h 16428388"/>
                <a:gd name="connsiteX46" fmla="*/ 6560982 w 13418982"/>
                <a:gd name="connsiteY46" fmla="*/ 9311971 h 16428388"/>
                <a:gd name="connsiteX47" fmla="*/ 6640495 w 13418982"/>
                <a:gd name="connsiteY47" fmla="*/ 9530632 h 16428388"/>
                <a:gd name="connsiteX48" fmla="*/ 6685098 w 13418982"/>
                <a:gd name="connsiteY48" fmla="*/ 9640087 h 16428388"/>
                <a:gd name="connsiteX49" fmla="*/ 6859156 w 13418982"/>
                <a:gd name="connsiteY49" fmla="*/ 9610145 h 16428388"/>
                <a:gd name="connsiteX50" fmla="*/ 7015697 w 13418982"/>
                <a:gd name="connsiteY50" fmla="*/ 9485285 h 16428388"/>
                <a:gd name="connsiteX51" fmla="*/ 7236842 w 13418982"/>
                <a:gd name="connsiteY51" fmla="*/ 9510754 h 16428388"/>
                <a:gd name="connsiteX52" fmla="*/ 7514890 w 13418982"/>
                <a:gd name="connsiteY52" fmla="*/ 9451243 h 16428388"/>
                <a:gd name="connsiteX53" fmla="*/ 7708082 w 13418982"/>
                <a:gd name="connsiteY53" fmla="*/ 9491124 h 16428388"/>
                <a:gd name="connsiteX54" fmla="*/ 7793309 w 13418982"/>
                <a:gd name="connsiteY54" fmla="*/ 9172326 h 16428388"/>
                <a:gd name="connsiteX55" fmla="*/ 8040421 w 13418982"/>
                <a:gd name="connsiteY55" fmla="*/ 9201025 h 16428388"/>
                <a:gd name="connsiteX56" fmla="*/ 8151242 w 13418982"/>
                <a:gd name="connsiteY56" fmla="*/ 9530632 h 16428388"/>
                <a:gd name="connsiteX57" fmla="*/ 8449416 w 13418982"/>
                <a:gd name="connsiteY57" fmla="*/ 9868562 h 16428388"/>
                <a:gd name="connsiteX58" fmla="*/ 8540856 w 13418982"/>
                <a:gd name="connsiteY58" fmla="*/ 10265755 h 16428388"/>
                <a:gd name="connsiteX59" fmla="*/ 8433888 w 13418982"/>
                <a:gd name="connsiteY59" fmla="*/ 10494479 h 16428388"/>
                <a:gd name="connsiteX60" fmla="*/ 8327289 w 13418982"/>
                <a:gd name="connsiteY60" fmla="*/ 10808432 h 16428388"/>
                <a:gd name="connsiteX61" fmla="*/ 8469295 w 13418982"/>
                <a:gd name="connsiteY61" fmla="*/ 11339554 h 16428388"/>
                <a:gd name="connsiteX62" fmla="*/ 8648199 w 13418982"/>
                <a:gd name="connsiteY62" fmla="*/ 11796754 h 16428388"/>
                <a:gd name="connsiteX63" fmla="*/ 9165034 w 13418982"/>
                <a:gd name="connsiteY63" fmla="*/ 12333467 h 16428388"/>
                <a:gd name="connsiteX64" fmla="*/ 9681869 w 13418982"/>
                <a:gd name="connsiteY64" fmla="*/ 12552127 h 16428388"/>
                <a:gd name="connsiteX65" fmla="*/ 10178825 w 13418982"/>
                <a:gd name="connsiteY65" fmla="*/ 12552127 h 16428388"/>
                <a:gd name="connsiteX66" fmla="*/ 10576390 w 13418982"/>
                <a:gd name="connsiteY66" fmla="*/ 12671397 h 16428388"/>
                <a:gd name="connsiteX67" fmla="*/ 11172738 w 13418982"/>
                <a:gd name="connsiteY67" fmla="*/ 12850301 h 16428388"/>
                <a:gd name="connsiteX68" fmla="*/ 11788964 w 13418982"/>
                <a:gd name="connsiteY68" fmla="*/ 13148475 h 16428388"/>
                <a:gd name="connsiteX69" fmla="*/ 11788964 w 13418982"/>
                <a:gd name="connsiteY69" fmla="*/ 13784580 h 16428388"/>
                <a:gd name="connsiteX70" fmla="*/ 11709451 w 13418982"/>
                <a:gd name="connsiteY70" fmla="*/ 14082754 h 16428388"/>
                <a:gd name="connsiteX71" fmla="*/ 11510669 w 13418982"/>
                <a:gd name="connsiteY71" fmla="*/ 14838127 h 16428388"/>
                <a:gd name="connsiteX72" fmla="*/ 11629938 w 13418982"/>
                <a:gd name="connsiteY72" fmla="*/ 15593501 h 16428388"/>
                <a:gd name="connsiteX73" fmla="*/ 12047382 w 13418982"/>
                <a:gd name="connsiteY73" fmla="*/ 15971188 h 16428388"/>
                <a:gd name="connsiteX74" fmla="*/ 12743121 w 13418982"/>
                <a:gd name="connsiteY74" fmla="*/ 16189849 h 16428388"/>
                <a:gd name="connsiteX75" fmla="*/ 13081051 w 13418982"/>
                <a:gd name="connsiteY75" fmla="*/ 16229606 h 16428388"/>
                <a:gd name="connsiteX76" fmla="*/ 13418982 w 13418982"/>
                <a:gd name="connsiteY76" fmla="*/ 16428388 h 1642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3418982" h="16428388">
                  <a:moveTo>
                    <a:pt x="82159" y="0"/>
                  </a:moveTo>
                  <a:cubicBezTo>
                    <a:pt x="59175" y="64584"/>
                    <a:pt x="273468" y="316251"/>
                    <a:pt x="264295" y="470370"/>
                  </a:cubicBezTo>
                  <a:cubicBezTo>
                    <a:pt x="271791" y="591151"/>
                    <a:pt x="73319" y="607529"/>
                    <a:pt x="18550" y="678966"/>
                  </a:cubicBezTo>
                  <a:cubicBezTo>
                    <a:pt x="-26217" y="749451"/>
                    <a:pt x="17597" y="886135"/>
                    <a:pt x="69985" y="950429"/>
                  </a:cubicBezTo>
                  <a:cubicBezTo>
                    <a:pt x="122373" y="1014723"/>
                    <a:pt x="136185" y="1000913"/>
                    <a:pt x="332876" y="1064730"/>
                  </a:cubicBezTo>
                  <a:cubicBezTo>
                    <a:pt x="529567" y="1128547"/>
                    <a:pt x="991054" y="1115212"/>
                    <a:pt x="1167266" y="1199032"/>
                  </a:cubicBezTo>
                  <a:cubicBezTo>
                    <a:pt x="1343478" y="1282852"/>
                    <a:pt x="1344430" y="1560030"/>
                    <a:pt x="1367290" y="1667662"/>
                  </a:cubicBezTo>
                  <a:cubicBezTo>
                    <a:pt x="1390150" y="1775294"/>
                    <a:pt x="1208699" y="1876736"/>
                    <a:pt x="1230130" y="1976272"/>
                  </a:cubicBezTo>
                  <a:cubicBezTo>
                    <a:pt x="1251561" y="2075808"/>
                    <a:pt x="1434794" y="2132979"/>
                    <a:pt x="1478733" y="2270594"/>
                  </a:cubicBezTo>
                  <a:cubicBezTo>
                    <a:pt x="1522672" y="2408209"/>
                    <a:pt x="1654053" y="2613577"/>
                    <a:pt x="1668071" y="2773390"/>
                  </a:cubicBezTo>
                  <a:cubicBezTo>
                    <a:pt x="1682089" y="2933203"/>
                    <a:pt x="1617444" y="3149855"/>
                    <a:pt x="1562841" y="3229472"/>
                  </a:cubicBezTo>
                  <a:cubicBezTo>
                    <a:pt x="1508238" y="3309089"/>
                    <a:pt x="1513766" y="3315404"/>
                    <a:pt x="1511903" y="3388249"/>
                  </a:cubicBezTo>
                  <a:cubicBezTo>
                    <a:pt x="1510040" y="3461094"/>
                    <a:pt x="1548368" y="3579081"/>
                    <a:pt x="1551660" y="3666545"/>
                  </a:cubicBezTo>
                  <a:cubicBezTo>
                    <a:pt x="1554952" y="3754009"/>
                    <a:pt x="1526896" y="3840148"/>
                    <a:pt x="1531658" y="3913035"/>
                  </a:cubicBezTo>
                  <a:cubicBezTo>
                    <a:pt x="1536420" y="3985922"/>
                    <a:pt x="1523893" y="4072062"/>
                    <a:pt x="1580235" y="4103867"/>
                  </a:cubicBezTo>
                  <a:cubicBezTo>
                    <a:pt x="1636577" y="4135672"/>
                    <a:pt x="1781709" y="4100554"/>
                    <a:pt x="1869712" y="4103867"/>
                  </a:cubicBezTo>
                  <a:cubicBezTo>
                    <a:pt x="1957715" y="4107180"/>
                    <a:pt x="1997968" y="4120970"/>
                    <a:pt x="2108251" y="4123745"/>
                  </a:cubicBezTo>
                  <a:cubicBezTo>
                    <a:pt x="2218534" y="4126520"/>
                    <a:pt x="2422080" y="4103950"/>
                    <a:pt x="2531410" y="4120515"/>
                  </a:cubicBezTo>
                  <a:cubicBezTo>
                    <a:pt x="2640740" y="4137080"/>
                    <a:pt x="2698926" y="4162963"/>
                    <a:pt x="2764234" y="4223136"/>
                  </a:cubicBezTo>
                  <a:cubicBezTo>
                    <a:pt x="2829542" y="4283309"/>
                    <a:pt x="2884000" y="4417654"/>
                    <a:pt x="2923260" y="4481554"/>
                  </a:cubicBezTo>
                  <a:cubicBezTo>
                    <a:pt x="2962520" y="4545454"/>
                    <a:pt x="2956245" y="4593327"/>
                    <a:pt x="2999791" y="4606538"/>
                  </a:cubicBezTo>
                  <a:cubicBezTo>
                    <a:pt x="3043337" y="4619749"/>
                    <a:pt x="3117777" y="4555144"/>
                    <a:pt x="3184535" y="4560818"/>
                  </a:cubicBezTo>
                  <a:cubicBezTo>
                    <a:pt x="3251293" y="4566492"/>
                    <a:pt x="3345901" y="4600782"/>
                    <a:pt x="3400338" y="4640580"/>
                  </a:cubicBezTo>
                  <a:cubicBezTo>
                    <a:pt x="3454775" y="4680378"/>
                    <a:pt x="3485193" y="4748834"/>
                    <a:pt x="3511159" y="4799606"/>
                  </a:cubicBezTo>
                  <a:cubicBezTo>
                    <a:pt x="3537125" y="4850378"/>
                    <a:pt x="3542427" y="4898314"/>
                    <a:pt x="3556135" y="4945214"/>
                  </a:cubicBezTo>
                  <a:cubicBezTo>
                    <a:pt x="3569843" y="4992114"/>
                    <a:pt x="3563030" y="5055103"/>
                    <a:pt x="3593406" y="5081007"/>
                  </a:cubicBezTo>
                  <a:cubicBezTo>
                    <a:pt x="3623782" y="5106911"/>
                    <a:pt x="3674493" y="5091217"/>
                    <a:pt x="3738393" y="5100638"/>
                  </a:cubicBezTo>
                  <a:cubicBezTo>
                    <a:pt x="3802293" y="5110059"/>
                    <a:pt x="3887377" y="5088317"/>
                    <a:pt x="3976808" y="5137536"/>
                  </a:cubicBezTo>
                  <a:cubicBezTo>
                    <a:pt x="4066240" y="5186755"/>
                    <a:pt x="4212034" y="5319754"/>
                    <a:pt x="4274982" y="5395954"/>
                  </a:cubicBezTo>
                  <a:cubicBezTo>
                    <a:pt x="4337930" y="5472154"/>
                    <a:pt x="4336190" y="5544129"/>
                    <a:pt x="4354495" y="5594736"/>
                  </a:cubicBezTo>
                  <a:cubicBezTo>
                    <a:pt x="4372800" y="5645343"/>
                    <a:pt x="4382905" y="5656918"/>
                    <a:pt x="4384810" y="5699594"/>
                  </a:cubicBezTo>
                  <a:cubicBezTo>
                    <a:pt x="4386715" y="5742270"/>
                    <a:pt x="4341160" y="5825201"/>
                    <a:pt x="4365925" y="5850794"/>
                  </a:cubicBezTo>
                  <a:cubicBezTo>
                    <a:pt x="4390690" y="5876387"/>
                    <a:pt x="4458814" y="5865495"/>
                    <a:pt x="4533399" y="5853154"/>
                  </a:cubicBezTo>
                  <a:cubicBezTo>
                    <a:pt x="4607984" y="5840813"/>
                    <a:pt x="4724459" y="5792339"/>
                    <a:pt x="4813435" y="5776747"/>
                  </a:cubicBezTo>
                  <a:cubicBezTo>
                    <a:pt x="4902411" y="5761155"/>
                    <a:pt x="4974780" y="5760119"/>
                    <a:pt x="5067255" y="5759601"/>
                  </a:cubicBezTo>
                  <a:cubicBezTo>
                    <a:pt x="5159730" y="5759083"/>
                    <a:pt x="5268419" y="5748110"/>
                    <a:pt x="5368286" y="5773641"/>
                  </a:cubicBezTo>
                  <a:cubicBezTo>
                    <a:pt x="5468153" y="5799172"/>
                    <a:pt x="5567069" y="5846527"/>
                    <a:pt x="5666460" y="5912788"/>
                  </a:cubicBezTo>
                  <a:cubicBezTo>
                    <a:pt x="5765851" y="5979049"/>
                    <a:pt x="5907380" y="6058086"/>
                    <a:pt x="5964634" y="6171206"/>
                  </a:cubicBezTo>
                  <a:cubicBezTo>
                    <a:pt x="6021888" y="6284326"/>
                    <a:pt x="6011369" y="6455651"/>
                    <a:pt x="6009982" y="6591506"/>
                  </a:cubicBezTo>
                  <a:cubicBezTo>
                    <a:pt x="6008595" y="6727361"/>
                    <a:pt x="5987555" y="6883179"/>
                    <a:pt x="5956309" y="6986339"/>
                  </a:cubicBezTo>
                  <a:cubicBezTo>
                    <a:pt x="5925063" y="7089499"/>
                    <a:pt x="5847621" y="7147539"/>
                    <a:pt x="5822504" y="7210466"/>
                  </a:cubicBezTo>
                  <a:cubicBezTo>
                    <a:pt x="5797387" y="7273393"/>
                    <a:pt x="5767736" y="7289006"/>
                    <a:pt x="5805608" y="7363901"/>
                  </a:cubicBezTo>
                  <a:cubicBezTo>
                    <a:pt x="5843480" y="7438797"/>
                    <a:pt x="5990103" y="7547196"/>
                    <a:pt x="6049738" y="7659839"/>
                  </a:cubicBezTo>
                  <a:cubicBezTo>
                    <a:pt x="6109373" y="7772482"/>
                    <a:pt x="6134075" y="7906826"/>
                    <a:pt x="6163416" y="8039762"/>
                  </a:cubicBezTo>
                  <a:cubicBezTo>
                    <a:pt x="6192757" y="8172698"/>
                    <a:pt x="6200191" y="8273684"/>
                    <a:pt x="6225784" y="8457454"/>
                  </a:cubicBezTo>
                  <a:cubicBezTo>
                    <a:pt x="6251377" y="8641225"/>
                    <a:pt x="6261110" y="8999965"/>
                    <a:pt x="6316976" y="9142385"/>
                  </a:cubicBezTo>
                  <a:cubicBezTo>
                    <a:pt x="6372842" y="9284805"/>
                    <a:pt x="6507062" y="9247263"/>
                    <a:pt x="6560982" y="9311971"/>
                  </a:cubicBezTo>
                  <a:cubicBezTo>
                    <a:pt x="6614902" y="9376679"/>
                    <a:pt x="6619809" y="9475946"/>
                    <a:pt x="6640495" y="9530632"/>
                  </a:cubicBezTo>
                  <a:cubicBezTo>
                    <a:pt x="6661181" y="9585318"/>
                    <a:pt x="6648655" y="9626835"/>
                    <a:pt x="6685098" y="9640087"/>
                  </a:cubicBezTo>
                  <a:cubicBezTo>
                    <a:pt x="6721541" y="9653339"/>
                    <a:pt x="6804056" y="9635945"/>
                    <a:pt x="6859156" y="9610145"/>
                  </a:cubicBezTo>
                  <a:cubicBezTo>
                    <a:pt x="6914256" y="9584345"/>
                    <a:pt x="6952749" y="9501850"/>
                    <a:pt x="7015697" y="9485285"/>
                  </a:cubicBezTo>
                  <a:cubicBezTo>
                    <a:pt x="7078645" y="9468720"/>
                    <a:pt x="7153643" y="9516428"/>
                    <a:pt x="7236842" y="9510754"/>
                  </a:cubicBezTo>
                  <a:cubicBezTo>
                    <a:pt x="7320041" y="9505080"/>
                    <a:pt x="7436350" y="9454515"/>
                    <a:pt x="7514890" y="9451243"/>
                  </a:cubicBezTo>
                  <a:cubicBezTo>
                    <a:pt x="7593430" y="9447971"/>
                    <a:pt x="7661679" y="9537610"/>
                    <a:pt x="7708082" y="9491124"/>
                  </a:cubicBezTo>
                  <a:cubicBezTo>
                    <a:pt x="7754485" y="9444638"/>
                    <a:pt x="7737919" y="9220676"/>
                    <a:pt x="7793309" y="9172326"/>
                  </a:cubicBezTo>
                  <a:cubicBezTo>
                    <a:pt x="7848699" y="9123976"/>
                    <a:pt x="7980766" y="9141307"/>
                    <a:pt x="8040421" y="9201025"/>
                  </a:cubicBezTo>
                  <a:cubicBezTo>
                    <a:pt x="8100076" y="9260743"/>
                    <a:pt x="8083076" y="9419376"/>
                    <a:pt x="8151242" y="9530632"/>
                  </a:cubicBezTo>
                  <a:cubicBezTo>
                    <a:pt x="8219408" y="9641888"/>
                    <a:pt x="8384480" y="9746042"/>
                    <a:pt x="8449416" y="9868562"/>
                  </a:cubicBezTo>
                  <a:cubicBezTo>
                    <a:pt x="8514352" y="9991083"/>
                    <a:pt x="8543444" y="10161436"/>
                    <a:pt x="8540856" y="10265755"/>
                  </a:cubicBezTo>
                  <a:cubicBezTo>
                    <a:pt x="8538268" y="10370074"/>
                    <a:pt x="8469483" y="10411177"/>
                    <a:pt x="8433888" y="10494479"/>
                  </a:cubicBezTo>
                  <a:cubicBezTo>
                    <a:pt x="8398294" y="10577782"/>
                    <a:pt x="8321388" y="10667586"/>
                    <a:pt x="8327289" y="10808432"/>
                  </a:cubicBezTo>
                  <a:cubicBezTo>
                    <a:pt x="8333190" y="10949278"/>
                    <a:pt x="8415810" y="11174834"/>
                    <a:pt x="8469295" y="11339554"/>
                  </a:cubicBezTo>
                  <a:cubicBezTo>
                    <a:pt x="8522780" y="11504274"/>
                    <a:pt x="8532243" y="11631102"/>
                    <a:pt x="8648199" y="11796754"/>
                  </a:cubicBezTo>
                  <a:cubicBezTo>
                    <a:pt x="8764155" y="11962406"/>
                    <a:pt x="8992756" y="12207572"/>
                    <a:pt x="9165034" y="12333467"/>
                  </a:cubicBezTo>
                  <a:cubicBezTo>
                    <a:pt x="9337312" y="12459362"/>
                    <a:pt x="9512904" y="12515684"/>
                    <a:pt x="9681869" y="12552127"/>
                  </a:cubicBezTo>
                  <a:cubicBezTo>
                    <a:pt x="9850834" y="12588570"/>
                    <a:pt x="10029738" y="12532249"/>
                    <a:pt x="10178825" y="12552127"/>
                  </a:cubicBezTo>
                  <a:cubicBezTo>
                    <a:pt x="10327912" y="12572005"/>
                    <a:pt x="10576390" y="12671397"/>
                    <a:pt x="10576390" y="12671397"/>
                  </a:cubicBezTo>
                  <a:cubicBezTo>
                    <a:pt x="10742042" y="12721093"/>
                    <a:pt x="10970642" y="12770788"/>
                    <a:pt x="11172738" y="12850301"/>
                  </a:cubicBezTo>
                  <a:cubicBezTo>
                    <a:pt x="11374834" y="12929814"/>
                    <a:pt x="11686260" y="12992762"/>
                    <a:pt x="11788964" y="13148475"/>
                  </a:cubicBezTo>
                  <a:cubicBezTo>
                    <a:pt x="11891668" y="13304188"/>
                    <a:pt x="11802216" y="13628867"/>
                    <a:pt x="11788964" y="13784580"/>
                  </a:cubicBezTo>
                  <a:cubicBezTo>
                    <a:pt x="11775712" y="13940293"/>
                    <a:pt x="11755834" y="13907163"/>
                    <a:pt x="11709451" y="14082754"/>
                  </a:cubicBezTo>
                  <a:cubicBezTo>
                    <a:pt x="11663069" y="14258345"/>
                    <a:pt x="11523921" y="14586336"/>
                    <a:pt x="11510669" y="14838127"/>
                  </a:cubicBezTo>
                  <a:cubicBezTo>
                    <a:pt x="11497417" y="15089918"/>
                    <a:pt x="11540486" y="15404657"/>
                    <a:pt x="11629938" y="15593501"/>
                  </a:cubicBezTo>
                  <a:cubicBezTo>
                    <a:pt x="11719390" y="15782345"/>
                    <a:pt x="11861852" y="15871797"/>
                    <a:pt x="12047382" y="15971188"/>
                  </a:cubicBezTo>
                  <a:cubicBezTo>
                    <a:pt x="12232912" y="16070579"/>
                    <a:pt x="12570843" y="16146779"/>
                    <a:pt x="12743121" y="16189849"/>
                  </a:cubicBezTo>
                  <a:cubicBezTo>
                    <a:pt x="12915399" y="16232919"/>
                    <a:pt x="12968408" y="16189850"/>
                    <a:pt x="13081051" y="16229606"/>
                  </a:cubicBezTo>
                  <a:cubicBezTo>
                    <a:pt x="13193694" y="16269362"/>
                    <a:pt x="13418982" y="16428388"/>
                    <a:pt x="13418982" y="16428388"/>
                  </a:cubicBezTo>
                </a:path>
              </a:pathLst>
            </a:custGeom>
            <a:noFill/>
            <a:ln w="127000" cmpd="thinThick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 5"/>
            <p:cNvSpPr/>
            <p:nvPr/>
          </p:nvSpPr>
          <p:spPr>
            <a:xfrm>
              <a:off x="8472487" y="6852284"/>
              <a:ext cx="243145" cy="1100137"/>
            </a:xfrm>
            <a:custGeom>
              <a:avLst/>
              <a:gdLst>
                <a:gd name="connsiteX0" fmla="*/ 177165 w 235481"/>
                <a:gd name="connsiteY0" fmla="*/ 0 h 1082992"/>
                <a:gd name="connsiteX1" fmla="*/ 231458 w 235481"/>
                <a:gd name="connsiteY1" fmla="*/ 165735 h 1082992"/>
                <a:gd name="connsiteX2" fmla="*/ 228600 w 235481"/>
                <a:gd name="connsiteY2" fmla="*/ 394335 h 1082992"/>
                <a:gd name="connsiteX3" fmla="*/ 205740 w 235481"/>
                <a:gd name="connsiteY3" fmla="*/ 605790 h 1082992"/>
                <a:gd name="connsiteX4" fmla="*/ 145733 w 235481"/>
                <a:gd name="connsiteY4" fmla="*/ 845820 h 1082992"/>
                <a:gd name="connsiteX5" fmla="*/ 48578 w 235481"/>
                <a:gd name="connsiteY5" fmla="*/ 997267 h 1082992"/>
                <a:gd name="connsiteX6" fmla="*/ 0 w 235481"/>
                <a:gd name="connsiteY6" fmla="*/ 1082992 h 1082992"/>
                <a:gd name="connsiteX0" fmla="*/ 202882 w 233577"/>
                <a:gd name="connsiteY0" fmla="*/ 0 h 1100137"/>
                <a:gd name="connsiteX1" fmla="*/ 231458 w 233577"/>
                <a:gd name="connsiteY1" fmla="*/ 182880 h 1100137"/>
                <a:gd name="connsiteX2" fmla="*/ 228600 w 233577"/>
                <a:gd name="connsiteY2" fmla="*/ 411480 h 1100137"/>
                <a:gd name="connsiteX3" fmla="*/ 205740 w 233577"/>
                <a:gd name="connsiteY3" fmla="*/ 622935 h 1100137"/>
                <a:gd name="connsiteX4" fmla="*/ 145733 w 233577"/>
                <a:gd name="connsiteY4" fmla="*/ 862965 h 1100137"/>
                <a:gd name="connsiteX5" fmla="*/ 48578 w 233577"/>
                <a:gd name="connsiteY5" fmla="*/ 1014412 h 1100137"/>
                <a:gd name="connsiteX6" fmla="*/ 0 w 233577"/>
                <a:gd name="connsiteY6" fmla="*/ 1100137 h 1100137"/>
                <a:gd name="connsiteX0" fmla="*/ 202882 w 241069"/>
                <a:gd name="connsiteY0" fmla="*/ 0 h 1100137"/>
                <a:gd name="connsiteX1" fmla="*/ 240031 w 241069"/>
                <a:gd name="connsiteY1" fmla="*/ 197168 h 1100137"/>
                <a:gd name="connsiteX2" fmla="*/ 228600 w 241069"/>
                <a:gd name="connsiteY2" fmla="*/ 411480 h 1100137"/>
                <a:gd name="connsiteX3" fmla="*/ 205740 w 241069"/>
                <a:gd name="connsiteY3" fmla="*/ 622935 h 1100137"/>
                <a:gd name="connsiteX4" fmla="*/ 145733 w 241069"/>
                <a:gd name="connsiteY4" fmla="*/ 862965 h 1100137"/>
                <a:gd name="connsiteX5" fmla="*/ 48578 w 241069"/>
                <a:gd name="connsiteY5" fmla="*/ 1014412 h 1100137"/>
                <a:gd name="connsiteX6" fmla="*/ 0 w 241069"/>
                <a:gd name="connsiteY6" fmla="*/ 1100137 h 1100137"/>
                <a:gd name="connsiteX0" fmla="*/ 202882 w 243145"/>
                <a:gd name="connsiteY0" fmla="*/ 0 h 1100137"/>
                <a:gd name="connsiteX1" fmla="*/ 240031 w 243145"/>
                <a:gd name="connsiteY1" fmla="*/ 197168 h 1100137"/>
                <a:gd name="connsiteX2" fmla="*/ 237172 w 243145"/>
                <a:gd name="connsiteY2" fmla="*/ 425768 h 1100137"/>
                <a:gd name="connsiteX3" fmla="*/ 205740 w 243145"/>
                <a:gd name="connsiteY3" fmla="*/ 622935 h 1100137"/>
                <a:gd name="connsiteX4" fmla="*/ 145733 w 243145"/>
                <a:gd name="connsiteY4" fmla="*/ 862965 h 1100137"/>
                <a:gd name="connsiteX5" fmla="*/ 48578 w 243145"/>
                <a:gd name="connsiteY5" fmla="*/ 1014412 h 1100137"/>
                <a:gd name="connsiteX6" fmla="*/ 0 w 243145"/>
                <a:gd name="connsiteY6" fmla="*/ 1100137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45" h="1100137">
                  <a:moveTo>
                    <a:pt x="202882" y="0"/>
                  </a:moveTo>
                  <a:cubicBezTo>
                    <a:pt x="225742" y="50006"/>
                    <a:pt x="234316" y="126207"/>
                    <a:pt x="240031" y="197168"/>
                  </a:cubicBezTo>
                  <a:cubicBezTo>
                    <a:pt x="245746" y="268129"/>
                    <a:pt x="242887" y="354807"/>
                    <a:pt x="237172" y="425768"/>
                  </a:cubicBezTo>
                  <a:cubicBezTo>
                    <a:pt x="231457" y="496729"/>
                    <a:pt x="220980" y="550069"/>
                    <a:pt x="205740" y="622935"/>
                  </a:cubicBezTo>
                  <a:cubicBezTo>
                    <a:pt x="190500" y="695801"/>
                    <a:pt x="171927" y="797719"/>
                    <a:pt x="145733" y="862965"/>
                  </a:cubicBezTo>
                  <a:cubicBezTo>
                    <a:pt x="119539" y="928211"/>
                    <a:pt x="72867" y="974883"/>
                    <a:pt x="48578" y="1014412"/>
                  </a:cubicBezTo>
                  <a:cubicBezTo>
                    <a:pt x="24289" y="1053941"/>
                    <a:pt x="12144" y="1077039"/>
                    <a:pt x="0" y="1100137"/>
                  </a:cubicBezTo>
                </a:path>
              </a:pathLst>
            </a:custGeom>
            <a:noFill/>
            <a:ln w="57150" cap="rnd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>
              <a:off x="2495550" y="647700"/>
              <a:ext cx="13468350" cy="16421100"/>
            </a:xfrm>
            <a:custGeom>
              <a:avLst/>
              <a:gdLst>
                <a:gd name="connsiteX0" fmla="*/ 0 w 11963560"/>
                <a:gd name="connsiteY0" fmla="*/ 0 h 15563850"/>
                <a:gd name="connsiteX1" fmla="*/ 133350 w 11963560"/>
                <a:gd name="connsiteY1" fmla="*/ 266700 h 15563850"/>
                <a:gd name="connsiteX2" fmla="*/ 228600 w 11963560"/>
                <a:gd name="connsiteY2" fmla="*/ 400050 h 15563850"/>
                <a:gd name="connsiteX3" fmla="*/ 152400 w 11963560"/>
                <a:gd name="connsiteY3" fmla="*/ 628650 h 15563850"/>
                <a:gd name="connsiteX4" fmla="*/ 114300 w 11963560"/>
                <a:gd name="connsiteY4" fmla="*/ 781050 h 15563850"/>
                <a:gd name="connsiteX5" fmla="*/ 171450 w 11963560"/>
                <a:gd name="connsiteY5" fmla="*/ 990600 h 15563850"/>
                <a:gd name="connsiteX6" fmla="*/ 247650 w 11963560"/>
                <a:gd name="connsiteY6" fmla="*/ 1200150 h 15563850"/>
                <a:gd name="connsiteX7" fmla="*/ 609600 w 11963560"/>
                <a:gd name="connsiteY7" fmla="*/ 1257300 h 15563850"/>
                <a:gd name="connsiteX8" fmla="*/ 1009650 w 11963560"/>
                <a:gd name="connsiteY8" fmla="*/ 1314450 h 15563850"/>
                <a:gd name="connsiteX9" fmla="*/ 1333500 w 11963560"/>
                <a:gd name="connsiteY9" fmla="*/ 1371600 h 15563850"/>
                <a:gd name="connsiteX10" fmla="*/ 1428750 w 11963560"/>
                <a:gd name="connsiteY10" fmla="*/ 1562100 h 15563850"/>
                <a:gd name="connsiteX11" fmla="*/ 1352550 w 11963560"/>
                <a:gd name="connsiteY11" fmla="*/ 1809750 h 15563850"/>
                <a:gd name="connsiteX12" fmla="*/ 1314450 w 11963560"/>
                <a:gd name="connsiteY12" fmla="*/ 2019300 h 15563850"/>
                <a:gd name="connsiteX13" fmla="*/ 1466850 w 11963560"/>
                <a:gd name="connsiteY13" fmla="*/ 2209800 h 15563850"/>
                <a:gd name="connsiteX14" fmla="*/ 1714500 w 11963560"/>
                <a:gd name="connsiteY14" fmla="*/ 2647950 h 15563850"/>
                <a:gd name="connsiteX15" fmla="*/ 1714500 w 11963560"/>
                <a:gd name="connsiteY15" fmla="*/ 2895600 h 15563850"/>
                <a:gd name="connsiteX16" fmla="*/ 1638300 w 11963560"/>
                <a:gd name="connsiteY16" fmla="*/ 3219450 h 15563850"/>
                <a:gd name="connsiteX17" fmla="*/ 1562100 w 11963560"/>
                <a:gd name="connsiteY17" fmla="*/ 3409950 h 15563850"/>
                <a:gd name="connsiteX18" fmla="*/ 1619250 w 11963560"/>
                <a:gd name="connsiteY18" fmla="*/ 3543300 h 15563850"/>
                <a:gd name="connsiteX19" fmla="*/ 1619250 w 11963560"/>
                <a:gd name="connsiteY19" fmla="*/ 3829050 h 15563850"/>
                <a:gd name="connsiteX20" fmla="*/ 1752600 w 11963560"/>
                <a:gd name="connsiteY20" fmla="*/ 4114800 h 15563850"/>
                <a:gd name="connsiteX21" fmla="*/ 1790700 w 11963560"/>
                <a:gd name="connsiteY21" fmla="*/ 4267200 h 15563850"/>
                <a:gd name="connsiteX22" fmla="*/ 2057400 w 11963560"/>
                <a:gd name="connsiteY22" fmla="*/ 4324350 h 15563850"/>
                <a:gd name="connsiteX23" fmla="*/ 2152650 w 11963560"/>
                <a:gd name="connsiteY23" fmla="*/ 4305300 h 15563850"/>
                <a:gd name="connsiteX24" fmla="*/ 2400300 w 11963560"/>
                <a:gd name="connsiteY24" fmla="*/ 4343400 h 15563850"/>
                <a:gd name="connsiteX25" fmla="*/ 2609850 w 11963560"/>
                <a:gd name="connsiteY25" fmla="*/ 4381500 h 15563850"/>
                <a:gd name="connsiteX26" fmla="*/ 2876550 w 11963560"/>
                <a:gd name="connsiteY26" fmla="*/ 4324350 h 15563850"/>
                <a:gd name="connsiteX27" fmla="*/ 3028950 w 11963560"/>
                <a:gd name="connsiteY27" fmla="*/ 4572000 h 15563850"/>
                <a:gd name="connsiteX28" fmla="*/ 3257550 w 11963560"/>
                <a:gd name="connsiteY28" fmla="*/ 4857750 h 15563850"/>
                <a:gd name="connsiteX29" fmla="*/ 3543300 w 11963560"/>
                <a:gd name="connsiteY29" fmla="*/ 4838700 h 15563850"/>
                <a:gd name="connsiteX30" fmla="*/ 3638550 w 11963560"/>
                <a:gd name="connsiteY30" fmla="*/ 4953000 h 15563850"/>
                <a:gd name="connsiteX31" fmla="*/ 3733800 w 11963560"/>
                <a:gd name="connsiteY31" fmla="*/ 5162550 h 15563850"/>
                <a:gd name="connsiteX32" fmla="*/ 3771900 w 11963560"/>
                <a:gd name="connsiteY32" fmla="*/ 5276850 h 15563850"/>
                <a:gd name="connsiteX33" fmla="*/ 3905250 w 11963560"/>
                <a:gd name="connsiteY33" fmla="*/ 5334000 h 15563850"/>
                <a:gd name="connsiteX34" fmla="*/ 4171950 w 11963560"/>
                <a:gd name="connsiteY34" fmla="*/ 5372100 h 15563850"/>
                <a:gd name="connsiteX35" fmla="*/ 4362450 w 11963560"/>
                <a:gd name="connsiteY35" fmla="*/ 5467350 h 15563850"/>
                <a:gd name="connsiteX36" fmla="*/ 4457700 w 11963560"/>
                <a:gd name="connsiteY36" fmla="*/ 5600700 h 15563850"/>
                <a:gd name="connsiteX37" fmla="*/ 4476750 w 11963560"/>
                <a:gd name="connsiteY37" fmla="*/ 5715000 h 15563850"/>
                <a:gd name="connsiteX38" fmla="*/ 4476750 w 11963560"/>
                <a:gd name="connsiteY38" fmla="*/ 5829300 h 15563850"/>
                <a:gd name="connsiteX39" fmla="*/ 4495800 w 11963560"/>
                <a:gd name="connsiteY39" fmla="*/ 5981700 h 15563850"/>
                <a:gd name="connsiteX40" fmla="*/ 4591050 w 11963560"/>
                <a:gd name="connsiteY40" fmla="*/ 6057900 h 15563850"/>
                <a:gd name="connsiteX41" fmla="*/ 4914900 w 11963560"/>
                <a:gd name="connsiteY41" fmla="*/ 6057900 h 15563850"/>
                <a:gd name="connsiteX42" fmla="*/ 5257800 w 11963560"/>
                <a:gd name="connsiteY42" fmla="*/ 6000750 h 15563850"/>
                <a:gd name="connsiteX43" fmla="*/ 5486400 w 11963560"/>
                <a:gd name="connsiteY43" fmla="*/ 5962650 h 15563850"/>
                <a:gd name="connsiteX44" fmla="*/ 5734050 w 11963560"/>
                <a:gd name="connsiteY44" fmla="*/ 6019800 h 15563850"/>
                <a:gd name="connsiteX45" fmla="*/ 5943600 w 11963560"/>
                <a:gd name="connsiteY45" fmla="*/ 6115050 h 15563850"/>
                <a:gd name="connsiteX46" fmla="*/ 6134100 w 11963560"/>
                <a:gd name="connsiteY46" fmla="*/ 6267450 h 15563850"/>
                <a:gd name="connsiteX47" fmla="*/ 6115050 w 11963560"/>
                <a:gd name="connsiteY47" fmla="*/ 6667500 h 15563850"/>
                <a:gd name="connsiteX48" fmla="*/ 6096000 w 11963560"/>
                <a:gd name="connsiteY48" fmla="*/ 6896100 h 15563850"/>
                <a:gd name="connsiteX49" fmla="*/ 6000750 w 11963560"/>
                <a:gd name="connsiteY49" fmla="*/ 7143750 h 15563850"/>
                <a:gd name="connsiteX50" fmla="*/ 5886450 w 11963560"/>
                <a:gd name="connsiteY50" fmla="*/ 7277100 h 15563850"/>
                <a:gd name="connsiteX51" fmla="*/ 5905500 w 11963560"/>
                <a:gd name="connsiteY51" fmla="*/ 7448550 h 15563850"/>
                <a:gd name="connsiteX52" fmla="*/ 6000750 w 11963560"/>
                <a:gd name="connsiteY52" fmla="*/ 7600950 h 15563850"/>
                <a:gd name="connsiteX53" fmla="*/ 6096000 w 11963560"/>
                <a:gd name="connsiteY53" fmla="*/ 7715250 h 15563850"/>
                <a:gd name="connsiteX54" fmla="*/ 6191250 w 11963560"/>
                <a:gd name="connsiteY54" fmla="*/ 7943850 h 15563850"/>
                <a:gd name="connsiteX55" fmla="*/ 6305550 w 11963560"/>
                <a:gd name="connsiteY55" fmla="*/ 8134350 h 15563850"/>
                <a:gd name="connsiteX56" fmla="*/ 6343650 w 11963560"/>
                <a:gd name="connsiteY56" fmla="*/ 8382000 h 15563850"/>
                <a:gd name="connsiteX57" fmla="*/ 6343650 w 11963560"/>
                <a:gd name="connsiteY57" fmla="*/ 8629650 h 15563850"/>
                <a:gd name="connsiteX58" fmla="*/ 6343650 w 11963560"/>
                <a:gd name="connsiteY58" fmla="*/ 9144000 h 15563850"/>
                <a:gd name="connsiteX59" fmla="*/ 6496050 w 11963560"/>
                <a:gd name="connsiteY59" fmla="*/ 9391650 h 15563850"/>
                <a:gd name="connsiteX60" fmla="*/ 6686550 w 11963560"/>
                <a:gd name="connsiteY60" fmla="*/ 9658350 h 15563850"/>
                <a:gd name="connsiteX61" fmla="*/ 6819900 w 11963560"/>
                <a:gd name="connsiteY61" fmla="*/ 9829800 h 15563850"/>
                <a:gd name="connsiteX62" fmla="*/ 6915150 w 11963560"/>
                <a:gd name="connsiteY62" fmla="*/ 9886950 h 15563850"/>
                <a:gd name="connsiteX63" fmla="*/ 7143750 w 11963560"/>
                <a:gd name="connsiteY63" fmla="*/ 9906000 h 15563850"/>
                <a:gd name="connsiteX64" fmla="*/ 7372350 w 11963560"/>
                <a:gd name="connsiteY64" fmla="*/ 9848850 h 15563850"/>
                <a:gd name="connsiteX65" fmla="*/ 7581900 w 11963560"/>
                <a:gd name="connsiteY65" fmla="*/ 9753600 h 15563850"/>
                <a:gd name="connsiteX66" fmla="*/ 7734300 w 11963560"/>
                <a:gd name="connsiteY66" fmla="*/ 9715500 h 15563850"/>
                <a:gd name="connsiteX67" fmla="*/ 8077200 w 11963560"/>
                <a:gd name="connsiteY67" fmla="*/ 9753600 h 15563850"/>
                <a:gd name="connsiteX68" fmla="*/ 8324850 w 11963560"/>
                <a:gd name="connsiteY68" fmla="*/ 9753600 h 15563850"/>
                <a:gd name="connsiteX69" fmla="*/ 8515350 w 11963560"/>
                <a:gd name="connsiteY69" fmla="*/ 9829800 h 15563850"/>
                <a:gd name="connsiteX70" fmla="*/ 8610600 w 11963560"/>
                <a:gd name="connsiteY70" fmla="*/ 9925050 h 15563850"/>
                <a:gd name="connsiteX71" fmla="*/ 8705850 w 11963560"/>
                <a:gd name="connsiteY71" fmla="*/ 10172700 h 15563850"/>
                <a:gd name="connsiteX72" fmla="*/ 8667750 w 11963560"/>
                <a:gd name="connsiteY72" fmla="*/ 10363200 h 15563850"/>
                <a:gd name="connsiteX73" fmla="*/ 8648700 w 11963560"/>
                <a:gd name="connsiteY73" fmla="*/ 10420350 h 15563850"/>
                <a:gd name="connsiteX74" fmla="*/ 8610600 w 11963560"/>
                <a:gd name="connsiteY74" fmla="*/ 10687050 h 15563850"/>
                <a:gd name="connsiteX75" fmla="*/ 8553450 w 11963560"/>
                <a:gd name="connsiteY75" fmla="*/ 10953750 h 15563850"/>
                <a:gd name="connsiteX76" fmla="*/ 8591550 w 11963560"/>
                <a:gd name="connsiteY76" fmla="*/ 11277600 h 15563850"/>
                <a:gd name="connsiteX77" fmla="*/ 8705850 w 11963560"/>
                <a:gd name="connsiteY77" fmla="*/ 11658600 h 15563850"/>
                <a:gd name="connsiteX78" fmla="*/ 8972550 w 11963560"/>
                <a:gd name="connsiteY78" fmla="*/ 12096750 h 15563850"/>
                <a:gd name="connsiteX79" fmla="*/ 9334500 w 11963560"/>
                <a:gd name="connsiteY79" fmla="*/ 12439650 h 15563850"/>
                <a:gd name="connsiteX80" fmla="*/ 9791700 w 11963560"/>
                <a:gd name="connsiteY80" fmla="*/ 12649200 h 15563850"/>
                <a:gd name="connsiteX81" fmla="*/ 10287000 w 11963560"/>
                <a:gd name="connsiteY81" fmla="*/ 12744450 h 15563850"/>
                <a:gd name="connsiteX82" fmla="*/ 10915650 w 11963560"/>
                <a:gd name="connsiteY82" fmla="*/ 12839700 h 15563850"/>
                <a:gd name="connsiteX83" fmla="*/ 11506200 w 11963560"/>
                <a:gd name="connsiteY83" fmla="*/ 13049250 h 15563850"/>
                <a:gd name="connsiteX84" fmla="*/ 11868150 w 11963560"/>
                <a:gd name="connsiteY84" fmla="*/ 13182600 h 15563850"/>
                <a:gd name="connsiteX85" fmla="*/ 11963400 w 11963560"/>
                <a:gd name="connsiteY85" fmla="*/ 13315950 h 15563850"/>
                <a:gd name="connsiteX86" fmla="*/ 11887200 w 11963560"/>
                <a:gd name="connsiteY86" fmla="*/ 13868400 h 15563850"/>
                <a:gd name="connsiteX87" fmla="*/ 11753850 w 11963560"/>
                <a:gd name="connsiteY87" fmla="*/ 14382750 h 15563850"/>
                <a:gd name="connsiteX88" fmla="*/ 11658600 w 11963560"/>
                <a:gd name="connsiteY88" fmla="*/ 14744700 h 15563850"/>
                <a:gd name="connsiteX89" fmla="*/ 11658600 w 11963560"/>
                <a:gd name="connsiteY89" fmla="*/ 15011400 h 15563850"/>
                <a:gd name="connsiteX90" fmla="*/ 11696700 w 11963560"/>
                <a:gd name="connsiteY90" fmla="*/ 15392400 h 15563850"/>
                <a:gd name="connsiteX91" fmla="*/ 11734800 w 11963560"/>
                <a:gd name="connsiteY91" fmla="*/ 15563850 h 1556385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67750 w 13468350"/>
                <a:gd name="connsiteY72" fmla="*/ 10363200 h 16421100"/>
                <a:gd name="connsiteX73" fmla="*/ 8648700 w 13468350"/>
                <a:gd name="connsiteY73" fmla="*/ 10420350 h 16421100"/>
                <a:gd name="connsiteX74" fmla="*/ 8610600 w 13468350"/>
                <a:gd name="connsiteY74" fmla="*/ 10687050 h 16421100"/>
                <a:gd name="connsiteX75" fmla="*/ 8553450 w 13468350"/>
                <a:gd name="connsiteY75" fmla="*/ 10953750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3468350 w 13468350"/>
                <a:gd name="connsiteY91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67750 w 13468350"/>
                <a:gd name="connsiteY72" fmla="*/ 10363200 h 16421100"/>
                <a:gd name="connsiteX73" fmla="*/ 8648700 w 13468350"/>
                <a:gd name="connsiteY73" fmla="*/ 10420350 h 16421100"/>
                <a:gd name="connsiteX74" fmla="*/ 8610600 w 13468350"/>
                <a:gd name="connsiteY74" fmla="*/ 10687050 h 16421100"/>
                <a:gd name="connsiteX75" fmla="*/ 8553450 w 13468350"/>
                <a:gd name="connsiteY75" fmla="*/ 10953750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67750 w 13468350"/>
                <a:gd name="connsiteY72" fmla="*/ 10363200 h 16421100"/>
                <a:gd name="connsiteX73" fmla="*/ 8648700 w 13468350"/>
                <a:gd name="connsiteY73" fmla="*/ 10420350 h 16421100"/>
                <a:gd name="connsiteX74" fmla="*/ 8515881 w 13468350"/>
                <a:gd name="connsiteY74" fmla="*/ 10672478 h 16421100"/>
                <a:gd name="connsiteX75" fmla="*/ 8553450 w 13468350"/>
                <a:gd name="connsiteY75" fmla="*/ 10953750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67750 w 13468350"/>
                <a:gd name="connsiteY72" fmla="*/ 10363200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53450 w 13468350"/>
                <a:gd name="connsiteY75" fmla="*/ 10953750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82323 w 13468350"/>
                <a:gd name="connsiteY72" fmla="*/ 10330413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53450 w 13468350"/>
                <a:gd name="connsiteY75" fmla="*/ 10953750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82323 w 13468350"/>
                <a:gd name="connsiteY72" fmla="*/ 10330413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02447 w 13468350"/>
                <a:gd name="connsiteY75" fmla="*/ 10961036 h 16421100"/>
                <a:gd name="connsiteX76" fmla="*/ 8591550 w 13468350"/>
                <a:gd name="connsiteY76" fmla="*/ 11277600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610600 w 13468350"/>
                <a:gd name="connsiteY70" fmla="*/ 9925050 h 16421100"/>
                <a:gd name="connsiteX71" fmla="*/ 8705850 w 13468350"/>
                <a:gd name="connsiteY71" fmla="*/ 10172700 h 16421100"/>
                <a:gd name="connsiteX72" fmla="*/ 8682323 w 13468350"/>
                <a:gd name="connsiteY72" fmla="*/ 10330413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02447 w 13468350"/>
                <a:gd name="connsiteY75" fmla="*/ 10961036 h 16421100"/>
                <a:gd name="connsiteX76" fmla="*/ 8580621 w 13468350"/>
                <a:gd name="connsiteY76" fmla="*/ 11292172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588742 w 13468350"/>
                <a:gd name="connsiteY70" fmla="*/ 9928693 h 16421100"/>
                <a:gd name="connsiteX71" fmla="*/ 8705850 w 13468350"/>
                <a:gd name="connsiteY71" fmla="*/ 10172700 h 16421100"/>
                <a:gd name="connsiteX72" fmla="*/ 8682323 w 13468350"/>
                <a:gd name="connsiteY72" fmla="*/ 10330413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02447 w 13468350"/>
                <a:gd name="connsiteY75" fmla="*/ 10961036 h 16421100"/>
                <a:gd name="connsiteX76" fmla="*/ 8580621 w 13468350"/>
                <a:gd name="connsiteY76" fmla="*/ 11292172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  <a:gd name="connsiteX0" fmla="*/ 0 w 13468350"/>
                <a:gd name="connsiteY0" fmla="*/ 0 h 16421100"/>
                <a:gd name="connsiteX1" fmla="*/ 133350 w 13468350"/>
                <a:gd name="connsiteY1" fmla="*/ 266700 h 16421100"/>
                <a:gd name="connsiteX2" fmla="*/ 228600 w 13468350"/>
                <a:gd name="connsiteY2" fmla="*/ 400050 h 16421100"/>
                <a:gd name="connsiteX3" fmla="*/ 152400 w 13468350"/>
                <a:gd name="connsiteY3" fmla="*/ 628650 h 16421100"/>
                <a:gd name="connsiteX4" fmla="*/ 114300 w 13468350"/>
                <a:gd name="connsiteY4" fmla="*/ 781050 h 16421100"/>
                <a:gd name="connsiteX5" fmla="*/ 171450 w 13468350"/>
                <a:gd name="connsiteY5" fmla="*/ 990600 h 16421100"/>
                <a:gd name="connsiteX6" fmla="*/ 247650 w 13468350"/>
                <a:gd name="connsiteY6" fmla="*/ 1200150 h 16421100"/>
                <a:gd name="connsiteX7" fmla="*/ 609600 w 13468350"/>
                <a:gd name="connsiteY7" fmla="*/ 1257300 h 16421100"/>
                <a:gd name="connsiteX8" fmla="*/ 1009650 w 13468350"/>
                <a:gd name="connsiteY8" fmla="*/ 1314450 h 16421100"/>
                <a:gd name="connsiteX9" fmla="*/ 1333500 w 13468350"/>
                <a:gd name="connsiteY9" fmla="*/ 1371600 h 16421100"/>
                <a:gd name="connsiteX10" fmla="*/ 1428750 w 13468350"/>
                <a:gd name="connsiteY10" fmla="*/ 1562100 h 16421100"/>
                <a:gd name="connsiteX11" fmla="*/ 1352550 w 13468350"/>
                <a:gd name="connsiteY11" fmla="*/ 1809750 h 16421100"/>
                <a:gd name="connsiteX12" fmla="*/ 1314450 w 13468350"/>
                <a:gd name="connsiteY12" fmla="*/ 2019300 h 16421100"/>
                <a:gd name="connsiteX13" fmla="*/ 1466850 w 13468350"/>
                <a:gd name="connsiteY13" fmla="*/ 2209800 h 16421100"/>
                <a:gd name="connsiteX14" fmla="*/ 1714500 w 13468350"/>
                <a:gd name="connsiteY14" fmla="*/ 2647950 h 16421100"/>
                <a:gd name="connsiteX15" fmla="*/ 1714500 w 13468350"/>
                <a:gd name="connsiteY15" fmla="*/ 2895600 h 16421100"/>
                <a:gd name="connsiteX16" fmla="*/ 1638300 w 13468350"/>
                <a:gd name="connsiteY16" fmla="*/ 3219450 h 16421100"/>
                <a:gd name="connsiteX17" fmla="*/ 1562100 w 13468350"/>
                <a:gd name="connsiteY17" fmla="*/ 3409950 h 16421100"/>
                <a:gd name="connsiteX18" fmla="*/ 1619250 w 13468350"/>
                <a:gd name="connsiteY18" fmla="*/ 3543300 h 16421100"/>
                <a:gd name="connsiteX19" fmla="*/ 1619250 w 13468350"/>
                <a:gd name="connsiteY19" fmla="*/ 3829050 h 16421100"/>
                <a:gd name="connsiteX20" fmla="*/ 1752600 w 13468350"/>
                <a:gd name="connsiteY20" fmla="*/ 4114800 h 16421100"/>
                <a:gd name="connsiteX21" fmla="*/ 1790700 w 13468350"/>
                <a:gd name="connsiteY21" fmla="*/ 4267200 h 16421100"/>
                <a:gd name="connsiteX22" fmla="*/ 2057400 w 13468350"/>
                <a:gd name="connsiteY22" fmla="*/ 4324350 h 16421100"/>
                <a:gd name="connsiteX23" fmla="*/ 2152650 w 13468350"/>
                <a:gd name="connsiteY23" fmla="*/ 4305300 h 16421100"/>
                <a:gd name="connsiteX24" fmla="*/ 2400300 w 13468350"/>
                <a:gd name="connsiteY24" fmla="*/ 4343400 h 16421100"/>
                <a:gd name="connsiteX25" fmla="*/ 2609850 w 13468350"/>
                <a:gd name="connsiteY25" fmla="*/ 4381500 h 16421100"/>
                <a:gd name="connsiteX26" fmla="*/ 2876550 w 13468350"/>
                <a:gd name="connsiteY26" fmla="*/ 4324350 h 16421100"/>
                <a:gd name="connsiteX27" fmla="*/ 3028950 w 13468350"/>
                <a:gd name="connsiteY27" fmla="*/ 4572000 h 16421100"/>
                <a:gd name="connsiteX28" fmla="*/ 3257550 w 13468350"/>
                <a:gd name="connsiteY28" fmla="*/ 4857750 h 16421100"/>
                <a:gd name="connsiteX29" fmla="*/ 3543300 w 13468350"/>
                <a:gd name="connsiteY29" fmla="*/ 4838700 h 16421100"/>
                <a:gd name="connsiteX30" fmla="*/ 3638550 w 13468350"/>
                <a:gd name="connsiteY30" fmla="*/ 4953000 h 16421100"/>
                <a:gd name="connsiteX31" fmla="*/ 3733800 w 13468350"/>
                <a:gd name="connsiteY31" fmla="*/ 5162550 h 16421100"/>
                <a:gd name="connsiteX32" fmla="*/ 3771900 w 13468350"/>
                <a:gd name="connsiteY32" fmla="*/ 5276850 h 16421100"/>
                <a:gd name="connsiteX33" fmla="*/ 3905250 w 13468350"/>
                <a:gd name="connsiteY33" fmla="*/ 5334000 h 16421100"/>
                <a:gd name="connsiteX34" fmla="*/ 4171950 w 13468350"/>
                <a:gd name="connsiteY34" fmla="*/ 5372100 h 16421100"/>
                <a:gd name="connsiteX35" fmla="*/ 4362450 w 13468350"/>
                <a:gd name="connsiteY35" fmla="*/ 5467350 h 16421100"/>
                <a:gd name="connsiteX36" fmla="*/ 4457700 w 13468350"/>
                <a:gd name="connsiteY36" fmla="*/ 5600700 h 16421100"/>
                <a:gd name="connsiteX37" fmla="*/ 4476750 w 13468350"/>
                <a:gd name="connsiteY37" fmla="*/ 5715000 h 16421100"/>
                <a:gd name="connsiteX38" fmla="*/ 4476750 w 13468350"/>
                <a:gd name="connsiteY38" fmla="*/ 5829300 h 16421100"/>
                <a:gd name="connsiteX39" fmla="*/ 4495800 w 13468350"/>
                <a:gd name="connsiteY39" fmla="*/ 5981700 h 16421100"/>
                <a:gd name="connsiteX40" fmla="*/ 4591050 w 13468350"/>
                <a:gd name="connsiteY40" fmla="*/ 6057900 h 16421100"/>
                <a:gd name="connsiteX41" fmla="*/ 4914900 w 13468350"/>
                <a:gd name="connsiteY41" fmla="*/ 6057900 h 16421100"/>
                <a:gd name="connsiteX42" fmla="*/ 5257800 w 13468350"/>
                <a:gd name="connsiteY42" fmla="*/ 6000750 h 16421100"/>
                <a:gd name="connsiteX43" fmla="*/ 5486400 w 13468350"/>
                <a:gd name="connsiteY43" fmla="*/ 5962650 h 16421100"/>
                <a:gd name="connsiteX44" fmla="*/ 5734050 w 13468350"/>
                <a:gd name="connsiteY44" fmla="*/ 6019800 h 16421100"/>
                <a:gd name="connsiteX45" fmla="*/ 5943600 w 13468350"/>
                <a:gd name="connsiteY45" fmla="*/ 6115050 h 16421100"/>
                <a:gd name="connsiteX46" fmla="*/ 6134100 w 13468350"/>
                <a:gd name="connsiteY46" fmla="*/ 6267450 h 16421100"/>
                <a:gd name="connsiteX47" fmla="*/ 6115050 w 13468350"/>
                <a:gd name="connsiteY47" fmla="*/ 6667500 h 16421100"/>
                <a:gd name="connsiteX48" fmla="*/ 6096000 w 13468350"/>
                <a:gd name="connsiteY48" fmla="*/ 6896100 h 16421100"/>
                <a:gd name="connsiteX49" fmla="*/ 6000750 w 13468350"/>
                <a:gd name="connsiteY49" fmla="*/ 7143750 h 16421100"/>
                <a:gd name="connsiteX50" fmla="*/ 5886450 w 13468350"/>
                <a:gd name="connsiteY50" fmla="*/ 7277100 h 16421100"/>
                <a:gd name="connsiteX51" fmla="*/ 5905500 w 13468350"/>
                <a:gd name="connsiteY51" fmla="*/ 7448550 h 16421100"/>
                <a:gd name="connsiteX52" fmla="*/ 6000750 w 13468350"/>
                <a:gd name="connsiteY52" fmla="*/ 7600950 h 16421100"/>
                <a:gd name="connsiteX53" fmla="*/ 6096000 w 13468350"/>
                <a:gd name="connsiteY53" fmla="*/ 7715250 h 16421100"/>
                <a:gd name="connsiteX54" fmla="*/ 6191250 w 13468350"/>
                <a:gd name="connsiteY54" fmla="*/ 7943850 h 16421100"/>
                <a:gd name="connsiteX55" fmla="*/ 6305550 w 13468350"/>
                <a:gd name="connsiteY55" fmla="*/ 8134350 h 16421100"/>
                <a:gd name="connsiteX56" fmla="*/ 6343650 w 13468350"/>
                <a:gd name="connsiteY56" fmla="*/ 8382000 h 16421100"/>
                <a:gd name="connsiteX57" fmla="*/ 6343650 w 13468350"/>
                <a:gd name="connsiteY57" fmla="*/ 8629650 h 16421100"/>
                <a:gd name="connsiteX58" fmla="*/ 6343650 w 13468350"/>
                <a:gd name="connsiteY58" fmla="*/ 9144000 h 16421100"/>
                <a:gd name="connsiteX59" fmla="*/ 6496050 w 13468350"/>
                <a:gd name="connsiteY59" fmla="*/ 9391650 h 16421100"/>
                <a:gd name="connsiteX60" fmla="*/ 6686550 w 13468350"/>
                <a:gd name="connsiteY60" fmla="*/ 9658350 h 16421100"/>
                <a:gd name="connsiteX61" fmla="*/ 6819900 w 13468350"/>
                <a:gd name="connsiteY61" fmla="*/ 9829800 h 16421100"/>
                <a:gd name="connsiteX62" fmla="*/ 6915150 w 13468350"/>
                <a:gd name="connsiteY62" fmla="*/ 9886950 h 16421100"/>
                <a:gd name="connsiteX63" fmla="*/ 7143750 w 13468350"/>
                <a:gd name="connsiteY63" fmla="*/ 9906000 h 16421100"/>
                <a:gd name="connsiteX64" fmla="*/ 7372350 w 13468350"/>
                <a:gd name="connsiteY64" fmla="*/ 9848850 h 16421100"/>
                <a:gd name="connsiteX65" fmla="*/ 7581900 w 13468350"/>
                <a:gd name="connsiteY65" fmla="*/ 9753600 h 16421100"/>
                <a:gd name="connsiteX66" fmla="*/ 7734300 w 13468350"/>
                <a:gd name="connsiteY66" fmla="*/ 9715500 h 16421100"/>
                <a:gd name="connsiteX67" fmla="*/ 8077200 w 13468350"/>
                <a:gd name="connsiteY67" fmla="*/ 9753600 h 16421100"/>
                <a:gd name="connsiteX68" fmla="*/ 8324850 w 13468350"/>
                <a:gd name="connsiteY68" fmla="*/ 9753600 h 16421100"/>
                <a:gd name="connsiteX69" fmla="*/ 8515350 w 13468350"/>
                <a:gd name="connsiteY69" fmla="*/ 9829800 h 16421100"/>
                <a:gd name="connsiteX70" fmla="*/ 8588742 w 13468350"/>
                <a:gd name="connsiteY70" fmla="*/ 9928693 h 16421100"/>
                <a:gd name="connsiteX71" fmla="*/ 8683992 w 13468350"/>
                <a:gd name="connsiteY71" fmla="*/ 10172700 h 16421100"/>
                <a:gd name="connsiteX72" fmla="*/ 8682323 w 13468350"/>
                <a:gd name="connsiteY72" fmla="*/ 10330413 h 16421100"/>
                <a:gd name="connsiteX73" fmla="*/ 8630485 w 13468350"/>
                <a:gd name="connsiteY73" fmla="*/ 10398492 h 16421100"/>
                <a:gd name="connsiteX74" fmla="*/ 8515881 w 13468350"/>
                <a:gd name="connsiteY74" fmla="*/ 10672478 h 16421100"/>
                <a:gd name="connsiteX75" fmla="*/ 8502447 w 13468350"/>
                <a:gd name="connsiteY75" fmla="*/ 10961036 h 16421100"/>
                <a:gd name="connsiteX76" fmla="*/ 8580621 w 13468350"/>
                <a:gd name="connsiteY76" fmla="*/ 11292172 h 16421100"/>
                <a:gd name="connsiteX77" fmla="*/ 8705850 w 13468350"/>
                <a:gd name="connsiteY77" fmla="*/ 11658600 h 16421100"/>
                <a:gd name="connsiteX78" fmla="*/ 8972550 w 13468350"/>
                <a:gd name="connsiteY78" fmla="*/ 12096750 h 16421100"/>
                <a:gd name="connsiteX79" fmla="*/ 9334500 w 13468350"/>
                <a:gd name="connsiteY79" fmla="*/ 12439650 h 16421100"/>
                <a:gd name="connsiteX80" fmla="*/ 9791700 w 13468350"/>
                <a:gd name="connsiteY80" fmla="*/ 12649200 h 16421100"/>
                <a:gd name="connsiteX81" fmla="*/ 10287000 w 13468350"/>
                <a:gd name="connsiteY81" fmla="*/ 12744450 h 16421100"/>
                <a:gd name="connsiteX82" fmla="*/ 10915650 w 13468350"/>
                <a:gd name="connsiteY82" fmla="*/ 12839700 h 16421100"/>
                <a:gd name="connsiteX83" fmla="*/ 11506200 w 13468350"/>
                <a:gd name="connsiteY83" fmla="*/ 13049250 h 16421100"/>
                <a:gd name="connsiteX84" fmla="*/ 11868150 w 13468350"/>
                <a:gd name="connsiteY84" fmla="*/ 13182600 h 16421100"/>
                <a:gd name="connsiteX85" fmla="*/ 11963400 w 13468350"/>
                <a:gd name="connsiteY85" fmla="*/ 13315950 h 16421100"/>
                <a:gd name="connsiteX86" fmla="*/ 11887200 w 13468350"/>
                <a:gd name="connsiteY86" fmla="*/ 13868400 h 16421100"/>
                <a:gd name="connsiteX87" fmla="*/ 11753850 w 13468350"/>
                <a:gd name="connsiteY87" fmla="*/ 14382750 h 16421100"/>
                <a:gd name="connsiteX88" fmla="*/ 11658600 w 13468350"/>
                <a:gd name="connsiteY88" fmla="*/ 14744700 h 16421100"/>
                <a:gd name="connsiteX89" fmla="*/ 11658600 w 13468350"/>
                <a:gd name="connsiteY89" fmla="*/ 15011400 h 16421100"/>
                <a:gd name="connsiteX90" fmla="*/ 11696700 w 13468350"/>
                <a:gd name="connsiteY90" fmla="*/ 15392400 h 16421100"/>
                <a:gd name="connsiteX91" fmla="*/ 12172950 w 13468350"/>
                <a:gd name="connsiteY91" fmla="*/ 16097250 h 16421100"/>
                <a:gd name="connsiteX92" fmla="*/ 13468350 w 13468350"/>
                <a:gd name="connsiteY92" fmla="*/ 16421100 h 1642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3468350" h="16421100">
                  <a:moveTo>
                    <a:pt x="0" y="0"/>
                  </a:moveTo>
                  <a:cubicBezTo>
                    <a:pt x="47625" y="100012"/>
                    <a:pt x="95250" y="200025"/>
                    <a:pt x="133350" y="266700"/>
                  </a:cubicBezTo>
                  <a:cubicBezTo>
                    <a:pt x="171450" y="333375"/>
                    <a:pt x="225425" y="339725"/>
                    <a:pt x="228600" y="400050"/>
                  </a:cubicBezTo>
                  <a:cubicBezTo>
                    <a:pt x="231775" y="460375"/>
                    <a:pt x="171450" y="565150"/>
                    <a:pt x="152400" y="628650"/>
                  </a:cubicBezTo>
                  <a:cubicBezTo>
                    <a:pt x="133350" y="692150"/>
                    <a:pt x="111125" y="720725"/>
                    <a:pt x="114300" y="781050"/>
                  </a:cubicBezTo>
                  <a:cubicBezTo>
                    <a:pt x="117475" y="841375"/>
                    <a:pt x="149225" y="920750"/>
                    <a:pt x="171450" y="990600"/>
                  </a:cubicBezTo>
                  <a:cubicBezTo>
                    <a:pt x="193675" y="1060450"/>
                    <a:pt x="174625" y="1155700"/>
                    <a:pt x="247650" y="1200150"/>
                  </a:cubicBezTo>
                  <a:cubicBezTo>
                    <a:pt x="320675" y="1244600"/>
                    <a:pt x="609600" y="1257300"/>
                    <a:pt x="609600" y="1257300"/>
                  </a:cubicBezTo>
                  <a:lnTo>
                    <a:pt x="1009650" y="1314450"/>
                  </a:lnTo>
                  <a:cubicBezTo>
                    <a:pt x="1130300" y="1333500"/>
                    <a:pt x="1263650" y="1330325"/>
                    <a:pt x="1333500" y="1371600"/>
                  </a:cubicBezTo>
                  <a:cubicBezTo>
                    <a:pt x="1403350" y="1412875"/>
                    <a:pt x="1425575" y="1489075"/>
                    <a:pt x="1428750" y="1562100"/>
                  </a:cubicBezTo>
                  <a:cubicBezTo>
                    <a:pt x="1431925" y="1635125"/>
                    <a:pt x="1371600" y="1733550"/>
                    <a:pt x="1352550" y="1809750"/>
                  </a:cubicBezTo>
                  <a:cubicBezTo>
                    <a:pt x="1333500" y="1885950"/>
                    <a:pt x="1295400" y="1952625"/>
                    <a:pt x="1314450" y="2019300"/>
                  </a:cubicBezTo>
                  <a:cubicBezTo>
                    <a:pt x="1333500" y="2085975"/>
                    <a:pt x="1400175" y="2105025"/>
                    <a:pt x="1466850" y="2209800"/>
                  </a:cubicBezTo>
                  <a:cubicBezTo>
                    <a:pt x="1533525" y="2314575"/>
                    <a:pt x="1673225" y="2533650"/>
                    <a:pt x="1714500" y="2647950"/>
                  </a:cubicBezTo>
                  <a:cubicBezTo>
                    <a:pt x="1755775" y="2762250"/>
                    <a:pt x="1727200" y="2800350"/>
                    <a:pt x="1714500" y="2895600"/>
                  </a:cubicBezTo>
                  <a:cubicBezTo>
                    <a:pt x="1701800" y="2990850"/>
                    <a:pt x="1663700" y="3133725"/>
                    <a:pt x="1638300" y="3219450"/>
                  </a:cubicBezTo>
                  <a:cubicBezTo>
                    <a:pt x="1612900" y="3305175"/>
                    <a:pt x="1565275" y="3355975"/>
                    <a:pt x="1562100" y="3409950"/>
                  </a:cubicBezTo>
                  <a:cubicBezTo>
                    <a:pt x="1558925" y="3463925"/>
                    <a:pt x="1609725" y="3473450"/>
                    <a:pt x="1619250" y="3543300"/>
                  </a:cubicBezTo>
                  <a:cubicBezTo>
                    <a:pt x="1628775" y="3613150"/>
                    <a:pt x="1597025" y="3733800"/>
                    <a:pt x="1619250" y="3829050"/>
                  </a:cubicBezTo>
                  <a:cubicBezTo>
                    <a:pt x="1641475" y="3924300"/>
                    <a:pt x="1724025" y="4041775"/>
                    <a:pt x="1752600" y="4114800"/>
                  </a:cubicBezTo>
                  <a:cubicBezTo>
                    <a:pt x="1781175" y="4187825"/>
                    <a:pt x="1739900" y="4232275"/>
                    <a:pt x="1790700" y="4267200"/>
                  </a:cubicBezTo>
                  <a:cubicBezTo>
                    <a:pt x="1841500" y="4302125"/>
                    <a:pt x="1997075" y="4318000"/>
                    <a:pt x="2057400" y="4324350"/>
                  </a:cubicBezTo>
                  <a:cubicBezTo>
                    <a:pt x="2117725" y="4330700"/>
                    <a:pt x="2095500" y="4302125"/>
                    <a:pt x="2152650" y="4305300"/>
                  </a:cubicBezTo>
                  <a:cubicBezTo>
                    <a:pt x="2209800" y="4308475"/>
                    <a:pt x="2324100" y="4330700"/>
                    <a:pt x="2400300" y="4343400"/>
                  </a:cubicBezTo>
                  <a:cubicBezTo>
                    <a:pt x="2476500" y="4356100"/>
                    <a:pt x="2530475" y="4384675"/>
                    <a:pt x="2609850" y="4381500"/>
                  </a:cubicBezTo>
                  <a:cubicBezTo>
                    <a:pt x="2689225" y="4378325"/>
                    <a:pt x="2806700" y="4292600"/>
                    <a:pt x="2876550" y="4324350"/>
                  </a:cubicBezTo>
                  <a:cubicBezTo>
                    <a:pt x="2946400" y="4356100"/>
                    <a:pt x="2965450" y="4483100"/>
                    <a:pt x="3028950" y="4572000"/>
                  </a:cubicBezTo>
                  <a:cubicBezTo>
                    <a:pt x="3092450" y="4660900"/>
                    <a:pt x="3171825" y="4813300"/>
                    <a:pt x="3257550" y="4857750"/>
                  </a:cubicBezTo>
                  <a:cubicBezTo>
                    <a:pt x="3343275" y="4902200"/>
                    <a:pt x="3479800" y="4822825"/>
                    <a:pt x="3543300" y="4838700"/>
                  </a:cubicBezTo>
                  <a:cubicBezTo>
                    <a:pt x="3606800" y="4854575"/>
                    <a:pt x="3606800" y="4899025"/>
                    <a:pt x="3638550" y="4953000"/>
                  </a:cubicBezTo>
                  <a:cubicBezTo>
                    <a:pt x="3670300" y="5006975"/>
                    <a:pt x="3711575" y="5108575"/>
                    <a:pt x="3733800" y="5162550"/>
                  </a:cubicBezTo>
                  <a:cubicBezTo>
                    <a:pt x="3756025" y="5216525"/>
                    <a:pt x="3743325" y="5248275"/>
                    <a:pt x="3771900" y="5276850"/>
                  </a:cubicBezTo>
                  <a:cubicBezTo>
                    <a:pt x="3800475" y="5305425"/>
                    <a:pt x="3838575" y="5318125"/>
                    <a:pt x="3905250" y="5334000"/>
                  </a:cubicBezTo>
                  <a:cubicBezTo>
                    <a:pt x="3971925" y="5349875"/>
                    <a:pt x="4095750" y="5349875"/>
                    <a:pt x="4171950" y="5372100"/>
                  </a:cubicBezTo>
                  <a:cubicBezTo>
                    <a:pt x="4248150" y="5394325"/>
                    <a:pt x="4314825" y="5429250"/>
                    <a:pt x="4362450" y="5467350"/>
                  </a:cubicBezTo>
                  <a:cubicBezTo>
                    <a:pt x="4410075" y="5505450"/>
                    <a:pt x="4438650" y="5559425"/>
                    <a:pt x="4457700" y="5600700"/>
                  </a:cubicBezTo>
                  <a:cubicBezTo>
                    <a:pt x="4476750" y="5641975"/>
                    <a:pt x="4473575" y="5676900"/>
                    <a:pt x="4476750" y="5715000"/>
                  </a:cubicBezTo>
                  <a:cubicBezTo>
                    <a:pt x="4479925" y="5753100"/>
                    <a:pt x="4473575" y="5784850"/>
                    <a:pt x="4476750" y="5829300"/>
                  </a:cubicBezTo>
                  <a:cubicBezTo>
                    <a:pt x="4479925" y="5873750"/>
                    <a:pt x="4476750" y="5943600"/>
                    <a:pt x="4495800" y="5981700"/>
                  </a:cubicBezTo>
                  <a:cubicBezTo>
                    <a:pt x="4514850" y="6019800"/>
                    <a:pt x="4521200" y="6045200"/>
                    <a:pt x="4591050" y="6057900"/>
                  </a:cubicBezTo>
                  <a:cubicBezTo>
                    <a:pt x="4660900" y="6070600"/>
                    <a:pt x="4803775" y="6067425"/>
                    <a:pt x="4914900" y="6057900"/>
                  </a:cubicBezTo>
                  <a:cubicBezTo>
                    <a:pt x="5026025" y="6048375"/>
                    <a:pt x="5257800" y="6000750"/>
                    <a:pt x="5257800" y="6000750"/>
                  </a:cubicBezTo>
                  <a:cubicBezTo>
                    <a:pt x="5353050" y="5984875"/>
                    <a:pt x="5407025" y="5959475"/>
                    <a:pt x="5486400" y="5962650"/>
                  </a:cubicBezTo>
                  <a:cubicBezTo>
                    <a:pt x="5565775" y="5965825"/>
                    <a:pt x="5657850" y="5994400"/>
                    <a:pt x="5734050" y="6019800"/>
                  </a:cubicBezTo>
                  <a:cubicBezTo>
                    <a:pt x="5810250" y="6045200"/>
                    <a:pt x="5876925" y="6073775"/>
                    <a:pt x="5943600" y="6115050"/>
                  </a:cubicBezTo>
                  <a:cubicBezTo>
                    <a:pt x="6010275" y="6156325"/>
                    <a:pt x="6105525" y="6175375"/>
                    <a:pt x="6134100" y="6267450"/>
                  </a:cubicBezTo>
                  <a:cubicBezTo>
                    <a:pt x="6162675" y="6359525"/>
                    <a:pt x="6121400" y="6562725"/>
                    <a:pt x="6115050" y="6667500"/>
                  </a:cubicBezTo>
                  <a:cubicBezTo>
                    <a:pt x="6108700" y="6772275"/>
                    <a:pt x="6115050" y="6816725"/>
                    <a:pt x="6096000" y="6896100"/>
                  </a:cubicBezTo>
                  <a:cubicBezTo>
                    <a:pt x="6076950" y="6975475"/>
                    <a:pt x="6035675" y="7080250"/>
                    <a:pt x="6000750" y="7143750"/>
                  </a:cubicBezTo>
                  <a:cubicBezTo>
                    <a:pt x="5965825" y="7207250"/>
                    <a:pt x="5902325" y="7226300"/>
                    <a:pt x="5886450" y="7277100"/>
                  </a:cubicBezTo>
                  <a:cubicBezTo>
                    <a:pt x="5870575" y="7327900"/>
                    <a:pt x="5886450" y="7394575"/>
                    <a:pt x="5905500" y="7448550"/>
                  </a:cubicBezTo>
                  <a:cubicBezTo>
                    <a:pt x="5924550" y="7502525"/>
                    <a:pt x="5969000" y="7556500"/>
                    <a:pt x="6000750" y="7600950"/>
                  </a:cubicBezTo>
                  <a:cubicBezTo>
                    <a:pt x="6032500" y="7645400"/>
                    <a:pt x="6064250" y="7658100"/>
                    <a:pt x="6096000" y="7715250"/>
                  </a:cubicBezTo>
                  <a:cubicBezTo>
                    <a:pt x="6127750" y="7772400"/>
                    <a:pt x="6156325" y="7874000"/>
                    <a:pt x="6191250" y="7943850"/>
                  </a:cubicBezTo>
                  <a:cubicBezTo>
                    <a:pt x="6226175" y="8013700"/>
                    <a:pt x="6280150" y="8061325"/>
                    <a:pt x="6305550" y="8134350"/>
                  </a:cubicBezTo>
                  <a:cubicBezTo>
                    <a:pt x="6330950" y="8207375"/>
                    <a:pt x="6337300" y="8299450"/>
                    <a:pt x="6343650" y="8382000"/>
                  </a:cubicBezTo>
                  <a:cubicBezTo>
                    <a:pt x="6350000" y="8464550"/>
                    <a:pt x="6343650" y="8629650"/>
                    <a:pt x="6343650" y="8629650"/>
                  </a:cubicBezTo>
                  <a:cubicBezTo>
                    <a:pt x="6343650" y="8756650"/>
                    <a:pt x="6318250" y="9017000"/>
                    <a:pt x="6343650" y="9144000"/>
                  </a:cubicBezTo>
                  <a:cubicBezTo>
                    <a:pt x="6369050" y="9271000"/>
                    <a:pt x="6438900" y="9305925"/>
                    <a:pt x="6496050" y="9391650"/>
                  </a:cubicBezTo>
                  <a:cubicBezTo>
                    <a:pt x="6553200" y="9477375"/>
                    <a:pt x="6632575" y="9585325"/>
                    <a:pt x="6686550" y="9658350"/>
                  </a:cubicBezTo>
                  <a:cubicBezTo>
                    <a:pt x="6740525" y="9731375"/>
                    <a:pt x="6781800" y="9791700"/>
                    <a:pt x="6819900" y="9829800"/>
                  </a:cubicBezTo>
                  <a:cubicBezTo>
                    <a:pt x="6858000" y="9867900"/>
                    <a:pt x="6861175" y="9874250"/>
                    <a:pt x="6915150" y="9886950"/>
                  </a:cubicBezTo>
                  <a:cubicBezTo>
                    <a:pt x="6969125" y="9899650"/>
                    <a:pt x="7067550" y="9912350"/>
                    <a:pt x="7143750" y="9906000"/>
                  </a:cubicBezTo>
                  <a:cubicBezTo>
                    <a:pt x="7219950" y="9899650"/>
                    <a:pt x="7299325" y="9874250"/>
                    <a:pt x="7372350" y="9848850"/>
                  </a:cubicBezTo>
                  <a:cubicBezTo>
                    <a:pt x="7445375" y="9823450"/>
                    <a:pt x="7521575" y="9775825"/>
                    <a:pt x="7581900" y="9753600"/>
                  </a:cubicBezTo>
                  <a:cubicBezTo>
                    <a:pt x="7642225" y="9731375"/>
                    <a:pt x="7651750" y="9715500"/>
                    <a:pt x="7734300" y="9715500"/>
                  </a:cubicBezTo>
                  <a:cubicBezTo>
                    <a:pt x="7816850" y="9715500"/>
                    <a:pt x="7978775" y="9747250"/>
                    <a:pt x="8077200" y="9753600"/>
                  </a:cubicBezTo>
                  <a:cubicBezTo>
                    <a:pt x="8175625" y="9759950"/>
                    <a:pt x="8251825" y="9740900"/>
                    <a:pt x="8324850" y="9753600"/>
                  </a:cubicBezTo>
                  <a:cubicBezTo>
                    <a:pt x="8397875" y="9766300"/>
                    <a:pt x="8471368" y="9800618"/>
                    <a:pt x="8515350" y="9829800"/>
                  </a:cubicBezTo>
                  <a:cubicBezTo>
                    <a:pt x="8559332" y="9858982"/>
                    <a:pt x="8560635" y="9871543"/>
                    <a:pt x="8588742" y="9928693"/>
                  </a:cubicBezTo>
                  <a:cubicBezTo>
                    <a:pt x="8616849" y="9985843"/>
                    <a:pt x="8668395" y="10105747"/>
                    <a:pt x="8683992" y="10172700"/>
                  </a:cubicBezTo>
                  <a:cubicBezTo>
                    <a:pt x="8699589" y="10239653"/>
                    <a:pt x="8691241" y="10292781"/>
                    <a:pt x="8682323" y="10330413"/>
                  </a:cubicBezTo>
                  <a:cubicBezTo>
                    <a:pt x="8673405" y="10368045"/>
                    <a:pt x="8658225" y="10341481"/>
                    <a:pt x="8630485" y="10398492"/>
                  </a:cubicBezTo>
                  <a:cubicBezTo>
                    <a:pt x="8602745" y="10455503"/>
                    <a:pt x="8537221" y="10578721"/>
                    <a:pt x="8515881" y="10672478"/>
                  </a:cubicBezTo>
                  <a:cubicBezTo>
                    <a:pt x="8494541" y="10766235"/>
                    <a:pt x="8491657" y="10857754"/>
                    <a:pt x="8502447" y="10961036"/>
                  </a:cubicBezTo>
                  <a:cubicBezTo>
                    <a:pt x="8513237" y="11064318"/>
                    <a:pt x="8546721" y="11175911"/>
                    <a:pt x="8580621" y="11292172"/>
                  </a:cubicBezTo>
                  <a:cubicBezTo>
                    <a:pt x="8614521" y="11408433"/>
                    <a:pt x="8640529" y="11524504"/>
                    <a:pt x="8705850" y="11658600"/>
                  </a:cubicBezTo>
                  <a:cubicBezTo>
                    <a:pt x="8771171" y="11792696"/>
                    <a:pt x="8867775" y="11966575"/>
                    <a:pt x="8972550" y="12096750"/>
                  </a:cubicBezTo>
                  <a:cubicBezTo>
                    <a:pt x="9077325" y="12226925"/>
                    <a:pt x="9197975" y="12347575"/>
                    <a:pt x="9334500" y="12439650"/>
                  </a:cubicBezTo>
                  <a:cubicBezTo>
                    <a:pt x="9471025" y="12531725"/>
                    <a:pt x="9632950" y="12598400"/>
                    <a:pt x="9791700" y="12649200"/>
                  </a:cubicBezTo>
                  <a:cubicBezTo>
                    <a:pt x="9950450" y="12700000"/>
                    <a:pt x="10099675" y="12712700"/>
                    <a:pt x="10287000" y="12744450"/>
                  </a:cubicBezTo>
                  <a:cubicBezTo>
                    <a:pt x="10474325" y="12776200"/>
                    <a:pt x="10712450" y="12788900"/>
                    <a:pt x="10915650" y="12839700"/>
                  </a:cubicBezTo>
                  <a:cubicBezTo>
                    <a:pt x="11118850" y="12890500"/>
                    <a:pt x="11506200" y="13049250"/>
                    <a:pt x="11506200" y="13049250"/>
                  </a:cubicBezTo>
                  <a:cubicBezTo>
                    <a:pt x="11664950" y="13106400"/>
                    <a:pt x="11791950" y="13138150"/>
                    <a:pt x="11868150" y="13182600"/>
                  </a:cubicBezTo>
                  <a:cubicBezTo>
                    <a:pt x="11944350" y="13227050"/>
                    <a:pt x="11960225" y="13201650"/>
                    <a:pt x="11963400" y="13315950"/>
                  </a:cubicBezTo>
                  <a:cubicBezTo>
                    <a:pt x="11966575" y="13430250"/>
                    <a:pt x="11922125" y="13690600"/>
                    <a:pt x="11887200" y="13868400"/>
                  </a:cubicBezTo>
                  <a:cubicBezTo>
                    <a:pt x="11852275" y="14046200"/>
                    <a:pt x="11791950" y="14236700"/>
                    <a:pt x="11753850" y="14382750"/>
                  </a:cubicBezTo>
                  <a:cubicBezTo>
                    <a:pt x="11715750" y="14528800"/>
                    <a:pt x="11674475" y="14639925"/>
                    <a:pt x="11658600" y="14744700"/>
                  </a:cubicBezTo>
                  <a:cubicBezTo>
                    <a:pt x="11642725" y="14849475"/>
                    <a:pt x="11652250" y="14903450"/>
                    <a:pt x="11658600" y="15011400"/>
                  </a:cubicBezTo>
                  <a:cubicBezTo>
                    <a:pt x="11664950" y="15119350"/>
                    <a:pt x="11610975" y="15211425"/>
                    <a:pt x="11696700" y="15392400"/>
                  </a:cubicBezTo>
                  <a:cubicBezTo>
                    <a:pt x="11782425" y="15573375"/>
                    <a:pt x="11877675" y="15925800"/>
                    <a:pt x="12172950" y="16097250"/>
                  </a:cubicBezTo>
                  <a:cubicBezTo>
                    <a:pt x="12468225" y="16268700"/>
                    <a:pt x="13303250" y="16325850"/>
                    <a:pt x="13468350" y="16421100"/>
                  </a:cubicBezTo>
                </a:path>
              </a:pathLst>
            </a:custGeom>
            <a:noFill/>
            <a:ln w="127000" cmpd="thickThin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8007495" y="6447776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9513425" y="648908"/>
              <a:ext cx="8218358" cy="3741949"/>
            </a:xfrm>
            <a:prstGeom prst="rect">
              <a:avLst/>
            </a:prstGeom>
            <a:solidFill>
              <a:schemeClr val="bg1"/>
            </a:solidFill>
            <a:ln w="152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9832238" y="657825"/>
              <a:ext cx="7554277" cy="24314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b="1" dirty="0" smtClean="0">
                  <a:latin typeface="Georgia" panose="02040502050405020303" pitchFamily="18" charset="0"/>
                </a:rPr>
                <a:t>Stalingrad</a:t>
              </a:r>
            </a:p>
            <a:p>
              <a:pPr algn="ctr"/>
              <a:r>
                <a:rPr lang="en-US" sz="3600" b="1" dirty="0" smtClean="0">
                  <a:latin typeface="Georgia" panose="02040502050405020303" pitchFamily="18" charset="0"/>
                </a:rPr>
                <a:t>Operation SATURN</a:t>
              </a:r>
            </a:p>
            <a:p>
              <a:pPr algn="ctr"/>
              <a:r>
                <a:rPr lang="en-US" sz="3600" b="1" dirty="0" smtClean="0">
                  <a:latin typeface="Georgia" panose="02040502050405020303" pitchFamily="18" charset="0"/>
                </a:rPr>
                <a:t>The Original Plan</a:t>
              </a:r>
            </a:p>
            <a:p>
              <a:pPr algn="ctr"/>
              <a:r>
                <a:rPr lang="en-US" sz="3600" b="1" dirty="0">
                  <a:latin typeface="Georgia" panose="02040502050405020303" pitchFamily="18" charset="0"/>
                </a:rPr>
                <a:t>2</a:t>
              </a:r>
              <a:r>
                <a:rPr lang="en-US" sz="3600" b="1" dirty="0" smtClean="0">
                  <a:latin typeface="Georgia" panose="02040502050405020303" pitchFamily="18" charset="0"/>
                </a:rPr>
                <a:t> December 1942</a:t>
              </a:r>
              <a:endParaRPr lang="en-US" sz="3600" b="1" dirty="0">
                <a:latin typeface="Georgia" panose="02040502050405020303" pitchFamily="18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10409024" y="3405902"/>
              <a:ext cx="65142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/>
                <a:t>0        25      </a:t>
              </a:r>
              <a:r>
                <a:rPr lang="en-US" sz="2400" b="1" dirty="0"/>
                <a:t>5</a:t>
              </a:r>
              <a:r>
                <a:rPr lang="en-US" sz="2400" b="1" dirty="0" smtClean="0"/>
                <a:t>0       75     100    125     150    175    200</a:t>
              </a:r>
            </a:p>
            <a:p>
              <a:pPr algn="ctr"/>
              <a:r>
                <a:rPr lang="en-US" sz="2400" b="1" dirty="0" smtClean="0"/>
                <a:t>Kilometers</a:t>
              </a:r>
              <a:endParaRPr lang="en-US" sz="2400" b="1" dirty="0"/>
            </a:p>
          </p:txBody>
        </p:sp>
        <p:grpSp>
          <p:nvGrpSpPr>
            <p:cNvPr id="126" name="Group 125"/>
            <p:cNvGrpSpPr/>
            <p:nvPr/>
          </p:nvGrpSpPr>
          <p:grpSpPr>
            <a:xfrm>
              <a:off x="10604311" y="3190344"/>
              <a:ext cx="6005015" cy="185754"/>
              <a:chOff x="686494" y="24472836"/>
              <a:chExt cx="5930142" cy="210876"/>
            </a:xfrm>
          </p:grpSpPr>
          <p:grpSp>
            <p:nvGrpSpPr>
              <p:cNvPr id="127" name="Group 126"/>
              <p:cNvGrpSpPr/>
              <p:nvPr/>
            </p:nvGrpSpPr>
            <p:grpSpPr>
              <a:xfrm>
                <a:off x="686494" y="24472836"/>
                <a:ext cx="3702626" cy="210876"/>
                <a:chOff x="-527978" y="24568252"/>
                <a:chExt cx="6223658" cy="210876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-527978" y="24570780"/>
                  <a:ext cx="1248712" cy="206603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ctangle 134"/>
                <p:cNvSpPr/>
                <p:nvPr/>
              </p:nvSpPr>
              <p:spPr>
                <a:xfrm>
                  <a:off x="704019" y="24568338"/>
                  <a:ext cx="1248711" cy="20660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Rectangle 135"/>
                <p:cNvSpPr/>
                <p:nvPr/>
              </p:nvSpPr>
              <p:spPr>
                <a:xfrm>
                  <a:off x="1950806" y="24572525"/>
                  <a:ext cx="1248712" cy="206603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ctangle 136"/>
                <p:cNvSpPr/>
                <p:nvPr/>
              </p:nvSpPr>
              <p:spPr>
                <a:xfrm>
                  <a:off x="3198886" y="24568252"/>
                  <a:ext cx="1248711" cy="20660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ectangle 137"/>
                <p:cNvSpPr/>
                <p:nvPr/>
              </p:nvSpPr>
              <p:spPr>
                <a:xfrm>
                  <a:off x="4446969" y="24568696"/>
                  <a:ext cx="1248711" cy="206603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388413" y="24473263"/>
                <a:ext cx="2228223" cy="208877"/>
                <a:chOff x="-545851" y="24566064"/>
                <a:chExt cx="3745368" cy="208877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-545851" y="24566064"/>
                  <a:ext cx="1248711" cy="20660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704019" y="24568338"/>
                  <a:ext cx="1248712" cy="206603"/>
                </a:xfrm>
                <a:prstGeom prst="rect">
                  <a:avLst/>
                </a:prstGeom>
                <a:solidFill>
                  <a:srgbClr val="C00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1950806" y="24567809"/>
                  <a:ext cx="1248711" cy="20660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9" name="Oval 168"/>
            <p:cNvSpPr/>
            <p:nvPr/>
          </p:nvSpPr>
          <p:spPr>
            <a:xfrm>
              <a:off x="4366813" y="7188276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>
              <a:off x="3713995" y="6098730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5120445" y="8610215"/>
              <a:ext cx="16954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Millerovo</a:t>
              </a:r>
              <a:endParaRPr lang="en-US" sz="2400" b="1" dirty="0"/>
            </a:p>
          </p:txBody>
        </p:sp>
        <p:sp>
          <p:nvSpPr>
            <p:cNvPr id="172" name="Oval 171"/>
            <p:cNvSpPr/>
            <p:nvPr/>
          </p:nvSpPr>
          <p:spPr>
            <a:xfrm>
              <a:off x="5471286" y="5262695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5691171" y="5091941"/>
              <a:ext cx="14193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Boguchar</a:t>
              </a:r>
              <a:endParaRPr lang="en-US" sz="2400" b="1" dirty="0"/>
            </a:p>
          </p:txBody>
        </p:sp>
        <p:sp>
          <p:nvSpPr>
            <p:cNvPr id="175" name="TextBox 174"/>
            <p:cNvSpPr txBox="1"/>
            <p:nvPr/>
          </p:nvSpPr>
          <p:spPr>
            <a:xfrm rot="2431541">
              <a:off x="561945" y="8936682"/>
              <a:ext cx="196215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i="1" dirty="0" smtClean="0"/>
                <a:t>Donets River</a:t>
              </a:r>
              <a:endParaRPr lang="en-US" sz="2400" b="1" i="1" dirty="0"/>
            </a:p>
          </p:txBody>
        </p:sp>
        <p:sp>
          <p:nvSpPr>
            <p:cNvPr id="176" name="TextBox 175"/>
            <p:cNvSpPr txBox="1"/>
            <p:nvPr/>
          </p:nvSpPr>
          <p:spPr>
            <a:xfrm rot="2672929">
              <a:off x="10248466" y="6720720"/>
              <a:ext cx="148902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i="1" dirty="0" smtClean="0"/>
                <a:t>Don River</a:t>
              </a:r>
              <a:endParaRPr lang="en-US" sz="2400" b="1" i="1" dirty="0"/>
            </a:p>
          </p:txBody>
        </p:sp>
        <p:sp>
          <p:nvSpPr>
            <p:cNvPr id="177" name="TextBox 176"/>
            <p:cNvSpPr txBox="1"/>
            <p:nvPr/>
          </p:nvSpPr>
          <p:spPr>
            <a:xfrm rot="3597044">
              <a:off x="7711515" y="8287918"/>
              <a:ext cx="152994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i="1" dirty="0" err="1" smtClean="0"/>
                <a:t>Chir</a:t>
              </a:r>
              <a:r>
                <a:rPr lang="en-US" sz="2400" b="1" i="1" dirty="0" smtClean="0"/>
                <a:t> River</a:t>
              </a:r>
              <a:endParaRPr lang="en-US" sz="2400" b="1" i="1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4285397" y="6701051"/>
              <a:ext cx="4039737" cy="2251880"/>
              <a:chOff x="4285397" y="6701051"/>
              <a:chExt cx="4039737" cy="2251880"/>
            </a:xfrm>
          </p:grpSpPr>
          <p:sp>
            <p:nvSpPr>
              <p:cNvPr id="168" name="Oval 167"/>
              <p:cNvSpPr/>
              <p:nvPr/>
            </p:nvSpPr>
            <p:spPr>
              <a:xfrm>
                <a:off x="4965040" y="8741846"/>
                <a:ext cx="185979" cy="201478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4285397" y="6701051"/>
                <a:ext cx="4039737" cy="2251880"/>
              </a:xfrm>
              <a:custGeom>
                <a:avLst/>
                <a:gdLst>
                  <a:gd name="connsiteX0" fmla="*/ 0 w 4039737"/>
                  <a:gd name="connsiteY0" fmla="*/ 2251880 h 2251880"/>
                  <a:gd name="connsiteX1" fmla="*/ 914400 w 4039737"/>
                  <a:gd name="connsiteY1" fmla="*/ 1937982 h 2251880"/>
                  <a:gd name="connsiteX2" fmla="*/ 1596788 w 4039737"/>
                  <a:gd name="connsiteY2" fmla="*/ 1869743 h 2251880"/>
                  <a:gd name="connsiteX3" fmla="*/ 3780430 w 4039737"/>
                  <a:gd name="connsiteY3" fmla="*/ 764274 h 2251880"/>
                  <a:gd name="connsiteX4" fmla="*/ 4039737 w 4039737"/>
                  <a:gd name="connsiteY4" fmla="*/ 0 h 225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9737" h="2251880">
                    <a:moveTo>
                      <a:pt x="0" y="2251880"/>
                    </a:moveTo>
                    <a:lnTo>
                      <a:pt x="914400" y="1937982"/>
                    </a:lnTo>
                    <a:lnTo>
                      <a:pt x="1596788" y="1869743"/>
                    </a:lnTo>
                    <a:lnTo>
                      <a:pt x="3780430" y="764274"/>
                    </a:lnTo>
                    <a:lnTo>
                      <a:pt x="4039737" y="0"/>
                    </a:lnTo>
                  </a:path>
                </a:pathLst>
              </a:custGeom>
              <a:noFill/>
              <a:ln w="762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 rot="19970630">
                <a:off x="6111397" y="8019565"/>
                <a:ext cx="1051839" cy="33844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/>
              <p:cNvSpPr/>
              <p:nvPr/>
            </p:nvSpPr>
            <p:spPr>
              <a:xfrm rot="19982051">
                <a:off x="6102193" y="8014384"/>
                <a:ext cx="1066183" cy="344189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B</a:t>
                </a:r>
              </a:p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XXXXX</a:t>
                </a:r>
              </a:p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9" name="Group 218"/>
            <p:cNvGrpSpPr/>
            <p:nvPr/>
          </p:nvGrpSpPr>
          <p:grpSpPr>
            <a:xfrm>
              <a:off x="15308278" y="10728959"/>
              <a:ext cx="1451842" cy="1309816"/>
              <a:chOff x="5305666" y="8031892"/>
              <a:chExt cx="1451842" cy="1309816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Stalin-</a:t>
                </a:r>
              </a:p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grad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5305666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44" name="TextBox 243"/>
            <p:cNvSpPr txBox="1"/>
            <p:nvPr/>
          </p:nvSpPr>
          <p:spPr>
            <a:xfrm>
              <a:off x="7817751" y="11111046"/>
              <a:ext cx="16954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Morozovsk</a:t>
              </a:r>
              <a:endParaRPr lang="en-US" sz="2400" b="1" dirty="0"/>
            </a:p>
          </p:txBody>
        </p:sp>
        <p:sp>
          <p:nvSpPr>
            <p:cNvPr id="252" name="TextBox 251"/>
            <p:cNvSpPr txBox="1"/>
            <p:nvPr/>
          </p:nvSpPr>
          <p:spPr>
            <a:xfrm rot="2148558">
              <a:off x="6752764" y="15186719"/>
              <a:ext cx="1224272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i="1" dirty="0" err="1" smtClean="0"/>
                <a:t>Manich</a:t>
              </a:r>
              <a:endParaRPr lang="en-US" sz="2400" b="1" i="1" dirty="0"/>
            </a:p>
          </p:txBody>
        </p:sp>
        <p:sp>
          <p:nvSpPr>
            <p:cNvPr id="184" name="TextBox 183"/>
            <p:cNvSpPr txBox="1"/>
            <p:nvPr/>
          </p:nvSpPr>
          <p:spPr>
            <a:xfrm rot="4033915">
              <a:off x="7422661" y="15881849"/>
              <a:ext cx="88778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i="1" dirty="0" smtClean="0"/>
                <a:t>River</a:t>
              </a:r>
              <a:endParaRPr lang="en-US" sz="2400" b="1" i="1" dirty="0"/>
            </a:p>
          </p:txBody>
        </p:sp>
        <p:sp>
          <p:nvSpPr>
            <p:cNvPr id="185" name="Oval 184"/>
            <p:cNvSpPr/>
            <p:nvPr/>
          </p:nvSpPr>
          <p:spPr>
            <a:xfrm>
              <a:off x="2510838" y="10180785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350333" y="10301667"/>
              <a:ext cx="22270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/>
                <a:t>Voroshilovgrad</a:t>
              </a:r>
            </a:p>
          </p:txBody>
        </p:sp>
        <p:sp>
          <p:nvSpPr>
            <p:cNvPr id="205" name="Oval 204"/>
            <p:cNvSpPr/>
            <p:nvPr/>
          </p:nvSpPr>
          <p:spPr>
            <a:xfrm>
              <a:off x="4636417" y="10958827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433177" y="13887078"/>
              <a:ext cx="11975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Rostov</a:t>
              </a:r>
              <a:endParaRPr lang="en-US" sz="2400" b="1" dirty="0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066838" y="10770534"/>
              <a:ext cx="18340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/>
                <a:t>Kamensk</a:t>
              </a:r>
              <a:r>
                <a:rPr lang="en-US" sz="2400" b="1" dirty="0"/>
                <a:t>-</a:t>
              </a:r>
            </a:p>
            <a:p>
              <a:r>
                <a:rPr lang="en-US" sz="2400" b="1" dirty="0" err="1" smtClean="0"/>
                <a:t>Shakhtinsk</a:t>
              </a:r>
              <a:endParaRPr lang="en-US" sz="2400" b="1" dirty="0"/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11172536" y="13423900"/>
              <a:ext cx="183688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Kotel’nikovo</a:t>
              </a:r>
              <a:endParaRPr lang="en-US" sz="2400" b="1" dirty="0"/>
            </a:p>
          </p:txBody>
        </p:sp>
        <p:sp>
          <p:nvSpPr>
            <p:cNvPr id="254" name="TextBox 253"/>
            <p:cNvSpPr txBox="1"/>
            <p:nvPr/>
          </p:nvSpPr>
          <p:spPr>
            <a:xfrm rot="658250">
              <a:off x="11197832" y="11588253"/>
              <a:ext cx="18586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i="1" dirty="0" smtClean="0"/>
                <a:t>Aksai  River</a:t>
              </a:r>
              <a:endParaRPr lang="en-US" sz="2400" b="1" i="1" dirty="0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2898922" y="6916231"/>
              <a:ext cx="16954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Chertkovo</a:t>
              </a:r>
              <a:endParaRPr lang="en-US" sz="2400" b="1" dirty="0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1767647" y="6013553"/>
              <a:ext cx="2065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Kantemirovka</a:t>
              </a:r>
              <a:endParaRPr lang="en-US" sz="2400" b="1" dirty="0"/>
            </a:p>
          </p:txBody>
        </p:sp>
        <p:sp>
          <p:nvSpPr>
            <p:cNvPr id="203" name="Freeform 202"/>
            <p:cNvSpPr/>
            <p:nvPr/>
          </p:nvSpPr>
          <p:spPr>
            <a:xfrm rot="15105818">
              <a:off x="1662067" y="5211767"/>
              <a:ext cx="4646737" cy="3978659"/>
            </a:xfrm>
            <a:custGeom>
              <a:avLst/>
              <a:gdLst>
                <a:gd name="connsiteX0" fmla="*/ 4286873 w 4286873"/>
                <a:gd name="connsiteY0" fmla="*/ 4050349 h 4050349"/>
                <a:gd name="connsiteX1" fmla="*/ 2023358 w 4286873"/>
                <a:gd name="connsiteY1" fmla="*/ 2116617 h 4050349"/>
                <a:gd name="connsiteX2" fmla="*/ 599293 w 4286873"/>
                <a:gd name="connsiteY2" fmla="*/ 677562 h 4050349"/>
                <a:gd name="connsiteX3" fmla="*/ 224539 w 4286873"/>
                <a:gd name="connsiteY3" fmla="*/ 317798 h 4050349"/>
                <a:gd name="connsiteX4" fmla="*/ 119607 w 4286873"/>
                <a:gd name="connsiteY4" fmla="*/ 482690 h 4050349"/>
                <a:gd name="connsiteX5" fmla="*/ 14676 w 4286873"/>
                <a:gd name="connsiteY5" fmla="*/ 17994 h 4050349"/>
                <a:gd name="connsiteX6" fmla="*/ 464381 w 4286873"/>
                <a:gd name="connsiteY6" fmla="*/ 107935 h 4050349"/>
                <a:gd name="connsiteX7" fmla="*/ 329470 w 4286873"/>
                <a:gd name="connsiteY7" fmla="*/ 227857 h 4050349"/>
                <a:gd name="connsiteX8" fmla="*/ 989037 w 4286873"/>
                <a:gd name="connsiteY8" fmla="*/ 947385 h 4050349"/>
                <a:gd name="connsiteX9" fmla="*/ 2473063 w 4286873"/>
                <a:gd name="connsiteY9" fmla="*/ 2221549 h 4050349"/>
                <a:gd name="connsiteX10" fmla="*/ 4077011 w 4286873"/>
                <a:gd name="connsiteY10" fmla="*/ 3405772 h 4050349"/>
                <a:gd name="connsiteX0" fmla="*/ 4286873 w 4286873"/>
                <a:gd name="connsiteY0" fmla="*/ 4032355 h 4032355"/>
                <a:gd name="connsiteX1" fmla="*/ 2023358 w 4286873"/>
                <a:gd name="connsiteY1" fmla="*/ 2098623 h 4032355"/>
                <a:gd name="connsiteX2" fmla="*/ 599293 w 4286873"/>
                <a:gd name="connsiteY2" fmla="*/ 659568 h 4032355"/>
                <a:gd name="connsiteX3" fmla="*/ 224539 w 4286873"/>
                <a:gd name="connsiteY3" fmla="*/ 299804 h 4032355"/>
                <a:gd name="connsiteX4" fmla="*/ 119607 w 4286873"/>
                <a:gd name="connsiteY4" fmla="*/ 464696 h 4032355"/>
                <a:gd name="connsiteX5" fmla="*/ 14676 w 4286873"/>
                <a:gd name="connsiteY5" fmla="*/ 0 h 4032355"/>
                <a:gd name="connsiteX6" fmla="*/ 464381 w 4286873"/>
                <a:gd name="connsiteY6" fmla="*/ 89941 h 4032355"/>
                <a:gd name="connsiteX7" fmla="*/ 329470 w 4286873"/>
                <a:gd name="connsiteY7" fmla="*/ 209863 h 4032355"/>
                <a:gd name="connsiteX8" fmla="*/ 989037 w 4286873"/>
                <a:gd name="connsiteY8" fmla="*/ 929391 h 4032355"/>
                <a:gd name="connsiteX9" fmla="*/ 2473063 w 4286873"/>
                <a:gd name="connsiteY9" fmla="*/ 2203555 h 4032355"/>
                <a:gd name="connsiteX10" fmla="*/ 4077011 w 4286873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974361 w 4272197"/>
                <a:gd name="connsiteY9" fmla="*/ 929391 h 4032355"/>
                <a:gd name="connsiteX10" fmla="*/ 2458387 w 4272197"/>
                <a:gd name="connsiteY10" fmla="*/ 2203555 h 4032355"/>
                <a:gd name="connsiteX11" fmla="*/ 4062335 w 4272197"/>
                <a:gd name="connsiteY11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3178893 w 4062335"/>
                <a:gd name="connsiteY0" fmla="*/ 3177590 h 3387778"/>
                <a:gd name="connsiteX1" fmla="*/ 2008682 w 4062335"/>
                <a:gd name="connsiteY1" fmla="*/ 2098623 h 3387778"/>
                <a:gd name="connsiteX2" fmla="*/ 584617 w 4062335"/>
                <a:gd name="connsiteY2" fmla="*/ 679952 h 3387778"/>
                <a:gd name="connsiteX3" fmla="*/ 209863 w 4062335"/>
                <a:gd name="connsiteY3" fmla="*/ 299804 h 3387778"/>
                <a:gd name="connsiteX4" fmla="*/ 104931 w 4062335"/>
                <a:gd name="connsiteY4" fmla="*/ 464696 h 3387778"/>
                <a:gd name="connsiteX5" fmla="*/ 0 w 4062335"/>
                <a:gd name="connsiteY5" fmla="*/ 0 h 3387778"/>
                <a:gd name="connsiteX6" fmla="*/ 449705 w 4062335"/>
                <a:gd name="connsiteY6" fmla="*/ 89941 h 3387778"/>
                <a:gd name="connsiteX7" fmla="*/ 314794 w 4062335"/>
                <a:gd name="connsiteY7" fmla="*/ 209863 h 3387778"/>
                <a:gd name="connsiteX8" fmla="*/ 680000 w 4062335"/>
                <a:gd name="connsiteY8" fmla="*/ 595692 h 3387778"/>
                <a:gd name="connsiteX9" fmla="*/ 2458387 w 4062335"/>
                <a:gd name="connsiteY9" fmla="*/ 2203555 h 3387778"/>
                <a:gd name="connsiteX10" fmla="*/ 4062335 w 4062335"/>
                <a:gd name="connsiteY10" fmla="*/ 3387778 h 3387778"/>
                <a:gd name="connsiteX0" fmla="*/ 3178893 w 3784039"/>
                <a:gd name="connsiteY0" fmla="*/ 3177590 h 3177590"/>
                <a:gd name="connsiteX1" fmla="*/ 2008682 w 3784039"/>
                <a:gd name="connsiteY1" fmla="*/ 2098623 h 3177590"/>
                <a:gd name="connsiteX2" fmla="*/ 584617 w 3784039"/>
                <a:gd name="connsiteY2" fmla="*/ 679952 h 3177590"/>
                <a:gd name="connsiteX3" fmla="*/ 209863 w 3784039"/>
                <a:gd name="connsiteY3" fmla="*/ 299804 h 3177590"/>
                <a:gd name="connsiteX4" fmla="*/ 104931 w 3784039"/>
                <a:gd name="connsiteY4" fmla="*/ 464696 h 3177590"/>
                <a:gd name="connsiteX5" fmla="*/ 0 w 3784039"/>
                <a:gd name="connsiteY5" fmla="*/ 0 h 3177590"/>
                <a:gd name="connsiteX6" fmla="*/ 449705 w 3784039"/>
                <a:gd name="connsiteY6" fmla="*/ 89941 h 3177590"/>
                <a:gd name="connsiteX7" fmla="*/ 314794 w 3784039"/>
                <a:gd name="connsiteY7" fmla="*/ 209863 h 3177590"/>
                <a:gd name="connsiteX8" fmla="*/ 680000 w 3784039"/>
                <a:gd name="connsiteY8" fmla="*/ 595692 h 3177590"/>
                <a:gd name="connsiteX9" fmla="*/ 2458387 w 3784039"/>
                <a:gd name="connsiteY9" fmla="*/ 2203555 h 3177590"/>
                <a:gd name="connsiteX10" fmla="*/ 3784039 w 3784039"/>
                <a:gd name="connsiteY10" fmla="*/ 3089604 h 3177590"/>
                <a:gd name="connsiteX0" fmla="*/ 3178893 w 5347961"/>
                <a:gd name="connsiteY0" fmla="*/ 3177590 h 3490968"/>
                <a:gd name="connsiteX1" fmla="*/ 2008682 w 5347961"/>
                <a:gd name="connsiteY1" fmla="*/ 2098623 h 3490968"/>
                <a:gd name="connsiteX2" fmla="*/ 584617 w 5347961"/>
                <a:gd name="connsiteY2" fmla="*/ 679952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80000 w 5347961"/>
                <a:gd name="connsiteY8" fmla="*/ 595692 h 3490968"/>
                <a:gd name="connsiteX9" fmla="*/ 2458387 w 5347961"/>
                <a:gd name="connsiteY9" fmla="*/ 2203555 h 3490968"/>
                <a:gd name="connsiteX10" fmla="*/ 5347961 w 5347961"/>
                <a:gd name="connsiteY10" fmla="*/ 3490968 h 3490968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458387 w 5352254"/>
                <a:gd name="connsiteY9" fmla="*/ 2203555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4366383 w 5347961"/>
                <a:gd name="connsiteY0" fmla="*/ 3978659 h 3978659"/>
                <a:gd name="connsiteX1" fmla="*/ 1965604 w 5347961"/>
                <a:gd name="connsiteY1" fmla="*/ 2125414 h 3978659"/>
                <a:gd name="connsiteX2" fmla="*/ 592076 w 5347961"/>
                <a:gd name="connsiteY2" fmla="*/ 711157 h 3978659"/>
                <a:gd name="connsiteX3" fmla="*/ 209863 w 5347961"/>
                <a:gd name="connsiteY3" fmla="*/ 299804 h 3978659"/>
                <a:gd name="connsiteX4" fmla="*/ 104931 w 5347961"/>
                <a:gd name="connsiteY4" fmla="*/ 464696 h 3978659"/>
                <a:gd name="connsiteX5" fmla="*/ 0 w 5347961"/>
                <a:gd name="connsiteY5" fmla="*/ 0 h 3978659"/>
                <a:gd name="connsiteX6" fmla="*/ 449705 w 5347961"/>
                <a:gd name="connsiteY6" fmla="*/ 89941 h 3978659"/>
                <a:gd name="connsiteX7" fmla="*/ 314794 w 5347961"/>
                <a:gd name="connsiteY7" fmla="*/ 209863 h 3978659"/>
                <a:gd name="connsiteX8" fmla="*/ 691872 w 5347961"/>
                <a:gd name="connsiteY8" fmla="*/ 576362 h 3978659"/>
                <a:gd name="connsiteX9" fmla="*/ 2209117 w 5347961"/>
                <a:gd name="connsiteY9" fmla="*/ 1850791 h 3978659"/>
                <a:gd name="connsiteX10" fmla="*/ 5347961 w 5347961"/>
                <a:gd name="connsiteY10" fmla="*/ 3490968 h 3978659"/>
                <a:gd name="connsiteX0" fmla="*/ 4366383 w 5347961"/>
                <a:gd name="connsiteY0" fmla="*/ 3978659 h 3978659"/>
                <a:gd name="connsiteX1" fmla="*/ 1965604 w 5347961"/>
                <a:gd name="connsiteY1" fmla="*/ 2125414 h 3978659"/>
                <a:gd name="connsiteX2" fmla="*/ 592076 w 5347961"/>
                <a:gd name="connsiteY2" fmla="*/ 711157 h 3978659"/>
                <a:gd name="connsiteX3" fmla="*/ 209863 w 5347961"/>
                <a:gd name="connsiteY3" fmla="*/ 299804 h 3978659"/>
                <a:gd name="connsiteX4" fmla="*/ 104931 w 5347961"/>
                <a:gd name="connsiteY4" fmla="*/ 464696 h 3978659"/>
                <a:gd name="connsiteX5" fmla="*/ 0 w 5347961"/>
                <a:gd name="connsiteY5" fmla="*/ 0 h 3978659"/>
                <a:gd name="connsiteX6" fmla="*/ 449705 w 5347961"/>
                <a:gd name="connsiteY6" fmla="*/ 89941 h 3978659"/>
                <a:gd name="connsiteX7" fmla="*/ 314794 w 5347961"/>
                <a:gd name="connsiteY7" fmla="*/ 209863 h 3978659"/>
                <a:gd name="connsiteX8" fmla="*/ 691872 w 5347961"/>
                <a:gd name="connsiteY8" fmla="*/ 576362 h 3978659"/>
                <a:gd name="connsiteX9" fmla="*/ 2209117 w 5347961"/>
                <a:gd name="connsiteY9" fmla="*/ 1850791 h 3978659"/>
                <a:gd name="connsiteX10" fmla="*/ 5347961 w 5347961"/>
                <a:gd name="connsiteY10" fmla="*/ 3490968 h 3978659"/>
                <a:gd name="connsiteX0" fmla="*/ 4366383 w 4646737"/>
                <a:gd name="connsiteY0" fmla="*/ 3978659 h 3978659"/>
                <a:gd name="connsiteX1" fmla="*/ 1965604 w 4646737"/>
                <a:gd name="connsiteY1" fmla="*/ 2125414 h 3978659"/>
                <a:gd name="connsiteX2" fmla="*/ 592076 w 4646737"/>
                <a:gd name="connsiteY2" fmla="*/ 711157 h 3978659"/>
                <a:gd name="connsiteX3" fmla="*/ 209863 w 4646737"/>
                <a:gd name="connsiteY3" fmla="*/ 299804 h 3978659"/>
                <a:gd name="connsiteX4" fmla="*/ 104931 w 4646737"/>
                <a:gd name="connsiteY4" fmla="*/ 464696 h 3978659"/>
                <a:gd name="connsiteX5" fmla="*/ 0 w 4646737"/>
                <a:gd name="connsiteY5" fmla="*/ 0 h 3978659"/>
                <a:gd name="connsiteX6" fmla="*/ 449705 w 4646737"/>
                <a:gd name="connsiteY6" fmla="*/ 89941 h 3978659"/>
                <a:gd name="connsiteX7" fmla="*/ 314794 w 4646737"/>
                <a:gd name="connsiteY7" fmla="*/ 209863 h 3978659"/>
                <a:gd name="connsiteX8" fmla="*/ 691872 w 4646737"/>
                <a:gd name="connsiteY8" fmla="*/ 576362 h 3978659"/>
                <a:gd name="connsiteX9" fmla="*/ 2209117 w 4646737"/>
                <a:gd name="connsiteY9" fmla="*/ 1850791 h 3978659"/>
                <a:gd name="connsiteX10" fmla="*/ 4646737 w 4646737"/>
                <a:gd name="connsiteY10" fmla="*/ 3158582 h 3978659"/>
                <a:gd name="connsiteX0" fmla="*/ 4366383 w 4646737"/>
                <a:gd name="connsiteY0" fmla="*/ 3978659 h 3978659"/>
                <a:gd name="connsiteX1" fmla="*/ 1965604 w 4646737"/>
                <a:gd name="connsiteY1" fmla="*/ 2125414 h 3978659"/>
                <a:gd name="connsiteX2" fmla="*/ 592076 w 4646737"/>
                <a:gd name="connsiteY2" fmla="*/ 711157 h 3978659"/>
                <a:gd name="connsiteX3" fmla="*/ 209863 w 4646737"/>
                <a:gd name="connsiteY3" fmla="*/ 299804 h 3978659"/>
                <a:gd name="connsiteX4" fmla="*/ 104931 w 4646737"/>
                <a:gd name="connsiteY4" fmla="*/ 464696 h 3978659"/>
                <a:gd name="connsiteX5" fmla="*/ 0 w 4646737"/>
                <a:gd name="connsiteY5" fmla="*/ 0 h 3978659"/>
                <a:gd name="connsiteX6" fmla="*/ 449705 w 4646737"/>
                <a:gd name="connsiteY6" fmla="*/ 89941 h 3978659"/>
                <a:gd name="connsiteX7" fmla="*/ 314794 w 4646737"/>
                <a:gd name="connsiteY7" fmla="*/ 209863 h 3978659"/>
                <a:gd name="connsiteX8" fmla="*/ 691872 w 4646737"/>
                <a:gd name="connsiteY8" fmla="*/ 576362 h 3978659"/>
                <a:gd name="connsiteX9" fmla="*/ 2209117 w 4646737"/>
                <a:gd name="connsiteY9" fmla="*/ 1850791 h 3978659"/>
                <a:gd name="connsiteX10" fmla="*/ 4646737 w 4646737"/>
                <a:gd name="connsiteY10" fmla="*/ 3158582 h 397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46737" h="3978659">
                  <a:moveTo>
                    <a:pt x="4366383" y="3978659"/>
                  </a:moveTo>
                  <a:cubicBezTo>
                    <a:pt x="3637834" y="3155554"/>
                    <a:pt x="2594655" y="2669998"/>
                    <a:pt x="1965604" y="2125414"/>
                  </a:cubicBezTo>
                  <a:cubicBezTo>
                    <a:pt x="1336553" y="1580830"/>
                    <a:pt x="891879" y="1010960"/>
                    <a:pt x="592076" y="711157"/>
                  </a:cubicBezTo>
                  <a:lnTo>
                    <a:pt x="209863" y="299804"/>
                  </a:lnTo>
                  <a:lnTo>
                    <a:pt x="104931" y="464696"/>
                  </a:lnTo>
                  <a:lnTo>
                    <a:pt x="0" y="0"/>
                  </a:lnTo>
                  <a:lnTo>
                    <a:pt x="449705" y="89941"/>
                  </a:lnTo>
                  <a:lnTo>
                    <a:pt x="314794" y="209863"/>
                  </a:lnTo>
                  <a:lnTo>
                    <a:pt x="691872" y="576362"/>
                  </a:lnTo>
                  <a:cubicBezTo>
                    <a:pt x="1049137" y="908644"/>
                    <a:pt x="1606731" y="1361699"/>
                    <a:pt x="2209117" y="1850791"/>
                  </a:cubicBezTo>
                  <a:cubicBezTo>
                    <a:pt x="2847121" y="2281887"/>
                    <a:pt x="4163956" y="2994886"/>
                    <a:pt x="4646737" y="3158582"/>
                  </a:cubicBezTo>
                </a:path>
              </a:pathLst>
            </a:custGeom>
            <a:solidFill>
              <a:srgbClr val="FFFFFF">
                <a:alpha val="50196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 rot="14451218">
              <a:off x="3135254" y="12044728"/>
              <a:ext cx="1521107" cy="1366367"/>
            </a:xfrm>
            <a:custGeom>
              <a:avLst/>
              <a:gdLst>
                <a:gd name="connsiteX0" fmla="*/ 4286873 w 4286873"/>
                <a:gd name="connsiteY0" fmla="*/ 4050349 h 4050349"/>
                <a:gd name="connsiteX1" fmla="*/ 2023358 w 4286873"/>
                <a:gd name="connsiteY1" fmla="*/ 2116617 h 4050349"/>
                <a:gd name="connsiteX2" fmla="*/ 599293 w 4286873"/>
                <a:gd name="connsiteY2" fmla="*/ 677562 h 4050349"/>
                <a:gd name="connsiteX3" fmla="*/ 224539 w 4286873"/>
                <a:gd name="connsiteY3" fmla="*/ 317798 h 4050349"/>
                <a:gd name="connsiteX4" fmla="*/ 119607 w 4286873"/>
                <a:gd name="connsiteY4" fmla="*/ 482690 h 4050349"/>
                <a:gd name="connsiteX5" fmla="*/ 14676 w 4286873"/>
                <a:gd name="connsiteY5" fmla="*/ 17994 h 4050349"/>
                <a:gd name="connsiteX6" fmla="*/ 464381 w 4286873"/>
                <a:gd name="connsiteY6" fmla="*/ 107935 h 4050349"/>
                <a:gd name="connsiteX7" fmla="*/ 329470 w 4286873"/>
                <a:gd name="connsiteY7" fmla="*/ 227857 h 4050349"/>
                <a:gd name="connsiteX8" fmla="*/ 989037 w 4286873"/>
                <a:gd name="connsiteY8" fmla="*/ 947385 h 4050349"/>
                <a:gd name="connsiteX9" fmla="*/ 2473063 w 4286873"/>
                <a:gd name="connsiteY9" fmla="*/ 2221549 h 4050349"/>
                <a:gd name="connsiteX10" fmla="*/ 4077011 w 4286873"/>
                <a:gd name="connsiteY10" fmla="*/ 3405772 h 4050349"/>
                <a:gd name="connsiteX0" fmla="*/ 4286873 w 4286873"/>
                <a:gd name="connsiteY0" fmla="*/ 4032355 h 4032355"/>
                <a:gd name="connsiteX1" fmla="*/ 2023358 w 4286873"/>
                <a:gd name="connsiteY1" fmla="*/ 2098623 h 4032355"/>
                <a:gd name="connsiteX2" fmla="*/ 599293 w 4286873"/>
                <a:gd name="connsiteY2" fmla="*/ 659568 h 4032355"/>
                <a:gd name="connsiteX3" fmla="*/ 224539 w 4286873"/>
                <a:gd name="connsiteY3" fmla="*/ 299804 h 4032355"/>
                <a:gd name="connsiteX4" fmla="*/ 119607 w 4286873"/>
                <a:gd name="connsiteY4" fmla="*/ 464696 h 4032355"/>
                <a:gd name="connsiteX5" fmla="*/ 14676 w 4286873"/>
                <a:gd name="connsiteY5" fmla="*/ 0 h 4032355"/>
                <a:gd name="connsiteX6" fmla="*/ 464381 w 4286873"/>
                <a:gd name="connsiteY6" fmla="*/ 89941 h 4032355"/>
                <a:gd name="connsiteX7" fmla="*/ 329470 w 4286873"/>
                <a:gd name="connsiteY7" fmla="*/ 209863 h 4032355"/>
                <a:gd name="connsiteX8" fmla="*/ 989037 w 4286873"/>
                <a:gd name="connsiteY8" fmla="*/ 929391 h 4032355"/>
                <a:gd name="connsiteX9" fmla="*/ 2473063 w 4286873"/>
                <a:gd name="connsiteY9" fmla="*/ 2203555 h 4032355"/>
                <a:gd name="connsiteX10" fmla="*/ 4077011 w 4286873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974361 w 4272197"/>
                <a:gd name="connsiteY9" fmla="*/ 929391 h 4032355"/>
                <a:gd name="connsiteX10" fmla="*/ 2458387 w 4272197"/>
                <a:gd name="connsiteY10" fmla="*/ 2203555 h 4032355"/>
                <a:gd name="connsiteX11" fmla="*/ 4062335 w 4272197"/>
                <a:gd name="connsiteY11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3178893 w 4062335"/>
                <a:gd name="connsiteY0" fmla="*/ 3177590 h 3387778"/>
                <a:gd name="connsiteX1" fmla="*/ 2008682 w 4062335"/>
                <a:gd name="connsiteY1" fmla="*/ 2098623 h 3387778"/>
                <a:gd name="connsiteX2" fmla="*/ 584617 w 4062335"/>
                <a:gd name="connsiteY2" fmla="*/ 679952 h 3387778"/>
                <a:gd name="connsiteX3" fmla="*/ 209863 w 4062335"/>
                <a:gd name="connsiteY3" fmla="*/ 299804 h 3387778"/>
                <a:gd name="connsiteX4" fmla="*/ 104931 w 4062335"/>
                <a:gd name="connsiteY4" fmla="*/ 464696 h 3387778"/>
                <a:gd name="connsiteX5" fmla="*/ 0 w 4062335"/>
                <a:gd name="connsiteY5" fmla="*/ 0 h 3387778"/>
                <a:gd name="connsiteX6" fmla="*/ 449705 w 4062335"/>
                <a:gd name="connsiteY6" fmla="*/ 89941 h 3387778"/>
                <a:gd name="connsiteX7" fmla="*/ 314794 w 4062335"/>
                <a:gd name="connsiteY7" fmla="*/ 209863 h 3387778"/>
                <a:gd name="connsiteX8" fmla="*/ 680000 w 4062335"/>
                <a:gd name="connsiteY8" fmla="*/ 595692 h 3387778"/>
                <a:gd name="connsiteX9" fmla="*/ 2458387 w 4062335"/>
                <a:gd name="connsiteY9" fmla="*/ 2203555 h 3387778"/>
                <a:gd name="connsiteX10" fmla="*/ 4062335 w 4062335"/>
                <a:gd name="connsiteY10" fmla="*/ 3387778 h 3387778"/>
                <a:gd name="connsiteX0" fmla="*/ 3178893 w 3784039"/>
                <a:gd name="connsiteY0" fmla="*/ 3177590 h 3177590"/>
                <a:gd name="connsiteX1" fmla="*/ 2008682 w 3784039"/>
                <a:gd name="connsiteY1" fmla="*/ 2098623 h 3177590"/>
                <a:gd name="connsiteX2" fmla="*/ 584617 w 3784039"/>
                <a:gd name="connsiteY2" fmla="*/ 679952 h 3177590"/>
                <a:gd name="connsiteX3" fmla="*/ 209863 w 3784039"/>
                <a:gd name="connsiteY3" fmla="*/ 299804 h 3177590"/>
                <a:gd name="connsiteX4" fmla="*/ 104931 w 3784039"/>
                <a:gd name="connsiteY4" fmla="*/ 464696 h 3177590"/>
                <a:gd name="connsiteX5" fmla="*/ 0 w 3784039"/>
                <a:gd name="connsiteY5" fmla="*/ 0 h 3177590"/>
                <a:gd name="connsiteX6" fmla="*/ 449705 w 3784039"/>
                <a:gd name="connsiteY6" fmla="*/ 89941 h 3177590"/>
                <a:gd name="connsiteX7" fmla="*/ 314794 w 3784039"/>
                <a:gd name="connsiteY7" fmla="*/ 209863 h 3177590"/>
                <a:gd name="connsiteX8" fmla="*/ 680000 w 3784039"/>
                <a:gd name="connsiteY8" fmla="*/ 595692 h 3177590"/>
                <a:gd name="connsiteX9" fmla="*/ 2458387 w 3784039"/>
                <a:gd name="connsiteY9" fmla="*/ 2203555 h 3177590"/>
                <a:gd name="connsiteX10" fmla="*/ 3784039 w 3784039"/>
                <a:gd name="connsiteY10" fmla="*/ 3089604 h 3177590"/>
                <a:gd name="connsiteX0" fmla="*/ 3178893 w 5347961"/>
                <a:gd name="connsiteY0" fmla="*/ 3177590 h 3490968"/>
                <a:gd name="connsiteX1" fmla="*/ 2008682 w 5347961"/>
                <a:gd name="connsiteY1" fmla="*/ 2098623 h 3490968"/>
                <a:gd name="connsiteX2" fmla="*/ 584617 w 5347961"/>
                <a:gd name="connsiteY2" fmla="*/ 679952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80000 w 5347961"/>
                <a:gd name="connsiteY8" fmla="*/ 595692 h 3490968"/>
                <a:gd name="connsiteX9" fmla="*/ 2458387 w 5347961"/>
                <a:gd name="connsiteY9" fmla="*/ 2203555 h 3490968"/>
                <a:gd name="connsiteX10" fmla="*/ 5347961 w 5347961"/>
                <a:gd name="connsiteY10" fmla="*/ 3490968 h 3490968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458387 w 5352254"/>
                <a:gd name="connsiteY9" fmla="*/ 2203555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3156893 w 5347961"/>
                <a:gd name="connsiteY0" fmla="*/ 3217937 h 3490968"/>
                <a:gd name="connsiteX1" fmla="*/ 1965604 w 5347961"/>
                <a:gd name="connsiteY1" fmla="*/ 2125414 h 3490968"/>
                <a:gd name="connsiteX2" fmla="*/ 592076 w 5347961"/>
                <a:gd name="connsiteY2" fmla="*/ 711157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91872 w 5347961"/>
                <a:gd name="connsiteY8" fmla="*/ 576362 h 3490968"/>
                <a:gd name="connsiteX9" fmla="*/ 2209117 w 5347961"/>
                <a:gd name="connsiteY9" fmla="*/ 1850791 h 3490968"/>
                <a:gd name="connsiteX10" fmla="*/ 5347961 w 5347961"/>
                <a:gd name="connsiteY10" fmla="*/ 3490968 h 3490968"/>
                <a:gd name="connsiteX0" fmla="*/ 3156893 w 3642993"/>
                <a:gd name="connsiteY0" fmla="*/ 3217937 h 3217937"/>
                <a:gd name="connsiteX1" fmla="*/ 1965604 w 3642993"/>
                <a:gd name="connsiteY1" fmla="*/ 2125414 h 3217937"/>
                <a:gd name="connsiteX2" fmla="*/ 592076 w 3642993"/>
                <a:gd name="connsiteY2" fmla="*/ 711157 h 3217937"/>
                <a:gd name="connsiteX3" fmla="*/ 209863 w 3642993"/>
                <a:gd name="connsiteY3" fmla="*/ 299804 h 3217937"/>
                <a:gd name="connsiteX4" fmla="*/ 104931 w 3642993"/>
                <a:gd name="connsiteY4" fmla="*/ 464696 h 3217937"/>
                <a:gd name="connsiteX5" fmla="*/ 0 w 3642993"/>
                <a:gd name="connsiteY5" fmla="*/ 0 h 3217937"/>
                <a:gd name="connsiteX6" fmla="*/ 449705 w 3642993"/>
                <a:gd name="connsiteY6" fmla="*/ 89941 h 3217937"/>
                <a:gd name="connsiteX7" fmla="*/ 314794 w 3642993"/>
                <a:gd name="connsiteY7" fmla="*/ 209863 h 3217937"/>
                <a:gd name="connsiteX8" fmla="*/ 691872 w 3642993"/>
                <a:gd name="connsiteY8" fmla="*/ 576362 h 3217937"/>
                <a:gd name="connsiteX9" fmla="*/ 2209117 w 3642993"/>
                <a:gd name="connsiteY9" fmla="*/ 1850791 h 3217937"/>
                <a:gd name="connsiteX10" fmla="*/ 3642993 w 3642993"/>
                <a:gd name="connsiteY10" fmla="*/ 2675573 h 3217937"/>
                <a:gd name="connsiteX0" fmla="*/ 3156893 w 3156893"/>
                <a:gd name="connsiteY0" fmla="*/ 3217937 h 3217937"/>
                <a:gd name="connsiteX1" fmla="*/ 1965604 w 3156893"/>
                <a:gd name="connsiteY1" fmla="*/ 2125414 h 3217937"/>
                <a:gd name="connsiteX2" fmla="*/ 592076 w 3156893"/>
                <a:gd name="connsiteY2" fmla="*/ 711157 h 3217937"/>
                <a:gd name="connsiteX3" fmla="*/ 209863 w 3156893"/>
                <a:gd name="connsiteY3" fmla="*/ 299804 h 3217937"/>
                <a:gd name="connsiteX4" fmla="*/ 104931 w 3156893"/>
                <a:gd name="connsiteY4" fmla="*/ 464696 h 3217937"/>
                <a:gd name="connsiteX5" fmla="*/ 0 w 3156893"/>
                <a:gd name="connsiteY5" fmla="*/ 0 h 3217937"/>
                <a:gd name="connsiteX6" fmla="*/ 449705 w 3156893"/>
                <a:gd name="connsiteY6" fmla="*/ 89941 h 3217937"/>
                <a:gd name="connsiteX7" fmla="*/ 314794 w 3156893"/>
                <a:gd name="connsiteY7" fmla="*/ 209863 h 3217937"/>
                <a:gd name="connsiteX8" fmla="*/ 691872 w 3156893"/>
                <a:gd name="connsiteY8" fmla="*/ 576362 h 3217937"/>
                <a:gd name="connsiteX9" fmla="*/ 2209117 w 3156893"/>
                <a:gd name="connsiteY9" fmla="*/ 1850791 h 3217937"/>
                <a:gd name="connsiteX0" fmla="*/ 1965604 w 2209117"/>
                <a:gd name="connsiteY0" fmla="*/ 2125414 h 2125414"/>
                <a:gd name="connsiteX1" fmla="*/ 592076 w 2209117"/>
                <a:gd name="connsiteY1" fmla="*/ 711157 h 2125414"/>
                <a:gd name="connsiteX2" fmla="*/ 209863 w 2209117"/>
                <a:gd name="connsiteY2" fmla="*/ 299804 h 2125414"/>
                <a:gd name="connsiteX3" fmla="*/ 104931 w 2209117"/>
                <a:gd name="connsiteY3" fmla="*/ 464696 h 2125414"/>
                <a:gd name="connsiteX4" fmla="*/ 0 w 2209117"/>
                <a:gd name="connsiteY4" fmla="*/ 0 h 2125414"/>
                <a:gd name="connsiteX5" fmla="*/ 449705 w 2209117"/>
                <a:gd name="connsiteY5" fmla="*/ 89941 h 2125414"/>
                <a:gd name="connsiteX6" fmla="*/ 314794 w 2209117"/>
                <a:gd name="connsiteY6" fmla="*/ 209863 h 2125414"/>
                <a:gd name="connsiteX7" fmla="*/ 691872 w 2209117"/>
                <a:gd name="connsiteY7" fmla="*/ 576362 h 2125414"/>
                <a:gd name="connsiteX8" fmla="*/ 2209117 w 2209117"/>
                <a:gd name="connsiteY8" fmla="*/ 1850791 h 2125414"/>
                <a:gd name="connsiteX0" fmla="*/ 1513250 w 2209117"/>
                <a:gd name="connsiteY0" fmla="*/ 1687052 h 1850791"/>
                <a:gd name="connsiteX1" fmla="*/ 592076 w 2209117"/>
                <a:gd name="connsiteY1" fmla="*/ 711157 h 1850791"/>
                <a:gd name="connsiteX2" fmla="*/ 209863 w 2209117"/>
                <a:gd name="connsiteY2" fmla="*/ 299804 h 1850791"/>
                <a:gd name="connsiteX3" fmla="*/ 104931 w 2209117"/>
                <a:gd name="connsiteY3" fmla="*/ 464696 h 1850791"/>
                <a:gd name="connsiteX4" fmla="*/ 0 w 2209117"/>
                <a:gd name="connsiteY4" fmla="*/ 0 h 1850791"/>
                <a:gd name="connsiteX5" fmla="*/ 449705 w 2209117"/>
                <a:gd name="connsiteY5" fmla="*/ 89941 h 1850791"/>
                <a:gd name="connsiteX6" fmla="*/ 314794 w 2209117"/>
                <a:gd name="connsiteY6" fmla="*/ 209863 h 1850791"/>
                <a:gd name="connsiteX7" fmla="*/ 691872 w 2209117"/>
                <a:gd name="connsiteY7" fmla="*/ 576362 h 1850791"/>
                <a:gd name="connsiteX8" fmla="*/ 2209117 w 2209117"/>
                <a:gd name="connsiteY8" fmla="*/ 1850791 h 1850791"/>
                <a:gd name="connsiteX0" fmla="*/ 1513250 w 1691462"/>
                <a:gd name="connsiteY0" fmla="*/ 1687052 h 1687052"/>
                <a:gd name="connsiteX1" fmla="*/ 592076 w 1691462"/>
                <a:gd name="connsiteY1" fmla="*/ 711157 h 1687052"/>
                <a:gd name="connsiteX2" fmla="*/ 209863 w 1691462"/>
                <a:gd name="connsiteY2" fmla="*/ 299804 h 1687052"/>
                <a:gd name="connsiteX3" fmla="*/ 104931 w 1691462"/>
                <a:gd name="connsiteY3" fmla="*/ 464696 h 1687052"/>
                <a:gd name="connsiteX4" fmla="*/ 0 w 1691462"/>
                <a:gd name="connsiteY4" fmla="*/ 0 h 1687052"/>
                <a:gd name="connsiteX5" fmla="*/ 449705 w 1691462"/>
                <a:gd name="connsiteY5" fmla="*/ 89941 h 1687052"/>
                <a:gd name="connsiteX6" fmla="*/ 314794 w 1691462"/>
                <a:gd name="connsiteY6" fmla="*/ 209863 h 1687052"/>
                <a:gd name="connsiteX7" fmla="*/ 691872 w 1691462"/>
                <a:gd name="connsiteY7" fmla="*/ 576362 h 1687052"/>
                <a:gd name="connsiteX8" fmla="*/ 1691462 w 1691462"/>
                <a:gd name="connsiteY8" fmla="*/ 1445472 h 1687052"/>
                <a:gd name="connsiteX0" fmla="*/ 1209925 w 1691462"/>
                <a:gd name="connsiteY0" fmla="*/ 1366367 h 1445472"/>
                <a:gd name="connsiteX1" fmla="*/ 592076 w 1691462"/>
                <a:gd name="connsiteY1" fmla="*/ 711157 h 1445472"/>
                <a:gd name="connsiteX2" fmla="*/ 209863 w 1691462"/>
                <a:gd name="connsiteY2" fmla="*/ 299804 h 1445472"/>
                <a:gd name="connsiteX3" fmla="*/ 104931 w 1691462"/>
                <a:gd name="connsiteY3" fmla="*/ 464696 h 1445472"/>
                <a:gd name="connsiteX4" fmla="*/ 0 w 1691462"/>
                <a:gd name="connsiteY4" fmla="*/ 0 h 1445472"/>
                <a:gd name="connsiteX5" fmla="*/ 449705 w 1691462"/>
                <a:gd name="connsiteY5" fmla="*/ 89941 h 1445472"/>
                <a:gd name="connsiteX6" fmla="*/ 314794 w 1691462"/>
                <a:gd name="connsiteY6" fmla="*/ 209863 h 1445472"/>
                <a:gd name="connsiteX7" fmla="*/ 691872 w 1691462"/>
                <a:gd name="connsiteY7" fmla="*/ 576362 h 1445472"/>
                <a:gd name="connsiteX8" fmla="*/ 1691462 w 1691462"/>
                <a:gd name="connsiteY8" fmla="*/ 1445472 h 1445472"/>
                <a:gd name="connsiteX0" fmla="*/ 1209925 w 1521107"/>
                <a:gd name="connsiteY0" fmla="*/ 1366367 h 1366367"/>
                <a:gd name="connsiteX1" fmla="*/ 592076 w 1521107"/>
                <a:gd name="connsiteY1" fmla="*/ 711157 h 1366367"/>
                <a:gd name="connsiteX2" fmla="*/ 209863 w 1521107"/>
                <a:gd name="connsiteY2" fmla="*/ 299804 h 1366367"/>
                <a:gd name="connsiteX3" fmla="*/ 104931 w 1521107"/>
                <a:gd name="connsiteY3" fmla="*/ 464696 h 1366367"/>
                <a:gd name="connsiteX4" fmla="*/ 0 w 1521107"/>
                <a:gd name="connsiteY4" fmla="*/ 0 h 1366367"/>
                <a:gd name="connsiteX5" fmla="*/ 449705 w 1521107"/>
                <a:gd name="connsiteY5" fmla="*/ 89941 h 1366367"/>
                <a:gd name="connsiteX6" fmla="*/ 314794 w 1521107"/>
                <a:gd name="connsiteY6" fmla="*/ 209863 h 1366367"/>
                <a:gd name="connsiteX7" fmla="*/ 691872 w 1521107"/>
                <a:gd name="connsiteY7" fmla="*/ 576362 h 1366367"/>
                <a:gd name="connsiteX8" fmla="*/ 1521107 w 1521107"/>
                <a:gd name="connsiteY8" fmla="*/ 1281593 h 136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1107" h="1366367">
                  <a:moveTo>
                    <a:pt x="1209925" y="1366367"/>
                  </a:moveTo>
                  <a:cubicBezTo>
                    <a:pt x="782456" y="948570"/>
                    <a:pt x="891879" y="1010960"/>
                    <a:pt x="592076" y="711157"/>
                  </a:cubicBezTo>
                  <a:lnTo>
                    <a:pt x="209863" y="299804"/>
                  </a:lnTo>
                  <a:lnTo>
                    <a:pt x="104931" y="464696"/>
                  </a:lnTo>
                  <a:lnTo>
                    <a:pt x="0" y="0"/>
                  </a:lnTo>
                  <a:lnTo>
                    <a:pt x="449705" y="89941"/>
                  </a:lnTo>
                  <a:lnTo>
                    <a:pt x="314794" y="209863"/>
                  </a:lnTo>
                  <a:lnTo>
                    <a:pt x="691872" y="576362"/>
                  </a:lnTo>
                  <a:cubicBezTo>
                    <a:pt x="1049137" y="908644"/>
                    <a:pt x="918721" y="792501"/>
                    <a:pt x="1521107" y="1281593"/>
                  </a:cubicBezTo>
                </a:path>
              </a:pathLst>
            </a:custGeom>
            <a:solidFill>
              <a:srgbClr val="FFFFFF">
                <a:alpha val="50196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2" name="Group 311"/>
            <p:cNvGrpSpPr/>
            <p:nvPr/>
          </p:nvGrpSpPr>
          <p:grpSpPr>
            <a:xfrm>
              <a:off x="4834021" y="5733992"/>
              <a:ext cx="1430020" cy="829909"/>
              <a:chOff x="1110692" y="13116053"/>
              <a:chExt cx="1347791" cy="735292"/>
            </a:xfrm>
          </p:grpSpPr>
          <p:grpSp>
            <p:nvGrpSpPr>
              <p:cNvPr id="313" name="Group 312"/>
              <p:cNvGrpSpPr/>
              <p:nvPr/>
            </p:nvGrpSpPr>
            <p:grpSpPr>
              <a:xfrm>
                <a:off x="1471397" y="13116053"/>
                <a:ext cx="735724" cy="735292"/>
                <a:chOff x="3329788" y="6167886"/>
                <a:chExt cx="735724" cy="735292"/>
              </a:xfrm>
            </p:grpSpPr>
            <p:grpSp>
              <p:nvGrpSpPr>
                <p:cNvPr id="315" name="Group 44"/>
                <p:cNvGrpSpPr>
                  <a:grpSpLocks/>
                </p:cNvGrpSpPr>
                <p:nvPr/>
              </p:nvGrpSpPr>
              <p:grpSpPr bwMode="auto">
                <a:xfrm>
                  <a:off x="3352496" y="6452032"/>
                  <a:ext cx="681139" cy="451146"/>
                  <a:chOff x="6438601" y="1673424"/>
                  <a:chExt cx="197069" cy="125713"/>
                </a:xfrm>
              </p:grpSpPr>
              <p:sp>
                <p:nvSpPr>
                  <p:cNvPr id="317" name="Rectangle 316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accent4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1800"/>
                  </a:p>
                </p:txBody>
              </p:sp>
              <p:cxnSp>
                <p:nvCxnSpPr>
                  <p:cNvPr id="318" name="Straight Connector 317"/>
                  <p:cNvCxnSpPr>
                    <a:stCxn id="317" idx="0"/>
                    <a:endCxn id="317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9" name="Freeform 1758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accent4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1800"/>
                  </a:p>
                </p:txBody>
              </p:sp>
              <p:sp>
                <p:nvSpPr>
                  <p:cNvPr id="320" name="Freeform 1759"/>
                  <p:cNvSpPr/>
                  <p:nvPr/>
                </p:nvSpPr>
                <p:spPr>
                  <a:xfrm rot="10800000" flipV="1">
                    <a:off x="6439749" y="1673991"/>
                    <a:ext cx="195810" cy="124786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accent4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1800"/>
                  </a:p>
                </p:txBody>
              </p:sp>
            </p:grpSp>
            <p:sp>
              <p:nvSpPr>
                <p:cNvPr id="316" name="TextBox 315"/>
                <p:cNvSpPr txBox="1"/>
                <p:nvPr/>
              </p:nvSpPr>
              <p:spPr>
                <a:xfrm>
                  <a:off x="3329788" y="6167886"/>
                  <a:ext cx="735724" cy="21633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accent4">
                          <a:lumMod val="50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314" name="TextBox 313"/>
              <p:cNvSpPr txBox="1"/>
              <p:nvPr/>
            </p:nvSpPr>
            <p:spPr>
              <a:xfrm>
                <a:off x="1110692" y="13465654"/>
                <a:ext cx="1347791" cy="327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8It                B</a:t>
                </a:r>
                <a:endParaRPr lang="en-US" sz="18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04" name="Freeform 203"/>
            <p:cNvSpPr/>
            <p:nvPr/>
          </p:nvSpPr>
          <p:spPr>
            <a:xfrm rot="16200000">
              <a:off x="3633905" y="12505930"/>
              <a:ext cx="1691462" cy="1687052"/>
            </a:xfrm>
            <a:custGeom>
              <a:avLst/>
              <a:gdLst>
                <a:gd name="connsiteX0" fmla="*/ 4286873 w 4286873"/>
                <a:gd name="connsiteY0" fmla="*/ 4050349 h 4050349"/>
                <a:gd name="connsiteX1" fmla="*/ 2023358 w 4286873"/>
                <a:gd name="connsiteY1" fmla="*/ 2116617 h 4050349"/>
                <a:gd name="connsiteX2" fmla="*/ 599293 w 4286873"/>
                <a:gd name="connsiteY2" fmla="*/ 677562 h 4050349"/>
                <a:gd name="connsiteX3" fmla="*/ 224539 w 4286873"/>
                <a:gd name="connsiteY3" fmla="*/ 317798 h 4050349"/>
                <a:gd name="connsiteX4" fmla="*/ 119607 w 4286873"/>
                <a:gd name="connsiteY4" fmla="*/ 482690 h 4050349"/>
                <a:gd name="connsiteX5" fmla="*/ 14676 w 4286873"/>
                <a:gd name="connsiteY5" fmla="*/ 17994 h 4050349"/>
                <a:gd name="connsiteX6" fmla="*/ 464381 w 4286873"/>
                <a:gd name="connsiteY6" fmla="*/ 107935 h 4050349"/>
                <a:gd name="connsiteX7" fmla="*/ 329470 w 4286873"/>
                <a:gd name="connsiteY7" fmla="*/ 227857 h 4050349"/>
                <a:gd name="connsiteX8" fmla="*/ 989037 w 4286873"/>
                <a:gd name="connsiteY8" fmla="*/ 947385 h 4050349"/>
                <a:gd name="connsiteX9" fmla="*/ 2473063 w 4286873"/>
                <a:gd name="connsiteY9" fmla="*/ 2221549 h 4050349"/>
                <a:gd name="connsiteX10" fmla="*/ 4077011 w 4286873"/>
                <a:gd name="connsiteY10" fmla="*/ 3405772 h 4050349"/>
                <a:gd name="connsiteX0" fmla="*/ 4286873 w 4286873"/>
                <a:gd name="connsiteY0" fmla="*/ 4032355 h 4032355"/>
                <a:gd name="connsiteX1" fmla="*/ 2023358 w 4286873"/>
                <a:gd name="connsiteY1" fmla="*/ 2098623 h 4032355"/>
                <a:gd name="connsiteX2" fmla="*/ 599293 w 4286873"/>
                <a:gd name="connsiteY2" fmla="*/ 659568 h 4032355"/>
                <a:gd name="connsiteX3" fmla="*/ 224539 w 4286873"/>
                <a:gd name="connsiteY3" fmla="*/ 299804 h 4032355"/>
                <a:gd name="connsiteX4" fmla="*/ 119607 w 4286873"/>
                <a:gd name="connsiteY4" fmla="*/ 464696 h 4032355"/>
                <a:gd name="connsiteX5" fmla="*/ 14676 w 4286873"/>
                <a:gd name="connsiteY5" fmla="*/ 0 h 4032355"/>
                <a:gd name="connsiteX6" fmla="*/ 464381 w 4286873"/>
                <a:gd name="connsiteY6" fmla="*/ 89941 h 4032355"/>
                <a:gd name="connsiteX7" fmla="*/ 329470 w 4286873"/>
                <a:gd name="connsiteY7" fmla="*/ 209863 h 4032355"/>
                <a:gd name="connsiteX8" fmla="*/ 989037 w 4286873"/>
                <a:gd name="connsiteY8" fmla="*/ 929391 h 4032355"/>
                <a:gd name="connsiteX9" fmla="*/ 2473063 w 4286873"/>
                <a:gd name="connsiteY9" fmla="*/ 2203555 h 4032355"/>
                <a:gd name="connsiteX10" fmla="*/ 4077011 w 4286873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974361 w 4272197"/>
                <a:gd name="connsiteY9" fmla="*/ 929391 h 4032355"/>
                <a:gd name="connsiteX10" fmla="*/ 2458387 w 4272197"/>
                <a:gd name="connsiteY10" fmla="*/ 2203555 h 4032355"/>
                <a:gd name="connsiteX11" fmla="*/ 4062335 w 4272197"/>
                <a:gd name="connsiteY11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3178893 w 4062335"/>
                <a:gd name="connsiteY0" fmla="*/ 3177590 h 3387778"/>
                <a:gd name="connsiteX1" fmla="*/ 2008682 w 4062335"/>
                <a:gd name="connsiteY1" fmla="*/ 2098623 h 3387778"/>
                <a:gd name="connsiteX2" fmla="*/ 584617 w 4062335"/>
                <a:gd name="connsiteY2" fmla="*/ 679952 h 3387778"/>
                <a:gd name="connsiteX3" fmla="*/ 209863 w 4062335"/>
                <a:gd name="connsiteY3" fmla="*/ 299804 h 3387778"/>
                <a:gd name="connsiteX4" fmla="*/ 104931 w 4062335"/>
                <a:gd name="connsiteY4" fmla="*/ 464696 h 3387778"/>
                <a:gd name="connsiteX5" fmla="*/ 0 w 4062335"/>
                <a:gd name="connsiteY5" fmla="*/ 0 h 3387778"/>
                <a:gd name="connsiteX6" fmla="*/ 449705 w 4062335"/>
                <a:gd name="connsiteY6" fmla="*/ 89941 h 3387778"/>
                <a:gd name="connsiteX7" fmla="*/ 314794 w 4062335"/>
                <a:gd name="connsiteY7" fmla="*/ 209863 h 3387778"/>
                <a:gd name="connsiteX8" fmla="*/ 680000 w 4062335"/>
                <a:gd name="connsiteY8" fmla="*/ 595692 h 3387778"/>
                <a:gd name="connsiteX9" fmla="*/ 2458387 w 4062335"/>
                <a:gd name="connsiteY9" fmla="*/ 2203555 h 3387778"/>
                <a:gd name="connsiteX10" fmla="*/ 4062335 w 4062335"/>
                <a:gd name="connsiteY10" fmla="*/ 3387778 h 3387778"/>
                <a:gd name="connsiteX0" fmla="*/ 3178893 w 3784039"/>
                <a:gd name="connsiteY0" fmla="*/ 3177590 h 3177590"/>
                <a:gd name="connsiteX1" fmla="*/ 2008682 w 3784039"/>
                <a:gd name="connsiteY1" fmla="*/ 2098623 h 3177590"/>
                <a:gd name="connsiteX2" fmla="*/ 584617 w 3784039"/>
                <a:gd name="connsiteY2" fmla="*/ 679952 h 3177590"/>
                <a:gd name="connsiteX3" fmla="*/ 209863 w 3784039"/>
                <a:gd name="connsiteY3" fmla="*/ 299804 h 3177590"/>
                <a:gd name="connsiteX4" fmla="*/ 104931 w 3784039"/>
                <a:gd name="connsiteY4" fmla="*/ 464696 h 3177590"/>
                <a:gd name="connsiteX5" fmla="*/ 0 w 3784039"/>
                <a:gd name="connsiteY5" fmla="*/ 0 h 3177590"/>
                <a:gd name="connsiteX6" fmla="*/ 449705 w 3784039"/>
                <a:gd name="connsiteY6" fmla="*/ 89941 h 3177590"/>
                <a:gd name="connsiteX7" fmla="*/ 314794 w 3784039"/>
                <a:gd name="connsiteY7" fmla="*/ 209863 h 3177590"/>
                <a:gd name="connsiteX8" fmla="*/ 680000 w 3784039"/>
                <a:gd name="connsiteY8" fmla="*/ 595692 h 3177590"/>
                <a:gd name="connsiteX9" fmla="*/ 2458387 w 3784039"/>
                <a:gd name="connsiteY9" fmla="*/ 2203555 h 3177590"/>
                <a:gd name="connsiteX10" fmla="*/ 3784039 w 3784039"/>
                <a:gd name="connsiteY10" fmla="*/ 3089604 h 3177590"/>
                <a:gd name="connsiteX0" fmla="*/ 3178893 w 5347961"/>
                <a:gd name="connsiteY0" fmla="*/ 3177590 h 3490968"/>
                <a:gd name="connsiteX1" fmla="*/ 2008682 w 5347961"/>
                <a:gd name="connsiteY1" fmla="*/ 2098623 h 3490968"/>
                <a:gd name="connsiteX2" fmla="*/ 584617 w 5347961"/>
                <a:gd name="connsiteY2" fmla="*/ 679952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80000 w 5347961"/>
                <a:gd name="connsiteY8" fmla="*/ 595692 h 3490968"/>
                <a:gd name="connsiteX9" fmla="*/ 2458387 w 5347961"/>
                <a:gd name="connsiteY9" fmla="*/ 2203555 h 3490968"/>
                <a:gd name="connsiteX10" fmla="*/ 5347961 w 5347961"/>
                <a:gd name="connsiteY10" fmla="*/ 3490968 h 3490968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458387 w 5352254"/>
                <a:gd name="connsiteY9" fmla="*/ 2203555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3156893 w 5347961"/>
                <a:gd name="connsiteY0" fmla="*/ 3217937 h 3490968"/>
                <a:gd name="connsiteX1" fmla="*/ 1965604 w 5347961"/>
                <a:gd name="connsiteY1" fmla="*/ 2125414 h 3490968"/>
                <a:gd name="connsiteX2" fmla="*/ 592076 w 5347961"/>
                <a:gd name="connsiteY2" fmla="*/ 711157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91872 w 5347961"/>
                <a:gd name="connsiteY8" fmla="*/ 576362 h 3490968"/>
                <a:gd name="connsiteX9" fmla="*/ 2209117 w 5347961"/>
                <a:gd name="connsiteY9" fmla="*/ 1850791 h 3490968"/>
                <a:gd name="connsiteX10" fmla="*/ 5347961 w 5347961"/>
                <a:gd name="connsiteY10" fmla="*/ 3490968 h 3490968"/>
                <a:gd name="connsiteX0" fmla="*/ 3156893 w 3642993"/>
                <a:gd name="connsiteY0" fmla="*/ 3217937 h 3217937"/>
                <a:gd name="connsiteX1" fmla="*/ 1965604 w 3642993"/>
                <a:gd name="connsiteY1" fmla="*/ 2125414 h 3217937"/>
                <a:gd name="connsiteX2" fmla="*/ 592076 w 3642993"/>
                <a:gd name="connsiteY2" fmla="*/ 711157 h 3217937"/>
                <a:gd name="connsiteX3" fmla="*/ 209863 w 3642993"/>
                <a:gd name="connsiteY3" fmla="*/ 299804 h 3217937"/>
                <a:gd name="connsiteX4" fmla="*/ 104931 w 3642993"/>
                <a:gd name="connsiteY4" fmla="*/ 464696 h 3217937"/>
                <a:gd name="connsiteX5" fmla="*/ 0 w 3642993"/>
                <a:gd name="connsiteY5" fmla="*/ 0 h 3217937"/>
                <a:gd name="connsiteX6" fmla="*/ 449705 w 3642993"/>
                <a:gd name="connsiteY6" fmla="*/ 89941 h 3217937"/>
                <a:gd name="connsiteX7" fmla="*/ 314794 w 3642993"/>
                <a:gd name="connsiteY7" fmla="*/ 209863 h 3217937"/>
                <a:gd name="connsiteX8" fmla="*/ 691872 w 3642993"/>
                <a:gd name="connsiteY8" fmla="*/ 576362 h 3217937"/>
                <a:gd name="connsiteX9" fmla="*/ 2209117 w 3642993"/>
                <a:gd name="connsiteY9" fmla="*/ 1850791 h 3217937"/>
                <a:gd name="connsiteX10" fmla="*/ 3642993 w 3642993"/>
                <a:gd name="connsiteY10" fmla="*/ 2675573 h 3217937"/>
                <a:gd name="connsiteX0" fmla="*/ 3156893 w 3156893"/>
                <a:gd name="connsiteY0" fmla="*/ 3217937 h 3217937"/>
                <a:gd name="connsiteX1" fmla="*/ 1965604 w 3156893"/>
                <a:gd name="connsiteY1" fmla="*/ 2125414 h 3217937"/>
                <a:gd name="connsiteX2" fmla="*/ 592076 w 3156893"/>
                <a:gd name="connsiteY2" fmla="*/ 711157 h 3217937"/>
                <a:gd name="connsiteX3" fmla="*/ 209863 w 3156893"/>
                <a:gd name="connsiteY3" fmla="*/ 299804 h 3217937"/>
                <a:gd name="connsiteX4" fmla="*/ 104931 w 3156893"/>
                <a:gd name="connsiteY4" fmla="*/ 464696 h 3217937"/>
                <a:gd name="connsiteX5" fmla="*/ 0 w 3156893"/>
                <a:gd name="connsiteY5" fmla="*/ 0 h 3217937"/>
                <a:gd name="connsiteX6" fmla="*/ 449705 w 3156893"/>
                <a:gd name="connsiteY6" fmla="*/ 89941 h 3217937"/>
                <a:gd name="connsiteX7" fmla="*/ 314794 w 3156893"/>
                <a:gd name="connsiteY7" fmla="*/ 209863 h 3217937"/>
                <a:gd name="connsiteX8" fmla="*/ 691872 w 3156893"/>
                <a:gd name="connsiteY8" fmla="*/ 576362 h 3217937"/>
                <a:gd name="connsiteX9" fmla="*/ 2209117 w 3156893"/>
                <a:gd name="connsiteY9" fmla="*/ 1850791 h 3217937"/>
                <a:gd name="connsiteX0" fmla="*/ 1965604 w 2209117"/>
                <a:gd name="connsiteY0" fmla="*/ 2125414 h 2125414"/>
                <a:gd name="connsiteX1" fmla="*/ 592076 w 2209117"/>
                <a:gd name="connsiteY1" fmla="*/ 711157 h 2125414"/>
                <a:gd name="connsiteX2" fmla="*/ 209863 w 2209117"/>
                <a:gd name="connsiteY2" fmla="*/ 299804 h 2125414"/>
                <a:gd name="connsiteX3" fmla="*/ 104931 w 2209117"/>
                <a:gd name="connsiteY3" fmla="*/ 464696 h 2125414"/>
                <a:gd name="connsiteX4" fmla="*/ 0 w 2209117"/>
                <a:gd name="connsiteY4" fmla="*/ 0 h 2125414"/>
                <a:gd name="connsiteX5" fmla="*/ 449705 w 2209117"/>
                <a:gd name="connsiteY5" fmla="*/ 89941 h 2125414"/>
                <a:gd name="connsiteX6" fmla="*/ 314794 w 2209117"/>
                <a:gd name="connsiteY6" fmla="*/ 209863 h 2125414"/>
                <a:gd name="connsiteX7" fmla="*/ 691872 w 2209117"/>
                <a:gd name="connsiteY7" fmla="*/ 576362 h 2125414"/>
                <a:gd name="connsiteX8" fmla="*/ 2209117 w 2209117"/>
                <a:gd name="connsiteY8" fmla="*/ 1850791 h 2125414"/>
                <a:gd name="connsiteX0" fmla="*/ 1513250 w 2209117"/>
                <a:gd name="connsiteY0" fmla="*/ 1687052 h 1850791"/>
                <a:gd name="connsiteX1" fmla="*/ 592076 w 2209117"/>
                <a:gd name="connsiteY1" fmla="*/ 711157 h 1850791"/>
                <a:gd name="connsiteX2" fmla="*/ 209863 w 2209117"/>
                <a:gd name="connsiteY2" fmla="*/ 299804 h 1850791"/>
                <a:gd name="connsiteX3" fmla="*/ 104931 w 2209117"/>
                <a:gd name="connsiteY3" fmla="*/ 464696 h 1850791"/>
                <a:gd name="connsiteX4" fmla="*/ 0 w 2209117"/>
                <a:gd name="connsiteY4" fmla="*/ 0 h 1850791"/>
                <a:gd name="connsiteX5" fmla="*/ 449705 w 2209117"/>
                <a:gd name="connsiteY5" fmla="*/ 89941 h 1850791"/>
                <a:gd name="connsiteX6" fmla="*/ 314794 w 2209117"/>
                <a:gd name="connsiteY6" fmla="*/ 209863 h 1850791"/>
                <a:gd name="connsiteX7" fmla="*/ 691872 w 2209117"/>
                <a:gd name="connsiteY7" fmla="*/ 576362 h 1850791"/>
                <a:gd name="connsiteX8" fmla="*/ 2209117 w 2209117"/>
                <a:gd name="connsiteY8" fmla="*/ 1850791 h 1850791"/>
                <a:gd name="connsiteX0" fmla="*/ 1513250 w 1691462"/>
                <a:gd name="connsiteY0" fmla="*/ 1687052 h 1687052"/>
                <a:gd name="connsiteX1" fmla="*/ 592076 w 1691462"/>
                <a:gd name="connsiteY1" fmla="*/ 711157 h 1687052"/>
                <a:gd name="connsiteX2" fmla="*/ 209863 w 1691462"/>
                <a:gd name="connsiteY2" fmla="*/ 299804 h 1687052"/>
                <a:gd name="connsiteX3" fmla="*/ 104931 w 1691462"/>
                <a:gd name="connsiteY3" fmla="*/ 464696 h 1687052"/>
                <a:gd name="connsiteX4" fmla="*/ 0 w 1691462"/>
                <a:gd name="connsiteY4" fmla="*/ 0 h 1687052"/>
                <a:gd name="connsiteX5" fmla="*/ 449705 w 1691462"/>
                <a:gd name="connsiteY5" fmla="*/ 89941 h 1687052"/>
                <a:gd name="connsiteX6" fmla="*/ 314794 w 1691462"/>
                <a:gd name="connsiteY6" fmla="*/ 209863 h 1687052"/>
                <a:gd name="connsiteX7" fmla="*/ 691872 w 1691462"/>
                <a:gd name="connsiteY7" fmla="*/ 576362 h 1687052"/>
                <a:gd name="connsiteX8" fmla="*/ 1691462 w 1691462"/>
                <a:gd name="connsiteY8" fmla="*/ 1445472 h 168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462" h="1687052">
                  <a:moveTo>
                    <a:pt x="1513250" y="1687052"/>
                  </a:moveTo>
                  <a:cubicBezTo>
                    <a:pt x="1085781" y="1269255"/>
                    <a:pt x="891879" y="1010960"/>
                    <a:pt x="592076" y="711157"/>
                  </a:cubicBezTo>
                  <a:lnTo>
                    <a:pt x="209863" y="299804"/>
                  </a:lnTo>
                  <a:lnTo>
                    <a:pt x="104931" y="464696"/>
                  </a:lnTo>
                  <a:lnTo>
                    <a:pt x="0" y="0"/>
                  </a:lnTo>
                  <a:lnTo>
                    <a:pt x="449705" y="89941"/>
                  </a:lnTo>
                  <a:lnTo>
                    <a:pt x="314794" y="209863"/>
                  </a:lnTo>
                  <a:lnTo>
                    <a:pt x="691872" y="576362"/>
                  </a:lnTo>
                  <a:cubicBezTo>
                    <a:pt x="1049137" y="908644"/>
                    <a:pt x="1089076" y="956380"/>
                    <a:pt x="1691462" y="1445472"/>
                  </a:cubicBezTo>
                </a:path>
              </a:pathLst>
            </a:custGeom>
            <a:solidFill>
              <a:srgbClr val="FFFFFF">
                <a:alpha val="50196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Freeform 256"/>
            <p:cNvSpPr/>
            <p:nvPr/>
          </p:nvSpPr>
          <p:spPr>
            <a:xfrm rot="18214516">
              <a:off x="6635000" y="10436115"/>
              <a:ext cx="4182275" cy="4103475"/>
            </a:xfrm>
            <a:custGeom>
              <a:avLst/>
              <a:gdLst>
                <a:gd name="connsiteX0" fmla="*/ 4286873 w 4286873"/>
                <a:gd name="connsiteY0" fmla="*/ 4050349 h 4050349"/>
                <a:gd name="connsiteX1" fmla="*/ 2023358 w 4286873"/>
                <a:gd name="connsiteY1" fmla="*/ 2116617 h 4050349"/>
                <a:gd name="connsiteX2" fmla="*/ 599293 w 4286873"/>
                <a:gd name="connsiteY2" fmla="*/ 677562 h 4050349"/>
                <a:gd name="connsiteX3" fmla="*/ 224539 w 4286873"/>
                <a:gd name="connsiteY3" fmla="*/ 317798 h 4050349"/>
                <a:gd name="connsiteX4" fmla="*/ 119607 w 4286873"/>
                <a:gd name="connsiteY4" fmla="*/ 482690 h 4050349"/>
                <a:gd name="connsiteX5" fmla="*/ 14676 w 4286873"/>
                <a:gd name="connsiteY5" fmla="*/ 17994 h 4050349"/>
                <a:gd name="connsiteX6" fmla="*/ 464381 w 4286873"/>
                <a:gd name="connsiteY6" fmla="*/ 107935 h 4050349"/>
                <a:gd name="connsiteX7" fmla="*/ 329470 w 4286873"/>
                <a:gd name="connsiteY7" fmla="*/ 227857 h 4050349"/>
                <a:gd name="connsiteX8" fmla="*/ 989037 w 4286873"/>
                <a:gd name="connsiteY8" fmla="*/ 947385 h 4050349"/>
                <a:gd name="connsiteX9" fmla="*/ 2473063 w 4286873"/>
                <a:gd name="connsiteY9" fmla="*/ 2221549 h 4050349"/>
                <a:gd name="connsiteX10" fmla="*/ 4077011 w 4286873"/>
                <a:gd name="connsiteY10" fmla="*/ 3405772 h 4050349"/>
                <a:gd name="connsiteX0" fmla="*/ 4286873 w 4286873"/>
                <a:gd name="connsiteY0" fmla="*/ 4032355 h 4032355"/>
                <a:gd name="connsiteX1" fmla="*/ 2023358 w 4286873"/>
                <a:gd name="connsiteY1" fmla="*/ 2098623 h 4032355"/>
                <a:gd name="connsiteX2" fmla="*/ 599293 w 4286873"/>
                <a:gd name="connsiteY2" fmla="*/ 659568 h 4032355"/>
                <a:gd name="connsiteX3" fmla="*/ 224539 w 4286873"/>
                <a:gd name="connsiteY3" fmla="*/ 299804 h 4032355"/>
                <a:gd name="connsiteX4" fmla="*/ 119607 w 4286873"/>
                <a:gd name="connsiteY4" fmla="*/ 464696 h 4032355"/>
                <a:gd name="connsiteX5" fmla="*/ 14676 w 4286873"/>
                <a:gd name="connsiteY5" fmla="*/ 0 h 4032355"/>
                <a:gd name="connsiteX6" fmla="*/ 464381 w 4286873"/>
                <a:gd name="connsiteY6" fmla="*/ 89941 h 4032355"/>
                <a:gd name="connsiteX7" fmla="*/ 329470 w 4286873"/>
                <a:gd name="connsiteY7" fmla="*/ 209863 h 4032355"/>
                <a:gd name="connsiteX8" fmla="*/ 989037 w 4286873"/>
                <a:gd name="connsiteY8" fmla="*/ 929391 h 4032355"/>
                <a:gd name="connsiteX9" fmla="*/ 2473063 w 4286873"/>
                <a:gd name="connsiteY9" fmla="*/ 2203555 h 4032355"/>
                <a:gd name="connsiteX10" fmla="*/ 4077011 w 4286873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974361 w 4272197"/>
                <a:gd name="connsiteY9" fmla="*/ 929391 h 4032355"/>
                <a:gd name="connsiteX10" fmla="*/ 2458387 w 4272197"/>
                <a:gd name="connsiteY10" fmla="*/ 2203555 h 4032355"/>
                <a:gd name="connsiteX11" fmla="*/ 4062335 w 4272197"/>
                <a:gd name="connsiteY11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3178893 w 4062335"/>
                <a:gd name="connsiteY0" fmla="*/ 3177590 h 3387778"/>
                <a:gd name="connsiteX1" fmla="*/ 2008682 w 4062335"/>
                <a:gd name="connsiteY1" fmla="*/ 2098623 h 3387778"/>
                <a:gd name="connsiteX2" fmla="*/ 584617 w 4062335"/>
                <a:gd name="connsiteY2" fmla="*/ 679952 h 3387778"/>
                <a:gd name="connsiteX3" fmla="*/ 209863 w 4062335"/>
                <a:gd name="connsiteY3" fmla="*/ 299804 h 3387778"/>
                <a:gd name="connsiteX4" fmla="*/ 104931 w 4062335"/>
                <a:gd name="connsiteY4" fmla="*/ 464696 h 3387778"/>
                <a:gd name="connsiteX5" fmla="*/ 0 w 4062335"/>
                <a:gd name="connsiteY5" fmla="*/ 0 h 3387778"/>
                <a:gd name="connsiteX6" fmla="*/ 449705 w 4062335"/>
                <a:gd name="connsiteY6" fmla="*/ 89941 h 3387778"/>
                <a:gd name="connsiteX7" fmla="*/ 314794 w 4062335"/>
                <a:gd name="connsiteY7" fmla="*/ 209863 h 3387778"/>
                <a:gd name="connsiteX8" fmla="*/ 680000 w 4062335"/>
                <a:gd name="connsiteY8" fmla="*/ 595692 h 3387778"/>
                <a:gd name="connsiteX9" fmla="*/ 2458387 w 4062335"/>
                <a:gd name="connsiteY9" fmla="*/ 2203555 h 3387778"/>
                <a:gd name="connsiteX10" fmla="*/ 4062335 w 4062335"/>
                <a:gd name="connsiteY10" fmla="*/ 3387778 h 3387778"/>
                <a:gd name="connsiteX0" fmla="*/ 3178893 w 3784039"/>
                <a:gd name="connsiteY0" fmla="*/ 3177590 h 3177590"/>
                <a:gd name="connsiteX1" fmla="*/ 2008682 w 3784039"/>
                <a:gd name="connsiteY1" fmla="*/ 2098623 h 3177590"/>
                <a:gd name="connsiteX2" fmla="*/ 584617 w 3784039"/>
                <a:gd name="connsiteY2" fmla="*/ 679952 h 3177590"/>
                <a:gd name="connsiteX3" fmla="*/ 209863 w 3784039"/>
                <a:gd name="connsiteY3" fmla="*/ 299804 h 3177590"/>
                <a:gd name="connsiteX4" fmla="*/ 104931 w 3784039"/>
                <a:gd name="connsiteY4" fmla="*/ 464696 h 3177590"/>
                <a:gd name="connsiteX5" fmla="*/ 0 w 3784039"/>
                <a:gd name="connsiteY5" fmla="*/ 0 h 3177590"/>
                <a:gd name="connsiteX6" fmla="*/ 449705 w 3784039"/>
                <a:gd name="connsiteY6" fmla="*/ 89941 h 3177590"/>
                <a:gd name="connsiteX7" fmla="*/ 314794 w 3784039"/>
                <a:gd name="connsiteY7" fmla="*/ 209863 h 3177590"/>
                <a:gd name="connsiteX8" fmla="*/ 680000 w 3784039"/>
                <a:gd name="connsiteY8" fmla="*/ 595692 h 3177590"/>
                <a:gd name="connsiteX9" fmla="*/ 2458387 w 3784039"/>
                <a:gd name="connsiteY9" fmla="*/ 2203555 h 3177590"/>
                <a:gd name="connsiteX10" fmla="*/ 3784039 w 3784039"/>
                <a:gd name="connsiteY10" fmla="*/ 3089604 h 3177590"/>
                <a:gd name="connsiteX0" fmla="*/ 3178893 w 5347961"/>
                <a:gd name="connsiteY0" fmla="*/ 3177590 h 3490968"/>
                <a:gd name="connsiteX1" fmla="*/ 2008682 w 5347961"/>
                <a:gd name="connsiteY1" fmla="*/ 2098623 h 3490968"/>
                <a:gd name="connsiteX2" fmla="*/ 584617 w 5347961"/>
                <a:gd name="connsiteY2" fmla="*/ 679952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80000 w 5347961"/>
                <a:gd name="connsiteY8" fmla="*/ 595692 h 3490968"/>
                <a:gd name="connsiteX9" fmla="*/ 2458387 w 5347961"/>
                <a:gd name="connsiteY9" fmla="*/ 2203555 h 3490968"/>
                <a:gd name="connsiteX10" fmla="*/ 5347961 w 5347961"/>
                <a:gd name="connsiteY10" fmla="*/ 3490968 h 3490968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458387 w 5352254"/>
                <a:gd name="connsiteY9" fmla="*/ 2203555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3156893 w 5347961"/>
                <a:gd name="connsiteY0" fmla="*/ 3217937 h 3490968"/>
                <a:gd name="connsiteX1" fmla="*/ 1965604 w 5347961"/>
                <a:gd name="connsiteY1" fmla="*/ 2125414 h 3490968"/>
                <a:gd name="connsiteX2" fmla="*/ 592076 w 5347961"/>
                <a:gd name="connsiteY2" fmla="*/ 711157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91872 w 5347961"/>
                <a:gd name="connsiteY8" fmla="*/ 576362 h 3490968"/>
                <a:gd name="connsiteX9" fmla="*/ 2209117 w 5347961"/>
                <a:gd name="connsiteY9" fmla="*/ 1850791 h 3490968"/>
                <a:gd name="connsiteX10" fmla="*/ 5347961 w 5347961"/>
                <a:gd name="connsiteY10" fmla="*/ 3490968 h 3490968"/>
                <a:gd name="connsiteX0" fmla="*/ 3156893 w 3642993"/>
                <a:gd name="connsiteY0" fmla="*/ 3217937 h 3217937"/>
                <a:gd name="connsiteX1" fmla="*/ 1965604 w 3642993"/>
                <a:gd name="connsiteY1" fmla="*/ 2125414 h 3217937"/>
                <a:gd name="connsiteX2" fmla="*/ 592076 w 3642993"/>
                <a:gd name="connsiteY2" fmla="*/ 711157 h 3217937"/>
                <a:gd name="connsiteX3" fmla="*/ 209863 w 3642993"/>
                <a:gd name="connsiteY3" fmla="*/ 299804 h 3217937"/>
                <a:gd name="connsiteX4" fmla="*/ 104931 w 3642993"/>
                <a:gd name="connsiteY4" fmla="*/ 464696 h 3217937"/>
                <a:gd name="connsiteX5" fmla="*/ 0 w 3642993"/>
                <a:gd name="connsiteY5" fmla="*/ 0 h 3217937"/>
                <a:gd name="connsiteX6" fmla="*/ 449705 w 3642993"/>
                <a:gd name="connsiteY6" fmla="*/ 89941 h 3217937"/>
                <a:gd name="connsiteX7" fmla="*/ 314794 w 3642993"/>
                <a:gd name="connsiteY7" fmla="*/ 209863 h 3217937"/>
                <a:gd name="connsiteX8" fmla="*/ 691872 w 3642993"/>
                <a:gd name="connsiteY8" fmla="*/ 576362 h 3217937"/>
                <a:gd name="connsiteX9" fmla="*/ 2209117 w 3642993"/>
                <a:gd name="connsiteY9" fmla="*/ 1850791 h 3217937"/>
                <a:gd name="connsiteX10" fmla="*/ 3642993 w 3642993"/>
                <a:gd name="connsiteY10" fmla="*/ 2675573 h 3217937"/>
                <a:gd name="connsiteX0" fmla="*/ 3665446 w 3665446"/>
                <a:gd name="connsiteY0" fmla="*/ 4104077 h 4104077"/>
                <a:gd name="connsiteX1" fmla="*/ 1965604 w 3665446"/>
                <a:gd name="connsiteY1" fmla="*/ 2125414 h 4104077"/>
                <a:gd name="connsiteX2" fmla="*/ 592076 w 3665446"/>
                <a:gd name="connsiteY2" fmla="*/ 711157 h 4104077"/>
                <a:gd name="connsiteX3" fmla="*/ 209863 w 3665446"/>
                <a:gd name="connsiteY3" fmla="*/ 299804 h 4104077"/>
                <a:gd name="connsiteX4" fmla="*/ 104931 w 3665446"/>
                <a:gd name="connsiteY4" fmla="*/ 464696 h 4104077"/>
                <a:gd name="connsiteX5" fmla="*/ 0 w 3665446"/>
                <a:gd name="connsiteY5" fmla="*/ 0 h 4104077"/>
                <a:gd name="connsiteX6" fmla="*/ 449705 w 3665446"/>
                <a:gd name="connsiteY6" fmla="*/ 89941 h 4104077"/>
                <a:gd name="connsiteX7" fmla="*/ 314794 w 3665446"/>
                <a:gd name="connsiteY7" fmla="*/ 209863 h 4104077"/>
                <a:gd name="connsiteX8" fmla="*/ 691872 w 3665446"/>
                <a:gd name="connsiteY8" fmla="*/ 576362 h 4104077"/>
                <a:gd name="connsiteX9" fmla="*/ 2209117 w 3665446"/>
                <a:gd name="connsiteY9" fmla="*/ 1850791 h 4104077"/>
                <a:gd name="connsiteX10" fmla="*/ 3642993 w 3665446"/>
                <a:gd name="connsiteY10" fmla="*/ 2675573 h 4104077"/>
                <a:gd name="connsiteX0" fmla="*/ 3665446 w 4186129"/>
                <a:gd name="connsiteY0" fmla="*/ 4104077 h 4104077"/>
                <a:gd name="connsiteX1" fmla="*/ 1965604 w 4186129"/>
                <a:gd name="connsiteY1" fmla="*/ 2125414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  <a:gd name="connsiteX0" fmla="*/ 3665446 w 4186129"/>
                <a:gd name="connsiteY0" fmla="*/ 4104077 h 4104077"/>
                <a:gd name="connsiteX1" fmla="*/ 1910002 w 4186129"/>
                <a:gd name="connsiteY1" fmla="*/ 2162293 h 4104077"/>
                <a:gd name="connsiteX2" fmla="*/ 592076 w 4186129"/>
                <a:gd name="connsiteY2" fmla="*/ 711157 h 4104077"/>
                <a:gd name="connsiteX3" fmla="*/ 209863 w 4186129"/>
                <a:gd name="connsiteY3" fmla="*/ 299804 h 4104077"/>
                <a:gd name="connsiteX4" fmla="*/ 104931 w 4186129"/>
                <a:gd name="connsiteY4" fmla="*/ 464696 h 4104077"/>
                <a:gd name="connsiteX5" fmla="*/ 0 w 4186129"/>
                <a:gd name="connsiteY5" fmla="*/ 0 h 4104077"/>
                <a:gd name="connsiteX6" fmla="*/ 449705 w 4186129"/>
                <a:gd name="connsiteY6" fmla="*/ 89941 h 4104077"/>
                <a:gd name="connsiteX7" fmla="*/ 314794 w 4186129"/>
                <a:gd name="connsiteY7" fmla="*/ 209863 h 4104077"/>
                <a:gd name="connsiteX8" fmla="*/ 691872 w 4186129"/>
                <a:gd name="connsiteY8" fmla="*/ 576362 h 4104077"/>
                <a:gd name="connsiteX9" fmla="*/ 2209117 w 4186129"/>
                <a:gd name="connsiteY9" fmla="*/ 1850791 h 4104077"/>
                <a:gd name="connsiteX10" fmla="*/ 4186129 w 4186129"/>
                <a:gd name="connsiteY10" fmla="*/ 3458738 h 4104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86129" h="4104077">
                  <a:moveTo>
                    <a:pt x="3665446" y="4104077"/>
                  </a:moveTo>
                  <a:cubicBezTo>
                    <a:pt x="2925831" y="3304833"/>
                    <a:pt x="2430104" y="2756859"/>
                    <a:pt x="1910002" y="2162293"/>
                  </a:cubicBezTo>
                  <a:cubicBezTo>
                    <a:pt x="1389900" y="1567727"/>
                    <a:pt x="891879" y="1010960"/>
                    <a:pt x="592076" y="711157"/>
                  </a:cubicBezTo>
                  <a:lnTo>
                    <a:pt x="209863" y="299804"/>
                  </a:lnTo>
                  <a:lnTo>
                    <a:pt x="104931" y="464696"/>
                  </a:lnTo>
                  <a:lnTo>
                    <a:pt x="0" y="0"/>
                  </a:lnTo>
                  <a:lnTo>
                    <a:pt x="449705" y="89941"/>
                  </a:lnTo>
                  <a:lnTo>
                    <a:pt x="314794" y="209863"/>
                  </a:lnTo>
                  <a:lnTo>
                    <a:pt x="691872" y="576362"/>
                  </a:lnTo>
                  <a:cubicBezTo>
                    <a:pt x="1049137" y="908644"/>
                    <a:pt x="1606731" y="1361699"/>
                    <a:pt x="2209117" y="1850791"/>
                  </a:cubicBezTo>
                  <a:cubicBezTo>
                    <a:pt x="2825824" y="2353182"/>
                    <a:pt x="3631179" y="3041354"/>
                    <a:pt x="4186129" y="3458738"/>
                  </a:cubicBezTo>
                </a:path>
              </a:pathLst>
            </a:custGeom>
            <a:solidFill>
              <a:srgbClr val="FFFFFF">
                <a:alpha val="50196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Freeform 189"/>
            <p:cNvSpPr/>
            <p:nvPr/>
          </p:nvSpPr>
          <p:spPr>
            <a:xfrm rot="20426392" flipH="1">
              <a:off x="3140698" y="5046097"/>
              <a:ext cx="4277558" cy="5789696"/>
            </a:xfrm>
            <a:custGeom>
              <a:avLst/>
              <a:gdLst>
                <a:gd name="connsiteX0" fmla="*/ 0 w 9358744"/>
                <a:gd name="connsiteY0" fmla="*/ 0 h 7189532"/>
                <a:gd name="connsiteX1" fmla="*/ 468923 w 9358744"/>
                <a:gd name="connsiteY1" fmla="*/ 914400 h 7189532"/>
                <a:gd name="connsiteX2" fmla="*/ 1992923 w 9358744"/>
                <a:gd name="connsiteY2" fmla="*/ 3001107 h 7189532"/>
                <a:gd name="connsiteX3" fmla="*/ 4314092 w 9358744"/>
                <a:gd name="connsiteY3" fmla="*/ 4900246 h 7189532"/>
                <a:gd name="connsiteX4" fmla="*/ 6424246 w 9358744"/>
                <a:gd name="connsiteY4" fmla="*/ 6119446 h 7189532"/>
                <a:gd name="connsiteX5" fmla="*/ 8135815 w 9358744"/>
                <a:gd name="connsiteY5" fmla="*/ 6940061 h 7189532"/>
                <a:gd name="connsiteX6" fmla="*/ 7877907 w 9358744"/>
                <a:gd name="connsiteY6" fmla="*/ 7127631 h 7189532"/>
                <a:gd name="connsiteX7" fmla="*/ 9355015 w 9358744"/>
                <a:gd name="connsiteY7" fmla="*/ 7104184 h 7189532"/>
                <a:gd name="connsiteX8" fmla="*/ 8299938 w 9358744"/>
                <a:gd name="connsiteY8" fmla="*/ 6166338 h 7189532"/>
                <a:gd name="connsiteX9" fmla="*/ 8276492 w 9358744"/>
                <a:gd name="connsiteY9" fmla="*/ 6447692 h 7189532"/>
                <a:gd name="connsiteX10" fmla="*/ 7596554 w 9358744"/>
                <a:gd name="connsiteY10" fmla="*/ 5767754 h 7189532"/>
                <a:gd name="connsiteX11" fmla="*/ 6705600 w 9358744"/>
                <a:gd name="connsiteY11" fmla="*/ 4337538 h 7189532"/>
                <a:gd name="connsiteX12" fmla="*/ 6119446 w 9358744"/>
                <a:gd name="connsiteY12" fmla="*/ 2672861 h 7189532"/>
                <a:gd name="connsiteX13" fmla="*/ 6025661 w 9358744"/>
                <a:gd name="connsiteY13" fmla="*/ 1594338 h 7189532"/>
                <a:gd name="connsiteX0" fmla="*/ 0 w 9358744"/>
                <a:gd name="connsiteY0" fmla="*/ 0 h 7189532"/>
                <a:gd name="connsiteX1" fmla="*/ 468923 w 9358744"/>
                <a:gd name="connsiteY1" fmla="*/ 914400 h 7189532"/>
                <a:gd name="connsiteX2" fmla="*/ 1992923 w 9358744"/>
                <a:gd name="connsiteY2" fmla="*/ 3001107 h 7189532"/>
                <a:gd name="connsiteX3" fmla="*/ 4314092 w 9358744"/>
                <a:gd name="connsiteY3" fmla="*/ 4900246 h 7189532"/>
                <a:gd name="connsiteX4" fmla="*/ 6424246 w 9358744"/>
                <a:gd name="connsiteY4" fmla="*/ 6119446 h 7189532"/>
                <a:gd name="connsiteX5" fmla="*/ 8135815 w 9358744"/>
                <a:gd name="connsiteY5" fmla="*/ 6940061 h 7189532"/>
                <a:gd name="connsiteX6" fmla="*/ 7877907 w 9358744"/>
                <a:gd name="connsiteY6" fmla="*/ 7127631 h 7189532"/>
                <a:gd name="connsiteX7" fmla="*/ 9355015 w 9358744"/>
                <a:gd name="connsiteY7" fmla="*/ 7104184 h 7189532"/>
                <a:gd name="connsiteX8" fmla="*/ 8299938 w 9358744"/>
                <a:gd name="connsiteY8" fmla="*/ 6166338 h 7189532"/>
                <a:gd name="connsiteX9" fmla="*/ 8276492 w 9358744"/>
                <a:gd name="connsiteY9" fmla="*/ 6447692 h 7189532"/>
                <a:gd name="connsiteX10" fmla="*/ 7596554 w 9358744"/>
                <a:gd name="connsiteY10" fmla="*/ 5767754 h 7189532"/>
                <a:gd name="connsiteX11" fmla="*/ 6705600 w 9358744"/>
                <a:gd name="connsiteY11" fmla="*/ 4337538 h 7189532"/>
                <a:gd name="connsiteX12" fmla="*/ 6119446 w 9358744"/>
                <a:gd name="connsiteY12" fmla="*/ 2672861 h 7189532"/>
                <a:gd name="connsiteX13" fmla="*/ 6025661 w 9358744"/>
                <a:gd name="connsiteY13" fmla="*/ 1594338 h 7189532"/>
                <a:gd name="connsiteX0" fmla="*/ 0 w 9358744"/>
                <a:gd name="connsiteY0" fmla="*/ 0 h 7189240"/>
                <a:gd name="connsiteX1" fmla="*/ 468923 w 9358744"/>
                <a:gd name="connsiteY1" fmla="*/ 914400 h 7189240"/>
                <a:gd name="connsiteX2" fmla="*/ 1992923 w 9358744"/>
                <a:gd name="connsiteY2" fmla="*/ 3001107 h 7189240"/>
                <a:gd name="connsiteX3" fmla="*/ 4314092 w 9358744"/>
                <a:gd name="connsiteY3" fmla="*/ 4900246 h 7189240"/>
                <a:gd name="connsiteX4" fmla="*/ 6424246 w 9358744"/>
                <a:gd name="connsiteY4" fmla="*/ 6119446 h 7189240"/>
                <a:gd name="connsiteX5" fmla="*/ 8084512 w 9358744"/>
                <a:gd name="connsiteY5" fmla="*/ 6946097 h 7189240"/>
                <a:gd name="connsiteX6" fmla="*/ 7877907 w 9358744"/>
                <a:gd name="connsiteY6" fmla="*/ 7127631 h 7189240"/>
                <a:gd name="connsiteX7" fmla="*/ 9355015 w 9358744"/>
                <a:gd name="connsiteY7" fmla="*/ 7104184 h 7189240"/>
                <a:gd name="connsiteX8" fmla="*/ 8299938 w 9358744"/>
                <a:gd name="connsiteY8" fmla="*/ 6166338 h 7189240"/>
                <a:gd name="connsiteX9" fmla="*/ 8276492 w 9358744"/>
                <a:gd name="connsiteY9" fmla="*/ 6447692 h 7189240"/>
                <a:gd name="connsiteX10" fmla="*/ 7596554 w 9358744"/>
                <a:gd name="connsiteY10" fmla="*/ 5767754 h 7189240"/>
                <a:gd name="connsiteX11" fmla="*/ 6705600 w 9358744"/>
                <a:gd name="connsiteY11" fmla="*/ 4337538 h 7189240"/>
                <a:gd name="connsiteX12" fmla="*/ 6119446 w 9358744"/>
                <a:gd name="connsiteY12" fmla="*/ 2672861 h 7189240"/>
                <a:gd name="connsiteX13" fmla="*/ 6025661 w 9358744"/>
                <a:gd name="connsiteY13" fmla="*/ 1594338 h 7189240"/>
                <a:gd name="connsiteX0" fmla="*/ 0 w 9358744"/>
                <a:gd name="connsiteY0" fmla="*/ 0 h 7189240"/>
                <a:gd name="connsiteX1" fmla="*/ 468923 w 9358744"/>
                <a:gd name="connsiteY1" fmla="*/ 914400 h 7189240"/>
                <a:gd name="connsiteX2" fmla="*/ 1992923 w 9358744"/>
                <a:gd name="connsiteY2" fmla="*/ 3001107 h 7189240"/>
                <a:gd name="connsiteX3" fmla="*/ 4314092 w 9358744"/>
                <a:gd name="connsiteY3" fmla="*/ 4900246 h 7189240"/>
                <a:gd name="connsiteX4" fmla="*/ 6424246 w 9358744"/>
                <a:gd name="connsiteY4" fmla="*/ 6119446 h 7189240"/>
                <a:gd name="connsiteX5" fmla="*/ 8084512 w 9358744"/>
                <a:gd name="connsiteY5" fmla="*/ 6946097 h 7189240"/>
                <a:gd name="connsiteX6" fmla="*/ 7877907 w 9358744"/>
                <a:gd name="connsiteY6" fmla="*/ 7127631 h 7189240"/>
                <a:gd name="connsiteX7" fmla="*/ 9355015 w 9358744"/>
                <a:gd name="connsiteY7" fmla="*/ 7104184 h 7189240"/>
                <a:gd name="connsiteX8" fmla="*/ 8299938 w 9358744"/>
                <a:gd name="connsiteY8" fmla="*/ 6166338 h 7189240"/>
                <a:gd name="connsiteX9" fmla="*/ 8276492 w 9358744"/>
                <a:gd name="connsiteY9" fmla="*/ 6447692 h 7189240"/>
                <a:gd name="connsiteX10" fmla="*/ 7596554 w 9358744"/>
                <a:gd name="connsiteY10" fmla="*/ 5767754 h 7189240"/>
                <a:gd name="connsiteX11" fmla="*/ 6705600 w 9358744"/>
                <a:gd name="connsiteY11" fmla="*/ 4337538 h 7189240"/>
                <a:gd name="connsiteX12" fmla="*/ 6119446 w 9358744"/>
                <a:gd name="connsiteY12" fmla="*/ 2672861 h 7189240"/>
                <a:gd name="connsiteX13" fmla="*/ 6025661 w 9358744"/>
                <a:gd name="connsiteY13" fmla="*/ 1594338 h 7189240"/>
                <a:gd name="connsiteX0" fmla="*/ 0 w 9358744"/>
                <a:gd name="connsiteY0" fmla="*/ 0 h 7127631"/>
                <a:gd name="connsiteX1" fmla="*/ 468923 w 9358744"/>
                <a:gd name="connsiteY1" fmla="*/ 914400 h 7127631"/>
                <a:gd name="connsiteX2" fmla="*/ 1992923 w 9358744"/>
                <a:gd name="connsiteY2" fmla="*/ 3001107 h 7127631"/>
                <a:gd name="connsiteX3" fmla="*/ 4314092 w 9358744"/>
                <a:gd name="connsiteY3" fmla="*/ 4900246 h 7127631"/>
                <a:gd name="connsiteX4" fmla="*/ 6424246 w 9358744"/>
                <a:gd name="connsiteY4" fmla="*/ 6119446 h 7127631"/>
                <a:gd name="connsiteX5" fmla="*/ 8084512 w 9358744"/>
                <a:gd name="connsiteY5" fmla="*/ 6946097 h 7127631"/>
                <a:gd name="connsiteX6" fmla="*/ 7877907 w 9358744"/>
                <a:gd name="connsiteY6" fmla="*/ 7127631 h 7127631"/>
                <a:gd name="connsiteX7" fmla="*/ 9355015 w 9358744"/>
                <a:gd name="connsiteY7" fmla="*/ 7104184 h 7127631"/>
                <a:gd name="connsiteX8" fmla="*/ 8299938 w 9358744"/>
                <a:gd name="connsiteY8" fmla="*/ 6166338 h 7127631"/>
                <a:gd name="connsiteX9" fmla="*/ 8276492 w 9358744"/>
                <a:gd name="connsiteY9" fmla="*/ 6447692 h 7127631"/>
                <a:gd name="connsiteX10" fmla="*/ 7596554 w 9358744"/>
                <a:gd name="connsiteY10" fmla="*/ 5767754 h 7127631"/>
                <a:gd name="connsiteX11" fmla="*/ 6705600 w 9358744"/>
                <a:gd name="connsiteY11" fmla="*/ 4337538 h 7127631"/>
                <a:gd name="connsiteX12" fmla="*/ 6119446 w 9358744"/>
                <a:gd name="connsiteY12" fmla="*/ 2672861 h 7127631"/>
                <a:gd name="connsiteX13" fmla="*/ 6025661 w 9358744"/>
                <a:gd name="connsiteY13" fmla="*/ 1594338 h 7127631"/>
                <a:gd name="connsiteX0" fmla="*/ 0 w 9355015"/>
                <a:gd name="connsiteY0" fmla="*/ 0 h 7127631"/>
                <a:gd name="connsiteX1" fmla="*/ 468923 w 9355015"/>
                <a:gd name="connsiteY1" fmla="*/ 914400 h 7127631"/>
                <a:gd name="connsiteX2" fmla="*/ 1992923 w 9355015"/>
                <a:gd name="connsiteY2" fmla="*/ 3001107 h 7127631"/>
                <a:gd name="connsiteX3" fmla="*/ 4314092 w 9355015"/>
                <a:gd name="connsiteY3" fmla="*/ 4900246 h 7127631"/>
                <a:gd name="connsiteX4" fmla="*/ 6424246 w 9355015"/>
                <a:gd name="connsiteY4" fmla="*/ 6119446 h 7127631"/>
                <a:gd name="connsiteX5" fmla="*/ 8084512 w 9355015"/>
                <a:gd name="connsiteY5" fmla="*/ 6946097 h 7127631"/>
                <a:gd name="connsiteX6" fmla="*/ 7877907 w 9355015"/>
                <a:gd name="connsiteY6" fmla="*/ 7127631 h 7127631"/>
                <a:gd name="connsiteX7" fmla="*/ 9355015 w 9355015"/>
                <a:gd name="connsiteY7" fmla="*/ 7104184 h 7127631"/>
                <a:gd name="connsiteX8" fmla="*/ 8299938 w 9355015"/>
                <a:gd name="connsiteY8" fmla="*/ 6166338 h 7127631"/>
                <a:gd name="connsiteX9" fmla="*/ 8276492 w 9355015"/>
                <a:gd name="connsiteY9" fmla="*/ 6447692 h 7127631"/>
                <a:gd name="connsiteX10" fmla="*/ 7596554 w 9355015"/>
                <a:gd name="connsiteY10" fmla="*/ 5767754 h 7127631"/>
                <a:gd name="connsiteX11" fmla="*/ 6705600 w 9355015"/>
                <a:gd name="connsiteY11" fmla="*/ 4337538 h 7127631"/>
                <a:gd name="connsiteX12" fmla="*/ 6119446 w 9355015"/>
                <a:gd name="connsiteY12" fmla="*/ 2672861 h 7127631"/>
                <a:gd name="connsiteX13" fmla="*/ 6025661 w 9355015"/>
                <a:gd name="connsiteY13" fmla="*/ 1594338 h 7127631"/>
                <a:gd name="connsiteX0" fmla="*/ 0 w 9355015"/>
                <a:gd name="connsiteY0" fmla="*/ 0 h 7127631"/>
                <a:gd name="connsiteX1" fmla="*/ 468923 w 9355015"/>
                <a:gd name="connsiteY1" fmla="*/ 914400 h 7127631"/>
                <a:gd name="connsiteX2" fmla="*/ 2488223 w 9355015"/>
                <a:gd name="connsiteY2" fmla="*/ 2696307 h 7127631"/>
                <a:gd name="connsiteX3" fmla="*/ 4314092 w 9355015"/>
                <a:gd name="connsiteY3" fmla="*/ 4900246 h 7127631"/>
                <a:gd name="connsiteX4" fmla="*/ 6424246 w 9355015"/>
                <a:gd name="connsiteY4" fmla="*/ 6119446 h 7127631"/>
                <a:gd name="connsiteX5" fmla="*/ 8084512 w 9355015"/>
                <a:gd name="connsiteY5" fmla="*/ 6946097 h 7127631"/>
                <a:gd name="connsiteX6" fmla="*/ 7877907 w 9355015"/>
                <a:gd name="connsiteY6" fmla="*/ 7127631 h 7127631"/>
                <a:gd name="connsiteX7" fmla="*/ 9355015 w 9355015"/>
                <a:gd name="connsiteY7" fmla="*/ 7104184 h 7127631"/>
                <a:gd name="connsiteX8" fmla="*/ 8299938 w 9355015"/>
                <a:gd name="connsiteY8" fmla="*/ 6166338 h 7127631"/>
                <a:gd name="connsiteX9" fmla="*/ 8276492 w 9355015"/>
                <a:gd name="connsiteY9" fmla="*/ 6447692 h 7127631"/>
                <a:gd name="connsiteX10" fmla="*/ 7596554 w 9355015"/>
                <a:gd name="connsiteY10" fmla="*/ 5767754 h 7127631"/>
                <a:gd name="connsiteX11" fmla="*/ 6705600 w 9355015"/>
                <a:gd name="connsiteY11" fmla="*/ 4337538 h 7127631"/>
                <a:gd name="connsiteX12" fmla="*/ 6119446 w 9355015"/>
                <a:gd name="connsiteY12" fmla="*/ 2672861 h 7127631"/>
                <a:gd name="connsiteX13" fmla="*/ 6025661 w 9355015"/>
                <a:gd name="connsiteY13" fmla="*/ 1594338 h 7127631"/>
                <a:gd name="connsiteX0" fmla="*/ 0 w 9355015"/>
                <a:gd name="connsiteY0" fmla="*/ 0 h 7127631"/>
                <a:gd name="connsiteX1" fmla="*/ 1554773 w 9355015"/>
                <a:gd name="connsiteY1" fmla="*/ 971550 h 7127631"/>
                <a:gd name="connsiteX2" fmla="*/ 2488223 w 9355015"/>
                <a:gd name="connsiteY2" fmla="*/ 2696307 h 7127631"/>
                <a:gd name="connsiteX3" fmla="*/ 4314092 w 9355015"/>
                <a:gd name="connsiteY3" fmla="*/ 4900246 h 7127631"/>
                <a:gd name="connsiteX4" fmla="*/ 6424246 w 9355015"/>
                <a:gd name="connsiteY4" fmla="*/ 6119446 h 7127631"/>
                <a:gd name="connsiteX5" fmla="*/ 8084512 w 9355015"/>
                <a:gd name="connsiteY5" fmla="*/ 6946097 h 7127631"/>
                <a:gd name="connsiteX6" fmla="*/ 7877907 w 9355015"/>
                <a:gd name="connsiteY6" fmla="*/ 7127631 h 7127631"/>
                <a:gd name="connsiteX7" fmla="*/ 9355015 w 9355015"/>
                <a:gd name="connsiteY7" fmla="*/ 7104184 h 7127631"/>
                <a:gd name="connsiteX8" fmla="*/ 8299938 w 9355015"/>
                <a:gd name="connsiteY8" fmla="*/ 6166338 h 7127631"/>
                <a:gd name="connsiteX9" fmla="*/ 8276492 w 9355015"/>
                <a:gd name="connsiteY9" fmla="*/ 6447692 h 7127631"/>
                <a:gd name="connsiteX10" fmla="*/ 7596554 w 9355015"/>
                <a:gd name="connsiteY10" fmla="*/ 5767754 h 7127631"/>
                <a:gd name="connsiteX11" fmla="*/ 6705600 w 9355015"/>
                <a:gd name="connsiteY11" fmla="*/ 4337538 h 7127631"/>
                <a:gd name="connsiteX12" fmla="*/ 6119446 w 9355015"/>
                <a:gd name="connsiteY12" fmla="*/ 2672861 h 7127631"/>
                <a:gd name="connsiteX13" fmla="*/ 6025661 w 9355015"/>
                <a:gd name="connsiteY13" fmla="*/ 1594338 h 7127631"/>
                <a:gd name="connsiteX0" fmla="*/ 0 w 8040565"/>
                <a:gd name="connsiteY0" fmla="*/ 0 h 6822831"/>
                <a:gd name="connsiteX1" fmla="*/ 240323 w 8040565"/>
                <a:gd name="connsiteY1" fmla="*/ 666750 h 6822831"/>
                <a:gd name="connsiteX2" fmla="*/ 1173773 w 8040565"/>
                <a:gd name="connsiteY2" fmla="*/ 2391507 h 6822831"/>
                <a:gd name="connsiteX3" fmla="*/ 2999642 w 8040565"/>
                <a:gd name="connsiteY3" fmla="*/ 4595446 h 6822831"/>
                <a:gd name="connsiteX4" fmla="*/ 5109796 w 8040565"/>
                <a:gd name="connsiteY4" fmla="*/ 5814646 h 6822831"/>
                <a:gd name="connsiteX5" fmla="*/ 6770062 w 8040565"/>
                <a:gd name="connsiteY5" fmla="*/ 6641297 h 6822831"/>
                <a:gd name="connsiteX6" fmla="*/ 6563457 w 8040565"/>
                <a:gd name="connsiteY6" fmla="*/ 6822831 h 6822831"/>
                <a:gd name="connsiteX7" fmla="*/ 8040565 w 8040565"/>
                <a:gd name="connsiteY7" fmla="*/ 6799384 h 6822831"/>
                <a:gd name="connsiteX8" fmla="*/ 6985488 w 8040565"/>
                <a:gd name="connsiteY8" fmla="*/ 5861538 h 6822831"/>
                <a:gd name="connsiteX9" fmla="*/ 6962042 w 8040565"/>
                <a:gd name="connsiteY9" fmla="*/ 6142892 h 6822831"/>
                <a:gd name="connsiteX10" fmla="*/ 6282104 w 8040565"/>
                <a:gd name="connsiteY10" fmla="*/ 5462954 h 6822831"/>
                <a:gd name="connsiteX11" fmla="*/ 5391150 w 8040565"/>
                <a:gd name="connsiteY11" fmla="*/ 4032738 h 6822831"/>
                <a:gd name="connsiteX12" fmla="*/ 4804996 w 8040565"/>
                <a:gd name="connsiteY12" fmla="*/ 2368061 h 6822831"/>
                <a:gd name="connsiteX13" fmla="*/ 4711211 w 8040565"/>
                <a:gd name="connsiteY13" fmla="*/ 1289538 h 6822831"/>
                <a:gd name="connsiteX0" fmla="*/ 0 w 8040565"/>
                <a:gd name="connsiteY0" fmla="*/ 0 h 6822831"/>
                <a:gd name="connsiteX1" fmla="*/ 240323 w 8040565"/>
                <a:gd name="connsiteY1" fmla="*/ 666750 h 6822831"/>
                <a:gd name="connsiteX2" fmla="*/ 1554773 w 8040565"/>
                <a:gd name="connsiteY2" fmla="*/ 2924907 h 6822831"/>
                <a:gd name="connsiteX3" fmla="*/ 2999642 w 8040565"/>
                <a:gd name="connsiteY3" fmla="*/ 4595446 h 6822831"/>
                <a:gd name="connsiteX4" fmla="*/ 5109796 w 8040565"/>
                <a:gd name="connsiteY4" fmla="*/ 5814646 h 6822831"/>
                <a:gd name="connsiteX5" fmla="*/ 6770062 w 8040565"/>
                <a:gd name="connsiteY5" fmla="*/ 6641297 h 6822831"/>
                <a:gd name="connsiteX6" fmla="*/ 6563457 w 8040565"/>
                <a:gd name="connsiteY6" fmla="*/ 6822831 h 6822831"/>
                <a:gd name="connsiteX7" fmla="*/ 8040565 w 8040565"/>
                <a:gd name="connsiteY7" fmla="*/ 6799384 h 6822831"/>
                <a:gd name="connsiteX8" fmla="*/ 6985488 w 8040565"/>
                <a:gd name="connsiteY8" fmla="*/ 5861538 h 6822831"/>
                <a:gd name="connsiteX9" fmla="*/ 6962042 w 8040565"/>
                <a:gd name="connsiteY9" fmla="*/ 6142892 h 6822831"/>
                <a:gd name="connsiteX10" fmla="*/ 6282104 w 8040565"/>
                <a:gd name="connsiteY10" fmla="*/ 5462954 h 6822831"/>
                <a:gd name="connsiteX11" fmla="*/ 5391150 w 8040565"/>
                <a:gd name="connsiteY11" fmla="*/ 4032738 h 6822831"/>
                <a:gd name="connsiteX12" fmla="*/ 4804996 w 8040565"/>
                <a:gd name="connsiteY12" fmla="*/ 2368061 h 6822831"/>
                <a:gd name="connsiteX13" fmla="*/ 4711211 w 8040565"/>
                <a:gd name="connsiteY13" fmla="*/ 1289538 h 6822831"/>
                <a:gd name="connsiteX0" fmla="*/ 0 w 8040565"/>
                <a:gd name="connsiteY0" fmla="*/ 0 h 6822831"/>
                <a:gd name="connsiteX1" fmla="*/ 526073 w 8040565"/>
                <a:gd name="connsiteY1" fmla="*/ 1143000 h 6822831"/>
                <a:gd name="connsiteX2" fmla="*/ 1554773 w 8040565"/>
                <a:gd name="connsiteY2" fmla="*/ 2924907 h 6822831"/>
                <a:gd name="connsiteX3" fmla="*/ 2999642 w 8040565"/>
                <a:gd name="connsiteY3" fmla="*/ 4595446 h 6822831"/>
                <a:gd name="connsiteX4" fmla="*/ 5109796 w 8040565"/>
                <a:gd name="connsiteY4" fmla="*/ 5814646 h 6822831"/>
                <a:gd name="connsiteX5" fmla="*/ 6770062 w 8040565"/>
                <a:gd name="connsiteY5" fmla="*/ 6641297 h 6822831"/>
                <a:gd name="connsiteX6" fmla="*/ 6563457 w 8040565"/>
                <a:gd name="connsiteY6" fmla="*/ 6822831 h 6822831"/>
                <a:gd name="connsiteX7" fmla="*/ 8040565 w 8040565"/>
                <a:gd name="connsiteY7" fmla="*/ 6799384 h 6822831"/>
                <a:gd name="connsiteX8" fmla="*/ 6985488 w 8040565"/>
                <a:gd name="connsiteY8" fmla="*/ 5861538 h 6822831"/>
                <a:gd name="connsiteX9" fmla="*/ 6962042 w 8040565"/>
                <a:gd name="connsiteY9" fmla="*/ 6142892 h 6822831"/>
                <a:gd name="connsiteX10" fmla="*/ 6282104 w 8040565"/>
                <a:gd name="connsiteY10" fmla="*/ 5462954 h 6822831"/>
                <a:gd name="connsiteX11" fmla="*/ 5391150 w 8040565"/>
                <a:gd name="connsiteY11" fmla="*/ 4032738 h 6822831"/>
                <a:gd name="connsiteX12" fmla="*/ 4804996 w 8040565"/>
                <a:gd name="connsiteY12" fmla="*/ 2368061 h 6822831"/>
                <a:gd name="connsiteX13" fmla="*/ 4711211 w 8040565"/>
                <a:gd name="connsiteY13" fmla="*/ 1289538 h 6822831"/>
                <a:gd name="connsiteX0" fmla="*/ 0 w 8040565"/>
                <a:gd name="connsiteY0" fmla="*/ 816952 h 7639783"/>
                <a:gd name="connsiteX1" fmla="*/ 526073 w 8040565"/>
                <a:gd name="connsiteY1" fmla="*/ 1959952 h 7639783"/>
                <a:gd name="connsiteX2" fmla="*/ 1554773 w 8040565"/>
                <a:gd name="connsiteY2" fmla="*/ 3741859 h 7639783"/>
                <a:gd name="connsiteX3" fmla="*/ 2999642 w 8040565"/>
                <a:gd name="connsiteY3" fmla="*/ 5412398 h 7639783"/>
                <a:gd name="connsiteX4" fmla="*/ 5109796 w 8040565"/>
                <a:gd name="connsiteY4" fmla="*/ 6631598 h 7639783"/>
                <a:gd name="connsiteX5" fmla="*/ 6770062 w 8040565"/>
                <a:gd name="connsiteY5" fmla="*/ 7458249 h 7639783"/>
                <a:gd name="connsiteX6" fmla="*/ 6563457 w 8040565"/>
                <a:gd name="connsiteY6" fmla="*/ 7639783 h 7639783"/>
                <a:gd name="connsiteX7" fmla="*/ 8040565 w 8040565"/>
                <a:gd name="connsiteY7" fmla="*/ 7616336 h 7639783"/>
                <a:gd name="connsiteX8" fmla="*/ 6985488 w 8040565"/>
                <a:gd name="connsiteY8" fmla="*/ 6678490 h 7639783"/>
                <a:gd name="connsiteX9" fmla="*/ 6962042 w 8040565"/>
                <a:gd name="connsiteY9" fmla="*/ 6959844 h 7639783"/>
                <a:gd name="connsiteX10" fmla="*/ 6282104 w 8040565"/>
                <a:gd name="connsiteY10" fmla="*/ 6279906 h 7639783"/>
                <a:gd name="connsiteX11" fmla="*/ 5391150 w 8040565"/>
                <a:gd name="connsiteY11" fmla="*/ 4849690 h 7639783"/>
                <a:gd name="connsiteX12" fmla="*/ 4804996 w 8040565"/>
                <a:gd name="connsiteY12" fmla="*/ 3185013 h 7639783"/>
                <a:gd name="connsiteX13" fmla="*/ 2340427 w 8040565"/>
                <a:gd name="connsiteY13" fmla="*/ 0 h 7639783"/>
                <a:gd name="connsiteX0" fmla="*/ 0 w 8040565"/>
                <a:gd name="connsiteY0" fmla="*/ 816952 h 7639783"/>
                <a:gd name="connsiteX1" fmla="*/ 526073 w 8040565"/>
                <a:gd name="connsiteY1" fmla="*/ 1959952 h 7639783"/>
                <a:gd name="connsiteX2" fmla="*/ 1554773 w 8040565"/>
                <a:gd name="connsiteY2" fmla="*/ 3741859 h 7639783"/>
                <a:gd name="connsiteX3" fmla="*/ 2999642 w 8040565"/>
                <a:gd name="connsiteY3" fmla="*/ 5412398 h 7639783"/>
                <a:gd name="connsiteX4" fmla="*/ 5109796 w 8040565"/>
                <a:gd name="connsiteY4" fmla="*/ 6631598 h 7639783"/>
                <a:gd name="connsiteX5" fmla="*/ 6770062 w 8040565"/>
                <a:gd name="connsiteY5" fmla="*/ 7458249 h 7639783"/>
                <a:gd name="connsiteX6" fmla="*/ 6563457 w 8040565"/>
                <a:gd name="connsiteY6" fmla="*/ 7639783 h 7639783"/>
                <a:gd name="connsiteX7" fmla="*/ 8040565 w 8040565"/>
                <a:gd name="connsiteY7" fmla="*/ 7616336 h 7639783"/>
                <a:gd name="connsiteX8" fmla="*/ 6985488 w 8040565"/>
                <a:gd name="connsiteY8" fmla="*/ 6678490 h 7639783"/>
                <a:gd name="connsiteX9" fmla="*/ 6962042 w 8040565"/>
                <a:gd name="connsiteY9" fmla="*/ 6959844 h 7639783"/>
                <a:gd name="connsiteX10" fmla="*/ 6282104 w 8040565"/>
                <a:gd name="connsiteY10" fmla="*/ 6279906 h 7639783"/>
                <a:gd name="connsiteX11" fmla="*/ 5391150 w 8040565"/>
                <a:gd name="connsiteY11" fmla="*/ 4849690 h 7639783"/>
                <a:gd name="connsiteX12" fmla="*/ 3931378 w 8040565"/>
                <a:gd name="connsiteY12" fmla="*/ 3182940 h 7639783"/>
                <a:gd name="connsiteX13" fmla="*/ 2340427 w 8040565"/>
                <a:gd name="connsiteY13" fmla="*/ 0 h 7639783"/>
                <a:gd name="connsiteX0" fmla="*/ 0 w 8040565"/>
                <a:gd name="connsiteY0" fmla="*/ 816952 h 7639783"/>
                <a:gd name="connsiteX1" fmla="*/ 526073 w 8040565"/>
                <a:gd name="connsiteY1" fmla="*/ 1959952 h 7639783"/>
                <a:gd name="connsiteX2" fmla="*/ 1554773 w 8040565"/>
                <a:gd name="connsiteY2" fmla="*/ 3741859 h 7639783"/>
                <a:gd name="connsiteX3" fmla="*/ 2999642 w 8040565"/>
                <a:gd name="connsiteY3" fmla="*/ 5412398 h 7639783"/>
                <a:gd name="connsiteX4" fmla="*/ 5109796 w 8040565"/>
                <a:gd name="connsiteY4" fmla="*/ 6631598 h 7639783"/>
                <a:gd name="connsiteX5" fmla="*/ 6770062 w 8040565"/>
                <a:gd name="connsiteY5" fmla="*/ 7458249 h 7639783"/>
                <a:gd name="connsiteX6" fmla="*/ 6563457 w 8040565"/>
                <a:gd name="connsiteY6" fmla="*/ 7639783 h 7639783"/>
                <a:gd name="connsiteX7" fmla="*/ 8040565 w 8040565"/>
                <a:gd name="connsiteY7" fmla="*/ 7616336 h 7639783"/>
                <a:gd name="connsiteX8" fmla="*/ 6985488 w 8040565"/>
                <a:gd name="connsiteY8" fmla="*/ 6678490 h 7639783"/>
                <a:gd name="connsiteX9" fmla="*/ 6962042 w 8040565"/>
                <a:gd name="connsiteY9" fmla="*/ 6959844 h 7639783"/>
                <a:gd name="connsiteX10" fmla="*/ 6282104 w 8040565"/>
                <a:gd name="connsiteY10" fmla="*/ 6279906 h 7639783"/>
                <a:gd name="connsiteX11" fmla="*/ 4921411 w 8040565"/>
                <a:gd name="connsiteY11" fmla="*/ 4987449 h 7639783"/>
                <a:gd name="connsiteX12" fmla="*/ 3931378 w 8040565"/>
                <a:gd name="connsiteY12" fmla="*/ 3182940 h 7639783"/>
                <a:gd name="connsiteX13" fmla="*/ 2340427 w 8040565"/>
                <a:gd name="connsiteY13" fmla="*/ 0 h 7639783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4921411 w 8040565"/>
                <a:gd name="connsiteY11" fmla="*/ 5002862 h 7655196"/>
                <a:gd name="connsiteX12" fmla="*/ 3931378 w 8040565"/>
                <a:gd name="connsiteY12" fmla="*/ 3198353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118769 w 8040565"/>
                <a:gd name="connsiteY11" fmla="*/ 4902972 h 7655196"/>
                <a:gd name="connsiteX12" fmla="*/ 3931378 w 8040565"/>
                <a:gd name="connsiteY12" fmla="*/ 3198353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118769 w 8040565"/>
                <a:gd name="connsiteY11" fmla="*/ 4902972 h 7655196"/>
                <a:gd name="connsiteX12" fmla="*/ 4311974 w 8040565"/>
                <a:gd name="connsiteY12" fmla="*/ 2969653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551906 w 8040565"/>
                <a:gd name="connsiteY11" fmla="*/ 4644401 h 7655196"/>
                <a:gd name="connsiteX12" fmla="*/ 4311974 w 8040565"/>
                <a:gd name="connsiteY12" fmla="*/ 2969653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551906 w 8040565"/>
                <a:gd name="connsiteY11" fmla="*/ 4644401 h 7655196"/>
                <a:gd name="connsiteX12" fmla="*/ 4367645 w 8040565"/>
                <a:gd name="connsiteY12" fmla="*/ 2808692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551906 w 8040565"/>
                <a:gd name="connsiteY11" fmla="*/ 4644401 h 7655196"/>
                <a:gd name="connsiteX12" fmla="*/ 4367645 w 8040565"/>
                <a:gd name="connsiteY12" fmla="*/ 2808692 h 7655196"/>
                <a:gd name="connsiteX13" fmla="*/ 2400029 w 8040565"/>
                <a:gd name="connsiteY13" fmla="*/ 0 h 7655196"/>
                <a:gd name="connsiteX0" fmla="*/ 0 w 8040565"/>
                <a:gd name="connsiteY0" fmla="*/ 832365 h 7655196"/>
                <a:gd name="connsiteX1" fmla="*/ 526073 w 8040565"/>
                <a:gd name="connsiteY1" fmla="*/ 1975365 h 7655196"/>
                <a:gd name="connsiteX2" fmla="*/ 1554773 w 8040565"/>
                <a:gd name="connsiteY2" fmla="*/ 3757272 h 7655196"/>
                <a:gd name="connsiteX3" fmla="*/ 2999642 w 8040565"/>
                <a:gd name="connsiteY3" fmla="*/ 5427811 h 7655196"/>
                <a:gd name="connsiteX4" fmla="*/ 5109796 w 8040565"/>
                <a:gd name="connsiteY4" fmla="*/ 6647011 h 7655196"/>
                <a:gd name="connsiteX5" fmla="*/ 6770062 w 8040565"/>
                <a:gd name="connsiteY5" fmla="*/ 7473662 h 7655196"/>
                <a:gd name="connsiteX6" fmla="*/ 6563457 w 8040565"/>
                <a:gd name="connsiteY6" fmla="*/ 7655196 h 7655196"/>
                <a:gd name="connsiteX7" fmla="*/ 8040565 w 8040565"/>
                <a:gd name="connsiteY7" fmla="*/ 7631749 h 7655196"/>
                <a:gd name="connsiteX8" fmla="*/ 6985488 w 8040565"/>
                <a:gd name="connsiteY8" fmla="*/ 6693903 h 7655196"/>
                <a:gd name="connsiteX9" fmla="*/ 6962042 w 8040565"/>
                <a:gd name="connsiteY9" fmla="*/ 6975257 h 7655196"/>
                <a:gd name="connsiteX10" fmla="*/ 6282104 w 8040565"/>
                <a:gd name="connsiteY10" fmla="*/ 6295319 h 7655196"/>
                <a:gd name="connsiteX11" fmla="*/ 5551906 w 8040565"/>
                <a:gd name="connsiteY11" fmla="*/ 4644401 h 7655196"/>
                <a:gd name="connsiteX12" fmla="*/ 4367645 w 8040565"/>
                <a:gd name="connsiteY12" fmla="*/ 2808692 h 7655196"/>
                <a:gd name="connsiteX13" fmla="*/ 2400029 w 8040565"/>
                <a:gd name="connsiteY13" fmla="*/ 0 h 7655196"/>
                <a:gd name="connsiteX0" fmla="*/ 0 w 8631042"/>
                <a:gd name="connsiteY0" fmla="*/ 1685309 h 7655196"/>
                <a:gd name="connsiteX1" fmla="*/ 1116550 w 8631042"/>
                <a:gd name="connsiteY1" fmla="*/ 1975365 h 7655196"/>
                <a:gd name="connsiteX2" fmla="*/ 2145250 w 8631042"/>
                <a:gd name="connsiteY2" fmla="*/ 3757272 h 7655196"/>
                <a:gd name="connsiteX3" fmla="*/ 3590119 w 8631042"/>
                <a:gd name="connsiteY3" fmla="*/ 5427811 h 7655196"/>
                <a:gd name="connsiteX4" fmla="*/ 5700273 w 8631042"/>
                <a:gd name="connsiteY4" fmla="*/ 6647011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70740 w 8631042"/>
                <a:gd name="connsiteY1" fmla="*/ 2741138 h 7655196"/>
                <a:gd name="connsiteX2" fmla="*/ 2145250 w 8631042"/>
                <a:gd name="connsiteY2" fmla="*/ 3757272 h 7655196"/>
                <a:gd name="connsiteX3" fmla="*/ 3590119 w 8631042"/>
                <a:gd name="connsiteY3" fmla="*/ 5427811 h 7655196"/>
                <a:gd name="connsiteX4" fmla="*/ 5700273 w 8631042"/>
                <a:gd name="connsiteY4" fmla="*/ 6647011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70740 w 8631042"/>
                <a:gd name="connsiteY1" fmla="*/ 2741138 h 7655196"/>
                <a:gd name="connsiteX2" fmla="*/ 3410221 w 8631042"/>
                <a:gd name="connsiteY2" fmla="*/ 4423529 h 7655196"/>
                <a:gd name="connsiteX3" fmla="*/ 3590119 w 8631042"/>
                <a:gd name="connsiteY3" fmla="*/ 5427811 h 7655196"/>
                <a:gd name="connsiteX4" fmla="*/ 5700273 w 8631042"/>
                <a:gd name="connsiteY4" fmla="*/ 6647011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70740 w 8631042"/>
                <a:gd name="connsiteY1" fmla="*/ 2741138 h 7655196"/>
                <a:gd name="connsiteX2" fmla="*/ 3410221 w 8631042"/>
                <a:gd name="connsiteY2" fmla="*/ 4423529 h 7655196"/>
                <a:gd name="connsiteX3" fmla="*/ 4789458 w 8631042"/>
                <a:gd name="connsiteY3" fmla="*/ 5638779 h 7655196"/>
                <a:gd name="connsiteX4" fmla="*/ 5700273 w 8631042"/>
                <a:gd name="connsiteY4" fmla="*/ 6647011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70740 w 8631042"/>
                <a:gd name="connsiteY1" fmla="*/ 2741138 h 7655196"/>
                <a:gd name="connsiteX2" fmla="*/ 3410221 w 8631042"/>
                <a:gd name="connsiteY2" fmla="*/ 4423529 h 7655196"/>
                <a:gd name="connsiteX3" fmla="*/ 4789458 w 8631042"/>
                <a:gd name="connsiteY3" fmla="*/ 5638779 h 7655196"/>
                <a:gd name="connsiteX4" fmla="*/ 5959848 w 8631042"/>
                <a:gd name="connsiteY4" fmla="*/ 6628739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13758 w 8631042"/>
                <a:gd name="connsiteY1" fmla="*/ 2853583 h 7655196"/>
                <a:gd name="connsiteX2" fmla="*/ 3410221 w 8631042"/>
                <a:gd name="connsiteY2" fmla="*/ 4423529 h 7655196"/>
                <a:gd name="connsiteX3" fmla="*/ 4789458 w 8631042"/>
                <a:gd name="connsiteY3" fmla="*/ 5638779 h 7655196"/>
                <a:gd name="connsiteX4" fmla="*/ 5959848 w 8631042"/>
                <a:gd name="connsiteY4" fmla="*/ 6628739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631042"/>
                <a:gd name="connsiteY0" fmla="*/ 1685309 h 7655196"/>
                <a:gd name="connsiteX1" fmla="*/ 1813758 w 8631042"/>
                <a:gd name="connsiteY1" fmla="*/ 2853583 h 7655196"/>
                <a:gd name="connsiteX2" fmla="*/ 3410221 w 8631042"/>
                <a:gd name="connsiteY2" fmla="*/ 4423529 h 7655196"/>
                <a:gd name="connsiteX3" fmla="*/ 4789458 w 8631042"/>
                <a:gd name="connsiteY3" fmla="*/ 5638779 h 7655196"/>
                <a:gd name="connsiteX4" fmla="*/ 5959848 w 8631042"/>
                <a:gd name="connsiteY4" fmla="*/ 6628739 h 7655196"/>
                <a:gd name="connsiteX5" fmla="*/ 7360539 w 8631042"/>
                <a:gd name="connsiteY5" fmla="*/ 7473662 h 7655196"/>
                <a:gd name="connsiteX6" fmla="*/ 7153934 w 8631042"/>
                <a:gd name="connsiteY6" fmla="*/ 7655196 h 7655196"/>
                <a:gd name="connsiteX7" fmla="*/ 8631042 w 8631042"/>
                <a:gd name="connsiteY7" fmla="*/ 7631749 h 7655196"/>
                <a:gd name="connsiteX8" fmla="*/ 7575965 w 8631042"/>
                <a:gd name="connsiteY8" fmla="*/ 6693903 h 7655196"/>
                <a:gd name="connsiteX9" fmla="*/ 7552519 w 8631042"/>
                <a:gd name="connsiteY9" fmla="*/ 6975257 h 7655196"/>
                <a:gd name="connsiteX10" fmla="*/ 6872581 w 8631042"/>
                <a:gd name="connsiteY10" fmla="*/ 6295319 h 7655196"/>
                <a:gd name="connsiteX11" fmla="*/ 6142383 w 8631042"/>
                <a:gd name="connsiteY11" fmla="*/ 4644401 h 7655196"/>
                <a:gd name="connsiteX12" fmla="*/ 4958122 w 8631042"/>
                <a:gd name="connsiteY12" fmla="*/ 2808692 h 7655196"/>
                <a:gd name="connsiteX13" fmla="*/ 2990506 w 8631042"/>
                <a:gd name="connsiteY13" fmla="*/ 0 h 7655196"/>
                <a:gd name="connsiteX0" fmla="*/ 0 w 8883558"/>
                <a:gd name="connsiteY0" fmla="*/ 1718039 h 7655196"/>
                <a:gd name="connsiteX1" fmla="*/ 2066274 w 8883558"/>
                <a:gd name="connsiteY1" fmla="*/ 2853583 h 7655196"/>
                <a:gd name="connsiteX2" fmla="*/ 3662737 w 8883558"/>
                <a:gd name="connsiteY2" fmla="*/ 4423529 h 7655196"/>
                <a:gd name="connsiteX3" fmla="*/ 5041974 w 8883558"/>
                <a:gd name="connsiteY3" fmla="*/ 5638779 h 7655196"/>
                <a:gd name="connsiteX4" fmla="*/ 6212364 w 8883558"/>
                <a:gd name="connsiteY4" fmla="*/ 6628739 h 7655196"/>
                <a:gd name="connsiteX5" fmla="*/ 7613055 w 8883558"/>
                <a:gd name="connsiteY5" fmla="*/ 7473662 h 7655196"/>
                <a:gd name="connsiteX6" fmla="*/ 7406450 w 8883558"/>
                <a:gd name="connsiteY6" fmla="*/ 7655196 h 7655196"/>
                <a:gd name="connsiteX7" fmla="*/ 8883558 w 8883558"/>
                <a:gd name="connsiteY7" fmla="*/ 7631749 h 7655196"/>
                <a:gd name="connsiteX8" fmla="*/ 7828481 w 8883558"/>
                <a:gd name="connsiteY8" fmla="*/ 6693903 h 7655196"/>
                <a:gd name="connsiteX9" fmla="*/ 7805035 w 8883558"/>
                <a:gd name="connsiteY9" fmla="*/ 6975257 h 7655196"/>
                <a:gd name="connsiteX10" fmla="*/ 7125097 w 8883558"/>
                <a:gd name="connsiteY10" fmla="*/ 6295319 h 7655196"/>
                <a:gd name="connsiteX11" fmla="*/ 6394899 w 8883558"/>
                <a:gd name="connsiteY11" fmla="*/ 4644401 h 7655196"/>
                <a:gd name="connsiteX12" fmla="*/ 5210638 w 8883558"/>
                <a:gd name="connsiteY12" fmla="*/ 2808692 h 7655196"/>
                <a:gd name="connsiteX13" fmla="*/ 3243022 w 8883558"/>
                <a:gd name="connsiteY13" fmla="*/ 0 h 7655196"/>
                <a:gd name="connsiteX0" fmla="*/ 0 w 8883558"/>
                <a:gd name="connsiteY0" fmla="*/ 1718039 h 7655196"/>
                <a:gd name="connsiteX1" fmla="*/ 2066274 w 8883558"/>
                <a:gd name="connsiteY1" fmla="*/ 2853583 h 7655196"/>
                <a:gd name="connsiteX2" fmla="*/ 3662737 w 8883558"/>
                <a:gd name="connsiteY2" fmla="*/ 4423529 h 7655196"/>
                <a:gd name="connsiteX3" fmla="*/ 5041974 w 8883558"/>
                <a:gd name="connsiteY3" fmla="*/ 5638779 h 7655196"/>
                <a:gd name="connsiteX4" fmla="*/ 6212364 w 8883558"/>
                <a:gd name="connsiteY4" fmla="*/ 6628739 h 7655196"/>
                <a:gd name="connsiteX5" fmla="*/ 7613055 w 8883558"/>
                <a:gd name="connsiteY5" fmla="*/ 7473662 h 7655196"/>
                <a:gd name="connsiteX6" fmla="*/ 7406450 w 8883558"/>
                <a:gd name="connsiteY6" fmla="*/ 7655196 h 7655196"/>
                <a:gd name="connsiteX7" fmla="*/ 8883558 w 8883558"/>
                <a:gd name="connsiteY7" fmla="*/ 7631749 h 7655196"/>
                <a:gd name="connsiteX8" fmla="*/ 7828481 w 8883558"/>
                <a:gd name="connsiteY8" fmla="*/ 6693903 h 7655196"/>
                <a:gd name="connsiteX9" fmla="*/ 7805035 w 8883558"/>
                <a:gd name="connsiteY9" fmla="*/ 6975257 h 7655196"/>
                <a:gd name="connsiteX10" fmla="*/ 7125097 w 8883558"/>
                <a:gd name="connsiteY10" fmla="*/ 6295319 h 7655196"/>
                <a:gd name="connsiteX11" fmla="*/ 6394899 w 8883558"/>
                <a:gd name="connsiteY11" fmla="*/ 4644401 h 7655196"/>
                <a:gd name="connsiteX12" fmla="*/ 5210638 w 8883558"/>
                <a:gd name="connsiteY12" fmla="*/ 2808692 h 7655196"/>
                <a:gd name="connsiteX13" fmla="*/ 3243022 w 8883558"/>
                <a:gd name="connsiteY13" fmla="*/ 0 h 7655196"/>
                <a:gd name="connsiteX0" fmla="*/ 0 w 8883558"/>
                <a:gd name="connsiteY0" fmla="*/ 1718039 h 7655196"/>
                <a:gd name="connsiteX1" fmla="*/ 2298923 w 8883558"/>
                <a:gd name="connsiteY1" fmla="*/ 2825990 h 7655196"/>
                <a:gd name="connsiteX2" fmla="*/ 3662737 w 8883558"/>
                <a:gd name="connsiteY2" fmla="*/ 4423529 h 7655196"/>
                <a:gd name="connsiteX3" fmla="*/ 5041974 w 8883558"/>
                <a:gd name="connsiteY3" fmla="*/ 5638779 h 7655196"/>
                <a:gd name="connsiteX4" fmla="*/ 6212364 w 8883558"/>
                <a:gd name="connsiteY4" fmla="*/ 6628739 h 7655196"/>
                <a:gd name="connsiteX5" fmla="*/ 7613055 w 8883558"/>
                <a:gd name="connsiteY5" fmla="*/ 7473662 h 7655196"/>
                <a:gd name="connsiteX6" fmla="*/ 7406450 w 8883558"/>
                <a:gd name="connsiteY6" fmla="*/ 7655196 h 7655196"/>
                <a:gd name="connsiteX7" fmla="*/ 8883558 w 8883558"/>
                <a:gd name="connsiteY7" fmla="*/ 7631749 h 7655196"/>
                <a:gd name="connsiteX8" fmla="*/ 7828481 w 8883558"/>
                <a:gd name="connsiteY8" fmla="*/ 6693903 h 7655196"/>
                <a:gd name="connsiteX9" fmla="*/ 7805035 w 8883558"/>
                <a:gd name="connsiteY9" fmla="*/ 6975257 h 7655196"/>
                <a:gd name="connsiteX10" fmla="*/ 7125097 w 8883558"/>
                <a:gd name="connsiteY10" fmla="*/ 6295319 h 7655196"/>
                <a:gd name="connsiteX11" fmla="*/ 6394899 w 8883558"/>
                <a:gd name="connsiteY11" fmla="*/ 4644401 h 7655196"/>
                <a:gd name="connsiteX12" fmla="*/ 5210638 w 8883558"/>
                <a:gd name="connsiteY12" fmla="*/ 2808692 h 7655196"/>
                <a:gd name="connsiteX13" fmla="*/ 3243022 w 8883558"/>
                <a:gd name="connsiteY13" fmla="*/ 0 h 7655196"/>
                <a:gd name="connsiteX0" fmla="*/ 0 w 8883558"/>
                <a:gd name="connsiteY0" fmla="*/ 1718039 h 7655196"/>
                <a:gd name="connsiteX1" fmla="*/ 2298923 w 8883558"/>
                <a:gd name="connsiteY1" fmla="*/ 2825990 h 7655196"/>
                <a:gd name="connsiteX2" fmla="*/ 3925442 w 8883558"/>
                <a:gd name="connsiteY2" fmla="*/ 4274169 h 7655196"/>
                <a:gd name="connsiteX3" fmla="*/ 5041974 w 8883558"/>
                <a:gd name="connsiteY3" fmla="*/ 5638779 h 7655196"/>
                <a:gd name="connsiteX4" fmla="*/ 6212364 w 8883558"/>
                <a:gd name="connsiteY4" fmla="*/ 6628739 h 7655196"/>
                <a:gd name="connsiteX5" fmla="*/ 7613055 w 8883558"/>
                <a:gd name="connsiteY5" fmla="*/ 7473662 h 7655196"/>
                <a:gd name="connsiteX6" fmla="*/ 7406450 w 8883558"/>
                <a:gd name="connsiteY6" fmla="*/ 7655196 h 7655196"/>
                <a:gd name="connsiteX7" fmla="*/ 8883558 w 8883558"/>
                <a:gd name="connsiteY7" fmla="*/ 7631749 h 7655196"/>
                <a:gd name="connsiteX8" fmla="*/ 7828481 w 8883558"/>
                <a:gd name="connsiteY8" fmla="*/ 6693903 h 7655196"/>
                <a:gd name="connsiteX9" fmla="*/ 7805035 w 8883558"/>
                <a:gd name="connsiteY9" fmla="*/ 6975257 h 7655196"/>
                <a:gd name="connsiteX10" fmla="*/ 7125097 w 8883558"/>
                <a:gd name="connsiteY10" fmla="*/ 6295319 h 7655196"/>
                <a:gd name="connsiteX11" fmla="*/ 6394899 w 8883558"/>
                <a:gd name="connsiteY11" fmla="*/ 4644401 h 7655196"/>
                <a:gd name="connsiteX12" fmla="*/ 5210638 w 8883558"/>
                <a:gd name="connsiteY12" fmla="*/ 2808692 h 7655196"/>
                <a:gd name="connsiteX13" fmla="*/ 3243022 w 8883558"/>
                <a:gd name="connsiteY13" fmla="*/ 0 h 7655196"/>
                <a:gd name="connsiteX0" fmla="*/ 0 w 8883558"/>
                <a:gd name="connsiteY0" fmla="*/ 1513121 h 7450278"/>
                <a:gd name="connsiteX1" fmla="*/ 2298923 w 8883558"/>
                <a:gd name="connsiteY1" fmla="*/ 2621072 h 7450278"/>
                <a:gd name="connsiteX2" fmla="*/ 3925442 w 8883558"/>
                <a:gd name="connsiteY2" fmla="*/ 4069251 h 7450278"/>
                <a:gd name="connsiteX3" fmla="*/ 5041974 w 8883558"/>
                <a:gd name="connsiteY3" fmla="*/ 5433861 h 7450278"/>
                <a:gd name="connsiteX4" fmla="*/ 6212364 w 8883558"/>
                <a:gd name="connsiteY4" fmla="*/ 6423821 h 7450278"/>
                <a:gd name="connsiteX5" fmla="*/ 7613055 w 8883558"/>
                <a:gd name="connsiteY5" fmla="*/ 7268744 h 7450278"/>
                <a:gd name="connsiteX6" fmla="*/ 7406450 w 8883558"/>
                <a:gd name="connsiteY6" fmla="*/ 7450278 h 7450278"/>
                <a:gd name="connsiteX7" fmla="*/ 8883558 w 8883558"/>
                <a:gd name="connsiteY7" fmla="*/ 7426831 h 7450278"/>
                <a:gd name="connsiteX8" fmla="*/ 7828481 w 8883558"/>
                <a:gd name="connsiteY8" fmla="*/ 6488985 h 7450278"/>
                <a:gd name="connsiteX9" fmla="*/ 7805035 w 8883558"/>
                <a:gd name="connsiteY9" fmla="*/ 6770339 h 7450278"/>
                <a:gd name="connsiteX10" fmla="*/ 7125097 w 8883558"/>
                <a:gd name="connsiteY10" fmla="*/ 6090401 h 7450278"/>
                <a:gd name="connsiteX11" fmla="*/ 6394899 w 8883558"/>
                <a:gd name="connsiteY11" fmla="*/ 4439483 h 7450278"/>
                <a:gd name="connsiteX12" fmla="*/ 5210638 w 8883558"/>
                <a:gd name="connsiteY12" fmla="*/ 2603774 h 7450278"/>
                <a:gd name="connsiteX13" fmla="*/ 2828443 w 8883558"/>
                <a:gd name="connsiteY13" fmla="*/ 0 h 7450278"/>
                <a:gd name="connsiteX0" fmla="*/ 0 w 8883558"/>
                <a:gd name="connsiteY0" fmla="*/ 1513121 h 7450278"/>
                <a:gd name="connsiteX1" fmla="*/ 2298923 w 8883558"/>
                <a:gd name="connsiteY1" fmla="*/ 2621072 h 7450278"/>
                <a:gd name="connsiteX2" fmla="*/ 3925442 w 8883558"/>
                <a:gd name="connsiteY2" fmla="*/ 4069251 h 7450278"/>
                <a:gd name="connsiteX3" fmla="*/ 5041974 w 8883558"/>
                <a:gd name="connsiteY3" fmla="*/ 5433861 h 7450278"/>
                <a:gd name="connsiteX4" fmla="*/ 6212364 w 8883558"/>
                <a:gd name="connsiteY4" fmla="*/ 6423821 h 7450278"/>
                <a:gd name="connsiteX5" fmla="*/ 7613055 w 8883558"/>
                <a:gd name="connsiteY5" fmla="*/ 7268744 h 7450278"/>
                <a:gd name="connsiteX6" fmla="*/ 7406450 w 8883558"/>
                <a:gd name="connsiteY6" fmla="*/ 7450278 h 7450278"/>
                <a:gd name="connsiteX7" fmla="*/ 8883558 w 8883558"/>
                <a:gd name="connsiteY7" fmla="*/ 7426831 h 7450278"/>
                <a:gd name="connsiteX8" fmla="*/ 7828481 w 8883558"/>
                <a:gd name="connsiteY8" fmla="*/ 6488985 h 7450278"/>
                <a:gd name="connsiteX9" fmla="*/ 7805035 w 8883558"/>
                <a:gd name="connsiteY9" fmla="*/ 6770339 h 7450278"/>
                <a:gd name="connsiteX10" fmla="*/ 7125097 w 8883558"/>
                <a:gd name="connsiteY10" fmla="*/ 6090401 h 7450278"/>
                <a:gd name="connsiteX11" fmla="*/ 6394899 w 8883558"/>
                <a:gd name="connsiteY11" fmla="*/ 4439483 h 7450278"/>
                <a:gd name="connsiteX12" fmla="*/ 4931196 w 8883558"/>
                <a:gd name="connsiteY12" fmla="*/ 2627183 h 7450278"/>
                <a:gd name="connsiteX13" fmla="*/ 2828443 w 8883558"/>
                <a:gd name="connsiteY13" fmla="*/ 0 h 7450278"/>
                <a:gd name="connsiteX0" fmla="*/ 0 w 8883558"/>
                <a:gd name="connsiteY0" fmla="*/ 1513121 h 7450278"/>
                <a:gd name="connsiteX1" fmla="*/ 2298923 w 8883558"/>
                <a:gd name="connsiteY1" fmla="*/ 2621072 h 7450278"/>
                <a:gd name="connsiteX2" fmla="*/ 3925442 w 8883558"/>
                <a:gd name="connsiteY2" fmla="*/ 4069251 h 7450278"/>
                <a:gd name="connsiteX3" fmla="*/ 5041974 w 8883558"/>
                <a:gd name="connsiteY3" fmla="*/ 5433861 h 7450278"/>
                <a:gd name="connsiteX4" fmla="*/ 6212364 w 8883558"/>
                <a:gd name="connsiteY4" fmla="*/ 6423821 h 7450278"/>
                <a:gd name="connsiteX5" fmla="*/ 7613055 w 8883558"/>
                <a:gd name="connsiteY5" fmla="*/ 7268744 h 7450278"/>
                <a:gd name="connsiteX6" fmla="*/ 7406450 w 8883558"/>
                <a:gd name="connsiteY6" fmla="*/ 7450278 h 7450278"/>
                <a:gd name="connsiteX7" fmla="*/ 8883558 w 8883558"/>
                <a:gd name="connsiteY7" fmla="*/ 7426831 h 7450278"/>
                <a:gd name="connsiteX8" fmla="*/ 7828481 w 8883558"/>
                <a:gd name="connsiteY8" fmla="*/ 6488985 h 7450278"/>
                <a:gd name="connsiteX9" fmla="*/ 7805035 w 8883558"/>
                <a:gd name="connsiteY9" fmla="*/ 6770339 h 7450278"/>
                <a:gd name="connsiteX10" fmla="*/ 7125097 w 8883558"/>
                <a:gd name="connsiteY10" fmla="*/ 6090401 h 7450278"/>
                <a:gd name="connsiteX11" fmla="*/ 6067357 w 8883558"/>
                <a:gd name="connsiteY11" fmla="*/ 4410191 h 7450278"/>
                <a:gd name="connsiteX12" fmla="*/ 4931196 w 8883558"/>
                <a:gd name="connsiteY12" fmla="*/ 2627183 h 7450278"/>
                <a:gd name="connsiteX13" fmla="*/ 2828443 w 8883558"/>
                <a:gd name="connsiteY13" fmla="*/ 0 h 7450278"/>
                <a:gd name="connsiteX0" fmla="*/ 0 w 6584635"/>
                <a:gd name="connsiteY0" fmla="*/ 2621072 h 7450278"/>
                <a:gd name="connsiteX1" fmla="*/ 1626519 w 6584635"/>
                <a:gd name="connsiteY1" fmla="*/ 4069251 h 7450278"/>
                <a:gd name="connsiteX2" fmla="*/ 2743051 w 6584635"/>
                <a:gd name="connsiteY2" fmla="*/ 5433861 h 7450278"/>
                <a:gd name="connsiteX3" fmla="*/ 3913441 w 6584635"/>
                <a:gd name="connsiteY3" fmla="*/ 6423821 h 7450278"/>
                <a:gd name="connsiteX4" fmla="*/ 5314132 w 6584635"/>
                <a:gd name="connsiteY4" fmla="*/ 7268744 h 7450278"/>
                <a:gd name="connsiteX5" fmla="*/ 5107527 w 6584635"/>
                <a:gd name="connsiteY5" fmla="*/ 7450278 h 7450278"/>
                <a:gd name="connsiteX6" fmla="*/ 6584635 w 6584635"/>
                <a:gd name="connsiteY6" fmla="*/ 7426831 h 7450278"/>
                <a:gd name="connsiteX7" fmla="*/ 5529558 w 6584635"/>
                <a:gd name="connsiteY7" fmla="*/ 6488985 h 7450278"/>
                <a:gd name="connsiteX8" fmla="*/ 5506112 w 6584635"/>
                <a:gd name="connsiteY8" fmla="*/ 6770339 h 7450278"/>
                <a:gd name="connsiteX9" fmla="*/ 4826174 w 6584635"/>
                <a:gd name="connsiteY9" fmla="*/ 6090401 h 7450278"/>
                <a:gd name="connsiteX10" fmla="*/ 3768434 w 6584635"/>
                <a:gd name="connsiteY10" fmla="*/ 4410191 h 7450278"/>
                <a:gd name="connsiteX11" fmla="*/ 2632273 w 6584635"/>
                <a:gd name="connsiteY11" fmla="*/ 2627183 h 7450278"/>
                <a:gd name="connsiteX12" fmla="*/ 529520 w 6584635"/>
                <a:gd name="connsiteY12" fmla="*/ 0 h 7450278"/>
                <a:gd name="connsiteX0" fmla="*/ 0 w 6584635"/>
                <a:gd name="connsiteY0" fmla="*/ 0 h 4829206"/>
                <a:gd name="connsiteX1" fmla="*/ 1626519 w 6584635"/>
                <a:gd name="connsiteY1" fmla="*/ 1448179 h 4829206"/>
                <a:gd name="connsiteX2" fmla="*/ 2743051 w 6584635"/>
                <a:gd name="connsiteY2" fmla="*/ 2812789 h 4829206"/>
                <a:gd name="connsiteX3" fmla="*/ 3913441 w 6584635"/>
                <a:gd name="connsiteY3" fmla="*/ 3802749 h 4829206"/>
                <a:gd name="connsiteX4" fmla="*/ 5314132 w 6584635"/>
                <a:gd name="connsiteY4" fmla="*/ 4647672 h 4829206"/>
                <a:gd name="connsiteX5" fmla="*/ 5107527 w 6584635"/>
                <a:gd name="connsiteY5" fmla="*/ 4829206 h 4829206"/>
                <a:gd name="connsiteX6" fmla="*/ 6584635 w 6584635"/>
                <a:gd name="connsiteY6" fmla="*/ 4805759 h 4829206"/>
                <a:gd name="connsiteX7" fmla="*/ 5529558 w 6584635"/>
                <a:gd name="connsiteY7" fmla="*/ 3867913 h 4829206"/>
                <a:gd name="connsiteX8" fmla="*/ 5506112 w 6584635"/>
                <a:gd name="connsiteY8" fmla="*/ 4149267 h 4829206"/>
                <a:gd name="connsiteX9" fmla="*/ 4826174 w 6584635"/>
                <a:gd name="connsiteY9" fmla="*/ 3469329 h 4829206"/>
                <a:gd name="connsiteX10" fmla="*/ 3768434 w 6584635"/>
                <a:gd name="connsiteY10" fmla="*/ 1789119 h 4829206"/>
                <a:gd name="connsiteX11" fmla="*/ 2632273 w 6584635"/>
                <a:gd name="connsiteY11" fmla="*/ 6111 h 4829206"/>
                <a:gd name="connsiteX0" fmla="*/ 0 w 6584635"/>
                <a:gd name="connsiteY0" fmla="*/ 708920 h 5538126"/>
                <a:gd name="connsiteX1" fmla="*/ 1626519 w 6584635"/>
                <a:gd name="connsiteY1" fmla="*/ 2157099 h 5538126"/>
                <a:gd name="connsiteX2" fmla="*/ 2743051 w 6584635"/>
                <a:gd name="connsiteY2" fmla="*/ 3521709 h 5538126"/>
                <a:gd name="connsiteX3" fmla="*/ 3913441 w 6584635"/>
                <a:gd name="connsiteY3" fmla="*/ 4511669 h 5538126"/>
                <a:gd name="connsiteX4" fmla="*/ 5314132 w 6584635"/>
                <a:gd name="connsiteY4" fmla="*/ 5356592 h 5538126"/>
                <a:gd name="connsiteX5" fmla="*/ 5107527 w 6584635"/>
                <a:gd name="connsiteY5" fmla="*/ 5538126 h 5538126"/>
                <a:gd name="connsiteX6" fmla="*/ 6584635 w 6584635"/>
                <a:gd name="connsiteY6" fmla="*/ 5514679 h 5538126"/>
                <a:gd name="connsiteX7" fmla="*/ 5529558 w 6584635"/>
                <a:gd name="connsiteY7" fmla="*/ 4576833 h 5538126"/>
                <a:gd name="connsiteX8" fmla="*/ 5506112 w 6584635"/>
                <a:gd name="connsiteY8" fmla="*/ 4858187 h 5538126"/>
                <a:gd name="connsiteX9" fmla="*/ 4826174 w 6584635"/>
                <a:gd name="connsiteY9" fmla="*/ 4178249 h 5538126"/>
                <a:gd name="connsiteX10" fmla="*/ 3768434 w 6584635"/>
                <a:gd name="connsiteY10" fmla="*/ 2498039 h 5538126"/>
                <a:gd name="connsiteX11" fmla="*/ 2232880 w 6584635"/>
                <a:gd name="connsiteY11" fmla="*/ 0 h 5538126"/>
                <a:gd name="connsiteX0" fmla="*/ 0 w 6584635"/>
                <a:gd name="connsiteY0" fmla="*/ 708920 h 5538126"/>
                <a:gd name="connsiteX1" fmla="*/ 1626519 w 6584635"/>
                <a:gd name="connsiteY1" fmla="*/ 2157099 h 5538126"/>
                <a:gd name="connsiteX2" fmla="*/ 2743051 w 6584635"/>
                <a:gd name="connsiteY2" fmla="*/ 3521709 h 5538126"/>
                <a:gd name="connsiteX3" fmla="*/ 3913441 w 6584635"/>
                <a:gd name="connsiteY3" fmla="*/ 4511669 h 5538126"/>
                <a:gd name="connsiteX4" fmla="*/ 5314132 w 6584635"/>
                <a:gd name="connsiteY4" fmla="*/ 5356592 h 5538126"/>
                <a:gd name="connsiteX5" fmla="*/ 5107527 w 6584635"/>
                <a:gd name="connsiteY5" fmla="*/ 5538126 h 5538126"/>
                <a:gd name="connsiteX6" fmla="*/ 6584635 w 6584635"/>
                <a:gd name="connsiteY6" fmla="*/ 5514679 h 5538126"/>
                <a:gd name="connsiteX7" fmla="*/ 5529558 w 6584635"/>
                <a:gd name="connsiteY7" fmla="*/ 4576833 h 5538126"/>
                <a:gd name="connsiteX8" fmla="*/ 5506112 w 6584635"/>
                <a:gd name="connsiteY8" fmla="*/ 4858187 h 5538126"/>
                <a:gd name="connsiteX9" fmla="*/ 4826174 w 6584635"/>
                <a:gd name="connsiteY9" fmla="*/ 4178249 h 5538126"/>
                <a:gd name="connsiteX10" fmla="*/ 3768434 w 6584635"/>
                <a:gd name="connsiteY10" fmla="*/ 2498039 h 5538126"/>
                <a:gd name="connsiteX11" fmla="*/ 2232880 w 6584635"/>
                <a:gd name="connsiteY11" fmla="*/ 0 h 5538126"/>
                <a:gd name="connsiteX0" fmla="*/ 0 w 6584635"/>
                <a:gd name="connsiteY0" fmla="*/ 708920 h 5538126"/>
                <a:gd name="connsiteX1" fmla="*/ 1626519 w 6584635"/>
                <a:gd name="connsiteY1" fmla="*/ 2157099 h 5538126"/>
                <a:gd name="connsiteX2" fmla="*/ 2743051 w 6584635"/>
                <a:gd name="connsiteY2" fmla="*/ 3521709 h 5538126"/>
                <a:gd name="connsiteX3" fmla="*/ 3913441 w 6584635"/>
                <a:gd name="connsiteY3" fmla="*/ 4511669 h 5538126"/>
                <a:gd name="connsiteX4" fmla="*/ 5314132 w 6584635"/>
                <a:gd name="connsiteY4" fmla="*/ 5356592 h 5538126"/>
                <a:gd name="connsiteX5" fmla="*/ 5107527 w 6584635"/>
                <a:gd name="connsiteY5" fmla="*/ 5538126 h 5538126"/>
                <a:gd name="connsiteX6" fmla="*/ 6584635 w 6584635"/>
                <a:gd name="connsiteY6" fmla="*/ 5514679 h 5538126"/>
                <a:gd name="connsiteX7" fmla="*/ 5529558 w 6584635"/>
                <a:gd name="connsiteY7" fmla="*/ 4576833 h 5538126"/>
                <a:gd name="connsiteX8" fmla="*/ 5506112 w 6584635"/>
                <a:gd name="connsiteY8" fmla="*/ 4858187 h 5538126"/>
                <a:gd name="connsiteX9" fmla="*/ 4826174 w 6584635"/>
                <a:gd name="connsiteY9" fmla="*/ 4178249 h 5538126"/>
                <a:gd name="connsiteX10" fmla="*/ 3599241 w 6584635"/>
                <a:gd name="connsiteY10" fmla="*/ 2529579 h 5538126"/>
                <a:gd name="connsiteX11" fmla="*/ 2232880 w 6584635"/>
                <a:gd name="connsiteY11" fmla="*/ 0 h 5538126"/>
                <a:gd name="connsiteX0" fmla="*/ 1 w 5621774"/>
                <a:gd name="connsiteY0" fmla="*/ 1546940 h 5538126"/>
                <a:gd name="connsiteX1" fmla="*/ 663658 w 5621774"/>
                <a:gd name="connsiteY1" fmla="*/ 2157099 h 5538126"/>
                <a:gd name="connsiteX2" fmla="*/ 1780190 w 5621774"/>
                <a:gd name="connsiteY2" fmla="*/ 3521709 h 5538126"/>
                <a:gd name="connsiteX3" fmla="*/ 2950580 w 5621774"/>
                <a:gd name="connsiteY3" fmla="*/ 4511669 h 5538126"/>
                <a:gd name="connsiteX4" fmla="*/ 4351271 w 5621774"/>
                <a:gd name="connsiteY4" fmla="*/ 5356592 h 5538126"/>
                <a:gd name="connsiteX5" fmla="*/ 4144666 w 5621774"/>
                <a:gd name="connsiteY5" fmla="*/ 5538126 h 5538126"/>
                <a:gd name="connsiteX6" fmla="*/ 5621774 w 5621774"/>
                <a:gd name="connsiteY6" fmla="*/ 5514679 h 5538126"/>
                <a:gd name="connsiteX7" fmla="*/ 4566697 w 5621774"/>
                <a:gd name="connsiteY7" fmla="*/ 4576833 h 5538126"/>
                <a:gd name="connsiteX8" fmla="*/ 4543251 w 5621774"/>
                <a:gd name="connsiteY8" fmla="*/ 4858187 h 5538126"/>
                <a:gd name="connsiteX9" fmla="*/ 3863313 w 5621774"/>
                <a:gd name="connsiteY9" fmla="*/ 4178249 h 5538126"/>
                <a:gd name="connsiteX10" fmla="*/ 2636380 w 5621774"/>
                <a:gd name="connsiteY10" fmla="*/ 2529579 h 5538126"/>
                <a:gd name="connsiteX11" fmla="*/ 1270019 w 5621774"/>
                <a:gd name="connsiteY11" fmla="*/ 0 h 5538126"/>
                <a:gd name="connsiteX0" fmla="*/ 0 w 5621773"/>
                <a:gd name="connsiteY0" fmla="*/ 1546940 h 5538126"/>
                <a:gd name="connsiteX1" fmla="*/ 663657 w 5621773"/>
                <a:gd name="connsiteY1" fmla="*/ 2157099 h 5538126"/>
                <a:gd name="connsiteX2" fmla="*/ 1780189 w 5621773"/>
                <a:gd name="connsiteY2" fmla="*/ 3521709 h 5538126"/>
                <a:gd name="connsiteX3" fmla="*/ 2950579 w 5621773"/>
                <a:gd name="connsiteY3" fmla="*/ 4511669 h 5538126"/>
                <a:gd name="connsiteX4" fmla="*/ 4351270 w 5621773"/>
                <a:gd name="connsiteY4" fmla="*/ 5356592 h 5538126"/>
                <a:gd name="connsiteX5" fmla="*/ 4144665 w 5621773"/>
                <a:gd name="connsiteY5" fmla="*/ 5538126 h 5538126"/>
                <a:gd name="connsiteX6" fmla="*/ 5621773 w 5621773"/>
                <a:gd name="connsiteY6" fmla="*/ 5514679 h 5538126"/>
                <a:gd name="connsiteX7" fmla="*/ 4566696 w 5621773"/>
                <a:gd name="connsiteY7" fmla="*/ 4576833 h 5538126"/>
                <a:gd name="connsiteX8" fmla="*/ 4543250 w 5621773"/>
                <a:gd name="connsiteY8" fmla="*/ 4858187 h 5538126"/>
                <a:gd name="connsiteX9" fmla="*/ 3863312 w 5621773"/>
                <a:gd name="connsiteY9" fmla="*/ 4178249 h 5538126"/>
                <a:gd name="connsiteX10" fmla="*/ 2636379 w 5621773"/>
                <a:gd name="connsiteY10" fmla="*/ 2529579 h 5538126"/>
                <a:gd name="connsiteX11" fmla="*/ 1270018 w 5621773"/>
                <a:gd name="connsiteY11" fmla="*/ 0 h 5538126"/>
                <a:gd name="connsiteX0" fmla="*/ 0 w 5621773"/>
                <a:gd name="connsiteY0" fmla="*/ 1546940 h 5538126"/>
                <a:gd name="connsiteX1" fmla="*/ 663657 w 5621773"/>
                <a:gd name="connsiteY1" fmla="*/ 2157099 h 5538126"/>
                <a:gd name="connsiteX2" fmla="*/ 1849394 w 5621773"/>
                <a:gd name="connsiteY2" fmla="*/ 3491599 h 5538126"/>
                <a:gd name="connsiteX3" fmla="*/ 2950579 w 5621773"/>
                <a:gd name="connsiteY3" fmla="*/ 4511669 h 5538126"/>
                <a:gd name="connsiteX4" fmla="*/ 4351270 w 5621773"/>
                <a:gd name="connsiteY4" fmla="*/ 5356592 h 5538126"/>
                <a:gd name="connsiteX5" fmla="*/ 4144665 w 5621773"/>
                <a:gd name="connsiteY5" fmla="*/ 5538126 h 5538126"/>
                <a:gd name="connsiteX6" fmla="*/ 5621773 w 5621773"/>
                <a:gd name="connsiteY6" fmla="*/ 5514679 h 5538126"/>
                <a:gd name="connsiteX7" fmla="*/ 4566696 w 5621773"/>
                <a:gd name="connsiteY7" fmla="*/ 4576833 h 5538126"/>
                <a:gd name="connsiteX8" fmla="*/ 4543250 w 5621773"/>
                <a:gd name="connsiteY8" fmla="*/ 4858187 h 5538126"/>
                <a:gd name="connsiteX9" fmla="*/ 3863312 w 5621773"/>
                <a:gd name="connsiteY9" fmla="*/ 4178249 h 5538126"/>
                <a:gd name="connsiteX10" fmla="*/ 2636379 w 5621773"/>
                <a:gd name="connsiteY10" fmla="*/ 2529579 h 5538126"/>
                <a:gd name="connsiteX11" fmla="*/ 1270018 w 5621773"/>
                <a:gd name="connsiteY11" fmla="*/ 0 h 553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21773" h="5538126">
                  <a:moveTo>
                    <a:pt x="0" y="1546940"/>
                  </a:moveTo>
                  <a:cubicBezTo>
                    <a:pt x="550922" y="2036321"/>
                    <a:pt x="355425" y="1832989"/>
                    <a:pt x="663657" y="2157099"/>
                  </a:cubicBezTo>
                  <a:cubicBezTo>
                    <a:pt x="971889" y="2481209"/>
                    <a:pt x="1468240" y="3099171"/>
                    <a:pt x="1849394" y="3491599"/>
                  </a:cubicBezTo>
                  <a:cubicBezTo>
                    <a:pt x="2230548" y="3884027"/>
                    <a:pt x="2533600" y="4200837"/>
                    <a:pt x="2950579" y="4511669"/>
                  </a:cubicBezTo>
                  <a:cubicBezTo>
                    <a:pt x="3367558" y="4822501"/>
                    <a:pt x="4108993" y="5188561"/>
                    <a:pt x="4351270" y="5356592"/>
                  </a:cubicBezTo>
                  <a:lnTo>
                    <a:pt x="4144665" y="5538126"/>
                  </a:lnTo>
                  <a:lnTo>
                    <a:pt x="5621773" y="5514679"/>
                  </a:lnTo>
                  <a:lnTo>
                    <a:pt x="4566696" y="4576833"/>
                  </a:lnTo>
                  <a:lnTo>
                    <a:pt x="4543250" y="4858187"/>
                  </a:lnTo>
                  <a:cubicBezTo>
                    <a:pt x="4426019" y="4791756"/>
                    <a:pt x="4181124" y="4566350"/>
                    <a:pt x="3863312" y="4178249"/>
                  </a:cubicBezTo>
                  <a:cubicBezTo>
                    <a:pt x="3545500" y="3790148"/>
                    <a:pt x="3002029" y="3106782"/>
                    <a:pt x="2636379" y="2529579"/>
                  </a:cubicBezTo>
                  <a:cubicBezTo>
                    <a:pt x="2124528" y="1696899"/>
                    <a:pt x="1559352" y="926864"/>
                    <a:pt x="1270018" y="0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8" name="Group 347"/>
            <p:cNvGrpSpPr/>
            <p:nvPr/>
          </p:nvGrpSpPr>
          <p:grpSpPr>
            <a:xfrm>
              <a:off x="14925821" y="15059887"/>
              <a:ext cx="1566333" cy="830910"/>
              <a:chOff x="1339089" y="3141082"/>
              <a:chExt cx="2584486" cy="1266982"/>
            </a:xfrm>
          </p:grpSpPr>
          <p:grpSp>
            <p:nvGrpSpPr>
              <p:cNvPr id="349" name="Group 348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353" name="Rectangle 352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54" name="TextBox 353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50" name="Freeform 349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51" name="Freeform 350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352" name="TextBox 351"/>
              <p:cNvSpPr txBox="1"/>
              <p:nvPr/>
            </p:nvSpPr>
            <p:spPr>
              <a:xfrm>
                <a:off x="1339089" y="3736787"/>
                <a:ext cx="2584486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28                ST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76" name="Group 375"/>
            <p:cNvGrpSpPr/>
            <p:nvPr/>
          </p:nvGrpSpPr>
          <p:grpSpPr>
            <a:xfrm>
              <a:off x="8612503" y="13640536"/>
              <a:ext cx="1586390" cy="859002"/>
              <a:chOff x="-2280556" y="7971897"/>
              <a:chExt cx="2617582" cy="1309816"/>
            </a:xfrm>
          </p:grpSpPr>
          <p:grpSp>
            <p:nvGrpSpPr>
              <p:cNvPr id="377" name="Group 376"/>
              <p:cNvGrpSpPr/>
              <p:nvPr/>
            </p:nvGrpSpPr>
            <p:grpSpPr>
              <a:xfrm>
                <a:off x="-2186214" y="8742147"/>
                <a:ext cx="2208911" cy="294391"/>
                <a:chOff x="19405195" y="11229252"/>
                <a:chExt cx="2149928" cy="294391"/>
              </a:xfrm>
            </p:grpSpPr>
            <p:sp>
              <p:nvSpPr>
                <p:cNvPr id="384" name="Rectangle 383"/>
                <p:cNvSpPr/>
                <p:nvPr/>
              </p:nvSpPr>
              <p:spPr>
                <a:xfrm>
                  <a:off x="19405195" y="11231696"/>
                  <a:ext cx="2147145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85" name="Rectangle 384"/>
                <p:cNvSpPr/>
                <p:nvPr/>
              </p:nvSpPr>
              <p:spPr>
                <a:xfrm>
                  <a:off x="19409741" y="11229252"/>
                  <a:ext cx="2145382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378" name="Group 377"/>
              <p:cNvGrpSpPr/>
              <p:nvPr/>
            </p:nvGrpSpPr>
            <p:grpSpPr>
              <a:xfrm>
                <a:off x="-2280556" y="7971897"/>
                <a:ext cx="2617582" cy="1309816"/>
                <a:chOff x="13570844" y="17402297"/>
                <a:chExt cx="2617582" cy="1309816"/>
              </a:xfrm>
            </p:grpSpPr>
            <p:grpSp>
              <p:nvGrpSpPr>
                <p:cNvPr id="379" name="Group 378"/>
                <p:cNvGrpSpPr/>
                <p:nvPr/>
              </p:nvGrpSpPr>
              <p:grpSpPr>
                <a:xfrm>
                  <a:off x="13997376" y="17402297"/>
                  <a:ext cx="1264508" cy="1309816"/>
                  <a:chOff x="5358714" y="8031892"/>
                  <a:chExt cx="1264508" cy="1309816"/>
                </a:xfrm>
              </p:grpSpPr>
              <p:sp>
                <p:nvSpPr>
                  <p:cNvPr id="382" name="Rectangle 381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383" name="TextBox 382"/>
                  <p:cNvSpPr txBox="1"/>
                  <p:nvPr/>
                </p:nvSpPr>
                <p:spPr>
                  <a:xfrm>
                    <a:off x="5382865" y="8031892"/>
                    <a:ext cx="1213029" cy="56316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XXXX</a:t>
                    </a:r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380" name="Rounded Rectangle 379"/>
                <p:cNvSpPr/>
                <p:nvPr/>
              </p:nvSpPr>
              <p:spPr>
                <a:xfrm>
                  <a:off x="14200567" y="18143217"/>
                  <a:ext cx="854440" cy="37881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81" name="TextBox 380"/>
                <p:cNvSpPr txBox="1"/>
                <p:nvPr/>
              </p:nvSpPr>
              <p:spPr>
                <a:xfrm>
                  <a:off x="13570844" y="18033955"/>
                  <a:ext cx="2617582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</a:t>
                  </a:r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    B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416" name="Group 415"/>
            <p:cNvGrpSpPr/>
            <p:nvPr/>
          </p:nvGrpSpPr>
          <p:grpSpPr>
            <a:xfrm>
              <a:off x="7479942" y="3219667"/>
              <a:ext cx="1451842" cy="1309816"/>
              <a:chOff x="5305666" y="8031892"/>
              <a:chExt cx="1451842" cy="1309816"/>
            </a:xfrm>
          </p:grpSpPr>
          <p:sp>
            <p:nvSpPr>
              <p:cNvPr id="417" name="Rectangle 416"/>
              <p:cNvSpPr/>
              <p:nvPr/>
            </p:nvSpPr>
            <p:spPr>
              <a:xfrm>
                <a:off x="5436972" y="8575589"/>
                <a:ext cx="1208902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South-</a:t>
                </a:r>
              </a:p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western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18" name="TextBox 417"/>
              <p:cNvSpPr txBox="1"/>
              <p:nvPr/>
            </p:nvSpPr>
            <p:spPr>
              <a:xfrm>
                <a:off x="5305666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19" name="Group 418"/>
            <p:cNvGrpSpPr/>
            <p:nvPr/>
          </p:nvGrpSpPr>
          <p:grpSpPr>
            <a:xfrm>
              <a:off x="11233414" y="7975986"/>
              <a:ext cx="932217" cy="2433453"/>
              <a:chOff x="7633005" y="9833786"/>
              <a:chExt cx="932217" cy="2433453"/>
            </a:xfrm>
          </p:grpSpPr>
          <p:sp>
            <p:nvSpPr>
              <p:cNvPr id="420" name="Freeform 419"/>
              <p:cNvSpPr/>
              <p:nvPr/>
            </p:nvSpPr>
            <p:spPr>
              <a:xfrm rot="868831">
                <a:off x="7633005" y="9833786"/>
                <a:ext cx="932217" cy="2433453"/>
              </a:xfrm>
              <a:custGeom>
                <a:avLst/>
                <a:gdLst>
                  <a:gd name="connsiteX0" fmla="*/ 0 w 1200150"/>
                  <a:gd name="connsiteY0" fmla="*/ 2952750 h 2952750"/>
                  <a:gd name="connsiteX1" fmla="*/ 1200150 w 1200150"/>
                  <a:gd name="connsiteY1" fmla="*/ 0 h 2952750"/>
                  <a:gd name="connsiteX0" fmla="*/ 0 w 1799036"/>
                  <a:gd name="connsiteY0" fmla="*/ 4383363 h 4383363"/>
                  <a:gd name="connsiteX1" fmla="*/ 1799036 w 1799036"/>
                  <a:gd name="connsiteY1" fmla="*/ 0 h 4383363"/>
                  <a:gd name="connsiteX0" fmla="*/ 0 w 2481884"/>
                  <a:gd name="connsiteY0" fmla="*/ 6391784 h 6391784"/>
                  <a:gd name="connsiteX1" fmla="*/ 2481884 w 2481884"/>
                  <a:gd name="connsiteY1" fmla="*/ 0 h 6391784"/>
                  <a:gd name="connsiteX0" fmla="*/ 0 w 1458776"/>
                  <a:gd name="connsiteY0" fmla="*/ 3830369 h 3830369"/>
                  <a:gd name="connsiteX1" fmla="*/ 1458776 w 1458776"/>
                  <a:gd name="connsiteY1" fmla="*/ 0 h 3830369"/>
                  <a:gd name="connsiteX0" fmla="*/ 0 w 1036052"/>
                  <a:gd name="connsiteY0" fmla="*/ 2714530 h 2714530"/>
                  <a:gd name="connsiteX1" fmla="*/ 1036052 w 1036052"/>
                  <a:gd name="connsiteY1" fmla="*/ 0 h 2714530"/>
                  <a:gd name="connsiteX0" fmla="*/ 0 w 1061472"/>
                  <a:gd name="connsiteY0" fmla="*/ 2736662 h 2736662"/>
                  <a:gd name="connsiteX1" fmla="*/ 1061472 w 1061472"/>
                  <a:gd name="connsiteY1" fmla="*/ 0 h 2736662"/>
                  <a:gd name="connsiteX0" fmla="*/ 0 w 932217"/>
                  <a:gd name="connsiteY0" fmla="*/ 2433453 h 2433453"/>
                  <a:gd name="connsiteX1" fmla="*/ 932217 w 932217"/>
                  <a:gd name="connsiteY1" fmla="*/ 0 h 2433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32217" h="2433453">
                    <a:moveTo>
                      <a:pt x="0" y="2433453"/>
                    </a:moveTo>
                    <a:lnTo>
                      <a:pt x="93221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1" name="Group 420"/>
              <p:cNvGrpSpPr/>
              <p:nvPr/>
            </p:nvGrpSpPr>
            <p:grpSpPr>
              <a:xfrm rot="18320677">
                <a:off x="7879802" y="10477755"/>
                <a:ext cx="1062722" cy="296596"/>
                <a:chOff x="13330300" y="26123431"/>
                <a:chExt cx="1062722" cy="296596"/>
              </a:xfrm>
            </p:grpSpPr>
            <p:sp>
              <p:nvSpPr>
                <p:cNvPr id="422" name="Rectangle 421"/>
                <p:cNvSpPr/>
                <p:nvPr/>
              </p:nvSpPr>
              <p:spPr>
                <a:xfrm>
                  <a:off x="13336797" y="26123431"/>
                  <a:ext cx="1056225" cy="294701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Rectangle 422"/>
                <p:cNvSpPr/>
                <p:nvPr/>
              </p:nvSpPr>
              <p:spPr>
                <a:xfrm>
                  <a:off x="13330300" y="26123464"/>
                  <a:ext cx="1058964" cy="296563"/>
                </a:xfrm>
                <a:prstGeom prst="rect">
                  <a:avLst/>
                </a:prstGeom>
                <a:solidFill>
                  <a:srgbClr val="FFFFCC">
                    <a:alpha val="4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400" b="1" dirty="0" smtClean="0">
                      <a:solidFill>
                        <a:srgbClr val="C00000"/>
                      </a:solidFill>
                    </a:rPr>
                    <a:t>XXXXX</a:t>
                  </a:r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</p:grpSp>
        </p:grpSp>
        <p:grpSp>
          <p:nvGrpSpPr>
            <p:cNvPr id="424" name="Group 423"/>
            <p:cNvGrpSpPr/>
            <p:nvPr/>
          </p:nvGrpSpPr>
          <p:grpSpPr>
            <a:xfrm rot="3171845">
              <a:off x="5126829" y="1742787"/>
              <a:ext cx="932217" cy="2433453"/>
              <a:chOff x="7919332" y="9418150"/>
              <a:chExt cx="932217" cy="2433453"/>
            </a:xfrm>
          </p:grpSpPr>
          <p:sp>
            <p:nvSpPr>
              <p:cNvPr id="425" name="Freeform 424"/>
              <p:cNvSpPr/>
              <p:nvPr/>
            </p:nvSpPr>
            <p:spPr>
              <a:xfrm rot="868831">
                <a:off x="7919332" y="9418150"/>
                <a:ext cx="932217" cy="2433453"/>
              </a:xfrm>
              <a:custGeom>
                <a:avLst/>
                <a:gdLst>
                  <a:gd name="connsiteX0" fmla="*/ 0 w 1200150"/>
                  <a:gd name="connsiteY0" fmla="*/ 2952750 h 2952750"/>
                  <a:gd name="connsiteX1" fmla="*/ 1200150 w 1200150"/>
                  <a:gd name="connsiteY1" fmla="*/ 0 h 2952750"/>
                  <a:gd name="connsiteX0" fmla="*/ 0 w 1799036"/>
                  <a:gd name="connsiteY0" fmla="*/ 4383363 h 4383363"/>
                  <a:gd name="connsiteX1" fmla="*/ 1799036 w 1799036"/>
                  <a:gd name="connsiteY1" fmla="*/ 0 h 4383363"/>
                  <a:gd name="connsiteX0" fmla="*/ 0 w 2481884"/>
                  <a:gd name="connsiteY0" fmla="*/ 6391784 h 6391784"/>
                  <a:gd name="connsiteX1" fmla="*/ 2481884 w 2481884"/>
                  <a:gd name="connsiteY1" fmla="*/ 0 h 6391784"/>
                  <a:gd name="connsiteX0" fmla="*/ 0 w 1458776"/>
                  <a:gd name="connsiteY0" fmla="*/ 3830369 h 3830369"/>
                  <a:gd name="connsiteX1" fmla="*/ 1458776 w 1458776"/>
                  <a:gd name="connsiteY1" fmla="*/ 0 h 3830369"/>
                  <a:gd name="connsiteX0" fmla="*/ 0 w 1036052"/>
                  <a:gd name="connsiteY0" fmla="*/ 2714530 h 2714530"/>
                  <a:gd name="connsiteX1" fmla="*/ 1036052 w 1036052"/>
                  <a:gd name="connsiteY1" fmla="*/ 0 h 2714530"/>
                  <a:gd name="connsiteX0" fmla="*/ 0 w 1061472"/>
                  <a:gd name="connsiteY0" fmla="*/ 2736662 h 2736662"/>
                  <a:gd name="connsiteX1" fmla="*/ 1061472 w 1061472"/>
                  <a:gd name="connsiteY1" fmla="*/ 0 h 2736662"/>
                  <a:gd name="connsiteX0" fmla="*/ 0 w 932217"/>
                  <a:gd name="connsiteY0" fmla="*/ 2433453 h 2433453"/>
                  <a:gd name="connsiteX1" fmla="*/ 932217 w 932217"/>
                  <a:gd name="connsiteY1" fmla="*/ 0 h 2433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32217" h="2433453">
                    <a:moveTo>
                      <a:pt x="0" y="2433453"/>
                    </a:moveTo>
                    <a:lnTo>
                      <a:pt x="93221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6" name="Group 425"/>
              <p:cNvGrpSpPr/>
              <p:nvPr/>
            </p:nvGrpSpPr>
            <p:grpSpPr>
              <a:xfrm rot="18320677">
                <a:off x="7879801" y="10477755"/>
                <a:ext cx="1062723" cy="296596"/>
                <a:chOff x="13330299" y="26123431"/>
                <a:chExt cx="1062723" cy="296596"/>
              </a:xfrm>
            </p:grpSpPr>
            <p:sp>
              <p:nvSpPr>
                <p:cNvPr id="427" name="Rectangle 426"/>
                <p:cNvSpPr/>
                <p:nvPr/>
              </p:nvSpPr>
              <p:spPr>
                <a:xfrm>
                  <a:off x="13336797" y="26123431"/>
                  <a:ext cx="1056225" cy="294701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Rectangle 427"/>
                <p:cNvSpPr/>
                <p:nvPr/>
              </p:nvSpPr>
              <p:spPr>
                <a:xfrm>
                  <a:off x="13330299" y="26123464"/>
                  <a:ext cx="1058964" cy="296563"/>
                </a:xfrm>
                <a:prstGeom prst="rect">
                  <a:avLst/>
                </a:prstGeom>
                <a:solidFill>
                  <a:srgbClr val="FFFFCC">
                    <a:alpha val="4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400" b="1" dirty="0" smtClean="0">
                      <a:solidFill>
                        <a:srgbClr val="C00000"/>
                      </a:solidFill>
                    </a:rPr>
                    <a:t>XXXXX</a:t>
                  </a:r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</p:grpSp>
        </p:grpSp>
        <p:grpSp>
          <p:nvGrpSpPr>
            <p:cNvPr id="429" name="Group 428"/>
            <p:cNvGrpSpPr/>
            <p:nvPr/>
          </p:nvGrpSpPr>
          <p:grpSpPr>
            <a:xfrm>
              <a:off x="5193942" y="838417"/>
              <a:ext cx="1451842" cy="1309816"/>
              <a:chOff x="5400916" y="8031892"/>
              <a:chExt cx="1451842" cy="1309816"/>
            </a:xfrm>
          </p:grpSpPr>
          <p:sp>
            <p:nvSpPr>
              <p:cNvPr id="430" name="Rectangle 429"/>
              <p:cNvSpPr/>
              <p:nvPr/>
            </p:nvSpPr>
            <p:spPr>
              <a:xfrm>
                <a:off x="5436972" y="8575589"/>
                <a:ext cx="1399402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Voronezh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5400916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35" name="Group 434"/>
            <p:cNvGrpSpPr/>
            <p:nvPr/>
          </p:nvGrpSpPr>
          <p:grpSpPr>
            <a:xfrm>
              <a:off x="5612027" y="4169149"/>
              <a:ext cx="1632834" cy="830910"/>
              <a:chOff x="1292664" y="3141082"/>
              <a:chExt cx="2694214" cy="1266982"/>
            </a:xfrm>
          </p:grpSpPr>
          <p:grpSp>
            <p:nvGrpSpPr>
              <p:cNvPr id="436" name="Group 435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40" name="Rectangle 439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41" name="TextBox 440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37" name="Freeform 436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8" name="Freeform 437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39" name="TextBox 438"/>
              <p:cNvSpPr txBox="1"/>
              <p:nvPr/>
            </p:nvSpPr>
            <p:spPr>
              <a:xfrm>
                <a:off x="1292664" y="3693884"/>
                <a:ext cx="2694214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1G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42" name="Group 441"/>
            <p:cNvGrpSpPr/>
            <p:nvPr/>
          </p:nvGrpSpPr>
          <p:grpSpPr>
            <a:xfrm>
              <a:off x="7100859" y="5235949"/>
              <a:ext cx="1632834" cy="830910"/>
              <a:chOff x="1292664" y="3141082"/>
              <a:chExt cx="2694214" cy="1266982"/>
            </a:xfrm>
          </p:grpSpPr>
          <p:grpSp>
            <p:nvGrpSpPr>
              <p:cNvPr id="443" name="Group 442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47" name="Rectangle 446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48" name="TextBox 447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44" name="Freeform 443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5" name="Freeform 444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46" name="TextBox 445"/>
              <p:cNvSpPr txBox="1"/>
              <p:nvPr/>
            </p:nvSpPr>
            <p:spPr>
              <a:xfrm>
                <a:off x="1292664" y="3693884"/>
                <a:ext cx="2694214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rgbClr val="C00000"/>
                    </a:solidFill>
                  </a:rPr>
                  <a:t>3</a:t>
                </a:r>
                <a:r>
                  <a:rPr lang="en-US" sz="1800" b="1" dirty="0" smtClean="0">
                    <a:solidFill>
                      <a:srgbClr val="C00000"/>
                    </a:solidFill>
                  </a:rPr>
                  <a:t>G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49" name="Group 448"/>
            <p:cNvGrpSpPr/>
            <p:nvPr/>
          </p:nvGrpSpPr>
          <p:grpSpPr>
            <a:xfrm>
              <a:off x="4526469" y="3393081"/>
              <a:ext cx="1632834" cy="830910"/>
              <a:chOff x="1524784" y="3141082"/>
              <a:chExt cx="2694214" cy="1266982"/>
            </a:xfrm>
          </p:grpSpPr>
          <p:grpSp>
            <p:nvGrpSpPr>
              <p:cNvPr id="450" name="Group 449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54" name="Rectangle 45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55" name="TextBox 454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51" name="Freeform 45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52" name="Freeform 45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53" name="TextBox 452"/>
              <p:cNvSpPr txBox="1"/>
              <p:nvPr/>
            </p:nvSpPr>
            <p:spPr>
              <a:xfrm>
                <a:off x="1524784" y="3758236"/>
                <a:ext cx="2694214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rgbClr val="C00000"/>
                    </a:solidFill>
                  </a:rPr>
                  <a:t>6</a:t>
                </a:r>
                <a:r>
                  <a:rPr lang="en-US" sz="1800" b="1" dirty="0" smtClean="0">
                    <a:solidFill>
                      <a:srgbClr val="C00000"/>
                    </a:solidFill>
                  </a:rPr>
                  <a:t>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56" name="Group 455"/>
            <p:cNvGrpSpPr/>
            <p:nvPr/>
          </p:nvGrpSpPr>
          <p:grpSpPr>
            <a:xfrm>
              <a:off x="13319760" y="12187734"/>
              <a:ext cx="1566333" cy="830910"/>
              <a:chOff x="1339089" y="3141082"/>
              <a:chExt cx="2584486" cy="1266982"/>
            </a:xfrm>
          </p:grpSpPr>
          <p:grpSp>
            <p:nvGrpSpPr>
              <p:cNvPr id="457" name="Group 456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61" name="Rectangle 46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62" name="TextBox 461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58" name="Freeform 45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59" name="Freeform 45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60" name="TextBox 459"/>
              <p:cNvSpPr txBox="1"/>
              <p:nvPr/>
            </p:nvSpPr>
            <p:spPr>
              <a:xfrm>
                <a:off x="1339089" y="3736787"/>
                <a:ext cx="2584486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51                ST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63" name="Group 462"/>
            <p:cNvGrpSpPr/>
            <p:nvPr/>
          </p:nvGrpSpPr>
          <p:grpSpPr>
            <a:xfrm>
              <a:off x="11347939" y="10680146"/>
              <a:ext cx="1566333" cy="830910"/>
              <a:chOff x="1339089" y="3141082"/>
              <a:chExt cx="2584486" cy="1266982"/>
            </a:xfrm>
          </p:grpSpPr>
          <p:grpSp>
            <p:nvGrpSpPr>
              <p:cNvPr id="464" name="Group 463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68" name="Rectangle 467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69" name="TextBox 468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66" name="Freeform 465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67" name="TextBox 466"/>
              <p:cNvSpPr txBox="1"/>
              <p:nvPr/>
            </p:nvSpPr>
            <p:spPr>
              <a:xfrm>
                <a:off x="1339089" y="3736787"/>
                <a:ext cx="2584486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2G                ST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70" name="Group 469"/>
            <p:cNvGrpSpPr/>
            <p:nvPr/>
          </p:nvGrpSpPr>
          <p:grpSpPr>
            <a:xfrm>
              <a:off x="11134579" y="9538319"/>
              <a:ext cx="1566333" cy="830910"/>
              <a:chOff x="1339089" y="3141082"/>
              <a:chExt cx="2584486" cy="1266982"/>
            </a:xfrm>
          </p:grpSpPr>
          <p:grpSp>
            <p:nvGrpSpPr>
              <p:cNvPr id="471" name="Group 470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75" name="Rectangle 474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76" name="TextBox 475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72" name="Freeform 471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73" name="Freeform 472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474" name="TextBox 473"/>
              <p:cNvSpPr txBox="1"/>
              <p:nvPr/>
            </p:nvSpPr>
            <p:spPr>
              <a:xfrm>
                <a:off x="1339089" y="3736787"/>
                <a:ext cx="2584486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5S                ST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9749721" y="12423453"/>
              <a:ext cx="1909553" cy="859002"/>
              <a:chOff x="17819301" y="9874563"/>
              <a:chExt cx="1909553" cy="859002"/>
            </a:xfrm>
          </p:grpSpPr>
          <p:grpSp>
            <p:nvGrpSpPr>
              <p:cNvPr id="495" name="Group 494"/>
              <p:cNvGrpSpPr/>
              <p:nvPr/>
            </p:nvGrpSpPr>
            <p:grpSpPr>
              <a:xfrm>
                <a:off x="17819301" y="10370826"/>
                <a:ext cx="1578674" cy="193067"/>
                <a:chOff x="19405195" y="11229252"/>
                <a:chExt cx="2149925" cy="294391"/>
              </a:xfrm>
            </p:grpSpPr>
            <p:sp>
              <p:nvSpPr>
                <p:cNvPr id="502" name="Rectangle 501"/>
                <p:cNvSpPr/>
                <p:nvPr/>
              </p:nvSpPr>
              <p:spPr>
                <a:xfrm>
                  <a:off x="19405195" y="11231696"/>
                  <a:ext cx="2147145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03" name="Rectangle 502"/>
                <p:cNvSpPr/>
                <p:nvPr/>
              </p:nvSpPr>
              <p:spPr>
                <a:xfrm>
                  <a:off x="19409738" y="11229252"/>
                  <a:ext cx="2145382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496" name="Group 495"/>
              <p:cNvGrpSpPr/>
              <p:nvPr/>
            </p:nvGrpSpPr>
            <p:grpSpPr>
              <a:xfrm>
                <a:off x="17928960" y="9874563"/>
                <a:ext cx="1799894" cy="859002"/>
                <a:chOff x="13206044" y="17402297"/>
                <a:chExt cx="2969870" cy="1309816"/>
              </a:xfrm>
            </p:grpSpPr>
            <p:grpSp>
              <p:nvGrpSpPr>
                <p:cNvPr id="497" name="Group 496"/>
                <p:cNvGrpSpPr/>
                <p:nvPr/>
              </p:nvGrpSpPr>
              <p:grpSpPr>
                <a:xfrm>
                  <a:off x="13997376" y="17402297"/>
                  <a:ext cx="1264508" cy="1309816"/>
                  <a:chOff x="5358714" y="8031892"/>
                  <a:chExt cx="1264508" cy="1309816"/>
                </a:xfrm>
              </p:grpSpPr>
              <p:sp>
                <p:nvSpPr>
                  <p:cNvPr id="500" name="Rectangle 499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01" name="TextBox 500"/>
                  <p:cNvSpPr txBox="1"/>
                  <p:nvPr/>
                </p:nvSpPr>
                <p:spPr>
                  <a:xfrm>
                    <a:off x="5382865" y="8031892"/>
                    <a:ext cx="1213029" cy="56316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</a:t>
                    </a:r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98" name="Rounded Rectangle 497"/>
                <p:cNvSpPr/>
                <p:nvPr/>
              </p:nvSpPr>
              <p:spPr>
                <a:xfrm>
                  <a:off x="14200567" y="18143217"/>
                  <a:ext cx="854440" cy="37881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99" name="TextBox 498"/>
                <p:cNvSpPr txBox="1"/>
                <p:nvPr/>
              </p:nvSpPr>
              <p:spPr>
                <a:xfrm>
                  <a:off x="13206044" y="18015909"/>
                  <a:ext cx="2969870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LVII                 4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14" name="Group 513"/>
            <p:cNvGrpSpPr/>
            <p:nvPr/>
          </p:nvGrpSpPr>
          <p:grpSpPr>
            <a:xfrm>
              <a:off x="9324878" y="10401399"/>
              <a:ext cx="1799894" cy="859002"/>
              <a:chOff x="17741673" y="9874563"/>
              <a:chExt cx="1799894" cy="859002"/>
            </a:xfrm>
          </p:grpSpPr>
          <p:grpSp>
            <p:nvGrpSpPr>
              <p:cNvPr id="515" name="Group 514"/>
              <p:cNvGrpSpPr/>
              <p:nvPr/>
            </p:nvGrpSpPr>
            <p:grpSpPr>
              <a:xfrm>
                <a:off x="17819301" y="10370826"/>
                <a:ext cx="1578674" cy="193067"/>
                <a:chOff x="19405195" y="11229252"/>
                <a:chExt cx="2149925" cy="294391"/>
              </a:xfrm>
            </p:grpSpPr>
            <p:sp>
              <p:nvSpPr>
                <p:cNvPr id="522" name="Rectangle 521"/>
                <p:cNvSpPr/>
                <p:nvPr/>
              </p:nvSpPr>
              <p:spPr>
                <a:xfrm>
                  <a:off x="19405195" y="11231696"/>
                  <a:ext cx="2147145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23" name="Rectangle 522"/>
                <p:cNvSpPr/>
                <p:nvPr/>
              </p:nvSpPr>
              <p:spPr>
                <a:xfrm>
                  <a:off x="19409738" y="11229252"/>
                  <a:ext cx="2145382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grpSp>
            <p:nvGrpSpPr>
              <p:cNvPr id="516" name="Group 515"/>
              <p:cNvGrpSpPr/>
              <p:nvPr/>
            </p:nvGrpSpPr>
            <p:grpSpPr>
              <a:xfrm>
                <a:off x="17741673" y="9874563"/>
                <a:ext cx="1799894" cy="859002"/>
                <a:chOff x="12897016" y="17402297"/>
                <a:chExt cx="2969870" cy="1309816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13997376" y="17402297"/>
                  <a:ext cx="1264508" cy="1309816"/>
                  <a:chOff x="5358714" y="8031892"/>
                  <a:chExt cx="1264508" cy="1309816"/>
                </a:xfrm>
              </p:grpSpPr>
              <p:sp>
                <p:nvSpPr>
                  <p:cNvPr id="520" name="Rectangle 519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21" name="TextBox 520"/>
                  <p:cNvSpPr txBox="1"/>
                  <p:nvPr/>
                </p:nvSpPr>
                <p:spPr>
                  <a:xfrm>
                    <a:off x="5382865" y="8031892"/>
                    <a:ext cx="1213029" cy="56316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</a:t>
                    </a:r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18" name="Rounded Rectangle 517"/>
                <p:cNvSpPr/>
                <p:nvPr/>
              </p:nvSpPr>
              <p:spPr>
                <a:xfrm>
                  <a:off x="14200567" y="18143217"/>
                  <a:ext cx="854440" cy="37881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19" name="TextBox 518"/>
                <p:cNvSpPr txBox="1"/>
                <p:nvPr/>
              </p:nvSpPr>
              <p:spPr>
                <a:xfrm>
                  <a:off x="12897016" y="18015909"/>
                  <a:ext cx="2969870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XLVIII                 4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24" name="Group 523"/>
            <p:cNvGrpSpPr/>
            <p:nvPr/>
          </p:nvGrpSpPr>
          <p:grpSpPr>
            <a:xfrm>
              <a:off x="12386835" y="14981022"/>
              <a:ext cx="1862106" cy="830910"/>
              <a:chOff x="1120952" y="3141082"/>
              <a:chExt cx="3072518" cy="1266982"/>
            </a:xfrm>
          </p:grpSpPr>
          <p:grpSp>
            <p:nvGrpSpPr>
              <p:cNvPr id="525" name="Group 524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529" name="Rectangle 528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00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530" name="TextBox 529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006600"/>
                      </a:solidFill>
                    </a:rPr>
                    <a:t>XXXX</a:t>
                  </a:r>
                  <a:endParaRPr lang="en-US" sz="1800" b="1" dirty="0">
                    <a:solidFill>
                      <a:srgbClr val="006600"/>
                    </a:solidFill>
                  </a:endParaRPr>
                </a:p>
              </p:txBody>
            </p:sp>
          </p:grpSp>
          <p:sp>
            <p:nvSpPr>
              <p:cNvPr id="526" name="Freeform 525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006600"/>
                  </a:solidFill>
                </a:endParaRPr>
              </a:p>
            </p:txBody>
          </p:sp>
          <p:sp>
            <p:nvSpPr>
              <p:cNvPr id="527" name="Freeform 526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006600"/>
                  </a:solidFill>
                </a:endParaRPr>
              </a:p>
            </p:txBody>
          </p:sp>
          <p:sp>
            <p:nvSpPr>
              <p:cNvPr id="528" name="TextBox 527"/>
              <p:cNvSpPr txBox="1"/>
              <p:nvPr/>
            </p:nvSpPr>
            <p:spPr>
              <a:xfrm>
                <a:off x="1120952" y="3736787"/>
                <a:ext cx="3072518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006600"/>
                    </a:solidFill>
                  </a:rPr>
                  <a:t>4Ru                Don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grpSp>
          <p:nvGrpSpPr>
            <p:cNvPr id="531" name="Group 530"/>
            <p:cNvGrpSpPr/>
            <p:nvPr/>
          </p:nvGrpSpPr>
          <p:grpSpPr>
            <a:xfrm>
              <a:off x="7281435" y="9571144"/>
              <a:ext cx="1862106" cy="830910"/>
              <a:chOff x="1120952" y="3141082"/>
              <a:chExt cx="3072518" cy="1266982"/>
            </a:xfrm>
          </p:grpSpPr>
          <p:grpSp>
            <p:nvGrpSpPr>
              <p:cNvPr id="532" name="Group 531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536" name="Rectangle 535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0066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006600"/>
                    </a:solidFill>
                  </a:endParaRPr>
                </a:p>
              </p:txBody>
            </p:sp>
            <p:sp>
              <p:nvSpPr>
                <p:cNvPr id="537" name="TextBox 536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006600"/>
                      </a:solidFill>
                    </a:rPr>
                    <a:t>XXXX</a:t>
                  </a:r>
                  <a:endParaRPr lang="en-US" sz="1800" b="1" dirty="0">
                    <a:solidFill>
                      <a:srgbClr val="006600"/>
                    </a:solidFill>
                  </a:endParaRPr>
                </a:p>
              </p:txBody>
            </p:sp>
          </p:grpSp>
          <p:sp>
            <p:nvSpPr>
              <p:cNvPr id="533" name="Freeform 532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006600"/>
                  </a:solidFill>
                </a:endParaRPr>
              </a:p>
            </p:txBody>
          </p:sp>
          <p:sp>
            <p:nvSpPr>
              <p:cNvPr id="534" name="Freeform 533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006600"/>
                  </a:solidFill>
                </a:endParaRPr>
              </a:p>
            </p:txBody>
          </p:sp>
          <p:sp>
            <p:nvSpPr>
              <p:cNvPr id="535" name="TextBox 534"/>
              <p:cNvSpPr txBox="1"/>
              <p:nvPr/>
            </p:nvSpPr>
            <p:spPr>
              <a:xfrm>
                <a:off x="1120952" y="3736787"/>
                <a:ext cx="3072518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rgbClr val="006600"/>
                    </a:solidFill>
                  </a:rPr>
                  <a:t>3</a:t>
                </a:r>
                <a:r>
                  <a:rPr lang="en-US" sz="1800" b="1" dirty="0" smtClean="0">
                    <a:solidFill>
                      <a:srgbClr val="006600"/>
                    </a:solidFill>
                  </a:rPr>
                  <a:t>Ru                Don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199" name="Freeform 198"/>
            <p:cNvSpPr/>
            <p:nvPr/>
          </p:nvSpPr>
          <p:spPr>
            <a:xfrm rot="17242613">
              <a:off x="6266958" y="9472104"/>
              <a:ext cx="3153460" cy="2992352"/>
            </a:xfrm>
            <a:custGeom>
              <a:avLst/>
              <a:gdLst>
                <a:gd name="connsiteX0" fmla="*/ 4286873 w 4286873"/>
                <a:gd name="connsiteY0" fmla="*/ 4050349 h 4050349"/>
                <a:gd name="connsiteX1" fmla="*/ 2023358 w 4286873"/>
                <a:gd name="connsiteY1" fmla="*/ 2116617 h 4050349"/>
                <a:gd name="connsiteX2" fmla="*/ 599293 w 4286873"/>
                <a:gd name="connsiteY2" fmla="*/ 677562 h 4050349"/>
                <a:gd name="connsiteX3" fmla="*/ 224539 w 4286873"/>
                <a:gd name="connsiteY3" fmla="*/ 317798 h 4050349"/>
                <a:gd name="connsiteX4" fmla="*/ 119607 w 4286873"/>
                <a:gd name="connsiteY4" fmla="*/ 482690 h 4050349"/>
                <a:gd name="connsiteX5" fmla="*/ 14676 w 4286873"/>
                <a:gd name="connsiteY5" fmla="*/ 17994 h 4050349"/>
                <a:gd name="connsiteX6" fmla="*/ 464381 w 4286873"/>
                <a:gd name="connsiteY6" fmla="*/ 107935 h 4050349"/>
                <a:gd name="connsiteX7" fmla="*/ 329470 w 4286873"/>
                <a:gd name="connsiteY7" fmla="*/ 227857 h 4050349"/>
                <a:gd name="connsiteX8" fmla="*/ 989037 w 4286873"/>
                <a:gd name="connsiteY8" fmla="*/ 947385 h 4050349"/>
                <a:gd name="connsiteX9" fmla="*/ 2473063 w 4286873"/>
                <a:gd name="connsiteY9" fmla="*/ 2221549 h 4050349"/>
                <a:gd name="connsiteX10" fmla="*/ 4077011 w 4286873"/>
                <a:gd name="connsiteY10" fmla="*/ 3405772 h 4050349"/>
                <a:gd name="connsiteX0" fmla="*/ 4286873 w 4286873"/>
                <a:gd name="connsiteY0" fmla="*/ 4032355 h 4032355"/>
                <a:gd name="connsiteX1" fmla="*/ 2023358 w 4286873"/>
                <a:gd name="connsiteY1" fmla="*/ 2098623 h 4032355"/>
                <a:gd name="connsiteX2" fmla="*/ 599293 w 4286873"/>
                <a:gd name="connsiteY2" fmla="*/ 659568 h 4032355"/>
                <a:gd name="connsiteX3" fmla="*/ 224539 w 4286873"/>
                <a:gd name="connsiteY3" fmla="*/ 299804 h 4032355"/>
                <a:gd name="connsiteX4" fmla="*/ 119607 w 4286873"/>
                <a:gd name="connsiteY4" fmla="*/ 464696 h 4032355"/>
                <a:gd name="connsiteX5" fmla="*/ 14676 w 4286873"/>
                <a:gd name="connsiteY5" fmla="*/ 0 h 4032355"/>
                <a:gd name="connsiteX6" fmla="*/ 464381 w 4286873"/>
                <a:gd name="connsiteY6" fmla="*/ 89941 h 4032355"/>
                <a:gd name="connsiteX7" fmla="*/ 329470 w 4286873"/>
                <a:gd name="connsiteY7" fmla="*/ 209863 h 4032355"/>
                <a:gd name="connsiteX8" fmla="*/ 989037 w 4286873"/>
                <a:gd name="connsiteY8" fmla="*/ 929391 h 4032355"/>
                <a:gd name="connsiteX9" fmla="*/ 2473063 w 4286873"/>
                <a:gd name="connsiteY9" fmla="*/ 2203555 h 4032355"/>
                <a:gd name="connsiteX10" fmla="*/ 4077011 w 4286873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974361 w 4272197"/>
                <a:gd name="connsiteY8" fmla="*/ 929391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974361 w 4272197"/>
                <a:gd name="connsiteY9" fmla="*/ 929391 h 4032355"/>
                <a:gd name="connsiteX10" fmla="*/ 2458387 w 4272197"/>
                <a:gd name="connsiteY10" fmla="*/ 2203555 h 4032355"/>
                <a:gd name="connsiteX11" fmla="*/ 4062335 w 4272197"/>
                <a:gd name="connsiteY11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59568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42143 w 4272197"/>
                <a:gd name="connsiteY8" fmla="*/ 586956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4272197 w 4272197"/>
                <a:gd name="connsiteY0" fmla="*/ 4032355 h 4032355"/>
                <a:gd name="connsiteX1" fmla="*/ 2008682 w 4272197"/>
                <a:gd name="connsiteY1" fmla="*/ 2098623 h 4032355"/>
                <a:gd name="connsiteX2" fmla="*/ 584617 w 4272197"/>
                <a:gd name="connsiteY2" fmla="*/ 679952 h 4032355"/>
                <a:gd name="connsiteX3" fmla="*/ 209863 w 4272197"/>
                <a:gd name="connsiteY3" fmla="*/ 299804 h 4032355"/>
                <a:gd name="connsiteX4" fmla="*/ 104931 w 4272197"/>
                <a:gd name="connsiteY4" fmla="*/ 464696 h 4032355"/>
                <a:gd name="connsiteX5" fmla="*/ 0 w 4272197"/>
                <a:gd name="connsiteY5" fmla="*/ 0 h 4032355"/>
                <a:gd name="connsiteX6" fmla="*/ 449705 w 4272197"/>
                <a:gd name="connsiteY6" fmla="*/ 89941 h 4032355"/>
                <a:gd name="connsiteX7" fmla="*/ 314794 w 4272197"/>
                <a:gd name="connsiteY7" fmla="*/ 209863 h 4032355"/>
                <a:gd name="connsiteX8" fmla="*/ 680000 w 4272197"/>
                <a:gd name="connsiteY8" fmla="*/ 595692 h 4032355"/>
                <a:gd name="connsiteX9" fmla="*/ 2458387 w 4272197"/>
                <a:gd name="connsiteY9" fmla="*/ 2203555 h 4032355"/>
                <a:gd name="connsiteX10" fmla="*/ 4062335 w 4272197"/>
                <a:gd name="connsiteY10" fmla="*/ 3387778 h 4032355"/>
                <a:gd name="connsiteX0" fmla="*/ 3178893 w 4062335"/>
                <a:gd name="connsiteY0" fmla="*/ 3177590 h 3387778"/>
                <a:gd name="connsiteX1" fmla="*/ 2008682 w 4062335"/>
                <a:gd name="connsiteY1" fmla="*/ 2098623 h 3387778"/>
                <a:gd name="connsiteX2" fmla="*/ 584617 w 4062335"/>
                <a:gd name="connsiteY2" fmla="*/ 679952 h 3387778"/>
                <a:gd name="connsiteX3" fmla="*/ 209863 w 4062335"/>
                <a:gd name="connsiteY3" fmla="*/ 299804 h 3387778"/>
                <a:gd name="connsiteX4" fmla="*/ 104931 w 4062335"/>
                <a:gd name="connsiteY4" fmla="*/ 464696 h 3387778"/>
                <a:gd name="connsiteX5" fmla="*/ 0 w 4062335"/>
                <a:gd name="connsiteY5" fmla="*/ 0 h 3387778"/>
                <a:gd name="connsiteX6" fmla="*/ 449705 w 4062335"/>
                <a:gd name="connsiteY6" fmla="*/ 89941 h 3387778"/>
                <a:gd name="connsiteX7" fmla="*/ 314794 w 4062335"/>
                <a:gd name="connsiteY7" fmla="*/ 209863 h 3387778"/>
                <a:gd name="connsiteX8" fmla="*/ 680000 w 4062335"/>
                <a:gd name="connsiteY8" fmla="*/ 595692 h 3387778"/>
                <a:gd name="connsiteX9" fmla="*/ 2458387 w 4062335"/>
                <a:gd name="connsiteY9" fmla="*/ 2203555 h 3387778"/>
                <a:gd name="connsiteX10" fmla="*/ 4062335 w 4062335"/>
                <a:gd name="connsiteY10" fmla="*/ 3387778 h 3387778"/>
                <a:gd name="connsiteX0" fmla="*/ 3178893 w 3784039"/>
                <a:gd name="connsiteY0" fmla="*/ 3177590 h 3177590"/>
                <a:gd name="connsiteX1" fmla="*/ 2008682 w 3784039"/>
                <a:gd name="connsiteY1" fmla="*/ 2098623 h 3177590"/>
                <a:gd name="connsiteX2" fmla="*/ 584617 w 3784039"/>
                <a:gd name="connsiteY2" fmla="*/ 679952 h 3177590"/>
                <a:gd name="connsiteX3" fmla="*/ 209863 w 3784039"/>
                <a:gd name="connsiteY3" fmla="*/ 299804 h 3177590"/>
                <a:gd name="connsiteX4" fmla="*/ 104931 w 3784039"/>
                <a:gd name="connsiteY4" fmla="*/ 464696 h 3177590"/>
                <a:gd name="connsiteX5" fmla="*/ 0 w 3784039"/>
                <a:gd name="connsiteY5" fmla="*/ 0 h 3177590"/>
                <a:gd name="connsiteX6" fmla="*/ 449705 w 3784039"/>
                <a:gd name="connsiteY6" fmla="*/ 89941 h 3177590"/>
                <a:gd name="connsiteX7" fmla="*/ 314794 w 3784039"/>
                <a:gd name="connsiteY7" fmla="*/ 209863 h 3177590"/>
                <a:gd name="connsiteX8" fmla="*/ 680000 w 3784039"/>
                <a:gd name="connsiteY8" fmla="*/ 595692 h 3177590"/>
                <a:gd name="connsiteX9" fmla="*/ 2458387 w 3784039"/>
                <a:gd name="connsiteY9" fmla="*/ 2203555 h 3177590"/>
                <a:gd name="connsiteX10" fmla="*/ 3784039 w 3784039"/>
                <a:gd name="connsiteY10" fmla="*/ 3089604 h 3177590"/>
                <a:gd name="connsiteX0" fmla="*/ 3178893 w 5347961"/>
                <a:gd name="connsiteY0" fmla="*/ 3177590 h 3490968"/>
                <a:gd name="connsiteX1" fmla="*/ 2008682 w 5347961"/>
                <a:gd name="connsiteY1" fmla="*/ 2098623 h 3490968"/>
                <a:gd name="connsiteX2" fmla="*/ 584617 w 5347961"/>
                <a:gd name="connsiteY2" fmla="*/ 679952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80000 w 5347961"/>
                <a:gd name="connsiteY8" fmla="*/ 595692 h 3490968"/>
                <a:gd name="connsiteX9" fmla="*/ 2458387 w 5347961"/>
                <a:gd name="connsiteY9" fmla="*/ 2203555 h 3490968"/>
                <a:gd name="connsiteX10" fmla="*/ 5347961 w 5347961"/>
                <a:gd name="connsiteY10" fmla="*/ 3490968 h 3490968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458387 w 5352254"/>
                <a:gd name="connsiteY9" fmla="*/ 2203555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2008682 w 5352254"/>
                <a:gd name="connsiteY1" fmla="*/ 2098623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80000 w 5352254"/>
                <a:gd name="connsiteY8" fmla="*/ 59569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84617 w 5352254"/>
                <a:gd name="connsiteY2" fmla="*/ 679952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20306 w 5352254"/>
                <a:gd name="connsiteY9" fmla="*/ 1897599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150436 w 5352254"/>
                <a:gd name="connsiteY9" fmla="*/ 1881313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5352254 w 5352254"/>
                <a:gd name="connsiteY0" fmla="*/ 4472395 h 4472395"/>
                <a:gd name="connsiteX1" fmla="*/ 1965604 w 5352254"/>
                <a:gd name="connsiteY1" fmla="*/ 2125414 h 4472395"/>
                <a:gd name="connsiteX2" fmla="*/ 592076 w 5352254"/>
                <a:gd name="connsiteY2" fmla="*/ 711157 h 4472395"/>
                <a:gd name="connsiteX3" fmla="*/ 209863 w 5352254"/>
                <a:gd name="connsiteY3" fmla="*/ 299804 h 4472395"/>
                <a:gd name="connsiteX4" fmla="*/ 104931 w 5352254"/>
                <a:gd name="connsiteY4" fmla="*/ 464696 h 4472395"/>
                <a:gd name="connsiteX5" fmla="*/ 0 w 5352254"/>
                <a:gd name="connsiteY5" fmla="*/ 0 h 4472395"/>
                <a:gd name="connsiteX6" fmla="*/ 449705 w 5352254"/>
                <a:gd name="connsiteY6" fmla="*/ 89941 h 4472395"/>
                <a:gd name="connsiteX7" fmla="*/ 314794 w 5352254"/>
                <a:gd name="connsiteY7" fmla="*/ 209863 h 4472395"/>
                <a:gd name="connsiteX8" fmla="*/ 691872 w 5352254"/>
                <a:gd name="connsiteY8" fmla="*/ 576362 h 4472395"/>
                <a:gd name="connsiteX9" fmla="*/ 2209117 w 5352254"/>
                <a:gd name="connsiteY9" fmla="*/ 1850791 h 4472395"/>
                <a:gd name="connsiteX10" fmla="*/ 5347961 w 5352254"/>
                <a:gd name="connsiteY10" fmla="*/ 3490968 h 4472395"/>
                <a:gd name="connsiteX0" fmla="*/ 3156893 w 5347961"/>
                <a:gd name="connsiteY0" fmla="*/ 3217937 h 3490968"/>
                <a:gd name="connsiteX1" fmla="*/ 1965604 w 5347961"/>
                <a:gd name="connsiteY1" fmla="*/ 2125414 h 3490968"/>
                <a:gd name="connsiteX2" fmla="*/ 592076 w 5347961"/>
                <a:gd name="connsiteY2" fmla="*/ 711157 h 3490968"/>
                <a:gd name="connsiteX3" fmla="*/ 209863 w 5347961"/>
                <a:gd name="connsiteY3" fmla="*/ 299804 h 3490968"/>
                <a:gd name="connsiteX4" fmla="*/ 104931 w 5347961"/>
                <a:gd name="connsiteY4" fmla="*/ 464696 h 3490968"/>
                <a:gd name="connsiteX5" fmla="*/ 0 w 5347961"/>
                <a:gd name="connsiteY5" fmla="*/ 0 h 3490968"/>
                <a:gd name="connsiteX6" fmla="*/ 449705 w 5347961"/>
                <a:gd name="connsiteY6" fmla="*/ 89941 h 3490968"/>
                <a:gd name="connsiteX7" fmla="*/ 314794 w 5347961"/>
                <a:gd name="connsiteY7" fmla="*/ 209863 h 3490968"/>
                <a:gd name="connsiteX8" fmla="*/ 691872 w 5347961"/>
                <a:gd name="connsiteY8" fmla="*/ 576362 h 3490968"/>
                <a:gd name="connsiteX9" fmla="*/ 2209117 w 5347961"/>
                <a:gd name="connsiteY9" fmla="*/ 1850791 h 3490968"/>
                <a:gd name="connsiteX10" fmla="*/ 5347961 w 5347961"/>
                <a:gd name="connsiteY10" fmla="*/ 3490968 h 3490968"/>
                <a:gd name="connsiteX0" fmla="*/ 3156893 w 3642993"/>
                <a:gd name="connsiteY0" fmla="*/ 3217937 h 3217937"/>
                <a:gd name="connsiteX1" fmla="*/ 1965604 w 3642993"/>
                <a:gd name="connsiteY1" fmla="*/ 2125414 h 3217937"/>
                <a:gd name="connsiteX2" fmla="*/ 592076 w 3642993"/>
                <a:gd name="connsiteY2" fmla="*/ 711157 h 3217937"/>
                <a:gd name="connsiteX3" fmla="*/ 209863 w 3642993"/>
                <a:gd name="connsiteY3" fmla="*/ 299804 h 3217937"/>
                <a:gd name="connsiteX4" fmla="*/ 104931 w 3642993"/>
                <a:gd name="connsiteY4" fmla="*/ 464696 h 3217937"/>
                <a:gd name="connsiteX5" fmla="*/ 0 w 3642993"/>
                <a:gd name="connsiteY5" fmla="*/ 0 h 3217937"/>
                <a:gd name="connsiteX6" fmla="*/ 449705 w 3642993"/>
                <a:gd name="connsiteY6" fmla="*/ 89941 h 3217937"/>
                <a:gd name="connsiteX7" fmla="*/ 314794 w 3642993"/>
                <a:gd name="connsiteY7" fmla="*/ 209863 h 3217937"/>
                <a:gd name="connsiteX8" fmla="*/ 691872 w 3642993"/>
                <a:gd name="connsiteY8" fmla="*/ 576362 h 3217937"/>
                <a:gd name="connsiteX9" fmla="*/ 2209117 w 3642993"/>
                <a:gd name="connsiteY9" fmla="*/ 1850791 h 3217937"/>
                <a:gd name="connsiteX10" fmla="*/ 3642993 w 3642993"/>
                <a:gd name="connsiteY10" fmla="*/ 2675573 h 3217937"/>
                <a:gd name="connsiteX0" fmla="*/ 2888746 w 3642993"/>
                <a:gd name="connsiteY0" fmla="*/ 2992352 h 2992352"/>
                <a:gd name="connsiteX1" fmla="*/ 1965604 w 3642993"/>
                <a:gd name="connsiteY1" fmla="*/ 2125414 h 2992352"/>
                <a:gd name="connsiteX2" fmla="*/ 592076 w 3642993"/>
                <a:gd name="connsiteY2" fmla="*/ 711157 h 2992352"/>
                <a:gd name="connsiteX3" fmla="*/ 209863 w 3642993"/>
                <a:gd name="connsiteY3" fmla="*/ 299804 h 2992352"/>
                <a:gd name="connsiteX4" fmla="*/ 104931 w 3642993"/>
                <a:gd name="connsiteY4" fmla="*/ 464696 h 2992352"/>
                <a:gd name="connsiteX5" fmla="*/ 0 w 3642993"/>
                <a:gd name="connsiteY5" fmla="*/ 0 h 2992352"/>
                <a:gd name="connsiteX6" fmla="*/ 449705 w 3642993"/>
                <a:gd name="connsiteY6" fmla="*/ 89941 h 2992352"/>
                <a:gd name="connsiteX7" fmla="*/ 314794 w 3642993"/>
                <a:gd name="connsiteY7" fmla="*/ 209863 h 2992352"/>
                <a:gd name="connsiteX8" fmla="*/ 691872 w 3642993"/>
                <a:gd name="connsiteY8" fmla="*/ 576362 h 2992352"/>
                <a:gd name="connsiteX9" fmla="*/ 2209117 w 3642993"/>
                <a:gd name="connsiteY9" fmla="*/ 1850791 h 2992352"/>
                <a:gd name="connsiteX10" fmla="*/ 3642993 w 3642993"/>
                <a:gd name="connsiteY10" fmla="*/ 2675573 h 2992352"/>
                <a:gd name="connsiteX0" fmla="*/ 2888746 w 3367564"/>
                <a:gd name="connsiteY0" fmla="*/ 2992352 h 2992352"/>
                <a:gd name="connsiteX1" fmla="*/ 1965604 w 3367564"/>
                <a:gd name="connsiteY1" fmla="*/ 2125414 h 2992352"/>
                <a:gd name="connsiteX2" fmla="*/ 592076 w 3367564"/>
                <a:gd name="connsiteY2" fmla="*/ 711157 h 2992352"/>
                <a:gd name="connsiteX3" fmla="*/ 209863 w 3367564"/>
                <a:gd name="connsiteY3" fmla="*/ 299804 h 2992352"/>
                <a:gd name="connsiteX4" fmla="*/ 104931 w 3367564"/>
                <a:gd name="connsiteY4" fmla="*/ 464696 h 2992352"/>
                <a:gd name="connsiteX5" fmla="*/ 0 w 3367564"/>
                <a:gd name="connsiteY5" fmla="*/ 0 h 2992352"/>
                <a:gd name="connsiteX6" fmla="*/ 449705 w 3367564"/>
                <a:gd name="connsiteY6" fmla="*/ 89941 h 2992352"/>
                <a:gd name="connsiteX7" fmla="*/ 314794 w 3367564"/>
                <a:gd name="connsiteY7" fmla="*/ 209863 h 2992352"/>
                <a:gd name="connsiteX8" fmla="*/ 691872 w 3367564"/>
                <a:gd name="connsiteY8" fmla="*/ 576362 h 2992352"/>
                <a:gd name="connsiteX9" fmla="*/ 2209117 w 3367564"/>
                <a:gd name="connsiteY9" fmla="*/ 1850791 h 2992352"/>
                <a:gd name="connsiteX10" fmla="*/ 3367564 w 3367564"/>
                <a:gd name="connsiteY10" fmla="*/ 2521410 h 2992352"/>
                <a:gd name="connsiteX0" fmla="*/ 2888746 w 3367564"/>
                <a:gd name="connsiteY0" fmla="*/ 2992352 h 2992352"/>
                <a:gd name="connsiteX1" fmla="*/ 1965604 w 3367564"/>
                <a:gd name="connsiteY1" fmla="*/ 2125414 h 2992352"/>
                <a:gd name="connsiteX2" fmla="*/ 592076 w 3367564"/>
                <a:gd name="connsiteY2" fmla="*/ 711157 h 2992352"/>
                <a:gd name="connsiteX3" fmla="*/ 209863 w 3367564"/>
                <a:gd name="connsiteY3" fmla="*/ 299804 h 2992352"/>
                <a:gd name="connsiteX4" fmla="*/ 104931 w 3367564"/>
                <a:gd name="connsiteY4" fmla="*/ 464696 h 2992352"/>
                <a:gd name="connsiteX5" fmla="*/ 0 w 3367564"/>
                <a:gd name="connsiteY5" fmla="*/ 0 h 2992352"/>
                <a:gd name="connsiteX6" fmla="*/ 449705 w 3367564"/>
                <a:gd name="connsiteY6" fmla="*/ 89941 h 2992352"/>
                <a:gd name="connsiteX7" fmla="*/ 314794 w 3367564"/>
                <a:gd name="connsiteY7" fmla="*/ 209863 h 2992352"/>
                <a:gd name="connsiteX8" fmla="*/ 691872 w 3367564"/>
                <a:gd name="connsiteY8" fmla="*/ 576362 h 2992352"/>
                <a:gd name="connsiteX9" fmla="*/ 2209117 w 3367564"/>
                <a:gd name="connsiteY9" fmla="*/ 1850791 h 2992352"/>
                <a:gd name="connsiteX10" fmla="*/ 3367564 w 3367564"/>
                <a:gd name="connsiteY10" fmla="*/ 2521410 h 2992352"/>
                <a:gd name="connsiteX0" fmla="*/ 2888746 w 3367564"/>
                <a:gd name="connsiteY0" fmla="*/ 2992352 h 2992352"/>
                <a:gd name="connsiteX1" fmla="*/ 1965604 w 3367564"/>
                <a:gd name="connsiteY1" fmla="*/ 2125414 h 2992352"/>
                <a:gd name="connsiteX2" fmla="*/ 592076 w 3367564"/>
                <a:gd name="connsiteY2" fmla="*/ 711157 h 2992352"/>
                <a:gd name="connsiteX3" fmla="*/ 209863 w 3367564"/>
                <a:gd name="connsiteY3" fmla="*/ 299804 h 2992352"/>
                <a:gd name="connsiteX4" fmla="*/ 104931 w 3367564"/>
                <a:gd name="connsiteY4" fmla="*/ 464696 h 2992352"/>
                <a:gd name="connsiteX5" fmla="*/ 0 w 3367564"/>
                <a:gd name="connsiteY5" fmla="*/ 0 h 2992352"/>
                <a:gd name="connsiteX6" fmla="*/ 449705 w 3367564"/>
                <a:gd name="connsiteY6" fmla="*/ 89941 h 2992352"/>
                <a:gd name="connsiteX7" fmla="*/ 314794 w 3367564"/>
                <a:gd name="connsiteY7" fmla="*/ 209863 h 2992352"/>
                <a:gd name="connsiteX8" fmla="*/ 691872 w 3367564"/>
                <a:gd name="connsiteY8" fmla="*/ 576362 h 2992352"/>
                <a:gd name="connsiteX9" fmla="*/ 2209117 w 3367564"/>
                <a:gd name="connsiteY9" fmla="*/ 1850791 h 2992352"/>
                <a:gd name="connsiteX10" fmla="*/ 3367564 w 3367564"/>
                <a:gd name="connsiteY10" fmla="*/ 2521410 h 2992352"/>
                <a:gd name="connsiteX0" fmla="*/ 2888746 w 3153460"/>
                <a:gd name="connsiteY0" fmla="*/ 2992352 h 2992352"/>
                <a:gd name="connsiteX1" fmla="*/ 1965604 w 3153460"/>
                <a:gd name="connsiteY1" fmla="*/ 2125414 h 2992352"/>
                <a:gd name="connsiteX2" fmla="*/ 592076 w 3153460"/>
                <a:gd name="connsiteY2" fmla="*/ 711157 h 2992352"/>
                <a:gd name="connsiteX3" fmla="*/ 209863 w 3153460"/>
                <a:gd name="connsiteY3" fmla="*/ 299804 h 2992352"/>
                <a:gd name="connsiteX4" fmla="*/ 104931 w 3153460"/>
                <a:gd name="connsiteY4" fmla="*/ 464696 h 2992352"/>
                <a:gd name="connsiteX5" fmla="*/ 0 w 3153460"/>
                <a:gd name="connsiteY5" fmla="*/ 0 h 2992352"/>
                <a:gd name="connsiteX6" fmla="*/ 449705 w 3153460"/>
                <a:gd name="connsiteY6" fmla="*/ 89941 h 2992352"/>
                <a:gd name="connsiteX7" fmla="*/ 314794 w 3153460"/>
                <a:gd name="connsiteY7" fmla="*/ 209863 h 2992352"/>
                <a:gd name="connsiteX8" fmla="*/ 691872 w 3153460"/>
                <a:gd name="connsiteY8" fmla="*/ 576362 h 2992352"/>
                <a:gd name="connsiteX9" fmla="*/ 2209117 w 3153460"/>
                <a:gd name="connsiteY9" fmla="*/ 1850791 h 2992352"/>
                <a:gd name="connsiteX10" fmla="*/ 3153460 w 3153460"/>
                <a:gd name="connsiteY10" fmla="*/ 2436956 h 299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53460" h="2992352">
                  <a:moveTo>
                    <a:pt x="2888746" y="2992352"/>
                  </a:moveTo>
                  <a:cubicBezTo>
                    <a:pt x="2064287" y="2306551"/>
                    <a:pt x="2348382" y="2505613"/>
                    <a:pt x="1965604" y="2125414"/>
                  </a:cubicBezTo>
                  <a:cubicBezTo>
                    <a:pt x="1582826" y="1745215"/>
                    <a:pt x="891879" y="1010960"/>
                    <a:pt x="592076" y="711157"/>
                  </a:cubicBezTo>
                  <a:lnTo>
                    <a:pt x="209863" y="299804"/>
                  </a:lnTo>
                  <a:lnTo>
                    <a:pt x="104931" y="464696"/>
                  </a:lnTo>
                  <a:lnTo>
                    <a:pt x="0" y="0"/>
                  </a:lnTo>
                  <a:lnTo>
                    <a:pt x="449705" y="89941"/>
                  </a:lnTo>
                  <a:lnTo>
                    <a:pt x="314794" y="209863"/>
                  </a:lnTo>
                  <a:lnTo>
                    <a:pt x="691872" y="576362"/>
                  </a:lnTo>
                  <a:cubicBezTo>
                    <a:pt x="1049137" y="908644"/>
                    <a:pt x="1606731" y="1361699"/>
                    <a:pt x="2209117" y="1850791"/>
                  </a:cubicBezTo>
                  <a:cubicBezTo>
                    <a:pt x="2847121" y="2281887"/>
                    <a:pt x="2834349" y="2273970"/>
                    <a:pt x="3153460" y="2436956"/>
                  </a:cubicBezTo>
                </a:path>
              </a:pathLst>
            </a:custGeom>
            <a:solidFill>
              <a:srgbClr val="FFFFFF">
                <a:alpha val="50196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7201151" y="8141012"/>
              <a:ext cx="1349390" cy="1154948"/>
              <a:chOff x="7313347" y="8169061"/>
              <a:chExt cx="1349390" cy="1154948"/>
            </a:xfrm>
          </p:grpSpPr>
          <p:grpSp>
            <p:nvGrpSpPr>
              <p:cNvPr id="477" name="Group 476"/>
              <p:cNvGrpSpPr/>
              <p:nvPr/>
            </p:nvGrpSpPr>
            <p:grpSpPr>
              <a:xfrm>
                <a:off x="7313347" y="8169061"/>
                <a:ext cx="837637" cy="1154948"/>
                <a:chOff x="1903761" y="3141082"/>
                <a:chExt cx="1382121" cy="1761079"/>
              </a:xfrm>
            </p:grpSpPr>
            <p:grpSp>
              <p:nvGrpSpPr>
                <p:cNvPr id="478" name="Group 477"/>
                <p:cNvGrpSpPr/>
                <p:nvPr/>
              </p:nvGrpSpPr>
              <p:grpSpPr>
                <a:xfrm>
                  <a:off x="1935934" y="3141082"/>
                  <a:ext cx="1260389" cy="1265377"/>
                  <a:chOff x="5400238" y="8076331"/>
                  <a:chExt cx="1260389" cy="1265377"/>
                </a:xfrm>
              </p:grpSpPr>
              <p:sp>
                <p:nvSpPr>
                  <p:cNvPr id="482" name="Rectangle 481"/>
                  <p:cNvSpPr/>
                  <p:nvPr/>
                </p:nvSpPr>
                <p:spPr>
                  <a:xfrm>
                    <a:off x="5436972" y="8575589"/>
                    <a:ext cx="1186249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483" name="TextBox 482"/>
                  <p:cNvSpPr txBox="1"/>
                  <p:nvPr/>
                </p:nvSpPr>
                <p:spPr>
                  <a:xfrm>
                    <a:off x="5400238" y="8076331"/>
                    <a:ext cx="1260389" cy="56316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XXXX</a:t>
                    </a:r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79" name="Freeform 478"/>
                <p:cNvSpPr/>
                <p:nvPr/>
              </p:nvSpPr>
              <p:spPr>
                <a:xfrm>
                  <a:off x="1967235" y="3646671"/>
                  <a:ext cx="1187627" cy="761393"/>
                </a:xfrm>
                <a:custGeom>
                  <a:avLst/>
                  <a:gdLst>
                    <a:gd name="connsiteX0" fmla="*/ 0 w 1187627"/>
                    <a:gd name="connsiteY0" fmla="*/ 761393 h 761393"/>
                    <a:gd name="connsiteX1" fmla="*/ 1187627 w 1187627"/>
                    <a:gd name="connsiteY1" fmla="*/ 0 h 76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87627" h="761393">
                      <a:moveTo>
                        <a:pt x="0" y="761393"/>
                      </a:moveTo>
                      <a:lnTo>
                        <a:pt x="1187627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80" name="Freeform 479"/>
                <p:cNvSpPr/>
                <p:nvPr/>
              </p:nvSpPr>
              <p:spPr>
                <a:xfrm flipV="1">
                  <a:off x="1966627" y="3638778"/>
                  <a:ext cx="1187627" cy="761393"/>
                </a:xfrm>
                <a:custGeom>
                  <a:avLst/>
                  <a:gdLst>
                    <a:gd name="connsiteX0" fmla="*/ 0 w 1187627"/>
                    <a:gd name="connsiteY0" fmla="*/ 761393 h 761393"/>
                    <a:gd name="connsiteX1" fmla="*/ 1187627 w 1187627"/>
                    <a:gd name="connsiteY1" fmla="*/ 0 h 76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87627" h="761393">
                      <a:moveTo>
                        <a:pt x="0" y="761393"/>
                      </a:moveTo>
                      <a:lnTo>
                        <a:pt x="1187627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81" name="TextBox 480"/>
                <p:cNvSpPr txBox="1"/>
                <p:nvPr/>
              </p:nvSpPr>
              <p:spPr>
                <a:xfrm>
                  <a:off x="1903761" y="4338999"/>
                  <a:ext cx="1382121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Hollidt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545" name="TextBox 544"/>
              <p:cNvSpPr txBox="1"/>
              <p:nvPr/>
            </p:nvSpPr>
            <p:spPr>
              <a:xfrm>
                <a:off x="8035414" y="8574176"/>
                <a:ext cx="627323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Don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546" name="Group 545"/>
            <p:cNvGrpSpPr/>
            <p:nvPr/>
          </p:nvGrpSpPr>
          <p:grpSpPr>
            <a:xfrm>
              <a:off x="8864345" y="7304235"/>
              <a:ext cx="1632834" cy="830910"/>
              <a:chOff x="1292664" y="3141082"/>
              <a:chExt cx="2694214" cy="1266982"/>
            </a:xfrm>
          </p:grpSpPr>
          <p:grpSp>
            <p:nvGrpSpPr>
              <p:cNvPr id="547" name="Group 546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551" name="Rectangle 55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52" name="TextBox 551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548" name="Freeform 54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49" name="Freeform 54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/>
              </a:p>
            </p:txBody>
          </p:sp>
          <p:sp>
            <p:nvSpPr>
              <p:cNvPr id="550" name="TextBox 549"/>
              <p:cNvSpPr txBox="1"/>
              <p:nvPr/>
            </p:nvSpPr>
            <p:spPr>
              <a:xfrm>
                <a:off x="1292664" y="3693884"/>
                <a:ext cx="2694214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1G                3G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553" name="Group 552"/>
            <p:cNvGrpSpPr/>
            <p:nvPr/>
          </p:nvGrpSpPr>
          <p:grpSpPr>
            <a:xfrm>
              <a:off x="9406855" y="8856759"/>
              <a:ext cx="1586390" cy="859002"/>
              <a:chOff x="-2301200" y="7971897"/>
              <a:chExt cx="2617582" cy="1309816"/>
            </a:xfrm>
          </p:grpSpPr>
          <p:grpSp>
            <p:nvGrpSpPr>
              <p:cNvPr id="554" name="Group 553"/>
              <p:cNvGrpSpPr/>
              <p:nvPr/>
            </p:nvGrpSpPr>
            <p:grpSpPr>
              <a:xfrm>
                <a:off x="-2186218" y="8736565"/>
                <a:ext cx="2211434" cy="299973"/>
                <a:chOff x="19405195" y="11223670"/>
                <a:chExt cx="2152384" cy="299973"/>
              </a:xfrm>
            </p:grpSpPr>
            <p:sp>
              <p:nvSpPr>
                <p:cNvPr id="561" name="Rectangle 560"/>
                <p:cNvSpPr/>
                <p:nvPr/>
              </p:nvSpPr>
              <p:spPr>
                <a:xfrm>
                  <a:off x="19405195" y="11231696"/>
                  <a:ext cx="2147145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62" name="Rectangle 561"/>
                <p:cNvSpPr/>
                <p:nvPr/>
              </p:nvSpPr>
              <p:spPr>
                <a:xfrm>
                  <a:off x="19412197" y="11223670"/>
                  <a:ext cx="2145382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C00000"/>
                    </a:solidFill>
                  </a:endParaRPr>
                </a:p>
              </p:txBody>
            </p:sp>
          </p:grpSp>
          <p:grpSp>
            <p:nvGrpSpPr>
              <p:cNvPr id="555" name="Group 554"/>
              <p:cNvGrpSpPr/>
              <p:nvPr/>
            </p:nvGrpSpPr>
            <p:grpSpPr>
              <a:xfrm>
                <a:off x="-2301200" y="7971897"/>
                <a:ext cx="2617582" cy="1309816"/>
                <a:chOff x="13550200" y="17402297"/>
                <a:chExt cx="2617582" cy="1309816"/>
              </a:xfrm>
            </p:grpSpPr>
            <p:grpSp>
              <p:nvGrpSpPr>
                <p:cNvPr id="556" name="Group 555"/>
                <p:cNvGrpSpPr/>
                <p:nvPr/>
              </p:nvGrpSpPr>
              <p:grpSpPr>
                <a:xfrm>
                  <a:off x="13997376" y="17402297"/>
                  <a:ext cx="1264508" cy="1309816"/>
                  <a:chOff x="5358714" y="8031892"/>
                  <a:chExt cx="1264508" cy="1309816"/>
                </a:xfrm>
              </p:grpSpPr>
              <p:sp>
                <p:nvSpPr>
                  <p:cNvPr id="559" name="Rectangle 558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 b="1" dirty="0">
                      <a:solidFill>
                        <a:srgbClr val="C00000"/>
                      </a:solidFill>
                    </a:endParaRPr>
                  </a:p>
                </p:txBody>
              </p:sp>
              <p:sp>
                <p:nvSpPr>
                  <p:cNvPr id="560" name="TextBox 559"/>
                  <p:cNvSpPr txBox="1"/>
                  <p:nvPr/>
                </p:nvSpPr>
                <p:spPr>
                  <a:xfrm>
                    <a:off x="5382865" y="8031892"/>
                    <a:ext cx="1213029" cy="56316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800" b="1" dirty="0" smtClean="0">
                        <a:solidFill>
                          <a:srgbClr val="C00000"/>
                        </a:solidFill>
                      </a:rPr>
                      <a:t>XXXX</a:t>
                    </a:r>
                    <a:endParaRPr lang="en-US" sz="1800" b="1" dirty="0">
                      <a:solidFill>
                        <a:srgbClr val="C00000"/>
                      </a:solidFill>
                    </a:endParaRPr>
                  </a:p>
                </p:txBody>
              </p:sp>
            </p:grpSp>
            <p:sp>
              <p:nvSpPr>
                <p:cNvPr id="557" name="Rounded Rectangle 556"/>
                <p:cNvSpPr/>
                <p:nvPr/>
              </p:nvSpPr>
              <p:spPr>
                <a:xfrm>
                  <a:off x="14200567" y="18143217"/>
                  <a:ext cx="854440" cy="37881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58" name="TextBox 557"/>
                <p:cNvSpPr txBox="1"/>
                <p:nvPr/>
              </p:nvSpPr>
              <p:spPr>
                <a:xfrm>
                  <a:off x="13550200" y="18040676"/>
                  <a:ext cx="2617582" cy="56316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5                 SW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</p:grpSp>
        <p:sp>
          <p:nvSpPr>
            <p:cNvPr id="4" name="Rectangle 3"/>
            <p:cNvSpPr/>
            <p:nvPr/>
          </p:nvSpPr>
          <p:spPr>
            <a:xfrm>
              <a:off x="571876" y="631371"/>
              <a:ext cx="17166395" cy="16501597"/>
            </a:xfrm>
            <a:prstGeom prst="rect">
              <a:avLst/>
            </a:prstGeom>
            <a:noFill/>
            <a:ln w="152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14414289" y="9436877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/>
                <a:t>STALINGRAD</a:t>
              </a:r>
              <a:endParaRPr lang="en-US" sz="2400" b="1" dirty="0"/>
            </a:p>
          </p:txBody>
        </p:sp>
        <p:grpSp>
          <p:nvGrpSpPr>
            <p:cNvPr id="272" name="Group 271"/>
            <p:cNvGrpSpPr/>
            <p:nvPr/>
          </p:nvGrpSpPr>
          <p:grpSpPr>
            <a:xfrm>
              <a:off x="12787584" y="8717098"/>
              <a:ext cx="1553075" cy="830910"/>
              <a:chOff x="17578244" y="9233933"/>
              <a:chExt cx="1553075" cy="830910"/>
            </a:xfrm>
          </p:grpSpPr>
          <p:grpSp>
            <p:nvGrpSpPr>
              <p:cNvPr id="273" name="Group 272"/>
              <p:cNvGrpSpPr/>
              <p:nvPr/>
            </p:nvGrpSpPr>
            <p:grpSpPr>
              <a:xfrm>
                <a:off x="17939983" y="9335068"/>
                <a:ext cx="549321" cy="190831"/>
                <a:chOff x="19448443" y="11231696"/>
                <a:chExt cx="2026186" cy="295619"/>
              </a:xfrm>
            </p:grpSpPr>
            <p:sp>
              <p:nvSpPr>
                <p:cNvPr id="286" name="Rectangle 285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Rectangle 286"/>
                <p:cNvSpPr/>
                <p:nvPr/>
              </p:nvSpPr>
              <p:spPr>
                <a:xfrm>
                  <a:off x="19448443" y="11235368"/>
                  <a:ext cx="2024349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" name="Group 273"/>
              <p:cNvGrpSpPr/>
              <p:nvPr/>
            </p:nvGrpSpPr>
            <p:grpSpPr>
              <a:xfrm>
                <a:off x="17578244" y="9233933"/>
                <a:ext cx="1553075" cy="830910"/>
                <a:chOff x="17725727" y="7972946"/>
                <a:chExt cx="1553075" cy="830910"/>
              </a:xfrm>
            </p:grpSpPr>
            <p:grpSp>
              <p:nvGrpSpPr>
                <p:cNvPr id="275" name="Group 274"/>
                <p:cNvGrpSpPr/>
                <p:nvPr/>
              </p:nvGrpSpPr>
              <p:grpSpPr>
                <a:xfrm>
                  <a:off x="17790059" y="8437830"/>
                  <a:ext cx="1406305" cy="235390"/>
                  <a:chOff x="19448443" y="11231696"/>
                  <a:chExt cx="2026186" cy="295619"/>
                </a:xfrm>
              </p:grpSpPr>
              <p:sp>
                <p:nvSpPr>
                  <p:cNvPr id="284" name="Rectangle 283"/>
                  <p:cNvSpPr/>
                  <p:nvPr/>
                </p:nvSpPr>
                <p:spPr>
                  <a:xfrm>
                    <a:off x="19450280" y="11231696"/>
                    <a:ext cx="2024349" cy="291947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rgbClr val="FFFFCC">
                        <a:alpha val="49804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Rectangle 284"/>
                  <p:cNvSpPr/>
                  <p:nvPr/>
                </p:nvSpPr>
                <p:spPr>
                  <a:xfrm>
                    <a:off x="19448443" y="11235368"/>
                    <a:ext cx="2024349" cy="291947"/>
                  </a:xfrm>
                  <a:prstGeom prst="rect">
                    <a:avLst/>
                  </a:prstGeom>
                  <a:solidFill>
                    <a:srgbClr val="FFFFCC">
                      <a:alpha val="49804"/>
                    </a:srgbClr>
                  </a:solidFill>
                  <a:ln>
                    <a:solidFill>
                      <a:srgbClr val="FFFFCC">
                        <a:alpha val="49804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6" name="Group 275"/>
                <p:cNvGrpSpPr/>
                <p:nvPr/>
              </p:nvGrpSpPr>
              <p:grpSpPr>
                <a:xfrm>
                  <a:off x="17725727" y="7972946"/>
                  <a:ext cx="1553075" cy="830910"/>
                  <a:chOff x="7074448" y="8169061"/>
                  <a:chExt cx="1553075" cy="830910"/>
                </a:xfrm>
              </p:grpSpPr>
              <p:grpSp>
                <p:nvGrpSpPr>
                  <p:cNvPr id="277" name="Group 276"/>
                  <p:cNvGrpSpPr/>
                  <p:nvPr/>
                </p:nvGrpSpPr>
                <p:grpSpPr>
                  <a:xfrm>
                    <a:off x="7332845" y="8169061"/>
                    <a:ext cx="763861" cy="830910"/>
                    <a:chOff x="1935934" y="3141082"/>
                    <a:chExt cx="1260389" cy="1266982"/>
                  </a:xfrm>
                </p:grpSpPr>
                <p:grpSp>
                  <p:nvGrpSpPr>
                    <p:cNvPr id="279" name="Group 278"/>
                    <p:cNvGrpSpPr/>
                    <p:nvPr/>
                  </p:nvGrpSpPr>
                  <p:grpSpPr>
                    <a:xfrm>
                      <a:off x="1935934" y="3141082"/>
                      <a:ext cx="1260389" cy="1265377"/>
                      <a:chOff x="5400238" y="8076331"/>
                      <a:chExt cx="1260389" cy="1265377"/>
                    </a:xfrm>
                  </p:grpSpPr>
                  <p:sp>
                    <p:nvSpPr>
                      <p:cNvPr id="282" name="Rectangle 281"/>
                      <p:cNvSpPr/>
                      <p:nvPr/>
                    </p:nvSpPr>
                    <p:spPr>
                      <a:xfrm>
                        <a:off x="5436972" y="8575589"/>
                        <a:ext cx="1186249" cy="76611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5715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283" name="TextBox 282"/>
                      <p:cNvSpPr txBox="1"/>
                      <p:nvPr/>
                    </p:nvSpPr>
                    <p:spPr>
                      <a:xfrm>
                        <a:off x="5400238" y="8076331"/>
                        <a:ext cx="1260389" cy="5631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algn="ctr"/>
                        <a:r>
                          <a:rPr lang="en-US" sz="1800" b="1" dirty="0" smtClean="0">
                            <a:solidFill>
                              <a:schemeClr val="tx1">
                                <a:lumMod val="75000"/>
                                <a:lumOff val="25000"/>
                              </a:schemeClr>
                            </a:solidFill>
                          </a:rPr>
                          <a:t>XXXX</a:t>
                        </a:r>
                        <a:endParaRPr lang="en-US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80" name="Freeform 279"/>
                    <p:cNvSpPr/>
                    <p:nvPr/>
                  </p:nvSpPr>
                  <p:spPr>
                    <a:xfrm>
                      <a:off x="1967235" y="3646671"/>
                      <a:ext cx="1187627" cy="761393"/>
                    </a:xfrm>
                    <a:custGeom>
                      <a:avLst/>
                      <a:gdLst>
                        <a:gd name="connsiteX0" fmla="*/ 0 w 1187627"/>
                        <a:gd name="connsiteY0" fmla="*/ 761393 h 761393"/>
                        <a:gd name="connsiteX1" fmla="*/ 1187627 w 1187627"/>
                        <a:gd name="connsiteY1" fmla="*/ 0 h 7613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187627" h="761393">
                          <a:moveTo>
                            <a:pt x="0" y="761393"/>
                          </a:moveTo>
                          <a:lnTo>
                            <a:pt x="1187627" y="0"/>
                          </a:lnTo>
                        </a:path>
                      </a:pathLst>
                    </a:custGeom>
                    <a:noFill/>
                    <a:ln w="571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281" name="Freeform 280"/>
                    <p:cNvSpPr/>
                    <p:nvPr/>
                  </p:nvSpPr>
                  <p:spPr>
                    <a:xfrm flipV="1">
                      <a:off x="1966627" y="3638778"/>
                      <a:ext cx="1187627" cy="761393"/>
                    </a:xfrm>
                    <a:custGeom>
                      <a:avLst/>
                      <a:gdLst>
                        <a:gd name="connsiteX0" fmla="*/ 0 w 1187627"/>
                        <a:gd name="connsiteY0" fmla="*/ 761393 h 761393"/>
                        <a:gd name="connsiteX1" fmla="*/ 1187627 w 1187627"/>
                        <a:gd name="connsiteY1" fmla="*/ 0 h 7613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187627" h="761393">
                          <a:moveTo>
                            <a:pt x="0" y="761393"/>
                          </a:moveTo>
                          <a:lnTo>
                            <a:pt x="1187627" y="0"/>
                          </a:lnTo>
                        </a:path>
                      </a:pathLst>
                    </a:custGeom>
                    <a:noFill/>
                    <a:ln w="571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278" name="TextBox 277"/>
                  <p:cNvSpPr txBox="1"/>
                  <p:nvPr/>
                </p:nvSpPr>
                <p:spPr>
                  <a:xfrm>
                    <a:off x="7074448" y="8557243"/>
                    <a:ext cx="1553075" cy="369332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8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6                Don</a:t>
                    </a:r>
                    <a:endParaRPr lang="en-US" sz="18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9" name="Group 308"/>
            <p:cNvGrpSpPr/>
            <p:nvPr/>
          </p:nvGrpSpPr>
          <p:grpSpPr>
            <a:xfrm>
              <a:off x="4528359" y="11497983"/>
              <a:ext cx="1451842" cy="1309816"/>
              <a:chOff x="5319113" y="8031892"/>
              <a:chExt cx="1451842" cy="1309816"/>
            </a:xfrm>
          </p:grpSpPr>
          <p:sp>
            <p:nvSpPr>
              <p:cNvPr id="310" name="Rectangle 309"/>
              <p:cNvSpPr/>
              <p:nvPr/>
            </p:nvSpPr>
            <p:spPr>
              <a:xfrm>
                <a:off x="5436972" y="8575589"/>
                <a:ext cx="121727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1" name="TextBox 310"/>
              <p:cNvSpPr txBox="1"/>
              <p:nvPr/>
            </p:nvSpPr>
            <p:spPr>
              <a:xfrm>
                <a:off x="5319113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88" name="Group 287"/>
            <p:cNvGrpSpPr/>
            <p:nvPr/>
          </p:nvGrpSpPr>
          <p:grpSpPr>
            <a:xfrm>
              <a:off x="4069104" y="15327412"/>
              <a:ext cx="1451842" cy="1309816"/>
              <a:chOff x="5305666" y="8031892"/>
              <a:chExt cx="1451842" cy="1309816"/>
            </a:xfrm>
          </p:grpSpPr>
          <p:sp>
            <p:nvSpPr>
              <p:cNvPr id="289" name="Rectangle 28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Army Group A</a:t>
                </a:r>
                <a:endParaRPr 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0" name="TextBox 289"/>
              <p:cNvSpPr txBox="1"/>
              <p:nvPr/>
            </p:nvSpPr>
            <p:spPr>
              <a:xfrm>
                <a:off x="5305666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91" name="Group 290"/>
            <p:cNvGrpSpPr/>
            <p:nvPr/>
          </p:nvGrpSpPr>
          <p:grpSpPr>
            <a:xfrm>
              <a:off x="1045167" y="2148822"/>
              <a:ext cx="1451842" cy="1309816"/>
              <a:chOff x="5305666" y="8031892"/>
              <a:chExt cx="1451842" cy="1309816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Army Group </a:t>
                </a:r>
                <a:r>
                  <a:rPr lang="en-US" sz="2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B</a:t>
                </a:r>
              </a:p>
            </p:txBody>
          </p:sp>
          <p:sp>
            <p:nvSpPr>
              <p:cNvPr id="293" name="TextBox 292"/>
              <p:cNvSpPr txBox="1"/>
              <p:nvPr/>
            </p:nvSpPr>
            <p:spPr>
              <a:xfrm>
                <a:off x="5305666" y="8031892"/>
                <a:ext cx="1451842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pic>
          <p:nvPicPr>
            <p:cNvPr id="294" name="Picture 29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8033" y="1474273"/>
              <a:ext cx="1284146" cy="1459048"/>
            </a:xfrm>
            <a:prstGeom prst="rect">
              <a:avLst/>
            </a:prstGeom>
          </p:spPr>
        </p:pic>
        <p:grpSp>
          <p:nvGrpSpPr>
            <p:cNvPr id="295" name="Group 294"/>
            <p:cNvGrpSpPr/>
            <p:nvPr/>
          </p:nvGrpSpPr>
          <p:grpSpPr>
            <a:xfrm>
              <a:off x="16585947" y="1504432"/>
              <a:ext cx="659402" cy="1573746"/>
              <a:chOff x="16799904" y="23202900"/>
              <a:chExt cx="597031" cy="1657720"/>
            </a:xfrm>
          </p:grpSpPr>
          <p:sp>
            <p:nvSpPr>
              <p:cNvPr id="296" name="Down Arrow 295"/>
              <p:cNvSpPr/>
              <p:nvPr/>
            </p:nvSpPr>
            <p:spPr>
              <a:xfrm rot="10800000">
                <a:off x="16824960" y="23202900"/>
                <a:ext cx="525780" cy="1028700"/>
              </a:xfrm>
              <a:prstGeom prst="downArrow">
                <a:avLst>
                  <a:gd name="adj1" fmla="val 50000"/>
                  <a:gd name="adj2" fmla="val 110959"/>
                </a:avLst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TextBox 296"/>
              <p:cNvSpPr txBox="1"/>
              <p:nvPr/>
            </p:nvSpPr>
            <p:spPr>
              <a:xfrm>
                <a:off x="16799904" y="24103490"/>
                <a:ext cx="597031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 smtClean="0">
                    <a:solidFill>
                      <a:srgbClr val="002060"/>
                    </a:solidFill>
                  </a:rPr>
                  <a:t>N</a:t>
                </a:r>
                <a:endParaRPr lang="en-US" b="1" dirty="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298" name="Group 297"/>
          <p:cNvGrpSpPr/>
          <p:nvPr/>
        </p:nvGrpSpPr>
        <p:grpSpPr>
          <a:xfrm>
            <a:off x="707571" y="815218"/>
            <a:ext cx="1339169" cy="740229"/>
            <a:chOff x="27932743" y="3570514"/>
            <a:chExt cx="1023257" cy="740229"/>
          </a:xfrm>
        </p:grpSpPr>
        <p:sp>
          <p:nvSpPr>
            <p:cNvPr id="299" name="Oval 29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0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14-10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16478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9779" y="4268614"/>
            <a:ext cx="16703154" cy="20405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4400" b="1" u="sng" dirty="0" smtClean="0"/>
              <a:t>Sixth Army</a:t>
            </a:r>
          </a:p>
          <a:p>
            <a:pPr lvl="0"/>
            <a:endParaRPr lang="en-US" sz="4400" b="1" u="sng" dirty="0" smtClean="0"/>
          </a:p>
          <a:p>
            <a:pPr lvl="0"/>
            <a:r>
              <a:rPr lang="en-US" sz="4400" b="1" u="sng" dirty="0" smtClean="0"/>
              <a:t>Fourth Panzer Army</a:t>
            </a:r>
          </a:p>
          <a:p>
            <a:pPr lvl="0"/>
            <a:endParaRPr lang="en-US" sz="4400" b="1" u="sng" dirty="0" smtClean="0"/>
          </a:p>
          <a:p>
            <a:pPr lvl="1"/>
            <a:r>
              <a:rPr lang="en-US" sz="4400" b="1" dirty="0" smtClean="0"/>
              <a:t>XLVIII Panzer Corps</a:t>
            </a:r>
            <a:r>
              <a:rPr lang="en-US" sz="4400" dirty="0" smtClean="0"/>
              <a:t> (</a:t>
            </a:r>
            <a:r>
              <a:rPr lang="en-US" sz="4400" b="1" i="1" dirty="0" smtClean="0"/>
              <a:t>Mission: Seize bridges at </a:t>
            </a:r>
            <a:r>
              <a:rPr lang="en-US" sz="4400" b="1" i="1" dirty="0" err="1" smtClean="0"/>
              <a:t>Kalach</a:t>
            </a:r>
            <a:r>
              <a:rPr lang="en-US" sz="4400" b="1" i="1" dirty="0" smtClean="0"/>
              <a:t>; link up w/Sixth Army</a:t>
            </a:r>
            <a:r>
              <a:rPr lang="en-US" sz="4400" dirty="0" smtClean="0"/>
              <a:t>)</a:t>
            </a:r>
          </a:p>
          <a:p>
            <a:pPr lvl="1"/>
            <a:r>
              <a:rPr lang="en-US" sz="4400" b="1" dirty="0" smtClean="0"/>
              <a:t>	11th Panzer Division </a:t>
            </a:r>
          </a:p>
          <a:p>
            <a:pPr lvl="1"/>
            <a:r>
              <a:rPr lang="en-US" sz="4400" b="1" dirty="0" smtClean="0"/>
              <a:t>	22nd Panzer Division</a:t>
            </a:r>
          </a:p>
          <a:p>
            <a:pPr lvl="1"/>
            <a:r>
              <a:rPr lang="en-US" sz="4400" b="1" dirty="0"/>
              <a:t>	</a:t>
            </a:r>
            <a:r>
              <a:rPr lang="en-US" sz="4400" b="1" dirty="0" smtClean="0"/>
              <a:t>1st Romanian Armored Division</a:t>
            </a:r>
          </a:p>
          <a:p>
            <a:pPr lvl="1"/>
            <a:r>
              <a:rPr lang="en-US" sz="4400" b="1" dirty="0" smtClean="0"/>
              <a:t>	336th Infantry Division </a:t>
            </a:r>
          </a:p>
          <a:p>
            <a:pPr lvl="1"/>
            <a:r>
              <a:rPr lang="en-US" sz="4400" b="1" dirty="0" smtClean="0"/>
              <a:t>	7th Luftwaffe Field Division</a:t>
            </a:r>
          </a:p>
          <a:p>
            <a:pPr lvl="0"/>
            <a:endParaRPr lang="en-US" sz="4400" b="1" u="sng" dirty="0" smtClean="0"/>
          </a:p>
          <a:p>
            <a:pPr lvl="1"/>
            <a:r>
              <a:rPr lang="en-US" sz="4400" b="1" dirty="0" smtClean="0"/>
              <a:t>LVIII Panzer Corps </a:t>
            </a:r>
            <a:r>
              <a:rPr lang="en-US" sz="4000" dirty="0" smtClean="0"/>
              <a:t>(On loan from Army Group A 30 Nov) </a:t>
            </a:r>
          </a:p>
          <a:p>
            <a:pPr lvl="1"/>
            <a:r>
              <a:rPr lang="en-US" sz="4400" dirty="0" smtClean="0"/>
              <a:t>(</a:t>
            </a:r>
            <a:r>
              <a:rPr lang="en-US" sz="4400" b="1" i="1" dirty="0" smtClean="0"/>
              <a:t>Mission: Attack to create corridor to Stalingrad; link up w/Sixth Army</a:t>
            </a:r>
            <a:r>
              <a:rPr lang="en-US" sz="4400" dirty="0" smtClean="0"/>
              <a:t>)</a:t>
            </a:r>
            <a:endParaRPr lang="en-US" sz="4400" b="1" dirty="0"/>
          </a:p>
          <a:p>
            <a:pPr lvl="1"/>
            <a:r>
              <a:rPr lang="en-US" sz="4400" b="1" dirty="0" smtClean="0"/>
              <a:t>	6th Panzer Division </a:t>
            </a:r>
            <a:r>
              <a:rPr lang="en-US" sz="4000" dirty="0" smtClean="0"/>
              <a:t>(</a:t>
            </a:r>
            <a:r>
              <a:rPr lang="en-US" sz="4000" dirty="0"/>
              <a:t>A</a:t>
            </a:r>
            <a:r>
              <a:rPr lang="en-US" sz="4000" dirty="0" smtClean="0"/>
              <a:t>rrived from France 24 Nov)</a:t>
            </a:r>
          </a:p>
          <a:p>
            <a:pPr lvl="1"/>
            <a:r>
              <a:rPr lang="en-US" sz="4400" b="1" dirty="0" smtClean="0"/>
              <a:t>	17th </a:t>
            </a:r>
            <a:r>
              <a:rPr lang="en-US" sz="4400" b="1" dirty="0"/>
              <a:t>Panzer </a:t>
            </a:r>
            <a:r>
              <a:rPr lang="en-US" sz="4400" b="1" dirty="0" smtClean="0"/>
              <a:t>Division</a:t>
            </a:r>
            <a:r>
              <a:rPr lang="en-US" sz="4400" dirty="0" smtClean="0"/>
              <a:t> </a:t>
            </a:r>
            <a:r>
              <a:rPr lang="en-US" sz="4000" dirty="0" smtClean="0"/>
              <a:t>(On loan from Army Group A; arrived 16 Dec)</a:t>
            </a:r>
            <a:endParaRPr lang="en-US" sz="4000" b="1" dirty="0" smtClean="0"/>
          </a:p>
          <a:p>
            <a:pPr lvl="1"/>
            <a:r>
              <a:rPr lang="en-US" sz="4400" b="1" dirty="0" smtClean="0"/>
              <a:t>	23rd Panzer Division </a:t>
            </a:r>
            <a:r>
              <a:rPr lang="en-US" sz="4000" dirty="0" smtClean="0"/>
              <a:t>(On loan from Army Group A; arrived 28 Nov)</a:t>
            </a:r>
            <a:endParaRPr lang="en-US" sz="4000" b="1" dirty="0" smtClean="0"/>
          </a:p>
          <a:p>
            <a:pPr lvl="1"/>
            <a:r>
              <a:rPr lang="en-US" sz="4400" b="1" dirty="0"/>
              <a:t>	</a:t>
            </a:r>
            <a:r>
              <a:rPr lang="en-US" sz="4400" b="1" dirty="0" smtClean="0"/>
              <a:t>15th Luftwaffe Field Division</a:t>
            </a:r>
          </a:p>
          <a:p>
            <a:pPr lvl="1"/>
            <a:endParaRPr lang="en-US" sz="4400" b="1" dirty="0" smtClean="0"/>
          </a:p>
          <a:p>
            <a:pPr lvl="1"/>
            <a:r>
              <a:rPr lang="en-US" sz="4400" b="1" dirty="0" smtClean="0"/>
              <a:t>16th Motorized Division </a:t>
            </a:r>
            <a:r>
              <a:rPr lang="en-US" sz="4000" dirty="0" smtClean="0"/>
              <a:t>(To be released from Army Group A later from the rear </a:t>
            </a:r>
            <a:r>
              <a:rPr lang="en-US" sz="4000" dirty="0"/>
              <a:t>a</a:t>
            </a:r>
            <a:r>
              <a:rPr lang="en-US" sz="4000" dirty="0" smtClean="0"/>
              <a:t>rea </a:t>
            </a:r>
            <a:r>
              <a:rPr lang="en-US" sz="4000" dirty="0"/>
              <a:t>s</a:t>
            </a:r>
            <a:r>
              <a:rPr lang="en-US" sz="4000" dirty="0" smtClean="0"/>
              <a:t>ecurity mission at Elista)</a:t>
            </a:r>
            <a:r>
              <a:rPr lang="en-US" sz="4400" dirty="0" smtClean="0"/>
              <a:t>	</a:t>
            </a:r>
            <a:endParaRPr lang="en-US" sz="4400" dirty="0"/>
          </a:p>
          <a:p>
            <a:pPr lvl="1"/>
            <a:endParaRPr lang="en-US" sz="4400" b="1" dirty="0" smtClean="0"/>
          </a:p>
          <a:p>
            <a:pPr lvl="1"/>
            <a:r>
              <a:rPr lang="en-US" sz="4400" b="1" dirty="0" smtClean="0"/>
              <a:t>Remnants of Fourth Romanian Army</a:t>
            </a:r>
          </a:p>
          <a:p>
            <a:pPr lvl="1"/>
            <a:endParaRPr lang="en-US" sz="4400" b="1" dirty="0" smtClean="0"/>
          </a:p>
          <a:p>
            <a:r>
              <a:rPr lang="en-US" sz="4400" b="1" u="sng" dirty="0" smtClean="0"/>
              <a:t>Group </a:t>
            </a:r>
            <a:r>
              <a:rPr lang="en-US" sz="4400" b="1" u="sng" dirty="0" err="1" smtClean="0"/>
              <a:t>Hollidt</a:t>
            </a:r>
            <a:endParaRPr lang="en-US" sz="4400" b="1" u="sng" dirty="0" smtClean="0"/>
          </a:p>
          <a:p>
            <a:endParaRPr lang="en-US" sz="4400" b="1" dirty="0"/>
          </a:p>
          <a:p>
            <a:pPr lvl="1"/>
            <a:r>
              <a:rPr lang="en-US" sz="4400" b="1" dirty="0" smtClean="0"/>
              <a:t>XVII Corps </a:t>
            </a:r>
            <a:endParaRPr lang="en-US" sz="4400" dirty="0"/>
          </a:p>
          <a:p>
            <a:pPr lvl="1"/>
            <a:r>
              <a:rPr lang="en-US" sz="4400" b="1" dirty="0" smtClean="0"/>
              <a:t>Remnants of Third Romanian Army</a:t>
            </a:r>
          </a:p>
          <a:p>
            <a:endParaRPr lang="en-US" sz="4400" b="1" dirty="0" smtClean="0"/>
          </a:p>
        </p:txBody>
      </p:sp>
      <p:sp>
        <p:nvSpPr>
          <p:cNvPr id="3" name="Rectangle 2"/>
          <p:cNvSpPr/>
          <p:nvPr/>
        </p:nvSpPr>
        <p:spPr>
          <a:xfrm>
            <a:off x="555172" y="628069"/>
            <a:ext cx="17190962" cy="2865120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4920368" y="978589"/>
            <a:ext cx="8423099" cy="20805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smtClean="0">
                <a:latin typeface="Arial Black" panose="020B0A04020102020204" pitchFamily="34" charset="0"/>
              </a:rPr>
              <a:t>Stalingrad</a:t>
            </a:r>
            <a:endParaRPr lang="en-US" sz="5400" dirty="0" smtClean="0">
              <a:latin typeface="Arial Black" panose="020B0A04020102020204" pitchFamily="34" charset="0"/>
            </a:endParaRPr>
          </a:p>
          <a:p>
            <a:pPr algn="ctr"/>
            <a:r>
              <a:rPr lang="en-US" dirty="0" smtClean="0">
                <a:latin typeface="Arial Black" panose="020B0A04020102020204" pitchFamily="34" charset="0"/>
              </a:rPr>
              <a:t>Army Group DON</a:t>
            </a:r>
          </a:p>
          <a:p>
            <a:pPr algn="ctr"/>
            <a:r>
              <a:rPr lang="en-US" sz="3200" dirty="0" smtClean="0">
                <a:latin typeface="Arial Black" panose="020B0A04020102020204" pitchFamily="34" charset="0"/>
              </a:rPr>
              <a:t>Order of Battle, 26 November 1942</a:t>
            </a:r>
            <a:endParaRPr lang="en-US" sz="3200" dirty="0">
              <a:latin typeface="Arial Black" panose="020B0A04020102020204" pitchFamily="34" charset="0"/>
            </a:endParaRPr>
          </a:p>
        </p:txBody>
      </p:sp>
      <p:pic>
        <p:nvPicPr>
          <p:cNvPr id="5" name="Picture 8" descr="I:\CSI Crest Mediu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21147" y="778519"/>
            <a:ext cx="2513267" cy="25519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8" descr="I:\CSI Crest Mediu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705680" y="835890"/>
            <a:ext cx="2513267" cy="25519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555172" y="3485269"/>
            <a:ext cx="17190962" cy="23100064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16480971" y="25504018"/>
            <a:ext cx="1023257" cy="740229"/>
            <a:chOff x="27932743" y="3570514"/>
            <a:chExt cx="1023257" cy="740229"/>
          </a:xfrm>
        </p:grpSpPr>
        <p:sp>
          <p:nvSpPr>
            <p:cNvPr id="9" name="Oval 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7635390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Rectangle 1636"/>
          <p:cNvSpPr/>
          <p:nvPr/>
        </p:nvSpPr>
        <p:spPr>
          <a:xfrm>
            <a:off x="755374" y="556592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Freeform 1567"/>
          <p:cNvSpPr/>
          <p:nvPr/>
        </p:nvSpPr>
        <p:spPr>
          <a:xfrm>
            <a:off x="15132110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Freeform 1566"/>
          <p:cNvSpPr/>
          <p:nvPr/>
        </p:nvSpPr>
        <p:spPr>
          <a:xfrm>
            <a:off x="6342580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Freeform 1554"/>
          <p:cNvSpPr/>
          <p:nvPr/>
        </p:nvSpPr>
        <p:spPr>
          <a:xfrm>
            <a:off x="7221064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Freeform 1524"/>
          <p:cNvSpPr/>
          <p:nvPr/>
        </p:nvSpPr>
        <p:spPr>
          <a:xfrm>
            <a:off x="15499900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Freeform 1525"/>
          <p:cNvSpPr/>
          <p:nvPr/>
        </p:nvSpPr>
        <p:spPr>
          <a:xfrm>
            <a:off x="16253091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Freeform 1526"/>
          <p:cNvSpPr/>
          <p:nvPr/>
        </p:nvSpPr>
        <p:spPr>
          <a:xfrm>
            <a:off x="16718622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Freeform 1527"/>
          <p:cNvSpPr/>
          <p:nvPr/>
        </p:nvSpPr>
        <p:spPr>
          <a:xfrm>
            <a:off x="16773075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745958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Freeform 1531"/>
          <p:cNvSpPr/>
          <p:nvPr/>
        </p:nvSpPr>
        <p:spPr>
          <a:xfrm>
            <a:off x="8975558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Freeform 1532"/>
          <p:cNvSpPr/>
          <p:nvPr/>
        </p:nvSpPr>
        <p:spPr>
          <a:xfrm>
            <a:off x="12488779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Freeform 1533"/>
          <p:cNvSpPr/>
          <p:nvPr/>
        </p:nvSpPr>
        <p:spPr>
          <a:xfrm>
            <a:off x="14197263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Freeform 1534"/>
          <p:cNvSpPr/>
          <p:nvPr/>
        </p:nvSpPr>
        <p:spPr>
          <a:xfrm>
            <a:off x="12775416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Freeform 1535"/>
          <p:cNvSpPr/>
          <p:nvPr/>
        </p:nvSpPr>
        <p:spPr>
          <a:xfrm>
            <a:off x="5273303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Freeform 1536"/>
          <p:cNvSpPr/>
          <p:nvPr/>
        </p:nvSpPr>
        <p:spPr>
          <a:xfrm>
            <a:off x="8270758" y="721895"/>
            <a:ext cx="560421" cy="1417549"/>
          </a:xfrm>
          <a:custGeom>
            <a:avLst/>
            <a:gdLst>
              <a:gd name="connsiteX0" fmla="*/ 0 w 601579"/>
              <a:gd name="connsiteY0" fmla="*/ 1371600 h 1397070"/>
              <a:gd name="connsiteX1" fmla="*/ 72189 w 601579"/>
              <a:gd name="connsiteY1" fmla="*/ 1371600 h 1397070"/>
              <a:gd name="connsiteX2" fmla="*/ 192505 w 601579"/>
              <a:gd name="connsiteY2" fmla="*/ 1106905 h 1397070"/>
              <a:gd name="connsiteX3" fmla="*/ 144379 w 601579"/>
              <a:gd name="connsiteY3" fmla="*/ 914400 h 1397070"/>
              <a:gd name="connsiteX4" fmla="*/ 120316 w 601579"/>
              <a:gd name="connsiteY4" fmla="*/ 649705 h 1397070"/>
              <a:gd name="connsiteX5" fmla="*/ 48126 w 601579"/>
              <a:gd name="connsiteY5" fmla="*/ 457200 h 1397070"/>
              <a:gd name="connsiteX6" fmla="*/ 312821 w 601579"/>
              <a:gd name="connsiteY6" fmla="*/ 505326 h 1397070"/>
              <a:gd name="connsiteX7" fmla="*/ 481263 w 601579"/>
              <a:gd name="connsiteY7" fmla="*/ 192505 h 1397070"/>
              <a:gd name="connsiteX8" fmla="*/ 601579 w 601579"/>
              <a:gd name="connsiteY8" fmla="*/ 0 h 1397070"/>
              <a:gd name="connsiteX0" fmla="*/ 31031 w 560421"/>
              <a:gd name="connsiteY0" fmla="*/ 1371600 h 1371600"/>
              <a:gd name="connsiteX1" fmla="*/ 151347 w 560421"/>
              <a:gd name="connsiteY1" fmla="*/ 1106905 h 1371600"/>
              <a:gd name="connsiteX2" fmla="*/ 103221 w 560421"/>
              <a:gd name="connsiteY2" fmla="*/ 914400 h 1371600"/>
              <a:gd name="connsiteX3" fmla="*/ 79158 w 560421"/>
              <a:gd name="connsiteY3" fmla="*/ 649705 h 1371600"/>
              <a:gd name="connsiteX4" fmla="*/ 6968 w 560421"/>
              <a:gd name="connsiteY4" fmla="*/ 457200 h 1371600"/>
              <a:gd name="connsiteX5" fmla="*/ 271663 w 560421"/>
              <a:gd name="connsiteY5" fmla="*/ 505326 h 1371600"/>
              <a:gd name="connsiteX6" fmla="*/ 440105 w 560421"/>
              <a:gd name="connsiteY6" fmla="*/ 192505 h 1371600"/>
              <a:gd name="connsiteX7" fmla="*/ 560421 w 560421"/>
              <a:gd name="connsiteY7" fmla="*/ 0 h 1371600"/>
              <a:gd name="connsiteX0" fmla="*/ 17246 w 560421"/>
              <a:gd name="connsiteY0" fmla="*/ 1417549 h 1417549"/>
              <a:gd name="connsiteX1" fmla="*/ 151347 w 560421"/>
              <a:gd name="connsiteY1" fmla="*/ 1106905 h 1417549"/>
              <a:gd name="connsiteX2" fmla="*/ 103221 w 560421"/>
              <a:gd name="connsiteY2" fmla="*/ 914400 h 1417549"/>
              <a:gd name="connsiteX3" fmla="*/ 79158 w 560421"/>
              <a:gd name="connsiteY3" fmla="*/ 649705 h 1417549"/>
              <a:gd name="connsiteX4" fmla="*/ 6968 w 560421"/>
              <a:gd name="connsiteY4" fmla="*/ 457200 h 1417549"/>
              <a:gd name="connsiteX5" fmla="*/ 271663 w 560421"/>
              <a:gd name="connsiteY5" fmla="*/ 505326 h 1417549"/>
              <a:gd name="connsiteX6" fmla="*/ 440105 w 560421"/>
              <a:gd name="connsiteY6" fmla="*/ 192505 h 1417549"/>
              <a:gd name="connsiteX7" fmla="*/ 560421 w 560421"/>
              <a:gd name="connsiteY7" fmla="*/ 0 h 141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1" h="1417549">
                <a:moveTo>
                  <a:pt x="17246" y="1417549"/>
                </a:moveTo>
                <a:cubicBezTo>
                  <a:pt x="49330" y="1373433"/>
                  <a:pt x="137018" y="1190763"/>
                  <a:pt x="151347" y="1106905"/>
                </a:cubicBezTo>
                <a:cubicBezTo>
                  <a:pt x="165676" y="1023047"/>
                  <a:pt x="115252" y="990600"/>
                  <a:pt x="103221" y="914400"/>
                </a:cubicBezTo>
                <a:cubicBezTo>
                  <a:pt x="91190" y="838200"/>
                  <a:pt x="95200" y="725905"/>
                  <a:pt x="79158" y="649705"/>
                </a:cubicBezTo>
                <a:cubicBezTo>
                  <a:pt x="63116" y="573505"/>
                  <a:pt x="-25116" y="481263"/>
                  <a:pt x="6968" y="457200"/>
                </a:cubicBezTo>
                <a:cubicBezTo>
                  <a:pt x="39052" y="433137"/>
                  <a:pt x="199474" y="549442"/>
                  <a:pt x="271663" y="505326"/>
                </a:cubicBezTo>
                <a:cubicBezTo>
                  <a:pt x="343852" y="461210"/>
                  <a:pt x="391979" y="276726"/>
                  <a:pt x="440105" y="192505"/>
                </a:cubicBezTo>
                <a:cubicBezTo>
                  <a:pt x="488231" y="108284"/>
                  <a:pt x="536358" y="36095"/>
                  <a:pt x="560421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Freeform 1537"/>
          <p:cNvSpPr/>
          <p:nvPr/>
        </p:nvSpPr>
        <p:spPr>
          <a:xfrm>
            <a:off x="3410022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Freeform 1538"/>
          <p:cNvSpPr/>
          <p:nvPr/>
        </p:nvSpPr>
        <p:spPr>
          <a:xfrm>
            <a:off x="3490860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Freeform 1539"/>
          <p:cNvSpPr/>
          <p:nvPr/>
        </p:nvSpPr>
        <p:spPr>
          <a:xfrm>
            <a:off x="1817873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Freeform 1540"/>
          <p:cNvSpPr/>
          <p:nvPr/>
        </p:nvSpPr>
        <p:spPr>
          <a:xfrm>
            <a:off x="15568863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Freeform 1528"/>
          <p:cNvSpPr/>
          <p:nvPr/>
        </p:nvSpPr>
        <p:spPr>
          <a:xfrm>
            <a:off x="16042943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7358519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Freeform 1541"/>
          <p:cNvSpPr/>
          <p:nvPr/>
        </p:nvSpPr>
        <p:spPr>
          <a:xfrm>
            <a:off x="9649326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Freeform 1542"/>
          <p:cNvSpPr/>
          <p:nvPr/>
        </p:nvSpPr>
        <p:spPr>
          <a:xfrm>
            <a:off x="8426290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Freeform 1543"/>
          <p:cNvSpPr/>
          <p:nvPr/>
        </p:nvSpPr>
        <p:spPr>
          <a:xfrm>
            <a:off x="7267074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Freeform 1544"/>
          <p:cNvSpPr/>
          <p:nvPr/>
        </p:nvSpPr>
        <p:spPr>
          <a:xfrm>
            <a:off x="2838636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Freeform 1545"/>
          <p:cNvSpPr/>
          <p:nvPr/>
        </p:nvSpPr>
        <p:spPr>
          <a:xfrm>
            <a:off x="3200400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Freeform 1546"/>
          <p:cNvSpPr/>
          <p:nvPr/>
        </p:nvSpPr>
        <p:spPr>
          <a:xfrm>
            <a:off x="4523375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Freeform 1547"/>
          <p:cNvSpPr/>
          <p:nvPr/>
        </p:nvSpPr>
        <p:spPr>
          <a:xfrm>
            <a:off x="1834483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5" name="Group 314"/>
          <p:cNvGrpSpPr/>
          <p:nvPr/>
        </p:nvGrpSpPr>
        <p:grpSpPr>
          <a:xfrm>
            <a:off x="767932" y="553453"/>
            <a:ext cx="17207568" cy="25628795"/>
            <a:chOff x="767932" y="553453"/>
            <a:chExt cx="17207568" cy="25628795"/>
          </a:xfrm>
        </p:grpSpPr>
        <p:grpSp>
          <p:nvGrpSpPr>
            <p:cNvPr id="316" name="Group 315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347" name="Freeform 346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 347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 348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7" name="Group 316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344" name="Freeform 343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344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345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2" name="Group 331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333" name="Freeform 332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Freeform 341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Freeform 342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49" name="Freeform 1548"/>
          <p:cNvSpPr/>
          <p:nvPr/>
        </p:nvSpPr>
        <p:spPr>
          <a:xfrm>
            <a:off x="745958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Freeform 1549"/>
          <p:cNvSpPr/>
          <p:nvPr/>
        </p:nvSpPr>
        <p:spPr>
          <a:xfrm>
            <a:off x="10226842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Freeform 1550"/>
          <p:cNvSpPr/>
          <p:nvPr/>
        </p:nvSpPr>
        <p:spPr>
          <a:xfrm>
            <a:off x="2936793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Freeform 1551"/>
          <p:cNvSpPr/>
          <p:nvPr/>
        </p:nvSpPr>
        <p:spPr>
          <a:xfrm>
            <a:off x="697832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Freeform 1552"/>
          <p:cNvSpPr/>
          <p:nvPr/>
        </p:nvSpPr>
        <p:spPr>
          <a:xfrm>
            <a:off x="770021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Freeform 1553"/>
          <p:cNvSpPr/>
          <p:nvPr/>
        </p:nvSpPr>
        <p:spPr>
          <a:xfrm>
            <a:off x="794084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Freeform 1555"/>
          <p:cNvSpPr/>
          <p:nvPr/>
        </p:nvSpPr>
        <p:spPr>
          <a:xfrm>
            <a:off x="8734926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Freeform 1556"/>
          <p:cNvSpPr/>
          <p:nvPr/>
        </p:nvSpPr>
        <p:spPr>
          <a:xfrm>
            <a:off x="745958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Freeform 1557"/>
          <p:cNvSpPr/>
          <p:nvPr/>
        </p:nvSpPr>
        <p:spPr>
          <a:xfrm>
            <a:off x="3031958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Freeform 1558"/>
          <p:cNvSpPr/>
          <p:nvPr/>
        </p:nvSpPr>
        <p:spPr>
          <a:xfrm>
            <a:off x="7109998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Freeform 1559"/>
          <p:cNvSpPr/>
          <p:nvPr/>
        </p:nvSpPr>
        <p:spPr>
          <a:xfrm>
            <a:off x="1467853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Freeform 1560"/>
          <p:cNvSpPr/>
          <p:nvPr/>
        </p:nvSpPr>
        <p:spPr>
          <a:xfrm>
            <a:off x="16266695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Freeform 1561"/>
          <p:cNvSpPr/>
          <p:nvPr/>
        </p:nvSpPr>
        <p:spPr>
          <a:xfrm>
            <a:off x="14678526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Freeform 1562"/>
          <p:cNvSpPr/>
          <p:nvPr/>
        </p:nvSpPr>
        <p:spPr>
          <a:xfrm>
            <a:off x="5712964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Freeform 1571"/>
          <p:cNvSpPr/>
          <p:nvPr/>
        </p:nvSpPr>
        <p:spPr>
          <a:xfrm>
            <a:off x="16420043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Freeform 1572"/>
          <p:cNvSpPr/>
          <p:nvPr/>
        </p:nvSpPr>
        <p:spPr>
          <a:xfrm>
            <a:off x="15637099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Freeform 1573"/>
          <p:cNvSpPr/>
          <p:nvPr/>
        </p:nvSpPr>
        <p:spPr>
          <a:xfrm>
            <a:off x="15732381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Oval 1576"/>
          <p:cNvSpPr/>
          <p:nvPr/>
        </p:nvSpPr>
        <p:spPr>
          <a:xfrm>
            <a:off x="10533188" y="10835255"/>
            <a:ext cx="185979" cy="20147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TextBox 1592"/>
          <p:cNvSpPr txBox="1"/>
          <p:nvPr/>
        </p:nvSpPr>
        <p:spPr>
          <a:xfrm>
            <a:off x="14749390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1595" name="TextBox 1594"/>
          <p:cNvSpPr txBox="1"/>
          <p:nvPr/>
        </p:nvSpPr>
        <p:spPr>
          <a:xfrm>
            <a:off x="773362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1597" name="TextBox 1596"/>
          <p:cNvSpPr txBox="1"/>
          <p:nvPr/>
        </p:nvSpPr>
        <p:spPr>
          <a:xfrm>
            <a:off x="10645157" y="1877595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1602" name="TextBox 1601"/>
          <p:cNvSpPr txBox="1"/>
          <p:nvPr/>
        </p:nvSpPr>
        <p:spPr>
          <a:xfrm>
            <a:off x="9639300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1605" name="TextBox 1604"/>
          <p:cNvSpPr txBox="1"/>
          <p:nvPr/>
        </p:nvSpPr>
        <p:spPr>
          <a:xfrm rot="20805406">
            <a:off x="4629150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6" name="TextBox 1605"/>
          <p:cNvSpPr txBox="1"/>
          <p:nvPr/>
        </p:nvSpPr>
        <p:spPr>
          <a:xfrm rot="3888152">
            <a:off x="9659599" y="85084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8" name="TextBox 1607"/>
          <p:cNvSpPr txBox="1"/>
          <p:nvPr/>
        </p:nvSpPr>
        <p:spPr>
          <a:xfrm rot="3102398">
            <a:off x="1162050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613" name="Freeform 1612"/>
          <p:cNvSpPr/>
          <p:nvPr/>
        </p:nvSpPr>
        <p:spPr>
          <a:xfrm>
            <a:off x="14497050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Freeform 1613"/>
          <p:cNvSpPr/>
          <p:nvPr/>
        </p:nvSpPr>
        <p:spPr>
          <a:xfrm rot="1152781">
            <a:off x="16897411" y="83676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Freeform 1614"/>
          <p:cNvSpPr/>
          <p:nvPr/>
        </p:nvSpPr>
        <p:spPr>
          <a:xfrm rot="1152781">
            <a:off x="15569475" y="116545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TextBox 1623"/>
          <p:cNvSpPr txBox="1"/>
          <p:nvPr/>
        </p:nvSpPr>
        <p:spPr>
          <a:xfrm>
            <a:off x="9023544" y="10589748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1603" name="TextBox 1602"/>
          <p:cNvSpPr txBox="1"/>
          <p:nvPr/>
        </p:nvSpPr>
        <p:spPr>
          <a:xfrm>
            <a:off x="5778500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1648" name="Group 1647"/>
          <p:cNvGrpSpPr/>
          <p:nvPr/>
        </p:nvGrpSpPr>
        <p:grpSpPr>
          <a:xfrm rot="18045474">
            <a:off x="15278832" y="6752902"/>
            <a:ext cx="870333" cy="296950"/>
            <a:chOff x="13371486" y="26121183"/>
            <a:chExt cx="870333" cy="296950"/>
          </a:xfrm>
        </p:grpSpPr>
        <p:sp>
          <p:nvSpPr>
            <p:cNvPr id="1649" name="Rectangle 164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Rectangle 164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 rot="1712553">
            <a:off x="1734581" y="2047102"/>
            <a:ext cx="1200150" cy="2952750"/>
            <a:chOff x="3143250" y="2590800"/>
            <a:chExt cx="1200150" cy="2952750"/>
          </a:xfrm>
        </p:grpSpPr>
        <p:sp>
          <p:nvSpPr>
            <p:cNvPr id="1609" name="Freeform 1608"/>
            <p:cNvSpPr/>
            <p:nvPr/>
          </p:nvSpPr>
          <p:spPr>
            <a:xfrm>
              <a:off x="3143250" y="259080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1" name="Group 1650"/>
            <p:cNvGrpSpPr/>
            <p:nvPr/>
          </p:nvGrpSpPr>
          <p:grpSpPr>
            <a:xfrm rot="17525268">
              <a:off x="3460694" y="3549379"/>
              <a:ext cx="870333" cy="296950"/>
              <a:chOff x="13371486" y="26121183"/>
              <a:chExt cx="870333" cy="296950"/>
            </a:xfrm>
          </p:grpSpPr>
          <p:sp>
            <p:nvSpPr>
              <p:cNvPr id="1652" name="Rectangle 1651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Rectangle 1652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 rot="1887517">
            <a:off x="4243002" y="7143748"/>
            <a:ext cx="1200150" cy="2952750"/>
            <a:chOff x="3897012" y="7267317"/>
            <a:chExt cx="1200150" cy="2952750"/>
          </a:xfrm>
        </p:grpSpPr>
        <p:sp>
          <p:nvSpPr>
            <p:cNvPr id="1610" name="Freeform 1609"/>
            <p:cNvSpPr/>
            <p:nvPr/>
          </p:nvSpPr>
          <p:spPr>
            <a:xfrm>
              <a:off x="3897012" y="7267317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4" name="Group 1653"/>
            <p:cNvGrpSpPr/>
            <p:nvPr/>
          </p:nvGrpSpPr>
          <p:grpSpPr>
            <a:xfrm rot="17521694">
              <a:off x="4193747" y="8275279"/>
              <a:ext cx="870333" cy="296950"/>
              <a:chOff x="13371486" y="26121183"/>
              <a:chExt cx="870333" cy="296950"/>
            </a:xfrm>
          </p:grpSpPr>
          <p:sp>
            <p:nvSpPr>
              <p:cNvPr id="1655" name="Rectangle 16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Rectangle 16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 rot="18218848">
            <a:off x="11910378" y="7166263"/>
            <a:ext cx="923262" cy="2299632"/>
            <a:chOff x="12979761" y="4996500"/>
            <a:chExt cx="923262" cy="2299632"/>
          </a:xfrm>
        </p:grpSpPr>
        <p:sp>
          <p:nvSpPr>
            <p:cNvPr id="1612" name="Freeform 1611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0" name="Group 1659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1661" name="Rectangle 1660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Rectangle 1661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663" name="Group 1662"/>
          <p:cNvGrpSpPr/>
          <p:nvPr/>
        </p:nvGrpSpPr>
        <p:grpSpPr>
          <a:xfrm rot="18633394">
            <a:off x="16943714" y="8968255"/>
            <a:ext cx="1062723" cy="296596"/>
            <a:chOff x="13330299" y="26123431"/>
            <a:chExt cx="1062723" cy="296596"/>
          </a:xfrm>
        </p:grpSpPr>
        <p:sp>
          <p:nvSpPr>
            <p:cNvPr id="1664" name="Rectangle 166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Rectangle 166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6" name="Group 1665"/>
          <p:cNvGrpSpPr/>
          <p:nvPr/>
        </p:nvGrpSpPr>
        <p:grpSpPr>
          <a:xfrm rot="20930982">
            <a:off x="16733089" y="12059283"/>
            <a:ext cx="870333" cy="296950"/>
            <a:chOff x="13371486" y="26121183"/>
            <a:chExt cx="870333" cy="296950"/>
          </a:xfrm>
        </p:grpSpPr>
        <p:sp>
          <p:nvSpPr>
            <p:cNvPr id="1667" name="Rectangle 166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Rectangle 166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427453" y="9068873"/>
            <a:ext cx="1458776" cy="3830369"/>
            <a:chOff x="7427453" y="9068873"/>
            <a:chExt cx="1458776" cy="3830369"/>
          </a:xfrm>
        </p:grpSpPr>
        <p:sp>
          <p:nvSpPr>
            <p:cNvPr id="1611" name="Freeform 1610"/>
            <p:cNvSpPr/>
            <p:nvPr/>
          </p:nvSpPr>
          <p:spPr>
            <a:xfrm rot="868831">
              <a:off x="7427453" y="9068873"/>
              <a:ext cx="1458776" cy="3830369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776" h="3830369">
                  <a:moveTo>
                    <a:pt x="0" y="3830369"/>
                  </a:moveTo>
                  <a:cubicBezTo>
                    <a:pt x="827295" y="1699774"/>
                    <a:pt x="631481" y="2130595"/>
                    <a:pt x="1458776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5" name="Group 1704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1706" name="Rectangle 1705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Rectangle 1706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708" name="Group 1707"/>
          <p:cNvGrpSpPr/>
          <p:nvPr/>
        </p:nvGrpSpPr>
        <p:grpSpPr>
          <a:xfrm>
            <a:off x="13799865" y="5704760"/>
            <a:ext cx="1451842" cy="1309816"/>
            <a:chOff x="5305666" y="8031892"/>
            <a:chExt cx="1451842" cy="1309816"/>
          </a:xfrm>
        </p:grpSpPr>
        <p:sp>
          <p:nvSpPr>
            <p:cNvPr id="1709" name="Rectangle 170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0" name="TextBox 170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15242278" y="14795850"/>
            <a:ext cx="1451842" cy="1309816"/>
            <a:chOff x="5305666" y="8031892"/>
            <a:chExt cx="1451842" cy="1309816"/>
          </a:xfrm>
        </p:grpSpPr>
        <p:sp>
          <p:nvSpPr>
            <p:cNvPr id="1715" name="Rectangle 171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770022" y="4668253"/>
            <a:ext cx="2815390" cy="6424863"/>
          </a:xfrm>
          <a:custGeom>
            <a:avLst/>
            <a:gdLst>
              <a:gd name="connsiteX0" fmla="*/ 0 w 2887579"/>
              <a:gd name="connsiteY0" fmla="*/ 5347 h 6478337"/>
              <a:gd name="connsiteX1" fmla="*/ 72189 w 2887579"/>
              <a:gd name="connsiteY1" fmla="*/ 53474 h 6478337"/>
              <a:gd name="connsiteX2" fmla="*/ 409073 w 2887579"/>
              <a:gd name="connsiteY2" fmla="*/ 390358 h 6478337"/>
              <a:gd name="connsiteX3" fmla="*/ 649705 w 2887579"/>
              <a:gd name="connsiteY3" fmla="*/ 823495 h 6478337"/>
              <a:gd name="connsiteX4" fmla="*/ 986589 w 2887579"/>
              <a:gd name="connsiteY4" fmla="*/ 1425074 h 6478337"/>
              <a:gd name="connsiteX5" fmla="*/ 914400 w 2887579"/>
              <a:gd name="connsiteY5" fmla="*/ 2050716 h 6478337"/>
              <a:gd name="connsiteX6" fmla="*/ 818147 w 2887579"/>
              <a:gd name="connsiteY6" fmla="*/ 2556042 h 6478337"/>
              <a:gd name="connsiteX7" fmla="*/ 577515 w 2887579"/>
              <a:gd name="connsiteY7" fmla="*/ 2844800 h 6478337"/>
              <a:gd name="connsiteX8" fmla="*/ 360947 w 2887579"/>
              <a:gd name="connsiteY8" fmla="*/ 3157621 h 6478337"/>
              <a:gd name="connsiteX9" fmla="*/ 336884 w 2887579"/>
              <a:gd name="connsiteY9" fmla="*/ 3470442 h 6478337"/>
              <a:gd name="connsiteX10" fmla="*/ 481263 w 2887579"/>
              <a:gd name="connsiteY10" fmla="*/ 3542632 h 6478337"/>
              <a:gd name="connsiteX11" fmla="*/ 842210 w 2887579"/>
              <a:gd name="connsiteY11" fmla="*/ 3711074 h 6478337"/>
              <a:gd name="connsiteX12" fmla="*/ 1106905 w 2887579"/>
              <a:gd name="connsiteY12" fmla="*/ 3999832 h 6478337"/>
              <a:gd name="connsiteX13" fmla="*/ 1203157 w 2887579"/>
              <a:gd name="connsiteY13" fmla="*/ 4481095 h 6478337"/>
              <a:gd name="connsiteX14" fmla="*/ 1660357 w 2887579"/>
              <a:gd name="connsiteY14" fmla="*/ 4914232 h 6478337"/>
              <a:gd name="connsiteX15" fmla="*/ 2021305 w 2887579"/>
              <a:gd name="connsiteY15" fmla="*/ 5106737 h 6478337"/>
              <a:gd name="connsiteX16" fmla="*/ 2189747 w 2887579"/>
              <a:gd name="connsiteY16" fmla="*/ 5588000 h 6478337"/>
              <a:gd name="connsiteX17" fmla="*/ 2237873 w 2887579"/>
              <a:gd name="connsiteY17" fmla="*/ 5997074 h 6478337"/>
              <a:gd name="connsiteX18" fmla="*/ 2478505 w 2887579"/>
              <a:gd name="connsiteY18" fmla="*/ 6358021 h 6478337"/>
              <a:gd name="connsiteX19" fmla="*/ 2887579 w 2887579"/>
              <a:gd name="connsiteY19" fmla="*/ 6478337 h 6478337"/>
              <a:gd name="connsiteX0" fmla="*/ 0 w 2815390"/>
              <a:gd name="connsiteY0" fmla="*/ 0 h 6424863"/>
              <a:gd name="connsiteX1" fmla="*/ 336884 w 2815390"/>
              <a:gd name="connsiteY1" fmla="*/ 336884 h 6424863"/>
              <a:gd name="connsiteX2" fmla="*/ 577516 w 2815390"/>
              <a:gd name="connsiteY2" fmla="*/ 770021 h 6424863"/>
              <a:gd name="connsiteX3" fmla="*/ 914400 w 2815390"/>
              <a:gd name="connsiteY3" fmla="*/ 1371600 h 6424863"/>
              <a:gd name="connsiteX4" fmla="*/ 842211 w 2815390"/>
              <a:gd name="connsiteY4" fmla="*/ 1997242 h 6424863"/>
              <a:gd name="connsiteX5" fmla="*/ 745958 w 2815390"/>
              <a:gd name="connsiteY5" fmla="*/ 2502568 h 6424863"/>
              <a:gd name="connsiteX6" fmla="*/ 505326 w 2815390"/>
              <a:gd name="connsiteY6" fmla="*/ 2791326 h 6424863"/>
              <a:gd name="connsiteX7" fmla="*/ 288758 w 2815390"/>
              <a:gd name="connsiteY7" fmla="*/ 3104147 h 6424863"/>
              <a:gd name="connsiteX8" fmla="*/ 264695 w 2815390"/>
              <a:gd name="connsiteY8" fmla="*/ 3416968 h 6424863"/>
              <a:gd name="connsiteX9" fmla="*/ 409074 w 2815390"/>
              <a:gd name="connsiteY9" fmla="*/ 3489158 h 6424863"/>
              <a:gd name="connsiteX10" fmla="*/ 770021 w 2815390"/>
              <a:gd name="connsiteY10" fmla="*/ 3657600 h 6424863"/>
              <a:gd name="connsiteX11" fmla="*/ 1034716 w 2815390"/>
              <a:gd name="connsiteY11" fmla="*/ 3946358 h 6424863"/>
              <a:gd name="connsiteX12" fmla="*/ 1130968 w 2815390"/>
              <a:gd name="connsiteY12" fmla="*/ 4427621 h 6424863"/>
              <a:gd name="connsiteX13" fmla="*/ 1588168 w 2815390"/>
              <a:gd name="connsiteY13" fmla="*/ 4860758 h 6424863"/>
              <a:gd name="connsiteX14" fmla="*/ 1949116 w 2815390"/>
              <a:gd name="connsiteY14" fmla="*/ 5053263 h 6424863"/>
              <a:gd name="connsiteX15" fmla="*/ 2117558 w 2815390"/>
              <a:gd name="connsiteY15" fmla="*/ 5534526 h 6424863"/>
              <a:gd name="connsiteX16" fmla="*/ 2165684 w 2815390"/>
              <a:gd name="connsiteY16" fmla="*/ 5943600 h 6424863"/>
              <a:gd name="connsiteX17" fmla="*/ 2406316 w 2815390"/>
              <a:gd name="connsiteY17" fmla="*/ 6304547 h 6424863"/>
              <a:gd name="connsiteX18" fmla="*/ 2815390 w 2815390"/>
              <a:gd name="connsiteY18" fmla="*/ 6424863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15390" h="6424863">
                <a:moveTo>
                  <a:pt x="0" y="0"/>
                </a:moveTo>
                <a:cubicBezTo>
                  <a:pt x="68179" y="64168"/>
                  <a:pt x="240631" y="208547"/>
                  <a:pt x="336884" y="336884"/>
                </a:cubicBezTo>
                <a:cubicBezTo>
                  <a:pt x="433137" y="465221"/>
                  <a:pt x="577516" y="770021"/>
                  <a:pt x="577516" y="770021"/>
                </a:cubicBezTo>
                <a:cubicBezTo>
                  <a:pt x="673769" y="942474"/>
                  <a:pt x="870284" y="1167063"/>
                  <a:pt x="914400" y="1371600"/>
                </a:cubicBezTo>
                <a:cubicBezTo>
                  <a:pt x="958516" y="1576137"/>
                  <a:pt x="870285" y="1808747"/>
                  <a:pt x="842211" y="1997242"/>
                </a:cubicBezTo>
                <a:cubicBezTo>
                  <a:pt x="814137" y="2185737"/>
                  <a:pt x="802106" y="2370221"/>
                  <a:pt x="745958" y="2502568"/>
                </a:cubicBezTo>
                <a:cubicBezTo>
                  <a:pt x="689810" y="2634915"/>
                  <a:pt x="581526" y="2691063"/>
                  <a:pt x="505326" y="2791326"/>
                </a:cubicBezTo>
                <a:cubicBezTo>
                  <a:pt x="429126" y="2891589"/>
                  <a:pt x="328863" y="2999873"/>
                  <a:pt x="288758" y="3104147"/>
                </a:cubicBezTo>
                <a:cubicBezTo>
                  <a:pt x="248653" y="3208421"/>
                  <a:pt x="244642" y="3352800"/>
                  <a:pt x="264695" y="3416968"/>
                </a:cubicBezTo>
                <a:cubicBezTo>
                  <a:pt x="284748" y="3481137"/>
                  <a:pt x="409074" y="3489158"/>
                  <a:pt x="409074" y="3489158"/>
                </a:cubicBezTo>
                <a:cubicBezTo>
                  <a:pt x="493295" y="3529263"/>
                  <a:pt x="665747" y="3581400"/>
                  <a:pt x="770021" y="3657600"/>
                </a:cubicBezTo>
                <a:cubicBezTo>
                  <a:pt x="874295" y="3733800"/>
                  <a:pt x="974558" y="3818021"/>
                  <a:pt x="1034716" y="3946358"/>
                </a:cubicBezTo>
                <a:cubicBezTo>
                  <a:pt x="1094874" y="4074695"/>
                  <a:pt x="1038726" y="4275221"/>
                  <a:pt x="1130968" y="4427621"/>
                </a:cubicBezTo>
                <a:cubicBezTo>
                  <a:pt x="1223210" y="4580021"/>
                  <a:pt x="1451810" y="4756484"/>
                  <a:pt x="1588168" y="4860758"/>
                </a:cubicBezTo>
                <a:cubicBezTo>
                  <a:pt x="1724526" y="4965032"/>
                  <a:pt x="1860884" y="4940968"/>
                  <a:pt x="1949116" y="5053263"/>
                </a:cubicBezTo>
                <a:cubicBezTo>
                  <a:pt x="2037348" y="5165558"/>
                  <a:pt x="2081463" y="5386137"/>
                  <a:pt x="2117558" y="5534526"/>
                </a:cubicBezTo>
                <a:cubicBezTo>
                  <a:pt x="2153653" y="5682915"/>
                  <a:pt x="2117558" y="5815263"/>
                  <a:pt x="2165684" y="5943600"/>
                </a:cubicBezTo>
                <a:cubicBezTo>
                  <a:pt x="2213810" y="6071937"/>
                  <a:pt x="2298032" y="6224337"/>
                  <a:pt x="2406316" y="6304547"/>
                </a:cubicBezTo>
                <a:cubicBezTo>
                  <a:pt x="2514600" y="6384758"/>
                  <a:pt x="2815390" y="6424863"/>
                  <a:pt x="2815390" y="6424863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225867" y="10515600"/>
            <a:ext cx="5730581" cy="4572000"/>
          </a:xfrm>
          <a:custGeom>
            <a:avLst/>
            <a:gdLst>
              <a:gd name="connsiteX0" fmla="*/ 472012 w 5745977"/>
              <a:gd name="connsiteY0" fmla="*/ 0 h 4572000"/>
              <a:gd name="connsiteX1" fmla="*/ 87001 w 5745977"/>
              <a:gd name="connsiteY1" fmla="*/ 481263 h 4572000"/>
              <a:gd name="connsiteX2" fmla="*/ 14812 w 5745977"/>
              <a:gd name="connsiteY2" fmla="*/ 1251284 h 4572000"/>
              <a:gd name="connsiteX3" fmla="*/ 303570 w 5745977"/>
              <a:gd name="connsiteY3" fmla="*/ 2069432 h 4572000"/>
              <a:gd name="connsiteX4" fmla="*/ 1314222 w 5745977"/>
              <a:gd name="connsiteY4" fmla="*/ 2671011 h 4572000"/>
              <a:gd name="connsiteX5" fmla="*/ 1987991 w 5745977"/>
              <a:gd name="connsiteY5" fmla="*/ 2815389 h 4572000"/>
              <a:gd name="connsiteX6" fmla="*/ 2782075 w 5745977"/>
              <a:gd name="connsiteY6" fmla="*/ 2526632 h 4572000"/>
              <a:gd name="connsiteX7" fmla="*/ 3696475 w 5745977"/>
              <a:gd name="connsiteY7" fmla="*/ 2261937 h 4572000"/>
              <a:gd name="connsiteX8" fmla="*/ 4442433 w 5745977"/>
              <a:gd name="connsiteY8" fmla="*/ 2574758 h 4572000"/>
              <a:gd name="connsiteX9" fmla="*/ 5116201 w 5745977"/>
              <a:gd name="connsiteY9" fmla="*/ 3224463 h 4572000"/>
              <a:gd name="connsiteX10" fmla="*/ 5477149 w 5745977"/>
              <a:gd name="connsiteY10" fmla="*/ 3826042 h 4572000"/>
              <a:gd name="connsiteX11" fmla="*/ 5717780 w 5745977"/>
              <a:gd name="connsiteY11" fmla="*/ 4572000 h 4572000"/>
              <a:gd name="connsiteX0" fmla="*/ 472012 w 5719445"/>
              <a:gd name="connsiteY0" fmla="*/ 0 h 4572000"/>
              <a:gd name="connsiteX1" fmla="*/ 87001 w 5719445"/>
              <a:gd name="connsiteY1" fmla="*/ 481263 h 4572000"/>
              <a:gd name="connsiteX2" fmla="*/ 14812 w 5719445"/>
              <a:gd name="connsiteY2" fmla="*/ 1251284 h 4572000"/>
              <a:gd name="connsiteX3" fmla="*/ 303570 w 5719445"/>
              <a:gd name="connsiteY3" fmla="*/ 2069432 h 4572000"/>
              <a:gd name="connsiteX4" fmla="*/ 1314222 w 5719445"/>
              <a:gd name="connsiteY4" fmla="*/ 2671011 h 4572000"/>
              <a:gd name="connsiteX5" fmla="*/ 1987991 w 5719445"/>
              <a:gd name="connsiteY5" fmla="*/ 2815389 h 4572000"/>
              <a:gd name="connsiteX6" fmla="*/ 2782075 w 5719445"/>
              <a:gd name="connsiteY6" fmla="*/ 2526632 h 4572000"/>
              <a:gd name="connsiteX7" fmla="*/ 3696475 w 5719445"/>
              <a:gd name="connsiteY7" fmla="*/ 2261937 h 4572000"/>
              <a:gd name="connsiteX8" fmla="*/ 4442433 w 5719445"/>
              <a:gd name="connsiteY8" fmla="*/ 2574758 h 4572000"/>
              <a:gd name="connsiteX9" fmla="*/ 5116201 w 5719445"/>
              <a:gd name="connsiteY9" fmla="*/ 3224463 h 4572000"/>
              <a:gd name="connsiteX10" fmla="*/ 5477149 w 5719445"/>
              <a:gd name="connsiteY10" fmla="*/ 3826042 h 4572000"/>
              <a:gd name="connsiteX11" fmla="*/ 5717780 w 5719445"/>
              <a:gd name="connsiteY11" fmla="*/ 4572000 h 4572000"/>
              <a:gd name="connsiteX0" fmla="*/ 472012 w 5730581"/>
              <a:gd name="connsiteY0" fmla="*/ 0 h 4572000"/>
              <a:gd name="connsiteX1" fmla="*/ 87001 w 5730581"/>
              <a:gd name="connsiteY1" fmla="*/ 481263 h 4572000"/>
              <a:gd name="connsiteX2" fmla="*/ 14812 w 5730581"/>
              <a:gd name="connsiteY2" fmla="*/ 1251284 h 4572000"/>
              <a:gd name="connsiteX3" fmla="*/ 303570 w 5730581"/>
              <a:gd name="connsiteY3" fmla="*/ 2069432 h 4572000"/>
              <a:gd name="connsiteX4" fmla="*/ 1314222 w 5730581"/>
              <a:gd name="connsiteY4" fmla="*/ 2671011 h 4572000"/>
              <a:gd name="connsiteX5" fmla="*/ 1987991 w 5730581"/>
              <a:gd name="connsiteY5" fmla="*/ 2815389 h 4572000"/>
              <a:gd name="connsiteX6" fmla="*/ 2782075 w 5730581"/>
              <a:gd name="connsiteY6" fmla="*/ 2526632 h 4572000"/>
              <a:gd name="connsiteX7" fmla="*/ 3696475 w 5730581"/>
              <a:gd name="connsiteY7" fmla="*/ 2261937 h 4572000"/>
              <a:gd name="connsiteX8" fmla="*/ 4442433 w 5730581"/>
              <a:gd name="connsiteY8" fmla="*/ 2574758 h 4572000"/>
              <a:gd name="connsiteX9" fmla="*/ 5116201 w 5730581"/>
              <a:gd name="connsiteY9" fmla="*/ 3224463 h 4572000"/>
              <a:gd name="connsiteX10" fmla="*/ 5477149 w 5730581"/>
              <a:gd name="connsiteY10" fmla="*/ 3826042 h 4572000"/>
              <a:gd name="connsiteX11" fmla="*/ 5728999 w 5730581"/>
              <a:gd name="connsiteY11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30581" h="4572000">
                <a:moveTo>
                  <a:pt x="472012" y="0"/>
                </a:moveTo>
                <a:cubicBezTo>
                  <a:pt x="317606" y="136358"/>
                  <a:pt x="163201" y="272716"/>
                  <a:pt x="87001" y="481263"/>
                </a:cubicBezTo>
                <a:cubicBezTo>
                  <a:pt x="10801" y="689810"/>
                  <a:pt x="-21283" y="986589"/>
                  <a:pt x="14812" y="1251284"/>
                </a:cubicBezTo>
                <a:cubicBezTo>
                  <a:pt x="50907" y="1515979"/>
                  <a:pt x="87002" y="1832811"/>
                  <a:pt x="303570" y="2069432"/>
                </a:cubicBezTo>
                <a:cubicBezTo>
                  <a:pt x="520138" y="2306053"/>
                  <a:pt x="1033485" y="2546685"/>
                  <a:pt x="1314222" y="2671011"/>
                </a:cubicBezTo>
                <a:cubicBezTo>
                  <a:pt x="1594959" y="2795337"/>
                  <a:pt x="1743349" y="2839452"/>
                  <a:pt x="1987991" y="2815389"/>
                </a:cubicBezTo>
                <a:cubicBezTo>
                  <a:pt x="2232633" y="2791326"/>
                  <a:pt x="2497328" y="2618874"/>
                  <a:pt x="2782075" y="2526632"/>
                </a:cubicBezTo>
                <a:cubicBezTo>
                  <a:pt x="3066822" y="2434390"/>
                  <a:pt x="3419749" y="2253916"/>
                  <a:pt x="3696475" y="2261937"/>
                </a:cubicBezTo>
                <a:cubicBezTo>
                  <a:pt x="3973201" y="2269958"/>
                  <a:pt x="4205812" y="2414337"/>
                  <a:pt x="4442433" y="2574758"/>
                </a:cubicBezTo>
                <a:cubicBezTo>
                  <a:pt x="4679054" y="2735179"/>
                  <a:pt x="4943748" y="3015916"/>
                  <a:pt x="5116201" y="3224463"/>
                </a:cubicBezTo>
                <a:cubicBezTo>
                  <a:pt x="5288654" y="3433010"/>
                  <a:pt x="5375016" y="3601453"/>
                  <a:pt x="5477149" y="3826042"/>
                </a:cubicBezTo>
                <a:cubicBezTo>
                  <a:pt x="5579282" y="4050631"/>
                  <a:pt x="5748732" y="4303319"/>
                  <a:pt x="5728999" y="4572000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314126" y="4908884"/>
            <a:ext cx="2199095" cy="5991727"/>
          </a:xfrm>
          <a:custGeom>
            <a:avLst/>
            <a:gdLst>
              <a:gd name="connsiteX0" fmla="*/ 9348 w 2199095"/>
              <a:gd name="connsiteY0" fmla="*/ 0 h 5991727"/>
              <a:gd name="connsiteX1" fmla="*/ 346232 w 2199095"/>
              <a:gd name="connsiteY1" fmla="*/ 697832 h 5991727"/>
              <a:gd name="connsiteX2" fmla="*/ 683116 w 2199095"/>
              <a:gd name="connsiteY2" fmla="*/ 1323474 h 5991727"/>
              <a:gd name="connsiteX3" fmla="*/ 562800 w 2199095"/>
              <a:gd name="connsiteY3" fmla="*/ 1828800 h 5991727"/>
              <a:gd name="connsiteX4" fmla="*/ 346232 w 2199095"/>
              <a:gd name="connsiteY4" fmla="*/ 2261937 h 5991727"/>
              <a:gd name="connsiteX5" fmla="*/ 105600 w 2199095"/>
              <a:gd name="connsiteY5" fmla="*/ 2695074 h 5991727"/>
              <a:gd name="connsiteX6" fmla="*/ 9348 w 2199095"/>
              <a:gd name="connsiteY6" fmla="*/ 2911642 h 5991727"/>
              <a:gd name="connsiteX7" fmla="*/ 322169 w 2199095"/>
              <a:gd name="connsiteY7" fmla="*/ 3296653 h 5991727"/>
              <a:gd name="connsiteX8" fmla="*/ 731242 w 2199095"/>
              <a:gd name="connsiteY8" fmla="*/ 3537284 h 5991727"/>
              <a:gd name="connsiteX9" fmla="*/ 755306 w 2199095"/>
              <a:gd name="connsiteY9" fmla="*/ 4162927 h 5991727"/>
              <a:gd name="connsiteX10" fmla="*/ 1356885 w 2199095"/>
              <a:gd name="connsiteY10" fmla="*/ 4427621 h 5991727"/>
              <a:gd name="connsiteX11" fmla="*/ 1886274 w 2199095"/>
              <a:gd name="connsiteY11" fmla="*/ 4788569 h 5991727"/>
              <a:gd name="connsiteX12" fmla="*/ 2030653 w 2199095"/>
              <a:gd name="connsiteY12" fmla="*/ 5029200 h 5991727"/>
              <a:gd name="connsiteX13" fmla="*/ 1838148 w 2199095"/>
              <a:gd name="connsiteY13" fmla="*/ 5245769 h 5991727"/>
              <a:gd name="connsiteX14" fmla="*/ 1838148 w 2199095"/>
              <a:gd name="connsiteY14" fmla="*/ 5654842 h 5991727"/>
              <a:gd name="connsiteX15" fmla="*/ 1958463 w 2199095"/>
              <a:gd name="connsiteY15" fmla="*/ 5895474 h 5991727"/>
              <a:gd name="connsiteX16" fmla="*/ 2199095 w 2199095"/>
              <a:gd name="connsiteY16" fmla="*/ 5991727 h 599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9095" h="5991727">
                <a:moveTo>
                  <a:pt x="9348" y="0"/>
                </a:moveTo>
                <a:cubicBezTo>
                  <a:pt x="121642" y="238626"/>
                  <a:pt x="233937" y="477253"/>
                  <a:pt x="346232" y="697832"/>
                </a:cubicBezTo>
                <a:cubicBezTo>
                  <a:pt x="458527" y="918411"/>
                  <a:pt x="647021" y="1134979"/>
                  <a:pt x="683116" y="1323474"/>
                </a:cubicBezTo>
                <a:cubicBezTo>
                  <a:pt x="719211" y="1511969"/>
                  <a:pt x="618947" y="1672390"/>
                  <a:pt x="562800" y="1828800"/>
                </a:cubicBezTo>
                <a:cubicBezTo>
                  <a:pt x="506653" y="1985211"/>
                  <a:pt x="422432" y="2117558"/>
                  <a:pt x="346232" y="2261937"/>
                </a:cubicBezTo>
                <a:cubicBezTo>
                  <a:pt x="270032" y="2406316"/>
                  <a:pt x="161747" y="2586790"/>
                  <a:pt x="105600" y="2695074"/>
                </a:cubicBezTo>
                <a:cubicBezTo>
                  <a:pt x="49453" y="2803358"/>
                  <a:pt x="-26747" y="2811379"/>
                  <a:pt x="9348" y="2911642"/>
                </a:cubicBezTo>
                <a:cubicBezTo>
                  <a:pt x="45443" y="3011905"/>
                  <a:pt x="201853" y="3192379"/>
                  <a:pt x="322169" y="3296653"/>
                </a:cubicBezTo>
                <a:cubicBezTo>
                  <a:pt x="442485" y="3400927"/>
                  <a:pt x="659053" y="3392905"/>
                  <a:pt x="731242" y="3537284"/>
                </a:cubicBezTo>
                <a:cubicBezTo>
                  <a:pt x="803432" y="3681663"/>
                  <a:pt x="651032" y="4014538"/>
                  <a:pt x="755306" y="4162927"/>
                </a:cubicBezTo>
                <a:cubicBezTo>
                  <a:pt x="859580" y="4311316"/>
                  <a:pt x="1168390" y="4323347"/>
                  <a:pt x="1356885" y="4427621"/>
                </a:cubicBezTo>
                <a:cubicBezTo>
                  <a:pt x="1545380" y="4531895"/>
                  <a:pt x="1773979" y="4688306"/>
                  <a:pt x="1886274" y="4788569"/>
                </a:cubicBezTo>
                <a:cubicBezTo>
                  <a:pt x="1998569" y="4888832"/>
                  <a:pt x="2038674" y="4953000"/>
                  <a:pt x="2030653" y="5029200"/>
                </a:cubicBezTo>
                <a:cubicBezTo>
                  <a:pt x="2022632" y="5105400"/>
                  <a:pt x="1870232" y="5141495"/>
                  <a:pt x="1838148" y="5245769"/>
                </a:cubicBezTo>
                <a:cubicBezTo>
                  <a:pt x="1806064" y="5350043"/>
                  <a:pt x="1818096" y="5546558"/>
                  <a:pt x="1838148" y="5654842"/>
                </a:cubicBezTo>
                <a:cubicBezTo>
                  <a:pt x="1858200" y="5763126"/>
                  <a:pt x="1898305" y="5839327"/>
                  <a:pt x="1958463" y="5895474"/>
                </a:cubicBezTo>
                <a:cubicBezTo>
                  <a:pt x="2018621" y="5951622"/>
                  <a:pt x="2108858" y="5971674"/>
                  <a:pt x="2199095" y="599172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635855" y="10756232"/>
            <a:ext cx="5545619" cy="4740442"/>
          </a:xfrm>
          <a:custGeom>
            <a:avLst/>
            <a:gdLst>
              <a:gd name="connsiteX0" fmla="*/ 203598 w 5545619"/>
              <a:gd name="connsiteY0" fmla="*/ 0 h 4740442"/>
              <a:gd name="connsiteX1" fmla="*/ 35156 w 5545619"/>
              <a:gd name="connsiteY1" fmla="*/ 505326 h 4740442"/>
              <a:gd name="connsiteX2" fmla="*/ 59219 w 5545619"/>
              <a:gd name="connsiteY2" fmla="*/ 1419726 h 4740442"/>
              <a:gd name="connsiteX3" fmla="*/ 636734 w 5545619"/>
              <a:gd name="connsiteY3" fmla="*/ 2069431 h 4740442"/>
              <a:gd name="connsiteX4" fmla="*/ 1310503 w 5545619"/>
              <a:gd name="connsiteY4" fmla="*/ 2310063 h 4740442"/>
              <a:gd name="connsiteX5" fmla="*/ 2152713 w 5545619"/>
              <a:gd name="connsiteY5" fmla="*/ 2189747 h 4740442"/>
              <a:gd name="connsiteX6" fmla="*/ 2922734 w 5545619"/>
              <a:gd name="connsiteY6" fmla="*/ 1876926 h 4740442"/>
              <a:gd name="connsiteX7" fmla="*/ 3933387 w 5545619"/>
              <a:gd name="connsiteY7" fmla="*/ 1949115 h 4740442"/>
              <a:gd name="connsiteX8" fmla="*/ 4462777 w 5545619"/>
              <a:gd name="connsiteY8" fmla="*/ 2334126 h 4740442"/>
              <a:gd name="connsiteX9" fmla="*/ 5112482 w 5545619"/>
              <a:gd name="connsiteY9" fmla="*/ 3007894 h 4740442"/>
              <a:gd name="connsiteX10" fmla="*/ 5353113 w 5545619"/>
              <a:gd name="connsiteY10" fmla="*/ 3513221 h 4740442"/>
              <a:gd name="connsiteX11" fmla="*/ 5545619 w 5545619"/>
              <a:gd name="connsiteY11" fmla="*/ 4740442 h 474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619" h="4740442">
                <a:moveTo>
                  <a:pt x="203598" y="0"/>
                </a:moveTo>
                <a:cubicBezTo>
                  <a:pt x="131408" y="134352"/>
                  <a:pt x="59219" y="268705"/>
                  <a:pt x="35156" y="505326"/>
                </a:cubicBezTo>
                <a:cubicBezTo>
                  <a:pt x="11093" y="741947"/>
                  <a:pt x="-41044" y="1159042"/>
                  <a:pt x="59219" y="1419726"/>
                </a:cubicBezTo>
                <a:cubicBezTo>
                  <a:pt x="159482" y="1680410"/>
                  <a:pt x="428187" y="1921042"/>
                  <a:pt x="636734" y="2069431"/>
                </a:cubicBezTo>
                <a:cubicBezTo>
                  <a:pt x="845281" y="2217821"/>
                  <a:pt x="1057840" y="2290010"/>
                  <a:pt x="1310503" y="2310063"/>
                </a:cubicBezTo>
                <a:cubicBezTo>
                  <a:pt x="1563166" y="2330116"/>
                  <a:pt x="1884008" y="2261937"/>
                  <a:pt x="2152713" y="2189747"/>
                </a:cubicBezTo>
                <a:cubicBezTo>
                  <a:pt x="2421418" y="2117558"/>
                  <a:pt x="2625955" y="1917031"/>
                  <a:pt x="2922734" y="1876926"/>
                </a:cubicBezTo>
                <a:cubicBezTo>
                  <a:pt x="3219513" y="1836821"/>
                  <a:pt x="3676713" y="1872915"/>
                  <a:pt x="3933387" y="1949115"/>
                </a:cubicBezTo>
                <a:cubicBezTo>
                  <a:pt x="4190061" y="2025315"/>
                  <a:pt x="4266261" y="2157663"/>
                  <a:pt x="4462777" y="2334126"/>
                </a:cubicBezTo>
                <a:cubicBezTo>
                  <a:pt x="4659293" y="2510589"/>
                  <a:pt x="4964093" y="2811378"/>
                  <a:pt x="5112482" y="3007894"/>
                </a:cubicBezTo>
                <a:cubicBezTo>
                  <a:pt x="5260871" y="3204410"/>
                  <a:pt x="5280924" y="3224463"/>
                  <a:pt x="5353113" y="3513221"/>
                </a:cubicBezTo>
                <a:cubicBezTo>
                  <a:pt x="5425302" y="3801979"/>
                  <a:pt x="5521556" y="4507831"/>
                  <a:pt x="5545619" y="4740442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812483" y="10192814"/>
            <a:ext cx="4720459" cy="2901414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20459" h="2901414">
                <a:moveTo>
                  <a:pt x="1999769" y="2897547"/>
                </a:moveTo>
                <a:cubicBezTo>
                  <a:pt x="2132116" y="2885515"/>
                  <a:pt x="2460979" y="2817336"/>
                  <a:pt x="2673537" y="2777231"/>
                </a:cubicBezTo>
                <a:cubicBezTo>
                  <a:pt x="2886095" y="2737126"/>
                  <a:pt x="3134748" y="2709052"/>
                  <a:pt x="3275116" y="2656915"/>
                </a:cubicBezTo>
                <a:cubicBezTo>
                  <a:pt x="3415484" y="2604778"/>
                  <a:pt x="3443559" y="2564673"/>
                  <a:pt x="3515748" y="2464410"/>
                </a:cubicBezTo>
                <a:cubicBezTo>
                  <a:pt x="3587937" y="2364147"/>
                  <a:pt x="3640074" y="2159610"/>
                  <a:pt x="3708253" y="2055336"/>
                </a:cubicBezTo>
                <a:cubicBezTo>
                  <a:pt x="3776432" y="1951062"/>
                  <a:pt x="3860653" y="1918979"/>
                  <a:pt x="3924821" y="1838768"/>
                </a:cubicBezTo>
                <a:cubicBezTo>
                  <a:pt x="3988989" y="1758557"/>
                  <a:pt x="4041126" y="1670326"/>
                  <a:pt x="4093263" y="1574073"/>
                </a:cubicBezTo>
                <a:cubicBezTo>
                  <a:pt x="4145400" y="1477820"/>
                  <a:pt x="4181494" y="1337452"/>
                  <a:pt x="4237642" y="1261252"/>
                </a:cubicBezTo>
                <a:cubicBezTo>
                  <a:pt x="4293790" y="1185052"/>
                  <a:pt x="4394053" y="1164999"/>
                  <a:pt x="4430148" y="1116873"/>
                </a:cubicBezTo>
                <a:cubicBezTo>
                  <a:pt x="4466243" y="1068747"/>
                  <a:pt x="4454211" y="1028641"/>
                  <a:pt x="4454211" y="972494"/>
                </a:cubicBezTo>
                <a:cubicBezTo>
                  <a:pt x="4454211" y="916347"/>
                  <a:pt x="4410095" y="840147"/>
                  <a:pt x="4430148" y="779989"/>
                </a:cubicBezTo>
                <a:cubicBezTo>
                  <a:pt x="4450201" y="719831"/>
                  <a:pt x="4526401" y="635610"/>
                  <a:pt x="4574527" y="611547"/>
                </a:cubicBezTo>
                <a:cubicBezTo>
                  <a:pt x="4622653" y="587484"/>
                  <a:pt x="4734947" y="679726"/>
                  <a:pt x="4718905" y="635610"/>
                </a:cubicBezTo>
                <a:cubicBezTo>
                  <a:pt x="4702863" y="591494"/>
                  <a:pt x="4578537" y="423052"/>
                  <a:pt x="4478274" y="346852"/>
                </a:cubicBezTo>
                <a:cubicBezTo>
                  <a:pt x="4378011" y="270652"/>
                  <a:pt x="4229622" y="234557"/>
                  <a:pt x="4117327" y="178410"/>
                </a:cubicBezTo>
                <a:cubicBezTo>
                  <a:pt x="4005032" y="122263"/>
                  <a:pt x="3972947" y="34031"/>
                  <a:pt x="3804505" y="9968"/>
                </a:cubicBezTo>
                <a:cubicBezTo>
                  <a:pt x="3636063" y="-14095"/>
                  <a:pt x="3323242" y="9968"/>
                  <a:pt x="3106674" y="34031"/>
                </a:cubicBezTo>
                <a:cubicBezTo>
                  <a:pt x="2890106" y="58094"/>
                  <a:pt x="2700274" y="96863"/>
                  <a:pt x="2505095" y="154347"/>
                </a:cubicBezTo>
                <a:cubicBezTo>
                  <a:pt x="2309916" y="211831"/>
                  <a:pt x="2170883" y="261294"/>
                  <a:pt x="1935599" y="378936"/>
                </a:cubicBezTo>
                <a:cubicBezTo>
                  <a:pt x="1700315" y="496578"/>
                  <a:pt x="1347390" y="727853"/>
                  <a:pt x="1093390" y="860200"/>
                </a:cubicBezTo>
                <a:cubicBezTo>
                  <a:pt x="839390" y="992548"/>
                  <a:pt x="593411" y="1019284"/>
                  <a:pt x="411600" y="1173021"/>
                </a:cubicBezTo>
                <a:cubicBezTo>
                  <a:pt x="229789" y="1326758"/>
                  <a:pt x="26589" y="1595462"/>
                  <a:pt x="2526" y="1782620"/>
                </a:cubicBezTo>
                <a:cubicBezTo>
                  <a:pt x="-21537" y="1969778"/>
                  <a:pt x="130863" y="2186347"/>
                  <a:pt x="267221" y="2295968"/>
                </a:cubicBezTo>
                <a:cubicBezTo>
                  <a:pt x="403579" y="2405589"/>
                  <a:pt x="656242" y="2416284"/>
                  <a:pt x="820674" y="2440347"/>
                </a:cubicBezTo>
                <a:cubicBezTo>
                  <a:pt x="985106" y="2464410"/>
                  <a:pt x="1125474" y="2404252"/>
                  <a:pt x="1253811" y="2440347"/>
                </a:cubicBezTo>
                <a:cubicBezTo>
                  <a:pt x="1382148" y="2476442"/>
                  <a:pt x="1486421" y="2588736"/>
                  <a:pt x="1590695" y="2656915"/>
                </a:cubicBezTo>
                <a:cubicBezTo>
                  <a:pt x="1694969" y="2725094"/>
                  <a:pt x="1811274" y="2805305"/>
                  <a:pt x="1879453" y="2849421"/>
                </a:cubicBezTo>
                <a:cubicBezTo>
                  <a:pt x="1947632" y="2893537"/>
                  <a:pt x="1867422" y="2909579"/>
                  <a:pt x="1999769" y="2897547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499638" y="10026230"/>
            <a:ext cx="5229311" cy="3163389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51670" y="415845"/>
                  <a:pt x="1699006" y="623056"/>
                  <a:pt x="1446343" y="746045"/>
                </a:cubicBezTo>
                <a:cubicBezTo>
                  <a:pt x="1193680" y="869034"/>
                  <a:pt x="856796" y="946570"/>
                  <a:pt x="660280" y="1050844"/>
                </a:cubicBezTo>
                <a:cubicBezTo>
                  <a:pt x="463764" y="1155118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400849" y="209971"/>
                  <a:pt x="2176259" y="312908"/>
                </a:cubicBezTo>
                <a:close/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7018004" y="15072437"/>
            <a:ext cx="9045780" cy="7441573"/>
          </a:xfrm>
          <a:custGeom>
            <a:avLst/>
            <a:gdLst>
              <a:gd name="connsiteX0" fmla="*/ 9045780 w 9045780"/>
              <a:gd name="connsiteY0" fmla="*/ 7438768 h 7438768"/>
              <a:gd name="connsiteX1" fmla="*/ 8427942 w 9045780"/>
              <a:gd name="connsiteY1" fmla="*/ 6969211 h 7438768"/>
              <a:gd name="connsiteX2" fmla="*/ 8032526 w 9045780"/>
              <a:gd name="connsiteY2" fmla="*/ 6474941 h 7438768"/>
              <a:gd name="connsiteX3" fmla="*/ 7315834 w 9045780"/>
              <a:gd name="connsiteY3" fmla="*/ 6351373 h 7438768"/>
              <a:gd name="connsiteX4" fmla="*/ 6129585 w 9045780"/>
              <a:gd name="connsiteY4" fmla="*/ 6005384 h 7438768"/>
              <a:gd name="connsiteX5" fmla="*/ 5363466 w 9045780"/>
              <a:gd name="connsiteY5" fmla="*/ 5832389 h 7438768"/>
              <a:gd name="connsiteX6" fmla="*/ 4251358 w 9045780"/>
              <a:gd name="connsiteY6" fmla="*/ 5486400 h 7438768"/>
              <a:gd name="connsiteX7" fmla="*/ 3435812 w 9045780"/>
              <a:gd name="connsiteY7" fmla="*/ 5535827 h 7438768"/>
              <a:gd name="connsiteX8" fmla="*/ 1705866 w 9045780"/>
              <a:gd name="connsiteY8" fmla="*/ 5585254 h 7438768"/>
              <a:gd name="connsiteX9" fmla="*/ 1162169 w 9045780"/>
              <a:gd name="connsiteY9" fmla="*/ 5189838 h 7438768"/>
              <a:gd name="connsiteX10" fmla="*/ 742039 w 9045780"/>
              <a:gd name="connsiteY10" fmla="*/ 4720281 h 7438768"/>
              <a:gd name="connsiteX11" fmla="*/ 420764 w 9045780"/>
              <a:gd name="connsiteY11" fmla="*/ 4448433 h 7438768"/>
              <a:gd name="connsiteX12" fmla="*/ 148915 w 9045780"/>
              <a:gd name="connsiteY12" fmla="*/ 4102443 h 7438768"/>
              <a:gd name="connsiteX13" fmla="*/ 634 w 9045780"/>
              <a:gd name="connsiteY13" fmla="*/ 3534033 h 7438768"/>
              <a:gd name="connsiteX14" fmla="*/ 99488 w 9045780"/>
              <a:gd name="connsiteY14" fmla="*/ 3113903 h 7438768"/>
              <a:gd name="connsiteX15" fmla="*/ 198342 w 9045780"/>
              <a:gd name="connsiteY15" fmla="*/ 2866768 h 7438768"/>
              <a:gd name="connsiteX16" fmla="*/ 74774 w 9045780"/>
              <a:gd name="connsiteY16" fmla="*/ 2421925 h 7438768"/>
              <a:gd name="connsiteX17" fmla="*/ 198342 w 9045780"/>
              <a:gd name="connsiteY17" fmla="*/ 2224216 h 7438768"/>
              <a:gd name="connsiteX18" fmla="*/ 148915 w 9045780"/>
              <a:gd name="connsiteY18" fmla="*/ 1853514 h 7438768"/>
              <a:gd name="connsiteX19" fmla="*/ 99488 w 9045780"/>
              <a:gd name="connsiteY19" fmla="*/ 1631092 h 7438768"/>
              <a:gd name="connsiteX20" fmla="*/ 519618 w 9045780"/>
              <a:gd name="connsiteY20" fmla="*/ 1285103 h 7438768"/>
              <a:gd name="connsiteX21" fmla="*/ 791466 w 9045780"/>
              <a:gd name="connsiteY21" fmla="*/ 617838 h 7438768"/>
              <a:gd name="connsiteX22" fmla="*/ 890320 w 9045780"/>
              <a:gd name="connsiteY22" fmla="*/ 370703 h 7438768"/>
              <a:gd name="connsiteX23" fmla="*/ 964461 w 9045780"/>
              <a:gd name="connsiteY23" fmla="*/ 0 h 7438768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742039 w 9045780"/>
              <a:gd name="connsiteY10" fmla="*/ 4723086 h 7441573"/>
              <a:gd name="connsiteX11" fmla="*/ 420764 w 9045780"/>
              <a:gd name="connsiteY11" fmla="*/ 4451238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742039 w 9045780"/>
              <a:gd name="connsiteY10" fmla="*/ 4723086 h 7441573"/>
              <a:gd name="connsiteX11" fmla="*/ 420764 w 9045780"/>
              <a:gd name="connsiteY11" fmla="*/ 4451238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742039 w 9045780"/>
              <a:gd name="connsiteY10" fmla="*/ 4723086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192643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1705866 w 9045780"/>
              <a:gd name="connsiteY8" fmla="*/ 5588059 h 7441573"/>
              <a:gd name="connsiteX9" fmla="*/ 1162169 w 9045780"/>
              <a:gd name="connsiteY9" fmla="*/ 5731730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435812 w 9045780"/>
              <a:gd name="connsiteY7" fmla="*/ 5538632 h 7441573"/>
              <a:gd name="connsiteX8" fmla="*/ 2026589 w 9045780"/>
              <a:gd name="connsiteY8" fmla="*/ 5963373 h 7441573"/>
              <a:gd name="connsiteX9" fmla="*/ 1162169 w 9045780"/>
              <a:gd name="connsiteY9" fmla="*/ 5731730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251358 w 9045780"/>
              <a:gd name="connsiteY6" fmla="*/ 5489205 h 7441573"/>
              <a:gd name="connsiteX7" fmla="*/ 3333454 w 9045780"/>
              <a:gd name="connsiteY7" fmla="*/ 6323378 h 7441573"/>
              <a:gd name="connsiteX8" fmla="*/ 2026589 w 9045780"/>
              <a:gd name="connsiteY8" fmla="*/ 5963373 h 7441573"/>
              <a:gd name="connsiteX9" fmla="*/ 1162169 w 9045780"/>
              <a:gd name="connsiteY9" fmla="*/ 5731730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63466 w 9045780"/>
              <a:gd name="connsiteY5" fmla="*/ 5835194 h 7441573"/>
              <a:gd name="connsiteX6" fmla="*/ 4067113 w 9045780"/>
              <a:gd name="connsiteY6" fmla="*/ 5728041 h 7441573"/>
              <a:gd name="connsiteX7" fmla="*/ 3333454 w 9045780"/>
              <a:gd name="connsiteY7" fmla="*/ 6323378 h 7441573"/>
              <a:gd name="connsiteX8" fmla="*/ 2026589 w 9045780"/>
              <a:gd name="connsiteY8" fmla="*/ 5963373 h 7441573"/>
              <a:gd name="connsiteX9" fmla="*/ 1162169 w 9045780"/>
              <a:gd name="connsiteY9" fmla="*/ 5731730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  <a:gd name="connsiteX0" fmla="*/ 9045780 w 9045780"/>
              <a:gd name="connsiteY0" fmla="*/ 7441573 h 7441573"/>
              <a:gd name="connsiteX1" fmla="*/ 8427942 w 9045780"/>
              <a:gd name="connsiteY1" fmla="*/ 6972016 h 7441573"/>
              <a:gd name="connsiteX2" fmla="*/ 8032526 w 9045780"/>
              <a:gd name="connsiteY2" fmla="*/ 6477746 h 7441573"/>
              <a:gd name="connsiteX3" fmla="*/ 7315834 w 9045780"/>
              <a:gd name="connsiteY3" fmla="*/ 6354178 h 7441573"/>
              <a:gd name="connsiteX4" fmla="*/ 6129585 w 9045780"/>
              <a:gd name="connsiteY4" fmla="*/ 6008189 h 7441573"/>
              <a:gd name="connsiteX5" fmla="*/ 5356643 w 9045780"/>
              <a:gd name="connsiteY5" fmla="*/ 6012615 h 7441573"/>
              <a:gd name="connsiteX6" fmla="*/ 4067113 w 9045780"/>
              <a:gd name="connsiteY6" fmla="*/ 5728041 h 7441573"/>
              <a:gd name="connsiteX7" fmla="*/ 3333454 w 9045780"/>
              <a:gd name="connsiteY7" fmla="*/ 6323378 h 7441573"/>
              <a:gd name="connsiteX8" fmla="*/ 2026589 w 9045780"/>
              <a:gd name="connsiteY8" fmla="*/ 5963373 h 7441573"/>
              <a:gd name="connsiteX9" fmla="*/ 1162169 w 9045780"/>
              <a:gd name="connsiteY9" fmla="*/ 5731730 h 7441573"/>
              <a:gd name="connsiteX10" fmla="*/ 578266 w 9045780"/>
              <a:gd name="connsiteY10" fmla="*/ 5480537 h 7441573"/>
              <a:gd name="connsiteX11" fmla="*/ 52275 w 9045780"/>
              <a:gd name="connsiteY11" fmla="*/ 4949382 h 7441573"/>
              <a:gd name="connsiteX12" fmla="*/ 148915 w 9045780"/>
              <a:gd name="connsiteY12" fmla="*/ 4105248 h 7441573"/>
              <a:gd name="connsiteX13" fmla="*/ 634 w 9045780"/>
              <a:gd name="connsiteY13" fmla="*/ 3536838 h 7441573"/>
              <a:gd name="connsiteX14" fmla="*/ 99488 w 9045780"/>
              <a:gd name="connsiteY14" fmla="*/ 3116708 h 7441573"/>
              <a:gd name="connsiteX15" fmla="*/ 198342 w 9045780"/>
              <a:gd name="connsiteY15" fmla="*/ 2869573 h 7441573"/>
              <a:gd name="connsiteX16" fmla="*/ 74774 w 9045780"/>
              <a:gd name="connsiteY16" fmla="*/ 2424730 h 7441573"/>
              <a:gd name="connsiteX17" fmla="*/ 198342 w 9045780"/>
              <a:gd name="connsiteY17" fmla="*/ 2227021 h 7441573"/>
              <a:gd name="connsiteX18" fmla="*/ 148915 w 9045780"/>
              <a:gd name="connsiteY18" fmla="*/ 1856319 h 7441573"/>
              <a:gd name="connsiteX19" fmla="*/ 99488 w 9045780"/>
              <a:gd name="connsiteY19" fmla="*/ 1633897 h 7441573"/>
              <a:gd name="connsiteX20" fmla="*/ 519618 w 9045780"/>
              <a:gd name="connsiteY20" fmla="*/ 1287908 h 7441573"/>
              <a:gd name="connsiteX21" fmla="*/ 791466 w 9045780"/>
              <a:gd name="connsiteY21" fmla="*/ 620643 h 7441573"/>
              <a:gd name="connsiteX22" fmla="*/ 890320 w 9045780"/>
              <a:gd name="connsiteY22" fmla="*/ 373508 h 7441573"/>
              <a:gd name="connsiteX23" fmla="*/ 939217 w 9045780"/>
              <a:gd name="connsiteY23" fmla="*/ 0 h 744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045780" h="7441573">
                <a:moveTo>
                  <a:pt x="9045780" y="7441573"/>
                </a:moveTo>
                <a:cubicBezTo>
                  <a:pt x="8821299" y="7287113"/>
                  <a:pt x="8596818" y="7132654"/>
                  <a:pt x="8427942" y="6972016"/>
                </a:cubicBezTo>
                <a:cubicBezTo>
                  <a:pt x="8259066" y="6811378"/>
                  <a:pt x="8217877" y="6580719"/>
                  <a:pt x="8032526" y="6477746"/>
                </a:cubicBezTo>
                <a:cubicBezTo>
                  <a:pt x="7847175" y="6374773"/>
                  <a:pt x="7632991" y="6432437"/>
                  <a:pt x="7315834" y="6354178"/>
                </a:cubicBezTo>
                <a:cubicBezTo>
                  <a:pt x="6998677" y="6275918"/>
                  <a:pt x="6456117" y="6065116"/>
                  <a:pt x="6129585" y="6008189"/>
                </a:cubicBezTo>
                <a:cubicBezTo>
                  <a:pt x="5803053" y="5951262"/>
                  <a:pt x="5700388" y="6059306"/>
                  <a:pt x="5356643" y="6012615"/>
                </a:cubicBezTo>
                <a:cubicBezTo>
                  <a:pt x="5012898" y="5965924"/>
                  <a:pt x="4404311" y="5676247"/>
                  <a:pt x="4067113" y="5728041"/>
                </a:cubicBezTo>
                <a:cubicBezTo>
                  <a:pt x="3729915" y="5779835"/>
                  <a:pt x="3673541" y="6284156"/>
                  <a:pt x="3333454" y="6323378"/>
                </a:cubicBezTo>
                <a:cubicBezTo>
                  <a:pt x="2993367" y="6362600"/>
                  <a:pt x="2388470" y="6061981"/>
                  <a:pt x="2026589" y="5963373"/>
                </a:cubicBezTo>
                <a:cubicBezTo>
                  <a:pt x="1664708" y="5864765"/>
                  <a:pt x="1403556" y="5812203"/>
                  <a:pt x="1162169" y="5731730"/>
                </a:cubicBezTo>
                <a:cubicBezTo>
                  <a:pt x="920782" y="5651257"/>
                  <a:pt x="763248" y="5610928"/>
                  <a:pt x="578266" y="5480537"/>
                </a:cubicBezTo>
                <a:cubicBezTo>
                  <a:pt x="393284" y="5350146"/>
                  <a:pt x="123833" y="5178597"/>
                  <a:pt x="52275" y="4949382"/>
                </a:cubicBezTo>
                <a:cubicBezTo>
                  <a:pt x="-19283" y="4720167"/>
                  <a:pt x="157522" y="4340672"/>
                  <a:pt x="148915" y="4105248"/>
                </a:cubicBezTo>
                <a:cubicBezTo>
                  <a:pt x="140308" y="3869824"/>
                  <a:pt x="8872" y="3701595"/>
                  <a:pt x="634" y="3536838"/>
                </a:cubicBezTo>
                <a:cubicBezTo>
                  <a:pt x="-7604" y="3372081"/>
                  <a:pt x="66537" y="3227919"/>
                  <a:pt x="99488" y="3116708"/>
                </a:cubicBezTo>
                <a:cubicBezTo>
                  <a:pt x="132439" y="3005497"/>
                  <a:pt x="202461" y="2984903"/>
                  <a:pt x="198342" y="2869573"/>
                </a:cubicBezTo>
                <a:cubicBezTo>
                  <a:pt x="194223" y="2754243"/>
                  <a:pt x="74774" y="2531822"/>
                  <a:pt x="74774" y="2424730"/>
                </a:cubicBezTo>
                <a:cubicBezTo>
                  <a:pt x="74774" y="2317638"/>
                  <a:pt x="185985" y="2321756"/>
                  <a:pt x="198342" y="2227021"/>
                </a:cubicBezTo>
                <a:cubicBezTo>
                  <a:pt x="210699" y="2132286"/>
                  <a:pt x="165391" y="1955173"/>
                  <a:pt x="148915" y="1856319"/>
                </a:cubicBezTo>
                <a:cubicBezTo>
                  <a:pt x="132439" y="1757465"/>
                  <a:pt x="37704" y="1728632"/>
                  <a:pt x="99488" y="1633897"/>
                </a:cubicBezTo>
                <a:cubicBezTo>
                  <a:pt x="161272" y="1539162"/>
                  <a:pt x="404288" y="1456784"/>
                  <a:pt x="519618" y="1287908"/>
                </a:cubicBezTo>
                <a:cubicBezTo>
                  <a:pt x="634948" y="1119032"/>
                  <a:pt x="729682" y="773043"/>
                  <a:pt x="791466" y="620643"/>
                </a:cubicBezTo>
                <a:cubicBezTo>
                  <a:pt x="853250" y="468243"/>
                  <a:pt x="865695" y="476949"/>
                  <a:pt x="890320" y="373508"/>
                </a:cubicBezTo>
                <a:cubicBezTo>
                  <a:pt x="914945" y="270068"/>
                  <a:pt x="939001" y="139475"/>
                  <a:pt x="939217" y="0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293208" y="15465072"/>
            <a:ext cx="9402574" cy="6948361"/>
          </a:xfrm>
          <a:custGeom>
            <a:avLst/>
            <a:gdLst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438788 w 9402574"/>
              <a:gd name="connsiteY17" fmla="*/ 4869711 h 6953693"/>
              <a:gd name="connsiteX18" fmla="*/ 907160 w 9402574"/>
              <a:gd name="connsiteY18" fmla="*/ 4593265 h 6953693"/>
              <a:gd name="connsiteX19" fmla="*/ 662611 w 9402574"/>
              <a:gd name="connsiteY19" fmla="*/ 4146697 h 6953693"/>
              <a:gd name="connsiteX20" fmla="*/ 492491 w 9402574"/>
              <a:gd name="connsiteY20" fmla="*/ 3880883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438788 w 9402574"/>
              <a:gd name="connsiteY17" fmla="*/ 4869711 h 6953693"/>
              <a:gd name="connsiteX18" fmla="*/ 907160 w 9402574"/>
              <a:gd name="connsiteY18" fmla="*/ 4593265 h 6953693"/>
              <a:gd name="connsiteX19" fmla="*/ 300945 w 9402574"/>
              <a:gd name="connsiteY19" fmla="*/ 4699431 h 6953693"/>
              <a:gd name="connsiteX20" fmla="*/ 492491 w 9402574"/>
              <a:gd name="connsiteY20" fmla="*/ 3880883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438788 w 9402574"/>
              <a:gd name="connsiteY17" fmla="*/ 4869711 h 6953693"/>
              <a:gd name="connsiteX18" fmla="*/ 907160 w 9402574"/>
              <a:gd name="connsiteY18" fmla="*/ 459326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438788 w 9402574"/>
              <a:gd name="connsiteY17" fmla="*/ 4869711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044844 w 9402574"/>
              <a:gd name="connsiteY16" fmla="*/ 4986669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2661532 w 9402574"/>
              <a:gd name="connsiteY15" fmla="*/ 4944139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342016 w 9402574"/>
              <a:gd name="connsiteY14" fmla="*/ 4859079 h 6953693"/>
              <a:gd name="connsiteX15" fmla="*/ 3009550 w 9402574"/>
              <a:gd name="connsiteY15" fmla="*/ 5708414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01235 w 9402574"/>
              <a:gd name="connsiteY13" fmla="*/ 4933507 h 6953693"/>
              <a:gd name="connsiteX14" fmla="*/ 3533085 w 9402574"/>
              <a:gd name="connsiteY14" fmla="*/ 5254864 h 6953693"/>
              <a:gd name="connsiteX15" fmla="*/ 3009550 w 9402574"/>
              <a:gd name="connsiteY15" fmla="*/ 5708414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4979430 w 9402574"/>
              <a:gd name="connsiteY12" fmla="*/ 5167423 h 6953693"/>
              <a:gd name="connsiteX13" fmla="*/ 4076298 w 9402574"/>
              <a:gd name="connsiteY13" fmla="*/ 5151871 h 6953693"/>
              <a:gd name="connsiteX14" fmla="*/ 3533085 w 9402574"/>
              <a:gd name="connsiteY14" fmla="*/ 5254864 h 6953693"/>
              <a:gd name="connsiteX15" fmla="*/ 3009550 w 9402574"/>
              <a:gd name="connsiteY15" fmla="*/ 5708414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47263 w 9402574"/>
              <a:gd name="connsiteY11" fmla="*/ 5305646 h 6953693"/>
              <a:gd name="connsiteX12" fmla="*/ 5027197 w 9402574"/>
              <a:gd name="connsiteY12" fmla="*/ 5392611 h 6953693"/>
              <a:gd name="connsiteX13" fmla="*/ 4076298 w 9402574"/>
              <a:gd name="connsiteY13" fmla="*/ 5151871 h 6953693"/>
              <a:gd name="connsiteX14" fmla="*/ 3533085 w 9402574"/>
              <a:gd name="connsiteY14" fmla="*/ 5254864 h 6953693"/>
              <a:gd name="connsiteX15" fmla="*/ 3009550 w 9402574"/>
              <a:gd name="connsiteY15" fmla="*/ 5708414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53693 h 6953693"/>
              <a:gd name="connsiteX1" fmla="*/ 9274984 w 9402574"/>
              <a:gd name="connsiteY1" fmla="*/ 6772939 h 6953693"/>
              <a:gd name="connsiteX2" fmla="*/ 8807151 w 9402574"/>
              <a:gd name="connsiteY2" fmla="*/ 6624083 h 6953693"/>
              <a:gd name="connsiteX3" fmla="*/ 8583867 w 9402574"/>
              <a:gd name="connsiteY3" fmla="*/ 6453962 h 6953693"/>
              <a:gd name="connsiteX4" fmla="*/ 8318053 w 9402574"/>
              <a:gd name="connsiteY4" fmla="*/ 6326372 h 6953693"/>
              <a:gd name="connsiteX5" fmla="*/ 8084137 w 9402574"/>
              <a:gd name="connsiteY5" fmla="*/ 6092455 h 6953693"/>
              <a:gd name="connsiteX6" fmla="*/ 7850221 w 9402574"/>
              <a:gd name="connsiteY6" fmla="*/ 5932967 h 6953693"/>
              <a:gd name="connsiteX7" fmla="*/ 7393021 w 9402574"/>
              <a:gd name="connsiteY7" fmla="*/ 5752213 h 6953693"/>
              <a:gd name="connsiteX8" fmla="*/ 7084677 w 9402574"/>
              <a:gd name="connsiteY8" fmla="*/ 5741581 h 6953693"/>
              <a:gd name="connsiteX9" fmla="*/ 6584946 w 9402574"/>
              <a:gd name="connsiteY9" fmla="*/ 5645888 h 6953693"/>
              <a:gd name="connsiteX10" fmla="*/ 6117114 w 9402574"/>
              <a:gd name="connsiteY10" fmla="*/ 5422604 h 6953693"/>
              <a:gd name="connsiteX11" fmla="*/ 5495030 w 9402574"/>
              <a:gd name="connsiteY11" fmla="*/ 5442123 h 6953693"/>
              <a:gd name="connsiteX12" fmla="*/ 5027197 w 9402574"/>
              <a:gd name="connsiteY12" fmla="*/ 5392611 h 6953693"/>
              <a:gd name="connsiteX13" fmla="*/ 4076298 w 9402574"/>
              <a:gd name="connsiteY13" fmla="*/ 5151871 h 6953693"/>
              <a:gd name="connsiteX14" fmla="*/ 3533085 w 9402574"/>
              <a:gd name="connsiteY14" fmla="*/ 5254864 h 6953693"/>
              <a:gd name="connsiteX15" fmla="*/ 3009550 w 9402574"/>
              <a:gd name="connsiteY15" fmla="*/ 5708414 h 6953693"/>
              <a:gd name="connsiteX16" fmla="*/ 2365567 w 9402574"/>
              <a:gd name="connsiteY16" fmla="*/ 5512108 h 6953693"/>
              <a:gd name="connsiteX17" fmla="*/ 1541146 w 9402574"/>
              <a:gd name="connsiteY17" fmla="*/ 5101723 h 6953693"/>
              <a:gd name="connsiteX18" fmla="*/ 893512 w 9402574"/>
              <a:gd name="connsiteY18" fmla="*/ 5016345 h 6953693"/>
              <a:gd name="connsiteX19" fmla="*/ 300945 w 9402574"/>
              <a:gd name="connsiteY19" fmla="*/ 4699431 h 6953693"/>
              <a:gd name="connsiteX20" fmla="*/ 130825 w 9402574"/>
              <a:gd name="connsiteY20" fmla="*/ 4160662 h 6953693"/>
              <a:gd name="connsiteX21" fmla="*/ 141616 w 9402574"/>
              <a:gd name="connsiteY21" fmla="*/ 3646967 h 6953693"/>
              <a:gd name="connsiteX22" fmla="*/ 14025 w 9402574"/>
              <a:gd name="connsiteY22" fmla="*/ 3423683 h 6953693"/>
              <a:gd name="connsiteX23" fmla="*/ 14025 w 9402574"/>
              <a:gd name="connsiteY23" fmla="*/ 3147237 h 6953693"/>
              <a:gd name="connsiteX24" fmla="*/ 109718 w 9402574"/>
              <a:gd name="connsiteY24" fmla="*/ 3009013 h 6953693"/>
              <a:gd name="connsiteX25" fmla="*/ 173514 w 9402574"/>
              <a:gd name="connsiteY25" fmla="*/ 2753832 h 6953693"/>
              <a:gd name="connsiteX26" fmla="*/ 184146 w 9402574"/>
              <a:gd name="connsiteY26" fmla="*/ 2519916 h 6953693"/>
              <a:gd name="connsiteX27" fmla="*/ 226677 w 9402574"/>
              <a:gd name="connsiteY27" fmla="*/ 2254102 h 6953693"/>
              <a:gd name="connsiteX28" fmla="*/ 237309 w 9402574"/>
              <a:gd name="connsiteY28" fmla="*/ 1765004 h 6953693"/>
              <a:gd name="connsiteX29" fmla="*/ 226677 w 9402574"/>
              <a:gd name="connsiteY29" fmla="*/ 1573618 h 6953693"/>
              <a:gd name="connsiteX30" fmla="*/ 449960 w 9402574"/>
              <a:gd name="connsiteY30" fmla="*/ 1467293 h 6953693"/>
              <a:gd name="connsiteX31" fmla="*/ 588184 w 9402574"/>
              <a:gd name="connsiteY31" fmla="*/ 1212111 h 6953693"/>
              <a:gd name="connsiteX32" fmla="*/ 747672 w 9402574"/>
              <a:gd name="connsiteY32" fmla="*/ 659218 h 6953693"/>
              <a:gd name="connsiteX33" fmla="*/ 864630 w 9402574"/>
              <a:gd name="connsiteY33" fmla="*/ 276446 h 6953693"/>
              <a:gd name="connsiteX34" fmla="*/ 885895 w 9402574"/>
              <a:gd name="connsiteY34" fmla="*/ 116958 h 6953693"/>
              <a:gd name="connsiteX35" fmla="*/ 875263 w 9402574"/>
              <a:gd name="connsiteY35" fmla="*/ 0 h 6953693"/>
              <a:gd name="connsiteX0" fmla="*/ 9402574 w 9402574"/>
              <a:gd name="connsiteY0" fmla="*/ 6948361 h 6948361"/>
              <a:gd name="connsiteX1" fmla="*/ 9274984 w 9402574"/>
              <a:gd name="connsiteY1" fmla="*/ 6767607 h 6948361"/>
              <a:gd name="connsiteX2" fmla="*/ 8807151 w 9402574"/>
              <a:gd name="connsiteY2" fmla="*/ 6618751 h 6948361"/>
              <a:gd name="connsiteX3" fmla="*/ 8583867 w 9402574"/>
              <a:gd name="connsiteY3" fmla="*/ 6448630 h 6948361"/>
              <a:gd name="connsiteX4" fmla="*/ 8318053 w 9402574"/>
              <a:gd name="connsiteY4" fmla="*/ 6321040 h 6948361"/>
              <a:gd name="connsiteX5" fmla="*/ 8084137 w 9402574"/>
              <a:gd name="connsiteY5" fmla="*/ 6087123 h 6948361"/>
              <a:gd name="connsiteX6" fmla="*/ 7850221 w 9402574"/>
              <a:gd name="connsiteY6" fmla="*/ 5927635 h 6948361"/>
              <a:gd name="connsiteX7" fmla="*/ 7393021 w 9402574"/>
              <a:gd name="connsiteY7" fmla="*/ 5746881 h 6948361"/>
              <a:gd name="connsiteX8" fmla="*/ 7084677 w 9402574"/>
              <a:gd name="connsiteY8" fmla="*/ 5736249 h 6948361"/>
              <a:gd name="connsiteX9" fmla="*/ 6584946 w 9402574"/>
              <a:gd name="connsiteY9" fmla="*/ 5640556 h 6948361"/>
              <a:gd name="connsiteX10" fmla="*/ 6117114 w 9402574"/>
              <a:gd name="connsiteY10" fmla="*/ 5417272 h 6948361"/>
              <a:gd name="connsiteX11" fmla="*/ 5495030 w 9402574"/>
              <a:gd name="connsiteY11" fmla="*/ 5436791 h 6948361"/>
              <a:gd name="connsiteX12" fmla="*/ 5027197 w 9402574"/>
              <a:gd name="connsiteY12" fmla="*/ 5387279 h 6948361"/>
              <a:gd name="connsiteX13" fmla="*/ 4076298 w 9402574"/>
              <a:gd name="connsiteY13" fmla="*/ 5146539 h 6948361"/>
              <a:gd name="connsiteX14" fmla="*/ 3533085 w 9402574"/>
              <a:gd name="connsiteY14" fmla="*/ 5249532 h 6948361"/>
              <a:gd name="connsiteX15" fmla="*/ 3009550 w 9402574"/>
              <a:gd name="connsiteY15" fmla="*/ 5703082 h 6948361"/>
              <a:gd name="connsiteX16" fmla="*/ 2365567 w 9402574"/>
              <a:gd name="connsiteY16" fmla="*/ 5506776 h 6948361"/>
              <a:gd name="connsiteX17" fmla="*/ 1541146 w 9402574"/>
              <a:gd name="connsiteY17" fmla="*/ 5096391 h 6948361"/>
              <a:gd name="connsiteX18" fmla="*/ 893512 w 9402574"/>
              <a:gd name="connsiteY18" fmla="*/ 5011013 h 6948361"/>
              <a:gd name="connsiteX19" fmla="*/ 300945 w 9402574"/>
              <a:gd name="connsiteY19" fmla="*/ 4694099 h 6948361"/>
              <a:gd name="connsiteX20" fmla="*/ 130825 w 9402574"/>
              <a:gd name="connsiteY20" fmla="*/ 4155330 h 6948361"/>
              <a:gd name="connsiteX21" fmla="*/ 141616 w 9402574"/>
              <a:gd name="connsiteY21" fmla="*/ 3641635 h 6948361"/>
              <a:gd name="connsiteX22" fmla="*/ 14025 w 9402574"/>
              <a:gd name="connsiteY22" fmla="*/ 3418351 h 6948361"/>
              <a:gd name="connsiteX23" fmla="*/ 14025 w 9402574"/>
              <a:gd name="connsiteY23" fmla="*/ 3141905 h 6948361"/>
              <a:gd name="connsiteX24" fmla="*/ 109718 w 9402574"/>
              <a:gd name="connsiteY24" fmla="*/ 3003681 h 6948361"/>
              <a:gd name="connsiteX25" fmla="*/ 173514 w 9402574"/>
              <a:gd name="connsiteY25" fmla="*/ 2748500 h 6948361"/>
              <a:gd name="connsiteX26" fmla="*/ 184146 w 9402574"/>
              <a:gd name="connsiteY26" fmla="*/ 2514584 h 6948361"/>
              <a:gd name="connsiteX27" fmla="*/ 226677 w 9402574"/>
              <a:gd name="connsiteY27" fmla="*/ 2248770 h 6948361"/>
              <a:gd name="connsiteX28" fmla="*/ 237309 w 9402574"/>
              <a:gd name="connsiteY28" fmla="*/ 1759672 h 6948361"/>
              <a:gd name="connsiteX29" fmla="*/ 226677 w 9402574"/>
              <a:gd name="connsiteY29" fmla="*/ 1568286 h 6948361"/>
              <a:gd name="connsiteX30" fmla="*/ 449960 w 9402574"/>
              <a:gd name="connsiteY30" fmla="*/ 1461961 h 6948361"/>
              <a:gd name="connsiteX31" fmla="*/ 588184 w 9402574"/>
              <a:gd name="connsiteY31" fmla="*/ 1206779 h 6948361"/>
              <a:gd name="connsiteX32" fmla="*/ 747672 w 9402574"/>
              <a:gd name="connsiteY32" fmla="*/ 653886 h 6948361"/>
              <a:gd name="connsiteX33" fmla="*/ 864630 w 9402574"/>
              <a:gd name="connsiteY33" fmla="*/ 271114 h 6948361"/>
              <a:gd name="connsiteX34" fmla="*/ 885895 w 9402574"/>
              <a:gd name="connsiteY34" fmla="*/ 111626 h 6948361"/>
              <a:gd name="connsiteX35" fmla="*/ 883260 w 9402574"/>
              <a:gd name="connsiteY35" fmla="*/ 0 h 694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402574" h="6948361">
                <a:moveTo>
                  <a:pt x="9402574" y="6948361"/>
                </a:moveTo>
                <a:cubicBezTo>
                  <a:pt x="9388397" y="6885451"/>
                  <a:pt x="9374221" y="6822542"/>
                  <a:pt x="9274984" y="6767607"/>
                </a:cubicBezTo>
                <a:cubicBezTo>
                  <a:pt x="9175747" y="6712672"/>
                  <a:pt x="8922337" y="6671914"/>
                  <a:pt x="8807151" y="6618751"/>
                </a:cubicBezTo>
                <a:cubicBezTo>
                  <a:pt x="8691965" y="6565588"/>
                  <a:pt x="8665383" y="6498248"/>
                  <a:pt x="8583867" y="6448630"/>
                </a:cubicBezTo>
                <a:cubicBezTo>
                  <a:pt x="8502351" y="6399012"/>
                  <a:pt x="8401341" y="6381291"/>
                  <a:pt x="8318053" y="6321040"/>
                </a:cubicBezTo>
                <a:cubicBezTo>
                  <a:pt x="8234765" y="6260789"/>
                  <a:pt x="8162109" y="6152690"/>
                  <a:pt x="8084137" y="6087123"/>
                </a:cubicBezTo>
                <a:cubicBezTo>
                  <a:pt x="8006165" y="6021556"/>
                  <a:pt x="7965407" y="5984342"/>
                  <a:pt x="7850221" y="5927635"/>
                </a:cubicBezTo>
                <a:cubicBezTo>
                  <a:pt x="7735035" y="5870928"/>
                  <a:pt x="7520612" y="5778779"/>
                  <a:pt x="7393021" y="5746881"/>
                </a:cubicBezTo>
                <a:cubicBezTo>
                  <a:pt x="7265430" y="5714983"/>
                  <a:pt x="7219356" y="5753970"/>
                  <a:pt x="7084677" y="5736249"/>
                </a:cubicBezTo>
                <a:cubicBezTo>
                  <a:pt x="6949998" y="5718528"/>
                  <a:pt x="6746207" y="5693719"/>
                  <a:pt x="6584946" y="5640556"/>
                </a:cubicBezTo>
                <a:cubicBezTo>
                  <a:pt x="6423685" y="5587393"/>
                  <a:pt x="6298767" y="5451233"/>
                  <a:pt x="6117114" y="5417272"/>
                </a:cubicBezTo>
                <a:cubicBezTo>
                  <a:pt x="5935461" y="5383311"/>
                  <a:pt x="5676683" y="5441790"/>
                  <a:pt x="5495030" y="5436791"/>
                </a:cubicBezTo>
                <a:cubicBezTo>
                  <a:pt x="5313377" y="5431792"/>
                  <a:pt x="5263652" y="5435654"/>
                  <a:pt x="5027197" y="5387279"/>
                </a:cubicBezTo>
                <a:cubicBezTo>
                  <a:pt x="4790742" y="5338904"/>
                  <a:pt x="4325317" y="5169497"/>
                  <a:pt x="4076298" y="5146539"/>
                </a:cubicBezTo>
                <a:cubicBezTo>
                  <a:pt x="3827279" y="5123581"/>
                  <a:pt x="3710876" y="5156775"/>
                  <a:pt x="3533085" y="5249532"/>
                </a:cubicBezTo>
                <a:cubicBezTo>
                  <a:pt x="3355294" y="5342289"/>
                  <a:pt x="3204136" y="5660208"/>
                  <a:pt x="3009550" y="5703082"/>
                </a:cubicBezTo>
                <a:cubicBezTo>
                  <a:pt x="2814964" y="5745956"/>
                  <a:pt x="2610301" y="5607891"/>
                  <a:pt x="2365567" y="5506776"/>
                </a:cubicBezTo>
                <a:cubicBezTo>
                  <a:pt x="2120833" y="5405661"/>
                  <a:pt x="1786489" y="5179018"/>
                  <a:pt x="1541146" y="5096391"/>
                </a:cubicBezTo>
                <a:cubicBezTo>
                  <a:pt x="1295804" y="5013764"/>
                  <a:pt x="1100212" y="5078062"/>
                  <a:pt x="893512" y="5011013"/>
                </a:cubicBezTo>
                <a:cubicBezTo>
                  <a:pt x="686812" y="4943964"/>
                  <a:pt x="428059" y="4836713"/>
                  <a:pt x="300945" y="4694099"/>
                </a:cubicBezTo>
                <a:cubicBezTo>
                  <a:pt x="173831" y="4551485"/>
                  <a:pt x="157380" y="4330741"/>
                  <a:pt x="130825" y="4155330"/>
                </a:cubicBezTo>
                <a:cubicBezTo>
                  <a:pt x="104270" y="3979919"/>
                  <a:pt x="161083" y="3764465"/>
                  <a:pt x="141616" y="3641635"/>
                </a:cubicBezTo>
                <a:cubicBezTo>
                  <a:pt x="122149" y="3518805"/>
                  <a:pt x="35290" y="3501639"/>
                  <a:pt x="14025" y="3418351"/>
                </a:cubicBezTo>
                <a:cubicBezTo>
                  <a:pt x="-7240" y="3335063"/>
                  <a:pt x="-1924" y="3211017"/>
                  <a:pt x="14025" y="3141905"/>
                </a:cubicBezTo>
                <a:cubicBezTo>
                  <a:pt x="29974" y="3072793"/>
                  <a:pt x="83137" y="3069248"/>
                  <a:pt x="109718" y="3003681"/>
                </a:cubicBezTo>
                <a:cubicBezTo>
                  <a:pt x="136299" y="2938114"/>
                  <a:pt x="161109" y="2830016"/>
                  <a:pt x="173514" y="2748500"/>
                </a:cubicBezTo>
                <a:cubicBezTo>
                  <a:pt x="185919" y="2666984"/>
                  <a:pt x="175285" y="2597872"/>
                  <a:pt x="184146" y="2514584"/>
                </a:cubicBezTo>
                <a:cubicBezTo>
                  <a:pt x="193007" y="2431296"/>
                  <a:pt x="217816" y="2374589"/>
                  <a:pt x="226677" y="2248770"/>
                </a:cubicBezTo>
                <a:cubicBezTo>
                  <a:pt x="235537" y="2122951"/>
                  <a:pt x="237309" y="1873086"/>
                  <a:pt x="237309" y="1759672"/>
                </a:cubicBezTo>
                <a:cubicBezTo>
                  <a:pt x="237309" y="1646258"/>
                  <a:pt x="191235" y="1617904"/>
                  <a:pt x="226677" y="1568286"/>
                </a:cubicBezTo>
                <a:cubicBezTo>
                  <a:pt x="262119" y="1518668"/>
                  <a:pt x="389709" y="1522212"/>
                  <a:pt x="449960" y="1461961"/>
                </a:cubicBezTo>
                <a:cubicBezTo>
                  <a:pt x="510211" y="1401710"/>
                  <a:pt x="538565" y="1341458"/>
                  <a:pt x="588184" y="1206779"/>
                </a:cubicBezTo>
                <a:cubicBezTo>
                  <a:pt x="637803" y="1072100"/>
                  <a:pt x="701598" y="809830"/>
                  <a:pt x="747672" y="653886"/>
                </a:cubicBezTo>
                <a:cubicBezTo>
                  <a:pt x="793746" y="497942"/>
                  <a:pt x="841593" y="361491"/>
                  <a:pt x="864630" y="271114"/>
                </a:cubicBezTo>
                <a:cubicBezTo>
                  <a:pt x="887667" y="180737"/>
                  <a:pt x="884123" y="157700"/>
                  <a:pt x="885895" y="111626"/>
                </a:cubicBezTo>
                <a:cubicBezTo>
                  <a:pt x="887667" y="65552"/>
                  <a:pt x="889462" y="35442"/>
                  <a:pt x="883260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/>
          <p:cNvSpPr/>
          <p:nvPr/>
        </p:nvSpPr>
        <p:spPr>
          <a:xfrm>
            <a:off x="9701257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TextBox 1516"/>
          <p:cNvSpPr txBox="1"/>
          <p:nvPr/>
        </p:nvSpPr>
        <p:spPr>
          <a:xfrm>
            <a:off x="10035438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WINTERGEWITTER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The Plan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28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518" name="Picture 15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7762" y="23840773"/>
            <a:ext cx="1004612" cy="1141441"/>
          </a:xfrm>
          <a:prstGeom prst="rect">
            <a:avLst/>
          </a:prstGeom>
        </p:spPr>
      </p:pic>
      <p:sp>
        <p:nvSpPr>
          <p:cNvPr id="1522" name="TextBox 1521"/>
          <p:cNvSpPr txBox="1"/>
          <p:nvPr/>
        </p:nvSpPr>
        <p:spPr>
          <a:xfrm>
            <a:off x="9875244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20" name="Group 1719"/>
          <p:cNvGrpSpPr/>
          <p:nvPr/>
        </p:nvGrpSpPr>
        <p:grpSpPr>
          <a:xfrm>
            <a:off x="10128774" y="25083209"/>
            <a:ext cx="7415178" cy="211850"/>
            <a:chOff x="686494" y="24470648"/>
            <a:chExt cx="7415178" cy="211850"/>
          </a:xfrm>
        </p:grpSpPr>
        <p:grpSp>
          <p:nvGrpSpPr>
            <p:cNvPr id="1721" name="Group 172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728" name="Rectangle 172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Rectangle 172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0" name="Rectangle 172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Rectangle 173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Rectangle 173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2" name="Group 172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723" name="Rectangle 172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4" name="Rectangle 172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Rectangle 172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6" name="Rectangle 172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Rectangle 172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54" name="Rectangle 1153"/>
          <p:cNvSpPr/>
          <p:nvPr/>
        </p:nvSpPr>
        <p:spPr>
          <a:xfrm>
            <a:off x="762376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2" name="Group 241"/>
          <p:cNvGrpSpPr/>
          <p:nvPr/>
        </p:nvGrpSpPr>
        <p:grpSpPr>
          <a:xfrm rot="13310255">
            <a:off x="9877515" y="11410218"/>
            <a:ext cx="923262" cy="2299632"/>
            <a:chOff x="12979761" y="4996500"/>
            <a:chExt cx="923262" cy="2299632"/>
          </a:xfrm>
        </p:grpSpPr>
        <p:sp>
          <p:nvSpPr>
            <p:cNvPr id="243" name="Freeform 24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503849">
            <a:off x="10277889" y="8183986"/>
            <a:ext cx="923262" cy="2299632"/>
            <a:chOff x="12979761" y="4996500"/>
            <a:chExt cx="923262" cy="2299632"/>
          </a:xfrm>
        </p:grpSpPr>
        <p:sp>
          <p:nvSpPr>
            <p:cNvPr id="248" name="Freeform 247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8801297">
            <a:off x="14198959" y="13298428"/>
            <a:ext cx="923262" cy="2299632"/>
            <a:chOff x="12979761" y="4996500"/>
            <a:chExt cx="923262" cy="2299632"/>
          </a:xfrm>
        </p:grpSpPr>
        <p:sp>
          <p:nvSpPr>
            <p:cNvPr id="253" name="Freeform 25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37" name="Group 236"/>
          <p:cNvGrpSpPr/>
          <p:nvPr/>
        </p:nvGrpSpPr>
        <p:grpSpPr>
          <a:xfrm>
            <a:off x="6278963" y="5842769"/>
            <a:ext cx="1451842" cy="1309816"/>
            <a:chOff x="5305666" y="8031892"/>
            <a:chExt cx="1451842" cy="1309816"/>
          </a:xfrm>
        </p:grpSpPr>
        <p:sp>
          <p:nvSpPr>
            <p:cNvPr id="238" name="Rectangle 23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0" name="TextBox 239"/>
          <p:cNvSpPr txBox="1"/>
          <p:nvPr/>
        </p:nvSpPr>
        <p:spPr>
          <a:xfrm>
            <a:off x="13356960" y="12469548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241" name="Group 240"/>
          <p:cNvGrpSpPr/>
          <p:nvPr/>
        </p:nvGrpSpPr>
        <p:grpSpPr>
          <a:xfrm rot="769306">
            <a:off x="15544054" y="18420393"/>
            <a:ext cx="923262" cy="2299632"/>
            <a:chOff x="12979761" y="4996500"/>
            <a:chExt cx="923262" cy="2299632"/>
          </a:xfrm>
        </p:grpSpPr>
        <p:sp>
          <p:nvSpPr>
            <p:cNvPr id="257" name="Freeform 256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63" name="TextBox 262"/>
          <p:cNvSpPr txBox="1"/>
          <p:nvPr/>
        </p:nvSpPr>
        <p:spPr>
          <a:xfrm>
            <a:off x="10397731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1591" name="TextBox 1590"/>
          <p:cNvSpPr txBox="1"/>
          <p:nvPr/>
        </p:nvSpPr>
        <p:spPr>
          <a:xfrm>
            <a:off x="11928817" y="9601493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287" name="Group 286"/>
          <p:cNvGrpSpPr/>
          <p:nvPr/>
        </p:nvGrpSpPr>
        <p:grpSpPr>
          <a:xfrm>
            <a:off x="6804815" y="21299780"/>
            <a:ext cx="1171923" cy="1116397"/>
            <a:chOff x="2298968" y="5426323"/>
            <a:chExt cx="949066" cy="815350"/>
          </a:xfrm>
        </p:grpSpPr>
        <p:grpSp>
          <p:nvGrpSpPr>
            <p:cNvPr id="288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293" name="Straight Connector 292"/>
              <p:cNvCxnSpPr>
                <a:stCxn id="292" idx="0"/>
                <a:endCxn id="29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TextBox 288"/>
            <p:cNvSpPr txBox="1"/>
            <p:nvPr/>
          </p:nvSpPr>
          <p:spPr>
            <a:xfrm>
              <a:off x="2609678" y="5426323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298968" y="5845918"/>
              <a:ext cx="300921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1" name="Rounded Rectangle 290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5478593" y="20406133"/>
            <a:ext cx="1402546" cy="1110420"/>
            <a:chOff x="2112202" y="5430688"/>
            <a:chExt cx="1135832" cy="810985"/>
          </a:xfrm>
        </p:grpSpPr>
        <p:grpSp>
          <p:nvGrpSpPr>
            <p:cNvPr id="29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299" name="Rectangle 29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300" name="Straight Connector 299"/>
              <p:cNvCxnSpPr>
                <a:stCxn id="299" idx="0"/>
                <a:endCxn id="29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6" name="TextBox 295"/>
            <p:cNvSpPr txBox="1"/>
            <p:nvPr/>
          </p:nvSpPr>
          <p:spPr>
            <a:xfrm>
              <a:off x="261451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2112202" y="5835341"/>
              <a:ext cx="835482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17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8" name="Rounded Rectangle 29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5629128" y="22155744"/>
            <a:ext cx="1504155" cy="1116397"/>
            <a:chOff x="2063265" y="5426323"/>
            <a:chExt cx="1218119" cy="815350"/>
          </a:xfrm>
        </p:grpSpPr>
        <p:grpSp>
          <p:nvGrpSpPr>
            <p:cNvPr id="302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306" name="Rectangle 30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307" name="Straight Connector 306"/>
              <p:cNvCxnSpPr>
                <a:stCxn id="306" idx="0"/>
                <a:endCxn id="30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3" name="TextBox 302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2063265" y="5807812"/>
              <a:ext cx="697636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LVII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5" name="Rounded Rectangle 304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8158570" y="21484330"/>
            <a:ext cx="1362475" cy="1110420"/>
            <a:chOff x="2144653" y="5430688"/>
            <a:chExt cx="1103381" cy="810985"/>
          </a:xfrm>
        </p:grpSpPr>
        <p:grpSp>
          <p:nvGrpSpPr>
            <p:cNvPr id="309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314" name="Straight Connector 313"/>
              <p:cNvCxnSpPr>
                <a:stCxn id="313" idx="0"/>
                <a:endCxn id="31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0" name="TextBox 309"/>
            <p:cNvSpPr txBox="1"/>
            <p:nvPr/>
          </p:nvSpPr>
          <p:spPr>
            <a:xfrm>
              <a:off x="259999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2144653" y="5825474"/>
              <a:ext cx="582848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23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2" name="Rounded Rectangle 311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Freeform 14"/>
          <p:cNvSpPr/>
          <p:nvPr/>
        </p:nvSpPr>
        <p:spPr>
          <a:xfrm>
            <a:off x="12196857" y="12950964"/>
            <a:ext cx="2072883" cy="1967235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2883" h="1967235">
                <a:moveTo>
                  <a:pt x="1231344" y="0"/>
                </a:moveTo>
                <a:lnTo>
                  <a:pt x="918043" y="644816"/>
                </a:lnTo>
                <a:cubicBezTo>
                  <a:pt x="705533" y="1052835"/>
                  <a:pt x="423806" y="1377065"/>
                  <a:pt x="222225" y="1672150"/>
                </a:cubicBezTo>
                <a:lnTo>
                  <a:pt x="171223" y="1541001"/>
                </a:lnTo>
                <a:lnTo>
                  <a:pt x="0" y="1967235"/>
                </a:lnTo>
                <a:lnTo>
                  <a:pt x="386161" y="1799656"/>
                </a:lnTo>
                <a:lnTo>
                  <a:pt x="302372" y="1748654"/>
                </a:lnTo>
                <a:cubicBezTo>
                  <a:pt x="591385" y="1508214"/>
                  <a:pt x="858541" y="1187627"/>
                  <a:pt x="1304204" y="921686"/>
                </a:cubicBezTo>
                <a:lnTo>
                  <a:pt x="2072883" y="378875"/>
                </a:ln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Freeform 317"/>
          <p:cNvSpPr/>
          <p:nvPr/>
        </p:nvSpPr>
        <p:spPr>
          <a:xfrm rot="2107424">
            <a:off x="10758217" y="11241074"/>
            <a:ext cx="1063812" cy="1286748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3812" h="1286748">
                <a:moveTo>
                  <a:pt x="843845" y="0"/>
                </a:moveTo>
                <a:cubicBezTo>
                  <a:pt x="720514" y="198976"/>
                  <a:pt x="716722" y="288687"/>
                  <a:pt x="593391" y="487663"/>
                </a:cubicBezTo>
                <a:lnTo>
                  <a:pt x="222225" y="991663"/>
                </a:lnTo>
                <a:lnTo>
                  <a:pt x="171223" y="860514"/>
                </a:lnTo>
                <a:lnTo>
                  <a:pt x="0" y="1286748"/>
                </a:lnTo>
                <a:lnTo>
                  <a:pt x="386161" y="1119169"/>
                </a:lnTo>
                <a:lnTo>
                  <a:pt x="302372" y="1068167"/>
                </a:lnTo>
                <a:cubicBezTo>
                  <a:pt x="368155" y="1001368"/>
                  <a:pt x="649470" y="767736"/>
                  <a:pt x="776377" y="676206"/>
                </a:cubicBezTo>
                <a:cubicBezTo>
                  <a:pt x="903284" y="584676"/>
                  <a:pt x="1016653" y="552220"/>
                  <a:pt x="1063812" y="518989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388862" y="13640218"/>
            <a:ext cx="3793021" cy="2343320"/>
            <a:chOff x="3388862" y="13640218"/>
            <a:chExt cx="3793021" cy="2343320"/>
          </a:xfrm>
        </p:grpSpPr>
        <p:sp>
          <p:nvSpPr>
            <p:cNvPr id="279" name="Freeform 278"/>
            <p:cNvSpPr/>
            <p:nvPr/>
          </p:nvSpPr>
          <p:spPr>
            <a:xfrm rot="21379075">
              <a:off x="3388862" y="13640218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" name="Group 279"/>
            <p:cNvGrpSpPr/>
            <p:nvPr/>
          </p:nvGrpSpPr>
          <p:grpSpPr>
            <a:xfrm rot="19445752">
              <a:off x="5004264" y="14476590"/>
              <a:ext cx="1066567" cy="313554"/>
              <a:chOff x="13265142" y="26116258"/>
              <a:chExt cx="1066567" cy="313554"/>
            </a:xfrm>
          </p:grpSpPr>
          <p:sp>
            <p:nvSpPr>
              <p:cNvPr id="281" name="Rectangle 280"/>
              <p:cNvSpPr/>
              <p:nvPr/>
            </p:nvSpPr>
            <p:spPr>
              <a:xfrm>
                <a:off x="13267106" y="26123431"/>
                <a:ext cx="106460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Rectangle 281"/>
              <p:cNvSpPr/>
              <p:nvPr/>
            </p:nvSpPr>
            <p:spPr>
              <a:xfrm>
                <a:off x="13265142" y="26116258"/>
                <a:ext cx="1066183" cy="313554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sp>
        <p:nvSpPr>
          <p:cNvPr id="283" name="TextBox 282"/>
          <p:cNvSpPr txBox="1"/>
          <p:nvPr/>
        </p:nvSpPr>
        <p:spPr>
          <a:xfrm>
            <a:off x="8485716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285" name="TextBox 284"/>
          <p:cNvSpPr txBox="1"/>
          <p:nvPr/>
        </p:nvSpPr>
        <p:spPr>
          <a:xfrm rot="2664027">
            <a:off x="8534400" y="15490826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34" name="TextBox 333"/>
          <p:cNvSpPr txBox="1"/>
          <p:nvPr/>
        </p:nvSpPr>
        <p:spPr>
          <a:xfrm rot="3622311">
            <a:off x="6617269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28" name="TextBox 327"/>
          <p:cNvSpPr txBox="1"/>
          <p:nvPr/>
        </p:nvSpPr>
        <p:spPr>
          <a:xfrm>
            <a:off x="1301140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329" name="TextBox 328"/>
          <p:cNvSpPr txBox="1"/>
          <p:nvPr/>
        </p:nvSpPr>
        <p:spPr>
          <a:xfrm rot="15991539">
            <a:off x="1683410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30" name="TextBox 329"/>
          <p:cNvSpPr txBox="1"/>
          <p:nvPr/>
        </p:nvSpPr>
        <p:spPr>
          <a:xfrm>
            <a:off x="8166100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331" name="TextBox 330"/>
          <p:cNvSpPr txBox="1"/>
          <p:nvPr/>
        </p:nvSpPr>
        <p:spPr>
          <a:xfrm rot="658250">
            <a:off x="8371504" y="1832156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17" name="Freeform 16"/>
          <p:cNvSpPr/>
          <p:nvPr/>
        </p:nvSpPr>
        <p:spPr>
          <a:xfrm>
            <a:off x="7710194" y="15715397"/>
            <a:ext cx="3194368" cy="5452281"/>
          </a:xfrm>
          <a:custGeom>
            <a:avLst/>
            <a:gdLst>
              <a:gd name="connsiteX0" fmla="*/ 2917 w 3208235"/>
              <a:gd name="connsiteY0" fmla="*/ 4784626 h 5453367"/>
              <a:gd name="connsiteX1" fmla="*/ 269048 w 3208235"/>
              <a:gd name="connsiteY1" fmla="*/ 4463904 h 5453367"/>
              <a:gd name="connsiteX2" fmla="*/ 1702063 w 3208235"/>
              <a:gd name="connsiteY2" fmla="*/ 2546393 h 5453367"/>
              <a:gd name="connsiteX3" fmla="*/ 3012248 w 3208235"/>
              <a:gd name="connsiteY3" fmla="*/ 287689 h 5453367"/>
              <a:gd name="connsiteX4" fmla="*/ 2868947 w 3208235"/>
              <a:gd name="connsiteY4" fmla="*/ 274041 h 5453367"/>
              <a:gd name="connsiteX5" fmla="*/ 3169198 w 3208235"/>
              <a:gd name="connsiteY5" fmla="*/ 1086 h 5453367"/>
              <a:gd name="connsiteX6" fmla="*/ 3196493 w 3208235"/>
              <a:gd name="connsiteY6" fmla="*/ 390047 h 5453367"/>
              <a:gd name="connsiteX7" fmla="*/ 3094135 w 3208235"/>
              <a:gd name="connsiteY7" fmla="*/ 308161 h 5453367"/>
              <a:gd name="connsiteX8" fmla="*/ 2643759 w 3208235"/>
              <a:gd name="connsiteY8" fmla="*/ 1891301 h 5453367"/>
              <a:gd name="connsiteX9" fmla="*/ 2159263 w 3208235"/>
              <a:gd name="connsiteY9" fmla="*/ 3488089 h 5453367"/>
              <a:gd name="connsiteX10" fmla="*/ 1743007 w 3208235"/>
              <a:gd name="connsiteY10" fmla="*/ 5453367 h 5453367"/>
              <a:gd name="connsiteX0" fmla="*/ 2917 w 3208235"/>
              <a:gd name="connsiteY0" fmla="*/ 4784626 h 5453367"/>
              <a:gd name="connsiteX1" fmla="*/ 269048 w 3208235"/>
              <a:gd name="connsiteY1" fmla="*/ 4463904 h 5453367"/>
              <a:gd name="connsiteX2" fmla="*/ 1702063 w 3208235"/>
              <a:gd name="connsiteY2" fmla="*/ 2546393 h 5453367"/>
              <a:gd name="connsiteX3" fmla="*/ 3012248 w 3208235"/>
              <a:gd name="connsiteY3" fmla="*/ 287689 h 5453367"/>
              <a:gd name="connsiteX4" fmla="*/ 2868947 w 3208235"/>
              <a:gd name="connsiteY4" fmla="*/ 274041 h 5453367"/>
              <a:gd name="connsiteX5" fmla="*/ 3169198 w 3208235"/>
              <a:gd name="connsiteY5" fmla="*/ 1086 h 5453367"/>
              <a:gd name="connsiteX6" fmla="*/ 3196493 w 3208235"/>
              <a:gd name="connsiteY6" fmla="*/ 390047 h 5453367"/>
              <a:gd name="connsiteX7" fmla="*/ 3094135 w 3208235"/>
              <a:gd name="connsiteY7" fmla="*/ 308161 h 5453367"/>
              <a:gd name="connsiteX8" fmla="*/ 2643759 w 3208235"/>
              <a:gd name="connsiteY8" fmla="*/ 1891301 h 5453367"/>
              <a:gd name="connsiteX9" fmla="*/ 2159263 w 3208235"/>
              <a:gd name="connsiteY9" fmla="*/ 3488089 h 5453367"/>
              <a:gd name="connsiteX10" fmla="*/ 1743007 w 3208235"/>
              <a:gd name="connsiteY10" fmla="*/ 5453367 h 5453367"/>
              <a:gd name="connsiteX0" fmla="*/ 2917 w 3208235"/>
              <a:gd name="connsiteY0" fmla="*/ 4784626 h 5453367"/>
              <a:gd name="connsiteX1" fmla="*/ 269048 w 3208235"/>
              <a:gd name="connsiteY1" fmla="*/ 4463904 h 5453367"/>
              <a:gd name="connsiteX2" fmla="*/ 1702063 w 3208235"/>
              <a:gd name="connsiteY2" fmla="*/ 2546393 h 5453367"/>
              <a:gd name="connsiteX3" fmla="*/ 3012248 w 3208235"/>
              <a:gd name="connsiteY3" fmla="*/ 287689 h 5453367"/>
              <a:gd name="connsiteX4" fmla="*/ 2868947 w 3208235"/>
              <a:gd name="connsiteY4" fmla="*/ 274041 h 5453367"/>
              <a:gd name="connsiteX5" fmla="*/ 3169198 w 3208235"/>
              <a:gd name="connsiteY5" fmla="*/ 1086 h 5453367"/>
              <a:gd name="connsiteX6" fmla="*/ 3196493 w 3208235"/>
              <a:gd name="connsiteY6" fmla="*/ 390047 h 5453367"/>
              <a:gd name="connsiteX7" fmla="*/ 3094135 w 3208235"/>
              <a:gd name="connsiteY7" fmla="*/ 308161 h 5453367"/>
              <a:gd name="connsiteX8" fmla="*/ 2643759 w 3208235"/>
              <a:gd name="connsiteY8" fmla="*/ 1891301 h 5453367"/>
              <a:gd name="connsiteX9" fmla="*/ 2159263 w 3208235"/>
              <a:gd name="connsiteY9" fmla="*/ 3488089 h 5453367"/>
              <a:gd name="connsiteX10" fmla="*/ 1743007 w 3208235"/>
              <a:gd name="connsiteY10" fmla="*/ 5453367 h 5453367"/>
              <a:gd name="connsiteX0" fmla="*/ 2917 w 3196493"/>
              <a:gd name="connsiteY0" fmla="*/ 4784626 h 5453367"/>
              <a:gd name="connsiteX1" fmla="*/ 269048 w 3196493"/>
              <a:gd name="connsiteY1" fmla="*/ 4463904 h 5453367"/>
              <a:gd name="connsiteX2" fmla="*/ 1702063 w 3196493"/>
              <a:gd name="connsiteY2" fmla="*/ 2546393 h 5453367"/>
              <a:gd name="connsiteX3" fmla="*/ 3012248 w 3196493"/>
              <a:gd name="connsiteY3" fmla="*/ 287689 h 5453367"/>
              <a:gd name="connsiteX4" fmla="*/ 2868947 w 3196493"/>
              <a:gd name="connsiteY4" fmla="*/ 274041 h 5453367"/>
              <a:gd name="connsiteX5" fmla="*/ 3169198 w 3196493"/>
              <a:gd name="connsiteY5" fmla="*/ 1086 h 5453367"/>
              <a:gd name="connsiteX6" fmla="*/ 3196493 w 3196493"/>
              <a:gd name="connsiteY6" fmla="*/ 390047 h 5453367"/>
              <a:gd name="connsiteX7" fmla="*/ 3094135 w 3196493"/>
              <a:gd name="connsiteY7" fmla="*/ 308161 h 5453367"/>
              <a:gd name="connsiteX8" fmla="*/ 2643759 w 3196493"/>
              <a:gd name="connsiteY8" fmla="*/ 1891301 h 5453367"/>
              <a:gd name="connsiteX9" fmla="*/ 2159263 w 3196493"/>
              <a:gd name="connsiteY9" fmla="*/ 3488089 h 5453367"/>
              <a:gd name="connsiteX10" fmla="*/ 1743007 w 3196493"/>
              <a:gd name="connsiteY10" fmla="*/ 5453367 h 5453367"/>
              <a:gd name="connsiteX0" fmla="*/ 2917 w 3196493"/>
              <a:gd name="connsiteY0" fmla="*/ 4783540 h 5452281"/>
              <a:gd name="connsiteX1" fmla="*/ 269048 w 3196493"/>
              <a:gd name="connsiteY1" fmla="*/ 4462818 h 5452281"/>
              <a:gd name="connsiteX2" fmla="*/ 1702063 w 3196493"/>
              <a:gd name="connsiteY2" fmla="*/ 2545307 h 5452281"/>
              <a:gd name="connsiteX3" fmla="*/ 3012248 w 3196493"/>
              <a:gd name="connsiteY3" fmla="*/ 286603 h 5452281"/>
              <a:gd name="connsiteX4" fmla="*/ 2868947 w 3196493"/>
              <a:gd name="connsiteY4" fmla="*/ 272955 h 5452281"/>
              <a:gd name="connsiteX5" fmla="*/ 3169198 w 3196493"/>
              <a:gd name="connsiteY5" fmla="*/ 0 h 5452281"/>
              <a:gd name="connsiteX6" fmla="*/ 3196493 w 3196493"/>
              <a:gd name="connsiteY6" fmla="*/ 388961 h 5452281"/>
              <a:gd name="connsiteX7" fmla="*/ 3094135 w 3196493"/>
              <a:gd name="connsiteY7" fmla="*/ 307075 h 5452281"/>
              <a:gd name="connsiteX8" fmla="*/ 2643759 w 3196493"/>
              <a:gd name="connsiteY8" fmla="*/ 1890215 h 5452281"/>
              <a:gd name="connsiteX9" fmla="*/ 2159263 w 3196493"/>
              <a:gd name="connsiteY9" fmla="*/ 3487003 h 5452281"/>
              <a:gd name="connsiteX10" fmla="*/ 1743007 w 3196493"/>
              <a:gd name="connsiteY10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3010123 w 3194368"/>
              <a:gd name="connsiteY3" fmla="*/ 286603 h 5452281"/>
              <a:gd name="connsiteX4" fmla="*/ 2866822 w 3194368"/>
              <a:gd name="connsiteY4" fmla="*/ 272955 h 5452281"/>
              <a:gd name="connsiteX5" fmla="*/ 3167073 w 3194368"/>
              <a:gd name="connsiteY5" fmla="*/ 0 h 5452281"/>
              <a:gd name="connsiteX6" fmla="*/ 3194368 w 3194368"/>
              <a:gd name="connsiteY6" fmla="*/ 388961 h 5452281"/>
              <a:gd name="connsiteX7" fmla="*/ 3092010 w 3194368"/>
              <a:gd name="connsiteY7" fmla="*/ 307075 h 5452281"/>
              <a:gd name="connsiteX8" fmla="*/ 2641634 w 3194368"/>
              <a:gd name="connsiteY8" fmla="*/ 1890215 h 5452281"/>
              <a:gd name="connsiteX9" fmla="*/ 2157138 w 3194368"/>
              <a:gd name="connsiteY9" fmla="*/ 3487003 h 5452281"/>
              <a:gd name="connsiteX10" fmla="*/ 1740882 w 3194368"/>
              <a:gd name="connsiteY10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3010123 w 3194368"/>
              <a:gd name="connsiteY3" fmla="*/ 286603 h 5452281"/>
              <a:gd name="connsiteX4" fmla="*/ 2866822 w 3194368"/>
              <a:gd name="connsiteY4" fmla="*/ 272955 h 5452281"/>
              <a:gd name="connsiteX5" fmla="*/ 3167073 w 3194368"/>
              <a:gd name="connsiteY5" fmla="*/ 0 h 5452281"/>
              <a:gd name="connsiteX6" fmla="*/ 3194368 w 3194368"/>
              <a:gd name="connsiteY6" fmla="*/ 388961 h 5452281"/>
              <a:gd name="connsiteX7" fmla="*/ 3092010 w 3194368"/>
              <a:gd name="connsiteY7" fmla="*/ 307075 h 5452281"/>
              <a:gd name="connsiteX8" fmla="*/ 2641634 w 3194368"/>
              <a:gd name="connsiteY8" fmla="*/ 1890215 h 5452281"/>
              <a:gd name="connsiteX9" fmla="*/ 2157138 w 3194368"/>
              <a:gd name="connsiteY9" fmla="*/ 3357349 h 5452281"/>
              <a:gd name="connsiteX10" fmla="*/ 1740882 w 3194368"/>
              <a:gd name="connsiteY10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3010123 w 3194368"/>
              <a:gd name="connsiteY3" fmla="*/ 286603 h 5452281"/>
              <a:gd name="connsiteX4" fmla="*/ 2866822 w 3194368"/>
              <a:gd name="connsiteY4" fmla="*/ 272955 h 5452281"/>
              <a:gd name="connsiteX5" fmla="*/ 3167073 w 3194368"/>
              <a:gd name="connsiteY5" fmla="*/ 0 h 5452281"/>
              <a:gd name="connsiteX6" fmla="*/ 3194368 w 3194368"/>
              <a:gd name="connsiteY6" fmla="*/ 388961 h 5452281"/>
              <a:gd name="connsiteX7" fmla="*/ 3092010 w 3194368"/>
              <a:gd name="connsiteY7" fmla="*/ 307075 h 5452281"/>
              <a:gd name="connsiteX8" fmla="*/ 2641634 w 3194368"/>
              <a:gd name="connsiteY8" fmla="*/ 1753738 h 5452281"/>
              <a:gd name="connsiteX9" fmla="*/ 2157138 w 3194368"/>
              <a:gd name="connsiteY9" fmla="*/ 3357349 h 5452281"/>
              <a:gd name="connsiteX10" fmla="*/ 1740882 w 3194368"/>
              <a:gd name="connsiteY10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2307263 w 3194368"/>
              <a:gd name="connsiteY3" fmla="*/ 1589964 h 5452281"/>
              <a:gd name="connsiteX4" fmla="*/ 3010123 w 3194368"/>
              <a:gd name="connsiteY4" fmla="*/ 286603 h 5452281"/>
              <a:gd name="connsiteX5" fmla="*/ 2866822 w 3194368"/>
              <a:gd name="connsiteY5" fmla="*/ 272955 h 5452281"/>
              <a:gd name="connsiteX6" fmla="*/ 3167073 w 3194368"/>
              <a:gd name="connsiteY6" fmla="*/ 0 h 5452281"/>
              <a:gd name="connsiteX7" fmla="*/ 3194368 w 3194368"/>
              <a:gd name="connsiteY7" fmla="*/ 388961 h 5452281"/>
              <a:gd name="connsiteX8" fmla="*/ 3092010 w 3194368"/>
              <a:gd name="connsiteY8" fmla="*/ 307075 h 5452281"/>
              <a:gd name="connsiteX9" fmla="*/ 2641634 w 3194368"/>
              <a:gd name="connsiteY9" fmla="*/ 1753738 h 5452281"/>
              <a:gd name="connsiteX10" fmla="*/ 2157138 w 3194368"/>
              <a:gd name="connsiteY10" fmla="*/ 3357349 h 5452281"/>
              <a:gd name="connsiteX11" fmla="*/ 1740882 w 3194368"/>
              <a:gd name="connsiteY11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2307263 w 3194368"/>
              <a:gd name="connsiteY3" fmla="*/ 1589964 h 5452281"/>
              <a:gd name="connsiteX4" fmla="*/ 3010123 w 3194368"/>
              <a:gd name="connsiteY4" fmla="*/ 286603 h 5452281"/>
              <a:gd name="connsiteX5" fmla="*/ 2866822 w 3194368"/>
              <a:gd name="connsiteY5" fmla="*/ 272955 h 5452281"/>
              <a:gd name="connsiteX6" fmla="*/ 3167073 w 3194368"/>
              <a:gd name="connsiteY6" fmla="*/ 0 h 5452281"/>
              <a:gd name="connsiteX7" fmla="*/ 3194368 w 3194368"/>
              <a:gd name="connsiteY7" fmla="*/ 388961 h 5452281"/>
              <a:gd name="connsiteX8" fmla="*/ 3092010 w 3194368"/>
              <a:gd name="connsiteY8" fmla="*/ 307075 h 5452281"/>
              <a:gd name="connsiteX9" fmla="*/ 2641634 w 3194368"/>
              <a:gd name="connsiteY9" fmla="*/ 1753738 h 5452281"/>
              <a:gd name="connsiteX10" fmla="*/ 2157138 w 3194368"/>
              <a:gd name="connsiteY10" fmla="*/ 3357349 h 5452281"/>
              <a:gd name="connsiteX11" fmla="*/ 1740882 w 3194368"/>
              <a:gd name="connsiteY11" fmla="*/ 5452281 h 5452281"/>
              <a:gd name="connsiteX0" fmla="*/ 792 w 3194368"/>
              <a:gd name="connsiteY0" fmla="*/ 4783540 h 5452281"/>
              <a:gd name="connsiteX1" fmla="*/ 266923 w 3194368"/>
              <a:gd name="connsiteY1" fmla="*/ 4462818 h 5452281"/>
              <a:gd name="connsiteX2" fmla="*/ 1297330 w 3194368"/>
              <a:gd name="connsiteY2" fmla="*/ 3118513 h 5452281"/>
              <a:gd name="connsiteX3" fmla="*/ 2307263 w 3194368"/>
              <a:gd name="connsiteY3" fmla="*/ 1589964 h 5452281"/>
              <a:gd name="connsiteX4" fmla="*/ 3010123 w 3194368"/>
              <a:gd name="connsiteY4" fmla="*/ 286603 h 5452281"/>
              <a:gd name="connsiteX5" fmla="*/ 2866822 w 3194368"/>
              <a:gd name="connsiteY5" fmla="*/ 272955 h 5452281"/>
              <a:gd name="connsiteX6" fmla="*/ 3167073 w 3194368"/>
              <a:gd name="connsiteY6" fmla="*/ 0 h 5452281"/>
              <a:gd name="connsiteX7" fmla="*/ 3194368 w 3194368"/>
              <a:gd name="connsiteY7" fmla="*/ 388961 h 5452281"/>
              <a:gd name="connsiteX8" fmla="*/ 3092010 w 3194368"/>
              <a:gd name="connsiteY8" fmla="*/ 307075 h 5452281"/>
              <a:gd name="connsiteX9" fmla="*/ 2641634 w 3194368"/>
              <a:gd name="connsiteY9" fmla="*/ 1753738 h 5452281"/>
              <a:gd name="connsiteX10" fmla="*/ 2157138 w 3194368"/>
              <a:gd name="connsiteY10" fmla="*/ 3357349 h 5452281"/>
              <a:gd name="connsiteX11" fmla="*/ 1740882 w 3194368"/>
              <a:gd name="connsiteY11" fmla="*/ 5452281 h 545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4368" h="5452281">
                <a:moveTo>
                  <a:pt x="792" y="4783540"/>
                </a:moveTo>
                <a:cubicBezTo>
                  <a:pt x="-7738" y="4809698"/>
                  <a:pt x="50833" y="4740322"/>
                  <a:pt x="266923" y="4462818"/>
                </a:cubicBezTo>
                <a:cubicBezTo>
                  <a:pt x="483013" y="4185314"/>
                  <a:pt x="957273" y="3597322"/>
                  <a:pt x="1297330" y="3118513"/>
                </a:cubicBezTo>
                <a:cubicBezTo>
                  <a:pt x="1637387" y="2639704"/>
                  <a:pt x="2021798" y="2061949"/>
                  <a:pt x="2307263" y="1589964"/>
                </a:cubicBezTo>
                <a:cubicBezTo>
                  <a:pt x="2592728" y="1117979"/>
                  <a:pt x="2916863" y="506104"/>
                  <a:pt x="3010123" y="286603"/>
                </a:cubicBezTo>
                <a:lnTo>
                  <a:pt x="2866822" y="272955"/>
                </a:lnTo>
                <a:lnTo>
                  <a:pt x="3167073" y="0"/>
                </a:lnTo>
                <a:lnTo>
                  <a:pt x="3194368" y="388961"/>
                </a:lnTo>
                <a:lnTo>
                  <a:pt x="3092010" y="307075"/>
                </a:lnTo>
                <a:cubicBezTo>
                  <a:pt x="2999888" y="534538"/>
                  <a:pt x="2797446" y="1245359"/>
                  <a:pt x="2641634" y="1753738"/>
                </a:cubicBezTo>
                <a:cubicBezTo>
                  <a:pt x="2485822" y="2262117"/>
                  <a:pt x="2307263" y="2740925"/>
                  <a:pt x="2157138" y="3357349"/>
                </a:cubicBezTo>
                <a:cubicBezTo>
                  <a:pt x="2007013" y="3973773"/>
                  <a:pt x="1809121" y="5122460"/>
                  <a:pt x="1740882" y="5452281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Freeform 356"/>
          <p:cNvSpPr/>
          <p:nvPr/>
        </p:nvSpPr>
        <p:spPr>
          <a:xfrm rot="8127919">
            <a:off x="3346058" y="12703387"/>
            <a:ext cx="1806150" cy="616965"/>
          </a:xfrm>
          <a:custGeom>
            <a:avLst/>
            <a:gdLst>
              <a:gd name="connsiteX0" fmla="*/ 62583 w 1046519"/>
              <a:gd name="connsiteY0" fmla="*/ 0 h 556288"/>
              <a:gd name="connsiteX1" fmla="*/ 702315 w 1046519"/>
              <a:gd name="connsiteY1" fmla="*/ 170363 h 556288"/>
              <a:gd name="connsiteX2" fmla="*/ 667547 w 1046519"/>
              <a:gd name="connsiteY2" fmla="*/ 41721 h 556288"/>
              <a:gd name="connsiteX3" fmla="*/ 1046519 w 1046519"/>
              <a:gd name="connsiteY3" fmla="*/ 187747 h 556288"/>
              <a:gd name="connsiteX4" fmla="*/ 712745 w 1046519"/>
              <a:gd name="connsiteY4" fmla="*/ 403309 h 556288"/>
              <a:gd name="connsiteX5" fmla="*/ 716222 w 1046519"/>
              <a:gd name="connsiteY5" fmla="*/ 278144 h 556288"/>
              <a:gd name="connsiteX6" fmla="*/ 0 w 1046519"/>
              <a:gd name="connsiteY6" fmla="*/ 556288 h 556288"/>
              <a:gd name="connsiteX0" fmla="*/ 0 w 1806150"/>
              <a:gd name="connsiteY0" fmla="*/ 0 h 616965"/>
              <a:gd name="connsiteX1" fmla="*/ 1461946 w 1806150"/>
              <a:gd name="connsiteY1" fmla="*/ 231040 h 616965"/>
              <a:gd name="connsiteX2" fmla="*/ 1427178 w 1806150"/>
              <a:gd name="connsiteY2" fmla="*/ 102398 h 616965"/>
              <a:gd name="connsiteX3" fmla="*/ 1806150 w 1806150"/>
              <a:gd name="connsiteY3" fmla="*/ 248424 h 616965"/>
              <a:gd name="connsiteX4" fmla="*/ 1472376 w 1806150"/>
              <a:gd name="connsiteY4" fmla="*/ 463986 h 616965"/>
              <a:gd name="connsiteX5" fmla="*/ 1475853 w 1806150"/>
              <a:gd name="connsiteY5" fmla="*/ 338821 h 616965"/>
              <a:gd name="connsiteX6" fmla="*/ 759631 w 1806150"/>
              <a:gd name="connsiteY6" fmla="*/ 616965 h 616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06150" h="616965">
                <a:moveTo>
                  <a:pt x="0" y="0"/>
                </a:moveTo>
                <a:lnTo>
                  <a:pt x="1461946" y="231040"/>
                </a:lnTo>
                <a:lnTo>
                  <a:pt x="1427178" y="102398"/>
                </a:lnTo>
                <a:lnTo>
                  <a:pt x="1806150" y="248424"/>
                </a:lnTo>
                <a:lnTo>
                  <a:pt x="1472376" y="463986"/>
                </a:lnTo>
                <a:lnTo>
                  <a:pt x="1475853" y="338821"/>
                </a:lnTo>
                <a:lnTo>
                  <a:pt x="759631" y="616965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4180114" y="14238514"/>
            <a:ext cx="2163536" cy="1194573"/>
          </a:xfrm>
          <a:custGeom>
            <a:avLst/>
            <a:gdLst>
              <a:gd name="connsiteX0" fmla="*/ 1390650 w 1390650"/>
              <a:gd name="connsiteY0" fmla="*/ 514350 h 514350"/>
              <a:gd name="connsiteX1" fmla="*/ 571500 w 1390650"/>
              <a:gd name="connsiteY1" fmla="*/ 419100 h 514350"/>
              <a:gd name="connsiteX2" fmla="*/ 0 w 1390650"/>
              <a:gd name="connsiteY2" fmla="*/ 0 h 514350"/>
              <a:gd name="connsiteX0" fmla="*/ 1600200 w 1600200"/>
              <a:gd name="connsiteY0" fmla="*/ 666750 h 666750"/>
              <a:gd name="connsiteX1" fmla="*/ 781050 w 1600200"/>
              <a:gd name="connsiteY1" fmla="*/ 571500 h 666750"/>
              <a:gd name="connsiteX2" fmla="*/ 0 w 1600200"/>
              <a:gd name="connsiteY2" fmla="*/ 0 h 666750"/>
              <a:gd name="connsiteX0" fmla="*/ 1657350 w 1657350"/>
              <a:gd name="connsiteY0" fmla="*/ 552450 h 607156"/>
              <a:gd name="connsiteX1" fmla="*/ 781050 w 1657350"/>
              <a:gd name="connsiteY1" fmla="*/ 571500 h 607156"/>
              <a:gd name="connsiteX2" fmla="*/ 0 w 1657350"/>
              <a:gd name="connsiteY2" fmla="*/ 0 h 607156"/>
              <a:gd name="connsiteX0" fmla="*/ 1657350 w 1657350"/>
              <a:gd name="connsiteY0" fmla="*/ 552450 h 631237"/>
              <a:gd name="connsiteX1" fmla="*/ 781050 w 1657350"/>
              <a:gd name="connsiteY1" fmla="*/ 571500 h 631237"/>
              <a:gd name="connsiteX2" fmla="*/ 0 w 1657350"/>
              <a:gd name="connsiteY2" fmla="*/ 0 h 631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57350" h="631237">
                <a:moveTo>
                  <a:pt x="1657350" y="552450"/>
                </a:moveTo>
                <a:cubicBezTo>
                  <a:pt x="1363662" y="642937"/>
                  <a:pt x="1057275" y="663575"/>
                  <a:pt x="781050" y="571500"/>
                </a:cubicBezTo>
                <a:cubicBezTo>
                  <a:pt x="504825" y="479425"/>
                  <a:pt x="169862" y="166687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/>
          <p:cNvGrpSpPr/>
          <p:nvPr/>
        </p:nvGrpSpPr>
        <p:grpSpPr>
          <a:xfrm>
            <a:off x="8007748" y="6350572"/>
            <a:ext cx="1410603" cy="461665"/>
            <a:chOff x="7143452" y="18012303"/>
            <a:chExt cx="1410603" cy="461665"/>
          </a:xfrm>
        </p:grpSpPr>
        <p:grpSp>
          <p:nvGrpSpPr>
            <p:cNvPr id="351" name="Group 350"/>
            <p:cNvGrpSpPr/>
            <p:nvPr/>
          </p:nvGrpSpPr>
          <p:grpSpPr>
            <a:xfrm>
              <a:off x="7203179" y="18107822"/>
              <a:ext cx="1033762" cy="282419"/>
              <a:chOff x="7203179" y="18107822"/>
              <a:chExt cx="1033762" cy="282419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7204245" y="18108887"/>
                <a:ext cx="1032696" cy="281354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Rectangle 357"/>
              <p:cNvSpPr/>
              <p:nvPr/>
            </p:nvSpPr>
            <p:spPr>
              <a:xfrm>
                <a:off x="7203179" y="18107822"/>
                <a:ext cx="1032696" cy="281354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2" name="TextBox 351"/>
            <p:cNvSpPr txBox="1"/>
            <p:nvPr/>
          </p:nvSpPr>
          <p:spPr>
            <a:xfrm>
              <a:off x="7143452" y="18012303"/>
              <a:ext cx="1410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Kletskaia</a:t>
              </a:r>
              <a:endParaRPr lang="en-US" sz="2400" b="1" dirty="0"/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1032602" y="5537962"/>
            <a:ext cx="296950" cy="2043980"/>
            <a:chOff x="1032602" y="5537962"/>
            <a:chExt cx="296950" cy="2043980"/>
          </a:xfrm>
        </p:grpSpPr>
        <p:sp>
          <p:nvSpPr>
            <p:cNvPr id="360" name="Freeform 359"/>
            <p:cNvSpPr/>
            <p:nvPr/>
          </p:nvSpPr>
          <p:spPr>
            <a:xfrm rot="1152781">
              <a:off x="1104931" y="5537962"/>
              <a:ext cx="46940" cy="204398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162935 w 162935"/>
                <a:gd name="connsiteY0" fmla="*/ 4838041 h 4838041"/>
                <a:gd name="connsiteX1" fmla="*/ 0 w 162935"/>
                <a:gd name="connsiteY1" fmla="*/ 0 h 4838041"/>
                <a:gd name="connsiteX0" fmla="*/ 0 w 46680"/>
                <a:gd name="connsiteY0" fmla="*/ 2268343 h 2268343"/>
                <a:gd name="connsiteX1" fmla="*/ 46680 w 46680"/>
                <a:gd name="connsiteY1" fmla="*/ 0 h 2268343"/>
                <a:gd name="connsiteX0" fmla="*/ 0 w 39784"/>
                <a:gd name="connsiteY0" fmla="*/ 2001848 h 2001848"/>
                <a:gd name="connsiteX1" fmla="*/ 39784 w 39784"/>
                <a:gd name="connsiteY1" fmla="*/ 0 h 2001848"/>
                <a:gd name="connsiteX0" fmla="*/ 0 w 39864"/>
                <a:gd name="connsiteY0" fmla="*/ 1866896 h 1866896"/>
                <a:gd name="connsiteX1" fmla="*/ 39864 w 39864"/>
                <a:gd name="connsiteY1" fmla="*/ 0 h 1866896"/>
                <a:gd name="connsiteX0" fmla="*/ 0 w 48084"/>
                <a:gd name="connsiteY0" fmla="*/ 2017921 h 2017921"/>
                <a:gd name="connsiteX1" fmla="*/ 48084 w 48084"/>
                <a:gd name="connsiteY1" fmla="*/ 0 h 2017921"/>
                <a:gd name="connsiteX0" fmla="*/ 0 w 46940"/>
                <a:gd name="connsiteY0" fmla="*/ 2043980 h 2043980"/>
                <a:gd name="connsiteX1" fmla="*/ 46940 w 46940"/>
                <a:gd name="connsiteY1" fmla="*/ 0 h 204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940" h="2043980">
                  <a:moveTo>
                    <a:pt x="0" y="2043980"/>
                  </a:moveTo>
                  <a:cubicBezTo>
                    <a:pt x="15560" y="1287866"/>
                    <a:pt x="31380" y="756114"/>
                    <a:pt x="46940" y="0"/>
                  </a:cubicBezTo>
                </a:path>
              </a:pathLst>
            </a:custGeom>
            <a:noFill/>
            <a:ln w="1270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4" name="Group 363"/>
            <p:cNvGrpSpPr/>
            <p:nvPr/>
          </p:nvGrpSpPr>
          <p:grpSpPr>
            <a:xfrm rot="17504754">
              <a:off x="640003" y="6242232"/>
              <a:ext cx="1082147" cy="296950"/>
              <a:chOff x="13371486" y="26121183"/>
              <a:chExt cx="870333" cy="296950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Rectangle 36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374" name="Group 373"/>
          <p:cNvGrpSpPr/>
          <p:nvPr/>
        </p:nvGrpSpPr>
        <p:grpSpPr>
          <a:xfrm rot="10620748">
            <a:off x="11707014" y="12783563"/>
            <a:ext cx="923262" cy="2299632"/>
            <a:chOff x="12979761" y="4996500"/>
            <a:chExt cx="923262" cy="2299632"/>
          </a:xfrm>
        </p:grpSpPr>
        <p:sp>
          <p:nvSpPr>
            <p:cNvPr id="375" name="Freeform 374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6" name="Group 375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377" name="Rectangle 376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Rectangle 377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319" name="TextBox 318"/>
          <p:cNvSpPr txBox="1"/>
          <p:nvPr/>
        </p:nvSpPr>
        <p:spPr>
          <a:xfrm>
            <a:off x="2647950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320" name="Oval 319"/>
          <p:cNvSpPr/>
          <p:nvPr/>
        </p:nvSpPr>
        <p:spPr>
          <a:xfrm>
            <a:off x="9573498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/>
          <p:cNvSpPr/>
          <p:nvPr/>
        </p:nvSpPr>
        <p:spPr>
          <a:xfrm>
            <a:off x="876071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Oval 367"/>
          <p:cNvSpPr/>
          <p:nvPr/>
        </p:nvSpPr>
        <p:spPr>
          <a:xfrm>
            <a:off x="5884148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Oval 368"/>
          <p:cNvSpPr/>
          <p:nvPr/>
        </p:nvSpPr>
        <p:spPr>
          <a:xfrm>
            <a:off x="3039348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Oval 378"/>
          <p:cNvSpPr/>
          <p:nvPr/>
        </p:nvSpPr>
        <p:spPr>
          <a:xfrm>
            <a:off x="12507198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/>
          <p:cNvSpPr/>
          <p:nvPr/>
        </p:nvSpPr>
        <p:spPr>
          <a:xfrm>
            <a:off x="7970077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Oval 380"/>
          <p:cNvSpPr/>
          <p:nvPr/>
        </p:nvSpPr>
        <p:spPr>
          <a:xfrm>
            <a:off x="10675412" y="1866445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Oval 381"/>
          <p:cNvSpPr/>
          <p:nvPr/>
        </p:nvSpPr>
        <p:spPr>
          <a:xfrm>
            <a:off x="1333370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Oval 382"/>
          <p:cNvSpPr/>
          <p:nvPr/>
        </p:nvSpPr>
        <p:spPr>
          <a:xfrm>
            <a:off x="15577974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Oval 383"/>
          <p:cNvSpPr/>
          <p:nvPr/>
        </p:nvSpPr>
        <p:spPr>
          <a:xfrm>
            <a:off x="16420930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/>
          <p:cNvSpPr/>
          <p:nvPr/>
        </p:nvSpPr>
        <p:spPr>
          <a:xfrm>
            <a:off x="8790513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/>
          <p:cNvSpPr/>
          <p:nvPr/>
        </p:nvSpPr>
        <p:spPr>
          <a:xfrm>
            <a:off x="15506530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/>
          <p:cNvSpPr/>
          <p:nvPr/>
        </p:nvSpPr>
        <p:spPr>
          <a:xfrm>
            <a:off x="10987539" y="129438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/>
          <p:cNvSpPr/>
          <p:nvPr/>
        </p:nvSpPr>
        <p:spPr>
          <a:xfrm>
            <a:off x="10278348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Oval 390"/>
          <p:cNvSpPr/>
          <p:nvPr/>
        </p:nvSpPr>
        <p:spPr>
          <a:xfrm>
            <a:off x="10121102" y="122942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4" name="Oval 393"/>
          <p:cNvSpPr/>
          <p:nvPr/>
        </p:nvSpPr>
        <p:spPr>
          <a:xfrm>
            <a:off x="7934738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7" name="Group 396"/>
          <p:cNvGrpSpPr/>
          <p:nvPr/>
        </p:nvGrpSpPr>
        <p:grpSpPr>
          <a:xfrm>
            <a:off x="9636448" y="12744458"/>
            <a:ext cx="1324200" cy="461665"/>
            <a:chOff x="9276067" y="12841277"/>
            <a:chExt cx="1324200" cy="461665"/>
          </a:xfrm>
        </p:grpSpPr>
        <p:grpSp>
          <p:nvGrpSpPr>
            <p:cNvPr id="398" name="Group 397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400" name="Rectangle 399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Rectangle 400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9" name="TextBox 398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402" name="TextBox 401"/>
          <p:cNvSpPr txBox="1"/>
          <p:nvPr/>
        </p:nvSpPr>
        <p:spPr>
          <a:xfrm>
            <a:off x="8936932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403" name="TextBox 402"/>
          <p:cNvSpPr txBox="1"/>
          <p:nvPr/>
        </p:nvSpPr>
        <p:spPr>
          <a:xfrm>
            <a:off x="14002506" y="131930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grpSp>
        <p:nvGrpSpPr>
          <p:cNvPr id="404" name="Group 403"/>
          <p:cNvGrpSpPr/>
          <p:nvPr/>
        </p:nvGrpSpPr>
        <p:grpSpPr>
          <a:xfrm>
            <a:off x="16926128" y="23686851"/>
            <a:ext cx="470808" cy="1426688"/>
            <a:chOff x="16799904" y="23202900"/>
            <a:chExt cx="597031" cy="1657720"/>
          </a:xfrm>
        </p:grpSpPr>
        <p:sp>
          <p:nvSpPr>
            <p:cNvPr id="405" name="Down Arrow 40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15754562" y="10718167"/>
            <a:ext cx="2281885" cy="1311421"/>
            <a:chOff x="18107797" y="10798849"/>
            <a:chExt cx="2281885" cy="1311421"/>
          </a:xfrm>
        </p:grpSpPr>
        <p:grpSp>
          <p:nvGrpSpPr>
            <p:cNvPr id="411" name="Group 410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19" name="Rectangle 41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Rectangle 41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2" name="Group 411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13" name="Group 412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17" name="Rectangle 416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18" name="TextBox 417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14" name="Freeform 413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Freeform 414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TextBox 415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21" name="Group 420"/>
          <p:cNvGrpSpPr/>
          <p:nvPr/>
        </p:nvGrpSpPr>
        <p:grpSpPr>
          <a:xfrm>
            <a:off x="14551904" y="10791396"/>
            <a:ext cx="1790700" cy="461665"/>
            <a:chOff x="18257174" y="9768654"/>
            <a:chExt cx="1790700" cy="461665"/>
          </a:xfrm>
        </p:grpSpPr>
        <p:grpSp>
          <p:nvGrpSpPr>
            <p:cNvPr id="422" name="Group 421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424" name="Rectangle 423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Rectangle 424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3" name="TextBox 422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429" name="Group 428"/>
          <p:cNvGrpSpPr/>
          <p:nvPr/>
        </p:nvGrpSpPr>
        <p:grpSpPr>
          <a:xfrm>
            <a:off x="10813305" y="20999030"/>
            <a:ext cx="2344123" cy="1322331"/>
            <a:chOff x="1156095" y="13076819"/>
            <a:chExt cx="1271236" cy="774551"/>
          </a:xfrm>
        </p:grpSpPr>
        <p:grpSp>
          <p:nvGrpSpPr>
            <p:cNvPr id="430" name="Group 429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32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34" name="Rectangle 43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35" name="Straight Connector 434"/>
                <p:cNvCxnSpPr>
                  <a:stCxn id="434" idx="0"/>
                  <a:endCxn id="43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6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37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33" name="TextBox 432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31" name="TextBox 430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4246977" y="18133817"/>
            <a:ext cx="2039960" cy="1309816"/>
            <a:chOff x="13660484" y="17402297"/>
            <a:chExt cx="2039960" cy="1309816"/>
          </a:xfrm>
        </p:grpSpPr>
        <p:grpSp>
          <p:nvGrpSpPr>
            <p:cNvPr id="439" name="Group 438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42" name="Rectangle 441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43" name="TextBox 442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0" name="Rounded Rectangle 439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4" name="Group 443"/>
          <p:cNvGrpSpPr/>
          <p:nvPr/>
        </p:nvGrpSpPr>
        <p:grpSpPr>
          <a:xfrm>
            <a:off x="1711014" y="13524272"/>
            <a:ext cx="2344123" cy="1322331"/>
            <a:chOff x="1156095" y="13076819"/>
            <a:chExt cx="1271236" cy="774551"/>
          </a:xfrm>
        </p:grpSpPr>
        <p:grpSp>
          <p:nvGrpSpPr>
            <p:cNvPr id="445" name="Group 444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47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49" name="Rectangle 44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0" name="Straight Connector 449"/>
                <p:cNvCxnSpPr>
                  <a:stCxn id="449" idx="0"/>
                  <a:endCxn id="44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1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2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8" name="TextBox 447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46" name="TextBox 445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996844" y="9479818"/>
            <a:ext cx="1268112" cy="1737094"/>
            <a:chOff x="-1350521" y="8622046"/>
            <a:chExt cx="1268112" cy="1737094"/>
          </a:xfrm>
        </p:grpSpPr>
        <p:grpSp>
          <p:nvGrpSpPr>
            <p:cNvPr id="454" name="Group 453"/>
            <p:cNvGrpSpPr/>
            <p:nvPr/>
          </p:nvGrpSpPr>
          <p:grpSpPr>
            <a:xfrm>
              <a:off x="-1281447" y="8721505"/>
              <a:ext cx="1126902" cy="401137"/>
              <a:chOff x="19448439" y="11231696"/>
              <a:chExt cx="2026190" cy="295619"/>
            </a:xfrm>
          </p:grpSpPr>
          <p:sp>
            <p:nvSpPr>
              <p:cNvPr id="462" name="Rectangle 461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Rectangle 462"/>
              <p:cNvSpPr/>
              <p:nvPr/>
            </p:nvSpPr>
            <p:spPr>
              <a:xfrm>
                <a:off x="19448439" y="11235368"/>
                <a:ext cx="2024348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7" name="TextBox 456"/>
            <p:cNvSpPr txBox="1"/>
            <p:nvPr/>
          </p:nvSpPr>
          <p:spPr>
            <a:xfrm>
              <a:off x="-1262452" y="9897475"/>
              <a:ext cx="1093481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Hollidt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-1350521" y="8622046"/>
              <a:ext cx="1268112" cy="1309816"/>
              <a:chOff x="-957716" y="8094012"/>
              <a:chExt cx="1268112" cy="1309816"/>
            </a:xfrm>
          </p:grpSpPr>
          <p:grpSp>
            <p:nvGrpSpPr>
              <p:cNvPr id="456" name="Group 455"/>
              <p:cNvGrpSpPr/>
              <p:nvPr/>
            </p:nvGrpSpPr>
            <p:grpSpPr>
              <a:xfrm>
                <a:off x="-957716" y="8094012"/>
                <a:ext cx="1268112" cy="1309816"/>
                <a:chOff x="5355110" y="8031892"/>
                <a:chExt cx="1268112" cy="1309816"/>
              </a:xfrm>
            </p:grpSpPr>
            <p:sp>
              <p:nvSpPr>
                <p:cNvPr id="460" name="Rectangle 45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61" name="TextBox 460"/>
                <p:cNvSpPr txBox="1"/>
                <p:nvPr/>
              </p:nvSpPr>
              <p:spPr>
                <a:xfrm>
                  <a:off x="535511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58" name="Freeform 457"/>
              <p:cNvSpPr/>
              <p:nvPr/>
            </p:nvSpPr>
            <p:spPr>
              <a:xfrm>
                <a:off x="-952152" y="8643221"/>
                <a:ext cx="1257300" cy="753533"/>
              </a:xfrm>
              <a:custGeom>
                <a:avLst/>
                <a:gdLst>
                  <a:gd name="connsiteX0" fmla="*/ 0 w 1257300"/>
                  <a:gd name="connsiteY0" fmla="*/ 753533 h 753533"/>
                  <a:gd name="connsiteX1" fmla="*/ 1257300 w 1257300"/>
                  <a:gd name="connsiteY1" fmla="*/ 0 h 75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7300" h="753533">
                    <a:moveTo>
                      <a:pt x="0" y="753533"/>
                    </a:moveTo>
                    <a:lnTo>
                      <a:pt x="1257300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Freeform 458"/>
              <p:cNvSpPr/>
              <p:nvPr/>
            </p:nvSpPr>
            <p:spPr>
              <a:xfrm flipV="1">
                <a:off x="-952152" y="8643221"/>
                <a:ext cx="1257300" cy="753533"/>
              </a:xfrm>
              <a:custGeom>
                <a:avLst/>
                <a:gdLst>
                  <a:gd name="connsiteX0" fmla="*/ 0 w 1257300"/>
                  <a:gd name="connsiteY0" fmla="*/ 753533 h 753533"/>
                  <a:gd name="connsiteX1" fmla="*/ 1257300 w 1257300"/>
                  <a:gd name="connsiteY1" fmla="*/ 0 h 75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57300" h="753533">
                    <a:moveTo>
                      <a:pt x="0" y="753533"/>
                    </a:moveTo>
                    <a:lnTo>
                      <a:pt x="1257300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4" name="Group 463"/>
          <p:cNvGrpSpPr/>
          <p:nvPr/>
        </p:nvGrpSpPr>
        <p:grpSpPr>
          <a:xfrm>
            <a:off x="9768200" y="10224704"/>
            <a:ext cx="2238589" cy="1311421"/>
            <a:chOff x="1514179" y="3096643"/>
            <a:chExt cx="2238589" cy="1311421"/>
          </a:xfrm>
        </p:grpSpPr>
        <p:grpSp>
          <p:nvGrpSpPr>
            <p:cNvPr id="465" name="Group 46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69" name="Rectangle 46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70" name="TextBox 46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66" name="Freeform 46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 46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71" name="Group 470"/>
          <p:cNvGrpSpPr/>
          <p:nvPr/>
        </p:nvGrpSpPr>
        <p:grpSpPr>
          <a:xfrm>
            <a:off x="11051936" y="8722655"/>
            <a:ext cx="2293775" cy="1311421"/>
            <a:chOff x="1501391" y="3096643"/>
            <a:chExt cx="2293775" cy="1311421"/>
          </a:xfrm>
        </p:grpSpPr>
        <p:grpSp>
          <p:nvGrpSpPr>
            <p:cNvPr id="472" name="Group 47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76" name="Rectangle 47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77" name="TextBox 47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73" name="Freeform 47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Freeform 47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78" name="Group 477"/>
          <p:cNvGrpSpPr/>
          <p:nvPr/>
        </p:nvGrpSpPr>
        <p:grpSpPr>
          <a:xfrm>
            <a:off x="12495472" y="7562587"/>
            <a:ext cx="2274165" cy="1311421"/>
            <a:chOff x="1501391" y="3096643"/>
            <a:chExt cx="2274165" cy="1311421"/>
          </a:xfrm>
        </p:grpSpPr>
        <p:grpSp>
          <p:nvGrpSpPr>
            <p:cNvPr id="479" name="Group 47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83" name="Rectangle 48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84" name="TextBox 48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80" name="Freeform 47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Freeform 48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85" name="Group 484"/>
          <p:cNvGrpSpPr/>
          <p:nvPr/>
        </p:nvGrpSpPr>
        <p:grpSpPr>
          <a:xfrm>
            <a:off x="14858370" y="8404111"/>
            <a:ext cx="2273083" cy="1311421"/>
            <a:chOff x="1501392" y="3096643"/>
            <a:chExt cx="2273083" cy="1311421"/>
          </a:xfrm>
        </p:grpSpPr>
        <p:grpSp>
          <p:nvGrpSpPr>
            <p:cNvPr id="486" name="Group 48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90" name="Rectangle 48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91" name="TextBox 49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87" name="Freeform 48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Freeform 48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92" name="Group 491"/>
          <p:cNvGrpSpPr/>
          <p:nvPr/>
        </p:nvGrpSpPr>
        <p:grpSpPr>
          <a:xfrm>
            <a:off x="15512478" y="12270873"/>
            <a:ext cx="2142713" cy="1311421"/>
            <a:chOff x="1501391" y="3096643"/>
            <a:chExt cx="2142713" cy="1311421"/>
          </a:xfrm>
        </p:grpSpPr>
        <p:grpSp>
          <p:nvGrpSpPr>
            <p:cNvPr id="493" name="Group 49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97" name="Rectangle 49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98" name="TextBox 49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94" name="Freeform 49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 49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12395701" y="14169440"/>
            <a:ext cx="2244209" cy="1311421"/>
            <a:chOff x="1501391" y="3096643"/>
            <a:chExt cx="2244209" cy="1311421"/>
          </a:xfrm>
        </p:grpSpPr>
        <p:grpSp>
          <p:nvGrpSpPr>
            <p:cNvPr id="500" name="Group 49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04" name="Rectangle 50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05" name="TextBox 50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01" name="Freeform 50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Freeform 50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06" name="Group 505"/>
          <p:cNvGrpSpPr/>
          <p:nvPr/>
        </p:nvGrpSpPr>
        <p:grpSpPr>
          <a:xfrm>
            <a:off x="10756262" y="16556430"/>
            <a:ext cx="2227379" cy="1311421"/>
            <a:chOff x="1501391" y="3096643"/>
            <a:chExt cx="2227379" cy="1311421"/>
          </a:xfrm>
        </p:grpSpPr>
        <p:grpSp>
          <p:nvGrpSpPr>
            <p:cNvPr id="507" name="Group 50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11" name="Rectangle 51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12" name="TextBox 51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08" name="Freeform 50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Freeform 50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TextBox 509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13" name="Group 512"/>
          <p:cNvGrpSpPr/>
          <p:nvPr/>
        </p:nvGrpSpPr>
        <p:grpSpPr>
          <a:xfrm>
            <a:off x="4083398" y="10947090"/>
            <a:ext cx="2190917" cy="1309816"/>
            <a:chOff x="-2190917" y="7971897"/>
            <a:chExt cx="2190917" cy="1309816"/>
          </a:xfrm>
        </p:grpSpPr>
        <p:grpSp>
          <p:nvGrpSpPr>
            <p:cNvPr id="514" name="Group 513"/>
            <p:cNvGrpSpPr/>
            <p:nvPr/>
          </p:nvGrpSpPr>
          <p:grpSpPr>
            <a:xfrm>
              <a:off x="-2141782" y="8744591"/>
              <a:ext cx="2081774" cy="295619"/>
              <a:chOff x="19448443" y="11231696"/>
              <a:chExt cx="2026186" cy="295619"/>
            </a:xfrm>
          </p:grpSpPr>
          <p:sp>
            <p:nvSpPr>
              <p:cNvPr id="521" name="Rectangle 52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Rectangle 52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5" name="Group 514"/>
            <p:cNvGrpSpPr/>
            <p:nvPr/>
          </p:nvGrpSpPr>
          <p:grpSpPr>
            <a:xfrm>
              <a:off x="-2190917" y="7971897"/>
              <a:ext cx="2190917" cy="1309816"/>
              <a:chOff x="13660483" y="17402297"/>
              <a:chExt cx="2190917" cy="1309816"/>
            </a:xfrm>
          </p:grpSpPr>
          <p:grpSp>
            <p:nvGrpSpPr>
              <p:cNvPr id="516" name="Group 515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519" name="Rectangle 518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20" name="TextBox 519"/>
                <p:cNvSpPr txBox="1"/>
                <p:nvPr/>
              </p:nvSpPr>
              <p:spPr>
                <a:xfrm>
                  <a:off x="5382866" y="8031892"/>
                  <a:ext cx="121302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517" name="Rounded Rectangle 516"/>
              <p:cNvSpPr/>
              <p:nvPr/>
            </p:nvSpPr>
            <p:spPr>
              <a:xfrm>
                <a:off x="14195685" y="18153089"/>
                <a:ext cx="854440" cy="31479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518" name="TextBox 517"/>
              <p:cNvSpPr txBox="1"/>
              <p:nvPr/>
            </p:nvSpPr>
            <p:spPr>
              <a:xfrm>
                <a:off x="13660483" y="18082261"/>
                <a:ext cx="219091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5 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523" name="Group 522"/>
          <p:cNvGrpSpPr/>
          <p:nvPr/>
        </p:nvGrpSpPr>
        <p:grpSpPr>
          <a:xfrm>
            <a:off x="1617408" y="6566776"/>
            <a:ext cx="2324977" cy="1311421"/>
            <a:chOff x="-2324977" y="6257854"/>
            <a:chExt cx="2324977" cy="1311421"/>
          </a:xfrm>
        </p:grpSpPr>
        <p:grpSp>
          <p:nvGrpSpPr>
            <p:cNvPr id="524" name="Group 523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532" name="Rectangle 531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Rectangle 532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5" name="Group 524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526" name="Group 525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530" name="Rectangle 529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31" name="TextBox 530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527" name="Freeform 526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reeform 527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TextBox 528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1G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534" name="Group 533"/>
          <p:cNvGrpSpPr/>
          <p:nvPr/>
        </p:nvGrpSpPr>
        <p:grpSpPr>
          <a:xfrm>
            <a:off x="9505632" y="13229704"/>
            <a:ext cx="2324977" cy="1311421"/>
            <a:chOff x="-2324977" y="6257854"/>
            <a:chExt cx="2324977" cy="1311421"/>
          </a:xfrm>
        </p:grpSpPr>
        <p:grpSp>
          <p:nvGrpSpPr>
            <p:cNvPr id="535" name="Group 534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543" name="Rectangle 542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Rectangle 543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6" name="Group 535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537" name="Group 536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541" name="Rectangle 54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42" name="TextBox 541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538" name="Freeform 53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Freeform 53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TextBox 539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solidFill>
                      <a:srgbClr val="C00000"/>
                    </a:solidFill>
                  </a:rPr>
                  <a:t>2</a:t>
                </a:r>
                <a:r>
                  <a:rPr lang="en-US" sz="2400" b="1" dirty="0" smtClean="0">
                    <a:solidFill>
                      <a:srgbClr val="C00000"/>
                    </a:solidFill>
                  </a:rPr>
                  <a:t>G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16" name="Freeform 15"/>
          <p:cNvSpPr/>
          <p:nvPr/>
        </p:nvSpPr>
        <p:spPr>
          <a:xfrm>
            <a:off x="7838303" y="12587416"/>
            <a:ext cx="2294238" cy="2767914"/>
          </a:xfrm>
          <a:custGeom>
            <a:avLst/>
            <a:gdLst>
              <a:gd name="connsiteX0" fmla="*/ 0 w 2296600"/>
              <a:gd name="connsiteY0" fmla="*/ 1806902 h 2792042"/>
              <a:gd name="connsiteX1" fmla="*/ 498389 w 2296600"/>
              <a:gd name="connsiteY1" fmla="*/ 1460913 h 2792042"/>
              <a:gd name="connsiteX2" fmla="*/ 1264508 w 2296600"/>
              <a:gd name="connsiteY2" fmla="*/ 752458 h 2792042"/>
              <a:gd name="connsiteX3" fmla="*/ 1771135 w 2296600"/>
              <a:gd name="connsiteY3" fmla="*/ 245831 h 2792042"/>
              <a:gd name="connsiteX4" fmla="*/ 1598140 w 2296600"/>
              <a:gd name="connsiteY4" fmla="*/ 225237 h 2792042"/>
              <a:gd name="connsiteX5" fmla="*/ 2014151 w 2296600"/>
              <a:gd name="connsiteY5" fmla="*/ 2815 h 2792042"/>
              <a:gd name="connsiteX6" fmla="*/ 1919416 w 2296600"/>
              <a:gd name="connsiteY6" fmla="*/ 402350 h 2792042"/>
              <a:gd name="connsiteX7" fmla="*/ 1857632 w 2296600"/>
              <a:gd name="connsiteY7" fmla="*/ 270545 h 2792042"/>
              <a:gd name="connsiteX8" fmla="*/ 1482811 w 2296600"/>
              <a:gd name="connsiteY8" fmla="*/ 731864 h 2792042"/>
              <a:gd name="connsiteX9" fmla="*/ 1054443 w 2296600"/>
              <a:gd name="connsiteY9" fmla="*/ 1329107 h 2792042"/>
              <a:gd name="connsiteX10" fmla="*/ 926756 w 2296600"/>
              <a:gd name="connsiteY10" fmla="*/ 1539172 h 2792042"/>
              <a:gd name="connsiteX11" fmla="*/ 918519 w 2296600"/>
              <a:gd name="connsiteY11" fmla="*/ 1638026 h 2792042"/>
              <a:gd name="connsiteX12" fmla="*/ 963827 w 2296600"/>
              <a:gd name="connsiteY12" fmla="*/ 1782188 h 2792042"/>
              <a:gd name="connsiteX13" fmla="*/ 1280983 w 2296600"/>
              <a:gd name="connsiteY13" fmla="*/ 1984015 h 2792042"/>
              <a:gd name="connsiteX14" fmla="*/ 1775254 w 2296600"/>
              <a:gd name="connsiteY14" fmla="*/ 2346480 h 2792042"/>
              <a:gd name="connsiteX15" fmla="*/ 2063578 w 2296600"/>
              <a:gd name="connsiteY15" fmla="*/ 2548307 h 2792042"/>
              <a:gd name="connsiteX16" fmla="*/ 2084173 w 2296600"/>
              <a:gd name="connsiteY16" fmla="*/ 2387669 h 2792042"/>
              <a:gd name="connsiteX17" fmla="*/ 2294238 w 2296600"/>
              <a:gd name="connsiteY17" fmla="*/ 2770729 h 2792042"/>
              <a:gd name="connsiteX18" fmla="*/ 1927654 w 2296600"/>
              <a:gd name="connsiteY18" fmla="*/ 2733658 h 2792042"/>
              <a:gd name="connsiteX19" fmla="*/ 2067697 w 2296600"/>
              <a:gd name="connsiteY19" fmla="*/ 2655399 h 2792042"/>
              <a:gd name="connsiteX20" fmla="*/ 1326292 w 2296600"/>
              <a:gd name="connsiteY20" fmla="*/ 2247626 h 2792042"/>
              <a:gd name="connsiteX21" fmla="*/ 902043 w 2296600"/>
              <a:gd name="connsiteY21" fmla="*/ 2078750 h 2792042"/>
              <a:gd name="connsiteX22" fmla="*/ 551935 w 2296600"/>
              <a:gd name="connsiteY22" fmla="*/ 2066394 h 2792042"/>
              <a:gd name="connsiteX23" fmla="*/ 313038 w 2296600"/>
              <a:gd name="connsiteY23" fmla="*/ 2169367 h 2792042"/>
              <a:gd name="connsiteX24" fmla="*/ 177113 w 2296600"/>
              <a:gd name="connsiteY24" fmla="*/ 2325885 h 2792042"/>
              <a:gd name="connsiteX0" fmla="*/ 0 w 2296600"/>
              <a:gd name="connsiteY0" fmla="*/ 1806902 h 2792042"/>
              <a:gd name="connsiteX1" fmla="*/ 498389 w 2296600"/>
              <a:gd name="connsiteY1" fmla="*/ 1460913 h 2792042"/>
              <a:gd name="connsiteX2" fmla="*/ 1264508 w 2296600"/>
              <a:gd name="connsiteY2" fmla="*/ 752458 h 2792042"/>
              <a:gd name="connsiteX3" fmla="*/ 1771135 w 2296600"/>
              <a:gd name="connsiteY3" fmla="*/ 245831 h 2792042"/>
              <a:gd name="connsiteX4" fmla="*/ 1598140 w 2296600"/>
              <a:gd name="connsiteY4" fmla="*/ 225237 h 2792042"/>
              <a:gd name="connsiteX5" fmla="*/ 2014151 w 2296600"/>
              <a:gd name="connsiteY5" fmla="*/ 2815 h 2792042"/>
              <a:gd name="connsiteX6" fmla="*/ 1919416 w 2296600"/>
              <a:gd name="connsiteY6" fmla="*/ 402350 h 2792042"/>
              <a:gd name="connsiteX7" fmla="*/ 1849394 w 2296600"/>
              <a:gd name="connsiteY7" fmla="*/ 287021 h 2792042"/>
              <a:gd name="connsiteX8" fmla="*/ 1482811 w 2296600"/>
              <a:gd name="connsiteY8" fmla="*/ 731864 h 2792042"/>
              <a:gd name="connsiteX9" fmla="*/ 1054443 w 2296600"/>
              <a:gd name="connsiteY9" fmla="*/ 1329107 h 2792042"/>
              <a:gd name="connsiteX10" fmla="*/ 926756 w 2296600"/>
              <a:gd name="connsiteY10" fmla="*/ 1539172 h 2792042"/>
              <a:gd name="connsiteX11" fmla="*/ 918519 w 2296600"/>
              <a:gd name="connsiteY11" fmla="*/ 1638026 h 2792042"/>
              <a:gd name="connsiteX12" fmla="*/ 963827 w 2296600"/>
              <a:gd name="connsiteY12" fmla="*/ 1782188 h 2792042"/>
              <a:gd name="connsiteX13" fmla="*/ 1280983 w 2296600"/>
              <a:gd name="connsiteY13" fmla="*/ 1984015 h 2792042"/>
              <a:gd name="connsiteX14" fmla="*/ 1775254 w 2296600"/>
              <a:gd name="connsiteY14" fmla="*/ 2346480 h 2792042"/>
              <a:gd name="connsiteX15" fmla="*/ 2063578 w 2296600"/>
              <a:gd name="connsiteY15" fmla="*/ 2548307 h 2792042"/>
              <a:gd name="connsiteX16" fmla="*/ 2084173 w 2296600"/>
              <a:gd name="connsiteY16" fmla="*/ 2387669 h 2792042"/>
              <a:gd name="connsiteX17" fmla="*/ 2294238 w 2296600"/>
              <a:gd name="connsiteY17" fmla="*/ 2770729 h 2792042"/>
              <a:gd name="connsiteX18" fmla="*/ 1927654 w 2296600"/>
              <a:gd name="connsiteY18" fmla="*/ 2733658 h 2792042"/>
              <a:gd name="connsiteX19" fmla="*/ 2067697 w 2296600"/>
              <a:gd name="connsiteY19" fmla="*/ 2655399 h 2792042"/>
              <a:gd name="connsiteX20" fmla="*/ 1326292 w 2296600"/>
              <a:gd name="connsiteY20" fmla="*/ 2247626 h 2792042"/>
              <a:gd name="connsiteX21" fmla="*/ 902043 w 2296600"/>
              <a:gd name="connsiteY21" fmla="*/ 2078750 h 2792042"/>
              <a:gd name="connsiteX22" fmla="*/ 551935 w 2296600"/>
              <a:gd name="connsiteY22" fmla="*/ 2066394 h 2792042"/>
              <a:gd name="connsiteX23" fmla="*/ 313038 w 2296600"/>
              <a:gd name="connsiteY23" fmla="*/ 2169367 h 2792042"/>
              <a:gd name="connsiteX24" fmla="*/ 177113 w 2296600"/>
              <a:gd name="connsiteY24" fmla="*/ 2325885 h 2792042"/>
              <a:gd name="connsiteX0" fmla="*/ 0 w 2296600"/>
              <a:gd name="connsiteY0" fmla="*/ 1807019 h 2792159"/>
              <a:gd name="connsiteX1" fmla="*/ 498389 w 2296600"/>
              <a:gd name="connsiteY1" fmla="*/ 1461030 h 2792159"/>
              <a:gd name="connsiteX2" fmla="*/ 1264508 w 2296600"/>
              <a:gd name="connsiteY2" fmla="*/ 752575 h 2792159"/>
              <a:gd name="connsiteX3" fmla="*/ 1771135 w 2296600"/>
              <a:gd name="connsiteY3" fmla="*/ 245948 h 2792159"/>
              <a:gd name="connsiteX4" fmla="*/ 1598140 w 2296600"/>
              <a:gd name="connsiteY4" fmla="*/ 225354 h 2792159"/>
              <a:gd name="connsiteX5" fmla="*/ 2014151 w 2296600"/>
              <a:gd name="connsiteY5" fmla="*/ 2932 h 2792159"/>
              <a:gd name="connsiteX6" fmla="*/ 1898821 w 2296600"/>
              <a:gd name="connsiteY6" fmla="*/ 406586 h 2792159"/>
              <a:gd name="connsiteX7" fmla="*/ 1849394 w 2296600"/>
              <a:gd name="connsiteY7" fmla="*/ 287138 h 2792159"/>
              <a:gd name="connsiteX8" fmla="*/ 1482811 w 2296600"/>
              <a:gd name="connsiteY8" fmla="*/ 731981 h 2792159"/>
              <a:gd name="connsiteX9" fmla="*/ 1054443 w 2296600"/>
              <a:gd name="connsiteY9" fmla="*/ 1329224 h 2792159"/>
              <a:gd name="connsiteX10" fmla="*/ 926756 w 2296600"/>
              <a:gd name="connsiteY10" fmla="*/ 1539289 h 2792159"/>
              <a:gd name="connsiteX11" fmla="*/ 918519 w 2296600"/>
              <a:gd name="connsiteY11" fmla="*/ 1638143 h 2792159"/>
              <a:gd name="connsiteX12" fmla="*/ 963827 w 2296600"/>
              <a:gd name="connsiteY12" fmla="*/ 1782305 h 2792159"/>
              <a:gd name="connsiteX13" fmla="*/ 1280983 w 2296600"/>
              <a:gd name="connsiteY13" fmla="*/ 1984132 h 2792159"/>
              <a:gd name="connsiteX14" fmla="*/ 1775254 w 2296600"/>
              <a:gd name="connsiteY14" fmla="*/ 2346597 h 2792159"/>
              <a:gd name="connsiteX15" fmla="*/ 2063578 w 2296600"/>
              <a:gd name="connsiteY15" fmla="*/ 2548424 h 2792159"/>
              <a:gd name="connsiteX16" fmla="*/ 2084173 w 2296600"/>
              <a:gd name="connsiteY16" fmla="*/ 2387786 h 2792159"/>
              <a:gd name="connsiteX17" fmla="*/ 2294238 w 2296600"/>
              <a:gd name="connsiteY17" fmla="*/ 2770846 h 2792159"/>
              <a:gd name="connsiteX18" fmla="*/ 1927654 w 2296600"/>
              <a:gd name="connsiteY18" fmla="*/ 2733775 h 2792159"/>
              <a:gd name="connsiteX19" fmla="*/ 2067697 w 2296600"/>
              <a:gd name="connsiteY19" fmla="*/ 2655516 h 2792159"/>
              <a:gd name="connsiteX20" fmla="*/ 1326292 w 2296600"/>
              <a:gd name="connsiteY20" fmla="*/ 2247743 h 2792159"/>
              <a:gd name="connsiteX21" fmla="*/ 902043 w 2296600"/>
              <a:gd name="connsiteY21" fmla="*/ 2078867 h 2792159"/>
              <a:gd name="connsiteX22" fmla="*/ 551935 w 2296600"/>
              <a:gd name="connsiteY22" fmla="*/ 2066511 h 2792159"/>
              <a:gd name="connsiteX23" fmla="*/ 313038 w 2296600"/>
              <a:gd name="connsiteY23" fmla="*/ 2169484 h 2792159"/>
              <a:gd name="connsiteX24" fmla="*/ 177113 w 2296600"/>
              <a:gd name="connsiteY24" fmla="*/ 2326002 h 2792159"/>
              <a:gd name="connsiteX0" fmla="*/ 0 w 2296600"/>
              <a:gd name="connsiteY0" fmla="*/ 1804087 h 2789227"/>
              <a:gd name="connsiteX1" fmla="*/ 498389 w 2296600"/>
              <a:gd name="connsiteY1" fmla="*/ 1458098 h 2789227"/>
              <a:gd name="connsiteX2" fmla="*/ 1264508 w 2296600"/>
              <a:gd name="connsiteY2" fmla="*/ 749643 h 2789227"/>
              <a:gd name="connsiteX3" fmla="*/ 1771135 w 2296600"/>
              <a:gd name="connsiteY3" fmla="*/ 243016 h 2789227"/>
              <a:gd name="connsiteX4" fmla="*/ 1598140 w 2296600"/>
              <a:gd name="connsiteY4" fmla="*/ 222422 h 2789227"/>
              <a:gd name="connsiteX5" fmla="*/ 2014151 w 2296600"/>
              <a:gd name="connsiteY5" fmla="*/ 0 h 2789227"/>
              <a:gd name="connsiteX6" fmla="*/ 1898821 w 2296600"/>
              <a:gd name="connsiteY6" fmla="*/ 403654 h 2789227"/>
              <a:gd name="connsiteX7" fmla="*/ 1849394 w 2296600"/>
              <a:gd name="connsiteY7" fmla="*/ 284206 h 2789227"/>
              <a:gd name="connsiteX8" fmla="*/ 1482811 w 2296600"/>
              <a:gd name="connsiteY8" fmla="*/ 729049 h 2789227"/>
              <a:gd name="connsiteX9" fmla="*/ 1054443 w 2296600"/>
              <a:gd name="connsiteY9" fmla="*/ 1326292 h 2789227"/>
              <a:gd name="connsiteX10" fmla="*/ 926756 w 2296600"/>
              <a:gd name="connsiteY10" fmla="*/ 1536357 h 2789227"/>
              <a:gd name="connsiteX11" fmla="*/ 918519 w 2296600"/>
              <a:gd name="connsiteY11" fmla="*/ 1635211 h 2789227"/>
              <a:gd name="connsiteX12" fmla="*/ 963827 w 2296600"/>
              <a:gd name="connsiteY12" fmla="*/ 1779373 h 2789227"/>
              <a:gd name="connsiteX13" fmla="*/ 1280983 w 2296600"/>
              <a:gd name="connsiteY13" fmla="*/ 1981200 h 2789227"/>
              <a:gd name="connsiteX14" fmla="*/ 1775254 w 2296600"/>
              <a:gd name="connsiteY14" fmla="*/ 2343665 h 2789227"/>
              <a:gd name="connsiteX15" fmla="*/ 2063578 w 2296600"/>
              <a:gd name="connsiteY15" fmla="*/ 2545492 h 2789227"/>
              <a:gd name="connsiteX16" fmla="*/ 2084173 w 2296600"/>
              <a:gd name="connsiteY16" fmla="*/ 2384854 h 2789227"/>
              <a:gd name="connsiteX17" fmla="*/ 2294238 w 2296600"/>
              <a:gd name="connsiteY17" fmla="*/ 2767914 h 2789227"/>
              <a:gd name="connsiteX18" fmla="*/ 1927654 w 2296600"/>
              <a:gd name="connsiteY18" fmla="*/ 2730843 h 2789227"/>
              <a:gd name="connsiteX19" fmla="*/ 2067697 w 2296600"/>
              <a:gd name="connsiteY19" fmla="*/ 2652584 h 2789227"/>
              <a:gd name="connsiteX20" fmla="*/ 1326292 w 2296600"/>
              <a:gd name="connsiteY20" fmla="*/ 2244811 h 2789227"/>
              <a:gd name="connsiteX21" fmla="*/ 902043 w 2296600"/>
              <a:gd name="connsiteY21" fmla="*/ 2075935 h 2789227"/>
              <a:gd name="connsiteX22" fmla="*/ 551935 w 2296600"/>
              <a:gd name="connsiteY22" fmla="*/ 2063579 h 2789227"/>
              <a:gd name="connsiteX23" fmla="*/ 313038 w 2296600"/>
              <a:gd name="connsiteY23" fmla="*/ 2166552 h 2789227"/>
              <a:gd name="connsiteX24" fmla="*/ 177113 w 2296600"/>
              <a:gd name="connsiteY24" fmla="*/ 2323070 h 2789227"/>
              <a:gd name="connsiteX0" fmla="*/ 0 w 2296600"/>
              <a:gd name="connsiteY0" fmla="*/ 1804087 h 2789227"/>
              <a:gd name="connsiteX1" fmla="*/ 498389 w 2296600"/>
              <a:gd name="connsiteY1" fmla="*/ 1458098 h 2789227"/>
              <a:gd name="connsiteX2" fmla="*/ 1264508 w 2296600"/>
              <a:gd name="connsiteY2" fmla="*/ 749643 h 2789227"/>
              <a:gd name="connsiteX3" fmla="*/ 1771135 w 2296600"/>
              <a:gd name="connsiteY3" fmla="*/ 243016 h 2789227"/>
              <a:gd name="connsiteX4" fmla="*/ 1598140 w 2296600"/>
              <a:gd name="connsiteY4" fmla="*/ 222422 h 2789227"/>
              <a:gd name="connsiteX5" fmla="*/ 2014151 w 2296600"/>
              <a:gd name="connsiteY5" fmla="*/ 0 h 2789227"/>
              <a:gd name="connsiteX6" fmla="*/ 1898821 w 2296600"/>
              <a:gd name="connsiteY6" fmla="*/ 403654 h 2789227"/>
              <a:gd name="connsiteX7" fmla="*/ 1849394 w 2296600"/>
              <a:gd name="connsiteY7" fmla="*/ 284206 h 2789227"/>
              <a:gd name="connsiteX8" fmla="*/ 1482811 w 2296600"/>
              <a:gd name="connsiteY8" fmla="*/ 729049 h 2789227"/>
              <a:gd name="connsiteX9" fmla="*/ 1054443 w 2296600"/>
              <a:gd name="connsiteY9" fmla="*/ 1326292 h 2789227"/>
              <a:gd name="connsiteX10" fmla="*/ 926756 w 2296600"/>
              <a:gd name="connsiteY10" fmla="*/ 1536357 h 2789227"/>
              <a:gd name="connsiteX11" fmla="*/ 918519 w 2296600"/>
              <a:gd name="connsiteY11" fmla="*/ 1635211 h 2789227"/>
              <a:gd name="connsiteX12" fmla="*/ 963827 w 2296600"/>
              <a:gd name="connsiteY12" fmla="*/ 1779373 h 2789227"/>
              <a:gd name="connsiteX13" fmla="*/ 1280983 w 2296600"/>
              <a:gd name="connsiteY13" fmla="*/ 1981200 h 2789227"/>
              <a:gd name="connsiteX14" fmla="*/ 1775254 w 2296600"/>
              <a:gd name="connsiteY14" fmla="*/ 2343665 h 2789227"/>
              <a:gd name="connsiteX15" fmla="*/ 2063578 w 2296600"/>
              <a:gd name="connsiteY15" fmla="*/ 2545492 h 2789227"/>
              <a:gd name="connsiteX16" fmla="*/ 2084173 w 2296600"/>
              <a:gd name="connsiteY16" fmla="*/ 2384854 h 2789227"/>
              <a:gd name="connsiteX17" fmla="*/ 2294238 w 2296600"/>
              <a:gd name="connsiteY17" fmla="*/ 2767914 h 2789227"/>
              <a:gd name="connsiteX18" fmla="*/ 1927654 w 2296600"/>
              <a:gd name="connsiteY18" fmla="*/ 2730843 h 2789227"/>
              <a:gd name="connsiteX19" fmla="*/ 2067697 w 2296600"/>
              <a:gd name="connsiteY19" fmla="*/ 2652584 h 2789227"/>
              <a:gd name="connsiteX20" fmla="*/ 1326292 w 2296600"/>
              <a:gd name="connsiteY20" fmla="*/ 2244811 h 2789227"/>
              <a:gd name="connsiteX21" fmla="*/ 902043 w 2296600"/>
              <a:gd name="connsiteY21" fmla="*/ 2075935 h 2789227"/>
              <a:gd name="connsiteX22" fmla="*/ 551935 w 2296600"/>
              <a:gd name="connsiteY22" fmla="*/ 2063579 h 2789227"/>
              <a:gd name="connsiteX23" fmla="*/ 313038 w 2296600"/>
              <a:gd name="connsiteY23" fmla="*/ 2166552 h 2789227"/>
              <a:gd name="connsiteX24" fmla="*/ 177113 w 2296600"/>
              <a:gd name="connsiteY24" fmla="*/ 2323070 h 2789227"/>
              <a:gd name="connsiteX0" fmla="*/ 0 w 2296600"/>
              <a:gd name="connsiteY0" fmla="*/ 1804087 h 2789227"/>
              <a:gd name="connsiteX1" fmla="*/ 498389 w 2296600"/>
              <a:gd name="connsiteY1" fmla="*/ 1458098 h 2789227"/>
              <a:gd name="connsiteX2" fmla="*/ 1264508 w 2296600"/>
              <a:gd name="connsiteY2" fmla="*/ 749643 h 2789227"/>
              <a:gd name="connsiteX3" fmla="*/ 1771135 w 2296600"/>
              <a:gd name="connsiteY3" fmla="*/ 243016 h 2789227"/>
              <a:gd name="connsiteX4" fmla="*/ 1598140 w 2296600"/>
              <a:gd name="connsiteY4" fmla="*/ 222422 h 2789227"/>
              <a:gd name="connsiteX5" fmla="*/ 2014151 w 2296600"/>
              <a:gd name="connsiteY5" fmla="*/ 0 h 2789227"/>
              <a:gd name="connsiteX6" fmla="*/ 1898821 w 2296600"/>
              <a:gd name="connsiteY6" fmla="*/ 403654 h 2789227"/>
              <a:gd name="connsiteX7" fmla="*/ 1849394 w 2296600"/>
              <a:gd name="connsiteY7" fmla="*/ 284206 h 2789227"/>
              <a:gd name="connsiteX8" fmla="*/ 1482811 w 2296600"/>
              <a:gd name="connsiteY8" fmla="*/ 729049 h 2789227"/>
              <a:gd name="connsiteX9" fmla="*/ 1054443 w 2296600"/>
              <a:gd name="connsiteY9" fmla="*/ 1326292 h 2789227"/>
              <a:gd name="connsiteX10" fmla="*/ 926756 w 2296600"/>
              <a:gd name="connsiteY10" fmla="*/ 1536357 h 2789227"/>
              <a:gd name="connsiteX11" fmla="*/ 918519 w 2296600"/>
              <a:gd name="connsiteY11" fmla="*/ 1635211 h 2789227"/>
              <a:gd name="connsiteX12" fmla="*/ 963827 w 2296600"/>
              <a:gd name="connsiteY12" fmla="*/ 1779373 h 2789227"/>
              <a:gd name="connsiteX13" fmla="*/ 1280983 w 2296600"/>
              <a:gd name="connsiteY13" fmla="*/ 1981200 h 2789227"/>
              <a:gd name="connsiteX14" fmla="*/ 1775254 w 2296600"/>
              <a:gd name="connsiteY14" fmla="*/ 2343665 h 2789227"/>
              <a:gd name="connsiteX15" fmla="*/ 2063578 w 2296600"/>
              <a:gd name="connsiteY15" fmla="*/ 2545492 h 2789227"/>
              <a:gd name="connsiteX16" fmla="*/ 2084173 w 2296600"/>
              <a:gd name="connsiteY16" fmla="*/ 2384854 h 2789227"/>
              <a:gd name="connsiteX17" fmla="*/ 2294238 w 2296600"/>
              <a:gd name="connsiteY17" fmla="*/ 2767914 h 2789227"/>
              <a:gd name="connsiteX18" fmla="*/ 1927654 w 2296600"/>
              <a:gd name="connsiteY18" fmla="*/ 2730843 h 2789227"/>
              <a:gd name="connsiteX19" fmla="*/ 2067697 w 2296600"/>
              <a:gd name="connsiteY19" fmla="*/ 2652584 h 2789227"/>
              <a:gd name="connsiteX20" fmla="*/ 1326292 w 2296600"/>
              <a:gd name="connsiteY20" fmla="*/ 2244811 h 2789227"/>
              <a:gd name="connsiteX21" fmla="*/ 902043 w 2296600"/>
              <a:gd name="connsiteY21" fmla="*/ 2075935 h 2789227"/>
              <a:gd name="connsiteX22" fmla="*/ 551935 w 2296600"/>
              <a:gd name="connsiteY22" fmla="*/ 2063579 h 2789227"/>
              <a:gd name="connsiteX23" fmla="*/ 313038 w 2296600"/>
              <a:gd name="connsiteY23" fmla="*/ 2166552 h 2789227"/>
              <a:gd name="connsiteX24" fmla="*/ 177113 w 2296600"/>
              <a:gd name="connsiteY24" fmla="*/ 2323070 h 2789227"/>
              <a:gd name="connsiteX0" fmla="*/ 0 w 2296600"/>
              <a:gd name="connsiteY0" fmla="*/ 1804087 h 2789227"/>
              <a:gd name="connsiteX1" fmla="*/ 498389 w 2296600"/>
              <a:gd name="connsiteY1" fmla="*/ 1458098 h 2789227"/>
              <a:gd name="connsiteX2" fmla="*/ 1264508 w 2296600"/>
              <a:gd name="connsiteY2" fmla="*/ 749643 h 2789227"/>
              <a:gd name="connsiteX3" fmla="*/ 1771135 w 2296600"/>
              <a:gd name="connsiteY3" fmla="*/ 243016 h 2789227"/>
              <a:gd name="connsiteX4" fmla="*/ 1598140 w 2296600"/>
              <a:gd name="connsiteY4" fmla="*/ 222422 h 2789227"/>
              <a:gd name="connsiteX5" fmla="*/ 2014151 w 2296600"/>
              <a:gd name="connsiteY5" fmla="*/ 0 h 2789227"/>
              <a:gd name="connsiteX6" fmla="*/ 1898821 w 2296600"/>
              <a:gd name="connsiteY6" fmla="*/ 403654 h 2789227"/>
              <a:gd name="connsiteX7" fmla="*/ 1849394 w 2296600"/>
              <a:gd name="connsiteY7" fmla="*/ 284206 h 2789227"/>
              <a:gd name="connsiteX8" fmla="*/ 1482811 w 2296600"/>
              <a:gd name="connsiteY8" fmla="*/ 729049 h 2789227"/>
              <a:gd name="connsiteX9" fmla="*/ 1054443 w 2296600"/>
              <a:gd name="connsiteY9" fmla="*/ 1326292 h 2789227"/>
              <a:gd name="connsiteX10" fmla="*/ 926756 w 2296600"/>
              <a:gd name="connsiteY10" fmla="*/ 1536357 h 2789227"/>
              <a:gd name="connsiteX11" fmla="*/ 918519 w 2296600"/>
              <a:gd name="connsiteY11" fmla="*/ 1635211 h 2789227"/>
              <a:gd name="connsiteX12" fmla="*/ 963827 w 2296600"/>
              <a:gd name="connsiteY12" fmla="*/ 1779373 h 2789227"/>
              <a:gd name="connsiteX13" fmla="*/ 1280983 w 2296600"/>
              <a:gd name="connsiteY13" fmla="*/ 1981200 h 2789227"/>
              <a:gd name="connsiteX14" fmla="*/ 1775254 w 2296600"/>
              <a:gd name="connsiteY14" fmla="*/ 2343665 h 2789227"/>
              <a:gd name="connsiteX15" fmla="*/ 2063578 w 2296600"/>
              <a:gd name="connsiteY15" fmla="*/ 2545492 h 2789227"/>
              <a:gd name="connsiteX16" fmla="*/ 2084173 w 2296600"/>
              <a:gd name="connsiteY16" fmla="*/ 2384854 h 2789227"/>
              <a:gd name="connsiteX17" fmla="*/ 2294238 w 2296600"/>
              <a:gd name="connsiteY17" fmla="*/ 2767914 h 2789227"/>
              <a:gd name="connsiteX18" fmla="*/ 1927654 w 2296600"/>
              <a:gd name="connsiteY18" fmla="*/ 2730843 h 2789227"/>
              <a:gd name="connsiteX19" fmla="*/ 2067697 w 2296600"/>
              <a:gd name="connsiteY19" fmla="*/ 2652584 h 2789227"/>
              <a:gd name="connsiteX20" fmla="*/ 1326292 w 2296600"/>
              <a:gd name="connsiteY20" fmla="*/ 2244811 h 2789227"/>
              <a:gd name="connsiteX21" fmla="*/ 902043 w 2296600"/>
              <a:gd name="connsiteY21" fmla="*/ 2075935 h 2789227"/>
              <a:gd name="connsiteX22" fmla="*/ 551935 w 2296600"/>
              <a:gd name="connsiteY22" fmla="*/ 2063579 h 2789227"/>
              <a:gd name="connsiteX23" fmla="*/ 313038 w 2296600"/>
              <a:gd name="connsiteY23" fmla="*/ 2166552 h 2789227"/>
              <a:gd name="connsiteX24" fmla="*/ 177113 w 2296600"/>
              <a:gd name="connsiteY24" fmla="*/ 2323070 h 2789227"/>
              <a:gd name="connsiteX0" fmla="*/ 0 w 2296600"/>
              <a:gd name="connsiteY0" fmla="*/ 1804087 h 2789227"/>
              <a:gd name="connsiteX1" fmla="*/ 498389 w 2296600"/>
              <a:gd name="connsiteY1" fmla="*/ 1458098 h 2789227"/>
              <a:gd name="connsiteX2" fmla="*/ 1264508 w 2296600"/>
              <a:gd name="connsiteY2" fmla="*/ 749643 h 2789227"/>
              <a:gd name="connsiteX3" fmla="*/ 1771135 w 2296600"/>
              <a:gd name="connsiteY3" fmla="*/ 243016 h 2789227"/>
              <a:gd name="connsiteX4" fmla="*/ 1598140 w 2296600"/>
              <a:gd name="connsiteY4" fmla="*/ 222422 h 2789227"/>
              <a:gd name="connsiteX5" fmla="*/ 2014151 w 2296600"/>
              <a:gd name="connsiteY5" fmla="*/ 0 h 2789227"/>
              <a:gd name="connsiteX6" fmla="*/ 1898821 w 2296600"/>
              <a:gd name="connsiteY6" fmla="*/ 403654 h 2789227"/>
              <a:gd name="connsiteX7" fmla="*/ 1849394 w 2296600"/>
              <a:gd name="connsiteY7" fmla="*/ 284206 h 2789227"/>
              <a:gd name="connsiteX8" fmla="*/ 1482811 w 2296600"/>
              <a:gd name="connsiteY8" fmla="*/ 729049 h 2789227"/>
              <a:gd name="connsiteX9" fmla="*/ 1054443 w 2296600"/>
              <a:gd name="connsiteY9" fmla="*/ 1326292 h 2789227"/>
              <a:gd name="connsiteX10" fmla="*/ 926756 w 2296600"/>
              <a:gd name="connsiteY10" fmla="*/ 1536357 h 2789227"/>
              <a:gd name="connsiteX11" fmla="*/ 918519 w 2296600"/>
              <a:gd name="connsiteY11" fmla="*/ 1635211 h 2789227"/>
              <a:gd name="connsiteX12" fmla="*/ 963827 w 2296600"/>
              <a:gd name="connsiteY12" fmla="*/ 1779373 h 2789227"/>
              <a:gd name="connsiteX13" fmla="*/ 1280983 w 2296600"/>
              <a:gd name="connsiteY13" fmla="*/ 1981200 h 2789227"/>
              <a:gd name="connsiteX14" fmla="*/ 1775254 w 2296600"/>
              <a:gd name="connsiteY14" fmla="*/ 2343665 h 2789227"/>
              <a:gd name="connsiteX15" fmla="*/ 2063578 w 2296600"/>
              <a:gd name="connsiteY15" fmla="*/ 2545492 h 2789227"/>
              <a:gd name="connsiteX16" fmla="*/ 2084173 w 2296600"/>
              <a:gd name="connsiteY16" fmla="*/ 2384854 h 2789227"/>
              <a:gd name="connsiteX17" fmla="*/ 2294238 w 2296600"/>
              <a:gd name="connsiteY17" fmla="*/ 2767914 h 2789227"/>
              <a:gd name="connsiteX18" fmla="*/ 1927654 w 2296600"/>
              <a:gd name="connsiteY18" fmla="*/ 2730843 h 2789227"/>
              <a:gd name="connsiteX19" fmla="*/ 2067697 w 2296600"/>
              <a:gd name="connsiteY19" fmla="*/ 2652584 h 2789227"/>
              <a:gd name="connsiteX20" fmla="*/ 1326292 w 2296600"/>
              <a:gd name="connsiteY20" fmla="*/ 2244811 h 2789227"/>
              <a:gd name="connsiteX21" fmla="*/ 902043 w 2296600"/>
              <a:gd name="connsiteY21" fmla="*/ 2075935 h 2789227"/>
              <a:gd name="connsiteX22" fmla="*/ 551935 w 2296600"/>
              <a:gd name="connsiteY22" fmla="*/ 2063579 h 2789227"/>
              <a:gd name="connsiteX23" fmla="*/ 313038 w 2296600"/>
              <a:gd name="connsiteY23" fmla="*/ 2166552 h 2789227"/>
              <a:gd name="connsiteX24" fmla="*/ 177113 w 2296600"/>
              <a:gd name="connsiteY24" fmla="*/ 2323070 h 2789227"/>
              <a:gd name="connsiteX0" fmla="*/ 0 w 2294238"/>
              <a:gd name="connsiteY0" fmla="*/ 1804087 h 2789227"/>
              <a:gd name="connsiteX1" fmla="*/ 498389 w 2294238"/>
              <a:gd name="connsiteY1" fmla="*/ 1458098 h 2789227"/>
              <a:gd name="connsiteX2" fmla="*/ 1264508 w 2294238"/>
              <a:gd name="connsiteY2" fmla="*/ 749643 h 2789227"/>
              <a:gd name="connsiteX3" fmla="*/ 1771135 w 2294238"/>
              <a:gd name="connsiteY3" fmla="*/ 243016 h 2789227"/>
              <a:gd name="connsiteX4" fmla="*/ 1598140 w 2294238"/>
              <a:gd name="connsiteY4" fmla="*/ 222422 h 2789227"/>
              <a:gd name="connsiteX5" fmla="*/ 2014151 w 2294238"/>
              <a:gd name="connsiteY5" fmla="*/ 0 h 2789227"/>
              <a:gd name="connsiteX6" fmla="*/ 1898821 w 2294238"/>
              <a:gd name="connsiteY6" fmla="*/ 403654 h 2789227"/>
              <a:gd name="connsiteX7" fmla="*/ 1849394 w 2294238"/>
              <a:gd name="connsiteY7" fmla="*/ 284206 h 2789227"/>
              <a:gd name="connsiteX8" fmla="*/ 1482811 w 2294238"/>
              <a:gd name="connsiteY8" fmla="*/ 729049 h 2789227"/>
              <a:gd name="connsiteX9" fmla="*/ 1054443 w 2294238"/>
              <a:gd name="connsiteY9" fmla="*/ 1326292 h 2789227"/>
              <a:gd name="connsiteX10" fmla="*/ 926756 w 2294238"/>
              <a:gd name="connsiteY10" fmla="*/ 1536357 h 2789227"/>
              <a:gd name="connsiteX11" fmla="*/ 918519 w 2294238"/>
              <a:gd name="connsiteY11" fmla="*/ 1635211 h 2789227"/>
              <a:gd name="connsiteX12" fmla="*/ 963827 w 2294238"/>
              <a:gd name="connsiteY12" fmla="*/ 1779373 h 2789227"/>
              <a:gd name="connsiteX13" fmla="*/ 1280983 w 2294238"/>
              <a:gd name="connsiteY13" fmla="*/ 1981200 h 2789227"/>
              <a:gd name="connsiteX14" fmla="*/ 1775254 w 2294238"/>
              <a:gd name="connsiteY14" fmla="*/ 2343665 h 2789227"/>
              <a:gd name="connsiteX15" fmla="*/ 2063578 w 2294238"/>
              <a:gd name="connsiteY15" fmla="*/ 2545492 h 2789227"/>
              <a:gd name="connsiteX16" fmla="*/ 2084173 w 2294238"/>
              <a:gd name="connsiteY16" fmla="*/ 2384854 h 2789227"/>
              <a:gd name="connsiteX17" fmla="*/ 2294238 w 2294238"/>
              <a:gd name="connsiteY17" fmla="*/ 2767914 h 2789227"/>
              <a:gd name="connsiteX18" fmla="*/ 1927654 w 2294238"/>
              <a:gd name="connsiteY18" fmla="*/ 2730843 h 2789227"/>
              <a:gd name="connsiteX19" fmla="*/ 2067697 w 2294238"/>
              <a:gd name="connsiteY19" fmla="*/ 2652584 h 2789227"/>
              <a:gd name="connsiteX20" fmla="*/ 1326292 w 2294238"/>
              <a:gd name="connsiteY20" fmla="*/ 2244811 h 2789227"/>
              <a:gd name="connsiteX21" fmla="*/ 902043 w 2294238"/>
              <a:gd name="connsiteY21" fmla="*/ 2075935 h 2789227"/>
              <a:gd name="connsiteX22" fmla="*/ 551935 w 2294238"/>
              <a:gd name="connsiteY22" fmla="*/ 2063579 h 2789227"/>
              <a:gd name="connsiteX23" fmla="*/ 313038 w 2294238"/>
              <a:gd name="connsiteY23" fmla="*/ 2166552 h 2789227"/>
              <a:gd name="connsiteX24" fmla="*/ 177113 w 2294238"/>
              <a:gd name="connsiteY24" fmla="*/ 2323070 h 2789227"/>
              <a:gd name="connsiteX0" fmla="*/ 0 w 2294238"/>
              <a:gd name="connsiteY0" fmla="*/ 1804087 h 2789890"/>
              <a:gd name="connsiteX1" fmla="*/ 498389 w 2294238"/>
              <a:gd name="connsiteY1" fmla="*/ 1458098 h 2789890"/>
              <a:gd name="connsiteX2" fmla="*/ 1264508 w 2294238"/>
              <a:gd name="connsiteY2" fmla="*/ 749643 h 2789890"/>
              <a:gd name="connsiteX3" fmla="*/ 1771135 w 2294238"/>
              <a:gd name="connsiteY3" fmla="*/ 243016 h 2789890"/>
              <a:gd name="connsiteX4" fmla="*/ 1598140 w 2294238"/>
              <a:gd name="connsiteY4" fmla="*/ 222422 h 2789890"/>
              <a:gd name="connsiteX5" fmla="*/ 2014151 w 2294238"/>
              <a:gd name="connsiteY5" fmla="*/ 0 h 2789890"/>
              <a:gd name="connsiteX6" fmla="*/ 1898821 w 2294238"/>
              <a:gd name="connsiteY6" fmla="*/ 403654 h 2789890"/>
              <a:gd name="connsiteX7" fmla="*/ 1849394 w 2294238"/>
              <a:gd name="connsiteY7" fmla="*/ 284206 h 2789890"/>
              <a:gd name="connsiteX8" fmla="*/ 1482811 w 2294238"/>
              <a:gd name="connsiteY8" fmla="*/ 729049 h 2789890"/>
              <a:gd name="connsiteX9" fmla="*/ 1054443 w 2294238"/>
              <a:gd name="connsiteY9" fmla="*/ 1326292 h 2789890"/>
              <a:gd name="connsiteX10" fmla="*/ 926756 w 2294238"/>
              <a:gd name="connsiteY10" fmla="*/ 1536357 h 2789890"/>
              <a:gd name="connsiteX11" fmla="*/ 918519 w 2294238"/>
              <a:gd name="connsiteY11" fmla="*/ 1635211 h 2789890"/>
              <a:gd name="connsiteX12" fmla="*/ 963827 w 2294238"/>
              <a:gd name="connsiteY12" fmla="*/ 1779373 h 2789890"/>
              <a:gd name="connsiteX13" fmla="*/ 1280983 w 2294238"/>
              <a:gd name="connsiteY13" fmla="*/ 1981200 h 2789890"/>
              <a:gd name="connsiteX14" fmla="*/ 1775254 w 2294238"/>
              <a:gd name="connsiteY14" fmla="*/ 2343665 h 2789890"/>
              <a:gd name="connsiteX15" fmla="*/ 2063578 w 2294238"/>
              <a:gd name="connsiteY15" fmla="*/ 2545492 h 2789890"/>
              <a:gd name="connsiteX16" fmla="*/ 2084173 w 2294238"/>
              <a:gd name="connsiteY16" fmla="*/ 2384854 h 2789890"/>
              <a:gd name="connsiteX17" fmla="*/ 2294238 w 2294238"/>
              <a:gd name="connsiteY17" fmla="*/ 2767914 h 2789890"/>
              <a:gd name="connsiteX18" fmla="*/ 1927654 w 2294238"/>
              <a:gd name="connsiteY18" fmla="*/ 2730843 h 2789890"/>
              <a:gd name="connsiteX19" fmla="*/ 2034746 w 2294238"/>
              <a:gd name="connsiteY19" fmla="*/ 2627870 h 2789890"/>
              <a:gd name="connsiteX20" fmla="*/ 1326292 w 2294238"/>
              <a:gd name="connsiteY20" fmla="*/ 2244811 h 2789890"/>
              <a:gd name="connsiteX21" fmla="*/ 902043 w 2294238"/>
              <a:gd name="connsiteY21" fmla="*/ 2075935 h 2789890"/>
              <a:gd name="connsiteX22" fmla="*/ 551935 w 2294238"/>
              <a:gd name="connsiteY22" fmla="*/ 2063579 h 2789890"/>
              <a:gd name="connsiteX23" fmla="*/ 313038 w 2294238"/>
              <a:gd name="connsiteY23" fmla="*/ 2166552 h 2789890"/>
              <a:gd name="connsiteX24" fmla="*/ 177113 w 2294238"/>
              <a:gd name="connsiteY24" fmla="*/ 2323070 h 2789890"/>
              <a:gd name="connsiteX0" fmla="*/ 0 w 2296990"/>
              <a:gd name="connsiteY0" fmla="*/ 1804087 h 2789890"/>
              <a:gd name="connsiteX1" fmla="*/ 498389 w 2296990"/>
              <a:gd name="connsiteY1" fmla="*/ 1458098 h 2789890"/>
              <a:gd name="connsiteX2" fmla="*/ 1264508 w 2296990"/>
              <a:gd name="connsiteY2" fmla="*/ 749643 h 2789890"/>
              <a:gd name="connsiteX3" fmla="*/ 1771135 w 2296990"/>
              <a:gd name="connsiteY3" fmla="*/ 243016 h 2789890"/>
              <a:gd name="connsiteX4" fmla="*/ 1598140 w 2296990"/>
              <a:gd name="connsiteY4" fmla="*/ 222422 h 2789890"/>
              <a:gd name="connsiteX5" fmla="*/ 2014151 w 2296990"/>
              <a:gd name="connsiteY5" fmla="*/ 0 h 2789890"/>
              <a:gd name="connsiteX6" fmla="*/ 1898821 w 2296990"/>
              <a:gd name="connsiteY6" fmla="*/ 403654 h 2789890"/>
              <a:gd name="connsiteX7" fmla="*/ 1849394 w 2296990"/>
              <a:gd name="connsiteY7" fmla="*/ 284206 h 2789890"/>
              <a:gd name="connsiteX8" fmla="*/ 1482811 w 2296990"/>
              <a:gd name="connsiteY8" fmla="*/ 729049 h 2789890"/>
              <a:gd name="connsiteX9" fmla="*/ 1054443 w 2296990"/>
              <a:gd name="connsiteY9" fmla="*/ 1326292 h 2789890"/>
              <a:gd name="connsiteX10" fmla="*/ 926756 w 2296990"/>
              <a:gd name="connsiteY10" fmla="*/ 1536357 h 2789890"/>
              <a:gd name="connsiteX11" fmla="*/ 918519 w 2296990"/>
              <a:gd name="connsiteY11" fmla="*/ 1635211 h 2789890"/>
              <a:gd name="connsiteX12" fmla="*/ 963827 w 2296990"/>
              <a:gd name="connsiteY12" fmla="*/ 1779373 h 2789890"/>
              <a:gd name="connsiteX13" fmla="*/ 1280983 w 2296990"/>
              <a:gd name="connsiteY13" fmla="*/ 1981200 h 2789890"/>
              <a:gd name="connsiteX14" fmla="*/ 1775254 w 2296990"/>
              <a:gd name="connsiteY14" fmla="*/ 2343665 h 2789890"/>
              <a:gd name="connsiteX15" fmla="*/ 2063578 w 2296990"/>
              <a:gd name="connsiteY15" fmla="*/ 2545492 h 2789890"/>
              <a:gd name="connsiteX16" fmla="*/ 2084173 w 2296990"/>
              <a:gd name="connsiteY16" fmla="*/ 2384854 h 2789890"/>
              <a:gd name="connsiteX17" fmla="*/ 2294238 w 2296990"/>
              <a:gd name="connsiteY17" fmla="*/ 2767914 h 2789890"/>
              <a:gd name="connsiteX18" fmla="*/ 1927654 w 2296990"/>
              <a:gd name="connsiteY18" fmla="*/ 2730843 h 2789890"/>
              <a:gd name="connsiteX19" fmla="*/ 2034746 w 2296990"/>
              <a:gd name="connsiteY19" fmla="*/ 2627870 h 2789890"/>
              <a:gd name="connsiteX20" fmla="*/ 1326292 w 2296990"/>
              <a:gd name="connsiteY20" fmla="*/ 2244811 h 2789890"/>
              <a:gd name="connsiteX21" fmla="*/ 902043 w 2296990"/>
              <a:gd name="connsiteY21" fmla="*/ 2075935 h 2789890"/>
              <a:gd name="connsiteX22" fmla="*/ 551935 w 2296990"/>
              <a:gd name="connsiteY22" fmla="*/ 2063579 h 2789890"/>
              <a:gd name="connsiteX23" fmla="*/ 313038 w 2296990"/>
              <a:gd name="connsiteY23" fmla="*/ 2166552 h 2789890"/>
              <a:gd name="connsiteX24" fmla="*/ 177113 w 2296990"/>
              <a:gd name="connsiteY24" fmla="*/ 2323070 h 2789890"/>
              <a:gd name="connsiteX0" fmla="*/ 0 w 2296990"/>
              <a:gd name="connsiteY0" fmla="*/ 1804087 h 2789890"/>
              <a:gd name="connsiteX1" fmla="*/ 498389 w 2296990"/>
              <a:gd name="connsiteY1" fmla="*/ 1458098 h 2789890"/>
              <a:gd name="connsiteX2" fmla="*/ 1264508 w 2296990"/>
              <a:gd name="connsiteY2" fmla="*/ 749643 h 2789890"/>
              <a:gd name="connsiteX3" fmla="*/ 1771135 w 2296990"/>
              <a:gd name="connsiteY3" fmla="*/ 243016 h 2789890"/>
              <a:gd name="connsiteX4" fmla="*/ 1598140 w 2296990"/>
              <a:gd name="connsiteY4" fmla="*/ 222422 h 2789890"/>
              <a:gd name="connsiteX5" fmla="*/ 2014151 w 2296990"/>
              <a:gd name="connsiteY5" fmla="*/ 0 h 2789890"/>
              <a:gd name="connsiteX6" fmla="*/ 1898821 w 2296990"/>
              <a:gd name="connsiteY6" fmla="*/ 403654 h 2789890"/>
              <a:gd name="connsiteX7" fmla="*/ 1849394 w 2296990"/>
              <a:gd name="connsiteY7" fmla="*/ 284206 h 2789890"/>
              <a:gd name="connsiteX8" fmla="*/ 1482811 w 2296990"/>
              <a:gd name="connsiteY8" fmla="*/ 729049 h 2789890"/>
              <a:gd name="connsiteX9" fmla="*/ 1054443 w 2296990"/>
              <a:gd name="connsiteY9" fmla="*/ 1326292 h 2789890"/>
              <a:gd name="connsiteX10" fmla="*/ 926756 w 2296990"/>
              <a:gd name="connsiteY10" fmla="*/ 1536357 h 2789890"/>
              <a:gd name="connsiteX11" fmla="*/ 918519 w 2296990"/>
              <a:gd name="connsiteY11" fmla="*/ 1635211 h 2789890"/>
              <a:gd name="connsiteX12" fmla="*/ 963827 w 2296990"/>
              <a:gd name="connsiteY12" fmla="*/ 1779373 h 2789890"/>
              <a:gd name="connsiteX13" fmla="*/ 1280983 w 2296990"/>
              <a:gd name="connsiteY13" fmla="*/ 1981200 h 2789890"/>
              <a:gd name="connsiteX14" fmla="*/ 1775254 w 2296990"/>
              <a:gd name="connsiteY14" fmla="*/ 2343665 h 2789890"/>
              <a:gd name="connsiteX15" fmla="*/ 2063578 w 2296990"/>
              <a:gd name="connsiteY15" fmla="*/ 2545492 h 2789890"/>
              <a:gd name="connsiteX16" fmla="*/ 2084173 w 2296990"/>
              <a:gd name="connsiteY16" fmla="*/ 2384854 h 2789890"/>
              <a:gd name="connsiteX17" fmla="*/ 2294238 w 2296990"/>
              <a:gd name="connsiteY17" fmla="*/ 2767914 h 2789890"/>
              <a:gd name="connsiteX18" fmla="*/ 1927654 w 2296990"/>
              <a:gd name="connsiteY18" fmla="*/ 2730843 h 2789890"/>
              <a:gd name="connsiteX19" fmla="*/ 2034746 w 2296990"/>
              <a:gd name="connsiteY19" fmla="*/ 2627870 h 2789890"/>
              <a:gd name="connsiteX20" fmla="*/ 1326292 w 2296990"/>
              <a:gd name="connsiteY20" fmla="*/ 2244811 h 2789890"/>
              <a:gd name="connsiteX21" fmla="*/ 902043 w 2296990"/>
              <a:gd name="connsiteY21" fmla="*/ 2075935 h 2789890"/>
              <a:gd name="connsiteX22" fmla="*/ 551935 w 2296990"/>
              <a:gd name="connsiteY22" fmla="*/ 2063579 h 2789890"/>
              <a:gd name="connsiteX23" fmla="*/ 313038 w 2296990"/>
              <a:gd name="connsiteY23" fmla="*/ 2166552 h 2789890"/>
              <a:gd name="connsiteX24" fmla="*/ 177113 w 2296990"/>
              <a:gd name="connsiteY24" fmla="*/ 2323070 h 2789890"/>
              <a:gd name="connsiteX0" fmla="*/ 0 w 2296990"/>
              <a:gd name="connsiteY0" fmla="*/ 1804087 h 2767914"/>
              <a:gd name="connsiteX1" fmla="*/ 498389 w 2296990"/>
              <a:gd name="connsiteY1" fmla="*/ 1458098 h 2767914"/>
              <a:gd name="connsiteX2" fmla="*/ 1264508 w 2296990"/>
              <a:gd name="connsiteY2" fmla="*/ 749643 h 2767914"/>
              <a:gd name="connsiteX3" fmla="*/ 1771135 w 2296990"/>
              <a:gd name="connsiteY3" fmla="*/ 243016 h 2767914"/>
              <a:gd name="connsiteX4" fmla="*/ 1598140 w 2296990"/>
              <a:gd name="connsiteY4" fmla="*/ 222422 h 2767914"/>
              <a:gd name="connsiteX5" fmla="*/ 2014151 w 2296990"/>
              <a:gd name="connsiteY5" fmla="*/ 0 h 2767914"/>
              <a:gd name="connsiteX6" fmla="*/ 1898821 w 2296990"/>
              <a:gd name="connsiteY6" fmla="*/ 403654 h 2767914"/>
              <a:gd name="connsiteX7" fmla="*/ 1849394 w 2296990"/>
              <a:gd name="connsiteY7" fmla="*/ 284206 h 2767914"/>
              <a:gd name="connsiteX8" fmla="*/ 1482811 w 2296990"/>
              <a:gd name="connsiteY8" fmla="*/ 729049 h 2767914"/>
              <a:gd name="connsiteX9" fmla="*/ 1054443 w 2296990"/>
              <a:gd name="connsiteY9" fmla="*/ 1326292 h 2767914"/>
              <a:gd name="connsiteX10" fmla="*/ 926756 w 2296990"/>
              <a:gd name="connsiteY10" fmla="*/ 1536357 h 2767914"/>
              <a:gd name="connsiteX11" fmla="*/ 918519 w 2296990"/>
              <a:gd name="connsiteY11" fmla="*/ 1635211 h 2767914"/>
              <a:gd name="connsiteX12" fmla="*/ 963827 w 2296990"/>
              <a:gd name="connsiteY12" fmla="*/ 1779373 h 2767914"/>
              <a:gd name="connsiteX13" fmla="*/ 1280983 w 2296990"/>
              <a:gd name="connsiteY13" fmla="*/ 1981200 h 2767914"/>
              <a:gd name="connsiteX14" fmla="*/ 1775254 w 2296990"/>
              <a:gd name="connsiteY14" fmla="*/ 2343665 h 2767914"/>
              <a:gd name="connsiteX15" fmla="*/ 2063578 w 2296990"/>
              <a:gd name="connsiteY15" fmla="*/ 2545492 h 2767914"/>
              <a:gd name="connsiteX16" fmla="*/ 2084173 w 2296990"/>
              <a:gd name="connsiteY16" fmla="*/ 2384854 h 2767914"/>
              <a:gd name="connsiteX17" fmla="*/ 2294238 w 2296990"/>
              <a:gd name="connsiteY17" fmla="*/ 2767914 h 2767914"/>
              <a:gd name="connsiteX18" fmla="*/ 1927654 w 2296990"/>
              <a:gd name="connsiteY18" fmla="*/ 2730843 h 2767914"/>
              <a:gd name="connsiteX19" fmla="*/ 2034746 w 2296990"/>
              <a:gd name="connsiteY19" fmla="*/ 2627870 h 2767914"/>
              <a:gd name="connsiteX20" fmla="*/ 1326292 w 2296990"/>
              <a:gd name="connsiteY20" fmla="*/ 2244811 h 2767914"/>
              <a:gd name="connsiteX21" fmla="*/ 902043 w 2296990"/>
              <a:gd name="connsiteY21" fmla="*/ 2075935 h 2767914"/>
              <a:gd name="connsiteX22" fmla="*/ 551935 w 2296990"/>
              <a:gd name="connsiteY22" fmla="*/ 2063579 h 2767914"/>
              <a:gd name="connsiteX23" fmla="*/ 313038 w 2296990"/>
              <a:gd name="connsiteY23" fmla="*/ 2166552 h 2767914"/>
              <a:gd name="connsiteX24" fmla="*/ 177113 w 2296990"/>
              <a:gd name="connsiteY24" fmla="*/ 2323070 h 2767914"/>
              <a:gd name="connsiteX0" fmla="*/ 0 w 2294238"/>
              <a:gd name="connsiteY0" fmla="*/ 1804087 h 2767914"/>
              <a:gd name="connsiteX1" fmla="*/ 498389 w 2294238"/>
              <a:gd name="connsiteY1" fmla="*/ 1458098 h 2767914"/>
              <a:gd name="connsiteX2" fmla="*/ 1264508 w 2294238"/>
              <a:gd name="connsiteY2" fmla="*/ 749643 h 2767914"/>
              <a:gd name="connsiteX3" fmla="*/ 1771135 w 2294238"/>
              <a:gd name="connsiteY3" fmla="*/ 243016 h 2767914"/>
              <a:gd name="connsiteX4" fmla="*/ 1598140 w 2294238"/>
              <a:gd name="connsiteY4" fmla="*/ 222422 h 2767914"/>
              <a:gd name="connsiteX5" fmla="*/ 2014151 w 2294238"/>
              <a:gd name="connsiteY5" fmla="*/ 0 h 2767914"/>
              <a:gd name="connsiteX6" fmla="*/ 1898821 w 2294238"/>
              <a:gd name="connsiteY6" fmla="*/ 403654 h 2767914"/>
              <a:gd name="connsiteX7" fmla="*/ 1849394 w 2294238"/>
              <a:gd name="connsiteY7" fmla="*/ 284206 h 2767914"/>
              <a:gd name="connsiteX8" fmla="*/ 1482811 w 2294238"/>
              <a:gd name="connsiteY8" fmla="*/ 729049 h 2767914"/>
              <a:gd name="connsiteX9" fmla="*/ 1054443 w 2294238"/>
              <a:gd name="connsiteY9" fmla="*/ 1326292 h 2767914"/>
              <a:gd name="connsiteX10" fmla="*/ 926756 w 2294238"/>
              <a:gd name="connsiteY10" fmla="*/ 1536357 h 2767914"/>
              <a:gd name="connsiteX11" fmla="*/ 918519 w 2294238"/>
              <a:gd name="connsiteY11" fmla="*/ 1635211 h 2767914"/>
              <a:gd name="connsiteX12" fmla="*/ 963827 w 2294238"/>
              <a:gd name="connsiteY12" fmla="*/ 1779373 h 2767914"/>
              <a:gd name="connsiteX13" fmla="*/ 1280983 w 2294238"/>
              <a:gd name="connsiteY13" fmla="*/ 1981200 h 2767914"/>
              <a:gd name="connsiteX14" fmla="*/ 1775254 w 2294238"/>
              <a:gd name="connsiteY14" fmla="*/ 2343665 h 2767914"/>
              <a:gd name="connsiteX15" fmla="*/ 2063578 w 2294238"/>
              <a:gd name="connsiteY15" fmla="*/ 2545492 h 2767914"/>
              <a:gd name="connsiteX16" fmla="*/ 2084173 w 2294238"/>
              <a:gd name="connsiteY16" fmla="*/ 2384854 h 2767914"/>
              <a:gd name="connsiteX17" fmla="*/ 2294238 w 2294238"/>
              <a:gd name="connsiteY17" fmla="*/ 2767914 h 2767914"/>
              <a:gd name="connsiteX18" fmla="*/ 1927654 w 2294238"/>
              <a:gd name="connsiteY18" fmla="*/ 2730843 h 2767914"/>
              <a:gd name="connsiteX19" fmla="*/ 2034746 w 2294238"/>
              <a:gd name="connsiteY19" fmla="*/ 2627870 h 2767914"/>
              <a:gd name="connsiteX20" fmla="*/ 1326292 w 2294238"/>
              <a:gd name="connsiteY20" fmla="*/ 2244811 h 2767914"/>
              <a:gd name="connsiteX21" fmla="*/ 902043 w 2294238"/>
              <a:gd name="connsiteY21" fmla="*/ 2075935 h 2767914"/>
              <a:gd name="connsiteX22" fmla="*/ 551935 w 2294238"/>
              <a:gd name="connsiteY22" fmla="*/ 2063579 h 2767914"/>
              <a:gd name="connsiteX23" fmla="*/ 313038 w 2294238"/>
              <a:gd name="connsiteY23" fmla="*/ 2166552 h 2767914"/>
              <a:gd name="connsiteX24" fmla="*/ 177113 w 2294238"/>
              <a:gd name="connsiteY24" fmla="*/ 2323070 h 276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94238" h="2767914">
                <a:moveTo>
                  <a:pt x="0" y="1804087"/>
                </a:moveTo>
                <a:cubicBezTo>
                  <a:pt x="143819" y="1718963"/>
                  <a:pt x="287638" y="1633839"/>
                  <a:pt x="498389" y="1458098"/>
                </a:cubicBezTo>
                <a:cubicBezTo>
                  <a:pt x="709140" y="1282357"/>
                  <a:pt x="1052384" y="952157"/>
                  <a:pt x="1264508" y="749643"/>
                </a:cubicBezTo>
                <a:cubicBezTo>
                  <a:pt x="1476632" y="547129"/>
                  <a:pt x="1715530" y="330886"/>
                  <a:pt x="1771135" y="243016"/>
                </a:cubicBezTo>
                <a:lnTo>
                  <a:pt x="1598140" y="222422"/>
                </a:lnTo>
                <a:lnTo>
                  <a:pt x="2014151" y="0"/>
                </a:lnTo>
                <a:lnTo>
                  <a:pt x="1898821" y="403654"/>
                </a:lnTo>
                <a:lnTo>
                  <a:pt x="1849394" y="284206"/>
                </a:lnTo>
                <a:cubicBezTo>
                  <a:pt x="1780059" y="338438"/>
                  <a:pt x="1615303" y="555368"/>
                  <a:pt x="1482811" y="729049"/>
                </a:cubicBezTo>
                <a:cubicBezTo>
                  <a:pt x="1350319" y="902730"/>
                  <a:pt x="1147119" y="1191741"/>
                  <a:pt x="1054443" y="1326292"/>
                </a:cubicBezTo>
                <a:cubicBezTo>
                  <a:pt x="961767" y="1460843"/>
                  <a:pt x="949410" y="1484871"/>
                  <a:pt x="926756" y="1536357"/>
                </a:cubicBezTo>
                <a:cubicBezTo>
                  <a:pt x="904102" y="1587843"/>
                  <a:pt x="912341" y="1594708"/>
                  <a:pt x="918519" y="1635211"/>
                </a:cubicBezTo>
                <a:cubicBezTo>
                  <a:pt x="924698" y="1675714"/>
                  <a:pt x="903416" y="1721708"/>
                  <a:pt x="963827" y="1779373"/>
                </a:cubicBezTo>
                <a:cubicBezTo>
                  <a:pt x="1024238" y="1837038"/>
                  <a:pt x="1145745" y="1887151"/>
                  <a:pt x="1280983" y="1981200"/>
                </a:cubicBezTo>
                <a:cubicBezTo>
                  <a:pt x="1416221" y="2075249"/>
                  <a:pt x="1644822" y="2249616"/>
                  <a:pt x="1775254" y="2343665"/>
                </a:cubicBezTo>
                <a:cubicBezTo>
                  <a:pt x="1905687" y="2437714"/>
                  <a:pt x="2012092" y="2538627"/>
                  <a:pt x="2063578" y="2545492"/>
                </a:cubicBezTo>
                <a:lnTo>
                  <a:pt x="2084173" y="2384854"/>
                </a:lnTo>
                <a:lnTo>
                  <a:pt x="2294238" y="2767914"/>
                </a:lnTo>
                <a:lnTo>
                  <a:pt x="1927654" y="2730843"/>
                </a:lnTo>
                <a:lnTo>
                  <a:pt x="2034746" y="2627870"/>
                </a:lnTo>
                <a:cubicBezTo>
                  <a:pt x="1934519" y="2546865"/>
                  <a:pt x="1515076" y="2336800"/>
                  <a:pt x="1326292" y="2244811"/>
                </a:cubicBezTo>
                <a:cubicBezTo>
                  <a:pt x="1137508" y="2152822"/>
                  <a:pt x="1031102" y="2106140"/>
                  <a:pt x="902043" y="2075935"/>
                </a:cubicBezTo>
                <a:cubicBezTo>
                  <a:pt x="772984" y="2045730"/>
                  <a:pt x="650102" y="2048476"/>
                  <a:pt x="551935" y="2063579"/>
                </a:cubicBezTo>
                <a:cubicBezTo>
                  <a:pt x="453768" y="2078682"/>
                  <a:pt x="375508" y="2123304"/>
                  <a:pt x="313038" y="2166552"/>
                </a:cubicBezTo>
                <a:cubicBezTo>
                  <a:pt x="250568" y="2209800"/>
                  <a:pt x="198394" y="2297670"/>
                  <a:pt x="177113" y="2323070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5" name="Group 544"/>
          <p:cNvGrpSpPr/>
          <p:nvPr/>
        </p:nvGrpSpPr>
        <p:grpSpPr>
          <a:xfrm>
            <a:off x="7479662" y="11431980"/>
            <a:ext cx="2227379" cy="1311421"/>
            <a:chOff x="1501391" y="3096643"/>
            <a:chExt cx="2227379" cy="1311421"/>
          </a:xfrm>
        </p:grpSpPr>
        <p:grpSp>
          <p:nvGrpSpPr>
            <p:cNvPr id="546" name="Group 54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50" name="Rectangle 54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51" name="TextBox 55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47" name="Freeform 54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Freeform 54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5S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59" name="Group 558"/>
          <p:cNvGrpSpPr/>
          <p:nvPr/>
        </p:nvGrpSpPr>
        <p:grpSpPr>
          <a:xfrm>
            <a:off x="12983630" y="10692245"/>
            <a:ext cx="1976004" cy="1311421"/>
            <a:chOff x="1647307" y="3096643"/>
            <a:chExt cx="1976004" cy="1311421"/>
          </a:xfrm>
        </p:grpSpPr>
        <p:grpSp>
          <p:nvGrpSpPr>
            <p:cNvPr id="560" name="Group 55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64" name="Rectangle 56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65" name="TextBox 56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61" name="Freeform 56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2" name="Freeform 56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3" name="TextBox 562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5550568" y="14134692"/>
            <a:ext cx="2133600" cy="1116397"/>
            <a:chOff x="1872977" y="5426323"/>
            <a:chExt cx="1727865" cy="815350"/>
          </a:xfrm>
        </p:grpSpPr>
        <p:grpSp>
          <p:nvGrpSpPr>
            <p:cNvPr id="567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71" name="Rectangle 57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72" name="Straight Connector 571"/>
              <p:cNvCxnSpPr>
                <a:stCxn id="571" idx="0"/>
                <a:endCxn id="57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8" name="TextBox 567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9" name="TextBox 568"/>
            <p:cNvSpPr txBox="1"/>
            <p:nvPr/>
          </p:nvSpPr>
          <p:spPr>
            <a:xfrm>
              <a:off x="1872977" y="5819528"/>
              <a:ext cx="1727865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XLVIII               4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0" name="Rounded Rectangle 569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853953" y="782561"/>
            <a:ext cx="1023257" cy="740229"/>
            <a:chOff x="27932743" y="3570514"/>
            <a:chExt cx="1023257" cy="740229"/>
          </a:xfrm>
        </p:grpSpPr>
        <p:sp>
          <p:nvSpPr>
            <p:cNvPr id="408" name="Oval 40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0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15-2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63936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Rectangle 1636"/>
          <p:cNvSpPr/>
          <p:nvPr/>
        </p:nvSpPr>
        <p:spPr>
          <a:xfrm>
            <a:off x="755374" y="501728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Freeform 1567"/>
          <p:cNvSpPr/>
          <p:nvPr/>
        </p:nvSpPr>
        <p:spPr>
          <a:xfrm>
            <a:off x="15132110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Freeform 1524"/>
          <p:cNvSpPr/>
          <p:nvPr/>
        </p:nvSpPr>
        <p:spPr>
          <a:xfrm>
            <a:off x="15499900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Freeform 1525"/>
          <p:cNvSpPr/>
          <p:nvPr/>
        </p:nvSpPr>
        <p:spPr>
          <a:xfrm>
            <a:off x="16253091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Freeform 1526"/>
          <p:cNvSpPr/>
          <p:nvPr/>
        </p:nvSpPr>
        <p:spPr>
          <a:xfrm>
            <a:off x="16718622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Freeform 1527"/>
          <p:cNvSpPr/>
          <p:nvPr/>
        </p:nvSpPr>
        <p:spPr>
          <a:xfrm>
            <a:off x="16773075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745958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08833 w 10181425"/>
              <a:gd name="connsiteY47" fmla="*/ 10054293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54187 w 10181425"/>
              <a:gd name="connsiteY48" fmla="*/ 9887425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54187 w 10181425"/>
              <a:gd name="connsiteY48" fmla="*/ 9887425 h 18322799"/>
              <a:gd name="connsiteX49" fmla="*/ 8446168 w 10181425"/>
              <a:gd name="connsiteY49" fmla="*/ 10016286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64754" y="10441328"/>
                  <a:pt x="7748337" y="10381957"/>
                </a:cubicBezTo>
                <a:cubicBezTo>
                  <a:pt x="7731920" y="10322586"/>
                  <a:pt x="7639752" y="10369101"/>
                  <a:pt x="7649835" y="10314490"/>
                </a:cubicBezTo>
                <a:cubicBezTo>
                  <a:pt x="7659918" y="10259879"/>
                  <a:pt x="7741441" y="10125471"/>
                  <a:pt x="7808833" y="10054293"/>
                </a:cubicBezTo>
                <a:cubicBezTo>
                  <a:pt x="7876225" y="9983116"/>
                  <a:pt x="7947965" y="9893759"/>
                  <a:pt x="8054187" y="9887425"/>
                </a:cubicBezTo>
                <a:cubicBezTo>
                  <a:pt x="8160409" y="9881091"/>
                  <a:pt x="8340733" y="10034127"/>
                  <a:pt x="8446168" y="10016286"/>
                </a:cubicBezTo>
                <a:cubicBezTo>
                  <a:pt x="8551603" y="9998445"/>
                  <a:pt x="8590547" y="9887875"/>
                  <a:pt x="8686800" y="9780378"/>
                </a:cubicBezTo>
                <a:cubicBezTo>
                  <a:pt x="8783053" y="9672881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Freeform 1531"/>
          <p:cNvSpPr/>
          <p:nvPr/>
        </p:nvSpPr>
        <p:spPr>
          <a:xfrm>
            <a:off x="8975558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Freeform 1532"/>
          <p:cNvSpPr/>
          <p:nvPr/>
        </p:nvSpPr>
        <p:spPr>
          <a:xfrm>
            <a:off x="12488779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Freeform 1533"/>
          <p:cNvSpPr/>
          <p:nvPr/>
        </p:nvSpPr>
        <p:spPr>
          <a:xfrm>
            <a:off x="14197263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Freeform 1534"/>
          <p:cNvSpPr/>
          <p:nvPr/>
        </p:nvSpPr>
        <p:spPr>
          <a:xfrm>
            <a:off x="12775416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Freeform 1535"/>
          <p:cNvSpPr/>
          <p:nvPr/>
        </p:nvSpPr>
        <p:spPr>
          <a:xfrm>
            <a:off x="5273303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Freeform 1536"/>
          <p:cNvSpPr/>
          <p:nvPr/>
        </p:nvSpPr>
        <p:spPr>
          <a:xfrm>
            <a:off x="8270758" y="721895"/>
            <a:ext cx="560421" cy="1417549"/>
          </a:xfrm>
          <a:custGeom>
            <a:avLst/>
            <a:gdLst>
              <a:gd name="connsiteX0" fmla="*/ 0 w 601579"/>
              <a:gd name="connsiteY0" fmla="*/ 1371600 h 1397070"/>
              <a:gd name="connsiteX1" fmla="*/ 72189 w 601579"/>
              <a:gd name="connsiteY1" fmla="*/ 1371600 h 1397070"/>
              <a:gd name="connsiteX2" fmla="*/ 192505 w 601579"/>
              <a:gd name="connsiteY2" fmla="*/ 1106905 h 1397070"/>
              <a:gd name="connsiteX3" fmla="*/ 144379 w 601579"/>
              <a:gd name="connsiteY3" fmla="*/ 914400 h 1397070"/>
              <a:gd name="connsiteX4" fmla="*/ 120316 w 601579"/>
              <a:gd name="connsiteY4" fmla="*/ 649705 h 1397070"/>
              <a:gd name="connsiteX5" fmla="*/ 48126 w 601579"/>
              <a:gd name="connsiteY5" fmla="*/ 457200 h 1397070"/>
              <a:gd name="connsiteX6" fmla="*/ 312821 w 601579"/>
              <a:gd name="connsiteY6" fmla="*/ 505326 h 1397070"/>
              <a:gd name="connsiteX7" fmla="*/ 481263 w 601579"/>
              <a:gd name="connsiteY7" fmla="*/ 192505 h 1397070"/>
              <a:gd name="connsiteX8" fmla="*/ 601579 w 601579"/>
              <a:gd name="connsiteY8" fmla="*/ 0 h 1397070"/>
              <a:gd name="connsiteX0" fmla="*/ 31031 w 560421"/>
              <a:gd name="connsiteY0" fmla="*/ 1371600 h 1371600"/>
              <a:gd name="connsiteX1" fmla="*/ 151347 w 560421"/>
              <a:gd name="connsiteY1" fmla="*/ 1106905 h 1371600"/>
              <a:gd name="connsiteX2" fmla="*/ 103221 w 560421"/>
              <a:gd name="connsiteY2" fmla="*/ 914400 h 1371600"/>
              <a:gd name="connsiteX3" fmla="*/ 79158 w 560421"/>
              <a:gd name="connsiteY3" fmla="*/ 649705 h 1371600"/>
              <a:gd name="connsiteX4" fmla="*/ 6968 w 560421"/>
              <a:gd name="connsiteY4" fmla="*/ 457200 h 1371600"/>
              <a:gd name="connsiteX5" fmla="*/ 271663 w 560421"/>
              <a:gd name="connsiteY5" fmla="*/ 505326 h 1371600"/>
              <a:gd name="connsiteX6" fmla="*/ 440105 w 560421"/>
              <a:gd name="connsiteY6" fmla="*/ 192505 h 1371600"/>
              <a:gd name="connsiteX7" fmla="*/ 560421 w 560421"/>
              <a:gd name="connsiteY7" fmla="*/ 0 h 1371600"/>
              <a:gd name="connsiteX0" fmla="*/ 17246 w 560421"/>
              <a:gd name="connsiteY0" fmla="*/ 1417549 h 1417549"/>
              <a:gd name="connsiteX1" fmla="*/ 151347 w 560421"/>
              <a:gd name="connsiteY1" fmla="*/ 1106905 h 1417549"/>
              <a:gd name="connsiteX2" fmla="*/ 103221 w 560421"/>
              <a:gd name="connsiteY2" fmla="*/ 914400 h 1417549"/>
              <a:gd name="connsiteX3" fmla="*/ 79158 w 560421"/>
              <a:gd name="connsiteY3" fmla="*/ 649705 h 1417549"/>
              <a:gd name="connsiteX4" fmla="*/ 6968 w 560421"/>
              <a:gd name="connsiteY4" fmla="*/ 457200 h 1417549"/>
              <a:gd name="connsiteX5" fmla="*/ 271663 w 560421"/>
              <a:gd name="connsiteY5" fmla="*/ 505326 h 1417549"/>
              <a:gd name="connsiteX6" fmla="*/ 440105 w 560421"/>
              <a:gd name="connsiteY6" fmla="*/ 192505 h 1417549"/>
              <a:gd name="connsiteX7" fmla="*/ 560421 w 560421"/>
              <a:gd name="connsiteY7" fmla="*/ 0 h 141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1" h="1417549">
                <a:moveTo>
                  <a:pt x="17246" y="1417549"/>
                </a:moveTo>
                <a:cubicBezTo>
                  <a:pt x="49330" y="1373433"/>
                  <a:pt x="137018" y="1190763"/>
                  <a:pt x="151347" y="1106905"/>
                </a:cubicBezTo>
                <a:cubicBezTo>
                  <a:pt x="165676" y="1023047"/>
                  <a:pt x="115252" y="990600"/>
                  <a:pt x="103221" y="914400"/>
                </a:cubicBezTo>
                <a:cubicBezTo>
                  <a:pt x="91190" y="838200"/>
                  <a:pt x="95200" y="725905"/>
                  <a:pt x="79158" y="649705"/>
                </a:cubicBezTo>
                <a:cubicBezTo>
                  <a:pt x="63116" y="573505"/>
                  <a:pt x="-25116" y="481263"/>
                  <a:pt x="6968" y="457200"/>
                </a:cubicBezTo>
                <a:cubicBezTo>
                  <a:pt x="39052" y="433137"/>
                  <a:pt x="199474" y="549442"/>
                  <a:pt x="271663" y="505326"/>
                </a:cubicBezTo>
                <a:cubicBezTo>
                  <a:pt x="343852" y="461210"/>
                  <a:pt x="391979" y="276726"/>
                  <a:pt x="440105" y="192505"/>
                </a:cubicBezTo>
                <a:cubicBezTo>
                  <a:pt x="488231" y="108284"/>
                  <a:pt x="536358" y="36095"/>
                  <a:pt x="560421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Freeform 1537"/>
          <p:cNvSpPr/>
          <p:nvPr/>
        </p:nvSpPr>
        <p:spPr>
          <a:xfrm>
            <a:off x="3410022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Freeform 1538"/>
          <p:cNvSpPr/>
          <p:nvPr/>
        </p:nvSpPr>
        <p:spPr>
          <a:xfrm>
            <a:off x="3490860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Freeform 1539"/>
          <p:cNvSpPr/>
          <p:nvPr/>
        </p:nvSpPr>
        <p:spPr>
          <a:xfrm>
            <a:off x="1817873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Freeform 1540"/>
          <p:cNvSpPr/>
          <p:nvPr/>
        </p:nvSpPr>
        <p:spPr>
          <a:xfrm>
            <a:off x="15568863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Freeform 1528"/>
          <p:cNvSpPr/>
          <p:nvPr/>
        </p:nvSpPr>
        <p:spPr>
          <a:xfrm>
            <a:off x="16042943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7358519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Freeform 1541"/>
          <p:cNvSpPr/>
          <p:nvPr/>
        </p:nvSpPr>
        <p:spPr>
          <a:xfrm>
            <a:off x="9649326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Freeform 1542"/>
          <p:cNvSpPr/>
          <p:nvPr/>
        </p:nvSpPr>
        <p:spPr>
          <a:xfrm>
            <a:off x="8426290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Freeform 1543"/>
          <p:cNvSpPr/>
          <p:nvPr/>
        </p:nvSpPr>
        <p:spPr>
          <a:xfrm>
            <a:off x="7267074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Freeform 1544"/>
          <p:cNvSpPr/>
          <p:nvPr/>
        </p:nvSpPr>
        <p:spPr>
          <a:xfrm>
            <a:off x="2838636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Freeform 1545"/>
          <p:cNvSpPr/>
          <p:nvPr/>
        </p:nvSpPr>
        <p:spPr>
          <a:xfrm>
            <a:off x="3200400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Freeform 1546"/>
          <p:cNvSpPr/>
          <p:nvPr/>
        </p:nvSpPr>
        <p:spPr>
          <a:xfrm>
            <a:off x="4523375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1" name="Group 300"/>
          <p:cNvGrpSpPr/>
          <p:nvPr/>
        </p:nvGrpSpPr>
        <p:grpSpPr>
          <a:xfrm>
            <a:off x="767932" y="553453"/>
            <a:ext cx="17207568" cy="25628795"/>
            <a:chOff x="767932" y="553453"/>
            <a:chExt cx="17207568" cy="25628795"/>
          </a:xfrm>
        </p:grpSpPr>
        <p:grpSp>
          <p:nvGrpSpPr>
            <p:cNvPr id="302" name="Group 301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335" name="Freeform 334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reeform 335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Freeform 337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3" name="Group 302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322" name="Freeform 321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Freeform 322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Freeform 324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303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305" name="Freeform 304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Freeform 306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48" name="Freeform 1547"/>
          <p:cNvSpPr/>
          <p:nvPr/>
        </p:nvSpPr>
        <p:spPr>
          <a:xfrm>
            <a:off x="1834483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Freeform 1548"/>
          <p:cNvSpPr/>
          <p:nvPr/>
        </p:nvSpPr>
        <p:spPr>
          <a:xfrm>
            <a:off x="745958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Freeform 1549"/>
          <p:cNvSpPr/>
          <p:nvPr/>
        </p:nvSpPr>
        <p:spPr>
          <a:xfrm>
            <a:off x="10226842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Freeform 1550"/>
          <p:cNvSpPr/>
          <p:nvPr/>
        </p:nvSpPr>
        <p:spPr>
          <a:xfrm>
            <a:off x="2936793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Freeform 1551"/>
          <p:cNvSpPr/>
          <p:nvPr/>
        </p:nvSpPr>
        <p:spPr>
          <a:xfrm>
            <a:off x="697832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Freeform 1552"/>
          <p:cNvSpPr/>
          <p:nvPr/>
        </p:nvSpPr>
        <p:spPr>
          <a:xfrm>
            <a:off x="770021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Freeform 1553"/>
          <p:cNvSpPr/>
          <p:nvPr/>
        </p:nvSpPr>
        <p:spPr>
          <a:xfrm>
            <a:off x="794084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Freeform 1554"/>
          <p:cNvSpPr/>
          <p:nvPr/>
        </p:nvSpPr>
        <p:spPr>
          <a:xfrm>
            <a:off x="7221064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Freeform 1555"/>
          <p:cNvSpPr/>
          <p:nvPr/>
        </p:nvSpPr>
        <p:spPr>
          <a:xfrm>
            <a:off x="8734926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Freeform 1556"/>
          <p:cNvSpPr/>
          <p:nvPr/>
        </p:nvSpPr>
        <p:spPr>
          <a:xfrm>
            <a:off x="745958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Freeform 1557"/>
          <p:cNvSpPr/>
          <p:nvPr/>
        </p:nvSpPr>
        <p:spPr>
          <a:xfrm>
            <a:off x="3031958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Freeform 1558"/>
          <p:cNvSpPr/>
          <p:nvPr/>
        </p:nvSpPr>
        <p:spPr>
          <a:xfrm>
            <a:off x="7109998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Freeform 1559"/>
          <p:cNvSpPr/>
          <p:nvPr/>
        </p:nvSpPr>
        <p:spPr>
          <a:xfrm>
            <a:off x="1467853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Freeform 1560"/>
          <p:cNvSpPr/>
          <p:nvPr/>
        </p:nvSpPr>
        <p:spPr>
          <a:xfrm>
            <a:off x="16266695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Freeform 1561"/>
          <p:cNvSpPr/>
          <p:nvPr/>
        </p:nvSpPr>
        <p:spPr>
          <a:xfrm>
            <a:off x="14678526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Freeform 1562"/>
          <p:cNvSpPr/>
          <p:nvPr/>
        </p:nvSpPr>
        <p:spPr>
          <a:xfrm>
            <a:off x="5712964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Freeform 1566"/>
          <p:cNvSpPr/>
          <p:nvPr/>
        </p:nvSpPr>
        <p:spPr>
          <a:xfrm>
            <a:off x="6342580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Freeform 1571"/>
          <p:cNvSpPr/>
          <p:nvPr/>
        </p:nvSpPr>
        <p:spPr>
          <a:xfrm>
            <a:off x="16420043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Freeform 1572"/>
          <p:cNvSpPr/>
          <p:nvPr/>
        </p:nvSpPr>
        <p:spPr>
          <a:xfrm>
            <a:off x="15637099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Freeform 1573"/>
          <p:cNvSpPr/>
          <p:nvPr/>
        </p:nvSpPr>
        <p:spPr>
          <a:xfrm>
            <a:off x="15732381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Oval 1576"/>
          <p:cNvSpPr/>
          <p:nvPr/>
        </p:nvSpPr>
        <p:spPr>
          <a:xfrm>
            <a:off x="10533188" y="10835255"/>
            <a:ext cx="185979" cy="20147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TextBox 1592"/>
          <p:cNvSpPr txBox="1"/>
          <p:nvPr/>
        </p:nvSpPr>
        <p:spPr>
          <a:xfrm>
            <a:off x="14749390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1595" name="TextBox 1594"/>
          <p:cNvSpPr txBox="1"/>
          <p:nvPr/>
        </p:nvSpPr>
        <p:spPr>
          <a:xfrm>
            <a:off x="773362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1602" name="TextBox 1601"/>
          <p:cNvSpPr txBox="1"/>
          <p:nvPr/>
        </p:nvSpPr>
        <p:spPr>
          <a:xfrm>
            <a:off x="9639300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1605" name="TextBox 1604"/>
          <p:cNvSpPr txBox="1"/>
          <p:nvPr/>
        </p:nvSpPr>
        <p:spPr>
          <a:xfrm rot="20805406">
            <a:off x="4629150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6" name="TextBox 1605"/>
          <p:cNvSpPr txBox="1"/>
          <p:nvPr/>
        </p:nvSpPr>
        <p:spPr>
          <a:xfrm rot="3888152">
            <a:off x="9659599" y="85084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8" name="TextBox 1607"/>
          <p:cNvSpPr txBox="1"/>
          <p:nvPr/>
        </p:nvSpPr>
        <p:spPr>
          <a:xfrm rot="3102398">
            <a:off x="1162050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613" name="Freeform 1612"/>
          <p:cNvSpPr/>
          <p:nvPr/>
        </p:nvSpPr>
        <p:spPr>
          <a:xfrm>
            <a:off x="14497050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Freeform 1613"/>
          <p:cNvSpPr/>
          <p:nvPr/>
        </p:nvSpPr>
        <p:spPr>
          <a:xfrm rot="1152781">
            <a:off x="16897411" y="83676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Freeform 1614"/>
          <p:cNvSpPr/>
          <p:nvPr/>
        </p:nvSpPr>
        <p:spPr>
          <a:xfrm rot="1152781">
            <a:off x="15569475" y="116545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TextBox 1623"/>
          <p:cNvSpPr txBox="1"/>
          <p:nvPr/>
        </p:nvSpPr>
        <p:spPr>
          <a:xfrm>
            <a:off x="9023544" y="10589748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1603" name="TextBox 1602"/>
          <p:cNvSpPr txBox="1"/>
          <p:nvPr/>
        </p:nvSpPr>
        <p:spPr>
          <a:xfrm>
            <a:off x="5778500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1648" name="Group 1647"/>
          <p:cNvGrpSpPr/>
          <p:nvPr/>
        </p:nvGrpSpPr>
        <p:grpSpPr>
          <a:xfrm rot="18045474">
            <a:off x="15278832" y="6752902"/>
            <a:ext cx="870333" cy="296950"/>
            <a:chOff x="13371486" y="26121183"/>
            <a:chExt cx="870333" cy="296950"/>
          </a:xfrm>
        </p:grpSpPr>
        <p:sp>
          <p:nvSpPr>
            <p:cNvPr id="1649" name="Rectangle 164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Rectangle 164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 rot="1712553">
            <a:off x="1734581" y="2047102"/>
            <a:ext cx="1200150" cy="2952750"/>
            <a:chOff x="3143250" y="2590800"/>
            <a:chExt cx="1200150" cy="2952750"/>
          </a:xfrm>
        </p:grpSpPr>
        <p:sp>
          <p:nvSpPr>
            <p:cNvPr id="1609" name="Freeform 1608"/>
            <p:cNvSpPr/>
            <p:nvPr/>
          </p:nvSpPr>
          <p:spPr>
            <a:xfrm>
              <a:off x="3143250" y="259080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1" name="Group 1650"/>
            <p:cNvGrpSpPr/>
            <p:nvPr/>
          </p:nvGrpSpPr>
          <p:grpSpPr>
            <a:xfrm rot="17525268">
              <a:off x="3460694" y="3549379"/>
              <a:ext cx="870333" cy="296950"/>
              <a:chOff x="13371486" y="26121183"/>
              <a:chExt cx="870333" cy="296950"/>
            </a:xfrm>
          </p:grpSpPr>
          <p:sp>
            <p:nvSpPr>
              <p:cNvPr id="1652" name="Rectangle 1651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Rectangle 1652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 rot="1887517">
            <a:off x="4243002" y="7143748"/>
            <a:ext cx="1200150" cy="2952750"/>
            <a:chOff x="3897012" y="7267317"/>
            <a:chExt cx="1200150" cy="2952750"/>
          </a:xfrm>
        </p:grpSpPr>
        <p:sp>
          <p:nvSpPr>
            <p:cNvPr id="1610" name="Freeform 1609"/>
            <p:cNvSpPr/>
            <p:nvPr/>
          </p:nvSpPr>
          <p:spPr>
            <a:xfrm>
              <a:off x="3897012" y="7267317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4" name="Group 1653"/>
            <p:cNvGrpSpPr/>
            <p:nvPr/>
          </p:nvGrpSpPr>
          <p:grpSpPr>
            <a:xfrm rot="17521694">
              <a:off x="4193747" y="8275279"/>
              <a:ext cx="870333" cy="296950"/>
              <a:chOff x="13371486" y="26121183"/>
              <a:chExt cx="870333" cy="296950"/>
            </a:xfrm>
          </p:grpSpPr>
          <p:sp>
            <p:nvSpPr>
              <p:cNvPr id="1655" name="Rectangle 16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Rectangle 16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 rot="18218848">
            <a:off x="11910378" y="7166263"/>
            <a:ext cx="923262" cy="2299632"/>
            <a:chOff x="12979761" y="4996500"/>
            <a:chExt cx="923262" cy="2299632"/>
          </a:xfrm>
        </p:grpSpPr>
        <p:sp>
          <p:nvSpPr>
            <p:cNvPr id="1612" name="Freeform 1611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0" name="Group 1659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1661" name="Rectangle 1660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Rectangle 1661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663" name="Group 1662"/>
          <p:cNvGrpSpPr/>
          <p:nvPr/>
        </p:nvGrpSpPr>
        <p:grpSpPr>
          <a:xfrm rot="18633394">
            <a:off x="16943714" y="8968255"/>
            <a:ext cx="1062723" cy="296596"/>
            <a:chOff x="13330299" y="26123431"/>
            <a:chExt cx="1062723" cy="296596"/>
          </a:xfrm>
        </p:grpSpPr>
        <p:sp>
          <p:nvSpPr>
            <p:cNvPr id="1664" name="Rectangle 166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Rectangle 166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6" name="Group 1665"/>
          <p:cNvGrpSpPr/>
          <p:nvPr/>
        </p:nvGrpSpPr>
        <p:grpSpPr>
          <a:xfrm rot="20930982">
            <a:off x="16733089" y="12059283"/>
            <a:ext cx="870333" cy="296950"/>
            <a:chOff x="13371486" y="26121183"/>
            <a:chExt cx="870333" cy="296950"/>
          </a:xfrm>
        </p:grpSpPr>
        <p:sp>
          <p:nvSpPr>
            <p:cNvPr id="1667" name="Rectangle 166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Rectangle 166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427453" y="9068873"/>
            <a:ext cx="1458776" cy="3830369"/>
            <a:chOff x="7427453" y="9068873"/>
            <a:chExt cx="1458776" cy="3830369"/>
          </a:xfrm>
        </p:grpSpPr>
        <p:sp>
          <p:nvSpPr>
            <p:cNvPr id="1611" name="Freeform 1610"/>
            <p:cNvSpPr/>
            <p:nvPr/>
          </p:nvSpPr>
          <p:spPr>
            <a:xfrm rot="868831">
              <a:off x="7427453" y="9068873"/>
              <a:ext cx="1458776" cy="3830369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776" h="3830369">
                  <a:moveTo>
                    <a:pt x="0" y="3830369"/>
                  </a:moveTo>
                  <a:cubicBezTo>
                    <a:pt x="827295" y="1699774"/>
                    <a:pt x="631481" y="2130595"/>
                    <a:pt x="1458776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5" name="Group 1704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1706" name="Rectangle 1705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Rectangle 1706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708" name="Group 1707"/>
          <p:cNvGrpSpPr/>
          <p:nvPr/>
        </p:nvGrpSpPr>
        <p:grpSpPr>
          <a:xfrm>
            <a:off x="13799865" y="5704760"/>
            <a:ext cx="1451842" cy="1309816"/>
            <a:chOff x="5305666" y="8031892"/>
            <a:chExt cx="1451842" cy="1309816"/>
          </a:xfrm>
        </p:grpSpPr>
        <p:sp>
          <p:nvSpPr>
            <p:cNvPr id="1709" name="Rectangle 170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0" name="TextBox 170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15242278" y="14795850"/>
            <a:ext cx="1451842" cy="1309816"/>
            <a:chOff x="5305666" y="8031892"/>
            <a:chExt cx="1451842" cy="1309816"/>
          </a:xfrm>
        </p:grpSpPr>
        <p:sp>
          <p:nvSpPr>
            <p:cNvPr id="1715" name="Rectangle 171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697832" y="4614779"/>
            <a:ext cx="2887579" cy="6478337"/>
          </a:xfrm>
          <a:custGeom>
            <a:avLst/>
            <a:gdLst>
              <a:gd name="connsiteX0" fmla="*/ 0 w 2887579"/>
              <a:gd name="connsiteY0" fmla="*/ 5347 h 6478337"/>
              <a:gd name="connsiteX1" fmla="*/ 72189 w 2887579"/>
              <a:gd name="connsiteY1" fmla="*/ 53474 h 6478337"/>
              <a:gd name="connsiteX2" fmla="*/ 409073 w 2887579"/>
              <a:gd name="connsiteY2" fmla="*/ 390358 h 6478337"/>
              <a:gd name="connsiteX3" fmla="*/ 649705 w 2887579"/>
              <a:gd name="connsiteY3" fmla="*/ 823495 h 6478337"/>
              <a:gd name="connsiteX4" fmla="*/ 986589 w 2887579"/>
              <a:gd name="connsiteY4" fmla="*/ 1425074 h 6478337"/>
              <a:gd name="connsiteX5" fmla="*/ 914400 w 2887579"/>
              <a:gd name="connsiteY5" fmla="*/ 2050716 h 6478337"/>
              <a:gd name="connsiteX6" fmla="*/ 818147 w 2887579"/>
              <a:gd name="connsiteY6" fmla="*/ 2556042 h 6478337"/>
              <a:gd name="connsiteX7" fmla="*/ 577515 w 2887579"/>
              <a:gd name="connsiteY7" fmla="*/ 2844800 h 6478337"/>
              <a:gd name="connsiteX8" fmla="*/ 360947 w 2887579"/>
              <a:gd name="connsiteY8" fmla="*/ 3157621 h 6478337"/>
              <a:gd name="connsiteX9" fmla="*/ 336884 w 2887579"/>
              <a:gd name="connsiteY9" fmla="*/ 3470442 h 6478337"/>
              <a:gd name="connsiteX10" fmla="*/ 481263 w 2887579"/>
              <a:gd name="connsiteY10" fmla="*/ 3542632 h 6478337"/>
              <a:gd name="connsiteX11" fmla="*/ 842210 w 2887579"/>
              <a:gd name="connsiteY11" fmla="*/ 3711074 h 6478337"/>
              <a:gd name="connsiteX12" fmla="*/ 1106905 w 2887579"/>
              <a:gd name="connsiteY12" fmla="*/ 3999832 h 6478337"/>
              <a:gd name="connsiteX13" fmla="*/ 1203157 w 2887579"/>
              <a:gd name="connsiteY13" fmla="*/ 4481095 h 6478337"/>
              <a:gd name="connsiteX14" fmla="*/ 1660357 w 2887579"/>
              <a:gd name="connsiteY14" fmla="*/ 4914232 h 6478337"/>
              <a:gd name="connsiteX15" fmla="*/ 2021305 w 2887579"/>
              <a:gd name="connsiteY15" fmla="*/ 5106737 h 6478337"/>
              <a:gd name="connsiteX16" fmla="*/ 2189747 w 2887579"/>
              <a:gd name="connsiteY16" fmla="*/ 5588000 h 6478337"/>
              <a:gd name="connsiteX17" fmla="*/ 2237873 w 2887579"/>
              <a:gd name="connsiteY17" fmla="*/ 5997074 h 6478337"/>
              <a:gd name="connsiteX18" fmla="*/ 2478505 w 2887579"/>
              <a:gd name="connsiteY18" fmla="*/ 6358021 h 6478337"/>
              <a:gd name="connsiteX19" fmla="*/ 2887579 w 2887579"/>
              <a:gd name="connsiteY19" fmla="*/ 6478337 h 647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87579" h="6478337">
                <a:moveTo>
                  <a:pt x="0" y="5347"/>
                </a:moveTo>
                <a:cubicBezTo>
                  <a:pt x="2005" y="-2674"/>
                  <a:pt x="4010" y="-10694"/>
                  <a:pt x="72189" y="53474"/>
                </a:cubicBezTo>
                <a:cubicBezTo>
                  <a:pt x="140368" y="117642"/>
                  <a:pt x="312820" y="262021"/>
                  <a:pt x="409073" y="390358"/>
                </a:cubicBezTo>
                <a:cubicBezTo>
                  <a:pt x="505326" y="518695"/>
                  <a:pt x="649705" y="823495"/>
                  <a:pt x="649705" y="823495"/>
                </a:cubicBezTo>
                <a:cubicBezTo>
                  <a:pt x="745958" y="995948"/>
                  <a:pt x="942473" y="1220537"/>
                  <a:pt x="986589" y="1425074"/>
                </a:cubicBezTo>
                <a:cubicBezTo>
                  <a:pt x="1030705" y="1629611"/>
                  <a:pt x="942474" y="1862221"/>
                  <a:pt x="914400" y="2050716"/>
                </a:cubicBezTo>
                <a:cubicBezTo>
                  <a:pt x="886326" y="2239211"/>
                  <a:pt x="874295" y="2423695"/>
                  <a:pt x="818147" y="2556042"/>
                </a:cubicBezTo>
                <a:cubicBezTo>
                  <a:pt x="761999" y="2688389"/>
                  <a:pt x="653715" y="2744537"/>
                  <a:pt x="577515" y="2844800"/>
                </a:cubicBezTo>
                <a:cubicBezTo>
                  <a:pt x="501315" y="2945063"/>
                  <a:pt x="401052" y="3053347"/>
                  <a:pt x="360947" y="3157621"/>
                </a:cubicBezTo>
                <a:cubicBezTo>
                  <a:pt x="320842" y="3261895"/>
                  <a:pt x="316831" y="3406274"/>
                  <a:pt x="336884" y="3470442"/>
                </a:cubicBezTo>
                <a:cubicBezTo>
                  <a:pt x="356937" y="3534611"/>
                  <a:pt x="481263" y="3542632"/>
                  <a:pt x="481263" y="3542632"/>
                </a:cubicBezTo>
                <a:cubicBezTo>
                  <a:pt x="565484" y="3582737"/>
                  <a:pt x="737936" y="3634874"/>
                  <a:pt x="842210" y="3711074"/>
                </a:cubicBezTo>
                <a:cubicBezTo>
                  <a:pt x="946484" y="3787274"/>
                  <a:pt x="1046747" y="3871495"/>
                  <a:pt x="1106905" y="3999832"/>
                </a:cubicBezTo>
                <a:cubicBezTo>
                  <a:pt x="1167063" y="4128169"/>
                  <a:pt x="1110915" y="4328695"/>
                  <a:pt x="1203157" y="4481095"/>
                </a:cubicBezTo>
                <a:cubicBezTo>
                  <a:pt x="1295399" y="4633495"/>
                  <a:pt x="1523999" y="4809958"/>
                  <a:pt x="1660357" y="4914232"/>
                </a:cubicBezTo>
                <a:cubicBezTo>
                  <a:pt x="1796715" y="5018506"/>
                  <a:pt x="1933073" y="4994442"/>
                  <a:pt x="2021305" y="5106737"/>
                </a:cubicBezTo>
                <a:cubicBezTo>
                  <a:pt x="2109537" y="5219032"/>
                  <a:pt x="2153652" y="5439611"/>
                  <a:pt x="2189747" y="5588000"/>
                </a:cubicBezTo>
                <a:cubicBezTo>
                  <a:pt x="2225842" y="5736389"/>
                  <a:pt x="2189747" y="5868737"/>
                  <a:pt x="2237873" y="5997074"/>
                </a:cubicBezTo>
                <a:cubicBezTo>
                  <a:pt x="2285999" y="6125411"/>
                  <a:pt x="2370221" y="6277811"/>
                  <a:pt x="2478505" y="6358021"/>
                </a:cubicBezTo>
                <a:cubicBezTo>
                  <a:pt x="2586789" y="6438232"/>
                  <a:pt x="2887579" y="6478337"/>
                  <a:pt x="2887579" y="6478337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225867" y="10515600"/>
            <a:ext cx="5730581" cy="4572000"/>
          </a:xfrm>
          <a:custGeom>
            <a:avLst/>
            <a:gdLst>
              <a:gd name="connsiteX0" fmla="*/ 472012 w 5745977"/>
              <a:gd name="connsiteY0" fmla="*/ 0 h 4572000"/>
              <a:gd name="connsiteX1" fmla="*/ 87001 w 5745977"/>
              <a:gd name="connsiteY1" fmla="*/ 481263 h 4572000"/>
              <a:gd name="connsiteX2" fmla="*/ 14812 w 5745977"/>
              <a:gd name="connsiteY2" fmla="*/ 1251284 h 4572000"/>
              <a:gd name="connsiteX3" fmla="*/ 303570 w 5745977"/>
              <a:gd name="connsiteY3" fmla="*/ 2069432 h 4572000"/>
              <a:gd name="connsiteX4" fmla="*/ 1314222 w 5745977"/>
              <a:gd name="connsiteY4" fmla="*/ 2671011 h 4572000"/>
              <a:gd name="connsiteX5" fmla="*/ 1987991 w 5745977"/>
              <a:gd name="connsiteY5" fmla="*/ 2815389 h 4572000"/>
              <a:gd name="connsiteX6" fmla="*/ 2782075 w 5745977"/>
              <a:gd name="connsiteY6" fmla="*/ 2526632 h 4572000"/>
              <a:gd name="connsiteX7" fmla="*/ 3696475 w 5745977"/>
              <a:gd name="connsiteY7" fmla="*/ 2261937 h 4572000"/>
              <a:gd name="connsiteX8" fmla="*/ 4442433 w 5745977"/>
              <a:gd name="connsiteY8" fmla="*/ 2574758 h 4572000"/>
              <a:gd name="connsiteX9" fmla="*/ 5116201 w 5745977"/>
              <a:gd name="connsiteY9" fmla="*/ 3224463 h 4572000"/>
              <a:gd name="connsiteX10" fmla="*/ 5477149 w 5745977"/>
              <a:gd name="connsiteY10" fmla="*/ 3826042 h 4572000"/>
              <a:gd name="connsiteX11" fmla="*/ 5717780 w 5745977"/>
              <a:gd name="connsiteY11" fmla="*/ 4572000 h 4572000"/>
              <a:gd name="connsiteX0" fmla="*/ 472012 w 5719445"/>
              <a:gd name="connsiteY0" fmla="*/ 0 h 4572000"/>
              <a:gd name="connsiteX1" fmla="*/ 87001 w 5719445"/>
              <a:gd name="connsiteY1" fmla="*/ 481263 h 4572000"/>
              <a:gd name="connsiteX2" fmla="*/ 14812 w 5719445"/>
              <a:gd name="connsiteY2" fmla="*/ 1251284 h 4572000"/>
              <a:gd name="connsiteX3" fmla="*/ 303570 w 5719445"/>
              <a:gd name="connsiteY3" fmla="*/ 2069432 h 4572000"/>
              <a:gd name="connsiteX4" fmla="*/ 1314222 w 5719445"/>
              <a:gd name="connsiteY4" fmla="*/ 2671011 h 4572000"/>
              <a:gd name="connsiteX5" fmla="*/ 1987991 w 5719445"/>
              <a:gd name="connsiteY5" fmla="*/ 2815389 h 4572000"/>
              <a:gd name="connsiteX6" fmla="*/ 2782075 w 5719445"/>
              <a:gd name="connsiteY6" fmla="*/ 2526632 h 4572000"/>
              <a:gd name="connsiteX7" fmla="*/ 3696475 w 5719445"/>
              <a:gd name="connsiteY7" fmla="*/ 2261937 h 4572000"/>
              <a:gd name="connsiteX8" fmla="*/ 4442433 w 5719445"/>
              <a:gd name="connsiteY8" fmla="*/ 2574758 h 4572000"/>
              <a:gd name="connsiteX9" fmla="*/ 5116201 w 5719445"/>
              <a:gd name="connsiteY9" fmla="*/ 3224463 h 4572000"/>
              <a:gd name="connsiteX10" fmla="*/ 5477149 w 5719445"/>
              <a:gd name="connsiteY10" fmla="*/ 3826042 h 4572000"/>
              <a:gd name="connsiteX11" fmla="*/ 5717780 w 5719445"/>
              <a:gd name="connsiteY11" fmla="*/ 4572000 h 4572000"/>
              <a:gd name="connsiteX0" fmla="*/ 472012 w 5730581"/>
              <a:gd name="connsiteY0" fmla="*/ 0 h 4572000"/>
              <a:gd name="connsiteX1" fmla="*/ 87001 w 5730581"/>
              <a:gd name="connsiteY1" fmla="*/ 481263 h 4572000"/>
              <a:gd name="connsiteX2" fmla="*/ 14812 w 5730581"/>
              <a:gd name="connsiteY2" fmla="*/ 1251284 h 4572000"/>
              <a:gd name="connsiteX3" fmla="*/ 303570 w 5730581"/>
              <a:gd name="connsiteY3" fmla="*/ 2069432 h 4572000"/>
              <a:gd name="connsiteX4" fmla="*/ 1314222 w 5730581"/>
              <a:gd name="connsiteY4" fmla="*/ 2671011 h 4572000"/>
              <a:gd name="connsiteX5" fmla="*/ 1987991 w 5730581"/>
              <a:gd name="connsiteY5" fmla="*/ 2815389 h 4572000"/>
              <a:gd name="connsiteX6" fmla="*/ 2782075 w 5730581"/>
              <a:gd name="connsiteY6" fmla="*/ 2526632 h 4572000"/>
              <a:gd name="connsiteX7" fmla="*/ 3696475 w 5730581"/>
              <a:gd name="connsiteY7" fmla="*/ 2261937 h 4572000"/>
              <a:gd name="connsiteX8" fmla="*/ 4442433 w 5730581"/>
              <a:gd name="connsiteY8" fmla="*/ 2574758 h 4572000"/>
              <a:gd name="connsiteX9" fmla="*/ 5116201 w 5730581"/>
              <a:gd name="connsiteY9" fmla="*/ 3224463 h 4572000"/>
              <a:gd name="connsiteX10" fmla="*/ 5477149 w 5730581"/>
              <a:gd name="connsiteY10" fmla="*/ 3826042 h 4572000"/>
              <a:gd name="connsiteX11" fmla="*/ 5728999 w 5730581"/>
              <a:gd name="connsiteY11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30581" h="4572000">
                <a:moveTo>
                  <a:pt x="472012" y="0"/>
                </a:moveTo>
                <a:cubicBezTo>
                  <a:pt x="317606" y="136358"/>
                  <a:pt x="163201" y="272716"/>
                  <a:pt x="87001" y="481263"/>
                </a:cubicBezTo>
                <a:cubicBezTo>
                  <a:pt x="10801" y="689810"/>
                  <a:pt x="-21283" y="986589"/>
                  <a:pt x="14812" y="1251284"/>
                </a:cubicBezTo>
                <a:cubicBezTo>
                  <a:pt x="50907" y="1515979"/>
                  <a:pt x="87002" y="1832811"/>
                  <a:pt x="303570" y="2069432"/>
                </a:cubicBezTo>
                <a:cubicBezTo>
                  <a:pt x="520138" y="2306053"/>
                  <a:pt x="1033485" y="2546685"/>
                  <a:pt x="1314222" y="2671011"/>
                </a:cubicBezTo>
                <a:cubicBezTo>
                  <a:pt x="1594959" y="2795337"/>
                  <a:pt x="1743349" y="2839452"/>
                  <a:pt x="1987991" y="2815389"/>
                </a:cubicBezTo>
                <a:cubicBezTo>
                  <a:pt x="2232633" y="2791326"/>
                  <a:pt x="2497328" y="2618874"/>
                  <a:pt x="2782075" y="2526632"/>
                </a:cubicBezTo>
                <a:cubicBezTo>
                  <a:pt x="3066822" y="2434390"/>
                  <a:pt x="3419749" y="2253916"/>
                  <a:pt x="3696475" y="2261937"/>
                </a:cubicBezTo>
                <a:cubicBezTo>
                  <a:pt x="3973201" y="2269958"/>
                  <a:pt x="4205812" y="2414337"/>
                  <a:pt x="4442433" y="2574758"/>
                </a:cubicBezTo>
                <a:cubicBezTo>
                  <a:pt x="4679054" y="2735179"/>
                  <a:pt x="4943748" y="3015916"/>
                  <a:pt x="5116201" y="3224463"/>
                </a:cubicBezTo>
                <a:cubicBezTo>
                  <a:pt x="5288654" y="3433010"/>
                  <a:pt x="5375016" y="3601453"/>
                  <a:pt x="5477149" y="3826042"/>
                </a:cubicBezTo>
                <a:cubicBezTo>
                  <a:pt x="5579282" y="4050631"/>
                  <a:pt x="5748732" y="4303319"/>
                  <a:pt x="5728999" y="4572000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314126" y="4908884"/>
            <a:ext cx="2199095" cy="5991727"/>
          </a:xfrm>
          <a:custGeom>
            <a:avLst/>
            <a:gdLst>
              <a:gd name="connsiteX0" fmla="*/ 9348 w 2199095"/>
              <a:gd name="connsiteY0" fmla="*/ 0 h 5991727"/>
              <a:gd name="connsiteX1" fmla="*/ 346232 w 2199095"/>
              <a:gd name="connsiteY1" fmla="*/ 697832 h 5991727"/>
              <a:gd name="connsiteX2" fmla="*/ 683116 w 2199095"/>
              <a:gd name="connsiteY2" fmla="*/ 1323474 h 5991727"/>
              <a:gd name="connsiteX3" fmla="*/ 562800 w 2199095"/>
              <a:gd name="connsiteY3" fmla="*/ 1828800 h 5991727"/>
              <a:gd name="connsiteX4" fmla="*/ 346232 w 2199095"/>
              <a:gd name="connsiteY4" fmla="*/ 2261937 h 5991727"/>
              <a:gd name="connsiteX5" fmla="*/ 105600 w 2199095"/>
              <a:gd name="connsiteY5" fmla="*/ 2695074 h 5991727"/>
              <a:gd name="connsiteX6" fmla="*/ 9348 w 2199095"/>
              <a:gd name="connsiteY6" fmla="*/ 2911642 h 5991727"/>
              <a:gd name="connsiteX7" fmla="*/ 322169 w 2199095"/>
              <a:gd name="connsiteY7" fmla="*/ 3296653 h 5991727"/>
              <a:gd name="connsiteX8" fmla="*/ 731242 w 2199095"/>
              <a:gd name="connsiteY8" fmla="*/ 3537284 h 5991727"/>
              <a:gd name="connsiteX9" fmla="*/ 755306 w 2199095"/>
              <a:gd name="connsiteY9" fmla="*/ 4162927 h 5991727"/>
              <a:gd name="connsiteX10" fmla="*/ 1356885 w 2199095"/>
              <a:gd name="connsiteY10" fmla="*/ 4427621 h 5991727"/>
              <a:gd name="connsiteX11" fmla="*/ 1886274 w 2199095"/>
              <a:gd name="connsiteY11" fmla="*/ 4788569 h 5991727"/>
              <a:gd name="connsiteX12" fmla="*/ 2030653 w 2199095"/>
              <a:gd name="connsiteY12" fmla="*/ 5029200 h 5991727"/>
              <a:gd name="connsiteX13" fmla="*/ 1838148 w 2199095"/>
              <a:gd name="connsiteY13" fmla="*/ 5245769 h 5991727"/>
              <a:gd name="connsiteX14" fmla="*/ 1838148 w 2199095"/>
              <a:gd name="connsiteY14" fmla="*/ 5654842 h 5991727"/>
              <a:gd name="connsiteX15" fmla="*/ 1958463 w 2199095"/>
              <a:gd name="connsiteY15" fmla="*/ 5895474 h 5991727"/>
              <a:gd name="connsiteX16" fmla="*/ 2199095 w 2199095"/>
              <a:gd name="connsiteY16" fmla="*/ 5991727 h 599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9095" h="5991727">
                <a:moveTo>
                  <a:pt x="9348" y="0"/>
                </a:moveTo>
                <a:cubicBezTo>
                  <a:pt x="121642" y="238626"/>
                  <a:pt x="233937" y="477253"/>
                  <a:pt x="346232" y="697832"/>
                </a:cubicBezTo>
                <a:cubicBezTo>
                  <a:pt x="458527" y="918411"/>
                  <a:pt x="647021" y="1134979"/>
                  <a:pt x="683116" y="1323474"/>
                </a:cubicBezTo>
                <a:cubicBezTo>
                  <a:pt x="719211" y="1511969"/>
                  <a:pt x="618947" y="1672390"/>
                  <a:pt x="562800" y="1828800"/>
                </a:cubicBezTo>
                <a:cubicBezTo>
                  <a:pt x="506653" y="1985211"/>
                  <a:pt x="422432" y="2117558"/>
                  <a:pt x="346232" y="2261937"/>
                </a:cubicBezTo>
                <a:cubicBezTo>
                  <a:pt x="270032" y="2406316"/>
                  <a:pt x="161747" y="2586790"/>
                  <a:pt x="105600" y="2695074"/>
                </a:cubicBezTo>
                <a:cubicBezTo>
                  <a:pt x="49453" y="2803358"/>
                  <a:pt x="-26747" y="2811379"/>
                  <a:pt x="9348" y="2911642"/>
                </a:cubicBezTo>
                <a:cubicBezTo>
                  <a:pt x="45443" y="3011905"/>
                  <a:pt x="201853" y="3192379"/>
                  <a:pt x="322169" y="3296653"/>
                </a:cubicBezTo>
                <a:cubicBezTo>
                  <a:pt x="442485" y="3400927"/>
                  <a:pt x="659053" y="3392905"/>
                  <a:pt x="731242" y="3537284"/>
                </a:cubicBezTo>
                <a:cubicBezTo>
                  <a:pt x="803432" y="3681663"/>
                  <a:pt x="651032" y="4014538"/>
                  <a:pt x="755306" y="4162927"/>
                </a:cubicBezTo>
                <a:cubicBezTo>
                  <a:pt x="859580" y="4311316"/>
                  <a:pt x="1168390" y="4323347"/>
                  <a:pt x="1356885" y="4427621"/>
                </a:cubicBezTo>
                <a:cubicBezTo>
                  <a:pt x="1545380" y="4531895"/>
                  <a:pt x="1773979" y="4688306"/>
                  <a:pt x="1886274" y="4788569"/>
                </a:cubicBezTo>
                <a:cubicBezTo>
                  <a:pt x="1998569" y="4888832"/>
                  <a:pt x="2038674" y="4953000"/>
                  <a:pt x="2030653" y="5029200"/>
                </a:cubicBezTo>
                <a:cubicBezTo>
                  <a:pt x="2022632" y="5105400"/>
                  <a:pt x="1870232" y="5141495"/>
                  <a:pt x="1838148" y="5245769"/>
                </a:cubicBezTo>
                <a:cubicBezTo>
                  <a:pt x="1806064" y="5350043"/>
                  <a:pt x="1818096" y="5546558"/>
                  <a:pt x="1838148" y="5654842"/>
                </a:cubicBezTo>
                <a:cubicBezTo>
                  <a:pt x="1858200" y="5763126"/>
                  <a:pt x="1898305" y="5839327"/>
                  <a:pt x="1958463" y="5895474"/>
                </a:cubicBezTo>
                <a:cubicBezTo>
                  <a:pt x="2018621" y="5951622"/>
                  <a:pt x="2108858" y="5971674"/>
                  <a:pt x="2199095" y="599172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638522" y="10756232"/>
            <a:ext cx="5536336" cy="4740442"/>
          </a:xfrm>
          <a:custGeom>
            <a:avLst/>
            <a:gdLst>
              <a:gd name="connsiteX0" fmla="*/ 203598 w 5545619"/>
              <a:gd name="connsiteY0" fmla="*/ 0 h 4740442"/>
              <a:gd name="connsiteX1" fmla="*/ 35156 w 5545619"/>
              <a:gd name="connsiteY1" fmla="*/ 505326 h 4740442"/>
              <a:gd name="connsiteX2" fmla="*/ 59219 w 5545619"/>
              <a:gd name="connsiteY2" fmla="*/ 1419726 h 4740442"/>
              <a:gd name="connsiteX3" fmla="*/ 636734 w 5545619"/>
              <a:gd name="connsiteY3" fmla="*/ 2069431 h 4740442"/>
              <a:gd name="connsiteX4" fmla="*/ 1310503 w 5545619"/>
              <a:gd name="connsiteY4" fmla="*/ 2310063 h 4740442"/>
              <a:gd name="connsiteX5" fmla="*/ 2152713 w 5545619"/>
              <a:gd name="connsiteY5" fmla="*/ 2189747 h 4740442"/>
              <a:gd name="connsiteX6" fmla="*/ 2922734 w 5545619"/>
              <a:gd name="connsiteY6" fmla="*/ 1876926 h 4740442"/>
              <a:gd name="connsiteX7" fmla="*/ 3933387 w 5545619"/>
              <a:gd name="connsiteY7" fmla="*/ 1949115 h 4740442"/>
              <a:gd name="connsiteX8" fmla="*/ 4462777 w 5545619"/>
              <a:gd name="connsiteY8" fmla="*/ 2334126 h 4740442"/>
              <a:gd name="connsiteX9" fmla="*/ 5112482 w 5545619"/>
              <a:gd name="connsiteY9" fmla="*/ 3007894 h 4740442"/>
              <a:gd name="connsiteX10" fmla="*/ 5353113 w 5545619"/>
              <a:gd name="connsiteY10" fmla="*/ 3513221 h 4740442"/>
              <a:gd name="connsiteX11" fmla="*/ 5545619 w 5545619"/>
              <a:gd name="connsiteY11" fmla="*/ 4740442 h 4740442"/>
              <a:gd name="connsiteX0" fmla="*/ 203598 w 5534955"/>
              <a:gd name="connsiteY0" fmla="*/ 0 h 4740442"/>
              <a:gd name="connsiteX1" fmla="*/ 35156 w 5534955"/>
              <a:gd name="connsiteY1" fmla="*/ 505326 h 4740442"/>
              <a:gd name="connsiteX2" fmla="*/ 59219 w 5534955"/>
              <a:gd name="connsiteY2" fmla="*/ 1419726 h 4740442"/>
              <a:gd name="connsiteX3" fmla="*/ 636734 w 5534955"/>
              <a:gd name="connsiteY3" fmla="*/ 2069431 h 4740442"/>
              <a:gd name="connsiteX4" fmla="*/ 1310503 w 5534955"/>
              <a:gd name="connsiteY4" fmla="*/ 2310063 h 4740442"/>
              <a:gd name="connsiteX5" fmla="*/ 2152713 w 5534955"/>
              <a:gd name="connsiteY5" fmla="*/ 2189747 h 4740442"/>
              <a:gd name="connsiteX6" fmla="*/ 2922734 w 5534955"/>
              <a:gd name="connsiteY6" fmla="*/ 1876926 h 4740442"/>
              <a:gd name="connsiteX7" fmla="*/ 3933387 w 5534955"/>
              <a:gd name="connsiteY7" fmla="*/ 1949115 h 4740442"/>
              <a:gd name="connsiteX8" fmla="*/ 4462777 w 5534955"/>
              <a:gd name="connsiteY8" fmla="*/ 2334126 h 4740442"/>
              <a:gd name="connsiteX9" fmla="*/ 5112482 w 5534955"/>
              <a:gd name="connsiteY9" fmla="*/ 3007894 h 4740442"/>
              <a:gd name="connsiteX10" fmla="*/ 5353113 w 5534955"/>
              <a:gd name="connsiteY10" fmla="*/ 3513221 h 4740442"/>
              <a:gd name="connsiteX11" fmla="*/ 5534955 w 5534955"/>
              <a:gd name="connsiteY11" fmla="*/ 4740442 h 4740442"/>
              <a:gd name="connsiteX0" fmla="*/ 203598 w 5536336"/>
              <a:gd name="connsiteY0" fmla="*/ 0 h 4740442"/>
              <a:gd name="connsiteX1" fmla="*/ 35156 w 5536336"/>
              <a:gd name="connsiteY1" fmla="*/ 505326 h 4740442"/>
              <a:gd name="connsiteX2" fmla="*/ 59219 w 5536336"/>
              <a:gd name="connsiteY2" fmla="*/ 1419726 h 4740442"/>
              <a:gd name="connsiteX3" fmla="*/ 636734 w 5536336"/>
              <a:gd name="connsiteY3" fmla="*/ 2069431 h 4740442"/>
              <a:gd name="connsiteX4" fmla="*/ 1310503 w 5536336"/>
              <a:gd name="connsiteY4" fmla="*/ 2310063 h 4740442"/>
              <a:gd name="connsiteX5" fmla="*/ 2152713 w 5536336"/>
              <a:gd name="connsiteY5" fmla="*/ 2189747 h 4740442"/>
              <a:gd name="connsiteX6" fmla="*/ 2922734 w 5536336"/>
              <a:gd name="connsiteY6" fmla="*/ 1876926 h 4740442"/>
              <a:gd name="connsiteX7" fmla="*/ 3933387 w 5536336"/>
              <a:gd name="connsiteY7" fmla="*/ 1949115 h 4740442"/>
              <a:gd name="connsiteX8" fmla="*/ 4462777 w 5536336"/>
              <a:gd name="connsiteY8" fmla="*/ 2334126 h 4740442"/>
              <a:gd name="connsiteX9" fmla="*/ 5112482 w 5536336"/>
              <a:gd name="connsiteY9" fmla="*/ 3007894 h 4740442"/>
              <a:gd name="connsiteX10" fmla="*/ 5353113 w 5536336"/>
              <a:gd name="connsiteY10" fmla="*/ 3513221 h 4740442"/>
              <a:gd name="connsiteX11" fmla="*/ 5534955 w 5536336"/>
              <a:gd name="connsiteY11" fmla="*/ 4740442 h 474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6336" h="4740442">
                <a:moveTo>
                  <a:pt x="203598" y="0"/>
                </a:moveTo>
                <a:cubicBezTo>
                  <a:pt x="131408" y="134352"/>
                  <a:pt x="59219" y="268705"/>
                  <a:pt x="35156" y="505326"/>
                </a:cubicBezTo>
                <a:cubicBezTo>
                  <a:pt x="11093" y="741947"/>
                  <a:pt x="-41044" y="1159042"/>
                  <a:pt x="59219" y="1419726"/>
                </a:cubicBezTo>
                <a:cubicBezTo>
                  <a:pt x="159482" y="1680410"/>
                  <a:pt x="428187" y="1921042"/>
                  <a:pt x="636734" y="2069431"/>
                </a:cubicBezTo>
                <a:cubicBezTo>
                  <a:pt x="845281" y="2217821"/>
                  <a:pt x="1057840" y="2290010"/>
                  <a:pt x="1310503" y="2310063"/>
                </a:cubicBezTo>
                <a:cubicBezTo>
                  <a:pt x="1563166" y="2330116"/>
                  <a:pt x="1884008" y="2261937"/>
                  <a:pt x="2152713" y="2189747"/>
                </a:cubicBezTo>
                <a:cubicBezTo>
                  <a:pt x="2421418" y="2117558"/>
                  <a:pt x="2625955" y="1917031"/>
                  <a:pt x="2922734" y="1876926"/>
                </a:cubicBezTo>
                <a:cubicBezTo>
                  <a:pt x="3219513" y="1836821"/>
                  <a:pt x="3676713" y="1872915"/>
                  <a:pt x="3933387" y="1949115"/>
                </a:cubicBezTo>
                <a:cubicBezTo>
                  <a:pt x="4190061" y="2025315"/>
                  <a:pt x="4266261" y="2157663"/>
                  <a:pt x="4462777" y="2334126"/>
                </a:cubicBezTo>
                <a:cubicBezTo>
                  <a:pt x="4659293" y="2510589"/>
                  <a:pt x="4964093" y="2811378"/>
                  <a:pt x="5112482" y="3007894"/>
                </a:cubicBezTo>
                <a:cubicBezTo>
                  <a:pt x="5260871" y="3204410"/>
                  <a:pt x="5280924" y="3224463"/>
                  <a:pt x="5353113" y="3513221"/>
                </a:cubicBezTo>
                <a:cubicBezTo>
                  <a:pt x="5425302" y="3801979"/>
                  <a:pt x="5550881" y="4483838"/>
                  <a:pt x="5534955" y="4740442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812483" y="10192814"/>
            <a:ext cx="4720459" cy="2901414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20459" h="2901414">
                <a:moveTo>
                  <a:pt x="1999769" y="2897547"/>
                </a:moveTo>
                <a:cubicBezTo>
                  <a:pt x="2132116" y="2885515"/>
                  <a:pt x="2460979" y="2817336"/>
                  <a:pt x="2673537" y="2777231"/>
                </a:cubicBezTo>
                <a:cubicBezTo>
                  <a:pt x="2886095" y="2737126"/>
                  <a:pt x="3134748" y="2709052"/>
                  <a:pt x="3275116" y="2656915"/>
                </a:cubicBezTo>
                <a:cubicBezTo>
                  <a:pt x="3415484" y="2604778"/>
                  <a:pt x="3443559" y="2564673"/>
                  <a:pt x="3515748" y="2464410"/>
                </a:cubicBezTo>
                <a:cubicBezTo>
                  <a:pt x="3587937" y="2364147"/>
                  <a:pt x="3640074" y="2159610"/>
                  <a:pt x="3708253" y="2055336"/>
                </a:cubicBezTo>
                <a:cubicBezTo>
                  <a:pt x="3776432" y="1951062"/>
                  <a:pt x="3860653" y="1918979"/>
                  <a:pt x="3924821" y="1838768"/>
                </a:cubicBezTo>
                <a:cubicBezTo>
                  <a:pt x="3988989" y="1758557"/>
                  <a:pt x="4041126" y="1670326"/>
                  <a:pt x="4093263" y="1574073"/>
                </a:cubicBezTo>
                <a:cubicBezTo>
                  <a:pt x="4145400" y="1477820"/>
                  <a:pt x="4181494" y="1337452"/>
                  <a:pt x="4237642" y="1261252"/>
                </a:cubicBezTo>
                <a:cubicBezTo>
                  <a:pt x="4293790" y="1185052"/>
                  <a:pt x="4394053" y="1164999"/>
                  <a:pt x="4430148" y="1116873"/>
                </a:cubicBezTo>
                <a:cubicBezTo>
                  <a:pt x="4466243" y="1068747"/>
                  <a:pt x="4454211" y="1028641"/>
                  <a:pt x="4454211" y="972494"/>
                </a:cubicBezTo>
                <a:cubicBezTo>
                  <a:pt x="4454211" y="916347"/>
                  <a:pt x="4410095" y="840147"/>
                  <a:pt x="4430148" y="779989"/>
                </a:cubicBezTo>
                <a:cubicBezTo>
                  <a:pt x="4450201" y="719831"/>
                  <a:pt x="4526401" y="635610"/>
                  <a:pt x="4574527" y="611547"/>
                </a:cubicBezTo>
                <a:cubicBezTo>
                  <a:pt x="4622653" y="587484"/>
                  <a:pt x="4734947" y="679726"/>
                  <a:pt x="4718905" y="635610"/>
                </a:cubicBezTo>
                <a:cubicBezTo>
                  <a:pt x="4702863" y="591494"/>
                  <a:pt x="4578537" y="423052"/>
                  <a:pt x="4478274" y="346852"/>
                </a:cubicBezTo>
                <a:cubicBezTo>
                  <a:pt x="4378011" y="270652"/>
                  <a:pt x="4229622" y="234557"/>
                  <a:pt x="4117327" y="178410"/>
                </a:cubicBezTo>
                <a:cubicBezTo>
                  <a:pt x="4005032" y="122263"/>
                  <a:pt x="3972947" y="34031"/>
                  <a:pt x="3804505" y="9968"/>
                </a:cubicBezTo>
                <a:cubicBezTo>
                  <a:pt x="3636063" y="-14095"/>
                  <a:pt x="3323242" y="9968"/>
                  <a:pt x="3106674" y="34031"/>
                </a:cubicBezTo>
                <a:cubicBezTo>
                  <a:pt x="2890106" y="58094"/>
                  <a:pt x="2700274" y="96863"/>
                  <a:pt x="2505095" y="154347"/>
                </a:cubicBezTo>
                <a:cubicBezTo>
                  <a:pt x="2309916" y="211831"/>
                  <a:pt x="2170883" y="261294"/>
                  <a:pt x="1935599" y="378936"/>
                </a:cubicBezTo>
                <a:cubicBezTo>
                  <a:pt x="1700315" y="496578"/>
                  <a:pt x="1347390" y="727853"/>
                  <a:pt x="1093390" y="860200"/>
                </a:cubicBezTo>
                <a:cubicBezTo>
                  <a:pt x="839390" y="992548"/>
                  <a:pt x="593411" y="1019284"/>
                  <a:pt x="411600" y="1173021"/>
                </a:cubicBezTo>
                <a:cubicBezTo>
                  <a:pt x="229789" y="1326758"/>
                  <a:pt x="26589" y="1595462"/>
                  <a:pt x="2526" y="1782620"/>
                </a:cubicBezTo>
                <a:cubicBezTo>
                  <a:pt x="-21537" y="1969778"/>
                  <a:pt x="130863" y="2186347"/>
                  <a:pt x="267221" y="2295968"/>
                </a:cubicBezTo>
                <a:cubicBezTo>
                  <a:pt x="403579" y="2405589"/>
                  <a:pt x="656242" y="2416284"/>
                  <a:pt x="820674" y="2440347"/>
                </a:cubicBezTo>
                <a:cubicBezTo>
                  <a:pt x="985106" y="2464410"/>
                  <a:pt x="1125474" y="2404252"/>
                  <a:pt x="1253811" y="2440347"/>
                </a:cubicBezTo>
                <a:cubicBezTo>
                  <a:pt x="1382148" y="2476442"/>
                  <a:pt x="1486421" y="2588736"/>
                  <a:pt x="1590695" y="2656915"/>
                </a:cubicBezTo>
                <a:cubicBezTo>
                  <a:pt x="1694969" y="2725094"/>
                  <a:pt x="1811274" y="2805305"/>
                  <a:pt x="1879453" y="2849421"/>
                </a:cubicBezTo>
                <a:cubicBezTo>
                  <a:pt x="1947632" y="2893537"/>
                  <a:pt x="1867422" y="2909579"/>
                  <a:pt x="1999769" y="2897547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499638" y="10026230"/>
            <a:ext cx="5229311" cy="3163389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51670" y="415845"/>
                  <a:pt x="1699006" y="623056"/>
                  <a:pt x="1446343" y="746045"/>
                </a:cubicBezTo>
                <a:cubicBezTo>
                  <a:pt x="1193680" y="869034"/>
                  <a:pt x="856796" y="946570"/>
                  <a:pt x="660280" y="1050844"/>
                </a:cubicBezTo>
                <a:cubicBezTo>
                  <a:pt x="463764" y="1155118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400849" y="209971"/>
                  <a:pt x="2176259" y="312908"/>
                </a:cubicBezTo>
                <a:close/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2" name="Group 241"/>
          <p:cNvGrpSpPr/>
          <p:nvPr/>
        </p:nvGrpSpPr>
        <p:grpSpPr>
          <a:xfrm rot="13310255">
            <a:off x="9877515" y="11410218"/>
            <a:ext cx="923262" cy="2299632"/>
            <a:chOff x="12979761" y="4996500"/>
            <a:chExt cx="923262" cy="2299632"/>
          </a:xfrm>
        </p:grpSpPr>
        <p:sp>
          <p:nvSpPr>
            <p:cNvPr id="243" name="Freeform 24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503849">
            <a:off x="10277889" y="8183986"/>
            <a:ext cx="923262" cy="2299632"/>
            <a:chOff x="12979761" y="4996500"/>
            <a:chExt cx="923262" cy="2299632"/>
          </a:xfrm>
        </p:grpSpPr>
        <p:sp>
          <p:nvSpPr>
            <p:cNvPr id="248" name="Freeform 247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8801297">
            <a:off x="14198959" y="13298428"/>
            <a:ext cx="923262" cy="2299632"/>
            <a:chOff x="12979761" y="4996500"/>
            <a:chExt cx="923262" cy="2299632"/>
          </a:xfrm>
        </p:grpSpPr>
        <p:sp>
          <p:nvSpPr>
            <p:cNvPr id="253" name="Freeform 25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37" name="Group 236"/>
          <p:cNvGrpSpPr/>
          <p:nvPr/>
        </p:nvGrpSpPr>
        <p:grpSpPr>
          <a:xfrm>
            <a:off x="6278963" y="5842769"/>
            <a:ext cx="1451842" cy="1309816"/>
            <a:chOff x="5305666" y="8031892"/>
            <a:chExt cx="1451842" cy="1309816"/>
          </a:xfrm>
        </p:grpSpPr>
        <p:sp>
          <p:nvSpPr>
            <p:cNvPr id="238" name="Rectangle 23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0" name="TextBox 239"/>
          <p:cNvSpPr txBox="1"/>
          <p:nvPr/>
        </p:nvSpPr>
        <p:spPr>
          <a:xfrm>
            <a:off x="13356960" y="12469548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241" name="Group 240"/>
          <p:cNvGrpSpPr/>
          <p:nvPr/>
        </p:nvGrpSpPr>
        <p:grpSpPr>
          <a:xfrm rot="769306">
            <a:off x="15544054" y="18420393"/>
            <a:ext cx="923262" cy="2299632"/>
            <a:chOff x="12979761" y="4996500"/>
            <a:chExt cx="923262" cy="2299632"/>
          </a:xfrm>
        </p:grpSpPr>
        <p:sp>
          <p:nvSpPr>
            <p:cNvPr id="257" name="Freeform 256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63" name="TextBox 262"/>
          <p:cNvSpPr txBox="1"/>
          <p:nvPr/>
        </p:nvSpPr>
        <p:spPr>
          <a:xfrm>
            <a:off x="10397731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1591" name="TextBox 1590"/>
          <p:cNvSpPr txBox="1"/>
          <p:nvPr/>
        </p:nvSpPr>
        <p:spPr>
          <a:xfrm>
            <a:off x="11928817" y="9601493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 rot="17915648">
            <a:off x="8372086" y="14273117"/>
            <a:ext cx="236220" cy="396240"/>
            <a:chOff x="6372860" y="16880840"/>
            <a:chExt cx="236220" cy="396240"/>
          </a:xfrm>
        </p:grpSpPr>
        <p:sp>
          <p:nvSpPr>
            <p:cNvPr id="14" name="Rectangle 13"/>
            <p:cNvSpPr/>
            <p:nvPr/>
          </p:nvSpPr>
          <p:spPr>
            <a:xfrm>
              <a:off x="6441440" y="16941800"/>
              <a:ext cx="101600" cy="2641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6545580" y="16880840"/>
              <a:ext cx="63500" cy="396240"/>
            </a:xfrm>
            <a:custGeom>
              <a:avLst/>
              <a:gdLst>
                <a:gd name="connsiteX0" fmla="*/ 63500 w 63500"/>
                <a:gd name="connsiteY0" fmla="*/ 0 h 396240"/>
                <a:gd name="connsiteX1" fmla="*/ 0 w 63500"/>
                <a:gd name="connsiteY1" fmla="*/ 60960 h 396240"/>
                <a:gd name="connsiteX2" fmla="*/ 2540 w 63500"/>
                <a:gd name="connsiteY2" fmla="*/ 327660 h 396240"/>
                <a:gd name="connsiteX3" fmla="*/ 58420 w 63500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396240">
                  <a:moveTo>
                    <a:pt x="63500" y="0"/>
                  </a:moveTo>
                  <a:lnTo>
                    <a:pt x="0" y="60960"/>
                  </a:lnTo>
                  <a:cubicBezTo>
                    <a:pt x="847" y="149860"/>
                    <a:pt x="1693" y="238760"/>
                    <a:pt x="2540" y="327660"/>
                  </a:cubicBezTo>
                  <a:lnTo>
                    <a:pt x="58420" y="39624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 325"/>
            <p:cNvSpPr/>
            <p:nvPr/>
          </p:nvSpPr>
          <p:spPr>
            <a:xfrm flipH="1">
              <a:off x="6372860" y="16880840"/>
              <a:ext cx="63500" cy="396240"/>
            </a:xfrm>
            <a:custGeom>
              <a:avLst/>
              <a:gdLst>
                <a:gd name="connsiteX0" fmla="*/ 63500 w 63500"/>
                <a:gd name="connsiteY0" fmla="*/ 0 h 396240"/>
                <a:gd name="connsiteX1" fmla="*/ 0 w 63500"/>
                <a:gd name="connsiteY1" fmla="*/ 60960 h 396240"/>
                <a:gd name="connsiteX2" fmla="*/ 2540 w 63500"/>
                <a:gd name="connsiteY2" fmla="*/ 327660 h 396240"/>
                <a:gd name="connsiteX3" fmla="*/ 58420 w 63500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396240">
                  <a:moveTo>
                    <a:pt x="63500" y="0"/>
                  </a:moveTo>
                  <a:lnTo>
                    <a:pt x="0" y="60960"/>
                  </a:lnTo>
                  <a:cubicBezTo>
                    <a:pt x="847" y="149860"/>
                    <a:pt x="1693" y="238760"/>
                    <a:pt x="2540" y="327660"/>
                  </a:cubicBezTo>
                  <a:lnTo>
                    <a:pt x="58420" y="39624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Oval 18"/>
          <p:cNvSpPr/>
          <p:nvPr/>
        </p:nvSpPr>
        <p:spPr>
          <a:xfrm>
            <a:off x="8185868" y="14149346"/>
            <a:ext cx="648031" cy="652007"/>
          </a:xfrm>
          <a:prstGeom prst="ellipse">
            <a:avLst/>
          </a:prstGeom>
          <a:noFill/>
          <a:ln w="762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7117851" y="15012855"/>
            <a:ext cx="8850030" cy="7424063"/>
          </a:xfrm>
          <a:custGeom>
            <a:avLst/>
            <a:gdLst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537337 w 8850030"/>
              <a:gd name="connsiteY17" fmla="*/ 4326340 h 8297838"/>
              <a:gd name="connsiteX18" fmla="*/ 4250734 w 8850030"/>
              <a:gd name="connsiteY18" fmla="*/ 4189862 h 8297838"/>
              <a:gd name="connsiteX19" fmla="*/ 3759415 w 8850030"/>
              <a:gd name="connsiteY19" fmla="*/ 4039737 h 8297838"/>
              <a:gd name="connsiteX20" fmla="*/ 3541050 w 8850030"/>
              <a:gd name="connsiteY20" fmla="*/ 4244453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141552 w 8850030"/>
              <a:gd name="connsiteY13" fmla="*/ 5404513 h 8297838"/>
              <a:gd name="connsiteX14" fmla="*/ 4318973 w 8850030"/>
              <a:gd name="connsiteY14" fmla="*/ 4995080 h 8297838"/>
              <a:gd name="connsiteX15" fmla="*/ 4469098 w 8850030"/>
              <a:gd name="connsiteY15" fmla="*/ 4626591 h 8297838"/>
              <a:gd name="connsiteX16" fmla="*/ 4537337 w 8850030"/>
              <a:gd name="connsiteY16" fmla="*/ 4326340 h 8297838"/>
              <a:gd name="connsiteX17" fmla="*/ 4250734 w 8850030"/>
              <a:gd name="connsiteY17" fmla="*/ 4189862 h 8297838"/>
              <a:gd name="connsiteX18" fmla="*/ 3759415 w 8850030"/>
              <a:gd name="connsiteY18" fmla="*/ 4039737 h 8297838"/>
              <a:gd name="connsiteX19" fmla="*/ 3541050 w 8850030"/>
              <a:gd name="connsiteY19" fmla="*/ 4244453 h 8297838"/>
              <a:gd name="connsiteX20" fmla="*/ 3227152 w 8850030"/>
              <a:gd name="connsiteY20" fmla="*/ 4367283 h 8297838"/>
              <a:gd name="connsiteX21" fmla="*/ 2940549 w 8850030"/>
              <a:gd name="connsiteY21" fmla="*/ 4271749 h 8297838"/>
              <a:gd name="connsiteX22" fmla="*/ 2940549 w 8850030"/>
              <a:gd name="connsiteY22" fmla="*/ 4121623 h 8297838"/>
              <a:gd name="connsiteX23" fmla="*/ 2558412 w 8850030"/>
              <a:gd name="connsiteY23" fmla="*/ 4053385 h 8297838"/>
              <a:gd name="connsiteX24" fmla="*/ 2380991 w 8850030"/>
              <a:gd name="connsiteY24" fmla="*/ 4148919 h 8297838"/>
              <a:gd name="connsiteX25" fmla="*/ 2203570 w 8850030"/>
              <a:gd name="connsiteY25" fmla="*/ 4271749 h 8297838"/>
              <a:gd name="connsiteX26" fmla="*/ 1930615 w 8850030"/>
              <a:gd name="connsiteY26" fmla="*/ 4271749 h 8297838"/>
              <a:gd name="connsiteX27" fmla="*/ 1794137 w 8850030"/>
              <a:gd name="connsiteY27" fmla="*/ 4230806 h 8297838"/>
              <a:gd name="connsiteX28" fmla="*/ 1698603 w 8850030"/>
              <a:gd name="connsiteY28" fmla="*/ 4162567 h 8297838"/>
              <a:gd name="connsiteX29" fmla="*/ 1521182 w 8850030"/>
              <a:gd name="connsiteY29" fmla="*/ 3971498 h 8297838"/>
              <a:gd name="connsiteX30" fmla="*/ 1425648 w 8850030"/>
              <a:gd name="connsiteY30" fmla="*/ 3875964 h 8297838"/>
              <a:gd name="connsiteX31" fmla="*/ 1316465 w 8850030"/>
              <a:gd name="connsiteY31" fmla="*/ 3875964 h 8297838"/>
              <a:gd name="connsiteX32" fmla="*/ 1316465 w 8850030"/>
              <a:gd name="connsiteY32" fmla="*/ 3875964 h 8297838"/>
              <a:gd name="connsiteX33" fmla="*/ 907033 w 8850030"/>
              <a:gd name="connsiteY33" fmla="*/ 3916907 h 8297838"/>
              <a:gd name="connsiteX34" fmla="*/ 429361 w 8850030"/>
              <a:gd name="connsiteY34" fmla="*/ 3930555 h 8297838"/>
              <a:gd name="connsiteX35" fmla="*/ 156406 w 8850030"/>
              <a:gd name="connsiteY35" fmla="*/ 3875964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7983940 h 7983940"/>
              <a:gd name="connsiteX1" fmla="*/ 8413301 w 8850030"/>
              <a:gd name="connsiteY1" fmla="*/ 7601803 h 7983940"/>
              <a:gd name="connsiteX2" fmla="*/ 8140346 w 8850030"/>
              <a:gd name="connsiteY2" fmla="*/ 7260609 h 7983940"/>
              <a:gd name="connsiteX3" fmla="*/ 7962925 w 8850030"/>
              <a:gd name="connsiteY3" fmla="*/ 7083188 h 7983940"/>
              <a:gd name="connsiteX4" fmla="*/ 7307833 w 8850030"/>
              <a:gd name="connsiteY4" fmla="*/ 7042245 h 7983940"/>
              <a:gd name="connsiteX5" fmla="*/ 6065886 w 8850030"/>
              <a:gd name="connsiteY5" fmla="*/ 6619164 h 7983940"/>
              <a:gd name="connsiteX6" fmla="*/ 5560919 w 8850030"/>
              <a:gd name="connsiteY6" fmla="*/ 6687403 h 7983940"/>
              <a:gd name="connsiteX7" fmla="*/ 4933122 w 8850030"/>
              <a:gd name="connsiteY7" fmla="*/ 6564573 h 7983940"/>
              <a:gd name="connsiteX8" fmla="*/ 4892179 w 8850030"/>
              <a:gd name="connsiteY8" fmla="*/ 6346209 h 7983940"/>
              <a:gd name="connsiteX9" fmla="*/ 4905827 w 8850030"/>
              <a:gd name="connsiteY9" fmla="*/ 6073254 h 7983940"/>
              <a:gd name="connsiteX10" fmla="*/ 4905827 w 8850030"/>
              <a:gd name="connsiteY10" fmla="*/ 5718412 h 7983940"/>
              <a:gd name="connsiteX11" fmla="*/ 4619224 w 8850030"/>
              <a:gd name="connsiteY11" fmla="*/ 5486400 h 7983940"/>
              <a:gd name="connsiteX12" fmla="*/ 4400859 w 8850030"/>
              <a:gd name="connsiteY12" fmla="*/ 5295331 h 7983940"/>
              <a:gd name="connsiteX13" fmla="*/ 4141552 w 8850030"/>
              <a:gd name="connsiteY13" fmla="*/ 5090615 h 7983940"/>
              <a:gd name="connsiteX14" fmla="*/ 4318973 w 8850030"/>
              <a:gd name="connsiteY14" fmla="*/ 4681182 h 7983940"/>
              <a:gd name="connsiteX15" fmla="*/ 4469098 w 8850030"/>
              <a:gd name="connsiteY15" fmla="*/ 4312693 h 7983940"/>
              <a:gd name="connsiteX16" fmla="*/ 4537337 w 8850030"/>
              <a:gd name="connsiteY16" fmla="*/ 4012442 h 7983940"/>
              <a:gd name="connsiteX17" fmla="*/ 4250734 w 8850030"/>
              <a:gd name="connsiteY17" fmla="*/ 3875964 h 7983940"/>
              <a:gd name="connsiteX18" fmla="*/ 3759415 w 8850030"/>
              <a:gd name="connsiteY18" fmla="*/ 3725839 h 7983940"/>
              <a:gd name="connsiteX19" fmla="*/ 3541050 w 8850030"/>
              <a:gd name="connsiteY19" fmla="*/ 3930555 h 7983940"/>
              <a:gd name="connsiteX20" fmla="*/ 3227152 w 8850030"/>
              <a:gd name="connsiteY20" fmla="*/ 4053385 h 7983940"/>
              <a:gd name="connsiteX21" fmla="*/ 2940549 w 8850030"/>
              <a:gd name="connsiteY21" fmla="*/ 3957851 h 7983940"/>
              <a:gd name="connsiteX22" fmla="*/ 2940549 w 8850030"/>
              <a:gd name="connsiteY22" fmla="*/ 3807725 h 7983940"/>
              <a:gd name="connsiteX23" fmla="*/ 2558412 w 8850030"/>
              <a:gd name="connsiteY23" fmla="*/ 3739487 h 7983940"/>
              <a:gd name="connsiteX24" fmla="*/ 2380991 w 8850030"/>
              <a:gd name="connsiteY24" fmla="*/ 3835021 h 7983940"/>
              <a:gd name="connsiteX25" fmla="*/ 2203570 w 8850030"/>
              <a:gd name="connsiteY25" fmla="*/ 3957851 h 7983940"/>
              <a:gd name="connsiteX26" fmla="*/ 1930615 w 8850030"/>
              <a:gd name="connsiteY26" fmla="*/ 3957851 h 7983940"/>
              <a:gd name="connsiteX27" fmla="*/ 1794137 w 8850030"/>
              <a:gd name="connsiteY27" fmla="*/ 3916908 h 7983940"/>
              <a:gd name="connsiteX28" fmla="*/ 1698603 w 8850030"/>
              <a:gd name="connsiteY28" fmla="*/ 3848669 h 7983940"/>
              <a:gd name="connsiteX29" fmla="*/ 1521182 w 8850030"/>
              <a:gd name="connsiteY29" fmla="*/ 3657600 h 7983940"/>
              <a:gd name="connsiteX30" fmla="*/ 1425648 w 8850030"/>
              <a:gd name="connsiteY30" fmla="*/ 3562066 h 7983940"/>
              <a:gd name="connsiteX31" fmla="*/ 1316465 w 8850030"/>
              <a:gd name="connsiteY31" fmla="*/ 3562066 h 7983940"/>
              <a:gd name="connsiteX32" fmla="*/ 1316465 w 8850030"/>
              <a:gd name="connsiteY32" fmla="*/ 3562066 h 7983940"/>
              <a:gd name="connsiteX33" fmla="*/ 907033 w 8850030"/>
              <a:gd name="connsiteY33" fmla="*/ 3603009 h 7983940"/>
              <a:gd name="connsiteX34" fmla="*/ 429361 w 8850030"/>
              <a:gd name="connsiteY34" fmla="*/ 3616657 h 7983940"/>
              <a:gd name="connsiteX35" fmla="*/ 156406 w 8850030"/>
              <a:gd name="connsiteY35" fmla="*/ 3562066 h 7983940"/>
              <a:gd name="connsiteX36" fmla="*/ 6280 w 8850030"/>
              <a:gd name="connsiteY36" fmla="*/ 3111690 h 7983940"/>
              <a:gd name="connsiteX37" fmla="*/ 88167 w 8850030"/>
              <a:gd name="connsiteY37" fmla="*/ 2838734 h 7983940"/>
              <a:gd name="connsiteX38" fmla="*/ 6280 w 8850030"/>
              <a:gd name="connsiteY38" fmla="*/ 2361063 h 7983940"/>
              <a:gd name="connsiteX39" fmla="*/ 292883 w 8850030"/>
              <a:gd name="connsiteY39" fmla="*/ 1992573 h 7983940"/>
              <a:gd name="connsiteX40" fmla="*/ 579486 w 8850030"/>
              <a:gd name="connsiteY40" fmla="*/ 1542197 h 7983940"/>
              <a:gd name="connsiteX41" fmla="*/ 715964 w 8850030"/>
              <a:gd name="connsiteY41" fmla="*/ 1255594 h 7983940"/>
              <a:gd name="connsiteX42" fmla="*/ 825146 w 8850030"/>
              <a:gd name="connsiteY42" fmla="*/ 873457 h 7983940"/>
              <a:gd name="connsiteX43" fmla="*/ 879737 w 8850030"/>
              <a:gd name="connsiteY43" fmla="*/ 573206 h 7983940"/>
              <a:gd name="connsiteX44" fmla="*/ 797850 w 8850030"/>
              <a:gd name="connsiteY44" fmla="*/ 354842 h 7983940"/>
              <a:gd name="connsiteX45" fmla="*/ 661373 w 8850030"/>
              <a:gd name="connsiteY45" fmla="*/ 0 h 7983940"/>
              <a:gd name="connsiteX0" fmla="*/ 8850030 w 8850030"/>
              <a:gd name="connsiteY0" fmla="*/ 7629098 h 7629098"/>
              <a:gd name="connsiteX1" fmla="*/ 8413301 w 8850030"/>
              <a:gd name="connsiteY1" fmla="*/ 7246961 h 7629098"/>
              <a:gd name="connsiteX2" fmla="*/ 8140346 w 8850030"/>
              <a:gd name="connsiteY2" fmla="*/ 6905767 h 7629098"/>
              <a:gd name="connsiteX3" fmla="*/ 7962925 w 8850030"/>
              <a:gd name="connsiteY3" fmla="*/ 6728346 h 7629098"/>
              <a:gd name="connsiteX4" fmla="*/ 7307833 w 8850030"/>
              <a:gd name="connsiteY4" fmla="*/ 6687403 h 7629098"/>
              <a:gd name="connsiteX5" fmla="*/ 6065886 w 8850030"/>
              <a:gd name="connsiteY5" fmla="*/ 6264322 h 7629098"/>
              <a:gd name="connsiteX6" fmla="*/ 5560919 w 8850030"/>
              <a:gd name="connsiteY6" fmla="*/ 6332561 h 7629098"/>
              <a:gd name="connsiteX7" fmla="*/ 4933122 w 8850030"/>
              <a:gd name="connsiteY7" fmla="*/ 6209731 h 7629098"/>
              <a:gd name="connsiteX8" fmla="*/ 4892179 w 8850030"/>
              <a:gd name="connsiteY8" fmla="*/ 5991367 h 7629098"/>
              <a:gd name="connsiteX9" fmla="*/ 4905827 w 8850030"/>
              <a:gd name="connsiteY9" fmla="*/ 5718412 h 7629098"/>
              <a:gd name="connsiteX10" fmla="*/ 4905827 w 8850030"/>
              <a:gd name="connsiteY10" fmla="*/ 5363570 h 7629098"/>
              <a:gd name="connsiteX11" fmla="*/ 4619224 w 8850030"/>
              <a:gd name="connsiteY11" fmla="*/ 5131558 h 7629098"/>
              <a:gd name="connsiteX12" fmla="*/ 4400859 w 8850030"/>
              <a:gd name="connsiteY12" fmla="*/ 4940489 h 7629098"/>
              <a:gd name="connsiteX13" fmla="*/ 4141552 w 8850030"/>
              <a:gd name="connsiteY13" fmla="*/ 4735773 h 7629098"/>
              <a:gd name="connsiteX14" fmla="*/ 4318973 w 8850030"/>
              <a:gd name="connsiteY14" fmla="*/ 4326340 h 7629098"/>
              <a:gd name="connsiteX15" fmla="*/ 4469098 w 8850030"/>
              <a:gd name="connsiteY15" fmla="*/ 3957851 h 7629098"/>
              <a:gd name="connsiteX16" fmla="*/ 4537337 w 8850030"/>
              <a:gd name="connsiteY16" fmla="*/ 3657600 h 7629098"/>
              <a:gd name="connsiteX17" fmla="*/ 4250734 w 8850030"/>
              <a:gd name="connsiteY17" fmla="*/ 3521122 h 7629098"/>
              <a:gd name="connsiteX18" fmla="*/ 3759415 w 8850030"/>
              <a:gd name="connsiteY18" fmla="*/ 3370997 h 7629098"/>
              <a:gd name="connsiteX19" fmla="*/ 3541050 w 8850030"/>
              <a:gd name="connsiteY19" fmla="*/ 3575713 h 7629098"/>
              <a:gd name="connsiteX20" fmla="*/ 3227152 w 8850030"/>
              <a:gd name="connsiteY20" fmla="*/ 3698543 h 7629098"/>
              <a:gd name="connsiteX21" fmla="*/ 2940549 w 8850030"/>
              <a:gd name="connsiteY21" fmla="*/ 3603009 h 7629098"/>
              <a:gd name="connsiteX22" fmla="*/ 2940549 w 8850030"/>
              <a:gd name="connsiteY22" fmla="*/ 3452883 h 7629098"/>
              <a:gd name="connsiteX23" fmla="*/ 2558412 w 8850030"/>
              <a:gd name="connsiteY23" fmla="*/ 3384645 h 7629098"/>
              <a:gd name="connsiteX24" fmla="*/ 2380991 w 8850030"/>
              <a:gd name="connsiteY24" fmla="*/ 3480179 h 7629098"/>
              <a:gd name="connsiteX25" fmla="*/ 2203570 w 8850030"/>
              <a:gd name="connsiteY25" fmla="*/ 3603009 h 7629098"/>
              <a:gd name="connsiteX26" fmla="*/ 1930615 w 8850030"/>
              <a:gd name="connsiteY26" fmla="*/ 3603009 h 7629098"/>
              <a:gd name="connsiteX27" fmla="*/ 1794137 w 8850030"/>
              <a:gd name="connsiteY27" fmla="*/ 3562066 h 7629098"/>
              <a:gd name="connsiteX28" fmla="*/ 1698603 w 8850030"/>
              <a:gd name="connsiteY28" fmla="*/ 3493827 h 7629098"/>
              <a:gd name="connsiteX29" fmla="*/ 1521182 w 8850030"/>
              <a:gd name="connsiteY29" fmla="*/ 3302758 h 7629098"/>
              <a:gd name="connsiteX30" fmla="*/ 1425648 w 8850030"/>
              <a:gd name="connsiteY30" fmla="*/ 3207224 h 7629098"/>
              <a:gd name="connsiteX31" fmla="*/ 1316465 w 8850030"/>
              <a:gd name="connsiteY31" fmla="*/ 3207224 h 7629098"/>
              <a:gd name="connsiteX32" fmla="*/ 1316465 w 8850030"/>
              <a:gd name="connsiteY32" fmla="*/ 3207224 h 7629098"/>
              <a:gd name="connsiteX33" fmla="*/ 907033 w 8850030"/>
              <a:gd name="connsiteY33" fmla="*/ 3248167 h 7629098"/>
              <a:gd name="connsiteX34" fmla="*/ 429361 w 8850030"/>
              <a:gd name="connsiteY34" fmla="*/ 3261815 h 7629098"/>
              <a:gd name="connsiteX35" fmla="*/ 156406 w 8850030"/>
              <a:gd name="connsiteY35" fmla="*/ 3207224 h 7629098"/>
              <a:gd name="connsiteX36" fmla="*/ 6280 w 8850030"/>
              <a:gd name="connsiteY36" fmla="*/ 2756848 h 7629098"/>
              <a:gd name="connsiteX37" fmla="*/ 88167 w 8850030"/>
              <a:gd name="connsiteY37" fmla="*/ 2483892 h 7629098"/>
              <a:gd name="connsiteX38" fmla="*/ 6280 w 8850030"/>
              <a:gd name="connsiteY38" fmla="*/ 2006221 h 7629098"/>
              <a:gd name="connsiteX39" fmla="*/ 292883 w 8850030"/>
              <a:gd name="connsiteY39" fmla="*/ 1637731 h 7629098"/>
              <a:gd name="connsiteX40" fmla="*/ 579486 w 8850030"/>
              <a:gd name="connsiteY40" fmla="*/ 1187355 h 7629098"/>
              <a:gd name="connsiteX41" fmla="*/ 715964 w 8850030"/>
              <a:gd name="connsiteY41" fmla="*/ 900752 h 7629098"/>
              <a:gd name="connsiteX42" fmla="*/ 825146 w 8850030"/>
              <a:gd name="connsiteY42" fmla="*/ 518615 h 7629098"/>
              <a:gd name="connsiteX43" fmla="*/ 879737 w 8850030"/>
              <a:gd name="connsiteY43" fmla="*/ 218364 h 7629098"/>
              <a:gd name="connsiteX44" fmla="*/ 797850 w 8850030"/>
              <a:gd name="connsiteY44" fmla="*/ 0 h 7629098"/>
              <a:gd name="connsiteX0" fmla="*/ 8850030 w 8850030"/>
              <a:gd name="connsiteY0" fmla="*/ 7410734 h 7410734"/>
              <a:gd name="connsiteX1" fmla="*/ 8413301 w 8850030"/>
              <a:gd name="connsiteY1" fmla="*/ 7028597 h 7410734"/>
              <a:gd name="connsiteX2" fmla="*/ 8140346 w 8850030"/>
              <a:gd name="connsiteY2" fmla="*/ 6687403 h 7410734"/>
              <a:gd name="connsiteX3" fmla="*/ 7962925 w 8850030"/>
              <a:gd name="connsiteY3" fmla="*/ 6509982 h 7410734"/>
              <a:gd name="connsiteX4" fmla="*/ 7307833 w 8850030"/>
              <a:gd name="connsiteY4" fmla="*/ 6469039 h 7410734"/>
              <a:gd name="connsiteX5" fmla="*/ 6065886 w 8850030"/>
              <a:gd name="connsiteY5" fmla="*/ 6045958 h 7410734"/>
              <a:gd name="connsiteX6" fmla="*/ 5560919 w 8850030"/>
              <a:gd name="connsiteY6" fmla="*/ 6114197 h 7410734"/>
              <a:gd name="connsiteX7" fmla="*/ 4933122 w 8850030"/>
              <a:gd name="connsiteY7" fmla="*/ 5991367 h 7410734"/>
              <a:gd name="connsiteX8" fmla="*/ 4892179 w 8850030"/>
              <a:gd name="connsiteY8" fmla="*/ 5773003 h 7410734"/>
              <a:gd name="connsiteX9" fmla="*/ 4905827 w 8850030"/>
              <a:gd name="connsiteY9" fmla="*/ 5500048 h 7410734"/>
              <a:gd name="connsiteX10" fmla="*/ 4905827 w 8850030"/>
              <a:gd name="connsiteY10" fmla="*/ 5145206 h 7410734"/>
              <a:gd name="connsiteX11" fmla="*/ 4619224 w 8850030"/>
              <a:gd name="connsiteY11" fmla="*/ 4913194 h 7410734"/>
              <a:gd name="connsiteX12" fmla="*/ 4400859 w 8850030"/>
              <a:gd name="connsiteY12" fmla="*/ 4722125 h 7410734"/>
              <a:gd name="connsiteX13" fmla="*/ 4141552 w 8850030"/>
              <a:gd name="connsiteY13" fmla="*/ 4517409 h 7410734"/>
              <a:gd name="connsiteX14" fmla="*/ 4318973 w 8850030"/>
              <a:gd name="connsiteY14" fmla="*/ 4107976 h 7410734"/>
              <a:gd name="connsiteX15" fmla="*/ 4469098 w 8850030"/>
              <a:gd name="connsiteY15" fmla="*/ 3739487 h 7410734"/>
              <a:gd name="connsiteX16" fmla="*/ 4537337 w 8850030"/>
              <a:gd name="connsiteY16" fmla="*/ 3439236 h 7410734"/>
              <a:gd name="connsiteX17" fmla="*/ 4250734 w 8850030"/>
              <a:gd name="connsiteY17" fmla="*/ 3302758 h 7410734"/>
              <a:gd name="connsiteX18" fmla="*/ 3759415 w 8850030"/>
              <a:gd name="connsiteY18" fmla="*/ 3152633 h 7410734"/>
              <a:gd name="connsiteX19" fmla="*/ 3541050 w 8850030"/>
              <a:gd name="connsiteY19" fmla="*/ 3357349 h 7410734"/>
              <a:gd name="connsiteX20" fmla="*/ 3227152 w 8850030"/>
              <a:gd name="connsiteY20" fmla="*/ 3480179 h 7410734"/>
              <a:gd name="connsiteX21" fmla="*/ 2940549 w 8850030"/>
              <a:gd name="connsiteY21" fmla="*/ 3384645 h 7410734"/>
              <a:gd name="connsiteX22" fmla="*/ 2940549 w 8850030"/>
              <a:gd name="connsiteY22" fmla="*/ 3234519 h 7410734"/>
              <a:gd name="connsiteX23" fmla="*/ 2558412 w 8850030"/>
              <a:gd name="connsiteY23" fmla="*/ 3166281 h 7410734"/>
              <a:gd name="connsiteX24" fmla="*/ 2380991 w 8850030"/>
              <a:gd name="connsiteY24" fmla="*/ 3261815 h 7410734"/>
              <a:gd name="connsiteX25" fmla="*/ 2203570 w 8850030"/>
              <a:gd name="connsiteY25" fmla="*/ 3384645 h 7410734"/>
              <a:gd name="connsiteX26" fmla="*/ 1930615 w 8850030"/>
              <a:gd name="connsiteY26" fmla="*/ 3384645 h 7410734"/>
              <a:gd name="connsiteX27" fmla="*/ 1794137 w 8850030"/>
              <a:gd name="connsiteY27" fmla="*/ 3343702 h 7410734"/>
              <a:gd name="connsiteX28" fmla="*/ 1698603 w 8850030"/>
              <a:gd name="connsiteY28" fmla="*/ 3275463 h 7410734"/>
              <a:gd name="connsiteX29" fmla="*/ 1521182 w 8850030"/>
              <a:gd name="connsiteY29" fmla="*/ 3084394 h 7410734"/>
              <a:gd name="connsiteX30" fmla="*/ 1425648 w 8850030"/>
              <a:gd name="connsiteY30" fmla="*/ 2988860 h 7410734"/>
              <a:gd name="connsiteX31" fmla="*/ 1316465 w 8850030"/>
              <a:gd name="connsiteY31" fmla="*/ 2988860 h 7410734"/>
              <a:gd name="connsiteX32" fmla="*/ 1316465 w 8850030"/>
              <a:gd name="connsiteY32" fmla="*/ 2988860 h 7410734"/>
              <a:gd name="connsiteX33" fmla="*/ 907033 w 8850030"/>
              <a:gd name="connsiteY33" fmla="*/ 3029803 h 7410734"/>
              <a:gd name="connsiteX34" fmla="*/ 429361 w 8850030"/>
              <a:gd name="connsiteY34" fmla="*/ 3043451 h 7410734"/>
              <a:gd name="connsiteX35" fmla="*/ 156406 w 8850030"/>
              <a:gd name="connsiteY35" fmla="*/ 2988860 h 7410734"/>
              <a:gd name="connsiteX36" fmla="*/ 6280 w 8850030"/>
              <a:gd name="connsiteY36" fmla="*/ 2538484 h 7410734"/>
              <a:gd name="connsiteX37" fmla="*/ 88167 w 8850030"/>
              <a:gd name="connsiteY37" fmla="*/ 2265528 h 7410734"/>
              <a:gd name="connsiteX38" fmla="*/ 6280 w 8850030"/>
              <a:gd name="connsiteY38" fmla="*/ 1787857 h 7410734"/>
              <a:gd name="connsiteX39" fmla="*/ 292883 w 8850030"/>
              <a:gd name="connsiteY39" fmla="*/ 1419367 h 7410734"/>
              <a:gd name="connsiteX40" fmla="*/ 579486 w 8850030"/>
              <a:gd name="connsiteY40" fmla="*/ 968991 h 7410734"/>
              <a:gd name="connsiteX41" fmla="*/ 715964 w 8850030"/>
              <a:gd name="connsiteY41" fmla="*/ 682388 h 7410734"/>
              <a:gd name="connsiteX42" fmla="*/ 825146 w 8850030"/>
              <a:gd name="connsiteY42" fmla="*/ 300251 h 7410734"/>
              <a:gd name="connsiteX43" fmla="*/ 879737 w 8850030"/>
              <a:gd name="connsiteY43" fmla="*/ 0 h 7410734"/>
              <a:gd name="connsiteX0" fmla="*/ 8850030 w 8850030"/>
              <a:gd name="connsiteY0" fmla="*/ 7413399 h 7413399"/>
              <a:gd name="connsiteX1" fmla="*/ 8413301 w 8850030"/>
              <a:gd name="connsiteY1" fmla="*/ 7031262 h 7413399"/>
              <a:gd name="connsiteX2" fmla="*/ 8140346 w 8850030"/>
              <a:gd name="connsiteY2" fmla="*/ 6690068 h 7413399"/>
              <a:gd name="connsiteX3" fmla="*/ 7962925 w 8850030"/>
              <a:gd name="connsiteY3" fmla="*/ 6512647 h 7413399"/>
              <a:gd name="connsiteX4" fmla="*/ 7307833 w 8850030"/>
              <a:gd name="connsiteY4" fmla="*/ 6471704 h 7413399"/>
              <a:gd name="connsiteX5" fmla="*/ 6065886 w 8850030"/>
              <a:gd name="connsiteY5" fmla="*/ 6048623 h 7413399"/>
              <a:gd name="connsiteX6" fmla="*/ 5560919 w 8850030"/>
              <a:gd name="connsiteY6" fmla="*/ 6116862 h 7413399"/>
              <a:gd name="connsiteX7" fmla="*/ 4933122 w 8850030"/>
              <a:gd name="connsiteY7" fmla="*/ 5994032 h 7413399"/>
              <a:gd name="connsiteX8" fmla="*/ 4892179 w 8850030"/>
              <a:gd name="connsiteY8" fmla="*/ 5775668 h 7413399"/>
              <a:gd name="connsiteX9" fmla="*/ 4905827 w 8850030"/>
              <a:gd name="connsiteY9" fmla="*/ 5502713 h 7413399"/>
              <a:gd name="connsiteX10" fmla="*/ 4905827 w 8850030"/>
              <a:gd name="connsiteY10" fmla="*/ 5147871 h 7413399"/>
              <a:gd name="connsiteX11" fmla="*/ 4619224 w 8850030"/>
              <a:gd name="connsiteY11" fmla="*/ 4915859 h 7413399"/>
              <a:gd name="connsiteX12" fmla="*/ 4400859 w 8850030"/>
              <a:gd name="connsiteY12" fmla="*/ 4724790 h 7413399"/>
              <a:gd name="connsiteX13" fmla="*/ 4141552 w 8850030"/>
              <a:gd name="connsiteY13" fmla="*/ 4520074 h 7413399"/>
              <a:gd name="connsiteX14" fmla="*/ 4318973 w 8850030"/>
              <a:gd name="connsiteY14" fmla="*/ 4110641 h 7413399"/>
              <a:gd name="connsiteX15" fmla="*/ 4469098 w 8850030"/>
              <a:gd name="connsiteY15" fmla="*/ 3742152 h 7413399"/>
              <a:gd name="connsiteX16" fmla="*/ 4537337 w 8850030"/>
              <a:gd name="connsiteY16" fmla="*/ 3441901 h 7413399"/>
              <a:gd name="connsiteX17" fmla="*/ 4250734 w 8850030"/>
              <a:gd name="connsiteY17" fmla="*/ 3305423 h 7413399"/>
              <a:gd name="connsiteX18" fmla="*/ 3759415 w 8850030"/>
              <a:gd name="connsiteY18" fmla="*/ 3155298 h 7413399"/>
              <a:gd name="connsiteX19" fmla="*/ 3541050 w 8850030"/>
              <a:gd name="connsiteY19" fmla="*/ 3360014 h 7413399"/>
              <a:gd name="connsiteX20" fmla="*/ 3227152 w 8850030"/>
              <a:gd name="connsiteY20" fmla="*/ 3482844 h 7413399"/>
              <a:gd name="connsiteX21" fmla="*/ 2940549 w 8850030"/>
              <a:gd name="connsiteY21" fmla="*/ 3387310 h 7413399"/>
              <a:gd name="connsiteX22" fmla="*/ 2940549 w 8850030"/>
              <a:gd name="connsiteY22" fmla="*/ 3237184 h 7413399"/>
              <a:gd name="connsiteX23" fmla="*/ 2558412 w 8850030"/>
              <a:gd name="connsiteY23" fmla="*/ 3168946 h 7413399"/>
              <a:gd name="connsiteX24" fmla="*/ 2380991 w 8850030"/>
              <a:gd name="connsiteY24" fmla="*/ 3264480 h 7413399"/>
              <a:gd name="connsiteX25" fmla="*/ 2203570 w 8850030"/>
              <a:gd name="connsiteY25" fmla="*/ 3387310 h 7413399"/>
              <a:gd name="connsiteX26" fmla="*/ 1930615 w 8850030"/>
              <a:gd name="connsiteY26" fmla="*/ 3387310 h 7413399"/>
              <a:gd name="connsiteX27" fmla="*/ 1794137 w 8850030"/>
              <a:gd name="connsiteY27" fmla="*/ 3346367 h 7413399"/>
              <a:gd name="connsiteX28" fmla="*/ 1698603 w 8850030"/>
              <a:gd name="connsiteY28" fmla="*/ 3278128 h 7413399"/>
              <a:gd name="connsiteX29" fmla="*/ 1521182 w 8850030"/>
              <a:gd name="connsiteY29" fmla="*/ 3087059 h 7413399"/>
              <a:gd name="connsiteX30" fmla="*/ 1425648 w 8850030"/>
              <a:gd name="connsiteY30" fmla="*/ 2991525 h 7413399"/>
              <a:gd name="connsiteX31" fmla="*/ 1316465 w 8850030"/>
              <a:gd name="connsiteY31" fmla="*/ 2991525 h 7413399"/>
              <a:gd name="connsiteX32" fmla="*/ 1316465 w 8850030"/>
              <a:gd name="connsiteY32" fmla="*/ 2991525 h 7413399"/>
              <a:gd name="connsiteX33" fmla="*/ 907033 w 8850030"/>
              <a:gd name="connsiteY33" fmla="*/ 3032468 h 7413399"/>
              <a:gd name="connsiteX34" fmla="*/ 429361 w 8850030"/>
              <a:gd name="connsiteY34" fmla="*/ 3046116 h 7413399"/>
              <a:gd name="connsiteX35" fmla="*/ 156406 w 8850030"/>
              <a:gd name="connsiteY35" fmla="*/ 2991525 h 7413399"/>
              <a:gd name="connsiteX36" fmla="*/ 6280 w 8850030"/>
              <a:gd name="connsiteY36" fmla="*/ 2541149 h 7413399"/>
              <a:gd name="connsiteX37" fmla="*/ 88167 w 8850030"/>
              <a:gd name="connsiteY37" fmla="*/ 2268193 h 7413399"/>
              <a:gd name="connsiteX38" fmla="*/ 6280 w 8850030"/>
              <a:gd name="connsiteY38" fmla="*/ 1790522 h 7413399"/>
              <a:gd name="connsiteX39" fmla="*/ 292883 w 8850030"/>
              <a:gd name="connsiteY39" fmla="*/ 1422032 h 7413399"/>
              <a:gd name="connsiteX40" fmla="*/ 579486 w 8850030"/>
              <a:gd name="connsiteY40" fmla="*/ 971656 h 7413399"/>
              <a:gd name="connsiteX41" fmla="*/ 715964 w 8850030"/>
              <a:gd name="connsiteY41" fmla="*/ 685053 h 7413399"/>
              <a:gd name="connsiteX42" fmla="*/ 825146 w 8850030"/>
              <a:gd name="connsiteY42" fmla="*/ 302916 h 7413399"/>
              <a:gd name="connsiteX43" fmla="*/ 853078 w 8850030"/>
              <a:gd name="connsiteY43" fmla="*/ 0 h 7413399"/>
              <a:gd name="connsiteX0" fmla="*/ 8850030 w 8850030"/>
              <a:gd name="connsiteY0" fmla="*/ 7424063 h 7424063"/>
              <a:gd name="connsiteX1" fmla="*/ 8413301 w 8850030"/>
              <a:gd name="connsiteY1" fmla="*/ 7041926 h 7424063"/>
              <a:gd name="connsiteX2" fmla="*/ 8140346 w 8850030"/>
              <a:gd name="connsiteY2" fmla="*/ 6700732 h 7424063"/>
              <a:gd name="connsiteX3" fmla="*/ 7962925 w 8850030"/>
              <a:gd name="connsiteY3" fmla="*/ 6523311 h 7424063"/>
              <a:gd name="connsiteX4" fmla="*/ 7307833 w 8850030"/>
              <a:gd name="connsiteY4" fmla="*/ 6482368 h 7424063"/>
              <a:gd name="connsiteX5" fmla="*/ 6065886 w 8850030"/>
              <a:gd name="connsiteY5" fmla="*/ 6059287 h 7424063"/>
              <a:gd name="connsiteX6" fmla="*/ 5560919 w 8850030"/>
              <a:gd name="connsiteY6" fmla="*/ 6127526 h 7424063"/>
              <a:gd name="connsiteX7" fmla="*/ 4933122 w 8850030"/>
              <a:gd name="connsiteY7" fmla="*/ 6004696 h 7424063"/>
              <a:gd name="connsiteX8" fmla="*/ 4892179 w 8850030"/>
              <a:gd name="connsiteY8" fmla="*/ 5786332 h 7424063"/>
              <a:gd name="connsiteX9" fmla="*/ 4905827 w 8850030"/>
              <a:gd name="connsiteY9" fmla="*/ 5513377 h 7424063"/>
              <a:gd name="connsiteX10" fmla="*/ 4905827 w 8850030"/>
              <a:gd name="connsiteY10" fmla="*/ 5158535 h 7424063"/>
              <a:gd name="connsiteX11" fmla="*/ 4619224 w 8850030"/>
              <a:gd name="connsiteY11" fmla="*/ 4926523 h 7424063"/>
              <a:gd name="connsiteX12" fmla="*/ 4400859 w 8850030"/>
              <a:gd name="connsiteY12" fmla="*/ 4735454 h 7424063"/>
              <a:gd name="connsiteX13" fmla="*/ 4141552 w 8850030"/>
              <a:gd name="connsiteY13" fmla="*/ 4530738 h 7424063"/>
              <a:gd name="connsiteX14" fmla="*/ 4318973 w 8850030"/>
              <a:gd name="connsiteY14" fmla="*/ 4121305 h 7424063"/>
              <a:gd name="connsiteX15" fmla="*/ 4469098 w 8850030"/>
              <a:gd name="connsiteY15" fmla="*/ 3752816 h 7424063"/>
              <a:gd name="connsiteX16" fmla="*/ 4537337 w 8850030"/>
              <a:gd name="connsiteY16" fmla="*/ 3452565 h 7424063"/>
              <a:gd name="connsiteX17" fmla="*/ 4250734 w 8850030"/>
              <a:gd name="connsiteY17" fmla="*/ 3316087 h 7424063"/>
              <a:gd name="connsiteX18" fmla="*/ 3759415 w 8850030"/>
              <a:gd name="connsiteY18" fmla="*/ 3165962 h 7424063"/>
              <a:gd name="connsiteX19" fmla="*/ 3541050 w 8850030"/>
              <a:gd name="connsiteY19" fmla="*/ 3370678 h 7424063"/>
              <a:gd name="connsiteX20" fmla="*/ 3227152 w 8850030"/>
              <a:gd name="connsiteY20" fmla="*/ 3493508 h 7424063"/>
              <a:gd name="connsiteX21" fmla="*/ 2940549 w 8850030"/>
              <a:gd name="connsiteY21" fmla="*/ 3397974 h 7424063"/>
              <a:gd name="connsiteX22" fmla="*/ 2940549 w 8850030"/>
              <a:gd name="connsiteY22" fmla="*/ 3247848 h 7424063"/>
              <a:gd name="connsiteX23" fmla="*/ 2558412 w 8850030"/>
              <a:gd name="connsiteY23" fmla="*/ 3179610 h 7424063"/>
              <a:gd name="connsiteX24" fmla="*/ 2380991 w 8850030"/>
              <a:gd name="connsiteY24" fmla="*/ 3275144 h 7424063"/>
              <a:gd name="connsiteX25" fmla="*/ 2203570 w 8850030"/>
              <a:gd name="connsiteY25" fmla="*/ 3397974 h 7424063"/>
              <a:gd name="connsiteX26" fmla="*/ 1930615 w 8850030"/>
              <a:gd name="connsiteY26" fmla="*/ 3397974 h 7424063"/>
              <a:gd name="connsiteX27" fmla="*/ 1794137 w 8850030"/>
              <a:gd name="connsiteY27" fmla="*/ 3357031 h 7424063"/>
              <a:gd name="connsiteX28" fmla="*/ 1698603 w 8850030"/>
              <a:gd name="connsiteY28" fmla="*/ 3288792 h 7424063"/>
              <a:gd name="connsiteX29" fmla="*/ 1521182 w 8850030"/>
              <a:gd name="connsiteY29" fmla="*/ 3097723 h 7424063"/>
              <a:gd name="connsiteX30" fmla="*/ 1425648 w 8850030"/>
              <a:gd name="connsiteY30" fmla="*/ 3002189 h 7424063"/>
              <a:gd name="connsiteX31" fmla="*/ 1316465 w 8850030"/>
              <a:gd name="connsiteY31" fmla="*/ 3002189 h 7424063"/>
              <a:gd name="connsiteX32" fmla="*/ 1316465 w 8850030"/>
              <a:gd name="connsiteY32" fmla="*/ 3002189 h 7424063"/>
              <a:gd name="connsiteX33" fmla="*/ 907033 w 8850030"/>
              <a:gd name="connsiteY33" fmla="*/ 3043132 h 7424063"/>
              <a:gd name="connsiteX34" fmla="*/ 429361 w 8850030"/>
              <a:gd name="connsiteY34" fmla="*/ 3056780 h 7424063"/>
              <a:gd name="connsiteX35" fmla="*/ 156406 w 8850030"/>
              <a:gd name="connsiteY35" fmla="*/ 3002189 h 7424063"/>
              <a:gd name="connsiteX36" fmla="*/ 6280 w 8850030"/>
              <a:gd name="connsiteY36" fmla="*/ 2551813 h 7424063"/>
              <a:gd name="connsiteX37" fmla="*/ 88167 w 8850030"/>
              <a:gd name="connsiteY37" fmla="*/ 2278857 h 7424063"/>
              <a:gd name="connsiteX38" fmla="*/ 6280 w 8850030"/>
              <a:gd name="connsiteY38" fmla="*/ 1801186 h 7424063"/>
              <a:gd name="connsiteX39" fmla="*/ 292883 w 8850030"/>
              <a:gd name="connsiteY39" fmla="*/ 1432696 h 7424063"/>
              <a:gd name="connsiteX40" fmla="*/ 579486 w 8850030"/>
              <a:gd name="connsiteY40" fmla="*/ 982320 h 7424063"/>
              <a:gd name="connsiteX41" fmla="*/ 715964 w 8850030"/>
              <a:gd name="connsiteY41" fmla="*/ 695717 h 7424063"/>
              <a:gd name="connsiteX42" fmla="*/ 825146 w 8850030"/>
              <a:gd name="connsiteY42" fmla="*/ 313580 h 7424063"/>
              <a:gd name="connsiteX43" fmla="*/ 837083 w 8850030"/>
              <a:gd name="connsiteY43" fmla="*/ 0 h 7424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850030" h="7424063">
                <a:moveTo>
                  <a:pt x="8850030" y="7424063"/>
                </a:moveTo>
                <a:cubicBezTo>
                  <a:pt x="8690805" y="7293272"/>
                  <a:pt x="8531581" y="7162481"/>
                  <a:pt x="8413301" y="7041926"/>
                </a:cubicBezTo>
                <a:cubicBezTo>
                  <a:pt x="8295021" y="6921371"/>
                  <a:pt x="8215409" y="6787168"/>
                  <a:pt x="8140346" y="6700732"/>
                </a:cubicBezTo>
                <a:cubicBezTo>
                  <a:pt x="8065283" y="6614296"/>
                  <a:pt x="8101677" y="6559705"/>
                  <a:pt x="7962925" y="6523311"/>
                </a:cubicBezTo>
                <a:cubicBezTo>
                  <a:pt x="7824173" y="6486917"/>
                  <a:pt x="7624006" y="6559705"/>
                  <a:pt x="7307833" y="6482368"/>
                </a:cubicBezTo>
                <a:cubicBezTo>
                  <a:pt x="6991660" y="6405031"/>
                  <a:pt x="6357038" y="6118427"/>
                  <a:pt x="6065886" y="6059287"/>
                </a:cubicBezTo>
                <a:cubicBezTo>
                  <a:pt x="5774734" y="6000147"/>
                  <a:pt x="5749713" y="6136624"/>
                  <a:pt x="5560919" y="6127526"/>
                </a:cubicBezTo>
                <a:cubicBezTo>
                  <a:pt x="5372125" y="6118428"/>
                  <a:pt x="5044578" y="6061562"/>
                  <a:pt x="4933122" y="6004696"/>
                </a:cubicBezTo>
                <a:cubicBezTo>
                  <a:pt x="4821666" y="5947830"/>
                  <a:pt x="4896728" y="5868218"/>
                  <a:pt x="4892179" y="5786332"/>
                </a:cubicBezTo>
                <a:cubicBezTo>
                  <a:pt x="4887630" y="5704446"/>
                  <a:pt x="4903552" y="5618010"/>
                  <a:pt x="4905827" y="5513377"/>
                </a:cubicBezTo>
                <a:cubicBezTo>
                  <a:pt x="4908102" y="5408744"/>
                  <a:pt x="4953594" y="5256344"/>
                  <a:pt x="4905827" y="5158535"/>
                </a:cubicBezTo>
                <a:cubicBezTo>
                  <a:pt x="4858060" y="5060726"/>
                  <a:pt x="4703385" y="4997036"/>
                  <a:pt x="4619224" y="4926523"/>
                </a:cubicBezTo>
                <a:cubicBezTo>
                  <a:pt x="4535063" y="4856009"/>
                  <a:pt x="4480471" y="4801418"/>
                  <a:pt x="4400859" y="4735454"/>
                </a:cubicBezTo>
                <a:cubicBezTo>
                  <a:pt x="4321247" y="4669490"/>
                  <a:pt x="4155200" y="4633096"/>
                  <a:pt x="4141552" y="4530738"/>
                </a:cubicBezTo>
                <a:cubicBezTo>
                  <a:pt x="4127904" y="4428380"/>
                  <a:pt x="4264382" y="4250959"/>
                  <a:pt x="4318973" y="4121305"/>
                </a:cubicBezTo>
                <a:cubicBezTo>
                  <a:pt x="4373564" y="3991651"/>
                  <a:pt x="4432704" y="3864273"/>
                  <a:pt x="4469098" y="3752816"/>
                </a:cubicBezTo>
                <a:cubicBezTo>
                  <a:pt x="4505492" y="3641359"/>
                  <a:pt x="4573731" y="3525353"/>
                  <a:pt x="4537337" y="3452565"/>
                </a:cubicBezTo>
                <a:cubicBezTo>
                  <a:pt x="4500943" y="3379777"/>
                  <a:pt x="4380388" y="3363854"/>
                  <a:pt x="4250734" y="3316087"/>
                </a:cubicBezTo>
                <a:cubicBezTo>
                  <a:pt x="4121080" y="3268320"/>
                  <a:pt x="3877696" y="3156864"/>
                  <a:pt x="3759415" y="3165962"/>
                </a:cubicBezTo>
                <a:cubicBezTo>
                  <a:pt x="3641134" y="3175060"/>
                  <a:pt x="3629760" y="3316087"/>
                  <a:pt x="3541050" y="3370678"/>
                </a:cubicBezTo>
                <a:cubicBezTo>
                  <a:pt x="3452340" y="3425269"/>
                  <a:pt x="3327235" y="3488959"/>
                  <a:pt x="3227152" y="3493508"/>
                </a:cubicBezTo>
                <a:cubicBezTo>
                  <a:pt x="3127069" y="3498057"/>
                  <a:pt x="2988316" y="3438917"/>
                  <a:pt x="2940549" y="3397974"/>
                </a:cubicBezTo>
                <a:cubicBezTo>
                  <a:pt x="2892782" y="3357031"/>
                  <a:pt x="3004238" y="3284242"/>
                  <a:pt x="2940549" y="3247848"/>
                </a:cubicBezTo>
                <a:cubicBezTo>
                  <a:pt x="2876860" y="3211454"/>
                  <a:pt x="2651672" y="3175061"/>
                  <a:pt x="2558412" y="3179610"/>
                </a:cubicBezTo>
                <a:cubicBezTo>
                  <a:pt x="2465152" y="3184159"/>
                  <a:pt x="2440131" y="3238750"/>
                  <a:pt x="2380991" y="3275144"/>
                </a:cubicBezTo>
                <a:cubicBezTo>
                  <a:pt x="2321851" y="3311538"/>
                  <a:pt x="2278633" y="3377502"/>
                  <a:pt x="2203570" y="3397974"/>
                </a:cubicBezTo>
                <a:cubicBezTo>
                  <a:pt x="2128507" y="3418446"/>
                  <a:pt x="1998854" y="3404798"/>
                  <a:pt x="1930615" y="3397974"/>
                </a:cubicBezTo>
                <a:cubicBezTo>
                  <a:pt x="1862376" y="3391150"/>
                  <a:pt x="1832806" y="3375228"/>
                  <a:pt x="1794137" y="3357031"/>
                </a:cubicBezTo>
                <a:cubicBezTo>
                  <a:pt x="1755468" y="3338834"/>
                  <a:pt x="1744095" y="3332010"/>
                  <a:pt x="1698603" y="3288792"/>
                </a:cubicBezTo>
                <a:cubicBezTo>
                  <a:pt x="1653111" y="3245574"/>
                  <a:pt x="1566675" y="3145490"/>
                  <a:pt x="1521182" y="3097723"/>
                </a:cubicBezTo>
                <a:cubicBezTo>
                  <a:pt x="1475689" y="3049956"/>
                  <a:pt x="1459767" y="3018111"/>
                  <a:pt x="1425648" y="3002189"/>
                </a:cubicBezTo>
                <a:cubicBezTo>
                  <a:pt x="1391529" y="2986267"/>
                  <a:pt x="1316465" y="3002189"/>
                  <a:pt x="1316465" y="3002189"/>
                </a:cubicBezTo>
                <a:lnTo>
                  <a:pt x="1316465" y="3002189"/>
                </a:lnTo>
                <a:cubicBezTo>
                  <a:pt x="1248226" y="3009013"/>
                  <a:pt x="1054884" y="3034034"/>
                  <a:pt x="907033" y="3043132"/>
                </a:cubicBezTo>
                <a:cubicBezTo>
                  <a:pt x="759182" y="3052230"/>
                  <a:pt x="554465" y="3063604"/>
                  <a:pt x="429361" y="3056780"/>
                </a:cubicBezTo>
                <a:cubicBezTo>
                  <a:pt x="304257" y="3049956"/>
                  <a:pt x="226919" y="3086350"/>
                  <a:pt x="156406" y="3002189"/>
                </a:cubicBezTo>
                <a:cubicBezTo>
                  <a:pt x="85892" y="2918028"/>
                  <a:pt x="17653" y="2672368"/>
                  <a:pt x="6280" y="2551813"/>
                </a:cubicBezTo>
                <a:cubicBezTo>
                  <a:pt x="-5093" y="2431258"/>
                  <a:pt x="88167" y="2403961"/>
                  <a:pt x="88167" y="2278857"/>
                </a:cubicBezTo>
                <a:cubicBezTo>
                  <a:pt x="88167" y="2153753"/>
                  <a:pt x="-27839" y="1942213"/>
                  <a:pt x="6280" y="1801186"/>
                </a:cubicBezTo>
                <a:cubicBezTo>
                  <a:pt x="40399" y="1660159"/>
                  <a:pt x="197349" y="1569174"/>
                  <a:pt x="292883" y="1432696"/>
                </a:cubicBezTo>
                <a:cubicBezTo>
                  <a:pt x="388417" y="1296218"/>
                  <a:pt x="508972" y="1105150"/>
                  <a:pt x="579486" y="982320"/>
                </a:cubicBezTo>
                <a:cubicBezTo>
                  <a:pt x="649999" y="859490"/>
                  <a:pt x="675021" y="807174"/>
                  <a:pt x="715964" y="695717"/>
                </a:cubicBezTo>
                <a:cubicBezTo>
                  <a:pt x="756907" y="584260"/>
                  <a:pt x="804960" y="429533"/>
                  <a:pt x="825146" y="313580"/>
                </a:cubicBezTo>
                <a:cubicBezTo>
                  <a:pt x="845332" y="197627"/>
                  <a:pt x="841632" y="86436"/>
                  <a:pt x="837083" y="0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7110440" y="18015045"/>
            <a:ext cx="4804056" cy="3361402"/>
          </a:xfrm>
          <a:custGeom>
            <a:avLst/>
            <a:gdLst>
              <a:gd name="connsiteX0" fmla="*/ 109226 w 4804056"/>
              <a:gd name="connsiteY0" fmla="*/ 0 h 3361402"/>
              <a:gd name="connsiteX1" fmla="*/ 44 w 4804056"/>
              <a:gd name="connsiteY1" fmla="*/ 477672 h 3361402"/>
              <a:gd name="connsiteX2" fmla="*/ 95579 w 4804056"/>
              <a:gd name="connsiteY2" fmla="*/ 1037230 h 3361402"/>
              <a:gd name="connsiteX3" fmla="*/ 68283 w 4804056"/>
              <a:gd name="connsiteY3" fmla="*/ 1555845 h 3361402"/>
              <a:gd name="connsiteX4" fmla="*/ 81931 w 4804056"/>
              <a:gd name="connsiteY4" fmla="*/ 2183642 h 3361402"/>
              <a:gd name="connsiteX5" fmla="*/ 573250 w 4804056"/>
              <a:gd name="connsiteY5" fmla="*/ 2524836 h 3361402"/>
              <a:gd name="connsiteX6" fmla="*/ 1405764 w 4804056"/>
              <a:gd name="connsiteY6" fmla="*/ 2797791 h 3361402"/>
              <a:gd name="connsiteX7" fmla="*/ 2442994 w 4804056"/>
              <a:gd name="connsiteY7" fmla="*/ 3138985 h 3361402"/>
              <a:gd name="connsiteX8" fmla="*/ 2893370 w 4804056"/>
              <a:gd name="connsiteY8" fmla="*/ 3316406 h 3361402"/>
              <a:gd name="connsiteX9" fmla="*/ 3302803 w 4804056"/>
              <a:gd name="connsiteY9" fmla="*/ 3343702 h 3361402"/>
              <a:gd name="connsiteX10" fmla="*/ 3616701 w 4804056"/>
              <a:gd name="connsiteY10" fmla="*/ 3084394 h 3361402"/>
              <a:gd name="connsiteX11" fmla="*/ 3903304 w 4804056"/>
              <a:gd name="connsiteY11" fmla="*/ 2770496 h 3361402"/>
              <a:gd name="connsiteX12" fmla="*/ 4244498 w 4804056"/>
              <a:gd name="connsiteY12" fmla="*/ 2756848 h 3361402"/>
              <a:gd name="connsiteX13" fmla="*/ 4599340 w 4804056"/>
              <a:gd name="connsiteY13" fmla="*/ 2825087 h 3361402"/>
              <a:gd name="connsiteX14" fmla="*/ 4804056 w 4804056"/>
              <a:gd name="connsiteY14" fmla="*/ 2893325 h 3361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04056" h="3361402">
                <a:moveTo>
                  <a:pt x="109226" y="0"/>
                </a:moveTo>
                <a:cubicBezTo>
                  <a:pt x="55772" y="152400"/>
                  <a:pt x="2319" y="304800"/>
                  <a:pt x="44" y="477672"/>
                </a:cubicBezTo>
                <a:cubicBezTo>
                  <a:pt x="-2231" y="650544"/>
                  <a:pt x="84206" y="857535"/>
                  <a:pt x="95579" y="1037230"/>
                </a:cubicBezTo>
                <a:cubicBezTo>
                  <a:pt x="106952" y="1216925"/>
                  <a:pt x="70558" y="1364776"/>
                  <a:pt x="68283" y="1555845"/>
                </a:cubicBezTo>
                <a:cubicBezTo>
                  <a:pt x="66008" y="1746914"/>
                  <a:pt x="-2230" y="2022144"/>
                  <a:pt x="81931" y="2183642"/>
                </a:cubicBezTo>
                <a:cubicBezTo>
                  <a:pt x="166092" y="2345141"/>
                  <a:pt x="352611" y="2422478"/>
                  <a:pt x="573250" y="2524836"/>
                </a:cubicBezTo>
                <a:cubicBezTo>
                  <a:pt x="793889" y="2627194"/>
                  <a:pt x="1405764" y="2797791"/>
                  <a:pt x="1405764" y="2797791"/>
                </a:cubicBezTo>
                <a:lnTo>
                  <a:pt x="2442994" y="3138985"/>
                </a:lnTo>
                <a:cubicBezTo>
                  <a:pt x="2690928" y="3225421"/>
                  <a:pt x="2750069" y="3282287"/>
                  <a:pt x="2893370" y="3316406"/>
                </a:cubicBezTo>
                <a:cubicBezTo>
                  <a:pt x="3036671" y="3350525"/>
                  <a:pt x="3182248" y="3382371"/>
                  <a:pt x="3302803" y="3343702"/>
                </a:cubicBezTo>
                <a:cubicBezTo>
                  <a:pt x="3423358" y="3305033"/>
                  <a:pt x="3516617" y="3179928"/>
                  <a:pt x="3616701" y="3084394"/>
                </a:cubicBezTo>
                <a:cubicBezTo>
                  <a:pt x="3716785" y="2988860"/>
                  <a:pt x="3798671" y="2825087"/>
                  <a:pt x="3903304" y="2770496"/>
                </a:cubicBezTo>
                <a:cubicBezTo>
                  <a:pt x="4007937" y="2715905"/>
                  <a:pt x="4128492" y="2747750"/>
                  <a:pt x="4244498" y="2756848"/>
                </a:cubicBezTo>
                <a:cubicBezTo>
                  <a:pt x="4360504" y="2765947"/>
                  <a:pt x="4506080" y="2802341"/>
                  <a:pt x="4599340" y="2825087"/>
                </a:cubicBezTo>
                <a:cubicBezTo>
                  <a:pt x="4692600" y="2847833"/>
                  <a:pt x="4748328" y="2870579"/>
                  <a:pt x="4804056" y="2893325"/>
                </a:cubicBezTo>
              </a:path>
            </a:pathLst>
          </a:custGeom>
          <a:noFill/>
          <a:ln w="127000" cmpd="thickThin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1655188" y="18015046"/>
            <a:ext cx="5123312" cy="4405099"/>
          </a:xfrm>
          <a:custGeom>
            <a:avLst/>
            <a:gdLst>
              <a:gd name="connsiteX0" fmla="*/ 5104262 w 5104262"/>
              <a:gd name="connsiteY0" fmla="*/ 4271749 h 4271749"/>
              <a:gd name="connsiteX1" fmla="*/ 4885898 w 5104262"/>
              <a:gd name="connsiteY1" fmla="*/ 4135271 h 4271749"/>
              <a:gd name="connsiteX2" fmla="*/ 4558352 w 5104262"/>
              <a:gd name="connsiteY2" fmla="*/ 4039737 h 4271749"/>
              <a:gd name="connsiteX3" fmla="*/ 4285397 w 5104262"/>
              <a:gd name="connsiteY3" fmla="*/ 3835020 h 4271749"/>
              <a:gd name="connsiteX4" fmla="*/ 4094328 w 5104262"/>
              <a:gd name="connsiteY4" fmla="*/ 3766782 h 4271749"/>
              <a:gd name="connsiteX5" fmla="*/ 3903259 w 5104262"/>
              <a:gd name="connsiteY5" fmla="*/ 3534770 h 4271749"/>
              <a:gd name="connsiteX6" fmla="*/ 3452883 w 5104262"/>
              <a:gd name="connsiteY6" fmla="*/ 3261815 h 4271749"/>
              <a:gd name="connsiteX7" fmla="*/ 3016155 w 5104262"/>
              <a:gd name="connsiteY7" fmla="*/ 3125337 h 4271749"/>
              <a:gd name="connsiteX8" fmla="*/ 2879677 w 5104262"/>
              <a:gd name="connsiteY8" fmla="*/ 3125337 h 4271749"/>
              <a:gd name="connsiteX9" fmla="*/ 2579426 w 5104262"/>
              <a:gd name="connsiteY9" fmla="*/ 3084394 h 4271749"/>
              <a:gd name="connsiteX10" fmla="*/ 1897038 w 5104262"/>
              <a:gd name="connsiteY10" fmla="*/ 2852382 h 4271749"/>
              <a:gd name="connsiteX11" fmla="*/ 1419367 w 5104262"/>
              <a:gd name="connsiteY11" fmla="*/ 2784143 h 4271749"/>
              <a:gd name="connsiteX12" fmla="*/ 1009934 w 5104262"/>
              <a:gd name="connsiteY12" fmla="*/ 2866029 h 4271749"/>
              <a:gd name="connsiteX13" fmla="*/ 641444 w 5104262"/>
              <a:gd name="connsiteY13" fmla="*/ 2825086 h 4271749"/>
              <a:gd name="connsiteX14" fmla="*/ 559558 w 5104262"/>
              <a:gd name="connsiteY14" fmla="*/ 2661313 h 4271749"/>
              <a:gd name="connsiteX15" fmla="*/ 600501 w 5104262"/>
              <a:gd name="connsiteY15" fmla="*/ 2279176 h 4271749"/>
              <a:gd name="connsiteX16" fmla="*/ 518614 w 5104262"/>
              <a:gd name="connsiteY16" fmla="*/ 1937982 h 4271749"/>
              <a:gd name="connsiteX17" fmla="*/ 382137 w 5104262"/>
              <a:gd name="connsiteY17" fmla="*/ 1746913 h 4271749"/>
              <a:gd name="connsiteX18" fmla="*/ 40943 w 5104262"/>
              <a:gd name="connsiteY18" fmla="*/ 1569492 h 4271749"/>
              <a:gd name="connsiteX19" fmla="*/ 0 w 5104262"/>
              <a:gd name="connsiteY19" fmla="*/ 1282889 h 4271749"/>
              <a:gd name="connsiteX20" fmla="*/ 109182 w 5104262"/>
              <a:gd name="connsiteY20" fmla="*/ 791570 h 4271749"/>
              <a:gd name="connsiteX21" fmla="*/ 341194 w 5104262"/>
              <a:gd name="connsiteY21" fmla="*/ 518615 h 4271749"/>
              <a:gd name="connsiteX22" fmla="*/ 423080 w 5104262"/>
              <a:gd name="connsiteY22" fmla="*/ 232012 h 4271749"/>
              <a:gd name="connsiteX23" fmla="*/ 573206 w 5104262"/>
              <a:gd name="connsiteY23" fmla="*/ 0 h 4271749"/>
              <a:gd name="connsiteX0" fmla="*/ 5123312 w 5123312"/>
              <a:gd name="connsiteY0" fmla="*/ 4405099 h 4405099"/>
              <a:gd name="connsiteX1" fmla="*/ 4885898 w 5123312"/>
              <a:gd name="connsiteY1" fmla="*/ 4135271 h 4405099"/>
              <a:gd name="connsiteX2" fmla="*/ 4558352 w 5123312"/>
              <a:gd name="connsiteY2" fmla="*/ 4039737 h 4405099"/>
              <a:gd name="connsiteX3" fmla="*/ 4285397 w 5123312"/>
              <a:gd name="connsiteY3" fmla="*/ 3835020 h 4405099"/>
              <a:gd name="connsiteX4" fmla="*/ 4094328 w 5123312"/>
              <a:gd name="connsiteY4" fmla="*/ 3766782 h 4405099"/>
              <a:gd name="connsiteX5" fmla="*/ 3903259 w 5123312"/>
              <a:gd name="connsiteY5" fmla="*/ 3534770 h 4405099"/>
              <a:gd name="connsiteX6" fmla="*/ 3452883 w 5123312"/>
              <a:gd name="connsiteY6" fmla="*/ 3261815 h 4405099"/>
              <a:gd name="connsiteX7" fmla="*/ 3016155 w 5123312"/>
              <a:gd name="connsiteY7" fmla="*/ 3125337 h 4405099"/>
              <a:gd name="connsiteX8" fmla="*/ 2879677 w 5123312"/>
              <a:gd name="connsiteY8" fmla="*/ 3125337 h 4405099"/>
              <a:gd name="connsiteX9" fmla="*/ 2579426 w 5123312"/>
              <a:gd name="connsiteY9" fmla="*/ 3084394 h 4405099"/>
              <a:gd name="connsiteX10" fmla="*/ 1897038 w 5123312"/>
              <a:gd name="connsiteY10" fmla="*/ 2852382 h 4405099"/>
              <a:gd name="connsiteX11" fmla="*/ 1419367 w 5123312"/>
              <a:gd name="connsiteY11" fmla="*/ 2784143 h 4405099"/>
              <a:gd name="connsiteX12" fmla="*/ 1009934 w 5123312"/>
              <a:gd name="connsiteY12" fmla="*/ 2866029 h 4405099"/>
              <a:gd name="connsiteX13" fmla="*/ 641444 w 5123312"/>
              <a:gd name="connsiteY13" fmla="*/ 2825086 h 4405099"/>
              <a:gd name="connsiteX14" fmla="*/ 559558 w 5123312"/>
              <a:gd name="connsiteY14" fmla="*/ 2661313 h 4405099"/>
              <a:gd name="connsiteX15" fmla="*/ 600501 w 5123312"/>
              <a:gd name="connsiteY15" fmla="*/ 2279176 h 4405099"/>
              <a:gd name="connsiteX16" fmla="*/ 518614 w 5123312"/>
              <a:gd name="connsiteY16" fmla="*/ 1937982 h 4405099"/>
              <a:gd name="connsiteX17" fmla="*/ 382137 w 5123312"/>
              <a:gd name="connsiteY17" fmla="*/ 1746913 h 4405099"/>
              <a:gd name="connsiteX18" fmla="*/ 40943 w 5123312"/>
              <a:gd name="connsiteY18" fmla="*/ 1569492 h 4405099"/>
              <a:gd name="connsiteX19" fmla="*/ 0 w 5123312"/>
              <a:gd name="connsiteY19" fmla="*/ 1282889 h 4405099"/>
              <a:gd name="connsiteX20" fmla="*/ 109182 w 5123312"/>
              <a:gd name="connsiteY20" fmla="*/ 791570 h 4405099"/>
              <a:gd name="connsiteX21" fmla="*/ 341194 w 5123312"/>
              <a:gd name="connsiteY21" fmla="*/ 518615 h 4405099"/>
              <a:gd name="connsiteX22" fmla="*/ 423080 w 5123312"/>
              <a:gd name="connsiteY22" fmla="*/ 232012 h 4405099"/>
              <a:gd name="connsiteX23" fmla="*/ 573206 w 5123312"/>
              <a:gd name="connsiteY23" fmla="*/ 0 h 440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23312" h="4405099">
                <a:moveTo>
                  <a:pt x="5123312" y="4405099"/>
                </a:moveTo>
                <a:lnTo>
                  <a:pt x="4885898" y="4135271"/>
                </a:lnTo>
                <a:lnTo>
                  <a:pt x="4558352" y="4039737"/>
                </a:lnTo>
                <a:lnTo>
                  <a:pt x="4285397" y="3835020"/>
                </a:lnTo>
                <a:lnTo>
                  <a:pt x="4094328" y="3766782"/>
                </a:lnTo>
                <a:lnTo>
                  <a:pt x="3903259" y="3534770"/>
                </a:lnTo>
                <a:lnTo>
                  <a:pt x="3452883" y="3261815"/>
                </a:lnTo>
                <a:lnTo>
                  <a:pt x="3016155" y="3125337"/>
                </a:lnTo>
                <a:lnTo>
                  <a:pt x="2879677" y="3125337"/>
                </a:lnTo>
                <a:lnTo>
                  <a:pt x="2579426" y="3084394"/>
                </a:lnTo>
                <a:lnTo>
                  <a:pt x="1897038" y="2852382"/>
                </a:lnTo>
                <a:lnTo>
                  <a:pt x="1419367" y="2784143"/>
                </a:lnTo>
                <a:lnTo>
                  <a:pt x="1009934" y="2866029"/>
                </a:lnTo>
                <a:lnTo>
                  <a:pt x="641444" y="2825086"/>
                </a:lnTo>
                <a:lnTo>
                  <a:pt x="559558" y="2661313"/>
                </a:lnTo>
                <a:lnTo>
                  <a:pt x="600501" y="2279176"/>
                </a:lnTo>
                <a:lnTo>
                  <a:pt x="518614" y="1937982"/>
                </a:lnTo>
                <a:lnTo>
                  <a:pt x="382137" y="1746913"/>
                </a:lnTo>
                <a:lnTo>
                  <a:pt x="40943" y="1569492"/>
                </a:lnTo>
                <a:lnTo>
                  <a:pt x="0" y="1282889"/>
                </a:lnTo>
                <a:lnTo>
                  <a:pt x="109182" y="791570"/>
                </a:lnTo>
                <a:lnTo>
                  <a:pt x="341194" y="518615"/>
                </a:lnTo>
                <a:lnTo>
                  <a:pt x="423080" y="232012"/>
                </a:lnTo>
                <a:lnTo>
                  <a:pt x="573206" y="0"/>
                </a:ln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7518403" y="15435619"/>
            <a:ext cx="861322" cy="2333767"/>
          </a:xfrm>
          <a:custGeom>
            <a:avLst/>
            <a:gdLst>
              <a:gd name="connsiteX0" fmla="*/ 656606 w 861322"/>
              <a:gd name="connsiteY0" fmla="*/ 0 h 2333767"/>
              <a:gd name="connsiteX1" fmla="*/ 588367 w 861322"/>
              <a:gd name="connsiteY1" fmla="*/ 614149 h 2333767"/>
              <a:gd name="connsiteX2" fmla="*/ 383650 w 861322"/>
              <a:gd name="connsiteY2" fmla="*/ 1269241 h 2333767"/>
              <a:gd name="connsiteX3" fmla="*/ 233525 w 861322"/>
              <a:gd name="connsiteY3" fmla="*/ 1514901 h 2333767"/>
              <a:gd name="connsiteX4" fmla="*/ 97047 w 861322"/>
              <a:gd name="connsiteY4" fmla="*/ 1651379 h 2333767"/>
              <a:gd name="connsiteX5" fmla="*/ 1513 w 861322"/>
              <a:gd name="connsiteY5" fmla="*/ 2033516 h 2333767"/>
              <a:gd name="connsiteX6" fmla="*/ 56104 w 861322"/>
              <a:gd name="connsiteY6" fmla="*/ 2292824 h 2333767"/>
              <a:gd name="connsiteX7" fmla="*/ 274468 w 861322"/>
              <a:gd name="connsiteY7" fmla="*/ 2292824 h 2333767"/>
              <a:gd name="connsiteX8" fmla="*/ 383650 w 861322"/>
              <a:gd name="connsiteY8" fmla="*/ 2251880 h 2333767"/>
              <a:gd name="connsiteX9" fmla="*/ 711197 w 861322"/>
              <a:gd name="connsiteY9" fmla="*/ 2279176 h 2333767"/>
              <a:gd name="connsiteX10" fmla="*/ 861322 w 861322"/>
              <a:gd name="connsiteY10" fmla="*/ 2333767 h 233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1322" h="2333767">
                <a:moveTo>
                  <a:pt x="656606" y="0"/>
                </a:moveTo>
                <a:cubicBezTo>
                  <a:pt x="645233" y="201304"/>
                  <a:pt x="633860" y="402609"/>
                  <a:pt x="588367" y="614149"/>
                </a:cubicBezTo>
                <a:cubicBezTo>
                  <a:pt x="542874" y="825689"/>
                  <a:pt x="442790" y="1119116"/>
                  <a:pt x="383650" y="1269241"/>
                </a:cubicBezTo>
                <a:cubicBezTo>
                  <a:pt x="324510" y="1419366"/>
                  <a:pt x="281292" y="1451211"/>
                  <a:pt x="233525" y="1514901"/>
                </a:cubicBezTo>
                <a:cubicBezTo>
                  <a:pt x="185758" y="1578591"/>
                  <a:pt x="135716" y="1564943"/>
                  <a:pt x="97047" y="1651379"/>
                </a:cubicBezTo>
                <a:cubicBezTo>
                  <a:pt x="58378" y="1737815"/>
                  <a:pt x="8337" y="1926609"/>
                  <a:pt x="1513" y="2033516"/>
                </a:cubicBezTo>
                <a:cubicBezTo>
                  <a:pt x="-5311" y="2140424"/>
                  <a:pt x="10612" y="2249606"/>
                  <a:pt x="56104" y="2292824"/>
                </a:cubicBezTo>
                <a:cubicBezTo>
                  <a:pt x="101596" y="2336042"/>
                  <a:pt x="219877" y="2299648"/>
                  <a:pt x="274468" y="2292824"/>
                </a:cubicBezTo>
                <a:cubicBezTo>
                  <a:pt x="329059" y="2286000"/>
                  <a:pt x="310862" y="2254155"/>
                  <a:pt x="383650" y="2251880"/>
                </a:cubicBezTo>
                <a:cubicBezTo>
                  <a:pt x="456438" y="2249605"/>
                  <a:pt x="631585" y="2265528"/>
                  <a:pt x="711197" y="2279176"/>
                </a:cubicBezTo>
                <a:cubicBezTo>
                  <a:pt x="790809" y="2292824"/>
                  <a:pt x="861322" y="2333767"/>
                  <a:pt x="861322" y="233376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7286814" y="18192466"/>
            <a:ext cx="4614034" cy="2949672"/>
          </a:xfrm>
          <a:custGeom>
            <a:avLst/>
            <a:gdLst>
              <a:gd name="connsiteX0" fmla="*/ 4614034 w 4614034"/>
              <a:gd name="connsiteY0" fmla="*/ 2552131 h 2949672"/>
              <a:gd name="connsiteX1" fmla="*/ 4040828 w 4614034"/>
              <a:gd name="connsiteY1" fmla="*/ 2402006 h 2949672"/>
              <a:gd name="connsiteX2" fmla="*/ 3563156 w 4614034"/>
              <a:gd name="connsiteY2" fmla="*/ 2538483 h 2949672"/>
              <a:gd name="connsiteX3" fmla="*/ 3194667 w 4614034"/>
              <a:gd name="connsiteY3" fmla="*/ 2825086 h 2949672"/>
              <a:gd name="connsiteX4" fmla="*/ 2839825 w 4614034"/>
              <a:gd name="connsiteY4" fmla="*/ 2947916 h 2949672"/>
              <a:gd name="connsiteX5" fmla="*/ 2389449 w 4614034"/>
              <a:gd name="connsiteY5" fmla="*/ 2743200 h 2949672"/>
              <a:gd name="connsiteX6" fmla="*/ 1884482 w 4614034"/>
              <a:gd name="connsiteY6" fmla="*/ 2524835 h 2949672"/>
              <a:gd name="connsiteX7" fmla="*/ 1379514 w 4614034"/>
              <a:gd name="connsiteY7" fmla="*/ 2388358 h 2949672"/>
              <a:gd name="connsiteX8" fmla="*/ 874547 w 4614034"/>
              <a:gd name="connsiteY8" fmla="*/ 2279176 h 2949672"/>
              <a:gd name="connsiteX9" fmla="*/ 492410 w 4614034"/>
              <a:gd name="connsiteY9" fmla="*/ 2074459 h 2949672"/>
              <a:gd name="connsiteX10" fmla="*/ 328637 w 4614034"/>
              <a:gd name="connsiteY10" fmla="*/ 1978925 h 2949672"/>
              <a:gd name="connsiteX11" fmla="*/ 137568 w 4614034"/>
              <a:gd name="connsiteY11" fmla="*/ 1528549 h 2949672"/>
              <a:gd name="connsiteX12" fmla="*/ 164864 w 4614034"/>
              <a:gd name="connsiteY12" fmla="*/ 982638 h 2949672"/>
              <a:gd name="connsiteX13" fmla="*/ 69329 w 4614034"/>
              <a:gd name="connsiteY13" fmla="*/ 736979 h 2949672"/>
              <a:gd name="connsiteX14" fmla="*/ 1090 w 4614034"/>
              <a:gd name="connsiteY14" fmla="*/ 464024 h 2949672"/>
              <a:gd name="connsiteX15" fmla="*/ 123920 w 4614034"/>
              <a:gd name="connsiteY15" fmla="*/ 259307 h 2949672"/>
              <a:gd name="connsiteX16" fmla="*/ 178511 w 4614034"/>
              <a:gd name="connsiteY16" fmla="*/ 0 h 2949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14034" h="2949672">
                <a:moveTo>
                  <a:pt x="4614034" y="2552131"/>
                </a:moveTo>
                <a:cubicBezTo>
                  <a:pt x="4415004" y="2478206"/>
                  <a:pt x="4215974" y="2404281"/>
                  <a:pt x="4040828" y="2402006"/>
                </a:cubicBezTo>
                <a:cubicBezTo>
                  <a:pt x="3865682" y="2399731"/>
                  <a:pt x="3704183" y="2467970"/>
                  <a:pt x="3563156" y="2538483"/>
                </a:cubicBezTo>
                <a:cubicBezTo>
                  <a:pt x="3422129" y="2608996"/>
                  <a:pt x="3315222" y="2756847"/>
                  <a:pt x="3194667" y="2825086"/>
                </a:cubicBezTo>
                <a:cubicBezTo>
                  <a:pt x="3074112" y="2893325"/>
                  <a:pt x="2974028" y="2961564"/>
                  <a:pt x="2839825" y="2947916"/>
                </a:cubicBezTo>
                <a:cubicBezTo>
                  <a:pt x="2705622" y="2934268"/>
                  <a:pt x="2548673" y="2813714"/>
                  <a:pt x="2389449" y="2743200"/>
                </a:cubicBezTo>
                <a:cubicBezTo>
                  <a:pt x="2230225" y="2672687"/>
                  <a:pt x="2052804" y="2583975"/>
                  <a:pt x="1884482" y="2524835"/>
                </a:cubicBezTo>
                <a:cubicBezTo>
                  <a:pt x="1716160" y="2465695"/>
                  <a:pt x="1547836" y="2429301"/>
                  <a:pt x="1379514" y="2388358"/>
                </a:cubicBezTo>
                <a:cubicBezTo>
                  <a:pt x="1211192" y="2347415"/>
                  <a:pt x="1022398" y="2331492"/>
                  <a:pt x="874547" y="2279176"/>
                </a:cubicBezTo>
                <a:cubicBezTo>
                  <a:pt x="726696" y="2226859"/>
                  <a:pt x="583395" y="2124501"/>
                  <a:pt x="492410" y="2074459"/>
                </a:cubicBezTo>
                <a:cubicBezTo>
                  <a:pt x="401425" y="2024417"/>
                  <a:pt x="387777" y="2069910"/>
                  <a:pt x="328637" y="1978925"/>
                </a:cubicBezTo>
                <a:cubicBezTo>
                  <a:pt x="269497" y="1887940"/>
                  <a:pt x="164863" y="1694597"/>
                  <a:pt x="137568" y="1528549"/>
                </a:cubicBezTo>
                <a:cubicBezTo>
                  <a:pt x="110273" y="1362501"/>
                  <a:pt x="176237" y="1114566"/>
                  <a:pt x="164864" y="982638"/>
                </a:cubicBezTo>
                <a:cubicBezTo>
                  <a:pt x="153491" y="850710"/>
                  <a:pt x="96625" y="823415"/>
                  <a:pt x="69329" y="736979"/>
                </a:cubicBezTo>
                <a:cubicBezTo>
                  <a:pt x="42033" y="650543"/>
                  <a:pt x="-8008" y="543636"/>
                  <a:pt x="1090" y="464024"/>
                </a:cubicBezTo>
                <a:cubicBezTo>
                  <a:pt x="10188" y="384412"/>
                  <a:pt x="94350" y="336644"/>
                  <a:pt x="123920" y="259307"/>
                </a:cubicBezTo>
                <a:cubicBezTo>
                  <a:pt x="153490" y="181970"/>
                  <a:pt x="162588" y="45493"/>
                  <a:pt x="178511" y="0"/>
                </a:cubicBezTo>
              </a:path>
            </a:pathLst>
          </a:custGeom>
          <a:noFill/>
          <a:ln w="127000" cmpd="thickThin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Freeform 326"/>
          <p:cNvSpPr/>
          <p:nvPr/>
        </p:nvSpPr>
        <p:spPr>
          <a:xfrm rot="10504305">
            <a:off x="8927156" y="19558409"/>
            <a:ext cx="2072883" cy="1967235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2883" h="1967235">
                <a:moveTo>
                  <a:pt x="1231344" y="0"/>
                </a:moveTo>
                <a:lnTo>
                  <a:pt x="918043" y="644816"/>
                </a:lnTo>
                <a:cubicBezTo>
                  <a:pt x="705533" y="1052835"/>
                  <a:pt x="423806" y="1377065"/>
                  <a:pt x="222225" y="1672150"/>
                </a:cubicBezTo>
                <a:lnTo>
                  <a:pt x="171223" y="1541001"/>
                </a:lnTo>
                <a:lnTo>
                  <a:pt x="0" y="1967235"/>
                </a:lnTo>
                <a:lnTo>
                  <a:pt x="386161" y="1799656"/>
                </a:lnTo>
                <a:lnTo>
                  <a:pt x="302372" y="1748654"/>
                </a:lnTo>
                <a:cubicBezTo>
                  <a:pt x="591385" y="1508214"/>
                  <a:pt x="858541" y="1187627"/>
                  <a:pt x="1304204" y="921686"/>
                </a:cubicBezTo>
                <a:lnTo>
                  <a:pt x="2072883" y="378875"/>
                </a:ln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Freeform 327"/>
          <p:cNvSpPr/>
          <p:nvPr/>
        </p:nvSpPr>
        <p:spPr>
          <a:xfrm rot="10047765">
            <a:off x="7519318" y="19485624"/>
            <a:ext cx="1285945" cy="1286748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285945"/>
              <a:gd name="connsiteY0" fmla="*/ 0 h 1286748"/>
              <a:gd name="connsiteX1" fmla="*/ 593391 w 1285945"/>
              <a:gd name="connsiteY1" fmla="*/ 487663 h 1286748"/>
              <a:gd name="connsiteX2" fmla="*/ 222225 w 1285945"/>
              <a:gd name="connsiteY2" fmla="*/ 991663 h 1286748"/>
              <a:gd name="connsiteX3" fmla="*/ 171223 w 1285945"/>
              <a:gd name="connsiteY3" fmla="*/ 860514 h 1286748"/>
              <a:gd name="connsiteX4" fmla="*/ 0 w 1285945"/>
              <a:gd name="connsiteY4" fmla="*/ 1286748 h 1286748"/>
              <a:gd name="connsiteX5" fmla="*/ 386161 w 1285945"/>
              <a:gd name="connsiteY5" fmla="*/ 1119169 h 1286748"/>
              <a:gd name="connsiteX6" fmla="*/ 302372 w 1285945"/>
              <a:gd name="connsiteY6" fmla="*/ 1068167 h 1286748"/>
              <a:gd name="connsiteX7" fmla="*/ 776377 w 1285945"/>
              <a:gd name="connsiteY7" fmla="*/ 676206 h 1286748"/>
              <a:gd name="connsiteX8" fmla="*/ 1285945 w 1285945"/>
              <a:gd name="connsiteY8" fmla="*/ 350691 h 128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945" h="1286748">
                <a:moveTo>
                  <a:pt x="843845" y="0"/>
                </a:moveTo>
                <a:cubicBezTo>
                  <a:pt x="720514" y="198976"/>
                  <a:pt x="716722" y="288687"/>
                  <a:pt x="593391" y="487663"/>
                </a:cubicBezTo>
                <a:lnTo>
                  <a:pt x="222225" y="991663"/>
                </a:lnTo>
                <a:lnTo>
                  <a:pt x="171223" y="860514"/>
                </a:lnTo>
                <a:lnTo>
                  <a:pt x="0" y="1286748"/>
                </a:lnTo>
                <a:lnTo>
                  <a:pt x="386161" y="1119169"/>
                </a:lnTo>
                <a:lnTo>
                  <a:pt x="302372" y="1068167"/>
                </a:lnTo>
                <a:cubicBezTo>
                  <a:pt x="368155" y="1001368"/>
                  <a:pt x="649470" y="767736"/>
                  <a:pt x="776377" y="676206"/>
                </a:cubicBezTo>
                <a:cubicBezTo>
                  <a:pt x="903284" y="584676"/>
                  <a:pt x="1238786" y="383922"/>
                  <a:pt x="1285945" y="350691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342"/>
          <p:cNvSpPr/>
          <p:nvPr/>
        </p:nvSpPr>
        <p:spPr>
          <a:xfrm rot="10983918">
            <a:off x="11061715" y="20277886"/>
            <a:ext cx="814337" cy="846470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285945"/>
              <a:gd name="connsiteY0" fmla="*/ 0 h 1286748"/>
              <a:gd name="connsiteX1" fmla="*/ 593391 w 1285945"/>
              <a:gd name="connsiteY1" fmla="*/ 487663 h 1286748"/>
              <a:gd name="connsiteX2" fmla="*/ 222225 w 1285945"/>
              <a:gd name="connsiteY2" fmla="*/ 991663 h 1286748"/>
              <a:gd name="connsiteX3" fmla="*/ 171223 w 1285945"/>
              <a:gd name="connsiteY3" fmla="*/ 860514 h 1286748"/>
              <a:gd name="connsiteX4" fmla="*/ 0 w 1285945"/>
              <a:gd name="connsiteY4" fmla="*/ 1286748 h 1286748"/>
              <a:gd name="connsiteX5" fmla="*/ 386161 w 1285945"/>
              <a:gd name="connsiteY5" fmla="*/ 1119169 h 1286748"/>
              <a:gd name="connsiteX6" fmla="*/ 302372 w 1285945"/>
              <a:gd name="connsiteY6" fmla="*/ 1068167 h 1286748"/>
              <a:gd name="connsiteX7" fmla="*/ 776377 w 1285945"/>
              <a:gd name="connsiteY7" fmla="*/ 676206 h 1286748"/>
              <a:gd name="connsiteX8" fmla="*/ 1285945 w 1285945"/>
              <a:gd name="connsiteY8" fmla="*/ 350691 h 128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5945" h="1286748">
                <a:moveTo>
                  <a:pt x="843845" y="0"/>
                </a:moveTo>
                <a:cubicBezTo>
                  <a:pt x="720514" y="198976"/>
                  <a:pt x="716722" y="288687"/>
                  <a:pt x="593391" y="487663"/>
                </a:cubicBezTo>
                <a:lnTo>
                  <a:pt x="222225" y="991663"/>
                </a:lnTo>
                <a:lnTo>
                  <a:pt x="171223" y="860514"/>
                </a:lnTo>
                <a:lnTo>
                  <a:pt x="0" y="1286748"/>
                </a:lnTo>
                <a:lnTo>
                  <a:pt x="386161" y="1119169"/>
                </a:lnTo>
                <a:lnTo>
                  <a:pt x="302372" y="1068167"/>
                </a:lnTo>
                <a:cubicBezTo>
                  <a:pt x="368155" y="1001368"/>
                  <a:pt x="649470" y="767736"/>
                  <a:pt x="776377" y="676206"/>
                </a:cubicBezTo>
                <a:cubicBezTo>
                  <a:pt x="903284" y="584676"/>
                  <a:pt x="1238786" y="383922"/>
                  <a:pt x="1285945" y="350691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Freeform 369"/>
          <p:cNvSpPr/>
          <p:nvPr/>
        </p:nvSpPr>
        <p:spPr>
          <a:xfrm rot="3775627">
            <a:off x="1633728" y="11971818"/>
            <a:ext cx="246618" cy="2419459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69027"/>
              <a:gd name="connsiteY0" fmla="*/ 4819454 h 4819454"/>
              <a:gd name="connsiteX1" fmla="*/ 168921 w 169027"/>
              <a:gd name="connsiteY1" fmla="*/ 4745528 h 4819454"/>
              <a:gd name="connsiteX2" fmla="*/ 0 w 169027"/>
              <a:gd name="connsiteY2" fmla="*/ 0 h 4819454"/>
              <a:gd name="connsiteX0" fmla="*/ 153324 w 199236"/>
              <a:gd name="connsiteY0" fmla="*/ 4819454 h 4819454"/>
              <a:gd name="connsiteX1" fmla="*/ 199194 w 199236"/>
              <a:gd name="connsiteY1" fmla="*/ 4769450 h 4819454"/>
              <a:gd name="connsiteX2" fmla="*/ 0 w 199236"/>
              <a:gd name="connsiteY2" fmla="*/ 0 h 4819454"/>
              <a:gd name="connsiteX0" fmla="*/ 153324 w 213006"/>
              <a:gd name="connsiteY0" fmla="*/ 4819454 h 4819454"/>
              <a:gd name="connsiteX1" fmla="*/ 199194 w 213006"/>
              <a:gd name="connsiteY1" fmla="*/ 4769450 h 4819454"/>
              <a:gd name="connsiteX2" fmla="*/ 0 w 213006"/>
              <a:gd name="connsiteY2" fmla="*/ 0 h 4819454"/>
              <a:gd name="connsiteX0" fmla="*/ 153324 w 201072"/>
              <a:gd name="connsiteY0" fmla="*/ 4819454 h 4819454"/>
              <a:gd name="connsiteX1" fmla="*/ 199194 w 201072"/>
              <a:gd name="connsiteY1" fmla="*/ 4769450 h 4819454"/>
              <a:gd name="connsiteX2" fmla="*/ 0 w 201072"/>
              <a:gd name="connsiteY2" fmla="*/ 0 h 4819454"/>
              <a:gd name="connsiteX0" fmla="*/ 153324 w 206255"/>
              <a:gd name="connsiteY0" fmla="*/ 4819454 h 4819454"/>
              <a:gd name="connsiteX1" fmla="*/ 199194 w 206255"/>
              <a:gd name="connsiteY1" fmla="*/ 4769450 h 4819454"/>
              <a:gd name="connsiteX2" fmla="*/ 0 w 206255"/>
              <a:gd name="connsiteY2" fmla="*/ 0 h 4819454"/>
              <a:gd name="connsiteX0" fmla="*/ 153324 w 199782"/>
              <a:gd name="connsiteY0" fmla="*/ 4819454 h 4819454"/>
              <a:gd name="connsiteX1" fmla="*/ 199194 w 199782"/>
              <a:gd name="connsiteY1" fmla="*/ 4769450 h 4819454"/>
              <a:gd name="connsiteX2" fmla="*/ 0 w 199782"/>
              <a:gd name="connsiteY2" fmla="*/ 0 h 4819454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82079"/>
              <a:gd name="connsiteY0" fmla="*/ 4819454 h 4819454"/>
              <a:gd name="connsiteX1" fmla="*/ 0 w 182079"/>
              <a:gd name="connsiteY1" fmla="*/ 0 h 4819454"/>
              <a:gd name="connsiteX0" fmla="*/ 153324 w 258973"/>
              <a:gd name="connsiteY0" fmla="*/ 4819454 h 4819454"/>
              <a:gd name="connsiteX1" fmla="*/ 245555 w 258973"/>
              <a:gd name="connsiteY1" fmla="*/ 4668680 h 4819454"/>
              <a:gd name="connsiteX2" fmla="*/ 0 w 258973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5992 w 246618"/>
              <a:gd name="connsiteY0" fmla="*/ 4809123 h 4809123"/>
              <a:gd name="connsiteX1" fmla="*/ 245555 w 246618"/>
              <a:gd name="connsiteY1" fmla="*/ 4668680 h 4809123"/>
              <a:gd name="connsiteX2" fmla="*/ 0 w 246618"/>
              <a:gd name="connsiteY2" fmla="*/ 0 h 4809123"/>
              <a:gd name="connsiteX0" fmla="*/ 245555 w 246618"/>
              <a:gd name="connsiteY0" fmla="*/ 4668680 h 4668680"/>
              <a:gd name="connsiteX1" fmla="*/ 0 w 246618"/>
              <a:gd name="connsiteY1" fmla="*/ 0 h 466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618" h="4668680">
                <a:moveTo>
                  <a:pt x="245555" y="4668680"/>
                </a:moveTo>
                <a:cubicBezTo>
                  <a:pt x="263412" y="4538786"/>
                  <a:pt x="51108" y="1606485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71" name="Group 370"/>
          <p:cNvGrpSpPr/>
          <p:nvPr/>
        </p:nvGrpSpPr>
        <p:grpSpPr>
          <a:xfrm rot="19591908">
            <a:off x="1334848" y="13012063"/>
            <a:ext cx="870333" cy="296950"/>
            <a:chOff x="13371486" y="26121183"/>
            <a:chExt cx="870333" cy="296950"/>
          </a:xfrm>
        </p:grpSpPr>
        <p:sp>
          <p:nvSpPr>
            <p:cNvPr id="372" name="Rectangle 371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318" name="TextBox 317"/>
          <p:cNvSpPr txBox="1"/>
          <p:nvPr/>
        </p:nvSpPr>
        <p:spPr>
          <a:xfrm>
            <a:off x="8485716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324" name="TextBox 323"/>
          <p:cNvSpPr txBox="1"/>
          <p:nvPr/>
        </p:nvSpPr>
        <p:spPr>
          <a:xfrm rot="2664027">
            <a:off x="8534400" y="15490826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53" name="TextBox 352"/>
          <p:cNvSpPr txBox="1"/>
          <p:nvPr/>
        </p:nvSpPr>
        <p:spPr>
          <a:xfrm rot="3622311">
            <a:off x="6617269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37" name="Freeform 336"/>
          <p:cNvSpPr/>
          <p:nvPr/>
        </p:nvSpPr>
        <p:spPr>
          <a:xfrm rot="12309496">
            <a:off x="6946067" y="14102788"/>
            <a:ext cx="1063812" cy="1286748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3812" h="1286748">
                <a:moveTo>
                  <a:pt x="843845" y="0"/>
                </a:moveTo>
                <a:cubicBezTo>
                  <a:pt x="720514" y="198976"/>
                  <a:pt x="716722" y="288687"/>
                  <a:pt x="593391" y="487663"/>
                </a:cubicBezTo>
                <a:lnTo>
                  <a:pt x="222225" y="991663"/>
                </a:lnTo>
                <a:lnTo>
                  <a:pt x="171223" y="860514"/>
                </a:lnTo>
                <a:lnTo>
                  <a:pt x="0" y="1286748"/>
                </a:lnTo>
                <a:lnTo>
                  <a:pt x="386161" y="1119169"/>
                </a:lnTo>
                <a:lnTo>
                  <a:pt x="302372" y="1068167"/>
                </a:lnTo>
                <a:cubicBezTo>
                  <a:pt x="368155" y="1001368"/>
                  <a:pt x="649470" y="767736"/>
                  <a:pt x="776377" y="676206"/>
                </a:cubicBezTo>
                <a:cubicBezTo>
                  <a:pt x="903284" y="584676"/>
                  <a:pt x="1016653" y="552220"/>
                  <a:pt x="1063812" y="518989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TextBox 330"/>
          <p:cNvSpPr txBox="1"/>
          <p:nvPr/>
        </p:nvSpPr>
        <p:spPr>
          <a:xfrm>
            <a:off x="1301140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332" name="TextBox 331"/>
          <p:cNvSpPr txBox="1"/>
          <p:nvPr/>
        </p:nvSpPr>
        <p:spPr>
          <a:xfrm rot="15991539">
            <a:off x="1683410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33" name="TextBox 332"/>
          <p:cNvSpPr txBox="1"/>
          <p:nvPr/>
        </p:nvSpPr>
        <p:spPr>
          <a:xfrm>
            <a:off x="8166100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334" name="TextBox 333"/>
          <p:cNvSpPr txBox="1"/>
          <p:nvPr/>
        </p:nvSpPr>
        <p:spPr>
          <a:xfrm rot="658250">
            <a:off x="9923213" y="18446252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grpSp>
        <p:nvGrpSpPr>
          <p:cNvPr id="339" name="Group 338"/>
          <p:cNvGrpSpPr/>
          <p:nvPr/>
        </p:nvGrpSpPr>
        <p:grpSpPr>
          <a:xfrm>
            <a:off x="8007748" y="6350572"/>
            <a:ext cx="1410603" cy="461665"/>
            <a:chOff x="7143452" y="18012303"/>
            <a:chExt cx="1410603" cy="461665"/>
          </a:xfrm>
        </p:grpSpPr>
        <p:grpSp>
          <p:nvGrpSpPr>
            <p:cNvPr id="350" name="Group 349"/>
            <p:cNvGrpSpPr/>
            <p:nvPr/>
          </p:nvGrpSpPr>
          <p:grpSpPr>
            <a:xfrm>
              <a:off x="7203179" y="18107822"/>
              <a:ext cx="1033762" cy="282419"/>
              <a:chOff x="7203179" y="18107822"/>
              <a:chExt cx="1033762" cy="282419"/>
            </a:xfrm>
          </p:grpSpPr>
          <p:sp>
            <p:nvSpPr>
              <p:cNvPr id="354" name="Rectangle 353"/>
              <p:cNvSpPr/>
              <p:nvPr/>
            </p:nvSpPr>
            <p:spPr>
              <a:xfrm>
                <a:off x="7204245" y="18108887"/>
                <a:ext cx="1032696" cy="281354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Rectangle 357"/>
              <p:cNvSpPr/>
              <p:nvPr/>
            </p:nvSpPr>
            <p:spPr>
              <a:xfrm>
                <a:off x="7203179" y="18107822"/>
                <a:ext cx="1032696" cy="281354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1" name="TextBox 350"/>
            <p:cNvSpPr txBox="1"/>
            <p:nvPr/>
          </p:nvSpPr>
          <p:spPr>
            <a:xfrm>
              <a:off x="7143452" y="18012303"/>
              <a:ext cx="1410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Kletskaia</a:t>
              </a:r>
              <a:endParaRPr lang="en-US" sz="2400" b="1" dirty="0"/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1032602" y="5537962"/>
            <a:ext cx="296950" cy="2043980"/>
            <a:chOff x="1032602" y="5537962"/>
            <a:chExt cx="296950" cy="2043980"/>
          </a:xfrm>
        </p:grpSpPr>
        <p:sp>
          <p:nvSpPr>
            <p:cNvPr id="374" name="Freeform 373"/>
            <p:cNvSpPr/>
            <p:nvPr/>
          </p:nvSpPr>
          <p:spPr>
            <a:xfrm rot="1152781">
              <a:off x="1104931" y="5537962"/>
              <a:ext cx="46940" cy="204398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162935 w 162935"/>
                <a:gd name="connsiteY0" fmla="*/ 4838041 h 4838041"/>
                <a:gd name="connsiteX1" fmla="*/ 0 w 162935"/>
                <a:gd name="connsiteY1" fmla="*/ 0 h 4838041"/>
                <a:gd name="connsiteX0" fmla="*/ 0 w 46680"/>
                <a:gd name="connsiteY0" fmla="*/ 2268343 h 2268343"/>
                <a:gd name="connsiteX1" fmla="*/ 46680 w 46680"/>
                <a:gd name="connsiteY1" fmla="*/ 0 h 2268343"/>
                <a:gd name="connsiteX0" fmla="*/ 0 w 39784"/>
                <a:gd name="connsiteY0" fmla="*/ 2001848 h 2001848"/>
                <a:gd name="connsiteX1" fmla="*/ 39784 w 39784"/>
                <a:gd name="connsiteY1" fmla="*/ 0 h 2001848"/>
                <a:gd name="connsiteX0" fmla="*/ 0 w 39864"/>
                <a:gd name="connsiteY0" fmla="*/ 1866896 h 1866896"/>
                <a:gd name="connsiteX1" fmla="*/ 39864 w 39864"/>
                <a:gd name="connsiteY1" fmla="*/ 0 h 1866896"/>
                <a:gd name="connsiteX0" fmla="*/ 0 w 48084"/>
                <a:gd name="connsiteY0" fmla="*/ 2017921 h 2017921"/>
                <a:gd name="connsiteX1" fmla="*/ 48084 w 48084"/>
                <a:gd name="connsiteY1" fmla="*/ 0 h 2017921"/>
                <a:gd name="connsiteX0" fmla="*/ 0 w 46940"/>
                <a:gd name="connsiteY0" fmla="*/ 2043980 h 2043980"/>
                <a:gd name="connsiteX1" fmla="*/ 46940 w 46940"/>
                <a:gd name="connsiteY1" fmla="*/ 0 h 204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940" h="2043980">
                  <a:moveTo>
                    <a:pt x="0" y="2043980"/>
                  </a:moveTo>
                  <a:cubicBezTo>
                    <a:pt x="15560" y="1287866"/>
                    <a:pt x="31380" y="756114"/>
                    <a:pt x="46940" y="0"/>
                  </a:cubicBezTo>
                </a:path>
              </a:pathLst>
            </a:custGeom>
            <a:noFill/>
            <a:ln w="1270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5" name="Group 374"/>
            <p:cNvGrpSpPr/>
            <p:nvPr/>
          </p:nvGrpSpPr>
          <p:grpSpPr>
            <a:xfrm rot="17504754">
              <a:off x="640003" y="6242232"/>
              <a:ext cx="1082147" cy="296950"/>
              <a:chOff x="13371486" y="26121183"/>
              <a:chExt cx="870333" cy="296950"/>
            </a:xfrm>
          </p:grpSpPr>
          <p:sp>
            <p:nvSpPr>
              <p:cNvPr id="376" name="Rectangle 375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Rectangle 376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sp>
        <p:nvSpPr>
          <p:cNvPr id="1154" name="Rectangle 1153"/>
          <p:cNvSpPr/>
          <p:nvPr/>
        </p:nvSpPr>
        <p:spPr>
          <a:xfrm>
            <a:off x="762376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6" name="Rectangle 1515"/>
          <p:cNvSpPr/>
          <p:nvPr/>
        </p:nvSpPr>
        <p:spPr>
          <a:xfrm>
            <a:off x="9701257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TextBox 1516"/>
          <p:cNvSpPr txBox="1"/>
          <p:nvPr/>
        </p:nvSpPr>
        <p:spPr>
          <a:xfrm>
            <a:off x="10035438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WINTERGEWITTER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12-18 December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518" name="Picture 15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7762" y="23840773"/>
            <a:ext cx="1004612" cy="1141441"/>
          </a:xfrm>
          <a:prstGeom prst="rect">
            <a:avLst/>
          </a:prstGeom>
        </p:spPr>
      </p:pic>
      <p:sp>
        <p:nvSpPr>
          <p:cNvPr id="1522" name="TextBox 1521"/>
          <p:cNvSpPr txBox="1"/>
          <p:nvPr/>
        </p:nvSpPr>
        <p:spPr>
          <a:xfrm>
            <a:off x="9875244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20" name="Group 1719"/>
          <p:cNvGrpSpPr/>
          <p:nvPr/>
        </p:nvGrpSpPr>
        <p:grpSpPr>
          <a:xfrm>
            <a:off x="10128774" y="25083209"/>
            <a:ext cx="7415178" cy="211850"/>
            <a:chOff x="686494" y="24470648"/>
            <a:chExt cx="7415178" cy="211850"/>
          </a:xfrm>
        </p:grpSpPr>
        <p:grpSp>
          <p:nvGrpSpPr>
            <p:cNvPr id="1721" name="Group 172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728" name="Rectangle 172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Rectangle 172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0" name="Rectangle 172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Rectangle 173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Rectangle 173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2" name="Group 172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723" name="Rectangle 172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4" name="Rectangle 172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Rectangle 172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6" name="Rectangle 172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Rectangle 172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34" name="Freeform 433"/>
          <p:cNvSpPr/>
          <p:nvPr/>
        </p:nvSpPr>
        <p:spPr>
          <a:xfrm rot="18607529">
            <a:off x="9932620" y="14646765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5" name="Explosion 1 369"/>
          <p:cNvSpPr/>
          <p:nvPr/>
        </p:nvSpPr>
        <p:spPr>
          <a:xfrm>
            <a:off x="9601199" y="16773321"/>
            <a:ext cx="475265" cy="543547"/>
          </a:xfrm>
          <a:prstGeom prst="irregularSeal1">
            <a:avLst/>
          </a:prstGeom>
          <a:gradFill>
            <a:gsLst>
              <a:gs pos="13000">
                <a:srgbClr val="FFC000"/>
              </a:gs>
              <a:gs pos="55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accent2">
                <a:lumMod val="50000"/>
              </a:schemeClr>
            </a:solidFill>
          </a:ln>
          <a:effectLst>
            <a:glow rad="127000">
              <a:srgbClr val="C00000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6" name="Group 435"/>
          <p:cNvGrpSpPr/>
          <p:nvPr/>
        </p:nvGrpSpPr>
        <p:grpSpPr>
          <a:xfrm rot="10620748">
            <a:off x="11707014" y="12783563"/>
            <a:ext cx="923262" cy="2299632"/>
            <a:chOff x="12979761" y="4996500"/>
            <a:chExt cx="923262" cy="2299632"/>
          </a:xfrm>
        </p:grpSpPr>
        <p:sp>
          <p:nvSpPr>
            <p:cNvPr id="437" name="Freeform 436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8" name="Group 437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439" name="Rectangle 438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Rectangle 439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441" name="Freeform 440"/>
          <p:cNvSpPr/>
          <p:nvPr/>
        </p:nvSpPr>
        <p:spPr>
          <a:xfrm rot="2076381">
            <a:off x="10139162" y="16604904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Freeform 441"/>
          <p:cNvSpPr/>
          <p:nvPr/>
        </p:nvSpPr>
        <p:spPr>
          <a:xfrm rot="8141820">
            <a:off x="9393204" y="17539358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3" name="Explosion 1 369"/>
          <p:cNvSpPr/>
          <p:nvPr/>
        </p:nvSpPr>
        <p:spPr>
          <a:xfrm>
            <a:off x="8186057" y="13761606"/>
            <a:ext cx="475265" cy="543547"/>
          </a:xfrm>
          <a:prstGeom prst="irregularSeal1">
            <a:avLst/>
          </a:prstGeom>
          <a:gradFill>
            <a:gsLst>
              <a:gs pos="13000">
                <a:srgbClr val="FFC000"/>
              </a:gs>
              <a:gs pos="55000">
                <a:srgbClr val="C00000"/>
              </a:gs>
            </a:gsLst>
            <a:path path="circle">
              <a:fillToRect l="50000" t="50000" r="50000" b="50000"/>
            </a:path>
          </a:gradFill>
          <a:ln>
            <a:solidFill>
              <a:schemeClr val="accent2">
                <a:lumMod val="50000"/>
              </a:schemeClr>
            </a:solidFill>
          </a:ln>
          <a:effectLst>
            <a:glow rad="127000">
              <a:srgbClr val="C00000"/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Freeform 443"/>
          <p:cNvSpPr/>
          <p:nvPr/>
        </p:nvSpPr>
        <p:spPr>
          <a:xfrm rot="19250788">
            <a:off x="7646620" y="13042938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5" name="Freeform 444"/>
          <p:cNvSpPr/>
          <p:nvPr/>
        </p:nvSpPr>
        <p:spPr>
          <a:xfrm rot="19250788">
            <a:off x="4489764" y="12280938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TextBox 313"/>
          <p:cNvSpPr txBox="1"/>
          <p:nvPr/>
        </p:nvSpPr>
        <p:spPr>
          <a:xfrm>
            <a:off x="2647950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329" name="Oval 328"/>
          <p:cNvSpPr/>
          <p:nvPr/>
        </p:nvSpPr>
        <p:spPr>
          <a:xfrm>
            <a:off x="9573498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8" name="Oval 377"/>
          <p:cNvSpPr/>
          <p:nvPr/>
        </p:nvSpPr>
        <p:spPr>
          <a:xfrm>
            <a:off x="876071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Oval 378"/>
          <p:cNvSpPr/>
          <p:nvPr/>
        </p:nvSpPr>
        <p:spPr>
          <a:xfrm>
            <a:off x="5884148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Oval 379"/>
          <p:cNvSpPr/>
          <p:nvPr/>
        </p:nvSpPr>
        <p:spPr>
          <a:xfrm>
            <a:off x="3039348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Oval 391"/>
          <p:cNvSpPr/>
          <p:nvPr/>
        </p:nvSpPr>
        <p:spPr>
          <a:xfrm>
            <a:off x="12507198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Oval 392"/>
          <p:cNvSpPr/>
          <p:nvPr/>
        </p:nvSpPr>
        <p:spPr>
          <a:xfrm>
            <a:off x="7970077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5" name="Oval 394"/>
          <p:cNvSpPr/>
          <p:nvPr/>
        </p:nvSpPr>
        <p:spPr>
          <a:xfrm>
            <a:off x="1333370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6" name="Oval 395"/>
          <p:cNvSpPr/>
          <p:nvPr/>
        </p:nvSpPr>
        <p:spPr>
          <a:xfrm>
            <a:off x="15577974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Oval 396"/>
          <p:cNvSpPr/>
          <p:nvPr/>
        </p:nvSpPr>
        <p:spPr>
          <a:xfrm>
            <a:off x="16420930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9" name="Oval 398"/>
          <p:cNvSpPr/>
          <p:nvPr/>
        </p:nvSpPr>
        <p:spPr>
          <a:xfrm>
            <a:off x="8790513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Oval 400"/>
          <p:cNvSpPr/>
          <p:nvPr/>
        </p:nvSpPr>
        <p:spPr>
          <a:xfrm>
            <a:off x="15506530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2" name="Oval 401"/>
          <p:cNvSpPr/>
          <p:nvPr/>
        </p:nvSpPr>
        <p:spPr>
          <a:xfrm>
            <a:off x="10987539" y="129438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3" name="Oval 402"/>
          <p:cNvSpPr/>
          <p:nvPr/>
        </p:nvSpPr>
        <p:spPr>
          <a:xfrm>
            <a:off x="10278348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Oval 410"/>
          <p:cNvSpPr/>
          <p:nvPr/>
        </p:nvSpPr>
        <p:spPr>
          <a:xfrm>
            <a:off x="10121102" y="122942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Oval 427"/>
          <p:cNvSpPr/>
          <p:nvPr/>
        </p:nvSpPr>
        <p:spPr>
          <a:xfrm>
            <a:off x="7934738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1" name="Group 430"/>
          <p:cNvGrpSpPr/>
          <p:nvPr/>
        </p:nvGrpSpPr>
        <p:grpSpPr>
          <a:xfrm>
            <a:off x="9636448" y="12744458"/>
            <a:ext cx="1324200" cy="461665"/>
            <a:chOff x="9276067" y="12841277"/>
            <a:chExt cx="1324200" cy="461665"/>
          </a:xfrm>
        </p:grpSpPr>
        <p:grpSp>
          <p:nvGrpSpPr>
            <p:cNvPr id="432" name="Group 431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446" name="Rectangle 445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Rectangle 446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3" name="TextBox 432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448" name="TextBox 447"/>
          <p:cNvSpPr txBox="1"/>
          <p:nvPr/>
        </p:nvSpPr>
        <p:spPr>
          <a:xfrm>
            <a:off x="8936932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449" name="TextBox 448"/>
          <p:cNvSpPr txBox="1"/>
          <p:nvPr/>
        </p:nvSpPr>
        <p:spPr>
          <a:xfrm>
            <a:off x="14002506" y="131930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grpSp>
        <p:nvGrpSpPr>
          <p:cNvPr id="450" name="Group 449"/>
          <p:cNvGrpSpPr/>
          <p:nvPr/>
        </p:nvGrpSpPr>
        <p:grpSpPr>
          <a:xfrm>
            <a:off x="16926128" y="23686851"/>
            <a:ext cx="470808" cy="1426688"/>
            <a:chOff x="16799904" y="23202900"/>
            <a:chExt cx="597031" cy="1657720"/>
          </a:xfrm>
        </p:grpSpPr>
        <p:sp>
          <p:nvSpPr>
            <p:cNvPr id="451" name="Down Arrow 450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456" name="Group 455"/>
          <p:cNvGrpSpPr/>
          <p:nvPr/>
        </p:nvGrpSpPr>
        <p:grpSpPr>
          <a:xfrm>
            <a:off x="15754562" y="10718167"/>
            <a:ext cx="2281885" cy="1311421"/>
            <a:chOff x="18107797" y="10798849"/>
            <a:chExt cx="2281885" cy="1311421"/>
          </a:xfrm>
        </p:grpSpPr>
        <p:grpSp>
          <p:nvGrpSpPr>
            <p:cNvPr id="457" name="Group 456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65" name="Rectangle 46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Rectangle 465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8" name="Group 457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59" name="Group 458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63" name="Rectangle 462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64" name="TextBox 463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60" name="Freeform 459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TextBox 461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67" name="Group 466"/>
          <p:cNvGrpSpPr/>
          <p:nvPr/>
        </p:nvGrpSpPr>
        <p:grpSpPr>
          <a:xfrm>
            <a:off x="14551904" y="10791396"/>
            <a:ext cx="1790700" cy="461665"/>
            <a:chOff x="18257174" y="9768654"/>
            <a:chExt cx="1790700" cy="461665"/>
          </a:xfrm>
        </p:grpSpPr>
        <p:grpSp>
          <p:nvGrpSpPr>
            <p:cNvPr id="468" name="Group 467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470" name="Rectangle 469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Rectangle 470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9" name="TextBox 468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500" name="Group 499"/>
          <p:cNvGrpSpPr/>
          <p:nvPr/>
        </p:nvGrpSpPr>
        <p:grpSpPr>
          <a:xfrm>
            <a:off x="8625594" y="18315948"/>
            <a:ext cx="1204009" cy="1116397"/>
            <a:chOff x="2272984" y="5426323"/>
            <a:chExt cx="975050" cy="815350"/>
          </a:xfrm>
        </p:grpSpPr>
        <p:grpSp>
          <p:nvGrpSpPr>
            <p:cNvPr id="501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05" name="Rectangle 50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06" name="Straight Connector 505"/>
              <p:cNvCxnSpPr>
                <a:stCxn id="505" idx="0"/>
                <a:endCxn id="50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2" name="TextBox 501"/>
            <p:cNvSpPr txBox="1"/>
            <p:nvPr/>
          </p:nvSpPr>
          <p:spPr>
            <a:xfrm>
              <a:off x="2609678" y="5426323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2272984" y="5857635"/>
              <a:ext cx="300921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4" name="Rounded Rectangle 503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5430468" y="20406133"/>
            <a:ext cx="1450672" cy="1110420"/>
            <a:chOff x="2073228" y="5430688"/>
            <a:chExt cx="1174806" cy="810985"/>
          </a:xfrm>
        </p:grpSpPr>
        <p:grpSp>
          <p:nvGrpSpPr>
            <p:cNvPr id="508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12" name="Rectangle 51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13" name="Straight Connector 512"/>
              <p:cNvCxnSpPr>
                <a:stCxn id="512" idx="0"/>
                <a:endCxn id="51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9" name="TextBox 508"/>
            <p:cNvSpPr txBox="1"/>
            <p:nvPr/>
          </p:nvSpPr>
          <p:spPr>
            <a:xfrm>
              <a:off x="261451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0" name="TextBox 509"/>
            <p:cNvSpPr txBox="1"/>
            <p:nvPr/>
          </p:nvSpPr>
          <p:spPr>
            <a:xfrm>
              <a:off x="2073228" y="5847057"/>
              <a:ext cx="835482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17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1" name="Rounded Rectangle 510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8424466" y="19484734"/>
            <a:ext cx="1488114" cy="1116397"/>
            <a:chOff x="2076256" y="5426323"/>
            <a:chExt cx="1205128" cy="815350"/>
          </a:xfrm>
        </p:grpSpPr>
        <p:grpSp>
          <p:nvGrpSpPr>
            <p:cNvPr id="51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19" name="Rectangle 51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20" name="Straight Connector 519"/>
              <p:cNvCxnSpPr>
                <a:stCxn id="519" idx="0"/>
                <a:endCxn id="51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6" name="TextBox 515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2076256" y="5854676"/>
              <a:ext cx="697636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LVII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8" name="Rounded Rectangle 51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10027127" y="18180877"/>
            <a:ext cx="1410602" cy="1110420"/>
            <a:chOff x="2105678" y="5430688"/>
            <a:chExt cx="1142356" cy="810985"/>
          </a:xfrm>
        </p:grpSpPr>
        <p:grpSp>
          <p:nvGrpSpPr>
            <p:cNvPr id="522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26" name="Rectangle 52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27" name="Straight Connector 526"/>
              <p:cNvCxnSpPr>
                <a:stCxn id="526" idx="0"/>
                <a:endCxn id="52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3" name="TextBox 522"/>
            <p:cNvSpPr txBox="1"/>
            <p:nvPr/>
          </p:nvSpPr>
          <p:spPr>
            <a:xfrm>
              <a:off x="259999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2105678" y="5837190"/>
              <a:ext cx="582848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23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5" name="Rounded Rectangle 524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8" name="Group 527"/>
          <p:cNvGrpSpPr/>
          <p:nvPr/>
        </p:nvGrpSpPr>
        <p:grpSpPr>
          <a:xfrm>
            <a:off x="1351449" y="22957202"/>
            <a:ext cx="1451842" cy="1309816"/>
            <a:chOff x="5319113" y="8031892"/>
            <a:chExt cx="1451842" cy="1309816"/>
          </a:xfrm>
        </p:grpSpPr>
        <p:sp>
          <p:nvSpPr>
            <p:cNvPr id="529" name="Rectangle 528"/>
            <p:cNvSpPr/>
            <p:nvPr/>
          </p:nvSpPr>
          <p:spPr>
            <a:xfrm>
              <a:off x="5436972" y="8575589"/>
              <a:ext cx="121727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5319113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4" name="Group 533"/>
          <p:cNvGrpSpPr/>
          <p:nvPr/>
        </p:nvGrpSpPr>
        <p:grpSpPr>
          <a:xfrm>
            <a:off x="10006482" y="20955999"/>
            <a:ext cx="2650739" cy="1322331"/>
            <a:chOff x="1156095" y="13076819"/>
            <a:chExt cx="1437516" cy="774551"/>
          </a:xfrm>
        </p:grpSpPr>
        <p:grpSp>
          <p:nvGrpSpPr>
            <p:cNvPr id="535" name="Group 534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537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539" name="Rectangle 53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0" name="Straight Connector 539"/>
                <p:cNvCxnSpPr>
                  <a:stCxn id="539" idx="0"/>
                  <a:endCxn id="53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1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2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38" name="TextBox 537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536" name="TextBox 535"/>
            <p:cNvSpPr txBox="1"/>
            <p:nvPr/>
          </p:nvSpPr>
          <p:spPr>
            <a:xfrm>
              <a:off x="1156095" y="13486112"/>
              <a:ext cx="143751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Don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543" name="Group 542"/>
          <p:cNvGrpSpPr/>
          <p:nvPr/>
        </p:nvGrpSpPr>
        <p:grpSpPr>
          <a:xfrm>
            <a:off x="4246976" y="18133817"/>
            <a:ext cx="2426539" cy="1309816"/>
            <a:chOff x="13660483" y="17402297"/>
            <a:chExt cx="2426539" cy="1309816"/>
          </a:xfrm>
        </p:grpSpPr>
        <p:grpSp>
          <p:nvGrpSpPr>
            <p:cNvPr id="544" name="Group 543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547" name="Rectangle 546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548" name="TextBox 547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45" name="Rounded Rectangle 544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TextBox 545"/>
            <p:cNvSpPr txBox="1"/>
            <p:nvPr/>
          </p:nvSpPr>
          <p:spPr>
            <a:xfrm>
              <a:off x="13660483" y="18082261"/>
              <a:ext cx="242653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1711014" y="13524272"/>
            <a:ext cx="2716607" cy="1322331"/>
            <a:chOff x="1156095" y="13076819"/>
            <a:chExt cx="1473237" cy="774551"/>
          </a:xfrm>
        </p:grpSpPr>
        <p:grpSp>
          <p:nvGrpSpPr>
            <p:cNvPr id="550" name="Group 549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552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554" name="Rectangle 55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5" name="Straight Connector 554"/>
                <p:cNvCxnSpPr>
                  <a:stCxn id="554" idx="0"/>
                  <a:endCxn id="55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56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7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53" name="TextBox 552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551" name="TextBox 550"/>
            <p:cNvSpPr txBox="1"/>
            <p:nvPr/>
          </p:nvSpPr>
          <p:spPr>
            <a:xfrm>
              <a:off x="1156095" y="13486112"/>
              <a:ext cx="1473237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Don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569" name="Group 568"/>
          <p:cNvGrpSpPr/>
          <p:nvPr/>
        </p:nvGrpSpPr>
        <p:grpSpPr>
          <a:xfrm>
            <a:off x="3388862" y="13640218"/>
            <a:ext cx="3793021" cy="2343320"/>
            <a:chOff x="3388862" y="13640218"/>
            <a:chExt cx="3793021" cy="2343320"/>
          </a:xfrm>
        </p:grpSpPr>
        <p:sp>
          <p:nvSpPr>
            <p:cNvPr id="570" name="Freeform 569"/>
            <p:cNvSpPr/>
            <p:nvPr/>
          </p:nvSpPr>
          <p:spPr>
            <a:xfrm rot="21379075">
              <a:off x="3388862" y="13640218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1" name="Group 570"/>
            <p:cNvGrpSpPr/>
            <p:nvPr/>
          </p:nvGrpSpPr>
          <p:grpSpPr>
            <a:xfrm rot="19445752">
              <a:off x="5004264" y="14476590"/>
              <a:ext cx="1066567" cy="313554"/>
              <a:chOff x="13265142" y="26116258"/>
              <a:chExt cx="1066567" cy="313554"/>
            </a:xfrm>
          </p:grpSpPr>
          <p:sp>
            <p:nvSpPr>
              <p:cNvPr id="572" name="Rectangle 571"/>
              <p:cNvSpPr/>
              <p:nvPr/>
            </p:nvSpPr>
            <p:spPr>
              <a:xfrm>
                <a:off x="13267106" y="26123431"/>
                <a:ext cx="106460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" name="Rectangle 572"/>
              <p:cNvSpPr/>
              <p:nvPr/>
            </p:nvSpPr>
            <p:spPr>
              <a:xfrm>
                <a:off x="13265142" y="26116258"/>
                <a:ext cx="1066183" cy="313554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</a:t>
                </a:r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996844" y="9479818"/>
            <a:ext cx="1986989" cy="1737094"/>
            <a:chOff x="996844" y="9479818"/>
            <a:chExt cx="1986989" cy="1737094"/>
          </a:xfrm>
        </p:grpSpPr>
        <p:grpSp>
          <p:nvGrpSpPr>
            <p:cNvPr id="558" name="Group 557"/>
            <p:cNvGrpSpPr/>
            <p:nvPr/>
          </p:nvGrpSpPr>
          <p:grpSpPr>
            <a:xfrm>
              <a:off x="996844" y="9479818"/>
              <a:ext cx="1268112" cy="1737094"/>
              <a:chOff x="-1350521" y="8622046"/>
              <a:chExt cx="1268112" cy="1737094"/>
            </a:xfrm>
          </p:grpSpPr>
          <p:grpSp>
            <p:nvGrpSpPr>
              <p:cNvPr id="559" name="Group 558"/>
              <p:cNvGrpSpPr/>
              <p:nvPr/>
            </p:nvGrpSpPr>
            <p:grpSpPr>
              <a:xfrm>
                <a:off x="-1281447" y="8721505"/>
                <a:ext cx="1126902" cy="401137"/>
                <a:chOff x="19448439" y="11231696"/>
                <a:chExt cx="2026190" cy="295619"/>
              </a:xfrm>
            </p:grpSpPr>
            <p:sp>
              <p:nvSpPr>
                <p:cNvPr id="567" name="Rectangle 566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8" name="Rectangle 567"/>
                <p:cNvSpPr/>
                <p:nvPr/>
              </p:nvSpPr>
              <p:spPr>
                <a:xfrm>
                  <a:off x="19448439" y="11235368"/>
                  <a:ext cx="2024348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0" name="TextBox 559"/>
              <p:cNvSpPr txBox="1"/>
              <p:nvPr/>
            </p:nvSpPr>
            <p:spPr>
              <a:xfrm>
                <a:off x="-1262452" y="9897475"/>
                <a:ext cx="1093481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Hollidt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561" name="Group 560"/>
              <p:cNvGrpSpPr/>
              <p:nvPr/>
            </p:nvGrpSpPr>
            <p:grpSpPr>
              <a:xfrm>
                <a:off x="-1350521" y="8622046"/>
                <a:ext cx="1268112" cy="1309816"/>
                <a:chOff x="-957716" y="8094012"/>
                <a:chExt cx="1268112" cy="1309816"/>
              </a:xfrm>
            </p:grpSpPr>
            <p:grpSp>
              <p:nvGrpSpPr>
                <p:cNvPr id="562" name="Group 561"/>
                <p:cNvGrpSpPr/>
                <p:nvPr/>
              </p:nvGrpSpPr>
              <p:grpSpPr>
                <a:xfrm>
                  <a:off x="-957716" y="8094012"/>
                  <a:ext cx="1268112" cy="1309816"/>
                  <a:chOff x="5355110" y="8031892"/>
                  <a:chExt cx="1268112" cy="1309816"/>
                </a:xfrm>
              </p:grpSpPr>
              <p:sp>
                <p:nvSpPr>
                  <p:cNvPr id="565" name="Rectangle 564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566" name="TextBox 565"/>
                  <p:cNvSpPr txBox="1"/>
                  <p:nvPr/>
                </p:nvSpPr>
                <p:spPr>
                  <a:xfrm>
                    <a:off x="5355110" y="8031892"/>
                    <a:ext cx="1260389" cy="64633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3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XXXX</a:t>
                    </a:r>
                    <a:endParaRPr lang="en-US" sz="3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63" name="Freeform 562"/>
                <p:cNvSpPr/>
                <p:nvPr/>
              </p:nvSpPr>
              <p:spPr>
                <a:xfrm>
                  <a:off x="-952152" y="8643221"/>
                  <a:ext cx="1257300" cy="753533"/>
                </a:xfrm>
                <a:custGeom>
                  <a:avLst/>
                  <a:gdLst>
                    <a:gd name="connsiteX0" fmla="*/ 0 w 1257300"/>
                    <a:gd name="connsiteY0" fmla="*/ 753533 h 753533"/>
                    <a:gd name="connsiteX1" fmla="*/ 1257300 w 1257300"/>
                    <a:gd name="connsiteY1" fmla="*/ 0 h 7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7300" h="753533">
                      <a:moveTo>
                        <a:pt x="0" y="753533"/>
                      </a:moveTo>
                      <a:lnTo>
                        <a:pt x="125730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4" name="Freeform 563"/>
                <p:cNvSpPr/>
                <p:nvPr/>
              </p:nvSpPr>
              <p:spPr>
                <a:xfrm flipV="1">
                  <a:off x="-952152" y="8643221"/>
                  <a:ext cx="1257300" cy="753533"/>
                </a:xfrm>
                <a:custGeom>
                  <a:avLst/>
                  <a:gdLst>
                    <a:gd name="connsiteX0" fmla="*/ 0 w 1257300"/>
                    <a:gd name="connsiteY0" fmla="*/ 753533 h 753533"/>
                    <a:gd name="connsiteX1" fmla="*/ 1257300 w 1257300"/>
                    <a:gd name="connsiteY1" fmla="*/ 0 h 7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7300" h="753533">
                      <a:moveTo>
                        <a:pt x="0" y="753533"/>
                      </a:moveTo>
                      <a:lnTo>
                        <a:pt x="125730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74" name="TextBox 573"/>
            <p:cNvSpPr txBox="1"/>
            <p:nvPr/>
          </p:nvSpPr>
          <p:spPr>
            <a:xfrm>
              <a:off x="2217651" y="10159064"/>
              <a:ext cx="76618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5" name="Group 574"/>
          <p:cNvGrpSpPr/>
          <p:nvPr/>
        </p:nvGrpSpPr>
        <p:grpSpPr>
          <a:xfrm>
            <a:off x="5197642" y="14567829"/>
            <a:ext cx="2133600" cy="1116397"/>
            <a:chOff x="1872977" y="5426323"/>
            <a:chExt cx="1727865" cy="815350"/>
          </a:xfrm>
        </p:grpSpPr>
        <p:grpSp>
          <p:nvGrpSpPr>
            <p:cNvPr id="576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80" name="Rectangle 57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81" name="Straight Connector 580"/>
              <p:cNvCxnSpPr>
                <a:stCxn id="580" idx="0"/>
                <a:endCxn id="58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7" name="TextBox 576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8" name="TextBox 577"/>
            <p:cNvSpPr txBox="1"/>
            <p:nvPr/>
          </p:nvSpPr>
          <p:spPr>
            <a:xfrm>
              <a:off x="1872977" y="5819528"/>
              <a:ext cx="1727865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XLVIII               4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9" name="Rounded Rectangle 578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12983629" y="10692245"/>
            <a:ext cx="2273787" cy="1311421"/>
            <a:chOff x="1647306" y="3096643"/>
            <a:chExt cx="2273787" cy="1311421"/>
          </a:xfrm>
        </p:grpSpPr>
        <p:grpSp>
          <p:nvGrpSpPr>
            <p:cNvPr id="583" name="Group 58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87" name="Rectangle 58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88" name="TextBox 58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84" name="Freeform 58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6" name="TextBox 585"/>
            <p:cNvSpPr txBox="1"/>
            <p:nvPr/>
          </p:nvSpPr>
          <p:spPr>
            <a:xfrm>
              <a:off x="1647306" y="3753424"/>
              <a:ext cx="227378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768200" y="10224704"/>
            <a:ext cx="2238589" cy="1311421"/>
            <a:chOff x="1514179" y="3096643"/>
            <a:chExt cx="2238589" cy="1311421"/>
          </a:xfrm>
        </p:grpSpPr>
        <p:grpSp>
          <p:nvGrpSpPr>
            <p:cNvPr id="590" name="Group 58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94" name="Rectangle 59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95" name="TextBox 59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91" name="Freeform 59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Freeform 59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96" name="Group 595"/>
          <p:cNvGrpSpPr/>
          <p:nvPr/>
        </p:nvGrpSpPr>
        <p:grpSpPr>
          <a:xfrm>
            <a:off x="11051936" y="8722655"/>
            <a:ext cx="2293775" cy="1311421"/>
            <a:chOff x="1501391" y="3096643"/>
            <a:chExt cx="2293775" cy="1311421"/>
          </a:xfrm>
        </p:grpSpPr>
        <p:grpSp>
          <p:nvGrpSpPr>
            <p:cNvPr id="597" name="Group 59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01" name="Rectangle 60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02" name="TextBox 60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98" name="Freeform 59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Freeform 59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TextBox 599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03" name="Group 602"/>
          <p:cNvGrpSpPr/>
          <p:nvPr/>
        </p:nvGrpSpPr>
        <p:grpSpPr>
          <a:xfrm>
            <a:off x="12495472" y="7562587"/>
            <a:ext cx="2274165" cy="1311421"/>
            <a:chOff x="1501391" y="3096643"/>
            <a:chExt cx="2274165" cy="1311421"/>
          </a:xfrm>
        </p:grpSpPr>
        <p:grpSp>
          <p:nvGrpSpPr>
            <p:cNvPr id="604" name="Group 60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08" name="Rectangle 60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09" name="TextBox 60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05" name="Freeform 60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Freeform 60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17" name="Group 616"/>
          <p:cNvGrpSpPr/>
          <p:nvPr/>
        </p:nvGrpSpPr>
        <p:grpSpPr>
          <a:xfrm>
            <a:off x="12395701" y="14169440"/>
            <a:ext cx="2244209" cy="1311421"/>
            <a:chOff x="1501391" y="3096643"/>
            <a:chExt cx="2244209" cy="1311421"/>
          </a:xfrm>
        </p:grpSpPr>
        <p:grpSp>
          <p:nvGrpSpPr>
            <p:cNvPr id="618" name="Group 61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22" name="Rectangle 62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23" name="TextBox 62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19" name="Freeform 61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Freeform 61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TextBox 620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24" name="Group 623"/>
          <p:cNvGrpSpPr/>
          <p:nvPr/>
        </p:nvGrpSpPr>
        <p:grpSpPr>
          <a:xfrm>
            <a:off x="10964810" y="15930788"/>
            <a:ext cx="2227379" cy="1311421"/>
            <a:chOff x="1501391" y="3096643"/>
            <a:chExt cx="2227379" cy="1311421"/>
          </a:xfrm>
        </p:grpSpPr>
        <p:grpSp>
          <p:nvGrpSpPr>
            <p:cNvPr id="625" name="Group 62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29" name="Rectangle 62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30" name="TextBox 62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26" name="Freeform 62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Freeform 62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TextBox 627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31" name="Group 630"/>
          <p:cNvGrpSpPr/>
          <p:nvPr/>
        </p:nvGrpSpPr>
        <p:grpSpPr>
          <a:xfrm>
            <a:off x="4083398" y="10947090"/>
            <a:ext cx="2190917" cy="1309816"/>
            <a:chOff x="-2190917" y="7971897"/>
            <a:chExt cx="2190917" cy="1309816"/>
          </a:xfrm>
        </p:grpSpPr>
        <p:grpSp>
          <p:nvGrpSpPr>
            <p:cNvPr id="632" name="Group 631"/>
            <p:cNvGrpSpPr/>
            <p:nvPr/>
          </p:nvGrpSpPr>
          <p:grpSpPr>
            <a:xfrm>
              <a:off x="-2141782" y="8744591"/>
              <a:ext cx="2081774" cy="295619"/>
              <a:chOff x="19448443" y="11231696"/>
              <a:chExt cx="2026186" cy="295619"/>
            </a:xfrm>
          </p:grpSpPr>
          <p:sp>
            <p:nvSpPr>
              <p:cNvPr id="639" name="Rectangle 63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Rectangle 63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3" name="Group 632"/>
            <p:cNvGrpSpPr/>
            <p:nvPr/>
          </p:nvGrpSpPr>
          <p:grpSpPr>
            <a:xfrm>
              <a:off x="-2190917" y="7971897"/>
              <a:ext cx="2190917" cy="1309816"/>
              <a:chOff x="13660483" y="17402297"/>
              <a:chExt cx="2190917" cy="1309816"/>
            </a:xfrm>
          </p:grpSpPr>
          <p:grpSp>
            <p:nvGrpSpPr>
              <p:cNvPr id="634" name="Group 633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637" name="Rectangle 636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638" name="TextBox 637"/>
                <p:cNvSpPr txBox="1"/>
                <p:nvPr/>
              </p:nvSpPr>
              <p:spPr>
                <a:xfrm>
                  <a:off x="5382866" y="8031892"/>
                  <a:ext cx="121302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635" name="Rounded Rectangle 634"/>
              <p:cNvSpPr/>
              <p:nvPr/>
            </p:nvSpPr>
            <p:spPr>
              <a:xfrm>
                <a:off x="14195685" y="18153089"/>
                <a:ext cx="854440" cy="31479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636" name="TextBox 635"/>
              <p:cNvSpPr txBox="1"/>
              <p:nvPr/>
            </p:nvSpPr>
            <p:spPr>
              <a:xfrm>
                <a:off x="13660483" y="18082261"/>
                <a:ext cx="219091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5 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641" name="Group 640"/>
          <p:cNvGrpSpPr/>
          <p:nvPr/>
        </p:nvGrpSpPr>
        <p:grpSpPr>
          <a:xfrm>
            <a:off x="1617408" y="6566776"/>
            <a:ext cx="2324977" cy="1311421"/>
            <a:chOff x="-2324977" y="6257854"/>
            <a:chExt cx="2324977" cy="1311421"/>
          </a:xfrm>
        </p:grpSpPr>
        <p:grpSp>
          <p:nvGrpSpPr>
            <p:cNvPr id="642" name="Group 641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650" name="Rectangle 649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1" name="Rectangle 650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3" name="Group 642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644" name="Group 643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648" name="Rectangle 647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649" name="TextBox 648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645" name="Freeform 644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6" name="Freeform 645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7" name="TextBox 646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1G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652" name="Group 651"/>
          <p:cNvGrpSpPr/>
          <p:nvPr/>
        </p:nvGrpSpPr>
        <p:grpSpPr>
          <a:xfrm>
            <a:off x="9505632" y="13229704"/>
            <a:ext cx="2324977" cy="1311421"/>
            <a:chOff x="-2324977" y="6257854"/>
            <a:chExt cx="2324977" cy="1311421"/>
          </a:xfrm>
        </p:grpSpPr>
        <p:grpSp>
          <p:nvGrpSpPr>
            <p:cNvPr id="653" name="Group 652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661" name="Rectangle 66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2" name="Rectangle 66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4" name="Group 653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655" name="Group 654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659" name="Rectangle 658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660" name="TextBox 659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656" name="Freeform 655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" name="Freeform 656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" name="TextBox 657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solidFill>
                      <a:srgbClr val="C00000"/>
                    </a:solidFill>
                  </a:rPr>
                  <a:t>2</a:t>
                </a:r>
                <a:r>
                  <a:rPr lang="en-US" sz="2400" b="1" dirty="0" smtClean="0">
                    <a:solidFill>
                      <a:srgbClr val="C00000"/>
                    </a:solidFill>
                  </a:rPr>
                  <a:t>G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663" name="Group 662"/>
          <p:cNvGrpSpPr/>
          <p:nvPr/>
        </p:nvGrpSpPr>
        <p:grpSpPr>
          <a:xfrm>
            <a:off x="7479662" y="11431980"/>
            <a:ext cx="2227379" cy="1311421"/>
            <a:chOff x="1501391" y="3096643"/>
            <a:chExt cx="2227379" cy="1311421"/>
          </a:xfrm>
        </p:grpSpPr>
        <p:grpSp>
          <p:nvGrpSpPr>
            <p:cNvPr id="664" name="Group 66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68" name="Rectangle 66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69" name="TextBox 66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65" name="Freeform 66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Freeform 66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TextBox 666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5S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70" name="Group 669"/>
          <p:cNvGrpSpPr/>
          <p:nvPr/>
        </p:nvGrpSpPr>
        <p:grpSpPr>
          <a:xfrm>
            <a:off x="14858370" y="8404111"/>
            <a:ext cx="2273083" cy="1311421"/>
            <a:chOff x="1501392" y="3096643"/>
            <a:chExt cx="2273083" cy="1311421"/>
          </a:xfrm>
        </p:grpSpPr>
        <p:grpSp>
          <p:nvGrpSpPr>
            <p:cNvPr id="671" name="Group 67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75" name="Rectangle 67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76" name="TextBox 67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72" name="Freeform 67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Freeform 67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TextBox 673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77" name="Group 676"/>
          <p:cNvGrpSpPr/>
          <p:nvPr/>
        </p:nvGrpSpPr>
        <p:grpSpPr>
          <a:xfrm>
            <a:off x="15512478" y="12270873"/>
            <a:ext cx="2142713" cy="1311421"/>
            <a:chOff x="1501391" y="3096643"/>
            <a:chExt cx="2142713" cy="1311421"/>
          </a:xfrm>
        </p:grpSpPr>
        <p:grpSp>
          <p:nvGrpSpPr>
            <p:cNvPr id="678" name="Group 67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82" name="Rectangle 68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83" name="TextBox 68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79" name="Freeform 67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Freeform 67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TextBox 680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853953" y="782561"/>
            <a:ext cx="1023257" cy="740229"/>
            <a:chOff x="27932743" y="3570514"/>
            <a:chExt cx="1023257" cy="740229"/>
          </a:xfrm>
        </p:grpSpPr>
        <p:sp>
          <p:nvSpPr>
            <p:cNvPr id="422" name="Oval 42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2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15-3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834564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Rectangle 1636"/>
          <p:cNvSpPr/>
          <p:nvPr/>
        </p:nvSpPr>
        <p:spPr>
          <a:xfrm>
            <a:off x="745849" y="522302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Freeform 1567"/>
          <p:cNvSpPr/>
          <p:nvPr/>
        </p:nvSpPr>
        <p:spPr>
          <a:xfrm>
            <a:off x="15132110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Freeform 1524"/>
          <p:cNvSpPr/>
          <p:nvPr/>
        </p:nvSpPr>
        <p:spPr>
          <a:xfrm>
            <a:off x="15499900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Freeform 1525"/>
          <p:cNvSpPr/>
          <p:nvPr/>
        </p:nvSpPr>
        <p:spPr>
          <a:xfrm>
            <a:off x="16253091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Freeform 1526"/>
          <p:cNvSpPr/>
          <p:nvPr/>
        </p:nvSpPr>
        <p:spPr>
          <a:xfrm>
            <a:off x="16718622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Freeform 1527"/>
          <p:cNvSpPr/>
          <p:nvPr/>
        </p:nvSpPr>
        <p:spPr>
          <a:xfrm>
            <a:off x="16773075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745958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08833 w 10181425"/>
              <a:gd name="connsiteY47" fmla="*/ 10054293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54187 w 10181425"/>
              <a:gd name="connsiteY48" fmla="*/ 9887425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649835 w 10181425"/>
              <a:gd name="connsiteY46" fmla="*/ 10314490 h 18322799"/>
              <a:gd name="connsiteX47" fmla="*/ 7808833 w 10181425"/>
              <a:gd name="connsiteY47" fmla="*/ 10054293 h 18322799"/>
              <a:gd name="connsiteX48" fmla="*/ 8054187 w 10181425"/>
              <a:gd name="connsiteY48" fmla="*/ 9887425 h 18322799"/>
              <a:gd name="connsiteX49" fmla="*/ 8446168 w 10181425"/>
              <a:gd name="connsiteY49" fmla="*/ 10016286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64754" y="10441328"/>
                  <a:pt x="7748337" y="10381957"/>
                </a:cubicBezTo>
                <a:cubicBezTo>
                  <a:pt x="7731920" y="10322586"/>
                  <a:pt x="7639752" y="10369101"/>
                  <a:pt x="7649835" y="10314490"/>
                </a:cubicBezTo>
                <a:cubicBezTo>
                  <a:pt x="7659918" y="10259879"/>
                  <a:pt x="7741441" y="10125471"/>
                  <a:pt x="7808833" y="10054293"/>
                </a:cubicBezTo>
                <a:cubicBezTo>
                  <a:pt x="7876225" y="9983116"/>
                  <a:pt x="7947965" y="9893759"/>
                  <a:pt x="8054187" y="9887425"/>
                </a:cubicBezTo>
                <a:cubicBezTo>
                  <a:pt x="8160409" y="9881091"/>
                  <a:pt x="8340733" y="10034127"/>
                  <a:pt x="8446168" y="10016286"/>
                </a:cubicBezTo>
                <a:cubicBezTo>
                  <a:pt x="8551603" y="9998445"/>
                  <a:pt x="8590547" y="9887875"/>
                  <a:pt x="8686800" y="9780378"/>
                </a:cubicBezTo>
                <a:cubicBezTo>
                  <a:pt x="8783053" y="9672881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Freeform 1531"/>
          <p:cNvSpPr/>
          <p:nvPr/>
        </p:nvSpPr>
        <p:spPr>
          <a:xfrm>
            <a:off x="8975558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Freeform 1532"/>
          <p:cNvSpPr/>
          <p:nvPr/>
        </p:nvSpPr>
        <p:spPr>
          <a:xfrm>
            <a:off x="12488779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Freeform 1533"/>
          <p:cNvSpPr/>
          <p:nvPr/>
        </p:nvSpPr>
        <p:spPr>
          <a:xfrm>
            <a:off x="14197263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Freeform 1534"/>
          <p:cNvSpPr/>
          <p:nvPr/>
        </p:nvSpPr>
        <p:spPr>
          <a:xfrm>
            <a:off x="12775416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Freeform 1535"/>
          <p:cNvSpPr/>
          <p:nvPr/>
        </p:nvSpPr>
        <p:spPr>
          <a:xfrm>
            <a:off x="5273303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Freeform 1536"/>
          <p:cNvSpPr/>
          <p:nvPr/>
        </p:nvSpPr>
        <p:spPr>
          <a:xfrm>
            <a:off x="8270758" y="721895"/>
            <a:ext cx="560421" cy="1417549"/>
          </a:xfrm>
          <a:custGeom>
            <a:avLst/>
            <a:gdLst>
              <a:gd name="connsiteX0" fmla="*/ 0 w 601579"/>
              <a:gd name="connsiteY0" fmla="*/ 1371600 h 1397070"/>
              <a:gd name="connsiteX1" fmla="*/ 72189 w 601579"/>
              <a:gd name="connsiteY1" fmla="*/ 1371600 h 1397070"/>
              <a:gd name="connsiteX2" fmla="*/ 192505 w 601579"/>
              <a:gd name="connsiteY2" fmla="*/ 1106905 h 1397070"/>
              <a:gd name="connsiteX3" fmla="*/ 144379 w 601579"/>
              <a:gd name="connsiteY3" fmla="*/ 914400 h 1397070"/>
              <a:gd name="connsiteX4" fmla="*/ 120316 w 601579"/>
              <a:gd name="connsiteY4" fmla="*/ 649705 h 1397070"/>
              <a:gd name="connsiteX5" fmla="*/ 48126 w 601579"/>
              <a:gd name="connsiteY5" fmla="*/ 457200 h 1397070"/>
              <a:gd name="connsiteX6" fmla="*/ 312821 w 601579"/>
              <a:gd name="connsiteY6" fmla="*/ 505326 h 1397070"/>
              <a:gd name="connsiteX7" fmla="*/ 481263 w 601579"/>
              <a:gd name="connsiteY7" fmla="*/ 192505 h 1397070"/>
              <a:gd name="connsiteX8" fmla="*/ 601579 w 601579"/>
              <a:gd name="connsiteY8" fmla="*/ 0 h 1397070"/>
              <a:gd name="connsiteX0" fmla="*/ 31031 w 560421"/>
              <a:gd name="connsiteY0" fmla="*/ 1371600 h 1371600"/>
              <a:gd name="connsiteX1" fmla="*/ 151347 w 560421"/>
              <a:gd name="connsiteY1" fmla="*/ 1106905 h 1371600"/>
              <a:gd name="connsiteX2" fmla="*/ 103221 w 560421"/>
              <a:gd name="connsiteY2" fmla="*/ 914400 h 1371600"/>
              <a:gd name="connsiteX3" fmla="*/ 79158 w 560421"/>
              <a:gd name="connsiteY3" fmla="*/ 649705 h 1371600"/>
              <a:gd name="connsiteX4" fmla="*/ 6968 w 560421"/>
              <a:gd name="connsiteY4" fmla="*/ 457200 h 1371600"/>
              <a:gd name="connsiteX5" fmla="*/ 271663 w 560421"/>
              <a:gd name="connsiteY5" fmla="*/ 505326 h 1371600"/>
              <a:gd name="connsiteX6" fmla="*/ 440105 w 560421"/>
              <a:gd name="connsiteY6" fmla="*/ 192505 h 1371600"/>
              <a:gd name="connsiteX7" fmla="*/ 560421 w 560421"/>
              <a:gd name="connsiteY7" fmla="*/ 0 h 1371600"/>
              <a:gd name="connsiteX0" fmla="*/ 17246 w 560421"/>
              <a:gd name="connsiteY0" fmla="*/ 1417549 h 1417549"/>
              <a:gd name="connsiteX1" fmla="*/ 151347 w 560421"/>
              <a:gd name="connsiteY1" fmla="*/ 1106905 h 1417549"/>
              <a:gd name="connsiteX2" fmla="*/ 103221 w 560421"/>
              <a:gd name="connsiteY2" fmla="*/ 914400 h 1417549"/>
              <a:gd name="connsiteX3" fmla="*/ 79158 w 560421"/>
              <a:gd name="connsiteY3" fmla="*/ 649705 h 1417549"/>
              <a:gd name="connsiteX4" fmla="*/ 6968 w 560421"/>
              <a:gd name="connsiteY4" fmla="*/ 457200 h 1417549"/>
              <a:gd name="connsiteX5" fmla="*/ 271663 w 560421"/>
              <a:gd name="connsiteY5" fmla="*/ 505326 h 1417549"/>
              <a:gd name="connsiteX6" fmla="*/ 440105 w 560421"/>
              <a:gd name="connsiteY6" fmla="*/ 192505 h 1417549"/>
              <a:gd name="connsiteX7" fmla="*/ 560421 w 560421"/>
              <a:gd name="connsiteY7" fmla="*/ 0 h 141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1" h="1417549">
                <a:moveTo>
                  <a:pt x="17246" y="1417549"/>
                </a:moveTo>
                <a:cubicBezTo>
                  <a:pt x="49330" y="1373433"/>
                  <a:pt x="137018" y="1190763"/>
                  <a:pt x="151347" y="1106905"/>
                </a:cubicBezTo>
                <a:cubicBezTo>
                  <a:pt x="165676" y="1023047"/>
                  <a:pt x="115252" y="990600"/>
                  <a:pt x="103221" y="914400"/>
                </a:cubicBezTo>
                <a:cubicBezTo>
                  <a:pt x="91190" y="838200"/>
                  <a:pt x="95200" y="725905"/>
                  <a:pt x="79158" y="649705"/>
                </a:cubicBezTo>
                <a:cubicBezTo>
                  <a:pt x="63116" y="573505"/>
                  <a:pt x="-25116" y="481263"/>
                  <a:pt x="6968" y="457200"/>
                </a:cubicBezTo>
                <a:cubicBezTo>
                  <a:pt x="39052" y="433137"/>
                  <a:pt x="199474" y="549442"/>
                  <a:pt x="271663" y="505326"/>
                </a:cubicBezTo>
                <a:cubicBezTo>
                  <a:pt x="343852" y="461210"/>
                  <a:pt x="391979" y="276726"/>
                  <a:pt x="440105" y="192505"/>
                </a:cubicBezTo>
                <a:cubicBezTo>
                  <a:pt x="488231" y="108284"/>
                  <a:pt x="536358" y="36095"/>
                  <a:pt x="560421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Freeform 1537"/>
          <p:cNvSpPr/>
          <p:nvPr/>
        </p:nvSpPr>
        <p:spPr>
          <a:xfrm>
            <a:off x="3410022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Freeform 1538"/>
          <p:cNvSpPr/>
          <p:nvPr/>
        </p:nvSpPr>
        <p:spPr>
          <a:xfrm>
            <a:off x="3490860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Freeform 1539"/>
          <p:cNvSpPr/>
          <p:nvPr/>
        </p:nvSpPr>
        <p:spPr>
          <a:xfrm>
            <a:off x="1817873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Freeform 1540"/>
          <p:cNvSpPr/>
          <p:nvPr/>
        </p:nvSpPr>
        <p:spPr>
          <a:xfrm>
            <a:off x="15568863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Freeform 1528"/>
          <p:cNvSpPr/>
          <p:nvPr/>
        </p:nvSpPr>
        <p:spPr>
          <a:xfrm>
            <a:off x="16042943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7358519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Freeform 1541"/>
          <p:cNvSpPr/>
          <p:nvPr/>
        </p:nvSpPr>
        <p:spPr>
          <a:xfrm>
            <a:off x="9649326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Freeform 1542"/>
          <p:cNvSpPr/>
          <p:nvPr/>
        </p:nvSpPr>
        <p:spPr>
          <a:xfrm>
            <a:off x="8426290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Freeform 1543"/>
          <p:cNvSpPr/>
          <p:nvPr/>
        </p:nvSpPr>
        <p:spPr>
          <a:xfrm>
            <a:off x="7267074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Freeform 1544"/>
          <p:cNvSpPr/>
          <p:nvPr/>
        </p:nvSpPr>
        <p:spPr>
          <a:xfrm>
            <a:off x="2838636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Freeform 1545"/>
          <p:cNvSpPr/>
          <p:nvPr/>
        </p:nvSpPr>
        <p:spPr>
          <a:xfrm>
            <a:off x="3200400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Freeform 1546"/>
          <p:cNvSpPr/>
          <p:nvPr/>
        </p:nvSpPr>
        <p:spPr>
          <a:xfrm>
            <a:off x="4523375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Freeform 1547"/>
          <p:cNvSpPr/>
          <p:nvPr/>
        </p:nvSpPr>
        <p:spPr>
          <a:xfrm>
            <a:off x="1834483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1" name="Group 300"/>
          <p:cNvGrpSpPr/>
          <p:nvPr/>
        </p:nvGrpSpPr>
        <p:grpSpPr>
          <a:xfrm>
            <a:off x="767932" y="553453"/>
            <a:ext cx="17207568" cy="25628795"/>
            <a:chOff x="767932" y="553453"/>
            <a:chExt cx="17207568" cy="25628795"/>
          </a:xfrm>
        </p:grpSpPr>
        <p:grpSp>
          <p:nvGrpSpPr>
            <p:cNvPr id="302" name="Group 301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360" name="Freeform 359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reeform 360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Freeform 361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3" name="Group 302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335" name="Freeform 334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Freeform 357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Freeform 358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303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305" name="Freeform 304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Freeform 306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49" name="Freeform 1548"/>
          <p:cNvSpPr/>
          <p:nvPr/>
        </p:nvSpPr>
        <p:spPr>
          <a:xfrm>
            <a:off x="745958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Freeform 1549"/>
          <p:cNvSpPr/>
          <p:nvPr/>
        </p:nvSpPr>
        <p:spPr>
          <a:xfrm>
            <a:off x="10226842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Freeform 1550"/>
          <p:cNvSpPr/>
          <p:nvPr/>
        </p:nvSpPr>
        <p:spPr>
          <a:xfrm>
            <a:off x="2936793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Freeform 1551"/>
          <p:cNvSpPr/>
          <p:nvPr/>
        </p:nvSpPr>
        <p:spPr>
          <a:xfrm>
            <a:off x="697832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Freeform 1552"/>
          <p:cNvSpPr/>
          <p:nvPr/>
        </p:nvSpPr>
        <p:spPr>
          <a:xfrm>
            <a:off x="770021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Freeform 1553"/>
          <p:cNvSpPr/>
          <p:nvPr/>
        </p:nvSpPr>
        <p:spPr>
          <a:xfrm>
            <a:off x="794084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5" name="Freeform 1554"/>
          <p:cNvSpPr/>
          <p:nvPr/>
        </p:nvSpPr>
        <p:spPr>
          <a:xfrm>
            <a:off x="7221064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Freeform 1555"/>
          <p:cNvSpPr/>
          <p:nvPr/>
        </p:nvSpPr>
        <p:spPr>
          <a:xfrm>
            <a:off x="8734926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Freeform 1556"/>
          <p:cNvSpPr/>
          <p:nvPr/>
        </p:nvSpPr>
        <p:spPr>
          <a:xfrm>
            <a:off x="745958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Freeform 1557"/>
          <p:cNvSpPr/>
          <p:nvPr/>
        </p:nvSpPr>
        <p:spPr>
          <a:xfrm>
            <a:off x="3031958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Freeform 1558"/>
          <p:cNvSpPr/>
          <p:nvPr/>
        </p:nvSpPr>
        <p:spPr>
          <a:xfrm>
            <a:off x="7109998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Freeform 1559"/>
          <p:cNvSpPr/>
          <p:nvPr/>
        </p:nvSpPr>
        <p:spPr>
          <a:xfrm>
            <a:off x="1467853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Freeform 1560"/>
          <p:cNvSpPr/>
          <p:nvPr/>
        </p:nvSpPr>
        <p:spPr>
          <a:xfrm>
            <a:off x="16266695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Freeform 1561"/>
          <p:cNvSpPr/>
          <p:nvPr/>
        </p:nvSpPr>
        <p:spPr>
          <a:xfrm>
            <a:off x="14678526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Freeform 1562"/>
          <p:cNvSpPr/>
          <p:nvPr/>
        </p:nvSpPr>
        <p:spPr>
          <a:xfrm>
            <a:off x="5712964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Freeform 1566"/>
          <p:cNvSpPr/>
          <p:nvPr/>
        </p:nvSpPr>
        <p:spPr>
          <a:xfrm>
            <a:off x="6342580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Freeform 1571"/>
          <p:cNvSpPr/>
          <p:nvPr/>
        </p:nvSpPr>
        <p:spPr>
          <a:xfrm>
            <a:off x="16420043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Freeform 1572"/>
          <p:cNvSpPr/>
          <p:nvPr/>
        </p:nvSpPr>
        <p:spPr>
          <a:xfrm>
            <a:off x="15637099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Freeform 1573"/>
          <p:cNvSpPr/>
          <p:nvPr/>
        </p:nvSpPr>
        <p:spPr>
          <a:xfrm>
            <a:off x="15732381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7" name="Oval 1576"/>
          <p:cNvSpPr/>
          <p:nvPr/>
        </p:nvSpPr>
        <p:spPr>
          <a:xfrm>
            <a:off x="10533188" y="10835255"/>
            <a:ext cx="185979" cy="20147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TextBox 1592"/>
          <p:cNvSpPr txBox="1"/>
          <p:nvPr/>
        </p:nvSpPr>
        <p:spPr>
          <a:xfrm>
            <a:off x="14749390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1595" name="TextBox 1594"/>
          <p:cNvSpPr txBox="1"/>
          <p:nvPr/>
        </p:nvSpPr>
        <p:spPr>
          <a:xfrm>
            <a:off x="773362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1602" name="TextBox 1601"/>
          <p:cNvSpPr txBox="1"/>
          <p:nvPr/>
        </p:nvSpPr>
        <p:spPr>
          <a:xfrm>
            <a:off x="9639300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1605" name="TextBox 1604"/>
          <p:cNvSpPr txBox="1"/>
          <p:nvPr/>
        </p:nvSpPr>
        <p:spPr>
          <a:xfrm rot="20805406">
            <a:off x="4629150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6" name="TextBox 1605"/>
          <p:cNvSpPr txBox="1"/>
          <p:nvPr/>
        </p:nvSpPr>
        <p:spPr>
          <a:xfrm rot="3888152">
            <a:off x="9659599" y="85084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8" name="TextBox 1607"/>
          <p:cNvSpPr txBox="1"/>
          <p:nvPr/>
        </p:nvSpPr>
        <p:spPr>
          <a:xfrm rot="3102398">
            <a:off x="1162050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613" name="Freeform 1612"/>
          <p:cNvSpPr/>
          <p:nvPr/>
        </p:nvSpPr>
        <p:spPr>
          <a:xfrm>
            <a:off x="14497050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Freeform 1613"/>
          <p:cNvSpPr/>
          <p:nvPr/>
        </p:nvSpPr>
        <p:spPr>
          <a:xfrm rot="1152781">
            <a:off x="16897411" y="83676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Freeform 1614"/>
          <p:cNvSpPr/>
          <p:nvPr/>
        </p:nvSpPr>
        <p:spPr>
          <a:xfrm rot="1152781">
            <a:off x="15569475" y="116545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4" name="TextBox 1623"/>
          <p:cNvSpPr txBox="1"/>
          <p:nvPr/>
        </p:nvSpPr>
        <p:spPr>
          <a:xfrm>
            <a:off x="9023544" y="10589748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1603" name="TextBox 1602"/>
          <p:cNvSpPr txBox="1"/>
          <p:nvPr/>
        </p:nvSpPr>
        <p:spPr>
          <a:xfrm>
            <a:off x="5778500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15" name="Group 14"/>
          <p:cNvGrpSpPr/>
          <p:nvPr/>
        </p:nvGrpSpPr>
        <p:grpSpPr>
          <a:xfrm>
            <a:off x="1032602" y="5537962"/>
            <a:ext cx="296950" cy="2043980"/>
            <a:chOff x="1032602" y="5537962"/>
            <a:chExt cx="296950" cy="2043980"/>
          </a:xfrm>
        </p:grpSpPr>
        <p:sp>
          <p:nvSpPr>
            <p:cNvPr id="1620" name="Freeform 1619"/>
            <p:cNvSpPr/>
            <p:nvPr/>
          </p:nvSpPr>
          <p:spPr>
            <a:xfrm rot="1152781">
              <a:off x="1104931" y="5537962"/>
              <a:ext cx="46940" cy="204398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162935 w 162935"/>
                <a:gd name="connsiteY0" fmla="*/ 4838041 h 4838041"/>
                <a:gd name="connsiteX1" fmla="*/ 0 w 162935"/>
                <a:gd name="connsiteY1" fmla="*/ 0 h 4838041"/>
                <a:gd name="connsiteX0" fmla="*/ 0 w 46680"/>
                <a:gd name="connsiteY0" fmla="*/ 2268343 h 2268343"/>
                <a:gd name="connsiteX1" fmla="*/ 46680 w 46680"/>
                <a:gd name="connsiteY1" fmla="*/ 0 h 2268343"/>
                <a:gd name="connsiteX0" fmla="*/ 0 w 39784"/>
                <a:gd name="connsiteY0" fmla="*/ 2001848 h 2001848"/>
                <a:gd name="connsiteX1" fmla="*/ 39784 w 39784"/>
                <a:gd name="connsiteY1" fmla="*/ 0 h 2001848"/>
                <a:gd name="connsiteX0" fmla="*/ 0 w 39864"/>
                <a:gd name="connsiteY0" fmla="*/ 1866896 h 1866896"/>
                <a:gd name="connsiteX1" fmla="*/ 39864 w 39864"/>
                <a:gd name="connsiteY1" fmla="*/ 0 h 1866896"/>
                <a:gd name="connsiteX0" fmla="*/ 0 w 48084"/>
                <a:gd name="connsiteY0" fmla="*/ 2017921 h 2017921"/>
                <a:gd name="connsiteX1" fmla="*/ 48084 w 48084"/>
                <a:gd name="connsiteY1" fmla="*/ 0 h 2017921"/>
                <a:gd name="connsiteX0" fmla="*/ 0 w 46940"/>
                <a:gd name="connsiteY0" fmla="*/ 2043980 h 2043980"/>
                <a:gd name="connsiteX1" fmla="*/ 46940 w 46940"/>
                <a:gd name="connsiteY1" fmla="*/ 0 h 204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940" h="2043980">
                  <a:moveTo>
                    <a:pt x="0" y="2043980"/>
                  </a:moveTo>
                  <a:cubicBezTo>
                    <a:pt x="15560" y="1287866"/>
                    <a:pt x="31380" y="756114"/>
                    <a:pt x="46940" y="0"/>
                  </a:cubicBezTo>
                </a:path>
              </a:pathLst>
            </a:custGeom>
            <a:noFill/>
            <a:ln w="1270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642" name="Group 1641"/>
            <p:cNvGrpSpPr/>
            <p:nvPr/>
          </p:nvGrpSpPr>
          <p:grpSpPr>
            <a:xfrm rot="17504754">
              <a:off x="640003" y="6242232"/>
              <a:ext cx="1082147" cy="296950"/>
              <a:chOff x="13371486" y="26121183"/>
              <a:chExt cx="870333" cy="296950"/>
            </a:xfrm>
          </p:grpSpPr>
          <p:sp>
            <p:nvSpPr>
              <p:cNvPr id="1643" name="Rectangle 1642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4" name="Rectangle 1643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648" name="Group 1647"/>
          <p:cNvGrpSpPr/>
          <p:nvPr/>
        </p:nvGrpSpPr>
        <p:grpSpPr>
          <a:xfrm rot="18045474">
            <a:off x="15278832" y="6752902"/>
            <a:ext cx="870333" cy="296950"/>
            <a:chOff x="13371486" y="26121183"/>
            <a:chExt cx="870333" cy="296950"/>
          </a:xfrm>
        </p:grpSpPr>
        <p:sp>
          <p:nvSpPr>
            <p:cNvPr id="1649" name="Rectangle 164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Rectangle 164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 rot="1712553">
            <a:off x="1734581" y="2047102"/>
            <a:ext cx="1200150" cy="2952750"/>
            <a:chOff x="3143250" y="2590800"/>
            <a:chExt cx="1200150" cy="2952750"/>
          </a:xfrm>
        </p:grpSpPr>
        <p:sp>
          <p:nvSpPr>
            <p:cNvPr id="1609" name="Freeform 1608"/>
            <p:cNvSpPr/>
            <p:nvPr/>
          </p:nvSpPr>
          <p:spPr>
            <a:xfrm>
              <a:off x="3143250" y="259080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1" name="Group 1650"/>
            <p:cNvGrpSpPr/>
            <p:nvPr/>
          </p:nvGrpSpPr>
          <p:grpSpPr>
            <a:xfrm rot="17525268">
              <a:off x="3460694" y="3549379"/>
              <a:ext cx="870333" cy="296950"/>
              <a:chOff x="13371486" y="26121183"/>
              <a:chExt cx="870333" cy="296950"/>
            </a:xfrm>
          </p:grpSpPr>
          <p:sp>
            <p:nvSpPr>
              <p:cNvPr id="1652" name="Rectangle 1651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3" name="Rectangle 1652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 rot="1887517">
            <a:off x="4243002" y="7143748"/>
            <a:ext cx="1200150" cy="2952750"/>
            <a:chOff x="3897012" y="7267317"/>
            <a:chExt cx="1200150" cy="2952750"/>
          </a:xfrm>
        </p:grpSpPr>
        <p:sp>
          <p:nvSpPr>
            <p:cNvPr id="1610" name="Freeform 1609"/>
            <p:cNvSpPr/>
            <p:nvPr/>
          </p:nvSpPr>
          <p:spPr>
            <a:xfrm>
              <a:off x="3897012" y="7267317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4" name="Group 1653"/>
            <p:cNvGrpSpPr/>
            <p:nvPr/>
          </p:nvGrpSpPr>
          <p:grpSpPr>
            <a:xfrm rot="17521694">
              <a:off x="4193747" y="8275279"/>
              <a:ext cx="870333" cy="296950"/>
              <a:chOff x="13371486" y="26121183"/>
              <a:chExt cx="870333" cy="296950"/>
            </a:xfrm>
          </p:grpSpPr>
          <p:sp>
            <p:nvSpPr>
              <p:cNvPr id="1655" name="Rectangle 16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6" name="Rectangle 16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 rot="18218848">
            <a:off x="11910378" y="7166263"/>
            <a:ext cx="923262" cy="2299632"/>
            <a:chOff x="12979761" y="4996500"/>
            <a:chExt cx="923262" cy="2299632"/>
          </a:xfrm>
        </p:grpSpPr>
        <p:sp>
          <p:nvSpPr>
            <p:cNvPr id="1612" name="Freeform 1611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60" name="Group 1659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1661" name="Rectangle 1660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2" name="Rectangle 1661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663" name="Group 1662"/>
          <p:cNvGrpSpPr/>
          <p:nvPr/>
        </p:nvGrpSpPr>
        <p:grpSpPr>
          <a:xfrm rot="18633394">
            <a:off x="16943714" y="8968255"/>
            <a:ext cx="1062723" cy="296596"/>
            <a:chOff x="13330299" y="26123431"/>
            <a:chExt cx="1062723" cy="296596"/>
          </a:xfrm>
        </p:grpSpPr>
        <p:sp>
          <p:nvSpPr>
            <p:cNvPr id="1664" name="Rectangle 166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Rectangle 166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6" name="Group 1665"/>
          <p:cNvGrpSpPr/>
          <p:nvPr/>
        </p:nvGrpSpPr>
        <p:grpSpPr>
          <a:xfrm rot="20930982">
            <a:off x="16733089" y="12059283"/>
            <a:ext cx="870333" cy="296950"/>
            <a:chOff x="13371486" y="26121183"/>
            <a:chExt cx="870333" cy="296950"/>
          </a:xfrm>
        </p:grpSpPr>
        <p:sp>
          <p:nvSpPr>
            <p:cNvPr id="1667" name="Rectangle 166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Rectangle 166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427453" y="9068873"/>
            <a:ext cx="1458776" cy="3830369"/>
            <a:chOff x="7427453" y="9068873"/>
            <a:chExt cx="1458776" cy="3830369"/>
          </a:xfrm>
        </p:grpSpPr>
        <p:sp>
          <p:nvSpPr>
            <p:cNvPr id="1611" name="Freeform 1610"/>
            <p:cNvSpPr/>
            <p:nvPr/>
          </p:nvSpPr>
          <p:spPr>
            <a:xfrm rot="868831">
              <a:off x="7427453" y="9068873"/>
              <a:ext cx="1458776" cy="3830369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776" h="3830369">
                  <a:moveTo>
                    <a:pt x="0" y="3830369"/>
                  </a:moveTo>
                  <a:cubicBezTo>
                    <a:pt x="827295" y="1699774"/>
                    <a:pt x="631481" y="2130595"/>
                    <a:pt x="1458776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5" name="Group 1704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1706" name="Rectangle 1705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7" name="Rectangle 1706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708" name="Group 1707"/>
          <p:cNvGrpSpPr/>
          <p:nvPr/>
        </p:nvGrpSpPr>
        <p:grpSpPr>
          <a:xfrm>
            <a:off x="13799865" y="5704760"/>
            <a:ext cx="1451842" cy="1309816"/>
            <a:chOff x="5305666" y="8031892"/>
            <a:chExt cx="1451842" cy="1309816"/>
          </a:xfrm>
        </p:grpSpPr>
        <p:sp>
          <p:nvSpPr>
            <p:cNvPr id="1709" name="Rectangle 170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0" name="TextBox 170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15242278" y="14795850"/>
            <a:ext cx="1451842" cy="1309816"/>
            <a:chOff x="5305666" y="8031892"/>
            <a:chExt cx="1451842" cy="1309816"/>
          </a:xfrm>
        </p:grpSpPr>
        <p:sp>
          <p:nvSpPr>
            <p:cNvPr id="1715" name="Rectangle 171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697832" y="4614779"/>
            <a:ext cx="2887579" cy="6478337"/>
          </a:xfrm>
          <a:custGeom>
            <a:avLst/>
            <a:gdLst>
              <a:gd name="connsiteX0" fmla="*/ 0 w 2887579"/>
              <a:gd name="connsiteY0" fmla="*/ 5347 h 6478337"/>
              <a:gd name="connsiteX1" fmla="*/ 72189 w 2887579"/>
              <a:gd name="connsiteY1" fmla="*/ 53474 h 6478337"/>
              <a:gd name="connsiteX2" fmla="*/ 409073 w 2887579"/>
              <a:gd name="connsiteY2" fmla="*/ 390358 h 6478337"/>
              <a:gd name="connsiteX3" fmla="*/ 649705 w 2887579"/>
              <a:gd name="connsiteY3" fmla="*/ 823495 h 6478337"/>
              <a:gd name="connsiteX4" fmla="*/ 986589 w 2887579"/>
              <a:gd name="connsiteY4" fmla="*/ 1425074 h 6478337"/>
              <a:gd name="connsiteX5" fmla="*/ 914400 w 2887579"/>
              <a:gd name="connsiteY5" fmla="*/ 2050716 h 6478337"/>
              <a:gd name="connsiteX6" fmla="*/ 818147 w 2887579"/>
              <a:gd name="connsiteY6" fmla="*/ 2556042 h 6478337"/>
              <a:gd name="connsiteX7" fmla="*/ 577515 w 2887579"/>
              <a:gd name="connsiteY7" fmla="*/ 2844800 h 6478337"/>
              <a:gd name="connsiteX8" fmla="*/ 360947 w 2887579"/>
              <a:gd name="connsiteY8" fmla="*/ 3157621 h 6478337"/>
              <a:gd name="connsiteX9" fmla="*/ 336884 w 2887579"/>
              <a:gd name="connsiteY9" fmla="*/ 3470442 h 6478337"/>
              <a:gd name="connsiteX10" fmla="*/ 481263 w 2887579"/>
              <a:gd name="connsiteY10" fmla="*/ 3542632 h 6478337"/>
              <a:gd name="connsiteX11" fmla="*/ 842210 w 2887579"/>
              <a:gd name="connsiteY11" fmla="*/ 3711074 h 6478337"/>
              <a:gd name="connsiteX12" fmla="*/ 1106905 w 2887579"/>
              <a:gd name="connsiteY12" fmla="*/ 3999832 h 6478337"/>
              <a:gd name="connsiteX13" fmla="*/ 1203157 w 2887579"/>
              <a:gd name="connsiteY13" fmla="*/ 4481095 h 6478337"/>
              <a:gd name="connsiteX14" fmla="*/ 1660357 w 2887579"/>
              <a:gd name="connsiteY14" fmla="*/ 4914232 h 6478337"/>
              <a:gd name="connsiteX15" fmla="*/ 2021305 w 2887579"/>
              <a:gd name="connsiteY15" fmla="*/ 5106737 h 6478337"/>
              <a:gd name="connsiteX16" fmla="*/ 2189747 w 2887579"/>
              <a:gd name="connsiteY16" fmla="*/ 5588000 h 6478337"/>
              <a:gd name="connsiteX17" fmla="*/ 2237873 w 2887579"/>
              <a:gd name="connsiteY17" fmla="*/ 5997074 h 6478337"/>
              <a:gd name="connsiteX18" fmla="*/ 2478505 w 2887579"/>
              <a:gd name="connsiteY18" fmla="*/ 6358021 h 6478337"/>
              <a:gd name="connsiteX19" fmla="*/ 2887579 w 2887579"/>
              <a:gd name="connsiteY19" fmla="*/ 6478337 h 647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87579" h="6478337">
                <a:moveTo>
                  <a:pt x="0" y="5347"/>
                </a:moveTo>
                <a:cubicBezTo>
                  <a:pt x="2005" y="-2674"/>
                  <a:pt x="4010" y="-10694"/>
                  <a:pt x="72189" y="53474"/>
                </a:cubicBezTo>
                <a:cubicBezTo>
                  <a:pt x="140368" y="117642"/>
                  <a:pt x="312820" y="262021"/>
                  <a:pt x="409073" y="390358"/>
                </a:cubicBezTo>
                <a:cubicBezTo>
                  <a:pt x="505326" y="518695"/>
                  <a:pt x="649705" y="823495"/>
                  <a:pt x="649705" y="823495"/>
                </a:cubicBezTo>
                <a:cubicBezTo>
                  <a:pt x="745958" y="995948"/>
                  <a:pt x="942473" y="1220537"/>
                  <a:pt x="986589" y="1425074"/>
                </a:cubicBezTo>
                <a:cubicBezTo>
                  <a:pt x="1030705" y="1629611"/>
                  <a:pt x="942474" y="1862221"/>
                  <a:pt x="914400" y="2050716"/>
                </a:cubicBezTo>
                <a:cubicBezTo>
                  <a:pt x="886326" y="2239211"/>
                  <a:pt x="874295" y="2423695"/>
                  <a:pt x="818147" y="2556042"/>
                </a:cubicBezTo>
                <a:cubicBezTo>
                  <a:pt x="761999" y="2688389"/>
                  <a:pt x="653715" y="2744537"/>
                  <a:pt x="577515" y="2844800"/>
                </a:cubicBezTo>
                <a:cubicBezTo>
                  <a:pt x="501315" y="2945063"/>
                  <a:pt x="401052" y="3053347"/>
                  <a:pt x="360947" y="3157621"/>
                </a:cubicBezTo>
                <a:cubicBezTo>
                  <a:pt x="320842" y="3261895"/>
                  <a:pt x="316831" y="3406274"/>
                  <a:pt x="336884" y="3470442"/>
                </a:cubicBezTo>
                <a:cubicBezTo>
                  <a:pt x="356937" y="3534611"/>
                  <a:pt x="481263" y="3542632"/>
                  <a:pt x="481263" y="3542632"/>
                </a:cubicBezTo>
                <a:cubicBezTo>
                  <a:pt x="565484" y="3582737"/>
                  <a:pt x="737936" y="3634874"/>
                  <a:pt x="842210" y="3711074"/>
                </a:cubicBezTo>
                <a:cubicBezTo>
                  <a:pt x="946484" y="3787274"/>
                  <a:pt x="1046747" y="3871495"/>
                  <a:pt x="1106905" y="3999832"/>
                </a:cubicBezTo>
                <a:cubicBezTo>
                  <a:pt x="1167063" y="4128169"/>
                  <a:pt x="1110915" y="4328695"/>
                  <a:pt x="1203157" y="4481095"/>
                </a:cubicBezTo>
                <a:cubicBezTo>
                  <a:pt x="1295399" y="4633495"/>
                  <a:pt x="1523999" y="4809958"/>
                  <a:pt x="1660357" y="4914232"/>
                </a:cubicBezTo>
                <a:cubicBezTo>
                  <a:pt x="1796715" y="5018506"/>
                  <a:pt x="1933073" y="4994442"/>
                  <a:pt x="2021305" y="5106737"/>
                </a:cubicBezTo>
                <a:cubicBezTo>
                  <a:pt x="2109537" y="5219032"/>
                  <a:pt x="2153652" y="5439611"/>
                  <a:pt x="2189747" y="5588000"/>
                </a:cubicBezTo>
                <a:cubicBezTo>
                  <a:pt x="2225842" y="5736389"/>
                  <a:pt x="2189747" y="5868737"/>
                  <a:pt x="2237873" y="5997074"/>
                </a:cubicBezTo>
                <a:cubicBezTo>
                  <a:pt x="2285999" y="6125411"/>
                  <a:pt x="2370221" y="6277811"/>
                  <a:pt x="2478505" y="6358021"/>
                </a:cubicBezTo>
                <a:cubicBezTo>
                  <a:pt x="2586789" y="6438232"/>
                  <a:pt x="2887579" y="6478337"/>
                  <a:pt x="2887579" y="6478337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225867" y="10515600"/>
            <a:ext cx="5730581" cy="4572000"/>
          </a:xfrm>
          <a:custGeom>
            <a:avLst/>
            <a:gdLst>
              <a:gd name="connsiteX0" fmla="*/ 472012 w 5745977"/>
              <a:gd name="connsiteY0" fmla="*/ 0 h 4572000"/>
              <a:gd name="connsiteX1" fmla="*/ 87001 w 5745977"/>
              <a:gd name="connsiteY1" fmla="*/ 481263 h 4572000"/>
              <a:gd name="connsiteX2" fmla="*/ 14812 w 5745977"/>
              <a:gd name="connsiteY2" fmla="*/ 1251284 h 4572000"/>
              <a:gd name="connsiteX3" fmla="*/ 303570 w 5745977"/>
              <a:gd name="connsiteY3" fmla="*/ 2069432 h 4572000"/>
              <a:gd name="connsiteX4" fmla="*/ 1314222 w 5745977"/>
              <a:gd name="connsiteY4" fmla="*/ 2671011 h 4572000"/>
              <a:gd name="connsiteX5" fmla="*/ 1987991 w 5745977"/>
              <a:gd name="connsiteY5" fmla="*/ 2815389 h 4572000"/>
              <a:gd name="connsiteX6" fmla="*/ 2782075 w 5745977"/>
              <a:gd name="connsiteY6" fmla="*/ 2526632 h 4572000"/>
              <a:gd name="connsiteX7" fmla="*/ 3696475 w 5745977"/>
              <a:gd name="connsiteY7" fmla="*/ 2261937 h 4572000"/>
              <a:gd name="connsiteX8" fmla="*/ 4442433 w 5745977"/>
              <a:gd name="connsiteY8" fmla="*/ 2574758 h 4572000"/>
              <a:gd name="connsiteX9" fmla="*/ 5116201 w 5745977"/>
              <a:gd name="connsiteY9" fmla="*/ 3224463 h 4572000"/>
              <a:gd name="connsiteX10" fmla="*/ 5477149 w 5745977"/>
              <a:gd name="connsiteY10" fmla="*/ 3826042 h 4572000"/>
              <a:gd name="connsiteX11" fmla="*/ 5717780 w 5745977"/>
              <a:gd name="connsiteY11" fmla="*/ 4572000 h 4572000"/>
              <a:gd name="connsiteX0" fmla="*/ 472012 w 5719445"/>
              <a:gd name="connsiteY0" fmla="*/ 0 h 4572000"/>
              <a:gd name="connsiteX1" fmla="*/ 87001 w 5719445"/>
              <a:gd name="connsiteY1" fmla="*/ 481263 h 4572000"/>
              <a:gd name="connsiteX2" fmla="*/ 14812 w 5719445"/>
              <a:gd name="connsiteY2" fmla="*/ 1251284 h 4572000"/>
              <a:gd name="connsiteX3" fmla="*/ 303570 w 5719445"/>
              <a:gd name="connsiteY3" fmla="*/ 2069432 h 4572000"/>
              <a:gd name="connsiteX4" fmla="*/ 1314222 w 5719445"/>
              <a:gd name="connsiteY4" fmla="*/ 2671011 h 4572000"/>
              <a:gd name="connsiteX5" fmla="*/ 1987991 w 5719445"/>
              <a:gd name="connsiteY5" fmla="*/ 2815389 h 4572000"/>
              <a:gd name="connsiteX6" fmla="*/ 2782075 w 5719445"/>
              <a:gd name="connsiteY6" fmla="*/ 2526632 h 4572000"/>
              <a:gd name="connsiteX7" fmla="*/ 3696475 w 5719445"/>
              <a:gd name="connsiteY7" fmla="*/ 2261937 h 4572000"/>
              <a:gd name="connsiteX8" fmla="*/ 4442433 w 5719445"/>
              <a:gd name="connsiteY8" fmla="*/ 2574758 h 4572000"/>
              <a:gd name="connsiteX9" fmla="*/ 5116201 w 5719445"/>
              <a:gd name="connsiteY9" fmla="*/ 3224463 h 4572000"/>
              <a:gd name="connsiteX10" fmla="*/ 5477149 w 5719445"/>
              <a:gd name="connsiteY10" fmla="*/ 3826042 h 4572000"/>
              <a:gd name="connsiteX11" fmla="*/ 5717780 w 5719445"/>
              <a:gd name="connsiteY11" fmla="*/ 4572000 h 4572000"/>
              <a:gd name="connsiteX0" fmla="*/ 472012 w 5730581"/>
              <a:gd name="connsiteY0" fmla="*/ 0 h 4572000"/>
              <a:gd name="connsiteX1" fmla="*/ 87001 w 5730581"/>
              <a:gd name="connsiteY1" fmla="*/ 481263 h 4572000"/>
              <a:gd name="connsiteX2" fmla="*/ 14812 w 5730581"/>
              <a:gd name="connsiteY2" fmla="*/ 1251284 h 4572000"/>
              <a:gd name="connsiteX3" fmla="*/ 303570 w 5730581"/>
              <a:gd name="connsiteY3" fmla="*/ 2069432 h 4572000"/>
              <a:gd name="connsiteX4" fmla="*/ 1314222 w 5730581"/>
              <a:gd name="connsiteY4" fmla="*/ 2671011 h 4572000"/>
              <a:gd name="connsiteX5" fmla="*/ 1987991 w 5730581"/>
              <a:gd name="connsiteY5" fmla="*/ 2815389 h 4572000"/>
              <a:gd name="connsiteX6" fmla="*/ 2782075 w 5730581"/>
              <a:gd name="connsiteY6" fmla="*/ 2526632 h 4572000"/>
              <a:gd name="connsiteX7" fmla="*/ 3696475 w 5730581"/>
              <a:gd name="connsiteY7" fmla="*/ 2261937 h 4572000"/>
              <a:gd name="connsiteX8" fmla="*/ 4442433 w 5730581"/>
              <a:gd name="connsiteY8" fmla="*/ 2574758 h 4572000"/>
              <a:gd name="connsiteX9" fmla="*/ 5116201 w 5730581"/>
              <a:gd name="connsiteY9" fmla="*/ 3224463 h 4572000"/>
              <a:gd name="connsiteX10" fmla="*/ 5477149 w 5730581"/>
              <a:gd name="connsiteY10" fmla="*/ 3826042 h 4572000"/>
              <a:gd name="connsiteX11" fmla="*/ 5728999 w 5730581"/>
              <a:gd name="connsiteY11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30581" h="4572000">
                <a:moveTo>
                  <a:pt x="472012" y="0"/>
                </a:moveTo>
                <a:cubicBezTo>
                  <a:pt x="317606" y="136358"/>
                  <a:pt x="163201" y="272716"/>
                  <a:pt x="87001" y="481263"/>
                </a:cubicBezTo>
                <a:cubicBezTo>
                  <a:pt x="10801" y="689810"/>
                  <a:pt x="-21283" y="986589"/>
                  <a:pt x="14812" y="1251284"/>
                </a:cubicBezTo>
                <a:cubicBezTo>
                  <a:pt x="50907" y="1515979"/>
                  <a:pt x="87002" y="1832811"/>
                  <a:pt x="303570" y="2069432"/>
                </a:cubicBezTo>
                <a:cubicBezTo>
                  <a:pt x="520138" y="2306053"/>
                  <a:pt x="1033485" y="2546685"/>
                  <a:pt x="1314222" y="2671011"/>
                </a:cubicBezTo>
                <a:cubicBezTo>
                  <a:pt x="1594959" y="2795337"/>
                  <a:pt x="1743349" y="2839452"/>
                  <a:pt x="1987991" y="2815389"/>
                </a:cubicBezTo>
                <a:cubicBezTo>
                  <a:pt x="2232633" y="2791326"/>
                  <a:pt x="2497328" y="2618874"/>
                  <a:pt x="2782075" y="2526632"/>
                </a:cubicBezTo>
                <a:cubicBezTo>
                  <a:pt x="3066822" y="2434390"/>
                  <a:pt x="3419749" y="2253916"/>
                  <a:pt x="3696475" y="2261937"/>
                </a:cubicBezTo>
                <a:cubicBezTo>
                  <a:pt x="3973201" y="2269958"/>
                  <a:pt x="4205812" y="2414337"/>
                  <a:pt x="4442433" y="2574758"/>
                </a:cubicBezTo>
                <a:cubicBezTo>
                  <a:pt x="4679054" y="2735179"/>
                  <a:pt x="4943748" y="3015916"/>
                  <a:pt x="5116201" y="3224463"/>
                </a:cubicBezTo>
                <a:cubicBezTo>
                  <a:pt x="5288654" y="3433010"/>
                  <a:pt x="5375016" y="3601453"/>
                  <a:pt x="5477149" y="3826042"/>
                </a:cubicBezTo>
                <a:cubicBezTo>
                  <a:pt x="5579282" y="4050631"/>
                  <a:pt x="5748732" y="4303319"/>
                  <a:pt x="5728999" y="4572000"/>
                </a:cubicBezTo>
              </a:path>
            </a:pathLst>
          </a:custGeom>
          <a:noFill/>
          <a:ln w="1270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314126" y="4908884"/>
            <a:ext cx="2199095" cy="5991727"/>
          </a:xfrm>
          <a:custGeom>
            <a:avLst/>
            <a:gdLst>
              <a:gd name="connsiteX0" fmla="*/ 9348 w 2199095"/>
              <a:gd name="connsiteY0" fmla="*/ 0 h 5991727"/>
              <a:gd name="connsiteX1" fmla="*/ 346232 w 2199095"/>
              <a:gd name="connsiteY1" fmla="*/ 697832 h 5991727"/>
              <a:gd name="connsiteX2" fmla="*/ 683116 w 2199095"/>
              <a:gd name="connsiteY2" fmla="*/ 1323474 h 5991727"/>
              <a:gd name="connsiteX3" fmla="*/ 562800 w 2199095"/>
              <a:gd name="connsiteY3" fmla="*/ 1828800 h 5991727"/>
              <a:gd name="connsiteX4" fmla="*/ 346232 w 2199095"/>
              <a:gd name="connsiteY4" fmla="*/ 2261937 h 5991727"/>
              <a:gd name="connsiteX5" fmla="*/ 105600 w 2199095"/>
              <a:gd name="connsiteY5" fmla="*/ 2695074 h 5991727"/>
              <a:gd name="connsiteX6" fmla="*/ 9348 w 2199095"/>
              <a:gd name="connsiteY6" fmla="*/ 2911642 h 5991727"/>
              <a:gd name="connsiteX7" fmla="*/ 322169 w 2199095"/>
              <a:gd name="connsiteY7" fmla="*/ 3296653 h 5991727"/>
              <a:gd name="connsiteX8" fmla="*/ 731242 w 2199095"/>
              <a:gd name="connsiteY8" fmla="*/ 3537284 h 5991727"/>
              <a:gd name="connsiteX9" fmla="*/ 755306 w 2199095"/>
              <a:gd name="connsiteY9" fmla="*/ 4162927 h 5991727"/>
              <a:gd name="connsiteX10" fmla="*/ 1356885 w 2199095"/>
              <a:gd name="connsiteY10" fmla="*/ 4427621 h 5991727"/>
              <a:gd name="connsiteX11" fmla="*/ 1886274 w 2199095"/>
              <a:gd name="connsiteY11" fmla="*/ 4788569 h 5991727"/>
              <a:gd name="connsiteX12" fmla="*/ 2030653 w 2199095"/>
              <a:gd name="connsiteY12" fmla="*/ 5029200 h 5991727"/>
              <a:gd name="connsiteX13" fmla="*/ 1838148 w 2199095"/>
              <a:gd name="connsiteY13" fmla="*/ 5245769 h 5991727"/>
              <a:gd name="connsiteX14" fmla="*/ 1838148 w 2199095"/>
              <a:gd name="connsiteY14" fmla="*/ 5654842 h 5991727"/>
              <a:gd name="connsiteX15" fmla="*/ 1958463 w 2199095"/>
              <a:gd name="connsiteY15" fmla="*/ 5895474 h 5991727"/>
              <a:gd name="connsiteX16" fmla="*/ 2199095 w 2199095"/>
              <a:gd name="connsiteY16" fmla="*/ 5991727 h 599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9095" h="5991727">
                <a:moveTo>
                  <a:pt x="9348" y="0"/>
                </a:moveTo>
                <a:cubicBezTo>
                  <a:pt x="121642" y="238626"/>
                  <a:pt x="233937" y="477253"/>
                  <a:pt x="346232" y="697832"/>
                </a:cubicBezTo>
                <a:cubicBezTo>
                  <a:pt x="458527" y="918411"/>
                  <a:pt x="647021" y="1134979"/>
                  <a:pt x="683116" y="1323474"/>
                </a:cubicBezTo>
                <a:cubicBezTo>
                  <a:pt x="719211" y="1511969"/>
                  <a:pt x="618947" y="1672390"/>
                  <a:pt x="562800" y="1828800"/>
                </a:cubicBezTo>
                <a:cubicBezTo>
                  <a:pt x="506653" y="1985211"/>
                  <a:pt x="422432" y="2117558"/>
                  <a:pt x="346232" y="2261937"/>
                </a:cubicBezTo>
                <a:cubicBezTo>
                  <a:pt x="270032" y="2406316"/>
                  <a:pt x="161747" y="2586790"/>
                  <a:pt x="105600" y="2695074"/>
                </a:cubicBezTo>
                <a:cubicBezTo>
                  <a:pt x="49453" y="2803358"/>
                  <a:pt x="-26747" y="2811379"/>
                  <a:pt x="9348" y="2911642"/>
                </a:cubicBezTo>
                <a:cubicBezTo>
                  <a:pt x="45443" y="3011905"/>
                  <a:pt x="201853" y="3192379"/>
                  <a:pt x="322169" y="3296653"/>
                </a:cubicBezTo>
                <a:cubicBezTo>
                  <a:pt x="442485" y="3400927"/>
                  <a:pt x="659053" y="3392905"/>
                  <a:pt x="731242" y="3537284"/>
                </a:cubicBezTo>
                <a:cubicBezTo>
                  <a:pt x="803432" y="3681663"/>
                  <a:pt x="651032" y="4014538"/>
                  <a:pt x="755306" y="4162927"/>
                </a:cubicBezTo>
                <a:cubicBezTo>
                  <a:pt x="859580" y="4311316"/>
                  <a:pt x="1168390" y="4323347"/>
                  <a:pt x="1356885" y="4427621"/>
                </a:cubicBezTo>
                <a:cubicBezTo>
                  <a:pt x="1545380" y="4531895"/>
                  <a:pt x="1773979" y="4688306"/>
                  <a:pt x="1886274" y="4788569"/>
                </a:cubicBezTo>
                <a:cubicBezTo>
                  <a:pt x="1998569" y="4888832"/>
                  <a:pt x="2038674" y="4953000"/>
                  <a:pt x="2030653" y="5029200"/>
                </a:cubicBezTo>
                <a:cubicBezTo>
                  <a:pt x="2022632" y="5105400"/>
                  <a:pt x="1870232" y="5141495"/>
                  <a:pt x="1838148" y="5245769"/>
                </a:cubicBezTo>
                <a:cubicBezTo>
                  <a:pt x="1806064" y="5350043"/>
                  <a:pt x="1818096" y="5546558"/>
                  <a:pt x="1838148" y="5654842"/>
                </a:cubicBezTo>
                <a:cubicBezTo>
                  <a:pt x="1858200" y="5763126"/>
                  <a:pt x="1898305" y="5839327"/>
                  <a:pt x="1958463" y="5895474"/>
                </a:cubicBezTo>
                <a:cubicBezTo>
                  <a:pt x="2018621" y="5951622"/>
                  <a:pt x="2108858" y="5971674"/>
                  <a:pt x="2199095" y="599172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635855" y="10756232"/>
            <a:ext cx="5538593" cy="4727112"/>
          </a:xfrm>
          <a:custGeom>
            <a:avLst/>
            <a:gdLst>
              <a:gd name="connsiteX0" fmla="*/ 203598 w 5545619"/>
              <a:gd name="connsiteY0" fmla="*/ 0 h 4740442"/>
              <a:gd name="connsiteX1" fmla="*/ 35156 w 5545619"/>
              <a:gd name="connsiteY1" fmla="*/ 505326 h 4740442"/>
              <a:gd name="connsiteX2" fmla="*/ 59219 w 5545619"/>
              <a:gd name="connsiteY2" fmla="*/ 1419726 h 4740442"/>
              <a:gd name="connsiteX3" fmla="*/ 636734 w 5545619"/>
              <a:gd name="connsiteY3" fmla="*/ 2069431 h 4740442"/>
              <a:gd name="connsiteX4" fmla="*/ 1310503 w 5545619"/>
              <a:gd name="connsiteY4" fmla="*/ 2310063 h 4740442"/>
              <a:gd name="connsiteX5" fmla="*/ 2152713 w 5545619"/>
              <a:gd name="connsiteY5" fmla="*/ 2189747 h 4740442"/>
              <a:gd name="connsiteX6" fmla="*/ 2922734 w 5545619"/>
              <a:gd name="connsiteY6" fmla="*/ 1876926 h 4740442"/>
              <a:gd name="connsiteX7" fmla="*/ 3933387 w 5545619"/>
              <a:gd name="connsiteY7" fmla="*/ 1949115 h 4740442"/>
              <a:gd name="connsiteX8" fmla="*/ 4462777 w 5545619"/>
              <a:gd name="connsiteY8" fmla="*/ 2334126 h 4740442"/>
              <a:gd name="connsiteX9" fmla="*/ 5112482 w 5545619"/>
              <a:gd name="connsiteY9" fmla="*/ 3007894 h 4740442"/>
              <a:gd name="connsiteX10" fmla="*/ 5353113 w 5545619"/>
              <a:gd name="connsiteY10" fmla="*/ 3513221 h 4740442"/>
              <a:gd name="connsiteX11" fmla="*/ 5545619 w 5545619"/>
              <a:gd name="connsiteY11" fmla="*/ 4740442 h 4740442"/>
              <a:gd name="connsiteX0" fmla="*/ 203598 w 5546537"/>
              <a:gd name="connsiteY0" fmla="*/ 0 h 4740442"/>
              <a:gd name="connsiteX1" fmla="*/ 35156 w 5546537"/>
              <a:gd name="connsiteY1" fmla="*/ 505326 h 4740442"/>
              <a:gd name="connsiteX2" fmla="*/ 59219 w 5546537"/>
              <a:gd name="connsiteY2" fmla="*/ 1419726 h 4740442"/>
              <a:gd name="connsiteX3" fmla="*/ 636734 w 5546537"/>
              <a:gd name="connsiteY3" fmla="*/ 2069431 h 4740442"/>
              <a:gd name="connsiteX4" fmla="*/ 1310503 w 5546537"/>
              <a:gd name="connsiteY4" fmla="*/ 2310063 h 4740442"/>
              <a:gd name="connsiteX5" fmla="*/ 2152713 w 5546537"/>
              <a:gd name="connsiteY5" fmla="*/ 2189747 h 4740442"/>
              <a:gd name="connsiteX6" fmla="*/ 2922734 w 5546537"/>
              <a:gd name="connsiteY6" fmla="*/ 1876926 h 4740442"/>
              <a:gd name="connsiteX7" fmla="*/ 3933387 w 5546537"/>
              <a:gd name="connsiteY7" fmla="*/ 1949115 h 4740442"/>
              <a:gd name="connsiteX8" fmla="*/ 4462777 w 5546537"/>
              <a:gd name="connsiteY8" fmla="*/ 2334126 h 4740442"/>
              <a:gd name="connsiteX9" fmla="*/ 5112482 w 5546537"/>
              <a:gd name="connsiteY9" fmla="*/ 3007894 h 4740442"/>
              <a:gd name="connsiteX10" fmla="*/ 5353113 w 5546537"/>
              <a:gd name="connsiteY10" fmla="*/ 3513221 h 4740442"/>
              <a:gd name="connsiteX11" fmla="*/ 5545619 w 5546537"/>
              <a:gd name="connsiteY11" fmla="*/ 4740442 h 4740442"/>
              <a:gd name="connsiteX0" fmla="*/ 203598 w 5533301"/>
              <a:gd name="connsiteY0" fmla="*/ 0 h 4732444"/>
              <a:gd name="connsiteX1" fmla="*/ 35156 w 5533301"/>
              <a:gd name="connsiteY1" fmla="*/ 505326 h 4732444"/>
              <a:gd name="connsiteX2" fmla="*/ 59219 w 5533301"/>
              <a:gd name="connsiteY2" fmla="*/ 1419726 h 4732444"/>
              <a:gd name="connsiteX3" fmla="*/ 636734 w 5533301"/>
              <a:gd name="connsiteY3" fmla="*/ 2069431 h 4732444"/>
              <a:gd name="connsiteX4" fmla="*/ 1310503 w 5533301"/>
              <a:gd name="connsiteY4" fmla="*/ 2310063 h 4732444"/>
              <a:gd name="connsiteX5" fmla="*/ 2152713 w 5533301"/>
              <a:gd name="connsiteY5" fmla="*/ 2189747 h 4732444"/>
              <a:gd name="connsiteX6" fmla="*/ 2922734 w 5533301"/>
              <a:gd name="connsiteY6" fmla="*/ 1876926 h 4732444"/>
              <a:gd name="connsiteX7" fmla="*/ 3933387 w 5533301"/>
              <a:gd name="connsiteY7" fmla="*/ 1949115 h 4732444"/>
              <a:gd name="connsiteX8" fmla="*/ 4462777 w 5533301"/>
              <a:gd name="connsiteY8" fmla="*/ 2334126 h 4732444"/>
              <a:gd name="connsiteX9" fmla="*/ 5112482 w 5533301"/>
              <a:gd name="connsiteY9" fmla="*/ 3007894 h 4732444"/>
              <a:gd name="connsiteX10" fmla="*/ 5353113 w 5533301"/>
              <a:gd name="connsiteY10" fmla="*/ 3513221 h 4732444"/>
              <a:gd name="connsiteX11" fmla="*/ 5532290 w 5533301"/>
              <a:gd name="connsiteY11" fmla="*/ 4732444 h 4732444"/>
              <a:gd name="connsiteX0" fmla="*/ 203598 w 5538593"/>
              <a:gd name="connsiteY0" fmla="*/ 0 h 4727112"/>
              <a:gd name="connsiteX1" fmla="*/ 35156 w 5538593"/>
              <a:gd name="connsiteY1" fmla="*/ 505326 h 4727112"/>
              <a:gd name="connsiteX2" fmla="*/ 59219 w 5538593"/>
              <a:gd name="connsiteY2" fmla="*/ 1419726 h 4727112"/>
              <a:gd name="connsiteX3" fmla="*/ 636734 w 5538593"/>
              <a:gd name="connsiteY3" fmla="*/ 2069431 h 4727112"/>
              <a:gd name="connsiteX4" fmla="*/ 1310503 w 5538593"/>
              <a:gd name="connsiteY4" fmla="*/ 2310063 h 4727112"/>
              <a:gd name="connsiteX5" fmla="*/ 2152713 w 5538593"/>
              <a:gd name="connsiteY5" fmla="*/ 2189747 h 4727112"/>
              <a:gd name="connsiteX6" fmla="*/ 2922734 w 5538593"/>
              <a:gd name="connsiteY6" fmla="*/ 1876926 h 4727112"/>
              <a:gd name="connsiteX7" fmla="*/ 3933387 w 5538593"/>
              <a:gd name="connsiteY7" fmla="*/ 1949115 h 4727112"/>
              <a:gd name="connsiteX8" fmla="*/ 4462777 w 5538593"/>
              <a:gd name="connsiteY8" fmla="*/ 2334126 h 4727112"/>
              <a:gd name="connsiteX9" fmla="*/ 5112482 w 5538593"/>
              <a:gd name="connsiteY9" fmla="*/ 3007894 h 4727112"/>
              <a:gd name="connsiteX10" fmla="*/ 5353113 w 5538593"/>
              <a:gd name="connsiteY10" fmla="*/ 3513221 h 4727112"/>
              <a:gd name="connsiteX11" fmla="*/ 5537622 w 5538593"/>
              <a:gd name="connsiteY11" fmla="*/ 4727112 h 472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8593" h="4727112">
                <a:moveTo>
                  <a:pt x="203598" y="0"/>
                </a:moveTo>
                <a:cubicBezTo>
                  <a:pt x="131408" y="134352"/>
                  <a:pt x="59219" y="268705"/>
                  <a:pt x="35156" y="505326"/>
                </a:cubicBezTo>
                <a:cubicBezTo>
                  <a:pt x="11093" y="741947"/>
                  <a:pt x="-41044" y="1159042"/>
                  <a:pt x="59219" y="1419726"/>
                </a:cubicBezTo>
                <a:cubicBezTo>
                  <a:pt x="159482" y="1680410"/>
                  <a:pt x="428187" y="1921042"/>
                  <a:pt x="636734" y="2069431"/>
                </a:cubicBezTo>
                <a:cubicBezTo>
                  <a:pt x="845281" y="2217821"/>
                  <a:pt x="1057840" y="2290010"/>
                  <a:pt x="1310503" y="2310063"/>
                </a:cubicBezTo>
                <a:cubicBezTo>
                  <a:pt x="1563166" y="2330116"/>
                  <a:pt x="1884008" y="2261937"/>
                  <a:pt x="2152713" y="2189747"/>
                </a:cubicBezTo>
                <a:cubicBezTo>
                  <a:pt x="2421418" y="2117558"/>
                  <a:pt x="2625955" y="1917031"/>
                  <a:pt x="2922734" y="1876926"/>
                </a:cubicBezTo>
                <a:cubicBezTo>
                  <a:pt x="3219513" y="1836821"/>
                  <a:pt x="3676713" y="1872915"/>
                  <a:pt x="3933387" y="1949115"/>
                </a:cubicBezTo>
                <a:cubicBezTo>
                  <a:pt x="4190061" y="2025315"/>
                  <a:pt x="4266261" y="2157663"/>
                  <a:pt x="4462777" y="2334126"/>
                </a:cubicBezTo>
                <a:cubicBezTo>
                  <a:pt x="4659293" y="2510589"/>
                  <a:pt x="4964093" y="2811378"/>
                  <a:pt x="5112482" y="3007894"/>
                </a:cubicBezTo>
                <a:cubicBezTo>
                  <a:pt x="5260871" y="3204410"/>
                  <a:pt x="5280924" y="3224463"/>
                  <a:pt x="5353113" y="3513221"/>
                </a:cubicBezTo>
                <a:cubicBezTo>
                  <a:pt x="5425302" y="3801979"/>
                  <a:pt x="5550881" y="4494501"/>
                  <a:pt x="5537622" y="4727112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812483" y="10192814"/>
            <a:ext cx="4720459" cy="2901414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20459" h="2901414">
                <a:moveTo>
                  <a:pt x="1999769" y="2897547"/>
                </a:moveTo>
                <a:cubicBezTo>
                  <a:pt x="2132116" y="2885515"/>
                  <a:pt x="2460979" y="2817336"/>
                  <a:pt x="2673537" y="2777231"/>
                </a:cubicBezTo>
                <a:cubicBezTo>
                  <a:pt x="2886095" y="2737126"/>
                  <a:pt x="3134748" y="2709052"/>
                  <a:pt x="3275116" y="2656915"/>
                </a:cubicBezTo>
                <a:cubicBezTo>
                  <a:pt x="3415484" y="2604778"/>
                  <a:pt x="3443559" y="2564673"/>
                  <a:pt x="3515748" y="2464410"/>
                </a:cubicBezTo>
                <a:cubicBezTo>
                  <a:pt x="3587937" y="2364147"/>
                  <a:pt x="3640074" y="2159610"/>
                  <a:pt x="3708253" y="2055336"/>
                </a:cubicBezTo>
                <a:cubicBezTo>
                  <a:pt x="3776432" y="1951062"/>
                  <a:pt x="3860653" y="1918979"/>
                  <a:pt x="3924821" y="1838768"/>
                </a:cubicBezTo>
                <a:cubicBezTo>
                  <a:pt x="3988989" y="1758557"/>
                  <a:pt x="4041126" y="1670326"/>
                  <a:pt x="4093263" y="1574073"/>
                </a:cubicBezTo>
                <a:cubicBezTo>
                  <a:pt x="4145400" y="1477820"/>
                  <a:pt x="4181494" y="1337452"/>
                  <a:pt x="4237642" y="1261252"/>
                </a:cubicBezTo>
                <a:cubicBezTo>
                  <a:pt x="4293790" y="1185052"/>
                  <a:pt x="4394053" y="1164999"/>
                  <a:pt x="4430148" y="1116873"/>
                </a:cubicBezTo>
                <a:cubicBezTo>
                  <a:pt x="4466243" y="1068747"/>
                  <a:pt x="4454211" y="1028641"/>
                  <a:pt x="4454211" y="972494"/>
                </a:cubicBezTo>
                <a:cubicBezTo>
                  <a:pt x="4454211" y="916347"/>
                  <a:pt x="4410095" y="840147"/>
                  <a:pt x="4430148" y="779989"/>
                </a:cubicBezTo>
                <a:cubicBezTo>
                  <a:pt x="4450201" y="719831"/>
                  <a:pt x="4526401" y="635610"/>
                  <a:pt x="4574527" y="611547"/>
                </a:cubicBezTo>
                <a:cubicBezTo>
                  <a:pt x="4622653" y="587484"/>
                  <a:pt x="4734947" y="679726"/>
                  <a:pt x="4718905" y="635610"/>
                </a:cubicBezTo>
                <a:cubicBezTo>
                  <a:pt x="4702863" y="591494"/>
                  <a:pt x="4578537" y="423052"/>
                  <a:pt x="4478274" y="346852"/>
                </a:cubicBezTo>
                <a:cubicBezTo>
                  <a:pt x="4378011" y="270652"/>
                  <a:pt x="4229622" y="234557"/>
                  <a:pt x="4117327" y="178410"/>
                </a:cubicBezTo>
                <a:cubicBezTo>
                  <a:pt x="4005032" y="122263"/>
                  <a:pt x="3972947" y="34031"/>
                  <a:pt x="3804505" y="9968"/>
                </a:cubicBezTo>
                <a:cubicBezTo>
                  <a:pt x="3636063" y="-14095"/>
                  <a:pt x="3323242" y="9968"/>
                  <a:pt x="3106674" y="34031"/>
                </a:cubicBezTo>
                <a:cubicBezTo>
                  <a:pt x="2890106" y="58094"/>
                  <a:pt x="2700274" y="96863"/>
                  <a:pt x="2505095" y="154347"/>
                </a:cubicBezTo>
                <a:cubicBezTo>
                  <a:pt x="2309916" y="211831"/>
                  <a:pt x="2170883" y="261294"/>
                  <a:pt x="1935599" y="378936"/>
                </a:cubicBezTo>
                <a:cubicBezTo>
                  <a:pt x="1700315" y="496578"/>
                  <a:pt x="1347390" y="727853"/>
                  <a:pt x="1093390" y="860200"/>
                </a:cubicBezTo>
                <a:cubicBezTo>
                  <a:pt x="839390" y="992548"/>
                  <a:pt x="593411" y="1019284"/>
                  <a:pt x="411600" y="1173021"/>
                </a:cubicBezTo>
                <a:cubicBezTo>
                  <a:pt x="229789" y="1326758"/>
                  <a:pt x="26589" y="1595462"/>
                  <a:pt x="2526" y="1782620"/>
                </a:cubicBezTo>
                <a:cubicBezTo>
                  <a:pt x="-21537" y="1969778"/>
                  <a:pt x="130863" y="2186347"/>
                  <a:pt x="267221" y="2295968"/>
                </a:cubicBezTo>
                <a:cubicBezTo>
                  <a:pt x="403579" y="2405589"/>
                  <a:pt x="656242" y="2416284"/>
                  <a:pt x="820674" y="2440347"/>
                </a:cubicBezTo>
                <a:cubicBezTo>
                  <a:pt x="985106" y="2464410"/>
                  <a:pt x="1125474" y="2404252"/>
                  <a:pt x="1253811" y="2440347"/>
                </a:cubicBezTo>
                <a:cubicBezTo>
                  <a:pt x="1382148" y="2476442"/>
                  <a:pt x="1486421" y="2588736"/>
                  <a:pt x="1590695" y="2656915"/>
                </a:cubicBezTo>
                <a:cubicBezTo>
                  <a:pt x="1694969" y="2725094"/>
                  <a:pt x="1811274" y="2805305"/>
                  <a:pt x="1879453" y="2849421"/>
                </a:cubicBezTo>
                <a:cubicBezTo>
                  <a:pt x="1947632" y="2893537"/>
                  <a:pt x="1867422" y="2909579"/>
                  <a:pt x="1999769" y="2897547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499638" y="10026230"/>
            <a:ext cx="5229311" cy="3163389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51670" y="415845"/>
                  <a:pt x="1699006" y="623056"/>
                  <a:pt x="1446343" y="746045"/>
                </a:cubicBezTo>
                <a:cubicBezTo>
                  <a:pt x="1193680" y="869034"/>
                  <a:pt x="856796" y="946570"/>
                  <a:pt x="660280" y="1050844"/>
                </a:cubicBezTo>
                <a:cubicBezTo>
                  <a:pt x="463764" y="1155118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400849" y="209971"/>
                  <a:pt x="2176259" y="312908"/>
                </a:cubicBezTo>
                <a:close/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4" name="Rectangle 1153"/>
          <p:cNvSpPr/>
          <p:nvPr/>
        </p:nvSpPr>
        <p:spPr>
          <a:xfrm>
            <a:off x="762376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2" name="Group 241"/>
          <p:cNvGrpSpPr/>
          <p:nvPr/>
        </p:nvGrpSpPr>
        <p:grpSpPr>
          <a:xfrm rot="13310255">
            <a:off x="9877515" y="11410218"/>
            <a:ext cx="923262" cy="2299632"/>
            <a:chOff x="12979761" y="4996500"/>
            <a:chExt cx="923262" cy="2299632"/>
          </a:xfrm>
        </p:grpSpPr>
        <p:sp>
          <p:nvSpPr>
            <p:cNvPr id="243" name="Freeform 24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503849">
            <a:off x="10277889" y="8183986"/>
            <a:ext cx="923262" cy="2299632"/>
            <a:chOff x="12979761" y="4996500"/>
            <a:chExt cx="923262" cy="2299632"/>
          </a:xfrm>
        </p:grpSpPr>
        <p:sp>
          <p:nvSpPr>
            <p:cNvPr id="248" name="Freeform 247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8801297">
            <a:off x="14198959" y="13298428"/>
            <a:ext cx="923262" cy="2299632"/>
            <a:chOff x="12979761" y="4996500"/>
            <a:chExt cx="923262" cy="2299632"/>
          </a:xfrm>
        </p:grpSpPr>
        <p:sp>
          <p:nvSpPr>
            <p:cNvPr id="253" name="Freeform 252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37" name="Group 236"/>
          <p:cNvGrpSpPr/>
          <p:nvPr/>
        </p:nvGrpSpPr>
        <p:grpSpPr>
          <a:xfrm>
            <a:off x="6278963" y="5842769"/>
            <a:ext cx="1451842" cy="1309816"/>
            <a:chOff x="5305666" y="8031892"/>
            <a:chExt cx="1451842" cy="1309816"/>
          </a:xfrm>
        </p:grpSpPr>
        <p:sp>
          <p:nvSpPr>
            <p:cNvPr id="238" name="Rectangle 23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0" name="TextBox 239"/>
          <p:cNvSpPr txBox="1"/>
          <p:nvPr/>
        </p:nvSpPr>
        <p:spPr>
          <a:xfrm>
            <a:off x="13356960" y="12469548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241" name="Group 240"/>
          <p:cNvGrpSpPr/>
          <p:nvPr/>
        </p:nvGrpSpPr>
        <p:grpSpPr>
          <a:xfrm rot="769306">
            <a:off x="15544054" y="18420393"/>
            <a:ext cx="923262" cy="2299632"/>
            <a:chOff x="12979761" y="4996500"/>
            <a:chExt cx="923262" cy="2299632"/>
          </a:xfrm>
        </p:grpSpPr>
        <p:sp>
          <p:nvSpPr>
            <p:cNvPr id="257" name="Freeform 256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8" name="Group 257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63" name="TextBox 262"/>
          <p:cNvSpPr txBox="1"/>
          <p:nvPr/>
        </p:nvSpPr>
        <p:spPr>
          <a:xfrm>
            <a:off x="10397731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1591" name="TextBox 1590"/>
          <p:cNvSpPr txBox="1"/>
          <p:nvPr/>
        </p:nvSpPr>
        <p:spPr>
          <a:xfrm>
            <a:off x="11928817" y="9601493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 rot="17915648">
            <a:off x="8372086" y="14273117"/>
            <a:ext cx="236220" cy="396240"/>
            <a:chOff x="6372860" y="16880840"/>
            <a:chExt cx="236220" cy="396240"/>
          </a:xfrm>
        </p:grpSpPr>
        <p:sp>
          <p:nvSpPr>
            <p:cNvPr id="14" name="Rectangle 13"/>
            <p:cNvSpPr/>
            <p:nvPr/>
          </p:nvSpPr>
          <p:spPr>
            <a:xfrm>
              <a:off x="6441440" y="16941800"/>
              <a:ext cx="101600" cy="26416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6545580" y="16880840"/>
              <a:ext cx="63500" cy="396240"/>
            </a:xfrm>
            <a:custGeom>
              <a:avLst/>
              <a:gdLst>
                <a:gd name="connsiteX0" fmla="*/ 63500 w 63500"/>
                <a:gd name="connsiteY0" fmla="*/ 0 h 396240"/>
                <a:gd name="connsiteX1" fmla="*/ 0 w 63500"/>
                <a:gd name="connsiteY1" fmla="*/ 60960 h 396240"/>
                <a:gd name="connsiteX2" fmla="*/ 2540 w 63500"/>
                <a:gd name="connsiteY2" fmla="*/ 327660 h 396240"/>
                <a:gd name="connsiteX3" fmla="*/ 58420 w 63500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396240">
                  <a:moveTo>
                    <a:pt x="63500" y="0"/>
                  </a:moveTo>
                  <a:lnTo>
                    <a:pt x="0" y="60960"/>
                  </a:lnTo>
                  <a:cubicBezTo>
                    <a:pt x="847" y="149860"/>
                    <a:pt x="1693" y="238760"/>
                    <a:pt x="2540" y="327660"/>
                  </a:cubicBezTo>
                  <a:lnTo>
                    <a:pt x="58420" y="39624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 325"/>
            <p:cNvSpPr/>
            <p:nvPr/>
          </p:nvSpPr>
          <p:spPr>
            <a:xfrm flipH="1">
              <a:off x="6372860" y="16880840"/>
              <a:ext cx="63500" cy="396240"/>
            </a:xfrm>
            <a:custGeom>
              <a:avLst/>
              <a:gdLst>
                <a:gd name="connsiteX0" fmla="*/ 63500 w 63500"/>
                <a:gd name="connsiteY0" fmla="*/ 0 h 396240"/>
                <a:gd name="connsiteX1" fmla="*/ 0 w 63500"/>
                <a:gd name="connsiteY1" fmla="*/ 60960 h 396240"/>
                <a:gd name="connsiteX2" fmla="*/ 2540 w 63500"/>
                <a:gd name="connsiteY2" fmla="*/ 327660 h 396240"/>
                <a:gd name="connsiteX3" fmla="*/ 58420 w 63500"/>
                <a:gd name="connsiteY3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00" h="396240">
                  <a:moveTo>
                    <a:pt x="63500" y="0"/>
                  </a:moveTo>
                  <a:lnTo>
                    <a:pt x="0" y="60960"/>
                  </a:lnTo>
                  <a:cubicBezTo>
                    <a:pt x="847" y="149860"/>
                    <a:pt x="1693" y="238760"/>
                    <a:pt x="2540" y="327660"/>
                  </a:cubicBezTo>
                  <a:lnTo>
                    <a:pt x="58420" y="39624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Oval 18"/>
          <p:cNvSpPr/>
          <p:nvPr/>
        </p:nvSpPr>
        <p:spPr>
          <a:xfrm>
            <a:off x="8185868" y="14149346"/>
            <a:ext cx="648031" cy="652007"/>
          </a:xfrm>
          <a:prstGeom prst="ellipse">
            <a:avLst/>
          </a:prstGeom>
          <a:noFill/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7117851" y="15018817"/>
            <a:ext cx="8850030" cy="7418102"/>
          </a:xfrm>
          <a:custGeom>
            <a:avLst/>
            <a:gdLst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537337 w 8850030"/>
              <a:gd name="connsiteY17" fmla="*/ 4326340 h 8297838"/>
              <a:gd name="connsiteX18" fmla="*/ 4250734 w 8850030"/>
              <a:gd name="connsiteY18" fmla="*/ 4189862 h 8297838"/>
              <a:gd name="connsiteX19" fmla="*/ 3759415 w 8850030"/>
              <a:gd name="connsiteY19" fmla="*/ 4039737 h 8297838"/>
              <a:gd name="connsiteX20" fmla="*/ 3541050 w 8850030"/>
              <a:gd name="connsiteY20" fmla="*/ 4244453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250734 w 8850030"/>
              <a:gd name="connsiteY18" fmla="*/ 4189862 h 8297838"/>
              <a:gd name="connsiteX19" fmla="*/ 3759415 w 8850030"/>
              <a:gd name="connsiteY19" fmla="*/ 4039737 h 8297838"/>
              <a:gd name="connsiteX20" fmla="*/ 3541050 w 8850030"/>
              <a:gd name="connsiteY20" fmla="*/ 4244453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3759415 w 8850030"/>
              <a:gd name="connsiteY19" fmla="*/ 4039737 h 8297838"/>
              <a:gd name="connsiteX20" fmla="*/ 3541050 w 8850030"/>
              <a:gd name="connsiteY20" fmla="*/ 4244453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3541050 w 8850030"/>
              <a:gd name="connsiteY20" fmla="*/ 4244453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227152 w 8850030"/>
              <a:gd name="connsiteY21" fmla="*/ 4367283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2940549 w 8850030"/>
              <a:gd name="connsiteY22" fmla="*/ 4271749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2940549 w 8850030"/>
              <a:gd name="connsiteY23" fmla="*/ 4121623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558412 w 8850030"/>
              <a:gd name="connsiteY24" fmla="*/ 4053385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380991 w 8850030"/>
              <a:gd name="connsiteY25" fmla="*/ 41489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203570 w 8850030"/>
              <a:gd name="connsiteY26" fmla="*/ 4271749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930615 w 8850030"/>
              <a:gd name="connsiteY27" fmla="*/ 4271749 h 8297838"/>
              <a:gd name="connsiteX28" fmla="*/ 1794137 w 8850030"/>
              <a:gd name="connsiteY28" fmla="*/ 4230806 h 8297838"/>
              <a:gd name="connsiteX29" fmla="*/ 1698603 w 8850030"/>
              <a:gd name="connsiteY29" fmla="*/ 4162567 h 8297838"/>
              <a:gd name="connsiteX30" fmla="*/ 1521182 w 8850030"/>
              <a:gd name="connsiteY30" fmla="*/ 3971498 h 8297838"/>
              <a:gd name="connsiteX31" fmla="*/ 1425648 w 8850030"/>
              <a:gd name="connsiteY31" fmla="*/ 3875964 h 8297838"/>
              <a:gd name="connsiteX32" fmla="*/ 1316465 w 8850030"/>
              <a:gd name="connsiteY32" fmla="*/ 3875964 h 8297838"/>
              <a:gd name="connsiteX33" fmla="*/ 1316465 w 8850030"/>
              <a:gd name="connsiteY33" fmla="*/ 3875964 h 8297838"/>
              <a:gd name="connsiteX34" fmla="*/ 907033 w 8850030"/>
              <a:gd name="connsiteY34" fmla="*/ 3916907 h 8297838"/>
              <a:gd name="connsiteX35" fmla="*/ 429361 w 8850030"/>
              <a:gd name="connsiteY35" fmla="*/ 3930555 h 8297838"/>
              <a:gd name="connsiteX36" fmla="*/ 156406 w 8850030"/>
              <a:gd name="connsiteY36" fmla="*/ 3875964 h 8297838"/>
              <a:gd name="connsiteX37" fmla="*/ 6280 w 8850030"/>
              <a:gd name="connsiteY37" fmla="*/ 3425588 h 8297838"/>
              <a:gd name="connsiteX38" fmla="*/ 88167 w 8850030"/>
              <a:gd name="connsiteY38" fmla="*/ 3152632 h 8297838"/>
              <a:gd name="connsiteX39" fmla="*/ 6280 w 8850030"/>
              <a:gd name="connsiteY39" fmla="*/ 2674961 h 8297838"/>
              <a:gd name="connsiteX40" fmla="*/ 292883 w 8850030"/>
              <a:gd name="connsiteY40" fmla="*/ 2306471 h 8297838"/>
              <a:gd name="connsiteX41" fmla="*/ 579486 w 8850030"/>
              <a:gd name="connsiteY41" fmla="*/ 1856095 h 8297838"/>
              <a:gd name="connsiteX42" fmla="*/ 715964 w 8850030"/>
              <a:gd name="connsiteY42" fmla="*/ 1569492 h 8297838"/>
              <a:gd name="connsiteX43" fmla="*/ 825146 w 8850030"/>
              <a:gd name="connsiteY43" fmla="*/ 1187355 h 8297838"/>
              <a:gd name="connsiteX44" fmla="*/ 879737 w 8850030"/>
              <a:gd name="connsiteY44" fmla="*/ 887104 h 8297838"/>
              <a:gd name="connsiteX45" fmla="*/ 797850 w 8850030"/>
              <a:gd name="connsiteY45" fmla="*/ 668740 h 8297838"/>
              <a:gd name="connsiteX46" fmla="*/ 661373 w 8850030"/>
              <a:gd name="connsiteY46" fmla="*/ 313898 h 8297838"/>
              <a:gd name="connsiteX47" fmla="*/ 524895 w 8850030"/>
              <a:gd name="connsiteY47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794137 w 8850030"/>
              <a:gd name="connsiteY27" fmla="*/ 4230806 h 8297838"/>
              <a:gd name="connsiteX28" fmla="*/ 1698603 w 8850030"/>
              <a:gd name="connsiteY28" fmla="*/ 4162567 h 8297838"/>
              <a:gd name="connsiteX29" fmla="*/ 1521182 w 8850030"/>
              <a:gd name="connsiteY29" fmla="*/ 3971498 h 8297838"/>
              <a:gd name="connsiteX30" fmla="*/ 1425648 w 8850030"/>
              <a:gd name="connsiteY30" fmla="*/ 3875964 h 8297838"/>
              <a:gd name="connsiteX31" fmla="*/ 1316465 w 8850030"/>
              <a:gd name="connsiteY31" fmla="*/ 3875964 h 8297838"/>
              <a:gd name="connsiteX32" fmla="*/ 1316465 w 8850030"/>
              <a:gd name="connsiteY32" fmla="*/ 3875964 h 8297838"/>
              <a:gd name="connsiteX33" fmla="*/ 907033 w 8850030"/>
              <a:gd name="connsiteY33" fmla="*/ 3916907 h 8297838"/>
              <a:gd name="connsiteX34" fmla="*/ 429361 w 8850030"/>
              <a:gd name="connsiteY34" fmla="*/ 3930555 h 8297838"/>
              <a:gd name="connsiteX35" fmla="*/ 156406 w 8850030"/>
              <a:gd name="connsiteY35" fmla="*/ 3875964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698603 w 8850030"/>
              <a:gd name="connsiteY27" fmla="*/ 4162567 h 8297838"/>
              <a:gd name="connsiteX28" fmla="*/ 1521182 w 8850030"/>
              <a:gd name="connsiteY28" fmla="*/ 3971498 h 8297838"/>
              <a:gd name="connsiteX29" fmla="*/ 1425648 w 8850030"/>
              <a:gd name="connsiteY29" fmla="*/ 3875964 h 8297838"/>
              <a:gd name="connsiteX30" fmla="*/ 1316465 w 8850030"/>
              <a:gd name="connsiteY30" fmla="*/ 3875964 h 8297838"/>
              <a:gd name="connsiteX31" fmla="*/ 1316465 w 8850030"/>
              <a:gd name="connsiteY31" fmla="*/ 3875964 h 8297838"/>
              <a:gd name="connsiteX32" fmla="*/ 907033 w 8850030"/>
              <a:gd name="connsiteY32" fmla="*/ 3916907 h 8297838"/>
              <a:gd name="connsiteX33" fmla="*/ 429361 w 8850030"/>
              <a:gd name="connsiteY33" fmla="*/ 3930555 h 8297838"/>
              <a:gd name="connsiteX34" fmla="*/ 156406 w 8850030"/>
              <a:gd name="connsiteY34" fmla="*/ 3875964 h 8297838"/>
              <a:gd name="connsiteX35" fmla="*/ 6280 w 8850030"/>
              <a:gd name="connsiteY35" fmla="*/ 3425588 h 8297838"/>
              <a:gd name="connsiteX36" fmla="*/ 88167 w 8850030"/>
              <a:gd name="connsiteY36" fmla="*/ 3152632 h 8297838"/>
              <a:gd name="connsiteX37" fmla="*/ 6280 w 8850030"/>
              <a:gd name="connsiteY37" fmla="*/ 2674961 h 8297838"/>
              <a:gd name="connsiteX38" fmla="*/ 292883 w 8850030"/>
              <a:gd name="connsiteY38" fmla="*/ 2306471 h 8297838"/>
              <a:gd name="connsiteX39" fmla="*/ 579486 w 8850030"/>
              <a:gd name="connsiteY39" fmla="*/ 1856095 h 8297838"/>
              <a:gd name="connsiteX40" fmla="*/ 715964 w 8850030"/>
              <a:gd name="connsiteY40" fmla="*/ 1569492 h 8297838"/>
              <a:gd name="connsiteX41" fmla="*/ 825146 w 8850030"/>
              <a:gd name="connsiteY41" fmla="*/ 1187355 h 8297838"/>
              <a:gd name="connsiteX42" fmla="*/ 879737 w 8850030"/>
              <a:gd name="connsiteY42" fmla="*/ 887104 h 8297838"/>
              <a:gd name="connsiteX43" fmla="*/ 797850 w 8850030"/>
              <a:gd name="connsiteY43" fmla="*/ 668740 h 8297838"/>
              <a:gd name="connsiteX44" fmla="*/ 661373 w 8850030"/>
              <a:gd name="connsiteY44" fmla="*/ 313898 h 8297838"/>
              <a:gd name="connsiteX45" fmla="*/ 524895 w 8850030"/>
              <a:gd name="connsiteY45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521182 w 8850030"/>
              <a:gd name="connsiteY27" fmla="*/ 3971498 h 8297838"/>
              <a:gd name="connsiteX28" fmla="*/ 1425648 w 8850030"/>
              <a:gd name="connsiteY28" fmla="*/ 3875964 h 8297838"/>
              <a:gd name="connsiteX29" fmla="*/ 1316465 w 8850030"/>
              <a:gd name="connsiteY29" fmla="*/ 3875964 h 8297838"/>
              <a:gd name="connsiteX30" fmla="*/ 1316465 w 8850030"/>
              <a:gd name="connsiteY30" fmla="*/ 3875964 h 8297838"/>
              <a:gd name="connsiteX31" fmla="*/ 907033 w 8850030"/>
              <a:gd name="connsiteY31" fmla="*/ 3916907 h 8297838"/>
              <a:gd name="connsiteX32" fmla="*/ 429361 w 8850030"/>
              <a:gd name="connsiteY32" fmla="*/ 3930555 h 8297838"/>
              <a:gd name="connsiteX33" fmla="*/ 156406 w 8850030"/>
              <a:gd name="connsiteY33" fmla="*/ 3875964 h 8297838"/>
              <a:gd name="connsiteX34" fmla="*/ 6280 w 8850030"/>
              <a:gd name="connsiteY34" fmla="*/ 3425588 h 8297838"/>
              <a:gd name="connsiteX35" fmla="*/ 88167 w 8850030"/>
              <a:gd name="connsiteY35" fmla="*/ 3152632 h 8297838"/>
              <a:gd name="connsiteX36" fmla="*/ 6280 w 8850030"/>
              <a:gd name="connsiteY36" fmla="*/ 2674961 h 8297838"/>
              <a:gd name="connsiteX37" fmla="*/ 292883 w 8850030"/>
              <a:gd name="connsiteY37" fmla="*/ 2306471 h 8297838"/>
              <a:gd name="connsiteX38" fmla="*/ 579486 w 8850030"/>
              <a:gd name="connsiteY38" fmla="*/ 1856095 h 8297838"/>
              <a:gd name="connsiteX39" fmla="*/ 715964 w 8850030"/>
              <a:gd name="connsiteY39" fmla="*/ 1569492 h 8297838"/>
              <a:gd name="connsiteX40" fmla="*/ 825146 w 8850030"/>
              <a:gd name="connsiteY40" fmla="*/ 1187355 h 8297838"/>
              <a:gd name="connsiteX41" fmla="*/ 879737 w 8850030"/>
              <a:gd name="connsiteY41" fmla="*/ 887104 h 8297838"/>
              <a:gd name="connsiteX42" fmla="*/ 797850 w 8850030"/>
              <a:gd name="connsiteY42" fmla="*/ 668740 h 8297838"/>
              <a:gd name="connsiteX43" fmla="*/ 661373 w 8850030"/>
              <a:gd name="connsiteY43" fmla="*/ 313898 h 8297838"/>
              <a:gd name="connsiteX44" fmla="*/ 524895 w 8850030"/>
              <a:gd name="connsiteY44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425648 w 8850030"/>
              <a:gd name="connsiteY27" fmla="*/ 3875964 h 8297838"/>
              <a:gd name="connsiteX28" fmla="*/ 1316465 w 8850030"/>
              <a:gd name="connsiteY28" fmla="*/ 3875964 h 8297838"/>
              <a:gd name="connsiteX29" fmla="*/ 1316465 w 8850030"/>
              <a:gd name="connsiteY29" fmla="*/ 3875964 h 8297838"/>
              <a:gd name="connsiteX30" fmla="*/ 907033 w 8850030"/>
              <a:gd name="connsiteY30" fmla="*/ 3916907 h 8297838"/>
              <a:gd name="connsiteX31" fmla="*/ 429361 w 8850030"/>
              <a:gd name="connsiteY31" fmla="*/ 3930555 h 8297838"/>
              <a:gd name="connsiteX32" fmla="*/ 156406 w 8850030"/>
              <a:gd name="connsiteY32" fmla="*/ 3875964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316465 w 8850030"/>
              <a:gd name="connsiteY27" fmla="*/ 3875964 h 8297838"/>
              <a:gd name="connsiteX28" fmla="*/ 1316465 w 8850030"/>
              <a:gd name="connsiteY28" fmla="*/ 3875964 h 8297838"/>
              <a:gd name="connsiteX29" fmla="*/ 907033 w 8850030"/>
              <a:gd name="connsiteY29" fmla="*/ 3916907 h 8297838"/>
              <a:gd name="connsiteX30" fmla="*/ 429361 w 8850030"/>
              <a:gd name="connsiteY30" fmla="*/ 3930555 h 8297838"/>
              <a:gd name="connsiteX31" fmla="*/ 156406 w 8850030"/>
              <a:gd name="connsiteY31" fmla="*/ 3875964 h 8297838"/>
              <a:gd name="connsiteX32" fmla="*/ 6280 w 8850030"/>
              <a:gd name="connsiteY32" fmla="*/ 3425588 h 8297838"/>
              <a:gd name="connsiteX33" fmla="*/ 88167 w 8850030"/>
              <a:gd name="connsiteY33" fmla="*/ 3152632 h 8297838"/>
              <a:gd name="connsiteX34" fmla="*/ 6280 w 8850030"/>
              <a:gd name="connsiteY34" fmla="*/ 2674961 h 8297838"/>
              <a:gd name="connsiteX35" fmla="*/ 292883 w 8850030"/>
              <a:gd name="connsiteY35" fmla="*/ 2306471 h 8297838"/>
              <a:gd name="connsiteX36" fmla="*/ 579486 w 8850030"/>
              <a:gd name="connsiteY36" fmla="*/ 1856095 h 8297838"/>
              <a:gd name="connsiteX37" fmla="*/ 715964 w 8850030"/>
              <a:gd name="connsiteY37" fmla="*/ 1569492 h 8297838"/>
              <a:gd name="connsiteX38" fmla="*/ 825146 w 8850030"/>
              <a:gd name="connsiteY38" fmla="*/ 1187355 h 8297838"/>
              <a:gd name="connsiteX39" fmla="*/ 879737 w 8850030"/>
              <a:gd name="connsiteY39" fmla="*/ 887104 h 8297838"/>
              <a:gd name="connsiteX40" fmla="*/ 797850 w 8850030"/>
              <a:gd name="connsiteY40" fmla="*/ 668740 h 8297838"/>
              <a:gd name="connsiteX41" fmla="*/ 661373 w 8850030"/>
              <a:gd name="connsiteY41" fmla="*/ 313898 h 8297838"/>
              <a:gd name="connsiteX42" fmla="*/ 524895 w 8850030"/>
              <a:gd name="connsiteY42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490173 w 8850030"/>
              <a:gd name="connsiteY26" fmla="*/ 2115403 h 8297838"/>
              <a:gd name="connsiteX27" fmla="*/ 1316465 w 8850030"/>
              <a:gd name="connsiteY27" fmla="*/ 3875964 h 8297838"/>
              <a:gd name="connsiteX28" fmla="*/ 907033 w 8850030"/>
              <a:gd name="connsiteY28" fmla="*/ 3916907 h 8297838"/>
              <a:gd name="connsiteX29" fmla="*/ 429361 w 8850030"/>
              <a:gd name="connsiteY29" fmla="*/ 3930555 h 8297838"/>
              <a:gd name="connsiteX30" fmla="*/ 156406 w 8850030"/>
              <a:gd name="connsiteY30" fmla="*/ 3875964 h 8297838"/>
              <a:gd name="connsiteX31" fmla="*/ 6280 w 8850030"/>
              <a:gd name="connsiteY31" fmla="*/ 3425588 h 8297838"/>
              <a:gd name="connsiteX32" fmla="*/ 88167 w 8850030"/>
              <a:gd name="connsiteY32" fmla="*/ 3152632 h 8297838"/>
              <a:gd name="connsiteX33" fmla="*/ 6280 w 8850030"/>
              <a:gd name="connsiteY33" fmla="*/ 2674961 h 8297838"/>
              <a:gd name="connsiteX34" fmla="*/ 292883 w 8850030"/>
              <a:gd name="connsiteY34" fmla="*/ 2306471 h 8297838"/>
              <a:gd name="connsiteX35" fmla="*/ 579486 w 8850030"/>
              <a:gd name="connsiteY35" fmla="*/ 1856095 h 8297838"/>
              <a:gd name="connsiteX36" fmla="*/ 715964 w 8850030"/>
              <a:gd name="connsiteY36" fmla="*/ 1569492 h 8297838"/>
              <a:gd name="connsiteX37" fmla="*/ 825146 w 8850030"/>
              <a:gd name="connsiteY37" fmla="*/ 1187355 h 8297838"/>
              <a:gd name="connsiteX38" fmla="*/ 879737 w 8850030"/>
              <a:gd name="connsiteY38" fmla="*/ 887104 h 8297838"/>
              <a:gd name="connsiteX39" fmla="*/ 797850 w 8850030"/>
              <a:gd name="connsiteY39" fmla="*/ 668740 h 8297838"/>
              <a:gd name="connsiteX40" fmla="*/ 661373 w 8850030"/>
              <a:gd name="connsiteY40" fmla="*/ 313898 h 8297838"/>
              <a:gd name="connsiteX41" fmla="*/ 524895 w 8850030"/>
              <a:gd name="connsiteY41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316465 w 8850030"/>
              <a:gd name="connsiteY27" fmla="*/ 3875964 h 8297838"/>
              <a:gd name="connsiteX28" fmla="*/ 907033 w 8850030"/>
              <a:gd name="connsiteY28" fmla="*/ 3916907 h 8297838"/>
              <a:gd name="connsiteX29" fmla="*/ 429361 w 8850030"/>
              <a:gd name="connsiteY29" fmla="*/ 3930555 h 8297838"/>
              <a:gd name="connsiteX30" fmla="*/ 156406 w 8850030"/>
              <a:gd name="connsiteY30" fmla="*/ 3875964 h 8297838"/>
              <a:gd name="connsiteX31" fmla="*/ 6280 w 8850030"/>
              <a:gd name="connsiteY31" fmla="*/ 3425588 h 8297838"/>
              <a:gd name="connsiteX32" fmla="*/ 88167 w 8850030"/>
              <a:gd name="connsiteY32" fmla="*/ 3152632 h 8297838"/>
              <a:gd name="connsiteX33" fmla="*/ 6280 w 8850030"/>
              <a:gd name="connsiteY33" fmla="*/ 2674961 h 8297838"/>
              <a:gd name="connsiteX34" fmla="*/ 292883 w 8850030"/>
              <a:gd name="connsiteY34" fmla="*/ 2306471 h 8297838"/>
              <a:gd name="connsiteX35" fmla="*/ 579486 w 8850030"/>
              <a:gd name="connsiteY35" fmla="*/ 1856095 h 8297838"/>
              <a:gd name="connsiteX36" fmla="*/ 715964 w 8850030"/>
              <a:gd name="connsiteY36" fmla="*/ 1569492 h 8297838"/>
              <a:gd name="connsiteX37" fmla="*/ 825146 w 8850030"/>
              <a:gd name="connsiteY37" fmla="*/ 1187355 h 8297838"/>
              <a:gd name="connsiteX38" fmla="*/ 879737 w 8850030"/>
              <a:gd name="connsiteY38" fmla="*/ 887104 h 8297838"/>
              <a:gd name="connsiteX39" fmla="*/ 797850 w 8850030"/>
              <a:gd name="connsiteY39" fmla="*/ 668740 h 8297838"/>
              <a:gd name="connsiteX40" fmla="*/ 661373 w 8850030"/>
              <a:gd name="connsiteY40" fmla="*/ 313898 h 8297838"/>
              <a:gd name="connsiteX41" fmla="*/ 524895 w 8850030"/>
              <a:gd name="connsiteY41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316465 w 8850030"/>
              <a:gd name="connsiteY28" fmla="*/ 3875964 h 8297838"/>
              <a:gd name="connsiteX29" fmla="*/ 907033 w 8850030"/>
              <a:gd name="connsiteY29" fmla="*/ 3916907 h 8297838"/>
              <a:gd name="connsiteX30" fmla="*/ 429361 w 8850030"/>
              <a:gd name="connsiteY30" fmla="*/ 3930555 h 8297838"/>
              <a:gd name="connsiteX31" fmla="*/ 156406 w 8850030"/>
              <a:gd name="connsiteY31" fmla="*/ 3875964 h 8297838"/>
              <a:gd name="connsiteX32" fmla="*/ 6280 w 8850030"/>
              <a:gd name="connsiteY32" fmla="*/ 3425588 h 8297838"/>
              <a:gd name="connsiteX33" fmla="*/ 88167 w 8850030"/>
              <a:gd name="connsiteY33" fmla="*/ 3152632 h 8297838"/>
              <a:gd name="connsiteX34" fmla="*/ 6280 w 8850030"/>
              <a:gd name="connsiteY34" fmla="*/ 2674961 h 8297838"/>
              <a:gd name="connsiteX35" fmla="*/ 292883 w 8850030"/>
              <a:gd name="connsiteY35" fmla="*/ 2306471 h 8297838"/>
              <a:gd name="connsiteX36" fmla="*/ 579486 w 8850030"/>
              <a:gd name="connsiteY36" fmla="*/ 1856095 h 8297838"/>
              <a:gd name="connsiteX37" fmla="*/ 715964 w 8850030"/>
              <a:gd name="connsiteY37" fmla="*/ 1569492 h 8297838"/>
              <a:gd name="connsiteX38" fmla="*/ 825146 w 8850030"/>
              <a:gd name="connsiteY38" fmla="*/ 1187355 h 8297838"/>
              <a:gd name="connsiteX39" fmla="*/ 879737 w 8850030"/>
              <a:gd name="connsiteY39" fmla="*/ 887104 h 8297838"/>
              <a:gd name="connsiteX40" fmla="*/ 797850 w 8850030"/>
              <a:gd name="connsiteY40" fmla="*/ 668740 h 8297838"/>
              <a:gd name="connsiteX41" fmla="*/ 661373 w 8850030"/>
              <a:gd name="connsiteY41" fmla="*/ 313898 h 8297838"/>
              <a:gd name="connsiteX42" fmla="*/ 524895 w 8850030"/>
              <a:gd name="connsiteY42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316465 w 8850030"/>
              <a:gd name="connsiteY29" fmla="*/ 3875964 h 8297838"/>
              <a:gd name="connsiteX30" fmla="*/ 907033 w 8850030"/>
              <a:gd name="connsiteY30" fmla="*/ 3916907 h 8297838"/>
              <a:gd name="connsiteX31" fmla="*/ 429361 w 8850030"/>
              <a:gd name="connsiteY31" fmla="*/ 3930555 h 8297838"/>
              <a:gd name="connsiteX32" fmla="*/ 156406 w 8850030"/>
              <a:gd name="connsiteY32" fmla="*/ 3875964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907033 w 8850030"/>
              <a:gd name="connsiteY30" fmla="*/ 3916907 h 8297838"/>
              <a:gd name="connsiteX31" fmla="*/ 429361 w 8850030"/>
              <a:gd name="connsiteY31" fmla="*/ 3930555 h 8297838"/>
              <a:gd name="connsiteX32" fmla="*/ 156406 w 8850030"/>
              <a:gd name="connsiteY32" fmla="*/ 3875964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429361 w 8850030"/>
              <a:gd name="connsiteY31" fmla="*/ 3930555 h 8297838"/>
              <a:gd name="connsiteX32" fmla="*/ 156406 w 8850030"/>
              <a:gd name="connsiteY32" fmla="*/ 3875964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56406 w 8850030"/>
              <a:gd name="connsiteY32" fmla="*/ 3875964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326400 w 8850030"/>
              <a:gd name="connsiteY26" fmla="*/ 2047164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708537 w 8850030"/>
              <a:gd name="connsiteY25" fmla="*/ 23201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2981492 w 8850030"/>
              <a:gd name="connsiteY24" fmla="*/ 2538484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213504 w 8850030"/>
              <a:gd name="connsiteY23" fmla="*/ 2538482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22937 w 8850030"/>
              <a:gd name="connsiteY22" fmla="*/ 2715904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3923187 w 8850030"/>
              <a:gd name="connsiteY21" fmla="*/ 2729552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4018437 w 8850030"/>
              <a:gd name="connsiteY21" fmla="*/ 2491427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155199 w 8850030"/>
              <a:gd name="connsiteY20" fmla="*/ 3111688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196143 w 8850030"/>
              <a:gd name="connsiteY19" fmla="*/ 3603009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619223 w 8850030"/>
              <a:gd name="connsiteY18" fmla="*/ 36575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375429 w 8850030"/>
              <a:gd name="connsiteY23" fmla="*/ 2262257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416859 w 8850030"/>
              <a:gd name="connsiteY23" fmla="*/ 1975213 h 8297838"/>
              <a:gd name="connsiteX24" fmla="*/ 3114842 w 8850030"/>
              <a:gd name="connsiteY24" fmla="*/ 239560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416859 w 8850030"/>
              <a:gd name="connsiteY23" fmla="*/ 1975213 h 8297838"/>
              <a:gd name="connsiteX24" fmla="*/ 3132597 w 8850030"/>
              <a:gd name="connsiteY24" fmla="*/ 2280199 h 8297838"/>
              <a:gd name="connsiteX25" fmla="*/ 2927612 w 8850030"/>
              <a:gd name="connsiteY25" fmla="*/ 2243919 h 8297838"/>
              <a:gd name="connsiteX26" fmla="*/ 2516900 w 8850030"/>
              <a:gd name="connsiteY26" fmla="*/ 2018589 h 8297838"/>
              <a:gd name="connsiteX27" fmla="*/ 1698603 w 8850030"/>
              <a:gd name="connsiteY27" fmla="*/ 2347415 h 8297838"/>
              <a:gd name="connsiteX28" fmla="*/ 1289170 w 8850030"/>
              <a:gd name="connsiteY28" fmla="*/ 2906973 h 8297838"/>
              <a:gd name="connsiteX29" fmla="*/ 1111749 w 8850030"/>
              <a:gd name="connsiteY29" fmla="*/ 3289110 h 8297838"/>
              <a:gd name="connsiteX30" fmla="*/ 852442 w 8850030"/>
              <a:gd name="connsiteY30" fmla="*/ 3643952 h 8297838"/>
              <a:gd name="connsiteX31" fmla="*/ 374770 w 8850030"/>
              <a:gd name="connsiteY31" fmla="*/ 3835020 h 8297838"/>
              <a:gd name="connsiteX32" fmla="*/ 183702 w 8850030"/>
              <a:gd name="connsiteY32" fmla="*/ 3739486 h 8297838"/>
              <a:gd name="connsiteX33" fmla="*/ 6280 w 8850030"/>
              <a:gd name="connsiteY33" fmla="*/ 3425588 h 8297838"/>
              <a:gd name="connsiteX34" fmla="*/ 88167 w 8850030"/>
              <a:gd name="connsiteY34" fmla="*/ 3152632 h 8297838"/>
              <a:gd name="connsiteX35" fmla="*/ 6280 w 8850030"/>
              <a:gd name="connsiteY35" fmla="*/ 2674961 h 8297838"/>
              <a:gd name="connsiteX36" fmla="*/ 292883 w 8850030"/>
              <a:gd name="connsiteY36" fmla="*/ 2306471 h 8297838"/>
              <a:gd name="connsiteX37" fmla="*/ 579486 w 8850030"/>
              <a:gd name="connsiteY37" fmla="*/ 1856095 h 8297838"/>
              <a:gd name="connsiteX38" fmla="*/ 715964 w 8850030"/>
              <a:gd name="connsiteY38" fmla="*/ 1569492 h 8297838"/>
              <a:gd name="connsiteX39" fmla="*/ 825146 w 8850030"/>
              <a:gd name="connsiteY39" fmla="*/ 1187355 h 8297838"/>
              <a:gd name="connsiteX40" fmla="*/ 879737 w 8850030"/>
              <a:gd name="connsiteY40" fmla="*/ 887104 h 8297838"/>
              <a:gd name="connsiteX41" fmla="*/ 797850 w 8850030"/>
              <a:gd name="connsiteY41" fmla="*/ 668740 h 8297838"/>
              <a:gd name="connsiteX42" fmla="*/ 661373 w 8850030"/>
              <a:gd name="connsiteY42" fmla="*/ 313898 h 8297838"/>
              <a:gd name="connsiteX43" fmla="*/ 524895 w 8850030"/>
              <a:gd name="connsiteY43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037487 w 8850030"/>
              <a:gd name="connsiteY21" fmla="*/ 2548577 h 8297838"/>
              <a:gd name="connsiteX22" fmla="*/ 3641987 w 8850030"/>
              <a:gd name="connsiteY22" fmla="*/ 2439679 h 8297838"/>
              <a:gd name="connsiteX23" fmla="*/ 3582700 w 8850030"/>
              <a:gd name="connsiteY23" fmla="*/ 2098177 h 8297838"/>
              <a:gd name="connsiteX24" fmla="*/ 3416859 w 8850030"/>
              <a:gd name="connsiteY24" fmla="*/ 1975213 h 8297838"/>
              <a:gd name="connsiteX25" fmla="*/ 3132597 w 8850030"/>
              <a:gd name="connsiteY25" fmla="*/ 2280199 h 8297838"/>
              <a:gd name="connsiteX26" fmla="*/ 2927612 w 8850030"/>
              <a:gd name="connsiteY26" fmla="*/ 2243919 h 8297838"/>
              <a:gd name="connsiteX27" fmla="*/ 2516900 w 8850030"/>
              <a:gd name="connsiteY27" fmla="*/ 2018589 h 8297838"/>
              <a:gd name="connsiteX28" fmla="*/ 1698603 w 8850030"/>
              <a:gd name="connsiteY28" fmla="*/ 2347415 h 8297838"/>
              <a:gd name="connsiteX29" fmla="*/ 1289170 w 8850030"/>
              <a:gd name="connsiteY29" fmla="*/ 2906973 h 8297838"/>
              <a:gd name="connsiteX30" fmla="*/ 1111749 w 8850030"/>
              <a:gd name="connsiteY30" fmla="*/ 3289110 h 8297838"/>
              <a:gd name="connsiteX31" fmla="*/ 852442 w 8850030"/>
              <a:gd name="connsiteY31" fmla="*/ 3643952 h 8297838"/>
              <a:gd name="connsiteX32" fmla="*/ 374770 w 8850030"/>
              <a:gd name="connsiteY32" fmla="*/ 3835020 h 8297838"/>
              <a:gd name="connsiteX33" fmla="*/ 183702 w 8850030"/>
              <a:gd name="connsiteY33" fmla="*/ 3739486 h 8297838"/>
              <a:gd name="connsiteX34" fmla="*/ 6280 w 8850030"/>
              <a:gd name="connsiteY34" fmla="*/ 3425588 h 8297838"/>
              <a:gd name="connsiteX35" fmla="*/ 88167 w 8850030"/>
              <a:gd name="connsiteY35" fmla="*/ 3152632 h 8297838"/>
              <a:gd name="connsiteX36" fmla="*/ 6280 w 8850030"/>
              <a:gd name="connsiteY36" fmla="*/ 2674961 h 8297838"/>
              <a:gd name="connsiteX37" fmla="*/ 292883 w 8850030"/>
              <a:gd name="connsiteY37" fmla="*/ 2306471 h 8297838"/>
              <a:gd name="connsiteX38" fmla="*/ 579486 w 8850030"/>
              <a:gd name="connsiteY38" fmla="*/ 1856095 h 8297838"/>
              <a:gd name="connsiteX39" fmla="*/ 715964 w 8850030"/>
              <a:gd name="connsiteY39" fmla="*/ 1569492 h 8297838"/>
              <a:gd name="connsiteX40" fmla="*/ 825146 w 8850030"/>
              <a:gd name="connsiteY40" fmla="*/ 1187355 h 8297838"/>
              <a:gd name="connsiteX41" fmla="*/ 879737 w 8850030"/>
              <a:gd name="connsiteY41" fmla="*/ 887104 h 8297838"/>
              <a:gd name="connsiteX42" fmla="*/ 797850 w 8850030"/>
              <a:gd name="connsiteY42" fmla="*/ 668740 h 8297838"/>
              <a:gd name="connsiteX43" fmla="*/ 661373 w 8850030"/>
              <a:gd name="connsiteY43" fmla="*/ 313898 h 8297838"/>
              <a:gd name="connsiteX44" fmla="*/ 524895 w 8850030"/>
              <a:gd name="connsiteY44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182489 w 8850030"/>
              <a:gd name="connsiteY21" fmla="*/ 2288166 h 8297838"/>
              <a:gd name="connsiteX22" fmla="*/ 3641987 w 8850030"/>
              <a:gd name="connsiteY22" fmla="*/ 2439679 h 8297838"/>
              <a:gd name="connsiteX23" fmla="*/ 3582700 w 8850030"/>
              <a:gd name="connsiteY23" fmla="*/ 2098177 h 8297838"/>
              <a:gd name="connsiteX24" fmla="*/ 3416859 w 8850030"/>
              <a:gd name="connsiteY24" fmla="*/ 1975213 h 8297838"/>
              <a:gd name="connsiteX25" fmla="*/ 3132597 w 8850030"/>
              <a:gd name="connsiteY25" fmla="*/ 2280199 h 8297838"/>
              <a:gd name="connsiteX26" fmla="*/ 2927612 w 8850030"/>
              <a:gd name="connsiteY26" fmla="*/ 2243919 h 8297838"/>
              <a:gd name="connsiteX27" fmla="*/ 2516900 w 8850030"/>
              <a:gd name="connsiteY27" fmla="*/ 2018589 h 8297838"/>
              <a:gd name="connsiteX28" fmla="*/ 1698603 w 8850030"/>
              <a:gd name="connsiteY28" fmla="*/ 2347415 h 8297838"/>
              <a:gd name="connsiteX29" fmla="*/ 1289170 w 8850030"/>
              <a:gd name="connsiteY29" fmla="*/ 2906973 h 8297838"/>
              <a:gd name="connsiteX30" fmla="*/ 1111749 w 8850030"/>
              <a:gd name="connsiteY30" fmla="*/ 3289110 h 8297838"/>
              <a:gd name="connsiteX31" fmla="*/ 852442 w 8850030"/>
              <a:gd name="connsiteY31" fmla="*/ 3643952 h 8297838"/>
              <a:gd name="connsiteX32" fmla="*/ 374770 w 8850030"/>
              <a:gd name="connsiteY32" fmla="*/ 3835020 h 8297838"/>
              <a:gd name="connsiteX33" fmla="*/ 183702 w 8850030"/>
              <a:gd name="connsiteY33" fmla="*/ 3739486 h 8297838"/>
              <a:gd name="connsiteX34" fmla="*/ 6280 w 8850030"/>
              <a:gd name="connsiteY34" fmla="*/ 3425588 h 8297838"/>
              <a:gd name="connsiteX35" fmla="*/ 88167 w 8850030"/>
              <a:gd name="connsiteY35" fmla="*/ 3152632 h 8297838"/>
              <a:gd name="connsiteX36" fmla="*/ 6280 w 8850030"/>
              <a:gd name="connsiteY36" fmla="*/ 2674961 h 8297838"/>
              <a:gd name="connsiteX37" fmla="*/ 292883 w 8850030"/>
              <a:gd name="connsiteY37" fmla="*/ 2306471 h 8297838"/>
              <a:gd name="connsiteX38" fmla="*/ 579486 w 8850030"/>
              <a:gd name="connsiteY38" fmla="*/ 1856095 h 8297838"/>
              <a:gd name="connsiteX39" fmla="*/ 715964 w 8850030"/>
              <a:gd name="connsiteY39" fmla="*/ 1569492 h 8297838"/>
              <a:gd name="connsiteX40" fmla="*/ 825146 w 8850030"/>
              <a:gd name="connsiteY40" fmla="*/ 1187355 h 8297838"/>
              <a:gd name="connsiteX41" fmla="*/ 879737 w 8850030"/>
              <a:gd name="connsiteY41" fmla="*/ 887104 h 8297838"/>
              <a:gd name="connsiteX42" fmla="*/ 797850 w 8850030"/>
              <a:gd name="connsiteY42" fmla="*/ 668740 h 8297838"/>
              <a:gd name="connsiteX43" fmla="*/ 661373 w 8850030"/>
              <a:gd name="connsiteY43" fmla="*/ 313898 h 8297838"/>
              <a:gd name="connsiteX44" fmla="*/ 524895 w 8850030"/>
              <a:gd name="connsiteY44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182489 w 8850030"/>
              <a:gd name="connsiteY21" fmla="*/ 2288166 h 8297838"/>
              <a:gd name="connsiteX22" fmla="*/ 3624232 w 8850030"/>
              <a:gd name="connsiteY22" fmla="*/ 2489986 h 8297838"/>
              <a:gd name="connsiteX23" fmla="*/ 3582700 w 8850030"/>
              <a:gd name="connsiteY23" fmla="*/ 2098177 h 8297838"/>
              <a:gd name="connsiteX24" fmla="*/ 3416859 w 8850030"/>
              <a:gd name="connsiteY24" fmla="*/ 1975213 h 8297838"/>
              <a:gd name="connsiteX25" fmla="*/ 3132597 w 8850030"/>
              <a:gd name="connsiteY25" fmla="*/ 2280199 h 8297838"/>
              <a:gd name="connsiteX26" fmla="*/ 2927612 w 8850030"/>
              <a:gd name="connsiteY26" fmla="*/ 2243919 h 8297838"/>
              <a:gd name="connsiteX27" fmla="*/ 2516900 w 8850030"/>
              <a:gd name="connsiteY27" fmla="*/ 2018589 h 8297838"/>
              <a:gd name="connsiteX28" fmla="*/ 1698603 w 8850030"/>
              <a:gd name="connsiteY28" fmla="*/ 2347415 h 8297838"/>
              <a:gd name="connsiteX29" fmla="*/ 1289170 w 8850030"/>
              <a:gd name="connsiteY29" fmla="*/ 2906973 h 8297838"/>
              <a:gd name="connsiteX30" fmla="*/ 1111749 w 8850030"/>
              <a:gd name="connsiteY30" fmla="*/ 3289110 h 8297838"/>
              <a:gd name="connsiteX31" fmla="*/ 852442 w 8850030"/>
              <a:gd name="connsiteY31" fmla="*/ 3643952 h 8297838"/>
              <a:gd name="connsiteX32" fmla="*/ 374770 w 8850030"/>
              <a:gd name="connsiteY32" fmla="*/ 3835020 h 8297838"/>
              <a:gd name="connsiteX33" fmla="*/ 183702 w 8850030"/>
              <a:gd name="connsiteY33" fmla="*/ 3739486 h 8297838"/>
              <a:gd name="connsiteX34" fmla="*/ 6280 w 8850030"/>
              <a:gd name="connsiteY34" fmla="*/ 3425588 h 8297838"/>
              <a:gd name="connsiteX35" fmla="*/ 88167 w 8850030"/>
              <a:gd name="connsiteY35" fmla="*/ 3152632 h 8297838"/>
              <a:gd name="connsiteX36" fmla="*/ 6280 w 8850030"/>
              <a:gd name="connsiteY36" fmla="*/ 2674961 h 8297838"/>
              <a:gd name="connsiteX37" fmla="*/ 292883 w 8850030"/>
              <a:gd name="connsiteY37" fmla="*/ 2306471 h 8297838"/>
              <a:gd name="connsiteX38" fmla="*/ 579486 w 8850030"/>
              <a:gd name="connsiteY38" fmla="*/ 1856095 h 8297838"/>
              <a:gd name="connsiteX39" fmla="*/ 715964 w 8850030"/>
              <a:gd name="connsiteY39" fmla="*/ 1569492 h 8297838"/>
              <a:gd name="connsiteX40" fmla="*/ 825146 w 8850030"/>
              <a:gd name="connsiteY40" fmla="*/ 1187355 h 8297838"/>
              <a:gd name="connsiteX41" fmla="*/ 879737 w 8850030"/>
              <a:gd name="connsiteY41" fmla="*/ 887104 h 8297838"/>
              <a:gd name="connsiteX42" fmla="*/ 797850 w 8850030"/>
              <a:gd name="connsiteY42" fmla="*/ 668740 h 8297838"/>
              <a:gd name="connsiteX43" fmla="*/ 661373 w 8850030"/>
              <a:gd name="connsiteY43" fmla="*/ 313898 h 8297838"/>
              <a:gd name="connsiteX44" fmla="*/ 524895 w 8850030"/>
              <a:gd name="connsiteY44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233730 w 8850030"/>
              <a:gd name="connsiteY21" fmla="*/ 2799513 h 8297838"/>
              <a:gd name="connsiteX22" fmla="*/ 4182489 w 8850030"/>
              <a:gd name="connsiteY22" fmla="*/ 2288166 h 8297838"/>
              <a:gd name="connsiteX23" fmla="*/ 3624232 w 8850030"/>
              <a:gd name="connsiteY23" fmla="*/ 2489986 h 8297838"/>
              <a:gd name="connsiteX24" fmla="*/ 3582700 w 8850030"/>
              <a:gd name="connsiteY24" fmla="*/ 2098177 h 8297838"/>
              <a:gd name="connsiteX25" fmla="*/ 3416859 w 8850030"/>
              <a:gd name="connsiteY25" fmla="*/ 1975213 h 8297838"/>
              <a:gd name="connsiteX26" fmla="*/ 3132597 w 8850030"/>
              <a:gd name="connsiteY26" fmla="*/ 2280199 h 8297838"/>
              <a:gd name="connsiteX27" fmla="*/ 2927612 w 8850030"/>
              <a:gd name="connsiteY27" fmla="*/ 2243919 h 8297838"/>
              <a:gd name="connsiteX28" fmla="*/ 2516900 w 8850030"/>
              <a:gd name="connsiteY28" fmla="*/ 2018589 h 8297838"/>
              <a:gd name="connsiteX29" fmla="*/ 1698603 w 8850030"/>
              <a:gd name="connsiteY29" fmla="*/ 2347415 h 8297838"/>
              <a:gd name="connsiteX30" fmla="*/ 1289170 w 8850030"/>
              <a:gd name="connsiteY30" fmla="*/ 2906973 h 8297838"/>
              <a:gd name="connsiteX31" fmla="*/ 1111749 w 8850030"/>
              <a:gd name="connsiteY31" fmla="*/ 3289110 h 8297838"/>
              <a:gd name="connsiteX32" fmla="*/ 852442 w 8850030"/>
              <a:gd name="connsiteY32" fmla="*/ 3643952 h 8297838"/>
              <a:gd name="connsiteX33" fmla="*/ 374770 w 8850030"/>
              <a:gd name="connsiteY33" fmla="*/ 3835020 h 8297838"/>
              <a:gd name="connsiteX34" fmla="*/ 183702 w 8850030"/>
              <a:gd name="connsiteY34" fmla="*/ 3739486 h 8297838"/>
              <a:gd name="connsiteX35" fmla="*/ 6280 w 8850030"/>
              <a:gd name="connsiteY35" fmla="*/ 3425588 h 8297838"/>
              <a:gd name="connsiteX36" fmla="*/ 88167 w 8850030"/>
              <a:gd name="connsiteY36" fmla="*/ 3152632 h 8297838"/>
              <a:gd name="connsiteX37" fmla="*/ 6280 w 8850030"/>
              <a:gd name="connsiteY37" fmla="*/ 2674961 h 8297838"/>
              <a:gd name="connsiteX38" fmla="*/ 292883 w 8850030"/>
              <a:gd name="connsiteY38" fmla="*/ 2306471 h 8297838"/>
              <a:gd name="connsiteX39" fmla="*/ 579486 w 8850030"/>
              <a:gd name="connsiteY39" fmla="*/ 1856095 h 8297838"/>
              <a:gd name="connsiteX40" fmla="*/ 715964 w 8850030"/>
              <a:gd name="connsiteY40" fmla="*/ 1569492 h 8297838"/>
              <a:gd name="connsiteX41" fmla="*/ 825146 w 8850030"/>
              <a:gd name="connsiteY41" fmla="*/ 1187355 h 8297838"/>
              <a:gd name="connsiteX42" fmla="*/ 879737 w 8850030"/>
              <a:gd name="connsiteY42" fmla="*/ 887104 h 8297838"/>
              <a:gd name="connsiteX43" fmla="*/ 797850 w 8850030"/>
              <a:gd name="connsiteY43" fmla="*/ 668740 h 8297838"/>
              <a:gd name="connsiteX44" fmla="*/ 661373 w 8850030"/>
              <a:gd name="connsiteY44" fmla="*/ 313898 h 8297838"/>
              <a:gd name="connsiteX45" fmla="*/ 524895 w 8850030"/>
              <a:gd name="connsiteY45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233730 w 8850030"/>
              <a:gd name="connsiteY21" fmla="*/ 2799513 h 8297838"/>
              <a:gd name="connsiteX22" fmla="*/ 4275159 w 8850030"/>
              <a:gd name="connsiteY22" fmla="*/ 2367467 h 8297838"/>
              <a:gd name="connsiteX23" fmla="*/ 4182489 w 8850030"/>
              <a:gd name="connsiteY23" fmla="*/ 2288166 h 8297838"/>
              <a:gd name="connsiteX24" fmla="*/ 3624232 w 8850030"/>
              <a:gd name="connsiteY24" fmla="*/ 2489986 h 8297838"/>
              <a:gd name="connsiteX25" fmla="*/ 3582700 w 8850030"/>
              <a:gd name="connsiteY25" fmla="*/ 2098177 h 8297838"/>
              <a:gd name="connsiteX26" fmla="*/ 3416859 w 8850030"/>
              <a:gd name="connsiteY26" fmla="*/ 1975213 h 8297838"/>
              <a:gd name="connsiteX27" fmla="*/ 3132597 w 8850030"/>
              <a:gd name="connsiteY27" fmla="*/ 2280199 h 8297838"/>
              <a:gd name="connsiteX28" fmla="*/ 2927612 w 8850030"/>
              <a:gd name="connsiteY28" fmla="*/ 2243919 h 8297838"/>
              <a:gd name="connsiteX29" fmla="*/ 2516900 w 8850030"/>
              <a:gd name="connsiteY29" fmla="*/ 2018589 h 8297838"/>
              <a:gd name="connsiteX30" fmla="*/ 1698603 w 8850030"/>
              <a:gd name="connsiteY30" fmla="*/ 2347415 h 8297838"/>
              <a:gd name="connsiteX31" fmla="*/ 1289170 w 8850030"/>
              <a:gd name="connsiteY31" fmla="*/ 2906973 h 8297838"/>
              <a:gd name="connsiteX32" fmla="*/ 1111749 w 8850030"/>
              <a:gd name="connsiteY32" fmla="*/ 3289110 h 8297838"/>
              <a:gd name="connsiteX33" fmla="*/ 852442 w 8850030"/>
              <a:gd name="connsiteY33" fmla="*/ 3643952 h 8297838"/>
              <a:gd name="connsiteX34" fmla="*/ 374770 w 8850030"/>
              <a:gd name="connsiteY34" fmla="*/ 3835020 h 8297838"/>
              <a:gd name="connsiteX35" fmla="*/ 183702 w 8850030"/>
              <a:gd name="connsiteY35" fmla="*/ 3739486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233730 w 8850030"/>
              <a:gd name="connsiteY21" fmla="*/ 2799513 h 8297838"/>
              <a:gd name="connsiteX22" fmla="*/ 4275159 w 8850030"/>
              <a:gd name="connsiteY22" fmla="*/ 2367467 h 8297838"/>
              <a:gd name="connsiteX23" fmla="*/ 4155856 w 8850030"/>
              <a:gd name="connsiteY23" fmla="*/ 2273369 h 8297838"/>
              <a:gd name="connsiteX24" fmla="*/ 3624232 w 8850030"/>
              <a:gd name="connsiteY24" fmla="*/ 2489986 h 8297838"/>
              <a:gd name="connsiteX25" fmla="*/ 3582700 w 8850030"/>
              <a:gd name="connsiteY25" fmla="*/ 2098177 h 8297838"/>
              <a:gd name="connsiteX26" fmla="*/ 3416859 w 8850030"/>
              <a:gd name="connsiteY26" fmla="*/ 1975213 h 8297838"/>
              <a:gd name="connsiteX27" fmla="*/ 3132597 w 8850030"/>
              <a:gd name="connsiteY27" fmla="*/ 2280199 h 8297838"/>
              <a:gd name="connsiteX28" fmla="*/ 2927612 w 8850030"/>
              <a:gd name="connsiteY28" fmla="*/ 2243919 h 8297838"/>
              <a:gd name="connsiteX29" fmla="*/ 2516900 w 8850030"/>
              <a:gd name="connsiteY29" fmla="*/ 2018589 h 8297838"/>
              <a:gd name="connsiteX30" fmla="*/ 1698603 w 8850030"/>
              <a:gd name="connsiteY30" fmla="*/ 2347415 h 8297838"/>
              <a:gd name="connsiteX31" fmla="*/ 1289170 w 8850030"/>
              <a:gd name="connsiteY31" fmla="*/ 2906973 h 8297838"/>
              <a:gd name="connsiteX32" fmla="*/ 1111749 w 8850030"/>
              <a:gd name="connsiteY32" fmla="*/ 3289110 h 8297838"/>
              <a:gd name="connsiteX33" fmla="*/ 852442 w 8850030"/>
              <a:gd name="connsiteY33" fmla="*/ 3643952 h 8297838"/>
              <a:gd name="connsiteX34" fmla="*/ 374770 w 8850030"/>
              <a:gd name="connsiteY34" fmla="*/ 3835020 h 8297838"/>
              <a:gd name="connsiteX35" fmla="*/ 183702 w 8850030"/>
              <a:gd name="connsiteY35" fmla="*/ 3739486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233730 w 8850030"/>
              <a:gd name="connsiteY21" fmla="*/ 2799513 h 8297838"/>
              <a:gd name="connsiteX22" fmla="*/ 4275159 w 8850030"/>
              <a:gd name="connsiteY22" fmla="*/ 2367467 h 8297838"/>
              <a:gd name="connsiteX23" fmla="*/ 4155856 w 8850030"/>
              <a:gd name="connsiteY23" fmla="*/ 2273369 h 8297838"/>
              <a:gd name="connsiteX24" fmla="*/ 3624232 w 8850030"/>
              <a:gd name="connsiteY24" fmla="*/ 2489986 h 8297838"/>
              <a:gd name="connsiteX25" fmla="*/ 3582700 w 8850030"/>
              <a:gd name="connsiteY25" fmla="*/ 2098177 h 8297838"/>
              <a:gd name="connsiteX26" fmla="*/ 3416859 w 8850030"/>
              <a:gd name="connsiteY26" fmla="*/ 1975213 h 8297838"/>
              <a:gd name="connsiteX27" fmla="*/ 3132597 w 8850030"/>
              <a:gd name="connsiteY27" fmla="*/ 2280199 h 8297838"/>
              <a:gd name="connsiteX28" fmla="*/ 2927612 w 8850030"/>
              <a:gd name="connsiteY28" fmla="*/ 2243919 h 8297838"/>
              <a:gd name="connsiteX29" fmla="*/ 2516900 w 8850030"/>
              <a:gd name="connsiteY29" fmla="*/ 2018589 h 8297838"/>
              <a:gd name="connsiteX30" fmla="*/ 1698603 w 8850030"/>
              <a:gd name="connsiteY30" fmla="*/ 2347415 h 8297838"/>
              <a:gd name="connsiteX31" fmla="*/ 1289170 w 8850030"/>
              <a:gd name="connsiteY31" fmla="*/ 2906973 h 8297838"/>
              <a:gd name="connsiteX32" fmla="*/ 1111749 w 8850030"/>
              <a:gd name="connsiteY32" fmla="*/ 3289110 h 8297838"/>
              <a:gd name="connsiteX33" fmla="*/ 852442 w 8850030"/>
              <a:gd name="connsiteY33" fmla="*/ 3643952 h 8297838"/>
              <a:gd name="connsiteX34" fmla="*/ 374770 w 8850030"/>
              <a:gd name="connsiteY34" fmla="*/ 3835020 h 8297838"/>
              <a:gd name="connsiteX35" fmla="*/ 183702 w 8850030"/>
              <a:gd name="connsiteY35" fmla="*/ 3739486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8297838 h 8297838"/>
              <a:gd name="connsiteX1" fmla="*/ 8413301 w 8850030"/>
              <a:gd name="connsiteY1" fmla="*/ 7915701 h 8297838"/>
              <a:gd name="connsiteX2" fmla="*/ 8140346 w 8850030"/>
              <a:gd name="connsiteY2" fmla="*/ 7574507 h 8297838"/>
              <a:gd name="connsiteX3" fmla="*/ 7962925 w 8850030"/>
              <a:gd name="connsiteY3" fmla="*/ 7397086 h 8297838"/>
              <a:gd name="connsiteX4" fmla="*/ 7307833 w 8850030"/>
              <a:gd name="connsiteY4" fmla="*/ 7356143 h 8297838"/>
              <a:gd name="connsiteX5" fmla="*/ 6065886 w 8850030"/>
              <a:gd name="connsiteY5" fmla="*/ 6933062 h 8297838"/>
              <a:gd name="connsiteX6" fmla="*/ 5560919 w 8850030"/>
              <a:gd name="connsiteY6" fmla="*/ 7001301 h 8297838"/>
              <a:gd name="connsiteX7" fmla="*/ 4933122 w 8850030"/>
              <a:gd name="connsiteY7" fmla="*/ 6878471 h 8297838"/>
              <a:gd name="connsiteX8" fmla="*/ 4892179 w 8850030"/>
              <a:gd name="connsiteY8" fmla="*/ 6660107 h 8297838"/>
              <a:gd name="connsiteX9" fmla="*/ 4905827 w 8850030"/>
              <a:gd name="connsiteY9" fmla="*/ 6387152 h 8297838"/>
              <a:gd name="connsiteX10" fmla="*/ 4905827 w 8850030"/>
              <a:gd name="connsiteY10" fmla="*/ 6032310 h 8297838"/>
              <a:gd name="connsiteX11" fmla="*/ 4619224 w 8850030"/>
              <a:gd name="connsiteY11" fmla="*/ 5800298 h 8297838"/>
              <a:gd name="connsiteX12" fmla="*/ 4400859 w 8850030"/>
              <a:gd name="connsiteY12" fmla="*/ 5609229 h 8297838"/>
              <a:gd name="connsiteX13" fmla="*/ 4209791 w 8850030"/>
              <a:gd name="connsiteY13" fmla="*/ 5609229 h 8297838"/>
              <a:gd name="connsiteX14" fmla="*/ 4141552 w 8850030"/>
              <a:gd name="connsiteY14" fmla="*/ 5404513 h 8297838"/>
              <a:gd name="connsiteX15" fmla="*/ 4318973 w 8850030"/>
              <a:gd name="connsiteY15" fmla="*/ 4995080 h 8297838"/>
              <a:gd name="connsiteX16" fmla="*/ 4469098 w 8850030"/>
              <a:gd name="connsiteY16" fmla="*/ 4626591 h 8297838"/>
              <a:gd name="connsiteX17" fmla="*/ 4769349 w 8850030"/>
              <a:gd name="connsiteY17" fmla="*/ 4148919 h 8297838"/>
              <a:gd name="connsiteX18" fmla="*/ 4781148 w 8850030"/>
              <a:gd name="connsiteY18" fmla="*/ 3695699 h 8297838"/>
              <a:gd name="connsiteX19" fmla="*/ 4567618 w 8850030"/>
              <a:gd name="connsiteY19" fmla="*/ 3479184 h 8297838"/>
              <a:gd name="connsiteX20" fmla="*/ 4440949 w 8850030"/>
              <a:gd name="connsiteY20" fmla="*/ 3006913 h 8297838"/>
              <a:gd name="connsiteX21" fmla="*/ 4233730 w 8850030"/>
              <a:gd name="connsiteY21" fmla="*/ 2799513 h 8297838"/>
              <a:gd name="connsiteX22" fmla="*/ 4275159 w 8850030"/>
              <a:gd name="connsiteY22" fmla="*/ 2367467 h 8297838"/>
              <a:gd name="connsiteX23" fmla="*/ 4155856 w 8850030"/>
              <a:gd name="connsiteY23" fmla="*/ 2273369 h 8297838"/>
              <a:gd name="connsiteX24" fmla="*/ 3624232 w 8850030"/>
              <a:gd name="connsiteY24" fmla="*/ 2489986 h 8297838"/>
              <a:gd name="connsiteX25" fmla="*/ 3582700 w 8850030"/>
              <a:gd name="connsiteY25" fmla="*/ 2098177 h 8297838"/>
              <a:gd name="connsiteX26" fmla="*/ 3416859 w 8850030"/>
              <a:gd name="connsiteY26" fmla="*/ 1975213 h 8297838"/>
              <a:gd name="connsiteX27" fmla="*/ 3132597 w 8850030"/>
              <a:gd name="connsiteY27" fmla="*/ 2280199 h 8297838"/>
              <a:gd name="connsiteX28" fmla="*/ 2927612 w 8850030"/>
              <a:gd name="connsiteY28" fmla="*/ 2243919 h 8297838"/>
              <a:gd name="connsiteX29" fmla="*/ 2516900 w 8850030"/>
              <a:gd name="connsiteY29" fmla="*/ 2018589 h 8297838"/>
              <a:gd name="connsiteX30" fmla="*/ 1698603 w 8850030"/>
              <a:gd name="connsiteY30" fmla="*/ 2347415 h 8297838"/>
              <a:gd name="connsiteX31" fmla="*/ 1289170 w 8850030"/>
              <a:gd name="connsiteY31" fmla="*/ 2906973 h 8297838"/>
              <a:gd name="connsiteX32" fmla="*/ 1111749 w 8850030"/>
              <a:gd name="connsiteY32" fmla="*/ 3289110 h 8297838"/>
              <a:gd name="connsiteX33" fmla="*/ 852442 w 8850030"/>
              <a:gd name="connsiteY33" fmla="*/ 3643952 h 8297838"/>
              <a:gd name="connsiteX34" fmla="*/ 374770 w 8850030"/>
              <a:gd name="connsiteY34" fmla="*/ 3835020 h 8297838"/>
              <a:gd name="connsiteX35" fmla="*/ 183702 w 8850030"/>
              <a:gd name="connsiteY35" fmla="*/ 3739486 h 8297838"/>
              <a:gd name="connsiteX36" fmla="*/ 6280 w 8850030"/>
              <a:gd name="connsiteY36" fmla="*/ 3425588 h 8297838"/>
              <a:gd name="connsiteX37" fmla="*/ 88167 w 8850030"/>
              <a:gd name="connsiteY37" fmla="*/ 3152632 h 8297838"/>
              <a:gd name="connsiteX38" fmla="*/ 6280 w 8850030"/>
              <a:gd name="connsiteY38" fmla="*/ 2674961 h 8297838"/>
              <a:gd name="connsiteX39" fmla="*/ 292883 w 8850030"/>
              <a:gd name="connsiteY39" fmla="*/ 2306471 h 8297838"/>
              <a:gd name="connsiteX40" fmla="*/ 579486 w 8850030"/>
              <a:gd name="connsiteY40" fmla="*/ 1856095 h 8297838"/>
              <a:gd name="connsiteX41" fmla="*/ 715964 w 8850030"/>
              <a:gd name="connsiteY41" fmla="*/ 1569492 h 8297838"/>
              <a:gd name="connsiteX42" fmla="*/ 825146 w 8850030"/>
              <a:gd name="connsiteY42" fmla="*/ 1187355 h 8297838"/>
              <a:gd name="connsiteX43" fmla="*/ 879737 w 8850030"/>
              <a:gd name="connsiteY43" fmla="*/ 887104 h 8297838"/>
              <a:gd name="connsiteX44" fmla="*/ 797850 w 8850030"/>
              <a:gd name="connsiteY44" fmla="*/ 668740 h 8297838"/>
              <a:gd name="connsiteX45" fmla="*/ 661373 w 8850030"/>
              <a:gd name="connsiteY45" fmla="*/ 313898 h 8297838"/>
              <a:gd name="connsiteX46" fmla="*/ 524895 w 8850030"/>
              <a:gd name="connsiteY46" fmla="*/ 0 h 8297838"/>
              <a:gd name="connsiteX0" fmla="*/ 8850030 w 8850030"/>
              <a:gd name="connsiteY0" fmla="*/ 7983940 h 7983940"/>
              <a:gd name="connsiteX1" fmla="*/ 8413301 w 8850030"/>
              <a:gd name="connsiteY1" fmla="*/ 7601803 h 7983940"/>
              <a:gd name="connsiteX2" fmla="*/ 8140346 w 8850030"/>
              <a:gd name="connsiteY2" fmla="*/ 7260609 h 7983940"/>
              <a:gd name="connsiteX3" fmla="*/ 7962925 w 8850030"/>
              <a:gd name="connsiteY3" fmla="*/ 7083188 h 7983940"/>
              <a:gd name="connsiteX4" fmla="*/ 7307833 w 8850030"/>
              <a:gd name="connsiteY4" fmla="*/ 7042245 h 7983940"/>
              <a:gd name="connsiteX5" fmla="*/ 6065886 w 8850030"/>
              <a:gd name="connsiteY5" fmla="*/ 6619164 h 7983940"/>
              <a:gd name="connsiteX6" fmla="*/ 5560919 w 8850030"/>
              <a:gd name="connsiteY6" fmla="*/ 6687403 h 7983940"/>
              <a:gd name="connsiteX7" fmla="*/ 4933122 w 8850030"/>
              <a:gd name="connsiteY7" fmla="*/ 6564573 h 7983940"/>
              <a:gd name="connsiteX8" fmla="*/ 4892179 w 8850030"/>
              <a:gd name="connsiteY8" fmla="*/ 6346209 h 7983940"/>
              <a:gd name="connsiteX9" fmla="*/ 4905827 w 8850030"/>
              <a:gd name="connsiteY9" fmla="*/ 6073254 h 7983940"/>
              <a:gd name="connsiteX10" fmla="*/ 4905827 w 8850030"/>
              <a:gd name="connsiteY10" fmla="*/ 5718412 h 7983940"/>
              <a:gd name="connsiteX11" fmla="*/ 4619224 w 8850030"/>
              <a:gd name="connsiteY11" fmla="*/ 5486400 h 7983940"/>
              <a:gd name="connsiteX12" fmla="*/ 4400859 w 8850030"/>
              <a:gd name="connsiteY12" fmla="*/ 5295331 h 7983940"/>
              <a:gd name="connsiteX13" fmla="*/ 4209791 w 8850030"/>
              <a:gd name="connsiteY13" fmla="*/ 5295331 h 7983940"/>
              <a:gd name="connsiteX14" fmla="*/ 4141552 w 8850030"/>
              <a:gd name="connsiteY14" fmla="*/ 5090615 h 7983940"/>
              <a:gd name="connsiteX15" fmla="*/ 4318973 w 8850030"/>
              <a:gd name="connsiteY15" fmla="*/ 4681182 h 7983940"/>
              <a:gd name="connsiteX16" fmla="*/ 4469098 w 8850030"/>
              <a:gd name="connsiteY16" fmla="*/ 4312693 h 7983940"/>
              <a:gd name="connsiteX17" fmla="*/ 4769349 w 8850030"/>
              <a:gd name="connsiteY17" fmla="*/ 3835021 h 7983940"/>
              <a:gd name="connsiteX18" fmla="*/ 4781148 w 8850030"/>
              <a:gd name="connsiteY18" fmla="*/ 3381801 h 7983940"/>
              <a:gd name="connsiteX19" fmla="*/ 4567618 w 8850030"/>
              <a:gd name="connsiteY19" fmla="*/ 3165286 h 7983940"/>
              <a:gd name="connsiteX20" fmla="*/ 4440949 w 8850030"/>
              <a:gd name="connsiteY20" fmla="*/ 2693015 h 7983940"/>
              <a:gd name="connsiteX21" fmla="*/ 4233730 w 8850030"/>
              <a:gd name="connsiteY21" fmla="*/ 2485615 h 7983940"/>
              <a:gd name="connsiteX22" fmla="*/ 4275159 w 8850030"/>
              <a:gd name="connsiteY22" fmla="*/ 2053569 h 7983940"/>
              <a:gd name="connsiteX23" fmla="*/ 4155856 w 8850030"/>
              <a:gd name="connsiteY23" fmla="*/ 1959471 h 7983940"/>
              <a:gd name="connsiteX24" fmla="*/ 3624232 w 8850030"/>
              <a:gd name="connsiteY24" fmla="*/ 2176088 h 7983940"/>
              <a:gd name="connsiteX25" fmla="*/ 3582700 w 8850030"/>
              <a:gd name="connsiteY25" fmla="*/ 1784279 h 7983940"/>
              <a:gd name="connsiteX26" fmla="*/ 3416859 w 8850030"/>
              <a:gd name="connsiteY26" fmla="*/ 1661315 h 7983940"/>
              <a:gd name="connsiteX27" fmla="*/ 3132597 w 8850030"/>
              <a:gd name="connsiteY27" fmla="*/ 1966301 h 7983940"/>
              <a:gd name="connsiteX28" fmla="*/ 2927612 w 8850030"/>
              <a:gd name="connsiteY28" fmla="*/ 1930021 h 7983940"/>
              <a:gd name="connsiteX29" fmla="*/ 2516900 w 8850030"/>
              <a:gd name="connsiteY29" fmla="*/ 1704691 h 7983940"/>
              <a:gd name="connsiteX30" fmla="*/ 1698603 w 8850030"/>
              <a:gd name="connsiteY30" fmla="*/ 2033517 h 7983940"/>
              <a:gd name="connsiteX31" fmla="*/ 1289170 w 8850030"/>
              <a:gd name="connsiteY31" fmla="*/ 2593075 h 7983940"/>
              <a:gd name="connsiteX32" fmla="*/ 1111749 w 8850030"/>
              <a:gd name="connsiteY32" fmla="*/ 2975212 h 7983940"/>
              <a:gd name="connsiteX33" fmla="*/ 852442 w 8850030"/>
              <a:gd name="connsiteY33" fmla="*/ 3330054 h 7983940"/>
              <a:gd name="connsiteX34" fmla="*/ 374770 w 8850030"/>
              <a:gd name="connsiteY34" fmla="*/ 3521122 h 7983940"/>
              <a:gd name="connsiteX35" fmla="*/ 183702 w 8850030"/>
              <a:gd name="connsiteY35" fmla="*/ 3425588 h 7983940"/>
              <a:gd name="connsiteX36" fmla="*/ 6280 w 8850030"/>
              <a:gd name="connsiteY36" fmla="*/ 3111690 h 7983940"/>
              <a:gd name="connsiteX37" fmla="*/ 88167 w 8850030"/>
              <a:gd name="connsiteY37" fmla="*/ 2838734 h 7983940"/>
              <a:gd name="connsiteX38" fmla="*/ 6280 w 8850030"/>
              <a:gd name="connsiteY38" fmla="*/ 2361063 h 7983940"/>
              <a:gd name="connsiteX39" fmla="*/ 292883 w 8850030"/>
              <a:gd name="connsiteY39" fmla="*/ 1992573 h 7983940"/>
              <a:gd name="connsiteX40" fmla="*/ 579486 w 8850030"/>
              <a:gd name="connsiteY40" fmla="*/ 1542197 h 7983940"/>
              <a:gd name="connsiteX41" fmla="*/ 715964 w 8850030"/>
              <a:gd name="connsiteY41" fmla="*/ 1255594 h 7983940"/>
              <a:gd name="connsiteX42" fmla="*/ 825146 w 8850030"/>
              <a:gd name="connsiteY42" fmla="*/ 873457 h 7983940"/>
              <a:gd name="connsiteX43" fmla="*/ 879737 w 8850030"/>
              <a:gd name="connsiteY43" fmla="*/ 573206 h 7983940"/>
              <a:gd name="connsiteX44" fmla="*/ 797850 w 8850030"/>
              <a:gd name="connsiteY44" fmla="*/ 354842 h 7983940"/>
              <a:gd name="connsiteX45" fmla="*/ 661373 w 8850030"/>
              <a:gd name="connsiteY45" fmla="*/ 0 h 7983940"/>
              <a:gd name="connsiteX0" fmla="*/ 8850030 w 8850030"/>
              <a:gd name="connsiteY0" fmla="*/ 7629098 h 7629098"/>
              <a:gd name="connsiteX1" fmla="*/ 8413301 w 8850030"/>
              <a:gd name="connsiteY1" fmla="*/ 7246961 h 7629098"/>
              <a:gd name="connsiteX2" fmla="*/ 8140346 w 8850030"/>
              <a:gd name="connsiteY2" fmla="*/ 6905767 h 7629098"/>
              <a:gd name="connsiteX3" fmla="*/ 7962925 w 8850030"/>
              <a:gd name="connsiteY3" fmla="*/ 6728346 h 7629098"/>
              <a:gd name="connsiteX4" fmla="*/ 7307833 w 8850030"/>
              <a:gd name="connsiteY4" fmla="*/ 6687403 h 7629098"/>
              <a:gd name="connsiteX5" fmla="*/ 6065886 w 8850030"/>
              <a:gd name="connsiteY5" fmla="*/ 6264322 h 7629098"/>
              <a:gd name="connsiteX6" fmla="*/ 5560919 w 8850030"/>
              <a:gd name="connsiteY6" fmla="*/ 6332561 h 7629098"/>
              <a:gd name="connsiteX7" fmla="*/ 4933122 w 8850030"/>
              <a:gd name="connsiteY7" fmla="*/ 6209731 h 7629098"/>
              <a:gd name="connsiteX8" fmla="*/ 4892179 w 8850030"/>
              <a:gd name="connsiteY8" fmla="*/ 5991367 h 7629098"/>
              <a:gd name="connsiteX9" fmla="*/ 4905827 w 8850030"/>
              <a:gd name="connsiteY9" fmla="*/ 5718412 h 7629098"/>
              <a:gd name="connsiteX10" fmla="*/ 4905827 w 8850030"/>
              <a:gd name="connsiteY10" fmla="*/ 5363570 h 7629098"/>
              <a:gd name="connsiteX11" fmla="*/ 4619224 w 8850030"/>
              <a:gd name="connsiteY11" fmla="*/ 5131558 h 7629098"/>
              <a:gd name="connsiteX12" fmla="*/ 4400859 w 8850030"/>
              <a:gd name="connsiteY12" fmla="*/ 4940489 h 7629098"/>
              <a:gd name="connsiteX13" fmla="*/ 4209791 w 8850030"/>
              <a:gd name="connsiteY13" fmla="*/ 4940489 h 7629098"/>
              <a:gd name="connsiteX14" fmla="*/ 4141552 w 8850030"/>
              <a:gd name="connsiteY14" fmla="*/ 4735773 h 7629098"/>
              <a:gd name="connsiteX15" fmla="*/ 4318973 w 8850030"/>
              <a:gd name="connsiteY15" fmla="*/ 4326340 h 7629098"/>
              <a:gd name="connsiteX16" fmla="*/ 4469098 w 8850030"/>
              <a:gd name="connsiteY16" fmla="*/ 3957851 h 7629098"/>
              <a:gd name="connsiteX17" fmla="*/ 4769349 w 8850030"/>
              <a:gd name="connsiteY17" fmla="*/ 3480179 h 7629098"/>
              <a:gd name="connsiteX18" fmla="*/ 4781148 w 8850030"/>
              <a:gd name="connsiteY18" fmla="*/ 3026959 h 7629098"/>
              <a:gd name="connsiteX19" fmla="*/ 4567618 w 8850030"/>
              <a:gd name="connsiteY19" fmla="*/ 2810444 h 7629098"/>
              <a:gd name="connsiteX20" fmla="*/ 4440949 w 8850030"/>
              <a:gd name="connsiteY20" fmla="*/ 2338173 h 7629098"/>
              <a:gd name="connsiteX21" fmla="*/ 4233730 w 8850030"/>
              <a:gd name="connsiteY21" fmla="*/ 2130773 h 7629098"/>
              <a:gd name="connsiteX22" fmla="*/ 4275159 w 8850030"/>
              <a:gd name="connsiteY22" fmla="*/ 1698727 h 7629098"/>
              <a:gd name="connsiteX23" fmla="*/ 4155856 w 8850030"/>
              <a:gd name="connsiteY23" fmla="*/ 1604629 h 7629098"/>
              <a:gd name="connsiteX24" fmla="*/ 3624232 w 8850030"/>
              <a:gd name="connsiteY24" fmla="*/ 1821246 h 7629098"/>
              <a:gd name="connsiteX25" fmla="*/ 3582700 w 8850030"/>
              <a:gd name="connsiteY25" fmla="*/ 1429437 h 7629098"/>
              <a:gd name="connsiteX26" fmla="*/ 3416859 w 8850030"/>
              <a:gd name="connsiteY26" fmla="*/ 1306473 h 7629098"/>
              <a:gd name="connsiteX27" fmla="*/ 3132597 w 8850030"/>
              <a:gd name="connsiteY27" fmla="*/ 1611459 h 7629098"/>
              <a:gd name="connsiteX28" fmla="*/ 2927612 w 8850030"/>
              <a:gd name="connsiteY28" fmla="*/ 1575179 h 7629098"/>
              <a:gd name="connsiteX29" fmla="*/ 2516900 w 8850030"/>
              <a:gd name="connsiteY29" fmla="*/ 1349849 h 7629098"/>
              <a:gd name="connsiteX30" fmla="*/ 1698603 w 8850030"/>
              <a:gd name="connsiteY30" fmla="*/ 1678675 h 7629098"/>
              <a:gd name="connsiteX31" fmla="*/ 1289170 w 8850030"/>
              <a:gd name="connsiteY31" fmla="*/ 2238233 h 7629098"/>
              <a:gd name="connsiteX32" fmla="*/ 1111749 w 8850030"/>
              <a:gd name="connsiteY32" fmla="*/ 2620370 h 7629098"/>
              <a:gd name="connsiteX33" fmla="*/ 852442 w 8850030"/>
              <a:gd name="connsiteY33" fmla="*/ 2975212 h 7629098"/>
              <a:gd name="connsiteX34" fmla="*/ 374770 w 8850030"/>
              <a:gd name="connsiteY34" fmla="*/ 3166280 h 7629098"/>
              <a:gd name="connsiteX35" fmla="*/ 183702 w 8850030"/>
              <a:gd name="connsiteY35" fmla="*/ 3070746 h 7629098"/>
              <a:gd name="connsiteX36" fmla="*/ 6280 w 8850030"/>
              <a:gd name="connsiteY36" fmla="*/ 2756848 h 7629098"/>
              <a:gd name="connsiteX37" fmla="*/ 88167 w 8850030"/>
              <a:gd name="connsiteY37" fmla="*/ 2483892 h 7629098"/>
              <a:gd name="connsiteX38" fmla="*/ 6280 w 8850030"/>
              <a:gd name="connsiteY38" fmla="*/ 2006221 h 7629098"/>
              <a:gd name="connsiteX39" fmla="*/ 292883 w 8850030"/>
              <a:gd name="connsiteY39" fmla="*/ 1637731 h 7629098"/>
              <a:gd name="connsiteX40" fmla="*/ 579486 w 8850030"/>
              <a:gd name="connsiteY40" fmla="*/ 1187355 h 7629098"/>
              <a:gd name="connsiteX41" fmla="*/ 715964 w 8850030"/>
              <a:gd name="connsiteY41" fmla="*/ 900752 h 7629098"/>
              <a:gd name="connsiteX42" fmla="*/ 825146 w 8850030"/>
              <a:gd name="connsiteY42" fmla="*/ 518615 h 7629098"/>
              <a:gd name="connsiteX43" fmla="*/ 879737 w 8850030"/>
              <a:gd name="connsiteY43" fmla="*/ 218364 h 7629098"/>
              <a:gd name="connsiteX44" fmla="*/ 797850 w 8850030"/>
              <a:gd name="connsiteY44" fmla="*/ 0 h 7629098"/>
              <a:gd name="connsiteX0" fmla="*/ 8850030 w 8850030"/>
              <a:gd name="connsiteY0" fmla="*/ 7410734 h 7410734"/>
              <a:gd name="connsiteX1" fmla="*/ 8413301 w 8850030"/>
              <a:gd name="connsiteY1" fmla="*/ 7028597 h 7410734"/>
              <a:gd name="connsiteX2" fmla="*/ 8140346 w 8850030"/>
              <a:gd name="connsiteY2" fmla="*/ 6687403 h 7410734"/>
              <a:gd name="connsiteX3" fmla="*/ 7962925 w 8850030"/>
              <a:gd name="connsiteY3" fmla="*/ 6509982 h 7410734"/>
              <a:gd name="connsiteX4" fmla="*/ 7307833 w 8850030"/>
              <a:gd name="connsiteY4" fmla="*/ 6469039 h 7410734"/>
              <a:gd name="connsiteX5" fmla="*/ 6065886 w 8850030"/>
              <a:gd name="connsiteY5" fmla="*/ 6045958 h 7410734"/>
              <a:gd name="connsiteX6" fmla="*/ 5560919 w 8850030"/>
              <a:gd name="connsiteY6" fmla="*/ 6114197 h 7410734"/>
              <a:gd name="connsiteX7" fmla="*/ 4933122 w 8850030"/>
              <a:gd name="connsiteY7" fmla="*/ 5991367 h 7410734"/>
              <a:gd name="connsiteX8" fmla="*/ 4892179 w 8850030"/>
              <a:gd name="connsiteY8" fmla="*/ 5773003 h 7410734"/>
              <a:gd name="connsiteX9" fmla="*/ 4905827 w 8850030"/>
              <a:gd name="connsiteY9" fmla="*/ 5500048 h 7410734"/>
              <a:gd name="connsiteX10" fmla="*/ 4905827 w 8850030"/>
              <a:gd name="connsiteY10" fmla="*/ 5145206 h 7410734"/>
              <a:gd name="connsiteX11" fmla="*/ 4619224 w 8850030"/>
              <a:gd name="connsiteY11" fmla="*/ 4913194 h 7410734"/>
              <a:gd name="connsiteX12" fmla="*/ 4400859 w 8850030"/>
              <a:gd name="connsiteY12" fmla="*/ 4722125 h 7410734"/>
              <a:gd name="connsiteX13" fmla="*/ 4209791 w 8850030"/>
              <a:gd name="connsiteY13" fmla="*/ 4722125 h 7410734"/>
              <a:gd name="connsiteX14" fmla="*/ 4141552 w 8850030"/>
              <a:gd name="connsiteY14" fmla="*/ 4517409 h 7410734"/>
              <a:gd name="connsiteX15" fmla="*/ 4318973 w 8850030"/>
              <a:gd name="connsiteY15" fmla="*/ 4107976 h 7410734"/>
              <a:gd name="connsiteX16" fmla="*/ 4469098 w 8850030"/>
              <a:gd name="connsiteY16" fmla="*/ 3739487 h 7410734"/>
              <a:gd name="connsiteX17" fmla="*/ 4769349 w 8850030"/>
              <a:gd name="connsiteY17" fmla="*/ 3261815 h 7410734"/>
              <a:gd name="connsiteX18" fmla="*/ 4781148 w 8850030"/>
              <a:gd name="connsiteY18" fmla="*/ 2808595 h 7410734"/>
              <a:gd name="connsiteX19" fmla="*/ 4567618 w 8850030"/>
              <a:gd name="connsiteY19" fmla="*/ 2592080 h 7410734"/>
              <a:gd name="connsiteX20" fmla="*/ 4440949 w 8850030"/>
              <a:gd name="connsiteY20" fmla="*/ 2119809 h 7410734"/>
              <a:gd name="connsiteX21" fmla="*/ 4233730 w 8850030"/>
              <a:gd name="connsiteY21" fmla="*/ 1912409 h 7410734"/>
              <a:gd name="connsiteX22" fmla="*/ 4275159 w 8850030"/>
              <a:gd name="connsiteY22" fmla="*/ 1480363 h 7410734"/>
              <a:gd name="connsiteX23" fmla="*/ 4155856 w 8850030"/>
              <a:gd name="connsiteY23" fmla="*/ 1386265 h 7410734"/>
              <a:gd name="connsiteX24" fmla="*/ 3624232 w 8850030"/>
              <a:gd name="connsiteY24" fmla="*/ 1602882 h 7410734"/>
              <a:gd name="connsiteX25" fmla="*/ 3582700 w 8850030"/>
              <a:gd name="connsiteY25" fmla="*/ 1211073 h 7410734"/>
              <a:gd name="connsiteX26" fmla="*/ 3416859 w 8850030"/>
              <a:gd name="connsiteY26" fmla="*/ 1088109 h 7410734"/>
              <a:gd name="connsiteX27" fmla="*/ 3132597 w 8850030"/>
              <a:gd name="connsiteY27" fmla="*/ 1393095 h 7410734"/>
              <a:gd name="connsiteX28" fmla="*/ 2927612 w 8850030"/>
              <a:gd name="connsiteY28" fmla="*/ 1356815 h 7410734"/>
              <a:gd name="connsiteX29" fmla="*/ 2516900 w 8850030"/>
              <a:gd name="connsiteY29" fmla="*/ 1131485 h 7410734"/>
              <a:gd name="connsiteX30" fmla="*/ 1698603 w 8850030"/>
              <a:gd name="connsiteY30" fmla="*/ 1460311 h 7410734"/>
              <a:gd name="connsiteX31" fmla="*/ 1289170 w 8850030"/>
              <a:gd name="connsiteY31" fmla="*/ 2019869 h 7410734"/>
              <a:gd name="connsiteX32" fmla="*/ 1111749 w 8850030"/>
              <a:gd name="connsiteY32" fmla="*/ 2402006 h 7410734"/>
              <a:gd name="connsiteX33" fmla="*/ 852442 w 8850030"/>
              <a:gd name="connsiteY33" fmla="*/ 2756848 h 7410734"/>
              <a:gd name="connsiteX34" fmla="*/ 374770 w 8850030"/>
              <a:gd name="connsiteY34" fmla="*/ 2947916 h 7410734"/>
              <a:gd name="connsiteX35" fmla="*/ 183702 w 8850030"/>
              <a:gd name="connsiteY35" fmla="*/ 2852382 h 7410734"/>
              <a:gd name="connsiteX36" fmla="*/ 6280 w 8850030"/>
              <a:gd name="connsiteY36" fmla="*/ 2538484 h 7410734"/>
              <a:gd name="connsiteX37" fmla="*/ 88167 w 8850030"/>
              <a:gd name="connsiteY37" fmla="*/ 2265528 h 7410734"/>
              <a:gd name="connsiteX38" fmla="*/ 6280 w 8850030"/>
              <a:gd name="connsiteY38" fmla="*/ 1787857 h 7410734"/>
              <a:gd name="connsiteX39" fmla="*/ 292883 w 8850030"/>
              <a:gd name="connsiteY39" fmla="*/ 1419367 h 7410734"/>
              <a:gd name="connsiteX40" fmla="*/ 579486 w 8850030"/>
              <a:gd name="connsiteY40" fmla="*/ 968991 h 7410734"/>
              <a:gd name="connsiteX41" fmla="*/ 715964 w 8850030"/>
              <a:gd name="connsiteY41" fmla="*/ 682388 h 7410734"/>
              <a:gd name="connsiteX42" fmla="*/ 825146 w 8850030"/>
              <a:gd name="connsiteY42" fmla="*/ 300251 h 7410734"/>
              <a:gd name="connsiteX43" fmla="*/ 879737 w 8850030"/>
              <a:gd name="connsiteY43" fmla="*/ 0 h 7410734"/>
              <a:gd name="connsiteX0" fmla="*/ 8850030 w 8850030"/>
              <a:gd name="connsiteY0" fmla="*/ 7423434 h 7423434"/>
              <a:gd name="connsiteX1" fmla="*/ 8413301 w 8850030"/>
              <a:gd name="connsiteY1" fmla="*/ 7041297 h 7423434"/>
              <a:gd name="connsiteX2" fmla="*/ 8140346 w 8850030"/>
              <a:gd name="connsiteY2" fmla="*/ 6700103 h 7423434"/>
              <a:gd name="connsiteX3" fmla="*/ 7962925 w 8850030"/>
              <a:gd name="connsiteY3" fmla="*/ 6522682 h 7423434"/>
              <a:gd name="connsiteX4" fmla="*/ 7307833 w 8850030"/>
              <a:gd name="connsiteY4" fmla="*/ 6481739 h 7423434"/>
              <a:gd name="connsiteX5" fmla="*/ 6065886 w 8850030"/>
              <a:gd name="connsiteY5" fmla="*/ 6058658 h 7423434"/>
              <a:gd name="connsiteX6" fmla="*/ 5560919 w 8850030"/>
              <a:gd name="connsiteY6" fmla="*/ 6126897 h 7423434"/>
              <a:gd name="connsiteX7" fmla="*/ 4933122 w 8850030"/>
              <a:gd name="connsiteY7" fmla="*/ 6004067 h 7423434"/>
              <a:gd name="connsiteX8" fmla="*/ 4892179 w 8850030"/>
              <a:gd name="connsiteY8" fmla="*/ 5785703 h 7423434"/>
              <a:gd name="connsiteX9" fmla="*/ 4905827 w 8850030"/>
              <a:gd name="connsiteY9" fmla="*/ 5512748 h 7423434"/>
              <a:gd name="connsiteX10" fmla="*/ 4905827 w 8850030"/>
              <a:gd name="connsiteY10" fmla="*/ 5157906 h 7423434"/>
              <a:gd name="connsiteX11" fmla="*/ 4619224 w 8850030"/>
              <a:gd name="connsiteY11" fmla="*/ 4925894 h 7423434"/>
              <a:gd name="connsiteX12" fmla="*/ 4400859 w 8850030"/>
              <a:gd name="connsiteY12" fmla="*/ 4734825 h 7423434"/>
              <a:gd name="connsiteX13" fmla="*/ 4209791 w 8850030"/>
              <a:gd name="connsiteY13" fmla="*/ 4734825 h 7423434"/>
              <a:gd name="connsiteX14" fmla="*/ 4141552 w 8850030"/>
              <a:gd name="connsiteY14" fmla="*/ 4530109 h 7423434"/>
              <a:gd name="connsiteX15" fmla="*/ 4318973 w 8850030"/>
              <a:gd name="connsiteY15" fmla="*/ 4120676 h 7423434"/>
              <a:gd name="connsiteX16" fmla="*/ 4469098 w 8850030"/>
              <a:gd name="connsiteY16" fmla="*/ 3752187 h 7423434"/>
              <a:gd name="connsiteX17" fmla="*/ 4769349 w 8850030"/>
              <a:gd name="connsiteY17" fmla="*/ 3274515 h 7423434"/>
              <a:gd name="connsiteX18" fmla="*/ 4781148 w 8850030"/>
              <a:gd name="connsiteY18" fmla="*/ 2821295 h 7423434"/>
              <a:gd name="connsiteX19" fmla="*/ 4567618 w 8850030"/>
              <a:gd name="connsiteY19" fmla="*/ 2604780 h 7423434"/>
              <a:gd name="connsiteX20" fmla="*/ 4440949 w 8850030"/>
              <a:gd name="connsiteY20" fmla="*/ 2132509 h 7423434"/>
              <a:gd name="connsiteX21" fmla="*/ 4233730 w 8850030"/>
              <a:gd name="connsiteY21" fmla="*/ 1925109 h 7423434"/>
              <a:gd name="connsiteX22" fmla="*/ 4275159 w 8850030"/>
              <a:gd name="connsiteY22" fmla="*/ 1493063 h 7423434"/>
              <a:gd name="connsiteX23" fmla="*/ 4155856 w 8850030"/>
              <a:gd name="connsiteY23" fmla="*/ 1398965 h 7423434"/>
              <a:gd name="connsiteX24" fmla="*/ 3624232 w 8850030"/>
              <a:gd name="connsiteY24" fmla="*/ 1615582 h 7423434"/>
              <a:gd name="connsiteX25" fmla="*/ 3582700 w 8850030"/>
              <a:gd name="connsiteY25" fmla="*/ 1223773 h 7423434"/>
              <a:gd name="connsiteX26" fmla="*/ 3416859 w 8850030"/>
              <a:gd name="connsiteY26" fmla="*/ 1100809 h 7423434"/>
              <a:gd name="connsiteX27" fmla="*/ 3132597 w 8850030"/>
              <a:gd name="connsiteY27" fmla="*/ 1405795 h 7423434"/>
              <a:gd name="connsiteX28" fmla="*/ 2927612 w 8850030"/>
              <a:gd name="connsiteY28" fmla="*/ 1369515 h 7423434"/>
              <a:gd name="connsiteX29" fmla="*/ 2516900 w 8850030"/>
              <a:gd name="connsiteY29" fmla="*/ 1144185 h 7423434"/>
              <a:gd name="connsiteX30" fmla="*/ 1698603 w 8850030"/>
              <a:gd name="connsiteY30" fmla="*/ 1473011 h 7423434"/>
              <a:gd name="connsiteX31" fmla="*/ 1289170 w 8850030"/>
              <a:gd name="connsiteY31" fmla="*/ 2032569 h 7423434"/>
              <a:gd name="connsiteX32" fmla="*/ 1111749 w 8850030"/>
              <a:gd name="connsiteY32" fmla="*/ 2414706 h 7423434"/>
              <a:gd name="connsiteX33" fmla="*/ 852442 w 8850030"/>
              <a:gd name="connsiteY33" fmla="*/ 2769548 h 7423434"/>
              <a:gd name="connsiteX34" fmla="*/ 374770 w 8850030"/>
              <a:gd name="connsiteY34" fmla="*/ 2960616 h 7423434"/>
              <a:gd name="connsiteX35" fmla="*/ 183702 w 8850030"/>
              <a:gd name="connsiteY35" fmla="*/ 2865082 h 7423434"/>
              <a:gd name="connsiteX36" fmla="*/ 6280 w 8850030"/>
              <a:gd name="connsiteY36" fmla="*/ 2551184 h 7423434"/>
              <a:gd name="connsiteX37" fmla="*/ 88167 w 8850030"/>
              <a:gd name="connsiteY37" fmla="*/ 2278228 h 7423434"/>
              <a:gd name="connsiteX38" fmla="*/ 6280 w 8850030"/>
              <a:gd name="connsiteY38" fmla="*/ 1800557 h 7423434"/>
              <a:gd name="connsiteX39" fmla="*/ 292883 w 8850030"/>
              <a:gd name="connsiteY39" fmla="*/ 1432067 h 7423434"/>
              <a:gd name="connsiteX40" fmla="*/ 579486 w 8850030"/>
              <a:gd name="connsiteY40" fmla="*/ 981691 h 7423434"/>
              <a:gd name="connsiteX41" fmla="*/ 715964 w 8850030"/>
              <a:gd name="connsiteY41" fmla="*/ 695088 h 7423434"/>
              <a:gd name="connsiteX42" fmla="*/ 825146 w 8850030"/>
              <a:gd name="connsiteY42" fmla="*/ 312951 h 7423434"/>
              <a:gd name="connsiteX43" fmla="*/ 803537 w 8850030"/>
              <a:gd name="connsiteY43" fmla="*/ 0 h 7423434"/>
              <a:gd name="connsiteX0" fmla="*/ 8850030 w 8850030"/>
              <a:gd name="connsiteY0" fmla="*/ 7423434 h 7423434"/>
              <a:gd name="connsiteX1" fmla="*/ 8413301 w 8850030"/>
              <a:gd name="connsiteY1" fmla="*/ 7041297 h 7423434"/>
              <a:gd name="connsiteX2" fmla="*/ 8140346 w 8850030"/>
              <a:gd name="connsiteY2" fmla="*/ 6700103 h 7423434"/>
              <a:gd name="connsiteX3" fmla="*/ 7962925 w 8850030"/>
              <a:gd name="connsiteY3" fmla="*/ 6522682 h 7423434"/>
              <a:gd name="connsiteX4" fmla="*/ 7307833 w 8850030"/>
              <a:gd name="connsiteY4" fmla="*/ 6481739 h 7423434"/>
              <a:gd name="connsiteX5" fmla="*/ 6065886 w 8850030"/>
              <a:gd name="connsiteY5" fmla="*/ 6058658 h 7423434"/>
              <a:gd name="connsiteX6" fmla="*/ 5560919 w 8850030"/>
              <a:gd name="connsiteY6" fmla="*/ 6126897 h 7423434"/>
              <a:gd name="connsiteX7" fmla="*/ 4933122 w 8850030"/>
              <a:gd name="connsiteY7" fmla="*/ 6004067 h 7423434"/>
              <a:gd name="connsiteX8" fmla="*/ 4892179 w 8850030"/>
              <a:gd name="connsiteY8" fmla="*/ 5785703 h 7423434"/>
              <a:gd name="connsiteX9" fmla="*/ 4905827 w 8850030"/>
              <a:gd name="connsiteY9" fmla="*/ 5512748 h 7423434"/>
              <a:gd name="connsiteX10" fmla="*/ 4905827 w 8850030"/>
              <a:gd name="connsiteY10" fmla="*/ 5157906 h 7423434"/>
              <a:gd name="connsiteX11" fmla="*/ 4619224 w 8850030"/>
              <a:gd name="connsiteY11" fmla="*/ 4925894 h 7423434"/>
              <a:gd name="connsiteX12" fmla="*/ 4400859 w 8850030"/>
              <a:gd name="connsiteY12" fmla="*/ 4734825 h 7423434"/>
              <a:gd name="connsiteX13" fmla="*/ 4209791 w 8850030"/>
              <a:gd name="connsiteY13" fmla="*/ 4734825 h 7423434"/>
              <a:gd name="connsiteX14" fmla="*/ 4141552 w 8850030"/>
              <a:gd name="connsiteY14" fmla="*/ 4530109 h 7423434"/>
              <a:gd name="connsiteX15" fmla="*/ 4318973 w 8850030"/>
              <a:gd name="connsiteY15" fmla="*/ 4120676 h 7423434"/>
              <a:gd name="connsiteX16" fmla="*/ 4469098 w 8850030"/>
              <a:gd name="connsiteY16" fmla="*/ 3752187 h 7423434"/>
              <a:gd name="connsiteX17" fmla="*/ 4769349 w 8850030"/>
              <a:gd name="connsiteY17" fmla="*/ 3274515 h 7423434"/>
              <a:gd name="connsiteX18" fmla="*/ 4781148 w 8850030"/>
              <a:gd name="connsiteY18" fmla="*/ 2821295 h 7423434"/>
              <a:gd name="connsiteX19" fmla="*/ 4567618 w 8850030"/>
              <a:gd name="connsiteY19" fmla="*/ 2604780 h 7423434"/>
              <a:gd name="connsiteX20" fmla="*/ 4440949 w 8850030"/>
              <a:gd name="connsiteY20" fmla="*/ 2132509 h 7423434"/>
              <a:gd name="connsiteX21" fmla="*/ 4233730 w 8850030"/>
              <a:gd name="connsiteY21" fmla="*/ 1925109 h 7423434"/>
              <a:gd name="connsiteX22" fmla="*/ 4275159 w 8850030"/>
              <a:gd name="connsiteY22" fmla="*/ 1493063 h 7423434"/>
              <a:gd name="connsiteX23" fmla="*/ 4155856 w 8850030"/>
              <a:gd name="connsiteY23" fmla="*/ 1398965 h 7423434"/>
              <a:gd name="connsiteX24" fmla="*/ 3624232 w 8850030"/>
              <a:gd name="connsiteY24" fmla="*/ 1615582 h 7423434"/>
              <a:gd name="connsiteX25" fmla="*/ 3582700 w 8850030"/>
              <a:gd name="connsiteY25" fmla="*/ 1223773 h 7423434"/>
              <a:gd name="connsiteX26" fmla="*/ 3416859 w 8850030"/>
              <a:gd name="connsiteY26" fmla="*/ 1100809 h 7423434"/>
              <a:gd name="connsiteX27" fmla="*/ 3132597 w 8850030"/>
              <a:gd name="connsiteY27" fmla="*/ 1405795 h 7423434"/>
              <a:gd name="connsiteX28" fmla="*/ 2927612 w 8850030"/>
              <a:gd name="connsiteY28" fmla="*/ 1369515 h 7423434"/>
              <a:gd name="connsiteX29" fmla="*/ 2516900 w 8850030"/>
              <a:gd name="connsiteY29" fmla="*/ 1144185 h 7423434"/>
              <a:gd name="connsiteX30" fmla="*/ 1698603 w 8850030"/>
              <a:gd name="connsiteY30" fmla="*/ 1473011 h 7423434"/>
              <a:gd name="connsiteX31" fmla="*/ 1289170 w 8850030"/>
              <a:gd name="connsiteY31" fmla="*/ 2032569 h 7423434"/>
              <a:gd name="connsiteX32" fmla="*/ 1111749 w 8850030"/>
              <a:gd name="connsiteY32" fmla="*/ 2414706 h 7423434"/>
              <a:gd name="connsiteX33" fmla="*/ 852442 w 8850030"/>
              <a:gd name="connsiteY33" fmla="*/ 2769548 h 7423434"/>
              <a:gd name="connsiteX34" fmla="*/ 374770 w 8850030"/>
              <a:gd name="connsiteY34" fmla="*/ 2960616 h 7423434"/>
              <a:gd name="connsiteX35" fmla="*/ 183702 w 8850030"/>
              <a:gd name="connsiteY35" fmla="*/ 2865082 h 7423434"/>
              <a:gd name="connsiteX36" fmla="*/ 6280 w 8850030"/>
              <a:gd name="connsiteY36" fmla="*/ 2551184 h 7423434"/>
              <a:gd name="connsiteX37" fmla="*/ 88167 w 8850030"/>
              <a:gd name="connsiteY37" fmla="*/ 2278228 h 7423434"/>
              <a:gd name="connsiteX38" fmla="*/ 6280 w 8850030"/>
              <a:gd name="connsiteY38" fmla="*/ 1800557 h 7423434"/>
              <a:gd name="connsiteX39" fmla="*/ 292883 w 8850030"/>
              <a:gd name="connsiteY39" fmla="*/ 1432067 h 7423434"/>
              <a:gd name="connsiteX40" fmla="*/ 579486 w 8850030"/>
              <a:gd name="connsiteY40" fmla="*/ 981691 h 7423434"/>
              <a:gd name="connsiteX41" fmla="*/ 715964 w 8850030"/>
              <a:gd name="connsiteY41" fmla="*/ 695088 h 7423434"/>
              <a:gd name="connsiteX42" fmla="*/ 825146 w 8850030"/>
              <a:gd name="connsiteY42" fmla="*/ 312951 h 7423434"/>
              <a:gd name="connsiteX43" fmla="*/ 824864 w 8850030"/>
              <a:gd name="connsiteY43" fmla="*/ 0 h 7423434"/>
              <a:gd name="connsiteX0" fmla="*/ 8850030 w 8850030"/>
              <a:gd name="connsiteY0" fmla="*/ 7423434 h 7423434"/>
              <a:gd name="connsiteX1" fmla="*/ 8413301 w 8850030"/>
              <a:gd name="connsiteY1" fmla="*/ 7041297 h 7423434"/>
              <a:gd name="connsiteX2" fmla="*/ 8140346 w 8850030"/>
              <a:gd name="connsiteY2" fmla="*/ 6700103 h 7423434"/>
              <a:gd name="connsiteX3" fmla="*/ 7962925 w 8850030"/>
              <a:gd name="connsiteY3" fmla="*/ 6522682 h 7423434"/>
              <a:gd name="connsiteX4" fmla="*/ 7307833 w 8850030"/>
              <a:gd name="connsiteY4" fmla="*/ 6481739 h 7423434"/>
              <a:gd name="connsiteX5" fmla="*/ 6065886 w 8850030"/>
              <a:gd name="connsiteY5" fmla="*/ 6058658 h 7423434"/>
              <a:gd name="connsiteX6" fmla="*/ 5560919 w 8850030"/>
              <a:gd name="connsiteY6" fmla="*/ 6126897 h 7423434"/>
              <a:gd name="connsiteX7" fmla="*/ 4933122 w 8850030"/>
              <a:gd name="connsiteY7" fmla="*/ 6004067 h 7423434"/>
              <a:gd name="connsiteX8" fmla="*/ 4892179 w 8850030"/>
              <a:gd name="connsiteY8" fmla="*/ 5785703 h 7423434"/>
              <a:gd name="connsiteX9" fmla="*/ 4905827 w 8850030"/>
              <a:gd name="connsiteY9" fmla="*/ 5512748 h 7423434"/>
              <a:gd name="connsiteX10" fmla="*/ 4905827 w 8850030"/>
              <a:gd name="connsiteY10" fmla="*/ 5157906 h 7423434"/>
              <a:gd name="connsiteX11" fmla="*/ 4619224 w 8850030"/>
              <a:gd name="connsiteY11" fmla="*/ 4925894 h 7423434"/>
              <a:gd name="connsiteX12" fmla="*/ 4400859 w 8850030"/>
              <a:gd name="connsiteY12" fmla="*/ 4734825 h 7423434"/>
              <a:gd name="connsiteX13" fmla="*/ 4209791 w 8850030"/>
              <a:gd name="connsiteY13" fmla="*/ 4734825 h 7423434"/>
              <a:gd name="connsiteX14" fmla="*/ 4141552 w 8850030"/>
              <a:gd name="connsiteY14" fmla="*/ 4530109 h 7423434"/>
              <a:gd name="connsiteX15" fmla="*/ 4318973 w 8850030"/>
              <a:gd name="connsiteY15" fmla="*/ 4120676 h 7423434"/>
              <a:gd name="connsiteX16" fmla="*/ 4469098 w 8850030"/>
              <a:gd name="connsiteY16" fmla="*/ 3752187 h 7423434"/>
              <a:gd name="connsiteX17" fmla="*/ 4769349 w 8850030"/>
              <a:gd name="connsiteY17" fmla="*/ 3274515 h 7423434"/>
              <a:gd name="connsiteX18" fmla="*/ 4781148 w 8850030"/>
              <a:gd name="connsiteY18" fmla="*/ 2821295 h 7423434"/>
              <a:gd name="connsiteX19" fmla="*/ 4567618 w 8850030"/>
              <a:gd name="connsiteY19" fmla="*/ 2604780 h 7423434"/>
              <a:gd name="connsiteX20" fmla="*/ 4440949 w 8850030"/>
              <a:gd name="connsiteY20" fmla="*/ 2132509 h 7423434"/>
              <a:gd name="connsiteX21" fmla="*/ 4233730 w 8850030"/>
              <a:gd name="connsiteY21" fmla="*/ 1925109 h 7423434"/>
              <a:gd name="connsiteX22" fmla="*/ 4275159 w 8850030"/>
              <a:gd name="connsiteY22" fmla="*/ 1493063 h 7423434"/>
              <a:gd name="connsiteX23" fmla="*/ 4155856 w 8850030"/>
              <a:gd name="connsiteY23" fmla="*/ 1398965 h 7423434"/>
              <a:gd name="connsiteX24" fmla="*/ 3624232 w 8850030"/>
              <a:gd name="connsiteY24" fmla="*/ 1615582 h 7423434"/>
              <a:gd name="connsiteX25" fmla="*/ 3582700 w 8850030"/>
              <a:gd name="connsiteY25" fmla="*/ 1223773 h 7423434"/>
              <a:gd name="connsiteX26" fmla="*/ 3416859 w 8850030"/>
              <a:gd name="connsiteY26" fmla="*/ 1100809 h 7423434"/>
              <a:gd name="connsiteX27" fmla="*/ 3132597 w 8850030"/>
              <a:gd name="connsiteY27" fmla="*/ 1405795 h 7423434"/>
              <a:gd name="connsiteX28" fmla="*/ 2927612 w 8850030"/>
              <a:gd name="connsiteY28" fmla="*/ 1369515 h 7423434"/>
              <a:gd name="connsiteX29" fmla="*/ 2516900 w 8850030"/>
              <a:gd name="connsiteY29" fmla="*/ 1144185 h 7423434"/>
              <a:gd name="connsiteX30" fmla="*/ 1698603 w 8850030"/>
              <a:gd name="connsiteY30" fmla="*/ 1473011 h 7423434"/>
              <a:gd name="connsiteX31" fmla="*/ 1289170 w 8850030"/>
              <a:gd name="connsiteY31" fmla="*/ 2032569 h 7423434"/>
              <a:gd name="connsiteX32" fmla="*/ 1111749 w 8850030"/>
              <a:gd name="connsiteY32" fmla="*/ 2414706 h 7423434"/>
              <a:gd name="connsiteX33" fmla="*/ 852442 w 8850030"/>
              <a:gd name="connsiteY33" fmla="*/ 2769548 h 7423434"/>
              <a:gd name="connsiteX34" fmla="*/ 374770 w 8850030"/>
              <a:gd name="connsiteY34" fmla="*/ 2960616 h 7423434"/>
              <a:gd name="connsiteX35" fmla="*/ 183702 w 8850030"/>
              <a:gd name="connsiteY35" fmla="*/ 2865082 h 7423434"/>
              <a:gd name="connsiteX36" fmla="*/ 6280 w 8850030"/>
              <a:gd name="connsiteY36" fmla="*/ 2551184 h 7423434"/>
              <a:gd name="connsiteX37" fmla="*/ 88167 w 8850030"/>
              <a:gd name="connsiteY37" fmla="*/ 2278228 h 7423434"/>
              <a:gd name="connsiteX38" fmla="*/ 6280 w 8850030"/>
              <a:gd name="connsiteY38" fmla="*/ 1800557 h 7423434"/>
              <a:gd name="connsiteX39" fmla="*/ 292883 w 8850030"/>
              <a:gd name="connsiteY39" fmla="*/ 1432067 h 7423434"/>
              <a:gd name="connsiteX40" fmla="*/ 579486 w 8850030"/>
              <a:gd name="connsiteY40" fmla="*/ 981691 h 7423434"/>
              <a:gd name="connsiteX41" fmla="*/ 715964 w 8850030"/>
              <a:gd name="connsiteY41" fmla="*/ 695088 h 7423434"/>
              <a:gd name="connsiteX42" fmla="*/ 825146 w 8850030"/>
              <a:gd name="connsiteY42" fmla="*/ 312951 h 7423434"/>
              <a:gd name="connsiteX43" fmla="*/ 846191 w 8850030"/>
              <a:gd name="connsiteY43" fmla="*/ 0 h 7423434"/>
              <a:gd name="connsiteX0" fmla="*/ 8850030 w 8850030"/>
              <a:gd name="connsiteY0" fmla="*/ 7418102 h 7418102"/>
              <a:gd name="connsiteX1" fmla="*/ 8413301 w 8850030"/>
              <a:gd name="connsiteY1" fmla="*/ 7035965 h 7418102"/>
              <a:gd name="connsiteX2" fmla="*/ 8140346 w 8850030"/>
              <a:gd name="connsiteY2" fmla="*/ 6694771 h 7418102"/>
              <a:gd name="connsiteX3" fmla="*/ 7962925 w 8850030"/>
              <a:gd name="connsiteY3" fmla="*/ 6517350 h 7418102"/>
              <a:gd name="connsiteX4" fmla="*/ 7307833 w 8850030"/>
              <a:gd name="connsiteY4" fmla="*/ 6476407 h 7418102"/>
              <a:gd name="connsiteX5" fmla="*/ 6065886 w 8850030"/>
              <a:gd name="connsiteY5" fmla="*/ 6053326 h 7418102"/>
              <a:gd name="connsiteX6" fmla="*/ 5560919 w 8850030"/>
              <a:gd name="connsiteY6" fmla="*/ 6121565 h 7418102"/>
              <a:gd name="connsiteX7" fmla="*/ 4933122 w 8850030"/>
              <a:gd name="connsiteY7" fmla="*/ 5998735 h 7418102"/>
              <a:gd name="connsiteX8" fmla="*/ 4892179 w 8850030"/>
              <a:gd name="connsiteY8" fmla="*/ 5780371 h 7418102"/>
              <a:gd name="connsiteX9" fmla="*/ 4905827 w 8850030"/>
              <a:gd name="connsiteY9" fmla="*/ 5507416 h 7418102"/>
              <a:gd name="connsiteX10" fmla="*/ 4905827 w 8850030"/>
              <a:gd name="connsiteY10" fmla="*/ 5152574 h 7418102"/>
              <a:gd name="connsiteX11" fmla="*/ 4619224 w 8850030"/>
              <a:gd name="connsiteY11" fmla="*/ 4920562 h 7418102"/>
              <a:gd name="connsiteX12" fmla="*/ 4400859 w 8850030"/>
              <a:gd name="connsiteY12" fmla="*/ 4729493 h 7418102"/>
              <a:gd name="connsiteX13" fmla="*/ 4209791 w 8850030"/>
              <a:gd name="connsiteY13" fmla="*/ 4729493 h 7418102"/>
              <a:gd name="connsiteX14" fmla="*/ 4141552 w 8850030"/>
              <a:gd name="connsiteY14" fmla="*/ 4524777 h 7418102"/>
              <a:gd name="connsiteX15" fmla="*/ 4318973 w 8850030"/>
              <a:gd name="connsiteY15" fmla="*/ 4115344 h 7418102"/>
              <a:gd name="connsiteX16" fmla="*/ 4469098 w 8850030"/>
              <a:gd name="connsiteY16" fmla="*/ 3746855 h 7418102"/>
              <a:gd name="connsiteX17" fmla="*/ 4769349 w 8850030"/>
              <a:gd name="connsiteY17" fmla="*/ 3269183 h 7418102"/>
              <a:gd name="connsiteX18" fmla="*/ 4781148 w 8850030"/>
              <a:gd name="connsiteY18" fmla="*/ 2815963 h 7418102"/>
              <a:gd name="connsiteX19" fmla="*/ 4567618 w 8850030"/>
              <a:gd name="connsiteY19" fmla="*/ 2599448 h 7418102"/>
              <a:gd name="connsiteX20" fmla="*/ 4440949 w 8850030"/>
              <a:gd name="connsiteY20" fmla="*/ 2127177 h 7418102"/>
              <a:gd name="connsiteX21" fmla="*/ 4233730 w 8850030"/>
              <a:gd name="connsiteY21" fmla="*/ 1919777 h 7418102"/>
              <a:gd name="connsiteX22" fmla="*/ 4275159 w 8850030"/>
              <a:gd name="connsiteY22" fmla="*/ 1487731 h 7418102"/>
              <a:gd name="connsiteX23" fmla="*/ 4155856 w 8850030"/>
              <a:gd name="connsiteY23" fmla="*/ 1393633 h 7418102"/>
              <a:gd name="connsiteX24" fmla="*/ 3624232 w 8850030"/>
              <a:gd name="connsiteY24" fmla="*/ 1610250 h 7418102"/>
              <a:gd name="connsiteX25" fmla="*/ 3582700 w 8850030"/>
              <a:gd name="connsiteY25" fmla="*/ 1218441 h 7418102"/>
              <a:gd name="connsiteX26" fmla="*/ 3416859 w 8850030"/>
              <a:gd name="connsiteY26" fmla="*/ 1095477 h 7418102"/>
              <a:gd name="connsiteX27" fmla="*/ 3132597 w 8850030"/>
              <a:gd name="connsiteY27" fmla="*/ 1400463 h 7418102"/>
              <a:gd name="connsiteX28" fmla="*/ 2927612 w 8850030"/>
              <a:gd name="connsiteY28" fmla="*/ 1364183 h 7418102"/>
              <a:gd name="connsiteX29" fmla="*/ 2516900 w 8850030"/>
              <a:gd name="connsiteY29" fmla="*/ 1138853 h 7418102"/>
              <a:gd name="connsiteX30" fmla="*/ 1698603 w 8850030"/>
              <a:gd name="connsiteY30" fmla="*/ 1467679 h 7418102"/>
              <a:gd name="connsiteX31" fmla="*/ 1289170 w 8850030"/>
              <a:gd name="connsiteY31" fmla="*/ 2027237 h 7418102"/>
              <a:gd name="connsiteX32" fmla="*/ 1111749 w 8850030"/>
              <a:gd name="connsiteY32" fmla="*/ 2409374 h 7418102"/>
              <a:gd name="connsiteX33" fmla="*/ 852442 w 8850030"/>
              <a:gd name="connsiteY33" fmla="*/ 2764216 h 7418102"/>
              <a:gd name="connsiteX34" fmla="*/ 374770 w 8850030"/>
              <a:gd name="connsiteY34" fmla="*/ 2955284 h 7418102"/>
              <a:gd name="connsiteX35" fmla="*/ 183702 w 8850030"/>
              <a:gd name="connsiteY35" fmla="*/ 2859750 h 7418102"/>
              <a:gd name="connsiteX36" fmla="*/ 6280 w 8850030"/>
              <a:gd name="connsiteY36" fmla="*/ 2545852 h 7418102"/>
              <a:gd name="connsiteX37" fmla="*/ 88167 w 8850030"/>
              <a:gd name="connsiteY37" fmla="*/ 2272896 h 7418102"/>
              <a:gd name="connsiteX38" fmla="*/ 6280 w 8850030"/>
              <a:gd name="connsiteY38" fmla="*/ 1795225 h 7418102"/>
              <a:gd name="connsiteX39" fmla="*/ 292883 w 8850030"/>
              <a:gd name="connsiteY39" fmla="*/ 1426735 h 7418102"/>
              <a:gd name="connsiteX40" fmla="*/ 579486 w 8850030"/>
              <a:gd name="connsiteY40" fmla="*/ 976359 h 7418102"/>
              <a:gd name="connsiteX41" fmla="*/ 715964 w 8850030"/>
              <a:gd name="connsiteY41" fmla="*/ 689756 h 7418102"/>
              <a:gd name="connsiteX42" fmla="*/ 825146 w 8850030"/>
              <a:gd name="connsiteY42" fmla="*/ 307619 h 7418102"/>
              <a:gd name="connsiteX43" fmla="*/ 840859 w 8850030"/>
              <a:gd name="connsiteY43" fmla="*/ 0 h 7418102"/>
              <a:gd name="connsiteX0" fmla="*/ 8850030 w 8850030"/>
              <a:gd name="connsiteY0" fmla="*/ 7418102 h 7418102"/>
              <a:gd name="connsiteX1" fmla="*/ 8413301 w 8850030"/>
              <a:gd name="connsiteY1" fmla="*/ 7035965 h 7418102"/>
              <a:gd name="connsiteX2" fmla="*/ 8140346 w 8850030"/>
              <a:gd name="connsiteY2" fmla="*/ 6694771 h 7418102"/>
              <a:gd name="connsiteX3" fmla="*/ 7962925 w 8850030"/>
              <a:gd name="connsiteY3" fmla="*/ 6517350 h 7418102"/>
              <a:gd name="connsiteX4" fmla="*/ 7307833 w 8850030"/>
              <a:gd name="connsiteY4" fmla="*/ 6476407 h 7418102"/>
              <a:gd name="connsiteX5" fmla="*/ 6065886 w 8850030"/>
              <a:gd name="connsiteY5" fmla="*/ 6053326 h 7418102"/>
              <a:gd name="connsiteX6" fmla="*/ 5560919 w 8850030"/>
              <a:gd name="connsiteY6" fmla="*/ 6121565 h 7418102"/>
              <a:gd name="connsiteX7" fmla="*/ 4933122 w 8850030"/>
              <a:gd name="connsiteY7" fmla="*/ 5998735 h 7418102"/>
              <a:gd name="connsiteX8" fmla="*/ 4892179 w 8850030"/>
              <a:gd name="connsiteY8" fmla="*/ 5780371 h 7418102"/>
              <a:gd name="connsiteX9" fmla="*/ 4905827 w 8850030"/>
              <a:gd name="connsiteY9" fmla="*/ 5507416 h 7418102"/>
              <a:gd name="connsiteX10" fmla="*/ 4905827 w 8850030"/>
              <a:gd name="connsiteY10" fmla="*/ 5152574 h 7418102"/>
              <a:gd name="connsiteX11" fmla="*/ 4619224 w 8850030"/>
              <a:gd name="connsiteY11" fmla="*/ 4920562 h 7418102"/>
              <a:gd name="connsiteX12" fmla="*/ 4400859 w 8850030"/>
              <a:gd name="connsiteY12" fmla="*/ 4729493 h 7418102"/>
              <a:gd name="connsiteX13" fmla="*/ 4209791 w 8850030"/>
              <a:gd name="connsiteY13" fmla="*/ 4729493 h 7418102"/>
              <a:gd name="connsiteX14" fmla="*/ 4141552 w 8850030"/>
              <a:gd name="connsiteY14" fmla="*/ 4524777 h 7418102"/>
              <a:gd name="connsiteX15" fmla="*/ 4318973 w 8850030"/>
              <a:gd name="connsiteY15" fmla="*/ 4115344 h 7418102"/>
              <a:gd name="connsiteX16" fmla="*/ 4469098 w 8850030"/>
              <a:gd name="connsiteY16" fmla="*/ 3746855 h 7418102"/>
              <a:gd name="connsiteX17" fmla="*/ 4769349 w 8850030"/>
              <a:gd name="connsiteY17" fmla="*/ 3269183 h 7418102"/>
              <a:gd name="connsiteX18" fmla="*/ 4781148 w 8850030"/>
              <a:gd name="connsiteY18" fmla="*/ 2815963 h 7418102"/>
              <a:gd name="connsiteX19" fmla="*/ 4567618 w 8850030"/>
              <a:gd name="connsiteY19" fmla="*/ 2599448 h 7418102"/>
              <a:gd name="connsiteX20" fmla="*/ 4440949 w 8850030"/>
              <a:gd name="connsiteY20" fmla="*/ 2127177 h 7418102"/>
              <a:gd name="connsiteX21" fmla="*/ 4233730 w 8850030"/>
              <a:gd name="connsiteY21" fmla="*/ 1919777 h 7418102"/>
              <a:gd name="connsiteX22" fmla="*/ 4275159 w 8850030"/>
              <a:gd name="connsiteY22" fmla="*/ 1487731 h 7418102"/>
              <a:gd name="connsiteX23" fmla="*/ 4155856 w 8850030"/>
              <a:gd name="connsiteY23" fmla="*/ 1393633 h 7418102"/>
              <a:gd name="connsiteX24" fmla="*/ 3624232 w 8850030"/>
              <a:gd name="connsiteY24" fmla="*/ 1610250 h 7418102"/>
              <a:gd name="connsiteX25" fmla="*/ 3582700 w 8850030"/>
              <a:gd name="connsiteY25" fmla="*/ 1218441 h 7418102"/>
              <a:gd name="connsiteX26" fmla="*/ 3416859 w 8850030"/>
              <a:gd name="connsiteY26" fmla="*/ 1095477 h 7418102"/>
              <a:gd name="connsiteX27" fmla="*/ 3132597 w 8850030"/>
              <a:gd name="connsiteY27" fmla="*/ 1400463 h 7418102"/>
              <a:gd name="connsiteX28" fmla="*/ 2927612 w 8850030"/>
              <a:gd name="connsiteY28" fmla="*/ 1364183 h 7418102"/>
              <a:gd name="connsiteX29" fmla="*/ 2516900 w 8850030"/>
              <a:gd name="connsiteY29" fmla="*/ 1138853 h 7418102"/>
              <a:gd name="connsiteX30" fmla="*/ 1698603 w 8850030"/>
              <a:gd name="connsiteY30" fmla="*/ 1467679 h 7418102"/>
              <a:gd name="connsiteX31" fmla="*/ 1289170 w 8850030"/>
              <a:gd name="connsiteY31" fmla="*/ 2027237 h 7418102"/>
              <a:gd name="connsiteX32" fmla="*/ 1111749 w 8850030"/>
              <a:gd name="connsiteY32" fmla="*/ 2409374 h 7418102"/>
              <a:gd name="connsiteX33" fmla="*/ 852442 w 8850030"/>
              <a:gd name="connsiteY33" fmla="*/ 2764216 h 7418102"/>
              <a:gd name="connsiteX34" fmla="*/ 374770 w 8850030"/>
              <a:gd name="connsiteY34" fmla="*/ 2955284 h 7418102"/>
              <a:gd name="connsiteX35" fmla="*/ 183702 w 8850030"/>
              <a:gd name="connsiteY35" fmla="*/ 2859750 h 7418102"/>
              <a:gd name="connsiteX36" fmla="*/ 6280 w 8850030"/>
              <a:gd name="connsiteY36" fmla="*/ 2545852 h 7418102"/>
              <a:gd name="connsiteX37" fmla="*/ 88167 w 8850030"/>
              <a:gd name="connsiteY37" fmla="*/ 2272896 h 7418102"/>
              <a:gd name="connsiteX38" fmla="*/ 6280 w 8850030"/>
              <a:gd name="connsiteY38" fmla="*/ 1795225 h 7418102"/>
              <a:gd name="connsiteX39" fmla="*/ 292883 w 8850030"/>
              <a:gd name="connsiteY39" fmla="*/ 1426735 h 7418102"/>
              <a:gd name="connsiteX40" fmla="*/ 579486 w 8850030"/>
              <a:gd name="connsiteY40" fmla="*/ 976359 h 7418102"/>
              <a:gd name="connsiteX41" fmla="*/ 715964 w 8850030"/>
              <a:gd name="connsiteY41" fmla="*/ 689756 h 7418102"/>
              <a:gd name="connsiteX42" fmla="*/ 825146 w 8850030"/>
              <a:gd name="connsiteY42" fmla="*/ 307619 h 7418102"/>
              <a:gd name="connsiteX43" fmla="*/ 840859 w 8850030"/>
              <a:gd name="connsiteY43" fmla="*/ 0 h 7418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850030" h="7418102">
                <a:moveTo>
                  <a:pt x="8850030" y="7418102"/>
                </a:moveTo>
                <a:cubicBezTo>
                  <a:pt x="8690805" y="7287311"/>
                  <a:pt x="8531581" y="7156520"/>
                  <a:pt x="8413301" y="7035965"/>
                </a:cubicBezTo>
                <a:cubicBezTo>
                  <a:pt x="8295021" y="6915410"/>
                  <a:pt x="8215409" y="6781207"/>
                  <a:pt x="8140346" y="6694771"/>
                </a:cubicBezTo>
                <a:cubicBezTo>
                  <a:pt x="8065283" y="6608335"/>
                  <a:pt x="8101677" y="6553744"/>
                  <a:pt x="7962925" y="6517350"/>
                </a:cubicBezTo>
                <a:cubicBezTo>
                  <a:pt x="7824173" y="6480956"/>
                  <a:pt x="7624006" y="6553744"/>
                  <a:pt x="7307833" y="6476407"/>
                </a:cubicBezTo>
                <a:cubicBezTo>
                  <a:pt x="6991660" y="6399070"/>
                  <a:pt x="6357038" y="6112466"/>
                  <a:pt x="6065886" y="6053326"/>
                </a:cubicBezTo>
                <a:cubicBezTo>
                  <a:pt x="5774734" y="5994186"/>
                  <a:pt x="5749713" y="6130663"/>
                  <a:pt x="5560919" y="6121565"/>
                </a:cubicBezTo>
                <a:cubicBezTo>
                  <a:pt x="5372125" y="6112467"/>
                  <a:pt x="5044578" y="6055601"/>
                  <a:pt x="4933122" y="5998735"/>
                </a:cubicBezTo>
                <a:cubicBezTo>
                  <a:pt x="4821666" y="5941869"/>
                  <a:pt x="4896728" y="5862257"/>
                  <a:pt x="4892179" y="5780371"/>
                </a:cubicBezTo>
                <a:cubicBezTo>
                  <a:pt x="4887630" y="5698485"/>
                  <a:pt x="4903552" y="5612049"/>
                  <a:pt x="4905827" y="5507416"/>
                </a:cubicBezTo>
                <a:cubicBezTo>
                  <a:pt x="4908102" y="5402783"/>
                  <a:pt x="4953594" y="5250383"/>
                  <a:pt x="4905827" y="5152574"/>
                </a:cubicBezTo>
                <a:cubicBezTo>
                  <a:pt x="4858060" y="5054765"/>
                  <a:pt x="4703385" y="4991075"/>
                  <a:pt x="4619224" y="4920562"/>
                </a:cubicBezTo>
                <a:cubicBezTo>
                  <a:pt x="4535063" y="4850048"/>
                  <a:pt x="4469098" y="4761338"/>
                  <a:pt x="4400859" y="4729493"/>
                </a:cubicBezTo>
                <a:cubicBezTo>
                  <a:pt x="4332620" y="4697648"/>
                  <a:pt x="4253009" y="4763612"/>
                  <a:pt x="4209791" y="4729493"/>
                </a:cubicBezTo>
                <a:cubicBezTo>
                  <a:pt x="4166573" y="4695374"/>
                  <a:pt x="4123355" y="4627135"/>
                  <a:pt x="4141552" y="4524777"/>
                </a:cubicBezTo>
                <a:cubicBezTo>
                  <a:pt x="4159749" y="4422419"/>
                  <a:pt x="4264382" y="4244998"/>
                  <a:pt x="4318973" y="4115344"/>
                </a:cubicBezTo>
                <a:cubicBezTo>
                  <a:pt x="4373564" y="3985690"/>
                  <a:pt x="4394035" y="3887882"/>
                  <a:pt x="4469098" y="3746855"/>
                </a:cubicBezTo>
                <a:cubicBezTo>
                  <a:pt x="4544161" y="3605828"/>
                  <a:pt x="4717341" y="3424332"/>
                  <a:pt x="4769349" y="3269183"/>
                </a:cubicBezTo>
                <a:cubicBezTo>
                  <a:pt x="4821357" y="3114034"/>
                  <a:pt x="4814770" y="2927585"/>
                  <a:pt x="4781148" y="2815963"/>
                </a:cubicBezTo>
                <a:cubicBezTo>
                  <a:pt x="4747526" y="2704341"/>
                  <a:pt x="4624318" y="2714246"/>
                  <a:pt x="4567618" y="2599448"/>
                </a:cubicBezTo>
                <a:cubicBezTo>
                  <a:pt x="4510918" y="2484650"/>
                  <a:pt x="4496597" y="2240455"/>
                  <a:pt x="4440949" y="2127177"/>
                </a:cubicBezTo>
                <a:cubicBezTo>
                  <a:pt x="4385301" y="2013899"/>
                  <a:pt x="4269253" y="2024872"/>
                  <a:pt x="4233730" y="1919777"/>
                </a:cubicBezTo>
                <a:cubicBezTo>
                  <a:pt x="4198207" y="1814682"/>
                  <a:pt x="4283699" y="1572955"/>
                  <a:pt x="4275159" y="1487731"/>
                </a:cubicBezTo>
                <a:cubicBezTo>
                  <a:pt x="4242945" y="1411384"/>
                  <a:pt x="4267303" y="1399846"/>
                  <a:pt x="4155856" y="1393633"/>
                </a:cubicBezTo>
                <a:cubicBezTo>
                  <a:pt x="4044409" y="1387420"/>
                  <a:pt x="3719758" y="1639449"/>
                  <a:pt x="3624232" y="1610250"/>
                </a:cubicBezTo>
                <a:cubicBezTo>
                  <a:pt x="3528706" y="1581051"/>
                  <a:pt x="3620221" y="1295852"/>
                  <a:pt x="3582700" y="1218441"/>
                </a:cubicBezTo>
                <a:cubicBezTo>
                  <a:pt x="3545179" y="1141030"/>
                  <a:pt x="3491876" y="1065140"/>
                  <a:pt x="3416859" y="1095477"/>
                </a:cubicBezTo>
                <a:cubicBezTo>
                  <a:pt x="3341842" y="1125814"/>
                  <a:pt x="3214138" y="1355679"/>
                  <a:pt x="3132597" y="1400463"/>
                </a:cubicBezTo>
                <a:cubicBezTo>
                  <a:pt x="3051056" y="1445247"/>
                  <a:pt x="3030228" y="1407785"/>
                  <a:pt x="2927612" y="1364183"/>
                </a:cubicBezTo>
                <a:cubicBezTo>
                  <a:pt x="2824996" y="1320581"/>
                  <a:pt x="2721735" y="1121604"/>
                  <a:pt x="2516900" y="1138853"/>
                </a:cubicBezTo>
                <a:cubicBezTo>
                  <a:pt x="2312065" y="1156102"/>
                  <a:pt x="1830531" y="1297082"/>
                  <a:pt x="1698603" y="1467679"/>
                </a:cubicBezTo>
                <a:cubicBezTo>
                  <a:pt x="1566675" y="1638276"/>
                  <a:pt x="1352860" y="1772479"/>
                  <a:pt x="1289170" y="2027237"/>
                </a:cubicBezTo>
                <a:cubicBezTo>
                  <a:pt x="1225480" y="2281995"/>
                  <a:pt x="1184537" y="2286544"/>
                  <a:pt x="1111749" y="2409374"/>
                </a:cubicBezTo>
                <a:cubicBezTo>
                  <a:pt x="1038961" y="2532204"/>
                  <a:pt x="975272" y="2673231"/>
                  <a:pt x="852442" y="2764216"/>
                </a:cubicBezTo>
                <a:cubicBezTo>
                  <a:pt x="729612" y="2855201"/>
                  <a:pt x="486227" y="2939362"/>
                  <a:pt x="374770" y="2955284"/>
                </a:cubicBezTo>
                <a:cubicBezTo>
                  <a:pt x="263313" y="2971206"/>
                  <a:pt x="245117" y="2927989"/>
                  <a:pt x="183702" y="2859750"/>
                </a:cubicBezTo>
                <a:cubicBezTo>
                  <a:pt x="122287" y="2791511"/>
                  <a:pt x="22203" y="2643661"/>
                  <a:pt x="6280" y="2545852"/>
                </a:cubicBezTo>
                <a:cubicBezTo>
                  <a:pt x="-9643" y="2448043"/>
                  <a:pt x="88167" y="2398000"/>
                  <a:pt x="88167" y="2272896"/>
                </a:cubicBezTo>
                <a:cubicBezTo>
                  <a:pt x="88167" y="2147792"/>
                  <a:pt x="-27839" y="1936252"/>
                  <a:pt x="6280" y="1795225"/>
                </a:cubicBezTo>
                <a:cubicBezTo>
                  <a:pt x="40399" y="1654198"/>
                  <a:pt x="197349" y="1563213"/>
                  <a:pt x="292883" y="1426735"/>
                </a:cubicBezTo>
                <a:cubicBezTo>
                  <a:pt x="388417" y="1290257"/>
                  <a:pt x="508972" y="1099189"/>
                  <a:pt x="579486" y="976359"/>
                </a:cubicBezTo>
                <a:cubicBezTo>
                  <a:pt x="649999" y="853529"/>
                  <a:pt x="675021" y="801213"/>
                  <a:pt x="715964" y="689756"/>
                </a:cubicBezTo>
                <a:cubicBezTo>
                  <a:pt x="756907" y="578299"/>
                  <a:pt x="804330" y="422578"/>
                  <a:pt x="825146" y="307619"/>
                </a:cubicBezTo>
                <a:cubicBezTo>
                  <a:pt x="845962" y="192660"/>
                  <a:pt x="834745" y="94433"/>
                  <a:pt x="840859" y="0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1655188" y="18015046"/>
            <a:ext cx="5142362" cy="4443199"/>
          </a:xfrm>
          <a:custGeom>
            <a:avLst/>
            <a:gdLst>
              <a:gd name="connsiteX0" fmla="*/ 5104262 w 5104262"/>
              <a:gd name="connsiteY0" fmla="*/ 4271749 h 4271749"/>
              <a:gd name="connsiteX1" fmla="*/ 4885898 w 5104262"/>
              <a:gd name="connsiteY1" fmla="*/ 4135271 h 4271749"/>
              <a:gd name="connsiteX2" fmla="*/ 4558352 w 5104262"/>
              <a:gd name="connsiteY2" fmla="*/ 4039737 h 4271749"/>
              <a:gd name="connsiteX3" fmla="*/ 4285397 w 5104262"/>
              <a:gd name="connsiteY3" fmla="*/ 3835020 h 4271749"/>
              <a:gd name="connsiteX4" fmla="*/ 4094328 w 5104262"/>
              <a:gd name="connsiteY4" fmla="*/ 3766782 h 4271749"/>
              <a:gd name="connsiteX5" fmla="*/ 3903259 w 5104262"/>
              <a:gd name="connsiteY5" fmla="*/ 3534770 h 4271749"/>
              <a:gd name="connsiteX6" fmla="*/ 3452883 w 5104262"/>
              <a:gd name="connsiteY6" fmla="*/ 3261815 h 4271749"/>
              <a:gd name="connsiteX7" fmla="*/ 3016155 w 5104262"/>
              <a:gd name="connsiteY7" fmla="*/ 3125337 h 4271749"/>
              <a:gd name="connsiteX8" fmla="*/ 2879677 w 5104262"/>
              <a:gd name="connsiteY8" fmla="*/ 3125337 h 4271749"/>
              <a:gd name="connsiteX9" fmla="*/ 2579426 w 5104262"/>
              <a:gd name="connsiteY9" fmla="*/ 3084394 h 4271749"/>
              <a:gd name="connsiteX10" fmla="*/ 1897038 w 5104262"/>
              <a:gd name="connsiteY10" fmla="*/ 2852382 h 4271749"/>
              <a:gd name="connsiteX11" fmla="*/ 1419367 w 5104262"/>
              <a:gd name="connsiteY11" fmla="*/ 2784143 h 4271749"/>
              <a:gd name="connsiteX12" fmla="*/ 1009934 w 5104262"/>
              <a:gd name="connsiteY12" fmla="*/ 2866029 h 4271749"/>
              <a:gd name="connsiteX13" fmla="*/ 641444 w 5104262"/>
              <a:gd name="connsiteY13" fmla="*/ 2825086 h 4271749"/>
              <a:gd name="connsiteX14" fmla="*/ 559558 w 5104262"/>
              <a:gd name="connsiteY14" fmla="*/ 2661313 h 4271749"/>
              <a:gd name="connsiteX15" fmla="*/ 600501 w 5104262"/>
              <a:gd name="connsiteY15" fmla="*/ 2279176 h 4271749"/>
              <a:gd name="connsiteX16" fmla="*/ 518614 w 5104262"/>
              <a:gd name="connsiteY16" fmla="*/ 1937982 h 4271749"/>
              <a:gd name="connsiteX17" fmla="*/ 382137 w 5104262"/>
              <a:gd name="connsiteY17" fmla="*/ 1746913 h 4271749"/>
              <a:gd name="connsiteX18" fmla="*/ 40943 w 5104262"/>
              <a:gd name="connsiteY18" fmla="*/ 1569492 h 4271749"/>
              <a:gd name="connsiteX19" fmla="*/ 0 w 5104262"/>
              <a:gd name="connsiteY19" fmla="*/ 1282889 h 4271749"/>
              <a:gd name="connsiteX20" fmla="*/ 109182 w 5104262"/>
              <a:gd name="connsiteY20" fmla="*/ 791570 h 4271749"/>
              <a:gd name="connsiteX21" fmla="*/ 341194 w 5104262"/>
              <a:gd name="connsiteY21" fmla="*/ 518615 h 4271749"/>
              <a:gd name="connsiteX22" fmla="*/ 423080 w 5104262"/>
              <a:gd name="connsiteY22" fmla="*/ 232012 h 4271749"/>
              <a:gd name="connsiteX23" fmla="*/ 573206 w 5104262"/>
              <a:gd name="connsiteY23" fmla="*/ 0 h 4271749"/>
              <a:gd name="connsiteX0" fmla="*/ 5142362 w 5142362"/>
              <a:gd name="connsiteY0" fmla="*/ 4443199 h 4443199"/>
              <a:gd name="connsiteX1" fmla="*/ 4885898 w 5142362"/>
              <a:gd name="connsiteY1" fmla="*/ 4135271 h 4443199"/>
              <a:gd name="connsiteX2" fmla="*/ 4558352 w 5142362"/>
              <a:gd name="connsiteY2" fmla="*/ 4039737 h 4443199"/>
              <a:gd name="connsiteX3" fmla="*/ 4285397 w 5142362"/>
              <a:gd name="connsiteY3" fmla="*/ 3835020 h 4443199"/>
              <a:gd name="connsiteX4" fmla="*/ 4094328 w 5142362"/>
              <a:gd name="connsiteY4" fmla="*/ 3766782 h 4443199"/>
              <a:gd name="connsiteX5" fmla="*/ 3903259 w 5142362"/>
              <a:gd name="connsiteY5" fmla="*/ 3534770 h 4443199"/>
              <a:gd name="connsiteX6" fmla="*/ 3452883 w 5142362"/>
              <a:gd name="connsiteY6" fmla="*/ 3261815 h 4443199"/>
              <a:gd name="connsiteX7" fmla="*/ 3016155 w 5142362"/>
              <a:gd name="connsiteY7" fmla="*/ 3125337 h 4443199"/>
              <a:gd name="connsiteX8" fmla="*/ 2879677 w 5142362"/>
              <a:gd name="connsiteY8" fmla="*/ 3125337 h 4443199"/>
              <a:gd name="connsiteX9" fmla="*/ 2579426 w 5142362"/>
              <a:gd name="connsiteY9" fmla="*/ 3084394 h 4443199"/>
              <a:gd name="connsiteX10" fmla="*/ 1897038 w 5142362"/>
              <a:gd name="connsiteY10" fmla="*/ 2852382 h 4443199"/>
              <a:gd name="connsiteX11" fmla="*/ 1419367 w 5142362"/>
              <a:gd name="connsiteY11" fmla="*/ 2784143 h 4443199"/>
              <a:gd name="connsiteX12" fmla="*/ 1009934 w 5142362"/>
              <a:gd name="connsiteY12" fmla="*/ 2866029 h 4443199"/>
              <a:gd name="connsiteX13" fmla="*/ 641444 w 5142362"/>
              <a:gd name="connsiteY13" fmla="*/ 2825086 h 4443199"/>
              <a:gd name="connsiteX14" fmla="*/ 559558 w 5142362"/>
              <a:gd name="connsiteY14" fmla="*/ 2661313 h 4443199"/>
              <a:gd name="connsiteX15" fmla="*/ 600501 w 5142362"/>
              <a:gd name="connsiteY15" fmla="*/ 2279176 h 4443199"/>
              <a:gd name="connsiteX16" fmla="*/ 518614 w 5142362"/>
              <a:gd name="connsiteY16" fmla="*/ 1937982 h 4443199"/>
              <a:gd name="connsiteX17" fmla="*/ 382137 w 5142362"/>
              <a:gd name="connsiteY17" fmla="*/ 1746913 h 4443199"/>
              <a:gd name="connsiteX18" fmla="*/ 40943 w 5142362"/>
              <a:gd name="connsiteY18" fmla="*/ 1569492 h 4443199"/>
              <a:gd name="connsiteX19" fmla="*/ 0 w 5142362"/>
              <a:gd name="connsiteY19" fmla="*/ 1282889 h 4443199"/>
              <a:gd name="connsiteX20" fmla="*/ 109182 w 5142362"/>
              <a:gd name="connsiteY20" fmla="*/ 791570 h 4443199"/>
              <a:gd name="connsiteX21" fmla="*/ 341194 w 5142362"/>
              <a:gd name="connsiteY21" fmla="*/ 518615 h 4443199"/>
              <a:gd name="connsiteX22" fmla="*/ 423080 w 5142362"/>
              <a:gd name="connsiteY22" fmla="*/ 232012 h 4443199"/>
              <a:gd name="connsiteX23" fmla="*/ 573206 w 5142362"/>
              <a:gd name="connsiteY23" fmla="*/ 0 h 4443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2362" h="4443199">
                <a:moveTo>
                  <a:pt x="5142362" y="4443199"/>
                </a:moveTo>
                <a:lnTo>
                  <a:pt x="4885898" y="4135271"/>
                </a:lnTo>
                <a:lnTo>
                  <a:pt x="4558352" y="4039737"/>
                </a:lnTo>
                <a:lnTo>
                  <a:pt x="4285397" y="3835020"/>
                </a:lnTo>
                <a:lnTo>
                  <a:pt x="4094328" y="3766782"/>
                </a:lnTo>
                <a:lnTo>
                  <a:pt x="3903259" y="3534770"/>
                </a:lnTo>
                <a:lnTo>
                  <a:pt x="3452883" y="3261815"/>
                </a:lnTo>
                <a:lnTo>
                  <a:pt x="3016155" y="3125337"/>
                </a:lnTo>
                <a:lnTo>
                  <a:pt x="2879677" y="3125337"/>
                </a:lnTo>
                <a:lnTo>
                  <a:pt x="2579426" y="3084394"/>
                </a:lnTo>
                <a:lnTo>
                  <a:pt x="1897038" y="2852382"/>
                </a:lnTo>
                <a:lnTo>
                  <a:pt x="1419367" y="2784143"/>
                </a:lnTo>
                <a:lnTo>
                  <a:pt x="1009934" y="2866029"/>
                </a:lnTo>
                <a:lnTo>
                  <a:pt x="641444" y="2825086"/>
                </a:lnTo>
                <a:lnTo>
                  <a:pt x="559558" y="2661313"/>
                </a:lnTo>
                <a:lnTo>
                  <a:pt x="600501" y="2279176"/>
                </a:lnTo>
                <a:lnTo>
                  <a:pt x="518614" y="1937982"/>
                </a:lnTo>
                <a:lnTo>
                  <a:pt x="382137" y="1746913"/>
                </a:lnTo>
                <a:lnTo>
                  <a:pt x="40943" y="1569492"/>
                </a:lnTo>
                <a:lnTo>
                  <a:pt x="0" y="1282889"/>
                </a:lnTo>
                <a:lnTo>
                  <a:pt x="109182" y="791570"/>
                </a:lnTo>
                <a:lnTo>
                  <a:pt x="341194" y="518615"/>
                </a:lnTo>
                <a:lnTo>
                  <a:pt x="423080" y="232012"/>
                </a:lnTo>
                <a:lnTo>
                  <a:pt x="573206" y="0"/>
                </a:ln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7518402" y="15435619"/>
            <a:ext cx="656606" cy="2292824"/>
          </a:xfrm>
          <a:custGeom>
            <a:avLst/>
            <a:gdLst>
              <a:gd name="connsiteX0" fmla="*/ 656606 w 861322"/>
              <a:gd name="connsiteY0" fmla="*/ 0 h 2333767"/>
              <a:gd name="connsiteX1" fmla="*/ 588367 w 861322"/>
              <a:gd name="connsiteY1" fmla="*/ 614149 h 2333767"/>
              <a:gd name="connsiteX2" fmla="*/ 383650 w 861322"/>
              <a:gd name="connsiteY2" fmla="*/ 1269241 h 2333767"/>
              <a:gd name="connsiteX3" fmla="*/ 233525 w 861322"/>
              <a:gd name="connsiteY3" fmla="*/ 1514901 h 2333767"/>
              <a:gd name="connsiteX4" fmla="*/ 97047 w 861322"/>
              <a:gd name="connsiteY4" fmla="*/ 1651379 h 2333767"/>
              <a:gd name="connsiteX5" fmla="*/ 1513 w 861322"/>
              <a:gd name="connsiteY5" fmla="*/ 2033516 h 2333767"/>
              <a:gd name="connsiteX6" fmla="*/ 56104 w 861322"/>
              <a:gd name="connsiteY6" fmla="*/ 2292824 h 2333767"/>
              <a:gd name="connsiteX7" fmla="*/ 274468 w 861322"/>
              <a:gd name="connsiteY7" fmla="*/ 2292824 h 2333767"/>
              <a:gd name="connsiteX8" fmla="*/ 383650 w 861322"/>
              <a:gd name="connsiteY8" fmla="*/ 2251880 h 2333767"/>
              <a:gd name="connsiteX9" fmla="*/ 711197 w 861322"/>
              <a:gd name="connsiteY9" fmla="*/ 2279176 h 2333767"/>
              <a:gd name="connsiteX10" fmla="*/ 861322 w 861322"/>
              <a:gd name="connsiteY10" fmla="*/ 2333767 h 2333767"/>
              <a:gd name="connsiteX0" fmla="*/ 656606 w 711197"/>
              <a:gd name="connsiteY0" fmla="*/ 0 h 2313640"/>
              <a:gd name="connsiteX1" fmla="*/ 588367 w 711197"/>
              <a:gd name="connsiteY1" fmla="*/ 614149 h 2313640"/>
              <a:gd name="connsiteX2" fmla="*/ 383650 w 711197"/>
              <a:gd name="connsiteY2" fmla="*/ 1269241 h 2313640"/>
              <a:gd name="connsiteX3" fmla="*/ 233525 w 711197"/>
              <a:gd name="connsiteY3" fmla="*/ 1514901 h 2313640"/>
              <a:gd name="connsiteX4" fmla="*/ 97047 w 711197"/>
              <a:gd name="connsiteY4" fmla="*/ 1651379 h 2313640"/>
              <a:gd name="connsiteX5" fmla="*/ 1513 w 711197"/>
              <a:gd name="connsiteY5" fmla="*/ 2033516 h 2313640"/>
              <a:gd name="connsiteX6" fmla="*/ 56104 w 711197"/>
              <a:gd name="connsiteY6" fmla="*/ 2292824 h 2313640"/>
              <a:gd name="connsiteX7" fmla="*/ 274468 w 711197"/>
              <a:gd name="connsiteY7" fmla="*/ 2292824 h 2313640"/>
              <a:gd name="connsiteX8" fmla="*/ 383650 w 711197"/>
              <a:gd name="connsiteY8" fmla="*/ 2251880 h 2313640"/>
              <a:gd name="connsiteX9" fmla="*/ 711197 w 711197"/>
              <a:gd name="connsiteY9" fmla="*/ 2279176 h 2313640"/>
              <a:gd name="connsiteX0" fmla="*/ 656606 w 656606"/>
              <a:gd name="connsiteY0" fmla="*/ 0 h 2313640"/>
              <a:gd name="connsiteX1" fmla="*/ 588367 w 656606"/>
              <a:gd name="connsiteY1" fmla="*/ 614149 h 2313640"/>
              <a:gd name="connsiteX2" fmla="*/ 383650 w 656606"/>
              <a:gd name="connsiteY2" fmla="*/ 1269241 h 2313640"/>
              <a:gd name="connsiteX3" fmla="*/ 233525 w 656606"/>
              <a:gd name="connsiteY3" fmla="*/ 1514901 h 2313640"/>
              <a:gd name="connsiteX4" fmla="*/ 97047 w 656606"/>
              <a:gd name="connsiteY4" fmla="*/ 1651379 h 2313640"/>
              <a:gd name="connsiteX5" fmla="*/ 1513 w 656606"/>
              <a:gd name="connsiteY5" fmla="*/ 2033516 h 2313640"/>
              <a:gd name="connsiteX6" fmla="*/ 56104 w 656606"/>
              <a:gd name="connsiteY6" fmla="*/ 2292824 h 2313640"/>
              <a:gd name="connsiteX7" fmla="*/ 274468 w 656606"/>
              <a:gd name="connsiteY7" fmla="*/ 2292824 h 2313640"/>
              <a:gd name="connsiteX8" fmla="*/ 383650 w 656606"/>
              <a:gd name="connsiteY8" fmla="*/ 2251880 h 2313640"/>
              <a:gd name="connsiteX0" fmla="*/ 656606 w 656606"/>
              <a:gd name="connsiteY0" fmla="*/ 0 h 2313640"/>
              <a:gd name="connsiteX1" fmla="*/ 588367 w 656606"/>
              <a:gd name="connsiteY1" fmla="*/ 614149 h 2313640"/>
              <a:gd name="connsiteX2" fmla="*/ 383650 w 656606"/>
              <a:gd name="connsiteY2" fmla="*/ 1269241 h 2313640"/>
              <a:gd name="connsiteX3" fmla="*/ 233525 w 656606"/>
              <a:gd name="connsiteY3" fmla="*/ 1514901 h 2313640"/>
              <a:gd name="connsiteX4" fmla="*/ 97047 w 656606"/>
              <a:gd name="connsiteY4" fmla="*/ 1651379 h 2313640"/>
              <a:gd name="connsiteX5" fmla="*/ 1513 w 656606"/>
              <a:gd name="connsiteY5" fmla="*/ 2033516 h 2313640"/>
              <a:gd name="connsiteX6" fmla="*/ 56104 w 656606"/>
              <a:gd name="connsiteY6" fmla="*/ 2292824 h 2313640"/>
              <a:gd name="connsiteX7" fmla="*/ 274468 w 656606"/>
              <a:gd name="connsiteY7" fmla="*/ 2292824 h 2313640"/>
              <a:gd name="connsiteX0" fmla="*/ 656606 w 656606"/>
              <a:gd name="connsiteY0" fmla="*/ 0 h 2292824"/>
              <a:gd name="connsiteX1" fmla="*/ 588367 w 656606"/>
              <a:gd name="connsiteY1" fmla="*/ 614149 h 2292824"/>
              <a:gd name="connsiteX2" fmla="*/ 383650 w 656606"/>
              <a:gd name="connsiteY2" fmla="*/ 1269241 h 2292824"/>
              <a:gd name="connsiteX3" fmla="*/ 233525 w 656606"/>
              <a:gd name="connsiteY3" fmla="*/ 1514901 h 2292824"/>
              <a:gd name="connsiteX4" fmla="*/ 97047 w 656606"/>
              <a:gd name="connsiteY4" fmla="*/ 1651379 h 2292824"/>
              <a:gd name="connsiteX5" fmla="*/ 1513 w 656606"/>
              <a:gd name="connsiteY5" fmla="*/ 2033516 h 2292824"/>
              <a:gd name="connsiteX6" fmla="*/ 56104 w 656606"/>
              <a:gd name="connsiteY6" fmla="*/ 2292824 h 229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606" h="2292824">
                <a:moveTo>
                  <a:pt x="656606" y="0"/>
                </a:moveTo>
                <a:cubicBezTo>
                  <a:pt x="645233" y="201304"/>
                  <a:pt x="633860" y="402609"/>
                  <a:pt x="588367" y="614149"/>
                </a:cubicBezTo>
                <a:cubicBezTo>
                  <a:pt x="542874" y="825689"/>
                  <a:pt x="442790" y="1119116"/>
                  <a:pt x="383650" y="1269241"/>
                </a:cubicBezTo>
                <a:cubicBezTo>
                  <a:pt x="324510" y="1419366"/>
                  <a:pt x="281292" y="1451211"/>
                  <a:pt x="233525" y="1514901"/>
                </a:cubicBezTo>
                <a:cubicBezTo>
                  <a:pt x="185758" y="1578591"/>
                  <a:pt x="135716" y="1564943"/>
                  <a:pt x="97047" y="1651379"/>
                </a:cubicBezTo>
                <a:cubicBezTo>
                  <a:pt x="58378" y="1737815"/>
                  <a:pt x="8337" y="1926609"/>
                  <a:pt x="1513" y="2033516"/>
                </a:cubicBezTo>
                <a:cubicBezTo>
                  <a:pt x="-5311" y="2140424"/>
                  <a:pt x="10612" y="2249606"/>
                  <a:pt x="56104" y="2292824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6" name="TextBox 1595"/>
          <p:cNvSpPr txBox="1"/>
          <p:nvPr/>
        </p:nvSpPr>
        <p:spPr>
          <a:xfrm>
            <a:off x="8485716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318" name="Freeform 317"/>
          <p:cNvSpPr/>
          <p:nvPr/>
        </p:nvSpPr>
        <p:spPr>
          <a:xfrm rot="18607529">
            <a:off x="10218370" y="15084915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Freeform 323"/>
          <p:cNvSpPr/>
          <p:nvPr/>
        </p:nvSpPr>
        <p:spPr>
          <a:xfrm rot="221127">
            <a:off x="11896968" y="16208558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Freeform 324"/>
          <p:cNvSpPr/>
          <p:nvPr/>
        </p:nvSpPr>
        <p:spPr>
          <a:xfrm rot="1129041">
            <a:off x="12131255" y="17302654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Freeform 328"/>
          <p:cNvSpPr/>
          <p:nvPr/>
        </p:nvSpPr>
        <p:spPr>
          <a:xfrm rot="1129041">
            <a:off x="11969756" y="18847126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5443" y="15930359"/>
            <a:ext cx="1737683" cy="989728"/>
          </a:xfrm>
          <a:custGeom>
            <a:avLst/>
            <a:gdLst>
              <a:gd name="connsiteX0" fmla="*/ 0 w 1719618"/>
              <a:gd name="connsiteY0" fmla="*/ 0 h 928048"/>
              <a:gd name="connsiteX1" fmla="*/ 245660 w 1719618"/>
              <a:gd name="connsiteY1" fmla="*/ 191069 h 928048"/>
              <a:gd name="connsiteX2" fmla="*/ 518615 w 1719618"/>
              <a:gd name="connsiteY2" fmla="*/ 136478 h 928048"/>
              <a:gd name="connsiteX3" fmla="*/ 696036 w 1719618"/>
              <a:gd name="connsiteY3" fmla="*/ 191069 h 928048"/>
              <a:gd name="connsiteX4" fmla="*/ 982639 w 1719618"/>
              <a:gd name="connsiteY4" fmla="*/ 341194 h 928048"/>
              <a:gd name="connsiteX5" fmla="*/ 1173707 w 1719618"/>
              <a:gd name="connsiteY5" fmla="*/ 341194 h 928048"/>
              <a:gd name="connsiteX6" fmla="*/ 1378424 w 1719618"/>
              <a:gd name="connsiteY6" fmla="*/ 464024 h 928048"/>
              <a:gd name="connsiteX7" fmla="*/ 1514901 w 1719618"/>
              <a:gd name="connsiteY7" fmla="*/ 668740 h 928048"/>
              <a:gd name="connsiteX8" fmla="*/ 1610436 w 1719618"/>
              <a:gd name="connsiteY8" fmla="*/ 791570 h 928048"/>
              <a:gd name="connsiteX9" fmla="*/ 1719618 w 1719618"/>
              <a:gd name="connsiteY9" fmla="*/ 928048 h 928048"/>
              <a:gd name="connsiteX0" fmla="*/ 0 w 1719618"/>
              <a:gd name="connsiteY0" fmla="*/ 23320 h 951368"/>
              <a:gd name="connsiteX1" fmla="*/ 245660 w 1719618"/>
              <a:gd name="connsiteY1" fmla="*/ 214389 h 951368"/>
              <a:gd name="connsiteX2" fmla="*/ 542289 w 1719618"/>
              <a:gd name="connsiteY2" fmla="*/ 0 h 951368"/>
              <a:gd name="connsiteX3" fmla="*/ 696036 w 1719618"/>
              <a:gd name="connsiteY3" fmla="*/ 214389 h 951368"/>
              <a:gd name="connsiteX4" fmla="*/ 982639 w 1719618"/>
              <a:gd name="connsiteY4" fmla="*/ 364514 h 951368"/>
              <a:gd name="connsiteX5" fmla="*/ 1173707 w 1719618"/>
              <a:gd name="connsiteY5" fmla="*/ 364514 h 951368"/>
              <a:gd name="connsiteX6" fmla="*/ 1378424 w 1719618"/>
              <a:gd name="connsiteY6" fmla="*/ 487344 h 951368"/>
              <a:gd name="connsiteX7" fmla="*/ 1514901 w 1719618"/>
              <a:gd name="connsiteY7" fmla="*/ 692060 h 951368"/>
              <a:gd name="connsiteX8" fmla="*/ 1610436 w 1719618"/>
              <a:gd name="connsiteY8" fmla="*/ 814890 h 951368"/>
              <a:gd name="connsiteX9" fmla="*/ 1719618 w 1719618"/>
              <a:gd name="connsiteY9" fmla="*/ 951368 h 951368"/>
              <a:gd name="connsiteX0" fmla="*/ 0 w 1719618"/>
              <a:gd name="connsiteY0" fmla="*/ 38117 h 966165"/>
              <a:gd name="connsiteX1" fmla="*/ 245660 w 1719618"/>
              <a:gd name="connsiteY1" fmla="*/ 229186 h 966165"/>
              <a:gd name="connsiteX2" fmla="*/ 548208 w 1719618"/>
              <a:gd name="connsiteY2" fmla="*/ 0 h 966165"/>
              <a:gd name="connsiteX3" fmla="*/ 696036 w 1719618"/>
              <a:gd name="connsiteY3" fmla="*/ 229186 h 966165"/>
              <a:gd name="connsiteX4" fmla="*/ 982639 w 1719618"/>
              <a:gd name="connsiteY4" fmla="*/ 379311 h 966165"/>
              <a:gd name="connsiteX5" fmla="*/ 1173707 w 1719618"/>
              <a:gd name="connsiteY5" fmla="*/ 379311 h 966165"/>
              <a:gd name="connsiteX6" fmla="*/ 1378424 w 1719618"/>
              <a:gd name="connsiteY6" fmla="*/ 502141 h 966165"/>
              <a:gd name="connsiteX7" fmla="*/ 1514901 w 1719618"/>
              <a:gd name="connsiteY7" fmla="*/ 706857 h 966165"/>
              <a:gd name="connsiteX8" fmla="*/ 1610436 w 1719618"/>
              <a:gd name="connsiteY8" fmla="*/ 829687 h 966165"/>
              <a:gd name="connsiteX9" fmla="*/ 1719618 w 1719618"/>
              <a:gd name="connsiteY9" fmla="*/ 966165 h 966165"/>
              <a:gd name="connsiteX0" fmla="*/ 0 w 1719618"/>
              <a:gd name="connsiteY0" fmla="*/ 67709 h 995757"/>
              <a:gd name="connsiteX1" fmla="*/ 245660 w 1719618"/>
              <a:gd name="connsiteY1" fmla="*/ 258778 h 995757"/>
              <a:gd name="connsiteX2" fmla="*/ 533411 w 1719618"/>
              <a:gd name="connsiteY2" fmla="*/ 0 h 995757"/>
              <a:gd name="connsiteX3" fmla="*/ 696036 w 1719618"/>
              <a:gd name="connsiteY3" fmla="*/ 258778 h 995757"/>
              <a:gd name="connsiteX4" fmla="*/ 982639 w 1719618"/>
              <a:gd name="connsiteY4" fmla="*/ 408903 h 995757"/>
              <a:gd name="connsiteX5" fmla="*/ 1173707 w 1719618"/>
              <a:gd name="connsiteY5" fmla="*/ 408903 h 995757"/>
              <a:gd name="connsiteX6" fmla="*/ 1378424 w 1719618"/>
              <a:gd name="connsiteY6" fmla="*/ 531733 h 995757"/>
              <a:gd name="connsiteX7" fmla="*/ 1514901 w 1719618"/>
              <a:gd name="connsiteY7" fmla="*/ 736449 h 995757"/>
              <a:gd name="connsiteX8" fmla="*/ 1610436 w 1719618"/>
              <a:gd name="connsiteY8" fmla="*/ 859279 h 995757"/>
              <a:gd name="connsiteX9" fmla="*/ 1719618 w 1719618"/>
              <a:gd name="connsiteY9" fmla="*/ 995757 h 995757"/>
              <a:gd name="connsiteX0" fmla="*/ 0 w 1719618"/>
              <a:gd name="connsiteY0" fmla="*/ 70052 h 998100"/>
              <a:gd name="connsiteX1" fmla="*/ 245660 w 1719618"/>
              <a:gd name="connsiteY1" fmla="*/ 261121 h 998100"/>
              <a:gd name="connsiteX2" fmla="*/ 351839 w 1719618"/>
              <a:gd name="connsiteY2" fmla="*/ 140324 h 998100"/>
              <a:gd name="connsiteX3" fmla="*/ 533411 w 1719618"/>
              <a:gd name="connsiteY3" fmla="*/ 2343 h 998100"/>
              <a:gd name="connsiteX4" fmla="*/ 696036 w 1719618"/>
              <a:gd name="connsiteY4" fmla="*/ 261121 h 998100"/>
              <a:gd name="connsiteX5" fmla="*/ 982639 w 1719618"/>
              <a:gd name="connsiteY5" fmla="*/ 411246 h 998100"/>
              <a:gd name="connsiteX6" fmla="*/ 1173707 w 1719618"/>
              <a:gd name="connsiteY6" fmla="*/ 411246 h 998100"/>
              <a:gd name="connsiteX7" fmla="*/ 1378424 w 1719618"/>
              <a:gd name="connsiteY7" fmla="*/ 534076 h 998100"/>
              <a:gd name="connsiteX8" fmla="*/ 1514901 w 1719618"/>
              <a:gd name="connsiteY8" fmla="*/ 738792 h 998100"/>
              <a:gd name="connsiteX9" fmla="*/ 1610436 w 1719618"/>
              <a:gd name="connsiteY9" fmla="*/ 861622 h 998100"/>
              <a:gd name="connsiteX10" fmla="*/ 1719618 w 1719618"/>
              <a:gd name="connsiteY10" fmla="*/ 998100 h 998100"/>
              <a:gd name="connsiteX0" fmla="*/ 0 w 1719618"/>
              <a:gd name="connsiteY0" fmla="*/ 67952 h 996000"/>
              <a:gd name="connsiteX1" fmla="*/ 245660 w 1719618"/>
              <a:gd name="connsiteY1" fmla="*/ 259021 h 996000"/>
              <a:gd name="connsiteX2" fmla="*/ 351839 w 1719618"/>
              <a:gd name="connsiteY2" fmla="*/ 138224 h 996000"/>
              <a:gd name="connsiteX3" fmla="*/ 533411 w 1719618"/>
              <a:gd name="connsiteY3" fmla="*/ 243 h 996000"/>
              <a:gd name="connsiteX4" fmla="*/ 823283 w 1719618"/>
              <a:gd name="connsiteY4" fmla="*/ 173203 h 996000"/>
              <a:gd name="connsiteX5" fmla="*/ 982639 w 1719618"/>
              <a:gd name="connsiteY5" fmla="*/ 409146 h 996000"/>
              <a:gd name="connsiteX6" fmla="*/ 1173707 w 1719618"/>
              <a:gd name="connsiteY6" fmla="*/ 409146 h 996000"/>
              <a:gd name="connsiteX7" fmla="*/ 1378424 w 1719618"/>
              <a:gd name="connsiteY7" fmla="*/ 531976 h 996000"/>
              <a:gd name="connsiteX8" fmla="*/ 1514901 w 1719618"/>
              <a:gd name="connsiteY8" fmla="*/ 736692 h 996000"/>
              <a:gd name="connsiteX9" fmla="*/ 1610436 w 1719618"/>
              <a:gd name="connsiteY9" fmla="*/ 859522 h 996000"/>
              <a:gd name="connsiteX10" fmla="*/ 1719618 w 1719618"/>
              <a:gd name="connsiteY10" fmla="*/ 996000 h 996000"/>
              <a:gd name="connsiteX0" fmla="*/ 0 w 1719618"/>
              <a:gd name="connsiteY0" fmla="*/ 67952 h 996000"/>
              <a:gd name="connsiteX1" fmla="*/ 245660 w 1719618"/>
              <a:gd name="connsiteY1" fmla="*/ 259021 h 996000"/>
              <a:gd name="connsiteX2" fmla="*/ 351839 w 1719618"/>
              <a:gd name="connsiteY2" fmla="*/ 138224 h 996000"/>
              <a:gd name="connsiteX3" fmla="*/ 533411 w 1719618"/>
              <a:gd name="connsiteY3" fmla="*/ 243 h 996000"/>
              <a:gd name="connsiteX4" fmla="*/ 823283 w 1719618"/>
              <a:gd name="connsiteY4" fmla="*/ 173203 h 996000"/>
              <a:gd name="connsiteX5" fmla="*/ 899781 w 1719618"/>
              <a:gd name="connsiteY5" fmla="*/ 400268 h 996000"/>
              <a:gd name="connsiteX6" fmla="*/ 1173707 w 1719618"/>
              <a:gd name="connsiteY6" fmla="*/ 409146 h 996000"/>
              <a:gd name="connsiteX7" fmla="*/ 1378424 w 1719618"/>
              <a:gd name="connsiteY7" fmla="*/ 531976 h 996000"/>
              <a:gd name="connsiteX8" fmla="*/ 1514901 w 1719618"/>
              <a:gd name="connsiteY8" fmla="*/ 736692 h 996000"/>
              <a:gd name="connsiteX9" fmla="*/ 1610436 w 1719618"/>
              <a:gd name="connsiteY9" fmla="*/ 859522 h 996000"/>
              <a:gd name="connsiteX10" fmla="*/ 1719618 w 1719618"/>
              <a:gd name="connsiteY10" fmla="*/ 996000 h 996000"/>
              <a:gd name="connsiteX0" fmla="*/ 0 w 1719618"/>
              <a:gd name="connsiteY0" fmla="*/ 67952 h 996000"/>
              <a:gd name="connsiteX1" fmla="*/ 245660 w 1719618"/>
              <a:gd name="connsiteY1" fmla="*/ 259021 h 996000"/>
              <a:gd name="connsiteX2" fmla="*/ 351839 w 1719618"/>
              <a:gd name="connsiteY2" fmla="*/ 138224 h 996000"/>
              <a:gd name="connsiteX3" fmla="*/ 533411 w 1719618"/>
              <a:gd name="connsiteY3" fmla="*/ 243 h 996000"/>
              <a:gd name="connsiteX4" fmla="*/ 823283 w 1719618"/>
              <a:gd name="connsiteY4" fmla="*/ 173203 h 996000"/>
              <a:gd name="connsiteX5" fmla="*/ 899781 w 1719618"/>
              <a:gd name="connsiteY5" fmla="*/ 400268 h 996000"/>
              <a:gd name="connsiteX6" fmla="*/ 1256566 w 1719618"/>
              <a:gd name="connsiteY6" fmla="*/ 358839 h 996000"/>
              <a:gd name="connsiteX7" fmla="*/ 1378424 w 1719618"/>
              <a:gd name="connsiteY7" fmla="*/ 531976 h 996000"/>
              <a:gd name="connsiteX8" fmla="*/ 1514901 w 1719618"/>
              <a:gd name="connsiteY8" fmla="*/ 736692 h 996000"/>
              <a:gd name="connsiteX9" fmla="*/ 1610436 w 1719618"/>
              <a:gd name="connsiteY9" fmla="*/ 859522 h 996000"/>
              <a:gd name="connsiteX10" fmla="*/ 1719618 w 1719618"/>
              <a:gd name="connsiteY10" fmla="*/ 996000 h 996000"/>
              <a:gd name="connsiteX0" fmla="*/ 0 w 1719618"/>
              <a:gd name="connsiteY0" fmla="*/ 67952 h 996000"/>
              <a:gd name="connsiteX1" fmla="*/ 245660 w 1719618"/>
              <a:gd name="connsiteY1" fmla="*/ 259021 h 996000"/>
              <a:gd name="connsiteX2" fmla="*/ 351839 w 1719618"/>
              <a:gd name="connsiteY2" fmla="*/ 138224 h 996000"/>
              <a:gd name="connsiteX3" fmla="*/ 533411 w 1719618"/>
              <a:gd name="connsiteY3" fmla="*/ 243 h 996000"/>
              <a:gd name="connsiteX4" fmla="*/ 823283 w 1719618"/>
              <a:gd name="connsiteY4" fmla="*/ 173203 h 996000"/>
              <a:gd name="connsiteX5" fmla="*/ 899781 w 1719618"/>
              <a:gd name="connsiteY5" fmla="*/ 400268 h 996000"/>
              <a:gd name="connsiteX6" fmla="*/ 1256566 w 1719618"/>
              <a:gd name="connsiteY6" fmla="*/ 358839 h 996000"/>
              <a:gd name="connsiteX7" fmla="*/ 1514548 w 1719618"/>
              <a:gd name="connsiteY7" fmla="*/ 487588 h 996000"/>
              <a:gd name="connsiteX8" fmla="*/ 1514901 w 1719618"/>
              <a:gd name="connsiteY8" fmla="*/ 736692 h 996000"/>
              <a:gd name="connsiteX9" fmla="*/ 1610436 w 1719618"/>
              <a:gd name="connsiteY9" fmla="*/ 859522 h 996000"/>
              <a:gd name="connsiteX10" fmla="*/ 1719618 w 1719618"/>
              <a:gd name="connsiteY10" fmla="*/ 996000 h 996000"/>
              <a:gd name="connsiteX0" fmla="*/ 0 w 1719618"/>
              <a:gd name="connsiteY0" fmla="*/ 67952 h 996000"/>
              <a:gd name="connsiteX1" fmla="*/ 245660 w 1719618"/>
              <a:gd name="connsiteY1" fmla="*/ 259021 h 996000"/>
              <a:gd name="connsiteX2" fmla="*/ 351839 w 1719618"/>
              <a:gd name="connsiteY2" fmla="*/ 138224 h 996000"/>
              <a:gd name="connsiteX3" fmla="*/ 533411 w 1719618"/>
              <a:gd name="connsiteY3" fmla="*/ 243 h 996000"/>
              <a:gd name="connsiteX4" fmla="*/ 823283 w 1719618"/>
              <a:gd name="connsiteY4" fmla="*/ 173203 h 996000"/>
              <a:gd name="connsiteX5" fmla="*/ 899781 w 1719618"/>
              <a:gd name="connsiteY5" fmla="*/ 400268 h 996000"/>
              <a:gd name="connsiteX6" fmla="*/ 1283199 w 1719618"/>
              <a:gd name="connsiteY6" fmla="*/ 329247 h 996000"/>
              <a:gd name="connsiteX7" fmla="*/ 1514548 w 1719618"/>
              <a:gd name="connsiteY7" fmla="*/ 487588 h 996000"/>
              <a:gd name="connsiteX8" fmla="*/ 1514901 w 1719618"/>
              <a:gd name="connsiteY8" fmla="*/ 736692 h 996000"/>
              <a:gd name="connsiteX9" fmla="*/ 1610436 w 1719618"/>
              <a:gd name="connsiteY9" fmla="*/ 859522 h 996000"/>
              <a:gd name="connsiteX10" fmla="*/ 1719618 w 1719618"/>
              <a:gd name="connsiteY10" fmla="*/ 996000 h 996000"/>
              <a:gd name="connsiteX0" fmla="*/ 0 w 1610436"/>
              <a:gd name="connsiteY0" fmla="*/ 67952 h 859522"/>
              <a:gd name="connsiteX1" fmla="*/ 245660 w 1610436"/>
              <a:gd name="connsiteY1" fmla="*/ 259021 h 859522"/>
              <a:gd name="connsiteX2" fmla="*/ 351839 w 1610436"/>
              <a:gd name="connsiteY2" fmla="*/ 138224 h 859522"/>
              <a:gd name="connsiteX3" fmla="*/ 533411 w 1610436"/>
              <a:gd name="connsiteY3" fmla="*/ 243 h 859522"/>
              <a:gd name="connsiteX4" fmla="*/ 823283 w 1610436"/>
              <a:gd name="connsiteY4" fmla="*/ 173203 h 859522"/>
              <a:gd name="connsiteX5" fmla="*/ 899781 w 1610436"/>
              <a:gd name="connsiteY5" fmla="*/ 400268 h 859522"/>
              <a:gd name="connsiteX6" fmla="*/ 1283199 w 1610436"/>
              <a:gd name="connsiteY6" fmla="*/ 329247 h 859522"/>
              <a:gd name="connsiteX7" fmla="*/ 1514548 w 1610436"/>
              <a:gd name="connsiteY7" fmla="*/ 487588 h 859522"/>
              <a:gd name="connsiteX8" fmla="*/ 1514901 w 1610436"/>
              <a:gd name="connsiteY8" fmla="*/ 736692 h 859522"/>
              <a:gd name="connsiteX9" fmla="*/ 1610436 w 1610436"/>
              <a:gd name="connsiteY9" fmla="*/ 859522 h 859522"/>
              <a:gd name="connsiteX0" fmla="*/ 0 w 1737683"/>
              <a:gd name="connsiteY0" fmla="*/ 67952 h 989728"/>
              <a:gd name="connsiteX1" fmla="*/ 245660 w 1737683"/>
              <a:gd name="connsiteY1" fmla="*/ 259021 h 989728"/>
              <a:gd name="connsiteX2" fmla="*/ 351839 w 1737683"/>
              <a:gd name="connsiteY2" fmla="*/ 138224 h 989728"/>
              <a:gd name="connsiteX3" fmla="*/ 533411 w 1737683"/>
              <a:gd name="connsiteY3" fmla="*/ 243 h 989728"/>
              <a:gd name="connsiteX4" fmla="*/ 823283 w 1737683"/>
              <a:gd name="connsiteY4" fmla="*/ 173203 h 989728"/>
              <a:gd name="connsiteX5" fmla="*/ 899781 w 1737683"/>
              <a:gd name="connsiteY5" fmla="*/ 400268 h 989728"/>
              <a:gd name="connsiteX6" fmla="*/ 1283199 w 1737683"/>
              <a:gd name="connsiteY6" fmla="*/ 329247 h 989728"/>
              <a:gd name="connsiteX7" fmla="*/ 1514548 w 1737683"/>
              <a:gd name="connsiteY7" fmla="*/ 487588 h 989728"/>
              <a:gd name="connsiteX8" fmla="*/ 1514901 w 1737683"/>
              <a:gd name="connsiteY8" fmla="*/ 736692 h 989728"/>
              <a:gd name="connsiteX9" fmla="*/ 1737683 w 1737683"/>
              <a:gd name="connsiteY9" fmla="*/ 989728 h 98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37683" h="989728">
                <a:moveTo>
                  <a:pt x="0" y="67952"/>
                </a:moveTo>
                <a:cubicBezTo>
                  <a:pt x="79612" y="152113"/>
                  <a:pt x="187020" y="247309"/>
                  <a:pt x="245660" y="259021"/>
                </a:cubicBezTo>
                <a:cubicBezTo>
                  <a:pt x="304300" y="270733"/>
                  <a:pt x="303881" y="181354"/>
                  <a:pt x="351839" y="138224"/>
                </a:cubicBezTo>
                <a:cubicBezTo>
                  <a:pt x="399798" y="95094"/>
                  <a:pt x="454837" y="-5587"/>
                  <a:pt x="533411" y="243"/>
                </a:cubicBezTo>
                <a:cubicBezTo>
                  <a:pt x="611985" y="6073"/>
                  <a:pt x="762221" y="106532"/>
                  <a:pt x="823283" y="173203"/>
                </a:cubicBezTo>
                <a:cubicBezTo>
                  <a:pt x="884345" y="239874"/>
                  <a:pt x="823128" y="374261"/>
                  <a:pt x="899781" y="400268"/>
                </a:cubicBezTo>
                <a:cubicBezTo>
                  <a:pt x="976434" y="426275"/>
                  <a:pt x="1180738" y="314694"/>
                  <a:pt x="1283199" y="329247"/>
                </a:cubicBezTo>
                <a:cubicBezTo>
                  <a:pt x="1385660" y="343800"/>
                  <a:pt x="1475931" y="419681"/>
                  <a:pt x="1514548" y="487588"/>
                </a:cubicBezTo>
                <a:cubicBezTo>
                  <a:pt x="1553165" y="555495"/>
                  <a:pt x="1477712" y="653002"/>
                  <a:pt x="1514901" y="736692"/>
                </a:cubicBezTo>
                <a:cubicBezTo>
                  <a:pt x="1552090" y="820382"/>
                  <a:pt x="1703564" y="946510"/>
                  <a:pt x="1737683" y="989728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TextBox 331"/>
          <p:cNvSpPr txBox="1"/>
          <p:nvPr/>
        </p:nvSpPr>
        <p:spPr>
          <a:xfrm rot="2664027">
            <a:off x="8508999" y="15262226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33" name="Freeform 332"/>
          <p:cNvSpPr/>
          <p:nvPr/>
        </p:nvSpPr>
        <p:spPr>
          <a:xfrm rot="21130736">
            <a:off x="8908477" y="13194615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 333"/>
          <p:cNvSpPr/>
          <p:nvPr/>
        </p:nvSpPr>
        <p:spPr>
          <a:xfrm rot="1678744">
            <a:off x="9209157" y="13964853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5" name="Group 344"/>
          <p:cNvGrpSpPr/>
          <p:nvPr/>
        </p:nvGrpSpPr>
        <p:grpSpPr>
          <a:xfrm>
            <a:off x="3388862" y="13640218"/>
            <a:ext cx="3793021" cy="2343320"/>
            <a:chOff x="3388862" y="13640218"/>
            <a:chExt cx="3793021" cy="2343320"/>
          </a:xfrm>
        </p:grpSpPr>
        <p:sp>
          <p:nvSpPr>
            <p:cNvPr id="346" name="Freeform 345"/>
            <p:cNvSpPr/>
            <p:nvPr/>
          </p:nvSpPr>
          <p:spPr>
            <a:xfrm rot="21379075">
              <a:off x="3388862" y="13640218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7" name="Group 346"/>
            <p:cNvGrpSpPr/>
            <p:nvPr/>
          </p:nvGrpSpPr>
          <p:grpSpPr>
            <a:xfrm rot="19445752">
              <a:off x="5010372" y="14467967"/>
              <a:ext cx="1066183" cy="344189"/>
              <a:chOff x="13266201" y="26109832"/>
              <a:chExt cx="1066183" cy="344189"/>
            </a:xfrm>
          </p:grpSpPr>
          <p:sp>
            <p:nvSpPr>
              <p:cNvPr id="348" name="Rectangle 347"/>
              <p:cNvSpPr/>
              <p:nvPr/>
            </p:nvSpPr>
            <p:spPr>
              <a:xfrm>
                <a:off x="13267106" y="26123431"/>
                <a:ext cx="106460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Rectangle 348"/>
              <p:cNvSpPr/>
              <p:nvPr/>
            </p:nvSpPr>
            <p:spPr>
              <a:xfrm>
                <a:off x="13266201" y="26109832"/>
                <a:ext cx="1066183" cy="344189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sp>
        <p:nvSpPr>
          <p:cNvPr id="353" name="Freeform 352"/>
          <p:cNvSpPr/>
          <p:nvPr/>
        </p:nvSpPr>
        <p:spPr>
          <a:xfrm rot="3775627">
            <a:off x="1633728" y="11971818"/>
            <a:ext cx="246618" cy="2419459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69027"/>
              <a:gd name="connsiteY0" fmla="*/ 4819454 h 4819454"/>
              <a:gd name="connsiteX1" fmla="*/ 168921 w 169027"/>
              <a:gd name="connsiteY1" fmla="*/ 4745528 h 4819454"/>
              <a:gd name="connsiteX2" fmla="*/ 0 w 169027"/>
              <a:gd name="connsiteY2" fmla="*/ 0 h 4819454"/>
              <a:gd name="connsiteX0" fmla="*/ 153324 w 199236"/>
              <a:gd name="connsiteY0" fmla="*/ 4819454 h 4819454"/>
              <a:gd name="connsiteX1" fmla="*/ 199194 w 199236"/>
              <a:gd name="connsiteY1" fmla="*/ 4769450 h 4819454"/>
              <a:gd name="connsiteX2" fmla="*/ 0 w 199236"/>
              <a:gd name="connsiteY2" fmla="*/ 0 h 4819454"/>
              <a:gd name="connsiteX0" fmla="*/ 153324 w 213006"/>
              <a:gd name="connsiteY0" fmla="*/ 4819454 h 4819454"/>
              <a:gd name="connsiteX1" fmla="*/ 199194 w 213006"/>
              <a:gd name="connsiteY1" fmla="*/ 4769450 h 4819454"/>
              <a:gd name="connsiteX2" fmla="*/ 0 w 213006"/>
              <a:gd name="connsiteY2" fmla="*/ 0 h 4819454"/>
              <a:gd name="connsiteX0" fmla="*/ 153324 w 201072"/>
              <a:gd name="connsiteY0" fmla="*/ 4819454 h 4819454"/>
              <a:gd name="connsiteX1" fmla="*/ 199194 w 201072"/>
              <a:gd name="connsiteY1" fmla="*/ 4769450 h 4819454"/>
              <a:gd name="connsiteX2" fmla="*/ 0 w 201072"/>
              <a:gd name="connsiteY2" fmla="*/ 0 h 4819454"/>
              <a:gd name="connsiteX0" fmla="*/ 153324 w 206255"/>
              <a:gd name="connsiteY0" fmla="*/ 4819454 h 4819454"/>
              <a:gd name="connsiteX1" fmla="*/ 199194 w 206255"/>
              <a:gd name="connsiteY1" fmla="*/ 4769450 h 4819454"/>
              <a:gd name="connsiteX2" fmla="*/ 0 w 206255"/>
              <a:gd name="connsiteY2" fmla="*/ 0 h 4819454"/>
              <a:gd name="connsiteX0" fmla="*/ 153324 w 199782"/>
              <a:gd name="connsiteY0" fmla="*/ 4819454 h 4819454"/>
              <a:gd name="connsiteX1" fmla="*/ 199194 w 199782"/>
              <a:gd name="connsiteY1" fmla="*/ 4769450 h 4819454"/>
              <a:gd name="connsiteX2" fmla="*/ 0 w 199782"/>
              <a:gd name="connsiteY2" fmla="*/ 0 h 4819454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82079"/>
              <a:gd name="connsiteY0" fmla="*/ 4819454 h 4819454"/>
              <a:gd name="connsiteX1" fmla="*/ 0 w 182079"/>
              <a:gd name="connsiteY1" fmla="*/ 0 h 4819454"/>
              <a:gd name="connsiteX0" fmla="*/ 153324 w 258973"/>
              <a:gd name="connsiteY0" fmla="*/ 4819454 h 4819454"/>
              <a:gd name="connsiteX1" fmla="*/ 245555 w 258973"/>
              <a:gd name="connsiteY1" fmla="*/ 4668680 h 4819454"/>
              <a:gd name="connsiteX2" fmla="*/ 0 w 258973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5992 w 246618"/>
              <a:gd name="connsiteY0" fmla="*/ 4809123 h 4809123"/>
              <a:gd name="connsiteX1" fmla="*/ 245555 w 246618"/>
              <a:gd name="connsiteY1" fmla="*/ 4668680 h 4809123"/>
              <a:gd name="connsiteX2" fmla="*/ 0 w 246618"/>
              <a:gd name="connsiteY2" fmla="*/ 0 h 4809123"/>
              <a:gd name="connsiteX0" fmla="*/ 245555 w 246618"/>
              <a:gd name="connsiteY0" fmla="*/ 4668680 h 4668680"/>
              <a:gd name="connsiteX1" fmla="*/ 0 w 246618"/>
              <a:gd name="connsiteY1" fmla="*/ 0 h 466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618" h="4668680">
                <a:moveTo>
                  <a:pt x="245555" y="4668680"/>
                </a:moveTo>
                <a:cubicBezTo>
                  <a:pt x="263412" y="4538786"/>
                  <a:pt x="51108" y="1606485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54" name="Group 353"/>
          <p:cNvGrpSpPr/>
          <p:nvPr/>
        </p:nvGrpSpPr>
        <p:grpSpPr>
          <a:xfrm rot="19591908">
            <a:off x="1334848" y="13012063"/>
            <a:ext cx="870333" cy="296950"/>
            <a:chOff x="13371486" y="26121183"/>
            <a:chExt cx="870333" cy="296950"/>
          </a:xfrm>
        </p:grpSpPr>
        <p:sp>
          <p:nvSpPr>
            <p:cNvPr id="355" name="Rectangle 35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ectangle 35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" name="Freeform 1"/>
          <p:cNvSpPr/>
          <p:nvPr/>
        </p:nvSpPr>
        <p:spPr>
          <a:xfrm>
            <a:off x="9706042" y="16471901"/>
            <a:ext cx="758758" cy="575554"/>
          </a:xfrm>
          <a:custGeom>
            <a:avLst/>
            <a:gdLst>
              <a:gd name="connsiteX0" fmla="*/ 0 w 914400"/>
              <a:gd name="connsiteY0" fmla="*/ 381000 h 384829"/>
              <a:gd name="connsiteX1" fmla="*/ 381000 w 914400"/>
              <a:gd name="connsiteY1" fmla="*/ 330200 h 384829"/>
              <a:gd name="connsiteX2" fmla="*/ 914400 w 914400"/>
              <a:gd name="connsiteY2" fmla="*/ 0 h 384829"/>
              <a:gd name="connsiteX0" fmla="*/ 0 w 758758"/>
              <a:gd name="connsiteY0" fmla="*/ 575554 h 575710"/>
              <a:gd name="connsiteX1" fmla="*/ 225358 w 758758"/>
              <a:gd name="connsiteY1" fmla="*/ 330200 h 575710"/>
              <a:gd name="connsiteX2" fmla="*/ 758758 w 758758"/>
              <a:gd name="connsiteY2" fmla="*/ 0 h 575710"/>
              <a:gd name="connsiteX0" fmla="*/ 0 w 758758"/>
              <a:gd name="connsiteY0" fmla="*/ 575554 h 575554"/>
              <a:gd name="connsiteX1" fmla="*/ 758758 w 758758"/>
              <a:gd name="connsiteY1" fmla="*/ 0 h 575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8758" h="575554">
                <a:moveTo>
                  <a:pt x="0" y="575554"/>
                </a:moveTo>
                <a:lnTo>
                  <a:pt x="758758" y="0"/>
                </a:ln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0693400" y="16637000"/>
            <a:ext cx="444500" cy="317500"/>
          </a:xfrm>
          <a:custGeom>
            <a:avLst/>
            <a:gdLst>
              <a:gd name="connsiteX0" fmla="*/ 0 w 444500"/>
              <a:gd name="connsiteY0" fmla="*/ 317500 h 317500"/>
              <a:gd name="connsiteX1" fmla="*/ 279400 w 444500"/>
              <a:gd name="connsiteY1" fmla="*/ 203200 h 317500"/>
              <a:gd name="connsiteX2" fmla="*/ 444500 w 444500"/>
              <a:gd name="connsiteY2" fmla="*/ 0 h 31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4500" h="317500">
                <a:moveTo>
                  <a:pt x="0" y="317500"/>
                </a:moveTo>
                <a:cubicBezTo>
                  <a:pt x="102658" y="286808"/>
                  <a:pt x="205317" y="256117"/>
                  <a:pt x="279400" y="203200"/>
                </a:cubicBezTo>
                <a:cubicBezTo>
                  <a:pt x="353483" y="150283"/>
                  <a:pt x="398991" y="75141"/>
                  <a:pt x="444500" y="0"/>
                </a:cubicBez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098921" y="17648476"/>
            <a:ext cx="2637262" cy="4940107"/>
          </a:xfrm>
          <a:custGeom>
            <a:avLst/>
            <a:gdLst>
              <a:gd name="connsiteX0" fmla="*/ 2332462 w 2332462"/>
              <a:gd name="connsiteY0" fmla="*/ 5042263 h 5042263"/>
              <a:gd name="connsiteX1" fmla="*/ 1783822 w 2332462"/>
              <a:gd name="connsiteY1" fmla="*/ 4728754 h 5042263"/>
              <a:gd name="connsiteX2" fmla="*/ 1274370 w 2332462"/>
              <a:gd name="connsiteY2" fmla="*/ 4428308 h 5042263"/>
              <a:gd name="connsiteX3" fmla="*/ 986988 w 2332462"/>
              <a:gd name="connsiteY3" fmla="*/ 4284617 h 5042263"/>
              <a:gd name="connsiteX4" fmla="*/ 725730 w 2332462"/>
              <a:gd name="connsiteY4" fmla="*/ 4153988 h 5042263"/>
              <a:gd name="connsiteX5" fmla="*/ 346908 w 2332462"/>
              <a:gd name="connsiteY5" fmla="*/ 3840480 h 5042263"/>
              <a:gd name="connsiteX6" fmla="*/ 268530 w 2332462"/>
              <a:gd name="connsiteY6" fmla="*/ 3474720 h 5042263"/>
              <a:gd name="connsiteX7" fmla="*/ 203216 w 2332462"/>
              <a:gd name="connsiteY7" fmla="*/ 3030583 h 5042263"/>
              <a:gd name="connsiteX8" fmla="*/ 33399 w 2332462"/>
              <a:gd name="connsiteY8" fmla="*/ 2625634 h 5042263"/>
              <a:gd name="connsiteX9" fmla="*/ 7273 w 2332462"/>
              <a:gd name="connsiteY9" fmla="*/ 2246811 h 5042263"/>
              <a:gd name="connsiteX10" fmla="*/ 124839 w 2332462"/>
              <a:gd name="connsiteY10" fmla="*/ 1828800 h 5042263"/>
              <a:gd name="connsiteX11" fmla="*/ 242405 w 2332462"/>
              <a:gd name="connsiteY11" fmla="*/ 1345474 h 5042263"/>
              <a:gd name="connsiteX12" fmla="*/ 386096 w 2332462"/>
              <a:gd name="connsiteY12" fmla="*/ 809897 h 5042263"/>
              <a:gd name="connsiteX13" fmla="*/ 751856 w 2332462"/>
              <a:gd name="connsiteY13" fmla="*/ 679268 h 5042263"/>
              <a:gd name="connsiteX14" fmla="*/ 1156805 w 2332462"/>
              <a:gd name="connsiteY14" fmla="*/ 666206 h 5042263"/>
              <a:gd name="connsiteX15" fmla="*/ 1561753 w 2332462"/>
              <a:gd name="connsiteY15" fmla="*/ 561703 h 5042263"/>
              <a:gd name="connsiteX16" fmla="*/ 1731570 w 2332462"/>
              <a:gd name="connsiteY16" fmla="*/ 339634 h 5042263"/>
              <a:gd name="connsiteX17" fmla="*/ 1901388 w 2332462"/>
              <a:gd name="connsiteY17" fmla="*/ 0 h 5042263"/>
              <a:gd name="connsiteX0" fmla="*/ 2637262 w 2637262"/>
              <a:gd name="connsiteY0" fmla="*/ 5201920 h 5201920"/>
              <a:gd name="connsiteX1" fmla="*/ 1783822 w 2637262"/>
              <a:gd name="connsiteY1" fmla="*/ 4728754 h 5201920"/>
              <a:gd name="connsiteX2" fmla="*/ 1274370 w 2637262"/>
              <a:gd name="connsiteY2" fmla="*/ 4428308 h 5201920"/>
              <a:gd name="connsiteX3" fmla="*/ 986988 w 2637262"/>
              <a:gd name="connsiteY3" fmla="*/ 4284617 h 5201920"/>
              <a:gd name="connsiteX4" fmla="*/ 725730 w 2637262"/>
              <a:gd name="connsiteY4" fmla="*/ 4153988 h 5201920"/>
              <a:gd name="connsiteX5" fmla="*/ 346908 w 2637262"/>
              <a:gd name="connsiteY5" fmla="*/ 3840480 h 5201920"/>
              <a:gd name="connsiteX6" fmla="*/ 268530 w 2637262"/>
              <a:gd name="connsiteY6" fmla="*/ 3474720 h 5201920"/>
              <a:gd name="connsiteX7" fmla="*/ 203216 w 2637262"/>
              <a:gd name="connsiteY7" fmla="*/ 3030583 h 5201920"/>
              <a:gd name="connsiteX8" fmla="*/ 33399 w 2637262"/>
              <a:gd name="connsiteY8" fmla="*/ 2625634 h 5201920"/>
              <a:gd name="connsiteX9" fmla="*/ 7273 w 2637262"/>
              <a:gd name="connsiteY9" fmla="*/ 2246811 h 5201920"/>
              <a:gd name="connsiteX10" fmla="*/ 124839 w 2637262"/>
              <a:gd name="connsiteY10" fmla="*/ 1828800 h 5201920"/>
              <a:gd name="connsiteX11" fmla="*/ 242405 w 2637262"/>
              <a:gd name="connsiteY11" fmla="*/ 1345474 h 5201920"/>
              <a:gd name="connsiteX12" fmla="*/ 386096 w 2637262"/>
              <a:gd name="connsiteY12" fmla="*/ 809897 h 5201920"/>
              <a:gd name="connsiteX13" fmla="*/ 751856 w 2637262"/>
              <a:gd name="connsiteY13" fmla="*/ 679268 h 5201920"/>
              <a:gd name="connsiteX14" fmla="*/ 1156805 w 2637262"/>
              <a:gd name="connsiteY14" fmla="*/ 666206 h 5201920"/>
              <a:gd name="connsiteX15" fmla="*/ 1561753 w 2637262"/>
              <a:gd name="connsiteY15" fmla="*/ 561703 h 5201920"/>
              <a:gd name="connsiteX16" fmla="*/ 1731570 w 2637262"/>
              <a:gd name="connsiteY16" fmla="*/ 339634 h 5201920"/>
              <a:gd name="connsiteX17" fmla="*/ 1901388 w 2637262"/>
              <a:gd name="connsiteY17" fmla="*/ 0 h 5201920"/>
              <a:gd name="connsiteX0" fmla="*/ 2637262 w 2637262"/>
              <a:gd name="connsiteY0" fmla="*/ 4862286 h 4862286"/>
              <a:gd name="connsiteX1" fmla="*/ 1783822 w 2637262"/>
              <a:gd name="connsiteY1" fmla="*/ 4389120 h 4862286"/>
              <a:gd name="connsiteX2" fmla="*/ 1274370 w 2637262"/>
              <a:gd name="connsiteY2" fmla="*/ 4088674 h 4862286"/>
              <a:gd name="connsiteX3" fmla="*/ 986988 w 2637262"/>
              <a:gd name="connsiteY3" fmla="*/ 3944983 h 4862286"/>
              <a:gd name="connsiteX4" fmla="*/ 725730 w 2637262"/>
              <a:gd name="connsiteY4" fmla="*/ 3814354 h 4862286"/>
              <a:gd name="connsiteX5" fmla="*/ 346908 w 2637262"/>
              <a:gd name="connsiteY5" fmla="*/ 3500846 h 4862286"/>
              <a:gd name="connsiteX6" fmla="*/ 268530 w 2637262"/>
              <a:gd name="connsiteY6" fmla="*/ 3135086 h 4862286"/>
              <a:gd name="connsiteX7" fmla="*/ 203216 w 2637262"/>
              <a:gd name="connsiteY7" fmla="*/ 2690949 h 4862286"/>
              <a:gd name="connsiteX8" fmla="*/ 33399 w 2637262"/>
              <a:gd name="connsiteY8" fmla="*/ 2286000 h 4862286"/>
              <a:gd name="connsiteX9" fmla="*/ 7273 w 2637262"/>
              <a:gd name="connsiteY9" fmla="*/ 1907177 h 4862286"/>
              <a:gd name="connsiteX10" fmla="*/ 124839 w 2637262"/>
              <a:gd name="connsiteY10" fmla="*/ 1489166 h 4862286"/>
              <a:gd name="connsiteX11" fmla="*/ 242405 w 2637262"/>
              <a:gd name="connsiteY11" fmla="*/ 1005840 h 4862286"/>
              <a:gd name="connsiteX12" fmla="*/ 386096 w 2637262"/>
              <a:gd name="connsiteY12" fmla="*/ 470263 h 4862286"/>
              <a:gd name="connsiteX13" fmla="*/ 751856 w 2637262"/>
              <a:gd name="connsiteY13" fmla="*/ 339634 h 4862286"/>
              <a:gd name="connsiteX14" fmla="*/ 1156805 w 2637262"/>
              <a:gd name="connsiteY14" fmla="*/ 326572 h 4862286"/>
              <a:gd name="connsiteX15" fmla="*/ 1561753 w 2637262"/>
              <a:gd name="connsiteY15" fmla="*/ 222069 h 4862286"/>
              <a:gd name="connsiteX16" fmla="*/ 1731570 w 2637262"/>
              <a:gd name="connsiteY16" fmla="*/ 0 h 4862286"/>
              <a:gd name="connsiteX0" fmla="*/ 2637262 w 2637262"/>
              <a:gd name="connsiteY0" fmla="*/ 4940107 h 4940107"/>
              <a:gd name="connsiteX1" fmla="*/ 1783822 w 2637262"/>
              <a:gd name="connsiteY1" fmla="*/ 4466941 h 4940107"/>
              <a:gd name="connsiteX2" fmla="*/ 1274370 w 2637262"/>
              <a:gd name="connsiteY2" fmla="*/ 4166495 h 4940107"/>
              <a:gd name="connsiteX3" fmla="*/ 986988 w 2637262"/>
              <a:gd name="connsiteY3" fmla="*/ 4022804 h 4940107"/>
              <a:gd name="connsiteX4" fmla="*/ 725730 w 2637262"/>
              <a:gd name="connsiteY4" fmla="*/ 3892175 h 4940107"/>
              <a:gd name="connsiteX5" fmla="*/ 346908 w 2637262"/>
              <a:gd name="connsiteY5" fmla="*/ 3578667 h 4940107"/>
              <a:gd name="connsiteX6" fmla="*/ 268530 w 2637262"/>
              <a:gd name="connsiteY6" fmla="*/ 3212907 h 4940107"/>
              <a:gd name="connsiteX7" fmla="*/ 203216 w 2637262"/>
              <a:gd name="connsiteY7" fmla="*/ 2768770 h 4940107"/>
              <a:gd name="connsiteX8" fmla="*/ 33399 w 2637262"/>
              <a:gd name="connsiteY8" fmla="*/ 2363821 h 4940107"/>
              <a:gd name="connsiteX9" fmla="*/ 7273 w 2637262"/>
              <a:gd name="connsiteY9" fmla="*/ 1984998 h 4940107"/>
              <a:gd name="connsiteX10" fmla="*/ 124839 w 2637262"/>
              <a:gd name="connsiteY10" fmla="*/ 1566987 h 4940107"/>
              <a:gd name="connsiteX11" fmla="*/ 242405 w 2637262"/>
              <a:gd name="connsiteY11" fmla="*/ 1083661 h 4940107"/>
              <a:gd name="connsiteX12" fmla="*/ 386096 w 2637262"/>
              <a:gd name="connsiteY12" fmla="*/ 548084 h 4940107"/>
              <a:gd name="connsiteX13" fmla="*/ 751856 w 2637262"/>
              <a:gd name="connsiteY13" fmla="*/ 417455 h 4940107"/>
              <a:gd name="connsiteX14" fmla="*/ 1156805 w 2637262"/>
              <a:gd name="connsiteY14" fmla="*/ 404393 h 4940107"/>
              <a:gd name="connsiteX15" fmla="*/ 1561753 w 2637262"/>
              <a:gd name="connsiteY15" fmla="*/ 299890 h 4940107"/>
              <a:gd name="connsiteX16" fmla="*/ 1848301 w 2637262"/>
              <a:gd name="connsiteY16" fmla="*/ 0 h 494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37262" h="4940107">
                <a:moveTo>
                  <a:pt x="2637262" y="4940107"/>
                </a:moveTo>
                <a:cubicBezTo>
                  <a:pt x="2454382" y="4835604"/>
                  <a:pt x="1966702" y="4571444"/>
                  <a:pt x="1783822" y="4466941"/>
                </a:cubicBezTo>
                <a:cubicBezTo>
                  <a:pt x="1607473" y="4364615"/>
                  <a:pt x="1407176" y="4240518"/>
                  <a:pt x="1274370" y="4166495"/>
                </a:cubicBezTo>
                <a:cubicBezTo>
                  <a:pt x="1141564" y="4092472"/>
                  <a:pt x="986988" y="4022804"/>
                  <a:pt x="986988" y="4022804"/>
                </a:cubicBezTo>
                <a:cubicBezTo>
                  <a:pt x="895548" y="3977084"/>
                  <a:pt x="832410" y="3966198"/>
                  <a:pt x="725730" y="3892175"/>
                </a:cubicBezTo>
                <a:cubicBezTo>
                  <a:pt x="619050" y="3818152"/>
                  <a:pt x="423108" y="3691878"/>
                  <a:pt x="346908" y="3578667"/>
                </a:cubicBezTo>
                <a:cubicBezTo>
                  <a:pt x="270708" y="3465456"/>
                  <a:pt x="292479" y="3347890"/>
                  <a:pt x="268530" y="3212907"/>
                </a:cubicBezTo>
                <a:cubicBezTo>
                  <a:pt x="244581" y="3077924"/>
                  <a:pt x="242405" y="2910284"/>
                  <a:pt x="203216" y="2768770"/>
                </a:cubicBezTo>
                <a:cubicBezTo>
                  <a:pt x="164027" y="2627256"/>
                  <a:pt x="66056" y="2494449"/>
                  <a:pt x="33399" y="2363821"/>
                </a:cubicBezTo>
                <a:cubicBezTo>
                  <a:pt x="742" y="2233193"/>
                  <a:pt x="-7967" y="2117804"/>
                  <a:pt x="7273" y="1984998"/>
                </a:cubicBezTo>
                <a:cubicBezTo>
                  <a:pt x="22513" y="1852192"/>
                  <a:pt x="85650" y="1717210"/>
                  <a:pt x="124839" y="1566987"/>
                </a:cubicBezTo>
                <a:cubicBezTo>
                  <a:pt x="164028" y="1416764"/>
                  <a:pt x="198862" y="1253478"/>
                  <a:pt x="242405" y="1083661"/>
                </a:cubicBezTo>
                <a:cubicBezTo>
                  <a:pt x="285948" y="913844"/>
                  <a:pt x="301187" y="659118"/>
                  <a:pt x="386096" y="548084"/>
                </a:cubicBezTo>
                <a:cubicBezTo>
                  <a:pt x="471004" y="437050"/>
                  <a:pt x="623405" y="441403"/>
                  <a:pt x="751856" y="417455"/>
                </a:cubicBezTo>
                <a:cubicBezTo>
                  <a:pt x="880307" y="393507"/>
                  <a:pt x="1021822" y="423987"/>
                  <a:pt x="1156805" y="404393"/>
                </a:cubicBezTo>
                <a:cubicBezTo>
                  <a:pt x="1291788" y="384799"/>
                  <a:pt x="1446504" y="367289"/>
                  <a:pt x="1561753" y="299890"/>
                </a:cubicBezTo>
                <a:cubicBezTo>
                  <a:pt x="1677002" y="232491"/>
                  <a:pt x="1791695" y="93617"/>
                  <a:pt x="1848301" y="0"/>
                </a:cubicBezTo>
              </a:path>
            </a:pathLst>
          </a:custGeom>
          <a:noFill/>
          <a:ln w="1016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TextBox 356"/>
          <p:cNvSpPr txBox="1"/>
          <p:nvPr/>
        </p:nvSpPr>
        <p:spPr>
          <a:xfrm rot="3622311">
            <a:off x="6617269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43" name="TextBox 342"/>
          <p:cNvSpPr txBox="1"/>
          <p:nvPr/>
        </p:nvSpPr>
        <p:spPr>
          <a:xfrm>
            <a:off x="1301140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344" name="TextBox 343"/>
          <p:cNvSpPr txBox="1"/>
          <p:nvPr/>
        </p:nvSpPr>
        <p:spPr>
          <a:xfrm rot="15991539">
            <a:off x="1683410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65" name="TextBox 364"/>
          <p:cNvSpPr txBox="1"/>
          <p:nvPr/>
        </p:nvSpPr>
        <p:spPr>
          <a:xfrm>
            <a:off x="8166100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366" name="TextBox 365"/>
          <p:cNvSpPr txBox="1"/>
          <p:nvPr/>
        </p:nvSpPr>
        <p:spPr>
          <a:xfrm rot="658250">
            <a:off x="9950923" y="18460106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1516" name="Rectangle 1515"/>
          <p:cNvSpPr/>
          <p:nvPr/>
        </p:nvSpPr>
        <p:spPr>
          <a:xfrm>
            <a:off x="9701257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TextBox 1516"/>
          <p:cNvSpPr txBox="1"/>
          <p:nvPr/>
        </p:nvSpPr>
        <p:spPr>
          <a:xfrm>
            <a:off x="10035438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WINTERGEWITTER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Culmination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18-24 December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518" name="Picture 15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7762" y="23840773"/>
            <a:ext cx="1004612" cy="1141441"/>
          </a:xfrm>
          <a:prstGeom prst="rect">
            <a:avLst/>
          </a:prstGeom>
        </p:spPr>
      </p:pic>
      <p:sp>
        <p:nvSpPr>
          <p:cNvPr id="1522" name="TextBox 1521"/>
          <p:cNvSpPr txBox="1"/>
          <p:nvPr/>
        </p:nvSpPr>
        <p:spPr>
          <a:xfrm>
            <a:off x="9875244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20" name="Group 1719"/>
          <p:cNvGrpSpPr/>
          <p:nvPr/>
        </p:nvGrpSpPr>
        <p:grpSpPr>
          <a:xfrm>
            <a:off x="10128774" y="25083209"/>
            <a:ext cx="7415178" cy="211850"/>
            <a:chOff x="686494" y="24470648"/>
            <a:chExt cx="7415178" cy="211850"/>
          </a:xfrm>
        </p:grpSpPr>
        <p:grpSp>
          <p:nvGrpSpPr>
            <p:cNvPr id="1721" name="Group 172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728" name="Rectangle 172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Rectangle 172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0" name="Rectangle 172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Rectangle 173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Rectangle 173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2" name="Group 172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723" name="Rectangle 172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4" name="Rectangle 172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Rectangle 172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6" name="Rectangle 172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Rectangle 172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3" name="Group 362"/>
          <p:cNvGrpSpPr/>
          <p:nvPr/>
        </p:nvGrpSpPr>
        <p:grpSpPr>
          <a:xfrm>
            <a:off x="8007748" y="6350572"/>
            <a:ext cx="1410603" cy="461665"/>
            <a:chOff x="7143452" y="18012303"/>
            <a:chExt cx="1410603" cy="461665"/>
          </a:xfrm>
        </p:grpSpPr>
        <p:grpSp>
          <p:nvGrpSpPr>
            <p:cNvPr id="364" name="Group 363"/>
            <p:cNvGrpSpPr/>
            <p:nvPr/>
          </p:nvGrpSpPr>
          <p:grpSpPr>
            <a:xfrm>
              <a:off x="7203179" y="18107822"/>
              <a:ext cx="1033762" cy="282419"/>
              <a:chOff x="7203179" y="18107822"/>
              <a:chExt cx="1033762" cy="282419"/>
            </a:xfrm>
          </p:grpSpPr>
          <p:sp>
            <p:nvSpPr>
              <p:cNvPr id="368" name="Rectangle 367"/>
              <p:cNvSpPr/>
              <p:nvPr/>
            </p:nvSpPr>
            <p:spPr>
              <a:xfrm>
                <a:off x="7204245" y="18108887"/>
                <a:ext cx="1032696" cy="281354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Rectangle 368"/>
              <p:cNvSpPr/>
              <p:nvPr/>
            </p:nvSpPr>
            <p:spPr>
              <a:xfrm>
                <a:off x="7203179" y="18107822"/>
                <a:ext cx="1032696" cy="281354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7" name="TextBox 366"/>
            <p:cNvSpPr txBox="1"/>
            <p:nvPr/>
          </p:nvSpPr>
          <p:spPr>
            <a:xfrm>
              <a:off x="7143452" y="18012303"/>
              <a:ext cx="1410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Kletskaia</a:t>
              </a:r>
              <a:endParaRPr lang="en-US" sz="2400" b="1" dirty="0"/>
            </a:p>
          </p:txBody>
        </p:sp>
      </p:grpSp>
      <p:grpSp>
        <p:nvGrpSpPr>
          <p:cNvPr id="417" name="Group 416"/>
          <p:cNvGrpSpPr/>
          <p:nvPr/>
        </p:nvGrpSpPr>
        <p:grpSpPr>
          <a:xfrm rot="10620748">
            <a:off x="11707014" y="12783563"/>
            <a:ext cx="923262" cy="2299632"/>
            <a:chOff x="12979761" y="4996500"/>
            <a:chExt cx="923262" cy="2299632"/>
          </a:xfrm>
        </p:grpSpPr>
        <p:sp>
          <p:nvSpPr>
            <p:cNvPr id="418" name="Freeform 417"/>
            <p:cNvSpPr/>
            <p:nvPr/>
          </p:nvSpPr>
          <p:spPr>
            <a:xfrm rot="513542">
              <a:off x="12979761" y="4996500"/>
              <a:ext cx="923262" cy="2299632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  <a:gd name="connsiteX0" fmla="*/ 0 w 1341205"/>
                <a:gd name="connsiteY0" fmla="*/ 3271559 h 3271559"/>
                <a:gd name="connsiteX1" fmla="*/ 1341205 w 1341205"/>
                <a:gd name="connsiteY1" fmla="*/ 0 h 3271559"/>
                <a:gd name="connsiteX0" fmla="*/ 0 w 923262"/>
                <a:gd name="connsiteY0" fmla="*/ 2299632 h 2299632"/>
                <a:gd name="connsiteX1" fmla="*/ 923262 w 923262"/>
                <a:gd name="connsiteY1" fmla="*/ 0 h 229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262" h="2299632">
                  <a:moveTo>
                    <a:pt x="0" y="2299632"/>
                  </a:moveTo>
                  <a:cubicBezTo>
                    <a:pt x="598360" y="825867"/>
                    <a:pt x="324902" y="1473765"/>
                    <a:pt x="923262" y="0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9" name="Group 418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420" name="Rectangle 419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Rectangle 420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429" name="TextBox 428"/>
          <p:cNvSpPr txBox="1"/>
          <p:nvPr/>
        </p:nvSpPr>
        <p:spPr>
          <a:xfrm>
            <a:off x="7073448" y="22833303"/>
            <a:ext cx="27622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/>
              <a:t>(17th Panzer Division arrived 16 Dec)</a:t>
            </a:r>
            <a:endParaRPr lang="en-US" sz="20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2647950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435" name="Oval 434"/>
          <p:cNvSpPr/>
          <p:nvPr/>
        </p:nvSpPr>
        <p:spPr>
          <a:xfrm>
            <a:off x="9573498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6" name="Oval 435"/>
          <p:cNvSpPr/>
          <p:nvPr/>
        </p:nvSpPr>
        <p:spPr>
          <a:xfrm>
            <a:off x="876071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Oval 436"/>
          <p:cNvSpPr/>
          <p:nvPr/>
        </p:nvSpPr>
        <p:spPr>
          <a:xfrm>
            <a:off x="5884148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Oval 437"/>
          <p:cNvSpPr/>
          <p:nvPr/>
        </p:nvSpPr>
        <p:spPr>
          <a:xfrm>
            <a:off x="3039348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Oval 438"/>
          <p:cNvSpPr/>
          <p:nvPr/>
        </p:nvSpPr>
        <p:spPr>
          <a:xfrm>
            <a:off x="7970077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0" name="Oval 439"/>
          <p:cNvSpPr/>
          <p:nvPr/>
        </p:nvSpPr>
        <p:spPr>
          <a:xfrm>
            <a:off x="1333370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Oval 440"/>
          <p:cNvSpPr/>
          <p:nvPr/>
        </p:nvSpPr>
        <p:spPr>
          <a:xfrm>
            <a:off x="15577974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Oval 441"/>
          <p:cNvSpPr/>
          <p:nvPr/>
        </p:nvSpPr>
        <p:spPr>
          <a:xfrm>
            <a:off x="16420930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4" name="Oval 443"/>
          <p:cNvSpPr/>
          <p:nvPr/>
        </p:nvSpPr>
        <p:spPr>
          <a:xfrm>
            <a:off x="8790513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Oval 445"/>
          <p:cNvSpPr/>
          <p:nvPr/>
        </p:nvSpPr>
        <p:spPr>
          <a:xfrm>
            <a:off x="15506530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7" name="Oval 446"/>
          <p:cNvSpPr/>
          <p:nvPr/>
        </p:nvSpPr>
        <p:spPr>
          <a:xfrm>
            <a:off x="10987539" y="129438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8" name="Oval 447"/>
          <p:cNvSpPr/>
          <p:nvPr/>
        </p:nvSpPr>
        <p:spPr>
          <a:xfrm>
            <a:off x="10278348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9" name="Oval 448"/>
          <p:cNvSpPr/>
          <p:nvPr/>
        </p:nvSpPr>
        <p:spPr>
          <a:xfrm>
            <a:off x="10121102" y="122942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Oval 449"/>
          <p:cNvSpPr/>
          <p:nvPr/>
        </p:nvSpPr>
        <p:spPr>
          <a:xfrm>
            <a:off x="7934738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1" name="Group 450"/>
          <p:cNvGrpSpPr/>
          <p:nvPr/>
        </p:nvGrpSpPr>
        <p:grpSpPr>
          <a:xfrm>
            <a:off x="9636448" y="12744458"/>
            <a:ext cx="1324200" cy="461665"/>
            <a:chOff x="9276067" y="12841277"/>
            <a:chExt cx="1324200" cy="461665"/>
          </a:xfrm>
        </p:grpSpPr>
        <p:grpSp>
          <p:nvGrpSpPr>
            <p:cNvPr id="452" name="Group 451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454" name="Rectangle 453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Rectangle 454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3" name="TextBox 452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456" name="TextBox 455"/>
          <p:cNvSpPr txBox="1"/>
          <p:nvPr/>
        </p:nvSpPr>
        <p:spPr>
          <a:xfrm>
            <a:off x="8936932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457" name="Oval 456"/>
          <p:cNvSpPr/>
          <p:nvPr/>
        </p:nvSpPr>
        <p:spPr>
          <a:xfrm>
            <a:off x="12505263" y="94581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TextBox 457"/>
          <p:cNvSpPr txBox="1"/>
          <p:nvPr/>
        </p:nvSpPr>
        <p:spPr>
          <a:xfrm>
            <a:off x="14002506" y="131930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grpSp>
        <p:nvGrpSpPr>
          <p:cNvPr id="459" name="Group 458"/>
          <p:cNvGrpSpPr/>
          <p:nvPr/>
        </p:nvGrpSpPr>
        <p:grpSpPr>
          <a:xfrm>
            <a:off x="16926128" y="23686851"/>
            <a:ext cx="470808" cy="1426688"/>
            <a:chOff x="16799904" y="23202900"/>
            <a:chExt cx="597031" cy="1657720"/>
          </a:xfrm>
        </p:grpSpPr>
        <p:sp>
          <p:nvSpPr>
            <p:cNvPr id="460" name="Down Arrow 459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465" name="Group 464"/>
          <p:cNvGrpSpPr/>
          <p:nvPr/>
        </p:nvGrpSpPr>
        <p:grpSpPr>
          <a:xfrm>
            <a:off x="15754562" y="10718167"/>
            <a:ext cx="2281885" cy="1311421"/>
            <a:chOff x="18107797" y="10798849"/>
            <a:chExt cx="2281885" cy="1311421"/>
          </a:xfrm>
        </p:grpSpPr>
        <p:grpSp>
          <p:nvGrpSpPr>
            <p:cNvPr id="466" name="Group 465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74" name="Rectangle 473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Rectangle 474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7" name="Group 466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68" name="Group 467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72" name="Rectangle 471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73" name="TextBox 472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69" name="Freeform 468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TextBox 470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76" name="Group 475"/>
          <p:cNvGrpSpPr/>
          <p:nvPr/>
        </p:nvGrpSpPr>
        <p:grpSpPr>
          <a:xfrm>
            <a:off x="14551904" y="10791396"/>
            <a:ext cx="1790700" cy="461665"/>
            <a:chOff x="18257174" y="9768654"/>
            <a:chExt cx="1790700" cy="461665"/>
          </a:xfrm>
        </p:grpSpPr>
        <p:grpSp>
          <p:nvGrpSpPr>
            <p:cNvPr id="477" name="Group 476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479" name="Rectangle 47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Rectangle 47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8" name="TextBox 477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481" name="Group 480"/>
          <p:cNvGrpSpPr/>
          <p:nvPr/>
        </p:nvGrpSpPr>
        <p:grpSpPr>
          <a:xfrm>
            <a:off x="9627079" y="16596005"/>
            <a:ext cx="1204009" cy="1116397"/>
            <a:chOff x="2272984" y="5426323"/>
            <a:chExt cx="975050" cy="815350"/>
          </a:xfrm>
        </p:grpSpPr>
        <p:grpSp>
          <p:nvGrpSpPr>
            <p:cNvPr id="482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486" name="Rectangle 48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87" name="Straight Connector 486"/>
              <p:cNvCxnSpPr>
                <a:stCxn id="486" idx="0"/>
                <a:endCxn id="48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3" name="TextBox 482"/>
            <p:cNvSpPr txBox="1"/>
            <p:nvPr/>
          </p:nvSpPr>
          <p:spPr>
            <a:xfrm>
              <a:off x="2609678" y="5426323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272984" y="5799054"/>
              <a:ext cx="300921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5" name="Rounded Rectangle 484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5" name="Group 494"/>
          <p:cNvGrpSpPr/>
          <p:nvPr/>
        </p:nvGrpSpPr>
        <p:grpSpPr>
          <a:xfrm>
            <a:off x="8368318" y="17938962"/>
            <a:ext cx="1696661" cy="1116397"/>
            <a:chOff x="1907367" y="5426323"/>
            <a:chExt cx="1374017" cy="815350"/>
          </a:xfrm>
        </p:grpSpPr>
        <p:grpSp>
          <p:nvGrpSpPr>
            <p:cNvPr id="496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00" name="Rectangle 49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01" name="Straight Connector 500"/>
              <p:cNvCxnSpPr>
                <a:stCxn id="500" idx="0"/>
                <a:endCxn id="50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7" name="TextBox 496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1907367" y="5796096"/>
              <a:ext cx="69763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LVII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9" name="Rounded Rectangle 498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10273488" y="17201163"/>
            <a:ext cx="1490812" cy="1110420"/>
            <a:chOff x="2040721" y="5430688"/>
            <a:chExt cx="1207313" cy="810985"/>
          </a:xfrm>
        </p:grpSpPr>
        <p:grpSp>
          <p:nvGrpSpPr>
            <p:cNvPr id="503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07" name="Rectangle 506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08" name="Straight Connector 507"/>
              <p:cNvCxnSpPr>
                <a:stCxn id="507" idx="0"/>
                <a:endCxn id="507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04" name="TextBox 503"/>
            <p:cNvSpPr txBox="1"/>
            <p:nvPr/>
          </p:nvSpPr>
          <p:spPr>
            <a:xfrm>
              <a:off x="259999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2040721" y="5790325"/>
              <a:ext cx="582848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23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6" name="Rounded Rectangle 505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199174" y="17081770"/>
            <a:ext cx="575175" cy="304618"/>
            <a:chOff x="8199174" y="17081770"/>
            <a:chExt cx="575175" cy="304618"/>
          </a:xfrm>
        </p:grpSpPr>
        <p:sp>
          <p:nvSpPr>
            <p:cNvPr id="9" name="Rectangle 8"/>
            <p:cNvSpPr/>
            <p:nvPr/>
          </p:nvSpPr>
          <p:spPr>
            <a:xfrm>
              <a:off x="8200417" y="17081770"/>
              <a:ext cx="573932" cy="3015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Rectangle 508"/>
            <p:cNvSpPr/>
            <p:nvPr/>
          </p:nvSpPr>
          <p:spPr>
            <a:xfrm>
              <a:off x="8199174" y="17084830"/>
              <a:ext cx="573932" cy="301558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8" name="Group 487"/>
          <p:cNvGrpSpPr/>
          <p:nvPr/>
        </p:nvGrpSpPr>
        <p:grpSpPr>
          <a:xfrm>
            <a:off x="8068109" y="16460087"/>
            <a:ext cx="1546925" cy="1110420"/>
            <a:chOff x="1995279" y="5430688"/>
            <a:chExt cx="1252755" cy="810985"/>
          </a:xfrm>
        </p:grpSpPr>
        <p:grpSp>
          <p:nvGrpSpPr>
            <p:cNvPr id="489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493" name="Rectangle 49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94" name="Straight Connector 493"/>
              <p:cNvCxnSpPr>
                <a:stCxn id="493" idx="0"/>
                <a:endCxn id="49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0" name="TextBox 489"/>
            <p:cNvSpPr txBox="1"/>
            <p:nvPr/>
          </p:nvSpPr>
          <p:spPr>
            <a:xfrm>
              <a:off x="261451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1995279" y="5788476"/>
              <a:ext cx="835482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17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2" name="Rounded Rectangle 491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3" name="Group 512"/>
          <p:cNvGrpSpPr/>
          <p:nvPr/>
        </p:nvGrpSpPr>
        <p:grpSpPr>
          <a:xfrm>
            <a:off x="7741538" y="21467516"/>
            <a:ext cx="1546925" cy="1110420"/>
            <a:chOff x="1995279" y="5430688"/>
            <a:chExt cx="1252755" cy="810985"/>
          </a:xfrm>
        </p:grpSpPr>
        <p:grpSp>
          <p:nvGrpSpPr>
            <p:cNvPr id="514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18" name="Rectangle 51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19" name="Straight Connector 518"/>
              <p:cNvCxnSpPr>
                <a:stCxn id="518" idx="0"/>
                <a:endCxn id="51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5" name="TextBox 514"/>
            <p:cNvSpPr txBox="1"/>
            <p:nvPr/>
          </p:nvSpPr>
          <p:spPr>
            <a:xfrm>
              <a:off x="2614518" y="5430688"/>
              <a:ext cx="599106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1995279" y="5788476"/>
              <a:ext cx="835482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17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7" name="Rounded Rectangle 516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0" name="Group 519"/>
          <p:cNvGrpSpPr/>
          <p:nvPr/>
        </p:nvGrpSpPr>
        <p:grpSpPr>
          <a:xfrm>
            <a:off x="1351449" y="22957202"/>
            <a:ext cx="1451842" cy="1309816"/>
            <a:chOff x="5319113" y="8031892"/>
            <a:chExt cx="1451842" cy="1309816"/>
          </a:xfrm>
        </p:grpSpPr>
        <p:sp>
          <p:nvSpPr>
            <p:cNvPr id="521" name="Rectangle 520"/>
            <p:cNvSpPr/>
            <p:nvPr/>
          </p:nvSpPr>
          <p:spPr>
            <a:xfrm>
              <a:off x="5436972" y="8575589"/>
              <a:ext cx="121727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5319113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3" name="Group 522"/>
          <p:cNvGrpSpPr/>
          <p:nvPr/>
        </p:nvGrpSpPr>
        <p:grpSpPr>
          <a:xfrm>
            <a:off x="9364798" y="19640546"/>
            <a:ext cx="2650739" cy="1322331"/>
            <a:chOff x="1156095" y="13076819"/>
            <a:chExt cx="1437516" cy="774551"/>
          </a:xfrm>
        </p:grpSpPr>
        <p:grpSp>
          <p:nvGrpSpPr>
            <p:cNvPr id="524" name="Group 523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526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528" name="Rectangle 52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29" name="Straight Connector 528"/>
                <p:cNvCxnSpPr>
                  <a:stCxn id="528" idx="0"/>
                  <a:endCxn id="52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30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31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27" name="TextBox 526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525" name="TextBox 524"/>
            <p:cNvSpPr txBox="1"/>
            <p:nvPr/>
          </p:nvSpPr>
          <p:spPr>
            <a:xfrm>
              <a:off x="1156095" y="13486112"/>
              <a:ext cx="143751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Don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532" name="Group 531"/>
          <p:cNvGrpSpPr/>
          <p:nvPr/>
        </p:nvGrpSpPr>
        <p:grpSpPr>
          <a:xfrm>
            <a:off x="4246976" y="18133817"/>
            <a:ext cx="2426539" cy="1309816"/>
            <a:chOff x="13660483" y="17402297"/>
            <a:chExt cx="2426539" cy="1309816"/>
          </a:xfrm>
        </p:grpSpPr>
        <p:grpSp>
          <p:nvGrpSpPr>
            <p:cNvPr id="533" name="Group 532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536" name="Rectangle 535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537" name="TextBox 536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34" name="Rounded Rectangle 533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13660483" y="18082261"/>
              <a:ext cx="242653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1711014" y="13524272"/>
            <a:ext cx="2716607" cy="1322331"/>
            <a:chOff x="1156095" y="13076819"/>
            <a:chExt cx="1473237" cy="774551"/>
          </a:xfrm>
        </p:grpSpPr>
        <p:grpSp>
          <p:nvGrpSpPr>
            <p:cNvPr id="539" name="Group 538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541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543" name="Rectangle 54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4" name="Straight Connector 543"/>
                <p:cNvCxnSpPr>
                  <a:stCxn id="543" idx="0"/>
                  <a:endCxn id="54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5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6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42" name="TextBox 541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540" name="TextBox 539"/>
            <p:cNvSpPr txBox="1"/>
            <p:nvPr/>
          </p:nvSpPr>
          <p:spPr>
            <a:xfrm>
              <a:off x="1156095" y="13486112"/>
              <a:ext cx="1473237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Don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12983629" y="10692245"/>
            <a:ext cx="2273787" cy="1311421"/>
            <a:chOff x="1647306" y="3096643"/>
            <a:chExt cx="2273787" cy="1311421"/>
          </a:xfrm>
        </p:grpSpPr>
        <p:grpSp>
          <p:nvGrpSpPr>
            <p:cNvPr id="548" name="Group 54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52" name="Rectangle 55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53" name="TextBox 55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49" name="Freeform 54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0" name="Freeform 54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647306" y="3753424"/>
              <a:ext cx="227378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54" name="Group 553"/>
          <p:cNvGrpSpPr/>
          <p:nvPr/>
        </p:nvGrpSpPr>
        <p:grpSpPr>
          <a:xfrm>
            <a:off x="9768200" y="10224704"/>
            <a:ext cx="2238589" cy="1311421"/>
            <a:chOff x="1514179" y="3096643"/>
            <a:chExt cx="2238589" cy="1311421"/>
          </a:xfrm>
        </p:grpSpPr>
        <p:grpSp>
          <p:nvGrpSpPr>
            <p:cNvPr id="555" name="Group 55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59" name="Rectangle 55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60" name="TextBox 55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56" name="Freeform 55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Freeform 55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TextBox 557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61" name="Group 560"/>
          <p:cNvGrpSpPr/>
          <p:nvPr/>
        </p:nvGrpSpPr>
        <p:grpSpPr>
          <a:xfrm>
            <a:off x="11051936" y="8722655"/>
            <a:ext cx="2293775" cy="1311421"/>
            <a:chOff x="1501391" y="3096643"/>
            <a:chExt cx="2293775" cy="1311421"/>
          </a:xfrm>
        </p:grpSpPr>
        <p:grpSp>
          <p:nvGrpSpPr>
            <p:cNvPr id="562" name="Group 56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66" name="Rectangle 56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67" name="TextBox 56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63" name="Freeform 56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Freeform 56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TextBox 564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68" name="Group 567"/>
          <p:cNvGrpSpPr/>
          <p:nvPr/>
        </p:nvGrpSpPr>
        <p:grpSpPr>
          <a:xfrm>
            <a:off x="12495472" y="7562587"/>
            <a:ext cx="2274165" cy="1311421"/>
            <a:chOff x="1501391" y="3096643"/>
            <a:chExt cx="2274165" cy="1311421"/>
          </a:xfrm>
        </p:grpSpPr>
        <p:grpSp>
          <p:nvGrpSpPr>
            <p:cNvPr id="569" name="Group 56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73" name="Rectangle 57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70" name="Freeform 56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Freeform 57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TextBox 571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75" name="Group 574"/>
          <p:cNvGrpSpPr/>
          <p:nvPr/>
        </p:nvGrpSpPr>
        <p:grpSpPr>
          <a:xfrm>
            <a:off x="12395701" y="14169440"/>
            <a:ext cx="2244209" cy="1311421"/>
            <a:chOff x="1501391" y="3096643"/>
            <a:chExt cx="2244209" cy="1311421"/>
          </a:xfrm>
        </p:grpSpPr>
        <p:grpSp>
          <p:nvGrpSpPr>
            <p:cNvPr id="576" name="Group 57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80" name="Rectangle 57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77" name="Freeform 57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TextBox 578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82" name="Group 581"/>
          <p:cNvGrpSpPr/>
          <p:nvPr/>
        </p:nvGrpSpPr>
        <p:grpSpPr>
          <a:xfrm>
            <a:off x="12440685" y="15834535"/>
            <a:ext cx="2227379" cy="1311421"/>
            <a:chOff x="1501391" y="3096643"/>
            <a:chExt cx="2227379" cy="1311421"/>
          </a:xfrm>
        </p:grpSpPr>
        <p:grpSp>
          <p:nvGrpSpPr>
            <p:cNvPr id="583" name="Group 58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87" name="Rectangle 58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88" name="TextBox 58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584" name="Freeform 58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Freeform 58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TextBox 585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4083398" y="10947090"/>
            <a:ext cx="2190917" cy="1309816"/>
            <a:chOff x="-2190917" y="7971897"/>
            <a:chExt cx="2190917" cy="1309816"/>
          </a:xfrm>
        </p:grpSpPr>
        <p:grpSp>
          <p:nvGrpSpPr>
            <p:cNvPr id="590" name="Group 589"/>
            <p:cNvGrpSpPr/>
            <p:nvPr/>
          </p:nvGrpSpPr>
          <p:grpSpPr>
            <a:xfrm>
              <a:off x="-2141782" y="8744591"/>
              <a:ext cx="2081774" cy="295619"/>
              <a:chOff x="19448443" y="11231696"/>
              <a:chExt cx="2026186" cy="295619"/>
            </a:xfrm>
          </p:grpSpPr>
          <p:sp>
            <p:nvSpPr>
              <p:cNvPr id="597" name="Rectangle 596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Rectangle 597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1" name="Group 590"/>
            <p:cNvGrpSpPr/>
            <p:nvPr/>
          </p:nvGrpSpPr>
          <p:grpSpPr>
            <a:xfrm>
              <a:off x="-2190917" y="7971897"/>
              <a:ext cx="2190917" cy="1309816"/>
              <a:chOff x="13660483" y="17402297"/>
              <a:chExt cx="2190917" cy="1309816"/>
            </a:xfrm>
          </p:grpSpPr>
          <p:grpSp>
            <p:nvGrpSpPr>
              <p:cNvPr id="592" name="Group 591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595" name="Rectangle 594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596" name="TextBox 595"/>
                <p:cNvSpPr txBox="1"/>
                <p:nvPr/>
              </p:nvSpPr>
              <p:spPr>
                <a:xfrm>
                  <a:off x="5382866" y="8031892"/>
                  <a:ext cx="121302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593" name="Rounded Rectangle 592"/>
              <p:cNvSpPr/>
              <p:nvPr/>
            </p:nvSpPr>
            <p:spPr>
              <a:xfrm>
                <a:off x="14195685" y="18153089"/>
                <a:ext cx="854440" cy="31479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594" name="TextBox 593"/>
              <p:cNvSpPr txBox="1"/>
              <p:nvPr/>
            </p:nvSpPr>
            <p:spPr>
              <a:xfrm>
                <a:off x="13660483" y="18082261"/>
                <a:ext cx="219091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5 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599" name="Group 598"/>
          <p:cNvGrpSpPr/>
          <p:nvPr/>
        </p:nvGrpSpPr>
        <p:grpSpPr>
          <a:xfrm>
            <a:off x="1617408" y="6566776"/>
            <a:ext cx="2324977" cy="1311421"/>
            <a:chOff x="-2324977" y="6257854"/>
            <a:chExt cx="2324977" cy="1311421"/>
          </a:xfrm>
        </p:grpSpPr>
        <p:grpSp>
          <p:nvGrpSpPr>
            <p:cNvPr id="600" name="Group 599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608" name="Rectangle 607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Rectangle 608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602" name="Group 601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606" name="Rectangle 605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607" name="TextBox 606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603" name="Freeform 602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Freeform 603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TextBox 604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1G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610" name="Group 609"/>
          <p:cNvGrpSpPr/>
          <p:nvPr/>
        </p:nvGrpSpPr>
        <p:grpSpPr>
          <a:xfrm>
            <a:off x="9650011" y="13598672"/>
            <a:ext cx="2324977" cy="1311421"/>
            <a:chOff x="-2324977" y="6257854"/>
            <a:chExt cx="2324977" cy="1311421"/>
          </a:xfrm>
        </p:grpSpPr>
        <p:grpSp>
          <p:nvGrpSpPr>
            <p:cNvPr id="611" name="Group 610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619" name="Rectangle 61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Rectangle 61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2" name="Group 611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613" name="Group 612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617" name="Rectangle 616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618" name="TextBox 617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614" name="Freeform 613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" name="Freeform 614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" name="TextBox 615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solidFill>
                      <a:srgbClr val="C00000"/>
                    </a:solidFill>
                  </a:rPr>
                  <a:t>2</a:t>
                </a:r>
                <a:r>
                  <a:rPr lang="en-US" sz="2400" b="1" dirty="0" smtClean="0">
                    <a:solidFill>
                      <a:srgbClr val="C00000"/>
                    </a:solidFill>
                  </a:rPr>
                  <a:t>G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621" name="Group 620"/>
          <p:cNvGrpSpPr/>
          <p:nvPr/>
        </p:nvGrpSpPr>
        <p:grpSpPr>
          <a:xfrm>
            <a:off x="7479662" y="11431980"/>
            <a:ext cx="2227379" cy="1311421"/>
            <a:chOff x="1501391" y="3096643"/>
            <a:chExt cx="2227379" cy="1311421"/>
          </a:xfrm>
        </p:grpSpPr>
        <p:grpSp>
          <p:nvGrpSpPr>
            <p:cNvPr id="622" name="Group 62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26" name="Rectangle 62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27" name="TextBox 62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23" name="Freeform 62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Freeform 62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5S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35" name="Group 634"/>
          <p:cNvGrpSpPr/>
          <p:nvPr/>
        </p:nvGrpSpPr>
        <p:grpSpPr>
          <a:xfrm>
            <a:off x="15512478" y="12270873"/>
            <a:ext cx="2142713" cy="1311421"/>
            <a:chOff x="1501391" y="3096643"/>
            <a:chExt cx="2142713" cy="1311421"/>
          </a:xfrm>
        </p:grpSpPr>
        <p:grpSp>
          <p:nvGrpSpPr>
            <p:cNvPr id="636" name="Group 63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40" name="Rectangle 63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41" name="TextBox 64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37" name="Freeform 63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Freeform 63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TextBox 638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14858370" y="8404111"/>
            <a:ext cx="2273083" cy="1311421"/>
            <a:chOff x="1501392" y="3096643"/>
            <a:chExt cx="2273083" cy="1311421"/>
          </a:xfrm>
        </p:grpSpPr>
        <p:grpSp>
          <p:nvGrpSpPr>
            <p:cNvPr id="643" name="Group 64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647" name="Rectangle 64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48" name="TextBox 64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644" name="Freeform 64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Freeform 64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TextBox 645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649" name="Group 648"/>
          <p:cNvGrpSpPr/>
          <p:nvPr/>
        </p:nvGrpSpPr>
        <p:grpSpPr>
          <a:xfrm>
            <a:off x="996844" y="9479818"/>
            <a:ext cx="1986989" cy="1737094"/>
            <a:chOff x="996844" y="9479818"/>
            <a:chExt cx="1986989" cy="1737094"/>
          </a:xfrm>
        </p:grpSpPr>
        <p:grpSp>
          <p:nvGrpSpPr>
            <p:cNvPr id="650" name="Group 649"/>
            <p:cNvGrpSpPr/>
            <p:nvPr/>
          </p:nvGrpSpPr>
          <p:grpSpPr>
            <a:xfrm>
              <a:off x="996844" y="9479818"/>
              <a:ext cx="1268112" cy="1737094"/>
              <a:chOff x="-1350521" y="8622046"/>
              <a:chExt cx="1268112" cy="1737094"/>
            </a:xfrm>
          </p:grpSpPr>
          <p:grpSp>
            <p:nvGrpSpPr>
              <p:cNvPr id="652" name="Group 651"/>
              <p:cNvGrpSpPr/>
              <p:nvPr/>
            </p:nvGrpSpPr>
            <p:grpSpPr>
              <a:xfrm>
                <a:off x="-1281447" y="8721505"/>
                <a:ext cx="1126902" cy="401137"/>
                <a:chOff x="19448439" y="11231696"/>
                <a:chExt cx="2026190" cy="295619"/>
              </a:xfrm>
            </p:grpSpPr>
            <p:sp>
              <p:nvSpPr>
                <p:cNvPr id="660" name="Rectangle 659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Rectangle 660"/>
                <p:cNvSpPr/>
                <p:nvPr/>
              </p:nvSpPr>
              <p:spPr>
                <a:xfrm>
                  <a:off x="19448439" y="11235368"/>
                  <a:ext cx="2024348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53" name="TextBox 652"/>
              <p:cNvSpPr txBox="1"/>
              <p:nvPr/>
            </p:nvSpPr>
            <p:spPr>
              <a:xfrm>
                <a:off x="-1262452" y="9897475"/>
                <a:ext cx="1093481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Hollidt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grpSp>
            <p:nvGrpSpPr>
              <p:cNvPr id="654" name="Group 653"/>
              <p:cNvGrpSpPr/>
              <p:nvPr/>
            </p:nvGrpSpPr>
            <p:grpSpPr>
              <a:xfrm>
                <a:off x="-1350521" y="8622046"/>
                <a:ext cx="1268112" cy="1309816"/>
                <a:chOff x="-957716" y="8094012"/>
                <a:chExt cx="1268112" cy="1309816"/>
              </a:xfrm>
            </p:grpSpPr>
            <p:grpSp>
              <p:nvGrpSpPr>
                <p:cNvPr id="655" name="Group 654"/>
                <p:cNvGrpSpPr/>
                <p:nvPr/>
              </p:nvGrpSpPr>
              <p:grpSpPr>
                <a:xfrm>
                  <a:off x="-957716" y="8094012"/>
                  <a:ext cx="1268112" cy="1309816"/>
                  <a:chOff x="5355110" y="8031892"/>
                  <a:chExt cx="1268112" cy="1309816"/>
                </a:xfrm>
              </p:grpSpPr>
              <p:sp>
                <p:nvSpPr>
                  <p:cNvPr id="658" name="Rectangle 657"/>
                  <p:cNvSpPr/>
                  <p:nvPr/>
                </p:nvSpPr>
                <p:spPr>
                  <a:xfrm>
                    <a:off x="5358714" y="8575589"/>
                    <a:ext cx="1264508" cy="766119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659" name="TextBox 658"/>
                  <p:cNvSpPr txBox="1"/>
                  <p:nvPr/>
                </p:nvSpPr>
                <p:spPr>
                  <a:xfrm>
                    <a:off x="5355110" y="8031892"/>
                    <a:ext cx="1260389" cy="646331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3600" b="1" dirty="0" smtClean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rPr>
                      <a:t>XXXX</a:t>
                    </a:r>
                    <a:endParaRPr lang="en-US" sz="3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656" name="Freeform 655"/>
                <p:cNvSpPr/>
                <p:nvPr/>
              </p:nvSpPr>
              <p:spPr>
                <a:xfrm>
                  <a:off x="-952152" y="8643221"/>
                  <a:ext cx="1257300" cy="753533"/>
                </a:xfrm>
                <a:custGeom>
                  <a:avLst/>
                  <a:gdLst>
                    <a:gd name="connsiteX0" fmla="*/ 0 w 1257300"/>
                    <a:gd name="connsiteY0" fmla="*/ 753533 h 753533"/>
                    <a:gd name="connsiteX1" fmla="*/ 1257300 w 1257300"/>
                    <a:gd name="connsiteY1" fmla="*/ 0 h 7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7300" h="753533">
                      <a:moveTo>
                        <a:pt x="0" y="753533"/>
                      </a:moveTo>
                      <a:lnTo>
                        <a:pt x="125730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Freeform 656"/>
                <p:cNvSpPr/>
                <p:nvPr/>
              </p:nvSpPr>
              <p:spPr>
                <a:xfrm flipV="1">
                  <a:off x="-952152" y="8643221"/>
                  <a:ext cx="1257300" cy="753533"/>
                </a:xfrm>
                <a:custGeom>
                  <a:avLst/>
                  <a:gdLst>
                    <a:gd name="connsiteX0" fmla="*/ 0 w 1257300"/>
                    <a:gd name="connsiteY0" fmla="*/ 753533 h 753533"/>
                    <a:gd name="connsiteX1" fmla="*/ 1257300 w 1257300"/>
                    <a:gd name="connsiteY1" fmla="*/ 0 h 7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7300" h="753533">
                      <a:moveTo>
                        <a:pt x="0" y="753533"/>
                      </a:moveTo>
                      <a:lnTo>
                        <a:pt x="125730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51" name="TextBox 650"/>
            <p:cNvSpPr txBox="1"/>
            <p:nvPr/>
          </p:nvSpPr>
          <p:spPr>
            <a:xfrm>
              <a:off x="2217651" y="10159064"/>
              <a:ext cx="76618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69" name="Group 668"/>
          <p:cNvGrpSpPr/>
          <p:nvPr/>
        </p:nvGrpSpPr>
        <p:grpSpPr>
          <a:xfrm>
            <a:off x="5197642" y="14567829"/>
            <a:ext cx="2133600" cy="1116397"/>
            <a:chOff x="1872977" y="5426323"/>
            <a:chExt cx="1727865" cy="815350"/>
          </a:xfrm>
        </p:grpSpPr>
        <p:grpSp>
          <p:nvGrpSpPr>
            <p:cNvPr id="670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674" name="Rectangle 673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675" name="Straight Connector 674"/>
              <p:cNvCxnSpPr>
                <a:stCxn id="674" idx="0"/>
                <a:endCxn id="674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1" name="TextBox 670"/>
            <p:cNvSpPr txBox="1"/>
            <p:nvPr/>
          </p:nvSpPr>
          <p:spPr>
            <a:xfrm>
              <a:off x="2531721" y="5426323"/>
              <a:ext cx="749663" cy="42708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1872977" y="5819528"/>
              <a:ext cx="1727865" cy="337173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XLVIII               4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3" name="Rounded Rectangle 672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0" name="Group 429"/>
          <p:cNvGrpSpPr/>
          <p:nvPr/>
        </p:nvGrpSpPr>
        <p:grpSpPr>
          <a:xfrm>
            <a:off x="853953" y="782561"/>
            <a:ext cx="1023257" cy="740229"/>
            <a:chOff x="27932743" y="3570514"/>
            <a:chExt cx="1023257" cy="740229"/>
          </a:xfrm>
        </p:grpSpPr>
        <p:sp>
          <p:nvSpPr>
            <p:cNvPr id="431" name="Oval 430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32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15-4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662735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Rectangle 424"/>
          <p:cNvSpPr/>
          <p:nvPr/>
        </p:nvSpPr>
        <p:spPr>
          <a:xfrm>
            <a:off x="567685" y="649704"/>
            <a:ext cx="17174817" cy="16431657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601137" y="573637"/>
            <a:ext cx="17174817" cy="16505858"/>
          </a:xfrm>
          <a:prstGeom prst="rect">
            <a:avLst/>
          </a:prstGeom>
          <a:noFill/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4748463" y="14517415"/>
            <a:ext cx="3785937" cy="2519301"/>
          </a:xfrm>
          <a:custGeom>
            <a:avLst/>
            <a:gdLst>
              <a:gd name="connsiteX0" fmla="*/ 0 w 3785937"/>
              <a:gd name="connsiteY0" fmla="*/ 690 h 2519301"/>
              <a:gd name="connsiteX1" fmla="*/ 336884 w 3785937"/>
              <a:gd name="connsiteY1" fmla="*/ 16732 h 2519301"/>
              <a:gd name="connsiteX2" fmla="*/ 737937 w 3785937"/>
              <a:gd name="connsiteY2" fmla="*/ 112985 h 2519301"/>
              <a:gd name="connsiteX3" fmla="*/ 962526 w 3785937"/>
              <a:gd name="connsiteY3" fmla="*/ 241322 h 2519301"/>
              <a:gd name="connsiteX4" fmla="*/ 1122948 w 3785937"/>
              <a:gd name="connsiteY4" fmla="*/ 481953 h 2519301"/>
              <a:gd name="connsiteX5" fmla="*/ 1395663 w 3785937"/>
              <a:gd name="connsiteY5" fmla="*/ 481953 h 2519301"/>
              <a:gd name="connsiteX6" fmla="*/ 1716505 w 3785937"/>
              <a:gd name="connsiteY6" fmla="*/ 674459 h 2519301"/>
              <a:gd name="connsiteX7" fmla="*/ 2422358 w 3785937"/>
              <a:gd name="connsiteY7" fmla="*/ 995301 h 2519301"/>
              <a:gd name="connsiteX8" fmla="*/ 2743200 w 3785937"/>
              <a:gd name="connsiteY8" fmla="*/ 1219890 h 2519301"/>
              <a:gd name="connsiteX9" fmla="*/ 2855495 w 3785937"/>
              <a:gd name="connsiteY9" fmla="*/ 1524690 h 2519301"/>
              <a:gd name="connsiteX10" fmla="*/ 2999874 w 3785937"/>
              <a:gd name="connsiteY10" fmla="*/ 1893659 h 2519301"/>
              <a:gd name="connsiteX11" fmla="*/ 3304674 w 3785937"/>
              <a:gd name="connsiteY11" fmla="*/ 2278669 h 2519301"/>
              <a:gd name="connsiteX12" fmla="*/ 3513221 w 3785937"/>
              <a:gd name="connsiteY12" fmla="*/ 2374922 h 2519301"/>
              <a:gd name="connsiteX13" fmla="*/ 3785937 w 3785937"/>
              <a:gd name="connsiteY13" fmla="*/ 2519301 h 2519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5937" h="2519301">
                <a:moveTo>
                  <a:pt x="0" y="690"/>
                </a:moveTo>
                <a:cubicBezTo>
                  <a:pt x="106947" y="-647"/>
                  <a:pt x="213895" y="-1984"/>
                  <a:pt x="336884" y="16732"/>
                </a:cubicBezTo>
                <a:cubicBezTo>
                  <a:pt x="459873" y="35448"/>
                  <a:pt x="633663" y="75553"/>
                  <a:pt x="737937" y="112985"/>
                </a:cubicBezTo>
                <a:cubicBezTo>
                  <a:pt x="842211" y="150417"/>
                  <a:pt x="898358" y="179827"/>
                  <a:pt x="962526" y="241322"/>
                </a:cubicBezTo>
                <a:cubicBezTo>
                  <a:pt x="1026695" y="302817"/>
                  <a:pt x="1050758" y="441848"/>
                  <a:pt x="1122948" y="481953"/>
                </a:cubicBezTo>
                <a:cubicBezTo>
                  <a:pt x="1195138" y="522058"/>
                  <a:pt x="1296737" y="449869"/>
                  <a:pt x="1395663" y="481953"/>
                </a:cubicBezTo>
                <a:cubicBezTo>
                  <a:pt x="1494589" y="514037"/>
                  <a:pt x="1545389" y="588901"/>
                  <a:pt x="1716505" y="674459"/>
                </a:cubicBezTo>
                <a:cubicBezTo>
                  <a:pt x="1887621" y="760017"/>
                  <a:pt x="2251242" y="904396"/>
                  <a:pt x="2422358" y="995301"/>
                </a:cubicBezTo>
                <a:cubicBezTo>
                  <a:pt x="2593474" y="1086206"/>
                  <a:pt x="2671011" y="1131659"/>
                  <a:pt x="2743200" y="1219890"/>
                </a:cubicBezTo>
                <a:cubicBezTo>
                  <a:pt x="2815389" y="1308121"/>
                  <a:pt x="2812716" y="1412395"/>
                  <a:pt x="2855495" y="1524690"/>
                </a:cubicBezTo>
                <a:cubicBezTo>
                  <a:pt x="2898274" y="1636985"/>
                  <a:pt x="2925011" y="1767996"/>
                  <a:pt x="2999874" y="1893659"/>
                </a:cubicBezTo>
                <a:cubicBezTo>
                  <a:pt x="3074737" y="2019322"/>
                  <a:pt x="3219116" y="2198459"/>
                  <a:pt x="3304674" y="2278669"/>
                </a:cubicBezTo>
                <a:cubicBezTo>
                  <a:pt x="3390232" y="2358880"/>
                  <a:pt x="3433011" y="2334817"/>
                  <a:pt x="3513221" y="2374922"/>
                </a:cubicBezTo>
                <a:cubicBezTo>
                  <a:pt x="3593432" y="2415027"/>
                  <a:pt x="3785937" y="2519301"/>
                  <a:pt x="3785937" y="2519301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6" name="Group 415"/>
          <p:cNvGrpSpPr/>
          <p:nvPr/>
        </p:nvGrpSpPr>
        <p:grpSpPr>
          <a:xfrm>
            <a:off x="4285397" y="6701051"/>
            <a:ext cx="4039737" cy="2251880"/>
            <a:chOff x="4285397" y="6701051"/>
            <a:chExt cx="4039737" cy="2251880"/>
          </a:xfrm>
        </p:grpSpPr>
        <p:sp>
          <p:nvSpPr>
            <p:cNvPr id="417" name="Oval 416"/>
            <p:cNvSpPr/>
            <p:nvPr/>
          </p:nvSpPr>
          <p:spPr>
            <a:xfrm>
              <a:off x="4965040" y="8741846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Freeform 417"/>
            <p:cNvSpPr/>
            <p:nvPr/>
          </p:nvSpPr>
          <p:spPr>
            <a:xfrm>
              <a:off x="4285397" y="6701051"/>
              <a:ext cx="4039737" cy="2251880"/>
            </a:xfrm>
            <a:custGeom>
              <a:avLst/>
              <a:gdLst>
                <a:gd name="connsiteX0" fmla="*/ 0 w 4039737"/>
                <a:gd name="connsiteY0" fmla="*/ 2251880 h 2251880"/>
                <a:gd name="connsiteX1" fmla="*/ 914400 w 4039737"/>
                <a:gd name="connsiteY1" fmla="*/ 1937982 h 2251880"/>
                <a:gd name="connsiteX2" fmla="*/ 1596788 w 4039737"/>
                <a:gd name="connsiteY2" fmla="*/ 1869743 h 2251880"/>
                <a:gd name="connsiteX3" fmla="*/ 3780430 w 4039737"/>
                <a:gd name="connsiteY3" fmla="*/ 764274 h 2251880"/>
                <a:gd name="connsiteX4" fmla="*/ 4039737 w 4039737"/>
                <a:gd name="connsiteY4" fmla="*/ 0 h 225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737" h="2251880">
                  <a:moveTo>
                    <a:pt x="0" y="2251880"/>
                  </a:moveTo>
                  <a:lnTo>
                    <a:pt x="914400" y="1937982"/>
                  </a:lnTo>
                  <a:lnTo>
                    <a:pt x="1596788" y="1869743"/>
                  </a:lnTo>
                  <a:lnTo>
                    <a:pt x="3780430" y="764274"/>
                  </a:lnTo>
                  <a:lnTo>
                    <a:pt x="4039737" y="0"/>
                  </a:lnTo>
                </a:path>
              </a:pathLst>
            </a:custGeom>
            <a:noFill/>
            <a:ln w="762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/>
            <p:cNvSpPr/>
            <p:nvPr/>
          </p:nvSpPr>
          <p:spPr>
            <a:xfrm rot="19970630">
              <a:off x="6111397" y="8019565"/>
              <a:ext cx="1051839" cy="3384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/>
            <p:cNvSpPr/>
            <p:nvPr/>
          </p:nvSpPr>
          <p:spPr>
            <a:xfrm rot="19982051">
              <a:off x="6102193" y="8014384"/>
              <a:ext cx="1066183" cy="344189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 rot="3272896">
            <a:off x="3433010" y="14532810"/>
            <a:ext cx="4874603" cy="2772523"/>
            <a:chOff x="4609920" y="7526350"/>
            <a:chExt cx="4874603" cy="2772523"/>
          </a:xfrm>
        </p:grpSpPr>
        <p:sp>
          <p:nvSpPr>
            <p:cNvPr id="422" name="Freeform 421"/>
            <p:cNvSpPr/>
            <p:nvPr/>
          </p:nvSpPr>
          <p:spPr>
            <a:xfrm>
              <a:off x="4609920" y="7526350"/>
              <a:ext cx="4874603" cy="2772523"/>
            </a:xfrm>
            <a:custGeom>
              <a:avLst/>
              <a:gdLst>
                <a:gd name="connsiteX0" fmla="*/ 0 w 4039737"/>
                <a:gd name="connsiteY0" fmla="*/ 2251880 h 2251880"/>
                <a:gd name="connsiteX1" fmla="*/ 914400 w 4039737"/>
                <a:gd name="connsiteY1" fmla="*/ 1937982 h 2251880"/>
                <a:gd name="connsiteX2" fmla="*/ 1596788 w 4039737"/>
                <a:gd name="connsiteY2" fmla="*/ 1869743 h 2251880"/>
                <a:gd name="connsiteX3" fmla="*/ 3780430 w 4039737"/>
                <a:gd name="connsiteY3" fmla="*/ 764274 h 2251880"/>
                <a:gd name="connsiteX4" fmla="*/ 4039737 w 4039737"/>
                <a:gd name="connsiteY4" fmla="*/ 0 h 2251880"/>
                <a:gd name="connsiteX0" fmla="*/ 0 w 4039737"/>
                <a:gd name="connsiteY0" fmla="*/ 2251880 h 2333958"/>
                <a:gd name="connsiteX1" fmla="*/ 1105894 w 4039737"/>
                <a:gd name="connsiteY1" fmla="*/ 2333958 h 2333958"/>
                <a:gd name="connsiteX2" fmla="*/ 1596788 w 4039737"/>
                <a:gd name="connsiteY2" fmla="*/ 1869743 h 2333958"/>
                <a:gd name="connsiteX3" fmla="*/ 3780430 w 4039737"/>
                <a:gd name="connsiteY3" fmla="*/ 764274 h 2333958"/>
                <a:gd name="connsiteX4" fmla="*/ 4039737 w 4039737"/>
                <a:gd name="connsiteY4" fmla="*/ 0 h 2333958"/>
                <a:gd name="connsiteX0" fmla="*/ 0 w 3715212"/>
                <a:gd name="connsiteY0" fmla="*/ 3597822 h 3597822"/>
                <a:gd name="connsiteX1" fmla="*/ 781369 w 3715212"/>
                <a:gd name="connsiteY1" fmla="*/ 2333958 h 3597822"/>
                <a:gd name="connsiteX2" fmla="*/ 1272263 w 3715212"/>
                <a:gd name="connsiteY2" fmla="*/ 1869743 h 3597822"/>
                <a:gd name="connsiteX3" fmla="*/ 3455905 w 3715212"/>
                <a:gd name="connsiteY3" fmla="*/ 764274 h 3597822"/>
                <a:gd name="connsiteX4" fmla="*/ 3715212 w 3715212"/>
                <a:gd name="connsiteY4" fmla="*/ 0 h 3597822"/>
                <a:gd name="connsiteX0" fmla="*/ 0 w 4888648"/>
                <a:gd name="connsiteY0" fmla="*/ 2833548 h 2833548"/>
                <a:gd name="connsiteX1" fmla="*/ 781369 w 4888648"/>
                <a:gd name="connsiteY1" fmla="*/ 1569684 h 2833548"/>
                <a:gd name="connsiteX2" fmla="*/ 1272263 w 4888648"/>
                <a:gd name="connsiteY2" fmla="*/ 1105469 h 2833548"/>
                <a:gd name="connsiteX3" fmla="*/ 3455905 w 4888648"/>
                <a:gd name="connsiteY3" fmla="*/ 0 h 2833548"/>
                <a:gd name="connsiteX4" fmla="*/ 4888648 w 4888648"/>
                <a:gd name="connsiteY4" fmla="*/ 86510 h 2833548"/>
                <a:gd name="connsiteX0" fmla="*/ 0 w 4888648"/>
                <a:gd name="connsiteY0" fmla="*/ 2747038 h 2747038"/>
                <a:gd name="connsiteX1" fmla="*/ 781369 w 4888648"/>
                <a:gd name="connsiteY1" fmla="*/ 1483174 h 2747038"/>
                <a:gd name="connsiteX2" fmla="*/ 1272263 w 4888648"/>
                <a:gd name="connsiteY2" fmla="*/ 1018959 h 2747038"/>
                <a:gd name="connsiteX3" fmla="*/ 3107601 w 4888648"/>
                <a:gd name="connsiteY3" fmla="*/ 70204 h 2747038"/>
                <a:gd name="connsiteX4" fmla="*/ 4888648 w 4888648"/>
                <a:gd name="connsiteY4" fmla="*/ 0 h 2747038"/>
                <a:gd name="connsiteX0" fmla="*/ 0 w 4888648"/>
                <a:gd name="connsiteY0" fmla="*/ 2747038 h 2747038"/>
                <a:gd name="connsiteX1" fmla="*/ 781369 w 4888648"/>
                <a:gd name="connsiteY1" fmla="*/ 1483174 h 2747038"/>
                <a:gd name="connsiteX2" fmla="*/ 1272263 w 4888648"/>
                <a:gd name="connsiteY2" fmla="*/ 1018959 h 2747038"/>
                <a:gd name="connsiteX3" fmla="*/ 3107601 w 4888648"/>
                <a:gd name="connsiteY3" fmla="*/ 70204 h 2747038"/>
                <a:gd name="connsiteX4" fmla="*/ 4058507 w 4888648"/>
                <a:gd name="connsiteY4" fmla="*/ 283216 h 2747038"/>
                <a:gd name="connsiteX5" fmla="*/ 4888648 w 4888648"/>
                <a:gd name="connsiteY5" fmla="*/ 0 h 2747038"/>
                <a:gd name="connsiteX0" fmla="*/ 0 w 4898093"/>
                <a:gd name="connsiteY0" fmla="*/ 2717404 h 2717404"/>
                <a:gd name="connsiteX1" fmla="*/ 781369 w 4898093"/>
                <a:gd name="connsiteY1" fmla="*/ 1453540 h 2717404"/>
                <a:gd name="connsiteX2" fmla="*/ 1272263 w 4898093"/>
                <a:gd name="connsiteY2" fmla="*/ 989325 h 2717404"/>
                <a:gd name="connsiteX3" fmla="*/ 3107601 w 4898093"/>
                <a:gd name="connsiteY3" fmla="*/ 40570 h 2717404"/>
                <a:gd name="connsiteX4" fmla="*/ 4058507 w 4898093"/>
                <a:gd name="connsiteY4" fmla="*/ 253582 h 2717404"/>
                <a:gd name="connsiteX5" fmla="*/ 4898093 w 4898093"/>
                <a:gd name="connsiteY5" fmla="*/ 0 h 2717404"/>
                <a:gd name="connsiteX0" fmla="*/ 0 w 4898093"/>
                <a:gd name="connsiteY0" fmla="*/ 2717404 h 2717404"/>
                <a:gd name="connsiteX1" fmla="*/ 781369 w 4898093"/>
                <a:gd name="connsiteY1" fmla="*/ 1453540 h 2717404"/>
                <a:gd name="connsiteX2" fmla="*/ 1272263 w 4898093"/>
                <a:gd name="connsiteY2" fmla="*/ 989325 h 2717404"/>
                <a:gd name="connsiteX3" fmla="*/ 3107601 w 4898093"/>
                <a:gd name="connsiteY3" fmla="*/ 40570 h 2717404"/>
                <a:gd name="connsiteX4" fmla="*/ 4058507 w 4898093"/>
                <a:gd name="connsiteY4" fmla="*/ 253582 h 2717404"/>
                <a:gd name="connsiteX5" fmla="*/ 4898093 w 4898093"/>
                <a:gd name="connsiteY5" fmla="*/ 0 h 2717404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1807515 w 4912444"/>
                <a:gd name="connsiteY3" fmla="*/ 839805 h 2791182"/>
                <a:gd name="connsiteX4" fmla="*/ 3107601 w 4912444"/>
                <a:gd name="connsiteY4" fmla="*/ 114348 h 2791182"/>
                <a:gd name="connsiteX5" fmla="*/ 4058507 w 4912444"/>
                <a:gd name="connsiteY5" fmla="*/ 327360 h 2791182"/>
                <a:gd name="connsiteX6" fmla="*/ 4912444 w 4912444"/>
                <a:gd name="connsiteY6" fmla="*/ 0 h 2791182"/>
                <a:gd name="connsiteX0" fmla="*/ 0 w 4874603"/>
                <a:gd name="connsiteY0" fmla="*/ 2772523 h 2772523"/>
                <a:gd name="connsiteX1" fmla="*/ 781369 w 4874603"/>
                <a:gd name="connsiteY1" fmla="*/ 1508659 h 2772523"/>
                <a:gd name="connsiteX2" fmla="*/ 1272263 w 4874603"/>
                <a:gd name="connsiteY2" fmla="*/ 1044444 h 2772523"/>
                <a:gd name="connsiteX3" fmla="*/ 1807515 w 4874603"/>
                <a:gd name="connsiteY3" fmla="*/ 821146 h 2772523"/>
                <a:gd name="connsiteX4" fmla="*/ 3107601 w 4874603"/>
                <a:gd name="connsiteY4" fmla="*/ 95689 h 2772523"/>
                <a:gd name="connsiteX5" fmla="*/ 4058507 w 4874603"/>
                <a:gd name="connsiteY5" fmla="*/ 308701 h 2772523"/>
                <a:gd name="connsiteX6" fmla="*/ 4874603 w 4874603"/>
                <a:gd name="connsiteY6" fmla="*/ 0 h 277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4603" h="2772523">
                  <a:moveTo>
                    <a:pt x="0" y="2772523"/>
                  </a:moveTo>
                  <a:cubicBezTo>
                    <a:pt x="96846" y="2227106"/>
                    <a:pt x="520913" y="1929947"/>
                    <a:pt x="781369" y="1508659"/>
                  </a:cubicBezTo>
                  <a:cubicBezTo>
                    <a:pt x="949906" y="1250510"/>
                    <a:pt x="1071703" y="1165252"/>
                    <a:pt x="1272263" y="1044444"/>
                  </a:cubicBezTo>
                  <a:cubicBezTo>
                    <a:pt x="1443668" y="954837"/>
                    <a:pt x="1636110" y="910753"/>
                    <a:pt x="1807515" y="821146"/>
                  </a:cubicBezTo>
                  <a:lnTo>
                    <a:pt x="3107601" y="95689"/>
                  </a:lnTo>
                  <a:cubicBezTo>
                    <a:pt x="3434084" y="81834"/>
                    <a:pt x="3732024" y="322556"/>
                    <a:pt x="4058507" y="308701"/>
                  </a:cubicBezTo>
                  <a:cubicBezTo>
                    <a:pt x="4338369" y="224174"/>
                    <a:pt x="4578240" y="172048"/>
                    <a:pt x="4874603" y="0"/>
                  </a:cubicBezTo>
                </a:path>
              </a:pathLst>
            </a:custGeom>
            <a:noFill/>
            <a:ln w="762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3" name="Rectangle 422"/>
            <p:cNvSpPr/>
            <p:nvPr/>
          </p:nvSpPr>
          <p:spPr>
            <a:xfrm rot="19970630">
              <a:off x="6111397" y="8019565"/>
              <a:ext cx="1051839" cy="3384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4" name="Rectangle 423"/>
            <p:cNvSpPr/>
            <p:nvPr/>
          </p:nvSpPr>
          <p:spPr>
            <a:xfrm rot="19982051">
              <a:off x="6109807" y="8028714"/>
              <a:ext cx="1066183" cy="344189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</a:p>
            <a:p>
              <a:pPr algn="ctr"/>
              <a:r>
                <a: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</a:p>
          </p:txBody>
        </p:sp>
      </p:grpSp>
      <p:sp>
        <p:nvSpPr>
          <p:cNvPr id="2" name="Freeform 1"/>
          <p:cNvSpPr/>
          <p:nvPr/>
        </p:nvSpPr>
        <p:spPr>
          <a:xfrm>
            <a:off x="4617900" y="6150077"/>
            <a:ext cx="1893821" cy="5509271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6275439" y="10581905"/>
            <a:ext cx="2573593" cy="1651882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3593" h="1651882">
                <a:moveTo>
                  <a:pt x="0" y="1651882"/>
                </a:moveTo>
                <a:cubicBezTo>
                  <a:pt x="30726" y="1636519"/>
                  <a:pt x="61452" y="1621156"/>
                  <a:pt x="81116" y="1600263"/>
                </a:cubicBezTo>
                <a:cubicBezTo>
                  <a:pt x="100780" y="1579370"/>
                  <a:pt x="97094" y="1538811"/>
                  <a:pt x="117987" y="1526521"/>
                </a:cubicBezTo>
                <a:cubicBezTo>
                  <a:pt x="138880" y="1514231"/>
                  <a:pt x="181896" y="1525292"/>
                  <a:pt x="206477" y="1526521"/>
                </a:cubicBezTo>
                <a:cubicBezTo>
                  <a:pt x="231058" y="1527750"/>
                  <a:pt x="251952" y="1546185"/>
                  <a:pt x="265471" y="1533895"/>
                </a:cubicBezTo>
                <a:cubicBezTo>
                  <a:pt x="278990" y="1521605"/>
                  <a:pt x="270387" y="1471214"/>
                  <a:pt x="287593" y="1452779"/>
                </a:cubicBezTo>
                <a:cubicBezTo>
                  <a:pt x="304799" y="1434344"/>
                  <a:pt x="363793" y="1440488"/>
                  <a:pt x="368709" y="1423282"/>
                </a:cubicBezTo>
                <a:cubicBezTo>
                  <a:pt x="373625" y="1406076"/>
                  <a:pt x="326922" y="1381495"/>
                  <a:pt x="317090" y="1349540"/>
                </a:cubicBezTo>
                <a:cubicBezTo>
                  <a:pt x="307258" y="1317585"/>
                  <a:pt x="299884" y="1267195"/>
                  <a:pt x="309716" y="1231553"/>
                </a:cubicBezTo>
                <a:cubicBezTo>
                  <a:pt x="319548" y="1195911"/>
                  <a:pt x="356420" y="1173789"/>
                  <a:pt x="376084" y="1135689"/>
                </a:cubicBezTo>
                <a:cubicBezTo>
                  <a:pt x="395748" y="1097589"/>
                  <a:pt x="411726" y="1039824"/>
                  <a:pt x="427703" y="1002953"/>
                </a:cubicBezTo>
                <a:cubicBezTo>
                  <a:pt x="443680" y="966082"/>
                  <a:pt x="453513" y="948876"/>
                  <a:pt x="471948" y="914463"/>
                </a:cubicBezTo>
                <a:cubicBezTo>
                  <a:pt x="490384" y="880050"/>
                  <a:pt x="532171" y="829660"/>
                  <a:pt x="538316" y="796476"/>
                </a:cubicBezTo>
                <a:cubicBezTo>
                  <a:pt x="544461" y="763292"/>
                  <a:pt x="522338" y="739941"/>
                  <a:pt x="508819" y="715360"/>
                </a:cubicBezTo>
                <a:cubicBezTo>
                  <a:pt x="495300" y="690779"/>
                  <a:pt x="455971" y="677260"/>
                  <a:pt x="457200" y="648992"/>
                </a:cubicBezTo>
                <a:cubicBezTo>
                  <a:pt x="458429" y="620724"/>
                  <a:pt x="507590" y="603518"/>
                  <a:pt x="516193" y="545753"/>
                </a:cubicBezTo>
                <a:cubicBezTo>
                  <a:pt x="524796" y="487988"/>
                  <a:pt x="489155" y="340505"/>
                  <a:pt x="508819" y="302405"/>
                </a:cubicBezTo>
                <a:cubicBezTo>
                  <a:pt x="528483" y="264305"/>
                  <a:pt x="604683" y="331901"/>
                  <a:pt x="634180" y="317153"/>
                </a:cubicBezTo>
                <a:cubicBezTo>
                  <a:pt x="663677" y="302405"/>
                  <a:pt x="658761" y="233578"/>
                  <a:pt x="685800" y="213914"/>
                </a:cubicBezTo>
                <a:cubicBezTo>
                  <a:pt x="712839" y="194249"/>
                  <a:pt x="764458" y="217601"/>
                  <a:pt x="796413" y="199166"/>
                </a:cubicBezTo>
                <a:cubicBezTo>
                  <a:pt x="828368" y="180731"/>
                  <a:pt x="844345" y="136485"/>
                  <a:pt x="877529" y="103301"/>
                </a:cubicBezTo>
                <a:cubicBezTo>
                  <a:pt x="910713" y="70117"/>
                  <a:pt x="951271" y="2521"/>
                  <a:pt x="995516" y="63"/>
                </a:cubicBezTo>
                <a:cubicBezTo>
                  <a:pt x="1039761" y="-2395"/>
                  <a:pt x="1091381" y="67659"/>
                  <a:pt x="1143000" y="88553"/>
                </a:cubicBezTo>
                <a:cubicBezTo>
                  <a:pt x="1194619" y="109447"/>
                  <a:pt x="1260987" y="125424"/>
                  <a:pt x="1305232" y="125424"/>
                </a:cubicBezTo>
                <a:cubicBezTo>
                  <a:pt x="1349477" y="125424"/>
                  <a:pt x="1356852" y="76263"/>
                  <a:pt x="1408471" y="88553"/>
                </a:cubicBezTo>
                <a:cubicBezTo>
                  <a:pt x="1460090" y="100843"/>
                  <a:pt x="1544893" y="168440"/>
                  <a:pt x="1614948" y="199166"/>
                </a:cubicBezTo>
                <a:cubicBezTo>
                  <a:pt x="1685003" y="229892"/>
                  <a:pt x="1775952" y="249556"/>
                  <a:pt x="1828800" y="272908"/>
                </a:cubicBezTo>
                <a:cubicBezTo>
                  <a:pt x="1881648" y="296260"/>
                  <a:pt x="1889022" y="314695"/>
                  <a:pt x="1932038" y="339276"/>
                </a:cubicBezTo>
                <a:cubicBezTo>
                  <a:pt x="1975054" y="363857"/>
                  <a:pt x="2041422" y="403186"/>
                  <a:pt x="2086896" y="420392"/>
                </a:cubicBezTo>
                <a:cubicBezTo>
                  <a:pt x="2132370" y="437598"/>
                  <a:pt x="2172929" y="443743"/>
                  <a:pt x="2204884" y="442514"/>
                </a:cubicBezTo>
                <a:cubicBezTo>
                  <a:pt x="2236839" y="441285"/>
                  <a:pt x="2239297" y="416705"/>
                  <a:pt x="2278626" y="413018"/>
                </a:cubicBezTo>
                <a:cubicBezTo>
                  <a:pt x="2317955" y="409331"/>
                  <a:pt x="2395384" y="409331"/>
                  <a:pt x="2440858" y="420392"/>
                </a:cubicBezTo>
                <a:cubicBezTo>
                  <a:pt x="2486332" y="431453"/>
                  <a:pt x="2529349" y="463408"/>
                  <a:pt x="2551471" y="479385"/>
                </a:cubicBezTo>
                <a:cubicBezTo>
                  <a:pt x="2573593" y="495362"/>
                  <a:pt x="2573593" y="505809"/>
                  <a:pt x="2573593" y="516256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4219378" y="3271810"/>
            <a:ext cx="3578444" cy="7616335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  <a:gd name="connsiteX0" fmla="*/ 3487597 w 3578444"/>
              <a:gd name="connsiteY0" fmla="*/ 176240 h 7616335"/>
              <a:gd name="connsiteX1" fmla="*/ 2277922 w 3578444"/>
              <a:gd name="connsiteY1" fmla="*/ 1976465 h 7616335"/>
              <a:gd name="connsiteX2" fmla="*/ 1734997 w 3578444"/>
              <a:gd name="connsiteY2" fmla="*/ 2833715 h 7616335"/>
              <a:gd name="connsiteX3" fmla="*/ 1515922 w 3578444"/>
              <a:gd name="connsiteY3" fmla="*/ 3233765 h 7616335"/>
              <a:gd name="connsiteX4" fmla="*/ 1287322 w 3578444"/>
              <a:gd name="connsiteY4" fmla="*/ 3748115 h 7616335"/>
              <a:gd name="connsiteX5" fmla="*/ 1182547 w 3578444"/>
              <a:gd name="connsiteY5" fmla="*/ 4110065 h 7616335"/>
              <a:gd name="connsiteX6" fmla="*/ 1125397 w 3578444"/>
              <a:gd name="connsiteY6" fmla="*/ 4414865 h 7616335"/>
              <a:gd name="connsiteX7" fmla="*/ 1011097 w 3578444"/>
              <a:gd name="connsiteY7" fmla="*/ 4967315 h 7616335"/>
              <a:gd name="connsiteX8" fmla="*/ 868222 w 3578444"/>
              <a:gd name="connsiteY8" fmla="*/ 5253065 h 7616335"/>
              <a:gd name="connsiteX9" fmla="*/ 658672 w 3578444"/>
              <a:gd name="connsiteY9" fmla="*/ 5491190 h 7616335"/>
              <a:gd name="connsiteX10" fmla="*/ 544372 w 3578444"/>
              <a:gd name="connsiteY10" fmla="*/ 5719790 h 7616335"/>
              <a:gd name="connsiteX11" fmla="*/ 372922 w 3578444"/>
              <a:gd name="connsiteY11" fmla="*/ 6129365 h 7616335"/>
              <a:gd name="connsiteX12" fmla="*/ 277672 w 3578444"/>
              <a:gd name="connsiteY12" fmla="*/ 6329390 h 7616335"/>
              <a:gd name="connsiteX13" fmla="*/ 172897 w 3578444"/>
              <a:gd name="connsiteY13" fmla="*/ 6472265 h 7616335"/>
              <a:gd name="connsiteX14" fmla="*/ 144322 w 3578444"/>
              <a:gd name="connsiteY14" fmla="*/ 6586565 h 7616335"/>
              <a:gd name="connsiteX15" fmla="*/ 258622 w 3578444"/>
              <a:gd name="connsiteY15" fmla="*/ 6624665 h 7616335"/>
              <a:gd name="connsiteX16" fmla="*/ 458647 w 3578444"/>
              <a:gd name="connsiteY16" fmla="*/ 6729440 h 7616335"/>
              <a:gd name="connsiteX17" fmla="*/ 496747 w 3578444"/>
              <a:gd name="connsiteY17" fmla="*/ 6900890 h 7616335"/>
              <a:gd name="connsiteX18" fmla="*/ 925372 w 3578444"/>
              <a:gd name="connsiteY18" fmla="*/ 7081865 h 7616335"/>
              <a:gd name="connsiteX19" fmla="*/ 1296847 w 3578444"/>
              <a:gd name="connsiteY19" fmla="*/ 7100915 h 7616335"/>
              <a:gd name="connsiteX20" fmla="*/ 1573072 w 3578444"/>
              <a:gd name="connsiteY20" fmla="*/ 7024715 h 7616335"/>
              <a:gd name="connsiteX21" fmla="*/ 1811197 w 3578444"/>
              <a:gd name="connsiteY21" fmla="*/ 7043765 h 7616335"/>
              <a:gd name="connsiteX22" fmla="*/ 2068372 w 3578444"/>
              <a:gd name="connsiteY22" fmla="*/ 7215215 h 7616335"/>
              <a:gd name="connsiteX23" fmla="*/ 2182672 w 3578444"/>
              <a:gd name="connsiteY23" fmla="*/ 7186640 h 7616335"/>
              <a:gd name="connsiteX24" fmla="*/ 2182672 w 3578444"/>
              <a:gd name="connsiteY24" fmla="*/ 7110440 h 7616335"/>
              <a:gd name="connsiteX25" fmla="*/ 2249347 w 3578444"/>
              <a:gd name="connsiteY25" fmla="*/ 7005665 h 7616335"/>
              <a:gd name="connsiteX26" fmla="*/ 2354122 w 3578444"/>
              <a:gd name="connsiteY26" fmla="*/ 7091390 h 7616335"/>
              <a:gd name="connsiteX27" fmla="*/ 2449372 w 3578444"/>
              <a:gd name="connsiteY27" fmla="*/ 7062815 h 7616335"/>
              <a:gd name="connsiteX28" fmla="*/ 2697022 w 3578444"/>
              <a:gd name="connsiteY28" fmla="*/ 7139015 h 7616335"/>
              <a:gd name="connsiteX29" fmla="*/ 2801797 w 3578444"/>
              <a:gd name="connsiteY29" fmla="*/ 7272365 h 7616335"/>
              <a:gd name="connsiteX30" fmla="*/ 3039922 w 3578444"/>
              <a:gd name="connsiteY30" fmla="*/ 7377140 h 7616335"/>
              <a:gd name="connsiteX31" fmla="*/ 3220897 w 3578444"/>
              <a:gd name="connsiteY31" fmla="*/ 7434290 h 7616335"/>
              <a:gd name="connsiteX32" fmla="*/ 3363772 w 3578444"/>
              <a:gd name="connsiteY32" fmla="*/ 7510490 h 7616335"/>
              <a:gd name="connsiteX33" fmla="*/ 3468547 w 3578444"/>
              <a:gd name="connsiteY33" fmla="*/ 7510490 h 7616335"/>
              <a:gd name="connsiteX34" fmla="*/ 3468547 w 3578444"/>
              <a:gd name="connsiteY34" fmla="*/ 7615265 h 7616335"/>
              <a:gd name="connsiteX35" fmla="*/ 3354247 w 3578444"/>
              <a:gd name="connsiteY35" fmla="*/ 7567640 h 7616335"/>
              <a:gd name="connsiteX36" fmla="*/ 3163747 w 3578444"/>
              <a:gd name="connsiteY36" fmla="*/ 7491440 h 7616335"/>
              <a:gd name="connsiteX37" fmla="*/ 3030397 w 3578444"/>
              <a:gd name="connsiteY37" fmla="*/ 7453340 h 7616335"/>
              <a:gd name="connsiteX38" fmla="*/ 2877997 w 3578444"/>
              <a:gd name="connsiteY38" fmla="*/ 7481915 h 7616335"/>
              <a:gd name="connsiteX39" fmla="*/ 2763697 w 3578444"/>
              <a:gd name="connsiteY39" fmla="*/ 7386665 h 7616335"/>
              <a:gd name="connsiteX40" fmla="*/ 2668447 w 3578444"/>
              <a:gd name="connsiteY40" fmla="*/ 7253315 h 7616335"/>
              <a:gd name="connsiteX41" fmla="*/ 2620822 w 3578444"/>
              <a:gd name="connsiteY41" fmla="*/ 7177115 h 7616335"/>
              <a:gd name="connsiteX42" fmla="*/ 2430322 w 3578444"/>
              <a:gd name="connsiteY42" fmla="*/ 7158065 h 7616335"/>
              <a:gd name="connsiteX43" fmla="*/ 2268397 w 3578444"/>
              <a:gd name="connsiteY43" fmla="*/ 7281890 h 7616335"/>
              <a:gd name="connsiteX44" fmla="*/ 2039797 w 3578444"/>
              <a:gd name="connsiteY44" fmla="*/ 7329515 h 7616335"/>
              <a:gd name="connsiteX45" fmla="*/ 1792147 w 3578444"/>
              <a:gd name="connsiteY45" fmla="*/ 7177115 h 7616335"/>
              <a:gd name="connsiteX46" fmla="*/ 1649272 w 3578444"/>
              <a:gd name="connsiteY46" fmla="*/ 7119965 h 7616335"/>
              <a:gd name="connsiteX47" fmla="*/ 1373047 w 3578444"/>
              <a:gd name="connsiteY47" fmla="*/ 7186640 h 7616335"/>
              <a:gd name="connsiteX48" fmla="*/ 1001572 w 3578444"/>
              <a:gd name="connsiteY48" fmla="*/ 7215215 h 7616335"/>
              <a:gd name="connsiteX49" fmla="*/ 715822 w 3578444"/>
              <a:gd name="connsiteY49" fmla="*/ 7100915 h 7616335"/>
              <a:gd name="connsiteX50" fmla="*/ 563422 w 3578444"/>
              <a:gd name="connsiteY50" fmla="*/ 7043765 h 7616335"/>
              <a:gd name="connsiteX51" fmla="*/ 382447 w 3578444"/>
              <a:gd name="connsiteY51" fmla="*/ 6996140 h 7616335"/>
              <a:gd name="connsiteX52" fmla="*/ 191947 w 3578444"/>
              <a:gd name="connsiteY52" fmla="*/ 6967565 h 7616335"/>
              <a:gd name="connsiteX53" fmla="*/ 58597 w 3578444"/>
              <a:gd name="connsiteY53" fmla="*/ 6786590 h 7616335"/>
              <a:gd name="connsiteX54" fmla="*/ 1447 w 3578444"/>
              <a:gd name="connsiteY54" fmla="*/ 6605615 h 7616335"/>
              <a:gd name="connsiteX55" fmla="*/ 30022 w 3578444"/>
              <a:gd name="connsiteY55" fmla="*/ 6472265 h 7616335"/>
              <a:gd name="connsiteX56" fmla="*/ 163372 w 3578444"/>
              <a:gd name="connsiteY56" fmla="*/ 6243665 h 7616335"/>
              <a:gd name="connsiteX57" fmla="*/ 334822 w 3578444"/>
              <a:gd name="connsiteY57" fmla="*/ 5996015 h 7616335"/>
              <a:gd name="connsiteX58" fmla="*/ 496747 w 3578444"/>
              <a:gd name="connsiteY58" fmla="*/ 5567390 h 7616335"/>
              <a:gd name="connsiteX59" fmla="*/ 639622 w 3578444"/>
              <a:gd name="connsiteY59" fmla="*/ 5300690 h 7616335"/>
              <a:gd name="connsiteX60" fmla="*/ 868222 w 3578444"/>
              <a:gd name="connsiteY60" fmla="*/ 4986365 h 7616335"/>
              <a:gd name="connsiteX61" fmla="*/ 992047 w 3578444"/>
              <a:gd name="connsiteY61" fmla="*/ 4643465 h 7616335"/>
              <a:gd name="connsiteX62" fmla="*/ 1039672 w 3578444"/>
              <a:gd name="connsiteY62" fmla="*/ 4119590 h 7616335"/>
              <a:gd name="connsiteX63" fmla="*/ 1325422 w 3578444"/>
              <a:gd name="connsiteY63" fmla="*/ 3290915 h 7616335"/>
              <a:gd name="connsiteX64" fmla="*/ 1601647 w 3578444"/>
              <a:gd name="connsiteY64" fmla="*/ 2824190 h 7616335"/>
              <a:gd name="connsiteX65" fmla="*/ 1839772 w 3578444"/>
              <a:gd name="connsiteY65" fmla="*/ 2452715 h 7616335"/>
              <a:gd name="connsiteX66" fmla="*/ 2401747 w 3578444"/>
              <a:gd name="connsiteY66" fmla="*/ 1595465 h 7616335"/>
              <a:gd name="connsiteX67" fmla="*/ 2973247 w 3578444"/>
              <a:gd name="connsiteY67" fmla="*/ 681065 h 7616335"/>
              <a:gd name="connsiteX68" fmla="*/ 3297097 w 3578444"/>
              <a:gd name="connsiteY68" fmla="*/ 271490 h 7616335"/>
              <a:gd name="connsiteX69" fmla="*/ 3470071 w 3578444"/>
              <a:gd name="connsiteY69" fmla="*/ 76418 h 7616335"/>
              <a:gd name="connsiteX70" fmla="*/ 3487597 w 3578444"/>
              <a:gd name="connsiteY70" fmla="*/ 176240 h 761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78444" h="7616335">
                <a:moveTo>
                  <a:pt x="3487597" y="176240"/>
                </a:moveTo>
                <a:cubicBezTo>
                  <a:pt x="3288906" y="492914"/>
                  <a:pt x="2570022" y="1533553"/>
                  <a:pt x="2277922" y="1976465"/>
                </a:cubicBezTo>
                <a:cubicBezTo>
                  <a:pt x="1985822" y="2419378"/>
                  <a:pt x="1861997" y="2624165"/>
                  <a:pt x="1734997" y="2833715"/>
                </a:cubicBezTo>
                <a:cubicBezTo>
                  <a:pt x="1607997" y="3043265"/>
                  <a:pt x="1590534" y="3081365"/>
                  <a:pt x="1515922" y="3233765"/>
                </a:cubicBezTo>
                <a:cubicBezTo>
                  <a:pt x="1441310" y="3386165"/>
                  <a:pt x="1342884" y="3602065"/>
                  <a:pt x="1287322" y="3748115"/>
                </a:cubicBezTo>
                <a:cubicBezTo>
                  <a:pt x="1231760" y="3894165"/>
                  <a:pt x="1209534" y="3998940"/>
                  <a:pt x="1182547" y="4110065"/>
                </a:cubicBezTo>
                <a:cubicBezTo>
                  <a:pt x="1155560" y="4221190"/>
                  <a:pt x="1153972" y="4271990"/>
                  <a:pt x="1125397" y="4414865"/>
                </a:cubicBezTo>
                <a:cubicBezTo>
                  <a:pt x="1096822" y="4557740"/>
                  <a:pt x="1053959" y="4827615"/>
                  <a:pt x="1011097" y="4967315"/>
                </a:cubicBezTo>
                <a:cubicBezTo>
                  <a:pt x="968235" y="5107015"/>
                  <a:pt x="926959" y="5165753"/>
                  <a:pt x="868222" y="5253065"/>
                </a:cubicBezTo>
                <a:cubicBezTo>
                  <a:pt x="809485" y="5340377"/>
                  <a:pt x="712647" y="5413403"/>
                  <a:pt x="658672" y="5491190"/>
                </a:cubicBezTo>
                <a:cubicBezTo>
                  <a:pt x="604697" y="5568977"/>
                  <a:pt x="591997" y="5613428"/>
                  <a:pt x="544372" y="5719790"/>
                </a:cubicBezTo>
                <a:cubicBezTo>
                  <a:pt x="496747" y="5826152"/>
                  <a:pt x="417372" y="6027765"/>
                  <a:pt x="372922" y="6129365"/>
                </a:cubicBezTo>
                <a:cubicBezTo>
                  <a:pt x="328472" y="6230965"/>
                  <a:pt x="311009" y="6272240"/>
                  <a:pt x="277672" y="6329390"/>
                </a:cubicBezTo>
                <a:cubicBezTo>
                  <a:pt x="244334" y="6386540"/>
                  <a:pt x="195122" y="6429403"/>
                  <a:pt x="172897" y="6472265"/>
                </a:cubicBezTo>
                <a:cubicBezTo>
                  <a:pt x="150672" y="6515127"/>
                  <a:pt x="130035" y="6561165"/>
                  <a:pt x="144322" y="6586565"/>
                </a:cubicBezTo>
                <a:cubicBezTo>
                  <a:pt x="158609" y="6611965"/>
                  <a:pt x="206235" y="6600853"/>
                  <a:pt x="258622" y="6624665"/>
                </a:cubicBezTo>
                <a:cubicBezTo>
                  <a:pt x="311009" y="6648477"/>
                  <a:pt x="418960" y="6683403"/>
                  <a:pt x="458647" y="6729440"/>
                </a:cubicBezTo>
                <a:cubicBezTo>
                  <a:pt x="498334" y="6775477"/>
                  <a:pt x="418959" y="6842153"/>
                  <a:pt x="496747" y="6900890"/>
                </a:cubicBezTo>
                <a:cubicBezTo>
                  <a:pt x="574534" y="6959628"/>
                  <a:pt x="792022" y="7048528"/>
                  <a:pt x="925372" y="7081865"/>
                </a:cubicBezTo>
                <a:cubicBezTo>
                  <a:pt x="1058722" y="7115202"/>
                  <a:pt x="1188897" y="7110440"/>
                  <a:pt x="1296847" y="7100915"/>
                </a:cubicBezTo>
                <a:cubicBezTo>
                  <a:pt x="1404797" y="7091390"/>
                  <a:pt x="1487347" y="7034240"/>
                  <a:pt x="1573072" y="7024715"/>
                </a:cubicBezTo>
                <a:cubicBezTo>
                  <a:pt x="1658797" y="7015190"/>
                  <a:pt x="1728647" y="7012015"/>
                  <a:pt x="1811197" y="7043765"/>
                </a:cubicBezTo>
                <a:cubicBezTo>
                  <a:pt x="1893747" y="7075515"/>
                  <a:pt x="2006460" y="7191403"/>
                  <a:pt x="2068372" y="7215215"/>
                </a:cubicBezTo>
                <a:cubicBezTo>
                  <a:pt x="2130284" y="7239027"/>
                  <a:pt x="2163622" y="7204102"/>
                  <a:pt x="2182672" y="7186640"/>
                </a:cubicBezTo>
                <a:cubicBezTo>
                  <a:pt x="2201722" y="7169178"/>
                  <a:pt x="2171560" y="7140602"/>
                  <a:pt x="2182672" y="7110440"/>
                </a:cubicBezTo>
                <a:cubicBezTo>
                  <a:pt x="2193784" y="7080278"/>
                  <a:pt x="2220772" y="7008840"/>
                  <a:pt x="2249347" y="7005665"/>
                </a:cubicBezTo>
                <a:cubicBezTo>
                  <a:pt x="2277922" y="7002490"/>
                  <a:pt x="2320784" y="7081865"/>
                  <a:pt x="2354122" y="7091390"/>
                </a:cubicBezTo>
                <a:cubicBezTo>
                  <a:pt x="2387459" y="7100915"/>
                  <a:pt x="2392222" y="7054878"/>
                  <a:pt x="2449372" y="7062815"/>
                </a:cubicBezTo>
                <a:cubicBezTo>
                  <a:pt x="2506522" y="7070752"/>
                  <a:pt x="2638284" y="7104090"/>
                  <a:pt x="2697022" y="7139015"/>
                </a:cubicBezTo>
                <a:cubicBezTo>
                  <a:pt x="2755759" y="7173940"/>
                  <a:pt x="2744647" y="7232678"/>
                  <a:pt x="2801797" y="7272365"/>
                </a:cubicBezTo>
                <a:cubicBezTo>
                  <a:pt x="2858947" y="7312053"/>
                  <a:pt x="2970072" y="7350153"/>
                  <a:pt x="3039922" y="7377140"/>
                </a:cubicBezTo>
                <a:cubicBezTo>
                  <a:pt x="3109772" y="7404128"/>
                  <a:pt x="3166922" y="7412065"/>
                  <a:pt x="3220897" y="7434290"/>
                </a:cubicBezTo>
                <a:cubicBezTo>
                  <a:pt x="3274872" y="7456515"/>
                  <a:pt x="3322497" y="7497790"/>
                  <a:pt x="3363772" y="7510490"/>
                </a:cubicBezTo>
                <a:cubicBezTo>
                  <a:pt x="3405047" y="7523190"/>
                  <a:pt x="3451085" y="7493028"/>
                  <a:pt x="3468547" y="7510490"/>
                </a:cubicBezTo>
                <a:cubicBezTo>
                  <a:pt x="3486009" y="7527952"/>
                  <a:pt x="3487597" y="7605740"/>
                  <a:pt x="3468547" y="7615265"/>
                </a:cubicBezTo>
                <a:cubicBezTo>
                  <a:pt x="3449497" y="7624790"/>
                  <a:pt x="3354247" y="7567640"/>
                  <a:pt x="3354247" y="7567640"/>
                </a:cubicBezTo>
                <a:cubicBezTo>
                  <a:pt x="3303447" y="7547003"/>
                  <a:pt x="3217722" y="7510490"/>
                  <a:pt x="3163747" y="7491440"/>
                </a:cubicBezTo>
                <a:cubicBezTo>
                  <a:pt x="3109772" y="7472390"/>
                  <a:pt x="3078022" y="7454927"/>
                  <a:pt x="3030397" y="7453340"/>
                </a:cubicBezTo>
                <a:cubicBezTo>
                  <a:pt x="2982772" y="7451753"/>
                  <a:pt x="2922447" y="7493028"/>
                  <a:pt x="2877997" y="7481915"/>
                </a:cubicBezTo>
                <a:cubicBezTo>
                  <a:pt x="2833547" y="7470802"/>
                  <a:pt x="2798622" y="7424765"/>
                  <a:pt x="2763697" y="7386665"/>
                </a:cubicBezTo>
                <a:cubicBezTo>
                  <a:pt x="2728772" y="7348565"/>
                  <a:pt x="2692259" y="7288240"/>
                  <a:pt x="2668447" y="7253315"/>
                </a:cubicBezTo>
                <a:cubicBezTo>
                  <a:pt x="2644635" y="7218390"/>
                  <a:pt x="2660509" y="7192990"/>
                  <a:pt x="2620822" y="7177115"/>
                </a:cubicBezTo>
                <a:cubicBezTo>
                  <a:pt x="2581135" y="7161240"/>
                  <a:pt x="2489059" y="7140603"/>
                  <a:pt x="2430322" y="7158065"/>
                </a:cubicBezTo>
                <a:cubicBezTo>
                  <a:pt x="2371585" y="7175527"/>
                  <a:pt x="2333484" y="7253315"/>
                  <a:pt x="2268397" y="7281890"/>
                </a:cubicBezTo>
                <a:cubicBezTo>
                  <a:pt x="2203310" y="7310465"/>
                  <a:pt x="2119172" y="7346977"/>
                  <a:pt x="2039797" y="7329515"/>
                </a:cubicBezTo>
                <a:cubicBezTo>
                  <a:pt x="1960422" y="7312053"/>
                  <a:pt x="1857235" y="7212040"/>
                  <a:pt x="1792147" y="7177115"/>
                </a:cubicBezTo>
                <a:cubicBezTo>
                  <a:pt x="1727059" y="7142190"/>
                  <a:pt x="1719122" y="7118378"/>
                  <a:pt x="1649272" y="7119965"/>
                </a:cubicBezTo>
                <a:cubicBezTo>
                  <a:pt x="1579422" y="7121553"/>
                  <a:pt x="1480997" y="7170765"/>
                  <a:pt x="1373047" y="7186640"/>
                </a:cubicBezTo>
                <a:cubicBezTo>
                  <a:pt x="1265097" y="7202515"/>
                  <a:pt x="1111109" y="7229502"/>
                  <a:pt x="1001572" y="7215215"/>
                </a:cubicBezTo>
                <a:cubicBezTo>
                  <a:pt x="892035" y="7200928"/>
                  <a:pt x="788847" y="7129490"/>
                  <a:pt x="715822" y="7100915"/>
                </a:cubicBezTo>
                <a:cubicBezTo>
                  <a:pt x="642797" y="7072340"/>
                  <a:pt x="618985" y="7061228"/>
                  <a:pt x="563422" y="7043765"/>
                </a:cubicBezTo>
                <a:cubicBezTo>
                  <a:pt x="507859" y="7026302"/>
                  <a:pt x="444359" y="7008840"/>
                  <a:pt x="382447" y="6996140"/>
                </a:cubicBezTo>
                <a:cubicBezTo>
                  <a:pt x="320534" y="6983440"/>
                  <a:pt x="245922" y="7002490"/>
                  <a:pt x="191947" y="6967565"/>
                </a:cubicBezTo>
                <a:cubicBezTo>
                  <a:pt x="137972" y="6932640"/>
                  <a:pt x="90347" y="6846915"/>
                  <a:pt x="58597" y="6786590"/>
                </a:cubicBezTo>
                <a:cubicBezTo>
                  <a:pt x="26847" y="6726265"/>
                  <a:pt x="6209" y="6658002"/>
                  <a:pt x="1447" y="6605615"/>
                </a:cubicBezTo>
                <a:cubicBezTo>
                  <a:pt x="-3315" y="6553228"/>
                  <a:pt x="3035" y="6532590"/>
                  <a:pt x="30022" y="6472265"/>
                </a:cubicBezTo>
                <a:cubicBezTo>
                  <a:pt x="57009" y="6411940"/>
                  <a:pt x="112572" y="6323040"/>
                  <a:pt x="163372" y="6243665"/>
                </a:cubicBezTo>
                <a:cubicBezTo>
                  <a:pt x="214172" y="6164290"/>
                  <a:pt x="279260" y="6108727"/>
                  <a:pt x="334822" y="5996015"/>
                </a:cubicBezTo>
                <a:cubicBezTo>
                  <a:pt x="390384" y="5883303"/>
                  <a:pt x="445947" y="5683277"/>
                  <a:pt x="496747" y="5567390"/>
                </a:cubicBezTo>
                <a:cubicBezTo>
                  <a:pt x="547547" y="5451503"/>
                  <a:pt x="577710" y="5397527"/>
                  <a:pt x="639622" y="5300690"/>
                </a:cubicBezTo>
                <a:cubicBezTo>
                  <a:pt x="701534" y="5203853"/>
                  <a:pt x="809485" y="5095902"/>
                  <a:pt x="868222" y="4986365"/>
                </a:cubicBezTo>
                <a:cubicBezTo>
                  <a:pt x="926959" y="4876828"/>
                  <a:pt x="963472" y="4787927"/>
                  <a:pt x="992047" y="4643465"/>
                </a:cubicBezTo>
                <a:cubicBezTo>
                  <a:pt x="1020622" y="4499003"/>
                  <a:pt x="984110" y="4345015"/>
                  <a:pt x="1039672" y="4119590"/>
                </a:cubicBezTo>
                <a:cubicBezTo>
                  <a:pt x="1095234" y="3894165"/>
                  <a:pt x="1231760" y="3506815"/>
                  <a:pt x="1325422" y="3290915"/>
                </a:cubicBezTo>
                <a:cubicBezTo>
                  <a:pt x="1419084" y="3075015"/>
                  <a:pt x="1515922" y="2963890"/>
                  <a:pt x="1601647" y="2824190"/>
                </a:cubicBezTo>
                <a:cubicBezTo>
                  <a:pt x="1687372" y="2684490"/>
                  <a:pt x="1706422" y="2657502"/>
                  <a:pt x="1839772" y="2452715"/>
                </a:cubicBezTo>
                <a:cubicBezTo>
                  <a:pt x="1973122" y="2247928"/>
                  <a:pt x="2212835" y="1890740"/>
                  <a:pt x="2401747" y="1595465"/>
                </a:cubicBezTo>
                <a:cubicBezTo>
                  <a:pt x="2590659" y="1300190"/>
                  <a:pt x="2824022" y="901727"/>
                  <a:pt x="2973247" y="681065"/>
                </a:cubicBezTo>
                <a:cubicBezTo>
                  <a:pt x="3122472" y="460403"/>
                  <a:pt x="3208197" y="390552"/>
                  <a:pt x="3297097" y="271490"/>
                </a:cubicBezTo>
                <a:cubicBezTo>
                  <a:pt x="3385997" y="152428"/>
                  <a:pt x="3438321" y="89118"/>
                  <a:pt x="3470071" y="76418"/>
                </a:cubicBezTo>
                <a:cubicBezTo>
                  <a:pt x="3501821" y="63718"/>
                  <a:pt x="3686288" y="-140434"/>
                  <a:pt x="3487597" y="17624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25642" y="8486274"/>
            <a:ext cx="5904606" cy="6464968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904606" h="6464968">
                <a:moveTo>
                  <a:pt x="0" y="0"/>
                </a:moveTo>
                <a:cubicBezTo>
                  <a:pt x="41442" y="73526"/>
                  <a:pt x="82884" y="147052"/>
                  <a:pt x="176463" y="272715"/>
                </a:cubicBezTo>
                <a:cubicBezTo>
                  <a:pt x="270042" y="398378"/>
                  <a:pt x="449179" y="647032"/>
                  <a:pt x="561474" y="753979"/>
                </a:cubicBezTo>
                <a:cubicBezTo>
                  <a:pt x="673769" y="860926"/>
                  <a:pt x="714612" y="822826"/>
                  <a:pt x="850232" y="914400"/>
                </a:cubicBezTo>
                <a:cubicBezTo>
                  <a:pt x="985852" y="1005974"/>
                  <a:pt x="1230812" y="1274011"/>
                  <a:pt x="1375191" y="1303421"/>
                </a:cubicBezTo>
                <a:cubicBezTo>
                  <a:pt x="1519570" y="1332832"/>
                  <a:pt x="1630209" y="1155700"/>
                  <a:pt x="1716505" y="1090863"/>
                </a:cubicBezTo>
                <a:cubicBezTo>
                  <a:pt x="1802801" y="1026026"/>
                  <a:pt x="1851427" y="928566"/>
                  <a:pt x="1892969" y="914400"/>
                </a:cubicBezTo>
                <a:cubicBezTo>
                  <a:pt x="1934511" y="900234"/>
                  <a:pt x="1945955" y="977561"/>
                  <a:pt x="1965758" y="1005864"/>
                </a:cubicBezTo>
                <a:cubicBezTo>
                  <a:pt x="1985561" y="1034167"/>
                  <a:pt x="2046765" y="1052394"/>
                  <a:pt x="2011788" y="1084219"/>
                </a:cubicBezTo>
                <a:cubicBezTo>
                  <a:pt x="1976811" y="1116044"/>
                  <a:pt x="1986198" y="1136535"/>
                  <a:pt x="1987904" y="1169517"/>
                </a:cubicBezTo>
                <a:cubicBezTo>
                  <a:pt x="1989610" y="1202499"/>
                  <a:pt x="2107322" y="1221265"/>
                  <a:pt x="2114146" y="1275287"/>
                </a:cubicBezTo>
                <a:cubicBezTo>
                  <a:pt x="2120970" y="1329309"/>
                  <a:pt x="2185388" y="1398366"/>
                  <a:pt x="2202857" y="1432236"/>
                </a:cubicBezTo>
                <a:cubicBezTo>
                  <a:pt x="2220326" y="1466106"/>
                  <a:pt x="2280374" y="1384111"/>
                  <a:pt x="2304257" y="1410269"/>
                </a:cubicBezTo>
                <a:cubicBezTo>
                  <a:pt x="2328140" y="1436427"/>
                  <a:pt x="2321067" y="1526055"/>
                  <a:pt x="2346158" y="1589186"/>
                </a:cubicBezTo>
                <a:cubicBezTo>
                  <a:pt x="2371249" y="1652317"/>
                  <a:pt x="2402266" y="1596679"/>
                  <a:pt x="2444566" y="1597986"/>
                </a:cubicBezTo>
                <a:cubicBezTo>
                  <a:pt x="2486866" y="1599293"/>
                  <a:pt x="2516725" y="1600829"/>
                  <a:pt x="2599958" y="1597028"/>
                </a:cubicBezTo>
                <a:cubicBezTo>
                  <a:pt x="2683192" y="1593227"/>
                  <a:pt x="2862000" y="1537977"/>
                  <a:pt x="2943967" y="1575179"/>
                </a:cubicBezTo>
                <a:cubicBezTo>
                  <a:pt x="3025934" y="1612381"/>
                  <a:pt x="3064013" y="1763883"/>
                  <a:pt x="3091757" y="1820240"/>
                </a:cubicBezTo>
                <a:cubicBezTo>
                  <a:pt x="3119501" y="1876597"/>
                  <a:pt x="3114713" y="1889277"/>
                  <a:pt x="3110433" y="1913320"/>
                </a:cubicBezTo>
                <a:cubicBezTo>
                  <a:pt x="3106153" y="1937363"/>
                  <a:pt x="3066077" y="1936635"/>
                  <a:pt x="3066077" y="1964499"/>
                </a:cubicBezTo>
                <a:cubicBezTo>
                  <a:pt x="3066077" y="1992363"/>
                  <a:pt x="3112568" y="2000913"/>
                  <a:pt x="3151376" y="2066857"/>
                </a:cubicBezTo>
                <a:cubicBezTo>
                  <a:pt x="3190184" y="2132801"/>
                  <a:pt x="3206535" y="2306261"/>
                  <a:pt x="3298927" y="2360164"/>
                </a:cubicBezTo>
                <a:cubicBezTo>
                  <a:pt x="3391319" y="2414067"/>
                  <a:pt x="3626593" y="2374281"/>
                  <a:pt x="3705726" y="2390273"/>
                </a:cubicBezTo>
                <a:cubicBezTo>
                  <a:pt x="3784859" y="2406265"/>
                  <a:pt x="3726895" y="2447419"/>
                  <a:pt x="3773724" y="2456118"/>
                </a:cubicBezTo>
                <a:cubicBezTo>
                  <a:pt x="3820553" y="2464818"/>
                  <a:pt x="3916108" y="2409817"/>
                  <a:pt x="3986702" y="2442470"/>
                </a:cubicBezTo>
                <a:cubicBezTo>
                  <a:pt x="4057296" y="2475123"/>
                  <a:pt x="4146575" y="2625358"/>
                  <a:pt x="4197285" y="2652035"/>
                </a:cubicBezTo>
                <a:cubicBezTo>
                  <a:pt x="4247995" y="2678712"/>
                  <a:pt x="4266821" y="2606802"/>
                  <a:pt x="4290964" y="2602532"/>
                </a:cubicBezTo>
                <a:cubicBezTo>
                  <a:pt x="4315107" y="2598262"/>
                  <a:pt x="4338163" y="2608788"/>
                  <a:pt x="4342143" y="2626416"/>
                </a:cubicBezTo>
                <a:cubicBezTo>
                  <a:pt x="4346124" y="2644045"/>
                  <a:pt x="4312004" y="2717970"/>
                  <a:pt x="4325083" y="2739010"/>
                </a:cubicBezTo>
                <a:cubicBezTo>
                  <a:pt x="4338162" y="2760050"/>
                  <a:pt x="4390210" y="2719944"/>
                  <a:pt x="4420618" y="2752657"/>
                </a:cubicBezTo>
                <a:cubicBezTo>
                  <a:pt x="4451026" y="2785370"/>
                  <a:pt x="4517209" y="2887339"/>
                  <a:pt x="4562123" y="2873871"/>
                </a:cubicBezTo>
                <a:cubicBezTo>
                  <a:pt x="4607037" y="2860403"/>
                  <a:pt x="4648060" y="2689248"/>
                  <a:pt x="4690101" y="2671849"/>
                </a:cubicBezTo>
                <a:cubicBezTo>
                  <a:pt x="4732142" y="2654450"/>
                  <a:pt x="4786493" y="2739519"/>
                  <a:pt x="4814367" y="2769478"/>
                </a:cubicBezTo>
                <a:cubicBezTo>
                  <a:pt x="4842241" y="2799437"/>
                  <a:pt x="4850752" y="2819151"/>
                  <a:pt x="4857346" y="2851604"/>
                </a:cubicBezTo>
                <a:cubicBezTo>
                  <a:pt x="4863940" y="2884057"/>
                  <a:pt x="4819406" y="2958372"/>
                  <a:pt x="4853934" y="2964198"/>
                </a:cubicBezTo>
                <a:cubicBezTo>
                  <a:pt x="4888462" y="2970024"/>
                  <a:pt x="4985852" y="2929131"/>
                  <a:pt x="5037221" y="2903621"/>
                </a:cubicBezTo>
                <a:cubicBezTo>
                  <a:pt x="5088590" y="2878111"/>
                  <a:pt x="5130970" y="2798908"/>
                  <a:pt x="5162146" y="2811139"/>
                </a:cubicBezTo>
                <a:cubicBezTo>
                  <a:pt x="5193322" y="2823370"/>
                  <a:pt x="5225068" y="2899301"/>
                  <a:pt x="5224280" y="2977007"/>
                </a:cubicBezTo>
                <a:cubicBezTo>
                  <a:pt x="5223492" y="3054713"/>
                  <a:pt x="5142941" y="3204450"/>
                  <a:pt x="5157417" y="3277378"/>
                </a:cubicBezTo>
                <a:cubicBezTo>
                  <a:pt x="5171893" y="3350306"/>
                  <a:pt x="5274780" y="3356790"/>
                  <a:pt x="5311134" y="3414574"/>
                </a:cubicBezTo>
                <a:cubicBezTo>
                  <a:pt x="5347488" y="3472358"/>
                  <a:pt x="5316681" y="3564859"/>
                  <a:pt x="5375542" y="3624079"/>
                </a:cubicBezTo>
                <a:cubicBezTo>
                  <a:pt x="5434403" y="3683299"/>
                  <a:pt x="5584329" y="3710833"/>
                  <a:pt x="5664300" y="3769894"/>
                </a:cubicBezTo>
                <a:cubicBezTo>
                  <a:pt x="5744271" y="3828955"/>
                  <a:pt x="5815503" y="3898231"/>
                  <a:pt x="5855369" y="3978442"/>
                </a:cubicBezTo>
                <a:cubicBezTo>
                  <a:pt x="5895235" y="4058653"/>
                  <a:pt x="5908842" y="4160253"/>
                  <a:pt x="5903495" y="4251158"/>
                </a:cubicBezTo>
                <a:cubicBezTo>
                  <a:pt x="5898148" y="4342063"/>
                  <a:pt x="5858042" y="4432968"/>
                  <a:pt x="5823284" y="4523873"/>
                </a:cubicBezTo>
                <a:cubicBezTo>
                  <a:pt x="5788526" y="4614778"/>
                  <a:pt x="5732378" y="4711031"/>
                  <a:pt x="5694947" y="4796589"/>
                </a:cubicBezTo>
                <a:cubicBezTo>
                  <a:pt x="5657516" y="4882147"/>
                  <a:pt x="5636126" y="4983747"/>
                  <a:pt x="5598695" y="5037221"/>
                </a:cubicBezTo>
                <a:cubicBezTo>
                  <a:pt x="5561264" y="5090695"/>
                  <a:pt x="5563937" y="5106736"/>
                  <a:pt x="5470358" y="5117431"/>
                </a:cubicBezTo>
                <a:cubicBezTo>
                  <a:pt x="5376779" y="5128126"/>
                  <a:pt x="5181600" y="5053263"/>
                  <a:pt x="5037221" y="5101389"/>
                </a:cubicBezTo>
                <a:cubicBezTo>
                  <a:pt x="4892842" y="5149515"/>
                  <a:pt x="4716379" y="5315284"/>
                  <a:pt x="4604084" y="5406189"/>
                </a:cubicBezTo>
                <a:cubicBezTo>
                  <a:pt x="4491789" y="5497094"/>
                  <a:pt x="4438316" y="5555916"/>
                  <a:pt x="4363453" y="5646821"/>
                </a:cubicBezTo>
                <a:cubicBezTo>
                  <a:pt x="4288590" y="5737726"/>
                  <a:pt x="4197684" y="5887453"/>
                  <a:pt x="4154905" y="5951621"/>
                </a:cubicBezTo>
                <a:cubicBezTo>
                  <a:pt x="4112126" y="6015789"/>
                  <a:pt x="4184316" y="6015789"/>
                  <a:pt x="4106779" y="6031831"/>
                </a:cubicBezTo>
                <a:cubicBezTo>
                  <a:pt x="4029242" y="6047873"/>
                  <a:pt x="3844758" y="6050547"/>
                  <a:pt x="3689684" y="6047873"/>
                </a:cubicBezTo>
                <a:cubicBezTo>
                  <a:pt x="3534610" y="6045199"/>
                  <a:pt x="3342105" y="5997073"/>
                  <a:pt x="3176337" y="6015789"/>
                </a:cubicBezTo>
                <a:cubicBezTo>
                  <a:pt x="3010569" y="6034505"/>
                  <a:pt x="2815390" y="6117389"/>
                  <a:pt x="2695074" y="6160168"/>
                </a:cubicBezTo>
                <a:cubicBezTo>
                  <a:pt x="2574758" y="6202947"/>
                  <a:pt x="2561389" y="6235031"/>
                  <a:pt x="2454442" y="6272463"/>
                </a:cubicBezTo>
                <a:cubicBezTo>
                  <a:pt x="2347495" y="6309895"/>
                  <a:pt x="2176379" y="6352674"/>
                  <a:pt x="2053390" y="6384758"/>
                </a:cubicBezTo>
                <a:cubicBezTo>
                  <a:pt x="1930401" y="6416842"/>
                  <a:pt x="1780673" y="6456947"/>
                  <a:pt x="1716505" y="646496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5919537" y="13426950"/>
            <a:ext cx="8213558" cy="1320275"/>
          </a:xfrm>
          <a:custGeom>
            <a:avLst/>
            <a:gdLst>
              <a:gd name="connsiteX0" fmla="*/ 0 w 8213558"/>
              <a:gd name="connsiteY0" fmla="*/ 176755 h 1320275"/>
              <a:gd name="connsiteX1" fmla="*/ 64168 w 8213558"/>
              <a:gd name="connsiteY1" fmla="*/ 449471 h 1320275"/>
              <a:gd name="connsiteX2" fmla="*/ 304800 w 8213558"/>
              <a:gd name="connsiteY2" fmla="*/ 545724 h 1320275"/>
              <a:gd name="connsiteX3" fmla="*/ 561474 w 8213558"/>
              <a:gd name="connsiteY3" fmla="*/ 561766 h 1320275"/>
              <a:gd name="connsiteX4" fmla="*/ 866274 w 8213558"/>
              <a:gd name="connsiteY4" fmla="*/ 834482 h 1320275"/>
              <a:gd name="connsiteX5" fmla="*/ 1171074 w 8213558"/>
              <a:gd name="connsiteY5" fmla="*/ 914692 h 1320275"/>
              <a:gd name="connsiteX6" fmla="*/ 1604210 w 8213558"/>
              <a:gd name="connsiteY6" fmla="*/ 1075113 h 1320275"/>
              <a:gd name="connsiteX7" fmla="*/ 1828800 w 8213558"/>
              <a:gd name="connsiteY7" fmla="*/ 1251576 h 1320275"/>
              <a:gd name="connsiteX8" fmla="*/ 1989221 w 8213558"/>
              <a:gd name="connsiteY8" fmla="*/ 1315745 h 1320275"/>
              <a:gd name="connsiteX9" fmla="*/ 2101516 w 8213558"/>
              <a:gd name="connsiteY9" fmla="*/ 1139282 h 1320275"/>
              <a:gd name="connsiteX10" fmla="*/ 2277979 w 8213558"/>
              <a:gd name="connsiteY10" fmla="*/ 978861 h 1320275"/>
              <a:gd name="connsiteX11" fmla="*/ 2759242 w 8213558"/>
              <a:gd name="connsiteY11" fmla="*/ 930734 h 1320275"/>
              <a:gd name="connsiteX12" fmla="*/ 3416968 w 8213558"/>
              <a:gd name="connsiteY12" fmla="*/ 818439 h 1320275"/>
              <a:gd name="connsiteX13" fmla="*/ 3914274 w 8213558"/>
              <a:gd name="connsiteY13" fmla="*/ 658018 h 1320275"/>
              <a:gd name="connsiteX14" fmla="*/ 4604084 w 8213558"/>
              <a:gd name="connsiteY14" fmla="*/ 706145 h 1320275"/>
              <a:gd name="connsiteX15" fmla="*/ 5502442 w 8213558"/>
              <a:gd name="connsiteY15" fmla="*/ 930734 h 1320275"/>
              <a:gd name="connsiteX16" fmla="*/ 6400800 w 8213558"/>
              <a:gd name="connsiteY16" fmla="*/ 1043029 h 1320275"/>
              <a:gd name="connsiteX17" fmla="*/ 6721642 w 8213558"/>
              <a:gd name="connsiteY17" fmla="*/ 658018 h 1320275"/>
              <a:gd name="connsiteX18" fmla="*/ 6978316 w 8213558"/>
              <a:gd name="connsiteY18" fmla="*/ 305092 h 1320275"/>
              <a:gd name="connsiteX19" fmla="*/ 7170821 w 8213558"/>
              <a:gd name="connsiteY19" fmla="*/ 112587 h 1320275"/>
              <a:gd name="connsiteX20" fmla="*/ 7507705 w 8213558"/>
              <a:gd name="connsiteY20" fmla="*/ 32376 h 1320275"/>
              <a:gd name="connsiteX21" fmla="*/ 7924800 w 8213558"/>
              <a:gd name="connsiteY21" fmla="*/ 292 h 1320275"/>
              <a:gd name="connsiteX22" fmla="*/ 8213558 w 8213558"/>
              <a:gd name="connsiteY22" fmla="*/ 48418 h 132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13558" h="1320275">
                <a:moveTo>
                  <a:pt x="0" y="176755"/>
                </a:moveTo>
                <a:cubicBezTo>
                  <a:pt x="6684" y="282365"/>
                  <a:pt x="13368" y="387976"/>
                  <a:pt x="64168" y="449471"/>
                </a:cubicBezTo>
                <a:cubicBezTo>
                  <a:pt x="114968" y="510966"/>
                  <a:pt x="221916" y="527008"/>
                  <a:pt x="304800" y="545724"/>
                </a:cubicBezTo>
                <a:cubicBezTo>
                  <a:pt x="387684" y="564440"/>
                  <a:pt x="467895" y="513640"/>
                  <a:pt x="561474" y="561766"/>
                </a:cubicBezTo>
                <a:cubicBezTo>
                  <a:pt x="655053" y="609892"/>
                  <a:pt x="764674" y="775661"/>
                  <a:pt x="866274" y="834482"/>
                </a:cubicBezTo>
                <a:cubicBezTo>
                  <a:pt x="967874" y="893303"/>
                  <a:pt x="1048085" y="874587"/>
                  <a:pt x="1171074" y="914692"/>
                </a:cubicBezTo>
                <a:cubicBezTo>
                  <a:pt x="1294063" y="954797"/>
                  <a:pt x="1494589" y="1018966"/>
                  <a:pt x="1604210" y="1075113"/>
                </a:cubicBezTo>
                <a:cubicBezTo>
                  <a:pt x="1713831" y="1131260"/>
                  <a:pt x="1764632" y="1211471"/>
                  <a:pt x="1828800" y="1251576"/>
                </a:cubicBezTo>
                <a:cubicBezTo>
                  <a:pt x="1892969" y="1291681"/>
                  <a:pt x="1943768" y="1334461"/>
                  <a:pt x="1989221" y="1315745"/>
                </a:cubicBezTo>
                <a:cubicBezTo>
                  <a:pt x="2034674" y="1297029"/>
                  <a:pt x="2053390" y="1195429"/>
                  <a:pt x="2101516" y="1139282"/>
                </a:cubicBezTo>
                <a:cubicBezTo>
                  <a:pt x="2149642" y="1083135"/>
                  <a:pt x="2168358" y="1013619"/>
                  <a:pt x="2277979" y="978861"/>
                </a:cubicBezTo>
                <a:cubicBezTo>
                  <a:pt x="2387600" y="944103"/>
                  <a:pt x="2569411" y="957471"/>
                  <a:pt x="2759242" y="930734"/>
                </a:cubicBezTo>
                <a:cubicBezTo>
                  <a:pt x="2949073" y="903997"/>
                  <a:pt x="3224463" y="863892"/>
                  <a:pt x="3416968" y="818439"/>
                </a:cubicBezTo>
                <a:cubicBezTo>
                  <a:pt x="3609473" y="772986"/>
                  <a:pt x="3716421" y="676734"/>
                  <a:pt x="3914274" y="658018"/>
                </a:cubicBezTo>
                <a:cubicBezTo>
                  <a:pt x="4112127" y="639302"/>
                  <a:pt x="4339389" y="660692"/>
                  <a:pt x="4604084" y="706145"/>
                </a:cubicBezTo>
                <a:cubicBezTo>
                  <a:pt x="4868779" y="751598"/>
                  <a:pt x="5202989" y="874587"/>
                  <a:pt x="5502442" y="930734"/>
                </a:cubicBezTo>
                <a:cubicBezTo>
                  <a:pt x="5801895" y="986881"/>
                  <a:pt x="6197600" y="1088482"/>
                  <a:pt x="6400800" y="1043029"/>
                </a:cubicBezTo>
                <a:cubicBezTo>
                  <a:pt x="6604000" y="997576"/>
                  <a:pt x="6625389" y="781008"/>
                  <a:pt x="6721642" y="658018"/>
                </a:cubicBezTo>
                <a:cubicBezTo>
                  <a:pt x="6817895" y="535029"/>
                  <a:pt x="6903453" y="395997"/>
                  <a:pt x="6978316" y="305092"/>
                </a:cubicBezTo>
                <a:cubicBezTo>
                  <a:pt x="7053179" y="214187"/>
                  <a:pt x="7082590" y="158040"/>
                  <a:pt x="7170821" y="112587"/>
                </a:cubicBezTo>
                <a:cubicBezTo>
                  <a:pt x="7259052" y="67134"/>
                  <a:pt x="7382042" y="51092"/>
                  <a:pt x="7507705" y="32376"/>
                </a:cubicBezTo>
                <a:cubicBezTo>
                  <a:pt x="7633368" y="13660"/>
                  <a:pt x="7807158" y="-2382"/>
                  <a:pt x="7924800" y="292"/>
                </a:cubicBezTo>
                <a:cubicBezTo>
                  <a:pt x="8042442" y="2966"/>
                  <a:pt x="8160084" y="29702"/>
                  <a:pt x="8213558" y="4841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6513095" y="7122695"/>
            <a:ext cx="4963219" cy="3457333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667000" y="685800"/>
            <a:ext cx="10477500" cy="13012116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0477500" h="13012116">
                <a:moveTo>
                  <a:pt x="0" y="0"/>
                </a:moveTo>
                <a:cubicBezTo>
                  <a:pt x="57150" y="95250"/>
                  <a:pt x="114300" y="190500"/>
                  <a:pt x="152400" y="266700"/>
                </a:cubicBezTo>
                <a:cubicBezTo>
                  <a:pt x="190500" y="342900"/>
                  <a:pt x="241300" y="400050"/>
                  <a:pt x="228600" y="457200"/>
                </a:cubicBezTo>
                <a:cubicBezTo>
                  <a:pt x="215900" y="514350"/>
                  <a:pt x="101600" y="530225"/>
                  <a:pt x="76200" y="609600"/>
                </a:cubicBezTo>
                <a:cubicBezTo>
                  <a:pt x="50800" y="688975"/>
                  <a:pt x="34925" y="850900"/>
                  <a:pt x="76200" y="933450"/>
                </a:cubicBezTo>
                <a:cubicBezTo>
                  <a:pt x="117475" y="1016000"/>
                  <a:pt x="206375" y="1066800"/>
                  <a:pt x="323850" y="1104900"/>
                </a:cubicBezTo>
                <a:cubicBezTo>
                  <a:pt x="441325" y="1143000"/>
                  <a:pt x="781050" y="1162050"/>
                  <a:pt x="781050" y="1162050"/>
                </a:cubicBezTo>
                <a:cubicBezTo>
                  <a:pt x="908050" y="1177925"/>
                  <a:pt x="1003300" y="1177925"/>
                  <a:pt x="1085850" y="1200150"/>
                </a:cubicBezTo>
                <a:cubicBezTo>
                  <a:pt x="1168400" y="1222375"/>
                  <a:pt x="1225550" y="1222375"/>
                  <a:pt x="1276350" y="1295400"/>
                </a:cubicBezTo>
                <a:cubicBezTo>
                  <a:pt x="1327150" y="1368425"/>
                  <a:pt x="1397000" y="1530350"/>
                  <a:pt x="1390650" y="1638300"/>
                </a:cubicBezTo>
                <a:cubicBezTo>
                  <a:pt x="1384300" y="1746250"/>
                  <a:pt x="1222375" y="1831975"/>
                  <a:pt x="1238250" y="1943100"/>
                </a:cubicBezTo>
                <a:cubicBezTo>
                  <a:pt x="1254125" y="2054225"/>
                  <a:pt x="1407629" y="2141551"/>
                  <a:pt x="1485900" y="2305050"/>
                </a:cubicBezTo>
                <a:cubicBezTo>
                  <a:pt x="1564171" y="2468549"/>
                  <a:pt x="1703733" y="2757419"/>
                  <a:pt x="1707874" y="2924092"/>
                </a:cubicBezTo>
                <a:cubicBezTo>
                  <a:pt x="1712015" y="3090765"/>
                  <a:pt x="1532724" y="3186567"/>
                  <a:pt x="1510747" y="3305091"/>
                </a:cubicBezTo>
                <a:cubicBezTo>
                  <a:pt x="1488771" y="3423615"/>
                  <a:pt x="1563011" y="3502632"/>
                  <a:pt x="1576015" y="3635237"/>
                </a:cubicBezTo>
                <a:cubicBezTo>
                  <a:pt x="1589019" y="3767842"/>
                  <a:pt x="1527589" y="4011268"/>
                  <a:pt x="1588770" y="4100720"/>
                </a:cubicBezTo>
                <a:cubicBezTo>
                  <a:pt x="1649951" y="4190172"/>
                  <a:pt x="1854945" y="4162977"/>
                  <a:pt x="1943100" y="4171950"/>
                </a:cubicBezTo>
                <a:cubicBezTo>
                  <a:pt x="2031255" y="4180923"/>
                  <a:pt x="2048372" y="4143458"/>
                  <a:pt x="2117697" y="4154557"/>
                </a:cubicBezTo>
                <a:cubicBezTo>
                  <a:pt x="2187022" y="4165656"/>
                  <a:pt x="2308778" y="4232468"/>
                  <a:pt x="2359053" y="4238542"/>
                </a:cubicBezTo>
                <a:cubicBezTo>
                  <a:pt x="2409328" y="4244616"/>
                  <a:pt x="2422028" y="4234125"/>
                  <a:pt x="2419350" y="4191000"/>
                </a:cubicBezTo>
                <a:cubicBezTo>
                  <a:pt x="2416672" y="4147875"/>
                  <a:pt x="2325813" y="4032471"/>
                  <a:pt x="2342985" y="3979794"/>
                </a:cubicBezTo>
                <a:cubicBezTo>
                  <a:pt x="2360157" y="3927117"/>
                  <a:pt x="2472137" y="3854754"/>
                  <a:pt x="2522385" y="3874936"/>
                </a:cubicBezTo>
                <a:cubicBezTo>
                  <a:pt x="2572633" y="3895118"/>
                  <a:pt x="2591794" y="4041858"/>
                  <a:pt x="2644471" y="4100885"/>
                </a:cubicBezTo>
                <a:cubicBezTo>
                  <a:pt x="2697149" y="4159912"/>
                  <a:pt x="2750516" y="4188764"/>
                  <a:pt x="2814596" y="4276808"/>
                </a:cubicBezTo>
                <a:cubicBezTo>
                  <a:pt x="2878676" y="4364852"/>
                  <a:pt x="2964649" y="4554551"/>
                  <a:pt x="3028950" y="4629150"/>
                </a:cubicBezTo>
                <a:cubicBezTo>
                  <a:pt x="3093251" y="4703749"/>
                  <a:pt x="3157137" y="4723655"/>
                  <a:pt x="3200400" y="4724400"/>
                </a:cubicBezTo>
                <a:cubicBezTo>
                  <a:pt x="3243663" y="4725145"/>
                  <a:pt x="3253602" y="4643148"/>
                  <a:pt x="3288527" y="4633623"/>
                </a:cubicBezTo>
                <a:cubicBezTo>
                  <a:pt x="3323452" y="4624098"/>
                  <a:pt x="3363816" y="4639724"/>
                  <a:pt x="3409950" y="4667250"/>
                </a:cubicBezTo>
                <a:cubicBezTo>
                  <a:pt x="3456084" y="4694776"/>
                  <a:pt x="3519307" y="4715593"/>
                  <a:pt x="3565331" y="4798778"/>
                </a:cubicBezTo>
                <a:cubicBezTo>
                  <a:pt x="3611355" y="4881963"/>
                  <a:pt x="3610610" y="5095958"/>
                  <a:pt x="3686092" y="5166360"/>
                </a:cubicBezTo>
                <a:cubicBezTo>
                  <a:pt x="3761574" y="5236762"/>
                  <a:pt x="3921373" y="5186901"/>
                  <a:pt x="4018224" y="5221191"/>
                </a:cubicBezTo>
                <a:cubicBezTo>
                  <a:pt x="4115075" y="5255481"/>
                  <a:pt x="4199779" y="5296425"/>
                  <a:pt x="4267200" y="5372100"/>
                </a:cubicBezTo>
                <a:cubicBezTo>
                  <a:pt x="4334621" y="5447775"/>
                  <a:pt x="4408280" y="5599540"/>
                  <a:pt x="4422747" y="5675243"/>
                </a:cubicBezTo>
                <a:cubicBezTo>
                  <a:pt x="4437214" y="5750946"/>
                  <a:pt x="4337630" y="5786561"/>
                  <a:pt x="4354002" y="5826318"/>
                </a:cubicBezTo>
                <a:cubicBezTo>
                  <a:pt x="4370374" y="5866075"/>
                  <a:pt x="4411538" y="5887886"/>
                  <a:pt x="4473271" y="5913783"/>
                </a:cubicBezTo>
                <a:cubicBezTo>
                  <a:pt x="4535004" y="5939680"/>
                  <a:pt x="4615041" y="5918946"/>
                  <a:pt x="4708497" y="5902187"/>
                </a:cubicBezTo>
                <a:cubicBezTo>
                  <a:pt x="4801953" y="5885428"/>
                  <a:pt x="4884751" y="5817484"/>
                  <a:pt x="5034004" y="5813232"/>
                </a:cubicBezTo>
                <a:cubicBezTo>
                  <a:pt x="5183257" y="5808980"/>
                  <a:pt x="5411139" y="5855749"/>
                  <a:pt x="5604013" y="5876676"/>
                </a:cubicBezTo>
                <a:lnTo>
                  <a:pt x="6191250" y="5938797"/>
                </a:lnTo>
                <a:cubicBezTo>
                  <a:pt x="6330398" y="5953126"/>
                  <a:pt x="6273800" y="5968199"/>
                  <a:pt x="6438900" y="5962650"/>
                </a:cubicBezTo>
                <a:cubicBezTo>
                  <a:pt x="6604000" y="5957101"/>
                  <a:pt x="7006203" y="5898874"/>
                  <a:pt x="7181850" y="5905500"/>
                </a:cubicBezTo>
                <a:cubicBezTo>
                  <a:pt x="7357497" y="5912126"/>
                  <a:pt x="7399546" y="5999700"/>
                  <a:pt x="7492780" y="6002406"/>
                </a:cubicBezTo>
                <a:cubicBezTo>
                  <a:pt x="7586014" y="6005112"/>
                  <a:pt x="7681954" y="5887085"/>
                  <a:pt x="7741257" y="5921734"/>
                </a:cubicBezTo>
                <a:cubicBezTo>
                  <a:pt x="7800560" y="5956383"/>
                  <a:pt x="7716078" y="6198373"/>
                  <a:pt x="7737281" y="6258008"/>
                </a:cubicBezTo>
                <a:cubicBezTo>
                  <a:pt x="7758484" y="6317643"/>
                  <a:pt x="7837225" y="6255744"/>
                  <a:pt x="7868478" y="6279543"/>
                </a:cubicBezTo>
                <a:cubicBezTo>
                  <a:pt x="7899731" y="6303342"/>
                  <a:pt x="7861438" y="6358366"/>
                  <a:pt x="7924800" y="6400800"/>
                </a:cubicBezTo>
                <a:cubicBezTo>
                  <a:pt x="7988162" y="6443235"/>
                  <a:pt x="8194675" y="6483350"/>
                  <a:pt x="8248650" y="6534150"/>
                </a:cubicBezTo>
                <a:cubicBezTo>
                  <a:pt x="8302625" y="6584950"/>
                  <a:pt x="8207375" y="6648450"/>
                  <a:pt x="8248650" y="6705600"/>
                </a:cubicBezTo>
                <a:cubicBezTo>
                  <a:pt x="8289925" y="6762750"/>
                  <a:pt x="8410575" y="6870700"/>
                  <a:pt x="8496300" y="6877050"/>
                </a:cubicBezTo>
                <a:cubicBezTo>
                  <a:pt x="8582025" y="6883400"/>
                  <a:pt x="8686800" y="6804025"/>
                  <a:pt x="8763000" y="6743700"/>
                </a:cubicBezTo>
                <a:cubicBezTo>
                  <a:pt x="8839200" y="6683375"/>
                  <a:pt x="8886825" y="6584950"/>
                  <a:pt x="8953500" y="6515100"/>
                </a:cubicBezTo>
                <a:cubicBezTo>
                  <a:pt x="9020175" y="6445250"/>
                  <a:pt x="9061450" y="6334125"/>
                  <a:pt x="9163050" y="6324600"/>
                </a:cubicBezTo>
                <a:cubicBezTo>
                  <a:pt x="9264650" y="6315075"/>
                  <a:pt x="9461500" y="6350000"/>
                  <a:pt x="9563100" y="6457950"/>
                </a:cubicBezTo>
                <a:cubicBezTo>
                  <a:pt x="9664700" y="6565900"/>
                  <a:pt x="9702800" y="6835775"/>
                  <a:pt x="9772650" y="6972300"/>
                </a:cubicBezTo>
                <a:cubicBezTo>
                  <a:pt x="9842500" y="7108825"/>
                  <a:pt x="9921875" y="7232650"/>
                  <a:pt x="9982200" y="7277100"/>
                </a:cubicBezTo>
                <a:cubicBezTo>
                  <a:pt x="10042525" y="7321550"/>
                  <a:pt x="10061575" y="7235825"/>
                  <a:pt x="10134600" y="7239000"/>
                </a:cubicBezTo>
                <a:cubicBezTo>
                  <a:pt x="10207625" y="7242175"/>
                  <a:pt x="10363200" y="7229475"/>
                  <a:pt x="10420350" y="7296150"/>
                </a:cubicBezTo>
                <a:cubicBezTo>
                  <a:pt x="10477500" y="7362825"/>
                  <a:pt x="10477500" y="7524750"/>
                  <a:pt x="10477500" y="7639050"/>
                </a:cubicBezTo>
                <a:cubicBezTo>
                  <a:pt x="10477500" y="7753350"/>
                  <a:pt x="10458450" y="7908925"/>
                  <a:pt x="10420350" y="7981950"/>
                </a:cubicBezTo>
                <a:cubicBezTo>
                  <a:pt x="10382250" y="8054975"/>
                  <a:pt x="10331450" y="8058150"/>
                  <a:pt x="10248900" y="8077200"/>
                </a:cubicBezTo>
                <a:cubicBezTo>
                  <a:pt x="10166350" y="8096250"/>
                  <a:pt x="10007600" y="8048625"/>
                  <a:pt x="9925050" y="8096250"/>
                </a:cubicBezTo>
                <a:cubicBezTo>
                  <a:pt x="9842500" y="8143875"/>
                  <a:pt x="9823450" y="8293100"/>
                  <a:pt x="9753600" y="8362950"/>
                </a:cubicBezTo>
                <a:cubicBezTo>
                  <a:pt x="9683750" y="8432800"/>
                  <a:pt x="9569450" y="8451850"/>
                  <a:pt x="9505950" y="8515350"/>
                </a:cubicBezTo>
                <a:cubicBezTo>
                  <a:pt x="9442450" y="8578850"/>
                  <a:pt x="9385300" y="8639175"/>
                  <a:pt x="9372600" y="8743950"/>
                </a:cubicBezTo>
                <a:cubicBezTo>
                  <a:pt x="9359900" y="8848725"/>
                  <a:pt x="9455150" y="9017000"/>
                  <a:pt x="9429750" y="9144000"/>
                </a:cubicBezTo>
                <a:cubicBezTo>
                  <a:pt x="9404350" y="9271000"/>
                  <a:pt x="9290050" y="9413875"/>
                  <a:pt x="9220200" y="9505950"/>
                </a:cubicBezTo>
                <a:cubicBezTo>
                  <a:pt x="9150350" y="9598025"/>
                  <a:pt x="9058275" y="9645650"/>
                  <a:pt x="9010650" y="9696450"/>
                </a:cubicBezTo>
                <a:cubicBezTo>
                  <a:pt x="8963025" y="9747250"/>
                  <a:pt x="8975725" y="9766300"/>
                  <a:pt x="8934450" y="9810750"/>
                </a:cubicBezTo>
                <a:cubicBezTo>
                  <a:pt x="8893175" y="9855200"/>
                  <a:pt x="8813800" y="9909175"/>
                  <a:pt x="8763000" y="9963150"/>
                </a:cubicBezTo>
                <a:cubicBezTo>
                  <a:pt x="8712200" y="10017125"/>
                  <a:pt x="8674100" y="10071100"/>
                  <a:pt x="8629650" y="10134600"/>
                </a:cubicBezTo>
                <a:cubicBezTo>
                  <a:pt x="8585200" y="10198100"/>
                  <a:pt x="8531225" y="10277475"/>
                  <a:pt x="8496300" y="10344150"/>
                </a:cubicBezTo>
                <a:cubicBezTo>
                  <a:pt x="8461375" y="10410825"/>
                  <a:pt x="8445500" y="10455275"/>
                  <a:pt x="8420100" y="10534650"/>
                </a:cubicBezTo>
                <a:cubicBezTo>
                  <a:pt x="8394700" y="10614025"/>
                  <a:pt x="8359775" y="10741025"/>
                  <a:pt x="8343900" y="10820400"/>
                </a:cubicBezTo>
                <a:cubicBezTo>
                  <a:pt x="8328025" y="10899775"/>
                  <a:pt x="8315325" y="10956925"/>
                  <a:pt x="8324850" y="11010900"/>
                </a:cubicBezTo>
                <a:cubicBezTo>
                  <a:pt x="8334375" y="11064875"/>
                  <a:pt x="8369300" y="11102975"/>
                  <a:pt x="8401050" y="11144250"/>
                </a:cubicBezTo>
                <a:cubicBezTo>
                  <a:pt x="8432800" y="11185525"/>
                  <a:pt x="8515350" y="11217275"/>
                  <a:pt x="8515350" y="11258550"/>
                </a:cubicBezTo>
                <a:cubicBezTo>
                  <a:pt x="8515350" y="11299825"/>
                  <a:pt x="8442325" y="11293475"/>
                  <a:pt x="8401050" y="11391900"/>
                </a:cubicBezTo>
                <a:cubicBezTo>
                  <a:pt x="8359775" y="11490325"/>
                  <a:pt x="8359775" y="11731625"/>
                  <a:pt x="8267700" y="11849100"/>
                </a:cubicBezTo>
                <a:cubicBezTo>
                  <a:pt x="8175625" y="11966575"/>
                  <a:pt x="7962900" y="12030075"/>
                  <a:pt x="7848600" y="12096750"/>
                </a:cubicBezTo>
                <a:cubicBezTo>
                  <a:pt x="7734300" y="12163425"/>
                  <a:pt x="7737475" y="12176125"/>
                  <a:pt x="7581900" y="12249150"/>
                </a:cubicBezTo>
                <a:cubicBezTo>
                  <a:pt x="7426325" y="12322175"/>
                  <a:pt x="7080250" y="12452350"/>
                  <a:pt x="6915150" y="12534900"/>
                </a:cubicBezTo>
                <a:cubicBezTo>
                  <a:pt x="6750050" y="12617450"/>
                  <a:pt x="6670675" y="12687300"/>
                  <a:pt x="6591300" y="12744450"/>
                </a:cubicBezTo>
                <a:cubicBezTo>
                  <a:pt x="6511925" y="12801600"/>
                  <a:pt x="6486525" y="12846050"/>
                  <a:pt x="6438900" y="12877800"/>
                </a:cubicBezTo>
                <a:cubicBezTo>
                  <a:pt x="6391275" y="12909550"/>
                  <a:pt x="6372225" y="12912725"/>
                  <a:pt x="6305550" y="12934950"/>
                </a:cubicBezTo>
                <a:cubicBezTo>
                  <a:pt x="6238875" y="12957175"/>
                  <a:pt x="6149975" y="13020675"/>
                  <a:pt x="6038850" y="13011150"/>
                </a:cubicBezTo>
                <a:cubicBezTo>
                  <a:pt x="5927725" y="13001625"/>
                  <a:pt x="5772150" y="12912725"/>
                  <a:pt x="5638800" y="12877800"/>
                </a:cubicBezTo>
                <a:cubicBezTo>
                  <a:pt x="5505450" y="12842875"/>
                  <a:pt x="5378450" y="12814300"/>
                  <a:pt x="5238750" y="12801600"/>
                </a:cubicBezTo>
                <a:cubicBezTo>
                  <a:pt x="5099050" y="12788900"/>
                  <a:pt x="4914900" y="12776200"/>
                  <a:pt x="4800600" y="12801600"/>
                </a:cubicBezTo>
                <a:cubicBezTo>
                  <a:pt x="4686300" y="12827000"/>
                  <a:pt x="4673600" y="12947650"/>
                  <a:pt x="4552950" y="12954000"/>
                </a:cubicBezTo>
                <a:cubicBezTo>
                  <a:pt x="4432300" y="12960350"/>
                  <a:pt x="4076700" y="12839700"/>
                  <a:pt x="4076700" y="12839700"/>
                </a:cubicBezTo>
                <a:cubicBezTo>
                  <a:pt x="3959225" y="12811125"/>
                  <a:pt x="3927475" y="12792075"/>
                  <a:pt x="3848100" y="12782550"/>
                </a:cubicBezTo>
                <a:cubicBezTo>
                  <a:pt x="3768725" y="12773025"/>
                  <a:pt x="3684587" y="12777787"/>
                  <a:pt x="3600450" y="127825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568462" y="14225251"/>
            <a:ext cx="1959030" cy="1548515"/>
          </a:xfrm>
          <a:custGeom>
            <a:avLst/>
            <a:gdLst>
              <a:gd name="connsiteX0" fmla="*/ 38405 w 1956297"/>
              <a:gd name="connsiteY0" fmla="*/ 519448 h 1565807"/>
              <a:gd name="connsiteX1" fmla="*/ 114605 w 1956297"/>
              <a:gd name="connsiteY1" fmla="*/ 538498 h 1565807"/>
              <a:gd name="connsiteX2" fmla="*/ 247955 w 1956297"/>
              <a:gd name="connsiteY2" fmla="*/ 576598 h 1565807"/>
              <a:gd name="connsiteX3" fmla="*/ 533705 w 1956297"/>
              <a:gd name="connsiteY3" fmla="*/ 462298 h 1565807"/>
              <a:gd name="connsiteX4" fmla="*/ 819455 w 1956297"/>
              <a:gd name="connsiteY4" fmla="*/ 424198 h 1565807"/>
              <a:gd name="connsiteX5" fmla="*/ 914705 w 1956297"/>
              <a:gd name="connsiteY5" fmla="*/ 252748 h 1565807"/>
              <a:gd name="connsiteX6" fmla="*/ 1105205 w 1956297"/>
              <a:gd name="connsiteY6" fmla="*/ 62248 h 1565807"/>
              <a:gd name="connsiteX7" fmla="*/ 1371905 w 1956297"/>
              <a:gd name="connsiteY7" fmla="*/ 24148 h 1565807"/>
              <a:gd name="connsiteX8" fmla="*/ 1676705 w 1956297"/>
              <a:gd name="connsiteY8" fmla="*/ 5098 h 1565807"/>
              <a:gd name="connsiteX9" fmla="*/ 1867205 w 1956297"/>
              <a:gd name="connsiteY9" fmla="*/ 119398 h 1565807"/>
              <a:gd name="connsiteX10" fmla="*/ 1867205 w 1956297"/>
              <a:gd name="connsiteY10" fmla="*/ 309898 h 1565807"/>
              <a:gd name="connsiteX11" fmla="*/ 1810055 w 1956297"/>
              <a:gd name="connsiteY11" fmla="*/ 462298 h 1565807"/>
              <a:gd name="connsiteX12" fmla="*/ 1848155 w 1956297"/>
              <a:gd name="connsiteY12" fmla="*/ 595648 h 1565807"/>
              <a:gd name="connsiteX13" fmla="*/ 1924355 w 1956297"/>
              <a:gd name="connsiteY13" fmla="*/ 767098 h 1565807"/>
              <a:gd name="connsiteX14" fmla="*/ 1943405 w 1956297"/>
              <a:gd name="connsiteY14" fmla="*/ 976648 h 1565807"/>
              <a:gd name="connsiteX15" fmla="*/ 1733855 w 1956297"/>
              <a:gd name="connsiteY15" fmla="*/ 1033798 h 1565807"/>
              <a:gd name="connsiteX16" fmla="*/ 1505255 w 1956297"/>
              <a:gd name="connsiteY16" fmla="*/ 957598 h 1565807"/>
              <a:gd name="connsiteX17" fmla="*/ 1333805 w 1956297"/>
              <a:gd name="connsiteY17" fmla="*/ 995698 h 1565807"/>
              <a:gd name="connsiteX18" fmla="*/ 1181405 w 1956297"/>
              <a:gd name="connsiteY18" fmla="*/ 1109998 h 1565807"/>
              <a:gd name="connsiteX19" fmla="*/ 1009955 w 1956297"/>
              <a:gd name="connsiteY19" fmla="*/ 1129048 h 1565807"/>
              <a:gd name="connsiteX20" fmla="*/ 876605 w 1956297"/>
              <a:gd name="connsiteY20" fmla="*/ 1129048 h 1565807"/>
              <a:gd name="connsiteX21" fmla="*/ 705155 w 1956297"/>
              <a:gd name="connsiteY21" fmla="*/ 1319548 h 1565807"/>
              <a:gd name="connsiteX22" fmla="*/ 381305 w 1956297"/>
              <a:gd name="connsiteY22" fmla="*/ 1452898 h 1565807"/>
              <a:gd name="connsiteX23" fmla="*/ 76505 w 1956297"/>
              <a:gd name="connsiteY23" fmla="*/ 1490998 h 1565807"/>
              <a:gd name="connsiteX24" fmla="*/ 305 w 1956297"/>
              <a:gd name="connsiteY24" fmla="*/ 1490998 h 1565807"/>
              <a:gd name="connsiteX25" fmla="*/ 38405 w 1956297"/>
              <a:gd name="connsiteY25" fmla="*/ 519448 h 1565807"/>
              <a:gd name="connsiteX0" fmla="*/ 22786 w 1959728"/>
              <a:gd name="connsiteY0" fmla="*/ 614698 h 1557343"/>
              <a:gd name="connsiteX1" fmla="*/ 118036 w 1959728"/>
              <a:gd name="connsiteY1" fmla="*/ 538498 h 1557343"/>
              <a:gd name="connsiteX2" fmla="*/ 251386 w 1959728"/>
              <a:gd name="connsiteY2" fmla="*/ 576598 h 1557343"/>
              <a:gd name="connsiteX3" fmla="*/ 537136 w 1959728"/>
              <a:gd name="connsiteY3" fmla="*/ 462298 h 1557343"/>
              <a:gd name="connsiteX4" fmla="*/ 822886 w 1959728"/>
              <a:gd name="connsiteY4" fmla="*/ 424198 h 1557343"/>
              <a:gd name="connsiteX5" fmla="*/ 918136 w 1959728"/>
              <a:gd name="connsiteY5" fmla="*/ 252748 h 1557343"/>
              <a:gd name="connsiteX6" fmla="*/ 1108636 w 1959728"/>
              <a:gd name="connsiteY6" fmla="*/ 62248 h 1557343"/>
              <a:gd name="connsiteX7" fmla="*/ 1375336 w 1959728"/>
              <a:gd name="connsiteY7" fmla="*/ 24148 h 1557343"/>
              <a:gd name="connsiteX8" fmla="*/ 1680136 w 1959728"/>
              <a:gd name="connsiteY8" fmla="*/ 5098 h 1557343"/>
              <a:gd name="connsiteX9" fmla="*/ 1870636 w 1959728"/>
              <a:gd name="connsiteY9" fmla="*/ 119398 h 1557343"/>
              <a:gd name="connsiteX10" fmla="*/ 1870636 w 1959728"/>
              <a:gd name="connsiteY10" fmla="*/ 309898 h 1557343"/>
              <a:gd name="connsiteX11" fmla="*/ 1813486 w 1959728"/>
              <a:gd name="connsiteY11" fmla="*/ 462298 h 1557343"/>
              <a:gd name="connsiteX12" fmla="*/ 1851586 w 1959728"/>
              <a:gd name="connsiteY12" fmla="*/ 595648 h 1557343"/>
              <a:gd name="connsiteX13" fmla="*/ 1927786 w 1959728"/>
              <a:gd name="connsiteY13" fmla="*/ 767098 h 1557343"/>
              <a:gd name="connsiteX14" fmla="*/ 1946836 w 1959728"/>
              <a:gd name="connsiteY14" fmla="*/ 976648 h 1557343"/>
              <a:gd name="connsiteX15" fmla="*/ 1737286 w 1959728"/>
              <a:gd name="connsiteY15" fmla="*/ 1033798 h 1557343"/>
              <a:gd name="connsiteX16" fmla="*/ 1508686 w 1959728"/>
              <a:gd name="connsiteY16" fmla="*/ 957598 h 1557343"/>
              <a:gd name="connsiteX17" fmla="*/ 1337236 w 1959728"/>
              <a:gd name="connsiteY17" fmla="*/ 995698 h 1557343"/>
              <a:gd name="connsiteX18" fmla="*/ 1184836 w 1959728"/>
              <a:gd name="connsiteY18" fmla="*/ 1109998 h 1557343"/>
              <a:gd name="connsiteX19" fmla="*/ 1013386 w 1959728"/>
              <a:gd name="connsiteY19" fmla="*/ 1129048 h 1557343"/>
              <a:gd name="connsiteX20" fmla="*/ 880036 w 1959728"/>
              <a:gd name="connsiteY20" fmla="*/ 1129048 h 1557343"/>
              <a:gd name="connsiteX21" fmla="*/ 708586 w 1959728"/>
              <a:gd name="connsiteY21" fmla="*/ 1319548 h 1557343"/>
              <a:gd name="connsiteX22" fmla="*/ 384736 w 1959728"/>
              <a:gd name="connsiteY22" fmla="*/ 1452898 h 1557343"/>
              <a:gd name="connsiteX23" fmla="*/ 79936 w 1959728"/>
              <a:gd name="connsiteY23" fmla="*/ 1490998 h 1557343"/>
              <a:gd name="connsiteX24" fmla="*/ 3736 w 1959728"/>
              <a:gd name="connsiteY24" fmla="*/ 1490998 h 1557343"/>
              <a:gd name="connsiteX25" fmla="*/ 22786 w 1959728"/>
              <a:gd name="connsiteY25" fmla="*/ 614698 h 1557343"/>
              <a:gd name="connsiteX0" fmla="*/ 22786 w 1959728"/>
              <a:gd name="connsiteY0" fmla="*/ 652798 h 1554522"/>
              <a:gd name="connsiteX1" fmla="*/ 118036 w 1959728"/>
              <a:gd name="connsiteY1" fmla="*/ 538498 h 1554522"/>
              <a:gd name="connsiteX2" fmla="*/ 251386 w 1959728"/>
              <a:gd name="connsiteY2" fmla="*/ 576598 h 1554522"/>
              <a:gd name="connsiteX3" fmla="*/ 537136 w 1959728"/>
              <a:gd name="connsiteY3" fmla="*/ 462298 h 1554522"/>
              <a:gd name="connsiteX4" fmla="*/ 822886 w 1959728"/>
              <a:gd name="connsiteY4" fmla="*/ 424198 h 1554522"/>
              <a:gd name="connsiteX5" fmla="*/ 918136 w 1959728"/>
              <a:gd name="connsiteY5" fmla="*/ 252748 h 1554522"/>
              <a:gd name="connsiteX6" fmla="*/ 1108636 w 1959728"/>
              <a:gd name="connsiteY6" fmla="*/ 62248 h 1554522"/>
              <a:gd name="connsiteX7" fmla="*/ 1375336 w 1959728"/>
              <a:gd name="connsiteY7" fmla="*/ 24148 h 1554522"/>
              <a:gd name="connsiteX8" fmla="*/ 1680136 w 1959728"/>
              <a:gd name="connsiteY8" fmla="*/ 5098 h 1554522"/>
              <a:gd name="connsiteX9" fmla="*/ 1870636 w 1959728"/>
              <a:gd name="connsiteY9" fmla="*/ 119398 h 1554522"/>
              <a:gd name="connsiteX10" fmla="*/ 1870636 w 1959728"/>
              <a:gd name="connsiteY10" fmla="*/ 309898 h 1554522"/>
              <a:gd name="connsiteX11" fmla="*/ 1813486 w 1959728"/>
              <a:gd name="connsiteY11" fmla="*/ 462298 h 1554522"/>
              <a:gd name="connsiteX12" fmla="*/ 1851586 w 1959728"/>
              <a:gd name="connsiteY12" fmla="*/ 595648 h 1554522"/>
              <a:gd name="connsiteX13" fmla="*/ 1927786 w 1959728"/>
              <a:gd name="connsiteY13" fmla="*/ 767098 h 1554522"/>
              <a:gd name="connsiteX14" fmla="*/ 1946836 w 1959728"/>
              <a:gd name="connsiteY14" fmla="*/ 976648 h 1554522"/>
              <a:gd name="connsiteX15" fmla="*/ 1737286 w 1959728"/>
              <a:gd name="connsiteY15" fmla="*/ 1033798 h 1554522"/>
              <a:gd name="connsiteX16" fmla="*/ 1508686 w 1959728"/>
              <a:gd name="connsiteY16" fmla="*/ 957598 h 1554522"/>
              <a:gd name="connsiteX17" fmla="*/ 1337236 w 1959728"/>
              <a:gd name="connsiteY17" fmla="*/ 995698 h 1554522"/>
              <a:gd name="connsiteX18" fmla="*/ 1184836 w 1959728"/>
              <a:gd name="connsiteY18" fmla="*/ 1109998 h 1554522"/>
              <a:gd name="connsiteX19" fmla="*/ 1013386 w 1959728"/>
              <a:gd name="connsiteY19" fmla="*/ 1129048 h 1554522"/>
              <a:gd name="connsiteX20" fmla="*/ 880036 w 1959728"/>
              <a:gd name="connsiteY20" fmla="*/ 1129048 h 1554522"/>
              <a:gd name="connsiteX21" fmla="*/ 708586 w 1959728"/>
              <a:gd name="connsiteY21" fmla="*/ 1319548 h 1554522"/>
              <a:gd name="connsiteX22" fmla="*/ 384736 w 1959728"/>
              <a:gd name="connsiteY22" fmla="*/ 1452898 h 1554522"/>
              <a:gd name="connsiteX23" fmla="*/ 79936 w 1959728"/>
              <a:gd name="connsiteY23" fmla="*/ 1490998 h 1554522"/>
              <a:gd name="connsiteX24" fmla="*/ 3736 w 1959728"/>
              <a:gd name="connsiteY24" fmla="*/ 1490998 h 1554522"/>
              <a:gd name="connsiteX25" fmla="*/ 22786 w 1959728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17816 w 1959674"/>
              <a:gd name="connsiteY0" fmla="*/ 733915 h 1548515"/>
              <a:gd name="connsiteX1" fmla="*/ 68821 w 1959674"/>
              <a:gd name="connsiteY1" fmla="*/ 553247 h 1548515"/>
              <a:gd name="connsiteX2" fmla="*/ 251332 w 1959674"/>
              <a:gd name="connsiteY2" fmla="*/ 576598 h 1548515"/>
              <a:gd name="connsiteX3" fmla="*/ 537082 w 1959674"/>
              <a:gd name="connsiteY3" fmla="*/ 462298 h 1548515"/>
              <a:gd name="connsiteX4" fmla="*/ 822832 w 1959674"/>
              <a:gd name="connsiteY4" fmla="*/ 424198 h 1548515"/>
              <a:gd name="connsiteX5" fmla="*/ 918082 w 1959674"/>
              <a:gd name="connsiteY5" fmla="*/ 252748 h 1548515"/>
              <a:gd name="connsiteX6" fmla="*/ 1108582 w 1959674"/>
              <a:gd name="connsiteY6" fmla="*/ 62248 h 1548515"/>
              <a:gd name="connsiteX7" fmla="*/ 1375282 w 1959674"/>
              <a:gd name="connsiteY7" fmla="*/ 24148 h 1548515"/>
              <a:gd name="connsiteX8" fmla="*/ 1680082 w 1959674"/>
              <a:gd name="connsiteY8" fmla="*/ 5098 h 1548515"/>
              <a:gd name="connsiteX9" fmla="*/ 1870582 w 1959674"/>
              <a:gd name="connsiteY9" fmla="*/ 119398 h 1548515"/>
              <a:gd name="connsiteX10" fmla="*/ 1870582 w 1959674"/>
              <a:gd name="connsiteY10" fmla="*/ 309898 h 1548515"/>
              <a:gd name="connsiteX11" fmla="*/ 1813432 w 1959674"/>
              <a:gd name="connsiteY11" fmla="*/ 462298 h 1548515"/>
              <a:gd name="connsiteX12" fmla="*/ 1851532 w 1959674"/>
              <a:gd name="connsiteY12" fmla="*/ 595648 h 1548515"/>
              <a:gd name="connsiteX13" fmla="*/ 1927732 w 1959674"/>
              <a:gd name="connsiteY13" fmla="*/ 767098 h 1548515"/>
              <a:gd name="connsiteX14" fmla="*/ 1946782 w 1959674"/>
              <a:gd name="connsiteY14" fmla="*/ 976648 h 1548515"/>
              <a:gd name="connsiteX15" fmla="*/ 1737232 w 1959674"/>
              <a:gd name="connsiteY15" fmla="*/ 1033798 h 1548515"/>
              <a:gd name="connsiteX16" fmla="*/ 1508632 w 1959674"/>
              <a:gd name="connsiteY16" fmla="*/ 957598 h 1548515"/>
              <a:gd name="connsiteX17" fmla="*/ 1337182 w 1959674"/>
              <a:gd name="connsiteY17" fmla="*/ 995698 h 1548515"/>
              <a:gd name="connsiteX18" fmla="*/ 1184782 w 1959674"/>
              <a:gd name="connsiteY18" fmla="*/ 1109998 h 1548515"/>
              <a:gd name="connsiteX19" fmla="*/ 1013332 w 1959674"/>
              <a:gd name="connsiteY19" fmla="*/ 1129048 h 1548515"/>
              <a:gd name="connsiteX20" fmla="*/ 879982 w 1959674"/>
              <a:gd name="connsiteY20" fmla="*/ 1129048 h 1548515"/>
              <a:gd name="connsiteX21" fmla="*/ 708532 w 1959674"/>
              <a:gd name="connsiteY21" fmla="*/ 1319548 h 1548515"/>
              <a:gd name="connsiteX22" fmla="*/ 384682 w 1959674"/>
              <a:gd name="connsiteY22" fmla="*/ 1452898 h 1548515"/>
              <a:gd name="connsiteX23" fmla="*/ 79882 w 1959674"/>
              <a:gd name="connsiteY23" fmla="*/ 1490998 h 1548515"/>
              <a:gd name="connsiteX24" fmla="*/ 3682 w 1959674"/>
              <a:gd name="connsiteY24" fmla="*/ 1490998 h 1548515"/>
              <a:gd name="connsiteX25" fmla="*/ 17816 w 1959674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959030" h="1548515">
                <a:moveTo>
                  <a:pt x="17172" y="733915"/>
                </a:moveTo>
                <a:cubicBezTo>
                  <a:pt x="22703" y="589094"/>
                  <a:pt x="39090" y="749073"/>
                  <a:pt x="36222" y="622073"/>
                </a:cubicBezTo>
                <a:cubicBezTo>
                  <a:pt x="33354" y="495073"/>
                  <a:pt x="167319" y="603227"/>
                  <a:pt x="250688" y="576598"/>
                </a:cubicBezTo>
                <a:cubicBezTo>
                  <a:pt x="334057" y="549969"/>
                  <a:pt x="441188" y="487698"/>
                  <a:pt x="536438" y="462298"/>
                </a:cubicBezTo>
                <a:cubicBezTo>
                  <a:pt x="631688" y="436898"/>
                  <a:pt x="758688" y="459123"/>
                  <a:pt x="822188" y="424198"/>
                </a:cubicBezTo>
                <a:cubicBezTo>
                  <a:pt x="885688" y="389273"/>
                  <a:pt x="869813" y="313073"/>
                  <a:pt x="917438" y="252748"/>
                </a:cubicBezTo>
                <a:cubicBezTo>
                  <a:pt x="965063" y="192423"/>
                  <a:pt x="1031738" y="100348"/>
                  <a:pt x="1107938" y="62248"/>
                </a:cubicBezTo>
                <a:cubicBezTo>
                  <a:pt x="1184138" y="24148"/>
                  <a:pt x="1279388" y="33673"/>
                  <a:pt x="1374638" y="24148"/>
                </a:cubicBezTo>
                <a:cubicBezTo>
                  <a:pt x="1469888" y="14623"/>
                  <a:pt x="1596888" y="-10777"/>
                  <a:pt x="1679438" y="5098"/>
                </a:cubicBezTo>
                <a:cubicBezTo>
                  <a:pt x="1761988" y="20973"/>
                  <a:pt x="1838188" y="68598"/>
                  <a:pt x="1869938" y="119398"/>
                </a:cubicBezTo>
                <a:cubicBezTo>
                  <a:pt x="1901688" y="170198"/>
                  <a:pt x="1879463" y="252748"/>
                  <a:pt x="1869938" y="309898"/>
                </a:cubicBezTo>
                <a:cubicBezTo>
                  <a:pt x="1860413" y="367048"/>
                  <a:pt x="1815963" y="414673"/>
                  <a:pt x="1812788" y="462298"/>
                </a:cubicBezTo>
                <a:cubicBezTo>
                  <a:pt x="1809613" y="509923"/>
                  <a:pt x="1831838" y="544848"/>
                  <a:pt x="1850888" y="595648"/>
                </a:cubicBezTo>
                <a:cubicBezTo>
                  <a:pt x="1869938" y="646448"/>
                  <a:pt x="1911213" y="703598"/>
                  <a:pt x="1927088" y="767098"/>
                </a:cubicBezTo>
                <a:cubicBezTo>
                  <a:pt x="1942963" y="830598"/>
                  <a:pt x="1977888" y="932198"/>
                  <a:pt x="1946138" y="976648"/>
                </a:cubicBezTo>
                <a:cubicBezTo>
                  <a:pt x="1914388" y="1021098"/>
                  <a:pt x="1809613" y="1036973"/>
                  <a:pt x="1736588" y="1033798"/>
                </a:cubicBezTo>
                <a:cubicBezTo>
                  <a:pt x="1663563" y="1030623"/>
                  <a:pt x="1574663" y="963948"/>
                  <a:pt x="1507988" y="957598"/>
                </a:cubicBezTo>
                <a:cubicBezTo>
                  <a:pt x="1441313" y="951248"/>
                  <a:pt x="1390513" y="970298"/>
                  <a:pt x="1336538" y="995698"/>
                </a:cubicBezTo>
                <a:cubicBezTo>
                  <a:pt x="1282563" y="1021098"/>
                  <a:pt x="1238113" y="1087773"/>
                  <a:pt x="1184138" y="1109998"/>
                </a:cubicBezTo>
                <a:cubicBezTo>
                  <a:pt x="1130163" y="1132223"/>
                  <a:pt x="1063488" y="1125873"/>
                  <a:pt x="1012688" y="1129048"/>
                </a:cubicBezTo>
                <a:cubicBezTo>
                  <a:pt x="961888" y="1132223"/>
                  <a:pt x="930138" y="1097298"/>
                  <a:pt x="879338" y="1129048"/>
                </a:cubicBezTo>
                <a:cubicBezTo>
                  <a:pt x="828538" y="1160798"/>
                  <a:pt x="790438" y="1265573"/>
                  <a:pt x="707888" y="1319548"/>
                </a:cubicBezTo>
                <a:cubicBezTo>
                  <a:pt x="625338" y="1373523"/>
                  <a:pt x="488813" y="1424323"/>
                  <a:pt x="384038" y="1452898"/>
                </a:cubicBezTo>
                <a:cubicBezTo>
                  <a:pt x="279263" y="1481473"/>
                  <a:pt x="142738" y="1484648"/>
                  <a:pt x="79238" y="1490998"/>
                </a:cubicBezTo>
                <a:cubicBezTo>
                  <a:pt x="15738" y="1497348"/>
                  <a:pt x="13382" y="1617178"/>
                  <a:pt x="3038" y="1490998"/>
                </a:cubicBezTo>
                <a:cubicBezTo>
                  <a:pt x="-7306" y="1364818"/>
                  <a:pt x="11641" y="878736"/>
                  <a:pt x="17172" y="73391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1201400" y="11838385"/>
            <a:ext cx="3924300" cy="402158"/>
          </a:xfrm>
          <a:custGeom>
            <a:avLst/>
            <a:gdLst>
              <a:gd name="connsiteX0" fmla="*/ 0 w 3924300"/>
              <a:gd name="connsiteY0" fmla="*/ 125015 h 402158"/>
              <a:gd name="connsiteX1" fmla="*/ 457200 w 3924300"/>
              <a:gd name="connsiteY1" fmla="*/ 182165 h 402158"/>
              <a:gd name="connsiteX2" fmla="*/ 838200 w 3924300"/>
              <a:gd name="connsiteY2" fmla="*/ 182165 h 402158"/>
              <a:gd name="connsiteX3" fmla="*/ 1143000 w 3924300"/>
              <a:gd name="connsiteY3" fmla="*/ 334565 h 402158"/>
              <a:gd name="connsiteX4" fmla="*/ 1390650 w 3924300"/>
              <a:gd name="connsiteY4" fmla="*/ 372665 h 402158"/>
              <a:gd name="connsiteX5" fmla="*/ 1771650 w 3924300"/>
              <a:gd name="connsiteY5" fmla="*/ 391715 h 402158"/>
              <a:gd name="connsiteX6" fmla="*/ 2152650 w 3924300"/>
              <a:gd name="connsiteY6" fmla="*/ 201215 h 402158"/>
              <a:gd name="connsiteX7" fmla="*/ 2609850 w 3924300"/>
              <a:gd name="connsiteY7" fmla="*/ 29765 h 402158"/>
              <a:gd name="connsiteX8" fmla="*/ 3067050 w 3924300"/>
              <a:gd name="connsiteY8" fmla="*/ 10715 h 402158"/>
              <a:gd name="connsiteX9" fmla="*/ 3924300 w 3924300"/>
              <a:gd name="connsiteY9" fmla="*/ 144065 h 40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24300" h="402158">
                <a:moveTo>
                  <a:pt x="0" y="125015"/>
                </a:moveTo>
                <a:cubicBezTo>
                  <a:pt x="158750" y="148827"/>
                  <a:pt x="317500" y="172640"/>
                  <a:pt x="457200" y="182165"/>
                </a:cubicBezTo>
                <a:cubicBezTo>
                  <a:pt x="596900" y="191690"/>
                  <a:pt x="723900" y="156765"/>
                  <a:pt x="838200" y="182165"/>
                </a:cubicBezTo>
                <a:cubicBezTo>
                  <a:pt x="952500" y="207565"/>
                  <a:pt x="1050925" y="302815"/>
                  <a:pt x="1143000" y="334565"/>
                </a:cubicBezTo>
                <a:cubicBezTo>
                  <a:pt x="1235075" y="366315"/>
                  <a:pt x="1285875" y="363140"/>
                  <a:pt x="1390650" y="372665"/>
                </a:cubicBezTo>
                <a:cubicBezTo>
                  <a:pt x="1495425" y="382190"/>
                  <a:pt x="1644650" y="420290"/>
                  <a:pt x="1771650" y="391715"/>
                </a:cubicBezTo>
                <a:cubicBezTo>
                  <a:pt x="1898650" y="363140"/>
                  <a:pt x="2012950" y="261540"/>
                  <a:pt x="2152650" y="201215"/>
                </a:cubicBezTo>
                <a:cubicBezTo>
                  <a:pt x="2292350" y="140890"/>
                  <a:pt x="2457450" y="61515"/>
                  <a:pt x="2609850" y="29765"/>
                </a:cubicBezTo>
                <a:cubicBezTo>
                  <a:pt x="2762250" y="-1985"/>
                  <a:pt x="2847975" y="-8335"/>
                  <a:pt x="3067050" y="10715"/>
                </a:cubicBezTo>
                <a:cubicBezTo>
                  <a:pt x="3286125" y="29765"/>
                  <a:pt x="3924300" y="144065"/>
                  <a:pt x="3924300" y="1440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1418324" y="10668000"/>
            <a:ext cx="1905000" cy="934338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9297839" y="14249400"/>
            <a:ext cx="970111" cy="2228850"/>
          </a:xfrm>
          <a:custGeom>
            <a:avLst/>
            <a:gdLst>
              <a:gd name="connsiteX0" fmla="*/ 36661 w 970111"/>
              <a:gd name="connsiteY0" fmla="*/ 0 h 2228850"/>
              <a:gd name="connsiteX1" fmla="*/ 36661 w 970111"/>
              <a:gd name="connsiteY1" fmla="*/ 285750 h 2228850"/>
              <a:gd name="connsiteX2" fmla="*/ 417661 w 970111"/>
              <a:gd name="connsiteY2" fmla="*/ 590550 h 2228850"/>
              <a:gd name="connsiteX3" fmla="*/ 379561 w 970111"/>
              <a:gd name="connsiteY3" fmla="*/ 914400 h 2228850"/>
              <a:gd name="connsiteX4" fmla="*/ 531961 w 970111"/>
              <a:gd name="connsiteY4" fmla="*/ 1181100 h 2228850"/>
              <a:gd name="connsiteX5" fmla="*/ 779611 w 970111"/>
              <a:gd name="connsiteY5" fmla="*/ 1524000 h 2228850"/>
              <a:gd name="connsiteX6" fmla="*/ 817711 w 970111"/>
              <a:gd name="connsiteY6" fmla="*/ 1943100 h 2228850"/>
              <a:gd name="connsiteX7" fmla="*/ 970111 w 970111"/>
              <a:gd name="connsiteY7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111" h="2228850">
                <a:moveTo>
                  <a:pt x="36661" y="0"/>
                </a:moveTo>
                <a:cubicBezTo>
                  <a:pt x="4911" y="93662"/>
                  <a:pt x="-26839" y="187325"/>
                  <a:pt x="36661" y="285750"/>
                </a:cubicBezTo>
                <a:cubicBezTo>
                  <a:pt x="100161" y="384175"/>
                  <a:pt x="360511" y="485775"/>
                  <a:pt x="417661" y="590550"/>
                </a:cubicBezTo>
                <a:cubicBezTo>
                  <a:pt x="474811" y="695325"/>
                  <a:pt x="360511" y="815975"/>
                  <a:pt x="379561" y="914400"/>
                </a:cubicBezTo>
                <a:cubicBezTo>
                  <a:pt x="398611" y="1012825"/>
                  <a:pt x="465286" y="1079500"/>
                  <a:pt x="531961" y="1181100"/>
                </a:cubicBezTo>
                <a:cubicBezTo>
                  <a:pt x="598636" y="1282700"/>
                  <a:pt x="731986" y="1397000"/>
                  <a:pt x="779611" y="1524000"/>
                </a:cubicBezTo>
                <a:cubicBezTo>
                  <a:pt x="827236" y="1651000"/>
                  <a:pt x="785961" y="1825625"/>
                  <a:pt x="817711" y="1943100"/>
                </a:cubicBezTo>
                <a:cubicBezTo>
                  <a:pt x="849461" y="2060575"/>
                  <a:pt x="912961" y="2225675"/>
                  <a:pt x="970111" y="22288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12011657" y="9491989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8159141" y="60177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54" name="Group 53"/>
          <p:cNvGrpSpPr/>
          <p:nvPr/>
        </p:nvGrpSpPr>
        <p:grpSpPr>
          <a:xfrm>
            <a:off x="514350" y="647700"/>
            <a:ext cx="13833472" cy="16446816"/>
            <a:chOff x="514350" y="647700"/>
            <a:chExt cx="13833472" cy="16446816"/>
          </a:xfrm>
        </p:grpSpPr>
        <p:grpSp>
          <p:nvGrpSpPr>
            <p:cNvPr id="55" name="Group 54"/>
            <p:cNvGrpSpPr/>
            <p:nvPr/>
          </p:nvGrpSpPr>
          <p:grpSpPr>
            <a:xfrm>
              <a:off x="7721918" y="9925049"/>
              <a:ext cx="6625904" cy="7169467"/>
              <a:chOff x="7721918" y="9925049"/>
              <a:chExt cx="6625904" cy="7169467"/>
            </a:xfrm>
          </p:grpSpPr>
          <p:sp>
            <p:nvSpPr>
              <p:cNvPr id="72" name="Freeform 71"/>
              <p:cNvSpPr/>
              <p:nvPr/>
            </p:nvSpPr>
            <p:spPr>
              <a:xfrm>
                <a:off x="7721918" y="9925049"/>
                <a:ext cx="6625096" cy="7169467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625096"/>
                  <a:gd name="connsiteY0" fmla="*/ 7169467 h 7169467"/>
                  <a:gd name="connsiteX1" fmla="*/ 431483 w 6625096"/>
                  <a:gd name="connsiteY1" fmla="*/ 6477000 h 7169467"/>
                  <a:gd name="connsiteX2" fmla="*/ 945833 w 6625096"/>
                  <a:gd name="connsiteY2" fmla="*/ 6134100 h 7169467"/>
                  <a:gd name="connsiteX3" fmla="*/ 1269683 w 6625096"/>
                  <a:gd name="connsiteY3" fmla="*/ 5657850 h 7169467"/>
                  <a:gd name="connsiteX4" fmla="*/ 1593533 w 6625096"/>
                  <a:gd name="connsiteY4" fmla="*/ 5353050 h 7169467"/>
                  <a:gd name="connsiteX5" fmla="*/ 2050733 w 6625096"/>
                  <a:gd name="connsiteY5" fmla="*/ 5029200 h 7169467"/>
                  <a:gd name="connsiteX6" fmla="*/ 2412683 w 6625096"/>
                  <a:gd name="connsiteY6" fmla="*/ 4514850 h 7169467"/>
                  <a:gd name="connsiteX7" fmla="*/ 2641283 w 6625096"/>
                  <a:gd name="connsiteY7" fmla="*/ 4229100 h 7169467"/>
                  <a:gd name="connsiteX8" fmla="*/ 3193733 w 6625096"/>
                  <a:gd name="connsiteY8" fmla="*/ 3848100 h 7169467"/>
                  <a:gd name="connsiteX9" fmla="*/ 3384233 w 6625096"/>
                  <a:gd name="connsiteY9" fmla="*/ 3543300 h 7169467"/>
                  <a:gd name="connsiteX10" fmla="*/ 3765233 w 6625096"/>
                  <a:gd name="connsiteY10" fmla="*/ 3295650 h 7169467"/>
                  <a:gd name="connsiteX11" fmla="*/ 4146233 w 6625096"/>
                  <a:gd name="connsiteY11" fmla="*/ 2857500 h 7169467"/>
                  <a:gd name="connsiteX12" fmla="*/ 4279583 w 6625096"/>
                  <a:gd name="connsiteY12" fmla="*/ 2590800 h 7169467"/>
                  <a:gd name="connsiteX13" fmla="*/ 4374833 w 6625096"/>
                  <a:gd name="connsiteY13" fmla="*/ 2362200 h 7169467"/>
                  <a:gd name="connsiteX14" fmla="*/ 4946333 w 6625096"/>
                  <a:gd name="connsiteY14" fmla="*/ 2209800 h 7169467"/>
                  <a:gd name="connsiteX15" fmla="*/ 5594033 w 6625096"/>
                  <a:gd name="connsiteY15" fmla="*/ 1733550 h 7169467"/>
                  <a:gd name="connsiteX16" fmla="*/ 6146483 w 6625096"/>
                  <a:gd name="connsiteY16" fmla="*/ 971550 h 7169467"/>
                  <a:gd name="connsiteX17" fmla="*/ 6375083 w 6625096"/>
                  <a:gd name="connsiteY17" fmla="*/ 742950 h 7169467"/>
                  <a:gd name="connsiteX18" fmla="*/ 6489383 w 6625096"/>
                  <a:gd name="connsiteY18" fmla="*/ 571500 h 7169467"/>
                  <a:gd name="connsiteX19" fmla="*/ 6622733 w 6625096"/>
                  <a:gd name="connsiteY19" fmla="*/ 400050 h 7169467"/>
                  <a:gd name="connsiteX20" fmla="*/ 6565583 w 6625096"/>
                  <a:gd name="connsiteY20" fmla="*/ 323850 h 7169467"/>
                  <a:gd name="connsiteX21" fmla="*/ 6451283 w 6625096"/>
                  <a:gd name="connsiteY21" fmla="*/ 266700 h 7169467"/>
                  <a:gd name="connsiteX22" fmla="*/ 6413183 w 6625096"/>
                  <a:gd name="connsiteY22" fmla="*/ 0 h 716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25096" h="7169467">
                    <a:moveTo>
                      <a:pt x="0" y="7169467"/>
                    </a:moveTo>
                    <a:cubicBezTo>
                      <a:pt x="147637" y="6896417"/>
                      <a:pt x="273844" y="6649561"/>
                      <a:pt x="431483" y="6477000"/>
                    </a:cubicBezTo>
                    <a:cubicBezTo>
                      <a:pt x="589122" y="6304439"/>
                      <a:pt x="806133" y="6270625"/>
                      <a:pt x="945833" y="6134100"/>
                    </a:cubicBezTo>
                    <a:cubicBezTo>
                      <a:pt x="1085533" y="5997575"/>
                      <a:pt x="1161733" y="5788025"/>
                      <a:pt x="1269683" y="5657850"/>
                    </a:cubicBezTo>
                    <a:cubicBezTo>
                      <a:pt x="1377633" y="5527675"/>
                      <a:pt x="1463358" y="5457825"/>
                      <a:pt x="1593533" y="5353050"/>
                    </a:cubicBezTo>
                    <a:cubicBezTo>
                      <a:pt x="1723708" y="5248275"/>
                      <a:pt x="1914208" y="5168900"/>
                      <a:pt x="2050733" y="5029200"/>
                    </a:cubicBezTo>
                    <a:cubicBezTo>
                      <a:pt x="2187258" y="4889500"/>
                      <a:pt x="2314258" y="4648200"/>
                      <a:pt x="2412683" y="4514850"/>
                    </a:cubicBezTo>
                    <a:cubicBezTo>
                      <a:pt x="2511108" y="4381500"/>
                      <a:pt x="2511108" y="4340225"/>
                      <a:pt x="2641283" y="4229100"/>
                    </a:cubicBezTo>
                    <a:cubicBezTo>
                      <a:pt x="2771458" y="4117975"/>
                      <a:pt x="3069908" y="3962400"/>
                      <a:pt x="3193733" y="3848100"/>
                    </a:cubicBezTo>
                    <a:cubicBezTo>
                      <a:pt x="3317558" y="3733800"/>
                      <a:pt x="3288983" y="3635375"/>
                      <a:pt x="3384233" y="3543300"/>
                    </a:cubicBezTo>
                    <a:cubicBezTo>
                      <a:pt x="3479483" y="3451225"/>
                      <a:pt x="3638233" y="3409950"/>
                      <a:pt x="3765233" y="3295650"/>
                    </a:cubicBezTo>
                    <a:cubicBezTo>
                      <a:pt x="3892233" y="3181350"/>
                      <a:pt x="4060508" y="2974975"/>
                      <a:pt x="4146233" y="2857500"/>
                    </a:cubicBezTo>
                    <a:cubicBezTo>
                      <a:pt x="4231958" y="2740025"/>
                      <a:pt x="4241483" y="2673350"/>
                      <a:pt x="4279583" y="2590800"/>
                    </a:cubicBezTo>
                    <a:cubicBezTo>
                      <a:pt x="4317683" y="2508250"/>
                      <a:pt x="4263708" y="2425700"/>
                      <a:pt x="4374833" y="2362200"/>
                    </a:cubicBezTo>
                    <a:cubicBezTo>
                      <a:pt x="4485958" y="2298700"/>
                      <a:pt x="4743133" y="2314575"/>
                      <a:pt x="4946333" y="2209800"/>
                    </a:cubicBezTo>
                    <a:cubicBezTo>
                      <a:pt x="5149533" y="2105025"/>
                      <a:pt x="5394008" y="1939925"/>
                      <a:pt x="5594033" y="1733550"/>
                    </a:cubicBezTo>
                    <a:cubicBezTo>
                      <a:pt x="5794058" y="1527175"/>
                      <a:pt x="6016308" y="1136650"/>
                      <a:pt x="6146483" y="971550"/>
                    </a:cubicBezTo>
                    <a:cubicBezTo>
                      <a:pt x="6276658" y="806450"/>
                      <a:pt x="6317933" y="809625"/>
                      <a:pt x="6375083" y="742950"/>
                    </a:cubicBezTo>
                    <a:cubicBezTo>
                      <a:pt x="6432233" y="676275"/>
                      <a:pt x="6448108" y="628650"/>
                      <a:pt x="6489383" y="571500"/>
                    </a:cubicBezTo>
                    <a:cubicBezTo>
                      <a:pt x="6530658" y="514350"/>
                      <a:pt x="6610033" y="441325"/>
                      <a:pt x="6622733" y="400050"/>
                    </a:cubicBezTo>
                    <a:cubicBezTo>
                      <a:pt x="6635433" y="358775"/>
                      <a:pt x="6594158" y="346075"/>
                      <a:pt x="6565583" y="323850"/>
                    </a:cubicBezTo>
                    <a:cubicBezTo>
                      <a:pt x="6537008" y="301625"/>
                      <a:pt x="6476683" y="320675"/>
                      <a:pt x="6451283" y="266700"/>
                    </a:cubicBezTo>
                    <a:cubicBezTo>
                      <a:pt x="6425883" y="212725"/>
                      <a:pt x="6419533" y="106362"/>
                      <a:pt x="6413183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7725879" y="9933071"/>
                <a:ext cx="6605093" cy="7158037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605093"/>
                  <a:gd name="connsiteY0" fmla="*/ 7158037 h 7158037"/>
                  <a:gd name="connsiteX1" fmla="*/ 411480 w 6605093"/>
                  <a:gd name="connsiteY1" fmla="*/ 6477000 h 7158037"/>
                  <a:gd name="connsiteX2" fmla="*/ 925830 w 6605093"/>
                  <a:gd name="connsiteY2" fmla="*/ 6134100 h 7158037"/>
                  <a:gd name="connsiteX3" fmla="*/ 1249680 w 6605093"/>
                  <a:gd name="connsiteY3" fmla="*/ 5657850 h 7158037"/>
                  <a:gd name="connsiteX4" fmla="*/ 1573530 w 6605093"/>
                  <a:gd name="connsiteY4" fmla="*/ 5353050 h 7158037"/>
                  <a:gd name="connsiteX5" fmla="*/ 2030730 w 6605093"/>
                  <a:gd name="connsiteY5" fmla="*/ 5029200 h 7158037"/>
                  <a:gd name="connsiteX6" fmla="*/ 2392680 w 6605093"/>
                  <a:gd name="connsiteY6" fmla="*/ 4514850 h 7158037"/>
                  <a:gd name="connsiteX7" fmla="*/ 2621280 w 6605093"/>
                  <a:gd name="connsiteY7" fmla="*/ 4229100 h 7158037"/>
                  <a:gd name="connsiteX8" fmla="*/ 3173730 w 6605093"/>
                  <a:gd name="connsiteY8" fmla="*/ 3848100 h 7158037"/>
                  <a:gd name="connsiteX9" fmla="*/ 3364230 w 6605093"/>
                  <a:gd name="connsiteY9" fmla="*/ 3543300 h 7158037"/>
                  <a:gd name="connsiteX10" fmla="*/ 3745230 w 6605093"/>
                  <a:gd name="connsiteY10" fmla="*/ 3295650 h 7158037"/>
                  <a:gd name="connsiteX11" fmla="*/ 4126230 w 6605093"/>
                  <a:gd name="connsiteY11" fmla="*/ 2857500 h 7158037"/>
                  <a:gd name="connsiteX12" fmla="*/ 4259580 w 6605093"/>
                  <a:gd name="connsiteY12" fmla="*/ 2590800 h 7158037"/>
                  <a:gd name="connsiteX13" fmla="*/ 4354830 w 6605093"/>
                  <a:gd name="connsiteY13" fmla="*/ 2362200 h 7158037"/>
                  <a:gd name="connsiteX14" fmla="*/ 4926330 w 6605093"/>
                  <a:gd name="connsiteY14" fmla="*/ 2209800 h 7158037"/>
                  <a:gd name="connsiteX15" fmla="*/ 5574030 w 6605093"/>
                  <a:gd name="connsiteY15" fmla="*/ 1733550 h 7158037"/>
                  <a:gd name="connsiteX16" fmla="*/ 6126480 w 6605093"/>
                  <a:gd name="connsiteY16" fmla="*/ 971550 h 7158037"/>
                  <a:gd name="connsiteX17" fmla="*/ 6355080 w 6605093"/>
                  <a:gd name="connsiteY17" fmla="*/ 742950 h 7158037"/>
                  <a:gd name="connsiteX18" fmla="*/ 6469380 w 6605093"/>
                  <a:gd name="connsiteY18" fmla="*/ 571500 h 7158037"/>
                  <a:gd name="connsiteX19" fmla="*/ 6602730 w 6605093"/>
                  <a:gd name="connsiteY19" fmla="*/ 400050 h 7158037"/>
                  <a:gd name="connsiteX20" fmla="*/ 6545580 w 6605093"/>
                  <a:gd name="connsiteY20" fmla="*/ 323850 h 7158037"/>
                  <a:gd name="connsiteX21" fmla="*/ 6431280 w 6605093"/>
                  <a:gd name="connsiteY21" fmla="*/ 266700 h 7158037"/>
                  <a:gd name="connsiteX22" fmla="*/ 6393180 w 6605093"/>
                  <a:gd name="connsiteY22" fmla="*/ 0 h 715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05093" h="7158037">
                    <a:moveTo>
                      <a:pt x="0" y="7158037"/>
                    </a:moveTo>
                    <a:cubicBezTo>
                      <a:pt x="147637" y="6884987"/>
                      <a:pt x="257175" y="6647656"/>
                      <a:pt x="411480" y="6477000"/>
                    </a:cubicBezTo>
                    <a:cubicBezTo>
                      <a:pt x="565785" y="6306344"/>
                      <a:pt x="786130" y="6270625"/>
                      <a:pt x="925830" y="6134100"/>
                    </a:cubicBezTo>
                    <a:cubicBezTo>
                      <a:pt x="1065530" y="5997575"/>
                      <a:pt x="1141730" y="5788025"/>
                      <a:pt x="1249680" y="5657850"/>
                    </a:cubicBezTo>
                    <a:cubicBezTo>
                      <a:pt x="1357630" y="5527675"/>
                      <a:pt x="1443355" y="5457825"/>
                      <a:pt x="1573530" y="5353050"/>
                    </a:cubicBezTo>
                    <a:cubicBezTo>
                      <a:pt x="1703705" y="5248275"/>
                      <a:pt x="1894205" y="5168900"/>
                      <a:pt x="2030730" y="5029200"/>
                    </a:cubicBezTo>
                    <a:cubicBezTo>
                      <a:pt x="2167255" y="4889500"/>
                      <a:pt x="2294255" y="4648200"/>
                      <a:pt x="2392680" y="4514850"/>
                    </a:cubicBezTo>
                    <a:cubicBezTo>
                      <a:pt x="2491105" y="4381500"/>
                      <a:pt x="2491105" y="4340225"/>
                      <a:pt x="2621280" y="4229100"/>
                    </a:cubicBezTo>
                    <a:cubicBezTo>
                      <a:pt x="2751455" y="4117975"/>
                      <a:pt x="3049905" y="3962400"/>
                      <a:pt x="3173730" y="3848100"/>
                    </a:cubicBezTo>
                    <a:cubicBezTo>
                      <a:pt x="3297555" y="3733800"/>
                      <a:pt x="3268980" y="3635375"/>
                      <a:pt x="3364230" y="3543300"/>
                    </a:cubicBezTo>
                    <a:cubicBezTo>
                      <a:pt x="3459480" y="3451225"/>
                      <a:pt x="3618230" y="3409950"/>
                      <a:pt x="3745230" y="3295650"/>
                    </a:cubicBezTo>
                    <a:cubicBezTo>
                      <a:pt x="3872230" y="3181350"/>
                      <a:pt x="4040505" y="2974975"/>
                      <a:pt x="4126230" y="2857500"/>
                    </a:cubicBezTo>
                    <a:cubicBezTo>
                      <a:pt x="4211955" y="2740025"/>
                      <a:pt x="4221480" y="2673350"/>
                      <a:pt x="4259580" y="2590800"/>
                    </a:cubicBezTo>
                    <a:cubicBezTo>
                      <a:pt x="4297680" y="2508250"/>
                      <a:pt x="4243705" y="2425700"/>
                      <a:pt x="4354830" y="2362200"/>
                    </a:cubicBezTo>
                    <a:cubicBezTo>
                      <a:pt x="4465955" y="2298700"/>
                      <a:pt x="4723130" y="2314575"/>
                      <a:pt x="4926330" y="2209800"/>
                    </a:cubicBezTo>
                    <a:cubicBezTo>
                      <a:pt x="5129530" y="2105025"/>
                      <a:pt x="5374005" y="1939925"/>
                      <a:pt x="5574030" y="1733550"/>
                    </a:cubicBezTo>
                    <a:cubicBezTo>
                      <a:pt x="5774055" y="1527175"/>
                      <a:pt x="5996305" y="1136650"/>
                      <a:pt x="6126480" y="971550"/>
                    </a:cubicBezTo>
                    <a:cubicBezTo>
                      <a:pt x="6256655" y="806450"/>
                      <a:pt x="6297930" y="809625"/>
                      <a:pt x="6355080" y="742950"/>
                    </a:cubicBezTo>
                    <a:cubicBezTo>
                      <a:pt x="6412230" y="676275"/>
                      <a:pt x="6428105" y="628650"/>
                      <a:pt x="6469380" y="571500"/>
                    </a:cubicBezTo>
                    <a:cubicBezTo>
                      <a:pt x="6510655" y="514350"/>
                      <a:pt x="6590030" y="441325"/>
                      <a:pt x="6602730" y="400050"/>
                    </a:cubicBezTo>
                    <a:cubicBezTo>
                      <a:pt x="6615430" y="358775"/>
                      <a:pt x="6574155" y="346075"/>
                      <a:pt x="6545580" y="323850"/>
                    </a:cubicBezTo>
                    <a:cubicBezTo>
                      <a:pt x="6517005" y="301625"/>
                      <a:pt x="6456680" y="320675"/>
                      <a:pt x="6431280" y="266700"/>
                    </a:cubicBezTo>
                    <a:cubicBezTo>
                      <a:pt x="6405880" y="212725"/>
                      <a:pt x="6399530" y="106362"/>
                      <a:pt x="639318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7754159" y="9939313"/>
                <a:ext cx="6593663" cy="709803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593663"/>
                  <a:gd name="connsiteY0" fmla="*/ 7098030 h 7098030"/>
                  <a:gd name="connsiteX1" fmla="*/ 400050 w 6593663"/>
                  <a:gd name="connsiteY1" fmla="*/ 6477000 h 7098030"/>
                  <a:gd name="connsiteX2" fmla="*/ 914400 w 6593663"/>
                  <a:gd name="connsiteY2" fmla="*/ 6134100 h 7098030"/>
                  <a:gd name="connsiteX3" fmla="*/ 1238250 w 6593663"/>
                  <a:gd name="connsiteY3" fmla="*/ 5657850 h 7098030"/>
                  <a:gd name="connsiteX4" fmla="*/ 1562100 w 6593663"/>
                  <a:gd name="connsiteY4" fmla="*/ 5353050 h 7098030"/>
                  <a:gd name="connsiteX5" fmla="*/ 2019300 w 6593663"/>
                  <a:gd name="connsiteY5" fmla="*/ 5029200 h 7098030"/>
                  <a:gd name="connsiteX6" fmla="*/ 2381250 w 6593663"/>
                  <a:gd name="connsiteY6" fmla="*/ 4514850 h 7098030"/>
                  <a:gd name="connsiteX7" fmla="*/ 2609850 w 6593663"/>
                  <a:gd name="connsiteY7" fmla="*/ 4229100 h 7098030"/>
                  <a:gd name="connsiteX8" fmla="*/ 3162300 w 6593663"/>
                  <a:gd name="connsiteY8" fmla="*/ 3848100 h 7098030"/>
                  <a:gd name="connsiteX9" fmla="*/ 3352800 w 6593663"/>
                  <a:gd name="connsiteY9" fmla="*/ 3543300 h 7098030"/>
                  <a:gd name="connsiteX10" fmla="*/ 3733800 w 6593663"/>
                  <a:gd name="connsiteY10" fmla="*/ 3295650 h 7098030"/>
                  <a:gd name="connsiteX11" fmla="*/ 4114800 w 6593663"/>
                  <a:gd name="connsiteY11" fmla="*/ 2857500 h 7098030"/>
                  <a:gd name="connsiteX12" fmla="*/ 4248150 w 6593663"/>
                  <a:gd name="connsiteY12" fmla="*/ 2590800 h 7098030"/>
                  <a:gd name="connsiteX13" fmla="*/ 4343400 w 6593663"/>
                  <a:gd name="connsiteY13" fmla="*/ 2362200 h 7098030"/>
                  <a:gd name="connsiteX14" fmla="*/ 4914900 w 6593663"/>
                  <a:gd name="connsiteY14" fmla="*/ 2209800 h 7098030"/>
                  <a:gd name="connsiteX15" fmla="*/ 5562600 w 6593663"/>
                  <a:gd name="connsiteY15" fmla="*/ 1733550 h 7098030"/>
                  <a:gd name="connsiteX16" fmla="*/ 6115050 w 6593663"/>
                  <a:gd name="connsiteY16" fmla="*/ 971550 h 7098030"/>
                  <a:gd name="connsiteX17" fmla="*/ 6343650 w 6593663"/>
                  <a:gd name="connsiteY17" fmla="*/ 742950 h 7098030"/>
                  <a:gd name="connsiteX18" fmla="*/ 6457950 w 6593663"/>
                  <a:gd name="connsiteY18" fmla="*/ 571500 h 7098030"/>
                  <a:gd name="connsiteX19" fmla="*/ 6591300 w 6593663"/>
                  <a:gd name="connsiteY19" fmla="*/ 400050 h 7098030"/>
                  <a:gd name="connsiteX20" fmla="*/ 6534150 w 6593663"/>
                  <a:gd name="connsiteY20" fmla="*/ 323850 h 7098030"/>
                  <a:gd name="connsiteX21" fmla="*/ 6419850 w 6593663"/>
                  <a:gd name="connsiteY21" fmla="*/ 266700 h 7098030"/>
                  <a:gd name="connsiteX22" fmla="*/ 6381750 w 6593663"/>
                  <a:gd name="connsiteY22" fmla="*/ 0 h 7098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93663" h="7098030">
                    <a:moveTo>
                      <a:pt x="0" y="7098030"/>
                    </a:moveTo>
                    <a:cubicBezTo>
                      <a:pt x="147637" y="6824980"/>
                      <a:pt x="247650" y="6637655"/>
                      <a:pt x="400050" y="6477000"/>
                    </a:cubicBezTo>
                    <a:cubicBezTo>
                      <a:pt x="552450" y="6316345"/>
                      <a:pt x="774700" y="6270625"/>
                      <a:pt x="914400" y="6134100"/>
                    </a:cubicBezTo>
                    <a:cubicBezTo>
                      <a:pt x="1054100" y="5997575"/>
                      <a:pt x="1130300" y="5788025"/>
                      <a:pt x="1238250" y="5657850"/>
                    </a:cubicBezTo>
                    <a:cubicBezTo>
                      <a:pt x="1346200" y="5527675"/>
                      <a:pt x="1431925" y="5457825"/>
                      <a:pt x="1562100" y="5353050"/>
                    </a:cubicBezTo>
                    <a:cubicBezTo>
                      <a:pt x="1692275" y="5248275"/>
                      <a:pt x="1882775" y="5168900"/>
                      <a:pt x="2019300" y="5029200"/>
                    </a:cubicBezTo>
                    <a:cubicBezTo>
                      <a:pt x="2155825" y="4889500"/>
                      <a:pt x="2282825" y="4648200"/>
                      <a:pt x="2381250" y="4514850"/>
                    </a:cubicBezTo>
                    <a:cubicBezTo>
                      <a:pt x="2479675" y="4381500"/>
                      <a:pt x="2479675" y="4340225"/>
                      <a:pt x="2609850" y="4229100"/>
                    </a:cubicBezTo>
                    <a:cubicBezTo>
                      <a:pt x="2740025" y="4117975"/>
                      <a:pt x="3038475" y="3962400"/>
                      <a:pt x="3162300" y="3848100"/>
                    </a:cubicBezTo>
                    <a:cubicBezTo>
                      <a:pt x="3286125" y="3733800"/>
                      <a:pt x="3257550" y="3635375"/>
                      <a:pt x="3352800" y="3543300"/>
                    </a:cubicBezTo>
                    <a:cubicBezTo>
                      <a:pt x="3448050" y="3451225"/>
                      <a:pt x="3606800" y="3409950"/>
                      <a:pt x="3733800" y="3295650"/>
                    </a:cubicBezTo>
                    <a:cubicBezTo>
                      <a:pt x="3860800" y="3181350"/>
                      <a:pt x="4029075" y="2974975"/>
                      <a:pt x="4114800" y="2857500"/>
                    </a:cubicBezTo>
                    <a:cubicBezTo>
                      <a:pt x="4200525" y="2740025"/>
                      <a:pt x="4210050" y="2673350"/>
                      <a:pt x="4248150" y="2590800"/>
                    </a:cubicBezTo>
                    <a:cubicBezTo>
                      <a:pt x="4286250" y="2508250"/>
                      <a:pt x="4232275" y="2425700"/>
                      <a:pt x="4343400" y="2362200"/>
                    </a:cubicBezTo>
                    <a:cubicBezTo>
                      <a:pt x="4454525" y="2298700"/>
                      <a:pt x="4711700" y="2314575"/>
                      <a:pt x="4914900" y="2209800"/>
                    </a:cubicBezTo>
                    <a:cubicBezTo>
                      <a:pt x="5118100" y="2105025"/>
                      <a:pt x="5362575" y="1939925"/>
                      <a:pt x="5562600" y="1733550"/>
                    </a:cubicBezTo>
                    <a:cubicBezTo>
                      <a:pt x="5762625" y="1527175"/>
                      <a:pt x="5984875" y="1136650"/>
                      <a:pt x="6115050" y="971550"/>
                    </a:cubicBezTo>
                    <a:cubicBezTo>
                      <a:pt x="6245225" y="806450"/>
                      <a:pt x="6286500" y="809625"/>
                      <a:pt x="6343650" y="742950"/>
                    </a:cubicBezTo>
                    <a:cubicBezTo>
                      <a:pt x="6400800" y="676275"/>
                      <a:pt x="6416675" y="628650"/>
                      <a:pt x="6457950" y="571500"/>
                    </a:cubicBezTo>
                    <a:cubicBezTo>
                      <a:pt x="6499225" y="514350"/>
                      <a:pt x="6578600" y="441325"/>
                      <a:pt x="6591300" y="400050"/>
                    </a:cubicBezTo>
                    <a:cubicBezTo>
                      <a:pt x="6604000" y="358775"/>
                      <a:pt x="6562725" y="346075"/>
                      <a:pt x="6534150" y="323850"/>
                    </a:cubicBezTo>
                    <a:cubicBezTo>
                      <a:pt x="6505575" y="301625"/>
                      <a:pt x="6445250" y="320675"/>
                      <a:pt x="6419850" y="266700"/>
                    </a:cubicBezTo>
                    <a:cubicBezTo>
                      <a:pt x="6394450" y="212725"/>
                      <a:pt x="6388100" y="106362"/>
                      <a:pt x="638175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0459009" y="666750"/>
              <a:ext cx="3735579" cy="8893344"/>
              <a:chOff x="10459009" y="666750"/>
              <a:chExt cx="3735579" cy="8893344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10459009" y="666750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10467031" y="674772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10480397" y="682794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2879559" y="647700"/>
              <a:ext cx="2200837" cy="10798344"/>
              <a:chOff x="2879559" y="647700"/>
              <a:chExt cx="2200837" cy="10798344"/>
            </a:xfrm>
          </p:grpSpPr>
          <p:sp>
            <p:nvSpPr>
              <p:cNvPr id="66" name="Freeform 65"/>
              <p:cNvSpPr/>
              <p:nvPr/>
            </p:nvSpPr>
            <p:spPr>
              <a:xfrm>
                <a:off x="2895600" y="647700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2879559" y="655722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2889975" y="663744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3359621" y="11801644"/>
              <a:ext cx="1252413" cy="2639928"/>
              <a:chOff x="3359621" y="11801644"/>
              <a:chExt cx="1252413" cy="263992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3371850" y="11811000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3367172" y="11812672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359621" y="11801644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514350" y="9656939"/>
              <a:ext cx="13668544" cy="2231800"/>
              <a:chOff x="514350" y="9656939"/>
              <a:chExt cx="13668544" cy="2231800"/>
            </a:xfrm>
          </p:grpSpPr>
          <p:sp>
            <p:nvSpPr>
              <p:cNvPr id="60" name="Freeform 59"/>
              <p:cNvSpPr/>
              <p:nvPr/>
            </p:nvSpPr>
            <p:spPr>
              <a:xfrm>
                <a:off x="514350" y="9656939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522372" y="9664961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524044" y="9666633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" name="Freeform 17"/>
          <p:cNvSpPr/>
          <p:nvPr/>
        </p:nvSpPr>
        <p:spPr>
          <a:xfrm>
            <a:off x="14039850" y="9220200"/>
            <a:ext cx="438150" cy="819150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12181203" y="12107015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11122180" y="1328362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3256796" y="14306862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/>
          <p:cNvSpPr txBox="1"/>
          <p:nvPr/>
        </p:nvSpPr>
        <p:spPr>
          <a:xfrm>
            <a:off x="2770061" y="13887078"/>
            <a:ext cx="11975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Rostov</a:t>
            </a:r>
            <a:endParaRPr lang="en-US" sz="2400" b="1" dirty="0"/>
          </a:p>
        </p:txBody>
      </p:sp>
      <p:sp>
        <p:nvSpPr>
          <p:cNvPr id="34" name="Oval 33"/>
          <p:cNvSpPr/>
          <p:nvPr/>
        </p:nvSpPr>
        <p:spPr>
          <a:xfrm>
            <a:off x="8172342" y="1085332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7841814" y="11038856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77" name="Oval 76"/>
          <p:cNvSpPr/>
          <p:nvPr/>
        </p:nvSpPr>
        <p:spPr>
          <a:xfrm>
            <a:off x="6914396" y="1137768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6633072" y="1161044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79" name="Oval 78"/>
          <p:cNvSpPr/>
          <p:nvPr/>
        </p:nvSpPr>
        <p:spPr>
          <a:xfrm>
            <a:off x="3215935" y="4378066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2019229" y="4232826"/>
            <a:ext cx="12400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81" name="Freeform 80"/>
          <p:cNvSpPr/>
          <p:nvPr/>
        </p:nvSpPr>
        <p:spPr>
          <a:xfrm>
            <a:off x="14329141" y="9961628"/>
            <a:ext cx="261773" cy="193234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 81"/>
          <p:cNvSpPr/>
          <p:nvPr/>
        </p:nvSpPr>
        <p:spPr>
          <a:xfrm>
            <a:off x="12707007" y="8795011"/>
            <a:ext cx="1879582" cy="1249820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  <a:gd name="connsiteX0" fmla="*/ 1999769 w 5081508"/>
              <a:gd name="connsiteY0" fmla="*/ 2897547 h 2901414"/>
              <a:gd name="connsiteX1" fmla="*/ 2673537 w 5081508"/>
              <a:gd name="connsiteY1" fmla="*/ 2777231 h 2901414"/>
              <a:gd name="connsiteX2" fmla="*/ 3275116 w 5081508"/>
              <a:gd name="connsiteY2" fmla="*/ 2656915 h 2901414"/>
              <a:gd name="connsiteX3" fmla="*/ 3515748 w 5081508"/>
              <a:gd name="connsiteY3" fmla="*/ 2464410 h 2901414"/>
              <a:gd name="connsiteX4" fmla="*/ 3708253 w 5081508"/>
              <a:gd name="connsiteY4" fmla="*/ 2055336 h 2901414"/>
              <a:gd name="connsiteX5" fmla="*/ 3924821 w 5081508"/>
              <a:gd name="connsiteY5" fmla="*/ 1838768 h 2901414"/>
              <a:gd name="connsiteX6" fmla="*/ 4093263 w 5081508"/>
              <a:gd name="connsiteY6" fmla="*/ 1574073 h 2901414"/>
              <a:gd name="connsiteX7" fmla="*/ 4237642 w 5081508"/>
              <a:gd name="connsiteY7" fmla="*/ 1261252 h 2901414"/>
              <a:gd name="connsiteX8" fmla="*/ 4430148 w 5081508"/>
              <a:gd name="connsiteY8" fmla="*/ 1116873 h 2901414"/>
              <a:gd name="connsiteX9" fmla="*/ 4454211 w 5081508"/>
              <a:gd name="connsiteY9" fmla="*/ 972494 h 2901414"/>
              <a:gd name="connsiteX10" fmla="*/ 4430148 w 5081508"/>
              <a:gd name="connsiteY10" fmla="*/ 779989 h 2901414"/>
              <a:gd name="connsiteX11" fmla="*/ 4574527 w 5081508"/>
              <a:gd name="connsiteY11" fmla="*/ 611547 h 2901414"/>
              <a:gd name="connsiteX12" fmla="*/ 5081054 w 5081508"/>
              <a:gd name="connsiteY12" fmla="*/ 373384 h 2901414"/>
              <a:gd name="connsiteX13" fmla="*/ 4478274 w 5081508"/>
              <a:gd name="connsiteY13" fmla="*/ 346852 h 2901414"/>
              <a:gd name="connsiteX14" fmla="*/ 4117327 w 5081508"/>
              <a:gd name="connsiteY14" fmla="*/ 178410 h 2901414"/>
              <a:gd name="connsiteX15" fmla="*/ 3804505 w 5081508"/>
              <a:gd name="connsiteY15" fmla="*/ 9968 h 2901414"/>
              <a:gd name="connsiteX16" fmla="*/ 3106674 w 5081508"/>
              <a:gd name="connsiteY16" fmla="*/ 34031 h 2901414"/>
              <a:gd name="connsiteX17" fmla="*/ 2505095 w 5081508"/>
              <a:gd name="connsiteY17" fmla="*/ 154347 h 2901414"/>
              <a:gd name="connsiteX18" fmla="*/ 1935599 w 5081508"/>
              <a:gd name="connsiteY18" fmla="*/ 378936 h 2901414"/>
              <a:gd name="connsiteX19" fmla="*/ 1093390 w 5081508"/>
              <a:gd name="connsiteY19" fmla="*/ 860200 h 2901414"/>
              <a:gd name="connsiteX20" fmla="*/ 411600 w 5081508"/>
              <a:gd name="connsiteY20" fmla="*/ 1173021 h 2901414"/>
              <a:gd name="connsiteX21" fmla="*/ 2526 w 5081508"/>
              <a:gd name="connsiteY21" fmla="*/ 1782620 h 2901414"/>
              <a:gd name="connsiteX22" fmla="*/ 267221 w 5081508"/>
              <a:gd name="connsiteY22" fmla="*/ 2295968 h 2901414"/>
              <a:gd name="connsiteX23" fmla="*/ 820674 w 5081508"/>
              <a:gd name="connsiteY23" fmla="*/ 2440347 h 2901414"/>
              <a:gd name="connsiteX24" fmla="*/ 1253811 w 5081508"/>
              <a:gd name="connsiteY24" fmla="*/ 2440347 h 2901414"/>
              <a:gd name="connsiteX25" fmla="*/ 1590695 w 5081508"/>
              <a:gd name="connsiteY25" fmla="*/ 2656915 h 2901414"/>
              <a:gd name="connsiteX26" fmla="*/ 1879453 w 5081508"/>
              <a:gd name="connsiteY26" fmla="*/ 2849421 h 2901414"/>
              <a:gd name="connsiteX27" fmla="*/ 1999769 w 5081508"/>
              <a:gd name="connsiteY27" fmla="*/ 2897547 h 2901414"/>
              <a:gd name="connsiteX0" fmla="*/ 1999769 w 5081091"/>
              <a:gd name="connsiteY0" fmla="*/ 2897547 h 2901414"/>
              <a:gd name="connsiteX1" fmla="*/ 2673537 w 5081091"/>
              <a:gd name="connsiteY1" fmla="*/ 2777231 h 2901414"/>
              <a:gd name="connsiteX2" fmla="*/ 3275116 w 5081091"/>
              <a:gd name="connsiteY2" fmla="*/ 2656915 h 2901414"/>
              <a:gd name="connsiteX3" fmla="*/ 3515748 w 5081091"/>
              <a:gd name="connsiteY3" fmla="*/ 2464410 h 2901414"/>
              <a:gd name="connsiteX4" fmla="*/ 3708253 w 5081091"/>
              <a:gd name="connsiteY4" fmla="*/ 2055336 h 2901414"/>
              <a:gd name="connsiteX5" fmla="*/ 3924821 w 5081091"/>
              <a:gd name="connsiteY5" fmla="*/ 1838768 h 2901414"/>
              <a:gd name="connsiteX6" fmla="*/ 4093263 w 5081091"/>
              <a:gd name="connsiteY6" fmla="*/ 1574073 h 2901414"/>
              <a:gd name="connsiteX7" fmla="*/ 4237642 w 5081091"/>
              <a:gd name="connsiteY7" fmla="*/ 1261252 h 2901414"/>
              <a:gd name="connsiteX8" fmla="*/ 4430148 w 5081091"/>
              <a:gd name="connsiteY8" fmla="*/ 1116873 h 2901414"/>
              <a:gd name="connsiteX9" fmla="*/ 4454211 w 5081091"/>
              <a:gd name="connsiteY9" fmla="*/ 972494 h 2901414"/>
              <a:gd name="connsiteX10" fmla="*/ 4430148 w 5081091"/>
              <a:gd name="connsiteY10" fmla="*/ 779989 h 2901414"/>
              <a:gd name="connsiteX11" fmla="*/ 4574527 w 5081091"/>
              <a:gd name="connsiteY11" fmla="*/ 611547 h 2901414"/>
              <a:gd name="connsiteX12" fmla="*/ 5081054 w 5081091"/>
              <a:gd name="connsiteY12" fmla="*/ 373384 h 2901414"/>
              <a:gd name="connsiteX13" fmla="*/ 4598990 w 5081091"/>
              <a:gd name="connsiteY13" fmla="*/ 141990 h 2901414"/>
              <a:gd name="connsiteX14" fmla="*/ 4117327 w 5081091"/>
              <a:gd name="connsiteY14" fmla="*/ 178410 h 2901414"/>
              <a:gd name="connsiteX15" fmla="*/ 3804505 w 5081091"/>
              <a:gd name="connsiteY15" fmla="*/ 9968 h 2901414"/>
              <a:gd name="connsiteX16" fmla="*/ 3106674 w 5081091"/>
              <a:gd name="connsiteY16" fmla="*/ 34031 h 2901414"/>
              <a:gd name="connsiteX17" fmla="*/ 2505095 w 5081091"/>
              <a:gd name="connsiteY17" fmla="*/ 154347 h 2901414"/>
              <a:gd name="connsiteX18" fmla="*/ 1935599 w 5081091"/>
              <a:gd name="connsiteY18" fmla="*/ 378936 h 2901414"/>
              <a:gd name="connsiteX19" fmla="*/ 1093390 w 5081091"/>
              <a:gd name="connsiteY19" fmla="*/ 860200 h 2901414"/>
              <a:gd name="connsiteX20" fmla="*/ 411600 w 5081091"/>
              <a:gd name="connsiteY20" fmla="*/ 1173021 h 2901414"/>
              <a:gd name="connsiteX21" fmla="*/ 2526 w 5081091"/>
              <a:gd name="connsiteY21" fmla="*/ 1782620 h 2901414"/>
              <a:gd name="connsiteX22" fmla="*/ 267221 w 5081091"/>
              <a:gd name="connsiteY22" fmla="*/ 2295968 h 2901414"/>
              <a:gd name="connsiteX23" fmla="*/ 820674 w 5081091"/>
              <a:gd name="connsiteY23" fmla="*/ 2440347 h 2901414"/>
              <a:gd name="connsiteX24" fmla="*/ 1253811 w 5081091"/>
              <a:gd name="connsiteY24" fmla="*/ 2440347 h 2901414"/>
              <a:gd name="connsiteX25" fmla="*/ 1590695 w 5081091"/>
              <a:gd name="connsiteY25" fmla="*/ 2656915 h 2901414"/>
              <a:gd name="connsiteX26" fmla="*/ 1879453 w 5081091"/>
              <a:gd name="connsiteY26" fmla="*/ 2849421 h 2901414"/>
              <a:gd name="connsiteX27" fmla="*/ 1999769 w 5081091"/>
              <a:gd name="connsiteY27" fmla="*/ 2897547 h 2901414"/>
              <a:gd name="connsiteX0" fmla="*/ 1999769 w 5081091"/>
              <a:gd name="connsiteY0" fmla="*/ 2960759 h 2964626"/>
              <a:gd name="connsiteX1" fmla="*/ 2673537 w 5081091"/>
              <a:gd name="connsiteY1" fmla="*/ 2840443 h 2964626"/>
              <a:gd name="connsiteX2" fmla="*/ 3275116 w 5081091"/>
              <a:gd name="connsiteY2" fmla="*/ 2720127 h 2964626"/>
              <a:gd name="connsiteX3" fmla="*/ 3515748 w 5081091"/>
              <a:gd name="connsiteY3" fmla="*/ 2527622 h 2964626"/>
              <a:gd name="connsiteX4" fmla="*/ 3708253 w 5081091"/>
              <a:gd name="connsiteY4" fmla="*/ 2118548 h 2964626"/>
              <a:gd name="connsiteX5" fmla="*/ 3924821 w 5081091"/>
              <a:gd name="connsiteY5" fmla="*/ 1901980 h 2964626"/>
              <a:gd name="connsiteX6" fmla="*/ 4093263 w 5081091"/>
              <a:gd name="connsiteY6" fmla="*/ 1637285 h 2964626"/>
              <a:gd name="connsiteX7" fmla="*/ 4237642 w 5081091"/>
              <a:gd name="connsiteY7" fmla="*/ 1324464 h 2964626"/>
              <a:gd name="connsiteX8" fmla="*/ 4430148 w 5081091"/>
              <a:gd name="connsiteY8" fmla="*/ 1180085 h 2964626"/>
              <a:gd name="connsiteX9" fmla="*/ 4454211 w 5081091"/>
              <a:gd name="connsiteY9" fmla="*/ 1035706 h 2964626"/>
              <a:gd name="connsiteX10" fmla="*/ 4430148 w 5081091"/>
              <a:gd name="connsiteY10" fmla="*/ 843201 h 2964626"/>
              <a:gd name="connsiteX11" fmla="*/ 4574527 w 5081091"/>
              <a:gd name="connsiteY11" fmla="*/ 674759 h 2964626"/>
              <a:gd name="connsiteX12" fmla="*/ 5081054 w 5081091"/>
              <a:gd name="connsiteY12" fmla="*/ 436596 h 2964626"/>
              <a:gd name="connsiteX13" fmla="*/ 4598990 w 5081091"/>
              <a:gd name="connsiteY13" fmla="*/ 205202 h 2964626"/>
              <a:gd name="connsiteX14" fmla="*/ 4154470 w 5081091"/>
              <a:gd name="connsiteY14" fmla="*/ 3980 h 2964626"/>
              <a:gd name="connsiteX15" fmla="*/ 3804505 w 5081091"/>
              <a:gd name="connsiteY15" fmla="*/ 73180 h 2964626"/>
              <a:gd name="connsiteX16" fmla="*/ 3106674 w 5081091"/>
              <a:gd name="connsiteY16" fmla="*/ 97243 h 2964626"/>
              <a:gd name="connsiteX17" fmla="*/ 2505095 w 5081091"/>
              <a:gd name="connsiteY17" fmla="*/ 217559 h 2964626"/>
              <a:gd name="connsiteX18" fmla="*/ 1935599 w 5081091"/>
              <a:gd name="connsiteY18" fmla="*/ 442148 h 2964626"/>
              <a:gd name="connsiteX19" fmla="*/ 1093390 w 5081091"/>
              <a:gd name="connsiteY19" fmla="*/ 923412 h 2964626"/>
              <a:gd name="connsiteX20" fmla="*/ 411600 w 5081091"/>
              <a:gd name="connsiteY20" fmla="*/ 1236233 h 2964626"/>
              <a:gd name="connsiteX21" fmla="*/ 2526 w 5081091"/>
              <a:gd name="connsiteY21" fmla="*/ 1845832 h 2964626"/>
              <a:gd name="connsiteX22" fmla="*/ 267221 w 5081091"/>
              <a:gd name="connsiteY22" fmla="*/ 2359180 h 2964626"/>
              <a:gd name="connsiteX23" fmla="*/ 820674 w 5081091"/>
              <a:gd name="connsiteY23" fmla="*/ 2503559 h 2964626"/>
              <a:gd name="connsiteX24" fmla="*/ 1253811 w 5081091"/>
              <a:gd name="connsiteY24" fmla="*/ 2503559 h 2964626"/>
              <a:gd name="connsiteX25" fmla="*/ 1590695 w 5081091"/>
              <a:gd name="connsiteY25" fmla="*/ 2720127 h 2964626"/>
              <a:gd name="connsiteX26" fmla="*/ 1879453 w 5081091"/>
              <a:gd name="connsiteY26" fmla="*/ 2912633 h 2964626"/>
              <a:gd name="connsiteX27" fmla="*/ 1999769 w 5081091"/>
              <a:gd name="connsiteY27" fmla="*/ 2960759 h 2964626"/>
              <a:gd name="connsiteX0" fmla="*/ 1999769 w 5016094"/>
              <a:gd name="connsiteY0" fmla="*/ 2960759 h 2964626"/>
              <a:gd name="connsiteX1" fmla="*/ 2673537 w 5016094"/>
              <a:gd name="connsiteY1" fmla="*/ 2840443 h 2964626"/>
              <a:gd name="connsiteX2" fmla="*/ 3275116 w 5016094"/>
              <a:gd name="connsiteY2" fmla="*/ 2720127 h 2964626"/>
              <a:gd name="connsiteX3" fmla="*/ 3515748 w 5016094"/>
              <a:gd name="connsiteY3" fmla="*/ 2527622 h 2964626"/>
              <a:gd name="connsiteX4" fmla="*/ 3708253 w 5016094"/>
              <a:gd name="connsiteY4" fmla="*/ 2118548 h 2964626"/>
              <a:gd name="connsiteX5" fmla="*/ 3924821 w 5016094"/>
              <a:gd name="connsiteY5" fmla="*/ 1901980 h 2964626"/>
              <a:gd name="connsiteX6" fmla="*/ 4093263 w 5016094"/>
              <a:gd name="connsiteY6" fmla="*/ 1637285 h 2964626"/>
              <a:gd name="connsiteX7" fmla="*/ 4237642 w 5016094"/>
              <a:gd name="connsiteY7" fmla="*/ 1324464 h 2964626"/>
              <a:gd name="connsiteX8" fmla="*/ 4430148 w 5016094"/>
              <a:gd name="connsiteY8" fmla="*/ 1180085 h 2964626"/>
              <a:gd name="connsiteX9" fmla="*/ 4454211 w 5016094"/>
              <a:gd name="connsiteY9" fmla="*/ 1035706 h 2964626"/>
              <a:gd name="connsiteX10" fmla="*/ 4430148 w 5016094"/>
              <a:gd name="connsiteY10" fmla="*/ 843201 h 2964626"/>
              <a:gd name="connsiteX11" fmla="*/ 4574527 w 5016094"/>
              <a:gd name="connsiteY11" fmla="*/ 674759 h 2964626"/>
              <a:gd name="connsiteX12" fmla="*/ 5016051 w 5016094"/>
              <a:gd name="connsiteY12" fmla="*/ 420209 h 2964626"/>
              <a:gd name="connsiteX13" fmla="*/ 4598990 w 5016094"/>
              <a:gd name="connsiteY13" fmla="*/ 205202 h 2964626"/>
              <a:gd name="connsiteX14" fmla="*/ 4154470 w 5016094"/>
              <a:gd name="connsiteY14" fmla="*/ 3980 h 2964626"/>
              <a:gd name="connsiteX15" fmla="*/ 3804505 w 5016094"/>
              <a:gd name="connsiteY15" fmla="*/ 73180 h 2964626"/>
              <a:gd name="connsiteX16" fmla="*/ 3106674 w 5016094"/>
              <a:gd name="connsiteY16" fmla="*/ 97243 h 2964626"/>
              <a:gd name="connsiteX17" fmla="*/ 2505095 w 5016094"/>
              <a:gd name="connsiteY17" fmla="*/ 217559 h 2964626"/>
              <a:gd name="connsiteX18" fmla="*/ 1935599 w 5016094"/>
              <a:gd name="connsiteY18" fmla="*/ 442148 h 2964626"/>
              <a:gd name="connsiteX19" fmla="*/ 1093390 w 5016094"/>
              <a:gd name="connsiteY19" fmla="*/ 923412 h 2964626"/>
              <a:gd name="connsiteX20" fmla="*/ 411600 w 5016094"/>
              <a:gd name="connsiteY20" fmla="*/ 1236233 h 2964626"/>
              <a:gd name="connsiteX21" fmla="*/ 2526 w 5016094"/>
              <a:gd name="connsiteY21" fmla="*/ 1845832 h 2964626"/>
              <a:gd name="connsiteX22" fmla="*/ 267221 w 5016094"/>
              <a:gd name="connsiteY22" fmla="*/ 2359180 h 2964626"/>
              <a:gd name="connsiteX23" fmla="*/ 820674 w 5016094"/>
              <a:gd name="connsiteY23" fmla="*/ 2503559 h 2964626"/>
              <a:gd name="connsiteX24" fmla="*/ 1253811 w 5016094"/>
              <a:gd name="connsiteY24" fmla="*/ 2503559 h 2964626"/>
              <a:gd name="connsiteX25" fmla="*/ 1590695 w 5016094"/>
              <a:gd name="connsiteY25" fmla="*/ 2720127 h 2964626"/>
              <a:gd name="connsiteX26" fmla="*/ 1879453 w 5016094"/>
              <a:gd name="connsiteY26" fmla="*/ 2912633 h 2964626"/>
              <a:gd name="connsiteX27" fmla="*/ 1999769 w 5016094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430148 w 5016083"/>
              <a:gd name="connsiteY10" fmla="*/ 843201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67787 w 5016083"/>
              <a:gd name="connsiteY9" fmla="*/ 1060287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764"/>
              <a:gd name="connsiteY0" fmla="*/ 2960759 h 2964626"/>
              <a:gd name="connsiteX1" fmla="*/ 2673537 w 5016764"/>
              <a:gd name="connsiteY1" fmla="*/ 2840443 h 2964626"/>
              <a:gd name="connsiteX2" fmla="*/ 3275116 w 5016764"/>
              <a:gd name="connsiteY2" fmla="*/ 2720127 h 2964626"/>
              <a:gd name="connsiteX3" fmla="*/ 3515748 w 5016764"/>
              <a:gd name="connsiteY3" fmla="*/ 2527622 h 2964626"/>
              <a:gd name="connsiteX4" fmla="*/ 3708253 w 5016764"/>
              <a:gd name="connsiteY4" fmla="*/ 2118548 h 2964626"/>
              <a:gd name="connsiteX5" fmla="*/ 3924821 w 5016764"/>
              <a:gd name="connsiteY5" fmla="*/ 1901980 h 2964626"/>
              <a:gd name="connsiteX6" fmla="*/ 4093263 w 5016764"/>
              <a:gd name="connsiteY6" fmla="*/ 1637285 h 2964626"/>
              <a:gd name="connsiteX7" fmla="*/ 4237642 w 5016764"/>
              <a:gd name="connsiteY7" fmla="*/ 1324464 h 2964626"/>
              <a:gd name="connsiteX8" fmla="*/ 4532291 w 5016764"/>
              <a:gd name="connsiteY8" fmla="*/ 1303002 h 2964626"/>
              <a:gd name="connsiteX9" fmla="*/ 4667787 w 5016764"/>
              <a:gd name="connsiteY9" fmla="*/ 1060287 h 2964626"/>
              <a:gd name="connsiteX10" fmla="*/ 4550867 w 5016764"/>
              <a:gd name="connsiteY10" fmla="*/ 794034 h 2964626"/>
              <a:gd name="connsiteX11" fmla="*/ 4695243 w 5016764"/>
              <a:gd name="connsiteY11" fmla="*/ 641982 h 2964626"/>
              <a:gd name="connsiteX12" fmla="*/ 5016051 w 5016764"/>
              <a:gd name="connsiteY12" fmla="*/ 420209 h 2964626"/>
              <a:gd name="connsiteX13" fmla="*/ 4598990 w 5016764"/>
              <a:gd name="connsiteY13" fmla="*/ 205202 h 2964626"/>
              <a:gd name="connsiteX14" fmla="*/ 4154470 w 5016764"/>
              <a:gd name="connsiteY14" fmla="*/ 3980 h 2964626"/>
              <a:gd name="connsiteX15" fmla="*/ 3804505 w 5016764"/>
              <a:gd name="connsiteY15" fmla="*/ 73180 h 2964626"/>
              <a:gd name="connsiteX16" fmla="*/ 3106674 w 5016764"/>
              <a:gd name="connsiteY16" fmla="*/ 97243 h 2964626"/>
              <a:gd name="connsiteX17" fmla="*/ 2505095 w 5016764"/>
              <a:gd name="connsiteY17" fmla="*/ 217559 h 2964626"/>
              <a:gd name="connsiteX18" fmla="*/ 1935599 w 5016764"/>
              <a:gd name="connsiteY18" fmla="*/ 442148 h 2964626"/>
              <a:gd name="connsiteX19" fmla="*/ 1093390 w 5016764"/>
              <a:gd name="connsiteY19" fmla="*/ 923412 h 2964626"/>
              <a:gd name="connsiteX20" fmla="*/ 411600 w 5016764"/>
              <a:gd name="connsiteY20" fmla="*/ 1236233 h 2964626"/>
              <a:gd name="connsiteX21" fmla="*/ 2526 w 5016764"/>
              <a:gd name="connsiteY21" fmla="*/ 1845832 h 2964626"/>
              <a:gd name="connsiteX22" fmla="*/ 267221 w 5016764"/>
              <a:gd name="connsiteY22" fmla="*/ 2359180 h 2964626"/>
              <a:gd name="connsiteX23" fmla="*/ 820674 w 5016764"/>
              <a:gd name="connsiteY23" fmla="*/ 2503559 h 2964626"/>
              <a:gd name="connsiteX24" fmla="*/ 1253811 w 5016764"/>
              <a:gd name="connsiteY24" fmla="*/ 2503559 h 2964626"/>
              <a:gd name="connsiteX25" fmla="*/ 1590695 w 5016764"/>
              <a:gd name="connsiteY25" fmla="*/ 2720127 h 2964626"/>
              <a:gd name="connsiteX26" fmla="*/ 1879453 w 5016764"/>
              <a:gd name="connsiteY26" fmla="*/ 2912633 h 2964626"/>
              <a:gd name="connsiteX27" fmla="*/ 1999769 w 5016764"/>
              <a:gd name="connsiteY27" fmla="*/ 2960759 h 2964626"/>
              <a:gd name="connsiteX0" fmla="*/ 1999769 w 5020017"/>
              <a:gd name="connsiteY0" fmla="*/ 2960759 h 2964626"/>
              <a:gd name="connsiteX1" fmla="*/ 2673537 w 5020017"/>
              <a:gd name="connsiteY1" fmla="*/ 2840443 h 2964626"/>
              <a:gd name="connsiteX2" fmla="*/ 3275116 w 5020017"/>
              <a:gd name="connsiteY2" fmla="*/ 2720127 h 2964626"/>
              <a:gd name="connsiteX3" fmla="*/ 3515748 w 5020017"/>
              <a:gd name="connsiteY3" fmla="*/ 2527622 h 2964626"/>
              <a:gd name="connsiteX4" fmla="*/ 3708253 w 5020017"/>
              <a:gd name="connsiteY4" fmla="*/ 2118548 h 2964626"/>
              <a:gd name="connsiteX5" fmla="*/ 3924821 w 5020017"/>
              <a:gd name="connsiteY5" fmla="*/ 1901980 h 2964626"/>
              <a:gd name="connsiteX6" fmla="*/ 4093263 w 5020017"/>
              <a:gd name="connsiteY6" fmla="*/ 1637285 h 2964626"/>
              <a:gd name="connsiteX7" fmla="*/ 4237642 w 5020017"/>
              <a:gd name="connsiteY7" fmla="*/ 1324464 h 2964626"/>
              <a:gd name="connsiteX8" fmla="*/ 4532291 w 5020017"/>
              <a:gd name="connsiteY8" fmla="*/ 1303002 h 2964626"/>
              <a:gd name="connsiteX9" fmla="*/ 4667787 w 5020017"/>
              <a:gd name="connsiteY9" fmla="*/ 1060287 h 2964626"/>
              <a:gd name="connsiteX10" fmla="*/ 4550867 w 5020017"/>
              <a:gd name="connsiteY10" fmla="*/ 794034 h 2964626"/>
              <a:gd name="connsiteX11" fmla="*/ 4695243 w 5020017"/>
              <a:gd name="connsiteY11" fmla="*/ 641982 h 2964626"/>
              <a:gd name="connsiteX12" fmla="*/ 4802736 w 5020017"/>
              <a:gd name="connsiteY12" fmla="*/ 461978 h 2964626"/>
              <a:gd name="connsiteX13" fmla="*/ 5016051 w 5020017"/>
              <a:gd name="connsiteY13" fmla="*/ 420209 h 2964626"/>
              <a:gd name="connsiteX14" fmla="*/ 4598990 w 5020017"/>
              <a:gd name="connsiteY14" fmla="*/ 205202 h 2964626"/>
              <a:gd name="connsiteX15" fmla="*/ 4154470 w 5020017"/>
              <a:gd name="connsiteY15" fmla="*/ 3980 h 2964626"/>
              <a:gd name="connsiteX16" fmla="*/ 3804505 w 5020017"/>
              <a:gd name="connsiteY16" fmla="*/ 73180 h 2964626"/>
              <a:gd name="connsiteX17" fmla="*/ 3106674 w 5020017"/>
              <a:gd name="connsiteY17" fmla="*/ 97243 h 2964626"/>
              <a:gd name="connsiteX18" fmla="*/ 2505095 w 5020017"/>
              <a:gd name="connsiteY18" fmla="*/ 217559 h 2964626"/>
              <a:gd name="connsiteX19" fmla="*/ 1935599 w 5020017"/>
              <a:gd name="connsiteY19" fmla="*/ 442148 h 2964626"/>
              <a:gd name="connsiteX20" fmla="*/ 1093390 w 5020017"/>
              <a:gd name="connsiteY20" fmla="*/ 923412 h 2964626"/>
              <a:gd name="connsiteX21" fmla="*/ 411600 w 5020017"/>
              <a:gd name="connsiteY21" fmla="*/ 1236233 h 2964626"/>
              <a:gd name="connsiteX22" fmla="*/ 2526 w 5020017"/>
              <a:gd name="connsiteY22" fmla="*/ 1845832 h 2964626"/>
              <a:gd name="connsiteX23" fmla="*/ 267221 w 5020017"/>
              <a:gd name="connsiteY23" fmla="*/ 2359180 h 2964626"/>
              <a:gd name="connsiteX24" fmla="*/ 820674 w 5020017"/>
              <a:gd name="connsiteY24" fmla="*/ 2503559 h 2964626"/>
              <a:gd name="connsiteX25" fmla="*/ 1253811 w 5020017"/>
              <a:gd name="connsiteY25" fmla="*/ 2503559 h 2964626"/>
              <a:gd name="connsiteX26" fmla="*/ 1590695 w 5020017"/>
              <a:gd name="connsiteY26" fmla="*/ 2720127 h 2964626"/>
              <a:gd name="connsiteX27" fmla="*/ 1879453 w 5020017"/>
              <a:gd name="connsiteY27" fmla="*/ 2912633 h 2964626"/>
              <a:gd name="connsiteX28" fmla="*/ 1999769 w 5020017"/>
              <a:gd name="connsiteY28" fmla="*/ 2960759 h 2964626"/>
              <a:gd name="connsiteX0" fmla="*/ 2324777 w 5020017"/>
              <a:gd name="connsiteY0" fmla="*/ 2944371 h 2949886"/>
              <a:gd name="connsiteX1" fmla="*/ 2673537 w 5020017"/>
              <a:gd name="connsiteY1" fmla="*/ 2840443 h 2949886"/>
              <a:gd name="connsiteX2" fmla="*/ 3275116 w 5020017"/>
              <a:gd name="connsiteY2" fmla="*/ 2720127 h 2949886"/>
              <a:gd name="connsiteX3" fmla="*/ 3515748 w 5020017"/>
              <a:gd name="connsiteY3" fmla="*/ 2527622 h 2949886"/>
              <a:gd name="connsiteX4" fmla="*/ 3708253 w 5020017"/>
              <a:gd name="connsiteY4" fmla="*/ 2118548 h 2949886"/>
              <a:gd name="connsiteX5" fmla="*/ 3924821 w 5020017"/>
              <a:gd name="connsiteY5" fmla="*/ 1901980 h 2949886"/>
              <a:gd name="connsiteX6" fmla="*/ 4093263 w 5020017"/>
              <a:gd name="connsiteY6" fmla="*/ 1637285 h 2949886"/>
              <a:gd name="connsiteX7" fmla="*/ 4237642 w 5020017"/>
              <a:gd name="connsiteY7" fmla="*/ 1324464 h 2949886"/>
              <a:gd name="connsiteX8" fmla="*/ 4532291 w 5020017"/>
              <a:gd name="connsiteY8" fmla="*/ 1303002 h 2949886"/>
              <a:gd name="connsiteX9" fmla="*/ 4667787 w 5020017"/>
              <a:gd name="connsiteY9" fmla="*/ 1060287 h 2949886"/>
              <a:gd name="connsiteX10" fmla="*/ 4550867 w 5020017"/>
              <a:gd name="connsiteY10" fmla="*/ 794034 h 2949886"/>
              <a:gd name="connsiteX11" fmla="*/ 4695243 w 5020017"/>
              <a:gd name="connsiteY11" fmla="*/ 641982 h 2949886"/>
              <a:gd name="connsiteX12" fmla="*/ 4802736 w 5020017"/>
              <a:gd name="connsiteY12" fmla="*/ 461978 h 2949886"/>
              <a:gd name="connsiteX13" fmla="*/ 5016051 w 5020017"/>
              <a:gd name="connsiteY13" fmla="*/ 420209 h 2949886"/>
              <a:gd name="connsiteX14" fmla="*/ 4598990 w 5020017"/>
              <a:gd name="connsiteY14" fmla="*/ 205202 h 2949886"/>
              <a:gd name="connsiteX15" fmla="*/ 4154470 w 5020017"/>
              <a:gd name="connsiteY15" fmla="*/ 3980 h 2949886"/>
              <a:gd name="connsiteX16" fmla="*/ 3804505 w 5020017"/>
              <a:gd name="connsiteY16" fmla="*/ 73180 h 2949886"/>
              <a:gd name="connsiteX17" fmla="*/ 3106674 w 5020017"/>
              <a:gd name="connsiteY17" fmla="*/ 97243 h 2949886"/>
              <a:gd name="connsiteX18" fmla="*/ 2505095 w 5020017"/>
              <a:gd name="connsiteY18" fmla="*/ 217559 h 2949886"/>
              <a:gd name="connsiteX19" fmla="*/ 1935599 w 5020017"/>
              <a:gd name="connsiteY19" fmla="*/ 442148 h 2949886"/>
              <a:gd name="connsiteX20" fmla="*/ 1093390 w 5020017"/>
              <a:gd name="connsiteY20" fmla="*/ 923412 h 2949886"/>
              <a:gd name="connsiteX21" fmla="*/ 411600 w 5020017"/>
              <a:gd name="connsiteY21" fmla="*/ 1236233 h 2949886"/>
              <a:gd name="connsiteX22" fmla="*/ 2526 w 5020017"/>
              <a:gd name="connsiteY22" fmla="*/ 1845832 h 2949886"/>
              <a:gd name="connsiteX23" fmla="*/ 267221 w 5020017"/>
              <a:gd name="connsiteY23" fmla="*/ 2359180 h 2949886"/>
              <a:gd name="connsiteX24" fmla="*/ 820674 w 5020017"/>
              <a:gd name="connsiteY24" fmla="*/ 2503559 h 2949886"/>
              <a:gd name="connsiteX25" fmla="*/ 1253811 w 5020017"/>
              <a:gd name="connsiteY25" fmla="*/ 2503559 h 2949886"/>
              <a:gd name="connsiteX26" fmla="*/ 1590695 w 5020017"/>
              <a:gd name="connsiteY26" fmla="*/ 2720127 h 2949886"/>
              <a:gd name="connsiteX27" fmla="*/ 1879453 w 5020017"/>
              <a:gd name="connsiteY27" fmla="*/ 2912633 h 2949886"/>
              <a:gd name="connsiteX28" fmla="*/ 2324777 w 5020017"/>
              <a:gd name="connsiteY28" fmla="*/ 2944371 h 2949886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275116 w 5020017"/>
              <a:gd name="connsiteY2" fmla="*/ 2720127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302974 w 5020017"/>
              <a:gd name="connsiteY2" fmla="*/ 2802072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0017" h="2945714">
                <a:moveTo>
                  <a:pt x="2324777" y="2944371"/>
                </a:moveTo>
                <a:cubicBezTo>
                  <a:pt x="2500459" y="2941900"/>
                  <a:pt x="2770511" y="2921522"/>
                  <a:pt x="2933544" y="2897805"/>
                </a:cubicBezTo>
                <a:cubicBezTo>
                  <a:pt x="3096577" y="2874088"/>
                  <a:pt x="3205940" y="2863769"/>
                  <a:pt x="3302974" y="2802072"/>
                </a:cubicBezTo>
                <a:cubicBezTo>
                  <a:pt x="3400008" y="2740375"/>
                  <a:pt x="3448202" y="2641543"/>
                  <a:pt x="3515748" y="2527622"/>
                </a:cubicBezTo>
                <a:cubicBezTo>
                  <a:pt x="3583294" y="2413701"/>
                  <a:pt x="3640074" y="2222822"/>
                  <a:pt x="3708253" y="2118548"/>
                </a:cubicBezTo>
                <a:cubicBezTo>
                  <a:pt x="3776432" y="2014274"/>
                  <a:pt x="3860653" y="1982191"/>
                  <a:pt x="3924821" y="1901980"/>
                </a:cubicBezTo>
                <a:cubicBezTo>
                  <a:pt x="3988989" y="1821769"/>
                  <a:pt x="4041126" y="1733538"/>
                  <a:pt x="4093263" y="1637285"/>
                </a:cubicBezTo>
                <a:cubicBezTo>
                  <a:pt x="4145400" y="1541032"/>
                  <a:pt x="4164471" y="1380178"/>
                  <a:pt x="4237642" y="1324464"/>
                </a:cubicBezTo>
                <a:cubicBezTo>
                  <a:pt x="4310813" y="1268750"/>
                  <a:pt x="4460600" y="1347031"/>
                  <a:pt x="4532291" y="1303002"/>
                </a:cubicBezTo>
                <a:cubicBezTo>
                  <a:pt x="4603982" y="1258973"/>
                  <a:pt x="4664691" y="1145115"/>
                  <a:pt x="4667787" y="1060287"/>
                </a:cubicBezTo>
                <a:cubicBezTo>
                  <a:pt x="4670883" y="975459"/>
                  <a:pt x="4546291" y="863751"/>
                  <a:pt x="4550867" y="794034"/>
                </a:cubicBezTo>
                <a:cubicBezTo>
                  <a:pt x="4555443" y="724317"/>
                  <a:pt x="4653265" y="697325"/>
                  <a:pt x="4695243" y="641982"/>
                </a:cubicBezTo>
                <a:cubicBezTo>
                  <a:pt x="4737221" y="586639"/>
                  <a:pt x="4749268" y="498940"/>
                  <a:pt x="4802736" y="461978"/>
                </a:cubicBezTo>
                <a:cubicBezTo>
                  <a:pt x="4856204" y="425016"/>
                  <a:pt x="5050009" y="463005"/>
                  <a:pt x="5016051" y="420209"/>
                </a:cubicBezTo>
                <a:cubicBezTo>
                  <a:pt x="4982093" y="377413"/>
                  <a:pt x="4742587" y="274574"/>
                  <a:pt x="4598990" y="205202"/>
                </a:cubicBezTo>
                <a:cubicBezTo>
                  <a:pt x="4455393" y="135830"/>
                  <a:pt x="4286884" y="25984"/>
                  <a:pt x="4154470" y="3980"/>
                </a:cubicBezTo>
                <a:cubicBezTo>
                  <a:pt x="4022056" y="-18024"/>
                  <a:pt x="3979138" y="57636"/>
                  <a:pt x="3804505" y="73180"/>
                </a:cubicBezTo>
                <a:cubicBezTo>
                  <a:pt x="3629872" y="88724"/>
                  <a:pt x="3323242" y="73180"/>
                  <a:pt x="3106674" y="97243"/>
                </a:cubicBezTo>
                <a:cubicBezTo>
                  <a:pt x="2890106" y="121306"/>
                  <a:pt x="2700274" y="160075"/>
                  <a:pt x="2505095" y="217559"/>
                </a:cubicBezTo>
                <a:cubicBezTo>
                  <a:pt x="2309916" y="275043"/>
                  <a:pt x="2170883" y="324506"/>
                  <a:pt x="1935599" y="442148"/>
                </a:cubicBezTo>
                <a:cubicBezTo>
                  <a:pt x="1700315" y="559790"/>
                  <a:pt x="1347390" y="791065"/>
                  <a:pt x="1093390" y="923412"/>
                </a:cubicBezTo>
                <a:cubicBezTo>
                  <a:pt x="839390" y="1055760"/>
                  <a:pt x="593411" y="1082496"/>
                  <a:pt x="411600" y="1236233"/>
                </a:cubicBezTo>
                <a:cubicBezTo>
                  <a:pt x="229789" y="1389970"/>
                  <a:pt x="26589" y="1658674"/>
                  <a:pt x="2526" y="1845832"/>
                </a:cubicBezTo>
                <a:cubicBezTo>
                  <a:pt x="-21537" y="2032990"/>
                  <a:pt x="130863" y="2249559"/>
                  <a:pt x="267221" y="2359180"/>
                </a:cubicBezTo>
                <a:cubicBezTo>
                  <a:pt x="403579" y="2468801"/>
                  <a:pt x="656242" y="2479496"/>
                  <a:pt x="820674" y="2503559"/>
                </a:cubicBezTo>
                <a:cubicBezTo>
                  <a:pt x="985106" y="2527622"/>
                  <a:pt x="1125474" y="2467464"/>
                  <a:pt x="1253811" y="2503559"/>
                </a:cubicBezTo>
                <a:cubicBezTo>
                  <a:pt x="1382148" y="2539654"/>
                  <a:pt x="1486421" y="2651948"/>
                  <a:pt x="1590695" y="2720127"/>
                </a:cubicBezTo>
                <a:cubicBezTo>
                  <a:pt x="1694969" y="2788306"/>
                  <a:pt x="1757106" y="2875259"/>
                  <a:pt x="1879453" y="2912633"/>
                </a:cubicBezTo>
                <a:cubicBezTo>
                  <a:pt x="2001800" y="2950007"/>
                  <a:pt x="2149095" y="2946842"/>
                  <a:pt x="2324777" y="2944371"/>
                </a:cubicBezTo>
                <a:close/>
              </a:path>
            </a:pathLst>
          </a:custGeom>
          <a:noFill/>
          <a:ln w="1016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12533306" y="8647043"/>
            <a:ext cx="2216363" cy="1560837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  <a:gd name="connsiteX0" fmla="*/ 2176259 w 5229311"/>
              <a:gd name="connsiteY0" fmla="*/ 312908 h 3163389"/>
              <a:gd name="connsiteX1" fmla="*/ 1569390 w 5229311"/>
              <a:gd name="connsiteY1" fmla="*/ 654442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72178" y="400578"/>
                  <a:pt x="1822053" y="531453"/>
                  <a:pt x="1569390" y="654442"/>
                </a:cubicBezTo>
                <a:cubicBezTo>
                  <a:pt x="1316727" y="777431"/>
                  <a:pt x="877304" y="931303"/>
                  <a:pt x="660280" y="1050844"/>
                </a:cubicBezTo>
                <a:cubicBezTo>
                  <a:pt x="443256" y="1170385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380340" y="225238"/>
                  <a:pt x="2176259" y="312908"/>
                </a:cubicBezTo>
                <a:close/>
              </a:path>
            </a:pathLst>
          </a:custGeom>
          <a:noFill/>
          <a:ln w="1016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781800" y="666916"/>
            <a:ext cx="13418982" cy="16428388"/>
          </a:xfrm>
          <a:custGeom>
            <a:avLst/>
            <a:gdLst>
              <a:gd name="connsiteX0" fmla="*/ 159767 w 11907820"/>
              <a:gd name="connsiteY0" fmla="*/ 0 h 13616608"/>
              <a:gd name="connsiteX1" fmla="*/ 159767 w 11907820"/>
              <a:gd name="connsiteY1" fmla="*/ 198782 h 13616608"/>
              <a:gd name="connsiteX2" fmla="*/ 80254 w 11907820"/>
              <a:gd name="connsiteY2" fmla="*/ 377687 h 13616608"/>
              <a:gd name="connsiteX3" fmla="*/ 741 w 11907820"/>
              <a:gd name="connsiteY3" fmla="*/ 576469 h 13616608"/>
              <a:gd name="connsiteX4" fmla="*/ 40498 w 11907820"/>
              <a:gd name="connsiteY4" fmla="*/ 854765 h 13616608"/>
              <a:gd name="connsiteX5" fmla="*/ 40498 w 11907820"/>
              <a:gd name="connsiteY5" fmla="*/ 1192695 h 13616608"/>
              <a:gd name="connsiteX6" fmla="*/ 40498 w 11907820"/>
              <a:gd name="connsiteY6" fmla="*/ 1292087 h 13616608"/>
              <a:gd name="connsiteX7" fmla="*/ 358550 w 11907820"/>
              <a:gd name="connsiteY7" fmla="*/ 1292087 h 13616608"/>
              <a:gd name="connsiteX8" fmla="*/ 597089 w 11907820"/>
              <a:gd name="connsiteY8" fmla="*/ 1311965 h 13616608"/>
              <a:gd name="connsiteX9" fmla="*/ 1014533 w 11907820"/>
              <a:gd name="connsiteY9" fmla="*/ 1371600 h 13616608"/>
              <a:gd name="connsiteX10" fmla="*/ 1253072 w 11907820"/>
              <a:gd name="connsiteY10" fmla="*/ 1411356 h 13616608"/>
              <a:gd name="connsiteX11" fmla="*/ 1412098 w 11907820"/>
              <a:gd name="connsiteY11" fmla="*/ 1669774 h 13616608"/>
              <a:gd name="connsiteX12" fmla="*/ 1511489 w 11907820"/>
              <a:gd name="connsiteY12" fmla="*/ 1789043 h 13616608"/>
              <a:gd name="connsiteX13" fmla="*/ 1670515 w 11907820"/>
              <a:gd name="connsiteY13" fmla="*/ 1789043 h 13616608"/>
              <a:gd name="connsiteX14" fmla="*/ 1889176 w 11907820"/>
              <a:gd name="connsiteY14" fmla="*/ 1828800 h 13616608"/>
              <a:gd name="connsiteX15" fmla="*/ 1988567 w 11907820"/>
              <a:gd name="connsiteY15" fmla="*/ 1987826 h 13616608"/>
              <a:gd name="connsiteX16" fmla="*/ 2087959 w 11907820"/>
              <a:gd name="connsiteY16" fmla="*/ 2226365 h 13616608"/>
              <a:gd name="connsiteX17" fmla="*/ 2207228 w 11907820"/>
              <a:gd name="connsiteY17" fmla="*/ 2286000 h 13616608"/>
              <a:gd name="connsiteX18" fmla="*/ 2465646 w 11907820"/>
              <a:gd name="connsiteY18" fmla="*/ 2325756 h 13616608"/>
              <a:gd name="connsiteX19" fmla="*/ 2763820 w 11907820"/>
              <a:gd name="connsiteY19" fmla="*/ 2584174 h 13616608"/>
              <a:gd name="connsiteX20" fmla="*/ 2843333 w 11907820"/>
              <a:gd name="connsiteY20" fmla="*/ 2782956 h 13616608"/>
              <a:gd name="connsiteX21" fmla="*/ 2843333 w 11907820"/>
              <a:gd name="connsiteY21" fmla="*/ 2961861 h 13616608"/>
              <a:gd name="connsiteX22" fmla="*/ 3022237 w 11907820"/>
              <a:gd name="connsiteY22" fmla="*/ 3041374 h 13616608"/>
              <a:gd name="connsiteX23" fmla="*/ 3558950 w 11907820"/>
              <a:gd name="connsiteY23" fmla="*/ 2922104 h 13616608"/>
              <a:gd name="connsiteX24" fmla="*/ 3857124 w 11907820"/>
              <a:gd name="connsiteY24" fmla="*/ 2961861 h 13616608"/>
              <a:gd name="connsiteX25" fmla="*/ 4155298 w 11907820"/>
              <a:gd name="connsiteY25" fmla="*/ 3101008 h 13616608"/>
              <a:gd name="connsiteX26" fmla="*/ 4453472 w 11907820"/>
              <a:gd name="connsiteY26" fmla="*/ 3359426 h 13616608"/>
              <a:gd name="connsiteX27" fmla="*/ 4513107 w 11907820"/>
              <a:gd name="connsiteY27" fmla="*/ 3776869 h 13616608"/>
              <a:gd name="connsiteX28" fmla="*/ 4413715 w 11907820"/>
              <a:gd name="connsiteY28" fmla="*/ 4154556 h 13616608"/>
              <a:gd name="connsiteX29" fmla="*/ 4334202 w 11907820"/>
              <a:gd name="connsiteY29" fmla="*/ 4412974 h 13616608"/>
              <a:gd name="connsiteX30" fmla="*/ 4294446 w 11907820"/>
              <a:gd name="connsiteY30" fmla="*/ 4552121 h 13616608"/>
              <a:gd name="connsiteX31" fmla="*/ 4552863 w 11907820"/>
              <a:gd name="connsiteY31" fmla="*/ 4750904 h 13616608"/>
              <a:gd name="connsiteX32" fmla="*/ 4652254 w 11907820"/>
              <a:gd name="connsiteY32" fmla="*/ 5227982 h 13616608"/>
              <a:gd name="connsiteX33" fmla="*/ 4731767 w 11907820"/>
              <a:gd name="connsiteY33" fmla="*/ 5605669 h 13616608"/>
              <a:gd name="connsiteX34" fmla="*/ 4771524 w 11907820"/>
              <a:gd name="connsiteY34" fmla="*/ 6202017 h 13616608"/>
              <a:gd name="connsiteX35" fmla="*/ 5049820 w 11907820"/>
              <a:gd name="connsiteY35" fmla="*/ 6500191 h 13616608"/>
              <a:gd name="connsiteX36" fmla="*/ 5129333 w 11907820"/>
              <a:gd name="connsiteY36" fmla="*/ 6718852 h 13616608"/>
              <a:gd name="connsiteX37" fmla="*/ 5347994 w 11907820"/>
              <a:gd name="connsiteY37" fmla="*/ 6798365 h 13616608"/>
              <a:gd name="connsiteX38" fmla="*/ 5447385 w 11907820"/>
              <a:gd name="connsiteY38" fmla="*/ 6659217 h 13616608"/>
              <a:gd name="connsiteX39" fmla="*/ 5725680 w 11907820"/>
              <a:gd name="connsiteY39" fmla="*/ 6698974 h 13616608"/>
              <a:gd name="connsiteX40" fmla="*/ 6043733 w 11907820"/>
              <a:gd name="connsiteY40" fmla="*/ 6619461 h 13616608"/>
              <a:gd name="connsiteX41" fmla="*/ 6222637 w 11907820"/>
              <a:gd name="connsiteY41" fmla="*/ 6639339 h 13616608"/>
              <a:gd name="connsiteX42" fmla="*/ 6302150 w 11907820"/>
              <a:gd name="connsiteY42" fmla="*/ 6440556 h 13616608"/>
              <a:gd name="connsiteX43" fmla="*/ 6540689 w 11907820"/>
              <a:gd name="connsiteY43" fmla="*/ 6420678 h 13616608"/>
              <a:gd name="connsiteX44" fmla="*/ 6640080 w 11907820"/>
              <a:gd name="connsiteY44" fmla="*/ 6718852 h 13616608"/>
              <a:gd name="connsiteX45" fmla="*/ 6938254 w 11907820"/>
              <a:gd name="connsiteY45" fmla="*/ 7056782 h 13616608"/>
              <a:gd name="connsiteX46" fmla="*/ 6938254 w 11907820"/>
              <a:gd name="connsiteY46" fmla="*/ 7513982 h 13616608"/>
              <a:gd name="connsiteX47" fmla="*/ 6818985 w 11907820"/>
              <a:gd name="connsiteY47" fmla="*/ 8010939 h 13616608"/>
              <a:gd name="connsiteX48" fmla="*/ 6958133 w 11907820"/>
              <a:gd name="connsiteY48" fmla="*/ 8527774 h 13616608"/>
              <a:gd name="connsiteX49" fmla="*/ 7137037 w 11907820"/>
              <a:gd name="connsiteY49" fmla="*/ 8984974 h 13616608"/>
              <a:gd name="connsiteX50" fmla="*/ 7653872 w 11907820"/>
              <a:gd name="connsiteY50" fmla="*/ 9521687 h 13616608"/>
              <a:gd name="connsiteX51" fmla="*/ 8170707 w 11907820"/>
              <a:gd name="connsiteY51" fmla="*/ 9740347 h 13616608"/>
              <a:gd name="connsiteX52" fmla="*/ 8667663 w 11907820"/>
              <a:gd name="connsiteY52" fmla="*/ 9740347 h 13616608"/>
              <a:gd name="connsiteX53" fmla="*/ 9065228 w 11907820"/>
              <a:gd name="connsiteY53" fmla="*/ 9859617 h 13616608"/>
              <a:gd name="connsiteX54" fmla="*/ 9661576 w 11907820"/>
              <a:gd name="connsiteY54" fmla="*/ 10038521 h 13616608"/>
              <a:gd name="connsiteX55" fmla="*/ 10277802 w 11907820"/>
              <a:gd name="connsiteY55" fmla="*/ 10336695 h 13616608"/>
              <a:gd name="connsiteX56" fmla="*/ 10277802 w 11907820"/>
              <a:gd name="connsiteY56" fmla="*/ 10972800 h 13616608"/>
              <a:gd name="connsiteX57" fmla="*/ 10198289 w 11907820"/>
              <a:gd name="connsiteY57" fmla="*/ 11270974 h 13616608"/>
              <a:gd name="connsiteX58" fmla="*/ 9999507 w 11907820"/>
              <a:gd name="connsiteY58" fmla="*/ 12026347 h 13616608"/>
              <a:gd name="connsiteX59" fmla="*/ 10118776 w 11907820"/>
              <a:gd name="connsiteY59" fmla="*/ 12781721 h 13616608"/>
              <a:gd name="connsiteX60" fmla="*/ 10536220 w 11907820"/>
              <a:gd name="connsiteY60" fmla="*/ 13159408 h 13616608"/>
              <a:gd name="connsiteX61" fmla="*/ 11231959 w 11907820"/>
              <a:gd name="connsiteY61" fmla="*/ 13378069 h 13616608"/>
              <a:gd name="connsiteX62" fmla="*/ 11569889 w 11907820"/>
              <a:gd name="connsiteY62" fmla="*/ 13417826 h 13616608"/>
              <a:gd name="connsiteX63" fmla="*/ 11907820 w 11907820"/>
              <a:gd name="connsiteY63" fmla="*/ 13616608 h 13616608"/>
              <a:gd name="connsiteX0" fmla="*/ 0 w 13336823"/>
              <a:gd name="connsiteY0" fmla="*/ 0 h 16428388"/>
              <a:gd name="connsiteX1" fmla="*/ 1588770 w 13336823"/>
              <a:gd name="connsiteY1" fmla="*/ 3010562 h 16428388"/>
              <a:gd name="connsiteX2" fmla="*/ 1509257 w 13336823"/>
              <a:gd name="connsiteY2" fmla="*/ 3189467 h 16428388"/>
              <a:gd name="connsiteX3" fmla="*/ 1429744 w 13336823"/>
              <a:gd name="connsiteY3" fmla="*/ 3388249 h 16428388"/>
              <a:gd name="connsiteX4" fmla="*/ 1469501 w 13336823"/>
              <a:gd name="connsiteY4" fmla="*/ 3666545 h 16428388"/>
              <a:gd name="connsiteX5" fmla="*/ 1469501 w 13336823"/>
              <a:gd name="connsiteY5" fmla="*/ 4004475 h 16428388"/>
              <a:gd name="connsiteX6" fmla="*/ 1469501 w 13336823"/>
              <a:gd name="connsiteY6" fmla="*/ 4103867 h 16428388"/>
              <a:gd name="connsiteX7" fmla="*/ 1787553 w 13336823"/>
              <a:gd name="connsiteY7" fmla="*/ 4103867 h 16428388"/>
              <a:gd name="connsiteX8" fmla="*/ 2026092 w 13336823"/>
              <a:gd name="connsiteY8" fmla="*/ 4123745 h 16428388"/>
              <a:gd name="connsiteX9" fmla="*/ 2443536 w 13336823"/>
              <a:gd name="connsiteY9" fmla="*/ 4183380 h 16428388"/>
              <a:gd name="connsiteX10" fmla="*/ 2682075 w 13336823"/>
              <a:gd name="connsiteY10" fmla="*/ 4223136 h 16428388"/>
              <a:gd name="connsiteX11" fmla="*/ 2841101 w 13336823"/>
              <a:gd name="connsiteY11" fmla="*/ 4481554 h 16428388"/>
              <a:gd name="connsiteX12" fmla="*/ 2940492 w 13336823"/>
              <a:gd name="connsiteY12" fmla="*/ 4600823 h 16428388"/>
              <a:gd name="connsiteX13" fmla="*/ 3099518 w 13336823"/>
              <a:gd name="connsiteY13" fmla="*/ 4600823 h 16428388"/>
              <a:gd name="connsiteX14" fmla="*/ 3318179 w 13336823"/>
              <a:gd name="connsiteY14" fmla="*/ 4640580 h 16428388"/>
              <a:gd name="connsiteX15" fmla="*/ 3417570 w 13336823"/>
              <a:gd name="connsiteY15" fmla="*/ 4799606 h 16428388"/>
              <a:gd name="connsiteX16" fmla="*/ 3516962 w 13336823"/>
              <a:gd name="connsiteY16" fmla="*/ 5038145 h 16428388"/>
              <a:gd name="connsiteX17" fmla="*/ 3636231 w 13336823"/>
              <a:gd name="connsiteY17" fmla="*/ 5097780 h 16428388"/>
              <a:gd name="connsiteX18" fmla="*/ 3894649 w 13336823"/>
              <a:gd name="connsiteY18" fmla="*/ 5137536 h 16428388"/>
              <a:gd name="connsiteX19" fmla="*/ 4192823 w 13336823"/>
              <a:gd name="connsiteY19" fmla="*/ 5395954 h 16428388"/>
              <a:gd name="connsiteX20" fmla="*/ 4272336 w 13336823"/>
              <a:gd name="connsiteY20" fmla="*/ 5594736 h 16428388"/>
              <a:gd name="connsiteX21" fmla="*/ 4272336 w 13336823"/>
              <a:gd name="connsiteY21" fmla="*/ 5773641 h 16428388"/>
              <a:gd name="connsiteX22" fmla="*/ 4451240 w 13336823"/>
              <a:gd name="connsiteY22" fmla="*/ 5853154 h 16428388"/>
              <a:gd name="connsiteX23" fmla="*/ 4987953 w 13336823"/>
              <a:gd name="connsiteY23" fmla="*/ 5733884 h 16428388"/>
              <a:gd name="connsiteX24" fmla="*/ 5286127 w 13336823"/>
              <a:gd name="connsiteY24" fmla="*/ 5773641 h 16428388"/>
              <a:gd name="connsiteX25" fmla="*/ 5584301 w 13336823"/>
              <a:gd name="connsiteY25" fmla="*/ 5912788 h 16428388"/>
              <a:gd name="connsiteX26" fmla="*/ 5882475 w 13336823"/>
              <a:gd name="connsiteY26" fmla="*/ 6171206 h 16428388"/>
              <a:gd name="connsiteX27" fmla="*/ 5942110 w 13336823"/>
              <a:gd name="connsiteY27" fmla="*/ 6588649 h 16428388"/>
              <a:gd name="connsiteX28" fmla="*/ 5842718 w 13336823"/>
              <a:gd name="connsiteY28" fmla="*/ 6966336 h 16428388"/>
              <a:gd name="connsiteX29" fmla="*/ 5763205 w 13336823"/>
              <a:gd name="connsiteY29" fmla="*/ 7224754 h 16428388"/>
              <a:gd name="connsiteX30" fmla="*/ 5723449 w 13336823"/>
              <a:gd name="connsiteY30" fmla="*/ 7363901 h 16428388"/>
              <a:gd name="connsiteX31" fmla="*/ 5981866 w 13336823"/>
              <a:gd name="connsiteY31" fmla="*/ 7562684 h 16428388"/>
              <a:gd name="connsiteX32" fmla="*/ 6081257 w 13336823"/>
              <a:gd name="connsiteY32" fmla="*/ 8039762 h 16428388"/>
              <a:gd name="connsiteX33" fmla="*/ 6160770 w 13336823"/>
              <a:gd name="connsiteY33" fmla="*/ 8417449 h 16428388"/>
              <a:gd name="connsiteX34" fmla="*/ 6200527 w 13336823"/>
              <a:gd name="connsiteY34" fmla="*/ 9013797 h 16428388"/>
              <a:gd name="connsiteX35" fmla="*/ 6478823 w 13336823"/>
              <a:gd name="connsiteY35" fmla="*/ 9311971 h 16428388"/>
              <a:gd name="connsiteX36" fmla="*/ 6558336 w 13336823"/>
              <a:gd name="connsiteY36" fmla="*/ 9530632 h 16428388"/>
              <a:gd name="connsiteX37" fmla="*/ 6776997 w 13336823"/>
              <a:gd name="connsiteY37" fmla="*/ 9610145 h 16428388"/>
              <a:gd name="connsiteX38" fmla="*/ 6876388 w 13336823"/>
              <a:gd name="connsiteY38" fmla="*/ 9470997 h 16428388"/>
              <a:gd name="connsiteX39" fmla="*/ 7154683 w 13336823"/>
              <a:gd name="connsiteY39" fmla="*/ 9510754 h 16428388"/>
              <a:gd name="connsiteX40" fmla="*/ 7472736 w 13336823"/>
              <a:gd name="connsiteY40" fmla="*/ 9431241 h 16428388"/>
              <a:gd name="connsiteX41" fmla="*/ 7651640 w 13336823"/>
              <a:gd name="connsiteY41" fmla="*/ 9451119 h 16428388"/>
              <a:gd name="connsiteX42" fmla="*/ 7731153 w 13336823"/>
              <a:gd name="connsiteY42" fmla="*/ 9252336 h 16428388"/>
              <a:gd name="connsiteX43" fmla="*/ 7969692 w 13336823"/>
              <a:gd name="connsiteY43" fmla="*/ 9232458 h 16428388"/>
              <a:gd name="connsiteX44" fmla="*/ 8069083 w 13336823"/>
              <a:gd name="connsiteY44" fmla="*/ 9530632 h 16428388"/>
              <a:gd name="connsiteX45" fmla="*/ 8367257 w 13336823"/>
              <a:gd name="connsiteY45" fmla="*/ 9868562 h 16428388"/>
              <a:gd name="connsiteX46" fmla="*/ 8367257 w 13336823"/>
              <a:gd name="connsiteY46" fmla="*/ 10325762 h 16428388"/>
              <a:gd name="connsiteX47" fmla="*/ 8247988 w 13336823"/>
              <a:gd name="connsiteY47" fmla="*/ 10822719 h 16428388"/>
              <a:gd name="connsiteX48" fmla="*/ 8387136 w 13336823"/>
              <a:gd name="connsiteY48" fmla="*/ 11339554 h 16428388"/>
              <a:gd name="connsiteX49" fmla="*/ 8566040 w 13336823"/>
              <a:gd name="connsiteY49" fmla="*/ 11796754 h 16428388"/>
              <a:gd name="connsiteX50" fmla="*/ 9082875 w 13336823"/>
              <a:gd name="connsiteY50" fmla="*/ 12333467 h 16428388"/>
              <a:gd name="connsiteX51" fmla="*/ 9599710 w 13336823"/>
              <a:gd name="connsiteY51" fmla="*/ 12552127 h 16428388"/>
              <a:gd name="connsiteX52" fmla="*/ 10096666 w 13336823"/>
              <a:gd name="connsiteY52" fmla="*/ 12552127 h 16428388"/>
              <a:gd name="connsiteX53" fmla="*/ 10494231 w 13336823"/>
              <a:gd name="connsiteY53" fmla="*/ 12671397 h 16428388"/>
              <a:gd name="connsiteX54" fmla="*/ 11090579 w 13336823"/>
              <a:gd name="connsiteY54" fmla="*/ 12850301 h 16428388"/>
              <a:gd name="connsiteX55" fmla="*/ 11706805 w 13336823"/>
              <a:gd name="connsiteY55" fmla="*/ 13148475 h 16428388"/>
              <a:gd name="connsiteX56" fmla="*/ 11706805 w 13336823"/>
              <a:gd name="connsiteY56" fmla="*/ 13784580 h 16428388"/>
              <a:gd name="connsiteX57" fmla="*/ 11627292 w 13336823"/>
              <a:gd name="connsiteY57" fmla="*/ 14082754 h 16428388"/>
              <a:gd name="connsiteX58" fmla="*/ 11428510 w 13336823"/>
              <a:gd name="connsiteY58" fmla="*/ 14838127 h 16428388"/>
              <a:gd name="connsiteX59" fmla="*/ 11547779 w 13336823"/>
              <a:gd name="connsiteY59" fmla="*/ 15593501 h 16428388"/>
              <a:gd name="connsiteX60" fmla="*/ 11965223 w 13336823"/>
              <a:gd name="connsiteY60" fmla="*/ 15971188 h 16428388"/>
              <a:gd name="connsiteX61" fmla="*/ 12660962 w 13336823"/>
              <a:gd name="connsiteY61" fmla="*/ 16189849 h 16428388"/>
              <a:gd name="connsiteX62" fmla="*/ 12998892 w 13336823"/>
              <a:gd name="connsiteY62" fmla="*/ 16229606 h 16428388"/>
              <a:gd name="connsiteX63" fmla="*/ 13336823 w 13336823"/>
              <a:gd name="connsiteY63" fmla="*/ 16428388 h 16428388"/>
              <a:gd name="connsiteX0" fmla="*/ 152799 w 13489622"/>
              <a:gd name="connsiteY0" fmla="*/ 0 h 16428388"/>
              <a:gd name="connsiteX1" fmla="*/ 97763 w 13489622"/>
              <a:gd name="connsiteY1" fmla="*/ 924712 h 16428388"/>
              <a:gd name="connsiteX2" fmla="*/ 1741569 w 13489622"/>
              <a:gd name="connsiteY2" fmla="*/ 3010562 h 16428388"/>
              <a:gd name="connsiteX3" fmla="*/ 1662056 w 13489622"/>
              <a:gd name="connsiteY3" fmla="*/ 3189467 h 16428388"/>
              <a:gd name="connsiteX4" fmla="*/ 1582543 w 13489622"/>
              <a:gd name="connsiteY4" fmla="*/ 3388249 h 16428388"/>
              <a:gd name="connsiteX5" fmla="*/ 1622300 w 13489622"/>
              <a:gd name="connsiteY5" fmla="*/ 3666545 h 16428388"/>
              <a:gd name="connsiteX6" fmla="*/ 1622300 w 13489622"/>
              <a:gd name="connsiteY6" fmla="*/ 4004475 h 16428388"/>
              <a:gd name="connsiteX7" fmla="*/ 1622300 w 13489622"/>
              <a:gd name="connsiteY7" fmla="*/ 4103867 h 16428388"/>
              <a:gd name="connsiteX8" fmla="*/ 1940352 w 13489622"/>
              <a:gd name="connsiteY8" fmla="*/ 4103867 h 16428388"/>
              <a:gd name="connsiteX9" fmla="*/ 2178891 w 13489622"/>
              <a:gd name="connsiteY9" fmla="*/ 4123745 h 16428388"/>
              <a:gd name="connsiteX10" fmla="*/ 2596335 w 13489622"/>
              <a:gd name="connsiteY10" fmla="*/ 4183380 h 16428388"/>
              <a:gd name="connsiteX11" fmla="*/ 2834874 w 13489622"/>
              <a:gd name="connsiteY11" fmla="*/ 4223136 h 16428388"/>
              <a:gd name="connsiteX12" fmla="*/ 2993900 w 13489622"/>
              <a:gd name="connsiteY12" fmla="*/ 4481554 h 16428388"/>
              <a:gd name="connsiteX13" fmla="*/ 3093291 w 13489622"/>
              <a:gd name="connsiteY13" fmla="*/ 4600823 h 16428388"/>
              <a:gd name="connsiteX14" fmla="*/ 3252317 w 13489622"/>
              <a:gd name="connsiteY14" fmla="*/ 4600823 h 16428388"/>
              <a:gd name="connsiteX15" fmla="*/ 3470978 w 13489622"/>
              <a:gd name="connsiteY15" fmla="*/ 4640580 h 16428388"/>
              <a:gd name="connsiteX16" fmla="*/ 3570369 w 13489622"/>
              <a:gd name="connsiteY16" fmla="*/ 4799606 h 16428388"/>
              <a:gd name="connsiteX17" fmla="*/ 3669761 w 13489622"/>
              <a:gd name="connsiteY17" fmla="*/ 5038145 h 16428388"/>
              <a:gd name="connsiteX18" fmla="*/ 3789030 w 13489622"/>
              <a:gd name="connsiteY18" fmla="*/ 5097780 h 16428388"/>
              <a:gd name="connsiteX19" fmla="*/ 4047448 w 13489622"/>
              <a:gd name="connsiteY19" fmla="*/ 5137536 h 16428388"/>
              <a:gd name="connsiteX20" fmla="*/ 4345622 w 13489622"/>
              <a:gd name="connsiteY20" fmla="*/ 5395954 h 16428388"/>
              <a:gd name="connsiteX21" fmla="*/ 4425135 w 13489622"/>
              <a:gd name="connsiteY21" fmla="*/ 5594736 h 16428388"/>
              <a:gd name="connsiteX22" fmla="*/ 4425135 w 13489622"/>
              <a:gd name="connsiteY22" fmla="*/ 5773641 h 16428388"/>
              <a:gd name="connsiteX23" fmla="*/ 4604039 w 13489622"/>
              <a:gd name="connsiteY23" fmla="*/ 5853154 h 16428388"/>
              <a:gd name="connsiteX24" fmla="*/ 5140752 w 13489622"/>
              <a:gd name="connsiteY24" fmla="*/ 5733884 h 16428388"/>
              <a:gd name="connsiteX25" fmla="*/ 5438926 w 13489622"/>
              <a:gd name="connsiteY25" fmla="*/ 5773641 h 16428388"/>
              <a:gd name="connsiteX26" fmla="*/ 5737100 w 13489622"/>
              <a:gd name="connsiteY26" fmla="*/ 5912788 h 16428388"/>
              <a:gd name="connsiteX27" fmla="*/ 6035274 w 13489622"/>
              <a:gd name="connsiteY27" fmla="*/ 6171206 h 16428388"/>
              <a:gd name="connsiteX28" fmla="*/ 6094909 w 13489622"/>
              <a:gd name="connsiteY28" fmla="*/ 6588649 h 16428388"/>
              <a:gd name="connsiteX29" fmla="*/ 5995517 w 13489622"/>
              <a:gd name="connsiteY29" fmla="*/ 6966336 h 16428388"/>
              <a:gd name="connsiteX30" fmla="*/ 5916004 w 13489622"/>
              <a:gd name="connsiteY30" fmla="*/ 7224754 h 16428388"/>
              <a:gd name="connsiteX31" fmla="*/ 5876248 w 13489622"/>
              <a:gd name="connsiteY31" fmla="*/ 7363901 h 16428388"/>
              <a:gd name="connsiteX32" fmla="*/ 6134665 w 13489622"/>
              <a:gd name="connsiteY32" fmla="*/ 7562684 h 16428388"/>
              <a:gd name="connsiteX33" fmla="*/ 6234056 w 13489622"/>
              <a:gd name="connsiteY33" fmla="*/ 8039762 h 16428388"/>
              <a:gd name="connsiteX34" fmla="*/ 6313569 w 13489622"/>
              <a:gd name="connsiteY34" fmla="*/ 8417449 h 16428388"/>
              <a:gd name="connsiteX35" fmla="*/ 6353326 w 13489622"/>
              <a:gd name="connsiteY35" fmla="*/ 9013797 h 16428388"/>
              <a:gd name="connsiteX36" fmla="*/ 6631622 w 13489622"/>
              <a:gd name="connsiteY36" fmla="*/ 9311971 h 16428388"/>
              <a:gd name="connsiteX37" fmla="*/ 6711135 w 13489622"/>
              <a:gd name="connsiteY37" fmla="*/ 9530632 h 16428388"/>
              <a:gd name="connsiteX38" fmla="*/ 6929796 w 13489622"/>
              <a:gd name="connsiteY38" fmla="*/ 9610145 h 16428388"/>
              <a:gd name="connsiteX39" fmla="*/ 7029187 w 13489622"/>
              <a:gd name="connsiteY39" fmla="*/ 9470997 h 16428388"/>
              <a:gd name="connsiteX40" fmla="*/ 7307482 w 13489622"/>
              <a:gd name="connsiteY40" fmla="*/ 9510754 h 16428388"/>
              <a:gd name="connsiteX41" fmla="*/ 7625535 w 13489622"/>
              <a:gd name="connsiteY41" fmla="*/ 9431241 h 16428388"/>
              <a:gd name="connsiteX42" fmla="*/ 7804439 w 13489622"/>
              <a:gd name="connsiteY42" fmla="*/ 9451119 h 16428388"/>
              <a:gd name="connsiteX43" fmla="*/ 7883952 w 13489622"/>
              <a:gd name="connsiteY43" fmla="*/ 9252336 h 16428388"/>
              <a:gd name="connsiteX44" fmla="*/ 8122491 w 13489622"/>
              <a:gd name="connsiteY44" fmla="*/ 9232458 h 16428388"/>
              <a:gd name="connsiteX45" fmla="*/ 8221882 w 13489622"/>
              <a:gd name="connsiteY45" fmla="*/ 9530632 h 16428388"/>
              <a:gd name="connsiteX46" fmla="*/ 8520056 w 13489622"/>
              <a:gd name="connsiteY46" fmla="*/ 9868562 h 16428388"/>
              <a:gd name="connsiteX47" fmla="*/ 8520056 w 13489622"/>
              <a:gd name="connsiteY47" fmla="*/ 10325762 h 16428388"/>
              <a:gd name="connsiteX48" fmla="*/ 8400787 w 13489622"/>
              <a:gd name="connsiteY48" fmla="*/ 10822719 h 16428388"/>
              <a:gd name="connsiteX49" fmla="*/ 8539935 w 13489622"/>
              <a:gd name="connsiteY49" fmla="*/ 11339554 h 16428388"/>
              <a:gd name="connsiteX50" fmla="*/ 8718839 w 13489622"/>
              <a:gd name="connsiteY50" fmla="*/ 11796754 h 16428388"/>
              <a:gd name="connsiteX51" fmla="*/ 9235674 w 13489622"/>
              <a:gd name="connsiteY51" fmla="*/ 12333467 h 16428388"/>
              <a:gd name="connsiteX52" fmla="*/ 9752509 w 13489622"/>
              <a:gd name="connsiteY52" fmla="*/ 12552127 h 16428388"/>
              <a:gd name="connsiteX53" fmla="*/ 10249465 w 13489622"/>
              <a:gd name="connsiteY53" fmla="*/ 12552127 h 16428388"/>
              <a:gd name="connsiteX54" fmla="*/ 10647030 w 13489622"/>
              <a:gd name="connsiteY54" fmla="*/ 12671397 h 16428388"/>
              <a:gd name="connsiteX55" fmla="*/ 11243378 w 13489622"/>
              <a:gd name="connsiteY55" fmla="*/ 12850301 h 16428388"/>
              <a:gd name="connsiteX56" fmla="*/ 11859604 w 13489622"/>
              <a:gd name="connsiteY56" fmla="*/ 13148475 h 16428388"/>
              <a:gd name="connsiteX57" fmla="*/ 11859604 w 13489622"/>
              <a:gd name="connsiteY57" fmla="*/ 13784580 h 16428388"/>
              <a:gd name="connsiteX58" fmla="*/ 11780091 w 13489622"/>
              <a:gd name="connsiteY58" fmla="*/ 14082754 h 16428388"/>
              <a:gd name="connsiteX59" fmla="*/ 11581309 w 13489622"/>
              <a:gd name="connsiteY59" fmla="*/ 14838127 h 16428388"/>
              <a:gd name="connsiteX60" fmla="*/ 11700578 w 13489622"/>
              <a:gd name="connsiteY60" fmla="*/ 15593501 h 16428388"/>
              <a:gd name="connsiteX61" fmla="*/ 12118022 w 13489622"/>
              <a:gd name="connsiteY61" fmla="*/ 15971188 h 16428388"/>
              <a:gd name="connsiteX62" fmla="*/ 12813761 w 13489622"/>
              <a:gd name="connsiteY62" fmla="*/ 16189849 h 16428388"/>
              <a:gd name="connsiteX63" fmla="*/ 13151691 w 13489622"/>
              <a:gd name="connsiteY63" fmla="*/ 16229606 h 16428388"/>
              <a:gd name="connsiteX64" fmla="*/ 13489622 w 13489622"/>
              <a:gd name="connsiteY64" fmla="*/ 16428388 h 16428388"/>
              <a:gd name="connsiteX0" fmla="*/ 132386 w 13469209"/>
              <a:gd name="connsiteY0" fmla="*/ 0 h 16428388"/>
              <a:gd name="connsiteX1" fmla="*/ 405962 w 13469209"/>
              <a:gd name="connsiteY1" fmla="*/ 496087 h 16428388"/>
              <a:gd name="connsiteX2" fmla="*/ 77350 w 13469209"/>
              <a:gd name="connsiteY2" fmla="*/ 924712 h 16428388"/>
              <a:gd name="connsiteX3" fmla="*/ 1721156 w 13469209"/>
              <a:gd name="connsiteY3" fmla="*/ 3010562 h 16428388"/>
              <a:gd name="connsiteX4" fmla="*/ 1641643 w 13469209"/>
              <a:gd name="connsiteY4" fmla="*/ 3189467 h 16428388"/>
              <a:gd name="connsiteX5" fmla="*/ 1562130 w 13469209"/>
              <a:gd name="connsiteY5" fmla="*/ 3388249 h 16428388"/>
              <a:gd name="connsiteX6" fmla="*/ 1601887 w 13469209"/>
              <a:gd name="connsiteY6" fmla="*/ 3666545 h 16428388"/>
              <a:gd name="connsiteX7" fmla="*/ 1601887 w 13469209"/>
              <a:gd name="connsiteY7" fmla="*/ 4004475 h 16428388"/>
              <a:gd name="connsiteX8" fmla="*/ 1601887 w 13469209"/>
              <a:gd name="connsiteY8" fmla="*/ 4103867 h 16428388"/>
              <a:gd name="connsiteX9" fmla="*/ 1919939 w 13469209"/>
              <a:gd name="connsiteY9" fmla="*/ 4103867 h 16428388"/>
              <a:gd name="connsiteX10" fmla="*/ 2158478 w 13469209"/>
              <a:gd name="connsiteY10" fmla="*/ 4123745 h 16428388"/>
              <a:gd name="connsiteX11" fmla="*/ 2575922 w 13469209"/>
              <a:gd name="connsiteY11" fmla="*/ 4183380 h 16428388"/>
              <a:gd name="connsiteX12" fmla="*/ 2814461 w 13469209"/>
              <a:gd name="connsiteY12" fmla="*/ 4223136 h 16428388"/>
              <a:gd name="connsiteX13" fmla="*/ 2973487 w 13469209"/>
              <a:gd name="connsiteY13" fmla="*/ 4481554 h 16428388"/>
              <a:gd name="connsiteX14" fmla="*/ 3072878 w 13469209"/>
              <a:gd name="connsiteY14" fmla="*/ 4600823 h 16428388"/>
              <a:gd name="connsiteX15" fmla="*/ 3231904 w 13469209"/>
              <a:gd name="connsiteY15" fmla="*/ 4600823 h 16428388"/>
              <a:gd name="connsiteX16" fmla="*/ 3450565 w 13469209"/>
              <a:gd name="connsiteY16" fmla="*/ 4640580 h 16428388"/>
              <a:gd name="connsiteX17" fmla="*/ 3549956 w 13469209"/>
              <a:gd name="connsiteY17" fmla="*/ 4799606 h 16428388"/>
              <a:gd name="connsiteX18" fmla="*/ 3649348 w 13469209"/>
              <a:gd name="connsiteY18" fmla="*/ 5038145 h 16428388"/>
              <a:gd name="connsiteX19" fmla="*/ 3768617 w 13469209"/>
              <a:gd name="connsiteY19" fmla="*/ 5097780 h 16428388"/>
              <a:gd name="connsiteX20" fmla="*/ 4027035 w 13469209"/>
              <a:gd name="connsiteY20" fmla="*/ 5137536 h 16428388"/>
              <a:gd name="connsiteX21" fmla="*/ 4325209 w 13469209"/>
              <a:gd name="connsiteY21" fmla="*/ 5395954 h 16428388"/>
              <a:gd name="connsiteX22" fmla="*/ 4404722 w 13469209"/>
              <a:gd name="connsiteY22" fmla="*/ 5594736 h 16428388"/>
              <a:gd name="connsiteX23" fmla="*/ 4404722 w 13469209"/>
              <a:gd name="connsiteY23" fmla="*/ 5773641 h 16428388"/>
              <a:gd name="connsiteX24" fmla="*/ 4583626 w 13469209"/>
              <a:gd name="connsiteY24" fmla="*/ 5853154 h 16428388"/>
              <a:gd name="connsiteX25" fmla="*/ 5120339 w 13469209"/>
              <a:gd name="connsiteY25" fmla="*/ 5733884 h 16428388"/>
              <a:gd name="connsiteX26" fmla="*/ 5418513 w 13469209"/>
              <a:gd name="connsiteY26" fmla="*/ 5773641 h 16428388"/>
              <a:gd name="connsiteX27" fmla="*/ 5716687 w 13469209"/>
              <a:gd name="connsiteY27" fmla="*/ 5912788 h 16428388"/>
              <a:gd name="connsiteX28" fmla="*/ 6014861 w 13469209"/>
              <a:gd name="connsiteY28" fmla="*/ 6171206 h 16428388"/>
              <a:gd name="connsiteX29" fmla="*/ 6074496 w 13469209"/>
              <a:gd name="connsiteY29" fmla="*/ 6588649 h 16428388"/>
              <a:gd name="connsiteX30" fmla="*/ 5975104 w 13469209"/>
              <a:gd name="connsiteY30" fmla="*/ 6966336 h 16428388"/>
              <a:gd name="connsiteX31" fmla="*/ 5895591 w 13469209"/>
              <a:gd name="connsiteY31" fmla="*/ 7224754 h 16428388"/>
              <a:gd name="connsiteX32" fmla="*/ 5855835 w 13469209"/>
              <a:gd name="connsiteY32" fmla="*/ 7363901 h 16428388"/>
              <a:gd name="connsiteX33" fmla="*/ 6114252 w 13469209"/>
              <a:gd name="connsiteY33" fmla="*/ 7562684 h 16428388"/>
              <a:gd name="connsiteX34" fmla="*/ 6213643 w 13469209"/>
              <a:gd name="connsiteY34" fmla="*/ 8039762 h 16428388"/>
              <a:gd name="connsiteX35" fmla="*/ 6293156 w 13469209"/>
              <a:gd name="connsiteY35" fmla="*/ 8417449 h 16428388"/>
              <a:gd name="connsiteX36" fmla="*/ 6332913 w 13469209"/>
              <a:gd name="connsiteY36" fmla="*/ 9013797 h 16428388"/>
              <a:gd name="connsiteX37" fmla="*/ 6611209 w 13469209"/>
              <a:gd name="connsiteY37" fmla="*/ 9311971 h 16428388"/>
              <a:gd name="connsiteX38" fmla="*/ 6690722 w 13469209"/>
              <a:gd name="connsiteY38" fmla="*/ 9530632 h 16428388"/>
              <a:gd name="connsiteX39" fmla="*/ 6909383 w 13469209"/>
              <a:gd name="connsiteY39" fmla="*/ 9610145 h 16428388"/>
              <a:gd name="connsiteX40" fmla="*/ 7008774 w 13469209"/>
              <a:gd name="connsiteY40" fmla="*/ 9470997 h 16428388"/>
              <a:gd name="connsiteX41" fmla="*/ 7287069 w 13469209"/>
              <a:gd name="connsiteY41" fmla="*/ 9510754 h 16428388"/>
              <a:gd name="connsiteX42" fmla="*/ 7605122 w 13469209"/>
              <a:gd name="connsiteY42" fmla="*/ 9431241 h 16428388"/>
              <a:gd name="connsiteX43" fmla="*/ 7784026 w 13469209"/>
              <a:gd name="connsiteY43" fmla="*/ 9451119 h 16428388"/>
              <a:gd name="connsiteX44" fmla="*/ 7863539 w 13469209"/>
              <a:gd name="connsiteY44" fmla="*/ 9252336 h 16428388"/>
              <a:gd name="connsiteX45" fmla="*/ 8102078 w 13469209"/>
              <a:gd name="connsiteY45" fmla="*/ 9232458 h 16428388"/>
              <a:gd name="connsiteX46" fmla="*/ 8201469 w 13469209"/>
              <a:gd name="connsiteY46" fmla="*/ 9530632 h 16428388"/>
              <a:gd name="connsiteX47" fmla="*/ 8499643 w 13469209"/>
              <a:gd name="connsiteY47" fmla="*/ 9868562 h 16428388"/>
              <a:gd name="connsiteX48" fmla="*/ 8499643 w 13469209"/>
              <a:gd name="connsiteY48" fmla="*/ 10325762 h 16428388"/>
              <a:gd name="connsiteX49" fmla="*/ 8380374 w 13469209"/>
              <a:gd name="connsiteY49" fmla="*/ 10822719 h 16428388"/>
              <a:gd name="connsiteX50" fmla="*/ 8519522 w 13469209"/>
              <a:gd name="connsiteY50" fmla="*/ 11339554 h 16428388"/>
              <a:gd name="connsiteX51" fmla="*/ 8698426 w 13469209"/>
              <a:gd name="connsiteY51" fmla="*/ 11796754 h 16428388"/>
              <a:gd name="connsiteX52" fmla="*/ 9215261 w 13469209"/>
              <a:gd name="connsiteY52" fmla="*/ 12333467 h 16428388"/>
              <a:gd name="connsiteX53" fmla="*/ 9732096 w 13469209"/>
              <a:gd name="connsiteY53" fmla="*/ 12552127 h 16428388"/>
              <a:gd name="connsiteX54" fmla="*/ 10229052 w 13469209"/>
              <a:gd name="connsiteY54" fmla="*/ 12552127 h 16428388"/>
              <a:gd name="connsiteX55" fmla="*/ 10626617 w 13469209"/>
              <a:gd name="connsiteY55" fmla="*/ 12671397 h 16428388"/>
              <a:gd name="connsiteX56" fmla="*/ 11222965 w 13469209"/>
              <a:gd name="connsiteY56" fmla="*/ 12850301 h 16428388"/>
              <a:gd name="connsiteX57" fmla="*/ 11839191 w 13469209"/>
              <a:gd name="connsiteY57" fmla="*/ 13148475 h 16428388"/>
              <a:gd name="connsiteX58" fmla="*/ 11839191 w 13469209"/>
              <a:gd name="connsiteY58" fmla="*/ 13784580 h 16428388"/>
              <a:gd name="connsiteX59" fmla="*/ 11759678 w 13469209"/>
              <a:gd name="connsiteY59" fmla="*/ 14082754 h 16428388"/>
              <a:gd name="connsiteX60" fmla="*/ 11560896 w 13469209"/>
              <a:gd name="connsiteY60" fmla="*/ 14838127 h 16428388"/>
              <a:gd name="connsiteX61" fmla="*/ 11680165 w 13469209"/>
              <a:gd name="connsiteY61" fmla="*/ 15593501 h 16428388"/>
              <a:gd name="connsiteX62" fmla="*/ 12097609 w 13469209"/>
              <a:gd name="connsiteY62" fmla="*/ 15971188 h 16428388"/>
              <a:gd name="connsiteX63" fmla="*/ 12793348 w 13469209"/>
              <a:gd name="connsiteY63" fmla="*/ 16189849 h 16428388"/>
              <a:gd name="connsiteX64" fmla="*/ 13131278 w 13469209"/>
              <a:gd name="connsiteY64" fmla="*/ 16229606 h 16428388"/>
              <a:gd name="connsiteX65" fmla="*/ 13469209 w 13469209"/>
              <a:gd name="connsiteY65" fmla="*/ 16428388 h 16428388"/>
              <a:gd name="connsiteX0" fmla="*/ 59146 w 13395969"/>
              <a:gd name="connsiteY0" fmla="*/ 0 h 16428388"/>
              <a:gd name="connsiteX1" fmla="*/ 332722 w 13395969"/>
              <a:gd name="connsiteY1" fmla="*/ 496087 h 16428388"/>
              <a:gd name="connsiteX2" fmla="*/ 4110 w 13395969"/>
              <a:gd name="connsiteY2" fmla="*/ 924712 h 16428388"/>
              <a:gd name="connsiteX3" fmla="*/ 1244265 w 13395969"/>
              <a:gd name="connsiteY3" fmla="*/ 1301902 h 16428388"/>
              <a:gd name="connsiteX4" fmla="*/ 1647916 w 13395969"/>
              <a:gd name="connsiteY4" fmla="*/ 3010562 h 16428388"/>
              <a:gd name="connsiteX5" fmla="*/ 1568403 w 13395969"/>
              <a:gd name="connsiteY5" fmla="*/ 3189467 h 16428388"/>
              <a:gd name="connsiteX6" fmla="*/ 1488890 w 13395969"/>
              <a:gd name="connsiteY6" fmla="*/ 3388249 h 16428388"/>
              <a:gd name="connsiteX7" fmla="*/ 1528647 w 13395969"/>
              <a:gd name="connsiteY7" fmla="*/ 3666545 h 16428388"/>
              <a:gd name="connsiteX8" fmla="*/ 1528647 w 13395969"/>
              <a:gd name="connsiteY8" fmla="*/ 4004475 h 16428388"/>
              <a:gd name="connsiteX9" fmla="*/ 1528647 w 13395969"/>
              <a:gd name="connsiteY9" fmla="*/ 4103867 h 16428388"/>
              <a:gd name="connsiteX10" fmla="*/ 1846699 w 13395969"/>
              <a:gd name="connsiteY10" fmla="*/ 4103867 h 16428388"/>
              <a:gd name="connsiteX11" fmla="*/ 2085238 w 13395969"/>
              <a:gd name="connsiteY11" fmla="*/ 4123745 h 16428388"/>
              <a:gd name="connsiteX12" fmla="*/ 2502682 w 13395969"/>
              <a:gd name="connsiteY12" fmla="*/ 4183380 h 16428388"/>
              <a:gd name="connsiteX13" fmla="*/ 2741221 w 13395969"/>
              <a:gd name="connsiteY13" fmla="*/ 4223136 h 16428388"/>
              <a:gd name="connsiteX14" fmla="*/ 2900247 w 13395969"/>
              <a:gd name="connsiteY14" fmla="*/ 4481554 h 16428388"/>
              <a:gd name="connsiteX15" fmla="*/ 2999638 w 13395969"/>
              <a:gd name="connsiteY15" fmla="*/ 4600823 h 16428388"/>
              <a:gd name="connsiteX16" fmla="*/ 3158664 w 13395969"/>
              <a:gd name="connsiteY16" fmla="*/ 4600823 h 16428388"/>
              <a:gd name="connsiteX17" fmla="*/ 3377325 w 13395969"/>
              <a:gd name="connsiteY17" fmla="*/ 4640580 h 16428388"/>
              <a:gd name="connsiteX18" fmla="*/ 3476716 w 13395969"/>
              <a:gd name="connsiteY18" fmla="*/ 4799606 h 16428388"/>
              <a:gd name="connsiteX19" fmla="*/ 3576108 w 13395969"/>
              <a:gd name="connsiteY19" fmla="*/ 5038145 h 16428388"/>
              <a:gd name="connsiteX20" fmla="*/ 3695377 w 13395969"/>
              <a:gd name="connsiteY20" fmla="*/ 5097780 h 16428388"/>
              <a:gd name="connsiteX21" fmla="*/ 3953795 w 13395969"/>
              <a:gd name="connsiteY21" fmla="*/ 5137536 h 16428388"/>
              <a:gd name="connsiteX22" fmla="*/ 4251969 w 13395969"/>
              <a:gd name="connsiteY22" fmla="*/ 5395954 h 16428388"/>
              <a:gd name="connsiteX23" fmla="*/ 4331482 w 13395969"/>
              <a:gd name="connsiteY23" fmla="*/ 5594736 h 16428388"/>
              <a:gd name="connsiteX24" fmla="*/ 4331482 w 13395969"/>
              <a:gd name="connsiteY24" fmla="*/ 5773641 h 16428388"/>
              <a:gd name="connsiteX25" fmla="*/ 4510386 w 13395969"/>
              <a:gd name="connsiteY25" fmla="*/ 5853154 h 16428388"/>
              <a:gd name="connsiteX26" fmla="*/ 5047099 w 13395969"/>
              <a:gd name="connsiteY26" fmla="*/ 5733884 h 16428388"/>
              <a:gd name="connsiteX27" fmla="*/ 5345273 w 13395969"/>
              <a:gd name="connsiteY27" fmla="*/ 5773641 h 16428388"/>
              <a:gd name="connsiteX28" fmla="*/ 5643447 w 13395969"/>
              <a:gd name="connsiteY28" fmla="*/ 5912788 h 16428388"/>
              <a:gd name="connsiteX29" fmla="*/ 5941621 w 13395969"/>
              <a:gd name="connsiteY29" fmla="*/ 6171206 h 16428388"/>
              <a:gd name="connsiteX30" fmla="*/ 6001256 w 13395969"/>
              <a:gd name="connsiteY30" fmla="*/ 6588649 h 16428388"/>
              <a:gd name="connsiteX31" fmla="*/ 5901864 w 13395969"/>
              <a:gd name="connsiteY31" fmla="*/ 6966336 h 16428388"/>
              <a:gd name="connsiteX32" fmla="*/ 5822351 w 13395969"/>
              <a:gd name="connsiteY32" fmla="*/ 7224754 h 16428388"/>
              <a:gd name="connsiteX33" fmla="*/ 5782595 w 13395969"/>
              <a:gd name="connsiteY33" fmla="*/ 7363901 h 16428388"/>
              <a:gd name="connsiteX34" fmla="*/ 6041012 w 13395969"/>
              <a:gd name="connsiteY34" fmla="*/ 7562684 h 16428388"/>
              <a:gd name="connsiteX35" fmla="*/ 6140403 w 13395969"/>
              <a:gd name="connsiteY35" fmla="*/ 8039762 h 16428388"/>
              <a:gd name="connsiteX36" fmla="*/ 6219916 w 13395969"/>
              <a:gd name="connsiteY36" fmla="*/ 8417449 h 16428388"/>
              <a:gd name="connsiteX37" fmla="*/ 6259673 w 13395969"/>
              <a:gd name="connsiteY37" fmla="*/ 9013797 h 16428388"/>
              <a:gd name="connsiteX38" fmla="*/ 6537969 w 13395969"/>
              <a:gd name="connsiteY38" fmla="*/ 9311971 h 16428388"/>
              <a:gd name="connsiteX39" fmla="*/ 6617482 w 13395969"/>
              <a:gd name="connsiteY39" fmla="*/ 9530632 h 16428388"/>
              <a:gd name="connsiteX40" fmla="*/ 6836143 w 13395969"/>
              <a:gd name="connsiteY40" fmla="*/ 9610145 h 16428388"/>
              <a:gd name="connsiteX41" fmla="*/ 6935534 w 13395969"/>
              <a:gd name="connsiteY41" fmla="*/ 9470997 h 16428388"/>
              <a:gd name="connsiteX42" fmla="*/ 7213829 w 13395969"/>
              <a:gd name="connsiteY42" fmla="*/ 9510754 h 16428388"/>
              <a:gd name="connsiteX43" fmla="*/ 7531882 w 13395969"/>
              <a:gd name="connsiteY43" fmla="*/ 9431241 h 16428388"/>
              <a:gd name="connsiteX44" fmla="*/ 7710786 w 13395969"/>
              <a:gd name="connsiteY44" fmla="*/ 9451119 h 16428388"/>
              <a:gd name="connsiteX45" fmla="*/ 7790299 w 13395969"/>
              <a:gd name="connsiteY45" fmla="*/ 9252336 h 16428388"/>
              <a:gd name="connsiteX46" fmla="*/ 8028838 w 13395969"/>
              <a:gd name="connsiteY46" fmla="*/ 9232458 h 16428388"/>
              <a:gd name="connsiteX47" fmla="*/ 8128229 w 13395969"/>
              <a:gd name="connsiteY47" fmla="*/ 9530632 h 16428388"/>
              <a:gd name="connsiteX48" fmla="*/ 8426403 w 13395969"/>
              <a:gd name="connsiteY48" fmla="*/ 9868562 h 16428388"/>
              <a:gd name="connsiteX49" fmla="*/ 8426403 w 13395969"/>
              <a:gd name="connsiteY49" fmla="*/ 10325762 h 16428388"/>
              <a:gd name="connsiteX50" fmla="*/ 8307134 w 13395969"/>
              <a:gd name="connsiteY50" fmla="*/ 10822719 h 16428388"/>
              <a:gd name="connsiteX51" fmla="*/ 8446282 w 13395969"/>
              <a:gd name="connsiteY51" fmla="*/ 11339554 h 16428388"/>
              <a:gd name="connsiteX52" fmla="*/ 8625186 w 13395969"/>
              <a:gd name="connsiteY52" fmla="*/ 11796754 h 16428388"/>
              <a:gd name="connsiteX53" fmla="*/ 9142021 w 13395969"/>
              <a:gd name="connsiteY53" fmla="*/ 12333467 h 16428388"/>
              <a:gd name="connsiteX54" fmla="*/ 9658856 w 13395969"/>
              <a:gd name="connsiteY54" fmla="*/ 12552127 h 16428388"/>
              <a:gd name="connsiteX55" fmla="*/ 10155812 w 13395969"/>
              <a:gd name="connsiteY55" fmla="*/ 12552127 h 16428388"/>
              <a:gd name="connsiteX56" fmla="*/ 10553377 w 13395969"/>
              <a:gd name="connsiteY56" fmla="*/ 12671397 h 16428388"/>
              <a:gd name="connsiteX57" fmla="*/ 11149725 w 13395969"/>
              <a:gd name="connsiteY57" fmla="*/ 12850301 h 16428388"/>
              <a:gd name="connsiteX58" fmla="*/ 11765951 w 13395969"/>
              <a:gd name="connsiteY58" fmla="*/ 13148475 h 16428388"/>
              <a:gd name="connsiteX59" fmla="*/ 11765951 w 13395969"/>
              <a:gd name="connsiteY59" fmla="*/ 13784580 h 16428388"/>
              <a:gd name="connsiteX60" fmla="*/ 11686438 w 13395969"/>
              <a:gd name="connsiteY60" fmla="*/ 14082754 h 16428388"/>
              <a:gd name="connsiteX61" fmla="*/ 11487656 w 13395969"/>
              <a:gd name="connsiteY61" fmla="*/ 14838127 h 16428388"/>
              <a:gd name="connsiteX62" fmla="*/ 11606925 w 13395969"/>
              <a:gd name="connsiteY62" fmla="*/ 15593501 h 16428388"/>
              <a:gd name="connsiteX63" fmla="*/ 12024369 w 13395969"/>
              <a:gd name="connsiteY63" fmla="*/ 15971188 h 16428388"/>
              <a:gd name="connsiteX64" fmla="*/ 12720108 w 13395969"/>
              <a:gd name="connsiteY64" fmla="*/ 16189849 h 16428388"/>
              <a:gd name="connsiteX65" fmla="*/ 13058038 w 13395969"/>
              <a:gd name="connsiteY65" fmla="*/ 16229606 h 16428388"/>
              <a:gd name="connsiteX66" fmla="*/ 13395969 w 13395969"/>
              <a:gd name="connsiteY66" fmla="*/ 16428388 h 16428388"/>
              <a:gd name="connsiteX0" fmla="*/ 135038 w 13471861"/>
              <a:gd name="connsiteY0" fmla="*/ 0 h 16428388"/>
              <a:gd name="connsiteX1" fmla="*/ 408614 w 13471861"/>
              <a:gd name="connsiteY1" fmla="*/ 496087 h 16428388"/>
              <a:gd name="connsiteX2" fmla="*/ 145724 w 13471861"/>
              <a:gd name="connsiteY2" fmla="*/ 630389 h 16428388"/>
              <a:gd name="connsiteX3" fmla="*/ 80002 w 13471861"/>
              <a:gd name="connsiteY3" fmla="*/ 924712 h 16428388"/>
              <a:gd name="connsiteX4" fmla="*/ 1320157 w 13471861"/>
              <a:gd name="connsiteY4" fmla="*/ 1301902 h 16428388"/>
              <a:gd name="connsiteX5" fmla="*/ 1723808 w 13471861"/>
              <a:gd name="connsiteY5" fmla="*/ 3010562 h 16428388"/>
              <a:gd name="connsiteX6" fmla="*/ 1644295 w 13471861"/>
              <a:gd name="connsiteY6" fmla="*/ 3189467 h 16428388"/>
              <a:gd name="connsiteX7" fmla="*/ 1564782 w 13471861"/>
              <a:gd name="connsiteY7" fmla="*/ 3388249 h 16428388"/>
              <a:gd name="connsiteX8" fmla="*/ 1604539 w 13471861"/>
              <a:gd name="connsiteY8" fmla="*/ 3666545 h 16428388"/>
              <a:gd name="connsiteX9" fmla="*/ 1604539 w 13471861"/>
              <a:gd name="connsiteY9" fmla="*/ 4004475 h 16428388"/>
              <a:gd name="connsiteX10" fmla="*/ 1604539 w 13471861"/>
              <a:gd name="connsiteY10" fmla="*/ 4103867 h 16428388"/>
              <a:gd name="connsiteX11" fmla="*/ 1922591 w 13471861"/>
              <a:gd name="connsiteY11" fmla="*/ 4103867 h 16428388"/>
              <a:gd name="connsiteX12" fmla="*/ 2161130 w 13471861"/>
              <a:gd name="connsiteY12" fmla="*/ 4123745 h 16428388"/>
              <a:gd name="connsiteX13" fmla="*/ 2578574 w 13471861"/>
              <a:gd name="connsiteY13" fmla="*/ 4183380 h 16428388"/>
              <a:gd name="connsiteX14" fmla="*/ 2817113 w 13471861"/>
              <a:gd name="connsiteY14" fmla="*/ 4223136 h 16428388"/>
              <a:gd name="connsiteX15" fmla="*/ 2976139 w 13471861"/>
              <a:gd name="connsiteY15" fmla="*/ 4481554 h 16428388"/>
              <a:gd name="connsiteX16" fmla="*/ 3075530 w 13471861"/>
              <a:gd name="connsiteY16" fmla="*/ 4600823 h 16428388"/>
              <a:gd name="connsiteX17" fmla="*/ 3234556 w 13471861"/>
              <a:gd name="connsiteY17" fmla="*/ 4600823 h 16428388"/>
              <a:gd name="connsiteX18" fmla="*/ 3453217 w 13471861"/>
              <a:gd name="connsiteY18" fmla="*/ 4640580 h 16428388"/>
              <a:gd name="connsiteX19" fmla="*/ 3552608 w 13471861"/>
              <a:gd name="connsiteY19" fmla="*/ 4799606 h 16428388"/>
              <a:gd name="connsiteX20" fmla="*/ 3652000 w 13471861"/>
              <a:gd name="connsiteY20" fmla="*/ 5038145 h 16428388"/>
              <a:gd name="connsiteX21" fmla="*/ 3771269 w 13471861"/>
              <a:gd name="connsiteY21" fmla="*/ 5097780 h 16428388"/>
              <a:gd name="connsiteX22" fmla="*/ 4029687 w 13471861"/>
              <a:gd name="connsiteY22" fmla="*/ 5137536 h 16428388"/>
              <a:gd name="connsiteX23" fmla="*/ 4327861 w 13471861"/>
              <a:gd name="connsiteY23" fmla="*/ 5395954 h 16428388"/>
              <a:gd name="connsiteX24" fmla="*/ 4407374 w 13471861"/>
              <a:gd name="connsiteY24" fmla="*/ 5594736 h 16428388"/>
              <a:gd name="connsiteX25" fmla="*/ 4407374 w 13471861"/>
              <a:gd name="connsiteY25" fmla="*/ 5773641 h 16428388"/>
              <a:gd name="connsiteX26" fmla="*/ 4586278 w 13471861"/>
              <a:gd name="connsiteY26" fmla="*/ 5853154 h 16428388"/>
              <a:gd name="connsiteX27" fmla="*/ 5122991 w 13471861"/>
              <a:gd name="connsiteY27" fmla="*/ 5733884 h 16428388"/>
              <a:gd name="connsiteX28" fmla="*/ 5421165 w 13471861"/>
              <a:gd name="connsiteY28" fmla="*/ 5773641 h 16428388"/>
              <a:gd name="connsiteX29" fmla="*/ 5719339 w 13471861"/>
              <a:gd name="connsiteY29" fmla="*/ 5912788 h 16428388"/>
              <a:gd name="connsiteX30" fmla="*/ 6017513 w 13471861"/>
              <a:gd name="connsiteY30" fmla="*/ 6171206 h 16428388"/>
              <a:gd name="connsiteX31" fmla="*/ 6077148 w 13471861"/>
              <a:gd name="connsiteY31" fmla="*/ 6588649 h 16428388"/>
              <a:gd name="connsiteX32" fmla="*/ 5977756 w 13471861"/>
              <a:gd name="connsiteY32" fmla="*/ 6966336 h 16428388"/>
              <a:gd name="connsiteX33" fmla="*/ 5898243 w 13471861"/>
              <a:gd name="connsiteY33" fmla="*/ 7224754 h 16428388"/>
              <a:gd name="connsiteX34" fmla="*/ 5858487 w 13471861"/>
              <a:gd name="connsiteY34" fmla="*/ 7363901 h 16428388"/>
              <a:gd name="connsiteX35" fmla="*/ 6116904 w 13471861"/>
              <a:gd name="connsiteY35" fmla="*/ 7562684 h 16428388"/>
              <a:gd name="connsiteX36" fmla="*/ 6216295 w 13471861"/>
              <a:gd name="connsiteY36" fmla="*/ 8039762 h 16428388"/>
              <a:gd name="connsiteX37" fmla="*/ 6295808 w 13471861"/>
              <a:gd name="connsiteY37" fmla="*/ 8417449 h 16428388"/>
              <a:gd name="connsiteX38" fmla="*/ 6335565 w 13471861"/>
              <a:gd name="connsiteY38" fmla="*/ 9013797 h 16428388"/>
              <a:gd name="connsiteX39" fmla="*/ 6613861 w 13471861"/>
              <a:gd name="connsiteY39" fmla="*/ 9311971 h 16428388"/>
              <a:gd name="connsiteX40" fmla="*/ 6693374 w 13471861"/>
              <a:gd name="connsiteY40" fmla="*/ 9530632 h 16428388"/>
              <a:gd name="connsiteX41" fmla="*/ 6912035 w 13471861"/>
              <a:gd name="connsiteY41" fmla="*/ 9610145 h 16428388"/>
              <a:gd name="connsiteX42" fmla="*/ 7011426 w 13471861"/>
              <a:gd name="connsiteY42" fmla="*/ 9470997 h 16428388"/>
              <a:gd name="connsiteX43" fmla="*/ 7289721 w 13471861"/>
              <a:gd name="connsiteY43" fmla="*/ 9510754 h 16428388"/>
              <a:gd name="connsiteX44" fmla="*/ 7607774 w 13471861"/>
              <a:gd name="connsiteY44" fmla="*/ 9431241 h 16428388"/>
              <a:gd name="connsiteX45" fmla="*/ 7786678 w 13471861"/>
              <a:gd name="connsiteY45" fmla="*/ 9451119 h 16428388"/>
              <a:gd name="connsiteX46" fmla="*/ 7866191 w 13471861"/>
              <a:gd name="connsiteY46" fmla="*/ 9252336 h 16428388"/>
              <a:gd name="connsiteX47" fmla="*/ 8104730 w 13471861"/>
              <a:gd name="connsiteY47" fmla="*/ 9232458 h 16428388"/>
              <a:gd name="connsiteX48" fmla="*/ 8204121 w 13471861"/>
              <a:gd name="connsiteY48" fmla="*/ 9530632 h 16428388"/>
              <a:gd name="connsiteX49" fmla="*/ 8502295 w 13471861"/>
              <a:gd name="connsiteY49" fmla="*/ 9868562 h 16428388"/>
              <a:gd name="connsiteX50" fmla="*/ 8502295 w 13471861"/>
              <a:gd name="connsiteY50" fmla="*/ 10325762 h 16428388"/>
              <a:gd name="connsiteX51" fmla="*/ 8383026 w 13471861"/>
              <a:gd name="connsiteY51" fmla="*/ 10822719 h 16428388"/>
              <a:gd name="connsiteX52" fmla="*/ 8522174 w 13471861"/>
              <a:gd name="connsiteY52" fmla="*/ 11339554 h 16428388"/>
              <a:gd name="connsiteX53" fmla="*/ 8701078 w 13471861"/>
              <a:gd name="connsiteY53" fmla="*/ 11796754 h 16428388"/>
              <a:gd name="connsiteX54" fmla="*/ 9217913 w 13471861"/>
              <a:gd name="connsiteY54" fmla="*/ 12333467 h 16428388"/>
              <a:gd name="connsiteX55" fmla="*/ 9734748 w 13471861"/>
              <a:gd name="connsiteY55" fmla="*/ 12552127 h 16428388"/>
              <a:gd name="connsiteX56" fmla="*/ 10231704 w 13471861"/>
              <a:gd name="connsiteY56" fmla="*/ 12552127 h 16428388"/>
              <a:gd name="connsiteX57" fmla="*/ 10629269 w 13471861"/>
              <a:gd name="connsiteY57" fmla="*/ 12671397 h 16428388"/>
              <a:gd name="connsiteX58" fmla="*/ 11225617 w 13471861"/>
              <a:gd name="connsiteY58" fmla="*/ 12850301 h 16428388"/>
              <a:gd name="connsiteX59" fmla="*/ 11841843 w 13471861"/>
              <a:gd name="connsiteY59" fmla="*/ 13148475 h 16428388"/>
              <a:gd name="connsiteX60" fmla="*/ 11841843 w 13471861"/>
              <a:gd name="connsiteY60" fmla="*/ 13784580 h 16428388"/>
              <a:gd name="connsiteX61" fmla="*/ 11762330 w 13471861"/>
              <a:gd name="connsiteY61" fmla="*/ 14082754 h 16428388"/>
              <a:gd name="connsiteX62" fmla="*/ 11563548 w 13471861"/>
              <a:gd name="connsiteY62" fmla="*/ 14838127 h 16428388"/>
              <a:gd name="connsiteX63" fmla="*/ 11682817 w 13471861"/>
              <a:gd name="connsiteY63" fmla="*/ 15593501 h 16428388"/>
              <a:gd name="connsiteX64" fmla="*/ 12100261 w 13471861"/>
              <a:gd name="connsiteY64" fmla="*/ 15971188 h 16428388"/>
              <a:gd name="connsiteX65" fmla="*/ 12796000 w 13471861"/>
              <a:gd name="connsiteY65" fmla="*/ 16189849 h 16428388"/>
              <a:gd name="connsiteX66" fmla="*/ 13133930 w 13471861"/>
              <a:gd name="connsiteY66" fmla="*/ 16229606 h 16428388"/>
              <a:gd name="connsiteX67" fmla="*/ 13471861 w 13471861"/>
              <a:gd name="connsiteY67" fmla="*/ 16428388 h 16428388"/>
              <a:gd name="connsiteX0" fmla="*/ 15437 w 13352260"/>
              <a:gd name="connsiteY0" fmla="*/ 0 h 16428388"/>
              <a:gd name="connsiteX1" fmla="*/ 289013 w 13352260"/>
              <a:gd name="connsiteY1" fmla="*/ 496087 h 16428388"/>
              <a:gd name="connsiteX2" fmla="*/ 26123 w 13352260"/>
              <a:gd name="connsiteY2" fmla="*/ 630389 h 16428388"/>
              <a:gd name="connsiteX3" fmla="*/ 183286 w 13352260"/>
              <a:gd name="connsiteY3" fmla="*/ 1039012 h 16428388"/>
              <a:gd name="connsiteX4" fmla="*/ 1200556 w 13352260"/>
              <a:gd name="connsiteY4" fmla="*/ 1301902 h 16428388"/>
              <a:gd name="connsiteX5" fmla="*/ 1604207 w 13352260"/>
              <a:gd name="connsiteY5" fmla="*/ 3010562 h 16428388"/>
              <a:gd name="connsiteX6" fmla="*/ 1524694 w 13352260"/>
              <a:gd name="connsiteY6" fmla="*/ 3189467 h 16428388"/>
              <a:gd name="connsiteX7" fmla="*/ 1445181 w 13352260"/>
              <a:gd name="connsiteY7" fmla="*/ 3388249 h 16428388"/>
              <a:gd name="connsiteX8" fmla="*/ 1484938 w 13352260"/>
              <a:gd name="connsiteY8" fmla="*/ 3666545 h 16428388"/>
              <a:gd name="connsiteX9" fmla="*/ 1484938 w 13352260"/>
              <a:gd name="connsiteY9" fmla="*/ 4004475 h 16428388"/>
              <a:gd name="connsiteX10" fmla="*/ 1484938 w 13352260"/>
              <a:gd name="connsiteY10" fmla="*/ 4103867 h 16428388"/>
              <a:gd name="connsiteX11" fmla="*/ 1802990 w 13352260"/>
              <a:gd name="connsiteY11" fmla="*/ 4103867 h 16428388"/>
              <a:gd name="connsiteX12" fmla="*/ 2041529 w 13352260"/>
              <a:gd name="connsiteY12" fmla="*/ 4123745 h 16428388"/>
              <a:gd name="connsiteX13" fmla="*/ 2458973 w 13352260"/>
              <a:gd name="connsiteY13" fmla="*/ 4183380 h 16428388"/>
              <a:gd name="connsiteX14" fmla="*/ 2697512 w 13352260"/>
              <a:gd name="connsiteY14" fmla="*/ 4223136 h 16428388"/>
              <a:gd name="connsiteX15" fmla="*/ 2856538 w 13352260"/>
              <a:gd name="connsiteY15" fmla="*/ 4481554 h 16428388"/>
              <a:gd name="connsiteX16" fmla="*/ 2955929 w 13352260"/>
              <a:gd name="connsiteY16" fmla="*/ 4600823 h 16428388"/>
              <a:gd name="connsiteX17" fmla="*/ 3114955 w 13352260"/>
              <a:gd name="connsiteY17" fmla="*/ 4600823 h 16428388"/>
              <a:gd name="connsiteX18" fmla="*/ 3333616 w 13352260"/>
              <a:gd name="connsiteY18" fmla="*/ 4640580 h 16428388"/>
              <a:gd name="connsiteX19" fmla="*/ 3433007 w 13352260"/>
              <a:gd name="connsiteY19" fmla="*/ 4799606 h 16428388"/>
              <a:gd name="connsiteX20" fmla="*/ 3532399 w 13352260"/>
              <a:gd name="connsiteY20" fmla="*/ 5038145 h 16428388"/>
              <a:gd name="connsiteX21" fmla="*/ 3651668 w 13352260"/>
              <a:gd name="connsiteY21" fmla="*/ 5097780 h 16428388"/>
              <a:gd name="connsiteX22" fmla="*/ 3910086 w 13352260"/>
              <a:gd name="connsiteY22" fmla="*/ 5137536 h 16428388"/>
              <a:gd name="connsiteX23" fmla="*/ 4208260 w 13352260"/>
              <a:gd name="connsiteY23" fmla="*/ 5395954 h 16428388"/>
              <a:gd name="connsiteX24" fmla="*/ 4287773 w 13352260"/>
              <a:gd name="connsiteY24" fmla="*/ 5594736 h 16428388"/>
              <a:gd name="connsiteX25" fmla="*/ 4287773 w 13352260"/>
              <a:gd name="connsiteY25" fmla="*/ 5773641 h 16428388"/>
              <a:gd name="connsiteX26" fmla="*/ 4466677 w 13352260"/>
              <a:gd name="connsiteY26" fmla="*/ 5853154 h 16428388"/>
              <a:gd name="connsiteX27" fmla="*/ 5003390 w 13352260"/>
              <a:gd name="connsiteY27" fmla="*/ 5733884 h 16428388"/>
              <a:gd name="connsiteX28" fmla="*/ 5301564 w 13352260"/>
              <a:gd name="connsiteY28" fmla="*/ 5773641 h 16428388"/>
              <a:gd name="connsiteX29" fmla="*/ 5599738 w 13352260"/>
              <a:gd name="connsiteY29" fmla="*/ 5912788 h 16428388"/>
              <a:gd name="connsiteX30" fmla="*/ 5897912 w 13352260"/>
              <a:gd name="connsiteY30" fmla="*/ 6171206 h 16428388"/>
              <a:gd name="connsiteX31" fmla="*/ 5957547 w 13352260"/>
              <a:gd name="connsiteY31" fmla="*/ 6588649 h 16428388"/>
              <a:gd name="connsiteX32" fmla="*/ 5858155 w 13352260"/>
              <a:gd name="connsiteY32" fmla="*/ 6966336 h 16428388"/>
              <a:gd name="connsiteX33" fmla="*/ 5778642 w 13352260"/>
              <a:gd name="connsiteY33" fmla="*/ 7224754 h 16428388"/>
              <a:gd name="connsiteX34" fmla="*/ 5738886 w 13352260"/>
              <a:gd name="connsiteY34" fmla="*/ 7363901 h 16428388"/>
              <a:gd name="connsiteX35" fmla="*/ 5997303 w 13352260"/>
              <a:gd name="connsiteY35" fmla="*/ 7562684 h 16428388"/>
              <a:gd name="connsiteX36" fmla="*/ 6096694 w 13352260"/>
              <a:gd name="connsiteY36" fmla="*/ 8039762 h 16428388"/>
              <a:gd name="connsiteX37" fmla="*/ 6176207 w 13352260"/>
              <a:gd name="connsiteY37" fmla="*/ 8417449 h 16428388"/>
              <a:gd name="connsiteX38" fmla="*/ 6215964 w 13352260"/>
              <a:gd name="connsiteY38" fmla="*/ 9013797 h 16428388"/>
              <a:gd name="connsiteX39" fmla="*/ 6494260 w 13352260"/>
              <a:gd name="connsiteY39" fmla="*/ 9311971 h 16428388"/>
              <a:gd name="connsiteX40" fmla="*/ 6573773 w 13352260"/>
              <a:gd name="connsiteY40" fmla="*/ 9530632 h 16428388"/>
              <a:gd name="connsiteX41" fmla="*/ 6792434 w 13352260"/>
              <a:gd name="connsiteY41" fmla="*/ 9610145 h 16428388"/>
              <a:gd name="connsiteX42" fmla="*/ 6891825 w 13352260"/>
              <a:gd name="connsiteY42" fmla="*/ 9470997 h 16428388"/>
              <a:gd name="connsiteX43" fmla="*/ 7170120 w 13352260"/>
              <a:gd name="connsiteY43" fmla="*/ 9510754 h 16428388"/>
              <a:gd name="connsiteX44" fmla="*/ 7488173 w 13352260"/>
              <a:gd name="connsiteY44" fmla="*/ 9431241 h 16428388"/>
              <a:gd name="connsiteX45" fmla="*/ 7667077 w 13352260"/>
              <a:gd name="connsiteY45" fmla="*/ 9451119 h 16428388"/>
              <a:gd name="connsiteX46" fmla="*/ 7746590 w 13352260"/>
              <a:gd name="connsiteY46" fmla="*/ 9252336 h 16428388"/>
              <a:gd name="connsiteX47" fmla="*/ 7985129 w 13352260"/>
              <a:gd name="connsiteY47" fmla="*/ 9232458 h 16428388"/>
              <a:gd name="connsiteX48" fmla="*/ 8084520 w 13352260"/>
              <a:gd name="connsiteY48" fmla="*/ 9530632 h 16428388"/>
              <a:gd name="connsiteX49" fmla="*/ 8382694 w 13352260"/>
              <a:gd name="connsiteY49" fmla="*/ 9868562 h 16428388"/>
              <a:gd name="connsiteX50" fmla="*/ 8382694 w 13352260"/>
              <a:gd name="connsiteY50" fmla="*/ 10325762 h 16428388"/>
              <a:gd name="connsiteX51" fmla="*/ 8263425 w 13352260"/>
              <a:gd name="connsiteY51" fmla="*/ 10822719 h 16428388"/>
              <a:gd name="connsiteX52" fmla="*/ 8402573 w 13352260"/>
              <a:gd name="connsiteY52" fmla="*/ 11339554 h 16428388"/>
              <a:gd name="connsiteX53" fmla="*/ 8581477 w 13352260"/>
              <a:gd name="connsiteY53" fmla="*/ 11796754 h 16428388"/>
              <a:gd name="connsiteX54" fmla="*/ 9098312 w 13352260"/>
              <a:gd name="connsiteY54" fmla="*/ 12333467 h 16428388"/>
              <a:gd name="connsiteX55" fmla="*/ 9615147 w 13352260"/>
              <a:gd name="connsiteY55" fmla="*/ 12552127 h 16428388"/>
              <a:gd name="connsiteX56" fmla="*/ 10112103 w 13352260"/>
              <a:gd name="connsiteY56" fmla="*/ 12552127 h 16428388"/>
              <a:gd name="connsiteX57" fmla="*/ 10509668 w 13352260"/>
              <a:gd name="connsiteY57" fmla="*/ 12671397 h 16428388"/>
              <a:gd name="connsiteX58" fmla="*/ 11106016 w 13352260"/>
              <a:gd name="connsiteY58" fmla="*/ 12850301 h 16428388"/>
              <a:gd name="connsiteX59" fmla="*/ 11722242 w 13352260"/>
              <a:gd name="connsiteY59" fmla="*/ 13148475 h 16428388"/>
              <a:gd name="connsiteX60" fmla="*/ 11722242 w 13352260"/>
              <a:gd name="connsiteY60" fmla="*/ 13784580 h 16428388"/>
              <a:gd name="connsiteX61" fmla="*/ 11642729 w 13352260"/>
              <a:gd name="connsiteY61" fmla="*/ 14082754 h 16428388"/>
              <a:gd name="connsiteX62" fmla="*/ 11443947 w 13352260"/>
              <a:gd name="connsiteY62" fmla="*/ 14838127 h 16428388"/>
              <a:gd name="connsiteX63" fmla="*/ 11563216 w 13352260"/>
              <a:gd name="connsiteY63" fmla="*/ 15593501 h 16428388"/>
              <a:gd name="connsiteX64" fmla="*/ 11980660 w 13352260"/>
              <a:gd name="connsiteY64" fmla="*/ 15971188 h 16428388"/>
              <a:gd name="connsiteX65" fmla="*/ 12676399 w 13352260"/>
              <a:gd name="connsiteY65" fmla="*/ 16189849 h 16428388"/>
              <a:gd name="connsiteX66" fmla="*/ 13014329 w 13352260"/>
              <a:gd name="connsiteY66" fmla="*/ 16229606 h 16428388"/>
              <a:gd name="connsiteX67" fmla="*/ 13352260 w 13352260"/>
              <a:gd name="connsiteY67" fmla="*/ 16428388 h 16428388"/>
              <a:gd name="connsiteX0" fmla="*/ 78870 w 13415693"/>
              <a:gd name="connsiteY0" fmla="*/ 0 h 16428388"/>
              <a:gd name="connsiteX1" fmla="*/ 352446 w 13415693"/>
              <a:gd name="connsiteY1" fmla="*/ 496087 h 16428388"/>
              <a:gd name="connsiteX2" fmla="*/ 15261 w 13415693"/>
              <a:gd name="connsiteY2" fmla="*/ 678966 h 16428388"/>
              <a:gd name="connsiteX3" fmla="*/ 246719 w 13415693"/>
              <a:gd name="connsiteY3" fmla="*/ 1039012 h 16428388"/>
              <a:gd name="connsiteX4" fmla="*/ 1263989 w 13415693"/>
              <a:gd name="connsiteY4" fmla="*/ 1301902 h 16428388"/>
              <a:gd name="connsiteX5" fmla="*/ 1667640 w 13415693"/>
              <a:gd name="connsiteY5" fmla="*/ 3010562 h 16428388"/>
              <a:gd name="connsiteX6" fmla="*/ 1588127 w 13415693"/>
              <a:gd name="connsiteY6" fmla="*/ 3189467 h 16428388"/>
              <a:gd name="connsiteX7" fmla="*/ 1508614 w 13415693"/>
              <a:gd name="connsiteY7" fmla="*/ 3388249 h 16428388"/>
              <a:gd name="connsiteX8" fmla="*/ 1548371 w 13415693"/>
              <a:gd name="connsiteY8" fmla="*/ 3666545 h 16428388"/>
              <a:gd name="connsiteX9" fmla="*/ 1548371 w 13415693"/>
              <a:gd name="connsiteY9" fmla="*/ 4004475 h 16428388"/>
              <a:gd name="connsiteX10" fmla="*/ 1548371 w 13415693"/>
              <a:gd name="connsiteY10" fmla="*/ 4103867 h 16428388"/>
              <a:gd name="connsiteX11" fmla="*/ 1866423 w 13415693"/>
              <a:gd name="connsiteY11" fmla="*/ 4103867 h 16428388"/>
              <a:gd name="connsiteX12" fmla="*/ 2104962 w 13415693"/>
              <a:gd name="connsiteY12" fmla="*/ 4123745 h 16428388"/>
              <a:gd name="connsiteX13" fmla="*/ 2522406 w 13415693"/>
              <a:gd name="connsiteY13" fmla="*/ 4183380 h 16428388"/>
              <a:gd name="connsiteX14" fmla="*/ 2760945 w 13415693"/>
              <a:gd name="connsiteY14" fmla="*/ 4223136 h 16428388"/>
              <a:gd name="connsiteX15" fmla="*/ 2919971 w 13415693"/>
              <a:gd name="connsiteY15" fmla="*/ 4481554 h 16428388"/>
              <a:gd name="connsiteX16" fmla="*/ 3019362 w 13415693"/>
              <a:gd name="connsiteY16" fmla="*/ 4600823 h 16428388"/>
              <a:gd name="connsiteX17" fmla="*/ 3178388 w 13415693"/>
              <a:gd name="connsiteY17" fmla="*/ 4600823 h 16428388"/>
              <a:gd name="connsiteX18" fmla="*/ 3397049 w 13415693"/>
              <a:gd name="connsiteY18" fmla="*/ 4640580 h 16428388"/>
              <a:gd name="connsiteX19" fmla="*/ 3496440 w 13415693"/>
              <a:gd name="connsiteY19" fmla="*/ 4799606 h 16428388"/>
              <a:gd name="connsiteX20" fmla="*/ 3595832 w 13415693"/>
              <a:gd name="connsiteY20" fmla="*/ 5038145 h 16428388"/>
              <a:gd name="connsiteX21" fmla="*/ 3715101 w 13415693"/>
              <a:gd name="connsiteY21" fmla="*/ 5097780 h 16428388"/>
              <a:gd name="connsiteX22" fmla="*/ 3973519 w 13415693"/>
              <a:gd name="connsiteY22" fmla="*/ 5137536 h 16428388"/>
              <a:gd name="connsiteX23" fmla="*/ 4271693 w 13415693"/>
              <a:gd name="connsiteY23" fmla="*/ 5395954 h 16428388"/>
              <a:gd name="connsiteX24" fmla="*/ 4351206 w 13415693"/>
              <a:gd name="connsiteY24" fmla="*/ 5594736 h 16428388"/>
              <a:gd name="connsiteX25" fmla="*/ 4351206 w 13415693"/>
              <a:gd name="connsiteY25" fmla="*/ 5773641 h 16428388"/>
              <a:gd name="connsiteX26" fmla="*/ 4530110 w 13415693"/>
              <a:gd name="connsiteY26" fmla="*/ 5853154 h 16428388"/>
              <a:gd name="connsiteX27" fmla="*/ 5066823 w 13415693"/>
              <a:gd name="connsiteY27" fmla="*/ 5733884 h 16428388"/>
              <a:gd name="connsiteX28" fmla="*/ 5364997 w 13415693"/>
              <a:gd name="connsiteY28" fmla="*/ 5773641 h 16428388"/>
              <a:gd name="connsiteX29" fmla="*/ 5663171 w 13415693"/>
              <a:gd name="connsiteY29" fmla="*/ 5912788 h 16428388"/>
              <a:gd name="connsiteX30" fmla="*/ 5961345 w 13415693"/>
              <a:gd name="connsiteY30" fmla="*/ 6171206 h 16428388"/>
              <a:gd name="connsiteX31" fmla="*/ 6020980 w 13415693"/>
              <a:gd name="connsiteY31" fmla="*/ 6588649 h 16428388"/>
              <a:gd name="connsiteX32" fmla="*/ 5921588 w 13415693"/>
              <a:gd name="connsiteY32" fmla="*/ 6966336 h 16428388"/>
              <a:gd name="connsiteX33" fmla="*/ 5842075 w 13415693"/>
              <a:gd name="connsiteY33" fmla="*/ 7224754 h 16428388"/>
              <a:gd name="connsiteX34" fmla="*/ 5802319 w 13415693"/>
              <a:gd name="connsiteY34" fmla="*/ 7363901 h 16428388"/>
              <a:gd name="connsiteX35" fmla="*/ 6060736 w 13415693"/>
              <a:gd name="connsiteY35" fmla="*/ 7562684 h 16428388"/>
              <a:gd name="connsiteX36" fmla="*/ 6160127 w 13415693"/>
              <a:gd name="connsiteY36" fmla="*/ 8039762 h 16428388"/>
              <a:gd name="connsiteX37" fmla="*/ 6239640 w 13415693"/>
              <a:gd name="connsiteY37" fmla="*/ 8417449 h 16428388"/>
              <a:gd name="connsiteX38" fmla="*/ 6279397 w 13415693"/>
              <a:gd name="connsiteY38" fmla="*/ 9013797 h 16428388"/>
              <a:gd name="connsiteX39" fmla="*/ 6557693 w 13415693"/>
              <a:gd name="connsiteY39" fmla="*/ 9311971 h 16428388"/>
              <a:gd name="connsiteX40" fmla="*/ 6637206 w 13415693"/>
              <a:gd name="connsiteY40" fmla="*/ 9530632 h 16428388"/>
              <a:gd name="connsiteX41" fmla="*/ 6855867 w 13415693"/>
              <a:gd name="connsiteY41" fmla="*/ 9610145 h 16428388"/>
              <a:gd name="connsiteX42" fmla="*/ 6955258 w 13415693"/>
              <a:gd name="connsiteY42" fmla="*/ 9470997 h 16428388"/>
              <a:gd name="connsiteX43" fmla="*/ 7233553 w 13415693"/>
              <a:gd name="connsiteY43" fmla="*/ 9510754 h 16428388"/>
              <a:gd name="connsiteX44" fmla="*/ 7551606 w 13415693"/>
              <a:gd name="connsiteY44" fmla="*/ 9431241 h 16428388"/>
              <a:gd name="connsiteX45" fmla="*/ 7730510 w 13415693"/>
              <a:gd name="connsiteY45" fmla="*/ 9451119 h 16428388"/>
              <a:gd name="connsiteX46" fmla="*/ 7810023 w 13415693"/>
              <a:gd name="connsiteY46" fmla="*/ 9252336 h 16428388"/>
              <a:gd name="connsiteX47" fmla="*/ 8048562 w 13415693"/>
              <a:gd name="connsiteY47" fmla="*/ 9232458 h 16428388"/>
              <a:gd name="connsiteX48" fmla="*/ 8147953 w 13415693"/>
              <a:gd name="connsiteY48" fmla="*/ 9530632 h 16428388"/>
              <a:gd name="connsiteX49" fmla="*/ 8446127 w 13415693"/>
              <a:gd name="connsiteY49" fmla="*/ 9868562 h 16428388"/>
              <a:gd name="connsiteX50" fmla="*/ 8446127 w 13415693"/>
              <a:gd name="connsiteY50" fmla="*/ 10325762 h 16428388"/>
              <a:gd name="connsiteX51" fmla="*/ 8326858 w 13415693"/>
              <a:gd name="connsiteY51" fmla="*/ 10822719 h 16428388"/>
              <a:gd name="connsiteX52" fmla="*/ 8466006 w 13415693"/>
              <a:gd name="connsiteY52" fmla="*/ 11339554 h 16428388"/>
              <a:gd name="connsiteX53" fmla="*/ 8644910 w 13415693"/>
              <a:gd name="connsiteY53" fmla="*/ 11796754 h 16428388"/>
              <a:gd name="connsiteX54" fmla="*/ 9161745 w 13415693"/>
              <a:gd name="connsiteY54" fmla="*/ 12333467 h 16428388"/>
              <a:gd name="connsiteX55" fmla="*/ 9678580 w 13415693"/>
              <a:gd name="connsiteY55" fmla="*/ 12552127 h 16428388"/>
              <a:gd name="connsiteX56" fmla="*/ 10175536 w 13415693"/>
              <a:gd name="connsiteY56" fmla="*/ 12552127 h 16428388"/>
              <a:gd name="connsiteX57" fmla="*/ 10573101 w 13415693"/>
              <a:gd name="connsiteY57" fmla="*/ 12671397 h 16428388"/>
              <a:gd name="connsiteX58" fmla="*/ 11169449 w 13415693"/>
              <a:gd name="connsiteY58" fmla="*/ 12850301 h 16428388"/>
              <a:gd name="connsiteX59" fmla="*/ 11785675 w 13415693"/>
              <a:gd name="connsiteY59" fmla="*/ 13148475 h 16428388"/>
              <a:gd name="connsiteX60" fmla="*/ 11785675 w 13415693"/>
              <a:gd name="connsiteY60" fmla="*/ 13784580 h 16428388"/>
              <a:gd name="connsiteX61" fmla="*/ 11706162 w 13415693"/>
              <a:gd name="connsiteY61" fmla="*/ 14082754 h 16428388"/>
              <a:gd name="connsiteX62" fmla="*/ 11507380 w 13415693"/>
              <a:gd name="connsiteY62" fmla="*/ 14838127 h 16428388"/>
              <a:gd name="connsiteX63" fmla="*/ 11626649 w 13415693"/>
              <a:gd name="connsiteY63" fmla="*/ 15593501 h 16428388"/>
              <a:gd name="connsiteX64" fmla="*/ 12044093 w 13415693"/>
              <a:gd name="connsiteY64" fmla="*/ 15971188 h 16428388"/>
              <a:gd name="connsiteX65" fmla="*/ 12739832 w 13415693"/>
              <a:gd name="connsiteY65" fmla="*/ 16189849 h 16428388"/>
              <a:gd name="connsiteX66" fmla="*/ 13077762 w 13415693"/>
              <a:gd name="connsiteY66" fmla="*/ 16229606 h 16428388"/>
              <a:gd name="connsiteX67" fmla="*/ 13415693 w 13415693"/>
              <a:gd name="connsiteY67" fmla="*/ 16428388 h 16428388"/>
              <a:gd name="connsiteX0" fmla="*/ 79897 w 13416720"/>
              <a:gd name="connsiteY0" fmla="*/ 0 h 16428388"/>
              <a:gd name="connsiteX1" fmla="*/ 353473 w 13416720"/>
              <a:gd name="connsiteY1" fmla="*/ 496087 h 16428388"/>
              <a:gd name="connsiteX2" fmla="*/ 16288 w 13416720"/>
              <a:gd name="connsiteY2" fmla="*/ 678966 h 16428388"/>
              <a:gd name="connsiteX3" fmla="*/ 67723 w 13416720"/>
              <a:gd name="connsiteY3" fmla="*/ 950429 h 16428388"/>
              <a:gd name="connsiteX4" fmla="*/ 247746 w 13416720"/>
              <a:gd name="connsiteY4" fmla="*/ 1039012 h 16428388"/>
              <a:gd name="connsiteX5" fmla="*/ 1265016 w 13416720"/>
              <a:gd name="connsiteY5" fmla="*/ 1301902 h 16428388"/>
              <a:gd name="connsiteX6" fmla="*/ 1668667 w 13416720"/>
              <a:gd name="connsiteY6" fmla="*/ 3010562 h 16428388"/>
              <a:gd name="connsiteX7" fmla="*/ 1589154 w 13416720"/>
              <a:gd name="connsiteY7" fmla="*/ 3189467 h 16428388"/>
              <a:gd name="connsiteX8" fmla="*/ 1509641 w 13416720"/>
              <a:gd name="connsiteY8" fmla="*/ 3388249 h 16428388"/>
              <a:gd name="connsiteX9" fmla="*/ 1549398 w 13416720"/>
              <a:gd name="connsiteY9" fmla="*/ 3666545 h 16428388"/>
              <a:gd name="connsiteX10" fmla="*/ 1549398 w 13416720"/>
              <a:gd name="connsiteY10" fmla="*/ 4004475 h 16428388"/>
              <a:gd name="connsiteX11" fmla="*/ 1549398 w 13416720"/>
              <a:gd name="connsiteY11" fmla="*/ 4103867 h 16428388"/>
              <a:gd name="connsiteX12" fmla="*/ 1867450 w 13416720"/>
              <a:gd name="connsiteY12" fmla="*/ 4103867 h 16428388"/>
              <a:gd name="connsiteX13" fmla="*/ 2105989 w 13416720"/>
              <a:gd name="connsiteY13" fmla="*/ 4123745 h 16428388"/>
              <a:gd name="connsiteX14" fmla="*/ 2523433 w 13416720"/>
              <a:gd name="connsiteY14" fmla="*/ 4183380 h 16428388"/>
              <a:gd name="connsiteX15" fmla="*/ 2761972 w 13416720"/>
              <a:gd name="connsiteY15" fmla="*/ 4223136 h 16428388"/>
              <a:gd name="connsiteX16" fmla="*/ 2920998 w 13416720"/>
              <a:gd name="connsiteY16" fmla="*/ 4481554 h 16428388"/>
              <a:gd name="connsiteX17" fmla="*/ 3020389 w 13416720"/>
              <a:gd name="connsiteY17" fmla="*/ 4600823 h 16428388"/>
              <a:gd name="connsiteX18" fmla="*/ 3179415 w 13416720"/>
              <a:gd name="connsiteY18" fmla="*/ 4600823 h 16428388"/>
              <a:gd name="connsiteX19" fmla="*/ 3398076 w 13416720"/>
              <a:gd name="connsiteY19" fmla="*/ 4640580 h 16428388"/>
              <a:gd name="connsiteX20" fmla="*/ 3497467 w 13416720"/>
              <a:gd name="connsiteY20" fmla="*/ 4799606 h 16428388"/>
              <a:gd name="connsiteX21" fmla="*/ 3596859 w 13416720"/>
              <a:gd name="connsiteY21" fmla="*/ 5038145 h 16428388"/>
              <a:gd name="connsiteX22" fmla="*/ 3716128 w 13416720"/>
              <a:gd name="connsiteY22" fmla="*/ 5097780 h 16428388"/>
              <a:gd name="connsiteX23" fmla="*/ 3974546 w 13416720"/>
              <a:gd name="connsiteY23" fmla="*/ 5137536 h 16428388"/>
              <a:gd name="connsiteX24" fmla="*/ 4272720 w 13416720"/>
              <a:gd name="connsiteY24" fmla="*/ 5395954 h 16428388"/>
              <a:gd name="connsiteX25" fmla="*/ 4352233 w 13416720"/>
              <a:gd name="connsiteY25" fmla="*/ 5594736 h 16428388"/>
              <a:gd name="connsiteX26" fmla="*/ 4352233 w 13416720"/>
              <a:gd name="connsiteY26" fmla="*/ 5773641 h 16428388"/>
              <a:gd name="connsiteX27" fmla="*/ 4531137 w 13416720"/>
              <a:gd name="connsiteY27" fmla="*/ 5853154 h 16428388"/>
              <a:gd name="connsiteX28" fmla="*/ 5067850 w 13416720"/>
              <a:gd name="connsiteY28" fmla="*/ 5733884 h 16428388"/>
              <a:gd name="connsiteX29" fmla="*/ 5366024 w 13416720"/>
              <a:gd name="connsiteY29" fmla="*/ 5773641 h 16428388"/>
              <a:gd name="connsiteX30" fmla="*/ 5664198 w 13416720"/>
              <a:gd name="connsiteY30" fmla="*/ 5912788 h 16428388"/>
              <a:gd name="connsiteX31" fmla="*/ 5962372 w 13416720"/>
              <a:gd name="connsiteY31" fmla="*/ 6171206 h 16428388"/>
              <a:gd name="connsiteX32" fmla="*/ 6022007 w 13416720"/>
              <a:gd name="connsiteY32" fmla="*/ 6588649 h 16428388"/>
              <a:gd name="connsiteX33" fmla="*/ 5922615 w 13416720"/>
              <a:gd name="connsiteY33" fmla="*/ 6966336 h 16428388"/>
              <a:gd name="connsiteX34" fmla="*/ 5843102 w 13416720"/>
              <a:gd name="connsiteY34" fmla="*/ 7224754 h 16428388"/>
              <a:gd name="connsiteX35" fmla="*/ 5803346 w 13416720"/>
              <a:gd name="connsiteY35" fmla="*/ 7363901 h 16428388"/>
              <a:gd name="connsiteX36" fmla="*/ 6061763 w 13416720"/>
              <a:gd name="connsiteY36" fmla="*/ 7562684 h 16428388"/>
              <a:gd name="connsiteX37" fmla="*/ 6161154 w 13416720"/>
              <a:gd name="connsiteY37" fmla="*/ 8039762 h 16428388"/>
              <a:gd name="connsiteX38" fmla="*/ 6240667 w 13416720"/>
              <a:gd name="connsiteY38" fmla="*/ 8417449 h 16428388"/>
              <a:gd name="connsiteX39" fmla="*/ 6280424 w 13416720"/>
              <a:gd name="connsiteY39" fmla="*/ 9013797 h 16428388"/>
              <a:gd name="connsiteX40" fmla="*/ 6558720 w 13416720"/>
              <a:gd name="connsiteY40" fmla="*/ 9311971 h 16428388"/>
              <a:gd name="connsiteX41" fmla="*/ 6638233 w 13416720"/>
              <a:gd name="connsiteY41" fmla="*/ 9530632 h 16428388"/>
              <a:gd name="connsiteX42" fmla="*/ 6856894 w 13416720"/>
              <a:gd name="connsiteY42" fmla="*/ 9610145 h 16428388"/>
              <a:gd name="connsiteX43" fmla="*/ 6956285 w 13416720"/>
              <a:gd name="connsiteY43" fmla="*/ 9470997 h 16428388"/>
              <a:gd name="connsiteX44" fmla="*/ 7234580 w 13416720"/>
              <a:gd name="connsiteY44" fmla="*/ 9510754 h 16428388"/>
              <a:gd name="connsiteX45" fmla="*/ 7552633 w 13416720"/>
              <a:gd name="connsiteY45" fmla="*/ 9431241 h 16428388"/>
              <a:gd name="connsiteX46" fmla="*/ 7731537 w 13416720"/>
              <a:gd name="connsiteY46" fmla="*/ 9451119 h 16428388"/>
              <a:gd name="connsiteX47" fmla="*/ 7811050 w 13416720"/>
              <a:gd name="connsiteY47" fmla="*/ 9252336 h 16428388"/>
              <a:gd name="connsiteX48" fmla="*/ 8049589 w 13416720"/>
              <a:gd name="connsiteY48" fmla="*/ 9232458 h 16428388"/>
              <a:gd name="connsiteX49" fmla="*/ 8148980 w 13416720"/>
              <a:gd name="connsiteY49" fmla="*/ 9530632 h 16428388"/>
              <a:gd name="connsiteX50" fmla="*/ 8447154 w 13416720"/>
              <a:gd name="connsiteY50" fmla="*/ 9868562 h 16428388"/>
              <a:gd name="connsiteX51" fmla="*/ 8447154 w 13416720"/>
              <a:gd name="connsiteY51" fmla="*/ 10325762 h 16428388"/>
              <a:gd name="connsiteX52" fmla="*/ 8327885 w 13416720"/>
              <a:gd name="connsiteY52" fmla="*/ 10822719 h 16428388"/>
              <a:gd name="connsiteX53" fmla="*/ 8467033 w 13416720"/>
              <a:gd name="connsiteY53" fmla="*/ 11339554 h 16428388"/>
              <a:gd name="connsiteX54" fmla="*/ 8645937 w 13416720"/>
              <a:gd name="connsiteY54" fmla="*/ 11796754 h 16428388"/>
              <a:gd name="connsiteX55" fmla="*/ 9162772 w 13416720"/>
              <a:gd name="connsiteY55" fmla="*/ 12333467 h 16428388"/>
              <a:gd name="connsiteX56" fmla="*/ 9679607 w 13416720"/>
              <a:gd name="connsiteY56" fmla="*/ 12552127 h 16428388"/>
              <a:gd name="connsiteX57" fmla="*/ 10176563 w 13416720"/>
              <a:gd name="connsiteY57" fmla="*/ 12552127 h 16428388"/>
              <a:gd name="connsiteX58" fmla="*/ 10574128 w 13416720"/>
              <a:gd name="connsiteY58" fmla="*/ 12671397 h 16428388"/>
              <a:gd name="connsiteX59" fmla="*/ 11170476 w 13416720"/>
              <a:gd name="connsiteY59" fmla="*/ 12850301 h 16428388"/>
              <a:gd name="connsiteX60" fmla="*/ 11786702 w 13416720"/>
              <a:gd name="connsiteY60" fmla="*/ 13148475 h 16428388"/>
              <a:gd name="connsiteX61" fmla="*/ 11786702 w 13416720"/>
              <a:gd name="connsiteY61" fmla="*/ 13784580 h 16428388"/>
              <a:gd name="connsiteX62" fmla="*/ 11707189 w 13416720"/>
              <a:gd name="connsiteY62" fmla="*/ 14082754 h 16428388"/>
              <a:gd name="connsiteX63" fmla="*/ 11508407 w 13416720"/>
              <a:gd name="connsiteY63" fmla="*/ 14838127 h 16428388"/>
              <a:gd name="connsiteX64" fmla="*/ 11627676 w 13416720"/>
              <a:gd name="connsiteY64" fmla="*/ 15593501 h 16428388"/>
              <a:gd name="connsiteX65" fmla="*/ 12045120 w 13416720"/>
              <a:gd name="connsiteY65" fmla="*/ 15971188 h 16428388"/>
              <a:gd name="connsiteX66" fmla="*/ 12740859 w 13416720"/>
              <a:gd name="connsiteY66" fmla="*/ 16189849 h 16428388"/>
              <a:gd name="connsiteX67" fmla="*/ 13078789 w 13416720"/>
              <a:gd name="connsiteY67" fmla="*/ 16229606 h 16428388"/>
              <a:gd name="connsiteX68" fmla="*/ 13416720 w 13416720"/>
              <a:gd name="connsiteY68" fmla="*/ 16428388 h 16428388"/>
              <a:gd name="connsiteX0" fmla="*/ 79897 w 13416720"/>
              <a:gd name="connsiteY0" fmla="*/ 0 h 16428388"/>
              <a:gd name="connsiteX1" fmla="*/ 353473 w 13416720"/>
              <a:gd name="connsiteY1" fmla="*/ 496087 h 16428388"/>
              <a:gd name="connsiteX2" fmla="*/ 16288 w 13416720"/>
              <a:gd name="connsiteY2" fmla="*/ 678966 h 16428388"/>
              <a:gd name="connsiteX3" fmla="*/ 67723 w 13416720"/>
              <a:gd name="connsiteY3" fmla="*/ 950429 h 16428388"/>
              <a:gd name="connsiteX4" fmla="*/ 247746 w 13416720"/>
              <a:gd name="connsiteY4" fmla="*/ 1039012 h 16428388"/>
              <a:gd name="connsiteX5" fmla="*/ 1265016 w 13416720"/>
              <a:gd name="connsiteY5" fmla="*/ 1301902 h 16428388"/>
              <a:gd name="connsiteX6" fmla="*/ 1668667 w 13416720"/>
              <a:gd name="connsiteY6" fmla="*/ 3010562 h 16428388"/>
              <a:gd name="connsiteX7" fmla="*/ 1589154 w 13416720"/>
              <a:gd name="connsiteY7" fmla="*/ 3189467 h 16428388"/>
              <a:gd name="connsiteX8" fmla="*/ 1509641 w 13416720"/>
              <a:gd name="connsiteY8" fmla="*/ 3388249 h 16428388"/>
              <a:gd name="connsiteX9" fmla="*/ 1549398 w 13416720"/>
              <a:gd name="connsiteY9" fmla="*/ 3666545 h 16428388"/>
              <a:gd name="connsiteX10" fmla="*/ 1549398 w 13416720"/>
              <a:gd name="connsiteY10" fmla="*/ 4004475 h 16428388"/>
              <a:gd name="connsiteX11" fmla="*/ 1549398 w 13416720"/>
              <a:gd name="connsiteY11" fmla="*/ 4103867 h 16428388"/>
              <a:gd name="connsiteX12" fmla="*/ 1867450 w 13416720"/>
              <a:gd name="connsiteY12" fmla="*/ 4103867 h 16428388"/>
              <a:gd name="connsiteX13" fmla="*/ 2105989 w 13416720"/>
              <a:gd name="connsiteY13" fmla="*/ 4123745 h 16428388"/>
              <a:gd name="connsiteX14" fmla="*/ 2523433 w 13416720"/>
              <a:gd name="connsiteY14" fmla="*/ 4183380 h 16428388"/>
              <a:gd name="connsiteX15" fmla="*/ 2761972 w 13416720"/>
              <a:gd name="connsiteY15" fmla="*/ 4223136 h 16428388"/>
              <a:gd name="connsiteX16" fmla="*/ 2920998 w 13416720"/>
              <a:gd name="connsiteY16" fmla="*/ 4481554 h 16428388"/>
              <a:gd name="connsiteX17" fmla="*/ 3020389 w 13416720"/>
              <a:gd name="connsiteY17" fmla="*/ 4600823 h 16428388"/>
              <a:gd name="connsiteX18" fmla="*/ 3179415 w 13416720"/>
              <a:gd name="connsiteY18" fmla="*/ 4600823 h 16428388"/>
              <a:gd name="connsiteX19" fmla="*/ 3398076 w 13416720"/>
              <a:gd name="connsiteY19" fmla="*/ 4640580 h 16428388"/>
              <a:gd name="connsiteX20" fmla="*/ 3497467 w 13416720"/>
              <a:gd name="connsiteY20" fmla="*/ 4799606 h 16428388"/>
              <a:gd name="connsiteX21" fmla="*/ 3596859 w 13416720"/>
              <a:gd name="connsiteY21" fmla="*/ 5038145 h 16428388"/>
              <a:gd name="connsiteX22" fmla="*/ 3716128 w 13416720"/>
              <a:gd name="connsiteY22" fmla="*/ 5097780 h 16428388"/>
              <a:gd name="connsiteX23" fmla="*/ 3974546 w 13416720"/>
              <a:gd name="connsiteY23" fmla="*/ 5137536 h 16428388"/>
              <a:gd name="connsiteX24" fmla="*/ 4272720 w 13416720"/>
              <a:gd name="connsiteY24" fmla="*/ 5395954 h 16428388"/>
              <a:gd name="connsiteX25" fmla="*/ 4352233 w 13416720"/>
              <a:gd name="connsiteY25" fmla="*/ 5594736 h 16428388"/>
              <a:gd name="connsiteX26" fmla="*/ 4352233 w 13416720"/>
              <a:gd name="connsiteY26" fmla="*/ 5773641 h 16428388"/>
              <a:gd name="connsiteX27" fmla="*/ 4531137 w 13416720"/>
              <a:gd name="connsiteY27" fmla="*/ 5853154 h 16428388"/>
              <a:gd name="connsiteX28" fmla="*/ 5067850 w 13416720"/>
              <a:gd name="connsiteY28" fmla="*/ 5733884 h 16428388"/>
              <a:gd name="connsiteX29" fmla="*/ 5366024 w 13416720"/>
              <a:gd name="connsiteY29" fmla="*/ 5773641 h 16428388"/>
              <a:gd name="connsiteX30" fmla="*/ 5664198 w 13416720"/>
              <a:gd name="connsiteY30" fmla="*/ 5912788 h 16428388"/>
              <a:gd name="connsiteX31" fmla="*/ 5962372 w 13416720"/>
              <a:gd name="connsiteY31" fmla="*/ 6171206 h 16428388"/>
              <a:gd name="connsiteX32" fmla="*/ 6022007 w 13416720"/>
              <a:gd name="connsiteY32" fmla="*/ 6588649 h 16428388"/>
              <a:gd name="connsiteX33" fmla="*/ 5922615 w 13416720"/>
              <a:gd name="connsiteY33" fmla="*/ 6966336 h 16428388"/>
              <a:gd name="connsiteX34" fmla="*/ 5843102 w 13416720"/>
              <a:gd name="connsiteY34" fmla="*/ 7224754 h 16428388"/>
              <a:gd name="connsiteX35" fmla="*/ 5803346 w 13416720"/>
              <a:gd name="connsiteY35" fmla="*/ 7363901 h 16428388"/>
              <a:gd name="connsiteX36" fmla="*/ 6061763 w 13416720"/>
              <a:gd name="connsiteY36" fmla="*/ 7562684 h 16428388"/>
              <a:gd name="connsiteX37" fmla="*/ 6161154 w 13416720"/>
              <a:gd name="connsiteY37" fmla="*/ 8039762 h 16428388"/>
              <a:gd name="connsiteX38" fmla="*/ 6240667 w 13416720"/>
              <a:gd name="connsiteY38" fmla="*/ 8417449 h 16428388"/>
              <a:gd name="connsiteX39" fmla="*/ 6280424 w 13416720"/>
              <a:gd name="connsiteY39" fmla="*/ 9013797 h 16428388"/>
              <a:gd name="connsiteX40" fmla="*/ 6558720 w 13416720"/>
              <a:gd name="connsiteY40" fmla="*/ 9311971 h 16428388"/>
              <a:gd name="connsiteX41" fmla="*/ 6638233 w 13416720"/>
              <a:gd name="connsiteY41" fmla="*/ 9530632 h 16428388"/>
              <a:gd name="connsiteX42" fmla="*/ 6856894 w 13416720"/>
              <a:gd name="connsiteY42" fmla="*/ 9610145 h 16428388"/>
              <a:gd name="connsiteX43" fmla="*/ 6956285 w 13416720"/>
              <a:gd name="connsiteY43" fmla="*/ 9470997 h 16428388"/>
              <a:gd name="connsiteX44" fmla="*/ 7234580 w 13416720"/>
              <a:gd name="connsiteY44" fmla="*/ 9510754 h 16428388"/>
              <a:gd name="connsiteX45" fmla="*/ 7552633 w 13416720"/>
              <a:gd name="connsiteY45" fmla="*/ 9431241 h 16428388"/>
              <a:gd name="connsiteX46" fmla="*/ 7731537 w 13416720"/>
              <a:gd name="connsiteY46" fmla="*/ 9451119 h 16428388"/>
              <a:gd name="connsiteX47" fmla="*/ 7811050 w 13416720"/>
              <a:gd name="connsiteY47" fmla="*/ 9252336 h 16428388"/>
              <a:gd name="connsiteX48" fmla="*/ 8049589 w 13416720"/>
              <a:gd name="connsiteY48" fmla="*/ 9232458 h 16428388"/>
              <a:gd name="connsiteX49" fmla="*/ 8148980 w 13416720"/>
              <a:gd name="connsiteY49" fmla="*/ 9530632 h 16428388"/>
              <a:gd name="connsiteX50" fmla="*/ 8447154 w 13416720"/>
              <a:gd name="connsiteY50" fmla="*/ 9868562 h 16428388"/>
              <a:gd name="connsiteX51" fmla="*/ 8447154 w 13416720"/>
              <a:gd name="connsiteY51" fmla="*/ 10325762 h 16428388"/>
              <a:gd name="connsiteX52" fmla="*/ 8327885 w 13416720"/>
              <a:gd name="connsiteY52" fmla="*/ 10822719 h 16428388"/>
              <a:gd name="connsiteX53" fmla="*/ 8467033 w 13416720"/>
              <a:gd name="connsiteY53" fmla="*/ 11339554 h 16428388"/>
              <a:gd name="connsiteX54" fmla="*/ 8645937 w 13416720"/>
              <a:gd name="connsiteY54" fmla="*/ 11796754 h 16428388"/>
              <a:gd name="connsiteX55" fmla="*/ 9162772 w 13416720"/>
              <a:gd name="connsiteY55" fmla="*/ 12333467 h 16428388"/>
              <a:gd name="connsiteX56" fmla="*/ 9679607 w 13416720"/>
              <a:gd name="connsiteY56" fmla="*/ 12552127 h 16428388"/>
              <a:gd name="connsiteX57" fmla="*/ 10176563 w 13416720"/>
              <a:gd name="connsiteY57" fmla="*/ 12552127 h 16428388"/>
              <a:gd name="connsiteX58" fmla="*/ 10574128 w 13416720"/>
              <a:gd name="connsiteY58" fmla="*/ 12671397 h 16428388"/>
              <a:gd name="connsiteX59" fmla="*/ 11170476 w 13416720"/>
              <a:gd name="connsiteY59" fmla="*/ 12850301 h 16428388"/>
              <a:gd name="connsiteX60" fmla="*/ 11786702 w 13416720"/>
              <a:gd name="connsiteY60" fmla="*/ 13148475 h 16428388"/>
              <a:gd name="connsiteX61" fmla="*/ 11786702 w 13416720"/>
              <a:gd name="connsiteY61" fmla="*/ 13784580 h 16428388"/>
              <a:gd name="connsiteX62" fmla="*/ 11707189 w 13416720"/>
              <a:gd name="connsiteY62" fmla="*/ 14082754 h 16428388"/>
              <a:gd name="connsiteX63" fmla="*/ 11508407 w 13416720"/>
              <a:gd name="connsiteY63" fmla="*/ 14838127 h 16428388"/>
              <a:gd name="connsiteX64" fmla="*/ 11627676 w 13416720"/>
              <a:gd name="connsiteY64" fmla="*/ 15593501 h 16428388"/>
              <a:gd name="connsiteX65" fmla="*/ 12045120 w 13416720"/>
              <a:gd name="connsiteY65" fmla="*/ 15971188 h 16428388"/>
              <a:gd name="connsiteX66" fmla="*/ 12740859 w 13416720"/>
              <a:gd name="connsiteY66" fmla="*/ 16189849 h 16428388"/>
              <a:gd name="connsiteX67" fmla="*/ 13078789 w 13416720"/>
              <a:gd name="connsiteY67" fmla="*/ 16229606 h 16428388"/>
              <a:gd name="connsiteX68" fmla="*/ 13416720 w 13416720"/>
              <a:gd name="connsiteY68" fmla="*/ 16428388 h 16428388"/>
              <a:gd name="connsiteX0" fmla="*/ 79897 w 13416720"/>
              <a:gd name="connsiteY0" fmla="*/ 0 h 16428388"/>
              <a:gd name="connsiteX1" fmla="*/ 353473 w 13416720"/>
              <a:gd name="connsiteY1" fmla="*/ 496087 h 16428388"/>
              <a:gd name="connsiteX2" fmla="*/ 16288 w 13416720"/>
              <a:gd name="connsiteY2" fmla="*/ 678966 h 16428388"/>
              <a:gd name="connsiteX3" fmla="*/ 67723 w 13416720"/>
              <a:gd name="connsiteY3" fmla="*/ 950429 h 16428388"/>
              <a:gd name="connsiteX4" fmla="*/ 247746 w 13416720"/>
              <a:gd name="connsiteY4" fmla="*/ 1039012 h 16428388"/>
              <a:gd name="connsiteX5" fmla="*/ 1265016 w 13416720"/>
              <a:gd name="connsiteY5" fmla="*/ 1301902 h 16428388"/>
              <a:gd name="connsiteX6" fmla="*/ 1668667 w 13416720"/>
              <a:gd name="connsiteY6" fmla="*/ 3010562 h 16428388"/>
              <a:gd name="connsiteX7" fmla="*/ 1589154 w 13416720"/>
              <a:gd name="connsiteY7" fmla="*/ 3189467 h 16428388"/>
              <a:gd name="connsiteX8" fmla="*/ 1509641 w 13416720"/>
              <a:gd name="connsiteY8" fmla="*/ 3388249 h 16428388"/>
              <a:gd name="connsiteX9" fmla="*/ 1549398 w 13416720"/>
              <a:gd name="connsiteY9" fmla="*/ 3666545 h 16428388"/>
              <a:gd name="connsiteX10" fmla="*/ 1549398 w 13416720"/>
              <a:gd name="connsiteY10" fmla="*/ 4004475 h 16428388"/>
              <a:gd name="connsiteX11" fmla="*/ 1549398 w 13416720"/>
              <a:gd name="connsiteY11" fmla="*/ 4103867 h 16428388"/>
              <a:gd name="connsiteX12" fmla="*/ 1867450 w 13416720"/>
              <a:gd name="connsiteY12" fmla="*/ 4103867 h 16428388"/>
              <a:gd name="connsiteX13" fmla="*/ 2105989 w 13416720"/>
              <a:gd name="connsiteY13" fmla="*/ 4123745 h 16428388"/>
              <a:gd name="connsiteX14" fmla="*/ 2523433 w 13416720"/>
              <a:gd name="connsiteY14" fmla="*/ 4183380 h 16428388"/>
              <a:gd name="connsiteX15" fmla="*/ 2761972 w 13416720"/>
              <a:gd name="connsiteY15" fmla="*/ 4223136 h 16428388"/>
              <a:gd name="connsiteX16" fmla="*/ 2920998 w 13416720"/>
              <a:gd name="connsiteY16" fmla="*/ 4481554 h 16428388"/>
              <a:gd name="connsiteX17" fmla="*/ 3020389 w 13416720"/>
              <a:gd name="connsiteY17" fmla="*/ 4600823 h 16428388"/>
              <a:gd name="connsiteX18" fmla="*/ 3179415 w 13416720"/>
              <a:gd name="connsiteY18" fmla="*/ 4600823 h 16428388"/>
              <a:gd name="connsiteX19" fmla="*/ 3398076 w 13416720"/>
              <a:gd name="connsiteY19" fmla="*/ 4640580 h 16428388"/>
              <a:gd name="connsiteX20" fmla="*/ 3497467 w 13416720"/>
              <a:gd name="connsiteY20" fmla="*/ 4799606 h 16428388"/>
              <a:gd name="connsiteX21" fmla="*/ 3596859 w 13416720"/>
              <a:gd name="connsiteY21" fmla="*/ 5038145 h 16428388"/>
              <a:gd name="connsiteX22" fmla="*/ 3716128 w 13416720"/>
              <a:gd name="connsiteY22" fmla="*/ 5097780 h 16428388"/>
              <a:gd name="connsiteX23" fmla="*/ 3974546 w 13416720"/>
              <a:gd name="connsiteY23" fmla="*/ 5137536 h 16428388"/>
              <a:gd name="connsiteX24" fmla="*/ 4272720 w 13416720"/>
              <a:gd name="connsiteY24" fmla="*/ 5395954 h 16428388"/>
              <a:gd name="connsiteX25" fmla="*/ 4352233 w 13416720"/>
              <a:gd name="connsiteY25" fmla="*/ 5594736 h 16428388"/>
              <a:gd name="connsiteX26" fmla="*/ 4352233 w 13416720"/>
              <a:gd name="connsiteY26" fmla="*/ 5773641 h 16428388"/>
              <a:gd name="connsiteX27" fmla="*/ 4531137 w 13416720"/>
              <a:gd name="connsiteY27" fmla="*/ 5853154 h 16428388"/>
              <a:gd name="connsiteX28" fmla="*/ 5067850 w 13416720"/>
              <a:gd name="connsiteY28" fmla="*/ 5733884 h 16428388"/>
              <a:gd name="connsiteX29" fmla="*/ 5366024 w 13416720"/>
              <a:gd name="connsiteY29" fmla="*/ 5773641 h 16428388"/>
              <a:gd name="connsiteX30" fmla="*/ 5664198 w 13416720"/>
              <a:gd name="connsiteY30" fmla="*/ 5912788 h 16428388"/>
              <a:gd name="connsiteX31" fmla="*/ 5962372 w 13416720"/>
              <a:gd name="connsiteY31" fmla="*/ 6171206 h 16428388"/>
              <a:gd name="connsiteX32" fmla="*/ 6022007 w 13416720"/>
              <a:gd name="connsiteY32" fmla="*/ 6588649 h 16428388"/>
              <a:gd name="connsiteX33" fmla="*/ 5922615 w 13416720"/>
              <a:gd name="connsiteY33" fmla="*/ 6966336 h 16428388"/>
              <a:gd name="connsiteX34" fmla="*/ 5843102 w 13416720"/>
              <a:gd name="connsiteY34" fmla="*/ 7224754 h 16428388"/>
              <a:gd name="connsiteX35" fmla="*/ 5803346 w 13416720"/>
              <a:gd name="connsiteY35" fmla="*/ 7363901 h 16428388"/>
              <a:gd name="connsiteX36" fmla="*/ 6061763 w 13416720"/>
              <a:gd name="connsiteY36" fmla="*/ 7562684 h 16428388"/>
              <a:gd name="connsiteX37" fmla="*/ 6161154 w 13416720"/>
              <a:gd name="connsiteY37" fmla="*/ 8039762 h 16428388"/>
              <a:gd name="connsiteX38" fmla="*/ 6240667 w 13416720"/>
              <a:gd name="connsiteY38" fmla="*/ 8417449 h 16428388"/>
              <a:gd name="connsiteX39" fmla="*/ 6280424 w 13416720"/>
              <a:gd name="connsiteY39" fmla="*/ 9013797 h 16428388"/>
              <a:gd name="connsiteX40" fmla="*/ 6558720 w 13416720"/>
              <a:gd name="connsiteY40" fmla="*/ 9311971 h 16428388"/>
              <a:gd name="connsiteX41" fmla="*/ 6638233 w 13416720"/>
              <a:gd name="connsiteY41" fmla="*/ 9530632 h 16428388"/>
              <a:gd name="connsiteX42" fmla="*/ 6856894 w 13416720"/>
              <a:gd name="connsiteY42" fmla="*/ 9610145 h 16428388"/>
              <a:gd name="connsiteX43" fmla="*/ 6956285 w 13416720"/>
              <a:gd name="connsiteY43" fmla="*/ 9470997 h 16428388"/>
              <a:gd name="connsiteX44" fmla="*/ 7234580 w 13416720"/>
              <a:gd name="connsiteY44" fmla="*/ 9510754 h 16428388"/>
              <a:gd name="connsiteX45" fmla="*/ 7552633 w 13416720"/>
              <a:gd name="connsiteY45" fmla="*/ 9431241 h 16428388"/>
              <a:gd name="connsiteX46" fmla="*/ 7731537 w 13416720"/>
              <a:gd name="connsiteY46" fmla="*/ 9451119 h 16428388"/>
              <a:gd name="connsiteX47" fmla="*/ 7811050 w 13416720"/>
              <a:gd name="connsiteY47" fmla="*/ 9252336 h 16428388"/>
              <a:gd name="connsiteX48" fmla="*/ 8049589 w 13416720"/>
              <a:gd name="connsiteY48" fmla="*/ 9232458 h 16428388"/>
              <a:gd name="connsiteX49" fmla="*/ 8148980 w 13416720"/>
              <a:gd name="connsiteY49" fmla="*/ 9530632 h 16428388"/>
              <a:gd name="connsiteX50" fmla="*/ 8447154 w 13416720"/>
              <a:gd name="connsiteY50" fmla="*/ 9868562 h 16428388"/>
              <a:gd name="connsiteX51" fmla="*/ 8447154 w 13416720"/>
              <a:gd name="connsiteY51" fmla="*/ 10325762 h 16428388"/>
              <a:gd name="connsiteX52" fmla="*/ 8327885 w 13416720"/>
              <a:gd name="connsiteY52" fmla="*/ 10822719 h 16428388"/>
              <a:gd name="connsiteX53" fmla="*/ 8467033 w 13416720"/>
              <a:gd name="connsiteY53" fmla="*/ 11339554 h 16428388"/>
              <a:gd name="connsiteX54" fmla="*/ 8645937 w 13416720"/>
              <a:gd name="connsiteY54" fmla="*/ 11796754 h 16428388"/>
              <a:gd name="connsiteX55" fmla="*/ 9162772 w 13416720"/>
              <a:gd name="connsiteY55" fmla="*/ 12333467 h 16428388"/>
              <a:gd name="connsiteX56" fmla="*/ 9679607 w 13416720"/>
              <a:gd name="connsiteY56" fmla="*/ 12552127 h 16428388"/>
              <a:gd name="connsiteX57" fmla="*/ 10176563 w 13416720"/>
              <a:gd name="connsiteY57" fmla="*/ 12552127 h 16428388"/>
              <a:gd name="connsiteX58" fmla="*/ 10574128 w 13416720"/>
              <a:gd name="connsiteY58" fmla="*/ 12671397 h 16428388"/>
              <a:gd name="connsiteX59" fmla="*/ 11170476 w 13416720"/>
              <a:gd name="connsiteY59" fmla="*/ 12850301 h 16428388"/>
              <a:gd name="connsiteX60" fmla="*/ 11786702 w 13416720"/>
              <a:gd name="connsiteY60" fmla="*/ 13148475 h 16428388"/>
              <a:gd name="connsiteX61" fmla="*/ 11786702 w 13416720"/>
              <a:gd name="connsiteY61" fmla="*/ 13784580 h 16428388"/>
              <a:gd name="connsiteX62" fmla="*/ 11707189 w 13416720"/>
              <a:gd name="connsiteY62" fmla="*/ 14082754 h 16428388"/>
              <a:gd name="connsiteX63" fmla="*/ 11508407 w 13416720"/>
              <a:gd name="connsiteY63" fmla="*/ 14838127 h 16428388"/>
              <a:gd name="connsiteX64" fmla="*/ 11627676 w 13416720"/>
              <a:gd name="connsiteY64" fmla="*/ 15593501 h 16428388"/>
              <a:gd name="connsiteX65" fmla="*/ 12045120 w 13416720"/>
              <a:gd name="connsiteY65" fmla="*/ 15971188 h 16428388"/>
              <a:gd name="connsiteX66" fmla="*/ 12740859 w 13416720"/>
              <a:gd name="connsiteY66" fmla="*/ 16189849 h 16428388"/>
              <a:gd name="connsiteX67" fmla="*/ 13078789 w 13416720"/>
              <a:gd name="connsiteY67" fmla="*/ 16229606 h 16428388"/>
              <a:gd name="connsiteX68" fmla="*/ 13416720 w 13416720"/>
              <a:gd name="connsiteY68" fmla="*/ 16428388 h 16428388"/>
              <a:gd name="connsiteX0" fmla="*/ 83321 w 13420144"/>
              <a:gd name="connsiteY0" fmla="*/ 0 h 16428388"/>
              <a:gd name="connsiteX1" fmla="*/ 356897 w 13420144"/>
              <a:gd name="connsiteY1" fmla="*/ 496087 h 16428388"/>
              <a:gd name="connsiteX2" fmla="*/ 19712 w 13420144"/>
              <a:gd name="connsiteY2" fmla="*/ 678966 h 16428388"/>
              <a:gd name="connsiteX3" fmla="*/ 71147 w 13420144"/>
              <a:gd name="connsiteY3" fmla="*/ 950429 h 16428388"/>
              <a:gd name="connsiteX4" fmla="*/ 251170 w 13420144"/>
              <a:gd name="connsiteY4" fmla="*/ 1039012 h 16428388"/>
              <a:gd name="connsiteX5" fmla="*/ 1268440 w 13420144"/>
              <a:gd name="connsiteY5" fmla="*/ 1301902 h 16428388"/>
              <a:gd name="connsiteX6" fmla="*/ 1672091 w 13420144"/>
              <a:gd name="connsiteY6" fmla="*/ 3010562 h 16428388"/>
              <a:gd name="connsiteX7" fmla="*/ 1592578 w 13420144"/>
              <a:gd name="connsiteY7" fmla="*/ 3189467 h 16428388"/>
              <a:gd name="connsiteX8" fmla="*/ 1513065 w 13420144"/>
              <a:gd name="connsiteY8" fmla="*/ 3388249 h 16428388"/>
              <a:gd name="connsiteX9" fmla="*/ 1552822 w 13420144"/>
              <a:gd name="connsiteY9" fmla="*/ 3666545 h 16428388"/>
              <a:gd name="connsiteX10" fmla="*/ 1552822 w 13420144"/>
              <a:gd name="connsiteY10" fmla="*/ 4004475 h 16428388"/>
              <a:gd name="connsiteX11" fmla="*/ 1552822 w 13420144"/>
              <a:gd name="connsiteY11" fmla="*/ 4103867 h 16428388"/>
              <a:gd name="connsiteX12" fmla="*/ 1870874 w 13420144"/>
              <a:gd name="connsiteY12" fmla="*/ 4103867 h 16428388"/>
              <a:gd name="connsiteX13" fmla="*/ 2109413 w 13420144"/>
              <a:gd name="connsiteY13" fmla="*/ 4123745 h 16428388"/>
              <a:gd name="connsiteX14" fmla="*/ 2526857 w 13420144"/>
              <a:gd name="connsiteY14" fmla="*/ 4183380 h 16428388"/>
              <a:gd name="connsiteX15" fmla="*/ 2765396 w 13420144"/>
              <a:gd name="connsiteY15" fmla="*/ 4223136 h 16428388"/>
              <a:gd name="connsiteX16" fmla="*/ 2924422 w 13420144"/>
              <a:gd name="connsiteY16" fmla="*/ 4481554 h 16428388"/>
              <a:gd name="connsiteX17" fmla="*/ 3023813 w 13420144"/>
              <a:gd name="connsiteY17" fmla="*/ 4600823 h 16428388"/>
              <a:gd name="connsiteX18" fmla="*/ 3182839 w 13420144"/>
              <a:gd name="connsiteY18" fmla="*/ 4600823 h 16428388"/>
              <a:gd name="connsiteX19" fmla="*/ 3401500 w 13420144"/>
              <a:gd name="connsiteY19" fmla="*/ 4640580 h 16428388"/>
              <a:gd name="connsiteX20" fmla="*/ 3500891 w 13420144"/>
              <a:gd name="connsiteY20" fmla="*/ 4799606 h 16428388"/>
              <a:gd name="connsiteX21" fmla="*/ 3600283 w 13420144"/>
              <a:gd name="connsiteY21" fmla="*/ 5038145 h 16428388"/>
              <a:gd name="connsiteX22" fmla="*/ 3719552 w 13420144"/>
              <a:gd name="connsiteY22" fmla="*/ 5097780 h 16428388"/>
              <a:gd name="connsiteX23" fmla="*/ 3977970 w 13420144"/>
              <a:gd name="connsiteY23" fmla="*/ 5137536 h 16428388"/>
              <a:gd name="connsiteX24" fmla="*/ 4276144 w 13420144"/>
              <a:gd name="connsiteY24" fmla="*/ 5395954 h 16428388"/>
              <a:gd name="connsiteX25" fmla="*/ 4355657 w 13420144"/>
              <a:gd name="connsiteY25" fmla="*/ 5594736 h 16428388"/>
              <a:gd name="connsiteX26" fmla="*/ 4355657 w 13420144"/>
              <a:gd name="connsiteY26" fmla="*/ 5773641 h 16428388"/>
              <a:gd name="connsiteX27" fmla="*/ 4534561 w 13420144"/>
              <a:gd name="connsiteY27" fmla="*/ 5853154 h 16428388"/>
              <a:gd name="connsiteX28" fmla="*/ 5071274 w 13420144"/>
              <a:gd name="connsiteY28" fmla="*/ 5733884 h 16428388"/>
              <a:gd name="connsiteX29" fmla="*/ 5369448 w 13420144"/>
              <a:gd name="connsiteY29" fmla="*/ 5773641 h 16428388"/>
              <a:gd name="connsiteX30" fmla="*/ 5667622 w 13420144"/>
              <a:gd name="connsiteY30" fmla="*/ 5912788 h 16428388"/>
              <a:gd name="connsiteX31" fmla="*/ 5965796 w 13420144"/>
              <a:gd name="connsiteY31" fmla="*/ 6171206 h 16428388"/>
              <a:gd name="connsiteX32" fmla="*/ 6025431 w 13420144"/>
              <a:gd name="connsiteY32" fmla="*/ 6588649 h 16428388"/>
              <a:gd name="connsiteX33" fmla="*/ 5926039 w 13420144"/>
              <a:gd name="connsiteY33" fmla="*/ 6966336 h 16428388"/>
              <a:gd name="connsiteX34" fmla="*/ 5846526 w 13420144"/>
              <a:gd name="connsiteY34" fmla="*/ 7224754 h 16428388"/>
              <a:gd name="connsiteX35" fmla="*/ 5806770 w 13420144"/>
              <a:gd name="connsiteY35" fmla="*/ 7363901 h 16428388"/>
              <a:gd name="connsiteX36" fmla="*/ 6065187 w 13420144"/>
              <a:gd name="connsiteY36" fmla="*/ 7562684 h 16428388"/>
              <a:gd name="connsiteX37" fmla="*/ 6164578 w 13420144"/>
              <a:gd name="connsiteY37" fmla="*/ 8039762 h 16428388"/>
              <a:gd name="connsiteX38" fmla="*/ 6244091 w 13420144"/>
              <a:gd name="connsiteY38" fmla="*/ 8417449 h 16428388"/>
              <a:gd name="connsiteX39" fmla="*/ 6283848 w 13420144"/>
              <a:gd name="connsiteY39" fmla="*/ 9013797 h 16428388"/>
              <a:gd name="connsiteX40" fmla="*/ 6562144 w 13420144"/>
              <a:gd name="connsiteY40" fmla="*/ 9311971 h 16428388"/>
              <a:gd name="connsiteX41" fmla="*/ 6641657 w 13420144"/>
              <a:gd name="connsiteY41" fmla="*/ 9530632 h 16428388"/>
              <a:gd name="connsiteX42" fmla="*/ 6860318 w 13420144"/>
              <a:gd name="connsiteY42" fmla="*/ 9610145 h 16428388"/>
              <a:gd name="connsiteX43" fmla="*/ 6959709 w 13420144"/>
              <a:gd name="connsiteY43" fmla="*/ 9470997 h 16428388"/>
              <a:gd name="connsiteX44" fmla="*/ 7238004 w 13420144"/>
              <a:gd name="connsiteY44" fmla="*/ 9510754 h 16428388"/>
              <a:gd name="connsiteX45" fmla="*/ 7556057 w 13420144"/>
              <a:gd name="connsiteY45" fmla="*/ 9431241 h 16428388"/>
              <a:gd name="connsiteX46" fmla="*/ 7734961 w 13420144"/>
              <a:gd name="connsiteY46" fmla="*/ 9451119 h 16428388"/>
              <a:gd name="connsiteX47" fmla="*/ 7814474 w 13420144"/>
              <a:gd name="connsiteY47" fmla="*/ 9252336 h 16428388"/>
              <a:gd name="connsiteX48" fmla="*/ 8053013 w 13420144"/>
              <a:gd name="connsiteY48" fmla="*/ 9232458 h 16428388"/>
              <a:gd name="connsiteX49" fmla="*/ 8152404 w 13420144"/>
              <a:gd name="connsiteY49" fmla="*/ 9530632 h 16428388"/>
              <a:gd name="connsiteX50" fmla="*/ 8450578 w 13420144"/>
              <a:gd name="connsiteY50" fmla="*/ 9868562 h 16428388"/>
              <a:gd name="connsiteX51" fmla="*/ 8450578 w 13420144"/>
              <a:gd name="connsiteY51" fmla="*/ 10325762 h 16428388"/>
              <a:gd name="connsiteX52" fmla="*/ 8331309 w 13420144"/>
              <a:gd name="connsiteY52" fmla="*/ 10822719 h 16428388"/>
              <a:gd name="connsiteX53" fmla="*/ 8470457 w 13420144"/>
              <a:gd name="connsiteY53" fmla="*/ 11339554 h 16428388"/>
              <a:gd name="connsiteX54" fmla="*/ 8649361 w 13420144"/>
              <a:gd name="connsiteY54" fmla="*/ 11796754 h 16428388"/>
              <a:gd name="connsiteX55" fmla="*/ 9166196 w 13420144"/>
              <a:gd name="connsiteY55" fmla="*/ 12333467 h 16428388"/>
              <a:gd name="connsiteX56" fmla="*/ 9683031 w 13420144"/>
              <a:gd name="connsiteY56" fmla="*/ 12552127 h 16428388"/>
              <a:gd name="connsiteX57" fmla="*/ 10179987 w 13420144"/>
              <a:gd name="connsiteY57" fmla="*/ 12552127 h 16428388"/>
              <a:gd name="connsiteX58" fmla="*/ 10577552 w 13420144"/>
              <a:gd name="connsiteY58" fmla="*/ 12671397 h 16428388"/>
              <a:gd name="connsiteX59" fmla="*/ 11173900 w 13420144"/>
              <a:gd name="connsiteY59" fmla="*/ 12850301 h 16428388"/>
              <a:gd name="connsiteX60" fmla="*/ 11790126 w 13420144"/>
              <a:gd name="connsiteY60" fmla="*/ 13148475 h 16428388"/>
              <a:gd name="connsiteX61" fmla="*/ 11790126 w 13420144"/>
              <a:gd name="connsiteY61" fmla="*/ 13784580 h 16428388"/>
              <a:gd name="connsiteX62" fmla="*/ 11710613 w 13420144"/>
              <a:gd name="connsiteY62" fmla="*/ 14082754 h 16428388"/>
              <a:gd name="connsiteX63" fmla="*/ 11511831 w 13420144"/>
              <a:gd name="connsiteY63" fmla="*/ 14838127 h 16428388"/>
              <a:gd name="connsiteX64" fmla="*/ 11631100 w 13420144"/>
              <a:gd name="connsiteY64" fmla="*/ 15593501 h 16428388"/>
              <a:gd name="connsiteX65" fmla="*/ 12048544 w 13420144"/>
              <a:gd name="connsiteY65" fmla="*/ 15971188 h 16428388"/>
              <a:gd name="connsiteX66" fmla="*/ 12744283 w 13420144"/>
              <a:gd name="connsiteY66" fmla="*/ 16189849 h 16428388"/>
              <a:gd name="connsiteX67" fmla="*/ 13082213 w 13420144"/>
              <a:gd name="connsiteY67" fmla="*/ 16229606 h 16428388"/>
              <a:gd name="connsiteX68" fmla="*/ 13420144 w 13420144"/>
              <a:gd name="connsiteY68" fmla="*/ 16428388 h 16428388"/>
              <a:gd name="connsiteX0" fmla="*/ 82159 w 13418982"/>
              <a:gd name="connsiteY0" fmla="*/ 0 h 16428388"/>
              <a:gd name="connsiteX1" fmla="*/ 355735 w 13418982"/>
              <a:gd name="connsiteY1" fmla="*/ 496087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70929 w 13418982"/>
              <a:gd name="connsiteY6" fmla="*/ 3010562 h 16428388"/>
              <a:gd name="connsiteX7" fmla="*/ 1591416 w 13418982"/>
              <a:gd name="connsiteY7" fmla="*/ 3189467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70929 w 13418982"/>
              <a:gd name="connsiteY6" fmla="*/ 3010562 h 16428388"/>
              <a:gd name="connsiteX7" fmla="*/ 1591416 w 13418982"/>
              <a:gd name="connsiteY7" fmla="*/ 3189467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68071 w 13418982"/>
              <a:gd name="connsiteY6" fmla="*/ 2773390 h 16428388"/>
              <a:gd name="connsiteX7" fmla="*/ 1591416 w 13418982"/>
              <a:gd name="connsiteY7" fmla="*/ 3189467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68071 w 13418982"/>
              <a:gd name="connsiteY6" fmla="*/ 2773390 h 16428388"/>
              <a:gd name="connsiteX7" fmla="*/ 1562841 w 13418982"/>
              <a:gd name="connsiteY7" fmla="*/ 3229472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68071 w 13418982"/>
              <a:gd name="connsiteY6" fmla="*/ 2773390 h 16428388"/>
              <a:gd name="connsiteX7" fmla="*/ 1562841 w 13418982"/>
              <a:gd name="connsiteY7" fmla="*/ 3229472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668071 w 13418982"/>
              <a:gd name="connsiteY6" fmla="*/ 2773390 h 16428388"/>
              <a:gd name="connsiteX7" fmla="*/ 1562841 w 13418982"/>
              <a:gd name="connsiteY7" fmla="*/ 3229472 h 16428388"/>
              <a:gd name="connsiteX8" fmla="*/ 1511903 w 13418982"/>
              <a:gd name="connsiteY8" fmla="*/ 3388249 h 16428388"/>
              <a:gd name="connsiteX9" fmla="*/ 1551660 w 13418982"/>
              <a:gd name="connsiteY9" fmla="*/ 3666545 h 16428388"/>
              <a:gd name="connsiteX10" fmla="*/ 1551660 w 13418982"/>
              <a:gd name="connsiteY10" fmla="*/ 4004475 h 16428388"/>
              <a:gd name="connsiteX11" fmla="*/ 1551660 w 13418982"/>
              <a:gd name="connsiteY11" fmla="*/ 4103867 h 16428388"/>
              <a:gd name="connsiteX12" fmla="*/ 1869712 w 13418982"/>
              <a:gd name="connsiteY12" fmla="*/ 4103867 h 16428388"/>
              <a:gd name="connsiteX13" fmla="*/ 2108251 w 13418982"/>
              <a:gd name="connsiteY13" fmla="*/ 4123745 h 16428388"/>
              <a:gd name="connsiteX14" fmla="*/ 2525695 w 13418982"/>
              <a:gd name="connsiteY14" fmla="*/ 4183380 h 16428388"/>
              <a:gd name="connsiteX15" fmla="*/ 2764234 w 13418982"/>
              <a:gd name="connsiteY15" fmla="*/ 4223136 h 16428388"/>
              <a:gd name="connsiteX16" fmla="*/ 2923260 w 13418982"/>
              <a:gd name="connsiteY16" fmla="*/ 4481554 h 16428388"/>
              <a:gd name="connsiteX17" fmla="*/ 3022651 w 13418982"/>
              <a:gd name="connsiteY17" fmla="*/ 4600823 h 16428388"/>
              <a:gd name="connsiteX18" fmla="*/ 3181677 w 13418982"/>
              <a:gd name="connsiteY18" fmla="*/ 4600823 h 16428388"/>
              <a:gd name="connsiteX19" fmla="*/ 3400338 w 13418982"/>
              <a:gd name="connsiteY19" fmla="*/ 4640580 h 16428388"/>
              <a:gd name="connsiteX20" fmla="*/ 3499729 w 13418982"/>
              <a:gd name="connsiteY20" fmla="*/ 4799606 h 16428388"/>
              <a:gd name="connsiteX21" fmla="*/ 3599121 w 13418982"/>
              <a:gd name="connsiteY21" fmla="*/ 5038145 h 16428388"/>
              <a:gd name="connsiteX22" fmla="*/ 3718390 w 13418982"/>
              <a:gd name="connsiteY22" fmla="*/ 5097780 h 16428388"/>
              <a:gd name="connsiteX23" fmla="*/ 3976808 w 13418982"/>
              <a:gd name="connsiteY23" fmla="*/ 5137536 h 16428388"/>
              <a:gd name="connsiteX24" fmla="*/ 4274982 w 13418982"/>
              <a:gd name="connsiteY24" fmla="*/ 5395954 h 16428388"/>
              <a:gd name="connsiteX25" fmla="*/ 4354495 w 13418982"/>
              <a:gd name="connsiteY25" fmla="*/ 5594736 h 16428388"/>
              <a:gd name="connsiteX26" fmla="*/ 4354495 w 13418982"/>
              <a:gd name="connsiteY26" fmla="*/ 5773641 h 16428388"/>
              <a:gd name="connsiteX27" fmla="*/ 4533399 w 13418982"/>
              <a:gd name="connsiteY27" fmla="*/ 5853154 h 16428388"/>
              <a:gd name="connsiteX28" fmla="*/ 5070112 w 13418982"/>
              <a:gd name="connsiteY28" fmla="*/ 5733884 h 16428388"/>
              <a:gd name="connsiteX29" fmla="*/ 5368286 w 13418982"/>
              <a:gd name="connsiteY29" fmla="*/ 5773641 h 16428388"/>
              <a:gd name="connsiteX30" fmla="*/ 5666460 w 13418982"/>
              <a:gd name="connsiteY30" fmla="*/ 5912788 h 16428388"/>
              <a:gd name="connsiteX31" fmla="*/ 5964634 w 13418982"/>
              <a:gd name="connsiteY31" fmla="*/ 6171206 h 16428388"/>
              <a:gd name="connsiteX32" fmla="*/ 6024269 w 13418982"/>
              <a:gd name="connsiteY32" fmla="*/ 6588649 h 16428388"/>
              <a:gd name="connsiteX33" fmla="*/ 5924877 w 13418982"/>
              <a:gd name="connsiteY33" fmla="*/ 6966336 h 16428388"/>
              <a:gd name="connsiteX34" fmla="*/ 5845364 w 13418982"/>
              <a:gd name="connsiteY34" fmla="*/ 7224754 h 16428388"/>
              <a:gd name="connsiteX35" fmla="*/ 5805608 w 13418982"/>
              <a:gd name="connsiteY35" fmla="*/ 7363901 h 16428388"/>
              <a:gd name="connsiteX36" fmla="*/ 6064025 w 13418982"/>
              <a:gd name="connsiteY36" fmla="*/ 7562684 h 16428388"/>
              <a:gd name="connsiteX37" fmla="*/ 6163416 w 13418982"/>
              <a:gd name="connsiteY37" fmla="*/ 8039762 h 16428388"/>
              <a:gd name="connsiteX38" fmla="*/ 6242929 w 13418982"/>
              <a:gd name="connsiteY38" fmla="*/ 8417449 h 16428388"/>
              <a:gd name="connsiteX39" fmla="*/ 6282686 w 13418982"/>
              <a:gd name="connsiteY39" fmla="*/ 9013797 h 16428388"/>
              <a:gd name="connsiteX40" fmla="*/ 6560982 w 13418982"/>
              <a:gd name="connsiteY40" fmla="*/ 9311971 h 16428388"/>
              <a:gd name="connsiteX41" fmla="*/ 6640495 w 13418982"/>
              <a:gd name="connsiteY41" fmla="*/ 9530632 h 16428388"/>
              <a:gd name="connsiteX42" fmla="*/ 6859156 w 13418982"/>
              <a:gd name="connsiteY42" fmla="*/ 9610145 h 16428388"/>
              <a:gd name="connsiteX43" fmla="*/ 6958547 w 13418982"/>
              <a:gd name="connsiteY43" fmla="*/ 9470997 h 16428388"/>
              <a:gd name="connsiteX44" fmla="*/ 7236842 w 13418982"/>
              <a:gd name="connsiteY44" fmla="*/ 9510754 h 16428388"/>
              <a:gd name="connsiteX45" fmla="*/ 7554895 w 13418982"/>
              <a:gd name="connsiteY45" fmla="*/ 9431241 h 16428388"/>
              <a:gd name="connsiteX46" fmla="*/ 7733799 w 13418982"/>
              <a:gd name="connsiteY46" fmla="*/ 9451119 h 16428388"/>
              <a:gd name="connsiteX47" fmla="*/ 7813312 w 13418982"/>
              <a:gd name="connsiteY47" fmla="*/ 9252336 h 16428388"/>
              <a:gd name="connsiteX48" fmla="*/ 8051851 w 13418982"/>
              <a:gd name="connsiteY48" fmla="*/ 9232458 h 16428388"/>
              <a:gd name="connsiteX49" fmla="*/ 8151242 w 13418982"/>
              <a:gd name="connsiteY49" fmla="*/ 9530632 h 16428388"/>
              <a:gd name="connsiteX50" fmla="*/ 8449416 w 13418982"/>
              <a:gd name="connsiteY50" fmla="*/ 9868562 h 16428388"/>
              <a:gd name="connsiteX51" fmla="*/ 8449416 w 13418982"/>
              <a:gd name="connsiteY51" fmla="*/ 10325762 h 16428388"/>
              <a:gd name="connsiteX52" fmla="*/ 8330147 w 13418982"/>
              <a:gd name="connsiteY52" fmla="*/ 10822719 h 16428388"/>
              <a:gd name="connsiteX53" fmla="*/ 8469295 w 13418982"/>
              <a:gd name="connsiteY53" fmla="*/ 11339554 h 16428388"/>
              <a:gd name="connsiteX54" fmla="*/ 8648199 w 13418982"/>
              <a:gd name="connsiteY54" fmla="*/ 11796754 h 16428388"/>
              <a:gd name="connsiteX55" fmla="*/ 9165034 w 13418982"/>
              <a:gd name="connsiteY55" fmla="*/ 12333467 h 16428388"/>
              <a:gd name="connsiteX56" fmla="*/ 9681869 w 13418982"/>
              <a:gd name="connsiteY56" fmla="*/ 12552127 h 16428388"/>
              <a:gd name="connsiteX57" fmla="*/ 10178825 w 13418982"/>
              <a:gd name="connsiteY57" fmla="*/ 12552127 h 16428388"/>
              <a:gd name="connsiteX58" fmla="*/ 10576390 w 13418982"/>
              <a:gd name="connsiteY58" fmla="*/ 12671397 h 16428388"/>
              <a:gd name="connsiteX59" fmla="*/ 11172738 w 13418982"/>
              <a:gd name="connsiteY59" fmla="*/ 12850301 h 16428388"/>
              <a:gd name="connsiteX60" fmla="*/ 11788964 w 13418982"/>
              <a:gd name="connsiteY60" fmla="*/ 13148475 h 16428388"/>
              <a:gd name="connsiteX61" fmla="*/ 11788964 w 13418982"/>
              <a:gd name="connsiteY61" fmla="*/ 13784580 h 16428388"/>
              <a:gd name="connsiteX62" fmla="*/ 11709451 w 13418982"/>
              <a:gd name="connsiteY62" fmla="*/ 14082754 h 16428388"/>
              <a:gd name="connsiteX63" fmla="*/ 11510669 w 13418982"/>
              <a:gd name="connsiteY63" fmla="*/ 14838127 h 16428388"/>
              <a:gd name="connsiteX64" fmla="*/ 11629938 w 13418982"/>
              <a:gd name="connsiteY64" fmla="*/ 15593501 h 16428388"/>
              <a:gd name="connsiteX65" fmla="*/ 12047382 w 13418982"/>
              <a:gd name="connsiteY65" fmla="*/ 15971188 h 16428388"/>
              <a:gd name="connsiteX66" fmla="*/ 12743121 w 13418982"/>
              <a:gd name="connsiteY66" fmla="*/ 16189849 h 16428388"/>
              <a:gd name="connsiteX67" fmla="*/ 13081051 w 13418982"/>
              <a:gd name="connsiteY67" fmla="*/ 16229606 h 16428388"/>
              <a:gd name="connsiteX68" fmla="*/ 13418982 w 13418982"/>
              <a:gd name="connsiteY68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478733 w 13418982"/>
              <a:gd name="connsiteY6" fmla="*/ 2270594 h 16428388"/>
              <a:gd name="connsiteX7" fmla="*/ 1668071 w 13418982"/>
              <a:gd name="connsiteY7" fmla="*/ 2773390 h 16428388"/>
              <a:gd name="connsiteX8" fmla="*/ 1562841 w 13418982"/>
              <a:gd name="connsiteY8" fmla="*/ 3229472 h 16428388"/>
              <a:gd name="connsiteX9" fmla="*/ 1511903 w 13418982"/>
              <a:gd name="connsiteY9" fmla="*/ 3388249 h 16428388"/>
              <a:gd name="connsiteX10" fmla="*/ 1551660 w 13418982"/>
              <a:gd name="connsiteY10" fmla="*/ 3666545 h 16428388"/>
              <a:gd name="connsiteX11" fmla="*/ 1551660 w 13418982"/>
              <a:gd name="connsiteY11" fmla="*/ 4004475 h 16428388"/>
              <a:gd name="connsiteX12" fmla="*/ 1551660 w 13418982"/>
              <a:gd name="connsiteY12" fmla="*/ 4103867 h 16428388"/>
              <a:gd name="connsiteX13" fmla="*/ 1869712 w 13418982"/>
              <a:gd name="connsiteY13" fmla="*/ 4103867 h 16428388"/>
              <a:gd name="connsiteX14" fmla="*/ 2108251 w 13418982"/>
              <a:gd name="connsiteY14" fmla="*/ 4123745 h 16428388"/>
              <a:gd name="connsiteX15" fmla="*/ 2525695 w 13418982"/>
              <a:gd name="connsiteY15" fmla="*/ 4183380 h 16428388"/>
              <a:gd name="connsiteX16" fmla="*/ 2764234 w 13418982"/>
              <a:gd name="connsiteY16" fmla="*/ 4223136 h 16428388"/>
              <a:gd name="connsiteX17" fmla="*/ 2923260 w 13418982"/>
              <a:gd name="connsiteY17" fmla="*/ 4481554 h 16428388"/>
              <a:gd name="connsiteX18" fmla="*/ 3022651 w 13418982"/>
              <a:gd name="connsiteY18" fmla="*/ 4600823 h 16428388"/>
              <a:gd name="connsiteX19" fmla="*/ 3181677 w 13418982"/>
              <a:gd name="connsiteY19" fmla="*/ 4600823 h 16428388"/>
              <a:gd name="connsiteX20" fmla="*/ 3400338 w 13418982"/>
              <a:gd name="connsiteY20" fmla="*/ 4640580 h 16428388"/>
              <a:gd name="connsiteX21" fmla="*/ 3499729 w 13418982"/>
              <a:gd name="connsiteY21" fmla="*/ 4799606 h 16428388"/>
              <a:gd name="connsiteX22" fmla="*/ 3599121 w 13418982"/>
              <a:gd name="connsiteY22" fmla="*/ 5038145 h 16428388"/>
              <a:gd name="connsiteX23" fmla="*/ 3718390 w 13418982"/>
              <a:gd name="connsiteY23" fmla="*/ 5097780 h 16428388"/>
              <a:gd name="connsiteX24" fmla="*/ 3976808 w 13418982"/>
              <a:gd name="connsiteY24" fmla="*/ 5137536 h 16428388"/>
              <a:gd name="connsiteX25" fmla="*/ 4274982 w 13418982"/>
              <a:gd name="connsiteY25" fmla="*/ 5395954 h 16428388"/>
              <a:gd name="connsiteX26" fmla="*/ 4354495 w 13418982"/>
              <a:gd name="connsiteY26" fmla="*/ 5594736 h 16428388"/>
              <a:gd name="connsiteX27" fmla="*/ 4354495 w 13418982"/>
              <a:gd name="connsiteY27" fmla="*/ 5773641 h 16428388"/>
              <a:gd name="connsiteX28" fmla="*/ 4533399 w 13418982"/>
              <a:gd name="connsiteY28" fmla="*/ 5853154 h 16428388"/>
              <a:gd name="connsiteX29" fmla="*/ 5070112 w 13418982"/>
              <a:gd name="connsiteY29" fmla="*/ 5733884 h 16428388"/>
              <a:gd name="connsiteX30" fmla="*/ 5368286 w 13418982"/>
              <a:gd name="connsiteY30" fmla="*/ 5773641 h 16428388"/>
              <a:gd name="connsiteX31" fmla="*/ 5666460 w 13418982"/>
              <a:gd name="connsiteY31" fmla="*/ 5912788 h 16428388"/>
              <a:gd name="connsiteX32" fmla="*/ 5964634 w 13418982"/>
              <a:gd name="connsiteY32" fmla="*/ 6171206 h 16428388"/>
              <a:gd name="connsiteX33" fmla="*/ 6024269 w 13418982"/>
              <a:gd name="connsiteY33" fmla="*/ 6588649 h 16428388"/>
              <a:gd name="connsiteX34" fmla="*/ 5924877 w 13418982"/>
              <a:gd name="connsiteY34" fmla="*/ 6966336 h 16428388"/>
              <a:gd name="connsiteX35" fmla="*/ 5845364 w 13418982"/>
              <a:gd name="connsiteY35" fmla="*/ 7224754 h 16428388"/>
              <a:gd name="connsiteX36" fmla="*/ 5805608 w 13418982"/>
              <a:gd name="connsiteY36" fmla="*/ 7363901 h 16428388"/>
              <a:gd name="connsiteX37" fmla="*/ 6064025 w 13418982"/>
              <a:gd name="connsiteY37" fmla="*/ 7562684 h 16428388"/>
              <a:gd name="connsiteX38" fmla="*/ 6163416 w 13418982"/>
              <a:gd name="connsiteY38" fmla="*/ 8039762 h 16428388"/>
              <a:gd name="connsiteX39" fmla="*/ 6242929 w 13418982"/>
              <a:gd name="connsiteY39" fmla="*/ 8417449 h 16428388"/>
              <a:gd name="connsiteX40" fmla="*/ 6282686 w 13418982"/>
              <a:gd name="connsiteY40" fmla="*/ 9013797 h 16428388"/>
              <a:gd name="connsiteX41" fmla="*/ 6560982 w 13418982"/>
              <a:gd name="connsiteY41" fmla="*/ 9311971 h 16428388"/>
              <a:gd name="connsiteX42" fmla="*/ 6640495 w 13418982"/>
              <a:gd name="connsiteY42" fmla="*/ 9530632 h 16428388"/>
              <a:gd name="connsiteX43" fmla="*/ 6859156 w 13418982"/>
              <a:gd name="connsiteY43" fmla="*/ 9610145 h 16428388"/>
              <a:gd name="connsiteX44" fmla="*/ 6958547 w 13418982"/>
              <a:gd name="connsiteY44" fmla="*/ 9470997 h 16428388"/>
              <a:gd name="connsiteX45" fmla="*/ 7236842 w 13418982"/>
              <a:gd name="connsiteY45" fmla="*/ 9510754 h 16428388"/>
              <a:gd name="connsiteX46" fmla="*/ 7554895 w 13418982"/>
              <a:gd name="connsiteY46" fmla="*/ 9431241 h 16428388"/>
              <a:gd name="connsiteX47" fmla="*/ 7733799 w 13418982"/>
              <a:gd name="connsiteY47" fmla="*/ 9451119 h 16428388"/>
              <a:gd name="connsiteX48" fmla="*/ 7813312 w 13418982"/>
              <a:gd name="connsiteY48" fmla="*/ 9252336 h 16428388"/>
              <a:gd name="connsiteX49" fmla="*/ 8051851 w 13418982"/>
              <a:gd name="connsiteY49" fmla="*/ 9232458 h 16428388"/>
              <a:gd name="connsiteX50" fmla="*/ 8151242 w 13418982"/>
              <a:gd name="connsiteY50" fmla="*/ 9530632 h 16428388"/>
              <a:gd name="connsiteX51" fmla="*/ 8449416 w 13418982"/>
              <a:gd name="connsiteY51" fmla="*/ 9868562 h 16428388"/>
              <a:gd name="connsiteX52" fmla="*/ 8449416 w 13418982"/>
              <a:gd name="connsiteY52" fmla="*/ 10325762 h 16428388"/>
              <a:gd name="connsiteX53" fmla="*/ 8330147 w 13418982"/>
              <a:gd name="connsiteY53" fmla="*/ 10822719 h 16428388"/>
              <a:gd name="connsiteX54" fmla="*/ 8469295 w 13418982"/>
              <a:gd name="connsiteY54" fmla="*/ 11339554 h 16428388"/>
              <a:gd name="connsiteX55" fmla="*/ 8648199 w 13418982"/>
              <a:gd name="connsiteY55" fmla="*/ 11796754 h 16428388"/>
              <a:gd name="connsiteX56" fmla="*/ 9165034 w 13418982"/>
              <a:gd name="connsiteY56" fmla="*/ 12333467 h 16428388"/>
              <a:gd name="connsiteX57" fmla="*/ 9681869 w 13418982"/>
              <a:gd name="connsiteY57" fmla="*/ 12552127 h 16428388"/>
              <a:gd name="connsiteX58" fmla="*/ 10178825 w 13418982"/>
              <a:gd name="connsiteY58" fmla="*/ 12552127 h 16428388"/>
              <a:gd name="connsiteX59" fmla="*/ 10576390 w 13418982"/>
              <a:gd name="connsiteY59" fmla="*/ 12671397 h 16428388"/>
              <a:gd name="connsiteX60" fmla="*/ 11172738 w 13418982"/>
              <a:gd name="connsiteY60" fmla="*/ 12850301 h 16428388"/>
              <a:gd name="connsiteX61" fmla="*/ 11788964 w 13418982"/>
              <a:gd name="connsiteY61" fmla="*/ 13148475 h 16428388"/>
              <a:gd name="connsiteX62" fmla="*/ 11788964 w 13418982"/>
              <a:gd name="connsiteY62" fmla="*/ 13784580 h 16428388"/>
              <a:gd name="connsiteX63" fmla="*/ 11709451 w 13418982"/>
              <a:gd name="connsiteY63" fmla="*/ 14082754 h 16428388"/>
              <a:gd name="connsiteX64" fmla="*/ 11510669 w 13418982"/>
              <a:gd name="connsiteY64" fmla="*/ 14838127 h 16428388"/>
              <a:gd name="connsiteX65" fmla="*/ 11629938 w 13418982"/>
              <a:gd name="connsiteY65" fmla="*/ 15593501 h 16428388"/>
              <a:gd name="connsiteX66" fmla="*/ 12047382 w 13418982"/>
              <a:gd name="connsiteY66" fmla="*/ 15971188 h 16428388"/>
              <a:gd name="connsiteX67" fmla="*/ 12743121 w 13418982"/>
              <a:gd name="connsiteY67" fmla="*/ 16189849 h 16428388"/>
              <a:gd name="connsiteX68" fmla="*/ 13081051 w 13418982"/>
              <a:gd name="connsiteY68" fmla="*/ 16229606 h 16428388"/>
              <a:gd name="connsiteX69" fmla="*/ 13418982 w 13418982"/>
              <a:gd name="connsiteY69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350145 w 13418982"/>
              <a:gd name="connsiteY6" fmla="*/ 1673377 h 16428388"/>
              <a:gd name="connsiteX7" fmla="*/ 1478733 w 13418982"/>
              <a:gd name="connsiteY7" fmla="*/ 2270594 h 16428388"/>
              <a:gd name="connsiteX8" fmla="*/ 1668071 w 13418982"/>
              <a:gd name="connsiteY8" fmla="*/ 2773390 h 16428388"/>
              <a:gd name="connsiteX9" fmla="*/ 1562841 w 13418982"/>
              <a:gd name="connsiteY9" fmla="*/ 3229472 h 16428388"/>
              <a:gd name="connsiteX10" fmla="*/ 1511903 w 13418982"/>
              <a:gd name="connsiteY10" fmla="*/ 3388249 h 16428388"/>
              <a:gd name="connsiteX11" fmla="*/ 1551660 w 13418982"/>
              <a:gd name="connsiteY11" fmla="*/ 3666545 h 16428388"/>
              <a:gd name="connsiteX12" fmla="*/ 1551660 w 13418982"/>
              <a:gd name="connsiteY12" fmla="*/ 4004475 h 16428388"/>
              <a:gd name="connsiteX13" fmla="*/ 1551660 w 13418982"/>
              <a:gd name="connsiteY13" fmla="*/ 4103867 h 16428388"/>
              <a:gd name="connsiteX14" fmla="*/ 1869712 w 13418982"/>
              <a:gd name="connsiteY14" fmla="*/ 4103867 h 16428388"/>
              <a:gd name="connsiteX15" fmla="*/ 2108251 w 13418982"/>
              <a:gd name="connsiteY15" fmla="*/ 4123745 h 16428388"/>
              <a:gd name="connsiteX16" fmla="*/ 2525695 w 13418982"/>
              <a:gd name="connsiteY16" fmla="*/ 4183380 h 16428388"/>
              <a:gd name="connsiteX17" fmla="*/ 2764234 w 13418982"/>
              <a:gd name="connsiteY17" fmla="*/ 4223136 h 16428388"/>
              <a:gd name="connsiteX18" fmla="*/ 2923260 w 13418982"/>
              <a:gd name="connsiteY18" fmla="*/ 4481554 h 16428388"/>
              <a:gd name="connsiteX19" fmla="*/ 3022651 w 13418982"/>
              <a:gd name="connsiteY19" fmla="*/ 4600823 h 16428388"/>
              <a:gd name="connsiteX20" fmla="*/ 3181677 w 13418982"/>
              <a:gd name="connsiteY20" fmla="*/ 4600823 h 16428388"/>
              <a:gd name="connsiteX21" fmla="*/ 3400338 w 13418982"/>
              <a:gd name="connsiteY21" fmla="*/ 4640580 h 16428388"/>
              <a:gd name="connsiteX22" fmla="*/ 3499729 w 13418982"/>
              <a:gd name="connsiteY22" fmla="*/ 4799606 h 16428388"/>
              <a:gd name="connsiteX23" fmla="*/ 3599121 w 13418982"/>
              <a:gd name="connsiteY23" fmla="*/ 5038145 h 16428388"/>
              <a:gd name="connsiteX24" fmla="*/ 3718390 w 13418982"/>
              <a:gd name="connsiteY24" fmla="*/ 5097780 h 16428388"/>
              <a:gd name="connsiteX25" fmla="*/ 3976808 w 13418982"/>
              <a:gd name="connsiteY25" fmla="*/ 5137536 h 16428388"/>
              <a:gd name="connsiteX26" fmla="*/ 4274982 w 13418982"/>
              <a:gd name="connsiteY26" fmla="*/ 5395954 h 16428388"/>
              <a:gd name="connsiteX27" fmla="*/ 4354495 w 13418982"/>
              <a:gd name="connsiteY27" fmla="*/ 5594736 h 16428388"/>
              <a:gd name="connsiteX28" fmla="*/ 4354495 w 13418982"/>
              <a:gd name="connsiteY28" fmla="*/ 5773641 h 16428388"/>
              <a:gd name="connsiteX29" fmla="*/ 4533399 w 13418982"/>
              <a:gd name="connsiteY29" fmla="*/ 5853154 h 16428388"/>
              <a:gd name="connsiteX30" fmla="*/ 5070112 w 13418982"/>
              <a:gd name="connsiteY30" fmla="*/ 5733884 h 16428388"/>
              <a:gd name="connsiteX31" fmla="*/ 5368286 w 13418982"/>
              <a:gd name="connsiteY31" fmla="*/ 5773641 h 16428388"/>
              <a:gd name="connsiteX32" fmla="*/ 5666460 w 13418982"/>
              <a:gd name="connsiteY32" fmla="*/ 5912788 h 16428388"/>
              <a:gd name="connsiteX33" fmla="*/ 5964634 w 13418982"/>
              <a:gd name="connsiteY33" fmla="*/ 6171206 h 16428388"/>
              <a:gd name="connsiteX34" fmla="*/ 6024269 w 13418982"/>
              <a:gd name="connsiteY34" fmla="*/ 6588649 h 16428388"/>
              <a:gd name="connsiteX35" fmla="*/ 5924877 w 13418982"/>
              <a:gd name="connsiteY35" fmla="*/ 6966336 h 16428388"/>
              <a:gd name="connsiteX36" fmla="*/ 5845364 w 13418982"/>
              <a:gd name="connsiteY36" fmla="*/ 7224754 h 16428388"/>
              <a:gd name="connsiteX37" fmla="*/ 5805608 w 13418982"/>
              <a:gd name="connsiteY37" fmla="*/ 7363901 h 16428388"/>
              <a:gd name="connsiteX38" fmla="*/ 6064025 w 13418982"/>
              <a:gd name="connsiteY38" fmla="*/ 7562684 h 16428388"/>
              <a:gd name="connsiteX39" fmla="*/ 6163416 w 13418982"/>
              <a:gd name="connsiteY39" fmla="*/ 8039762 h 16428388"/>
              <a:gd name="connsiteX40" fmla="*/ 6242929 w 13418982"/>
              <a:gd name="connsiteY40" fmla="*/ 8417449 h 16428388"/>
              <a:gd name="connsiteX41" fmla="*/ 6282686 w 13418982"/>
              <a:gd name="connsiteY41" fmla="*/ 9013797 h 16428388"/>
              <a:gd name="connsiteX42" fmla="*/ 6560982 w 13418982"/>
              <a:gd name="connsiteY42" fmla="*/ 9311971 h 16428388"/>
              <a:gd name="connsiteX43" fmla="*/ 6640495 w 13418982"/>
              <a:gd name="connsiteY43" fmla="*/ 9530632 h 16428388"/>
              <a:gd name="connsiteX44" fmla="*/ 6859156 w 13418982"/>
              <a:gd name="connsiteY44" fmla="*/ 9610145 h 16428388"/>
              <a:gd name="connsiteX45" fmla="*/ 6958547 w 13418982"/>
              <a:gd name="connsiteY45" fmla="*/ 9470997 h 16428388"/>
              <a:gd name="connsiteX46" fmla="*/ 7236842 w 13418982"/>
              <a:gd name="connsiteY46" fmla="*/ 9510754 h 16428388"/>
              <a:gd name="connsiteX47" fmla="*/ 7554895 w 13418982"/>
              <a:gd name="connsiteY47" fmla="*/ 9431241 h 16428388"/>
              <a:gd name="connsiteX48" fmla="*/ 7733799 w 13418982"/>
              <a:gd name="connsiteY48" fmla="*/ 9451119 h 16428388"/>
              <a:gd name="connsiteX49" fmla="*/ 7813312 w 13418982"/>
              <a:gd name="connsiteY49" fmla="*/ 9252336 h 16428388"/>
              <a:gd name="connsiteX50" fmla="*/ 8051851 w 13418982"/>
              <a:gd name="connsiteY50" fmla="*/ 9232458 h 16428388"/>
              <a:gd name="connsiteX51" fmla="*/ 8151242 w 13418982"/>
              <a:gd name="connsiteY51" fmla="*/ 9530632 h 16428388"/>
              <a:gd name="connsiteX52" fmla="*/ 8449416 w 13418982"/>
              <a:gd name="connsiteY52" fmla="*/ 9868562 h 16428388"/>
              <a:gd name="connsiteX53" fmla="*/ 8449416 w 13418982"/>
              <a:gd name="connsiteY53" fmla="*/ 10325762 h 16428388"/>
              <a:gd name="connsiteX54" fmla="*/ 8330147 w 13418982"/>
              <a:gd name="connsiteY54" fmla="*/ 10822719 h 16428388"/>
              <a:gd name="connsiteX55" fmla="*/ 8469295 w 13418982"/>
              <a:gd name="connsiteY55" fmla="*/ 11339554 h 16428388"/>
              <a:gd name="connsiteX56" fmla="*/ 8648199 w 13418982"/>
              <a:gd name="connsiteY56" fmla="*/ 11796754 h 16428388"/>
              <a:gd name="connsiteX57" fmla="*/ 9165034 w 13418982"/>
              <a:gd name="connsiteY57" fmla="*/ 12333467 h 16428388"/>
              <a:gd name="connsiteX58" fmla="*/ 9681869 w 13418982"/>
              <a:gd name="connsiteY58" fmla="*/ 12552127 h 16428388"/>
              <a:gd name="connsiteX59" fmla="*/ 10178825 w 13418982"/>
              <a:gd name="connsiteY59" fmla="*/ 12552127 h 16428388"/>
              <a:gd name="connsiteX60" fmla="*/ 10576390 w 13418982"/>
              <a:gd name="connsiteY60" fmla="*/ 12671397 h 16428388"/>
              <a:gd name="connsiteX61" fmla="*/ 11172738 w 13418982"/>
              <a:gd name="connsiteY61" fmla="*/ 12850301 h 16428388"/>
              <a:gd name="connsiteX62" fmla="*/ 11788964 w 13418982"/>
              <a:gd name="connsiteY62" fmla="*/ 13148475 h 16428388"/>
              <a:gd name="connsiteX63" fmla="*/ 11788964 w 13418982"/>
              <a:gd name="connsiteY63" fmla="*/ 13784580 h 16428388"/>
              <a:gd name="connsiteX64" fmla="*/ 11709451 w 13418982"/>
              <a:gd name="connsiteY64" fmla="*/ 14082754 h 16428388"/>
              <a:gd name="connsiteX65" fmla="*/ 11510669 w 13418982"/>
              <a:gd name="connsiteY65" fmla="*/ 14838127 h 16428388"/>
              <a:gd name="connsiteX66" fmla="*/ 11629938 w 13418982"/>
              <a:gd name="connsiteY66" fmla="*/ 15593501 h 16428388"/>
              <a:gd name="connsiteX67" fmla="*/ 12047382 w 13418982"/>
              <a:gd name="connsiteY67" fmla="*/ 15971188 h 16428388"/>
              <a:gd name="connsiteX68" fmla="*/ 12743121 w 13418982"/>
              <a:gd name="connsiteY68" fmla="*/ 16189849 h 16428388"/>
              <a:gd name="connsiteX69" fmla="*/ 13081051 w 13418982"/>
              <a:gd name="connsiteY69" fmla="*/ 16229606 h 16428388"/>
              <a:gd name="connsiteX70" fmla="*/ 13418982 w 13418982"/>
              <a:gd name="connsiteY70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350145 w 13418982"/>
              <a:gd name="connsiteY6" fmla="*/ 1673377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51660 w 13418982"/>
              <a:gd name="connsiteY13" fmla="*/ 4004475 h 16428388"/>
              <a:gd name="connsiteX14" fmla="*/ 1551660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67278 w 13418982"/>
              <a:gd name="connsiteY5" fmla="*/ 130190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51660 w 13418982"/>
              <a:gd name="connsiteY13" fmla="*/ 4004475 h 16428388"/>
              <a:gd name="connsiteX14" fmla="*/ 1551660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218701 w 13418982"/>
              <a:gd name="connsiteY5" fmla="*/ 123332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51660 w 13418982"/>
              <a:gd name="connsiteY13" fmla="*/ 4004475 h 16428388"/>
              <a:gd name="connsiteX14" fmla="*/ 1551660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51660 w 13418982"/>
              <a:gd name="connsiteY13" fmla="*/ 4004475 h 16428388"/>
              <a:gd name="connsiteX14" fmla="*/ 1551660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51660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25695 w 13418982"/>
              <a:gd name="connsiteY17" fmla="*/ 4183380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3022651 w 13418982"/>
              <a:gd name="connsiteY20" fmla="*/ 4600823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1677 w 13418982"/>
              <a:gd name="connsiteY21" fmla="*/ 4600823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49972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99121 w 13418982"/>
              <a:gd name="connsiteY24" fmla="*/ 5038145 h 16428388"/>
              <a:gd name="connsiteX25" fmla="*/ 3718390 w 13418982"/>
              <a:gd name="connsiteY25" fmla="*/ 5097780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99121 w 13418982"/>
              <a:gd name="connsiteY24" fmla="*/ 5038145 h 16428388"/>
              <a:gd name="connsiteX25" fmla="*/ 3738393 w 13418982"/>
              <a:gd name="connsiteY25" fmla="*/ 5100638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93406 w 13418982"/>
              <a:gd name="connsiteY24" fmla="*/ 5081007 h 16428388"/>
              <a:gd name="connsiteX25" fmla="*/ 3738393 w 13418982"/>
              <a:gd name="connsiteY25" fmla="*/ 5100638 h 16428388"/>
              <a:gd name="connsiteX26" fmla="*/ 3976808 w 13418982"/>
              <a:gd name="connsiteY26" fmla="*/ 5137536 h 16428388"/>
              <a:gd name="connsiteX27" fmla="*/ 4274982 w 13418982"/>
              <a:gd name="connsiteY27" fmla="*/ 5395954 h 16428388"/>
              <a:gd name="connsiteX28" fmla="*/ 4354495 w 13418982"/>
              <a:gd name="connsiteY28" fmla="*/ 5594736 h 16428388"/>
              <a:gd name="connsiteX29" fmla="*/ 4354495 w 13418982"/>
              <a:gd name="connsiteY29" fmla="*/ 5773641 h 16428388"/>
              <a:gd name="connsiteX30" fmla="*/ 4533399 w 13418982"/>
              <a:gd name="connsiteY30" fmla="*/ 5853154 h 16428388"/>
              <a:gd name="connsiteX31" fmla="*/ 5070112 w 13418982"/>
              <a:gd name="connsiteY31" fmla="*/ 5733884 h 16428388"/>
              <a:gd name="connsiteX32" fmla="*/ 5368286 w 13418982"/>
              <a:gd name="connsiteY32" fmla="*/ 5773641 h 16428388"/>
              <a:gd name="connsiteX33" fmla="*/ 5666460 w 13418982"/>
              <a:gd name="connsiteY33" fmla="*/ 5912788 h 16428388"/>
              <a:gd name="connsiteX34" fmla="*/ 5964634 w 13418982"/>
              <a:gd name="connsiteY34" fmla="*/ 6171206 h 16428388"/>
              <a:gd name="connsiteX35" fmla="*/ 6024269 w 13418982"/>
              <a:gd name="connsiteY35" fmla="*/ 6588649 h 16428388"/>
              <a:gd name="connsiteX36" fmla="*/ 5924877 w 13418982"/>
              <a:gd name="connsiteY36" fmla="*/ 6966336 h 16428388"/>
              <a:gd name="connsiteX37" fmla="*/ 5845364 w 13418982"/>
              <a:gd name="connsiteY37" fmla="*/ 7224754 h 16428388"/>
              <a:gd name="connsiteX38" fmla="*/ 5805608 w 13418982"/>
              <a:gd name="connsiteY38" fmla="*/ 7363901 h 16428388"/>
              <a:gd name="connsiteX39" fmla="*/ 6064025 w 13418982"/>
              <a:gd name="connsiteY39" fmla="*/ 7562684 h 16428388"/>
              <a:gd name="connsiteX40" fmla="*/ 6163416 w 13418982"/>
              <a:gd name="connsiteY40" fmla="*/ 8039762 h 16428388"/>
              <a:gd name="connsiteX41" fmla="*/ 6242929 w 13418982"/>
              <a:gd name="connsiteY41" fmla="*/ 8417449 h 16428388"/>
              <a:gd name="connsiteX42" fmla="*/ 6282686 w 13418982"/>
              <a:gd name="connsiteY42" fmla="*/ 9013797 h 16428388"/>
              <a:gd name="connsiteX43" fmla="*/ 6560982 w 13418982"/>
              <a:gd name="connsiteY43" fmla="*/ 9311971 h 16428388"/>
              <a:gd name="connsiteX44" fmla="*/ 6640495 w 13418982"/>
              <a:gd name="connsiteY44" fmla="*/ 9530632 h 16428388"/>
              <a:gd name="connsiteX45" fmla="*/ 6859156 w 13418982"/>
              <a:gd name="connsiteY45" fmla="*/ 9610145 h 16428388"/>
              <a:gd name="connsiteX46" fmla="*/ 6958547 w 13418982"/>
              <a:gd name="connsiteY46" fmla="*/ 9470997 h 16428388"/>
              <a:gd name="connsiteX47" fmla="*/ 7236842 w 13418982"/>
              <a:gd name="connsiteY47" fmla="*/ 9510754 h 16428388"/>
              <a:gd name="connsiteX48" fmla="*/ 7554895 w 13418982"/>
              <a:gd name="connsiteY48" fmla="*/ 9431241 h 16428388"/>
              <a:gd name="connsiteX49" fmla="*/ 7733799 w 13418982"/>
              <a:gd name="connsiteY49" fmla="*/ 9451119 h 16428388"/>
              <a:gd name="connsiteX50" fmla="*/ 7813312 w 13418982"/>
              <a:gd name="connsiteY50" fmla="*/ 9252336 h 16428388"/>
              <a:gd name="connsiteX51" fmla="*/ 8051851 w 13418982"/>
              <a:gd name="connsiteY51" fmla="*/ 9232458 h 16428388"/>
              <a:gd name="connsiteX52" fmla="*/ 8151242 w 13418982"/>
              <a:gd name="connsiteY52" fmla="*/ 9530632 h 16428388"/>
              <a:gd name="connsiteX53" fmla="*/ 8449416 w 13418982"/>
              <a:gd name="connsiteY53" fmla="*/ 9868562 h 16428388"/>
              <a:gd name="connsiteX54" fmla="*/ 8449416 w 13418982"/>
              <a:gd name="connsiteY54" fmla="*/ 10325762 h 16428388"/>
              <a:gd name="connsiteX55" fmla="*/ 8330147 w 13418982"/>
              <a:gd name="connsiteY55" fmla="*/ 10822719 h 16428388"/>
              <a:gd name="connsiteX56" fmla="*/ 8469295 w 13418982"/>
              <a:gd name="connsiteY56" fmla="*/ 11339554 h 16428388"/>
              <a:gd name="connsiteX57" fmla="*/ 8648199 w 13418982"/>
              <a:gd name="connsiteY57" fmla="*/ 11796754 h 16428388"/>
              <a:gd name="connsiteX58" fmla="*/ 9165034 w 13418982"/>
              <a:gd name="connsiteY58" fmla="*/ 12333467 h 16428388"/>
              <a:gd name="connsiteX59" fmla="*/ 9681869 w 13418982"/>
              <a:gd name="connsiteY59" fmla="*/ 12552127 h 16428388"/>
              <a:gd name="connsiteX60" fmla="*/ 10178825 w 13418982"/>
              <a:gd name="connsiteY60" fmla="*/ 12552127 h 16428388"/>
              <a:gd name="connsiteX61" fmla="*/ 10576390 w 13418982"/>
              <a:gd name="connsiteY61" fmla="*/ 12671397 h 16428388"/>
              <a:gd name="connsiteX62" fmla="*/ 11172738 w 13418982"/>
              <a:gd name="connsiteY62" fmla="*/ 12850301 h 16428388"/>
              <a:gd name="connsiteX63" fmla="*/ 11788964 w 13418982"/>
              <a:gd name="connsiteY63" fmla="*/ 13148475 h 16428388"/>
              <a:gd name="connsiteX64" fmla="*/ 11788964 w 13418982"/>
              <a:gd name="connsiteY64" fmla="*/ 13784580 h 16428388"/>
              <a:gd name="connsiteX65" fmla="*/ 11709451 w 13418982"/>
              <a:gd name="connsiteY65" fmla="*/ 14082754 h 16428388"/>
              <a:gd name="connsiteX66" fmla="*/ 11510669 w 13418982"/>
              <a:gd name="connsiteY66" fmla="*/ 14838127 h 16428388"/>
              <a:gd name="connsiteX67" fmla="*/ 11629938 w 13418982"/>
              <a:gd name="connsiteY67" fmla="*/ 15593501 h 16428388"/>
              <a:gd name="connsiteX68" fmla="*/ 12047382 w 13418982"/>
              <a:gd name="connsiteY68" fmla="*/ 15971188 h 16428388"/>
              <a:gd name="connsiteX69" fmla="*/ 12743121 w 13418982"/>
              <a:gd name="connsiteY69" fmla="*/ 16189849 h 16428388"/>
              <a:gd name="connsiteX70" fmla="*/ 13081051 w 13418982"/>
              <a:gd name="connsiteY70" fmla="*/ 16229606 h 16428388"/>
              <a:gd name="connsiteX71" fmla="*/ 13418982 w 13418982"/>
              <a:gd name="connsiteY71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54495 w 13418982"/>
              <a:gd name="connsiteY30" fmla="*/ 5773641 h 16428388"/>
              <a:gd name="connsiteX31" fmla="*/ 4533399 w 13418982"/>
              <a:gd name="connsiteY31" fmla="*/ 5853154 h 16428388"/>
              <a:gd name="connsiteX32" fmla="*/ 5070112 w 13418982"/>
              <a:gd name="connsiteY32" fmla="*/ 5733884 h 16428388"/>
              <a:gd name="connsiteX33" fmla="*/ 5368286 w 13418982"/>
              <a:gd name="connsiteY33" fmla="*/ 5773641 h 16428388"/>
              <a:gd name="connsiteX34" fmla="*/ 5666460 w 13418982"/>
              <a:gd name="connsiteY34" fmla="*/ 5912788 h 16428388"/>
              <a:gd name="connsiteX35" fmla="*/ 5964634 w 13418982"/>
              <a:gd name="connsiteY35" fmla="*/ 6171206 h 16428388"/>
              <a:gd name="connsiteX36" fmla="*/ 6024269 w 13418982"/>
              <a:gd name="connsiteY36" fmla="*/ 6588649 h 16428388"/>
              <a:gd name="connsiteX37" fmla="*/ 5924877 w 13418982"/>
              <a:gd name="connsiteY37" fmla="*/ 6966336 h 16428388"/>
              <a:gd name="connsiteX38" fmla="*/ 5845364 w 13418982"/>
              <a:gd name="connsiteY38" fmla="*/ 7224754 h 16428388"/>
              <a:gd name="connsiteX39" fmla="*/ 5805608 w 13418982"/>
              <a:gd name="connsiteY39" fmla="*/ 7363901 h 16428388"/>
              <a:gd name="connsiteX40" fmla="*/ 6064025 w 13418982"/>
              <a:gd name="connsiteY40" fmla="*/ 7562684 h 16428388"/>
              <a:gd name="connsiteX41" fmla="*/ 6163416 w 13418982"/>
              <a:gd name="connsiteY41" fmla="*/ 8039762 h 16428388"/>
              <a:gd name="connsiteX42" fmla="*/ 6242929 w 13418982"/>
              <a:gd name="connsiteY42" fmla="*/ 8417449 h 16428388"/>
              <a:gd name="connsiteX43" fmla="*/ 6282686 w 13418982"/>
              <a:gd name="connsiteY43" fmla="*/ 9013797 h 16428388"/>
              <a:gd name="connsiteX44" fmla="*/ 6560982 w 13418982"/>
              <a:gd name="connsiteY44" fmla="*/ 9311971 h 16428388"/>
              <a:gd name="connsiteX45" fmla="*/ 6640495 w 13418982"/>
              <a:gd name="connsiteY45" fmla="*/ 9530632 h 16428388"/>
              <a:gd name="connsiteX46" fmla="*/ 6859156 w 13418982"/>
              <a:gd name="connsiteY46" fmla="*/ 9610145 h 16428388"/>
              <a:gd name="connsiteX47" fmla="*/ 6958547 w 13418982"/>
              <a:gd name="connsiteY47" fmla="*/ 9470997 h 16428388"/>
              <a:gd name="connsiteX48" fmla="*/ 7236842 w 13418982"/>
              <a:gd name="connsiteY48" fmla="*/ 9510754 h 16428388"/>
              <a:gd name="connsiteX49" fmla="*/ 7554895 w 13418982"/>
              <a:gd name="connsiteY49" fmla="*/ 9431241 h 16428388"/>
              <a:gd name="connsiteX50" fmla="*/ 7733799 w 13418982"/>
              <a:gd name="connsiteY50" fmla="*/ 9451119 h 16428388"/>
              <a:gd name="connsiteX51" fmla="*/ 7813312 w 13418982"/>
              <a:gd name="connsiteY51" fmla="*/ 9252336 h 16428388"/>
              <a:gd name="connsiteX52" fmla="*/ 8051851 w 13418982"/>
              <a:gd name="connsiteY52" fmla="*/ 9232458 h 16428388"/>
              <a:gd name="connsiteX53" fmla="*/ 8151242 w 13418982"/>
              <a:gd name="connsiteY53" fmla="*/ 9530632 h 16428388"/>
              <a:gd name="connsiteX54" fmla="*/ 8449416 w 13418982"/>
              <a:gd name="connsiteY54" fmla="*/ 9868562 h 16428388"/>
              <a:gd name="connsiteX55" fmla="*/ 8449416 w 13418982"/>
              <a:gd name="connsiteY55" fmla="*/ 10325762 h 16428388"/>
              <a:gd name="connsiteX56" fmla="*/ 8330147 w 13418982"/>
              <a:gd name="connsiteY56" fmla="*/ 10822719 h 16428388"/>
              <a:gd name="connsiteX57" fmla="*/ 8469295 w 13418982"/>
              <a:gd name="connsiteY57" fmla="*/ 11339554 h 16428388"/>
              <a:gd name="connsiteX58" fmla="*/ 8648199 w 13418982"/>
              <a:gd name="connsiteY58" fmla="*/ 11796754 h 16428388"/>
              <a:gd name="connsiteX59" fmla="*/ 9165034 w 13418982"/>
              <a:gd name="connsiteY59" fmla="*/ 12333467 h 16428388"/>
              <a:gd name="connsiteX60" fmla="*/ 9681869 w 13418982"/>
              <a:gd name="connsiteY60" fmla="*/ 12552127 h 16428388"/>
              <a:gd name="connsiteX61" fmla="*/ 10178825 w 13418982"/>
              <a:gd name="connsiteY61" fmla="*/ 12552127 h 16428388"/>
              <a:gd name="connsiteX62" fmla="*/ 10576390 w 13418982"/>
              <a:gd name="connsiteY62" fmla="*/ 12671397 h 16428388"/>
              <a:gd name="connsiteX63" fmla="*/ 11172738 w 13418982"/>
              <a:gd name="connsiteY63" fmla="*/ 12850301 h 16428388"/>
              <a:gd name="connsiteX64" fmla="*/ 11788964 w 13418982"/>
              <a:gd name="connsiteY64" fmla="*/ 13148475 h 16428388"/>
              <a:gd name="connsiteX65" fmla="*/ 11788964 w 13418982"/>
              <a:gd name="connsiteY65" fmla="*/ 13784580 h 16428388"/>
              <a:gd name="connsiteX66" fmla="*/ 11709451 w 13418982"/>
              <a:gd name="connsiteY66" fmla="*/ 14082754 h 16428388"/>
              <a:gd name="connsiteX67" fmla="*/ 11510669 w 13418982"/>
              <a:gd name="connsiteY67" fmla="*/ 14838127 h 16428388"/>
              <a:gd name="connsiteX68" fmla="*/ 11629938 w 13418982"/>
              <a:gd name="connsiteY68" fmla="*/ 15593501 h 16428388"/>
              <a:gd name="connsiteX69" fmla="*/ 12047382 w 13418982"/>
              <a:gd name="connsiteY69" fmla="*/ 15971188 h 16428388"/>
              <a:gd name="connsiteX70" fmla="*/ 12743121 w 13418982"/>
              <a:gd name="connsiteY70" fmla="*/ 16189849 h 16428388"/>
              <a:gd name="connsiteX71" fmla="*/ 13081051 w 13418982"/>
              <a:gd name="connsiteY71" fmla="*/ 16229606 h 16428388"/>
              <a:gd name="connsiteX72" fmla="*/ 13418982 w 13418982"/>
              <a:gd name="connsiteY72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94500 w 13418982"/>
              <a:gd name="connsiteY30" fmla="*/ 5807931 h 16428388"/>
              <a:gd name="connsiteX31" fmla="*/ 4533399 w 13418982"/>
              <a:gd name="connsiteY31" fmla="*/ 5853154 h 16428388"/>
              <a:gd name="connsiteX32" fmla="*/ 5070112 w 13418982"/>
              <a:gd name="connsiteY32" fmla="*/ 5733884 h 16428388"/>
              <a:gd name="connsiteX33" fmla="*/ 5368286 w 13418982"/>
              <a:gd name="connsiteY33" fmla="*/ 5773641 h 16428388"/>
              <a:gd name="connsiteX34" fmla="*/ 5666460 w 13418982"/>
              <a:gd name="connsiteY34" fmla="*/ 5912788 h 16428388"/>
              <a:gd name="connsiteX35" fmla="*/ 5964634 w 13418982"/>
              <a:gd name="connsiteY35" fmla="*/ 6171206 h 16428388"/>
              <a:gd name="connsiteX36" fmla="*/ 6024269 w 13418982"/>
              <a:gd name="connsiteY36" fmla="*/ 6588649 h 16428388"/>
              <a:gd name="connsiteX37" fmla="*/ 5924877 w 13418982"/>
              <a:gd name="connsiteY37" fmla="*/ 6966336 h 16428388"/>
              <a:gd name="connsiteX38" fmla="*/ 5845364 w 13418982"/>
              <a:gd name="connsiteY38" fmla="*/ 7224754 h 16428388"/>
              <a:gd name="connsiteX39" fmla="*/ 5805608 w 13418982"/>
              <a:gd name="connsiteY39" fmla="*/ 7363901 h 16428388"/>
              <a:gd name="connsiteX40" fmla="*/ 6064025 w 13418982"/>
              <a:gd name="connsiteY40" fmla="*/ 7562684 h 16428388"/>
              <a:gd name="connsiteX41" fmla="*/ 6163416 w 13418982"/>
              <a:gd name="connsiteY41" fmla="*/ 8039762 h 16428388"/>
              <a:gd name="connsiteX42" fmla="*/ 6242929 w 13418982"/>
              <a:gd name="connsiteY42" fmla="*/ 8417449 h 16428388"/>
              <a:gd name="connsiteX43" fmla="*/ 6282686 w 13418982"/>
              <a:gd name="connsiteY43" fmla="*/ 9013797 h 16428388"/>
              <a:gd name="connsiteX44" fmla="*/ 6560982 w 13418982"/>
              <a:gd name="connsiteY44" fmla="*/ 9311971 h 16428388"/>
              <a:gd name="connsiteX45" fmla="*/ 6640495 w 13418982"/>
              <a:gd name="connsiteY45" fmla="*/ 9530632 h 16428388"/>
              <a:gd name="connsiteX46" fmla="*/ 6859156 w 13418982"/>
              <a:gd name="connsiteY46" fmla="*/ 9610145 h 16428388"/>
              <a:gd name="connsiteX47" fmla="*/ 6958547 w 13418982"/>
              <a:gd name="connsiteY47" fmla="*/ 9470997 h 16428388"/>
              <a:gd name="connsiteX48" fmla="*/ 7236842 w 13418982"/>
              <a:gd name="connsiteY48" fmla="*/ 9510754 h 16428388"/>
              <a:gd name="connsiteX49" fmla="*/ 7554895 w 13418982"/>
              <a:gd name="connsiteY49" fmla="*/ 9431241 h 16428388"/>
              <a:gd name="connsiteX50" fmla="*/ 7733799 w 13418982"/>
              <a:gd name="connsiteY50" fmla="*/ 9451119 h 16428388"/>
              <a:gd name="connsiteX51" fmla="*/ 7813312 w 13418982"/>
              <a:gd name="connsiteY51" fmla="*/ 9252336 h 16428388"/>
              <a:gd name="connsiteX52" fmla="*/ 8051851 w 13418982"/>
              <a:gd name="connsiteY52" fmla="*/ 9232458 h 16428388"/>
              <a:gd name="connsiteX53" fmla="*/ 8151242 w 13418982"/>
              <a:gd name="connsiteY53" fmla="*/ 9530632 h 16428388"/>
              <a:gd name="connsiteX54" fmla="*/ 8449416 w 13418982"/>
              <a:gd name="connsiteY54" fmla="*/ 9868562 h 16428388"/>
              <a:gd name="connsiteX55" fmla="*/ 8449416 w 13418982"/>
              <a:gd name="connsiteY55" fmla="*/ 10325762 h 16428388"/>
              <a:gd name="connsiteX56" fmla="*/ 8330147 w 13418982"/>
              <a:gd name="connsiteY56" fmla="*/ 10822719 h 16428388"/>
              <a:gd name="connsiteX57" fmla="*/ 8469295 w 13418982"/>
              <a:gd name="connsiteY57" fmla="*/ 11339554 h 16428388"/>
              <a:gd name="connsiteX58" fmla="*/ 8648199 w 13418982"/>
              <a:gd name="connsiteY58" fmla="*/ 11796754 h 16428388"/>
              <a:gd name="connsiteX59" fmla="*/ 9165034 w 13418982"/>
              <a:gd name="connsiteY59" fmla="*/ 12333467 h 16428388"/>
              <a:gd name="connsiteX60" fmla="*/ 9681869 w 13418982"/>
              <a:gd name="connsiteY60" fmla="*/ 12552127 h 16428388"/>
              <a:gd name="connsiteX61" fmla="*/ 10178825 w 13418982"/>
              <a:gd name="connsiteY61" fmla="*/ 12552127 h 16428388"/>
              <a:gd name="connsiteX62" fmla="*/ 10576390 w 13418982"/>
              <a:gd name="connsiteY62" fmla="*/ 12671397 h 16428388"/>
              <a:gd name="connsiteX63" fmla="*/ 11172738 w 13418982"/>
              <a:gd name="connsiteY63" fmla="*/ 12850301 h 16428388"/>
              <a:gd name="connsiteX64" fmla="*/ 11788964 w 13418982"/>
              <a:gd name="connsiteY64" fmla="*/ 13148475 h 16428388"/>
              <a:gd name="connsiteX65" fmla="*/ 11788964 w 13418982"/>
              <a:gd name="connsiteY65" fmla="*/ 13784580 h 16428388"/>
              <a:gd name="connsiteX66" fmla="*/ 11709451 w 13418982"/>
              <a:gd name="connsiteY66" fmla="*/ 14082754 h 16428388"/>
              <a:gd name="connsiteX67" fmla="*/ 11510669 w 13418982"/>
              <a:gd name="connsiteY67" fmla="*/ 14838127 h 16428388"/>
              <a:gd name="connsiteX68" fmla="*/ 11629938 w 13418982"/>
              <a:gd name="connsiteY68" fmla="*/ 15593501 h 16428388"/>
              <a:gd name="connsiteX69" fmla="*/ 12047382 w 13418982"/>
              <a:gd name="connsiteY69" fmla="*/ 15971188 h 16428388"/>
              <a:gd name="connsiteX70" fmla="*/ 12743121 w 13418982"/>
              <a:gd name="connsiteY70" fmla="*/ 16189849 h 16428388"/>
              <a:gd name="connsiteX71" fmla="*/ 13081051 w 13418982"/>
              <a:gd name="connsiteY71" fmla="*/ 16229606 h 16428388"/>
              <a:gd name="connsiteX72" fmla="*/ 13418982 w 13418982"/>
              <a:gd name="connsiteY72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65925 w 13418982"/>
              <a:gd name="connsiteY30" fmla="*/ 5850794 h 16428388"/>
              <a:gd name="connsiteX31" fmla="*/ 4533399 w 13418982"/>
              <a:gd name="connsiteY31" fmla="*/ 5853154 h 16428388"/>
              <a:gd name="connsiteX32" fmla="*/ 5070112 w 13418982"/>
              <a:gd name="connsiteY32" fmla="*/ 5733884 h 16428388"/>
              <a:gd name="connsiteX33" fmla="*/ 5368286 w 13418982"/>
              <a:gd name="connsiteY33" fmla="*/ 5773641 h 16428388"/>
              <a:gd name="connsiteX34" fmla="*/ 5666460 w 13418982"/>
              <a:gd name="connsiteY34" fmla="*/ 5912788 h 16428388"/>
              <a:gd name="connsiteX35" fmla="*/ 5964634 w 13418982"/>
              <a:gd name="connsiteY35" fmla="*/ 6171206 h 16428388"/>
              <a:gd name="connsiteX36" fmla="*/ 6024269 w 13418982"/>
              <a:gd name="connsiteY36" fmla="*/ 6588649 h 16428388"/>
              <a:gd name="connsiteX37" fmla="*/ 5924877 w 13418982"/>
              <a:gd name="connsiteY37" fmla="*/ 6966336 h 16428388"/>
              <a:gd name="connsiteX38" fmla="*/ 5845364 w 13418982"/>
              <a:gd name="connsiteY38" fmla="*/ 7224754 h 16428388"/>
              <a:gd name="connsiteX39" fmla="*/ 5805608 w 13418982"/>
              <a:gd name="connsiteY39" fmla="*/ 7363901 h 16428388"/>
              <a:gd name="connsiteX40" fmla="*/ 6064025 w 13418982"/>
              <a:gd name="connsiteY40" fmla="*/ 7562684 h 16428388"/>
              <a:gd name="connsiteX41" fmla="*/ 6163416 w 13418982"/>
              <a:gd name="connsiteY41" fmla="*/ 8039762 h 16428388"/>
              <a:gd name="connsiteX42" fmla="*/ 6242929 w 13418982"/>
              <a:gd name="connsiteY42" fmla="*/ 8417449 h 16428388"/>
              <a:gd name="connsiteX43" fmla="*/ 6282686 w 13418982"/>
              <a:gd name="connsiteY43" fmla="*/ 9013797 h 16428388"/>
              <a:gd name="connsiteX44" fmla="*/ 6560982 w 13418982"/>
              <a:gd name="connsiteY44" fmla="*/ 9311971 h 16428388"/>
              <a:gd name="connsiteX45" fmla="*/ 6640495 w 13418982"/>
              <a:gd name="connsiteY45" fmla="*/ 9530632 h 16428388"/>
              <a:gd name="connsiteX46" fmla="*/ 6859156 w 13418982"/>
              <a:gd name="connsiteY46" fmla="*/ 9610145 h 16428388"/>
              <a:gd name="connsiteX47" fmla="*/ 6958547 w 13418982"/>
              <a:gd name="connsiteY47" fmla="*/ 9470997 h 16428388"/>
              <a:gd name="connsiteX48" fmla="*/ 7236842 w 13418982"/>
              <a:gd name="connsiteY48" fmla="*/ 9510754 h 16428388"/>
              <a:gd name="connsiteX49" fmla="*/ 7554895 w 13418982"/>
              <a:gd name="connsiteY49" fmla="*/ 9431241 h 16428388"/>
              <a:gd name="connsiteX50" fmla="*/ 7733799 w 13418982"/>
              <a:gd name="connsiteY50" fmla="*/ 9451119 h 16428388"/>
              <a:gd name="connsiteX51" fmla="*/ 7813312 w 13418982"/>
              <a:gd name="connsiteY51" fmla="*/ 9252336 h 16428388"/>
              <a:gd name="connsiteX52" fmla="*/ 8051851 w 13418982"/>
              <a:gd name="connsiteY52" fmla="*/ 9232458 h 16428388"/>
              <a:gd name="connsiteX53" fmla="*/ 8151242 w 13418982"/>
              <a:gd name="connsiteY53" fmla="*/ 9530632 h 16428388"/>
              <a:gd name="connsiteX54" fmla="*/ 8449416 w 13418982"/>
              <a:gd name="connsiteY54" fmla="*/ 9868562 h 16428388"/>
              <a:gd name="connsiteX55" fmla="*/ 8449416 w 13418982"/>
              <a:gd name="connsiteY55" fmla="*/ 10325762 h 16428388"/>
              <a:gd name="connsiteX56" fmla="*/ 8330147 w 13418982"/>
              <a:gd name="connsiteY56" fmla="*/ 10822719 h 16428388"/>
              <a:gd name="connsiteX57" fmla="*/ 8469295 w 13418982"/>
              <a:gd name="connsiteY57" fmla="*/ 11339554 h 16428388"/>
              <a:gd name="connsiteX58" fmla="*/ 8648199 w 13418982"/>
              <a:gd name="connsiteY58" fmla="*/ 11796754 h 16428388"/>
              <a:gd name="connsiteX59" fmla="*/ 9165034 w 13418982"/>
              <a:gd name="connsiteY59" fmla="*/ 12333467 h 16428388"/>
              <a:gd name="connsiteX60" fmla="*/ 9681869 w 13418982"/>
              <a:gd name="connsiteY60" fmla="*/ 12552127 h 16428388"/>
              <a:gd name="connsiteX61" fmla="*/ 10178825 w 13418982"/>
              <a:gd name="connsiteY61" fmla="*/ 12552127 h 16428388"/>
              <a:gd name="connsiteX62" fmla="*/ 10576390 w 13418982"/>
              <a:gd name="connsiteY62" fmla="*/ 12671397 h 16428388"/>
              <a:gd name="connsiteX63" fmla="*/ 11172738 w 13418982"/>
              <a:gd name="connsiteY63" fmla="*/ 12850301 h 16428388"/>
              <a:gd name="connsiteX64" fmla="*/ 11788964 w 13418982"/>
              <a:gd name="connsiteY64" fmla="*/ 13148475 h 16428388"/>
              <a:gd name="connsiteX65" fmla="*/ 11788964 w 13418982"/>
              <a:gd name="connsiteY65" fmla="*/ 13784580 h 16428388"/>
              <a:gd name="connsiteX66" fmla="*/ 11709451 w 13418982"/>
              <a:gd name="connsiteY66" fmla="*/ 14082754 h 16428388"/>
              <a:gd name="connsiteX67" fmla="*/ 11510669 w 13418982"/>
              <a:gd name="connsiteY67" fmla="*/ 14838127 h 16428388"/>
              <a:gd name="connsiteX68" fmla="*/ 11629938 w 13418982"/>
              <a:gd name="connsiteY68" fmla="*/ 15593501 h 16428388"/>
              <a:gd name="connsiteX69" fmla="*/ 12047382 w 13418982"/>
              <a:gd name="connsiteY69" fmla="*/ 15971188 h 16428388"/>
              <a:gd name="connsiteX70" fmla="*/ 12743121 w 13418982"/>
              <a:gd name="connsiteY70" fmla="*/ 16189849 h 16428388"/>
              <a:gd name="connsiteX71" fmla="*/ 13081051 w 13418982"/>
              <a:gd name="connsiteY71" fmla="*/ 16229606 h 16428388"/>
              <a:gd name="connsiteX72" fmla="*/ 13418982 w 13418982"/>
              <a:gd name="connsiteY72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5070112 w 13418982"/>
              <a:gd name="connsiteY33" fmla="*/ 5733884 h 16428388"/>
              <a:gd name="connsiteX34" fmla="*/ 5368286 w 13418982"/>
              <a:gd name="connsiteY34" fmla="*/ 5773641 h 16428388"/>
              <a:gd name="connsiteX35" fmla="*/ 5666460 w 13418982"/>
              <a:gd name="connsiteY35" fmla="*/ 5912788 h 16428388"/>
              <a:gd name="connsiteX36" fmla="*/ 5964634 w 13418982"/>
              <a:gd name="connsiteY36" fmla="*/ 6171206 h 16428388"/>
              <a:gd name="connsiteX37" fmla="*/ 6024269 w 13418982"/>
              <a:gd name="connsiteY37" fmla="*/ 6588649 h 16428388"/>
              <a:gd name="connsiteX38" fmla="*/ 5924877 w 13418982"/>
              <a:gd name="connsiteY38" fmla="*/ 6966336 h 16428388"/>
              <a:gd name="connsiteX39" fmla="*/ 5845364 w 13418982"/>
              <a:gd name="connsiteY39" fmla="*/ 7224754 h 16428388"/>
              <a:gd name="connsiteX40" fmla="*/ 5805608 w 13418982"/>
              <a:gd name="connsiteY40" fmla="*/ 7363901 h 16428388"/>
              <a:gd name="connsiteX41" fmla="*/ 6064025 w 13418982"/>
              <a:gd name="connsiteY41" fmla="*/ 7562684 h 16428388"/>
              <a:gd name="connsiteX42" fmla="*/ 6163416 w 13418982"/>
              <a:gd name="connsiteY42" fmla="*/ 8039762 h 16428388"/>
              <a:gd name="connsiteX43" fmla="*/ 6242929 w 13418982"/>
              <a:gd name="connsiteY43" fmla="*/ 8417449 h 16428388"/>
              <a:gd name="connsiteX44" fmla="*/ 6282686 w 13418982"/>
              <a:gd name="connsiteY44" fmla="*/ 9013797 h 16428388"/>
              <a:gd name="connsiteX45" fmla="*/ 6560982 w 13418982"/>
              <a:gd name="connsiteY45" fmla="*/ 9311971 h 16428388"/>
              <a:gd name="connsiteX46" fmla="*/ 6640495 w 13418982"/>
              <a:gd name="connsiteY46" fmla="*/ 9530632 h 16428388"/>
              <a:gd name="connsiteX47" fmla="*/ 6859156 w 13418982"/>
              <a:gd name="connsiteY47" fmla="*/ 9610145 h 16428388"/>
              <a:gd name="connsiteX48" fmla="*/ 6958547 w 13418982"/>
              <a:gd name="connsiteY48" fmla="*/ 9470997 h 16428388"/>
              <a:gd name="connsiteX49" fmla="*/ 7236842 w 13418982"/>
              <a:gd name="connsiteY49" fmla="*/ 9510754 h 16428388"/>
              <a:gd name="connsiteX50" fmla="*/ 7554895 w 13418982"/>
              <a:gd name="connsiteY50" fmla="*/ 9431241 h 16428388"/>
              <a:gd name="connsiteX51" fmla="*/ 7733799 w 13418982"/>
              <a:gd name="connsiteY51" fmla="*/ 9451119 h 16428388"/>
              <a:gd name="connsiteX52" fmla="*/ 7813312 w 13418982"/>
              <a:gd name="connsiteY52" fmla="*/ 9252336 h 16428388"/>
              <a:gd name="connsiteX53" fmla="*/ 8051851 w 13418982"/>
              <a:gd name="connsiteY53" fmla="*/ 9232458 h 16428388"/>
              <a:gd name="connsiteX54" fmla="*/ 8151242 w 13418982"/>
              <a:gd name="connsiteY54" fmla="*/ 9530632 h 16428388"/>
              <a:gd name="connsiteX55" fmla="*/ 8449416 w 13418982"/>
              <a:gd name="connsiteY55" fmla="*/ 9868562 h 16428388"/>
              <a:gd name="connsiteX56" fmla="*/ 8449416 w 13418982"/>
              <a:gd name="connsiteY56" fmla="*/ 10325762 h 16428388"/>
              <a:gd name="connsiteX57" fmla="*/ 8330147 w 13418982"/>
              <a:gd name="connsiteY57" fmla="*/ 10822719 h 16428388"/>
              <a:gd name="connsiteX58" fmla="*/ 8469295 w 13418982"/>
              <a:gd name="connsiteY58" fmla="*/ 11339554 h 16428388"/>
              <a:gd name="connsiteX59" fmla="*/ 8648199 w 13418982"/>
              <a:gd name="connsiteY59" fmla="*/ 11796754 h 16428388"/>
              <a:gd name="connsiteX60" fmla="*/ 9165034 w 13418982"/>
              <a:gd name="connsiteY60" fmla="*/ 12333467 h 16428388"/>
              <a:gd name="connsiteX61" fmla="*/ 9681869 w 13418982"/>
              <a:gd name="connsiteY61" fmla="*/ 12552127 h 16428388"/>
              <a:gd name="connsiteX62" fmla="*/ 10178825 w 13418982"/>
              <a:gd name="connsiteY62" fmla="*/ 12552127 h 16428388"/>
              <a:gd name="connsiteX63" fmla="*/ 10576390 w 13418982"/>
              <a:gd name="connsiteY63" fmla="*/ 12671397 h 16428388"/>
              <a:gd name="connsiteX64" fmla="*/ 11172738 w 13418982"/>
              <a:gd name="connsiteY64" fmla="*/ 12850301 h 16428388"/>
              <a:gd name="connsiteX65" fmla="*/ 11788964 w 13418982"/>
              <a:gd name="connsiteY65" fmla="*/ 13148475 h 16428388"/>
              <a:gd name="connsiteX66" fmla="*/ 11788964 w 13418982"/>
              <a:gd name="connsiteY66" fmla="*/ 13784580 h 16428388"/>
              <a:gd name="connsiteX67" fmla="*/ 11709451 w 13418982"/>
              <a:gd name="connsiteY67" fmla="*/ 14082754 h 16428388"/>
              <a:gd name="connsiteX68" fmla="*/ 11510669 w 13418982"/>
              <a:gd name="connsiteY68" fmla="*/ 14838127 h 16428388"/>
              <a:gd name="connsiteX69" fmla="*/ 11629938 w 13418982"/>
              <a:gd name="connsiteY69" fmla="*/ 15593501 h 16428388"/>
              <a:gd name="connsiteX70" fmla="*/ 12047382 w 13418982"/>
              <a:gd name="connsiteY70" fmla="*/ 15971188 h 16428388"/>
              <a:gd name="connsiteX71" fmla="*/ 12743121 w 13418982"/>
              <a:gd name="connsiteY71" fmla="*/ 16189849 h 16428388"/>
              <a:gd name="connsiteX72" fmla="*/ 13081051 w 13418982"/>
              <a:gd name="connsiteY72" fmla="*/ 16229606 h 16428388"/>
              <a:gd name="connsiteX73" fmla="*/ 13418982 w 13418982"/>
              <a:gd name="connsiteY73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5067255 w 13418982"/>
              <a:gd name="connsiteY33" fmla="*/ 5759601 h 16428388"/>
              <a:gd name="connsiteX34" fmla="*/ 5368286 w 13418982"/>
              <a:gd name="connsiteY34" fmla="*/ 5773641 h 16428388"/>
              <a:gd name="connsiteX35" fmla="*/ 5666460 w 13418982"/>
              <a:gd name="connsiteY35" fmla="*/ 5912788 h 16428388"/>
              <a:gd name="connsiteX36" fmla="*/ 5964634 w 13418982"/>
              <a:gd name="connsiteY36" fmla="*/ 6171206 h 16428388"/>
              <a:gd name="connsiteX37" fmla="*/ 6024269 w 13418982"/>
              <a:gd name="connsiteY37" fmla="*/ 6588649 h 16428388"/>
              <a:gd name="connsiteX38" fmla="*/ 5924877 w 13418982"/>
              <a:gd name="connsiteY38" fmla="*/ 6966336 h 16428388"/>
              <a:gd name="connsiteX39" fmla="*/ 5845364 w 13418982"/>
              <a:gd name="connsiteY39" fmla="*/ 7224754 h 16428388"/>
              <a:gd name="connsiteX40" fmla="*/ 5805608 w 13418982"/>
              <a:gd name="connsiteY40" fmla="*/ 7363901 h 16428388"/>
              <a:gd name="connsiteX41" fmla="*/ 6064025 w 13418982"/>
              <a:gd name="connsiteY41" fmla="*/ 7562684 h 16428388"/>
              <a:gd name="connsiteX42" fmla="*/ 6163416 w 13418982"/>
              <a:gd name="connsiteY42" fmla="*/ 8039762 h 16428388"/>
              <a:gd name="connsiteX43" fmla="*/ 6242929 w 13418982"/>
              <a:gd name="connsiteY43" fmla="*/ 8417449 h 16428388"/>
              <a:gd name="connsiteX44" fmla="*/ 6282686 w 13418982"/>
              <a:gd name="connsiteY44" fmla="*/ 9013797 h 16428388"/>
              <a:gd name="connsiteX45" fmla="*/ 6560982 w 13418982"/>
              <a:gd name="connsiteY45" fmla="*/ 9311971 h 16428388"/>
              <a:gd name="connsiteX46" fmla="*/ 6640495 w 13418982"/>
              <a:gd name="connsiteY46" fmla="*/ 9530632 h 16428388"/>
              <a:gd name="connsiteX47" fmla="*/ 6859156 w 13418982"/>
              <a:gd name="connsiteY47" fmla="*/ 9610145 h 16428388"/>
              <a:gd name="connsiteX48" fmla="*/ 6958547 w 13418982"/>
              <a:gd name="connsiteY48" fmla="*/ 9470997 h 16428388"/>
              <a:gd name="connsiteX49" fmla="*/ 7236842 w 13418982"/>
              <a:gd name="connsiteY49" fmla="*/ 9510754 h 16428388"/>
              <a:gd name="connsiteX50" fmla="*/ 7554895 w 13418982"/>
              <a:gd name="connsiteY50" fmla="*/ 9431241 h 16428388"/>
              <a:gd name="connsiteX51" fmla="*/ 7733799 w 13418982"/>
              <a:gd name="connsiteY51" fmla="*/ 9451119 h 16428388"/>
              <a:gd name="connsiteX52" fmla="*/ 7813312 w 13418982"/>
              <a:gd name="connsiteY52" fmla="*/ 9252336 h 16428388"/>
              <a:gd name="connsiteX53" fmla="*/ 8051851 w 13418982"/>
              <a:gd name="connsiteY53" fmla="*/ 9232458 h 16428388"/>
              <a:gd name="connsiteX54" fmla="*/ 8151242 w 13418982"/>
              <a:gd name="connsiteY54" fmla="*/ 9530632 h 16428388"/>
              <a:gd name="connsiteX55" fmla="*/ 8449416 w 13418982"/>
              <a:gd name="connsiteY55" fmla="*/ 9868562 h 16428388"/>
              <a:gd name="connsiteX56" fmla="*/ 8449416 w 13418982"/>
              <a:gd name="connsiteY56" fmla="*/ 10325762 h 16428388"/>
              <a:gd name="connsiteX57" fmla="*/ 8330147 w 13418982"/>
              <a:gd name="connsiteY57" fmla="*/ 10822719 h 16428388"/>
              <a:gd name="connsiteX58" fmla="*/ 8469295 w 13418982"/>
              <a:gd name="connsiteY58" fmla="*/ 11339554 h 16428388"/>
              <a:gd name="connsiteX59" fmla="*/ 8648199 w 13418982"/>
              <a:gd name="connsiteY59" fmla="*/ 11796754 h 16428388"/>
              <a:gd name="connsiteX60" fmla="*/ 9165034 w 13418982"/>
              <a:gd name="connsiteY60" fmla="*/ 12333467 h 16428388"/>
              <a:gd name="connsiteX61" fmla="*/ 9681869 w 13418982"/>
              <a:gd name="connsiteY61" fmla="*/ 12552127 h 16428388"/>
              <a:gd name="connsiteX62" fmla="*/ 10178825 w 13418982"/>
              <a:gd name="connsiteY62" fmla="*/ 12552127 h 16428388"/>
              <a:gd name="connsiteX63" fmla="*/ 10576390 w 13418982"/>
              <a:gd name="connsiteY63" fmla="*/ 12671397 h 16428388"/>
              <a:gd name="connsiteX64" fmla="*/ 11172738 w 13418982"/>
              <a:gd name="connsiteY64" fmla="*/ 12850301 h 16428388"/>
              <a:gd name="connsiteX65" fmla="*/ 11788964 w 13418982"/>
              <a:gd name="connsiteY65" fmla="*/ 13148475 h 16428388"/>
              <a:gd name="connsiteX66" fmla="*/ 11788964 w 13418982"/>
              <a:gd name="connsiteY66" fmla="*/ 13784580 h 16428388"/>
              <a:gd name="connsiteX67" fmla="*/ 11709451 w 13418982"/>
              <a:gd name="connsiteY67" fmla="*/ 14082754 h 16428388"/>
              <a:gd name="connsiteX68" fmla="*/ 11510669 w 13418982"/>
              <a:gd name="connsiteY68" fmla="*/ 14838127 h 16428388"/>
              <a:gd name="connsiteX69" fmla="*/ 11629938 w 13418982"/>
              <a:gd name="connsiteY69" fmla="*/ 15593501 h 16428388"/>
              <a:gd name="connsiteX70" fmla="*/ 12047382 w 13418982"/>
              <a:gd name="connsiteY70" fmla="*/ 15971188 h 16428388"/>
              <a:gd name="connsiteX71" fmla="*/ 12743121 w 13418982"/>
              <a:gd name="connsiteY71" fmla="*/ 16189849 h 16428388"/>
              <a:gd name="connsiteX72" fmla="*/ 13081051 w 13418982"/>
              <a:gd name="connsiteY72" fmla="*/ 16229606 h 16428388"/>
              <a:gd name="connsiteX73" fmla="*/ 13418982 w 13418982"/>
              <a:gd name="connsiteY73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24269 w 13418982"/>
              <a:gd name="connsiteY38" fmla="*/ 6588649 h 16428388"/>
              <a:gd name="connsiteX39" fmla="*/ 5924877 w 13418982"/>
              <a:gd name="connsiteY39" fmla="*/ 6966336 h 16428388"/>
              <a:gd name="connsiteX40" fmla="*/ 5845364 w 13418982"/>
              <a:gd name="connsiteY40" fmla="*/ 7224754 h 16428388"/>
              <a:gd name="connsiteX41" fmla="*/ 5805608 w 13418982"/>
              <a:gd name="connsiteY41" fmla="*/ 7363901 h 16428388"/>
              <a:gd name="connsiteX42" fmla="*/ 6064025 w 13418982"/>
              <a:gd name="connsiteY42" fmla="*/ 7562684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24269 w 13418982"/>
              <a:gd name="connsiteY38" fmla="*/ 6588649 h 16428388"/>
              <a:gd name="connsiteX39" fmla="*/ 5924877 w 13418982"/>
              <a:gd name="connsiteY39" fmla="*/ 6966336 h 16428388"/>
              <a:gd name="connsiteX40" fmla="*/ 5845364 w 13418982"/>
              <a:gd name="connsiteY40" fmla="*/ 7224754 h 16428388"/>
              <a:gd name="connsiteX41" fmla="*/ 5805608 w 13418982"/>
              <a:gd name="connsiteY41" fmla="*/ 7363901 h 16428388"/>
              <a:gd name="connsiteX42" fmla="*/ 6064025 w 13418982"/>
              <a:gd name="connsiteY42" fmla="*/ 7562684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24877 w 13418982"/>
              <a:gd name="connsiteY39" fmla="*/ 6966336 h 16428388"/>
              <a:gd name="connsiteX40" fmla="*/ 5845364 w 13418982"/>
              <a:gd name="connsiteY40" fmla="*/ 7224754 h 16428388"/>
              <a:gd name="connsiteX41" fmla="*/ 5805608 w 13418982"/>
              <a:gd name="connsiteY41" fmla="*/ 7363901 h 16428388"/>
              <a:gd name="connsiteX42" fmla="*/ 6064025 w 13418982"/>
              <a:gd name="connsiteY42" fmla="*/ 7562684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45364 w 13418982"/>
              <a:gd name="connsiteY40" fmla="*/ 7224754 h 16428388"/>
              <a:gd name="connsiteX41" fmla="*/ 5805608 w 13418982"/>
              <a:gd name="connsiteY41" fmla="*/ 7363901 h 16428388"/>
              <a:gd name="connsiteX42" fmla="*/ 6064025 w 13418982"/>
              <a:gd name="connsiteY42" fmla="*/ 7562684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64025 w 13418982"/>
              <a:gd name="connsiteY42" fmla="*/ 7562684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42929 w 13418982"/>
              <a:gd name="connsiteY44" fmla="*/ 8417449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282686 w 13418982"/>
              <a:gd name="connsiteY45" fmla="*/ 9013797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859156 w 13418982"/>
              <a:gd name="connsiteY48" fmla="*/ 9610145 h 16428388"/>
              <a:gd name="connsiteX49" fmla="*/ 6958547 w 13418982"/>
              <a:gd name="connsiteY49" fmla="*/ 9470997 h 16428388"/>
              <a:gd name="connsiteX50" fmla="*/ 7236842 w 13418982"/>
              <a:gd name="connsiteY50" fmla="*/ 9510754 h 16428388"/>
              <a:gd name="connsiteX51" fmla="*/ 7554895 w 13418982"/>
              <a:gd name="connsiteY51" fmla="*/ 9431241 h 16428388"/>
              <a:gd name="connsiteX52" fmla="*/ 7733799 w 13418982"/>
              <a:gd name="connsiteY52" fmla="*/ 9451119 h 16428388"/>
              <a:gd name="connsiteX53" fmla="*/ 7813312 w 13418982"/>
              <a:gd name="connsiteY53" fmla="*/ 9252336 h 16428388"/>
              <a:gd name="connsiteX54" fmla="*/ 8051851 w 13418982"/>
              <a:gd name="connsiteY54" fmla="*/ 9232458 h 16428388"/>
              <a:gd name="connsiteX55" fmla="*/ 8151242 w 13418982"/>
              <a:gd name="connsiteY55" fmla="*/ 9530632 h 16428388"/>
              <a:gd name="connsiteX56" fmla="*/ 8449416 w 13418982"/>
              <a:gd name="connsiteY56" fmla="*/ 9868562 h 16428388"/>
              <a:gd name="connsiteX57" fmla="*/ 8449416 w 13418982"/>
              <a:gd name="connsiteY57" fmla="*/ 10325762 h 16428388"/>
              <a:gd name="connsiteX58" fmla="*/ 8330147 w 13418982"/>
              <a:gd name="connsiteY58" fmla="*/ 10822719 h 16428388"/>
              <a:gd name="connsiteX59" fmla="*/ 8469295 w 13418982"/>
              <a:gd name="connsiteY59" fmla="*/ 11339554 h 16428388"/>
              <a:gd name="connsiteX60" fmla="*/ 8648199 w 13418982"/>
              <a:gd name="connsiteY60" fmla="*/ 11796754 h 16428388"/>
              <a:gd name="connsiteX61" fmla="*/ 9165034 w 13418982"/>
              <a:gd name="connsiteY61" fmla="*/ 12333467 h 16428388"/>
              <a:gd name="connsiteX62" fmla="*/ 9681869 w 13418982"/>
              <a:gd name="connsiteY62" fmla="*/ 12552127 h 16428388"/>
              <a:gd name="connsiteX63" fmla="*/ 10178825 w 13418982"/>
              <a:gd name="connsiteY63" fmla="*/ 12552127 h 16428388"/>
              <a:gd name="connsiteX64" fmla="*/ 10576390 w 13418982"/>
              <a:gd name="connsiteY64" fmla="*/ 12671397 h 16428388"/>
              <a:gd name="connsiteX65" fmla="*/ 11172738 w 13418982"/>
              <a:gd name="connsiteY65" fmla="*/ 12850301 h 16428388"/>
              <a:gd name="connsiteX66" fmla="*/ 11788964 w 13418982"/>
              <a:gd name="connsiteY66" fmla="*/ 13148475 h 16428388"/>
              <a:gd name="connsiteX67" fmla="*/ 11788964 w 13418982"/>
              <a:gd name="connsiteY67" fmla="*/ 13784580 h 16428388"/>
              <a:gd name="connsiteX68" fmla="*/ 11709451 w 13418982"/>
              <a:gd name="connsiteY68" fmla="*/ 14082754 h 16428388"/>
              <a:gd name="connsiteX69" fmla="*/ 11510669 w 13418982"/>
              <a:gd name="connsiteY69" fmla="*/ 14838127 h 16428388"/>
              <a:gd name="connsiteX70" fmla="*/ 11629938 w 13418982"/>
              <a:gd name="connsiteY70" fmla="*/ 15593501 h 16428388"/>
              <a:gd name="connsiteX71" fmla="*/ 12047382 w 13418982"/>
              <a:gd name="connsiteY71" fmla="*/ 15971188 h 16428388"/>
              <a:gd name="connsiteX72" fmla="*/ 12743121 w 13418982"/>
              <a:gd name="connsiteY72" fmla="*/ 16189849 h 16428388"/>
              <a:gd name="connsiteX73" fmla="*/ 13081051 w 13418982"/>
              <a:gd name="connsiteY73" fmla="*/ 16229606 h 16428388"/>
              <a:gd name="connsiteX74" fmla="*/ 13418982 w 13418982"/>
              <a:gd name="connsiteY74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6958547 w 13418982"/>
              <a:gd name="connsiteY50" fmla="*/ 9470997 h 16428388"/>
              <a:gd name="connsiteX51" fmla="*/ 7236842 w 13418982"/>
              <a:gd name="connsiteY51" fmla="*/ 9510754 h 16428388"/>
              <a:gd name="connsiteX52" fmla="*/ 7554895 w 13418982"/>
              <a:gd name="connsiteY52" fmla="*/ 9431241 h 16428388"/>
              <a:gd name="connsiteX53" fmla="*/ 7733799 w 13418982"/>
              <a:gd name="connsiteY53" fmla="*/ 9451119 h 16428388"/>
              <a:gd name="connsiteX54" fmla="*/ 7813312 w 13418982"/>
              <a:gd name="connsiteY54" fmla="*/ 9252336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54895 w 13418982"/>
              <a:gd name="connsiteY52" fmla="*/ 9431241 h 16428388"/>
              <a:gd name="connsiteX53" fmla="*/ 7733799 w 13418982"/>
              <a:gd name="connsiteY53" fmla="*/ 9451119 h 16428388"/>
              <a:gd name="connsiteX54" fmla="*/ 7813312 w 13418982"/>
              <a:gd name="connsiteY54" fmla="*/ 9252336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33799 w 13418982"/>
              <a:gd name="connsiteY53" fmla="*/ 9451119 h 16428388"/>
              <a:gd name="connsiteX54" fmla="*/ 7813312 w 13418982"/>
              <a:gd name="connsiteY54" fmla="*/ 9252336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813312 w 13418982"/>
              <a:gd name="connsiteY54" fmla="*/ 9252336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810454 w 13418982"/>
              <a:gd name="connsiteY54" fmla="*/ 9220903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51851 w 13418982"/>
              <a:gd name="connsiteY55" fmla="*/ 9232458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449416 w 13418982"/>
              <a:gd name="connsiteY58" fmla="*/ 10325762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308617 h 16428388"/>
              <a:gd name="connsiteX59" fmla="*/ 8330147 w 13418982"/>
              <a:gd name="connsiteY59" fmla="*/ 10822719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308617 h 16428388"/>
              <a:gd name="connsiteX59" fmla="*/ 8327289 w 13418982"/>
              <a:gd name="connsiteY59" fmla="*/ 10808432 h 16428388"/>
              <a:gd name="connsiteX60" fmla="*/ 8469295 w 13418982"/>
              <a:gd name="connsiteY60" fmla="*/ 11339554 h 16428388"/>
              <a:gd name="connsiteX61" fmla="*/ 8648199 w 13418982"/>
              <a:gd name="connsiteY61" fmla="*/ 11796754 h 16428388"/>
              <a:gd name="connsiteX62" fmla="*/ 9165034 w 13418982"/>
              <a:gd name="connsiteY62" fmla="*/ 12333467 h 16428388"/>
              <a:gd name="connsiteX63" fmla="*/ 9681869 w 13418982"/>
              <a:gd name="connsiteY63" fmla="*/ 12552127 h 16428388"/>
              <a:gd name="connsiteX64" fmla="*/ 10178825 w 13418982"/>
              <a:gd name="connsiteY64" fmla="*/ 12552127 h 16428388"/>
              <a:gd name="connsiteX65" fmla="*/ 10576390 w 13418982"/>
              <a:gd name="connsiteY65" fmla="*/ 12671397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308617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339554 h 16428388"/>
              <a:gd name="connsiteX62" fmla="*/ 8648199 w 13418982"/>
              <a:gd name="connsiteY62" fmla="*/ 11796754 h 16428388"/>
              <a:gd name="connsiteX63" fmla="*/ 9165034 w 13418982"/>
              <a:gd name="connsiteY63" fmla="*/ 12333467 h 16428388"/>
              <a:gd name="connsiteX64" fmla="*/ 9681869 w 13418982"/>
              <a:gd name="connsiteY64" fmla="*/ 12552127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339554 h 16428388"/>
              <a:gd name="connsiteX62" fmla="*/ 8648199 w 13418982"/>
              <a:gd name="connsiteY62" fmla="*/ 11796754 h 16428388"/>
              <a:gd name="connsiteX63" fmla="*/ 9165034 w 13418982"/>
              <a:gd name="connsiteY63" fmla="*/ 12333467 h 16428388"/>
              <a:gd name="connsiteX64" fmla="*/ 9681869 w 13418982"/>
              <a:gd name="connsiteY64" fmla="*/ 12552127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339554 h 16428388"/>
              <a:gd name="connsiteX62" fmla="*/ 9498431 w 13418982"/>
              <a:gd name="connsiteY62" fmla="*/ 11347575 h 16428388"/>
              <a:gd name="connsiteX63" fmla="*/ 9165034 w 13418982"/>
              <a:gd name="connsiteY63" fmla="*/ 12333467 h 16428388"/>
              <a:gd name="connsiteX64" fmla="*/ 9681869 w 13418982"/>
              <a:gd name="connsiteY64" fmla="*/ 12552127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9165034 w 13418982"/>
              <a:gd name="connsiteY63" fmla="*/ 12333467 h 16428388"/>
              <a:gd name="connsiteX64" fmla="*/ 9681869 w 13418982"/>
              <a:gd name="connsiteY64" fmla="*/ 12552127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23812 w 13418982"/>
              <a:gd name="connsiteY63" fmla="*/ 11467193 h 16428388"/>
              <a:gd name="connsiteX64" fmla="*/ 9681869 w 13418982"/>
              <a:gd name="connsiteY64" fmla="*/ 12552127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23812 w 13418982"/>
              <a:gd name="connsiteY63" fmla="*/ 11467193 h 16428388"/>
              <a:gd name="connsiteX64" fmla="*/ 10885027 w 13418982"/>
              <a:gd name="connsiteY64" fmla="*/ 11204590 h 16428388"/>
              <a:gd name="connsiteX65" fmla="*/ 10178825 w 13418982"/>
              <a:gd name="connsiteY65" fmla="*/ 12552127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23812 w 13418982"/>
              <a:gd name="connsiteY63" fmla="*/ 11467193 h 16428388"/>
              <a:gd name="connsiteX64" fmla="*/ 10885027 w 13418982"/>
              <a:gd name="connsiteY64" fmla="*/ 11204590 h 16428388"/>
              <a:gd name="connsiteX65" fmla="*/ 11205520 w 13418982"/>
              <a:gd name="connsiteY65" fmla="*/ 11669811 h 16428388"/>
              <a:gd name="connsiteX66" fmla="*/ 10576390 w 13418982"/>
              <a:gd name="connsiteY66" fmla="*/ 12671397 h 16428388"/>
              <a:gd name="connsiteX67" fmla="*/ 11172738 w 13418982"/>
              <a:gd name="connsiteY67" fmla="*/ 12850301 h 16428388"/>
              <a:gd name="connsiteX68" fmla="*/ 11788964 w 13418982"/>
              <a:gd name="connsiteY68" fmla="*/ 13148475 h 16428388"/>
              <a:gd name="connsiteX69" fmla="*/ 11788964 w 13418982"/>
              <a:gd name="connsiteY69" fmla="*/ 13784580 h 16428388"/>
              <a:gd name="connsiteX70" fmla="*/ 11709451 w 13418982"/>
              <a:gd name="connsiteY70" fmla="*/ 14082754 h 16428388"/>
              <a:gd name="connsiteX71" fmla="*/ 11510669 w 13418982"/>
              <a:gd name="connsiteY71" fmla="*/ 14838127 h 16428388"/>
              <a:gd name="connsiteX72" fmla="*/ 11629938 w 13418982"/>
              <a:gd name="connsiteY72" fmla="*/ 15593501 h 16428388"/>
              <a:gd name="connsiteX73" fmla="*/ 12047382 w 13418982"/>
              <a:gd name="connsiteY73" fmla="*/ 15971188 h 16428388"/>
              <a:gd name="connsiteX74" fmla="*/ 12743121 w 13418982"/>
              <a:gd name="connsiteY74" fmla="*/ 16189849 h 16428388"/>
              <a:gd name="connsiteX75" fmla="*/ 13081051 w 13418982"/>
              <a:gd name="connsiteY75" fmla="*/ 16229606 h 16428388"/>
              <a:gd name="connsiteX76" fmla="*/ 13418982 w 13418982"/>
              <a:gd name="connsiteY76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23812 w 13418982"/>
              <a:gd name="connsiteY63" fmla="*/ 11467193 h 16428388"/>
              <a:gd name="connsiteX64" fmla="*/ 10885027 w 13418982"/>
              <a:gd name="connsiteY64" fmla="*/ 11204590 h 16428388"/>
              <a:gd name="connsiteX65" fmla="*/ 11205520 w 13418982"/>
              <a:gd name="connsiteY65" fmla="*/ 1166981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885027 w 13418982"/>
              <a:gd name="connsiteY64" fmla="*/ 11204590 h 16428388"/>
              <a:gd name="connsiteX65" fmla="*/ 11205520 w 13418982"/>
              <a:gd name="connsiteY65" fmla="*/ 1166981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465927 w 13418982"/>
              <a:gd name="connsiteY64" fmla="*/ 12004690 h 16428388"/>
              <a:gd name="connsiteX65" fmla="*/ 11205520 w 13418982"/>
              <a:gd name="connsiteY65" fmla="*/ 1166981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465927 w 13418982"/>
              <a:gd name="connsiteY64" fmla="*/ 12004690 h 16428388"/>
              <a:gd name="connsiteX65" fmla="*/ 10386370 w 13418982"/>
              <a:gd name="connsiteY65" fmla="*/ 1260326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351627 w 13418982"/>
              <a:gd name="connsiteY64" fmla="*/ 11966590 h 16428388"/>
              <a:gd name="connsiteX65" fmla="*/ 10386370 w 13418982"/>
              <a:gd name="connsiteY65" fmla="*/ 1260326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351627 w 13418982"/>
              <a:gd name="connsiteY64" fmla="*/ 11966590 h 16428388"/>
              <a:gd name="connsiteX65" fmla="*/ 10310170 w 13418982"/>
              <a:gd name="connsiteY65" fmla="*/ 1258421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  <a:gd name="connsiteX0" fmla="*/ 82159 w 13418982"/>
              <a:gd name="connsiteY0" fmla="*/ 0 h 16428388"/>
              <a:gd name="connsiteX1" fmla="*/ 264295 w 13418982"/>
              <a:gd name="connsiteY1" fmla="*/ 470370 h 16428388"/>
              <a:gd name="connsiteX2" fmla="*/ 18550 w 13418982"/>
              <a:gd name="connsiteY2" fmla="*/ 678966 h 16428388"/>
              <a:gd name="connsiteX3" fmla="*/ 69985 w 13418982"/>
              <a:gd name="connsiteY3" fmla="*/ 950429 h 16428388"/>
              <a:gd name="connsiteX4" fmla="*/ 332876 w 13418982"/>
              <a:gd name="connsiteY4" fmla="*/ 1064730 h 16428388"/>
              <a:gd name="connsiteX5" fmla="*/ 1167266 w 13418982"/>
              <a:gd name="connsiteY5" fmla="*/ 1199032 h 16428388"/>
              <a:gd name="connsiteX6" fmla="*/ 1367290 w 13418982"/>
              <a:gd name="connsiteY6" fmla="*/ 1667662 h 16428388"/>
              <a:gd name="connsiteX7" fmla="*/ 1230130 w 13418982"/>
              <a:gd name="connsiteY7" fmla="*/ 1976272 h 16428388"/>
              <a:gd name="connsiteX8" fmla="*/ 1478733 w 13418982"/>
              <a:gd name="connsiteY8" fmla="*/ 2270594 h 16428388"/>
              <a:gd name="connsiteX9" fmla="*/ 1668071 w 13418982"/>
              <a:gd name="connsiteY9" fmla="*/ 2773390 h 16428388"/>
              <a:gd name="connsiteX10" fmla="*/ 1562841 w 13418982"/>
              <a:gd name="connsiteY10" fmla="*/ 3229472 h 16428388"/>
              <a:gd name="connsiteX11" fmla="*/ 1511903 w 13418982"/>
              <a:gd name="connsiteY11" fmla="*/ 3388249 h 16428388"/>
              <a:gd name="connsiteX12" fmla="*/ 1551660 w 13418982"/>
              <a:gd name="connsiteY12" fmla="*/ 3666545 h 16428388"/>
              <a:gd name="connsiteX13" fmla="*/ 1531658 w 13418982"/>
              <a:gd name="connsiteY13" fmla="*/ 3913035 h 16428388"/>
              <a:gd name="connsiteX14" fmla="*/ 1580235 w 13418982"/>
              <a:gd name="connsiteY14" fmla="*/ 4103867 h 16428388"/>
              <a:gd name="connsiteX15" fmla="*/ 1869712 w 13418982"/>
              <a:gd name="connsiteY15" fmla="*/ 4103867 h 16428388"/>
              <a:gd name="connsiteX16" fmla="*/ 2108251 w 13418982"/>
              <a:gd name="connsiteY16" fmla="*/ 4123745 h 16428388"/>
              <a:gd name="connsiteX17" fmla="*/ 2531410 w 13418982"/>
              <a:gd name="connsiteY17" fmla="*/ 4120515 h 16428388"/>
              <a:gd name="connsiteX18" fmla="*/ 2764234 w 13418982"/>
              <a:gd name="connsiteY18" fmla="*/ 4223136 h 16428388"/>
              <a:gd name="connsiteX19" fmla="*/ 2923260 w 13418982"/>
              <a:gd name="connsiteY19" fmla="*/ 4481554 h 16428388"/>
              <a:gd name="connsiteX20" fmla="*/ 2999791 w 13418982"/>
              <a:gd name="connsiteY20" fmla="*/ 4606538 h 16428388"/>
              <a:gd name="connsiteX21" fmla="*/ 3184535 w 13418982"/>
              <a:gd name="connsiteY21" fmla="*/ 4560818 h 16428388"/>
              <a:gd name="connsiteX22" fmla="*/ 3400338 w 13418982"/>
              <a:gd name="connsiteY22" fmla="*/ 4640580 h 16428388"/>
              <a:gd name="connsiteX23" fmla="*/ 3511159 w 13418982"/>
              <a:gd name="connsiteY23" fmla="*/ 4799606 h 16428388"/>
              <a:gd name="connsiteX24" fmla="*/ 3556135 w 13418982"/>
              <a:gd name="connsiteY24" fmla="*/ 4945214 h 16428388"/>
              <a:gd name="connsiteX25" fmla="*/ 3593406 w 13418982"/>
              <a:gd name="connsiteY25" fmla="*/ 5081007 h 16428388"/>
              <a:gd name="connsiteX26" fmla="*/ 3738393 w 13418982"/>
              <a:gd name="connsiteY26" fmla="*/ 5100638 h 16428388"/>
              <a:gd name="connsiteX27" fmla="*/ 3976808 w 13418982"/>
              <a:gd name="connsiteY27" fmla="*/ 5137536 h 16428388"/>
              <a:gd name="connsiteX28" fmla="*/ 4274982 w 13418982"/>
              <a:gd name="connsiteY28" fmla="*/ 5395954 h 16428388"/>
              <a:gd name="connsiteX29" fmla="*/ 4354495 w 13418982"/>
              <a:gd name="connsiteY29" fmla="*/ 5594736 h 16428388"/>
              <a:gd name="connsiteX30" fmla="*/ 4384810 w 13418982"/>
              <a:gd name="connsiteY30" fmla="*/ 5699594 h 16428388"/>
              <a:gd name="connsiteX31" fmla="*/ 4365925 w 13418982"/>
              <a:gd name="connsiteY31" fmla="*/ 5850794 h 16428388"/>
              <a:gd name="connsiteX32" fmla="*/ 4533399 w 13418982"/>
              <a:gd name="connsiteY32" fmla="*/ 5853154 h 16428388"/>
              <a:gd name="connsiteX33" fmla="*/ 4813435 w 13418982"/>
              <a:gd name="connsiteY33" fmla="*/ 5776747 h 16428388"/>
              <a:gd name="connsiteX34" fmla="*/ 5067255 w 13418982"/>
              <a:gd name="connsiteY34" fmla="*/ 5759601 h 16428388"/>
              <a:gd name="connsiteX35" fmla="*/ 5368286 w 13418982"/>
              <a:gd name="connsiteY35" fmla="*/ 5773641 h 16428388"/>
              <a:gd name="connsiteX36" fmla="*/ 5666460 w 13418982"/>
              <a:gd name="connsiteY36" fmla="*/ 5912788 h 16428388"/>
              <a:gd name="connsiteX37" fmla="*/ 5964634 w 13418982"/>
              <a:gd name="connsiteY37" fmla="*/ 6171206 h 16428388"/>
              <a:gd name="connsiteX38" fmla="*/ 6009982 w 13418982"/>
              <a:gd name="connsiteY38" fmla="*/ 6591506 h 16428388"/>
              <a:gd name="connsiteX39" fmla="*/ 5956309 w 13418982"/>
              <a:gd name="connsiteY39" fmla="*/ 6986339 h 16428388"/>
              <a:gd name="connsiteX40" fmla="*/ 5822504 w 13418982"/>
              <a:gd name="connsiteY40" fmla="*/ 7210466 h 16428388"/>
              <a:gd name="connsiteX41" fmla="*/ 5805608 w 13418982"/>
              <a:gd name="connsiteY41" fmla="*/ 7363901 h 16428388"/>
              <a:gd name="connsiteX42" fmla="*/ 6049738 w 13418982"/>
              <a:gd name="connsiteY42" fmla="*/ 7659839 h 16428388"/>
              <a:gd name="connsiteX43" fmla="*/ 6163416 w 13418982"/>
              <a:gd name="connsiteY43" fmla="*/ 8039762 h 16428388"/>
              <a:gd name="connsiteX44" fmla="*/ 6225784 w 13418982"/>
              <a:gd name="connsiteY44" fmla="*/ 8457454 h 16428388"/>
              <a:gd name="connsiteX45" fmla="*/ 6316976 w 13418982"/>
              <a:gd name="connsiteY45" fmla="*/ 9142385 h 16428388"/>
              <a:gd name="connsiteX46" fmla="*/ 6560982 w 13418982"/>
              <a:gd name="connsiteY46" fmla="*/ 9311971 h 16428388"/>
              <a:gd name="connsiteX47" fmla="*/ 6640495 w 13418982"/>
              <a:gd name="connsiteY47" fmla="*/ 9530632 h 16428388"/>
              <a:gd name="connsiteX48" fmla="*/ 6685098 w 13418982"/>
              <a:gd name="connsiteY48" fmla="*/ 9640087 h 16428388"/>
              <a:gd name="connsiteX49" fmla="*/ 6859156 w 13418982"/>
              <a:gd name="connsiteY49" fmla="*/ 9610145 h 16428388"/>
              <a:gd name="connsiteX50" fmla="*/ 7015697 w 13418982"/>
              <a:gd name="connsiteY50" fmla="*/ 9485285 h 16428388"/>
              <a:gd name="connsiteX51" fmla="*/ 7236842 w 13418982"/>
              <a:gd name="connsiteY51" fmla="*/ 9510754 h 16428388"/>
              <a:gd name="connsiteX52" fmla="*/ 7514890 w 13418982"/>
              <a:gd name="connsiteY52" fmla="*/ 9451243 h 16428388"/>
              <a:gd name="connsiteX53" fmla="*/ 7708082 w 13418982"/>
              <a:gd name="connsiteY53" fmla="*/ 9491124 h 16428388"/>
              <a:gd name="connsiteX54" fmla="*/ 7793309 w 13418982"/>
              <a:gd name="connsiteY54" fmla="*/ 9172326 h 16428388"/>
              <a:gd name="connsiteX55" fmla="*/ 8040421 w 13418982"/>
              <a:gd name="connsiteY55" fmla="*/ 9201025 h 16428388"/>
              <a:gd name="connsiteX56" fmla="*/ 8151242 w 13418982"/>
              <a:gd name="connsiteY56" fmla="*/ 9530632 h 16428388"/>
              <a:gd name="connsiteX57" fmla="*/ 8449416 w 13418982"/>
              <a:gd name="connsiteY57" fmla="*/ 9868562 h 16428388"/>
              <a:gd name="connsiteX58" fmla="*/ 8540856 w 13418982"/>
              <a:gd name="connsiteY58" fmla="*/ 10265755 h 16428388"/>
              <a:gd name="connsiteX59" fmla="*/ 8433888 w 13418982"/>
              <a:gd name="connsiteY59" fmla="*/ 10494479 h 16428388"/>
              <a:gd name="connsiteX60" fmla="*/ 8327289 w 13418982"/>
              <a:gd name="connsiteY60" fmla="*/ 10808432 h 16428388"/>
              <a:gd name="connsiteX61" fmla="*/ 8469295 w 13418982"/>
              <a:gd name="connsiteY61" fmla="*/ 11227259 h 16428388"/>
              <a:gd name="connsiteX62" fmla="*/ 9498431 w 13418982"/>
              <a:gd name="connsiteY62" fmla="*/ 11347575 h 16428388"/>
              <a:gd name="connsiteX63" fmla="*/ 10204762 w 13418982"/>
              <a:gd name="connsiteY63" fmla="*/ 11543393 h 16428388"/>
              <a:gd name="connsiteX64" fmla="*/ 10294477 w 13418982"/>
              <a:gd name="connsiteY64" fmla="*/ 11947540 h 16428388"/>
              <a:gd name="connsiteX65" fmla="*/ 10310170 w 13418982"/>
              <a:gd name="connsiteY65" fmla="*/ 12584211 h 16428388"/>
              <a:gd name="connsiteX66" fmla="*/ 11172738 w 13418982"/>
              <a:gd name="connsiteY66" fmla="*/ 12850301 h 16428388"/>
              <a:gd name="connsiteX67" fmla="*/ 11788964 w 13418982"/>
              <a:gd name="connsiteY67" fmla="*/ 13148475 h 16428388"/>
              <a:gd name="connsiteX68" fmla="*/ 11788964 w 13418982"/>
              <a:gd name="connsiteY68" fmla="*/ 13784580 h 16428388"/>
              <a:gd name="connsiteX69" fmla="*/ 11709451 w 13418982"/>
              <a:gd name="connsiteY69" fmla="*/ 14082754 h 16428388"/>
              <a:gd name="connsiteX70" fmla="*/ 11510669 w 13418982"/>
              <a:gd name="connsiteY70" fmla="*/ 14838127 h 16428388"/>
              <a:gd name="connsiteX71" fmla="*/ 11629938 w 13418982"/>
              <a:gd name="connsiteY71" fmla="*/ 15593501 h 16428388"/>
              <a:gd name="connsiteX72" fmla="*/ 12047382 w 13418982"/>
              <a:gd name="connsiteY72" fmla="*/ 15971188 h 16428388"/>
              <a:gd name="connsiteX73" fmla="*/ 12743121 w 13418982"/>
              <a:gd name="connsiteY73" fmla="*/ 16189849 h 16428388"/>
              <a:gd name="connsiteX74" fmla="*/ 13081051 w 13418982"/>
              <a:gd name="connsiteY74" fmla="*/ 16229606 h 16428388"/>
              <a:gd name="connsiteX75" fmla="*/ 13418982 w 13418982"/>
              <a:gd name="connsiteY75" fmla="*/ 16428388 h 1642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3418982" h="16428388">
                <a:moveTo>
                  <a:pt x="82159" y="0"/>
                </a:moveTo>
                <a:cubicBezTo>
                  <a:pt x="59175" y="64584"/>
                  <a:pt x="273468" y="316251"/>
                  <a:pt x="264295" y="470370"/>
                </a:cubicBezTo>
                <a:cubicBezTo>
                  <a:pt x="271791" y="591151"/>
                  <a:pt x="73319" y="607529"/>
                  <a:pt x="18550" y="678966"/>
                </a:cubicBezTo>
                <a:cubicBezTo>
                  <a:pt x="-26217" y="749451"/>
                  <a:pt x="17597" y="886135"/>
                  <a:pt x="69985" y="950429"/>
                </a:cubicBezTo>
                <a:cubicBezTo>
                  <a:pt x="122373" y="1014723"/>
                  <a:pt x="136185" y="1000913"/>
                  <a:pt x="332876" y="1064730"/>
                </a:cubicBezTo>
                <a:cubicBezTo>
                  <a:pt x="529567" y="1128547"/>
                  <a:pt x="991054" y="1115212"/>
                  <a:pt x="1167266" y="1199032"/>
                </a:cubicBezTo>
                <a:cubicBezTo>
                  <a:pt x="1343478" y="1282852"/>
                  <a:pt x="1344430" y="1560030"/>
                  <a:pt x="1367290" y="1667662"/>
                </a:cubicBezTo>
                <a:cubicBezTo>
                  <a:pt x="1390150" y="1775294"/>
                  <a:pt x="1208699" y="1876736"/>
                  <a:pt x="1230130" y="1976272"/>
                </a:cubicBezTo>
                <a:cubicBezTo>
                  <a:pt x="1251561" y="2075808"/>
                  <a:pt x="1434794" y="2132979"/>
                  <a:pt x="1478733" y="2270594"/>
                </a:cubicBezTo>
                <a:cubicBezTo>
                  <a:pt x="1522672" y="2408209"/>
                  <a:pt x="1654053" y="2613577"/>
                  <a:pt x="1668071" y="2773390"/>
                </a:cubicBezTo>
                <a:cubicBezTo>
                  <a:pt x="1682089" y="2933203"/>
                  <a:pt x="1617444" y="3149855"/>
                  <a:pt x="1562841" y="3229472"/>
                </a:cubicBezTo>
                <a:cubicBezTo>
                  <a:pt x="1508238" y="3309089"/>
                  <a:pt x="1513766" y="3315404"/>
                  <a:pt x="1511903" y="3388249"/>
                </a:cubicBezTo>
                <a:cubicBezTo>
                  <a:pt x="1510040" y="3461094"/>
                  <a:pt x="1548368" y="3579081"/>
                  <a:pt x="1551660" y="3666545"/>
                </a:cubicBezTo>
                <a:cubicBezTo>
                  <a:pt x="1554952" y="3754009"/>
                  <a:pt x="1526896" y="3840148"/>
                  <a:pt x="1531658" y="3913035"/>
                </a:cubicBezTo>
                <a:cubicBezTo>
                  <a:pt x="1536420" y="3985922"/>
                  <a:pt x="1523893" y="4072062"/>
                  <a:pt x="1580235" y="4103867"/>
                </a:cubicBezTo>
                <a:cubicBezTo>
                  <a:pt x="1636577" y="4135672"/>
                  <a:pt x="1781709" y="4100554"/>
                  <a:pt x="1869712" y="4103867"/>
                </a:cubicBezTo>
                <a:cubicBezTo>
                  <a:pt x="1957715" y="4107180"/>
                  <a:pt x="1997968" y="4120970"/>
                  <a:pt x="2108251" y="4123745"/>
                </a:cubicBezTo>
                <a:cubicBezTo>
                  <a:pt x="2218534" y="4126520"/>
                  <a:pt x="2422080" y="4103950"/>
                  <a:pt x="2531410" y="4120515"/>
                </a:cubicBezTo>
                <a:cubicBezTo>
                  <a:pt x="2640740" y="4137080"/>
                  <a:pt x="2698926" y="4162963"/>
                  <a:pt x="2764234" y="4223136"/>
                </a:cubicBezTo>
                <a:cubicBezTo>
                  <a:pt x="2829542" y="4283309"/>
                  <a:pt x="2884000" y="4417654"/>
                  <a:pt x="2923260" y="4481554"/>
                </a:cubicBezTo>
                <a:cubicBezTo>
                  <a:pt x="2962520" y="4545454"/>
                  <a:pt x="2956245" y="4593327"/>
                  <a:pt x="2999791" y="4606538"/>
                </a:cubicBezTo>
                <a:cubicBezTo>
                  <a:pt x="3043337" y="4619749"/>
                  <a:pt x="3117777" y="4555144"/>
                  <a:pt x="3184535" y="4560818"/>
                </a:cubicBezTo>
                <a:cubicBezTo>
                  <a:pt x="3251293" y="4566492"/>
                  <a:pt x="3345901" y="4600782"/>
                  <a:pt x="3400338" y="4640580"/>
                </a:cubicBezTo>
                <a:cubicBezTo>
                  <a:pt x="3454775" y="4680378"/>
                  <a:pt x="3485193" y="4748834"/>
                  <a:pt x="3511159" y="4799606"/>
                </a:cubicBezTo>
                <a:cubicBezTo>
                  <a:pt x="3537125" y="4850378"/>
                  <a:pt x="3542427" y="4898314"/>
                  <a:pt x="3556135" y="4945214"/>
                </a:cubicBezTo>
                <a:cubicBezTo>
                  <a:pt x="3569843" y="4992114"/>
                  <a:pt x="3563030" y="5055103"/>
                  <a:pt x="3593406" y="5081007"/>
                </a:cubicBezTo>
                <a:cubicBezTo>
                  <a:pt x="3623782" y="5106911"/>
                  <a:pt x="3674493" y="5091217"/>
                  <a:pt x="3738393" y="5100638"/>
                </a:cubicBezTo>
                <a:cubicBezTo>
                  <a:pt x="3802293" y="5110059"/>
                  <a:pt x="3887377" y="5088317"/>
                  <a:pt x="3976808" y="5137536"/>
                </a:cubicBezTo>
                <a:cubicBezTo>
                  <a:pt x="4066240" y="5186755"/>
                  <a:pt x="4212034" y="5319754"/>
                  <a:pt x="4274982" y="5395954"/>
                </a:cubicBezTo>
                <a:cubicBezTo>
                  <a:pt x="4337930" y="5472154"/>
                  <a:pt x="4336190" y="5544129"/>
                  <a:pt x="4354495" y="5594736"/>
                </a:cubicBezTo>
                <a:cubicBezTo>
                  <a:pt x="4372800" y="5645343"/>
                  <a:pt x="4382905" y="5656918"/>
                  <a:pt x="4384810" y="5699594"/>
                </a:cubicBezTo>
                <a:cubicBezTo>
                  <a:pt x="4386715" y="5742270"/>
                  <a:pt x="4341160" y="5825201"/>
                  <a:pt x="4365925" y="5850794"/>
                </a:cubicBezTo>
                <a:cubicBezTo>
                  <a:pt x="4390690" y="5876387"/>
                  <a:pt x="4458814" y="5865495"/>
                  <a:pt x="4533399" y="5853154"/>
                </a:cubicBezTo>
                <a:cubicBezTo>
                  <a:pt x="4607984" y="5840813"/>
                  <a:pt x="4724459" y="5792339"/>
                  <a:pt x="4813435" y="5776747"/>
                </a:cubicBezTo>
                <a:cubicBezTo>
                  <a:pt x="4902411" y="5761155"/>
                  <a:pt x="4974780" y="5760119"/>
                  <a:pt x="5067255" y="5759601"/>
                </a:cubicBezTo>
                <a:cubicBezTo>
                  <a:pt x="5159730" y="5759083"/>
                  <a:pt x="5268419" y="5748110"/>
                  <a:pt x="5368286" y="5773641"/>
                </a:cubicBezTo>
                <a:cubicBezTo>
                  <a:pt x="5468153" y="5799172"/>
                  <a:pt x="5567069" y="5846527"/>
                  <a:pt x="5666460" y="5912788"/>
                </a:cubicBezTo>
                <a:cubicBezTo>
                  <a:pt x="5765851" y="5979049"/>
                  <a:pt x="5907380" y="6058086"/>
                  <a:pt x="5964634" y="6171206"/>
                </a:cubicBezTo>
                <a:cubicBezTo>
                  <a:pt x="6021888" y="6284326"/>
                  <a:pt x="6011369" y="6455651"/>
                  <a:pt x="6009982" y="6591506"/>
                </a:cubicBezTo>
                <a:cubicBezTo>
                  <a:pt x="6008595" y="6727361"/>
                  <a:pt x="5987555" y="6883179"/>
                  <a:pt x="5956309" y="6986339"/>
                </a:cubicBezTo>
                <a:cubicBezTo>
                  <a:pt x="5925063" y="7089499"/>
                  <a:pt x="5847621" y="7147539"/>
                  <a:pt x="5822504" y="7210466"/>
                </a:cubicBezTo>
                <a:cubicBezTo>
                  <a:pt x="5797387" y="7273393"/>
                  <a:pt x="5767736" y="7289006"/>
                  <a:pt x="5805608" y="7363901"/>
                </a:cubicBezTo>
                <a:cubicBezTo>
                  <a:pt x="5843480" y="7438797"/>
                  <a:pt x="5990103" y="7547196"/>
                  <a:pt x="6049738" y="7659839"/>
                </a:cubicBezTo>
                <a:cubicBezTo>
                  <a:pt x="6109373" y="7772482"/>
                  <a:pt x="6134075" y="7906826"/>
                  <a:pt x="6163416" y="8039762"/>
                </a:cubicBezTo>
                <a:cubicBezTo>
                  <a:pt x="6192757" y="8172698"/>
                  <a:pt x="6200191" y="8273684"/>
                  <a:pt x="6225784" y="8457454"/>
                </a:cubicBezTo>
                <a:cubicBezTo>
                  <a:pt x="6251377" y="8641225"/>
                  <a:pt x="6261110" y="8999965"/>
                  <a:pt x="6316976" y="9142385"/>
                </a:cubicBezTo>
                <a:cubicBezTo>
                  <a:pt x="6372842" y="9284805"/>
                  <a:pt x="6507062" y="9247263"/>
                  <a:pt x="6560982" y="9311971"/>
                </a:cubicBezTo>
                <a:cubicBezTo>
                  <a:pt x="6614902" y="9376679"/>
                  <a:pt x="6619809" y="9475946"/>
                  <a:pt x="6640495" y="9530632"/>
                </a:cubicBezTo>
                <a:cubicBezTo>
                  <a:pt x="6661181" y="9585318"/>
                  <a:pt x="6648655" y="9626835"/>
                  <a:pt x="6685098" y="9640087"/>
                </a:cubicBezTo>
                <a:cubicBezTo>
                  <a:pt x="6721541" y="9653339"/>
                  <a:pt x="6804056" y="9635945"/>
                  <a:pt x="6859156" y="9610145"/>
                </a:cubicBezTo>
                <a:cubicBezTo>
                  <a:pt x="6914256" y="9584345"/>
                  <a:pt x="6952749" y="9501850"/>
                  <a:pt x="7015697" y="9485285"/>
                </a:cubicBezTo>
                <a:cubicBezTo>
                  <a:pt x="7078645" y="9468720"/>
                  <a:pt x="7153643" y="9516428"/>
                  <a:pt x="7236842" y="9510754"/>
                </a:cubicBezTo>
                <a:cubicBezTo>
                  <a:pt x="7320041" y="9505080"/>
                  <a:pt x="7436350" y="9454515"/>
                  <a:pt x="7514890" y="9451243"/>
                </a:cubicBezTo>
                <a:cubicBezTo>
                  <a:pt x="7593430" y="9447971"/>
                  <a:pt x="7661679" y="9537610"/>
                  <a:pt x="7708082" y="9491124"/>
                </a:cubicBezTo>
                <a:cubicBezTo>
                  <a:pt x="7754485" y="9444638"/>
                  <a:pt x="7737919" y="9220676"/>
                  <a:pt x="7793309" y="9172326"/>
                </a:cubicBezTo>
                <a:cubicBezTo>
                  <a:pt x="7848699" y="9123976"/>
                  <a:pt x="7980766" y="9141307"/>
                  <a:pt x="8040421" y="9201025"/>
                </a:cubicBezTo>
                <a:cubicBezTo>
                  <a:pt x="8100076" y="9260743"/>
                  <a:pt x="8083076" y="9419376"/>
                  <a:pt x="8151242" y="9530632"/>
                </a:cubicBezTo>
                <a:cubicBezTo>
                  <a:pt x="8219408" y="9641888"/>
                  <a:pt x="8384480" y="9746042"/>
                  <a:pt x="8449416" y="9868562"/>
                </a:cubicBezTo>
                <a:cubicBezTo>
                  <a:pt x="8514352" y="9991083"/>
                  <a:pt x="8543444" y="10161436"/>
                  <a:pt x="8540856" y="10265755"/>
                </a:cubicBezTo>
                <a:cubicBezTo>
                  <a:pt x="8538268" y="10370074"/>
                  <a:pt x="8469483" y="10411177"/>
                  <a:pt x="8433888" y="10494479"/>
                </a:cubicBezTo>
                <a:cubicBezTo>
                  <a:pt x="8398294" y="10577782"/>
                  <a:pt x="8321388" y="10686302"/>
                  <a:pt x="8327289" y="10808432"/>
                </a:cubicBezTo>
                <a:cubicBezTo>
                  <a:pt x="8333190" y="10930562"/>
                  <a:pt x="8274105" y="11137402"/>
                  <a:pt x="8469295" y="11227259"/>
                </a:cubicBezTo>
                <a:cubicBezTo>
                  <a:pt x="8664485" y="11317116"/>
                  <a:pt x="9209187" y="11294886"/>
                  <a:pt x="9498431" y="11347575"/>
                </a:cubicBezTo>
                <a:cubicBezTo>
                  <a:pt x="9787675" y="11400264"/>
                  <a:pt x="10072088" y="11443399"/>
                  <a:pt x="10204762" y="11543393"/>
                </a:cubicBezTo>
                <a:cubicBezTo>
                  <a:pt x="10337436" y="11643387"/>
                  <a:pt x="10276909" y="11774070"/>
                  <a:pt x="10294477" y="11947540"/>
                </a:cubicBezTo>
                <a:cubicBezTo>
                  <a:pt x="10312045" y="12121010"/>
                  <a:pt x="10163793" y="12433751"/>
                  <a:pt x="10310170" y="12584211"/>
                </a:cubicBezTo>
                <a:cubicBezTo>
                  <a:pt x="10456547" y="12734671"/>
                  <a:pt x="10926272" y="12756257"/>
                  <a:pt x="11172738" y="12850301"/>
                </a:cubicBezTo>
                <a:cubicBezTo>
                  <a:pt x="11419204" y="12944345"/>
                  <a:pt x="11686260" y="12992762"/>
                  <a:pt x="11788964" y="13148475"/>
                </a:cubicBezTo>
                <a:cubicBezTo>
                  <a:pt x="11891668" y="13304188"/>
                  <a:pt x="11802216" y="13628867"/>
                  <a:pt x="11788964" y="13784580"/>
                </a:cubicBezTo>
                <a:cubicBezTo>
                  <a:pt x="11775712" y="13940293"/>
                  <a:pt x="11755834" y="13907163"/>
                  <a:pt x="11709451" y="14082754"/>
                </a:cubicBezTo>
                <a:cubicBezTo>
                  <a:pt x="11663069" y="14258345"/>
                  <a:pt x="11523921" y="14586336"/>
                  <a:pt x="11510669" y="14838127"/>
                </a:cubicBezTo>
                <a:cubicBezTo>
                  <a:pt x="11497417" y="15089918"/>
                  <a:pt x="11540486" y="15404657"/>
                  <a:pt x="11629938" y="15593501"/>
                </a:cubicBezTo>
                <a:cubicBezTo>
                  <a:pt x="11719390" y="15782345"/>
                  <a:pt x="11861852" y="15871797"/>
                  <a:pt x="12047382" y="15971188"/>
                </a:cubicBezTo>
                <a:cubicBezTo>
                  <a:pt x="12232912" y="16070579"/>
                  <a:pt x="12570843" y="16146779"/>
                  <a:pt x="12743121" y="16189849"/>
                </a:cubicBezTo>
                <a:cubicBezTo>
                  <a:pt x="12915399" y="16232919"/>
                  <a:pt x="12968408" y="16189850"/>
                  <a:pt x="13081051" y="16229606"/>
                </a:cubicBezTo>
                <a:cubicBezTo>
                  <a:pt x="13193694" y="16269362"/>
                  <a:pt x="13418982" y="16428388"/>
                  <a:pt x="13418982" y="16428388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472487" y="6852284"/>
            <a:ext cx="243145" cy="1100137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2495550" y="647700"/>
            <a:ext cx="13468350" cy="16421100"/>
          </a:xfrm>
          <a:custGeom>
            <a:avLst/>
            <a:gdLst>
              <a:gd name="connsiteX0" fmla="*/ 0 w 11963560"/>
              <a:gd name="connsiteY0" fmla="*/ 0 h 15563850"/>
              <a:gd name="connsiteX1" fmla="*/ 133350 w 11963560"/>
              <a:gd name="connsiteY1" fmla="*/ 266700 h 15563850"/>
              <a:gd name="connsiteX2" fmla="*/ 228600 w 11963560"/>
              <a:gd name="connsiteY2" fmla="*/ 400050 h 15563850"/>
              <a:gd name="connsiteX3" fmla="*/ 152400 w 11963560"/>
              <a:gd name="connsiteY3" fmla="*/ 628650 h 15563850"/>
              <a:gd name="connsiteX4" fmla="*/ 114300 w 11963560"/>
              <a:gd name="connsiteY4" fmla="*/ 781050 h 15563850"/>
              <a:gd name="connsiteX5" fmla="*/ 171450 w 11963560"/>
              <a:gd name="connsiteY5" fmla="*/ 990600 h 15563850"/>
              <a:gd name="connsiteX6" fmla="*/ 247650 w 11963560"/>
              <a:gd name="connsiteY6" fmla="*/ 1200150 h 15563850"/>
              <a:gd name="connsiteX7" fmla="*/ 609600 w 11963560"/>
              <a:gd name="connsiteY7" fmla="*/ 1257300 h 15563850"/>
              <a:gd name="connsiteX8" fmla="*/ 1009650 w 11963560"/>
              <a:gd name="connsiteY8" fmla="*/ 1314450 h 15563850"/>
              <a:gd name="connsiteX9" fmla="*/ 1333500 w 11963560"/>
              <a:gd name="connsiteY9" fmla="*/ 1371600 h 15563850"/>
              <a:gd name="connsiteX10" fmla="*/ 1428750 w 11963560"/>
              <a:gd name="connsiteY10" fmla="*/ 1562100 h 15563850"/>
              <a:gd name="connsiteX11" fmla="*/ 1352550 w 11963560"/>
              <a:gd name="connsiteY11" fmla="*/ 1809750 h 15563850"/>
              <a:gd name="connsiteX12" fmla="*/ 1314450 w 11963560"/>
              <a:gd name="connsiteY12" fmla="*/ 2019300 h 15563850"/>
              <a:gd name="connsiteX13" fmla="*/ 1466850 w 11963560"/>
              <a:gd name="connsiteY13" fmla="*/ 2209800 h 15563850"/>
              <a:gd name="connsiteX14" fmla="*/ 1714500 w 11963560"/>
              <a:gd name="connsiteY14" fmla="*/ 2647950 h 15563850"/>
              <a:gd name="connsiteX15" fmla="*/ 1714500 w 11963560"/>
              <a:gd name="connsiteY15" fmla="*/ 2895600 h 15563850"/>
              <a:gd name="connsiteX16" fmla="*/ 1638300 w 11963560"/>
              <a:gd name="connsiteY16" fmla="*/ 3219450 h 15563850"/>
              <a:gd name="connsiteX17" fmla="*/ 1562100 w 11963560"/>
              <a:gd name="connsiteY17" fmla="*/ 3409950 h 15563850"/>
              <a:gd name="connsiteX18" fmla="*/ 1619250 w 11963560"/>
              <a:gd name="connsiteY18" fmla="*/ 3543300 h 15563850"/>
              <a:gd name="connsiteX19" fmla="*/ 1619250 w 11963560"/>
              <a:gd name="connsiteY19" fmla="*/ 3829050 h 15563850"/>
              <a:gd name="connsiteX20" fmla="*/ 1752600 w 11963560"/>
              <a:gd name="connsiteY20" fmla="*/ 4114800 h 15563850"/>
              <a:gd name="connsiteX21" fmla="*/ 1790700 w 11963560"/>
              <a:gd name="connsiteY21" fmla="*/ 4267200 h 15563850"/>
              <a:gd name="connsiteX22" fmla="*/ 2057400 w 11963560"/>
              <a:gd name="connsiteY22" fmla="*/ 4324350 h 15563850"/>
              <a:gd name="connsiteX23" fmla="*/ 2152650 w 11963560"/>
              <a:gd name="connsiteY23" fmla="*/ 4305300 h 15563850"/>
              <a:gd name="connsiteX24" fmla="*/ 2400300 w 11963560"/>
              <a:gd name="connsiteY24" fmla="*/ 4343400 h 15563850"/>
              <a:gd name="connsiteX25" fmla="*/ 2609850 w 11963560"/>
              <a:gd name="connsiteY25" fmla="*/ 4381500 h 15563850"/>
              <a:gd name="connsiteX26" fmla="*/ 2876550 w 11963560"/>
              <a:gd name="connsiteY26" fmla="*/ 4324350 h 15563850"/>
              <a:gd name="connsiteX27" fmla="*/ 3028950 w 11963560"/>
              <a:gd name="connsiteY27" fmla="*/ 4572000 h 15563850"/>
              <a:gd name="connsiteX28" fmla="*/ 3257550 w 11963560"/>
              <a:gd name="connsiteY28" fmla="*/ 4857750 h 15563850"/>
              <a:gd name="connsiteX29" fmla="*/ 3543300 w 11963560"/>
              <a:gd name="connsiteY29" fmla="*/ 4838700 h 15563850"/>
              <a:gd name="connsiteX30" fmla="*/ 3638550 w 11963560"/>
              <a:gd name="connsiteY30" fmla="*/ 4953000 h 15563850"/>
              <a:gd name="connsiteX31" fmla="*/ 3733800 w 11963560"/>
              <a:gd name="connsiteY31" fmla="*/ 5162550 h 15563850"/>
              <a:gd name="connsiteX32" fmla="*/ 3771900 w 11963560"/>
              <a:gd name="connsiteY32" fmla="*/ 5276850 h 15563850"/>
              <a:gd name="connsiteX33" fmla="*/ 3905250 w 11963560"/>
              <a:gd name="connsiteY33" fmla="*/ 5334000 h 15563850"/>
              <a:gd name="connsiteX34" fmla="*/ 4171950 w 11963560"/>
              <a:gd name="connsiteY34" fmla="*/ 5372100 h 15563850"/>
              <a:gd name="connsiteX35" fmla="*/ 4362450 w 11963560"/>
              <a:gd name="connsiteY35" fmla="*/ 5467350 h 15563850"/>
              <a:gd name="connsiteX36" fmla="*/ 4457700 w 11963560"/>
              <a:gd name="connsiteY36" fmla="*/ 5600700 h 15563850"/>
              <a:gd name="connsiteX37" fmla="*/ 4476750 w 11963560"/>
              <a:gd name="connsiteY37" fmla="*/ 5715000 h 15563850"/>
              <a:gd name="connsiteX38" fmla="*/ 4476750 w 11963560"/>
              <a:gd name="connsiteY38" fmla="*/ 5829300 h 15563850"/>
              <a:gd name="connsiteX39" fmla="*/ 4495800 w 11963560"/>
              <a:gd name="connsiteY39" fmla="*/ 5981700 h 15563850"/>
              <a:gd name="connsiteX40" fmla="*/ 4591050 w 11963560"/>
              <a:gd name="connsiteY40" fmla="*/ 6057900 h 15563850"/>
              <a:gd name="connsiteX41" fmla="*/ 4914900 w 11963560"/>
              <a:gd name="connsiteY41" fmla="*/ 6057900 h 15563850"/>
              <a:gd name="connsiteX42" fmla="*/ 5257800 w 11963560"/>
              <a:gd name="connsiteY42" fmla="*/ 6000750 h 15563850"/>
              <a:gd name="connsiteX43" fmla="*/ 5486400 w 11963560"/>
              <a:gd name="connsiteY43" fmla="*/ 5962650 h 15563850"/>
              <a:gd name="connsiteX44" fmla="*/ 5734050 w 11963560"/>
              <a:gd name="connsiteY44" fmla="*/ 6019800 h 15563850"/>
              <a:gd name="connsiteX45" fmla="*/ 5943600 w 11963560"/>
              <a:gd name="connsiteY45" fmla="*/ 6115050 h 15563850"/>
              <a:gd name="connsiteX46" fmla="*/ 6134100 w 11963560"/>
              <a:gd name="connsiteY46" fmla="*/ 6267450 h 15563850"/>
              <a:gd name="connsiteX47" fmla="*/ 6115050 w 11963560"/>
              <a:gd name="connsiteY47" fmla="*/ 6667500 h 15563850"/>
              <a:gd name="connsiteX48" fmla="*/ 6096000 w 11963560"/>
              <a:gd name="connsiteY48" fmla="*/ 6896100 h 15563850"/>
              <a:gd name="connsiteX49" fmla="*/ 6000750 w 11963560"/>
              <a:gd name="connsiteY49" fmla="*/ 7143750 h 15563850"/>
              <a:gd name="connsiteX50" fmla="*/ 5886450 w 11963560"/>
              <a:gd name="connsiteY50" fmla="*/ 7277100 h 15563850"/>
              <a:gd name="connsiteX51" fmla="*/ 5905500 w 11963560"/>
              <a:gd name="connsiteY51" fmla="*/ 7448550 h 15563850"/>
              <a:gd name="connsiteX52" fmla="*/ 6000750 w 11963560"/>
              <a:gd name="connsiteY52" fmla="*/ 7600950 h 15563850"/>
              <a:gd name="connsiteX53" fmla="*/ 6096000 w 11963560"/>
              <a:gd name="connsiteY53" fmla="*/ 7715250 h 15563850"/>
              <a:gd name="connsiteX54" fmla="*/ 6191250 w 11963560"/>
              <a:gd name="connsiteY54" fmla="*/ 7943850 h 15563850"/>
              <a:gd name="connsiteX55" fmla="*/ 6305550 w 11963560"/>
              <a:gd name="connsiteY55" fmla="*/ 8134350 h 15563850"/>
              <a:gd name="connsiteX56" fmla="*/ 6343650 w 11963560"/>
              <a:gd name="connsiteY56" fmla="*/ 8382000 h 15563850"/>
              <a:gd name="connsiteX57" fmla="*/ 6343650 w 11963560"/>
              <a:gd name="connsiteY57" fmla="*/ 8629650 h 15563850"/>
              <a:gd name="connsiteX58" fmla="*/ 6343650 w 11963560"/>
              <a:gd name="connsiteY58" fmla="*/ 9144000 h 15563850"/>
              <a:gd name="connsiteX59" fmla="*/ 6496050 w 11963560"/>
              <a:gd name="connsiteY59" fmla="*/ 9391650 h 15563850"/>
              <a:gd name="connsiteX60" fmla="*/ 6686550 w 11963560"/>
              <a:gd name="connsiteY60" fmla="*/ 9658350 h 15563850"/>
              <a:gd name="connsiteX61" fmla="*/ 6819900 w 11963560"/>
              <a:gd name="connsiteY61" fmla="*/ 9829800 h 15563850"/>
              <a:gd name="connsiteX62" fmla="*/ 6915150 w 11963560"/>
              <a:gd name="connsiteY62" fmla="*/ 9886950 h 15563850"/>
              <a:gd name="connsiteX63" fmla="*/ 7143750 w 11963560"/>
              <a:gd name="connsiteY63" fmla="*/ 9906000 h 15563850"/>
              <a:gd name="connsiteX64" fmla="*/ 7372350 w 11963560"/>
              <a:gd name="connsiteY64" fmla="*/ 9848850 h 15563850"/>
              <a:gd name="connsiteX65" fmla="*/ 7581900 w 11963560"/>
              <a:gd name="connsiteY65" fmla="*/ 9753600 h 15563850"/>
              <a:gd name="connsiteX66" fmla="*/ 7734300 w 11963560"/>
              <a:gd name="connsiteY66" fmla="*/ 9715500 h 15563850"/>
              <a:gd name="connsiteX67" fmla="*/ 8077200 w 11963560"/>
              <a:gd name="connsiteY67" fmla="*/ 9753600 h 15563850"/>
              <a:gd name="connsiteX68" fmla="*/ 8324850 w 11963560"/>
              <a:gd name="connsiteY68" fmla="*/ 9753600 h 15563850"/>
              <a:gd name="connsiteX69" fmla="*/ 8515350 w 11963560"/>
              <a:gd name="connsiteY69" fmla="*/ 9829800 h 15563850"/>
              <a:gd name="connsiteX70" fmla="*/ 8610600 w 11963560"/>
              <a:gd name="connsiteY70" fmla="*/ 9925050 h 15563850"/>
              <a:gd name="connsiteX71" fmla="*/ 8705850 w 11963560"/>
              <a:gd name="connsiteY71" fmla="*/ 10172700 h 15563850"/>
              <a:gd name="connsiteX72" fmla="*/ 8667750 w 11963560"/>
              <a:gd name="connsiteY72" fmla="*/ 10363200 h 15563850"/>
              <a:gd name="connsiteX73" fmla="*/ 8648700 w 11963560"/>
              <a:gd name="connsiteY73" fmla="*/ 10420350 h 15563850"/>
              <a:gd name="connsiteX74" fmla="*/ 8610600 w 11963560"/>
              <a:gd name="connsiteY74" fmla="*/ 10687050 h 15563850"/>
              <a:gd name="connsiteX75" fmla="*/ 8553450 w 11963560"/>
              <a:gd name="connsiteY75" fmla="*/ 10953750 h 15563850"/>
              <a:gd name="connsiteX76" fmla="*/ 8591550 w 11963560"/>
              <a:gd name="connsiteY76" fmla="*/ 11277600 h 15563850"/>
              <a:gd name="connsiteX77" fmla="*/ 8705850 w 11963560"/>
              <a:gd name="connsiteY77" fmla="*/ 11658600 h 15563850"/>
              <a:gd name="connsiteX78" fmla="*/ 8972550 w 11963560"/>
              <a:gd name="connsiteY78" fmla="*/ 12096750 h 15563850"/>
              <a:gd name="connsiteX79" fmla="*/ 9334500 w 11963560"/>
              <a:gd name="connsiteY79" fmla="*/ 12439650 h 15563850"/>
              <a:gd name="connsiteX80" fmla="*/ 9791700 w 11963560"/>
              <a:gd name="connsiteY80" fmla="*/ 12649200 h 15563850"/>
              <a:gd name="connsiteX81" fmla="*/ 10287000 w 11963560"/>
              <a:gd name="connsiteY81" fmla="*/ 12744450 h 15563850"/>
              <a:gd name="connsiteX82" fmla="*/ 10915650 w 11963560"/>
              <a:gd name="connsiteY82" fmla="*/ 12839700 h 15563850"/>
              <a:gd name="connsiteX83" fmla="*/ 11506200 w 11963560"/>
              <a:gd name="connsiteY83" fmla="*/ 13049250 h 15563850"/>
              <a:gd name="connsiteX84" fmla="*/ 11868150 w 11963560"/>
              <a:gd name="connsiteY84" fmla="*/ 13182600 h 15563850"/>
              <a:gd name="connsiteX85" fmla="*/ 11963400 w 11963560"/>
              <a:gd name="connsiteY85" fmla="*/ 13315950 h 15563850"/>
              <a:gd name="connsiteX86" fmla="*/ 11887200 w 11963560"/>
              <a:gd name="connsiteY86" fmla="*/ 13868400 h 15563850"/>
              <a:gd name="connsiteX87" fmla="*/ 11753850 w 11963560"/>
              <a:gd name="connsiteY87" fmla="*/ 14382750 h 15563850"/>
              <a:gd name="connsiteX88" fmla="*/ 11658600 w 11963560"/>
              <a:gd name="connsiteY88" fmla="*/ 14744700 h 15563850"/>
              <a:gd name="connsiteX89" fmla="*/ 11658600 w 11963560"/>
              <a:gd name="connsiteY89" fmla="*/ 15011400 h 15563850"/>
              <a:gd name="connsiteX90" fmla="*/ 11696700 w 11963560"/>
              <a:gd name="connsiteY90" fmla="*/ 15392400 h 15563850"/>
              <a:gd name="connsiteX91" fmla="*/ 11734800 w 11963560"/>
              <a:gd name="connsiteY91" fmla="*/ 15563850 h 1556385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81900 w 13468350"/>
              <a:gd name="connsiteY65" fmla="*/ 9753600 h 16421100"/>
              <a:gd name="connsiteX66" fmla="*/ 7734300 w 13468350"/>
              <a:gd name="connsiteY66" fmla="*/ 9715500 h 16421100"/>
              <a:gd name="connsiteX67" fmla="*/ 8077200 w 13468350"/>
              <a:gd name="connsiteY67" fmla="*/ 9753600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81900 w 13468350"/>
              <a:gd name="connsiteY65" fmla="*/ 9753600 h 16421100"/>
              <a:gd name="connsiteX66" fmla="*/ 7734300 w 13468350"/>
              <a:gd name="connsiteY66" fmla="*/ 9715500 h 16421100"/>
              <a:gd name="connsiteX67" fmla="*/ 8077200 w 13468350"/>
              <a:gd name="connsiteY67" fmla="*/ 9753600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34300 w 13468350"/>
              <a:gd name="connsiteY66" fmla="*/ 9715500 h 16421100"/>
              <a:gd name="connsiteX67" fmla="*/ 8077200 w 13468350"/>
              <a:gd name="connsiteY67" fmla="*/ 9753600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77200 w 13468350"/>
              <a:gd name="connsiteY67" fmla="*/ 9753600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324850 w 13468350"/>
              <a:gd name="connsiteY68" fmla="*/ 9753600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6096000 w 13468350"/>
              <a:gd name="connsiteY53" fmla="*/ 7715250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6000750 w 13468350"/>
              <a:gd name="connsiteY52" fmla="*/ 7600950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905500 w 13468350"/>
              <a:gd name="connsiteY51" fmla="*/ 7448550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886450 w 13468350"/>
              <a:gd name="connsiteY50" fmla="*/ 7277100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6000750 w 13468350"/>
              <a:gd name="connsiteY49" fmla="*/ 714375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6096000 w 13468350"/>
              <a:gd name="connsiteY48" fmla="*/ 6896100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15050 w 13468350"/>
              <a:gd name="connsiteY47" fmla="*/ 6667500 h 16421100"/>
              <a:gd name="connsiteX48" fmla="*/ 5988423 w 13468350"/>
              <a:gd name="connsiteY48" fmla="*/ 6530340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30340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2057400 w 13468350"/>
              <a:gd name="connsiteY22" fmla="*/ 4324350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2152650 w 13468350"/>
              <a:gd name="connsiteY23" fmla="*/ 4305300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400300 w 13468350"/>
              <a:gd name="connsiteY24" fmla="*/ 4343400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609850 w 13468350"/>
              <a:gd name="connsiteY25" fmla="*/ 4381500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2876550 w 13468350"/>
              <a:gd name="connsiteY26" fmla="*/ 4324350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028950 w 13468350"/>
              <a:gd name="connsiteY27" fmla="*/ 4572000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257550 w 13468350"/>
              <a:gd name="connsiteY28" fmla="*/ 4857750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543300 w 13468350"/>
              <a:gd name="connsiteY29" fmla="*/ 4838700 h 16421100"/>
              <a:gd name="connsiteX30" fmla="*/ 3638550 w 13468350"/>
              <a:gd name="connsiteY30" fmla="*/ 4953000 h 16421100"/>
              <a:gd name="connsiteX31" fmla="*/ 3733800 w 13468350"/>
              <a:gd name="connsiteY31" fmla="*/ 5162550 h 16421100"/>
              <a:gd name="connsiteX32" fmla="*/ 3771900 w 13468350"/>
              <a:gd name="connsiteY32" fmla="*/ 5276850 h 16421100"/>
              <a:gd name="connsiteX33" fmla="*/ 3905250 w 13468350"/>
              <a:gd name="connsiteY33" fmla="*/ 5334000 h 16421100"/>
              <a:gd name="connsiteX34" fmla="*/ 4171950 w 13468350"/>
              <a:gd name="connsiteY34" fmla="*/ 5372100 h 16421100"/>
              <a:gd name="connsiteX35" fmla="*/ 4362450 w 13468350"/>
              <a:gd name="connsiteY35" fmla="*/ 5467350 h 16421100"/>
              <a:gd name="connsiteX36" fmla="*/ 4457700 w 13468350"/>
              <a:gd name="connsiteY36" fmla="*/ 5600700 h 16421100"/>
              <a:gd name="connsiteX37" fmla="*/ 4476750 w 13468350"/>
              <a:gd name="connsiteY37" fmla="*/ 5715000 h 16421100"/>
              <a:gd name="connsiteX38" fmla="*/ 4476750 w 13468350"/>
              <a:gd name="connsiteY38" fmla="*/ 5829300 h 16421100"/>
              <a:gd name="connsiteX39" fmla="*/ 4495800 w 13468350"/>
              <a:gd name="connsiteY39" fmla="*/ 5981700 h 16421100"/>
              <a:gd name="connsiteX40" fmla="*/ 4591050 w 13468350"/>
              <a:gd name="connsiteY40" fmla="*/ 6057900 h 16421100"/>
              <a:gd name="connsiteX41" fmla="*/ 4914900 w 13468350"/>
              <a:gd name="connsiteY41" fmla="*/ 6057900 h 16421100"/>
              <a:gd name="connsiteX42" fmla="*/ 5257800 w 13468350"/>
              <a:gd name="connsiteY42" fmla="*/ 6000750 h 16421100"/>
              <a:gd name="connsiteX43" fmla="*/ 5486400 w 13468350"/>
              <a:gd name="connsiteY43" fmla="*/ 5962650 h 16421100"/>
              <a:gd name="connsiteX44" fmla="*/ 5734050 w 13468350"/>
              <a:gd name="connsiteY44" fmla="*/ 6019800 h 16421100"/>
              <a:gd name="connsiteX45" fmla="*/ 5943600 w 13468350"/>
              <a:gd name="connsiteY45" fmla="*/ 6115050 h 16421100"/>
              <a:gd name="connsiteX46" fmla="*/ 6134100 w 13468350"/>
              <a:gd name="connsiteY46" fmla="*/ 6267450 h 16421100"/>
              <a:gd name="connsiteX47" fmla="*/ 6125808 w 13468350"/>
              <a:gd name="connsiteY47" fmla="*/ 6527651 h 16421100"/>
              <a:gd name="connsiteX48" fmla="*/ 5988423 w 13468350"/>
              <a:gd name="connsiteY48" fmla="*/ 6551856 h 16421100"/>
              <a:gd name="connsiteX49" fmla="*/ 5850143 w 13468350"/>
              <a:gd name="connsiteY49" fmla="*/ 6638140 h 16421100"/>
              <a:gd name="connsiteX50" fmla="*/ 5628267 w 13468350"/>
              <a:gd name="connsiteY50" fmla="*/ 6846794 h 16421100"/>
              <a:gd name="connsiteX51" fmla="*/ 5464437 w 13468350"/>
              <a:gd name="connsiteY51" fmla="*/ 7287186 h 16421100"/>
              <a:gd name="connsiteX52" fmla="*/ 5527413 w 13468350"/>
              <a:gd name="connsiteY52" fmla="*/ 7525646 h 16421100"/>
              <a:gd name="connsiteX53" fmla="*/ 5740998 w 13468350"/>
              <a:gd name="connsiteY53" fmla="*/ 7812069 h 16421100"/>
              <a:gd name="connsiteX54" fmla="*/ 6191250 w 13468350"/>
              <a:gd name="connsiteY54" fmla="*/ 7943850 h 16421100"/>
              <a:gd name="connsiteX55" fmla="*/ 6305550 w 13468350"/>
              <a:gd name="connsiteY55" fmla="*/ 8134350 h 16421100"/>
              <a:gd name="connsiteX56" fmla="*/ 6343650 w 13468350"/>
              <a:gd name="connsiteY56" fmla="*/ 8382000 h 16421100"/>
              <a:gd name="connsiteX57" fmla="*/ 6343650 w 13468350"/>
              <a:gd name="connsiteY57" fmla="*/ 8629650 h 16421100"/>
              <a:gd name="connsiteX58" fmla="*/ 6343650 w 13468350"/>
              <a:gd name="connsiteY58" fmla="*/ 9144000 h 16421100"/>
              <a:gd name="connsiteX59" fmla="*/ 6496050 w 13468350"/>
              <a:gd name="connsiteY59" fmla="*/ 9391650 h 16421100"/>
              <a:gd name="connsiteX60" fmla="*/ 6686550 w 13468350"/>
              <a:gd name="connsiteY60" fmla="*/ 9658350 h 16421100"/>
              <a:gd name="connsiteX61" fmla="*/ 6819900 w 13468350"/>
              <a:gd name="connsiteY61" fmla="*/ 9829800 h 16421100"/>
              <a:gd name="connsiteX62" fmla="*/ 6915150 w 13468350"/>
              <a:gd name="connsiteY62" fmla="*/ 9886950 h 16421100"/>
              <a:gd name="connsiteX63" fmla="*/ 7143750 w 13468350"/>
              <a:gd name="connsiteY63" fmla="*/ 9906000 h 16421100"/>
              <a:gd name="connsiteX64" fmla="*/ 7372350 w 13468350"/>
              <a:gd name="connsiteY64" fmla="*/ 9848850 h 16421100"/>
              <a:gd name="connsiteX65" fmla="*/ 7506596 w 13468350"/>
              <a:gd name="connsiteY65" fmla="*/ 9753600 h 16421100"/>
              <a:gd name="connsiteX66" fmla="*/ 7723542 w 13468350"/>
              <a:gd name="connsiteY66" fmla="*/ 9812319 h 16421100"/>
              <a:gd name="connsiteX67" fmla="*/ 8044927 w 13468350"/>
              <a:gd name="connsiteY67" fmla="*/ 9947237 h 16421100"/>
              <a:gd name="connsiteX68" fmla="*/ 8400153 w 13468350"/>
              <a:gd name="connsiteY68" fmla="*/ 9893449 h 16421100"/>
              <a:gd name="connsiteX69" fmla="*/ 8515350 w 13468350"/>
              <a:gd name="connsiteY69" fmla="*/ 9829800 h 16421100"/>
              <a:gd name="connsiteX70" fmla="*/ 8610600 w 13468350"/>
              <a:gd name="connsiteY70" fmla="*/ 9925050 h 16421100"/>
              <a:gd name="connsiteX71" fmla="*/ 8705850 w 13468350"/>
              <a:gd name="connsiteY71" fmla="*/ 10172700 h 16421100"/>
              <a:gd name="connsiteX72" fmla="*/ 8667750 w 13468350"/>
              <a:gd name="connsiteY72" fmla="*/ 10363200 h 16421100"/>
              <a:gd name="connsiteX73" fmla="*/ 8648700 w 13468350"/>
              <a:gd name="connsiteY73" fmla="*/ 10420350 h 16421100"/>
              <a:gd name="connsiteX74" fmla="*/ 8610600 w 13468350"/>
              <a:gd name="connsiteY74" fmla="*/ 10687050 h 16421100"/>
              <a:gd name="connsiteX75" fmla="*/ 8553450 w 13468350"/>
              <a:gd name="connsiteY75" fmla="*/ 10953750 h 16421100"/>
              <a:gd name="connsiteX76" fmla="*/ 8591550 w 13468350"/>
              <a:gd name="connsiteY76" fmla="*/ 11277600 h 16421100"/>
              <a:gd name="connsiteX77" fmla="*/ 8705850 w 13468350"/>
              <a:gd name="connsiteY77" fmla="*/ 11658600 h 16421100"/>
              <a:gd name="connsiteX78" fmla="*/ 8972550 w 13468350"/>
              <a:gd name="connsiteY78" fmla="*/ 12096750 h 16421100"/>
              <a:gd name="connsiteX79" fmla="*/ 9334500 w 13468350"/>
              <a:gd name="connsiteY79" fmla="*/ 12439650 h 16421100"/>
              <a:gd name="connsiteX80" fmla="*/ 9791700 w 13468350"/>
              <a:gd name="connsiteY80" fmla="*/ 12649200 h 16421100"/>
              <a:gd name="connsiteX81" fmla="*/ 10287000 w 13468350"/>
              <a:gd name="connsiteY81" fmla="*/ 12744450 h 16421100"/>
              <a:gd name="connsiteX82" fmla="*/ 10915650 w 13468350"/>
              <a:gd name="connsiteY82" fmla="*/ 12839700 h 16421100"/>
              <a:gd name="connsiteX83" fmla="*/ 11506200 w 13468350"/>
              <a:gd name="connsiteY83" fmla="*/ 13049250 h 16421100"/>
              <a:gd name="connsiteX84" fmla="*/ 11868150 w 13468350"/>
              <a:gd name="connsiteY84" fmla="*/ 13182600 h 16421100"/>
              <a:gd name="connsiteX85" fmla="*/ 11963400 w 13468350"/>
              <a:gd name="connsiteY85" fmla="*/ 13315950 h 16421100"/>
              <a:gd name="connsiteX86" fmla="*/ 11887200 w 13468350"/>
              <a:gd name="connsiteY86" fmla="*/ 13868400 h 16421100"/>
              <a:gd name="connsiteX87" fmla="*/ 11753850 w 13468350"/>
              <a:gd name="connsiteY87" fmla="*/ 14382750 h 16421100"/>
              <a:gd name="connsiteX88" fmla="*/ 11658600 w 13468350"/>
              <a:gd name="connsiteY88" fmla="*/ 14744700 h 16421100"/>
              <a:gd name="connsiteX89" fmla="*/ 11658600 w 13468350"/>
              <a:gd name="connsiteY89" fmla="*/ 15011400 h 16421100"/>
              <a:gd name="connsiteX90" fmla="*/ 11696700 w 13468350"/>
              <a:gd name="connsiteY90" fmla="*/ 15392400 h 16421100"/>
              <a:gd name="connsiteX91" fmla="*/ 12172950 w 13468350"/>
              <a:gd name="connsiteY91" fmla="*/ 16097250 h 16421100"/>
              <a:gd name="connsiteX92" fmla="*/ 13468350 w 13468350"/>
              <a:gd name="connsiteY92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38550 w 13468350"/>
              <a:gd name="connsiteY29" fmla="*/ 495300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8705850 w 13468350"/>
              <a:gd name="connsiteY76" fmla="*/ 11658600 h 16421100"/>
              <a:gd name="connsiteX77" fmla="*/ 8972550 w 13468350"/>
              <a:gd name="connsiteY77" fmla="*/ 12096750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90700 w 13468350"/>
              <a:gd name="connsiteY21" fmla="*/ 4267200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8705850 w 13468350"/>
              <a:gd name="connsiteY76" fmla="*/ 11658600 h 16421100"/>
              <a:gd name="connsiteX77" fmla="*/ 8972550 w 13468350"/>
              <a:gd name="connsiteY77" fmla="*/ 12096750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8705850 w 13468350"/>
              <a:gd name="connsiteY76" fmla="*/ 11658600 h 16421100"/>
              <a:gd name="connsiteX77" fmla="*/ 8972550 w 13468350"/>
              <a:gd name="connsiteY77" fmla="*/ 12096750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8705850 w 13468350"/>
              <a:gd name="connsiteY76" fmla="*/ 11658600 h 16421100"/>
              <a:gd name="connsiteX77" fmla="*/ 10352171 w 13468350"/>
              <a:gd name="connsiteY77" fmla="*/ 11631529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10352171 w 13468350"/>
              <a:gd name="connsiteY77" fmla="*/ 11631529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9334500 w 13468350"/>
              <a:gd name="connsiteY78" fmla="*/ 12439650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553700 w 13468350"/>
              <a:gd name="connsiteY78" fmla="*/ 11717755 h 16421100"/>
              <a:gd name="connsiteX79" fmla="*/ 9791700 w 13468350"/>
              <a:gd name="connsiteY79" fmla="*/ 12649200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553700 w 13468350"/>
              <a:gd name="connsiteY78" fmla="*/ 11717755 h 16421100"/>
              <a:gd name="connsiteX79" fmla="*/ 11059026 w 13468350"/>
              <a:gd name="connsiteY79" fmla="*/ 11446042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569742 w 13468350"/>
              <a:gd name="connsiteY78" fmla="*/ 11637545 h 16421100"/>
              <a:gd name="connsiteX79" fmla="*/ 11059026 w 13468350"/>
              <a:gd name="connsiteY79" fmla="*/ 11446042 h 16421100"/>
              <a:gd name="connsiteX80" fmla="*/ 10287000 w 13468350"/>
              <a:gd name="connsiteY80" fmla="*/ 12744450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569742 w 13468350"/>
              <a:gd name="connsiteY78" fmla="*/ 11637545 h 16421100"/>
              <a:gd name="connsiteX79" fmla="*/ 11059026 w 13468350"/>
              <a:gd name="connsiteY79" fmla="*/ 11446042 h 16421100"/>
              <a:gd name="connsiteX80" fmla="*/ 11329737 w 13468350"/>
              <a:gd name="connsiteY80" fmla="*/ 11797965 h 16421100"/>
              <a:gd name="connsiteX81" fmla="*/ 10915650 w 13468350"/>
              <a:gd name="connsiteY81" fmla="*/ 12839700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569742 w 13468350"/>
              <a:gd name="connsiteY78" fmla="*/ 11637545 h 16421100"/>
              <a:gd name="connsiteX79" fmla="*/ 11059026 w 13468350"/>
              <a:gd name="connsiteY79" fmla="*/ 11446042 h 16421100"/>
              <a:gd name="connsiteX80" fmla="*/ 11329737 w 13468350"/>
              <a:gd name="connsiteY80" fmla="*/ 11797965 h 16421100"/>
              <a:gd name="connsiteX81" fmla="*/ 11268576 w 13468350"/>
              <a:gd name="connsiteY81" fmla="*/ 127594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1059026 w 13468350"/>
              <a:gd name="connsiteY79" fmla="*/ 11446042 h 16421100"/>
              <a:gd name="connsiteX80" fmla="*/ 11329737 w 13468350"/>
              <a:gd name="connsiteY80" fmla="*/ 11797965 h 16421100"/>
              <a:gd name="connsiteX81" fmla="*/ 11268576 w 13468350"/>
              <a:gd name="connsiteY81" fmla="*/ 127594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512842 h 16421100"/>
              <a:gd name="connsiteX80" fmla="*/ 11329737 w 13468350"/>
              <a:gd name="connsiteY80" fmla="*/ 11797965 h 16421100"/>
              <a:gd name="connsiteX81" fmla="*/ 11268576 w 13468350"/>
              <a:gd name="connsiteY81" fmla="*/ 127594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512842 h 16421100"/>
              <a:gd name="connsiteX80" fmla="*/ 10643937 w 13468350"/>
              <a:gd name="connsiteY80" fmla="*/ 12712365 h 16421100"/>
              <a:gd name="connsiteX81" fmla="*/ 11268576 w 13468350"/>
              <a:gd name="connsiteY81" fmla="*/ 127594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512842 h 16421100"/>
              <a:gd name="connsiteX80" fmla="*/ 10643937 w 13468350"/>
              <a:gd name="connsiteY80" fmla="*/ 1271236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51284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91050 w 13468350"/>
              <a:gd name="connsiteY39" fmla="*/ 6057900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50945 w 13468350"/>
              <a:gd name="connsiteY39" fmla="*/ 6454942 h 16421100"/>
              <a:gd name="connsiteX40" fmla="*/ 4914900 w 13468350"/>
              <a:gd name="connsiteY40" fmla="*/ 6057900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50945 w 13468350"/>
              <a:gd name="connsiteY39" fmla="*/ 6454942 h 16421100"/>
              <a:gd name="connsiteX40" fmla="*/ 4963026 w 13468350"/>
              <a:gd name="connsiteY40" fmla="*/ 6695574 h 16421100"/>
              <a:gd name="connsiteX41" fmla="*/ 5257800 w 13468350"/>
              <a:gd name="connsiteY41" fmla="*/ 6000750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50945 w 13468350"/>
              <a:gd name="connsiteY39" fmla="*/ 6454942 h 16421100"/>
              <a:gd name="connsiteX40" fmla="*/ 4963026 w 13468350"/>
              <a:gd name="connsiteY40" fmla="*/ 6695574 h 16421100"/>
              <a:gd name="connsiteX41" fmla="*/ 5434263 w 13468350"/>
              <a:gd name="connsiteY41" fmla="*/ 6602329 h 16421100"/>
              <a:gd name="connsiteX42" fmla="*/ 5486400 w 13468350"/>
              <a:gd name="connsiteY42" fmla="*/ 59626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50945 w 13468350"/>
              <a:gd name="connsiteY39" fmla="*/ 6454942 h 16421100"/>
              <a:gd name="connsiteX40" fmla="*/ 4963026 w 13468350"/>
              <a:gd name="connsiteY40" fmla="*/ 6695574 h 16421100"/>
              <a:gd name="connsiteX41" fmla="*/ 5434263 w 13468350"/>
              <a:gd name="connsiteY41" fmla="*/ 6602329 h 16421100"/>
              <a:gd name="connsiteX42" fmla="*/ 5795211 w 13468350"/>
              <a:gd name="connsiteY42" fmla="*/ 6419850 h 16421100"/>
              <a:gd name="connsiteX43" fmla="*/ 5734050 w 13468350"/>
              <a:gd name="connsiteY43" fmla="*/ 6019800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  <a:gd name="connsiteX0" fmla="*/ 0 w 13468350"/>
              <a:gd name="connsiteY0" fmla="*/ 0 h 16421100"/>
              <a:gd name="connsiteX1" fmla="*/ 133350 w 13468350"/>
              <a:gd name="connsiteY1" fmla="*/ 266700 h 16421100"/>
              <a:gd name="connsiteX2" fmla="*/ 228600 w 13468350"/>
              <a:gd name="connsiteY2" fmla="*/ 400050 h 16421100"/>
              <a:gd name="connsiteX3" fmla="*/ 152400 w 13468350"/>
              <a:gd name="connsiteY3" fmla="*/ 628650 h 16421100"/>
              <a:gd name="connsiteX4" fmla="*/ 114300 w 13468350"/>
              <a:gd name="connsiteY4" fmla="*/ 781050 h 16421100"/>
              <a:gd name="connsiteX5" fmla="*/ 171450 w 13468350"/>
              <a:gd name="connsiteY5" fmla="*/ 990600 h 16421100"/>
              <a:gd name="connsiteX6" fmla="*/ 247650 w 13468350"/>
              <a:gd name="connsiteY6" fmla="*/ 1200150 h 16421100"/>
              <a:gd name="connsiteX7" fmla="*/ 609600 w 13468350"/>
              <a:gd name="connsiteY7" fmla="*/ 1257300 h 16421100"/>
              <a:gd name="connsiteX8" fmla="*/ 1009650 w 13468350"/>
              <a:gd name="connsiteY8" fmla="*/ 1314450 h 16421100"/>
              <a:gd name="connsiteX9" fmla="*/ 1333500 w 13468350"/>
              <a:gd name="connsiteY9" fmla="*/ 1371600 h 16421100"/>
              <a:gd name="connsiteX10" fmla="*/ 1428750 w 13468350"/>
              <a:gd name="connsiteY10" fmla="*/ 1562100 h 16421100"/>
              <a:gd name="connsiteX11" fmla="*/ 1352550 w 13468350"/>
              <a:gd name="connsiteY11" fmla="*/ 1809750 h 16421100"/>
              <a:gd name="connsiteX12" fmla="*/ 1314450 w 13468350"/>
              <a:gd name="connsiteY12" fmla="*/ 2019300 h 16421100"/>
              <a:gd name="connsiteX13" fmla="*/ 1466850 w 13468350"/>
              <a:gd name="connsiteY13" fmla="*/ 2209800 h 16421100"/>
              <a:gd name="connsiteX14" fmla="*/ 1714500 w 13468350"/>
              <a:gd name="connsiteY14" fmla="*/ 2647950 h 16421100"/>
              <a:gd name="connsiteX15" fmla="*/ 1714500 w 13468350"/>
              <a:gd name="connsiteY15" fmla="*/ 2895600 h 16421100"/>
              <a:gd name="connsiteX16" fmla="*/ 1638300 w 13468350"/>
              <a:gd name="connsiteY16" fmla="*/ 3219450 h 16421100"/>
              <a:gd name="connsiteX17" fmla="*/ 1562100 w 13468350"/>
              <a:gd name="connsiteY17" fmla="*/ 3409950 h 16421100"/>
              <a:gd name="connsiteX18" fmla="*/ 1619250 w 13468350"/>
              <a:gd name="connsiteY18" fmla="*/ 3543300 h 16421100"/>
              <a:gd name="connsiteX19" fmla="*/ 1619250 w 13468350"/>
              <a:gd name="connsiteY19" fmla="*/ 3829050 h 16421100"/>
              <a:gd name="connsiteX20" fmla="*/ 1752600 w 13468350"/>
              <a:gd name="connsiteY20" fmla="*/ 4114800 h 16421100"/>
              <a:gd name="connsiteX21" fmla="*/ 1758427 w 13468350"/>
              <a:gd name="connsiteY21" fmla="*/ 4277958 h 16421100"/>
              <a:gd name="connsiteX22" fmla="*/ 1745428 w 13468350"/>
              <a:gd name="connsiteY22" fmla="*/ 4668595 h 16421100"/>
              <a:gd name="connsiteX23" fmla="*/ 1948254 w 13468350"/>
              <a:gd name="connsiteY23" fmla="*/ 5208942 h 16421100"/>
              <a:gd name="connsiteX24" fmla="*/ 2368027 w 13468350"/>
              <a:gd name="connsiteY24" fmla="*/ 5451437 h 16421100"/>
              <a:gd name="connsiteX25" fmla="*/ 2835760 w 13468350"/>
              <a:gd name="connsiteY25" fmla="*/ 5511052 h 16421100"/>
              <a:gd name="connsiteX26" fmla="*/ 3167007 w 13468350"/>
              <a:gd name="connsiteY26" fmla="*/ 5486176 h 16421100"/>
              <a:gd name="connsiteX27" fmla="*/ 3448498 w 13468350"/>
              <a:gd name="connsiteY27" fmla="*/ 5411096 h 16421100"/>
              <a:gd name="connsiteX28" fmla="*/ 3569521 w 13468350"/>
              <a:gd name="connsiteY28" fmla="*/ 5288056 h 16421100"/>
              <a:gd name="connsiteX29" fmla="*/ 3692338 w 13468350"/>
              <a:gd name="connsiteY29" fmla="*/ 4996030 h 16421100"/>
              <a:gd name="connsiteX30" fmla="*/ 3733800 w 13468350"/>
              <a:gd name="connsiteY30" fmla="*/ 5162550 h 16421100"/>
              <a:gd name="connsiteX31" fmla="*/ 3771900 w 13468350"/>
              <a:gd name="connsiteY31" fmla="*/ 5276850 h 16421100"/>
              <a:gd name="connsiteX32" fmla="*/ 3905250 w 13468350"/>
              <a:gd name="connsiteY32" fmla="*/ 5334000 h 16421100"/>
              <a:gd name="connsiteX33" fmla="*/ 4171950 w 13468350"/>
              <a:gd name="connsiteY33" fmla="*/ 5372100 h 16421100"/>
              <a:gd name="connsiteX34" fmla="*/ 4362450 w 13468350"/>
              <a:gd name="connsiteY34" fmla="*/ 5467350 h 16421100"/>
              <a:gd name="connsiteX35" fmla="*/ 4457700 w 13468350"/>
              <a:gd name="connsiteY35" fmla="*/ 5600700 h 16421100"/>
              <a:gd name="connsiteX36" fmla="*/ 4476750 w 13468350"/>
              <a:gd name="connsiteY36" fmla="*/ 5715000 h 16421100"/>
              <a:gd name="connsiteX37" fmla="*/ 4476750 w 13468350"/>
              <a:gd name="connsiteY37" fmla="*/ 5829300 h 16421100"/>
              <a:gd name="connsiteX38" fmla="*/ 4495800 w 13468350"/>
              <a:gd name="connsiteY38" fmla="*/ 5981700 h 16421100"/>
              <a:gd name="connsiteX39" fmla="*/ 4550945 w 13468350"/>
              <a:gd name="connsiteY39" fmla="*/ 6454942 h 16421100"/>
              <a:gd name="connsiteX40" fmla="*/ 4963026 w 13468350"/>
              <a:gd name="connsiteY40" fmla="*/ 6695574 h 16421100"/>
              <a:gd name="connsiteX41" fmla="*/ 5434263 w 13468350"/>
              <a:gd name="connsiteY41" fmla="*/ 6602329 h 16421100"/>
              <a:gd name="connsiteX42" fmla="*/ 5795211 w 13468350"/>
              <a:gd name="connsiteY42" fmla="*/ 6419850 h 16421100"/>
              <a:gd name="connsiteX43" fmla="*/ 5882439 w 13468350"/>
              <a:gd name="connsiteY43" fmla="*/ 6256421 h 16421100"/>
              <a:gd name="connsiteX44" fmla="*/ 5943600 w 13468350"/>
              <a:gd name="connsiteY44" fmla="*/ 6115050 h 16421100"/>
              <a:gd name="connsiteX45" fmla="*/ 6134100 w 13468350"/>
              <a:gd name="connsiteY45" fmla="*/ 6267450 h 16421100"/>
              <a:gd name="connsiteX46" fmla="*/ 6125808 w 13468350"/>
              <a:gd name="connsiteY46" fmla="*/ 6527651 h 16421100"/>
              <a:gd name="connsiteX47" fmla="*/ 5988423 w 13468350"/>
              <a:gd name="connsiteY47" fmla="*/ 6551856 h 16421100"/>
              <a:gd name="connsiteX48" fmla="*/ 5850143 w 13468350"/>
              <a:gd name="connsiteY48" fmla="*/ 6638140 h 16421100"/>
              <a:gd name="connsiteX49" fmla="*/ 5628267 w 13468350"/>
              <a:gd name="connsiteY49" fmla="*/ 6846794 h 16421100"/>
              <a:gd name="connsiteX50" fmla="*/ 5464437 w 13468350"/>
              <a:gd name="connsiteY50" fmla="*/ 7287186 h 16421100"/>
              <a:gd name="connsiteX51" fmla="*/ 5527413 w 13468350"/>
              <a:gd name="connsiteY51" fmla="*/ 7525646 h 16421100"/>
              <a:gd name="connsiteX52" fmla="*/ 5740998 w 13468350"/>
              <a:gd name="connsiteY52" fmla="*/ 7812069 h 16421100"/>
              <a:gd name="connsiteX53" fmla="*/ 6191250 w 13468350"/>
              <a:gd name="connsiteY53" fmla="*/ 7943850 h 16421100"/>
              <a:gd name="connsiteX54" fmla="*/ 6305550 w 13468350"/>
              <a:gd name="connsiteY54" fmla="*/ 8134350 h 16421100"/>
              <a:gd name="connsiteX55" fmla="*/ 6343650 w 13468350"/>
              <a:gd name="connsiteY55" fmla="*/ 8382000 h 16421100"/>
              <a:gd name="connsiteX56" fmla="*/ 6343650 w 13468350"/>
              <a:gd name="connsiteY56" fmla="*/ 8629650 h 16421100"/>
              <a:gd name="connsiteX57" fmla="*/ 6343650 w 13468350"/>
              <a:gd name="connsiteY57" fmla="*/ 9144000 h 16421100"/>
              <a:gd name="connsiteX58" fmla="*/ 6496050 w 13468350"/>
              <a:gd name="connsiteY58" fmla="*/ 9391650 h 16421100"/>
              <a:gd name="connsiteX59" fmla="*/ 6686550 w 13468350"/>
              <a:gd name="connsiteY59" fmla="*/ 9658350 h 16421100"/>
              <a:gd name="connsiteX60" fmla="*/ 6819900 w 13468350"/>
              <a:gd name="connsiteY60" fmla="*/ 9829800 h 16421100"/>
              <a:gd name="connsiteX61" fmla="*/ 6915150 w 13468350"/>
              <a:gd name="connsiteY61" fmla="*/ 9886950 h 16421100"/>
              <a:gd name="connsiteX62" fmla="*/ 7143750 w 13468350"/>
              <a:gd name="connsiteY62" fmla="*/ 9906000 h 16421100"/>
              <a:gd name="connsiteX63" fmla="*/ 7372350 w 13468350"/>
              <a:gd name="connsiteY63" fmla="*/ 9848850 h 16421100"/>
              <a:gd name="connsiteX64" fmla="*/ 7506596 w 13468350"/>
              <a:gd name="connsiteY64" fmla="*/ 9753600 h 16421100"/>
              <a:gd name="connsiteX65" fmla="*/ 7723542 w 13468350"/>
              <a:gd name="connsiteY65" fmla="*/ 9812319 h 16421100"/>
              <a:gd name="connsiteX66" fmla="*/ 8044927 w 13468350"/>
              <a:gd name="connsiteY66" fmla="*/ 9947237 h 16421100"/>
              <a:gd name="connsiteX67" fmla="*/ 8400153 w 13468350"/>
              <a:gd name="connsiteY67" fmla="*/ 9893449 h 16421100"/>
              <a:gd name="connsiteX68" fmla="*/ 8515350 w 13468350"/>
              <a:gd name="connsiteY68" fmla="*/ 9829800 h 16421100"/>
              <a:gd name="connsiteX69" fmla="*/ 8610600 w 13468350"/>
              <a:gd name="connsiteY69" fmla="*/ 9925050 h 16421100"/>
              <a:gd name="connsiteX70" fmla="*/ 8705850 w 13468350"/>
              <a:gd name="connsiteY70" fmla="*/ 10172700 h 16421100"/>
              <a:gd name="connsiteX71" fmla="*/ 8667750 w 13468350"/>
              <a:gd name="connsiteY71" fmla="*/ 10363200 h 16421100"/>
              <a:gd name="connsiteX72" fmla="*/ 8648700 w 13468350"/>
              <a:gd name="connsiteY72" fmla="*/ 10420350 h 16421100"/>
              <a:gd name="connsiteX73" fmla="*/ 8610600 w 13468350"/>
              <a:gd name="connsiteY73" fmla="*/ 10687050 h 16421100"/>
              <a:gd name="connsiteX74" fmla="*/ 8553450 w 13468350"/>
              <a:gd name="connsiteY74" fmla="*/ 10953750 h 16421100"/>
              <a:gd name="connsiteX75" fmla="*/ 8591550 w 13468350"/>
              <a:gd name="connsiteY75" fmla="*/ 11277600 h 16421100"/>
              <a:gd name="connsiteX76" fmla="*/ 9299407 w 13468350"/>
              <a:gd name="connsiteY76" fmla="*/ 11482136 h 16421100"/>
              <a:gd name="connsiteX77" fmla="*/ 9806739 w 13468350"/>
              <a:gd name="connsiteY77" fmla="*/ 11519234 h 16421100"/>
              <a:gd name="connsiteX78" fmla="*/ 10398292 w 13468350"/>
              <a:gd name="connsiteY78" fmla="*/ 11770895 h 16421100"/>
              <a:gd name="connsiteX79" fmla="*/ 10373226 w 13468350"/>
              <a:gd name="connsiteY79" fmla="*/ 12455692 h 16421100"/>
              <a:gd name="connsiteX80" fmla="*/ 10605837 w 13468350"/>
              <a:gd name="connsiteY80" fmla="*/ 12807615 h 16421100"/>
              <a:gd name="connsiteX81" fmla="*/ 11078076 w 13468350"/>
              <a:gd name="connsiteY81" fmla="*/ 12949989 h 16421100"/>
              <a:gd name="connsiteX82" fmla="*/ 11506200 w 13468350"/>
              <a:gd name="connsiteY82" fmla="*/ 13049250 h 16421100"/>
              <a:gd name="connsiteX83" fmla="*/ 11868150 w 13468350"/>
              <a:gd name="connsiteY83" fmla="*/ 13182600 h 16421100"/>
              <a:gd name="connsiteX84" fmla="*/ 11963400 w 13468350"/>
              <a:gd name="connsiteY84" fmla="*/ 13315950 h 16421100"/>
              <a:gd name="connsiteX85" fmla="*/ 11887200 w 13468350"/>
              <a:gd name="connsiteY85" fmla="*/ 13868400 h 16421100"/>
              <a:gd name="connsiteX86" fmla="*/ 11753850 w 13468350"/>
              <a:gd name="connsiteY86" fmla="*/ 14382750 h 16421100"/>
              <a:gd name="connsiteX87" fmla="*/ 11658600 w 13468350"/>
              <a:gd name="connsiteY87" fmla="*/ 14744700 h 16421100"/>
              <a:gd name="connsiteX88" fmla="*/ 11658600 w 13468350"/>
              <a:gd name="connsiteY88" fmla="*/ 15011400 h 16421100"/>
              <a:gd name="connsiteX89" fmla="*/ 11696700 w 13468350"/>
              <a:gd name="connsiteY89" fmla="*/ 15392400 h 16421100"/>
              <a:gd name="connsiteX90" fmla="*/ 12172950 w 13468350"/>
              <a:gd name="connsiteY90" fmla="*/ 16097250 h 16421100"/>
              <a:gd name="connsiteX91" fmla="*/ 13468350 w 13468350"/>
              <a:gd name="connsiteY91" fmla="*/ 16421100 h 1642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3468350" h="16421100">
                <a:moveTo>
                  <a:pt x="0" y="0"/>
                </a:moveTo>
                <a:cubicBezTo>
                  <a:pt x="47625" y="100012"/>
                  <a:pt x="95250" y="200025"/>
                  <a:pt x="133350" y="266700"/>
                </a:cubicBezTo>
                <a:cubicBezTo>
                  <a:pt x="171450" y="333375"/>
                  <a:pt x="225425" y="339725"/>
                  <a:pt x="228600" y="400050"/>
                </a:cubicBezTo>
                <a:cubicBezTo>
                  <a:pt x="231775" y="460375"/>
                  <a:pt x="171450" y="565150"/>
                  <a:pt x="152400" y="628650"/>
                </a:cubicBezTo>
                <a:cubicBezTo>
                  <a:pt x="133350" y="692150"/>
                  <a:pt x="111125" y="720725"/>
                  <a:pt x="114300" y="781050"/>
                </a:cubicBezTo>
                <a:cubicBezTo>
                  <a:pt x="117475" y="841375"/>
                  <a:pt x="149225" y="920750"/>
                  <a:pt x="171450" y="990600"/>
                </a:cubicBezTo>
                <a:cubicBezTo>
                  <a:pt x="193675" y="1060450"/>
                  <a:pt x="174625" y="1155700"/>
                  <a:pt x="247650" y="1200150"/>
                </a:cubicBezTo>
                <a:cubicBezTo>
                  <a:pt x="320675" y="1244600"/>
                  <a:pt x="609600" y="1257300"/>
                  <a:pt x="609600" y="1257300"/>
                </a:cubicBezTo>
                <a:lnTo>
                  <a:pt x="1009650" y="1314450"/>
                </a:lnTo>
                <a:cubicBezTo>
                  <a:pt x="1130300" y="1333500"/>
                  <a:pt x="1263650" y="1330325"/>
                  <a:pt x="1333500" y="1371600"/>
                </a:cubicBezTo>
                <a:cubicBezTo>
                  <a:pt x="1403350" y="1412875"/>
                  <a:pt x="1425575" y="1489075"/>
                  <a:pt x="1428750" y="1562100"/>
                </a:cubicBezTo>
                <a:cubicBezTo>
                  <a:pt x="1431925" y="1635125"/>
                  <a:pt x="1371600" y="1733550"/>
                  <a:pt x="1352550" y="1809750"/>
                </a:cubicBezTo>
                <a:cubicBezTo>
                  <a:pt x="1333500" y="1885950"/>
                  <a:pt x="1295400" y="1952625"/>
                  <a:pt x="1314450" y="2019300"/>
                </a:cubicBezTo>
                <a:cubicBezTo>
                  <a:pt x="1333500" y="2085975"/>
                  <a:pt x="1400175" y="2105025"/>
                  <a:pt x="1466850" y="2209800"/>
                </a:cubicBezTo>
                <a:cubicBezTo>
                  <a:pt x="1533525" y="2314575"/>
                  <a:pt x="1673225" y="2533650"/>
                  <a:pt x="1714500" y="2647950"/>
                </a:cubicBezTo>
                <a:cubicBezTo>
                  <a:pt x="1755775" y="2762250"/>
                  <a:pt x="1727200" y="2800350"/>
                  <a:pt x="1714500" y="2895600"/>
                </a:cubicBezTo>
                <a:cubicBezTo>
                  <a:pt x="1701800" y="2990850"/>
                  <a:pt x="1663700" y="3133725"/>
                  <a:pt x="1638300" y="3219450"/>
                </a:cubicBezTo>
                <a:cubicBezTo>
                  <a:pt x="1612900" y="3305175"/>
                  <a:pt x="1565275" y="3355975"/>
                  <a:pt x="1562100" y="3409950"/>
                </a:cubicBezTo>
                <a:cubicBezTo>
                  <a:pt x="1558925" y="3463925"/>
                  <a:pt x="1609725" y="3473450"/>
                  <a:pt x="1619250" y="3543300"/>
                </a:cubicBezTo>
                <a:cubicBezTo>
                  <a:pt x="1628775" y="3613150"/>
                  <a:pt x="1597025" y="3733800"/>
                  <a:pt x="1619250" y="3829050"/>
                </a:cubicBezTo>
                <a:cubicBezTo>
                  <a:pt x="1641475" y="3924300"/>
                  <a:pt x="1729404" y="4039982"/>
                  <a:pt x="1752600" y="4114800"/>
                </a:cubicBezTo>
                <a:cubicBezTo>
                  <a:pt x="1775796" y="4189618"/>
                  <a:pt x="1759622" y="4185659"/>
                  <a:pt x="1758427" y="4277958"/>
                </a:cubicBezTo>
                <a:cubicBezTo>
                  <a:pt x="1757232" y="4370257"/>
                  <a:pt x="1713790" y="4513431"/>
                  <a:pt x="1745428" y="4668595"/>
                </a:cubicBezTo>
                <a:cubicBezTo>
                  <a:pt x="1777066" y="4823759"/>
                  <a:pt x="1844488" y="5078468"/>
                  <a:pt x="1948254" y="5208942"/>
                </a:cubicBezTo>
                <a:cubicBezTo>
                  <a:pt x="2052020" y="5339416"/>
                  <a:pt x="2220109" y="5401085"/>
                  <a:pt x="2368027" y="5451437"/>
                </a:cubicBezTo>
                <a:cubicBezTo>
                  <a:pt x="2515945" y="5501789"/>
                  <a:pt x="2702597" y="5505262"/>
                  <a:pt x="2835760" y="5511052"/>
                </a:cubicBezTo>
                <a:cubicBezTo>
                  <a:pt x="2968923" y="5516842"/>
                  <a:pt x="3064884" y="5502835"/>
                  <a:pt x="3167007" y="5486176"/>
                </a:cubicBezTo>
                <a:cubicBezTo>
                  <a:pt x="3269130" y="5469517"/>
                  <a:pt x="3381412" y="5444116"/>
                  <a:pt x="3448498" y="5411096"/>
                </a:cubicBezTo>
                <a:cubicBezTo>
                  <a:pt x="3515584" y="5378076"/>
                  <a:pt x="3528881" y="5357234"/>
                  <a:pt x="3569521" y="5288056"/>
                </a:cubicBezTo>
                <a:cubicBezTo>
                  <a:pt x="3610161" y="5218878"/>
                  <a:pt x="3664958" y="5016948"/>
                  <a:pt x="3692338" y="4996030"/>
                </a:cubicBezTo>
                <a:cubicBezTo>
                  <a:pt x="3719718" y="4975112"/>
                  <a:pt x="3720540" y="5115747"/>
                  <a:pt x="3733800" y="5162550"/>
                </a:cubicBezTo>
                <a:cubicBezTo>
                  <a:pt x="3747060" y="5209353"/>
                  <a:pt x="3743325" y="5248275"/>
                  <a:pt x="3771900" y="5276850"/>
                </a:cubicBezTo>
                <a:cubicBezTo>
                  <a:pt x="3800475" y="5305425"/>
                  <a:pt x="3838575" y="5318125"/>
                  <a:pt x="3905250" y="5334000"/>
                </a:cubicBezTo>
                <a:cubicBezTo>
                  <a:pt x="3971925" y="5349875"/>
                  <a:pt x="4095750" y="5349875"/>
                  <a:pt x="4171950" y="5372100"/>
                </a:cubicBezTo>
                <a:cubicBezTo>
                  <a:pt x="4248150" y="5394325"/>
                  <a:pt x="4314825" y="5429250"/>
                  <a:pt x="4362450" y="5467350"/>
                </a:cubicBezTo>
                <a:cubicBezTo>
                  <a:pt x="4410075" y="5505450"/>
                  <a:pt x="4438650" y="5559425"/>
                  <a:pt x="4457700" y="5600700"/>
                </a:cubicBezTo>
                <a:cubicBezTo>
                  <a:pt x="4476750" y="5641975"/>
                  <a:pt x="4473575" y="5676900"/>
                  <a:pt x="4476750" y="5715000"/>
                </a:cubicBezTo>
                <a:cubicBezTo>
                  <a:pt x="4479925" y="5753100"/>
                  <a:pt x="4473575" y="5784850"/>
                  <a:pt x="4476750" y="5829300"/>
                </a:cubicBezTo>
                <a:cubicBezTo>
                  <a:pt x="4479925" y="5873750"/>
                  <a:pt x="4483434" y="5877426"/>
                  <a:pt x="4495800" y="5981700"/>
                </a:cubicBezTo>
                <a:cubicBezTo>
                  <a:pt x="4508166" y="6085974"/>
                  <a:pt x="4473074" y="6335963"/>
                  <a:pt x="4550945" y="6454942"/>
                </a:cubicBezTo>
                <a:cubicBezTo>
                  <a:pt x="4628816" y="6573921"/>
                  <a:pt x="4815806" y="6671010"/>
                  <a:pt x="4963026" y="6695574"/>
                </a:cubicBezTo>
                <a:cubicBezTo>
                  <a:pt x="5110246" y="6720138"/>
                  <a:pt x="5295566" y="6648283"/>
                  <a:pt x="5434263" y="6602329"/>
                </a:cubicBezTo>
                <a:cubicBezTo>
                  <a:pt x="5572960" y="6556375"/>
                  <a:pt x="5720515" y="6477501"/>
                  <a:pt x="5795211" y="6419850"/>
                </a:cubicBezTo>
                <a:cubicBezTo>
                  <a:pt x="5869907" y="6362199"/>
                  <a:pt x="5857708" y="6307221"/>
                  <a:pt x="5882439" y="6256421"/>
                </a:cubicBezTo>
                <a:cubicBezTo>
                  <a:pt x="5907171" y="6205621"/>
                  <a:pt x="5901657" y="6113212"/>
                  <a:pt x="5943600" y="6115050"/>
                </a:cubicBezTo>
                <a:cubicBezTo>
                  <a:pt x="5985543" y="6116888"/>
                  <a:pt x="6103732" y="6198683"/>
                  <a:pt x="6134100" y="6267450"/>
                </a:cubicBezTo>
                <a:cubicBezTo>
                  <a:pt x="6164468" y="6336217"/>
                  <a:pt x="6150088" y="6480250"/>
                  <a:pt x="6125808" y="6527651"/>
                </a:cubicBezTo>
                <a:cubicBezTo>
                  <a:pt x="6101529" y="6575052"/>
                  <a:pt x="6034367" y="6533441"/>
                  <a:pt x="5988423" y="6551856"/>
                </a:cubicBezTo>
                <a:cubicBezTo>
                  <a:pt x="5942479" y="6570271"/>
                  <a:pt x="5910169" y="6588984"/>
                  <a:pt x="5850143" y="6638140"/>
                </a:cubicBezTo>
                <a:cubicBezTo>
                  <a:pt x="5790117" y="6687296"/>
                  <a:pt x="5692551" y="6738620"/>
                  <a:pt x="5628267" y="6846794"/>
                </a:cubicBezTo>
                <a:cubicBezTo>
                  <a:pt x="5563983" y="6954968"/>
                  <a:pt x="5481246" y="7174044"/>
                  <a:pt x="5464437" y="7287186"/>
                </a:cubicBezTo>
                <a:cubicBezTo>
                  <a:pt x="5447628" y="7400328"/>
                  <a:pt x="5481320" y="7438166"/>
                  <a:pt x="5527413" y="7525646"/>
                </a:cubicBezTo>
                <a:cubicBezTo>
                  <a:pt x="5573506" y="7613126"/>
                  <a:pt x="5630359" y="7742368"/>
                  <a:pt x="5740998" y="7812069"/>
                </a:cubicBezTo>
                <a:cubicBezTo>
                  <a:pt x="5851638" y="7881770"/>
                  <a:pt x="6097158" y="7890137"/>
                  <a:pt x="6191250" y="7943850"/>
                </a:cubicBezTo>
                <a:cubicBezTo>
                  <a:pt x="6285342" y="7997564"/>
                  <a:pt x="6280150" y="8061325"/>
                  <a:pt x="6305550" y="8134350"/>
                </a:cubicBezTo>
                <a:cubicBezTo>
                  <a:pt x="6330950" y="8207375"/>
                  <a:pt x="6337300" y="8299450"/>
                  <a:pt x="6343650" y="8382000"/>
                </a:cubicBezTo>
                <a:cubicBezTo>
                  <a:pt x="6350000" y="8464550"/>
                  <a:pt x="6343650" y="8629650"/>
                  <a:pt x="6343650" y="8629650"/>
                </a:cubicBezTo>
                <a:cubicBezTo>
                  <a:pt x="6343650" y="8756650"/>
                  <a:pt x="6318250" y="9017000"/>
                  <a:pt x="6343650" y="9144000"/>
                </a:cubicBezTo>
                <a:cubicBezTo>
                  <a:pt x="6369050" y="9271000"/>
                  <a:pt x="6438900" y="9305925"/>
                  <a:pt x="6496050" y="9391650"/>
                </a:cubicBezTo>
                <a:cubicBezTo>
                  <a:pt x="6553200" y="9477375"/>
                  <a:pt x="6632575" y="9585325"/>
                  <a:pt x="6686550" y="9658350"/>
                </a:cubicBezTo>
                <a:cubicBezTo>
                  <a:pt x="6740525" y="9731375"/>
                  <a:pt x="6781800" y="9791700"/>
                  <a:pt x="6819900" y="9829800"/>
                </a:cubicBezTo>
                <a:cubicBezTo>
                  <a:pt x="6858000" y="9867900"/>
                  <a:pt x="6861175" y="9874250"/>
                  <a:pt x="6915150" y="9886950"/>
                </a:cubicBezTo>
                <a:cubicBezTo>
                  <a:pt x="6969125" y="9899650"/>
                  <a:pt x="7067550" y="9912350"/>
                  <a:pt x="7143750" y="9906000"/>
                </a:cubicBezTo>
                <a:cubicBezTo>
                  <a:pt x="7219950" y="9899650"/>
                  <a:pt x="7311876" y="9874250"/>
                  <a:pt x="7372350" y="9848850"/>
                </a:cubicBezTo>
                <a:cubicBezTo>
                  <a:pt x="7432824" y="9823450"/>
                  <a:pt x="7448064" y="9759689"/>
                  <a:pt x="7506596" y="9753600"/>
                </a:cubicBezTo>
                <a:cubicBezTo>
                  <a:pt x="7565128" y="9747511"/>
                  <a:pt x="7633820" y="9780046"/>
                  <a:pt x="7723542" y="9812319"/>
                </a:cubicBezTo>
                <a:cubicBezTo>
                  <a:pt x="7813264" y="9844592"/>
                  <a:pt x="7932159" y="9933715"/>
                  <a:pt x="8044927" y="9947237"/>
                </a:cubicBezTo>
                <a:cubicBezTo>
                  <a:pt x="8157696" y="9960759"/>
                  <a:pt x="8321749" y="9913022"/>
                  <a:pt x="8400153" y="9893449"/>
                </a:cubicBezTo>
                <a:cubicBezTo>
                  <a:pt x="8478557" y="9873876"/>
                  <a:pt x="8480276" y="9824533"/>
                  <a:pt x="8515350" y="9829800"/>
                </a:cubicBezTo>
                <a:cubicBezTo>
                  <a:pt x="8550425" y="9835067"/>
                  <a:pt x="8578850" y="9867900"/>
                  <a:pt x="8610600" y="9925050"/>
                </a:cubicBezTo>
                <a:cubicBezTo>
                  <a:pt x="8642350" y="9982200"/>
                  <a:pt x="8696325" y="10099675"/>
                  <a:pt x="8705850" y="10172700"/>
                </a:cubicBezTo>
                <a:cubicBezTo>
                  <a:pt x="8715375" y="10245725"/>
                  <a:pt x="8677275" y="10321925"/>
                  <a:pt x="8667750" y="10363200"/>
                </a:cubicBezTo>
                <a:cubicBezTo>
                  <a:pt x="8658225" y="10404475"/>
                  <a:pt x="8658225" y="10366375"/>
                  <a:pt x="8648700" y="10420350"/>
                </a:cubicBezTo>
                <a:cubicBezTo>
                  <a:pt x="8639175" y="10474325"/>
                  <a:pt x="8626475" y="10598150"/>
                  <a:pt x="8610600" y="10687050"/>
                </a:cubicBezTo>
                <a:cubicBezTo>
                  <a:pt x="8594725" y="10775950"/>
                  <a:pt x="8556625" y="10855325"/>
                  <a:pt x="8553450" y="10953750"/>
                </a:cubicBezTo>
                <a:cubicBezTo>
                  <a:pt x="8550275" y="11052175"/>
                  <a:pt x="8467224" y="11189536"/>
                  <a:pt x="8591550" y="11277600"/>
                </a:cubicBezTo>
                <a:cubicBezTo>
                  <a:pt x="8715876" y="11365664"/>
                  <a:pt x="9096875" y="11441864"/>
                  <a:pt x="9299407" y="11482136"/>
                </a:cubicBezTo>
                <a:cubicBezTo>
                  <a:pt x="9501939" y="11522408"/>
                  <a:pt x="9623592" y="11471108"/>
                  <a:pt x="9806739" y="11519234"/>
                </a:cubicBezTo>
                <a:cubicBezTo>
                  <a:pt x="9989886" y="11567360"/>
                  <a:pt x="10303878" y="11614819"/>
                  <a:pt x="10398292" y="11770895"/>
                </a:cubicBezTo>
                <a:cubicBezTo>
                  <a:pt x="10492706" y="11926971"/>
                  <a:pt x="10338635" y="12282905"/>
                  <a:pt x="10373226" y="12455692"/>
                </a:cubicBezTo>
                <a:cubicBezTo>
                  <a:pt x="10407817" y="12628479"/>
                  <a:pt x="10488362" y="12725232"/>
                  <a:pt x="10605837" y="12807615"/>
                </a:cubicBezTo>
                <a:cubicBezTo>
                  <a:pt x="10723312" y="12889998"/>
                  <a:pt x="10928016" y="12909717"/>
                  <a:pt x="11078076" y="12949989"/>
                </a:cubicBezTo>
                <a:cubicBezTo>
                  <a:pt x="11228137" y="12990262"/>
                  <a:pt x="11374521" y="13010481"/>
                  <a:pt x="11506200" y="13049250"/>
                </a:cubicBezTo>
                <a:cubicBezTo>
                  <a:pt x="11637879" y="13088019"/>
                  <a:pt x="11791950" y="13138150"/>
                  <a:pt x="11868150" y="13182600"/>
                </a:cubicBezTo>
                <a:cubicBezTo>
                  <a:pt x="11944350" y="13227050"/>
                  <a:pt x="11960225" y="13201650"/>
                  <a:pt x="11963400" y="13315950"/>
                </a:cubicBezTo>
                <a:cubicBezTo>
                  <a:pt x="11966575" y="13430250"/>
                  <a:pt x="11922125" y="13690600"/>
                  <a:pt x="11887200" y="13868400"/>
                </a:cubicBezTo>
                <a:cubicBezTo>
                  <a:pt x="11852275" y="14046200"/>
                  <a:pt x="11791950" y="14236700"/>
                  <a:pt x="11753850" y="14382750"/>
                </a:cubicBezTo>
                <a:cubicBezTo>
                  <a:pt x="11715750" y="14528800"/>
                  <a:pt x="11674475" y="14639925"/>
                  <a:pt x="11658600" y="14744700"/>
                </a:cubicBezTo>
                <a:cubicBezTo>
                  <a:pt x="11642725" y="14849475"/>
                  <a:pt x="11652250" y="14903450"/>
                  <a:pt x="11658600" y="15011400"/>
                </a:cubicBezTo>
                <a:cubicBezTo>
                  <a:pt x="11664950" y="15119350"/>
                  <a:pt x="11610975" y="15211425"/>
                  <a:pt x="11696700" y="15392400"/>
                </a:cubicBezTo>
                <a:cubicBezTo>
                  <a:pt x="11782425" y="15573375"/>
                  <a:pt x="11877675" y="15925800"/>
                  <a:pt x="12172950" y="16097250"/>
                </a:cubicBezTo>
                <a:cubicBezTo>
                  <a:pt x="12468225" y="16268700"/>
                  <a:pt x="13303250" y="16325850"/>
                  <a:pt x="13468350" y="16421100"/>
                </a:cubicBezTo>
              </a:path>
            </a:pathLst>
          </a:custGeom>
          <a:noFill/>
          <a:ln w="1016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007495" y="641092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 rot="19848914">
            <a:off x="5791228" y="4903087"/>
            <a:ext cx="556990" cy="547233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62262 w 776377"/>
              <a:gd name="connsiteY2" fmla="*/ 37488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68804 w 776377"/>
              <a:gd name="connsiteY2" fmla="*/ 40565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  <a:gd name="connsiteX0" fmla="*/ 658610 w 658610"/>
              <a:gd name="connsiteY0" fmla="*/ 0 h 779009"/>
              <a:gd name="connsiteX1" fmla="*/ 222225 w 658610"/>
              <a:gd name="connsiteY1" fmla="*/ 483924 h 779009"/>
              <a:gd name="connsiteX2" fmla="*/ 168804 w 658610"/>
              <a:gd name="connsiteY2" fmla="*/ 405655 h 779009"/>
              <a:gd name="connsiteX3" fmla="*/ 0 w 658610"/>
              <a:gd name="connsiteY3" fmla="*/ 779009 h 779009"/>
              <a:gd name="connsiteX4" fmla="*/ 386161 w 658610"/>
              <a:gd name="connsiteY4" fmla="*/ 611430 h 779009"/>
              <a:gd name="connsiteX5" fmla="*/ 302372 w 658610"/>
              <a:gd name="connsiteY5" fmla="*/ 560428 h 779009"/>
              <a:gd name="connsiteX6" fmla="*/ 556990 w 658610"/>
              <a:gd name="connsiteY6" fmla="*/ 330652 h 779009"/>
              <a:gd name="connsiteX0" fmla="*/ 454586 w 556990"/>
              <a:gd name="connsiteY0" fmla="*/ 0 h 547233"/>
              <a:gd name="connsiteX1" fmla="*/ 222225 w 556990"/>
              <a:gd name="connsiteY1" fmla="*/ 252148 h 547233"/>
              <a:gd name="connsiteX2" fmla="*/ 168804 w 556990"/>
              <a:gd name="connsiteY2" fmla="*/ 173879 h 547233"/>
              <a:gd name="connsiteX3" fmla="*/ 0 w 556990"/>
              <a:gd name="connsiteY3" fmla="*/ 547233 h 547233"/>
              <a:gd name="connsiteX4" fmla="*/ 386161 w 556990"/>
              <a:gd name="connsiteY4" fmla="*/ 379654 h 547233"/>
              <a:gd name="connsiteX5" fmla="*/ 302372 w 556990"/>
              <a:gd name="connsiteY5" fmla="*/ 328652 h 547233"/>
              <a:gd name="connsiteX6" fmla="*/ 556990 w 556990"/>
              <a:gd name="connsiteY6" fmla="*/ 98876 h 5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6990" h="547233">
                <a:moveTo>
                  <a:pt x="454586" y="0"/>
                </a:moveTo>
                <a:lnTo>
                  <a:pt x="222225" y="252148"/>
                </a:lnTo>
                <a:lnTo>
                  <a:pt x="168804" y="173879"/>
                </a:lnTo>
                <a:lnTo>
                  <a:pt x="0" y="547233"/>
                </a:lnTo>
                <a:lnTo>
                  <a:pt x="386161" y="379654"/>
                </a:lnTo>
                <a:lnTo>
                  <a:pt x="302372" y="328652"/>
                </a:lnTo>
                <a:cubicBezTo>
                  <a:pt x="368155" y="261853"/>
                  <a:pt x="430083" y="190406"/>
                  <a:pt x="556990" y="98876"/>
                </a:cubicBezTo>
              </a:path>
            </a:pathLst>
          </a:cu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 rot="20193766">
            <a:off x="4333988" y="4663656"/>
            <a:ext cx="816930" cy="731241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  <a:gd name="connsiteX0" fmla="*/ 658610 w 848047"/>
              <a:gd name="connsiteY0" fmla="*/ 0 h 779009"/>
              <a:gd name="connsiteX1" fmla="*/ 222225 w 848047"/>
              <a:gd name="connsiteY1" fmla="*/ 483924 h 779009"/>
              <a:gd name="connsiteX2" fmla="*/ 171223 w 848047"/>
              <a:gd name="connsiteY2" fmla="*/ 352775 h 779009"/>
              <a:gd name="connsiteX3" fmla="*/ 0 w 848047"/>
              <a:gd name="connsiteY3" fmla="*/ 779009 h 779009"/>
              <a:gd name="connsiteX4" fmla="*/ 386161 w 848047"/>
              <a:gd name="connsiteY4" fmla="*/ 611430 h 779009"/>
              <a:gd name="connsiteX5" fmla="*/ 302372 w 848047"/>
              <a:gd name="connsiteY5" fmla="*/ 560428 h 779009"/>
              <a:gd name="connsiteX6" fmla="*/ 848047 w 848047"/>
              <a:gd name="connsiteY6" fmla="*/ 137248 h 779009"/>
              <a:gd name="connsiteX0" fmla="*/ 596377 w 848047"/>
              <a:gd name="connsiteY0" fmla="*/ 0 h 731241"/>
              <a:gd name="connsiteX1" fmla="*/ 222225 w 848047"/>
              <a:gd name="connsiteY1" fmla="*/ 436156 h 731241"/>
              <a:gd name="connsiteX2" fmla="*/ 171223 w 848047"/>
              <a:gd name="connsiteY2" fmla="*/ 305007 h 731241"/>
              <a:gd name="connsiteX3" fmla="*/ 0 w 848047"/>
              <a:gd name="connsiteY3" fmla="*/ 731241 h 731241"/>
              <a:gd name="connsiteX4" fmla="*/ 386161 w 848047"/>
              <a:gd name="connsiteY4" fmla="*/ 563662 h 731241"/>
              <a:gd name="connsiteX5" fmla="*/ 302372 w 848047"/>
              <a:gd name="connsiteY5" fmla="*/ 512660 h 731241"/>
              <a:gd name="connsiteX6" fmla="*/ 848047 w 848047"/>
              <a:gd name="connsiteY6" fmla="*/ 89480 h 731241"/>
              <a:gd name="connsiteX0" fmla="*/ 596377 w 816930"/>
              <a:gd name="connsiteY0" fmla="*/ 0 h 731241"/>
              <a:gd name="connsiteX1" fmla="*/ 222225 w 816930"/>
              <a:gd name="connsiteY1" fmla="*/ 436156 h 731241"/>
              <a:gd name="connsiteX2" fmla="*/ 171223 w 816930"/>
              <a:gd name="connsiteY2" fmla="*/ 305007 h 731241"/>
              <a:gd name="connsiteX3" fmla="*/ 0 w 816930"/>
              <a:gd name="connsiteY3" fmla="*/ 731241 h 731241"/>
              <a:gd name="connsiteX4" fmla="*/ 386161 w 816930"/>
              <a:gd name="connsiteY4" fmla="*/ 563662 h 731241"/>
              <a:gd name="connsiteX5" fmla="*/ 302372 w 816930"/>
              <a:gd name="connsiteY5" fmla="*/ 512660 h 731241"/>
              <a:gd name="connsiteX6" fmla="*/ 816930 w 816930"/>
              <a:gd name="connsiteY6" fmla="*/ 113364 h 73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6930" h="731241">
                <a:moveTo>
                  <a:pt x="596377" y="0"/>
                </a:moveTo>
                <a:lnTo>
                  <a:pt x="222225" y="436156"/>
                </a:lnTo>
                <a:lnTo>
                  <a:pt x="171223" y="305007"/>
                </a:lnTo>
                <a:lnTo>
                  <a:pt x="0" y="731241"/>
                </a:lnTo>
                <a:lnTo>
                  <a:pt x="386161" y="563662"/>
                </a:lnTo>
                <a:lnTo>
                  <a:pt x="302372" y="512660"/>
                </a:lnTo>
                <a:cubicBezTo>
                  <a:pt x="368155" y="445861"/>
                  <a:pt x="690023" y="204894"/>
                  <a:pt x="816930" y="113364"/>
                </a:cubicBezTo>
              </a:path>
            </a:pathLst>
          </a:cu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 rot="2186347">
            <a:off x="8292059" y="7457371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8061561" y="7260945"/>
            <a:ext cx="701439" cy="1159155"/>
          </a:xfrm>
          <a:custGeom>
            <a:avLst/>
            <a:gdLst>
              <a:gd name="connsiteX0" fmla="*/ 678579 w 701439"/>
              <a:gd name="connsiteY0" fmla="*/ 8535 h 1159155"/>
              <a:gd name="connsiteX1" fmla="*/ 495699 w 701439"/>
              <a:gd name="connsiteY1" fmla="*/ 23775 h 1159155"/>
              <a:gd name="connsiteX2" fmla="*/ 190899 w 701439"/>
              <a:gd name="connsiteY2" fmla="*/ 210465 h 1159155"/>
              <a:gd name="connsiteX3" fmla="*/ 4209 w 701439"/>
              <a:gd name="connsiteY3" fmla="*/ 507645 h 1159155"/>
              <a:gd name="connsiteX4" fmla="*/ 68979 w 701439"/>
              <a:gd name="connsiteY4" fmla="*/ 861975 h 1159155"/>
              <a:gd name="connsiteX5" fmla="*/ 164229 w 701439"/>
              <a:gd name="connsiteY5" fmla="*/ 1063905 h 1159155"/>
              <a:gd name="connsiteX6" fmla="*/ 427119 w 701439"/>
              <a:gd name="connsiteY6" fmla="*/ 1121055 h 1159155"/>
              <a:gd name="connsiteX7" fmla="*/ 701439 w 701439"/>
              <a:gd name="connsiteY7" fmla="*/ 1159155 h 1159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1439" h="1159155">
                <a:moveTo>
                  <a:pt x="678579" y="8535"/>
                </a:moveTo>
                <a:cubicBezTo>
                  <a:pt x="627779" y="-673"/>
                  <a:pt x="576979" y="-9880"/>
                  <a:pt x="495699" y="23775"/>
                </a:cubicBezTo>
                <a:cubicBezTo>
                  <a:pt x="414419" y="57430"/>
                  <a:pt x="272814" y="129820"/>
                  <a:pt x="190899" y="210465"/>
                </a:cubicBezTo>
                <a:cubicBezTo>
                  <a:pt x="108984" y="291110"/>
                  <a:pt x="24529" y="399060"/>
                  <a:pt x="4209" y="507645"/>
                </a:cubicBezTo>
                <a:cubicBezTo>
                  <a:pt x="-16111" y="616230"/>
                  <a:pt x="42309" y="769265"/>
                  <a:pt x="68979" y="861975"/>
                </a:cubicBezTo>
                <a:cubicBezTo>
                  <a:pt x="95649" y="954685"/>
                  <a:pt x="104539" y="1020725"/>
                  <a:pt x="164229" y="1063905"/>
                </a:cubicBezTo>
                <a:cubicBezTo>
                  <a:pt x="223919" y="1107085"/>
                  <a:pt x="337584" y="1105180"/>
                  <a:pt x="427119" y="1121055"/>
                </a:cubicBezTo>
                <a:cubicBezTo>
                  <a:pt x="516654" y="1136930"/>
                  <a:pt x="609046" y="1148042"/>
                  <a:pt x="701439" y="1159155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4305323" y="4808136"/>
            <a:ext cx="1864365" cy="1296578"/>
          </a:xfrm>
          <a:custGeom>
            <a:avLst/>
            <a:gdLst>
              <a:gd name="connsiteX0" fmla="*/ 55662 w 1864365"/>
              <a:gd name="connsiteY0" fmla="*/ 0 h 1296578"/>
              <a:gd name="connsiteX1" fmla="*/ 396 w 1864365"/>
              <a:gd name="connsiteY1" fmla="*/ 366765 h 1296578"/>
              <a:gd name="connsiteX2" fmla="*/ 45613 w 1864365"/>
              <a:gd name="connsiteY2" fmla="*/ 658167 h 1296578"/>
              <a:gd name="connsiteX3" fmla="*/ 271701 w 1864365"/>
              <a:gd name="connsiteY3" fmla="*/ 1090246 h 1296578"/>
              <a:gd name="connsiteX4" fmla="*/ 643490 w 1864365"/>
              <a:gd name="connsiteY4" fmla="*/ 1230923 h 1296578"/>
              <a:gd name="connsiteX5" fmla="*/ 1155956 w 1864365"/>
              <a:gd name="connsiteY5" fmla="*/ 1296238 h 1296578"/>
              <a:gd name="connsiteX6" fmla="*/ 1552866 w 1864365"/>
              <a:gd name="connsiteY6" fmla="*/ 1205802 h 1296578"/>
              <a:gd name="connsiteX7" fmla="*/ 1778954 w 1864365"/>
              <a:gd name="connsiteY7" fmla="*/ 859134 h 1296578"/>
              <a:gd name="connsiteX8" fmla="*/ 1864365 w 1864365"/>
              <a:gd name="connsiteY8" fmla="*/ 517490 h 129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365" h="1296578">
                <a:moveTo>
                  <a:pt x="55662" y="0"/>
                </a:moveTo>
                <a:cubicBezTo>
                  <a:pt x="28866" y="128535"/>
                  <a:pt x="2071" y="257071"/>
                  <a:pt x="396" y="366765"/>
                </a:cubicBezTo>
                <a:cubicBezTo>
                  <a:pt x="-1279" y="476459"/>
                  <a:pt x="395" y="537587"/>
                  <a:pt x="45613" y="658167"/>
                </a:cubicBezTo>
                <a:cubicBezTo>
                  <a:pt x="90831" y="778747"/>
                  <a:pt x="172055" y="994787"/>
                  <a:pt x="271701" y="1090246"/>
                </a:cubicBezTo>
                <a:cubicBezTo>
                  <a:pt x="371347" y="1185705"/>
                  <a:pt x="496114" y="1196591"/>
                  <a:pt x="643490" y="1230923"/>
                </a:cubicBezTo>
                <a:cubicBezTo>
                  <a:pt x="790866" y="1265255"/>
                  <a:pt x="1004393" y="1300425"/>
                  <a:pt x="1155956" y="1296238"/>
                </a:cubicBezTo>
                <a:cubicBezTo>
                  <a:pt x="1307519" y="1292051"/>
                  <a:pt x="1449033" y="1278653"/>
                  <a:pt x="1552866" y="1205802"/>
                </a:cubicBezTo>
                <a:cubicBezTo>
                  <a:pt x="1656699" y="1132951"/>
                  <a:pt x="1727038" y="973853"/>
                  <a:pt x="1778954" y="859134"/>
                </a:cubicBezTo>
                <a:cubicBezTo>
                  <a:pt x="1830871" y="744415"/>
                  <a:pt x="1847618" y="630952"/>
                  <a:pt x="1864365" y="517490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0005982" y="10151587"/>
            <a:ext cx="963906" cy="348756"/>
          </a:xfrm>
          <a:custGeom>
            <a:avLst/>
            <a:gdLst>
              <a:gd name="connsiteX0" fmla="*/ 0 w 963906"/>
              <a:gd name="connsiteY0" fmla="*/ 0 h 348756"/>
              <a:gd name="connsiteX1" fmla="*/ 107748 w 963906"/>
              <a:gd name="connsiteY1" fmla="*/ 183463 h 348756"/>
              <a:gd name="connsiteX2" fmla="*/ 285386 w 963906"/>
              <a:gd name="connsiteY2" fmla="*/ 262089 h 348756"/>
              <a:gd name="connsiteX3" fmla="*/ 509618 w 963906"/>
              <a:gd name="connsiteY3" fmla="*/ 346540 h 348756"/>
              <a:gd name="connsiteX4" fmla="*/ 806652 w 963906"/>
              <a:gd name="connsiteY4" fmla="*/ 302859 h 348756"/>
              <a:gd name="connsiteX5" fmla="*/ 963906 w 963906"/>
              <a:gd name="connsiteY5" fmla="*/ 87363 h 34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906" h="348756">
                <a:moveTo>
                  <a:pt x="0" y="0"/>
                </a:moveTo>
                <a:cubicBezTo>
                  <a:pt x="30092" y="69891"/>
                  <a:pt x="60184" y="139782"/>
                  <a:pt x="107748" y="183463"/>
                </a:cubicBezTo>
                <a:cubicBezTo>
                  <a:pt x="155312" y="227144"/>
                  <a:pt x="218408" y="234910"/>
                  <a:pt x="285386" y="262089"/>
                </a:cubicBezTo>
                <a:cubicBezTo>
                  <a:pt x="352364" y="289268"/>
                  <a:pt x="422740" y="339745"/>
                  <a:pt x="509618" y="346540"/>
                </a:cubicBezTo>
                <a:cubicBezTo>
                  <a:pt x="596496" y="353335"/>
                  <a:pt x="730937" y="346055"/>
                  <a:pt x="806652" y="302859"/>
                </a:cubicBezTo>
                <a:cubicBezTo>
                  <a:pt x="882367" y="259663"/>
                  <a:pt x="923136" y="173513"/>
                  <a:pt x="963906" y="87363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 rot="20675259">
            <a:off x="10209656" y="9486886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965040" y="870499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4366813" y="715142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3713995" y="6061881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extBox 126"/>
          <p:cNvSpPr txBox="1"/>
          <p:nvPr/>
        </p:nvSpPr>
        <p:spPr>
          <a:xfrm>
            <a:off x="5120445" y="861021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128" name="Oval 127"/>
          <p:cNvSpPr/>
          <p:nvPr/>
        </p:nvSpPr>
        <p:spPr>
          <a:xfrm>
            <a:off x="5471286" y="5262695"/>
            <a:ext cx="185979" cy="20147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5368459" y="5416521"/>
            <a:ext cx="14193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Boguchar</a:t>
            </a:r>
            <a:endParaRPr lang="en-US" sz="2400" b="1" dirty="0"/>
          </a:p>
        </p:txBody>
      </p:sp>
      <p:sp>
        <p:nvSpPr>
          <p:cNvPr id="130" name="TextBox 129"/>
          <p:cNvSpPr txBox="1"/>
          <p:nvPr/>
        </p:nvSpPr>
        <p:spPr>
          <a:xfrm rot="2284273">
            <a:off x="542895" y="88223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131" name="TextBox 130"/>
          <p:cNvSpPr txBox="1"/>
          <p:nvPr/>
        </p:nvSpPr>
        <p:spPr>
          <a:xfrm rot="2672929">
            <a:off x="10248466" y="6720720"/>
            <a:ext cx="148902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32" name="TextBox 131"/>
          <p:cNvSpPr txBox="1"/>
          <p:nvPr/>
        </p:nvSpPr>
        <p:spPr>
          <a:xfrm rot="3597044">
            <a:off x="7711515" y="8287918"/>
            <a:ext cx="152994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39" name="Rectangle 138"/>
          <p:cNvSpPr/>
          <p:nvPr/>
        </p:nvSpPr>
        <p:spPr>
          <a:xfrm>
            <a:off x="9516345" y="639562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9832238" y="657825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LITTLE SATURN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</a:t>
            </a:r>
            <a:r>
              <a:rPr lang="en-US" sz="3600" b="1" dirty="0" smtClean="0">
                <a:latin typeface="Georgia" panose="02040502050405020303" pitchFamily="18" charset="0"/>
              </a:rPr>
              <a:t>tion</a:t>
            </a:r>
            <a:endParaRPr lang="en-US" sz="3600" b="1" dirty="0" smtClean="0">
              <a:latin typeface="Georgia" panose="02040502050405020303" pitchFamily="18" charset="0"/>
            </a:endParaRP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18-20 December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41" name="Picture 1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4562" y="2020836"/>
            <a:ext cx="1004612" cy="1141441"/>
          </a:xfrm>
          <a:prstGeom prst="rect">
            <a:avLst/>
          </a:prstGeom>
        </p:spPr>
      </p:pic>
      <p:sp>
        <p:nvSpPr>
          <p:cNvPr id="142" name="TextBox 141"/>
          <p:cNvSpPr txBox="1"/>
          <p:nvPr/>
        </p:nvSpPr>
        <p:spPr>
          <a:xfrm>
            <a:off x="10409024" y="3405902"/>
            <a:ext cx="65142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0        25      </a:t>
            </a:r>
            <a:r>
              <a:rPr lang="en-US" sz="2400" b="1" dirty="0"/>
              <a:t>5</a:t>
            </a:r>
            <a:r>
              <a:rPr lang="en-US" sz="2400" b="1" dirty="0" smtClean="0"/>
              <a:t>0       75     100    125     150    175    200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10604311" y="3190344"/>
            <a:ext cx="6005015" cy="185754"/>
            <a:chOff x="686494" y="24472836"/>
            <a:chExt cx="5930142" cy="210876"/>
          </a:xfrm>
        </p:grpSpPr>
        <p:grpSp>
          <p:nvGrpSpPr>
            <p:cNvPr id="144" name="Group 143"/>
            <p:cNvGrpSpPr/>
            <p:nvPr/>
          </p:nvGrpSpPr>
          <p:grpSpPr>
            <a:xfrm>
              <a:off x="686494" y="24472836"/>
              <a:ext cx="3702626" cy="210876"/>
              <a:chOff x="-527978" y="24568252"/>
              <a:chExt cx="6223658" cy="210876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/>
            <p:cNvGrpSpPr/>
            <p:nvPr/>
          </p:nvGrpSpPr>
          <p:grpSpPr>
            <a:xfrm>
              <a:off x="4388413" y="24473263"/>
              <a:ext cx="2228223" cy="208877"/>
              <a:chOff x="-545851" y="24566064"/>
              <a:chExt cx="3745368" cy="208877"/>
            </a:xfrm>
          </p:grpSpPr>
          <p:sp>
            <p:nvSpPr>
              <p:cNvPr id="146" name="Rectangle 145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" name="Group 158"/>
          <p:cNvGrpSpPr/>
          <p:nvPr/>
        </p:nvGrpSpPr>
        <p:grpSpPr>
          <a:xfrm>
            <a:off x="15308278" y="10728959"/>
            <a:ext cx="1451842" cy="1309816"/>
            <a:chOff x="5305666" y="8031892"/>
            <a:chExt cx="1451842" cy="1309816"/>
          </a:xfrm>
        </p:grpSpPr>
        <p:sp>
          <p:nvSpPr>
            <p:cNvPr id="160" name="Rectangle 159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24" name="Freeform 223"/>
          <p:cNvSpPr/>
          <p:nvPr/>
        </p:nvSpPr>
        <p:spPr>
          <a:xfrm rot="10800000">
            <a:off x="11049000" y="12233066"/>
            <a:ext cx="747058" cy="644733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12190435" y="1232164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176" name="TextBox 175"/>
          <p:cNvSpPr txBox="1"/>
          <p:nvPr/>
        </p:nvSpPr>
        <p:spPr>
          <a:xfrm rot="2148558">
            <a:off x="6752764" y="15186719"/>
            <a:ext cx="122427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Manich</a:t>
            </a:r>
            <a:endParaRPr lang="en-US" sz="2400" b="1" i="1" dirty="0"/>
          </a:p>
        </p:txBody>
      </p:sp>
      <p:sp>
        <p:nvSpPr>
          <p:cNvPr id="188" name="TextBox 187"/>
          <p:cNvSpPr txBox="1"/>
          <p:nvPr/>
        </p:nvSpPr>
        <p:spPr>
          <a:xfrm rot="4033915">
            <a:off x="7422661" y="15881849"/>
            <a:ext cx="88778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River</a:t>
            </a:r>
            <a:endParaRPr lang="en-US" sz="2400" b="1" i="1" dirty="0"/>
          </a:p>
        </p:txBody>
      </p:sp>
      <p:sp>
        <p:nvSpPr>
          <p:cNvPr id="233" name="Freeform 232"/>
          <p:cNvSpPr/>
          <p:nvPr/>
        </p:nvSpPr>
        <p:spPr>
          <a:xfrm rot="18491583">
            <a:off x="7153636" y="6142105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Oval 235"/>
          <p:cNvSpPr/>
          <p:nvPr/>
        </p:nvSpPr>
        <p:spPr>
          <a:xfrm>
            <a:off x="4636417" y="109219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3066838" y="10770534"/>
            <a:ext cx="16014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Kamensk</a:t>
            </a:r>
            <a:r>
              <a:rPr lang="en-US" sz="2400" b="1" dirty="0"/>
              <a:t>-</a:t>
            </a:r>
          </a:p>
          <a:p>
            <a:r>
              <a:rPr lang="en-US" sz="2400" b="1" dirty="0" err="1" smtClean="0"/>
              <a:t>Shakhtinsk</a:t>
            </a:r>
            <a:endParaRPr lang="en-US" sz="2400" b="1" dirty="0"/>
          </a:p>
        </p:txBody>
      </p:sp>
      <p:sp>
        <p:nvSpPr>
          <p:cNvPr id="219" name="TextBox 218"/>
          <p:cNvSpPr txBox="1"/>
          <p:nvPr/>
        </p:nvSpPr>
        <p:spPr>
          <a:xfrm>
            <a:off x="11172536" y="134239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220" name="TextBox 219"/>
          <p:cNvSpPr txBox="1"/>
          <p:nvPr/>
        </p:nvSpPr>
        <p:spPr>
          <a:xfrm rot="658250">
            <a:off x="11197832" y="11588253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2898922" y="6916231"/>
            <a:ext cx="15282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1767647" y="6013553"/>
            <a:ext cx="1944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7" name="Freeform 6"/>
          <p:cNvSpPr/>
          <p:nvPr/>
        </p:nvSpPr>
        <p:spPr>
          <a:xfrm>
            <a:off x="7074359" y="6472989"/>
            <a:ext cx="1367799" cy="779071"/>
          </a:xfrm>
          <a:custGeom>
            <a:avLst/>
            <a:gdLst>
              <a:gd name="connsiteX0" fmla="*/ 44325 w 1367799"/>
              <a:gd name="connsiteY0" fmla="*/ 0 h 779071"/>
              <a:gd name="connsiteX1" fmla="*/ 209 w 1367799"/>
              <a:gd name="connsiteY1" fmla="*/ 156411 h 779071"/>
              <a:gd name="connsiteX2" fmla="*/ 60367 w 1367799"/>
              <a:gd name="connsiteY2" fmla="*/ 525379 h 779071"/>
              <a:gd name="connsiteX3" fmla="*/ 264904 w 1367799"/>
              <a:gd name="connsiteY3" fmla="*/ 733927 h 779071"/>
              <a:gd name="connsiteX4" fmla="*/ 593767 w 1367799"/>
              <a:gd name="connsiteY4" fmla="*/ 770022 h 779071"/>
              <a:gd name="connsiteX5" fmla="*/ 1034925 w 1367799"/>
              <a:gd name="connsiteY5" fmla="*/ 609600 h 779071"/>
              <a:gd name="connsiteX6" fmla="*/ 1227430 w 1367799"/>
              <a:gd name="connsiteY6" fmla="*/ 393032 h 779071"/>
              <a:gd name="connsiteX7" fmla="*/ 1311652 w 1367799"/>
              <a:gd name="connsiteY7" fmla="*/ 212558 h 779071"/>
              <a:gd name="connsiteX8" fmla="*/ 1367799 w 1367799"/>
              <a:gd name="connsiteY8" fmla="*/ 124327 h 77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7799" h="779071">
                <a:moveTo>
                  <a:pt x="44325" y="0"/>
                </a:moveTo>
                <a:cubicBezTo>
                  <a:pt x="20930" y="34424"/>
                  <a:pt x="-2465" y="68848"/>
                  <a:pt x="209" y="156411"/>
                </a:cubicBezTo>
                <a:cubicBezTo>
                  <a:pt x="2883" y="243974"/>
                  <a:pt x="16251" y="429126"/>
                  <a:pt x="60367" y="525379"/>
                </a:cubicBezTo>
                <a:cubicBezTo>
                  <a:pt x="104483" y="621632"/>
                  <a:pt x="176004" y="693153"/>
                  <a:pt x="264904" y="733927"/>
                </a:cubicBezTo>
                <a:cubicBezTo>
                  <a:pt x="353804" y="774701"/>
                  <a:pt x="465430" y="790743"/>
                  <a:pt x="593767" y="770022"/>
                </a:cubicBezTo>
                <a:cubicBezTo>
                  <a:pt x="722104" y="749301"/>
                  <a:pt x="929315" y="672432"/>
                  <a:pt x="1034925" y="609600"/>
                </a:cubicBezTo>
                <a:cubicBezTo>
                  <a:pt x="1140535" y="546768"/>
                  <a:pt x="1181309" y="459206"/>
                  <a:pt x="1227430" y="393032"/>
                </a:cubicBezTo>
                <a:cubicBezTo>
                  <a:pt x="1273551" y="326858"/>
                  <a:pt x="1288257" y="257342"/>
                  <a:pt x="1311652" y="212558"/>
                </a:cubicBezTo>
                <a:cubicBezTo>
                  <a:pt x="1335047" y="167774"/>
                  <a:pt x="1356436" y="139032"/>
                  <a:pt x="1367799" y="124327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Oval 194"/>
          <p:cNvSpPr/>
          <p:nvPr/>
        </p:nvSpPr>
        <p:spPr>
          <a:xfrm>
            <a:off x="2498859" y="101510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TextBox 195"/>
          <p:cNvSpPr txBox="1"/>
          <p:nvPr/>
        </p:nvSpPr>
        <p:spPr>
          <a:xfrm>
            <a:off x="1350333" y="10301667"/>
            <a:ext cx="22270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grpSp>
        <p:nvGrpSpPr>
          <p:cNvPr id="197" name="Group 196"/>
          <p:cNvGrpSpPr/>
          <p:nvPr/>
        </p:nvGrpSpPr>
        <p:grpSpPr>
          <a:xfrm>
            <a:off x="11233414" y="7975986"/>
            <a:ext cx="932217" cy="2433453"/>
            <a:chOff x="7633005" y="9833786"/>
            <a:chExt cx="932217" cy="2433453"/>
          </a:xfrm>
        </p:grpSpPr>
        <p:sp>
          <p:nvSpPr>
            <p:cNvPr id="198" name="Freeform 197"/>
            <p:cNvSpPr/>
            <p:nvPr/>
          </p:nvSpPr>
          <p:spPr>
            <a:xfrm rot="868831">
              <a:off x="7633005" y="9833786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198"/>
            <p:cNvGrpSpPr/>
            <p:nvPr/>
          </p:nvGrpSpPr>
          <p:grpSpPr>
            <a:xfrm rot="18320677">
              <a:off x="7879802" y="10477755"/>
              <a:ext cx="1062722" cy="296596"/>
              <a:chOff x="13330300" y="26123431"/>
              <a:chExt cx="1062722" cy="296596"/>
            </a:xfrm>
          </p:grpSpPr>
          <p:sp>
            <p:nvSpPr>
              <p:cNvPr id="200" name="Rectangle 199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13330300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05" name="Group 204"/>
          <p:cNvGrpSpPr/>
          <p:nvPr/>
        </p:nvGrpSpPr>
        <p:grpSpPr>
          <a:xfrm rot="3171845">
            <a:off x="5126829" y="1742787"/>
            <a:ext cx="932217" cy="2433453"/>
            <a:chOff x="7919332" y="9418150"/>
            <a:chExt cx="932217" cy="2433453"/>
          </a:xfrm>
        </p:grpSpPr>
        <p:sp>
          <p:nvSpPr>
            <p:cNvPr id="206" name="Freeform 205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" name="Group 206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10" name="Group 209"/>
          <p:cNvGrpSpPr/>
          <p:nvPr/>
        </p:nvGrpSpPr>
        <p:grpSpPr>
          <a:xfrm>
            <a:off x="5193942" y="838417"/>
            <a:ext cx="1451842" cy="1309816"/>
            <a:chOff x="5400916" y="8031892"/>
            <a:chExt cx="1451842" cy="1309816"/>
          </a:xfrm>
        </p:grpSpPr>
        <p:sp>
          <p:nvSpPr>
            <p:cNvPr id="211" name="Rectangle 210"/>
            <p:cNvSpPr/>
            <p:nvPr/>
          </p:nvSpPr>
          <p:spPr>
            <a:xfrm>
              <a:off x="5436972" y="8575589"/>
              <a:ext cx="13994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Voronezh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40091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3" name="TextBox 212"/>
          <p:cNvSpPr txBox="1"/>
          <p:nvPr/>
        </p:nvSpPr>
        <p:spPr>
          <a:xfrm>
            <a:off x="11020428" y="9225429"/>
            <a:ext cx="10840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grpSp>
        <p:nvGrpSpPr>
          <p:cNvPr id="214" name="Group 213"/>
          <p:cNvGrpSpPr/>
          <p:nvPr/>
        </p:nvGrpSpPr>
        <p:grpSpPr>
          <a:xfrm>
            <a:off x="16805835" y="1942353"/>
            <a:ext cx="425097" cy="1210598"/>
            <a:chOff x="16799904" y="23202900"/>
            <a:chExt cx="597031" cy="1657720"/>
          </a:xfrm>
        </p:grpSpPr>
        <p:sp>
          <p:nvSpPr>
            <p:cNvPr id="215" name="Down Arrow 21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17" name="Group 216"/>
          <p:cNvGrpSpPr/>
          <p:nvPr/>
        </p:nvGrpSpPr>
        <p:grpSpPr>
          <a:xfrm>
            <a:off x="7479942" y="3219667"/>
            <a:ext cx="1451842" cy="1309816"/>
            <a:chOff x="5305666" y="8031892"/>
            <a:chExt cx="1451842" cy="1309816"/>
          </a:xfrm>
        </p:grpSpPr>
        <p:sp>
          <p:nvSpPr>
            <p:cNvPr id="221" name="Rectangle 220"/>
            <p:cNvSpPr/>
            <p:nvPr/>
          </p:nvSpPr>
          <p:spPr>
            <a:xfrm>
              <a:off x="5436972" y="8575589"/>
              <a:ext cx="12089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western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15121764" y="14537373"/>
            <a:ext cx="1566333" cy="830910"/>
            <a:chOff x="1339089" y="3141082"/>
            <a:chExt cx="2584486" cy="1266982"/>
          </a:xfrm>
        </p:grpSpPr>
        <p:grpSp>
          <p:nvGrpSpPr>
            <p:cNvPr id="239" name="Group 238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282" name="Rectangle 28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83" name="TextBox 282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40" name="Freeform 23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41" name="Freeform 24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28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5632124" y="3978230"/>
            <a:ext cx="1632834" cy="830910"/>
            <a:chOff x="1292664" y="3141082"/>
            <a:chExt cx="2694214" cy="1266982"/>
          </a:xfrm>
        </p:grpSpPr>
        <p:grpSp>
          <p:nvGrpSpPr>
            <p:cNvPr id="285" name="Group 28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292" name="Rectangle 29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93" name="TextBox 292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86" name="Freeform 28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90" name="Freeform 28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899892" y="5155562"/>
            <a:ext cx="1632834" cy="830910"/>
            <a:chOff x="1292664" y="3141082"/>
            <a:chExt cx="2694214" cy="1266982"/>
          </a:xfrm>
        </p:grpSpPr>
        <p:grpSp>
          <p:nvGrpSpPr>
            <p:cNvPr id="295" name="Group 29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299" name="Rectangle 29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96" name="Freeform 29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97" name="Freeform 29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3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4355647" y="3634242"/>
            <a:ext cx="1632834" cy="830910"/>
            <a:chOff x="1524784" y="3141082"/>
            <a:chExt cx="2694214" cy="1266982"/>
          </a:xfrm>
        </p:grpSpPr>
        <p:grpSp>
          <p:nvGrpSpPr>
            <p:cNvPr id="302" name="Group 30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06" name="Rectangle 30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03" name="Freeform 30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04" name="Freeform 30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1524784" y="3758236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6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13319760" y="12187734"/>
            <a:ext cx="1566333" cy="830910"/>
            <a:chOff x="1339089" y="3141082"/>
            <a:chExt cx="2584486" cy="1266982"/>
          </a:xfrm>
        </p:grpSpPr>
        <p:grpSp>
          <p:nvGrpSpPr>
            <p:cNvPr id="309" name="Group 308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0" name="Freeform 30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1" name="Freeform 31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51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11569003" y="10750484"/>
            <a:ext cx="1566333" cy="830910"/>
            <a:chOff x="1339089" y="3141082"/>
            <a:chExt cx="2584486" cy="1266982"/>
          </a:xfrm>
        </p:grpSpPr>
        <p:grpSp>
          <p:nvGrpSpPr>
            <p:cNvPr id="316" name="Group 315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20" name="Rectangle 31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7" name="Freeform 31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8" name="Freeform 31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2G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11154675" y="9568464"/>
            <a:ext cx="1566333" cy="830910"/>
            <a:chOff x="1339089" y="3141082"/>
            <a:chExt cx="2584486" cy="1266982"/>
          </a:xfrm>
        </p:grpSpPr>
        <p:grpSp>
          <p:nvGrpSpPr>
            <p:cNvPr id="323" name="Group 322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27" name="Rectangle 32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28" name="TextBox 327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24" name="Freeform 32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5" name="Freeform 32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5S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9045215" y="7243945"/>
            <a:ext cx="1632834" cy="830910"/>
            <a:chOff x="1292664" y="3141082"/>
            <a:chExt cx="2694214" cy="1266982"/>
          </a:xfrm>
        </p:grpSpPr>
        <p:grpSp>
          <p:nvGrpSpPr>
            <p:cNvPr id="330" name="Group 329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34" name="Rectangle 33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35" name="TextBox 334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31" name="Freeform 33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2" name="Freeform 33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3G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4590705" y="11747365"/>
            <a:ext cx="1451842" cy="1309816"/>
            <a:chOff x="5319113" y="8031892"/>
            <a:chExt cx="1451842" cy="1309816"/>
          </a:xfrm>
        </p:grpSpPr>
        <p:sp>
          <p:nvSpPr>
            <p:cNvPr id="343" name="Rectangle 342"/>
            <p:cNvSpPr/>
            <p:nvPr/>
          </p:nvSpPr>
          <p:spPr>
            <a:xfrm>
              <a:off x="5436972" y="8575589"/>
              <a:ext cx="121727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5319113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4252130" y="5505392"/>
            <a:ext cx="1430020" cy="829909"/>
            <a:chOff x="1110692" y="13116053"/>
            <a:chExt cx="1347791" cy="735292"/>
          </a:xfrm>
        </p:grpSpPr>
        <p:grpSp>
          <p:nvGrpSpPr>
            <p:cNvPr id="346" name="Group 345"/>
            <p:cNvGrpSpPr/>
            <p:nvPr/>
          </p:nvGrpSpPr>
          <p:grpSpPr>
            <a:xfrm>
              <a:off x="1471397" y="13116053"/>
              <a:ext cx="735724" cy="735292"/>
              <a:chOff x="3329788" y="6167886"/>
              <a:chExt cx="735724" cy="735292"/>
            </a:xfrm>
          </p:grpSpPr>
          <p:grpSp>
            <p:nvGrpSpPr>
              <p:cNvPr id="348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350" name="Rectangle 34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cxnSp>
              <p:nvCxnSpPr>
                <p:cNvPr id="351" name="Straight Connector 350"/>
                <p:cNvCxnSpPr>
                  <a:stCxn id="350" idx="0"/>
                  <a:endCxn id="35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sp>
              <p:nvSpPr>
                <p:cNvPr id="35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</p:grpSp>
          <p:sp>
            <p:nvSpPr>
              <p:cNvPr id="349" name="TextBox 348"/>
              <p:cNvSpPr txBox="1"/>
              <p:nvPr/>
            </p:nvSpPr>
            <p:spPr>
              <a:xfrm>
                <a:off x="3329788" y="6167886"/>
                <a:ext cx="735724" cy="2163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18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47" name="TextBox 346"/>
            <p:cNvSpPr txBox="1"/>
            <p:nvPr/>
          </p:nvSpPr>
          <p:spPr>
            <a:xfrm>
              <a:off x="1110692" y="13465654"/>
              <a:ext cx="1347791" cy="3272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accent4">
                      <a:lumMod val="50000"/>
                    </a:schemeClr>
                  </a:solidFill>
                </a:rPr>
                <a:t>8It                B</a:t>
              </a:r>
              <a:endParaRPr lang="en-US" sz="18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8612503" y="13640536"/>
            <a:ext cx="1586390" cy="859002"/>
            <a:chOff x="-2280556" y="7971897"/>
            <a:chExt cx="2617582" cy="1309816"/>
          </a:xfrm>
        </p:grpSpPr>
        <p:grpSp>
          <p:nvGrpSpPr>
            <p:cNvPr id="355" name="Group 354"/>
            <p:cNvGrpSpPr/>
            <p:nvPr/>
          </p:nvGrpSpPr>
          <p:grpSpPr>
            <a:xfrm>
              <a:off x="-2186214" y="8742147"/>
              <a:ext cx="2208911" cy="294391"/>
              <a:chOff x="19405195" y="11229252"/>
              <a:chExt cx="2149928" cy="294391"/>
            </a:xfrm>
          </p:grpSpPr>
          <p:sp>
            <p:nvSpPr>
              <p:cNvPr id="362" name="Rectangle 36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63" name="Rectangle 362"/>
              <p:cNvSpPr/>
              <p:nvPr/>
            </p:nvSpPr>
            <p:spPr>
              <a:xfrm>
                <a:off x="19409741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56" name="Group 355"/>
            <p:cNvGrpSpPr/>
            <p:nvPr/>
          </p:nvGrpSpPr>
          <p:grpSpPr>
            <a:xfrm>
              <a:off x="-2280556" y="7971897"/>
              <a:ext cx="2617582" cy="1309816"/>
              <a:chOff x="13570844" y="17402297"/>
              <a:chExt cx="2617582" cy="1309816"/>
            </a:xfrm>
          </p:grpSpPr>
          <p:grpSp>
            <p:nvGrpSpPr>
              <p:cNvPr id="357" name="Group 35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360" name="Rectangle 35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61" name="TextBox 36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58" name="Rounded Rectangle 35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13570844" y="18033955"/>
                <a:ext cx="2617582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4</a:t>
                </a:r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                 B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64" name="Group 363"/>
          <p:cNvGrpSpPr/>
          <p:nvPr/>
        </p:nvGrpSpPr>
        <p:grpSpPr>
          <a:xfrm>
            <a:off x="9583467" y="12423453"/>
            <a:ext cx="1909553" cy="859002"/>
            <a:chOff x="17819301" y="9874563"/>
            <a:chExt cx="1909553" cy="859002"/>
          </a:xfrm>
        </p:grpSpPr>
        <p:grpSp>
          <p:nvGrpSpPr>
            <p:cNvPr id="365" name="Group 364"/>
            <p:cNvGrpSpPr/>
            <p:nvPr/>
          </p:nvGrpSpPr>
          <p:grpSpPr>
            <a:xfrm>
              <a:off x="17819301" y="10370826"/>
              <a:ext cx="1578674" cy="193067"/>
              <a:chOff x="19405195" y="11229252"/>
              <a:chExt cx="2149925" cy="294391"/>
            </a:xfrm>
          </p:grpSpPr>
          <p:sp>
            <p:nvSpPr>
              <p:cNvPr id="372" name="Rectangle 37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73" name="Rectangle 372"/>
              <p:cNvSpPr/>
              <p:nvPr/>
            </p:nvSpPr>
            <p:spPr>
              <a:xfrm>
                <a:off x="19409738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66" name="Group 365"/>
            <p:cNvGrpSpPr/>
            <p:nvPr/>
          </p:nvGrpSpPr>
          <p:grpSpPr>
            <a:xfrm>
              <a:off x="17928960" y="9874563"/>
              <a:ext cx="1799894" cy="859002"/>
              <a:chOff x="13206044" y="17402297"/>
              <a:chExt cx="2969870" cy="1309816"/>
            </a:xfrm>
          </p:grpSpPr>
          <p:grpSp>
            <p:nvGrpSpPr>
              <p:cNvPr id="367" name="Group 36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370" name="Rectangle 36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71" name="TextBox 37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68" name="Rounded Rectangle 36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69" name="TextBox 368"/>
              <p:cNvSpPr txBox="1"/>
              <p:nvPr/>
            </p:nvSpPr>
            <p:spPr>
              <a:xfrm>
                <a:off x="13206044" y="18015909"/>
                <a:ext cx="2969870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LVII                 4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74" name="Group 373"/>
          <p:cNvGrpSpPr/>
          <p:nvPr/>
        </p:nvGrpSpPr>
        <p:grpSpPr>
          <a:xfrm>
            <a:off x="9220969" y="10546872"/>
            <a:ext cx="1799894" cy="859002"/>
            <a:chOff x="17741673" y="9874563"/>
            <a:chExt cx="1799894" cy="859002"/>
          </a:xfrm>
        </p:grpSpPr>
        <p:grpSp>
          <p:nvGrpSpPr>
            <p:cNvPr id="375" name="Group 374"/>
            <p:cNvGrpSpPr/>
            <p:nvPr/>
          </p:nvGrpSpPr>
          <p:grpSpPr>
            <a:xfrm>
              <a:off x="17819301" y="10370826"/>
              <a:ext cx="1578674" cy="193067"/>
              <a:chOff x="19405195" y="11229252"/>
              <a:chExt cx="2149925" cy="294391"/>
            </a:xfrm>
          </p:grpSpPr>
          <p:sp>
            <p:nvSpPr>
              <p:cNvPr id="382" name="Rectangle 38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83" name="Rectangle 382"/>
              <p:cNvSpPr/>
              <p:nvPr/>
            </p:nvSpPr>
            <p:spPr>
              <a:xfrm>
                <a:off x="19409738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76" name="Group 375"/>
            <p:cNvGrpSpPr/>
            <p:nvPr/>
          </p:nvGrpSpPr>
          <p:grpSpPr>
            <a:xfrm>
              <a:off x="17741673" y="9874563"/>
              <a:ext cx="1799894" cy="859002"/>
              <a:chOff x="12897016" y="17402297"/>
              <a:chExt cx="2969870" cy="1309816"/>
            </a:xfrm>
          </p:grpSpPr>
          <p:grpSp>
            <p:nvGrpSpPr>
              <p:cNvPr id="377" name="Group 37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380" name="Rectangle 37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81" name="TextBox 38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78" name="Rounded Rectangle 37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79" name="TextBox 378"/>
              <p:cNvSpPr txBox="1"/>
              <p:nvPr/>
            </p:nvSpPr>
            <p:spPr>
              <a:xfrm>
                <a:off x="12897016" y="18015909"/>
                <a:ext cx="2969870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XLVIII                 4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84" name="Group 383"/>
          <p:cNvGrpSpPr/>
          <p:nvPr/>
        </p:nvGrpSpPr>
        <p:grpSpPr>
          <a:xfrm>
            <a:off x="12469963" y="14357567"/>
            <a:ext cx="1862106" cy="830910"/>
            <a:chOff x="1120952" y="3141082"/>
            <a:chExt cx="3072518" cy="1266982"/>
          </a:xfrm>
        </p:grpSpPr>
        <p:grpSp>
          <p:nvGrpSpPr>
            <p:cNvPr id="385" name="Group 38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89" name="Rectangle 38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386" name="Freeform 38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87" name="Freeform 38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006600"/>
                  </a:solidFill>
                </a:rPr>
                <a:t>4Ru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7281435" y="9571144"/>
            <a:ext cx="1862106" cy="830910"/>
            <a:chOff x="1120952" y="3141082"/>
            <a:chExt cx="3072518" cy="1266982"/>
          </a:xfrm>
        </p:grpSpPr>
        <p:grpSp>
          <p:nvGrpSpPr>
            <p:cNvPr id="392" name="Group 39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96" name="Rectangle 39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397" name="TextBox 39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393" name="Freeform 39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94" name="Freeform 39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006600"/>
                  </a:solidFill>
                </a:rPr>
                <a:t>3</a:t>
              </a:r>
              <a:r>
                <a:rPr lang="en-US" sz="1800" b="1" dirty="0" smtClean="0">
                  <a:solidFill>
                    <a:srgbClr val="006600"/>
                  </a:solidFill>
                </a:rPr>
                <a:t>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398" name="Group 397"/>
          <p:cNvGrpSpPr/>
          <p:nvPr/>
        </p:nvGrpSpPr>
        <p:grpSpPr>
          <a:xfrm>
            <a:off x="7201151" y="8141012"/>
            <a:ext cx="1349390" cy="1154948"/>
            <a:chOff x="7313347" y="8169061"/>
            <a:chExt cx="1349390" cy="1154948"/>
          </a:xfrm>
        </p:grpSpPr>
        <p:grpSp>
          <p:nvGrpSpPr>
            <p:cNvPr id="399" name="Group 398"/>
            <p:cNvGrpSpPr/>
            <p:nvPr/>
          </p:nvGrpSpPr>
          <p:grpSpPr>
            <a:xfrm>
              <a:off x="7313347" y="8169061"/>
              <a:ext cx="837637" cy="1154948"/>
              <a:chOff x="1903761" y="3141082"/>
              <a:chExt cx="1382121" cy="1761079"/>
            </a:xfrm>
          </p:grpSpPr>
          <p:grpSp>
            <p:nvGrpSpPr>
              <p:cNvPr id="401" name="Group 400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05" name="Rectangle 404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06" name="TextBox 405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02" name="Freeform 401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1903761" y="4338999"/>
                <a:ext cx="1382121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Hollidt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00" name="TextBox 399"/>
            <p:cNvSpPr txBox="1"/>
            <p:nvPr/>
          </p:nvSpPr>
          <p:spPr>
            <a:xfrm>
              <a:off x="8035414" y="8574176"/>
              <a:ext cx="62732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3633119" y="9269100"/>
            <a:ext cx="1397075" cy="1412312"/>
            <a:chOff x="7265662" y="8169061"/>
            <a:chExt cx="1397075" cy="1412312"/>
          </a:xfrm>
        </p:grpSpPr>
        <p:grpSp>
          <p:nvGrpSpPr>
            <p:cNvPr id="408" name="Group 407"/>
            <p:cNvGrpSpPr/>
            <p:nvPr/>
          </p:nvGrpSpPr>
          <p:grpSpPr>
            <a:xfrm>
              <a:off x="7265662" y="8169061"/>
              <a:ext cx="900656" cy="1412312"/>
              <a:chOff x="1825080" y="3141082"/>
              <a:chExt cx="1486104" cy="2153510"/>
            </a:xfrm>
          </p:grpSpPr>
          <p:grpSp>
            <p:nvGrpSpPr>
              <p:cNvPr id="410" name="Group 409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14" name="Rectangle 41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15" name="TextBox 414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11" name="Freeform 41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2" name="Freeform 41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825080" y="4309059"/>
                <a:ext cx="1486104" cy="9855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Fretter-</a:t>
                </a:r>
                <a:b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</a:br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Pico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09" name="TextBox 408"/>
            <p:cNvSpPr txBox="1"/>
            <p:nvPr/>
          </p:nvSpPr>
          <p:spPr>
            <a:xfrm>
              <a:off x="8035414" y="8574176"/>
              <a:ext cx="62732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571876" y="631371"/>
            <a:ext cx="17166395" cy="164374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6" name="Group 425"/>
          <p:cNvGrpSpPr/>
          <p:nvPr/>
        </p:nvGrpSpPr>
        <p:grpSpPr>
          <a:xfrm>
            <a:off x="10134218" y="8399559"/>
            <a:ext cx="1586390" cy="859002"/>
            <a:chOff x="-2301200" y="7971897"/>
            <a:chExt cx="2617582" cy="1309816"/>
          </a:xfrm>
        </p:grpSpPr>
        <p:grpSp>
          <p:nvGrpSpPr>
            <p:cNvPr id="427" name="Group 426"/>
            <p:cNvGrpSpPr/>
            <p:nvPr/>
          </p:nvGrpSpPr>
          <p:grpSpPr>
            <a:xfrm>
              <a:off x="-2186218" y="8736565"/>
              <a:ext cx="2211434" cy="299973"/>
              <a:chOff x="19405195" y="11223670"/>
              <a:chExt cx="2152384" cy="299973"/>
            </a:xfrm>
          </p:grpSpPr>
          <p:sp>
            <p:nvSpPr>
              <p:cNvPr id="434" name="Rectangle 433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435" name="Rectangle 434"/>
              <p:cNvSpPr/>
              <p:nvPr/>
            </p:nvSpPr>
            <p:spPr>
              <a:xfrm>
                <a:off x="19412197" y="11223670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428" name="Group 427"/>
            <p:cNvGrpSpPr/>
            <p:nvPr/>
          </p:nvGrpSpPr>
          <p:grpSpPr>
            <a:xfrm>
              <a:off x="-2301200" y="7971897"/>
              <a:ext cx="2617582" cy="1309816"/>
              <a:chOff x="13550200" y="17402297"/>
              <a:chExt cx="2617582" cy="1309816"/>
            </a:xfrm>
          </p:grpSpPr>
          <p:grpSp>
            <p:nvGrpSpPr>
              <p:cNvPr id="429" name="Group 428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32" name="Rectangle 431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33" name="TextBox 432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30" name="Rounded Rectangle 429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13550200" y="18040676"/>
                <a:ext cx="2617582" cy="56316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5 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87" name="TextBox 286"/>
          <p:cNvSpPr txBox="1"/>
          <p:nvPr/>
        </p:nvSpPr>
        <p:spPr>
          <a:xfrm>
            <a:off x="14414289" y="943687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288" name="Group 287"/>
          <p:cNvGrpSpPr/>
          <p:nvPr/>
        </p:nvGrpSpPr>
        <p:grpSpPr>
          <a:xfrm>
            <a:off x="12787584" y="8717098"/>
            <a:ext cx="1553075" cy="830910"/>
            <a:chOff x="17578244" y="9233933"/>
            <a:chExt cx="1553075" cy="830910"/>
          </a:xfrm>
        </p:grpSpPr>
        <p:grpSp>
          <p:nvGrpSpPr>
            <p:cNvPr id="289" name="Group 288"/>
            <p:cNvGrpSpPr/>
            <p:nvPr/>
          </p:nvGrpSpPr>
          <p:grpSpPr>
            <a:xfrm>
              <a:off x="17939983" y="9335068"/>
              <a:ext cx="549321" cy="190831"/>
              <a:chOff x="19448443" y="11231696"/>
              <a:chExt cx="2026186" cy="295619"/>
            </a:xfrm>
          </p:grpSpPr>
          <p:sp>
            <p:nvSpPr>
              <p:cNvPr id="445" name="Rectangle 44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Rectangle 445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6" name="Group 335"/>
            <p:cNvGrpSpPr/>
            <p:nvPr/>
          </p:nvGrpSpPr>
          <p:grpSpPr>
            <a:xfrm>
              <a:off x="17578244" y="9233933"/>
              <a:ext cx="1553075" cy="830910"/>
              <a:chOff x="17725727" y="7972946"/>
              <a:chExt cx="1553075" cy="830910"/>
            </a:xfrm>
          </p:grpSpPr>
          <p:grpSp>
            <p:nvGrpSpPr>
              <p:cNvPr id="337" name="Group 336"/>
              <p:cNvGrpSpPr/>
              <p:nvPr/>
            </p:nvGrpSpPr>
            <p:grpSpPr>
              <a:xfrm>
                <a:off x="17790059" y="8437830"/>
                <a:ext cx="1406305" cy="235390"/>
                <a:chOff x="19448443" y="11231696"/>
                <a:chExt cx="2026186" cy="295619"/>
              </a:xfrm>
            </p:grpSpPr>
            <p:sp>
              <p:nvSpPr>
                <p:cNvPr id="443" name="Rectangle 442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Rectangle 443"/>
                <p:cNvSpPr/>
                <p:nvPr/>
              </p:nvSpPr>
              <p:spPr>
                <a:xfrm>
                  <a:off x="19448443" y="11235368"/>
                  <a:ext cx="2024349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8" name="Group 337"/>
              <p:cNvGrpSpPr/>
              <p:nvPr/>
            </p:nvGrpSpPr>
            <p:grpSpPr>
              <a:xfrm>
                <a:off x="17725727" y="7972946"/>
                <a:ext cx="1553075" cy="830910"/>
                <a:chOff x="7074448" y="8169061"/>
                <a:chExt cx="1553075" cy="830910"/>
              </a:xfrm>
            </p:grpSpPr>
            <p:grpSp>
              <p:nvGrpSpPr>
                <p:cNvPr id="436" name="Group 435"/>
                <p:cNvGrpSpPr/>
                <p:nvPr/>
              </p:nvGrpSpPr>
              <p:grpSpPr>
                <a:xfrm>
                  <a:off x="7332845" y="8169061"/>
                  <a:ext cx="763861" cy="830910"/>
                  <a:chOff x="1935934" y="3141082"/>
                  <a:chExt cx="1260389" cy="1266982"/>
                </a:xfrm>
              </p:grpSpPr>
              <p:grpSp>
                <p:nvGrpSpPr>
                  <p:cNvPr id="438" name="Group 437"/>
                  <p:cNvGrpSpPr/>
                  <p:nvPr/>
                </p:nvGrpSpPr>
                <p:grpSpPr>
                  <a:xfrm>
                    <a:off x="1935934" y="3141082"/>
                    <a:ext cx="1260389" cy="1265377"/>
                    <a:chOff x="5400238" y="8076331"/>
                    <a:chExt cx="1260389" cy="1265377"/>
                  </a:xfrm>
                </p:grpSpPr>
                <p:sp>
                  <p:nvSpPr>
                    <p:cNvPr id="441" name="Rectangle 440"/>
                    <p:cNvSpPr/>
                    <p:nvPr/>
                  </p:nvSpPr>
                  <p:spPr>
                    <a:xfrm>
                      <a:off x="5436972" y="8575589"/>
                      <a:ext cx="1186249" cy="76611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571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442" name="TextBox 441"/>
                    <p:cNvSpPr txBox="1"/>
                    <p:nvPr/>
                  </p:nvSpPr>
                  <p:spPr>
                    <a:xfrm>
                      <a:off x="5400238" y="8076331"/>
                      <a:ext cx="1260389" cy="56316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XXXX</a:t>
                      </a:r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439" name="Freeform 438"/>
                  <p:cNvSpPr/>
                  <p:nvPr/>
                </p:nvSpPr>
                <p:spPr>
                  <a:xfrm>
                    <a:off x="1967235" y="3646671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440" name="Freeform 439"/>
                  <p:cNvSpPr/>
                  <p:nvPr/>
                </p:nvSpPr>
                <p:spPr>
                  <a:xfrm flipV="1">
                    <a:off x="1966627" y="3638778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37" name="TextBox 436"/>
                <p:cNvSpPr txBox="1"/>
                <p:nvPr/>
              </p:nvSpPr>
              <p:spPr>
                <a:xfrm>
                  <a:off x="7074448" y="8557243"/>
                  <a:ext cx="1553075" cy="36933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6                Don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447" name="Group 446"/>
          <p:cNvGrpSpPr/>
          <p:nvPr/>
        </p:nvGrpSpPr>
        <p:grpSpPr>
          <a:xfrm>
            <a:off x="4069104" y="15327412"/>
            <a:ext cx="1451842" cy="1309816"/>
            <a:chOff x="5305666" y="8031892"/>
            <a:chExt cx="1451842" cy="1309816"/>
          </a:xfrm>
        </p:grpSpPr>
        <p:sp>
          <p:nvSpPr>
            <p:cNvPr id="448" name="Rectangle 44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A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0" name="Group 449"/>
          <p:cNvGrpSpPr/>
          <p:nvPr/>
        </p:nvGrpSpPr>
        <p:grpSpPr>
          <a:xfrm>
            <a:off x="1045167" y="2148822"/>
            <a:ext cx="1451842" cy="1309816"/>
            <a:chOff x="5305666" y="8031892"/>
            <a:chExt cx="1451842" cy="1309816"/>
          </a:xfrm>
        </p:grpSpPr>
        <p:sp>
          <p:nvSpPr>
            <p:cNvPr id="451" name="Rectangle 450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</a:t>
              </a:r>
              <a:r>
                <a:rPr 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9" name="Group 338"/>
          <p:cNvGrpSpPr/>
          <p:nvPr/>
        </p:nvGrpSpPr>
        <p:grpSpPr>
          <a:xfrm>
            <a:off x="788639" y="978504"/>
            <a:ext cx="1023257" cy="740229"/>
            <a:chOff x="27932743" y="3570514"/>
            <a:chExt cx="1023257" cy="740229"/>
          </a:xfrm>
        </p:grpSpPr>
        <p:sp>
          <p:nvSpPr>
            <p:cNvPr id="340" name="Oval 33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41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15-5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089070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Rectangle 203"/>
          <p:cNvSpPr/>
          <p:nvPr/>
        </p:nvSpPr>
        <p:spPr>
          <a:xfrm>
            <a:off x="567685" y="649704"/>
            <a:ext cx="17174817" cy="16431657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4748463" y="14517415"/>
            <a:ext cx="3785937" cy="2519301"/>
          </a:xfrm>
          <a:custGeom>
            <a:avLst/>
            <a:gdLst>
              <a:gd name="connsiteX0" fmla="*/ 0 w 3785937"/>
              <a:gd name="connsiteY0" fmla="*/ 690 h 2519301"/>
              <a:gd name="connsiteX1" fmla="*/ 336884 w 3785937"/>
              <a:gd name="connsiteY1" fmla="*/ 16732 h 2519301"/>
              <a:gd name="connsiteX2" fmla="*/ 737937 w 3785937"/>
              <a:gd name="connsiteY2" fmla="*/ 112985 h 2519301"/>
              <a:gd name="connsiteX3" fmla="*/ 962526 w 3785937"/>
              <a:gd name="connsiteY3" fmla="*/ 241322 h 2519301"/>
              <a:gd name="connsiteX4" fmla="*/ 1122948 w 3785937"/>
              <a:gd name="connsiteY4" fmla="*/ 481953 h 2519301"/>
              <a:gd name="connsiteX5" fmla="*/ 1395663 w 3785937"/>
              <a:gd name="connsiteY5" fmla="*/ 481953 h 2519301"/>
              <a:gd name="connsiteX6" fmla="*/ 1716505 w 3785937"/>
              <a:gd name="connsiteY6" fmla="*/ 674459 h 2519301"/>
              <a:gd name="connsiteX7" fmla="*/ 2422358 w 3785937"/>
              <a:gd name="connsiteY7" fmla="*/ 995301 h 2519301"/>
              <a:gd name="connsiteX8" fmla="*/ 2743200 w 3785937"/>
              <a:gd name="connsiteY8" fmla="*/ 1219890 h 2519301"/>
              <a:gd name="connsiteX9" fmla="*/ 2855495 w 3785937"/>
              <a:gd name="connsiteY9" fmla="*/ 1524690 h 2519301"/>
              <a:gd name="connsiteX10" fmla="*/ 2999874 w 3785937"/>
              <a:gd name="connsiteY10" fmla="*/ 1893659 h 2519301"/>
              <a:gd name="connsiteX11" fmla="*/ 3304674 w 3785937"/>
              <a:gd name="connsiteY11" fmla="*/ 2278669 h 2519301"/>
              <a:gd name="connsiteX12" fmla="*/ 3513221 w 3785937"/>
              <a:gd name="connsiteY12" fmla="*/ 2374922 h 2519301"/>
              <a:gd name="connsiteX13" fmla="*/ 3785937 w 3785937"/>
              <a:gd name="connsiteY13" fmla="*/ 2519301 h 2519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5937" h="2519301">
                <a:moveTo>
                  <a:pt x="0" y="690"/>
                </a:moveTo>
                <a:cubicBezTo>
                  <a:pt x="106947" y="-647"/>
                  <a:pt x="213895" y="-1984"/>
                  <a:pt x="336884" y="16732"/>
                </a:cubicBezTo>
                <a:cubicBezTo>
                  <a:pt x="459873" y="35448"/>
                  <a:pt x="633663" y="75553"/>
                  <a:pt x="737937" y="112985"/>
                </a:cubicBezTo>
                <a:cubicBezTo>
                  <a:pt x="842211" y="150417"/>
                  <a:pt x="898358" y="179827"/>
                  <a:pt x="962526" y="241322"/>
                </a:cubicBezTo>
                <a:cubicBezTo>
                  <a:pt x="1026695" y="302817"/>
                  <a:pt x="1050758" y="441848"/>
                  <a:pt x="1122948" y="481953"/>
                </a:cubicBezTo>
                <a:cubicBezTo>
                  <a:pt x="1195138" y="522058"/>
                  <a:pt x="1296737" y="449869"/>
                  <a:pt x="1395663" y="481953"/>
                </a:cubicBezTo>
                <a:cubicBezTo>
                  <a:pt x="1494589" y="514037"/>
                  <a:pt x="1545389" y="588901"/>
                  <a:pt x="1716505" y="674459"/>
                </a:cubicBezTo>
                <a:cubicBezTo>
                  <a:pt x="1887621" y="760017"/>
                  <a:pt x="2251242" y="904396"/>
                  <a:pt x="2422358" y="995301"/>
                </a:cubicBezTo>
                <a:cubicBezTo>
                  <a:pt x="2593474" y="1086206"/>
                  <a:pt x="2671011" y="1131659"/>
                  <a:pt x="2743200" y="1219890"/>
                </a:cubicBezTo>
                <a:cubicBezTo>
                  <a:pt x="2815389" y="1308121"/>
                  <a:pt x="2812716" y="1412395"/>
                  <a:pt x="2855495" y="1524690"/>
                </a:cubicBezTo>
                <a:cubicBezTo>
                  <a:pt x="2898274" y="1636985"/>
                  <a:pt x="2925011" y="1767996"/>
                  <a:pt x="2999874" y="1893659"/>
                </a:cubicBezTo>
                <a:cubicBezTo>
                  <a:pt x="3074737" y="2019322"/>
                  <a:pt x="3219116" y="2198459"/>
                  <a:pt x="3304674" y="2278669"/>
                </a:cubicBezTo>
                <a:cubicBezTo>
                  <a:pt x="3390232" y="2358880"/>
                  <a:pt x="3433011" y="2334817"/>
                  <a:pt x="3513221" y="2374922"/>
                </a:cubicBezTo>
                <a:cubicBezTo>
                  <a:pt x="3593432" y="2415027"/>
                  <a:pt x="3785937" y="2519301"/>
                  <a:pt x="3785937" y="2519301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6" name="Group 455"/>
          <p:cNvGrpSpPr/>
          <p:nvPr/>
        </p:nvGrpSpPr>
        <p:grpSpPr>
          <a:xfrm>
            <a:off x="4285397" y="6701051"/>
            <a:ext cx="4039737" cy="2251880"/>
            <a:chOff x="4285397" y="6701051"/>
            <a:chExt cx="4039737" cy="2251880"/>
          </a:xfrm>
        </p:grpSpPr>
        <p:sp>
          <p:nvSpPr>
            <p:cNvPr id="457" name="Oval 456"/>
            <p:cNvSpPr/>
            <p:nvPr/>
          </p:nvSpPr>
          <p:spPr>
            <a:xfrm>
              <a:off x="4965040" y="8741846"/>
              <a:ext cx="185979" cy="20147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 457"/>
            <p:cNvSpPr/>
            <p:nvPr/>
          </p:nvSpPr>
          <p:spPr>
            <a:xfrm>
              <a:off x="4285397" y="6701051"/>
              <a:ext cx="4039737" cy="2251880"/>
            </a:xfrm>
            <a:custGeom>
              <a:avLst/>
              <a:gdLst>
                <a:gd name="connsiteX0" fmla="*/ 0 w 4039737"/>
                <a:gd name="connsiteY0" fmla="*/ 2251880 h 2251880"/>
                <a:gd name="connsiteX1" fmla="*/ 914400 w 4039737"/>
                <a:gd name="connsiteY1" fmla="*/ 1937982 h 2251880"/>
                <a:gd name="connsiteX2" fmla="*/ 1596788 w 4039737"/>
                <a:gd name="connsiteY2" fmla="*/ 1869743 h 2251880"/>
                <a:gd name="connsiteX3" fmla="*/ 3780430 w 4039737"/>
                <a:gd name="connsiteY3" fmla="*/ 764274 h 2251880"/>
                <a:gd name="connsiteX4" fmla="*/ 4039737 w 4039737"/>
                <a:gd name="connsiteY4" fmla="*/ 0 h 225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737" h="2251880">
                  <a:moveTo>
                    <a:pt x="0" y="2251880"/>
                  </a:moveTo>
                  <a:lnTo>
                    <a:pt x="914400" y="1937982"/>
                  </a:lnTo>
                  <a:lnTo>
                    <a:pt x="1596788" y="1869743"/>
                  </a:lnTo>
                  <a:lnTo>
                    <a:pt x="3780430" y="764274"/>
                  </a:lnTo>
                  <a:lnTo>
                    <a:pt x="4039737" y="0"/>
                  </a:lnTo>
                </a:path>
              </a:pathLst>
            </a:custGeom>
            <a:noFill/>
            <a:ln w="762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Rectangle 458"/>
            <p:cNvSpPr/>
            <p:nvPr/>
          </p:nvSpPr>
          <p:spPr>
            <a:xfrm rot="19970630">
              <a:off x="6111397" y="8019565"/>
              <a:ext cx="1051839" cy="3384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Rectangle 459"/>
            <p:cNvSpPr/>
            <p:nvPr/>
          </p:nvSpPr>
          <p:spPr>
            <a:xfrm rot="19982051">
              <a:off x="6102193" y="8014384"/>
              <a:ext cx="1066183" cy="344189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1" name="Group 460"/>
          <p:cNvGrpSpPr/>
          <p:nvPr/>
        </p:nvGrpSpPr>
        <p:grpSpPr>
          <a:xfrm rot="3272896">
            <a:off x="3433010" y="14532810"/>
            <a:ext cx="4874603" cy="2772523"/>
            <a:chOff x="4609920" y="7526350"/>
            <a:chExt cx="4874603" cy="2772523"/>
          </a:xfrm>
        </p:grpSpPr>
        <p:sp>
          <p:nvSpPr>
            <p:cNvPr id="462" name="Freeform 461"/>
            <p:cNvSpPr/>
            <p:nvPr/>
          </p:nvSpPr>
          <p:spPr>
            <a:xfrm>
              <a:off x="4609920" y="7526350"/>
              <a:ext cx="4874603" cy="2772523"/>
            </a:xfrm>
            <a:custGeom>
              <a:avLst/>
              <a:gdLst>
                <a:gd name="connsiteX0" fmla="*/ 0 w 4039737"/>
                <a:gd name="connsiteY0" fmla="*/ 2251880 h 2251880"/>
                <a:gd name="connsiteX1" fmla="*/ 914400 w 4039737"/>
                <a:gd name="connsiteY1" fmla="*/ 1937982 h 2251880"/>
                <a:gd name="connsiteX2" fmla="*/ 1596788 w 4039737"/>
                <a:gd name="connsiteY2" fmla="*/ 1869743 h 2251880"/>
                <a:gd name="connsiteX3" fmla="*/ 3780430 w 4039737"/>
                <a:gd name="connsiteY3" fmla="*/ 764274 h 2251880"/>
                <a:gd name="connsiteX4" fmla="*/ 4039737 w 4039737"/>
                <a:gd name="connsiteY4" fmla="*/ 0 h 2251880"/>
                <a:gd name="connsiteX0" fmla="*/ 0 w 4039737"/>
                <a:gd name="connsiteY0" fmla="*/ 2251880 h 2333958"/>
                <a:gd name="connsiteX1" fmla="*/ 1105894 w 4039737"/>
                <a:gd name="connsiteY1" fmla="*/ 2333958 h 2333958"/>
                <a:gd name="connsiteX2" fmla="*/ 1596788 w 4039737"/>
                <a:gd name="connsiteY2" fmla="*/ 1869743 h 2333958"/>
                <a:gd name="connsiteX3" fmla="*/ 3780430 w 4039737"/>
                <a:gd name="connsiteY3" fmla="*/ 764274 h 2333958"/>
                <a:gd name="connsiteX4" fmla="*/ 4039737 w 4039737"/>
                <a:gd name="connsiteY4" fmla="*/ 0 h 2333958"/>
                <a:gd name="connsiteX0" fmla="*/ 0 w 3715212"/>
                <a:gd name="connsiteY0" fmla="*/ 3597822 h 3597822"/>
                <a:gd name="connsiteX1" fmla="*/ 781369 w 3715212"/>
                <a:gd name="connsiteY1" fmla="*/ 2333958 h 3597822"/>
                <a:gd name="connsiteX2" fmla="*/ 1272263 w 3715212"/>
                <a:gd name="connsiteY2" fmla="*/ 1869743 h 3597822"/>
                <a:gd name="connsiteX3" fmla="*/ 3455905 w 3715212"/>
                <a:gd name="connsiteY3" fmla="*/ 764274 h 3597822"/>
                <a:gd name="connsiteX4" fmla="*/ 3715212 w 3715212"/>
                <a:gd name="connsiteY4" fmla="*/ 0 h 3597822"/>
                <a:gd name="connsiteX0" fmla="*/ 0 w 4888648"/>
                <a:gd name="connsiteY0" fmla="*/ 2833548 h 2833548"/>
                <a:gd name="connsiteX1" fmla="*/ 781369 w 4888648"/>
                <a:gd name="connsiteY1" fmla="*/ 1569684 h 2833548"/>
                <a:gd name="connsiteX2" fmla="*/ 1272263 w 4888648"/>
                <a:gd name="connsiteY2" fmla="*/ 1105469 h 2833548"/>
                <a:gd name="connsiteX3" fmla="*/ 3455905 w 4888648"/>
                <a:gd name="connsiteY3" fmla="*/ 0 h 2833548"/>
                <a:gd name="connsiteX4" fmla="*/ 4888648 w 4888648"/>
                <a:gd name="connsiteY4" fmla="*/ 86510 h 2833548"/>
                <a:gd name="connsiteX0" fmla="*/ 0 w 4888648"/>
                <a:gd name="connsiteY0" fmla="*/ 2747038 h 2747038"/>
                <a:gd name="connsiteX1" fmla="*/ 781369 w 4888648"/>
                <a:gd name="connsiteY1" fmla="*/ 1483174 h 2747038"/>
                <a:gd name="connsiteX2" fmla="*/ 1272263 w 4888648"/>
                <a:gd name="connsiteY2" fmla="*/ 1018959 h 2747038"/>
                <a:gd name="connsiteX3" fmla="*/ 3107601 w 4888648"/>
                <a:gd name="connsiteY3" fmla="*/ 70204 h 2747038"/>
                <a:gd name="connsiteX4" fmla="*/ 4888648 w 4888648"/>
                <a:gd name="connsiteY4" fmla="*/ 0 h 2747038"/>
                <a:gd name="connsiteX0" fmla="*/ 0 w 4888648"/>
                <a:gd name="connsiteY0" fmla="*/ 2747038 h 2747038"/>
                <a:gd name="connsiteX1" fmla="*/ 781369 w 4888648"/>
                <a:gd name="connsiteY1" fmla="*/ 1483174 h 2747038"/>
                <a:gd name="connsiteX2" fmla="*/ 1272263 w 4888648"/>
                <a:gd name="connsiteY2" fmla="*/ 1018959 h 2747038"/>
                <a:gd name="connsiteX3" fmla="*/ 3107601 w 4888648"/>
                <a:gd name="connsiteY3" fmla="*/ 70204 h 2747038"/>
                <a:gd name="connsiteX4" fmla="*/ 4058507 w 4888648"/>
                <a:gd name="connsiteY4" fmla="*/ 283216 h 2747038"/>
                <a:gd name="connsiteX5" fmla="*/ 4888648 w 4888648"/>
                <a:gd name="connsiteY5" fmla="*/ 0 h 2747038"/>
                <a:gd name="connsiteX0" fmla="*/ 0 w 4898093"/>
                <a:gd name="connsiteY0" fmla="*/ 2717404 h 2717404"/>
                <a:gd name="connsiteX1" fmla="*/ 781369 w 4898093"/>
                <a:gd name="connsiteY1" fmla="*/ 1453540 h 2717404"/>
                <a:gd name="connsiteX2" fmla="*/ 1272263 w 4898093"/>
                <a:gd name="connsiteY2" fmla="*/ 989325 h 2717404"/>
                <a:gd name="connsiteX3" fmla="*/ 3107601 w 4898093"/>
                <a:gd name="connsiteY3" fmla="*/ 40570 h 2717404"/>
                <a:gd name="connsiteX4" fmla="*/ 4058507 w 4898093"/>
                <a:gd name="connsiteY4" fmla="*/ 253582 h 2717404"/>
                <a:gd name="connsiteX5" fmla="*/ 4898093 w 4898093"/>
                <a:gd name="connsiteY5" fmla="*/ 0 h 2717404"/>
                <a:gd name="connsiteX0" fmla="*/ 0 w 4898093"/>
                <a:gd name="connsiteY0" fmla="*/ 2717404 h 2717404"/>
                <a:gd name="connsiteX1" fmla="*/ 781369 w 4898093"/>
                <a:gd name="connsiteY1" fmla="*/ 1453540 h 2717404"/>
                <a:gd name="connsiteX2" fmla="*/ 1272263 w 4898093"/>
                <a:gd name="connsiteY2" fmla="*/ 989325 h 2717404"/>
                <a:gd name="connsiteX3" fmla="*/ 3107601 w 4898093"/>
                <a:gd name="connsiteY3" fmla="*/ 40570 h 2717404"/>
                <a:gd name="connsiteX4" fmla="*/ 4058507 w 4898093"/>
                <a:gd name="connsiteY4" fmla="*/ 253582 h 2717404"/>
                <a:gd name="connsiteX5" fmla="*/ 4898093 w 4898093"/>
                <a:gd name="connsiteY5" fmla="*/ 0 h 2717404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3107601 w 4912444"/>
                <a:gd name="connsiteY3" fmla="*/ 114348 h 2791182"/>
                <a:gd name="connsiteX4" fmla="*/ 4058507 w 4912444"/>
                <a:gd name="connsiteY4" fmla="*/ 327360 h 2791182"/>
                <a:gd name="connsiteX5" fmla="*/ 4912444 w 4912444"/>
                <a:gd name="connsiteY5" fmla="*/ 0 h 2791182"/>
                <a:gd name="connsiteX0" fmla="*/ 0 w 4912444"/>
                <a:gd name="connsiteY0" fmla="*/ 2791182 h 2791182"/>
                <a:gd name="connsiteX1" fmla="*/ 781369 w 4912444"/>
                <a:gd name="connsiteY1" fmla="*/ 1527318 h 2791182"/>
                <a:gd name="connsiteX2" fmla="*/ 1272263 w 4912444"/>
                <a:gd name="connsiteY2" fmla="*/ 1063103 h 2791182"/>
                <a:gd name="connsiteX3" fmla="*/ 1807515 w 4912444"/>
                <a:gd name="connsiteY3" fmla="*/ 839805 h 2791182"/>
                <a:gd name="connsiteX4" fmla="*/ 3107601 w 4912444"/>
                <a:gd name="connsiteY4" fmla="*/ 114348 h 2791182"/>
                <a:gd name="connsiteX5" fmla="*/ 4058507 w 4912444"/>
                <a:gd name="connsiteY5" fmla="*/ 327360 h 2791182"/>
                <a:gd name="connsiteX6" fmla="*/ 4912444 w 4912444"/>
                <a:gd name="connsiteY6" fmla="*/ 0 h 2791182"/>
                <a:gd name="connsiteX0" fmla="*/ 0 w 4874603"/>
                <a:gd name="connsiteY0" fmla="*/ 2772523 h 2772523"/>
                <a:gd name="connsiteX1" fmla="*/ 781369 w 4874603"/>
                <a:gd name="connsiteY1" fmla="*/ 1508659 h 2772523"/>
                <a:gd name="connsiteX2" fmla="*/ 1272263 w 4874603"/>
                <a:gd name="connsiteY2" fmla="*/ 1044444 h 2772523"/>
                <a:gd name="connsiteX3" fmla="*/ 1807515 w 4874603"/>
                <a:gd name="connsiteY3" fmla="*/ 821146 h 2772523"/>
                <a:gd name="connsiteX4" fmla="*/ 3107601 w 4874603"/>
                <a:gd name="connsiteY4" fmla="*/ 95689 h 2772523"/>
                <a:gd name="connsiteX5" fmla="*/ 4058507 w 4874603"/>
                <a:gd name="connsiteY5" fmla="*/ 308701 h 2772523"/>
                <a:gd name="connsiteX6" fmla="*/ 4874603 w 4874603"/>
                <a:gd name="connsiteY6" fmla="*/ 0 h 277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4603" h="2772523">
                  <a:moveTo>
                    <a:pt x="0" y="2772523"/>
                  </a:moveTo>
                  <a:cubicBezTo>
                    <a:pt x="96846" y="2227106"/>
                    <a:pt x="520913" y="1929947"/>
                    <a:pt x="781369" y="1508659"/>
                  </a:cubicBezTo>
                  <a:cubicBezTo>
                    <a:pt x="949906" y="1250510"/>
                    <a:pt x="1071703" y="1165252"/>
                    <a:pt x="1272263" y="1044444"/>
                  </a:cubicBezTo>
                  <a:cubicBezTo>
                    <a:pt x="1443668" y="954837"/>
                    <a:pt x="1636110" y="910753"/>
                    <a:pt x="1807515" y="821146"/>
                  </a:cubicBezTo>
                  <a:lnTo>
                    <a:pt x="3107601" y="95689"/>
                  </a:lnTo>
                  <a:cubicBezTo>
                    <a:pt x="3434084" y="81834"/>
                    <a:pt x="3732024" y="322556"/>
                    <a:pt x="4058507" y="308701"/>
                  </a:cubicBezTo>
                  <a:cubicBezTo>
                    <a:pt x="4338369" y="224174"/>
                    <a:pt x="4578240" y="172048"/>
                    <a:pt x="4874603" y="0"/>
                  </a:cubicBezTo>
                </a:path>
              </a:pathLst>
            </a:custGeom>
            <a:noFill/>
            <a:ln w="762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3" name="Rectangle 462"/>
            <p:cNvSpPr/>
            <p:nvPr/>
          </p:nvSpPr>
          <p:spPr>
            <a:xfrm rot="19970630">
              <a:off x="6111397" y="8019565"/>
              <a:ext cx="1051839" cy="3384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4" name="Rectangle 463"/>
            <p:cNvSpPr/>
            <p:nvPr/>
          </p:nvSpPr>
          <p:spPr>
            <a:xfrm rot="19982051">
              <a:off x="6109807" y="8028714"/>
              <a:ext cx="1066183" cy="344189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</a:p>
            <a:p>
              <a:pPr algn="ctr"/>
              <a:r>
                <a: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</a:t>
              </a:r>
            </a:p>
          </p:txBody>
        </p:sp>
      </p:grpSp>
      <p:sp>
        <p:nvSpPr>
          <p:cNvPr id="113" name="Freeform 112"/>
          <p:cNvSpPr/>
          <p:nvPr/>
        </p:nvSpPr>
        <p:spPr>
          <a:xfrm>
            <a:off x="4305323" y="4808136"/>
            <a:ext cx="1864365" cy="1296578"/>
          </a:xfrm>
          <a:custGeom>
            <a:avLst/>
            <a:gdLst>
              <a:gd name="connsiteX0" fmla="*/ 55662 w 1864365"/>
              <a:gd name="connsiteY0" fmla="*/ 0 h 1296578"/>
              <a:gd name="connsiteX1" fmla="*/ 396 w 1864365"/>
              <a:gd name="connsiteY1" fmla="*/ 366765 h 1296578"/>
              <a:gd name="connsiteX2" fmla="*/ 45613 w 1864365"/>
              <a:gd name="connsiteY2" fmla="*/ 658167 h 1296578"/>
              <a:gd name="connsiteX3" fmla="*/ 271701 w 1864365"/>
              <a:gd name="connsiteY3" fmla="*/ 1090246 h 1296578"/>
              <a:gd name="connsiteX4" fmla="*/ 643490 w 1864365"/>
              <a:gd name="connsiteY4" fmla="*/ 1230923 h 1296578"/>
              <a:gd name="connsiteX5" fmla="*/ 1155956 w 1864365"/>
              <a:gd name="connsiteY5" fmla="*/ 1296238 h 1296578"/>
              <a:gd name="connsiteX6" fmla="*/ 1552866 w 1864365"/>
              <a:gd name="connsiteY6" fmla="*/ 1205802 h 1296578"/>
              <a:gd name="connsiteX7" fmla="*/ 1778954 w 1864365"/>
              <a:gd name="connsiteY7" fmla="*/ 859134 h 1296578"/>
              <a:gd name="connsiteX8" fmla="*/ 1864365 w 1864365"/>
              <a:gd name="connsiteY8" fmla="*/ 517490 h 129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365" h="1296578">
                <a:moveTo>
                  <a:pt x="55662" y="0"/>
                </a:moveTo>
                <a:cubicBezTo>
                  <a:pt x="28866" y="128535"/>
                  <a:pt x="2071" y="257071"/>
                  <a:pt x="396" y="366765"/>
                </a:cubicBezTo>
                <a:cubicBezTo>
                  <a:pt x="-1279" y="476459"/>
                  <a:pt x="395" y="537587"/>
                  <a:pt x="45613" y="658167"/>
                </a:cubicBezTo>
                <a:cubicBezTo>
                  <a:pt x="90831" y="778747"/>
                  <a:pt x="172055" y="994787"/>
                  <a:pt x="271701" y="1090246"/>
                </a:cubicBezTo>
                <a:cubicBezTo>
                  <a:pt x="371347" y="1185705"/>
                  <a:pt x="496114" y="1196591"/>
                  <a:pt x="643490" y="1230923"/>
                </a:cubicBezTo>
                <a:cubicBezTo>
                  <a:pt x="790866" y="1265255"/>
                  <a:pt x="1004393" y="1300425"/>
                  <a:pt x="1155956" y="1296238"/>
                </a:cubicBezTo>
                <a:cubicBezTo>
                  <a:pt x="1307519" y="1292051"/>
                  <a:pt x="1449033" y="1278653"/>
                  <a:pt x="1552866" y="1205802"/>
                </a:cubicBezTo>
                <a:cubicBezTo>
                  <a:pt x="1656699" y="1132951"/>
                  <a:pt x="1727038" y="973853"/>
                  <a:pt x="1778954" y="859134"/>
                </a:cubicBezTo>
                <a:cubicBezTo>
                  <a:pt x="1830871" y="744415"/>
                  <a:pt x="1847618" y="630952"/>
                  <a:pt x="1864365" y="517490"/>
                </a:cubicBezTo>
              </a:path>
            </a:pathLst>
          </a:custGeom>
          <a:noFill/>
          <a:ln w="762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TextBox 288"/>
          <p:cNvSpPr txBox="1"/>
          <p:nvPr/>
        </p:nvSpPr>
        <p:spPr>
          <a:xfrm>
            <a:off x="5368459" y="5416521"/>
            <a:ext cx="14193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Boguchar</a:t>
            </a:r>
            <a:endParaRPr lang="en-US" sz="2400" b="1" dirty="0"/>
          </a:p>
        </p:txBody>
      </p:sp>
      <p:sp>
        <p:nvSpPr>
          <p:cNvPr id="2" name="Freeform 1"/>
          <p:cNvSpPr/>
          <p:nvPr/>
        </p:nvSpPr>
        <p:spPr>
          <a:xfrm>
            <a:off x="4617900" y="6150077"/>
            <a:ext cx="1893821" cy="5509271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6275439" y="10581905"/>
            <a:ext cx="2573593" cy="1651882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3593" h="1651882">
                <a:moveTo>
                  <a:pt x="0" y="1651882"/>
                </a:moveTo>
                <a:cubicBezTo>
                  <a:pt x="30726" y="1636519"/>
                  <a:pt x="61452" y="1621156"/>
                  <a:pt x="81116" y="1600263"/>
                </a:cubicBezTo>
                <a:cubicBezTo>
                  <a:pt x="100780" y="1579370"/>
                  <a:pt x="97094" y="1538811"/>
                  <a:pt x="117987" y="1526521"/>
                </a:cubicBezTo>
                <a:cubicBezTo>
                  <a:pt x="138880" y="1514231"/>
                  <a:pt x="181896" y="1525292"/>
                  <a:pt x="206477" y="1526521"/>
                </a:cubicBezTo>
                <a:cubicBezTo>
                  <a:pt x="231058" y="1527750"/>
                  <a:pt x="251952" y="1546185"/>
                  <a:pt x="265471" y="1533895"/>
                </a:cubicBezTo>
                <a:cubicBezTo>
                  <a:pt x="278990" y="1521605"/>
                  <a:pt x="270387" y="1471214"/>
                  <a:pt x="287593" y="1452779"/>
                </a:cubicBezTo>
                <a:cubicBezTo>
                  <a:pt x="304799" y="1434344"/>
                  <a:pt x="363793" y="1440488"/>
                  <a:pt x="368709" y="1423282"/>
                </a:cubicBezTo>
                <a:cubicBezTo>
                  <a:pt x="373625" y="1406076"/>
                  <a:pt x="326922" y="1381495"/>
                  <a:pt x="317090" y="1349540"/>
                </a:cubicBezTo>
                <a:cubicBezTo>
                  <a:pt x="307258" y="1317585"/>
                  <a:pt x="299884" y="1267195"/>
                  <a:pt x="309716" y="1231553"/>
                </a:cubicBezTo>
                <a:cubicBezTo>
                  <a:pt x="319548" y="1195911"/>
                  <a:pt x="356420" y="1173789"/>
                  <a:pt x="376084" y="1135689"/>
                </a:cubicBezTo>
                <a:cubicBezTo>
                  <a:pt x="395748" y="1097589"/>
                  <a:pt x="411726" y="1039824"/>
                  <a:pt x="427703" y="1002953"/>
                </a:cubicBezTo>
                <a:cubicBezTo>
                  <a:pt x="443680" y="966082"/>
                  <a:pt x="453513" y="948876"/>
                  <a:pt x="471948" y="914463"/>
                </a:cubicBezTo>
                <a:cubicBezTo>
                  <a:pt x="490384" y="880050"/>
                  <a:pt x="532171" y="829660"/>
                  <a:pt x="538316" y="796476"/>
                </a:cubicBezTo>
                <a:cubicBezTo>
                  <a:pt x="544461" y="763292"/>
                  <a:pt x="522338" y="739941"/>
                  <a:pt x="508819" y="715360"/>
                </a:cubicBezTo>
                <a:cubicBezTo>
                  <a:pt x="495300" y="690779"/>
                  <a:pt x="455971" y="677260"/>
                  <a:pt x="457200" y="648992"/>
                </a:cubicBezTo>
                <a:cubicBezTo>
                  <a:pt x="458429" y="620724"/>
                  <a:pt x="507590" y="603518"/>
                  <a:pt x="516193" y="545753"/>
                </a:cubicBezTo>
                <a:cubicBezTo>
                  <a:pt x="524796" y="487988"/>
                  <a:pt x="489155" y="340505"/>
                  <a:pt x="508819" y="302405"/>
                </a:cubicBezTo>
                <a:cubicBezTo>
                  <a:pt x="528483" y="264305"/>
                  <a:pt x="604683" y="331901"/>
                  <a:pt x="634180" y="317153"/>
                </a:cubicBezTo>
                <a:cubicBezTo>
                  <a:pt x="663677" y="302405"/>
                  <a:pt x="658761" y="233578"/>
                  <a:pt x="685800" y="213914"/>
                </a:cubicBezTo>
                <a:cubicBezTo>
                  <a:pt x="712839" y="194249"/>
                  <a:pt x="764458" y="217601"/>
                  <a:pt x="796413" y="199166"/>
                </a:cubicBezTo>
                <a:cubicBezTo>
                  <a:pt x="828368" y="180731"/>
                  <a:pt x="844345" y="136485"/>
                  <a:pt x="877529" y="103301"/>
                </a:cubicBezTo>
                <a:cubicBezTo>
                  <a:pt x="910713" y="70117"/>
                  <a:pt x="951271" y="2521"/>
                  <a:pt x="995516" y="63"/>
                </a:cubicBezTo>
                <a:cubicBezTo>
                  <a:pt x="1039761" y="-2395"/>
                  <a:pt x="1091381" y="67659"/>
                  <a:pt x="1143000" y="88553"/>
                </a:cubicBezTo>
                <a:cubicBezTo>
                  <a:pt x="1194619" y="109447"/>
                  <a:pt x="1260987" y="125424"/>
                  <a:pt x="1305232" y="125424"/>
                </a:cubicBezTo>
                <a:cubicBezTo>
                  <a:pt x="1349477" y="125424"/>
                  <a:pt x="1356852" y="76263"/>
                  <a:pt x="1408471" y="88553"/>
                </a:cubicBezTo>
                <a:cubicBezTo>
                  <a:pt x="1460090" y="100843"/>
                  <a:pt x="1544893" y="168440"/>
                  <a:pt x="1614948" y="199166"/>
                </a:cubicBezTo>
                <a:cubicBezTo>
                  <a:pt x="1685003" y="229892"/>
                  <a:pt x="1775952" y="249556"/>
                  <a:pt x="1828800" y="272908"/>
                </a:cubicBezTo>
                <a:cubicBezTo>
                  <a:pt x="1881648" y="296260"/>
                  <a:pt x="1889022" y="314695"/>
                  <a:pt x="1932038" y="339276"/>
                </a:cubicBezTo>
                <a:cubicBezTo>
                  <a:pt x="1975054" y="363857"/>
                  <a:pt x="2041422" y="403186"/>
                  <a:pt x="2086896" y="420392"/>
                </a:cubicBezTo>
                <a:cubicBezTo>
                  <a:pt x="2132370" y="437598"/>
                  <a:pt x="2172929" y="443743"/>
                  <a:pt x="2204884" y="442514"/>
                </a:cubicBezTo>
                <a:cubicBezTo>
                  <a:pt x="2236839" y="441285"/>
                  <a:pt x="2239297" y="416705"/>
                  <a:pt x="2278626" y="413018"/>
                </a:cubicBezTo>
                <a:cubicBezTo>
                  <a:pt x="2317955" y="409331"/>
                  <a:pt x="2395384" y="409331"/>
                  <a:pt x="2440858" y="420392"/>
                </a:cubicBezTo>
                <a:cubicBezTo>
                  <a:pt x="2486332" y="431453"/>
                  <a:pt x="2529349" y="463408"/>
                  <a:pt x="2551471" y="479385"/>
                </a:cubicBezTo>
                <a:cubicBezTo>
                  <a:pt x="2573593" y="495362"/>
                  <a:pt x="2573593" y="505809"/>
                  <a:pt x="2573593" y="516256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4219378" y="3210149"/>
            <a:ext cx="3592037" cy="7677996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92037" h="7677996">
                <a:moveTo>
                  <a:pt x="3487597" y="237901"/>
                </a:moveTo>
                <a:cubicBezTo>
                  <a:pt x="3282810" y="572863"/>
                  <a:pt x="2570022" y="1595214"/>
                  <a:pt x="2277922" y="2038126"/>
                </a:cubicBezTo>
                <a:cubicBezTo>
                  <a:pt x="1985822" y="2481039"/>
                  <a:pt x="1861997" y="2685826"/>
                  <a:pt x="1734997" y="2895376"/>
                </a:cubicBezTo>
                <a:cubicBezTo>
                  <a:pt x="1607997" y="3104926"/>
                  <a:pt x="1590534" y="3143026"/>
                  <a:pt x="1515922" y="3295426"/>
                </a:cubicBezTo>
                <a:cubicBezTo>
                  <a:pt x="1441310" y="3447826"/>
                  <a:pt x="1342884" y="3663726"/>
                  <a:pt x="1287322" y="3809776"/>
                </a:cubicBezTo>
                <a:cubicBezTo>
                  <a:pt x="1231760" y="3955826"/>
                  <a:pt x="1209534" y="4060601"/>
                  <a:pt x="1182547" y="4171726"/>
                </a:cubicBezTo>
                <a:cubicBezTo>
                  <a:pt x="1155560" y="4282851"/>
                  <a:pt x="1153972" y="4333651"/>
                  <a:pt x="1125397" y="4476526"/>
                </a:cubicBezTo>
                <a:cubicBezTo>
                  <a:pt x="1096822" y="4619401"/>
                  <a:pt x="1053959" y="4889276"/>
                  <a:pt x="1011097" y="5028976"/>
                </a:cubicBezTo>
                <a:cubicBezTo>
                  <a:pt x="968235" y="5168676"/>
                  <a:pt x="926959" y="5227414"/>
                  <a:pt x="868222" y="5314726"/>
                </a:cubicBezTo>
                <a:cubicBezTo>
                  <a:pt x="809485" y="5402038"/>
                  <a:pt x="712647" y="5475064"/>
                  <a:pt x="658672" y="5552851"/>
                </a:cubicBezTo>
                <a:cubicBezTo>
                  <a:pt x="604697" y="5630638"/>
                  <a:pt x="591997" y="5675089"/>
                  <a:pt x="544372" y="5781451"/>
                </a:cubicBezTo>
                <a:cubicBezTo>
                  <a:pt x="496747" y="5887813"/>
                  <a:pt x="417372" y="6089426"/>
                  <a:pt x="372922" y="6191026"/>
                </a:cubicBezTo>
                <a:cubicBezTo>
                  <a:pt x="328472" y="6292626"/>
                  <a:pt x="311009" y="6333901"/>
                  <a:pt x="277672" y="6391051"/>
                </a:cubicBezTo>
                <a:cubicBezTo>
                  <a:pt x="244334" y="6448201"/>
                  <a:pt x="195122" y="6491064"/>
                  <a:pt x="172897" y="6533926"/>
                </a:cubicBezTo>
                <a:cubicBezTo>
                  <a:pt x="150672" y="6576788"/>
                  <a:pt x="130035" y="6622826"/>
                  <a:pt x="144322" y="6648226"/>
                </a:cubicBezTo>
                <a:cubicBezTo>
                  <a:pt x="158609" y="6673626"/>
                  <a:pt x="206235" y="6662514"/>
                  <a:pt x="258622" y="6686326"/>
                </a:cubicBezTo>
                <a:cubicBezTo>
                  <a:pt x="311009" y="6710138"/>
                  <a:pt x="418960" y="6745064"/>
                  <a:pt x="458647" y="6791101"/>
                </a:cubicBezTo>
                <a:cubicBezTo>
                  <a:pt x="498334" y="6837138"/>
                  <a:pt x="418959" y="6903814"/>
                  <a:pt x="496747" y="6962551"/>
                </a:cubicBezTo>
                <a:cubicBezTo>
                  <a:pt x="574534" y="7021289"/>
                  <a:pt x="792022" y="7110189"/>
                  <a:pt x="925372" y="7143526"/>
                </a:cubicBezTo>
                <a:cubicBezTo>
                  <a:pt x="1058722" y="7176863"/>
                  <a:pt x="1188897" y="7172101"/>
                  <a:pt x="1296847" y="7162576"/>
                </a:cubicBezTo>
                <a:cubicBezTo>
                  <a:pt x="1404797" y="7153051"/>
                  <a:pt x="1487347" y="7095901"/>
                  <a:pt x="1573072" y="7086376"/>
                </a:cubicBezTo>
                <a:cubicBezTo>
                  <a:pt x="1658797" y="7076851"/>
                  <a:pt x="1728647" y="7073676"/>
                  <a:pt x="1811197" y="7105426"/>
                </a:cubicBezTo>
                <a:cubicBezTo>
                  <a:pt x="1893747" y="7137176"/>
                  <a:pt x="2006460" y="7253064"/>
                  <a:pt x="2068372" y="7276876"/>
                </a:cubicBezTo>
                <a:cubicBezTo>
                  <a:pt x="2130284" y="7300688"/>
                  <a:pt x="2163622" y="7265763"/>
                  <a:pt x="2182672" y="7248301"/>
                </a:cubicBezTo>
                <a:cubicBezTo>
                  <a:pt x="2201722" y="7230839"/>
                  <a:pt x="2171560" y="7202263"/>
                  <a:pt x="2182672" y="7172101"/>
                </a:cubicBezTo>
                <a:cubicBezTo>
                  <a:pt x="2193784" y="7141939"/>
                  <a:pt x="2220772" y="7070501"/>
                  <a:pt x="2249347" y="7067326"/>
                </a:cubicBezTo>
                <a:cubicBezTo>
                  <a:pt x="2277922" y="7064151"/>
                  <a:pt x="2320784" y="7143526"/>
                  <a:pt x="2354122" y="7153051"/>
                </a:cubicBezTo>
                <a:cubicBezTo>
                  <a:pt x="2387459" y="7162576"/>
                  <a:pt x="2392222" y="7116539"/>
                  <a:pt x="2449372" y="7124476"/>
                </a:cubicBezTo>
                <a:cubicBezTo>
                  <a:pt x="2506522" y="7132413"/>
                  <a:pt x="2638284" y="7165751"/>
                  <a:pt x="2697022" y="7200676"/>
                </a:cubicBezTo>
                <a:cubicBezTo>
                  <a:pt x="2755759" y="7235601"/>
                  <a:pt x="2744647" y="7294339"/>
                  <a:pt x="2801797" y="7334026"/>
                </a:cubicBezTo>
                <a:cubicBezTo>
                  <a:pt x="2858947" y="7373714"/>
                  <a:pt x="2970072" y="7411814"/>
                  <a:pt x="3039922" y="7438801"/>
                </a:cubicBezTo>
                <a:cubicBezTo>
                  <a:pt x="3109772" y="7465789"/>
                  <a:pt x="3166922" y="7473726"/>
                  <a:pt x="3220897" y="7495951"/>
                </a:cubicBezTo>
                <a:cubicBezTo>
                  <a:pt x="3274872" y="7518176"/>
                  <a:pt x="3322497" y="7559451"/>
                  <a:pt x="3363772" y="7572151"/>
                </a:cubicBezTo>
                <a:cubicBezTo>
                  <a:pt x="3405047" y="7584851"/>
                  <a:pt x="3451085" y="7554689"/>
                  <a:pt x="3468547" y="7572151"/>
                </a:cubicBezTo>
                <a:cubicBezTo>
                  <a:pt x="3486009" y="7589613"/>
                  <a:pt x="3487597" y="7667401"/>
                  <a:pt x="3468547" y="7676926"/>
                </a:cubicBezTo>
                <a:cubicBezTo>
                  <a:pt x="3449497" y="7686451"/>
                  <a:pt x="3354247" y="7629301"/>
                  <a:pt x="3354247" y="7629301"/>
                </a:cubicBezTo>
                <a:cubicBezTo>
                  <a:pt x="3303447" y="7608664"/>
                  <a:pt x="3217722" y="7572151"/>
                  <a:pt x="3163747" y="7553101"/>
                </a:cubicBezTo>
                <a:cubicBezTo>
                  <a:pt x="3109772" y="7534051"/>
                  <a:pt x="3078022" y="7516588"/>
                  <a:pt x="3030397" y="7515001"/>
                </a:cubicBezTo>
                <a:cubicBezTo>
                  <a:pt x="2982772" y="7513414"/>
                  <a:pt x="2922447" y="7554689"/>
                  <a:pt x="2877997" y="7543576"/>
                </a:cubicBezTo>
                <a:cubicBezTo>
                  <a:pt x="2833547" y="7532463"/>
                  <a:pt x="2798622" y="7486426"/>
                  <a:pt x="2763697" y="7448326"/>
                </a:cubicBezTo>
                <a:cubicBezTo>
                  <a:pt x="2728772" y="7410226"/>
                  <a:pt x="2692259" y="7349901"/>
                  <a:pt x="2668447" y="7314976"/>
                </a:cubicBezTo>
                <a:cubicBezTo>
                  <a:pt x="2644635" y="7280051"/>
                  <a:pt x="2660509" y="7254651"/>
                  <a:pt x="2620822" y="7238776"/>
                </a:cubicBezTo>
                <a:cubicBezTo>
                  <a:pt x="2581135" y="7222901"/>
                  <a:pt x="2489059" y="7202264"/>
                  <a:pt x="2430322" y="7219726"/>
                </a:cubicBezTo>
                <a:cubicBezTo>
                  <a:pt x="2371585" y="7237188"/>
                  <a:pt x="2333484" y="7314976"/>
                  <a:pt x="2268397" y="7343551"/>
                </a:cubicBezTo>
                <a:cubicBezTo>
                  <a:pt x="2203310" y="7372126"/>
                  <a:pt x="2119172" y="7408638"/>
                  <a:pt x="2039797" y="7391176"/>
                </a:cubicBezTo>
                <a:cubicBezTo>
                  <a:pt x="1960422" y="7373714"/>
                  <a:pt x="1857235" y="7273701"/>
                  <a:pt x="1792147" y="7238776"/>
                </a:cubicBezTo>
                <a:cubicBezTo>
                  <a:pt x="1727059" y="7203851"/>
                  <a:pt x="1719122" y="7180039"/>
                  <a:pt x="1649272" y="7181626"/>
                </a:cubicBezTo>
                <a:cubicBezTo>
                  <a:pt x="1579422" y="7183214"/>
                  <a:pt x="1480997" y="7232426"/>
                  <a:pt x="1373047" y="7248301"/>
                </a:cubicBezTo>
                <a:cubicBezTo>
                  <a:pt x="1265097" y="7264176"/>
                  <a:pt x="1111109" y="7291163"/>
                  <a:pt x="1001572" y="7276876"/>
                </a:cubicBezTo>
                <a:cubicBezTo>
                  <a:pt x="892035" y="7262589"/>
                  <a:pt x="788847" y="7191151"/>
                  <a:pt x="715822" y="7162576"/>
                </a:cubicBezTo>
                <a:cubicBezTo>
                  <a:pt x="642797" y="7134001"/>
                  <a:pt x="618985" y="7122889"/>
                  <a:pt x="563422" y="7105426"/>
                </a:cubicBezTo>
                <a:cubicBezTo>
                  <a:pt x="507859" y="7087963"/>
                  <a:pt x="444359" y="7070501"/>
                  <a:pt x="382447" y="7057801"/>
                </a:cubicBezTo>
                <a:cubicBezTo>
                  <a:pt x="320534" y="7045101"/>
                  <a:pt x="245922" y="7064151"/>
                  <a:pt x="191947" y="7029226"/>
                </a:cubicBezTo>
                <a:cubicBezTo>
                  <a:pt x="137972" y="6994301"/>
                  <a:pt x="90347" y="6908576"/>
                  <a:pt x="58597" y="6848251"/>
                </a:cubicBezTo>
                <a:cubicBezTo>
                  <a:pt x="26847" y="6787926"/>
                  <a:pt x="6209" y="6719663"/>
                  <a:pt x="1447" y="6667276"/>
                </a:cubicBezTo>
                <a:cubicBezTo>
                  <a:pt x="-3315" y="6614889"/>
                  <a:pt x="3035" y="6594251"/>
                  <a:pt x="30022" y="6533926"/>
                </a:cubicBezTo>
                <a:cubicBezTo>
                  <a:pt x="57009" y="6473601"/>
                  <a:pt x="112572" y="6384701"/>
                  <a:pt x="163372" y="6305326"/>
                </a:cubicBezTo>
                <a:cubicBezTo>
                  <a:pt x="214172" y="6225951"/>
                  <a:pt x="279260" y="6170388"/>
                  <a:pt x="334822" y="6057676"/>
                </a:cubicBezTo>
                <a:cubicBezTo>
                  <a:pt x="390384" y="5944964"/>
                  <a:pt x="445947" y="5744938"/>
                  <a:pt x="496747" y="5629051"/>
                </a:cubicBezTo>
                <a:cubicBezTo>
                  <a:pt x="547547" y="5513164"/>
                  <a:pt x="577710" y="5459188"/>
                  <a:pt x="639622" y="5362351"/>
                </a:cubicBezTo>
                <a:cubicBezTo>
                  <a:pt x="701534" y="5265514"/>
                  <a:pt x="809485" y="5157563"/>
                  <a:pt x="868222" y="5048026"/>
                </a:cubicBezTo>
                <a:cubicBezTo>
                  <a:pt x="926959" y="4938489"/>
                  <a:pt x="963472" y="4849588"/>
                  <a:pt x="992047" y="4705126"/>
                </a:cubicBezTo>
                <a:cubicBezTo>
                  <a:pt x="1020622" y="4560664"/>
                  <a:pt x="984110" y="4406676"/>
                  <a:pt x="1039672" y="4181251"/>
                </a:cubicBezTo>
                <a:cubicBezTo>
                  <a:pt x="1095234" y="3955826"/>
                  <a:pt x="1231760" y="3568476"/>
                  <a:pt x="1325422" y="3352576"/>
                </a:cubicBezTo>
                <a:cubicBezTo>
                  <a:pt x="1419084" y="3136676"/>
                  <a:pt x="1515922" y="3025551"/>
                  <a:pt x="1601647" y="2885851"/>
                </a:cubicBezTo>
                <a:cubicBezTo>
                  <a:pt x="1687372" y="2746151"/>
                  <a:pt x="1706422" y="2719163"/>
                  <a:pt x="1839772" y="2514376"/>
                </a:cubicBezTo>
                <a:cubicBezTo>
                  <a:pt x="1973122" y="2309589"/>
                  <a:pt x="2212835" y="1952401"/>
                  <a:pt x="2401747" y="1657126"/>
                </a:cubicBezTo>
                <a:cubicBezTo>
                  <a:pt x="2590659" y="1361851"/>
                  <a:pt x="2824022" y="963388"/>
                  <a:pt x="2973247" y="742726"/>
                </a:cubicBezTo>
                <a:cubicBezTo>
                  <a:pt x="3122472" y="522064"/>
                  <a:pt x="3208197" y="452213"/>
                  <a:pt x="3297097" y="333151"/>
                </a:cubicBezTo>
                <a:cubicBezTo>
                  <a:pt x="3385997" y="214089"/>
                  <a:pt x="3474897" y="41051"/>
                  <a:pt x="3506647" y="28351"/>
                </a:cubicBezTo>
                <a:cubicBezTo>
                  <a:pt x="3538397" y="15651"/>
                  <a:pt x="3692384" y="-97061"/>
                  <a:pt x="3487597" y="23790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25642" y="8486274"/>
            <a:ext cx="5904606" cy="6464968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904606" h="6464968">
                <a:moveTo>
                  <a:pt x="0" y="0"/>
                </a:moveTo>
                <a:cubicBezTo>
                  <a:pt x="41442" y="73526"/>
                  <a:pt x="82884" y="147052"/>
                  <a:pt x="176463" y="272715"/>
                </a:cubicBezTo>
                <a:cubicBezTo>
                  <a:pt x="270042" y="398378"/>
                  <a:pt x="449179" y="647032"/>
                  <a:pt x="561474" y="753979"/>
                </a:cubicBezTo>
                <a:cubicBezTo>
                  <a:pt x="673769" y="860926"/>
                  <a:pt x="714612" y="822826"/>
                  <a:pt x="850232" y="914400"/>
                </a:cubicBezTo>
                <a:cubicBezTo>
                  <a:pt x="985852" y="1005974"/>
                  <a:pt x="1230812" y="1274011"/>
                  <a:pt x="1375191" y="1303421"/>
                </a:cubicBezTo>
                <a:cubicBezTo>
                  <a:pt x="1519570" y="1332832"/>
                  <a:pt x="1630209" y="1155700"/>
                  <a:pt x="1716505" y="1090863"/>
                </a:cubicBezTo>
                <a:cubicBezTo>
                  <a:pt x="1802801" y="1026026"/>
                  <a:pt x="1851427" y="928566"/>
                  <a:pt x="1892969" y="914400"/>
                </a:cubicBezTo>
                <a:cubicBezTo>
                  <a:pt x="1934511" y="900234"/>
                  <a:pt x="1945955" y="977561"/>
                  <a:pt x="1965758" y="1005864"/>
                </a:cubicBezTo>
                <a:cubicBezTo>
                  <a:pt x="1985561" y="1034167"/>
                  <a:pt x="2046765" y="1052394"/>
                  <a:pt x="2011788" y="1084219"/>
                </a:cubicBezTo>
                <a:cubicBezTo>
                  <a:pt x="1976811" y="1116044"/>
                  <a:pt x="1986198" y="1136535"/>
                  <a:pt x="1987904" y="1169517"/>
                </a:cubicBezTo>
                <a:cubicBezTo>
                  <a:pt x="1989610" y="1202499"/>
                  <a:pt x="2107322" y="1221265"/>
                  <a:pt x="2114146" y="1275287"/>
                </a:cubicBezTo>
                <a:cubicBezTo>
                  <a:pt x="2120970" y="1329309"/>
                  <a:pt x="2185388" y="1398366"/>
                  <a:pt x="2202857" y="1432236"/>
                </a:cubicBezTo>
                <a:cubicBezTo>
                  <a:pt x="2220326" y="1466106"/>
                  <a:pt x="2280374" y="1384111"/>
                  <a:pt x="2304257" y="1410269"/>
                </a:cubicBezTo>
                <a:cubicBezTo>
                  <a:pt x="2328140" y="1436427"/>
                  <a:pt x="2321067" y="1526055"/>
                  <a:pt x="2346158" y="1589186"/>
                </a:cubicBezTo>
                <a:cubicBezTo>
                  <a:pt x="2371249" y="1652317"/>
                  <a:pt x="2402266" y="1596679"/>
                  <a:pt x="2444566" y="1597986"/>
                </a:cubicBezTo>
                <a:cubicBezTo>
                  <a:pt x="2486866" y="1599293"/>
                  <a:pt x="2516725" y="1600829"/>
                  <a:pt x="2599958" y="1597028"/>
                </a:cubicBezTo>
                <a:cubicBezTo>
                  <a:pt x="2683192" y="1593227"/>
                  <a:pt x="2862000" y="1537977"/>
                  <a:pt x="2943967" y="1575179"/>
                </a:cubicBezTo>
                <a:cubicBezTo>
                  <a:pt x="3025934" y="1612381"/>
                  <a:pt x="3064013" y="1763883"/>
                  <a:pt x="3091757" y="1820240"/>
                </a:cubicBezTo>
                <a:cubicBezTo>
                  <a:pt x="3119501" y="1876597"/>
                  <a:pt x="3114713" y="1889277"/>
                  <a:pt x="3110433" y="1913320"/>
                </a:cubicBezTo>
                <a:cubicBezTo>
                  <a:pt x="3106153" y="1937363"/>
                  <a:pt x="3066077" y="1936635"/>
                  <a:pt x="3066077" y="1964499"/>
                </a:cubicBezTo>
                <a:cubicBezTo>
                  <a:pt x="3066077" y="1992363"/>
                  <a:pt x="3112568" y="2000913"/>
                  <a:pt x="3151376" y="2066857"/>
                </a:cubicBezTo>
                <a:cubicBezTo>
                  <a:pt x="3190184" y="2132801"/>
                  <a:pt x="3206535" y="2306261"/>
                  <a:pt x="3298927" y="2360164"/>
                </a:cubicBezTo>
                <a:cubicBezTo>
                  <a:pt x="3391319" y="2414067"/>
                  <a:pt x="3626593" y="2374281"/>
                  <a:pt x="3705726" y="2390273"/>
                </a:cubicBezTo>
                <a:cubicBezTo>
                  <a:pt x="3784859" y="2406265"/>
                  <a:pt x="3726895" y="2447419"/>
                  <a:pt x="3773724" y="2456118"/>
                </a:cubicBezTo>
                <a:cubicBezTo>
                  <a:pt x="3820553" y="2464818"/>
                  <a:pt x="3916108" y="2409817"/>
                  <a:pt x="3986702" y="2442470"/>
                </a:cubicBezTo>
                <a:cubicBezTo>
                  <a:pt x="4057296" y="2475123"/>
                  <a:pt x="4146575" y="2625358"/>
                  <a:pt x="4197285" y="2652035"/>
                </a:cubicBezTo>
                <a:cubicBezTo>
                  <a:pt x="4247995" y="2678712"/>
                  <a:pt x="4266821" y="2606802"/>
                  <a:pt x="4290964" y="2602532"/>
                </a:cubicBezTo>
                <a:cubicBezTo>
                  <a:pt x="4315107" y="2598262"/>
                  <a:pt x="4338163" y="2608788"/>
                  <a:pt x="4342143" y="2626416"/>
                </a:cubicBezTo>
                <a:cubicBezTo>
                  <a:pt x="4346124" y="2644045"/>
                  <a:pt x="4312004" y="2717970"/>
                  <a:pt x="4325083" y="2739010"/>
                </a:cubicBezTo>
                <a:cubicBezTo>
                  <a:pt x="4338162" y="2760050"/>
                  <a:pt x="4390210" y="2719944"/>
                  <a:pt x="4420618" y="2752657"/>
                </a:cubicBezTo>
                <a:cubicBezTo>
                  <a:pt x="4451026" y="2785370"/>
                  <a:pt x="4517209" y="2887339"/>
                  <a:pt x="4562123" y="2873871"/>
                </a:cubicBezTo>
                <a:cubicBezTo>
                  <a:pt x="4607037" y="2860403"/>
                  <a:pt x="4648060" y="2689248"/>
                  <a:pt x="4690101" y="2671849"/>
                </a:cubicBezTo>
                <a:cubicBezTo>
                  <a:pt x="4732142" y="2654450"/>
                  <a:pt x="4786493" y="2739519"/>
                  <a:pt x="4814367" y="2769478"/>
                </a:cubicBezTo>
                <a:cubicBezTo>
                  <a:pt x="4842241" y="2799437"/>
                  <a:pt x="4850752" y="2819151"/>
                  <a:pt x="4857346" y="2851604"/>
                </a:cubicBezTo>
                <a:cubicBezTo>
                  <a:pt x="4863940" y="2884057"/>
                  <a:pt x="4819406" y="2958372"/>
                  <a:pt x="4853934" y="2964198"/>
                </a:cubicBezTo>
                <a:cubicBezTo>
                  <a:pt x="4888462" y="2970024"/>
                  <a:pt x="4985852" y="2929131"/>
                  <a:pt x="5037221" y="2903621"/>
                </a:cubicBezTo>
                <a:cubicBezTo>
                  <a:pt x="5088590" y="2878111"/>
                  <a:pt x="5130970" y="2798908"/>
                  <a:pt x="5162146" y="2811139"/>
                </a:cubicBezTo>
                <a:cubicBezTo>
                  <a:pt x="5193322" y="2823370"/>
                  <a:pt x="5225068" y="2899301"/>
                  <a:pt x="5224280" y="2977007"/>
                </a:cubicBezTo>
                <a:cubicBezTo>
                  <a:pt x="5223492" y="3054713"/>
                  <a:pt x="5142941" y="3204450"/>
                  <a:pt x="5157417" y="3277378"/>
                </a:cubicBezTo>
                <a:cubicBezTo>
                  <a:pt x="5171893" y="3350306"/>
                  <a:pt x="5274780" y="3356790"/>
                  <a:pt x="5311134" y="3414574"/>
                </a:cubicBezTo>
                <a:cubicBezTo>
                  <a:pt x="5347488" y="3472358"/>
                  <a:pt x="5316681" y="3564859"/>
                  <a:pt x="5375542" y="3624079"/>
                </a:cubicBezTo>
                <a:cubicBezTo>
                  <a:pt x="5434403" y="3683299"/>
                  <a:pt x="5584329" y="3710833"/>
                  <a:pt x="5664300" y="3769894"/>
                </a:cubicBezTo>
                <a:cubicBezTo>
                  <a:pt x="5744271" y="3828955"/>
                  <a:pt x="5815503" y="3898231"/>
                  <a:pt x="5855369" y="3978442"/>
                </a:cubicBezTo>
                <a:cubicBezTo>
                  <a:pt x="5895235" y="4058653"/>
                  <a:pt x="5908842" y="4160253"/>
                  <a:pt x="5903495" y="4251158"/>
                </a:cubicBezTo>
                <a:cubicBezTo>
                  <a:pt x="5898148" y="4342063"/>
                  <a:pt x="5858042" y="4432968"/>
                  <a:pt x="5823284" y="4523873"/>
                </a:cubicBezTo>
                <a:cubicBezTo>
                  <a:pt x="5788526" y="4614778"/>
                  <a:pt x="5732378" y="4711031"/>
                  <a:pt x="5694947" y="4796589"/>
                </a:cubicBezTo>
                <a:cubicBezTo>
                  <a:pt x="5657516" y="4882147"/>
                  <a:pt x="5636126" y="4983747"/>
                  <a:pt x="5598695" y="5037221"/>
                </a:cubicBezTo>
                <a:cubicBezTo>
                  <a:pt x="5561264" y="5090695"/>
                  <a:pt x="5563937" y="5106736"/>
                  <a:pt x="5470358" y="5117431"/>
                </a:cubicBezTo>
                <a:cubicBezTo>
                  <a:pt x="5376779" y="5128126"/>
                  <a:pt x="5181600" y="5053263"/>
                  <a:pt x="5037221" y="5101389"/>
                </a:cubicBezTo>
                <a:cubicBezTo>
                  <a:pt x="4892842" y="5149515"/>
                  <a:pt x="4716379" y="5315284"/>
                  <a:pt x="4604084" y="5406189"/>
                </a:cubicBezTo>
                <a:cubicBezTo>
                  <a:pt x="4491789" y="5497094"/>
                  <a:pt x="4438316" y="5555916"/>
                  <a:pt x="4363453" y="5646821"/>
                </a:cubicBezTo>
                <a:cubicBezTo>
                  <a:pt x="4288590" y="5737726"/>
                  <a:pt x="4197684" y="5887453"/>
                  <a:pt x="4154905" y="5951621"/>
                </a:cubicBezTo>
                <a:cubicBezTo>
                  <a:pt x="4112126" y="6015789"/>
                  <a:pt x="4184316" y="6015789"/>
                  <a:pt x="4106779" y="6031831"/>
                </a:cubicBezTo>
                <a:cubicBezTo>
                  <a:pt x="4029242" y="6047873"/>
                  <a:pt x="3844758" y="6050547"/>
                  <a:pt x="3689684" y="6047873"/>
                </a:cubicBezTo>
                <a:cubicBezTo>
                  <a:pt x="3534610" y="6045199"/>
                  <a:pt x="3342105" y="5997073"/>
                  <a:pt x="3176337" y="6015789"/>
                </a:cubicBezTo>
                <a:cubicBezTo>
                  <a:pt x="3010569" y="6034505"/>
                  <a:pt x="2815390" y="6117389"/>
                  <a:pt x="2695074" y="6160168"/>
                </a:cubicBezTo>
                <a:cubicBezTo>
                  <a:pt x="2574758" y="6202947"/>
                  <a:pt x="2561389" y="6235031"/>
                  <a:pt x="2454442" y="6272463"/>
                </a:cubicBezTo>
                <a:cubicBezTo>
                  <a:pt x="2347495" y="6309895"/>
                  <a:pt x="2176379" y="6352674"/>
                  <a:pt x="2053390" y="6384758"/>
                </a:cubicBezTo>
                <a:cubicBezTo>
                  <a:pt x="1930401" y="6416842"/>
                  <a:pt x="1780673" y="6456947"/>
                  <a:pt x="1716505" y="646496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5919537" y="13426950"/>
            <a:ext cx="8213558" cy="1320275"/>
          </a:xfrm>
          <a:custGeom>
            <a:avLst/>
            <a:gdLst>
              <a:gd name="connsiteX0" fmla="*/ 0 w 8213558"/>
              <a:gd name="connsiteY0" fmla="*/ 176755 h 1320275"/>
              <a:gd name="connsiteX1" fmla="*/ 64168 w 8213558"/>
              <a:gd name="connsiteY1" fmla="*/ 449471 h 1320275"/>
              <a:gd name="connsiteX2" fmla="*/ 304800 w 8213558"/>
              <a:gd name="connsiteY2" fmla="*/ 545724 h 1320275"/>
              <a:gd name="connsiteX3" fmla="*/ 561474 w 8213558"/>
              <a:gd name="connsiteY3" fmla="*/ 561766 h 1320275"/>
              <a:gd name="connsiteX4" fmla="*/ 866274 w 8213558"/>
              <a:gd name="connsiteY4" fmla="*/ 834482 h 1320275"/>
              <a:gd name="connsiteX5" fmla="*/ 1171074 w 8213558"/>
              <a:gd name="connsiteY5" fmla="*/ 914692 h 1320275"/>
              <a:gd name="connsiteX6" fmla="*/ 1604210 w 8213558"/>
              <a:gd name="connsiteY6" fmla="*/ 1075113 h 1320275"/>
              <a:gd name="connsiteX7" fmla="*/ 1828800 w 8213558"/>
              <a:gd name="connsiteY7" fmla="*/ 1251576 h 1320275"/>
              <a:gd name="connsiteX8" fmla="*/ 1989221 w 8213558"/>
              <a:gd name="connsiteY8" fmla="*/ 1315745 h 1320275"/>
              <a:gd name="connsiteX9" fmla="*/ 2101516 w 8213558"/>
              <a:gd name="connsiteY9" fmla="*/ 1139282 h 1320275"/>
              <a:gd name="connsiteX10" fmla="*/ 2277979 w 8213558"/>
              <a:gd name="connsiteY10" fmla="*/ 978861 h 1320275"/>
              <a:gd name="connsiteX11" fmla="*/ 2759242 w 8213558"/>
              <a:gd name="connsiteY11" fmla="*/ 930734 h 1320275"/>
              <a:gd name="connsiteX12" fmla="*/ 3416968 w 8213558"/>
              <a:gd name="connsiteY12" fmla="*/ 818439 h 1320275"/>
              <a:gd name="connsiteX13" fmla="*/ 3914274 w 8213558"/>
              <a:gd name="connsiteY13" fmla="*/ 658018 h 1320275"/>
              <a:gd name="connsiteX14" fmla="*/ 4604084 w 8213558"/>
              <a:gd name="connsiteY14" fmla="*/ 706145 h 1320275"/>
              <a:gd name="connsiteX15" fmla="*/ 5502442 w 8213558"/>
              <a:gd name="connsiteY15" fmla="*/ 930734 h 1320275"/>
              <a:gd name="connsiteX16" fmla="*/ 6400800 w 8213558"/>
              <a:gd name="connsiteY16" fmla="*/ 1043029 h 1320275"/>
              <a:gd name="connsiteX17" fmla="*/ 6721642 w 8213558"/>
              <a:gd name="connsiteY17" fmla="*/ 658018 h 1320275"/>
              <a:gd name="connsiteX18" fmla="*/ 6978316 w 8213558"/>
              <a:gd name="connsiteY18" fmla="*/ 305092 h 1320275"/>
              <a:gd name="connsiteX19" fmla="*/ 7170821 w 8213558"/>
              <a:gd name="connsiteY19" fmla="*/ 112587 h 1320275"/>
              <a:gd name="connsiteX20" fmla="*/ 7507705 w 8213558"/>
              <a:gd name="connsiteY20" fmla="*/ 32376 h 1320275"/>
              <a:gd name="connsiteX21" fmla="*/ 7924800 w 8213558"/>
              <a:gd name="connsiteY21" fmla="*/ 292 h 1320275"/>
              <a:gd name="connsiteX22" fmla="*/ 8213558 w 8213558"/>
              <a:gd name="connsiteY22" fmla="*/ 48418 h 132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13558" h="1320275">
                <a:moveTo>
                  <a:pt x="0" y="176755"/>
                </a:moveTo>
                <a:cubicBezTo>
                  <a:pt x="6684" y="282365"/>
                  <a:pt x="13368" y="387976"/>
                  <a:pt x="64168" y="449471"/>
                </a:cubicBezTo>
                <a:cubicBezTo>
                  <a:pt x="114968" y="510966"/>
                  <a:pt x="221916" y="527008"/>
                  <a:pt x="304800" y="545724"/>
                </a:cubicBezTo>
                <a:cubicBezTo>
                  <a:pt x="387684" y="564440"/>
                  <a:pt x="467895" y="513640"/>
                  <a:pt x="561474" y="561766"/>
                </a:cubicBezTo>
                <a:cubicBezTo>
                  <a:pt x="655053" y="609892"/>
                  <a:pt x="764674" y="775661"/>
                  <a:pt x="866274" y="834482"/>
                </a:cubicBezTo>
                <a:cubicBezTo>
                  <a:pt x="967874" y="893303"/>
                  <a:pt x="1048085" y="874587"/>
                  <a:pt x="1171074" y="914692"/>
                </a:cubicBezTo>
                <a:cubicBezTo>
                  <a:pt x="1294063" y="954797"/>
                  <a:pt x="1494589" y="1018966"/>
                  <a:pt x="1604210" y="1075113"/>
                </a:cubicBezTo>
                <a:cubicBezTo>
                  <a:pt x="1713831" y="1131260"/>
                  <a:pt x="1764632" y="1211471"/>
                  <a:pt x="1828800" y="1251576"/>
                </a:cubicBezTo>
                <a:cubicBezTo>
                  <a:pt x="1892969" y="1291681"/>
                  <a:pt x="1943768" y="1334461"/>
                  <a:pt x="1989221" y="1315745"/>
                </a:cubicBezTo>
                <a:cubicBezTo>
                  <a:pt x="2034674" y="1297029"/>
                  <a:pt x="2053390" y="1195429"/>
                  <a:pt x="2101516" y="1139282"/>
                </a:cubicBezTo>
                <a:cubicBezTo>
                  <a:pt x="2149642" y="1083135"/>
                  <a:pt x="2168358" y="1013619"/>
                  <a:pt x="2277979" y="978861"/>
                </a:cubicBezTo>
                <a:cubicBezTo>
                  <a:pt x="2387600" y="944103"/>
                  <a:pt x="2569411" y="957471"/>
                  <a:pt x="2759242" y="930734"/>
                </a:cubicBezTo>
                <a:cubicBezTo>
                  <a:pt x="2949073" y="903997"/>
                  <a:pt x="3224463" y="863892"/>
                  <a:pt x="3416968" y="818439"/>
                </a:cubicBezTo>
                <a:cubicBezTo>
                  <a:pt x="3609473" y="772986"/>
                  <a:pt x="3716421" y="676734"/>
                  <a:pt x="3914274" y="658018"/>
                </a:cubicBezTo>
                <a:cubicBezTo>
                  <a:pt x="4112127" y="639302"/>
                  <a:pt x="4339389" y="660692"/>
                  <a:pt x="4604084" y="706145"/>
                </a:cubicBezTo>
                <a:cubicBezTo>
                  <a:pt x="4868779" y="751598"/>
                  <a:pt x="5202989" y="874587"/>
                  <a:pt x="5502442" y="930734"/>
                </a:cubicBezTo>
                <a:cubicBezTo>
                  <a:pt x="5801895" y="986881"/>
                  <a:pt x="6197600" y="1088482"/>
                  <a:pt x="6400800" y="1043029"/>
                </a:cubicBezTo>
                <a:cubicBezTo>
                  <a:pt x="6604000" y="997576"/>
                  <a:pt x="6625389" y="781008"/>
                  <a:pt x="6721642" y="658018"/>
                </a:cubicBezTo>
                <a:cubicBezTo>
                  <a:pt x="6817895" y="535029"/>
                  <a:pt x="6903453" y="395997"/>
                  <a:pt x="6978316" y="305092"/>
                </a:cubicBezTo>
                <a:cubicBezTo>
                  <a:pt x="7053179" y="214187"/>
                  <a:pt x="7082590" y="158040"/>
                  <a:pt x="7170821" y="112587"/>
                </a:cubicBezTo>
                <a:cubicBezTo>
                  <a:pt x="7259052" y="67134"/>
                  <a:pt x="7382042" y="51092"/>
                  <a:pt x="7507705" y="32376"/>
                </a:cubicBezTo>
                <a:cubicBezTo>
                  <a:pt x="7633368" y="13660"/>
                  <a:pt x="7807158" y="-2382"/>
                  <a:pt x="7924800" y="292"/>
                </a:cubicBezTo>
                <a:cubicBezTo>
                  <a:pt x="8042442" y="2966"/>
                  <a:pt x="8160084" y="29702"/>
                  <a:pt x="8213558" y="4841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6513095" y="7122695"/>
            <a:ext cx="4963219" cy="3457333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667000" y="685800"/>
            <a:ext cx="10477500" cy="13012116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0477500" h="13012116">
                <a:moveTo>
                  <a:pt x="0" y="0"/>
                </a:moveTo>
                <a:cubicBezTo>
                  <a:pt x="57150" y="95250"/>
                  <a:pt x="114300" y="190500"/>
                  <a:pt x="152400" y="266700"/>
                </a:cubicBezTo>
                <a:cubicBezTo>
                  <a:pt x="190500" y="342900"/>
                  <a:pt x="241300" y="400050"/>
                  <a:pt x="228600" y="457200"/>
                </a:cubicBezTo>
                <a:cubicBezTo>
                  <a:pt x="215900" y="514350"/>
                  <a:pt x="101600" y="530225"/>
                  <a:pt x="76200" y="609600"/>
                </a:cubicBezTo>
                <a:cubicBezTo>
                  <a:pt x="50800" y="688975"/>
                  <a:pt x="34925" y="850900"/>
                  <a:pt x="76200" y="933450"/>
                </a:cubicBezTo>
                <a:cubicBezTo>
                  <a:pt x="117475" y="1016000"/>
                  <a:pt x="206375" y="1066800"/>
                  <a:pt x="323850" y="1104900"/>
                </a:cubicBezTo>
                <a:cubicBezTo>
                  <a:pt x="441325" y="1143000"/>
                  <a:pt x="781050" y="1162050"/>
                  <a:pt x="781050" y="1162050"/>
                </a:cubicBezTo>
                <a:cubicBezTo>
                  <a:pt x="908050" y="1177925"/>
                  <a:pt x="1003300" y="1177925"/>
                  <a:pt x="1085850" y="1200150"/>
                </a:cubicBezTo>
                <a:cubicBezTo>
                  <a:pt x="1168400" y="1222375"/>
                  <a:pt x="1225550" y="1222375"/>
                  <a:pt x="1276350" y="1295400"/>
                </a:cubicBezTo>
                <a:cubicBezTo>
                  <a:pt x="1327150" y="1368425"/>
                  <a:pt x="1397000" y="1530350"/>
                  <a:pt x="1390650" y="1638300"/>
                </a:cubicBezTo>
                <a:cubicBezTo>
                  <a:pt x="1384300" y="1746250"/>
                  <a:pt x="1222375" y="1831975"/>
                  <a:pt x="1238250" y="1943100"/>
                </a:cubicBezTo>
                <a:cubicBezTo>
                  <a:pt x="1254125" y="2054225"/>
                  <a:pt x="1407629" y="2141551"/>
                  <a:pt x="1485900" y="2305050"/>
                </a:cubicBezTo>
                <a:cubicBezTo>
                  <a:pt x="1564171" y="2468549"/>
                  <a:pt x="1703733" y="2757419"/>
                  <a:pt x="1707874" y="2924092"/>
                </a:cubicBezTo>
                <a:cubicBezTo>
                  <a:pt x="1712015" y="3090765"/>
                  <a:pt x="1532724" y="3186567"/>
                  <a:pt x="1510747" y="3305091"/>
                </a:cubicBezTo>
                <a:cubicBezTo>
                  <a:pt x="1488771" y="3423615"/>
                  <a:pt x="1563011" y="3502632"/>
                  <a:pt x="1576015" y="3635237"/>
                </a:cubicBezTo>
                <a:cubicBezTo>
                  <a:pt x="1589019" y="3767842"/>
                  <a:pt x="1527589" y="4011268"/>
                  <a:pt x="1588770" y="4100720"/>
                </a:cubicBezTo>
                <a:cubicBezTo>
                  <a:pt x="1649951" y="4190172"/>
                  <a:pt x="1854945" y="4162977"/>
                  <a:pt x="1943100" y="4171950"/>
                </a:cubicBezTo>
                <a:cubicBezTo>
                  <a:pt x="2031255" y="4180923"/>
                  <a:pt x="2048372" y="4143458"/>
                  <a:pt x="2117697" y="4154557"/>
                </a:cubicBezTo>
                <a:cubicBezTo>
                  <a:pt x="2187022" y="4165656"/>
                  <a:pt x="2308778" y="4232468"/>
                  <a:pt x="2359053" y="4238542"/>
                </a:cubicBezTo>
                <a:cubicBezTo>
                  <a:pt x="2409328" y="4244616"/>
                  <a:pt x="2422028" y="4234125"/>
                  <a:pt x="2419350" y="4191000"/>
                </a:cubicBezTo>
                <a:cubicBezTo>
                  <a:pt x="2416672" y="4147875"/>
                  <a:pt x="2325813" y="4032471"/>
                  <a:pt x="2342985" y="3979794"/>
                </a:cubicBezTo>
                <a:cubicBezTo>
                  <a:pt x="2360157" y="3927117"/>
                  <a:pt x="2472137" y="3854754"/>
                  <a:pt x="2522385" y="3874936"/>
                </a:cubicBezTo>
                <a:cubicBezTo>
                  <a:pt x="2572633" y="3895118"/>
                  <a:pt x="2591794" y="4041858"/>
                  <a:pt x="2644471" y="4100885"/>
                </a:cubicBezTo>
                <a:cubicBezTo>
                  <a:pt x="2697149" y="4159912"/>
                  <a:pt x="2750516" y="4188764"/>
                  <a:pt x="2814596" y="4276808"/>
                </a:cubicBezTo>
                <a:cubicBezTo>
                  <a:pt x="2878676" y="4364852"/>
                  <a:pt x="2964649" y="4554551"/>
                  <a:pt x="3028950" y="4629150"/>
                </a:cubicBezTo>
                <a:cubicBezTo>
                  <a:pt x="3093251" y="4703749"/>
                  <a:pt x="3157137" y="4723655"/>
                  <a:pt x="3200400" y="4724400"/>
                </a:cubicBezTo>
                <a:cubicBezTo>
                  <a:pt x="3243663" y="4725145"/>
                  <a:pt x="3253602" y="4643148"/>
                  <a:pt x="3288527" y="4633623"/>
                </a:cubicBezTo>
                <a:cubicBezTo>
                  <a:pt x="3323452" y="4624098"/>
                  <a:pt x="3363816" y="4639724"/>
                  <a:pt x="3409950" y="4667250"/>
                </a:cubicBezTo>
                <a:cubicBezTo>
                  <a:pt x="3456084" y="4694776"/>
                  <a:pt x="3519307" y="4715593"/>
                  <a:pt x="3565331" y="4798778"/>
                </a:cubicBezTo>
                <a:cubicBezTo>
                  <a:pt x="3611355" y="4881963"/>
                  <a:pt x="3610610" y="5095958"/>
                  <a:pt x="3686092" y="5166360"/>
                </a:cubicBezTo>
                <a:cubicBezTo>
                  <a:pt x="3761574" y="5236762"/>
                  <a:pt x="3921373" y="5186901"/>
                  <a:pt x="4018224" y="5221191"/>
                </a:cubicBezTo>
                <a:cubicBezTo>
                  <a:pt x="4115075" y="5255481"/>
                  <a:pt x="4199779" y="5296425"/>
                  <a:pt x="4267200" y="5372100"/>
                </a:cubicBezTo>
                <a:cubicBezTo>
                  <a:pt x="4334621" y="5447775"/>
                  <a:pt x="4408280" y="5599540"/>
                  <a:pt x="4422747" y="5675243"/>
                </a:cubicBezTo>
                <a:cubicBezTo>
                  <a:pt x="4437214" y="5750946"/>
                  <a:pt x="4337630" y="5786561"/>
                  <a:pt x="4354002" y="5826318"/>
                </a:cubicBezTo>
                <a:cubicBezTo>
                  <a:pt x="4370374" y="5866075"/>
                  <a:pt x="4411538" y="5887886"/>
                  <a:pt x="4473271" y="5913783"/>
                </a:cubicBezTo>
                <a:cubicBezTo>
                  <a:pt x="4535004" y="5939680"/>
                  <a:pt x="4615041" y="5918946"/>
                  <a:pt x="4708497" y="5902187"/>
                </a:cubicBezTo>
                <a:cubicBezTo>
                  <a:pt x="4801953" y="5885428"/>
                  <a:pt x="4884751" y="5817484"/>
                  <a:pt x="5034004" y="5813232"/>
                </a:cubicBezTo>
                <a:cubicBezTo>
                  <a:pt x="5183257" y="5808980"/>
                  <a:pt x="5411139" y="5855749"/>
                  <a:pt x="5604013" y="5876676"/>
                </a:cubicBezTo>
                <a:lnTo>
                  <a:pt x="6191250" y="5938797"/>
                </a:lnTo>
                <a:cubicBezTo>
                  <a:pt x="6330398" y="5953126"/>
                  <a:pt x="6273800" y="5968199"/>
                  <a:pt x="6438900" y="5962650"/>
                </a:cubicBezTo>
                <a:cubicBezTo>
                  <a:pt x="6604000" y="5957101"/>
                  <a:pt x="7006203" y="5898874"/>
                  <a:pt x="7181850" y="5905500"/>
                </a:cubicBezTo>
                <a:cubicBezTo>
                  <a:pt x="7357497" y="5912126"/>
                  <a:pt x="7399546" y="5999700"/>
                  <a:pt x="7492780" y="6002406"/>
                </a:cubicBezTo>
                <a:cubicBezTo>
                  <a:pt x="7586014" y="6005112"/>
                  <a:pt x="7681954" y="5887085"/>
                  <a:pt x="7741257" y="5921734"/>
                </a:cubicBezTo>
                <a:cubicBezTo>
                  <a:pt x="7800560" y="5956383"/>
                  <a:pt x="7716078" y="6198373"/>
                  <a:pt x="7737281" y="6258008"/>
                </a:cubicBezTo>
                <a:cubicBezTo>
                  <a:pt x="7758484" y="6317643"/>
                  <a:pt x="7837225" y="6255744"/>
                  <a:pt x="7868478" y="6279543"/>
                </a:cubicBezTo>
                <a:cubicBezTo>
                  <a:pt x="7899731" y="6303342"/>
                  <a:pt x="7861438" y="6358366"/>
                  <a:pt x="7924800" y="6400800"/>
                </a:cubicBezTo>
                <a:cubicBezTo>
                  <a:pt x="7988162" y="6443235"/>
                  <a:pt x="8194675" y="6483350"/>
                  <a:pt x="8248650" y="6534150"/>
                </a:cubicBezTo>
                <a:cubicBezTo>
                  <a:pt x="8302625" y="6584950"/>
                  <a:pt x="8207375" y="6648450"/>
                  <a:pt x="8248650" y="6705600"/>
                </a:cubicBezTo>
                <a:cubicBezTo>
                  <a:pt x="8289925" y="6762750"/>
                  <a:pt x="8410575" y="6870700"/>
                  <a:pt x="8496300" y="6877050"/>
                </a:cubicBezTo>
                <a:cubicBezTo>
                  <a:pt x="8582025" y="6883400"/>
                  <a:pt x="8686800" y="6804025"/>
                  <a:pt x="8763000" y="6743700"/>
                </a:cubicBezTo>
                <a:cubicBezTo>
                  <a:pt x="8839200" y="6683375"/>
                  <a:pt x="8886825" y="6584950"/>
                  <a:pt x="8953500" y="6515100"/>
                </a:cubicBezTo>
                <a:cubicBezTo>
                  <a:pt x="9020175" y="6445250"/>
                  <a:pt x="9061450" y="6334125"/>
                  <a:pt x="9163050" y="6324600"/>
                </a:cubicBezTo>
                <a:cubicBezTo>
                  <a:pt x="9264650" y="6315075"/>
                  <a:pt x="9461500" y="6350000"/>
                  <a:pt x="9563100" y="6457950"/>
                </a:cubicBezTo>
                <a:cubicBezTo>
                  <a:pt x="9664700" y="6565900"/>
                  <a:pt x="9702800" y="6835775"/>
                  <a:pt x="9772650" y="6972300"/>
                </a:cubicBezTo>
                <a:cubicBezTo>
                  <a:pt x="9842500" y="7108825"/>
                  <a:pt x="9921875" y="7232650"/>
                  <a:pt x="9982200" y="7277100"/>
                </a:cubicBezTo>
                <a:cubicBezTo>
                  <a:pt x="10042525" y="7321550"/>
                  <a:pt x="10061575" y="7235825"/>
                  <a:pt x="10134600" y="7239000"/>
                </a:cubicBezTo>
                <a:cubicBezTo>
                  <a:pt x="10207625" y="7242175"/>
                  <a:pt x="10363200" y="7229475"/>
                  <a:pt x="10420350" y="7296150"/>
                </a:cubicBezTo>
                <a:cubicBezTo>
                  <a:pt x="10477500" y="7362825"/>
                  <a:pt x="10477500" y="7524750"/>
                  <a:pt x="10477500" y="7639050"/>
                </a:cubicBezTo>
                <a:cubicBezTo>
                  <a:pt x="10477500" y="7753350"/>
                  <a:pt x="10458450" y="7908925"/>
                  <a:pt x="10420350" y="7981950"/>
                </a:cubicBezTo>
                <a:cubicBezTo>
                  <a:pt x="10382250" y="8054975"/>
                  <a:pt x="10331450" y="8058150"/>
                  <a:pt x="10248900" y="8077200"/>
                </a:cubicBezTo>
                <a:cubicBezTo>
                  <a:pt x="10166350" y="8096250"/>
                  <a:pt x="10007600" y="8048625"/>
                  <a:pt x="9925050" y="8096250"/>
                </a:cubicBezTo>
                <a:cubicBezTo>
                  <a:pt x="9842500" y="8143875"/>
                  <a:pt x="9823450" y="8293100"/>
                  <a:pt x="9753600" y="8362950"/>
                </a:cubicBezTo>
                <a:cubicBezTo>
                  <a:pt x="9683750" y="8432800"/>
                  <a:pt x="9569450" y="8451850"/>
                  <a:pt x="9505950" y="8515350"/>
                </a:cubicBezTo>
                <a:cubicBezTo>
                  <a:pt x="9442450" y="8578850"/>
                  <a:pt x="9385300" y="8639175"/>
                  <a:pt x="9372600" y="8743950"/>
                </a:cubicBezTo>
                <a:cubicBezTo>
                  <a:pt x="9359900" y="8848725"/>
                  <a:pt x="9455150" y="9017000"/>
                  <a:pt x="9429750" y="9144000"/>
                </a:cubicBezTo>
                <a:cubicBezTo>
                  <a:pt x="9404350" y="9271000"/>
                  <a:pt x="9290050" y="9413875"/>
                  <a:pt x="9220200" y="9505950"/>
                </a:cubicBezTo>
                <a:cubicBezTo>
                  <a:pt x="9150350" y="9598025"/>
                  <a:pt x="9058275" y="9645650"/>
                  <a:pt x="9010650" y="9696450"/>
                </a:cubicBezTo>
                <a:cubicBezTo>
                  <a:pt x="8963025" y="9747250"/>
                  <a:pt x="8975725" y="9766300"/>
                  <a:pt x="8934450" y="9810750"/>
                </a:cubicBezTo>
                <a:cubicBezTo>
                  <a:pt x="8893175" y="9855200"/>
                  <a:pt x="8813800" y="9909175"/>
                  <a:pt x="8763000" y="9963150"/>
                </a:cubicBezTo>
                <a:cubicBezTo>
                  <a:pt x="8712200" y="10017125"/>
                  <a:pt x="8674100" y="10071100"/>
                  <a:pt x="8629650" y="10134600"/>
                </a:cubicBezTo>
                <a:cubicBezTo>
                  <a:pt x="8585200" y="10198100"/>
                  <a:pt x="8531225" y="10277475"/>
                  <a:pt x="8496300" y="10344150"/>
                </a:cubicBezTo>
                <a:cubicBezTo>
                  <a:pt x="8461375" y="10410825"/>
                  <a:pt x="8445500" y="10455275"/>
                  <a:pt x="8420100" y="10534650"/>
                </a:cubicBezTo>
                <a:cubicBezTo>
                  <a:pt x="8394700" y="10614025"/>
                  <a:pt x="8359775" y="10741025"/>
                  <a:pt x="8343900" y="10820400"/>
                </a:cubicBezTo>
                <a:cubicBezTo>
                  <a:pt x="8328025" y="10899775"/>
                  <a:pt x="8315325" y="10956925"/>
                  <a:pt x="8324850" y="11010900"/>
                </a:cubicBezTo>
                <a:cubicBezTo>
                  <a:pt x="8334375" y="11064875"/>
                  <a:pt x="8369300" y="11102975"/>
                  <a:pt x="8401050" y="11144250"/>
                </a:cubicBezTo>
                <a:cubicBezTo>
                  <a:pt x="8432800" y="11185525"/>
                  <a:pt x="8515350" y="11217275"/>
                  <a:pt x="8515350" y="11258550"/>
                </a:cubicBezTo>
                <a:cubicBezTo>
                  <a:pt x="8515350" y="11299825"/>
                  <a:pt x="8442325" y="11293475"/>
                  <a:pt x="8401050" y="11391900"/>
                </a:cubicBezTo>
                <a:cubicBezTo>
                  <a:pt x="8359775" y="11490325"/>
                  <a:pt x="8359775" y="11731625"/>
                  <a:pt x="8267700" y="11849100"/>
                </a:cubicBezTo>
                <a:cubicBezTo>
                  <a:pt x="8175625" y="11966575"/>
                  <a:pt x="7962900" y="12030075"/>
                  <a:pt x="7848600" y="12096750"/>
                </a:cubicBezTo>
                <a:cubicBezTo>
                  <a:pt x="7734300" y="12163425"/>
                  <a:pt x="7737475" y="12176125"/>
                  <a:pt x="7581900" y="12249150"/>
                </a:cubicBezTo>
                <a:cubicBezTo>
                  <a:pt x="7426325" y="12322175"/>
                  <a:pt x="7080250" y="12452350"/>
                  <a:pt x="6915150" y="12534900"/>
                </a:cubicBezTo>
                <a:cubicBezTo>
                  <a:pt x="6750050" y="12617450"/>
                  <a:pt x="6670675" y="12687300"/>
                  <a:pt x="6591300" y="12744450"/>
                </a:cubicBezTo>
                <a:cubicBezTo>
                  <a:pt x="6511925" y="12801600"/>
                  <a:pt x="6486525" y="12846050"/>
                  <a:pt x="6438900" y="12877800"/>
                </a:cubicBezTo>
                <a:cubicBezTo>
                  <a:pt x="6391275" y="12909550"/>
                  <a:pt x="6372225" y="12912725"/>
                  <a:pt x="6305550" y="12934950"/>
                </a:cubicBezTo>
                <a:cubicBezTo>
                  <a:pt x="6238875" y="12957175"/>
                  <a:pt x="6149975" y="13020675"/>
                  <a:pt x="6038850" y="13011150"/>
                </a:cubicBezTo>
                <a:cubicBezTo>
                  <a:pt x="5927725" y="13001625"/>
                  <a:pt x="5772150" y="12912725"/>
                  <a:pt x="5638800" y="12877800"/>
                </a:cubicBezTo>
                <a:cubicBezTo>
                  <a:pt x="5505450" y="12842875"/>
                  <a:pt x="5378450" y="12814300"/>
                  <a:pt x="5238750" y="12801600"/>
                </a:cubicBezTo>
                <a:cubicBezTo>
                  <a:pt x="5099050" y="12788900"/>
                  <a:pt x="4914900" y="12776200"/>
                  <a:pt x="4800600" y="12801600"/>
                </a:cubicBezTo>
                <a:cubicBezTo>
                  <a:pt x="4686300" y="12827000"/>
                  <a:pt x="4673600" y="12947650"/>
                  <a:pt x="4552950" y="12954000"/>
                </a:cubicBezTo>
                <a:cubicBezTo>
                  <a:pt x="4432300" y="12960350"/>
                  <a:pt x="4076700" y="12839700"/>
                  <a:pt x="4076700" y="12839700"/>
                </a:cubicBezTo>
                <a:cubicBezTo>
                  <a:pt x="3959225" y="12811125"/>
                  <a:pt x="3927475" y="12792075"/>
                  <a:pt x="3848100" y="12782550"/>
                </a:cubicBezTo>
                <a:cubicBezTo>
                  <a:pt x="3768725" y="12773025"/>
                  <a:pt x="3684587" y="12777787"/>
                  <a:pt x="3600450" y="127825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568462" y="14225251"/>
            <a:ext cx="1959030" cy="1548515"/>
          </a:xfrm>
          <a:custGeom>
            <a:avLst/>
            <a:gdLst>
              <a:gd name="connsiteX0" fmla="*/ 38405 w 1956297"/>
              <a:gd name="connsiteY0" fmla="*/ 519448 h 1565807"/>
              <a:gd name="connsiteX1" fmla="*/ 114605 w 1956297"/>
              <a:gd name="connsiteY1" fmla="*/ 538498 h 1565807"/>
              <a:gd name="connsiteX2" fmla="*/ 247955 w 1956297"/>
              <a:gd name="connsiteY2" fmla="*/ 576598 h 1565807"/>
              <a:gd name="connsiteX3" fmla="*/ 533705 w 1956297"/>
              <a:gd name="connsiteY3" fmla="*/ 462298 h 1565807"/>
              <a:gd name="connsiteX4" fmla="*/ 819455 w 1956297"/>
              <a:gd name="connsiteY4" fmla="*/ 424198 h 1565807"/>
              <a:gd name="connsiteX5" fmla="*/ 914705 w 1956297"/>
              <a:gd name="connsiteY5" fmla="*/ 252748 h 1565807"/>
              <a:gd name="connsiteX6" fmla="*/ 1105205 w 1956297"/>
              <a:gd name="connsiteY6" fmla="*/ 62248 h 1565807"/>
              <a:gd name="connsiteX7" fmla="*/ 1371905 w 1956297"/>
              <a:gd name="connsiteY7" fmla="*/ 24148 h 1565807"/>
              <a:gd name="connsiteX8" fmla="*/ 1676705 w 1956297"/>
              <a:gd name="connsiteY8" fmla="*/ 5098 h 1565807"/>
              <a:gd name="connsiteX9" fmla="*/ 1867205 w 1956297"/>
              <a:gd name="connsiteY9" fmla="*/ 119398 h 1565807"/>
              <a:gd name="connsiteX10" fmla="*/ 1867205 w 1956297"/>
              <a:gd name="connsiteY10" fmla="*/ 309898 h 1565807"/>
              <a:gd name="connsiteX11" fmla="*/ 1810055 w 1956297"/>
              <a:gd name="connsiteY11" fmla="*/ 462298 h 1565807"/>
              <a:gd name="connsiteX12" fmla="*/ 1848155 w 1956297"/>
              <a:gd name="connsiteY12" fmla="*/ 595648 h 1565807"/>
              <a:gd name="connsiteX13" fmla="*/ 1924355 w 1956297"/>
              <a:gd name="connsiteY13" fmla="*/ 767098 h 1565807"/>
              <a:gd name="connsiteX14" fmla="*/ 1943405 w 1956297"/>
              <a:gd name="connsiteY14" fmla="*/ 976648 h 1565807"/>
              <a:gd name="connsiteX15" fmla="*/ 1733855 w 1956297"/>
              <a:gd name="connsiteY15" fmla="*/ 1033798 h 1565807"/>
              <a:gd name="connsiteX16" fmla="*/ 1505255 w 1956297"/>
              <a:gd name="connsiteY16" fmla="*/ 957598 h 1565807"/>
              <a:gd name="connsiteX17" fmla="*/ 1333805 w 1956297"/>
              <a:gd name="connsiteY17" fmla="*/ 995698 h 1565807"/>
              <a:gd name="connsiteX18" fmla="*/ 1181405 w 1956297"/>
              <a:gd name="connsiteY18" fmla="*/ 1109998 h 1565807"/>
              <a:gd name="connsiteX19" fmla="*/ 1009955 w 1956297"/>
              <a:gd name="connsiteY19" fmla="*/ 1129048 h 1565807"/>
              <a:gd name="connsiteX20" fmla="*/ 876605 w 1956297"/>
              <a:gd name="connsiteY20" fmla="*/ 1129048 h 1565807"/>
              <a:gd name="connsiteX21" fmla="*/ 705155 w 1956297"/>
              <a:gd name="connsiteY21" fmla="*/ 1319548 h 1565807"/>
              <a:gd name="connsiteX22" fmla="*/ 381305 w 1956297"/>
              <a:gd name="connsiteY22" fmla="*/ 1452898 h 1565807"/>
              <a:gd name="connsiteX23" fmla="*/ 76505 w 1956297"/>
              <a:gd name="connsiteY23" fmla="*/ 1490998 h 1565807"/>
              <a:gd name="connsiteX24" fmla="*/ 305 w 1956297"/>
              <a:gd name="connsiteY24" fmla="*/ 1490998 h 1565807"/>
              <a:gd name="connsiteX25" fmla="*/ 38405 w 1956297"/>
              <a:gd name="connsiteY25" fmla="*/ 519448 h 1565807"/>
              <a:gd name="connsiteX0" fmla="*/ 22786 w 1959728"/>
              <a:gd name="connsiteY0" fmla="*/ 614698 h 1557343"/>
              <a:gd name="connsiteX1" fmla="*/ 118036 w 1959728"/>
              <a:gd name="connsiteY1" fmla="*/ 538498 h 1557343"/>
              <a:gd name="connsiteX2" fmla="*/ 251386 w 1959728"/>
              <a:gd name="connsiteY2" fmla="*/ 576598 h 1557343"/>
              <a:gd name="connsiteX3" fmla="*/ 537136 w 1959728"/>
              <a:gd name="connsiteY3" fmla="*/ 462298 h 1557343"/>
              <a:gd name="connsiteX4" fmla="*/ 822886 w 1959728"/>
              <a:gd name="connsiteY4" fmla="*/ 424198 h 1557343"/>
              <a:gd name="connsiteX5" fmla="*/ 918136 w 1959728"/>
              <a:gd name="connsiteY5" fmla="*/ 252748 h 1557343"/>
              <a:gd name="connsiteX6" fmla="*/ 1108636 w 1959728"/>
              <a:gd name="connsiteY6" fmla="*/ 62248 h 1557343"/>
              <a:gd name="connsiteX7" fmla="*/ 1375336 w 1959728"/>
              <a:gd name="connsiteY7" fmla="*/ 24148 h 1557343"/>
              <a:gd name="connsiteX8" fmla="*/ 1680136 w 1959728"/>
              <a:gd name="connsiteY8" fmla="*/ 5098 h 1557343"/>
              <a:gd name="connsiteX9" fmla="*/ 1870636 w 1959728"/>
              <a:gd name="connsiteY9" fmla="*/ 119398 h 1557343"/>
              <a:gd name="connsiteX10" fmla="*/ 1870636 w 1959728"/>
              <a:gd name="connsiteY10" fmla="*/ 309898 h 1557343"/>
              <a:gd name="connsiteX11" fmla="*/ 1813486 w 1959728"/>
              <a:gd name="connsiteY11" fmla="*/ 462298 h 1557343"/>
              <a:gd name="connsiteX12" fmla="*/ 1851586 w 1959728"/>
              <a:gd name="connsiteY12" fmla="*/ 595648 h 1557343"/>
              <a:gd name="connsiteX13" fmla="*/ 1927786 w 1959728"/>
              <a:gd name="connsiteY13" fmla="*/ 767098 h 1557343"/>
              <a:gd name="connsiteX14" fmla="*/ 1946836 w 1959728"/>
              <a:gd name="connsiteY14" fmla="*/ 976648 h 1557343"/>
              <a:gd name="connsiteX15" fmla="*/ 1737286 w 1959728"/>
              <a:gd name="connsiteY15" fmla="*/ 1033798 h 1557343"/>
              <a:gd name="connsiteX16" fmla="*/ 1508686 w 1959728"/>
              <a:gd name="connsiteY16" fmla="*/ 957598 h 1557343"/>
              <a:gd name="connsiteX17" fmla="*/ 1337236 w 1959728"/>
              <a:gd name="connsiteY17" fmla="*/ 995698 h 1557343"/>
              <a:gd name="connsiteX18" fmla="*/ 1184836 w 1959728"/>
              <a:gd name="connsiteY18" fmla="*/ 1109998 h 1557343"/>
              <a:gd name="connsiteX19" fmla="*/ 1013386 w 1959728"/>
              <a:gd name="connsiteY19" fmla="*/ 1129048 h 1557343"/>
              <a:gd name="connsiteX20" fmla="*/ 880036 w 1959728"/>
              <a:gd name="connsiteY20" fmla="*/ 1129048 h 1557343"/>
              <a:gd name="connsiteX21" fmla="*/ 708586 w 1959728"/>
              <a:gd name="connsiteY21" fmla="*/ 1319548 h 1557343"/>
              <a:gd name="connsiteX22" fmla="*/ 384736 w 1959728"/>
              <a:gd name="connsiteY22" fmla="*/ 1452898 h 1557343"/>
              <a:gd name="connsiteX23" fmla="*/ 79936 w 1959728"/>
              <a:gd name="connsiteY23" fmla="*/ 1490998 h 1557343"/>
              <a:gd name="connsiteX24" fmla="*/ 3736 w 1959728"/>
              <a:gd name="connsiteY24" fmla="*/ 1490998 h 1557343"/>
              <a:gd name="connsiteX25" fmla="*/ 22786 w 1959728"/>
              <a:gd name="connsiteY25" fmla="*/ 614698 h 1557343"/>
              <a:gd name="connsiteX0" fmla="*/ 22786 w 1959728"/>
              <a:gd name="connsiteY0" fmla="*/ 652798 h 1554522"/>
              <a:gd name="connsiteX1" fmla="*/ 118036 w 1959728"/>
              <a:gd name="connsiteY1" fmla="*/ 538498 h 1554522"/>
              <a:gd name="connsiteX2" fmla="*/ 251386 w 1959728"/>
              <a:gd name="connsiteY2" fmla="*/ 576598 h 1554522"/>
              <a:gd name="connsiteX3" fmla="*/ 537136 w 1959728"/>
              <a:gd name="connsiteY3" fmla="*/ 462298 h 1554522"/>
              <a:gd name="connsiteX4" fmla="*/ 822886 w 1959728"/>
              <a:gd name="connsiteY4" fmla="*/ 424198 h 1554522"/>
              <a:gd name="connsiteX5" fmla="*/ 918136 w 1959728"/>
              <a:gd name="connsiteY5" fmla="*/ 252748 h 1554522"/>
              <a:gd name="connsiteX6" fmla="*/ 1108636 w 1959728"/>
              <a:gd name="connsiteY6" fmla="*/ 62248 h 1554522"/>
              <a:gd name="connsiteX7" fmla="*/ 1375336 w 1959728"/>
              <a:gd name="connsiteY7" fmla="*/ 24148 h 1554522"/>
              <a:gd name="connsiteX8" fmla="*/ 1680136 w 1959728"/>
              <a:gd name="connsiteY8" fmla="*/ 5098 h 1554522"/>
              <a:gd name="connsiteX9" fmla="*/ 1870636 w 1959728"/>
              <a:gd name="connsiteY9" fmla="*/ 119398 h 1554522"/>
              <a:gd name="connsiteX10" fmla="*/ 1870636 w 1959728"/>
              <a:gd name="connsiteY10" fmla="*/ 309898 h 1554522"/>
              <a:gd name="connsiteX11" fmla="*/ 1813486 w 1959728"/>
              <a:gd name="connsiteY11" fmla="*/ 462298 h 1554522"/>
              <a:gd name="connsiteX12" fmla="*/ 1851586 w 1959728"/>
              <a:gd name="connsiteY12" fmla="*/ 595648 h 1554522"/>
              <a:gd name="connsiteX13" fmla="*/ 1927786 w 1959728"/>
              <a:gd name="connsiteY13" fmla="*/ 767098 h 1554522"/>
              <a:gd name="connsiteX14" fmla="*/ 1946836 w 1959728"/>
              <a:gd name="connsiteY14" fmla="*/ 976648 h 1554522"/>
              <a:gd name="connsiteX15" fmla="*/ 1737286 w 1959728"/>
              <a:gd name="connsiteY15" fmla="*/ 1033798 h 1554522"/>
              <a:gd name="connsiteX16" fmla="*/ 1508686 w 1959728"/>
              <a:gd name="connsiteY16" fmla="*/ 957598 h 1554522"/>
              <a:gd name="connsiteX17" fmla="*/ 1337236 w 1959728"/>
              <a:gd name="connsiteY17" fmla="*/ 995698 h 1554522"/>
              <a:gd name="connsiteX18" fmla="*/ 1184836 w 1959728"/>
              <a:gd name="connsiteY18" fmla="*/ 1109998 h 1554522"/>
              <a:gd name="connsiteX19" fmla="*/ 1013386 w 1959728"/>
              <a:gd name="connsiteY19" fmla="*/ 1129048 h 1554522"/>
              <a:gd name="connsiteX20" fmla="*/ 880036 w 1959728"/>
              <a:gd name="connsiteY20" fmla="*/ 1129048 h 1554522"/>
              <a:gd name="connsiteX21" fmla="*/ 708586 w 1959728"/>
              <a:gd name="connsiteY21" fmla="*/ 1319548 h 1554522"/>
              <a:gd name="connsiteX22" fmla="*/ 384736 w 1959728"/>
              <a:gd name="connsiteY22" fmla="*/ 1452898 h 1554522"/>
              <a:gd name="connsiteX23" fmla="*/ 79936 w 1959728"/>
              <a:gd name="connsiteY23" fmla="*/ 1490998 h 1554522"/>
              <a:gd name="connsiteX24" fmla="*/ 3736 w 1959728"/>
              <a:gd name="connsiteY24" fmla="*/ 1490998 h 1554522"/>
              <a:gd name="connsiteX25" fmla="*/ 22786 w 1959728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17816 w 1959674"/>
              <a:gd name="connsiteY0" fmla="*/ 733915 h 1548515"/>
              <a:gd name="connsiteX1" fmla="*/ 68821 w 1959674"/>
              <a:gd name="connsiteY1" fmla="*/ 553247 h 1548515"/>
              <a:gd name="connsiteX2" fmla="*/ 251332 w 1959674"/>
              <a:gd name="connsiteY2" fmla="*/ 576598 h 1548515"/>
              <a:gd name="connsiteX3" fmla="*/ 537082 w 1959674"/>
              <a:gd name="connsiteY3" fmla="*/ 462298 h 1548515"/>
              <a:gd name="connsiteX4" fmla="*/ 822832 w 1959674"/>
              <a:gd name="connsiteY4" fmla="*/ 424198 h 1548515"/>
              <a:gd name="connsiteX5" fmla="*/ 918082 w 1959674"/>
              <a:gd name="connsiteY5" fmla="*/ 252748 h 1548515"/>
              <a:gd name="connsiteX6" fmla="*/ 1108582 w 1959674"/>
              <a:gd name="connsiteY6" fmla="*/ 62248 h 1548515"/>
              <a:gd name="connsiteX7" fmla="*/ 1375282 w 1959674"/>
              <a:gd name="connsiteY7" fmla="*/ 24148 h 1548515"/>
              <a:gd name="connsiteX8" fmla="*/ 1680082 w 1959674"/>
              <a:gd name="connsiteY8" fmla="*/ 5098 h 1548515"/>
              <a:gd name="connsiteX9" fmla="*/ 1870582 w 1959674"/>
              <a:gd name="connsiteY9" fmla="*/ 119398 h 1548515"/>
              <a:gd name="connsiteX10" fmla="*/ 1870582 w 1959674"/>
              <a:gd name="connsiteY10" fmla="*/ 309898 h 1548515"/>
              <a:gd name="connsiteX11" fmla="*/ 1813432 w 1959674"/>
              <a:gd name="connsiteY11" fmla="*/ 462298 h 1548515"/>
              <a:gd name="connsiteX12" fmla="*/ 1851532 w 1959674"/>
              <a:gd name="connsiteY12" fmla="*/ 595648 h 1548515"/>
              <a:gd name="connsiteX13" fmla="*/ 1927732 w 1959674"/>
              <a:gd name="connsiteY13" fmla="*/ 767098 h 1548515"/>
              <a:gd name="connsiteX14" fmla="*/ 1946782 w 1959674"/>
              <a:gd name="connsiteY14" fmla="*/ 976648 h 1548515"/>
              <a:gd name="connsiteX15" fmla="*/ 1737232 w 1959674"/>
              <a:gd name="connsiteY15" fmla="*/ 1033798 h 1548515"/>
              <a:gd name="connsiteX16" fmla="*/ 1508632 w 1959674"/>
              <a:gd name="connsiteY16" fmla="*/ 957598 h 1548515"/>
              <a:gd name="connsiteX17" fmla="*/ 1337182 w 1959674"/>
              <a:gd name="connsiteY17" fmla="*/ 995698 h 1548515"/>
              <a:gd name="connsiteX18" fmla="*/ 1184782 w 1959674"/>
              <a:gd name="connsiteY18" fmla="*/ 1109998 h 1548515"/>
              <a:gd name="connsiteX19" fmla="*/ 1013332 w 1959674"/>
              <a:gd name="connsiteY19" fmla="*/ 1129048 h 1548515"/>
              <a:gd name="connsiteX20" fmla="*/ 879982 w 1959674"/>
              <a:gd name="connsiteY20" fmla="*/ 1129048 h 1548515"/>
              <a:gd name="connsiteX21" fmla="*/ 708532 w 1959674"/>
              <a:gd name="connsiteY21" fmla="*/ 1319548 h 1548515"/>
              <a:gd name="connsiteX22" fmla="*/ 384682 w 1959674"/>
              <a:gd name="connsiteY22" fmla="*/ 1452898 h 1548515"/>
              <a:gd name="connsiteX23" fmla="*/ 79882 w 1959674"/>
              <a:gd name="connsiteY23" fmla="*/ 1490998 h 1548515"/>
              <a:gd name="connsiteX24" fmla="*/ 3682 w 1959674"/>
              <a:gd name="connsiteY24" fmla="*/ 1490998 h 1548515"/>
              <a:gd name="connsiteX25" fmla="*/ 17816 w 1959674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959030" h="1548515">
                <a:moveTo>
                  <a:pt x="17172" y="733915"/>
                </a:moveTo>
                <a:cubicBezTo>
                  <a:pt x="22703" y="589094"/>
                  <a:pt x="39090" y="749073"/>
                  <a:pt x="36222" y="622073"/>
                </a:cubicBezTo>
                <a:cubicBezTo>
                  <a:pt x="33354" y="495073"/>
                  <a:pt x="167319" y="603227"/>
                  <a:pt x="250688" y="576598"/>
                </a:cubicBezTo>
                <a:cubicBezTo>
                  <a:pt x="334057" y="549969"/>
                  <a:pt x="441188" y="487698"/>
                  <a:pt x="536438" y="462298"/>
                </a:cubicBezTo>
                <a:cubicBezTo>
                  <a:pt x="631688" y="436898"/>
                  <a:pt x="758688" y="459123"/>
                  <a:pt x="822188" y="424198"/>
                </a:cubicBezTo>
                <a:cubicBezTo>
                  <a:pt x="885688" y="389273"/>
                  <a:pt x="869813" y="313073"/>
                  <a:pt x="917438" y="252748"/>
                </a:cubicBezTo>
                <a:cubicBezTo>
                  <a:pt x="965063" y="192423"/>
                  <a:pt x="1031738" y="100348"/>
                  <a:pt x="1107938" y="62248"/>
                </a:cubicBezTo>
                <a:cubicBezTo>
                  <a:pt x="1184138" y="24148"/>
                  <a:pt x="1279388" y="33673"/>
                  <a:pt x="1374638" y="24148"/>
                </a:cubicBezTo>
                <a:cubicBezTo>
                  <a:pt x="1469888" y="14623"/>
                  <a:pt x="1596888" y="-10777"/>
                  <a:pt x="1679438" y="5098"/>
                </a:cubicBezTo>
                <a:cubicBezTo>
                  <a:pt x="1761988" y="20973"/>
                  <a:pt x="1838188" y="68598"/>
                  <a:pt x="1869938" y="119398"/>
                </a:cubicBezTo>
                <a:cubicBezTo>
                  <a:pt x="1901688" y="170198"/>
                  <a:pt x="1879463" y="252748"/>
                  <a:pt x="1869938" y="309898"/>
                </a:cubicBezTo>
                <a:cubicBezTo>
                  <a:pt x="1860413" y="367048"/>
                  <a:pt x="1815963" y="414673"/>
                  <a:pt x="1812788" y="462298"/>
                </a:cubicBezTo>
                <a:cubicBezTo>
                  <a:pt x="1809613" y="509923"/>
                  <a:pt x="1831838" y="544848"/>
                  <a:pt x="1850888" y="595648"/>
                </a:cubicBezTo>
                <a:cubicBezTo>
                  <a:pt x="1869938" y="646448"/>
                  <a:pt x="1911213" y="703598"/>
                  <a:pt x="1927088" y="767098"/>
                </a:cubicBezTo>
                <a:cubicBezTo>
                  <a:pt x="1942963" y="830598"/>
                  <a:pt x="1977888" y="932198"/>
                  <a:pt x="1946138" y="976648"/>
                </a:cubicBezTo>
                <a:cubicBezTo>
                  <a:pt x="1914388" y="1021098"/>
                  <a:pt x="1809613" y="1036973"/>
                  <a:pt x="1736588" y="1033798"/>
                </a:cubicBezTo>
                <a:cubicBezTo>
                  <a:pt x="1663563" y="1030623"/>
                  <a:pt x="1574663" y="963948"/>
                  <a:pt x="1507988" y="957598"/>
                </a:cubicBezTo>
                <a:cubicBezTo>
                  <a:pt x="1441313" y="951248"/>
                  <a:pt x="1390513" y="970298"/>
                  <a:pt x="1336538" y="995698"/>
                </a:cubicBezTo>
                <a:cubicBezTo>
                  <a:pt x="1282563" y="1021098"/>
                  <a:pt x="1238113" y="1087773"/>
                  <a:pt x="1184138" y="1109998"/>
                </a:cubicBezTo>
                <a:cubicBezTo>
                  <a:pt x="1130163" y="1132223"/>
                  <a:pt x="1063488" y="1125873"/>
                  <a:pt x="1012688" y="1129048"/>
                </a:cubicBezTo>
                <a:cubicBezTo>
                  <a:pt x="961888" y="1132223"/>
                  <a:pt x="930138" y="1097298"/>
                  <a:pt x="879338" y="1129048"/>
                </a:cubicBezTo>
                <a:cubicBezTo>
                  <a:pt x="828538" y="1160798"/>
                  <a:pt x="790438" y="1265573"/>
                  <a:pt x="707888" y="1319548"/>
                </a:cubicBezTo>
                <a:cubicBezTo>
                  <a:pt x="625338" y="1373523"/>
                  <a:pt x="488813" y="1424323"/>
                  <a:pt x="384038" y="1452898"/>
                </a:cubicBezTo>
                <a:cubicBezTo>
                  <a:pt x="279263" y="1481473"/>
                  <a:pt x="142738" y="1484648"/>
                  <a:pt x="79238" y="1490998"/>
                </a:cubicBezTo>
                <a:cubicBezTo>
                  <a:pt x="15738" y="1497348"/>
                  <a:pt x="13382" y="1617178"/>
                  <a:pt x="3038" y="1490998"/>
                </a:cubicBezTo>
                <a:cubicBezTo>
                  <a:pt x="-7306" y="1364818"/>
                  <a:pt x="11641" y="878736"/>
                  <a:pt x="17172" y="73391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1201400" y="11838385"/>
            <a:ext cx="3924300" cy="402158"/>
          </a:xfrm>
          <a:custGeom>
            <a:avLst/>
            <a:gdLst>
              <a:gd name="connsiteX0" fmla="*/ 0 w 3924300"/>
              <a:gd name="connsiteY0" fmla="*/ 125015 h 402158"/>
              <a:gd name="connsiteX1" fmla="*/ 457200 w 3924300"/>
              <a:gd name="connsiteY1" fmla="*/ 182165 h 402158"/>
              <a:gd name="connsiteX2" fmla="*/ 838200 w 3924300"/>
              <a:gd name="connsiteY2" fmla="*/ 182165 h 402158"/>
              <a:gd name="connsiteX3" fmla="*/ 1143000 w 3924300"/>
              <a:gd name="connsiteY3" fmla="*/ 334565 h 402158"/>
              <a:gd name="connsiteX4" fmla="*/ 1390650 w 3924300"/>
              <a:gd name="connsiteY4" fmla="*/ 372665 h 402158"/>
              <a:gd name="connsiteX5" fmla="*/ 1771650 w 3924300"/>
              <a:gd name="connsiteY5" fmla="*/ 391715 h 402158"/>
              <a:gd name="connsiteX6" fmla="*/ 2152650 w 3924300"/>
              <a:gd name="connsiteY6" fmla="*/ 201215 h 402158"/>
              <a:gd name="connsiteX7" fmla="*/ 2609850 w 3924300"/>
              <a:gd name="connsiteY7" fmla="*/ 29765 h 402158"/>
              <a:gd name="connsiteX8" fmla="*/ 3067050 w 3924300"/>
              <a:gd name="connsiteY8" fmla="*/ 10715 h 402158"/>
              <a:gd name="connsiteX9" fmla="*/ 3924300 w 3924300"/>
              <a:gd name="connsiteY9" fmla="*/ 144065 h 40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24300" h="402158">
                <a:moveTo>
                  <a:pt x="0" y="125015"/>
                </a:moveTo>
                <a:cubicBezTo>
                  <a:pt x="158750" y="148827"/>
                  <a:pt x="317500" y="172640"/>
                  <a:pt x="457200" y="182165"/>
                </a:cubicBezTo>
                <a:cubicBezTo>
                  <a:pt x="596900" y="191690"/>
                  <a:pt x="723900" y="156765"/>
                  <a:pt x="838200" y="182165"/>
                </a:cubicBezTo>
                <a:cubicBezTo>
                  <a:pt x="952500" y="207565"/>
                  <a:pt x="1050925" y="302815"/>
                  <a:pt x="1143000" y="334565"/>
                </a:cubicBezTo>
                <a:cubicBezTo>
                  <a:pt x="1235075" y="366315"/>
                  <a:pt x="1285875" y="363140"/>
                  <a:pt x="1390650" y="372665"/>
                </a:cubicBezTo>
                <a:cubicBezTo>
                  <a:pt x="1495425" y="382190"/>
                  <a:pt x="1644650" y="420290"/>
                  <a:pt x="1771650" y="391715"/>
                </a:cubicBezTo>
                <a:cubicBezTo>
                  <a:pt x="1898650" y="363140"/>
                  <a:pt x="2012950" y="261540"/>
                  <a:pt x="2152650" y="201215"/>
                </a:cubicBezTo>
                <a:cubicBezTo>
                  <a:pt x="2292350" y="140890"/>
                  <a:pt x="2457450" y="61515"/>
                  <a:pt x="2609850" y="29765"/>
                </a:cubicBezTo>
                <a:cubicBezTo>
                  <a:pt x="2762250" y="-1985"/>
                  <a:pt x="2847975" y="-8335"/>
                  <a:pt x="3067050" y="10715"/>
                </a:cubicBezTo>
                <a:cubicBezTo>
                  <a:pt x="3286125" y="29765"/>
                  <a:pt x="3924300" y="144065"/>
                  <a:pt x="3924300" y="1440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1418324" y="10668000"/>
            <a:ext cx="1905000" cy="934338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9297839" y="14249400"/>
            <a:ext cx="970111" cy="2228850"/>
          </a:xfrm>
          <a:custGeom>
            <a:avLst/>
            <a:gdLst>
              <a:gd name="connsiteX0" fmla="*/ 36661 w 970111"/>
              <a:gd name="connsiteY0" fmla="*/ 0 h 2228850"/>
              <a:gd name="connsiteX1" fmla="*/ 36661 w 970111"/>
              <a:gd name="connsiteY1" fmla="*/ 285750 h 2228850"/>
              <a:gd name="connsiteX2" fmla="*/ 417661 w 970111"/>
              <a:gd name="connsiteY2" fmla="*/ 590550 h 2228850"/>
              <a:gd name="connsiteX3" fmla="*/ 379561 w 970111"/>
              <a:gd name="connsiteY3" fmla="*/ 914400 h 2228850"/>
              <a:gd name="connsiteX4" fmla="*/ 531961 w 970111"/>
              <a:gd name="connsiteY4" fmla="*/ 1181100 h 2228850"/>
              <a:gd name="connsiteX5" fmla="*/ 779611 w 970111"/>
              <a:gd name="connsiteY5" fmla="*/ 1524000 h 2228850"/>
              <a:gd name="connsiteX6" fmla="*/ 817711 w 970111"/>
              <a:gd name="connsiteY6" fmla="*/ 1943100 h 2228850"/>
              <a:gd name="connsiteX7" fmla="*/ 970111 w 970111"/>
              <a:gd name="connsiteY7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111" h="2228850">
                <a:moveTo>
                  <a:pt x="36661" y="0"/>
                </a:moveTo>
                <a:cubicBezTo>
                  <a:pt x="4911" y="93662"/>
                  <a:pt x="-26839" y="187325"/>
                  <a:pt x="36661" y="285750"/>
                </a:cubicBezTo>
                <a:cubicBezTo>
                  <a:pt x="100161" y="384175"/>
                  <a:pt x="360511" y="485775"/>
                  <a:pt x="417661" y="590550"/>
                </a:cubicBezTo>
                <a:cubicBezTo>
                  <a:pt x="474811" y="695325"/>
                  <a:pt x="360511" y="815975"/>
                  <a:pt x="379561" y="914400"/>
                </a:cubicBezTo>
                <a:cubicBezTo>
                  <a:pt x="398611" y="1012825"/>
                  <a:pt x="465286" y="1079500"/>
                  <a:pt x="531961" y="1181100"/>
                </a:cubicBezTo>
                <a:cubicBezTo>
                  <a:pt x="598636" y="1282700"/>
                  <a:pt x="731986" y="1397000"/>
                  <a:pt x="779611" y="1524000"/>
                </a:cubicBezTo>
                <a:cubicBezTo>
                  <a:pt x="827236" y="1651000"/>
                  <a:pt x="785961" y="1825625"/>
                  <a:pt x="817711" y="1943100"/>
                </a:cubicBezTo>
                <a:cubicBezTo>
                  <a:pt x="849461" y="2060575"/>
                  <a:pt x="912961" y="2225675"/>
                  <a:pt x="970111" y="22288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12011657" y="9528838"/>
            <a:ext cx="185979" cy="201478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8159141" y="60177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54" name="Group 53"/>
          <p:cNvGrpSpPr/>
          <p:nvPr/>
        </p:nvGrpSpPr>
        <p:grpSpPr>
          <a:xfrm>
            <a:off x="514350" y="647700"/>
            <a:ext cx="13833472" cy="16486272"/>
            <a:chOff x="514350" y="647700"/>
            <a:chExt cx="13833472" cy="16486272"/>
          </a:xfrm>
        </p:grpSpPr>
        <p:grpSp>
          <p:nvGrpSpPr>
            <p:cNvPr id="55" name="Group 54"/>
            <p:cNvGrpSpPr/>
            <p:nvPr/>
          </p:nvGrpSpPr>
          <p:grpSpPr>
            <a:xfrm>
              <a:off x="7680159" y="9923271"/>
              <a:ext cx="6667663" cy="7210701"/>
              <a:chOff x="7680159" y="9923271"/>
              <a:chExt cx="6667663" cy="7210701"/>
            </a:xfrm>
          </p:grpSpPr>
          <p:sp>
            <p:nvSpPr>
              <p:cNvPr id="72" name="Freeform 71"/>
              <p:cNvSpPr/>
              <p:nvPr/>
            </p:nvSpPr>
            <p:spPr>
              <a:xfrm>
                <a:off x="7696200" y="9925050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7680159" y="9933072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7697009" y="9923271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0459009" y="666750"/>
              <a:ext cx="3735579" cy="8893344"/>
              <a:chOff x="10459009" y="666750"/>
              <a:chExt cx="3735579" cy="8893344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10459009" y="666750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10467031" y="674772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10480397" y="682794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2879559" y="647700"/>
              <a:ext cx="2200837" cy="10792918"/>
              <a:chOff x="2879559" y="647700"/>
              <a:chExt cx="2200837" cy="10792918"/>
            </a:xfrm>
          </p:grpSpPr>
          <p:sp>
            <p:nvSpPr>
              <p:cNvPr id="66" name="Freeform 65"/>
              <p:cNvSpPr/>
              <p:nvPr/>
            </p:nvSpPr>
            <p:spPr>
              <a:xfrm>
                <a:off x="2895600" y="647700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2879559" y="655722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2887498" y="658318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3359621" y="11801644"/>
              <a:ext cx="1252413" cy="2639928"/>
              <a:chOff x="3359621" y="11801644"/>
              <a:chExt cx="1252413" cy="2639928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3371850" y="11811000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3367172" y="11812672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359621" y="11801644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514350" y="9656939"/>
              <a:ext cx="13668544" cy="2231800"/>
              <a:chOff x="514350" y="9656939"/>
              <a:chExt cx="13668544" cy="2231800"/>
            </a:xfrm>
          </p:grpSpPr>
          <p:sp>
            <p:nvSpPr>
              <p:cNvPr id="60" name="Freeform 59"/>
              <p:cNvSpPr/>
              <p:nvPr/>
            </p:nvSpPr>
            <p:spPr>
              <a:xfrm>
                <a:off x="514350" y="9656939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522372" y="9664961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524044" y="9666633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" name="Freeform 17"/>
          <p:cNvSpPr/>
          <p:nvPr/>
        </p:nvSpPr>
        <p:spPr>
          <a:xfrm>
            <a:off x="14039850" y="9220200"/>
            <a:ext cx="438150" cy="819150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/>
          <p:cNvSpPr txBox="1"/>
          <p:nvPr/>
        </p:nvSpPr>
        <p:spPr>
          <a:xfrm>
            <a:off x="2770061" y="13887078"/>
            <a:ext cx="11975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Rostov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6633072" y="1161044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80" name="TextBox 79"/>
          <p:cNvSpPr txBox="1"/>
          <p:nvPr/>
        </p:nvSpPr>
        <p:spPr>
          <a:xfrm>
            <a:off x="2019229" y="4232826"/>
            <a:ext cx="12971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81" name="Freeform 80"/>
          <p:cNvSpPr/>
          <p:nvPr/>
        </p:nvSpPr>
        <p:spPr>
          <a:xfrm>
            <a:off x="14329141" y="9961628"/>
            <a:ext cx="261773" cy="193234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472487" y="6852284"/>
            <a:ext cx="243145" cy="1100137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8061561" y="7260945"/>
            <a:ext cx="701439" cy="1159155"/>
          </a:xfrm>
          <a:custGeom>
            <a:avLst/>
            <a:gdLst>
              <a:gd name="connsiteX0" fmla="*/ 678579 w 701439"/>
              <a:gd name="connsiteY0" fmla="*/ 8535 h 1159155"/>
              <a:gd name="connsiteX1" fmla="*/ 495699 w 701439"/>
              <a:gd name="connsiteY1" fmla="*/ 23775 h 1159155"/>
              <a:gd name="connsiteX2" fmla="*/ 190899 w 701439"/>
              <a:gd name="connsiteY2" fmla="*/ 210465 h 1159155"/>
              <a:gd name="connsiteX3" fmla="*/ 4209 w 701439"/>
              <a:gd name="connsiteY3" fmla="*/ 507645 h 1159155"/>
              <a:gd name="connsiteX4" fmla="*/ 68979 w 701439"/>
              <a:gd name="connsiteY4" fmla="*/ 861975 h 1159155"/>
              <a:gd name="connsiteX5" fmla="*/ 164229 w 701439"/>
              <a:gd name="connsiteY5" fmla="*/ 1063905 h 1159155"/>
              <a:gd name="connsiteX6" fmla="*/ 427119 w 701439"/>
              <a:gd name="connsiteY6" fmla="*/ 1121055 h 1159155"/>
              <a:gd name="connsiteX7" fmla="*/ 701439 w 701439"/>
              <a:gd name="connsiteY7" fmla="*/ 1159155 h 1159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1439" h="1159155">
                <a:moveTo>
                  <a:pt x="678579" y="8535"/>
                </a:moveTo>
                <a:cubicBezTo>
                  <a:pt x="627779" y="-673"/>
                  <a:pt x="576979" y="-9880"/>
                  <a:pt x="495699" y="23775"/>
                </a:cubicBezTo>
                <a:cubicBezTo>
                  <a:pt x="414419" y="57430"/>
                  <a:pt x="272814" y="129820"/>
                  <a:pt x="190899" y="210465"/>
                </a:cubicBezTo>
                <a:cubicBezTo>
                  <a:pt x="108984" y="291110"/>
                  <a:pt x="24529" y="399060"/>
                  <a:pt x="4209" y="507645"/>
                </a:cubicBezTo>
                <a:cubicBezTo>
                  <a:pt x="-16111" y="616230"/>
                  <a:pt x="42309" y="769265"/>
                  <a:pt x="68979" y="861975"/>
                </a:cubicBezTo>
                <a:cubicBezTo>
                  <a:pt x="95649" y="954685"/>
                  <a:pt x="104539" y="1020725"/>
                  <a:pt x="164229" y="1063905"/>
                </a:cubicBezTo>
                <a:cubicBezTo>
                  <a:pt x="223919" y="1107085"/>
                  <a:pt x="337584" y="1105180"/>
                  <a:pt x="427119" y="1121055"/>
                </a:cubicBezTo>
                <a:cubicBezTo>
                  <a:pt x="516654" y="1136930"/>
                  <a:pt x="609046" y="1148042"/>
                  <a:pt x="701439" y="1159155"/>
                </a:cubicBezTo>
              </a:path>
            </a:pathLst>
          </a:custGeom>
          <a:noFill/>
          <a:ln w="762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5120445" y="861021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125" name="TextBox 124"/>
          <p:cNvSpPr txBox="1"/>
          <p:nvPr/>
        </p:nvSpPr>
        <p:spPr>
          <a:xfrm rot="2284273">
            <a:off x="542895" y="88223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126" name="TextBox 125"/>
          <p:cNvSpPr txBox="1"/>
          <p:nvPr/>
        </p:nvSpPr>
        <p:spPr>
          <a:xfrm rot="2672929">
            <a:off x="10248466" y="6720720"/>
            <a:ext cx="148902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27" name="TextBox 126"/>
          <p:cNvSpPr txBox="1"/>
          <p:nvPr/>
        </p:nvSpPr>
        <p:spPr>
          <a:xfrm rot="3597044">
            <a:off x="7711515" y="8287918"/>
            <a:ext cx="152994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40" name="Freeform 139"/>
          <p:cNvSpPr/>
          <p:nvPr/>
        </p:nvSpPr>
        <p:spPr>
          <a:xfrm>
            <a:off x="12707007" y="8795011"/>
            <a:ext cx="1879582" cy="1249820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  <a:gd name="connsiteX0" fmla="*/ 1999769 w 5081508"/>
              <a:gd name="connsiteY0" fmla="*/ 2897547 h 2901414"/>
              <a:gd name="connsiteX1" fmla="*/ 2673537 w 5081508"/>
              <a:gd name="connsiteY1" fmla="*/ 2777231 h 2901414"/>
              <a:gd name="connsiteX2" fmla="*/ 3275116 w 5081508"/>
              <a:gd name="connsiteY2" fmla="*/ 2656915 h 2901414"/>
              <a:gd name="connsiteX3" fmla="*/ 3515748 w 5081508"/>
              <a:gd name="connsiteY3" fmla="*/ 2464410 h 2901414"/>
              <a:gd name="connsiteX4" fmla="*/ 3708253 w 5081508"/>
              <a:gd name="connsiteY4" fmla="*/ 2055336 h 2901414"/>
              <a:gd name="connsiteX5" fmla="*/ 3924821 w 5081508"/>
              <a:gd name="connsiteY5" fmla="*/ 1838768 h 2901414"/>
              <a:gd name="connsiteX6" fmla="*/ 4093263 w 5081508"/>
              <a:gd name="connsiteY6" fmla="*/ 1574073 h 2901414"/>
              <a:gd name="connsiteX7" fmla="*/ 4237642 w 5081508"/>
              <a:gd name="connsiteY7" fmla="*/ 1261252 h 2901414"/>
              <a:gd name="connsiteX8" fmla="*/ 4430148 w 5081508"/>
              <a:gd name="connsiteY8" fmla="*/ 1116873 h 2901414"/>
              <a:gd name="connsiteX9" fmla="*/ 4454211 w 5081508"/>
              <a:gd name="connsiteY9" fmla="*/ 972494 h 2901414"/>
              <a:gd name="connsiteX10" fmla="*/ 4430148 w 5081508"/>
              <a:gd name="connsiteY10" fmla="*/ 779989 h 2901414"/>
              <a:gd name="connsiteX11" fmla="*/ 4574527 w 5081508"/>
              <a:gd name="connsiteY11" fmla="*/ 611547 h 2901414"/>
              <a:gd name="connsiteX12" fmla="*/ 5081054 w 5081508"/>
              <a:gd name="connsiteY12" fmla="*/ 373384 h 2901414"/>
              <a:gd name="connsiteX13" fmla="*/ 4478274 w 5081508"/>
              <a:gd name="connsiteY13" fmla="*/ 346852 h 2901414"/>
              <a:gd name="connsiteX14" fmla="*/ 4117327 w 5081508"/>
              <a:gd name="connsiteY14" fmla="*/ 178410 h 2901414"/>
              <a:gd name="connsiteX15" fmla="*/ 3804505 w 5081508"/>
              <a:gd name="connsiteY15" fmla="*/ 9968 h 2901414"/>
              <a:gd name="connsiteX16" fmla="*/ 3106674 w 5081508"/>
              <a:gd name="connsiteY16" fmla="*/ 34031 h 2901414"/>
              <a:gd name="connsiteX17" fmla="*/ 2505095 w 5081508"/>
              <a:gd name="connsiteY17" fmla="*/ 154347 h 2901414"/>
              <a:gd name="connsiteX18" fmla="*/ 1935599 w 5081508"/>
              <a:gd name="connsiteY18" fmla="*/ 378936 h 2901414"/>
              <a:gd name="connsiteX19" fmla="*/ 1093390 w 5081508"/>
              <a:gd name="connsiteY19" fmla="*/ 860200 h 2901414"/>
              <a:gd name="connsiteX20" fmla="*/ 411600 w 5081508"/>
              <a:gd name="connsiteY20" fmla="*/ 1173021 h 2901414"/>
              <a:gd name="connsiteX21" fmla="*/ 2526 w 5081508"/>
              <a:gd name="connsiteY21" fmla="*/ 1782620 h 2901414"/>
              <a:gd name="connsiteX22" fmla="*/ 267221 w 5081508"/>
              <a:gd name="connsiteY22" fmla="*/ 2295968 h 2901414"/>
              <a:gd name="connsiteX23" fmla="*/ 820674 w 5081508"/>
              <a:gd name="connsiteY23" fmla="*/ 2440347 h 2901414"/>
              <a:gd name="connsiteX24" fmla="*/ 1253811 w 5081508"/>
              <a:gd name="connsiteY24" fmla="*/ 2440347 h 2901414"/>
              <a:gd name="connsiteX25" fmla="*/ 1590695 w 5081508"/>
              <a:gd name="connsiteY25" fmla="*/ 2656915 h 2901414"/>
              <a:gd name="connsiteX26" fmla="*/ 1879453 w 5081508"/>
              <a:gd name="connsiteY26" fmla="*/ 2849421 h 2901414"/>
              <a:gd name="connsiteX27" fmla="*/ 1999769 w 5081508"/>
              <a:gd name="connsiteY27" fmla="*/ 2897547 h 2901414"/>
              <a:gd name="connsiteX0" fmla="*/ 1999769 w 5081091"/>
              <a:gd name="connsiteY0" fmla="*/ 2897547 h 2901414"/>
              <a:gd name="connsiteX1" fmla="*/ 2673537 w 5081091"/>
              <a:gd name="connsiteY1" fmla="*/ 2777231 h 2901414"/>
              <a:gd name="connsiteX2" fmla="*/ 3275116 w 5081091"/>
              <a:gd name="connsiteY2" fmla="*/ 2656915 h 2901414"/>
              <a:gd name="connsiteX3" fmla="*/ 3515748 w 5081091"/>
              <a:gd name="connsiteY3" fmla="*/ 2464410 h 2901414"/>
              <a:gd name="connsiteX4" fmla="*/ 3708253 w 5081091"/>
              <a:gd name="connsiteY4" fmla="*/ 2055336 h 2901414"/>
              <a:gd name="connsiteX5" fmla="*/ 3924821 w 5081091"/>
              <a:gd name="connsiteY5" fmla="*/ 1838768 h 2901414"/>
              <a:gd name="connsiteX6" fmla="*/ 4093263 w 5081091"/>
              <a:gd name="connsiteY6" fmla="*/ 1574073 h 2901414"/>
              <a:gd name="connsiteX7" fmla="*/ 4237642 w 5081091"/>
              <a:gd name="connsiteY7" fmla="*/ 1261252 h 2901414"/>
              <a:gd name="connsiteX8" fmla="*/ 4430148 w 5081091"/>
              <a:gd name="connsiteY8" fmla="*/ 1116873 h 2901414"/>
              <a:gd name="connsiteX9" fmla="*/ 4454211 w 5081091"/>
              <a:gd name="connsiteY9" fmla="*/ 972494 h 2901414"/>
              <a:gd name="connsiteX10" fmla="*/ 4430148 w 5081091"/>
              <a:gd name="connsiteY10" fmla="*/ 779989 h 2901414"/>
              <a:gd name="connsiteX11" fmla="*/ 4574527 w 5081091"/>
              <a:gd name="connsiteY11" fmla="*/ 611547 h 2901414"/>
              <a:gd name="connsiteX12" fmla="*/ 5081054 w 5081091"/>
              <a:gd name="connsiteY12" fmla="*/ 373384 h 2901414"/>
              <a:gd name="connsiteX13" fmla="*/ 4598990 w 5081091"/>
              <a:gd name="connsiteY13" fmla="*/ 141990 h 2901414"/>
              <a:gd name="connsiteX14" fmla="*/ 4117327 w 5081091"/>
              <a:gd name="connsiteY14" fmla="*/ 178410 h 2901414"/>
              <a:gd name="connsiteX15" fmla="*/ 3804505 w 5081091"/>
              <a:gd name="connsiteY15" fmla="*/ 9968 h 2901414"/>
              <a:gd name="connsiteX16" fmla="*/ 3106674 w 5081091"/>
              <a:gd name="connsiteY16" fmla="*/ 34031 h 2901414"/>
              <a:gd name="connsiteX17" fmla="*/ 2505095 w 5081091"/>
              <a:gd name="connsiteY17" fmla="*/ 154347 h 2901414"/>
              <a:gd name="connsiteX18" fmla="*/ 1935599 w 5081091"/>
              <a:gd name="connsiteY18" fmla="*/ 378936 h 2901414"/>
              <a:gd name="connsiteX19" fmla="*/ 1093390 w 5081091"/>
              <a:gd name="connsiteY19" fmla="*/ 860200 h 2901414"/>
              <a:gd name="connsiteX20" fmla="*/ 411600 w 5081091"/>
              <a:gd name="connsiteY20" fmla="*/ 1173021 h 2901414"/>
              <a:gd name="connsiteX21" fmla="*/ 2526 w 5081091"/>
              <a:gd name="connsiteY21" fmla="*/ 1782620 h 2901414"/>
              <a:gd name="connsiteX22" fmla="*/ 267221 w 5081091"/>
              <a:gd name="connsiteY22" fmla="*/ 2295968 h 2901414"/>
              <a:gd name="connsiteX23" fmla="*/ 820674 w 5081091"/>
              <a:gd name="connsiteY23" fmla="*/ 2440347 h 2901414"/>
              <a:gd name="connsiteX24" fmla="*/ 1253811 w 5081091"/>
              <a:gd name="connsiteY24" fmla="*/ 2440347 h 2901414"/>
              <a:gd name="connsiteX25" fmla="*/ 1590695 w 5081091"/>
              <a:gd name="connsiteY25" fmla="*/ 2656915 h 2901414"/>
              <a:gd name="connsiteX26" fmla="*/ 1879453 w 5081091"/>
              <a:gd name="connsiteY26" fmla="*/ 2849421 h 2901414"/>
              <a:gd name="connsiteX27" fmla="*/ 1999769 w 5081091"/>
              <a:gd name="connsiteY27" fmla="*/ 2897547 h 2901414"/>
              <a:gd name="connsiteX0" fmla="*/ 1999769 w 5081091"/>
              <a:gd name="connsiteY0" fmla="*/ 2960759 h 2964626"/>
              <a:gd name="connsiteX1" fmla="*/ 2673537 w 5081091"/>
              <a:gd name="connsiteY1" fmla="*/ 2840443 h 2964626"/>
              <a:gd name="connsiteX2" fmla="*/ 3275116 w 5081091"/>
              <a:gd name="connsiteY2" fmla="*/ 2720127 h 2964626"/>
              <a:gd name="connsiteX3" fmla="*/ 3515748 w 5081091"/>
              <a:gd name="connsiteY3" fmla="*/ 2527622 h 2964626"/>
              <a:gd name="connsiteX4" fmla="*/ 3708253 w 5081091"/>
              <a:gd name="connsiteY4" fmla="*/ 2118548 h 2964626"/>
              <a:gd name="connsiteX5" fmla="*/ 3924821 w 5081091"/>
              <a:gd name="connsiteY5" fmla="*/ 1901980 h 2964626"/>
              <a:gd name="connsiteX6" fmla="*/ 4093263 w 5081091"/>
              <a:gd name="connsiteY6" fmla="*/ 1637285 h 2964626"/>
              <a:gd name="connsiteX7" fmla="*/ 4237642 w 5081091"/>
              <a:gd name="connsiteY7" fmla="*/ 1324464 h 2964626"/>
              <a:gd name="connsiteX8" fmla="*/ 4430148 w 5081091"/>
              <a:gd name="connsiteY8" fmla="*/ 1180085 h 2964626"/>
              <a:gd name="connsiteX9" fmla="*/ 4454211 w 5081091"/>
              <a:gd name="connsiteY9" fmla="*/ 1035706 h 2964626"/>
              <a:gd name="connsiteX10" fmla="*/ 4430148 w 5081091"/>
              <a:gd name="connsiteY10" fmla="*/ 843201 h 2964626"/>
              <a:gd name="connsiteX11" fmla="*/ 4574527 w 5081091"/>
              <a:gd name="connsiteY11" fmla="*/ 674759 h 2964626"/>
              <a:gd name="connsiteX12" fmla="*/ 5081054 w 5081091"/>
              <a:gd name="connsiteY12" fmla="*/ 436596 h 2964626"/>
              <a:gd name="connsiteX13" fmla="*/ 4598990 w 5081091"/>
              <a:gd name="connsiteY13" fmla="*/ 205202 h 2964626"/>
              <a:gd name="connsiteX14" fmla="*/ 4154470 w 5081091"/>
              <a:gd name="connsiteY14" fmla="*/ 3980 h 2964626"/>
              <a:gd name="connsiteX15" fmla="*/ 3804505 w 5081091"/>
              <a:gd name="connsiteY15" fmla="*/ 73180 h 2964626"/>
              <a:gd name="connsiteX16" fmla="*/ 3106674 w 5081091"/>
              <a:gd name="connsiteY16" fmla="*/ 97243 h 2964626"/>
              <a:gd name="connsiteX17" fmla="*/ 2505095 w 5081091"/>
              <a:gd name="connsiteY17" fmla="*/ 217559 h 2964626"/>
              <a:gd name="connsiteX18" fmla="*/ 1935599 w 5081091"/>
              <a:gd name="connsiteY18" fmla="*/ 442148 h 2964626"/>
              <a:gd name="connsiteX19" fmla="*/ 1093390 w 5081091"/>
              <a:gd name="connsiteY19" fmla="*/ 923412 h 2964626"/>
              <a:gd name="connsiteX20" fmla="*/ 411600 w 5081091"/>
              <a:gd name="connsiteY20" fmla="*/ 1236233 h 2964626"/>
              <a:gd name="connsiteX21" fmla="*/ 2526 w 5081091"/>
              <a:gd name="connsiteY21" fmla="*/ 1845832 h 2964626"/>
              <a:gd name="connsiteX22" fmla="*/ 267221 w 5081091"/>
              <a:gd name="connsiteY22" fmla="*/ 2359180 h 2964626"/>
              <a:gd name="connsiteX23" fmla="*/ 820674 w 5081091"/>
              <a:gd name="connsiteY23" fmla="*/ 2503559 h 2964626"/>
              <a:gd name="connsiteX24" fmla="*/ 1253811 w 5081091"/>
              <a:gd name="connsiteY24" fmla="*/ 2503559 h 2964626"/>
              <a:gd name="connsiteX25" fmla="*/ 1590695 w 5081091"/>
              <a:gd name="connsiteY25" fmla="*/ 2720127 h 2964626"/>
              <a:gd name="connsiteX26" fmla="*/ 1879453 w 5081091"/>
              <a:gd name="connsiteY26" fmla="*/ 2912633 h 2964626"/>
              <a:gd name="connsiteX27" fmla="*/ 1999769 w 5081091"/>
              <a:gd name="connsiteY27" fmla="*/ 2960759 h 2964626"/>
              <a:gd name="connsiteX0" fmla="*/ 1999769 w 5016094"/>
              <a:gd name="connsiteY0" fmla="*/ 2960759 h 2964626"/>
              <a:gd name="connsiteX1" fmla="*/ 2673537 w 5016094"/>
              <a:gd name="connsiteY1" fmla="*/ 2840443 h 2964626"/>
              <a:gd name="connsiteX2" fmla="*/ 3275116 w 5016094"/>
              <a:gd name="connsiteY2" fmla="*/ 2720127 h 2964626"/>
              <a:gd name="connsiteX3" fmla="*/ 3515748 w 5016094"/>
              <a:gd name="connsiteY3" fmla="*/ 2527622 h 2964626"/>
              <a:gd name="connsiteX4" fmla="*/ 3708253 w 5016094"/>
              <a:gd name="connsiteY4" fmla="*/ 2118548 h 2964626"/>
              <a:gd name="connsiteX5" fmla="*/ 3924821 w 5016094"/>
              <a:gd name="connsiteY5" fmla="*/ 1901980 h 2964626"/>
              <a:gd name="connsiteX6" fmla="*/ 4093263 w 5016094"/>
              <a:gd name="connsiteY6" fmla="*/ 1637285 h 2964626"/>
              <a:gd name="connsiteX7" fmla="*/ 4237642 w 5016094"/>
              <a:gd name="connsiteY7" fmla="*/ 1324464 h 2964626"/>
              <a:gd name="connsiteX8" fmla="*/ 4430148 w 5016094"/>
              <a:gd name="connsiteY8" fmla="*/ 1180085 h 2964626"/>
              <a:gd name="connsiteX9" fmla="*/ 4454211 w 5016094"/>
              <a:gd name="connsiteY9" fmla="*/ 1035706 h 2964626"/>
              <a:gd name="connsiteX10" fmla="*/ 4430148 w 5016094"/>
              <a:gd name="connsiteY10" fmla="*/ 843201 h 2964626"/>
              <a:gd name="connsiteX11" fmla="*/ 4574527 w 5016094"/>
              <a:gd name="connsiteY11" fmla="*/ 674759 h 2964626"/>
              <a:gd name="connsiteX12" fmla="*/ 5016051 w 5016094"/>
              <a:gd name="connsiteY12" fmla="*/ 420209 h 2964626"/>
              <a:gd name="connsiteX13" fmla="*/ 4598990 w 5016094"/>
              <a:gd name="connsiteY13" fmla="*/ 205202 h 2964626"/>
              <a:gd name="connsiteX14" fmla="*/ 4154470 w 5016094"/>
              <a:gd name="connsiteY14" fmla="*/ 3980 h 2964626"/>
              <a:gd name="connsiteX15" fmla="*/ 3804505 w 5016094"/>
              <a:gd name="connsiteY15" fmla="*/ 73180 h 2964626"/>
              <a:gd name="connsiteX16" fmla="*/ 3106674 w 5016094"/>
              <a:gd name="connsiteY16" fmla="*/ 97243 h 2964626"/>
              <a:gd name="connsiteX17" fmla="*/ 2505095 w 5016094"/>
              <a:gd name="connsiteY17" fmla="*/ 217559 h 2964626"/>
              <a:gd name="connsiteX18" fmla="*/ 1935599 w 5016094"/>
              <a:gd name="connsiteY18" fmla="*/ 442148 h 2964626"/>
              <a:gd name="connsiteX19" fmla="*/ 1093390 w 5016094"/>
              <a:gd name="connsiteY19" fmla="*/ 923412 h 2964626"/>
              <a:gd name="connsiteX20" fmla="*/ 411600 w 5016094"/>
              <a:gd name="connsiteY20" fmla="*/ 1236233 h 2964626"/>
              <a:gd name="connsiteX21" fmla="*/ 2526 w 5016094"/>
              <a:gd name="connsiteY21" fmla="*/ 1845832 h 2964626"/>
              <a:gd name="connsiteX22" fmla="*/ 267221 w 5016094"/>
              <a:gd name="connsiteY22" fmla="*/ 2359180 h 2964626"/>
              <a:gd name="connsiteX23" fmla="*/ 820674 w 5016094"/>
              <a:gd name="connsiteY23" fmla="*/ 2503559 h 2964626"/>
              <a:gd name="connsiteX24" fmla="*/ 1253811 w 5016094"/>
              <a:gd name="connsiteY24" fmla="*/ 2503559 h 2964626"/>
              <a:gd name="connsiteX25" fmla="*/ 1590695 w 5016094"/>
              <a:gd name="connsiteY25" fmla="*/ 2720127 h 2964626"/>
              <a:gd name="connsiteX26" fmla="*/ 1879453 w 5016094"/>
              <a:gd name="connsiteY26" fmla="*/ 2912633 h 2964626"/>
              <a:gd name="connsiteX27" fmla="*/ 1999769 w 5016094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430148 w 5016083"/>
              <a:gd name="connsiteY10" fmla="*/ 843201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67787 w 5016083"/>
              <a:gd name="connsiteY9" fmla="*/ 1060287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764"/>
              <a:gd name="connsiteY0" fmla="*/ 2960759 h 2964626"/>
              <a:gd name="connsiteX1" fmla="*/ 2673537 w 5016764"/>
              <a:gd name="connsiteY1" fmla="*/ 2840443 h 2964626"/>
              <a:gd name="connsiteX2" fmla="*/ 3275116 w 5016764"/>
              <a:gd name="connsiteY2" fmla="*/ 2720127 h 2964626"/>
              <a:gd name="connsiteX3" fmla="*/ 3515748 w 5016764"/>
              <a:gd name="connsiteY3" fmla="*/ 2527622 h 2964626"/>
              <a:gd name="connsiteX4" fmla="*/ 3708253 w 5016764"/>
              <a:gd name="connsiteY4" fmla="*/ 2118548 h 2964626"/>
              <a:gd name="connsiteX5" fmla="*/ 3924821 w 5016764"/>
              <a:gd name="connsiteY5" fmla="*/ 1901980 h 2964626"/>
              <a:gd name="connsiteX6" fmla="*/ 4093263 w 5016764"/>
              <a:gd name="connsiteY6" fmla="*/ 1637285 h 2964626"/>
              <a:gd name="connsiteX7" fmla="*/ 4237642 w 5016764"/>
              <a:gd name="connsiteY7" fmla="*/ 1324464 h 2964626"/>
              <a:gd name="connsiteX8" fmla="*/ 4532291 w 5016764"/>
              <a:gd name="connsiteY8" fmla="*/ 1303002 h 2964626"/>
              <a:gd name="connsiteX9" fmla="*/ 4667787 w 5016764"/>
              <a:gd name="connsiteY9" fmla="*/ 1060287 h 2964626"/>
              <a:gd name="connsiteX10" fmla="*/ 4550867 w 5016764"/>
              <a:gd name="connsiteY10" fmla="*/ 794034 h 2964626"/>
              <a:gd name="connsiteX11" fmla="*/ 4695243 w 5016764"/>
              <a:gd name="connsiteY11" fmla="*/ 641982 h 2964626"/>
              <a:gd name="connsiteX12" fmla="*/ 5016051 w 5016764"/>
              <a:gd name="connsiteY12" fmla="*/ 420209 h 2964626"/>
              <a:gd name="connsiteX13" fmla="*/ 4598990 w 5016764"/>
              <a:gd name="connsiteY13" fmla="*/ 205202 h 2964626"/>
              <a:gd name="connsiteX14" fmla="*/ 4154470 w 5016764"/>
              <a:gd name="connsiteY14" fmla="*/ 3980 h 2964626"/>
              <a:gd name="connsiteX15" fmla="*/ 3804505 w 5016764"/>
              <a:gd name="connsiteY15" fmla="*/ 73180 h 2964626"/>
              <a:gd name="connsiteX16" fmla="*/ 3106674 w 5016764"/>
              <a:gd name="connsiteY16" fmla="*/ 97243 h 2964626"/>
              <a:gd name="connsiteX17" fmla="*/ 2505095 w 5016764"/>
              <a:gd name="connsiteY17" fmla="*/ 217559 h 2964626"/>
              <a:gd name="connsiteX18" fmla="*/ 1935599 w 5016764"/>
              <a:gd name="connsiteY18" fmla="*/ 442148 h 2964626"/>
              <a:gd name="connsiteX19" fmla="*/ 1093390 w 5016764"/>
              <a:gd name="connsiteY19" fmla="*/ 923412 h 2964626"/>
              <a:gd name="connsiteX20" fmla="*/ 411600 w 5016764"/>
              <a:gd name="connsiteY20" fmla="*/ 1236233 h 2964626"/>
              <a:gd name="connsiteX21" fmla="*/ 2526 w 5016764"/>
              <a:gd name="connsiteY21" fmla="*/ 1845832 h 2964626"/>
              <a:gd name="connsiteX22" fmla="*/ 267221 w 5016764"/>
              <a:gd name="connsiteY22" fmla="*/ 2359180 h 2964626"/>
              <a:gd name="connsiteX23" fmla="*/ 820674 w 5016764"/>
              <a:gd name="connsiteY23" fmla="*/ 2503559 h 2964626"/>
              <a:gd name="connsiteX24" fmla="*/ 1253811 w 5016764"/>
              <a:gd name="connsiteY24" fmla="*/ 2503559 h 2964626"/>
              <a:gd name="connsiteX25" fmla="*/ 1590695 w 5016764"/>
              <a:gd name="connsiteY25" fmla="*/ 2720127 h 2964626"/>
              <a:gd name="connsiteX26" fmla="*/ 1879453 w 5016764"/>
              <a:gd name="connsiteY26" fmla="*/ 2912633 h 2964626"/>
              <a:gd name="connsiteX27" fmla="*/ 1999769 w 5016764"/>
              <a:gd name="connsiteY27" fmla="*/ 2960759 h 2964626"/>
              <a:gd name="connsiteX0" fmla="*/ 1999769 w 5020017"/>
              <a:gd name="connsiteY0" fmla="*/ 2960759 h 2964626"/>
              <a:gd name="connsiteX1" fmla="*/ 2673537 w 5020017"/>
              <a:gd name="connsiteY1" fmla="*/ 2840443 h 2964626"/>
              <a:gd name="connsiteX2" fmla="*/ 3275116 w 5020017"/>
              <a:gd name="connsiteY2" fmla="*/ 2720127 h 2964626"/>
              <a:gd name="connsiteX3" fmla="*/ 3515748 w 5020017"/>
              <a:gd name="connsiteY3" fmla="*/ 2527622 h 2964626"/>
              <a:gd name="connsiteX4" fmla="*/ 3708253 w 5020017"/>
              <a:gd name="connsiteY4" fmla="*/ 2118548 h 2964626"/>
              <a:gd name="connsiteX5" fmla="*/ 3924821 w 5020017"/>
              <a:gd name="connsiteY5" fmla="*/ 1901980 h 2964626"/>
              <a:gd name="connsiteX6" fmla="*/ 4093263 w 5020017"/>
              <a:gd name="connsiteY6" fmla="*/ 1637285 h 2964626"/>
              <a:gd name="connsiteX7" fmla="*/ 4237642 w 5020017"/>
              <a:gd name="connsiteY7" fmla="*/ 1324464 h 2964626"/>
              <a:gd name="connsiteX8" fmla="*/ 4532291 w 5020017"/>
              <a:gd name="connsiteY8" fmla="*/ 1303002 h 2964626"/>
              <a:gd name="connsiteX9" fmla="*/ 4667787 w 5020017"/>
              <a:gd name="connsiteY9" fmla="*/ 1060287 h 2964626"/>
              <a:gd name="connsiteX10" fmla="*/ 4550867 w 5020017"/>
              <a:gd name="connsiteY10" fmla="*/ 794034 h 2964626"/>
              <a:gd name="connsiteX11" fmla="*/ 4695243 w 5020017"/>
              <a:gd name="connsiteY11" fmla="*/ 641982 h 2964626"/>
              <a:gd name="connsiteX12" fmla="*/ 4802736 w 5020017"/>
              <a:gd name="connsiteY12" fmla="*/ 461978 h 2964626"/>
              <a:gd name="connsiteX13" fmla="*/ 5016051 w 5020017"/>
              <a:gd name="connsiteY13" fmla="*/ 420209 h 2964626"/>
              <a:gd name="connsiteX14" fmla="*/ 4598990 w 5020017"/>
              <a:gd name="connsiteY14" fmla="*/ 205202 h 2964626"/>
              <a:gd name="connsiteX15" fmla="*/ 4154470 w 5020017"/>
              <a:gd name="connsiteY15" fmla="*/ 3980 h 2964626"/>
              <a:gd name="connsiteX16" fmla="*/ 3804505 w 5020017"/>
              <a:gd name="connsiteY16" fmla="*/ 73180 h 2964626"/>
              <a:gd name="connsiteX17" fmla="*/ 3106674 w 5020017"/>
              <a:gd name="connsiteY17" fmla="*/ 97243 h 2964626"/>
              <a:gd name="connsiteX18" fmla="*/ 2505095 w 5020017"/>
              <a:gd name="connsiteY18" fmla="*/ 217559 h 2964626"/>
              <a:gd name="connsiteX19" fmla="*/ 1935599 w 5020017"/>
              <a:gd name="connsiteY19" fmla="*/ 442148 h 2964626"/>
              <a:gd name="connsiteX20" fmla="*/ 1093390 w 5020017"/>
              <a:gd name="connsiteY20" fmla="*/ 923412 h 2964626"/>
              <a:gd name="connsiteX21" fmla="*/ 411600 w 5020017"/>
              <a:gd name="connsiteY21" fmla="*/ 1236233 h 2964626"/>
              <a:gd name="connsiteX22" fmla="*/ 2526 w 5020017"/>
              <a:gd name="connsiteY22" fmla="*/ 1845832 h 2964626"/>
              <a:gd name="connsiteX23" fmla="*/ 267221 w 5020017"/>
              <a:gd name="connsiteY23" fmla="*/ 2359180 h 2964626"/>
              <a:gd name="connsiteX24" fmla="*/ 820674 w 5020017"/>
              <a:gd name="connsiteY24" fmla="*/ 2503559 h 2964626"/>
              <a:gd name="connsiteX25" fmla="*/ 1253811 w 5020017"/>
              <a:gd name="connsiteY25" fmla="*/ 2503559 h 2964626"/>
              <a:gd name="connsiteX26" fmla="*/ 1590695 w 5020017"/>
              <a:gd name="connsiteY26" fmla="*/ 2720127 h 2964626"/>
              <a:gd name="connsiteX27" fmla="*/ 1879453 w 5020017"/>
              <a:gd name="connsiteY27" fmla="*/ 2912633 h 2964626"/>
              <a:gd name="connsiteX28" fmla="*/ 1999769 w 5020017"/>
              <a:gd name="connsiteY28" fmla="*/ 2960759 h 2964626"/>
              <a:gd name="connsiteX0" fmla="*/ 2324777 w 5020017"/>
              <a:gd name="connsiteY0" fmla="*/ 2944371 h 2949886"/>
              <a:gd name="connsiteX1" fmla="*/ 2673537 w 5020017"/>
              <a:gd name="connsiteY1" fmla="*/ 2840443 h 2949886"/>
              <a:gd name="connsiteX2" fmla="*/ 3275116 w 5020017"/>
              <a:gd name="connsiteY2" fmla="*/ 2720127 h 2949886"/>
              <a:gd name="connsiteX3" fmla="*/ 3515748 w 5020017"/>
              <a:gd name="connsiteY3" fmla="*/ 2527622 h 2949886"/>
              <a:gd name="connsiteX4" fmla="*/ 3708253 w 5020017"/>
              <a:gd name="connsiteY4" fmla="*/ 2118548 h 2949886"/>
              <a:gd name="connsiteX5" fmla="*/ 3924821 w 5020017"/>
              <a:gd name="connsiteY5" fmla="*/ 1901980 h 2949886"/>
              <a:gd name="connsiteX6" fmla="*/ 4093263 w 5020017"/>
              <a:gd name="connsiteY6" fmla="*/ 1637285 h 2949886"/>
              <a:gd name="connsiteX7" fmla="*/ 4237642 w 5020017"/>
              <a:gd name="connsiteY7" fmla="*/ 1324464 h 2949886"/>
              <a:gd name="connsiteX8" fmla="*/ 4532291 w 5020017"/>
              <a:gd name="connsiteY8" fmla="*/ 1303002 h 2949886"/>
              <a:gd name="connsiteX9" fmla="*/ 4667787 w 5020017"/>
              <a:gd name="connsiteY9" fmla="*/ 1060287 h 2949886"/>
              <a:gd name="connsiteX10" fmla="*/ 4550867 w 5020017"/>
              <a:gd name="connsiteY10" fmla="*/ 794034 h 2949886"/>
              <a:gd name="connsiteX11" fmla="*/ 4695243 w 5020017"/>
              <a:gd name="connsiteY11" fmla="*/ 641982 h 2949886"/>
              <a:gd name="connsiteX12" fmla="*/ 4802736 w 5020017"/>
              <a:gd name="connsiteY12" fmla="*/ 461978 h 2949886"/>
              <a:gd name="connsiteX13" fmla="*/ 5016051 w 5020017"/>
              <a:gd name="connsiteY13" fmla="*/ 420209 h 2949886"/>
              <a:gd name="connsiteX14" fmla="*/ 4598990 w 5020017"/>
              <a:gd name="connsiteY14" fmla="*/ 205202 h 2949886"/>
              <a:gd name="connsiteX15" fmla="*/ 4154470 w 5020017"/>
              <a:gd name="connsiteY15" fmla="*/ 3980 h 2949886"/>
              <a:gd name="connsiteX16" fmla="*/ 3804505 w 5020017"/>
              <a:gd name="connsiteY16" fmla="*/ 73180 h 2949886"/>
              <a:gd name="connsiteX17" fmla="*/ 3106674 w 5020017"/>
              <a:gd name="connsiteY17" fmla="*/ 97243 h 2949886"/>
              <a:gd name="connsiteX18" fmla="*/ 2505095 w 5020017"/>
              <a:gd name="connsiteY18" fmla="*/ 217559 h 2949886"/>
              <a:gd name="connsiteX19" fmla="*/ 1935599 w 5020017"/>
              <a:gd name="connsiteY19" fmla="*/ 442148 h 2949886"/>
              <a:gd name="connsiteX20" fmla="*/ 1093390 w 5020017"/>
              <a:gd name="connsiteY20" fmla="*/ 923412 h 2949886"/>
              <a:gd name="connsiteX21" fmla="*/ 411600 w 5020017"/>
              <a:gd name="connsiteY21" fmla="*/ 1236233 h 2949886"/>
              <a:gd name="connsiteX22" fmla="*/ 2526 w 5020017"/>
              <a:gd name="connsiteY22" fmla="*/ 1845832 h 2949886"/>
              <a:gd name="connsiteX23" fmla="*/ 267221 w 5020017"/>
              <a:gd name="connsiteY23" fmla="*/ 2359180 h 2949886"/>
              <a:gd name="connsiteX24" fmla="*/ 820674 w 5020017"/>
              <a:gd name="connsiteY24" fmla="*/ 2503559 h 2949886"/>
              <a:gd name="connsiteX25" fmla="*/ 1253811 w 5020017"/>
              <a:gd name="connsiteY25" fmla="*/ 2503559 h 2949886"/>
              <a:gd name="connsiteX26" fmla="*/ 1590695 w 5020017"/>
              <a:gd name="connsiteY26" fmla="*/ 2720127 h 2949886"/>
              <a:gd name="connsiteX27" fmla="*/ 1879453 w 5020017"/>
              <a:gd name="connsiteY27" fmla="*/ 2912633 h 2949886"/>
              <a:gd name="connsiteX28" fmla="*/ 2324777 w 5020017"/>
              <a:gd name="connsiteY28" fmla="*/ 2944371 h 2949886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275116 w 5020017"/>
              <a:gd name="connsiteY2" fmla="*/ 2720127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302974 w 5020017"/>
              <a:gd name="connsiteY2" fmla="*/ 2802072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0017" h="2945714">
                <a:moveTo>
                  <a:pt x="2324777" y="2944371"/>
                </a:moveTo>
                <a:cubicBezTo>
                  <a:pt x="2500459" y="2941900"/>
                  <a:pt x="2770511" y="2921522"/>
                  <a:pt x="2933544" y="2897805"/>
                </a:cubicBezTo>
                <a:cubicBezTo>
                  <a:pt x="3096577" y="2874088"/>
                  <a:pt x="3205940" y="2863769"/>
                  <a:pt x="3302974" y="2802072"/>
                </a:cubicBezTo>
                <a:cubicBezTo>
                  <a:pt x="3400008" y="2740375"/>
                  <a:pt x="3448202" y="2641543"/>
                  <a:pt x="3515748" y="2527622"/>
                </a:cubicBezTo>
                <a:cubicBezTo>
                  <a:pt x="3583294" y="2413701"/>
                  <a:pt x="3640074" y="2222822"/>
                  <a:pt x="3708253" y="2118548"/>
                </a:cubicBezTo>
                <a:cubicBezTo>
                  <a:pt x="3776432" y="2014274"/>
                  <a:pt x="3860653" y="1982191"/>
                  <a:pt x="3924821" y="1901980"/>
                </a:cubicBezTo>
                <a:cubicBezTo>
                  <a:pt x="3988989" y="1821769"/>
                  <a:pt x="4041126" y="1733538"/>
                  <a:pt x="4093263" y="1637285"/>
                </a:cubicBezTo>
                <a:cubicBezTo>
                  <a:pt x="4145400" y="1541032"/>
                  <a:pt x="4164471" y="1380178"/>
                  <a:pt x="4237642" y="1324464"/>
                </a:cubicBezTo>
                <a:cubicBezTo>
                  <a:pt x="4310813" y="1268750"/>
                  <a:pt x="4460600" y="1347031"/>
                  <a:pt x="4532291" y="1303002"/>
                </a:cubicBezTo>
                <a:cubicBezTo>
                  <a:pt x="4603982" y="1258973"/>
                  <a:pt x="4664691" y="1145115"/>
                  <a:pt x="4667787" y="1060287"/>
                </a:cubicBezTo>
                <a:cubicBezTo>
                  <a:pt x="4670883" y="975459"/>
                  <a:pt x="4546291" y="863751"/>
                  <a:pt x="4550867" y="794034"/>
                </a:cubicBezTo>
                <a:cubicBezTo>
                  <a:pt x="4555443" y="724317"/>
                  <a:pt x="4653265" y="697325"/>
                  <a:pt x="4695243" y="641982"/>
                </a:cubicBezTo>
                <a:cubicBezTo>
                  <a:pt x="4737221" y="586639"/>
                  <a:pt x="4749268" y="498940"/>
                  <a:pt x="4802736" y="461978"/>
                </a:cubicBezTo>
                <a:cubicBezTo>
                  <a:pt x="4856204" y="425016"/>
                  <a:pt x="5050009" y="463005"/>
                  <a:pt x="5016051" y="420209"/>
                </a:cubicBezTo>
                <a:cubicBezTo>
                  <a:pt x="4982093" y="377413"/>
                  <a:pt x="4742587" y="274574"/>
                  <a:pt x="4598990" y="205202"/>
                </a:cubicBezTo>
                <a:cubicBezTo>
                  <a:pt x="4455393" y="135830"/>
                  <a:pt x="4286884" y="25984"/>
                  <a:pt x="4154470" y="3980"/>
                </a:cubicBezTo>
                <a:cubicBezTo>
                  <a:pt x="4022056" y="-18024"/>
                  <a:pt x="3979138" y="57636"/>
                  <a:pt x="3804505" y="73180"/>
                </a:cubicBezTo>
                <a:cubicBezTo>
                  <a:pt x="3629872" y="88724"/>
                  <a:pt x="3323242" y="73180"/>
                  <a:pt x="3106674" y="97243"/>
                </a:cubicBezTo>
                <a:cubicBezTo>
                  <a:pt x="2890106" y="121306"/>
                  <a:pt x="2700274" y="160075"/>
                  <a:pt x="2505095" y="217559"/>
                </a:cubicBezTo>
                <a:cubicBezTo>
                  <a:pt x="2309916" y="275043"/>
                  <a:pt x="2170883" y="324506"/>
                  <a:pt x="1935599" y="442148"/>
                </a:cubicBezTo>
                <a:cubicBezTo>
                  <a:pt x="1700315" y="559790"/>
                  <a:pt x="1347390" y="791065"/>
                  <a:pt x="1093390" y="923412"/>
                </a:cubicBezTo>
                <a:cubicBezTo>
                  <a:pt x="839390" y="1055760"/>
                  <a:pt x="593411" y="1082496"/>
                  <a:pt x="411600" y="1236233"/>
                </a:cubicBezTo>
                <a:cubicBezTo>
                  <a:pt x="229789" y="1389970"/>
                  <a:pt x="26589" y="1658674"/>
                  <a:pt x="2526" y="1845832"/>
                </a:cubicBezTo>
                <a:cubicBezTo>
                  <a:pt x="-21537" y="2032990"/>
                  <a:pt x="130863" y="2249559"/>
                  <a:pt x="267221" y="2359180"/>
                </a:cubicBezTo>
                <a:cubicBezTo>
                  <a:pt x="403579" y="2468801"/>
                  <a:pt x="656242" y="2479496"/>
                  <a:pt x="820674" y="2503559"/>
                </a:cubicBezTo>
                <a:cubicBezTo>
                  <a:pt x="985106" y="2527622"/>
                  <a:pt x="1125474" y="2467464"/>
                  <a:pt x="1253811" y="2503559"/>
                </a:cubicBezTo>
                <a:cubicBezTo>
                  <a:pt x="1382148" y="2539654"/>
                  <a:pt x="1486421" y="2651948"/>
                  <a:pt x="1590695" y="2720127"/>
                </a:cubicBezTo>
                <a:cubicBezTo>
                  <a:pt x="1694969" y="2788306"/>
                  <a:pt x="1757106" y="2875259"/>
                  <a:pt x="1879453" y="2912633"/>
                </a:cubicBezTo>
                <a:cubicBezTo>
                  <a:pt x="2001800" y="2950007"/>
                  <a:pt x="2149095" y="2946842"/>
                  <a:pt x="2324777" y="2944371"/>
                </a:cubicBezTo>
                <a:close/>
              </a:path>
            </a:pathLst>
          </a:custGeom>
          <a:noFill/>
          <a:ln w="1016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 140"/>
          <p:cNvSpPr/>
          <p:nvPr/>
        </p:nvSpPr>
        <p:spPr>
          <a:xfrm>
            <a:off x="12533306" y="8647043"/>
            <a:ext cx="2216363" cy="1560837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  <a:gd name="connsiteX0" fmla="*/ 2176259 w 5229311"/>
              <a:gd name="connsiteY0" fmla="*/ 312908 h 3163389"/>
              <a:gd name="connsiteX1" fmla="*/ 1569390 w 5229311"/>
              <a:gd name="connsiteY1" fmla="*/ 654442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72178" y="400578"/>
                  <a:pt x="1822053" y="531453"/>
                  <a:pt x="1569390" y="654442"/>
                </a:cubicBezTo>
                <a:cubicBezTo>
                  <a:pt x="1316727" y="777431"/>
                  <a:pt x="877304" y="931303"/>
                  <a:pt x="660280" y="1050844"/>
                </a:cubicBezTo>
                <a:cubicBezTo>
                  <a:pt x="443256" y="1170385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380340" y="225238"/>
                  <a:pt x="2176259" y="312908"/>
                </a:cubicBezTo>
                <a:close/>
              </a:path>
            </a:pathLst>
          </a:custGeom>
          <a:noFill/>
          <a:ln w="1016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Rectangle 146"/>
          <p:cNvSpPr/>
          <p:nvPr/>
        </p:nvSpPr>
        <p:spPr>
          <a:xfrm>
            <a:off x="9516345" y="639562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TextBox 147"/>
          <p:cNvSpPr txBox="1"/>
          <p:nvPr/>
        </p:nvSpPr>
        <p:spPr>
          <a:xfrm>
            <a:off x="9832238" y="657825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LITTLE SATURN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</a:t>
            </a:r>
            <a:r>
              <a:rPr lang="en-US" sz="3600" b="1" dirty="0" smtClean="0">
                <a:latin typeface="Georgia" panose="02040502050405020303" pitchFamily="18" charset="0"/>
              </a:rPr>
              <a:t>tion</a:t>
            </a:r>
            <a:endParaRPr lang="en-US" sz="3600" b="1" dirty="0" smtClean="0">
              <a:latin typeface="Georgia" panose="02040502050405020303" pitchFamily="18" charset="0"/>
            </a:endParaRP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21-26 December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49" name="Picture 14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4562" y="2020836"/>
            <a:ext cx="1004612" cy="1141441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10409024" y="3405902"/>
            <a:ext cx="65142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0        25      </a:t>
            </a:r>
            <a:r>
              <a:rPr lang="en-US" sz="2400" b="1" dirty="0"/>
              <a:t>5</a:t>
            </a:r>
            <a:r>
              <a:rPr lang="en-US" sz="2400" b="1" dirty="0" smtClean="0"/>
              <a:t>0       75     100    125     150    175    200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10604311" y="3190344"/>
            <a:ext cx="6005015" cy="185754"/>
            <a:chOff x="686494" y="24472836"/>
            <a:chExt cx="5930142" cy="210876"/>
          </a:xfrm>
        </p:grpSpPr>
        <p:grpSp>
          <p:nvGrpSpPr>
            <p:cNvPr id="152" name="Group 151"/>
            <p:cNvGrpSpPr/>
            <p:nvPr/>
          </p:nvGrpSpPr>
          <p:grpSpPr>
            <a:xfrm>
              <a:off x="686494" y="24472836"/>
              <a:ext cx="3702626" cy="210876"/>
              <a:chOff x="-527978" y="24568252"/>
              <a:chExt cx="6223658" cy="210876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ectangle 157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4388413" y="24473263"/>
              <a:ext cx="2228223" cy="208877"/>
              <a:chOff x="-545851" y="24566064"/>
              <a:chExt cx="3745368" cy="208877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>
            <a:off x="11233414" y="7975986"/>
            <a:ext cx="932217" cy="2433453"/>
            <a:chOff x="7633005" y="9833786"/>
            <a:chExt cx="932217" cy="2433453"/>
          </a:xfrm>
        </p:grpSpPr>
        <p:sp>
          <p:nvSpPr>
            <p:cNvPr id="163" name="Freeform 162"/>
            <p:cNvSpPr/>
            <p:nvPr/>
          </p:nvSpPr>
          <p:spPr>
            <a:xfrm rot="868831">
              <a:off x="7633005" y="9833786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63"/>
            <p:cNvGrpSpPr/>
            <p:nvPr/>
          </p:nvGrpSpPr>
          <p:grpSpPr>
            <a:xfrm rot="18320677">
              <a:off x="7879802" y="10477755"/>
              <a:ext cx="1062722" cy="296596"/>
              <a:chOff x="13330300" y="26123431"/>
              <a:chExt cx="1062722" cy="296596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13330300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182" name="TextBox 181"/>
          <p:cNvSpPr txBox="1"/>
          <p:nvPr/>
        </p:nvSpPr>
        <p:spPr>
          <a:xfrm>
            <a:off x="7841814" y="11115056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23" name="Freeform 22"/>
          <p:cNvSpPr/>
          <p:nvPr/>
        </p:nvSpPr>
        <p:spPr>
          <a:xfrm>
            <a:off x="2502568" y="649705"/>
            <a:ext cx="13186611" cy="16435137"/>
          </a:xfrm>
          <a:custGeom>
            <a:avLst/>
            <a:gdLst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542421 w 13186611"/>
              <a:gd name="connsiteY81" fmla="*/ 11454063 h 16435137"/>
              <a:gd name="connsiteX82" fmla="*/ 8807116 w 13186611"/>
              <a:gd name="connsiteY82" fmla="*/ 11935327 h 16435137"/>
              <a:gd name="connsiteX83" fmla="*/ 9336506 w 13186611"/>
              <a:gd name="connsiteY83" fmla="*/ 12488779 h 16435137"/>
              <a:gd name="connsiteX84" fmla="*/ 9938085 w 13186611"/>
              <a:gd name="connsiteY84" fmla="*/ 12729411 h 16435137"/>
              <a:gd name="connsiteX85" fmla="*/ 10611853 w 13186611"/>
              <a:gd name="connsiteY85" fmla="*/ 12849727 h 16435137"/>
              <a:gd name="connsiteX86" fmla="*/ 11141243 w 13186611"/>
              <a:gd name="connsiteY86" fmla="*/ 12921916 h 16435137"/>
              <a:gd name="connsiteX87" fmla="*/ 11526253 w 13186611"/>
              <a:gd name="connsiteY87" fmla="*/ 13066295 h 16435137"/>
              <a:gd name="connsiteX88" fmla="*/ 11911264 w 13186611"/>
              <a:gd name="connsiteY88" fmla="*/ 13210674 h 16435137"/>
              <a:gd name="connsiteX89" fmla="*/ 11911264 w 13186611"/>
              <a:gd name="connsiteY89" fmla="*/ 13547558 h 16435137"/>
              <a:gd name="connsiteX90" fmla="*/ 11766885 w 13186611"/>
              <a:gd name="connsiteY90" fmla="*/ 14197263 h 16435137"/>
              <a:gd name="connsiteX91" fmla="*/ 11622506 w 13186611"/>
              <a:gd name="connsiteY91" fmla="*/ 14750716 h 16435137"/>
              <a:gd name="connsiteX92" fmla="*/ 11622506 w 13186611"/>
              <a:gd name="connsiteY92" fmla="*/ 15039474 h 16435137"/>
              <a:gd name="connsiteX93" fmla="*/ 11742821 w 13186611"/>
              <a:gd name="connsiteY93" fmla="*/ 15641053 h 16435137"/>
              <a:gd name="connsiteX94" fmla="*/ 11983453 w 13186611"/>
              <a:gd name="connsiteY94" fmla="*/ 16002000 h 16435137"/>
              <a:gd name="connsiteX95" fmla="*/ 12368464 w 13186611"/>
              <a:gd name="connsiteY95" fmla="*/ 16194506 h 16435137"/>
              <a:gd name="connsiteX96" fmla="*/ 12657221 w 13186611"/>
              <a:gd name="connsiteY96" fmla="*/ 16314821 h 16435137"/>
              <a:gd name="connsiteX97" fmla="*/ 12945979 w 13186611"/>
              <a:gd name="connsiteY97" fmla="*/ 16338884 h 16435137"/>
              <a:gd name="connsiteX98" fmla="*/ 13186611 w 13186611"/>
              <a:gd name="connsiteY98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542421 w 13186611"/>
              <a:gd name="connsiteY81" fmla="*/ 11454063 h 16435137"/>
              <a:gd name="connsiteX82" fmla="*/ 9529011 w 13186611"/>
              <a:gd name="connsiteY82" fmla="*/ 10668001 h 16435137"/>
              <a:gd name="connsiteX83" fmla="*/ 9336506 w 13186611"/>
              <a:gd name="connsiteY83" fmla="*/ 12488779 h 16435137"/>
              <a:gd name="connsiteX84" fmla="*/ 9938085 w 13186611"/>
              <a:gd name="connsiteY84" fmla="*/ 12729411 h 16435137"/>
              <a:gd name="connsiteX85" fmla="*/ 10611853 w 13186611"/>
              <a:gd name="connsiteY85" fmla="*/ 12849727 h 16435137"/>
              <a:gd name="connsiteX86" fmla="*/ 11141243 w 13186611"/>
              <a:gd name="connsiteY86" fmla="*/ 12921916 h 16435137"/>
              <a:gd name="connsiteX87" fmla="*/ 11526253 w 13186611"/>
              <a:gd name="connsiteY87" fmla="*/ 13066295 h 16435137"/>
              <a:gd name="connsiteX88" fmla="*/ 11911264 w 13186611"/>
              <a:gd name="connsiteY88" fmla="*/ 13210674 h 16435137"/>
              <a:gd name="connsiteX89" fmla="*/ 11911264 w 13186611"/>
              <a:gd name="connsiteY89" fmla="*/ 13547558 h 16435137"/>
              <a:gd name="connsiteX90" fmla="*/ 11766885 w 13186611"/>
              <a:gd name="connsiteY90" fmla="*/ 14197263 h 16435137"/>
              <a:gd name="connsiteX91" fmla="*/ 11622506 w 13186611"/>
              <a:gd name="connsiteY91" fmla="*/ 14750716 h 16435137"/>
              <a:gd name="connsiteX92" fmla="*/ 11622506 w 13186611"/>
              <a:gd name="connsiteY92" fmla="*/ 15039474 h 16435137"/>
              <a:gd name="connsiteX93" fmla="*/ 11742821 w 13186611"/>
              <a:gd name="connsiteY93" fmla="*/ 15641053 h 16435137"/>
              <a:gd name="connsiteX94" fmla="*/ 11983453 w 13186611"/>
              <a:gd name="connsiteY94" fmla="*/ 16002000 h 16435137"/>
              <a:gd name="connsiteX95" fmla="*/ 12368464 w 13186611"/>
              <a:gd name="connsiteY95" fmla="*/ 16194506 h 16435137"/>
              <a:gd name="connsiteX96" fmla="*/ 12657221 w 13186611"/>
              <a:gd name="connsiteY96" fmla="*/ 16314821 h 16435137"/>
              <a:gd name="connsiteX97" fmla="*/ 12945979 w 13186611"/>
              <a:gd name="connsiteY97" fmla="*/ 16338884 h 16435137"/>
              <a:gd name="connsiteX98" fmla="*/ 13186611 w 13186611"/>
              <a:gd name="connsiteY98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542421 w 13186611"/>
              <a:gd name="connsiteY81" fmla="*/ 11454063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9336506 w 13186611"/>
              <a:gd name="connsiteY84" fmla="*/ 12488779 h 16435137"/>
              <a:gd name="connsiteX85" fmla="*/ 9938085 w 13186611"/>
              <a:gd name="connsiteY85" fmla="*/ 12729411 h 16435137"/>
              <a:gd name="connsiteX86" fmla="*/ 10611853 w 13186611"/>
              <a:gd name="connsiteY86" fmla="*/ 12849727 h 16435137"/>
              <a:gd name="connsiteX87" fmla="*/ 11141243 w 13186611"/>
              <a:gd name="connsiteY87" fmla="*/ 12921916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9336506 w 13186611"/>
              <a:gd name="connsiteY84" fmla="*/ 12488779 h 16435137"/>
              <a:gd name="connsiteX85" fmla="*/ 9938085 w 13186611"/>
              <a:gd name="connsiteY85" fmla="*/ 12729411 h 16435137"/>
              <a:gd name="connsiteX86" fmla="*/ 10611853 w 13186611"/>
              <a:gd name="connsiteY86" fmla="*/ 12849727 h 16435137"/>
              <a:gd name="connsiteX87" fmla="*/ 11141243 w 13186611"/>
              <a:gd name="connsiteY87" fmla="*/ 12921916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70695 w 13186611"/>
              <a:gd name="connsiteY84" fmla="*/ 11044990 h 16435137"/>
              <a:gd name="connsiteX85" fmla="*/ 9938085 w 13186611"/>
              <a:gd name="connsiteY85" fmla="*/ 12729411 h 16435137"/>
              <a:gd name="connsiteX86" fmla="*/ 10611853 w 13186611"/>
              <a:gd name="connsiteY86" fmla="*/ 12849727 h 16435137"/>
              <a:gd name="connsiteX87" fmla="*/ 11141243 w 13186611"/>
              <a:gd name="connsiteY87" fmla="*/ 12921916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70695 w 13186611"/>
              <a:gd name="connsiteY84" fmla="*/ 11044990 h 16435137"/>
              <a:gd name="connsiteX85" fmla="*/ 10676021 w 13186611"/>
              <a:gd name="connsiteY85" fmla="*/ 11077074 h 16435137"/>
              <a:gd name="connsiteX86" fmla="*/ 10611853 w 13186611"/>
              <a:gd name="connsiteY86" fmla="*/ 12849727 h 16435137"/>
              <a:gd name="connsiteX87" fmla="*/ 11141243 w 13186611"/>
              <a:gd name="connsiteY87" fmla="*/ 12921916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70695 w 13186611"/>
              <a:gd name="connsiteY84" fmla="*/ 11044990 h 16435137"/>
              <a:gd name="connsiteX85" fmla="*/ 10676021 w 13186611"/>
              <a:gd name="connsiteY85" fmla="*/ 11077074 h 16435137"/>
              <a:gd name="connsiteX86" fmla="*/ 10467474 w 13186611"/>
              <a:gd name="connsiteY86" fmla="*/ 12705348 h 16435137"/>
              <a:gd name="connsiteX87" fmla="*/ 11141243 w 13186611"/>
              <a:gd name="connsiteY87" fmla="*/ 12921916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70695 w 13186611"/>
              <a:gd name="connsiteY84" fmla="*/ 11044990 h 16435137"/>
              <a:gd name="connsiteX85" fmla="*/ 10676021 w 13186611"/>
              <a:gd name="connsiteY85" fmla="*/ 11077074 h 16435137"/>
              <a:gd name="connsiteX86" fmla="*/ 10467474 w 13186611"/>
              <a:gd name="connsiteY86" fmla="*/ 12705348 h 16435137"/>
              <a:gd name="connsiteX87" fmla="*/ 11109159 w 13186611"/>
              <a:gd name="connsiteY87" fmla="*/ 13050253 h 16435137"/>
              <a:gd name="connsiteX88" fmla="*/ 11526253 w 13186611"/>
              <a:gd name="connsiteY88" fmla="*/ 13066295 h 16435137"/>
              <a:gd name="connsiteX89" fmla="*/ 11911264 w 13186611"/>
              <a:gd name="connsiteY89" fmla="*/ 13210674 h 16435137"/>
              <a:gd name="connsiteX90" fmla="*/ 11911264 w 13186611"/>
              <a:gd name="connsiteY90" fmla="*/ 13547558 h 16435137"/>
              <a:gd name="connsiteX91" fmla="*/ 11766885 w 13186611"/>
              <a:gd name="connsiteY91" fmla="*/ 14197263 h 16435137"/>
              <a:gd name="connsiteX92" fmla="*/ 11622506 w 13186611"/>
              <a:gd name="connsiteY92" fmla="*/ 14750716 h 16435137"/>
              <a:gd name="connsiteX93" fmla="*/ 11622506 w 13186611"/>
              <a:gd name="connsiteY93" fmla="*/ 15039474 h 16435137"/>
              <a:gd name="connsiteX94" fmla="*/ 11742821 w 13186611"/>
              <a:gd name="connsiteY94" fmla="*/ 15641053 h 16435137"/>
              <a:gd name="connsiteX95" fmla="*/ 11983453 w 13186611"/>
              <a:gd name="connsiteY95" fmla="*/ 16002000 h 16435137"/>
              <a:gd name="connsiteX96" fmla="*/ 12368464 w 13186611"/>
              <a:gd name="connsiteY96" fmla="*/ 16194506 h 16435137"/>
              <a:gd name="connsiteX97" fmla="*/ 12657221 w 13186611"/>
              <a:gd name="connsiteY97" fmla="*/ 16314821 h 16435137"/>
              <a:gd name="connsiteX98" fmla="*/ 12945979 w 13186611"/>
              <a:gd name="connsiteY98" fmla="*/ 16338884 h 16435137"/>
              <a:gd name="connsiteX99" fmla="*/ 13186611 w 13186611"/>
              <a:gd name="connsiteY99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70695 w 13186611"/>
              <a:gd name="connsiteY84" fmla="*/ 11044990 h 16435137"/>
              <a:gd name="connsiteX85" fmla="*/ 10676021 w 13186611"/>
              <a:gd name="connsiteY85" fmla="*/ 11077074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86737 w 13186611"/>
              <a:gd name="connsiteY84" fmla="*/ 10964779 h 16435137"/>
              <a:gd name="connsiteX85" fmla="*/ 10676021 w 13186611"/>
              <a:gd name="connsiteY85" fmla="*/ 11077074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86737 w 13186611"/>
              <a:gd name="connsiteY84" fmla="*/ 10964779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529011 w 13186611"/>
              <a:gd name="connsiteY83" fmla="*/ 10668001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518358 w 13186611"/>
              <a:gd name="connsiteY80" fmla="*/ 11069053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94295 w 13186611"/>
              <a:gd name="connsiteY79" fmla="*/ 10635916 h 16435137"/>
              <a:gd name="connsiteX80" fmla="*/ 8355520 w 13186611"/>
              <a:gd name="connsiteY80" fmla="*/ 11094105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355520 w 13186611"/>
              <a:gd name="connsiteY80" fmla="*/ 11094105 h 16435137"/>
              <a:gd name="connsiteX81" fmla="*/ 8606590 w 13186611"/>
              <a:gd name="connsiteY81" fmla="*/ 11470105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355520 w 13186611"/>
              <a:gd name="connsiteY80" fmla="*/ 11094105 h 16435137"/>
              <a:gd name="connsiteX81" fmla="*/ 8356070 w 13186611"/>
              <a:gd name="connsiteY81" fmla="*/ 11457578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355520 w 13186611"/>
              <a:gd name="connsiteY80" fmla="*/ 11094105 h 16435137"/>
              <a:gd name="connsiteX81" fmla="*/ 8356070 w 13186611"/>
              <a:gd name="connsiteY81" fmla="*/ 11457578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356070 w 13186611"/>
              <a:gd name="connsiteY81" fmla="*/ 11457578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919411 w 13186611"/>
              <a:gd name="connsiteY82" fmla="*/ 11494169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856781 w 13186611"/>
              <a:gd name="connsiteY82" fmla="*/ 11368908 h 16435137"/>
              <a:gd name="connsiteX83" fmla="*/ 9464842 w 13186611"/>
              <a:gd name="connsiteY83" fmla="*/ 10684043 h 16435137"/>
              <a:gd name="connsiteX84" fmla="*/ 10186737 w 13186611"/>
              <a:gd name="connsiteY84" fmla="*/ 10932695 h 16435137"/>
              <a:gd name="connsiteX85" fmla="*/ 10692063 w 13186611"/>
              <a:gd name="connsiteY85" fmla="*/ 10996863 h 16435137"/>
              <a:gd name="connsiteX86" fmla="*/ 10443411 w 13186611"/>
              <a:gd name="connsiteY86" fmla="*/ 12039600 h 16435137"/>
              <a:gd name="connsiteX87" fmla="*/ 10467474 w 13186611"/>
              <a:gd name="connsiteY87" fmla="*/ 12705348 h 16435137"/>
              <a:gd name="connsiteX88" fmla="*/ 11109159 w 13186611"/>
              <a:gd name="connsiteY88" fmla="*/ 13050253 h 16435137"/>
              <a:gd name="connsiteX89" fmla="*/ 11526253 w 13186611"/>
              <a:gd name="connsiteY89" fmla="*/ 13066295 h 16435137"/>
              <a:gd name="connsiteX90" fmla="*/ 11911264 w 13186611"/>
              <a:gd name="connsiteY90" fmla="*/ 13210674 h 16435137"/>
              <a:gd name="connsiteX91" fmla="*/ 11911264 w 13186611"/>
              <a:gd name="connsiteY91" fmla="*/ 13547558 h 16435137"/>
              <a:gd name="connsiteX92" fmla="*/ 11766885 w 13186611"/>
              <a:gd name="connsiteY92" fmla="*/ 14197263 h 16435137"/>
              <a:gd name="connsiteX93" fmla="*/ 11622506 w 13186611"/>
              <a:gd name="connsiteY93" fmla="*/ 14750716 h 16435137"/>
              <a:gd name="connsiteX94" fmla="*/ 11622506 w 13186611"/>
              <a:gd name="connsiteY94" fmla="*/ 15039474 h 16435137"/>
              <a:gd name="connsiteX95" fmla="*/ 11742821 w 13186611"/>
              <a:gd name="connsiteY95" fmla="*/ 15641053 h 16435137"/>
              <a:gd name="connsiteX96" fmla="*/ 11983453 w 13186611"/>
              <a:gd name="connsiteY96" fmla="*/ 16002000 h 16435137"/>
              <a:gd name="connsiteX97" fmla="*/ 12368464 w 13186611"/>
              <a:gd name="connsiteY97" fmla="*/ 16194506 h 16435137"/>
              <a:gd name="connsiteX98" fmla="*/ 12657221 w 13186611"/>
              <a:gd name="connsiteY98" fmla="*/ 16314821 h 16435137"/>
              <a:gd name="connsiteX99" fmla="*/ 12945979 w 13186611"/>
              <a:gd name="connsiteY99" fmla="*/ 16338884 h 16435137"/>
              <a:gd name="connsiteX100" fmla="*/ 13186611 w 13186611"/>
              <a:gd name="connsiteY100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856781 w 13186611"/>
              <a:gd name="connsiteY83" fmla="*/ 11368908 h 16435137"/>
              <a:gd name="connsiteX84" fmla="*/ 9464842 w 13186611"/>
              <a:gd name="connsiteY84" fmla="*/ 10684043 h 16435137"/>
              <a:gd name="connsiteX85" fmla="*/ 10186737 w 13186611"/>
              <a:gd name="connsiteY85" fmla="*/ 10932695 h 16435137"/>
              <a:gd name="connsiteX86" fmla="*/ 10692063 w 13186611"/>
              <a:gd name="connsiteY86" fmla="*/ 10996863 h 16435137"/>
              <a:gd name="connsiteX87" fmla="*/ 10443411 w 13186611"/>
              <a:gd name="connsiteY87" fmla="*/ 12039600 h 16435137"/>
              <a:gd name="connsiteX88" fmla="*/ 10467474 w 13186611"/>
              <a:gd name="connsiteY88" fmla="*/ 12705348 h 16435137"/>
              <a:gd name="connsiteX89" fmla="*/ 11109159 w 13186611"/>
              <a:gd name="connsiteY89" fmla="*/ 13050253 h 16435137"/>
              <a:gd name="connsiteX90" fmla="*/ 11526253 w 13186611"/>
              <a:gd name="connsiteY90" fmla="*/ 13066295 h 16435137"/>
              <a:gd name="connsiteX91" fmla="*/ 11911264 w 13186611"/>
              <a:gd name="connsiteY91" fmla="*/ 13210674 h 16435137"/>
              <a:gd name="connsiteX92" fmla="*/ 11911264 w 13186611"/>
              <a:gd name="connsiteY92" fmla="*/ 13547558 h 16435137"/>
              <a:gd name="connsiteX93" fmla="*/ 11766885 w 13186611"/>
              <a:gd name="connsiteY93" fmla="*/ 14197263 h 16435137"/>
              <a:gd name="connsiteX94" fmla="*/ 11622506 w 13186611"/>
              <a:gd name="connsiteY94" fmla="*/ 14750716 h 16435137"/>
              <a:gd name="connsiteX95" fmla="*/ 11622506 w 13186611"/>
              <a:gd name="connsiteY95" fmla="*/ 15039474 h 16435137"/>
              <a:gd name="connsiteX96" fmla="*/ 11742821 w 13186611"/>
              <a:gd name="connsiteY96" fmla="*/ 15641053 h 16435137"/>
              <a:gd name="connsiteX97" fmla="*/ 11983453 w 13186611"/>
              <a:gd name="connsiteY97" fmla="*/ 16002000 h 16435137"/>
              <a:gd name="connsiteX98" fmla="*/ 12368464 w 13186611"/>
              <a:gd name="connsiteY98" fmla="*/ 16194506 h 16435137"/>
              <a:gd name="connsiteX99" fmla="*/ 12657221 w 13186611"/>
              <a:gd name="connsiteY99" fmla="*/ 16314821 h 16435137"/>
              <a:gd name="connsiteX100" fmla="*/ 12945979 w 13186611"/>
              <a:gd name="connsiteY100" fmla="*/ 16338884 h 16435137"/>
              <a:gd name="connsiteX101" fmla="*/ 13186611 w 13186611"/>
              <a:gd name="connsiteY101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10186737 w 13186611"/>
              <a:gd name="connsiteY85" fmla="*/ 10932695 h 16435137"/>
              <a:gd name="connsiteX86" fmla="*/ 10692063 w 13186611"/>
              <a:gd name="connsiteY86" fmla="*/ 10996863 h 16435137"/>
              <a:gd name="connsiteX87" fmla="*/ 10443411 w 13186611"/>
              <a:gd name="connsiteY87" fmla="*/ 12039600 h 16435137"/>
              <a:gd name="connsiteX88" fmla="*/ 10467474 w 13186611"/>
              <a:gd name="connsiteY88" fmla="*/ 12705348 h 16435137"/>
              <a:gd name="connsiteX89" fmla="*/ 11109159 w 13186611"/>
              <a:gd name="connsiteY89" fmla="*/ 13050253 h 16435137"/>
              <a:gd name="connsiteX90" fmla="*/ 11526253 w 13186611"/>
              <a:gd name="connsiteY90" fmla="*/ 13066295 h 16435137"/>
              <a:gd name="connsiteX91" fmla="*/ 11911264 w 13186611"/>
              <a:gd name="connsiteY91" fmla="*/ 13210674 h 16435137"/>
              <a:gd name="connsiteX92" fmla="*/ 11911264 w 13186611"/>
              <a:gd name="connsiteY92" fmla="*/ 13547558 h 16435137"/>
              <a:gd name="connsiteX93" fmla="*/ 11766885 w 13186611"/>
              <a:gd name="connsiteY93" fmla="*/ 14197263 h 16435137"/>
              <a:gd name="connsiteX94" fmla="*/ 11622506 w 13186611"/>
              <a:gd name="connsiteY94" fmla="*/ 14750716 h 16435137"/>
              <a:gd name="connsiteX95" fmla="*/ 11622506 w 13186611"/>
              <a:gd name="connsiteY95" fmla="*/ 15039474 h 16435137"/>
              <a:gd name="connsiteX96" fmla="*/ 11742821 w 13186611"/>
              <a:gd name="connsiteY96" fmla="*/ 15641053 h 16435137"/>
              <a:gd name="connsiteX97" fmla="*/ 11983453 w 13186611"/>
              <a:gd name="connsiteY97" fmla="*/ 16002000 h 16435137"/>
              <a:gd name="connsiteX98" fmla="*/ 12368464 w 13186611"/>
              <a:gd name="connsiteY98" fmla="*/ 16194506 h 16435137"/>
              <a:gd name="connsiteX99" fmla="*/ 12657221 w 13186611"/>
              <a:gd name="connsiteY99" fmla="*/ 16314821 h 16435137"/>
              <a:gd name="connsiteX100" fmla="*/ 12945979 w 13186611"/>
              <a:gd name="connsiteY100" fmla="*/ 16338884 h 16435137"/>
              <a:gd name="connsiteX101" fmla="*/ 13186611 w 13186611"/>
              <a:gd name="connsiteY101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9685257 w 13186611"/>
              <a:gd name="connsiteY85" fmla="*/ 10711402 h 16435137"/>
              <a:gd name="connsiteX86" fmla="*/ 10186737 w 13186611"/>
              <a:gd name="connsiteY86" fmla="*/ 10932695 h 16435137"/>
              <a:gd name="connsiteX87" fmla="*/ 10692063 w 13186611"/>
              <a:gd name="connsiteY87" fmla="*/ 10996863 h 16435137"/>
              <a:gd name="connsiteX88" fmla="*/ 10443411 w 13186611"/>
              <a:gd name="connsiteY88" fmla="*/ 12039600 h 16435137"/>
              <a:gd name="connsiteX89" fmla="*/ 10467474 w 13186611"/>
              <a:gd name="connsiteY89" fmla="*/ 12705348 h 16435137"/>
              <a:gd name="connsiteX90" fmla="*/ 11109159 w 13186611"/>
              <a:gd name="connsiteY90" fmla="*/ 13050253 h 16435137"/>
              <a:gd name="connsiteX91" fmla="*/ 11526253 w 13186611"/>
              <a:gd name="connsiteY91" fmla="*/ 13066295 h 16435137"/>
              <a:gd name="connsiteX92" fmla="*/ 11911264 w 13186611"/>
              <a:gd name="connsiteY92" fmla="*/ 13210674 h 16435137"/>
              <a:gd name="connsiteX93" fmla="*/ 11911264 w 13186611"/>
              <a:gd name="connsiteY93" fmla="*/ 13547558 h 16435137"/>
              <a:gd name="connsiteX94" fmla="*/ 11766885 w 13186611"/>
              <a:gd name="connsiteY94" fmla="*/ 14197263 h 16435137"/>
              <a:gd name="connsiteX95" fmla="*/ 11622506 w 13186611"/>
              <a:gd name="connsiteY95" fmla="*/ 14750716 h 16435137"/>
              <a:gd name="connsiteX96" fmla="*/ 11622506 w 13186611"/>
              <a:gd name="connsiteY96" fmla="*/ 15039474 h 16435137"/>
              <a:gd name="connsiteX97" fmla="*/ 11742821 w 13186611"/>
              <a:gd name="connsiteY97" fmla="*/ 15641053 h 16435137"/>
              <a:gd name="connsiteX98" fmla="*/ 11983453 w 13186611"/>
              <a:gd name="connsiteY98" fmla="*/ 16002000 h 16435137"/>
              <a:gd name="connsiteX99" fmla="*/ 12368464 w 13186611"/>
              <a:gd name="connsiteY99" fmla="*/ 16194506 h 16435137"/>
              <a:gd name="connsiteX100" fmla="*/ 12657221 w 13186611"/>
              <a:gd name="connsiteY100" fmla="*/ 16314821 h 16435137"/>
              <a:gd name="connsiteX101" fmla="*/ 12945979 w 13186611"/>
              <a:gd name="connsiteY101" fmla="*/ 16338884 h 16435137"/>
              <a:gd name="connsiteX102" fmla="*/ 13186611 w 13186611"/>
              <a:gd name="connsiteY102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9685257 w 13186611"/>
              <a:gd name="connsiteY85" fmla="*/ 10711402 h 16435137"/>
              <a:gd name="connsiteX86" fmla="*/ 10023459 w 13186611"/>
              <a:gd name="connsiteY86" fmla="*/ 10874240 h 16435137"/>
              <a:gd name="connsiteX87" fmla="*/ 10186737 w 13186611"/>
              <a:gd name="connsiteY87" fmla="*/ 10932695 h 16435137"/>
              <a:gd name="connsiteX88" fmla="*/ 10692063 w 13186611"/>
              <a:gd name="connsiteY88" fmla="*/ 10996863 h 16435137"/>
              <a:gd name="connsiteX89" fmla="*/ 10443411 w 13186611"/>
              <a:gd name="connsiteY89" fmla="*/ 12039600 h 16435137"/>
              <a:gd name="connsiteX90" fmla="*/ 10467474 w 13186611"/>
              <a:gd name="connsiteY90" fmla="*/ 12705348 h 16435137"/>
              <a:gd name="connsiteX91" fmla="*/ 11109159 w 13186611"/>
              <a:gd name="connsiteY91" fmla="*/ 13050253 h 16435137"/>
              <a:gd name="connsiteX92" fmla="*/ 11526253 w 13186611"/>
              <a:gd name="connsiteY92" fmla="*/ 13066295 h 16435137"/>
              <a:gd name="connsiteX93" fmla="*/ 11911264 w 13186611"/>
              <a:gd name="connsiteY93" fmla="*/ 13210674 h 16435137"/>
              <a:gd name="connsiteX94" fmla="*/ 11911264 w 13186611"/>
              <a:gd name="connsiteY94" fmla="*/ 13547558 h 16435137"/>
              <a:gd name="connsiteX95" fmla="*/ 11766885 w 13186611"/>
              <a:gd name="connsiteY95" fmla="*/ 14197263 h 16435137"/>
              <a:gd name="connsiteX96" fmla="*/ 11622506 w 13186611"/>
              <a:gd name="connsiteY96" fmla="*/ 14750716 h 16435137"/>
              <a:gd name="connsiteX97" fmla="*/ 11622506 w 13186611"/>
              <a:gd name="connsiteY97" fmla="*/ 15039474 h 16435137"/>
              <a:gd name="connsiteX98" fmla="*/ 11742821 w 13186611"/>
              <a:gd name="connsiteY98" fmla="*/ 15641053 h 16435137"/>
              <a:gd name="connsiteX99" fmla="*/ 11983453 w 13186611"/>
              <a:gd name="connsiteY99" fmla="*/ 16002000 h 16435137"/>
              <a:gd name="connsiteX100" fmla="*/ 12368464 w 13186611"/>
              <a:gd name="connsiteY100" fmla="*/ 16194506 h 16435137"/>
              <a:gd name="connsiteX101" fmla="*/ 12657221 w 13186611"/>
              <a:gd name="connsiteY101" fmla="*/ 16314821 h 16435137"/>
              <a:gd name="connsiteX102" fmla="*/ 12945979 w 13186611"/>
              <a:gd name="connsiteY102" fmla="*/ 16338884 h 16435137"/>
              <a:gd name="connsiteX103" fmla="*/ 13186611 w 13186611"/>
              <a:gd name="connsiteY103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9685257 w 13186611"/>
              <a:gd name="connsiteY85" fmla="*/ 10711402 h 16435137"/>
              <a:gd name="connsiteX86" fmla="*/ 9973355 w 13186611"/>
              <a:gd name="connsiteY86" fmla="*/ 10673824 h 16435137"/>
              <a:gd name="connsiteX87" fmla="*/ 10023459 w 13186611"/>
              <a:gd name="connsiteY87" fmla="*/ 10874240 h 16435137"/>
              <a:gd name="connsiteX88" fmla="*/ 10186737 w 13186611"/>
              <a:gd name="connsiteY88" fmla="*/ 10932695 h 16435137"/>
              <a:gd name="connsiteX89" fmla="*/ 10692063 w 13186611"/>
              <a:gd name="connsiteY89" fmla="*/ 10996863 h 16435137"/>
              <a:gd name="connsiteX90" fmla="*/ 10443411 w 13186611"/>
              <a:gd name="connsiteY90" fmla="*/ 12039600 h 16435137"/>
              <a:gd name="connsiteX91" fmla="*/ 10467474 w 13186611"/>
              <a:gd name="connsiteY91" fmla="*/ 12705348 h 16435137"/>
              <a:gd name="connsiteX92" fmla="*/ 11109159 w 13186611"/>
              <a:gd name="connsiteY92" fmla="*/ 13050253 h 16435137"/>
              <a:gd name="connsiteX93" fmla="*/ 11526253 w 13186611"/>
              <a:gd name="connsiteY93" fmla="*/ 13066295 h 16435137"/>
              <a:gd name="connsiteX94" fmla="*/ 11911264 w 13186611"/>
              <a:gd name="connsiteY94" fmla="*/ 13210674 h 16435137"/>
              <a:gd name="connsiteX95" fmla="*/ 11911264 w 13186611"/>
              <a:gd name="connsiteY95" fmla="*/ 13547558 h 16435137"/>
              <a:gd name="connsiteX96" fmla="*/ 11766885 w 13186611"/>
              <a:gd name="connsiteY96" fmla="*/ 14197263 h 16435137"/>
              <a:gd name="connsiteX97" fmla="*/ 11622506 w 13186611"/>
              <a:gd name="connsiteY97" fmla="*/ 14750716 h 16435137"/>
              <a:gd name="connsiteX98" fmla="*/ 11622506 w 13186611"/>
              <a:gd name="connsiteY98" fmla="*/ 15039474 h 16435137"/>
              <a:gd name="connsiteX99" fmla="*/ 11742821 w 13186611"/>
              <a:gd name="connsiteY99" fmla="*/ 15641053 h 16435137"/>
              <a:gd name="connsiteX100" fmla="*/ 11983453 w 13186611"/>
              <a:gd name="connsiteY100" fmla="*/ 16002000 h 16435137"/>
              <a:gd name="connsiteX101" fmla="*/ 12368464 w 13186611"/>
              <a:gd name="connsiteY101" fmla="*/ 16194506 h 16435137"/>
              <a:gd name="connsiteX102" fmla="*/ 12657221 w 13186611"/>
              <a:gd name="connsiteY102" fmla="*/ 16314821 h 16435137"/>
              <a:gd name="connsiteX103" fmla="*/ 12945979 w 13186611"/>
              <a:gd name="connsiteY103" fmla="*/ 16338884 h 16435137"/>
              <a:gd name="connsiteX104" fmla="*/ 13186611 w 13186611"/>
              <a:gd name="connsiteY104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9685257 w 13186611"/>
              <a:gd name="connsiteY85" fmla="*/ 10711402 h 16435137"/>
              <a:gd name="connsiteX86" fmla="*/ 9973355 w 13186611"/>
              <a:gd name="connsiteY86" fmla="*/ 10673824 h 16435137"/>
              <a:gd name="connsiteX87" fmla="*/ 10023459 w 13186611"/>
              <a:gd name="connsiteY87" fmla="*/ 10874240 h 16435137"/>
              <a:gd name="connsiteX88" fmla="*/ 10186737 w 13186611"/>
              <a:gd name="connsiteY88" fmla="*/ 10932695 h 16435137"/>
              <a:gd name="connsiteX89" fmla="*/ 10692063 w 13186611"/>
              <a:gd name="connsiteY89" fmla="*/ 10996863 h 16435137"/>
              <a:gd name="connsiteX90" fmla="*/ 10443411 w 13186611"/>
              <a:gd name="connsiteY90" fmla="*/ 12039600 h 16435137"/>
              <a:gd name="connsiteX91" fmla="*/ 10743047 w 13186611"/>
              <a:gd name="connsiteY91" fmla="*/ 12592614 h 16435137"/>
              <a:gd name="connsiteX92" fmla="*/ 11109159 w 13186611"/>
              <a:gd name="connsiteY92" fmla="*/ 13050253 h 16435137"/>
              <a:gd name="connsiteX93" fmla="*/ 11526253 w 13186611"/>
              <a:gd name="connsiteY93" fmla="*/ 13066295 h 16435137"/>
              <a:gd name="connsiteX94" fmla="*/ 11911264 w 13186611"/>
              <a:gd name="connsiteY94" fmla="*/ 13210674 h 16435137"/>
              <a:gd name="connsiteX95" fmla="*/ 11911264 w 13186611"/>
              <a:gd name="connsiteY95" fmla="*/ 13547558 h 16435137"/>
              <a:gd name="connsiteX96" fmla="*/ 11766885 w 13186611"/>
              <a:gd name="connsiteY96" fmla="*/ 14197263 h 16435137"/>
              <a:gd name="connsiteX97" fmla="*/ 11622506 w 13186611"/>
              <a:gd name="connsiteY97" fmla="*/ 14750716 h 16435137"/>
              <a:gd name="connsiteX98" fmla="*/ 11622506 w 13186611"/>
              <a:gd name="connsiteY98" fmla="*/ 15039474 h 16435137"/>
              <a:gd name="connsiteX99" fmla="*/ 11742821 w 13186611"/>
              <a:gd name="connsiteY99" fmla="*/ 15641053 h 16435137"/>
              <a:gd name="connsiteX100" fmla="*/ 11983453 w 13186611"/>
              <a:gd name="connsiteY100" fmla="*/ 16002000 h 16435137"/>
              <a:gd name="connsiteX101" fmla="*/ 12368464 w 13186611"/>
              <a:gd name="connsiteY101" fmla="*/ 16194506 h 16435137"/>
              <a:gd name="connsiteX102" fmla="*/ 12657221 w 13186611"/>
              <a:gd name="connsiteY102" fmla="*/ 16314821 h 16435137"/>
              <a:gd name="connsiteX103" fmla="*/ 12945979 w 13186611"/>
              <a:gd name="connsiteY103" fmla="*/ 16338884 h 16435137"/>
              <a:gd name="connsiteX104" fmla="*/ 13186611 w 13186611"/>
              <a:gd name="connsiteY104" fmla="*/ 16435137 h 16435137"/>
              <a:gd name="connsiteX0" fmla="*/ 0 w 13186611"/>
              <a:gd name="connsiteY0" fmla="*/ 0 h 16435137"/>
              <a:gd name="connsiteX1" fmla="*/ 168443 w 13186611"/>
              <a:gd name="connsiteY1" fmla="*/ 288758 h 16435137"/>
              <a:gd name="connsiteX2" fmla="*/ 144379 w 13186611"/>
              <a:gd name="connsiteY2" fmla="*/ 505327 h 16435137"/>
              <a:gd name="connsiteX3" fmla="*/ 96253 w 13186611"/>
              <a:gd name="connsiteY3" fmla="*/ 794084 h 16435137"/>
              <a:gd name="connsiteX4" fmla="*/ 168443 w 13186611"/>
              <a:gd name="connsiteY4" fmla="*/ 1130969 h 16435137"/>
              <a:gd name="connsiteX5" fmla="*/ 312821 w 13186611"/>
              <a:gd name="connsiteY5" fmla="*/ 1227221 h 16435137"/>
              <a:gd name="connsiteX6" fmla="*/ 745958 w 13186611"/>
              <a:gd name="connsiteY6" fmla="*/ 1299411 h 16435137"/>
              <a:gd name="connsiteX7" fmla="*/ 1082843 w 13186611"/>
              <a:gd name="connsiteY7" fmla="*/ 1371600 h 16435137"/>
              <a:gd name="connsiteX8" fmla="*/ 1299411 w 13186611"/>
              <a:gd name="connsiteY8" fmla="*/ 1395663 h 16435137"/>
              <a:gd name="connsiteX9" fmla="*/ 1419727 w 13186611"/>
              <a:gd name="connsiteY9" fmla="*/ 1540042 h 16435137"/>
              <a:gd name="connsiteX10" fmla="*/ 1443790 w 13186611"/>
              <a:gd name="connsiteY10" fmla="*/ 1636295 h 16435137"/>
              <a:gd name="connsiteX11" fmla="*/ 1299411 w 13186611"/>
              <a:gd name="connsiteY11" fmla="*/ 1852863 h 16435137"/>
              <a:gd name="connsiteX12" fmla="*/ 1275348 w 13186611"/>
              <a:gd name="connsiteY12" fmla="*/ 1997242 h 16435137"/>
              <a:gd name="connsiteX13" fmla="*/ 1443790 w 13186611"/>
              <a:gd name="connsiteY13" fmla="*/ 2286000 h 16435137"/>
              <a:gd name="connsiteX14" fmla="*/ 1612232 w 13186611"/>
              <a:gd name="connsiteY14" fmla="*/ 2502569 h 16435137"/>
              <a:gd name="connsiteX15" fmla="*/ 1660358 w 13186611"/>
              <a:gd name="connsiteY15" fmla="*/ 2791327 h 16435137"/>
              <a:gd name="connsiteX16" fmla="*/ 1612232 w 13186611"/>
              <a:gd name="connsiteY16" fmla="*/ 3296653 h 16435137"/>
              <a:gd name="connsiteX17" fmla="*/ 1564106 w 13186611"/>
              <a:gd name="connsiteY17" fmla="*/ 3705727 h 16435137"/>
              <a:gd name="connsiteX18" fmla="*/ 1588169 w 13186611"/>
              <a:gd name="connsiteY18" fmla="*/ 3874169 h 16435137"/>
              <a:gd name="connsiteX19" fmla="*/ 1588169 w 13186611"/>
              <a:gd name="connsiteY19" fmla="*/ 3946358 h 16435137"/>
              <a:gd name="connsiteX20" fmla="*/ 1275348 w 13186611"/>
              <a:gd name="connsiteY20" fmla="*/ 4090737 h 16435137"/>
              <a:gd name="connsiteX21" fmla="*/ 1082843 w 13186611"/>
              <a:gd name="connsiteY21" fmla="*/ 4283242 h 16435137"/>
              <a:gd name="connsiteX22" fmla="*/ 866274 w 13186611"/>
              <a:gd name="connsiteY22" fmla="*/ 4451684 h 16435137"/>
              <a:gd name="connsiteX23" fmla="*/ 914400 w 13186611"/>
              <a:gd name="connsiteY23" fmla="*/ 4644190 h 16435137"/>
              <a:gd name="connsiteX24" fmla="*/ 1034716 w 13186611"/>
              <a:gd name="connsiteY24" fmla="*/ 4884821 h 16435137"/>
              <a:gd name="connsiteX25" fmla="*/ 1058779 w 13186611"/>
              <a:gd name="connsiteY25" fmla="*/ 5029200 h 16435137"/>
              <a:gd name="connsiteX26" fmla="*/ 962527 w 13186611"/>
              <a:gd name="connsiteY26" fmla="*/ 5077327 h 16435137"/>
              <a:gd name="connsiteX27" fmla="*/ 529390 w 13186611"/>
              <a:gd name="connsiteY27" fmla="*/ 5101390 h 16435137"/>
              <a:gd name="connsiteX28" fmla="*/ 336885 w 13186611"/>
              <a:gd name="connsiteY28" fmla="*/ 5245769 h 16435137"/>
              <a:gd name="connsiteX29" fmla="*/ 360948 w 13186611"/>
              <a:gd name="connsiteY29" fmla="*/ 5582653 h 16435137"/>
              <a:gd name="connsiteX30" fmla="*/ 481264 w 13186611"/>
              <a:gd name="connsiteY30" fmla="*/ 6087979 h 16435137"/>
              <a:gd name="connsiteX31" fmla="*/ 601579 w 13186611"/>
              <a:gd name="connsiteY31" fmla="*/ 6497053 h 16435137"/>
              <a:gd name="connsiteX32" fmla="*/ 914400 w 13186611"/>
              <a:gd name="connsiteY32" fmla="*/ 6617369 h 16435137"/>
              <a:gd name="connsiteX33" fmla="*/ 1082843 w 13186611"/>
              <a:gd name="connsiteY33" fmla="*/ 6713621 h 16435137"/>
              <a:gd name="connsiteX34" fmla="*/ 1130969 w 13186611"/>
              <a:gd name="connsiteY34" fmla="*/ 6833937 h 16435137"/>
              <a:gd name="connsiteX35" fmla="*/ 1082843 w 13186611"/>
              <a:gd name="connsiteY35" fmla="*/ 6978316 h 16435137"/>
              <a:gd name="connsiteX36" fmla="*/ 890337 w 13186611"/>
              <a:gd name="connsiteY36" fmla="*/ 7050506 h 16435137"/>
              <a:gd name="connsiteX37" fmla="*/ 601579 w 13186611"/>
              <a:gd name="connsiteY37" fmla="*/ 7194884 h 16435137"/>
              <a:gd name="connsiteX38" fmla="*/ 385011 w 13186611"/>
              <a:gd name="connsiteY38" fmla="*/ 7700211 h 16435137"/>
              <a:gd name="connsiteX39" fmla="*/ 264695 w 13186611"/>
              <a:gd name="connsiteY39" fmla="*/ 8229600 h 16435137"/>
              <a:gd name="connsiteX40" fmla="*/ 457200 w 13186611"/>
              <a:gd name="connsiteY40" fmla="*/ 8542421 h 16435137"/>
              <a:gd name="connsiteX41" fmla="*/ 1058779 w 13186611"/>
              <a:gd name="connsiteY41" fmla="*/ 8831179 h 16435137"/>
              <a:gd name="connsiteX42" fmla="*/ 1684421 w 13186611"/>
              <a:gd name="connsiteY42" fmla="*/ 8951495 h 16435137"/>
              <a:gd name="connsiteX43" fmla="*/ 1997243 w 13186611"/>
              <a:gd name="connsiteY43" fmla="*/ 8855242 h 16435137"/>
              <a:gd name="connsiteX44" fmla="*/ 2310064 w 13186611"/>
              <a:gd name="connsiteY44" fmla="*/ 8494295 h 16435137"/>
              <a:gd name="connsiteX45" fmla="*/ 2406316 w 13186611"/>
              <a:gd name="connsiteY45" fmla="*/ 8349916 h 16435137"/>
              <a:gd name="connsiteX46" fmla="*/ 2574758 w 13186611"/>
              <a:gd name="connsiteY46" fmla="*/ 8205537 h 16435137"/>
              <a:gd name="connsiteX47" fmla="*/ 2598821 w 13186611"/>
              <a:gd name="connsiteY47" fmla="*/ 8470232 h 16435137"/>
              <a:gd name="connsiteX48" fmla="*/ 2815390 w 13186611"/>
              <a:gd name="connsiteY48" fmla="*/ 8758990 h 16435137"/>
              <a:gd name="connsiteX49" fmla="*/ 3152274 w 13186611"/>
              <a:gd name="connsiteY49" fmla="*/ 8758990 h 16435137"/>
              <a:gd name="connsiteX50" fmla="*/ 3392906 w 13186611"/>
              <a:gd name="connsiteY50" fmla="*/ 8999621 h 16435137"/>
              <a:gd name="connsiteX51" fmla="*/ 3489158 w 13186611"/>
              <a:gd name="connsiteY51" fmla="*/ 9144000 h 16435137"/>
              <a:gd name="connsiteX52" fmla="*/ 3633537 w 13186611"/>
              <a:gd name="connsiteY52" fmla="*/ 9216190 h 16435137"/>
              <a:gd name="connsiteX53" fmla="*/ 3657600 w 13186611"/>
              <a:gd name="connsiteY53" fmla="*/ 9432758 h 16435137"/>
              <a:gd name="connsiteX54" fmla="*/ 3850106 w 13186611"/>
              <a:gd name="connsiteY54" fmla="*/ 9649327 h 16435137"/>
              <a:gd name="connsiteX55" fmla="*/ 3826043 w 13186611"/>
              <a:gd name="connsiteY55" fmla="*/ 10010274 h 16435137"/>
              <a:gd name="connsiteX56" fmla="*/ 3801979 w 13186611"/>
              <a:gd name="connsiteY56" fmla="*/ 10371221 h 16435137"/>
              <a:gd name="connsiteX57" fmla="*/ 4018548 w 13186611"/>
              <a:gd name="connsiteY57" fmla="*/ 10539663 h 16435137"/>
              <a:gd name="connsiteX58" fmla="*/ 4307306 w 13186611"/>
              <a:gd name="connsiteY58" fmla="*/ 10443411 h 16435137"/>
              <a:gd name="connsiteX59" fmla="*/ 4451685 w 13186611"/>
              <a:gd name="connsiteY59" fmla="*/ 10299032 h 16435137"/>
              <a:gd name="connsiteX60" fmla="*/ 4620127 w 13186611"/>
              <a:gd name="connsiteY60" fmla="*/ 10178716 h 16435137"/>
              <a:gd name="connsiteX61" fmla="*/ 4644190 w 13186611"/>
              <a:gd name="connsiteY61" fmla="*/ 10106527 h 16435137"/>
              <a:gd name="connsiteX62" fmla="*/ 4716379 w 13186611"/>
              <a:gd name="connsiteY62" fmla="*/ 10058400 h 16435137"/>
              <a:gd name="connsiteX63" fmla="*/ 5029200 w 13186611"/>
              <a:gd name="connsiteY63" fmla="*/ 10154653 h 16435137"/>
              <a:gd name="connsiteX64" fmla="*/ 5510464 w 13186611"/>
              <a:gd name="connsiteY64" fmla="*/ 10178716 h 16435137"/>
              <a:gd name="connsiteX65" fmla="*/ 5943600 w 13186611"/>
              <a:gd name="connsiteY65" fmla="*/ 10130590 h 16435137"/>
              <a:gd name="connsiteX66" fmla="*/ 6376737 w 13186611"/>
              <a:gd name="connsiteY66" fmla="*/ 10082463 h 16435137"/>
              <a:gd name="connsiteX67" fmla="*/ 6617369 w 13186611"/>
              <a:gd name="connsiteY67" fmla="*/ 10106527 h 16435137"/>
              <a:gd name="connsiteX68" fmla="*/ 7170821 w 13186611"/>
              <a:gd name="connsiteY68" fmla="*/ 9986211 h 16435137"/>
              <a:gd name="connsiteX69" fmla="*/ 7291137 w 13186611"/>
              <a:gd name="connsiteY69" fmla="*/ 9938084 h 16435137"/>
              <a:gd name="connsiteX70" fmla="*/ 7387390 w 13186611"/>
              <a:gd name="connsiteY70" fmla="*/ 9817769 h 16435137"/>
              <a:gd name="connsiteX71" fmla="*/ 7555832 w 13186611"/>
              <a:gd name="connsiteY71" fmla="*/ 9769642 h 16435137"/>
              <a:gd name="connsiteX72" fmla="*/ 7772400 w 13186611"/>
              <a:gd name="connsiteY72" fmla="*/ 9865895 h 16435137"/>
              <a:gd name="connsiteX73" fmla="*/ 7892716 w 13186611"/>
              <a:gd name="connsiteY73" fmla="*/ 9938084 h 16435137"/>
              <a:gd name="connsiteX74" fmla="*/ 8157411 w 13186611"/>
              <a:gd name="connsiteY74" fmla="*/ 9962148 h 16435137"/>
              <a:gd name="connsiteX75" fmla="*/ 8422106 w 13186611"/>
              <a:gd name="connsiteY75" fmla="*/ 9914021 h 16435137"/>
              <a:gd name="connsiteX76" fmla="*/ 8542421 w 13186611"/>
              <a:gd name="connsiteY76" fmla="*/ 9865895 h 16435137"/>
              <a:gd name="connsiteX77" fmla="*/ 8662737 w 13186611"/>
              <a:gd name="connsiteY77" fmla="*/ 10058400 h 16435137"/>
              <a:gd name="connsiteX78" fmla="*/ 8662737 w 13186611"/>
              <a:gd name="connsiteY78" fmla="*/ 10250906 h 16435137"/>
              <a:gd name="connsiteX79" fmla="*/ 8444191 w 13186611"/>
              <a:gd name="connsiteY79" fmla="*/ 10585812 h 16435137"/>
              <a:gd name="connsiteX80" fmla="*/ 8292890 w 13186611"/>
              <a:gd name="connsiteY80" fmla="*/ 11094105 h 16435137"/>
              <a:gd name="connsiteX81" fmla="*/ 8255862 w 13186611"/>
              <a:gd name="connsiteY81" fmla="*/ 11445052 h 16435137"/>
              <a:gd name="connsiteX82" fmla="*/ 8595492 w 13186611"/>
              <a:gd name="connsiteY82" fmla="*/ 11362755 h 16435137"/>
              <a:gd name="connsiteX83" fmla="*/ 8944463 w 13186611"/>
              <a:gd name="connsiteY83" fmla="*/ 11306278 h 16435137"/>
              <a:gd name="connsiteX84" fmla="*/ 9464842 w 13186611"/>
              <a:gd name="connsiteY84" fmla="*/ 10684043 h 16435137"/>
              <a:gd name="connsiteX85" fmla="*/ 9685257 w 13186611"/>
              <a:gd name="connsiteY85" fmla="*/ 10711402 h 16435137"/>
              <a:gd name="connsiteX86" fmla="*/ 9973355 w 13186611"/>
              <a:gd name="connsiteY86" fmla="*/ 10673824 h 16435137"/>
              <a:gd name="connsiteX87" fmla="*/ 10023459 w 13186611"/>
              <a:gd name="connsiteY87" fmla="*/ 10874240 h 16435137"/>
              <a:gd name="connsiteX88" fmla="*/ 10186737 w 13186611"/>
              <a:gd name="connsiteY88" fmla="*/ 10932695 h 16435137"/>
              <a:gd name="connsiteX89" fmla="*/ 10479120 w 13186611"/>
              <a:gd name="connsiteY89" fmla="*/ 11122123 h 16435137"/>
              <a:gd name="connsiteX90" fmla="*/ 10443411 w 13186611"/>
              <a:gd name="connsiteY90" fmla="*/ 12039600 h 16435137"/>
              <a:gd name="connsiteX91" fmla="*/ 10743047 w 13186611"/>
              <a:gd name="connsiteY91" fmla="*/ 12592614 h 16435137"/>
              <a:gd name="connsiteX92" fmla="*/ 11109159 w 13186611"/>
              <a:gd name="connsiteY92" fmla="*/ 13050253 h 16435137"/>
              <a:gd name="connsiteX93" fmla="*/ 11526253 w 13186611"/>
              <a:gd name="connsiteY93" fmla="*/ 13066295 h 16435137"/>
              <a:gd name="connsiteX94" fmla="*/ 11911264 w 13186611"/>
              <a:gd name="connsiteY94" fmla="*/ 13210674 h 16435137"/>
              <a:gd name="connsiteX95" fmla="*/ 11911264 w 13186611"/>
              <a:gd name="connsiteY95" fmla="*/ 13547558 h 16435137"/>
              <a:gd name="connsiteX96" fmla="*/ 11766885 w 13186611"/>
              <a:gd name="connsiteY96" fmla="*/ 14197263 h 16435137"/>
              <a:gd name="connsiteX97" fmla="*/ 11622506 w 13186611"/>
              <a:gd name="connsiteY97" fmla="*/ 14750716 h 16435137"/>
              <a:gd name="connsiteX98" fmla="*/ 11622506 w 13186611"/>
              <a:gd name="connsiteY98" fmla="*/ 15039474 h 16435137"/>
              <a:gd name="connsiteX99" fmla="*/ 11742821 w 13186611"/>
              <a:gd name="connsiteY99" fmla="*/ 15641053 h 16435137"/>
              <a:gd name="connsiteX100" fmla="*/ 11983453 w 13186611"/>
              <a:gd name="connsiteY100" fmla="*/ 16002000 h 16435137"/>
              <a:gd name="connsiteX101" fmla="*/ 12368464 w 13186611"/>
              <a:gd name="connsiteY101" fmla="*/ 16194506 h 16435137"/>
              <a:gd name="connsiteX102" fmla="*/ 12657221 w 13186611"/>
              <a:gd name="connsiteY102" fmla="*/ 16314821 h 16435137"/>
              <a:gd name="connsiteX103" fmla="*/ 12945979 w 13186611"/>
              <a:gd name="connsiteY103" fmla="*/ 16338884 h 16435137"/>
              <a:gd name="connsiteX104" fmla="*/ 13186611 w 13186611"/>
              <a:gd name="connsiteY104" fmla="*/ 16435137 h 1643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3186611" h="16435137">
                <a:moveTo>
                  <a:pt x="0" y="0"/>
                </a:moveTo>
                <a:cubicBezTo>
                  <a:pt x="72190" y="102268"/>
                  <a:pt x="144380" y="204537"/>
                  <a:pt x="168443" y="288758"/>
                </a:cubicBezTo>
                <a:cubicBezTo>
                  <a:pt x="192506" y="372979"/>
                  <a:pt x="156411" y="421106"/>
                  <a:pt x="144379" y="505327"/>
                </a:cubicBezTo>
                <a:cubicBezTo>
                  <a:pt x="132347" y="589548"/>
                  <a:pt x="92242" y="689811"/>
                  <a:pt x="96253" y="794084"/>
                </a:cubicBezTo>
                <a:cubicBezTo>
                  <a:pt x="100264" y="898357"/>
                  <a:pt x="132348" y="1058780"/>
                  <a:pt x="168443" y="1130969"/>
                </a:cubicBezTo>
                <a:cubicBezTo>
                  <a:pt x="204538" y="1203159"/>
                  <a:pt x="216568" y="1199147"/>
                  <a:pt x="312821" y="1227221"/>
                </a:cubicBezTo>
                <a:cubicBezTo>
                  <a:pt x="409074" y="1255295"/>
                  <a:pt x="617621" y="1275348"/>
                  <a:pt x="745958" y="1299411"/>
                </a:cubicBezTo>
                <a:cubicBezTo>
                  <a:pt x="874295" y="1323474"/>
                  <a:pt x="990601" y="1355558"/>
                  <a:pt x="1082843" y="1371600"/>
                </a:cubicBezTo>
                <a:cubicBezTo>
                  <a:pt x="1175085" y="1387642"/>
                  <a:pt x="1243264" y="1367589"/>
                  <a:pt x="1299411" y="1395663"/>
                </a:cubicBezTo>
                <a:cubicBezTo>
                  <a:pt x="1355558" y="1423737"/>
                  <a:pt x="1395664" y="1499937"/>
                  <a:pt x="1419727" y="1540042"/>
                </a:cubicBezTo>
                <a:cubicBezTo>
                  <a:pt x="1443790" y="1580147"/>
                  <a:pt x="1463843" y="1584158"/>
                  <a:pt x="1443790" y="1636295"/>
                </a:cubicBezTo>
                <a:cubicBezTo>
                  <a:pt x="1423737" y="1688432"/>
                  <a:pt x="1327485" y="1792705"/>
                  <a:pt x="1299411" y="1852863"/>
                </a:cubicBezTo>
                <a:cubicBezTo>
                  <a:pt x="1271337" y="1913021"/>
                  <a:pt x="1251285" y="1925053"/>
                  <a:pt x="1275348" y="1997242"/>
                </a:cubicBezTo>
                <a:cubicBezTo>
                  <a:pt x="1299411" y="2069431"/>
                  <a:pt x="1387643" y="2201779"/>
                  <a:pt x="1443790" y="2286000"/>
                </a:cubicBezTo>
                <a:cubicBezTo>
                  <a:pt x="1499937" y="2370221"/>
                  <a:pt x="1576137" y="2418348"/>
                  <a:pt x="1612232" y="2502569"/>
                </a:cubicBezTo>
                <a:cubicBezTo>
                  <a:pt x="1648327" y="2586790"/>
                  <a:pt x="1660358" y="2658980"/>
                  <a:pt x="1660358" y="2791327"/>
                </a:cubicBezTo>
                <a:cubicBezTo>
                  <a:pt x="1660358" y="2923674"/>
                  <a:pt x="1628274" y="3144253"/>
                  <a:pt x="1612232" y="3296653"/>
                </a:cubicBezTo>
                <a:cubicBezTo>
                  <a:pt x="1596190" y="3449053"/>
                  <a:pt x="1568116" y="3609474"/>
                  <a:pt x="1564106" y="3705727"/>
                </a:cubicBezTo>
                <a:cubicBezTo>
                  <a:pt x="1560096" y="3801980"/>
                  <a:pt x="1584159" y="3834064"/>
                  <a:pt x="1588169" y="3874169"/>
                </a:cubicBezTo>
                <a:cubicBezTo>
                  <a:pt x="1592179" y="3914274"/>
                  <a:pt x="1640306" y="3910263"/>
                  <a:pt x="1588169" y="3946358"/>
                </a:cubicBezTo>
                <a:cubicBezTo>
                  <a:pt x="1536032" y="3982453"/>
                  <a:pt x="1359569" y="4034590"/>
                  <a:pt x="1275348" y="4090737"/>
                </a:cubicBezTo>
                <a:cubicBezTo>
                  <a:pt x="1191127" y="4146884"/>
                  <a:pt x="1151022" y="4223084"/>
                  <a:pt x="1082843" y="4283242"/>
                </a:cubicBezTo>
                <a:cubicBezTo>
                  <a:pt x="1014664" y="4343400"/>
                  <a:pt x="894348" y="4391526"/>
                  <a:pt x="866274" y="4451684"/>
                </a:cubicBezTo>
                <a:cubicBezTo>
                  <a:pt x="838200" y="4511842"/>
                  <a:pt x="886326" y="4572001"/>
                  <a:pt x="914400" y="4644190"/>
                </a:cubicBezTo>
                <a:cubicBezTo>
                  <a:pt x="942474" y="4716380"/>
                  <a:pt x="1010653" y="4820653"/>
                  <a:pt x="1034716" y="4884821"/>
                </a:cubicBezTo>
                <a:cubicBezTo>
                  <a:pt x="1058779" y="4948989"/>
                  <a:pt x="1070810" y="4997116"/>
                  <a:pt x="1058779" y="5029200"/>
                </a:cubicBezTo>
                <a:cubicBezTo>
                  <a:pt x="1046748" y="5061284"/>
                  <a:pt x="1050759" y="5065295"/>
                  <a:pt x="962527" y="5077327"/>
                </a:cubicBezTo>
                <a:cubicBezTo>
                  <a:pt x="874296" y="5089359"/>
                  <a:pt x="633664" y="5073316"/>
                  <a:pt x="529390" y="5101390"/>
                </a:cubicBezTo>
                <a:cubicBezTo>
                  <a:pt x="425116" y="5129464"/>
                  <a:pt x="364959" y="5165559"/>
                  <a:pt x="336885" y="5245769"/>
                </a:cubicBezTo>
                <a:cubicBezTo>
                  <a:pt x="308811" y="5325979"/>
                  <a:pt x="336885" y="5442285"/>
                  <a:pt x="360948" y="5582653"/>
                </a:cubicBezTo>
                <a:cubicBezTo>
                  <a:pt x="385011" y="5723021"/>
                  <a:pt x="441159" y="5935579"/>
                  <a:pt x="481264" y="6087979"/>
                </a:cubicBezTo>
                <a:cubicBezTo>
                  <a:pt x="521369" y="6240379"/>
                  <a:pt x="529390" y="6408821"/>
                  <a:pt x="601579" y="6497053"/>
                </a:cubicBezTo>
                <a:cubicBezTo>
                  <a:pt x="673768" y="6585285"/>
                  <a:pt x="834189" y="6581274"/>
                  <a:pt x="914400" y="6617369"/>
                </a:cubicBezTo>
                <a:cubicBezTo>
                  <a:pt x="994611" y="6653464"/>
                  <a:pt x="1046748" y="6677526"/>
                  <a:pt x="1082843" y="6713621"/>
                </a:cubicBezTo>
                <a:cubicBezTo>
                  <a:pt x="1118938" y="6749716"/>
                  <a:pt x="1130969" y="6789821"/>
                  <a:pt x="1130969" y="6833937"/>
                </a:cubicBezTo>
                <a:cubicBezTo>
                  <a:pt x="1130969" y="6878053"/>
                  <a:pt x="1122948" y="6942221"/>
                  <a:pt x="1082843" y="6978316"/>
                </a:cubicBezTo>
                <a:cubicBezTo>
                  <a:pt x="1042738" y="7014411"/>
                  <a:pt x="970548" y="7014411"/>
                  <a:pt x="890337" y="7050506"/>
                </a:cubicBezTo>
                <a:cubicBezTo>
                  <a:pt x="810126" y="7086601"/>
                  <a:pt x="685800" y="7086600"/>
                  <a:pt x="601579" y="7194884"/>
                </a:cubicBezTo>
                <a:cubicBezTo>
                  <a:pt x="517358" y="7303168"/>
                  <a:pt x="441158" y="7527758"/>
                  <a:pt x="385011" y="7700211"/>
                </a:cubicBezTo>
                <a:cubicBezTo>
                  <a:pt x="328864" y="7872664"/>
                  <a:pt x="252664" y="8089232"/>
                  <a:pt x="264695" y="8229600"/>
                </a:cubicBezTo>
                <a:cubicBezTo>
                  <a:pt x="276726" y="8369968"/>
                  <a:pt x="324853" y="8442158"/>
                  <a:pt x="457200" y="8542421"/>
                </a:cubicBezTo>
                <a:cubicBezTo>
                  <a:pt x="589547" y="8642684"/>
                  <a:pt x="854242" y="8763000"/>
                  <a:pt x="1058779" y="8831179"/>
                </a:cubicBezTo>
                <a:cubicBezTo>
                  <a:pt x="1263316" y="8899358"/>
                  <a:pt x="1528010" y="8947485"/>
                  <a:pt x="1684421" y="8951495"/>
                </a:cubicBezTo>
                <a:cubicBezTo>
                  <a:pt x="1840832" y="8955506"/>
                  <a:pt x="1892969" y="8931442"/>
                  <a:pt x="1997243" y="8855242"/>
                </a:cubicBezTo>
                <a:cubicBezTo>
                  <a:pt x="2101517" y="8779042"/>
                  <a:pt x="2241885" y="8578516"/>
                  <a:pt x="2310064" y="8494295"/>
                </a:cubicBezTo>
                <a:cubicBezTo>
                  <a:pt x="2378243" y="8410074"/>
                  <a:pt x="2362200" y="8398042"/>
                  <a:pt x="2406316" y="8349916"/>
                </a:cubicBezTo>
                <a:cubicBezTo>
                  <a:pt x="2450432" y="8301790"/>
                  <a:pt x="2542674" y="8185484"/>
                  <a:pt x="2574758" y="8205537"/>
                </a:cubicBezTo>
                <a:cubicBezTo>
                  <a:pt x="2606842" y="8225590"/>
                  <a:pt x="2558716" y="8377990"/>
                  <a:pt x="2598821" y="8470232"/>
                </a:cubicBezTo>
                <a:cubicBezTo>
                  <a:pt x="2638926" y="8562474"/>
                  <a:pt x="2723148" y="8710864"/>
                  <a:pt x="2815390" y="8758990"/>
                </a:cubicBezTo>
                <a:cubicBezTo>
                  <a:pt x="2907632" y="8807116"/>
                  <a:pt x="3056021" y="8718885"/>
                  <a:pt x="3152274" y="8758990"/>
                </a:cubicBezTo>
                <a:cubicBezTo>
                  <a:pt x="3248527" y="8799095"/>
                  <a:pt x="3336759" y="8935453"/>
                  <a:pt x="3392906" y="8999621"/>
                </a:cubicBezTo>
                <a:cubicBezTo>
                  <a:pt x="3449053" y="9063789"/>
                  <a:pt x="3449053" y="9107905"/>
                  <a:pt x="3489158" y="9144000"/>
                </a:cubicBezTo>
                <a:cubicBezTo>
                  <a:pt x="3529263" y="9180095"/>
                  <a:pt x="3605463" y="9168064"/>
                  <a:pt x="3633537" y="9216190"/>
                </a:cubicBezTo>
                <a:cubicBezTo>
                  <a:pt x="3661611" y="9264316"/>
                  <a:pt x="3621505" y="9360569"/>
                  <a:pt x="3657600" y="9432758"/>
                </a:cubicBezTo>
                <a:cubicBezTo>
                  <a:pt x="3693695" y="9504948"/>
                  <a:pt x="3822032" y="9553074"/>
                  <a:pt x="3850106" y="9649327"/>
                </a:cubicBezTo>
                <a:cubicBezTo>
                  <a:pt x="3878180" y="9745580"/>
                  <a:pt x="3826043" y="10010274"/>
                  <a:pt x="3826043" y="10010274"/>
                </a:cubicBezTo>
                <a:cubicBezTo>
                  <a:pt x="3818022" y="10130590"/>
                  <a:pt x="3769895" y="10282990"/>
                  <a:pt x="3801979" y="10371221"/>
                </a:cubicBezTo>
                <a:cubicBezTo>
                  <a:pt x="3834063" y="10459452"/>
                  <a:pt x="3934327" y="10527631"/>
                  <a:pt x="4018548" y="10539663"/>
                </a:cubicBezTo>
                <a:cubicBezTo>
                  <a:pt x="4102769" y="10551695"/>
                  <a:pt x="4235116" y="10483516"/>
                  <a:pt x="4307306" y="10443411"/>
                </a:cubicBezTo>
                <a:cubicBezTo>
                  <a:pt x="4379496" y="10403306"/>
                  <a:pt x="4399548" y="10343148"/>
                  <a:pt x="4451685" y="10299032"/>
                </a:cubicBezTo>
                <a:cubicBezTo>
                  <a:pt x="4503822" y="10254916"/>
                  <a:pt x="4588043" y="10210800"/>
                  <a:pt x="4620127" y="10178716"/>
                </a:cubicBezTo>
                <a:cubicBezTo>
                  <a:pt x="4652211" y="10146632"/>
                  <a:pt x="4628148" y="10126580"/>
                  <a:pt x="4644190" y="10106527"/>
                </a:cubicBezTo>
                <a:cubicBezTo>
                  <a:pt x="4660232" y="10086474"/>
                  <a:pt x="4652211" y="10050379"/>
                  <a:pt x="4716379" y="10058400"/>
                </a:cubicBezTo>
                <a:cubicBezTo>
                  <a:pt x="4780547" y="10066421"/>
                  <a:pt x="4896853" y="10134600"/>
                  <a:pt x="5029200" y="10154653"/>
                </a:cubicBezTo>
                <a:cubicBezTo>
                  <a:pt x="5161547" y="10174706"/>
                  <a:pt x="5358064" y="10182727"/>
                  <a:pt x="5510464" y="10178716"/>
                </a:cubicBezTo>
                <a:cubicBezTo>
                  <a:pt x="5662864" y="10174706"/>
                  <a:pt x="5943600" y="10130590"/>
                  <a:pt x="5943600" y="10130590"/>
                </a:cubicBezTo>
                <a:cubicBezTo>
                  <a:pt x="6087979" y="10114548"/>
                  <a:pt x="6264442" y="10086473"/>
                  <a:pt x="6376737" y="10082463"/>
                </a:cubicBezTo>
                <a:cubicBezTo>
                  <a:pt x="6489032" y="10078453"/>
                  <a:pt x="6485022" y="10122569"/>
                  <a:pt x="6617369" y="10106527"/>
                </a:cubicBezTo>
                <a:cubicBezTo>
                  <a:pt x="6749716" y="10090485"/>
                  <a:pt x="7058526" y="10014285"/>
                  <a:pt x="7170821" y="9986211"/>
                </a:cubicBezTo>
                <a:cubicBezTo>
                  <a:pt x="7283116" y="9958137"/>
                  <a:pt x="7255042" y="9966158"/>
                  <a:pt x="7291137" y="9938084"/>
                </a:cubicBezTo>
                <a:cubicBezTo>
                  <a:pt x="7327232" y="9910010"/>
                  <a:pt x="7343274" y="9845843"/>
                  <a:pt x="7387390" y="9817769"/>
                </a:cubicBezTo>
                <a:cubicBezTo>
                  <a:pt x="7431506" y="9789695"/>
                  <a:pt x="7491664" y="9761621"/>
                  <a:pt x="7555832" y="9769642"/>
                </a:cubicBezTo>
                <a:cubicBezTo>
                  <a:pt x="7620000" y="9777663"/>
                  <a:pt x="7716253" y="9837821"/>
                  <a:pt x="7772400" y="9865895"/>
                </a:cubicBezTo>
                <a:cubicBezTo>
                  <a:pt x="7828547" y="9893969"/>
                  <a:pt x="7828548" y="9922042"/>
                  <a:pt x="7892716" y="9938084"/>
                </a:cubicBezTo>
                <a:cubicBezTo>
                  <a:pt x="7956884" y="9954126"/>
                  <a:pt x="8069179" y="9966159"/>
                  <a:pt x="8157411" y="9962148"/>
                </a:cubicBezTo>
                <a:cubicBezTo>
                  <a:pt x="8245643" y="9958138"/>
                  <a:pt x="8357938" y="9930063"/>
                  <a:pt x="8422106" y="9914021"/>
                </a:cubicBezTo>
                <a:cubicBezTo>
                  <a:pt x="8486274" y="9897979"/>
                  <a:pt x="8502316" y="9841832"/>
                  <a:pt x="8542421" y="9865895"/>
                </a:cubicBezTo>
                <a:cubicBezTo>
                  <a:pt x="8582526" y="9889958"/>
                  <a:pt x="8642684" y="9994232"/>
                  <a:pt x="8662737" y="10058400"/>
                </a:cubicBezTo>
                <a:cubicBezTo>
                  <a:pt x="8682790" y="10122569"/>
                  <a:pt x="8699161" y="10163004"/>
                  <a:pt x="8662737" y="10250906"/>
                </a:cubicBezTo>
                <a:cubicBezTo>
                  <a:pt x="8626313" y="10338808"/>
                  <a:pt x="8505832" y="10445279"/>
                  <a:pt x="8444191" y="10585812"/>
                </a:cubicBezTo>
                <a:cubicBezTo>
                  <a:pt x="8382550" y="10726345"/>
                  <a:pt x="8324278" y="10950898"/>
                  <a:pt x="8292890" y="11094105"/>
                </a:cubicBezTo>
                <a:cubicBezTo>
                  <a:pt x="8261502" y="11237312"/>
                  <a:pt x="8205428" y="11400277"/>
                  <a:pt x="8255862" y="11445052"/>
                </a:cubicBezTo>
                <a:cubicBezTo>
                  <a:pt x="8306296" y="11489827"/>
                  <a:pt x="8495339" y="11375446"/>
                  <a:pt x="8595492" y="11362755"/>
                </a:cubicBezTo>
                <a:cubicBezTo>
                  <a:pt x="8695645" y="11350064"/>
                  <a:pt x="8799571" y="11438186"/>
                  <a:pt x="8944463" y="11306278"/>
                </a:cubicBezTo>
                <a:cubicBezTo>
                  <a:pt x="9089355" y="11174370"/>
                  <a:pt x="9341376" y="10783189"/>
                  <a:pt x="9464842" y="10684043"/>
                </a:cubicBezTo>
                <a:cubicBezTo>
                  <a:pt x="9588308" y="10584897"/>
                  <a:pt x="9621382" y="10694316"/>
                  <a:pt x="9685257" y="10711402"/>
                </a:cubicBezTo>
                <a:cubicBezTo>
                  <a:pt x="9749132" y="10728488"/>
                  <a:pt x="9916988" y="10646684"/>
                  <a:pt x="9973355" y="10673824"/>
                </a:cubicBezTo>
                <a:cubicBezTo>
                  <a:pt x="10029722" y="10700964"/>
                  <a:pt x="9967019" y="10849884"/>
                  <a:pt x="10023459" y="10874240"/>
                </a:cubicBezTo>
                <a:cubicBezTo>
                  <a:pt x="10079899" y="10898596"/>
                  <a:pt x="10110794" y="10891381"/>
                  <a:pt x="10186737" y="10932695"/>
                </a:cubicBezTo>
                <a:cubicBezTo>
                  <a:pt x="10262680" y="10974009"/>
                  <a:pt x="10436341" y="10937639"/>
                  <a:pt x="10479120" y="11122123"/>
                </a:cubicBezTo>
                <a:cubicBezTo>
                  <a:pt x="10521899" y="11306607"/>
                  <a:pt x="10478169" y="11768221"/>
                  <a:pt x="10443411" y="12039600"/>
                </a:cubicBezTo>
                <a:cubicBezTo>
                  <a:pt x="10408653" y="12310979"/>
                  <a:pt x="10632089" y="12424172"/>
                  <a:pt x="10743047" y="12592614"/>
                </a:cubicBezTo>
                <a:cubicBezTo>
                  <a:pt x="10854005" y="12761056"/>
                  <a:pt x="10978625" y="12971306"/>
                  <a:pt x="11109159" y="13050253"/>
                </a:cubicBezTo>
                <a:cubicBezTo>
                  <a:pt x="11239693" y="13129200"/>
                  <a:pt x="11392569" y="13039558"/>
                  <a:pt x="11526253" y="13066295"/>
                </a:cubicBezTo>
                <a:cubicBezTo>
                  <a:pt x="11659937" y="13093032"/>
                  <a:pt x="11847096" y="13130464"/>
                  <a:pt x="11911264" y="13210674"/>
                </a:cubicBezTo>
                <a:cubicBezTo>
                  <a:pt x="11975433" y="13290885"/>
                  <a:pt x="11935327" y="13383127"/>
                  <a:pt x="11911264" y="13547558"/>
                </a:cubicBezTo>
                <a:cubicBezTo>
                  <a:pt x="11887201" y="13711989"/>
                  <a:pt x="11815011" y="13996737"/>
                  <a:pt x="11766885" y="14197263"/>
                </a:cubicBezTo>
                <a:cubicBezTo>
                  <a:pt x="11718759" y="14397789"/>
                  <a:pt x="11646569" y="14610348"/>
                  <a:pt x="11622506" y="14750716"/>
                </a:cubicBezTo>
                <a:cubicBezTo>
                  <a:pt x="11598443" y="14891084"/>
                  <a:pt x="11602454" y="14891085"/>
                  <a:pt x="11622506" y="15039474"/>
                </a:cubicBezTo>
                <a:cubicBezTo>
                  <a:pt x="11642559" y="15187864"/>
                  <a:pt x="11682663" y="15480632"/>
                  <a:pt x="11742821" y="15641053"/>
                </a:cubicBezTo>
                <a:cubicBezTo>
                  <a:pt x="11802979" y="15801474"/>
                  <a:pt x="11879179" y="15909758"/>
                  <a:pt x="11983453" y="16002000"/>
                </a:cubicBezTo>
                <a:cubicBezTo>
                  <a:pt x="12087727" y="16094242"/>
                  <a:pt x="12256169" y="16142369"/>
                  <a:pt x="12368464" y="16194506"/>
                </a:cubicBezTo>
                <a:cubicBezTo>
                  <a:pt x="12480759" y="16246643"/>
                  <a:pt x="12560969" y="16290758"/>
                  <a:pt x="12657221" y="16314821"/>
                </a:cubicBezTo>
                <a:cubicBezTo>
                  <a:pt x="12753473" y="16338884"/>
                  <a:pt x="12857747" y="16318831"/>
                  <a:pt x="12945979" y="16338884"/>
                </a:cubicBezTo>
                <a:cubicBezTo>
                  <a:pt x="13034211" y="16358937"/>
                  <a:pt x="13146506" y="16431126"/>
                  <a:pt x="13186611" y="16435137"/>
                </a:cubicBezTo>
              </a:path>
            </a:pathLst>
          </a:custGeom>
          <a:noFill/>
          <a:ln w="1016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2810494" y="625642"/>
            <a:ext cx="13432138" cy="16435137"/>
          </a:xfrm>
          <a:custGeom>
            <a:avLst/>
            <a:gdLst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8884201 w 13432138"/>
              <a:gd name="connsiteY81" fmla="*/ 12055642 h 16435137"/>
              <a:gd name="connsiteX82" fmla="*/ 9437653 w 13432138"/>
              <a:gd name="connsiteY82" fmla="*/ 12536905 h 16435137"/>
              <a:gd name="connsiteX83" fmla="*/ 10279864 w 13432138"/>
              <a:gd name="connsiteY83" fmla="*/ 12657221 h 16435137"/>
              <a:gd name="connsiteX84" fmla="*/ 11458959 w 13432138"/>
              <a:gd name="connsiteY84" fmla="*/ 13018169 h 16435137"/>
              <a:gd name="connsiteX85" fmla="*/ 11795843 w 13432138"/>
              <a:gd name="connsiteY85" fmla="*/ 13234737 h 16435137"/>
              <a:gd name="connsiteX86" fmla="*/ 11771780 w 13432138"/>
              <a:gd name="connsiteY86" fmla="*/ 13884442 h 16435137"/>
              <a:gd name="connsiteX87" fmla="*/ 11531148 w 13432138"/>
              <a:gd name="connsiteY87" fmla="*/ 14582274 h 16435137"/>
              <a:gd name="connsiteX88" fmla="*/ 11458959 w 13432138"/>
              <a:gd name="connsiteY88" fmla="*/ 15256042 h 16435137"/>
              <a:gd name="connsiteX89" fmla="*/ 11723653 w 13432138"/>
              <a:gd name="connsiteY89" fmla="*/ 15737305 h 16435137"/>
              <a:gd name="connsiteX90" fmla="*/ 12445548 w 13432138"/>
              <a:gd name="connsiteY90" fmla="*/ 16122316 h 16435137"/>
              <a:gd name="connsiteX91" fmla="*/ 13071190 w 13432138"/>
              <a:gd name="connsiteY91" fmla="*/ 16266695 h 16435137"/>
              <a:gd name="connsiteX92" fmla="*/ 13432138 w 13432138"/>
              <a:gd name="connsiteY92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9437653 w 13432138"/>
              <a:gd name="connsiteY82" fmla="*/ 12536905 h 16435137"/>
              <a:gd name="connsiteX83" fmla="*/ 10279864 w 13432138"/>
              <a:gd name="connsiteY83" fmla="*/ 12657221 h 16435137"/>
              <a:gd name="connsiteX84" fmla="*/ 11458959 w 13432138"/>
              <a:gd name="connsiteY84" fmla="*/ 13018169 h 16435137"/>
              <a:gd name="connsiteX85" fmla="*/ 11795843 w 13432138"/>
              <a:gd name="connsiteY85" fmla="*/ 13234737 h 16435137"/>
              <a:gd name="connsiteX86" fmla="*/ 11771780 w 13432138"/>
              <a:gd name="connsiteY86" fmla="*/ 13884442 h 16435137"/>
              <a:gd name="connsiteX87" fmla="*/ 11531148 w 13432138"/>
              <a:gd name="connsiteY87" fmla="*/ 14582274 h 16435137"/>
              <a:gd name="connsiteX88" fmla="*/ 11458959 w 13432138"/>
              <a:gd name="connsiteY88" fmla="*/ 15256042 h 16435137"/>
              <a:gd name="connsiteX89" fmla="*/ 11723653 w 13432138"/>
              <a:gd name="connsiteY89" fmla="*/ 15737305 h 16435137"/>
              <a:gd name="connsiteX90" fmla="*/ 12445548 w 13432138"/>
              <a:gd name="connsiteY90" fmla="*/ 16122316 h 16435137"/>
              <a:gd name="connsiteX91" fmla="*/ 13071190 w 13432138"/>
              <a:gd name="connsiteY91" fmla="*/ 16266695 h 16435137"/>
              <a:gd name="connsiteX92" fmla="*/ 13432138 w 13432138"/>
              <a:gd name="connsiteY92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10175590 w 13432138"/>
              <a:gd name="connsiteY82" fmla="*/ 10868526 h 16435137"/>
              <a:gd name="connsiteX83" fmla="*/ 10279864 w 13432138"/>
              <a:gd name="connsiteY83" fmla="*/ 12657221 h 16435137"/>
              <a:gd name="connsiteX84" fmla="*/ 11458959 w 13432138"/>
              <a:gd name="connsiteY84" fmla="*/ 13018169 h 16435137"/>
              <a:gd name="connsiteX85" fmla="*/ 11795843 w 13432138"/>
              <a:gd name="connsiteY85" fmla="*/ 13234737 h 16435137"/>
              <a:gd name="connsiteX86" fmla="*/ 11771780 w 13432138"/>
              <a:gd name="connsiteY86" fmla="*/ 13884442 h 16435137"/>
              <a:gd name="connsiteX87" fmla="*/ 11531148 w 13432138"/>
              <a:gd name="connsiteY87" fmla="*/ 14582274 h 16435137"/>
              <a:gd name="connsiteX88" fmla="*/ 11458959 w 13432138"/>
              <a:gd name="connsiteY88" fmla="*/ 15256042 h 16435137"/>
              <a:gd name="connsiteX89" fmla="*/ 11723653 w 13432138"/>
              <a:gd name="connsiteY89" fmla="*/ 15737305 h 16435137"/>
              <a:gd name="connsiteX90" fmla="*/ 12445548 w 13432138"/>
              <a:gd name="connsiteY90" fmla="*/ 16122316 h 16435137"/>
              <a:gd name="connsiteX91" fmla="*/ 13071190 w 13432138"/>
              <a:gd name="connsiteY91" fmla="*/ 16266695 h 16435137"/>
              <a:gd name="connsiteX92" fmla="*/ 13432138 w 13432138"/>
              <a:gd name="connsiteY92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10576642 w 13432138"/>
              <a:gd name="connsiteY82" fmla="*/ 10868526 h 16435137"/>
              <a:gd name="connsiteX83" fmla="*/ 10279864 w 13432138"/>
              <a:gd name="connsiteY83" fmla="*/ 12657221 h 16435137"/>
              <a:gd name="connsiteX84" fmla="*/ 11458959 w 13432138"/>
              <a:gd name="connsiteY84" fmla="*/ 13018169 h 16435137"/>
              <a:gd name="connsiteX85" fmla="*/ 11795843 w 13432138"/>
              <a:gd name="connsiteY85" fmla="*/ 13234737 h 16435137"/>
              <a:gd name="connsiteX86" fmla="*/ 11771780 w 13432138"/>
              <a:gd name="connsiteY86" fmla="*/ 13884442 h 16435137"/>
              <a:gd name="connsiteX87" fmla="*/ 11531148 w 13432138"/>
              <a:gd name="connsiteY87" fmla="*/ 14582274 h 16435137"/>
              <a:gd name="connsiteX88" fmla="*/ 11458959 w 13432138"/>
              <a:gd name="connsiteY88" fmla="*/ 15256042 h 16435137"/>
              <a:gd name="connsiteX89" fmla="*/ 11723653 w 13432138"/>
              <a:gd name="connsiteY89" fmla="*/ 15737305 h 16435137"/>
              <a:gd name="connsiteX90" fmla="*/ 12445548 w 13432138"/>
              <a:gd name="connsiteY90" fmla="*/ 16122316 h 16435137"/>
              <a:gd name="connsiteX91" fmla="*/ 13071190 w 13432138"/>
              <a:gd name="connsiteY91" fmla="*/ 16266695 h 16435137"/>
              <a:gd name="connsiteX92" fmla="*/ 13432138 w 13432138"/>
              <a:gd name="connsiteY92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9878811 w 13432138"/>
              <a:gd name="connsiteY82" fmla="*/ 10828421 h 16435137"/>
              <a:gd name="connsiteX83" fmla="*/ 10576642 w 13432138"/>
              <a:gd name="connsiteY83" fmla="*/ 10868526 h 16435137"/>
              <a:gd name="connsiteX84" fmla="*/ 10279864 w 13432138"/>
              <a:gd name="connsiteY84" fmla="*/ 12657221 h 16435137"/>
              <a:gd name="connsiteX85" fmla="*/ 11458959 w 13432138"/>
              <a:gd name="connsiteY85" fmla="*/ 13018169 h 16435137"/>
              <a:gd name="connsiteX86" fmla="*/ 11795843 w 13432138"/>
              <a:gd name="connsiteY86" fmla="*/ 13234737 h 16435137"/>
              <a:gd name="connsiteX87" fmla="*/ 11771780 w 13432138"/>
              <a:gd name="connsiteY87" fmla="*/ 13884442 h 16435137"/>
              <a:gd name="connsiteX88" fmla="*/ 11531148 w 13432138"/>
              <a:gd name="connsiteY88" fmla="*/ 14582274 h 16435137"/>
              <a:gd name="connsiteX89" fmla="*/ 11458959 w 13432138"/>
              <a:gd name="connsiteY89" fmla="*/ 15256042 h 16435137"/>
              <a:gd name="connsiteX90" fmla="*/ 11723653 w 13432138"/>
              <a:gd name="connsiteY90" fmla="*/ 15737305 h 16435137"/>
              <a:gd name="connsiteX91" fmla="*/ 12445548 w 13432138"/>
              <a:gd name="connsiteY91" fmla="*/ 16122316 h 16435137"/>
              <a:gd name="connsiteX92" fmla="*/ 13071190 w 13432138"/>
              <a:gd name="connsiteY92" fmla="*/ 16266695 h 16435137"/>
              <a:gd name="connsiteX93" fmla="*/ 13432138 w 13432138"/>
              <a:gd name="connsiteY93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9413590 w 13432138"/>
              <a:gd name="connsiteY82" fmla="*/ 10635916 h 16435137"/>
              <a:gd name="connsiteX83" fmla="*/ 9878811 w 13432138"/>
              <a:gd name="connsiteY83" fmla="*/ 10828421 h 16435137"/>
              <a:gd name="connsiteX84" fmla="*/ 10576642 w 13432138"/>
              <a:gd name="connsiteY84" fmla="*/ 10868526 h 16435137"/>
              <a:gd name="connsiteX85" fmla="*/ 10279864 w 13432138"/>
              <a:gd name="connsiteY85" fmla="*/ 12657221 h 16435137"/>
              <a:gd name="connsiteX86" fmla="*/ 11458959 w 13432138"/>
              <a:gd name="connsiteY86" fmla="*/ 13018169 h 16435137"/>
              <a:gd name="connsiteX87" fmla="*/ 11795843 w 13432138"/>
              <a:gd name="connsiteY87" fmla="*/ 13234737 h 16435137"/>
              <a:gd name="connsiteX88" fmla="*/ 11771780 w 13432138"/>
              <a:gd name="connsiteY88" fmla="*/ 13884442 h 16435137"/>
              <a:gd name="connsiteX89" fmla="*/ 11531148 w 13432138"/>
              <a:gd name="connsiteY89" fmla="*/ 14582274 h 16435137"/>
              <a:gd name="connsiteX90" fmla="*/ 11458959 w 13432138"/>
              <a:gd name="connsiteY90" fmla="*/ 15256042 h 16435137"/>
              <a:gd name="connsiteX91" fmla="*/ 11723653 w 13432138"/>
              <a:gd name="connsiteY91" fmla="*/ 15737305 h 16435137"/>
              <a:gd name="connsiteX92" fmla="*/ 12445548 w 13432138"/>
              <a:gd name="connsiteY92" fmla="*/ 16122316 h 16435137"/>
              <a:gd name="connsiteX93" fmla="*/ 13071190 w 13432138"/>
              <a:gd name="connsiteY93" fmla="*/ 16266695 h 16435137"/>
              <a:gd name="connsiteX94" fmla="*/ 13432138 w 13432138"/>
              <a:gd name="connsiteY94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205043 w 13432138"/>
              <a:gd name="connsiteY81" fmla="*/ 10547684 h 16435137"/>
              <a:gd name="connsiteX82" fmla="*/ 9413590 w 13432138"/>
              <a:gd name="connsiteY82" fmla="*/ 10635916 h 16435137"/>
              <a:gd name="connsiteX83" fmla="*/ 9878811 w 13432138"/>
              <a:gd name="connsiteY83" fmla="*/ 10828421 h 16435137"/>
              <a:gd name="connsiteX84" fmla="*/ 10279864 w 13432138"/>
              <a:gd name="connsiteY84" fmla="*/ 10828421 h 16435137"/>
              <a:gd name="connsiteX85" fmla="*/ 10576642 w 13432138"/>
              <a:gd name="connsiteY85" fmla="*/ 10868526 h 16435137"/>
              <a:gd name="connsiteX86" fmla="*/ 10279864 w 13432138"/>
              <a:gd name="connsiteY86" fmla="*/ 12657221 h 16435137"/>
              <a:gd name="connsiteX87" fmla="*/ 11458959 w 13432138"/>
              <a:gd name="connsiteY87" fmla="*/ 13018169 h 16435137"/>
              <a:gd name="connsiteX88" fmla="*/ 11795843 w 13432138"/>
              <a:gd name="connsiteY88" fmla="*/ 13234737 h 16435137"/>
              <a:gd name="connsiteX89" fmla="*/ 11771780 w 13432138"/>
              <a:gd name="connsiteY89" fmla="*/ 13884442 h 16435137"/>
              <a:gd name="connsiteX90" fmla="*/ 11531148 w 13432138"/>
              <a:gd name="connsiteY90" fmla="*/ 14582274 h 16435137"/>
              <a:gd name="connsiteX91" fmla="*/ 11458959 w 13432138"/>
              <a:gd name="connsiteY91" fmla="*/ 15256042 h 16435137"/>
              <a:gd name="connsiteX92" fmla="*/ 11723653 w 13432138"/>
              <a:gd name="connsiteY92" fmla="*/ 15737305 h 16435137"/>
              <a:gd name="connsiteX93" fmla="*/ 12445548 w 13432138"/>
              <a:gd name="connsiteY93" fmla="*/ 16122316 h 16435137"/>
              <a:gd name="connsiteX94" fmla="*/ 13071190 w 13432138"/>
              <a:gd name="connsiteY94" fmla="*/ 16266695 h 16435137"/>
              <a:gd name="connsiteX95" fmla="*/ 13432138 w 13432138"/>
              <a:gd name="connsiteY95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9140875 w 13432138"/>
              <a:gd name="connsiteY81" fmla="*/ 10531642 h 16435137"/>
              <a:gd name="connsiteX82" fmla="*/ 9413590 w 13432138"/>
              <a:gd name="connsiteY82" fmla="*/ 10635916 h 16435137"/>
              <a:gd name="connsiteX83" fmla="*/ 9878811 w 13432138"/>
              <a:gd name="connsiteY83" fmla="*/ 10828421 h 16435137"/>
              <a:gd name="connsiteX84" fmla="*/ 10279864 w 13432138"/>
              <a:gd name="connsiteY84" fmla="*/ 10828421 h 16435137"/>
              <a:gd name="connsiteX85" fmla="*/ 10576642 w 13432138"/>
              <a:gd name="connsiteY85" fmla="*/ 10868526 h 16435137"/>
              <a:gd name="connsiteX86" fmla="*/ 10279864 w 13432138"/>
              <a:gd name="connsiteY86" fmla="*/ 12657221 h 16435137"/>
              <a:gd name="connsiteX87" fmla="*/ 11458959 w 13432138"/>
              <a:gd name="connsiteY87" fmla="*/ 13018169 h 16435137"/>
              <a:gd name="connsiteX88" fmla="*/ 11795843 w 13432138"/>
              <a:gd name="connsiteY88" fmla="*/ 13234737 h 16435137"/>
              <a:gd name="connsiteX89" fmla="*/ 11771780 w 13432138"/>
              <a:gd name="connsiteY89" fmla="*/ 13884442 h 16435137"/>
              <a:gd name="connsiteX90" fmla="*/ 11531148 w 13432138"/>
              <a:gd name="connsiteY90" fmla="*/ 14582274 h 16435137"/>
              <a:gd name="connsiteX91" fmla="*/ 11458959 w 13432138"/>
              <a:gd name="connsiteY91" fmla="*/ 15256042 h 16435137"/>
              <a:gd name="connsiteX92" fmla="*/ 11723653 w 13432138"/>
              <a:gd name="connsiteY92" fmla="*/ 15737305 h 16435137"/>
              <a:gd name="connsiteX93" fmla="*/ 12445548 w 13432138"/>
              <a:gd name="connsiteY93" fmla="*/ 16122316 h 16435137"/>
              <a:gd name="connsiteX94" fmla="*/ 13071190 w 13432138"/>
              <a:gd name="connsiteY94" fmla="*/ 16266695 h 16435137"/>
              <a:gd name="connsiteX95" fmla="*/ 13432138 w 13432138"/>
              <a:gd name="connsiteY95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9140875 w 13432138"/>
              <a:gd name="connsiteY82" fmla="*/ 10531642 h 16435137"/>
              <a:gd name="connsiteX83" fmla="*/ 9413590 w 13432138"/>
              <a:gd name="connsiteY83" fmla="*/ 10635916 h 16435137"/>
              <a:gd name="connsiteX84" fmla="*/ 9878811 w 13432138"/>
              <a:gd name="connsiteY84" fmla="*/ 10828421 h 16435137"/>
              <a:gd name="connsiteX85" fmla="*/ 10279864 w 13432138"/>
              <a:gd name="connsiteY85" fmla="*/ 10828421 h 16435137"/>
              <a:gd name="connsiteX86" fmla="*/ 10576642 w 13432138"/>
              <a:gd name="connsiteY86" fmla="*/ 10868526 h 16435137"/>
              <a:gd name="connsiteX87" fmla="*/ 10279864 w 13432138"/>
              <a:gd name="connsiteY87" fmla="*/ 12657221 h 16435137"/>
              <a:gd name="connsiteX88" fmla="*/ 11458959 w 13432138"/>
              <a:gd name="connsiteY88" fmla="*/ 13018169 h 16435137"/>
              <a:gd name="connsiteX89" fmla="*/ 11795843 w 13432138"/>
              <a:gd name="connsiteY89" fmla="*/ 13234737 h 16435137"/>
              <a:gd name="connsiteX90" fmla="*/ 11771780 w 13432138"/>
              <a:gd name="connsiteY90" fmla="*/ 13884442 h 16435137"/>
              <a:gd name="connsiteX91" fmla="*/ 11531148 w 13432138"/>
              <a:gd name="connsiteY91" fmla="*/ 14582274 h 16435137"/>
              <a:gd name="connsiteX92" fmla="*/ 11458959 w 13432138"/>
              <a:gd name="connsiteY92" fmla="*/ 15256042 h 16435137"/>
              <a:gd name="connsiteX93" fmla="*/ 11723653 w 13432138"/>
              <a:gd name="connsiteY93" fmla="*/ 15737305 h 16435137"/>
              <a:gd name="connsiteX94" fmla="*/ 12445548 w 13432138"/>
              <a:gd name="connsiteY94" fmla="*/ 16122316 h 16435137"/>
              <a:gd name="connsiteX95" fmla="*/ 13071190 w 13432138"/>
              <a:gd name="connsiteY95" fmla="*/ 16266695 h 16435137"/>
              <a:gd name="connsiteX96" fmla="*/ 13432138 w 13432138"/>
              <a:gd name="connsiteY96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402938 w 13432138"/>
              <a:gd name="connsiteY79" fmla="*/ 10924674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370853 w 13432138"/>
              <a:gd name="connsiteY79" fmla="*/ 11004884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370853 w 13432138"/>
              <a:gd name="connsiteY79" fmla="*/ 11004884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370853 w 13432138"/>
              <a:gd name="connsiteY79" fmla="*/ 11004884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427001 w 13432138"/>
              <a:gd name="connsiteY80" fmla="*/ 1145406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51636 w 13432138"/>
              <a:gd name="connsiteY80" fmla="*/ 11328803 h 16435137"/>
              <a:gd name="connsiteX81" fmla="*/ 8675653 w 13432138"/>
              <a:gd name="connsiteY81" fmla="*/ 11229474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51636 w 13432138"/>
              <a:gd name="connsiteY80" fmla="*/ 11328803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878811 w 13432138"/>
              <a:gd name="connsiteY85" fmla="*/ 10828421 h 16435137"/>
              <a:gd name="connsiteX86" fmla="*/ 10279864 w 13432138"/>
              <a:gd name="connsiteY86" fmla="*/ 10828421 h 16435137"/>
              <a:gd name="connsiteX87" fmla="*/ 10576642 w 13432138"/>
              <a:gd name="connsiteY87" fmla="*/ 10868526 h 16435137"/>
              <a:gd name="connsiteX88" fmla="*/ 10279864 w 13432138"/>
              <a:gd name="connsiteY88" fmla="*/ 12657221 h 16435137"/>
              <a:gd name="connsiteX89" fmla="*/ 11458959 w 13432138"/>
              <a:gd name="connsiteY89" fmla="*/ 13018169 h 16435137"/>
              <a:gd name="connsiteX90" fmla="*/ 11795843 w 13432138"/>
              <a:gd name="connsiteY90" fmla="*/ 13234737 h 16435137"/>
              <a:gd name="connsiteX91" fmla="*/ 11771780 w 13432138"/>
              <a:gd name="connsiteY91" fmla="*/ 13884442 h 16435137"/>
              <a:gd name="connsiteX92" fmla="*/ 11531148 w 13432138"/>
              <a:gd name="connsiteY92" fmla="*/ 14582274 h 16435137"/>
              <a:gd name="connsiteX93" fmla="*/ 11458959 w 13432138"/>
              <a:gd name="connsiteY93" fmla="*/ 15256042 h 16435137"/>
              <a:gd name="connsiteX94" fmla="*/ 11723653 w 13432138"/>
              <a:gd name="connsiteY94" fmla="*/ 15737305 h 16435137"/>
              <a:gd name="connsiteX95" fmla="*/ 12445548 w 13432138"/>
              <a:gd name="connsiteY95" fmla="*/ 16122316 h 16435137"/>
              <a:gd name="connsiteX96" fmla="*/ 13071190 w 13432138"/>
              <a:gd name="connsiteY96" fmla="*/ 16266695 h 16435137"/>
              <a:gd name="connsiteX97" fmla="*/ 13432138 w 13432138"/>
              <a:gd name="connsiteY97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15533 w 13432138"/>
              <a:gd name="connsiteY85" fmla="*/ 10635257 h 16435137"/>
              <a:gd name="connsiteX86" fmla="*/ 9878811 w 13432138"/>
              <a:gd name="connsiteY86" fmla="*/ 10828421 h 16435137"/>
              <a:gd name="connsiteX87" fmla="*/ 10279864 w 13432138"/>
              <a:gd name="connsiteY87" fmla="*/ 10828421 h 16435137"/>
              <a:gd name="connsiteX88" fmla="*/ 10576642 w 13432138"/>
              <a:gd name="connsiteY88" fmla="*/ 10868526 h 16435137"/>
              <a:gd name="connsiteX89" fmla="*/ 10279864 w 13432138"/>
              <a:gd name="connsiteY89" fmla="*/ 12657221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79864 w 13432138"/>
              <a:gd name="connsiteY87" fmla="*/ 10828421 h 16435137"/>
              <a:gd name="connsiteX88" fmla="*/ 10576642 w 13432138"/>
              <a:gd name="connsiteY88" fmla="*/ 10868526 h 16435137"/>
              <a:gd name="connsiteX89" fmla="*/ 10279864 w 13432138"/>
              <a:gd name="connsiteY89" fmla="*/ 12657221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79864 w 13432138"/>
              <a:gd name="connsiteY87" fmla="*/ 10828421 h 16435137"/>
              <a:gd name="connsiteX88" fmla="*/ 10564116 w 13432138"/>
              <a:gd name="connsiteY88" fmla="*/ 11106521 h 16435137"/>
              <a:gd name="connsiteX89" fmla="*/ 10279864 w 13432138"/>
              <a:gd name="connsiteY89" fmla="*/ 12657221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79864 w 13432138"/>
              <a:gd name="connsiteY87" fmla="*/ 10828421 h 16435137"/>
              <a:gd name="connsiteX88" fmla="*/ 10564116 w 13432138"/>
              <a:gd name="connsiteY88" fmla="*/ 11106521 h 16435137"/>
              <a:gd name="connsiteX89" fmla="*/ 10580488 w 13432138"/>
              <a:gd name="connsiteY89" fmla="*/ 12569539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67338 w 13432138"/>
              <a:gd name="connsiteY87" fmla="*/ 10941155 h 16435137"/>
              <a:gd name="connsiteX88" fmla="*/ 10564116 w 13432138"/>
              <a:gd name="connsiteY88" fmla="*/ 11106521 h 16435137"/>
              <a:gd name="connsiteX89" fmla="*/ 10580488 w 13432138"/>
              <a:gd name="connsiteY89" fmla="*/ 12569539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67338 w 13432138"/>
              <a:gd name="connsiteY87" fmla="*/ 10941155 h 16435137"/>
              <a:gd name="connsiteX88" fmla="*/ 10301070 w 13432138"/>
              <a:gd name="connsiteY88" fmla="*/ 11870608 h 16435137"/>
              <a:gd name="connsiteX89" fmla="*/ 10580488 w 13432138"/>
              <a:gd name="connsiteY89" fmla="*/ 12569539 h 16435137"/>
              <a:gd name="connsiteX90" fmla="*/ 11458959 w 13432138"/>
              <a:gd name="connsiteY90" fmla="*/ 13018169 h 16435137"/>
              <a:gd name="connsiteX91" fmla="*/ 11795843 w 13432138"/>
              <a:gd name="connsiteY91" fmla="*/ 13234737 h 16435137"/>
              <a:gd name="connsiteX92" fmla="*/ 11771780 w 13432138"/>
              <a:gd name="connsiteY92" fmla="*/ 13884442 h 16435137"/>
              <a:gd name="connsiteX93" fmla="*/ 11531148 w 13432138"/>
              <a:gd name="connsiteY93" fmla="*/ 14582274 h 16435137"/>
              <a:gd name="connsiteX94" fmla="*/ 11458959 w 13432138"/>
              <a:gd name="connsiteY94" fmla="*/ 15256042 h 16435137"/>
              <a:gd name="connsiteX95" fmla="*/ 11723653 w 13432138"/>
              <a:gd name="connsiteY95" fmla="*/ 15737305 h 16435137"/>
              <a:gd name="connsiteX96" fmla="*/ 12445548 w 13432138"/>
              <a:gd name="connsiteY96" fmla="*/ 16122316 h 16435137"/>
              <a:gd name="connsiteX97" fmla="*/ 13071190 w 13432138"/>
              <a:gd name="connsiteY97" fmla="*/ 16266695 h 16435137"/>
              <a:gd name="connsiteX98" fmla="*/ 13432138 w 13432138"/>
              <a:gd name="connsiteY98" fmla="*/ 16435137 h 16435137"/>
              <a:gd name="connsiteX0" fmla="*/ 53022 w 13432138"/>
              <a:gd name="connsiteY0" fmla="*/ 0 h 16435137"/>
              <a:gd name="connsiteX1" fmla="*/ 149274 w 13432138"/>
              <a:gd name="connsiteY1" fmla="*/ 216569 h 16435137"/>
              <a:gd name="connsiteX2" fmla="*/ 197401 w 13432138"/>
              <a:gd name="connsiteY2" fmla="*/ 433137 h 16435137"/>
              <a:gd name="connsiteX3" fmla="*/ 125211 w 13432138"/>
              <a:gd name="connsiteY3" fmla="*/ 625642 h 16435137"/>
              <a:gd name="connsiteX4" fmla="*/ 4895 w 13432138"/>
              <a:gd name="connsiteY4" fmla="*/ 770021 h 16435137"/>
              <a:gd name="connsiteX5" fmla="*/ 53022 w 13432138"/>
              <a:gd name="connsiteY5" fmla="*/ 1010653 h 16435137"/>
              <a:gd name="connsiteX6" fmla="*/ 317717 w 13432138"/>
              <a:gd name="connsiteY6" fmla="*/ 1106905 h 16435137"/>
              <a:gd name="connsiteX7" fmla="*/ 726790 w 13432138"/>
              <a:gd name="connsiteY7" fmla="*/ 1155032 h 16435137"/>
              <a:gd name="connsiteX8" fmla="*/ 1111801 w 13432138"/>
              <a:gd name="connsiteY8" fmla="*/ 1227221 h 16435137"/>
              <a:gd name="connsiteX9" fmla="*/ 1304306 w 13432138"/>
              <a:gd name="connsiteY9" fmla="*/ 1395663 h 16435137"/>
              <a:gd name="connsiteX10" fmla="*/ 1352432 w 13432138"/>
              <a:gd name="connsiteY10" fmla="*/ 1660358 h 16435137"/>
              <a:gd name="connsiteX11" fmla="*/ 1280243 w 13432138"/>
              <a:gd name="connsiteY11" fmla="*/ 1876926 h 16435137"/>
              <a:gd name="connsiteX12" fmla="*/ 1232117 w 13432138"/>
              <a:gd name="connsiteY12" fmla="*/ 2045369 h 16435137"/>
              <a:gd name="connsiteX13" fmla="*/ 1448685 w 13432138"/>
              <a:gd name="connsiteY13" fmla="*/ 2261937 h 16435137"/>
              <a:gd name="connsiteX14" fmla="*/ 1617127 w 13432138"/>
              <a:gd name="connsiteY14" fmla="*/ 2598821 h 16435137"/>
              <a:gd name="connsiteX15" fmla="*/ 1641190 w 13432138"/>
              <a:gd name="connsiteY15" fmla="*/ 3031958 h 16435137"/>
              <a:gd name="connsiteX16" fmla="*/ 1593064 w 13432138"/>
              <a:gd name="connsiteY16" fmla="*/ 3176337 h 16435137"/>
              <a:gd name="connsiteX17" fmla="*/ 1472748 w 13432138"/>
              <a:gd name="connsiteY17" fmla="*/ 3272590 h 16435137"/>
              <a:gd name="connsiteX18" fmla="*/ 1544938 w 13432138"/>
              <a:gd name="connsiteY18" fmla="*/ 3513221 h 16435137"/>
              <a:gd name="connsiteX19" fmla="*/ 1520874 w 13432138"/>
              <a:gd name="connsiteY19" fmla="*/ 3753853 h 16435137"/>
              <a:gd name="connsiteX20" fmla="*/ 1472748 w 13432138"/>
              <a:gd name="connsiteY20" fmla="*/ 3994484 h 16435137"/>
              <a:gd name="connsiteX21" fmla="*/ 1352432 w 13432138"/>
              <a:gd name="connsiteY21" fmla="*/ 4114800 h 16435137"/>
              <a:gd name="connsiteX22" fmla="*/ 1039611 w 13432138"/>
              <a:gd name="connsiteY22" fmla="*/ 4259179 h 16435137"/>
              <a:gd name="connsiteX23" fmla="*/ 871169 w 13432138"/>
              <a:gd name="connsiteY23" fmla="*/ 4379495 h 16435137"/>
              <a:gd name="connsiteX24" fmla="*/ 798980 w 13432138"/>
              <a:gd name="connsiteY24" fmla="*/ 4572000 h 16435137"/>
              <a:gd name="connsiteX25" fmla="*/ 919295 w 13432138"/>
              <a:gd name="connsiteY25" fmla="*/ 4836695 h 16435137"/>
              <a:gd name="connsiteX26" fmla="*/ 895232 w 13432138"/>
              <a:gd name="connsiteY26" fmla="*/ 5101390 h 16435137"/>
              <a:gd name="connsiteX27" fmla="*/ 702727 w 13432138"/>
              <a:gd name="connsiteY27" fmla="*/ 5269832 h 16435137"/>
              <a:gd name="connsiteX28" fmla="*/ 558348 w 13432138"/>
              <a:gd name="connsiteY28" fmla="*/ 5245769 h 16435137"/>
              <a:gd name="connsiteX29" fmla="*/ 413969 w 13432138"/>
              <a:gd name="connsiteY29" fmla="*/ 5221705 h 16435137"/>
              <a:gd name="connsiteX30" fmla="*/ 173338 w 13432138"/>
              <a:gd name="connsiteY30" fmla="*/ 5245769 h 16435137"/>
              <a:gd name="connsiteX31" fmla="*/ 245527 w 13432138"/>
              <a:gd name="connsiteY31" fmla="*/ 5462337 h 16435137"/>
              <a:gd name="connsiteX32" fmla="*/ 269590 w 13432138"/>
              <a:gd name="connsiteY32" fmla="*/ 5727032 h 16435137"/>
              <a:gd name="connsiteX33" fmla="*/ 341780 w 13432138"/>
              <a:gd name="connsiteY33" fmla="*/ 6208295 h 16435137"/>
              <a:gd name="connsiteX34" fmla="*/ 486159 w 13432138"/>
              <a:gd name="connsiteY34" fmla="*/ 6448926 h 16435137"/>
              <a:gd name="connsiteX35" fmla="*/ 823043 w 13432138"/>
              <a:gd name="connsiteY35" fmla="*/ 6641432 h 16435137"/>
              <a:gd name="connsiteX36" fmla="*/ 967422 w 13432138"/>
              <a:gd name="connsiteY36" fmla="*/ 6737684 h 16435137"/>
              <a:gd name="connsiteX37" fmla="*/ 967422 w 13432138"/>
              <a:gd name="connsiteY37" fmla="*/ 7050505 h 16435137"/>
              <a:gd name="connsiteX38" fmla="*/ 774917 w 13432138"/>
              <a:gd name="connsiteY38" fmla="*/ 7218947 h 16435137"/>
              <a:gd name="connsiteX39" fmla="*/ 486159 w 13432138"/>
              <a:gd name="connsiteY39" fmla="*/ 7218947 h 16435137"/>
              <a:gd name="connsiteX40" fmla="*/ 341780 w 13432138"/>
              <a:gd name="connsiteY40" fmla="*/ 7507705 h 16435137"/>
              <a:gd name="connsiteX41" fmla="*/ 197401 w 13432138"/>
              <a:gd name="connsiteY41" fmla="*/ 7844590 h 16435137"/>
              <a:gd name="connsiteX42" fmla="*/ 101148 w 13432138"/>
              <a:gd name="connsiteY42" fmla="*/ 8157411 h 16435137"/>
              <a:gd name="connsiteX43" fmla="*/ 197401 w 13432138"/>
              <a:gd name="connsiteY43" fmla="*/ 8422105 h 16435137"/>
              <a:gd name="connsiteX44" fmla="*/ 630538 w 13432138"/>
              <a:gd name="connsiteY44" fmla="*/ 8662737 h 16435137"/>
              <a:gd name="connsiteX45" fmla="*/ 1063674 w 13432138"/>
              <a:gd name="connsiteY45" fmla="*/ 8783053 h 16435137"/>
              <a:gd name="connsiteX46" fmla="*/ 1496811 w 13432138"/>
              <a:gd name="connsiteY46" fmla="*/ 8831179 h 16435137"/>
              <a:gd name="connsiteX47" fmla="*/ 1809632 w 13432138"/>
              <a:gd name="connsiteY47" fmla="*/ 8590547 h 16435137"/>
              <a:gd name="connsiteX48" fmla="*/ 1905885 w 13432138"/>
              <a:gd name="connsiteY48" fmla="*/ 8325853 h 16435137"/>
              <a:gd name="connsiteX49" fmla="*/ 2050264 w 13432138"/>
              <a:gd name="connsiteY49" fmla="*/ 8205537 h 16435137"/>
              <a:gd name="connsiteX50" fmla="*/ 2242769 w 13432138"/>
              <a:gd name="connsiteY50" fmla="*/ 8181474 h 16435137"/>
              <a:gd name="connsiteX51" fmla="*/ 2459338 w 13432138"/>
              <a:gd name="connsiteY51" fmla="*/ 8398042 h 16435137"/>
              <a:gd name="connsiteX52" fmla="*/ 2579653 w 13432138"/>
              <a:gd name="connsiteY52" fmla="*/ 8614611 h 16435137"/>
              <a:gd name="connsiteX53" fmla="*/ 2772159 w 13432138"/>
              <a:gd name="connsiteY53" fmla="*/ 8662737 h 16435137"/>
              <a:gd name="connsiteX54" fmla="*/ 3084980 w 13432138"/>
              <a:gd name="connsiteY54" fmla="*/ 8783053 h 16435137"/>
              <a:gd name="connsiteX55" fmla="*/ 3445927 w 13432138"/>
              <a:gd name="connsiteY55" fmla="*/ 9047747 h 16435137"/>
              <a:gd name="connsiteX56" fmla="*/ 3614369 w 13432138"/>
              <a:gd name="connsiteY56" fmla="*/ 9312442 h 16435137"/>
              <a:gd name="connsiteX57" fmla="*/ 3710622 w 13432138"/>
              <a:gd name="connsiteY57" fmla="*/ 9625263 h 16435137"/>
              <a:gd name="connsiteX58" fmla="*/ 3614369 w 13432138"/>
              <a:gd name="connsiteY58" fmla="*/ 9986211 h 16435137"/>
              <a:gd name="connsiteX59" fmla="*/ 3662495 w 13432138"/>
              <a:gd name="connsiteY59" fmla="*/ 10323095 h 16435137"/>
              <a:gd name="connsiteX60" fmla="*/ 3879064 w 13432138"/>
              <a:gd name="connsiteY60" fmla="*/ 10371221 h 16435137"/>
              <a:gd name="connsiteX61" fmla="*/ 4095632 w 13432138"/>
              <a:gd name="connsiteY61" fmla="*/ 10178716 h 16435137"/>
              <a:gd name="connsiteX62" fmla="*/ 4360327 w 13432138"/>
              <a:gd name="connsiteY62" fmla="*/ 10010274 h 16435137"/>
              <a:gd name="connsiteX63" fmla="*/ 4745338 w 13432138"/>
              <a:gd name="connsiteY63" fmla="*/ 10010274 h 16435137"/>
              <a:gd name="connsiteX64" fmla="*/ 5154411 w 13432138"/>
              <a:gd name="connsiteY64" fmla="*/ 10106526 h 16435137"/>
              <a:gd name="connsiteX65" fmla="*/ 5515359 w 13432138"/>
              <a:gd name="connsiteY65" fmla="*/ 10010274 h 16435137"/>
              <a:gd name="connsiteX66" fmla="*/ 6068811 w 13432138"/>
              <a:gd name="connsiteY66" fmla="*/ 9986211 h 16435137"/>
              <a:gd name="connsiteX67" fmla="*/ 6405695 w 13432138"/>
              <a:gd name="connsiteY67" fmla="*/ 9986211 h 16435137"/>
              <a:gd name="connsiteX68" fmla="*/ 6742580 w 13432138"/>
              <a:gd name="connsiteY68" fmla="*/ 9865895 h 16435137"/>
              <a:gd name="connsiteX69" fmla="*/ 7007274 w 13432138"/>
              <a:gd name="connsiteY69" fmla="*/ 9793705 h 16435137"/>
              <a:gd name="connsiteX70" fmla="*/ 7079464 w 13432138"/>
              <a:gd name="connsiteY70" fmla="*/ 9697453 h 16435137"/>
              <a:gd name="connsiteX71" fmla="*/ 7247906 w 13432138"/>
              <a:gd name="connsiteY71" fmla="*/ 9553074 h 16435137"/>
              <a:gd name="connsiteX72" fmla="*/ 7440411 w 13432138"/>
              <a:gd name="connsiteY72" fmla="*/ 9769642 h 16435137"/>
              <a:gd name="connsiteX73" fmla="*/ 7825422 w 13432138"/>
              <a:gd name="connsiteY73" fmla="*/ 9841832 h 16435137"/>
              <a:gd name="connsiteX74" fmla="*/ 7993864 w 13432138"/>
              <a:gd name="connsiteY74" fmla="*/ 9769642 h 16435137"/>
              <a:gd name="connsiteX75" fmla="*/ 8138243 w 13432138"/>
              <a:gd name="connsiteY75" fmla="*/ 9649326 h 16435137"/>
              <a:gd name="connsiteX76" fmla="*/ 8427001 w 13432138"/>
              <a:gd name="connsiteY76" fmla="*/ 9865895 h 16435137"/>
              <a:gd name="connsiteX77" fmla="*/ 8499190 w 13432138"/>
              <a:gd name="connsiteY77" fmla="*/ 10178716 h 16435137"/>
              <a:gd name="connsiteX78" fmla="*/ 8451064 w 13432138"/>
              <a:gd name="connsiteY78" fmla="*/ 10539663 h 16435137"/>
              <a:gd name="connsiteX79" fmla="*/ 8220541 w 13432138"/>
              <a:gd name="connsiteY79" fmla="*/ 10979831 h 16435137"/>
              <a:gd name="connsiteX80" fmla="*/ 8289214 w 13432138"/>
              <a:gd name="connsiteY80" fmla="*/ 11228595 h 16435137"/>
              <a:gd name="connsiteX81" fmla="*/ 8625549 w 13432138"/>
              <a:gd name="connsiteY81" fmla="*/ 11129266 h 16435137"/>
              <a:gd name="connsiteX82" fmla="*/ 8900243 w 13432138"/>
              <a:gd name="connsiteY82" fmla="*/ 10748211 h 16435137"/>
              <a:gd name="connsiteX83" fmla="*/ 9140875 w 13432138"/>
              <a:gd name="connsiteY83" fmla="*/ 10531642 h 16435137"/>
              <a:gd name="connsiteX84" fmla="*/ 9413590 w 13432138"/>
              <a:gd name="connsiteY84" fmla="*/ 10635916 h 16435137"/>
              <a:gd name="connsiteX85" fmla="*/ 9703007 w 13432138"/>
              <a:gd name="connsiteY85" fmla="*/ 10597679 h 16435137"/>
              <a:gd name="connsiteX86" fmla="*/ 9878811 w 13432138"/>
              <a:gd name="connsiteY86" fmla="*/ 10828421 h 16435137"/>
              <a:gd name="connsiteX87" fmla="*/ 10267338 w 13432138"/>
              <a:gd name="connsiteY87" fmla="*/ 10941155 h 16435137"/>
              <a:gd name="connsiteX88" fmla="*/ 10301070 w 13432138"/>
              <a:gd name="connsiteY88" fmla="*/ 11870608 h 16435137"/>
              <a:gd name="connsiteX89" fmla="*/ 10580488 w 13432138"/>
              <a:gd name="connsiteY89" fmla="*/ 12569539 h 16435137"/>
              <a:gd name="connsiteX90" fmla="*/ 10905506 w 13432138"/>
              <a:gd name="connsiteY90" fmla="*/ 12940046 h 16435137"/>
              <a:gd name="connsiteX91" fmla="*/ 11458959 w 13432138"/>
              <a:gd name="connsiteY91" fmla="*/ 13018169 h 16435137"/>
              <a:gd name="connsiteX92" fmla="*/ 11795843 w 13432138"/>
              <a:gd name="connsiteY92" fmla="*/ 13234737 h 16435137"/>
              <a:gd name="connsiteX93" fmla="*/ 11771780 w 13432138"/>
              <a:gd name="connsiteY93" fmla="*/ 13884442 h 16435137"/>
              <a:gd name="connsiteX94" fmla="*/ 11531148 w 13432138"/>
              <a:gd name="connsiteY94" fmla="*/ 14582274 h 16435137"/>
              <a:gd name="connsiteX95" fmla="*/ 11458959 w 13432138"/>
              <a:gd name="connsiteY95" fmla="*/ 15256042 h 16435137"/>
              <a:gd name="connsiteX96" fmla="*/ 11723653 w 13432138"/>
              <a:gd name="connsiteY96" fmla="*/ 15737305 h 16435137"/>
              <a:gd name="connsiteX97" fmla="*/ 12445548 w 13432138"/>
              <a:gd name="connsiteY97" fmla="*/ 16122316 h 16435137"/>
              <a:gd name="connsiteX98" fmla="*/ 13071190 w 13432138"/>
              <a:gd name="connsiteY98" fmla="*/ 16266695 h 16435137"/>
              <a:gd name="connsiteX99" fmla="*/ 13432138 w 13432138"/>
              <a:gd name="connsiteY99" fmla="*/ 16435137 h 1643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3432138" h="16435137">
                <a:moveTo>
                  <a:pt x="53022" y="0"/>
                </a:moveTo>
                <a:cubicBezTo>
                  <a:pt x="89116" y="72190"/>
                  <a:pt x="125211" y="144380"/>
                  <a:pt x="149274" y="216569"/>
                </a:cubicBezTo>
                <a:cubicBezTo>
                  <a:pt x="173337" y="288758"/>
                  <a:pt x="201411" y="364958"/>
                  <a:pt x="197401" y="433137"/>
                </a:cubicBezTo>
                <a:cubicBezTo>
                  <a:pt x="193391" y="501316"/>
                  <a:pt x="157295" y="569495"/>
                  <a:pt x="125211" y="625642"/>
                </a:cubicBezTo>
                <a:cubicBezTo>
                  <a:pt x="93127" y="681789"/>
                  <a:pt x="16927" y="705852"/>
                  <a:pt x="4895" y="770021"/>
                </a:cubicBezTo>
                <a:cubicBezTo>
                  <a:pt x="-7137" y="834190"/>
                  <a:pt x="885" y="954506"/>
                  <a:pt x="53022" y="1010653"/>
                </a:cubicBezTo>
                <a:cubicBezTo>
                  <a:pt x="105159" y="1066800"/>
                  <a:pt x="205422" y="1082842"/>
                  <a:pt x="317717" y="1106905"/>
                </a:cubicBezTo>
                <a:cubicBezTo>
                  <a:pt x="430012" y="1130968"/>
                  <a:pt x="594443" y="1134979"/>
                  <a:pt x="726790" y="1155032"/>
                </a:cubicBezTo>
                <a:cubicBezTo>
                  <a:pt x="859137" y="1175085"/>
                  <a:pt x="1015548" y="1187116"/>
                  <a:pt x="1111801" y="1227221"/>
                </a:cubicBezTo>
                <a:cubicBezTo>
                  <a:pt x="1208054" y="1267326"/>
                  <a:pt x="1264201" y="1323473"/>
                  <a:pt x="1304306" y="1395663"/>
                </a:cubicBezTo>
                <a:cubicBezTo>
                  <a:pt x="1344411" y="1467853"/>
                  <a:pt x="1356443" y="1580147"/>
                  <a:pt x="1352432" y="1660358"/>
                </a:cubicBezTo>
                <a:cubicBezTo>
                  <a:pt x="1348421" y="1740569"/>
                  <a:pt x="1300295" y="1812758"/>
                  <a:pt x="1280243" y="1876926"/>
                </a:cubicBezTo>
                <a:cubicBezTo>
                  <a:pt x="1260191" y="1941094"/>
                  <a:pt x="1204043" y="1981201"/>
                  <a:pt x="1232117" y="2045369"/>
                </a:cubicBezTo>
                <a:cubicBezTo>
                  <a:pt x="1260191" y="2109538"/>
                  <a:pt x="1384517" y="2169695"/>
                  <a:pt x="1448685" y="2261937"/>
                </a:cubicBezTo>
                <a:cubicBezTo>
                  <a:pt x="1512853" y="2354179"/>
                  <a:pt x="1585043" y="2470484"/>
                  <a:pt x="1617127" y="2598821"/>
                </a:cubicBezTo>
                <a:cubicBezTo>
                  <a:pt x="1649211" y="2727158"/>
                  <a:pt x="1645200" y="2935705"/>
                  <a:pt x="1641190" y="3031958"/>
                </a:cubicBezTo>
                <a:cubicBezTo>
                  <a:pt x="1637180" y="3128211"/>
                  <a:pt x="1621138" y="3136232"/>
                  <a:pt x="1593064" y="3176337"/>
                </a:cubicBezTo>
                <a:cubicBezTo>
                  <a:pt x="1564990" y="3216442"/>
                  <a:pt x="1480769" y="3216443"/>
                  <a:pt x="1472748" y="3272590"/>
                </a:cubicBezTo>
                <a:cubicBezTo>
                  <a:pt x="1464727" y="3328737"/>
                  <a:pt x="1536917" y="3433011"/>
                  <a:pt x="1544938" y="3513221"/>
                </a:cubicBezTo>
                <a:cubicBezTo>
                  <a:pt x="1552959" y="3593432"/>
                  <a:pt x="1532906" y="3673643"/>
                  <a:pt x="1520874" y="3753853"/>
                </a:cubicBezTo>
                <a:cubicBezTo>
                  <a:pt x="1508842" y="3834064"/>
                  <a:pt x="1500822" y="3934326"/>
                  <a:pt x="1472748" y="3994484"/>
                </a:cubicBezTo>
                <a:cubicBezTo>
                  <a:pt x="1444674" y="4054642"/>
                  <a:pt x="1424621" y="4070684"/>
                  <a:pt x="1352432" y="4114800"/>
                </a:cubicBezTo>
                <a:cubicBezTo>
                  <a:pt x="1280243" y="4158916"/>
                  <a:pt x="1119821" y="4215063"/>
                  <a:pt x="1039611" y="4259179"/>
                </a:cubicBezTo>
                <a:cubicBezTo>
                  <a:pt x="959401" y="4303295"/>
                  <a:pt x="911274" y="4327358"/>
                  <a:pt x="871169" y="4379495"/>
                </a:cubicBezTo>
                <a:cubicBezTo>
                  <a:pt x="831064" y="4431632"/>
                  <a:pt x="790959" y="4495800"/>
                  <a:pt x="798980" y="4572000"/>
                </a:cubicBezTo>
                <a:cubicBezTo>
                  <a:pt x="807001" y="4648200"/>
                  <a:pt x="903253" y="4748463"/>
                  <a:pt x="919295" y="4836695"/>
                </a:cubicBezTo>
                <a:cubicBezTo>
                  <a:pt x="935337" y="4924927"/>
                  <a:pt x="931327" y="5029201"/>
                  <a:pt x="895232" y="5101390"/>
                </a:cubicBezTo>
                <a:cubicBezTo>
                  <a:pt x="859137" y="5173580"/>
                  <a:pt x="758874" y="5245769"/>
                  <a:pt x="702727" y="5269832"/>
                </a:cubicBezTo>
                <a:cubicBezTo>
                  <a:pt x="646580" y="5293895"/>
                  <a:pt x="558348" y="5245769"/>
                  <a:pt x="558348" y="5245769"/>
                </a:cubicBezTo>
                <a:cubicBezTo>
                  <a:pt x="510222" y="5237748"/>
                  <a:pt x="478137" y="5221705"/>
                  <a:pt x="413969" y="5221705"/>
                </a:cubicBezTo>
                <a:cubicBezTo>
                  <a:pt x="349801" y="5221705"/>
                  <a:pt x="201412" y="5205664"/>
                  <a:pt x="173338" y="5245769"/>
                </a:cubicBezTo>
                <a:cubicBezTo>
                  <a:pt x="145264" y="5285874"/>
                  <a:pt x="229485" y="5382127"/>
                  <a:pt x="245527" y="5462337"/>
                </a:cubicBezTo>
                <a:cubicBezTo>
                  <a:pt x="261569" y="5542547"/>
                  <a:pt x="253548" y="5602706"/>
                  <a:pt x="269590" y="5727032"/>
                </a:cubicBezTo>
                <a:cubicBezTo>
                  <a:pt x="285632" y="5851358"/>
                  <a:pt x="305685" y="6087979"/>
                  <a:pt x="341780" y="6208295"/>
                </a:cubicBezTo>
                <a:cubicBezTo>
                  <a:pt x="377875" y="6328611"/>
                  <a:pt x="405949" y="6376737"/>
                  <a:pt x="486159" y="6448926"/>
                </a:cubicBezTo>
                <a:cubicBezTo>
                  <a:pt x="566370" y="6521116"/>
                  <a:pt x="742833" y="6593306"/>
                  <a:pt x="823043" y="6641432"/>
                </a:cubicBezTo>
                <a:cubicBezTo>
                  <a:pt x="903253" y="6689558"/>
                  <a:pt x="943359" y="6669505"/>
                  <a:pt x="967422" y="6737684"/>
                </a:cubicBezTo>
                <a:cubicBezTo>
                  <a:pt x="991485" y="6805863"/>
                  <a:pt x="999506" y="6970295"/>
                  <a:pt x="967422" y="7050505"/>
                </a:cubicBezTo>
                <a:cubicBezTo>
                  <a:pt x="935338" y="7130715"/>
                  <a:pt x="855127" y="7190873"/>
                  <a:pt x="774917" y="7218947"/>
                </a:cubicBezTo>
                <a:cubicBezTo>
                  <a:pt x="694707" y="7247021"/>
                  <a:pt x="558349" y="7170821"/>
                  <a:pt x="486159" y="7218947"/>
                </a:cubicBezTo>
                <a:cubicBezTo>
                  <a:pt x="413970" y="7267073"/>
                  <a:pt x="389906" y="7403431"/>
                  <a:pt x="341780" y="7507705"/>
                </a:cubicBezTo>
                <a:cubicBezTo>
                  <a:pt x="293654" y="7611979"/>
                  <a:pt x="237506" y="7736306"/>
                  <a:pt x="197401" y="7844590"/>
                </a:cubicBezTo>
                <a:cubicBezTo>
                  <a:pt x="157296" y="7952874"/>
                  <a:pt x="101148" y="8061159"/>
                  <a:pt x="101148" y="8157411"/>
                </a:cubicBezTo>
                <a:cubicBezTo>
                  <a:pt x="101148" y="8253663"/>
                  <a:pt x="109169" y="8337884"/>
                  <a:pt x="197401" y="8422105"/>
                </a:cubicBezTo>
                <a:cubicBezTo>
                  <a:pt x="285633" y="8506326"/>
                  <a:pt x="486159" y="8602579"/>
                  <a:pt x="630538" y="8662737"/>
                </a:cubicBezTo>
                <a:cubicBezTo>
                  <a:pt x="774917" y="8722895"/>
                  <a:pt x="919295" y="8754979"/>
                  <a:pt x="1063674" y="8783053"/>
                </a:cubicBezTo>
                <a:cubicBezTo>
                  <a:pt x="1208053" y="8811127"/>
                  <a:pt x="1372485" y="8863263"/>
                  <a:pt x="1496811" y="8831179"/>
                </a:cubicBezTo>
                <a:cubicBezTo>
                  <a:pt x="1621137" y="8799095"/>
                  <a:pt x="1741453" y="8674768"/>
                  <a:pt x="1809632" y="8590547"/>
                </a:cubicBezTo>
                <a:cubicBezTo>
                  <a:pt x="1877811" y="8506326"/>
                  <a:pt x="1865780" y="8390021"/>
                  <a:pt x="1905885" y="8325853"/>
                </a:cubicBezTo>
                <a:cubicBezTo>
                  <a:pt x="1945990" y="8261685"/>
                  <a:pt x="1994117" y="8229600"/>
                  <a:pt x="2050264" y="8205537"/>
                </a:cubicBezTo>
                <a:cubicBezTo>
                  <a:pt x="2106411" y="8181474"/>
                  <a:pt x="2174590" y="8149390"/>
                  <a:pt x="2242769" y="8181474"/>
                </a:cubicBezTo>
                <a:cubicBezTo>
                  <a:pt x="2310948" y="8213558"/>
                  <a:pt x="2403191" y="8325853"/>
                  <a:pt x="2459338" y="8398042"/>
                </a:cubicBezTo>
                <a:cubicBezTo>
                  <a:pt x="2515485" y="8470232"/>
                  <a:pt x="2527516" y="8570495"/>
                  <a:pt x="2579653" y="8614611"/>
                </a:cubicBezTo>
                <a:cubicBezTo>
                  <a:pt x="2631790" y="8658727"/>
                  <a:pt x="2687938" y="8634663"/>
                  <a:pt x="2772159" y="8662737"/>
                </a:cubicBezTo>
                <a:cubicBezTo>
                  <a:pt x="2856380" y="8690811"/>
                  <a:pt x="2972685" y="8718885"/>
                  <a:pt x="3084980" y="8783053"/>
                </a:cubicBezTo>
                <a:cubicBezTo>
                  <a:pt x="3197275" y="8847221"/>
                  <a:pt x="3357696" y="8959516"/>
                  <a:pt x="3445927" y="9047747"/>
                </a:cubicBezTo>
                <a:cubicBezTo>
                  <a:pt x="3534158" y="9135978"/>
                  <a:pt x="3570253" y="9216189"/>
                  <a:pt x="3614369" y="9312442"/>
                </a:cubicBezTo>
                <a:cubicBezTo>
                  <a:pt x="3658485" y="9408695"/>
                  <a:pt x="3710622" y="9512968"/>
                  <a:pt x="3710622" y="9625263"/>
                </a:cubicBezTo>
                <a:cubicBezTo>
                  <a:pt x="3710622" y="9737558"/>
                  <a:pt x="3622390" y="9869906"/>
                  <a:pt x="3614369" y="9986211"/>
                </a:cubicBezTo>
                <a:cubicBezTo>
                  <a:pt x="3606348" y="10102516"/>
                  <a:pt x="3618379" y="10258927"/>
                  <a:pt x="3662495" y="10323095"/>
                </a:cubicBezTo>
                <a:cubicBezTo>
                  <a:pt x="3706611" y="10387263"/>
                  <a:pt x="3806875" y="10395284"/>
                  <a:pt x="3879064" y="10371221"/>
                </a:cubicBezTo>
                <a:cubicBezTo>
                  <a:pt x="3951253" y="10347158"/>
                  <a:pt x="4015422" y="10238874"/>
                  <a:pt x="4095632" y="10178716"/>
                </a:cubicBezTo>
                <a:cubicBezTo>
                  <a:pt x="4175842" y="10118558"/>
                  <a:pt x="4252043" y="10038348"/>
                  <a:pt x="4360327" y="10010274"/>
                </a:cubicBezTo>
                <a:cubicBezTo>
                  <a:pt x="4468611" y="9982200"/>
                  <a:pt x="4612991" y="9994232"/>
                  <a:pt x="4745338" y="10010274"/>
                </a:cubicBezTo>
                <a:cubicBezTo>
                  <a:pt x="4877685" y="10026316"/>
                  <a:pt x="5026074" y="10106526"/>
                  <a:pt x="5154411" y="10106526"/>
                </a:cubicBezTo>
                <a:cubicBezTo>
                  <a:pt x="5282748" y="10106526"/>
                  <a:pt x="5362959" y="10030326"/>
                  <a:pt x="5515359" y="10010274"/>
                </a:cubicBezTo>
                <a:cubicBezTo>
                  <a:pt x="5667759" y="9990222"/>
                  <a:pt x="5920422" y="9990221"/>
                  <a:pt x="6068811" y="9986211"/>
                </a:cubicBezTo>
                <a:cubicBezTo>
                  <a:pt x="6217200" y="9982201"/>
                  <a:pt x="6293400" y="10006264"/>
                  <a:pt x="6405695" y="9986211"/>
                </a:cubicBezTo>
                <a:cubicBezTo>
                  <a:pt x="6517990" y="9966158"/>
                  <a:pt x="6642317" y="9897979"/>
                  <a:pt x="6742580" y="9865895"/>
                </a:cubicBezTo>
                <a:cubicBezTo>
                  <a:pt x="6842843" y="9833811"/>
                  <a:pt x="6951127" y="9821779"/>
                  <a:pt x="7007274" y="9793705"/>
                </a:cubicBezTo>
                <a:cubicBezTo>
                  <a:pt x="7063421" y="9765631"/>
                  <a:pt x="7039359" y="9737558"/>
                  <a:pt x="7079464" y="9697453"/>
                </a:cubicBezTo>
                <a:cubicBezTo>
                  <a:pt x="7119569" y="9657348"/>
                  <a:pt x="7187748" y="9541043"/>
                  <a:pt x="7247906" y="9553074"/>
                </a:cubicBezTo>
                <a:cubicBezTo>
                  <a:pt x="7308064" y="9565105"/>
                  <a:pt x="7344158" y="9721516"/>
                  <a:pt x="7440411" y="9769642"/>
                </a:cubicBezTo>
                <a:cubicBezTo>
                  <a:pt x="7536664" y="9817768"/>
                  <a:pt x="7733180" y="9841832"/>
                  <a:pt x="7825422" y="9841832"/>
                </a:cubicBezTo>
                <a:cubicBezTo>
                  <a:pt x="7917664" y="9841832"/>
                  <a:pt x="7941727" y="9801726"/>
                  <a:pt x="7993864" y="9769642"/>
                </a:cubicBezTo>
                <a:cubicBezTo>
                  <a:pt x="8046001" y="9737558"/>
                  <a:pt x="8066054" y="9633284"/>
                  <a:pt x="8138243" y="9649326"/>
                </a:cubicBezTo>
                <a:cubicBezTo>
                  <a:pt x="8210432" y="9665368"/>
                  <a:pt x="8366843" y="9777663"/>
                  <a:pt x="8427001" y="9865895"/>
                </a:cubicBezTo>
                <a:cubicBezTo>
                  <a:pt x="8487159" y="9954127"/>
                  <a:pt x="8495180" y="10066422"/>
                  <a:pt x="8499190" y="10178716"/>
                </a:cubicBezTo>
                <a:cubicBezTo>
                  <a:pt x="8503200" y="10291010"/>
                  <a:pt x="8497506" y="10406144"/>
                  <a:pt x="8451064" y="10539663"/>
                </a:cubicBezTo>
                <a:cubicBezTo>
                  <a:pt x="8404623" y="10673182"/>
                  <a:pt x="8247516" y="10865009"/>
                  <a:pt x="8220541" y="10979831"/>
                </a:cubicBezTo>
                <a:cubicBezTo>
                  <a:pt x="8193566" y="11094653"/>
                  <a:pt x="8221713" y="11203689"/>
                  <a:pt x="8289214" y="11228595"/>
                </a:cubicBezTo>
                <a:cubicBezTo>
                  <a:pt x="8356715" y="11253501"/>
                  <a:pt x="8538654" y="11230866"/>
                  <a:pt x="8625549" y="11129266"/>
                </a:cubicBezTo>
                <a:cubicBezTo>
                  <a:pt x="8712444" y="11027666"/>
                  <a:pt x="8822706" y="10864516"/>
                  <a:pt x="8900243" y="10748211"/>
                </a:cubicBezTo>
                <a:cubicBezTo>
                  <a:pt x="8977780" y="10631906"/>
                  <a:pt x="9055317" y="10550358"/>
                  <a:pt x="9140875" y="10531642"/>
                </a:cubicBezTo>
                <a:cubicBezTo>
                  <a:pt x="9226433" y="10512926"/>
                  <a:pt x="9332427" y="10601946"/>
                  <a:pt x="9413590" y="10635916"/>
                </a:cubicBezTo>
                <a:cubicBezTo>
                  <a:pt x="9494753" y="10669886"/>
                  <a:pt x="9625470" y="10565595"/>
                  <a:pt x="9703007" y="10597679"/>
                </a:cubicBezTo>
                <a:cubicBezTo>
                  <a:pt x="9780544" y="10629763"/>
                  <a:pt x="9770142" y="10812928"/>
                  <a:pt x="9878811" y="10828421"/>
                </a:cubicBezTo>
                <a:cubicBezTo>
                  <a:pt x="9987480" y="10843914"/>
                  <a:pt x="10151033" y="10934471"/>
                  <a:pt x="10267338" y="10941155"/>
                </a:cubicBezTo>
                <a:cubicBezTo>
                  <a:pt x="10383643" y="10947839"/>
                  <a:pt x="10248878" y="11599211"/>
                  <a:pt x="10301070" y="11870608"/>
                </a:cubicBezTo>
                <a:cubicBezTo>
                  <a:pt x="10353262" y="12142005"/>
                  <a:pt x="10479749" y="12391299"/>
                  <a:pt x="10580488" y="12569539"/>
                </a:cubicBezTo>
                <a:cubicBezTo>
                  <a:pt x="10681227" y="12747779"/>
                  <a:pt x="10759094" y="12865274"/>
                  <a:pt x="10905506" y="12940046"/>
                </a:cubicBezTo>
                <a:cubicBezTo>
                  <a:pt x="11051918" y="13014818"/>
                  <a:pt x="11310570" y="12969054"/>
                  <a:pt x="11458959" y="13018169"/>
                </a:cubicBezTo>
                <a:cubicBezTo>
                  <a:pt x="11607349" y="13067284"/>
                  <a:pt x="11743706" y="13090358"/>
                  <a:pt x="11795843" y="13234737"/>
                </a:cubicBezTo>
                <a:cubicBezTo>
                  <a:pt x="11847980" y="13379116"/>
                  <a:pt x="11815896" y="13659853"/>
                  <a:pt x="11771780" y="13884442"/>
                </a:cubicBezTo>
                <a:cubicBezTo>
                  <a:pt x="11727664" y="14109032"/>
                  <a:pt x="11583285" y="14353674"/>
                  <a:pt x="11531148" y="14582274"/>
                </a:cubicBezTo>
                <a:cubicBezTo>
                  <a:pt x="11479011" y="14810874"/>
                  <a:pt x="11426875" y="15063537"/>
                  <a:pt x="11458959" y="15256042"/>
                </a:cubicBezTo>
                <a:cubicBezTo>
                  <a:pt x="11491043" y="15448547"/>
                  <a:pt x="11559222" y="15592926"/>
                  <a:pt x="11723653" y="15737305"/>
                </a:cubicBezTo>
                <a:cubicBezTo>
                  <a:pt x="11888084" y="15881684"/>
                  <a:pt x="12220959" y="16034084"/>
                  <a:pt x="12445548" y="16122316"/>
                </a:cubicBezTo>
                <a:cubicBezTo>
                  <a:pt x="12670138" y="16210548"/>
                  <a:pt x="12906758" y="16214558"/>
                  <a:pt x="13071190" y="16266695"/>
                </a:cubicBezTo>
                <a:cubicBezTo>
                  <a:pt x="13235622" y="16318832"/>
                  <a:pt x="13384012" y="16407063"/>
                  <a:pt x="13432138" y="16435137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5" name="Group 204"/>
          <p:cNvGrpSpPr/>
          <p:nvPr/>
        </p:nvGrpSpPr>
        <p:grpSpPr>
          <a:xfrm>
            <a:off x="15308278" y="10728959"/>
            <a:ext cx="1451842" cy="1309816"/>
            <a:chOff x="5305666" y="8031892"/>
            <a:chExt cx="1451842" cy="1309816"/>
          </a:xfrm>
        </p:grpSpPr>
        <p:sp>
          <p:nvSpPr>
            <p:cNvPr id="206" name="Rectangle 205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571876" y="631371"/>
            <a:ext cx="17166395" cy="16501597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Freeform 230"/>
          <p:cNvSpPr/>
          <p:nvPr/>
        </p:nvSpPr>
        <p:spPr>
          <a:xfrm rot="9773416">
            <a:off x="11961567" y="11366585"/>
            <a:ext cx="608996" cy="546913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TextBox 231"/>
          <p:cNvSpPr txBox="1"/>
          <p:nvPr/>
        </p:nvSpPr>
        <p:spPr>
          <a:xfrm>
            <a:off x="12190435" y="1232164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172" name="TextBox 171"/>
          <p:cNvSpPr txBox="1"/>
          <p:nvPr/>
        </p:nvSpPr>
        <p:spPr>
          <a:xfrm rot="2148558">
            <a:off x="6752764" y="15186719"/>
            <a:ext cx="122427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Manich</a:t>
            </a:r>
            <a:endParaRPr lang="en-US" sz="2400" b="1" i="1" dirty="0"/>
          </a:p>
        </p:txBody>
      </p:sp>
      <p:sp>
        <p:nvSpPr>
          <p:cNvPr id="180" name="TextBox 179"/>
          <p:cNvSpPr txBox="1"/>
          <p:nvPr/>
        </p:nvSpPr>
        <p:spPr>
          <a:xfrm rot="4033915">
            <a:off x="7422661" y="15881849"/>
            <a:ext cx="88778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River</a:t>
            </a:r>
            <a:endParaRPr lang="en-US" sz="2400" b="1" i="1" dirty="0"/>
          </a:p>
        </p:txBody>
      </p:sp>
      <p:sp>
        <p:nvSpPr>
          <p:cNvPr id="185" name="TextBox 184"/>
          <p:cNvSpPr txBox="1"/>
          <p:nvPr/>
        </p:nvSpPr>
        <p:spPr>
          <a:xfrm>
            <a:off x="1350333" y="10301667"/>
            <a:ext cx="22270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sp>
        <p:nvSpPr>
          <p:cNvPr id="198" name="Freeform 197"/>
          <p:cNvSpPr/>
          <p:nvPr/>
        </p:nvSpPr>
        <p:spPr>
          <a:xfrm rot="20675259">
            <a:off x="12664098" y="10657960"/>
            <a:ext cx="776377" cy="779009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6377" h="779009">
                <a:moveTo>
                  <a:pt x="658610" y="0"/>
                </a:moveTo>
                <a:lnTo>
                  <a:pt x="222225" y="483924"/>
                </a:lnTo>
                <a:lnTo>
                  <a:pt x="171223" y="352775"/>
                </a:lnTo>
                <a:lnTo>
                  <a:pt x="0" y="779009"/>
                </a:lnTo>
                <a:lnTo>
                  <a:pt x="386161" y="611430"/>
                </a:lnTo>
                <a:lnTo>
                  <a:pt x="302372" y="560428"/>
                </a:lnTo>
                <a:cubicBezTo>
                  <a:pt x="368155" y="493629"/>
                  <a:pt x="649470" y="259997"/>
                  <a:pt x="776377" y="168467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093790" y="11282081"/>
            <a:ext cx="508716" cy="1332339"/>
          </a:xfrm>
          <a:custGeom>
            <a:avLst/>
            <a:gdLst>
              <a:gd name="connsiteX0" fmla="*/ 457200 w 457200"/>
              <a:gd name="connsiteY0" fmla="*/ 0 h 1344706"/>
              <a:gd name="connsiteX1" fmla="*/ 53788 w 457200"/>
              <a:gd name="connsiteY1" fmla="*/ 389965 h 1344706"/>
              <a:gd name="connsiteX2" fmla="*/ 161365 w 457200"/>
              <a:gd name="connsiteY2" fmla="*/ 1183342 h 1344706"/>
              <a:gd name="connsiteX3" fmla="*/ 0 w 457200"/>
              <a:gd name="connsiteY3" fmla="*/ 1344706 h 1344706"/>
              <a:gd name="connsiteX0" fmla="*/ 457200 w 457200"/>
              <a:gd name="connsiteY0" fmla="*/ 0 h 1354161"/>
              <a:gd name="connsiteX1" fmla="*/ 53788 w 457200"/>
              <a:gd name="connsiteY1" fmla="*/ 389965 h 1354161"/>
              <a:gd name="connsiteX2" fmla="*/ 233487 w 457200"/>
              <a:gd name="connsiteY2" fmla="*/ 1242585 h 1354161"/>
              <a:gd name="connsiteX3" fmla="*/ 0 w 457200"/>
              <a:gd name="connsiteY3" fmla="*/ 1344706 h 1354161"/>
              <a:gd name="connsiteX0" fmla="*/ 457200 w 457200"/>
              <a:gd name="connsiteY0" fmla="*/ 0 h 1344706"/>
              <a:gd name="connsiteX1" fmla="*/ 53788 w 457200"/>
              <a:gd name="connsiteY1" fmla="*/ 389965 h 1344706"/>
              <a:gd name="connsiteX2" fmla="*/ 233487 w 457200"/>
              <a:gd name="connsiteY2" fmla="*/ 1242585 h 1344706"/>
              <a:gd name="connsiteX3" fmla="*/ 0 w 457200"/>
              <a:gd name="connsiteY3" fmla="*/ 1344706 h 1344706"/>
              <a:gd name="connsiteX0" fmla="*/ 508716 w 508716"/>
              <a:gd name="connsiteY0" fmla="*/ 0 h 1332339"/>
              <a:gd name="connsiteX1" fmla="*/ 105304 w 508716"/>
              <a:gd name="connsiteY1" fmla="*/ 389965 h 1332339"/>
              <a:gd name="connsiteX2" fmla="*/ 285003 w 508716"/>
              <a:gd name="connsiteY2" fmla="*/ 1242585 h 1332339"/>
              <a:gd name="connsiteX3" fmla="*/ 0 w 508716"/>
              <a:gd name="connsiteY3" fmla="*/ 1326676 h 1332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716" h="1332339">
                <a:moveTo>
                  <a:pt x="508716" y="0"/>
                </a:moveTo>
                <a:cubicBezTo>
                  <a:pt x="331663" y="96370"/>
                  <a:pt x="142590" y="182868"/>
                  <a:pt x="105304" y="389965"/>
                </a:cubicBezTo>
                <a:cubicBezTo>
                  <a:pt x="68019" y="597063"/>
                  <a:pt x="302554" y="1086467"/>
                  <a:pt x="285003" y="1242585"/>
                </a:cubicBezTo>
                <a:cubicBezTo>
                  <a:pt x="267452" y="1398703"/>
                  <a:pt x="73624" y="1297222"/>
                  <a:pt x="0" y="1326676"/>
                </a:cubicBezTo>
              </a:path>
            </a:pathLst>
          </a:custGeom>
          <a:noFill/>
          <a:ln w="57150">
            <a:solidFill>
              <a:srgbClr val="0066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 rot="7326787" flipH="1">
            <a:off x="4251900" y="5806682"/>
            <a:ext cx="5280399" cy="4672642"/>
          </a:xfrm>
          <a:custGeom>
            <a:avLst/>
            <a:gdLst>
              <a:gd name="connsiteX0" fmla="*/ 4286873 w 4286873"/>
              <a:gd name="connsiteY0" fmla="*/ 4050349 h 4050349"/>
              <a:gd name="connsiteX1" fmla="*/ 2023358 w 4286873"/>
              <a:gd name="connsiteY1" fmla="*/ 2116617 h 4050349"/>
              <a:gd name="connsiteX2" fmla="*/ 599293 w 4286873"/>
              <a:gd name="connsiteY2" fmla="*/ 677562 h 4050349"/>
              <a:gd name="connsiteX3" fmla="*/ 224539 w 4286873"/>
              <a:gd name="connsiteY3" fmla="*/ 317798 h 4050349"/>
              <a:gd name="connsiteX4" fmla="*/ 119607 w 4286873"/>
              <a:gd name="connsiteY4" fmla="*/ 482690 h 4050349"/>
              <a:gd name="connsiteX5" fmla="*/ 14676 w 4286873"/>
              <a:gd name="connsiteY5" fmla="*/ 17994 h 4050349"/>
              <a:gd name="connsiteX6" fmla="*/ 464381 w 4286873"/>
              <a:gd name="connsiteY6" fmla="*/ 107935 h 4050349"/>
              <a:gd name="connsiteX7" fmla="*/ 329470 w 4286873"/>
              <a:gd name="connsiteY7" fmla="*/ 227857 h 4050349"/>
              <a:gd name="connsiteX8" fmla="*/ 989037 w 4286873"/>
              <a:gd name="connsiteY8" fmla="*/ 947385 h 4050349"/>
              <a:gd name="connsiteX9" fmla="*/ 2473063 w 4286873"/>
              <a:gd name="connsiteY9" fmla="*/ 2221549 h 4050349"/>
              <a:gd name="connsiteX10" fmla="*/ 4077011 w 4286873"/>
              <a:gd name="connsiteY10" fmla="*/ 3405772 h 4050349"/>
              <a:gd name="connsiteX0" fmla="*/ 4286873 w 4286873"/>
              <a:gd name="connsiteY0" fmla="*/ 4032355 h 4032355"/>
              <a:gd name="connsiteX1" fmla="*/ 2023358 w 4286873"/>
              <a:gd name="connsiteY1" fmla="*/ 2098623 h 4032355"/>
              <a:gd name="connsiteX2" fmla="*/ 599293 w 4286873"/>
              <a:gd name="connsiteY2" fmla="*/ 659568 h 4032355"/>
              <a:gd name="connsiteX3" fmla="*/ 224539 w 4286873"/>
              <a:gd name="connsiteY3" fmla="*/ 299804 h 4032355"/>
              <a:gd name="connsiteX4" fmla="*/ 119607 w 4286873"/>
              <a:gd name="connsiteY4" fmla="*/ 464696 h 4032355"/>
              <a:gd name="connsiteX5" fmla="*/ 14676 w 4286873"/>
              <a:gd name="connsiteY5" fmla="*/ 0 h 4032355"/>
              <a:gd name="connsiteX6" fmla="*/ 464381 w 4286873"/>
              <a:gd name="connsiteY6" fmla="*/ 89941 h 4032355"/>
              <a:gd name="connsiteX7" fmla="*/ 329470 w 4286873"/>
              <a:gd name="connsiteY7" fmla="*/ 209863 h 4032355"/>
              <a:gd name="connsiteX8" fmla="*/ 989037 w 4286873"/>
              <a:gd name="connsiteY8" fmla="*/ 929391 h 4032355"/>
              <a:gd name="connsiteX9" fmla="*/ 2473063 w 4286873"/>
              <a:gd name="connsiteY9" fmla="*/ 2203555 h 4032355"/>
              <a:gd name="connsiteX10" fmla="*/ 4077011 w 4286873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974361 w 4272197"/>
              <a:gd name="connsiteY9" fmla="*/ 929391 h 4032355"/>
              <a:gd name="connsiteX10" fmla="*/ 2458387 w 4272197"/>
              <a:gd name="connsiteY10" fmla="*/ 2203555 h 4032355"/>
              <a:gd name="connsiteX11" fmla="*/ 4062335 w 4272197"/>
              <a:gd name="connsiteY11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3178893 w 4062335"/>
              <a:gd name="connsiteY0" fmla="*/ 3177590 h 3387778"/>
              <a:gd name="connsiteX1" fmla="*/ 2008682 w 4062335"/>
              <a:gd name="connsiteY1" fmla="*/ 2098623 h 3387778"/>
              <a:gd name="connsiteX2" fmla="*/ 584617 w 4062335"/>
              <a:gd name="connsiteY2" fmla="*/ 679952 h 3387778"/>
              <a:gd name="connsiteX3" fmla="*/ 209863 w 4062335"/>
              <a:gd name="connsiteY3" fmla="*/ 299804 h 3387778"/>
              <a:gd name="connsiteX4" fmla="*/ 104931 w 4062335"/>
              <a:gd name="connsiteY4" fmla="*/ 464696 h 3387778"/>
              <a:gd name="connsiteX5" fmla="*/ 0 w 4062335"/>
              <a:gd name="connsiteY5" fmla="*/ 0 h 3387778"/>
              <a:gd name="connsiteX6" fmla="*/ 449705 w 4062335"/>
              <a:gd name="connsiteY6" fmla="*/ 89941 h 3387778"/>
              <a:gd name="connsiteX7" fmla="*/ 314794 w 4062335"/>
              <a:gd name="connsiteY7" fmla="*/ 209863 h 3387778"/>
              <a:gd name="connsiteX8" fmla="*/ 680000 w 4062335"/>
              <a:gd name="connsiteY8" fmla="*/ 595692 h 3387778"/>
              <a:gd name="connsiteX9" fmla="*/ 2458387 w 4062335"/>
              <a:gd name="connsiteY9" fmla="*/ 2203555 h 3387778"/>
              <a:gd name="connsiteX10" fmla="*/ 4062335 w 4062335"/>
              <a:gd name="connsiteY10" fmla="*/ 3387778 h 3387778"/>
              <a:gd name="connsiteX0" fmla="*/ 3178893 w 3784039"/>
              <a:gd name="connsiteY0" fmla="*/ 3177590 h 3177590"/>
              <a:gd name="connsiteX1" fmla="*/ 2008682 w 3784039"/>
              <a:gd name="connsiteY1" fmla="*/ 2098623 h 3177590"/>
              <a:gd name="connsiteX2" fmla="*/ 584617 w 3784039"/>
              <a:gd name="connsiteY2" fmla="*/ 679952 h 3177590"/>
              <a:gd name="connsiteX3" fmla="*/ 209863 w 3784039"/>
              <a:gd name="connsiteY3" fmla="*/ 299804 h 3177590"/>
              <a:gd name="connsiteX4" fmla="*/ 104931 w 3784039"/>
              <a:gd name="connsiteY4" fmla="*/ 464696 h 3177590"/>
              <a:gd name="connsiteX5" fmla="*/ 0 w 3784039"/>
              <a:gd name="connsiteY5" fmla="*/ 0 h 3177590"/>
              <a:gd name="connsiteX6" fmla="*/ 449705 w 3784039"/>
              <a:gd name="connsiteY6" fmla="*/ 89941 h 3177590"/>
              <a:gd name="connsiteX7" fmla="*/ 314794 w 3784039"/>
              <a:gd name="connsiteY7" fmla="*/ 209863 h 3177590"/>
              <a:gd name="connsiteX8" fmla="*/ 680000 w 3784039"/>
              <a:gd name="connsiteY8" fmla="*/ 595692 h 3177590"/>
              <a:gd name="connsiteX9" fmla="*/ 2458387 w 3784039"/>
              <a:gd name="connsiteY9" fmla="*/ 2203555 h 3177590"/>
              <a:gd name="connsiteX10" fmla="*/ 3784039 w 3784039"/>
              <a:gd name="connsiteY10" fmla="*/ 3089604 h 3177590"/>
              <a:gd name="connsiteX0" fmla="*/ 3178893 w 5347961"/>
              <a:gd name="connsiteY0" fmla="*/ 3177590 h 3490968"/>
              <a:gd name="connsiteX1" fmla="*/ 2008682 w 5347961"/>
              <a:gd name="connsiteY1" fmla="*/ 2098623 h 3490968"/>
              <a:gd name="connsiteX2" fmla="*/ 584617 w 5347961"/>
              <a:gd name="connsiteY2" fmla="*/ 679952 h 3490968"/>
              <a:gd name="connsiteX3" fmla="*/ 209863 w 5347961"/>
              <a:gd name="connsiteY3" fmla="*/ 299804 h 3490968"/>
              <a:gd name="connsiteX4" fmla="*/ 104931 w 5347961"/>
              <a:gd name="connsiteY4" fmla="*/ 464696 h 3490968"/>
              <a:gd name="connsiteX5" fmla="*/ 0 w 5347961"/>
              <a:gd name="connsiteY5" fmla="*/ 0 h 3490968"/>
              <a:gd name="connsiteX6" fmla="*/ 449705 w 5347961"/>
              <a:gd name="connsiteY6" fmla="*/ 89941 h 3490968"/>
              <a:gd name="connsiteX7" fmla="*/ 314794 w 5347961"/>
              <a:gd name="connsiteY7" fmla="*/ 209863 h 3490968"/>
              <a:gd name="connsiteX8" fmla="*/ 680000 w 5347961"/>
              <a:gd name="connsiteY8" fmla="*/ 595692 h 3490968"/>
              <a:gd name="connsiteX9" fmla="*/ 2458387 w 5347961"/>
              <a:gd name="connsiteY9" fmla="*/ 2203555 h 3490968"/>
              <a:gd name="connsiteX10" fmla="*/ 5347961 w 5347961"/>
              <a:gd name="connsiteY10" fmla="*/ 3490968 h 3490968"/>
              <a:gd name="connsiteX0" fmla="*/ 5352254 w 5352254"/>
              <a:gd name="connsiteY0" fmla="*/ 4472395 h 4472395"/>
              <a:gd name="connsiteX1" fmla="*/ 2008682 w 5352254"/>
              <a:gd name="connsiteY1" fmla="*/ 2098623 h 4472395"/>
              <a:gd name="connsiteX2" fmla="*/ 584617 w 5352254"/>
              <a:gd name="connsiteY2" fmla="*/ 679952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80000 w 5352254"/>
              <a:gd name="connsiteY8" fmla="*/ 595692 h 4472395"/>
              <a:gd name="connsiteX9" fmla="*/ 2458387 w 5352254"/>
              <a:gd name="connsiteY9" fmla="*/ 2203555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2008682 w 5352254"/>
              <a:gd name="connsiteY1" fmla="*/ 2098623 h 4472395"/>
              <a:gd name="connsiteX2" fmla="*/ 584617 w 5352254"/>
              <a:gd name="connsiteY2" fmla="*/ 679952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80000 w 5352254"/>
              <a:gd name="connsiteY8" fmla="*/ 595692 h 4472395"/>
              <a:gd name="connsiteX9" fmla="*/ 2220306 w 5352254"/>
              <a:gd name="connsiteY9" fmla="*/ 1897599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84617 w 5352254"/>
              <a:gd name="connsiteY2" fmla="*/ 679952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80000 w 5352254"/>
              <a:gd name="connsiteY8" fmla="*/ 595692 h 4472395"/>
              <a:gd name="connsiteX9" fmla="*/ 2220306 w 5352254"/>
              <a:gd name="connsiteY9" fmla="*/ 1897599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84617 w 5352254"/>
              <a:gd name="connsiteY2" fmla="*/ 679952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20306 w 5352254"/>
              <a:gd name="connsiteY9" fmla="*/ 1897599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20306 w 5352254"/>
              <a:gd name="connsiteY9" fmla="*/ 1897599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20306 w 5352254"/>
              <a:gd name="connsiteY9" fmla="*/ 1897599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150436 w 5352254"/>
              <a:gd name="connsiteY9" fmla="*/ 1881313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150436 w 5352254"/>
              <a:gd name="connsiteY9" fmla="*/ 1881313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09117 w 5352254"/>
              <a:gd name="connsiteY9" fmla="*/ 1850791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09117 w 5352254"/>
              <a:gd name="connsiteY9" fmla="*/ 1850791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09117 w 5352254"/>
              <a:gd name="connsiteY9" fmla="*/ 1850791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09117 w 5352254"/>
              <a:gd name="connsiteY9" fmla="*/ 1850791 h 4472395"/>
              <a:gd name="connsiteX10" fmla="*/ 5347961 w 5352254"/>
              <a:gd name="connsiteY10" fmla="*/ 3490968 h 4472395"/>
              <a:gd name="connsiteX0" fmla="*/ 5352254 w 5352254"/>
              <a:gd name="connsiteY0" fmla="*/ 4472395 h 4472395"/>
              <a:gd name="connsiteX1" fmla="*/ 1965604 w 5352254"/>
              <a:gd name="connsiteY1" fmla="*/ 2125414 h 4472395"/>
              <a:gd name="connsiteX2" fmla="*/ 592076 w 5352254"/>
              <a:gd name="connsiteY2" fmla="*/ 711157 h 4472395"/>
              <a:gd name="connsiteX3" fmla="*/ 209863 w 5352254"/>
              <a:gd name="connsiteY3" fmla="*/ 299804 h 4472395"/>
              <a:gd name="connsiteX4" fmla="*/ 104931 w 5352254"/>
              <a:gd name="connsiteY4" fmla="*/ 464696 h 4472395"/>
              <a:gd name="connsiteX5" fmla="*/ 0 w 5352254"/>
              <a:gd name="connsiteY5" fmla="*/ 0 h 4472395"/>
              <a:gd name="connsiteX6" fmla="*/ 449705 w 5352254"/>
              <a:gd name="connsiteY6" fmla="*/ 89941 h 4472395"/>
              <a:gd name="connsiteX7" fmla="*/ 314794 w 5352254"/>
              <a:gd name="connsiteY7" fmla="*/ 209863 h 4472395"/>
              <a:gd name="connsiteX8" fmla="*/ 691872 w 5352254"/>
              <a:gd name="connsiteY8" fmla="*/ 576362 h 4472395"/>
              <a:gd name="connsiteX9" fmla="*/ 2209117 w 5352254"/>
              <a:gd name="connsiteY9" fmla="*/ 1850791 h 4472395"/>
              <a:gd name="connsiteX10" fmla="*/ 5347961 w 5352254"/>
              <a:gd name="connsiteY10" fmla="*/ 3490968 h 4472395"/>
              <a:gd name="connsiteX0" fmla="*/ 4366383 w 5347961"/>
              <a:gd name="connsiteY0" fmla="*/ 3978659 h 3978659"/>
              <a:gd name="connsiteX1" fmla="*/ 1965604 w 5347961"/>
              <a:gd name="connsiteY1" fmla="*/ 2125414 h 3978659"/>
              <a:gd name="connsiteX2" fmla="*/ 592076 w 5347961"/>
              <a:gd name="connsiteY2" fmla="*/ 711157 h 3978659"/>
              <a:gd name="connsiteX3" fmla="*/ 209863 w 5347961"/>
              <a:gd name="connsiteY3" fmla="*/ 299804 h 3978659"/>
              <a:gd name="connsiteX4" fmla="*/ 104931 w 5347961"/>
              <a:gd name="connsiteY4" fmla="*/ 464696 h 3978659"/>
              <a:gd name="connsiteX5" fmla="*/ 0 w 5347961"/>
              <a:gd name="connsiteY5" fmla="*/ 0 h 3978659"/>
              <a:gd name="connsiteX6" fmla="*/ 449705 w 5347961"/>
              <a:gd name="connsiteY6" fmla="*/ 89941 h 3978659"/>
              <a:gd name="connsiteX7" fmla="*/ 314794 w 5347961"/>
              <a:gd name="connsiteY7" fmla="*/ 209863 h 3978659"/>
              <a:gd name="connsiteX8" fmla="*/ 691872 w 5347961"/>
              <a:gd name="connsiteY8" fmla="*/ 576362 h 3978659"/>
              <a:gd name="connsiteX9" fmla="*/ 2209117 w 5347961"/>
              <a:gd name="connsiteY9" fmla="*/ 1850791 h 3978659"/>
              <a:gd name="connsiteX10" fmla="*/ 5347961 w 5347961"/>
              <a:gd name="connsiteY10" fmla="*/ 3490968 h 3978659"/>
              <a:gd name="connsiteX0" fmla="*/ 4366383 w 5347961"/>
              <a:gd name="connsiteY0" fmla="*/ 3978659 h 3978659"/>
              <a:gd name="connsiteX1" fmla="*/ 1965604 w 5347961"/>
              <a:gd name="connsiteY1" fmla="*/ 2125414 h 3978659"/>
              <a:gd name="connsiteX2" fmla="*/ 592076 w 5347961"/>
              <a:gd name="connsiteY2" fmla="*/ 711157 h 3978659"/>
              <a:gd name="connsiteX3" fmla="*/ 209863 w 5347961"/>
              <a:gd name="connsiteY3" fmla="*/ 299804 h 3978659"/>
              <a:gd name="connsiteX4" fmla="*/ 104931 w 5347961"/>
              <a:gd name="connsiteY4" fmla="*/ 464696 h 3978659"/>
              <a:gd name="connsiteX5" fmla="*/ 0 w 5347961"/>
              <a:gd name="connsiteY5" fmla="*/ 0 h 3978659"/>
              <a:gd name="connsiteX6" fmla="*/ 449705 w 5347961"/>
              <a:gd name="connsiteY6" fmla="*/ 89941 h 3978659"/>
              <a:gd name="connsiteX7" fmla="*/ 314794 w 5347961"/>
              <a:gd name="connsiteY7" fmla="*/ 209863 h 3978659"/>
              <a:gd name="connsiteX8" fmla="*/ 691872 w 5347961"/>
              <a:gd name="connsiteY8" fmla="*/ 576362 h 3978659"/>
              <a:gd name="connsiteX9" fmla="*/ 2209117 w 5347961"/>
              <a:gd name="connsiteY9" fmla="*/ 1850791 h 3978659"/>
              <a:gd name="connsiteX10" fmla="*/ 5347961 w 5347961"/>
              <a:gd name="connsiteY10" fmla="*/ 3490968 h 3978659"/>
              <a:gd name="connsiteX0" fmla="*/ 4366383 w 4646737"/>
              <a:gd name="connsiteY0" fmla="*/ 3978659 h 3978659"/>
              <a:gd name="connsiteX1" fmla="*/ 1965604 w 4646737"/>
              <a:gd name="connsiteY1" fmla="*/ 2125414 h 3978659"/>
              <a:gd name="connsiteX2" fmla="*/ 592076 w 4646737"/>
              <a:gd name="connsiteY2" fmla="*/ 711157 h 3978659"/>
              <a:gd name="connsiteX3" fmla="*/ 209863 w 4646737"/>
              <a:gd name="connsiteY3" fmla="*/ 299804 h 3978659"/>
              <a:gd name="connsiteX4" fmla="*/ 104931 w 4646737"/>
              <a:gd name="connsiteY4" fmla="*/ 464696 h 3978659"/>
              <a:gd name="connsiteX5" fmla="*/ 0 w 4646737"/>
              <a:gd name="connsiteY5" fmla="*/ 0 h 3978659"/>
              <a:gd name="connsiteX6" fmla="*/ 449705 w 4646737"/>
              <a:gd name="connsiteY6" fmla="*/ 89941 h 3978659"/>
              <a:gd name="connsiteX7" fmla="*/ 314794 w 4646737"/>
              <a:gd name="connsiteY7" fmla="*/ 209863 h 3978659"/>
              <a:gd name="connsiteX8" fmla="*/ 691872 w 4646737"/>
              <a:gd name="connsiteY8" fmla="*/ 576362 h 3978659"/>
              <a:gd name="connsiteX9" fmla="*/ 2209117 w 4646737"/>
              <a:gd name="connsiteY9" fmla="*/ 1850791 h 3978659"/>
              <a:gd name="connsiteX10" fmla="*/ 4646737 w 4646737"/>
              <a:gd name="connsiteY10" fmla="*/ 3158582 h 3978659"/>
              <a:gd name="connsiteX0" fmla="*/ 4366383 w 4646737"/>
              <a:gd name="connsiteY0" fmla="*/ 3978659 h 3978659"/>
              <a:gd name="connsiteX1" fmla="*/ 1965604 w 4646737"/>
              <a:gd name="connsiteY1" fmla="*/ 2125414 h 3978659"/>
              <a:gd name="connsiteX2" fmla="*/ 592076 w 4646737"/>
              <a:gd name="connsiteY2" fmla="*/ 711157 h 3978659"/>
              <a:gd name="connsiteX3" fmla="*/ 209863 w 4646737"/>
              <a:gd name="connsiteY3" fmla="*/ 299804 h 3978659"/>
              <a:gd name="connsiteX4" fmla="*/ 104931 w 4646737"/>
              <a:gd name="connsiteY4" fmla="*/ 464696 h 3978659"/>
              <a:gd name="connsiteX5" fmla="*/ 0 w 4646737"/>
              <a:gd name="connsiteY5" fmla="*/ 0 h 3978659"/>
              <a:gd name="connsiteX6" fmla="*/ 449705 w 4646737"/>
              <a:gd name="connsiteY6" fmla="*/ 89941 h 3978659"/>
              <a:gd name="connsiteX7" fmla="*/ 314794 w 4646737"/>
              <a:gd name="connsiteY7" fmla="*/ 209863 h 3978659"/>
              <a:gd name="connsiteX8" fmla="*/ 691872 w 4646737"/>
              <a:gd name="connsiteY8" fmla="*/ 576362 h 3978659"/>
              <a:gd name="connsiteX9" fmla="*/ 2209117 w 4646737"/>
              <a:gd name="connsiteY9" fmla="*/ 1850791 h 3978659"/>
              <a:gd name="connsiteX10" fmla="*/ 4646737 w 4646737"/>
              <a:gd name="connsiteY10" fmla="*/ 3158582 h 3978659"/>
              <a:gd name="connsiteX0" fmla="*/ 4366383 w 4366383"/>
              <a:gd name="connsiteY0" fmla="*/ 3978659 h 3978659"/>
              <a:gd name="connsiteX1" fmla="*/ 1965604 w 4366383"/>
              <a:gd name="connsiteY1" fmla="*/ 2125414 h 3978659"/>
              <a:gd name="connsiteX2" fmla="*/ 592076 w 4366383"/>
              <a:gd name="connsiteY2" fmla="*/ 711157 h 3978659"/>
              <a:gd name="connsiteX3" fmla="*/ 209863 w 4366383"/>
              <a:gd name="connsiteY3" fmla="*/ 299804 h 3978659"/>
              <a:gd name="connsiteX4" fmla="*/ 104931 w 4366383"/>
              <a:gd name="connsiteY4" fmla="*/ 464696 h 3978659"/>
              <a:gd name="connsiteX5" fmla="*/ 0 w 4366383"/>
              <a:gd name="connsiteY5" fmla="*/ 0 h 3978659"/>
              <a:gd name="connsiteX6" fmla="*/ 449705 w 4366383"/>
              <a:gd name="connsiteY6" fmla="*/ 89941 h 3978659"/>
              <a:gd name="connsiteX7" fmla="*/ 314794 w 4366383"/>
              <a:gd name="connsiteY7" fmla="*/ 209863 h 3978659"/>
              <a:gd name="connsiteX8" fmla="*/ 691872 w 4366383"/>
              <a:gd name="connsiteY8" fmla="*/ 576362 h 3978659"/>
              <a:gd name="connsiteX9" fmla="*/ 2209117 w 4366383"/>
              <a:gd name="connsiteY9" fmla="*/ 1850791 h 3978659"/>
              <a:gd name="connsiteX0" fmla="*/ 1965604 w 2209117"/>
              <a:gd name="connsiteY0" fmla="*/ 2125414 h 2125414"/>
              <a:gd name="connsiteX1" fmla="*/ 592076 w 2209117"/>
              <a:gd name="connsiteY1" fmla="*/ 711157 h 2125414"/>
              <a:gd name="connsiteX2" fmla="*/ 209863 w 2209117"/>
              <a:gd name="connsiteY2" fmla="*/ 299804 h 2125414"/>
              <a:gd name="connsiteX3" fmla="*/ 104931 w 2209117"/>
              <a:gd name="connsiteY3" fmla="*/ 464696 h 2125414"/>
              <a:gd name="connsiteX4" fmla="*/ 0 w 2209117"/>
              <a:gd name="connsiteY4" fmla="*/ 0 h 2125414"/>
              <a:gd name="connsiteX5" fmla="*/ 449705 w 2209117"/>
              <a:gd name="connsiteY5" fmla="*/ 89941 h 2125414"/>
              <a:gd name="connsiteX6" fmla="*/ 314794 w 2209117"/>
              <a:gd name="connsiteY6" fmla="*/ 209863 h 2125414"/>
              <a:gd name="connsiteX7" fmla="*/ 691872 w 2209117"/>
              <a:gd name="connsiteY7" fmla="*/ 576362 h 2125414"/>
              <a:gd name="connsiteX8" fmla="*/ 2209117 w 2209117"/>
              <a:gd name="connsiteY8" fmla="*/ 1850791 h 2125414"/>
              <a:gd name="connsiteX0" fmla="*/ 3178879 w 3178879"/>
              <a:gd name="connsiteY0" fmla="*/ 3038940 h 3038940"/>
              <a:gd name="connsiteX1" fmla="*/ 592076 w 3178879"/>
              <a:gd name="connsiteY1" fmla="*/ 711157 h 3038940"/>
              <a:gd name="connsiteX2" fmla="*/ 209863 w 3178879"/>
              <a:gd name="connsiteY2" fmla="*/ 299804 h 3038940"/>
              <a:gd name="connsiteX3" fmla="*/ 104931 w 3178879"/>
              <a:gd name="connsiteY3" fmla="*/ 464696 h 3038940"/>
              <a:gd name="connsiteX4" fmla="*/ 0 w 3178879"/>
              <a:gd name="connsiteY4" fmla="*/ 0 h 3038940"/>
              <a:gd name="connsiteX5" fmla="*/ 449705 w 3178879"/>
              <a:gd name="connsiteY5" fmla="*/ 89941 h 3038940"/>
              <a:gd name="connsiteX6" fmla="*/ 314794 w 3178879"/>
              <a:gd name="connsiteY6" fmla="*/ 209863 h 3038940"/>
              <a:gd name="connsiteX7" fmla="*/ 691872 w 3178879"/>
              <a:gd name="connsiteY7" fmla="*/ 576362 h 3038940"/>
              <a:gd name="connsiteX8" fmla="*/ 2209117 w 3178879"/>
              <a:gd name="connsiteY8" fmla="*/ 1850791 h 3038940"/>
              <a:gd name="connsiteX0" fmla="*/ 3178879 w 3180947"/>
              <a:gd name="connsiteY0" fmla="*/ 3038940 h 3038940"/>
              <a:gd name="connsiteX1" fmla="*/ 592076 w 3180947"/>
              <a:gd name="connsiteY1" fmla="*/ 711157 h 3038940"/>
              <a:gd name="connsiteX2" fmla="*/ 209863 w 3180947"/>
              <a:gd name="connsiteY2" fmla="*/ 299804 h 3038940"/>
              <a:gd name="connsiteX3" fmla="*/ 104931 w 3180947"/>
              <a:gd name="connsiteY3" fmla="*/ 464696 h 3038940"/>
              <a:gd name="connsiteX4" fmla="*/ 0 w 3180947"/>
              <a:gd name="connsiteY4" fmla="*/ 0 h 3038940"/>
              <a:gd name="connsiteX5" fmla="*/ 449705 w 3180947"/>
              <a:gd name="connsiteY5" fmla="*/ 89941 h 3038940"/>
              <a:gd name="connsiteX6" fmla="*/ 314794 w 3180947"/>
              <a:gd name="connsiteY6" fmla="*/ 209863 h 3038940"/>
              <a:gd name="connsiteX7" fmla="*/ 691872 w 3180947"/>
              <a:gd name="connsiteY7" fmla="*/ 576362 h 3038940"/>
              <a:gd name="connsiteX8" fmla="*/ 3180947 w 3180947"/>
              <a:gd name="connsiteY8" fmla="*/ 2301074 h 3038940"/>
              <a:gd name="connsiteX0" fmla="*/ 3178879 w 3180947"/>
              <a:gd name="connsiteY0" fmla="*/ 3038940 h 3038940"/>
              <a:gd name="connsiteX1" fmla="*/ 592076 w 3180947"/>
              <a:gd name="connsiteY1" fmla="*/ 711157 h 3038940"/>
              <a:gd name="connsiteX2" fmla="*/ 209863 w 3180947"/>
              <a:gd name="connsiteY2" fmla="*/ 299804 h 3038940"/>
              <a:gd name="connsiteX3" fmla="*/ 104931 w 3180947"/>
              <a:gd name="connsiteY3" fmla="*/ 464696 h 3038940"/>
              <a:gd name="connsiteX4" fmla="*/ 0 w 3180947"/>
              <a:gd name="connsiteY4" fmla="*/ 0 h 3038940"/>
              <a:gd name="connsiteX5" fmla="*/ 449705 w 3180947"/>
              <a:gd name="connsiteY5" fmla="*/ 89941 h 3038940"/>
              <a:gd name="connsiteX6" fmla="*/ 314794 w 3180947"/>
              <a:gd name="connsiteY6" fmla="*/ 209863 h 3038940"/>
              <a:gd name="connsiteX7" fmla="*/ 691872 w 3180947"/>
              <a:gd name="connsiteY7" fmla="*/ 576362 h 3038940"/>
              <a:gd name="connsiteX8" fmla="*/ 3180947 w 3180947"/>
              <a:gd name="connsiteY8" fmla="*/ 2301074 h 3038940"/>
              <a:gd name="connsiteX0" fmla="*/ 3251326 w 3251326"/>
              <a:gd name="connsiteY0" fmla="*/ 3506851 h 3506851"/>
              <a:gd name="connsiteX1" fmla="*/ 592076 w 3251326"/>
              <a:gd name="connsiteY1" fmla="*/ 711157 h 3506851"/>
              <a:gd name="connsiteX2" fmla="*/ 209863 w 3251326"/>
              <a:gd name="connsiteY2" fmla="*/ 299804 h 3506851"/>
              <a:gd name="connsiteX3" fmla="*/ 104931 w 3251326"/>
              <a:gd name="connsiteY3" fmla="*/ 464696 h 3506851"/>
              <a:gd name="connsiteX4" fmla="*/ 0 w 3251326"/>
              <a:gd name="connsiteY4" fmla="*/ 0 h 3506851"/>
              <a:gd name="connsiteX5" fmla="*/ 449705 w 3251326"/>
              <a:gd name="connsiteY5" fmla="*/ 89941 h 3506851"/>
              <a:gd name="connsiteX6" fmla="*/ 314794 w 3251326"/>
              <a:gd name="connsiteY6" fmla="*/ 209863 h 3506851"/>
              <a:gd name="connsiteX7" fmla="*/ 691872 w 3251326"/>
              <a:gd name="connsiteY7" fmla="*/ 576362 h 3506851"/>
              <a:gd name="connsiteX8" fmla="*/ 3180947 w 3251326"/>
              <a:gd name="connsiteY8" fmla="*/ 2301074 h 3506851"/>
              <a:gd name="connsiteX0" fmla="*/ 3251326 w 3668216"/>
              <a:gd name="connsiteY0" fmla="*/ 3506851 h 3506851"/>
              <a:gd name="connsiteX1" fmla="*/ 592076 w 3668216"/>
              <a:gd name="connsiteY1" fmla="*/ 711157 h 3506851"/>
              <a:gd name="connsiteX2" fmla="*/ 209863 w 3668216"/>
              <a:gd name="connsiteY2" fmla="*/ 299804 h 3506851"/>
              <a:gd name="connsiteX3" fmla="*/ 104931 w 3668216"/>
              <a:gd name="connsiteY3" fmla="*/ 464696 h 3506851"/>
              <a:gd name="connsiteX4" fmla="*/ 0 w 3668216"/>
              <a:gd name="connsiteY4" fmla="*/ 0 h 3506851"/>
              <a:gd name="connsiteX5" fmla="*/ 449705 w 3668216"/>
              <a:gd name="connsiteY5" fmla="*/ 89941 h 3506851"/>
              <a:gd name="connsiteX6" fmla="*/ 314794 w 3668216"/>
              <a:gd name="connsiteY6" fmla="*/ 209863 h 3506851"/>
              <a:gd name="connsiteX7" fmla="*/ 691872 w 3668216"/>
              <a:gd name="connsiteY7" fmla="*/ 576362 h 3506851"/>
              <a:gd name="connsiteX8" fmla="*/ 3668216 w 3668216"/>
              <a:gd name="connsiteY8" fmla="*/ 2691382 h 3506851"/>
              <a:gd name="connsiteX0" fmla="*/ 3251326 w 3668216"/>
              <a:gd name="connsiteY0" fmla="*/ 3506851 h 3506851"/>
              <a:gd name="connsiteX1" fmla="*/ 1444976 w 3668216"/>
              <a:gd name="connsiteY1" fmla="*/ 1637691 h 3506851"/>
              <a:gd name="connsiteX2" fmla="*/ 592076 w 3668216"/>
              <a:gd name="connsiteY2" fmla="*/ 711157 h 3506851"/>
              <a:gd name="connsiteX3" fmla="*/ 209863 w 3668216"/>
              <a:gd name="connsiteY3" fmla="*/ 299804 h 3506851"/>
              <a:gd name="connsiteX4" fmla="*/ 104931 w 3668216"/>
              <a:gd name="connsiteY4" fmla="*/ 464696 h 3506851"/>
              <a:gd name="connsiteX5" fmla="*/ 0 w 3668216"/>
              <a:gd name="connsiteY5" fmla="*/ 0 h 3506851"/>
              <a:gd name="connsiteX6" fmla="*/ 449705 w 3668216"/>
              <a:gd name="connsiteY6" fmla="*/ 89941 h 3506851"/>
              <a:gd name="connsiteX7" fmla="*/ 314794 w 3668216"/>
              <a:gd name="connsiteY7" fmla="*/ 209863 h 3506851"/>
              <a:gd name="connsiteX8" fmla="*/ 691872 w 3668216"/>
              <a:gd name="connsiteY8" fmla="*/ 576362 h 3506851"/>
              <a:gd name="connsiteX9" fmla="*/ 3668216 w 3668216"/>
              <a:gd name="connsiteY9" fmla="*/ 2691382 h 3506851"/>
              <a:gd name="connsiteX0" fmla="*/ 3251326 w 3668216"/>
              <a:gd name="connsiteY0" fmla="*/ 3506851 h 3506851"/>
              <a:gd name="connsiteX1" fmla="*/ 1465856 w 3668216"/>
              <a:gd name="connsiteY1" fmla="*/ 1663063 h 3506851"/>
              <a:gd name="connsiteX2" fmla="*/ 592076 w 3668216"/>
              <a:gd name="connsiteY2" fmla="*/ 711157 h 3506851"/>
              <a:gd name="connsiteX3" fmla="*/ 209863 w 3668216"/>
              <a:gd name="connsiteY3" fmla="*/ 299804 h 3506851"/>
              <a:gd name="connsiteX4" fmla="*/ 104931 w 3668216"/>
              <a:gd name="connsiteY4" fmla="*/ 464696 h 3506851"/>
              <a:gd name="connsiteX5" fmla="*/ 0 w 3668216"/>
              <a:gd name="connsiteY5" fmla="*/ 0 h 3506851"/>
              <a:gd name="connsiteX6" fmla="*/ 449705 w 3668216"/>
              <a:gd name="connsiteY6" fmla="*/ 89941 h 3506851"/>
              <a:gd name="connsiteX7" fmla="*/ 314794 w 3668216"/>
              <a:gd name="connsiteY7" fmla="*/ 209863 h 3506851"/>
              <a:gd name="connsiteX8" fmla="*/ 691872 w 3668216"/>
              <a:gd name="connsiteY8" fmla="*/ 576362 h 3506851"/>
              <a:gd name="connsiteX9" fmla="*/ 3668216 w 3668216"/>
              <a:gd name="connsiteY9" fmla="*/ 2691382 h 3506851"/>
              <a:gd name="connsiteX0" fmla="*/ 3251326 w 3668216"/>
              <a:gd name="connsiteY0" fmla="*/ 3506851 h 3506851"/>
              <a:gd name="connsiteX1" fmla="*/ 1465856 w 3668216"/>
              <a:gd name="connsiteY1" fmla="*/ 1663063 h 3506851"/>
              <a:gd name="connsiteX2" fmla="*/ 1163010 w 3668216"/>
              <a:gd name="connsiteY2" fmla="*/ 1344179 h 3506851"/>
              <a:gd name="connsiteX3" fmla="*/ 592076 w 3668216"/>
              <a:gd name="connsiteY3" fmla="*/ 711157 h 3506851"/>
              <a:gd name="connsiteX4" fmla="*/ 209863 w 3668216"/>
              <a:gd name="connsiteY4" fmla="*/ 299804 h 3506851"/>
              <a:gd name="connsiteX5" fmla="*/ 104931 w 3668216"/>
              <a:gd name="connsiteY5" fmla="*/ 464696 h 3506851"/>
              <a:gd name="connsiteX6" fmla="*/ 0 w 3668216"/>
              <a:gd name="connsiteY6" fmla="*/ 0 h 3506851"/>
              <a:gd name="connsiteX7" fmla="*/ 449705 w 3668216"/>
              <a:gd name="connsiteY7" fmla="*/ 89941 h 3506851"/>
              <a:gd name="connsiteX8" fmla="*/ 314794 w 3668216"/>
              <a:gd name="connsiteY8" fmla="*/ 209863 h 3506851"/>
              <a:gd name="connsiteX9" fmla="*/ 691872 w 3668216"/>
              <a:gd name="connsiteY9" fmla="*/ 576362 h 3506851"/>
              <a:gd name="connsiteX10" fmla="*/ 3668216 w 3668216"/>
              <a:gd name="connsiteY10" fmla="*/ 2691382 h 3506851"/>
              <a:gd name="connsiteX0" fmla="*/ 3251326 w 3668216"/>
              <a:gd name="connsiteY0" fmla="*/ 3506851 h 3506851"/>
              <a:gd name="connsiteX1" fmla="*/ 1465856 w 3668216"/>
              <a:gd name="connsiteY1" fmla="*/ 1663063 h 3506851"/>
              <a:gd name="connsiteX2" fmla="*/ 1247651 w 3668216"/>
              <a:gd name="connsiteY2" fmla="*/ 1434105 h 3506851"/>
              <a:gd name="connsiteX3" fmla="*/ 592076 w 3668216"/>
              <a:gd name="connsiteY3" fmla="*/ 711157 h 3506851"/>
              <a:gd name="connsiteX4" fmla="*/ 209863 w 3668216"/>
              <a:gd name="connsiteY4" fmla="*/ 299804 h 3506851"/>
              <a:gd name="connsiteX5" fmla="*/ 104931 w 3668216"/>
              <a:gd name="connsiteY5" fmla="*/ 464696 h 3506851"/>
              <a:gd name="connsiteX6" fmla="*/ 0 w 3668216"/>
              <a:gd name="connsiteY6" fmla="*/ 0 h 3506851"/>
              <a:gd name="connsiteX7" fmla="*/ 449705 w 3668216"/>
              <a:gd name="connsiteY7" fmla="*/ 89941 h 3506851"/>
              <a:gd name="connsiteX8" fmla="*/ 314794 w 3668216"/>
              <a:gd name="connsiteY8" fmla="*/ 209863 h 3506851"/>
              <a:gd name="connsiteX9" fmla="*/ 691872 w 3668216"/>
              <a:gd name="connsiteY9" fmla="*/ 576362 h 3506851"/>
              <a:gd name="connsiteX10" fmla="*/ 3668216 w 3668216"/>
              <a:gd name="connsiteY10" fmla="*/ 2691382 h 3506851"/>
              <a:gd name="connsiteX0" fmla="*/ 3251326 w 3668216"/>
              <a:gd name="connsiteY0" fmla="*/ 3506851 h 3506851"/>
              <a:gd name="connsiteX1" fmla="*/ 1510378 w 3668216"/>
              <a:gd name="connsiteY1" fmla="*/ 1709407 h 3506851"/>
              <a:gd name="connsiteX2" fmla="*/ 1247651 w 3668216"/>
              <a:gd name="connsiteY2" fmla="*/ 1434105 h 3506851"/>
              <a:gd name="connsiteX3" fmla="*/ 592076 w 3668216"/>
              <a:gd name="connsiteY3" fmla="*/ 711157 h 3506851"/>
              <a:gd name="connsiteX4" fmla="*/ 209863 w 3668216"/>
              <a:gd name="connsiteY4" fmla="*/ 299804 h 3506851"/>
              <a:gd name="connsiteX5" fmla="*/ 104931 w 3668216"/>
              <a:gd name="connsiteY5" fmla="*/ 464696 h 3506851"/>
              <a:gd name="connsiteX6" fmla="*/ 0 w 3668216"/>
              <a:gd name="connsiteY6" fmla="*/ 0 h 3506851"/>
              <a:gd name="connsiteX7" fmla="*/ 449705 w 3668216"/>
              <a:gd name="connsiteY7" fmla="*/ 89941 h 3506851"/>
              <a:gd name="connsiteX8" fmla="*/ 314794 w 3668216"/>
              <a:gd name="connsiteY8" fmla="*/ 209863 h 3506851"/>
              <a:gd name="connsiteX9" fmla="*/ 691872 w 3668216"/>
              <a:gd name="connsiteY9" fmla="*/ 576362 h 3506851"/>
              <a:gd name="connsiteX10" fmla="*/ 3668216 w 3668216"/>
              <a:gd name="connsiteY10" fmla="*/ 2691382 h 3506851"/>
              <a:gd name="connsiteX0" fmla="*/ 3251326 w 3668216"/>
              <a:gd name="connsiteY0" fmla="*/ 3506851 h 3506851"/>
              <a:gd name="connsiteX1" fmla="*/ 1510378 w 3668216"/>
              <a:gd name="connsiteY1" fmla="*/ 1709407 h 3506851"/>
              <a:gd name="connsiteX2" fmla="*/ 1240728 w 3668216"/>
              <a:gd name="connsiteY2" fmla="*/ 1601510 h 3506851"/>
              <a:gd name="connsiteX3" fmla="*/ 1247651 w 3668216"/>
              <a:gd name="connsiteY3" fmla="*/ 1434105 h 3506851"/>
              <a:gd name="connsiteX4" fmla="*/ 592076 w 3668216"/>
              <a:gd name="connsiteY4" fmla="*/ 711157 h 3506851"/>
              <a:gd name="connsiteX5" fmla="*/ 209863 w 3668216"/>
              <a:gd name="connsiteY5" fmla="*/ 299804 h 3506851"/>
              <a:gd name="connsiteX6" fmla="*/ 104931 w 3668216"/>
              <a:gd name="connsiteY6" fmla="*/ 464696 h 3506851"/>
              <a:gd name="connsiteX7" fmla="*/ 0 w 3668216"/>
              <a:gd name="connsiteY7" fmla="*/ 0 h 3506851"/>
              <a:gd name="connsiteX8" fmla="*/ 449705 w 3668216"/>
              <a:gd name="connsiteY8" fmla="*/ 89941 h 3506851"/>
              <a:gd name="connsiteX9" fmla="*/ 314794 w 3668216"/>
              <a:gd name="connsiteY9" fmla="*/ 209863 h 3506851"/>
              <a:gd name="connsiteX10" fmla="*/ 691872 w 3668216"/>
              <a:gd name="connsiteY10" fmla="*/ 576362 h 3506851"/>
              <a:gd name="connsiteX11" fmla="*/ 3668216 w 3668216"/>
              <a:gd name="connsiteY11" fmla="*/ 2691382 h 3506851"/>
              <a:gd name="connsiteX0" fmla="*/ 3251326 w 3668216"/>
              <a:gd name="connsiteY0" fmla="*/ 3506851 h 3506851"/>
              <a:gd name="connsiteX1" fmla="*/ 1510378 w 3668216"/>
              <a:gd name="connsiteY1" fmla="*/ 1709407 h 3506851"/>
              <a:gd name="connsiteX2" fmla="*/ 1240728 w 3668216"/>
              <a:gd name="connsiteY2" fmla="*/ 1601510 h 3506851"/>
              <a:gd name="connsiteX3" fmla="*/ 1247651 w 3668216"/>
              <a:gd name="connsiteY3" fmla="*/ 1434105 h 3506851"/>
              <a:gd name="connsiteX4" fmla="*/ 592076 w 3668216"/>
              <a:gd name="connsiteY4" fmla="*/ 711157 h 3506851"/>
              <a:gd name="connsiteX5" fmla="*/ 209863 w 3668216"/>
              <a:gd name="connsiteY5" fmla="*/ 299804 h 3506851"/>
              <a:gd name="connsiteX6" fmla="*/ 104931 w 3668216"/>
              <a:gd name="connsiteY6" fmla="*/ 464696 h 3506851"/>
              <a:gd name="connsiteX7" fmla="*/ 0 w 3668216"/>
              <a:gd name="connsiteY7" fmla="*/ 0 h 3506851"/>
              <a:gd name="connsiteX8" fmla="*/ 449705 w 3668216"/>
              <a:gd name="connsiteY8" fmla="*/ 89941 h 3506851"/>
              <a:gd name="connsiteX9" fmla="*/ 314794 w 3668216"/>
              <a:gd name="connsiteY9" fmla="*/ 209863 h 3506851"/>
              <a:gd name="connsiteX10" fmla="*/ 691872 w 3668216"/>
              <a:gd name="connsiteY10" fmla="*/ 576362 h 3506851"/>
              <a:gd name="connsiteX11" fmla="*/ 3668216 w 3668216"/>
              <a:gd name="connsiteY11" fmla="*/ 2691382 h 3506851"/>
              <a:gd name="connsiteX0" fmla="*/ 3251326 w 3668216"/>
              <a:gd name="connsiteY0" fmla="*/ 3506851 h 3506851"/>
              <a:gd name="connsiteX1" fmla="*/ 1510378 w 3668216"/>
              <a:gd name="connsiteY1" fmla="*/ 1709407 h 3506851"/>
              <a:gd name="connsiteX2" fmla="*/ 1240728 w 3668216"/>
              <a:gd name="connsiteY2" fmla="*/ 1601510 h 3506851"/>
              <a:gd name="connsiteX3" fmla="*/ 1247651 w 3668216"/>
              <a:gd name="connsiteY3" fmla="*/ 1434105 h 3506851"/>
              <a:gd name="connsiteX4" fmla="*/ 592076 w 3668216"/>
              <a:gd name="connsiteY4" fmla="*/ 711157 h 3506851"/>
              <a:gd name="connsiteX5" fmla="*/ 209863 w 3668216"/>
              <a:gd name="connsiteY5" fmla="*/ 299804 h 3506851"/>
              <a:gd name="connsiteX6" fmla="*/ 104931 w 3668216"/>
              <a:gd name="connsiteY6" fmla="*/ 464696 h 3506851"/>
              <a:gd name="connsiteX7" fmla="*/ 0 w 3668216"/>
              <a:gd name="connsiteY7" fmla="*/ 0 h 3506851"/>
              <a:gd name="connsiteX8" fmla="*/ 449705 w 3668216"/>
              <a:gd name="connsiteY8" fmla="*/ 89941 h 3506851"/>
              <a:gd name="connsiteX9" fmla="*/ 314794 w 3668216"/>
              <a:gd name="connsiteY9" fmla="*/ 209863 h 3506851"/>
              <a:gd name="connsiteX10" fmla="*/ 691872 w 3668216"/>
              <a:gd name="connsiteY10" fmla="*/ 576362 h 3506851"/>
              <a:gd name="connsiteX11" fmla="*/ 3668216 w 3668216"/>
              <a:gd name="connsiteY11" fmla="*/ 2691382 h 3506851"/>
              <a:gd name="connsiteX0" fmla="*/ 4511747 w 4928637"/>
              <a:gd name="connsiteY0" fmla="*/ 3506851 h 3506851"/>
              <a:gd name="connsiteX1" fmla="*/ 2770799 w 4928637"/>
              <a:gd name="connsiteY1" fmla="*/ 1709407 h 3506851"/>
              <a:gd name="connsiteX2" fmla="*/ 530 w 4928637"/>
              <a:gd name="connsiteY2" fmla="*/ 620936 h 3506851"/>
              <a:gd name="connsiteX3" fmla="*/ 2508072 w 4928637"/>
              <a:gd name="connsiteY3" fmla="*/ 1434105 h 3506851"/>
              <a:gd name="connsiteX4" fmla="*/ 1852497 w 4928637"/>
              <a:gd name="connsiteY4" fmla="*/ 711157 h 3506851"/>
              <a:gd name="connsiteX5" fmla="*/ 1470284 w 4928637"/>
              <a:gd name="connsiteY5" fmla="*/ 299804 h 3506851"/>
              <a:gd name="connsiteX6" fmla="*/ 1365352 w 4928637"/>
              <a:gd name="connsiteY6" fmla="*/ 464696 h 3506851"/>
              <a:gd name="connsiteX7" fmla="*/ 1260421 w 4928637"/>
              <a:gd name="connsiteY7" fmla="*/ 0 h 3506851"/>
              <a:gd name="connsiteX8" fmla="*/ 1710126 w 4928637"/>
              <a:gd name="connsiteY8" fmla="*/ 89941 h 3506851"/>
              <a:gd name="connsiteX9" fmla="*/ 1575215 w 4928637"/>
              <a:gd name="connsiteY9" fmla="*/ 209863 h 3506851"/>
              <a:gd name="connsiteX10" fmla="*/ 1952293 w 4928637"/>
              <a:gd name="connsiteY10" fmla="*/ 576362 h 3506851"/>
              <a:gd name="connsiteX11" fmla="*/ 4928637 w 4928637"/>
              <a:gd name="connsiteY11" fmla="*/ 2691382 h 3506851"/>
              <a:gd name="connsiteX0" fmla="*/ 4696908 w 5113798"/>
              <a:gd name="connsiteY0" fmla="*/ 3506851 h 3506851"/>
              <a:gd name="connsiteX1" fmla="*/ 2955960 w 5113798"/>
              <a:gd name="connsiteY1" fmla="*/ 1709407 h 3506851"/>
              <a:gd name="connsiteX2" fmla="*/ 500616 w 5113798"/>
              <a:gd name="connsiteY2" fmla="*/ 959668 h 3506851"/>
              <a:gd name="connsiteX3" fmla="*/ 185691 w 5113798"/>
              <a:gd name="connsiteY3" fmla="*/ 620936 h 3506851"/>
              <a:gd name="connsiteX4" fmla="*/ 2693233 w 5113798"/>
              <a:gd name="connsiteY4" fmla="*/ 1434105 h 3506851"/>
              <a:gd name="connsiteX5" fmla="*/ 2037658 w 5113798"/>
              <a:gd name="connsiteY5" fmla="*/ 711157 h 3506851"/>
              <a:gd name="connsiteX6" fmla="*/ 1655445 w 5113798"/>
              <a:gd name="connsiteY6" fmla="*/ 299804 h 3506851"/>
              <a:gd name="connsiteX7" fmla="*/ 1550513 w 5113798"/>
              <a:gd name="connsiteY7" fmla="*/ 464696 h 3506851"/>
              <a:gd name="connsiteX8" fmla="*/ 1445582 w 5113798"/>
              <a:gd name="connsiteY8" fmla="*/ 0 h 3506851"/>
              <a:gd name="connsiteX9" fmla="*/ 1895287 w 5113798"/>
              <a:gd name="connsiteY9" fmla="*/ 89941 h 3506851"/>
              <a:gd name="connsiteX10" fmla="*/ 1760376 w 5113798"/>
              <a:gd name="connsiteY10" fmla="*/ 209863 h 3506851"/>
              <a:gd name="connsiteX11" fmla="*/ 2137454 w 5113798"/>
              <a:gd name="connsiteY11" fmla="*/ 576362 h 3506851"/>
              <a:gd name="connsiteX12" fmla="*/ 5113798 w 5113798"/>
              <a:gd name="connsiteY12" fmla="*/ 2691382 h 3506851"/>
              <a:gd name="connsiteX0" fmla="*/ 4536947 w 4953837"/>
              <a:gd name="connsiteY0" fmla="*/ 3506851 h 3506851"/>
              <a:gd name="connsiteX1" fmla="*/ 2795999 w 4953837"/>
              <a:gd name="connsiteY1" fmla="*/ 1709407 h 3506851"/>
              <a:gd name="connsiteX2" fmla="*/ 340655 w 4953837"/>
              <a:gd name="connsiteY2" fmla="*/ 959668 h 3506851"/>
              <a:gd name="connsiteX3" fmla="*/ 25730 w 4953837"/>
              <a:gd name="connsiteY3" fmla="*/ 620936 h 3506851"/>
              <a:gd name="connsiteX4" fmla="*/ 461937 w 4953837"/>
              <a:gd name="connsiteY4" fmla="*/ 600278 h 3506851"/>
              <a:gd name="connsiteX5" fmla="*/ 2533272 w 4953837"/>
              <a:gd name="connsiteY5" fmla="*/ 1434105 h 3506851"/>
              <a:gd name="connsiteX6" fmla="*/ 1877697 w 4953837"/>
              <a:gd name="connsiteY6" fmla="*/ 711157 h 3506851"/>
              <a:gd name="connsiteX7" fmla="*/ 1495484 w 4953837"/>
              <a:gd name="connsiteY7" fmla="*/ 299804 h 3506851"/>
              <a:gd name="connsiteX8" fmla="*/ 1390552 w 4953837"/>
              <a:gd name="connsiteY8" fmla="*/ 464696 h 3506851"/>
              <a:gd name="connsiteX9" fmla="*/ 1285621 w 4953837"/>
              <a:gd name="connsiteY9" fmla="*/ 0 h 3506851"/>
              <a:gd name="connsiteX10" fmla="*/ 1735326 w 4953837"/>
              <a:gd name="connsiteY10" fmla="*/ 89941 h 3506851"/>
              <a:gd name="connsiteX11" fmla="*/ 1600415 w 4953837"/>
              <a:gd name="connsiteY11" fmla="*/ 209863 h 3506851"/>
              <a:gd name="connsiteX12" fmla="*/ 1977493 w 4953837"/>
              <a:gd name="connsiteY12" fmla="*/ 576362 h 3506851"/>
              <a:gd name="connsiteX13" fmla="*/ 4953837 w 4953837"/>
              <a:gd name="connsiteY13" fmla="*/ 2691382 h 3506851"/>
              <a:gd name="connsiteX0" fmla="*/ 4536947 w 4953837"/>
              <a:gd name="connsiteY0" fmla="*/ 3506851 h 3506851"/>
              <a:gd name="connsiteX1" fmla="*/ 2795999 w 4953837"/>
              <a:gd name="connsiteY1" fmla="*/ 1709407 h 3506851"/>
              <a:gd name="connsiteX2" fmla="*/ 340655 w 4953837"/>
              <a:gd name="connsiteY2" fmla="*/ 959668 h 3506851"/>
              <a:gd name="connsiteX3" fmla="*/ 25730 w 4953837"/>
              <a:gd name="connsiteY3" fmla="*/ 620936 h 3506851"/>
              <a:gd name="connsiteX4" fmla="*/ 461937 w 4953837"/>
              <a:gd name="connsiteY4" fmla="*/ 600278 h 3506851"/>
              <a:gd name="connsiteX5" fmla="*/ 436988 w 4953837"/>
              <a:gd name="connsiteY5" fmla="*/ 688896 h 3506851"/>
              <a:gd name="connsiteX6" fmla="*/ 2533272 w 4953837"/>
              <a:gd name="connsiteY6" fmla="*/ 1434105 h 3506851"/>
              <a:gd name="connsiteX7" fmla="*/ 1877697 w 4953837"/>
              <a:gd name="connsiteY7" fmla="*/ 711157 h 3506851"/>
              <a:gd name="connsiteX8" fmla="*/ 1495484 w 4953837"/>
              <a:gd name="connsiteY8" fmla="*/ 299804 h 3506851"/>
              <a:gd name="connsiteX9" fmla="*/ 1390552 w 4953837"/>
              <a:gd name="connsiteY9" fmla="*/ 464696 h 3506851"/>
              <a:gd name="connsiteX10" fmla="*/ 1285621 w 4953837"/>
              <a:gd name="connsiteY10" fmla="*/ 0 h 3506851"/>
              <a:gd name="connsiteX11" fmla="*/ 1735326 w 4953837"/>
              <a:gd name="connsiteY11" fmla="*/ 89941 h 3506851"/>
              <a:gd name="connsiteX12" fmla="*/ 1600415 w 4953837"/>
              <a:gd name="connsiteY12" fmla="*/ 209863 h 3506851"/>
              <a:gd name="connsiteX13" fmla="*/ 1977493 w 4953837"/>
              <a:gd name="connsiteY13" fmla="*/ 576362 h 3506851"/>
              <a:gd name="connsiteX14" fmla="*/ 4953837 w 4953837"/>
              <a:gd name="connsiteY14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507732 w 4928297"/>
              <a:gd name="connsiteY7" fmla="*/ 143410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338479 w 4928297"/>
              <a:gd name="connsiteY7" fmla="*/ 1237915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187252 w 4928297"/>
              <a:gd name="connsiteY7" fmla="*/ 1120512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187252 w 4928297"/>
              <a:gd name="connsiteY7" fmla="*/ 1120512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187252 w 4928297"/>
              <a:gd name="connsiteY7" fmla="*/ 1120512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187252 w 4928297"/>
              <a:gd name="connsiteY7" fmla="*/ 1120512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407 w 4928297"/>
              <a:gd name="connsiteY0" fmla="*/ 3506851 h 3506851"/>
              <a:gd name="connsiteX1" fmla="*/ 2770459 w 4928297"/>
              <a:gd name="connsiteY1" fmla="*/ 1709407 h 3506851"/>
              <a:gd name="connsiteX2" fmla="*/ 348864 w 4928297"/>
              <a:gd name="connsiteY2" fmla="*/ 876574 h 3506851"/>
              <a:gd name="connsiteX3" fmla="*/ 315115 w 4928297"/>
              <a:gd name="connsiteY3" fmla="*/ 959668 h 3506851"/>
              <a:gd name="connsiteX4" fmla="*/ 190 w 4928297"/>
              <a:gd name="connsiteY4" fmla="*/ 620936 h 3506851"/>
              <a:gd name="connsiteX5" fmla="*/ 436397 w 4928297"/>
              <a:gd name="connsiteY5" fmla="*/ 600278 h 3506851"/>
              <a:gd name="connsiteX6" fmla="*/ 411448 w 4928297"/>
              <a:gd name="connsiteY6" fmla="*/ 688896 h 3506851"/>
              <a:gd name="connsiteX7" fmla="*/ 2187252 w 4928297"/>
              <a:gd name="connsiteY7" fmla="*/ 1120512 h 3506851"/>
              <a:gd name="connsiteX8" fmla="*/ 1852157 w 4928297"/>
              <a:gd name="connsiteY8" fmla="*/ 711157 h 3506851"/>
              <a:gd name="connsiteX9" fmla="*/ 1469944 w 4928297"/>
              <a:gd name="connsiteY9" fmla="*/ 299804 h 3506851"/>
              <a:gd name="connsiteX10" fmla="*/ 1365012 w 4928297"/>
              <a:gd name="connsiteY10" fmla="*/ 464696 h 3506851"/>
              <a:gd name="connsiteX11" fmla="*/ 1260081 w 4928297"/>
              <a:gd name="connsiteY11" fmla="*/ 0 h 3506851"/>
              <a:gd name="connsiteX12" fmla="*/ 1709786 w 4928297"/>
              <a:gd name="connsiteY12" fmla="*/ 89941 h 3506851"/>
              <a:gd name="connsiteX13" fmla="*/ 1574875 w 4928297"/>
              <a:gd name="connsiteY13" fmla="*/ 209863 h 3506851"/>
              <a:gd name="connsiteX14" fmla="*/ 1951953 w 4928297"/>
              <a:gd name="connsiteY14" fmla="*/ 576362 h 3506851"/>
              <a:gd name="connsiteX15" fmla="*/ 4928297 w 4928297"/>
              <a:gd name="connsiteY15" fmla="*/ 2691382 h 3506851"/>
              <a:gd name="connsiteX0" fmla="*/ 4511217 w 4928107"/>
              <a:gd name="connsiteY0" fmla="*/ 3506851 h 3506851"/>
              <a:gd name="connsiteX1" fmla="*/ 2770269 w 4928107"/>
              <a:gd name="connsiteY1" fmla="*/ 1709407 h 3506851"/>
              <a:gd name="connsiteX2" fmla="*/ 348674 w 4928107"/>
              <a:gd name="connsiteY2" fmla="*/ 876574 h 3506851"/>
              <a:gd name="connsiteX3" fmla="*/ 314925 w 4928107"/>
              <a:gd name="connsiteY3" fmla="*/ 959668 h 3506851"/>
              <a:gd name="connsiteX4" fmla="*/ 0 w 4928107"/>
              <a:gd name="connsiteY4" fmla="*/ 620936 h 3506851"/>
              <a:gd name="connsiteX5" fmla="*/ 436207 w 4928107"/>
              <a:gd name="connsiteY5" fmla="*/ 600278 h 3506851"/>
              <a:gd name="connsiteX6" fmla="*/ 411258 w 4928107"/>
              <a:gd name="connsiteY6" fmla="*/ 688896 h 3506851"/>
              <a:gd name="connsiteX7" fmla="*/ 2187062 w 4928107"/>
              <a:gd name="connsiteY7" fmla="*/ 1120512 h 3506851"/>
              <a:gd name="connsiteX8" fmla="*/ 1851967 w 4928107"/>
              <a:gd name="connsiteY8" fmla="*/ 711157 h 3506851"/>
              <a:gd name="connsiteX9" fmla="*/ 1469754 w 4928107"/>
              <a:gd name="connsiteY9" fmla="*/ 299804 h 3506851"/>
              <a:gd name="connsiteX10" fmla="*/ 1364822 w 4928107"/>
              <a:gd name="connsiteY10" fmla="*/ 464696 h 3506851"/>
              <a:gd name="connsiteX11" fmla="*/ 1259891 w 4928107"/>
              <a:gd name="connsiteY11" fmla="*/ 0 h 3506851"/>
              <a:gd name="connsiteX12" fmla="*/ 1709596 w 4928107"/>
              <a:gd name="connsiteY12" fmla="*/ 89941 h 3506851"/>
              <a:gd name="connsiteX13" fmla="*/ 1574685 w 4928107"/>
              <a:gd name="connsiteY13" fmla="*/ 209863 h 3506851"/>
              <a:gd name="connsiteX14" fmla="*/ 1951763 w 4928107"/>
              <a:gd name="connsiteY14" fmla="*/ 576362 h 3506851"/>
              <a:gd name="connsiteX15" fmla="*/ 4928107 w 4928107"/>
              <a:gd name="connsiteY15" fmla="*/ 2691382 h 3506851"/>
              <a:gd name="connsiteX0" fmla="*/ 4511217 w 4928107"/>
              <a:gd name="connsiteY0" fmla="*/ 3506851 h 3506851"/>
              <a:gd name="connsiteX1" fmla="*/ 2770269 w 4928107"/>
              <a:gd name="connsiteY1" fmla="*/ 1709407 h 3506851"/>
              <a:gd name="connsiteX2" fmla="*/ 348674 w 4928107"/>
              <a:gd name="connsiteY2" fmla="*/ 876574 h 3506851"/>
              <a:gd name="connsiteX3" fmla="*/ 314925 w 4928107"/>
              <a:gd name="connsiteY3" fmla="*/ 959668 h 3506851"/>
              <a:gd name="connsiteX4" fmla="*/ 0 w 4928107"/>
              <a:gd name="connsiteY4" fmla="*/ 620936 h 3506851"/>
              <a:gd name="connsiteX5" fmla="*/ 436207 w 4928107"/>
              <a:gd name="connsiteY5" fmla="*/ 600278 h 3506851"/>
              <a:gd name="connsiteX6" fmla="*/ 411258 w 4928107"/>
              <a:gd name="connsiteY6" fmla="*/ 688896 h 3506851"/>
              <a:gd name="connsiteX7" fmla="*/ 2187062 w 4928107"/>
              <a:gd name="connsiteY7" fmla="*/ 1120512 h 3506851"/>
              <a:gd name="connsiteX8" fmla="*/ 1851967 w 4928107"/>
              <a:gd name="connsiteY8" fmla="*/ 711157 h 3506851"/>
              <a:gd name="connsiteX9" fmla="*/ 1469754 w 4928107"/>
              <a:gd name="connsiteY9" fmla="*/ 299804 h 3506851"/>
              <a:gd name="connsiteX10" fmla="*/ 1364822 w 4928107"/>
              <a:gd name="connsiteY10" fmla="*/ 464696 h 3506851"/>
              <a:gd name="connsiteX11" fmla="*/ 1259891 w 4928107"/>
              <a:gd name="connsiteY11" fmla="*/ 0 h 3506851"/>
              <a:gd name="connsiteX12" fmla="*/ 1709596 w 4928107"/>
              <a:gd name="connsiteY12" fmla="*/ 89941 h 3506851"/>
              <a:gd name="connsiteX13" fmla="*/ 1574685 w 4928107"/>
              <a:gd name="connsiteY13" fmla="*/ 209863 h 3506851"/>
              <a:gd name="connsiteX14" fmla="*/ 1951763 w 4928107"/>
              <a:gd name="connsiteY14" fmla="*/ 576362 h 3506851"/>
              <a:gd name="connsiteX15" fmla="*/ 4928107 w 4928107"/>
              <a:gd name="connsiteY15" fmla="*/ 2691382 h 3506851"/>
              <a:gd name="connsiteX0" fmla="*/ 4511217 w 4928107"/>
              <a:gd name="connsiteY0" fmla="*/ 3506851 h 3506851"/>
              <a:gd name="connsiteX1" fmla="*/ 2493850 w 4928107"/>
              <a:gd name="connsiteY1" fmla="*/ 2262364 h 3506851"/>
              <a:gd name="connsiteX2" fmla="*/ 348674 w 4928107"/>
              <a:gd name="connsiteY2" fmla="*/ 876574 h 3506851"/>
              <a:gd name="connsiteX3" fmla="*/ 314925 w 4928107"/>
              <a:gd name="connsiteY3" fmla="*/ 959668 h 3506851"/>
              <a:gd name="connsiteX4" fmla="*/ 0 w 4928107"/>
              <a:gd name="connsiteY4" fmla="*/ 620936 h 3506851"/>
              <a:gd name="connsiteX5" fmla="*/ 436207 w 4928107"/>
              <a:gd name="connsiteY5" fmla="*/ 600278 h 3506851"/>
              <a:gd name="connsiteX6" fmla="*/ 411258 w 4928107"/>
              <a:gd name="connsiteY6" fmla="*/ 688896 h 3506851"/>
              <a:gd name="connsiteX7" fmla="*/ 2187062 w 4928107"/>
              <a:gd name="connsiteY7" fmla="*/ 1120512 h 3506851"/>
              <a:gd name="connsiteX8" fmla="*/ 1851967 w 4928107"/>
              <a:gd name="connsiteY8" fmla="*/ 711157 h 3506851"/>
              <a:gd name="connsiteX9" fmla="*/ 1469754 w 4928107"/>
              <a:gd name="connsiteY9" fmla="*/ 299804 h 3506851"/>
              <a:gd name="connsiteX10" fmla="*/ 1364822 w 4928107"/>
              <a:gd name="connsiteY10" fmla="*/ 464696 h 3506851"/>
              <a:gd name="connsiteX11" fmla="*/ 1259891 w 4928107"/>
              <a:gd name="connsiteY11" fmla="*/ 0 h 3506851"/>
              <a:gd name="connsiteX12" fmla="*/ 1709596 w 4928107"/>
              <a:gd name="connsiteY12" fmla="*/ 89941 h 3506851"/>
              <a:gd name="connsiteX13" fmla="*/ 1574685 w 4928107"/>
              <a:gd name="connsiteY13" fmla="*/ 209863 h 3506851"/>
              <a:gd name="connsiteX14" fmla="*/ 1951763 w 4928107"/>
              <a:gd name="connsiteY14" fmla="*/ 576362 h 3506851"/>
              <a:gd name="connsiteX15" fmla="*/ 4928107 w 4928107"/>
              <a:gd name="connsiteY15" fmla="*/ 2691382 h 3506851"/>
              <a:gd name="connsiteX0" fmla="*/ 4511217 w 4928107"/>
              <a:gd name="connsiteY0" fmla="*/ 3506851 h 3506851"/>
              <a:gd name="connsiteX1" fmla="*/ 2493850 w 4928107"/>
              <a:gd name="connsiteY1" fmla="*/ 2262364 h 3506851"/>
              <a:gd name="connsiteX2" fmla="*/ 348674 w 4928107"/>
              <a:gd name="connsiteY2" fmla="*/ 876574 h 3506851"/>
              <a:gd name="connsiteX3" fmla="*/ 314925 w 4928107"/>
              <a:gd name="connsiteY3" fmla="*/ 959668 h 3506851"/>
              <a:gd name="connsiteX4" fmla="*/ 0 w 4928107"/>
              <a:gd name="connsiteY4" fmla="*/ 620936 h 3506851"/>
              <a:gd name="connsiteX5" fmla="*/ 436207 w 4928107"/>
              <a:gd name="connsiteY5" fmla="*/ 600278 h 3506851"/>
              <a:gd name="connsiteX6" fmla="*/ 411258 w 4928107"/>
              <a:gd name="connsiteY6" fmla="*/ 688896 h 3506851"/>
              <a:gd name="connsiteX7" fmla="*/ 2187062 w 4928107"/>
              <a:gd name="connsiteY7" fmla="*/ 1120512 h 3506851"/>
              <a:gd name="connsiteX8" fmla="*/ 1851967 w 4928107"/>
              <a:gd name="connsiteY8" fmla="*/ 711157 h 3506851"/>
              <a:gd name="connsiteX9" fmla="*/ 1469754 w 4928107"/>
              <a:gd name="connsiteY9" fmla="*/ 299804 h 3506851"/>
              <a:gd name="connsiteX10" fmla="*/ 1364822 w 4928107"/>
              <a:gd name="connsiteY10" fmla="*/ 464696 h 3506851"/>
              <a:gd name="connsiteX11" fmla="*/ 1259891 w 4928107"/>
              <a:gd name="connsiteY11" fmla="*/ 0 h 3506851"/>
              <a:gd name="connsiteX12" fmla="*/ 1709596 w 4928107"/>
              <a:gd name="connsiteY12" fmla="*/ 89941 h 3506851"/>
              <a:gd name="connsiteX13" fmla="*/ 1574685 w 4928107"/>
              <a:gd name="connsiteY13" fmla="*/ 209863 h 3506851"/>
              <a:gd name="connsiteX14" fmla="*/ 1951763 w 4928107"/>
              <a:gd name="connsiteY14" fmla="*/ 576362 h 3506851"/>
              <a:gd name="connsiteX15" fmla="*/ 4928107 w 4928107"/>
              <a:gd name="connsiteY15" fmla="*/ 2691382 h 3506851"/>
              <a:gd name="connsiteX0" fmla="*/ 4636267 w 4928107"/>
              <a:gd name="connsiteY0" fmla="*/ 3484440 h 3484440"/>
              <a:gd name="connsiteX1" fmla="*/ 2493850 w 4928107"/>
              <a:gd name="connsiteY1" fmla="*/ 2262364 h 3484440"/>
              <a:gd name="connsiteX2" fmla="*/ 348674 w 4928107"/>
              <a:gd name="connsiteY2" fmla="*/ 876574 h 3484440"/>
              <a:gd name="connsiteX3" fmla="*/ 314925 w 4928107"/>
              <a:gd name="connsiteY3" fmla="*/ 959668 h 3484440"/>
              <a:gd name="connsiteX4" fmla="*/ 0 w 4928107"/>
              <a:gd name="connsiteY4" fmla="*/ 620936 h 3484440"/>
              <a:gd name="connsiteX5" fmla="*/ 436207 w 4928107"/>
              <a:gd name="connsiteY5" fmla="*/ 600278 h 3484440"/>
              <a:gd name="connsiteX6" fmla="*/ 411258 w 4928107"/>
              <a:gd name="connsiteY6" fmla="*/ 688896 h 3484440"/>
              <a:gd name="connsiteX7" fmla="*/ 2187062 w 4928107"/>
              <a:gd name="connsiteY7" fmla="*/ 1120512 h 3484440"/>
              <a:gd name="connsiteX8" fmla="*/ 1851967 w 4928107"/>
              <a:gd name="connsiteY8" fmla="*/ 711157 h 3484440"/>
              <a:gd name="connsiteX9" fmla="*/ 1469754 w 4928107"/>
              <a:gd name="connsiteY9" fmla="*/ 299804 h 3484440"/>
              <a:gd name="connsiteX10" fmla="*/ 1364822 w 4928107"/>
              <a:gd name="connsiteY10" fmla="*/ 464696 h 3484440"/>
              <a:gd name="connsiteX11" fmla="*/ 1259891 w 4928107"/>
              <a:gd name="connsiteY11" fmla="*/ 0 h 3484440"/>
              <a:gd name="connsiteX12" fmla="*/ 1709596 w 4928107"/>
              <a:gd name="connsiteY12" fmla="*/ 89941 h 3484440"/>
              <a:gd name="connsiteX13" fmla="*/ 1574685 w 4928107"/>
              <a:gd name="connsiteY13" fmla="*/ 209863 h 3484440"/>
              <a:gd name="connsiteX14" fmla="*/ 1951763 w 4928107"/>
              <a:gd name="connsiteY14" fmla="*/ 576362 h 3484440"/>
              <a:gd name="connsiteX15" fmla="*/ 4928107 w 4928107"/>
              <a:gd name="connsiteY15" fmla="*/ 2691382 h 3484440"/>
              <a:gd name="connsiteX0" fmla="*/ 4636267 w 4928107"/>
              <a:gd name="connsiteY0" fmla="*/ 3484440 h 3484440"/>
              <a:gd name="connsiteX1" fmla="*/ 3329797 w 4928107"/>
              <a:gd name="connsiteY1" fmla="*/ 2827377 h 3484440"/>
              <a:gd name="connsiteX2" fmla="*/ 348674 w 4928107"/>
              <a:gd name="connsiteY2" fmla="*/ 876574 h 3484440"/>
              <a:gd name="connsiteX3" fmla="*/ 314925 w 4928107"/>
              <a:gd name="connsiteY3" fmla="*/ 959668 h 3484440"/>
              <a:gd name="connsiteX4" fmla="*/ 0 w 4928107"/>
              <a:gd name="connsiteY4" fmla="*/ 620936 h 3484440"/>
              <a:gd name="connsiteX5" fmla="*/ 436207 w 4928107"/>
              <a:gd name="connsiteY5" fmla="*/ 600278 h 3484440"/>
              <a:gd name="connsiteX6" fmla="*/ 411258 w 4928107"/>
              <a:gd name="connsiteY6" fmla="*/ 688896 h 3484440"/>
              <a:gd name="connsiteX7" fmla="*/ 2187062 w 4928107"/>
              <a:gd name="connsiteY7" fmla="*/ 1120512 h 3484440"/>
              <a:gd name="connsiteX8" fmla="*/ 1851967 w 4928107"/>
              <a:gd name="connsiteY8" fmla="*/ 711157 h 3484440"/>
              <a:gd name="connsiteX9" fmla="*/ 1469754 w 4928107"/>
              <a:gd name="connsiteY9" fmla="*/ 299804 h 3484440"/>
              <a:gd name="connsiteX10" fmla="*/ 1364822 w 4928107"/>
              <a:gd name="connsiteY10" fmla="*/ 464696 h 3484440"/>
              <a:gd name="connsiteX11" fmla="*/ 1259891 w 4928107"/>
              <a:gd name="connsiteY11" fmla="*/ 0 h 3484440"/>
              <a:gd name="connsiteX12" fmla="*/ 1709596 w 4928107"/>
              <a:gd name="connsiteY12" fmla="*/ 89941 h 3484440"/>
              <a:gd name="connsiteX13" fmla="*/ 1574685 w 4928107"/>
              <a:gd name="connsiteY13" fmla="*/ 209863 h 3484440"/>
              <a:gd name="connsiteX14" fmla="*/ 1951763 w 4928107"/>
              <a:gd name="connsiteY14" fmla="*/ 576362 h 3484440"/>
              <a:gd name="connsiteX15" fmla="*/ 4928107 w 4928107"/>
              <a:gd name="connsiteY15" fmla="*/ 2691382 h 3484440"/>
              <a:gd name="connsiteX0" fmla="*/ 4636267 w 5060396"/>
              <a:gd name="connsiteY0" fmla="*/ 3484440 h 3484440"/>
              <a:gd name="connsiteX1" fmla="*/ 3329797 w 5060396"/>
              <a:gd name="connsiteY1" fmla="*/ 2827377 h 3484440"/>
              <a:gd name="connsiteX2" fmla="*/ 348674 w 5060396"/>
              <a:gd name="connsiteY2" fmla="*/ 876574 h 3484440"/>
              <a:gd name="connsiteX3" fmla="*/ 314925 w 5060396"/>
              <a:gd name="connsiteY3" fmla="*/ 959668 h 3484440"/>
              <a:gd name="connsiteX4" fmla="*/ 0 w 5060396"/>
              <a:gd name="connsiteY4" fmla="*/ 620936 h 3484440"/>
              <a:gd name="connsiteX5" fmla="*/ 436207 w 5060396"/>
              <a:gd name="connsiteY5" fmla="*/ 600278 h 3484440"/>
              <a:gd name="connsiteX6" fmla="*/ 411258 w 5060396"/>
              <a:gd name="connsiteY6" fmla="*/ 688896 h 3484440"/>
              <a:gd name="connsiteX7" fmla="*/ 2187062 w 5060396"/>
              <a:gd name="connsiteY7" fmla="*/ 1120512 h 3484440"/>
              <a:gd name="connsiteX8" fmla="*/ 1851967 w 5060396"/>
              <a:gd name="connsiteY8" fmla="*/ 711157 h 3484440"/>
              <a:gd name="connsiteX9" fmla="*/ 1469754 w 5060396"/>
              <a:gd name="connsiteY9" fmla="*/ 299804 h 3484440"/>
              <a:gd name="connsiteX10" fmla="*/ 1364822 w 5060396"/>
              <a:gd name="connsiteY10" fmla="*/ 464696 h 3484440"/>
              <a:gd name="connsiteX11" fmla="*/ 1259891 w 5060396"/>
              <a:gd name="connsiteY11" fmla="*/ 0 h 3484440"/>
              <a:gd name="connsiteX12" fmla="*/ 1709596 w 5060396"/>
              <a:gd name="connsiteY12" fmla="*/ 89941 h 3484440"/>
              <a:gd name="connsiteX13" fmla="*/ 1574685 w 5060396"/>
              <a:gd name="connsiteY13" fmla="*/ 209863 h 3484440"/>
              <a:gd name="connsiteX14" fmla="*/ 1951763 w 5060396"/>
              <a:gd name="connsiteY14" fmla="*/ 576362 h 3484440"/>
              <a:gd name="connsiteX15" fmla="*/ 5060396 w 5060396"/>
              <a:gd name="connsiteY15" fmla="*/ 2673515 h 3484440"/>
              <a:gd name="connsiteX0" fmla="*/ 4636267 w 5060396"/>
              <a:gd name="connsiteY0" fmla="*/ 3484440 h 3484440"/>
              <a:gd name="connsiteX1" fmla="*/ 3329797 w 5060396"/>
              <a:gd name="connsiteY1" fmla="*/ 2827377 h 3484440"/>
              <a:gd name="connsiteX2" fmla="*/ 348674 w 5060396"/>
              <a:gd name="connsiteY2" fmla="*/ 876574 h 3484440"/>
              <a:gd name="connsiteX3" fmla="*/ 314925 w 5060396"/>
              <a:gd name="connsiteY3" fmla="*/ 959668 h 3484440"/>
              <a:gd name="connsiteX4" fmla="*/ 0 w 5060396"/>
              <a:gd name="connsiteY4" fmla="*/ 620936 h 3484440"/>
              <a:gd name="connsiteX5" fmla="*/ 436207 w 5060396"/>
              <a:gd name="connsiteY5" fmla="*/ 600278 h 3484440"/>
              <a:gd name="connsiteX6" fmla="*/ 411258 w 5060396"/>
              <a:gd name="connsiteY6" fmla="*/ 688896 h 3484440"/>
              <a:gd name="connsiteX7" fmla="*/ 2187062 w 5060396"/>
              <a:gd name="connsiteY7" fmla="*/ 1120512 h 3484440"/>
              <a:gd name="connsiteX8" fmla="*/ 1851967 w 5060396"/>
              <a:gd name="connsiteY8" fmla="*/ 711157 h 3484440"/>
              <a:gd name="connsiteX9" fmla="*/ 1469754 w 5060396"/>
              <a:gd name="connsiteY9" fmla="*/ 299804 h 3484440"/>
              <a:gd name="connsiteX10" fmla="*/ 1364822 w 5060396"/>
              <a:gd name="connsiteY10" fmla="*/ 464696 h 3484440"/>
              <a:gd name="connsiteX11" fmla="*/ 1259891 w 5060396"/>
              <a:gd name="connsiteY11" fmla="*/ 0 h 3484440"/>
              <a:gd name="connsiteX12" fmla="*/ 1709596 w 5060396"/>
              <a:gd name="connsiteY12" fmla="*/ 89941 h 3484440"/>
              <a:gd name="connsiteX13" fmla="*/ 1574685 w 5060396"/>
              <a:gd name="connsiteY13" fmla="*/ 209863 h 3484440"/>
              <a:gd name="connsiteX14" fmla="*/ 1951763 w 5060396"/>
              <a:gd name="connsiteY14" fmla="*/ 576362 h 3484440"/>
              <a:gd name="connsiteX15" fmla="*/ 5060396 w 5060396"/>
              <a:gd name="connsiteY15" fmla="*/ 2673515 h 3484440"/>
              <a:gd name="connsiteX0" fmla="*/ 4636267 w 5060396"/>
              <a:gd name="connsiteY0" fmla="*/ 4672642 h 4672642"/>
              <a:gd name="connsiteX1" fmla="*/ 3329797 w 5060396"/>
              <a:gd name="connsiteY1" fmla="*/ 4015579 h 4672642"/>
              <a:gd name="connsiteX2" fmla="*/ 348674 w 5060396"/>
              <a:gd name="connsiteY2" fmla="*/ 2064776 h 4672642"/>
              <a:gd name="connsiteX3" fmla="*/ 314925 w 5060396"/>
              <a:gd name="connsiteY3" fmla="*/ 2147870 h 4672642"/>
              <a:gd name="connsiteX4" fmla="*/ 0 w 5060396"/>
              <a:gd name="connsiteY4" fmla="*/ 1809138 h 4672642"/>
              <a:gd name="connsiteX5" fmla="*/ 436207 w 5060396"/>
              <a:gd name="connsiteY5" fmla="*/ 1788480 h 4672642"/>
              <a:gd name="connsiteX6" fmla="*/ 411258 w 5060396"/>
              <a:gd name="connsiteY6" fmla="*/ 1877098 h 4672642"/>
              <a:gd name="connsiteX7" fmla="*/ 2187062 w 5060396"/>
              <a:gd name="connsiteY7" fmla="*/ 2308714 h 4672642"/>
              <a:gd name="connsiteX8" fmla="*/ 1851967 w 5060396"/>
              <a:gd name="connsiteY8" fmla="*/ 1899359 h 4672642"/>
              <a:gd name="connsiteX9" fmla="*/ 1469754 w 5060396"/>
              <a:gd name="connsiteY9" fmla="*/ 1488006 h 4672642"/>
              <a:gd name="connsiteX10" fmla="*/ 1364822 w 5060396"/>
              <a:gd name="connsiteY10" fmla="*/ 1652898 h 4672642"/>
              <a:gd name="connsiteX11" fmla="*/ 926054 w 5060396"/>
              <a:gd name="connsiteY11" fmla="*/ 0 h 4672642"/>
              <a:gd name="connsiteX12" fmla="*/ 1709596 w 5060396"/>
              <a:gd name="connsiteY12" fmla="*/ 1278143 h 4672642"/>
              <a:gd name="connsiteX13" fmla="*/ 1574685 w 5060396"/>
              <a:gd name="connsiteY13" fmla="*/ 1398065 h 4672642"/>
              <a:gd name="connsiteX14" fmla="*/ 1951763 w 5060396"/>
              <a:gd name="connsiteY14" fmla="*/ 1764564 h 4672642"/>
              <a:gd name="connsiteX15" fmla="*/ 5060396 w 5060396"/>
              <a:gd name="connsiteY15" fmla="*/ 3861717 h 4672642"/>
              <a:gd name="connsiteX0" fmla="*/ 4636267 w 5060396"/>
              <a:gd name="connsiteY0" fmla="*/ 4672642 h 4672642"/>
              <a:gd name="connsiteX1" fmla="*/ 3329797 w 5060396"/>
              <a:gd name="connsiteY1" fmla="*/ 4015579 h 4672642"/>
              <a:gd name="connsiteX2" fmla="*/ 348674 w 5060396"/>
              <a:gd name="connsiteY2" fmla="*/ 2064776 h 4672642"/>
              <a:gd name="connsiteX3" fmla="*/ 314925 w 5060396"/>
              <a:gd name="connsiteY3" fmla="*/ 2147870 h 4672642"/>
              <a:gd name="connsiteX4" fmla="*/ 0 w 5060396"/>
              <a:gd name="connsiteY4" fmla="*/ 1809138 h 4672642"/>
              <a:gd name="connsiteX5" fmla="*/ 436207 w 5060396"/>
              <a:gd name="connsiteY5" fmla="*/ 1788480 h 4672642"/>
              <a:gd name="connsiteX6" fmla="*/ 411258 w 5060396"/>
              <a:gd name="connsiteY6" fmla="*/ 1877098 h 4672642"/>
              <a:gd name="connsiteX7" fmla="*/ 2187062 w 5060396"/>
              <a:gd name="connsiteY7" fmla="*/ 2308714 h 4672642"/>
              <a:gd name="connsiteX8" fmla="*/ 1851967 w 5060396"/>
              <a:gd name="connsiteY8" fmla="*/ 1899359 h 4672642"/>
              <a:gd name="connsiteX9" fmla="*/ 1469754 w 5060396"/>
              <a:gd name="connsiteY9" fmla="*/ 1488006 h 4672642"/>
              <a:gd name="connsiteX10" fmla="*/ 1364822 w 5060396"/>
              <a:gd name="connsiteY10" fmla="*/ 1652898 h 4672642"/>
              <a:gd name="connsiteX11" fmla="*/ 926054 w 5060396"/>
              <a:gd name="connsiteY11" fmla="*/ 0 h 4672642"/>
              <a:gd name="connsiteX12" fmla="*/ 1272289 w 5060396"/>
              <a:gd name="connsiteY12" fmla="*/ 272720 h 4672642"/>
              <a:gd name="connsiteX13" fmla="*/ 1574685 w 5060396"/>
              <a:gd name="connsiteY13" fmla="*/ 1398065 h 4672642"/>
              <a:gd name="connsiteX14" fmla="*/ 1951763 w 5060396"/>
              <a:gd name="connsiteY14" fmla="*/ 1764564 h 4672642"/>
              <a:gd name="connsiteX15" fmla="*/ 5060396 w 5060396"/>
              <a:gd name="connsiteY15" fmla="*/ 3861717 h 4672642"/>
              <a:gd name="connsiteX0" fmla="*/ 4636267 w 5060396"/>
              <a:gd name="connsiteY0" fmla="*/ 4672642 h 4672642"/>
              <a:gd name="connsiteX1" fmla="*/ 3329797 w 5060396"/>
              <a:gd name="connsiteY1" fmla="*/ 4015579 h 4672642"/>
              <a:gd name="connsiteX2" fmla="*/ 348674 w 5060396"/>
              <a:gd name="connsiteY2" fmla="*/ 2064776 h 4672642"/>
              <a:gd name="connsiteX3" fmla="*/ 314925 w 5060396"/>
              <a:gd name="connsiteY3" fmla="*/ 2147870 h 4672642"/>
              <a:gd name="connsiteX4" fmla="*/ 0 w 5060396"/>
              <a:gd name="connsiteY4" fmla="*/ 1809138 h 4672642"/>
              <a:gd name="connsiteX5" fmla="*/ 436207 w 5060396"/>
              <a:gd name="connsiteY5" fmla="*/ 1788480 h 4672642"/>
              <a:gd name="connsiteX6" fmla="*/ 411258 w 5060396"/>
              <a:gd name="connsiteY6" fmla="*/ 1877098 h 4672642"/>
              <a:gd name="connsiteX7" fmla="*/ 2187062 w 5060396"/>
              <a:gd name="connsiteY7" fmla="*/ 2308714 h 4672642"/>
              <a:gd name="connsiteX8" fmla="*/ 1851967 w 5060396"/>
              <a:gd name="connsiteY8" fmla="*/ 1899359 h 4672642"/>
              <a:gd name="connsiteX9" fmla="*/ 1469754 w 5060396"/>
              <a:gd name="connsiteY9" fmla="*/ 1488006 h 4672642"/>
              <a:gd name="connsiteX10" fmla="*/ 1364822 w 5060396"/>
              <a:gd name="connsiteY10" fmla="*/ 1652898 h 4672642"/>
              <a:gd name="connsiteX11" fmla="*/ 926054 w 5060396"/>
              <a:gd name="connsiteY11" fmla="*/ 0 h 4672642"/>
              <a:gd name="connsiteX12" fmla="*/ 1272289 w 5060396"/>
              <a:gd name="connsiteY12" fmla="*/ 272720 h 4672642"/>
              <a:gd name="connsiteX13" fmla="*/ 1178628 w 5060396"/>
              <a:gd name="connsiteY13" fmla="*/ 291081 h 4672642"/>
              <a:gd name="connsiteX14" fmla="*/ 1951763 w 5060396"/>
              <a:gd name="connsiteY14" fmla="*/ 1764564 h 4672642"/>
              <a:gd name="connsiteX15" fmla="*/ 5060396 w 5060396"/>
              <a:gd name="connsiteY15" fmla="*/ 3861717 h 4672642"/>
              <a:gd name="connsiteX0" fmla="*/ 4636267 w 5060396"/>
              <a:gd name="connsiteY0" fmla="*/ 4672642 h 4672642"/>
              <a:gd name="connsiteX1" fmla="*/ 3329797 w 5060396"/>
              <a:gd name="connsiteY1" fmla="*/ 4015579 h 4672642"/>
              <a:gd name="connsiteX2" fmla="*/ 348674 w 5060396"/>
              <a:gd name="connsiteY2" fmla="*/ 2064776 h 4672642"/>
              <a:gd name="connsiteX3" fmla="*/ 314925 w 5060396"/>
              <a:gd name="connsiteY3" fmla="*/ 2147870 h 4672642"/>
              <a:gd name="connsiteX4" fmla="*/ 0 w 5060396"/>
              <a:gd name="connsiteY4" fmla="*/ 1809138 h 4672642"/>
              <a:gd name="connsiteX5" fmla="*/ 436207 w 5060396"/>
              <a:gd name="connsiteY5" fmla="*/ 1788480 h 4672642"/>
              <a:gd name="connsiteX6" fmla="*/ 411258 w 5060396"/>
              <a:gd name="connsiteY6" fmla="*/ 1877098 h 4672642"/>
              <a:gd name="connsiteX7" fmla="*/ 2187062 w 5060396"/>
              <a:gd name="connsiteY7" fmla="*/ 2308714 h 4672642"/>
              <a:gd name="connsiteX8" fmla="*/ 1851967 w 5060396"/>
              <a:gd name="connsiteY8" fmla="*/ 1899359 h 4672642"/>
              <a:gd name="connsiteX9" fmla="*/ 1075756 w 5060396"/>
              <a:gd name="connsiteY9" fmla="*/ 359823 h 4672642"/>
              <a:gd name="connsiteX10" fmla="*/ 1364822 w 5060396"/>
              <a:gd name="connsiteY10" fmla="*/ 1652898 h 4672642"/>
              <a:gd name="connsiteX11" fmla="*/ 926054 w 5060396"/>
              <a:gd name="connsiteY11" fmla="*/ 0 h 4672642"/>
              <a:gd name="connsiteX12" fmla="*/ 1272289 w 5060396"/>
              <a:gd name="connsiteY12" fmla="*/ 272720 h 4672642"/>
              <a:gd name="connsiteX13" fmla="*/ 1178628 w 5060396"/>
              <a:gd name="connsiteY13" fmla="*/ 291081 h 4672642"/>
              <a:gd name="connsiteX14" fmla="*/ 1951763 w 5060396"/>
              <a:gd name="connsiteY14" fmla="*/ 1764564 h 4672642"/>
              <a:gd name="connsiteX15" fmla="*/ 5060396 w 5060396"/>
              <a:gd name="connsiteY15" fmla="*/ 3861717 h 4672642"/>
              <a:gd name="connsiteX0" fmla="*/ 4636267 w 5060396"/>
              <a:gd name="connsiteY0" fmla="*/ 4672642 h 4672642"/>
              <a:gd name="connsiteX1" fmla="*/ 3329797 w 5060396"/>
              <a:gd name="connsiteY1" fmla="*/ 4015579 h 4672642"/>
              <a:gd name="connsiteX2" fmla="*/ 348674 w 5060396"/>
              <a:gd name="connsiteY2" fmla="*/ 2064776 h 4672642"/>
              <a:gd name="connsiteX3" fmla="*/ 314925 w 5060396"/>
              <a:gd name="connsiteY3" fmla="*/ 2147870 h 4672642"/>
              <a:gd name="connsiteX4" fmla="*/ 0 w 5060396"/>
              <a:gd name="connsiteY4" fmla="*/ 1809138 h 4672642"/>
              <a:gd name="connsiteX5" fmla="*/ 436207 w 5060396"/>
              <a:gd name="connsiteY5" fmla="*/ 1788480 h 4672642"/>
              <a:gd name="connsiteX6" fmla="*/ 411258 w 5060396"/>
              <a:gd name="connsiteY6" fmla="*/ 1877098 h 4672642"/>
              <a:gd name="connsiteX7" fmla="*/ 2187062 w 5060396"/>
              <a:gd name="connsiteY7" fmla="*/ 2308714 h 4672642"/>
              <a:gd name="connsiteX8" fmla="*/ 1851967 w 5060396"/>
              <a:gd name="connsiteY8" fmla="*/ 1899359 h 4672642"/>
              <a:gd name="connsiteX9" fmla="*/ 1075756 w 5060396"/>
              <a:gd name="connsiteY9" fmla="*/ 359823 h 4672642"/>
              <a:gd name="connsiteX10" fmla="*/ 991821 w 5060396"/>
              <a:gd name="connsiteY10" fmla="*/ 455425 h 4672642"/>
              <a:gd name="connsiteX11" fmla="*/ 926054 w 5060396"/>
              <a:gd name="connsiteY11" fmla="*/ 0 h 4672642"/>
              <a:gd name="connsiteX12" fmla="*/ 1272289 w 5060396"/>
              <a:gd name="connsiteY12" fmla="*/ 272720 h 4672642"/>
              <a:gd name="connsiteX13" fmla="*/ 1178628 w 5060396"/>
              <a:gd name="connsiteY13" fmla="*/ 291081 h 4672642"/>
              <a:gd name="connsiteX14" fmla="*/ 1951763 w 5060396"/>
              <a:gd name="connsiteY14" fmla="*/ 1764564 h 4672642"/>
              <a:gd name="connsiteX15" fmla="*/ 5060396 w 5060396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2071970 w 5280399"/>
              <a:gd name="connsiteY8" fmla="*/ 1899359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2071970 w 5280399"/>
              <a:gd name="connsiteY8" fmla="*/ 1899359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2071970 w 5280399"/>
              <a:gd name="connsiteY8" fmla="*/ 1899359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2071970 w 5280399"/>
              <a:gd name="connsiteY8" fmla="*/ 1899359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2071970 w 5280399"/>
              <a:gd name="connsiteY8" fmla="*/ 1899359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407065 w 5280399"/>
              <a:gd name="connsiteY7" fmla="*/ 2308714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656210 w 5280399"/>
              <a:gd name="connsiteY5" fmla="*/ 1788480 h 4672642"/>
              <a:gd name="connsiteX6" fmla="*/ 631261 w 5280399"/>
              <a:gd name="connsiteY6" fmla="*/ 1877098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385511 w 5280399"/>
              <a:gd name="connsiteY5" fmla="*/ 595238 h 4672642"/>
              <a:gd name="connsiteX6" fmla="*/ 631261 w 5280399"/>
              <a:gd name="connsiteY6" fmla="*/ 1877098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568677 w 5280399"/>
              <a:gd name="connsiteY2" fmla="*/ 2064776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385511 w 5280399"/>
              <a:gd name="connsiteY5" fmla="*/ 595238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281641 w 5280399"/>
              <a:gd name="connsiteY2" fmla="*/ 790059 h 4672642"/>
              <a:gd name="connsiteX3" fmla="*/ 534928 w 5280399"/>
              <a:gd name="connsiteY3" fmla="*/ 2147870 h 4672642"/>
              <a:gd name="connsiteX4" fmla="*/ 0 w 5280399"/>
              <a:gd name="connsiteY4" fmla="*/ 555197 h 4672642"/>
              <a:gd name="connsiteX5" fmla="*/ 385511 w 5280399"/>
              <a:gd name="connsiteY5" fmla="*/ 595238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85511 w 5280399"/>
              <a:gd name="connsiteY5" fmla="*/ 595238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549800 w 5280399"/>
              <a:gd name="connsiteY1" fmla="*/ 4015579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3138980 w 5280399"/>
              <a:gd name="connsiteY1" fmla="*/ 3757742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788265 w 5280399"/>
              <a:gd name="connsiteY1" fmla="*/ 3359263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788265 w 5280399"/>
              <a:gd name="connsiteY1" fmla="*/ 3359263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788265 w 5280399"/>
              <a:gd name="connsiteY1" fmla="*/ 3359263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788265 w 5280399"/>
              <a:gd name="connsiteY1" fmla="*/ 3359263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788265 w 5280399"/>
              <a:gd name="connsiteY1" fmla="*/ 3359263 h 4672642"/>
              <a:gd name="connsiteX2" fmla="*/ 281641 w 5280399"/>
              <a:gd name="connsiteY2" fmla="*/ 790059 h 4672642"/>
              <a:gd name="connsiteX3" fmla="*/ 243143 w 5280399"/>
              <a:gd name="connsiteY3" fmla="*/ 892664 h 4672642"/>
              <a:gd name="connsiteX4" fmla="*/ 0 w 5280399"/>
              <a:gd name="connsiteY4" fmla="*/ 555197 h 4672642"/>
              <a:gd name="connsiteX5" fmla="*/ 394951 w 5280399"/>
              <a:gd name="connsiteY5" fmla="*/ 586169 h 4672642"/>
              <a:gd name="connsiteX6" fmla="*/ 348489 w 5280399"/>
              <a:gd name="connsiteY6" fmla="*/ 661285 h 4672642"/>
              <a:gd name="connsiteX7" fmla="*/ 2302534 w 5280399"/>
              <a:gd name="connsiteY7" fmla="*/ 2415541 h 4672642"/>
              <a:gd name="connsiteX8" fmla="*/ 1929441 w 5280399"/>
              <a:gd name="connsiteY8" fmla="*/ 1809906 h 4672642"/>
              <a:gd name="connsiteX9" fmla="*/ 1295759 w 5280399"/>
              <a:gd name="connsiteY9" fmla="*/ 359823 h 4672642"/>
              <a:gd name="connsiteX10" fmla="*/ 1211824 w 5280399"/>
              <a:gd name="connsiteY10" fmla="*/ 455425 h 4672642"/>
              <a:gd name="connsiteX11" fmla="*/ 1146057 w 5280399"/>
              <a:gd name="connsiteY11" fmla="*/ 0 h 4672642"/>
              <a:gd name="connsiteX12" fmla="*/ 1492292 w 5280399"/>
              <a:gd name="connsiteY12" fmla="*/ 272720 h 4672642"/>
              <a:gd name="connsiteX13" fmla="*/ 1398631 w 5280399"/>
              <a:gd name="connsiteY13" fmla="*/ 291081 h 4672642"/>
              <a:gd name="connsiteX14" fmla="*/ 2171766 w 5280399"/>
              <a:gd name="connsiteY14" fmla="*/ 1764564 h 4672642"/>
              <a:gd name="connsiteX15" fmla="*/ 5280399 w 5280399"/>
              <a:gd name="connsiteY15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788265 w 5280399"/>
              <a:gd name="connsiteY2" fmla="*/ 3359263 h 4672642"/>
              <a:gd name="connsiteX3" fmla="*/ 281641 w 5280399"/>
              <a:gd name="connsiteY3" fmla="*/ 790059 h 4672642"/>
              <a:gd name="connsiteX4" fmla="*/ 243143 w 5280399"/>
              <a:gd name="connsiteY4" fmla="*/ 892664 h 4672642"/>
              <a:gd name="connsiteX5" fmla="*/ 0 w 5280399"/>
              <a:gd name="connsiteY5" fmla="*/ 555197 h 4672642"/>
              <a:gd name="connsiteX6" fmla="*/ 394951 w 5280399"/>
              <a:gd name="connsiteY6" fmla="*/ 586169 h 4672642"/>
              <a:gd name="connsiteX7" fmla="*/ 348489 w 5280399"/>
              <a:gd name="connsiteY7" fmla="*/ 661285 h 4672642"/>
              <a:gd name="connsiteX8" fmla="*/ 2302534 w 5280399"/>
              <a:gd name="connsiteY8" fmla="*/ 2415541 h 4672642"/>
              <a:gd name="connsiteX9" fmla="*/ 1929441 w 5280399"/>
              <a:gd name="connsiteY9" fmla="*/ 1809906 h 4672642"/>
              <a:gd name="connsiteX10" fmla="*/ 1295759 w 5280399"/>
              <a:gd name="connsiteY10" fmla="*/ 359823 h 4672642"/>
              <a:gd name="connsiteX11" fmla="*/ 1211824 w 5280399"/>
              <a:gd name="connsiteY11" fmla="*/ 455425 h 4672642"/>
              <a:gd name="connsiteX12" fmla="*/ 1146057 w 5280399"/>
              <a:gd name="connsiteY12" fmla="*/ 0 h 4672642"/>
              <a:gd name="connsiteX13" fmla="*/ 1492292 w 5280399"/>
              <a:gd name="connsiteY13" fmla="*/ 272720 h 4672642"/>
              <a:gd name="connsiteX14" fmla="*/ 1398631 w 5280399"/>
              <a:gd name="connsiteY14" fmla="*/ 291081 h 4672642"/>
              <a:gd name="connsiteX15" fmla="*/ 2171766 w 5280399"/>
              <a:gd name="connsiteY15" fmla="*/ 1764564 h 4672642"/>
              <a:gd name="connsiteX16" fmla="*/ 5280399 w 5280399"/>
              <a:gd name="connsiteY16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546566 w 5280399"/>
              <a:gd name="connsiteY2" fmla="*/ 3567516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546566 w 5280399"/>
              <a:gd name="connsiteY2" fmla="*/ 3567516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546566 w 5280399"/>
              <a:gd name="connsiteY2" fmla="*/ 3567516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546566 w 5280399"/>
              <a:gd name="connsiteY2" fmla="*/ 3567516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546566 w 5280399"/>
              <a:gd name="connsiteY2" fmla="*/ 3567516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217893 w 5280399"/>
              <a:gd name="connsiteY2" fmla="*/ 3462052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217893 w 5280399"/>
              <a:gd name="connsiteY2" fmla="*/ 3462052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2217893 w 5280399"/>
              <a:gd name="connsiteY2" fmla="*/ 3462052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475107 w 5280399"/>
              <a:gd name="connsiteY2" fmla="*/ 3159694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543768 w 5280399"/>
              <a:gd name="connsiteY2" fmla="*/ 3178331 h 4672642"/>
              <a:gd name="connsiteX3" fmla="*/ 2788265 w 5280399"/>
              <a:gd name="connsiteY3" fmla="*/ 3359263 h 4672642"/>
              <a:gd name="connsiteX4" fmla="*/ 281641 w 5280399"/>
              <a:gd name="connsiteY4" fmla="*/ 790059 h 4672642"/>
              <a:gd name="connsiteX5" fmla="*/ 243143 w 5280399"/>
              <a:gd name="connsiteY5" fmla="*/ 892664 h 4672642"/>
              <a:gd name="connsiteX6" fmla="*/ 0 w 5280399"/>
              <a:gd name="connsiteY6" fmla="*/ 555197 h 4672642"/>
              <a:gd name="connsiteX7" fmla="*/ 394951 w 5280399"/>
              <a:gd name="connsiteY7" fmla="*/ 586169 h 4672642"/>
              <a:gd name="connsiteX8" fmla="*/ 348489 w 5280399"/>
              <a:gd name="connsiteY8" fmla="*/ 661285 h 4672642"/>
              <a:gd name="connsiteX9" fmla="*/ 2302534 w 5280399"/>
              <a:gd name="connsiteY9" fmla="*/ 2415541 h 4672642"/>
              <a:gd name="connsiteX10" fmla="*/ 1929441 w 5280399"/>
              <a:gd name="connsiteY10" fmla="*/ 1809906 h 4672642"/>
              <a:gd name="connsiteX11" fmla="*/ 1295759 w 5280399"/>
              <a:gd name="connsiteY11" fmla="*/ 359823 h 4672642"/>
              <a:gd name="connsiteX12" fmla="*/ 1211824 w 5280399"/>
              <a:gd name="connsiteY12" fmla="*/ 455425 h 4672642"/>
              <a:gd name="connsiteX13" fmla="*/ 1146057 w 5280399"/>
              <a:gd name="connsiteY13" fmla="*/ 0 h 4672642"/>
              <a:gd name="connsiteX14" fmla="*/ 1492292 w 5280399"/>
              <a:gd name="connsiteY14" fmla="*/ 272720 h 4672642"/>
              <a:gd name="connsiteX15" fmla="*/ 1398631 w 5280399"/>
              <a:gd name="connsiteY15" fmla="*/ 291081 h 4672642"/>
              <a:gd name="connsiteX16" fmla="*/ 2171766 w 5280399"/>
              <a:gd name="connsiteY16" fmla="*/ 1764564 h 4672642"/>
              <a:gd name="connsiteX17" fmla="*/ 5280399 w 5280399"/>
              <a:gd name="connsiteY17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543768 w 5280399"/>
              <a:gd name="connsiteY2" fmla="*/ 3178331 h 4672642"/>
              <a:gd name="connsiteX3" fmla="*/ 1877683 w 5280399"/>
              <a:gd name="connsiteY3" fmla="*/ 3115589 h 4672642"/>
              <a:gd name="connsiteX4" fmla="*/ 2788265 w 5280399"/>
              <a:gd name="connsiteY4" fmla="*/ 3359263 h 4672642"/>
              <a:gd name="connsiteX5" fmla="*/ 281641 w 5280399"/>
              <a:gd name="connsiteY5" fmla="*/ 790059 h 4672642"/>
              <a:gd name="connsiteX6" fmla="*/ 243143 w 5280399"/>
              <a:gd name="connsiteY6" fmla="*/ 892664 h 4672642"/>
              <a:gd name="connsiteX7" fmla="*/ 0 w 5280399"/>
              <a:gd name="connsiteY7" fmla="*/ 555197 h 4672642"/>
              <a:gd name="connsiteX8" fmla="*/ 394951 w 5280399"/>
              <a:gd name="connsiteY8" fmla="*/ 586169 h 4672642"/>
              <a:gd name="connsiteX9" fmla="*/ 348489 w 5280399"/>
              <a:gd name="connsiteY9" fmla="*/ 661285 h 4672642"/>
              <a:gd name="connsiteX10" fmla="*/ 2302534 w 5280399"/>
              <a:gd name="connsiteY10" fmla="*/ 2415541 h 4672642"/>
              <a:gd name="connsiteX11" fmla="*/ 1929441 w 5280399"/>
              <a:gd name="connsiteY11" fmla="*/ 1809906 h 4672642"/>
              <a:gd name="connsiteX12" fmla="*/ 1295759 w 5280399"/>
              <a:gd name="connsiteY12" fmla="*/ 359823 h 4672642"/>
              <a:gd name="connsiteX13" fmla="*/ 1211824 w 5280399"/>
              <a:gd name="connsiteY13" fmla="*/ 455425 h 4672642"/>
              <a:gd name="connsiteX14" fmla="*/ 1146057 w 5280399"/>
              <a:gd name="connsiteY14" fmla="*/ 0 h 4672642"/>
              <a:gd name="connsiteX15" fmla="*/ 1492292 w 5280399"/>
              <a:gd name="connsiteY15" fmla="*/ 272720 h 4672642"/>
              <a:gd name="connsiteX16" fmla="*/ 1398631 w 5280399"/>
              <a:gd name="connsiteY16" fmla="*/ 291081 h 4672642"/>
              <a:gd name="connsiteX17" fmla="*/ 2171766 w 5280399"/>
              <a:gd name="connsiteY17" fmla="*/ 1764564 h 4672642"/>
              <a:gd name="connsiteX18" fmla="*/ 5280399 w 5280399"/>
              <a:gd name="connsiteY18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826388 w 5280399"/>
              <a:gd name="connsiteY2" fmla="*/ 3369886 h 4672642"/>
              <a:gd name="connsiteX3" fmla="*/ 1543768 w 5280399"/>
              <a:gd name="connsiteY3" fmla="*/ 3178331 h 4672642"/>
              <a:gd name="connsiteX4" fmla="*/ 1877683 w 5280399"/>
              <a:gd name="connsiteY4" fmla="*/ 3115589 h 4672642"/>
              <a:gd name="connsiteX5" fmla="*/ 2788265 w 5280399"/>
              <a:gd name="connsiteY5" fmla="*/ 3359263 h 4672642"/>
              <a:gd name="connsiteX6" fmla="*/ 281641 w 5280399"/>
              <a:gd name="connsiteY6" fmla="*/ 790059 h 4672642"/>
              <a:gd name="connsiteX7" fmla="*/ 243143 w 5280399"/>
              <a:gd name="connsiteY7" fmla="*/ 892664 h 4672642"/>
              <a:gd name="connsiteX8" fmla="*/ 0 w 5280399"/>
              <a:gd name="connsiteY8" fmla="*/ 555197 h 4672642"/>
              <a:gd name="connsiteX9" fmla="*/ 394951 w 5280399"/>
              <a:gd name="connsiteY9" fmla="*/ 586169 h 4672642"/>
              <a:gd name="connsiteX10" fmla="*/ 348489 w 5280399"/>
              <a:gd name="connsiteY10" fmla="*/ 661285 h 4672642"/>
              <a:gd name="connsiteX11" fmla="*/ 2302534 w 5280399"/>
              <a:gd name="connsiteY11" fmla="*/ 2415541 h 4672642"/>
              <a:gd name="connsiteX12" fmla="*/ 1929441 w 5280399"/>
              <a:gd name="connsiteY12" fmla="*/ 1809906 h 4672642"/>
              <a:gd name="connsiteX13" fmla="*/ 1295759 w 5280399"/>
              <a:gd name="connsiteY13" fmla="*/ 359823 h 4672642"/>
              <a:gd name="connsiteX14" fmla="*/ 1211824 w 5280399"/>
              <a:gd name="connsiteY14" fmla="*/ 455425 h 4672642"/>
              <a:gd name="connsiteX15" fmla="*/ 1146057 w 5280399"/>
              <a:gd name="connsiteY15" fmla="*/ 0 h 4672642"/>
              <a:gd name="connsiteX16" fmla="*/ 1492292 w 5280399"/>
              <a:gd name="connsiteY16" fmla="*/ 272720 h 4672642"/>
              <a:gd name="connsiteX17" fmla="*/ 1398631 w 5280399"/>
              <a:gd name="connsiteY17" fmla="*/ 291081 h 4672642"/>
              <a:gd name="connsiteX18" fmla="*/ 2171766 w 5280399"/>
              <a:gd name="connsiteY18" fmla="*/ 1764564 h 4672642"/>
              <a:gd name="connsiteX19" fmla="*/ 5280399 w 5280399"/>
              <a:gd name="connsiteY19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77683 w 5280399"/>
              <a:gd name="connsiteY5" fmla="*/ 3115589 h 4672642"/>
              <a:gd name="connsiteX6" fmla="*/ 2788265 w 5280399"/>
              <a:gd name="connsiteY6" fmla="*/ 3359263 h 4672642"/>
              <a:gd name="connsiteX7" fmla="*/ 281641 w 5280399"/>
              <a:gd name="connsiteY7" fmla="*/ 790059 h 4672642"/>
              <a:gd name="connsiteX8" fmla="*/ 243143 w 5280399"/>
              <a:gd name="connsiteY8" fmla="*/ 892664 h 4672642"/>
              <a:gd name="connsiteX9" fmla="*/ 0 w 5280399"/>
              <a:gd name="connsiteY9" fmla="*/ 555197 h 4672642"/>
              <a:gd name="connsiteX10" fmla="*/ 394951 w 5280399"/>
              <a:gd name="connsiteY10" fmla="*/ 586169 h 4672642"/>
              <a:gd name="connsiteX11" fmla="*/ 348489 w 5280399"/>
              <a:gd name="connsiteY11" fmla="*/ 661285 h 4672642"/>
              <a:gd name="connsiteX12" fmla="*/ 2302534 w 5280399"/>
              <a:gd name="connsiteY12" fmla="*/ 2415541 h 4672642"/>
              <a:gd name="connsiteX13" fmla="*/ 1929441 w 5280399"/>
              <a:gd name="connsiteY13" fmla="*/ 1809906 h 4672642"/>
              <a:gd name="connsiteX14" fmla="*/ 1295759 w 5280399"/>
              <a:gd name="connsiteY14" fmla="*/ 359823 h 4672642"/>
              <a:gd name="connsiteX15" fmla="*/ 1211824 w 5280399"/>
              <a:gd name="connsiteY15" fmla="*/ 455425 h 4672642"/>
              <a:gd name="connsiteX16" fmla="*/ 1146057 w 5280399"/>
              <a:gd name="connsiteY16" fmla="*/ 0 h 4672642"/>
              <a:gd name="connsiteX17" fmla="*/ 1492292 w 5280399"/>
              <a:gd name="connsiteY17" fmla="*/ 272720 h 4672642"/>
              <a:gd name="connsiteX18" fmla="*/ 1398631 w 5280399"/>
              <a:gd name="connsiteY18" fmla="*/ 291081 h 4672642"/>
              <a:gd name="connsiteX19" fmla="*/ 2171766 w 5280399"/>
              <a:gd name="connsiteY19" fmla="*/ 1764564 h 4672642"/>
              <a:gd name="connsiteX20" fmla="*/ 5280399 w 5280399"/>
              <a:gd name="connsiteY20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2788265 w 5280399"/>
              <a:gd name="connsiteY6" fmla="*/ 3359263 h 4672642"/>
              <a:gd name="connsiteX7" fmla="*/ 281641 w 5280399"/>
              <a:gd name="connsiteY7" fmla="*/ 790059 h 4672642"/>
              <a:gd name="connsiteX8" fmla="*/ 243143 w 5280399"/>
              <a:gd name="connsiteY8" fmla="*/ 892664 h 4672642"/>
              <a:gd name="connsiteX9" fmla="*/ 0 w 5280399"/>
              <a:gd name="connsiteY9" fmla="*/ 555197 h 4672642"/>
              <a:gd name="connsiteX10" fmla="*/ 394951 w 5280399"/>
              <a:gd name="connsiteY10" fmla="*/ 586169 h 4672642"/>
              <a:gd name="connsiteX11" fmla="*/ 348489 w 5280399"/>
              <a:gd name="connsiteY11" fmla="*/ 661285 h 4672642"/>
              <a:gd name="connsiteX12" fmla="*/ 2302534 w 5280399"/>
              <a:gd name="connsiteY12" fmla="*/ 2415541 h 4672642"/>
              <a:gd name="connsiteX13" fmla="*/ 1929441 w 5280399"/>
              <a:gd name="connsiteY13" fmla="*/ 1809906 h 4672642"/>
              <a:gd name="connsiteX14" fmla="*/ 1295759 w 5280399"/>
              <a:gd name="connsiteY14" fmla="*/ 359823 h 4672642"/>
              <a:gd name="connsiteX15" fmla="*/ 1211824 w 5280399"/>
              <a:gd name="connsiteY15" fmla="*/ 455425 h 4672642"/>
              <a:gd name="connsiteX16" fmla="*/ 1146057 w 5280399"/>
              <a:gd name="connsiteY16" fmla="*/ 0 h 4672642"/>
              <a:gd name="connsiteX17" fmla="*/ 1492292 w 5280399"/>
              <a:gd name="connsiteY17" fmla="*/ 272720 h 4672642"/>
              <a:gd name="connsiteX18" fmla="*/ 1398631 w 5280399"/>
              <a:gd name="connsiteY18" fmla="*/ 291081 h 4672642"/>
              <a:gd name="connsiteX19" fmla="*/ 2171766 w 5280399"/>
              <a:gd name="connsiteY19" fmla="*/ 1764564 h 4672642"/>
              <a:gd name="connsiteX20" fmla="*/ 5280399 w 5280399"/>
              <a:gd name="connsiteY20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788265 w 5280399"/>
              <a:gd name="connsiteY7" fmla="*/ 3359263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2931401 w 5280399"/>
              <a:gd name="connsiteY1" fmla="*/ 3489794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646246 w 5280399"/>
              <a:gd name="connsiteY7" fmla="*/ 3151342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572782 w 5280399"/>
              <a:gd name="connsiteY7" fmla="*/ 3017890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  <a:gd name="connsiteX0" fmla="*/ 4856270 w 5280399"/>
              <a:gd name="connsiteY0" fmla="*/ 4672642 h 4672642"/>
              <a:gd name="connsiteX1" fmla="*/ 3289825 w 5280399"/>
              <a:gd name="connsiteY1" fmla="*/ 3714747 h 4672642"/>
              <a:gd name="connsiteX2" fmla="*/ 1836278 w 5280399"/>
              <a:gd name="connsiteY2" fmla="*/ 3281761 h 4672642"/>
              <a:gd name="connsiteX3" fmla="*/ 1826388 w 5280399"/>
              <a:gd name="connsiteY3" fmla="*/ 3369886 h 4672642"/>
              <a:gd name="connsiteX4" fmla="*/ 1543768 w 5280399"/>
              <a:gd name="connsiteY4" fmla="*/ 3178331 h 4672642"/>
              <a:gd name="connsiteX5" fmla="*/ 1880189 w 5280399"/>
              <a:gd name="connsiteY5" fmla="*/ 3117162 h 4672642"/>
              <a:gd name="connsiteX6" fmla="*/ 1858113 w 5280399"/>
              <a:gd name="connsiteY6" fmla="*/ 3180170 h 4672642"/>
              <a:gd name="connsiteX7" fmla="*/ 2478071 w 5280399"/>
              <a:gd name="connsiteY7" fmla="*/ 3007361 h 4672642"/>
              <a:gd name="connsiteX8" fmla="*/ 281641 w 5280399"/>
              <a:gd name="connsiteY8" fmla="*/ 790059 h 4672642"/>
              <a:gd name="connsiteX9" fmla="*/ 243143 w 5280399"/>
              <a:gd name="connsiteY9" fmla="*/ 892664 h 4672642"/>
              <a:gd name="connsiteX10" fmla="*/ 0 w 5280399"/>
              <a:gd name="connsiteY10" fmla="*/ 555197 h 4672642"/>
              <a:gd name="connsiteX11" fmla="*/ 394951 w 5280399"/>
              <a:gd name="connsiteY11" fmla="*/ 586169 h 4672642"/>
              <a:gd name="connsiteX12" fmla="*/ 348489 w 5280399"/>
              <a:gd name="connsiteY12" fmla="*/ 661285 h 4672642"/>
              <a:gd name="connsiteX13" fmla="*/ 2302534 w 5280399"/>
              <a:gd name="connsiteY13" fmla="*/ 2415541 h 4672642"/>
              <a:gd name="connsiteX14" fmla="*/ 1929441 w 5280399"/>
              <a:gd name="connsiteY14" fmla="*/ 1809906 h 4672642"/>
              <a:gd name="connsiteX15" fmla="*/ 1295759 w 5280399"/>
              <a:gd name="connsiteY15" fmla="*/ 359823 h 4672642"/>
              <a:gd name="connsiteX16" fmla="*/ 1211824 w 5280399"/>
              <a:gd name="connsiteY16" fmla="*/ 455425 h 4672642"/>
              <a:gd name="connsiteX17" fmla="*/ 1146057 w 5280399"/>
              <a:gd name="connsiteY17" fmla="*/ 0 h 4672642"/>
              <a:gd name="connsiteX18" fmla="*/ 1492292 w 5280399"/>
              <a:gd name="connsiteY18" fmla="*/ 272720 h 4672642"/>
              <a:gd name="connsiteX19" fmla="*/ 1398631 w 5280399"/>
              <a:gd name="connsiteY19" fmla="*/ 291081 h 4672642"/>
              <a:gd name="connsiteX20" fmla="*/ 2171766 w 5280399"/>
              <a:gd name="connsiteY20" fmla="*/ 1764564 h 4672642"/>
              <a:gd name="connsiteX21" fmla="*/ 5280399 w 5280399"/>
              <a:gd name="connsiteY21" fmla="*/ 3861717 h 467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80399" h="4672642">
                <a:moveTo>
                  <a:pt x="4856270" y="4672642"/>
                </a:moveTo>
                <a:lnTo>
                  <a:pt x="3289825" y="3714747"/>
                </a:lnTo>
                <a:cubicBezTo>
                  <a:pt x="2808576" y="3499705"/>
                  <a:pt x="2020447" y="3301746"/>
                  <a:pt x="1836278" y="3281761"/>
                </a:cubicBezTo>
                <a:lnTo>
                  <a:pt x="1826388" y="3369886"/>
                </a:lnTo>
                <a:lnTo>
                  <a:pt x="1543768" y="3178331"/>
                </a:lnTo>
                <a:lnTo>
                  <a:pt x="1880189" y="3117162"/>
                </a:lnTo>
                <a:lnTo>
                  <a:pt x="1858113" y="3180170"/>
                </a:lnTo>
                <a:cubicBezTo>
                  <a:pt x="2009459" y="3220520"/>
                  <a:pt x="2740816" y="3405713"/>
                  <a:pt x="2478071" y="3007361"/>
                </a:cubicBezTo>
                <a:cubicBezTo>
                  <a:pt x="2215326" y="2609009"/>
                  <a:pt x="1486081" y="1583572"/>
                  <a:pt x="281641" y="790059"/>
                </a:cubicBezTo>
                <a:lnTo>
                  <a:pt x="243143" y="892664"/>
                </a:lnTo>
                <a:lnTo>
                  <a:pt x="0" y="555197"/>
                </a:lnTo>
                <a:lnTo>
                  <a:pt x="394951" y="586169"/>
                </a:lnTo>
                <a:lnTo>
                  <a:pt x="348489" y="661285"/>
                </a:lnTo>
                <a:cubicBezTo>
                  <a:pt x="1044521" y="979360"/>
                  <a:pt x="2039042" y="2224104"/>
                  <a:pt x="2302534" y="2415541"/>
                </a:cubicBezTo>
                <a:cubicBezTo>
                  <a:pt x="2566026" y="2606978"/>
                  <a:pt x="2017138" y="2002516"/>
                  <a:pt x="1929441" y="1809906"/>
                </a:cubicBezTo>
                <a:cubicBezTo>
                  <a:pt x="1608796" y="1287861"/>
                  <a:pt x="1554496" y="873002"/>
                  <a:pt x="1295759" y="359823"/>
                </a:cubicBezTo>
                <a:lnTo>
                  <a:pt x="1211824" y="455425"/>
                </a:lnTo>
                <a:lnTo>
                  <a:pt x="1146057" y="0"/>
                </a:lnTo>
                <a:lnTo>
                  <a:pt x="1492292" y="272720"/>
                </a:lnTo>
                <a:lnTo>
                  <a:pt x="1398631" y="291081"/>
                </a:lnTo>
                <a:cubicBezTo>
                  <a:pt x="1656343" y="782242"/>
                  <a:pt x="1864219" y="1287108"/>
                  <a:pt x="2171766" y="1764564"/>
                </a:cubicBezTo>
                <a:cubicBezTo>
                  <a:pt x="2510836" y="2107918"/>
                  <a:pt x="4395878" y="4013936"/>
                  <a:pt x="5280399" y="3861717"/>
                </a:cubicBezTo>
              </a:path>
            </a:pathLst>
          </a:custGeom>
          <a:solidFill>
            <a:srgbClr val="FFFFFF">
              <a:alpha val="50196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183" name="TextBox 182"/>
          <p:cNvSpPr txBox="1"/>
          <p:nvPr/>
        </p:nvSpPr>
        <p:spPr>
          <a:xfrm>
            <a:off x="3066839" y="10770534"/>
            <a:ext cx="16143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Kamensk</a:t>
            </a:r>
            <a:r>
              <a:rPr lang="en-US" sz="2400" b="1" dirty="0"/>
              <a:t>-</a:t>
            </a:r>
          </a:p>
          <a:p>
            <a:r>
              <a:rPr lang="en-US" sz="2400" b="1" dirty="0" err="1" smtClean="0"/>
              <a:t>Shakhtinsk</a:t>
            </a:r>
            <a:endParaRPr lang="en-US" sz="2400" b="1" dirty="0"/>
          </a:p>
        </p:txBody>
      </p:sp>
      <p:sp>
        <p:nvSpPr>
          <p:cNvPr id="186" name="TextBox 185"/>
          <p:cNvSpPr txBox="1"/>
          <p:nvPr/>
        </p:nvSpPr>
        <p:spPr>
          <a:xfrm>
            <a:off x="11172536" y="134239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187" name="TextBox 186"/>
          <p:cNvSpPr txBox="1"/>
          <p:nvPr/>
        </p:nvSpPr>
        <p:spPr>
          <a:xfrm rot="418837">
            <a:off x="13844050" y="11505126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898922" y="6916231"/>
            <a:ext cx="1528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1767647" y="6013553"/>
            <a:ext cx="19445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199" name="Freeform 198"/>
          <p:cNvSpPr/>
          <p:nvPr/>
        </p:nvSpPr>
        <p:spPr>
          <a:xfrm rot="10800000" flipV="1">
            <a:off x="6973206" y="10449738"/>
            <a:ext cx="86672" cy="541109"/>
          </a:xfrm>
          <a:custGeom>
            <a:avLst/>
            <a:gdLst>
              <a:gd name="connsiteX0" fmla="*/ 1105949 w 2245836"/>
              <a:gd name="connsiteY0" fmla="*/ 0 h 12379569"/>
              <a:gd name="connsiteX1" fmla="*/ 1152842 w 2245836"/>
              <a:gd name="connsiteY1" fmla="*/ 1946031 h 12379569"/>
              <a:gd name="connsiteX2" fmla="*/ 1504534 w 2245836"/>
              <a:gd name="connsiteY2" fmla="*/ 2039815 h 12379569"/>
              <a:gd name="connsiteX3" fmla="*/ 1903119 w 2245836"/>
              <a:gd name="connsiteY3" fmla="*/ 2321169 h 12379569"/>
              <a:gd name="connsiteX4" fmla="*/ 2231365 w 2245836"/>
              <a:gd name="connsiteY4" fmla="*/ 3001108 h 12379569"/>
              <a:gd name="connsiteX5" fmla="*/ 2137580 w 2245836"/>
              <a:gd name="connsiteY5" fmla="*/ 3540369 h 12379569"/>
              <a:gd name="connsiteX6" fmla="*/ 1692103 w 2245836"/>
              <a:gd name="connsiteY6" fmla="*/ 3938954 h 12379569"/>
              <a:gd name="connsiteX7" fmla="*/ 1105949 w 2245836"/>
              <a:gd name="connsiteY7" fmla="*/ 4103077 h 12379569"/>
              <a:gd name="connsiteX8" fmla="*/ 519796 w 2245836"/>
              <a:gd name="connsiteY8" fmla="*/ 4267200 h 12379569"/>
              <a:gd name="connsiteX9" fmla="*/ 74319 w 2245836"/>
              <a:gd name="connsiteY9" fmla="*/ 4876800 h 12379569"/>
              <a:gd name="connsiteX10" fmla="*/ 27426 w 2245836"/>
              <a:gd name="connsiteY10" fmla="*/ 5439508 h 12379569"/>
              <a:gd name="connsiteX11" fmla="*/ 355673 w 2245836"/>
              <a:gd name="connsiteY11" fmla="*/ 6025661 h 12379569"/>
              <a:gd name="connsiteX12" fmla="*/ 1152842 w 2245836"/>
              <a:gd name="connsiteY12" fmla="*/ 6283569 h 12379569"/>
              <a:gd name="connsiteX13" fmla="*/ 1715549 w 2245836"/>
              <a:gd name="connsiteY13" fmla="*/ 6471138 h 12379569"/>
              <a:gd name="connsiteX14" fmla="*/ 2114134 w 2245836"/>
              <a:gd name="connsiteY14" fmla="*/ 6822831 h 12379569"/>
              <a:gd name="connsiteX15" fmla="*/ 2231365 w 2245836"/>
              <a:gd name="connsiteY15" fmla="*/ 7362092 h 12379569"/>
              <a:gd name="connsiteX16" fmla="*/ 1973457 w 2245836"/>
              <a:gd name="connsiteY16" fmla="*/ 8088923 h 12379569"/>
              <a:gd name="connsiteX17" fmla="*/ 1129396 w 2245836"/>
              <a:gd name="connsiteY17" fmla="*/ 8440615 h 12379569"/>
              <a:gd name="connsiteX18" fmla="*/ 402565 w 2245836"/>
              <a:gd name="connsiteY18" fmla="*/ 8675077 h 12379569"/>
              <a:gd name="connsiteX19" fmla="*/ 27426 w 2245836"/>
              <a:gd name="connsiteY19" fmla="*/ 9636369 h 12379569"/>
              <a:gd name="connsiteX20" fmla="*/ 379119 w 2245836"/>
              <a:gd name="connsiteY20" fmla="*/ 10363200 h 12379569"/>
              <a:gd name="connsiteX21" fmla="*/ 1129396 w 2245836"/>
              <a:gd name="connsiteY21" fmla="*/ 10644554 h 12379569"/>
              <a:gd name="connsiteX22" fmla="*/ 1129396 w 2245836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636369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062839 w 2238140"/>
              <a:gd name="connsiteY0" fmla="*/ 0 h 14973442"/>
              <a:gd name="connsiteX1" fmla="*/ 1152842 w 2238140"/>
              <a:gd name="connsiteY1" fmla="*/ 4539904 h 14973442"/>
              <a:gd name="connsiteX2" fmla="*/ 1504534 w 2238140"/>
              <a:gd name="connsiteY2" fmla="*/ 4633688 h 14973442"/>
              <a:gd name="connsiteX3" fmla="*/ 1903119 w 2238140"/>
              <a:gd name="connsiteY3" fmla="*/ 4915042 h 14973442"/>
              <a:gd name="connsiteX4" fmla="*/ 2231365 w 2238140"/>
              <a:gd name="connsiteY4" fmla="*/ 5594981 h 14973442"/>
              <a:gd name="connsiteX5" fmla="*/ 2090688 w 2238140"/>
              <a:gd name="connsiteY5" fmla="*/ 6181134 h 14973442"/>
              <a:gd name="connsiteX6" fmla="*/ 1692103 w 2238140"/>
              <a:gd name="connsiteY6" fmla="*/ 6532827 h 14973442"/>
              <a:gd name="connsiteX7" fmla="*/ 1105949 w 2238140"/>
              <a:gd name="connsiteY7" fmla="*/ 6696950 h 14973442"/>
              <a:gd name="connsiteX8" fmla="*/ 519796 w 2238140"/>
              <a:gd name="connsiteY8" fmla="*/ 6861073 h 14973442"/>
              <a:gd name="connsiteX9" fmla="*/ 74319 w 2238140"/>
              <a:gd name="connsiteY9" fmla="*/ 7470673 h 14973442"/>
              <a:gd name="connsiteX10" fmla="*/ 27426 w 2238140"/>
              <a:gd name="connsiteY10" fmla="*/ 8033381 h 14973442"/>
              <a:gd name="connsiteX11" fmla="*/ 355673 w 2238140"/>
              <a:gd name="connsiteY11" fmla="*/ 8619534 h 14973442"/>
              <a:gd name="connsiteX12" fmla="*/ 1152842 w 2238140"/>
              <a:gd name="connsiteY12" fmla="*/ 8877442 h 14973442"/>
              <a:gd name="connsiteX13" fmla="*/ 1715549 w 2238140"/>
              <a:gd name="connsiteY13" fmla="*/ 9065011 h 14973442"/>
              <a:gd name="connsiteX14" fmla="*/ 2114134 w 2238140"/>
              <a:gd name="connsiteY14" fmla="*/ 9416704 h 14973442"/>
              <a:gd name="connsiteX15" fmla="*/ 2231365 w 2238140"/>
              <a:gd name="connsiteY15" fmla="*/ 9955965 h 14973442"/>
              <a:gd name="connsiteX16" fmla="*/ 1973457 w 2238140"/>
              <a:gd name="connsiteY16" fmla="*/ 10682796 h 14973442"/>
              <a:gd name="connsiteX17" fmla="*/ 1129396 w 2238140"/>
              <a:gd name="connsiteY17" fmla="*/ 11034488 h 14973442"/>
              <a:gd name="connsiteX18" fmla="*/ 402565 w 2238140"/>
              <a:gd name="connsiteY18" fmla="*/ 11268950 h 14973442"/>
              <a:gd name="connsiteX19" fmla="*/ 27426 w 2238140"/>
              <a:gd name="connsiteY19" fmla="*/ 12159904 h 14973442"/>
              <a:gd name="connsiteX20" fmla="*/ 379119 w 2238140"/>
              <a:gd name="connsiteY20" fmla="*/ 12957073 h 14973442"/>
              <a:gd name="connsiteX21" fmla="*/ 683919 w 2238140"/>
              <a:gd name="connsiteY21" fmla="*/ 13168088 h 14973442"/>
              <a:gd name="connsiteX22" fmla="*/ 1129396 w 2238140"/>
              <a:gd name="connsiteY22" fmla="*/ 13238427 h 14973442"/>
              <a:gd name="connsiteX23" fmla="*/ 1129396 w 2238140"/>
              <a:gd name="connsiteY23" fmla="*/ 14973442 h 1497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38140" h="14973442">
                <a:moveTo>
                  <a:pt x="1062839" y="0"/>
                </a:moveTo>
                <a:lnTo>
                  <a:pt x="1152842" y="4539904"/>
                </a:lnTo>
                <a:lnTo>
                  <a:pt x="1504534" y="4633688"/>
                </a:lnTo>
                <a:cubicBezTo>
                  <a:pt x="1629580" y="4696211"/>
                  <a:pt x="1781981" y="4754827"/>
                  <a:pt x="1903119" y="4915042"/>
                </a:cubicBezTo>
                <a:cubicBezTo>
                  <a:pt x="2024257" y="5075257"/>
                  <a:pt x="2200104" y="5383966"/>
                  <a:pt x="2231365" y="5594981"/>
                </a:cubicBezTo>
                <a:cubicBezTo>
                  <a:pt x="2262626" y="5805996"/>
                  <a:pt x="2180565" y="6024826"/>
                  <a:pt x="2090688" y="6181134"/>
                </a:cubicBezTo>
                <a:cubicBezTo>
                  <a:pt x="2000811" y="6337442"/>
                  <a:pt x="1856226" y="6446858"/>
                  <a:pt x="1692103" y="6532827"/>
                </a:cubicBezTo>
                <a:cubicBezTo>
                  <a:pt x="1527980" y="6618796"/>
                  <a:pt x="1105949" y="6696950"/>
                  <a:pt x="1105949" y="6696950"/>
                </a:cubicBezTo>
                <a:cubicBezTo>
                  <a:pt x="910565" y="6751658"/>
                  <a:pt x="691734" y="6732119"/>
                  <a:pt x="519796" y="6861073"/>
                </a:cubicBezTo>
                <a:cubicBezTo>
                  <a:pt x="347858" y="6990027"/>
                  <a:pt x="156381" y="7275288"/>
                  <a:pt x="74319" y="7470673"/>
                </a:cubicBezTo>
                <a:cubicBezTo>
                  <a:pt x="-7743" y="7666058"/>
                  <a:pt x="-19466" y="7841904"/>
                  <a:pt x="27426" y="8033381"/>
                </a:cubicBezTo>
                <a:cubicBezTo>
                  <a:pt x="74318" y="8224858"/>
                  <a:pt x="168104" y="8478857"/>
                  <a:pt x="355673" y="8619534"/>
                </a:cubicBezTo>
                <a:cubicBezTo>
                  <a:pt x="543242" y="8760211"/>
                  <a:pt x="1152842" y="8877442"/>
                  <a:pt x="1152842" y="8877442"/>
                </a:cubicBezTo>
                <a:cubicBezTo>
                  <a:pt x="1379488" y="8951688"/>
                  <a:pt x="1555334" y="8975134"/>
                  <a:pt x="1715549" y="9065011"/>
                </a:cubicBezTo>
                <a:cubicBezTo>
                  <a:pt x="1875764" y="9154888"/>
                  <a:pt x="2028165" y="9268212"/>
                  <a:pt x="2114134" y="9416704"/>
                </a:cubicBezTo>
                <a:cubicBezTo>
                  <a:pt x="2200103" y="9565196"/>
                  <a:pt x="2254811" y="9744950"/>
                  <a:pt x="2231365" y="9955965"/>
                </a:cubicBezTo>
                <a:cubicBezTo>
                  <a:pt x="2207919" y="10166980"/>
                  <a:pt x="2157119" y="10503042"/>
                  <a:pt x="1973457" y="10682796"/>
                </a:cubicBezTo>
                <a:cubicBezTo>
                  <a:pt x="1789796" y="10862550"/>
                  <a:pt x="1391211" y="10936796"/>
                  <a:pt x="1129396" y="11034488"/>
                </a:cubicBezTo>
                <a:cubicBezTo>
                  <a:pt x="867581" y="11132180"/>
                  <a:pt x="586227" y="11081381"/>
                  <a:pt x="402565" y="11268950"/>
                </a:cubicBezTo>
                <a:cubicBezTo>
                  <a:pt x="218903" y="11456519"/>
                  <a:pt x="31334" y="11878550"/>
                  <a:pt x="27426" y="12159904"/>
                </a:cubicBezTo>
                <a:cubicBezTo>
                  <a:pt x="23518" y="12441258"/>
                  <a:pt x="269704" y="12789042"/>
                  <a:pt x="379119" y="12957073"/>
                </a:cubicBezTo>
                <a:cubicBezTo>
                  <a:pt x="488535" y="13125104"/>
                  <a:pt x="558873" y="13113380"/>
                  <a:pt x="683919" y="13168088"/>
                </a:cubicBezTo>
                <a:lnTo>
                  <a:pt x="1129396" y="13238427"/>
                </a:lnTo>
                <a:lnTo>
                  <a:pt x="1129396" y="14973442"/>
                </a:lnTo>
              </a:path>
            </a:pathLst>
          </a:custGeom>
          <a:noFill/>
          <a:ln w="28575">
            <a:solidFill>
              <a:srgbClr val="C00000"/>
            </a:solidFill>
            <a:headEnd type="triangl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 rot="4272064" flipV="1">
            <a:off x="11580297" y="14387518"/>
            <a:ext cx="347956" cy="2072278"/>
          </a:xfrm>
          <a:custGeom>
            <a:avLst/>
            <a:gdLst>
              <a:gd name="connsiteX0" fmla="*/ 1105949 w 2245836"/>
              <a:gd name="connsiteY0" fmla="*/ 0 h 12379569"/>
              <a:gd name="connsiteX1" fmla="*/ 1152842 w 2245836"/>
              <a:gd name="connsiteY1" fmla="*/ 1946031 h 12379569"/>
              <a:gd name="connsiteX2" fmla="*/ 1504534 w 2245836"/>
              <a:gd name="connsiteY2" fmla="*/ 2039815 h 12379569"/>
              <a:gd name="connsiteX3" fmla="*/ 1903119 w 2245836"/>
              <a:gd name="connsiteY3" fmla="*/ 2321169 h 12379569"/>
              <a:gd name="connsiteX4" fmla="*/ 2231365 w 2245836"/>
              <a:gd name="connsiteY4" fmla="*/ 3001108 h 12379569"/>
              <a:gd name="connsiteX5" fmla="*/ 2137580 w 2245836"/>
              <a:gd name="connsiteY5" fmla="*/ 3540369 h 12379569"/>
              <a:gd name="connsiteX6" fmla="*/ 1692103 w 2245836"/>
              <a:gd name="connsiteY6" fmla="*/ 3938954 h 12379569"/>
              <a:gd name="connsiteX7" fmla="*/ 1105949 w 2245836"/>
              <a:gd name="connsiteY7" fmla="*/ 4103077 h 12379569"/>
              <a:gd name="connsiteX8" fmla="*/ 519796 w 2245836"/>
              <a:gd name="connsiteY8" fmla="*/ 4267200 h 12379569"/>
              <a:gd name="connsiteX9" fmla="*/ 74319 w 2245836"/>
              <a:gd name="connsiteY9" fmla="*/ 4876800 h 12379569"/>
              <a:gd name="connsiteX10" fmla="*/ 27426 w 2245836"/>
              <a:gd name="connsiteY10" fmla="*/ 5439508 h 12379569"/>
              <a:gd name="connsiteX11" fmla="*/ 355673 w 2245836"/>
              <a:gd name="connsiteY11" fmla="*/ 6025661 h 12379569"/>
              <a:gd name="connsiteX12" fmla="*/ 1152842 w 2245836"/>
              <a:gd name="connsiteY12" fmla="*/ 6283569 h 12379569"/>
              <a:gd name="connsiteX13" fmla="*/ 1715549 w 2245836"/>
              <a:gd name="connsiteY13" fmla="*/ 6471138 h 12379569"/>
              <a:gd name="connsiteX14" fmla="*/ 2114134 w 2245836"/>
              <a:gd name="connsiteY14" fmla="*/ 6822831 h 12379569"/>
              <a:gd name="connsiteX15" fmla="*/ 2231365 w 2245836"/>
              <a:gd name="connsiteY15" fmla="*/ 7362092 h 12379569"/>
              <a:gd name="connsiteX16" fmla="*/ 1973457 w 2245836"/>
              <a:gd name="connsiteY16" fmla="*/ 8088923 h 12379569"/>
              <a:gd name="connsiteX17" fmla="*/ 1129396 w 2245836"/>
              <a:gd name="connsiteY17" fmla="*/ 8440615 h 12379569"/>
              <a:gd name="connsiteX18" fmla="*/ 402565 w 2245836"/>
              <a:gd name="connsiteY18" fmla="*/ 8675077 h 12379569"/>
              <a:gd name="connsiteX19" fmla="*/ 27426 w 2245836"/>
              <a:gd name="connsiteY19" fmla="*/ 9636369 h 12379569"/>
              <a:gd name="connsiteX20" fmla="*/ 379119 w 2245836"/>
              <a:gd name="connsiteY20" fmla="*/ 10363200 h 12379569"/>
              <a:gd name="connsiteX21" fmla="*/ 1129396 w 2245836"/>
              <a:gd name="connsiteY21" fmla="*/ 10644554 h 12379569"/>
              <a:gd name="connsiteX22" fmla="*/ 1129396 w 2245836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636369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1129396 w 2238140"/>
              <a:gd name="connsiteY21" fmla="*/ 10644554 h 12379569"/>
              <a:gd name="connsiteX22" fmla="*/ 1129396 w 2238140"/>
              <a:gd name="connsiteY22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105949 w 2238140"/>
              <a:gd name="connsiteY0" fmla="*/ 0 h 12379569"/>
              <a:gd name="connsiteX1" fmla="*/ 1152842 w 2238140"/>
              <a:gd name="connsiteY1" fmla="*/ 1946031 h 12379569"/>
              <a:gd name="connsiteX2" fmla="*/ 1504534 w 2238140"/>
              <a:gd name="connsiteY2" fmla="*/ 2039815 h 12379569"/>
              <a:gd name="connsiteX3" fmla="*/ 1903119 w 2238140"/>
              <a:gd name="connsiteY3" fmla="*/ 2321169 h 12379569"/>
              <a:gd name="connsiteX4" fmla="*/ 2231365 w 2238140"/>
              <a:gd name="connsiteY4" fmla="*/ 3001108 h 12379569"/>
              <a:gd name="connsiteX5" fmla="*/ 2090688 w 2238140"/>
              <a:gd name="connsiteY5" fmla="*/ 3587261 h 12379569"/>
              <a:gd name="connsiteX6" fmla="*/ 1692103 w 2238140"/>
              <a:gd name="connsiteY6" fmla="*/ 3938954 h 12379569"/>
              <a:gd name="connsiteX7" fmla="*/ 1105949 w 2238140"/>
              <a:gd name="connsiteY7" fmla="*/ 4103077 h 12379569"/>
              <a:gd name="connsiteX8" fmla="*/ 519796 w 2238140"/>
              <a:gd name="connsiteY8" fmla="*/ 4267200 h 12379569"/>
              <a:gd name="connsiteX9" fmla="*/ 74319 w 2238140"/>
              <a:gd name="connsiteY9" fmla="*/ 4876800 h 12379569"/>
              <a:gd name="connsiteX10" fmla="*/ 27426 w 2238140"/>
              <a:gd name="connsiteY10" fmla="*/ 5439508 h 12379569"/>
              <a:gd name="connsiteX11" fmla="*/ 355673 w 2238140"/>
              <a:gd name="connsiteY11" fmla="*/ 6025661 h 12379569"/>
              <a:gd name="connsiteX12" fmla="*/ 1152842 w 2238140"/>
              <a:gd name="connsiteY12" fmla="*/ 6283569 h 12379569"/>
              <a:gd name="connsiteX13" fmla="*/ 1715549 w 2238140"/>
              <a:gd name="connsiteY13" fmla="*/ 6471138 h 12379569"/>
              <a:gd name="connsiteX14" fmla="*/ 2114134 w 2238140"/>
              <a:gd name="connsiteY14" fmla="*/ 6822831 h 12379569"/>
              <a:gd name="connsiteX15" fmla="*/ 2231365 w 2238140"/>
              <a:gd name="connsiteY15" fmla="*/ 7362092 h 12379569"/>
              <a:gd name="connsiteX16" fmla="*/ 1973457 w 2238140"/>
              <a:gd name="connsiteY16" fmla="*/ 8088923 h 12379569"/>
              <a:gd name="connsiteX17" fmla="*/ 1129396 w 2238140"/>
              <a:gd name="connsiteY17" fmla="*/ 8440615 h 12379569"/>
              <a:gd name="connsiteX18" fmla="*/ 402565 w 2238140"/>
              <a:gd name="connsiteY18" fmla="*/ 8675077 h 12379569"/>
              <a:gd name="connsiteX19" fmla="*/ 27426 w 2238140"/>
              <a:gd name="connsiteY19" fmla="*/ 9566031 h 12379569"/>
              <a:gd name="connsiteX20" fmla="*/ 379119 w 2238140"/>
              <a:gd name="connsiteY20" fmla="*/ 10363200 h 12379569"/>
              <a:gd name="connsiteX21" fmla="*/ 683919 w 2238140"/>
              <a:gd name="connsiteY21" fmla="*/ 10574215 h 12379569"/>
              <a:gd name="connsiteX22" fmla="*/ 1129396 w 2238140"/>
              <a:gd name="connsiteY22" fmla="*/ 10644554 h 12379569"/>
              <a:gd name="connsiteX23" fmla="*/ 1129396 w 2238140"/>
              <a:gd name="connsiteY23" fmla="*/ 12379569 h 12379569"/>
              <a:gd name="connsiteX0" fmla="*/ 1062839 w 2238140"/>
              <a:gd name="connsiteY0" fmla="*/ 0 h 14973442"/>
              <a:gd name="connsiteX1" fmla="*/ 1152842 w 2238140"/>
              <a:gd name="connsiteY1" fmla="*/ 4539904 h 14973442"/>
              <a:gd name="connsiteX2" fmla="*/ 1504534 w 2238140"/>
              <a:gd name="connsiteY2" fmla="*/ 4633688 h 14973442"/>
              <a:gd name="connsiteX3" fmla="*/ 1903119 w 2238140"/>
              <a:gd name="connsiteY3" fmla="*/ 4915042 h 14973442"/>
              <a:gd name="connsiteX4" fmla="*/ 2231365 w 2238140"/>
              <a:gd name="connsiteY4" fmla="*/ 5594981 h 14973442"/>
              <a:gd name="connsiteX5" fmla="*/ 2090688 w 2238140"/>
              <a:gd name="connsiteY5" fmla="*/ 6181134 h 14973442"/>
              <a:gd name="connsiteX6" fmla="*/ 1692103 w 2238140"/>
              <a:gd name="connsiteY6" fmla="*/ 6532827 h 14973442"/>
              <a:gd name="connsiteX7" fmla="*/ 1105949 w 2238140"/>
              <a:gd name="connsiteY7" fmla="*/ 6696950 h 14973442"/>
              <a:gd name="connsiteX8" fmla="*/ 519796 w 2238140"/>
              <a:gd name="connsiteY8" fmla="*/ 6861073 h 14973442"/>
              <a:gd name="connsiteX9" fmla="*/ 74319 w 2238140"/>
              <a:gd name="connsiteY9" fmla="*/ 7470673 h 14973442"/>
              <a:gd name="connsiteX10" fmla="*/ 27426 w 2238140"/>
              <a:gd name="connsiteY10" fmla="*/ 8033381 h 14973442"/>
              <a:gd name="connsiteX11" fmla="*/ 355673 w 2238140"/>
              <a:gd name="connsiteY11" fmla="*/ 8619534 h 14973442"/>
              <a:gd name="connsiteX12" fmla="*/ 1152842 w 2238140"/>
              <a:gd name="connsiteY12" fmla="*/ 8877442 h 14973442"/>
              <a:gd name="connsiteX13" fmla="*/ 1715549 w 2238140"/>
              <a:gd name="connsiteY13" fmla="*/ 9065011 h 14973442"/>
              <a:gd name="connsiteX14" fmla="*/ 2114134 w 2238140"/>
              <a:gd name="connsiteY14" fmla="*/ 9416704 h 14973442"/>
              <a:gd name="connsiteX15" fmla="*/ 2231365 w 2238140"/>
              <a:gd name="connsiteY15" fmla="*/ 9955965 h 14973442"/>
              <a:gd name="connsiteX16" fmla="*/ 1973457 w 2238140"/>
              <a:gd name="connsiteY16" fmla="*/ 10682796 h 14973442"/>
              <a:gd name="connsiteX17" fmla="*/ 1129396 w 2238140"/>
              <a:gd name="connsiteY17" fmla="*/ 11034488 h 14973442"/>
              <a:gd name="connsiteX18" fmla="*/ 402565 w 2238140"/>
              <a:gd name="connsiteY18" fmla="*/ 11268950 h 14973442"/>
              <a:gd name="connsiteX19" fmla="*/ 27426 w 2238140"/>
              <a:gd name="connsiteY19" fmla="*/ 12159904 h 14973442"/>
              <a:gd name="connsiteX20" fmla="*/ 379119 w 2238140"/>
              <a:gd name="connsiteY20" fmla="*/ 12957073 h 14973442"/>
              <a:gd name="connsiteX21" fmla="*/ 683919 w 2238140"/>
              <a:gd name="connsiteY21" fmla="*/ 13168088 h 14973442"/>
              <a:gd name="connsiteX22" fmla="*/ 1129396 w 2238140"/>
              <a:gd name="connsiteY22" fmla="*/ 13238427 h 14973442"/>
              <a:gd name="connsiteX23" fmla="*/ 1129396 w 2238140"/>
              <a:gd name="connsiteY23" fmla="*/ 14973442 h 1497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38140" h="14973442">
                <a:moveTo>
                  <a:pt x="1062839" y="0"/>
                </a:moveTo>
                <a:lnTo>
                  <a:pt x="1152842" y="4539904"/>
                </a:lnTo>
                <a:lnTo>
                  <a:pt x="1504534" y="4633688"/>
                </a:lnTo>
                <a:cubicBezTo>
                  <a:pt x="1629580" y="4696211"/>
                  <a:pt x="1781981" y="4754827"/>
                  <a:pt x="1903119" y="4915042"/>
                </a:cubicBezTo>
                <a:cubicBezTo>
                  <a:pt x="2024257" y="5075257"/>
                  <a:pt x="2200104" y="5383966"/>
                  <a:pt x="2231365" y="5594981"/>
                </a:cubicBezTo>
                <a:cubicBezTo>
                  <a:pt x="2262626" y="5805996"/>
                  <a:pt x="2180565" y="6024826"/>
                  <a:pt x="2090688" y="6181134"/>
                </a:cubicBezTo>
                <a:cubicBezTo>
                  <a:pt x="2000811" y="6337442"/>
                  <a:pt x="1856226" y="6446858"/>
                  <a:pt x="1692103" y="6532827"/>
                </a:cubicBezTo>
                <a:cubicBezTo>
                  <a:pt x="1527980" y="6618796"/>
                  <a:pt x="1105949" y="6696950"/>
                  <a:pt x="1105949" y="6696950"/>
                </a:cubicBezTo>
                <a:cubicBezTo>
                  <a:pt x="910565" y="6751658"/>
                  <a:pt x="691734" y="6732119"/>
                  <a:pt x="519796" y="6861073"/>
                </a:cubicBezTo>
                <a:cubicBezTo>
                  <a:pt x="347858" y="6990027"/>
                  <a:pt x="156381" y="7275288"/>
                  <a:pt x="74319" y="7470673"/>
                </a:cubicBezTo>
                <a:cubicBezTo>
                  <a:pt x="-7743" y="7666058"/>
                  <a:pt x="-19466" y="7841904"/>
                  <a:pt x="27426" y="8033381"/>
                </a:cubicBezTo>
                <a:cubicBezTo>
                  <a:pt x="74318" y="8224858"/>
                  <a:pt x="168104" y="8478857"/>
                  <a:pt x="355673" y="8619534"/>
                </a:cubicBezTo>
                <a:cubicBezTo>
                  <a:pt x="543242" y="8760211"/>
                  <a:pt x="1152842" y="8877442"/>
                  <a:pt x="1152842" y="8877442"/>
                </a:cubicBezTo>
                <a:cubicBezTo>
                  <a:pt x="1379488" y="8951688"/>
                  <a:pt x="1555334" y="8975134"/>
                  <a:pt x="1715549" y="9065011"/>
                </a:cubicBezTo>
                <a:cubicBezTo>
                  <a:pt x="1875764" y="9154888"/>
                  <a:pt x="2028165" y="9268212"/>
                  <a:pt x="2114134" y="9416704"/>
                </a:cubicBezTo>
                <a:cubicBezTo>
                  <a:pt x="2200103" y="9565196"/>
                  <a:pt x="2254811" y="9744950"/>
                  <a:pt x="2231365" y="9955965"/>
                </a:cubicBezTo>
                <a:cubicBezTo>
                  <a:pt x="2207919" y="10166980"/>
                  <a:pt x="2157119" y="10503042"/>
                  <a:pt x="1973457" y="10682796"/>
                </a:cubicBezTo>
                <a:cubicBezTo>
                  <a:pt x="1789796" y="10862550"/>
                  <a:pt x="1391211" y="10936796"/>
                  <a:pt x="1129396" y="11034488"/>
                </a:cubicBezTo>
                <a:cubicBezTo>
                  <a:pt x="867581" y="11132180"/>
                  <a:pt x="586227" y="11081381"/>
                  <a:pt x="402565" y="11268950"/>
                </a:cubicBezTo>
                <a:cubicBezTo>
                  <a:pt x="218903" y="11456519"/>
                  <a:pt x="31334" y="11878550"/>
                  <a:pt x="27426" y="12159904"/>
                </a:cubicBezTo>
                <a:cubicBezTo>
                  <a:pt x="23518" y="12441258"/>
                  <a:pt x="269704" y="12789042"/>
                  <a:pt x="379119" y="12957073"/>
                </a:cubicBezTo>
                <a:cubicBezTo>
                  <a:pt x="488535" y="13125104"/>
                  <a:pt x="558873" y="13113380"/>
                  <a:pt x="683919" y="13168088"/>
                </a:cubicBezTo>
                <a:lnTo>
                  <a:pt x="1129396" y="13238427"/>
                </a:lnTo>
                <a:lnTo>
                  <a:pt x="1129396" y="14973442"/>
                </a:lnTo>
              </a:path>
            </a:pathLst>
          </a:custGeom>
          <a:noFill/>
          <a:ln w="76200">
            <a:solidFill>
              <a:srgbClr val="006600"/>
            </a:solidFill>
            <a:headEnd type="triangl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 rot="3171845">
            <a:off x="5126829" y="1742787"/>
            <a:ext cx="932217" cy="2433453"/>
            <a:chOff x="7919332" y="9418150"/>
            <a:chExt cx="932217" cy="2433453"/>
          </a:xfrm>
        </p:grpSpPr>
        <p:sp>
          <p:nvSpPr>
            <p:cNvPr id="216" name="Freeform 215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" name="Group 223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28" name="Group 227"/>
          <p:cNvGrpSpPr/>
          <p:nvPr/>
        </p:nvGrpSpPr>
        <p:grpSpPr>
          <a:xfrm>
            <a:off x="5193942" y="838417"/>
            <a:ext cx="1451842" cy="1309816"/>
            <a:chOff x="5400916" y="8031892"/>
            <a:chExt cx="1451842" cy="1309816"/>
          </a:xfrm>
        </p:grpSpPr>
        <p:sp>
          <p:nvSpPr>
            <p:cNvPr id="229" name="Rectangle 228"/>
            <p:cNvSpPr/>
            <p:nvPr/>
          </p:nvSpPr>
          <p:spPr>
            <a:xfrm>
              <a:off x="5436972" y="8575589"/>
              <a:ext cx="13994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Voronezh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540091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11047588" y="9216375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254" name="Freeform 253"/>
          <p:cNvSpPr/>
          <p:nvPr/>
        </p:nvSpPr>
        <p:spPr>
          <a:xfrm rot="381332">
            <a:off x="10347161" y="9915286"/>
            <a:ext cx="412804" cy="412906"/>
          </a:xfrm>
          <a:custGeom>
            <a:avLst/>
            <a:gdLst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859755 w 2072883"/>
              <a:gd name="connsiteY8" fmla="*/ 1238630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564670 w 2072883"/>
              <a:gd name="connsiteY2" fmla="*/ 1162126 h 1967235"/>
              <a:gd name="connsiteX3" fmla="*/ 222225 w 2072883"/>
              <a:gd name="connsiteY3" fmla="*/ 1672150 h 1967235"/>
              <a:gd name="connsiteX4" fmla="*/ 171223 w 2072883"/>
              <a:gd name="connsiteY4" fmla="*/ 1541001 h 1967235"/>
              <a:gd name="connsiteX5" fmla="*/ 0 w 2072883"/>
              <a:gd name="connsiteY5" fmla="*/ 1967235 h 1967235"/>
              <a:gd name="connsiteX6" fmla="*/ 386161 w 2072883"/>
              <a:gd name="connsiteY6" fmla="*/ 1799656 h 1967235"/>
              <a:gd name="connsiteX7" fmla="*/ 302372 w 2072883"/>
              <a:gd name="connsiteY7" fmla="*/ 1748654 h 1967235"/>
              <a:gd name="connsiteX8" fmla="*/ 1169412 w 2072883"/>
              <a:gd name="connsiteY8" fmla="*/ 1027334 h 1967235"/>
              <a:gd name="connsiteX9" fmla="*/ 2072883 w 2072883"/>
              <a:gd name="connsiteY9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169412 w 2072883"/>
              <a:gd name="connsiteY7" fmla="*/ 1027334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826968 w 2072883"/>
              <a:gd name="connsiteY1" fmla="*/ 78689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1304204 w 2072883"/>
              <a:gd name="connsiteY7" fmla="*/ 921686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918043 w 2072883"/>
              <a:gd name="connsiteY1" fmla="*/ 644816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1231344 w 2072883"/>
              <a:gd name="connsiteY0" fmla="*/ 0 h 1967235"/>
              <a:gd name="connsiteX1" fmla="*/ 640371 w 2072883"/>
              <a:gd name="connsiteY1" fmla="*/ 1102004 h 1967235"/>
              <a:gd name="connsiteX2" fmla="*/ 222225 w 2072883"/>
              <a:gd name="connsiteY2" fmla="*/ 1672150 h 1967235"/>
              <a:gd name="connsiteX3" fmla="*/ 171223 w 2072883"/>
              <a:gd name="connsiteY3" fmla="*/ 1541001 h 1967235"/>
              <a:gd name="connsiteX4" fmla="*/ 0 w 2072883"/>
              <a:gd name="connsiteY4" fmla="*/ 1967235 h 1967235"/>
              <a:gd name="connsiteX5" fmla="*/ 386161 w 2072883"/>
              <a:gd name="connsiteY5" fmla="*/ 1799656 h 1967235"/>
              <a:gd name="connsiteX6" fmla="*/ 302372 w 2072883"/>
              <a:gd name="connsiteY6" fmla="*/ 1748654 h 1967235"/>
              <a:gd name="connsiteX7" fmla="*/ 812715 w 2072883"/>
              <a:gd name="connsiteY7" fmla="*/ 1282523 h 1967235"/>
              <a:gd name="connsiteX8" fmla="*/ 2072883 w 2072883"/>
              <a:gd name="connsiteY8" fmla="*/ 378875 h 1967235"/>
              <a:gd name="connsiteX0" fmla="*/ 843845 w 2072883"/>
              <a:gd name="connsiteY0" fmla="*/ 301612 h 1588360"/>
              <a:gd name="connsiteX1" fmla="*/ 640371 w 2072883"/>
              <a:gd name="connsiteY1" fmla="*/ 723129 h 1588360"/>
              <a:gd name="connsiteX2" fmla="*/ 222225 w 2072883"/>
              <a:gd name="connsiteY2" fmla="*/ 1293275 h 1588360"/>
              <a:gd name="connsiteX3" fmla="*/ 171223 w 2072883"/>
              <a:gd name="connsiteY3" fmla="*/ 1162126 h 1588360"/>
              <a:gd name="connsiteX4" fmla="*/ 0 w 2072883"/>
              <a:gd name="connsiteY4" fmla="*/ 1588360 h 1588360"/>
              <a:gd name="connsiteX5" fmla="*/ 386161 w 2072883"/>
              <a:gd name="connsiteY5" fmla="*/ 1420781 h 1588360"/>
              <a:gd name="connsiteX6" fmla="*/ 302372 w 2072883"/>
              <a:gd name="connsiteY6" fmla="*/ 1369779 h 1588360"/>
              <a:gd name="connsiteX7" fmla="*/ 812715 w 2072883"/>
              <a:gd name="connsiteY7" fmla="*/ 903648 h 1588360"/>
              <a:gd name="connsiteX8" fmla="*/ 2072883 w 2072883"/>
              <a:gd name="connsiteY8" fmla="*/ 0 h 1588360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812715 w 1063812"/>
              <a:gd name="connsiteY7" fmla="*/ 60203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40371 w 1063812"/>
              <a:gd name="connsiteY1" fmla="*/ 421517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222225 w 1063812"/>
              <a:gd name="connsiteY1" fmla="*/ 991663 h 1286748"/>
              <a:gd name="connsiteX2" fmla="*/ 171223 w 1063812"/>
              <a:gd name="connsiteY2" fmla="*/ 860514 h 1286748"/>
              <a:gd name="connsiteX3" fmla="*/ 0 w 1063812"/>
              <a:gd name="connsiteY3" fmla="*/ 1286748 h 1286748"/>
              <a:gd name="connsiteX4" fmla="*/ 386161 w 1063812"/>
              <a:gd name="connsiteY4" fmla="*/ 1119169 h 1286748"/>
              <a:gd name="connsiteX5" fmla="*/ 302372 w 1063812"/>
              <a:gd name="connsiteY5" fmla="*/ 1068167 h 1286748"/>
              <a:gd name="connsiteX6" fmla="*/ 1063812 w 1063812"/>
              <a:gd name="connsiteY6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1063812 w 1063812"/>
              <a:gd name="connsiteY7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80861 w 1063812"/>
              <a:gd name="connsiteY7" fmla="*/ 718375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593391 w 1063812"/>
              <a:gd name="connsiteY1" fmla="*/ 487663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1063812"/>
              <a:gd name="connsiteY0" fmla="*/ 0 h 1286748"/>
              <a:gd name="connsiteX1" fmla="*/ 658610 w 1063812"/>
              <a:gd name="connsiteY1" fmla="*/ 507739 h 1286748"/>
              <a:gd name="connsiteX2" fmla="*/ 222225 w 1063812"/>
              <a:gd name="connsiteY2" fmla="*/ 991663 h 1286748"/>
              <a:gd name="connsiteX3" fmla="*/ 171223 w 1063812"/>
              <a:gd name="connsiteY3" fmla="*/ 860514 h 1286748"/>
              <a:gd name="connsiteX4" fmla="*/ 0 w 1063812"/>
              <a:gd name="connsiteY4" fmla="*/ 1286748 h 1286748"/>
              <a:gd name="connsiteX5" fmla="*/ 386161 w 1063812"/>
              <a:gd name="connsiteY5" fmla="*/ 1119169 h 1286748"/>
              <a:gd name="connsiteX6" fmla="*/ 302372 w 1063812"/>
              <a:gd name="connsiteY6" fmla="*/ 1068167 h 1286748"/>
              <a:gd name="connsiteX7" fmla="*/ 776377 w 1063812"/>
              <a:gd name="connsiteY7" fmla="*/ 676206 h 1286748"/>
              <a:gd name="connsiteX8" fmla="*/ 1063812 w 1063812"/>
              <a:gd name="connsiteY8" fmla="*/ 518989 h 1286748"/>
              <a:gd name="connsiteX0" fmla="*/ 843845 w 843845"/>
              <a:gd name="connsiteY0" fmla="*/ 0 h 1286748"/>
              <a:gd name="connsiteX1" fmla="*/ 658610 w 843845"/>
              <a:gd name="connsiteY1" fmla="*/ 507739 h 1286748"/>
              <a:gd name="connsiteX2" fmla="*/ 222225 w 843845"/>
              <a:gd name="connsiteY2" fmla="*/ 991663 h 1286748"/>
              <a:gd name="connsiteX3" fmla="*/ 171223 w 843845"/>
              <a:gd name="connsiteY3" fmla="*/ 860514 h 1286748"/>
              <a:gd name="connsiteX4" fmla="*/ 0 w 843845"/>
              <a:gd name="connsiteY4" fmla="*/ 1286748 h 1286748"/>
              <a:gd name="connsiteX5" fmla="*/ 386161 w 843845"/>
              <a:gd name="connsiteY5" fmla="*/ 1119169 h 1286748"/>
              <a:gd name="connsiteX6" fmla="*/ 302372 w 843845"/>
              <a:gd name="connsiteY6" fmla="*/ 1068167 h 1286748"/>
              <a:gd name="connsiteX7" fmla="*/ 776377 w 843845"/>
              <a:gd name="connsiteY7" fmla="*/ 676206 h 1286748"/>
              <a:gd name="connsiteX0" fmla="*/ 658610 w 776377"/>
              <a:gd name="connsiteY0" fmla="*/ 0 h 779009"/>
              <a:gd name="connsiteX1" fmla="*/ 222225 w 776377"/>
              <a:gd name="connsiteY1" fmla="*/ 483924 h 779009"/>
              <a:gd name="connsiteX2" fmla="*/ 171223 w 776377"/>
              <a:gd name="connsiteY2" fmla="*/ 352775 h 779009"/>
              <a:gd name="connsiteX3" fmla="*/ 0 w 776377"/>
              <a:gd name="connsiteY3" fmla="*/ 779009 h 779009"/>
              <a:gd name="connsiteX4" fmla="*/ 386161 w 776377"/>
              <a:gd name="connsiteY4" fmla="*/ 611430 h 779009"/>
              <a:gd name="connsiteX5" fmla="*/ 302372 w 776377"/>
              <a:gd name="connsiteY5" fmla="*/ 560428 h 779009"/>
              <a:gd name="connsiteX6" fmla="*/ 776377 w 776377"/>
              <a:gd name="connsiteY6" fmla="*/ 168467 h 779009"/>
              <a:gd name="connsiteX0" fmla="*/ 366034 w 776377"/>
              <a:gd name="connsiteY0" fmla="*/ 158676 h 610542"/>
              <a:gd name="connsiteX1" fmla="*/ 222225 w 776377"/>
              <a:gd name="connsiteY1" fmla="*/ 315457 h 610542"/>
              <a:gd name="connsiteX2" fmla="*/ 171223 w 776377"/>
              <a:gd name="connsiteY2" fmla="*/ 184308 h 610542"/>
              <a:gd name="connsiteX3" fmla="*/ 0 w 776377"/>
              <a:gd name="connsiteY3" fmla="*/ 610542 h 610542"/>
              <a:gd name="connsiteX4" fmla="*/ 386161 w 776377"/>
              <a:gd name="connsiteY4" fmla="*/ 442963 h 610542"/>
              <a:gd name="connsiteX5" fmla="*/ 302372 w 776377"/>
              <a:gd name="connsiteY5" fmla="*/ 391961 h 610542"/>
              <a:gd name="connsiteX6" fmla="*/ 776377 w 776377"/>
              <a:gd name="connsiteY6" fmla="*/ 0 h 610542"/>
              <a:gd name="connsiteX0" fmla="*/ 366034 w 476913"/>
              <a:gd name="connsiteY0" fmla="*/ 0 h 451866"/>
              <a:gd name="connsiteX1" fmla="*/ 222225 w 476913"/>
              <a:gd name="connsiteY1" fmla="*/ 156781 h 451866"/>
              <a:gd name="connsiteX2" fmla="*/ 171223 w 476913"/>
              <a:gd name="connsiteY2" fmla="*/ 25632 h 451866"/>
              <a:gd name="connsiteX3" fmla="*/ 0 w 476913"/>
              <a:gd name="connsiteY3" fmla="*/ 451866 h 451866"/>
              <a:gd name="connsiteX4" fmla="*/ 386161 w 476913"/>
              <a:gd name="connsiteY4" fmla="*/ 284287 h 451866"/>
              <a:gd name="connsiteX5" fmla="*/ 302372 w 476913"/>
              <a:gd name="connsiteY5" fmla="*/ 233285 h 451866"/>
              <a:gd name="connsiteX6" fmla="*/ 476913 w 476913"/>
              <a:gd name="connsiteY6" fmla="*/ 72924 h 451866"/>
              <a:gd name="connsiteX0" fmla="*/ 366034 w 462589"/>
              <a:gd name="connsiteY0" fmla="*/ 0 h 451866"/>
              <a:gd name="connsiteX1" fmla="*/ 222225 w 462589"/>
              <a:gd name="connsiteY1" fmla="*/ 156781 h 451866"/>
              <a:gd name="connsiteX2" fmla="*/ 171223 w 462589"/>
              <a:gd name="connsiteY2" fmla="*/ 25632 h 451866"/>
              <a:gd name="connsiteX3" fmla="*/ 0 w 462589"/>
              <a:gd name="connsiteY3" fmla="*/ 451866 h 451866"/>
              <a:gd name="connsiteX4" fmla="*/ 386161 w 462589"/>
              <a:gd name="connsiteY4" fmla="*/ 284287 h 451866"/>
              <a:gd name="connsiteX5" fmla="*/ 302372 w 462589"/>
              <a:gd name="connsiteY5" fmla="*/ 233285 h 451866"/>
              <a:gd name="connsiteX6" fmla="*/ 462589 w 462589"/>
              <a:gd name="connsiteY6" fmla="*/ 81058 h 451866"/>
              <a:gd name="connsiteX0" fmla="*/ 366034 w 462589"/>
              <a:gd name="connsiteY0" fmla="*/ 0 h 451866"/>
              <a:gd name="connsiteX1" fmla="*/ 222225 w 462589"/>
              <a:gd name="connsiteY1" fmla="*/ 156781 h 451866"/>
              <a:gd name="connsiteX2" fmla="*/ 171223 w 462589"/>
              <a:gd name="connsiteY2" fmla="*/ 25632 h 451866"/>
              <a:gd name="connsiteX3" fmla="*/ 0 w 462589"/>
              <a:gd name="connsiteY3" fmla="*/ 451866 h 451866"/>
              <a:gd name="connsiteX4" fmla="*/ 386161 w 462589"/>
              <a:gd name="connsiteY4" fmla="*/ 284287 h 451866"/>
              <a:gd name="connsiteX5" fmla="*/ 302372 w 462589"/>
              <a:gd name="connsiteY5" fmla="*/ 233285 h 451866"/>
              <a:gd name="connsiteX6" fmla="*/ 462589 w 462589"/>
              <a:gd name="connsiteY6" fmla="*/ 81058 h 451866"/>
              <a:gd name="connsiteX0" fmla="*/ 366034 w 451070"/>
              <a:gd name="connsiteY0" fmla="*/ 0 h 451866"/>
              <a:gd name="connsiteX1" fmla="*/ 222225 w 451070"/>
              <a:gd name="connsiteY1" fmla="*/ 156781 h 451866"/>
              <a:gd name="connsiteX2" fmla="*/ 171223 w 451070"/>
              <a:gd name="connsiteY2" fmla="*/ 25632 h 451866"/>
              <a:gd name="connsiteX3" fmla="*/ 0 w 451070"/>
              <a:gd name="connsiteY3" fmla="*/ 451866 h 451866"/>
              <a:gd name="connsiteX4" fmla="*/ 386161 w 451070"/>
              <a:gd name="connsiteY4" fmla="*/ 284287 h 451866"/>
              <a:gd name="connsiteX5" fmla="*/ 302372 w 451070"/>
              <a:gd name="connsiteY5" fmla="*/ 233285 h 451866"/>
              <a:gd name="connsiteX6" fmla="*/ 451070 w 451070"/>
              <a:gd name="connsiteY6" fmla="*/ 89966 h 451866"/>
              <a:gd name="connsiteX0" fmla="*/ 366034 w 451070"/>
              <a:gd name="connsiteY0" fmla="*/ 0 h 451866"/>
              <a:gd name="connsiteX1" fmla="*/ 222225 w 451070"/>
              <a:gd name="connsiteY1" fmla="*/ 156781 h 451866"/>
              <a:gd name="connsiteX2" fmla="*/ 177648 w 451070"/>
              <a:gd name="connsiteY2" fmla="*/ 61526 h 451866"/>
              <a:gd name="connsiteX3" fmla="*/ 0 w 451070"/>
              <a:gd name="connsiteY3" fmla="*/ 451866 h 451866"/>
              <a:gd name="connsiteX4" fmla="*/ 386161 w 451070"/>
              <a:gd name="connsiteY4" fmla="*/ 284287 h 451866"/>
              <a:gd name="connsiteX5" fmla="*/ 302372 w 451070"/>
              <a:gd name="connsiteY5" fmla="*/ 233285 h 451866"/>
              <a:gd name="connsiteX6" fmla="*/ 451070 w 451070"/>
              <a:gd name="connsiteY6" fmla="*/ 89966 h 45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070" h="451866">
                <a:moveTo>
                  <a:pt x="366034" y="0"/>
                </a:moveTo>
                <a:lnTo>
                  <a:pt x="222225" y="156781"/>
                </a:lnTo>
                <a:lnTo>
                  <a:pt x="177648" y="61526"/>
                </a:lnTo>
                <a:lnTo>
                  <a:pt x="0" y="451866"/>
                </a:lnTo>
                <a:lnTo>
                  <a:pt x="386161" y="284287"/>
                </a:lnTo>
                <a:lnTo>
                  <a:pt x="302372" y="233285"/>
                </a:lnTo>
                <a:cubicBezTo>
                  <a:pt x="368155" y="166486"/>
                  <a:pt x="304618" y="230481"/>
                  <a:pt x="451070" y="89966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/>
          <p:cNvSpPr/>
          <p:nvPr/>
        </p:nvSpPr>
        <p:spPr>
          <a:xfrm>
            <a:off x="7074359" y="6472989"/>
            <a:ext cx="1367799" cy="779071"/>
          </a:xfrm>
          <a:custGeom>
            <a:avLst/>
            <a:gdLst>
              <a:gd name="connsiteX0" fmla="*/ 44325 w 1367799"/>
              <a:gd name="connsiteY0" fmla="*/ 0 h 779071"/>
              <a:gd name="connsiteX1" fmla="*/ 209 w 1367799"/>
              <a:gd name="connsiteY1" fmla="*/ 156411 h 779071"/>
              <a:gd name="connsiteX2" fmla="*/ 60367 w 1367799"/>
              <a:gd name="connsiteY2" fmla="*/ 525379 h 779071"/>
              <a:gd name="connsiteX3" fmla="*/ 264904 w 1367799"/>
              <a:gd name="connsiteY3" fmla="*/ 733927 h 779071"/>
              <a:gd name="connsiteX4" fmla="*/ 593767 w 1367799"/>
              <a:gd name="connsiteY4" fmla="*/ 770022 h 779071"/>
              <a:gd name="connsiteX5" fmla="*/ 1034925 w 1367799"/>
              <a:gd name="connsiteY5" fmla="*/ 609600 h 779071"/>
              <a:gd name="connsiteX6" fmla="*/ 1227430 w 1367799"/>
              <a:gd name="connsiteY6" fmla="*/ 393032 h 779071"/>
              <a:gd name="connsiteX7" fmla="*/ 1311652 w 1367799"/>
              <a:gd name="connsiteY7" fmla="*/ 212558 h 779071"/>
              <a:gd name="connsiteX8" fmla="*/ 1367799 w 1367799"/>
              <a:gd name="connsiteY8" fmla="*/ 124327 h 77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7799" h="779071">
                <a:moveTo>
                  <a:pt x="44325" y="0"/>
                </a:moveTo>
                <a:cubicBezTo>
                  <a:pt x="20930" y="34424"/>
                  <a:pt x="-2465" y="68848"/>
                  <a:pt x="209" y="156411"/>
                </a:cubicBezTo>
                <a:cubicBezTo>
                  <a:pt x="2883" y="243974"/>
                  <a:pt x="16251" y="429126"/>
                  <a:pt x="60367" y="525379"/>
                </a:cubicBezTo>
                <a:cubicBezTo>
                  <a:pt x="104483" y="621632"/>
                  <a:pt x="176004" y="693153"/>
                  <a:pt x="264904" y="733927"/>
                </a:cubicBezTo>
                <a:cubicBezTo>
                  <a:pt x="353804" y="774701"/>
                  <a:pt x="465430" y="790743"/>
                  <a:pt x="593767" y="770022"/>
                </a:cubicBezTo>
                <a:cubicBezTo>
                  <a:pt x="722104" y="749301"/>
                  <a:pt x="929315" y="672432"/>
                  <a:pt x="1034925" y="609600"/>
                </a:cubicBezTo>
                <a:cubicBezTo>
                  <a:pt x="1140535" y="546768"/>
                  <a:pt x="1181309" y="459206"/>
                  <a:pt x="1227430" y="393032"/>
                </a:cubicBezTo>
                <a:cubicBezTo>
                  <a:pt x="1273551" y="326858"/>
                  <a:pt x="1288257" y="257342"/>
                  <a:pt x="1311652" y="212558"/>
                </a:cubicBezTo>
                <a:cubicBezTo>
                  <a:pt x="1335047" y="167774"/>
                  <a:pt x="1356436" y="139032"/>
                  <a:pt x="1367799" y="124327"/>
                </a:cubicBezTo>
              </a:path>
            </a:pathLst>
          </a:custGeom>
          <a:noFill/>
          <a:ln w="762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18432284">
            <a:off x="7002489" y="6683013"/>
            <a:ext cx="2453305" cy="3678999"/>
          </a:xfrm>
          <a:custGeom>
            <a:avLst/>
            <a:gdLst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6029 w 2532124"/>
              <a:gd name="connsiteY6" fmla="*/ 523165 h 3399277"/>
              <a:gd name="connsiteX7" fmla="*/ 594142 w 2532124"/>
              <a:gd name="connsiteY7" fmla="*/ 536812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589593 w 2532124"/>
              <a:gd name="connsiteY11" fmla="*/ 595953 h 3399277"/>
              <a:gd name="connsiteX12" fmla="*/ 716972 w 2532124"/>
              <a:gd name="connsiteY12" fmla="*/ 600502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6029 w 2532124"/>
              <a:gd name="connsiteY6" fmla="*/ 523165 h 3399277"/>
              <a:gd name="connsiteX7" fmla="*/ 594142 w 2532124"/>
              <a:gd name="connsiteY7" fmla="*/ 529317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589593 w 2532124"/>
              <a:gd name="connsiteY11" fmla="*/ 595953 h 3399277"/>
              <a:gd name="connsiteX12" fmla="*/ 716972 w 2532124"/>
              <a:gd name="connsiteY12" fmla="*/ 600502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9317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589593 w 2532124"/>
              <a:gd name="connsiteY11" fmla="*/ 595953 h 3399277"/>
              <a:gd name="connsiteX12" fmla="*/ 716972 w 2532124"/>
              <a:gd name="connsiteY12" fmla="*/ 600502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589593 w 2532124"/>
              <a:gd name="connsiteY11" fmla="*/ 595953 h 3399277"/>
              <a:gd name="connsiteX12" fmla="*/ 716972 w 2532124"/>
              <a:gd name="connsiteY12" fmla="*/ 600502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716972 w 2532124"/>
              <a:gd name="connsiteY12" fmla="*/ 600502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1563 w 2532124"/>
              <a:gd name="connsiteY30" fmla="*/ 2292824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39718 w 2532124"/>
              <a:gd name="connsiteY29" fmla="*/ 2324669 h 3399277"/>
              <a:gd name="connsiteX30" fmla="*/ 779058 w 2532124"/>
              <a:gd name="connsiteY30" fmla="*/ 2295322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729725 w 2532124"/>
              <a:gd name="connsiteY29" fmla="*/ 2339659 h 3399277"/>
              <a:gd name="connsiteX30" fmla="*/ 779058 w 2532124"/>
              <a:gd name="connsiteY30" fmla="*/ 2295322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16888 w 2532124"/>
              <a:gd name="connsiteY28" fmla="*/ 2424753 h 3399277"/>
              <a:gd name="connsiteX29" fmla="*/ 677260 w 2532124"/>
              <a:gd name="connsiteY29" fmla="*/ 2374636 h 3399277"/>
              <a:gd name="connsiteX30" fmla="*/ 779058 w 2532124"/>
              <a:gd name="connsiteY30" fmla="*/ 2295322 h 3399277"/>
              <a:gd name="connsiteX31" fmla="*/ 812506 w 2532124"/>
              <a:gd name="connsiteY31" fmla="*/ 2320120 h 3399277"/>
              <a:gd name="connsiteX32" fmla="*/ 771563 w 2532124"/>
              <a:gd name="connsiteY32" fmla="*/ 2442950 h 3399277"/>
              <a:gd name="connsiteX33" fmla="*/ 653283 w 2532124"/>
              <a:gd name="connsiteY33" fmla="*/ 2802341 h 3399277"/>
              <a:gd name="connsiteX34" fmla="*/ 562297 w 2532124"/>
              <a:gd name="connsiteY34" fmla="*/ 3029803 h 3399277"/>
              <a:gd name="connsiteX35" fmla="*/ 512256 w 2532124"/>
              <a:gd name="connsiteY35" fmla="*/ 3161732 h 3399277"/>
              <a:gd name="connsiteX36" fmla="*/ 484960 w 2532124"/>
              <a:gd name="connsiteY36" fmla="*/ 3243618 h 3399277"/>
              <a:gd name="connsiteX37" fmla="*/ 439468 w 2532124"/>
              <a:gd name="connsiteY37" fmla="*/ 3193577 h 3399277"/>
              <a:gd name="connsiteX38" fmla="*/ 434918 w 2532124"/>
              <a:gd name="connsiteY38" fmla="*/ 3398293 h 3399277"/>
              <a:gd name="connsiteX39" fmla="*/ 603241 w 2532124"/>
              <a:gd name="connsiteY39" fmla="*/ 3270914 h 3399277"/>
              <a:gd name="connsiteX40" fmla="*/ 548650 w 2532124"/>
              <a:gd name="connsiteY40" fmla="*/ 3261815 h 3399277"/>
              <a:gd name="connsiteX41" fmla="*/ 585044 w 2532124"/>
              <a:gd name="connsiteY41" fmla="*/ 3175380 h 3399277"/>
              <a:gd name="connsiteX42" fmla="*/ 757915 w 2532124"/>
              <a:gd name="connsiteY42" fmla="*/ 2834186 h 3399277"/>
              <a:gd name="connsiteX43" fmla="*/ 1071814 w 2532124"/>
              <a:gd name="connsiteY43" fmla="*/ 2415654 h 3399277"/>
              <a:gd name="connsiteX44" fmla="*/ 1422106 w 2532124"/>
              <a:gd name="connsiteY44" fmla="*/ 1947081 h 3399277"/>
              <a:gd name="connsiteX45" fmla="*/ 1781497 w 2532124"/>
              <a:gd name="connsiteY45" fmla="*/ 1633183 h 3399277"/>
              <a:gd name="connsiteX46" fmla="*/ 2054453 w 2532124"/>
              <a:gd name="connsiteY46" fmla="*/ 1464860 h 3399277"/>
              <a:gd name="connsiteX47" fmla="*/ 2236423 w 2532124"/>
              <a:gd name="connsiteY47" fmla="*/ 1433015 h 3399277"/>
              <a:gd name="connsiteX48" fmla="*/ 2532124 w 2532124"/>
              <a:gd name="connsiteY48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77260 w 2532124"/>
              <a:gd name="connsiteY28" fmla="*/ 2374636 h 3399277"/>
              <a:gd name="connsiteX29" fmla="*/ 779058 w 2532124"/>
              <a:gd name="connsiteY29" fmla="*/ 2295322 h 3399277"/>
              <a:gd name="connsiteX30" fmla="*/ 812506 w 2532124"/>
              <a:gd name="connsiteY30" fmla="*/ 2320120 h 3399277"/>
              <a:gd name="connsiteX31" fmla="*/ 771563 w 2532124"/>
              <a:gd name="connsiteY31" fmla="*/ 2442950 h 3399277"/>
              <a:gd name="connsiteX32" fmla="*/ 653283 w 2532124"/>
              <a:gd name="connsiteY32" fmla="*/ 2802341 h 3399277"/>
              <a:gd name="connsiteX33" fmla="*/ 562297 w 2532124"/>
              <a:gd name="connsiteY33" fmla="*/ 3029803 h 3399277"/>
              <a:gd name="connsiteX34" fmla="*/ 512256 w 2532124"/>
              <a:gd name="connsiteY34" fmla="*/ 3161732 h 3399277"/>
              <a:gd name="connsiteX35" fmla="*/ 484960 w 2532124"/>
              <a:gd name="connsiteY35" fmla="*/ 3243618 h 3399277"/>
              <a:gd name="connsiteX36" fmla="*/ 439468 w 2532124"/>
              <a:gd name="connsiteY36" fmla="*/ 3193577 h 3399277"/>
              <a:gd name="connsiteX37" fmla="*/ 434918 w 2532124"/>
              <a:gd name="connsiteY37" fmla="*/ 3398293 h 3399277"/>
              <a:gd name="connsiteX38" fmla="*/ 603241 w 2532124"/>
              <a:gd name="connsiteY38" fmla="*/ 3270914 h 3399277"/>
              <a:gd name="connsiteX39" fmla="*/ 548650 w 2532124"/>
              <a:gd name="connsiteY39" fmla="*/ 3261815 h 3399277"/>
              <a:gd name="connsiteX40" fmla="*/ 585044 w 2532124"/>
              <a:gd name="connsiteY40" fmla="*/ 3175380 h 3399277"/>
              <a:gd name="connsiteX41" fmla="*/ 757915 w 2532124"/>
              <a:gd name="connsiteY41" fmla="*/ 2834186 h 3399277"/>
              <a:gd name="connsiteX42" fmla="*/ 1071814 w 2532124"/>
              <a:gd name="connsiteY42" fmla="*/ 2415654 h 3399277"/>
              <a:gd name="connsiteX43" fmla="*/ 1422106 w 2532124"/>
              <a:gd name="connsiteY43" fmla="*/ 1947081 h 3399277"/>
              <a:gd name="connsiteX44" fmla="*/ 1781497 w 2532124"/>
              <a:gd name="connsiteY44" fmla="*/ 1633183 h 3399277"/>
              <a:gd name="connsiteX45" fmla="*/ 2054453 w 2532124"/>
              <a:gd name="connsiteY45" fmla="*/ 1464860 h 3399277"/>
              <a:gd name="connsiteX46" fmla="*/ 2236423 w 2532124"/>
              <a:gd name="connsiteY46" fmla="*/ 1433015 h 3399277"/>
              <a:gd name="connsiteX47" fmla="*/ 2532124 w 2532124"/>
              <a:gd name="connsiteY47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77260 w 2532124"/>
              <a:gd name="connsiteY28" fmla="*/ 2374636 h 3399277"/>
              <a:gd name="connsiteX29" fmla="*/ 779058 w 2532124"/>
              <a:gd name="connsiteY29" fmla="*/ 2295322 h 3399277"/>
              <a:gd name="connsiteX30" fmla="*/ 812506 w 2532124"/>
              <a:gd name="connsiteY30" fmla="*/ 2320120 h 3399277"/>
              <a:gd name="connsiteX31" fmla="*/ 771563 w 2532124"/>
              <a:gd name="connsiteY31" fmla="*/ 2442950 h 3399277"/>
              <a:gd name="connsiteX32" fmla="*/ 653283 w 2532124"/>
              <a:gd name="connsiteY32" fmla="*/ 2802341 h 3399277"/>
              <a:gd name="connsiteX33" fmla="*/ 562297 w 2532124"/>
              <a:gd name="connsiteY33" fmla="*/ 3029803 h 3399277"/>
              <a:gd name="connsiteX34" fmla="*/ 512256 w 2532124"/>
              <a:gd name="connsiteY34" fmla="*/ 3161732 h 3399277"/>
              <a:gd name="connsiteX35" fmla="*/ 484960 w 2532124"/>
              <a:gd name="connsiteY35" fmla="*/ 3243618 h 3399277"/>
              <a:gd name="connsiteX36" fmla="*/ 439468 w 2532124"/>
              <a:gd name="connsiteY36" fmla="*/ 3193577 h 3399277"/>
              <a:gd name="connsiteX37" fmla="*/ 434918 w 2532124"/>
              <a:gd name="connsiteY37" fmla="*/ 3398293 h 3399277"/>
              <a:gd name="connsiteX38" fmla="*/ 603241 w 2532124"/>
              <a:gd name="connsiteY38" fmla="*/ 3270914 h 3399277"/>
              <a:gd name="connsiteX39" fmla="*/ 548650 w 2532124"/>
              <a:gd name="connsiteY39" fmla="*/ 3261815 h 3399277"/>
              <a:gd name="connsiteX40" fmla="*/ 585044 w 2532124"/>
              <a:gd name="connsiteY40" fmla="*/ 3175380 h 3399277"/>
              <a:gd name="connsiteX41" fmla="*/ 757915 w 2532124"/>
              <a:gd name="connsiteY41" fmla="*/ 2834186 h 3399277"/>
              <a:gd name="connsiteX42" fmla="*/ 1071814 w 2532124"/>
              <a:gd name="connsiteY42" fmla="*/ 2415654 h 3399277"/>
              <a:gd name="connsiteX43" fmla="*/ 1422106 w 2532124"/>
              <a:gd name="connsiteY43" fmla="*/ 1947081 h 3399277"/>
              <a:gd name="connsiteX44" fmla="*/ 1781497 w 2532124"/>
              <a:gd name="connsiteY44" fmla="*/ 1633183 h 3399277"/>
              <a:gd name="connsiteX45" fmla="*/ 2054453 w 2532124"/>
              <a:gd name="connsiteY45" fmla="*/ 1464860 h 3399277"/>
              <a:gd name="connsiteX46" fmla="*/ 2236423 w 2532124"/>
              <a:gd name="connsiteY46" fmla="*/ 1433015 h 3399277"/>
              <a:gd name="connsiteX47" fmla="*/ 2532124 w 2532124"/>
              <a:gd name="connsiteY47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77260 w 2532124"/>
              <a:gd name="connsiteY28" fmla="*/ 2374636 h 3399277"/>
              <a:gd name="connsiteX29" fmla="*/ 779058 w 2532124"/>
              <a:gd name="connsiteY29" fmla="*/ 2295322 h 3399277"/>
              <a:gd name="connsiteX30" fmla="*/ 812506 w 2532124"/>
              <a:gd name="connsiteY30" fmla="*/ 2320120 h 3399277"/>
              <a:gd name="connsiteX31" fmla="*/ 771563 w 2532124"/>
              <a:gd name="connsiteY31" fmla="*/ 2442950 h 3399277"/>
              <a:gd name="connsiteX32" fmla="*/ 653283 w 2532124"/>
              <a:gd name="connsiteY32" fmla="*/ 2802341 h 3399277"/>
              <a:gd name="connsiteX33" fmla="*/ 562297 w 2532124"/>
              <a:gd name="connsiteY33" fmla="*/ 3029803 h 3399277"/>
              <a:gd name="connsiteX34" fmla="*/ 512256 w 2532124"/>
              <a:gd name="connsiteY34" fmla="*/ 3161732 h 3399277"/>
              <a:gd name="connsiteX35" fmla="*/ 484960 w 2532124"/>
              <a:gd name="connsiteY35" fmla="*/ 3243618 h 3399277"/>
              <a:gd name="connsiteX36" fmla="*/ 439468 w 2532124"/>
              <a:gd name="connsiteY36" fmla="*/ 3193577 h 3399277"/>
              <a:gd name="connsiteX37" fmla="*/ 434918 w 2532124"/>
              <a:gd name="connsiteY37" fmla="*/ 3398293 h 3399277"/>
              <a:gd name="connsiteX38" fmla="*/ 603241 w 2532124"/>
              <a:gd name="connsiteY38" fmla="*/ 3270914 h 3399277"/>
              <a:gd name="connsiteX39" fmla="*/ 548650 w 2532124"/>
              <a:gd name="connsiteY39" fmla="*/ 3261815 h 3399277"/>
              <a:gd name="connsiteX40" fmla="*/ 585044 w 2532124"/>
              <a:gd name="connsiteY40" fmla="*/ 3175380 h 3399277"/>
              <a:gd name="connsiteX41" fmla="*/ 757915 w 2532124"/>
              <a:gd name="connsiteY41" fmla="*/ 2834186 h 3399277"/>
              <a:gd name="connsiteX42" fmla="*/ 1071814 w 2532124"/>
              <a:gd name="connsiteY42" fmla="*/ 2415654 h 3399277"/>
              <a:gd name="connsiteX43" fmla="*/ 1422106 w 2532124"/>
              <a:gd name="connsiteY43" fmla="*/ 1947081 h 3399277"/>
              <a:gd name="connsiteX44" fmla="*/ 1781497 w 2532124"/>
              <a:gd name="connsiteY44" fmla="*/ 1633183 h 3399277"/>
              <a:gd name="connsiteX45" fmla="*/ 2054453 w 2532124"/>
              <a:gd name="connsiteY45" fmla="*/ 1464860 h 3399277"/>
              <a:gd name="connsiteX46" fmla="*/ 2236423 w 2532124"/>
              <a:gd name="connsiteY46" fmla="*/ 1433015 h 3399277"/>
              <a:gd name="connsiteX47" fmla="*/ 2532124 w 2532124"/>
              <a:gd name="connsiteY47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77260 w 2532124"/>
              <a:gd name="connsiteY28" fmla="*/ 2374636 h 3399277"/>
              <a:gd name="connsiteX29" fmla="*/ 779058 w 2532124"/>
              <a:gd name="connsiteY29" fmla="*/ 2295322 h 3399277"/>
              <a:gd name="connsiteX30" fmla="*/ 812506 w 2532124"/>
              <a:gd name="connsiteY30" fmla="*/ 2320120 h 3399277"/>
              <a:gd name="connsiteX31" fmla="*/ 771563 w 2532124"/>
              <a:gd name="connsiteY31" fmla="*/ 2442950 h 3399277"/>
              <a:gd name="connsiteX32" fmla="*/ 653283 w 2532124"/>
              <a:gd name="connsiteY32" fmla="*/ 2802341 h 3399277"/>
              <a:gd name="connsiteX33" fmla="*/ 562297 w 2532124"/>
              <a:gd name="connsiteY33" fmla="*/ 3029803 h 3399277"/>
              <a:gd name="connsiteX34" fmla="*/ 512256 w 2532124"/>
              <a:gd name="connsiteY34" fmla="*/ 3161732 h 3399277"/>
              <a:gd name="connsiteX35" fmla="*/ 484960 w 2532124"/>
              <a:gd name="connsiteY35" fmla="*/ 3243618 h 3399277"/>
              <a:gd name="connsiteX36" fmla="*/ 439468 w 2532124"/>
              <a:gd name="connsiteY36" fmla="*/ 3193577 h 3399277"/>
              <a:gd name="connsiteX37" fmla="*/ 434918 w 2532124"/>
              <a:gd name="connsiteY37" fmla="*/ 3398293 h 3399277"/>
              <a:gd name="connsiteX38" fmla="*/ 603241 w 2532124"/>
              <a:gd name="connsiteY38" fmla="*/ 3270914 h 3399277"/>
              <a:gd name="connsiteX39" fmla="*/ 548650 w 2532124"/>
              <a:gd name="connsiteY39" fmla="*/ 3261815 h 3399277"/>
              <a:gd name="connsiteX40" fmla="*/ 585044 w 2532124"/>
              <a:gd name="connsiteY40" fmla="*/ 3175380 h 3399277"/>
              <a:gd name="connsiteX41" fmla="*/ 757915 w 2532124"/>
              <a:gd name="connsiteY41" fmla="*/ 2834186 h 3399277"/>
              <a:gd name="connsiteX42" fmla="*/ 1071814 w 2532124"/>
              <a:gd name="connsiteY42" fmla="*/ 2415654 h 3399277"/>
              <a:gd name="connsiteX43" fmla="*/ 1422106 w 2532124"/>
              <a:gd name="connsiteY43" fmla="*/ 1947081 h 3399277"/>
              <a:gd name="connsiteX44" fmla="*/ 1781497 w 2532124"/>
              <a:gd name="connsiteY44" fmla="*/ 1633183 h 3399277"/>
              <a:gd name="connsiteX45" fmla="*/ 2054453 w 2532124"/>
              <a:gd name="connsiteY45" fmla="*/ 1464860 h 3399277"/>
              <a:gd name="connsiteX46" fmla="*/ 2236423 w 2532124"/>
              <a:gd name="connsiteY46" fmla="*/ 1433015 h 3399277"/>
              <a:gd name="connsiteX47" fmla="*/ 2532124 w 2532124"/>
              <a:gd name="connsiteY47" fmla="*/ 1428466 h 3399277"/>
              <a:gd name="connsiteX0" fmla="*/ 2154536 w 2532124"/>
              <a:gd name="connsiteY0" fmla="*/ 0 h 3399277"/>
              <a:gd name="connsiteX1" fmla="*/ 1936172 w 2532124"/>
              <a:gd name="connsiteY1" fmla="*/ 209266 h 3399277"/>
              <a:gd name="connsiteX2" fmla="*/ 1667766 w 2532124"/>
              <a:gd name="connsiteY2" fmla="*/ 418532 h 3399277"/>
              <a:gd name="connsiteX3" fmla="*/ 1381163 w 2532124"/>
              <a:gd name="connsiteY3" fmla="*/ 518615 h 3399277"/>
              <a:gd name="connsiteX4" fmla="*/ 1094560 w 2532124"/>
              <a:gd name="connsiteY4" fmla="*/ 523165 h 3399277"/>
              <a:gd name="connsiteX5" fmla="*/ 830703 w 2532124"/>
              <a:gd name="connsiteY5" fmla="*/ 509517 h 3399277"/>
              <a:gd name="connsiteX6" fmla="*/ 678527 w 2532124"/>
              <a:gd name="connsiteY6" fmla="*/ 515670 h 3399277"/>
              <a:gd name="connsiteX7" fmla="*/ 594142 w 2532124"/>
              <a:gd name="connsiteY7" fmla="*/ 526819 h 3399277"/>
              <a:gd name="connsiteX8" fmla="*/ 625987 w 2532124"/>
              <a:gd name="connsiteY8" fmla="*/ 459475 h 3399277"/>
              <a:gd name="connsiteX9" fmla="*/ 321187 w 2532124"/>
              <a:gd name="connsiteY9" fmla="*/ 591403 h 3399277"/>
              <a:gd name="connsiteX10" fmla="*/ 639635 w 2532124"/>
              <a:gd name="connsiteY10" fmla="*/ 655093 h 3399277"/>
              <a:gd name="connsiteX11" fmla="*/ 602084 w 2532124"/>
              <a:gd name="connsiteY11" fmla="*/ 595953 h 3399277"/>
              <a:gd name="connsiteX12" fmla="*/ 691988 w 2532124"/>
              <a:gd name="connsiteY12" fmla="*/ 593007 h 3399277"/>
              <a:gd name="connsiteX13" fmla="*/ 994477 w 2532124"/>
              <a:gd name="connsiteY13" fmla="*/ 696036 h 3399277"/>
              <a:gd name="connsiteX14" fmla="*/ 1217390 w 2532124"/>
              <a:gd name="connsiteY14" fmla="*/ 914400 h 3399277"/>
              <a:gd name="connsiteX15" fmla="*/ 1244686 w 2532124"/>
              <a:gd name="connsiteY15" fmla="*/ 1173708 h 3399277"/>
              <a:gd name="connsiteX16" fmla="*/ 1126405 w 2532124"/>
              <a:gd name="connsiteY16" fmla="*/ 1524000 h 3399277"/>
              <a:gd name="connsiteX17" fmla="*/ 930787 w 2532124"/>
              <a:gd name="connsiteY17" fmla="*/ 1846997 h 3399277"/>
              <a:gd name="connsiteX18" fmla="*/ 716972 w 2532124"/>
              <a:gd name="connsiteY18" fmla="*/ 2115403 h 3399277"/>
              <a:gd name="connsiteX19" fmla="*/ 521354 w 2532124"/>
              <a:gd name="connsiteY19" fmla="*/ 2338317 h 3399277"/>
              <a:gd name="connsiteX20" fmla="*/ 348483 w 2532124"/>
              <a:gd name="connsiteY20" fmla="*/ 2529386 h 3399277"/>
              <a:gd name="connsiteX21" fmla="*/ 248399 w 2532124"/>
              <a:gd name="connsiteY21" fmla="*/ 2661314 h 3399277"/>
              <a:gd name="connsiteX22" fmla="*/ 184709 w 2532124"/>
              <a:gd name="connsiteY22" fmla="*/ 2738651 h 3399277"/>
              <a:gd name="connsiteX23" fmla="*/ 152865 w 2532124"/>
              <a:gd name="connsiteY23" fmla="*/ 2684060 h 3399277"/>
              <a:gd name="connsiteX24" fmla="*/ 2739 w 2532124"/>
              <a:gd name="connsiteY24" fmla="*/ 2988860 h 3399277"/>
              <a:gd name="connsiteX25" fmla="*/ 298441 w 2532124"/>
              <a:gd name="connsiteY25" fmla="*/ 2820538 h 3399277"/>
              <a:gd name="connsiteX26" fmla="*/ 225653 w 2532124"/>
              <a:gd name="connsiteY26" fmla="*/ 2784144 h 3399277"/>
              <a:gd name="connsiteX27" fmla="*/ 312088 w 2532124"/>
              <a:gd name="connsiteY27" fmla="*/ 2720454 h 3399277"/>
              <a:gd name="connsiteX28" fmla="*/ 677260 w 2532124"/>
              <a:gd name="connsiteY28" fmla="*/ 2374636 h 3399277"/>
              <a:gd name="connsiteX29" fmla="*/ 779058 w 2532124"/>
              <a:gd name="connsiteY29" fmla="*/ 2295322 h 3399277"/>
              <a:gd name="connsiteX30" fmla="*/ 812506 w 2532124"/>
              <a:gd name="connsiteY30" fmla="*/ 2320120 h 3399277"/>
              <a:gd name="connsiteX31" fmla="*/ 771563 w 2532124"/>
              <a:gd name="connsiteY31" fmla="*/ 2442950 h 3399277"/>
              <a:gd name="connsiteX32" fmla="*/ 653283 w 2532124"/>
              <a:gd name="connsiteY32" fmla="*/ 2802341 h 3399277"/>
              <a:gd name="connsiteX33" fmla="*/ 562297 w 2532124"/>
              <a:gd name="connsiteY33" fmla="*/ 3029803 h 3399277"/>
              <a:gd name="connsiteX34" fmla="*/ 512256 w 2532124"/>
              <a:gd name="connsiteY34" fmla="*/ 3161732 h 3399277"/>
              <a:gd name="connsiteX35" fmla="*/ 484960 w 2532124"/>
              <a:gd name="connsiteY35" fmla="*/ 3243618 h 3399277"/>
              <a:gd name="connsiteX36" fmla="*/ 439468 w 2532124"/>
              <a:gd name="connsiteY36" fmla="*/ 3193577 h 3399277"/>
              <a:gd name="connsiteX37" fmla="*/ 434918 w 2532124"/>
              <a:gd name="connsiteY37" fmla="*/ 3398293 h 3399277"/>
              <a:gd name="connsiteX38" fmla="*/ 603241 w 2532124"/>
              <a:gd name="connsiteY38" fmla="*/ 3270914 h 3399277"/>
              <a:gd name="connsiteX39" fmla="*/ 548650 w 2532124"/>
              <a:gd name="connsiteY39" fmla="*/ 3261815 h 3399277"/>
              <a:gd name="connsiteX40" fmla="*/ 585044 w 2532124"/>
              <a:gd name="connsiteY40" fmla="*/ 3175380 h 3399277"/>
              <a:gd name="connsiteX41" fmla="*/ 757915 w 2532124"/>
              <a:gd name="connsiteY41" fmla="*/ 2834186 h 3399277"/>
              <a:gd name="connsiteX42" fmla="*/ 1071814 w 2532124"/>
              <a:gd name="connsiteY42" fmla="*/ 2415654 h 3399277"/>
              <a:gd name="connsiteX43" fmla="*/ 1422106 w 2532124"/>
              <a:gd name="connsiteY43" fmla="*/ 1947081 h 3399277"/>
              <a:gd name="connsiteX44" fmla="*/ 1781497 w 2532124"/>
              <a:gd name="connsiteY44" fmla="*/ 1633183 h 3399277"/>
              <a:gd name="connsiteX45" fmla="*/ 2054453 w 2532124"/>
              <a:gd name="connsiteY45" fmla="*/ 1464860 h 3399277"/>
              <a:gd name="connsiteX46" fmla="*/ 2236423 w 2532124"/>
              <a:gd name="connsiteY46" fmla="*/ 1433015 h 3399277"/>
              <a:gd name="connsiteX47" fmla="*/ 2532124 w 2532124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09517 w 2529385"/>
              <a:gd name="connsiteY34" fmla="*/ 3161732 h 3399277"/>
              <a:gd name="connsiteX35" fmla="*/ 482221 w 2529385"/>
              <a:gd name="connsiteY35" fmla="*/ 3243618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43618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36123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26130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26130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26130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9277"/>
              <a:gd name="connsiteX1" fmla="*/ 1933433 w 2529385"/>
              <a:gd name="connsiteY1" fmla="*/ 209266 h 3399277"/>
              <a:gd name="connsiteX2" fmla="*/ 1665027 w 2529385"/>
              <a:gd name="connsiteY2" fmla="*/ 418532 h 3399277"/>
              <a:gd name="connsiteX3" fmla="*/ 1378424 w 2529385"/>
              <a:gd name="connsiteY3" fmla="*/ 518615 h 3399277"/>
              <a:gd name="connsiteX4" fmla="*/ 1091821 w 2529385"/>
              <a:gd name="connsiteY4" fmla="*/ 523165 h 3399277"/>
              <a:gd name="connsiteX5" fmla="*/ 827964 w 2529385"/>
              <a:gd name="connsiteY5" fmla="*/ 509517 h 3399277"/>
              <a:gd name="connsiteX6" fmla="*/ 675788 w 2529385"/>
              <a:gd name="connsiteY6" fmla="*/ 515670 h 3399277"/>
              <a:gd name="connsiteX7" fmla="*/ 591403 w 2529385"/>
              <a:gd name="connsiteY7" fmla="*/ 526819 h 3399277"/>
              <a:gd name="connsiteX8" fmla="*/ 623248 w 2529385"/>
              <a:gd name="connsiteY8" fmla="*/ 459475 h 3399277"/>
              <a:gd name="connsiteX9" fmla="*/ 318448 w 2529385"/>
              <a:gd name="connsiteY9" fmla="*/ 591403 h 3399277"/>
              <a:gd name="connsiteX10" fmla="*/ 636896 w 2529385"/>
              <a:gd name="connsiteY10" fmla="*/ 655093 h 3399277"/>
              <a:gd name="connsiteX11" fmla="*/ 599345 w 2529385"/>
              <a:gd name="connsiteY11" fmla="*/ 595953 h 3399277"/>
              <a:gd name="connsiteX12" fmla="*/ 689249 w 2529385"/>
              <a:gd name="connsiteY12" fmla="*/ 593007 h 3399277"/>
              <a:gd name="connsiteX13" fmla="*/ 991738 w 2529385"/>
              <a:gd name="connsiteY13" fmla="*/ 696036 h 3399277"/>
              <a:gd name="connsiteX14" fmla="*/ 1214651 w 2529385"/>
              <a:gd name="connsiteY14" fmla="*/ 914400 h 3399277"/>
              <a:gd name="connsiteX15" fmla="*/ 1241947 w 2529385"/>
              <a:gd name="connsiteY15" fmla="*/ 1173708 h 3399277"/>
              <a:gd name="connsiteX16" fmla="*/ 1123666 w 2529385"/>
              <a:gd name="connsiteY16" fmla="*/ 1524000 h 3399277"/>
              <a:gd name="connsiteX17" fmla="*/ 928048 w 2529385"/>
              <a:gd name="connsiteY17" fmla="*/ 1846997 h 3399277"/>
              <a:gd name="connsiteX18" fmla="*/ 714233 w 2529385"/>
              <a:gd name="connsiteY18" fmla="*/ 2115403 h 3399277"/>
              <a:gd name="connsiteX19" fmla="*/ 518615 w 2529385"/>
              <a:gd name="connsiteY19" fmla="*/ 2338317 h 3399277"/>
              <a:gd name="connsiteX20" fmla="*/ 345744 w 2529385"/>
              <a:gd name="connsiteY20" fmla="*/ 2529386 h 3399277"/>
              <a:gd name="connsiteX21" fmla="*/ 245660 w 2529385"/>
              <a:gd name="connsiteY21" fmla="*/ 2661314 h 3399277"/>
              <a:gd name="connsiteX22" fmla="*/ 181970 w 2529385"/>
              <a:gd name="connsiteY22" fmla="*/ 2738651 h 3399277"/>
              <a:gd name="connsiteX23" fmla="*/ 150126 w 2529385"/>
              <a:gd name="connsiteY23" fmla="*/ 2684060 h 3399277"/>
              <a:gd name="connsiteX24" fmla="*/ 0 w 2529385"/>
              <a:gd name="connsiteY24" fmla="*/ 2988860 h 3399277"/>
              <a:gd name="connsiteX25" fmla="*/ 295702 w 2529385"/>
              <a:gd name="connsiteY25" fmla="*/ 2820538 h 3399277"/>
              <a:gd name="connsiteX26" fmla="*/ 222914 w 2529385"/>
              <a:gd name="connsiteY26" fmla="*/ 2784144 h 3399277"/>
              <a:gd name="connsiteX27" fmla="*/ 309349 w 2529385"/>
              <a:gd name="connsiteY27" fmla="*/ 2720454 h 3399277"/>
              <a:gd name="connsiteX28" fmla="*/ 674521 w 2529385"/>
              <a:gd name="connsiteY28" fmla="*/ 2374636 h 3399277"/>
              <a:gd name="connsiteX29" fmla="*/ 776319 w 2529385"/>
              <a:gd name="connsiteY29" fmla="*/ 2295322 h 3399277"/>
              <a:gd name="connsiteX30" fmla="*/ 809767 w 2529385"/>
              <a:gd name="connsiteY30" fmla="*/ 2320120 h 3399277"/>
              <a:gd name="connsiteX31" fmla="*/ 768824 w 2529385"/>
              <a:gd name="connsiteY31" fmla="*/ 2442950 h 3399277"/>
              <a:gd name="connsiteX32" fmla="*/ 650544 w 2529385"/>
              <a:gd name="connsiteY32" fmla="*/ 2802341 h 3399277"/>
              <a:gd name="connsiteX33" fmla="*/ 559558 w 2529385"/>
              <a:gd name="connsiteY33" fmla="*/ 3029803 h 3399277"/>
              <a:gd name="connsiteX34" fmla="*/ 512016 w 2529385"/>
              <a:gd name="connsiteY34" fmla="*/ 3149240 h 3399277"/>
              <a:gd name="connsiteX35" fmla="*/ 482221 w 2529385"/>
              <a:gd name="connsiteY35" fmla="*/ 3226130 h 3399277"/>
              <a:gd name="connsiteX36" fmla="*/ 436729 w 2529385"/>
              <a:gd name="connsiteY36" fmla="*/ 3193577 h 3399277"/>
              <a:gd name="connsiteX37" fmla="*/ 432179 w 2529385"/>
              <a:gd name="connsiteY37" fmla="*/ 3398293 h 3399277"/>
              <a:gd name="connsiteX38" fmla="*/ 600502 w 2529385"/>
              <a:gd name="connsiteY38" fmla="*/ 3270914 h 3399277"/>
              <a:gd name="connsiteX39" fmla="*/ 545911 w 2529385"/>
              <a:gd name="connsiteY39" fmla="*/ 3261815 h 3399277"/>
              <a:gd name="connsiteX40" fmla="*/ 582305 w 2529385"/>
              <a:gd name="connsiteY40" fmla="*/ 3175380 h 3399277"/>
              <a:gd name="connsiteX41" fmla="*/ 755176 w 2529385"/>
              <a:gd name="connsiteY41" fmla="*/ 2834186 h 3399277"/>
              <a:gd name="connsiteX42" fmla="*/ 1069075 w 2529385"/>
              <a:gd name="connsiteY42" fmla="*/ 2415654 h 3399277"/>
              <a:gd name="connsiteX43" fmla="*/ 1419367 w 2529385"/>
              <a:gd name="connsiteY43" fmla="*/ 1947081 h 3399277"/>
              <a:gd name="connsiteX44" fmla="*/ 1778758 w 2529385"/>
              <a:gd name="connsiteY44" fmla="*/ 1633183 h 3399277"/>
              <a:gd name="connsiteX45" fmla="*/ 2051714 w 2529385"/>
              <a:gd name="connsiteY45" fmla="*/ 1464860 h 3399277"/>
              <a:gd name="connsiteX46" fmla="*/ 2233684 w 2529385"/>
              <a:gd name="connsiteY46" fmla="*/ 1433015 h 3399277"/>
              <a:gd name="connsiteX47" fmla="*/ 2529385 w 2529385"/>
              <a:gd name="connsiteY47" fmla="*/ 1428466 h 3399277"/>
              <a:gd name="connsiteX0" fmla="*/ 2151797 w 2529385"/>
              <a:gd name="connsiteY0" fmla="*/ 0 h 3398293"/>
              <a:gd name="connsiteX1" fmla="*/ 1933433 w 2529385"/>
              <a:gd name="connsiteY1" fmla="*/ 209266 h 3398293"/>
              <a:gd name="connsiteX2" fmla="*/ 1665027 w 2529385"/>
              <a:gd name="connsiteY2" fmla="*/ 418532 h 3398293"/>
              <a:gd name="connsiteX3" fmla="*/ 1378424 w 2529385"/>
              <a:gd name="connsiteY3" fmla="*/ 518615 h 3398293"/>
              <a:gd name="connsiteX4" fmla="*/ 1091821 w 2529385"/>
              <a:gd name="connsiteY4" fmla="*/ 523165 h 3398293"/>
              <a:gd name="connsiteX5" fmla="*/ 827964 w 2529385"/>
              <a:gd name="connsiteY5" fmla="*/ 509517 h 3398293"/>
              <a:gd name="connsiteX6" fmla="*/ 675788 w 2529385"/>
              <a:gd name="connsiteY6" fmla="*/ 515670 h 3398293"/>
              <a:gd name="connsiteX7" fmla="*/ 591403 w 2529385"/>
              <a:gd name="connsiteY7" fmla="*/ 526819 h 3398293"/>
              <a:gd name="connsiteX8" fmla="*/ 623248 w 2529385"/>
              <a:gd name="connsiteY8" fmla="*/ 459475 h 3398293"/>
              <a:gd name="connsiteX9" fmla="*/ 318448 w 2529385"/>
              <a:gd name="connsiteY9" fmla="*/ 591403 h 3398293"/>
              <a:gd name="connsiteX10" fmla="*/ 636896 w 2529385"/>
              <a:gd name="connsiteY10" fmla="*/ 655093 h 3398293"/>
              <a:gd name="connsiteX11" fmla="*/ 599345 w 2529385"/>
              <a:gd name="connsiteY11" fmla="*/ 595953 h 3398293"/>
              <a:gd name="connsiteX12" fmla="*/ 689249 w 2529385"/>
              <a:gd name="connsiteY12" fmla="*/ 593007 h 3398293"/>
              <a:gd name="connsiteX13" fmla="*/ 991738 w 2529385"/>
              <a:gd name="connsiteY13" fmla="*/ 696036 h 3398293"/>
              <a:gd name="connsiteX14" fmla="*/ 1214651 w 2529385"/>
              <a:gd name="connsiteY14" fmla="*/ 914400 h 3398293"/>
              <a:gd name="connsiteX15" fmla="*/ 1241947 w 2529385"/>
              <a:gd name="connsiteY15" fmla="*/ 1173708 h 3398293"/>
              <a:gd name="connsiteX16" fmla="*/ 1123666 w 2529385"/>
              <a:gd name="connsiteY16" fmla="*/ 1524000 h 3398293"/>
              <a:gd name="connsiteX17" fmla="*/ 928048 w 2529385"/>
              <a:gd name="connsiteY17" fmla="*/ 1846997 h 3398293"/>
              <a:gd name="connsiteX18" fmla="*/ 714233 w 2529385"/>
              <a:gd name="connsiteY18" fmla="*/ 2115403 h 3398293"/>
              <a:gd name="connsiteX19" fmla="*/ 518615 w 2529385"/>
              <a:gd name="connsiteY19" fmla="*/ 2338317 h 3398293"/>
              <a:gd name="connsiteX20" fmla="*/ 345744 w 2529385"/>
              <a:gd name="connsiteY20" fmla="*/ 2529386 h 3398293"/>
              <a:gd name="connsiteX21" fmla="*/ 245660 w 2529385"/>
              <a:gd name="connsiteY21" fmla="*/ 2661314 h 3398293"/>
              <a:gd name="connsiteX22" fmla="*/ 181970 w 2529385"/>
              <a:gd name="connsiteY22" fmla="*/ 2738651 h 3398293"/>
              <a:gd name="connsiteX23" fmla="*/ 150126 w 2529385"/>
              <a:gd name="connsiteY23" fmla="*/ 2684060 h 3398293"/>
              <a:gd name="connsiteX24" fmla="*/ 0 w 2529385"/>
              <a:gd name="connsiteY24" fmla="*/ 2988860 h 3398293"/>
              <a:gd name="connsiteX25" fmla="*/ 295702 w 2529385"/>
              <a:gd name="connsiteY25" fmla="*/ 2820538 h 3398293"/>
              <a:gd name="connsiteX26" fmla="*/ 222914 w 2529385"/>
              <a:gd name="connsiteY26" fmla="*/ 2784144 h 3398293"/>
              <a:gd name="connsiteX27" fmla="*/ 309349 w 2529385"/>
              <a:gd name="connsiteY27" fmla="*/ 2720454 h 3398293"/>
              <a:gd name="connsiteX28" fmla="*/ 674521 w 2529385"/>
              <a:gd name="connsiteY28" fmla="*/ 2374636 h 3398293"/>
              <a:gd name="connsiteX29" fmla="*/ 776319 w 2529385"/>
              <a:gd name="connsiteY29" fmla="*/ 2295322 h 3398293"/>
              <a:gd name="connsiteX30" fmla="*/ 809767 w 2529385"/>
              <a:gd name="connsiteY30" fmla="*/ 2320120 h 3398293"/>
              <a:gd name="connsiteX31" fmla="*/ 768824 w 2529385"/>
              <a:gd name="connsiteY31" fmla="*/ 2442950 h 3398293"/>
              <a:gd name="connsiteX32" fmla="*/ 650544 w 2529385"/>
              <a:gd name="connsiteY32" fmla="*/ 2802341 h 3398293"/>
              <a:gd name="connsiteX33" fmla="*/ 559558 w 2529385"/>
              <a:gd name="connsiteY33" fmla="*/ 3029803 h 3398293"/>
              <a:gd name="connsiteX34" fmla="*/ 512016 w 2529385"/>
              <a:gd name="connsiteY34" fmla="*/ 3149240 h 3398293"/>
              <a:gd name="connsiteX35" fmla="*/ 482221 w 2529385"/>
              <a:gd name="connsiteY35" fmla="*/ 3226130 h 3398293"/>
              <a:gd name="connsiteX36" fmla="*/ 436729 w 2529385"/>
              <a:gd name="connsiteY36" fmla="*/ 3193577 h 3398293"/>
              <a:gd name="connsiteX37" fmla="*/ 432179 w 2529385"/>
              <a:gd name="connsiteY37" fmla="*/ 3398293 h 3398293"/>
              <a:gd name="connsiteX38" fmla="*/ 600502 w 2529385"/>
              <a:gd name="connsiteY38" fmla="*/ 3270914 h 3398293"/>
              <a:gd name="connsiteX39" fmla="*/ 545911 w 2529385"/>
              <a:gd name="connsiteY39" fmla="*/ 3261815 h 3398293"/>
              <a:gd name="connsiteX40" fmla="*/ 582305 w 2529385"/>
              <a:gd name="connsiteY40" fmla="*/ 3175380 h 3398293"/>
              <a:gd name="connsiteX41" fmla="*/ 755176 w 2529385"/>
              <a:gd name="connsiteY41" fmla="*/ 2834186 h 3398293"/>
              <a:gd name="connsiteX42" fmla="*/ 1069075 w 2529385"/>
              <a:gd name="connsiteY42" fmla="*/ 2415654 h 3398293"/>
              <a:gd name="connsiteX43" fmla="*/ 1419367 w 2529385"/>
              <a:gd name="connsiteY43" fmla="*/ 1947081 h 3398293"/>
              <a:gd name="connsiteX44" fmla="*/ 1778758 w 2529385"/>
              <a:gd name="connsiteY44" fmla="*/ 1633183 h 3398293"/>
              <a:gd name="connsiteX45" fmla="*/ 2051714 w 2529385"/>
              <a:gd name="connsiteY45" fmla="*/ 1464860 h 3398293"/>
              <a:gd name="connsiteX46" fmla="*/ 2233684 w 2529385"/>
              <a:gd name="connsiteY46" fmla="*/ 1433015 h 3398293"/>
              <a:gd name="connsiteX47" fmla="*/ 2529385 w 2529385"/>
              <a:gd name="connsiteY47" fmla="*/ 1428466 h 3398293"/>
              <a:gd name="connsiteX0" fmla="*/ 2151797 w 2529385"/>
              <a:gd name="connsiteY0" fmla="*/ 0 h 3398293"/>
              <a:gd name="connsiteX1" fmla="*/ 1933433 w 2529385"/>
              <a:gd name="connsiteY1" fmla="*/ 209266 h 3398293"/>
              <a:gd name="connsiteX2" fmla="*/ 1665027 w 2529385"/>
              <a:gd name="connsiteY2" fmla="*/ 418532 h 3398293"/>
              <a:gd name="connsiteX3" fmla="*/ 1378424 w 2529385"/>
              <a:gd name="connsiteY3" fmla="*/ 518615 h 3398293"/>
              <a:gd name="connsiteX4" fmla="*/ 1091821 w 2529385"/>
              <a:gd name="connsiteY4" fmla="*/ 523165 h 3398293"/>
              <a:gd name="connsiteX5" fmla="*/ 827964 w 2529385"/>
              <a:gd name="connsiteY5" fmla="*/ 509517 h 3398293"/>
              <a:gd name="connsiteX6" fmla="*/ 675788 w 2529385"/>
              <a:gd name="connsiteY6" fmla="*/ 515670 h 3398293"/>
              <a:gd name="connsiteX7" fmla="*/ 591403 w 2529385"/>
              <a:gd name="connsiteY7" fmla="*/ 526819 h 3398293"/>
              <a:gd name="connsiteX8" fmla="*/ 623248 w 2529385"/>
              <a:gd name="connsiteY8" fmla="*/ 459475 h 3398293"/>
              <a:gd name="connsiteX9" fmla="*/ 318448 w 2529385"/>
              <a:gd name="connsiteY9" fmla="*/ 591403 h 3398293"/>
              <a:gd name="connsiteX10" fmla="*/ 636896 w 2529385"/>
              <a:gd name="connsiteY10" fmla="*/ 655093 h 3398293"/>
              <a:gd name="connsiteX11" fmla="*/ 599345 w 2529385"/>
              <a:gd name="connsiteY11" fmla="*/ 595953 h 3398293"/>
              <a:gd name="connsiteX12" fmla="*/ 689249 w 2529385"/>
              <a:gd name="connsiteY12" fmla="*/ 593007 h 3398293"/>
              <a:gd name="connsiteX13" fmla="*/ 991738 w 2529385"/>
              <a:gd name="connsiteY13" fmla="*/ 696036 h 3398293"/>
              <a:gd name="connsiteX14" fmla="*/ 1214651 w 2529385"/>
              <a:gd name="connsiteY14" fmla="*/ 914400 h 3398293"/>
              <a:gd name="connsiteX15" fmla="*/ 1241947 w 2529385"/>
              <a:gd name="connsiteY15" fmla="*/ 1173708 h 3398293"/>
              <a:gd name="connsiteX16" fmla="*/ 1123666 w 2529385"/>
              <a:gd name="connsiteY16" fmla="*/ 1524000 h 3398293"/>
              <a:gd name="connsiteX17" fmla="*/ 928048 w 2529385"/>
              <a:gd name="connsiteY17" fmla="*/ 1846997 h 3398293"/>
              <a:gd name="connsiteX18" fmla="*/ 714233 w 2529385"/>
              <a:gd name="connsiteY18" fmla="*/ 2115403 h 3398293"/>
              <a:gd name="connsiteX19" fmla="*/ 518615 w 2529385"/>
              <a:gd name="connsiteY19" fmla="*/ 2338317 h 3398293"/>
              <a:gd name="connsiteX20" fmla="*/ 345744 w 2529385"/>
              <a:gd name="connsiteY20" fmla="*/ 2529386 h 3398293"/>
              <a:gd name="connsiteX21" fmla="*/ 245660 w 2529385"/>
              <a:gd name="connsiteY21" fmla="*/ 2661314 h 3398293"/>
              <a:gd name="connsiteX22" fmla="*/ 181970 w 2529385"/>
              <a:gd name="connsiteY22" fmla="*/ 2738651 h 3398293"/>
              <a:gd name="connsiteX23" fmla="*/ 150126 w 2529385"/>
              <a:gd name="connsiteY23" fmla="*/ 2684060 h 3398293"/>
              <a:gd name="connsiteX24" fmla="*/ 0 w 2529385"/>
              <a:gd name="connsiteY24" fmla="*/ 2988860 h 3398293"/>
              <a:gd name="connsiteX25" fmla="*/ 295702 w 2529385"/>
              <a:gd name="connsiteY25" fmla="*/ 2820538 h 3398293"/>
              <a:gd name="connsiteX26" fmla="*/ 222914 w 2529385"/>
              <a:gd name="connsiteY26" fmla="*/ 2784144 h 3398293"/>
              <a:gd name="connsiteX27" fmla="*/ 309349 w 2529385"/>
              <a:gd name="connsiteY27" fmla="*/ 2720454 h 3398293"/>
              <a:gd name="connsiteX28" fmla="*/ 674521 w 2529385"/>
              <a:gd name="connsiteY28" fmla="*/ 2374636 h 3398293"/>
              <a:gd name="connsiteX29" fmla="*/ 776319 w 2529385"/>
              <a:gd name="connsiteY29" fmla="*/ 2295322 h 3398293"/>
              <a:gd name="connsiteX30" fmla="*/ 809767 w 2529385"/>
              <a:gd name="connsiteY30" fmla="*/ 2320120 h 3398293"/>
              <a:gd name="connsiteX31" fmla="*/ 768824 w 2529385"/>
              <a:gd name="connsiteY31" fmla="*/ 2442950 h 3398293"/>
              <a:gd name="connsiteX32" fmla="*/ 650544 w 2529385"/>
              <a:gd name="connsiteY32" fmla="*/ 2802341 h 3398293"/>
              <a:gd name="connsiteX33" fmla="*/ 559558 w 2529385"/>
              <a:gd name="connsiteY33" fmla="*/ 3029803 h 3398293"/>
              <a:gd name="connsiteX34" fmla="*/ 512016 w 2529385"/>
              <a:gd name="connsiteY34" fmla="*/ 3149240 h 3398293"/>
              <a:gd name="connsiteX35" fmla="*/ 482221 w 2529385"/>
              <a:gd name="connsiteY35" fmla="*/ 3226130 h 3398293"/>
              <a:gd name="connsiteX36" fmla="*/ 436729 w 2529385"/>
              <a:gd name="connsiteY36" fmla="*/ 3193577 h 3398293"/>
              <a:gd name="connsiteX37" fmla="*/ 432179 w 2529385"/>
              <a:gd name="connsiteY37" fmla="*/ 3398293 h 3398293"/>
              <a:gd name="connsiteX38" fmla="*/ 600502 w 2529385"/>
              <a:gd name="connsiteY38" fmla="*/ 3270914 h 3398293"/>
              <a:gd name="connsiteX39" fmla="*/ 545911 w 2529385"/>
              <a:gd name="connsiteY39" fmla="*/ 3261815 h 3398293"/>
              <a:gd name="connsiteX40" fmla="*/ 582305 w 2529385"/>
              <a:gd name="connsiteY40" fmla="*/ 3175380 h 3398293"/>
              <a:gd name="connsiteX41" fmla="*/ 755176 w 2529385"/>
              <a:gd name="connsiteY41" fmla="*/ 2834186 h 3398293"/>
              <a:gd name="connsiteX42" fmla="*/ 1069075 w 2529385"/>
              <a:gd name="connsiteY42" fmla="*/ 2415654 h 3398293"/>
              <a:gd name="connsiteX43" fmla="*/ 1419367 w 2529385"/>
              <a:gd name="connsiteY43" fmla="*/ 1947081 h 3398293"/>
              <a:gd name="connsiteX44" fmla="*/ 1778758 w 2529385"/>
              <a:gd name="connsiteY44" fmla="*/ 1633183 h 3398293"/>
              <a:gd name="connsiteX45" fmla="*/ 2051714 w 2529385"/>
              <a:gd name="connsiteY45" fmla="*/ 1464860 h 3398293"/>
              <a:gd name="connsiteX46" fmla="*/ 2233684 w 2529385"/>
              <a:gd name="connsiteY46" fmla="*/ 1433015 h 3398293"/>
              <a:gd name="connsiteX47" fmla="*/ 2529385 w 2529385"/>
              <a:gd name="connsiteY47" fmla="*/ 1428466 h 3398293"/>
              <a:gd name="connsiteX0" fmla="*/ 2151797 w 2529385"/>
              <a:gd name="connsiteY0" fmla="*/ 0 h 3398293"/>
              <a:gd name="connsiteX1" fmla="*/ 1933433 w 2529385"/>
              <a:gd name="connsiteY1" fmla="*/ 209266 h 3398293"/>
              <a:gd name="connsiteX2" fmla="*/ 1665027 w 2529385"/>
              <a:gd name="connsiteY2" fmla="*/ 418532 h 3398293"/>
              <a:gd name="connsiteX3" fmla="*/ 1378424 w 2529385"/>
              <a:gd name="connsiteY3" fmla="*/ 518615 h 3398293"/>
              <a:gd name="connsiteX4" fmla="*/ 1091821 w 2529385"/>
              <a:gd name="connsiteY4" fmla="*/ 523165 h 3398293"/>
              <a:gd name="connsiteX5" fmla="*/ 827964 w 2529385"/>
              <a:gd name="connsiteY5" fmla="*/ 509517 h 3398293"/>
              <a:gd name="connsiteX6" fmla="*/ 675788 w 2529385"/>
              <a:gd name="connsiteY6" fmla="*/ 515670 h 3398293"/>
              <a:gd name="connsiteX7" fmla="*/ 591403 w 2529385"/>
              <a:gd name="connsiteY7" fmla="*/ 526819 h 3398293"/>
              <a:gd name="connsiteX8" fmla="*/ 623248 w 2529385"/>
              <a:gd name="connsiteY8" fmla="*/ 459475 h 3398293"/>
              <a:gd name="connsiteX9" fmla="*/ 318448 w 2529385"/>
              <a:gd name="connsiteY9" fmla="*/ 591403 h 3398293"/>
              <a:gd name="connsiteX10" fmla="*/ 636896 w 2529385"/>
              <a:gd name="connsiteY10" fmla="*/ 655093 h 3398293"/>
              <a:gd name="connsiteX11" fmla="*/ 599345 w 2529385"/>
              <a:gd name="connsiteY11" fmla="*/ 595953 h 3398293"/>
              <a:gd name="connsiteX12" fmla="*/ 689249 w 2529385"/>
              <a:gd name="connsiteY12" fmla="*/ 593007 h 3398293"/>
              <a:gd name="connsiteX13" fmla="*/ 991738 w 2529385"/>
              <a:gd name="connsiteY13" fmla="*/ 696036 h 3398293"/>
              <a:gd name="connsiteX14" fmla="*/ 1214651 w 2529385"/>
              <a:gd name="connsiteY14" fmla="*/ 914400 h 3398293"/>
              <a:gd name="connsiteX15" fmla="*/ 1241947 w 2529385"/>
              <a:gd name="connsiteY15" fmla="*/ 1173708 h 3398293"/>
              <a:gd name="connsiteX16" fmla="*/ 1123666 w 2529385"/>
              <a:gd name="connsiteY16" fmla="*/ 1524000 h 3398293"/>
              <a:gd name="connsiteX17" fmla="*/ 928048 w 2529385"/>
              <a:gd name="connsiteY17" fmla="*/ 1846997 h 3398293"/>
              <a:gd name="connsiteX18" fmla="*/ 714233 w 2529385"/>
              <a:gd name="connsiteY18" fmla="*/ 2115403 h 3398293"/>
              <a:gd name="connsiteX19" fmla="*/ 518615 w 2529385"/>
              <a:gd name="connsiteY19" fmla="*/ 2338317 h 3398293"/>
              <a:gd name="connsiteX20" fmla="*/ 345744 w 2529385"/>
              <a:gd name="connsiteY20" fmla="*/ 2529386 h 3398293"/>
              <a:gd name="connsiteX21" fmla="*/ 245660 w 2529385"/>
              <a:gd name="connsiteY21" fmla="*/ 2661314 h 3398293"/>
              <a:gd name="connsiteX22" fmla="*/ 181970 w 2529385"/>
              <a:gd name="connsiteY22" fmla="*/ 2738651 h 3398293"/>
              <a:gd name="connsiteX23" fmla="*/ 150126 w 2529385"/>
              <a:gd name="connsiteY23" fmla="*/ 2684060 h 3398293"/>
              <a:gd name="connsiteX24" fmla="*/ 0 w 2529385"/>
              <a:gd name="connsiteY24" fmla="*/ 2988860 h 3398293"/>
              <a:gd name="connsiteX25" fmla="*/ 295702 w 2529385"/>
              <a:gd name="connsiteY25" fmla="*/ 2820538 h 3398293"/>
              <a:gd name="connsiteX26" fmla="*/ 222914 w 2529385"/>
              <a:gd name="connsiteY26" fmla="*/ 2784144 h 3398293"/>
              <a:gd name="connsiteX27" fmla="*/ 309349 w 2529385"/>
              <a:gd name="connsiteY27" fmla="*/ 2720454 h 3398293"/>
              <a:gd name="connsiteX28" fmla="*/ 674521 w 2529385"/>
              <a:gd name="connsiteY28" fmla="*/ 2374636 h 3398293"/>
              <a:gd name="connsiteX29" fmla="*/ 776319 w 2529385"/>
              <a:gd name="connsiteY29" fmla="*/ 2295322 h 3398293"/>
              <a:gd name="connsiteX30" fmla="*/ 809767 w 2529385"/>
              <a:gd name="connsiteY30" fmla="*/ 2320120 h 3398293"/>
              <a:gd name="connsiteX31" fmla="*/ 768824 w 2529385"/>
              <a:gd name="connsiteY31" fmla="*/ 2442950 h 3398293"/>
              <a:gd name="connsiteX32" fmla="*/ 650544 w 2529385"/>
              <a:gd name="connsiteY32" fmla="*/ 2802341 h 3398293"/>
              <a:gd name="connsiteX33" fmla="*/ 559558 w 2529385"/>
              <a:gd name="connsiteY33" fmla="*/ 3029803 h 3398293"/>
              <a:gd name="connsiteX34" fmla="*/ 512016 w 2529385"/>
              <a:gd name="connsiteY34" fmla="*/ 3149240 h 3398293"/>
              <a:gd name="connsiteX35" fmla="*/ 482221 w 2529385"/>
              <a:gd name="connsiteY35" fmla="*/ 3226130 h 3398293"/>
              <a:gd name="connsiteX36" fmla="*/ 436729 w 2529385"/>
              <a:gd name="connsiteY36" fmla="*/ 3193577 h 3398293"/>
              <a:gd name="connsiteX37" fmla="*/ 432179 w 2529385"/>
              <a:gd name="connsiteY37" fmla="*/ 3398293 h 3398293"/>
              <a:gd name="connsiteX38" fmla="*/ 600502 w 2529385"/>
              <a:gd name="connsiteY38" fmla="*/ 3270914 h 3398293"/>
              <a:gd name="connsiteX39" fmla="*/ 545911 w 2529385"/>
              <a:gd name="connsiteY39" fmla="*/ 3261815 h 3398293"/>
              <a:gd name="connsiteX40" fmla="*/ 582305 w 2529385"/>
              <a:gd name="connsiteY40" fmla="*/ 3175380 h 3398293"/>
              <a:gd name="connsiteX41" fmla="*/ 755176 w 2529385"/>
              <a:gd name="connsiteY41" fmla="*/ 2834186 h 3398293"/>
              <a:gd name="connsiteX42" fmla="*/ 1069075 w 2529385"/>
              <a:gd name="connsiteY42" fmla="*/ 2415654 h 3398293"/>
              <a:gd name="connsiteX43" fmla="*/ 1419367 w 2529385"/>
              <a:gd name="connsiteY43" fmla="*/ 1947081 h 3398293"/>
              <a:gd name="connsiteX44" fmla="*/ 1778758 w 2529385"/>
              <a:gd name="connsiteY44" fmla="*/ 1633183 h 3398293"/>
              <a:gd name="connsiteX45" fmla="*/ 2051714 w 2529385"/>
              <a:gd name="connsiteY45" fmla="*/ 1464860 h 3398293"/>
              <a:gd name="connsiteX46" fmla="*/ 2233684 w 2529385"/>
              <a:gd name="connsiteY46" fmla="*/ 1433015 h 3398293"/>
              <a:gd name="connsiteX47" fmla="*/ 2529385 w 2529385"/>
              <a:gd name="connsiteY47" fmla="*/ 1428466 h 3398293"/>
              <a:gd name="connsiteX0" fmla="*/ 2521550 w 2529385"/>
              <a:gd name="connsiteY0" fmla="*/ 0 h 3678999"/>
              <a:gd name="connsiteX1" fmla="*/ 1933433 w 2529385"/>
              <a:gd name="connsiteY1" fmla="*/ 489972 h 3678999"/>
              <a:gd name="connsiteX2" fmla="*/ 1665027 w 2529385"/>
              <a:gd name="connsiteY2" fmla="*/ 699238 h 3678999"/>
              <a:gd name="connsiteX3" fmla="*/ 1378424 w 2529385"/>
              <a:gd name="connsiteY3" fmla="*/ 799321 h 3678999"/>
              <a:gd name="connsiteX4" fmla="*/ 1091821 w 2529385"/>
              <a:gd name="connsiteY4" fmla="*/ 803871 h 3678999"/>
              <a:gd name="connsiteX5" fmla="*/ 827964 w 2529385"/>
              <a:gd name="connsiteY5" fmla="*/ 790223 h 3678999"/>
              <a:gd name="connsiteX6" fmla="*/ 675788 w 2529385"/>
              <a:gd name="connsiteY6" fmla="*/ 796376 h 3678999"/>
              <a:gd name="connsiteX7" fmla="*/ 591403 w 2529385"/>
              <a:gd name="connsiteY7" fmla="*/ 807525 h 3678999"/>
              <a:gd name="connsiteX8" fmla="*/ 623248 w 2529385"/>
              <a:gd name="connsiteY8" fmla="*/ 740181 h 3678999"/>
              <a:gd name="connsiteX9" fmla="*/ 318448 w 2529385"/>
              <a:gd name="connsiteY9" fmla="*/ 872109 h 3678999"/>
              <a:gd name="connsiteX10" fmla="*/ 636896 w 2529385"/>
              <a:gd name="connsiteY10" fmla="*/ 935799 h 3678999"/>
              <a:gd name="connsiteX11" fmla="*/ 599345 w 2529385"/>
              <a:gd name="connsiteY11" fmla="*/ 876659 h 3678999"/>
              <a:gd name="connsiteX12" fmla="*/ 689249 w 2529385"/>
              <a:gd name="connsiteY12" fmla="*/ 873713 h 3678999"/>
              <a:gd name="connsiteX13" fmla="*/ 991738 w 2529385"/>
              <a:gd name="connsiteY13" fmla="*/ 976742 h 3678999"/>
              <a:gd name="connsiteX14" fmla="*/ 1214651 w 2529385"/>
              <a:gd name="connsiteY14" fmla="*/ 1195106 h 3678999"/>
              <a:gd name="connsiteX15" fmla="*/ 1241947 w 2529385"/>
              <a:gd name="connsiteY15" fmla="*/ 1454414 h 3678999"/>
              <a:gd name="connsiteX16" fmla="*/ 1123666 w 2529385"/>
              <a:gd name="connsiteY16" fmla="*/ 1804706 h 3678999"/>
              <a:gd name="connsiteX17" fmla="*/ 928048 w 2529385"/>
              <a:gd name="connsiteY17" fmla="*/ 2127703 h 3678999"/>
              <a:gd name="connsiteX18" fmla="*/ 714233 w 2529385"/>
              <a:gd name="connsiteY18" fmla="*/ 2396109 h 3678999"/>
              <a:gd name="connsiteX19" fmla="*/ 518615 w 2529385"/>
              <a:gd name="connsiteY19" fmla="*/ 2619023 h 3678999"/>
              <a:gd name="connsiteX20" fmla="*/ 345744 w 2529385"/>
              <a:gd name="connsiteY20" fmla="*/ 2810092 h 3678999"/>
              <a:gd name="connsiteX21" fmla="*/ 245660 w 2529385"/>
              <a:gd name="connsiteY21" fmla="*/ 2942020 h 3678999"/>
              <a:gd name="connsiteX22" fmla="*/ 181970 w 2529385"/>
              <a:gd name="connsiteY22" fmla="*/ 3019357 h 3678999"/>
              <a:gd name="connsiteX23" fmla="*/ 150126 w 2529385"/>
              <a:gd name="connsiteY23" fmla="*/ 2964766 h 3678999"/>
              <a:gd name="connsiteX24" fmla="*/ 0 w 2529385"/>
              <a:gd name="connsiteY24" fmla="*/ 3269566 h 3678999"/>
              <a:gd name="connsiteX25" fmla="*/ 295702 w 2529385"/>
              <a:gd name="connsiteY25" fmla="*/ 3101244 h 3678999"/>
              <a:gd name="connsiteX26" fmla="*/ 222914 w 2529385"/>
              <a:gd name="connsiteY26" fmla="*/ 3064850 h 3678999"/>
              <a:gd name="connsiteX27" fmla="*/ 309349 w 2529385"/>
              <a:gd name="connsiteY27" fmla="*/ 3001160 h 3678999"/>
              <a:gd name="connsiteX28" fmla="*/ 674521 w 2529385"/>
              <a:gd name="connsiteY28" fmla="*/ 2655342 h 3678999"/>
              <a:gd name="connsiteX29" fmla="*/ 776319 w 2529385"/>
              <a:gd name="connsiteY29" fmla="*/ 2576028 h 3678999"/>
              <a:gd name="connsiteX30" fmla="*/ 809767 w 2529385"/>
              <a:gd name="connsiteY30" fmla="*/ 2600826 h 3678999"/>
              <a:gd name="connsiteX31" fmla="*/ 768824 w 2529385"/>
              <a:gd name="connsiteY31" fmla="*/ 2723656 h 3678999"/>
              <a:gd name="connsiteX32" fmla="*/ 650544 w 2529385"/>
              <a:gd name="connsiteY32" fmla="*/ 3083047 h 3678999"/>
              <a:gd name="connsiteX33" fmla="*/ 559558 w 2529385"/>
              <a:gd name="connsiteY33" fmla="*/ 3310509 h 3678999"/>
              <a:gd name="connsiteX34" fmla="*/ 512016 w 2529385"/>
              <a:gd name="connsiteY34" fmla="*/ 3429946 h 3678999"/>
              <a:gd name="connsiteX35" fmla="*/ 482221 w 2529385"/>
              <a:gd name="connsiteY35" fmla="*/ 3506836 h 3678999"/>
              <a:gd name="connsiteX36" fmla="*/ 436729 w 2529385"/>
              <a:gd name="connsiteY36" fmla="*/ 3474283 h 3678999"/>
              <a:gd name="connsiteX37" fmla="*/ 432179 w 2529385"/>
              <a:gd name="connsiteY37" fmla="*/ 3678999 h 3678999"/>
              <a:gd name="connsiteX38" fmla="*/ 600502 w 2529385"/>
              <a:gd name="connsiteY38" fmla="*/ 3551620 h 3678999"/>
              <a:gd name="connsiteX39" fmla="*/ 545911 w 2529385"/>
              <a:gd name="connsiteY39" fmla="*/ 3542521 h 3678999"/>
              <a:gd name="connsiteX40" fmla="*/ 582305 w 2529385"/>
              <a:gd name="connsiteY40" fmla="*/ 3456086 h 3678999"/>
              <a:gd name="connsiteX41" fmla="*/ 755176 w 2529385"/>
              <a:gd name="connsiteY41" fmla="*/ 3114892 h 3678999"/>
              <a:gd name="connsiteX42" fmla="*/ 1069075 w 2529385"/>
              <a:gd name="connsiteY42" fmla="*/ 2696360 h 3678999"/>
              <a:gd name="connsiteX43" fmla="*/ 1419367 w 2529385"/>
              <a:gd name="connsiteY43" fmla="*/ 2227787 h 3678999"/>
              <a:gd name="connsiteX44" fmla="*/ 1778758 w 2529385"/>
              <a:gd name="connsiteY44" fmla="*/ 1913889 h 3678999"/>
              <a:gd name="connsiteX45" fmla="*/ 2051714 w 2529385"/>
              <a:gd name="connsiteY45" fmla="*/ 1745566 h 3678999"/>
              <a:gd name="connsiteX46" fmla="*/ 2233684 w 2529385"/>
              <a:gd name="connsiteY46" fmla="*/ 1713721 h 3678999"/>
              <a:gd name="connsiteX47" fmla="*/ 2529385 w 2529385"/>
              <a:gd name="connsiteY47" fmla="*/ 1709172 h 3678999"/>
              <a:gd name="connsiteX0" fmla="*/ 2521550 w 2529385"/>
              <a:gd name="connsiteY0" fmla="*/ 0 h 3678999"/>
              <a:gd name="connsiteX1" fmla="*/ 1933433 w 2529385"/>
              <a:gd name="connsiteY1" fmla="*/ 489972 h 3678999"/>
              <a:gd name="connsiteX2" fmla="*/ 1665027 w 2529385"/>
              <a:gd name="connsiteY2" fmla="*/ 699238 h 3678999"/>
              <a:gd name="connsiteX3" fmla="*/ 1378424 w 2529385"/>
              <a:gd name="connsiteY3" fmla="*/ 799321 h 3678999"/>
              <a:gd name="connsiteX4" fmla="*/ 1091821 w 2529385"/>
              <a:gd name="connsiteY4" fmla="*/ 803871 h 3678999"/>
              <a:gd name="connsiteX5" fmla="*/ 827964 w 2529385"/>
              <a:gd name="connsiteY5" fmla="*/ 790223 h 3678999"/>
              <a:gd name="connsiteX6" fmla="*/ 675788 w 2529385"/>
              <a:gd name="connsiteY6" fmla="*/ 796376 h 3678999"/>
              <a:gd name="connsiteX7" fmla="*/ 591403 w 2529385"/>
              <a:gd name="connsiteY7" fmla="*/ 807525 h 3678999"/>
              <a:gd name="connsiteX8" fmla="*/ 623248 w 2529385"/>
              <a:gd name="connsiteY8" fmla="*/ 740181 h 3678999"/>
              <a:gd name="connsiteX9" fmla="*/ 318448 w 2529385"/>
              <a:gd name="connsiteY9" fmla="*/ 872109 h 3678999"/>
              <a:gd name="connsiteX10" fmla="*/ 636896 w 2529385"/>
              <a:gd name="connsiteY10" fmla="*/ 935799 h 3678999"/>
              <a:gd name="connsiteX11" fmla="*/ 599345 w 2529385"/>
              <a:gd name="connsiteY11" fmla="*/ 876659 h 3678999"/>
              <a:gd name="connsiteX12" fmla="*/ 689249 w 2529385"/>
              <a:gd name="connsiteY12" fmla="*/ 873713 h 3678999"/>
              <a:gd name="connsiteX13" fmla="*/ 991738 w 2529385"/>
              <a:gd name="connsiteY13" fmla="*/ 976742 h 3678999"/>
              <a:gd name="connsiteX14" fmla="*/ 1214651 w 2529385"/>
              <a:gd name="connsiteY14" fmla="*/ 1195106 h 3678999"/>
              <a:gd name="connsiteX15" fmla="*/ 1241947 w 2529385"/>
              <a:gd name="connsiteY15" fmla="*/ 1454414 h 3678999"/>
              <a:gd name="connsiteX16" fmla="*/ 1123666 w 2529385"/>
              <a:gd name="connsiteY16" fmla="*/ 1804706 h 3678999"/>
              <a:gd name="connsiteX17" fmla="*/ 928048 w 2529385"/>
              <a:gd name="connsiteY17" fmla="*/ 2127703 h 3678999"/>
              <a:gd name="connsiteX18" fmla="*/ 714233 w 2529385"/>
              <a:gd name="connsiteY18" fmla="*/ 2396109 h 3678999"/>
              <a:gd name="connsiteX19" fmla="*/ 518615 w 2529385"/>
              <a:gd name="connsiteY19" fmla="*/ 2619023 h 3678999"/>
              <a:gd name="connsiteX20" fmla="*/ 345744 w 2529385"/>
              <a:gd name="connsiteY20" fmla="*/ 2810092 h 3678999"/>
              <a:gd name="connsiteX21" fmla="*/ 245660 w 2529385"/>
              <a:gd name="connsiteY21" fmla="*/ 2942020 h 3678999"/>
              <a:gd name="connsiteX22" fmla="*/ 181970 w 2529385"/>
              <a:gd name="connsiteY22" fmla="*/ 3019357 h 3678999"/>
              <a:gd name="connsiteX23" fmla="*/ 150126 w 2529385"/>
              <a:gd name="connsiteY23" fmla="*/ 2964766 h 3678999"/>
              <a:gd name="connsiteX24" fmla="*/ 0 w 2529385"/>
              <a:gd name="connsiteY24" fmla="*/ 3269566 h 3678999"/>
              <a:gd name="connsiteX25" fmla="*/ 295702 w 2529385"/>
              <a:gd name="connsiteY25" fmla="*/ 3101244 h 3678999"/>
              <a:gd name="connsiteX26" fmla="*/ 222914 w 2529385"/>
              <a:gd name="connsiteY26" fmla="*/ 3064850 h 3678999"/>
              <a:gd name="connsiteX27" fmla="*/ 309349 w 2529385"/>
              <a:gd name="connsiteY27" fmla="*/ 3001160 h 3678999"/>
              <a:gd name="connsiteX28" fmla="*/ 674521 w 2529385"/>
              <a:gd name="connsiteY28" fmla="*/ 2655342 h 3678999"/>
              <a:gd name="connsiteX29" fmla="*/ 776319 w 2529385"/>
              <a:gd name="connsiteY29" fmla="*/ 2576028 h 3678999"/>
              <a:gd name="connsiteX30" fmla="*/ 809767 w 2529385"/>
              <a:gd name="connsiteY30" fmla="*/ 2600826 h 3678999"/>
              <a:gd name="connsiteX31" fmla="*/ 768824 w 2529385"/>
              <a:gd name="connsiteY31" fmla="*/ 2723656 h 3678999"/>
              <a:gd name="connsiteX32" fmla="*/ 650544 w 2529385"/>
              <a:gd name="connsiteY32" fmla="*/ 3083047 h 3678999"/>
              <a:gd name="connsiteX33" fmla="*/ 559558 w 2529385"/>
              <a:gd name="connsiteY33" fmla="*/ 3310509 h 3678999"/>
              <a:gd name="connsiteX34" fmla="*/ 512016 w 2529385"/>
              <a:gd name="connsiteY34" fmla="*/ 3429946 h 3678999"/>
              <a:gd name="connsiteX35" fmla="*/ 482221 w 2529385"/>
              <a:gd name="connsiteY35" fmla="*/ 3506836 h 3678999"/>
              <a:gd name="connsiteX36" fmla="*/ 436729 w 2529385"/>
              <a:gd name="connsiteY36" fmla="*/ 3474283 h 3678999"/>
              <a:gd name="connsiteX37" fmla="*/ 432179 w 2529385"/>
              <a:gd name="connsiteY37" fmla="*/ 3678999 h 3678999"/>
              <a:gd name="connsiteX38" fmla="*/ 600502 w 2529385"/>
              <a:gd name="connsiteY38" fmla="*/ 3551620 h 3678999"/>
              <a:gd name="connsiteX39" fmla="*/ 545911 w 2529385"/>
              <a:gd name="connsiteY39" fmla="*/ 3542521 h 3678999"/>
              <a:gd name="connsiteX40" fmla="*/ 582305 w 2529385"/>
              <a:gd name="connsiteY40" fmla="*/ 3456086 h 3678999"/>
              <a:gd name="connsiteX41" fmla="*/ 755176 w 2529385"/>
              <a:gd name="connsiteY41" fmla="*/ 3114892 h 3678999"/>
              <a:gd name="connsiteX42" fmla="*/ 1069075 w 2529385"/>
              <a:gd name="connsiteY42" fmla="*/ 2696360 h 3678999"/>
              <a:gd name="connsiteX43" fmla="*/ 1419367 w 2529385"/>
              <a:gd name="connsiteY43" fmla="*/ 2227787 h 3678999"/>
              <a:gd name="connsiteX44" fmla="*/ 1778758 w 2529385"/>
              <a:gd name="connsiteY44" fmla="*/ 1913889 h 3678999"/>
              <a:gd name="connsiteX45" fmla="*/ 2051714 w 2529385"/>
              <a:gd name="connsiteY45" fmla="*/ 1745566 h 3678999"/>
              <a:gd name="connsiteX46" fmla="*/ 2233684 w 2529385"/>
              <a:gd name="connsiteY46" fmla="*/ 1713721 h 3678999"/>
              <a:gd name="connsiteX47" fmla="*/ 2529385 w 2529385"/>
              <a:gd name="connsiteY47" fmla="*/ 1709172 h 3678999"/>
              <a:gd name="connsiteX0" fmla="*/ 2445470 w 2453305"/>
              <a:gd name="connsiteY0" fmla="*/ 0 h 3678999"/>
              <a:gd name="connsiteX1" fmla="*/ 1857353 w 2453305"/>
              <a:gd name="connsiteY1" fmla="*/ 489972 h 3678999"/>
              <a:gd name="connsiteX2" fmla="*/ 1588947 w 2453305"/>
              <a:gd name="connsiteY2" fmla="*/ 699238 h 3678999"/>
              <a:gd name="connsiteX3" fmla="*/ 1302344 w 2453305"/>
              <a:gd name="connsiteY3" fmla="*/ 799321 h 3678999"/>
              <a:gd name="connsiteX4" fmla="*/ 1015741 w 2453305"/>
              <a:gd name="connsiteY4" fmla="*/ 803871 h 3678999"/>
              <a:gd name="connsiteX5" fmla="*/ 751884 w 2453305"/>
              <a:gd name="connsiteY5" fmla="*/ 790223 h 3678999"/>
              <a:gd name="connsiteX6" fmla="*/ 599708 w 2453305"/>
              <a:gd name="connsiteY6" fmla="*/ 796376 h 3678999"/>
              <a:gd name="connsiteX7" fmla="*/ 515323 w 2453305"/>
              <a:gd name="connsiteY7" fmla="*/ 807525 h 3678999"/>
              <a:gd name="connsiteX8" fmla="*/ 547168 w 2453305"/>
              <a:gd name="connsiteY8" fmla="*/ 740181 h 3678999"/>
              <a:gd name="connsiteX9" fmla="*/ 242368 w 2453305"/>
              <a:gd name="connsiteY9" fmla="*/ 872109 h 3678999"/>
              <a:gd name="connsiteX10" fmla="*/ 560816 w 2453305"/>
              <a:gd name="connsiteY10" fmla="*/ 935799 h 3678999"/>
              <a:gd name="connsiteX11" fmla="*/ 523265 w 2453305"/>
              <a:gd name="connsiteY11" fmla="*/ 876659 h 3678999"/>
              <a:gd name="connsiteX12" fmla="*/ 613169 w 2453305"/>
              <a:gd name="connsiteY12" fmla="*/ 873713 h 3678999"/>
              <a:gd name="connsiteX13" fmla="*/ 915658 w 2453305"/>
              <a:gd name="connsiteY13" fmla="*/ 976742 h 3678999"/>
              <a:gd name="connsiteX14" fmla="*/ 1138571 w 2453305"/>
              <a:gd name="connsiteY14" fmla="*/ 1195106 h 3678999"/>
              <a:gd name="connsiteX15" fmla="*/ 1165867 w 2453305"/>
              <a:gd name="connsiteY15" fmla="*/ 1454414 h 3678999"/>
              <a:gd name="connsiteX16" fmla="*/ 1047586 w 2453305"/>
              <a:gd name="connsiteY16" fmla="*/ 1804706 h 3678999"/>
              <a:gd name="connsiteX17" fmla="*/ 851968 w 2453305"/>
              <a:gd name="connsiteY17" fmla="*/ 2127703 h 3678999"/>
              <a:gd name="connsiteX18" fmla="*/ 638153 w 2453305"/>
              <a:gd name="connsiteY18" fmla="*/ 2396109 h 3678999"/>
              <a:gd name="connsiteX19" fmla="*/ 442535 w 2453305"/>
              <a:gd name="connsiteY19" fmla="*/ 2619023 h 3678999"/>
              <a:gd name="connsiteX20" fmla="*/ 269664 w 2453305"/>
              <a:gd name="connsiteY20" fmla="*/ 2810092 h 3678999"/>
              <a:gd name="connsiteX21" fmla="*/ 169580 w 2453305"/>
              <a:gd name="connsiteY21" fmla="*/ 2942020 h 3678999"/>
              <a:gd name="connsiteX22" fmla="*/ 105890 w 2453305"/>
              <a:gd name="connsiteY22" fmla="*/ 3019357 h 3678999"/>
              <a:gd name="connsiteX23" fmla="*/ 74046 w 2453305"/>
              <a:gd name="connsiteY23" fmla="*/ 2964766 h 3678999"/>
              <a:gd name="connsiteX24" fmla="*/ 0 w 2453305"/>
              <a:gd name="connsiteY24" fmla="*/ 3194774 h 3678999"/>
              <a:gd name="connsiteX25" fmla="*/ 219622 w 2453305"/>
              <a:gd name="connsiteY25" fmla="*/ 3101244 h 3678999"/>
              <a:gd name="connsiteX26" fmla="*/ 146834 w 2453305"/>
              <a:gd name="connsiteY26" fmla="*/ 3064850 h 3678999"/>
              <a:gd name="connsiteX27" fmla="*/ 233269 w 2453305"/>
              <a:gd name="connsiteY27" fmla="*/ 3001160 h 3678999"/>
              <a:gd name="connsiteX28" fmla="*/ 598441 w 2453305"/>
              <a:gd name="connsiteY28" fmla="*/ 2655342 h 3678999"/>
              <a:gd name="connsiteX29" fmla="*/ 700239 w 2453305"/>
              <a:gd name="connsiteY29" fmla="*/ 2576028 h 3678999"/>
              <a:gd name="connsiteX30" fmla="*/ 733687 w 2453305"/>
              <a:gd name="connsiteY30" fmla="*/ 2600826 h 3678999"/>
              <a:gd name="connsiteX31" fmla="*/ 692744 w 2453305"/>
              <a:gd name="connsiteY31" fmla="*/ 2723656 h 3678999"/>
              <a:gd name="connsiteX32" fmla="*/ 574464 w 2453305"/>
              <a:gd name="connsiteY32" fmla="*/ 3083047 h 3678999"/>
              <a:gd name="connsiteX33" fmla="*/ 483478 w 2453305"/>
              <a:gd name="connsiteY33" fmla="*/ 3310509 h 3678999"/>
              <a:gd name="connsiteX34" fmla="*/ 435936 w 2453305"/>
              <a:gd name="connsiteY34" fmla="*/ 3429946 h 3678999"/>
              <a:gd name="connsiteX35" fmla="*/ 406141 w 2453305"/>
              <a:gd name="connsiteY35" fmla="*/ 3506836 h 3678999"/>
              <a:gd name="connsiteX36" fmla="*/ 360649 w 2453305"/>
              <a:gd name="connsiteY36" fmla="*/ 3474283 h 3678999"/>
              <a:gd name="connsiteX37" fmla="*/ 356099 w 2453305"/>
              <a:gd name="connsiteY37" fmla="*/ 3678999 h 3678999"/>
              <a:gd name="connsiteX38" fmla="*/ 524422 w 2453305"/>
              <a:gd name="connsiteY38" fmla="*/ 3551620 h 3678999"/>
              <a:gd name="connsiteX39" fmla="*/ 469831 w 2453305"/>
              <a:gd name="connsiteY39" fmla="*/ 3542521 h 3678999"/>
              <a:gd name="connsiteX40" fmla="*/ 506225 w 2453305"/>
              <a:gd name="connsiteY40" fmla="*/ 3456086 h 3678999"/>
              <a:gd name="connsiteX41" fmla="*/ 679096 w 2453305"/>
              <a:gd name="connsiteY41" fmla="*/ 3114892 h 3678999"/>
              <a:gd name="connsiteX42" fmla="*/ 992995 w 2453305"/>
              <a:gd name="connsiteY42" fmla="*/ 2696360 h 3678999"/>
              <a:gd name="connsiteX43" fmla="*/ 1343287 w 2453305"/>
              <a:gd name="connsiteY43" fmla="*/ 2227787 h 3678999"/>
              <a:gd name="connsiteX44" fmla="*/ 1702678 w 2453305"/>
              <a:gd name="connsiteY44" fmla="*/ 1913889 h 3678999"/>
              <a:gd name="connsiteX45" fmla="*/ 1975634 w 2453305"/>
              <a:gd name="connsiteY45" fmla="*/ 1745566 h 3678999"/>
              <a:gd name="connsiteX46" fmla="*/ 2157604 w 2453305"/>
              <a:gd name="connsiteY46" fmla="*/ 1713721 h 3678999"/>
              <a:gd name="connsiteX47" fmla="*/ 2453305 w 2453305"/>
              <a:gd name="connsiteY47" fmla="*/ 1709172 h 367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53305" h="3678999">
                <a:moveTo>
                  <a:pt x="2445470" y="0"/>
                </a:moveTo>
                <a:cubicBezTo>
                  <a:pt x="2376852" y="69755"/>
                  <a:pt x="2000107" y="373432"/>
                  <a:pt x="1857353" y="489972"/>
                </a:cubicBezTo>
                <a:cubicBezTo>
                  <a:pt x="1714599" y="606512"/>
                  <a:pt x="1681448" y="647680"/>
                  <a:pt x="1588947" y="699238"/>
                </a:cubicBezTo>
                <a:cubicBezTo>
                  <a:pt x="1496445" y="750796"/>
                  <a:pt x="1397878" y="781882"/>
                  <a:pt x="1302344" y="799321"/>
                </a:cubicBezTo>
                <a:cubicBezTo>
                  <a:pt x="1206810" y="816760"/>
                  <a:pt x="1107484" y="805387"/>
                  <a:pt x="1015741" y="803871"/>
                </a:cubicBezTo>
                <a:cubicBezTo>
                  <a:pt x="923998" y="802355"/>
                  <a:pt x="821223" y="791472"/>
                  <a:pt x="751884" y="790223"/>
                </a:cubicBezTo>
                <a:cubicBezTo>
                  <a:pt x="682545" y="788974"/>
                  <a:pt x="639135" y="793492"/>
                  <a:pt x="599708" y="796376"/>
                </a:cubicBezTo>
                <a:lnTo>
                  <a:pt x="515323" y="807525"/>
                </a:lnTo>
                <a:lnTo>
                  <a:pt x="547168" y="740181"/>
                </a:lnTo>
                <a:lnTo>
                  <a:pt x="242368" y="872109"/>
                </a:lnTo>
                <a:lnTo>
                  <a:pt x="560816" y="935799"/>
                </a:lnTo>
                <a:lnTo>
                  <a:pt x="523265" y="876659"/>
                </a:lnTo>
                <a:lnTo>
                  <a:pt x="613169" y="873713"/>
                </a:lnTo>
                <a:cubicBezTo>
                  <a:pt x="678568" y="890393"/>
                  <a:pt x="828091" y="923176"/>
                  <a:pt x="915658" y="976742"/>
                </a:cubicBezTo>
                <a:cubicBezTo>
                  <a:pt x="1003225" y="1030308"/>
                  <a:pt x="1096870" y="1115494"/>
                  <a:pt x="1138571" y="1195106"/>
                </a:cubicBezTo>
                <a:cubicBezTo>
                  <a:pt x="1180272" y="1274718"/>
                  <a:pt x="1181031" y="1352814"/>
                  <a:pt x="1165867" y="1454414"/>
                </a:cubicBezTo>
                <a:cubicBezTo>
                  <a:pt x="1150703" y="1556014"/>
                  <a:pt x="1099903" y="1692491"/>
                  <a:pt x="1047586" y="1804706"/>
                </a:cubicBezTo>
                <a:cubicBezTo>
                  <a:pt x="995269" y="1916921"/>
                  <a:pt x="920207" y="2029136"/>
                  <a:pt x="851968" y="2127703"/>
                </a:cubicBezTo>
                <a:cubicBezTo>
                  <a:pt x="783729" y="2226270"/>
                  <a:pt x="706392" y="2314223"/>
                  <a:pt x="638153" y="2396109"/>
                </a:cubicBezTo>
                <a:cubicBezTo>
                  <a:pt x="569914" y="2477995"/>
                  <a:pt x="503950" y="2550026"/>
                  <a:pt x="442535" y="2619023"/>
                </a:cubicBezTo>
                <a:cubicBezTo>
                  <a:pt x="381120" y="2688020"/>
                  <a:pt x="315156" y="2756259"/>
                  <a:pt x="269664" y="2810092"/>
                </a:cubicBezTo>
                <a:cubicBezTo>
                  <a:pt x="224172" y="2863925"/>
                  <a:pt x="196876" y="2907143"/>
                  <a:pt x="169580" y="2942020"/>
                </a:cubicBezTo>
                <a:lnTo>
                  <a:pt x="105890" y="3019357"/>
                </a:lnTo>
                <a:lnTo>
                  <a:pt x="74046" y="2964766"/>
                </a:lnTo>
                <a:lnTo>
                  <a:pt x="0" y="3194774"/>
                </a:lnTo>
                <a:lnTo>
                  <a:pt x="219622" y="3101244"/>
                </a:lnTo>
                <a:lnTo>
                  <a:pt x="146834" y="3064850"/>
                </a:lnTo>
                <a:lnTo>
                  <a:pt x="233269" y="3001160"/>
                </a:lnTo>
                <a:cubicBezTo>
                  <a:pt x="308537" y="2932909"/>
                  <a:pt x="520613" y="2726197"/>
                  <a:pt x="598441" y="2655342"/>
                </a:cubicBezTo>
                <a:cubicBezTo>
                  <a:pt x="676269" y="2584487"/>
                  <a:pt x="677698" y="2585114"/>
                  <a:pt x="700239" y="2576028"/>
                </a:cubicBezTo>
                <a:cubicBezTo>
                  <a:pt x="722780" y="2566942"/>
                  <a:pt x="734936" y="2576221"/>
                  <a:pt x="733687" y="2600826"/>
                </a:cubicBezTo>
                <a:cubicBezTo>
                  <a:pt x="732438" y="2625431"/>
                  <a:pt x="692744" y="2723656"/>
                  <a:pt x="692744" y="2723656"/>
                </a:cubicBezTo>
                <a:cubicBezTo>
                  <a:pt x="666207" y="2804026"/>
                  <a:pt x="609342" y="2985238"/>
                  <a:pt x="574464" y="3083047"/>
                </a:cubicBezTo>
                <a:cubicBezTo>
                  <a:pt x="539586" y="3180856"/>
                  <a:pt x="506566" y="3252693"/>
                  <a:pt x="483478" y="3310509"/>
                </a:cubicBezTo>
                <a:lnTo>
                  <a:pt x="435936" y="3429946"/>
                </a:lnTo>
                <a:lnTo>
                  <a:pt x="406141" y="3506836"/>
                </a:lnTo>
                <a:lnTo>
                  <a:pt x="360649" y="3474283"/>
                </a:lnTo>
                <a:lnTo>
                  <a:pt x="356099" y="3678999"/>
                </a:lnTo>
                <a:lnTo>
                  <a:pt x="524422" y="3551620"/>
                </a:lnTo>
                <a:lnTo>
                  <a:pt x="469831" y="3542521"/>
                </a:lnTo>
                <a:lnTo>
                  <a:pt x="506225" y="3456086"/>
                </a:lnTo>
                <a:cubicBezTo>
                  <a:pt x="541102" y="3384815"/>
                  <a:pt x="597968" y="3241513"/>
                  <a:pt x="679096" y="3114892"/>
                </a:cubicBezTo>
                <a:cubicBezTo>
                  <a:pt x="760224" y="2988271"/>
                  <a:pt x="992995" y="2696360"/>
                  <a:pt x="992995" y="2696360"/>
                </a:cubicBezTo>
                <a:cubicBezTo>
                  <a:pt x="1103693" y="2548509"/>
                  <a:pt x="1225006" y="2358199"/>
                  <a:pt x="1343287" y="2227787"/>
                </a:cubicBezTo>
                <a:cubicBezTo>
                  <a:pt x="1461567" y="2097375"/>
                  <a:pt x="1597287" y="1994259"/>
                  <a:pt x="1702678" y="1913889"/>
                </a:cubicBezTo>
                <a:cubicBezTo>
                  <a:pt x="1808069" y="1833519"/>
                  <a:pt x="1899813" y="1778927"/>
                  <a:pt x="1975634" y="1745566"/>
                </a:cubicBezTo>
                <a:cubicBezTo>
                  <a:pt x="2051455" y="1712205"/>
                  <a:pt x="2077992" y="1719787"/>
                  <a:pt x="2157604" y="1713721"/>
                </a:cubicBezTo>
                <a:cubicBezTo>
                  <a:pt x="2237216" y="1707655"/>
                  <a:pt x="2345260" y="1708413"/>
                  <a:pt x="2453305" y="1709172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4" name="Group 293"/>
          <p:cNvGrpSpPr/>
          <p:nvPr/>
        </p:nvGrpSpPr>
        <p:grpSpPr>
          <a:xfrm>
            <a:off x="16805835" y="1942353"/>
            <a:ext cx="425097" cy="1210598"/>
            <a:chOff x="16799904" y="23202900"/>
            <a:chExt cx="597031" cy="1657720"/>
          </a:xfrm>
        </p:grpSpPr>
        <p:sp>
          <p:nvSpPr>
            <p:cNvPr id="295" name="Down Arrow 29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7479942" y="3219667"/>
            <a:ext cx="1451842" cy="1309816"/>
            <a:chOff x="5305666" y="8031892"/>
            <a:chExt cx="1451842" cy="1309816"/>
          </a:xfrm>
        </p:grpSpPr>
        <p:sp>
          <p:nvSpPr>
            <p:cNvPr id="298" name="Rectangle 297"/>
            <p:cNvSpPr/>
            <p:nvPr/>
          </p:nvSpPr>
          <p:spPr>
            <a:xfrm>
              <a:off x="5436972" y="8575589"/>
              <a:ext cx="12089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western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9871312" y="8827730"/>
            <a:ext cx="1586390" cy="859002"/>
            <a:chOff x="-2301200" y="7971897"/>
            <a:chExt cx="2617582" cy="1309816"/>
          </a:xfrm>
        </p:grpSpPr>
        <p:grpSp>
          <p:nvGrpSpPr>
            <p:cNvPr id="301" name="Group 300"/>
            <p:cNvGrpSpPr/>
            <p:nvPr/>
          </p:nvGrpSpPr>
          <p:grpSpPr>
            <a:xfrm>
              <a:off x="-2186218" y="8736565"/>
              <a:ext cx="2211434" cy="299973"/>
              <a:chOff x="19405195" y="11223670"/>
              <a:chExt cx="2152384" cy="299973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309" name="Rectangle 308"/>
              <p:cNvSpPr/>
              <p:nvPr/>
            </p:nvSpPr>
            <p:spPr>
              <a:xfrm>
                <a:off x="19412197" y="11223670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02" name="Group 301"/>
            <p:cNvGrpSpPr/>
            <p:nvPr/>
          </p:nvGrpSpPr>
          <p:grpSpPr>
            <a:xfrm>
              <a:off x="-2301200" y="7971897"/>
              <a:ext cx="2617582" cy="1309816"/>
              <a:chOff x="13550200" y="17402297"/>
              <a:chExt cx="2617582" cy="1309816"/>
            </a:xfrm>
          </p:grpSpPr>
          <p:grpSp>
            <p:nvGrpSpPr>
              <p:cNvPr id="303" name="Group 302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306" name="Rectangle 305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07" name="TextBox 306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04" name="Rounded Rectangle 303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13550200" y="18040676"/>
                <a:ext cx="2617582" cy="56316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5 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10" name="Group 309"/>
          <p:cNvGrpSpPr/>
          <p:nvPr/>
        </p:nvGrpSpPr>
        <p:grpSpPr>
          <a:xfrm>
            <a:off x="15121764" y="14537373"/>
            <a:ext cx="1566333" cy="830910"/>
            <a:chOff x="1339089" y="3141082"/>
            <a:chExt cx="2584486" cy="1266982"/>
          </a:xfrm>
        </p:grpSpPr>
        <p:grpSp>
          <p:nvGrpSpPr>
            <p:cNvPr id="311" name="Group 310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2" name="Freeform 31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3" name="Freeform 31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28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5632124" y="3978230"/>
            <a:ext cx="1632834" cy="830910"/>
            <a:chOff x="1292664" y="3141082"/>
            <a:chExt cx="2694214" cy="1266982"/>
          </a:xfrm>
        </p:grpSpPr>
        <p:grpSp>
          <p:nvGrpSpPr>
            <p:cNvPr id="318" name="Group 317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9" name="Freeform 31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0" name="Freeform 31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6983020" y="5467290"/>
            <a:ext cx="1632834" cy="830910"/>
            <a:chOff x="1292664" y="3141082"/>
            <a:chExt cx="2694214" cy="1266982"/>
          </a:xfrm>
        </p:grpSpPr>
        <p:grpSp>
          <p:nvGrpSpPr>
            <p:cNvPr id="325" name="Group 32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30" name="TextBox 329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26" name="Freeform 32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7" name="Freeform 32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3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4355647" y="3634242"/>
            <a:ext cx="1632834" cy="830910"/>
            <a:chOff x="1524784" y="3141082"/>
            <a:chExt cx="2694214" cy="1266982"/>
          </a:xfrm>
        </p:grpSpPr>
        <p:grpSp>
          <p:nvGrpSpPr>
            <p:cNvPr id="332" name="Group 33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36" name="Rectangle 33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33" name="Freeform 33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4" name="Freeform 33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524784" y="3758236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6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13319760" y="12187734"/>
            <a:ext cx="1566333" cy="830910"/>
            <a:chOff x="1339089" y="3141082"/>
            <a:chExt cx="2584486" cy="1266982"/>
          </a:xfrm>
        </p:grpSpPr>
        <p:grpSp>
          <p:nvGrpSpPr>
            <p:cNvPr id="339" name="Group 338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43" name="Rectangle 34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4" name="TextBox 343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0" name="Freeform 33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1" name="Freeform 34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51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12566530" y="10085466"/>
            <a:ext cx="1566333" cy="830910"/>
            <a:chOff x="1339089" y="3141082"/>
            <a:chExt cx="2584486" cy="1266982"/>
          </a:xfrm>
        </p:grpSpPr>
        <p:grpSp>
          <p:nvGrpSpPr>
            <p:cNvPr id="346" name="Group 345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50" name="Rectangle 34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1" name="TextBox 350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7" name="Freeform 34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8" name="Freeform 34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2G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11154675" y="9568464"/>
            <a:ext cx="1566333" cy="830910"/>
            <a:chOff x="1339089" y="3141082"/>
            <a:chExt cx="2584486" cy="1266982"/>
          </a:xfrm>
        </p:grpSpPr>
        <p:grpSp>
          <p:nvGrpSpPr>
            <p:cNvPr id="353" name="Group 352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57" name="Rectangle 35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8" name="TextBox 357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4" name="Freeform 35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5" name="Freeform 35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5S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8650360" y="6578927"/>
            <a:ext cx="1632834" cy="830910"/>
            <a:chOff x="1292664" y="3141082"/>
            <a:chExt cx="2694214" cy="1266982"/>
          </a:xfrm>
        </p:grpSpPr>
        <p:grpSp>
          <p:nvGrpSpPr>
            <p:cNvPr id="360" name="Group 359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64" name="Rectangle 36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1" name="Freeform 36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2" name="Freeform 36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3G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2" name="Group 381"/>
          <p:cNvGrpSpPr/>
          <p:nvPr/>
        </p:nvGrpSpPr>
        <p:grpSpPr>
          <a:xfrm>
            <a:off x="2554087" y="12038310"/>
            <a:ext cx="1451842" cy="1309816"/>
            <a:chOff x="5319113" y="8031892"/>
            <a:chExt cx="1451842" cy="1309816"/>
          </a:xfrm>
        </p:grpSpPr>
        <p:sp>
          <p:nvSpPr>
            <p:cNvPr id="383" name="Rectangle 382"/>
            <p:cNvSpPr/>
            <p:nvPr/>
          </p:nvSpPr>
          <p:spPr>
            <a:xfrm>
              <a:off x="5436972" y="8575589"/>
              <a:ext cx="121727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319113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5" name="Group 384"/>
          <p:cNvGrpSpPr/>
          <p:nvPr/>
        </p:nvGrpSpPr>
        <p:grpSpPr>
          <a:xfrm>
            <a:off x="1737530" y="6918556"/>
            <a:ext cx="1430020" cy="829909"/>
            <a:chOff x="1110692" y="13116053"/>
            <a:chExt cx="1347791" cy="735292"/>
          </a:xfrm>
        </p:grpSpPr>
        <p:grpSp>
          <p:nvGrpSpPr>
            <p:cNvPr id="386" name="Group 385"/>
            <p:cNvGrpSpPr/>
            <p:nvPr/>
          </p:nvGrpSpPr>
          <p:grpSpPr>
            <a:xfrm>
              <a:off x="1471397" y="13116053"/>
              <a:ext cx="735724" cy="735292"/>
              <a:chOff x="3329788" y="6167886"/>
              <a:chExt cx="735724" cy="735292"/>
            </a:xfrm>
          </p:grpSpPr>
          <p:grpSp>
            <p:nvGrpSpPr>
              <p:cNvPr id="388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390" name="Rectangle 38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cxnSp>
              <p:nvCxnSpPr>
                <p:cNvPr id="391" name="Straight Connector 390"/>
                <p:cNvCxnSpPr>
                  <a:stCxn id="390" idx="0"/>
                  <a:endCxn id="39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sp>
              <p:nvSpPr>
                <p:cNvPr id="39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</p:grpSp>
          <p:sp>
            <p:nvSpPr>
              <p:cNvPr id="389" name="TextBox 388"/>
              <p:cNvSpPr txBox="1"/>
              <p:nvPr/>
            </p:nvSpPr>
            <p:spPr>
              <a:xfrm>
                <a:off x="3329788" y="6167886"/>
                <a:ext cx="735724" cy="2163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18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87" name="TextBox 386"/>
            <p:cNvSpPr txBox="1"/>
            <p:nvPr/>
          </p:nvSpPr>
          <p:spPr>
            <a:xfrm>
              <a:off x="1110692" y="13465654"/>
              <a:ext cx="1347791" cy="3272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accent4">
                      <a:lumMod val="50000"/>
                    </a:schemeClr>
                  </a:solidFill>
                </a:rPr>
                <a:t>8It                B</a:t>
              </a:r>
              <a:endParaRPr lang="en-US" sz="18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394" name="Group 393"/>
          <p:cNvGrpSpPr/>
          <p:nvPr/>
        </p:nvGrpSpPr>
        <p:grpSpPr>
          <a:xfrm>
            <a:off x="8612503" y="13640536"/>
            <a:ext cx="1586390" cy="859002"/>
            <a:chOff x="-2280556" y="7971897"/>
            <a:chExt cx="2617582" cy="1309816"/>
          </a:xfrm>
        </p:grpSpPr>
        <p:grpSp>
          <p:nvGrpSpPr>
            <p:cNvPr id="395" name="Group 394"/>
            <p:cNvGrpSpPr/>
            <p:nvPr/>
          </p:nvGrpSpPr>
          <p:grpSpPr>
            <a:xfrm>
              <a:off x="-2186214" y="8742147"/>
              <a:ext cx="2208911" cy="294391"/>
              <a:chOff x="19405195" y="11229252"/>
              <a:chExt cx="2149928" cy="294391"/>
            </a:xfrm>
          </p:grpSpPr>
          <p:sp>
            <p:nvSpPr>
              <p:cNvPr id="402" name="Rectangle 40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3" name="Rectangle 402"/>
              <p:cNvSpPr/>
              <p:nvPr/>
            </p:nvSpPr>
            <p:spPr>
              <a:xfrm>
                <a:off x="19409741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96" name="Group 395"/>
            <p:cNvGrpSpPr/>
            <p:nvPr/>
          </p:nvGrpSpPr>
          <p:grpSpPr>
            <a:xfrm>
              <a:off x="-2280556" y="7971897"/>
              <a:ext cx="2617582" cy="1309816"/>
              <a:chOff x="13570844" y="17402297"/>
              <a:chExt cx="2617582" cy="1309816"/>
            </a:xfrm>
          </p:grpSpPr>
          <p:grpSp>
            <p:nvGrpSpPr>
              <p:cNvPr id="397" name="Group 39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00" name="Rectangle 39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01" name="TextBox 40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98" name="Rounded Rectangle 39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99" name="TextBox 398"/>
              <p:cNvSpPr txBox="1"/>
              <p:nvPr/>
            </p:nvSpPr>
            <p:spPr>
              <a:xfrm>
                <a:off x="13570844" y="18033955"/>
                <a:ext cx="2617582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4</a:t>
                </a:r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                 B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04" name="Group 403"/>
          <p:cNvGrpSpPr/>
          <p:nvPr/>
        </p:nvGrpSpPr>
        <p:grpSpPr>
          <a:xfrm>
            <a:off x="10622558" y="11987034"/>
            <a:ext cx="1909553" cy="859002"/>
            <a:chOff x="17819301" y="9874563"/>
            <a:chExt cx="1909553" cy="859002"/>
          </a:xfrm>
        </p:grpSpPr>
        <p:grpSp>
          <p:nvGrpSpPr>
            <p:cNvPr id="405" name="Group 404"/>
            <p:cNvGrpSpPr/>
            <p:nvPr/>
          </p:nvGrpSpPr>
          <p:grpSpPr>
            <a:xfrm>
              <a:off x="17819301" y="10370826"/>
              <a:ext cx="1578674" cy="193067"/>
              <a:chOff x="19405195" y="11229252"/>
              <a:chExt cx="2149925" cy="294391"/>
            </a:xfrm>
          </p:grpSpPr>
          <p:sp>
            <p:nvSpPr>
              <p:cNvPr id="412" name="Rectangle 41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3" name="Rectangle 412"/>
              <p:cNvSpPr/>
              <p:nvPr/>
            </p:nvSpPr>
            <p:spPr>
              <a:xfrm>
                <a:off x="19409738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17928960" y="9874563"/>
              <a:ext cx="1799894" cy="859002"/>
              <a:chOff x="13206044" y="17402297"/>
              <a:chExt cx="2969870" cy="1309816"/>
            </a:xfrm>
          </p:grpSpPr>
          <p:grpSp>
            <p:nvGrpSpPr>
              <p:cNvPr id="407" name="Group 40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10" name="Rectangle 40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11" name="TextBox 41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08" name="Rounded Rectangle 40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13206044" y="18015909"/>
                <a:ext cx="2969870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LVII                 4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14" name="Group 413"/>
          <p:cNvGrpSpPr/>
          <p:nvPr/>
        </p:nvGrpSpPr>
        <p:grpSpPr>
          <a:xfrm>
            <a:off x="9241751" y="10546872"/>
            <a:ext cx="1799894" cy="859002"/>
            <a:chOff x="17741673" y="9874563"/>
            <a:chExt cx="1799894" cy="859002"/>
          </a:xfrm>
        </p:grpSpPr>
        <p:grpSp>
          <p:nvGrpSpPr>
            <p:cNvPr id="415" name="Group 414"/>
            <p:cNvGrpSpPr/>
            <p:nvPr/>
          </p:nvGrpSpPr>
          <p:grpSpPr>
            <a:xfrm>
              <a:off x="17819301" y="10370826"/>
              <a:ext cx="1578674" cy="193067"/>
              <a:chOff x="19405195" y="11229252"/>
              <a:chExt cx="2149925" cy="294391"/>
            </a:xfrm>
          </p:grpSpPr>
          <p:sp>
            <p:nvSpPr>
              <p:cNvPr id="422" name="Rectangle 421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23" name="Rectangle 422"/>
              <p:cNvSpPr/>
              <p:nvPr/>
            </p:nvSpPr>
            <p:spPr>
              <a:xfrm>
                <a:off x="19409738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416" name="Group 415"/>
            <p:cNvGrpSpPr/>
            <p:nvPr/>
          </p:nvGrpSpPr>
          <p:grpSpPr>
            <a:xfrm>
              <a:off x="17741673" y="9874563"/>
              <a:ext cx="1799894" cy="859002"/>
              <a:chOff x="12897016" y="17402297"/>
              <a:chExt cx="2969870" cy="1309816"/>
            </a:xfrm>
          </p:grpSpPr>
          <p:grpSp>
            <p:nvGrpSpPr>
              <p:cNvPr id="417" name="Group 416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20" name="Rectangle 419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21" name="TextBox 420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18" name="Rounded Rectangle 417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9" name="TextBox 418"/>
              <p:cNvSpPr txBox="1"/>
              <p:nvPr/>
            </p:nvSpPr>
            <p:spPr>
              <a:xfrm>
                <a:off x="12897016" y="18015909"/>
                <a:ext cx="2969870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XLVIII                 4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24" name="Group 423"/>
          <p:cNvGrpSpPr/>
          <p:nvPr/>
        </p:nvGrpSpPr>
        <p:grpSpPr>
          <a:xfrm>
            <a:off x="12469963" y="14357567"/>
            <a:ext cx="1862106" cy="830910"/>
            <a:chOff x="1120952" y="3141082"/>
            <a:chExt cx="3072518" cy="1266982"/>
          </a:xfrm>
        </p:grpSpPr>
        <p:grpSp>
          <p:nvGrpSpPr>
            <p:cNvPr id="425" name="Group 42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429" name="Rectangle 42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426" name="Freeform 42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427" name="Freeform 42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006600"/>
                  </a:solidFill>
                </a:rPr>
                <a:t>4Ru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4642144" y="12231217"/>
            <a:ext cx="1862106" cy="830910"/>
            <a:chOff x="1120952" y="3141082"/>
            <a:chExt cx="3072518" cy="1266982"/>
          </a:xfrm>
        </p:grpSpPr>
        <p:grpSp>
          <p:nvGrpSpPr>
            <p:cNvPr id="432" name="Group 43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437" name="TextBox 43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433" name="Freeform 43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434" name="Freeform 43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006600"/>
                  </a:solidFill>
                </a:rPr>
                <a:t>3</a:t>
              </a:r>
              <a:r>
                <a:rPr lang="en-US" sz="1800" b="1" dirty="0" smtClean="0">
                  <a:solidFill>
                    <a:srgbClr val="006600"/>
                  </a:solidFill>
                </a:rPr>
                <a:t>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5039842" y="9699648"/>
            <a:ext cx="1349390" cy="1154948"/>
            <a:chOff x="7313347" y="8169061"/>
            <a:chExt cx="1349390" cy="1154948"/>
          </a:xfrm>
        </p:grpSpPr>
        <p:grpSp>
          <p:nvGrpSpPr>
            <p:cNvPr id="439" name="Group 438"/>
            <p:cNvGrpSpPr/>
            <p:nvPr/>
          </p:nvGrpSpPr>
          <p:grpSpPr>
            <a:xfrm>
              <a:off x="7313347" y="8169061"/>
              <a:ext cx="837637" cy="1154948"/>
              <a:chOff x="1903761" y="3141082"/>
              <a:chExt cx="1382121" cy="1761079"/>
            </a:xfrm>
          </p:grpSpPr>
          <p:grpSp>
            <p:nvGrpSpPr>
              <p:cNvPr id="441" name="Group 440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45" name="Rectangle 444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46" name="TextBox 445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42" name="Freeform 441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43" name="Freeform 442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44" name="TextBox 443"/>
              <p:cNvSpPr txBox="1"/>
              <p:nvPr/>
            </p:nvSpPr>
            <p:spPr>
              <a:xfrm>
                <a:off x="1903761" y="4338999"/>
                <a:ext cx="1382121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Hollidt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0" name="TextBox 439"/>
            <p:cNvSpPr txBox="1"/>
            <p:nvPr/>
          </p:nvSpPr>
          <p:spPr>
            <a:xfrm>
              <a:off x="8035414" y="8574176"/>
              <a:ext cx="62732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7" name="Group 446"/>
          <p:cNvGrpSpPr/>
          <p:nvPr/>
        </p:nvGrpSpPr>
        <p:grpSpPr>
          <a:xfrm>
            <a:off x="3300610" y="9497700"/>
            <a:ext cx="1397075" cy="1412312"/>
            <a:chOff x="7265662" y="8169061"/>
            <a:chExt cx="1397075" cy="1412312"/>
          </a:xfrm>
        </p:grpSpPr>
        <p:grpSp>
          <p:nvGrpSpPr>
            <p:cNvPr id="448" name="Group 447"/>
            <p:cNvGrpSpPr/>
            <p:nvPr/>
          </p:nvGrpSpPr>
          <p:grpSpPr>
            <a:xfrm>
              <a:off x="7265662" y="8169061"/>
              <a:ext cx="900656" cy="1412312"/>
              <a:chOff x="1825080" y="3141082"/>
              <a:chExt cx="1486104" cy="2153510"/>
            </a:xfrm>
          </p:grpSpPr>
          <p:grpSp>
            <p:nvGrpSpPr>
              <p:cNvPr id="450" name="Group 449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454" name="Rectangle 45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55" name="TextBox 454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51" name="Freeform 45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52" name="Freeform 45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53" name="TextBox 452"/>
              <p:cNvSpPr txBox="1"/>
              <p:nvPr/>
            </p:nvSpPr>
            <p:spPr>
              <a:xfrm>
                <a:off x="1825080" y="4309059"/>
                <a:ext cx="1486104" cy="9855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Fretter-</a:t>
                </a:r>
                <a:b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</a:br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Pico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9" name="TextBox 448"/>
            <p:cNvSpPr txBox="1"/>
            <p:nvPr/>
          </p:nvSpPr>
          <p:spPr>
            <a:xfrm>
              <a:off x="8035414" y="8574176"/>
              <a:ext cx="62732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6" name="Oval 285"/>
          <p:cNvSpPr/>
          <p:nvPr/>
        </p:nvSpPr>
        <p:spPr>
          <a:xfrm>
            <a:off x="12011657" y="9491989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Oval 286"/>
          <p:cNvSpPr/>
          <p:nvPr/>
        </p:nvSpPr>
        <p:spPr>
          <a:xfrm>
            <a:off x="12181203" y="12107015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Oval 289"/>
          <p:cNvSpPr/>
          <p:nvPr/>
        </p:nvSpPr>
        <p:spPr>
          <a:xfrm>
            <a:off x="11122180" y="1328362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Oval 290"/>
          <p:cNvSpPr/>
          <p:nvPr/>
        </p:nvSpPr>
        <p:spPr>
          <a:xfrm>
            <a:off x="3256796" y="14306862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Oval 291"/>
          <p:cNvSpPr/>
          <p:nvPr/>
        </p:nvSpPr>
        <p:spPr>
          <a:xfrm>
            <a:off x="8172342" y="1085332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6914396" y="11377683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/>
          <p:cNvSpPr/>
          <p:nvPr/>
        </p:nvSpPr>
        <p:spPr>
          <a:xfrm>
            <a:off x="3215935" y="4378066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/>
          <p:cNvSpPr/>
          <p:nvPr/>
        </p:nvSpPr>
        <p:spPr>
          <a:xfrm>
            <a:off x="8007495" y="641092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8" name="Oval 367"/>
          <p:cNvSpPr/>
          <p:nvPr/>
        </p:nvSpPr>
        <p:spPr>
          <a:xfrm>
            <a:off x="4965040" y="870499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9" name="Oval 368"/>
          <p:cNvSpPr/>
          <p:nvPr/>
        </p:nvSpPr>
        <p:spPr>
          <a:xfrm>
            <a:off x="4362265" y="7145859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0" name="Oval 369"/>
          <p:cNvSpPr/>
          <p:nvPr/>
        </p:nvSpPr>
        <p:spPr>
          <a:xfrm>
            <a:off x="3760589" y="6067705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1" name="Oval 370"/>
          <p:cNvSpPr/>
          <p:nvPr/>
        </p:nvSpPr>
        <p:spPr>
          <a:xfrm>
            <a:off x="4636417" y="109219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Oval 371"/>
          <p:cNvSpPr/>
          <p:nvPr/>
        </p:nvSpPr>
        <p:spPr>
          <a:xfrm>
            <a:off x="2498859" y="101510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3142211" y="4711173"/>
            <a:ext cx="2455025" cy="4050441"/>
          </a:xfrm>
          <a:custGeom>
            <a:avLst/>
            <a:gdLst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10649 w 2960875"/>
              <a:gd name="connsiteY7" fmla="*/ 304800 h 4034446"/>
              <a:gd name="connsiteX8" fmla="*/ 832817 w 2960875"/>
              <a:gd name="connsiteY8" fmla="*/ 249382 h 4034446"/>
              <a:gd name="connsiteX9" fmla="*/ 1004613 w 2960875"/>
              <a:gd name="connsiteY9" fmla="*/ 282633 h 4034446"/>
              <a:gd name="connsiteX10" fmla="*/ 1265078 w 2960875"/>
              <a:gd name="connsiteY10" fmla="*/ 321425 h 4034446"/>
              <a:gd name="connsiteX11" fmla="*/ 1281704 w 2960875"/>
              <a:gd name="connsiteY11" fmla="*/ 371302 h 4034446"/>
              <a:gd name="connsiteX12" fmla="*/ 1143158 w 2960875"/>
              <a:gd name="connsiteY12" fmla="*/ 703811 h 4034446"/>
              <a:gd name="connsiteX13" fmla="*/ 915944 w 2960875"/>
              <a:gd name="connsiteY13" fmla="*/ 1113905 h 4034446"/>
              <a:gd name="connsiteX14" fmla="*/ 616686 w 2960875"/>
              <a:gd name="connsiteY14" fmla="*/ 1474124 h 4034446"/>
              <a:gd name="connsiteX15" fmla="*/ 284177 w 2960875"/>
              <a:gd name="connsiteY15" fmla="*/ 1717964 h 4034446"/>
              <a:gd name="connsiteX16" fmla="*/ 201049 w 2960875"/>
              <a:gd name="connsiteY16" fmla="*/ 1756756 h 4034446"/>
              <a:gd name="connsiteX17" fmla="*/ 184424 w 2960875"/>
              <a:gd name="connsiteY17" fmla="*/ 1684713 h 4034446"/>
              <a:gd name="connsiteX18" fmla="*/ 1544 w 2960875"/>
              <a:gd name="connsiteY18" fmla="*/ 1917469 h 4034446"/>
              <a:gd name="connsiteX19" fmla="*/ 300802 w 2960875"/>
              <a:gd name="connsiteY19" fmla="*/ 1845425 h 4034446"/>
              <a:gd name="connsiteX20" fmla="*/ 245384 w 2960875"/>
              <a:gd name="connsiteY20" fmla="*/ 1806633 h 4034446"/>
              <a:gd name="connsiteX21" fmla="*/ 694271 w 2960875"/>
              <a:gd name="connsiteY21" fmla="*/ 1562793 h 4034446"/>
              <a:gd name="connsiteX22" fmla="*/ 1065573 w 2960875"/>
              <a:gd name="connsiteY22" fmla="*/ 1263534 h 4034446"/>
              <a:gd name="connsiteX23" fmla="*/ 1337122 w 2960875"/>
              <a:gd name="connsiteY23" fmla="*/ 964276 h 4034446"/>
              <a:gd name="connsiteX24" fmla="*/ 1464584 w 2960875"/>
              <a:gd name="connsiteY24" fmla="*/ 792480 h 4034446"/>
              <a:gd name="connsiteX25" fmla="*/ 1353748 w 2960875"/>
              <a:gd name="connsiteY25" fmla="*/ 1091738 h 4034446"/>
              <a:gd name="connsiteX26" fmla="*/ 1242911 w 2960875"/>
              <a:gd name="connsiteY26" fmla="*/ 1573876 h 4034446"/>
              <a:gd name="connsiteX27" fmla="*/ 1143158 w 2960875"/>
              <a:gd name="connsiteY27" fmla="*/ 2022764 h 4034446"/>
              <a:gd name="connsiteX28" fmla="*/ 1087740 w 2960875"/>
              <a:gd name="connsiteY28" fmla="*/ 2283229 h 4034446"/>
              <a:gd name="connsiteX29" fmla="*/ 954737 w 2960875"/>
              <a:gd name="connsiteY29" fmla="*/ 2521527 h 4034446"/>
              <a:gd name="connsiteX30" fmla="*/ 755231 w 2960875"/>
              <a:gd name="connsiteY30" fmla="*/ 2721033 h 4034446"/>
              <a:gd name="connsiteX31" fmla="*/ 544642 w 2960875"/>
              <a:gd name="connsiteY31" fmla="*/ 2837411 h 4034446"/>
              <a:gd name="connsiteX32" fmla="*/ 533558 w 2960875"/>
              <a:gd name="connsiteY32" fmla="*/ 2759825 h 4034446"/>
              <a:gd name="connsiteX33" fmla="*/ 339595 w 2960875"/>
              <a:gd name="connsiteY33" fmla="*/ 2937164 h 4034446"/>
              <a:gd name="connsiteX34" fmla="*/ 611144 w 2960875"/>
              <a:gd name="connsiteY34" fmla="*/ 2931622 h 4034446"/>
              <a:gd name="connsiteX35" fmla="*/ 566809 w 2960875"/>
              <a:gd name="connsiteY35" fmla="*/ 2881745 h 4034446"/>
              <a:gd name="connsiteX36" fmla="*/ 960278 w 2960875"/>
              <a:gd name="connsiteY36" fmla="*/ 2776451 h 4034446"/>
              <a:gd name="connsiteX37" fmla="*/ 1104366 w 2960875"/>
              <a:gd name="connsiteY37" fmla="*/ 2698865 h 4034446"/>
              <a:gd name="connsiteX38" fmla="*/ 1137617 w 2960875"/>
              <a:gd name="connsiteY38" fmla="*/ 2743200 h 4034446"/>
              <a:gd name="connsiteX39" fmla="*/ 1120991 w 2960875"/>
              <a:gd name="connsiteY39" fmla="*/ 3053542 h 4034446"/>
              <a:gd name="connsiteX40" fmla="*/ 1043406 w 2960875"/>
              <a:gd name="connsiteY40" fmla="*/ 3485804 h 4034446"/>
              <a:gd name="connsiteX41" fmla="*/ 960278 w 2960875"/>
              <a:gd name="connsiteY41" fmla="*/ 3740727 h 4034446"/>
              <a:gd name="connsiteX42" fmla="*/ 904860 w 2960875"/>
              <a:gd name="connsiteY42" fmla="*/ 3690851 h 4034446"/>
              <a:gd name="connsiteX43" fmla="*/ 838358 w 2960875"/>
              <a:gd name="connsiteY43" fmla="*/ 4001193 h 4034446"/>
              <a:gd name="connsiteX44" fmla="*/ 1087740 w 2960875"/>
              <a:gd name="connsiteY44" fmla="*/ 3790604 h 4034446"/>
              <a:gd name="connsiteX45" fmla="*/ 1021238 w 2960875"/>
              <a:gd name="connsiteY45" fmla="*/ 3785062 h 4034446"/>
              <a:gd name="connsiteX46" fmla="*/ 1187493 w 2960875"/>
              <a:gd name="connsiteY46" fmla="*/ 3491345 h 4034446"/>
              <a:gd name="connsiteX47" fmla="*/ 1370373 w 2960875"/>
              <a:gd name="connsiteY47" fmla="*/ 2998124 h 4034446"/>
              <a:gd name="connsiteX48" fmla="*/ 1492293 w 2960875"/>
              <a:gd name="connsiteY48" fmla="*/ 2721033 h 4034446"/>
              <a:gd name="connsiteX49" fmla="*/ 1542169 w 2960875"/>
              <a:gd name="connsiteY49" fmla="*/ 2804160 h 4034446"/>
              <a:gd name="connsiteX50" fmla="*/ 1736133 w 2960875"/>
              <a:gd name="connsiteY50" fmla="*/ 3158836 h 4034446"/>
              <a:gd name="connsiteX51" fmla="*/ 1841428 w 2960875"/>
              <a:gd name="connsiteY51" fmla="*/ 3485804 h 4034446"/>
              <a:gd name="connsiteX52" fmla="*/ 1919013 w 2960875"/>
              <a:gd name="connsiteY52" fmla="*/ 3785062 h 4034446"/>
              <a:gd name="connsiteX53" fmla="*/ 1819260 w 2960875"/>
              <a:gd name="connsiteY53" fmla="*/ 3779520 h 4034446"/>
              <a:gd name="connsiteX54" fmla="*/ 1913471 w 2960875"/>
              <a:gd name="connsiteY54" fmla="*/ 4034444 h 4034446"/>
              <a:gd name="connsiteX55" fmla="*/ 2063100 w 2960875"/>
              <a:gd name="connsiteY55" fmla="*/ 3773978 h 4034446"/>
              <a:gd name="connsiteX56" fmla="*/ 1991057 w 2960875"/>
              <a:gd name="connsiteY56" fmla="*/ 3779520 h 4034446"/>
              <a:gd name="connsiteX57" fmla="*/ 2024308 w 2960875"/>
              <a:gd name="connsiteY57" fmla="*/ 3386051 h 4034446"/>
              <a:gd name="connsiteX58" fmla="*/ 2024308 w 2960875"/>
              <a:gd name="connsiteY58" fmla="*/ 2815244 h 4034446"/>
              <a:gd name="connsiteX59" fmla="*/ 2002140 w 2960875"/>
              <a:gd name="connsiteY59" fmla="*/ 2543694 h 4034446"/>
              <a:gd name="connsiteX60" fmla="*/ 1979973 w 2960875"/>
              <a:gd name="connsiteY60" fmla="*/ 2133600 h 4034446"/>
              <a:gd name="connsiteX61" fmla="*/ 2029849 w 2960875"/>
              <a:gd name="connsiteY61" fmla="*/ 1524000 h 4034446"/>
              <a:gd name="connsiteX62" fmla="*/ 2124060 w 2960875"/>
              <a:gd name="connsiteY62" fmla="*/ 1313411 h 4034446"/>
              <a:gd name="connsiteX63" fmla="*/ 2162853 w 2960875"/>
              <a:gd name="connsiteY63" fmla="*/ 1596044 h 4034446"/>
              <a:gd name="connsiteX64" fmla="*/ 2234897 w 2960875"/>
              <a:gd name="connsiteY64" fmla="*/ 1928553 h 4034446"/>
              <a:gd name="connsiteX65" fmla="*/ 2312482 w 2960875"/>
              <a:gd name="connsiteY65" fmla="*/ 2205644 h 4034446"/>
              <a:gd name="connsiteX66" fmla="*/ 2356817 w 2960875"/>
              <a:gd name="connsiteY66" fmla="*/ 2294313 h 4034446"/>
              <a:gd name="connsiteX67" fmla="*/ 2284773 w 2960875"/>
              <a:gd name="connsiteY67" fmla="*/ 2294313 h 4034446"/>
              <a:gd name="connsiteX68" fmla="*/ 2456569 w 2960875"/>
              <a:gd name="connsiteY68" fmla="*/ 2466109 h 4034446"/>
              <a:gd name="connsiteX69" fmla="*/ 2434402 w 2960875"/>
              <a:gd name="connsiteY69" fmla="*/ 2233353 h 4034446"/>
              <a:gd name="connsiteX70" fmla="*/ 2395609 w 2960875"/>
              <a:gd name="connsiteY70" fmla="*/ 2266604 h 4034446"/>
              <a:gd name="connsiteX71" fmla="*/ 2340191 w 2960875"/>
              <a:gd name="connsiteY71" fmla="*/ 2033847 h 4034446"/>
              <a:gd name="connsiteX72" fmla="*/ 2318024 w 2960875"/>
              <a:gd name="connsiteY72" fmla="*/ 1640378 h 4034446"/>
              <a:gd name="connsiteX73" fmla="*/ 2323566 w 2960875"/>
              <a:gd name="connsiteY73" fmla="*/ 1241367 h 4034446"/>
              <a:gd name="connsiteX74" fmla="*/ 2406693 w 2960875"/>
              <a:gd name="connsiteY74" fmla="*/ 986444 h 4034446"/>
              <a:gd name="connsiteX75" fmla="*/ 2628366 w 2960875"/>
              <a:gd name="connsiteY75" fmla="*/ 714894 h 4034446"/>
              <a:gd name="connsiteX76" fmla="*/ 2755828 w 2960875"/>
              <a:gd name="connsiteY76" fmla="*/ 587433 h 4034446"/>
              <a:gd name="connsiteX77" fmla="*/ 2960875 w 2960875"/>
              <a:gd name="connsiteY77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10649 w 2960875"/>
              <a:gd name="connsiteY7" fmla="*/ 304800 h 4034446"/>
              <a:gd name="connsiteX8" fmla="*/ 832817 w 2960875"/>
              <a:gd name="connsiteY8" fmla="*/ 249382 h 4034446"/>
              <a:gd name="connsiteX9" fmla="*/ 1004613 w 2960875"/>
              <a:gd name="connsiteY9" fmla="*/ 282633 h 4034446"/>
              <a:gd name="connsiteX10" fmla="*/ 1265078 w 2960875"/>
              <a:gd name="connsiteY10" fmla="*/ 321425 h 4034446"/>
              <a:gd name="connsiteX11" fmla="*/ 1281704 w 2960875"/>
              <a:gd name="connsiteY11" fmla="*/ 371302 h 4034446"/>
              <a:gd name="connsiteX12" fmla="*/ 1143158 w 2960875"/>
              <a:gd name="connsiteY12" fmla="*/ 703811 h 4034446"/>
              <a:gd name="connsiteX13" fmla="*/ 915944 w 2960875"/>
              <a:gd name="connsiteY13" fmla="*/ 1113905 h 4034446"/>
              <a:gd name="connsiteX14" fmla="*/ 616686 w 2960875"/>
              <a:gd name="connsiteY14" fmla="*/ 1474124 h 4034446"/>
              <a:gd name="connsiteX15" fmla="*/ 284177 w 2960875"/>
              <a:gd name="connsiteY15" fmla="*/ 1717964 h 4034446"/>
              <a:gd name="connsiteX16" fmla="*/ 201049 w 2960875"/>
              <a:gd name="connsiteY16" fmla="*/ 1756756 h 4034446"/>
              <a:gd name="connsiteX17" fmla="*/ 184424 w 2960875"/>
              <a:gd name="connsiteY17" fmla="*/ 1684713 h 4034446"/>
              <a:gd name="connsiteX18" fmla="*/ 1544 w 2960875"/>
              <a:gd name="connsiteY18" fmla="*/ 1917469 h 4034446"/>
              <a:gd name="connsiteX19" fmla="*/ 300802 w 2960875"/>
              <a:gd name="connsiteY19" fmla="*/ 1845425 h 4034446"/>
              <a:gd name="connsiteX20" fmla="*/ 245384 w 2960875"/>
              <a:gd name="connsiteY20" fmla="*/ 1806633 h 4034446"/>
              <a:gd name="connsiteX21" fmla="*/ 694271 w 2960875"/>
              <a:gd name="connsiteY21" fmla="*/ 1562793 h 4034446"/>
              <a:gd name="connsiteX22" fmla="*/ 1065573 w 2960875"/>
              <a:gd name="connsiteY22" fmla="*/ 1263534 h 4034446"/>
              <a:gd name="connsiteX23" fmla="*/ 1337122 w 2960875"/>
              <a:gd name="connsiteY23" fmla="*/ 964276 h 4034446"/>
              <a:gd name="connsiteX24" fmla="*/ 1464584 w 2960875"/>
              <a:gd name="connsiteY24" fmla="*/ 792480 h 4034446"/>
              <a:gd name="connsiteX25" fmla="*/ 1353748 w 2960875"/>
              <a:gd name="connsiteY25" fmla="*/ 1091738 h 4034446"/>
              <a:gd name="connsiteX26" fmla="*/ 1242911 w 2960875"/>
              <a:gd name="connsiteY26" fmla="*/ 1573876 h 4034446"/>
              <a:gd name="connsiteX27" fmla="*/ 1143158 w 2960875"/>
              <a:gd name="connsiteY27" fmla="*/ 2022764 h 4034446"/>
              <a:gd name="connsiteX28" fmla="*/ 1087740 w 2960875"/>
              <a:gd name="connsiteY28" fmla="*/ 2283229 h 4034446"/>
              <a:gd name="connsiteX29" fmla="*/ 954737 w 2960875"/>
              <a:gd name="connsiteY29" fmla="*/ 2521527 h 4034446"/>
              <a:gd name="connsiteX30" fmla="*/ 755231 w 2960875"/>
              <a:gd name="connsiteY30" fmla="*/ 2721033 h 4034446"/>
              <a:gd name="connsiteX31" fmla="*/ 544642 w 2960875"/>
              <a:gd name="connsiteY31" fmla="*/ 2837411 h 4034446"/>
              <a:gd name="connsiteX32" fmla="*/ 533558 w 2960875"/>
              <a:gd name="connsiteY32" fmla="*/ 2759825 h 4034446"/>
              <a:gd name="connsiteX33" fmla="*/ 339595 w 2960875"/>
              <a:gd name="connsiteY33" fmla="*/ 2937164 h 4034446"/>
              <a:gd name="connsiteX34" fmla="*/ 611144 w 2960875"/>
              <a:gd name="connsiteY34" fmla="*/ 2931622 h 4034446"/>
              <a:gd name="connsiteX35" fmla="*/ 566809 w 2960875"/>
              <a:gd name="connsiteY35" fmla="*/ 2881745 h 4034446"/>
              <a:gd name="connsiteX36" fmla="*/ 960278 w 2960875"/>
              <a:gd name="connsiteY36" fmla="*/ 2776451 h 4034446"/>
              <a:gd name="connsiteX37" fmla="*/ 1104366 w 2960875"/>
              <a:gd name="connsiteY37" fmla="*/ 2698865 h 4034446"/>
              <a:gd name="connsiteX38" fmla="*/ 1137617 w 2960875"/>
              <a:gd name="connsiteY38" fmla="*/ 2743200 h 4034446"/>
              <a:gd name="connsiteX39" fmla="*/ 1120991 w 2960875"/>
              <a:gd name="connsiteY39" fmla="*/ 3053542 h 4034446"/>
              <a:gd name="connsiteX40" fmla="*/ 1043406 w 2960875"/>
              <a:gd name="connsiteY40" fmla="*/ 3485804 h 4034446"/>
              <a:gd name="connsiteX41" fmla="*/ 960278 w 2960875"/>
              <a:gd name="connsiteY41" fmla="*/ 3740727 h 4034446"/>
              <a:gd name="connsiteX42" fmla="*/ 904860 w 2960875"/>
              <a:gd name="connsiteY42" fmla="*/ 3690851 h 4034446"/>
              <a:gd name="connsiteX43" fmla="*/ 838358 w 2960875"/>
              <a:gd name="connsiteY43" fmla="*/ 4001193 h 4034446"/>
              <a:gd name="connsiteX44" fmla="*/ 1087740 w 2960875"/>
              <a:gd name="connsiteY44" fmla="*/ 3790604 h 4034446"/>
              <a:gd name="connsiteX45" fmla="*/ 1021238 w 2960875"/>
              <a:gd name="connsiteY45" fmla="*/ 3785062 h 4034446"/>
              <a:gd name="connsiteX46" fmla="*/ 1187493 w 2960875"/>
              <a:gd name="connsiteY46" fmla="*/ 3491345 h 4034446"/>
              <a:gd name="connsiteX47" fmla="*/ 1370373 w 2960875"/>
              <a:gd name="connsiteY47" fmla="*/ 2998124 h 4034446"/>
              <a:gd name="connsiteX48" fmla="*/ 1492293 w 2960875"/>
              <a:gd name="connsiteY48" fmla="*/ 2721033 h 4034446"/>
              <a:gd name="connsiteX49" fmla="*/ 1542169 w 2960875"/>
              <a:gd name="connsiteY49" fmla="*/ 2804160 h 4034446"/>
              <a:gd name="connsiteX50" fmla="*/ 1736133 w 2960875"/>
              <a:gd name="connsiteY50" fmla="*/ 3158836 h 4034446"/>
              <a:gd name="connsiteX51" fmla="*/ 1841428 w 2960875"/>
              <a:gd name="connsiteY51" fmla="*/ 3485804 h 4034446"/>
              <a:gd name="connsiteX52" fmla="*/ 1919013 w 2960875"/>
              <a:gd name="connsiteY52" fmla="*/ 3785062 h 4034446"/>
              <a:gd name="connsiteX53" fmla="*/ 1819260 w 2960875"/>
              <a:gd name="connsiteY53" fmla="*/ 3779520 h 4034446"/>
              <a:gd name="connsiteX54" fmla="*/ 1913471 w 2960875"/>
              <a:gd name="connsiteY54" fmla="*/ 4034444 h 4034446"/>
              <a:gd name="connsiteX55" fmla="*/ 2063100 w 2960875"/>
              <a:gd name="connsiteY55" fmla="*/ 3773978 h 4034446"/>
              <a:gd name="connsiteX56" fmla="*/ 1991057 w 2960875"/>
              <a:gd name="connsiteY56" fmla="*/ 3779520 h 4034446"/>
              <a:gd name="connsiteX57" fmla="*/ 2024308 w 2960875"/>
              <a:gd name="connsiteY57" fmla="*/ 3386051 h 4034446"/>
              <a:gd name="connsiteX58" fmla="*/ 2024308 w 2960875"/>
              <a:gd name="connsiteY58" fmla="*/ 2815244 h 4034446"/>
              <a:gd name="connsiteX59" fmla="*/ 2002140 w 2960875"/>
              <a:gd name="connsiteY59" fmla="*/ 2543694 h 4034446"/>
              <a:gd name="connsiteX60" fmla="*/ 1979973 w 2960875"/>
              <a:gd name="connsiteY60" fmla="*/ 2133600 h 4034446"/>
              <a:gd name="connsiteX61" fmla="*/ 2029849 w 2960875"/>
              <a:gd name="connsiteY61" fmla="*/ 1524000 h 4034446"/>
              <a:gd name="connsiteX62" fmla="*/ 2124060 w 2960875"/>
              <a:gd name="connsiteY62" fmla="*/ 1313411 h 4034446"/>
              <a:gd name="connsiteX63" fmla="*/ 2162853 w 2960875"/>
              <a:gd name="connsiteY63" fmla="*/ 1596044 h 4034446"/>
              <a:gd name="connsiteX64" fmla="*/ 2234897 w 2960875"/>
              <a:gd name="connsiteY64" fmla="*/ 1928553 h 4034446"/>
              <a:gd name="connsiteX65" fmla="*/ 2312482 w 2960875"/>
              <a:gd name="connsiteY65" fmla="*/ 2205644 h 4034446"/>
              <a:gd name="connsiteX66" fmla="*/ 2356817 w 2960875"/>
              <a:gd name="connsiteY66" fmla="*/ 2294313 h 4034446"/>
              <a:gd name="connsiteX67" fmla="*/ 2284773 w 2960875"/>
              <a:gd name="connsiteY67" fmla="*/ 2294313 h 4034446"/>
              <a:gd name="connsiteX68" fmla="*/ 2456569 w 2960875"/>
              <a:gd name="connsiteY68" fmla="*/ 2466109 h 4034446"/>
              <a:gd name="connsiteX69" fmla="*/ 2434402 w 2960875"/>
              <a:gd name="connsiteY69" fmla="*/ 2233353 h 4034446"/>
              <a:gd name="connsiteX70" fmla="*/ 2395609 w 2960875"/>
              <a:gd name="connsiteY70" fmla="*/ 2266604 h 4034446"/>
              <a:gd name="connsiteX71" fmla="*/ 2340191 w 2960875"/>
              <a:gd name="connsiteY71" fmla="*/ 2033847 h 4034446"/>
              <a:gd name="connsiteX72" fmla="*/ 2318024 w 2960875"/>
              <a:gd name="connsiteY72" fmla="*/ 1640378 h 4034446"/>
              <a:gd name="connsiteX73" fmla="*/ 2323566 w 2960875"/>
              <a:gd name="connsiteY73" fmla="*/ 1241367 h 4034446"/>
              <a:gd name="connsiteX74" fmla="*/ 2406693 w 2960875"/>
              <a:gd name="connsiteY74" fmla="*/ 986444 h 4034446"/>
              <a:gd name="connsiteX75" fmla="*/ 2628366 w 2960875"/>
              <a:gd name="connsiteY75" fmla="*/ 714894 h 4034446"/>
              <a:gd name="connsiteX76" fmla="*/ 2755828 w 2960875"/>
              <a:gd name="connsiteY76" fmla="*/ 587433 h 4034446"/>
              <a:gd name="connsiteX77" fmla="*/ 2960875 w 2960875"/>
              <a:gd name="connsiteY77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10649 w 2960875"/>
              <a:gd name="connsiteY7" fmla="*/ 304800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10649 w 2960875"/>
              <a:gd name="connsiteY7" fmla="*/ 304800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10649 w 2960875"/>
              <a:gd name="connsiteY7" fmla="*/ 304800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2727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193035 w 2960875"/>
              <a:gd name="connsiteY1" fmla="*/ 144087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5384 w 2960875"/>
              <a:gd name="connsiteY21" fmla="*/ 1806633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7964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694271 w 2960875"/>
              <a:gd name="connsiteY22" fmla="*/ 1562793 h 4034446"/>
              <a:gd name="connsiteX23" fmla="*/ 1065573 w 2960875"/>
              <a:gd name="connsiteY23" fmla="*/ 1263534 h 4034446"/>
              <a:gd name="connsiteX24" fmla="*/ 1337122 w 2960875"/>
              <a:gd name="connsiteY24" fmla="*/ 964276 h 4034446"/>
              <a:gd name="connsiteX25" fmla="*/ 1464584 w 2960875"/>
              <a:gd name="connsiteY25" fmla="*/ 792480 h 4034446"/>
              <a:gd name="connsiteX26" fmla="*/ 1353748 w 2960875"/>
              <a:gd name="connsiteY26" fmla="*/ 1091738 h 4034446"/>
              <a:gd name="connsiteX27" fmla="*/ 1242911 w 2960875"/>
              <a:gd name="connsiteY27" fmla="*/ 1573876 h 4034446"/>
              <a:gd name="connsiteX28" fmla="*/ 1143158 w 2960875"/>
              <a:gd name="connsiteY28" fmla="*/ 2022764 h 4034446"/>
              <a:gd name="connsiteX29" fmla="*/ 1087740 w 2960875"/>
              <a:gd name="connsiteY29" fmla="*/ 2283229 h 4034446"/>
              <a:gd name="connsiteX30" fmla="*/ 954737 w 2960875"/>
              <a:gd name="connsiteY30" fmla="*/ 2521527 h 4034446"/>
              <a:gd name="connsiteX31" fmla="*/ 755231 w 2960875"/>
              <a:gd name="connsiteY31" fmla="*/ 2721033 h 4034446"/>
              <a:gd name="connsiteX32" fmla="*/ 544642 w 2960875"/>
              <a:gd name="connsiteY32" fmla="*/ 2837411 h 4034446"/>
              <a:gd name="connsiteX33" fmla="*/ 533558 w 2960875"/>
              <a:gd name="connsiteY33" fmla="*/ 2759825 h 4034446"/>
              <a:gd name="connsiteX34" fmla="*/ 339595 w 2960875"/>
              <a:gd name="connsiteY34" fmla="*/ 2937164 h 4034446"/>
              <a:gd name="connsiteX35" fmla="*/ 611144 w 2960875"/>
              <a:gd name="connsiteY35" fmla="*/ 2931622 h 4034446"/>
              <a:gd name="connsiteX36" fmla="*/ 566809 w 2960875"/>
              <a:gd name="connsiteY36" fmla="*/ 2881745 h 4034446"/>
              <a:gd name="connsiteX37" fmla="*/ 960278 w 2960875"/>
              <a:gd name="connsiteY37" fmla="*/ 2776451 h 4034446"/>
              <a:gd name="connsiteX38" fmla="*/ 1104366 w 2960875"/>
              <a:gd name="connsiteY38" fmla="*/ 2698865 h 4034446"/>
              <a:gd name="connsiteX39" fmla="*/ 1137617 w 2960875"/>
              <a:gd name="connsiteY39" fmla="*/ 2743200 h 4034446"/>
              <a:gd name="connsiteX40" fmla="*/ 1120991 w 2960875"/>
              <a:gd name="connsiteY40" fmla="*/ 3053542 h 4034446"/>
              <a:gd name="connsiteX41" fmla="*/ 1043406 w 2960875"/>
              <a:gd name="connsiteY41" fmla="*/ 3485804 h 4034446"/>
              <a:gd name="connsiteX42" fmla="*/ 960278 w 2960875"/>
              <a:gd name="connsiteY42" fmla="*/ 3740727 h 4034446"/>
              <a:gd name="connsiteX43" fmla="*/ 904860 w 2960875"/>
              <a:gd name="connsiteY43" fmla="*/ 3690851 h 4034446"/>
              <a:gd name="connsiteX44" fmla="*/ 838358 w 2960875"/>
              <a:gd name="connsiteY44" fmla="*/ 4001193 h 4034446"/>
              <a:gd name="connsiteX45" fmla="*/ 1087740 w 2960875"/>
              <a:gd name="connsiteY45" fmla="*/ 3790604 h 4034446"/>
              <a:gd name="connsiteX46" fmla="*/ 1021238 w 2960875"/>
              <a:gd name="connsiteY46" fmla="*/ 3785062 h 4034446"/>
              <a:gd name="connsiteX47" fmla="*/ 1187493 w 2960875"/>
              <a:gd name="connsiteY47" fmla="*/ 3491345 h 4034446"/>
              <a:gd name="connsiteX48" fmla="*/ 1370373 w 2960875"/>
              <a:gd name="connsiteY48" fmla="*/ 2998124 h 4034446"/>
              <a:gd name="connsiteX49" fmla="*/ 1492293 w 2960875"/>
              <a:gd name="connsiteY49" fmla="*/ 2721033 h 4034446"/>
              <a:gd name="connsiteX50" fmla="*/ 1542169 w 2960875"/>
              <a:gd name="connsiteY50" fmla="*/ 2804160 h 4034446"/>
              <a:gd name="connsiteX51" fmla="*/ 1736133 w 2960875"/>
              <a:gd name="connsiteY51" fmla="*/ 3158836 h 4034446"/>
              <a:gd name="connsiteX52" fmla="*/ 1841428 w 2960875"/>
              <a:gd name="connsiteY52" fmla="*/ 3485804 h 4034446"/>
              <a:gd name="connsiteX53" fmla="*/ 1919013 w 2960875"/>
              <a:gd name="connsiteY53" fmla="*/ 3785062 h 4034446"/>
              <a:gd name="connsiteX54" fmla="*/ 1819260 w 2960875"/>
              <a:gd name="connsiteY54" fmla="*/ 3779520 h 4034446"/>
              <a:gd name="connsiteX55" fmla="*/ 1913471 w 2960875"/>
              <a:gd name="connsiteY55" fmla="*/ 4034444 h 4034446"/>
              <a:gd name="connsiteX56" fmla="*/ 2063100 w 2960875"/>
              <a:gd name="connsiteY56" fmla="*/ 3773978 h 4034446"/>
              <a:gd name="connsiteX57" fmla="*/ 1991057 w 2960875"/>
              <a:gd name="connsiteY57" fmla="*/ 3779520 h 4034446"/>
              <a:gd name="connsiteX58" fmla="*/ 2024308 w 2960875"/>
              <a:gd name="connsiteY58" fmla="*/ 3386051 h 4034446"/>
              <a:gd name="connsiteX59" fmla="*/ 2024308 w 2960875"/>
              <a:gd name="connsiteY59" fmla="*/ 2815244 h 4034446"/>
              <a:gd name="connsiteX60" fmla="*/ 2002140 w 2960875"/>
              <a:gd name="connsiteY60" fmla="*/ 2543694 h 4034446"/>
              <a:gd name="connsiteX61" fmla="*/ 1979973 w 2960875"/>
              <a:gd name="connsiteY61" fmla="*/ 2133600 h 4034446"/>
              <a:gd name="connsiteX62" fmla="*/ 2029849 w 2960875"/>
              <a:gd name="connsiteY62" fmla="*/ 1524000 h 4034446"/>
              <a:gd name="connsiteX63" fmla="*/ 2124060 w 2960875"/>
              <a:gd name="connsiteY63" fmla="*/ 1313411 h 4034446"/>
              <a:gd name="connsiteX64" fmla="*/ 2162853 w 2960875"/>
              <a:gd name="connsiteY64" fmla="*/ 1596044 h 4034446"/>
              <a:gd name="connsiteX65" fmla="*/ 2234897 w 2960875"/>
              <a:gd name="connsiteY65" fmla="*/ 1928553 h 4034446"/>
              <a:gd name="connsiteX66" fmla="*/ 2312482 w 2960875"/>
              <a:gd name="connsiteY66" fmla="*/ 2205644 h 4034446"/>
              <a:gd name="connsiteX67" fmla="*/ 2356817 w 2960875"/>
              <a:gd name="connsiteY67" fmla="*/ 2294313 h 4034446"/>
              <a:gd name="connsiteX68" fmla="*/ 2284773 w 2960875"/>
              <a:gd name="connsiteY68" fmla="*/ 2294313 h 4034446"/>
              <a:gd name="connsiteX69" fmla="*/ 2456569 w 2960875"/>
              <a:gd name="connsiteY69" fmla="*/ 2466109 h 4034446"/>
              <a:gd name="connsiteX70" fmla="*/ 2434402 w 2960875"/>
              <a:gd name="connsiteY70" fmla="*/ 2233353 h 4034446"/>
              <a:gd name="connsiteX71" fmla="*/ 2395609 w 2960875"/>
              <a:gd name="connsiteY71" fmla="*/ 2266604 h 4034446"/>
              <a:gd name="connsiteX72" fmla="*/ 2340191 w 2960875"/>
              <a:gd name="connsiteY72" fmla="*/ 2033847 h 4034446"/>
              <a:gd name="connsiteX73" fmla="*/ 2318024 w 2960875"/>
              <a:gd name="connsiteY73" fmla="*/ 1640378 h 4034446"/>
              <a:gd name="connsiteX74" fmla="*/ 2323566 w 2960875"/>
              <a:gd name="connsiteY74" fmla="*/ 1241367 h 4034446"/>
              <a:gd name="connsiteX75" fmla="*/ 2406693 w 2960875"/>
              <a:gd name="connsiteY75" fmla="*/ 986444 h 4034446"/>
              <a:gd name="connsiteX76" fmla="*/ 2628366 w 2960875"/>
              <a:gd name="connsiteY76" fmla="*/ 714894 h 4034446"/>
              <a:gd name="connsiteX77" fmla="*/ 2755828 w 2960875"/>
              <a:gd name="connsiteY77" fmla="*/ 587433 h 4034446"/>
              <a:gd name="connsiteX78" fmla="*/ 2960875 w 2960875"/>
              <a:gd name="connsiteY78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314566 w 2960875"/>
              <a:gd name="connsiteY22" fmla="*/ 1768567 h 4034446"/>
              <a:gd name="connsiteX23" fmla="*/ 694271 w 2960875"/>
              <a:gd name="connsiteY23" fmla="*/ 1562793 h 4034446"/>
              <a:gd name="connsiteX24" fmla="*/ 1065573 w 2960875"/>
              <a:gd name="connsiteY24" fmla="*/ 1263534 h 4034446"/>
              <a:gd name="connsiteX25" fmla="*/ 1337122 w 2960875"/>
              <a:gd name="connsiteY25" fmla="*/ 964276 h 4034446"/>
              <a:gd name="connsiteX26" fmla="*/ 1464584 w 2960875"/>
              <a:gd name="connsiteY26" fmla="*/ 792480 h 4034446"/>
              <a:gd name="connsiteX27" fmla="*/ 1353748 w 2960875"/>
              <a:gd name="connsiteY27" fmla="*/ 1091738 h 4034446"/>
              <a:gd name="connsiteX28" fmla="*/ 1242911 w 2960875"/>
              <a:gd name="connsiteY28" fmla="*/ 1573876 h 4034446"/>
              <a:gd name="connsiteX29" fmla="*/ 1143158 w 2960875"/>
              <a:gd name="connsiteY29" fmla="*/ 2022764 h 4034446"/>
              <a:gd name="connsiteX30" fmla="*/ 1087740 w 2960875"/>
              <a:gd name="connsiteY30" fmla="*/ 2283229 h 4034446"/>
              <a:gd name="connsiteX31" fmla="*/ 954737 w 2960875"/>
              <a:gd name="connsiteY31" fmla="*/ 2521527 h 4034446"/>
              <a:gd name="connsiteX32" fmla="*/ 755231 w 2960875"/>
              <a:gd name="connsiteY32" fmla="*/ 2721033 h 4034446"/>
              <a:gd name="connsiteX33" fmla="*/ 544642 w 2960875"/>
              <a:gd name="connsiteY33" fmla="*/ 2837411 h 4034446"/>
              <a:gd name="connsiteX34" fmla="*/ 533558 w 2960875"/>
              <a:gd name="connsiteY34" fmla="*/ 2759825 h 4034446"/>
              <a:gd name="connsiteX35" fmla="*/ 339595 w 2960875"/>
              <a:gd name="connsiteY35" fmla="*/ 2937164 h 4034446"/>
              <a:gd name="connsiteX36" fmla="*/ 611144 w 2960875"/>
              <a:gd name="connsiteY36" fmla="*/ 2931622 h 4034446"/>
              <a:gd name="connsiteX37" fmla="*/ 566809 w 2960875"/>
              <a:gd name="connsiteY37" fmla="*/ 2881745 h 4034446"/>
              <a:gd name="connsiteX38" fmla="*/ 960278 w 2960875"/>
              <a:gd name="connsiteY38" fmla="*/ 2776451 h 4034446"/>
              <a:gd name="connsiteX39" fmla="*/ 1104366 w 2960875"/>
              <a:gd name="connsiteY39" fmla="*/ 2698865 h 4034446"/>
              <a:gd name="connsiteX40" fmla="*/ 1137617 w 2960875"/>
              <a:gd name="connsiteY40" fmla="*/ 2743200 h 4034446"/>
              <a:gd name="connsiteX41" fmla="*/ 1120991 w 2960875"/>
              <a:gd name="connsiteY41" fmla="*/ 3053542 h 4034446"/>
              <a:gd name="connsiteX42" fmla="*/ 1043406 w 2960875"/>
              <a:gd name="connsiteY42" fmla="*/ 3485804 h 4034446"/>
              <a:gd name="connsiteX43" fmla="*/ 960278 w 2960875"/>
              <a:gd name="connsiteY43" fmla="*/ 3740727 h 4034446"/>
              <a:gd name="connsiteX44" fmla="*/ 904860 w 2960875"/>
              <a:gd name="connsiteY44" fmla="*/ 3690851 h 4034446"/>
              <a:gd name="connsiteX45" fmla="*/ 838358 w 2960875"/>
              <a:gd name="connsiteY45" fmla="*/ 4001193 h 4034446"/>
              <a:gd name="connsiteX46" fmla="*/ 1087740 w 2960875"/>
              <a:gd name="connsiteY46" fmla="*/ 3790604 h 4034446"/>
              <a:gd name="connsiteX47" fmla="*/ 1021238 w 2960875"/>
              <a:gd name="connsiteY47" fmla="*/ 3785062 h 4034446"/>
              <a:gd name="connsiteX48" fmla="*/ 1187493 w 2960875"/>
              <a:gd name="connsiteY48" fmla="*/ 3491345 h 4034446"/>
              <a:gd name="connsiteX49" fmla="*/ 1370373 w 2960875"/>
              <a:gd name="connsiteY49" fmla="*/ 2998124 h 4034446"/>
              <a:gd name="connsiteX50" fmla="*/ 1492293 w 2960875"/>
              <a:gd name="connsiteY50" fmla="*/ 2721033 h 4034446"/>
              <a:gd name="connsiteX51" fmla="*/ 1542169 w 2960875"/>
              <a:gd name="connsiteY51" fmla="*/ 2804160 h 4034446"/>
              <a:gd name="connsiteX52" fmla="*/ 1736133 w 2960875"/>
              <a:gd name="connsiteY52" fmla="*/ 3158836 h 4034446"/>
              <a:gd name="connsiteX53" fmla="*/ 1841428 w 2960875"/>
              <a:gd name="connsiteY53" fmla="*/ 3485804 h 4034446"/>
              <a:gd name="connsiteX54" fmla="*/ 1919013 w 2960875"/>
              <a:gd name="connsiteY54" fmla="*/ 3785062 h 4034446"/>
              <a:gd name="connsiteX55" fmla="*/ 1819260 w 2960875"/>
              <a:gd name="connsiteY55" fmla="*/ 3779520 h 4034446"/>
              <a:gd name="connsiteX56" fmla="*/ 1913471 w 2960875"/>
              <a:gd name="connsiteY56" fmla="*/ 4034444 h 4034446"/>
              <a:gd name="connsiteX57" fmla="*/ 2063100 w 2960875"/>
              <a:gd name="connsiteY57" fmla="*/ 3773978 h 4034446"/>
              <a:gd name="connsiteX58" fmla="*/ 1991057 w 2960875"/>
              <a:gd name="connsiteY58" fmla="*/ 3779520 h 4034446"/>
              <a:gd name="connsiteX59" fmla="*/ 2024308 w 2960875"/>
              <a:gd name="connsiteY59" fmla="*/ 3386051 h 4034446"/>
              <a:gd name="connsiteX60" fmla="*/ 2024308 w 2960875"/>
              <a:gd name="connsiteY60" fmla="*/ 2815244 h 4034446"/>
              <a:gd name="connsiteX61" fmla="*/ 2002140 w 2960875"/>
              <a:gd name="connsiteY61" fmla="*/ 2543694 h 4034446"/>
              <a:gd name="connsiteX62" fmla="*/ 1979973 w 2960875"/>
              <a:gd name="connsiteY62" fmla="*/ 2133600 h 4034446"/>
              <a:gd name="connsiteX63" fmla="*/ 2029849 w 2960875"/>
              <a:gd name="connsiteY63" fmla="*/ 1524000 h 4034446"/>
              <a:gd name="connsiteX64" fmla="*/ 2124060 w 2960875"/>
              <a:gd name="connsiteY64" fmla="*/ 1313411 h 4034446"/>
              <a:gd name="connsiteX65" fmla="*/ 2162853 w 2960875"/>
              <a:gd name="connsiteY65" fmla="*/ 1596044 h 4034446"/>
              <a:gd name="connsiteX66" fmla="*/ 2234897 w 2960875"/>
              <a:gd name="connsiteY66" fmla="*/ 1928553 h 4034446"/>
              <a:gd name="connsiteX67" fmla="*/ 2312482 w 2960875"/>
              <a:gd name="connsiteY67" fmla="*/ 2205644 h 4034446"/>
              <a:gd name="connsiteX68" fmla="*/ 2356817 w 2960875"/>
              <a:gd name="connsiteY68" fmla="*/ 2294313 h 4034446"/>
              <a:gd name="connsiteX69" fmla="*/ 2284773 w 2960875"/>
              <a:gd name="connsiteY69" fmla="*/ 2294313 h 4034446"/>
              <a:gd name="connsiteX70" fmla="*/ 2456569 w 2960875"/>
              <a:gd name="connsiteY70" fmla="*/ 2466109 h 4034446"/>
              <a:gd name="connsiteX71" fmla="*/ 2434402 w 2960875"/>
              <a:gd name="connsiteY71" fmla="*/ 2233353 h 4034446"/>
              <a:gd name="connsiteX72" fmla="*/ 2395609 w 2960875"/>
              <a:gd name="connsiteY72" fmla="*/ 2266604 h 4034446"/>
              <a:gd name="connsiteX73" fmla="*/ 2340191 w 2960875"/>
              <a:gd name="connsiteY73" fmla="*/ 2033847 h 4034446"/>
              <a:gd name="connsiteX74" fmla="*/ 2318024 w 2960875"/>
              <a:gd name="connsiteY74" fmla="*/ 1640378 h 4034446"/>
              <a:gd name="connsiteX75" fmla="*/ 2323566 w 2960875"/>
              <a:gd name="connsiteY75" fmla="*/ 1241367 h 4034446"/>
              <a:gd name="connsiteX76" fmla="*/ 2406693 w 2960875"/>
              <a:gd name="connsiteY76" fmla="*/ 986444 h 4034446"/>
              <a:gd name="connsiteX77" fmla="*/ 2628366 w 2960875"/>
              <a:gd name="connsiteY77" fmla="*/ 714894 h 4034446"/>
              <a:gd name="connsiteX78" fmla="*/ 2755828 w 2960875"/>
              <a:gd name="connsiteY78" fmla="*/ 587433 h 4034446"/>
              <a:gd name="connsiteX79" fmla="*/ 2960875 w 2960875"/>
              <a:gd name="connsiteY79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314566 w 2960875"/>
              <a:gd name="connsiteY22" fmla="*/ 1768567 h 4034446"/>
              <a:gd name="connsiteX23" fmla="*/ 694271 w 2960875"/>
              <a:gd name="connsiteY23" fmla="*/ 1562793 h 4034446"/>
              <a:gd name="connsiteX24" fmla="*/ 1065573 w 2960875"/>
              <a:gd name="connsiteY24" fmla="*/ 1263534 h 4034446"/>
              <a:gd name="connsiteX25" fmla="*/ 1337122 w 2960875"/>
              <a:gd name="connsiteY25" fmla="*/ 964276 h 4034446"/>
              <a:gd name="connsiteX26" fmla="*/ 1464584 w 2960875"/>
              <a:gd name="connsiteY26" fmla="*/ 792480 h 4034446"/>
              <a:gd name="connsiteX27" fmla="*/ 1353748 w 2960875"/>
              <a:gd name="connsiteY27" fmla="*/ 1091738 h 4034446"/>
              <a:gd name="connsiteX28" fmla="*/ 1242911 w 2960875"/>
              <a:gd name="connsiteY28" fmla="*/ 1573876 h 4034446"/>
              <a:gd name="connsiteX29" fmla="*/ 1143158 w 2960875"/>
              <a:gd name="connsiteY29" fmla="*/ 2022764 h 4034446"/>
              <a:gd name="connsiteX30" fmla="*/ 1087740 w 2960875"/>
              <a:gd name="connsiteY30" fmla="*/ 2283229 h 4034446"/>
              <a:gd name="connsiteX31" fmla="*/ 954737 w 2960875"/>
              <a:gd name="connsiteY31" fmla="*/ 2521527 h 4034446"/>
              <a:gd name="connsiteX32" fmla="*/ 755231 w 2960875"/>
              <a:gd name="connsiteY32" fmla="*/ 2721033 h 4034446"/>
              <a:gd name="connsiteX33" fmla="*/ 544642 w 2960875"/>
              <a:gd name="connsiteY33" fmla="*/ 2837411 h 4034446"/>
              <a:gd name="connsiteX34" fmla="*/ 533558 w 2960875"/>
              <a:gd name="connsiteY34" fmla="*/ 2759825 h 4034446"/>
              <a:gd name="connsiteX35" fmla="*/ 339595 w 2960875"/>
              <a:gd name="connsiteY35" fmla="*/ 2937164 h 4034446"/>
              <a:gd name="connsiteX36" fmla="*/ 611144 w 2960875"/>
              <a:gd name="connsiteY36" fmla="*/ 2931622 h 4034446"/>
              <a:gd name="connsiteX37" fmla="*/ 566809 w 2960875"/>
              <a:gd name="connsiteY37" fmla="*/ 2881745 h 4034446"/>
              <a:gd name="connsiteX38" fmla="*/ 960278 w 2960875"/>
              <a:gd name="connsiteY38" fmla="*/ 2776451 h 4034446"/>
              <a:gd name="connsiteX39" fmla="*/ 1104366 w 2960875"/>
              <a:gd name="connsiteY39" fmla="*/ 2698865 h 4034446"/>
              <a:gd name="connsiteX40" fmla="*/ 1137617 w 2960875"/>
              <a:gd name="connsiteY40" fmla="*/ 2743200 h 4034446"/>
              <a:gd name="connsiteX41" fmla="*/ 1120991 w 2960875"/>
              <a:gd name="connsiteY41" fmla="*/ 3053542 h 4034446"/>
              <a:gd name="connsiteX42" fmla="*/ 1043406 w 2960875"/>
              <a:gd name="connsiteY42" fmla="*/ 3485804 h 4034446"/>
              <a:gd name="connsiteX43" fmla="*/ 960278 w 2960875"/>
              <a:gd name="connsiteY43" fmla="*/ 3740727 h 4034446"/>
              <a:gd name="connsiteX44" fmla="*/ 904860 w 2960875"/>
              <a:gd name="connsiteY44" fmla="*/ 3690851 h 4034446"/>
              <a:gd name="connsiteX45" fmla="*/ 838358 w 2960875"/>
              <a:gd name="connsiteY45" fmla="*/ 4001193 h 4034446"/>
              <a:gd name="connsiteX46" fmla="*/ 1087740 w 2960875"/>
              <a:gd name="connsiteY46" fmla="*/ 3790604 h 4034446"/>
              <a:gd name="connsiteX47" fmla="*/ 1021238 w 2960875"/>
              <a:gd name="connsiteY47" fmla="*/ 3785062 h 4034446"/>
              <a:gd name="connsiteX48" fmla="*/ 1187493 w 2960875"/>
              <a:gd name="connsiteY48" fmla="*/ 3491345 h 4034446"/>
              <a:gd name="connsiteX49" fmla="*/ 1370373 w 2960875"/>
              <a:gd name="connsiteY49" fmla="*/ 2998124 h 4034446"/>
              <a:gd name="connsiteX50" fmla="*/ 1492293 w 2960875"/>
              <a:gd name="connsiteY50" fmla="*/ 2721033 h 4034446"/>
              <a:gd name="connsiteX51" fmla="*/ 1542169 w 2960875"/>
              <a:gd name="connsiteY51" fmla="*/ 2804160 h 4034446"/>
              <a:gd name="connsiteX52" fmla="*/ 1736133 w 2960875"/>
              <a:gd name="connsiteY52" fmla="*/ 3158836 h 4034446"/>
              <a:gd name="connsiteX53" fmla="*/ 1841428 w 2960875"/>
              <a:gd name="connsiteY53" fmla="*/ 3485804 h 4034446"/>
              <a:gd name="connsiteX54" fmla="*/ 1919013 w 2960875"/>
              <a:gd name="connsiteY54" fmla="*/ 3785062 h 4034446"/>
              <a:gd name="connsiteX55" fmla="*/ 1819260 w 2960875"/>
              <a:gd name="connsiteY55" fmla="*/ 3779520 h 4034446"/>
              <a:gd name="connsiteX56" fmla="*/ 1913471 w 2960875"/>
              <a:gd name="connsiteY56" fmla="*/ 4034444 h 4034446"/>
              <a:gd name="connsiteX57" fmla="*/ 2063100 w 2960875"/>
              <a:gd name="connsiteY57" fmla="*/ 3773978 h 4034446"/>
              <a:gd name="connsiteX58" fmla="*/ 1991057 w 2960875"/>
              <a:gd name="connsiteY58" fmla="*/ 3779520 h 4034446"/>
              <a:gd name="connsiteX59" fmla="*/ 2024308 w 2960875"/>
              <a:gd name="connsiteY59" fmla="*/ 3386051 h 4034446"/>
              <a:gd name="connsiteX60" fmla="*/ 2024308 w 2960875"/>
              <a:gd name="connsiteY60" fmla="*/ 2815244 h 4034446"/>
              <a:gd name="connsiteX61" fmla="*/ 2002140 w 2960875"/>
              <a:gd name="connsiteY61" fmla="*/ 2543694 h 4034446"/>
              <a:gd name="connsiteX62" fmla="*/ 1979973 w 2960875"/>
              <a:gd name="connsiteY62" fmla="*/ 2133600 h 4034446"/>
              <a:gd name="connsiteX63" fmla="*/ 2029849 w 2960875"/>
              <a:gd name="connsiteY63" fmla="*/ 1524000 h 4034446"/>
              <a:gd name="connsiteX64" fmla="*/ 2124060 w 2960875"/>
              <a:gd name="connsiteY64" fmla="*/ 1313411 h 4034446"/>
              <a:gd name="connsiteX65" fmla="*/ 2162853 w 2960875"/>
              <a:gd name="connsiteY65" fmla="*/ 1596044 h 4034446"/>
              <a:gd name="connsiteX66" fmla="*/ 2234897 w 2960875"/>
              <a:gd name="connsiteY66" fmla="*/ 1928553 h 4034446"/>
              <a:gd name="connsiteX67" fmla="*/ 2312482 w 2960875"/>
              <a:gd name="connsiteY67" fmla="*/ 2205644 h 4034446"/>
              <a:gd name="connsiteX68" fmla="*/ 2356817 w 2960875"/>
              <a:gd name="connsiteY68" fmla="*/ 2294313 h 4034446"/>
              <a:gd name="connsiteX69" fmla="*/ 2284773 w 2960875"/>
              <a:gd name="connsiteY69" fmla="*/ 2294313 h 4034446"/>
              <a:gd name="connsiteX70" fmla="*/ 2456569 w 2960875"/>
              <a:gd name="connsiteY70" fmla="*/ 2466109 h 4034446"/>
              <a:gd name="connsiteX71" fmla="*/ 2434402 w 2960875"/>
              <a:gd name="connsiteY71" fmla="*/ 2233353 h 4034446"/>
              <a:gd name="connsiteX72" fmla="*/ 2395609 w 2960875"/>
              <a:gd name="connsiteY72" fmla="*/ 2266604 h 4034446"/>
              <a:gd name="connsiteX73" fmla="*/ 2340191 w 2960875"/>
              <a:gd name="connsiteY73" fmla="*/ 2033847 h 4034446"/>
              <a:gd name="connsiteX74" fmla="*/ 2318024 w 2960875"/>
              <a:gd name="connsiteY74" fmla="*/ 1640378 h 4034446"/>
              <a:gd name="connsiteX75" fmla="*/ 2323566 w 2960875"/>
              <a:gd name="connsiteY75" fmla="*/ 1241367 h 4034446"/>
              <a:gd name="connsiteX76" fmla="*/ 2406693 w 2960875"/>
              <a:gd name="connsiteY76" fmla="*/ 986444 h 4034446"/>
              <a:gd name="connsiteX77" fmla="*/ 2628366 w 2960875"/>
              <a:gd name="connsiteY77" fmla="*/ 714894 h 4034446"/>
              <a:gd name="connsiteX78" fmla="*/ 2755828 w 2960875"/>
              <a:gd name="connsiteY78" fmla="*/ 587433 h 4034446"/>
              <a:gd name="connsiteX79" fmla="*/ 2960875 w 2960875"/>
              <a:gd name="connsiteY79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314566 w 2960875"/>
              <a:gd name="connsiteY22" fmla="*/ 1768567 h 4034446"/>
              <a:gd name="connsiteX23" fmla="*/ 694271 w 2960875"/>
              <a:gd name="connsiteY23" fmla="*/ 1562793 h 4034446"/>
              <a:gd name="connsiteX24" fmla="*/ 1065573 w 2960875"/>
              <a:gd name="connsiteY24" fmla="*/ 1263534 h 4034446"/>
              <a:gd name="connsiteX25" fmla="*/ 1337122 w 2960875"/>
              <a:gd name="connsiteY25" fmla="*/ 964276 h 4034446"/>
              <a:gd name="connsiteX26" fmla="*/ 1464584 w 2960875"/>
              <a:gd name="connsiteY26" fmla="*/ 792480 h 4034446"/>
              <a:gd name="connsiteX27" fmla="*/ 1353748 w 2960875"/>
              <a:gd name="connsiteY27" fmla="*/ 1091738 h 4034446"/>
              <a:gd name="connsiteX28" fmla="*/ 1242911 w 2960875"/>
              <a:gd name="connsiteY28" fmla="*/ 1573876 h 4034446"/>
              <a:gd name="connsiteX29" fmla="*/ 1143158 w 2960875"/>
              <a:gd name="connsiteY29" fmla="*/ 2022764 h 4034446"/>
              <a:gd name="connsiteX30" fmla="*/ 1087740 w 2960875"/>
              <a:gd name="connsiteY30" fmla="*/ 2283229 h 4034446"/>
              <a:gd name="connsiteX31" fmla="*/ 954737 w 2960875"/>
              <a:gd name="connsiteY31" fmla="*/ 2521527 h 4034446"/>
              <a:gd name="connsiteX32" fmla="*/ 755231 w 2960875"/>
              <a:gd name="connsiteY32" fmla="*/ 2721033 h 4034446"/>
              <a:gd name="connsiteX33" fmla="*/ 544642 w 2960875"/>
              <a:gd name="connsiteY33" fmla="*/ 2837411 h 4034446"/>
              <a:gd name="connsiteX34" fmla="*/ 533558 w 2960875"/>
              <a:gd name="connsiteY34" fmla="*/ 2759825 h 4034446"/>
              <a:gd name="connsiteX35" fmla="*/ 339595 w 2960875"/>
              <a:gd name="connsiteY35" fmla="*/ 2937164 h 4034446"/>
              <a:gd name="connsiteX36" fmla="*/ 611144 w 2960875"/>
              <a:gd name="connsiteY36" fmla="*/ 2931622 h 4034446"/>
              <a:gd name="connsiteX37" fmla="*/ 566809 w 2960875"/>
              <a:gd name="connsiteY37" fmla="*/ 2881745 h 4034446"/>
              <a:gd name="connsiteX38" fmla="*/ 960278 w 2960875"/>
              <a:gd name="connsiteY38" fmla="*/ 2776451 h 4034446"/>
              <a:gd name="connsiteX39" fmla="*/ 1104366 w 2960875"/>
              <a:gd name="connsiteY39" fmla="*/ 2698865 h 4034446"/>
              <a:gd name="connsiteX40" fmla="*/ 1137617 w 2960875"/>
              <a:gd name="connsiteY40" fmla="*/ 2743200 h 4034446"/>
              <a:gd name="connsiteX41" fmla="*/ 1120991 w 2960875"/>
              <a:gd name="connsiteY41" fmla="*/ 3053542 h 4034446"/>
              <a:gd name="connsiteX42" fmla="*/ 1043406 w 2960875"/>
              <a:gd name="connsiteY42" fmla="*/ 3485804 h 4034446"/>
              <a:gd name="connsiteX43" fmla="*/ 960278 w 2960875"/>
              <a:gd name="connsiteY43" fmla="*/ 3740727 h 4034446"/>
              <a:gd name="connsiteX44" fmla="*/ 904860 w 2960875"/>
              <a:gd name="connsiteY44" fmla="*/ 3690851 h 4034446"/>
              <a:gd name="connsiteX45" fmla="*/ 838358 w 2960875"/>
              <a:gd name="connsiteY45" fmla="*/ 4001193 h 4034446"/>
              <a:gd name="connsiteX46" fmla="*/ 1087740 w 2960875"/>
              <a:gd name="connsiteY46" fmla="*/ 3790604 h 4034446"/>
              <a:gd name="connsiteX47" fmla="*/ 1021238 w 2960875"/>
              <a:gd name="connsiteY47" fmla="*/ 3785062 h 4034446"/>
              <a:gd name="connsiteX48" fmla="*/ 1187493 w 2960875"/>
              <a:gd name="connsiteY48" fmla="*/ 3491345 h 4034446"/>
              <a:gd name="connsiteX49" fmla="*/ 1370373 w 2960875"/>
              <a:gd name="connsiteY49" fmla="*/ 2998124 h 4034446"/>
              <a:gd name="connsiteX50" fmla="*/ 1492293 w 2960875"/>
              <a:gd name="connsiteY50" fmla="*/ 2721033 h 4034446"/>
              <a:gd name="connsiteX51" fmla="*/ 1542169 w 2960875"/>
              <a:gd name="connsiteY51" fmla="*/ 2804160 h 4034446"/>
              <a:gd name="connsiteX52" fmla="*/ 1736133 w 2960875"/>
              <a:gd name="connsiteY52" fmla="*/ 3158836 h 4034446"/>
              <a:gd name="connsiteX53" fmla="*/ 1841428 w 2960875"/>
              <a:gd name="connsiteY53" fmla="*/ 3485804 h 4034446"/>
              <a:gd name="connsiteX54" fmla="*/ 1919013 w 2960875"/>
              <a:gd name="connsiteY54" fmla="*/ 3785062 h 4034446"/>
              <a:gd name="connsiteX55" fmla="*/ 1819260 w 2960875"/>
              <a:gd name="connsiteY55" fmla="*/ 3779520 h 4034446"/>
              <a:gd name="connsiteX56" fmla="*/ 1913471 w 2960875"/>
              <a:gd name="connsiteY56" fmla="*/ 4034444 h 4034446"/>
              <a:gd name="connsiteX57" fmla="*/ 2063100 w 2960875"/>
              <a:gd name="connsiteY57" fmla="*/ 3773978 h 4034446"/>
              <a:gd name="connsiteX58" fmla="*/ 1991057 w 2960875"/>
              <a:gd name="connsiteY58" fmla="*/ 3779520 h 4034446"/>
              <a:gd name="connsiteX59" fmla="*/ 2024308 w 2960875"/>
              <a:gd name="connsiteY59" fmla="*/ 3386051 h 4034446"/>
              <a:gd name="connsiteX60" fmla="*/ 2024308 w 2960875"/>
              <a:gd name="connsiteY60" fmla="*/ 2815244 h 4034446"/>
              <a:gd name="connsiteX61" fmla="*/ 2002140 w 2960875"/>
              <a:gd name="connsiteY61" fmla="*/ 2543694 h 4034446"/>
              <a:gd name="connsiteX62" fmla="*/ 1979973 w 2960875"/>
              <a:gd name="connsiteY62" fmla="*/ 2133600 h 4034446"/>
              <a:gd name="connsiteX63" fmla="*/ 2029849 w 2960875"/>
              <a:gd name="connsiteY63" fmla="*/ 1524000 h 4034446"/>
              <a:gd name="connsiteX64" fmla="*/ 2124060 w 2960875"/>
              <a:gd name="connsiteY64" fmla="*/ 1313411 h 4034446"/>
              <a:gd name="connsiteX65" fmla="*/ 2162853 w 2960875"/>
              <a:gd name="connsiteY65" fmla="*/ 1596044 h 4034446"/>
              <a:gd name="connsiteX66" fmla="*/ 2234897 w 2960875"/>
              <a:gd name="connsiteY66" fmla="*/ 1928553 h 4034446"/>
              <a:gd name="connsiteX67" fmla="*/ 2312482 w 2960875"/>
              <a:gd name="connsiteY67" fmla="*/ 2205644 h 4034446"/>
              <a:gd name="connsiteX68" fmla="*/ 2356817 w 2960875"/>
              <a:gd name="connsiteY68" fmla="*/ 2294313 h 4034446"/>
              <a:gd name="connsiteX69" fmla="*/ 2284773 w 2960875"/>
              <a:gd name="connsiteY69" fmla="*/ 2294313 h 4034446"/>
              <a:gd name="connsiteX70" fmla="*/ 2456569 w 2960875"/>
              <a:gd name="connsiteY70" fmla="*/ 2466109 h 4034446"/>
              <a:gd name="connsiteX71" fmla="*/ 2434402 w 2960875"/>
              <a:gd name="connsiteY71" fmla="*/ 2233353 h 4034446"/>
              <a:gd name="connsiteX72" fmla="*/ 2395609 w 2960875"/>
              <a:gd name="connsiteY72" fmla="*/ 2266604 h 4034446"/>
              <a:gd name="connsiteX73" fmla="*/ 2340191 w 2960875"/>
              <a:gd name="connsiteY73" fmla="*/ 2033847 h 4034446"/>
              <a:gd name="connsiteX74" fmla="*/ 2318024 w 2960875"/>
              <a:gd name="connsiteY74" fmla="*/ 1640378 h 4034446"/>
              <a:gd name="connsiteX75" fmla="*/ 2323566 w 2960875"/>
              <a:gd name="connsiteY75" fmla="*/ 1241367 h 4034446"/>
              <a:gd name="connsiteX76" fmla="*/ 2406693 w 2960875"/>
              <a:gd name="connsiteY76" fmla="*/ 986444 h 4034446"/>
              <a:gd name="connsiteX77" fmla="*/ 2628366 w 2960875"/>
              <a:gd name="connsiteY77" fmla="*/ 714894 h 4034446"/>
              <a:gd name="connsiteX78" fmla="*/ 2755828 w 2960875"/>
              <a:gd name="connsiteY78" fmla="*/ 587433 h 4034446"/>
              <a:gd name="connsiteX79" fmla="*/ 2960875 w 2960875"/>
              <a:gd name="connsiteY79" fmla="*/ 459971 h 4034446"/>
              <a:gd name="connsiteX0" fmla="*/ 1287246 w 2960875"/>
              <a:gd name="connsiteY0" fmla="*/ 0 h 4034446"/>
              <a:gd name="connsiteX1" fmla="*/ 1203028 w 2960875"/>
              <a:gd name="connsiteY1" fmla="*/ 126598 h 4034446"/>
              <a:gd name="connsiteX2" fmla="*/ 1043406 w 2960875"/>
              <a:gd name="connsiteY2" fmla="*/ 188422 h 4034446"/>
              <a:gd name="connsiteX3" fmla="*/ 915944 w 2960875"/>
              <a:gd name="connsiteY3" fmla="*/ 210589 h 4034446"/>
              <a:gd name="connsiteX4" fmla="*/ 832817 w 2960875"/>
              <a:gd name="connsiteY4" fmla="*/ 205047 h 4034446"/>
              <a:gd name="connsiteX5" fmla="*/ 842265 w 2960875"/>
              <a:gd name="connsiteY5" fmla="*/ 155171 h 4034446"/>
              <a:gd name="connsiteX6" fmla="*/ 677646 w 2960875"/>
              <a:gd name="connsiteY6" fmla="*/ 216131 h 4034446"/>
              <a:gd name="connsiteX7" fmla="*/ 830636 w 2960875"/>
              <a:gd name="connsiteY7" fmla="*/ 312295 h 4034446"/>
              <a:gd name="connsiteX8" fmla="*/ 832817 w 2960875"/>
              <a:gd name="connsiteY8" fmla="*/ 249382 h 4034446"/>
              <a:gd name="connsiteX9" fmla="*/ 914172 w 2960875"/>
              <a:gd name="connsiteY9" fmla="*/ 264554 h 4034446"/>
              <a:gd name="connsiteX10" fmla="*/ 1004613 w 2960875"/>
              <a:gd name="connsiteY10" fmla="*/ 282633 h 4034446"/>
              <a:gd name="connsiteX11" fmla="*/ 1265078 w 2960875"/>
              <a:gd name="connsiteY11" fmla="*/ 321425 h 4034446"/>
              <a:gd name="connsiteX12" fmla="*/ 1281704 w 2960875"/>
              <a:gd name="connsiteY12" fmla="*/ 371302 h 4034446"/>
              <a:gd name="connsiteX13" fmla="*/ 1143158 w 2960875"/>
              <a:gd name="connsiteY13" fmla="*/ 703811 h 4034446"/>
              <a:gd name="connsiteX14" fmla="*/ 915944 w 2960875"/>
              <a:gd name="connsiteY14" fmla="*/ 1113905 h 4034446"/>
              <a:gd name="connsiteX15" fmla="*/ 616686 w 2960875"/>
              <a:gd name="connsiteY15" fmla="*/ 1474124 h 4034446"/>
              <a:gd name="connsiteX16" fmla="*/ 284177 w 2960875"/>
              <a:gd name="connsiteY16" fmla="*/ 1710469 h 4034446"/>
              <a:gd name="connsiteX17" fmla="*/ 201049 w 2960875"/>
              <a:gd name="connsiteY17" fmla="*/ 1756756 h 4034446"/>
              <a:gd name="connsiteX18" fmla="*/ 184424 w 2960875"/>
              <a:gd name="connsiteY18" fmla="*/ 1684713 h 4034446"/>
              <a:gd name="connsiteX19" fmla="*/ 1544 w 2960875"/>
              <a:gd name="connsiteY19" fmla="*/ 1917469 h 4034446"/>
              <a:gd name="connsiteX20" fmla="*/ 300802 w 2960875"/>
              <a:gd name="connsiteY20" fmla="*/ 1845425 h 4034446"/>
              <a:gd name="connsiteX21" fmla="*/ 242886 w 2960875"/>
              <a:gd name="connsiteY21" fmla="*/ 1811630 h 4034446"/>
              <a:gd name="connsiteX22" fmla="*/ 314566 w 2960875"/>
              <a:gd name="connsiteY22" fmla="*/ 1768567 h 4034446"/>
              <a:gd name="connsiteX23" fmla="*/ 694271 w 2960875"/>
              <a:gd name="connsiteY23" fmla="*/ 1562793 h 4034446"/>
              <a:gd name="connsiteX24" fmla="*/ 1065573 w 2960875"/>
              <a:gd name="connsiteY24" fmla="*/ 1263534 h 4034446"/>
              <a:gd name="connsiteX25" fmla="*/ 1337122 w 2960875"/>
              <a:gd name="connsiteY25" fmla="*/ 964276 h 4034446"/>
              <a:gd name="connsiteX26" fmla="*/ 1464584 w 2960875"/>
              <a:gd name="connsiteY26" fmla="*/ 792480 h 4034446"/>
              <a:gd name="connsiteX27" fmla="*/ 1353748 w 2960875"/>
              <a:gd name="connsiteY27" fmla="*/ 1091738 h 4034446"/>
              <a:gd name="connsiteX28" fmla="*/ 1242911 w 2960875"/>
              <a:gd name="connsiteY28" fmla="*/ 1573876 h 4034446"/>
              <a:gd name="connsiteX29" fmla="*/ 1143158 w 2960875"/>
              <a:gd name="connsiteY29" fmla="*/ 2022764 h 4034446"/>
              <a:gd name="connsiteX30" fmla="*/ 1087740 w 2960875"/>
              <a:gd name="connsiteY30" fmla="*/ 2283229 h 4034446"/>
              <a:gd name="connsiteX31" fmla="*/ 954737 w 2960875"/>
              <a:gd name="connsiteY31" fmla="*/ 2521527 h 4034446"/>
              <a:gd name="connsiteX32" fmla="*/ 755231 w 2960875"/>
              <a:gd name="connsiteY32" fmla="*/ 2721033 h 4034446"/>
              <a:gd name="connsiteX33" fmla="*/ 544642 w 2960875"/>
              <a:gd name="connsiteY33" fmla="*/ 2837411 h 4034446"/>
              <a:gd name="connsiteX34" fmla="*/ 533558 w 2960875"/>
              <a:gd name="connsiteY34" fmla="*/ 2759825 h 4034446"/>
              <a:gd name="connsiteX35" fmla="*/ 339595 w 2960875"/>
              <a:gd name="connsiteY35" fmla="*/ 2937164 h 4034446"/>
              <a:gd name="connsiteX36" fmla="*/ 611144 w 2960875"/>
              <a:gd name="connsiteY36" fmla="*/ 2931622 h 4034446"/>
              <a:gd name="connsiteX37" fmla="*/ 566809 w 2960875"/>
              <a:gd name="connsiteY37" fmla="*/ 2881745 h 4034446"/>
              <a:gd name="connsiteX38" fmla="*/ 960278 w 2960875"/>
              <a:gd name="connsiteY38" fmla="*/ 2776451 h 4034446"/>
              <a:gd name="connsiteX39" fmla="*/ 1104366 w 2960875"/>
              <a:gd name="connsiteY39" fmla="*/ 2698865 h 4034446"/>
              <a:gd name="connsiteX40" fmla="*/ 1137617 w 2960875"/>
              <a:gd name="connsiteY40" fmla="*/ 2743200 h 4034446"/>
              <a:gd name="connsiteX41" fmla="*/ 1120991 w 2960875"/>
              <a:gd name="connsiteY41" fmla="*/ 3053542 h 4034446"/>
              <a:gd name="connsiteX42" fmla="*/ 1043406 w 2960875"/>
              <a:gd name="connsiteY42" fmla="*/ 3485804 h 4034446"/>
              <a:gd name="connsiteX43" fmla="*/ 960278 w 2960875"/>
              <a:gd name="connsiteY43" fmla="*/ 3740727 h 4034446"/>
              <a:gd name="connsiteX44" fmla="*/ 904860 w 2960875"/>
              <a:gd name="connsiteY44" fmla="*/ 3690851 h 4034446"/>
              <a:gd name="connsiteX45" fmla="*/ 838358 w 2960875"/>
              <a:gd name="connsiteY45" fmla="*/ 4001193 h 4034446"/>
              <a:gd name="connsiteX46" fmla="*/ 1087740 w 2960875"/>
              <a:gd name="connsiteY46" fmla="*/ 3790604 h 4034446"/>
              <a:gd name="connsiteX47" fmla="*/ 1021238 w 2960875"/>
              <a:gd name="connsiteY47" fmla="*/ 3785062 h 4034446"/>
              <a:gd name="connsiteX48" fmla="*/ 1187493 w 2960875"/>
              <a:gd name="connsiteY48" fmla="*/ 3491345 h 4034446"/>
              <a:gd name="connsiteX49" fmla="*/ 1370373 w 2960875"/>
              <a:gd name="connsiteY49" fmla="*/ 2998124 h 4034446"/>
              <a:gd name="connsiteX50" fmla="*/ 1492293 w 2960875"/>
              <a:gd name="connsiteY50" fmla="*/ 2721033 h 4034446"/>
              <a:gd name="connsiteX51" fmla="*/ 1542169 w 2960875"/>
              <a:gd name="connsiteY51" fmla="*/ 2804160 h 4034446"/>
              <a:gd name="connsiteX52" fmla="*/ 1736133 w 2960875"/>
              <a:gd name="connsiteY52" fmla="*/ 3158836 h 4034446"/>
              <a:gd name="connsiteX53" fmla="*/ 1841428 w 2960875"/>
              <a:gd name="connsiteY53" fmla="*/ 3485804 h 4034446"/>
              <a:gd name="connsiteX54" fmla="*/ 1919013 w 2960875"/>
              <a:gd name="connsiteY54" fmla="*/ 3785062 h 4034446"/>
              <a:gd name="connsiteX55" fmla="*/ 1819260 w 2960875"/>
              <a:gd name="connsiteY55" fmla="*/ 3779520 h 4034446"/>
              <a:gd name="connsiteX56" fmla="*/ 1913471 w 2960875"/>
              <a:gd name="connsiteY56" fmla="*/ 4034444 h 4034446"/>
              <a:gd name="connsiteX57" fmla="*/ 2063100 w 2960875"/>
              <a:gd name="connsiteY57" fmla="*/ 3773978 h 4034446"/>
              <a:gd name="connsiteX58" fmla="*/ 1991057 w 2960875"/>
              <a:gd name="connsiteY58" fmla="*/ 3779520 h 4034446"/>
              <a:gd name="connsiteX59" fmla="*/ 2024308 w 2960875"/>
              <a:gd name="connsiteY59" fmla="*/ 3386051 h 4034446"/>
              <a:gd name="connsiteX60" fmla="*/ 2024308 w 2960875"/>
              <a:gd name="connsiteY60" fmla="*/ 2815244 h 4034446"/>
              <a:gd name="connsiteX61" fmla="*/ 2002140 w 2960875"/>
              <a:gd name="connsiteY61" fmla="*/ 2543694 h 4034446"/>
              <a:gd name="connsiteX62" fmla="*/ 1979973 w 2960875"/>
              <a:gd name="connsiteY62" fmla="*/ 2133600 h 4034446"/>
              <a:gd name="connsiteX63" fmla="*/ 2029849 w 2960875"/>
              <a:gd name="connsiteY63" fmla="*/ 1524000 h 4034446"/>
              <a:gd name="connsiteX64" fmla="*/ 2124060 w 2960875"/>
              <a:gd name="connsiteY64" fmla="*/ 1313411 h 4034446"/>
              <a:gd name="connsiteX65" fmla="*/ 2162853 w 2960875"/>
              <a:gd name="connsiteY65" fmla="*/ 1596044 h 4034446"/>
              <a:gd name="connsiteX66" fmla="*/ 2234897 w 2960875"/>
              <a:gd name="connsiteY66" fmla="*/ 1928553 h 4034446"/>
              <a:gd name="connsiteX67" fmla="*/ 2312482 w 2960875"/>
              <a:gd name="connsiteY67" fmla="*/ 2205644 h 4034446"/>
              <a:gd name="connsiteX68" fmla="*/ 2356817 w 2960875"/>
              <a:gd name="connsiteY68" fmla="*/ 2294313 h 4034446"/>
              <a:gd name="connsiteX69" fmla="*/ 2284773 w 2960875"/>
              <a:gd name="connsiteY69" fmla="*/ 2294313 h 4034446"/>
              <a:gd name="connsiteX70" fmla="*/ 2456569 w 2960875"/>
              <a:gd name="connsiteY70" fmla="*/ 2466109 h 4034446"/>
              <a:gd name="connsiteX71" fmla="*/ 2434402 w 2960875"/>
              <a:gd name="connsiteY71" fmla="*/ 2233353 h 4034446"/>
              <a:gd name="connsiteX72" fmla="*/ 2395609 w 2960875"/>
              <a:gd name="connsiteY72" fmla="*/ 2266604 h 4034446"/>
              <a:gd name="connsiteX73" fmla="*/ 2340191 w 2960875"/>
              <a:gd name="connsiteY73" fmla="*/ 2033847 h 4034446"/>
              <a:gd name="connsiteX74" fmla="*/ 2318024 w 2960875"/>
              <a:gd name="connsiteY74" fmla="*/ 1640378 h 4034446"/>
              <a:gd name="connsiteX75" fmla="*/ 2323566 w 2960875"/>
              <a:gd name="connsiteY75" fmla="*/ 1241367 h 4034446"/>
              <a:gd name="connsiteX76" fmla="*/ 2406693 w 2960875"/>
              <a:gd name="connsiteY76" fmla="*/ 986444 h 4034446"/>
              <a:gd name="connsiteX77" fmla="*/ 2628366 w 2960875"/>
              <a:gd name="connsiteY77" fmla="*/ 714894 h 4034446"/>
              <a:gd name="connsiteX78" fmla="*/ 2755828 w 2960875"/>
              <a:gd name="connsiteY78" fmla="*/ 587433 h 4034446"/>
              <a:gd name="connsiteX79" fmla="*/ 2960875 w 2960875"/>
              <a:gd name="connsiteY79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41367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21033 h 4034446"/>
              <a:gd name="connsiteX33" fmla="*/ 543098 w 2959331"/>
              <a:gd name="connsiteY33" fmla="*/ 2837411 h 4034446"/>
              <a:gd name="connsiteX34" fmla="*/ 532014 w 2959331"/>
              <a:gd name="connsiteY34" fmla="*/ 2759825 h 4034446"/>
              <a:gd name="connsiteX35" fmla="*/ 338051 w 2959331"/>
              <a:gd name="connsiteY35" fmla="*/ 2937164 h 4034446"/>
              <a:gd name="connsiteX36" fmla="*/ 609600 w 2959331"/>
              <a:gd name="connsiteY36" fmla="*/ 2931622 h 4034446"/>
              <a:gd name="connsiteX37" fmla="*/ 565265 w 2959331"/>
              <a:gd name="connsiteY37" fmla="*/ 2881745 h 4034446"/>
              <a:gd name="connsiteX38" fmla="*/ 958734 w 2959331"/>
              <a:gd name="connsiteY38" fmla="*/ 2776451 h 4034446"/>
              <a:gd name="connsiteX39" fmla="*/ 1102822 w 2959331"/>
              <a:gd name="connsiteY39" fmla="*/ 2698865 h 4034446"/>
              <a:gd name="connsiteX40" fmla="*/ 1136073 w 2959331"/>
              <a:gd name="connsiteY40" fmla="*/ 2743200 h 4034446"/>
              <a:gd name="connsiteX41" fmla="*/ 1119447 w 2959331"/>
              <a:gd name="connsiteY41" fmla="*/ 3053542 h 4034446"/>
              <a:gd name="connsiteX42" fmla="*/ 1041862 w 2959331"/>
              <a:gd name="connsiteY42" fmla="*/ 3485804 h 4034446"/>
              <a:gd name="connsiteX43" fmla="*/ 958734 w 2959331"/>
              <a:gd name="connsiteY43" fmla="*/ 3740727 h 4034446"/>
              <a:gd name="connsiteX44" fmla="*/ 903316 w 2959331"/>
              <a:gd name="connsiteY44" fmla="*/ 3690851 h 4034446"/>
              <a:gd name="connsiteX45" fmla="*/ 836814 w 2959331"/>
              <a:gd name="connsiteY45" fmla="*/ 4001193 h 4034446"/>
              <a:gd name="connsiteX46" fmla="*/ 1086196 w 2959331"/>
              <a:gd name="connsiteY46" fmla="*/ 3790604 h 4034446"/>
              <a:gd name="connsiteX47" fmla="*/ 1019694 w 2959331"/>
              <a:gd name="connsiteY47" fmla="*/ 3785062 h 4034446"/>
              <a:gd name="connsiteX48" fmla="*/ 1185949 w 2959331"/>
              <a:gd name="connsiteY48" fmla="*/ 3491345 h 4034446"/>
              <a:gd name="connsiteX49" fmla="*/ 1368829 w 2959331"/>
              <a:gd name="connsiteY49" fmla="*/ 2998124 h 4034446"/>
              <a:gd name="connsiteX50" fmla="*/ 1490749 w 2959331"/>
              <a:gd name="connsiteY50" fmla="*/ 2721033 h 4034446"/>
              <a:gd name="connsiteX51" fmla="*/ 1540625 w 2959331"/>
              <a:gd name="connsiteY51" fmla="*/ 2804160 h 4034446"/>
              <a:gd name="connsiteX52" fmla="*/ 1734589 w 2959331"/>
              <a:gd name="connsiteY52" fmla="*/ 3158836 h 4034446"/>
              <a:gd name="connsiteX53" fmla="*/ 1839884 w 2959331"/>
              <a:gd name="connsiteY53" fmla="*/ 3485804 h 4034446"/>
              <a:gd name="connsiteX54" fmla="*/ 1917469 w 2959331"/>
              <a:gd name="connsiteY54" fmla="*/ 3785062 h 4034446"/>
              <a:gd name="connsiteX55" fmla="*/ 1817716 w 2959331"/>
              <a:gd name="connsiteY55" fmla="*/ 3779520 h 4034446"/>
              <a:gd name="connsiteX56" fmla="*/ 1911927 w 2959331"/>
              <a:gd name="connsiteY56" fmla="*/ 4034444 h 4034446"/>
              <a:gd name="connsiteX57" fmla="*/ 2061556 w 2959331"/>
              <a:gd name="connsiteY57" fmla="*/ 3773978 h 4034446"/>
              <a:gd name="connsiteX58" fmla="*/ 1989513 w 2959331"/>
              <a:gd name="connsiteY58" fmla="*/ 3779520 h 4034446"/>
              <a:gd name="connsiteX59" fmla="*/ 2022764 w 2959331"/>
              <a:gd name="connsiteY59" fmla="*/ 3386051 h 4034446"/>
              <a:gd name="connsiteX60" fmla="*/ 2022764 w 2959331"/>
              <a:gd name="connsiteY60" fmla="*/ 2815244 h 4034446"/>
              <a:gd name="connsiteX61" fmla="*/ 2000596 w 2959331"/>
              <a:gd name="connsiteY61" fmla="*/ 2543694 h 4034446"/>
              <a:gd name="connsiteX62" fmla="*/ 1978429 w 2959331"/>
              <a:gd name="connsiteY62" fmla="*/ 2133600 h 4034446"/>
              <a:gd name="connsiteX63" fmla="*/ 2028305 w 2959331"/>
              <a:gd name="connsiteY63" fmla="*/ 1524000 h 4034446"/>
              <a:gd name="connsiteX64" fmla="*/ 2122516 w 2959331"/>
              <a:gd name="connsiteY64" fmla="*/ 1313411 h 4034446"/>
              <a:gd name="connsiteX65" fmla="*/ 2161309 w 2959331"/>
              <a:gd name="connsiteY65" fmla="*/ 1596044 h 4034446"/>
              <a:gd name="connsiteX66" fmla="*/ 2233353 w 2959331"/>
              <a:gd name="connsiteY66" fmla="*/ 1928553 h 4034446"/>
              <a:gd name="connsiteX67" fmla="*/ 2310938 w 2959331"/>
              <a:gd name="connsiteY67" fmla="*/ 2205644 h 4034446"/>
              <a:gd name="connsiteX68" fmla="*/ 2355273 w 2959331"/>
              <a:gd name="connsiteY68" fmla="*/ 2294313 h 4034446"/>
              <a:gd name="connsiteX69" fmla="*/ 2283229 w 2959331"/>
              <a:gd name="connsiteY69" fmla="*/ 2294313 h 4034446"/>
              <a:gd name="connsiteX70" fmla="*/ 2455025 w 2959331"/>
              <a:gd name="connsiteY70" fmla="*/ 2466109 h 4034446"/>
              <a:gd name="connsiteX71" fmla="*/ 2432858 w 2959331"/>
              <a:gd name="connsiteY71" fmla="*/ 2233353 h 4034446"/>
              <a:gd name="connsiteX72" fmla="*/ 2394065 w 2959331"/>
              <a:gd name="connsiteY72" fmla="*/ 2266604 h 4034446"/>
              <a:gd name="connsiteX73" fmla="*/ 2338647 w 2959331"/>
              <a:gd name="connsiteY73" fmla="*/ 2033847 h 4034446"/>
              <a:gd name="connsiteX74" fmla="*/ 2316480 w 2959331"/>
              <a:gd name="connsiteY74" fmla="*/ 1640378 h 4034446"/>
              <a:gd name="connsiteX75" fmla="*/ 2322022 w 2959331"/>
              <a:gd name="connsiteY75" fmla="*/ 1241367 h 4034446"/>
              <a:gd name="connsiteX76" fmla="*/ 2405149 w 2959331"/>
              <a:gd name="connsiteY76" fmla="*/ 986444 h 4034446"/>
              <a:gd name="connsiteX77" fmla="*/ 2626822 w 2959331"/>
              <a:gd name="connsiteY77" fmla="*/ 714894 h 4034446"/>
              <a:gd name="connsiteX78" fmla="*/ 2754284 w 2959331"/>
              <a:gd name="connsiteY78" fmla="*/ 587433 h 4034446"/>
              <a:gd name="connsiteX79" fmla="*/ 2959331 w 2959331"/>
              <a:gd name="connsiteY79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41367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21033 h 4034446"/>
              <a:gd name="connsiteX33" fmla="*/ 543098 w 2959331"/>
              <a:gd name="connsiteY33" fmla="*/ 2837411 h 4034446"/>
              <a:gd name="connsiteX34" fmla="*/ 532014 w 2959331"/>
              <a:gd name="connsiteY34" fmla="*/ 2759825 h 4034446"/>
              <a:gd name="connsiteX35" fmla="*/ 338051 w 2959331"/>
              <a:gd name="connsiteY35" fmla="*/ 2937164 h 4034446"/>
              <a:gd name="connsiteX36" fmla="*/ 609600 w 2959331"/>
              <a:gd name="connsiteY36" fmla="*/ 2931622 h 4034446"/>
              <a:gd name="connsiteX37" fmla="*/ 565265 w 2959331"/>
              <a:gd name="connsiteY37" fmla="*/ 2881745 h 4034446"/>
              <a:gd name="connsiteX38" fmla="*/ 958734 w 2959331"/>
              <a:gd name="connsiteY38" fmla="*/ 2776451 h 4034446"/>
              <a:gd name="connsiteX39" fmla="*/ 1102822 w 2959331"/>
              <a:gd name="connsiteY39" fmla="*/ 2698865 h 4034446"/>
              <a:gd name="connsiteX40" fmla="*/ 1136073 w 2959331"/>
              <a:gd name="connsiteY40" fmla="*/ 2743200 h 4034446"/>
              <a:gd name="connsiteX41" fmla="*/ 1119447 w 2959331"/>
              <a:gd name="connsiteY41" fmla="*/ 3053542 h 4034446"/>
              <a:gd name="connsiteX42" fmla="*/ 1041862 w 2959331"/>
              <a:gd name="connsiteY42" fmla="*/ 3485804 h 4034446"/>
              <a:gd name="connsiteX43" fmla="*/ 958734 w 2959331"/>
              <a:gd name="connsiteY43" fmla="*/ 3740727 h 4034446"/>
              <a:gd name="connsiteX44" fmla="*/ 903316 w 2959331"/>
              <a:gd name="connsiteY44" fmla="*/ 3690851 h 4034446"/>
              <a:gd name="connsiteX45" fmla="*/ 836814 w 2959331"/>
              <a:gd name="connsiteY45" fmla="*/ 4001193 h 4034446"/>
              <a:gd name="connsiteX46" fmla="*/ 1086196 w 2959331"/>
              <a:gd name="connsiteY46" fmla="*/ 3790604 h 4034446"/>
              <a:gd name="connsiteX47" fmla="*/ 1019694 w 2959331"/>
              <a:gd name="connsiteY47" fmla="*/ 3785062 h 4034446"/>
              <a:gd name="connsiteX48" fmla="*/ 1185949 w 2959331"/>
              <a:gd name="connsiteY48" fmla="*/ 3491345 h 4034446"/>
              <a:gd name="connsiteX49" fmla="*/ 1368829 w 2959331"/>
              <a:gd name="connsiteY49" fmla="*/ 2998124 h 4034446"/>
              <a:gd name="connsiteX50" fmla="*/ 1490749 w 2959331"/>
              <a:gd name="connsiteY50" fmla="*/ 2721033 h 4034446"/>
              <a:gd name="connsiteX51" fmla="*/ 1540625 w 2959331"/>
              <a:gd name="connsiteY51" fmla="*/ 2804160 h 4034446"/>
              <a:gd name="connsiteX52" fmla="*/ 1734589 w 2959331"/>
              <a:gd name="connsiteY52" fmla="*/ 3158836 h 4034446"/>
              <a:gd name="connsiteX53" fmla="*/ 1839884 w 2959331"/>
              <a:gd name="connsiteY53" fmla="*/ 3485804 h 4034446"/>
              <a:gd name="connsiteX54" fmla="*/ 1917469 w 2959331"/>
              <a:gd name="connsiteY54" fmla="*/ 3785062 h 4034446"/>
              <a:gd name="connsiteX55" fmla="*/ 1817716 w 2959331"/>
              <a:gd name="connsiteY55" fmla="*/ 3779520 h 4034446"/>
              <a:gd name="connsiteX56" fmla="*/ 1911927 w 2959331"/>
              <a:gd name="connsiteY56" fmla="*/ 4034444 h 4034446"/>
              <a:gd name="connsiteX57" fmla="*/ 2061556 w 2959331"/>
              <a:gd name="connsiteY57" fmla="*/ 3773978 h 4034446"/>
              <a:gd name="connsiteX58" fmla="*/ 1989513 w 2959331"/>
              <a:gd name="connsiteY58" fmla="*/ 3779520 h 4034446"/>
              <a:gd name="connsiteX59" fmla="*/ 2022764 w 2959331"/>
              <a:gd name="connsiteY59" fmla="*/ 3386051 h 4034446"/>
              <a:gd name="connsiteX60" fmla="*/ 2022764 w 2959331"/>
              <a:gd name="connsiteY60" fmla="*/ 2815244 h 4034446"/>
              <a:gd name="connsiteX61" fmla="*/ 2000596 w 2959331"/>
              <a:gd name="connsiteY61" fmla="*/ 2543694 h 4034446"/>
              <a:gd name="connsiteX62" fmla="*/ 1978429 w 2959331"/>
              <a:gd name="connsiteY62" fmla="*/ 2133600 h 4034446"/>
              <a:gd name="connsiteX63" fmla="*/ 2028305 w 2959331"/>
              <a:gd name="connsiteY63" fmla="*/ 1524000 h 4034446"/>
              <a:gd name="connsiteX64" fmla="*/ 2122516 w 2959331"/>
              <a:gd name="connsiteY64" fmla="*/ 1313411 h 4034446"/>
              <a:gd name="connsiteX65" fmla="*/ 2161309 w 2959331"/>
              <a:gd name="connsiteY65" fmla="*/ 1596044 h 4034446"/>
              <a:gd name="connsiteX66" fmla="*/ 2233353 w 2959331"/>
              <a:gd name="connsiteY66" fmla="*/ 1928553 h 4034446"/>
              <a:gd name="connsiteX67" fmla="*/ 2310938 w 2959331"/>
              <a:gd name="connsiteY67" fmla="*/ 2205644 h 4034446"/>
              <a:gd name="connsiteX68" fmla="*/ 2355273 w 2959331"/>
              <a:gd name="connsiteY68" fmla="*/ 2294313 h 4034446"/>
              <a:gd name="connsiteX69" fmla="*/ 2283229 w 2959331"/>
              <a:gd name="connsiteY69" fmla="*/ 2294313 h 4034446"/>
              <a:gd name="connsiteX70" fmla="*/ 2455025 w 2959331"/>
              <a:gd name="connsiteY70" fmla="*/ 2466109 h 4034446"/>
              <a:gd name="connsiteX71" fmla="*/ 2432858 w 2959331"/>
              <a:gd name="connsiteY71" fmla="*/ 2233353 h 4034446"/>
              <a:gd name="connsiteX72" fmla="*/ 2394065 w 2959331"/>
              <a:gd name="connsiteY72" fmla="*/ 2266604 h 4034446"/>
              <a:gd name="connsiteX73" fmla="*/ 2338647 w 2959331"/>
              <a:gd name="connsiteY73" fmla="*/ 2033847 h 4034446"/>
              <a:gd name="connsiteX74" fmla="*/ 2316480 w 2959331"/>
              <a:gd name="connsiteY74" fmla="*/ 1640378 h 4034446"/>
              <a:gd name="connsiteX75" fmla="*/ 2322022 w 2959331"/>
              <a:gd name="connsiteY75" fmla="*/ 1241367 h 4034446"/>
              <a:gd name="connsiteX76" fmla="*/ 2405149 w 2959331"/>
              <a:gd name="connsiteY76" fmla="*/ 986444 h 4034446"/>
              <a:gd name="connsiteX77" fmla="*/ 2626822 w 2959331"/>
              <a:gd name="connsiteY77" fmla="*/ 714894 h 4034446"/>
              <a:gd name="connsiteX78" fmla="*/ 2754284 w 2959331"/>
              <a:gd name="connsiteY78" fmla="*/ 587433 h 4034446"/>
              <a:gd name="connsiteX79" fmla="*/ 2959331 w 2959331"/>
              <a:gd name="connsiteY79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21033 h 4034446"/>
              <a:gd name="connsiteX33" fmla="*/ 543098 w 2959331"/>
              <a:gd name="connsiteY33" fmla="*/ 2837411 h 4034446"/>
              <a:gd name="connsiteX34" fmla="*/ 532014 w 2959331"/>
              <a:gd name="connsiteY34" fmla="*/ 2759825 h 4034446"/>
              <a:gd name="connsiteX35" fmla="*/ 338051 w 2959331"/>
              <a:gd name="connsiteY35" fmla="*/ 2937164 h 4034446"/>
              <a:gd name="connsiteX36" fmla="*/ 609600 w 2959331"/>
              <a:gd name="connsiteY36" fmla="*/ 2931622 h 4034446"/>
              <a:gd name="connsiteX37" fmla="*/ 565265 w 2959331"/>
              <a:gd name="connsiteY37" fmla="*/ 2881745 h 4034446"/>
              <a:gd name="connsiteX38" fmla="*/ 958734 w 2959331"/>
              <a:gd name="connsiteY38" fmla="*/ 2776451 h 4034446"/>
              <a:gd name="connsiteX39" fmla="*/ 1102822 w 2959331"/>
              <a:gd name="connsiteY39" fmla="*/ 2698865 h 4034446"/>
              <a:gd name="connsiteX40" fmla="*/ 1136073 w 2959331"/>
              <a:gd name="connsiteY40" fmla="*/ 2743200 h 4034446"/>
              <a:gd name="connsiteX41" fmla="*/ 1119447 w 2959331"/>
              <a:gd name="connsiteY41" fmla="*/ 3053542 h 4034446"/>
              <a:gd name="connsiteX42" fmla="*/ 1041862 w 2959331"/>
              <a:gd name="connsiteY42" fmla="*/ 3485804 h 4034446"/>
              <a:gd name="connsiteX43" fmla="*/ 958734 w 2959331"/>
              <a:gd name="connsiteY43" fmla="*/ 3740727 h 4034446"/>
              <a:gd name="connsiteX44" fmla="*/ 903316 w 2959331"/>
              <a:gd name="connsiteY44" fmla="*/ 3690851 h 4034446"/>
              <a:gd name="connsiteX45" fmla="*/ 836814 w 2959331"/>
              <a:gd name="connsiteY45" fmla="*/ 4001193 h 4034446"/>
              <a:gd name="connsiteX46" fmla="*/ 1086196 w 2959331"/>
              <a:gd name="connsiteY46" fmla="*/ 3790604 h 4034446"/>
              <a:gd name="connsiteX47" fmla="*/ 1019694 w 2959331"/>
              <a:gd name="connsiteY47" fmla="*/ 3785062 h 4034446"/>
              <a:gd name="connsiteX48" fmla="*/ 1185949 w 2959331"/>
              <a:gd name="connsiteY48" fmla="*/ 3491345 h 4034446"/>
              <a:gd name="connsiteX49" fmla="*/ 1368829 w 2959331"/>
              <a:gd name="connsiteY49" fmla="*/ 2998124 h 4034446"/>
              <a:gd name="connsiteX50" fmla="*/ 1490749 w 2959331"/>
              <a:gd name="connsiteY50" fmla="*/ 2721033 h 4034446"/>
              <a:gd name="connsiteX51" fmla="*/ 1540625 w 2959331"/>
              <a:gd name="connsiteY51" fmla="*/ 2804160 h 4034446"/>
              <a:gd name="connsiteX52" fmla="*/ 1734589 w 2959331"/>
              <a:gd name="connsiteY52" fmla="*/ 3158836 h 4034446"/>
              <a:gd name="connsiteX53" fmla="*/ 1839884 w 2959331"/>
              <a:gd name="connsiteY53" fmla="*/ 3485804 h 4034446"/>
              <a:gd name="connsiteX54" fmla="*/ 1917469 w 2959331"/>
              <a:gd name="connsiteY54" fmla="*/ 3785062 h 4034446"/>
              <a:gd name="connsiteX55" fmla="*/ 1817716 w 2959331"/>
              <a:gd name="connsiteY55" fmla="*/ 3779520 h 4034446"/>
              <a:gd name="connsiteX56" fmla="*/ 1911927 w 2959331"/>
              <a:gd name="connsiteY56" fmla="*/ 4034444 h 4034446"/>
              <a:gd name="connsiteX57" fmla="*/ 2061556 w 2959331"/>
              <a:gd name="connsiteY57" fmla="*/ 3773978 h 4034446"/>
              <a:gd name="connsiteX58" fmla="*/ 1989513 w 2959331"/>
              <a:gd name="connsiteY58" fmla="*/ 3779520 h 4034446"/>
              <a:gd name="connsiteX59" fmla="*/ 2022764 w 2959331"/>
              <a:gd name="connsiteY59" fmla="*/ 3386051 h 4034446"/>
              <a:gd name="connsiteX60" fmla="*/ 2022764 w 2959331"/>
              <a:gd name="connsiteY60" fmla="*/ 2815244 h 4034446"/>
              <a:gd name="connsiteX61" fmla="*/ 2000596 w 2959331"/>
              <a:gd name="connsiteY61" fmla="*/ 2543694 h 4034446"/>
              <a:gd name="connsiteX62" fmla="*/ 1978429 w 2959331"/>
              <a:gd name="connsiteY62" fmla="*/ 2133600 h 4034446"/>
              <a:gd name="connsiteX63" fmla="*/ 2028305 w 2959331"/>
              <a:gd name="connsiteY63" fmla="*/ 1524000 h 4034446"/>
              <a:gd name="connsiteX64" fmla="*/ 2122516 w 2959331"/>
              <a:gd name="connsiteY64" fmla="*/ 1313411 h 4034446"/>
              <a:gd name="connsiteX65" fmla="*/ 2161309 w 2959331"/>
              <a:gd name="connsiteY65" fmla="*/ 1596044 h 4034446"/>
              <a:gd name="connsiteX66" fmla="*/ 2233353 w 2959331"/>
              <a:gd name="connsiteY66" fmla="*/ 1928553 h 4034446"/>
              <a:gd name="connsiteX67" fmla="*/ 2310938 w 2959331"/>
              <a:gd name="connsiteY67" fmla="*/ 2205644 h 4034446"/>
              <a:gd name="connsiteX68" fmla="*/ 2355273 w 2959331"/>
              <a:gd name="connsiteY68" fmla="*/ 2294313 h 4034446"/>
              <a:gd name="connsiteX69" fmla="*/ 2283229 w 2959331"/>
              <a:gd name="connsiteY69" fmla="*/ 2294313 h 4034446"/>
              <a:gd name="connsiteX70" fmla="*/ 2455025 w 2959331"/>
              <a:gd name="connsiteY70" fmla="*/ 2466109 h 4034446"/>
              <a:gd name="connsiteX71" fmla="*/ 2432858 w 2959331"/>
              <a:gd name="connsiteY71" fmla="*/ 2233353 h 4034446"/>
              <a:gd name="connsiteX72" fmla="*/ 2394065 w 2959331"/>
              <a:gd name="connsiteY72" fmla="*/ 2266604 h 4034446"/>
              <a:gd name="connsiteX73" fmla="*/ 2338647 w 2959331"/>
              <a:gd name="connsiteY73" fmla="*/ 2033847 h 4034446"/>
              <a:gd name="connsiteX74" fmla="*/ 2316480 w 2959331"/>
              <a:gd name="connsiteY74" fmla="*/ 1640378 h 4034446"/>
              <a:gd name="connsiteX75" fmla="*/ 2322022 w 2959331"/>
              <a:gd name="connsiteY75" fmla="*/ 1241367 h 4034446"/>
              <a:gd name="connsiteX76" fmla="*/ 2405149 w 2959331"/>
              <a:gd name="connsiteY76" fmla="*/ 986444 h 4034446"/>
              <a:gd name="connsiteX77" fmla="*/ 2626822 w 2959331"/>
              <a:gd name="connsiteY77" fmla="*/ 714894 h 4034446"/>
              <a:gd name="connsiteX78" fmla="*/ 2754284 w 2959331"/>
              <a:gd name="connsiteY78" fmla="*/ 587433 h 4034446"/>
              <a:gd name="connsiteX79" fmla="*/ 2959331 w 2959331"/>
              <a:gd name="connsiteY79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543098 w 2959331"/>
              <a:gd name="connsiteY33" fmla="*/ 2837411 h 4034446"/>
              <a:gd name="connsiteX34" fmla="*/ 532014 w 2959331"/>
              <a:gd name="connsiteY34" fmla="*/ 2759825 h 4034446"/>
              <a:gd name="connsiteX35" fmla="*/ 338051 w 2959331"/>
              <a:gd name="connsiteY35" fmla="*/ 2937164 h 4034446"/>
              <a:gd name="connsiteX36" fmla="*/ 609600 w 2959331"/>
              <a:gd name="connsiteY36" fmla="*/ 2931622 h 4034446"/>
              <a:gd name="connsiteX37" fmla="*/ 565265 w 2959331"/>
              <a:gd name="connsiteY37" fmla="*/ 2881745 h 4034446"/>
              <a:gd name="connsiteX38" fmla="*/ 958734 w 2959331"/>
              <a:gd name="connsiteY38" fmla="*/ 2776451 h 4034446"/>
              <a:gd name="connsiteX39" fmla="*/ 1102822 w 2959331"/>
              <a:gd name="connsiteY39" fmla="*/ 2698865 h 4034446"/>
              <a:gd name="connsiteX40" fmla="*/ 1136073 w 2959331"/>
              <a:gd name="connsiteY40" fmla="*/ 2743200 h 4034446"/>
              <a:gd name="connsiteX41" fmla="*/ 1119447 w 2959331"/>
              <a:gd name="connsiteY41" fmla="*/ 3053542 h 4034446"/>
              <a:gd name="connsiteX42" fmla="*/ 1041862 w 2959331"/>
              <a:gd name="connsiteY42" fmla="*/ 3485804 h 4034446"/>
              <a:gd name="connsiteX43" fmla="*/ 958734 w 2959331"/>
              <a:gd name="connsiteY43" fmla="*/ 3740727 h 4034446"/>
              <a:gd name="connsiteX44" fmla="*/ 903316 w 2959331"/>
              <a:gd name="connsiteY44" fmla="*/ 3690851 h 4034446"/>
              <a:gd name="connsiteX45" fmla="*/ 836814 w 2959331"/>
              <a:gd name="connsiteY45" fmla="*/ 4001193 h 4034446"/>
              <a:gd name="connsiteX46" fmla="*/ 1086196 w 2959331"/>
              <a:gd name="connsiteY46" fmla="*/ 3790604 h 4034446"/>
              <a:gd name="connsiteX47" fmla="*/ 1019694 w 2959331"/>
              <a:gd name="connsiteY47" fmla="*/ 3785062 h 4034446"/>
              <a:gd name="connsiteX48" fmla="*/ 1185949 w 2959331"/>
              <a:gd name="connsiteY48" fmla="*/ 3491345 h 4034446"/>
              <a:gd name="connsiteX49" fmla="*/ 1368829 w 2959331"/>
              <a:gd name="connsiteY49" fmla="*/ 2998124 h 4034446"/>
              <a:gd name="connsiteX50" fmla="*/ 1490749 w 2959331"/>
              <a:gd name="connsiteY50" fmla="*/ 2721033 h 4034446"/>
              <a:gd name="connsiteX51" fmla="*/ 1540625 w 2959331"/>
              <a:gd name="connsiteY51" fmla="*/ 2804160 h 4034446"/>
              <a:gd name="connsiteX52" fmla="*/ 1734589 w 2959331"/>
              <a:gd name="connsiteY52" fmla="*/ 3158836 h 4034446"/>
              <a:gd name="connsiteX53" fmla="*/ 1839884 w 2959331"/>
              <a:gd name="connsiteY53" fmla="*/ 3485804 h 4034446"/>
              <a:gd name="connsiteX54" fmla="*/ 1917469 w 2959331"/>
              <a:gd name="connsiteY54" fmla="*/ 3785062 h 4034446"/>
              <a:gd name="connsiteX55" fmla="*/ 1817716 w 2959331"/>
              <a:gd name="connsiteY55" fmla="*/ 3779520 h 4034446"/>
              <a:gd name="connsiteX56" fmla="*/ 1911927 w 2959331"/>
              <a:gd name="connsiteY56" fmla="*/ 4034444 h 4034446"/>
              <a:gd name="connsiteX57" fmla="*/ 2061556 w 2959331"/>
              <a:gd name="connsiteY57" fmla="*/ 3773978 h 4034446"/>
              <a:gd name="connsiteX58" fmla="*/ 1989513 w 2959331"/>
              <a:gd name="connsiteY58" fmla="*/ 3779520 h 4034446"/>
              <a:gd name="connsiteX59" fmla="*/ 2022764 w 2959331"/>
              <a:gd name="connsiteY59" fmla="*/ 3386051 h 4034446"/>
              <a:gd name="connsiteX60" fmla="*/ 2022764 w 2959331"/>
              <a:gd name="connsiteY60" fmla="*/ 2815244 h 4034446"/>
              <a:gd name="connsiteX61" fmla="*/ 2000596 w 2959331"/>
              <a:gd name="connsiteY61" fmla="*/ 2543694 h 4034446"/>
              <a:gd name="connsiteX62" fmla="*/ 1978429 w 2959331"/>
              <a:gd name="connsiteY62" fmla="*/ 2133600 h 4034446"/>
              <a:gd name="connsiteX63" fmla="*/ 2028305 w 2959331"/>
              <a:gd name="connsiteY63" fmla="*/ 1524000 h 4034446"/>
              <a:gd name="connsiteX64" fmla="*/ 2122516 w 2959331"/>
              <a:gd name="connsiteY64" fmla="*/ 1313411 h 4034446"/>
              <a:gd name="connsiteX65" fmla="*/ 2161309 w 2959331"/>
              <a:gd name="connsiteY65" fmla="*/ 1596044 h 4034446"/>
              <a:gd name="connsiteX66" fmla="*/ 2233353 w 2959331"/>
              <a:gd name="connsiteY66" fmla="*/ 1928553 h 4034446"/>
              <a:gd name="connsiteX67" fmla="*/ 2310938 w 2959331"/>
              <a:gd name="connsiteY67" fmla="*/ 2205644 h 4034446"/>
              <a:gd name="connsiteX68" fmla="*/ 2355273 w 2959331"/>
              <a:gd name="connsiteY68" fmla="*/ 2294313 h 4034446"/>
              <a:gd name="connsiteX69" fmla="*/ 2283229 w 2959331"/>
              <a:gd name="connsiteY69" fmla="*/ 2294313 h 4034446"/>
              <a:gd name="connsiteX70" fmla="*/ 2455025 w 2959331"/>
              <a:gd name="connsiteY70" fmla="*/ 2466109 h 4034446"/>
              <a:gd name="connsiteX71" fmla="*/ 2432858 w 2959331"/>
              <a:gd name="connsiteY71" fmla="*/ 2233353 h 4034446"/>
              <a:gd name="connsiteX72" fmla="*/ 2394065 w 2959331"/>
              <a:gd name="connsiteY72" fmla="*/ 2266604 h 4034446"/>
              <a:gd name="connsiteX73" fmla="*/ 2338647 w 2959331"/>
              <a:gd name="connsiteY73" fmla="*/ 2033847 h 4034446"/>
              <a:gd name="connsiteX74" fmla="*/ 2316480 w 2959331"/>
              <a:gd name="connsiteY74" fmla="*/ 1640378 h 4034446"/>
              <a:gd name="connsiteX75" fmla="*/ 2322022 w 2959331"/>
              <a:gd name="connsiteY75" fmla="*/ 1241367 h 4034446"/>
              <a:gd name="connsiteX76" fmla="*/ 2405149 w 2959331"/>
              <a:gd name="connsiteY76" fmla="*/ 986444 h 4034446"/>
              <a:gd name="connsiteX77" fmla="*/ 2626822 w 2959331"/>
              <a:gd name="connsiteY77" fmla="*/ 714894 h 4034446"/>
              <a:gd name="connsiteX78" fmla="*/ 2754284 w 2959331"/>
              <a:gd name="connsiteY78" fmla="*/ 587433 h 4034446"/>
              <a:gd name="connsiteX79" fmla="*/ 2959331 w 2959331"/>
              <a:gd name="connsiteY79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958734 w 2959331"/>
              <a:gd name="connsiteY39" fmla="*/ 2776451 h 4034446"/>
              <a:gd name="connsiteX40" fmla="*/ 1102822 w 2959331"/>
              <a:gd name="connsiteY40" fmla="*/ 2698865 h 4034446"/>
              <a:gd name="connsiteX41" fmla="*/ 1136073 w 2959331"/>
              <a:gd name="connsiteY41" fmla="*/ 2743200 h 4034446"/>
              <a:gd name="connsiteX42" fmla="*/ 1119447 w 2959331"/>
              <a:gd name="connsiteY42" fmla="*/ 3053542 h 4034446"/>
              <a:gd name="connsiteX43" fmla="*/ 1041862 w 2959331"/>
              <a:gd name="connsiteY43" fmla="*/ 3485804 h 4034446"/>
              <a:gd name="connsiteX44" fmla="*/ 958734 w 2959331"/>
              <a:gd name="connsiteY44" fmla="*/ 3740727 h 4034446"/>
              <a:gd name="connsiteX45" fmla="*/ 903316 w 2959331"/>
              <a:gd name="connsiteY45" fmla="*/ 3690851 h 4034446"/>
              <a:gd name="connsiteX46" fmla="*/ 836814 w 2959331"/>
              <a:gd name="connsiteY46" fmla="*/ 4001193 h 4034446"/>
              <a:gd name="connsiteX47" fmla="*/ 1086196 w 2959331"/>
              <a:gd name="connsiteY47" fmla="*/ 3790604 h 4034446"/>
              <a:gd name="connsiteX48" fmla="*/ 1019694 w 2959331"/>
              <a:gd name="connsiteY48" fmla="*/ 3785062 h 4034446"/>
              <a:gd name="connsiteX49" fmla="*/ 1185949 w 2959331"/>
              <a:gd name="connsiteY49" fmla="*/ 3491345 h 4034446"/>
              <a:gd name="connsiteX50" fmla="*/ 1368829 w 2959331"/>
              <a:gd name="connsiteY50" fmla="*/ 2998124 h 4034446"/>
              <a:gd name="connsiteX51" fmla="*/ 1490749 w 2959331"/>
              <a:gd name="connsiteY51" fmla="*/ 2721033 h 4034446"/>
              <a:gd name="connsiteX52" fmla="*/ 1540625 w 2959331"/>
              <a:gd name="connsiteY52" fmla="*/ 2804160 h 4034446"/>
              <a:gd name="connsiteX53" fmla="*/ 1734589 w 2959331"/>
              <a:gd name="connsiteY53" fmla="*/ 3158836 h 4034446"/>
              <a:gd name="connsiteX54" fmla="*/ 1839884 w 2959331"/>
              <a:gd name="connsiteY54" fmla="*/ 3485804 h 4034446"/>
              <a:gd name="connsiteX55" fmla="*/ 1917469 w 2959331"/>
              <a:gd name="connsiteY55" fmla="*/ 3785062 h 4034446"/>
              <a:gd name="connsiteX56" fmla="*/ 1817716 w 2959331"/>
              <a:gd name="connsiteY56" fmla="*/ 3779520 h 4034446"/>
              <a:gd name="connsiteX57" fmla="*/ 1911927 w 2959331"/>
              <a:gd name="connsiteY57" fmla="*/ 4034444 h 4034446"/>
              <a:gd name="connsiteX58" fmla="*/ 2061556 w 2959331"/>
              <a:gd name="connsiteY58" fmla="*/ 3773978 h 4034446"/>
              <a:gd name="connsiteX59" fmla="*/ 1989513 w 2959331"/>
              <a:gd name="connsiteY59" fmla="*/ 3779520 h 4034446"/>
              <a:gd name="connsiteX60" fmla="*/ 2022764 w 2959331"/>
              <a:gd name="connsiteY60" fmla="*/ 3386051 h 4034446"/>
              <a:gd name="connsiteX61" fmla="*/ 2022764 w 2959331"/>
              <a:gd name="connsiteY61" fmla="*/ 2815244 h 4034446"/>
              <a:gd name="connsiteX62" fmla="*/ 2000596 w 2959331"/>
              <a:gd name="connsiteY62" fmla="*/ 2543694 h 4034446"/>
              <a:gd name="connsiteX63" fmla="*/ 1978429 w 2959331"/>
              <a:gd name="connsiteY63" fmla="*/ 2133600 h 4034446"/>
              <a:gd name="connsiteX64" fmla="*/ 2028305 w 2959331"/>
              <a:gd name="connsiteY64" fmla="*/ 1524000 h 4034446"/>
              <a:gd name="connsiteX65" fmla="*/ 2122516 w 2959331"/>
              <a:gd name="connsiteY65" fmla="*/ 1313411 h 4034446"/>
              <a:gd name="connsiteX66" fmla="*/ 2161309 w 2959331"/>
              <a:gd name="connsiteY66" fmla="*/ 1596044 h 4034446"/>
              <a:gd name="connsiteX67" fmla="*/ 2233353 w 2959331"/>
              <a:gd name="connsiteY67" fmla="*/ 1928553 h 4034446"/>
              <a:gd name="connsiteX68" fmla="*/ 2310938 w 2959331"/>
              <a:gd name="connsiteY68" fmla="*/ 2205644 h 4034446"/>
              <a:gd name="connsiteX69" fmla="*/ 2355273 w 2959331"/>
              <a:gd name="connsiteY69" fmla="*/ 2294313 h 4034446"/>
              <a:gd name="connsiteX70" fmla="*/ 2283229 w 2959331"/>
              <a:gd name="connsiteY70" fmla="*/ 2294313 h 4034446"/>
              <a:gd name="connsiteX71" fmla="*/ 2455025 w 2959331"/>
              <a:gd name="connsiteY71" fmla="*/ 2466109 h 4034446"/>
              <a:gd name="connsiteX72" fmla="*/ 2432858 w 2959331"/>
              <a:gd name="connsiteY72" fmla="*/ 2233353 h 4034446"/>
              <a:gd name="connsiteX73" fmla="*/ 2394065 w 2959331"/>
              <a:gd name="connsiteY73" fmla="*/ 2266604 h 4034446"/>
              <a:gd name="connsiteX74" fmla="*/ 2338647 w 2959331"/>
              <a:gd name="connsiteY74" fmla="*/ 2033847 h 4034446"/>
              <a:gd name="connsiteX75" fmla="*/ 2316480 w 2959331"/>
              <a:gd name="connsiteY75" fmla="*/ 1640378 h 4034446"/>
              <a:gd name="connsiteX76" fmla="*/ 2322022 w 2959331"/>
              <a:gd name="connsiteY76" fmla="*/ 1241367 h 4034446"/>
              <a:gd name="connsiteX77" fmla="*/ 2405149 w 2959331"/>
              <a:gd name="connsiteY77" fmla="*/ 986444 h 4034446"/>
              <a:gd name="connsiteX78" fmla="*/ 2626822 w 2959331"/>
              <a:gd name="connsiteY78" fmla="*/ 714894 h 4034446"/>
              <a:gd name="connsiteX79" fmla="*/ 2754284 w 2959331"/>
              <a:gd name="connsiteY79" fmla="*/ 587433 h 4034446"/>
              <a:gd name="connsiteX80" fmla="*/ 2959331 w 2959331"/>
              <a:gd name="connsiteY80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8734 w 2959331"/>
              <a:gd name="connsiteY40" fmla="*/ 2776451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102822 w 2959331"/>
              <a:gd name="connsiteY41" fmla="*/ 2698865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43200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0675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90749 w 2959331"/>
              <a:gd name="connsiteY52" fmla="*/ 2721033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22764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0727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5724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5724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5724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5724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6"/>
              <a:gd name="connsiteX1" fmla="*/ 1201484 w 2959331"/>
              <a:gd name="connsiteY1" fmla="*/ 126598 h 4034446"/>
              <a:gd name="connsiteX2" fmla="*/ 1041862 w 2959331"/>
              <a:gd name="connsiteY2" fmla="*/ 188422 h 4034446"/>
              <a:gd name="connsiteX3" fmla="*/ 914400 w 2959331"/>
              <a:gd name="connsiteY3" fmla="*/ 210589 h 4034446"/>
              <a:gd name="connsiteX4" fmla="*/ 831273 w 2959331"/>
              <a:gd name="connsiteY4" fmla="*/ 205047 h 4034446"/>
              <a:gd name="connsiteX5" fmla="*/ 840721 w 2959331"/>
              <a:gd name="connsiteY5" fmla="*/ 155171 h 4034446"/>
              <a:gd name="connsiteX6" fmla="*/ 676102 w 2959331"/>
              <a:gd name="connsiteY6" fmla="*/ 216131 h 4034446"/>
              <a:gd name="connsiteX7" fmla="*/ 829092 w 2959331"/>
              <a:gd name="connsiteY7" fmla="*/ 312295 h 4034446"/>
              <a:gd name="connsiteX8" fmla="*/ 831273 w 2959331"/>
              <a:gd name="connsiteY8" fmla="*/ 249382 h 4034446"/>
              <a:gd name="connsiteX9" fmla="*/ 912628 w 2959331"/>
              <a:gd name="connsiteY9" fmla="*/ 264554 h 4034446"/>
              <a:gd name="connsiteX10" fmla="*/ 1003069 w 2959331"/>
              <a:gd name="connsiteY10" fmla="*/ 282633 h 4034446"/>
              <a:gd name="connsiteX11" fmla="*/ 1263534 w 2959331"/>
              <a:gd name="connsiteY11" fmla="*/ 321425 h 4034446"/>
              <a:gd name="connsiteX12" fmla="*/ 1280160 w 2959331"/>
              <a:gd name="connsiteY12" fmla="*/ 371302 h 4034446"/>
              <a:gd name="connsiteX13" fmla="*/ 1141614 w 2959331"/>
              <a:gd name="connsiteY13" fmla="*/ 703811 h 4034446"/>
              <a:gd name="connsiteX14" fmla="*/ 914400 w 2959331"/>
              <a:gd name="connsiteY14" fmla="*/ 1113905 h 4034446"/>
              <a:gd name="connsiteX15" fmla="*/ 615142 w 2959331"/>
              <a:gd name="connsiteY15" fmla="*/ 1474124 h 4034446"/>
              <a:gd name="connsiteX16" fmla="*/ 282633 w 2959331"/>
              <a:gd name="connsiteY16" fmla="*/ 1710469 h 4034446"/>
              <a:gd name="connsiteX17" fmla="*/ 199505 w 2959331"/>
              <a:gd name="connsiteY17" fmla="*/ 1756756 h 4034446"/>
              <a:gd name="connsiteX18" fmla="*/ 182880 w 2959331"/>
              <a:gd name="connsiteY18" fmla="*/ 1684713 h 4034446"/>
              <a:gd name="connsiteX19" fmla="*/ 0 w 2959331"/>
              <a:gd name="connsiteY19" fmla="*/ 1917469 h 4034446"/>
              <a:gd name="connsiteX20" fmla="*/ 299258 w 2959331"/>
              <a:gd name="connsiteY20" fmla="*/ 1845425 h 4034446"/>
              <a:gd name="connsiteX21" fmla="*/ 241342 w 2959331"/>
              <a:gd name="connsiteY21" fmla="*/ 1811630 h 4034446"/>
              <a:gd name="connsiteX22" fmla="*/ 313022 w 2959331"/>
              <a:gd name="connsiteY22" fmla="*/ 1768567 h 4034446"/>
              <a:gd name="connsiteX23" fmla="*/ 692727 w 2959331"/>
              <a:gd name="connsiteY23" fmla="*/ 1562793 h 4034446"/>
              <a:gd name="connsiteX24" fmla="*/ 1064029 w 2959331"/>
              <a:gd name="connsiteY24" fmla="*/ 1263534 h 4034446"/>
              <a:gd name="connsiteX25" fmla="*/ 1335578 w 2959331"/>
              <a:gd name="connsiteY25" fmla="*/ 964276 h 4034446"/>
              <a:gd name="connsiteX26" fmla="*/ 1463040 w 2959331"/>
              <a:gd name="connsiteY26" fmla="*/ 792480 h 4034446"/>
              <a:gd name="connsiteX27" fmla="*/ 1352204 w 2959331"/>
              <a:gd name="connsiteY27" fmla="*/ 1091738 h 4034446"/>
              <a:gd name="connsiteX28" fmla="*/ 1233872 w 2959331"/>
              <a:gd name="connsiteY28" fmla="*/ 1573876 h 4034446"/>
              <a:gd name="connsiteX29" fmla="*/ 1141614 w 2959331"/>
              <a:gd name="connsiteY29" fmla="*/ 2022764 h 4034446"/>
              <a:gd name="connsiteX30" fmla="*/ 1086196 w 2959331"/>
              <a:gd name="connsiteY30" fmla="*/ 2283229 h 4034446"/>
              <a:gd name="connsiteX31" fmla="*/ 953193 w 2959331"/>
              <a:gd name="connsiteY31" fmla="*/ 2521527 h 4034446"/>
              <a:gd name="connsiteX32" fmla="*/ 753687 w 2959331"/>
              <a:gd name="connsiteY32" fmla="*/ 2716036 h 4034446"/>
              <a:gd name="connsiteX33" fmla="*/ 627815 w 2959331"/>
              <a:gd name="connsiteY33" fmla="*/ 2797891 h 4034446"/>
              <a:gd name="connsiteX34" fmla="*/ 543098 w 2959331"/>
              <a:gd name="connsiteY34" fmla="*/ 2837411 h 4034446"/>
              <a:gd name="connsiteX35" fmla="*/ 532014 w 2959331"/>
              <a:gd name="connsiteY35" fmla="*/ 2759825 h 4034446"/>
              <a:gd name="connsiteX36" fmla="*/ 338051 w 2959331"/>
              <a:gd name="connsiteY36" fmla="*/ 2937164 h 4034446"/>
              <a:gd name="connsiteX37" fmla="*/ 609600 w 2959331"/>
              <a:gd name="connsiteY37" fmla="*/ 2931622 h 4034446"/>
              <a:gd name="connsiteX38" fmla="*/ 565265 w 2959331"/>
              <a:gd name="connsiteY38" fmla="*/ 2881745 h 4034446"/>
              <a:gd name="connsiteX39" fmla="*/ 650300 w 2959331"/>
              <a:gd name="connsiteY39" fmla="*/ 2852855 h 4034446"/>
              <a:gd name="connsiteX40" fmla="*/ 953737 w 2959331"/>
              <a:gd name="connsiteY40" fmla="*/ 2768956 h 4034446"/>
              <a:gd name="connsiteX41" fmla="*/ 1087832 w 2959331"/>
              <a:gd name="connsiteY41" fmla="*/ 2711357 h 4034446"/>
              <a:gd name="connsiteX42" fmla="*/ 1136073 w 2959331"/>
              <a:gd name="connsiteY42" fmla="*/ 2785671 h 4034446"/>
              <a:gd name="connsiteX43" fmla="*/ 1119447 w 2959331"/>
              <a:gd name="connsiteY43" fmla="*/ 3053542 h 4034446"/>
              <a:gd name="connsiteX44" fmla="*/ 1041862 w 2959331"/>
              <a:gd name="connsiteY44" fmla="*/ 3485804 h 4034446"/>
              <a:gd name="connsiteX45" fmla="*/ 958734 w 2959331"/>
              <a:gd name="connsiteY45" fmla="*/ 3745724 h 4034446"/>
              <a:gd name="connsiteX46" fmla="*/ 903316 w 2959331"/>
              <a:gd name="connsiteY46" fmla="*/ 3690851 h 4034446"/>
              <a:gd name="connsiteX47" fmla="*/ 836814 w 2959331"/>
              <a:gd name="connsiteY47" fmla="*/ 4001193 h 4034446"/>
              <a:gd name="connsiteX48" fmla="*/ 1086196 w 2959331"/>
              <a:gd name="connsiteY48" fmla="*/ 3790604 h 4034446"/>
              <a:gd name="connsiteX49" fmla="*/ 1019694 w 2959331"/>
              <a:gd name="connsiteY49" fmla="*/ 3785062 h 4034446"/>
              <a:gd name="connsiteX50" fmla="*/ 1185949 w 2959331"/>
              <a:gd name="connsiteY50" fmla="*/ 3491345 h 4034446"/>
              <a:gd name="connsiteX51" fmla="*/ 1368829 w 2959331"/>
              <a:gd name="connsiteY51" fmla="*/ 2998124 h 4034446"/>
              <a:gd name="connsiteX52" fmla="*/ 1468264 w 2959331"/>
              <a:gd name="connsiteY52" fmla="*/ 2751014 h 4034446"/>
              <a:gd name="connsiteX53" fmla="*/ 1540625 w 2959331"/>
              <a:gd name="connsiteY53" fmla="*/ 2804160 h 4034446"/>
              <a:gd name="connsiteX54" fmla="*/ 1734589 w 2959331"/>
              <a:gd name="connsiteY54" fmla="*/ 3158836 h 4034446"/>
              <a:gd name="connsiteX55" fmla="*/ 1839884 w 2959331"/>
              <a:gd name="connsiteY55" fmla="*/ 3485804 h 4034446"/>
              <a:gd name="connsiteX56" fmla="*/ 1917469 w 2959331"/>
              <a:gd name="connsiteY56" fmla="*/ 3785062 h 4034446"/>
              <a:gd name="connsiteX57" fmla="*/ 1817716 w 2959331"/>
              <a:gd name="connsiteY57" fmla="*/ 3779520 h 4034446"/>
              <a:gd name="connsiteX58" fmla="*/ 1911927 w 2959331"/>
              <a:gd name="connsiteY58" fmla="*/ 4034444 h 4034446"/>
              <a:gd name="connsiteX59" fmla="*/ 2061556 w 2959331"/>
              <a:gd name="connsiteY59" fmla="*/ 3773978 h 4034446"/>
              <a:gd name="connsiteX60" fmla="*/ 1989513 w 2959331"/>
              <a:gd name="connsiteY60" fmla="*/ 3779520 h 4034446"/>
              <a:gd name="connsiteX61" fmla="*/ 2032757 w 2959331"/>
              <a:gd name="connsiteY61" fmla="*/ 3386051 h 4034446"/>
              <a:gd name="connsiteX62" fmla="*/ 2022764 w 2959331"/>
              <a:gd name="connsiteY62" fmla="*/ 2815244 h 4034446"/>
              <a:gd name="connsiteX63" fmla="*/ 2000596 w 2959331"/>
              <a:gd name="connsiteY63" fmla="*/ 2543694 h 4034446"/>
              <a:gd name="connsiteX64" fmla="*/ 1978429 w 2959331"/>
              <a:gd name="connsiteY64" fmla="*/ 2133600 h 4034446"/>
              <a:gd name="connsiteX65" fmla="*/ 2028305 w 2959331"/>
              <a:gd name="connsiteY65" fmla="*/ 1524000 h 4034446"/>
              <a:gd name="connsiteX66" fmla="*/ 2122516 w 2959331"/>
              <a:gd name="connsiteY66" fmla="*/ 1313411 h 4034446"/>
              <a:gd name="connsiteX67" fmla="*/ 2161309 w 2959331"/>
              <a:gd name="connsiteY67" fmla="*/ 1596044 h 4034446"/>
              <a:gd name="connsiteX68" fmla="*/ 2233353 w 2959331"/>
              <a:gd name="connsiteY68" fmla="*/ 1928553 h 4034446"/>
              <a:gd name="connsiteX69" fmla="*/ 2310938 w 2959331"/>
              <a:gd name="connsiteY69" fmla="*/ 2205644 h 4034446"/>
              <a:gd name="connsiteX70" fmla="*/ 2355273 w 2959331"/>
              <a:gd name="connsiteY70" fmla="*/ 2294313 h 4034446"/>
              <a:gd name="connsiteX71" fmla="*/ 2283229 w 2959331"/>
              <a:gd name="connsiteY71" fmla="*/ 2294313 h 4034446"/>
              <a:gd name="connsiteX72" fmla="*/ 2455025 w 2959331"/>
              <a:gd name="connsiteY72" fmla="*/ 2466109 h 4034446"/>
              <a:gd name="connsiteX73" fmla="*/ 2432858 w 2959331"/>
              <a:gd name="connsiteY73" fmla="*/ 2233353 h 4034446"/>
              <a:gd name="connsiteX74" fmla="*/ 2394065 w 2959331"/>
              <a:gd name="connsiteY74" fmla="*/ 2266604 h 4034446"/>
              <a:gd name="connsiteX75" fmla="*/ 2338647 w 2959331"/>
              <a:gd name="connsiteY75" fmla="*/ 2033847 h 4034446"/>
              <a:gd name="connsiteX76" fmla="*/ 2316480 w 2959331"/>
              <a:gd name="connsiteY76" fmla="*/ 1640378 h 4034446"/>
              <a:gd name="connsiteX77" fmla="*/ 2322022 w 2959331"/>
              <a:gd name="connsiteY77" fmla="*/ 1241367 h 4034446"/>
              <a:gd name="connsiteX78" fmla="*/ 2405149 w 2959331"/>
              <a:gd name="connsiteY78" fmla="*/ 986444 h 4034446"/>
              <a:gd name="connsiteX79" fmla="*/ 2626822 w 2959331"/>
              <a:gd name="connsiteY79" fmla="*/ 714894 h 4034446"/>
              <a:gd name="connsiteX80" fmla="*/ 2754284 w 2959331"/>
              <a:gd name="connsiteY80" fmla="*/ 587433 h 4034446"/>
              <a:gd name="connsiteX81" fmla="*/ 2959331 w 2959331"/>
              <a:gd name="connsiteY81" fmla="*/ 459971 h 4034446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1556 w 2959331"/>
              <a:gd name="connsiteY59" fmla="*/ 3773978 h 4034444"/>
              <a:gd name="connsiteX60" fmla="*/ 1989513 w 2959331"/>
              <a:gd name="connsiteY60" fmla="*/ 3779520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1556 w 2959331"/>
              <a:gd name="connsiteY59" fmla="*/ 3773978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5"/>
              <a:gd name="connsiteX1" fmla="*/ 1201484 w 2959331"/>
              <a:gd name="connsiteY1" fmla="*/ 126598 h 4034445"/>
              <a:gd name="connsiteX2" fmla="*/ 1041862 w 2959331"/>
              <a:gd name="connsiteY2" fmla="*/ 188422 h 4034445"/>
              <a:gd name="connsiteX3" fmla="*/ 914400 w 2959331"/>
              <a:gd name="connsiteY3" fmla="*/ 210589 h 4034445"/>
              <a:gd name="connsiteX4" fmla="*/ 831273 w 2959331"/>
              <a:gd name="connsiteY4" fmla="*/ 205047 h 4034445"/>
              <a:gd name="connsiteX5" fmla="*/ 840721 w 2959331"/>
              <a:gd name="connsiteY5" fmla="*/ 155171 h 4034445"/>
              <a:gd name="connsiteX6" fmla="*/ 676102 w 2959331"/>
              <a:gd name="connsiteY6" fmla="*/ 216131 h 4034445"/>
              <a:gd name="connsiteX7" fmla="*/ 829092 w 2959331"/>
              <a:gd name="connsiteY7" fmla="*/ 312295 h 4034445"/>
              <a:gd name="connsiteX8" fmla="*/ 831273 w 2959331"/>
              <a:gd name="connsiteY8" fmla="*/ 249382 h 4034445"/>
              <a:gd name="connsiteX9" fmla="*/ 912628 w 2959331"/>
              <a:gd name="connsiteY9" fmla="*/ 264554 h 4034445"/>
              <a:gd name="connsiteX10" fmla="*/ 1003069 w 2959331"/>
              <a:gd name="connsiteY10" fmla="*/ 282633 h 4034445"/>
              <a:gd name="connsiteX11" fmla="*/ 1263534 w 2959331"/>
              <a:gd name="connsiteY11" fmla="*/ 321425 h 4034445"/>
              <a:gd name="connsiteX12" fmla="*/ 1280160 w 2959331"/>
              <a:gd name="connsiteY12" fmla="*/ 371302 h 4034445"/>
              <a:gd name="connsiteX13" fmla="*/ 1141614 w 2959331"/>
              <a:gd name="connsiteY13" fmla="*/ 703811 h 4034445"/>
              <a:gd name="connsiteX14" fmla="*/ 914400 w 2959331"/>
              <a:gd name="connsiteY14" fmla="*/ 1113905 h 4034445"/>
              <a:gd name="connsiteX15" fmla="*/ 615142 w 2959331"/>
              <a:gd name="connsiteY15" fmla="*/ 1474124 h 4034445"/>
              <a:gd name="connsiteX16" fmla="*/ 282633 w 2959331"/>
              <a:gd name="connsiteY16" fmla="*/ 1710469 h 4034445"/>
              <a:gd name="connsiteX17" fmla="*/ 199505 w 2959331"/>
              <a:gd name="connsiteY17" fmla="*/ 1756756 h 4034445"/>
              <a:gd name="connsiteX18" fmla="*/ 182880 w 2959331"/>
              <a:gd name="connsiteY18" fmla="*/ 1684713 h 4034445"/>
              <a:gd name="connsiteX19" fmla="*/ 0 w 2959331"/>
              <a:gd name="connsiteY19" fmla="*/ 1917469 h 4034445"/>
              <a:gd name="connsiteX20" fmla="*/ 299258 w 2959331"/>
              <a:gd name="connsiteY20" fmla="*/ 1845425 h 4034445"/>
              <a:gd name="connsiteX21" fmla="*/ 241342 w 2959331"/>
              <a:gd name="connsiteY21" fmla="*/ 1811630 h 4034445"/>
              <a:gd name="connsiteX22" fmla="*/ 313022 w 2959331"/>
              <a:gd name="connsiteY22" fmla="*/ 1768567 h 4034445"/>
              <a:gd name="connsiteX23" fmla="*/ 692727 w 2959331"/>
              <a:gd name="connsiteY23" fmla="*/ 1562793 h 4034445"/>
              <a:gd name="connsiteX24" fmla="*/ 1064029 w 2959331"/>
              <a:gd name="connsiteY24" fmla="*/ 1263534 h 4034445"/>
              <a:gd name="connsiteX25" fmla="*/ 1335578 w 2959331"/>
              <a:gd name="connsiteY25" fmla="*/ 964276 h 4034445"/>
              <a:gd name="connsiteX26" fmla="*/ 1463040 w 2959331"/>
              <a:gd name="connsiteY26" fmla="*/ 792480 h 4034445"/>
              <a:gd name="connsiteX27" fmla="*/ 1352204 w 2959331"/>
              <a:gd name="connsiteY27" fmla="*/ 1091738 h 4034445"/>
              <a:gd name="connsiteX28" fmla="*/ 1233872 w 2959331"/>
              <a:gd name="connsiteY28" fmla="*/ 1573876 h 4034445"/>
              <a:gd name="connsiteX29" fmla="*/ 1141614 w 2959331"/>
              <a:gd name="connsiteY29" fmla="*/ 2022764 h 4034445"/>
              <a:gd name="connsiteX30" fmla="*/ 1086196 w 2959331"/>
              <a:gd name="connsiteY30" fmla="*/ 2283229 h 4034445"/>
              <a:gd name="connsiteX31" fmla="*/ 953193 w 2959331"/>
              <a:gd name="connsiteY31" fmla="*/ 2521527 h 4034445"/>
              <a:gd name="connsiteX32" fmla="*/ 753687 w 2959331"/>
              <a:gd name="connsiteY32" fmla="*/ 2716036 h 4034445"/>
              <a:gd name="connsiteX33" fmla="*/ 627815 w 2959331"/>
              <a:gd name="connsiteY33" fmla="*/ 2797891 h 4034445"/>
              <a:gd name="connsiteX34" fmla="*/ 543098 w 2959331"/>
              <a:gd name="connsiteY34" fmla="*/ 2837411 h 4034445"/>
              <a:gd name="connsiteX35" fmla="*/ 532014 w 2959331"/>
              <a:gd name="connsiteY35" fmla="*/ 2759825 h 4034445"/>
              <a:gd name="connsiteX36" fmla="*/ 338051 w 2959331"/>
              <a:gd name="connsiteY36" fmla="*/ 2937164 h 4034445"/>
              <a:gd name="connsiteX37" fmla="*/ 609600 w 2959331"/>
              <a:gd name="connsiteY37" fmla="*/ 2931622 h 4034445"/>
              <a:gd name="connsiteX38" fmla="*/ 565265 w 2959331"/>
              <a:gd name="connsiteY38" fmla="*/ 2881745 h 4034445"/>
              <a:gd name="connsiteX39" fmla="*/ 650300 w 2959331"/>
              <a:gd name="connsiteY39" fmla="*/ 2852855 h 4034445"/>
              <a:gd name="connsiteX40" fmla="*/ 953737 w 2959331"/>
              <a:gd name="connsiteY40" fmla="*/ 2768956 h 4034445"/>
              <a:gd name="connsiteX41" fmla="*/ 1087832 w 2959331"/>
              <a:gd name="connsiteY41" fmla="*/ 2711357 h 4034445"/>
              <a:gd name="connsiteX42" fmla="*/ 1136073 w 2959331"/>
              <a:gd name="connsiteY42" fmla="*/ 2785671 h 4034445"/>
              <a:gd name="connsiteX43" fmla="*/ 1119447 w 2959331"/>
              <a:gd name="connsiteY43" fmla="*/ 3053542 h 4034445"/>
              <a:gd name="connsiteX44" fmla="*/ 1041862 w 2959331"/>
              <a:gd name="connsiteY44" fmla="*/ 3485804 h 4034445"/>
              <a:gd name="connsiteX45" fmla="*/ 958734 w 2959331"/>
              <a:gd name="connsiteY45" fmla="*/ 3745724 h 4034445"/>
              <a:gd name="connsiteX46" fmla="*/ 903316 w 2959331"/>
              <a:gd name="connsiteY46" fmla="*/ 3690851 h 4034445"/>
              <a:gd name="connsiteX47" fmla="*/ 836814 w 2959331"/>
              <a:gd name="connsiteY47" fmla="*/ 4001193 h 4034445"/>
              <a:gd name="connsiteX48" fmla="*/ 1086196 w 2959331"/>
              <a:gd name="connsiteY48" fmla="*/ 3790604 h 4034445"/>
              <a:gd name="connsiteX49" fmla="*/ 1019694 w 2959331"/>
              <a:gd name="connsiteY49" fmla="*/ 3785062 h 4034445"/>
              <a:gd name="connsiteX50" fmla="*/ 1185949 w 2959331"/>
              <a:gd name="connsiteY50" fmla="*/ 3491345 h 4034445"/>
              <a:gd name="connsiteX51" fmla="*/ 1368829 w 2959331"/>
              <a:gd name="connsiteY51" fmla="*/ 2998124 h 4034445"/>
              <a:gd name="connsiteX52" fmla="*/ 1468264 w 2959331"/>
              <a:gd name="connsiteY52" fmla="*/ 2751014 h 4034445"/>
              <a:gd name="connsiteX53" fmla="*/ 1540625 w 2959331"/>
              <a:gd name="connsiteY53" fmla="*/ 2804160 h 4034445"/>
              <a:gd name="connsiteX54" fmla="*/ 1734589 w 2959331"/>
              <a:gd name="connsiteY54" fmla="*/ 3158836 h 4034445"/>
              <a:gd name="connsiteX55" fmla="*/ 1839884 w 2959331"/>
              <a:gd name="connsiteY55" fmla="*/ 3485804 h 4034445"/>
              <a:gd name="connsiteX56" fmla="*/ 1917469 w 2959331"/>
              <a:gd name="connsiteY56" fmla="*/ 3785062 h 4034445"/>
              <a:gd name="connsiteX57" fmla="*/ 1817716 w 2959331"/>
              <a:gd name="connsiteY57" fmla="*/ 3774524 h 4034445"/>
              <a:gd name="connsiteX58" fmla="*/ 1911927 w 2959331"/>
              <a:gd name="connsiteY58" fmla="*/ 4034444 h 4034445"/>
              <a:gd name="connsiteX59" fmla="*/ 2066553 w 2959331"/>
              <a:gd name="connsiteY59" fmla="*/ 3778975 h 4034445"/>
              <a:gd name="connsiteX60" fmla="*/ 1987015 w 2959331"/>
              <a:gd name="connsiteY60" fmla="*/ 3782018 h 4034445"/>
              <a:gd name="connsiteX61" fmla="*/ 2032757 w 2959331"/>
              <a:gd name="connsiteY61" fmla="*/ 3386051 h 4034445"/>
              <a:gd name="connsiteX62" fmla="*/ 2022764 w 2959331"/>
              <a:gd name="connsiteY62" fmla="*/ 2815244 h 4034445"/>
              <a:gd name="connsiteX63" fmla="*/ 2000596 w 2959331"/>
              <a:gd name="connsiteY63" fmla="*/ 2543694 h 4034445"/>
              <a:gd name="connsiteX64" fmla="*/ 1978429 w 2959331"/>
              <a:gd name="connsiteY64" fmla="*/ 2133600 h 4034445"/>
              <a:gd name="connsiteX65" fmla="*/ 2028305 w 2959331"/>
              <a:gd name="connsiteY65" fmla="*/ 1524000 h 4034445"/>
              <a:gd name="connsiteX66" fmla="*/ 2122516 w 2959331"/>
              <a:gd name="connsiteY66" fmla="*/ 1313411 h 4034445"/>
              <a:gd name="connsiteX67" fmla="*/ 2161309 w 2959331"/>
              <a:gd name="connsiteY67" fmla="*/ 1596044 h 4034445"/>
              <a:gd name="connsiteX68" fmla="*/ 2233353 w 2959331"/>
              <a:gd name="connsiteY68" fmla="*/ 1928553 h 4034445"/>
              <a:gd name="connsiteX69" fmla="*/ 2310938 w 2959331"/>
              <a:gd name="connsiteY69" fmla="*/ 2205644 h 4034445"/>
              <a:gd name="connsiteX70" fmla="*/ 2355273 w 2959331"/>
              <a:gd name="connsiteY70" fmla="*/ 2294313 h 4034445"/>
              <a:gd name="connsiteX71" fmla="*/ 2283229 w 2959331"/>
              <a:gd name="connsiteY71" fmla="*/ 2294313 h 4034445"/>
              <a:gd name="connsiteX72" fmla="*/ 2455025 w 2959331"/>
              <a:gd name="connsiteY72" fmla="*/ 2466109 h 4034445"/>
              <a:gd name="connsiteX73" fmla="*/ 2432858 w 2959331"/>
              <a:gd name="connsiteY73" fmla="*/ 2233353 h 4034445"/>
              <a:gd name="connsiteX74" fmla="*/ 2394065 w 2959331"/>
              <a:gd name="connsiteY74" fmla="*/ 2266604 h 4034445"/>
              <a:gd name="connsiteX75" fmla="*/ 2338647 w 2959331"/>
              <a:gd name="connsiteY75" fmla="*/ 2033847 h 4034445"/>
              <a:gd name="connsiteX76" fmla="*/ 2316480 w 2959331"/>
              <a:gd name="connsiteY76" fmla="*/ 1640378 h 4034445"/>
              <a:gd name="connsiteX77" fmla="*/ 2322022 w 2959331"/>
              <a:gd name="connsiteY77" fmla="*/ 1241367 h 4034445"/>
              <a:gd name="connsiteX78" fmla="*/ 2405149 w 2959331"/>
              <a:gd name="connsiteY78" fmla="*/ 986444 h 4034445"/>
              <a:gd name="connsiteX79" fmla="*/ 2626822 w 2959331"/>
              <a:gd name="connsiteY79" fmla="*/ 714894 h 4034445"/>
              <a:gd name="connsiteX80" fmla="*/ 2754284 w 2959331"/>
              <a:gd name="connsiteY80" fmla="*/ 587433 h 4034445"/>
              <a:gd name="connsiteX81" fmla="*/ 2959331 w 2959331"/>
              <a:gd name="connsiteY81" fmla="*/ 459971 h 4034445"/>
              <a:gd name="connsiteX0" fmla="*/ 1285702 w 2959331"/>
              <a:gd name="connsiteY0" fmla="*/ 0 h 4034445"/>
              <a:gd name="connsiteX1" fmla="*/ 1201484 w 2959331"/>
              <a:gd name="connsiteY1" fmla="*/ 126598 h 4034445"/>
              <a:gd name="connsiteX2" fmla="*/ 1041862 w 2959331"/>
              <a:gd name="connsiteY2" fmla="*/ 188422 h 4034445"/>
              <a:gd name="connsiteX3" fmla="*/ 914400 w 2959331"/>
              <a:gd name="connsiteY3" fmla="*/ 210589 h 4034445"/>
              <a:gd name="connsiteX4" fmla="*/ 831273 w 2959331"/>
              <a:gd name="connsiteY4" fmla="*/ 205047 h 4034445"/>
              <a:gd name="connsiteX5" fmla="*/ 840721 w 2959331"/>
              <a:gd name="connsiteY5" fmla="*/ 155171 h 4034445"/>
              <a:gd name="connsiteX6" fmla="*/ 676102 w 2959331"/>
              <a:gd name="connsiteY6" fmla="*/ 216131 h 4034445"/>
              <a:gd name="connsiteX7" fmla="*/ 829092 w 2959331"/>
              <a:gd name="connsiteY7" fmla="*/ 312295 h 4034445"/>
              <a:gd name="connsiteX8" fmla="*/ 831273 w 2959331"/>
              <a:gd name="connsiteY8" fmla="*/ 249382 h 4034445"/>
              <a:gd name="connsiteX9" fmla="*/ 912628 w 2959331"/>
              <a:gd name="connsiteY9" fmla="*/ 264554 h 4034445"/>
              <a:gd name="connsiteX10" fmla="*/ 1003069 w 2959331"/>
              <a:gd name="connsiteY10" fmla="*/ 282633 h 4034445"/>
              <a:gd name="connsiteX11" fmla="*/ 1263534 w 2959331"/>
              <a:gd name="connsiteY11" fmla="*/ 321425 h 4034445"/>
              <a:gd name="connsiteX12" fmla="*/ 1280160 w 2959331"/>
              <a:gd name="connsiteY12" fmla="*/ 371302 h 4034445"/>
              <a:gd name="connsiteX13" fmla="*/ 1141614 w 2959331"/>
              <a:gd name="connsiteY13" fmla="*/ 703811 h 4034445"/>
              <a:gd name="connsiteX14" fmla="*/ 914400 w 2959331"/>
              <a:gd name="connsiteY14" fmla="*/ 1113905 h 4034445"/>
              <a:gd name="connsiteX15" fmla="*/ 615142 w 2959331"/>
              <a:gd name="connsiteY15" fmla="*/ 1474124 h 4034445"/>
              <a:gd name="connsiteX16" fmla="*/ 282633 w 2959331"/>
              <a:gd name="connsiteY16" fmla="*/ 1710469 h 4034445"/>
              <a:gd name="connsiteX17" fmla="*/ 199505 w 2959331"/>
              <a:gd name="connsiteY17" fmla="*/ 1756756 h 4034445"/>
              <a:gd name="connsiteX18" fmla="*/ 182880 w 2959331"/>
              <a:gd name="connsiteY18" fmla="*/ 1684713 h 4034445"/>
              <a:gd name="connsiteX19" fmla="*/ 0 w 2959331"/>
              <a:gd name="connsiteY19" fmla="*/ 1917469 h 4034445"/>
              <a:gd name="connsiteX20" fmla="*/ 299258 w 2959331"/>
              <a:gd name="connsiteY20" fmla="*/ 1845425 h 4034445"/>
              <a:gd name="connsiteX21" fmla="*/ 241342 w 2959331"/>
              <a:gd name="connsiteY21" fmla="*/ 1811630 h 4034445"/>
              <a:gd name="connsiteX22" fmla="*/ 313022 w 2959331"/>
              <a:gd name="connsiteY22" fmla="*/ 1768567 h 4034445"/>
              <a:gd name="connsiteX23" fmla="*/ 692727 w 2959331"/>
              <a:gd name="connsiteY23" fmla="*/ 1562793 h 4034445"/>
              <a:gd name="connsiteX24" fmla="*/ 1064029 w 2959331"/>
              <a:gd name="connsiteY24" fmla="*/ 1263534 h 4034445"/>
              <a:gd name="connsiteX25" fmla="*/ 1335578 w 2959331"/>
              <a:gd name="connsiteY25" fmla="*/ 964276 h 4034445"/>
              <a:gd name="connsiteX26" fmla="*/ 1463040 w 2959331"/>
              <a:gd name="connsiteY26" fmla="*/ 792480 h 4034445"/>
              <a:gd name="connsiteX27" fmla="*/ 1352204 w 2959331"/>
              <a:gd name="connsiteY27" fmla="*/ 1091738 h 4034445"/>
              <a:gd name="connsiteX28" fmla="*/ 1233872 w 2959331"/>
              <a:gd name="connsiteY28" fmla="*/ 1573876 h 4034445"/>
              <a:gd name="connsiteX29" fmla="*/ 1141614 w 2959331"/>
              <a:gd name="connsiteY29" fmla="*/ 2022764 h 4034445"/>
              <a:gd name="connsiteX30" fmla="*/ 1086196 w 2959331"/>
              <a:gd name="connsiteY30" fmla="*/ 2283229 h 4034445"/>
              <a:gd name="connsiteX31" fmla="*/ 953193 w 2959331"/>
              <a:gd name="connsiteY31" fmla="*/ 2521527 h 4034445"/>
              <a:gd name="connsiteX32" fmla="*/ 753687 w 2959331"/>
              <a:gd name="connsiteY32" fmla="*/ 2716036 h 4034445"/>
              <a:gd name="connsiteX33" fmla="*/ 627815 w 2959331"/>
              <a:gd name="connsiteY33" fmla="*/ 2797891 h 4034445"/>
              <a:gd name="connsiteX34" fmla="*/ 543098 w 2959331"/>
              <a:gd name="connsiteY34" fmla="*/ 2837411 h 4034445"/>
              <a:gd name="connsiteX35" fmla="*/ 532014 w 2959331"/>
              <a:gd name="connsiteY35" fmla="*/ 2759825 h 4034445"/>
              <a:gd name="connsiteX36" fmla="*/ 338051 w 2959331"/>
              <a:gd name="connsiteY36" fmla="*/ 2937164 h 4034445"/>
              <a:gd name="connsiteX37" fmla="*/ 609600 w 2959331"/>
              <a:gd name="connsiteY37" fmla="*/ 2931622 h 4034445"/>
              <a:gd name="connsiteX38" fmla="*/ 565265 w 2959331"/>
              <a:gd name="connsiteY38" fmla="*/ 2881745 h 4034445"/>
              <a:gd name="connsiteX39" fmla="*/ 650300 w 2959331"/>
              <a:gd name="connsiteY39" fmla="*/ 2852855 h 4034445"/>
              <a:gd name="connsiteX40" fmla="*/ 953737 w 2959331"/>
              <a:gd name="connsiteY40" fmla="*/ 2768956 h 4034445"/>
              <a:gd name="connsiteX41" fmla="*/ 1087832 w 2959331"/>
              <a:gd name="connsiteY41" fmla="*/ 2711357 h 4034445"/>
              <a:gd name="connsiteX42" fmla="*/ 1136073 w 2959331"/>
              <a:gd name="connsiteY42" fmla="*/ 2785671 h 4034445"/>
              <a:gd name="connsiteX43" fmla="*/ 1119447 w 2959331"/>
              <a:gd name="connsiteY43" fmla="*/ 3053542 h 4034445"/>
              <a:gd name="connsiteX44" fmla="*/ 1041862 w 2959331"/>
              <a:gd name="connsiteY44" fmla="*/ 3485804 h 4034445"/>
              <a:gd name="connsiteX45" fmla="*/ 958734 w 2959331"/>
              <a:gd name="connsiteY45" fmla="*/ 3745724 h 4034445"/>
              <a:gd name="connsiteX46" fmla="*/ 903316 w 2959331"/>
              <a:gd name="connsiteY46" fmla="*/ 3690851 h 4034445"/>
              <a:gd name="connsiteX47" fmla="*/ 836814 w 2959331"/>
              <a:gd name="connsiteY47" fmla="*/ 4001193 h 4034445"/>
              <a:gd name="connsiteX48" fmla="*/ 1086196 w 2959331"/>
              <a:gd name="connsiteY48" fmla="*/ 3790604 h 4034445"/>
              <a:gd name="connsiteX49" fmla="*/ 1019694 w 2959331"/>
              <a:gd name="connsiteY49" fmla="*/ 3785062 h 4034445"/>
              <a:gd name="connsiteX50" fmla="*/ 1185949 w 2959331"/>
              <a:gd name="connsiteY50" fmla="*/ 3491345 h 4034445"/>
              <a:gd name="connsiteX51" fmla="*/ 1368829 w 2959331"/>
              <a:gd name="connsiteY51" fmla="*/ 2998124 h 4034445"/>
              <a:gd name="connsiteX52" fmla="*/ 1468264 w 2959331"/>
              <a:gd name="connsiteY52" fmla="*/ 2751014 h 4034445"/>
              <a:gd name="connsiteX53" fmla="*/ 1540625 w 2959331"/>
              <a:gd name="connsiteY53" fmla="*/ 2804160 h 4034445"/>
              <a:gd name="connsiteX54" fmla="*/ 1734589 w 2959331"/>
              <a:gd name="connsiteY54" fmla="*/ 3158836 h 4034445"/>
              <a:gd name="connsiteX55" fmla="*/ 1839884 w 2959331"/>
              <a:gd name="connsiteY55" fmla="*/ 3485804 h 4034445"/>
              <a:gd name="connsiteX56" fmla="*/ 1917469 w 2959331"/>
              <a:gd name="connsiteY56" fmla="*/ 3785062 h 4034445"/>
              <a:gd name="connsiteX57" fmla="*/ 1817716 w 2959331"/>
              <a:gd name="connsiteY57" fmla="*/ 3774524 h 4034445"/>
              <a:gd name="connsiteX58" fmla="*/ 1911927 w 2959331"/>
              <a:gd name="connsiteY58" fmla="*/ 4034444 h 4034445"/>
              <a:gd name="connsiteX59" fmla="*/ 2066553 w 2959331"/>
              <a:gd name="connsiteY59" fmla="*/ 3778975 h 4034445"/>
              <a:gd name="connsiteX60" fmla="*/ 1987015 w 2959331"/>
              <a:gd name="connsiteY60" fmla="*/ 3782018 h 4034445"/>
              <a:gd name="connsiteX61" fmla="*/ 2032757 w 2959331"/>
              <a:gd name="connsiteY61" fmla="*/ 3386051 h 4034445"/>
              <a:gd name="connsiteX62" fmla="*/ 2022764 w 2959331"/>
              <a:gd name="connsiteY62" fmla="*/ 2815244 h 4034445"/>
              <a:gd name="connsiteX63" fmla="*/ 2000596 w 2959331"/>
              <a:gd name="connsiteY63" fmla="*/ 2543694 h 4034445"/>
              <a:gd name="connsiteX64" fmla="*/ 1978429 w 2959331"/>
              <a:gd name="connsiteY64" fmla="*/ 2133600 h 4034445"/>
              <a:gd name="connsiteX65" fmla="*/ 2028305 w 2959331"/>
              <a:gd name="connsiteY65" fmla="*/ 1524000 h 4034445"/>
              <a:gd name="connsiteX66" fmla="*/ 2122516 w 2959331"/>
              <a:gd name="connsiteY66" fmla="*/ 1313411 h 4034445"/>
              <a:gd name="connsiteX67" fmla="*/ 2161309 w 2959331"/>
              <a:gd name="connsiteY67" fmla="*/ 1596044 h 4034445"/>
              <a:gd name="connsiteX68" fmla="*/ 2233353 w 2959331"/>
              <a:gd name="connsiteY68" fmla="*/ 1928553 h 4034445"/>
              <a:gd name="connsiteX69" fmla="*/ 2310938 w 2959331"/>
              <a:gd name="connsiteY69" fmla="*/ 2205644 h 4034445"/>
              <a:gd name="connsiteX70" fmla="*/ 2355273 w 2959331"/>
              <a:gd name="connsiteY70" fmla="*/ 2294313 h 4034445"/>
              <a:gd name="connsiteX71" fmla="*/ 2283229 w 2959331"/>
              <a:gd name="connsiteY71" fmla="*/ 2294313 h 4034445"/>
              <a:gd name="connsiteX72" fmla="*/ 2455025 w 2959331"/>
              <a:gd name="connsiteY72" fmla="*/ 2466109 h 4034445"/>
              <a:gd name="connsiteX73" fmla="*/ 2432858 w 2959331"/>
              <a:gd name="connsiteY73" fmla="*/ 2233353 h 4034445"/>
              <a:gd name="connsiteX74" fmla="*/ 2394065 w 2959331"/>
              <a:gd name="connsiteY74" fmla="*/ 2266604 h 4034445"/>
              <a:gd name="connsiteX75" fmla="*/ 2338647 w 2959331"/>
              <a:gd name="connsiteY75" fmla="*/ 2033847 h 4034445"/>
              <a:gd name="connsiteX76" fmla="*/ 2316480 w 2959331"/>
              <a:gd name="connsiteY76" fmla="*/ 1640378 h 4034445"/>
              <a:gd name="connsiteX77" fmla="*/ 2322022 w 2959331"/>
              <a:gd name="connsiteY77" fmla="*/ 1241367 h 4034445"/>
              <a:gd name="connsiteX78" fmla="*/ 2405149 w 2959331"/>
              <a:gd name="connsiteY78" fmla="*/ 986444 h 4034445"/>
              <a:gd name="connsiteX79" fmla="*/ 2626822 w 2959331"/>
              <a:gd name="connsiteY79" fmla="*/ 714894 h 4034445"/>
              <a:gd name="connsiteX80" fmla="*/ 2754284 w 2959331"/>
              <a:gd name="connsiteY80" fmla="*/ 587433 h 4034445"/>
              <a:gd name="connsiteX81" fmla="*/ 2959331 w 2959331"/>
              <a:gd name="connsiteY81" fmla="*/ 459971 h 4034445"/>
              <a:gd name="connsiteX0" fmla="*/ 1285702 w 2959331"/>
              <a:gd name="connsiteY0" fmla="*/ 0 h 4034445"/>
              <a:gd name="connsiteX1" fmla="*/ 1201484 w 2959331"/>
              <a:gd name="connsiteY1" fmla="*/ 126598 h 4034445"/>
              <a:gd name="connsiteX2" fmla="*/ 1041862 w 2959331"/>
              <a:gd name="connsiteY2" fmla="*/ 188422 h 4034445"/>
              <a:gd name="connsiteX3" fmla="*/ 914400 w 2959331"/>
              <a:gd name="connsiteY3" fmla="*/ 210589 h 4034445"/>
              <a:gd name="connsiteX4" fmla="*/ 831273 w 2959331"/>
              <a:gd name="connsiteY4" fmla="*/ 205047 h 4034445"/>
              <a:gd name="connsiteX5" fmla="*/ 840721 w 2959331"/>
              <a:gd name="connsiteY5" fmla="*/ 155171 h 4034445"/>
              <a:gd name="connsiteX6" fmla="*/ 676102 w 2959331"/>
              <a:gd name="connsiteY6" fmla="*/ 216131 h 4034445"/>
              <a:gd name="connsiteX7" fmla="*/ 829092 w 2959331"/>
              <a:gd name="connsiteY7" fmla="*/ 312295 h 4034445"/>
              <a:gd name="connsiteX8" fmla="*/ 831273 w 2959331"/>
              <a:gd name="connsiteY8" fmla="*/ 249382 h 4034445"/>
              <a:gd name="connsiteX9" fmla="*/ 912628 w 2959331"/>
              <a:gd name="connsiteY9" fmla="*/ 264554 h 4034445"/>
              <a:gd name="connsiteX10" fmla="*/ 1003069 w 2959331"/>
              <a:gd name="connsiteY10" fmla="*/ 282633 h 4034445"/>
              <a:gd name="connsiteX11" fmla="*/ 1263534 w 2959331"/>
              <a:gd name="connsiteY11" fmla="*/ 321425 h 4034445"/>
              <a:gd name="connsiteX12" fmla="*/ 1280160 w 2959331"/>
              <a:gd name="connsiteY12" fmla="*/ 371302 h 4034445"/>
              <a:gd name="connsiteX13" fmla="*/ 1141614 w 2959331"/>
              <a:gd name="connsiteY13" fmla="*/ 703811 h 4034445"/>
              <a:gd name="connsiteX14" fmla="*/ 914400 w 2959331"/>
              <a:gd name="connsiteY14" fmla="*/ 1113905 h 4034445"/>
              <a:gd name="connsiteX15" fmla="*/ 615142 w 2959331"/>
              <a:gd name="connsiteY15" fmla="*/ 1474124 h 4034445"/>
              <a:gd name="connsiteX16" fmla="*/ 282633 w 2959331"/>
              <a:gd name="connsiteY16" fmla="*/ 1710469 h 4034445"/>
              <a:gd name="connsiteX17" fmla="*/ 199505 w 2959331"/>
              <a:gd name="connsiteY17" fmla="*/ 1756756 h 4034445"/>
              <a:gd name="connsiteX18" fmla="*/ 182880 w 2959331"/>
              <a:gd name="connsiteY18" fmla="*/ 1684713 h 4034445"/>
              <a:gd name="connsiteX19" fmla="*/ 0 w 2959331"/>
              <a:gd name="connsiteY19" fmla="*/ 1917469 h 4034445"/>
              <a:gd name="connsiteX20" fmla="*/ 299258 w 2959331"/>
              <a:gd name="connsiteY20" fmla="*/ 1845425 h 4034445"/>
              <a:gd name="connsiteX21" fmla="*/ 241342 w 2959331"/>
              <a:gd name="connsiteY21" fmla="*/ 1811630 h 4034445"/>
              <a:gd name="connsiteX22" fmla="*/ 313022 w 2959331"/>
              <a:gd name="connsiteY22" fmla="*/ 1768567 h 4034445"/>
              <a:gd name="connsiteX23" fmla="*/ 692727 w 2959331"/>
              <a:gd name="connsiteY23" fmla="*/ 1562793 h 4034445"/>
              <a:gd name="connsiteX24" fmla="*/ 1064029 w 2959331"/>
              <a:gd name="connsiteY24" fmla="*/ 1263534 h 4034445"/>
              <a:gd name="connsiteX25" fmla="*/ 1335578 w 2959331"/>
              <a:gd name="connsiteY25" fmla="*/ 964276 h 4034445"/>
              <a:gd name="connsiteX26" fmla="*/ 1463040 w 2959331"/>
              <a:gd name="connsiteY26" fmla="*/ 792480 h 4034445"/>
              <a:gd name="connsiteX27" fmla="*/ 1352204 w 2959331"/>
              <a:gd name="connsiteY27" fmla="*/ 1091738 h 4034445"/>
              <a:gd name="connsiteX28" fmla="*/ 1233872 w 2959331"/>
              <a:gd name="connsiteY28" fmla="*/ 1573876 h 4034445"/>
              <a:gd name="connsiteX29" fmla="*/ 1141614 w 2959331"/>
              <a:gd name="connsiteY29" fmla="*/ 2022764 h 4034445"/>
              <a:gd name="connsiteX30" fmla="*/ 1086196 w 2959331"/>
              <a:gd name="connsiteY30" fmla="*/ 2283229 h 4034445"/>
              <a:gd name="connsiteX31" fmla="*/ 953193 w 2959331"/>
              <a:gd name="connsiteY31" fmla="*/ 2521527 h 4034445"/>
              <a:gd name="connsiteX32" fmla="*/ 753687 w 2959331"/>
              <a:gd name="connsiteY32" fmla="*/ 2716036 h 4034445"/>
              <a:gd name="connsiteX33" fmla="*/ 627815 w 2959331"/>
              <a:gd name="connsiteY33" fmla="*/ 2797891 h 4034445"/>
              <a:gd name="connsiteX34" fmla="*/ 543098 w 2959331"/>
              <a:gd name="connsiteY34" fmla="*/ 2837411 h 4034445"/>
              <a:gd name="connsiteX35" fmla="*/ 532014 w 2959331"/>
              <a:gd name="connsiteY35" fmla="*/ 2759825 h 4034445"/>
              <a:gd name="connsiteX36" fmla="*/ 338051 w 2959331"/>
              <a:gd name="connsiteY36" fmla="*/ 2937164 h 4034445"/>
              <a:gd name="connsiteX37" fmla="*/ 609600 w 2959331"/>
              <a:gd name="connsiteY37" fmla="*/ 2931622 h 4034445"/>
              <a:gd name="connsiteX38" fmla="*/ 565265 w 2959331"/>
              <a:gd name="connsiteY38" fmla="*/ 2881745 h 4034445"/>
              <a:gd name="connsiteX39" fmla="*/ 650300 w 2959331"/>
              <a:gd name="connsiteY39" fmla="*/ 2852855 h 4034445"/>
              <a:gd name="connsiteX40" fmla="*/ 953737 w 2959331"/>
              <a:gd name="connsiteY40" fmla="*/ 2768956 h 4034445"/>
              <a:gd name="connsiteX41" fmla="*/ 1087832 w 2959331"/>
              <a:gd name="connsiteY41" fmla="*/ 2711357 h 4034445"/>
              <a:gd name="connsiteX42" fmla="*/ 1136073 w 2959331"/>
              <a:gd name="connsiteY42" fmla="*/ 2785671 h 4034445"/>
              <a:gd name="connsiteX43" fmla="*/ 1119447 w 2959331"/>
              <a:gd name="connsiteY43" fmla="*/ 3053542 h 4034445"/>
              <a:gd name="connsiteX44" fmla="*/ 1041862 w 2959331"/>
              <a:gd name="connsiteY44" fmla="*/ 3485804 h 4034445"/>
              <a:gd name="connsiteX45" fmla="*/ 958734 w 2959331"/>
              <a:gd name="connsiteY45" fmla="*/ 3745724 h 4034445"/>
              <a:gd name="connsiteX46" fmla="*/ 903316 w 2959331"/>
              <a:gd name="connsiteY46" fmla="*/ 3690851 h 4034445"/>
              <a:gd name="connsiteX47" fmla="*/ 836814 w 2959331"/>
              <a:gd name="connsiteY47" fmla="*/ 4001193 h 4034445"/>
              <a:gd name="connsiteX48" fmla="*/ 1086196 w 2959331"/>
              <a:gd name="connsiteY48" fmla="*/ 3790604 h 4034445"/>
              <a:gd name="connsiteX49" fmla="*/ 1019694 w 2959331"/>
              <a:gd name="connsiteY49" fmla="*/ 3785062 h 4034445"/>
              <a:gd name="connsiteX50" fmla="*/ 1185949 w 2959331"/>
              <a:gd name="connsiteY50" fmla="*/ 3491345 h 4034445"/>
              <a:gd name="connsiteX51" fmla="*/ 1368829 w 2959331"/>
              <a:gd name="connsiteY51" fmla="*/ 2998124 h 4034445"/>
              <a:gd name="connsiteX52" fmla="*/ 1468264 w 2959331"/>
              <a:gd name="connsiteY52" fmla="*/ 2751014 h 4034445"/>
              <a:gd name="connsiteX53" fmla="*/ 1540625 w 2959331"/>
              <a:gd name="connsiteY53" fmla="*/ 2804160 h 4034445"/>
              <a:gd name="connsiteX54" fmla="*/ 1734589 w 2959331"/>
              <a:gd name="connsiteY54" fmla="*/ 3158836 h 4034445"/>
              <a:gd name="connsiteX55" fmla="*/ 1839884 w 2959331"/>
              <a:gd name="connsiteY55" fmla="*/ 3485804 h 4034445"/>
              <a:gd name="connsiteX56" fmla="*/ 1917469 w 2959331"/>
              <a:gd name="connsiteY56" fmla="*/ 3785062 h 4034445"/>
              <a:gd name="connsiteX57" fmla="*/ 1817716 w 2959331"/>
              <a:gd name="connsiteY57" fmla="*/ 3774524 h 4034445"/>
              <a:gd name="connsiteX58" fmla="*/ 1911927 w 2959331"/>
              <a:gd name="connsiteY58" fmla="*/ 4034444 h 4034445"/>
              <a:gd name="connsiteX59" fmla="*/ 2066553 w 2959331"/>
              <a:gd name="connsiteY59" fmla="*/ 3778975 h 4034445"/>
              <a:gd name="connsiteX60" fmla="*/ 1987015 w 2959331"/>
              <a:gd name="connsiteY60" fmla="*/ 3782018 h 4034445"/>
              <a:gd name="connsiteX61" fmla="*/ 2032757 w 2959331"/>
              <a:gd name="connsiteY61" fmla="*/ 3386051 h 4034445"/>
              <a:gd name="connsiteX62" fmla="*/ 2022764 w 2959331"/>
              <a:gd name="connsiteY62" fmla="*/ 2815244 h 4034445"/>
              <a:gd name="connsiteX63" fmla="*/ 2000596 w 2959331"/>
              <a:gd name="connsiteY63" fmla="*/ 2543694 h 4034445"/>
              <a:gd name="connsiteX64" fmla="*/ 1978429 w 2959331"/>
              <a:gd name="connsiteY64" fmla="*/ 2133600 h 4034445"/>
              <a:gd name="connsiteX65" fmla="*/ 2028305 w 2959331"/>
              <a:gd name="connsiteY65" fmla="*/ 1524000 h 4034445"/>
              <a:gd name="connsiteX66" fmla="*/ 2122516 w 2959331"/>
              <a:gd name="connsiteY66" fmla="*/ 1313411 h 4034445"/>
              <a:gd name="connsiteX67" fmla="*/ 2161309 w 2959331"/>
              <a:gd name="connsiteY67" fmla="*/ 1596044 h 4034445"/>
              <a:gd name="connsiteX68" fmla="*/ 2233353 w 2959331"/>
              <a:gd name="connsiteY68" fmla="*/ 1928553 h 4034445"/>
              <a:gd name="connsiteX69" fmla="*/ 2310938 w 2959331"/>
              <a:gd name="connsiteY69" fmla="*/ 2205644 h 4034445"/>
              <a:gd name="connsiteX70" fmla="*/ 2355273 w 2959331"/>
              <a:gd name="connsiteY70" fmla="*/ 2294313 h 4034445"/>
              <a:gd name="connsiteX71" fmla="*/ 2283229 w 2959331"/>
              <a:gd name="connsiteY71" fmla="*/ 2294313 h 4034445"/>
              <a:gd name="connsiteX72" fmla="*/ 2455025 w 2959331"/>
              <a:gd name="connsiteY72" fmla="*/ 2466109 h 4034445"/>
              <a:gd name="connsiteX73" fmla="*/ 2432858 w 2959331"/>
              <a:gd name="connsiteY73" fmla="*/ 2233353 h 4034445"/>
              <a:gd name="connsiteX74" fmla="*/ 2394065 w 2959331"/>
              <a:gd name="connsiteY74" fmla="*/ 2266604 h 4034445"/>
              <a:gd name="connsiteX75" fmla="*/ 2338647 w 2959331"/>
              <a:gd name="connsiteY75" fmla="*/ 2033847 h 4034445"/>
              <a:gd name="connsiteX76" fmla="*/ 2316480 w 2959331"/>
              <a:gd name="connsiteY76" fmla="*/ 1640378 h 4034445"/>
              <a:gd name="connsiteX77" fmla="*/ 2322022 w 2959331"/>
              <a:gd name="connsiteY77" fmla="*/ 1241367 h 4034445"/>
              <a:gd name="connsiteX78" fmla="*/ 2405149 w 2959331"/>
              <a:gd name="connsiteY78" fmla="*/ 986444 h 4034445"/>
              <a:gd name="connsiteX79" fmla="*/ 2626822 w 2959331"/>
              <a:gd name="connsiteY79" fmla="*/ 714894 h 4034445"/>
              <a:gd name="connsiteX80" fmla="*/ 2754284 w 2959331"/>
              <a:gd name="connsiteY80" fmla="*/ 587433 h 4034445"/>
              <a:gd name="connsiteX81" fmla="*/ 2959331 w 2959331"/>
              <a:gd name="connsiteY81" fmla="*/ 459971 h 4034445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310938 w 2959331"/>
              <a:gd name="connsiteY69" fmla="*/ 2205644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293449 w 2959331"/>
              <a:gd name="connsiteY69" fmla="*/ 2153179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293449 w 2959331"/>
              <a:gd name="connsiteY69" fmla="*/ 2153179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405149 w 2959331"/>
              <a:gd name="connsiteY78" fmla="*/ 986444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293449 w 2959331"/>
              <a:gd name="connsiteY69" fmla="*/ 2153179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381086 w 2959331"/>
              <a:gd name="connsiteY78" fmla="*/ 938318 h 4034444"/>
              <a:gd name="connsiteX79" fmla="*/ 2626822 w 2959331"/>
              <a:gd name="connsiteY79" fmla="*/ 714894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293449 w 2959331"/>
              <a:gd name="connsiteY69" fmla="*/ 2153179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381086 w 2959331"/>
              <a:gd name="connsiteY78" fmla="*/ 938318 h 4034444"/>
              <a:gd name="connsiteX79" fmla="*/ 2542601 w 2959331"/>
              <a:gd name="connsiteY79" fmla="*/ 630673 h 4034444"/>
              <a:gd name="connsiteX80" fmla="*/ 2754284 w 2959331"/>
              <a:gd name="connsiteY80" fmla="*/ 587433 h 4034444"/>
              <a:gd name="connsiteX81" fmla="*/ 2959331 w 2959331"/>
              <a:gd name="connsiteY81" fmla="*/ 459971 h 4034444"/>
              <a:gd name="connsiteX0" fmla="*/ 1285702 w 2959331"/>
              <a:gd name="connsiteY0" fmla="*/ 0 h 4034444"/>
              <a:gd name="connsiteX1" fmla="*/ 1201484 w 2959331"/>
              <a:gd name="connsiteY1" fmla="*/ 126598 h 4034444"/>
              <a:gd name="connsiteX2" fmla="*/ 1041862 w 2959331"/>
              <a:gd name="connsiteY2" fmla="*/ 188422 h 4034444"/>
              <a:gd name="connsiteX3" fmla="*/ 914400 w 2959331"/>
              <a:gd name="connsiteY3" fmla="*/ 210589 h 4034444"/>
              <a:gd name="connsiteX4" fmla="*/ 831273 w 2959331"/>
              <a:gd name="connsiteY4" fmla="*/ 205047 h 4034444"/>
              <a:gd name="connsiteX5" fmla="*/ 840721 w 2959331"/>
              <a:gd name="connsiteY5" fmla="*/ 155171 h 4034444"/>
              <a:gd name="connsiteX6" fmla="*/ 676102 w 2959331"/>
              <a:gd name="connsiteY6" fmla="*/ 216131 h 4034444"/>
              <a:gd name="connsiteX7" fmla="*/ 829092 w 2959331"/>
              <a:gd name="connsiteY7" fmla="*/ 312295 h 4034444"/>
              <a:gd name="connsiteX8" fmla="*/ 831273 w 2959331"/>
              <a:gd name="connsiteY8" fmla="*/ 249382 h 4034444"/>
              <a:gd name="connsiteX9" fmla="*/ 912628 w 2959331"/>
              <a:gd name="connsiteY9" fmla="*/ 264554 h 4034444"/>
              <a:gd name="connsiteX10" fmla="*/ 1003069 w 2959331"/>
              <a:gd name="connsiteY10" fmla="*/ 282633 h 4034444"/>
              <a:gd name="connsiteX11" fmla="*/ 1263534 w 2959331"/>
              <a:gd name="connsiteY11" fmla="*/ 321425 h 4034444"/>
              <a:gd name="connsiteX12" fmla="*/ 1280160 w 2959331"/>
              <a:gd name="connsiteY12" fmla="*/ 371302 h 4034444"/>
              <a:gd name="connsiteX13" fmla="*/ 1141614 w 2959331"/>
              <a:gd name="connsiteY13" fmla="*/ 703811 h 4034444"/>
              <a:gd name="connsiteX14" fmla="*/ 914400 w 2959331"/>
              <a:gd name="connsiteY14" fmla="*/ 1113905 h 4034444"/>
              <a:gd name="connsiteX15" fmla="*/ 615142 w 2959331"/>
              <a:gd name="connsiteY15" fmla="*/ 1474124 h 4034444"/>
              <a:gd name="connsiteX16" fmla="*/ 282633 w 2959331"/>
              <a:gd name="connsiteY16" fmla="*/ 1710469 h 4034444"/>
              <a:gd name="connsiteX17" fmla="*/ 199505 w 2959331"/>
              <a:gd name="connsiteY17" fmla="*/ 1756756 h 4034444"/>
              <a:gd name="connsiteX18" fmla="*/ 182880 w 2959331"/>
              <a:gd name="connsiteY18" fmla="*/ 1684713 h 4034444"/>
              <a:gd name="connsiteX19" fmla="*/ 0 w 2959331"/>
              <a:gd name="connsiteY19" fmla="*/ 1917469 h 4034444"/>
              <a:gd name="connsiteX20" fmla="*/ 299258 w 2959331"/>
              <a:gd name="connsiteY20" fmla="*/ 1845425 h 4034444"/>
              <a:gd name="connsiteX21" fmla="*/ 241342 w 2959331"/>
              <a:gd name="connsiteY21" fmla="*/ 1811630 h 4034444"/>
              <a:gd name="connsiteX22" fmla="*/ 313022 w 2959331"/>
              <a:gd name="connsiteY22" fmla="*/ 1768567 h 4034444"/>
              <a:gd name="connsiteX23" fmla="*/ 692727 w 2959331"/>
              <a:gd name="connsiteY23" fmla="*/ 1562793 h 4034444"/>
              <a:gd name="connsiteX24" fmla="*/ 1064029 w 2959331"/>
              <a:gd name="connsiteY24" fmla="*/ 1263534 h 4034444"/>
              <a:gd name="connsiteX25" fmla="*/ 1335578 w 2959331"/>
              <a:gd name="connsiteY25" fmla="*/ 964276 h 4034444"/>
              <a:gd name="connsiteX26" fmla="*/ 1463040 w 2959331"/>
              <a:gd name="connsiteY26" fmla="*/ 792480 h 4034444"/>
              <a:gd name="connsiteX27" fmla="*/ 1352204 w 2959331"/>
              <a:gd name="connsiteY27" fmla="*/ 1091738 h 4034444"/>
              <a:gd name="connsiteX28" fmla="*/ 1233872 w 2959331"/>
              <a:gd name="connsiteY28" fmla="*/ 1573876 h 4034444"/>
              <a:gd name="connsiteX29" fmla="*/ 1141614 w 2959331"/>
              <a:gd name="connsiteY29" fmla="*/ 2022764 h 4034444"/>
              <a:gd name="connsiteX30" fmla="*/ 1086196 w 2959331"/>
              <a:gd name="connsiteY30" fmla="*/ 2283229 h 4034444"/>
              <a:gd name="connsiteX31" fmla="*/ 953193 w 2959331"/>
              <a:gd name="connsiteY31" fmla="*/ 2521527 h 4034444"/>
              <a:gd name="connsiteX32" fmla="*/ 753687 w 2959331"/>
              <a:gd name="connsiteY32" fmla="*/ 2716036 h 4034444"/>
              <a:gd name="connsiteX33" fmla="*/ 627815 w 2959331"/>
              <a:gd name="connsiteY33" fmla="*/ 2797891 h 4034444"/>
              <a:gd name="connsiteX34" fmla="*/ 543098 w 2959331"/>
              <a:gd name="connsiteY34" fmla="*/ 2837411 h 4034444"/>
              <a:gd name="connsiteX35" fmla="*/ 532014 w 2959331"/>
              <a:gd name="connsiteY35" fmla="*/ 2759825 h 4034444"/>
              <a:gd name="connsiteX36" fmla="*/ 338051 w 2959331"/>
              <a:gd name="connsiteY36" fmla="*/ 2937164 h 4034444"/>
              <a:gd name="connsiteX37" fmla="*/ 609600 w 2959331"/>
              <a:gd name="connsiteY37" fmla="*/ 2931622 h 4034444"/>
              <a:gd name="connsiteX38" fmla="*/ 565265 w 2959331"/>
              <a:gd name="connsiteY38" fmla="*/ 2881745 h 4034444"/>
              <a:gd name="connsiteX39" fmla="*/ 650300 w 2959331"/>
              <a:gd name="connsiteY39" fmla="*/ 2852855 h 4034444"/>
              <a:gd name="connsiteX40" fmla="*/ 953737 w 2959331"/>
              <a:gd name="connsiteY40" fmla="*/ 2768956 h 4034444"/>
              <a:gd name="connsiteX41" fmla="*/ 1087832 w 2959331"/>
              <a:gd name="connsiteY41" fmla="*/ 2711357 h 4034444"/>
              <a:gd name="connsiteX42" fmla="*/ 1136073 w 2959331"/>
              <a:gd name="connsiteY42" fmla="*/ 2785671 h 4034444"/>
              <a:gd name="connsiteX43" fmla="*/ 1119447 w 2959331"/>
              <a:gd name="connsiteY43" fmla="*/ 3053542 h 4034444"/>
              <a:gd name="connsiteX44" fmla="*/ 1041862 w 2959331"/>
              <a:gd name="connsiteY44" fmla="*/ 3485804 h 4034444"/>
              <a:gd name="connsiteX45" fmla="*/ 958734 w 2959331"/>
              <a:gd name="connsiteY45" fmla="*/ 3745724 h 4034444"/>
              <a:gd name="connsiteX46" fmla="*/ 903316 w 2959331"/>
              <a:gd name="connsiteY46" fmla="*/ 3690851 h 4034444"/>
              <a:gd name="connsiteX47" fmla="*/ 836814 w 2959331"/>
              <a:gd name="connsiteY47" fmla="*/ 4001193 h 4034444"/>
              <a:gd name="connsiteX48" fmla="*/ 1086196 w 2959331"/>
              <a:gd name="connsiteY48" fmla="*/ 3790604 h 4034444"/>
              <a:gd name="connsiteX49" fmla="*/ 1019694 w 2959331"/>
              <a:gd name="connsiteY49" fmla="*/ 3785062 h 4034444"/>
              <a:gd name="connsiteX50" fmla="*/ 1185949 w 2959331"/>
              <a:gd name="connsiteY50" fmla="*/ 3491345 h 4034444"/>
              <a:gd name="connsiteX51" fmla="*/ 1368829 w 2959331"/>
              <a:gd name="connsiteY51" fmla="*/ 2998124 h 4034444"/>
              <a:gd name="connsiteX52" fmla="*/ 1468264 w 2959331"/>
              <a:gd name="connsiteY52" fmla="*/ 2751014 h 4034444"/>
              <a:gd name="connsiteX53" fmla="*/ 1540625 w 2959331"/>
              <a:gd name="connsiteY53" fmla="*/ 2804160 h 4034444"/>
              <a:gd name="connsiteX54" fmla="*/ 1734589 w 2959331"/>
              <a:gd name="connsiteY54" fmla="*/ 3158836 h 4034444"/>
              <a:gd name="connsiteX55" fmla="*/ 1839884 w 2959331"/>
              <a:gd name="connsiteY55" fmla="*/ 3485804 h 4034444"/>
              <a:gd name="connsiteX56" fmla="*/ 1917469 w 2959331"/>
              <a:gd name="connsiteY56" fmla="*/ 3785062 h 4034444"/>
              <a:gd name="connsiteX57" fmla="*/ 1817716 w 2959331"/>
              <a:gd name="connsiteY57" fmla="*/ 3774524 h 4034444"/>
              <a:gd name="connsiteX58" fmla="*/ 1911927 w 2959331"/>
              <a:gd name="connsiteY58" fmla="*/ 4034444 h 4034444"/>
              <a:gd name="connsiteX59" fmla="*/ 2066553 w 2959331"/>
              <a:gd name="connsiteY59" fmla="*/ 3778975 h 4034444"/>
              <a:gd name="connsiteX60" fmla="*/ 1987015 w 2959331"/>
              <a:gd name="connsiteY60" fmla="*/ 3782018 h 4034444"/>
              <a:gd name="connsiteX61" fmla="*/ 2032757 w 2959331"/>
              <a:gd name="connsiteY61" fmla="*/ 3386051 h 4034444"/>
              <a:gd name="connsiteX62" fmla="*/ 2022764 w 2959331"/>
              <a:gd name="connsiteY62" fmla="*/ 2815244 h 4034444"/>
              <a:gd name="connsiteX63" fmla="*/ 2000596 w 2959331"/>
              <a:gd name="connsiteY63" fmla="*/ 2543694 h 4034444"/>
              <a:gd name="connsiteX64" fmla="*/ 1978429 w 2959331"/>
              <a:gd name="connsiteY64" fmla="*/ 2133600 h 4034444"/>
              <a:gd name="connsiteX65" fmla="*/ 2028305 w 2959331"/>
              <a:gd name="connsiteY65" fmla="*/ 1524000 h 4034444"/>
              <a:gd name="connsiteX66" fmla="*/ 2122516 w 2959331"/>
              <a:gd name="connsiteY66" fmla="*/ 1313411 h 4034444"/>
              <a:gd name="connsiteX67" fmla="*/ 2161309 w 2959331"/>
              <a:gd name="connsiteY67" fmla="*/ 1596044 h 4034444"/>
              <a:gd name="connsiteX68" fmla="*/ 2233353 w 2959331"/>
              <a:gd name="connsiteY68" fmla="*/ 1928553 h 4034444"/>
              <a:gd name="connsiteX69" fmla="*/ 2293449 w 2959331"/>
              <a:gd name="connsiteY69" fmla="*/ 2153179 h 4034444"/>
              <a:gd name="connsiteX70" fmla="*/ 2355273 w 2959331"/>
              <a:gd name="connsiteY70" fmla="*/ 2294313 h 4034444"/>
              <a:gd name="connsiteX71" fmla="*/ 2283229 w 2959331"/>
              <a:gd name="connsiteY71" fmla="*/ 2294313 h 4034444"/>
              <a:gd name="connsiteX72" fmla="*/ 2455025 w 2959331"/>
              <a:gd name="connsiteY72" fmla="*/ 2466109 h 4034444"/>
              <a:gd name="connsiteX73" fmla="*/ 2432858 w 2959331"/>
              <a:gd name="connsiteY73" fmla="*/ 2233353 h 4034444"/>
              <a:gd name="connsiteX74" fmla="*/ 2394065 w 2959331"/>
              <a:gd name="connsiteY74" fmla="*/ 2266604 h 4034444"/>
              <a:gd name="connsiteX75" fmla="*/ 2338647 w 2959331"/>
              <a:gd name="connsiteY75" fmla="*/ 2033847 h 4034444"/>
              <a:gd name="connsiteX76" fmla="*/ 2316480 w 2959331"/>
              <a:gd name="connsiteY76" fmla="*/ 1640378 h 4034444"/>
              <a:gd name="connsiteX77" fmla="*/ 2322022 w 2959331"/>
              <a:gd name="connsiteY77" fmla="*/ 1241367 h 4034444"/>
              <a:gd name="connsiteX78" fmla="*/ 2381086 w 2959331"/>
              <a:gd name="connsiteY78" fmla="*/ 938318 h 4034444"/>
              <a:gd name="connsiteX79" fmla="*/ 2542601 w 2959331"/>
              <a:gd name="connsiteY79" fmla="*/ 630673 h 4034444"/>
              <a:gd name="connsiteX80" fmla="*/ 2561778 w 2959331"/>
              <a:gd name="connsiteY80" fmla="*/ 370865 h 4034444"/>
              <a:gd name="connsiteX81" fmla="*/ 2959331 w 2959331"/>
              <a:gd name="connsiteY81" fmla="*/ 459971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81086 w 2658541"/>
              <a:gd name="connsiteY78" fmla="*/ 938318 h 4034444"/>
              <a:gd name="connsiteX79" fmla="*/ 2542601 w 2658541"/>
              <a:gd name="connsiteY79" fmla="*/ 630673 h 4034444"/>
              <a:gd name="connsiteX80" fmla="*/ 2561778 w 2658541"/>
              <a:gd name="connsiteY80" fmla="*/ 370865 h 4034444"/>
              <a:gd name="connsiteX81" fmla="*/ 2658541 w 2658541"/>
              <a:gd name="connsiteY81" fmla="*/ 26834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81086 w 2658541"/>
              <a:gd name="connsiteY78" fmla="*/ 938318 h 4034444"/>
              <a:gd name="connsiteX79" fmla="*/ 2482443 w 2658541"/>
              <a:gd name="connsiteY79" fmla="*/ 618641 h 4034444"/>
              <a:gd name="connsiteX80" fmla="*/ 2561778 w 2658541"/>
              <a:gd name="connsiteY80" fmla="*/ 370865 h 4034444"/>
              <a:gd name="connsiteX81" fmla="*/ 2658541 w 2658541"/>
              <a:gd name="connsiteY81" fmla="*/ 26834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81086 w 2658541"/>
              <a:gd name="connsiteY78" fmla="*/ 938318 h 4034444"/>
              <a:gd name="connsiteX79" fmla="*/ 2482443 w 2658541"/>
              <a:gd name="connsiteY79" fmla="*/ 618641 h 4034444"/>
              <a:gd name="connsiteX80" fmla="*/ 2561778 w 2658541"/>
              <a:gd name="connsiteY80" fmla="*/ 370865 h 4034444"/>
              <a:gd name="connsiteX81" fmla="*/ 2658541 w 2658541"/>
              <a:gd name="connsiteY81" fmla="*/ 26834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34194 w 2658541"/>
              <a:gd name="connsiteY78" fmla="*/ 840625 h 4034444"/>
              <a:gd name="connsiteX79" fmla="*/ 2482443 w 2658541"/>
              <a:gd name="connsiteY79" fmla="*/ 618641 h 4034444"/>
              <a:gd name="connsiteX80" fmla="*/ 2561778 w 2658541"/>
              <a:gd name="connsiteY80" fmla="*/ 370865 h 4034444"/>
              <a:gd name="connsiteX81" fmla="*/ 2658541 w 2658541"/>
              <a:gd name="connsiteY81" fmla="*/ 26834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34194 w 2658541"/>
              <a:gd name="connsiteY78" fmla="*/ 840625 h 4034444"/>
              <a:gd name="connsiteX79" fmla="*/ 2365212 w 2658541"/>
              <a:gd name="connsiteY79" fmla="*/ 431072 h 4034444"/>
              <a:gd name="connsiteX80" fmla="*/ 2561778 w 2658541"/>
              <a:gd name="connsiteY80" fmla="*/ 370865 h 4034444"/>
              <a:gd name="connsiteX81" fmla="*/ 2658541 w 2658541"/>
              <a:gd name="connsiteY81" fmla="*/ 26834 h 4034444"/>
              <a:gd name="connsiteX0" fmla="*/ 1285702 w 2658541"/>
              <a:gd name="connsiteY0" fmla="*/ 0 h 4034444"/>
              <a:gd name="connsiteX1" fmla="*/ 1201484 w 2658541"/>
              <a:gd name="connsiteY1" fmla="*/ 126598 h 4034444"/>
              <a:gd name="connsiteX2" fmla="*/ 1041862 w 2658541"/>
              <a:gd name="connsiteY2" fmla="*/ 188422 h 4034444"/>
              <a:gd name="connsiteX3" fmla="*/ 914400 w 2658541"/>
              <a:gd name="connsiteY3" fmla="*/ 210589 h 4034444"/>
              <a:gd name="connsiteX4" fmla="*/ 831273 w 2658541"/>
              <a:gd name="connsiteY4" fmla="*/ 205047 h 4034444"/>
              <a:gd name="connsiteX5" fmla="*/ 840721 w 2658541"/>
              <a:gd name="connsiteY5" fmla="*/ 155171 h 4034444"/>
              <a:gd name="connsiteX6" fmla="*/ 676102 w 2658541"/>
              <a:gd name="connsiteY6" fmla="*/ 216131 h 4034444"/>
              <a:gd name="connsiteX7" fmla="*/ 829092 w 2658541"/>
              <a:gd name="connsiteY7" fmla="*/ 312295 h 4034444"/>
              <a:gd name="connsiteX8" fmla="*/ 831273 w 2658541"/>
              <a:gd name="connsiteY8" fmla="*/ 249382 h 4034444"/>
              <a:gd name="connsiteX9" fmla="*/ 912628 w 2658541"/>
              <a:gd name="connsiteY9" fmla="*/ 264554 h 4034444"/>
              <a:gd name="connsiteX10" fmla="*/ 1003069 w 2658541"/>
              <a:gd name="connsiteY10" fmla="*/ 282633 h 4034444"/>
              <a:gd name="connsiteX11" fmla="*/ 1263534 w 2658541"/>
              <a:gd name="connsiteY11" fmla="*/ 321425 h 4034444"/>
              <a:gd name="connsiteX12" fmla="*/ 1280160 w 2658541"/>
              <a:gd name="connsiteY12" fmla="*/ 371302 h 4034444"/>
              <a:gd name="connsiteX13" fmla="*/ 1141614 w 2658541"/>
              <a:gd name="connsiteY13" fmla="*/ 703811 h 4034444"/>
              <a:gd name="connsiteX14" fmla="*/ 914400 w 2658541"/>
              <a:gd name="connsiteY14" fmla="*/ 1113905 h 4034444"/>
              <a:gd name="connsiteX15" fmla="*/ 615142 w 2658541"/>
              <a:gd name="connsiteY15" fmla="*/ 1474124 h 4034444"/>
              <a:gd name="connsiteX16" fmla="*/ 282633 w 2658541"/>
              <a:gd name="connsiteY16" fmla="*/ 1710469 h 4034444"/>
              <a:gd name="connsiteX17" fmla="*/ 199505 w 2658541"/>
              <a:gd name="connsiteY17" fmla="*/ 1756756 h 4034444"/>
              <a:gd name="connsiteX18" fmla="*/ 182880 w 2658541"/>
              <a:gd name="connsiteY18" fmla="*/ 1684713 h 4034444"/>
              <a:gd name="connsiteX19" fmla="*/ 0 w 2658541"/>
              <a:gd name="connsiteY19" fmla="*/ 1917469 h 4034444"/>
              <a:gd name="connsiteX20" fmla="*/ 299258 w 2658541"/>
              <a:gd name="connsiteY20" fmla="*/ 1845425 h 4034444"/>
              <a:gd name="connsiteX21" fmla="*/ 241342 w 2658541"/>
              <a:gd name="connsiteY21" fmla="*/ 1811630 h 4034444"/>
              <a:gd name="connsiteX22" fmla="*/ 313022 w 2658541"/>
              <a:gd name="connsiteY22" fmla="*/ 1768567 h 4034444"/>
              <a:gd name="connsiteX23" fmla="*/ 692727 w 2658541"/>
              <a:gd name="connsiteY23" fmla="*/ 1562793 h 4034444"/>
              <a:gd name="connsiteX24" fmla="*/ 1064029 w 2658541"/>
              <a:gd name="connsiteY24" fmla="*/ 1263534 h 4034444"/>
              <a:gd name="connsiteX25" fmla="*/ 1335578 w 2658541"/>
              <a:gd name="connsiteY25" fmla="*/ 964276 h 4034444"/>
              <a:gd name="connsiteX26" fmla="*/ 1463040 w 2658541"/>
              <a:gd name="connsiteY26" fmla="*/ 792480 h 4034444"/>
              <a:gd name="connsiteX27" fmla="*/ 1352204 w 2658541"/>
              <a:gd name="connsiteY27" fmla="*/ 1091738 h 4034444"/>
              <a:gd name="connsiteX28" fmla="*/ 1233872 w 2658541"/>
              <a:gd name="connsiteY28" fmla="*/ 1573876 h 4034444"/>
              <a:gd name="connsiteX29" fmla="*/ 1141614 w 2658541"/>
              <a:gd name="connsiteY29" fmla="*/ 2022764 h 4034444"/>
              <a:gd name="connsiteX30" fmla="*/ 1086196 w 2658541"/>
              <a:gd name="connsiteY30" fmla="*/ 2283229 h 4034444"/>
              <a:gd name="connsiteX31" fmla="*/ 953193 w 2658541"/>
              <a:gd name="connsiteY31" fmla="*/ 2521527 h 4034444"/>
              <a:gd name="connsiteX32" fmla="*/ 753687 w 2658541"/>
              <a:gd name="connsiteY32" fmla="*/ 2716036 h 4034444"/>
              <a:gd name="connsiteX33" fmla="*/ 627815 w 2658541"/>
              <a:gd name="connsiteY33" fmla="*/ 2797891 h 4034444"/>
              <a:gd name="connsiteX34" fmla="*/ 543098 w 2658541"/>
              <a:gd name="connsiteY34" fmla="*/ 2837411 h 4034444"/>
              <a:gd name="connsiteX35" fmla="*/ 532014 w 2658541"/>
              <a:gd name="connsiteY35" fmla="*/ 2759825 h 4034444"/>
              <a:gd name="connsiteX36" fmla="*/ 338051 w 2658541"/>
              <a:gd name="connsiteY36" fmla="*/ 2937164 h 4034444"/>
              <a:gd name="connsiteX37" fmla="*/ 609600 w 2658541"/>
              <a:gd name="connsiteY37" fmla="*/ 2931622 h 4034444"/>
              <a:gd name="connsiteX38" fmla="*/ 565265 w 2658541"/>
              <a:gd name="connsiteY38" fmla="*/ 2881745 h 4034444"/>
              <a:gd name="connsiteX39" fmla="*/ 650300 w 2658541"/>
              <a:gd name="connsiteY39" fmla="*/ 2852855 h 4034444"/>
              <a:gd name="connsiteX40" fmla="*/ 953737 w 2658541"/>
              <a:gd name="connsiteY40" fmla="*/ 2768956 h 4034444"/>
              <a:gd name="connsiteX41" fmla="*/ 1087832 w 2658541"/>
              <a:gd name="connsiteY41" fmla="*/ 2711357 h 4034444"/>
              <a:gd name="connsiteX42" fmla="*/ 1136073 w 2658541"/>
              <a:gd name="connsiteY42" fmla="*/ 2785671 h 4034444"/>
              <a:gd name="connsiteX43" fmla="*/ 1119447 w 2658541"/>
              <a:gd name="connsiteY43" fmla="*/ 3053542 h 4034444"/>
              <a:gd name="connsiteX44" fmla="*/ 1041862 w 2658541"/>
              <a:gd name="connsiteY44" fmla="*/ 3485804 h 4034444"/>
              <a:gd name="connsiteX45" fmla="*/ 958734 w 2658541"/>
              <a:gd name="connsiteY45" fmla="*/ 3745724 h 4034444"/>
              <a:gd name="connsiteX46" fmla="*/ 903316 w 2658541"/>
              <a:gd name="connsiteY46" fmla="*/ 3690851 h 4034444"/>
              <a:gd name="connsiteX47" fmla="*/ 836814 w 2658541"/>
              <a:gd name="connsiteY47" fmla="*/ 4001193 h 4034444"/>
              <a:gd name="connsiteX48" fmla="*/ 1086196 w 2658541"/>
              <a:gd name="connsiteY48" fmla="*/ 3790604 h 4034444"/>
              <a:gd name="connsiteX49" fmla="*/ 1019694 w 2658541"/>
              <a:gd name="connsiteY49" fmla="*/ 3785062 h 4034444"/>
              <a:gd name="connsiteX50" fmla="*/ 1185949 w 2658541"/>
              <a:gd name="connsiteY50" fmla="*/ 3491345 h 4034444"/>
              <a:gd name="connsiteX51" fmla="*/ 1368829 w 2658541"/>
              <a:gd name="connsiteY51" fmla="*/ 2998124 h 4034444"/>
              <a:gd name="connsiteX52" fmla="*/ 1468264 w 2658541"/>
              <a:gd name="connsiteY52" fmla="*/ 2751014 h 4034444"/>
              <a:gd name="connsiteX53" fmla="*/ 1540625 w 2658541"/>
              <a:gd name="connsiteY53" fmla="*/ 2804160 h 4034444"/>
              <a:gd name="connsiteX54" fmla="*/ 1734589 w 2658541"/>
              <a:gd name="connsiteY54" fmla="*/ 3158836 h 4034444"/>
              <a:gd name="connsiteX55" fmla="*/ 1839884 w 2658541"/>
              <a:gd name="connsiteY55" fmla="*/ 3485804 h 4034444"/>
              <a:gd name="connsiteX56" fmla="*/ 1917469 w 2658541"/>
              <a:gd name="connsiteY56" fmla="*/ 3785062 h 4034444"/>
              <a:gd name="connsiteX57" fmla="*/ 1817716 w 2658541"/>
              <a:gd name="connsiteY57" fmla="*/ 3774524 h 4034444"/>
              <a:gd name="connsiteX58" fmla="*/ 1911927 w 2658541"/>
              <a:gd name="connsiteY58" fmla="*/ 4034444 h 4034444"/>
              <a:gd name="connsiteX59" fmla="*/ 2066553 w 2658541"/>
              <a:gd name="connsiteY59" fmla="*/ 3778975 h 4034444"/>
              <a:gd name="connsiteX60" fmla="*/ 1987015 w 2658541"/>
              <a:gd name="connsiteY60" fmla="*/ 3782018 h 4034444"/>
              <a:gd name="connsiteX61" fmla="*/ 2032757 w 2658541"/>
              <a:gd name="connsiteY61" fmla="*/ 3386051 h 4034444"/>
              <a:gd name="connsiteX62" fmla="*/ 2022764 w 2658541"/>
              <a:gd name="connsiteY62" fmla="*/ 2815244 h 4034444"/>
              <a:gd name="connsiteX63" fmla="*/ 2000596 w 2658541"/>
              <a:gd name="connsiteY63" fmla="*/ 2543694 h 4034444"/>
              <a:gd name="connsiteX64" fmla="*/ 1978429 w 2658541"/>
              <a:gd name="connsiteY64" fmla="*/ 2133600 h 4034444"/>
              <a:gd name="connsiteX65" fmla="*/ 2028305 w 2658541"/>
              <a:gd name="connsiteY65" fmla="*/ 1524000 h 4034444"/>
              <a:gd name="connsiteX66" fmla="*/ 2122516 w 2658541"/>
              <a:gd name="connsiteY66" fmla="*/ 1313411 h 4034444"/>
              <a:gd name="connsiteX67" fmla="*/ 2161309 w 2658541"/>
              <a:gd name="connsiteY67" fmla="*/ 1596044 h 4034444"/>
              <a:gd name="connsiteX68" fmla="*/ 2233353 w 2658541"/>
              <a:gd name="connsiteY68" fmla="*/ 1928553 h 4034444"/>
              <a:gd name="connsiteX69" fmla="*/ 2293449 w 2658541"/>
              <a:gd name="connsiteY69" fmla="*/ 2153179 h 4034444"/>
              <a:gd name="connsiteX70" fmla="*/ 2355273 w 2658541"/>
              <a:gd name="connsiteY70" fmla="*/ 2294313 h 4034444"/>
              <a:gd name="connsiteX71" fmla="*/ 2283229 w 2658541"/>
              <a:gd name="connsiteY71" fmla="*/ 2294313 h 4034444"/>
              <a:gd name="connsiteX72" fmla="*/ 2455025 w 2658541"/>
              <a:gd name="connsiteY72" fmla="*/ 2466109 h 4034444"/>
              <a:gd name="connsiteX73" fmla="*/ 2432858 w 2658541"/>
              <a:gd name="connsiteY73" fmla="*/ 2233353 h 4034444"/>
              <a:gd name="connsiteX74" fmla="*/ 2394065 w 2658541"/>
              <a:gd name="connsiteY74" fmla="*/ 2266604 h 4034444"/>
              <a:gd name="connsiteX75" fmla="*/ 2338647 w 2658541"/>
              <a:gd name="connsiteY75" fmla="*/ 2033847 h 4034444"/>
              <a:gd name="connsiteX76" fmla="*/ 2316480 w 2658541"/>
              <a:gd name="connsiteY76" fmla="*/ 1640378 h 4034444"/>
              <a:gd name="connsiteX77" fmla="*/ 2322022 w 2658541"/>
              <a:gd name="connsiteY77" fmla="*/ 1241367 h 4034444"/>
              <a:gd name="connsiteX78" fmla="*/ 2334194 w 2658541"/>
              <a:gd name="connsiteY78" fmla="*/ 840625 h 4034444"/>
              <a:gd name="connsiteX79" fmla="*/ 2365212 w 2658541"/>
              <a:gd name="connsiteY79" fmla="*/ 431072 h 4034444"/>
              <a:gd name="connsiteX80" fmla="*/ 2425009 w 2658541"/>
              <a:gd name="connsiteY80" fmla="*/ 163757 h 4034444"/>
              <a:gd name="connsiteX81" fmla="*/ 2658541 w 2658541"/>
              <a:gd name="connsiteY81" fmla="*/ 26834 h 4034444"/>
              <a:gd name="connsiteX0" fmla="*/ 1285702 w 2556941"/>
              <a:gd name="connsiteY0" fmla="*/ 520 h 4034964"/>
              <a:gd name="connsiteX1" fmla="*/ 1201484 w 2556941"/>
              <a:gd name="connsiteY1" fmla="*/ 127118 h 4034964"/>
              <a:gd name="connsiteX2" fmla="*/ 1041862 w 2556941"/>
              <a:gd name="connsiteY2" fmla="*/ 188942 h 4034964"/>
              <a:gd name="connsiteX3" fmla="*/ 914400 w 2556941"/>
              <a:gd name="connsiteY3" fmla="*/ 211109 h 4034964"/>
              <a:gd name="connsiteX4" fmla="*/ 831273 w 2556941"/>
              <a:gd name="connsiteY4" fmla="*/ 205567 h 4034964"/>
              <a:gd name="connsiteX5" fmla="*/ 840721 w 2556941"/>
              <a:gd name="connsiteY5" fmla="*/ 155691 h 4034964"/>
              <a:gd name="connsiteX6" fmla="*/ 676102 w 2556941"/>
              <a:gd name="connsiteY6" fmla="*/ 216651 h 4034964"/>
              <a:gd name="connsiteX7" fmla="*/ 829092 w 2556941"/>
              <a:gd name="connsiteY7" fmla="*/ 312815 h 4034964"/>
              <a:gd name="connsiteX8" fmla="*/ 831273 w 2556941"/>
              <a:gd name="connsiteY8" fmla="*/ 249902 h 4034964"/>
              <a:gd name="connsiteX9" fmla="*/ 912628 w 2556941"/>
              <a:gd name="connsiteY9" fmla="*/ 265074 h 4034964"/>
              <a:gd name="connsiteX10" fmla="*/ 1003069 w 2556941"/>
              <a:gd name="connsiteY10" fmla="*/ 283153 h 4034964"/>
              <a:gd name="connsiteX11" fmla="*/ 1263534 w 2556941"/>
              <a:gd name="connsiteY11" fmla="*/ 321945 h 4034964"/>
              <a:gd name="connsiteX12" fmla="*/ 1280160 w 2556941"/>
              <a:gd name="connsiteY12" fmla="*/ 371822 h 4034964"/>
              <a:gd name="connsiteX13" fmla="*/ 1141614 w 2556941"/>
              <a:gd name="connsiteY13" fmla="*/ 704331 h 4034964"/>
              <a:gd name="connsiteX14" fmla="*/ 914400 w 2556941"/>
              <a:gd name="connsiteY14" fmla="*/ 1114425 h 4034964"/>
              <a:gd name="connsiteX15" fmla="*/ 615142 w 2556941"/>
              <a:gd name="connsiteY15" fmla="*/ 1474644 h 4034964"/>
              <a:gd name="connsiteX16" fmla="*/ 282633 w 2556941"/>
              <a:gd name="connsiteY16" fmla="*/ 1710989 h 4034964"/>
              <a:gd name="connsiteX17" fmla="*/ 199505 w 2556941"/>
              <a:gd name="connsiteY17" fmla="*/ 1757276 h 4034964"/>
              <a:gd name="connsiteX18" fmla="*/ 182880 w 2556941"/>
              <a:gd name="connsiteY18" fmla="*/ 1685233 h 4034964"/>
              <a:gd name="connsiteX19" fmla="*/ 0 w 2556941"/>
              <a:gd name="connsiteY19" fmla="*/ 1917989 h 4034964"/>
              <a:gd name="connsiteX20" fmla="*/ 299258 w 2556941"/>
              <a:gd name="connsiteY20" fmla="*/ 1845945 h 4034964"/>
              <a:gd name="connsiteX21" fmla="*/ 241342 w 2556941"/>
              <a:gd name="connsiteY21" fmla="*/ 1812150 h 4034964"/>
              <a:gd name="connsiteX22" fmla="*/ 313022 w 2556941"/>
              <a:gd name="connsiteY22" fmla="*/ 1769087 h 4034964"/>
              <a:gd name="connsiteX23" fmla="*/ 692727 w 2556941"/>
              <a:gd name="connsiteY23" fmla="*/ 1563313 h 4034964"/>
              <a:gd name="connsiteX24" fmla="*/ 1064029 w 2556941"/>
              <a:gd name="connsiteY24" fmla="*/ 1264054 h 4034964"/>
              <a:gd name="connsiteX25" fmla="*/ 1335578 w 2556941"/>
              <a:gd name="connsiteY25" fmla="*/ 964796 h 4034964"/>
              <a:gd name="connsiteX26" fmla="*/ 1463040 w 2556941"/>
              <a:gd name="connsiteY26" fmla="*/ 793000 h 4034964"/>
              <a:gd name="connsiteX27" fmla="*/ 1352204 w 2556941"/>
              <a:gd name="connsiteY27" fmla="*/ 1092258 h 4034964"/>
              <a:gd name="connsiteX28" fmla="*/ 1233872 w 2556941"/>
              <a:gd name="connsiteY28" fmla="*/ 1574396 h 4034964"/>
              <a:gd name="connsiteX29" fmla="*/ 1141614 w 2556941"/>
              <a:gd name="connsiteY29" fmla="*/ 2023284 h 4034964"/>
              <a:gd name="connsiteX30" fmla="*/ 1086196 w 2556941"/>
              <a:gd name="connsiteY30" fmla="*/ 2283749 h 4034964"/>
              <a:gd name="connsiteX31" fmla="*/ 953193 w 2556941"/>
              <a:gd name="connsiteY31" fmla="*/ 2522047 h 4034964"/>
              <a:gd name="connsiteX32" fmla="*/ 753687 w 2556941"/>
              <a:gd name="connsiteY32" fmla="*/ 2716556 h 4034964"/>
              <a:gd name="connsiteX33" fmla="*/ 627815 w 2556941"/>
              <a:gd name="connsiteY33" fmla="*/ 2798411 h 4034964"/>
              <a:gd name="connsiteX34" fmla="*/ 543098 w 2556941"/>
              <a:gd name="connsiteY34" fmla="*/ 2837931 h 4034964"/>
              <a:gd name="connsiteX35" fmla="*/ 532014 w 2556941"/>
              <a:gd name="connsiteY35" fmla="*/ 2760345 h 4034964"/>
              <a:gd name="connsiteX36" fmla="*/ 338051 w 2556941"/>
              <a:gd name="connsiteY36" fmla="*/ 2937684 h 4034964"/>
              <a:gd name="connsiteX37" fmla="*/ 609600 w 2556941"/>
              <a:gd name="connsiteY37" fmla="*/ 2932142 h 4034964"/>
              <a:gd name="connsiteX38" fmla="*/ 565265 w 2556941"/>
              <a:gd name="connsiteY38" fmla="*/ 2882265 h 4034964"/>
              <a:gd name="connsiteX39" fmla="*/ 650300 w 2556941"/>
              <a:gd name="connsiteY39" fmla="*/ 2853375 h 4034964"/>
              <a:gd name="connsiteX40" fmla="*/ 953737 w 2556941"/>
              <a:gd name="connsiteY40" fmla="*/ 2769476 h 4034964"/>
              <a:gd name="connsiteX41" fmla="*/ 1087832 w 2556941"/>
              <a:gd name="connsiteY41" fmla="*/ 2711877 h 4034964"/>
              <a:gd name="connsiteX42" fmla="*/ 1136073 w 2556941"/>
              <a:gd name="connsiteY42" fmla="*/ 2786191 h 4034964"/>
              <a:gd name="connsiteX43" fmla="*/ 1119447 w 2556941"/>
              <a:gd name="connsiteY43" fmla="*/ 3054062 h 4034964"/>
              <a:gd name="connsiteX44" fmla="*/ 1041862 w 2556941"/>
              <a:gd name="connsiteY44" fmla="*/ 3486324 h 4034964"/>
              <a:gd name="connsiteX45" fmla="*/ 958734 w 2556941"/>
              <a:gd name="connsiteY45" fmla="*/ 3746244 h 4034964"/>
              <a:gd name="connsiteX46" fmla="*/ 903316 w 2556941"/>
              <a:gd name="connsiteY46" fmla="*/ 3691371 h 4034964"/>
              <a:gd name="connsiteX47" fmla="*/ 836814 w 2556941"/>
              <a:gd name="connsiteY47" fmla="*/ 4001713 h 4034964"/>
              <a:gd name="connsiteX48" fmla="*/ 1086196 w 2556941"/>
              <a:gd name="connsiteY48" fmla="*/ 3791124 h 4034964"/>
              <a:gd name="connsiteX49" fmla="*/ 1019694 w 2556941"/>
              <a:gd name="connsiteY49" fmla="*/ 3785582 h 4034964"/>
              <a:gd name="connsiteX50" fmla="*/ 1185949 w 2556941"/>
              <a:gd name="connsiteY50" fmla="*/ 3491865 h 4034964"/>
              <a:gd name="connsiteX51" fmla="*/ 1368829 w 2556941"/>
              <a:gd name="connsiteY51" fmla="*/ 2998644 h 4034964"/>
              <a:gd name="connsiteX52" fmla="*/ 1468264 w 2556941"/>
              <a:gd name="connsiteY52" fmla="*/ 2751534 h 4034964"/>
              <a:gd name="connsiteX53" fmla="*/ 1540625 w 2556941"/>
              <a:gd name="connsiteY53" fmla="*/ 2804680 h 4034964"/>
              <a:gd name="connsiteX54" fmla="*/ 1734589 w 2556941"/>
              <a:gd name="connsiteY54" fmla="*/ 3159356 h 4034964"/>
              <a:gd name="connsiteX55" fmla="*/ 1839884 w 2556941"/>
              <a:gd name="connsiteY55" fmla="*/ 3486324 h 4034964"/>
              <a:gd name="connsiteX56" fmla="*/ 1917469 w 2556941"/>
              <a:gd name="connsiteY56" fmla="*/ 3785582 h 4034964"/>
              <a:gd name="connsiteX57" fmla="*/ 1817716 w 2556941"/>
              <a:gd name="connsiteY57" fmla="*/ 3775044 h 4034964"/>
              <a:gd name="connsiteX58" fmla="*/ 1911927 w 2556941"/>
              <a:gd name="connsiteY58" fmla="*/ 4034964 h 4034964"/>
              <a:gd name="connsiteX59" fmla="*/ 2066553 w 2556941"/>
              <a:gd name="connsiteY59" fmla="*/ 3779495 h 4034964"/>
              <a:gd name="connsiteX60" fmla="*/ 1987015 w 2556941"/>
              <a:gd name="connsiteY60" fmla="*/ 3782538 h 4034964"/>
              <a:gd name="connsiteX61" fmla="*/ 2032757 w 2556941"/>
              <a:gd name="connsiteY61" fmla="*/ 3386571 h 4034964"/>
              <a:gd name="connsiteX62" fmla="*/ 2022764 w 2556941"/>
              <a:gd name="connsiteY62" fmla="*/ 2815764 h 4034964"/>
              <a:gd name="connsiteX63" fmla="*/ 2000596 w 2556941"/>
              <a:gd name="connsiteY63" fmla="*/ 2544214 h 4034964"/>
              <a:gd name="connsiteX64" fmla="*/ 1978429 w 2556941"/>
              <a:gd name="connsiteY64" fmla="*/ 2134120 h 4034964"/>
              <a:gd name="connsiteX65" fmla="*/ 2028305 w 2556941"/>
              <a:gd name="connsiteY65" fmla="*/ 1524520 h 4034964"/>
              <a:gd name="connsiteX66" fmla="*/ 2122516 w 2556941"/>
              <a:gd name="connsiteY66" fmla="*/ 1313931 h 4034964"/>
              <a:gd name="connsiteX67" fmla="*/ 2161309 w 2556941"/>
              <a:gd name="connsiteY67" fmla="*/ 1596564 h 4034964"/>
              <a:gd name="connsiteX68" fmla="*/ 2233353 w 2556941"/>
              <a:gd name="connsiteY68" fmla="*/ 1929073 h 4034964"/>
              <a:gd name="connsiteX69" fmla="*/ 2293449 w 2556941"/>
              <a:gd name="connsiteY69" fmla="*/ 2153699 h 4034964"/>
              <a:gd name="connsiteX70" fmla="*/ 2355273 w 2556941"/>
              <a:gd name="connsiteY70" fmla="*/ 2294833 h 4034964"/>
              <a:gd name="connsiteX71" fmla="*/ 2283229 w 2556941"/>
              <a:gd name="connsiteY71" fmla="*/ 2294833 h 4034964"/>
              <a:gd name="connsiteX72" fmla="*/ 2455025 w 2556941"/>
              <a:gd name="connsiteY72" fmla="*/ 2466629 h 4034964"/>
              <a:gd name="connsiteX73" fmla="*/ 2432858 w 2556941"/>
              <a:gd name="connsiteY73" fmla="*/ 2233873 h 4034964"/>
              <a:gd name="connsiteX74" fmla="*/ 2394065 w 2556941"/>
              <a:gd name="connsiteY74" fmla="*/ 2267124 h 4034964"/>
              <a:gd name="connsiteX75" fmla="*/ 2338647 w 2556941"/>
              <a:gd name="connsiteY75" fmla="*/ 2034367 h 4034964"/>
              <a:gd name="connsiteX76" fmla="*/ 2316480 w 2556941"/>
              <a:gd name="connsiteY76" fmla="*/ 1640898 h 4034964"/>
              <a:gd name="connsiteX77" fmla="*/ 2322022 w 2556941"/>
              <a:gd name="connsiteY77" fmla="*/ 1241887 h 4034964"/>
              <a:gd name="connsiteX78" fmla="*/ 2334194 w 2556941"/>
              <a:gd name="connsiteY78" fmla="*/ 841145 h 4034964"/>
              <a:gd name="connsiteX79" fmla="*/ 2365212 w 2556941"/>
              <a:gd name="connsiteY79" fmla="*/ 431592 h 4034964"/>
              <a:gd name="connsiteX80" fmla="*/ 2425009 w 2556941"/>
              <a:gd name="connsiteY80" fmla="*/ 164277 h 4034964"/>
              <a:gd name="connsiteX81" fmla="*/ 2556941 w 2556941"/>
              <a:gd name="connsiteY81" fmla="*/ 0 h 4034964"/>
              <a:gd name="connsiteX0" fmla="*/ 1285702 w 2455025"/>
              <a:gd name="connsiteY0" fmla="*/ 0 h 4034444"/>
              <a:gd name="connsiteX1" fmla="*/ 1201484 w 2455025"/>
              <a:gd name="connsiteY1" fmla="*/ 126598 h 4034444"/>
              <a:gd name="connsiteX2" fmla="*/ 1041862 w 2455025"/>
              <a:gd name="connsiteY2" fmla="*/ 188422 h 4034444"/>
              <a:gd name="connsiteX3" fmla="*/ 914400 w 2455025"/>
              <a:gd name="connsiteY3" fmla="*/ 210589 h 4034444"/>
              <a:gd name="connsiteX4" fmla="*/ 831273 w 2455025"/>
              <a:gd name="connsiteY4" fmla="*/ 205047 h 4034444"/>
              <a:gd name="connsiteX5" fmla="*/ 840721 w 2455025"/>
              <a:gd name="connsiteY5" fmla="*/ 155171 h 4034444"/>
              <a:gd name="connsiteX6" fmla="*/ 676102 w 2455025"/>
              <a:gd name="connsiteY6" fmla="*/ 216131 h 4034444"/>
              <a:gd name="connsiteX7" fmla="*/ 829092 w 2455025"/>
              <a:gd name="connsiteY7" fmla="*/ 312295 h 4034444"/>
              <a:gd name="connsiteX8" fmla="*/ 831273 w 2455025"/>
              <a:gd name="connsiteY8" fmla="*/ 249382 h 4034444"/>
              <a:gd name="connsiteX9" fmla="*/ 912628 w 2455025"/>
              <a:gd name="connsiteY9" fmla="*/ 264554 h 4034444"/>
              <a:gd name="connsiteX10" fmla="*/ 1003069 w 2455025"/>
              <a:gd name="connsiteY10" fmla="*/ 282633 h 4034444"/>
              <a:gd name="connsiteX11" fmla="*/ 1263534 w 2455025"/>
              <a:gd name="connsiteY11" fmla="*/ 321425 h 4034444"/>
              <a:gd name="connsiteX12" fmla="*/ 1280160 w 2455025"/>
              <a:gd name="connsiteY12" fmla="*/ 371302 h 4034444"/>
              <a:gd name="connsiteX13" fmla="*/ 1141614 w 2455025"/>
              <a:gd name="connsiteY13" fmla="*/ 703811 h 4034444"/>
              <a:gd name="connsiteX14" fmla="*/ 914400 w 2455025"/>
              <a:gd name="connsiteY14" fmla="*/ 1113905 h 4034444"/>
              <a:gd name="connsiteX15" fmla="*/ 615142 w 2455025"/>
              <a:gd name="connsiteY15" fmla="*/ 1474124 h 4034444"/>
              <a:gd name="connsiteX16" fmla="*/ 282633 w 2455025"/>
              <a:gd name="connsiteY16" fmla="*/ 1710469 h 4034444"/>
              <a:gd name="connsiteX17" fmla="*/ 199505 w 2455025"/>
              <a:gd name="connsiteY17" fmla="*/ 1756756 h 4034444"/>
              <a:gd name="connsiteX18" fmla="*/ 182880 w 2455025"/>
              <a:gd name="connsiteY18" fmla="*/ 1684713 h 4034444"/>
              <a:gd name="connsiteX19" fmla="*/ 0 w 2455025"/>
              <a:gd name="connsiteY19" fmla="*/ 1917469 h 4034444"/>
              <a:gd name="connsiteX20" fmla="*/ 299258 w 2455025"/>
              <a:gd name="connsiteY20" fmla="*/ 1845425 h 4034444"/>
              <a:gd name="connsiteX21" fmla="*/ 241342 w 2455025"/>
              <a:gd name="connsiteY21" fmla="*/ 1811630 h 4034444"/>
              <a:gd name="connsiteX22" fmla="*/ 313022 w 2455025"/>
              <a:gd name="connsiteY22" fmla="*/ 1768567 h 4034444"/>
              <a:gd name="connsiteX23" fmla="*/ 692727 w 2455025"/>
              <a:gd name="connsiteY23" fmla="*/ 1562793 h 4034444"/>
              <a:gd name="connsiteX24" fmla="*/ 1064029 w 2455025"/>
              <a:gd name="connsiteY24" fmla="*/ 1263534 h 4034444"/>
              <a:gd name="connsiteX25" fmla="*/ 1335578 w 2455025"/>
              <a:gd name="connsiteY25" fmla="*/ 964276 h 4034444"/>
              <a:gd name="connsiteX26" fmla="*/ 1463040 w 2455025"/>
              <a:gd name="connsiteY26" fmla="*/ 792480 h 4034444"/>
              <a:gd name="connsiteX27" fmla="*/ 1352204 w 2455025"/>
              <a:gd name="connsiteY27" fmla="*/ 1091738 h 4034444"/>
              <a:gd name="connsiteX28" fmla="*/ 1233872 w 2455025"/>
              <a:gd name="connsiteY28" fmla="*/ 1573876 h 4034444"/>
              <a:gd name="connsiteX29" fmla="*/ 1141614 w 2455025"/>
              <a:gd name="connsiteY29" fmla="*/ 2022764 h 4034444"/>
              <a:gd name="connsiteX30" fmla="*/ 1086196 w 2455025"/>
              <a:gd name="connsiteY30" fmla="*/ 2283229 h 4034444"/>
              <a:gd name="connsiteX31" fmla="*/ 953193 w 2455025"/>
              <a:gd name="connsiteY31" fmla="*/ 2521527 h 4034444"/>
              <a:gd name="connsiteX32" fmla="*/ 753687 w 2455025"/>
              <a:gd name="connsiteY32" fmla="*/ 2716036 h 4034444"/>
              <a:gd name="connsiteX33" fmla="*/ 627815 w 2455025"/>
              <a:gd name="connsiteY33" fmla="*/ 2797891 h 4034444"/>
              <a:gd name="connsiteX34" fmla="*/ 543098 w 2455025"/>
              <a:gd name="connsiteY34" fmla="*/ 2837411 h 4034444"/>
              <a:gd name="connsiteX35" fmla="*/ 532014 w 2455025"/>
              <a:gd name="connsiteY35" fmla="*/ 2759825 h 4034444"/>
              <a:gd name="connsiteX36" fmla="*/ 338051 w 2455025"/>
              <a:gd name="connsiteY36" fmla="*/ 2937164 h 4034444"/>
              <a:gd name="connsiteX37" fmla="*/ 609600 w 2455025"/>
              <a:gd name="connsiteY37" fmla="*/ 2931622 h 4034444"/>
              <a:gd name="connsiteX38" fmla="*/ 565265 w 2455025"/>
              <a:gd name="connsiteY38" fmla="*/ 2881745 h 4034444"/>
              <a:gd name="connsiteX39" fmla="*/ 650300 w 2455025"/>
              <a:gd name="connsiteY39" fmla="*/ 2852855 h 4034444"/>
              <a:gd name="connsiteX40" fmla="*/ 953737 w 2455025"/>
              <a:gd name="connsiteY40" fmla="*/ 2768956 h 4034444"/>
              <a:gd name="connsiteX41" fmla="*/ 1087832 w 2455025"/>
              <a:gd name="connsiteY41" fmla="*/ 2711357 h 4034444"/>
              <a:gd name="connsiteX42" fmla="*/ 1136073 w 2455025"/>
              <a:gd name="connsiteY42" fmla="*/ 2785671 h 4034444"/>
              <a:gd name="connsiteX43" fmla="*/ 1119447 w 2455025"/>
              <a:gd name="connsiteY43" fmla="*/ 3053542 h 4034444"/>
              <a:gd name="connsiteX44" fmla="*/ 1041862 w 2455025"/>
              <a:gd name="connsiteY44" fmla="*/ 3485804 h 4034444"/>
              <a:gd name="connsiteX45" fmla="*/ 958734 w 2455025"/>
              <a:gd name="connsiteY45" fmla="*/ 3745724 h 4034444"/>
              <a:gd name="connsiteX46" fmla="*/ 903316 w 2455025"/>
              <a:gd name="connsiteY46" fmla="*/ 3690851 h 4034444"/>
              <a:gd name="connsiteX47" fmla="*/ 836814 w 2455025"/>
              <a:gd name="connsiteY47" fmla="*/ 4001193 h 4034444"/>
              <a:gd name="connsiteX48" fmla="*/ 1086196 w 2455025"/>
              <a:gd name="connsiteY48" fmla="*/ 3790604 h 4034444"/>
              <a:gd name="connsiteX49" fmla="*/ 1019694 w 2455025"/>
              <a:gd name="connsiteY49" fmla="*/ 3785062 h 4034444"/>
              <a:gd name="connsiteX50" fmla="*/ 1185949 w 2455025"/>
              <a:gd name="connsiteY50" fmla="*/ 3491345 h 4034444"/>
              <a:gd name="connsiteX51" fmla="*/ 1368829 w 2455025"/>
              <a:gd name="connsiteY51" fmla="*/ 2998124 h 4034444"/>
              <a:gd name="connsiteX52" fmla="*/ 1468264 w 2455025"/>
              <a:gd name="connsiteY52" fmla="*/ 2751014 h 4034444"/>
              <a:gd name="connsiteX53" fmla="*/ 1540625 w 2455025"/>
              <a:gd name="connsiteY53" fmla="*/ 2804160 h 4034444"/>
              <a:gd name="connsiteX54" fmla="*/ 1734589 w 2455025"/>
              <a:gd name="connsiteY54" fmla="*/ 3158836 h 4034444"/>
              <a:gd name="connsiteX55" fmla="*/ 1839884 w 2455025"/>
              <a:gd name="connsiteY55" fmla="*/ 3485804 h 4034444"/>
              <a:gd name="connsiteX56" fmla="*/ 1917469 w 2455025"/>
              <a:gd name="connsiteY56" fmla="*/ 3785062 h 4034444"/>
              <a:gd name="connsiteX57" fmla="*/ 1817716 w 2455025"/>
              <a:gd name="connsiteY57" fmla="*/ 3774524 h 4034444"/>
              <a:gd name="connsiteX58" fmla="*/ 1911927 w 2455025"/>
              <a:gd name="connsiteY58" fmla="*/ 4034444 h 4034444"/>
              <a:gd name="connsiteX59" fmla="*/ 2066553 w 2455025"/>
              <a:gd name="connsiteY59" fmla="*/ 3778975 h 4034444"/>
              <a:gd name="connsiteX60" fmla="*/ 1987015 w 2455025"/>
              <a:gd name="connsiteY60" fmla="*/ 3782018 h 4034444"/>
              <a:gd name="connsiteX61" fmla="*/ 2032757 w 2455025"/>
              <a:gd name="connsiteY61" fmla="*/ 3386051 h 4034444"/>
              <a:gd name="connsiteX62" fmla="*/ 2022764 w 2455025"/>
              <a:gd name="connsiteY62" fmla="*/ 2815244 h 4034444"/>
              <a:gd name="connsiteX63" fmla="*/ 2000596 w 2455025"/>
              <a:gd name="connsiteY63" fmla="*/ 2543694 h 4034444"/>
              <a:gd name="connsiteX64" fmla="*/ 1978429 w 2455025"/>
              <a:gd name="connsiteY64" fmla="*/ 2133600 h 4034444"/>
              <a:gd name="connsiteX65" fmla="*/ 2028305 w 2455025"/>
              <a:gd name="connsiteY65" fmla="*/ 1524000 h 4034444"/>
              <a:gd name="connsiteX66" fmla="*/ 2122516 w 2455025"/>
              <a:gd name="connsiteY66" fmla="*/ 1313411 h 4034444"/>
              <a:gd name="connsiteX67" fmla="*/ 2161309 w 2455025"/>
              <a:gd name="connsiteY67" fmla="*/ 1596044 h 4034444"/>
              <a:gd name="connsiteX68" fmla="*/ 2233353 w 2455025"/>
              <a:gd name="connsiteY68" fmla="*/ 1928553 h 4034444"/>
              <a:gd name="connsiteX69" fmla="*/ 2293449 w 2455025"/>
              <a:gd name="connsiteY69" fmla="*/ 2153179 h 4034444"/>
              <a:gd name="connsiteX70" fmla="*/ 2355273 w 2455025"/>
              <a:gd name="connsiteY70" fmla="*/ 2294313 h 4034444"/>
              <a:gd name="connsiteX71" fmla="*/ 2283229 w 2455025"/>
              <a:gd name="connsiteY71" fmla="*/ 2294313 h 4034444"/>
              <a:gd name="connsiteX72" fmla="*/ 2455025 w 2455025"/>
              <a:gd name="connsiteY72" fmla="*/ 2466109 h 4034444"/>
              <a:gd name="connsiteX73" fmla="*/ 2432858 w 2455025"/>
              <a:gd name="connsiteY73" fmla="*/ 2233353 h 4034444"/>
              <a:gd name="connsiteX74" fmla="*/ 2394065 w 2455025"/>
              <a:gd name="connsiteY74" fmla="*/ 2266604 h 4034444"/>
              <a:gd name="connsiteX75" fmla="*/ 2338647 w 2455025"/>
              <a:gd name="connsiteY75" fmla="*/ 2033847 h 4034444"/>
              <a:gd name="connsiteX76" fmla="*/ 2316480 w 2455025"/>
              <a:gd name="connsiteY76" fmla="*/ 1640378 h 4034444"/>
              <a:gd name="connsiteX77" fmla="*/ 2322022 w 2455025"/>
              <a:gd name="connsiteY77" fmla="*/ 1241367 h 4034444"/>
              <a:gd name="connsiteX78" fmla="*/ 2334194 w 2455025"/>
              <a:gd name="connsiteY78" fmla="*/ 840625 h 4034444"/>
              <a:gd name="connsiteX79" fmla="*/ 2365212 w 2455025"/>
              <a:gd name="connsiteY79" fmla="*/ 431072 h 4034444"/>
              <a:gd name="connsiteX80" fmla="*/ 2425009 w 2455025"/>
              <a:gd name="connsiteY80" fmla="*/ 163757 h 4034444"/>
              <a:gd name="connsiteX0" fmla="*/ 1285702 w 2455025"/>
              <a:gd name="connsiteY0" fmla="*/ 0 h 4034444"/>
              <a:gd name="connsiteX1" fmla="*/ 1201484 w 2455025"/>
              <a:gd name="connsiteY1" fmla="*/ 126598 h 4034444"/>
              <a:gd name="connsiteX2" fmla="*/ 1041862 w 2455025"/>
              <a:gd name="connsiteY2" fmla="*/ 188422 h 4034444"/>
              <a:gd name="connsiteX3" fmla="*/ 914400 w 2455025"/>
              <a:gd name="connsiteY3" fmla="*/ 210589 h 4034444"/>
              <a:gd name="connsiteX4" fmla="*/ 831273 w 2455025"/>
              <a:gd name="connsiteY4" fmla="*/ 205047 h 4034444"/>
              <a:gd name="connsiteX5" fmla="*/ 840721 w 2455025"/>
              <a:gd name="connsiteY5" fmla="*/ 155171 h 4034444"/>
              <a:gd name="connsiteX6" fmla="*/ 676102 w 2455025"/>
              <a:gd name="connsiteY6" fmla="*/ 216131 h 4034444"/>
              <a:gd name="connsiteX7" fmla="*/ 829092 w 2455025"/>
              <a:gd name="connsiteY7" fmla="*/ 312295 h 4034444"/>
              <a:gd name="connsiteX8" fmla="*/ 831273 w 2455025"/>
              <a:gd name="connsiteY8" fmla="*/ 249382 h 4034444"/>
              <a:gd name="connsiteX9" fmla="*/ 912628 w 2455025"/>
              <a:gd name="connsiteY9" fmla="*/ 264554 h 4034444"/>
              <a:gd name="connsiteX10" fmla="*/ 1003069 w 2455025"/>
              <a:gd name="connsiteY10" fmla="*/ 282633 h 4034444"/>
              <a:gd name="connsiteX11" fmla="*/ 1263534 w 2455025"/>
              <a:gd name="connsiteY11" fmla="*/ 321425 h 4034444"/>
              <a:gd name="connsiteX12" fmla="*/ 1280160 w 2455025"/>
              <a:gd name="connsiteY12" fmla="*/ 371302 h 4034444"/>
              <a:gd name="connsiteX13" fmla="*/ 1141614 w 2455025"/>
              <a:gd name="connsiteY13" fmla="*/ 703811 h 4034444"/>
              <a:gd name="connsiteX14" fmla="*/ 914400 w 2455025"/>
              <a:gd name="connsiteY14" fmla="*/ 1113905 h 4034444"/>
              <a:gd name="connsiteX15" fmla="*/ 615142 w 2455025"/>
              <a:gd name="connsiteY15" fmla="*/ 1474124 h 4034444"/>
              <a:gd name="connsiteX16" fmla="*/ 282633 w 2455025"/>
              <a:gd name="connsiteY16" fmla="*/ 1710469 h 4034444"/>
              <a:gd name="connsiteX17" fmla="*/ 199505 w 2455025"/>
              <a:gd name="connsiteY17" fmla="*/ 1756756 h 4034444"/>
              <a:gd name="connsiteX18" fmla="*/ 182880 w 2455025"/>
              <a:gd name="connsiteY18" fmla="*/ 1684713 h 4034444"/>
              <a:gd name="connsiteX19" fmla="*/ 0 w 2455025"/>
              <a:gd name="connsiteY19" fmla="*/ 1917469 h 4034444"/>
              <a:gd name="connsiteX20" fmla="*/ 299258 w 2455025"/>
              <a:gd name="connsiteY20" fmla="*/ 1845425 h 4034444"/>
              <a:gd name="connsiteX21" fmla="*/ 241342 w 2455025"/>
              <a:gd name="connsiteY21" fmla="*/ 1811630 h 4034444"/>
              <a:gd name="connsiteX22" fmla="*/ 313022 w 2455025"/>
              <a:gd name="connsiteY22" fmla="*/ 1768567 h 4034444"/>
              <a:gd name="connsiteX23" fmla="*/ 692727 w 2455025"/>
              <a:gd name="connsiteY23" fmla="*/ 1562793 h 4034444"/>
              <a:gd name="connsiteX24" fmla="*/ 1064029 w 2455025"/>
              <a:gd name="connsiteY24" fmla="*/ 1263534 h 4034444"/>
              <a:gd name="connsiteX25" fmla="*/ 1335578 w 2455025"/>
              <a:gd name="connsiteY25" fmla="*/ 964276 h 4034444"/>
              <a:gd name="connsiteX26" fmla="*/ 1463040 w 2455025"/>
              <a:gd name="connsiteY26" fmla="*/ 792480 h 4034444"/>
              <a:gd name="connsiteX27" fmla="*/ 1352204 w 2455025"/>
              <a:gd name="connsiteY27" fmla="*/ 1091738 h 4034444"/>
              <a:gd name="connsiteX28" fmla="*/ 1233872 w 2455025"/>
              <a:gd name="connsiteY28" fmla="*/ 1573876 h 4034444"/>
              <a:gd name="connsiteX29" fmla="*/ 1141614 w 2455025"/>
              <a:gd name="connsiteY29" fmla="*/ 2022764 h 4034444"/>
              <a:gd name="connsiteX30" fmla="*/ 1086196 w 2455025"/>
              <a:gd name="connsiteY30" fmla="*/ 2283229 h 4034444"/>
              <a:gd name="connsiteX31" fmla="*/ 953193 w 2455025"/>
              <a:gd name="connsiteY31" fmla="*/ 2521527 h 4034444"/>
              <a:gd name="connsiteX32" fmla="*/ 753687 w 2455025"/>
              <a:gd name="connsiteY32" fmla="*/ 2716036 h 4034444"/>
              <a:gd name="connsiteX33" fmla="*/ 627815 w 2455025"/>
              <a:gd name="connsiteY33" fmla="*/ 2797891 h 4034444"/>
              <a:gd name="connsiteX34" fmla="*/ 543098 w 2455025"/>
              <a:gd name="connsiteY34" fmla="*/ 2837411 h 4034444"/>
              <a:gd name="connsiteX35" fmla="*/ 532014 w 2455025"/>
              <a:gd name="connsiteY35" fmla="*/ 2759825 h 4034444"/>
              <a:gd name="connsiteX36" fmla="*/ 338051 w 2455025"/>
              <a:gd name="connsiteY36" fmla="*/ 2937164 h 4034444"/>
              <a:gd name="connsiteX37" fmla="*/ 609600 w 2455025"/>
              <a:gd name="connsiteY37" fmla="*/ 2931622 h 4034444"/>
              <a:gd name="connsiteX38" fmla="*/ 565265 w 2455025"/>
              <a:gd name="connsiteY38" fmla="*/ 2881745 h 4034444"/>
              <a:gd name="connsiteX39" fmla="*/ 650300 w 2455025"/>
              <a:gd name="connsiteY39" fmla="*/ 2852855 h 4034444"/>
              <a:gd name="connsiteX40" fmla="*/ 953737 w 2455025"/>
              <a:gd name="connsiteY40" fmla="*/ 2768956 h 4034444"/>
              <a:gd name="connsiteX41" fmla="*/ 1087832 w 2455025"/>
              <a:gd name="connsiteY41" fmla="*/ 2711357 h 4034444"/>
              <a:gd name="connsiteX42" fmla="*/ 1136073 w 2455025"/>
              <a:gd name="connsiteY42" fmla="*/ 2785671 h 4034444"/>
              <a:gd name="connsiteX43" fmla="*/ 1119447 w 2455025"/>
              <a:gd name="connsiteY43" fmla="*/ 3053542 h 4034444"/>
              <a:gd name="connsiteX44" fmla="*/ 1041862 w 2455025"/>
              <a:gd name="connsiteY44" fmla="*/ 3485804 h 4034444"/>
              <a:gd name="connsiteX45" fmla="*/ 958734 w 2455025"/>
              <a:gd name="connsiteY45" fmla="*/ 3745724 h 4034444"/>
              <a:gd name="connsiteX46" fmla="*/ 903316 w 2455025"/>
              <a:gd name="connsiteY46" fmla="*/ 3690851 h 4034444"/>
              <a:gd name="connsiteX47" fmla="*/ 836814 w 2455025"/>
              <a:gd name="connsiteY47" fmla="*/ 4001193 h 4034444"/>
              <a:gd name="connsiteX48" fmla="*/ 1086196 w 2455025"/>
              <a:gd name="connsiteY48" fmla="*/ 3790604 h 4034444"/>
              <a:gd name="connsiteX49" fmla="*/ 1019694 w 2455025"/>
              <a:gd name="connsiteY49" fmla="*/ 3785062 h 4034444"/>
              <a:gd name="connsiteX50" fmla="*/ 1185949 w 2455025"/>
              <a:gd name="connsiteY50" fmla="*/ 3491345 h 4034444"/>
              <a:gd name="connsiteX51" fmla="*/ 1368829 w 2455025"/>
              <a:gd name="connsiteY51" fmla="*/ 2998124 h 4034444"/>
              <a:gd name="connsiteX52" fmla="*/ 1468264 w 2455025"/>
              <a:gd name="connsiteY52" fmla="*/ 2751014 h 4034444"/>
              <a:gd name="connsiteX53" fmla="*/ 1540625 w 2455025"/>
              <a:gd name="connsiteY53" fmla="*/ 2804160 h 4034444"/>
              <a:gd name="connsiteX54" fmla="*/ 1734589 w 2455025"/>
              <a:gd name="connsiteY54" fmla="*/ 3158836 h 4034444"/>
              <a:gd name="connsiteX55" fmla="*/ 1839884 w 2455025"/>
              <a:gd name="connsiteY55" fmla="*/ 3485804 h 4034444"/>
              <a:gd name="connsiteX56" fmla="*/ 1917469 w 2455025"/>
              <a:gd name="connsiteY56" fmla="*/ 3785062 h 4034444"/>
              <a:gd name="connsiteX57" fmla="*/ 1817716 w 2455025"/>
              <a:gd name="connsiteY57" fmla="*/ 3774524 h 4034444"/>
              <a:gd name="connsiteX58" fmla="*/ 1911927 w 2455025"/>
              <a:gd name="connsiteY58" fmla="*/ 4034444 h 4034444"/>
              <a:gd name="connsiteX59" fmla="*/ 2066553 w 2455025"/>
              <a:gd name="connsiteY59" fmla="*/ 3778975 h 4034444"/>
              <a:gd name="connsiteX60" fmla="*/ 1987015 w 2455025"/>
              <a:gd name="connsiteY60" fmla="*/ 3782018 h 4034444"/>
              <a:gd name="connsiteX61" fmla="*/ 2032757 w 2455025"/>
              <a:gd name="connsiteY61" fmla="*/ 3386051 h 4034444"/>
              <a:gd name="connsiteX62" fmla="*/ 2022764 w 2455025"/>
              <a:gd name="connsiteY62" fmla="*/ 2815244 h 4034444"/>
              <a:gd name="connsiteX63" fmla="*/ 2000596 w 2455025"/>
              <a:gd name="connsiteY63" fmla="*/ 2543694 h 4034444"/>
              <a:gd name="connsiteX64" fmla="*/ 1978429 w 2455025"/>
              <a:gd name="connsiteY64" fmla="*/ 2133600 h 4034444"/>
              <a:gd name="connsiteX65" fmla="*/ 2028305 w 2455025"/>
              <a:gd name="connsiteY65" fmla="*/ 1524000 h 4034444"/>
              <a:gd name="connsiteX66" fmla="*/ 2122516 w 2455025"/>
              <a:gd name="connsiteY66" fmla="*/ 1313411 h 4034444"/>
              <a:gd name="connsiteX67" fmla="*/ 2161309 w 2455025"/>
              <a:gd name="connsiteY67" fmla="*/ 1596044 h 4034444"/>
              <a:gd name="connsiteX68" fmla="*/ 2233353 w 2455025"/>
              <a:gd name="connsiteY68" fmla="*/ 1928553 h 4034444"/>
              <a:gd name="connsiteX69" fmla="*/ 2293449 w 2455025"/>
              <a:gd name="connsiteY69" fmla="*/ 2153179 h 4034444"/>
              <a:gd name="connsiteX70" fmla="*/ 2355273 w 2455025"/>
              <a:gd name="connsiteY70" fmla="*/ 2294313 h 4034444"/>
              <a:gd name="connsiteX71" fmla="*/ 2283229 w 2455025"/>
              <a:gd name="connsiteY71" fmla="*/ 2294313 h 4034444"/>
              <a:gd name="connsiteX72" fmla="*/ 2455025 w 2455025"/>
              <a:gd name="connsiteY72" fmla="*/ 2466109 h 4034444"/>
              <a:gd name="connsiteX73" fmla="*/ 2432858 w 2455025"/>
              <a:gd name="connsiteY73" fmla="*/ 2233353 h 4034444"/>
              <a:gd name="connsiteX74" fmla="*/ 2394065 w 2455025"/>
              <a:gd name="connsiteY74" fmla="*/ 2266604 h 4034444"/>
              <a:gd name="connsiteX75" fmla="*/ 2338647 w 2455025"/>
              <a:gd name="connsiteY75" fmla="*/ 2033847 h 4034444"/>
              <a:gd name="connsiteX76" fmla="*/ 2316480 w 2455025"/>
              <a:gd name="connsiteY76" fmla="*/ 1640378 h 4034444"/>
              <a:gd name="connsiteX77" fmla="*/ 2322022 w 2455025"/>
              <a:gd name="connsiteY77" fmla="*/ 1241367 h 4034444"/>
              <a:gd name="connsiteX78" fmla="*/ 2334194 w 2455025"/>
              <a:gd name="connsiteY78" fmla="*/ 840625 h 4034444"/>
              <a:gd name="connsiteX79" fmla="*/ 2365212 w 2455025"/>
              <a:gd name="connsiteY79" fmla="*/ 431072 h 4034444"/>
              <a:gd name="connsiteX80" fmla="*/ 2409378 w 2455025"/>
              <a:gd name="connsiteY80" fmla="*/ 26988 h 4034444"/>
              <a:gd name="connsiteX0" fmla="*/ 1285702 w 2455025"/>
              <a:gd name="connsiteY0" fmla="*/ 0 h 4034444"/>
              <a:gd name="connsiteX1" fmla="*/ 1201484 w 2455025"/>
              <a:gd name="connsiteY1" fmla="*/ 126598 h 4034444"/>
              <a:gd name="connsiteX2" fmla="*/ 1041862 w 2455025"/>
              <a:gd name="connsiteY2" fmla="*/ 188422 h 4034444"/>
              <a:gd name="connsiteX3" fmla="*/ 914400 w 2455025"/>
              <a:gd name="connsiteY3" fmla="*/ 210589 h 4034444"/>
              <a:gd name="connsiteX4" fmla="*/ 831273 w 2455025"/>
              <a:gd name="connsiteY4" fmla="*/ 205047 h 4034444"/>
              <a:gd name="connsiteX5" fmla="*/ 840721 w 2455025"/>
              <a:gd name="connsiteY5" fmla="*/ 155171 h 4034444"/>
              <a:gd name="connsiteX6" fmla="*/ 676102 w 2455025"/>
              <a:gd name="connsiteY6" fmla="*/ 216131 h 4034444"/>
              <a:gd name="connsiteX7" fmla="*/ 829092 w 2455025"/>
              <a:gd name="connsiteY7" fmla="*/ 312295 h 4034444"/>
              <a:gd name="connsiteX8" fmla="*/ 831273 w 2455025"/>
              <a:gd name="connsiteY8" fmla="*/ 249382 h 4034444"/>
              <a:gd name="connsiteX9" fmla="*/ 912628 w 2455025"/>
              <a:gd name="connsiteY9" fmla="*/ 264554 h 4034444"/>
              <a:gd name="connsiteX10" fmla="*/ 1003069 w 2455025"/>
              <a:gd name="connsiteY10" fmla="*/ 282633 h 4034444"/>
              <a:gd name="connsiteX11" fmla="*/ 1263534 w 2455025"/>
              <a:gd name="connsiteY11" fmla="*/ 321425 h 4034444"/>
              <a:gd name="connsiteX12" fmla="*/ 1280160 w 2455025"/>
              <a:gd name="connsiteY12" fmla="*/ 371302 h 4034444"/>
              <a:gd name="connsiteX13" fmla="*/ 1141614 w 2455025"/>
              <a:gd name="connsiteY13" fmla="*/ 703811 h 4034444"/>
              <a:gd name="connsiteX14" fmla="*/ 914400 w 2455025"/>
              <a:gd name="connsiteY14" fmla="*/ 1113905 h 4034444"/>
              <a:gd name="connsiteX15" fmla="*/ 615142 w 2455025"/>
              <a:gd name="connsiteY15" fmla="*/ 1474124 h 4034444"/>
              <a:gd name="connsiteX16" fmla="*/ 282633 w 2455025"/>
              <a:gd name="connsiteY16" fmla="*/ 1710469 h 4034444"/>
              <a:gd name="connsiteX17" fmla="*/ 199505 w 2455025"/>
              <a:gd name="connsiteY17" fmla="*/ 1756756 h 4034444"/>
              <a:gd name="connsiteX18" fmla="*/ 182880 w 2455025"/>
              <a:gd name="connsiteY18" fmla="*/ 1684713 h 4034444"/>
              <a:gd name="connsiteX19" fmla="*/ 0 w 2455025"/>
              <a:gd name="connsiteY19" fmla="*/ 1917469 h 4034444"/>
              <a:gd name="connsiteX20" fmla="*/ 299258 w 2455025"/>
              <a:gd name="connsiteY20" fmla="*/ 1845425 h 4034444"/>
              <a:gd name="connsiteX21" fmla="*/ 241342 w 2455025"/>
              <a:gd name="connsiteY21" fmla="*/ 1811630 h 4034444"/>
              <a:gd name="connsiteX22" fmla="*/ 313022 w 2455025"/>
              <a:gd name="connsiteY22" fmla="*/ 1768567 h 4034444"/>
              <a:gd name="connsiteX23" fmla="*/ 692727 w 2455025"/>
              <a:gd name="connsiteY23" fmla="*/ 1562793 h 4034444"/>
              <a:gd name="connsiteX24" fmla="*/ 1064029 w 2455025"/>
              <a:gd name="connsiteY24" fmla="*/ 1263534 h 4034444"/>
              <a:gd name="connsiteX25" fmla="*/ 1335578 w 2455025"/>
              <a:gd name="connsiteY25" fmla="*/ 964276 h 4034444"/>
              <a:gd name="connsiteX26" fmla="*/ 1463040 w 2455025"/>
              <a:gd name="connsiteY26" fmla="*/ 792480 h 4034444"/>
              <a:gd name="connsiteX27" fmla="*/ 1352204 w 2455025"/>
              <a:gd name="connsiteY27" fmla="*/ 1091738 h 4034444"/>
              <a:gd name="connsiteX28" fmla="*/ 1233872 w 2455025"/>
              <a:gd name="connsiteY28" fmla="*/ 1573876 h 4034444"/>
              <a:gd name="connsiteX29" fmla="*/ 1141614 w 2455025"/>
              <a:gd name="connsiteY29" fmla="*/ 2022764 h 4034444"/>
              <a:gd name="connsiteX30" fmla="*/ 1086196 w 2455025"/>
              <a:gd name="connsiteY30" fmla="*/ 2283229 h 4034444"/>
              <a:gd name="connsiteX31" fmla="*/ 953193 w 2455025"/>
              <a:gd name="connsiteY31" fmla="*/ 2521527 h 4034444"/>
              <a:gd name="connsiteX32" fmla="*/ 753687 w 2455025"/>
              <a:gd name="connsiteY32" fmla="*/ 2716036 h 4034444"/>
              <a:gd name="connsiteX33" fmla="*/ 627815 w 2455025"/>
              <a:gd name="connsiteY33" fmla="*/ 2797891 h 4034444"/>
              <a:gd name="connsiteX34" fmla="*/ 543098 w 2455025"/>
              <a:gd name="connsiteY34" fmla="*/ 2837411 h 4034444"/>
              <a:gd name="connsiteX35" fmla="*/ 532014 w 2455025"/>
              <a:gd name="connsiteY35" fmla="*/ 2759825 h 4034444"/>
              <a:gd name="connsiteX36" fmla="*/ 338051 w 2455025"/>
              <a:gd name="connsiteY36" fmla="*/ 2937164 h 4034444"/>
              <a:gd name="connsiteX37" fmla="*/ 609600 w 2455025"/>
              <a:gd name="connsiteY37" fmla="*/ 2931622 h 4034444"/>
              <a:gd name="connsiteX38" fmla="*/ 565265 w 2455025"/>
              <a:gd name="connsiteY38" fmla="*/ 2881745 h 4034444"/>
              <a:gd name="connsiteX39" fmla="*/ 650300 w 2455025"/>
              <a:gd name="connsiteY39" fmla="*/ 2852855 h 4034444"/>
              <a:gd name="connsiteX40" fmla="*/ 953737 w 2455025"/>
              <a:gd name="connsiteY40" fmla="*/ 2768956 h 4034444"/>
              <a:gd name="connsiteX41" fmla="*/ 1087832 w 2455025"/>
              <a:gd name="connsiteY41" fmla="*/ 2711357 h 4034444"/>
              <a:gd name="connsiteX42" fmla="*/ 1136073 w 2455025"/>
              <a:gd name="connsiteY42" fmla="*/ 2785671 h 4034444"/>
              <a:gd name="connsiteX43" fmla="*/ 1119447 w 2455025"/>
              <a:gd name="connsiteY43" fmla="*/ 3053542 h 4034444"/>
              <a:gd name="connsiteX44" fmla="*/ 1041862 w 2455025"/>
              <a:gd name="connsiteY44" fmla="*/ 3485804 h 4034444"/>
              <a:gd name="connsiteX45" fmla="*/ 958734 w 2455025"/>
              <a:gd name="connsiteY45" fmla="*/ 3745724 h 4034444"/>
              <a:gd name="connsiteX46" fmla="*/ 903316 w 2455025"/>
              <a:gd name="connsiteY46" fmla="*/ 3690851 h 4034444"/>
              <a:gd name="connsiteX47" fmla="*/ 836814 w 2455025"/>
              <a:gd name="connsiteY47" fmla="*/ 4001193 h 4034444"/>
              <a:gd name="connsiteX48" fmla="*/ 1086196 w 2455025"/>
              <a:gd name="connsiteY48" fmla="*/ 3790604 h 4034444"/>
              <a:gd name="connsiteX49" fmla="*/ 1019694 w 2455025"/>
              <a:gd name="connsiteY49" fmla="*/ 3785062 h 4034444"/>
              <a:gd name="connsiteX50" fmla="*/ 1185949 w 2455025"/>
              <a:gd name="connsiteY50" fmla="*/ 3491345 h 4034444"/>
              <a:gd name="connsiteX51" fmla="*/ 1368829 w 2455025"/>
              <a:gd name="connsiteY51" fmla="*/ 2998124 h 4034444"/>
              <a:gd name="connsiteX52" fmla="*/ 1468264 w 2455025"/>
              <a:gd name="connsiteY52" fmla="*/ 2751014 h 4034444"/>
              <a:gd name="connsiteX53" fmla="*/ 1540625 w 2455025"/>
              <a:gd name="connsiteY53" fmla="*/ 2804160 h 4034444"/>
              <a:gd name="connsiteX54" fmla="*/ 1734589 w 2455025"/>
              <a:gd name="connsiteY54" fmla="*/ 3158836 h 4034444"/>
              <a:gd name="connsiteX55" fmla="*/ 1839884 w 2455025"/>
              <a:gd name="connsiteY55" fmla="*/ 3485804 h 4034444"/>
              <a:gd name="connsiteX56" fmla="*/ 1917469 w 2455025"/>
              <a:gd name="connsiteY56" fmla="*/ 3785062 h 4034444"/>
              <a:gd name="connsiteX57" fmla="*/ 1817716 w 2455025"/>
              <a:gd name="connsiteY57" fmla="*/ 3774524 h 4034444"/>
              <a:gd name="connsiteX58" fmla="*/ 1911927 w 2455025"/>
              <a:gd name="connsiteY58" fmla="*/ 4034444 h 4034444"/>
              <a:gd name="connsiteX59" fmla="*/ 2066553 w 2455025"/>
              <a:gd name="connsiteY59" fmla="*/ 3778975 h 4034444"/>
              <a:gd name="connsiteX60" fmla="*/ 1987015 w 2455025"/>
              <a:gd name="connsiteY60" fmla="*/ 3782018 h 4034444"/>
              <a:gd name="connsiteX61" fmla="*/ 2032757 w 2455025"/>
              <a:gd name="connsiteY61" fmla="*/ 3386051 h 4034444"/>
              <a:gd name="connsiteX62" fmla="*/ 2022764 w 2455025"/>
              <a:gd name="connsiteY62" fmla="*/ 2815244 h 4034444"/>
              <a:gd name="connsiteX63" fmla="*/ 2000596 w 2455025"/>
              <a:gd name="connsiteY63" fmla="*/ 2543694 h 4034444"/>
              <a:gd name="connsiteX64" fmla="*/ 1978429 w 2455025"/>
              <a:gd name="connsiteY64" fmla="*/ 2133600 h 4034444"/>
              <a:gd name="connsiteX65" fmla="*/ 2028305 w 2455025"/>
              <a:gd name="connsiteY65" fmla="*/ 1524000 h 4034444"/>
              <a:gd name="connsiteX66" fmla="*/ 2122516 w 2455025"/>
              <a:gd name="connsiteY66" fmla="*/ 1313411 h 4034444"/>
              <a:gd name="connsiteX67" fmla="*/ 2161309 w 2455025"/>
              <a:gd name="connsiteY67" fmla="*/ 1596044 h 4034444"/>
              <a:gd name="connsiteX68" fmla="*/ 2233353 w 2455025"/>
              <a:gd name="connsiteY68" fmla="*/ 1928553 h 4034444"/>
              <a:gd name="connsiteX69" fmla="*/ 2293449 w 2455025"/>
              <a:gd name="connsiteY69" fmla="*/ 2153179 h 4034444"/>
              <a:gd name="connsiteX70" fmla="*/ 2355273 w 2455025"/>
              <a:gd name="connsiteY70" fmla="*/ 2294313 h 4034444"/>
              <a:gd name="connsiteX71" fmla="*/ 2283229 w 2455025"/>
              <a:gd name="connsiteY71" fmla="*/ 2294313 h 4034444"/>
              <a:gd name="connsiteX72" fmla="*/ 2455025 w 2455025"/>
              <a:gd name="connsiteY72" fmla="*/ 2466109 h 4034444"/>
              <a:gd name="connsiteX73" fmla="*/ 2432858 w 2455025"/>
              <a:gd name="connsiteY73" fmla="*/ 2233353 h 4034444"/>
              <a:gd name="connsiteX74" fmla="*/ 2394065 w 2455025"/>
              <a:gd name="connsiteY74" fmla="*/ 2266604 h 4034444"/>
              <a:gd name="connsiteX75" fmla="*/ 2338647 w 2455025"/>
              <a:gd name="connsiteY75" fmla="*/ 2033847 h 4034444"/>
              <a:gd name="connsiteX76" fmla="*/ 2316480 w 2455025"/>
              <a:gd name="connsiteY76" fmla="*/ 1640378 h 4034444"/>
              <a:gd name="connsiteX77" fmla="*/ 2322022 w 2455025"/>
              <a:gd name="connsiteY77" fmla="*/ 1241367 h 4034444"/>
              <a:gd name="connsiteX78" fmla="*/ 2334194 w 2455025"/>
              <a:gd name="connsiteY78" fmla="*/ 840625 h 4034444"/>
              <a:gd name="connsiteX79" fmla="*/ 2365212 w 2455025"/>
              <a:gd name="connsiteY79" fmla="*/ 431072 h 4034444"/>
              <a:gd name="connsiteX80" fmla="*/ 2409378 w 2455025"/>
              <a:gd name="connsiteY80" fmla="*/ 26988 h 4034444"/>
              <a:gd name="connsiteX0" fmla="*/ 1285702 w 2455025"/>
              <a:gd name="connsiteY0" fmla="*/ 15997 h 4050441"/>
              <a:gd name="connsiteX1" fmla="*/ 1201484 w 2455025"/>
              <a:gd name="connsiteY1" fmla="*/ 142595 h 4050441"/>
              <a:gd name="connsiteX2" fmla="*/ 1041862 w 2455025"/>
              <a:gd name="connsiteY2" fmla="*/ 204419 h 4050441"/>
              <a:gd name="connsiteX3" fmla="*/ 914400 w 2455025"/>
              <a:gd name="connsiteY3" fmla="*/ 226586 h 4050441"/>
              <a:gd name="connsiteX4" fmla="*/ 831273 w 2455025"/>
              <a:gd name="connsiteY4" fmla="*/ 221044 h 4050441"/>
              <a:gd name="connsiteX5" fmla="*/ 840721 w 2455025"/>
              <a:gd name="connsiteY5" fmla="*/ 171168 h 4050441"/>
              <a:gd name="connsiteX6" fmla="*/ 676102 w 2455025"/>
              <a:gd name="connsiteY6" fmla="*/ 232128 h 4050441"/>
              <a:gd name="connsiteX7" fmla="*/ 829092 w 2455025"/>
              <a:gd name="connsiteY7" fmla="*/ 328292 h 4050441"/>
              <a:gd name="connsiteX8" fmla="*/ 831273 w 2455025"/>
              <a:gd name="connsiteY8" fmla="*/ 265379 h 4050441"/>
              <a:gd name="connsiteX9" fmla="*/ 912628 w 2455025"/>
              <a:gd name="connsiteY9" fmla="*/ 280551 h 4050441"/>
              <a:gd name="connsiteX10" fmla="*/ 1003069 w 2455025"/>
              <a:gd name="connsiteY10" fmla="*/ 298630 h 4050441"/>
              <a:gd name="connsiteX11" fmla="*/ 1263534 w 2455025"/>
              <a:gd name="connsiteY11" fmla="*/ 337422 h 4050441"/>
              <a:gd name="connsiteX12" fmla="*/ 1280160 w 2455025"/>
              <a:gd name="connsiteY12" fmla="*/ 387299 h 4050441"/>
              <a:gd name="connsiteX13" fmla="*/ 1141614 w 2455025"/>
              <a:gd name="connsiteY13" fmla="*/ 719808 h 4050441"/>
              <a:gd name="connsiteX14" fmla="*/ 914400 w 2455025"/>
              <a:gd name="connsiteY14" fmla="*/ 1129902 h 4050441"/>
              <a:gd name="connsiteX15" fmla="*/ 615142 w 2455025"/>
              <a:gd name="connsiteY15" fmla="*/ 1490121 h 4050441"/>
              <a:gd name="connsiteX16" fmla="*/ 282633 w 2455025"/>
              <a:gd name="connsiteY16" fmla="*/ 1726466 h 4050441"/>
              <a:gd name="connsiteX17" fmla="*/ 199505 w 2455025"/>
              <a:gd name="connsiteY17" fmla="*/ 1772753 h 4050441"/>
              <a:gd name="connsiteX18" fmla="*/ 182880 w 2455025"/>
              <a:gd name="connsiteY18" fmla="*/ 1700710 h 4050441"/>
              <a:gd name="connsiteX19" fmla="*/ 0 w 2455025"/>
              <a:gd name="connsiteY19" fmla="*/ 1933466 h 4050441"/>
              <a:gd name="connsiteX20" fmla="*/ 299258 w 2455025"/>
              <a:gd name="connsiteY20" fmla="*/ 1861422 h 4050441"/>
              <a:gd name="connsiteX21" fmla="*/ 241342 w 2455025"/>
              <a:gd name="connsiteY21" fmla="*/ 1827627 h 4050441"/>
              <a:gd name="connsiteX22" fmla="*/ 313022 w 2455025"/>
              <a:gd name="connsiteY22" fmla="*/ 1784564 h 4050441"/>
              <a:gd name="connsiteX23" fmla="*/ 692727 w 2455025"/>
              <a:gd name="connsiteY23" fmla="*/ 1578790 h 4050441"/>
              <a:gd name="connsiteX24" fmla="*/ 1064029 w 2455025"/>
              <a:gd name="connsiteY24" fmla="*/ 1279531 h 4050441"/>
              <a:gd name="connsiteX25" fmla="*/ 1335578 w 2455025"/>
              <a:gd name="connsiteY25" fmla="*/ 980273 h 4050441"/>
              <a:gd name="connsiteX26" fmla="*/ 1463040 w 2455025"/>
              <a:gd name="connsiteY26" fmla="*/ 808477 h 4050441"/>
              <a:gd name="connsiteX27" fmla="*/ 1352204 w 2455025"/>
              <a:gd name="connsiteY27" fmla="*/ 1107735 h 4050441"/>
              <a:gd name="connsiteX28" fmla="*/ 1233872 w 2455025"/>
              <a:gd name="connsiteY28" fmla="*/ 1589873 h 4050441"/>
              <a:gd name="connsiteX29" fmla="*/ 1141614 w 2455025"/>
              <a:gd name="connsiteY29" fmla="*/ 2038761 h 4050441"/>
              <a:gd name="connsiteX30" fmla="*/ 1086196 w 2455025"/>
              <a:gd name="connsiteY30" fmla="*/ 2299226 h 4050441"/>
              <a:gd name="connsiteX31" fmla="*/ 953193 w 2455025"/>
              <a:gd name="connsiteY31" fmla="*/ 2537524 h 4050441"/>
              <a:gd name="connsiteX32" fmla="*/ 753687 w 2455025"/>
              <a:gd name="connsiteY32" fmla="*/ 2732033 h 4050441"/>
              <a:gd name="connsiteX33" fmla="*/ 627815 w 2455025"/>
              <a:gd name="connsiteY33" fmla="*/ 2813888 h 4050441"/>
              <a:gd name="connsiteX34" fmla="*/ 543098 w 2455025"/>
              <a:gd name="connsiteY34" fmla="*/ 2853408 h 4050441"/>
              <a:gd name="connsiteX35" fmla="*/ 532014 w 2455025"/>
              <a:gd name="connsiteY35" fmla="*/ 2775822 h 4050441"/>
              <a:gd name="connsiteX36" fmla="*/ 338051 w 2455025"/>
              <a:gd name="connsiteY36" fmla="*/ 2953161 h 4050441"/>
              <a:gd name="connsiteX37" fmla="*/ 609600 w 2455025"/>
              <a:gd name="connsiteY37" fmla="*/ 2947619 h 4050441"/>
              <a:gd name="connsiteX38" fmla="*/ 565265 w 2455025"/>
              <a:gd name="connsiteY38" fmla="*/ 2897742 h 4050441"/>
              <a:gd name="connsiteX39" fmla="*/ 650300 w 2455025"/>
              <a:gd name="connsiteY39" fmla="*/ 2868852 h 4050441"/>
              <a:gd name="connsiteX40" fmla="*/ 953737 w 2455025"/>
              <a:gd name="connsiteY40" fmla="*/ 2784953 h 4050441"/>
              <a:gd name="connsiteX41" fmla="*/ 1087832 w 2455025"/>
              <a:gd name="connsiteY41" fmla="*/ 2727354 h 4050441"/>
              <a:gd name="connsiteX42" fmla="*/ 1136073 w 2455025"/>
              <a:gd name="connsiteY42" fmla="*/ 2801668 h 4050441"/>
              <a:gd name="connsiteX43" fmla="*/ 1119447 w 2455025"/>
              <a:gd name="connsiteY43" fmla="*/ 3069539 h 4050441"/>
              <a:gd name="connsiteX44" fmla="*/ 1041862 w 2455025"/>
              <a:gd name="connsiteY44" fmla="*/ 3501801 h 4050441"/>
              <a:gd name="connsiteX45" fmla="*/ 958734 w 2455025"/>
              <a:gd name="connsiteY45" fmla="*/ 3761721 h 4050441"/>
              <a:gd name="connsiteX46" fmla="*/ 903316 w 2455025"/>
              <a:gd name="connsiteY46" fmla="*/ 3706848 h 4050441"/>
              <a:gd name="connsiteX47" fmla="*/ 836814 w 2455025"/>
              <a:gd name="connsiteY47" fmla="*/ 4017190 h 4050441"/>
              <a:gd name="connsiteX48" fmla="*/ 1086196 w 2455025"/>
              <a:gd name="connsiteY48" fmla="*/ 3806601 h 4050441"/>
              <a:gd name="connsiteX49" fmla="*/ 1019694 w 2455025"/>
              <a:gd name="connsiteY49" fmla="*/ 3801059 h 4050441"/>
              <a:gd name="connsiteX50" fmla="*/ 1185949 w 2455025"/>
              <a:gd name="connsiteY50" fmla="*/ 3507342 h 4050441"/>
              <a:gd name="connsiteX51" fmla="*/ 1368829 w 2455025"/>
              <a:gd name="connsiteY51" fmla="*/ 3014121 h 4050441"/>
              <a:gd name="connsiteX52" fmla="*/ 1468264 w 2455025"/>
              <a:gd name="connsiteY52" fmla="*/ 2767011 h 4050441"/>
              <a:gd name="connsiteX53" fmla="*/ 1540625 w 2455025"/>
              <a:gd name="connsiteY53" fmla="*/ 2820157 h 4050441"/>
              <a:gd name="connsiteX54" fmla="*/ 1734589 w 2455025"/>
              <a:gd name="connsiteY54" fmla="*/ 3174833 h 4050441"/>
              <a:gd name="connsiteX55" fmla="*/ 1839884 w 2455025"/>
              <a:gd name="connsiteY55" fmla="*/ 3501801 h 4050441"/>
              <a:gd name="connsiteX56" fmla="*/ 1917469 w 2455025"/>
              <a:gd name="connsiteY56" fmla="*/ 3801059 h 4050441"/>
              <a:gd name="connsiteX57" fmla="*/ 1817716 w 2455025"/>
              <a:gd name="connsiteY57" fmla="*/ 3790521 h 4050441"/>
              <a:gd name="connsiteX58" fmla="*/ 1911927 w 2455025"/>
              <a:gd name="connsiteY58" fmla="*/ 4050441 h 4050441"/>
              <a:gd name="connsiteX59" fmla="*/ 2066553 w 2455025"/>
              <a:gd name="connsiteY59" fmla="*/ 3794972 h 4050441"/>
              <a:gd name="connsiteX60" fmla="*/ 1987015 w 2455025"/>
              <a:gd name="connsiteY60" fmla="*/ 3798015 h 4050441"/>
              <a:gd name="connsiteX61" fmla="*/ 2032757 w 2455025"/>
              <a:gd name="connsiteY61" fmla="*/ 3402048 h 4050441"/>
              <a:gd name="connsiteX62" fmla="*/ 2022764 w 2455025"/>
              <a:gd name="connsiteY62" fmla="*/ 2831241 h 4050441"/>
              <a:gd name="connsiteX63" fmla="*/ 2000596 w 2455025"/>
              <a:gd name="connsiteY63" fmla="*/ 2559691 h 4050441"/>
              <a:gd name="connsiteX64" fmla="*/ 1978429 w 2455025"/>
              <a:gd name="connsiteY64" fmla="*/ 2149597 h 4050441"/>
              <a:gd name="connsiteX65" fmla="*/ 2028305 w 2455025"/>
              <a:gd name="connsiteY65" fmla="*/ 1539997 h 4050441"/>
              <a:gd name="connsiteX66" fmla="*/ 2122516 w 2455025"/>
              <a:gd name="connsiteY66" fmla="*/ 1329408 h 4050441"/>
              <a:gd name="connsiteX67" fmla="*/ 2161309 w 2455025"/>
              <a:gd name="connsiteY67" fmla="*/ 1612041 h 4050441"/>
              <a:gd name="connsiteX68" fmla="*/ 2233353 w 2455025"/>
              <a:gd name="connsiteY68" fmla="*/ 1944550 h 4050441"/>
              <a:gd name="connsiteX69" fmla="*/ 2293449 w 2455025"/>
              <a:gd name="connsiteY69" fmla="*/ 2169176 h 4050441"/>
              <a:gd name="connsiteX70" fmla="*/ 2355273 w 2455025"/>
              <a:gd name="connsiteY70" fmla="*/ 2310310 h 4050441"/>
              <a:gd name="connsiteX71" fmla="*/ 2283229 w 2455025"/>
              <a:gd name="connsiteY71" fmla="*/ 2310310 h 4050441"/>
              <a:gd name="connsiteX72" fmla="*/ 2455025 w 2455025"/>
              <a:gd name="connsiteY72" fmla="*/ 2482106 h 4050441"/>
              <a:gd name="connsiteX73" fmla="*/ 2432858 w 2455025"/>
              <a:gd name="connsiteY73" fmla="*/ 2249350 h 4050441"/>
              <a:gd name="connsiteX74" fmla="*/ 2394065 w 2455025"/>
              <a:gd name="connsiteY74" fmla="*/ 2282601 h 4050441"/>
              <a:gd name="connsiteX75" fmla="*/ 2338647 w 2455025"/>
              <a:gd name="connsiteY75" fmla="*/ 2049844 h 4050441"/>
              <a:gd name="connsiteX76" fmla="*/ 2316480 w 2455025"/>
              <a:gd name="connsiteY76" fmla="*/ 1656375 h 4050441"/>
              <a:gd name="connsiteX77" fmla="*/ 2322022 w 2455025"/>
              <a:gd name="connsiteY77" fmla="*/ 1257364 h 4050441"/>
              <a:gd name="connsiteX78" fmla="*/ 2334194 w 2455025"/>
              <a:gd name="connsiteY78" fmla="*/ 856622 h 4050441"/>
              <a:gd name="connsiteX79" fmla="*/ 2365212 w 2455025"/>
              <a:gd name="connsiteY79" fmla="*/ 447069 h 4050441"/>
              <a:gd name="connsiteX80" fmla="*/ 2354670 w 2455025"/>
              <a:gd name="connsiteY80" fmla="*/ 0 h 405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455025" h="4050441">
                <a:moveTo>
                  <a:pt x="1285702" y="15997"/>
                </a:moveTo>
                <a:cubicBezTo>
                  <a:pt x="1258916" y="72338"/>
                  <a:pt x="1242124" y="111191"/>
                  <a:pt x="1201484" y="142595"/>
                </a:cubicBezTo>
                <a:cubicBezTo>
                  <a:pt x="1160844" y="173999"/>
                  <a:pt x="1089709" y="190421"/>
                  <a:pt x="1041862" y="204419"/>
                </a:cubicBezTo>
                <a:cubicBezTo>
                  <a:pt x="994015" y="218418"/>
                  <a:pt x="949498" y="223815"/>
                  <a:pt x="914400" y="226586"/>
                </a:cubicBezTo>
                <a:lnTo>
                  <a:pt x="831273" y="221044"/>
                </a:lnTo>
                <a:lnTo>
                  <a:pt x="840721" y="171168"/>
                </a:lnTo>
                <a:lnTo>
                  <a:pt x="676102" y="232128"/>
                </a:lnTo>
                <a:lnTo>
                  <a:pt x="829092" y="328292"/>
                </a:lnTo>
                <a:lnTo>
                  <a:pt x="831273" y="265379"/>
                </a:lnTo>
                <a:lnTo>
                  <a:pt x="912628" y="280551"/>
                </a:lnTo>
                <a:cubicBezTo>
                  <a:pt x="941261" y="286093"/>
                  <a:pt x="944585" y="289151"/>
                  <a:pt x="1003069" y="298630"/>
                </a:cubicBezTo>
                <a:cubicBezTo>
                  <a:pt x="1061553" y="308109"/>
                  <a:pt x="1217352" y="322644"/>
                  <a:pt x="1263534" y="337422"/>
                </a:cubicBezTo>
                <a:cubicBezTo>
                  <a:pt x="1309716" y="352200"/>
                  <a:pt x="1300480" y="323568"/>
                  <a:pt x="1280160" y="387299"/>
                </a:cubicBezTo>
                <a:cubicBezTo>
                  <a:pt x="1259840" y="451030"/>
                  <a:pt x="1202574" y="596041"/>
                  <a:pt x="1141614" y="719808"/>
                </a:cubicBezTo>
                <a:cubicBezTo>
                  <a:pt x="1080654" y="843575"/>
                  <a:pt x="1002145" y="1001517"/>
                  <a:pt x="914400" y="1129902"/>
                </a:cubicBezTo>
                <a:cubicBezTo>
                  <a:pt x="826655" y="1258287"/>
                  <a:pt x="720436" y="1390694"/>
                  <a:pt x="615142" y="1490121"/>
                </a:cubicBezTo>
                <a:cubicBezTo>
                  <a:pt x="509848" y="1589548"/>
                  <a:pt x="351906" y="1679361"/>
                  <a:pt x="282633" y="1726466"/>
                </a:cubicBezTo>
                <a:lnTo>
                  <a:pt x="199505" y="1772753"/>
                </a:lnTo>
                <a:lnTo>
                  <a:pt x="182880" y="1700710"/>
                </a:lnTo>
                <a:lnTo>
                  <a:pt x="0" y="1933466"/>
                </a:lnTo>
                <a:lnTo>
                  <a:pt x="299258" y="1861422"/>
                </a:lnTo>
                <a:lnTo>
                  <a:pt x="241342" y="1827627"/>
                </a:lnTo>
                <a:lnTo>
                  <a:pt x="313022" y="1784564"/>
                </a:lnTo>
                <a:cubicBezTo>
                  <a:pt x="388253" y="1743091"/>
                  <a:pt x="567559" y="1662962"/>
                  <a:pt x="692727" y="1578790"/>
                </a:cubicBezTo>
                <a:cubicBezTo>
                  <a:pt x="817895" y="1494618"/>
                  <a:pt x="956887" y="1379284"/>
                  <a:pt x="1064029" y="1279531"/>
                </a:cubicBezTo>
                <a:cubicBezTo>
                  <a:pt x="1171171" y="1179778"/>
                  <a:pt x="1269076" y="1058782"/>
                  <a:pt x="1335578" y="980273"/>
                </a:cubicBezTo>
                <a:cubicBezTo>
                  <a:pt x="1402080" y="901764"/>
                  <a:pt x="1460269" y="787233"/>
                  <a:pt x="1463040" y="808477"/>
                </a:cubicBezTo>
                <a:cubicBezTo>
                  <a:pt x="1465811" y="829721"/>
                  <a:pt x="1390399" y="977502"/>
                  <a:pt x="1352204" y="1107735"/>
                </a:cubicBezTo>
                <a:cubicBezTo>
                  <a:pt x="1314009" y="1237968"/>
                  <a:pt x="1268970" y="1434702"/>
                  <a:pt x="1233872" y="1589873"/>
                </a:cubicBezTo>
                <a:cubicBezTo>
                  <a:pt x="1198774" y="1745044"/>
                  <a:pt x="1166227" y="1920535"/>
                  <a:pt x="1141614" y="2038761"/>
                </a:cubicBezTo>
                <a:cubicBezTo>
                  <a:pt x="1117001" y="2156987"/>
                  <a:pt x="1117599" y="2216099"/>
                  <a:pt x="1086196" y="2299226"/>
                </a:cubicBezTo>
                <a:cubicBezTo>
                  <a:pt x="1054792" y="2382353"/>
                  <a:pt x="1008611" y="2465390"/>
                  <a:pt x="953193" y="2537524"/>
                </a:cubicBezTo>
                <a:cubicBezTo>
                  <a:pt x="897775" y="2609658"/>
                  <a:pt x="807917" y="2685972"/>
                  <a:pt x="753687" y="2732033"/>
                </a:cubicBezTo>
                <a:cubicBezTo>
                  <a:pt x="699457" y="2778094"/>
                  <a:pt x="662913" y="2793659"/>
                  <a:pt x="627815" y="2813888"/>
                </a:cubicBezTo>
                <a:lnTo>
                  <a:pt x="543098" y="2853408"/>
                </a:lnTo>
                <a:lnTo>
                  <a:pt x="532014" y="2775822"/>
                </a:lnTo>
                <a:lnTo>
                  <a:pt x="338051" y="2953161"/>
                </a:lnTo>
                <a:lnTo>
                  <a:pt x="609600" y="2947619"/>
                </a:lnTo>
                <a:lnTo>
                  <a:pt x="565265" y="2897742"/>
                </a:lnTo>
                <a:lnTo>
                  <a:pt x="650300" y="2868852"/>
                </a:lnTo>
                <a:cubicBezTo>
                  <a:pt x="715878" y="2851303"/>
                  <a:pt x="880815" y="2808536"/>
                  <a:pt x="953737" y="2784953"/>
                </a:cubicBezTo>
                <a:cubicBezTo>
                  <a:pt x="1026659" y="2761370"/>
                  <a:pt x="1057443" y="2724568"/>
                  <a:pt x="1087832" y="2727354"/>
                </a:cubicBezTo>
                <a:cubicBezTo>
                  <a:pt x="1118221" y="2730140"/>
                  <a:pt x="1130804" y="2744637"/>
                  <a:pt x="1136073" y="2801668"/>
                </a:cubicBezTo>
                <a:cubicBezTo>
                  <a:pt x="1141342" y="2858699"/>
                  <a:pt x="1135149" y="2952850"/>
                  <a:pt x="1119447" y="3069539"/>
                </a:cubicBezTo>
                <a:cubicBezTo>
                  <a:pt x="1103745" y="3186228"/>
                  <a:pt x="1068647" y="3386437"/>
                  <a:pt x="1041862" y="3501801"/>
                </a:cubicBezTo>
                <a:cubicBezTo>
                  <a:pt x="1015077" y="3617165"/>
                  <a:pt x="981825" y="3727547"/>
                  <a:pt x="958734" y="3761721"/>
                </a:cubicBezTo>
                <a:lnTo>
                  <a:pt x="903316" y="3706848"/>
                </a:lnTo>
                <a:lnTo>
                  <a:pt x="836814" y="4017190"/>
                </a:lnTo>
                <a:lnTo>
                  <a:pt x="1086196" y="3806601"/>
                </a:lnTo>
                <a:lnTo>
                  <a:pt x="1019694" y="3801059"/>
                </a:lnTo>
                <a:cubicBezTo>
                  <a:pt x="1036319" y="3751183"/>
                  <a:pt x="1127760" y="3638498"/>
                  <a:pt x="1185949" y="3507342"/>
                </a:cubicBezTo>
                <a:cubicBezTo>
                  <a:pt x="1244138" y="3376186"/>
                  <a:pt x="1321777" y="3137510"/>
                  <a:pt x="1368829" y="3014121"/>
                </a:cubicBezTo>
                <a:cubicBezTo>
                  <a:pt x="1415882" y="2890733"/>
                  <a:pt x="1439631" y="2799338"/>
                  <a:pt x="1468264" y="2767011"/>
                </a:cubicBezTo>
                <a:cubicBezTo>
                  <a:pt x="1496897" y="2734684"/>
                  <a:pt x="1496237" y="2752187"/>
                  <a:pt x="1540625" y="2820157"/>
                </a:cubicBezTo>
                <a:cubicBezTo>
                  <a:pt x="1585013" y="2888127"/>
                  <a:pt x="1684713" y="3061226"/>
                  <a:pt x="1734589" y="3174833"/>
                </a:cubicBezTo>
                <a:cubicBezTo>
                  <a:pt x="1784465" y="3288440"/>
                  <a:pt x="1809404" y="3397430"/>
                  <a:pt x="1839884" y="3501801"/>
                </a:cubicBezTo>
                <a:cubicBezTo>
                  <a:pt x="1870364" y="3606172"/>
                  <a:pt x="1921164" y="3752939"/>
                  <a:pt x="1917469" y="3801059"/>
                </a:cubicBezTo>
                <a:lnTo>
                  <a:pt x="1817716" y="3790521"/>
                </a:lnTo>
                <a:lnTo>
                  <a:pt x="1911927" y="4050441"/>
                </a:lnTo>
                <a:lnTo>
                  <a:pt x="2066553" y="3794972"/>
                </a:lnTo>
                <a:lnTo>
                  <a:pt x="1987015" y="3798015"/>
                </a:lnTo>
                <a:cubicBezTo>
                  <a:pt x="1981382" y="3732528"/>
                  <a:pt x="2026799" y="3563177"/>
                  <a:pt x="2032757" y="3402048"/>
                </a:cubicBezTo>
                <a:cubicBezTo>
                  <a:pt x="2038715" y="3240919"/>
                  <a:pt x="2028124" y="2971634"/>
                  <a:pt x="2022764" y="2831241"/>
                </a:cubicBezTo>
                <a:cubicBezTo>
                  <a:pt x="2017404" y="2690848"/>
                  <a:pt x="2007985" y="2673298"/>
                  <a:pt x="2000596" y="2559691"/>
                </a:cubicBezTo>
                <a:cubicBezTo>
                  <a:pt x="1993207" y="2446084"/>
                  <a:pt x="1973811" y="2319546"/>
                  <a:pt x="1978429" y="2149597"/>
                </a:cubicBezTo>
                <a:cubicBezTo>
                  <a:pt x="1983047" y="1979648"/>
                  <a:pt x="2004291" y="1676695"/>
                  <a:pt x="2028305" y="1539997"/>
                </a:cubicBezTo>
                <a:cubicBezTo>
                  <a:pt x="2052320" y="1403299"/>
                  <a:pt x="2100349" y="1317401"/>
                  <a:pt x="2122516" y="1329408"/>
                </a:cubicBezTo>
                <a:cubicBezTo>
                  <a:pt x="2144683" y="1341415"/>
                  <a:pt x="2142836" y="1509517"/>
                  <a:pt x="2161309" y="1612041"/>
                </a:cubicBezTo>
                <a:cubicBezTo>
                  <a:pt x="2179782" y="1714565"/>
                  <a:pt x="2211330" y="1851694"/>
                  <a:pt x="2233353" y="1944550"/>
                </a:cubicBezTo>
                <a:cubicBezTo>
                  <a:pt x="2255376" y="2037406"/>
                  <a:pt x="2273129" y="2108216"/>
                  <a:pt x="2293449" y="2169176"/>
                </a:cubicBezTo>
                <a:cubicBezTo>
                  <a:pt x="2313769" y="2230136"/>
                  <a:pt x="2356976" y="2286788"/>
                  <a:pt x="2355273" y="2310310"/>
                </a:cubicBezTo>
                <a:lnTo>
                  <a:pt x="2283229" y="2310310"/>
                </a:lnTo>
                <a:lnTo>
                  <a:pt x="2455025" y="2482106"/>
                </a:lnTo>
                <a:lnTo>
                  <a:pt x="2432858" y="2249350"/>
                </a:lnTo>
                <a:lnTo>
                  <a:pt x="2394065" y="2282601"/>
                </a:lnTo>
                <a:cubicBezTo>
                  <a:pt x="2378363" y="2249350"/>
                  <a:pt x="2351578" y="2154215"/>
                  <a:pt x="2338647" y="2049844"/>
                </a:cubicBezTo>
                <a:cubicBezTo>
                  <a:pt x="2325716" y="1945473"/>
                  <a:pt x="2319251" y="1788455"/>
                  <a:pt x="2316480" y="1656375"/>
                </a:cubicBezTo>
                <a:cubicBezTo>
                  <a:pt x="2313709" y="1524295"/>
                  <a:pt x="2319070" y="1390656"/>
                  <a:pt x="2322022" y="1257364"/>
                </a:cubicBezTo>
                <a:cubicBezTo>
                  <a:pt x="2324974" y="1124072"/>
                  <a:pt x="2326996" y="991671"/>
                  <a:pt x="2334194" y="856622"/>
                </a:cubicBezTo>
                <a:cubicBezTo>
                  <a:pt x="2341392" y="721573"/>
                  <a:pt x="2361799" y="589839"/>
                  <a:pt x="2365212" y="447069"/>
                </a:cubicBezTo>
                <a:cubicBezTo>
                  <a:pt x="2368625" y="304299"/>
                  <a:pt x="2361775" y="97195"/>
                  <a:pt x="2354670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3" name="TextBox 372"/>
          <p:cNvSpPr txBox="1"/>
          <p:nvPr/>
        </p:nvSpPr>
        <p:spPr>
          <a:xfrm>
            <a:off x="14414289" y="943687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374" name="Group 373"/>
          <p:cNvGrpSpPr/>
          <p:nvPr/>
        </p:nvGrpSpPr>
        <p:grpSpPr>
          <a:xfrm>
            <a:off x="12787584" y="8717098"/>
            <a:ext cx="1553075" cy="830910"/>
            <a:chOff x="17578244" y="9233933"/>
            <a:chExt cx="1553075" cy="830910"/>
          </a:xfrm>
        </p:grpSpPr>
        <p:grpSp>
          <p:nvGrpSpPr>
            <p:cNvPr id="375" name="Group 374"/>
            <p:cNvGrpSpPr/>
            <p:nvPr/>
          </p:nvGrpSpPr>
          <p:grpSpPr>
            <a:xfrm>
              <a:off x="17939983" y="9335068"/>
              <a:ext cx="549321" cy="190831"/>
              <a:chOff x="19448443" y="11231696"/>
              <a:chExt cx="2026186" cy="295619"/>
            </a:xfrm>
          </p:grpSpPr>
          <p:sp>
            <p:nvSpPr>
              <p:cNvPr id="477" name="Rectangle 476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Rectangle 477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5" name="Group 464"/>
            <p:cNvGrpSpPr/>
            <p:nvPr/>
          </p:nvGrpSpPr>
          <p:grpSpPr>
            <a:xfrm>
              <a:off x="17578244" y="9233933"/>
              <a:ext cx="1553075" cy="830910"/>
              <a:chOff x="17725727" y="7972946"/>
              <a:chExt cx="1553075" cy="830910"/>
            </a:xfrm>
          </p:grpSpPr>
          <p:grpSp>
            <p:nvGrpSpPr>
              <p:cNvPr id="466" name="Group 465"/>
              <p:cNvGrpSpPr/>
              <p:nvPr/>
            </p:nvGrpSpPr>
            <p:grpSpPr>
              <a:xfrm>
                <a:off x="17790059" y="8437830"/>
                <a:ext cx="1406305" cy="235390"/>
                <a:chOff x="19448443" y="11231696"/>
                <a:chExt cx="2026186" cy="295619"/>
              </a:xfrm>
            </p:grpSpPr>
            <p:sp>
              <p:nvSpPr>
                <p:cNvPr id="475" name="Rectangle 474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Rectangle 475"/>
                <p:cNvSpPr/>
                <p:nvPr/>
              </p:nvSpPr>
              <p:spPr>
                <a:xfrm>
                  <a:off x="19448443" y="11235368"/>
                  <a:ext cx="2024349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7" name="Group 466"/>
              <p:cNvGrpSpPr/>
              <p:nvPr/>
            </p:nvGrpSpPr>
            <p:grpSpPr>
              <a:xfrm>
                <a:off x="17725727" y="7972946"/>
                <a:ext cx="1553075" cy="830910"/>
                <a:chOff x="7074448" y="8169061"/>
                <a:chExt cx="1553075" cy="830910"/>
              </a:xfrm>
            </p:grpSpPr>
            <p:grpSp>
              <p:nvGrpSpPr>
                <p:cNvPr id="468" name="Group 467"/>
                <p:cNvGrpSpPr/>
                <p:nvPr/>
              </p:nvGrpSpPr>
              <p:grpSpPr>
                <a:xfrm>
                  <a:off x="7332845" y="8169061"/>
                  <a:ext cx="763861" cy="830910"/>
                  <a:chOff x="1935934" y="3141082"/>
                  <a:chExt cx="1260389" cy="1266982"/>
                </a:xfrm>
              </p:grpSpPr>
              <p:grpSp>
                <p:nvGrpSpPr>
                  <p:cNvPr id="470" name="Group 469"/>
                  <p:cNvGrpSpPr/>
                  <p:nvPr/>
                </p:nvGrpSpPr>
                <p:grpSpPr>
                  <a:xfrm>
                    <a:off x="1935934" y="3141082"/>
                    <a:ext cx="1260389" cy="1265377"/>
                    <a:chOff x="5400238" y="8076331"/>
                    <a:chExt cx="1260389" cy="1265377"/>
                  </a:xfrm>
                </p:grpSpPr>
                <p:sp>
                  <p:nvSpPr>
                    <p:cNvPr id="473" name="Rectangle 472"/>
                    <p:cNvSpPr/>
                    <p:nvPr/>
                  </p:nvSpPr>
                  <p:spPr>
                    <a:xfrm>
                      <a:off x="5436972" y="8575589"/>
                      <a:ext cx="1186249" cy="76611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571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474" name="TextBox 473"/>
                    <p:cNvSpPr txBox="1"/>
                    <p:nvPr/>
                  </p:nvSpPr>
                  <p:spPr>
                    <a:xfrm>
                      <a:off x="5400238" y="8076331"/>
                      <a:ext cx="1260389" cy="56316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XXXX</a:t>
                      </a:r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471" name="Freeform 470"/>
                  <p:cNvSpPr/>
                  <p:nvPr/>
                </p:nvSpPr>
                <p:spPr>
                  <a:xfrm>
                    <a:off x="1967235" y="3646671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472" name="Freeform 471"/>
                  <p:cNvSpPr/>
                  <p:nvPr/>
                </p:nvSpPr>
                <p:spPr>
                  <a:xfrm flipV="1">
                    <a:off x="1966627" y="3638778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469" name="TextBox 468"/>
                <p:cNvSpPr txBox="1"/>
                <p:nvPr/>
              </p:nvSpPr>
              <p:spPr>
                <a:xfrm>
                  <a:off x="7074448" y="8557243"/>
                  <a:ext cx="1553075" cy="36933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6                Don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479" name="Group 478"/>
          <p:cNvGrpSpPr/>
          <p:nvPr/>
        </p:nvGrpSpPr>
        <p:grpSpPr>
          <a:xfrm>
            <a:off x="4069104" y="15327412"/>
            <a:ext cx="1451842" cy="1309816"/>
            <a:chOff x="5305666" y="8031892"/>
            <a:chExt cx="1451842" cy="1309816"/>
          </a:xfrm>
        </p:grpSpPr>
        <p:sp>
          <p:nvSpPr>
            <p:cNvPr id="480" name="Rectangle 479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A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2" name="Group 481"/>
          <p:cNvGrpSpPr/>
          <p:nvPr/>
        </p:nvGrpSpPr>
        <p:grpSpPr>
          <a:xfrm>
            <a:off x="1045167" y="2148822"/>
            <a:ext cx="1451842" cy="1309816"/>
            <a:chOff x="5305666" y="8031892"/>
            <a:chExt cx="1451842" cy="1309816"/>
          </a:xfrm>
        </p:grpSpPr>
        <p:sp>
          <p:nvSpPr>
            <p:cNvPr id="483" name="Rectangle 482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</a:t>
              </a:r>
              <a:r>
                <a:rPr 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9" name="Group 378"/>
          <p:cNvGrpSpPr/>
          <p:nvPr/>
        </p:nvGrpSpPr>
        <p:grpSpPr>
          <a:xfrm>
            <a:off x="788639" y="978504"/>
            <a:ext cx="1023257" cy="740229"/>
            <a:chOff x="27932743" y="3570514"/>
            <a:chExt cx="1023257" cy="740229"/>
          </a:xfrm>
        </p:grpSpPr>
        <p:sp>
          <p:nvSpPr>
            <p:cNvPr id="380" name="Oval 37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81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15-6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14388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Freeform 203"/>
          <p:cNvSpPr/>
          <p:nvPr/>
        </p:nvSpPr>
        <p:spPr>
          <a:xfrm rot="3496022">
            <a:off x="2692484" y="5405204"/>
            <a:ext cx="1531497" cy="1191718"/>
          </a:xfrm>
          <a:custGeom>
            <a:avLst/>
            <a:gdLst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470796 w 1417675"/>
              <a:gd name="connsiteY10" fmla="*/ 969364 h 1191944"/>
              <a:gd name="connsiteX11" fmla="*/ 848049 w 1417675"/>
              <a:gd name="connsiteY11" fmla="*/ 806971 h 1191944"/>
              <a:gd name="connsiteX12" fmla="*/ 962973 w 1417675"/>
              <a:gd name="connsiteY12" fmla="*/ 752007 h 1191944"/>
              <a:gd name="connsiteX13" fmla="*/ 1015439 w 1417675"/>
              <a:gd name="connsiteY13" fmla="*/ 764499 h 1191944"/>
              <a:gd name="connsiteX14" fmla="*/ 1185327 w 1417675"/>
              <a:gd name="connsiteY14" fmla="*/ 986853 h 1191944"/>
              <a:gd name="connsiteX15" fmla="*/ 1227799 w 1417675"/>
              <a:gd name="connsiteY15" fmla="*/ 1046813 h 1191944"/>
              <a:gd name="connsiteX16" fmla="*/ 1162842 w 1417675"/>
              <a:gd name="connsiteY16" fmla="*/ 1031823 h 1191944"/>
              <a:gd name="connsiteX17" fmla="*/ 1302750 w 1417675"/>
              <a:gd name="connsiteY17" fmla="*/ 1191718 h 1191944"/>
              <a:gd name="connsiteX18" fmla="*/ 1317740 w 1417675"/>
              <a:gd name="connsiteY18" fmla="*/ 991849 h 1191944"/>
              <a:gd name="connsiteX19" fmla="*/ 1285262 w 1417675"/>
              <a:gd name="connsiteY19" fmla="*/ 1024328 h 1191944"/>
              <a:gd name="connsiteX20" fmla="*/ 1280265 w 1417675"/>
              <a:gd name="connsiteY20" fmla="*/ 884420 h 1191944"/>
              <a:gd name="connsiteX21" fmla="*/ 1305249 w 1417675"/>
              <a:gd name="connsiteY21" fmla="*/ 769495 h 1191944"/>
              <a:gd name="connsiteX22" fmla="*/ 1352717 w 1417675"/>
              <a:gd name="connsiteY22" fmla="*/ 674558 h 1191944"/>
              <a:gd name="connsiteX23" fmla="*/ 1385196 w 1417675"/>
              <a:gd name="connsiteY23" fmla="*/ 599607 h 1191944"/>
              <a:gd name="connsiteX24" fmla="*/ 1417675 w 1417675"/>
              <a:gd name="connsiteY24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470796 w 1417675"/>
              <a:gd name="connsiteY10" fmla="*/ 969364 h 1191944"/>
              <a:gd name="connsiteX11" fmla="*/ 848049 w 1417675"/>
              <a:gd name="connsiteY11" fmla="*/ 806971 h 1191944"/>
              <a:gd name="connsiteX12" fmla="*/ 962973 w 1417675"/>
              <a:gd name="connsiteY12" fmla="*/ 752007 h 1191944"/>
              <a:gd name="connsiteX13" fmla="*/ 1015439 w 1417675"/>
              <a:gd name="connsiteY13" fmla="*/ 764499 h 1191944"/>
              <a:gd name="connsiteX14" fmla="*/ 1185327 w 1417675"/>
              <a:gd name="connsiteY14" fmla="*/ 986853 h 1191944"/>
              <a:gd name="connsiteX15" fmla="*/ 1227799 w 1417675"/>
              <a:gd name="connsiteY15" fmla="*/ 1046813 h 1191944"/>
              <a:gd name="connsiteX16" fmla="*/ 1162842 w 1417675"/>
              <a:gd name="connsiteY16" fmla="*/ 1031823 h 1191944"/>
              <a:gd name="connsiteX17" fmla="*/ 1302750 w 1417675"/>
              <a:gd name="connsiteY17" fmla="*/ 1191718 h 1191944"/>
              <a:gd name="connsiteX18" fmla="*/ 1317740 w 1417675"/>
              <a:gd name="connsiteY18" fmla="*/ 991849 h 1191944"/>
              <a:gd name="connsiteX19" fmla="*/ 1285262 w 1417675"/>
              <a:gd name="connsiteY19" fmla="*/ 1024328 h 1191944"/>
              <a:gd name="connsiteX20" fmla="*/ 1280265 w 1417675"/>
              <a:gd name="connsiteY20" fmla="*/ 884420 h 1191944"/>
              <a:gd name="connsiteX21" fmla="*/ 1305249 w 1417675"/>
              <a:gd name="connsiteY21" fmla="*/ 769495 h 1191944"/>
              <a:gd name="connsiteX22" fmla="*/ 1352717 w 1417675"/>
              <a:gd name="connsiteY22" fmla="*/ 674558 h 1191944"/>
              <a:gd name="connsiteX23" fmla="*/ 1385196 w 1417675"/>
              <a:gd name="connsiteY23" fmla="*/ 599607 h 1191944"/>
              <a:gd name="connsiteX24" fmla="*/ 1417675 w 1417675"/>
              <a:gd name="connsiteY24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884420 h 1191944"/>
              <a:gd name="connsiteX22" fmla="*/ 1304145 w 1416571"/>
              <a:gd name="connsiteY22" fmla="*/ 769495 h 1191944"/>
              <a:gd name="connsiteX23" fmla="*/ 1351613 w 1416571"/>
              <a:gd name="connsiteY23" fmla="*/ 674558 h 1191944"/>
              <a:gd name="connsiteX24" fmla="*/ 1384092 w 1416571"/>
              <a:gd name="connsiteY24" fmla="*/ 599607 h 1191944"/>
              <a:gd name="connsiteX25" fmla="*/ 1416571 w 1416571"/>
              <a:gd name="connsiteY25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84092 w 1504014"/>
              <a:gd name="connsiteY25" fmla="*/ 599607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84092 w 1504014"/>
              <a:gd name="connsiteY25" fmla="*/ 599607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94086 w 1504014"/>
              <a:gd name="connsiteY25" fmla="*/ 547142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39121 w 1504014"/>
              <a:gd name="connsiteY24" fmla="*/ 639581 h 1191718"/>
              <a:gd name="connsiteX25" fmla="*/ 1394086 w 1504014"/>
              <a:gd name="connsiteY25" fmla="*/ 547142 h 1191718"/>
              <a:gd name="connsiteX26" fmla="*/ 1504014 w 1504014"/>
              <a:gd name="connsiteY26" fmla="*/ 452204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304145 w 1546487"/>
              <a:gd name="connsiteY23" fmla="*/ 769495 h 1191718"/>
              <a:gd name="connsiteX24" fmla="*/ 1339121 w 1546487"/>
              <a:gd name="connsiteY24" fmla="*/ 639581 h 1191718"/>
              <a:gd name="connsiteX25" fmla="*/ 1394086 w 1546487"/>
              <a:gd name="connsiteY25" fmla="*/ 547142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304145 w 1546487"/>
              <a:gd name="connsiteY23" fmla="*/ 769495 h 1191718"/>
              <a:gd name="connsiteX24" fmla="*/ 1339121 w 1546487"/>
              <a:gd name="connsiteY24" fmla="*/ 639581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9121 w 1546487"/>
              <a:gd name="connsiteY24" fmla="*/ 639581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1626 w 1546487"/>
              <a:gd name="connsiteY24" fmla="*/ 622092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1626 w 1546487"/>
              <a:gd name="connsiteY24" fmla="*/ 622092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31497"/>
              <a:gd name="connsiteY0" fmla="*/ 0 h 1191718"/>
              <a:gd name="connsiteX1" fmla="*/ 1114269 w 1531497"/>
              <a:gd name="connsiteY1" fmla="*/ 192374 h 1191718"/>
              <a:gd name="connsiteX2" fmla="*/ 764499 w 1531497"/>
              <a:gd name="connsiteY2" fmla="*/ 549640 h 1191718"/>
              <a:gd name="connsiteX3" fmla="*/ 514663 w 1531497"/>
              <a:gd name="connsiteY3" fmla="*/ 776990 h 1191718"/>
              <a:gd name="connsiteX4" fmla="*/ 244840 w 1531497"/>
              <a:gd name="connsiteY4" fmla="*/ 981856 h 1191718"/>
              <a:gd name="connsiteX5" fmla="*/ 152400 w 1531497"/>
              <a:gd name="connsiteY5" fmla="*/ 1054308 h 1191718"/>
              <a:gd name="connsiteX6" fmla="*/ 144905 w 1531497"/>
              <a:gd name="connsiteY6" fmla="*/ 986853 h 1191718"/>
              <a:gd name="connsiteX7" fmla="*/ 0 w 1531497"/>
              <a:gd name="connsiteY7" fmla="*/ 1171731 h 1191718"/>
              <a:gd name="connsiteX8" fmla="*/ 232348 w 1531497"/>
              <a:gd name="connsiteY8" fmla="*/ 1116767 h 1191718"/>
              <a:gd name="connsiteX9" fmla="*/ 179882 w 1531497"/>
              <a:gd name="connsiteY9" fmla="*/ 1089286 h 1191718"/>
              <a:gd name="connsiteX10" fmla="*/ 274820 w 1531497"/>
              <a:gd name="connsiteY10" fmla="*/ 1044315 h 1191718"/>
              <a:gd name="connsiteX11" fmla="*/ 469692 w 1531497"/>
              <a:gd name="connsiteY11" fmla="*/ 969364 h 1191718"/>
              <a:gd name="connsiteX12" fmla="*/ 846945 w 1531497"/>
              <a:gd name="connsiteY12" fmla="*/ 806971 h 1191718"/>
              <a:gd name="connsiteX13" fmla="*/ 961869 w 1531497"/>
              <a:gd name="connsiteY13" fmla="*/ 752007 h 1191718"/>
              <a:gd name="connsiteX14" fmla="*/ 1014335 w 1531497"/>
              <a:gd name="connsiteY14" fmla="*/ 764499 h 1191718"/>
              <a:gd name="connsiteX15" fmla="*/ 1184223 w 1531497"/>
              <a:gd name="connsiteY15" fmla="*/ 986853 h 1191718"/>
              <a:gd name="connsiteX16" fmla="*/ 1226695 w 1531497"/>
              <a:gd name="connsiteY16" fmla="*/ 1046813 h 1191718"/>
              <a:gd name="connsiteX17" fmla="*/ 1161738 w 1531497"/>
              <a:gd name="connsiteY17" fmla="*/ 1031823 h 1191718"/>
              <a:gd name="connsiteX18" fmla="*/ 1301646 w 1531497"/>
              <a:gd name="connsiteY18" fmla="*/ 1191718 h 1191718"/>
              <a:gd name="connsiteX19" fmla="*/ 1316636 w 1531497"/>
              <a:gd name="connsiteY19" fmla="*/ 991849 h 1191718"/>
              <a:gd name="connsiteX20" fmla="*/ 1284158 w 1531497"/>
              <a:gd name="connsiteY20" fmla="*/ 1024328 h 1191718"/>
              <a:gd name="connsiteX21" fmla="*/ 1279161 w 1531497"/>
              <a:gd name="connsiteY21" fmla="*/ 966866 h 1191718"/>
              <a:gd name="connsiteX22" fmla="*/ 1279161 w 1531497"/>
              <a:gd name="connsiteY22" fmla="*/ 884420 h 1191718"/>
              <a:gd name="connsiteX23" fmla="*/ 1296650 w 1531497"/>
              <a:gd name="connsiteY23" fmla="*/ 754505 h 1191718"/>
              <a:gd name="connsiteX24" fmla="*/ 1331626 w 1531497"/>
              <a:gd name="connsiteY24" fmla="*/ 622092 h 1191718"/>
              <a:gd name="connsiteX25" fmla="*/ 1386590 w 1531497"/>
              <a:gd name="connsiteY25" fmla="*/ 527155 h 1191718"/>
              <a:gd name="connsiteX26" fmla="*/ 1531497 w 1531497"/>
              <a:gd name="connsiteY26" fmla="*/ 414729 h 119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31497" h="1191718">
                <a:moveTo>
                  <a:pt x="1236689" y="0"/>
                </a:moveTo>
                <a:cubicBezTo>
                  <a:pt x="1214828" y="50383"/>
                  <a:pt x="1192967" y="100767"/>
                  <a:pt x="1114269" y="192374"/>
                </a:cubicBezTo>
                <a:cubicBezTo>
                  <a:pt x="1035571" y="283981"/>
                  <a:pt x="864433" y="452204"/>
                  <a:pt x="764499" y="549640"/>
                </a:cubicBezTo>
                <a:cubicBezTo>
                  <a:pt x="664565" y="647076"/>
                  <a:pt x="601273" y="704954"/>
                  <a:pt x="514663" y="776990"/>
                </a:cubicBezTo>
                <a:cubicBezTo>
                  <a:pt x="428053" y="849026"/>
                  <a:pt x="305217" y="935636"/>
                  <a:pt x="244840" y="981856"/>
                </a:cubicBezTo>
                <a:lnTo>
                  <a:pt x="152400" y="1054308"/>
                </a:lnTo>
                <a:cubicBezTo>
                  <a:pt x="135744" y="1055141"/>
                  <a:pt x="170305" y="967283"/>
                  <a:pt x="144905" y="986853"/>
                </a:cubicBezTo>
                <a:lnTo>
                  <a:pt x="0" y="1171731"/>
                </a:lnTo>
                <a:lnTo>
                  <a:pt x="232348" y="1116767"/>
                </a:lnTo>
                <a:lnTo>
                  <a:pt x="179882" y="1089286"/>
                </a:lnTo>
                <a:lnTo>
                  <a:pt x="274820" y="1044315"/>
                </a:lnTo>
                <a:cubicBezTo>
                  <a:pt x="323122" y="1024328"/>
                  <a:pt x="374338" y="1008921"/>
                  <a:pt x="469692" y="969364"/>
                </a:cubicBezTo>
                <a:cubicBezTo>
                  <a:pt x="565046" y="929807"/>
                  <a:pt x="721194" y="861102"/>
                  <a:pt x="846945" y="806971"/>
                </a:cubicBezTo>
                <a:cubicBezTo>
                  <a:pt x="928974" y="770745"/>
                  <a:pt x="933971" y="759086"/>
                  <a:pt x="961869" y="752007"/>
                </a:cubicBezTo>
                <a:cubicBezTo>
                  <a:pt x="989767" y="744928"/>
                  <a:pt x="977276" y="725358"/>
                  <a:pt x="1014335" y="764499"/>
                </a:cubicBezTo>
                <a:cubicBezTo>
                  <a:pt x="1051394" y="803640"/>
                  <a:pt x="1148830" y="939801"/>
                  <a:pt x="1184223" y="986853"/>
                </a:cubicBezTo>
                <a:lnTo>
                  <a:pt x="1226695" y="1046813"/>
                </a:lnTo>
                <a:lnTo>
                  <a:pt x="1161738" y="1031823"/>
                </a:lnTo>
                <a:lnTo>
                  <a:pt x="1301646" y="1191718"/>
                </a:lnTo>
                <a:lnTo>
                  <a:pt x="1316636" y="991849"/>
                </a:lnTo>
                <a:lnTo>
                  <a:pt x="1284158" y="1024328"/>
                </a:lnTo>
                <a:lnTo>
                  <a:pt x="1279161" y="966866"/>
                </a:lnTo>
                <a:cubicBezTo>
                  <a:pt x="1278328" y="943548"/>
                  <a:pt x="1276246" y="919813"/>
                  <a:pt x="1279161" y="884420"/>
                </a:cubicBezTo>
                <a:cubicBezTo>
                  <a:pt x="1282076" y="849027"/>
                  <a:pt x="1287906" y="798226"/>
                  <a:pt x="1296650" y="754505"/>
                </a:cubicBezTo>
                <a:cubicBezTo>
                  <a:pt x="1305394" y="710784"/>
                  <a:pt x="1316636" y="659984"/>
                  <a:pt x="1331626" y="622092"/>
                </a:cubicBezTo>
                <a:cubicBezTo>
                  <a:pt x="1346616" y="584200"/>
                  <a:pt x="1353278" y="561715"/>
                  <a:pt x="1386590" y="527155"/>
                </a:cubicBezTo>
                <a:cubicBezTo>
                  <a:pt x="1419902" y="492595"/>
                  <a:pt x="1468203" y="457617"/>
                  <a:pt x="1531497" y="414729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Rectangle 188"/>
          <p:cNvSpPr/>
          <p:nvPr/>
        </p:nvSpPr>
        <p:spPr>
          <a:xfrm>
            <a:off x="553010" y="626255"/>
            <a:ext cx="17174817" cy="16505858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4617900" y="6150077"/>
            <a:ext cx="1893821" cy="5509271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6275439" y="10581905"/>
            <a:ext cx="2573593" cy="1651882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3593" h="1651882">
                <a:moveTo>
                  <a:pt x="0" y="1651882"/>
                </a:moveTo>
                <a:cubicBezTo>
                  <a:pt x="30726" y="1636519"/>
                  <a:pt x="61452" y="1621156"/>
                  <a:pt x="81116" y="1600263"/>
                </a:cubicBezTo>
                <a:cubicBezTo>
                  <a:pt x="100780" y="1579370"/>
                  <a:pt x="97094" y="1538811"/>
                  <a:pt x="117987" y="1526521"/>
                </a:cubicBezTo>
                <a:cubicBezTo>
                  <a:pt x="138880" y="1514231"/>
                  <a:pt x="181896" y="1525292"/>
                  <a:pt x="206477" y="1526521"/>
                </a:cubicBezTo>
                <a:cubicBezTo>
                  <a:pt x="231058" y="1527750"/>
                  <a:pt x="251952" y="1546185"/>
                  <a:pt x="265471" y="1533895"/>
                </a:cubicBezTo>
                <a:cubicBezTo>
                  <a:pt x="278990" y="1521605"/>
                  <a:pt x="270387" y="1471214"/>
                  <a:pt x="287593" y="1452779"/>
                </a:cubicBezTo>
                <a:cubicBezTo>
                  <a:pt x="304799" y="1434344"/>
                  <a:pt x="363793" y="1440488"/>
                  <a:pt x="368709" y="1423282"/>
                </a:cubicBezTo>
                <a:cubicBezTo>
                  <a:pt x="373625" y="1406076"/>
                  <a:pt x="326922" y="1381495"/>
                  <a:pt x="317090" y="1349540"/>
                </a:cubicBezTo>
                <a:cubicBezTo>
                  <a:pt x="307258" y="1317585"/>
                  <a:pt x="299884" y="1267195"/>
                  <a:pt x="309716" y="1231553"/>
                </a:cubicBezTo>
                <a:cubicBezTo>
                  <a:pt x="319548" y="1195911"/>
                  <a:pt x="356420" y="1173789"/>
                  <a:pt x="376084" y="1135689"/>
                </a:cubicBezTo>
                <a:cubicBezTo>
                  <a:pt x="395748" y="1097589"/>
                  <a:pt x="411726" y="1039824"/>
                  <a:pt x="427703" y="1002953"/>
                </a:cubicBezTo>
                <a:cubicBezTo>
                  <a:pt x="443680" y="966082"/>
                  <a:pt x="453513" y="948876"/>
                  <a:pt x="471948" y="914463"/>
                </a:cubicBezTo>
                <a:cubicBezTo>
                  <a:pt x="490384" y="880050"/>
                  <a:pt x="532171" y="829660"/>
                  <a:pt x="538316" y="796476"/>
                </a:cubicBezTo>
                <a:cubicBezTo>
                  <a:pt x="544461" y="763292"/>
                  <a:pt x="522338" y="739941"/>
                  <a:pt x="508819" y="715360"/>
                </a:cubicBezTo>
                <a:cubicBezTo>
                  <a:pt x="495300" y="690779"/>
                  <a:pt x="455971" y="677260"/>
                  <a:pt x="457200" y="648992"/>
                </a:cubicBezTo>
                <a:cubicBezTo>
                  <a:pt x="458429" y="620724"/>
                  <a:pt x="507590" y="603518"/>
                  <a:pt x="516193" y="545753"/>
                </a:cubicBezTo>
                <a:cubicBezTo>
                  <a:pt x="524796" y="487988"/>
                  <a:pt x="489155" y="340505"/>
                  <a:pt x="508819" y="302405"/>
                </a:cubicBezTo>
                <a:cubicBezTo>
                  <a:pt x="528483" y="264305"/>
                  <a:pt x="604683" y="331901"/>
                  <a:pt x="634180" y="317153"/>
                </a:cubicBezTo>
                <a:cubicBezTo>
                  <a:pt x="663677" y="302405"/>
                  <a:pt x="658761" y="233578"/>
                  <a:pt x="685800" y="213914"/>
                </a:cubicBezTo>
                <a:cubicBezTo>
                  <a:pt x="712839" y="194249"/>
                  <a:pt x="764458" y="217601"/>
                  <a:pt x="796413" y="199166"/>
                </a:cubicBezTo>
                <a:cubicBezTo>
                  <a:pt x="828368" y="180731"/>
                  <a:pt x="844345" y="136485"/>
                  <a:pt x="877529" y="103301"/>
                </a:cubicBezTo>
                <a:cubicBezTo>
                  <a:pt x="910713" y="70117"/>
                  <a:pt x="951271" y="2521"/>
                  <a:pt x="995516" y="63"/>
                </a:cubicBezTo>
                <a:cubicBezTo>
                  <a:pt x="1039761" y="-2395"/>
                  <a:pt x="1091381" y="67659"/>
                  <a:pt x="1143000" y="88553"/>
                </a:cubicBezTo>
                <a:cubicBezTo>
                  <a:pt x="1194619" y="109447"/>
                  <a:pt x="1260987" y="125424"/>
                  <a:pt x="1305232" y="125424"/>
                </a:cubicBezTo>
                <a:cubicBezTo>
                  <a:pt x="1349477" y="125424"/>
                  <a:pt x="1356852" y="76263"/>
                  <a:pt x="1408471" y="88553"/>
                </a:cubicBezTo>
                <a:cubicBezTo>
                  <a:pt x="1460090" y="100843"/>
                  <a:pt x="1544893" y="168440"/>
                  <a:pt x="1614948" y="199166"/>
                </a:cubicBezTo>
                <a:cubicBezTo>
                  <a:pt x="1685003" y="229892"/>
                  <a:pt x="1775952" y="249556"/>
                  <a:pt x="1828800" y="272908"/>
                </a:cubicBezTo>
                <a:cubicBezTo>
                  <a:pt x="1881648" y="296260"/>
                  <a:pt x="1889022" y="314695"/>
                  <a:pt x="1932038" y="339276"/>
                </a:cubicBezTo>
                <a:cubicBezTo>
                  <a:pt x="1975054" y="363857"/>
                  <a:pt x="2041422" y="403186"/>
                  <a:pt x="2086896" y="420392"/>
                </a:cubicBezTo>
                <a:cubicBezTo>
                  <a:pt x="2132370" y="437598"/>
                  <a:pt x="2172929" y="443743"/>
                  <a:pt x="2204884" y="442514"/>
                </a:cubicBezTo>
                <a:cubicBezTo>
                  <a:pt x="2236839" y="441285"/>
                  <a:pt x="2239297" y="416705"/>
                  <a:pt x="2278626" y="413018"/>
                </a:cubicBezTo>
                <a:cubicBezTo>
                  <a:pt x="2317955" y="409331"/>
                  <a:pt x="2395384" y="409331"/>
                  <a:pt x="2440858" y="420392"/>
                </a:cubicBezTo>
                <a:cubicBezTo>
                  <a:pt x="2486332" y="431453"/>
                  <a:pt x="2529349" y="463408"/>
                  <a:pt x="2551471" y="479385"/>
                </a:cubicBezTo>
                <a:cubicBezTo>
                  <a:pt x="2573593" y="495362"/>
                  <a:pt x="2573593" y="505809"/>
                  <a:pt x="2573593" y="516256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4219378" y="3243758"/>
            <a:ext cx="3566851" cy="7644387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  <a:gd name="connsiteX0" fmla="*/ 3487597 w 3566851"/>
              <a:gd name="connsiteY0" fmla="*/ 204292 h 7644387"/>
              <a:gd name="connsiteX1" fmla="*/ 2277922 w 3566851"/>
              <a:gd name="connsiteY1" fmla="*/ 2004517 h 7644387"/>
              <a:gd name="connsiteX2" fmla="*/ 1734997 w 3566851"/>
              <a:gd name="connsiteY2" fmla="*/ 2861767 h 7644387"/>
              <a:gd name="connsiteX3" fmla="*/ 1515922 w 3566851"/>
              <a:gd name="connsiteY3" fmla="*/ 3261817 h 7644387"/>
              <a:gd name="connsiteX4" fmla="*/ 1287322 w 3566851"/>
              <a:gd name="connsiteY4" fmla="*/ 3776167 h 7644387"/>
              <a:gd name="connsiteX5" fmla="*/ 1182547 w 3566851"/>
              <a:gd name="connsiteY5" fmla="*/ 4138117 h 7644387"/>
              <a:gd name="connsiteX6" fmla="*/ 1125397 w 3566851"/>
              <a:gd name="connsiteY6" fmla="*/ 4442917 h 7644387"/>
              <a:gd name="connsiteX7" fmla="*/ 1011097 w 3566851"/>
              <a:gd name="connsiteY7" fmla="*/ 4995367 h 7644387"/>
              <a:gd name="connsiteX8" fmla="*/ 868222 w 3566851"/>
              <a:gd name="connsiteY8" fmla="*/ 5281117 h 7644387"/>
              <a:gd name="connsiteX9" fmla="*/ 658672 w 3566851"/>
              <a:gd name="connsiteY9" fmla="*/ 5519242 h 7644387"/>
              <a:gd name="connsiteX10" fmla="*/ 544372 w 3566851"/>
              <a:gd name="connsiteY10" fmla="*/ 5747842 h 7644387"/>
              <a:gd name="connsiteX11" fmla="*/ 372922 w 3566851"/>
              <a:gd name="connsiteY11" fmla="*/ 6157417 h 7644387"/>
              <a:gd name="connsiteX12" fmla="*/ 277672 w 3566851"/>
              <a:gd name="connsiteY12" fmla="*/ 6357442 h 7644387"/>
              <a:gd name="connsiteX13" fmla="*/ 172897 w 3566851"/>
              <a:gd name="connsiteY13" fmla="*/ 6500317 h 7644387"/>
              <a:gd name="connsiteX14" fmla="*/ 144322 w 3566851"/>
              <a:gd name="connsiteY14" fmla="*/ 6614617 h 7644387"/>
              <a:gd name="connsiteX15" fmla="*/ 258622 w 3566851"/>
              <a:gd name="connsiteY15" fmla="*/ 6652717 h 7644387"/>
              <a:gd name="connsiteX16" fmla="*/ 458647 w 3566851"/>
              <a:gd name="connsiteY16" fmla="*/ 6757492 h 7644387"/>
              <a:gd name="connsiteX17" fmla="*/ 496747 w 3566851"/>
              <a:gd name="connsiteY17" fmla="*/ 6928942 h 7644387"/>
              <a:gd name="connsiteX18" fmla="*/ 925372 w 3566851"/>
              <a:gd name="connsiteY18" fmla="*/ 7109917 h 7644387"/>
              <a:gd name="connsiteX19" fmla="*/ 1296847 w 3566851"/>
              <a:gd name="connsiteY19" fmla="*/ 7128967 h 7644387"/>
              <a:gd name="connsiteX20" fmla="*/ 1573072 w 3566851"/>
              <a:gd name="connsiteY20" fmla="*/ 7052767 h 7644387"/>
              <a:gd name="connsiteX21" fmla="*/ 1811197 w 3566851"/>
              <a:gd name="connsiteY21" fmla="*/ 7071817 h 7644387"/>
              <a:gd name="connsiteX22" fmla="*/ 2068372 w 3566851"/>
              <a:gd name="connsiteY22" fmla="*/ 7243267 h 7644387"/>
              <a:gd name="connsiteX23" fmla="*/ 2182672 w 3566851"/>
              <a:gd name="connsiteY23" fmla="*/ 7214692 h 7644387"/>
              <a:gd name="connsiteX24" fmla="*/ 2182672 w 3566851"/>
              <a:gd name="connsiteY24" fmla="*/ 7138492 h 7644387"/>
              <a:gd name="connsiteX25" fmla="*/ 2249347 w 3566851"/>
              <a:gd name="connsiteY25" fmla="*/ 7033717 h 7644387"/>
              <a:gd name="connsiteX26" fmla="*/ 2354122 w 3566851"/>
              <a:gd name="connsiteY26" fmla="*/ 7119442 h 7644387"/>
              <a:gd name="connsiteX27" fmla="*/ 2449372 w 3566851"/>
              <a:gd name="connsiteY27" fmla="*/ 7090867 h 7644387"/>
              <a:gd name="connsiteX28" fmla="*/ 2697022 w 3566851"/>
              <a:gd name="connsiteY28" fmla="*/ 7167067 h 7644387"/>
              <a:gd name="connsiteX29" fmla="*/ 2801797 w 3566851"/>
              <a:gd name="connsiteY29" fmla="*/ 7300417 h 7644387"/>
              <a:gd name="connsiteX30" fmla="*/ 3039922 w 3566851"/>
              <a:gd name="connsiteY30" fmla="*/ 7405192 h 7644387"/>
              <a:gd name="connsiteX31" fmla="*/ 3220897 w 3566851"/>
              <a:gd name="connsiteY31" fmla="*/ 7462342 h 7644387"/>
              <a:gd name="connsiteX32" fmla="*/ 3363772 w 3566851"/>
              <a:gd name="connsiteY32" fmla="*/ 7538542 h 7644387"/>
              <a:gd name="connsiteX33" fmla="*/ 3468547 w 3566851"/>
              <a:gd name="connsiteY33" fmla="*/ 7538542 h 7644387"/>
              <a:gd name="connsiteX34" fmla="*/ 3468547 w 3566851"/>
              <a:gd name="connsiteY34" fmla="*/ 7643317 h 7644387"/>
              <a:gd name="connsiteX35" fmla="*/ 3354247 w 3566851"/>
              <a:gd name="connsiteY35" fmla="*/ 7595692 h 7644387"/>
              <a:gd name="connsiteX36" fmla="*/ 3163747 w 3566851"/>
              <a:gd name="connsiteY36" fmla="*/ 7519492 h 7644387"/>
              <a:gd name="connsiteX37" fmla="*/ 3030397 w 3566851"/>
              <a:gd name="connsiteY37" fmla="*/ 7481392 h 7644387"/>
              <a:gd name="connsiteX38" fmla="*/ 2877997 w 3566851"/>
              <a:gd name="connsiteY38" fmla="*/ 7509967 h 7644387"/>
              <a:gd name="connsiteX39" fmla="*/ 2763697 w 3566851"/>
              <a:gd name="connsiteY39" fmla="*/ 7414717 h 7644387"/>
              <a:gd name="connsiteX40" fmla="*/ 2668447 w 3566851"/>
              <a:gd name="connsiteY40" fmla="*/ 7281367 h 7644387"/>
              <a:gd name="connsiteX41" fmla="*/ 2620822 w 3566851"/>
              <a:gd name="connsiteY41" fmla="*/ 7205167 h 7644387"/>
              <a:gd name="connsiteX42" fmla="*/ 2430322 w 3566851"/>
              <a:gd name="connsiteY42" fmla="*/ 7186117 h 7644387"/>
              <a:gd name="connsiteX43" fmla="*/ 2268397 w 3566851"/>
              <a:gd name="connsiteY43" fmla="*/ 7309942 h 7644387"/>
              <a:gd name="connsiteX44" fmla="*/ 2039797 w 3566851"/>
              <a:gd name="connsiteY44" fmla="*/ 7357567 h 7644387"/>
              <a:gd name="connsiteX45" fmla="*/ 1792147 w 3566851"/>
              <a:gd name="connsiteY45" fmla="*/ 7205167 h 7644387"/>
              <a:gd name="connsiteX46" fmla="*/ 1649272 w 3566851"/>
              <a:gd name="connsiteY46" fmla="*/ 7148017 h 7644387"/>
              <a:gd name="connsiteX47" fmla="*/ 1373047 w 3566851"/>
              <a:gd name="connsiteY47" fmla="*/ 7214692 h 7644387"/>
              <a:gd name="connsiteX48" fmla="*/ 1001572 w 3566851"/>
              <a:gd name="connsiteY48" fmla="*/ 7243267 h 7644387"/>
              <a:gd name="connsiteX49" fmla="*/ 715822 w 3566851"/>
              <a:gd name="connsiteY49" fmla="*/ 7128967 h 7644387"/>
              <a:gd name="connsiteX50" fmla="*/ 563422 w 3566851"/>
              <a:gd name="connsiteY50" fmla="*/ 7071817 h 7644387"/>
              <a:gd name="connsiteX51" fmla="*/ 382447 w 3566851"/>
              <a:gd name="connsiteY51" fmla="*/ 7024192 h 7644387"/>
              <a:gd name="connsiteX52" fmla="*/ 191947 w 3566851"/>
              <a:gd name="connsiteY52" fmla="*/ 6995617 h 7644387"/>
              <a:gd name="connsiteX53" fmla="*/ 58597 w 3566851"/>
              <a:gd name="connsiteY53" fmla="*/ 6814642 h 7644387"/>
              <a:gd name="connsiteX54" fmla="*/ 1447 w 3566851"/>
              <a:gd name="connsiteY54" fmla="*/ 6633667 h 7644387"/>
              <a:gd name="connsiteX55" fmla="*/ 30022 w 3566851"/>
              <a:gd name="connsiteY55" fmla="*/ 6500317 h 7644387"/>
              <a:gd name="connsiteX56" fmla="*/ 163372 w 3566851"/>
              <a:gd name="connsiteY56" fmla="*/ 6271717 h 7644387"/>
              <a:gd name="connsiteX57" fmla="*/ 334822 w 3566851"/>
              <a:gd name="connsiteY57" fmla="*/ 6024067 h 7644387"/>
              <a:gd name="connsiteX58" fmla="*/ 496747 w 3566851"/>
              <a:gd name="connsiteY58" fmla="*/ 5595442 h 7644387"/>
              <a:gd name="connsiteX59" fmla="*/ 639622 w 3566851"/>
              <a:gd name="connsiteY59" fmla="*/ 5328742 h 7644387"/>
              <a:gd name="connsiteX60" fmla="*/ 868222 w 3566851"/>
              <a:gd name="connsiteY60" fmla="*/ 5014417 h 7644387"/>
              <a:gd name="connsiteX61" fmla="*/ 992047 w 3566851"/>
              <a:gd name="connsiteY61" fmla="*/ 4671517 h 7644387"/>
              <a:gd name="connsiteX62" fmla="*/ 1039672 w 3566851"/>
              <a:gd name="connsiteY62" fmla="*/ 4147642 h 7644387"/>
              <a:gd name="connsiteX63" fmla="*/ 1325422 w 3566851"/>
              <a:gd name="connsiteY63" fmla="*/ 3318967 h 7644387"/>
              <a:gd name="connsiteX64" fmla="*/ 1601647 w 3566851"/>
              <a:gd name="connsiteY64" fmla="*/ 2852242 h 7644387"/>
              <a:gd name="connsiteX65" fmla="*/ 1839772 w 3566851"/>
              <a:gd name="connsiteY65" fmla="*/ 2480767 h 7644387"/>
              <a:gd name="connsiteX66" fmla="*/ 2401747 w 3566851"/>
              <a:gd name="connsiteY66" fmla="*/ 1623517 h 7644387"/>
              <a:gd name="connsiteX67" fmla="*/ 2973247 w 3566851"/>
              <a:gd name="connsiteY67" fmla="*/ 709117 h 7644387"/>
              <a:gd name="connsiteX68" fmla="*/ 3297097 w 3566851"/>
              <a:gd name="connsiteY68" fmla="*/ 299542 h 7644387"/>
              <a:gd name="connsiteX69" fmla="*/ 3433495 w 3566851"/>
              <a:gd name="connsiteY69" fmla="*/ 49606 h 7644387"/>
              <a:gd name="connsiteX70" fmla="*/ 3487597 w 3566851"/>
              <a:gd name="connsiteY70" fmla="*/ 204292 h 764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66851" h="7644387">
                <a:moveTo>
                  <a:pt x="3487597" y="204292"/>
                </a:moveTo>
                <a:cubicBezTo>
                  <a:pt x="3295002" y="530110"/>
                  <a:pt x="2570022" y="1561605"/>
                  <a:pt x="2277922" y="2004517"/>
                </a:cubicBezTo>
                <a:cubicBezTo>
                  <a:pt x="1985822" y="2447430"/>
                  <a:pt x="1861997" y="2652217"/>
                  <a:pt x="1734997" y="2861767"/>
                </a:cubicBezTo>
                <a:cubicBezTo>
                  <a:pt x="1607997" y="3071317"/>
                  <a:pt x="1590534" y="3109417"/>
                  <a:pt x="1515922" y="3261817"/>
                </a:cubicBezTo>
                <a:cubicBezTo>
                  <a:pt x="1441310" y="3414217"/>
                  <a:pt x="1342884" y="3630117"/>
                  <a:pt x="1287322" y="3776167"/>
                </a:cubicBezTo>
                <a:cubicBezTo>
                  <a:pt x="1231760" y="3922217"/>
                  <a:pt x="1209534" y="4026992"/>
                  <a:pt x="1182547" y="4138117"/>
                </a:cubicBezTo>
                <a:cubicBezTo>
                  <a:pt x="1155560" y="4249242"/>
                  <a:pt x="1153972" y="4300042"/>
                  <a:pt x="1125397" y="4442917"/>
                </a:cubicBezTo>
                <a:cubicBezTo>
                  <a:pt x="1096822" y="4585792"/>
                  <a:pt x="1053959" y="4855667"/>
                  <a:pt x="1011097" y="4995367"/>
                </a:cubicBezTo>
                <a:cubicBezTo>
                  <a:pt x="968235" y="5135067"/>
                  <a:pt x="926959" y="5193805"/>
                  <a:pt x="868222" y="5281117"/>
                </a:cubicBezTo>
                <a:cubicBezTo>
                  <a:pt x="809485" y="5368429"/>
                  <a:pt x="712647" y="5441455"/>
                  <a:pt x="658672" y="5519242"/>
                </a:cubicBezTo>
                <a:cubicBezTo>
                  <a:pt x="604697" y="5597029"/>
                  <a:pt x="591997" y="5641480"/>
                  <a:pt x="544372" y="5747842"/>
                </a:cubicBezTo>
                <a:cubicBezTo>
                  <a:pt x="496747" y="5854204"/>
                  <a:pt x="417372" y="6055817"/>
                  <a:pt x="372922" y="6157417"/>
                </a:cubicBezTo>
                <a:cubicBezTo>
                  <a:pt x="328472" y="6259017"/>
                  <a:pt x="311009" y="6300292"/>
                  <a:pt x="277672" y="6357442"/>
                </a:cubicBezTo>
                <a:cubicBezTo>
                  <a:pt x="244334" y="6414592"/>
                  <a:pt x="195122" y="6457455"/>
                  <a:pt x="172897" y="6500317"/>
                </a:cubicBezTo>
                <a:cubicBezTo>
                  <a:pt x="150672" y="6543179"/>
                  <a:pt x="130035" y="6589217"/>
                  <a:pt x="144322" y="6614617"/>
                </a:cubicBezTo>
                <a:cubicBezTo>
                  <a:pt x="158609" y="6640017"/>
                  <a:pt x="206235" y="6628905"/>
                  <a:pt x="258622" y="6652717"/>
                </a:cubicBezTo>
                <a:cubicBezTo>
                  <a:pt x="311009" y="6676529"/>
                  <a:pt x="418960" y="6711455"/>
                  <a:pt x="458647" y="6757492"/>
                </a:cubicBezTo>
                <a:cubicBezTo>
                  <a:pt x="498334" y="6803529"/>
                  <a:pt x="418959" y="6870205"/>
                  <a:pt x="496747" y="6928942"/>
                </a:cubicBezTo>
                <a:cubicBezTo>
                  <a:pt x="574534" y="6987680"/>
                  <a:pt x="792022" y="7076580"/>
                  <a:pt x="925372" y="7109917"/>
                </a:cubicBezTo>
                <a:cubicBezTo>
                  <a:pt x="1058722" y="7143254"/>
                  <a:pt x="1188897" y="7138492"/>
                  <a:pt x="1296847" y="7128967"/>
                </a:cubicBezTo>
                <a:cubicBezTo>
                  <a:pt x="1404797" y="7119442"/>
                  <a:pt x="1487347" y="7062292"/>
                  <a:pt x="1573072" y="7052767"/>
                </a:cubicBezTo>
                <a:cubicBezTo>
                  <a:pt x="1658797" y="7043242"/>
                  <a:pt x="1728647" y="7040067"/>
                  <a:pt x="1811197" y="7071817"/>
                </a:cubicBezTo>
                <a:cubicBezTo>
                  <a:pt x="1893747" y="7103567"/>
                  <a:pt x="2006460" y="7219455"/>
                  <a:pt x="2068372" y="7243267"/>
                </a:cubicBezTo>
                <a:cubicBezTo>
                  <a:pt x="2130284" y="7267079"/>
                  <a:pt x="2163622" y="7232154"/>
                  <a:pt x="2182672" y="7214692"/>
                </a:cubicBezTo>
                <a:cubicBezTo>
                  <a:pt x="2201722" y="7197230"/>
                  <a:pt x="2171560" y="7168654"/>
                  <a:pt x="2182672" y="7138492"/>
                </a:cubicBezTo>
                <a:cubicBezTo>
                  <a:pt x="2193784" y="7108330"/>
                  <a:pt x="2220772" y="7036892"/>
                  <a:pt x="2249347" y="7033717"/>
                </a:cubicBezTo>
                <a:cubicBezTo>
                  <a:pt x="2277922" y="7030542"/>
                  <a:pt x="2320784" y="7109917"/>
                  <a:pt x="2354122" y="7119442"/>
                </a:cubicBezTo>
                <a:cubicBezTo>
                  <a:pt x="2387459" y="7128967"/>
                  <a:pt x="2392222" y="7082930"/>
                  <a:pt x="2449372" y="7090867"/>
                </a:cubicBezTo>
                <a:cubicBezTo>
                  <a:pt x="2506522" y="7098804"/>
                  <a:pt x="2638284" y="7132142"/>
                  <a:pt x="2697022" y="7167067"/>
                </a:cubicBezTo>
                <a:cubicBezTo>
                  <a:pt x="2755759" y="7201992"/>
                  <a:pt x="2744647" y="7260730"/>
                  <a:pt x="2801797" y="7300417"/>
                </a:cubicBezTo>
                <a:cubicBezTo>
                  <a:pt x="2858947" y="7340105"/>
                  <a:pt x="2970072" y="7378205"/>
                  <a:pt x="3039922" y="7405192"/>
                </a:cubicBezTo>
                <a:cubicBezTo>
                  <a:pt x="3109772" y="7432180"/>
                  <a:pt x="3166922" y="7440117"/>
                  <a:pt x="3220897" y="7462342"/>
                </a:cubicBezTo>
                <a:cubicBezTo>
                  <a:pt x="3274872" y="7484567"/>
                  <a:pt x="3322497" y="7525842"/>
                  <a:pt x="3363772" y="7538542"/>
                </a:cubicBezTo>
                <a:cubicBezTo>
                  <a:pt x="3405047" y="7551242"/>
                  <a:pt x="3451085" y="7521080"/>
                  <a:pt x="3468547" y="7538542"/>
                </a:cubicBezTo>
                <a:cubicBezTo>
                  <a:pt x="3486009" y="7556004"/>
                  <a:pt x="3487597" y="7633792"/>
                  <a:pt x="3468547" y="7643317"/>
                </a:cubicBezTo>
                <a:cubicBezTo>
                  <a:pt x="3449497" y="7652842"/>
                  <a:pt x="3354247" y="7595692"/>
                  <a:pt x="3354247" y="7595692"/>
                </a:cubicBezTo>
                <a:cubicBezTo>
                  <a:pt x="3303447" y="7575055"/>
                  <a:pt x="3217722" y="7538542"/>
                  <a:pt x="3163747" y="7519492"/>
                </a:cubicBezTo>
                <a:cubicBezTo>
                  <a:pt x="3109772" y="7500442"/>
                  <a:pt x="3078022" y="7482979"/>
                  <a:pt x="3030397" y="7481392"/>
                </a:cubicBezTo>
                <a:cubicBezTo>
                  <a:pt x="2982772" y="7479805"/>
                  <a:pt x="2922447" y="7521080"/>
                  <a:pt x="2877997" y="7509967"/>
                </a:cubicBezTo>
                <a:cubicBezTo>
                  <a:pt x="2833547" y="7498854"/>
                  <a:pt x="2798622" y="7452817"/>
                  <a:pt x="2763697" y="7414717"/>
                </a:cubicBezTo>
                <a:cubicBezTo>
                  <a:pt x="2728772" y="7376617"/>
                  <a:pt x="2692259" y="7316292"/>
                  <a:pt x="2668447" y="7281367"/>
                </a:cubicBezTo>
                <a:cubicBezTo>
                  <a:pt x="2644635" y="7246442"/>
                  <a:pt x="2660509" y="7221042"/>
                  <a:pt x="2620822" y="7205167"/>
                </a:cubicBezTo>
                <a:cubicBezTo>
                  <a:pt x="2581135" y="7189292"/>
                  <a:pt x="2489059" y="7168655"/>
                  <a:pt x="2430322" y="7186117"/>
                </a:cubicBezTo>
                <a:cubicBezTo>
                  <a:pt x="2371585" y="7203579"/>
                  <a:pt x="2333484" y="7281367"/>
                  <a:pt x="2268397" y="7309942"/>
                </a:cubicBezTo>
                <a:cubicBezTo>
                  <a:pt x="2203310" y="7338517"/>
                  <a:pt x="2119172" y="7375029"/>
                  <a:pt x="2039797" y="7357567"/>
                </a:cubicBezTo>
                <a:cubicBezTo>
                  <a:pt x="1960422" y="7340105"/>
                  <a:pt x="1857235" y="7240092"/>
                  <a:pt x="1792147" y="7205167"/>
                </a:cubicBezTo>
                <a:cubicBezTo>
                  <a:pt x="1727059" y="7170242"/>
                  <a:pt x="1719122" y="7146430"/>
                  <a:pt x="1649272" y="7148017"/>
                </a:cubicBezTo>
                <a:cubicBezTo>
                  <a:pt x="1579422" y="7149605"/>
                  <a:pt x="1480997" y="7198817"/>
                  <a:pt x="1373047" y="7214692"/>
                </a:cubicBezTo>
                <a:cubicBezTo>
                  <a:pt x="1265097" y="7230567"/>
                  <a:pt x="1111109" y="7257554"/>
                  <a:pt x="1001572" y="7243267"/>
                </a:cubicBezTo>
                <a:cubicBezTo>
                  <a:pt x="892035" y="7228980"/>
                  <a:pt x="788847" y="7157542"/>
                  <a:pt x="715822" y="7128967"/>
                </a:cubicBezTo>
                <a:cubicBezTo>
                  <a:pt x="642797" y="7100392"/>
                  <a:pt x="618985" y="7089280"/>
                  <a:pt x="563422" y="7071817"/>
                </a:cubicBezTo>
                <a:cubicBezTo>
                  <a:pt x="507859" y="7054354"/>
                  <a:pt x="444359" y="7036892"/>
                  <a:pt x="382447" y="7024192"/>
                </a:cubicBezTo>
                <a:cubicBezTo>
                  <a:pt x="320534" y="7011492"/>
                  <a:pt x="245922" y="7030542"/>
                  <a:pt x="191947" y="6995617"/>
                </a:cubicBezTo>
                <a:cubicBezTo>
                  <a:pt x="137972" y="6960692"/>
                  <a:pt x="90347" y="6874967"/>
                  <a:pt x="58597" y="6814642"/>
                </a:cubicBezTo>
                <a:cubicBezTo>
                  <a:pt x="26847" y="6754317"/>
                  <a:pt x="6209" y="6686054"/>
                  <a:pt x="1447" y="6633667"/>
                </a:cubicBezTo>
                <a:cubicBezTo>
                  <a:pt x="-3315" y="6581280"/>
                  <a:pt x="3035" y="6560642"/>
                  <a:pt x="30022" y="6500317"/>
                </a:cubicBezTo>
                <a:cubicBezTo>
                  <a:pt x="57009" y="6439992"/>
                  <a:pt x="112572" y="6351092"/>
                  <a:pt x="163372" y="6271717"/>
                </a:cubicBezTo>
                <a:cubicBezTo>
                  <a:pt x="214172" y="6192342"/>
                  <a:pt x="279260" y="6136779"/>
                  <a:pt x="334822" y="6024067"/>
                </a:cubicBezTo>
                <a:cubicBezTo>
                  <a:pt x="390384" y="5911355"/>
                  <a:pt x="445947" y="5711329"/>
                  <a:pt x="496747" y="5595442"/>
                </a:cubicBezTo>
                <a:cubicBezTo>
                  <a:pt x="547547" y="5479555"/>
                  <a:pt x="577710" y="5425579"/>
                  <a:pt x="639622" y="5328742"/>
                </a:cubicBezTo>
                <a:cubicBezTo>
                  <a:pt x="701534" y="5231905"/>
                  <a:pt x="809485" y="5123954"/>
                  <a:pt x="868222" y="5014417"/>
                </a:cubicBezTo>
                <a:cubicBezTo>
                  <a:pt x="926959" y="4904880"/>
                  <a:pt x="963472" y="4815979"/>
                  <a:pt x="992047" y="4671517"/>
                </a:cubicBezTo>
                <a:cubicBezTo>
                  <a:pt x="1020622" y="4527055"/>
                  <a:pt x="984110" y="4373067"/>
                  <a:pt x="1039672" y="4147642"/>
                </a:cubicBezTo>
                <a:cubicBezTo>
                  <a:pt x="1095234" y="3922217"/>
                  <a:pt x="1231760" y="3534867"/>
                  <a:pt x="1325422" y="3318967"/>
                </a:cubicBezTo>
                <a:cubicBezTo>
                  <a:pt x="1419084" y="3103067"/>
                  <a:pt x="1515922" y="2991942"/>
                  <a:pt x="1601647" y="2852242"/>
                </a:cubicBezTo>
                <a:cubicBezTo>
                  <a:pt x="1687372" y="2712542"/>
                  <a:pt x="1706422" y="2685554"/>
                  <a:pt x="1839772" y="2480767"/>
                </a:cubicBezTo>
                <a:cubicBezTo>
                  <a:pt x="1973122" y="2275980"/>
                  <a:pt x="2212835" y="1918792"/>
                  <a:pt x="2401747" y="1623517"/>
                </a:cubicBezTo>
                <a:cubicBezTo>
                  <a:pt x="2590659" y="1328242"/>
                  <a:pt x="2824022" y="929779"/>
                  <a:pt x="2973247" y="709117"/>
                </a:cubicBezTo>
                <a:cubicBezTo>
                  <a:pt x="3122472" y="488455"/>
                  <a:pt x="3208197" y="418604"/>
                  <a:pt x="3297097" y="299542"/>
                </a:cubicBezTo>
                <a:cubicBezTo>
                  <a:pt x="3385997" y="180480"/>
                  <a:pt x="3401745" y="62306"/>
                  <a:pt x="3433495" y="49606"/>
                </a:cubicBezTo>
                <a:cubicBezTo>
                  <a:pt x="3465245" y="36906"/>
                  <a:pt x="3680192" y="-121526"/>
                  <a:pt x="3487597" y="20429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25642" y="8486274"/>
            <a:ext cx="5904606" cy="6464968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904606" h="6464968">
                <a:moveTo>
                  <a:pt x="0" y="0"/>
                </a:moveTo>
                <a:cubicBezTo>
                  <a:pt x="41442" y="73526"/>
                  <a:pt x="82884" y="147052"/>
                  <a:pt x="176463" y="272715"/>
                </a:cubicBezTo>
                <a:cubicBezTo>
                  <a:pt x="270042" y="398378"/>
                  <a:pt x="449179" y="647032"/>
                  <a:pt x="561474" y="753979"/>
                </a:cubicBezTo>
                <a:cubicBezTo>
                  <a:pt x="673769" y="860926"/>
                  <a:pt x="714612" y="822826"/>
                  <a:pt x="850232" y="914400"/>
                </a:cubicBezTo>
                <a:cubicBezTo>
                  <a:pt x="985852" y="1005974"/>
                  <a:pt x="1230812" y="1274011"/>
                  <a:pt x="1375191" y="1303421"/>
                </a:cubicBezTo>
                <a:cubicBezTo>
                  <a:pt x="1519570" y="1332832"/>
                  <a:pt x="1630209" y="1155700"/>
                  <a:pt x="1716505" y="1090863"/>
                </a:cubicBezTo>
                <a:cubicBezTo>
                  <a:pt x="1802801" y="1026026"/>
                  <a:pt x="1851427" y="928566"/>
                  <a:pt x="1892969" y="914400"/>
                </a:cubicBezTo>
                <a:cubicBezTo>
                  <a:pt x="1934511" y="900234"/>
                  <a:pt x="1945955" y="977561"/>
                  <a:pt x="1965758" y="1005864"/>
                </a:cubicBezTo>
                <a:cubicBezTo>
                  <a:pt x="1985561" y="1034167"/>
                  <a:pt x="2046765" y="1052394"/>
                  <a:pt x="2011788" y="1084219"/>
                </a:cubicBezTo>
                <a:cubicBezTo>
                  <a:pt x="1976811" y="1116044"/>
                  <a:pt x="1986198" y="1136535"/>
                  <a:pt x="1987904" y="1169517"/>
                </a:cubicBezTo>
                <a:cubicBezTo>
                  <a:pt x="1989610" y="1202499"/>
                  <a:pt x="2107322" y="1221265"/>
                  <a:pt x="2114146" y="1275287"/>
                </a:cubicBezTo>
                <a:cubicBezTo>
                  <a:pt x="2120970" y="1329309"/>
                  <a:pt x="2185388" y="1398366"/>
                  <a:pt x="2202857" y="1432236"/>
                </a:cubicBezTo>
                <a:cubicBezTo>
                  <a:pt x="2220326" y="1466106"/>
                  <a:pt x="2280374" y="1384111"/>
                  <a:pt x="2304257" y="1410269"/>
                </a:cubicBezTo>
                <a:cubicBezTo>
                  <a:pt x="2328140" y="1436427"/>
                  <a:pt x="2321067" y="1526055"/>
                  <a:pt x="2346158" y="1589186"/>
                </a:cubicBezTo>
                <a:cubicBezTo>
                  <a:pt x="2371249" y="1652317"/>
                  <a:pt x="2402266" y="1596679"/>
                  <a:pt x="2444566" y="1597986"/>
                </a:cubicBezTo>
                <a:cubicBezTo>
                  <a:pt x="2486866" y="1599293"/>
                  <a:pt x="2516725" y="1600829"/>
                  <a:pt x="2599958" y="1597028"/>
                </a:cubicBezTo>
                <a:cubicBezTo>
                  <a:pt x="2683192" y="1593227"/>
                  <a:pt x="2862000" y="1537977"/>
                  <a:pt x="2943967" y="1575179"/>
                </a:cubicBezTo>
                <a:cubicBezTo>
                  <a:pt x="3025934" y="1612381"/>
                  <a:pt x="3064013" y="1763883"/>
                  <a:pt x="3091757" y="1820240"/>
                </a:cubicBezTo>
                <a:cubicBezTo>
                  <a:pt x="3119501" y="1876597"/>
                  <a:pt x="3114713" y="1889277"/>
                  <a:pt x="3110433" y="1913320"/>
                </a:cubicBezTo>
                <a:cubicBezTo>
                  <a:pt x="3106153" y="1937363"/>
                  <a:pt x="3066077" y="1936635"/>
                  <a:pt x="3066077" y="1964499"/>
                </a:cubicBezTo>
                <a:cubicBezTo>
                  <a:pt x="3066077" y="1992363"/>
                  <a:pt x="3112568" y="2000913"/>
                  <a:pt x="3151376" y="2066857"/>
                </a:cubicBezTo>
                <a:cubicBezTo>
                  <a:pt x="3190184" y="2132801"/>
                  <a:pt x="3206535" y="2306261"/>
                  <a:pt x="3298927" y="2360164"/>
                </a:cubicBezTo>
                <a:cubicBezTo>
                  <a:pt x="3391319" y="2414067"/>
                  <a:pt x="3626593" y="2374281"/>
                  <a:pt x="3705726" y="2390273"/>
                </a:cubicBezTo>
                <a:cubicBezTo>
                  <a:pt x="3784859" y="2406265"/>
                  <a:pt x="3726895" y="2447419"/>
                  <a:pt x="3773724" y="2456118"/>
                </a:cubicBezTo>
                <a:cubicBezTo>
                  <a:pt x="3820553" y="2464818"/>
                  <a:pt x="3916108" y="2409817"/>
                  <a:pt x="3986702" y="2442470"/>
                </a:cubicBezTo>
                <a:cubicBezTo>
                  <a:pt x="4057296" y="2475123"/>
                  <a:pt x="4146575" y="2625358"/>
                  <a:pt x="4197285" y="2652035"/>
                </a:cubicBezTo>
                <a:cubicBezTo>
                  <a:pt x="4247995" y="2678712"/>
                  <a:pt x="4266821" y="2606802"/>
                  <a:pt x="4290964" y="2602532"/>
                </a:cubicBezTo>
                <a:cubicBezTo>
                  <a:pt x="4315107" y="2598262"/>
                  <a:pt x="4338163" y="2608788"/>
                  <a:pt x="4342143" y="2626416"/>
                </a:cubicBezTo>
                <a:cubicBezTo>
                  <a:pt x="4346124" y="2644045"/>
                  <a:pt x="4312004" y="2717970"/>
                  <a:pt x="4325083" y="2739010"/>
                </a:cubicBezTo>
                <a:cubicBezTo>
                  <a:pt x="4338162" y="2760050"/>
                  <a:pt x="4390210" y="2719944"/>
                  <a:pt x="4420618" y="2752657"/>
                </a:cubicBezTo>
                <a:cubicBezTo>
                  <a:pt x="4451026" y="2785370"/>
                  <a:pt x="4517209" y="2887339"/>
                  <a:pt x="4562123" y="2873871"/>
                </a:cubicBezTo>
                <a:cubicBezTo>
                  <a:pt x="4607037" y="2860403"/>
                  <a:pt x="4648060" y="2689248"/>
                  <a:pt x="4690101" y="2671849"/>
                </a:cubicBezTo>
                <a:cubicBezTo>
                  <a:pt x="4732142" y="2654450"/>
                  <a:pt x="4786493" y="2739519"/>
                  <a:pt x="4814367" y="2769478"/>
                </a:cubicBezTo>
                <a:cubicBezTo>
                  <a:pt x="4842241" y="2799437"/>
                  <a:pt x="4850752" y="2819151"/>
                  <a:pt x="4857346" y="2851604"/>
                </a:cubicBezTo>
                <a:cubicBezTo>
                  <a:pt x="4863940" y="2884057"/>
                  <a:pt x="4819406" y="2958372"/>
                  <a:pt x="4853934" y="2964198"/>
                </a:cubicBezTo>
                <a:cubicBezTo>
                  <a:pt x="4888462" y="2970024"/>
                  <a:pt x="4985852" y="2929131"/>
                  <a:pt x="5037221" y="2903621"/>
                </a:cubicBezTo>
                <a:cubicBezTo>
                  <a:pt x="5088590" y="2878111"/>
                  <a:pt x="5130970" y="2798908"/>
                  <a:pt x="5162146" y="2811139"/>
                </a:cubicBezTo>
                <a:cubicBezTo>
                  <a:pt x="5193322" y="2823370"/>
                  <a:pt x="5225068" y="2899301"/>
                  <a:pt x="5224280" y="2977007"/>
                </a:cubicBezTo>
                <a:cubicBezTo>
                  <a:pt x="5223492" y="3054713"/>
                  <a:pt x="5142941" y="3204450"/>
                  <a:pt x="5157417" y="3277378"/>
                </a:cubicBezTo>
                <a:cubicBezTo>
                  <a:pt x="5171893" y="3350306"/>
                  <a:pt x="5274780" y="3356790"/>
                  <a:pt x="5311134" y="3414574"/>
                </a:cubicBezTo>
                <a:cubicBezTo>
                  <a:pt x="5347488" y="3472358"/>
                  <a:pt x="5316681" y="3564859"/>
                  <a:pt x="5375542" y="3624079"/>
                </a:cubicBezTo>
                <a:cubicBezTo>
                  <a:pt x="5434403" y="3683299"/>
                  <a:pt x="5584329" y="3710833"/>
                  <a:pt x="5664300" y="3769894"/>
                </a:cubicBezTo>
                <a:cubicBezTo>
                  <a:pt x="5744271" y="3828955"/>
                  <a:pt x="5815503" y="3898231"/>
                  <a:pt x="5855369" y="3978442"/>
                </a:cubicBezTo>
                <a:cubicBezTo>
                  <a:pt x="5895235" y="4058653"/>
                  <a:pt x="5908842" y="4160253"/>
                  <a:pt x="5903495" y="4251158"/>
                </a:cubicBezTo>
                <a:cubicBezTo>
                  <a:pt x="5898148" y="4342063"/>
                  <a:pt x="5858042" y="4432968"/>
                  <a:pt x="5823284" y="4523873"/>
                </a:cubicBezTo>
                <a:cubicBezTo>
                  <a:pt x="5788526" y="4614778"/>
                  <a:pt x="5732378" y="4711031"/>
                  <a:pt x="5694947" y="4796589"/>
                </a:cubicBezTo>
                <a:cubicBezTo>
                  <a:pt x="5657516" y="4882147"/>
                  <a:pt x="5636126" y="4983747"/>
                  <a:pt x="5598695" y="5037221"/>
                </a:cubicBezTo>
                <a:cubicBezTo>
                  <a:pt x="5561264" y="5090695"/>
                  <a:pt x="5563937" y="5106736"/>
                  <a:pt x="5470358" y="5117431"/>
                </a:cubicBezTo>
                <a:cubicBezTo>
                  <a:pt x="5376779" y="5128126"/>
                  <a:pt x="5181600" y="5053263"/>
                  <a:pt x="5037221" y="5101389"/>
                </a:cubicBezTo>
                <a:cubicBezTo>
                  <a:pt x="4892842" y="5149515"/>
                  <a:pt x="4716379" y="5315284"/>
                  <a:pt x="4604084" y="5406189"/>
                </a:cubicBezTo>
                <a:cubicBezTo>
                  <a:pt x="4491789" y="5497094"/>
                  <a:pt x="4438316" y="5555916"/>
                  <a:pt x="4363453" y="5646821"/>
                </a:cubicBezTo>
                <a:cubicBezTo>
                  <a:pt x="4288590" y="5737726"/>
                  <a:pt x="4197684" y="5887453"/>
                  <a:pt x="4154905" y="5951621"/>
                </a:cubicBezTo>
                <a:cubicBezTo>
                  <a:pt x="4112126" y="6015789"/>
                  <a:pt x="4184316" y="6015789"/>
                  <a:pt x="4106779" y="6031831"/>
                </a:cubicBezTo>
                <a:cubicBezTo>
                  <a:pt x="4029242" y="6047873"/>
                  <a:pt x="3844758" y="6050547"/>
                  <a:pt x="3689684" y="6047873"/>
                </a:cubicBezTo>
                <a:cubicBezTo>
                  <a:pt x="3534610" y="6045199"/>
                  <a:pt x="3342105" y="5997073"/>
                  <a:pt x="3176337" y="6015789"/>
                </a:cubicBezTo>
                <a:cubicBezTo>
                  <a:pt x="3010569" y="6034505"/>
                  <a:pt x="2815390" y="6117389"/>
                  <a:pt x="2695074" y="6160168"/>
                </a:cubicBezTo>
                <a:cubicBezTo>
                  <a:pt x="2574758" y="6202947"/>
                  <a:pt x="2561389" y="6235031"/>
                  <a:pt x="2454442" y="6272463"/>
                </a:cubicBezTo>
                <a:cubicBezTo>
                  <a:pt x="2347495" y="6309895"/>
                  <a:pt x="2176379" y="6352674"/>
                  <a:pt x="2053390" y="6384758"/>
                </a:cubicBezTo>
                <a:cubicBezTo>
                  <a:pt x="1930401" y="6416842"/>
                  <a:pt x="1780673" y="6456947"/>
                  <a:pt x="1716505" y="646496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4748463" y="14517415"/>
            <a:ext cx="3785937" cy="2519301"/>
          </a:xfrm>
          <a:custGeom>
            <a:avLst/>
            <a:gdLst>
              <a:gd name="connsiteX0" fmla="*/ 0 w 3785937"/>
              <a:gd name="connsiteY0" fmla="*/ 690 h 2519301"/>
              <a:gd name="connsiteX1" fmla="*/ 336884 w 3785937"/>
              <a:gd name="connsiteY1" fmla="*/ 16732 h 2519301"/>
              <a:gd name="connsiteX2" fmla="*/ 737937 w 3785937"/>
              <a:gd name="connsiteY2" fmla="*/ 112985 h 2519301"/>
              <a:gd name="connsiteX3" fmla="*/ 962526 w 3785937"/>
              <a:gd name="connsiteY3" fmla="*/ 241322 h 2519301"/>
              <a:gd name="connsiteX4" fmla="*/ 1122948 w 3785937"/>
              <a:gd name="connsiteY4" fmla="*/ 481953 h 2519301"/>
              <a:gd name="connsiteX5" fmla="*/ 1395663 w 3785937"/>
              <a:gd name="connsiteY5" fmla="*/ 481953 h 2519301"/>
              <a:gd name="connsiteX6" fmla="*/ 1716505 w 3785937"/>
              <a:gd name="connsiteY6" fmla="*/ 674459 h 2519301"/>
              <a:gd name="connsiteX7" fmla="*/ 2422358 w 3785937"/>
              <a:gd name="connsiteY7" fmla="*/ 995301 h 2519301"/>
              <a:gd name="connsiteX8" fmla="*/ 2743200 w 3785937"/>
              <a:gd name="connsiteY8" fmla="*/ 1219890 h 2519301"/>
              <a:gd name="connsiteX9" fmla="*/ 2855495 w 3785937"/>
              <a:gd name="connsiteY9" fmla="*/ 1524690 h 2519301"/>
              <a:gd name="connsiteX10" fmla="*/ 2999874 w 3785937"/>
              <a:gd name="connsiteY10" fmla="*/ 1893659 h 2519301"/>
              <a:gd name="connsiteX11" fmla="*/ 3304674 w 3785937"/>
              <a:gd name="connsiteY11" fmla="*/ 2278669 h 2519301"/>
              <a:gd name="connsiteX12" fmla="*/ 3513221 w 3785937"/>
              <a:gd name="connsiteY12" fmla="*/ 2374922 h 2519301"/>
              <a:gd name="connsiteX13" fmla="*/ 3785937 w 3785937"/>
              <a:gd name="connsiteY13" fmla="*/ 2519301 h 2519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5937" h="2519301">
                <a:moveTo>
                  <a:pt x="0" y="690"/>
                </a:moveTo>
                <a:cubicBezTo>
                  <a:pt x="106947" y="-647"/>
                  <a:pt x="213895" y="-1984"/>
                  <a:pt x="336884" y="16732"/>
                </a:cubicBezTo>
                <a:cubicBezTo>
                  <a:pt x="459873" y="35448"/>
                  <a:pt x="633663" y="75553"/>
                  <a:pt x="737937" y="112985"/>
                </a:cubicBezTo>
                <a:cubicBezTo>
                  <a:pt x="842211" y="150417"/>
                  <a:pt x="898358" y="179827"/>
                  <a:pt x="962526" y="241322"/>
                </a:cubicBezTo>
                <a:cubicBezTo>
                  <a:pt x="1026695" y="302817"/>
                  <a:pt x="1050758" y="441848"/>
                  <a:pt x="1122948" y="481953"/>
                </a:cubicBezTo>
                <a:cubicBezTo>
                  <a:pt x="1195138" y="522058"/>
                  <a:pt x="1296737" y="449869"/>
                  <a:pt x="1395663" y="481953"/>
                </a:cubicBezTo>
                <a:cubicBezTo>
                  <a:pt x="1494589" y="514037"/>
                  <a:pt x="1545389" y="588901"/>
                  <a:pt x="1716505" y="674459"/>
                </a:cubicBezTo>
                <a:cubicBezTo>
                  <a:pt x="1887621" y="760017"/>
                  <a:pt x="2251242" y="904396"/>
                  <a:pt x="2422358" y="995301"/>
                </a:cubicBezTo>
                <a:cubicBezTo>
                  <a:pt x="2593474" y="1086206"/>
                  <a:pt x="2671011" y="1131659"/>
                  <a:pt x="2743200" y="1219890"/>
                </a:cubicBezTo>
                <a:cubicBezTo>
                  <a:pt x="2815389" y="1308121"/>
                  <a:pt x="2812716" y="1412395"/>
                  <a:pt x="2855495" y="1524690"/>
                </a:cubicBezTo>
                <a:cubicBezTo>
                  <a:pt x="2898274" y="1636985"/>
                  <a:pt x="2925011" y="1767996"/>
                  <a:pt x="2999874" y="1893659"/>
                </a:cubicBezTo>
                <a:cubicBezTo>
                  <a:pt x="3074737" y="2019322"/>
                  <a:pt x="3219116" y="2198459"/>
                  <a:pt x="3304674" y="2278669"/>
                </a:cubicBezTo>
                <a:cubicBezTo>
                  <a:pt x="3390232" y="2358880"/>
                  <a:pt x="3433011" y="2334817"/>
                  <a:pt x="3513221" y="2374922"/>
                </a:cubicBezTo>
                <a:cubicBezTo>
                  <a:pt x="3593432" y="2415027"/>
                  <a:pt x="3785937" y="2519301"/>
                  <a:pt x="3785937" y="2519301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5919537" y="13426950"/>
            <a:ext cx="8213558" cy="1320275"/>
          </a:xfrm>
          <a:custGeom>
            <a:avLst/>
            <a:gdLst>
              <a:gd name="connsiteX0" fmla="*/ 0 w 8213558"/>
              <a:gd name="connsiteY0" fmla="*/ 176755 h 1320275"/>
              <a:gd name="connsiteX1" fmla="*/ 64168 w 8213558"/>
              <a:gd name="connsiteY1" fmla="*/ 449471 h 1320275"/>
              <a:gd name="connsiteX2" fmla="*/ 304800 w 8213558"/>
              <a:gd name="connsiteY2" fmla="*/ 545724 h 1320275"/>
              <a:gd name="connsiteX3" fmla="*/ 561474 w 8213558"/>
              <a:gd name="connsiteY3" fmla="*/ 561766 h 1320275"/>
              <a:gd name="connsiteX4" fmla="*/ 866274 w 8213558"/>
              <a:gd name="connsiteY4" fmla="*/ 834482 h 1320275"/>
              <a:gd name="connsiteX5" fmla="*/ 1171074 w 8213558"/>
              <a:gd name="connsiteY5" fmla="*/ 914692 h 1320275"/>
              <a:gd name="connsiteX6" fmla="*/ 1604210 w 8213558"/>
              <a:gd name="connsiteY6" fmla="*/ 1075113 h 1320275"/>
              <a:gd name="connsiteX7" fmla="*/ 1828800 w 8213558"/>
              <a:gd name="connsiteY7" fmla="*/ 1251576 h 1320275"/>
              <a:gd name="connsiteX8" fmla="*/ 1989221 w 8213558"/>
              <a:gd name="connsiteY8" fmla="*/ 1315745 h 1320275"/>
              <a:gd name="connsiteX9" fmla="*/ 2101516 w 8213558"/>
              <a:gd name="connsiteY9" fmla="*/ 1139282 h 1320275"/>
              <a:gd name="connsiteX10" fmla="*/ 2277979 w 8213558"/>
              <a:gd name="connsiteY10" fmla="*/ 978861 h 1320275"/>
              <a:gd name="connsiteX11" fmla="*/ 2759242 w 8213558"/>
              <a:gd name="connsiteY11" fmla="*/ 930734 h 1320275"/>
              <a:gd name="connsiteX12" fmla="*/ 3416968 w 8213558"/>
              <a:gd name="connsiteY12" fmla="*/ 818439 h 1320275"/>
              <a:gd name="connsiteX13" fmla="*/ 3914274 w 8213558"/>
              <a:gd name="connsiteY13" fmla="*/ 658018 h 1320275"/>
              <a:gd name="connsiteX14" fmla="*/ 4604084 w 8213558"/>
              <a:gd name="connsiteY14" fmla="*/ 706145 h 1320275"/>
              <a:gd name="connsiteX15" fmla="*/ 5502442 w 8213558"/>
              <a:gd name="connsiteY15" fmla="*/ 930734 h 1320275"/>
              <a:gd name="connsiteX16" fmla="*/ 6400800 w 8213558"/>
              <a:gd name="connsiteY16" fmla="*/ 1043029 h 1320275"/>
              <a:gd name="connsiteX17" fmla="*/ 6721642 w 8213558"/>
              <a:gd name="connsiteY17" fmla="*/ 658018 h 1320275"/>
              <a:gd name="connsiteX18" fmla="*/ 6978316 w 8213558"/>
              <a:gd name="connsiteY18" fmla="*/ 305092 h 1320275"/>
              <a:gd name="connsiteX19" fmla="*/ 7170821 w 8213558"/>
              <a:gd name="connsiteY19" fmla="*/ 112587 h 1320275"/>
              <a:gd name="connsiteX20" fmla="*/ 7507705 w 8213558"/>
              <a:gd name="connsiteY20" fmla="*/ 32376 h 1320275"/>
              <a:gd name="connsiteX21" fmla="*/ 7924800 w 8213558"/>
              <a:gd name="connsiteY21" fmla="*/ 292 h 1320275"/>
              <a:gd name="connsiteX22" fmla="*/ 8213558 w 8213558"/>
              <a:gd name="connsiteY22" fmla="*/ 48418 h 132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13558" h="1320275">
                <a:moveTo>
                  <a:pt x="0" y="176755"/>
                </a:moveTo>
                <a:cubicBezTo>
                  <a:pt x="6684" y="282365"/>
                  <a:pt x="13368" y="387976"/>
                  <a:pt x="64168" y="449471"/>
                </a:cubicBezTo>
                <a:cubicBezTo>
                  <a:pt x="114968" y="510966"/>
                  <a:pt x="221916" y="527008"/>
                  <a:pt x="304800" y="545724"/>
                </a:cubicBezTo>
                <a:cubicBezTo>
                  <a:pt x="387684" y="564440"/>
                  <a:pt x="467895" y="513640"/>
                  <a:pt x="561474" y="561766"/>
                </a:cubicBezTo>
                <a:cubicBezTo>
                  <a:pt x="655053" y="609892"/>
                  <a:pt x="764674" y="775661"/>
                  <a:pt x="866274" y="834482"/>
                </a:cubicBezTo>
                <a:cubicBezTo>
                  <a:pt x="967874" y="893303"/>
                  <a:pt x="1048085" y="874587"/>
                  <a:pt x="1171074" y="914692"/>
                </a:cubicBezTo>
                <a:cubicBezTo>
                  <a:pt x="1294063" y="954797"/>
                  <a:pt x="1494589" y="1018966"/>
                  <a:pt x="1604210" y="1075113"/>
                </a:cubicBezTo>
                <a:cubicBezTo>
                  <a:pt x="1713831" y="1131260"/>
                  <a:pt x="1764632" y="1211471"/>
                  <a:pt x="1828800" y="1251576"/>
                </a:cubicBezTo>
                <a:cubicBezTo>
                  <a:pt x="1892969" y="1291681"/>
                  <a:pt x="1943768" y="1334461"/>
                  <a:pt x="1989221" y="1315745"/>
                </a:cubicBezTo>
                <a:cubicBezTo>
                  <a:pt x="2034674" y="1297029"/>
                  <a:pt x="2053390" y="1195429"/>
                  <a:pt x="2101516" y="1139282"/>
                </a:cubicBezTo>
                <a:cubicBezTo>
                  <a:pt x="2149642" y="1083135"/>
                  <a:pt x="2168358" y="1013619"/>
                  <a:pt x="2277979" y="978861"/>
                </a:cubicBezTo>
                <a:cubicBezTo>
                  <a:pt x="2387600" y="944103"/>
                  <a:pt x="2569411" y="957471"/>
                  <a:pt x="2759242" y="930734"/>
                </a:cubicBezTo>
                <a:cubicBezTo>
                  <a:pt x="2949073" y="903997"/>
                  <a:pt x="3224463" y="863892"/>
                  <a:pt x="3416968" y="818439"/>
                </a:cubicBezTo>
                <a:cubicBezTo>
                  <a:pt x="3609473" y="772986"/>
                  <a:pt x="3716421" y="676734"/>
                  <a:pt x="3914274" y="658018"/>
                </a:cubicBezTo>
                <a:cubicBezTo>
                  <a:pt x="4112127" y="639302"/>
                  <a:pt x="4339389" y="660692"/>
                  <a:pt x="4604084" y="706145"/>
                </a:cubicBezTo>
                <a:cubicBezTo>
                  <a:pt x="4868779" y="751598"/>
                  <a:pt x="5202989" y="874587"/>
                  <a:pt x="5502442" y="930734"/>
                </a:cubicBezTo>
                <a:cubicBezTo>
                  <a:pt x="5801895" y="986881"/>
                  <a:pt x="6197600" y="1088482"/>
                  <a:pt x="6400800" y="1043029"/>
                </a:cubicBezTo>
                <a:cubicBezTo>
                  <a:pt x="6604000" y="997576"/>
                  <a:pt x="6625389" y="781008"/>
                  <a:pt x="6721642" y="658018"/>
                </a:cubicBezTo>
                <a:cubicBezTo>
                  <a:pt x="6817895" y="535029"/>
                  <a:pt x="6903453" y="395997"/>
                  <a:pt x="6978316" y="305092"/>
                </a:cubicBezTo>
                <a:cubicBezTo>
                  <a:pt x="7053179" y="214187"/>
                  <a:pt x="7082590" y="158040"/>
                  <a:pt x="7170821" y="112587"/>
                </a:cubicBezTo>
                <a:cubicBezTo>
                  <a:pt x="7259052" y="67134"/>
                  <a:pt x="7382042" y="51092"/>
                  <a:pt x="7507705" y="32376"/>
                </a:cubicBezTo>
                <a:cubicBezTo>
                  <a:pt x="7633368" y="13660"/>
                  <a:pt x="7807158" y="-2382"/>
                  <a:pt x="7924800" y="292"/>
                </a:cubicBezTo>
                <a:cubicBezTo>
                  <a:pt x="8042442" y="2966"/>
                  <a:pt x="8160084" y="29702"/>
                  <a:pt x="8213558" y="4841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6513095" y="7122695"/>
            <a:ext cx="4963219" cy="3457333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667000" y="685800"/>
            <a:ext cx="10477500" cy="13012116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0477500" h="13012116">
                <a:moveTo>
                  <a:pt x="0" y="0"/>
                </a:moveTo>
                <a:cubicBezTo>
                  <a:pt x="57150" y="95250"/>
                  <a:pt x="114300" y="190500"/>
                  <a:pt x="152400" y="266700"/>
                </a:cubicBezTo>
                <a:cubicBezTo>
                  <a:pt x="190500" y="342900"/>
                  <a:pt x="241300" y="400050"/>
                  <a:pt x="228600" y="457200"/>
                </a:cubicBezTo>
                <a:cubicBezTo>
                  <a:pt x="215900" y="514350"/>
                  <a:pt x="101600" y="530225"/>
                  <a:pt x="76200" y="609600"/>
                </a:cubicBezTo>
                <a:cubicBezTo>
                  <a:pt x="50800" y="688975"/>
                  <a:pt x="34925" y="850900"/>
                  <a:pt x="76200" y="933450"/>
                </a:cubicBezTo>
                <a:cubicBezTo>
                  <a:pt x="117475" y="1016000"/>
                  <a:pt x="206375" y="1066800"/>
                  <a:pt x="323850" y="1104900"/>
                </a:cubicBezTo>
                <a:cubicBezTo>
                  <a:pt x="441325" y="1143000"/>
                  <a:pt x="781050" y="1162050"/>
                  <a:pt x="781050" y="1162050"/>
                </a:cubicBezTo>
                <a:cubicBezTo>
                  <a:pt x="908050" y="1177925"/>
                  <a:pt x="1003300" y="1177925"/>
                  <a:pt x="1085850" y="1200150"/>
                </a:cubicBezTo>
                <a:cubicBezTo>
                  <a:pt x="1168400" y="1222375"/>
                  <a:pt x="1225550" y="1222375"/>
                  <a:pt x="1276350" y="1295400"/>
                </a:cubicBezTo>
                <a:cubicBezTo>
                  <a:pt x="1327150" y="1368425"/>
                  <a:pt x="1397000" y="1530350"/>
                  <a:pt x="1390650" y="1638300"/>
                </a:cubicBezTo>
                <a:cubicBezTo>
                  <a:pt x="1384300" y="1746250"/>
                  <a:pt x="1222375" y="1831975"/>
                  <a:pt x="1238250" y="1943100"/>
                </a:cubicBezTo>
                <a:cubicBezTo>
                  <a:pt x="1254125" y="2054225"/>
                  <a:pt x="1407629" y="2141551"/>
                  <a:pt x="1485900" y="2305050"/>
                </a:cubicBezTo>
                <a:cubicBezTo>
                  <a:pt x="1564171" y="2468549"/>
                  <a:pt x="1703733" y="2757419"/>
                  <a:pt x="1707874" y="2924092"/>
                </a:cubicBezTo>
                <a:cubicBezTo>
                  <a:pt x="1712015" y="3090765"/>
                  <a:pt x="1532724" y="3186567"/>
                  <a:pt x="1510747" y="3305091"/>
                </a:cubicBezTo>
                <a:cubicBezTo>
                  <a:pt x="1488771" y="3423615"/>
                  <a:pt x="1563011" y="3502632"/>
                  <a:pt x="1576015" y="3635237"/>
                </a:cubicBezTo>
                <a:cubicBezTo>
                  <a:pt x="1589019" y="3767842"/>
                  <a:pt x="1527589" y="4011268"/>
                  <a:pt x="1588770" y="4100720"/>
                </a:cubicBezTo>
                <a:cubicBezTo>
                  <a:pt x="1649951" y="4190172"/>
                  <a:pt x="1854945" y="4162977"/>
                  <a:pt x="1943100" y="4171950"/>
                </a:cubicBezTo>
                <a:cubicBezTo>
                  <a:pt x="2031255" y="4180923"/>
                  <a:pt x="2048372" y="4143458"/>
                  <a:pt x="2117697" y="4154557"/>
                </a:cubicBezTo>
                <a:cubicBezTo>
                  <a:pt x="2187022" y="4165656"/>
                  <a:pt x="2308778" y="4232468"/>
                  <a:pt x="2359053" y="4238542"/>
                </a:cubicBezTo>
                <a:cubicBezTo>
                  <a:pt x="2409328" y="4244616"/>
                  <a:pt x="2422028" y="4234125"/>
                  <a:pt x="2419350" y="4191000"/>
                </a:cubicBezTo>
                <a:cubicBezTo>
                  <a:pt x="2416672" y="4147875"/>
                  <a:pt x="2325813" y="4032471"/>
                  <a:pt x="2342985" y="3979794"/>
                </a:cubicBezTo>
                <a:cubicBezTo>
                  <a:pt x="2360157" y="3927117"/>
                  <a:pt x="2472137" y="3854754"/>
                  <a:pt x="2522385" y="3874936"/>
                </a:cubicBezTo>
                <a:cubicBezTo>
                  <a:pt x="2572633" y="3895118"/>
                  <a:pt x="2591794" y="4041858"/>
                  <a:pt x="2644471" y="4100885"/>
                </a:cubicBezTo>
                <a:cubicBezTo>
                  <a:pt x="2697149" y="4159912"/>
                  <a:pt x="2750516" y="4188764"/>
                  <a:pt x="2814596" y="4276808"/>
                </a:cubicBezTo>
                <a:cubicBezTo>
                  <a:pt x="2878676" y="4364852"/>
                  <a:pt x="2964649" y="4554551"/>
                  <a:pt x="3028950" y="4629150"/>
                </a:cubicBezTo>
                <a:cubicBezTo>
                  <a:pt x="3093251" y="4703749"/>
                  <a:pt x="3157137" y="4723655"/>
                  <a:pt x="3200400" y="4724400"/>
                </a:cubicBezTo>
                <a:cubicBezTo>
                  <a:pt x="3243663" y="4725145"/>
                  <a:pt x="3253602" y="4643148"/>
                  <a:pt x="3288527" y="4633623"/>
                </a:cubicBezTo>
                <a:cubicBezTo>
                  <a:pt x="3323452" y="4624098"/>
                  <a:pt x="3363816" y="4639724"/>
                  <a:pt x="3409950" y="4667250"/>
                </a:cubicBezTo>
                <a:cubicBezTo>
                  <a:pt x="3456084" y="4694776"/>
                  <a:pt x="3519307" y="4715593"/>
                  <a:pt x="3565331" y="4798778"/>
                </a:cubicBezTo>
                <a:cubicBezTo>
                  <a:pt x="3611355" y="4881963"/>
                  <a:pt x="3610610" y="5095958"/>
                  <a:pt x="3686092" y="5166360"/>
                </a:cubicBezTo>
                <a:cubicBezTo>
                  <a:pt x="3761574" y="5236762"/>
                  <a:pt x="3921373" y="5186901"/>
                  <a:pt x="4018224" y="5221191"/>
                </a:cubicBezTo>
                <a:cubicBezTo>
                  <a:pt x="4115075" y="5255481"/>
                  <a:pt x="4199779" y="5296425"/>
                  <a:pt x="4267200" y="5372100"/>
                </a:cubicBezTo>
                <a:cubicBezTo>
                  <a:pt x="4334621" y="5447775"/>
                  <a:pt x="4408280" y="5599540"/>
                  <a:pt x="4422747" y="5675243"/>
                </a:cubicBezTo>
                <a:cubicBezTo>
                  <a:pt x="4437214" y="5750946"/>
                  <a:pt x="4337630" y="5786561"/>
                  <a:pt x="4354002" y="5826318"/>
                </a:cubicBezTo>
                <a:cubicBezTo>
                  <a:pt x="4370374" y="5866075"/>
                  <a:pt x="4411538" y="5887886"/>
                  <a:pt x="4473271" y="5913783"/>
                </a:cubicBezTo>
                <a:cubicBezTo>
                  <a:pt x="4535004" y="5939680"/>
                  <a:pt x="4615041" y="5918946"/>
                  <a:pt x="4708497" y="5902187"/>
                </a:cubicBezTo>
                <a:cubicBezTo>
                  <a:pt x="4801953" y="5885428"/>
                  <a:pt x="4884751" y="5817484"/>
                  <a:pt x="5034004" y="5813232"/>
                </a:cubicBezTo>
                <a:cubicBezTo>
                  <a:pt x="5183257" y="5808980"/>
                  <a:pt x="5411139" y="5855749"/>
                  <a:pt x="5604013" y="5876676"/>
                </a:cubicBezTo>
                <a:lnTo>
                  <a:pt x="6191250" y="5938797"/>
                </a:lnTo>
                <a:cubicBezTo>
                  <a:pt x="6330398" y="5953126"/>
                  <a:pt x="6273800" y="5968199"/>
                  <a:pt x="6438900" y="5962650"/>
                </a:cubicBezTo>
                <a:cubicBezTo>
                  <a:pt x="6604000" y="5957101"/>
                  <a:pt x="7006203" y="5898874"/>
                  <a:pt x="7181850" y="5905500"/>
                </a:cubicBezTo>
                <a:cubicBezTo>
                  <a:pt x="7357497" y="5912126"/>
                  <a:pt x="7399546" y="5999700"/>
                  <a:pt x="7492780" y="6002406"/>
                </a:cubicBezTo>
                <a:cubicBezTo>
                  <a:pt x="7586014" y="6005112"/>
                  <a:pt x="7681954" y="5887085"/>
                  <a:pt x="7741257" y="5921734"/>
                </a:cubicBezTo>
                <a:cubicBezTo>
                  <a:pt x="7800560" y="5956383"/>
                  <a:pt x="7716078" y="6198373"/>
                  <a:pt x="7737281" y="6258008"/>
                </a:cubicBezTo>
                <a:cubicBezTo>
                  <a:pt x="7758484" y="6317643"/>
                  <a:pt x="7837225" y="6255744"/>
                  <a:pt x="7868478" y="6279543"/>
                </a:cubicBezTo>
                <a:cubicBezTo>
                  <a:pt x="7899731" y="6303342"/>
                  <a:pt x="7861438" y="6358366"/>
                  <a:pt x="7924800" y="6400800"/>
                </a:cubicBezTo>
                <a:cubicBezTo>
                  <a:pt x="7988162" y="6443235"/>
                  <a:pt x="8194675" y="6483350"/>
                  <a:pt x="8248650" y="6534150"/>
                </a:cubicBezTo>
                <a:cubicBezTo>
                  <a:pt x="8302625" y="6584950"/>
                  <a:pt x="8207375" y="6648450"/>
                  <a:pt x="8248650" y="6705600"/>
                </a:cubicBezTo>
                <a:cubicBezTo>
                  <a:pt x="8289925" y="6762750"/>
                  <a:pt x="8410575" y="6870700"/>
                  <a:pt x="8496300" y="6877050"/>
                </a:cubicBezTo>
                <a:cubicBezTo>
                  <a:pt x="8582025" y="6883400"/>
                  <a:pt x="8686800" y="6804025"/>
                  <a:pt x="8763000" y="6743700"/>
                </a:cubicBezTo>
                <a:cubicBezTo>
                  <a:pt x="8839200" y="6683375"/>
                  <a:pt x="8886825" y="6584950"/>
                  <a:pt x="8953500" y="6515100"/>
                </a:cubicBezTo>
                <a:cubicBezTo>
                  <a:pt x="9020175" y="6445250"/>
                  <a:pt x="9061450" y="6334125"/>
                  <a:pt x="9163050" y="6324600"/>
                </a:cubicBezTo>
                <a:cubicBezTo>
                  <a:pt x="9264650" y="6315075"/>
                  <a:pt x="9461500" y="6350000"/>
                  <a:pt x="9563100" y="6457950"/>
                </a:cubicBezTo>
                <a:cubicBezTo>
                  <a:pt x="9664700" y="6565900"/>
                  <a:pt x="9702800" y="6835775"/>
                  <a:pt x="9772650" y="6972300"/>
                </a:cubicBezTo>
                <a:cubicBezTo>
                  <a:pt x="9842500" y="7108825"/>
                  <a:pt x="9921875" y="7232650"/>
                  <a:pt x="9982200" y="7277100"/>
                </a:cubicBezTo>
                <a:cubicBezTo>
                  <a:pt x="10042525" y="7321550"/>
                  <a:pt x="10061575" y="7235825"/>
                  <a:pt x="10134600" y="7239000"/>
                </a:cubicBezTo>
                <a:cubicBezTo>
                  <a:pt x="10207625" y="7242175"/>
                  <a:pt x="10363200" y="7229475"/>
                  <a:pt x="10420350" y="7296150"/>
                </a:cubicBezTo>
                <a:cubicBezTo>
                  <a:pt x="10477500" y="7362825"/>
                  <a:pt x="10477500" y="7524750"/>
                  <a:pt x="10477500" y="7639050"/>
                </a:cubicBezTo>
                <a:cubicBezTo>
                  <a:pt x="10477500" y="7753350"/>
                  <a:pt x="10458450" y="7908925"/>
                  <a:pt x="10420350" y="7981950"/>
                </a:cubicBezTo>
                <a:cubicBezTo>
                  <a:pt x="10382250" y="8054975"/>
                  <a:pt x="10331450" y="8058150"/>
                  <a:pt x="10248900" y="8077200"/>
                </a:cubicBezTo>
                <a:cubicBezTo>
                  <a:pt x="10166350" y="8096250"/>
                  <a:pt x="10007600" y="8048625"/>
                  <a:pt x="9925050" y="8096250"/>
                </a:cubicBezTo>
                <a:cubicBezTo>
                  <a:pt x="9842500" y="8143875"/>
                  <a:pt x="9823450" y="8293100"/>
                  <a:pt x="9753600" y="8362950"/>
                </a:cubicBezTo>
                <a:cubicBezTo>
                  <a:pt x="9683750" y="8432800"/>
                  <a:pt x="9569450" y="8451850"/>
                  <a:pt x="9505950" y="8515350"/>
                </a:cubicBezTo>
                <a:cubicBezTo>
                  <a:pt x="9442450" y="8578850"/>
                  <a:pt x="9385300" y="8639175"/>
                  <a:pt x="9372600" y="8743950"/>
                </a:cubicBezTo>
                <a:cubicBezTo>
                  <a:pt x="9359900" y="8848725"/>
                  <a:pt x="9455150" y="9017000"/>
                  <a:pt x="9429750" y="9144000"/>
                </a:cubicBezTo>
                <a:cubicBezTo>
                  <a:pt x="9404350" y="9271000"/>
                  <a:pt x="9290050" y="9413875"/>
                  <a:pt x="9220200" y="9505950"/>
                </a:cubicBezTo>
                <a:cubicBezTo>
                  <a:pt x="9150350" y="9598025"/>
                  <a:pt x="9058275" y="9645650"/>
                  <a:pt x="9010650" y="9696450"/>
                </a:cubicBezTo>
                <a:cubicBezTo>
                  <a:pt x="8963025" y="9747250"/>
                  <a:pt x="8975725" y="9766300"/>
                  <a:pt x="8934450" y="9810750"/>
                </a:cubicBezTo>
                <a:cubicBezTo>
                  <a:pt x="8893175" y="9855200"/>
                  <a:pt x="8813800" y="9909175"/>
                  <a:pt x="8763000" y="9963150"/>
                </a:cubicBezTo>
                <a:cubicBezTo>
                  <a:pt x="8712200" y="10017125"/>
                  <a:pt x="8674100" y="10071100"/>
                  <a:pt x="8629650" y="10134600"/>
                </a:cubicBezTo>
                <a:cubicBezTo>
                  <a:pt x="8585200" y="10198100"/>
                  <a:pt x="8531225" y="10277475"/>
                  <a:pt x="8496300" y="10344150"/>
                </a:cubicBezTo>
                <a:cubicBezTo>
                  <a:pt x="8461375" y="10410825"/>
                  <a:pt x="8445500" y="10455275"/>
                  <a:pt x="8420100" y="10534650"/>
                </a:cubicBezTo>
                <a:cubicBezTo>
                  <a:pt x="8394700" y="10614025"/>
                  <a:pt x="8359775" y="10741025"/>
                  <a:pt x="8343900" y="10820400"/>
                </a:cubicBezTo>
                <a:cubicBezTo>
                  <a:pt x="8328025" y="10899775"/>
                  <a:pt x="8315325" y="10956925"/>
                  <a:pt x="8324850" y="11010900"/>
                </a:cubicBezTo>
                <a:cubicBezTo>
                  <a:pt x="8334375" y="11064875"/>
                  <a:pt x="8369300" y="11102975"/>
                  <a:pt x="8401050" y="11144250"/>
                </a:cubicBezTo>
                <a:cubicBezTo>
                  <a:pt x="8432800" y="11185525"/>
                  <a:pt x="8515350" y="11217275"/>
                  <a:pt x="8515350" y="11258550"/>
                </a:cubicBezTo>
                <a:cubicBezTo>
                  <a:pt x="8515350" y="11299825"/>
                  <a:pt x="8442325" y="11293475"/>
                  <a:pt x="8401050" y="11391900"/>
                </a:cubicBezTo>
                <a:cubicBezTo>
                  <a:pt x="8359775" y="11490325"/>
                  <a:pt x="8359775" y="11731625"/>
                  <a:pt x="8267700" y="11849100"/>
                </a:cubicBezTo>
                <a:cubicBezTo>
                  <a:pt x="8175625" y="11966575"/>
                  <a:pt x="7962900" y="12030075"/>
                  <a:pt x="7848600" y="12096750"/>
                </a:cubicBezTo>
                <a:cubicBezTo>
                  <a:pt x="7734300" y="12163425"/>
                  <a:pt x="7737475" y="12176125"/>
                  <a:pt x="7581900" y="12249150"/>
                </a:cubicBezTo>
                <a:cubicBezTo>
                  <a:pt x="7426325" y="12322175"/>
                  <a:pt x="7080250" y="12452350"/>
                  <a:pt x="6915150" y="12534900"/>
                </a:cubicBezTo>
                <a:cubicBezTo>
                  <a:pt x="6750050" y="12617450"/>
                  <a:pt x="6670675" y="12687300"/>
                  <a:pt x="6591300" y="12744450"/>
                </a:cubicBezTo>
                <a:cubicBezTo>
                  <a:pt x="6511925" y="12801600"/>
                  <a:pt x="6486525" y="12846050"/>
                  <a:pt x="6438900" y="12877800"/>
                </a:cubicBezTo>
                <a:cubicBezTo>
                  <a:pt x="6391275" y="12909550"/>
                  <a:pt x="6372225" y="12912725"/>
                  <a:pt x="6305550" y="12934950"/>
                </a:cubicBezTo>
                <a:cubicBezTo>
                  <a:pt x="6238875" y="12957175"/>
                  <a:pt x="6149975" y="13020675"/>
                  <a:pt x="6038850" y="13011150"/>
                </a:cubicBezTo>
                <a:cubicBezTo>
                  <a:pt x="5927725" y="13001625"/>
                  <a:pt x="5772150" y="12912725"/>
                  <a:pt x="5638800" y="12877800"/>
                </a:cubicBezTo>
                <a:cubicBezTo>
                  <a:pt x="5505450" y="12842875"/>
                  <a:pt x="5378450" y="12814300"/>
                  <a:pt x="5238750" y="12801600"/>
                </a:cubicBezTo>
                <a:cubicBezTo>
                  <a:pt x="5099050" y="12788900"/>
                  <a:pt x="4914900" y="12776200"/>
                  <a:pt x="4800600" y="12801600"/>
                </a:cubicBezTo>
                <a:cubicBezTo>
                  <a:pt x="4686300" y="12827000"/>
                  <a:pt x="4673600" y="12947650"/>
                  <a:pt x="4552950" y="12954000"/>
                </a:cubicBezTo>
                <a:cubicBezTo>
                  <a:pt x="4432300" y="12960350"/>
                  <a:pt x="4076700" y="12839700"/>
                  <a:pt x="4076700" y="12839700"/>
                </a:cubicBezTo>
                <a:cubicBezTo>
                  <a:pt x="3959225" y="12811125"/>
                  <a:pt x="3927475" y="12792075"/>
                  <a:pt x="3848100" y="12782550"/>
                </a:cubicBezTo>
                <a:cubicBezTo>
                  <a:pt x="3768725" y="12773025"/>
                  <a:pt x="3684587" y="12777787"/>
                  <a:pt x="3600450" y="127825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568462" y="14225251"/>
            <a:ext cx="1959030" cy="1548515"/>
          </a:xfrm>
          <a:custGeom>
            <a:avLst/>
            <a:gdLst>
              <a:gd name="connsiteX0" fmla="*/ 38405 w 1956297"/>
              <a:gd name="connsiteY0" fmla="*/ 519448 h 1565807"/>
              <a:gd name="connsiteX1" fmla="*/ 114605 w 1956297"/>
              <a:gd name="connsiteY1" fmla="*/ 538498 h 1565807"/>
              <a:gd name="connsiteX2" fmla="*/ 247955 w 1956297"/>
              <a:gd name="connsiteY2" fmla="*/ 576598 h 1565807"/>
              <a:gd name="connsiteX3" fmla="*/ 533705 w 1956297"/>
              <a:gd name="connsiteY3" fmla="*/ 462298 h 1565807"/>
              <a:gd name="connsiteX4" fmla="*/ 819455 w 1956297"/>
              <a:gd name="connsiteY4" fmla="*/ 424198 h 1565807"/>
              <a:gd name="connsiteX5" fmla="*/ 914705 w 1956297"/>
              <a:gd name="connsiteY5" fmla="*/ 252748 h 1565807"/>
              <a:gd name="connsiteX6" fmla="*/ 1105205 w 1956297"/>
              <a:gd name="connsiteY6" fmla="*/ 62248 h 1565807"/>
              <a:gd name="connsiteX7" fmla="*/ 1371905 w 1956297"/>
              <a:gd name="connsiteY7" fmla="*/ 24148 h 1565807"/>
              <a:gd name="connsiteX8" fmla="*/ 1676705 w 1956297"/>
              <a:gd name="connsiteY8" fmla="*/ 5098 h 1565807"/>
              <a:gd name="connsiteX9" fmla="*/ 1867205 w 1956297"/>
              <a:gd name="connsiteY9" fmla="*/ 119398 h 1565807"/>
              <a:gd name="connsiteX10" fmla="*/ 1867205 w 1956297"/>
              <a:gd name="connsiteY10" fmla="*/ 309898 h 1565807"/>
              <a:gd name="connsiteX11" fmla="*/ 1810055 w 1956297"/>
              <a:gd name="connsiteY11" fmla="*/ 462298 h 1565807"/>
              <a:gd name="connsiteX12" fmla="*/ 1848155 w 1956297"/>
              <a:gd name="connsiteY12" fmla="*/ 595648 h 1565807"/>
              <a:gd name="connsiteX13" fmla="*/ 1924355 w 1956297"/>
              <a:gd name="connsiteY13" fmla="*/ 767098 h 1565807"/>
              <a:gd name="connsiteX14" fmla="*/ 1943405 w 1956297"/>
              <a:gd name="connsiteY14" fmla="*/ 976648 h 1565807"/>
              <a:gd name="connsiteX15" fmla="*/ 1733855 w 1956297"/>
              <a:gd name="connsiteY15" fmla="*/ 1033798 h 1565807"/>
              <a:gd name="connsiteX16" fmla="*/ 1505255 w 1956297"/>
              <a:gd name="connsiteY16" fmla="*/ 957598 h 1565807"/>
              <a:gd name="connsiteX17" fmla="*/ 1333805 w 1956297"/>
              <a:gd name="connsiteY17" fmla="*/ 995698 h 1565807"/>
              <a:gd name="connsiteX18" fmla="*/ 1181405 w 1956297"/>
              <a:gd name="connsiteY18" fmla="*/ 1109998 h 1565807"/>
              <a:gd name="connsiteX19" fmla="*/ 1009955 w 1956297"/>
              <a:gd name="connsiteY19" fmla="*/ 1129048 h 1565807"/>
              <a:gd name="connsiteX20" fmla="*/ 876605 w 1956297"/>
              <a:gd name="connsiteY20" fmla="*/ 1129048 h 1565807"/>
              <a:gd name="connsiteX21" fmla="*/ 705155 w 1956297"/>
              <a:gd name="connsiteY21" fmla="*/ 1319548 h 1565807"/>
              <a:gd name="connsiteX22" fmla="*/ 381305 w 1956297"/>
              <a:gd name="connsiteY22" fmla="*/ 1452898 h 1565807"/>
              <a:gd name="connsiteX23" fmla="*/ 76505 w 1956297"/>
              <a:gd name="connsiteY23" fmla="*/ 1490998 h 1565807"/>
              <a:gd name="connsiteX24" fmla="*/ 305 w 1956297"/>
              <a:gd name="connsiteY24" fmla="*/ 1490998 h 1565807"/>
              <a:gd name="connsiteX25" fmla="*/ 38405 w 1956297"/>
              <a:gd name="connsiteY25" fmla="*/ 519448 h 1565807"/>
              <a:gd name="connsiteX0" fmla="*/ 22786 w 1959728"/>
              <a:gd name="connsiteY0" fmla="*/ 614698 h 1557343"/>
              <a:gd name="connsiteX1" fmla="*/ 118036 w 1959728"/>
              <a:gd name="connsiteY1" fmla="*/ 538498 h 1557343"/>
              <a:gd name="connsiteX2" fmla="*/ 251386 w 1959728"/>
              <a:gd name="connsiteY2" fmla="*/ 576598 h 1557343"/>
              <a:gd name="connsiteX3" fmla="*/ 537136 w 1959728"/>
              <a:gd name="connsiteY3" fmla="*/ 462298 h 1557343"/>
              <a:gd name="connsiteX4" fmla="*/ 822886 w 1959728"/>
              <a:gd name="connsiteY4" fmla="*/ 424198 h 1557343"/>
              <a:gd name="connsiteX5" fmla="*/ 918136 w 1959728"/>
              <a:gd name="connsiteY5" fmla="*/ 252748 h 1557343"/>
              <a:gd name="connsiteX6" fmla="*/ 1108636 w 1959728"/>
              <a:gd name="connsiteY6" fmla="*/ 62248 h 1557343"/>
              <a:gd name="connsiteX7" fmla="*/ 1375336 w 1959728"/>
              <a:gd name="connsiteY7" fmla="*/ 24148 h 1557343"/>
              <a:gd name="connsiteX8" fmla="*/ 1680136 w 1959728"/>
              <a:gd name="connsiteY8" fmla="*/ 5098 h 1557343"/>
              <a:gd name="connsiteX9" fmla="*/ 1870636 w 1959728"/>
              <a:gd name="connsiteY9" fmla="*/ 119398 h 1557343"/>
              <a:gd name="connsiteX10" fmla="*/ 1870636 w 1959728"/>
              <a:gd name="connsiteY10" fmla="*/ 309898 h 1557343"/>
              <a:gd name="connsiteX11" fmla="*/ 1813486 w 1959728"/>
              <a:gd name="connsiteY11" fmla="*/ 462298 h 1557343"/>
              <a:gd name="connsiteX12" fmla="*/ 1851586 w 1959728"/>
              <a:gd name="connsiteY12" fmla="*/ 595648 h 1557343"/>
              <a:gd name="connsiteX13" fmla="*/ 1927786 w 1959728"/>
              <a:gd name="connsiteY13" fmla="*/ 767098 h 1557343"/>
              <a:gd name="connsiteX14" fmla="*/ 1946836 w 1959728"/>
              <a:gd name="connsiteY14" fmla="*/ 976648 h 1557343"/>
              <a:gd name="connsiteX15" fmla="*/ 1737286 w 1959728"/>
              <a:gd name="connsiteY15" fmla="*/ 1033798 h 1557343"/>
              <a:gd name="connsiteX16" fmla="*/ 1508686 w 1959728"/>
              <a:gd name="connsiteY16" fmla="*/ 957598 h 1557343"/>
              <a:gd name="connsiteX17" fmla="*/ 1337236 w 1959728"/>
              <a:gd name="connsiteY17" fmla="*/ 995698 h 1557343"/>
              <a:gd name="connsiteX18" fmla="*/ 1184836 w 1959728"/>
              <a:gd name="connsiteY18" fmla="*/ 1109998 h 1557343"/>
              <a:gd name="connsiteX19" fmla="*/ 1013386 w 1959728"/>
              <a:gd name="connsiteY19" fmla="*/ 1129048 h 1557343"/>
              <a:gd name="connsiteX20" fmla="*/ 880036 w 1959728"/>
              <a:gd name="connsiteY20" fmla="*/ 1129048 h 1557343"/>
              <a:gd name="connsiteX21" fmla="*/ 708586 w 1959728"/>
              <a:gd name="connsiteY21" fmla="*/ 1319548 h 1557343"/>
              <a:gd name="connsiteX22" fmla="*/ 384736 w 1959728"/>
              <a:gd name="connsiteY22" fmla="*/ 1452898 h 1557343"/>
              <a:gd name="connsiteX23" fmla="*/ 79936 w 1959728"/>
              <a:gd name="connsiteY23" fmla="*/ 1490998 h 1557343"/>
              <a:gd name="connsiteX24" fmla="*/ 3736 w 1959728"/>
              <a:gd name="connsiteY24" fmla="*/ 1490998 h 1557343"/>
              <a:gd name="connsiteX25" fmla="*/ 22786 w 1959728"/>
              <a:gd name="connsiteY25" fmla="*/ 614698 h 1557343"/>
              <a:gd name="connsiteX0" fmla="*/ 22786 w 1959728"/>
              <a:gd name="connsiteY0" fmla="*/ 652798 h 1554522"/>
              <a:gd name="connsiteX1" fmla="*/ 118036 w 1959728"/>
              <a:gd name="connsiteY1" fmla="*/ 538498 h 1554522"/>
              <a:gd name="connsiteX2" fmla="*/ 251386 w 1959728"/>
              <a:gd name="connsiteY2" fmla="*/ 576598 h 1554522"/>
              <a:gd name="connsiteX3" fmla="*/ 537136 w 1959728"/>
              <a:gd name="connsiteY3" fmla="*/ 462298 h 1554522"/>
              <a:gd name="connsiteX4" fmla="*/ 822886 w 1959728"/>
              <a:gd name="connsiteY4" fmla="*/ 424198 h 1554522"/>
              <a:gd name="connsiteX5" fmla="*/ 918136 w 1959728"/>
              <a:gd name="connsiteY5" fmla="*/ 252748 h 1554522"/>
              <a:gd name="connsiteX6" fmla="*/ 1108636 w 1959728"/>
              <a:gd name="connsiteY6" fmla="*/ 62248 h 1554522"/>
              <a:gd name="connsiteX7" fmla="*/ 1375336 w 1959728"/>
              <a:gd name="connsiteY7" fmla="*/ 24148 h 1554522"/>
              <a:gd name="connsiteX8" fmla="*/ 1680136 w 1959728"/>
              <a:gd name="connsiteY8" fmla="*/ 5098 h 1554522"/>
              <a:gd name="connsiteX9" fmla="*/ 1870636 w 1959728"/>
              <a:gd name="connsiteY9" fmla="*/ 119398 h 1554522"/>
              <a:gd name="connsiteX10" fmla="*/ 1870636 w 1959728"/>
              <a:gd name="connsiteY10" fmla="*/ 309898 h 1554522"/>
              <a:gd name="connsiteX11" fmla="*/ 1813486 w 1959728"/>
              <a:gd name="connsiteY11" fmla="*/ 462298 h 1554522"/>
              <a:gd name="connsiteX12" fmla="*/ 1851586 w 1959728"/>
              <a:gd name="connsiteY12" fmla="*/ 595648 h 1554522"/>
              <a:gd name="connsiteX13" fmla="*/ 1927786 w 1959728"/>
              <a:gd name="connsiteY13" fmla="*/ 767098 h 1554522"/>
              <a:gd name="connsiteX14" fmla="*/ 1946836 w 1959728"/>
              <a:gd name="connsiteY14" fmla="*/ 976648 h 1554522"/>
              <a:gd name="connsiteX15" fmla="*/ 1737286 w 1959728"/>
              <a:gd name="connsiteY15" fmla="*/ 1033798 h 1554522"/>
              <a:gd name="connsiteX16" fmla="*/ 1508686 w 1959728"/>
              <a:gd name="connsiteY16" fmla="*/ 957598 h 1554522"/>
              <a:gd name="connsiteX17" fmla="*/ 1337236 w 1959728"/>
              <a:gd name="connsiteY17" fmla="*/ 995698 h 1554522"/>
              <a:gd name="connsiteX18" fmla="*/ 1184836 w 1959728"/>
              <a:gd name="connsiteY18" fmla="*/ 1109998 h 1554522"/>
              <a:gd name="connsiteX19" fmla="*/ 1013386 w 1959728"/>
              <a:gd name="connsiteY19" fmla="*/ 1129048 h 1554522"/>
              <a:gd name="connsiteX20" fmla="*/ 880036 w 1959728"/>
              <a:gd name="connsiteY20" fmla="*/ 1129048 h 1554522"/>
              <a:gd name="connsiteX21" fmla="*/ 708586 w 1959728"/>
              <a:gd name="connsiteY21" fmla="*/ 1319548 h 1554522"/>
              <a:gd name="connsiteX22" fmla="*/ 384736 w 1959728"/>
              <a:gd name="connsiteY22" fmla="*/ 1452898 h 1554522"/>
              <a:gd name="connsiteX23" fmla="*/ 79936 w 1959728"/>
              <a:gd name="connsiteY23" fmla="*/ 1490998 h 1554522"/>
              <a:gd name="connsiteX24" fmla="*/ 3736 w 1959728"/>
              <a:gd name="connsiteY24" fmla="*/ 1490998 h 1554522"/>
              <a:gd name="connsiteX25" fmla="*/ 22786 w 1959728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21769 w 1958711"/>
              <a:gd name="connsiteY0" fmla="*/ 652798 h 1554522"/>
              <a:gd name="connsiteX1" fmla="*/ 67858 w 1958711"/>
              <a:gd name="connsiteY1" fmla="*/ 553247 h 1554522"/>
              <a:gd name="connsiteX2" fmla="*/ 250369 w 1958711"/>
              <a:gd name="connsiteY2" fmla="*/ 576598 h 1554522"/>
              <a:gd name="connsiteX3" fmla="*/ 536119 w 1958711"/>
              <a:gd name="connsiteY3" fmla="*/ 462298 h 1554522"/>
              <a:gd name="connsiteX4" fmla="*/ 821869 w 1958711"/>
              <a:gd name="connsiteY4" fmla="*/ 424198 h 1554522"/>
              <a:gd name="connsiteX5" fmla="*/ 917119 w 1958711"/>
              <a:gd name="connsiteY5" fmla="*/ 252748 h 1554522"/>
              <a:gd name="connsiteX6" fmla="*/ 1107619 w 1958711"/>
              <a:gd name="connsiteY6" fmla="*/ 62248 h 1554522"/>
              <a:gd name="connsiteX7" fmla="*/ 1374319 w 1958711"/>
              <a:gd name="connsiteY7" fmla="*/ 24148 h 1554522"/>
              <a:gd name="connsiteX8" fmla="*/ 1679119 w 1958711"/>
              <a:gd name="connsiteY8" fmla="*/ 5098 h 1554522"/>
              <a:gd name="connsiteX9" fmla="*/ 1869619 w 1958711"/>
              <a:gd name="connsiteY9" fmla="*/ 119398 h 1554522"/>
              <a:gd name="connsiteX10" fmla="*/ 1869619 w 1958711"/>
              <a:gd name="connsiteY10" fmla="*/ 309898 h 1554522"/>
              <a:gd name="connsiteX11" fmla="*/ 1812469 w 1958711"/>
              <a:gd name="connsiteY11" fmla="*/ 462298 h 1554522"/>
              <a:gd name="connsiteX12" fmla="*/ 1850569 w 1958711"/>
              <a:gd name="connsiteY12" fmla="*/ 595648 h 1554522"/>
              <a:gd name="connsiteX13" fmla="*/ 1926769 w 1958711"/>
              <a:gd name="connsiteY13" fmla="*/ 767098 h 1554522"/>
              <a:gd name="connsiteX14" fmla="*/ 1945819 w 1958711"/>
              <a:gd name="connsiteY14" fmla="*/ 976648 h 1554522"/>
              <a:gd name="connsiteX15" fmla="*/ 1736269 w 1958711"/>
              <a:gd name="connsiteY15" fmla="*/ 1033798 h 1554522"/>
              <a:gd name="connsiteX16" fmla="*/ 1507669 w 1958711"/>
              <a:gd name="connsiteY16" fmla="*/ 957598 h 1554522"/>
              <a:gd name="connsiteX17" fmla="*/ 1336219 w 1958711"/>
              <a:gd name="connsiteY17" fmla="*/ 995698 h 1554522"/>
              <a:gd name="connsiteX18" fmla="*/ 1183819 w 1958711"/>
              <a:gd name="connsiteY18" fmla="*/ 1109998 h 1554522"/>
              <a:gd name="connsiteX19" fmla="*/ 1012369 w 1958711"/>
              <a:gd name="connsiteY19" fmla="*/ 1129048 h 1554522"/>
              <a:gd name="connsiteX20" fmla="*/ 879019 w 1958711"/>
              <a:gd name="connsiteY20" fmla="*/ 1129048 h 1554522"/>
              <a:gd name="connsiteX21" fmla="*/ 707569 w 1958711"/>
              <a:gd name="connsiteY21" fmla="*/ 1319548 h 1554522"/>
              <a:gd name="connsiteX22" fmla="*/ 383719 w 1958711"/>
              <a:gd name="connsiteY22" fmla="*/ 1452898 h 1554522"/>
              <a:gd name="connsiteX23" fmla="*/ 78919 w 1958711"/>
              <a:gd name="connsiteY23" fmla="*/ 1490998 h 1554522"/>
              <a:gd name="connsiteX24" fmla="*/ 2719 w 1958711"/>
              <a:gd name="connsiteY24" fmla="*/ 1490998 h 1554522"/>
              <a:gd name="connsiteX25" fmla="*/ 21769 w 1958711"/>
              <a:gd name="connsiteY25" fmla="*/ 652798 h 1554522"/>
              <a:gd name="connsiteX0" fmla="*/ 17816 w 1959674"/>
              <a:gd name="connsiteY0" fmla="*/ 733915 h 1548515"/>
              <a:gd name="connsiteX1" fmla="*/ 68821 w 1959674"/>
              <a:gd name="connsiteY1" fmla="*/ 553247 h 1548515"/>
              <a:gd name="connsiteX2" fmla="*/ 251332 w 1959674"/>
              <a:gd name="connsiteY2" fmla="*/ 576598 h 1548515"/>
              <a:gd name="connsiteX3" fmla="*/ 537082 w 1959674"/>
              <a:gd name="connsiteY3" fmla="*/ 462298 h 1548515"/>
              <a:gd name="connsiteX4" fmla="*/ 822832 w 1959674"/>
              <a:gd name="connsiteY4" fmla="*/ 424198 h 1548515"/>
              <a:gd name="connsiteX5" fmla="*/ 918082 w 1959674"/>
              <a:gd name="connsiteY5" fmla="*/ 252748 h 1548515"/>
              <a:gd name="connsiteX6" fmla="*/ 1108582 w 1959674"/>
              <a:gd name="connsiteY6" fmla="*/ 62248 h 1548515"/>
              <a:gd name="connsiteX7" fmla="*/ 1375282 w 1959674"/>
              <a:gd name="connsiteY7" fmla="*/ 24148 h 1548515"/>
              <a:gd name="connsiteX8" fmla="*/ 1680082 w 1959674"/>
              <a:gd name="connsiteY8" fmla="*/ 5098 h 1548515"/>
              <a:gd name="connsiteX9" fmla="*/ 1870582 w 1959674"/>
              <a:gd name="connsiteY9" fmla="*/ 119398 h 1548515"/>
              <a:gd name="connsiteX10" fmla="*/ 1870582 w 1959674"/>
              <a:gd name="connsiteY10" fmla="*/ 309898 h 1548515"/>
              <a:gd name="connsiteX11" fmla="*/ 1813432 w 1959674"/>
              <a:gd name="connsiteY11" fmla="*/ 462298 h 1548515"/>
              <a:gd name="connsiteX12" fmla="*/ 1851532 w 1959674"/>
              <a:gd name="connsiteY12" fmla="*/ 595648 h 1548515"/>
              <a:gd name="connsiteX13" fmla="*/ 1927732 w 1959674"/>
              <a:gd name="connsiteY13" fmla="*/ 767098 h 1548515"/>
              <a:gd name="connsiteX14" fmla="*/ 1946782 w 1959674"/>
              <a:gd name="connsiteY14" fmla="*/ 976648 h 1548515"/>
              <a:gd name="connsiteX15" fmla="*/ 1737232 w 1959674"/>
              <a:gd name="connsiteY15" fmla="*/ 1033798 h 1548515"/>
              <a:gd name="connsiteX16" fmla="*/ 1508632 w 1959674"/>
              <a:gd name="connsiteY16" fmla="*/ 957598 h 1548515"/>
              <a:gd name="connsiteX17" fmla="*/ 1337182 w 1959674"/>
              <a:gd name="connsiteY17" fmla="*/ 995698 h 1548515"/>
              <a:gd name="connsiteX18" fmla="*/ 1184782 w 1959674"/>
              <a:gd name="connsiteY18" fmla="*/ 1109998 h 1548515"/>
              <a:gd name="connsiteX19" fmla="*/ 1013332 w 1959674"/>
              <a:gd name="connsiteY19" fmla="*/ 1129048 h 1548515"/>
              <a:gd name="connsiteX20" fmla="*/ 879982 w 1959674"/>
              <a:gd name="connsiteY20" fmla="*/ 1129048 h 1548515"/>
              <a:gd name="connsiteX21" fmla="*/ 708532 w 1959674"/>
              <a:gd name="connsiteY21" fmla="*/ 1319548 h 1548515"/>
              <a:gd name="connsiteX22" fmla="*/ 384682 w 1959674"/>
              <a:gd name="connsiteY22" fmla="*/ 1452898 h 1548515"/>
              <a:gd name="connsiteX23" fmla="*/ 79882 w 1959674"/>
              <a:gd name="connsiteY23" fmla="*/ 1490998 h 1548515"/>
              <a:gd name="connsiteX24" fmla="*/ 3682 w 1959674"/>
              <a:gd name="connsiteY24" fmla="*/ 1490998 h 1548515"/>
              <a:gd name="connsiteX25" fmla="*/ 17816 w 1959674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  <a:gd name="connsiteX0" fmla="*/ 17172 w 1959030"/>
              <a:gd name="connsiteY0" fmla="*/ 733915 h 1548515"/>
              <a:gd name="connsiteX1" fmla="*/ 36222 w 1959030"/>
              <a:gd name="connsiteY1" fmla="*/ 622073 h 1548515"/>
              <a:gd name="connsiteX2" fmla="*/ 250688 w 1959030"/>
              <a:gd name="connsiteY2" fmla="*/ 576598 h 1548515"/>
              <a:gd name="connsiteX3" fmla="*/ 536438 w 1959030"/>
              <a:gd name="connsiteY3" fmla="*/ 462298 h 1548515"/>
              <a:gd name="connsiteX4" fmla="*/ 822188 w 1959030"/>
              <a:gd name="connsiteY4" fmla="*/ 424198 h 1548515"/>
              <a:gd name="connsiteX5" fmla="*/ 917438 w 1959030"/>
              <a:gd name="connsiteY5" fmla="*/ 252748 h 1548515"/>
              <a:gd name="connsiteX6" fmla="*/ 1107938 w 1959030"/>
              <a:gd name="connsiteY6" fmla="*/ 62248 h 1548515"/>
              <a:gd name="connsiteX7" fmla="*/ 1374638 w 1959030"/>
              <a:gd name="connsiteY7" fmla="*/ 24148 h 1548515"/>
              <a:gd name="connsiteX8" fmla="*/ 1679438 w 1959030"/>
              <a:gd name="connsiteY8" fmla="*/ 5098 h 1548515"/>
              <a:gd name="connsiteX9" fmla="*/ 1869938 w 1959030"/>
              <a:gd name="connsiteY9" fmla="*/ 119398 h 1548515"/>
              <a:gd name="connsiteX10" fmla="*/ 1869938 w 1959030"/>
              <a:gd name="connsiteY10" fmla="*/ 309898 h 1548515"/>
              <a:gd name="connsiteX11" fmla="*/ 1812788 w 1959030"/>
              <a:gd name="connsiteY11" fmla="*/ 462298 h 1548515"/>
              <a:gd name="connsiteX12" fmla="*/ 1850888 w 1959030"/>
              <a:gd name="connsiteY12" fmla="*/ 595648 h 1548515"/>
              <a:gd name="connsiteX13" fmla="*/ 1927088 w 1959030"/>
              <a:gd name="connsiteY13" fmla="*/ 767098 h 1548515"/>
              <a:gd name="connsiteX14" fmla="*/ 1946138 w 1959030"/>
              <a:gd name="connsiteY14" fmla="*/ 976648 h 1548515"/>
              <a:gd name="connsiteX15" fmla="*/ 1736588 w 1959030"/>
              <a:gd name="connsiteY15" fmla="*/ 1033798 h 1548515"/>
              <a:gd name="connsiteX16" fmla="*/ 1507988 w 1959030"/>
              <a:gd name="connsiteY16" fmla="*/ 957598 h 1548515"/>
              <a:gd name="connsiteX17" fmla="*/ 1336538 w 1959030"/>
              <a:gd name="connsiteY17" fmla="*/ 995698 h 1548515"/>
              <a:gd name="connsiteX18" fmla="*/ 1184138 w 1959030"/>
              <a:gd name="connsiteY18" fmla="*/ 1109998 h 1548515"/>
              <a:gd name="connsiteX19" fmla="*/ 1012688 w 1959030"/>
              <a:gd name="connsiteY19" fmla="*/ 1129048 h 1548515"/>
              <a:gd name="connsiteX20" fmla="*/ 879338 w 1959030"/>
              <a:gd name="connsiteY20" fmla="*/ 1129048 h 1548515"/>
              <a:gd name="connsiteX21" fmla="*/ 707888 w 1959030"/>
              <a:gd name="connsiteY21" fmla="*/ 1319548 h 1548515"/>
              <a:gd name="connsiteX22" fmla="*/ 384038 w 1959030"/>
              <a:gd name="connsiteY22" fmla="*/ 1452898 h 1548515"/>
              <a:gd name="connsiteX23" fmla="*/ 79238 w 1959030"/>
              <a:gd name="connsiteY23" fmla="*/ 1490998 h 1548515"/>
              <a:gd name="connsiteX24" fmla="*/ 3038 w 1959030"/>
              <a:gd name="connsiteY24" fmla="*/ 1490998 h 1548515"/>
              <a:gd name="connsiteX25" fmla="*/ 17172 w 1959030"/>
              <a:gd name="connsiteY25" fmla="*/ 733915 h 154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959030" h="1548515">
                <a:moveTo>
                  <a:pt x="17172" y="733915"/>
                </a:moveTo>
                <a:cubicBezTo>
                  <a:pt x="22703" y="589094"/>
                  <a:pt x="39090" y="749073"/>
                  <a:pt x="36222" y="622073"/>
                </a:cubicBezTo>
                <a:cubicBezTo>
                  <a:pt x="33354" y="495073"/>
                  <a:pt x="167319" y="603227"/>
                  <a:pt x="250688" y="576598"/>
                </a:cubicBezTo>
                <a:cubicBezTo>
                  <a:pt x="334057" y="549969"/>
                  <a:pt x="441188" y="487698"/>
                  <a:pt x="536438" y="462298"/>
                </a:cubicBezTo>
                <a:cubicBezTo>
                  <a:pt x="631688" y="436898"/>
                  <a:pt x="758688" y="459123"/>
                  <a:pt x="822188" y="424198"/>
                </a:cubicBezTo>
                <a:cubicBezTo>
                  <a:pt x="885688" y="389273"/>
                  <a:pt x="869813" y="313073"/>
                  <a:pt x="917438" y="252748"/>
                </a:cubicBezTo>
                <a:cubicBezTo>
                  <a:pt x="965063" y="192423"/>
                  <a:pt x="1031738" y="100348"/>
                  <a:pt x="1107938" y="62248"/>
                </a:cubicBezTo>
                <a:cubicBezTo>
                  <a:pt x="1184138" y="24148"/>
                  <a:pt x="1279388" y="33673"/>
                  <a:pt x="1374638" y="24148"/>
                </a:cubicBezTo>
                <a:cubicBezTo>
                  <a:pt x="1469888" y="14623"/>
                  <a:pt x="1596888" y="-10777"/>
                  <a:pt x="1679438" y="5098"/>
                </a:cubicBezTo>
                <a:cubicBezTo>
                  <a:pt x="1761988" y="20973"/>
                  <a:pt x="1838188" y="68598"/>
                  <a:pt x="1869938" y="119398"/>
                </a:cubicBezTo>
                <a:cubicBezTo>
                  <a:pt x="1901688" y="170198"/>
                  <a:pt x="1879463" y="252748"/>
                  <a:pt x="1869938" y="309898"/>
                </a:cubicBezTo>
                <a:cubicBezTo>
                  <a:pt x="1860413" y="367048"/>
                  <a:pt x="1815963" y="414673"/>
                  <a:pt x="1812788" y="462298"/>
                </a:cubicBezTo>
                <a:cubicBezTo>
                  <a:pt x="1809613" y="509923"/>
                  <a:pt x="1831838" y="544848"/>
                  <a:pt x="1850888" y="595648"/>
                </a:cubicBezTo>
                <a:cubicBezTo>
                  <a:pt x="1869938" y="646448"/>
                  <a:pt x="1911213" y="703598"/>
                  <a:pt x="1927088" y="767098"/>
                </a:cubicBezTo>
                <a:cubicBezTo>
                  <a:pt x="1942963" y="830598"/>
                  <a:pt x="1977888" y="932198"/>
                  <a:pt x="1946138" y="976648"/>
                </a:cubicBezTo>
                <a:cubicBezTo>
                  <a:pt x="1914388" y="1021098"/>
                  <a:pt x="1809613" y="1036973"/>
                  <a:pt x="1736588" y="1033798"/>
                </a:cubicBezTo>
                <a:cubicBezTo>
                  <a:pt x="1663563" y="1030623"/>
                  <a:pt x="1574663" y="963948"/>
                  <a:pt x="1507988" y="957598"/>
                </a:cubicBezTo>
                <a:cubicBezTo>
                  <a:pt x="1441313" y="951248"/>
                  <a:pt x="1390513" y="970298"/>
                  <a:pt x="1336538" y="995698"/>
                </a:cubicBezTo>
                <a:cubicBezTo>
                  <a:pt x="1282563" y="1021098"/>
                  <a:pt x="1238113" y="1087773"/>
                  <a:pt x="1184138" y="1109998"/>
                </a:cubicBezTo>
                <a:cubicBezTo>
                  <a:pt x="1130163" y="1132223"/>
                  <a:pt x="1063488" y="1125873"/>
                  <a:pt x="1012688" y="1129048"/>
                </a:cubicBezTo>
                <a:cubicBezTo>
                  <a:pt x="961888" y="1132223"/>
                  <a:pt x="930138" y="1097298"/>
                  <a:pt x="879338" y="1129048"/>
                </a:cubicBezTo>
                <a:cubicBezTo>
                  <a:pt x="828538" y="1160798"/>
                  <a:pt x="790438" y="1265573"/>
                  <a:pt x="707888" y="1319548"/>
                </a:cubicBezTo>
                <a:cubicBezTo>
                  <a:pt x="625338" y="1373523"/>
                  <a:pt x="488813" y="1424323"/>
                  <a:pt x="384038" y="1452898"/>
                </a:cubicBezTo>
                <a:cubicBezTo>
                  <a:pt x="279263" y="1481473"/>
                  <a:pt x="142738" y="1484648"/>
                  <a:pt x="79238" y="1490998"/>
                </a:cubicBezTo>
                <a:cubicBezTo>
                  <a:pt x="15738" y="1497348"/>
                  <a:pt x="13382" y="1617178"/>
                  <a:pt x="3038" y="1490998"/>
                </a:cubicBezTo>
                <a:cubicBezTo>
                  <a:pt x="-7306" y="1364818"/>
                  <a:pt x="11641" y="878736"/>
                  <a:pt x="17172" y="73391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1201400" y="11838385"/>
            <a:ext cx="3924300" cy="402158"/>
          </a:xfrm>
          <a:custGeom>
            <a:avLst/>
            <a:gdLst>
              <a:gd name="connsiteX0" fmla="*/ 0 w 3924300"/>
              <a:gd name="connsiteY0" fmla="*/ 125015 h 402158"/>
              <a:gd name="connsiteX1" fmla="*/ 457200 w 3924300"/>
              <a:gd name="connsiteY1" fmla="*/ 182165 h 402158"/>
              <a:gd name="connsiteX2" fmla="*/ 838200 w 3924300"/>
              <a:gd name="connsiteY2" fmla="*/ 182165 h 402158"/>
              <a:gd name="connsiteX3" fmla="*/ 1143000 w 3924300"/>
              <a:gd name="connsiteY3" fmla="*/ 334565 h 402158"/>
              <a:gd name="connsiteX4" fmla="*/ 1390650 w 3924300"/>
              <a:gd name="connsiteY4" fmla="*/ 372665 h 402158"/>
              <a:gd name="connsiteX5" fmla="*/ 1771650 w 3924300"/>
              <a:gd name="connsiteY5" fmla="*/ 391715 h 402158"/>
              <a:gd name="connsiteX6" fmla="*/ 2152650 w 3924300"/>
              <a:gd name="connsiteY6" fmla="*/ 201215 h 402158"/>
              <a:gd name="connsiteX7" fmla="*/ 2609850 w 3924300"/>
              <a:gd name="connsiteY7" fmla="*/ 29765 h 402158"/>
              <a:gd name="connsiteX8" fmla="*/ 3067050 w 3924300"/>
              <a:gd name="connsiteY8" fmla="*/ 10715 h 402158"/>
              <a:gd name="connsiteX9" fmla="*/ 3924300 w 3924300"/>
              <a:gd name="connsiteY9" fmla="*/ 144065 h 40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24300" h="402158">
                <a:moveTo>
                  <a:pt x="0" y="125015"/>
                </a:moveTo>
                <a:cubicBezTo>
                  <a:pt x="158750" y="148827"/>
                  <a:pt x="317500" y="172640"/>
                  <a:pt x="457200" y="182165"/>
                </a:cubicBezTo>
                <a:cubicBezTo>
                  <a:pt x="596900" y="191690"/>
                  <a:pt x="723900" y="156765"/>
                  <a:pt x="838200" y="182165"/>
                </a:cubicBezTo>
                <a:cubicBezTo>
                  <a:pt x="952500" y="207565"/>
                  <a:pt x="1050925" y="302815"/>
                  <a:pt x="1143000" y="334565"/>
                </a:cubicBezTo>
                <a:cubicBezTo>
                  <a:pt x="1235075" y="366315"/>
                  <a:pt x="1285875" y="363140"/>
                  <a:pt x="1390650" y="372665"/>
                </a:cubicBezTo>
                <a:cubicBezTo>
                  <a:pt x="1495425" y="382190"/>
                  <a:pt x="1644650" y="420290"/>
                  <a:pt x="1771650" y="391715"/>
                </a:cubicBezTo>
                <a:cubicBezTo>
                  <a:pt x="1898650" y="363140"/>
                  <a:pt x="2012950" y="261540"/>
                  <a:pt x="2152650" y="201215"/>
                </a:cubicBezTo>
                <a:cubicBezTo>
                  <a:pt x="2292350" y="140890"/>
                  <a:pt x="2457450" y="61515"/>
                  <a:pt x="2609850" y="29765"/>
                </a:cubicBezTo>
                <a:cubicBezTo>
                  <a:pt x="2762250" y="-1985"/>
                  <a:pt x="2847975" y="-8335"/>
                  <a:pt x="3067050" y="10715"/>
                </a:cubicBezTo>
                <a:cubicBezTo>
                  <a:pt x="3286125" y="29765"/>
                  <a:pt x="3924300" y="144065"/>
                  <a:pt x="3924300" y="1440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1418324" y="10668000"/>
            <a:ext cx="1905000" cy="934338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9297839" y="14249400"/>
            <a:ext cx="970111" cy="2228850"/>
          </a:xfrm>
          <a:custGeom>
            <a:avLst/>
            <a:gdLst>
              <a:gd name="connsiteX0" fmla="*/ 36661 w 970111"/>
              <a:gd name="connsiteY0" fmla="*/ 0 h 2228850"/>
              <a:gd name="connsiteX1" fmla="*/ 36661 w 970111"/>
              <a:gd name="connsiteY1" fmla="*/ 285750 h 2228850"/>
              <a:gd name="connsiteX2" fmla="*/ 417661 w 970111"/>
              <a:gd name="connsiteY2" fmla="*/ 590550 h 2228850"/>
              <a:gd name="connsiteX3" fmla="*/ 379561 w 970111"/>
              <a:gd name="connsiteY3" fmla="*/ 914400 h 2228850"/>
              <a:gd name="connsiteX4" fmla="*/ 531961 w 970111"/>
              <a:gd name="connsiteY4" fmla="*/ 1181100 h 2228850"/>
              <a:gd name="connsiteX5" fmla="*/ 779611 w 970111"/>
              <a:gd name="connsiteY5" fmla="*/ 1524000 h 2228850"/>
              <a:gd name="connsiteX6" fmla="*/ 817711 w 970111"/>
              <a:gd name="connsiteY6" fmla="*/ 1943100 h 2228850"/>
              <a:gd name="connsiteX7" fmla="*/ 970111 w 970111"/>
              <a:gd name="connsiteY7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111" h="2228850">
                <a:moveTo>
                  <a:pt x="36661" y="0"/>
                </a:moveTo>
                <a:cubicBezTo>
                  <a:pt x="4911" y="93662"/>
                  <a:pt x="-26839" y="187325"/>
                  <a:pt x="36661" y="285750"/>
                </a:cubicBezTo>
                <a:cubicBezTo>
                  <a:pt x="100161" y="384175"/>
                  <a:pt x="360511" y="485775"/>
                  <a:pt x="417661" y="590550"/>
                </a:cubicBezTo>
                <a:cubicBezTo>
                  <a:pt x="474811" y="695325"/>
                  <a:pt x="360511" y="815975"/>
                  <a:pt x="379561" y="914400"/>
                </a:cubicBezTo>
                <a:cubicBezTo>
                  <a:pt x="398611" y="1012825"/>
                  <a:pt x="465286" y="1079500"/>
                  <a:pt x="531961" y="1181100"/>
                </a:cubicBezTo>
                <a:cubicBezTo>
                  <a:pt x="598636" y="1282700"/>
                  <a:pt x="731986" y="1397000"/>
                  <a:pt x="779611" y="1524000"/>
                </a:cubicBezTo>
                <a:cubicBezTo>
                  <a:pt x="827236" y="1651000"/>
                  <a:pt x="785961" y="1825625"/>
                  <a:pt x="817711" y="1943100"/>
                </a:cubicBezTo>
                <a:cubicBezTo>
                  <a:pt x="849461" y="2060575"/>
                  <a:pt x="912961" y="2225675"/>
                  <a:pt x="970111" y="22288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1047588" y="9216375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42" name="TextBox 41"/>
          <p:cNvSpPr txBox="1"/>
          <p:nvPr/>
        </p:nvSpPr>
        <p:spPr>
          <a:xfrm>
            <a:off x="8159141" y="60177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54" name="Group 53"/>
          <p:cNvGrpSpPr/>
          <p:nvPr/>
        </p:nvGrpSpPr>
        <p:grpSpPr>
          <a:xfrm>
            <a:off x="514350" y="647700"/>
            <a:ext cx="13832663" cy="16486272"/>
            <a:chOff x="514350" y="647700"/>
            <a:chExt cx="13832663" cy="16486272"/>
          </a:xfrm>
        </p:grpSpPr>
        <p:grpSp>
          <p:nvGrpSpPr>
            <p:cNvPr id="55" name="Group 54"/>
            <p:cNvGrpSpPr/>
            <p:nvPr/>
          </p:nvGrpSpPr>
          <p:grpSpPr>
            <a:xfrm>
              <a:off x="7680159" y="9923271"/>
              <a:ext cx="6666854" cy="7210701"/>
              <a:chOff x="7680159" y="9923271"/>
              <a:chExt cx="6666854" cy="7210701"/>
            </a:xfrm>
          </p:grpSpPr>
          <p:sp>
            <p:nvSpPr>
              <p:cNvPr id="72" name="Freeform 71"/>
              <p:cNvSpPr/>
              <p:nvPr/>
            </p:nvSpPr>
            <p:spPr>
              <a:xfrm>
                <a:off x="7696200" y="9925050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7680159" y="9933072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7680967" y="9923271"/>
                <a:ext cx="6650813" cy="720090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50813" h="7200900">
                    <a:moveTo>
                      <a:pt x="0" y="7200900"/>
                    </a:moveTo>
                    <a:cubicBezTo>
                      <a:pt x="147637" y="6927850"/>
                      <a:pt x="295275" y="6654800"/>
                      <a:pt x="457200" y="6477000"/>
                    </a:cubicBezTo>
                    <a:cubicBezTo>
                      <a:pt x="619125" y="6299200"/>
                      <a:pt x="831850" y="6270625"/>
                      <a:pt x="971550" y="6134100"/>
                    </a:cubicBezTo>
                    <a:cubicBezTo>
                      <a:pt x="1111250" y="5997575"/>
                      <a:pt x="1187450" y="5788025"/>
                      <a:pt x="1295400" y="5657850"/>
                    </a:cubicBezTo>
                    <a:cubicBezTo>
                      <a:pt x="1403350" y="5527675"/>
                      <a:pt x="1489075" y="5457825"/>
                      <a:pt x="1619250" y="5353050"/>
                    </a:cubicBezTo>
                    <a:cubicBezTo>
                      <a:pt x="1749425" y="5248275"/>
                      <a:pt x="1939925" y="5168900"/>
                      <a:pt x="2076450" y="5029200"/>
                    </a:cubicBezTo>
                    <a:cubicBezTo>
                      <a:pt x="2212975" y="4889500"/>
                      <a:pt x="2339975" y="4648200"/>
                      <a:pt x="2438400" y="4514850"/>
                    </a:cubicBezTo>
                    <a:cubicBezTo>
                      <a:pt x="2536825" y="4381500"/>
                      <a:pt x="2536825" y="4340225"/>
                      <a:pt x="2667000" y="4229100"/>
                    </a:cubicBezTo>
                    <a:cubicBezTo>
                      <a:pt x="2797175" y="4117975"/>
                      <a:pt x="3095625" y="3962400"/>
                      <a:pt x="3219450" y="3848100"/>
                    </a:cubicBezTo>
                    <a:cubicBezTo>
                      <a:pt x="3343275" y="3733800"/>
                      <a:pt x="3314700" y="3635375"/>
                      <a:pt x="3409950" y="3543300"/>
                    </a:cubicBezTo>
                    <a:cubicBezTo>
                      <a:pt x="3505200" y="3451225"/>
                      <a:pt x="3663950" y="3409950"/>
                      <a:pt x="3790950" y="3295650"/>
                    </a:cubicBezTo>
                    <a:cubicBezTo>
                      <a:pt x="3917950" y="3181350"/>
                      <a:pt x="4086225" y="2974975"/>
                      <a:pt x="4171950" y="2857500"/>
                    </a:cubicBezTo>
                    <a:cubicBezTo>
                      <a:pt x="4257675" y="2740025"/>
                      <a:pt x="4267200" y="2673350"/>
                      <a:pt x="4305300" y="2590800"/>
                    </a:cubicBezTo>
                    <a:cubicBezTo>
                      <a:pt x="4343400" y="2508250"/>
                      <a:pt x="4289425" y="2425700"/>
                      <a:pt x="4400550" y="2362200"/>
                    </a:cubicBezTo>
                    <a:cubicBezTo>
                      <a:pt x="4511675" y="2298700"/>
                      <a:pt x="4768850" y="2314575"/>
                      <a:pt x="4972050" y="2209800"/>
                    </a:cubicBezTo>
                    <a:cubicBezTo>
                      <a:pt x="5175250" y="2105025"/>
                      <a:pt x="5419725" y="1939925"/>
                      <a:pt x="5619750" y="1733550"/>
                    </a:cubicBezTo>
                    <a:cubicBezTo>
                      <a:pt x="5819775" y="1527175"/>
                      <a:pt x="6042025" y="1136650"/>
                      <a:pt x="6172200" y="971550"/>
                    </a:cubicBezTo>
                    <a:cubicBezTo>
                      <a:pt x="6302375" y="806450"/>
                      <a:pt x="6343650" y="809625"/>
                      <a:pt x="6400800" y="742950"/>
                    </a:cubicBezTo>
                    <a:cubicBezTo>
                      <a:pt x="6457950" y="676275"/>
                      <a:pt x="6473825" y="628650"/>
                      <a:pt x="6515100" y="571500"/>
                    </a:cubicBezTo>
                    <a:cubicBezTo>
                      <a:pt x="6556375" y="514350"/>
                      <a:pt x="6635750" y="441325"/>
                      <a:pt x="6648450" y="400050"/>
                    </a:cubicBezTo>
                    <a:cubicBezTo>
                      <a:pt x="6661150" y="358775"/>
                      <a:pt x="6619875" y="346075"/>
                      <a:pt x="6591300" y="323850"/>
                    </a:cubicBezTo>
                    <a:cubicBezTo>
                      <a:pt x="6562725" y="301625"/>
                      <a:pt x="6502400" y="320675"/>
                      <a:pt x="6477000" y="266700"/>
                    </a:cubicBezTo>
                    <a:cubicBezTo>
                      <a:pt x="6451600" y="212725"/>
                      <a:pt x="6445250" y="106362"/>
                      <a:pt x="643890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0459009" y="666750"/>
              <a:ext cx="3735579" cy="8893344"/>
              <a:chOff x="10459009" y="666750"/>
              <a:chExt cx="3735579" cy="8893344"/>
            </a:xfrm>
          </p:grpSpPr>
          <p:sp>
            <p:nvSpPr>
              <p:cNvPr id="69" name="Freeform 68"/>
              <p:cNvSpPr/>
              <p:nvPr/>
            </p:nvSpPr>
            <p:spPr>
              <a:xfrm>
                <a:off x="10459009" y="666750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10467031" y="674772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10480397" y="682794"/>
                <a:ext cx="3714191" cy="8877300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14191" h="8877300">
                    <a:moveTo>
                      <a:pt x="266141" y="0"/>
                    </a:moveTo>
                    <a:cubicBezTo>
                      <a:pt x="158191" y="360362"/>
                      <a:pt x="50241" y="720725"/>
                      <a:pt x="18491" y="1123950"/>
                    </a:cubicBezTo>
                    <a:cubicBezTo>
                      <a:pt x="-13259" y="1527175"/>
                      <a:pt x="-10084" y="1952625"/>
                      <a:pt x="75641" y="2419350"/>
                    </a:cubicBezTo>
                    <a:cubicBezTo>
                      <a:pt x="161366" y="2886075"/>
                      <a:pt x="294716" y="3508375"/>
                      <a:pt x="532841" y="3924300"/>
                    </a:cubicBezTo>
                    <a:cubicBezTo>
                      <a:pt x="770966" y="4340225"/>
                      <a:pt x="1256741" y="4654550"/>
                      <a:pt x="1504391" y="4914900"/>
                    </a:cubicBezTo>
                    <a:cubicBezTo>
                      <a:pt x="1752041" y="5175250"/>
                      <a:pt x="1875866" y="5311775"/>
                      <a:pt x="2018741" y="5486400"/>
                    </a:cubicBezTo>
                    <a:cubicBezTo>
                      <a:pt x="2161616" y="5661025"/>
                      <a:pt x="2298141" y="5784850"/>
                      <a:pt x="2361641" y="5962650"/>
                    </a:cubicBezTo>
                    <a:cubicBezTo>
                      <a:pt x="2425141" y="6140450"/>
                      <a:pt x="2323541" y="6388100"/>
                      <a:pt x="2399741" y="6553200"/>
                    </a:cubicBezTo>
                    <a:cubicBezTo>
                      <a:pt x="2475941" y="6718300"/>
                      <a:pt x="2745816" y="6784975"/>
                      <a:pt x="2818841" y="6953250"/>
                    </a:cubicBezTo>
                    <a:cubicBezTo>
                      <a:pt x="2891866" y="7121525"/>
                      <a:pt x="2796616" y="7394575"/>
                      <a:pt x="2837891" y="7562850"/>
                    </a:cubicBezTo>
                    <a:cubicBezTo>
                      <a:pt x="2879166" y="7731125"/>
                      <a:pt x="2971241" y="7826375"/>
                      <a:pt x="3066491" y="7962900"/>
                    </a:cubicBezTo>
                    <a:cubicBezTo>
                      <a:pt x="3161741" y="8099425"/>
                      <a:pt x="3333191" y="8264525"/>
                      <a:pt x="3409391" y="8382000"/>
                    </a:cubicBezTo>
                    <a:cubicBezTo>
                      <a:pt x="3485591" y="8499475"/>
                      <a:pt x="3472891" y="8585200"/>
                      <a:pt x="3523691" y="8667750"/>
                    </a:cubicBezTo>
                    <a:cubicBezTo>
                      <a:pt x="3574491" y="8750300"/>
                      <a:pt x="3644341" y="8813800"/>
                      <a:pt x="3714191" y="8877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2879559" y="647700"/>
              <a:ext cx="2200837" cy="10798344"/>
              <a:chOff x="2879559" y="647700"/>
              <a:chExt cx="2200837" cy="10798344"/>
            </a:xfrm>
          </p:grpSpPr>
          <p:sp>
            <p:nvSpPr>
              <p:cNvPr id="66" name="Freeform 65"/>
              <p:cNvSpPr/>
              <p:nvPr/>
            </p:nvSpPr>
            <p:spPr>
              <a:xfrm>
                <a:off x="2895600" y="647700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2879559" y="655722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2889975" y="663744"/>
                <a:ext cx="2184796" cy="10782300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4796" h="10782300">
                    <a:moveTo>
                      <a:pt x="0" y="0"/>
                    </a:moveTo>
                    <a:cubicBezTo>
                      <a:pt x="87312" y="184150"/>
                      <a:pt x="174625" y="368300"/>
                      <a:pt x="228600" y="590550"/>
                    </a:cubicBezTo>
                    <a:cubicBezTo>
                      <a:pt x="282575" y="812800"/>
                      <a:pt x="330200" y="1171575"/>
                      <a:pt x="323850" y="1333500"/>
                    </a:cubicBezTo>
                    <a:cubicBezTo>
                      <a:pt x="317500" y="1495425"/>
                      <a:pt x="212725" y="1428750"/>
                      <a:pt x="190500" y="1562100"/>
                    </a:cubicBezTo>
                    <a:cubicBezTo>
                      <a:pt x="168275" y="1695450"/>
                      <a:pt x="133350" y="1997075"/>
                      <a:pt x="190500" y="2133600"/>
                    </a:cubicBezTo>
                    <a:cubicBezTo>
                      <a:pt x="247650" y="2270125"/>
                      <a:pt x="476250" y="2193925"/>
                      <a:pt x="533400" y="2381250"/>
                    </a:cubicBezTo>
                    <a:cubicBezTo>
                      <a:pt x="590550" y="2568575"/>
                      <a:pt x="552450" y="3022600"/>
                      <a:pt x="533400" y="3257550"/>
                    </a:cubicBezTo>
                    <a:cubicBezTo>
                      <a:pt x="514350" y="3492500"/>
                      <a:pt x="403225" y="3632200"/>
                      <a:pt x="419100" y="3790950"/>
                    </a:cubicBezTo>
                    <a:cubicBezTo>
                      <a:pt x="434975" y="3949700"/>
                      <a:pt x="555625" y="3997325"/>
                      <a:pt x="628650" y="4210050"/>
                    </a:cubicBezTo>
                    <a:cubicBezTo>
                      <a:pt x="701675" y="4422775"/>
                      <a:pt x="768350" y="4829175"/>
                      <a:pt x="857250" y="5067300"/>
                    </a:cubicBezTo>
                    <a:cubicBezTo>
                      <a:pt x="946150" y="5305425"/>
                      <a:pt x="1063625" y="5480050"/>
                      <a:pt x="1162050" y="5638800"/>
                    </a:cubicBezTo>
                    <a:cubicBezTo>
                      <a:pt x="1260475" y="5797550"/>
                      <a:pt x="1381125" y="5876925"/>
                      <a:pt x="1447800" y="6019800"/>
                    </a:cubicBezTo>
                    <a:cubicBezTo>
                      <a:pt x="1514475" y="6162675"/>
                      <a:pt x="1482725" y="6276975"/>
                      <a:pt x="1562100" y="6496050"/>
                    </a:cubicBezTo>
                    <a:cubicBezTo>
                      <a:pt x="1641475" y="6715125"/>
                      <a:pt x="1822450" y="7108825"/>
                      <a:pt x="1924050" y="7334250"/>
                    </a:cubicBezTo>
                    <a:cubicBezTo>
                      <a:pt x="2025650" y="7559675"/>
                      <a:pt x="2133600" y="7664450"/>
                      <a:pt x="2171700" y="7848600"/>
                    </a:cubicBezTo>
                    <a:cubicBezTo>
                      <a:pt x="2209800" y="8032750"/>
                      <a:pt x="2152650" y="8267700"/>
                      <a:pt x="2152650" y="8439150"/>
                    </a:cubicBezTo>
                    <a:cubicBezTo>
                      <a:pt x="2152650" y="8610600"/>
                      <a:pt x="2190750" y="8709025"/>
                      <a:pt x="2171700" y="8877300"/>
                    </a:cubicBezTo>
                    <a:cubicBezTo>
                      <a:pt x="2152650" y="9045575"/>
                      <a:pt x="2082800" y="9283700"/>
                      <a:pt x="2038350" y="9448800"/>
                    </a:cubicBezTo>
                    <a:cubicBezTo>
                      <a:pt x="1993900" y="9613900"/>
                      <a:pt x="1936750" y="9680575"/>
                      <a:pt x="1905000" y="9867900"/>
                    </a:cubicBezTo>
                    <a:cubicBezTo>
                      <a:pt x="1873250" y="10055225"/>
                      <a:pt x="1851025" y="10420350"/>
                      <a:pt x="1847850" y="10572750"/>
                    </a:cubicBezTo>
                    <a:cubicBezTo>
                      <a:pt x="1844675" y="10725150"/>
                      <a:pt x="1865312" y="10753725"/>
                      <a:pt x="1885950" y="1078230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3359621" y="11811000"/>
              <a:ext cx="1252413" cy="2636477"/>
              <a:chOff x="3359621" y="11811000"/>
              <a:chExt cx="1252413" cy="2636477"/>
            </a:xfrm>
          </p:grpSpPr>
          <p:sp>
            <p:nvSpPr>
              <p:cNvPr id="63" name="Freeform 62"/>
              <p:cNvSpPr/>
              <p:nvPr/>
            </p:nvSpPr>
            <p:spPr>
              <a:xfrm>
                <a:off x="3371850" y="11811000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3367172" y="11812672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359621" y="11818577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514350" y="9656939"/>
              <a:ext cx="13668544" cy="2231800"/>
              <a:chOff x="514350" y="9656939"/>
              <a:chExt cx="13668544" cy="2231800"/>
            </a:xfrm>
          </p:grpSpPr>
          <p:sp>
            <p:nvSpPr>
              <p:cNvPr id="60" name="Freeform 59"/>
              <p:cNvSpPr/>
              <p:nvPr/>
            </p:nvSpPr>
            <p:spPr>
              <a:xfrm>
                <a:off x="514350" y="9656939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522372" y="9664961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524044" y="9666633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" name="Freeform 17"/>
          <p:cNvSpPr/>
          <p:nvPr/>
        </p:nvSpPr>
        <p:spPr>
          <a:xfrm>
            <a:off x="14039850" y="9220200"/>
            <a:ext cx="438150" cy="819150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12190435" y="1232164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2770061" y="13887078"/>
            <a:ext cx="11975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Rostov</a:t>
            </a:r>
            <a:endParaRPr lang="en-US" sz="2400" b="1" dirty="0"/>
          </a:p>
        </p:txBody>
      </p:sp>
      <p:sp>
        <p:nvSpPr>
          <p:cNvPr id="81" name="Freeform 80"/>
          <p:cNvSpPr/>
          <p:nvPr/>
        </p:nvSpPr>
        <p:spPr>
          <a:xfrm>
            <a:off x="14329141" y="9961628"/>
            <a:ext cx="261773" cy="193234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472487" y="6852284"/>
            <a:ext cx="243145" cy="1100137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5120445" y="861021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125" name="TextBox 124"/>
          <p:cNvSpPr txBox="1"/>
          <p:nvPr/>
        </p:nvSpPr>
        <p:spPr>
          <a:xfrm rot="2284273">
            <a:off x="1673121" y="9014429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126" name="TextBox 125"/>
          <p:cNvSpPr txBox="1"/>
          <p:nvPr/>
        </p:nvSpPr>
        <p:spPr>
          <a:xfrm rot="2672929">
            <a:off x="10248466" y="6720720"/>
            <a:ext cx="148902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27" name="TextBox 126"/>
          <p:cNvSpPr txBox="1"/>
          <p:nvPr/>
        </p:nvSpPr>
        <p:spPr>
          <a:xfrm rot="3597044">
            <a:off x="7711515" y="8287918"/>
            <a:ext cx="152994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grpSp>
        <p:nvGrpSpPr>
          <p:cNvPr id="128" name="Group 127"/>
          <p:cNvGrpSpPr/>
          <p:nvPr/>
        </p:nvGrpSpPr>
        <p:grpSpPr>
          <a:xfrm>
            <a:off x="10615962" y="14202074"/>
            <a:ext cx="1451842" cy="1309816"/>
            <a:chOff x="5305666" y="8031892"/>
            <a:chExt cx="1451842" cy="1309816"/>
          </a:xfrm>
        </p:grpSpPr>
        <p:sp>
          <p:nvSpPr>
            <p:cNvPr id="129" name="Rectangle 12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40" name="Freeform 139"/>
          <p:cNvSpPr/>
          <p:nvPr/>
        </p:nvSpPr>
        <p:spPr>
          <a:xfrm>
            <a:off x="12707007" y="8795011"/>
            <a:ext cx="1879582" cy="1249820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470373 w 6527948"/>
              <a:gd name="connsiteY18" fmla="*/ 2551058 h 5851578"/>
              <a:gd name="connsiteX19" fmla="*/ 3061300 w 6527948"/>
              <a:gd name="connsiteY19" fmla="*/ 1925416 h 5851578"/>
              <a:gd name="connsiteX20" fmla="*/ 2676289 w 6527948"/>
              <a:gd name="connsiteY20" fmla="*/ 1540406 h 5851578"/>
              <a:gd name="connsiteX21" fmla="*/ 2339405 w 6527948"/>
              <a:gd name="connsiteY21" fmla="*/ 1275711 h 5851578"/>
              <a:gd name="connsiteX22" fmla="*/ 1785952 w 6527948"/>
              <a:gd name="connsiteY22" fmla="*/ 938827 h 5851578"/>
              <a:gd name="connsiteX23" fmla="*/ 1497194 w 6527948"/>
              <a:gd name="connsiteY23" fmla="*/ 722258 h 5851578"/>
              <a:gd name="connsiteX24" fmla="*/ 1304689 w 6527948"/>
              <a:gd name="connsiteY24" fmla="*/ 529753 h 5851578"/>
              <a:gd name="connsiteX25" fmla="*/ 1352816 w 6527948"/>
              <a:gd name="connsiteY25" fmla="*/ 265058 h 5851578"/>
              <a:gd name="connsiteX26" fmla="*/ 1184373 w 6527948"/>
              <a:gd name="connsiteY26" fmla="*/ 24427 h 5851578"/>
              <a:gd name="connsiteX27" fmla="*/ 823426 w 6527948"/>
              <a:gd name="connsiteY27" fmla="*/ 24427 h 5851578"/>
              <a:gd name="connsiteX28" fmla="*/ 221847 w 6527948"/>
              <a:gd name="connsiteY28" fmla="*/ 168806 h 5851578"/>
              <a:gd name="connsiteX29" fmla="*/ 5279 w 6527948"/>
              <a:gd name="connsiteY29" fmla="*/ 192869 h 5851578"/>
              <a:gd name="connsiteX30" fmla="*/ 77468 w 6527948"/>
              <a:gd name="connsiteY30" fmla="*/ 505690 h 5851578"/>
              <a:gd name="connsiteX31" fmla="*/ 197784 w 6527948"/>
              <a:gd name="connsiteY31" fmla="*/ 1083206 h 5851578"/>
              <a:gd name="connsiteX32" fmla="*/ 390289 w 6527948"/>
              <a:gd name="connsiteY32" fmla="*/ 1660721 h 5851578"/>
              <a:gd name="connsiteX33" fmla="*/ 847489 w 6527948"/>
              <a:gd name="connsiteY33" fmla="*/ 2021669 h 5851578"/>
              <a:gd name="connsiteX34" fmla="*/ 991868 w 6527948"/>
              <a:gd name="connsiteY34" fmla="*/ 2262300 h 5851578"/>
              <a:gd name="connsiteX35" fmla="*/ 1015931 w 6527948"/>
              <a:gd name="connsiteY35" fmla="*/ 2623248 h 5851578"/>
              <a:gd name="connsiteX36" fmla="*/ 967805 w 6527948"/>
              <a:gd name="connsiteY36" fmla="*/ 3200764 h 5851578"/>
              <a:gd name="connsiteX37" fmla="*/ 919679 w 6527948"/>
              <a:gd name="connsiteY37" fmla="*/ 3609837 h 5851578"/>
              <a:gd name="connsiteX38" fmla="*/ 871552 w 6527948"/>
              <a:gd name="connsiteY38" fmla="*/ 4018911 h 5851578"/>
              <a:gd name="connsiteX39" fmla="*/ 847489 w 6527948"/>
              <a:gd name="connsiteY39" fmla="*/ 4452048 h 5851578"/>
              <a:gd name="connsiteX40" fmla="*/ 1304689 w 6527948"/>
              <a:gd name="connsiteY40" fmla="*/ 4620490 h 5851578"/>
              <a:gd name="connsiteX41" fmla="*/ 1617510 w 6527948"/>
              <a:gd name="connsiteY41" fmla="*/ 4861121 h 5851578"/>
              <a:gd name="connsiteX42" fmla="*/ 2074710 w 6527948"/>
              <a:gd name="connsiteY42" fmla="*/ 5246132 h 5851578"/>
              <a:gd name="connsiteX43" fmla="*/ 2628163 w 6527948"/>
              <a:gd name="connsiteY43" fmla="*/ 5390511 h 5851578"/>
              <a:gd name="connsiteX44" fmla="*/ 3061300 w 6527948"/>
              <a:gd name="connsiteY44" fmla="*/ 5390511 h 5851578"/>
              <a:gd name="connsiteX45" fmla="*/ 3398184 w 6527948"/>
              <a:gd name="connsiteY45" fmla="*/ 5607079 h 5851578"/>
              <a:gd name="connsiteX46" fmla="*/ 3686942 w 6527948"/>
              <a:gd name="connsiteY46" fmla="*/ 5799585 h 5851578"/>
              <a:gd name="connsiteX47" fmla="*/ 3807258 w 6527948"/>
              <a:gd name="connsiteY47" fmla="*/ 5847711 h 5851578"/>
              <a:gd name="connsiteX0" fmla="*/ 3847823 w 6568513"/>
              <a:gd name="connsiteY0" fmla="*/ 5849047 h 5852914"/>
              <a:gd name="connsiteX1" fmla="*/ 4521591 w 6568513"/>
              <a:gd name="connsiteY1" fmla="*/ 5728731 h 5852914"/>
              <a:gd name="connsiteX2" fmla="*/ 5123170 w 6568513"/>
              <a:gd name="connsiteY2" fmla="*/ 5608415 h 5852914"/>
              <a:gd name="connsiteX3" fmla="*/ 5363802 w 6568513"/>
              <a:gd name="connsiteY3" fmla="*/ 5415910 h 5852914"/>
              <a:gd name="connsiteX4" fmla="*/ 5556307 w 6568513"/>
              <a:gd name="connsiteY4" fmla="*/ 5006836 h 5852914"/>
              <a:gd name="connsiteX5" fmla="*/ 5772875 w 6568513"/>
              <a:gd name="connsiteY5" fmla="*/ 4790268 h 5852914"/>
              <a:gd name="connsiteX6" fmla="*/ 5941317 w 6568513"/>
              <a:gd name="connsiteY6" fmla="*/ 4525573 h 5852914"/>
              <a:gd name="connsiteX7" fmla="*/ 6085696 w 6568513"/>
              <a:gd name="connsiteY7" fmla="*/ 4212752 h 5852914"/>
              <a:gd name="connsiteX8" fmla="*/ 6278202 w 6568513"/>
              <a:gd name="connsiteY8" fmla="*/ 4068373 h 5852914"/>
              <a:gd name="connsiteX9" fmla="*/ 6302265 w 6568513"/>
              <a:gd name="connsiteY9" fmla="*/ 3923994 h 5852914"/>
              <a:gd name="connsiteX10" fmla="*/ 6278202 w 6568513"/>
              <a:gd name="connsiteY10" fmla="*/ 3731489 h 5852914"/>
              <a:gd name="connsiteX11" fmla="*/ 6422581 w 6568513"/>
              <a:gd name="connsiteY11" fmla="*/ 3563047 h 5852914"/>
              <a:gd name="connsiteX12" fmla="*/ 6566959 w 6568513"/>
              <a:gd name="connsiteY12" fmla="*/ 3587110 h 5852914"/>
              <a:gd name="connsiteX13" fmla="*/ 6326328 w 6568513"/>
              <a:gd name="connsiteY13" fmla="*/ 3298352 h 5852914"/>
              <a:gd name="connsiteX14" fmla="*/ 5965381 w 6568513"/>
              <a:gd name="connsiteY14" fmla="*/ 3129910 h 5852914"/>
              <a:gd name="connsiteX15" fmla="*/ 5652559 w 6568513"/>
              <a:gd name="connsiteY15" fmla="*/ 2961468 h 5852914"/>
              <a:gd name="connsiteX16" fmla="*/ 4954728 w 6568513"/>
              <a:gd name="connsiteY16" fmla="*/ 2985531 h 5852914"/>
              <a:gd name="connsiteX17" fmla="*/ 4353149 w 6568513"/>
              <a:gd name="connsiteY17" fmla="*/ 3105847 h 5852914"/>
              <a:gd name="connsiteX18" fmla="*/ 3510938 w 6568513"/>
              <a:gd name="connsiteY18" fmla="*/ 2552394 h 5852914"/>
              <a:gd name="connsiteX19" fmla="*/ 3101865 w 6568513"/>
              <a:gd name="connsiteY19" fmla="*/ 1926752 h 5852914"/>
              <a:gd name="connsiteX20" fmla="*/ 2716854 w 6568513"/>
              <a:gd name="connsiteY20" fmla="*/ 1541742 h 5852914"/>
              <a:gd name="connsiteX21" fmla="*/ 2379970 w 6568513"/>
              <a:gd name="connsiteY21" fmla="*/ 1277047 h 5852914"/>
              <a:gd name="connsiteX22" fmla="*/ 1826517 w 6568513"/>
              <a:gd name="connsiteY22" fmla="*/ 940163 h 5852914"/>
              <a:gd name="connsiteX23" fmla="*/ 1537759 w 6568513"/>
              <a:gd name="connsiteY23" fmla="*/ 723594 h 5852914"/>
              <a:gd name="connsiteX24" fmla="*/ 1345254 w 6568513"/>
              <a:gd name="connsiteY24" fmla="*/ 531089 h 5852914"/>
              <a:gd name="connsiteX25" fmla="*/ 1393381 w 6568513"/>
              <a:gd name="connsiteY25" fmla="*/ 266394 h 5852914"/>
              <a:gd name="connsiteX26" fmla="*/ 1224938 w 6568513"/>
              <a:gd name="connsiteY26" fmla="*/ 25763 h 5852914"/>
              <a:gd name="connsiteX27" fmla="*/ 863991 w 6568513"/>
              <a:gd name="connsiteY27" fmla="*/ 25763 h 5852914"/>
              <a:gd name="connsiteX28" fmla="*/ 45844 w 6568513"/>
              <a:gd name="connsiteY28" fmla="*/ 194205 h 5852914"/>
              <a:gd name="connsiteX29" fmla="*/ 118033 w 6568513"/>
              <a:gd name="connsiteY29" fmla="*/ 507026 h 5852914"/>
              <a:gd name="connsiteX30" fmla="*/ 238349 w 6568513"/>
              <a:gd name="connsiteY30" fmla="*/ 1084542 h 5852914"/>
              <a:gd name="connsiteX31" fmla="*/ 430854 w 6568513"/>
              <a:gd name="connsiteY31" fmla="*/ 1662057 h 5852914"/>
              <a:gd name="connsiteX32" fmla="*/ 888054 w 6568513"/>
              <a:gd name="connsiteY32" fmla="*/ 2023005 h 5852914"/>
              <a:gd name="connsiteX33" fmla="*/ 1032433 w 6568513"/>
              <a:gd name="connsiteY33" fmla="*/ 2263636 h 5852914"/>
              <a:gd name="connsiteX34" fmla="*/ 1056496 w 6568513"/>
              <a:gd name="connsiteY34" fmla="*/ 2624584 h 5852914"/>
              <a:gd name="connsiteX35" fmla="*/ 1008370 w 6568513"/>
              <a:gd name="connsiteY35" fmla="*/ 3202100 h 5852914"/>
              <a:gd name="connsiteX36" fmla="*/ 960244 w 6568513"/>
              <a:gd name="connsiteY36" fmla="*/ 3611173 h 5852914"/>
              <a:gd name="connsiteX37" fmla="*/ 912117 w 6568513"/>
              <a:gd name="connsiteY37" fmla="*/ 4020247 h 5852914"/>
              <a:gd name="connsiteX38" fmla="*/ 888054 w 6568513"/>
              <a:gd name="connsiteY38" fmla="*/ 4453384 h 5852914"/>
              <a:gd name="connsiteX39" fmla="*/ 1345254 w 6568513"/>
              <a:gd name="connsiteY39" fmla="*/ 4621826 h 5852914"/>
              <a:gd name="connsiteX40" fmla="*/ 1658075 w 6568513"/>
              <a:gd name="connsiteY40" fmla="*/ 4862457 h 5852914"/>
              <a:gd name="connsiteX41" fmla="*/ 2115275 w 6568513"/>
              <a:gd name="connsiteY41" fmla="*/ 5247468 h 5852914"/>
              <a:gd name="connsiteX42" fmla="*/ 2668728 w 6568513"/>
              <a:gd name="connsiteY42" fmla="*/ 5391847 h 5852914"/>
              <a:gd name="connsiteX43" fmla="*/ 3101865 w 6568513"/>
              <a:gd name="connsiteY43" fmla="*/ 5391847 h 5852914"/>
              <a:gd name="connsiteX44" fmla="*/ 3438749 w 6568513"/>
              <a:gd name="connsiteY44" fmla="*/ 5608415 h 5852914"/>
              <a:gd name="connsiteX45" fmla="*/ 3727507 w 6568513"/>
              <a:gd name="connsiteY45" fmla="*/ 5800921 h 5852914"/>
              <a:gd name="connsiteX46" fmla="*/ 3847823 w 6568513"/>
              <a:gd name="connsiteY46" fmla="*/ 5849047 h 5852914"/>
              <a:gd name="connsiteX0" fmla="*/ 3762670 w 6483360"/>
              <a:gd name="connsiteY0" fmla="*/ 5869593 h 5873460"/>
              <a:gd name="connsiteX1" fmla="*/ 4436438 w 6483360"/>
              <a:gd name="connsiteY1" fmla="*/ 5749277 h 5873460"/>
              <a:gd name="connsiteX2" fmla="*/ 5038017 w 6483360"/>
              <a:gd name="connsiteY2" fmla="*/ 5628961 h 5873460"/>
              <a:gd name="connsiteX3" fmla="*/ 5278649 w 6483360"/>
              <a:gd name="connsiteY3" fmla="*/ 5436456 h 5873460"/>
              <a:gd name="connsiteX4" fmla="*/ 5471154 w 6483360"/>
              <a:gd name="connsiteY4" fmla="*/ 5027382 h 5873460"/>
              <a:gd name="connsiteX5" fmla="*/ 5687722 w 6483360"/>
              <a:gd name="connsiteY5" fmla="*/ 4810814 h 5873460"/>
              <a:gd name="connsiteX6" fmla="*/ 5856164 w 6483360"/>
              <a:gd name="connsiteY6" fmla="*/ 4546119 h 5873460"/>
              <a:gd name="connsiteX7" fmla="*/ 6000543 w 6483360"/>
              <a:gd name="connsiteY7" fmla="*/ 4233298 h 5873460"/>
              <a:gd name="connsiteX8" fmla="*/ 6193049 w 6483360"/>
              <a:gd name="connsiteY8" fmla="*/ 4088919 h 5873460"/>
              <a:gd name="connsiteX9" fmla="*/ 6217112 w 6483360"/>
              <a:gd name="connsiteY9" fmla="*/ 3944540 h 5873460"/>
              <a:gd name="connsiteX10" fmla="*/ 6193049 w 6483360"/>
              <a:gd name="connsiteY10" fmla="*/ 3752035 h 5873460"/>
              <a:gd name="connsiteX11" fmla="*/ 6337428 w 6483360"/>
              <a:gd name="connsiteY11" fmla="*/ 3583593 h 5873460"/>
              <a:gd name="connsiteX12" fmla="*/ 6481806 w 6483360"/>
              <a:gd name="connsiteY12" fmla="*/ 3607656 h 5873460"/>
              <a:gd name="connsiteX13" fmla="*/ 6241175 w 6483360"/>
              <a:gd name="connsiteY13" fmla="*/ 3318898 h 5873460"/>
              <a:gd name="connsiteX14" fmla="*/ 5880228 w 6483360"/>
              <a:gd name="connsiteY14" fmla="*/ 3150456 h 5873460"/>
              <a:gd name="connsiteX15" fmla="*/ 5567406 w 6483360"/>
              <a:gd name="connsiteY15" fmla="*/ 2982014 h 5873460"/>
              <a:gd name="connsiteX16" fmla="*/ 4869575 w 6483360"/>
              <a:gd name="connsiteY16" fmla="*/ 3006077 h 5873460"/>
              <a:gd name="connsiteX17" fmla="*/ 4267996 w 6483360"/>
              <a:gd name="connsiteY17" fmla="*/ 3126393 h 5873460"/>
              <a:gd name="connsiteX18" fmla="*/ 3425785 w 6483360"/>
              <a:gd name="connsiteY18" fmla="*/ 2572940 h 5873460"/>
              <a:gd name="connsiteX19" fmla="*/ 3016712 w 6483360"/>
              <a:gd name="connsiteY19" fmla="*/ 1947298 h 5873460"/>
              <a:gd name="connsiteX20" fmla="*/ 2631701 w 6483360"/>
              <a:gd name="connsiteY20" fmla="*/ 1562288 h 5873460"/>
              <a:gd name="connsiteX21" fmla="*/ 2294817 w 6483360"/>
              <a:gd name="connsiteY21" fmla="*/ 1297593 h 5873460"/>
              <a:gd name="connsiteX22" fmla="*/ 1741364 w 6483360"/>
              <a:gd name="connsiteY22" fmla="*/ 960709 h 5873460"/>
              <a:gd name="connsiteX23" fmla="*/ 1452606 w 6483360"/>
              <a:gd name="connsiteY23" fmla="*/ 744140 h 5873460"/>
              <a:gd name="connsiteX24" fmla="*/ 1260101 w 6483360"/>
              <a:gd name="connsiteY24" fmla="*/ 551635 h 5873460"/>
              <a:gd name="connsiteX25" fmla="*/ 1308228 w 6483360"/>
              <a:gd name="connsiteY25" fmla="*/ 286940 h 5873460"/>
              <a:gd name="connsiteX26" fmla="*/ 1139785 w 6483360"/>
              <a:gd name="connsiteY26" fmla="*/ 46309 h 5873460"/>
              <a:gd name="connsiteX27" fmla="*/ 778838 w 6483360"/>
              <a:gd name="connsiteY27" fmla="*/ 46309 h 5873460"/>
              <a:gd name="connsiteX28" fmla="*/ 32880 w 6483360"/>
              <a:gd name="connsiteY28" fmla="*/ 527572 h 5873460"/>
              <a:gd name="connsiteX29" fmla="*/ 153196 w 6483360"/>
              <a:gd name="connsiteY29" fmla="*/ 1105088 h 5873460"/>
              <a:gd name="connsiteX30" fmla="*/ 345701 w 6483360"/>
              <a:gd name="connsiteY30" fmla="*/ 1682603 h 5873460"/>
              <a:gd name="connsiteX31" fmla="*/ 802901 w 6483360"/>
              <a:gd name="connsiteY31" fmla="*/ 2043551 h 5873460"/>
              <a:gd name="connsiteX32" fmla="*/ 947280 w 6483360"/>
              <a:gd name="connsiteY32" fmla="*/ 2284182 h 5873460"/>
              <a:gd name="connsiteX33" fmla="*/ 971343 w 6483360"/>
              <a:gd name="connsiteY33" fmla="*/ 2645130 h 5873460"/>
              <a:gd name="connsiteX34" fmla="*/ 923217 w 6483360"/>
              <a:gd name="connsiteY34" fmla="*/ 3222646 h 5873460"/>
              <a:gd name="connsiteX35" fmla="*/ 875091 w 6483360"/>
              <a:gd name="connsiteY35" fmla="*/ 3631719 h 5873460"/>
              <a:gd name="connsiteX36" fmla="*/ 826964 w 6483360"/>
              <a:gd name="connsiteY36" fmla="*/ 4040793 h 5873460"/>
              <a:gd name="connsiteX37" fmla="*/ 802901 w 6483360"/>
              <a:gd name="connsiteY37" fmla="*/ 4473930 h 5873460"/>
              <a:gd name="connsiteX38" fmla="*/ 1260101 w 6483360"/>
              <a:gd name="connsiteY38" fmla="*/ 4642372 h 5873460"/>
              <a:gd name="connsiteX39" fmla="*/ 1572922 w 6483360"/>
              <a:gd name="connsiteY39" fmla="*/ 4883003 h 5873460"/>
              <a:gd name="connsiteX40" fmla="*/ 2030122 w 6483360"/>
              <a:gd name="connsiteY40" fmla="*/ 5268014 h 5873460"/>
              <a:gd name="connsiteX41" fmla="*/ 2583575 w 6483360"/>
              <a:gd name="connsiteY41" fmla="*/ 5412393 h 5873460"/>
              <a:gd name="connsiteX42" fmla="*/ 3016712 w 6483360"/>
              <a:gd name="connsiteY42" fmla="*/ 5412393 h 5873460"/>
              <a:gd name="connsiteX43" fmla="*/ 3353596 w 6483360"/>
              <a:gd name="connsiteY43" fmla="*/ 5628961 h 5873460"/>
              <a:gd name="connsiteX44" fmla="*/ 3642354 w 6483360"/>
              <a:gd name="connsiteY44" fmla="*/ 5821467 h 5873460"/>
              <a:gd name="connsiteX45" fmla="*/ 3762670 w 6483360"/>
              <a:gd name="connsiteY45" fmla="*/ 5869593 h 5873460"/>
              <a:gd name="connsiteX0" fmla="*/ 3627856 w 6348546"/>
              <a:gd name="connsiteY0" fmla="*/ 5911407 h 5915274"/>
              <a:gd name="connsiteX1" fmla="*/ 4301624 w 6348546"/>
              <a:gd name="connsiteY1" fmla="*/ 5791091 h 5915274"/>
              <a:gd name="connsiteX2" fmla="*/ 4903203 w 6348546"/>
              <a:gd name="connsiteY2" fmla="*/ 5670775 h 5915274"/>
              <a:gd name="connsiteX3" fmla="*/ 5143835 w 6348546"/>
              <a:gd name="connsiteY3" fmla="*/ 5478270 h 5915274"/>
              <a:gd name="connsiteX4" fmla="*/ 5336340 w 6348546"/>
              <a:gd name="connsiteY4" fmla="*/ 5069196 h 5915274"/>
              <a:gd name="connsiteX5" fmla="*/ 5552908 w 6348546"/>
              <a:gd name="connsiteY5" fmla="*/ 4852628 h 5915274"/>
              <a:gd name="connsiteX6" fmla="*/ 5721350 w 6348546"/>
              <a:gd name="connsiteY6" fmla="*/ 4587933 h 5915274"/>
              <a:gd name="connsiteX7" fmla="*/ 5865729 w 6348546"/>
              <a:gd name="connsiteY7" fmla="*/ 4275112 h 5915274"/>
              <a:gd name="connsiteX8" fmla="*/ 6058235 w 6348546"/>
              <a:gd name="connsiteY8" fmla="*/ 4130733 h 5915274"/>
              <a:gd name="connsiteX9" fmla="*/ 6082298 w 6348546"/>
              <a:gd name="connsiteY9" fmla="*/ 3986354 h 5915274"/>
              <a:gd name="connsiteX10" fmla="*/ 6058235 w 6348546"/>
              <a:gd name="connsiteY10" fmla="*/ 3793849 h 5915274"/>
              <a:gd name="connsiteX11" fmla="*/ 6202614 w 6348546"/>
              <a:gd name="connsiteY11" fmla="*/ 3625407 h 5915274"/>
              <a:gd name="connsiteX12" fmla="*/ 6346992 w 6348546"/>
              <a:gd name="connsiteY12" fmla="*/ 3649470 h 5915274"/>
              <a:gd name="connsiteX13" fmla="*/ 6106361 w 6348546"/>
              <a:gd name="connsiteY13" fmla="*/ 3360712 h 5915274"/>
              <a:gd name="connsiteX14" fmla="*/ 5745414 w 6348546"/>
              <a:gd name="connsiteY14" fmla="*/ 3192270 h 5915274"/>
              <a:gd name="connsiteX15" fmla="*/ 5432592 w 6348546"/>
              <a:gd name="connsiteY15" fmla="*/ 3023828 h 5915274"/>
              <a:gd name="connsiteX16" fmla="*/ 4734761 w 6348546"/>
              <a:gd name="connsiteY16" fmla="*/ 3047891 h 5915274"/>
              <a:gd name="connsiteX17" fmla="*/ 4133182 w 6348546"/>
              <a:gd name="connsiteY17" fmla="*/ 3168207 h 5915274"/>
              <a:gd name="connsiteX18" fmla="*/ 3290971 w 6348546"/>
              <a:gd name="connsiteY18" fmla="*/ 2614754 h 5915274"/>
              <a:gd name="connsiteX19" fmla="*/ 2881898 w 6348546"/>
              <a:gd name="connsiteY19" fmla="*/ 1989112 h 5915274"/>
              <a:gd name="connsiteX20" fmla="*/ 2496887 w 6348546"/>
              <a:gd name="connsiteY20" fmla="*/ 1604102 h 5915274"/>
              <a:gd name="connsiteX21" fmla="*/ 2160003 w 6348546"/>
              <a:gd name="connsiteY21" fmla="*/ 1339407 h 5915274"/>
              <a:gd name="connsiteX22" fmla="*/ 1606550 w 6348546"/>
              <a:gd name="connsiteY22" fmla="*/ 1002523 h 5915274"/>
              <a:gd name="connsiteX23" fmla="*/ 1317792 w 6348546"/>
              <a:gd name="connsiteY23" fmla="*/ 785954 h 5915274"/>
              <a:gd name="connsiteX24" fmla="*/ 1125287 w 6348546"/>
              <a:gd name="connsiteY24" fmla="*/ 593449 h 5915274"/>
              <a:gd name="connsiteX25" fmla="*/ 1173414 w 6348546"/>
              <a:gd name="connsiteY25" fmla="*/ 328754 h 5915274"/>
              <a:gd name="connsiteX26" fmla="*/ 1004971 w 6348546"/>
              <a:gd name="connsiteY26" fmla="*/ 88123 h 5915274"/>
              <a:gd name="connsiteX27" fmla="*/ 644024 w 6348546"/>
              <a:gd name="connsiteY27" fmla="*/ 88123 h 5915274"/>
              <a:gd name="connsiteX28" fmla="*/ 18382 w 6348546"/>
              <a:gd name="connsiteY28" fmla="*/ 1146902 h 5915274"/>
              <a:gd name="connsiteX29" fmla="*/ 210887 w 6348546"/>
              <a:gd name="connsiteY29" fmla="*/ 1724417 h 5915274"/>
              <a:gd name="connsiteX30" fmla="*/ 668087 w 6348546"/>
              <a:gd name="connsiteY30" fmla="*/ 2085365 h 5915274"/>
              <a:gd name="connsiteX31" fmla="*/ 812466 w 6348546"/>
              <a:gd name="connsiteY31" fmla="*/ 2325996 h 5915274"/>
              <a:gd name="connsiteX32" fmla="*/ 836529 w 6348546"/>
              <a:gd name="connsiteY32" fmla="*/ 2686944 h 5915274"/>
              <a:gd name="connsiteX33" fmla="*/ 788403 w 6348546"/>
              <a:gd name="connsiteY33" fmla="*/ 3264460 h 5915274"/>
              <a:gd name="connsiteX34" fmla="*/ 740277 w 6348546"/>
              <a:gd name="connsiteY34" fmla="*/ 3673533 h 5915274"/>
              <a:gd name="connsiteX35" fmla="*/ 692150 w 6348546"/>
              <a:gd name="connsiteY35" fmla="*/ 4082607 h 5915274"/>
              <a:gd name="connsiteX36" fmla="*/ 668087 w 6348546"/>
              <a:gd name="connsiteY36" fmla="*/ 4515744 h 5915274"/>
              <a:gd name="connsiteX37" fmla="*/ 1125287 w 6348546"/>
              <a:gd name="connsiteY37" fmla="*/ 4684186 h 5915274"/>
              <a:gd name="connsiteX38" fmla="*/ 1438108 w 6348546"/>
              <a:gd name="connsiteY38" fmla="*/ 4924817 h 5915274"/>
              <a:gd name="connsiteX39" fmla="*/ 1895308 w 6348546"/>
              <a:gd name="connsiteY39" fmla="*/ 5309828 h 5915274"/>
              <a:gd name="connsiteX40" fmla="*/ 2448761 w 6348546"/>
              <a:gd name="connsiteY40" fmla="*/ 5454207 h 5915274"/>
              <a:gd name="connsiteX41" fmla="*/ 2881898 w 6348546"/>
              <a:gd name="connsiteY41" fmla="*/ 5454207 h 5915274"/>
              <a:gd name="connsiteX42" fmla="*/ 3218782 w 6348546"/>
              <a:gd name="connsiteY42" fmla="*/ 5670775 h 5915274"/>
              <a:gd name="connsiteX43" fmla="*/ 3507540 w 6348546"/>
              <a:gd name="connsiteY43" fmla="*/ 5863281 h 5915274"/>
              <a:gd name="connsiteX44" fmla="*/ 3627856 w 6348546"/>
              <a:gd name="connsiteY44" fmla="*/ 5911407 h 5915274"/>
              <a:gd name="connsiteX0" fmla="*/ 3417009 w 6137699"/>
              <a:gd name="connsiteY0" fmla="*/ 5953905 h 5957772"/>
              <a:gd name="connsiteX1" fmla="*/ 4090777 w 6137699"/>
              <a:gd name="connsiteY1" fmla="*/ 5833589 h 5957772"/>
              <a:gd name="connsiteX2" fmla="*/ 4692356 w 6137699"/>
              <a:gd name="connsiteY2" fmla="*/ 5713273 h 5957772"/>
              <a:gd name="connsiteX3" fmla="*/ 4932988 w 6137699"/>
              <a:gd name="connsiteY3" fmla="*/ 5520768 h 5957772"/>
              <a:gd name="connsiteX4" fmla="*/ 5125493 w 6137699"/>
              <a:gd name="connsiteY4" fmla="*/ 5111694 h 5957772"/>
              <a:gd name="connsiteX5" fmla="*/ 5342061 w 6137699"/>
              <a:gd name="connsiteY5" fmla="*/ 4895126 h 5957772"/>
              <a:gd name="connsiteX6" fmla="*/ 5510503 w 6137699"/>
              <a:gd name="connsiteY6" fmla="*/ 4630431 h 5957772"/>
              <a:gd name="connsiteX7" fmla="*/ 5654882 w 6137699"/>
              <a:gd name="connsiteY7" fmla="*/ 4317610 h 5957772"/>
              <a:gd name="connsiteX8" fmla="*/ 5847388 w 6137699"/>
              <a:gd name="connsiteY8" fmla="*/ 4173231 h 5957772"/>
              <a:gd name="connsiteX9" fmla="*/ 5871451 w 6137699"/>
              <a:gd name="connsiteY9" fmla="*/ 4028852 h 5957772"/>
              <a:gd name="connsiteX10" fmla="*/ 5847388 w 6137699"/>
              <a:gd name="connsiteY10" fmla="*/ 3836347 h 5957772"/>
              <a:gd name="connsiteX11" fmla="*/ 5991767 w 6137699"/>
              <a:gd name="connsiteY11" fmla="*/ 3667905 h 5957772"/>
              <a:gd name="connsiteX12" fmla="*/ 6136145 w 6137699"/>
              <a:gd name="connsiteY12" fmla="*/ 3691968 h 5957772"/>
              <a:gd name="connsiteX13" fmla="*/ 5895514 w 6137699"/>
              <a:gd name="connsiteY13" fmla="*/ 3403210 h 5957772"/>
              <a:gd name="connsiteX14" fmla="*/ 5534567 w 6137699"/>
              <a:gd name="connsiteY14" fmla="*/ 3234768 h 5957772"/>
              <a:gd name="connsiteX15" fmla="*/ 5221745 w 6137699"/>
              <a:gd name="connsiteY15" fmla="*/ 3066326 h 5957772"/>
              <a:gd name="connsiteX16" fmla="*/ 4523914 w 6137699"/>
              <a:gd name="connsiteY16" fmla="*/ 3090389 h 5957772"/>
              <a:gd name="connsiteX17" fmla="*/ 3922335 w 6137699"/>
              <a:gd name="connsiteY17" fmla="*/ 3210705 h 5957772"/>
              <a:gd name="connsiteX18" fmla="*/ 3080124 w 6137699"/>
              <a:gd name="connsiteY18" fmla="*/ 2657252 h 5957772"/>
              <a:gd name="connsiteX19" fmla="*/ 2671051 w 6137699"/>
              <a:gd name="connsiteY19" fmla="*/ 2031610 h 5957772"/>
              <a:gd name="connsiteX20" fmla="*/ 2286040 w 6137699"/>
              <a:gd name="connsiteY20" fmla="*/ 1646600 h 5957772"/>
              <a:gd name="connsiteX21" fmla="*/ 1949156 w 6137699"/>
              <a:gd name="connsiteY21" fmla="*/ 1381905 h 5957772"/>
              <a:gd name="connsiteX22" fmla="*/ 1395703 w 6137699"/>
              <a:gd name="connsiteY22" fmla="*/ 1045021 h 5957772"/>
              <a:gd name="connsiteX23" fmla="*/ 1106945 w 6137699"/>
              <a:gd name="connsiteY23" fmla="*/ 828452 h 5957772"/>
              <a:gd name="connsiteX24" fmla="*/ 914440 w 6137699"/>
              <a:gd name="connsiteY24" fmla="*/ 635947 h 5957772"/>
              <a:gd name="connsiteX25" fmla="*/ 962567 w 6137699"/>
              <a:gd name="connsiteY25" fmla="*/ 371252 h 5957772"/>
              <a:gd name="connsiteX26" fmla="*/ 794124 w 6137699"/>
              <a:gd name="connsiteY26" fmla="*/ 130621 h 5957772"/>
              <a:gd name="connsiteX27" fmla="*/ 433177 w 6137699"/>
              <a:gd name="connsiteY27" fmla="*/ 130621 h 5957772"/>
              <a:gd name="connsiteX28" fmla="*/ 40 w 6137699"/>
              <a:gd name="connsiteY28" fmla="*/ 1766915 h 5957772"/>
              <a:gd name="connsiteX29" fmla="*/ 457240 w 6137699"/>
              <a:gd name="connsiteY29" fmla="*/ 2127863 h 5957772"/>
              <a:gd name="connsiteX30" fmla="*/ 601619 w 6137699"/>
              <a:gd name="connsiteY30" fmla="*/ 2368494 h 5957772"/>
              <a:gd name="connsiteX31" fmla="*/ 625682 w 6137699"/>
              <a:gd name="connsiteY31" fmla="*/ 2729442 h 5957772"/>
              <a:gd name="connsiteX32" fmla="*/ 577556 w 6137699"/>
              <a:gd name="connsiteY32" fmla="*/ 3306958 h 5957772"/>
              <a:gd name="connsiteX33" fmla="*/ 529430 w 6137699"/>
              <a:gd name="connsiteY33" fmla="*/ 3716031 h 5957772"/>
              <a:gd name="connsiteX34" fmla="*/ 481303 w 6137699"/>
              <a:gd name="connsiteY34" fmla="*/ 4125105 h 5957772"/>
              <a:gd name="connsiteX35" fmla="*/ 457240 w 6137699"/>
              <a:gd name="connsiteY35" fmla="*/ 4558242 h 5957772"/>
              <a:gd name="connsiteX36" fmla="*/ 914440 w 6137699"/>
              <a:gd name="connsiteY36" fmla="*/ 4726684 h 5957772"/>
              <a:gd name="connsiteX37" fmla="*/ 1227261 w 6137699"/>
              <a:gd name="connsiteY37" fmla="*/ 4967315 h 5957772"/>
              <a:gd name="connsiteX38" fmla="*/ 1684461 w 6137699"/>
              <a:gd name="connsiteY38" fmla="*/ 5352326 h 5957772"/>
              <a:gd name="connsiteX39" fmla="*/ 2237914 w 6137699"/>
              <a:gd name="connsiteY39" fmla="*/ 5496705 h 5957772"/>
              <a:gd name="connsiteX40" fmla="*/ 2671051 w 6137699"/>
              <a:gd name="connsiteY40" fmla="*/ 5496705 h 5957772"/>
              <a:gd name="connsiteX41" fmla="*/ 3007935 w 6137699"/>
              <a:gd name="connsiteY41" fmla="*/ 5713273 h 5957772"/>
              <a:gd name="connsiteX42" fmla="*/ 3296693 w 6137699"/>
              <a:gd name="connsiteY42" fmla="*/ 5905779 h 5957772"/>
              <a:gd name="connsiteX43" fmla="*/ 3417009 w 6137699"/>
              <a:gd name="connsiteY43" fmla="*/ 5953905 h 5957772"/>
              <a:gd name="connsiteX0" fmla="*/ 3422189 w 6142879"/>
              <a:gd name="connsiteY0" fmla="*/ 5896439 h 5900306"/>
              <a:gd name="connsiteX1" fmla="*/ 4095957 w 6142879"/>
              <a:gd name="connsiteY1" fmla="*/ 5776123 h 5900306"/>
              <a:gd name="connsiteX2" fmla="*/ 4697536 w 6142879"/>
              <a:gd name="connsiteY2" fmla="*/ 5655807 h 5900306"/>
              <a:gd name="connsiteX3" fmla="*/ 4938168 w 6142879"/>
              <a:gd name="connsiteY3" fmla="*/ 5463302 h 5900306"/>
              <a:gd name="connsiteX4" fmla="*/ 5130673 w 6142879"/>
              <a:gd name="connsiteY4" fmla="*/ 5054228 h 5900306"/>
              <a:gd name="connsiteX5" fmla="*/ 5347241 w 6142879"/>
              <a:gd name="connsiteY5" fmla="*/ 4837660 h 5900306"/>
              <a:gd name="connsiteX6" fmla="*/ 5515683 w 6142879"/>
              <a:gd name="connsiteY6" fmla="*/ 4572965 h 5900306"/>
              <a:gd name="connsiteX7" fmla="*/ 5660062 w 6142879"/>
              <a:gd name="connsiteY7" fmla="*/ 4260144 h 5900306"/>
              <a:gd name="connsiteX8" fmla="*/ 5852568 w 6142879"/>
              <a:gd name="connsiteY8" fmla="*/ 4115765 h 5900306"/>
              <a:gd name="connsiteX9" fmla="*/ 5876631 w 6142879"/>
              <a:gd name="connsiteY9" fmla="*/ 3971386 h 5900306"/>
              <a:gd name="connsiteX10" fmla="*/ 5852568 w 6142879"/>
              <a:gd name="connsiteY10" fmla="*/ 3778881 h 5900306"/>
              <a:gd name="connsiteX11" fmla="*/ 5996947 w 6142879"/>
              <a:gd name="connsiteY11" fmla="*/ 3610439 h 5900306"/>
              <a:gd name="connsiteX12" fmla="*/ 6141325 w 6142879"/>
              <a:gd name="connsiteY12" fmla="*/ 3634502 h 5900306"/>
              <a:gd name="connsiteX13" fmla="*/ 5900694 w 6142879"/>
              <a:gd name="connsiteY13" fmla="*/ 3345744 h 5900306"/>
              <a:gd name="connsiteX14" fmla="*/ 5539747 w 6142879"/>
              <a:gd name="connsiteY14" fmla="*/ 3177302 h 5900306"/>
              <a:gd name="connsiteX15" fmla="*/ 5226925 w 6142879"/>
              <a:gd name="connsiteY15" fmla="*/ 3008860 h 5900306"/>
              <a:gd name="connsiteX16" fmla="*/ 4529094 w 6142879"/>
              <a:gd name="connsiteY16" fmla="*/ 3032923 h 5900306"/>
              <a:gd name="connsiteX17" fmla="*/ 3927515 w 6142879"/>
              <a:gd name="connsiteY17" fmla="*/ 3153239 h 5900306"/>
              <a:gd name="connsiteX18" fmla="*/ 3085304 w 6142879"/>
              <a:gd name="connsiteY18" fmla="*/ 2599786 h 5900306"/>
              <a:gd name="connsiteX19" fmla="*/ 2676231 w 6142879"/>
              <a:gd name="connsiteY19" fmla="*/ 1974144 h 5900306"/>
              <a:gd name="connsiteX20" fmla="*/ 2291220 w 6142879"/>
              <a:gd name="connsiteY20" fmla="*/ 1589134 h 5900306"/>
              <a:gd name="connsiteX21" fmla="*/ 1954336 w 6142879"/>
              <a:gd name="connsiteY21" fmla="*/ 1324439 h 5900306"/>
              <a:gd name="connsiteX22" fmla="*/ 1400883 w 6142879"/>
              <a:gd name="connsiteY22" fmla="*/ 987555 h 5900306"/>
              <a:gd name="connsiteX23" fmla="*/ 1112125 w 6142879"/>
              <a:gd name="connsiteY23" fmla="*/ 770986 h 5900306"/>
              <a:gd name="connsiteX24" fmla="*/ 919620 w 6142879"/>
              <a:gd name="connsiteY24" fmla="*/ 578481 h 5900306"/>
              <a:gd name="connsiteX25" fmla="*/ 967747 w 6142879"/>
              <a:gd name="connsiteY25" fmla="*/ 313786 h 5900306"/>
              <a:gd name="connsiteX26" fmla="*/ 799304 w 6142879"/>
              <a:gd name="connsiteY26" fmla="*/ 73155 h 5900306"/>
              <a:gd name="connsiteX27" fmla="*/ 5220 w 6142879"/>
              <a:gd name="connsiteY27" fmla="*/ 1709449 h 5900306"/>
              <a:gd name="connsiteX28" fmla="*/ 462420 w 6142879"/>
              <a:gd name="connsiteY28" fmla="*/ 2070397 h 5900306"/>
              <a:gd name="connsiteX29" fmla="*/ 606799 w 6142879"/>
              <a:gd name="connsiteY29" fmla="*/ 2311028 h 5900306"/>
              <a:gd name="connsiteX30" fmla="*/ 630862 w 6142879"/>
              <a:gd name="connsiteY30" fmla="*/ 2671976 h 5900306"/>
              <a:gd name="connsiteX31" fmla="*/ 582736 w 6142879"/>
              <a:gd name="connsiteY31" fmla="*/ 3249492 h 5900306"/>
              <a:gd name="connsiteX32" fmla="*/ 534610 w 6142879"/>
              <a:gd name="connsiteY32" fmla="*/ 3658565 h 5900306"/>
              <a:gd name="connsiteX33" fmla="*/ 486483 w 6142879"/>
              <a:gd name="connsiteY33" fmla="*/ 4067639 h 5900306"/>
              <a:gd name="connsiteX34" fmla="*/ 462420 w 6142879"/>
              <a:gd name="connsiteY34" fmla="*/ 4500776 h 5900306"/>
              <a:gd name="connsiteX35" fmla="*/ 919620 w 6142879"/>
              <a:gd name="connsiteY35" fmla="*/ 4669218 h 5900306"/>
              <a:gd name="connsiteX36" fmla="*/ 1232441 w 6142879"/>
              <a:gd name="connsiteY36" fmla="*/ 4909849 h 5900306"/>
              <a:gd name="connsiteX37" fmla="*/ 1689641 w 6142879"/>
              <a:gd name="connsiteY37" fmla="*/ 5294860 h 5900306"/>
              <a:gd name="connsiteX38" fmla="*/ 2243094 w 6142879"/>
              <a:gd name="connsiteY38" fmla="*/ 5439239 h 5900306"/>
              <a:gd name="connsiteX39" fmla="*/ 2676231 w 6142879"/>
              <a:gd name="connsiteY39" fmla="*/ 5439239 h 5900306"/>
              <a:gd name="connsiteX40" fmla="*/ 3013115 w 6142879"/>
              <a:gd name="connsiteY40" fmla="*/ 5655807 h 5900306"/>
              <a:gd name="connsiteX41" fmla="*/ 3301873 w 6142879"/>
              <a:gd name="connsiteY41" fmla="*/ 5848313 h 5900306"/>
              <a:gd name="connsiteX42" fmla="*/ 3422189 w 6142879"/>
              <a:gd name="connsiteY42" fmla="*/ 5896439 h 5900306"/>
              <a:gd name="connsiteX0" fmla="*/ 3427592 w 6148282"/>
              <a:gd name="connsiteY0" fmla="*/ 5634840 h 5638707"/>
              <a:gd name="connsiteX1" fmla="*/ 4101360 w 6148282"/>
              <a:gd name="connsiteY1" fmla="*/ 5514524 h 5638707"/>
              <a:gd name="connsiteX2" fmla="*/ 4702939 w 6148282"/>
              <a:gd name="connsiteY2" fmla="*/ 5394208 h 5638707"/>
              <a:gd name="connsiteX3" fmla="*/ 4943571 w 6148282"/>
              <a:gd name="connsiteY3" fmla="*/ 5201703 h 5638707"/>
              <a:gd name="connsiteX4" fmla="*/ 5136076 w 6148282"/>
              <a:gd name="connsiteY4" fmla="*/ 4792629 h 5638707"/>
              <a:gd name="connsiteX5" fmla="*/ 5352644 w 6148282"/>
              <a:gd name="connsiteY5" fmla="*/ 4576061 h 5638707"/>
              <a:gd name="connsiteX6" fmla="*/ 5521086 w 6148282"/>
              <a:gd name="connsiteY6" fmla="*/ 4311366 h 5638707"/>
              <a:gd name="connsiteX7" fmla="*/ 5665465 w 6148282"/>
              <a:gd name="connsiteY7" fmla="*/ 3998545 h 5638707"/>
              <a:gd name="connsiteX8" fmla="*/ 5857971 w 6148282"/>
              <a:gd name="connsiteY8" fmla="*/ 3854166 h 5638707"/>
              <a:gd name="connsiteX9" fmla="*/ 5882034 w 6148282"/>
              <a:gd name="connsiteY9" fmla="*/ 3709787 h 5638707"/>
              <a:gd name="connsiteX10" fmla="*/ 5857971 w 6148282"/>
              <a:gd name="connsiteY10" fmla="*/ 3517282 h 5638707"/>
              <a:gd name="connsiteX11" fmla="*/ 6002350 w 6148282"/>
              <a:gd name="connsiteY11" fmla="*/ 3348840 h 5638707"/>
              <a:gd name="connsiteX12" fmla="*/ 6146728 w 6148282"/>
              <a:gd name="connsiteY12" fmla="*/ 3372903 h 5638707"/>
              <a:gd name="connsiteX13" fmla="*/ 5906097 w 6148282"/>
              <a:gd name="connsiteY13" fmla="*/ 3084145 h 5638707"/>
              <a:gd name="connsiteX14" fmla="*/ 5545150 w 6148282"/>
              <a:gd name="connsiteY14" fmla="*/ 2915703 h 5638707"/>
              <a:gd name="connsiteX15" fmla="*/ 5232328 w 6148282"/>
              <a:gd name="connsiteY15" fmla="*/ 2747261 h 5638707"/>
              <a:gd name="connsiteX16" fmla="*/ 4534497 w 6148282"/>
              <a:gd name="connsiteY16" fmla="*/ 2771324 h 5638707"/>
              <a:gd name="connsiteX17" fmla="*/ 3932918 w 6148282"/>
              <a:gd name="connsiteY17" fmla="*/ 2891640 h 5638707"/>
              <a:gd name="connsiteX18" fmla="*/ 3090707 w 6148282"/>
              <a:gd name="connsiteY18" fmla="*/ 2338187 h 5638707"/>
              <a:gd name="connsiteX19" fmla="*/ 2681634 w 6148282"/>
              <a:gd name="connsiteY19" fmla="*/ 1712545 h 5638707"/>
              <a:gd name="connsiteX20" fmla="*/ 2296623 w 6148282"/>
              <a:gd name="connsiteY20" fmla="*/ 1327535 h 5638707"/>
              <a:gd name="connsiteX21" fmla="*/ 1959739 w 6148282"/>
              <a:gd name="connsiteY21" fmla="*/ 1062840 h 5638707"/>
              <a:gd name="connsiteX22" fmla="*/ 1406286 w 6148282"/>
              <a:gd name="connsiteY22" fmla="*/ 725956 h 5638707"/>
              <a:gd name="connsiteX23" fmla="*/ 1117528 w 6148282"/>
              <a:gd name="connsiteY23" fmla="*/ 509387 h 5638707"/>
              <a:gd name="connsiteX24" fmla="*/ 925023 w 6148282"/>
              <a:gd name="connsiteY24" fmla="*/ 316882 h 5638707"/>
              <a:gd name="connsiteX25" fmla="*/ 973150 w 6148282"/>
              <a:gd name="connsiteY25" fmla="*/ 52187 h 5638707"/>
              <a:gd name="connsiteX26" fmla="*/ 10623 w 6148282"/>
              <a:gd name="connsiteY26" fmla="*/ 1447850 h 5638707"/>
              <a:gd name="connsiteX27" fmla="*/ 467823 w 6148282"/>
              <a:gd name="connsiteY27" fmla="*/ 1808798 h 5638707"/>
              <a:gd name="connsiteX28" fmla="*/ 612202 w 6148282"/>
              <a:gd name="connsiteY28" fmla="*/ 2049429 h 5638707"/>
              <a:gd name="connsiteX29" fmla="*/ 636265 w 6148282"/>
              <a:gd name="connsiteY29" fmla="*/ 2410377 h 5638707"/>
              <a:gd name="connsiteX30" fmla="*/ 588139 w 6148282"/>
              <a:gd name="connsiteY30" fmla="*/ 2987893 h 5638707"/>
              <a:gd name="connsiteX31" fmla="*/ 540013 w 6148282"/>
              <a:gd name="connsiteY31" fmla="*/ 3396966 h 5638707"/>
              <a:gd name="connsiteX32" fmla="*/ 491886 w 6148282"/>
              <a:gd name="connsiteY32" fmla="*/ 3806040 h 5638707"/>
              <a:gd name="connsiteX33" fmla="*/ 467823 w 6148282"/>
              <a:gd name="connsiteY33" fmla="*/ 4239177 h 5638707"/>
              <a:gd name="connsiteX34" fmla="*/ 925023 w 6148282"/>
              <a:gd name="connsiteY34" fmla="*/ 4407619 h 5638707"/>
              <a:gd name="connsiteX35" fmla="*/ 1237844 w 6148282"/>
              <a:gd name="connsiteY35" fmla="*/ 4648250 h 5638707"/>
              <a:gd name="connsiteX36" fmla="*/ 1695044 w 6148282"/>
              <a:gd name="connsiteY36" fmla="*/ 5033261 h 5638707"/>
              <a:gd name="connsiteX37" fmla="*/ 2248497 w 6148282"/>
              <a:gd name="connsiteY37" fmla="*/ 5177640 h 5638707"/>
              <a:gd name="connsiteX38" fmla="*/ 2681634 w 6148282"/>
              <a:gd name="connsiteY38" fmla="*/ 5177640 h 5638707"/>
              <a:gd name="connsiteX39" fmla="*/ 3018518 w 6148282"/>
              <a:gd name="connsiteY39" fmla="*/ 5394208 h 5638707"/>
              <a:gd name="connsiteX40" fmla="*/ 3307276 w 6148282"/>
              <a:gd name="connsiteY40" fmla="*/ 5586714 h 5638707"/>
              <a:gd name="connsiteX41" fmla="*/ 3427592 w 6148282"/>
              <a:gd name="connsiteY41" fmla="*/ 5634840 h 5638707"/>
              <a:gd name="connsiteX0" fmla="*/ 3425909 w 6146599"/>
              <a:gd name="connsiteY0" fmla="*/ 5364685 h 5368552"/>
              <a:gd name="connsiteX1" fmla="*/ 4099677 w 6146599"/>
              <a:gd name="connsiteY1" fmla="*/ 5244369 h 5368552"/>
              <a:gd name="connsiteX2" fmla="*/ 4701256 w 6146599"/>
              <a:gd name="connsiteY2" fmla="*/ 5124053 h 5368552"/>
              <a:gd name="connsiteX3" fmla="*/ 4941888 w 6146599"/>
              <a:gd name="connsiteY3" fmla="*/ 4931548 h 5368552"/>
              <a:gd name="connsiteX4" fmla="*/ 5134393 w 6146599"/>
              <a:gd name="connsiteY4" fmla="*/ 4522474 h 5368552"/>
              <a:gd name="connsiteX5" fmla="*/ 5350961 w 6146599"/>
              <a:gd name="connsiteY5" fmla="*/ 4305906 h 5368552"/>
              <a:gd name="connsiteX6" fmla="*/ 5519403 w 6146599"/>
              <a:gd name="connsiteY6" fmla="*/ 4041211 h 5368552"/>
              <a:gd name="connsiteX7" fmla="*/ 5663782 w 6146599"/>
              <a:gd name="connsiteY7" fmla="*/ 3728390 h 5368552"/>
              <a:gd name="connsiteX8" fmla="*/ 5856288 w 6146599"/>
              <a:gd name="connsiteY8" fmla="*/ 3584011 h 5368552"/>
              <a:gd name="connsiteX9" fmla="*/ 5880351 w 6146599"/>
              <a:gd name="connsiteY9" fmla="*/ 3439632 h 5368552"/>
              <a:gd name="connsiteX10" fmla="*/ 5856288 w 6146599"/>
              <a:gd name="connsiteY10" fmla="*/ 3247127 h 5368552"/>
              <a:gd name="connsiteX11" fmla="*/ 6000667 w 6146599"/>
              <a:gd name="connsiteY11" fmla="*/ 3078685 h 5368552"/>
              <a:gd name="connsiteX12" fmla="*/ 6145045 w 6146599"/>
              <a:gd name="connsiteY12" fmla="*/ 3102748 h 5368552"/>
              <a:gd name="connsiteX13" fmla="*/ 5904414 w 6146599"/>
              <a:gd name="connsiteY13" fmla="*/ 2813990 h 5368552"/>
              <a:gd name="connsiteX14" fmla="*/ 5543467 w 6146599"/>
              <a:gd name="connsiteY14" fmla="*/ 2645548 h 5368552"/>
              <a:gd name="connsiteX15" fmla="*/ 5230645 w 6146599"/>
              <a:gd name="connsiteY15" fmla="*/ 2477106 h 5368552"/>
              <a:gd name="connsiteX16" fmla="*/ 4532814 w 6146599"/>
              <a:gd name="connsiteY16" fmla="*/ 2501169 h 5368552"/>
              <a:gd name="connsiteX17" fmla="*/ 3931235 w 6146599"/>
              <a:gd name="connsiteY17" fmla="*/ 2621485 h 5368552"/>
              <a:gd name="connsiteX18" fmla="*/ 3089024 w 6146599"/>
              <a:gd name="connsiteY18" fmla="*/ 2068032 h 5368552"/>
              <a:gd name="connsiteX19" fmla="*/ 2679951 w 6146599"/>
              <a:gd name="connsiteY19" fmla="*/ 1442390 h 5368552"/>
              <a:gd name="connsiteX20" fmla="*/ 2294940 w 6146599"/>
              <a:gd name="connsiteY20" fmla="*/ 1057380 h 5368552"/>
              <a:gd name="connsiteX21" fmla="*/ 1958056 w 6146599"/>
              <a:gd name="connsiteY21" fmla="*/ 792685 h 5368552"/>
              <a:gd name="connsiteX22" fmla="*/ 1404603 w 6146599"/>
              <a:gd name="connsiteY22" fmla="*/ 455801 h 5368552"/>
              <a:gd name="connsiteX23" fmla="*/ 1115845 w 6146599"/>
              <a:gd name="connsiteY23" fmla="*/ 239232 h 5368552"/>
              <a:gd name="connsiteX24" fmla="*/ 923340 w 6146599"/>
              <a:gd name="connsiteY24" fmla="*/ 46727 h 5368552"/>
              <a:gd name="connsiteX25" fmla="*/ 8940 w 6146599"/>
              <a:gd name="connsiteY25" fmla="*/ 1177695 h 5368552"/>
              <a:gd name="connsiteX26" fmla="*/ 466140 w 6146599"/>
              <a:gd name="connsiteY26" fmla="*/ 1538643 h 5368552"/>
              <a:gd name="connsiteX27" fmla="*/ 610519 w 6146599"/>
              <a:gd name="connsiteY27" fmla="*/ 1779274 h 5368552"/>
              <a:gd name="connsiteX28" fmla="*/ 634582 w 6146599"/>
              <a:gd name="connsiteY28" fmla="*/ 2140222 h 5368552"/>
              <a:gd name="connsiteX29" fmla="*/ 586456 w 6146599"/>
              <a:gd name="connsiteY29" fmla="*/ 2717738 h 5368552"/>
              <a:gd name="connsiteX30" fmla="*/ 538330 w 6146599"/>
              <a:gd name="connsiteY30" fmla="*/ 3126811 h 5368552"/>
              <a:gd name="connsiteX31" fmla="*/ 490203 w 6146599"/>
              <a:gd name="connsiteY31" fmla="*/ 3535885 h 5368552"/>
              <a:gd name="connsiteX32" fmla="*/ 466140 w 6146599"/>
              <a:gd name="connsiteY32" fmla="*/ 3969022 h 5368552"/>
              <a:gd name="connsiteX33" fmla="*/ 923340 w 6146599"/>
              <a:gd name="connsiteY33" fmla="*/ 4137464 h 5368552"/>
              <a:gd name="connsiteX34" fmla="*/ 1236161 w 6146599"/>
              <a:gd name="connsiteY34" fmla="*/ 4378095 h 5368552"/>
              <a:gd name="connsiteX35" fmla="*/ 1693361 w 6146599"/>
              <a:gd name="connsiteY35" fmla="*/ 4763106 h 5368552"/>
              <a:gd name="connsiteX36" fmla="*/ 2246814 w 6146599"/>
              <a:gd name="connsiteY36" fmla="*/ 4907485 h 5368552"/>
              <a:gd name="connsiteX37" fmla="*/ 2679951 w 6146599"/>
              <a:gd name="connsiteY37" fmla="*/ 4907485 h 5368552"/>
              <a:gd name="connsiteX38" fmla="*/ 3016835 w 6146599"/>
              <a:gd name="connsiteY38" fmla="*/ 5124053 h 5368552"/>
              <a:gd name="connsiteX39" fmla="*/ 3305593 w 6146599"/>
              <a:gd name="connsiteY39" fmla="*/ 5316559 h 5368552"/>
              <a:gd name="connsiteX40" fmla="*/ 3425909 w 6146599"/>
              <a:gd name="connsiteY40" fmla="*/ 5364685 h 5368552"/>
              <a:gd name="connsiteX0" fmla="*/ 3433201 w 6153891"/>
              <a:gd name="connsiteY0" fmla="*/ 5158057 h 5161924"/>
              <a:gd name="connsiteX1" fmla="*/ 4106969 w 6153891"/>
              <a:gd name="connsiteY1" fmla="*/ 5037741 h 5161924"/>
              <a:gd name="connsiteX2" fmla="*/ 4708548 w 6153891"/>
              <a:gd name="connsiteY2" fmla="*/ 4917425 h 5161924"/>
              <a:gd name="connsiteX3" fmla="*/ 4949180 w 6153891"/>
              <a:gd name="connsiteY3" fmla="*/ 4724920 h 5161924"/>
              <a:gd name="connsiteX4" fmla="*/ 5141685 w 6153891"/>
              <a:gd name="connsiteY4" fmla="*/ 4315846 h 5161924"/>
              <a:gd name="connsiteX5" fmla="*/ 5358253 w 6153891"/>
              <a:gd name="connsiteY5" fmla="*/ 4099278 h 5161924"/>
              <a:gd name="connsiteX6" fmla="*/ 5526695 w 6153891"/>
              <a:gd name="connsiteY6" fmla="*/ 3834583 h 5161924"/>
              <a:gd name="connsiteX7" fmla="*/ 5671074 w 6153891"/>
              <a:gd name="connsiteY7" fmla="*/ 3521762 h 5161924"/>
              <a:gd name="connsiteX8" fmla="*/ 5863580 w 6153891"/>
              <a:gd name="connsiteY8" fmla="*/ 3377383 h 5161924"/>
              <a:gd name="connsiteX9" fmla="*/ 5887643 w 6153891"/>
              <a:gd name="connsiteY9" fmla="*/ 3233004 h 5161924"/>
              <a:gd name="connsiteX10" fmla="*/ 5863580 w 6153891"/>
              <a:gd name="connsiteY10" fmla="*/ 3040499 h 5161924"/>
              <a:gd name="connsiteX11" fmla="*/ 6007959 w 6153891"/>
              <a:gd name="connsiteY11" fmla="*/ 2872057 h 5161924"/>
              <a:gd name="connsiteX12" fmla="*/ 6152337 w 6153891"/>
              <a:gd name="connsiteY12" fmla="*/ 2896120 h 5161924"/>
              <a:gd name="connsiteX13" fmla="*/ 5911706 w 6153891"/>
              <a:gd name="connsiteY13" fmla="*/ 2607362 h 5161924"/>
              <a:gd name="connsiteX14" fmla="*/ 5550759 w 6153891"/>
              <a:gd name="connsiteY14" fmla="*/ 2438920 h 5161924"/>
              <a:gd name="connsiteX15" fmla="*/ 5237937 w 6153891"/>
              <a:gd name="connsiteY15" fmla="*/ 2270478 h 5161924"/>
              <a:gd name="connsiteX16" fmla="*/ 4540106 w 6153891"/>
              <a:gd name="connsiteY16" fmla="*/ 2294541 h 5161924"/>
              <a:gd name="connsiteX17" fmla="*/ 3938527 w 6153891"/>
              <a:gd name="connsiteY17" fmla="*/ 2414857 h 5161924"/>
              <a:gd name="connsiteX18" fmla="*/ 3096316 w 6153891"/>
              <a:gd name="connsiteY18" fmla="*/ 1861404 h 5161924"/>
              <a:gd name="connsiteX19" fmla="*/ 2687243 w 6153891"/>
              <a:gd name="connsiteY19" fmla="*/ 1235762 h 5161924"/>
              <a:gd name="connsiteX20" fmla="*/ 2302232 w 6153891"/>
              <a:gd name="connsiteY20" fmla="*/ 850752 h 5161924"/>
              <a:gd name="connsiteX21" fmla="*/ 1965348 w 6153891"/>
              <a:gd name="connsiteY21" fmla="*/ 586057 h 5161924"/>
              <a:gd name="connsiteX22" fmla="*/ 1411895 w 6153891"/>
              <a:gd name="connsiteY22" fmla="*/ 249173 h 5161924"/>
              <a:gd name="connsiteX23" fmla="*/ 1123137 w 6153891"/>
              <a:gd name="connsiteY23" fmla="*/ 32604 h 5161924"/>
              <a:gd name="connsiteX24" fmla="*/ 16232 w 6153891"/>
              <a:gd name="connsiteY24" fmla="*/ 971067 h 5161924"/>
              <a:gd name="connsiteX25" fmla="*/ 473432 w 6153891"/>
              <a:gd name="connsiteY25" fmla="*/ 1332015 h 5161924"/>
              <a:gd name="connsiteX26" fmla="*/ 617811 w 6153891"/>
              <a:gd name="connsiteY26" fmla="*/ 1572646 h 5161924"/>
              <a:gd name="connsiteX27" fmla="*/ 641874 w 6153891"/>
              <a:gd name="connsiteY27" fmla="*/ 1933594 h 5161924"/>
              <a:gd name="connsiteX28" fmla="*/ 593748 w 6153891"/>
              <a:gd name="connsiteY28" fmla="*/ 2511110 h 5161924"/>
              <a:gd name="connsiteX29" fmla="*/ 545622 w 6153891"/>
              <a:gd name="connsiteY29" fmla="*/ 2920183 h 5161924"/>
              <a:gd name="connsiteX30" fmla="*/ 497495 w 6153891"/>
              <a:gd name="connsiteY30" fmla="*/ 3329257 h 5161924"/>
              <a:gd name="connsiteX31" fmla="*/ 473432 w 6153891"/>
              <a:gd name="connsiteY31" fmla="*/ 3762394 h 5161924"/>
              <a:gd name="connsiteX32" fmla="*/ 930632 w 6153891"/>
              <a:gd name="connsiteY32" fmla="*/ 3930836 h 5161924"/>
              <a:gd name="connsiteX33" fmla="*/ 1243453 w 6153891"/>
              <a:gd name="connsiteY33" fmla="*/ 4171467 h 5161924"/>
              <a:gd name="connsiteX34" fmla="*/ 1700653 w 6153891"/>
              <a:gd name="connsiteY34" fmla="*/ 4556478 h 5161924"/>
              <a:gd name="connsiteX35" fmla="*/ 2254106 w 6153891"/>
              <a:gd name="connsiteY35" fmla="*/ 4700857 h 5161924"/>
              <a:gd name="connsiteX36" fmla="*/ 2687243 w 6153891"/>
              <a:gd name="connsiteY36" fmla="*/ 4700857 h 5161924"/>
              <a:gd name="connsiteX37" fmla="*/ 3024127 w 6153891"/>
              <a:gd name="connsiteY37" fmla="*/ 4917425 h 5161924"/>
              <a:gd name="connsiteX38" fmla="*/ 3312885 w 6153891"/>
              <a:gd name="connsiteY38" fmla="*/ 5109931 h 5161924"/>
              <a:gd name="connsiteX39" fmla="*/ 3433201 w 6153891"/>
              <a:gd name="connsiteY39" fmla="*/ 5158057 h 5161924"/>
              <a:gd name="connsiteX0" fmla="*/ 3446391 w 6167081"/>
              <a:gd name="connsiteY0" fmla="*/ 4917776 h 4921643"/>
              <a:gd name="connsiteX1" fmla="*/ 4120159 w 6167081"/>
              <a:gd name="connsiteY1" fmla="*/ 4797460 h 4921643"/>
              <a:gd name="connsiteX2" fmla="*/ 4721738 w 6167081"/>
              <a:gd name="connsiteY2" fmla="*/ 4677144 h 4921643"/>
              <a:gd name="connsiteX3" fmla="*/ 4962370 w 6167081"/>
              <a:gd name="connsiteY3" fmla="*/ 4484639 h 4921643"/>
              <a:gd name="connsiteX4" fmla="*/ 5154875 w 6167081"/>
              <a:gd name="connsiteY4" fmla="*/ 4075565 h 4921643"/>
              <a:gd name="connsiteX5" fmla="*/ 5371443 w 6167081"/>
              <a:gd name="connsiteY5" fmla="*/ 3858997 h 4921643"/>
              <a:gd name="connsiteX6" fmla="*/ 5539885 w 6167081"/>
              <a:gd name="connsiteY6" fmla="*/ 3594302 h 4921643"/>
              <a:gd name="connsiteX7" fmla="*/ 5684264 w 6167081"/>
              <a:gd name="connsiteY7" fmla="*/ 3281481 h 4921643"/>
              <a:gd name="connsiteX8" fmla="*/ 5876770 w 6167081"/>
              <a:gd name="connsiteY8" fmla="*/ 3137102 h 4921643"/>
              <a:gd name="connsiteX9" fmla="*/ 5900833 w 6167081"/>
              <a:gd name="connsiteY9" fmla="*/ 2992723 h 4921643"/>
              <a:gd name="connsiteX10" fmla="*/ 5876770 w 6167081"/>
              <a:gd name="connsiteY10" fmla="*/ 2800218 h 4921643"/>
              <a:gd name="connsiteX11" fmla="*/ 6021149 w 6167081"/>
              <a:gd name="connsiteY11" fmla="*/ 2631776 h 4921643"/>
              <a:gd name="connsiteX12" fmla="*/ 6165527 w 6167081"/>
              <a:gd name="connsiteY12" fmla="*/ 2655839 h 4921643"/>
              <a:gd name="connsiteX13" fmla="*/ 5924896 w 6167081"/>
              <a:gd name="connsiteY13" fmla="*/ 2367081 h 4921643"/>
              <a:gd name="connsiteX14" fmla="*/ 5563949 w 6167081"/>
              <a:gd name="connsiteY14" fmla="*/ 2198639 h 4921643"/>
              <a:gd name="connsiteX15" fmla="*/ 5251127 w 6167081"/>
              <a:gd name="connsiteY15" fmla="*/ 2030197 h 4921643"/>
              <a:gd name="connsiteX16" fmla="*/ 4553296 w 6167081"/>
              <a:gd name="connsiteY16" fmla="*/ 2054260 h 4921643"/>
              <a:gd name="connsiteX17" fmla="*/ 3951717 w 6167081"/>
              <a:gd name="connsiteY17" fmla="*/ 2174576 h 4921643"/>
              <a:gd name="connsiteX18" fmla="*/ 3109506 w 6167081"/>
              <a:gd name="connsiteY18" fmla="*/ 1621123 h 4921643"/>
              <a:gd name="connsiteX19" fmla="*/ 2700433 w 6167081"/>
              <a:gd name="connsiteY19" fmla="*/ 995481 h 4921643"/>
              <a:gd name="connsiteX20" fmla="*/ 2315422 w 6167081"/>
              <a:gd name="connsiteY20" fmla="*/ 610471 h 4921643"/>
              <a:gd name="connsiteX21" fmla="*/ 1978538 w 6167081"/>
              <a:gd name="connsiteY21" fmla="*/ 345776 h 4921643"/>
              <a:gd name="connsiteX22" fmla="*/ 1425085 w 6167081"/>
              <a:gd name="connsiteY22" fmla="*/ 8892 h 4921643"/>
              <a:gd name="connsiteX23" fmla="*/ 29422 w 6167081"/>
              <a:gd name="connsiteY23" fmla="*/ 730786 h 4921643"/>
              <a:gd name="connsiteX24" fmla="*/ 486622 w 6167081"/>
              <a:gd name="connsiteY24" fmla="*/ 1091734 h 4921643"/>
              <a:gd name="connsiteX25" fmla="*/ 631001 w 6167081"/>
              <a:gd name="connsiteY25" fmla="*/ 1332365 h 4921643"/>
              <a:gd name="connsiteX26" fmla="*/ 655064 w 6167081"/>
              <a:gd name="connsiteY26" fmla="*/ 1693313 h 4921643"/>
              <a:gd name="connsiteX27" fmla="*/ 606938 w 6167081"/>
              <a:gd name="connsiteY27" fmla="*/ 2270829 h 4921643"/>
              <a:gd name="connsiteX28" fmla="*/ 558812 w 6167081"/>
              <a:gd name="connsiteY28" fmla="*/ 2679902 h 4921643"/>
              <a:gd name="connsiteX29" fmla="*/ 510685 w 6167081"/>
              <a:gd name="connsiteY29" fmla="*/ 3088976 h 4921643"/>
              <a:gd name="connsiteX30" fmla="*/ 486622 w 6167081"/>
              <a:gd name="connsiteY30" fmla="*/ 3522113 h 4921643"/>
              <a:gd name="connsiteX31" fmla="*/ 943822 w 6167081"/>
              <a:gd name="connsiteY31" fmla="*/ 3690555 h 4921643"/>
              <a:gd name="connsiteX32" fmla="*/ 1256643 w 6167081"/>
              <a:gd name="connsiteY32" fmla="*/ 3931186 h 4921643"/>
              <a:gd name="connsiteX33" fmla="*/ 1713843 w 6167081"/>
              <a:gd name="connsiteY33" fmla="*/ 4316197 h 4921643"/>
              <a:gd name="connsiteX34" fmla="*/ 2267296 w 6167081"/>
              <a:gd name="connsiteY34" fmla="*/ 4460576 h 4921643"/>
              <a:gd name="connsiteX35" fmla="*/ 2700433 w 6167081"/>
              <a:gd name="connsiteY35" fmla="*/ 4460576 h 4921643"/>
              <a:gd name="connsiteX36" fmla="*/ 3037317 w 6167081"/>
              <a:gd name="connsiteY36" fmla="*/ 4677144 h 4921643"/>
              <a:gd name="connsiteX37" fmla="*/ 3326075 w 6167081"/>
              <a:gd name="connsiteY37" fmla="*/ 4869650 h 4921643"/>
              <a:gd name="connsiteX38" fmla="*/ 3446391 w 6167081"/>
              <a:gd name="connsiteY38" fmla="*/ 4917776 h 4921643"/>
              <a:gd name="connsiteX0" fmla="*/ 2998317 w 5719007"/>
              <a:gd name="connsiteY0" fmla="*/ 4934632 h 4938499"/>
              <a:gd name="connsiteX1" fmla="*/ 3672085 w 5719007"/>
              <a:gd name="connsiteY1" fmla="*/ 4814316 h 4938499"/>
              <a:gd name="connsiteX2" fmla="*/ 4273664 w 5719007"/>
              <a:gd name="connsiteY2" fmla="*/ 4694000 h 4938499"/>
              <a:gd name="connsiteX3" fmla="*/ 4514296 w 5719007"/>
              <a:gd name="connsiteY3" fmla="*/ 4501495 h 4938499"/>
              <a:gd name="connsiteX4" fmla="*/ 4706801 w 5719007"/>
              <a:gd name="connsiteY4" fmla="*/ 4092421 h 4938499"/>
              <a:gd name="connsiteX5" fmla="*/ 4923369 w 5719007"/>
              <a:gd name="connsiteY5" fmla="*/ 3875853 h 4938499"/>
              <a:gd name="connsiteX6" fmla="*/ 5091811 w 5719007"/>
              <a:gd name="connsiteY6" fmla="*/ 3611158 h 4938499"/>
              <a:gd name="connsiteX7" fmla="*/ 5236190 w 5719007"/>
              <a:gd name="connsiteY7" fmla="*/ 3298337 h 4938499"/>
              <a:gd name="connsiteX8" fmla="*/ 5428696 w 5719007"/>
              <a:gd name="connsiteY8" fmla="*/ 3153958 h 4938499"/>
              <a:gd name="connsiteX9" fmla="*/ 5452759 w 5719007"/>
              <a:gd name="connsiteY9" fmla="*/ 3009579 h 4938499"/>
              <a:gd name="connsiteX10" fmla="*/ 5428696 w 5719007"/>
              <a:gd name="connsiteY10" fmla="*/ 2817074 h 4938499"/>
              <a:gd name="connsiteX11" fmla="*/ 5573075 w 5719007"/>
              <a:gd name="connsiteY11" fmla="*/ 2648632 h 4938499"/>
              <a:gd name="connsiteX12" fmla="*/ 5717453 w 5719007"/>
              <a:gd name="connsiteY12" fmla="*/ 2672695 h 4938499"/>
              <a:gd name="connsiteX13" fmla="*/ 5476822 w 5719007"/>
              <a:gd name="connsiteY13" fmla="*/ 2383937 h 4938499"/>
              <a:gd name="connsiteX14" fmla="*/ 5115875 w 5719007"/>
              <a:gd name="connsiteY14" fmla="*/ 2215495 h 4938499"/>
              <a:gd name="connsiteX15" fmla="*/ 4803053 w 5719007"/>
              <a:gd name="connsiteY15" fmla="*/ 2047053 h 4938499"/>
              <a:gd name="connsiteX16" fmla="*/ 4105222 w 5719007"/>
              <a:gd name="connsiteY16" fmla="*/ 2071116 h 4938499"/>
              <a:gd name="connsiteX17" fmla="*/ 3503643 w 5719007"/>
              <a:gd name="connsiteY17" fmla="*/ 2191432 h 4938499"/>
              <a:gd name="connsiteX18" fmla="*/ 2661432 w 5719007"/>
              <a:gd name="connsiteY18" fmla="*/ 1637979 h 4938499"/>
              <a:gd name="connsiteX19" fmla="*/ 2252359 w 5719007"/>
              <a:gd name="connsiteY19" fmla="*/ 1012337 h 4938499"/>
              <a:gd name="connsiteX20" fmla="*/ 1867348 w 5719007"/>
              <a:gd name="connsiteY20" fmla="*/ 627327 h 4938499"/>
              <a:gd name="connsiteX21" fmla="*/ 1530464 w 5719007"/>
              <a:gd name="connsiteY21" fmla="*/ 362632 h 4938499"/>
              <a:gd name="connsiteX22" fmla="*/ 977011 w 5719007"/>
              <a:gd name="connsiteY22" fmla="*/ 25748 h 4938499"/>
              <a:gd name="connsiteX23" fmla="*/ 38548 w 5719007"/>
              <a:gd name="connsiteY23" fmla="*/ 1108590 h 4938499"/>
              <a:gd name="connsiteX24" fmla="*/ 182927 w 5719007"/>
              <a:gd name="connsiteY24" fmla="*/ 1349221 h 4938499"/>
              <a:gd name="connsiteX25" fmla="*/ 206990 w 5719007"/>
              <a:gd name="connsiteY25" fmla="*/ 1710169 h 4938499"/>
              <a:gd name="connsiteX26" fmla="*/ 158864 w 5719007"/>
              <a:gd name="connsiteY26" fmla="*/ 2287685 h 4938499"/>
              <a:gd name="connsiteX27" fmla="*/ 110738 w 5719007"/>
              <a:gd name="connsiteY27" fmla="*/ 2696758 h 4938499"/>
              <a:gd name="connsiteX28" fmla="*/ 62611 w 5719007"/>
              <a:gd name="connsiteY28" fmla="*/ 3105832 h 4938499"/>
              <a:gd name="connsiteX29" fmla="*/ 38548 w 5719007"/>
              <a:gd name="connsiteY29" fmla="*/ 3538969 h 4938499"/>
              <a:gd name="connsiteX30" fmla="*/ 495748 w 5719007"/>
              <a:gd name="connsiteY30" fmla="*/ 3707411 h 4938499"/>
              <a:gd name="connsiteX31" fmla="*/ 808569 w 5719007"/>
              <a:gd name="connsiteY31" fmla="*/ 3948042 h 4938499"/>
              <a:gd name="connsiteX32" fmla="*/ 1265769 w 5719007"/>
              <a:gd name="connsiteY32" fmla="*/ 4333053 h 4938499"/>
              <a:gd name="connsiteX33" fmla="*/ 1819222 w 5719007"/>
              <a:gd name="connsiteY33" fmla="*/ 4477432 h 4938499"/>
              <a:gd name="connsiteX34" fmla="*/ 2252359 w 5719007"/>
              <a:gd name="connsiteY34" fmla="*/ 4477432 h 4938499"/>
              <a:gd name="connsiteX35" fmla="*/ 2589243 w 5719007"/>
              <a:gd name="connsiteY35" fmla="*/ 4694000 h 4938499"/>
              <a:gd name="connsiteX36" fmla="*/ 2878001 w 5719007"/>
              <a:gd name="connsiteY36" fmla="*/ 4886506 h 4938499"/>
              <a:gd name="connsiteX37" fmla="*/ 2998317 w 5719007"/>
              <a:gd name="connsiteY37" fmla="*/ 4934632 h 4938499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97364 w 5709381"/>
              <a:gd name="connsiteY24" fmla="*/ 1723523 h 4951853"/>
              <a:gd name="connsiteX25" fmla="*/ 149238 w 5709381"/>
              <a:gd name="connsiteY25" fmla="*/ 2301039 h 4951853"/>
              <a:gd name="connsiteX26" fmla="*/ 101112 w 5709381"/>
              <a:gd name="connsiteY26" fmla="*/ 2710112 h 4951853"/>
              <a:gd name="connsiteX27" fmla="*/ 52985 w 5709381"/>
              <a:gd name="connsiteY27" fmla="*/ 3119186 h 4951853"/>
              <a:gd name="connsiteX28" fmla="*/ 28922 w 5709381"/>
              <a:gd name="connsiteY28" fmla="*/ 3552323 h 4951853"/>
              <a:gd name="connsiteX29" fmla="*/ 486122 w 5709381"/>
              <a:gd name="connsiteY29" fmla="*/ 3720765 h 4951853"/>
              <a:gd name="connsiteX30" fmla="*/ 798943 w 5709381"/>
              <a:gd name="connsiteY30" fmla="*/ 3961396 h 4951853"/>
              <a:gd name="connsiteX31" fmla="*/ 1256143 w 5709381"/>
              <a:gd name="connsiteY31" fmla="*/ 4346407 h 4951853"/>
              <a:gd name="connsiteX32" fmla="*/ 1809596 w 5709381"/>
              <a:gd name="connsiteY32" fmla="*/ 4490786 h 4951853"/>
              <a:gd name="connsiteX33" fmla="*/ 2242733 w 5709381"/>
              <a:gd name="connsiteY33" fmla="*/ 4490786 h 4951853"/>
              <a:gd name="connsiteX34" fmla="*/ 2579617 w 5709381"/>
              <a:gd name="connsiteY34" fmla="*/ 4707354 h 4951853"/>
              <a:gd name="connsiteX35" fmla="*/ 2868375 w 5709381"/>
              <a:gd name="connsiteY35" fmla="*/ 4899860 h 4951853"/>
              <a:gd name="connsiteX36" fmla="*/ 2988691 w 5709381"/>
              <a:gd name="connsiteY36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49238 w 5709381"/>
              <a:gd name="connsiteY24" fmla="*/ 2301039 h 4951853"/>
              <a:gd name="connsiteX25" fmla="*/ 101112 w 5709381"/>
              <a:gd name="connsiteY25" fmla="*/ 2710112 h 4951853"/>
              <a:gd name="connsiteX26" fmla="*/ 52985 w 5709381"/>
              <a:gd name="connsiteY26" fmla="*/ 3119186 h 4951853"/>
              <a:gd name="connsiteX27" fmla="*/ 28922 w 5709381"/>
              <a:gd name="connsiteY27" fmla="*/ 3552323 h 4951853"/>
              <a:gd name="connsiteX28" fmla="*/ 486122 w 5709381"/>
              <a:gd name="connsiteY28" fmla="*/ 3720765 h 4951853"/>
              <a:gd name="connsiteX29" fmla="*/ 798943 w 5709381"/>
              <a:gd name="connsiteY29" fmla="*/ 3961396 h 4951853"/>
              <a:gd name="connsiteX30" fmla="*/ 1256143 w 5709381"/>
              <a:gd name="connsiteY30" fmla="*/ 4346407 h 4951853"/>
              <a:gd name="connsiteX31" fmla="*/ 1809596 w 5709381"/>
              <a:gd name="connsiteY31" fmla="*/ 4490786 h 4951853"/>
              <a:gd name="connsiteX32" fmla="*/ 2242733 w 5709381"/>
              <a:gd name="connsiteY32" fmla="*/ 4490786 h 4951853"/>
              <a:gd name="connsiteX33" fmla="*/ 2579617 w 5709381"/>
              <a:gd name="connsiteY33" fmla="*/ 4707354 h 4951853"/>
              <a:gd name="connsiteX34" fmla="*/ 2868375 w 5709381"/>
              <a:gd name="connsiteY34" fmla="*/ 4899860 h 4951853"/>
              <a:gd name="connsiteX35" fmla="*/ 2988691 w 5709381"/>
              <a:gd name="connsiteY35" fmla="*/ 4947986 h 4951853"/>
              <a:gd name="connsiteX0" fmla="*/ 2988691 w 5709381"/>
              <a:gd name="connsiteY0" fmla="*/ 4947986 h 4951853"/>
              <a:gd name="connsiteX1" fmla="*/ 3662459 w 5709381"/>
              <a:gd name="connsiteY1" fmla="*/ 4827670 h 4951853"/>
              <a:gd name="connsiteX2" fmla="*/ 4264038 w 5709381"/>
              <a:gd name="connsiteY2" fmla="*/ 4707354 h 4951853"/>
              <a:gd name="connsiteX3" fmla="*/ 4504670 w 5709381"/>
              <a:gd name="connsiteY3" fmla="*/ 4514849 h 4951853"/>
              <a:gd name="connsiteX4" fmla="*/ 4697175 w 5709381"/>
              <a:gd name="connsiteY4" fmla="*/ 4105775 h 4951853"/>
              <a:gd name="connsiteX5" fmla="*/ 4913743 w 5709381"/>
              <a:gd name="connsiteY5" fmla="*/ 3889207 h 4951853"/>
              <a:gd name="connsiteX6" fmla="*/ 5082185 w 5709381"/>
              <a:gd name="connsiteY6" fmla="*/ 3624512 h 4951853"/>
              <a:gd name="connsiteX7" fmla="*/ 5226564 w 5709381"/>
              <a:gd name="connsiteY7" fmla="*/ 3311691 h 4951853"/>
              <a:gd name="connsiteX8" fmla="*/ 5419070 w 5709381"/>
              <a:gd name="connsiteY8" fmla="*/ 3167312 h 4951853"/>
              <a:gd name="connsiteX9" fmla="*/ 5443133 w 5709381"/>
              <a:gd name="connsiteY9" fmla="*/ 3022933 h 4951853"/>
              <a:gd name="connsiteX10" fmla="*/ 5419070 w 5709381"/>
              <a:gd name="connsiteY10" fmla="*/ 2830428 h 4951853"/>
              <a:gd name="connsiteX11" fmla="*/ 5563449 w 5709381"/>
              <a:gd name="connsiteY11" fmla="*/ 2661986 h 4951853"/>
              <a:gd name="connsiteX12" fmla="*/ 5707827 w 5709381"/>
              <a:gd name="connsiteY12" fmla="*/ 2686049 h 4951853"/>
              <a:gd name="connsiteX13" fmla="*/ 5467196 w 5709381"/>
              <a:gd name="connsiteY13" fmla="*/ 2397291 h 4951853"/>
              <a:gd name="connsiteX14" fmla="*/ 5106249 w 5709381"/>
              <a:gd name="connsiteY14" fmla="*/ 2228849 h 4951853"/>
              <a:gd name="connsiteX15" fmla="*/ 4793427 w 5709381"/>
              <a:gd name="connsiteY15" fmla="*/ 2060407 h 4951853"/>
              <a:gd name="connsiteX16" fmla="*/ 4095596 w 5709381"/>
              <a:gd name="connsiteY16" fmla="*/ 2084470 h 4951853"/>
              <a:gd name="connsiteX17" fmla="*/ 3494017 w 5709381"/>
              <a:gd name="connsiteY17" fmla="*/ 2204786 h 4951853"/>
              <a:gd name="connsiteX18" fmla="*/ 2651806 w 5709381"/>
              <a:gd name="connsiteY18" fmla="*/ 1651333 h 4951853"/>
              <a:gd name="connsiteX19" fmla="*/ 2242733 w 5709381"/>
              <a:gd name="connsiteY19" fmla="*/ 1025691 h 4951853"/>
              <a:gd name="connsiteX20" fmla="*/ 1857722 w 5709381"/>
              <a:gd name="connsiteY20" fmla="*/ 640681 h 4951853"/>
              <a:gd name="connsiteX21" fmla="*/ 1520838 w 5709381"/>
              <a:gd name="connsiteY21" fmla="*/ 375986 h 4951853"/>
              <a:gd name="connsiteX22" fmla="*/ 967385 w 5709381"/>
              <a:gd name="connsiteY22" fmla="*/ 39102 h 4951853"/>
              <a:gd name="connsiteX23" fmla="*/ 173301 w 5709381"/>
              <a:gd name="connsiteY23" fmla="*/ 1362575 h 4951853"/>
              <a:gd name="connsiteX24" fmla="*/ 101112 w 5709381"/>
              <a:gd name="connsiteY24" fmla="*/ 2710112 h 4951853"/>
              <a:gd name="connsiteX25" fmla="*/ 52985 w 5709381"/>
              <a:gd name="connsiteY25" fmla="*/ 3119186 h 4951853"/>
              <a:gd name="connsiteX26" fmla="*/ 28922 w 5709381"/>
              <a:gd name="connsiteY26" fmla="*/ 3552323 h 4951853"/>
              <a:gd name="connsiteX27" fmla="*/ 486122 w 5709381"/>
              <a:gd name="connsiteY27" fmla="*/ 3720765 h 4951853"/>
              <a:gd name="connsiteX28" fmla="*/ 798943 w 5709381"/>
              <a:gd name="connsiteY28" fmla="*/ 3961396 h 4951853"/>
              <a:gd name="connsiteX29" fmla="*/ 1256143 w 5709381"/>
              <a:gd name="connsiteY29" fmla="*/ 4346407 h 4951853"/>
              <a:gd name="connsiteX30" fmla="*/ 1809596 w 5709381"/>
              <a:gd name="connsiteY30" fmla="*/ 4490786 h 4951853"/>
              <a:gd name="connsiteX31" fmla="*/ 2242733 w 5709381"/>
              <a:gd name="connsiteY31" fmla="*/ 4490786 h 4951853"/>
              <a:gd name="connsiteX32" fmla="*/ 2579617 w 5709381"/>
              <a:gd name="connsiteY32" fmla="*/ 4707354 h 4951853"/>
              <a:gd name="connsiteX33" fmla="*/ 2868375 w 5709381"/>
              <a:gd name="connsiteY33" fmla="*/ 4899860 h 4951853"/>
              <a:gd name="connsiteX34" fmla="*/ 2988691 w 5709381"/>
              <a:gd name="connsiteY34" fmla="*/ 4947986 h 4951853"/>
              <a:gd name="connsiteX0" fmla="*/ 2990217 w 5710907"/>
              <a:gd name="connsiteY0" fmla="*/ 4947986 h 4951853"/>
              <a:gd name="connsiteX1" fmla="*/ 3663985 w 5710907"/>
              <a:gd name="connsiteY1" fmla="*/ 4827670 h 4951853"/>
              <a:gd name="connsiteX2" fmla="*/ 4265564 w 5710907"/>
              <a:gd name="connsiteY2" fmla="*/ 4707354 h 4951853"/>
              <a:gd name="connsiteX3" fmla="*/ 4506196 w 5710907"/>
              <a:gd name="connsiteY3" fmla="*/ 4514849 h 4951853"/>
              <a:gd name="connsiteX4" fmla="*/ 4698701 w 5710907"/>
              <a:gd name="connsiteY4" fmla="*/ 4105775 h 4951853"/>
              <a:gd name="connsiteX5" fmla="*/ 4915269 w 5710907"/>
              <a:gd name="connsiteY5" fmla="*/ 3889207 h 4951853"/>
              <a:gd name="connsiteX6" fmla="*/ 5083711 w 5710907"/>
              <a:gd name="connsiteY6" fmla="*/ 3624512 h 4951853"/>
              <a:gd name="connsiteX7" fmla="*/ 5228090 w 5710907"/>
              <a:gd name="connsiteY7" fmla="*/ 3311691 h 4951853"/>
              <a:gd name="connsiteX8" fmla="*/ 5420596 w 5710907"/>
              <a:gd name="connsiteY8" fmla="*/ 3167312 h 4951853"/>
              <a:gd name="connsiteX9" fmla="*/ 5444659 w 5710907"/>
              <a:gd name="connsiteY9" fmla="*/ 3022933 h 4951853"/>
              <a:gd name="connsiteX10" fmla="*/ 5420596 w 5710907"/>
              <a:gd name="connsiteY10" fmla="*/ 2830428 h 4951853"/>
              <a:gd name="connsiteX11" fmla="*/ 5564975 w 5710907"/>
              <a:gd name="connsiteY11" fmla="*/ 2661986 h 4951853"/>
              <a:gd name="connsiteX12" fmla="*/ 5709353 w 5710907"/>
              <a:gd name="connsiteY12" fmla="*/ 2686049 h 4951853"/>
              <a:gd name="connsiteX13" fmla="*/ 5468722 w 5710907"/>
              <a:gd name="connsiteY13" fmla="*/ 2397291 h 4951853"/>
              <a:gd name="connsiteX14" fmla="*/ 5107775 w 5710907"/>
              <a:gd name="connsiteY14" fmla="*/ 2228849 h 4951853"/>
              <a:gd name="connsiteX15" fmla="*/ 4794953 w 5710907"/>
              <a:gd name="connsiteY15" fmla="*/ 2060407 h 4951853"/>
              <a:gd name="connsiteX16" fmla="*/ 4097122 w 5710907"/>
              <a:gd name="connsiteY16" fmla="*/ 2084470 h 4951853"/>
              <a:gd name="connsiteX17" fmla="*/ 3495543 w 5710907"/>
              <a:gd name="connsiteY17" fmla="*/ 2204786 h 4951853"/>
              <a:gd name="connsiteX18" fmla="*/ 2653332 w 5710907"/>
              <a:gd name="connsiteY18" fmla="*/ 1651333 h 4951853"/>
              <a:gd name="connsiteX19" fmla="*/ 2244259 w 5710907"/>
              <a:gd name="connsiteY19" fmla="*/ 1025691 h 4951853"/>
              <a:gd name="connsiteX20" fmla="*/ 1859248 w 5710907"/>
              <a:gd name="connsiteY20" fmla="*/ 640681 h 4951853"/>
              <a:gd name="connsiteX21" fmla="*/ 1522364 w 5710907"/>
              <a:gd name="connsiteY21" fmla="*/ 375986 h 4951853"/>
              <a:gd name="connsiteX22" fmla="*/ 968911 w 5710907"/>
              <a:gd name="connsiteY22" fmla="*/ 39102 h 4951853"/>
              <a:gd name="connsiteX23" fmla="*/ 174827 w 5710907"/>
              <a:gd name="connsiteY23" fmla="*/ 1362575 h 4951853"/>
              <a:gd name="connsiteX24" fmla="*/ 150764 w 5710907"/>
              <a:gd name="connsiteY24" fmla="*/ 2710112 h 4951853"/>
              <a:gd name="connsiteX25" fmla="*/ 54511 w 5710907"/>
              <a:gd name="connsiteY25" fmla="*/ 3119186 h 4951853"/>
              <a:gd name="connsiteX26" fmla="*/ 30448 w 5710907"/>
              <a:gd name="connsiteY26" fmla="*/ 3552323 h 4951853"/>
              <a:gd name="connsiteX27" fmla="*/ 487648 w 5710907"/>
              <a:gd name="connsiteY27" fmla="*/ 3720765 h 4951853"/>
              <a:gd name="connsiteX28" fmla="*/ 800469 w 5710907"/>
              <a:gd name="connsiteY28" fmla="*/ 3961396 h 4951853"/>
              <a:gd name="connsiteX29" fmla="*/ 1257669 w 5710907"/>
              <a:gd name="connsiteY29" fmla="*/ 4346407 h 4951853"/>
              <a:gd name="connsiteX30" fmla="*/ 1811122 w 5710907"/>
              <a:gd name="connsiteY30" fmla="*/ 4490786 h 4951853"/>
              <a:gd name="connsiteX31" fmla="*/ 2244259 w 5710907"/>
              <a:gd name="connsiteY31" fmla="*/ 4490786 h 4951853"/>
              <a:gd name="connsiteX32" fmla="*/ 2581143 w 5710907"/>
              <a:gd name="connsiteY32" fmla="*/ 4707354 h 4951853"/>
              <a:gd name="connsiteX33" fmla="*/ 2869901 w 5710907"/>
              <a:gd name="connsiteY33" fmla="*/ 4899860 h 4951853"/>
              <a:gd name="connsiteX34" fmla="*/ 2990217 w 5710907"/>
              <a:gd name="connsiteY34" fmla="*/ 4947986 h 4951853"/>
              <a:gd name="connsiteX0" fmla="*/ 2991027 w 5711717"/>
              <a:gd name="connsiteY0" fmla="*/ 4947986 h 4951853"/>
              <a:gd name="connsiteX1" fmla="*/ 3664795 w 5711717"/>
              <a:gd name="connsiteY1" fmla="*/ 4827670 h 4951853"/>
              <a:gd name="connsiteX2" fmla="*/ 4266374 w 5711717"/>
              <a:gd name="connsiteY2" fmla="*/ 4707354 h 4951853"/>
              <a:gd name="connsiteX3" fmla="*/ 4507006 w 5711717"/>
              <a:gd name="connsiteY3" fmla="*/ 4514849 h 4951853"/>
              <a:gd name="connsiteX4" fmla="*/ 4699511 w 5711717"/>
              <a:gd name="connsiteY4" fmla="*/ 4105775 h 4951853"/>
              <a:gd name="connsiteX5" fmla="*/ 4916079 w 5711717"/>
              <a:gd name="connsiteY5" fmla="*/ 3889207 h 4951853"/>
              <a:gd name="connsiteX6" fmla="*/ 5084521 w 5711717"/>
              <a:gd name="connsiteY6" fmla="*/ 3624512 h 4951853"/>
              <a:gd name="connsiteX7" fmla="*/ 5228900 w 5711717"/>
              <a:gd name="connsiteY7" fmla="*/ 3311691 h 4951853"/>
              <a:gd name="connsiteX8" fmla="*/ 5421406 w 5711717"/>
              <a:gd name="connsiteY8" fmla="*/ 3167312 h 4951853"/>
              <a:gd name="connsiteX9" fmla="*/ 5445469 w 5711717"/>
              <a:gd name="connsiteY9" fmla="*/ 3022933 h 4951853"/>
              <a:gd name="connsiteX10" fmla="*/ 5421406 w 5711717"/>
              <a:gd name="connsiteY10" fmla="*/ 2830428 h 4951853"/>
              <a:gd name="connsiteX11" fmla="*/ 5565785 w 5711717"/>
              <a:gd name="connsiteY11" fmla="*/ 2661986 h 4951853"/>
              <a:gd name="connsiteX12" fmla="*/ 5710163 w 5711717"/>
              <a:gd name="connsiteY12" fmla="*/ 2686049 h 4951853"/>
              <a:gd name="connsiteX13" fmla="*/ 5469532 w 5711717"/>
              <a:gd name="connsiteY13" fmla="*/ 2397291 h 4951853"/>
              <a:gd name="connsiteX14" fmla="*/ 5108585 w 5711717"/>
              <a:gd name="connsiteY14" fmla="*/ 2228849 h 4951853"/>
              <a:gd name="connsiteX15" fmla="*/ 4795763 w 5711717"/>
              <a:gd name="connsiteY15" fmla="*/ 2060407 h 4951853"/>
              <a:gd name="connsiteX16" fmla="*/ 4097932 w 5711717"/>
              <a:gd name="connsiteY16" fmla="*/ 2084470 h 4951853"/>
              <a:gd name="connsiteX17" fmla="*/ 3496353 w 5711717"/>
              <a:gd name="connsiteY17" fmla="*/ 2204786 h 4951853"/>
              <a:gd name="connsiteX18" fmla="*/ 2654142 w 5711717"/>
              <a:gd name="connsiteY18" fmla="*/ 1651333 h 4951853"/>
              <a:gd name="connsiteX19" fmla="*/ 2245069 w 5711717"/>
              <a:gd name="connsiteY19" fmla="*/ 1025691 h 4951853"/>
              <a:gd name="connsiteX20" fmla="*/ 1860058 w 5711717"/>
              <a:gd name="connsiteY20" fmla="*/ 640681 h 4951853"/>
              <a:gd name="connsiteX21" fmla="*/ 1523174 w 5711717"/>
              <a:gd name="connsiteY21" fmla="*/ 375986 h 4951853"/>
              <a:gd name="connsiteX22" fmla="*/ 969721 w 5711717"/>
              <a:gd name="connsiteY22" fmla="*/ 39102 h 4951853"/>
              <a:gd name="connsiteX23" fmla="*/ 175637 w 5711717"/>
              <a:gd name="connsiteY23" fmla="*/ 1362575 h 4951853"/>
              <a:gd name="connsiteX24" fmla="*/ 55321 w 5711717"/>
              <a:gd name="connsiteY24" fmla="*/ 3119186 h 4951853"/>
              <a:gd name="connsiteX25" fmla="*/ 31258 w 5711717"/>
              <a:gd name="connsiteY25" fmla="*/ 3552323 h 4951853"/>
              <a:gd name="connsiteX26" fmla="*/ 488458 w 5711717"/>
              <a:gd name="connsiteY26" fmla="*/ 3720765 h 4951853"/>
              <a:gd name="connsiteX27" fmla="*/ 801279 w 5711717"/>
              <a:gd name="connsiteY27" fmla="*/ 3961396 h 4951853"/>
              <a:gd name="connsiteX28" fmla="*/ 1258479 w 5711717"/>
              <a:gd name="connsiteY28" fmla="*/ 4346407 h 4951853"/>
              <a:gd name="connsiteX29" fmla="*/ 1811932 w 5711717"/>
              <a:gd name="connsiteY29" fmla="*/ 4490786 h 4951853"/>
              <a:gd name="connsiteX30" fmla="*/ 2245069 w 5711717"/>
              <a:gd name="connsiteY30" fmla="*/ 4490786 h 4951853"/>
              <a:gd name="connsiteX31" fmla="*/ 2581953 w 5711717"/>
              <a:gd name="connsiteY31" fmla="*/ 4707354 h 4951853"/>
              <a:gd name="connsiteX32" fmla="*/ 2870711 w 5711717"/>
              <a:gd name="connsiteY32" fmla="*/ 4899860 h 4951853"/>
              <a:gd name="connsiteX33" fmla="*/ 2991027 w 5711717"/>
              <a:gd name="connsiteY33" fmla="*/ 4947986 h 4951853"/>
              <a:gd name="connsiteX0" fmla="*/ 3033984 w 5754674"/>
              <a:gd name="connsiteY0" fmla="*/ 5063316 h 5067183"/>
              <a:gd name="connsiteX1" fmla="*/ 3707752 w 5754674"/>
              <a:gd name="connsiteY1" fmla="*/ 4943000 h 5067183"/>
              <a:gd name="connsiteX2" fmla="*/ 4309331 w 5754674"/>
              <a:gd name="connsiteY2" fmla="*/ 4822684 h 5067183"/>
              <a:gd name="connsiteX3" fmla="*/ 4549963 w 5754674"/>
              <a:gd name="connsiteY3" fmla="*/ 4630179 h 5067183"/>
              <a:gd name="connsiteX4" fmla="*/ 4742468 w 5754674"/>
              <a:gd name="connsiteY4" fmla="*/ 4221105 h 5067183"/>
              <a:gd name="connsiteX5" fmla="*/ 4959036 w 5754674"/>
              <a:gd name="connsiteY5" fmla="*/ 4004537 h 5067183"/>
              <a:gd name="connsiteX6" fmla="*/ 5127478 w 5754674"/>
              <a:gd name="connsiteY6" fmla="*/ 3739842 h 5067183"/>
              <a:gd name="connsiteX7" fmla="*/ 5271857 w 5754674"/>
              <a:gd name="connsiteY7" fmla="*/ 3427021 h 5067183"/>
              <a:gd name="connsiteX8" fmla="*/ 5464363 w 5754674"/>
              <a:gd name="connsiteY8" fmla="*/ 3282642 h 5067183"/>
              <a:gd name="connsiteX9" fmla="*/ 5488426 w 5754674"/>
              <a:gd name="connsiteY9" fmla="*/ 3138263 h 5067183"/>
              <a:gd name="connsiteX10" fmla="*/ 5464363 w 5754674"/>
              <a:gd name="connsiteY10" fmla="*/ 2945758 h 5067183"/>
              <a:gd name="connsiteX11" fmla="*/ 5608742 w 5754674"/>
              <a:gd name="connsiteY11" fmla="*/ 2777316 h 5067183"/>
              <a:gd name="connsiteX12" fmla="*/ 5753120 w 5754674"/>
              <a:gd name="connsiteY12" fmla="*/ 2801379 h 5067183"/>
              <a:gd name="connsiteX13" fmla="*/ 5512489 w 5754674"/>
              <a:gd name="connsiteY13" fmla="*/ 2512621 h 5067183"/>
              <a:gd name="connsiteX14" fmla="*/ 5151542 w 5754674"/>
              <a:gd name="connsiteY14" fmla="*/ 2344179 h 5067183"/>
              <a:gd name="connsiteX15" fmla="*/ 4838720 w 5754674"/>
              <a:gd name="connsiteY15" fmla="*/ 2175737 h 5067183"/>
              <a:gd name="connsiteX16" fmla="*/ 4140889 w 5754674"/>
              <a:gd name="connsiteY16" fmla="*/ 2199800 h 5067183"/>
              <a:gd name="connsiteX17" fmla="*/ 3539310 w 5754674"/>
              <a:gd name="connsiteY17" fmla="*/ 2320116 h 5067183"/>
              <a:gd name="connsiteX18" fmla="*/ 2697099 w 5754674"/>
              <a:gd name="connsiteY18" fmla="*/ 1766663 h 5067183"/>
              <a:gd name="connsiteX19" fmla="*/ 2288026 w 5754674"/>
              <a:gd name="connsiteY19" fmla="*/ 1141021 h 5067183"/>
              <a:gd name="connsiteX20" fmla="*/ 1903015 w 5754674"/>
              <a:gd name="connsiteY20" fmla="*/ 756011 h 5067183"/>
              <a:gd name="connsiteX21" fmla="*/ 1566131 w 5754674"/>
              <a:gd name="connsiteY21" fmla="*/ 491316 h 5067183"/>
              <a:gd name="connsiteX22" fmla="*/ 1012678 w 5754674"/>
              <a:gd name="connsiteY22" fmla="*/ 154432 h 5067183"/>
              <a:gd name="connsiteX23" fmla="*/ 98278 w 5754674"/>
              <a:gd name="connsiteY23" fmla="*/ 3234516 h 5067183"/>
              <a:gd name="connsiteX24" fmla="*/ 74215 w 5754674"/>
              <a:gd name="connsiteY24" fmla="*/ 3667653 h 5067183"/>
              <a:gd name="connsiteX25" fmla="*/ 531415 w 5754674"/>
              <a:gd name="connsiteY25" fmla="*/ 3836095 h 5067183"/>
              <a:gd name="connsiteX26" fmla="*/ 844236 w 5754674"/>
              <a:gd name="connsiteY26" fmla="*/ 4076726 h 5067183"/>
              <a:gd name="connsiteX27" fmla="*/ 1301436 w 5754674"/>
              <a:gd name="connsiteY27" fmla="*/ 4461737 h 5067183"/>
              <a:gd name="connsiteX28" fmla="*/ 1854889 w 5754674"/>
              <a:gd name="connsiteY28" fmla="*/ 4606116 h 5067183"/>
              <a:gd name="connsiteX29" fmla="*/ 2288026 w 5754674"/>
              <a:gd name="connsiteY29" fmla="*/ 4606116 h 5067183"/>
              <a:gd name="connsiteX30" fmla="*/ 2624910 w 5754674"/>
              <a:gd name="connsiteY30" fmla="*/ 4822684 h 5067183"/>
              <a:gd name="connsiteX31" fmla="*/ 2913668 w 5754674"/>
              <a:gd name="connsiteY31" fmla="*/ 5015190 h 5067183"/>
              <a:gd name="connsiteX32" fmla="*/ 3033984 w 5754674"/>
              <a:gd name="connsiteY32" fmla="*/ 5063316 h 5067183"/>
              <a:gd name="connsiteX0" fmla="*/ 3072468 w 5793158"/>
              <a:gd name="connsiteY0" fmla="*/ 4720315 h 4724182"/>
              <a:gd name="connsiteX1" fmla="*/ 3746236 w 5793158"/>
              <a:gd name="connsiteY1" fmla="*/ 4599999 h 4724182"/>
              <a:gd name="connsiteX2" fmla="*/ 4347815 w 5793158"/>
              <a:gd name="connsiteY2" fmla="*/ 4479683 h 4724182"/>
              <a:gd name="connsiteX3" fmla="*/ 4588447 w 5793158"/>
              <a:gd name="connsiteY3" fmla="*/ 4287178 h 4724182"/>
              <a:gd name="connsiteX4" fmla="*/ 4780952 w 5793158"/>
              <a:gd name="connsiteY4" fmla="*/ 3878104 h 4724182"/>
              <a:gd name="connsiteX5" fmla="*/ 4997520 w 5793158"/>
              <a:gd name="connsiteY5" fmla="*/ 3661536 h 4724182"/>
              <a:gd name="connsiteX6" fmla="*/ 5165962 w 5793158"/>
              <a:gd name="connsiteY6" fmla="*/ 3396841 h 4724182"/>
              <a:gd name="connsiteX7" fmla="*/ 5310341 w 5793158"/>
              <a:gd name="connsiteY7" fmla="*/ 3084020 h 4724182"/>
              <a:gd name="connsiteX8" fmla="*/ 5502847 w 5793158"/>
              <a:gd name="connsiteY8" fmla="*/ 2939641 h 4724182"/>
              <a:gd name="connsiteX9" fmla="*/ 5526910 w 5793158"/>
              <a:gd name="connsiteY9" fmla="*/ 2795262 h 4724182"/>
              <a:gd name="connsiteX10" fmla="*/ 5502847 w 5793158"/>
              <a:gd name="connsiteY10" fmla="*/ 2602757 h 4724182"/>
              <a:gd name="connsiteX11" fmla="*/ 5647226 w 5793158"/>
              <a:gd name="connsiteY11" fmla="*/ 2434315 h 4724182"/>
              <a:gd name="connsiteX12" fmla="*/ 5791604 w 5793158"/>
              <a:gd name="connsiteY12" fmla="*/ 2458378 h 4724182"/>
              <a:gd name="connsiteX13" fmla="*/ 5550973 w 5793158"/>
              <a:gd name="connsiteY13" fmla="*/ 2169620 h 4724182"/>
              <a:gd name="connsiteX14" fmla="*/ 5190026 w 5793158"/>
              <a:gd name="connsiteY14" fmla="*/ 2001178 h 4724182"/>
              <a:gd name="connsiteX15" fmla="*/ 4877204 w 5793158"/>
              <a:gd name="connsiteY15" fmla="*/ 1832736 h 4724182"/>
              <a:gd name="connsiteX16" fmla="*/ 4179373 w 5793158"/>
              <a:gd name="connsiteY16" fmla="*/ 1856799 h 4724182"/>
              <a:gd name="connsiteX17" fmla="*/ 3577794 w 5793158"/>
              <a:gd name="connsiteY17" fmla="*/ 1977115 h 4724182"/>
              <a:gd name="connsiteX18" fmla="*/ 2735583 w 5793158"/>
              <a:gd name="connsiteY18" fmla="*/ 1423662 h 4724182"/>
              <a:gd name="connsiteX19" fmla="*/ 2326510 w 5793158"/>
              <a:gd name="connsiteY19" fmla="*/ 798020 h 4724182"/>
              <a:gd name="connsiteX20" fmla="*/ 1941499 w 5793158"/>
              <a:gd name="connsiteY20" fmla="*/ 413010 h 4724182"/>
              <a:gd name="connsiteX21" fmla="*/ 1604615 w 5793158"/>
              <a:gd name="connsiteY21" fmla="*/ 148315 h 4724182"/>
              <a:gd name="connsiteX22" fmla="*/ 136762 w 5793158"/>
              <a:gd name="connsiteY22" fmla="*/ 2891515 h 4724182"/>
              <a:gd name="connsiteX23" fmla="*/ 112699 w 5793158"/>
              <a:gd name="connsiteY23" fmla="*/ 3324652 h 4724182"/>
              <a:gd name="connsiteX24" fmla="*/ 569899 w 5793158"/>
              <a:gd name="connsiteY24" fmla="*/ 3493094 h 4724182"/>
              <a:gd name="connsiteX25" fmla="*/ 882720 w 5793158"/>
              <a:gd name="connsiteY25" fmla="*/ 3733725 h 4724182"/>
              <a:gd name="connsiteX26" fmla="*/ 1339920 w 5793158"/>
              <a:gd name="connsiteY26" fmla="*/ 4118736 h 4724182"/>
              <a:gd name="connsiteX27" fmla="*/ 1893373 w 5793158"/>
              <a:gd name="connsiteY27" fmla="*/ 4263115 h 4724182"/>
              <a:gd name="connsiteX28" fmla="*/ 2326510 w 5793158"/>
              <a:gd name="connsiteY28" fmla="*/ 4263115 h 4724182"/>
              <a:gd name="connsiteX29" fmla="*/ 2663394 w 5793158"/>
              <a:gd name="connsiteY29" fmla="*/ 4479683 h 4724182"/>
              <a:gd name="connsiteX30" fmla="*/ 2952152 w 5793158"/>
              <a:gd name="connsiteY30" fmla="*/ 4672189 h 4724182"/>
              <a:gd name="connsiteX31" fmla="*/ 3072468 w 5793158"/>
              <a:gd name="connsiteY31" fmla="*/ 4720315 h 4724182"/>
              <a:gd name="connsiteX0" fmla="*/ 3096651 w 5817341"/>
              <a:gd name="connsiteY0" fmla="*/ 4418905 h 4422772"/>
              <a:gd name="connsiteX1" fmla="*/ 3770419 w 5817341"/>
              <a:gd name="connsiteY1" fmla="*/ 4298589 h 4422772"/>
              <a:gd name="connsiteX2" fmla="*/ 4371998 w 5817341"/>
              <a:gd name="connsiteY2" fmla="*/ 4178273 h 4422772"/>
              <a:gd name="connsiteX3" fmla="*/ 4612630 w 5817341"/>
              <a:gd name="connsiteY3" fmla="*/ 3985768 h 4422772"/>
              <a:gd name="connsiteX4" fmla="*/ 4805135 w 5817341"/>
              <a:gd name="connsiteY4" fmla="*/ 3576694 h 4422772"/>
              <a:gd name="connsiteX5" fmla="*/ 5021703 w 5817341"/>
              <a:gd name="connsiteY5" fmla="*/ 3360126 h 4422772"/>
              <a:gd name="connsiteX6" fmla="*/ 5190145 w 5817341"/>
              <a:gd name="connsiteY6" fmla="*/ 3095431 h 4422772"/>
              <a:gd name="connsiteX7" fmla="*/ 5334524 w 5817341"/>
              <a:gd name="connsiteY7" fmla="*/ 2782610 h 4422772"/>
              <a:gd name="connsiteX8" fmla="*/ 5527030 w 5817341"/>
              <a:gd name="connsiteY8" fmla="*/ 2638231 h 4422772"/>
              <a:gd name="connsiteX9" fmla="*/ 5551093 w 5817341"/>
              <a:gd name="connsiteY9" fmla="*/ 2493852 h 4422772"/>
              <a:gd name="connsiteX10" fmla="*/ 5527030 w 5817341"/>
              <a:gd name="connsiteY10" fmla="*/ 2301347 h 4422772"/>
              <a:gd name="connsiteX11" fmla="*/ 5671409 w 5817341"/>
              <a:gd name="connsiteY11" fmla="*/ 2132905 h 4422772"/>
              <a:gd name="connsiteX12" fmla="*/ 5815787 w 5817341"/>
              <a:gd name="connsiteY12" fmla="*/ 2156968 h 4422772"/>
              <a:gd name="connsiteX13" fmla="*/ 5575156 w 5817341"/>
              <a:gd name="connsiteY13" fmla="*/ 1868210 h 4422772"/>
              <a:gd name="connsiteX14" fmla="*/ 5214209 w 5817341"/>
              <a:gd name="connsiteY14" fmla="*/ 1699768 h 4422772"/>
              <a:gd name="connsiteX15" fmla="*/ 4901387 w 5817341"/>
              <a:gd name="connsiteY15" fmla="*/ 1531326 h 4422772"/>
              <a:gd name="connsiteX16" fmla="*/ 4203556 w 5817341"/>
              <a:gd name="connsiteY16" fmla="*/ 1555389 h 4422772"/>
              <a:gd name="connsiteX17" fmla="*/ 3601977 w 5817341"/>
              <a:gd name="connsiteY17" fmla="*/ 1675705 h 4422772"/>
              <a:gd name="connsiteX18" fmla="*/ 2759766 w 5817341"/>
              <a:gd name="connsiteY18" fmla="*/ 1122252 h 4422772"/>
              <a:gd name="connsiteX19" fmla="*/ 2350693 w 5817341"/>
              <a:gd name="connsiteY19" fmla="*/ 496610 h 4422772"/>
              <a:gd name="connsiteX20" fmla="*/ 1965682 w 5817341"/>
              <a:gd name="connsiteY20" fmla="*/ 111600 h 4422772"/>
              <a:gd name="connsiteX21" fmla="*/ 160945 w 5817341"/>
              <a:gd name="connsiteY21" fmla="*/ 2590105 h 4422772"/>
              <a:gd name="connsiteX22" fmla="*/ 136882 w 5817341"/>
              <a:gd name="connsiteY22" fmla="*/ 3023242 h 4422772"/>
              <a:gd name="connsiteX23" fmla="*/ 594082 w 5817341"/>
              <a:gd name="connsiteY23" fmla="*/ 3191684 h 4422772"/>
              <a:gd name="connsiteX24" fmla="*/ 906903 w 5817341"/>
              <a:gd name="connsiteY24" fmla="*/ 3432315 h 4422772"/>
              <a:gd name="connsiteX25" fmla="*/ 1364103 w 5817341"/>
              <a:gd name="connsiteY25" fmla="*/ 3817326 h 4422772"/>
              <a:gd name="connsiteX26" fmla="*/ 1917556 w 5817341"/>
              <a:gd name="connsiteY26" fmla="*/ 3961705 h 4422772"/>
              <a:gd name="connsiteX27" fmla="*/ 2350693 w 5817341"/>
              <a:gd name="connsiteY27" fmla="*/ 3961705 h 4422772"/>
              <a:gd name="connsiteX28" fmla="*/ 2687577 w 5817341"/>
              <a:gd name="connsiteY28" fmla="*/ 4178273 h 4422772"/>
              <a:gd name="connsiteX29" fmla="*/ 2976335 w 5817341"/>
              <a:gd name="connsiteY29" fmla="*/ 4370779 h 4422772"/>
              <a:gd name="connsiteX30" fmla="*/ 3096651 w 5817341"/>
              <a:gd name="connsiteY30" fmla="*/ 4418905 h 4422772"/>
              <a:gd name="connsiteX0" fmla="*/ 3124585 w 5845275"/>
              <a:gd name="connsiteY0" fmla="*/ 3975102 h 3978969"/>
              <a:gd name="connsiteX1" fmla="*/ 3798353 w 5845275"/>
              <a:gd name="connsiteY1" fmla="*/ 3854786 h 3978969"/>
              <a:gd name="connsiteX2" fmla="*/ 4399932 w 5845275"/>
              <a:gd name="connsiteY2" fmla="*/ 3734470 h 3978969"/>
              <a:gd name="connsiteX3" fmla="*/ 4640564 w 5845275"/>
              <a:gd name="connsiteY3" fmla="*/ 3541965 h 3978969"/>
              <a:gd name="connsiteX4" fmla="*/ 4833069 w 5845275"/>
              <a:gd name="connsiteY4" fmla="*/ 3132891 h 3978969"/>
              <a:gd name="connsiteX5" fmla="*/ 5049637 w 5845275"/>
              <a:gd name="connsiteY5" fmla="*/ 2916323 h 3978969"/>
              <a:gd name="connsiteX6" fmla="*/ 5218079 w 5845275"/>
              <a:gd name="connsiteY6" fmla="*/ 2651628 h 3978969"/>
              <a:gd name="connsiteX7" fmla="*/ 5362458 w 5845275"/>
              <a:gd name="connsiteY7" fmla="*/ 2338807 h 3978969"/>
              <a:gd name="connsiteX8" fmla="*/ 5554964 w 5845275"/>
              <a:gd name="connsiteY8" fmla="*/ 2194428 h 3978969"/>
              <a:gd name="connsiteX9" fmla="*/ 5579027 w 5845275"/>
              <a:gd name="connsiteY9" fmla="*/ 2050049 h 3978969"/>
              <a:gd name="connsiteX10" fmla="*/ 5554964 w 5845275"/>
              <a:gd name="connsiteY10" fmla="*/ 1857544 h 3978969"/>
              <a:gd name="connsiteX11" fmla="*/ 5699343 w 5845275"/>
              <a:gd name="connsiteY11" fmla="*/ 1689102 h 3978969"/>
              <a:gd name="connsiteX12" fmla="*/ 5843721 w 5845275"/>
              <a:gd name="connsiteY12" fmla="*/ 1713165 h 3978969"/>
              <a:gd name="connsiteX13" fmla="*/ 5603090 w 5845275"/>
              <a:gd name="connsiteY13" fmla="*/ 1424407 h 3978969"/>
              <a:gd name="connsiteX14" fmla="*/ 5242143 w 5845275"/>
              <a:gd name="connsiteY14" fmla="*/ 1255965 h 3978969"/>
              <a:gd name="connsiteX15" fmla="*/ 4929321 w 5845275"/>
              <a:gd name="connsiteY15" fmla="*/ 1087523 h 3978969"/>
              <a:gd name="connsiteX16" fmla="*/ 4231490 w 5845275"/>
              <a:gd name="connsiteY16" fmla="*/ 1111586 h 3978969"/>
              <a:gd name="connsiteX17" fmla="*/ 3629911 w 5845275"/>
              <a:gd name="connsiteY17" fmla="*/ 1231902 h 3978969"/>
              <a:gd name="connsiteX18" fmla="*/ 2787700 w 5845275"/>
              <a:gd name="connsiteY18" fmla="*/ 678449 h 3978969"/>
              <a:gd name="connsiteX19" fmla="*/ 2378627 w 5845275"/>
              <a:gd name="connsiteY19" fmla="*/ 52807 h 3978969"/>
              <a:gd name="connsiteX20" fmla="*/ 188879 w 5845275"/>
              <a:gd name="connsiteY20" fmla="*/ 2146302 h 3978969"/>
              <a:gd name="connsiteX21" fmla="*/ 164816 w 5845275"/>
              <a:gd name="connsiteY21" fmla="*/ 2579439 h 3978969"/>
              <a:gd name="connsiteX22" fmla="*/ 622016 w 5845275"/>
              <a:gd name="connsiteY22" fmla="*/ 2747881 h 3978969"/>
              <a:gd name="connsiteX23" fmla="*/ 934837 w 5845275"/>
              <a:gd name="connsiteY23" fmla="*/ 2988512 h 3978969"/>
              <a:gd name="connsiteX24" fmla="*/ 1392037 w 5845275"/>
              <a:gd name="connsiteY24" fmla="*/ 3373523 h 3978969"/>
              <a:gd name="connsiteX25" fmla="*/ 1945490 w 5845275"/>
              <a:gd name="connsiteY25" fmla="*/ 3517902 h 3978969"/>
              <a:gd name="connsiteX26" fmla="*/ 2378627 w 5845275"/>
              <a:gd name="connsiteY26" fmla="*/ 3517902 h 3978969"/>
              <a:gd name="connsiteX27" fmla="*/ 2715511 w 5845275"/>
              <a:gd name="connsiteY27" fmla="*/ 3734470 h 3978969"/>
              <a:gd name="connsiteX28" fmla="*/ 3004269 w 5845275"/>
              <a:gd name="connsiteY28" fmla="*/ 3926976 h 3978969"/>
              <a:gd name="connsiteX29" fmla="*/ 3124585 w 5845275"/>
              <a:gd name="connsiteY29" fmla="*/ 3975102 h 3978969"/>
              <a:gd name="connsiteX0" fmla="*/ 3154460 w 5875150"/>
              <a:gd name="connsiteY0" fmla="*/ 3320226 h 3324093"/>
              <a:gd name="connsiteX1" fmla="*/ 3828228 w 5875150"/>
              <a:gd name="connsiteY1" fmla="*/ 3199910 h 3324093"/>
              <a:gd name="connsiteX2" fmla="*/ 4429807 w 5875150"/>
              <a:gd name="connsiteY2" fmla="*/ 3079594 h 3324093"/>
              <a:gd name="connsiteX3" fmla="*/ 4670439 w 5875150"/>
              <a:gd name="connsiteY3" fmla="*/ 2887089 h 3324093"/>
              <a:gd name="connsiteX4" fmla="*/ 4862944 w 5875150"/>
              <a:gd name="connsiteY4" fmla="*/ 2478015 h 3324093"/>
              <a:gd name="connsiteX5" fmla="*/ 5079512 w 5875150"/>
              <a:gd name="connsiteY5" fmla="*/ 2261447 h 3324093"/>
              <a:gd name="connsiteX6" fmla="*/ 5247954 w 5875150"/>
              <a:gd name="connsiteY6" fmla="*/ 1996752 h 3324093"/>
              <a:gd name="connsiteX7" fmla="*/ 5392333 w 5875150"/>
              <a:gd name="connsiteY7" fmla="*/ 1683931 h 3324093"/>
              <a:gd name="connsiteX8" fmla="*/ 5584839 w 5875150"/>
              <a:gd name="connsiteY8" fmla="*/ 1539552 h 3324093"/>
              <a:gd name="connsiteX9" fmla="*/ 5608902 w 5875150"/>
              <a:gd name="connsiteY9" fmla="*/ 1395173 h 3324093"/>
              <a:gd name="connsiteX10" fmla="*/ 5584839 w 5875150"/>
              <a:gd name="connsiteY10" fmla="*/ 1202668 h 3324093"/>
              <a:gd name="connsiteX11" fmla="*/ 5729218 w 5875150"/>
              <a:gd name="connsiteY11" fmla="*/ 1034226 h 3324093"/>
              <a:gd name="connsiteX12" fmla="*/ 5873596 w 5875150"/>
              <a:gd name="connsiteY12" fmla="*/ 1058289 h 3324093"/>
              <a:gd name="connsiteX13" fmla="*/ 5632965 w 5875150"/>
              <a:gd name="connsiteY13" fmla="*/ 769531 h 3324093"/>
              <a:gd name="connsiteX14" fmla="*/ 5272018 w 5875150"/>
              <a:gd name="connsiteY14" fmla="*/ 601089 h 3324093"/>
              <a:gd name="connsiteX15" fmla="*/ 4959196 w 5875150"/>
              <a:gd name="connsiteY15" fmla="*/ 432647 h 3324093"/>
              <a:gd name="connsiteX16" fmla="*/ 4261365 w 5875150"/>
              <a:gd name="connsiteY16" fmla="*/ 456710 h 3324093"/>
              <a:gd name="connsiteX17" fmla="*/ 3659786 w 5875150"/>
              <a:gd name="connsiteY17" fmla="*/ 577026 h 3324093"/>
              <a:gd name="connsiteX18" fmla="*/ 2817575 w 5875150"/>
              <a:gd name="connsiteY18" fmla="*/ 23573 h 3324093"/>
              <a:gd name="connsiteX19" fmla="*/ 218754 w 5875150"/>
              <a:gd name="connsiteY19" fmla="*/ 1491426 h 3324093"/>
              <a:gd name="connsiteX20" fmla="*/ 194691 w 5875150"/>
              <a:gd name="connsiteY20" fmla="*/ 1924563 h 3324093"/>
              <a:gd name="connsiteX21" fmla="*/ 651891 w 5875150"/>
              <a:gd name="connsiteY21" fmla="*/ 2093005 h 3324093"/>
              <a:gd name="connsiteX22" fmla="*/ 964712 w 5875150"/>
              <a:gd name="connsiteY22" fmla="*/ 2333636 h 3324093"/>
              <a:gd name="connsiteX23" fmla="*/ 1421912 w 5875150"/>
              <a:gd name="connsiteY23" fmla="*/ 2718647 h 3324093"/>
              <a:gd name="connsiteX24" fmla="*/ 1975365 w 5875150"/>
              <a:gd name="connsiteY24" fmla="*/ 2863026 h 3324093"/>
              <a:gd name="connsiteX25" fmla="*/ 2408502 w 5875150"/>
              <a:gd name="connsiteY25" fmla="*/ 2863026 h 3324093"/>
              <a:gd name="connsiteX26" fmla="*/ 2745386 w 5875150"/>
              <a:gd name="connsiteY26" fmla="*/ 3079594 h 3324093"/>
              <a:gd name="connsiteX27" fmla="*/ 3034144 w 5875150"/>
              <a:gd name="connsiteY27" fmla="*/ 3272100 h 3324093"/>
              <a:gd name="connsiteX28" fmla="*/ 3154460 w 5875150"/>
              <a:gd name="connsiteY28" fmla="*/ 3320226 h 3324093"/>
              <a:gd name="connsiteX0" fmla="*/ 3216295 w 5936985"/>
              <a:gd name="connsiteY0" fmla="*/ 2897547 h 2901414"/>
              <a:gd name="connsiteX1" fmla="*/ 3890063 w 5936985"/>
              <a:gd name="connsiteY1" fmla="*/ 2777231 h 2901414"/>
              <a:gd name="connsiteX2" fmla="*/ 4491642 w 5936985"/>
              <a:gd name="connsiteY2" fmla="*/ 2656915 h 2901414"/>
              <a:gd name="connsiteX3" fmla="*/ 4732274 w 5936985"/>
              <a:gd name="connsiteY3" fmla="*/ 2464410 h 2901414"/>
              <a:gd name="connsiteX4" fmla="*/ 4924779 w 5936985"/>
              <a:gd name="connsiteY4" fmla="*/ 2055336 h 2901414"/>
              <a:gd name="connsiteX5" fmla="*/ 5141347 w 5936985"/>
              <a:gd name="connsiteY5" fmla="*/ 1838768 h 2901414"/>
              <a:gd name="connsiteX6" fmla="*/ 5309789 w 5936985"/>
              <a:gd name="connsiteY6" fmla="*/ 1574073 h 2901414"/>
              <a:gd name="connsiteX7" fmla="*/ 5454168 w 5936985"/>
              <a:gd name="connsiteY7" fmla="*/ 1261252 h 2901414"/>
              <a:gd name="connsiteX8" fmla="*/ 5646674 w 5936985"/>
              <a:gd name="connsiteY8" fmla="*/ 1116873 h 2901414"/>
              <a:gd name="connsiteX9" fmla="*/ 5670737 w 5936985"/>
              <a:gd name="connsiteY9" fmla="*/ 972494 h 2901414"/>
              <a:gd name="connsiteX10" fmla="*/ 5646674 w 5936985"/>
              <a:gd name="connsiteY10" fmla="*/ 779989 h 2901414"/>
              <a:gd name="connsiteX11" fmla="*/ 5791053 w 5936985"/>
              <a:gd name="connsiteY11" fmla="*/ 611547 h 2901414"/>
              <a:gd name="connsiteX12" fmla="*/ 5935431 w 5936985"/>
              <a:gd name="connsiteY12" fmla="*/ 635610 h 2901414"/>
              <a:gd name="connsiteX13" fmla="*/ 5694800 w 5936985"/>
              <a:gd name="connsiteY13" fmla="*/ 346852 h 2901414"/>
              <a:gd name="connsiteX14" fmla="*/ 5333853 w 5936985"/>
              <a:gd name="connsiteY14" fmla="*/ 178410 h 2901414"/>
              <a:gd name="connsiteX15" fmla="*/ 5021031 w 5936985"/>
              <a:gd name="connsiteY15" fmla="*/ 9968 h 2901414"/>
              <a:gd name="connsiteX16" fmla="*/ 4323200 w 5936985"/>
              <a:gd name="connsiteY16" fmla="*/ 34031 h 2901414"/>
              <a:gd name="connsiteX17" fmla="*/ 3721621 w 5936985"/>
              <a:gd name="connsiteY17" fmla="*/ 154347 h 2901414"/>
              <a:gd name="connsiteX18" fmla="*/ 280589 w 5936985"/>
              <a:gd name="connsiteY18" fmla="*/ 1068747 h 2901414"/>
              <a:gd name="connsiteX19" fmla="*/ 256526 w 5936985"/>
              <a:gd name="connsiteY19" fmla="*/ 1501884 h 2901414"/>
              <a:gd name="connsiteX20" fmla="*/ 713726 w 5936985"/>
              <a:gd name="connsiteY20" fmla="*/ 1670326 h 2901414"/>
              <a:gd name="connsiteX21" fmla="*/ 1026547 w 5936985"/>
              <a:gd name="connsiteY21" fmla="*/ 1910957 h 2901414"/>
              <a:gd name="connsiteX22" fmla="*/ 1483747 w 5936985"/>
              <a:gd name="connsiteY22" fmla="*/ 2295968 h 2901414"/>
              <a:gd name="connsiteX23" fmla="*/ 2037200 w 5936985"/>
              <a:gd name="connsiteY23" fmla="*/ 2440347 h 2901414"/>
              <a:gd name="connsiteX24" fmla="*/ 2470337 w 5936985"/>
              <a:gd name="connsiteY24" fmla="*/ 2440347 h 2901414"/>
              <a:gd name="connsiteX25" fmla="*/ 2807221 w 5936985"/>
              <a:gd name="connsiteY25" fmla="*/ 2656915 h 2901414"/>
              <a:gd name="connsiteX26" fmla="*/ 3095979 w 5936985"/>
              <a:gd name="connsiteY26" fmla="*/ 2849421 h 2901414"/>
              <a:gd name="connsiteX27" fmla="*/ 3216295 w 5936985"/>
              <a:gd name="connsiteY27" fmla="*/ 2897547 h 2901414"/>
              <a:gd name="connsiteX0" fmla="*/ 3080969 w 5801659"/>
              <a:gd name="connsiteY0" fmla="*/ 2897547 h 2901414"/>
              <a:gd name="connsiteX1" fmla="*/ 3754737 w 5801659"/>
              <a:gd name="connsiteY1" fmla="*/ 2777231 h 2901414"/>
              <a:gd name="connsiteX2" fmla="*/ 4356316 w 5801659"/>
              <a:gd name="connsiteY2" fmla="*/ 2656915 h 2901414"/>
              <a:gd name="connsiteX3" fmla="*/ 4596948 w 5801659"/>
              <a:gd name="connsiteY3" fmla="*/ 2464410 h 2901414"/>
              <a:gd name="connsiteX4" fmla="*/ 4789453 w 5801659"/>
              <a:gd name="connsiteY4" fmla="*/ 2055336 h 2901414"/>
              <a:gd name="connsiteX5" fmla="*/ 5006021 w 5801659"/>
              <a:gd name="connsiteY5" fmla="*/ 1838768 h 2901414"/>
              <a:gd name="connsiteX6" fmla="*/ 5174463 w 5801659"/>
              <a:gd name="connsiteY6" fmla="*/ 1574073 h 2901414"/>
              <a:gd name="connsiteX7" fmla="*/ 5318842 w 5801659"/>
              <a:gd name="connsiteY7" fmla="*/ 1261252 h 2901414"/>
              <a:gd name="connsiteX8" fmla="*/ 5511348 w 5801659"/>
              <a:gd name="connsiteY8" fmla="*/ 1116873 h 2901414"/>
              <a:gd name="connsiteX9" fmla="*/ 5535411 w 5801659"/>
              <a:gd name="connsiteY9" fmla="*/ 972494 h 2901414"/>
              <a:gd name="connsiteX10" fmla="*/ 5511348 w 5801659"/>
              <a:gd name="connsiteY10" fmla="*/ 779989 h 2901414"/>
              <a:gd name="connsiteX11" fmla="*/ 5655727 w 5801659"/>
              <a:gd name="connsiteY11" fmla="*/ 611547 h 2901414"/>
              <a:gd name="connsiteX12" fmla="*/ 5800105 w 5801659"/>
              <a:gd name="connsiteY12" fmla="*/ 635610 h 2901414"/>
              <a:gd name="connsiteX13" fmla="*/ 5559474 w 5801659"/>
              <a:gd name="connsiteY13" fmla="*/ 346852 h 2901414"/>
              <a:gd name="connsiteX14" fmla="*/ 5198527 w 5801659"/>
              <a:gd name="connsiteY14" fmla="*/ 178410 h 2901414"/>
              <a:gd name="connsiteX15" fmla="*/ 4885705 w 5801659"/>
              <a:gd name="connsiteY15" fmla="*/ 9968 h 2901414"/>
              <a:gd name="connsiteX16" fmla="*/ 4187874 w 5801659"/>
              <a:gd name="connsiteY16" fmla="*/ 34031 h 2901414"/>
              <a:gd name="connsiteX17" fmla="*/ 3586295 w 5801659"/>
              <a:gd name="connsiteY17" fmla="*/ 154347 h 2901414"/>
              <a:gd name="connsiteX18" fmla="*/ 3016799 w 5801659"/>
              <a:gd name="connsiteY18" fmla="*/ 378936 h 2901414"/>
              <a:gd name="connsiteX19" fmla="*/ 121200 w 5801659"/>
              <a:gd name="connsiteY19" fmla="*/ 1501884 h 2901414"/>
              <a:gd name="connsiteX20" fmla="*/ 578400 w 5801659"/>
              <a:gd name="connsiteY20" fmla="*/ 1670326 h 2901414"/>
              <a:gd name="connsiteX21" fmla="*/ 891221 w 5801659"/>
              <a:gd name="connsiteY21" fmla="*/ 1910957 h 2901414"/>
              <a:gd name="connsiteX22" fmla="*/ 1348421 w 5801659"/>
              <a:gd name="connsiteY22" fmla="*/ 2295968 h 2901414"/>
              <a:gd name="connsiteX23" fmla="*/ 1901874 w 5801659"/>
              <a:gd name="connsiteY23" fmla="*/ 2440347 h 2901414"/>
              <a:gd name="connsiteX24" fmla="*/ 2335011 w 5801659"/>
              <a:gd name="connsiteY24" fmla="*/ 2440347 h 2901414"/>
              <a:gd name="connsiteX25" fmla="*/ 2671895 w 5801659"/>
              <a:gd name="connsiteY25" fmla="*/ 2656915 h 2901414"/>
              <a:gd name="connsiteX26" fmla="*/ 2960653 w 5801659"/>
              <a:gd name="connsiteY26" fmla="*/ 2849421 h 2901414"/>
              <a:gd name="connsiteX27" fmla="*/ 3080969 w 5801659"/>
              <a:gd name="connsiteY27" fmla="*/ 2897547 h 2901414"/>
              <a:gd name="connsiteX0" fmla="*/ 2564524 w 5285214"/>
              <a:gd name="connsiteY0" fmla="*/ 2897547 h 2901414"/>
              <a:gd name="connsiteX1" fmla="*/ 3238292 w 5285214"/>
              <a:gd name="connsiteY1" fmla="*/ 2777231 h 2901414"/>
              <a:gd name="connsiteX2" fmla="*/ 3839871 w 5285214"/>
              <a:gd name="connsiteY2" fmla="*/ 2656915 h 2901414"/>
              <a:gd name="connsiteX3" fmla="*/ 4080503 w 5285214"/>
              <a:gd name="connsiteY3" fmla="*/ 2464410 h 2901414"/>
              <a:gd name="connsiteX4" fmla="*/ 4273008 w 5285214"/>
              <a:gd name="connsiteY4" fmla="*/ 2055336 h 2901414"/>
              <a:gd name="connsiteX5" fmla="*/ 4489576 w 5285214"/>
              <a:gd name="connsiteY5" fmla="*/ 1838768 h 2901414"/>
              <a:gd name="connsiteX6" fmla="*/ 4658018 w 5285214"/>
              <a:gd name="connsiteY6" fmla="*/ 1574073 h 2901414"/>
              <a:gd name="connsiteX7" fmla="*/ 4802397 w 5285214"/>
              <a:gd name="connsiteY7" fmla="*/ 1261252 h 2901414"/>
              <a:gd name="connsiteX8" fmla="*/ 4994903 w 5285214"/>
              <a:gd name="connsiteY8" fmla="*/ 1116873 h 2901414"/>
              <a:gd name="connsiteX9" fmla="*/ 5018966 w 5285214"/>
              <a:gd name="connsiteY9" fmla="*/ 972494 h 2901414"/>
              <a:gd name="connsiteX10" fmla="*/ 4994903 w 5285214"/>
              <a:gd name="connsiteY10" fmla="*/ 779989 h 2901414"/>
              <a:gd name="connsiteX11" fmla="*/ 5139282 w 5285214"/>
              <a:gd name="connsiteY11" fmla="*/ 611547 h 2901414"/>
              <a:gd name="connsiteX12" fmla="*/ 5283660 w 5285214"/>
              <a:gd name="connsiteY12" fmla="*/ 635610 h 2901414"/>
              <a:gd name="connsiteX13" fmla="*/ 5043029 w 5285214"/>
              <a:gd name="connsiteY13" fmla="*/ 346852 h 2901414"/>
              <a:gd name="connsiteX14" fmla="*/ 4682082 w 5285214"/>
              <a:gd name="connsiteY14" fmla="*/ 178410 h 2901414"/>
              <a:gd name="connsiteX15" fmla="*/ 4369260 w 5285214"/>
              <a:gd name="connsiteY15" fmla="*/ 9968 h 2901414"/>
              <a:gd name="connsiteX16" fmla="*/ 3671429 w 5285214"/>
              <a:gd name="connsiteY16" fmla="*/ 34031 h 2901414"/>
              <a:gd name="connsiteX17" fmla="*/ 3069850 w 5285214"/>
              <a:gd name="connsiteY17" fmla="*/ 154347 h 2901414"/>
              <a:gd name="connsiteX18" fmla="*/ 2500354 w 5285214"/>
              <a:gd name="connsiteY18" fmla="*/ 378936 h 2901414"/>
              <a:gd name="connsiteX19" fmla="*/ 1658145 w 5285214"/>
              <a:gd name="connsiteY19" fmla="*/ 860200 h 2901414"/>
              <a:gd name="connsiteX20" fmla="*/ 61955 w 5285214"/>
              <a:gd name="connsiteY20" fmla="*/ 1670326 h 2901414"/>
              <a:gd name="connsiteX21" fmla="*/ 374776 w 5285214"/>
              <a:gd name="connsiteY21" fmla="*/ 1910957 h 2901414"/>
              <a:gd name="connsiteX22" fmla="*/ 831976 w 5285214"/>
              <a:gd name="connsiteY22" fmla="*/ 2295968 h 2901414"/>
              <a:gd name="connsiteX23" fmla="*/ 1385429 w 5285214"/>
              <a:gd name="connsiteY23" fmla="*/ 2440347 h 2901414"/>
              <a:gd name="connsiteX24" fmla="*/ 1818566 w 5285214"/>
              <a:gd name="connsiteY24" fmla="*/ 2440347 h 2901414"/>
              <a:gd name="connsiteX25" fmla="*/ 2155450 w 5285214"/>
              <a:gd name="connsiteY25" fmla="*/ 2656915 h 2901414"/>
              <a:gd name="connsiteX26" fmla="*/ 2444208 w 5285214"/>
              <a:gd name="connsiteY26" fmla="*/ 2849421 h 2901414"/>
              <a:gd name="connsiteX27" fmla="*/ 2564524 w 5285214"/>
              <a:gd name="connsiteY27" fmla="*/ 2897547 h 2901414"/>
              <a:gd name="connsiteX0" fmla="*/ 2191060 w 4911750"/>
              <a:gd name="connsiteY0" fmla="*/ 2897547 h 2901414"/>
              <a:gd name="connsiteX1" fmla="*/ 2864828 w 4911750"/>
              <a:gd name="connsiteY1" fmla="*/ 2777231 h 2901414"/>
              <a:gd name="connsiteX2" fmla="*/ 3466407 w 4911750"/>
              <a:gd name="connsiteY2" fmla="*/ 2656915 h 2901414"/>
              <a:gd name="connsiteX3" fmla="*/ 3707039 w 4911750"/>
              <a:gd name="connsiteY3" fmla="*/ 2464410 h 2901414"/>
              <a:gd name="connsiteX4" fmla="*/ 3899544 w 4911750"/>
              <a:gd name="connsiteY4" fmla="*/ 2055336 h 2901414"/>
              <a:gd name="connsiteX5" fmla="*/ 4116112 w 4911750"/>
              <a:gd name="connsiteY5" fmla="*/ 1838768 h 2901414"/>
              <a:gd name="connsiteX6" fmla="*/ 4284554 w 4911750"/>
              <a:gd name="connsiteY6" fmla="*/ 1574073 h 2901414"/>
              <a:gd name="connsiteX7" fmla="*/ 4428933 w 4911750"/>
              <a:gd name="connsiteY7" fmla="*/ 1261252 h 2901414"/>
              <a:gd name="connsiteX8" fmla="*/ 4621439 w 4911750"/>
              <a:gd name="connsiteY8" fmla="*/ 1116873 h 2901414"/>
              <a:gd name="connsiteX9" fmla="*/ 4645502 w 4911750"/>
              <a:gd name="connsiteY9" fmla="*/ 972494 h 2901414"/>
              <a:gd name="connsiteX10" fmla="*/ 4621439 w 4911750"/>
              <a:gd name="connsiteY10" fmla="*/ 779989 h 2901414"/>
              <a:gd name="connsiteX11" fmla="*/ 4765818 w 4911750"/>
              <a:gd name="connsiteY11" fmla="*/ 611547 h 2901414"/>
              <a:gd name="connsiteX12" fmla="*/ 4910196 w 4911750"/>
              <a:gd name="connsiteY12" fmla="*/ 635610 h 2901414"/>
              <a:gd name="connsiteX13" fmla="*/ 4669565 w 4911750"/>
              <a:gd name="connsiteY13" fmla="*/ 346852 h 2901414"/>
              <a:gd name="connsiteX14" fmla="*/ 4308618 w 4911750"/>
              <a:gd name="connsiteY14" fmla="*/ 178410 h 2901414"/>
              <a:gd name="connsiteX15" fmla="*/ 3995796 w 4911750"/>
              <a:gd name="connsiteY15" fmla="*/ 9968 h 2901414"/>
              <a:gd name="connsiteX16" fmla="*/ 3297965 w 4911750"/>
              <a:gd name="connsiteY16" fmla="*/ 34031 h 2901414"/>
              <a:gd name="connsiteX17" fmla="*/ 2696386 w 4911750"/>
              <a:gd name="connsiteY17" fmla="*/ 154347 h 2901414"/>
              <a:gd name="connsiteX18" fmla="*/ 2126890 w 4911750"/>
              <a:gd name="connsiteY18" fmla="*/ 378936 h 2901414"/>
              <a:gd name="connsiteX19" fmla="*/ 1284681 w 4911750"/>
              <a:gd name="connsiteY19" fmla="*/ 860200 h 2901414"/>
              <a:gd name="connsiteX20" fmla="*/ 602891 w 4911750"/>
              <a:gd name="connsiteY20" fmla="*/ 1173021 h 2901414"/>
              <a:gd name="connsiteX21" fmla="*/ 1312 w 4911750"/>
              <a:gd name="connsiteY21" fmla="*/ 1910957 h 2901414"/>
              <a:gd name="connsiteX22" fmla="*/ 458512 w 4911750"/>
              <a:gd name="connsiteY22" fmla="*/ 2295968 h 2901414"/>
              <a:gd name="connsiteX23" fmla="*/ 1011965 w 4911750"/>
              <a:gd name="connsiteY23" fmla="*/ 2440347 h 2901414"/>
              <a:gd name="connsiteX24" fmla="*/ 1445102 w 4911750"/>
              <a:gd name="connsiteY24" fmla="*/ 2440347 h 2901414"/>
              <a:gd name="connsiteX25" fmla="*/ 1781986 w 4911750"/>
              <a:gd name="connsiteY25" fmla="*/ 2656915 h 2901414"/>
              <a:gd name="connsiteX26" fmla="*/ 2070744 w 4911750"/>
              <a:gd name="connsiteY26" fmla="*/ 2849421 h 2901414"/>
              <a:gd name="connsiteX27" fmla="*/ 2191060 w 4911750"/>
              <a:gd name="connsiteY27" fmla="*/ 2897547 h 2901414"/>
              <a:gd name="connsiteX0" fmla="*/ 1999769 w 4720459"/>
              <a:gd name="connsiteY0" fmla="*/ 2897547 h 2901414"/>
              <a:gd name="connsiteX1" fmla="*/ 2673537 w 4720459"/>
              <a:gd name="connsiteY1" fmla="*/ 2777231 h 2901414"/>
              <a:gd name="connsiteX2" fmla="*/ 3275116 w 4720459"/>
              <a:gd name="connsiteY2" fmla="*/ 2656915 h 2901414"/>
              <a:gd name="connsiteX3" fmla="*/ 3515748 w 4720459"/>
              <a:gd name="connsiteY3" fmla="*/ 2464410 h 2901414"/>
              <a:gd name="connsiteX4" fmla="*/ 3708253 w 4720459"/>
              <a:gd name="connsiteY4" fmla="*/ 2055336 h 2901414"/>
              <a:gd name="connsiteX5" fmla="*/ 3924821 w 4720459"/>
              <a:gd name="connsiteY5" fmla="*/ 1838768 h 2901414"/>
              <a:gd name="connsiteX6" fmla="*/ 4093263 w 4720459"/>
              <a:gd name="connsiteY6" fmla="*/ 1574073 h 2901414"/>
              <a:gd name="connsiteX7" fmla="*/ 4237642 w 4720459"/>
              <a:gd name="connsiteY7" fmla="*/ 1261252 h 2901414"/>
              <a:gd name="connsiteX8" fmla="*/ 4430148 w 4720459"/>
              <a:gd name="connsiteY8" fmla="*/ 1116873 h 2901414"/>
              <a:gd name="connsiteX9" fmla="*/ 4454211 w 4720459"/>
              <a:gd name="connsiteY9" fmla="*/ 972494 h 2901414"/>
              <a:gd name="connsiteX10" fmla="*/ 4430148 w 4720459"/>
              <a:gd name="connsiteY10" fmla="*/ 779989 h 2901414"/>
              <a:gd name="connsiteX11" fmla="*/ 4574527 w 4720459"/>
              <a:gd name="connsiteY11" fmla="*/ 611547 h 2901414"/>
              <a:gd name="connsiteX12" fmla="*/ 4718905 w 4720459"/>
              <a:gd name="connsiteY12" fmla="*/ 635610 h 2901414"/>
              <a:gd name="connsiteX13" fmla="*/ 4478274 w 4720459"/>
              <a:gd name="connsiteY13" fmla="*/ 346852 h 2901414"/>
              <a:gd name="connsiteX14" fmla="*/ 4117327 w 4720459"/>
              <a:gd name="connsiteY14" fmla="*/ 178410 h 2901414"/>
              <a:gd name="connsiteX15" fmla="*/ 3804505 w 4720459"/>
              <a:gd name="connsiteY15" fmla="*/ 9968 h 2901414"/>
              <a:gd name="connsiteX16" fmla="*/ 3106674 w 4720459"/>
              <a:gd name="connsiteY16" fmla="*/ 34031 h 2901414"/>
              <a:gd name="connsiteX17" fmla="*/ 2505095 w 4720459"/>
              <a:gd name="connsiteY17" fmla="*/ 154347 h 2901414"/>
              <a:gd name="connsiteX18" fmla="*/ 1935599 w 4720459"/>
              <a:gd name="connsiteY18" fmla="*/ 378936 h 2901414"/>
              <a:gd name="connsiteX19" fmla="*/ 1093390 w 4720459"/>
              <a:gd name="connsiteY19" fmla="*/ 860200 h 2901414"/>
              <a:gd name="connsiteX20" fmla="*/ 411600 w 4720459"/>
              <a:gd name="connsiteY20" fmla="*/ 1173021 h 2901414"/>
              <a:gd name="connsiteX21" fmla="*/ 2526 w 4720459"/>
              <a:gd name="connsiteY21" fmla="*/ 1782620 h 2901414"/>
              <a:gd name="connsiteX22" fmla="*/ 267221 w 4720459"/>
              <a:gd name="connsiteY22" fmla="*/ 2295968 h 2901414"/>
              <a:gd name="connsiteX23" fmla="*/ 820674 w 4720459"/>
              <a:gd name="connsiteY23" fmla="*/ 2440347 h 2901414"/>
              <a:gd name="connsiteX24" fmla="*/ 1253811 w 4720459"/>
              <a:gd name="connsiteY24" fmla="*/ 2440347 h 2901414"/>
              <a:gd name="connsiteX25" fmla="*/ 1590695 w 4720459"/>
              <a:gd name="connsiteY25" fmla="*/ 2656915 h 2901414"/>
              <a:gd name="connsiteX26" fmla="*/ 1879453 w 4720459"/>
              <a:gd name="connsiteY26" fmla="*/ 2849421 h 2901414"/>
              <a:gd name="connsiteX27" fmla="*/ 1999769 w 4720459"/>
              <a:gd name="connsiteY27" fmla="*/ 2897547 h 2901414"/>
              <a:gd name="connsiteX0" fmla="*/ 1999769 w 5081508"/>
              <a:gd name="connsiteY0" fmla="*/ 2897547 h 2901414"/>
              <a:gd name="connsiteX1" fmla="*/ 2673537 w 5081508"/>
              <a:gd name="connsiteY1" fmla="*/ 2777231 h 2901414"/>
              <a:gd name="connsiteX2" fmla="*/ 3275116 w 5081508"/>
              <a:gd name="connsiteY2" fmla="*/ 2656915 h 2901414"/>
              <a:gd name="connsiteX3" fmla="*/ 3515748 w 5081508"/>
              <a:gd name="connsiteY3" fmla="*/ 2464410 h 2901414"/>
              <a:gd name="connsiteX4" fmla="*/ 3708253 w 5081508"/>
              <a:gd name="connsiteY4" fmla="*/ 2055336 h 2901414"/>
              <a:gd name="connsiteX5" fmla="*/ 3924821 w 5081508"/>
              <a:gd name="connsiteY5" fmla="*/ 1838768 h 2901414"/>
              <a:gd name="connsiteX6" fmla="*/ 4093263 w 5081508"/>
              <a:gd name="connsiteY6" fmla="*/ 1574073 h 2901414"/>
              <a:gd name="connsiteX7" fmla="*/ 4237642 w 5081508"/>
              <a:gd name="connsiteY7" fmla="*/ 1261252 h 2901414"/>
              <a:gd name="connsiteX8" fmla="*/ 4430148 w 5081508"/>
              <a:gd name="connsiteY8" fmla="*/ 1116873 h 2901414"/>
              <a:gd name="connsiteX9" fmla="*/ 4454211 w 5081508"/>
              <a:gd name="connsiteY9" fmla="*/ 972494 h 2901414"/>
              <a:gd name="connsiteX10" fmla="*/ 4430148 w 5081508"/>
              <a:gd name="connsiteY10" fmla="*/ 779989 h 2901414"/>
              <a:gd name="connsiteX11" fmla="*/ 4574527 w 5081508"/>
              <a:gd name="connsiteY11" fmla="*/ 611547 h 2901414"/>
              <a:gd name="connsiteX12" fmla="*/ 5081054 w 5081508"/>
              <a:gd name="connsiteY12" fmla="*/ 373384 h 2901414"/>
              <a:gd name="connsiteX13" fmla="*/ 4478274 w 5081508"/>
              <a:gd name="connsiteY13" fmla="*/ 346852 h 2901414"/>
              <a:gd name="connsiteX14" fmla="*/ 4117327 w 5081508"/>
              <a:gd name="connsiteY14" fmla="*/ 178410 h 2901414"/>
              <a:gd name="connsiteX15" fmla="*/ 3804505 w 5081508"/>
              <a:gd name="connsiteY15" fmla="*/ 9968 h 2901414"/>
              <a:gd name="connsiteX16" fmla="*/ 3106674 w 5081508"/>
              <a:gd name="connsiteY16" fmla="*/ 34031 h 2901414"/>
              <a:gd name="connsiteX17" fmla="*/ 2505095 w 5081508"/>
              <a:gd name="connsiteY17" fmla="*/ 154347 h 2901414"/>
              <a:gd name="connsiteX18" fmla="*/ 1935599 w 5081508"/>
              <a:gd name="connsiteY18" fmla="*/ 378936 h 2901414"/>
              <a:gd name="connsiteX19" fmla="*/ 1093390 w 5081508"/>
              <a:gd name="connsiteY19" fmla="*/ 860200 h 2901414"/>
              <a:gd name="connsiteX20" fmla="*/ 411600 w 5081508"/>
              <a:gd name="connsiteY20" fmla="*/ 1173021 h 2901414"/>
              <a:gd name="connsiteX21" fmla="*/ 2526 w 5081508"/>
              <a:gd name="connsiteY21" fmla="*/ 1782620 h 2901414"/>
              <a:gd name="connsiteX22" fmla="*/ 267221 w 5081508"/>
              <a:gd name="connsiteY22" fmla="*/ 2295968 h 2901414"/>
              <a:gd name="connsiteX23" fmla="*/ 820674 w 5081508"/>
              <a:gd name="connsiteY23" fmla="*/ 2440347 h 2901414"/>
              <a:gd name="connsiteX24" fmla="*/ 1253811 w 5081508"/>
              <a:gd name="connsiteY24" fmla="*/ 2440347 h 2901414"/>
              <a:gd name="connsiteX25" fmla="*/ 1590695 w 5081508"/>
              <a:gd name="connsiteY25" fmla="*/ 2656915 h 2901414"/>
              <a:gd name="connsiteX26" fmla="*/ 1879453 w 5081508"/>
              <a:gd name="connsiteY26" fmla="*/ 2849421 h 2901414"/>
              <a:gd name="connsiteX27" fmla="*/ 1999769 w 5081508"/>
              <a:gd name="connsiteY27" fmla="*/ 2897547 h 2901414"/>
              <a:gd name="connsiteX0" fmla="*/ 1999769 w 5081091"/>
              <a:gd name="connsiteY0" fmla="*/ 2897547 h 2901414"/>
              <a:gd name="connsiteX1" fmla="*/ 2673537 w 5081091"/>
              <a:gd name="connsiteY1" fmla="*/ 2777231 h 2901414"/>
              <a:gd name="connsiteX2" fmla="*/ 3275116 w 5081091"/>
              <a:gd name="connsiteY2" fmla="*/ 2656915 h 2901414"/>
              <a:gd name="connsiteX3" fmla="*/ 3515748 w 5081091"/>
              <a:gd name="connsiteY3" fmla="*/ 2464410 h 2901414"/>
              <a:gd name="connsiteX4" fmla="*/ 3708253 w 5081091"/>
              <a:gd name="connsiteY4" fmla="*/ 2055336 h 2901414"/>
              <a:gd name="connsiteX5" fmla="*/ 3924821 w 5081091"/>
              <a:gd name="connsiteY5" fmla="*/ 1838768 h 2901414"/>
              <a:gd name="connsiteX6" fmla="*/ 4093263 w 5081091"/>
              <a:gd name="connsiteY6" fmla="*/ 1574073 h 2901414"/>
              <a:gd name="connsiteX7" fmla="*/ 4237642 w 5081091"/>
              <a:gd name="connsiteY7" fmla="*/ 1261252 h 2901414"/>
              <a:gd name="connsiteX8" fmla="*/ 4430148 w 5081091"/>
              <a:gd name="connsiteY8" fmla="*/ 1116873 h 2901414"/>
              <a:gd name="connsiteX9" fmla="*/ 4454211 w 5081091"/>
              <a:gd name="connsiteY9" fmla="*/ 972494 h 2901414"/>
              <a:gd name="connsiteX10" fmla="*/ 4430148 w 5081091"/>
              <a:gd name="connsiteY10" fmla="*/ 779989 h 2901414"/>
              <a:gd name="connsiteX11" fmla="*/ 4574527 w 5081091"/>
              <a:gd name="connsiteY11" fmla="*/ 611547 h 2901414"/>
              <a:gd name="connsiteX12" fmla="*/ 5081054 w 5081091"/>
              <a:gd name="connsiteY12" fmla="*/ 373384 h 2901414"/>
              <a:gd name="connsiteX13" fmla="*/ 4598990 w 5081091"/>
              <a:gd name="connsiteY13" fmla="*/ 141990 h 2901414"/>
              <a:gd name="connsiteX14" fmla="*/ 4117327 w 5081091"/>
              <a:gd name="connsiteY14" fmla="*/ 178410 h 2901414"/>
              <a:gd name="connsiteX15" fmla="*/ 3804505 w 5081091"/>
              <a:gd name="connsiteY15" fmla="*/ 9968 h 2901414"/>
              <a:gd name="connsiteX16" fmla="*/ 3106674 w 5081091"/>
              <a:gd name="connsiteY16" fmla="*/ 34031 h 2901414"/>
              <a:gd name="connsiteX17" fmla="*/ 2505095 w 5081091"/>
              <a:gd name="connsiteY17" fmla="*/ 154347 h 2901414"/>
              <a:gd name="connsiteX18" fmla="*/ 1935599 w 5081091"/>
              <a:gd name="connsiteY18" fmla="*/ 378936 h 2901414"/>
              <a:gd name="connsiteX19" fmla="*/ 1093390 w 5081091"/>
              <a:gd name="connsiteY19" fmla="*/ 860200 h 2901414"/>
              <a:gd name="connsiteX20" fmla="*/ 411600 w 5081091"/>
              <a:gd name="connsiteY20" fmla="*/ 1173021 h 2901414"/>
              <a:gd name="connsiteX21" fmla="*/ 2526 w 5081091"/>
              <a:gd name="connsiteY21" fmla="*/ 1782620 h 2901414"/>
              <a:gd name="connsiteX22" fmla="*/ 267221 w 5081091"/>
              <a:gd name="connsiteY22" fmla="*/ 2295968 h 2901414"/>
              <a:gd name="connsiteX23" fmla="*/ 820674 w 5081091"/>
              <a:gd name="connsiteY23" fmla="*/ 2440347 h 2901414"/>
              <a:gd name="connsiteX24" fmla="*/ 1253811 w 5081091"/>
              <a:gd name="connsiteY24" fmla="*/ 2440347 h 2901414"/>
              <a:gd name="connsiteX25" fmla="*/ 1590695 w 5081091"/>
              <a:gd name="connsiteY25" fmla="*/ 2656915 h 2901414"/>
              <a:gd name="connsiteX26" fmla="*/ 1879453 w 5081091"/>
              <a:gd name="connsiteY26" fmla="*/ 2849421 h 2901414"/>
              <a:gd name="connsiteX27" fmla="*/ 1999769 w 5081091"/>
              <a:gd name="connsiteY27" fmla="*/ 2897547 h 2901414"/>
              <a:gd name="connsiteX0" fmla="*/ 1999769 w 5081091"/>
              <a:gd name="connsiteY0" fmla="*/ 2960759 h 2964626"/>
              <a:gd name="connsiteX1" fmla="*/ 2673537 w 5081091"/>
              <a:gd name="connsiteY1" fmla="*/ 2840443 h 2964626"/>
              <a:gd name="connsiteX2" fmla="*/ 3275116 w 5081091"/>
              <a:gd name="connsiteY2" fmla="*/ 2720127 h 2964626"/>
              <a:gd name="connsiteX3" fmla="*/ 3515748 w 5081091"/>
              <a:gd name="connsiteY3" fmla="*/ 2527622 h 2964626"/>
              <a:gd name="connsiteX4" fmla="*/ 3708253 w 5081091"/>
              <a:gd name="connsiteY4" fmla="*/ 2118548 h 2964626"/>
              <a:gd name="connsiteX5" fmla="*/ 3924821 w 5081091"/>
              <a:gd name="connsiteY5" fmla="*/ 1901980 h 2964626"/>
              <a:gd name="connsiteX6" fmla="*/ 4093263 w 5081091"/>
              <a:gd name="connsiteY6" fmla="*/ 1637285 h 2964626"/>
              <a:gd name="connsiteX7" fmla="*/ 4237642 w 5081091"/>
              <a:gd name="connsiteY7" fmla="*/ 1324464 h 2964626"/>
              <a:gd name="connsiteX8" fmla="*/ 4430148 w 5081091"/>
              <a:gd name="connsiteY8" fmla="*/ 1180085 h 2964626"/>
              <a:gd name="connsiteX9" fmla="*/ 4454211 w 5081091"/>
              <a:gd name="connsiteY9" fmla="*/ 1035706 h 2964626"/>
              <a:gd name="connsiteX10" fmla="*/ 4430148 w 5081091"/>
              <a:gd name="connsiteY10" fmla="*/ 843201 h 2964626"/>
              <a:gd name="connsiteX11" fmla="*/ 4574527 w 5081091"/>
              <a:gd name="connsiteY11" fmla="*/ 674759 h 2964626"/>
              <a:gd name="connsiteX12" fmla="*/ 5081054 w 5081091"/>
              <a:gd name="connsiteY12" fmla="*/ 436596 h 2964626"/>
              <a:gd name="connsiteX13" fmla="*/ 4598990 w 5081091"/>
              <a:gd name="connsiteY13" fmla="*/ 205202 h 2964626"/>
              <a:gd name="connsiteX14" fmla="*/ 4154470 w 5081091"/>
              <a:gd name="connsiteY14" fmla="*/ 3980 h 2964626"/>
              <a:gd name="connsiteX15" fmla="*/ 3804505 w 5081091"/>
              <a:gd name="connsiteY15" fmla="*/ 73180 h 2964626"/>
              <a:gd name="connsiteX16" fmla="*/ 3106674 w 5081091"/>
              <a:gd name="connsiteY16" fmla="*/ 97243 h 2964626"/>
              <a:gd name="connsiteX17" fmla="*/ 2505095 w 5081091"/>
              <a:gd name="connsiteY17" fmla="*/ 217559 h 2964626"/>
              <a:gd name="connsiteX18" fmla="*/ 1935599 w 5081091"/>
              <a:gd name="connsiteY18" fmla="*/ 442148 h 2964626"/>
              <a:gd name="connsiteX19" fmla="*/ 1093390 w 5081091"/>
              <a:gd name="connsiteY19" fmla="*/ 923412 h 2964626"/>
              <a:gd name="connsiteX20" fmla="*/ 411600 w 5081091"/>
              <a:gd name="connsiteY20" fmla="*/ 1236233 h 2964626"/>
              <a:gd name="connsiteX21" fmla="*/ 2526 w 5081091"/>
              <a:gd name="connsiteY21" fmla="*/ 1845832 h 2964626"/>
              <a:gd name="connsiteX22" fmla="*/ 267221 w 5081091"/>
              <a:gd name="connsiteY22" fmla="*/ 2359180 h 2964626"/>
              <a:gd name="connsiteX23" fmla="*/ 820674 w 5081091"/>
              <a:gd name="connsiteY23" fmla="*/ 2503559 h 2964626"/>
              <a:gd name="connsiteX24" fmla="*/ 1253811 w 5081091"/>
              <a:gd name="connsiteY24" fmla="*/ 2503559 h 2964626"/>
              <a:gd name="connsiteX25" fmla="*/ 1590695 w 5081091"/>
              <a:gd name="connsiteY25" fmla="*/ 2720127 h 2964626"/>
              <a:gd name="connsiteX26" fmla="*/ 1879453 w 5081091"/>
              <a:gd name="connsiteY26" fmla="*/ 2912633 h 2964626"/>
              <a:gd name="connsiteX27" fmla="*/ 1999769 w 5081091"/>
              <a:gd name="connsiteY27" fmla="*/ 2960759 h 2964626"/>
              <a:gd name="connsiteX0" fmla="*/ 1999769 w 5016094"/>
              <a:gd name="connsiteY0" fmla="*/ 2960759 h 2964626"/>
              <a:gd name="connsiteX1" fmla="*/ 2673537 w 5016094"/>
              <a:gd name="connsiteY1" fmla="*/ 2840443 h 2964626"/>
              <a:gd name="connsiteX2" fmla="*/ 3275116 w 5016094"/>
              <a:gd name="connsiteY2" fmla="*/ 2720127 h 2964626"/>
              <a:gd name="connsiteX3" fmla="*/ 3515748 w 5016094"/>
              <a:gd name="connsiteY3" fmla="*/ 2527622 h 2964626"/>
              <a:gd name="connsiteX4" fmla="*/ 3708253 w 5016094"/>
              <a:gd name="connsiteY4" fmla="*/ 2118548 h 2964626"/>
              <a:gd name="connsiteX5" fmla="*/ 3924821 w 5016094"/>
              <a:gd name="connsiteY5" fmla="*/ 1901980 h 2964626"/>
              <a:gd name="connsiteX6" fmla="*/ 4093263 w 5016094"/>
              <a:gd name="connsiteY6" fmla="*/ 1637285 h 2964626"/>
              <a:gd name="connsiteX7" fmla="*/ 4237642 w 5016094"/>
              <a:gd name="connsiteY7" fmla="*/ 1324464 h 2964626"/>
              <a:gd name="connsiteX8" fmla="*/ 4430148 w 5016094"/>
              <a:gd name="connsiteY8" fmla="*/ 1180085 h 2964626"/>
              <a:gd name="connsiteX9" fmla="*/ 4454211 w 5016094"/>
              <a:gd name="connsiteY9" fmla="*/ 1035706 h 2964626"/>
              <a:gd name="connsiteX10" fmla="*/ 4430148 w 5016094"/>
              <a:gd name="connsiteY10" fmla="*/ 843201 h 2964626"/>
              <a:gd name="connsiteX11" fmla="*/ 4574527 w 5016094"/>
              <a:gd name="connsiteY11" fmla="*/ 674759 h 2964626"/>
              <a:gd name="connsiteX12" fmla="*/ 5016051 w 5016094"/>
              <a:gd name="connsiteY12" fmla="*/ 420209 h 2964626"/>
              <a:gd name="connsiteX13" fmla="*/ 4598990 w 5016094"/>
              <a:gd name="connsiteY13" fmla="*/ 205202 h 2964626"/>
              <a:gd name="connsiteX14" fmla="*/ 4154470 w 5016094"/>
              <a:gd name="connsiteY14" fmla="*/ 3980 h 2964626"/>
              <a:gd name="connsiteX15" fmla="*/ 3804505 w 5016094"/>
              <a:gd name="connsiteY15" fmla="*/ 73180 h 2964626"/>
              <a:gd name="connsiteX16" fmla="*/ 3106674 w 5016094"/>
              <a:gd name="connsiteY16" fmla="*/ 97243 h 2964626"/>
              <a:gd name="connsiteX17" fmla="*/ 2505095 w 5016094"/>
              <a:gd name="connsiteY17" fmla="*/ 217559 h 2964626"/>
              <a:gd name="connsiteX18" fmla="*/ 1935599 w 5016094"/>
              <a:gd name="connsiteY18" fmla="*/ 442148 h 2964626"/>
              <a:gd name="connsiteX19" fmla="*/ 1093390 w 5016094"/>
              <a:gd name="connsiteY19" fmla="*/ 923412 h 2964626"/>
              <a:gd name="connsiteX20" fmla="*/ 411600 w 5016094"/>
              <a:gd name="connsiteY20" fmla="*/ 1236233 h 2964626"/>
              <a:gd name="connsiteX21" fmla="*/ 2526 w 5016094"/>
              <a:gd name="connsiteY21" fmla="*/ 1845832 h 2964626"/>
              <a:gd name="connsiteX22" fmla="*/ 267221 w 5016094"/>
              <a:gd name="connsiteY22" fmla="*/ 2359180 h 2964626"/>
              <a:gd name="connsiteX23" fmla="*/ 820674 w 5016094"/>
              <a:gd name="connsiteY23" fmla="*/ 2503559 h 2964626"/>
              <a:gd name="connsiteX24" fmla="*/ 1253811 w 5016094"/>
              <a:gd name="connsiteY24" fmla="*/ 2503559 h 2964626"/>
              <a:gd name="connsiteX25" fmla="*/ 1590695 w 5016094"/>
              <a:gd name="connsiteY25" fmla="*/ 2720127 h 2964626"/>
              <a:gd name="connsiteX26" fmla="*/ 1879453 w 5016094"/>
              <a:gd name="connsiteY26" fmla="*/ 2912633 h 2964626"/>
              <a:gd name="connsiteX27" fmla="*/ 1999769 w 5016094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430148 w 5016083"/>
              <a:gd name="connsiteY10" fmla="*/ 843201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454211 w 5016083"/>
              <a:gd name="connsiteY9" fmla="*/ 1035706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430148 w 5016083"/>
              <a:gd name="connsiteY8" fmla="*/ 1180085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02785 w 5016083"/>
              <a:gd name="connsiteY9" fmla="*/ 1052094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083"/>
              <a:gd name="connsiteY0" fmla="*/ 2960759 h 2964626"/>
              <a:gd name="connsiteX1" fmla="*/ 2673537 w 5016083"/>
              <a:gd name="connsiteY1" fmla="*/ 2840443 h 2964626"/>
              <a:gd name="connsiteX2" fmla="*/ 3275116 w 5016083"/>
              <a:gd name="connsiteY2" fmla="*/ 2720127 h 2964626"/>
              <a:gd name="connsiteX3" fmla="*/ 3515748 w 5016083"/>
              <a:gd name="connsiteY3" fmla="*/ 2527622 h 2964626"/>
              <a:gd name="connsiteX4" fmla="*/ 3708253 w 5016083"/>
              <a:gd name="connsiteY4" fmla="*/ 2118548 h 2964626"/>
              <a:gd name="connsiteX5" fmla="*/ 3924821 w 5016083"/>
              <a:gd name="connsiteY5" fmla="*/ 1901980 h 2964626"/>
              <a:gd name="connsiteX6" fmla="*/ 4093263 w 5016083"/>
              <a:gd name="connsiteY6" fmla="*/ 1637285 h 2964626"/>
              <a:gd name="connsiteX7" fmla="*/ 4237642 w 5016083"/>
              <a:gd name="connsiteY7" fmla="*/ 1324464 h 2964626"/>
              <a:gd name="connsiteX8" fmla="*/ 4532291 w 5016083"/>
              <a:gd name="connsiteY8" fmla="*/ 1303002 h 2964626"/>
              <a:gd name="connsiteX9" fmla="*/ 4667787 w 5016083"/>
              <a:gd name="connsiteY9" fmla="*/ 1060287 h 2964626"/>
              <a:gd name="connsiteX10" fmla="*/ 4550867 w 5016083"/>
              <a:gd name="connsiteY10" fmla="*/ 794034 h 2964626"/>
              <a:gd name="connsiteX11" fmla="*/ 4620957 w 5016083"/>
              <a:gd name="connsiteY11" fmla="*/ 641982 h 2964626"/>
              <a:gd name="connsiteX12" fmla="*/ 5016051 w 5016083"/>
              <a:gd name="connsiteY12" fmla="*/ 420209 h 2964626"/>
              <a:gd name="connsiteX13" fmla="*/ 4598990 w 5016083"/>
              <a:gd name="connsiteY13" fmla="*/ 205202 h 2964626"/>
              <a:gd name="connsiteX14" fmla="*/ 4154470 w 5016083"/>
              <a:gd name="connsiteY14" fmla="*/ 3980 h 2964626"/>
              <a:gd name="connsiteX15" fmla="*/ 3804505 w 5016083"/>
              <a:gd name="connsiteY15" fmla="*/ 73180 h 2964626"/>
              <a:gd name="connsiteX16" fmla="*/ 3106674 w 5016083"/>
              <a:gd name="connsiteY16" fmla="*/ 97243 h 2964626"/>
              <a:gd name="connsiteX17" fmla="*/ 2505095 w 5016083"/>
              <a:gd name="connsiteY17" fmla="*/ 217559 h 2964626"/>
              <a:gd name="connsiteX18" fmla="*/ 1935599 w 5016083"/>
              <a:gd name="connsiteY18" fmla="*/ 442148 h 2964626"/>
              <a:gd name="connsiteX19" fmla="*/ 1093390 w 5016083"/>
              <a:gd name="connsiteY19" fmla="*/ 923412 h 2964626"/>
              <a:gd name="connsiteX20" fmla="*/ 411600 w 5016083"/>
              <a:gd name="connsiteY20" fmla="*/ 1236233 h 2964626"/>
              <a:gd name="connsiteX21" fmla="*/ 2526 w 5016083"/>
              <a:gd name="connsiteY21" fmla="*/ 1845832 h 2964626"/>
              <a:gd name="connsiteX22" fmla="*/ 267221 w 5016083"/>
              <a:gd name="connsiteY22" fmla="*/ 2359180 h 2964626"/>
              <a:gd name="connsiteX23" fmla="*/ 820674 w 5016083"/>
              <a:gd name="connsiteY23" fmla="*/ 2503559 h 2964626"/>
              <a:gd name="connsiteX24" fmla="*/ 1253811 w 5016083"/>
              <a:gd name="connsiteY24" fmla="*/ 2503559 h 2964626"/>
              <a:gd name="connsiteX25" fmla="*/ 1590695 w 5016083"/>
              <a:gd name="connsiteY25" fmla="*/ 2720127 h 2964626"/>
              <a:gd name="connsiteX26" fmla="*/ 1879453 w 5016083"/>
              <a:gd name="connsiteY26" fmla="*/ 2912633 h 2964626"/>
              <a:gd name="connsiteX27" fmla="*/ 1999769 w 5016083"/>
              <a:gd name="connsiteY27" fmla="*/ 2960759 h 2964626"/>
              <a:gd name="connsiteX0" fmla="*/ 1999769 w 5016764"/>
              <a:gd name="connsiteY0" fmla="*/ 2960759 h 2964626"/>
              <a:gd name="connsiteX1" fmla="*/ 2673537 w 5016764"/>
              <a:gd name="connsiteY1" fmla="*/ 2840443 h 2964626"/>
              <a:gd name="connsiteX2" fmla="*/ 3275116 w 5016764"/>
              <a:gd name="connsiteY2" fmla="*/ 2720127 h 2964626"/>
              <a:gd name="connsiteX3" fmla="*/ 3515748 w 5016764"/>
              <a:gd name="connsiteY3" fmla="*/ 2527622 h 2964626"/>
              <a:gd name="connsiteX4" fmla="*/ 3708253 w 5016764"/>
              <a:gd name="connsiteY4" fmla="*/ 2118548 h 2964626"/>
              <a:gd name="connsiteX5" fmla="*/ 3924821 w 5016764"/>
              <a:gd name="connsiteY5" fmla="*/ 1901980 h 2964626"/>
              <a:gd name="connsiteX6" fmla="*/ 4093263 w 5016764"/>
              <a:gd name="connsiteY6" fmla="*/ 1637285 h 2964626"/>
              <a:gd name="connsiteX7" fmla="*/ 4237642 w 5016764"/>
              <a:gd name="connsiteY7" fmla="*/ 1324464 h 2964626"/>
              <a:gd name="connsiteX8" fmla="*/ 4532291 w 5016764"/>
              <a:gd name="connsiteY8" fmla="*/ 1303002 h 2964626"/>
              <a:gd name="connsiteX9" fmla="*/ 4667787 w 5016764"/>
              <a:gd name="connsiteY9" fmla="*/ 1060287 h 2964626"/>
              <a:gd name="connsiteX10" fmla="*/ 4550867 w 5016764"/>
              <a:gd name="connsiteY10" fmla="*/ 794034 h 2964626"/>
              <a:gd name="connsiteX11" fmla="*/ 4695243 w 5016764"/>
              <a:gd name="connsiteY11" fmla="*/ 641982 h 2964626"/>
              <a:gd name="connsiteX12" fmla="*/ 5016051 w 5016764"/>
              <a:gd name="connsiteY12" fmla="*/ 420209 h 2964626"/>
              <a:gd name="connsiteX13" fmla="*/ 4598990 w 5016764"/>
              <a:gd name="connsiteY13" fmla="*/ 205202 h 2964626"/>
              <a:gd name="connsiteX14" fmla="*/ 4154470 w 5016764"/>
              <a:gd name="connsiteY14" fmla="*/ 3980 h 2964626"/>
              <a:gd name="connsiteX15" fmla="*/ 3804505 w 5016764"/>
              <a:gd name="connsiteY15" fmla="*/ 73180 h 2964626"/>
              <a:gd name="connsiteX16" fmla="*/ 3106674 w 5016764"/>
              <a:gd name="connsiteY16" fmla="*/ 97243 h 2964626"/>
              <a:gd name="connsiteX17" fmla="*/ 2505095 w 5016764"/>
              <a:gd name="connsiteY17" fmla="*/ 217559 h 2964626"/>
              <a:gd name="connsiteX18" fmla="*/ 1935599 w 5016764"/>
              <a:gd name="connsiteY18" fmla="*/ 442148 h 2964626"/>
              <a:gd name="connsiteX19" fmla="*/ 1093390 w 5016764"/>
              <a:gd name="connsiteY19" fmla="*/ 923412 h 2964626"/>
              <a:gd name="connsiteX20" fmla="*/ 411600 w 5016764"/>
              <a:gd name="connsiteY20" fmla="*/ 1236233 h 2964626"/>
              <a:gd name="connsiteX21" fmla="*/ 2526 w 5016764"/>
              <a:gd name="connsiteY21" fmla="*/ 1845832 h 2964626"/>
              <a:gd name="connsiteX22" fmla="*/ 267221 w 5016764"/>
              <a:gd name="connsiteY22" fmla="*/ 2359180 h 2964626"/>
              <a:gd name="connsiteX23" fmla="*/ 820674 w 5016764"/>
              <a:gd name="connsiteY23" fmla="*/ 2503559 h 2964626"/>
              <a:gd name="connsiteX24" fmla="*/ 1253811 w 5016764"/>
              <a:gd name="connsiteY24" fmla="*/ 2503559 h 2964626"/>
              <a:gd name="connsiteX25" fmla="*/ 1590695 w 5016764"/>
              <a:gd name="connsiteY25" fmla="*/ 2720127 h 2964626"/>
              <a:gd name="connsiteX26" fmla="*/ 1879453 w 5016764"/>
              <a:gd name="connsiteY26" fmla="*/ 2912633 h 2964626"/>
              <a:gd name="connsiteX27" fmla="*/ 1999769 w 5016764"/>
              <a:gd name="connsiteY27" fmla="*/ 2960759 h 2964626"/>
              <a:gd name="connsiteX0" fmla="*/ 1999769 w 5020017"/>
              <a:gd name="connsiteY0" fmla="*/ 2960759 h 2964626"/>
              <a:gd name="connsiteX1" fmla="*/ 2673537 w 5020017"/>
              <a:gd name="connsiteY1" fmla="*/ 2840443 h 2964626"/>
              <a:gd name="connsiteX2" fmla="*/ 3275116 w 5020017"/>
              <a:gd name="connsiteY2" fmla="*/ 2720127 h 2964626"/>
              <a:gd name="connsiteX3" fmla="*/ 3515748 w 5020017"/>
              <a:gd name="connsiteY3" fmla="*/ 2527622 h 2964626"/>
              <a:gd name="connsiteX4" fmla="*/ 3708253 w 5020017"/>
              <a:gd name="connsiteY4" fmla="*/ 2118548 h 2964626"/>
              <a:gd name="connsiteX5" fmla="*/ 3924821 w 5020017"/>
              <a:gd name="connsiteY5" fmla="*/ 1901980 h 2964626"/>
              <a:gd name="connsiteX6" fmla="*/ 4093263 w 5020017"/>
              <a:gd name="connsiteY6" fmla="*/ 1637285 h 2964626"/>
              <a:gd name="connsiteX7" fmla="*/ 4237642 w 5020017"/>
              <a:gd name="connsiteY7" fmla="*/ 1324464 h 2964626"/>
              <a:gd name="connsiteX8" fmla="*/ 4532291 w 5020017"/>
              <a:gd name="connsiteY8" fmla="*/ 1303002 h 2964626"/>
              <a:gd name="connsiteX9" fmla="*/ 4667787 w 5020017"/>
              <a:gd name="connsiteY9" fmla="*/ 1060287 h 2964626"/>
              <a:gd name="connsiteX10" fmla="*/ 4550867 w 5020017"/>
              <a:gd name="connsiteY10" fmla="*/ 794034 h 2964626"/>
              <a:gd name="connsiteX11" fmla="*/ 4695243 w 5020017"/>
              <a:gd name="connsiteY11" fmla="*/ 641982 h 2964626"/>
              <a:gd name="connsiteX12" fmla="*/ 4802736 w 5020017"/>
              <a:gd name="connsiteY12" fmla="*/ 461978 h 2964626"/>
              <a:gd name="connsiteX13" fmla="*/ 5016051 w 5020017"/>
              <a:gd name="connsiteY13" fmla="*/ 420209 h 2964626"/>
              <a:gd name="connsiteX14" fmla="*/ 4598990 w 5020017"/>
              <a:gd name="connsiteY14" fmla="*/ 205202 h 2964626"/>
              <a:gd name="connsiteX15" fmla="*/ 4154470 w 5020017"/>
              <a:gd name="connsiteY15" fmla="*/ 3980 h 2964626"/>
              <a:gd name="connsiteX16" fmla="*/ 3804505 w 5020017"/>
              <a:gd name="connsiteY16" fmla="*/ 73180 h 2964626"/>
              <a:gd name="connsiteX17" fmla="*/ 3106674 w 5020017"/>
              <a:gd name="connsiteY17" fmla="*/ 97243 h 2964626"/>
              <a:gd name="connsiteX18" fmla="*/ 2505095 w 5020017"/>
              <a:gd name="connsiteY18" fmla="*/ 217559 h 2964626"/>
              <a:gd name="connsiteX19" fmla="*/ 1935599 w 5020017"/>
              <a:gd name="connsiteY19" fmla="*/ 442148 h 2964626"/>
              <a:gd name="connsiteX20" fmla="*/ 1093390 w 5020017"/>
              <a:gd name="connsiteY20" fmla="*/ 923412 h 2964626"/>
              <a:gd name="connsiteX21" fmla="*/ 411600 w 5020017"/>
              <a:gd name="connsiteY21" fmla="*/ 1236233 h 2964626"/>
              <a:gd name="connsiteX22" fmla="*/ 2526 w 5020017"/>
              <a:gd name="connsiteY22" fmla="*/ 1845832 h 2964626"/>
              <a:gd name="connsiteX23" fmla="*/ 267221 w 5020017"/>
              <a:gd name="connsiteY23" fmla="*/ 2359180 h 2964626"/>
              <a:gd name="connsiteX24" fmla="*/ 820674 w 5020017"/>
              <a:gd name="connsiteY24" fmla="*/ 2503559 h 2964626"/>
              <a:gd name="connsiteX25" fmla="*/ 1253811 w 5020017"/>
              <a:gd name="connsiteY25" fmla="*/ 2503559 h 2964626"/>
              <a:gd name="connsiteX26" fmla="*/ 1590695 w 5020017"/>
              <a:gd name="connsiteY26" fmla="*/ 2720127 h 2964626"/>
              <a:gd name="connsiteX27" fmla="*/ 1879453 w 5020017"/>
              <a:gd name="connsiteY27" fmla="*/ 2912633 h 2964626"/>
              <a:gd name="connsiteX28" fmla="*/ 1999769 w 5020017"/>
              <a:gd name="connsiteY28" fmla="*/ 2960759 h 2964626"/>
              <a:gd name="connsiteX0" fmla="*/ 2324777 w 5020017"/>
              <a:gd name="connsiteY0" fmla="*/ 2944371 h 2949886"/>
              <a:gd name="connsiteX1" fmla="*/ 2673537 w 5020017"/>
              <a:gd name="connsiteY1" fmla="*/ 2840443 h 2949886"/>
              <a:gd name="connsiteX2" fmla="*/ 3275116 w 5020017"/>
              <a:gd name="connsiteY2" fmla="*/ 2720127 h 2949886"/>
              <a:gd name="connsiteX3" fmla="*/ 3515748 w 5020017"/>
              <a:gd name="connsiteY3" fmla="*/ 2527622 h 2949886"/>
              <a:gd name="connsiteX4" fmla="*/ 3708253 w 5020017"/>
              <a:gd name="connsiteY4" fmla="*/ 2118548 h 2949886"/>
              <a:gd name="connsiteX5" fmla="*/ 3924821 w 5020017"/>
              <a:gd name="connsiteY5" fmla="*/ 1901980 h 2949886"/>
              <a:gd name="connsiteX6" fmla="*/ 4093263 w 5020017"/>
              <a:gd name="connsiteY6" fmla="*/ 1637285 h 2949886"/>
              <a:gd name="connsiteX7" fmla="*/ 4237642 w 5020017"/>
              <a:gd name="connsiteY7" fmla="*/ 1324464 h 2949886"/>
              <a:gd name="connsiteX8" fmla="*/ 4532291 w 5020017"/>
              <a:gd name="connsiteY8" fmla="*/ 1303002 h 2949886"/>
              <a:gd name="connsiteX9" fmla="*/ 4667787 w 5020017"/>
              <a:gd name="connsiteY9" fmla="*/ 1060287 h 2949886"/>
              <a:gd name="connsiteX10" fmla="*/ 4550867 w 5020017"/>
              <a:gd name="connsiteY10" fmla="*/ 794034 h 2949886"/>
              <a:gd name="connsiteX11" fmla="*/ 4695243 w 5020017"/>
              <a:gd name="connsiteY11" fmla="*/ 641982 h 2949886"/>
              <a:gd name="connsiteX12" fmla="*/ 4802736 w 5020017"/>
              <a:gd name="connsiteY12" fmla="*/ 461978 h 2949886"/>
              <a:gd name="connsiteX13" fmla="*/ 5016051 w 5020017"/>
              <a:gd name="connsiteY13" fmla="*/ 420209 h 2949886"/>
              <a:gd name="connsiteX14" fmla="*/ 4598990 w 5020017"/>
              <a:gd name="connsiteY14" fmla="*/ 205202 h 2949886"/>
              <a:gd name="connsiteX15" fmla="*/ 4154470 w 5020017"/>
              <a:gd name="connsiteY15" fmla="*/ 3980 h 2949886"/>
              <a:gd name="connsiteX16" fmla="*/ 3804505 w 5020017"/>
              <a:gd name="connsiteY16" fmla="*/ 73180 h 2949886"/>
              <a:gd name="connsiteX17" fmla="*/ 3106674 w 5020017"/>
              <a:gd name="connsiteY17" fmla="*/ 97243 h 2949886"/>
              <a:gd name="connsiteX18" fmla="*/ 2505095 w 5020017"/>
              <a:gd name="connsiteY18" fmla="*/ 217559 h 2949886"/>
              <a:gd name="connsiteX19" fmla="*/ 1935599 w 5020017"/>
              <a:gd name="connsiteY19" fmla="*/ 442148 h 2949886"/>
              <a:gd name="connsiteX20" fmla="*/ 1093390 w 5020017"/>
              <a:gd name="connsiteY20" fmla="*/ 923412 h 2949886"/>
              <a:gd name="connsiteX21" fmla="*/ 411600 w 5020017"/>
              <a:gd name="connsiteY21" fmla="*/ 1236233 h 2949886"/>
              <a:gd name="connsiteX22" fmla="*/ 2526 w 5020017"/>
              <a:gd name="connsiteY22" fmla="*/ 1845832 h 2949886"/>
              <a:gd name="connsiteX23" fmla="*/ 267221 w 5020017"/>
              <a:gd name="connsiteY23" fmla="*/ 2359180 h 2949886"/>
              <a:gd name="connsiteX24" fmla="*/ 820674 w 5020017"/>
              <a:gd name="connsiteY24" fmla="*/ 2503559 h 2949886"/>
              <a:gd name="connsiteX25" fmla="*/ 1253811 w 5020017"/>
              <a:gd name="connsiteY25" fmla="*/ 2503559 h 2949886"/>
              <a:gd name="connsiteX26" fmla="*/ 1590695 w 5020017"/>
              <a:gd name="connsiteY26" fmla="*/ 2720127 h 2949886"/>
              <a:gd name="connsiteX27" fmla="*/ 1879453 w 5020017"/>
              <a:gd name="connsiteY27" fmla="*/ 2912633 h 2949886"/>
              <a:gd name="connsiteX28" fmla="*/ 2324777 w 5020017"/>
              <a:gd name="connsiteY28" fmla="*/ 2944371 h 2949886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275116 w 5020017"/>
              <a:gd name="connsiteY2" fmla="*/ 2720127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  <a:gd name="connsiteX0" fmla="*/ 2324777 w 5020017"/>
              <a:gd name="connsiteY0" fmla="*/ 2944371 h 2945714"/>
              <a:gd name="connsiteX1" fmla="*/ 2933544 w 5020017"/>
              <a:gd name="connsiteY1" fmla="*/ 2897805 h 2945714"/>
              <a:gd name="connsiteX2" fmla="*/ 3302974 w 5020017"/>
              <a:gd name="connsiteY2" fmla="*/ 2802072 h 2945714"/>
              <a:gd name="connsiteX3" fmla="*/ 3515748 w 5020017"/>
              <a:gd name="connsiteY3" fmla="*/ 2527622 h 2945714"/>
              <a:gd name="connsiteX4" fmla="*/ 3708253 w 5020017"/>
              <a:gd name="connsiteY4" fmla="*/ 2118548 h 2945714"/>
              <a:gd name="connsiteX5" fmla="*/ 3924821 w 5020017"/>
              <a:gd name="connsiteY5" fmla="*/ 1901980 h 2945714"/>
              <a:gd name="connsiteX6" fmla="*/ 4093263 w 5020017"/>
              <a:gd name="connsiteY6" fmla="*/ 1637285 h 2945714"/>
              <a:gd name="connsiteX7" fmla="*/ 4237642 w 5020017"/>
              <a:gd name="connsiteY7" fmla="*/ 1324464 h 2945714"/>
              <a:gd name="connsiteX8" fmla="*/ 4532291 w 5020017"/>
              <a:gd name="connsiteY8" fmla="*/ 1303002 h 2945714"/>
              <a:gd name="connsiteX9" fmla="*/ 4667787 w 5020017"/>
              <a:gd name="connsiteY9" fmla="*/ 1060287 h 2945714"/>
              <a:gd name="connsiteX10" fmla="*/ 4550867 w 5020017"/>
              <a:gd name="connsiteY10" fmla="*/ 794034 h 2945714"/>
              <a:gd name="connsiteX11" fmla="*/ 4695243 w 5020017"/>
              <a:gd name="connsiteY11" fmla="*/ 641982 h 2945714"/>
              <a:gd name="connsiteX12" fmla="*/ 4802736 w 5020017"/>
              <a:gd name="connsiteY12" fmla="*/ 461978 h 2945714"/>
              <a:gd name="connsiteX13" fmla="*/ 5016051 w 5020017"/>
              <a:gd name="connsiteY13" fmla="*/ 420209 h 2945714"/>
              <a:gd name="connsiteX14" fmla="*/ 4598990 w 5020017"/>
              <a:gd name="connsiteY14" fmla="*/ 205202 h 2945714"/>
              <a:gd name="connsiteX15" fmla="*/ 4154470 w 5020017"/>
              <a:gd name="connsiteY15" fmla="*/ 3980 h 2945714"/>
              <a:gd name="connsiteX16" fmla="*/ 3804505 w 5020017"/>
              <a:gd name="connsiteY16" fmla="*/ 73180 h 2945714"/>
              <a:gd name="connsiteX17" fmla="*/ 3106674 w 5020017"/>
              <a:gd name="connsiteY17" fmla="*/ 97243 h 2945714"/>
              <a:gd name="connsiteX18" fmla="*/ 2505095 w 5020017"/>
              <a:gd name="connsiteY18" fmla="*/ 217559 h 2945714"/>
              <a:gd name="connsiteX19" fmla="*/ 1935599 w 5020017"/>
              <a:gd name="connsiteY19" fmla="*/ 442148 h 2945714"/>
              <a:gd name="connsiteX20" fmla="*/ 1093390 w 5020017"/>
              <a:gd name="connsiteY20" fmla="*/ 923412 h 2945714"/>
              <a:gd name="connsiteX21" fmla="*/ 411600 w 5020017"/>
              <a:gd name="connsiteY21" fmla="*/ 1236233 h 2945714"/>
              <a:gd name="connsiteX22" fmla="*/ 2526 w 5020017"/>
              <a:gd name="connsiteY22" fmla="*/ 1845832 h 2945714"/>
              <a:gd name="connsiteX23" fmla="*/ 267221 w 5020017"/>
              <a:gd name="connsiteY23" fmla="*/ 2359180 h 2945714"/>
              <a:gd name="connsiteX24" fmla="*/ 820674 w 5020017"/>
              <a:gd name="connsiteY24" fmla="*/ 2503559 h 2945714"/>
              <a:gd name="connsiteX25" fmla="*/ 1253811 w 5020017"/>
              <a:gd name="connsiteY25" fmla="*/ 2503559 h 2945714"/>
              <a:gd name="connsiteX26" fmla="*/ 1590695 w 5020017"/>
              <a:gd name="connsiteY26" fmla="*/ 2720127 h 2945714"/>
              <a:gd name="connsiteX27" fmla="*/ 1879453 w 5020017"/>
              <a:gd name="connsiteY27" fmla="*/ 2912633 h 2945714"/>
              <a:gd name="connsiteX28" fmla="*/ 2324777 w 5020017"/>
              <a:gd name="connsiteY28" fmla="*/ 2944371 h 294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0017" h="2945714">
                <a:moveTo>
                  <a:pt x="2324777" y="2944371"/>
                </a:moveTo>
                <a:cubicBezTo>
                  <a:pt x="2500459" y="2941900"/>
                  <a:pt x="2770511" y="2921522"/>
                  <a:pt x="2933544" y="2897805"/>
                </a:cubicBezTo>
                <a:cubicBezTo>
                  <a:pt x="3096577" y="2874088"/>
                  <a:pt x="3205940" y="2863769"/>
                  <a:pt x="3302974" y="2802072"/>
                </a:cubicBezTo>
                <a:cubicBezTo>
                  <a:pt x="3400008" y="2740375"/>
                  <a:pt x="3448202" y="2641543"/>
                  <a:pt x="3515748" y="2527622"/>
                </a:cubicBezTo>
                <a:cubicBezTo>
                  <a:pt x="3583294" y="2413701"/>
                  <a:pt x="3640074" y="2222822"/>
                  <a:pt x="3708253" y="2118548"/>
                </a:cubicBezTo>
                <a:cubicBezTo>
                  <a:pt x="3776432" y="2014274"/>
                  <a:pt x="3860653" y="1982191"/>
                  <a:pt x="3924821" y="1901980"/>
                </a:cubicBezTo>
                <a:cubicBezTo>
                  <a:pt x="3988989" y="1821769"/>
                  <a:pt x="4041126" y="1733538"/>
                  <a:pt x="4093263" y="1637285"/>
                </a:cubicBezTo>
                <a:cubicBezTo>
                  <a:pt x="4145400" y="1541032"/>
                  <a:pt x="4164471" y="1380178"/>
                  <a:pt x="4237642" y="1324464"/>
                </a:cubicBezTo>
                <a:cubicBezTo>
                  <a:pt x="4310813" y="1268750"/>
                  <a:pt x="4460600" y="1347031"/>
                  <a:pt x="4532291" y="1303002"/>
                </a:cubicBezTo>
                <a:cubicBezTo>
                  <a:pt x="4603982" y="1258973"/>
                  <a:pt x="4664691" y="1145115"/>
                  <a:pt x="4667787" y="1060287"/>
                </a:cubicBezTo>
                <a:cubicBezTo>
                  <a:pt x="4670883" y="975459"/>
                  <a:pt x="4546291" y="863751"/>
                  <a:pt x="4550867" y="794034"/>
                </a:cubicBezTo>
                <a:cubicBezTo>
                  <a:pt x="4555443" y="724317"/>
                  <a:pt x="4653265" y="697325"/>
                  <a:pt x="4695243" y="641982"/>
                </a:cubicBezTo>
                <a:cubicBezTo>
                  <a:pt x="4737221" y="586639"/>
                  <a:pt x="4749268" y="498940"/>
                  <a:pt x="4802736" y="461978"/>
                </a:cubicBezTo>
                <a:cubicBezTo>
                  <a:pt x="4856204" y="425016"/>
                  <a:pt x="5050009" y="463005"/>
                  <a:pt x="5016051" y="420209"/>
                </a:cubicBezTo>
                <a:cubicBezTo>
                  <a:pt x="4982093" y="377413"/>
                  <a:pt x="4742587" y="274574"/>
                  <a:pt x="4598990" y="205202"/>
                </a:cubicBezTo>
                <a:cubicBezTo>
                  <a:pt x="4455393" y="135830"/>
                  <a:pt x="4286884" y="25984"/>
                  <a:pt x="4154470" y="3980"/>
                </a:cubicBezTo>
                <a:cubicBezTo>
                  <a:pt x="4022056" y="-18024"/>
                  <a:pt x="3979138" y="57636"/>
                  <a:pt x="3804505" y="73180"/>
                </a:cubicBezTo>
                <a:cubicBezTo>
                  <a:pt x="3629872" y="88724"/>
                  <a:pt x="3323242" y="73180"/>
                  <a:pt x="3106674" y="97243"/>
                </a:cubicBezTo>
                <a:cubicBezTo>
                  <a:pt x="2890106" y="121306"/>
                  <a:pt x="2700274" y="160075"/>
                  <a:pt x="2505095" y="217559"/>
                </a:cubicBezTo>
                <a:cubicBezTo>
                  <a:pt x="2309916" y="275043"/>
                  <a:pt x="2170883" y="324506"/>
                  <a:pt x="1935599" y="442148"/>
                </a:cubicBezTo>
                <a:cubicBezTo>
                  <a:pt x="1700315" y="559790"/>
                  <a:pt x="1347390" y="791065"/>
                  <a:pt x="1093390" y="923412"/>
                </a:cubicBezTo>
                <a:cubicBezTo>
                  <a:pt x="839390" y="1055760"/>
                  <a:pt x="593411" y="1082496"/>
                  <a:pt x="411600" y="1236233"/>
                </a:cubicBezTo>
                <a:cubicBezTo>
                  <a:pt x="229789" y="1389970"/>
                  <a:pt x="26589" y="1658674"/>
                  <a:pt x="2526" y="1845832"/>
                </a:cubicBezTo>
                <a:cubicBezTo>
                  <a:pt x="-21537" y="2032990"/>
                  <a:pt x="130863" y="2249559"/>
                  <a:pt x="267221" y="2359180"/>
                </a:cubicBezTo>
                <a:cubicBezTo>
                  <a:pt x="403579" y="2468801"/>
                  <a:pt x="656242" y="2479496"/>
                  <a:pt x="820674" y="2503559"/>
                </a:cubicBezTo>
                <a:cubicBezTo>
                  <a:pt x="985106" y="2527622"/>
                  <a:pt x="1125474" y="2467464"/>
                  <a:pt x="1253811" y="2503559"/>
                </a:cubicBezTo>
                <a:cubicBezTo>
                  <a:pt x="1382148" y="2539654"/>
                  <a:pt x="1486421" y="2651948"/>
                  <a:pt x="1590695" y="2720127"/>
                </a:cubicBezTo>
                <a:cubicBezTo>
                  <a:pt x="1694969" y="2788306"/>
                  <a:pt x="1757106" y="2875259"/>
                  <a:pt x="1879453" y="2912633"/>
                </a:cubicBezTo>
                <a:cubicBezTo>
                  <a:pt x="2001800" y="2950007"/>
                  <a:pt x="2149095" y="2946842"/>
                  <a:pt x="2324777" y="2944371"/>
                </a:cubicBezTo>
                <a:close/>
              </a:path>
            </a:pathLst>
          </a:custGeom>
          <a:noFill/>
          <a:ln w="1016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 140"/>
          <p:cNvSpPr/>
          <p:nvPr/>
        </p:nvSpPr>
        <p:spPr>
          <a:xfrm>
            <a:off x="12533306" y="8647043"/>
            <a:ext cx="2216363" cy="1560837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96361 h 6067032"/>
              <a:gd name="connsiteX1" fmla="*/ 9433 w 7040927"/>
              <a:gd name="connsiteY1" fmla="*/ 168551 h 6067032"/>
              <a:gd name="connsiteX2" fmla="*/ 57559 w 7040927"/>
              <a:gd name="connsiteY2" fmla="*/ 529498 h 6067032"/>
              <a:gd name="connsiteX3" fmla="*/ 226001 w 7040927"/>
              <a:gd name="connsiteY3" fmla="*/ 866382 h 6067032"/>
              <a:gd name="connsiteX4" fmla="*/ 322254 w 7040927"/>
              <a:gd name="connsiteY4" fmla="*/ 1275456 h 6067032"/>
              <a:gd name="connsiteX5" fmla="*/ 466633 w 7040927"/>
              <a:gd name="connsiteY5" fmla="*/ 1708593 h 6067032"/>
              <a:gd name="connsiteX6" fmla="*/ 731327 w 7040927"/>
              <a:gd name="connsiteY6" fmla="*/ 2045477 h 6067032"/>
              <a:gd name="connsiteX7" fmla="*/ 971959 w 7040927"/>
              <a:gd name="connsiteY7" fmla="*/ 2213919 h 6067032"/>
              <a:gd name="connsiteX8" fmla="*/ 1140401 w 7040927"/>
              <a:gd name="connsiteY8" fmla="*/ 2382361 h 6067032"/>
              <a:gd name="connsiteX9" fmla="*/ 1236654 w 7040927"/>
              <a:gd name="connsiteY9" fmla="*/ 2647056 h 6067032"/>
              <a:gd name="connsiteX10" fmla="*/ 1236654 w 7040927"/>
              <a:gd name="connsiteY10" fmla="*/ 3248635 h 6067032"/>
              <a:gd name="connsiteX11" fmla="*/ 1092275 w 7040927"/>
              <a:gd name="connsiteY11" fmla="*/ 3874277 h 6067032"/>
              <a:gd name="connsiteX12" fmla="*/ 1020085 w 7040927"/>
              <a:gd name="connsiteY12" fmla="*/ 4403667 h 6067032"/>
              <a:gd name="connsiteX13" fmla="*/ 1116338 w 7040927"/>
              <a:gd name="connsiteY13" fmla="*/ 4740551 h 6067032"/>
              <a:gd name="connsiteX14" fmla="*/ 1405096 w 7040927"/>
              <a:gd name="connsiteY14" fmla="*/ 4860867 h 6067032"/>
              <a:gd name="connsiteX15" fmla="*/ 1838233 w 7040927"/>
              <a:gd name="connsiteY15" fmla="*/ 5101498 h 6067032"/>
              <a:gd name="connsiteX16" fmla="*/ 2271369 w 7040927"/>
              <a:gd name="connsiteY16" fmla="*/ 5486509 h 6067032"/>
              <a:gd name="connsiteX17" fmla="*/ 2800759 w 7040927"/>
              <a:gd name="connsiteY17" fmla="*/ 5630888 h 6067032"/>
              <a:gd name="connsiteX18" fmla="*/ 3354212 w 7040927"/>
              <a:gd name="connsiteY18" fmla="*/ 5703077 h 6067032"/>
              <a:gd name="connsiteX19" fmla="*/ 3811412 w 7040927"/>
              <a:gd name="connsiteY19" fmla="*/ 5991835 h 6067032"/>
              <a:gd name="connsiteX20" fmla="*/ 4316738 w 7040927"/>
              <a:gd name="connsiteY20" fmla="*/ 6064025 h 6067032"/>
              <a:gd name="connsiteX21" fmla="*/ 5086759 w 7040927"/>
              <a:gd name="connsiteY21" fmla="*/ 6039961 h 6067032"/>
              <a:gd name="connsiteX22" fmla="*/ 5399580 w 7040927"/>
              <a:gd name="connsiteY22" fmla="*/ 5919646 h 6067032"/>
              <a:gd name="connsiteX23" fmla="*/ 5712401 w 7040927"/>
              <a:gd name="connsiteY23" fmla="*/ 5823393 h 6067032"/>
              <a:gd name="connsiteX24" fmla="*/ 5904906 w 7040927"/>
              <a:gd name="connsiteY24" fmla="*/ 5438382 h 6067032"/>
              <a:gd name="connsiteX25" fmla="*/ 6025222 w 7040927"/>
              <a:gd name="connsiteY25" fmla="*/ 5101498 h 6067032"/>
              <a:gd name="connsiteX26" fmla="*/ 6241791 w 7040927"/>
              <a:gd name="connsiteY26" fmla="*/ 4908993 h 6067032"/>
              <a:gd name="connsiteX27" fmla="*/ 6313980 w 7040927"/>
              <a:gd name="connsiteY27" fmla="*/ 4668361 h 6067032"/>
              <a:gd name="connsiteX28" fmla="*/ 6554612 w 7040927"/>
              <a:gd name="connsiteY28" fmla="*/ 4499919 h 6067032"/>
              <a:gd name="connsiteX29" fmla="*/ 6698991 w 7040927"/>
              <a:gd name="connsiteY29" fmla="*/ 4235225 h 6067032"/>
              <a:gd name="connsiteX30" fmla="*/ 6650864 w 7040927"/>
              <a:gd name="connsiteY30" fmla="*/ 4018656 h 6067032"/>
              <a:gd name="connsiteX31" fmla="*/ 6698991 w 7040927"/>
              <a:gd name="connsiteY31" fmla="*/ 3850214 h 6067032"/>
              <a:gd name="connsiteX32" fmla="*/ 6819306 w 7040927"/>
              <a:gd name="connsiteY32" fmla="*/ 3802088 h 6067032"/>
              <a:gd name="connsiteX33" fmla="*/ 7035875 w 7040927"/>
              <a:gd name="connsiteY33" fmla="*/ 3826151 h 6067032"/>
              <a:gd name="connsiteX34" fmla="*/ 6963685 w 7040927"/>
              <a:gd name="connsiteY34" fmla="*/ 3561456 h 6067032"/>
              <a:gd name="connsiteX35" fmla="*/ 6867433 w 7040927"/>
              <a:gd name="connsiteY35" fmla="*/ 3368951 h 6067032"/>
              <a:gd name="connsiteX36" fmla="*/ 6434296 w 7040927"/>
              <a:gd name="connsiteY36" fmla="*/ 3104256 h 6067032"/>
              <a:gd name="connsiteX37" fmla="*/ 6073348 w 7040927"/>
              <a:gd name="connsiteY37" fmla="*/ 2935814 h 6067032"/>
              <a:gd name="connsiteX38" fmla="*/ 5495833 w 7040927"/>
              <a:gd name="connsiteY38" fmla="*/ 2911751 h 6067032"/>
              <a:gd name="connsiteX39" fmla="*/ 5183012 w 7040927"/>
              <a:gd name="connsiteY39" fmla="*/ 2911751 h 6067032"/>
              <a:gd name="connsiteX40" fmla="*/ 4870191 w 7040927"/>
              <a:gd name="connsiteY40" fmla="*/ 3008003 h 6067032"/>
              <a:gd name="connsiteX41" fmla="*/ 4605496 w 7040927"/>
              <a:gd name="connsiteY41" fmla="*/ 3032067 h 6067032"/>
              <a:gd name="connsiteX42" fmla="*/ 4148296 w 7040927"/>
              <a:gd name="connsiteY42" fmla="*/ 2815498 h 6067032"/>
              <a:gd name="connsiteX43" fmla="*/ 3859538 w 7040927"/>
              <a:gd name="connsiteY43" fmla="*/ 2382361 h 6067032"/>
              <a:gd name="connsiteX44" fmla="*/ 3402338 w 7040927"/>
              <a:gd name="connsiteY44" fmla="*/ 1660467 h 6067032"/>
              <a:gd name="connsiteX45" fmla="*/ 2800759 w 7040927"/>
              <a:gd name="connsiteY45" fmla="*/ 1275456 h 6067032"/>
              <a:gd name="connsiteX46" fmla="*/ 2006675 w 7040927"/>
              <a:gd name="connsiteY46" fmla="*/ 794193 h 6067032"/>
              <a:gd name="connsiteX47" fmla="*/ 1814169 w 7040927"/>
              <a:gd name="connsiteY47" fmla="*/ 577625 h 6067032"/>
              <a:gd name="connsiteX48" fmla="*/ 1766043 w 7040927"/>
              <a:gd name="connsiteY48" fmla="*/ 144488 h 6067032"/>
              <a:gd name="connsiteX49" fmla="*/ 1597601 w 7040927"/>
              <a:gd name="connsiteY49" fmla="*/ 109 h 6067032"/>
              <a:gd name="connsiteX50" fmla="*/ 514759 w 7040927"/>
              <a:gd name="connsiteY50" fmla="*/ 120425 h 6067032"/>
              <a:gd name="connsiteX51" fmla="*/ 226001 w 7040927"/>
              <a:gd name="connsiteY51" fmla="*/ 96361 h 6067032"/>
              <a:gd name="connsiteX0" fmla="*/ 226001 w 7040927"/>
              <a:gd name="connsiteY0" fmla="*/ 96840 h 6067511"/>
              <a:gd name="connsiteX1" fmla="*/ 9433 w 7040927"/>
              <a:gd name="connsiteY1" fmla="*/ 169030 h 6067511"/>
              <a:gd name="connsiteX2" fmla="*/ 57559 w 7040927"/>
              <a:gd name="connsiteY2" fmla="*/ 529977 h 6067511"/>
              <a:gd name="connsiteX3" fmla="*/ 226001 w 7040927"/>
              <a:gd name="connsiteY3" fmla="*/ 866861 h 6067511"/>
              <a:gd name="connsiteX4" fmla="*/ 322254 w 7040927"/>
              <a:gd name="connsiteY4" fmla="*/ 1275935 h 6067511"/>
              <a:gd name="connsiteX5" fmla="*/ 466633 w 7040927"/>
              <a:gd name="connsiteY5" fmla="*/ 1709072 h 6067511"/>
              <a:gd name="connsiteX6" fmla="*/ 731327 w 7040927"/>
              <a:gd name="connsiteY6" fmla="*/ 2045956 h 6067511"/>
              <a:gd name="connsiteX7" fmla="*/ 971959 w 7040927"/>
              <a:gd name="connsiteY7" fmla="*/ 2214398 h 6067511"/>
              <a:gd name="connsiteX8" fmla="*/ 1140401 w 7040927"/>
              <a:gd name="connsiteY8" fmla="*/ 2382840 h 6067511"/>
              <a:gd name="connsiteX9" fmla="*/ 1236654 w 7040927"/>
              <a:gd name="connsiteY9" fmla="*/ 2647535 h 6067511"/>
              <a:gd name="connsiteX10" fmla="*/ 1236654 w 7040927"/>
              <a:gd name="connsiteY10" fmla="*/ 3249114 h 6067511"/>
              <a:gd name="connsiteX11" fmla="*/ 1092275 w 7040927"/>
              <a:gd name="connsiteY11" fmla="*/ 3874756 h 6067511"/>
              <a:gd name="connsiteX12" fmla="*/ 1020085 w 7040927"/>
              <a:gd name="connsiteY12" fmla="*/ 4404146 h 6067511"/>
              <a:gd name="connsiteX13" fmla="*/ 1116338 w 7040927"/>
              <a:gd name="connsiteY13" fmla="*/ 4741030 h 6067511"/>
              <a:gd name="connsiteX14" fmla="*/ 1405096 w 7040927"/>
              <a:gd name="connsiteY14" fmla="*/ 4861346 h 6067511"/>
              <a:gd name="connsiteX15" fmla="*/ 1838233 w 7040927"/>
              <a:gd name="connsiteY15" fmla="*/ 5101977 h 6067511"/>
              <a:gd name="connsiteX16" fmla="*/ 2271369 w 7040927"/>
              <a:gd name="connsiteY16" fmla="*/ 5486988 h 6067511"/>
              <a:gd name="connsiteX17" fmla="*/ 2800759 w 7040927"/>
              <a:gd name="connsiteY17" fmla="*/ 5631367 h 6067511"/>
              <a:gd name="connsiteX18" fmla="*/ 3354212 w 7040927"/>
              <a:gd name="connsiteY18" fmla="*/ 5703556 h 6067511"/>
              <a:gd name="connsiteX19" fmla="*/ 3811412 w 7040927"/>
              <a:gd name="connsiteY19" fmla="*/ 5992314 h 6067511"/>
              <a:gd name="connsiteX20" fmla="*/ 4316738 w 7040927"/>
              <a:gd name="connsiteY20" fmla="*/ 6064504 h 6067511"/>
              <a:gd name="connsiteX21" fmla="*/ 5086759 w 7040927"/>
              <a:gd name="connsiteY21" fmla="*/ 6040440 h 6067511"/>
              <a:gd name="connsiteX22" fmla="*/ 5399580 w 7040927"/>
              <a:gd name="connsiteY22" fmla="*/ 5920125 h 6067511"/>
              <a:gd name="connsiteX23" fmla="*/ 5712401 w 7040927"/>
              <a:gd name="connsiteY23" fmla="*/ 5823872 h 6067511"/>
              <a:gd name="connsiteX24" fmla="*/ 5904906 w 7040927"/>
              <a:gd name="connsiteY24" fmla="*/ 5438861 h 6067511"/>
              <a:gd name="connsiteX25" fmla="*/ 6025222 w 7040927"/>
              <a:gd name="connsiteY25" fmla="*/ 5101977 h 6067511"/>
              <a:gd name="connsiteX26" fmla="*/ 6241791 w 7040927"/>
              <a:gd name="connsiteY26" fmla="*/ 4909472 h 6067511"/>
              <a:gd name="connsiteX27" fmla="*/ 6313980 w 7040927"/>
              <a:gd name="connsiteY27" fmla="*/ 4668840 h 6067511"/>
              <a:gd name="connsiteX28" fmla="*/ 6554612 w 7040927"/>
              <a:gd name="connsiteY28" fmla="*/ 4500398 h 6067511"/>
              <a:gd name="connsiteX29" fmla="*/ 6698991 w 7040927"/>
              <a:gd name="connsiteY29" fmla="*/ 4235704 h 6067511"/>
              <a:gd name="connsiteX30" fmla="*/ 6650864 w 7040927"/>
              <a:gd name="connsiteY30" fmla="*/ 4019135 h 6067511"/>
              <a:gd name="connsiteX31" fmla="*/ 6698991 w 7040927"/>
              <a:gd name="connsiteY31" fmla="*/ 3850693 h 6067511"/>
              <a:gd name="connsiteX32" fmla="*/ 6819306 w 7040927"/>
              <a:gd name="connsiteY32" fmla="*/ 3802567 h 6067511"/>
              <a:gd name="connsiteX33" fmla="*/ 7035875 w 7040927"/>
              <a:gd name="connsiteY33" fmla="*/ 3826630 h 6067511"/>
              <a:gd name="connsiteX34" fmla="*/ 6963685 w 7040927"/>
              <a:gd name="connsiteY34" fmla="*/ 3561935 h 6067511"/>
              <a:gd name="connsiteX35" fmla="*/ 6867433 w 7040927"/>
              <a:gd name="connsiteY35" fmla="*/ 3369430 h 6067511"/>
              <a:gd name="connsiteX36" fmla="*/ 6434296 w 7040927"/>
              <a:gd name="connsiteY36" fmla="*/ 3104735 h 6067511"/>
              <a:gd name="connsiteX37" fmla="*/ 6073348 w 7040927"/>
              <a:gd name="connsiteY37" fmla="*/ 2936293 h 6067511"/>
              <a:gd name="connsiteX38" fmla="*/ 5495833 w 7040927"/>
              <a:gd name="connsiteY38" fmla="*/ 2912230 h 6067511"/>
              <a:gd name="connsiteX39" fmla="*/ 5183012 w 7040927"/>
              <a:gd name="connsiteY39" fmla="*/ 2912230 h 6067511"/>
              <a:gd name="connsiteX40" fmla="*/ 4870191 w 7040927"/>
              <a:gd name="connsiteY40" fmla="*/ 3008482 h 6067511"/>
              <a:gd name="connsiteX41" fmla="*/ 4605496 w 7040927"/>
              <a:gd name="connsiteY41" fmla="*/ 3032546 h 6067511"/>
              <a:gd name="connsiteX42" fmla="*/ 4148296 w 7040927"/>
              <a:gd name="connsiteY42" fmla="*/ 2815977 h 6067511"/>
              <a:gd name="connsiteX43" fmla="*/ 3859538 w 7040927"/>
              <a:gd name="connsiteY43" fmla="*/ 2382840 h 6067511"/>
              <a:gd name="connsiteX44" fmla="*/ 3402338 w 7040927"/>
              <a:gd name="connsiteY44" fmla="*/ 1660946 h 6067511"/>
              <a:gd name="connsiteX45" fmla="*/ 2800759 w 7040927"/>
              <a:gd name="connsiteY45" fmla="*/ 1275935 h 6067511"/>
              <a:gd name="connsiteX46" fmla="*/ 2006675 w 7040927"/>
              <a:gd name="connsiteY46" fmla="*/ 794672 h 6067511"/>
              <a:gd name="connsiteX47" fmla="*/ 1814169 w 7040927"/>
              <a:gd name="connsiteY47" fmla="*/ 578104 h 6067511"/>
              <a:gd name="connsiteX48" fmla="*/ 1766043 w 7040927"/>
              <a:gd name="connsiteY48" fmla="*/ 144967 h 6067511"/>
              <a:gd name="connsiteX49" fmla="*/ 1597601 w 7040927"/>
              <a:gd name="connsiteY49" fmla="*/ 588 h 6067511"/>
              <a:gd name="connsiteX50" fmla="*/ 226001 w 7040927"/>
              <a:gd name="connsiteY50" fmla="*/ 96840 h 6067511"/>
              <a:gd name="connsiteX0" fmla="*/ 1698026 w 7141352"/>
              <a:gd name="connsiteY0" fmla="*/ 0 h 6066923"/>
              <a:gd name="connsiteX1" fmla="*/ 109858 w 7141352"/>
              <a:gd name="connsiteY1" fmla="*/ 168442 h 6066923"/>
              <a:gd name="connsiteX2" fmla="*/ 157984 w 7141352"/>
              <a:gd name="connsiteY2" fmla="*/ 529389 h 6066923"/>
              <a:gd name="connsiteX3" fmla="*/ 326426 w 7141352"/>
              <a:gd name="connsiteY3" fmla="*/ 866273 h 6066923"/>
              <a:gd name="connsiteX4" fmla="*/ 422679 w 7141352"/>
              <a:gd name="connsiteY4" fmla="*/ 1275347 h 6066923"/>
              <a:gd name="connsiteX5" fmla="*/ 567058 w 7141352"/>
              <a:gd name="connsiteY5" fmla="*/ 1708484 h 6066923"/>
              <a:gd name="connsiteX6" fmla="*/ 831752 w 7141352"/>
              <a:gd name="connsiteY6" fmla="*/ 2045368 h 6066923"/>
              <a:gd name="connsiteX7" fmla="*/ 1072384 w 7141352"/>
              <a:gd name="connsiteY7" fmla="*/ 2213810 h 6066923"/>
              <a:gd name="connsiteX8" fmla="*/ 1240826 w 7141352"/>
              <a:gd name="connsiteY8" fmla="*/ 2382252 h 6066923"/>
              <a:gd name="connsiteX9" fmla="*/ 1337079 w 7141352"/>
              <a:gd name="connsiteY9" fmla="*/ 2646947 h 6066923"/>
              <a:gd name="connsiteX10" fmla="*/ 1337079 w 7141352"/>
              <a:gd name="connsiteY10" fmla="*/ 3248526 h 6066923"/>
              <a:gd name="connsiteX11" fmla="*/ 1192700 w 7141352"/>
              <a:gd name="connsiteY11" fmla="*/ 3874168 h 6066923"/>
              <a:gd name="connsiteX12" fmla="*/ 1120510 w 7141352"/>
              <a:gd name="connsiteY12" fmla="*/ 4403558 h 6066923"/>
              <a:gd name="connsiteX13" fmla="*/ 1216763 w 7141352"/>
              <a:gd name="connsiteY13" fmla="*/ 4740442 h 6066923"/>
              <a:gd name="connsiteX14" fmla="*/ 1505521 w 7141352"/>
              <a:gd name="connsiteY14" fmla="*/ 4860758 h 6066923"/>
              <a:gd name="connsiteX15" fmla="*/ 1938658 w 7141352"/>
              <a:gd name="connsiteY15" fmla="*/ 5101389 h 6066923"/>
              <a:gd name="connsiteX16" fmla="*/ 2371794 w 7141352"/>
              <a:gd name="connsiteY16" fmla="*/ 5486400 h 6066923"/>
              <a:gd name="connsiteX17" fmla="*/ 2901184 w 7141352"/>
              <a:gd name="connsiteY17" fmla="*/ 5630779 h 6066923"/>
              <a:gd name="connsiteX18" fmla="*/ 3454637 w 7141352"/>
              <a:gd name="connsiteY18" fmla="*/ 5702968 h 6066923"/>
              <a:gd name="connsiteX19" fmla="*/ 3911837 w 7141352"/>
              <a:gd name="connsiteY19" fmla="*/ 5991726 h 6066923"/>
              <a:gd name="connsiteX20" fmla="*/ 4417163 w 7141352"/>
              <a:gd name="connsiteY20" fmla="*/ 6063916 h 6066923"/>
              <a:gd name="connsiteX21" fmla="*/ 5187184 w 7141352"/>
              <a:gd name="connsiteY21" fmla="*/ 6039852 h 6066923"/>
              <a:gd name="connsiteX22" fmla="*/ 5500005 w 7141352"/>
              <a:gd name="connsiteY22" fmla="*/ 5919537 h 6066923"/>
              <a:gd name="connsiteX23" fmla="*/ 5812826 w 7141352"/>
              <a:gd name="connsiteY23" fmla="*/ 5823284 h 6066923"/>
              <a:gd name="connsiteX24" fmla="*/ 6005331 w 7141352"/>
              <a:gd name="connsiteY24" fmla="*/ 5438273 h 6066923"/>
              <a:gd name="connsiteX25" fmla="*/ 6125647 w 7141352"/>
              <a:gd name="connsiteY25" fmla="*/ 5101389 h 6066923"/>
              <a:gd name="connsiteX26" fmla="*/ 6342216 w 7141352"/>
              <a:gd name="connsiteY26" fmla="*/ 4908884 h 6066923"/>
              <a:gd name="connsiteX27" fmla="*/ 6414405 w 7141352"/>
              <a:gd name="connsiteY27" fmla="*/ 4668252 h 6066923"/>
              <a:gd name="connsiteX28" fmla="*/ 6655037 w 7141352"/>
              <a:gd name="connsiteY28" fmla="*/ 4499810 h 6066923"/>
              <a:gd name="connsiteX29" fmla="*/ 6799416 w 7141352"/>
              <a:gd name="connsiteY29" fmla="*/ 4235116 h 6066923"/>
              <a:gd name="connsiteX30" fmla="*/ 6751289 w 7141352"/>
              <a:gd name="connsiteY30" fmla="*/ 4018547 h 6066923"/>
              <a:gd name="connsiteX31" fmla="*/ 6799416 w 7141352"/>
              <a:gd name="connsiteY31" fmla="*/ 3850105 h 6066923"/>
              <a:gd name="connsiteX32" fmla="*/ 6919731 w 7141352"/>
              <a:gd name="connsiteY32" fmla="*/ 3801979 h 6066923"/>
              <a:gd name="connsiteX33" fmla="*/ 7136300 w 7141352"/>
              <a:gd name="connsiteY33" fmla="*/ 3826042 h 6066923"/>
              <a:gd name="connsiteX34" fmla="*/ 7064110 w 7141352"/>
              <a:gd name="connsiteY34" fmla="*/ 3561347 h 6066923"/>
              <a:gd name="connsiteX35" fmla="*/ 6967858 w 7141352"/>
              <a:gd name="connsiteY35" fmla="*/ 3368842 h 6066923"/>
              <a:gd name="connsiteX36" fmla="*/ 6534721 w 7141352"/>
              <a:gd name="connsiteY36" fmla="*/ 3104147 h 6066923"/>
              <a:gd name="connsiteX37" fmla="*/ 6173773 w 7141352"/>
              <a:gd name="connsiteY37" fmla="*/ 2935705 h 6066923"/>
              <a:gd name="connsiteX38" fmla="*/ 5596258 w 7141352"/>
              <a:gd name="connsiteY38" fmla="*/ 2911642 h 6066923"/>
              <a:gd name="connsiteX39" fmla="*/ 5283437 w 7141352"/>
              <a:gd name="connsiteY39" fmla="*/ 2911642 h 6066923"/>
              <a:gd name="connsiteX40" fmla="*/ 4970616 w 7141352"/>
              <a:gd name="connsiteY40" fmla="*/ 3007894 h 6066923"/>
              <a:gd name="connsiteX41" fmla="*/ 4705921 w 7141352"/>
              <a:gd name="connsiteY41" fmla="*/ 3031958 h 6066923"/>
              <a:gd name="connsiteX42" fmla="*/ 4248721 w 7141352"/>
              <a:gd name="connsiteY42" fmla="*/ 2815389 h 6066923"/>
              <a:gd name="connsiteX43" fmla="*/ 3959963 w 7141352"/>
              <a:gd name="connsiteY43" fmla="*/ 2382252 h 6066923"/>
              <a:gd name="connsiteX44" fmla="*/ 3502763 w 7141352"/>
              <a:gd name="connsiteY44" fmla="*/ 1660358 h 6066923"/>
              <a:gd name="connsiteX45" fmla="*/ 2901184 w 7141352"/>
              <a:gd name="connsiteY45" fmla="*/ 1275347 h 6066923"/>
              <a:gd name="connsiteX46" fmla="*/ 2107100 w 7141352"/>
              <a:gd name="connsiteY46" fmla="*/ 794084 h 6066923"/>
              <a:gd name="connsiteX47" fmla="*/ 1914594 w 7141352"/>
              <a:gd name="connsiteY47" fmla="*/ 577516 h 6066923"/>
              <a:gd name="connsiteX48" fmla="*/ 1866468 w 7141352"/>
              <a:gd name="connsiteY48" fmla="*/ 144379 h 6066923"/>
              <a:gd name="connsiteX49" fmla="*/ 1698026 w 7141352"/>
              <a:gd name="connsiteY49" fmla="*/ 0 h 6066923"/>
              <a:gd name="connsiteX0" fmla="*/ 1616456 w 7059782"/>
              <a:gd name="connsiteY0" fmla="*/ 0 h 6066923"/>
              <a:gd name="connsiteX1" fmla="*/ 76414 w 7059782"/>
              <a:gd name="connsiteY1" fmla="*/ 529389 h 6066923"/>
              <a:gd name="connsiteX2" fmla="*/ 244856 w 7059782"/>
              <a:gd name="connsiteY2" fmla="*/ 866273 h 6066923"/>
              <a:gd name="connsiteX3" fmla="*/ 341109 w 7059782"/>
              <a:gd name="connsiteY3" fmla="*/ 1275347 h 6066923"/>
              <a:gd name="connsiteX4" fmla="*/ 485488 w 7059782"/>
              <a:gd name="connsiteY4" fmla="*/ 1708484 h 6066923"/>
              <a:gd name="connsiteX5" fmla="*/ 750182 w 7059782"/>
              <a:gd name="connsiteY5" fmla="*/ 2045368 h 6066923"/>
              <a:gd name="connsiteX6" fmla="*/ 990814 w 7059782"/>
              <a:gd name="connsiteY6" fmla="*/ 2213810 h 6066923"/>
              <a:gd name="connsiteX7" fmla="*/ 1159256 w 7059782"/>
              <a:gd name="connsiteY7" fmla="*/ 2382252 h 6066923"/>
              <a:gd name="connsiteX8" fmla="*/ 1255509 w 7059782"/>
              <a:gd name="connsiteY8" fmla="*/ 2646947 h 6066923"/>
              <a:gd name="connsiteX9" fmla="*/ 1255509 w 7059782"/>
              <a:gd name="connsiteY9" fmla="*/ 3248526 h 6066923"/>
              <a:gd name="connsiteX10" fmla="*/ 1111130 w 7059782"/>
              <a:gd name="connsiteY10" fmla="*/ 3874168 h 6066923"/>
              <a:gd name="connsiteX11" fmla="*/ 1038940 w 7059782"/>
              <a:gd name="connsiteY11" fmla="*/ 4403558 h 6066923"/>
              <a:gd name="connsiteX12" fmla="*/ 1135193 w 7059782"/>
              <a:gd name="connsiteY12" fmla="*/ 4740442 h 6066923"/>
              <a:gd name="connsiteX13" fmla="*/ 1423951 w 7059782"/>
              <a:gd name="connsiteY13" fmla="*/ 4860758 h 6066923"/>
              <a:gd name="connsiteX14" fmla="*/ 1857088 w 7059782"/>
              <a:gd name="connsiteY14" fmla="*/ 5101389 h 6066923"/>
              <a:gd name="connsiteX15" fmla="*/ 2290224 w 7059782"/>
              <a:gd name="connsiteY15" fmla="*/ 5486400 h 6066923"/>
              <a:gd name="connsiteX16" fmla="*/ 2819614 w 7059782"/>
              <a:gd name="connsiteY16" fmla="*/ 5630779 h 6066923"/>
              <a:gd name="connsiteX17" fmla="*/ 3373067 w 7059782"/>
              <a:gd name="connsiteY17" fmla="*/ 5702968 h 6066923"/>
              <a:gd name="connsiteX18" fmla="*/ 3830267 w 7059782"/>
              <a:gd name="connsiteY18" fmla="*/ 5991726 h 6066923"/>
              <a:gd name="connsiteX19" fmla="*/ 4335593 w 7059782"/>
              <a:gd name="connsiteY19" fmla="*/ 6063916 h 6066923"/>
              <a:gd name="connsiteX20" fmla="*/ 5105614 w 7059782"/>
              <a:gd name="connsiteY20" fmla="*/ 6039852 h 6066923"/>
              <a:gd name="connsiteX21" fmla="*/ 5418435 w 7059782"/>
              <a:gd name="connsiteY21" fmla="*/ 5919537 h 6066923"/>
              <a:gd name="connsiteX22" fmla="*/ 5731256 w 7059782"/>
              <a:gd name="connsiteY22" fmla="*/ 5823284 h 6066923"/>
              <a:gd name="connsiteX23" fmla="*/ 5923761 w 7059782"/>
              <a:gd name="connsiteY23" fmla="*/ 5438273 h 6066923"/>
              <a:gd name="connsiteX24" fmla="*/ 6044077 w 7059782"/>
              <a:gd name="connsiteY24" fmla="*/ 5101389 h 6066923"/>
              <a:gd name="connsiteX25" fmla="*/ 6260646 w 7059782"/>
              <a:gd name="connsiteY25" fmla="*/ 4908884 h 6066923"/>
              <a:gd name="connsiteX26" fmla="*/ 6332835 w 7059782"/>
              <a:gd name="connsiteY26" fmla="*/ 4668252 h 6066923"/>
              <a:gd name="connsiteX27" fmla="*/ 6573467 w 7059782"/>
              <a:gd name="connsiteY27" fmla="*/ 4499810 h 6066923"/>
              <a:gd name="connsiteX28" fmla="*/ 6717846 w 7059782"/>
              <a:gd name="connsiteY28" fmla="*/ 4235116 h 6066923"/>
              <a:gd name="connsiteX29" fmla="*/ 6669719 w 7059782"/>
              <a:gd name="connsiteY29" fmla="*/ 4018547 h 6066923"/>
              <a:gd name="connsiteX30" fmla="*/ 6717846 w 7059782"/>
              <a:gd name="connsiteY30" fmla="*/ 3850105 h 6066923"/>
              <a:gd name="connsiteX31" fmla="*/ 6838161 w 7059782"/>
              <a:gd name="connsiteY31" fmla="*/ 3801979 h 6066923"/>
              <a:gd name="connsiteX32" fmla="*/ 7054730 w 7059782"/>
              <a:gd name="connsiteY32" fmla="*/ 3826042 h 6066923"/>
              <a:gd name="connsiteX33" fmla="*/ 6982540 w 7059782"/>
              <a:gd name="connsiteY33" fmla="*/ 3561347 h 6066923"/>
              <a:gd name="connsiteX34" fmla="*/ 6886288 w 7059782"/>
              <a:gd name="connsiteY34" fmla="*/ 3368842 h 6066923"/>
              <a:gd name="connsiteX35" fmla="*/ 6453151 w 7059782"/>
              <a:gd name="connsiteY35" fmla="*/ 3104147 h 6066923"/>
              <a:gd name="connsiteX36" fmla="*/ 6092203 w 7059782"/>
              <a:gd name="connsiteY36" fmla="*/ 2935705 h 6066923"/>
              <a:gd name="connsiteX37" fmla="*/ 5514688 w 7059782"/>
              <a:gd name="connsiteY37" fmla="*/ 2911642 h 6066923"/>
              <a:gd name="connsiteX38" fmla="*/ 5201867 w 7059782"/>
              <a:gd name="connsiteY38" fmla="*/ 2911642 h 6066923"/>
              <a:gd name="connsiteX39" fmla="*/ 4889046 w 7059782"/>
              <a:gd name="connsiteY39" fmla="*/ 3007894 h 6066923"/>
              <a:gd name="connsiteX40" fmla="*/ 4624351 w 7059782"/>
              <a:gd name="connsiteY40" fmla="*/ 3031958 h 6066923"/>
              <a:gd name="connsiteX41" fmla="*/ 4167151 w 7059782"/>
              <a:gd name="connsiteY41" fmla="*/ 2815389 h 6066923"/>
              <a:gd name="connsiteX42" fmla="*/ 3878393 w 7059782"/>
              <a:gd name="connsiteY42" fmla="*/ 2382252 h 6066923"/>
              <a:gd name="connsiteX43" fmla="*/ 3421193 w 7059782"/>
              <a:gd name="connsiteY43" fmla="*/ 1660358 h 6066923"/>
              <a:gd name="connsiteX44" fmla="*/ 2819614 w 7059782"/>
              <a:gd name="connsiteY44" fmla="*/ 1275347 h 6066923"/>
              <a:gd name="connsiteX45" fmla="*/ 2025530 w 7059782"/>
              <a:gd name="connsiteY45" fmla="*/ 794084 h 6066923"/>
              <a:gd name="connsiteX46" fmla="*/ 1833024 w 7059782"/>
              <a:gd name="connsiteY46" fmla="*/ 577516 h 6066923"/>
              <a:gd name="connsiteX47" fmla="*/ 1784898 w 7059782"/>
              <a:gd name="connsiteY47" fmla="*/ 144379 h 6066923"/>
              <a:gd name="connsiteX48" fmla="*/ 1616456 w 7059782"/>
              <a:gd name="connsiteY48" fmla="*/ 0 h 6066923"/>
              <a:gd name="connsiteX0" fmla="*/ 1452543 w 6895869"/>
              <a:gd name="connsiteY0" fmla="*/ 0 h 6066923"/>
              <a:gd name="connsiteX1" fmla="*/ 80943 w 6895869"/>
              <a:gd name="connsiteY1" fmla="*/ 866273 h 6066923"/>
              <a:gd name="connsiteX2" fmla="*/ 177196 w 6895869"/>
              <a:gd name="connsiteY2" fmla="*/ 1275347 h 6066923"/>
              <a:gd name="connsiteX3" fmla="*/ 321575 w 6895869"/>
              <a:gd name="connsiteY3" fmla="*/ 1708484 h 6066923"/>
              <a:gd name="connsiteX4" fmla="*/ 586269 w 6895869"/>
              <a:gd name="connsiteY4" fmla="*/ 2045368 h 6066923"/>
              <a:gd name="connsiteX5" fmla="*/ 826901 w 6895869"/>
              <a:gd name="connsiteY5" fmla="*/ 2213810 h 6066923"/>
              <a:gd name="connsiteX6" fmla="*/ 995343 w 6895869"/>
              <a:gd name="connsiteY6" fmla="*/ 2382252 h 6066923"/>
              <a:gd name="connsiteX7" fmla="*/ 1091596 w 6895869"/>
              <a:gd name="connsiteY7" fmla="*/ 2646947 h 6066923"/>
              <a:gd name="connsiteX8" fmla="*/ 1091596 w 6895869"/>
              <a:gd name="connsiteY8" fmla="*/ 3248526 h 6066923"/>
              <a:gd name="connsiteX9" fmla="*/ 947217 w 6895869"/>
              <a:gd name="connsiteY9" fmla="*/ 3874168 h 6066923"/>
              <a:gd name="connsiteX10" fmla="*/ 875027 w 6895869"/>
              <a:gd name="connsiteY10" fmla="*/ 4403558 h 6066923"/>
              <a:gd name="connsiteX11" fmla="*/ 971280 w 6895869"/>
              <a:gd name="connsiteY11" fmla="*/ 4740442 h 6066923"/>
              <a:gd name="connsiteX12" fmla="*/ 1260038 w 6895869"/>
              <a:gd name="connsiteY12" fmla="*/ 4860758 h 6066923"/>
              <a:gd name="connsiteX13" fmla="*/ 1693175 w 6895869"/>
              <a:gd name="connsiteY13" fmla="*/ 5101389 h 6066923"/>
              <a:gd name="connsiteX14" fmla="*/ 2126311 w 6895869"/>
              <a:gd name="connsiteY14" fmla="*/ 5486400 h 6066923"/>
              <a:gd name="connsiteX15" fmla="*/ 2655701 w 6895869"/>
              <a:gd name="connsiteY15" fmla="*/ 5630779 h 6066923"/>
              <a:gd name="connsiteX16" fmla="*/ 3209154 w 6895869"/>
              <a:gd name="connsiteY16" fmla="*/ 5702968 h 6066923"/>
              <a:gd name="connsiteX17" fmla="*/ 3666354 w 6895869"/>
              <a:gd name="connsiteY17" fmla="*/ 5991726 h 6066923"/>
              <a:gd name="connsiteX18" fmla="*/ 4171680 w 6895869"/>
              <a:gd name="connsiteY18" fmla="*/ 6063916 h 6066923"/>
              <a:gd name="connsiteX19" fmla="*/ 4941701 w 6895869"/>
              <a:gd name="connsiteY19" fmla="*/ 6039852 h 6066923"/>
              <a:gd name="connsiteX20" fmla="*/ 5254522 w 6895869"/>
              <a:gd name="connsiteY20" fmla="*/ 5919537 h 6066923"/>
              <a:gd name="connsiteX21" fmla="*/ 5567343 w 6895869"/>
              <a:gd name="connsiteY21" fmla="*/ 5823284 h 6066923"/>
              <a:gd name="connsiteX22" fmla="*/ 5759848 w 6895869"/>
              <a:gd name="connsiteY22" fmla="*/ 5438273 h 6066923"/>
              <a:gd name="connsiteX23" fmla="*/ 5880164 w 6895869"/>
              <a:gd name="connsiteY23" fmla="*/ 5101389 h 6066923"/>
              <a:gd name="connsiteX24" fmla="*/ 6096733 w 6895869"/>
              <a:gd name="connsiteY24" fmla="*/ 4908884 h 6066923"/>
              <a:gd name="connsiteX25" fmla="*/ 6168922 w 6895869"/>
              <a:gd name="connsiteY25" fmla="*/ 4668252 h 6066923"/>
              <a:gd name="connsiteX26" fmla="*/ 6409554 w 6895869"/>
              <a:gd name="connsiteY26" fmla="*/ 4499810 h 6066923"/>
              <a:gd name="connsiteX27" fmla="*/ 6553933 w 6895869"/>
              <a:gd name="connsiteY27" fmla="*/ 4235116 h 6066923"/>
              <a:gd name="connsiteX28" fmla="*/ 6505806 w 6895869"/>
              <a:gd name="connsiteY28" fmla="*/ 4018547 h 6066923"/>
              <a:gd name="connsiteX29" fmla="*/ 6553933 w 6895869"/>
              <a:gd name="connsiteY29" fmla="*/ 3850105 h 6066923"/>
              <a:gd name="connsiteX30" fmla="*/ 6674248 w 6895869"/>
              <a:gd name="connsiteY30" fmla="*/ 3801979 h 6066923"/>
              <a:gd name="connsiteX31" fmla="*/ 6890817 w 6895869"/>
              <a:gd name="connsiteY31" fmla="*/ 3826042 h 6066923"/>
              <a:gd name="connsiteX32" fmla="*/ 6818627 w 6895869"/>
              <a:gd name="connsiteY32" fmla="*/ 3561347 h 6066923"/>
              <a:gd name="connsiteX33" fmla="*/ 6722375 w 6895869"/>
              <a:gd name="connsiteY33" fmla="*/ 3368842 h 6066923"/>
              <a:gd name="connsiteX34" fmla="*/ 6289238 w 6895869"/>
              <a:gd name="connsiteY34" fmla="*/ 3104147 h 6066923"/>
              <a:gd name="connsiteX35" fmla="*/ 5928290 w 6895869"/>
              <a:gd name="connsiteY35" fmla="*/ 2935705 h 6066923"/>
              <a:gd name="connsiteX36" fmla="*/ 5350775 w 6895869"/>
              <a:gd name="connsiteY36" fmla="*/ 2911642 h 6066923"/>
              <a:gd name="connsiteX37" fmla="*/ 5037954 w 6895869"/>
              <a:gd name="connsiteY37" fmla="*/ 2911642 h 6066923"/>
              <a:gd name="connsiteX38" fmla="*/ 4725133 w 6895869"/>
              <a:gd name="connsiteY38" fmla="*/ 3007894 h 6066923"/>
              <a:gd name="connsiteX39" fmla="*/ 4460438 w 6895869"/>
              <a:gd name="connsiteY39" fmla="*/ 3031958 h 6066923"/>
              <a:gd name="connsiteX40" fmla="*/ 4003238 w 6895869"/>
              <a:gd name="connsiteY40" fmla="*/ 2815389 h 6066923"/>
              <a:gd name="connsiteX41" fmla="*/ 3714480 w 6895869"/>
              <a:gd name="connsiteY41" fmla="*/ 2382252 h 6066923"/>
              <a:gd name="connsiteX42" fmla="*/ 3257280 w 6895869"/>
              <a:gd name="connsiteY42" fmla="*/ 1660358 h 6066923"/>
              <a:gd name="connsiteX43" fmla="*/ 2655701 w 6895869"/>
              <a:gd name="connsiteY43" fmla="*/ 1275347 h 6066923"/>
              <a:gd name="connsiteX44" fmla="*/ 1861617 w 6895869"/>
              <a:gd name="connsiteY44" fmla="*/ 794084 h 6066923"/>
              <a:gd name="connsiteX45" fmla="*/ 1669111 w 6895869"/>
              <a:gd name="connsiteY45" fmla="*/ 577516 h 6066923"/>
              <a:gd name="connsiteX46" fmla="*/ 1620985 w 6895869"/>
              <a:gd name="connsiteY46" fmla="*/ 144379 h 6066923"/>
              <a:gd name="connsiteX47" fmla="*/ 1452543 w 6895869"/>
              <a:gd name="connsiteY47" fmla="*/ 0 h 6066923"/>
              <a:gd name="connsiteX0" fmla="*/ 1341914 w 6785240"/>
              <a:gd name="connsiteY0" fmla="*/ 0 h 6066923"/>
              <a:gd name="connsiteX1" fmla="*/ 66567 w 6785240"/>
              <a:gd name="connsiteY1" fmla="*/ 1275347 h 6066923"/>
              <a:gd name="connsiteX2" fmla="*/ 210946 w 6785240"/>
              <a:gd name="connsiteY2" fmla="*/ 1708484 h 6066923"/>
              <a:gd name="connsiteX3" fmla="*/ 475640 w 6785240"/>
              <a:gd name="connsiteY3" fmla="*/ 2045368 h 6066923"/>
              <a:gd name="connsiteX4" fmla="*/ 716272 w 6785240"/>
              <a:gd name="connsiteY4" fmla="*/ 2213810 h 6066923"/>
              <a:gd name="connsiteX5" fmla="*/ 884714 w 6785240"/>
              <a:gd name="connsiteY5" fmla="*/ 2382252 h 6066923"/>
              <a:gd name="connsiteX6" fmla="*/ 980967 w 6785240"/>
              <a:gd name="connsiteY6" fmla="*/ 2646947 h 6066923"/>
              <a:gd name="connsiteX7" fmla="*/ 980967 w 6785240"/>
              <a:gd name="connsiteY7" fmla="*/ 3248526 h 6066923"/>
              <a:gd name="connsiteX8" fmla="*/ 836588 w 6785240"/>
              <a:gd name="connsiteY8" fmla="*/ 3874168 h 6066923"/>
              <a:gd name="connsiteX9" fmla="*/ 764398 w 6785240"/>
              <a:gd name="connsiteY9" fmla="*/ 4403558 h 6066923"/>
              <a:gd name="connsiteX10" fmla="*/ 860651 w 6785240"/>
              <a:gd name="connsiteY10" fmla="*/ 4740442 h 6066923"/>
              <a:gd name="connsiteX11" fmla="*/ 1149409 w 6785240"/>
              <a:gd name="connsiteY11" fmla="*/ 4860758 h 6066923"/>
              <a:gd name="connsiteX12" fmla="*/ 1582546 w 6785240"/>
              <a:gd name="connsiteY12" fmla="*/ 5101389 h 6066923"/>
              <a:gd name="connsiteX13" fmla="*/ 2015682 w 6785240"/>
              <a:gd name="connsiteY13" fmla="*/ 5486400 h 6066923"/>
              <a:gd name="connsiteX14" fmla="*/ 2545072 w 6785240"/>
              <a:gd name="connsiteY14" fmla="*/ 5630779 h 6066923"/>
              <a:gd name="connsiteX15" fmla="*/ 3098525 w 6785240"/>
              <a:gd name="connsiteY15" fmla="*/ 5702968 h 6066923"/>
              <a:gd name="connsiteX16" fmla="*/ 3555725 w 6785240"/>
              <a:gd name="connsiteY16" fmla="*/ 5991726 h 6066923"/>
              <a:gd name="connsiteX17" fmla="*/ 4061051 w 6785240"/>
              <a:gd name="connsiteY17" fmla="*/ 6063916 h 6066923"/>
              <a:gd name="connsiteX18" fmla="*/ 4831072 w 6785240"/>
              <a:gd name="connsiteY18" fmla="*/ 6039852 h 6066923"/>
              <a:gd name="connsiteX19" fmla="*/ 5143893 w 6785240"/>
              <a:gd name="connsiteY19" fmla="*/ 5919537 h 6066923"/>
              <a:gd name="connsiteX20" fmla="*/ 5456714 w 6785240"/>
              <a:gd name="connsiteY20" fmla="*/ 5823284 h 6066923"/>
              <a:gd name="connsiteX21" fmla="*/ 5649219 w 6785240"/>
              <a:gd name="connsiteY21" fmla="*/ 5438273 h 6066923"/>
              <a:gd name="connsiteX22" fmla="*/ 5769535 w 6785240"/>
              <a:gd name="connsiteY22" fmla="*/ 5101389 h 6066923"/>
              <a:gd name="connsiteX23" fmla="*/ 5986104 w 6785240"/>
              <a:gd name="connsiteY23" fmla="*/ 4908884 h 6066923"/>
              <a:gd name="connsiteX24" fmla="*/ 6058293 w 6785240"/>
              <a:gd name="connsiteY24" fmla="*/ 4668252 h 6066923"/>
              <a:gd name="connsiteX25" fmla="*/ 6298925 w 6785240"/>
              <a:gd name="connsiteY25" fmla="*/ 4499810 h 6066923"/>
              <a:gd name="connsiteX26" fmla="*/ 6443304 w 6785240"/>
              <a:gd name="connsiteY26" fmla="*/ 4235116 h 6066923"/>
              <a:gd name="connsiteX27" fmla="*/ 6395177 w 6785240"/>
              <a:gd name="connsiteY27" fmla="*/ 4018547 h 6066923"/>
              <a:gd name="connsiteX28" fmla="*/ 6443304 w 6785240"/>
              <a:gd name="connsiteY28" fmla="*/ 3850105 h 6066923"/>
              <a:gd name="connsiteX29" fmla="*/ 6563619 w 6785240"/>
              <a:gd name="connsiteY29" fmla="*/ 3801979 h 6066923"/>
              <a:gd name="connsiteX30" fmla="*/ 6780188 w 6785240"/>
              <a:gd name="connsiteY30" fmla="*/ 3826042 h 6066923"/>
              <a:gd name="connsiteX31" fmla="*/ 6707998 w 6785240"/>
              <a:gd name="connsiteY31" fmla="*/ 3561347 h 6066923"/>
              <a:gd name="connsiteX32" fmla="*/ 6611746 w 6785240"/>
              <a:gd name="connsiteY32" fmla="*/ 3368842 h 6066923"/>
              <a:gd name="connsiteX33" fmla="*/ 6178609 w 6785240"/>
              <a:gd name="connsiteY33" fmla="*/ 3104147 h 6066923"/>
              <a:gd name="connsiteX34" fmla="*/ 5817661 w 6785240"/>
              <a:gd name="connsiteY34" fmla="*/ 2935705 h 6066923"/>
              <a:gd name="connsiteX35" fmla="*/ 5240146 w 6785240"/>
              <a:gd name="connsiteY35" fmla="*/ 2911642 h 6066923"/>
              <a:gd name="connsiteX36" fmla="*/ 4927325 w 6785240"/>
              <a:gd name="connsiteY36" fmla="*/ 2911642 h 6066923"/>
              <a:gd name="connsiteX37" fmla="*/ 4614504 w 6785240"/>
              <a:gd name="connsiteY37" fmla="*/ 3007894 h 6066923"/>
              <a:gd name="connsiteX38" fmla="*/ 4349809 w 6785240"/>
              <a:gd name="connsiteY38" fmla="*/ 3031958 h 6066923"/>
              <a:gd name="connsiteX39" fmla="*/ 3892609 w 6785240"/>
              <a:gd name="connsiteY39" fmla="*/ 2815389 h 6066923"/>
              <a:gd name="connsiteX40" fmla="*/ 3603851 w 6785240"/>
              <a:gd name="connsiteY40" fmla="*/ 2382252 h 6066923"/>
              <a:gd name="connsiteX41" fmla="*/ 3146651 w 6785240"/>
              <a:gd name="connsiteY41" fmla="*/ 1660358 h 6066923"/>
              <a:gd name="connsiteX42" fmla="*/ 2545072 w 6785240"/>
              <a:gd name="connsiteY42" fmla="*/ 1275347 h 6066923"/>
              <a:gd name="connsiteX43" fmla="*/ 1750988 w 6785240"/>
              <a:gd name="connsiteY43" fmla="*/ 794084 h 6066923"/>
              <a:gd name="connsiteX44" fmla="*/ 1558482 w 6785240"/>
              <a:gd name="connsiteY44" fmla="*/ 577516 h 6066923"/>
              <a:gd name="connsiteX45" fmla="*/ 1510356 w 6785240"/>
              <a:gd name="connsiteY45" fmla="*/ 144379 h 6066923"/>
              <a:gd name="connsiteX46" fmla="*/ 1341914 w 6785240"/>
              <a:gd name="connsiteY46" fmla="*/ 0 h 6066923"/>
              <a:gd name="connsiteX0" fmla="*/ 1522322 w 6797206"/>
              <a:gd name="connsiteY0" fmla="*/ 19363 h 5941907"/>
              <a:gd name="connsiteX1" fmla="*/ 78533 w 6797206"/>
              <a:gd name="connsiteY1" fmla="*/ 1150331 h 5941907"/>
              <a:gd name="connsiteX2" fmla="*/ 222912 w 6797206"/>
              <a:gd name="connsiteY2" fmla="*/ 1583468 h 5941907"/>
              <a:gd name="connsiteX3" fmla="*/ 487606 w 6797206"/>
              <a:gd name="connsiteY3" fmla="*/ 1920352 h 5941907"/>
              <a:gd name="connsiteX4" fmla="*/ 728238 w 6797206"/>
              <a:gd name="connsiteY4" fmla="*/ 2088794 h 5941907"/>
              <a:gd name="connsiteX5" fmla="*/ 896680 w 6797206"/>
              <a:gd name="connsiteY5" fmla="*/ 2257236 h 5941907"/>
              <a:gd name="connsiteX6" fmla="*/ 992933 w 6797206"/>
              <a:gd name="connsiteY6" fmla="*/ 2521931 h 5941907"/>
              <a:gd name="connsiteX7" fmla="*/ 992933 w 6797206"/>
              <a:gd name="connsiteY7" fmla="*/ 3123510 h 5941907"/>
              <a:gd name="connsiteX8" fmla="*/ 848554 w 6797206"/>
              <a:gd name="connsiteY8" fmla="*/ 3749152 h 5941907"/>
              <a:gd name="connsiteX9" fmla="*/ 776364 w 6797206"/>
              <a:gd name="connsiteY9" fmla="*/ 4278542 h 5941907"/>
              <a:gd name="connsiteX10" fmla="*/ 872617 w 6797206"/>
              <a:gd name="connsiteY10" fmla="*/ 4615426 h 5941907"/>
              <a:gd name="connsiteX11" fmla="*/ 1161375 w 6797206"/>
              <a:gd name="connsiteY11" fmla="*/ 4735742 h 5941907"/>
              <a:gd name="connsiteX12" fmla="*/ 1594512 w 6797206"/>
              <a:gd name="connsiteY12" fmla="*/ 4976373 h 5941907"/>
              <a:gd name="connsiteX13" fmla="*/ 2027648 w 6797206"/>
              <a:gd name="connsiteY13" fmla="*/ 5361384 h 5941907"/>
              <a:gd name="connsiteX14" fmla="*/ 2557038 w 6797206"/>
              <a:gd name="connsiteY14" fmla="*/ 5505763 h 5941907"/>
              <a:gd name="connsiteX15" fmla="*/ 3110491 w 6797206"/>
              <a:gd name="connsiteY15" fmla="*/ 5577952 h 5941907"/>
              <a:gd name="connsiteX16" fmla="*/ 3567691 w 6797206"/>
              <a:gd name="connsiteY16" fmla="*/ 5866710 h 5941907"/>
              <a:gd name="connsiteX17" fmla="*/ 4073017 w 6797206"/>
              <a:gd name="connsiteY17" fmla="*/ 5938900 h 5941907"/>
              <a:gd name="connsiteX18" fmla="*/ 4843038 w 6797206"/>
              <a:gd name="connsiteY18" fmla="*/ 5914836 h 5941907"/>
              <a:gd name="connsiteX19" fmla="*/ 5155859 w 6797206"/>
              <a:gd name="connsiteY19" fmla="*/ 5794521 h 5941907"/>
              <a:gd name="connsiteX20" fmla="*/ 5468680 w 6797206"/>
              <a:gd name="connsiteY20" fmla="*/ 5698268 h 5941907"/>
              <a:gd name="connsiteX21" fmla="*/ 5661185 w 6797206"/>
              <a:gd name="connsiteY21" fmla="*/ 5313257 h 5941907"/>
              <a:gd name="connsiteX22" fmla="*/ 5781501 w 6797206"/>
              <a:gd name="connsiteY22" fmla="*/ 4976373 h 5941907"/>
              <a:gd name="connsiteX23" fmla="*/ 5998070 w 6797206"/>
              <a:gd name="connsiteY23" fmla="*/ 4783868 h 5941907"/>
              <a:gd name="connsiteX24" fmla="*/ 6070259 w 6797206"/>
              <a:gd name="connsiteY24" fmla="*/ 4543236 h 5941907"/>
              <a:gd name="connsiteX25" fmla="*/ 6310891 w 6797206"/>
              <a:gd name="connsiteY25" fmla="*/ 4374794 h 5941907"/>
              <a:gd name="connsiteX26" fmla="*/ 6455270 w 6797206"/>
              <a:gd name="connsiteY26" fmla="*/ 4110100 h 5941907"/>
              <a:gd name="connsiteX27" fmla="*/ 6407143 w 6797206"/>
              <a:gd name="connsiteY27" fmla="*/ 3893531 h 5941907"/>
              <a:gd name="connsiteX28" fmla="*/ 6455270 w 6797206"/>
              <a:gd name="connsiteY28" fmla="*/ 3725089 h 5941907"/>
              <a:gd name="connsiteX29" fmla="*/ 6575585 w 6797206"/>
              <a:gd name="connsiteY29" fmla="*/ 3676963 h 5941907"/>
              <a:gd name="connsiteX30" fmla="*/ 6792154 w 6797206"/>
              <a:gd name="connsiteY30" fmla="*/ 3701026 h 5941907"/>
              <a:gd name="connsiteX31" fmla="*/ 6719964 w 6797206"/>
              <a:gd name="connsiteY31" fmla="*/ 3436331 h 5941907"/>
              <a:gd name="connsiteX32" fmla="*/ 6623712 w 6797206"/>
              <a:gd name="connsiteY32" fmla="*/ 3243826 h 5941907"/>
              <a:gd name="connsiteX33" fmla="*/ 6190575 w 6797206"/>
              <a:gd name="connsiteY33" fmla="*/ 2979131 h 5941907"/>
              <a:gd name="connsiteX34" fmla="*/ 5829627 w 6797206"/>
              <a:gd name="connsiteY34" fmla="*/ 2810689 h 5941907"/>
              <a:gd name="connsiteX35" fmla="*/ 5252112 w 6797206"/>
              <a:gd name="connsiteY35" fmla="*/ 2786626 h 5941907"/>
              <a:gd name="connsiteX36" fmla="*/ 4939291 w 6797206"/>
              <a:gd name="connsiteY36" fmla="*/ 2786626 h 5941907"/>
              <a:gd name="connsiteX37" fmla="*/ 4626470 w 6797206"/>
              <a:gd name="connsiteY37" fmla="*/ 2882878 h 5941907"/>
              <a:gd name="connsiteX38" fmla="*/ 4361775 w 6797206"/>
              <a:gd name="connsiteY38" fmla="*/ 2906942 h 5941907"/>
              <a:gd name="connsiteX39" fmla="*/ 3904575 w 6797206"/>
              <a:gd name="connsiteY39" fmla="*/ 2690373 h 5941907"/>
              <a:gd name="connsiteX40" fmla="*/ 3615817 w 6797206"/>
              <a:gd name="connsiteY40" fmla="*/ 2257236 h 5941907"/>
              <a:gd name="connsiteX41" fmla="*/ 3158617 w 6797206"/>
              <a:gd name="connsiteY41" fmla="*/ 1535342 h 5941907"/>
              <a:gd name="connsiteX42" fmla="*/ 2557038 w 6797206"/>
              <a:gd name="connsiteY42" fmla="*/ 1150331 h 5941907"/>
              <a:gd name="connsiteX43" fmla="*/ 1762954 w 6797206"/>
              <a:gd name="connsiteY43" fmla="*/ 669068 h 5941907"/>
              <a:gd name="connsiteX44" fmla="*/ 1570448 w 6797206"/>
              <a:gd name="connsiteY44" fmla="*/ 452500 h 5941907"/>
              <a:gd name="connsiteX45" fmla="*/ 1522322 w 6797206"/>
              <a:gd name="connsiteY45" fmla="*/ 19363 h 5941907"/>
              <a:gd name="connsiteX0" fmla="*/ 1573886 w 6800644"/>
              <a:gd name="connsiteY0" fmla="*/ 19906 h 5509313"/>
              <a:gd name="connsiteX1" fmla="*/ 81971 w 6800644"/>
              <a:gd name="connsiteY1" fmla="*/ 717737 h 5509313"/>
              <a:gd name="connsiteX2" fmla="*/ 226350 w 6800644"/>
              <a:gd name="connsiteY2" fmla="*/ 1150874 h 5509313"/>
              <a:gd name="connsiteX3" fmla="*/ 491044 w 6800644"/>
              <a:gd name="connsiteY3" fmla="*/ 1487758 h 5509313"/>
              <a:gd name="connsiteX4" fmla="*/ 731676 w 6800644"/>
              <a:gd name="connsiteY4" fmla="*/ 1656200 h 5509313"/>
              <a:gd name="connsiteX5" fmla="*/ 900118 w 6800644"/>
              <a:gd name="connsiteY5" fmla="*/ 1824642 h 5509313"/>
              <a:gd name="connsiteX6" fmla="*/ 996371 w 6800644"/>
              <a:gd name="connsiteY6" fmla="*/ 2089337 h 5509313"/>
              <a:gd name="connsiteX7" fmla="*/ 996371 w 6800644"/>
              <a:gd name="connsiteY7" fmla="*/ 2690916 h 5509313"/>
              <a:gd name="connsiteX8" fmla="*/ 851992 w 6800644"/>
              <a:gd name="connsiteY8" fmla="*/ 3316558 h 5509313"/>
              <a:gd name="connsiteX9" fmla="*/ 779802 w 6800644"/>
              <a:gd name="connsiteY9" fmla="*/ 3845948 h 5509313"/>
              <a:gd name="connsiteX10" fmla="*/ 876055 w 6800644"/>
              <a:gd name="connsiteY10" fmla="*/ 4182832 h 5509313"/>
              <a:gd name="connsiteX11" fmla="*/ 1164813 w 6800644"/>
              <a:gd name="connsiteY11" fmla="*/ 4303148 h 5509313"/>
              <a:gd name="connsiteX12" fmla="*/ 1597950 w 6800644"/>
              <a:gd name="connsiteY12" fmla="*/ 4543779 h 5509313"/>
              <a:gd name="connsiteX13" fmla="*/ 2031086 w 6800644"/>
              <a:gd name="connsiteY13" fmla="*/ 4928790 h 5509313"/>
              <a:gd name="connsiteX14" fmla="*/ 2560476 w 6800644"/>
              <a:gd name="connsiteY14" fmla="*/ 5073169 h 5509313"/>
              <a:gd name="connsiteX15" fmla="*/ 3113929 w 6800644"/>
              <a:gd name="connsiteY15" fmla="*/ 5145358 h 5509313"/>
              <a:gd name="connsiteX16" fmla="*/ 3571129 w 6800644"/>
              <a:gd name="connsiteY16" fmla="*/ 5434116 h 5509313"/>
              <a:gd name="connsiteX17" fmla="*/ 4076455 w 6800644"/>
              <a:gd name="connsiteY17" fmla="*/ 5506306 h 5509313"/>
              <a:gd name="connsiteX18" fmla="*/ 4846476 w 6800644"/>
              <a:gd name="connsiteY18" fmla="*/ 5482242 h 5509313"/>
              <a:gd name="connsiteX19" fmla="*/ 5159297 w 6800644"/>
              <a:gd name="connsiteY19" fmla="*/ 5361927 h 5509313"/>
              <a:gd name="connsiteX20" fmla="*/ 5472118 w 6800644"/>
              <a:gd name="connsiteY20" fmla="*/ 5265674 h 5509313"/>
              <a:gd name="connsiteX21" fmla="*/ 5664623 w 6800644"/>
              <a:gd name="connsiteY21" fmla="*/ 4880663 h 5509313"/>
              <a:gd name="connsiteX22" fmla="*/ 5784939 w 6800644"/>
              <a:gd name="connsiteY22" fmla="*/ 4543779 h 5509313"/>
              <a:gd name="connsiteX23" fmla="*/ 6001508 w 6800644"/>
              <a:gd name="connsiteY23" fmla="*/ 4351274 h 5509313"/>
              <a:gd name="connsiteX24" fmla="*/ 6073697 w 6800644"/>
              <a:gd name="connsiteY24" fmla="*/ 4110642 h 5509313"/>
              <a:gd name="connsiteX25" fmla="*/ 6314329 w 6800644"/>
              <a:gd name="connsiteY25" fmla="*/ 3942200 h 5509313"/>
              <a:gd name="connsiteX26" fmla="*/ 6458708 w 6800644"/>
              <a:gd name="connsiteY26" fmla="*/ 3677506 h 5509313"/>
              <a:gd name="connsiteX27" fmla="*/ 6410581 w 6800644"/>
              <a:gd name="connsiteY27" fmla="*/ 3460937 h 5509313"/>
              <a:gd name="connsiteX28" fmla="*/ 6458708 w 6800644"/>
              <a:gd name="connsiteY28" fmla="*/ 3292495 h 5509313"/>
              <a:gd name="connsiteX29" fmla="*/ 6579023 w 6800644"/>
              <a:gd name="connsiteY29" fmla="*/ 3244369 h 5509313"/>
              <a:gd name="connsiteX30" fmla="*/ 6795592 w 6800644"/>
              <a:gd name="connsiteY30" fmla="*/ 3268432 h 5509313"/>
              <a:gd name="connsiteX31" fmla="*/ 6723402 w 6800644"/>
              <a:gd name="connsiteY31" fmla="*/ 3003737 h 5509313"/>
              <a:gd name="connsiteX32" fmla="*/ 6627150 w 6800644"/>
              <a:gd name="connsiteY32" fmla="*/ 2811232 h 5509313"/>
              <a:gd name="connsiteX33" fmla="*/ 6194013 w 6800644"/>
              <a:gd name="connsiteY33" fmla="*/ 2546537 h 5509313"/>
              <a:gd name="connsiteX34" fmla="*/ 5833065 w 6800644"/>
              <a:gd name="connsiteY34" fmla="*/ 2378095 h 5509313"/>
              <a:gd name="connsiteX35" fmla="*/ 5255550 w 6800644"/>
              <a:gd name="connsiteY35" fmla="*/ 2354032 h 5509313"/>
              <a:gd name="connsiteX36" fmla="*/ 4942729 w 6800644"/>
              <a:gd name="connsiteY36" fmla="*/ 2354032 h 5509313"/>
              <a:gd name="connsiteX37" fmla="*/ 4629908 w 6800644"/>
              <a:gd name="connsiteY37" fmla="*/ 2450284 h 5509313"/>
              <a:gd name="connsiteX38" fmla="*/ 4365213 w 6800644"/>
              <a:gd name="connsiteY38" fmla="*/ 2474348 h 5509313"/>
              <a:gd name="connsiteX39" fmla="*/ 3908013 w 6800644"/>
              <a:gd name="connsiteY39" fmla="*/ 2257779 h 5509313"/>
              <a:gd name="connsiteX40" fmla="*/ 3619255 w 6800644"/>
              <a:gd name="connsiteY40" fmla="*/ 1824642 h 5509313"/>
              <a:gd name="connsiteX41" fmla="*/ 3162055 w 6800644"/>
              <a:gd name="connsiteY41" fmla="*/ 1102748 h 5509313"/>
              <a:gd name="connsiteX42" fmla="*/ 2560476 w 6800644"/>
              <a:gd name="connsiteY42" fmla="*/ 717737 h 5509313"/>
              <a:gd name="connsiteX43" fmla="*/ 1766392 w 6800644"/>
              <a:gd name="connsiteY43" fmla="*/ 236474 h 5509313"/>
              <a:gd name="connsiteX44" fmla="*/ 1573886 w 6800644"/>
              <a:gd name="connsiteY44" fmla="*/ 19906 h 5509313"/>
              <a:gd name="connsiteX0" fmla="*/ 1780207 w 6814459"/>
              <a:gd name="connsiteY0" fmla="*/ 0 h 5272839"/>
              <a:gd name="connsiteX1" fmla="*/ 95786 w 6814459"/>
              <a:gd name="connsiteY1" fmla="*/ 481263 h 5272839"/>
              <a:gd name="connsiteX2" fmla="*/ 240165 w 6814459"/>
              <a:gd name="connsiteY2" fmla="*/ 914400 h 5272839"/>
              <a:gd name="connsiteX3" fmla="*/ 504859 w 6814459"/>
              <a:gd name="connsiteY3" fmla="*/ 1251284 h 5272839"/>
              <a:gd name="connsiteX4" fmla="*/ 745491 w 6814459"/>
              <a:gd name="connsiteY4" fmla="*/ 1419726 h 5272839"/>
              <a:gd name="connsiteX5" fmla="*/ 913933 w 6814459"/>
              <a:gd name="connsiteY5" fmla="*/ 1588168 h 5272839"/>
              <a:gd name="connsiteX6" fmla="*/ 1010186 w 6814459"/>
              <a:gd name="connsiteY6" fmla="*/ 1852863 h 5272839"/>
              <a:gd name="connsiteX7" fmla="*/ 1010186 w 6814459"/>
              <a:gd name="connsiteY7" fmla="*/ 2454442 h 5272839"/>
              <a:gd name="connsiteX8" fmla="*/ 865807 w 6814459"/>
              <a:gd name="connsiteY8" fmla="*/ 3080084 h 5272839"/>
              <a:gd name="connsiteX9" fmla="*/ 793617 w 6814459"/>
              <a:gd name="connsiteY9" fmla="*/ 3609474 h 5272839"/>
              <a:gd name="connsiteX10" fmla="*/ 889870 w 6814459"/>
              <a:gd name="connsiteY10" fmla="*/ 3946358 h 5272839"/>
              <a:gd name="connsiteX11" fmla="*/ 1178628 w 6814459"/>
              <a:gd name="connsiteY11" fmla="*/ 4066674 h 5272839"/>
              <a:gd name="connsiteX12" fmla="*/ 1611765 w 6814459"/>
              <a:gd name="connsiteY12" fmla="*/ 4307305 h 5272839"/>
              <a:gd name="connsiteX13" fmla="*/ 2044901 w 6814459"/>
              <a:gd name="connsiteY13" fmla="*/ 4692316 h 5272839"/>
              <a:gd name="connsiteX14" fmla="*/ 2574291 w 6814459"/>
              <a:gd name="connsiteY14" fmla="*/ 4836695 h 5272839"/>
              <a:gd name="connsiteX15" fmla="*/ 3127744 w 6814459"/>
              <a:gd name="connsiteY15" fmla="*/ 4908884 h 5272839"/>
              <a:gd name="connsiteX16" fmla="*/ 3584944 w 6814459"/>
              <a:gd name="connsiteY16" fmla="*/ 5197642 h 5272839"/>
              <a:gd name="connsiteX17" fmla="*/ 4090270 w 6814459"/>
              <a:gd name="connsiteY17" fmla="*/ 5269832 h 5272839"/>
              <a:gd name="connsiteX18" fmla="*/ 4860291 w 6814459"/>
              <a:gd name="connsiteY18" fmla="*/ 5245768 h 5272839"/>
              <a:gd name="connsiteX19" fmla="*/ 5173112 w 6814459"/>
              <a:gd name="connsiteY19" fmla="*/ 5125453 h 5272839"/>
              <a:gd name="connsiteX20" fmla="*/ 5485933 w 6814459"/>
              <a:gd name="connsiteY20" fmla="*/ 5029200 h 5272839"/>
              <a:gd name="connsiteX21" fmla="*/ 5678438 w 6814459"/>
              <a:gd name="connsiteY21" fmla="*/ 4644189 h 5272839"/>
              <a:gd name="connsiteX22" fmla="*/ 5798754 w 6814459"/>
              <a:gd name="connsiteY22" fmla="*/ 4307305 h 5272839"/>
              <a:gd name="connsiteX23" fmla="*/ 6015323 w 6814459"/>
              <a:gd name="connsiteY23" fmla="*/ 4114800 h 5272839"/>
              <a:gd name="connsiteX24" fmla="*/ 6087512 w 6814459"/>
              <a:gd name="connsiteY24" fmla="*/ 3874168 h 5272839"/>
              <a:gd name="connsiteX25" fmla="*/ 6328144 w 6814459"/>
              <a:gd name="connsiteY25" fmla="*/ 3705726 h 5272839"/>
              <a:gd name="connsiteX26" fmla="*/ 6472523 w 6814459"/>
              <a:gd name="connsiteY26" fmla="*/ 3441032 h 5272839"/>
              <a:gd name="connsiteX27" fmla="*/ 6424396 w 6814459"/>
              <a:gd name="connsiteY27" fmla="*/ 3224463 h 5272839"/>
              <a:gd name="connsiteX28" fmla="*/ 6472523 w 6814459"/>
              <a:gd name="connsiteY28" fmla="*/ 3056021 h 5272839"/>
              <a:gd name="connsiteX29" fmla="*/ 6592838 w 6814459"/>
              <a:gd name="connsiteY29" fmla="*/ 3007895 h 5272839"/>
              <a:gd name="connsiteX30" fmla="*/ 6809407 w 6814459"/>
              <a:gd name="connsiteY30" fmla="*/ 3031958 h 5272839"/>
              <a:gd name="connsiteX31" fmla="*/ 6737217 w 6814459"/>
              <a:gd name="connsiteY31" fmla="*/ 2767263 h 5272839"/>
              <a:gd name="connsiteX32" fmla="*/ 6640965 w 6814459"/>
              <a:gd name="connsiteY32" fmla="*/ 2574758 h 5272839"/>
              <a:gd name="connsiteX33" fmla="*/ 6207828 w 6814459"/>
              <a:gd name="connsiteY33" fmla="*/ 2310063 h 5272839"/>
              <a:gd name="connsiteX34" fmla="*/ 5846880 w 6814459"/>
              <a:gd name="connsiteY34" fmla="*/ 2141621 h 5272839"/>
              <a:gd name="connsiteX35" fmla="*/ 5269365 w 6814459"/>
              <a:gd name="connsiteY35" fmla="*/ 2117558 h 5272839"/>
              <a:gd name="connsiteX36" fmla="*/ 4956544 w 6814459"/>
              <a:gd name="connsiteY36" fmla="*/ 2117558 h 5272839"/>
              <a:gd name="connsiteX37" fmla="*/ 4643723 w 6814459"/>
              <a:gd name="connsiteY37" fmla="*/ 2213810 h 5272839"/>
              <a:gd name="connsiteX38" fmla="*/ 4379028 w 6814459"/>
              <a:gd name="connsiteY38" fmla="*/ 2237874 h 5272839"/>
              <a:gd name="connsiteX39" fmla="*/ 3921828 w 6814459"/>
              <a:gd name="connsiteY39" fmla="*/ 2021305 h 5272839"/>
              <a:gd name="connsiteX40" fmla="*/ 3633070 w 6814459"/>
              <a:gd name="connsiteY40" fmla="*/ 1588168 h 5272839"/>
              <a:gd name="connsiteX41" fmla="*/ 3175870 w 6814459"/>
              <a:gd name="connsiteY41" fmla="*/ 866274 h 5272839"/>
              <a:gd name="connsiteX42" fmla="*/ 2574291 w 6814459"/>
              <a:gd name="connsiteY42" fmla="*/ 481263 h 5272839"/>
              <a:gd name="connsiteX43" fmla="*/ 1780207 w 6814459"/>
              <a:gd name="connsiteY43" fmla="*/ 0 h 5272839"/>
              <a:gd name="connsiteX0" fmla="*/ 2631947 w 6872115"/>
              <a:gd name="connsiteY0" fmla="*/ 51179 h 4842755"/>
              <a:gd name="connsiteX1" fmla="*/ 153442 w 6872115"/>
              <a:gd name="connsiteY1" fmla="*/ 51179 h 4842755"/>
              <a:gd name="connsiteX2" fmla="*/ 297821 w 6872115"/>
              <a:gd name="connsiteY2" fmla="*/ 484316 h 4842755"/>
              <a:gd name="connsiteX3" fmla="*/ 562515 w 6872115"/>
              <a:gd name="connsiteY3" fmla="*/ 821200 h 4842755"/>
              <a:gd name="connsiteX4" fmla="*/ 803147 w 6872115"/>
              <a:gd name="connsiteY4" fmla="*/ 989642 h 4842755"/>
              <a:gd name="connsiteX5" fmla="*/ 971589 w 6872115"/>
              <a:gd name="connsiteY5" fmla="*/ 1158084 h 4842755"/>
              <a:gd name="connsiteX6" fmla="*/ 1067842 w 6872115"/>
              <a:gd name="connsiteY6" fmla="*/ 1422779 h 4842755"/>
              <a:gd name="connsiteX7" fmla="*/ 1067842 w 6872115"/>
              <a:gd name="connsiteY7" fmla="*/ 2024358 h 4842755"/>
              <a:gd name="connsiteX8" fmla="*/ 923463 w 6872115"/>
              <a:gd name="connsiteY8" fmla="*/ 2650000 h 4842755"/>
              <a:gd name="connsiteX9" fmla="*/ 851273 w 6872115"/>
              <a:gd name="connsiteY9" fmla="*/ 3179390 h 4842755"/>
              <a:gd name="connsiteX10" fmla="*/ 947526 w 6872115"/>
              <a:gd name="connsiteY10" fmla="*/ 3516274 h 4842755"/>
              <a:gd name="connsiteX11" fmla="*/ 1236284 w 6872115"/>
              <a:gd name="connsiteY11" fmla="*/ 3636590 h 4842755"/>
              <a:gd name="connsiteX12" fmla="*/ 1669421 w 6872115"/>
              <a:gd name="connsiteY12" fmla="*/ 3877221 h 4842755"/>
              <a:gd name="connsiteX13" fmla="*/ 2102557 w 6872115"/>
              <a:gd name="connsiteY13" fmla="*/ 4262232 h 4842755"/>
              <a:gd name="connsiteX14" fmla="*/ 2631947 w 6872115"/>
              <a:gd name="connsiteY14" fmla="*/ 4406611 h 4842755"/>
              <a:gd name="connsiteX15" fmla="*/ 3185400 w 6872115"/>
              <a:gd name="connsiteY15" fmla="*/ 4478800 h 4842755"/>
              <a:gd name="connsiteX16" fmla="*/ 3642600 w 6872115"/>
              <a:gd name="connsiteY16" fmla="*/ 4767558 h 4842755"/>
              <a:gd name="connsiteX17" fmla="*/ 4147926 w 6872115"/>
              <a:gd name="connsiteY17" fmla="*/ 4839748 h 4842755"/>
              <a:gd name="connsiteX18" fmla="*/ 4917947 w 6872115"/>
              <a:gd name="connsiteY18" fmla="*/ 4815684 h 4842755"/>
              <a:gd name="connsiteX19" fmla="*/ 5230768 w 6872115"/>
              <a:gd name="connsiteY19" fmla="*/ 4695369 h 4842755"/>
              <a:gd name="connsiteX20" fmla="*/ 5543589 w 6872115"/>
              <a:gd name="connsiteY20" fmla="*/ 4599116 h 4842755"/>
              <a:gd name="connsiteX21" fmla="*/ 5736094 w 6872115"/>
              <a:gd name="connsiteY21" fmla="*/ 4214105 h 4842755"/>
              <a:gd name="connsiteX22" fmla="*/ 5856410 w 6872115"/>
              <a:gd name="connsiteY22" fmla="*/ 3877221 h 4842755"/>
              <a:gd name="connsiteX23" fmla="*/ 6072979 w 6872115"/>
              <a:gd name="connsiteY23" fmla="*/ 3684716 h 4842755"/>
              <a:gd name="connsiteX24" fmla="*/ 6145168 w 6872115"/>
              <a:gd name="connsiteY24" fmla="*/ 3444084 h 4842755"/>
              <a:gd name="connsiteX25" fmla="*/ 6385800 w 6872115"/>
              <a:gd name="connsiteY25" fmla="*/ 3275642 h 4842755"/>
              <a:gd name="connsiteX26" fmla="*/ 6530179 w 6872115"/>
              <a:gd name="connsiteY26" fmla="*/ 3010948 h 4842755"/>
              <a:gd name="connsiteX27" fmla="*/ 6482052 w 6872115"/>
              <a:gd name="connsiteY27" fmla="*/ 2794379 h 4842755"/>
              <a:gd name="connsiteX28" fmla="*/ 6530179 w 6872115"/>
              <a:gd name="connsiteY28" fmla="*/ 2625937 h 4842755"/>
              <a:gd name="connsiteX29" fmla="*/ 6650494 w 6872115"/>
              <a:gd name="connsiteY29" fmla="*/ 2577811 h 4842755"/>
              <a:gd name="connsiteX30" fmla="*/ 6867063 w 6872115"/>
              <a:gd name="connsiteY30" fmla="*/ 2601874 h 4842755"/>
              <a:gd name="connsiteX31" fmla="*/ 6794873 w 6872115"/>
              <a:gd name="connsiteY31" fmla="*/ 2337179 h 4842755"/>
              <a:gd name="connsiteX32" fmla="*/ 6698621 w 6872115"/>
              <a:gd name="connsiteY32" fmla="*/ 2144674 h 4842755"/>
              <a:gd name="connsiteX33" fmla="*/ 6265484 w 6872115"/>
              <a:gd name="connsiteY33" fmla="*/ 1879979 h 4842755"/>
              <a:gd name="connsiteX34" fmla="*/ 5904536 w 6872115"/>
              <a:gd name="connsiteY34" fmla="*/ 1711537 h 4842755"/>
              <a:gd name="connsiteX35" fmla="*/ 5327021 w 6872115"/>
              <a:gd name="connsiteY35" fmla="*/ 1687474 h 4842755"/>
              <a:gd name="connsiteX36" fmla="*/ 5014200 w 6872115"/>
              <a:gd name="connsiteY36" fmla="*/ 1687474 h 4842755"/>
              <a:gd name="connsiteX37" fmla="*/ 4701379 w 6872115"/>
              <a:gd name="connsiteY37" fmla="*/ 1783726 h 4842755"/>
              <a:gd name="connsiteX38" fmla="*/ 4436684 w 6872115"/>
              <a:gd name="connsiteY38" fmla="*/ 1807790 h 4842755"/>
              <a:gd name="connsiteX39" fmla="*/ 3979484 w 6872115"/>
              <a:gd name="connsiteY39" fmla="*/ 1591221 h 4842755"/>
              <a:gd name="connsiteX40" fmla="*/ 3690726 w 6872115"/>
              <a:gd name="connsiteY40" fmla="*/ 1158084 h 4842755"/>
              <a:gd name="connsiteX41" fmla="*/ 3233526 w 6872115"/>
              <a:gd name="connsiteY41" fmla="*/ 436190 h 4842755"/>
              <a:gd name="connsiteX42" fmla="*/ 2631947 w 6872115"/>
              <a:gd name="connsiteY42" fmla="*/ 51179 h 4842755"/>
              <a:gd name="connsiteX0" fmla="*/ 2450212 w 6690380"/>
              <a:gd name="connsiteY0" fmla="*/ 0 h 4791576"/>
              <a:gd name="connsiteX1" fmla="*/ 116086 w 6690380"/>
              <a:gd name="connsiteY1" fmla="*/ 433137 h 4791576"/>
              <a:gd name="connsiteX2" fmla="*/ 380780 w 6690380"/>
              <a:gd name="connsiteY2" fmla="*/ 770021 h 4791576"/>
              <a:gd name="connsiteX3" fmla="*/ 621412 w 6690380"/>
              <a:gd name="connsiteY3" fmla="*/ 938463 h 4791576"/>
              <a:gd name="connsiteX4" fmla="*/ 789854 w 6690380"/>
              <a:gd name="connsiteY4" fmla="*/ 1106905 h 4791576"/>
              <a:gd name="connsiteX5" fmla="*/ 886107 w 6690380"/>
              <a:gd name="connsiteY5" fmla="*/ 1371600 h 4791576"/>
              <a:gd name="connsiteX6" fmla="*/ 886107 w 6690380"/>
              <a:gd name="connsiteY6" fmla="*/ 1973179 h 4791576"/>
              <a:gd name="connsiteX7" fmla="*/ 741728 w 6690380"/>
              <a:gd name="connsiteY7" fmla="*/ 2598821 h 4791576"/>
              <a:gd name="connsiteX8" fmla="*/ 669538 w 6690380"/>
              <a:gd name="connsiteY8" fmla="*/ 3128211 h 4791576"/>
              <a:gd name="connsiteX9" fmla="*/ 765791 w 6690380"/>
              <a:gd name="connsiteY9" fmla="*/ 3465095 h 4791576"/>
              <a:gd name="connsiteX10" fmla="*/ 1054549 w 6690380"/>
              <a:gd name="connsiteY10" fmla="*/ 3585411 h 4791576"/>
              <a:gd name="connsiteX11" fmla="*/ 1487686 w 6690380"/>
              <a:gd name="connsiteY11" fmla="*/ 3826042 h 4791576"/>
              <a:gd name="connsiteX12" fmla="*/ 1920822 w 6690380"/>
              <a:gd name="connsiteY12" fmla="*/ 4211053 h 4791576"/>
              <a:gd name="connsiteX13" fmla="*/ 2450212 w 6690380"/>
              <a:gd name="connsiteY13" fmla="*/ 4355432 h 4791576"/>
              <a:gd name="connsiteX14" fmla="*/ 3003665 w 6690380"/>
              <a:gd name="connsiteY14" fmla="*/ 4427621 h 4791576"/>
              <a:gd name="connsiteX15" fmla="*/ 3460865 w 6690380"/>
              <a:gd name="connsiteY15" fmla="*/ 4716379 h 4791576"/>
              <a:gd name="connsiteX16" fmla="*/ 3966191 w 6690380"/>
              <a:gd name="connsiteY16" fmla="*/ 4788569 h 4791576"/>
              <a:gd name="connsiteX17" fmla="*/ 4736212 w 6690380"/>
              <a:gd name="connsiteY17" fmla="*/ 4764505 h 4791576"/>
              <a:gd name="connsiteX18" fmla="*/ 5049033 w 6690380"/>
              <a:gd name="connsiteY18" fmla="*/ 4644190 h 4791576"/>
              <a:gd name="connsiteX19" fmla="*/ 5361854 w 6690380"/>
              <a:gd name="connsiteY19" fmla="*/ 4547937 h 4791576"/>
              <a:gd name="connsiteX20" fmla="*/ 5554359 w 6690380"/>
              <a:gd name="connsiteY20" fmla="*/ 4162926 h 4791576"/>
              <a:gd name="connsiteX21" fmla="*/ 5674675 w 6690380"/>
              <a:gd name="connsiteY21" fmla="*/ 3826042 h 4791576"/>
              <a:gd name="connsiteX22" fmla="*/ 5891244 w 6690380"/>
              <a:gd name="connsiteY22" fmla="*/ 3633537 h 4791576"/>
              <a:gd name="connsiteX23" fmla="*/ 5963433 w 6690380"/>
              <a:gd name="connsiteY23" fmla="*/ 3392905 h 4791576"/>
              <a:gd name="connsiteX24" fmla="*/ 6204065 w 6690380"/>
              <a:gd name="connsiteY24" fmla="*/ 3224463 h 4791576"/>
              <a:gd name="connsiteX25" fmla="*/ 6348444 w 6690380"/>
              <a:gd name="connsiteY25" fmla="*/ 2959769 h 4791576"/>
              <a:gd name="connsiteX26" fmla="*/ 6300317 w 6690380"/>
              <a:gd name="connsiteY26" fmla="*/ 2743200 h 4791576"/>
              <a:gd name="connsiteX27" fmla="*/ 6348444 w 6690380"/>
              <a:gd name="connsiteY27" fmla="*/ 2574758 h 4791576"/>
              <a:gd name="connsiteX28" fmla="*/ 6468759 w 6690380"/>
              <a:gd name="connsiteY28" fmla="*/ 2526632 h 4791576"/>
              <a:gd name="connsiteX29" fmla="*/ 6685328 w 6690380"/>
              <a:gd name="connsiteY29" fmla="*/ 2550695 h 4791576"/>
              <a:gd name="connsiteX30" fmla="*/ 6613138 w 6690380"/>
              <a:gd name="connsiteY30" fmla="*/ 2286000 h 4791576"/>
              <a:gd name="connsiteX31" fmla="*/ 6516886 w 6690380"/>
              <a:gd name="connsiteY31" fmla="*/ 2093495 h 4791576"/>
              <a:gd name="connsiteX32" fmla="*/ 6083749 w 6690380"/>
              <a:gd name="connsiteY32" fmla="*/ 1828800 h 4791576"/>
              <a:gd name="connsiteX33" fmla="*/ 5722801 w 6690380"/>
              <a:gd name="connsiteY33" fmla="*/ 1660358 h 4791576"/>
              <a:gd name="connsiteX34" fmla="*/ 5145286 w 6690380"/>
              <a:gd name="connsiteY34" fmla="*/ 1636295 h 4791576"/>
              <a:gd name="connsiteX35" fmla="*/ 4832465 w 6690380"/>
              <a:gd name="connsiteY35" fmla="*/ 1636295 h 4791576"/>
              <a:gd name="connsiteX36" fmla="*/ 4519644 w 6690380"/>
              <a:gd name="connsiteY36" fmla="*/ 1732547 h 4791576"/>
              <a:gd name="connsiteX37" fmla="*/ 4254949 w 6690380"/>
              <a:gd name="connsiteY37" fmla="*/ 1756611 h 4791576"/>
              <a:gd name="connsiteX38" fmla="*/ 3797749 w 6690380"/>
              <a:gd name="connsiteY38" fmla="*/ 1540042 h 4791576"/>
              <a:gd name="connsiteX39" fmla="*/ 3508991 w 6690380"/>
              <a:gd name="connsiteY39" fmla="*/ 1106905 h 4791576"/>
              <a:gd name="connsiteX40" fmla="*/ 3051791 w 6690380"/>
              <a:gd name="connsiteY40" fmla="*/ 385011 h 4791576"/>
              <a:gd name="connsiteX41" fmla="*/ 2450212 w 6690380"/>
              <a:gd name="connsiteY41" fmla="*/ 0 h 4791576"/>
              <a:gd name="connsiteX0" fmla="*/ 2170222 w 6410390"/>
              <a:gd name="connsiteY0" fmla="*/ 0 h 4791576"/>
              <a:gd name="connsiteX1" fmla="*/ 100790 w 6410390"/>
              <a:gd name="connsiteY1" fmla="*/ 770021 h 4791576"/>
              <a:gd name="connsiteX2" fmla="*/ 341422 w 6410390"/>
              <a:gd name="connsiteY2" fmla="*/ 938463 h 4791576"/>
              <a:gd name="connsiteX3" fmla="*/ 509864 w 6410390"/>
              <a:gd name="connsiteY3" fmla="*/ 1106905 h 4791576"/>
              <a:gd name="connsiteX4" fmla="*/ 606117 w 6410390"/>
              <a:gd name="connsiteY4" fmla="*/ 1371600 h 4791576"/>
              <a:gd name="connsiteX5" fmla="*/ 606117 w 6410390"/>
              <a:gd name="connsiteY5" fmla="*/ 1973179 h 4791576"/>
              <a:gd name="connsiteX6" fmla="*/ 461738 w 6410390"/>
              <a:gd name="connsiteY6" fmla="*/ 2598821 h 4791576"/>
              <a:gd name="connsiteX7" fmla="*/ 389548 w 6410390"/>
              <a:gd name="connsiteY7" fmla="*/ 3128211 h 4791576"/>
              <a:gd name="connsiteX8" fmla="*/ 485801 w 6410390"/>
              <a:gd name="connsiteY8" fmla="*/ 3465095 h 4791576"/>
              <a:gd name="connsiteX9" fmla="*/ 774559 w 6410390"/>
              <a:gd name="connsiteY9" fmla="*/ 3585411 h 4791576"/>
              <a:gd name="connsiteX10" fmla="*/ 1207696 w 6410390"/>
              <a:gd name="connsiteY10" fmla="*/ 3826042 h 4791576"/>
              <a:gd name="connsiteX11" fmla="*/ 1640832 w 6410390"/>
              <a:gd name="connsiteY11" fmla="*/ 4211053 h 4791576"/>
              <a:gd name="connsiteX12" fmla="*/ 2170222 w 6410390"/>
              <a:gd name="connsiteY12" fmla="*/ 4355432 h 4791576"/>
              <a:gd name="connsiteX13" fmla="*/ 2723675 w 6410390"/>
              <a:gd name="connsiteY13" fmla="*/ 4427621 h 4791576"/>
              <a:gd name="connsiteX14" fmla="*/ 3180875 w 6410390"/>
              <a:gd name="connsiteY14" fmla="*/ 4716379 h 4791576"/>
              <a:gd name="connsiteX15" fmla="*/ 3686201 w 6410390"/>
              <a:gd name="connsiteY15" fmla="*/ 4788569 h 4791576"/>
              <a:gd name="connsiteX16" fmla="*/ 4456222 w 6410390"/>
              <a:gd name="connsiteY16" fmla="*/ 4764505 h 4791576"/>
              <a:gd name="connsiteX17" fmla="*/ 4769043 w 6410390"/>
              <a:gd name="connsiteY17" fmla="*/ 4644190 h 4791576"/>
              <a:gd name="connsiteX18" fmla="*/ 5081864 w 6410390"/>
              <a:gd name="connsiteY18" fmla="*/ 4547937 h 4791576"/>
              <a:gd name="connsiteX19" fmla="*/ 5274369 w 6410390"/>
              <a:gd name="connsiteY19" fmla="*/ 4162926 h 4791576"/>
              <a:gd name="connsiteX20" fmla="*/ 5394685 w 6410390"/>
              <a:gd name="connsiteY20" fmla="*/ 3826042 h 4791576"/>
              <a:gd name="connsiteX21" fmla="*/ 5611254 w 6410390"/>
              <a:gd name="connsiteY21" fmla="*/ 3633537 h 4791576"/>
              <a:gd name="connsiteX22" fmla="*/ 5683443 w 6410390"/>
              <a:gd name="connsiteY22" fmla="*/ 3392905 h 4791576"/>
              <a:gd name="connsiteX23" fmla="*/ 5924075 w 6410390"/>
              <a:gd name="connsiteY23" fmla="*/ 3224463 h 4791576"/>
              <a:gd name="connsiteX24" fmla="*/ 6068454 w 6410390"/>
              <a:gd name="connsiteY24" fmla="*/ 2959769 h 4791576"/>
              <a:gd name="connsiteX25" fmla="*/ 6020327 w 6410390"/>
              <a:gd name="connsiteY25" fmla="*/ 2743200 h 4791576"/>
              <a:gd name="connsiteX26" fmla="*/ 6068454 w 6410390"/>
              <a:gd name="connsiteY26" fmla="*/ 2574758 h 4791576"/>
              <a:gd name="connsiteX27" fmla="*/ 6188769 w 6410390"/>
              <a:gd name="connsiteY27" fmla="*/ 2526632 h 4791576"/>
              <a:gd name="connsiteX28" fmla="*/ 6405338 w 6410390"/>
              <a:gd name="connsiteY28" fmla="*/ 2550695 h 4791576"/>
              <a:gd name="connsiteX29" fmla="*/ 6333148 w 6410390"/>
              <a:gd name="connsiteY29" fmla="*/ 2286000 h 4791576"/>
              <a:gd name="connsiteX30" fmla="*/ 6236896 w 6410390"/>
              <a:gd name="connsiteY30" fmla="*/ 2093495 h 4791576"/>
              <a:gd name="connsiteX31" fmla="*/ 5803759 w 6410390"/>
              <a:gd name="connsiteY31" fmla="*/ 1828800 h 4791576"/>
              <a:gd name="connsiteX32" fmla="*/ 5442811 w 6410390"/>
              <a:gd name="connsiteY32" fmla="*/ 1660358 h 4791576"/>
              <a:gd name="connsiteX33" fmla="*/ 4865296 w 6410390"/>
              <a:gd name="connsiteY33" fmla="*/ 1636295 h 4791576"/>
              <a:gd name="connsiteX34" fmla="*/ 4552475 w 6410390"/>
              <a:gd name="connsiteY34" fmla="*/ 1636295 h 4791576"/>
              <a:gd name="connsiteX35" fmla="*/ 4239654 w 6410390"/>
              <a:gd name="connsiteY35" fmla="*/ 1732547 h 4791576"/>
              <a:gd name="connsiteX36" fmla="*/ 3974959 w 6410390"/>
              <a:gd name="connsiteY36" fmla="*/ 1756611 h 4791576"/>
              <a:gd name="connsiteX37" fmla="*/ 3517759 w 6410390"/>
              <a:gd name="connsiteY37" fmla="*/ 1540042 h 4791576"/>
              <a:gd name="connsiteX38" fmla="*/ 3229001 w 6410390"/>
              <a:gd name="connsiteY38" fmla="*/ 1106905 h 4791576"/>
              <a:gd name="connsiteX39" fmla="*/ 2771801 w 6410390"/>
              <a:gd name="connsiteY39" fmla="*/ 385011 h 4791576"/>
              <a:gd name="connsiteX40" fmla="*/ 2170222 w 6410390"/>
              <a:gd name="connsiteY40" fmla="*/ 0 h 4791576"/>
              <a:gd name="connsiteX0" fmla="*/ 1925440 w 6165608"/>
              <a:gd name="connsiteY0" fmla="*/ 0 h 4791576"/>
              <a:gd name="connsiteX1" fmla="*/ 96640 w 6165608"/>
              <a:gd name="connsiteY1" fmla="*/ 938463 h 4791576"/>
              <a:gd name="connsiteX2" fmla="*/ 265082 w 6165608"/>
              <a:gd name="connsiteY2" fmla="*/ 1106905 h 4791576"/>
              <a:gd name="connsiteX3" fmla="*/ 361335 w 6165608"/>
              <a:gd name="connsiteY3" fmla="*/ 1371600 h 4791576"/>
              <a:gd name="connsiteX4" fmla="*/ 361335 w 6165608"/>
              <a:gd name="connsiteY4" fmla="*/ 1973179 h 4791576"/>
              <a:gd name="connsiteX5" fmla="*/ 216956 w 6165608"/>
              <a:gd name="connsiteY5" fmla="*/ 2598821 h 4791576"/>
              <a:gd name="connsiteX6" fmla="*/ 144766 w 6165608"/>
              <a:gd name="connsiteY6" fmla="*/ 3128211 h 4791576"/>
              <a:gd name="connsiteX7" fmla="*/ 241019 w 6165608"/>
              <a:gd name="connsiteY7" fmla="*/ 3465095 h 4791576"/>
              <a:gd name="connsiteX8" fmla="*/ 529777 w 6165608"/>
              <a:gd name="connsiteY8" fmla="*/ 3585411 h 4791576"/>
              <a:gd name="connsiteX9" fmla="*/ 962914 w 6165608"/>
              <a:gd name="connsiteY9" fmla="*/ 3826042 h 4791576"/>
              <a:gd name="connsiteX10" fmla="*/ 1396050 w 6165608"/>
              <a:gd name="connsiteY10" fmla="*/ 4211053 h 4791576"/>
              <a:gd name="connsiteX11" fmla="*/ 1925440 w 6165608"/>
              <a:gd name="connsiteY11" fmla="*/ 4355432 h 4791576"/>
              <a:gd name="connsiteX12" fmla="*/ 2478893 w 6165608"/>
              <a:gd name="connsiteY12" fmla="*/ 4427621 h 4791576"/>
              <a:gd name="connsiteX13" fmla="*/ 2936093 w 6165608"/>
              <a:gd name="connsiteY13" fmla="*/ 4716379 h 4791576"/>
              <a:gd name="connsiteX14" fmla="*/ 3441419 w 6165608"/>
              <a:gd name="connsiteY14" fmla="*/ 4788569 h 4791576"/>
              <a:gd name="connsiteX15" fmla="*/ 4211440 w 6165608"/>
              <a:gd name="connsiteY15" fmla="*/ 4764505 h 4791576"/>
              <a:gd name="connsiteX16" fmla="*/ 4524261 w 6165608"/>
              <a:gd name="connsiteY16" fmla="*/ 4644190 h 4791576"/>
              <a:gd name="connsiteX17" fmla="*/ 4837082 w 6165608"/>
              <a:gd name="connsiteY17" fmla="*/ 4547937 h 4791576"/>
              <a:gd name="connsiteX18" fmla="*/ 5029587 w 6165608"/>
              <a:gd name="connsiteY18" fmla="*/ 4162926 h 4791576"/>
              <a:gd name="connsiteX19" fmla="*/ 5149903 w 6165608"/>
              <a:gd name="connsiteY19" fmla="*/ 3826042 h 4791576"/>
              <a:gd name="connsiteX20" fmla="*/ 5366472 w 6165608"/>
              <a:gd name="connsiteY20" fmla="*/ 3633537 h 4791576"/>
              <a:gd name="connsiteX21" fmla="*/ 5438661 w 6165608"/>
              <a:gd name="connsiteY21" fmla="*/ 3392905 h 4791576"/>
              <a:gd name="connsiteX22" fmla="*/ 5679293 w 6165608"/>
              <a:gd name="connsiteY22" fmla="*/ 3224463 h 4791576"/>
              <a:gd name="connsiteX23" fmla="*/ 5823672 w 6165608"/>
              <a:gd name="connsiteY23" fmla="*/ 2959769 h 4791576"/>
              <a:gd name="connsiteX24" fmla="*/ 5775545 w 6165608"/>
              <a:gd name="connsiteY24" fmla="*/ 2743200 h 4791576"/>
              <a:gd name="connsiteX25" fmla="*/ 5823672 w 6165608"/>
              <a:gd name="connsiteY25" fmla="*/ 2574758 h 4791576"/>
              <a:gd name="connsiteX26" fmla="*/ 5943987 w 6165608"/>
              <a:gd name="connsiteY26" fmla="*/ 2526632 h 4791576"/>
              <a:gd name="connsiteX27" fmla="*/ 6160556 w 6165608"/>
              <a:gd name="connsiteY27" fmla="*/ 2550695 h 4791576"/>
              <a:gd name="connsiteX28" fmla="*/ 6088366 w 6165608"/>
              <a:gd name="connsiteY28" fmla="*/ 2286000 h 4791576"/>
              <a:gd name="connsiteX29" fmla="*/ 5992114 w 6165608"/>
              <a:gd name="connsiteY29" fmla="*/ 2093495 h 4791576"/>
              <a:gd name="connsiteX30" fmla="*/ 5558977 w 6165608"/>
              <a:gd name="connsiteY30" fmla="*/ 1828800 h 4791576"/>
              <a:gd name="connsiteX31" fmla="*/ 5198029 w 6165608"/>
              <a:gd name="connsiteY31" fmla="*/ 1660358 h 4791576"/>
              <a:gd name="connsiteX32" fmla="*/ 4620514 w 6165608"/>
              <a:gd name="connsiteY32" fmla="*/ 1636295 h 4791576"/>
              <a:gd name="connsiteX33" fmla="*/ 4307693 w 6165608"/>
              <a:gd name="connsiteY33" fmla="*/ 1636295 h 4791576"/>
              <a:gd name="connsiteX34" fmla="*/ 3994872 w 6165608"/>
              <a:gd name="connsiteY34" fmla="*/ 1732547 h 4791576"/>
              <a:gd name="connsiteX35" fmla="*/ 3730177 w 6165608"/>
              <a:gd name="connsiteY35" fmla="*/ 1756611 h 4791576"/>
              <a:gd name="connsiteX36" fmla="*/ 3272977 w 6165608"/>
              <a:gd name="connsiteY36" fmla="*/ 1540042 h 4791576"/>
              <a:gd name="connsiteX37" fmla="*/ 2984219 w 6165608"/>
              <a:gd name="connsiteY37" fmla="*/ 1106905 h 4791576"/>
              <a:gd name="connsiteX38" fmla="*/ 2527019 w 6165608"/>
              <a:gd name="connsiteY38" fmla="*/ 385011 h 4791576"/>
              <a:gd name="connsiteX39" fmla="*/ 1925440 w 6165608"/>
              <a:gd name="connsiteY39" fmla="*/ 0 h 4791576"/>
              <a:gd name="connsiteX0" fmla="*/ 1780953 w 6021121"/>
              <a:gd name="connsiteY0" fmla="*/ 0 h 4791576"/>
              <a:gd name="connsiteX1" fmla="*/ 120595 w 6021121"/>
              <a:gd name="connsiteY1" fmla="*/ 1106905 h 4791576"/>
              <a:gd name="connsiteX2" fmla="*/ 216848 w 6021121"/>
              <a:gd name="connsiteY2" fmla="*/ 1371600 h 4791576"/>
              <a:gd name="connsiteX3" fmla="*/ 216848 w 6021121"/>
              <a:gd name="connsiteY3" fmla="*/ 1973179 h 4791576"/>
              <a:gd name="connsiteX4" fmla="*/ 72469 w 6021121"/>
              <a:gd name="connsiteY4" fmla="*/ 2598821 h 4791576"/>
              <a:gd name="connsiteX5" fmla="*/ 279 w 6021121"/>
              <a:gd name="connsiteY5" fmla="*/ 3128211 h 4791576"/>
              <a:gd name="connsiteX6" fmla="*/ 96532 w 6021121"/>
              <a:gd name="connsiteY6" fmla="*/ 3465095 h 4791576"/>
              <a:gd name="connsiteX7" fmla="*/ 385290 w 6021121"/>
              <a:gd name="connsiteY7" fmla="*/ 3585411 h 4791576"/>
              <a:gd name="connsiteX8" fmla="*/ 818427 w 6021121"/>
              <a:gd name="connsiteY8" fmla="*/ 3826042 h 4791576"/>
              <a:gd name="connsiteX9" fmla="*/ 1251563 w 6021121"/>
              <a:gd name="connsiteY9" fmla="*/ 4211053 h 4791576"/>
              <a:gd name="connsiteX10" fmla="*/ 1780953 w 6021121"/>
              <a:gd name="connsiteY10" fmla="*/ 4355432 h 4791576"/>
              <a:gd name="connsiteX11" fmla="*/ 2334406 w 6021121"/>
              <a:gd name="connsiteY11" fmla="*/ 4427621 h 4791576"/>
              <a:gd name="connsiteX12" fmla="*/ 2791606 w 6021121"/>
              <a:gd name="connsiteY12" fmla="*/ 4716379 h 4791576"/>
              <a:gd name="connsiteX13" fmla="*/ 3296932 w 6021121"/>
              <a:gd name="connsiteY13" fmla="*/ 4788569 h 4791576"/>
              <a:gd name="connsiteX14" fmla="*/ 4066953 w 6021121"/>
              <a:gd name="connsiteY14" fmla="*/ 4764505 h 4791576"/>
              <a:gd name="connsiteX15" fmla="*/ 4379774 w 6021121"/>
              <a:gd name="connsiteY15" fmla="*/ 4644190 h 4791576"/>
              <a:gd name="connsiteX16" fmla="*/ 4692595 w 6021121"/>
              <a:gd name="connsiteY16" fmla="*/ 4547937 h 4791576"/>
              <a:gd name="connsiteX17" fmla="*/ 4885100 w 6021121"/>
              <a:gd name="connsiteY17" fmla="*/ 4162926 h 4791576"/>
              <a:gd name="connsiteX18" fmla="*/ 5005416 w 6021121"/>
              <a:gd name="connsiteY18" fmla="*/ 3826042 h 4791576"/>
              <a:gd name="connsiteX19" fmla="*/ 5221985 w 6021121"/>
              <a:gd name="connsiteY19" fmla="*/ 3633537 h 4791576"/>
              <a:gd name="connsiteX20" fmla="*/ 5294174 w 6021121"/>
              <a:gd name="connsiteY20" fmla="*/ 3392905 h 4791576"/>
              <a:gd name="connsiteX21" fmla="*/ 5534806 w 6021121"/>
              <a:gd name="connsiteY21" fmla="*/ 3224463 h 4791576"/>
              <a:gd name="connsiteX22" fmla="*/ 5679185 w 6021121"/>
              <a:gd name="connsiteY22" fmla="*/ 2959769 h 4791576"/>
              <a:gd name="connsiteX23" fmla="*/ 5631058 w 6021121"/>
              <a:gd name="connsiteY23" fmla="*/ 2743200 h 4791576"/>
              <a:gd name="connsiteX24" fmla="*/ 5679185 w 6021121"/>
              <a:gd name="connsiteY24" fmla="*/ 2574758 h 4791576"/>
              <a:gd name="connsiteX25" fmla="*/ 5799500 w 6021121"/>
              <a:gd name="connsiteY25" fmla="*/ 2526632 h 4791576"/>
              <a:gd name="connsiteX26" fmla="*/ 6016069 w 6021121"/>
              <a:gd name="connsiteY26" fmla="*/ 2550695 h 4791576"/>
              <a:gd name="connsiteX27" fmla="*/ 5943879 w 6021121"/>
              <a:gd name="connsiteY27" fmla="*/ 2286000 h 4791576"/>
              <a:gd name="connsiteX28" fmla="*/ 5847627 w 6021121"/>
              <a:gd name="connsiteY28" fmla="*/ 2093495 h 4791576"/>
              <a:gd name="connsiteX29" fmla="*/ 5414490 w 6021121"/>
              <a:gd name="connsiteY29" fmla="*/ 1828800 h 4791576"/>
              <a:gd name="connsiteX30" fmla="*/ 5053542 w 6021121"/>
              <a:gd name="connsiteY30" fmla="*/ 1660358 h 4791576"/>
              <a:gd name="connsiteX31" fmla="*/ 4476027 w 6021121"/>
              <a:gd name="connsiteY31" fmla="*/ 1636295 h 4791576"/>
              <a:gd name="connsiteX32" fmla="*/ 4163206 w 6021121"/>
              <a:gd name="connsiteY32" fmla="*/ 1636295 h 4791576"/>
              <a:gd name="connsiteX33" fmla="*/ 3850385 w 6021121"/>
              <a:gd name="connsiteY33" fmla="*/ 1732547 h 4791576"/>
              <a:gd name="connsiteX34" fmla="*/ 3585690 w 6021121"/>
              <a:gd name="connsiteY34" fmla="*/ 1756611 h 4791576"/>
              <a:gd name="connsiteX35" fmla="*/ 3128490 w 6021121"/>
              <a:gd name="connsiteY35" fmla="*/ 1540042 h 4791576"/>
              <a:gd name="connsiteX36" fmla="*/ 2839732 w 6021121"/>
              <a:gd name="connsiteY36" fmla="*/ 1106905 h 4791576"/>
              <a:gd name="connsiteX37" fmla="*/ 2382532 w 6021121"/>
              <a:gd name="connsiteY37" fmla="*/ 385011 h 4791576"/>
              <a:gd name="connsiteX38" fmla="*/ 1780953 w 6021121"/>
              <a:gd name="connsiteY38" fmla="*/ 0 h 4791576"/>
              <a:gd name="connsiteX0" fmla="*/ 1780953 w 6021121"/>
              <a:gd name="connsiteY0" fmla="*/ 0 h 4791576"/>
              <a:gd name="connsiteX1" fmla="*/ 216848 w 6021121"/>
              <a:gd name="connsiteY1" fmla="*/ 1371600 h 4791576"/>
              <a:gd name="connsiteX2" fmla="*/ 216848 w 6021121"/>
              <a:gd name="connsiteY2" fmla="*/ 1973179 h 4791576"/>
              <a:gd name="connsiteX3" fmla="*/ 72469 w 6021121"/>
              <a:gd name="connsiteY3" fmla="*/ 2598821 h 4791576"/>
              <a:gd name="connsiteX4" fmla="*/ 279 w 6021121"/>
              <a:gd name="connsiteY4" fmla="*/ 3128211 h 4791576"/>
              <a:gd name="connsiteX5" fmla="*/ 96532 w 6021121"/>
              <a:gd name="connsiteY5" fmla="*/ 3465095 h 4791576"/>
              <a:gd name="connsiteX6" fmla="*/ 385290 w 6021121"/>
              <a:gd name="connsiteY6" fmla="*/ 3585411 h 4791576"/>
              <a:gd name="connsiteX7" fmla="*/ 818427 w 6021121"/>
              <a:gd name="connsiteY7" fmla="*/ 3826042 h 4791576"/>
              <a:gd name="connsiteX8" fmla="*/ 1251563 w 6021121"/>
              <a:gd name="connsiteY8" fmla="*/ 4211053 h 4791576"/>
              <a:gd name="connsiteX9" fmla="*/ 1780953 w 6021121"/>
              <a:gd name="connsiteY9" fmla="*/ 4355432 h 4791576"/>
              <a:gd name="connsiteX10" fmla="*/ 2334406 w 6021121"/>
              <a:gd name="connsiteY10" fmla="*/ 4427621 h 4791576"/>
              <a:gd name="connsiteX11" fmla="*/ 2791606 w 6021121"/>
              <a:gd name="connsiteY11" fmla="*/ 4716379 h 4791576"/>
              <a:gd name="connsiteX12" fmla="*/ 3296932 w 6021121"/>
              <a:gd name="connsiteY12" fmla="*/ 4788569 h 4791576"/>
              <a:gd name="connsiteX13" fmla="*/ 4066953 w 6021121"/>
              <a:gd name="connsiteY13" fmla="*/ 4764505 h 4791576"/>
              <a:gd name="connsiteX14" fmla="*/ 4379774 w 6021121"/>
              <a:gd name="connsiteY14" fmla="*/ 4644190 h 4791576"/>
              <a:gd name="connsiteX15" fmla="*/ 4692595 w 6021121"/>
              <a:gd name="connsiteY15" fmla="*/ 4547937 h 4791576"/>
              <a:gd name="connsiteX16" fmla="*/ 4885100 w 6021121"/>
              <a:gd name="connsiteY16" fmla="*/ 4162926 h 4791576"/>
              <a:gd name="connsiteX17" fmla="*/ 5005416 w 6021121"/>
              <a:gd name="connsiteY17" fmla="*/ 3826042 h 4791576"/>
              <a:gd name="connsiteX18" fmla="*/ 5221985 w 6021121"/>
              <a:gd name="connsiteY18" fmla="*/ 3633537 h 4791576"/>
              <a:gd name="connsiteX19" fmla="*/ 5294174 w 6021121"/>
              <a:gd name="connsiteY19" fmla="*/ 3392905 h 4791576"/>
              <a:gd name="connsiteX20" fmla="*/ 5534806 w 6021121"/>
              <a:gd name="connsiteY20" fmla="*/ 3224463 h 4791576"/>
              <a:gd name="connsiteX21" fmla="*/ 5679185 w 6021121"/>
              <a:gd name="connsiteY21" fmla="*/ 2959769 h 4791576"/>
              <a:gd name="connsiteX22" fmla="*/ 5631058 w 6021121"/>
              <a:gd name="connsiteY22" fmla="*/ 2743200 h 4791576"/>
              <a:gd name="connsiteX23" fmla="*/ 5679185 w 6021121"/>
              <a:gd name="connsiteY23" fmla="*/ 2574758 h 4791576"/>
              <a:gd name="connsiteX24" fmla="*/ 5799500 w 6021121"/>
              <a:gd name="connsiteY24" fmla="*/ 2526632 h 4791576"/>
              <a:gd name="connsiteX25" fmla="*/ 6016069 w 6021121"/>
              <a:gd name="connsiteY25" fmla="*/ 2550695 h 4791576"/>
              <a:gd name="connsiteX26" fmla="*/ 5943879 w 6021121"/>
              <a:gd name="connsiteY26" fmla="*/ 2286000 h 4791576"/>
              <a:gd name="connsiteX27" fmla="*/ 5847627 w 6021121"/>
              <a:gd name="connsiteY27" fmla="*/ 2093495 h 4791576"/>
              <a:gd name="connsiteX28" fmla="*/ 5414490 w 6021121"/>
              <a:gd name="connsiteY28" fmla="*/ 1828800 h 4791576"/>
              <a:gd name="connsiteX29" fmla="*/ 5053542 w 6021121"/>
              <a:gd name="connsiteY29" fmla="*/ 1660358 h 4791576"/>
              <a:gd name="connsiteX30" fmla="*/ 4476027 w 6021121"/>
              <a:gd name="connsiteY30" fmla="*/ 1636295 h 4791576"/>
              <a:gd name="connsiteX31" fmla="*/ 4163206 w 6021121"/>
              <a:gd name="connsiteY31" fmla="*/ 1636295 h 4791576"/>
              <a:gd name="connsiteX32" fmla="*/ 3850385 w 6021121"/>
              <a:gd name="connsiteY32" fmla="*/ 1732547 h 4791576"/>
              <a:gd name="connsiteX33" fmla="*/ 3585690 w 6021121"/>
              <a:gd name="connsiteY33" fmla="*/ 1756611 h 4791576"/>
              <a:gd name="connsiteX34" fmla="*/ 3128490 w 6021121"/>
              <a:gd name="connsiteY34" fmla="*/ 1540042 h 4791576"/>
              <a:gd name="connsiteX35" fmla="*/ 2839732 w 6021121"/>
              <a:gd name="connsiteY35" fmla="*/ 1106905 h 4791576"/>
              <a:gd name="connsiteX36" fmla="*/ 2382532 w 6021121"/>
              <a:gd name="connsiteY36" fmla="*/ 385011 h 4791576"/>
              <a:gd name="connsiteX37" fmla="*/ 1780953 w 6021121"/>
              <a:gd name="connsiteY37" fmla="*/ 0 h 4791576"/>
              <a:gd name="connsiteX0" fmla="*/ 2382532 w 6021121"/>
              <a:gd name="connsiteY0" fmla="*/ 2411 h 4408976"/>
              <a:gd name="connsiteX1" fmla="*/ 216848 w 6021121"/>
              <a:gd name="connsiteY1" fmla="*/ 989000 h 4408976"/>
              <a:gd name="connsiteX2" fmla="*/ 216848 w 6021121"/>
              <a:gd name="connsiteY2" fmla="*/ 1590579 h 4408976"/>
              <a:gd name="connsiteX3" fmla="*/ 72469 w 6021121"/>
              <a:gd name="connsiteY3" fmla="*/ 2216221 h 4408976"/>
              <a:gd name="connsiteX4" fmla="*/ 279 w 6021121"/>
              <a:gd name="connsiteY4" fmla="*/ 2745611 h 4408976"/>
              <a:gd name="connsiteX5" fmla="*/ 96532 w 6021121"/>
              <a:gd name="connsiteY5" fmla="*/ 3082495 h 4408976"/>
              <a:gd name="connsiteX6" fmla="*/ 385290 w 6021121"/>
              <a:gd name="connsiteY6" fmla="*/ 3202811 h 4408976"/>
              <a:gd name="connsiteX7" fmla="*/ 818427 w 6021121"/>
              <a:gd name="connsiteY7" fmla="*/ 3443442 h 4408976"/>
              <a:gd name="connsiteX8" fmla="*/ 1251563 w 6021121"/>
              <a:gd name="connsiteY8" fmla="*/ 3828453 h 4408976"/>
              <a:gd name="connsiteX9" fmla="*/ 1780953 w 6021121"/>
              <a:gd name="connsiteY9" fmla="*/ 3972832 h 4408976"/>
              <a:gd name="connsiteX10" fmla="*/ 2334406 w 6021121"/>
              <a:gd name="connsiteY10" fmla="*/ 4045021 h 4408976"/>
              <a:gd name="connsiteX11" fmla="*/ 2791606 w 6021121"/>
              <a:gd name="connsiteY11" fmla="*/ 4333779 h 4408976"/>
              <a:gd name="connsiteX12" fmla="*/ 3296932 w 6021121"/>
              <a:gd name="connsiteY12" fmla="*/ 4405969 h 4408976"/>
              <a:gd name="connsiteX13" fmla="*/ 4066953 w 6021121"/>
              <a:gd name="connsiteY13" fmla="*/ 4381905 h 4408976"/>
              <a:gd name="connsiteX14" fmla="*/ 4379774 w 6021121"/>
              <a:gd name="connsiteY14" fmla="*/ 4261590 h 4408976"/>
              <a:gd name="connsiteX15" fmla="*/ 4692595 w 6021121"/>
              <a:gd name="connsiteY15" fmla="*/ 4165337 h 4408976"/>
              <a:gd name="connsiteX16" fmla="*/ 4885100 w 6021121"/>
              <a:gd name="connsiteY16" fmla="*/ 3780326 h 4408976"/>
              <a:gd name="connsiteX17" fmla="*/ 5005416 w 6021121"/>
              <a:gd name="connsiteY17" fmla="*/ 3443442 h 4408976"/>
              <a:gd name="connsiteX18" fmla="*/ 5221985 w 6021121"/>
              <a:gd name="connsiteY18" fmla="*/ 3250937 h 4408976"/>
              <a:gd name="connsiteX19" fmla="*/ 5294174 w 6021121"/>
              <a:gd name="connsiteY19" fmla="*/ 3010305 h 4408976"/>
              <a:gd name="connsiteX20" fmla="*/ 5534806 w 6021121"/>
              <a:gd name="connsiteY20" fmla="*/ 2841863 h 4408976"/>
              <a:gd name="connsiteX21" fmla="*/ 5679185 w 6021121"/>
              <a:gd name="connsiteY21" fmla="*/ 2577169 h 4408976"/>
              <a:gd name="connsiteX22" fmla="*/ 5631058 w 6021121"/>
              <a:gd name="connsiteY22" fmla="*/ 2360600 h 4408976"/>
              <a:gd name="connsiteX23" fmla="*/ 5679185 w 6021121"/>
              <a:gd name="connsiteY23" fmla="*/ 2192158 h 4408976"/>
              <a:gd name="connsiteX24" fmla="*/ 5799500 w 6021121"/>
              <a:gd name="connsiteY24" fmla="*/ 2144032 h 4408976"/>
              <a:gd name="connsiteX25" fmla="*/ 6016069 w 6021121"/>
              <a:gd name="connsiteY25" fmla="*/ 2168095 h 4408976"/>
              <a:gd name="connsiteX26" fmla="*/ 5943879 w 6021121"/>
              <a:gd name="connsiteY26" fmla="*/ 1903400 h 4408976"/>
              <a:gd name="connsiteX27" fmla="*/ 5847627 w 6021121"/>
              <a:gd name="connsiteY27" fmla="*/ 1710895 h 4408976"/>
              <a:gd name="connsiteX28" fmla="*/ 5414490 w 6021121"/>
              <a:gd name="connsiteY28" fmla="*/ 1446200 h 4408976"/>
              <a:gd name="connsiteX29" fmla="*/ 5053542 w 6021121"/>
              <a:gd name="connsiteY29" fmla="*/ 1277758 h 4408976"/>
              <a:gd name="connsiteX30" fmla="*/ 4476027 w 6021121"/>
              <a:gd name="connsiteY30" fmla="*/ 1253695 h 4408976"/>
              <a:gd name="connsiteX31" fmla="*/ 4163206 w 6021121"/>
              <a:gd name="connsiteY31" fmla="*/ 1253695 h 4408976"/>
              <a:gd name="connsiteX32" fmla="*/ 3850385 w 6021121"/>
              <a:gd name="connsiteY32" fmla="*/ 1349947 h 4408976"/>
              <a:gd name="connsiteX33" fmla="*/ 3585690 w 6021121"/>
              <a:gd name="connsiteY33" fmla="*/ 1374011 h 4408976"/>
              <a:gd name="connsiteX34" fmla="*/ 3128490 w 6021121"/>
              <a:gd name="connsiteY34" fmla="*/ 1157442 h 4408976"/>
              <a:gd name="connsiteX35" fmla="*/ 2839732 w 6021121"/>
              <a:gd name="connsiteY35" fmla="*/ 724305 h 4408976"/>
              <a:gd name="connsiteX36" fmla="*/ 2382532 w 6021121"/>
              <a:gd name="connsiteY36" fmla="*/ 2411 h 4408976"/>
              <a:gd name="connsiteX0" fmla="*/ 2839732 w 6021121"/>
              <a:gd name="connsiteY0" fmla="*/ 3447 h 3688118"/>
              <a:gd name="connsiteX1" fmla="*/ 216848 w 6021121"/>
              <a:gd name="connsiteY1" fmla="*/ 268142 h 3688118"/>
              <a:gd name="connsiteX2" fmla="*/ 216848 w 6021121"/>
              <a:gd name="connsiteY2" fmla="*/ 869721 h 3688118"/>
              <a:gd name="connsiteX3" fmla="*/ 72469 w 6021121"/>
              <a:gd name="connsiteY3" fmla="*/ 1495363 h 3688118"/>
              <a:gd name="connsiteX4" fmla="*/ 279 w 6021121"/>
              <a:gd name="connsiteY4" fmla="*/ 2024753 h 3688118"/>
              <a:gd name="connsiteX5" fmla="*/ 96532 w 6021121"/>
              <a:gd name="connsiteY5" fmla="*/ 2361637 h 3688118"/>
              <a:gd name="connsiteX6" fmla="*/ 385290 w 6021121"/>
              <a:gd name="connsiteY6" fmla="*/ 2481953 h 3688118"/>
              <a:gd name="connsiteX7" fmla="*/ 818427 w 6021121"/>
              <a:gd name="connsiteY7" fmla="*/ 2722584 h 3688118"/>
              <a:gd name="connsiteX8" fmla="*/ 1251563 w 6021121"/>
              <a:gd name="connsiteY8" fmla="*/ 3107595 h 3688118"/>
              <a:gd name="connsiteX9" fmla="*/ 1780953 w 6021121"/>
              <a:gd name="connsiteY9" fmla="*/ 3251974 h 3688118"/>
              <a:gd name="connsiteX10" fmla="*/ 2334406 w 6021121"/>
              <a:gd name="connsiteY10" fmla="*/ 3324163 h 3688118"/>
              <a:gd name="connsiteX11" fmla="*/ 2791606 w 6021121"/>
              <a:gd name="connsiteY11" fmla="*/ 3612921 h 3688118"/>
              <a:gd name="connsiteX12" fmla="*/ 3296932 w 6021121"/>
              <a:gd name="connsiteY12" fmla="*/ 3685111 h 3688118"/>
              <a:gd name="connsiteX13" fmla="*/ 4066953 w 6021121"/>
              <a:gd name="connsiteY13" fmla="*/ 3661047 h 3688118"/>
              <a:gd name="connsiteX14" fmla="*/ 4379774 w 6021121"/>
              <a:gd name="connsiteY14" fmla="*/ 3540732 h 3688118"/>
              <a:gd name="connsiteX15" fmla="*/ 4692595 w 6021121"/>
              <a:gd name="connsiteY15" fmla="*/ 3444479 h 3688118"/>
              <a:gd name="connsiteX16" fmla="*/ 4885100 w 6021121"/>
              <a:gd name="connsiteY16" fmla="*/ 3059468 h 3688118"/>
              <a:gd name="connsiteX17" fmla="*/ 5005416 w 6021121"/>
              <a:gd name="connsiteY17" fmla="*/ 2722584 h 3688118"/>
              <a:gd name="connsiteX18" fmla="*/ 5221985 w 6021121"/>
              <a:gd name="connsiteY18" fmla="*/ 2530079 h 3688118"/>
              <a:gd name="connsiteX19" fmla="*/ 5294174 w 6021121"/>
              <a:gd name="connsiteY19" fmla="*/ 2289447 h 3688118"/>
              <a:gd name="connsiteX20" fmla="*/ 5534806 w 6021121"/>
              <a:gd name="connsiteY20" fmla="*/ 2121005 h 3688118"/>
              <a:gd name="connsiteX21" fmla="*/ 5679185 w 6021121"/>
              <a:gd name="connsiteY21" fmla="*/ 1856311 h 3688118"/>
              <a:gd name="connsiteX22" fmla="*/ 5631058 w 6021121"/>
              <a:gd name="connsiteY22" fmla="*/ 1639742 h 3688118"/>
              <a:gd name="connsiteX23" fmla="*/ 5679185 w 6021121"/>
              <a:gd name="connsiteY23" fmla="*/ 1471300 h 3688118"/>
              <a:gd name="connsiteX24" fmla="*/ 5799500 w 6021121"/>
              <a:gd name="connsiteY24" fmla="*/ 1423174 h 3688118"/>
              <a:gd name="connsiteX25" fmla="*/ 6016069 w 6021121"/>
              <a:gd name="connsiteY25" fmla="*/ 1447237 h 3688118"/>
              <a:gd name="connsiteX26" fmla="*/ 5943879 w 6021121"/>
              <a:gd name="connsiteY26" fmla="*/ 1182542 h 3688118"/>
              <a:gd name="connsiteX27" fmla="*/ 5847627 w 6021121"/>
              <a:gd name="connsiteY27" fmla="*/ 990037 h 3688118"/>
              <a:gd name="connsiteX28" fmla="*/ 5414490 w 6021121"/>
              <a:gd name="connsiteY28" fmla="*/ 725342 h 3688118"/>
              <a:gd name="connsiteX29" fmla="*/ 5053542 w 6021121"/>
              <a:gd name="connsiteY29" fmla="*/ 556900 h 3688118"/>
              <a:gd name="connsiteX30" fmla="*/ 4476027 w 6021121"/>
              <a:gd name="connsiteY30" fmla="*/ 532837 h 3688118"/>
              <a:gd name="connsiteX31" fmla="*/ 4163206 w 6021121"/>
              <a:gd name="connsiteY31" fmla="*/ 532837 h 3688118"/>
              <a:gd name="connsiteX32" fmla="*/ 3850385 w 6021121"/>
              <a:gd name="connsiteY32" fmla="*/ 629089 h 3688118"/>
              <a:gd name="connsiteX33" fmla="*/ 3585690 w 6021121"/>
              <a:gd name="connsiteY33" fmla="*/ 653153 h 3688118"/>
              <a:gd name="connsiteX34" fmla="*/ 3128490 w 6021121"/>
              <a:gd name="connsiteY34" fmla="*/ 436584 h 3688118"/>
              <a:gd name="connsiteX35" fmla="*/ 2839732 w 6021121"/>
              <a:gd name="connsiteY35" fmla="*/ 3447 h 3688118"/>
              <a:gd name="connsiteX0" fmla="*/ 3128490 w 6021121"/>
              <a:gd name="connsiteY0" fmla="*/ 185489 h 3437023"/>
              <a:gd name="connsiteX1" fmla="*/ 216848 w 6021121"/>
              <a:gd name="connsiteY1" fmla="*/ 17047 h 3437023"/>
              <a:gd name="connsiteX2" fmla="*/ 216848 w 6021121"/>
              <a:gd name="connsiteY2" fmla="*/ 618626 h 3437023"/>
              <a:gd name="connsiteX3" fmla="*/ 72469 w 6021121"/>
              <a:gd name="connsiteY3" fmla="*/ 1244268 h 3437023"/>
              <a:gd name="connsiteX4" fmla="*/ 279 w 6021121"/>
              <a:gd name="connsiteY4" fmla="*/ 1773658 h 3437023"/>
              <a:gd name="connsiteX5" fmla="*/ 96532 w 6021121"/>
              <a:gd name="connsiteY5" fmla="*/ 2110542 h 3437023"/>
              <a:gd name="connsiteX6" fmla="*/ 385290 w 6021121"/>
              <a:gd name="connsiteY6" fmla="*/ 2230858 h 3437023"/>
              <a:gd name="connsiteX7" fmla="*/ 818427 w 6021121"/>
              <a:gd name="connsiteY7" fmla="*/ 2471489 h 3437023"/>
              <a:gd name="connsiteX8" fmla="*/ 1251563 w 6021121"/>
              <a:gd name="connsiteY8" fmla="*/ 2856500 h 3437023"/>
              <a:gd name="connsiteX9" fmla="*/ 1780953 w 6021121"/>
              <a:gd name="connsiteY9" fmla="*/ 3000879 h 3437023"/>
              <a:gd name="connsiteX10" fmla="*/ 2334406 w 6021121"/>
              <a:gd name="connsiteY10" fmla="*/ 3073068 h 3437023"/>
              <a:gd name="connsiteX11" fmla="*/ 2791606 w 6021121"/>
              <a:gd name="connsiteY11" fmla="*/ 3361826 h 3437023"/>
              <a:gd name="connsiteX12" fmla="*/ 3296932 w 6021121"/>
              <a:gd name="connsiteY12" fmla="*/ 3434016 h 3437023"/>
              <a:gd name="connsiteX13" fmla="*/ 4066953 w 6021121"/>
              <a:gd name="connsiteY13" fmla="*/ 3409952 h 3437023"/>
              <a:gd name="connsiteX14" fmla="*/ 4379774 w 6021121"/>
              <a:gd name="connsiteY14" fmla="*/ 3289637 h 3437023"/>
              <a:gd name="connsiteX15" fmla="*/ 4692595 w 6021121"/>
              <a:gd name="connsiteY15" fmla="*/ 3193384 h 3437023"/>
              <a:gd name="connsiteX16" fmla="*/ 4885100 w 6021121"/>
              <a:gd name="connsiteY16" fmla="*/ 2808373 h 3437023"/>
              <a:gd name="connsiteX17" fmla="*/ 5005416 w 6021121"/>
              <a:gd name="connsiteY17" fmla="*/ 2471489 h 3437023"/>
              <a:gd name="connsiteX18" fmla="*/ 5221985 w 6021121"/>
              <a:gd name="connsiteY18" fmla="*/ 2278984 h 3437023"/>
              <a:gd name="connsiteX19" fmla="*/ 5294174 w 6021121"/>
              <a:gd name="connsiteY19" fmla="*/ 2038352 h 3437023"/>
              <a:gd name="connsiteX20" fmla="*/ 5534806 w 6021121"/>
              <a:gd name="connsiteY20" fmla="*/ 1869910 h 3437023"/>
              <a:gd name="connsiteX21" fmla="*/ 5679185 w 6021121"/>
              <a:gd name="connsiteY21" fmla="*/ 1605216 h 3437023"/>
              <a:gd name="connsiteX22" fmla="*/ 5631058 w 6021121"/>
              <a:gd name="connsiteY22" fmla="*/ 1388647 h 3437023"/>
              <a:gd name="connsiteX23" fmla="*/ 5679185 w 6021121"/>
              <a:gd name="connsiteY23" fmla="*/ 1220205 h 3437023"/>
              <a:gd name="connsiteX24" fmla="*/ 5799500 w 6021121"/>
              <a:gd name="connsiteY24" fmla="*/ 1172079 h 3437023"/>
              <a:gd name="connsiteX25" fmla="*/ 6016069 w 6021121"/>
              <a:gd name="connsiteY25" fmla="*/ 1196142 h 3437023"/>
              <a:gd name="connsiteX26" fmla="*/ 5943879 w 6021121"/>
              <a:gd name="connsiteY26" fmla="*/ 931447 h 3437023"/>
              <a:gd name="connsiteX27" fmla="*/ 5847627 w 6021121"/>
              <a:gd name="connsiteY27" fmla="*/ 738942 h 3437023"/>
              <a:gd name="connsiteX28" fmla="*/ 5414490 w 6021121"/>
              <a:gd name="connsiteY28" fmla="*/ 474247 h 3437023"/>
              <a:gd name="connsiteX29" fmla="*/ 5053542 w 6021121"/>
              <a:gd name="connsiteY29" fmla="*/ 305805 h 3437023"/>
              <a:gd name="connsiteX30" fmla="*/ 4476027 w 6021121"/>
              <a:gd name="connsiteY30" fmla="*/ 281742 h 3437023"/>
              <a:gd name="connsiteX31" fmla="*/ 4163206 w 6021121"/>
              <a:gd name="connsiteY31" fmla="*/ 281742 h 3437023"/>
              <a:gd name="connsiteX32" fmla="*/ 3850385 w 6021121"/>
              <a:gd name="connsiteY32" fmla="*/ 377994 h 3437023"/>
              <a:gd name="connsiteX33" fmla="*/ 3585690 w 6021121"/>
              <a:gd name="connsiteY33" fmla="*/ 402058 h 3437023"/>
              <a:gd name="connsiteX34" fmla="*/ 3128490 w 6021121"/>
              <a:gd name="connsiteY34" fmla="*/ 185489 h 3437023"/>
              <a:gd name="connsiteX0" fmla="*/ 3172124 w 6064755"/>
              <a:gd name="connsiteY0" fmla="*/ 0 h 3251534"/>
              <a:gd name="connsiteX1" fmla="*/ 260482 w 6064755"/>
              <a:gd name="connsiteY1" fmla="*/ 433137 h 3251534"/>
              <a:gd name="connsiteX2" fmla="*/ 116103 w 6064755"/>
              <a:gd name="connsiteY2" fmla="*/ 1058779 h 3251534"/>
              <a:gd name="connsiteX3" fmla="*/ 43913 w 6064755"/>
              <a:gd name="connsiteY3" fmla="*/ 1588169 h 3251534"/>
              <a:gd name="connsiteX4" fmla="*/ 140166 w 6064755"/>
              <a:gd name="connsiteY4" fmla="*/ 1925053 h 3251534"/>
              <a:gd name="connsiteX5" fmla="*/ 428924 w 6064755"/>
              <a:gd name="connsiteY5" fmla="*/ 2045369 h 3251534"/>
              <a:gd name="connsiteX6" fmla="*/ 862061 w 6064755"/>
              <a:gd name="connsiteY6" fmla="*/ 2286000 h 3251534"/>
              <a:gd name="connsiteX7" fmla="*/ 1295197 w 6064755"/>
              <a:gd name="connsiteY7" fmla="*/ 2671011 h 3251534"/>
              <a:gd name="connsiteX8" fmla="*/ 1824587 w 6064755"/>
              <a:gd name="connsiteY8" fmla="*/ 2815390 h 3251534"/>
              <a:gd name="connsiteX9" fmla="*/ 2378040 w 6064755"/>
              <a:gd name="connsiteY9" fmla="*/ 2887579 h 3251534"/>
              <a:gd name="connsiteX10" fmla="*/ 2835240 w 6064755"/>
              <a:gd name="connsiteY10" fmla="*/ 3176337 h 3251534"/>
              <a:gd name="connsiteX11" fmla="*/ 3340566 w 6064755"/>
              <a:gd name="connsiteY11" fmla="*/ 3248527 h 3251534"/>
              <a:gd name="connsiteX12" fmla="*/ 4110587 w 6064755"/>
              <a:gd name="connsiteY12" fmla="*/ 3224463 h 3251534"/>
              <a:gd name="connsiteX13" fmla="*/ 4423408 w 6064755"/>
              <a:gd name="connsiteY13" fmla="*/ 3104148 h 3251534"/>
              <a:gd name="connsiteX14" fmla="*/ 4736229 w 6064755"/>
              <a:gd name="connsiteY14" fmla="*/ 3007895 h 3251534"/>
              <a:gd name="connsiteX15" fmla="*/ 4928734 w 6064755"/>
              <a:gd name="connsiteY15" fmla="*/ 2622884 h 3251534"/>
              <a:gd name="connsiteX16" fmla="*/ 5049050 w 6064755"/>
              <a:gd name="connsiteY16" fmla="*/ 2286000 h 3251534"/>
              <a:gd name="connsiteX17" fmla="*/ 5265619 w 6064755"/>
              <a:gd name="connsiteY17" fmla="*/ 2093495 h 3251534"/>
              <a:gd name="connsiteX18" fmla="*/ 5337808 w 6064755"/>
              <a:gd name="connsiteY18" fmla="*/ 1852863 h 3251534"/>
              <a:gd name="connsiteX19" fmla="*/ 5578440 w 6064755"/>
              <a:gd name="connsiteY19" fmla="*/ 1684421 h 3251534"/>
              <a:gd name="connsiteX20" fmla="*/ 5722819 w 6064755"/>
              <a:gd name="connsiteY20" fmla="*/ 1419727 h 3251534"/>
              <a:gd name="connsiteX21" fmla="*/ 5674692 w 6064755"/>
              <a:gd name="connsiteY21" fmla="*/ 1203158 h 3251534"/>
              <a:gd name="connsiteX22" fmla="*/ 5722819 w 6064755"/>
              <a:gd name="connsiteY22" fmla="*/ 1034716 h 3251534"/>
              <a:gd name="connsiteX23" fmla="*/ 5843134 w 6064755"/>
              <a:gd name="connsiteY23" fmla="*/ 986590 h 3251534"/>
              <a:gd name="connsiteX24" fmla="*/ 6059703 w 6064755"/>
              <a:gd name="connsiteY24" fmla="*/ 1010653 h 3251534"/>
              <a:gd name="connsiteX25" fmla="*/ 5987513 w 6064755"/>
              <a:gd name="connsiteY25" fmla="*/ 745958 h 3251534"/>
              <a:gd name="connsiteX26" fmla="*/ 5891261 w 6064755"/>
              <a:gd name="connsiteY26" fmla="*/ 553453 h 3251534"/>
              <a:gd name="connsiteX27" fmla="*/ 5458124 w 6064755"/>
              <a:gd name="connsiteY27" fmla="*/ 288758 h 3251534"/>
              <a:gd name="connsiteX28" fmla="*/ 5097176 w 6064755"/>
              <a:gd name="connsiteY28" fmla="*/ 120316 h 3251534"/>
              <a:gd name="connsiteX29" fmla="*/ 4519661 w 6064755"/>
              <a:gd name="connsiteY29" fmla="*/ 96253 h 3251534"/>
              <a:gd name="connsiteX30" fmla="*/ 4206840 w 6064755"/>
              <a:gd name="connsiteY30" fmla="*/ 96253 h 3251534"/>
              <a:gd name="connsiteX31" fmla="*/ 3894019 w 6064755"/>
              <a:gd name="connsiteY31" fmla="*/ 192505 h 3251534"/>
              <a:gd name="connsiteX32" fmla="*/ 3629324 w 6064755"/>
              <a:gd name="connsiteY32" fmla="*/ 216569 h 3251534"/>
              <a:gd name="connsiteX33" fmla="*/ 3172124 w 6064755"/>
              <a:gd name="connsiteY33" fmla="*/ 0 h 3251534"/>
              <a:gd name="connsiteX0" fmla="*/ 2896955 w 6046260"/>
              <a:gd name="connsiteY0" fmla="*/ 344992 h 3163389"/>
              <a:gd name="connsiteX1" fmla="*/ 241987 w 6046260"/>
              <a:gd name="connsiteY1" fmla="*/ 344992 h 3163389"/>
              <a:gd name="connsiteX2" fmla="*/ 97608 w 6046260"/>
              <a:gd name="connsiteY2" fmla="*/ 970634 h 3163389"/>
              <a:gd name="connsiteX3" fmla="*/ 25418 w 6046260"/>
              <a:gd name="connsiteY3" fmla="*/ 1500024 h 3163389"/>
              <a:gd name="connsiteX4" fmla="*/ 121671 w 6046260"/>
              <a:gd name="connsiteY4" fmla="*/ 1836908 h 3163389"/>
              <a:gd name="connsiteX5" fmla="*/ 410429 w 6046260"/>
              <a:gd name="connsiteY5" fmla="*/ 1957224 h 3163389"/>
              <a:gd name="connsiteX6" fmla="*/ 843566 w 6046260"/>
              <a:gd name="connsiteY6" fmla="*/ 2197855 h 3163389"/>
              <a:gd name="connsiteX7" fmla="*/ 1276702 w 6046260"/>
              <a:gd name="connsiteY7" fmla="*/ 2582866 h 3163389"/>
              <a:gd name="connsiteX8" fmla="*/ 1806092 w 6046260"/>
              <a:gd name="connsiteY8" fmla="*/ 2727245 h 3163389"/>
              <a:gd name="connsiteX9" fmla="*/ 2359545 w 6046260"/>
              <a:gd name="connsiteY9" fmla="*/ 2799434 h 3163389"/>
              <a:gd name="connsiteX10" fmla="*/ 2816745 w 6046260"/>
              <a:gd name="connsiteY10" fmla="*/ 3088192 h 3163389"/>
              <a:gd name="connsiteX11" fmla="*/ 3322071 w 6046260"/>
              <a:gd name="connsiteY11" fmla="*/ 3160382 h 3163389"/>
              <a:gd name="connsiteX12" fmla="*/ 4092092 w 6046260"/>
              <a:gd name="connsiteY12" fmla="*/ 3136318 h 3163389"/>
              <a:gd name="connsiteX13" fmla="*/ 4404913 w 6046260"/>
              <a:gd name="connsiteY13" fmla="*/ 3016003 h 3163389"/>
              <a:gd name="connsiteX14" fmla="*/ 4717734 w 6046260"/>
              <a:gd name="connsiteY14" fmla="*/ 2919750 h 3163389"/>
              <a:gd name="connsiteX15" fmla="*/ 4910239 w 6046260"/>
              <a:gd name="connsiteY15" fmla="*/ 2534739 h 3163389"/>
              <a:gd name="connsiteX16" fmla="*/ 5030555 w 6046260"/>
              <a:gd name="connsiteY16" fmla="*/ 2197855 h 3163389"/>
              <a:gd name="connsiteX17" fmla="*/ 5247124 w 6046260"/>
              <a:gd name="connsiteY17" fmla="*/ 2005350 h 3163389"/>
              <a:gd name="connsiteX18" fmla="*/ 5319313 w 6046260"/>
              <a:gd name="connsiteY18" fmla="*/ 1764718 h 3163389"/>
              <a:gd name="connsiteX19" fmla="*/ 5559945 w 6046260"/>
              <a:gd name="connsiteY19" fmla="*/ 1596276 h 3163389"/>
              <a:gd name="connsiteX20" fmla="*/ 5704324 w 6046260"/>
              <a:gd name="connsiteY20" fmla="*/ 1331582 h 3163389"/>
              <a:gd name="connsiteX21" fmla="*/ 5656197 w 6046260"/>
              <a:gd name="connsiteY21" fmla="*/ 1115013 h 3163389"/>
              <a:gd name="connsiteX22" fmla="*/ 5704324 w 6046260"/>
              <a:gd name="connsiteY22" fmla="*/ 946571 h 3163389"/>
              <a:gd name="connsiteX23" fmla="*/ 5824639 w 6046260"/>
              <a:gd name="connsiteY23" fmla="*/ 898445 h 3163389"/>
              <a:gd name="connsiteX24" fmla="*/ 6041208 w 6046260"/>
              <a:gd name="connsiteY24" fmla="*/ 922508 h 3163389"/>
              <a:gd name="connsiteX25" fmla="*/ 5969018 w 6046260"/>
              <a:gd name="connsiteY25" fmla="*/ 657813 h 3163389"/>
              <a:gd name="connsiteX26" fmla="*/ 5872766 w 6046260"/>
              <a:gd name="connsiteY26" fmla="*/ 465308 h 3163389"/>
              <a:gd name="connsiteX27" fmla="*/ 5439629 w 6046260"/>
              <a:gd name="connsiteY27" fmla="*/ 200613 h 3163389"/>
              <a:gd name="connsiteX28" fmla="*/ 5078681 w 6046260"/>
              <a:gd name="connsiteY28" fmla="*/ 32171 h 3163389"/>
              <a:gd name="connsiteX29" fmla="*/ 4501166 w 6046260"/>
              <a:gd name="connsiteY29" fmla="*/ 8108 h 3163389"/>
              <a:gd name="connsiteX30" fmla="*/ 4188345 w 6046260"/>
              <a:gd name="connsiteY30" fmla="*/ 8108 h 3163389"/>
              <a:gd name="connsiteX31" fmla="*/ 3875524 w 6046260"/>
              <a:gd name="connsiteY31" fmla="*/ 104360 h 3163389"/>
              <a:gd name="connsiteX32" fmla="*/ 3610829 w 6046260"/>
              <a:gd name="connsiteY32" fmla="*/ 128424 h 3163389"/>
              <a:gd name="connsiteX33" fmla="*/ 2896955 w 6046260"/>
              <a:gd name="connsiteY33" fmla="*/ 344992 h 3163389"/>
              <a:gd name="connsiteX0" fmla="*/ 2987241 w 6136546"/>
              <a:gd name="connsiteY0" fmla="*/ 344992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2987241 w 6136546"/>
              <a:gd name="connsiteY33" fmla="*/ 344992 h 3163389"/>
              <a:gd name="connsiteX0" fmla="*/ 3083494 w 6136546"/>
              <a:gd name="connsiteY0" fmla="*/ 312908 h 3163389"/>
              <a:gd name="connsiteX1" fmla="*/ 2353578 w 6136546"/>
              <a:gd name="connsiteY1" fmla="*/ 746045 h 3163389"/>
              <a:gd name="connsiteX2" fmla="*/ 187894 w 6136546"/>
              <a:gd name="connsiteY2" fmla="*/ 970634 h 3163389"/>
              <a:gd name="connsiteX3" fmla="*/ 115704 w 6136546"/>
              <a:gd name="connsiteY3" fmla="*/ 1500024 h 3163389"/>
              <a:gd name="connsiteX4" fmla="*/ 211957 w 6136546"/>
              <a:gd name="connsiteY4" fmla="*/ 1836908 h 3163389"/>
              <a:gd name="connsiteX5" fmla="*/ 500715 w 6136546"/>
              <a:gd name="connsiteY5" fmla="*/ 1957224 h 3163389"/>
              <a:gd name="connsiteX6" fmla="*/ 933852 w 6136546"/>
              <a:gd name="connsiteY6" fmla="*/ 2197855 h 3163389"/>
              <a:gd name="connsiteX7" fmla="*/ 1366988 w 6136546"/>
              <a:gd name="connsiteY7" fmla="*/ 2582866 h 3163389"/>
              <a:gd name="connsiteX8" fmla="*/ 1896378 w 6136546"/>
              <a:gd name="connsiteY8" fmla="*/ 2727245 h 3163389"/>
              <a:gd name="connsiteX9" fmla="*/ 2449831 w 6136546"/>
              <a:gd name="connsiteY9" fmla="*/ 2799434 h 3163389"/>
              <a:gd name="connsiteX10" fmla="*/ 2907031 w 6136546"/>
              <a:gd name="connsiteY10" fmla="*/ 3088192 h 3163389"/>
              <a:gd name="connsiteX11" fmla="*/ 3412357 w 6136546"/>
              <a:gd name="connsiteY11" fmla="*/ 3160382 h 3163389"/>
              <a:gd name="connsiteX12" fmla="*/ 4182378 w 6136546"/>
              <a:gd name="connsiteY12" fmla="*/ 3136318 h 3163389"/>
              <a:gd name="connsiteX13" fmla="*/ 4495199 w 6136546"/>
              <a:gd name="connsiteY13" fmla="*/ 3016003 h 3163389"/>
              <a:gd name="connsiteX14" fmla="*/ 4808020 w 6136546"/>
              <a:gd name="connsiteY14" fmla="*/ 2919750 h 3163389"/>
              <a:gd name="connsiteX15" fmla="*/ 5000525 w 6136546"/>
              <a:gd name="connsiteY15" fmla="*/ 2534739 h 3163389"/>
              <a:gd name="connsiteX16" fmla="*/ 5120841 w 6136546"/>
              <a:gd name="connsiteY16" fmla="*/ 2197855 h 3163389"/>
              <a:gd name="connsiteX17" fmla="*/ 5337410 w 6136546"/>
              <a:gd name="connsiteY17" fmla="*/ 2005350 h 3163389"/>
              <a:gd name="connsiteX18" fmla="*/ 5409599 w 6136546"/>
              <a:gd name="connsiteY18" fmla="*/ 1764718 h 3163389"/>
              <a:gd name="connsiteX19" fmla="*/ 5650231 w 6136546"/>
              <a:gd name="connsiteY19" fmla="*/ 1596276 h 3163389"/>
              <a:gd name="connsiteX20" fmla="*/ 5794610 w 6136546"/>
              <a:gd name="connsiteY20" fmla="*/ 1331582 h 3163389"/>
              <a:gd name="connsiteX21" fmla="*/ 5746483 w 6136546"/>
              <a:gd name="connsiteY21" fmla="*/ 1115013 h 3163389"/>
              <a:gd name="connsiteX22" fmla="*/ 5794610 w 6136546"/>
              <a:gd name="connsiteY22" fmla="*/ 946571 h 3163389"/>
              <a:gd name="connsiteX23" fmla="*/ 5914925 w 6136546"/>
              <a:gd name="connsiteY23" fmla="*/ 898445 h 3163389"/>
              <a:gd name="connsiteX24" fmla="*/ 6131494 w 6136546"/>
              <a:gd name="connsiteY24" fmla="*/ 922508 h 3163389"/>
              <a:gd name="connsiteX25" fmla="*/ 6059304 w 6136546"/>
              <a:gd name="connsiteY25" fmla="*/ 657813 h 3163389"/>
              <a:gd name="connsiteX26" fmla="*/ 5963052 w 6136546"/>
              <a:gd name="connsiteY26" fmla="*/ 465308 h 3163389"/>
              <a:gd name="connsiteX27" fmla="*/ 5529915 w 6136546"/>
              <a:gd name="connsiteY27" fmla="*/ 200613 h 3163389"/>
              <a:gd name="connsiteX28" fmla="*/ 5168967 w 6136546"/>
              <a:gd name="connsiteY28" fmla="*/ 32171 h 3163389"/>
              <a:gd name="connsiteX29" fmla="*/ 4591452 w 6136546"/>
              <a:gd name="connsiteY29" fmla="*/ 8108 h 3163389"/>
              <a:gd name="connsiteX30" fmla="*/ 4278631 w 6136546"/>
              <a:gd name="connsiteY30" fmla="*/ 8108 h 3163389"/>
              <a:gd name="connsiteX31" fmla="*/ 3965810 w 6136546"/>
              <a:gd name="connsiteY31" fmla="*/ 104360 h 3163389"/>
              <a:gd name="connsiteX32" fmla="*/ 3701115 w 6136546"/>
              <a:gd name="connsiteY32" fmla="*/ 128424 h 3163389"/>
              <a:gd name="connsiteX33" fmla="*/ 3083494 w 6136546"/>
              <a:gd name="connsiteY33" fmla="*/ 312908 h 3163389"/>
              <a:gd name="connsiteX0" fmla="*/ 3058792 w 6111844"/>
              <a:gd name="connsiteY0" fmla="*/ 312908 h 3163389"/>
              <a:gd name="connsiteX1" fmla="*/ 2328876 w 6111844"/>
              <a:gd name="connsiteY1" fmla="*/ 746045 h 3163389"/>
              <a:gd name="connsiteX2" fmla="*/ 1542813 w 6111844"/>
              <a:gd name="connsiteY2" fmla="*/ 1050844 h 3163389"/>
              <a:gd name="connsiteX3" fmla="*/ 91002 w 6111844"/>
              <a:gd name="connsiteY3" fmla="*/ 1500024 h 3163389"/>
              <a:gd name="connsiteX4" fmla="*/ 187255 w 6111844"/>
              <a:gd name="connsiteY4" fmla="*/ 1836908 h 3163389"/>
              <a:gd name="connsiteX5" fmla="*/ 476013 w 6111844"/>
              <a:gd name="connsiteY5" fmla="*/ 1957224 h 3163389"/>
              <a:gd name="connsiteX6" fmla="*/ 909150 w 6111844"/>
              <a:gd name="connsiteY6" fmla="*/ 2197855 h 3163389"/>
              <a:gd name="connsiteX7" fmla="*/ 1342286 w 6111844"/>
              <a:gd name="connsiteY7" fmla="*/ 2582866 h 3163389"/>
              <a:gd name="connsiteX8" fmla="*/ 1871676 w 6111844"/>
              <a:gd name="connsiteY8" fmla="*/ 2727245 h 3163389"/>
              <a:gd name="connsiteX9" fmla="*/ 2425129 w 6111844"/>
              <a:gd name="connsiteY9" fmla="*/ 2799434 h 3163389"/>
              <a:gd name="connsiteX10" fmla="*/ 2882329 w 6111844"/>
              <a:gd name="connsiteY10" fmla="*/ 3088192 h 3163389"/>
              <a:gd name="connsiteX11" fmla="*/ 3387655 w 6111844"/>
              <a:gd name="connsiteY11" fmla="*/ 3160382 h 3163389"/>
              <a:gd name="connsiteX12" fmla="*/ 4157676 w 6111844"/>
              <a:gd name="connsiteY12" fmla="*/ 3136318 h 3163389"/>
              <a:gd name="connsiteX13" fmla="*/ 4470497 w 6111844"/>
              <a:gd name="connsiteY13" fmla="*/ 3016003 h 3163389"/>
              <a:gd name="connsiteX14" fmla="*/ 4783318 w 6111844"/>
              <a:gd name="connsiteY14" fmla="*/ 2919750 h 3163389"/>
              <a:gd name="connsiteX15" fmla="*/ 4975823 w 6111844"/>
              <a:gd name="connsiteY15" fmla="*/ 2534739 h 3163389"/>
              <a:gd name="connsiteX16" fmla="*/ 5096139 w 6111844"/>
              <a:gd name="connsiteY16" fmla="*/ 2197855 h 3163389"/>
              <a:gd name="connsiteX17" fmla="*/ 5312708 w 6111844"/>
              <a:gd name="connsiteY17" fmla="*/ 2005350 h 3163389"/>
              <a:gd name="connsiteX18" fmla="*/ 5384897 w 6111844"/>
              <a:gd name="connsiteY18" fmla="*/ 1764718 h 3163389"/>
              <a:gd name="connsiteX19" fmla="*/ 5625529 w 6111844"/>
              <a:gd name="connsiteY19" fmla="*/ 1596276 h 3163389"/>
              <a:gd name="connsiteX20" fmla="*/ 5769908 w 6111844"/>
              <a:gd name="connsiteY20" fmla="*/ 1331582 h 3163389"/>
              <a:gd name="connsiteX21" fmla="*/ 5721781 w 6111844"/>
              <a:gd name="connsiteY21" fmla="*/ 1115013 h 3163389"/>
              <a:gd name="connsiteX22" fmla="*/ 5769908 w 6111844"/>
              <a:gd name="connsiteY22" fmla="*/ 946571 h 3163389"/>
              <a:gd name="connsiteX23" fmla="*/ 5890223 w 6111844"/>
              <a:gd name="connsiteY23" fmla="*/ 898445 h 3163389"/>
              <a:gd name="connsiteX24" fmla="*/ 6106792 w 6111844"/>
              <a:gd name="connsiteY24" fmla="*/ 922508 h 3163389"/>
              <a:gd name="connsiteX25" fmla="*/ 6034602 w 6111844"/>
              <a:gd name="connsiteY25" fmla="*/ 657813 h 3163389"/>
              <a:gd name="connsiteX26" fmla="*/ 5938350 w 6111844"/>
              <a:gd name="connsiteY26" fmla="*/ 465308 h 3163389"/>
              <a:gd name="connsiteX27" fmla="*/ 5505213 w 6111844"/>
              <a:gd name="connsiteY27" fmla="*/ 200613 h 3163389"/>
              <a:gd name="connsiteX28" fmla="*/ 5144265 w 6111844"/>
              <a:gd name="connsiteY28" fmla="*/ 32171 h 3163389"/>
              <a:gd name="connsiteX29" fmla="*/ 4566750 w 6111844"/>
              <a:gd name="connsiteY29" fmla="*/ 8108 h 3163389"/>
              <a:gd name="connsiteX30" fmla="*/ 4253929 w 6111844"/>
              <a:gd name="connsiteY30" fmla="*/ 8108 h 3163389"/>
              <a:gd name="connsiteX31" fmla="*/ 3941108 w 6111844"/>
              <a:gd name="connsiteY31" fmla="*/ 104360 h 3163389"/>
              <a:gd name="connsiteX32" fmla="*/ 3676413 w 6111844"/>
              <a:gd name="connsiteY32" fmla="*/ 128424 h 3163389"/>
              <a:gd name="connsiteX33" fmla="*/ 3058792 w 6111844"/>
              <a:gd name="connsiteY33" fmla="*/ 312908 h 3163389"/>
              <a:gd name="connsiteX0" fmla="*/ 2897522 w 5950574"/>
              <a:gd name="connsiteY0" fmla="*/ 312908 h 3163389"/>
              <a:gd name="connsiteX1" fmla="*/ 2167606 w 5950574"/>
              <a:gd name="connsiteY1" fmla="*/ 746045 h 3163389"/>
              <a:gd name="connsiteX2" fmla="*/ 1381543 w 5950574"/>
              <a:gd name="connsiteY2" fmla="*/ 1050844 h 3163389"/>
              <a:gd name="connsiteX3" fmla="*/ 988511 w 5950574"/>
              <a:gd name="connsiteY3" fmla="*/ 1371687 h 3163389"/>
              <a:gd name="connsiteX4" fmla="*/ 25985 w 5950574"/>
              <a:gd name="connsiteY4" fmla="*/ 1836908 h 3163389"/>
              <a:gd name="connsiteX5" fmla="*/ 314743 w 5950574"/>
              <a:gd name="connsiteY5" fmla="*/ 1957224 h 3163389"/>
              <a:gd name="connsiteX6" fmla="*/ 747880 w 5950574"/>
              <a:gd name="connsiteY6" fmla="*/ 2197855 h 3163389"/>
              <a:gd name="connsiteX7" fmla="*/ 1181016 w 5950574"/>
              <a:gd name="connsiteY7" fmla="*/ 2582866 h 3163389"/>
              <a:gd name="connsiteX8" fmla="*/ 1710406 w 5950574"/>
              <a:gd name="connsiteY8" fmla="*/ 2727245 h 3163389"/>
              <a:gd name="connsiteX9" fmla="*/ 2263859 w 5950574"/>
              <a:gd name="connsiteY9" fmla="*/ 2799434 h 3163389"/>
              <a:gd name="connsiteX10" fmla="*/ 2721059 w 5950574"/>
              <a:gd name="connsiteY10" fmla="*/ 3088192 h 3163389"/>
              <a:gd name="connsiteX11" fmla="*/ 3226385 w 5950574"/>
              <a:gd name="connsiteY11" fmla="*/ 3160382 h 3163389"/>
              <a:gd name="connsiteX12" fmla="*/ 3996406 w 5950574"/>
              <a:gd name="connsiteY12" fmla="*/ 3136318 h 3163389"/>
              <a:gd name="connsiteX13" fmla="*/ 4309227 w 5950574"/>
              <a:gd name="connsiteY13" fmla="*/ 3016003 h 3163389"/>
              <a:gd name="connsiteX14" fmla="*/ 4622048 w 5950574"/>
              <a:gd name="connsiteY14" fmla="*/ 2919750 h 3163389"/>
              <a:gd name="connsiteX15" fmla="*/ 4814553 w 5950574"/>
              <a:gd name="connsiteY15" fmla="*/ 2534739 h 3163389"/>
              <a:gd name="connsiteX16" fmla="*/ 4934869 w 5950574"/>
              <a:gd name="connsiteY16" fmla="*/ 2197855 h 3163389"/>
              <a:gd name="connsiteX17" fmla="*/ 5151438 w 5950574"/>
              <a:gd name="connsiteY17" fmla="*/ 2005350 h 3163389"/>
              <a:gd name="connsiteX18" fmla="*/ 5223627 w 5950574"/>
              <a:gd name="connsiteY18" fmla="*/ 1764718 h 3163389"/>
              <a:gd name="connsiteX19" fmla="*/ 5464259 w 5950574"/>
              <a:gd name="connsiteY19" fmla="*/ 1596276 h 3163389"/>
              <a:gd name="connsiteX20" fmla="*/ 5608638 w 5950574"/>
              <a:gd name="connsiteY20" fmla="*/ 1331582 h 3163389"/>
              <a:gd name="connsiteX21" fmla="*/ 5560511 w 5950574"/>
              <a:gd name="connsiteY21" fmla="*/ 1115013 h 3163389"/>
              <a:gd name="connsiteX22" fmla="*/ 5608638 w 5950574"/>
              <a:gd name="connsiteY22" fmla="*/ 946571 h 3163389"/>
              <a:gd name="connsiteX23" fmla="*/ 5728953 w 5950574"/>
              <a:gd name="connsiteY23" fmla="*/ 898445 h 3163389"/>
              <a:gd name="connsiteX24" fmla="*/ 5945522 w 5950574"/>
              <a:gd name="connsiteY24" fmla="*/ 922508 h 3163389"/>
              <a:gd name="connsiteX25" fmla="*/ 5873332 w 5950574"/>
              <a:gd name="connsiteY25" fmla="*/ 657813 h 3163389"/>
              <a:gd name="connsiteX26" fmla="*/ 5777080 w 5950574"/>
              <a:gd name="connsiteY26" fmla="*/ 465308 h 3163389"/>
              <a:gd name="connsiteX27" fmla="*/ 5343943 w 5950574"/>
              <a:gd name="connsiteY27" fmla="*/ 200613 h 3163389"/>
              <a:gd name="connsiteX28" fmla="*/ 4982995 w 5950574"/>
              <a:gd name="connsiteY28" fmla="*/ 32171 h 3163389"/>
              <a:gd name="connsiteX29" fmla="*/ 4405480 w 5950574"/>
              <a:gd name="connsiteY29" fmla="*/ 8108 h 3163389"/>
              <a:gd name="connsiteX30" fmla="*/ 4092659 w 5950574"/>
              <a:gd name="connsiteY30" fmla="*/ 8108 h 3163389"/>
              <a:gd name="connsiteX31" fmla="*/ 3779838 w 5950574"/>
              <a:gd name="connsiteY31" fmla="*/ 104360 h 3163389"/>
              <a:gd name="connsiteX32" fmla="*/ 3515143 w 5950574"/>
              <a:gd name="connsiteY32" fmla="*/ 128424 h 3163389"/>
              <a:gd name="connsiteX33" fmla="*/ 2897522 w 5950574"/>
              <a:gd name="connsiteY33" fmla="*/ 312908 h 3163389"/>
              <a:gd name="connsiteX0" fmla="*/ 2583832 w 5636884"/>
              <a:gd name="connsiteY0" fmla="*/ 312908 h 3163389"/>
              <a:gd name="connsiteX1" fmla="*/ 1853916 w 5636884"/>
              <a:gd name="connsiteY1" fmla="*/ 746045 h 3163389"/>
              <a:gd name="connsiteX2" fmla="*/ 1067853 w 5636884"/>
              <a:gd name="connsiteY2" fmla="*/ 1050844 h 3163389"/>
              <a:gd name="connsiteX3" fmla="*/ 674821 w 5636884"/>
              <a:gd name="connsiteY3" fmla="*/ 1371687 h 3163389"/>
              <a:gd name="connsiteX4" fmla="*/ 562527 w 5636884"/>
              <a:gd name="connsiteY4" fmla="*/ 1612319 h 3163389"/>
              <a:gd name="connsiteX5" fmla="*/ 1053 w 5636884"/>
              <a:gd name="connsiteY5" fmla="*/ 1957224 h 3163389"/>
              <a:gd name="connsiteX6" fmla="*/ 434190 w 5636884"/>
              <a:gd name="connsiteY6" fmla="*/ 2197855 h 3163389"/>
              <a:gd name="connsiteX7" fmla="*/ 867326 w 5636884"/>
              <a:gd name="connsiteY7" fmla="*/ 2582866 h 3163389"/>
              <a:gd name="connsiteX8" fmla="*/ 1396716 w 5636884"/>
              <a:gd name="connsiteY8" fmla="*/ 2727245 h 3163389"/>
              <a:gd name="connsiteX9" fmla="*/ 1950169 w 5636884"/>
              <a:gd name="connsiteY9" fmla="*/ 2799434 h 3163389"/>
              <a:gd name="connsiteX10" fmla="*/ 2407369 w 5636884"/>
              <a:gd name="connsiteY10" fmla="*/ 3088192 h 3163389"/>
              <a:gd name="connsiteX11" fmla="*/ 2912695 w 5636884"/>
              <a:gd name="connsiteY11" fmla="*/ 3160382 h 3163389"/>
              <a:gd name="connsiteX12" fmla="*/ 3682716 w 5636884"/>
              <a:gd name="connsiteY12" fmla="*/ 3136318 h 3163389"/>
              <a:gd name="connsiteX13" fmla="*/ 3995537 w 5636884"/>
              <a:gd name="connsiteY13" fmla="*/ 3016003 h 3163389"/>
              <a:gd name="connsiteX14" fmla="*/ 4308358 w 5636884"/>
              <a:gd name="connsiteY14" fmla="*/ 2919750 h 3163389"/>
              <a:gd name="connsiteX15" fmla="*/ 4500863 w 5636884"/>
              <a:gd name="connsiteY15" fmla="*/ 2534739 h 3163389"/>
              <a:gd name="connsiteX16" fmla="*/ 4621179 w 5636884"/>
              <a:gd name="connsiteY16" fmla="*/ 2197855 h 3163389"/>
              <a:gd name="connsiteX17" fmla="*/ 4837748 w 5636884"/>
              <a:gd name="connsiteY17" fmla="*/ 2005350 h 3163389"/>
              <a:gd name="connsiteX18" fmla="*/ 4909937 w 5636884"/>
              <a:gd name="connsiteY18" fmla="*/ 1764718 h 3163389"/>
              <a:gd name="connsiteX19" fmla="*/ 5150569 w 5636884"/>
              <a:gd name="connsiteY19" fmla="*/ 1596276 h 3163389"/>
              <a:gd name="connsiteX20" fmla="*/ 5294948 w 5636884"/>
              <a:gd name="connsiteY20" fmla="*/ 1331582 h 3163389"/>
              <a:gd name="connsiteX21" fmla="*/ 5246821 w 5636884"/>
              <a:gd name="connsiteY21" fmla="*/ 1115013 h 3163389"/>
              <a:gd name="connsiteX22" fmla="*/ 5294948 w 5636884"/>
              <a:gd name="connsiteY22" fmla="*/ 946571 h 3163389"/>
              <a:gd name="connsiteX23" fmla="*/ 5415263 w 5636884"/>
              <a:gd name="connsiteY23" fmla="*/ 898445 h 3163389"/>
              <a:gd name="connsiteX24" fmla="*/ 5631832 w 5636884"/>
              <a:gd name="connsiteY24" fmla="*/ 922508 h 3163389"/>
              <a:gd name="connsiteX25" fmla="*/ 5559642 w 5636884"/>
              <a:gd name="connsiteY25" fmla="*/ 657813 h 3163389"/>
              <a:gd name="connsiteX26" fmla="*/ 5463390 w 5636884"/>
              <a:gd name="connsiteY26" fmla="*/ 465308 h 3163389"/>
              <a:gd name="connsiteX27" fmla="*/ 5030253 w 5636884"/>
              <a:gd name="connsiteY27" fmla="*/ 200613 h 3163389"/>
              <a:gd name="connsiteX28" fmla="*/ 4669305 w 5636884"/>
              <a:gd name="connsiteY28" fmla="*/ 32171 h 3163389"/>
              <a:gd name="connsiteX29" fmla="*/ 4091790 w 5636884"/>
              <a:gd name="connsiteY29" fmla="*/ 8108 h 3163389"/>
              <a:gd name="connsiteX30" fmla="*/ 3778969 w 5636884"/>
              <a:gd name="connsiteY30" fmla="*/ 8108 h 3163389"/>
              <a:gd name="connsiteX31" fmla="*/ 3466148 w 5636884"/>
              <a:gd name="connsiteY31" fmla="*/ 104360 h 3163389"/>
              <a:gd name="connsiteX32" fmla="*/ 3201453 w 5636884"/>
              <a:gd name="connsiteY32" fmla="*/ 128424 h 3163389"/>
              <a:gd name="connsiteX33" fmla="*/ 2583832 w 5636884"/>
              <a:gd name="connsiteY33" fmla="*/ 312908 h 3163389"/>
              <a:gd name="connsiteX0" fmla="*/ 2176259 w 5229311"/>
              <a:gd name="connsiteY0" fmla="*/ 312908 h 3163389"/>
              <a:gd name="connsiteX1" fmla="*/ 1446343 w 5229311"/>
              <a:gd name="connsiteY1" fmla="*/ 746045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  <a:gd name="connsiteX0" fmla="*/ 2176259 w 5229311"/>
              <a:gd name="connsiteY0" fmla="*/ 312908 h 3163389"/>
              <a:gd name="connsiteX1" fmla="*/ 1569390 w 5229311"/>
              <a:gd name="connsiteY1" fmla="*/ 654442 h 3163389"/>
              <a:gd name="connsiteX2" fmla="*/ 660280 w 5229311"/>
              <a:gd name="connsiteY2" fmla="*/ 1050844 h 3163389"/>
              <a:gd name="connsiteX3" fmla="*/ 267248 w 5229311"/>
              <a:gd name="connsiteY3" fmla="*/ 1371687 h 3163389"/>
              <a:gd name="connsiteX4" fmla="*/ 154954 w 5229311"/>
              <a:gd name="connsiteY4" fmla="*/ 1612319 h 3163389"/>
              <a:gd name="connsiteX5" fmla="*/ 58701 w 5229311"/>
              <a:gd name="connsiteY5" fmla="*/ 1925139 h 3163389"/>
              <a:gd name="connsiteX6" fmla="*/ 26617 w 5229311"/>
              <a:gd name="connsiteY6" fmla="*/ 2197855 h 3163389"/>
              <a:gd name="connsiteX7" fmla="*/ 459753 w 5229311"/>
              <a:gd name="connsiteY7" fmla="*/ 2582866 h 3163389"/>
              <a:gd name="connsiteX8" fmla="*/ 989143 w 5229311"/>
              <a:gd name="connsiteY8" fmla="*/ 2727245 h 3163389"/>
              <a:gd name="connsiteX9" fmla="*/ 1542596 w 5229311"/>
              <a:gd name="connsiteY9" fmla="*/ 2799434 h 3163389"/>
              <a:gd name="connsiteX10" fmla="*/ 1999796 w 5229311"/>
              <a:gd name="connsiteY10" fmla="*/ 3088192 h 3163389"/>
              <a:gd name="connsiteX11" fmla="*/ 2505122 w 5229311"/>
              <a:gd name="connsiteY11" fmla="*/ 3160382 h 3163389"/>
              <a:gd name="connsiteX12" fmla="*/ 3275143 w 5229311"/>
              <a:gd name="connsiteY12" fmla="*/ 3136318 h 3163389"/>
              <a:gd name="connsiteX13" fmla="*/ 3587964 w 5229311"/>
              <a:gd name="connsiteY13" fmla="*/ 3016003 h 3163389"/>
              <a:gd name="connsiteX14" fmla="*/ 3900785 w 5229311"/>
              <a:gd name="connsiteY14" fmla="*/ 2919750 h 3163389"/>
              <a:gd name="connsiteX15" fmla="*/ 4093290 w 5229311"/>
              <a:gd name="connsiteY15" fmla="*/ 2534739 h 3163389"/>
              <a:gd name="connsiteX16" fmla="*/ 4213606 w 5229311"/>
              <a:gd name="connsiteY16" fmla="*/ 2197855 h 3163389"/>
              <a:gd name="connsiteX17" fmla="*/ 4430175 w 5229311"/>
              <a:gd name="connsiteY17" fmla="*/ 2005350 h 3163389"/>
              <a:gd name="connsiteX18" fmla="*/ 4502364 w 5229311"/>
              <a:gd name="connsiteY18" fmla="*/ 1764718 h 3163389"/>
              <a:gd name="connsiteX19" fmla="*/ 4742996 w 5229311"/>
              <a:gd name="connsiteY19" fmla="*/ 1596276 h 3163389"/>
              <a:gd name="connsiteX20" fmla="*/ 4887375 w 5229311"/>
              <a:gd name="connsiteY20" fmla="*/ 1331582 h 3163389"/>
              <a:gd name="connsiteX21" fmla="*/ 4839248 w 5229311"/>
              <a:gd name="connsiteY21" fmla="*/ 1115013 h 3163389"/>
              <a:gd name="connsiteX22" fmla="*/ 4887375 w 5229311"/>
              <a:gd name="connsiteY22" fmla="*/ 946571 h 3163389"/>
              <a:gd name="connsiteX23" fmla="*/ 5007690 w 5229311"/>
              <a:gd name="connsiteY23" fmla="*/ 898445 h 3163389"/>
              <a:gd name="connsiteX24" fmla="*/ 5224259 w 5229311"/>
              <a:gd name="connsiteY24" fmla="*/ 922508 h 3163389"/>
              <a:gd name="connsiteX25" fmla="*/ 5152069 w 5229311"/>
              <a:gd name="connsiteY25" fmla="*/ 657813 h 3163389"/>
              <a:gd name="connsiteX26" fmla="*/ 5055817 w 5229311"/>
              <a:gd name="connsiteY26" fmla="*/ 465308 h 3163389"/>
              <a:gd name="connsiteX27" fmla="*/ 4622680 w 5229311"/>
              <a:gd name="connsiteY27" fmla="*/ 200613 h 3163389"/>
              <a:gd name="connsiteX28" fmla="*/ 4261732 w 5229311"/>
              <a:gd name="connsiteY28" fmla="*/ 32171 h 3163389"/>
              <a:gd name="connsiteX29" fmla="*/ 3684217 w 5229311"/>
              <a:gd name="connsiteY29" fmla="*/ 8108 h 3163389"/>
              <a:gd name="connsiteX30" fmla="*/ 3371396 w 5229311"/>
              <a:gd name="connsiteY30" fmla="*/ 8108 h 3163389"/>
              <a:gd name="connsiteX31" fmla="*/ 3058575 w 5229311"/>
              <a:gd name="connsiteY31" fmla="*/ 104360 h 3163389"/>
              <a:gd name="connsiteX32" fmla="*/ 2793880 w 5229311"/>
              <a:gd name="connsiteY32" fmla="*/ 128424 h 3163389"/>
              <a:gd name="connsiteX33" fmla="*/ 2176259 w 5229311"/>
              <a:gd name="connsiteY33" fmla="*/ 312908 h 316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29311" h="3163389">
                <a:moveTo>
                  <a:pt x="2176259" y="312908"/>
                </a:moveTo>
                <a:cubicBezTo>
                  <a:pt x="1972178" y="400578"/>
                  <a:pt x="1822053" y="531453"/>
                  <a:pt x="1569390" y="654442"/>
                </a:cubicBezTo>
                <a:cubicBezTo>
                  <a:pt x="1316727" y="777431"/>
                  <a:pt x="877304" y="931303"/>
                  <a:pt x="660280" y="1050844"/>
                </a:cubicBezTo>
                <a:cubicBezTo>
                  <a:pt x="443256" y="1170385"/>
                  <a:pt x="351469" y="1278108"/>
                  <a:pt x="267248" y="1371687"/>
                </a:cubicBezTo>
                <a:cubicBezTo>
                  <a:pt x="183027" y="1465266"/>
                  <a:pt x="189712" y="1520077"/>
                  <a:pt x="154954" y="1612319"/>
                </a:cubicBezTo>
                <a:cubicBezTo>
                  <a:pt x="120196" y="1704561"/>
                  <a:pt x="80090" y="1827550"/>
                  <a:pt x="58701" y="1925139"/>
                </a:cubicBezTo>
                <a:cubicBezTo>
                  <a:pt x="37312" y="2022728"/>
                  <a:pt x="-40225" y="2088234"/>
                  <a:pt x="26617" y="2197855"/>
                </a:cubicBezTo>
                <a:cubicBezTo>
                  <a:pt x="93459" y="2307476"/>
                  <a:pt x="299332" y="2494634"/>
                  <a:pt x="459753" y="2582866"/>
                </a:cubicBezTo>
                <a:cubicBezTo>
                  <a:pt x="620174" y="2671098"/>
                  <a:pt x="808669" y="2691150"/>
                  <a:pt x="989143" y="2727245"/>
                </a:cubicBezTo>
                <a:cubicBezTo>
                  <a:pt x="1169617" y="2763340"/>
                  <a:pt x="1374154" y="2739276"/>
                  <a:pt x="1542596" y="2799434"/>
                </a:cubicBezTo>
                <a:cubicBezTo>
                  <a:pt x="1711038" y="2859592"/>
                  <a:pt x="1839375" y="3028034"/>
                  <a:pt x="1999796" y="3088192"/>
                </a:cubicBezTo>
                <a:cubicBezTo>
                  <a:pt x="2160217" y="3148350"/>
                  <a:pt x="2292564" y="3152361"/>
                  <a:pt x="2505122" y="3160382"/>
                </a:cubicBezTo>
                <a:cubicBezTo>
                  <a:pt x="2717680" y="3168403"/>
                  <a:pt x="3094669" y="3160381"/>
                  <a:pt x="3275143" y="3136318"/>
                </a:cubicBezTo>
                <a:cubicBezTo>
                  <a:pt x="3455617" y="3112255"/>
                  <a:pt x="3483690" y="3052098"/>
                  <a:pt x="3587964" y="3016003"/>
                </a:cubicBezTo>
                <a:cubicBezTo>
                  <a:pt x="3692238" y="2979908"/>
                  <a:pt x="3816564" y="2999961"/>
                  <a:pt x="3900785" y="2919750"/>
                </a:cubicBezTo>
                <a:cubicBezTo>
                  <a:pt x="3985006" y="2839539"/>
                  <a:pt x="4041153" y="2655055"/>
                  <a:pt x="4093290" y="2534739"/>
                </a:cubicBezTo>
                <a:cubicBezTo>
                  <a:pt x="4145427" y="2414423"/>
                  <a:pt x="4157459" y="2286086"/>
                  <a:pt x="4213606" y="2197855"/>
                </a:cubicBezTo>
                <a:cubicBezTo>
                  <a:pt x="4269753" y="2109624"/>
                  <a:pt x="4382049" y="2077540"/>
                  <a:pt x="4430175" y="2005350"/>
                </a:cubicBezTo>
                <a:cubicBezTo>
                  <a:pt x="4478301" y="1933161"/>
                  <a:pt x="4450227" y="1832897"/>
                  <a:pt x="4502364" y="1764718"/>
                </a:cubicBezTo>
                <a:cubicBezTo>
                  <a:pt x="4554501" y="1696539"/>
                  <a:pt x="4678828" y="1668465"/>
                  <a:pt x="4742996" y="1596276"/>
                </a:cubicBezTo>
                <a:cubicBezTo>
                  <a:pt x="4807165" y="1524087"/>
                  <a:pt x="4871333" y="1411792"/>
                  <a:pt x="4887375" y="1331582"/>
                </a:cubicBezTo>
                <a:cubicBezTo>
                  <a:pt x="4903417" y="1251372"/>
                  <a:pt x="4839248" y="1179181"/>
                  <a:pt x="4839248" y="1115013"/>
                </a:cubicBezTo>
                <a:cubicBezTo>
                  <a:pt x="4839248" y="1050845"/>
                  <a:pt x="4859301" y="982666"/>
                  <a:pt x="4887375" y="946571"/>
                </a:cubicBezTo>
                <a:cubicBezTo>
                  <a:pt x="4915449" y="910476"/>
                  <a:pt x="4951543" y="902455"/>
                  <a:pt x="5007690" y="898445"/>
                </a:cubicBezTo>
                <a:cubicBezTo>
                  <a:pt x="5063837" y="894435"/>
                  <a:pt x="5200196" y="962613"/>
                  <a:pt x="5224259" y="922508"/>
                </a:cubicBezTo>
                <a:cubicBezTo>
                  <a:pt x="5248322" y="882403"/>
                  <a:pt x="5180143" y="734013"/>
                  <a:pt x="5152069" y="657813"/>
                </a:cubicBezTo>
                <a:cubicBezTo>
                  <a:pt x="5123995" y="581613"/>
                  <a:pt x="5144049" y="541508"/>
                  <a:pt x="5055817" y="465308"/>
                </a:cubicBezTo>
                <a:cubicBezTo>
                  <a:pt x="4967586" y="389108"/>
                  <a:pt x="4755027" y="272802"/>
                  <a:pt x="4622680" y="200613"/>
                </a:cubicBezTo>
                <a:cubicBezTo>
                  <a:pt x="4490333" y="128424"/>
                  <a:pt x="4418142" y="64255"/>
                  <a:pt x="4261732" y="32171"/>
                </a:cubicBezTo>
                <a:cubicBezTo>
                  <a:pt x="4105322" y="87"/>
                  <a:pt x="3832606" y="12118"/>
                  <a:pt x="3684217" y="8108"/>
                </a:cubicBezTo>
                <a:cubicBezTo>
                  <a:pt x="3535828" y="4098"/>
                  <a:pt x="3475670" y="-7934"/>
                  <a:pt x="3371396" y="8108"/>
                </a:cubicBezTo>
                <a:cubicBezTo>
                  <a:pt x="3267122" y="24150"/>
                  <a:pt x="3154827" y="84307"/>
                  <a:pt x="3058575" y="104360"/>
                </a:cubicBezTo>
                <a:cubicBezTo>
                  <a:pt x="2962323" y="124413"/>
                  <a:pt x="2940933" y="93666"/>
                  <a:pt x="2793880" y="128424"/>
                </a:cubicBezTo>
                <a:cubicBezTo>
                  <a:pt x="2646827" y="163182"/>
                  <a:pt x="2380340" y="225238"/>
                  <a:pt x="2176259" y="312908"/>
                </a:cubicBezTo>
                <a:close/>
              </a:path>
            </a:pathLst>
          </a:custGeom>
          <a:noFill/>
          <a:ln w="1016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4414289" y="943687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142" name="Group 141"/>
          <p:cNvGrpSpPr/>
          <p:nvPr/>
        </p:nvGrpSpPr>
        <p:grpSpPr>
          <a:xfrm rot="3640179">
            <a:off x="518769" y="8507230"/>
            <a:ext cx="2964043" cy="1670668"/>
            <a:chOff x="5277806" y="6967800"/>
            <a:chExt cx="2964043" cy="1670668"/>
          </a:xfrm>
        </p:grpSpPr>
        <p:sp>
          <p:nvSpPr>
            <p:cNvPr id="144" name="Freeform 143"/>
            <p:cNvSpPr/>
            <p:nvPr/>
          </p:nvSpPr>
          <p:spPr>
            <a:xfrm>
              <a:off x="5277806" y="6967800"/>
              <a:ext cx="2964043" cy="1670668"/>
            </a:xfrm>
            <a:custGeom>
              <a:avLst/>
              <a:gdLst>
                <a:gd name="connsiteX0" fmla="*/ 0 w 4039737"/>
                <a:gd name="connsiteY0" fmla="*/ 2251880 h 2251880"/>
                <a:gd name="connsiteX1" fmla="*/ 914400 w 4039737"/>
                <a:gd name="connsiteY1" fmla="*/ 1937982 h 2251880"/>
                <a:gd name="connsiteX2" fmla="*/ 1596788 w 4039737"/>
                <a:gd name="connsiteY2" fmla="*/ 1869743 h 2251880"/>
                <a:gd name="connsiteX3" fmla="*/ 3780430 w 4039737"/>
                <a:gd name="connsiteY3" fmla="*/ 764274 h 2251880"/>
                <a:gd name="connsiteX4" fmla="*/ 4039737 w 4039737"/>
                <a:gd name="connsiteY4" fmla="*/ 0 h 2251880"/>
                <a:gd name="connsiteX0" fmla="*/ 0 w 3125337"/>
                <a:gd name="connsiteY0" fmla="*/ 1937982 h 1937982"/>
                <a:gd name="connsiteX1" fmla="*/ 682388 w 3125337"/>
                <a:gd name="connsiteY1" fmla="*/ 1869743 h 1937982"/>
                <a:gd name="connsiteX2" fmla="*/ 2866030 w 3125337"/>
                <a:gd name="connsiteY2" fmla="*/ 764274 h 1937982"/>
                <a:gd name="connsiteX3" fmla="*/ 3125337 w 3125337"/>
                <a:gd name="connsiteY3" fmla="*/ 0 h 1937982"/>
                <a:gd name="connsiteX0" fmla="*/ 0 w 3047327"/>
                <a:gd name="connsiteY0" fmla="*/ 1937418 h 1937418"/>
                <a:gd name="connsiteX1" fmla="*/ 604378 w 3047327"/>
                <a:gd name="connsiteY1" fmla="*/ 1869743 h 1937418"/>
                <a:gd name="connsiteX2" fmla="*/ 2788020 w 3047327"/>
                <a:gd name="connsiteY2" fmla="*/ 764274 h 1937418"/>
                <a:gd name="connsiteX3" fmla="*/ 3047327 w 3047327"/>
                <a:gd name="connsiteY3" fmla="*/ 0 h 1937418"/>
                <a:gd name="connsiteX0" fmla="*/ 0 w 2964043"/>
                <a:gd name="connsiteY0" fmla="*/ 1670668 h 1670668"/>
                <a:gd name="connsiteX1" fmla="*/ 604378 w 2964043"/>
                <a:gd name="connsiteY1" fmla="*/ 1602993 h 1670668"/>
                <a:gd name="connsiteX2" fmla="*/ 2788020 w 2964043"/>
                <a:gd name="connsiteY2" fmla="*/ 497524 h 1670668"/>
                <a:gd name="connsiteX3" fmla="*/ 2964043 w 2964043"/>
                <a:gd name="connsiteY3" fmla="*/ 0 h 167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043" h="1670668">
                  <a:moveTo>
                    <a:pt x="0" y="1670668"/>
                  </a:moveTo>
                  <a:lnTo>
                    <a:pt x="604378" y="1602993"/>
                  </a:lnTo>
                  <a:lnTo>
                    <a:pt x="2788020" y="497524"/>
                  </a:lnTo>
                  <a:lnTo>
                    <a:pt x="2964043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 rot="19970630">
              <a:off x="6111397" y="8019565"/>
              <a:ext cx="1051839" cy="3384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ctangle 145"/>
            <p:cNvSpPr/>
            <p:nvPr/>
          </p:nvSpPr>
          <p:spPr>
            <a:xfrm rot="19982051">
              <a:off x="6102193" y="8014384"/>
              <a:ext cx="1066183" cy="344189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</a:p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7" name="Rectangle 146"/>
          <p:cNvSpPr/>
          <p:nvPr/>
        </p:nvSpPr>
        <p:spPr>
          <a:xfrm>
            <a:off x="9498057" y="639562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TextBox 147"/>
          <p:cNvSpPr txBox="1"/>
          <p:nvPr/>
        </p:nvSpPr>
        <p:spPr>
          <a:xfrm>
            <a:off x="9832238" y="657825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LITTLE SATURN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Phase II, </a:t>
            </a:r>
            <a:r>
              <a:rPr lang="en-US" sz="3600" b="1" dirty="0" smtClean="0">
                <a:latin typeface="Georgia" panose="02040502050405020303" pitchFamily="18" charset="0"/>
              </a:rPr>
              <a:t>Execut</a:t>
            </a:r>
            <a:r>
              <a:rPr lang="en-US" sz="3600" b="1" dirty="0" smtClean="0">
                <a:latin typeface="Georgia" panose="02040502050405020303" pitchFamily="18" charset="0"/>
              </a:rPr>
              <a:t>ion</a:t>
            </a:r>
            <a:endParaRPr lang="en-US" sz="3600" b="1" dirty="0" smtClean="0">
              <a:latin typeface="Georgia" panose="02040502050405020303" pitchFamily="18" charset="0"/>
            </a:endParaRP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27-31 December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49" name="Picture 14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4562" y="2020836"/>
            <a:ext cx="1004612" cy="1141441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10409024" y="3405902"/>
            <a:ext cx="65142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0        25      </a:t>
            </a:r>
            <a:r>
              <a:rPr lang="en-US" sz="2400" b="1" dirty="0"/>
              <a:t>5</a:t>
            </a:r>
            <a:r>
              <a:rPr lang="en-US" sz="2400" b="1" dirty="0" smtClean="0"/>
              <a:t>0       75     100    125     150    175    200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10604311" y="3190344"/>
            <a:ext cx="6005015" cy="185754"/>
            <a:chOff x="686494" y="24472836"/>
            <a:chExt cx="5930142" cy="210876"/>
          </a:xfrm>
        </p:grpSpPr>
        <p:grpSp>
          <p:nvGrpSpPr>
            <p:cNvPr id="152" name="Group 151"/>
            <p:cNvGrpSpPr/>
            <p:nvPr/>
          </p:nvGrpSpPr>
          <p:grpSpPr>
            <a:xfrm>
              <a:off x="686494" y="24472836"/>
              <a:ext cx="3702626" cy="210876"/>
              <a:chOff x="-527978" y="24568252"/>
              <a:chExt cx="6223658" cy="210876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ectangle 157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3" name="Group 152"/>
            <p:cNvGrpSpPr/>
            <p:nvPr/>
          </p:nvGrpSpPr>
          <p:grpSpPr>
            <a:xfrm>
              <a:off x="4388413" y="24473263"/>
              <a:ext cx="2228223" cy="208877"/>
              <a:chOff x="-545851" y="24566064"/>
              <a:chExt cx="3745368" cy="208877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 rot="2003174">
            <a:off x="7313569" y="10616076"/>
            <a:ext cx="932217" cy="2433453"/>
            <a:chOff x="7919332" y="9418150"/>
            <a:chExt cx="932217" cy="2433453"/>
          </a:xfrm>
        </p:grpSpPr>
        <p:sp>
          <p:nvSpPr>
            <p:cNvPr id="163" name="Freeform 162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63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43" name="Freeform 42"/>
          <p:cNvSpPr/>
          <p:nvPr/>
        </p:nvSpPr>
        <p:spPr>
          <a:xfrm>
            <a:off x="2026656" y="794084"/>
            <a:ext cx="6010439" cy="16266695"/>
          </a:xfrm>
          <a:custGeom>
            <a:avLst/>
            <a:gdLst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858165 w 6010439"/>
              <a:gd name="connsiteY21" fmla="*/ 12945979 h 16266695"/>
              <a:gd name="connsiteX22" fmla="*/ 2834102 w 6010439"/>
              <a:gd name="connsiteY22" fmla="*/ 12970042 h 16266695"/>
              <a:gd name="connsiteX23" fmla="*/ 2545344 w 6010439"/>
              <a:gd name="connsiteY23" fmla="*/ 13571621 h 16266695"/>
              <a:gd name="connsiteX24" fmla="*/ 3026607 w 6010439"/>
              <a:gd name="connsiteY24" fmla="*/ 14245390 h 16266695"/>
              <a:gd name="connsiteX25" fmla="*/ 4061323 w 6010439"/>
              <a:gd name="connsiteY25" fmla="*/ 14534148 h 16266695"/>
              <a:gd name="connsiteX26" fmla="*/ 5047912 w 6010439"/>
              <a:gd name="connsiteY26" fmla="*/ 14895095 h 16266695"/>
              <a:gd name="connsiteX27" fmla="*/ 5408860 w 6010439"/>
              <a:gd name="connsiteY27" fmla="*/ 15183853 h 16266695"/>
              <a:gd name="connsiteX28" fmla="*/ 5625428 w 6010439"/>
              <a:gd name="connsiteY28" fmla="*/ 15689179 h 16266695"/>
              <a:gd name="connsiteX29" fmla="*/ 5890123 w 6010439"/>
              <a:gd name="connsiteY29" fmla="*/ 16002000 h 16266695"/>
              <a:gd name="connsiteX30" fmla="*/ 6010439 w 6010439"/>
              <a:gd name="connsiteY30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858165 w 6010439"/>
              <a:gd name="connsiteY21" fmla="*/ 12945979 h 16266695"/>
              <a:gd name="connsiteX22" fmla="*/ 2545344 w 6010439"/>
              <a:gd name="connsiteY22" fmla="*/ 13571621 h 16266695"/>
              <a:gd name="connsiteX23" fmla="*/ 3026607 w 6010439"/>
              <a:gd name="connsiteY23" fmla="*/ 14245390 h 16266695"/>
              <a:gd name="connsiteX24" fmla="*/ 4061323 w 6010439"/>
              <a:gd name="connsiteY24" fmla="*/ 1453414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858165 w 6010439"/>
              <a:gd name="connsiteY21" fmla="*/ 12945979 h 16266695"/>
              <a:gd name="connsiteX22" fmla="*/ 2545344 w 6010439"/>
              <a:gd name="connsiteY22" fmla="*/ 13571621 h 16266695"/>
              <a:gd name="connsiteX23" fmla="*/ 3026607 w 6010439"/>
              <a:gd name="connsiteY23" fmla="*/ 14245390 h 16266695"/>
              <a:gd name="connsiteX24" fmla="*/ 4156573 w 6010439"/>
              <a:gd name="connsiteY24" fmla="*/ 1443889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858165 w 6010439"/>
              <a:gd name="connsiteY21" fmla="*/ 12945979 h 16266695"/>
              <a:gd name="connsiteX22" fmla="*/ 2545344 w 6010439"/>
              <a:gd name="connsiteY22" fmla="*/ 13571621 h 16266695"/>
              <a:gd name="connsiteX23" fmla="*/ 3388557 w 6010439"/>
              <a:gd name="connsiteY23" fmla="*/ 14073940 h 16266695"/>
              <a:gd name="connsiteX24" fmla="*/ 4156573 w 6010439"/>
              <a:gd name="connsiteY24" fmla="*/ 1443889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858165 w 6010439"/>
              <a:gd name="connsiteY21" fmla="*/ 12945979 h 16266695"/>
              <a:gd name="connsiteX22" fmla="*/ 2697744 w 6010439"/>
              <a:gd name="connsiteY22" fmla="*/ 13743071 h 16266695"/>
              <a:gd name="connsiteX23" fmla="*/ 3388557 w 6010439"/>
              <a:gd name="connsiteY23" fmla="*/ 14073940 h 16266695"/>
              <a:gd name="connsiteX24" fmla="*/ 4156573 w 6010439"/>
              <a:gd name="connsiteY24" fmla="*/ 1443889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80060 w 6010439"/>
              <a:gd name="connsiteY20" fmla="*/ 12488779 h 16266695"/>
              <a:gd name="connsiteX21" fmla="*/ 2972465 w 6010439"/>
              <a:gd name="connsiteY21" fmla="*/ 13098379 h 16266695"/>
              <a:gd name="connsiteX22" fmla="*/ 2697744 w 6010439"/>
              <a:gd name="connsiteY22" fmla="*/ 13743071 h 16266695"/>
              <a:gd name="connsiteX23" fmla="*/ 3388557 w 6010439"/>
              <a:gd name="connsiteY23" fmla="*/ 14073940 h 16266695"/>
              <a:gd name="connsiteX24" fmla="*/ 4156573 w 6010439"/>
              <a:gd name="connsiteY24" fmla="*/ 1443889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3561010 w 6010439"/>
              <a:gd name="connsiteY20" fmla="*/ 12488779 h 16266695"/>
              <a:gd name="connsiteX21" fmla="*/ 2972465 w 6010439"/>
              <a:gd name="connsiteY21" fmla="*/ 13098379 h 16266695"/>
              <a:gd name="connsiteX22" fmla="*/ 2697744 w 6010439"/>
              <a:gd name="connsiteY22" fmla="*/ 13743071 h 16266695"/>
              <a:gd name="connsiteX23" fmla="*/ 3388557 w 6010439"/>
              <a:gd name="connsiteY23" fmla="*/ 14073940 h 16266695"/>
              <a:gd name="connsiteX24" fmla="*/ 4156573 w 6010439"/>
              <a:gd name="connsiteY24" fmla="*/ 14438898 h 16266695"/>
              <a:gd name="connsiteX25" fmla="*/ 5047912 w 6010439"/>
              <a:gd name="connsiteY25" fmla="*/ 14895095 h 16266695"/>
              <a:gd name="connsiteX26" fmla="*/ 5408860 w 6010439"/>
              <a:gd name="connsiteY26" fmla="*/ 15183853 h 16266695"/>
              <a:gd name="connsiteX27" fmla="*/ 5625428 w 6010439"/>
              <a:gd name="connsiteY27" fmla="*/ 15689179 h 16266695"/>
              <a:gd name="connsiteX28" fmla="*/ 5890123 w 6010439"/>
              <a:gd name="connsiteY28" fmla="*/ 16002000 h 16266695"/>
              <a:gd name="connsiteX29" fmla="*/ 6010439 w 6010439"/>
              <a:gd name="connsiteY29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4069344 w 6010439"/>
              <a:gd name="connsiteY20" fmla="*/ 12636166 h 16266695"/>
              <a:gd name="connsiteX21" fmla="*/ 3561010 w 6010439"/>
              <a:gd name="connsiteY21" fmla="*/ 12488779 h 16266695"/>
              <a:gd name="connsiteX22" fmla="*/ 2972465 w 6010439"/>
              <a:gd name="connsiteY22" fmla="*/ 13098379 h 16266695"/>
              <a:gd name="connsiteX23" fmla="*/ 2697744 w 6010439"/>
              <a:gd name="connsiteY23" fmla="*/ 13743071 h 16266695"/>
              <a:gd name="connsiteX24" fmla="*/ 3388557 w 6010439"/>
              <a:gd name="connsiteY24" fmla="*/ 14073940 h 16266695"/>
              <a:gd name="connsiteX25" fmla="*/ 4156573 w 6010439"/>
              <a:gd name="connsiteY25" fmla="*/ 14438898 h 16266695"/>
              <a:gd name="connsiteX26" fmla="*/ 5047912 w 6010439"/>
              <a:gd name="connsiteY26" fmla="*/ 14895095 h 16266695"/>
              <a:gd name="connsiteX27" fmla="*/ 5408860 w 6010439"/>
              <a:gd name="connsiteY27" fmla="*/ 15183853 h 16266695"/>
              <a:gd name="connsiteX28" fmla="*/ 5625428 w 6010439"/>
              <a:gd name="connsiteY28" fmla="*/ 15689179 h 16266695"/>
              <a:gd name="connsiteX29" fmla="*/ 5890123 w 6010439"/>
              <a:gd name="connsiteY29" fmla="*/ 16002000 h 16266695"/>
              <a:gd name="connsiteX30" fmla="*/ 6010439 w 6010439"/>
              <a:gd name="connsiteY30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133512 w 6010439"/>
              <a:gd name="connsiteY19" fmla="*/ 11983453 h 16266695"/>
              <a:gd name="connsiteX20" fmla="*/ 4069344 w 6010439"/>
              <a:gd name="connsiteY20" fmla="*/ 12636166 h 16266695"/>
              <a:gd name="connsiteX21" fmla="*/ 3503860 w 6010439"/>
              <a:gd name="connsiteY21" fmla="*/ 12679279 h 16266695"/>
              <a:gd name="connsiteX22" fmla="*/ 2972465 w 6010439"/>
              <a:gd name="connsiteY22" fmla="*/ 13098379 h 16266695"/>
              <a:gd name="connsiteX23" fmla="*/ 2697744 w 6010439"/>
              <a:gd name="connsiteY23" fmla="*/ 13743071 h 16266695"/>
              <a:gd name="connsiteX24" fmla="*/ 3388557 w 6010439"/>
              <a:gd name="connsiteY24" fmla="*/ 14073940 h 16266695"/>
              <a:gd name="connsiteX25" fmla="*/ 4156573 w 6010439"/>
              <a:gd name="connsiteY25" fmla="*/ 14438898 h 16266695"/>
              <a:gd name="connsiteX26" fmla="*/ 5047912 w 6010439"/>
              <a:gd name="connsiteY26" fmla="*/ 14895095 h 16266695"/>
              <a:gd name="connsiteX27" fmla="*/ 5408860 w 6010439"/>
              <a:gd name="connsiteY27" fmla="*/ 15183853 h 16266695"/>
              <a:gd name="connsiteX28" fmla="*/ 5625428 w 6010439"/>
              <a:gd name="connsiteY28" fmla="*/ 15689179 h 16266695"/>
              <a:gd name="connsiteX29" fmla="*/ 5890123 w 6010439"/>
              <a:gd name="connsiteY29" fmla="*/ 16002000 h 16266695"/>
              <a:gd name="connsiteX30" fmla="*/ 6010439 w 6010439"/>
              <a:gd name="connsiteY30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09449 w 6010439"/>
              <a:gd name="connsiteY18" fmla="*/ 11622505 h 16266695"/>
              <a:gd name="connsiteX19" fmla="*/ 4381162 w 6010439"/>
              <a:gd name="connsiteY19" fmla="*/ 11907253 h 16266695"/>
              <a:gd name="connsiteX20" fmla="*/ 4069344 w 6010439"/>
              <a:gd name="connsiteY20" fmla="*/ 12636166 h 16266695"/>
              <a:gd name="connsiteX21" fmla="*/ 3503860 w 6010439"/>
              <a:gd name="connsiteY21" fmla="*/ 12679279 h 16266695"/>
              <a:gd name="connsiteX22" fmla="*/ 2972465 w 6010439"/>
              <a:gd name="connsiteY22" fmla="*/ 13098379 h 16266695"/>
              <a:gd name="connsiteX23" fmla="*/ 2697744 w 6010439"/>
              <a:gd name="connsiteY23" fmla="*/ 13743071 h 16266695"/>
              <a:gd name="connsiteX24" fmla="*/ 3388557 w 6010439"/>
              <a:gd name="connsiteY24" fmla="*/ 14073940 h 16266695"/>
              <a:gd name="connsiteX25" fmla="*/ 4156573 w 6010439"/>
              <a:gd name="connsiteY25" fmla="*/ 14438898 h 16266695"/>
              <a:gd name="connsiteX26" fmla="*/ 5047912 w 6010439"/>
              <a:gd name="connsiteY26" fmla="*/ 14895095 h 16266695"/>
              <a:gd name="connsiteX27" fmla="*/ 5408860 w 6010439"/>
              <a:gd name="connsiteY27" fmla="*/ 15183853 h 16266695"/>
              <a:gd name="connsiteX28" fmla="*/ 5625428 w 6010439"/>
              <a:gd name="connsiteY28" fmla="*/ 15689179 h 16266695"/>
              <a:gd name="connsiteX29" fmla="*/ 5890123 w 6010439"/>
              <a:gd name="connsiteY29" fmla="*/ 16002000 h 16266695"/>
              <a:gd name="connsiteX30" fmla="*/ 6010439 w 6010439"/>
              <a:gd name="connsiteY30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724439 w 6010439"/>
              <a:gd name="connsiteY17" fmla="*/ 11165305 h 16266695"/>
              <a:gd name="connsiteX18" fmla="*/ 4185649 w 6010439"/>
              <a:gd name="connsiteY18" fmla="*/ 11546305 h 16266695"/>
              <a:gd name="connsiteX19" fmla="*/ 4381162 w 6010439"/>
              <a:gd name="connsiteY19" fmla="*/ 11907253 h 16266695"/>
              <a:gd name="connsiteX20" fmla="*/ 4069344 w 6010439"/>
              <a:gd name="connsiteY20" fmla="*/ 12636166 h 16266695"/>
              <a:gd name="connsiteX21" fmla="*/ 3503860 w 6010439"/>
              <a:gd name="connsiteY21" fmla="*/ 12679279 h 16266695"/>
              <a:gd name="connsiteX22" fmla="*/ 2972465 w 6010439"/>
              <a:gd name="connsiteY22" fmla="*/ 13098379 h 16266695"/>
              <a:gd name="connsiteX23" fmla="*/ 2697744 w 6010439"/>
              <a:gd name="connsiteY23" fmla="*/ 13743071 h 16266695"/>
              <a:gd name="connsiteX24" fmla="*/ 3388557 w 6010439"/>
              <a:gd name="connsiteY24" fmla="*/ 14073940 h 16266695"/>
              <a:gd name="connsiteX25" fmla="*/ 4156573 w 6010439"/>
              <a:gd name="connsiteY25" fmla="*/ 14438898 h 16266695"/>
              <a:gd name="connsiteX26" fmla="*/ 5047912 w 6010439"/>
              <a:gd name="connsiteY26" fmla="*/ 14895095 h 16266695"/>
              <a:gd name="connsiteX27" fmla="*/ 5408860 w 6010439"/>
              <a:gd name="connsiteY27" fmla="*/ 15183853 h 16266695"/>
              <a:gd name="connsiteX28" fmla="*/ 5625428 w 6010439"/>
              <a:gd name="connsiteY28" fmla="*/ 15689179 h 16266695"/>
              <a:gd name="connsiteX29" fmla="*/ 5890123 w 6010439"/>
              <a:gd name="connsiteY29" fmla="*/ 16002000 h 16266695"/>
              <a:gd name="connsiteX30" fmla="*/ 6010439 w 6010439"/>
              <a:gd name="connsiteY30" fmla="*/ 16266695 h 16266695"/>
              <a:gd name="connsiteX0" fmla="*/ 884986 w 6010439"/>
              <a:gd name="connsiteY0" fmla="*/ 0 h 16266695"/>
              <a:gd name="connsiteX1" fmla="*/ 1149681 w 6010439"/>
              <a:gd name="connsiteY1" fmla="*/ 673769 h 16266695"/>
              <a:gd name="connsiteX2" fmla="*/ 1125618 w 6010439"/>
              <a:gd name="connsiteY2" fmla="*/ 914400 h 16266695"/>
              <a:gd name="connsiteX3" fmla="*/ 1197807 w 6010439"/>
              <a:gd name="connsiteY3" fmla="*/ 1852863 h 16266695"/>
              <a:gd name="connsiteX4" fmla="*/ 1366249 w 6010439"/>
              <a:gd name="connsiteY4" fmla="*/ 2334127 h 16266695"/>
              <a:gd name="connsiteX5" fmla="*/ 1318123 w 6010439"/>
              <a:gd name="connsiteY5" fmla="*/ 2695074 h 16266695"/>
              <a:gd name="connsiteX6" fmla="*/ 1053428 w 6010439"/>
              <a:gd name="connsiteY6" fmla="*/ 3128211 h 16266695"/>
              <a:gd name="connsiteX7" fmla="*/ 427786 w 6010439"/>
              <a:gd name="connsiteY7" fmla="*/ 3898232 h 16266695"/>
              <a:gd name="connsiteX8" fmla="*/ 90902 w 6010439"/>
              <a:gd name="connsiteY8" fmla="*/ 4740442 h 16266695"/>
              <a:gd name="connsiteX9" fmla="*/ 18712 w 6010439"/>
              <a:gd name="connsiteY9" fmla="*/ 5606716 h 16266695"/>
              <a:gd name="connsiteX10" fmla="*/ 379660 w 6010439"/>
              <a:gd name="connsiteY10" fmla="*/ 6256421 h 16266695"/>
              <a:gd name="connsiteX11" fmla="*/ 1245933 w 6010439"/>
              <a:gd name="connsiteY11" fmla="*/ 7243011 h 16266695"/>
              <a:gd name="connsiteX12" fmla="*/ 1318123 w 6010439"/>
              <a:gd name="connsiteY12" fmla="*/ 8085221 h 16266695"/>
              <a:gd name="connsiteX13" fmla="*/ 1342186 w 6010439"/>
              <a:gd name="connsiteY13" fmla="*/ 9071811 h 16266695"/>
              <a:gd name="connsiteX14" fmla="*/ 1751260 w 6010439"/>
              <a:gd name="connsiteY14" fmla="*/ 9962148 h 16266695"/>
              <a:gd name="connsiteX15" fmla="*/ 2112207 w 6010439"/>
              <a:gd name="connsiteY15" fmla="*/ 10323095 h 16266695"/>
              <a:gd name="connsiteX16" fmla="*/ 2761912 w 6010439"/>
              <a:gd name="connsiteY16" fmla="*/ 10611853 h 16266695"/>
              <a:gd name="connsiteX17" fmla="*/ 3440694 w 6010439"/>
              <a:gd name="connsiteY17" fmla="*/ 10845466 h 16266695"/>
              <a:gd name="connsiteX18" fmla="*/ 3724439 w 6010439"/>
              <a:gd name="connsiteY18" fmla="*/ 11165305 h 16266695"/>
              <a:gd name="connsiteX19" fmla="*/ 4185649 w 6010439"/>
              <a:gd name="connsiteY19" fmla="*/ 11546305 h 16266695"/>
              <a:gd name="connsiteX20" fmla="*/ 4381162 w 6010439"/>
              <a:gd name="connsiteY20" fmla="*/ 11907253 h 16266695"/>
              <a:gd name="connsiteX21" fmla="*/ 4069344 w 6010439"/>
              <a:gd name="connsiteY21" fmla="*/ 12636166 h 16266695"/>
              <a:gd name="connsiteX22" fmla="*/ 3503860 w 6010439"/>
              <a:gd name="connsiteY22" fmla="*/ 12679279 h 16266695"/>
              <a:gd name="connsiteX23" fmla="*/ 2972465 w 6010439"/>
              <a:gd name="connsiteY23" fmla="*/ 13098379 h 16266695"/>
              <a:gd name="connsiteX24" fmla="*/ 2697744 w 6010439"/>
              <a:gd name="connsiteY24" fmla="*/ 13743071 h 16266695"/>
              <a:gd name="connsiteX25" fmla="*/ 3388557 w 6010439"/>
              <a:gd name="connsiteY25" fmla="*/ 14073940 h 16266695"/>
              <a:gd name="connsiteX26" fmla="*/ 4156573 w 6010439"/>
              <a:gd name="connsiteY26" fmla="*/ 14438898 h 16266695"/>
              <a:gd name="connsiteX27" fmla="*/ 5047912 w 6010439"/>
              <a:gd name="connsiteY27" fmla="*/ 14895095 h 16266695"/>
              <a:gd name="connsiteX28" fmla="*/ 5408860 w 6010439"/>
              <a:gd name="connsiteY28" fmla="*/ 15183853 h 16266695"/>
              <a:gd name="connsiteX29" fmla="*/ 5625428 w 6010439"/>
              <a:gd name="connsiteY29" fmla="*/ 15689179 h 16266695"/>
              <a:gd name="connsiteX30" fmla="*/ 5890123 w 6010439"/>
              <a:gd name="connsiteY30" fmla="*/ 16002000 h 16266695"/>
              <a:gd name="connsiteX31" fmla="*/ 6010439 w 6010439"/>
              <a:gd name="connsiteY31" fmla="*/ 16266695 h 1626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10439" h="16266695">
                <a:moveTo>
                  <a:pt x="884986" y="0"/>
                </a:moveTo>
                <a:cubicBezTo>
                  <a:pt x="997281" y="260684"/>
                  <a:pt x="1109576" y="521369"/>
                  <a:pt x="1149681" y="673769"/>
                </a:cubicBezTo>
                <a:cubicBezTo>
                  <a:pt x="1189786" y="826169"/>
                  <a:pt x="1117597" y="717884"/>
                  <a:pt x="1125618" y="914400"/>
                </a:cubicBezTo>
                <a:cubicBezTo>
                  <a:pt x="1133639" y="1110916"/>
                  <a:pt x="1157702" y="1616242"/>
                  <a:pt x="1197807" y="1852863"/>
                </a:cubicBezTo>
                <a:cubicBezTo>
                  <a:pt x="1237912" y="2089484"/>
                  <a:pt x="1346196" y="2193759"/>
                  <a:pt x="1366249" y="2334127"/>
                </a:cubicBezTo>
                <a:cubicBezTo>
                  <a:pt x="1386302" y="2474495"/>
                  <a:pt x="1370260" y="2562727"/>
                  <a:pt x="1318123" y="2695074"/>
                </a:cubicBezTo>
                <a:cubicBezTo>
                  <a:pt x="1265986" y="2827421"/>
                  <a:pt x="1201818" y="2927685"/>
                  <a:pt x="1053428" y="3128211"/>
                </a:cubicBezTo>
                <a:cubicBezTo>
                  <a:pt x="905038" y="3328737"/>
                  <a:pt x="588207" y="3629527"/>
                  <a:pt x="427786" y="3898232"/>
                </a:cubicBezTo>
                <a:cubicBezTo>
                  <a:pt x="267365" y="4166937"/>
                  <a:pt x="159081" y="4455695"/>
                  <a:pt x="90902" y="4740442"/>
                </a:cubicBezTo>
                <a:cubicBezTo>
                  <a:pt x="22723" y="5025189"/>
                  <a:pt x="-29414" y="5354053"/>
                  <a:pt x="18712" y="5606716"/>
                </a:cubicBezTo>
                <a:cubicBezTo>
                  <a:pt x="66838" y="5859379"/>
                  <a:pt x="175123" y="5983705"/>
                  <a:pt x="379660" y="6256421"/>
                </a:cubicBezTo>
                <a:cubicBezTo>
                  <a:pt x="584197" y="6529137"/>
                  <a:pt x="1089523" y="6938211"/>
                  <a:pt x="1245933" y="7243011"/>
                </a:cubicBezTo>
                <a:cubicBezTo>
                  <a:pt x="1402343" y="7547811"/>
                  <a:pt x="1302081" y="7780421"/>
                  <a:pt x="1318123" y="8085221"/>
                </a:cubicBezTo>
                <a:cubicBezTo>
                  <a:pt x="1334165" y="8390021"/>
                  <a:pt x="1269997" y="8758990"/>
                  <a:pt x="1342186" y="9071811"/>
                </a:cubicBezTo>
                <a:cubicBezTo>
                  <a:pt x="1414375" y="9384632"/>
                  <a:pt x="1622923" y="9753601"/>
                  <a:pt x="1751260" y="9962148"/>
                </a:cubicBezTo>
                <a:cubicBezTo>
                  <a:pt x="1879597" y="10170695"/>
                  <a:pt x="1943765" y="10214811"/>
                  <a:pt x="2112207" y="10323095"/>
                </a:cubicBezTo>
                <a:cubicBezTo>
                  <a:pt x="2280649" y="10431379"/>
                  <a:pt x="2540498" y="10524791"/>
                  <a:pt x="2761912" y="10611853"/>
                </a:cubicBezTo>
                <a:cubicBezTo>
                  <a:pt x="2983326" y="10698915"/>
                  <a:pt x="3280273" y="10753224"/>
                  <a:pt x="3440694" y="10845466"/>
                </a:cubicBezTo>
                <a:cubicBezTo>
                  <a:pt x="3601115" y="10937708"/>
                  <a:pt x="3600280" y="11048498"/>
                  <a:pt x="3724439" y="11165305"/>
                </a:cubicBezTo>
                <a:cubicBezTo>
                  <a:pt x="3848598" y="11282112"/>
                  <a:pt x="4076195" y="11422647"/>
                  <a:pt x="4185649" y="11546305"/>
                </a:cubicBezTo>
                <a:cubicBezTo>
                  <a:pt x="4295103" y="11669963"/>
                  <a:pt x="4400546" y="11725610"/>
                  <a:pt x="4381162" y="11907253"/>
                </a:cubicBezTo>
                <a:cubicBezTo>
                  <a:pt x="4361778" y="12088896"/>
                  <a:pt x="4164761" y="12551945"/>
                  <a:pt x="4069344" y="12636166"/>
                </a:cubicBezTo>
                <a:cubicBezTo>
                  <a:pt x="3973927" y="12720387"/>
                  <a:pt x="3686673" y="12602244"/>
                  <a:pt x="3503860" y="12679279"/>
                </a:cubicBezTo>
                <a:cubicBezTo>
                  <a:pt x="3321047" y="12756314"/>
                  <a:pt x="3106818" y="12921080"/>
                  <a:pt x="2972465" y="13098379"/>
                </a:cubicBezTo>
                <a:cubicBezTo>
                  <a:pt x="2838112" y="13275678"/>
                  <a:pt x="2628395" y="13580478"/>
                  <a:pt x="2697744" y="13743071"/>
                </a:cubicBezTo>
                <a:cubicBezTo>
                  <a:pt x="2767093" y="13905664"/>
                  <a:pt x="3145419" y="13957969"/>
                  <a:pt x="3388557" y="14073940"/>
                </a:cubicBezTo>
                <a:cubicBezTo>
                  <a:pt x="3631695" y="14189911"/>
                  <a:pt x="3880014" y="14302039"/>
                  <a:pt x="4156573" y="14438898"/>
                </a:cubicBezTo>
                <a:cubicBezTo>
                  <a:pt x="4433132" y="14575757"/>
                  <a:pt x="4839198" y="14770936"/>
                  <a:pt x="5047912" y="14895095"/>
                </a:cubicBezTo>
                <a:cubicBezTo>
                  <a:pt x="5256626" y="15019254"/>
                  <a:pt x="5312607" y="15051506"/>
                  <a:pt x="5408860" y="15183853"/>
                </a:cubicBezTo>
                <a:cubicBezTo>
                  <a:pt x="5505113" y="15316200"/>
                  <a:pt x="5545218" y="15552821"/>
                  <a:pt x="5625428" y="15689179"/>
                </a:cubicBezTo>
                <a:cubicBezTo>
                  <a:pt x="5705639" y="15825537"/>
                  <a:pt x="5825955" y="15905747"/>
                  <a:pt x="5890123" y="16002000"/>
                </a:cubicBezTo>
                <a:cubicBezTo>
                  <a:pt x="5954291" y="16098253"/>
                  <a:pt x="5982365" y="16182474"/>
                  <a:pt x="6010439" y="16266695"/>
                </a:cubicBezTo>
              </a:path>
            </a:pathLst>
          </a:custGeom>
          <a:noFill/>
          <a:ln w="1016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2176850" y="649705"/>
            <a:ext cx="6991213" cy="16435137"/>
          </a:xfrm>
          <a:custGeom>
            <a:avLst/>
            <a:gdLst>
              <a:gd name="connsiteX0" fmla="*/ 879171 w 6991213"/>
              <a:gd name="connsiteY0" fmla="*/ 0 h 16435137"/>
              <a:gd name="connsiteX1" fmla="*/ 1071676 w 6991213"/>
              <a:gd name="connsiteY1" fmla="*/ 433137 h 16435137"/>
              <a:gd name="connsiteX2" fmla="*/ 1119803 w 6991213"/>
              <a:gd name="connsiteY2" fmla="*/ 1203158 h 16435137"/>
              <a:gd name="connsiteX3" fmla="*/ 1143866 w 6991213"/>
              <a:gd name="connsiteY3" fmla="*/ 1636295 h 16435137"/>
              <a:gd name="connsiteX4" fmla="*/ 1288245 w 6991213"/>
              <a:gd name="connsiteY4" fmla="*/ 2141621 h 16435137"/>
              <a:gd name="connsiteX5" fmla="*/ 1312308 w 6991213"/>
              <a:gd name="connsiteY5" fmla="*/ 2671011 h 16435137"/>
              <a:gd name="connsiteX6" fmla="*/ 1191992 w 6991213"/>
              <a:gd name="connsiteY6" fmla="*/ 3007895 h 16435137"/>
              <a:gd name="connsiteX7" fmla="*/ 903234 w 6991213"/>
              <a:gd name="connsiteY7" fmla="*/ 3489158 h 16435137"/>
              <a:gd name="connsiteX8" fmla="*/ 470097 w 6991213"/>
              <a:gd name="connsiteY8" fmla="*/ 4042611 h 16435137"/>
              <a:gd name="connsiteX9" fmla="*/ 157276 w 6991213"/>
              <a:gd name="connsiteY9" fmla="*/ 4644190 h 16435137"/>
              <a:gd name="connsiteX10" fmla="*/ 12897 w 6991213"/>
              <a:gd name="connsiteY10" fmla="*/ 5245769 h 16435137"/>
              <a:gd name="connsiteX11" fmla="*/ 36961 w 6991213"/>
              <a:gd name="connsiteY11" fmla="*/ 5727032 h 16435137"/>
              <a:gd name="connsiteX12" fmla="*/ 277592 w 6991213"/>
              <a:gd name="connsiteY12" fmla="*/ 6232358 h 16435137"/>
              <a:gd name="connsiteX13" fmla="*/ 686666 w 6991213"/>
              <a:gd name="connsiteY13" fmla="*/ 6737684 h 16435137"/>
              <a:gd name="connsiteX14" fmla="*/ 1143866 w 6991213"/>
              <a:gd name="connsiteY14" fmla="*/ 7122695 h 16435137"/>
              <a:gd name="connsiteX15" fmla="*/ 1336371 w 6991213"/>
              <a:gd name="connsiteY15" fmla="*/ 7579895 h 16435137"/>
              <a:gd name="connsiteX16" fmla="*/ 1312308 w 6991213"/>
              <a:gd name="connsiteY16" fmla="*/ 8734927 h 16435137"/>
              <a:gd name="connsiteX17" fmla="*/ 1649192 w 6991213"/>
              <a:gd name="connsiteY17" fmla="*/ 9745579 h 16435137"/>
              <a:gd name="connsiteX18" fmla="*/ 1962013 w 6991213"/>
              <a:gd name="connsiteY18" fmla="*/ 10106527 h 16435137"/>
              <a:gd name="connsiteX19" fmla="*/ 2515466 w 6991213"/>
              <a:gd name="connsiteY19" fmla="*/ 10250906 h 16435137"/>
              <a:gd name="connsiteX20" fmla="*/ 3141108 w 6991213"/>
              <a:gd name="connsiteY20" fmla="*/ 10467474 h 16435137"/>
              <a:gd name="connsiteX21" fmla="*/ 3598308 w 6991213"/>
              <a:gd name="connsiteY21" fmla="*/ 10611853 h 16435137"/>
              <a:gd name="connsiteX22" fmla="*/ 3790813 w 6991213"/>
              <a:gd name="connsiteY22" fmla="*/ 10948737 h 16435137"/>
              <a:gd name="connsiteX23" fmla="*/ 4055508 w 6991213"/>
              <a:gd name="connsiteY23" fmla="*/ 11381874 h 16435137"/>
              <a:gd name="connsiteX24" fmla="*/ 4344266 w 6991213"/>
              <a:gd name="connsiteY24" fmla="*/ 11670632 h 16435137"/>
              <a:gd name="connsiteX25" fmla="*/ 4464582 w 6991213"/>
              <a:gd name="connsiteY25" fmla="*/ 12055642 h 16435137"/>
              <a:gd name="connsiteX26" fmla="*/ 4320203 w 6991213"/>
              <a:gd name="connsiteY26" fmla="*/ 12849727 h 16435137"/>
              <a:gd name="connsiteX27" fmla="*/ 3935192 w 6991213"/>
              <a:gd name="connsiteY27" fmla="*/ 13090358 h 16435137"/>
              <a:gd name="connsiteX28" fmla="*/ 3526118 w 6991213"/>
              <a:gd name="connsiteY28" fmla="*/ 13114421 h 16435137"/>
              <a:gd name="connsiteX29" fmla="*/ 3092982 w 6991213"/>
              <a:gd name="connsiteY29" fmla="*/ 13427242 h 16435137"/>
              <a:gd name="connsiteX30" fmla="*/ 2900476 w 6991213"/>
              <a:gd name="connsiteY30" fmla="*/ 13691937 h 16435137"/>
              <a:gd name="connsiteX31" fmla="*/ 3237361 w 6991213"/>
              <a:gd name="connsiteY31" fmla="*/ 13836316 h 16435137"/>
              <a:gd name="connsiteX32" fmla="*/ 4416455 w 6991213"/>
              <a:gd name="connsiteY32" fmla="*/ 14389769 h 16435137"/>
              <a:gd name="connsiteX33" fmla="*/ 4945845 w 6991213"/>
              <a:gd name="connsiteY33" fmla="*/ 14606337 h 16435137"/>
              <a:gd name="connsiteX34" fmla="*/ 5330855 w 6991213"/>
              <a:gd name="connsiteY34" fmla="*/ 15015411 h 16435137"/>
              <a:gd name="connsiteX35" fmla="*/ 5691803 w 6991213"/>
              <a:gd name="connsiteY35" fmla="*/ 15496674 h 16435137"/>
              <a:gd name="connsiteX36" fmla="*/ 5908371 w 6991213"/>
              <a:gd name="connsiteY36" fmla="*/ 15881684 h 16435137"/>
              <a:gd name="connsiteX37" fmla="*/ 6341508 w 6991213"/>
              <a:gd name="connsiteY37" fmla="*/ 16170442 h 16435137"/>
              <a:gd name="connsiteX38" fmla="*/ 6702455 w 6991213"/>
              <a:gd name="connsiteY38" fmla="*/ 16266695 h 16435137"/>
              <a:gd name="connsiteX39" fmla="*/ 6991213 w 6991213"/>
              <a:gd name="connsiteY39" fmla="*/ 16435137 h 1643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991213" h="16435137">
                <a:moveTo>
                  <a:pt x="879171" y="0"/>
                </a:moveTo>
                <a:cubicBezTo>
                  <a:pt x="955371" y="116305"/>
                  <a:pt x="1031571" y="232611"/>
                  <a:pt x="1071676" y="433137"/>
                </a:cubicBezTo>
                <a:cubicBezTo>
                  <a:pt x="1111781" y="633663"/>
                  <a:pt x="1107771" y="1002632"/>
                  <a:pt x="1119803" y="1203158"/>
                </a:cubicBezTo>
                <a:cubicBezTo>
                  <a:pt x="1131835" y="1403684"/>
                  <a:pt x="1115792" y="1479884"/>
                  <a:pt x="1143866" y="1636295"/>
                </a:cubicBezTo>
                <a:cubicBezTo>
                  <a:pt x="1171940" y="1792706"/>
                  <a:pt x="1260171" y="1969168"/>
                  <a:pt x="1288245" y="2141621"/>
                </a:cubicBezTo>
                <a:cubicBezTo>
                  <a:pt x="1316319" y="2314074"/>
                  <a:pt x="1328350" y="2526632"/>
                  <a:pt x="1312308" y="2671011"/>
                </a:cubicBezTo>
                <a:cubicBezTo>
                  <a:pt x="1296266" y="2815390"/>
                  <a:pt x="1260171" y="2871537"/>
                  <a:pt x="1191992" y="3007895"/>
                </a:cubicBezTo>
                <a:cubicBezTo>
                  <a:pt x="1123813" y="3144253"/>
                  <a:pt x="1023550" y="3316705"/>
                  <a:pt x="903234" y="3489158"/>
                </a:cubicBezTo>
                <a:cubicBezTo>
                  <a:pt x="782918" y="3661611"/>
                  <a:pt x="594423" y="3850106"/>
                  <a:pt x="470097" y="4042611"/>
                </a:cubicBezTo>
                <a:cubicBezTo>
                  <a:pt x="345771" y="4235116"/>
                  <a:pt x="233476" y="4443664"/>
                  <a:pt x="157276" y="4644190"/>
                </a:cubicBezTo>
                <a:cubicBezTo>
                  <a:pt x="81076" y="4844716"/>
                  <a:pt x="32949" y="5065295"/>
                  <a:pt x="12897" y="5245769"/>
                </a:cubicBezTo>
                <a:cubicBezTo>
                  <a:pt x="-7155" y="5426243"/>
                  <a:pt x="-7155" y="5562601"/>
                  <a:pt x="36961" y="5727032"/>
                </a:cubicBezTo>
                <a:cubicBezTo>
                  <a:pt x="81077" y="5891463"/>
                  <a:pt x="169308" y="6063916"/>
                  <a:pt x="277592" y="6232358"/>
                </a:cubicBezTo>
                <a:cubicBezTo>
                  <a:pt x="385876" y="6400800"/>
                  <a:pt x="542287" y="6589295"/>
                  <a:pt x="686666" y="6737684"/>
                </a:cubicBezTo>
                <a:cubicBezTo>
                  <a:pt x="831045" y="6886074"/>
                  <a:pt x="1035582" y="6982327"/>
                  <a:pt x="1143866" y="7122695"/>
                </a:cubicBezTo>
                <a:cubicBezTo>
                  <a:pt x="1252150" y="7263063"/>
                  <a:pt x="1308297" y="7311190"/>
                  <a:pt x="1336371" y="7579895"/>
                </a:cubicBezTo>
                <a:cubicBezTo>
                  <a:pt x="1364445" y="7848600"/>
                  <a:pt x="1260171" y="8373980"/>
                  <a:pt x="1312308" y="8734927"/>
                </a:cubicBezTo>
                <a:cubicBezTo>
                  <a:pt x="1364445" y="9095874"/>
                  <a:pt x="1540908" y="9516979"/>
                  <a:pt x="1649192" y="9745579"/>
                </a:cubicBezTo>
                <a:cubicBezTo>
                  <a:pt x="1757476" y="9974179"/>
                  <a:pt x="1817634" y="10022306"/>
                  <a:pt x="1962013" y="10106527"/>
                </a:cubicBezTo>
                <a:cubicBezTo>
                  <a:pt x="2106392" y="10190748"/>
                  <a:pt x="2318950" y="10190748"/>
                  <a:pt x="2515466" y="10250906"/>
                </a:cubicBezTo>
                <a:cubicBezTo>
                  <a:pt x="2711982" y="10311064"/>
                  <a:pt x="2960634" y="10407316"/>
                  <a:pt x="3141108" y="10467474"/>
                </a:cubicBezTo>
                <a:cubicBezTo>
                  <a:pt x="3321582" y="10527632"/>
                  <a:pt x="3490024" y="10531643"/>
                  <a:pt x="3598308" y="10611853"/>
                </a:cubicBezTo>
                <a:cubicBezTo>
                  <a:pt x="3706592" y="10692063"/>
                  <a:pt x="3714613" y="10820400"/>
                  <a:pt x="3790813" y="10948737"/>
                </a:cubicBezTo>
                <a:cubicBezTo>
                  <a:pt x="3867013" y="11077074"/>
                  <a:pt x="3963266" y="11261558"/>
                  <a:pt x="4055508" y="11381874"/>
                </a:cubicBezTo>
                <a:cubicBezTo>
                  <a:pt x="4147750" y="11502190"/>
                  <a:pt x="4276087" y="11558337"/>
                  <a:pt x="4344266" y="11670632"/>
                </a:cubicBezTo>
                <a:cubicBezTo>
                  <a:pt x="4412445" y="11782927"/>
                  <a:pt x="4468592" y="11859126"/>
                  <a:pt x="4464582" y="12055642"/>
                </a:cubicBezTo>
                <a:cubicBezTo>
                  <a:pt x="4460572" y="12252158"/>
                  <a:pt x="4408435" y="12677274"/>
                  <a:pt x="4320203" y="12849727"/>
                </a:cubicBezTo>
                <a:cubicBezTo>
                  <a:pt x="4231971" y="13022180"/>
                  <a:pt x="4067539" y="13046242"/>
                  <a:pt x="3935192" y="13090358"/>
                </a:cubicBezTo>
                <a:cubicBezTo>
                  <a:pt x="3802845" y="13134474"/>
                  <a:pt x="3666486" y="13058274"/>
                  <a:pt x="3526118" y="13114421"/>
                </a:cubicBezTo>
                <a:cubicBezTo>
                  <a:pt x="3385750" y="13170568"/>
                  <a:pt x="3197256" y="13330989"/>
                  <a:pt x="3092982" y="13427242"/>
                </a:cubicBezTo>
                <a:cubicBezTo>
                  <a:pt x="2988708" y="13523495"/>
                  <a:pt x="2876413" y="13623758"/>
                  <a:pt x="2900476" y="13691937"/>
                </a:cubicBezTo>
                <a:cubicBezTo>
                  <a:pt x="2924539" y="13760116"/>
                  <a:pt x="3237361" y="13836316"/>
                  <a:pt x="3237361" y="13836316"/>
                </a:cubicBezTo>
                <a:lnTo>
                  <a:pt x="4416455" y="14389769"/>
                </a:lnTo>
                <a:cubicBezTo>
                  <a:pt x="4701202" y="14518106"/>
                  <a:pt x="4793445" y="14502063"/>
                  <a:pt x="4945845" y="14606337"/>
                </a:cubicBezTo>
                <a:cubicBezTo>
                  <a:pt x="5098245" y="14710611"/>
                  <a:pt x="5206529" y="14867022"/>
                  <a:pt x="5330855" y="15015411"/>
                </a:cubicBezTo>
                <a:cubicBezTo>
                  <a:pt x="5455181" y="15163800"/>
                  <a:pt x="5595550" y="15352295"/>
                  <a:pt x="5691803" y="15496674"/>
                </a:cubicBezTo>
                <a:cubicBezTo>
                  <a:pt x="5788056" y="15641053"/>
                  <a:pt x="5800087" y="15769389"/>
                  <a:pt x="5908371" y="15881684"/>
                </a:cubicBezTo>
                <a:cubicBezTo>
                  <a:pt x="6016655" y="15993979"/>
                  <a:pt x="6209161" y="16106274"/>
                  <a:pt x="6341508" y="16170442"/>
                </a:cubicBezTo>
                <a:cubicBezTo>
                  <a:pt x="6473855" y="16234610"/>
                  <a:pt x="6594171" y="16222579"/>
                  <a:pt x="6702455" y="16266695"/>
                </a:cubicBezTo>
                <a:cubicBezTo>
                  <a:pt x="6810739" y="16310811"/>
                  <a:pt x="6939076" y="16411074"/>
                  <a:pt x="6991213" y="16435137"/>
                </a:cubicBezTo>
              </a:path>
            </a:pathLst>
          </a:custGeom>
          <a:noFill/>
          <a:ln w="1016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6049540" y="10806910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191" name="Freeform 190"/>
          <p:cNvSpPr/>
          <p:nvPr/>
        </p:nvSpPr>
        <p:spPr>
          <a:xfrm rot="10800000" flipV="1">
            <a:off x="6853367" y="10568860"/>
            <a:ext cx="4058152" cy="3171824"/>
          </a:xfrm>
          <a:custGeom>
            <a:avLst/>
            <a:gdLst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2514600 w 5155290"/>
              <a:gd name="connsiteY2" fmla="*/ 2520010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038475 w 5155290"/>
              <a:gd name="connsiteY3" fmla="*/ 2910535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3025"/>
              <a:gd name="connsiteY0" fmla="*/ 129235 h 4115319"/>
              <a:gd name="connsiteX1" fmla="*/ 866775 w 5153025"/>
              <a:gd name="connsiteY1" fmla="*/ 1157935 h 4115319"/>
              <a:gd name="connsiteX2" fmla="*/ 1962150 w 5153025"/>
              <a:gd name="connsiteY2" fmla="*/ 2091385 h 4115319"/>
              <a:gd name="connsiteX3" fmla="*/ 3038475 w 5153025"/>
              <a:gd name="connsiteY3" fmla="*/ 2910535 h 4115319"/>
              <a:gd name="connsiteX4" fmla="*/ 4333875 w 5153025"/>
              <a:gd name="connsiteY4" fmla="*/ 3748735 h 4115319"/>
              <a:gd name="connsiteX5" fmla="*/ 4667250 w 5153025"/>
              <a:gd name="connsiteY5" fmla="*/ 3910660 h 4115319"/>
              <a:gd name="connsiteX6" fmla="*/ 4533900 w 5153025"/>
              <a:gd name="connsiteY6" fmla="*/ 4044010 h 4115319"/>
              <a:gd name="connsiteX7" fmla="*/ 5153025 w 5153025"/>
              <a:gd name="connsiteY7" fmla="*/ 4091635 h 4115319"/>
              <a:gd name="connsiteX8" fmla="*/ 4743450 w 5153025"/>
              <a:gd name="connsiteY8" fmla="*/ 3663010 h 4115319"/>
              <a:gd name="connsiteX9" fmla="*/ 4762500 w 5153025"/>
              <a:gd name="connsiteY9" fmla="*/ 3824935 h 4115319"/>
              <a:gd name="connsiteX10" fmla="*/ 4391025 w 5153025"/>
              <a:gd name="connsiteY10" fmla="*/ 3653485 h 4115319"/>
              <a:gd name="connsiteX11" fmla="*/ 3143250 w 5153025"/>
              <a:gd name="connsiteY11" fmla="*/ 2796235 h 4115319"/>
              <a:gd name="connsiteX12" fmla="*/ 2085975 w 5153025"/>
              <a:gd name="connsiteY12" fmla="*/ 1938985 h 4115319"/>
              <a:gd name="connsiteX13" fmla="*/ 552450 w 5153025"/>
              <a:gd name="connsiteY13" fmla="*/ 300685 h 4115319"/>
              <a:gd name="connsiteX14" fmla="*/ 352425 w 5153025"/>
              <a:gd name="connsiteY14" fmla="*/ 5410 h 4115319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08949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352425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270782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1054555 w 5153025"/>
              <a:gd name="connsiteY13" fmla="*/ 930729 h 4086225"/>
              <a:gd name="connsiteX14" fmla="*/ 270782 w 5153025"/>
              <a:gd name="connsiteY14" fmla="*/ 0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53025" h="4086225">
                <a:moveTo>
                  <a:pt x="0" y="123825"/>
                </a:moveTo>
                <a:cubicBezTo>
                  <a:pt x="223837" y="438944"/>
                  <a:pt x="539750" y="776514"/>
                  <a:pt x="866775" y="1103539"/>
                </a:cubicBezTo>
                <a:cubicBezTo>
                  <a:pt x="1193800" y="1430564"/>
                  <a:pt x="1600200" y="1785711"/>
                  <a:pt x="1962150" y="2085975"/>
                </a:cubicBezTo>
                <a:cubicBezTo>
                  <a:pt x="2324100" y="2386239"/>
                  <a:pt x="2643188" y="2628900"/>
                  <a:pt x="3038475" y="2905125"/>
                </a:cubicBezTo>
                <a:cubicBezTo>
                  <a:pt x="3433763" y="3181350"/>
                  <a:pt x="4065906" y="3574018"/>
                  <a:pt x="4333875" y="3743325"/>
                </a:cubicBezTo>
                <a:cubicBezTo>
                  <a:pt x="4601844" y="3912632"/>
                  <a:pt x="4542152" y="3861755"/>
                  <a:pt x="4646290" y="3920970"/>
                </a:cubicBezTo>
                <a:lnTo>
                  <a:pt x="4533900" y="4038600"/>
                </a:lnTo>
                <a:lnTo>
                  <a:pt x="5153025" y="4086225"/>
                </a:lnTo>
                <a:lnTo>
                  <a:pt x="4743450" y="3657600"/>
                </a:lnTo>
                <a:lnTo>
                  <a:pt x="4712719" y="3822145"/>
                </a:lnTo>
                <a:lnTo>
                  <a:pt x="4391025" y="3648075"/>
                </a:lnTo>
                <a:cubicBezTo>
                  <a:pt x="4129447" y="3476188"/>
                  <a:pt x="3527425" y="3076575"/>
                  <a:pt x="3143250" y="2790825"/>
                </a:cubicBezTo>
                <a:cubicBezTo>
                  <a:pt x="2759075" y="2505075"/>
                  <a:pt x="2434091" y="2243591"/>
                  <a:pt x="2085975" y="1933575"/>
                </a:cubicBezTo>
                <a:cubicBezTo>
                  <a:pt x="1737859" y="1623559"/>
                  <a:pt x="1357087" y="1252991"/>
                  <a:pt x="1054555" y="930729"/>
                </a:cubicBezTo>
                <a:cubicBezTo>
                  <a:pt x="752023" y="608467"/>
                  <a:pt x="401411" y="146957"/>
                  <a:pt x="270782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Freeform 201"/>
          <p:cNvSpPr/>
          <p:nvPr/>
        </p:nvSpPr>
        <p:spPr>
          <a:xfrm rot="11078569" flipV="1">
            <a:off x="7710015" y="11001034"/>
            <a:ext cx="4058152" cy="3171824"/>
          </a:xfrm>
          <a:custGeom>
            <a:avLst/>
            <a:gdLst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2514600 w 5155290"/>
              <a:gd name="connsiteY2" fmla="*/ 2520010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038475 w 5155290"/>
              <a:gd name="connsiteY3" fmla="*/ 2910535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3025"/>
              <a:gd name="connsiteY0" fmla="*/ 129235 h 4115319"/>
              <a:gd name="connsiteX1" fmla="*/ 866775 w 5153025"/>
              <a:gd name="connsiteY1" fmla="*/ 1157935 h 4115319"/>
              <a:gd name="connsiteX2" fmla="*/ 1962150 w 5153025"/>
              <a:gd name="connsiteY2" fmla="*/ 2091385 h 4115319"/>
              <a:gd name="connsiteX3" fmla="*/ 3038475 w 5153025"/>
              <a:gd name="connsiteY3" fmla="*/ 2910535 h 4115319"/>
              <a:gd name="connsiteX4" fmla="*/ 4333875 w 5153025"/>
              <a:gd name="connsiteY4" fmla="*/ 3748735 h 4115319"/>
              <a:gd name="connsiteX5" fmla="*/ 4667250 w 5153025"/>
              <a:gd name="connsiteY5" fmla="*/ 3910660 h 4115319"/>
              <a:gd name="connsiteX6" fmla="*/ 4533900 w 5153025"/>
              <a:gd name="connsiteY6" fmla="*/ 4044010 h 4115319"/>
              <a:gd name="connsiteX7" fmla="*/ 5153025 w 5153025"/>
              <a:gd name="connsiteY7" fmla="*/ 4091635 h 4115319"/>
              <a:gd name="connsiteX8" fmla="*/ 4743450 w 5153025"/>
              <a:gd name="connsiteY8" fmla="*/ 3663010 h 4115319"/>
              <a:gd name="connsiteX9" fmla="*/ 4762500 w 5153025"/>
              <a:gd name="connsiteY9" fmla="*/ 3824935 h 4115319"/>
              <a:gd name="connsiteX10" fmla="*/ 4391025 w 5153025"/>
              <a:gd name="connsiteY10" fmla="*/ 3653485 h 4115319"/>
              <a:gd name="connsiteX11" fmla="*/ 3143250 w 5153025"/>
              <a:gd name="connsiteY11" fmla="*/ 2796235 h 4115319"/>
              <a:gd name="connsiteX12" fmla="*/ 2085975 w 5153025"/>
              <a:gd name="connsiteY12" fmla="*/ 1938985 h 4115319"/>
              <a:gd name="connsiteX13" fmla="*/ 552450 w 5153025"/>
              <a:gd name="connsiteY13" fmla="*/ 300685 h 4115319"/>
              <a:gd name="connsiteX14" fmla="*/ 352425 w 5153025"/>
              <a:gd name="connsiteY14" fmla="*/ 5410 h 4115319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08949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352425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270782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1054555 w 5153025"/>
              <a:gd name="connsiteY13" fmla="*/ 930729 h 4086225"/>
              <a:gd name="connsiteX14" fmla="*/ 270782 w 5153025"/>
              <a:gd name="connsiteY14" fmla="*/ 0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53025" h="4086225">
                <a:moveTo>
                  <a:pt x="0" y="123825"/>
                </a:moveTo>
                <a:cubicBezTo>
                  <a:pt x="223837" y="438944"/>
                  <a:pt x="539750" y="776514"/>
                  <a:pt x="866775" y="1103539"/>
                </a:cubicBezTo>
                <a:cubicBezTo>
                  <a:pt x="1193800" y="1430564"/>
                  <a:pt x="1600200" y="1785711"/>
                  <a:pt x="1962150" y="2085975"/>
                </a:cubicBezTo>
                <a:cubicBezTo>
                  <a:pt x="2324100" y="2386239"/>
                  <a:pt x="2643188" y="2628900"/>
                  <a:pt x="3038475" y="2905125"/>
                </a:cubicBezTo>
                <a:cubicBezTo>
                  <a:pt x="3433763" y="3181350"/>
                  <a:pt x="4065906" y="3574018"/>
                  <a:pt x="4333875" y="3743325"/>
                </a:cubicBezTo>
                <a:cubicBezTo>
                  <a:pt x="4601844" y="3912632"/>
                  <a:pt x="4542152" y="3861755"/>
                  <a:pt x="4646290" y="3920970"/>
                </a:cubicBezTo>
                <a:lnTo>
                  <a:pt x="4533900" y="4038600"/>
                </a:lnTo>
                <a:lnTo>
                  <a:pt x="5153025" y="4086225"/>
                </a:lnTo>
                <a:lnTo>
                  <a:pt x="4743450" y="3657600"/>
                </a:lnTo>
                <a:lnTo>
                  <a:pt x="4712719" y="3822145"/>
                </a:lnTo>
                <a:lnTo>
                  <a:pt x="4391025" y="3648075"/>
                </a:lnTo>
                <a:cubicBezTo>
                  <a:pt x="4129447" y="3476188"/>
                  <a:pt x="3527425" y="3076575"/>
                  <a:pt x="3143250" y="2790825"/>
                </a:cubicBezTo>
                <a:cubicBezTo>
                  <a:pt x="2759075" y="2505075"/>
                  <a:pt x="2434091" y="2243591"/>
                  <a:pt x="2085975" y="1933575"/>
                </a:cubicBezTo>
                <a:cubicBezTo>
                  <a:pt x="1737859" y="1623559"/>
                  <a:pt x="1357087" y="1252991"/>
                  <a:pt x="1054555" y="930729"/>
                </a:cubicBezTo>
                <a:cubicBezTo>
                  <a:pt x="752023" y="608467"/>
                  <a:pt x="401411" y="146957"/>
                  <a:pt x="270782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Freeform 202"/>
          <p:cNvSpPr/>
          <p:nvPr/>
        </p:nvSpPr>
        <p:spPr>
          <a:xfrm>
            <a:off x="4003124" y="9139003"/>
            <a:ext cx="1531497" cy="1191718"/>
          </a:xfrm>
          <a:custGeom>
            <a:avLst/>
            <a:gdLst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470796 w 1417675"/>
              <a:gd name="connsiteY10" fmla="*/ 969364 h 1191944"/>
              <a:gd name="connsiteX11" fmla="*/ 848049 w 1417675"/>
              <a:gd name="connsiteY11" fmla="*/ 806971 h 1191944"/>
              <a:gd name="connsiteX12" fmla="*/ 962973 w 1417675"/>
              <a:gd name="connsiteY12" fmla="*/ 752007 h 1191944"/>
              <a:gd name="connsiteX13" fmla="*/ 1015439 w 1417675"/>
              <a:gd name="connsiteY13" fmla="*/ 764499 h 1191944"/>
              <a:gd name="connsiteX14" fmla="*/ 1185327 w 1417675"/>
              <a:gd name="connsiteY14" fmla="*/ 986853 h 1191944"/>
              <a:gd name="connsiteX15" fmla="*/ 1227799 w 1417675"/>
              <a:gd name="connsiteY15" fmla="*/ 1046813 h 1191944"/>
              <a:gd name="connsiteX16" fmla="*/ 1162842 w 1417675"/>
              <a:gd name="connsiteY16" fmla="*/ 1031823 h 1191944"/>
              <a:gd name="connsiteX17" fmla="*/ 1302750 w 1417675"/>
              <a:gd name="connsiteY17" fmla="*/ 1191718 h 1191944"/>
              <a:gd name="connsiteX18" fmla="*/ 1317740 w 1417675"/>
              <a:gd name="connsiteY18" fmla="*/ 991849 h 1191944"/>
              <a:gd name="connsiteX19" fmla="*/ 1285262 w 1417675"/>
              <a:gd name="connsiteY19" fmla="*/ 1024328 h 1191944"/>
              <a:gd name="connsiteX20" fmla="*/ 1280265 w 1417675"/>
              <a:gd name="connsiteY20" fmla="*/ 884420 h 1191944"/>
              <a:gd name="connsiteX21" fmla="*/ 1305249 w 1417675"/>
              <a:gd name="connsiteY21" fmla="*/ 769495 h 1191944"/>
              <a:gd name="connsiteX22" fmla="*/ 1352717 w 1417675"/>
              <a:gd name="connsiteY22" fmla="*/ 674558 h 1191944"/>
              <a:gd name="connsiteX23" fmla="*/ 1385196 w 1417675"/>
              <a:gd name="connsiteY23" fmla="*/ 599607 h 1191944"/>
              <a:gd name="connsiteX24" fmla="*/ 1417675 w 1417675"/>
              <a:gd name="connsiteY24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470796 w 1417675"/>
              <a:gd name="connsiteY10" fmla="*/ 969364 h 1191944"/>
              <a:gd name="connsiteX11" fmla="*/ 848049 w 1417675"/>
              <a:gd name="connsiteY11" fmla="*/ 806971 h 1191944"/>
              <a:gd name="connsiteX12" fmla="*/ 962973 w 1417675"/>
              <a:gd name="connsiteY12" fmla="*/ 752007 h 1191944"/>
              <a:gd name="connsiteX13" fmla="*/ 1015439 w 1417675"/>
              <a:gd name="connsiteY13" fmla="*/ 764499 h 1191944"/>
              <a:gd name="connsiteX14" fmla="*/ 1185327 w 1417675"/>
              <a:gd name="connsiteY14" fmla="*/ 986853 h 1191944"/>
              <a:gd name="connsiteX15" fmla="*/ 1227799 w 1417675"/>
              <a:gd name="connsiteY15" fmla="*/ 1046813 h 1191944"/>
              <a:gd name="connsiteX16" fmla="*/ 1162842 w 1417675"/>
              <a:gd name="connsiteY16" fmla="*/ 1031823 h 1191944"/>
              <a:gd name="connsiteX17" fmla="*/ 1302750 w 1417675"/>
              <a:gd name="connsiteY17" fmla="*/ 1191718 h 1191944"/>
              <a:gd name="connsiteX18" fmla="*/ 1317740 w 1417675"/>
              <a:gd name="connsiteY18" fmla="*/ 991849 h 1191944"/>
              <a:gd name="connsiteX19" fmla="*/ 1285262 w 1417675"/>
              <a:gd name="connsiteY19" fmla="*/ 1024328 h 1191944"/>
              <a:gd name="connsiteX20" fmla="*/ 1280265 w 1417675"/>
              <a:gd name="connsiteY20" fmla="*/ 884420 h 1191944"/>
              <a:gd name="connsiteX21" fmla="*/ 1305249 w 1417675"/>
              <a:gd name="connsiteY21" fmla="*/ 769495 h 1191944"/>
              <a:gd name="connsiteX22" fmla="*/ 1352717 w 1417675"/>
              <a:gd name="connsiteY22" fmla="*/ 674558 h 1191944"/>
              <a:gd name="connsiteX23" fmla="*/ 1385196 w 1417675"/>
              <a:gd name="connsiteY23" fmla="*/ 599607 h 1191944"/>
              <a:gd name="connsiteX24" fmla="*/ 1417675 w 1417675"/>
              <a:gd name="connsiteY24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7793 w 1417675"/>
              <a:gd name="connsiteY0" fmla="*/ 0 h 1191944"/>
              <a:gd name="connsiteX1" fmla="*/ 1115373 w 1417675"/>
              <a:gd name="connsiteY1" fmla="*/ 192374 h 1191944"/>
              <a:gd name="connsiteX2" fmla="*/ 765603 w 1417675"/>
              <a:gd name="connsiteY2" fmla="*/ 549640 h 1191944"/>
              <a:gd name="connsiteX3" fmla="*/ 515767 w 1417675"/>
              <a:gd name="connsiteY3" fmla="*/ 776990 h 1191944"/>
              <a:gd name="connsiteX4" fmla="*/ 245944 w 1417675"/>
              <a:gd name="connsiteY4" fmla="*/ 981856 h 1191944"/>
              <a:gd name="connsiteX5" fmla="*/ 153504 w 1417675"/>
              <a:gd name="connsiteY5" fmla="*/ 1054308 h 1191944"/>
              <a:gd name="connsiteX6" fmla="*/ 146009 w 1417675"/>
              <a:gd name="connsiteY6" fmla="*/ 986853 h 1191944"/>
              <a:gd name="connsiteX7" fmla="*/ 1104 w 1417675"/>
              <a:gd name="connsiteY7" fmla="*/ 1171731 h 1191944"/>
              <a:gd name="connsiteX8" fmla="*/ 233452 w 1417675"/>
              <a:gd name="connsiteY8" fmla="*/ 1116767 h 1191944"/>
              <a:gd name="connsiteX9" fmla="*/ 180986 w 1417675"/>
              <a:gd name="connsiteY9" fmla="*/ 1089286 h 1191944"/>
              <a:gd name="connsiteX10" fmla="*/ 275924 w 1417675"/>
              <a:gd name="connsiteY10" fmla="*/ 1044315 h 1191944"/>
              <a:gd name="connsiteX11" fmla="*/ 470796 w 1417675"/>
              <a:gd name="connsiteY11" fmla="*/ 969364 h 1191944"/>
              <a:gd name="connsiteX12" fmla="*/ 848049 w 1417675"/>
              <a:gd name="connsiteY12" fmla="*/ 806971 h 1191944"/>
              <a:gd name="connsiteX13" fmla="*/ 962973 w 1417675"/>
              <a:gd name="connsiteY13" fmla="*/ 752007 h 1191944"/>
              <a:gd name="connsiteX14" fmla="*/ 1015439 w 1417675"/>
              <a:gd name="connsiteY14" fmla="*/ 764499 h 1191944"/>
              <a:gd name="connsiteX15" fmla="*/ 1185327 w 1417675"/>
              <a:gd name="connsiteY15" fmla="*/ 986853 h 1191944"/>
              <a:gd name="connsiteX16" fmla="*/ 1227799 w 1417675"/>
              <a:gd name="connsiteY16" fmla="*/ 1046813 h 1191944"/>
              <a:gd name="connsiteX17" fmla="*/ 1162842 w 1417675"/>
              <a:gd name="connsiteY17" fmla="*/ 1031823 h 1191944"/>
              <a:gd name="connsiteX18" fmla="*/ 1302750 w 1417675"/>
              <a:gd name="connsiteY18" fmla="*/ 1191718 h 1191944"/>
              <a:gd name="connsiteX19" fmla="*/ 1317740 w 1417675"/>
              <a:gd name="connsiteY19" fmla="*/ 991849 h 1191944"/>
              <a:gd name="connsiteX20" fmla="*/ 1285262 w 1417675"/>
              <a:gd name="connsiteY20" fmla="*/ 1024328 h 1191944"/>
              <a:gd name="connsiteX21" fmla="*/ 1280265 w 1417675"/>
              <a:gd name="connsiteY21" fmla="*/ 884420 h 1191944"/>
              <a:gd name="connsiteX22" fmla="*/ 1305249 w 1417675"/>
              <a:gd name="connsiteY22" fmla="*/ 769495 h 1191944"/>
              <a:gd name="connsiteX23" fmla="*/ 1352717 w 1417675"/>
              <a:gd name="connsiteY23" fmla="*/ 674558 h 1191944"/>
              <a:gd name="connsiteX24" fmla="*/ 1385196 w 1417675"/>
              <a:gd name="connsiteY24" fmla="*/ 599607 h 1191944"/>
              <a:gd name="connsiteX25" fmla="*/ 1417675 w 1417675"/>
              <a:gd name="connsiteY25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884420 h 1191944"/>
              <a:gd name="connsiteX22" fmla="*/ 1304145 w 1416571"/>
              <a:gd name="connsiteY22" fmla="*/ 769495 h 1191944"/>
              <a:gd name="connsiteX23" fmla="*/ 1351613 w 1416571"/>
              <a:gd name="connsiteY23" fmla="*/ 674558 h 1191944"/>
              <a:gd name="connsiteX24" fmla="*/ 1384092 w 1416571"/>
              <a:gd name="connsiteY24" fmla="*/ 599607 h 1191944"/>
              <a:gd name="connsiteX25" fmla="*/ 1416571 w 1416571"/>
              <a:gd name="connsiteY25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944"/>
              <a:gd name="connsiteX1" fmla="*/ 1114269 w 1416571"/>
              <a:gd name="connsiteY1" fmla="*/ 192374 h 1191944"/>
              <a:gd name="connsiteX2" fmla="*/ 764499 w 1416571"/>
              <a:gd name="connsiteY2" fmla="*/ 549640 h 1191944"/>
              <a:gd name="connsiteX3" fmla="*/ 514663 w 1416571"/>
              <a:gd name="connsiteY3" fmla="*/ 776990 h 1191944"/>
              <a:gd name="connsiteX4" fmla="*/ 244840 w 1416571"/>
              <a:gd name="connsiteY4" fmla="*/ 981856 h 1191944"/>
              <a:gd name="connsiteX5" fmla="*/ 152400 w 1416571"/>
              <a:gd name="connsiteY5" fmla="*/ 1054308 h 1191944"/>
              <a:gd name="connsiteX6" fmla="*/ 144905 w 1416571"/>
              <a:gd name="connsiteY6" fmla="*/ 986853 h 1191944"/>
              <a:gd name="connsiteX7" fmla="*/ 0 w 1416571"/>
              <a:gd name="connsiteY7" fmla="*/ 1171731 h 1191944"/>
              <a:gd name="connsiteX8" fmla="*/ 232348 w 1416571"/>
              <a:gd name="connsiteY8" fmla="*/ 1116767 h 1191944"/>
              <a:gd name="connsiteX9" fmla="*/ 179882 w 1416571"/>
              <a:gd name="connsiteY9" fmla="*/ 1089286 h 1191944"/>
              <a:gd name="connsiteX10" fmla="*/ 274820 w 1416571"/>
              <a:gd name="connsiteY10" fmla="*/ 1044315 h 1191944"/>
              <a:gd name="connsiteX11" fmla="*/ 469692 w 1416571"/>
              <a:gd name="connsiteY11" fmla="*/ 969364 h 1191944"/>
              <a:gd name="connsiteX12" fmla="*/ 846945 w 1416571"/>
              <a:gd name="connsiteY12" fmla="*/ 806971 h 1191944"/>
              <a:gd name="connsiteX13" fmla="*/ 961869 w 1416571"/>
              <a:gd name="connsiteY13" fmla="*/ 752007 h 1191944"/>
              <a:gd name="connsiteX14" fmla="*/ 1014335 w 1416571"/>
              <a:gd name="connsiteY14" fmla="*/ 764499 h 1191944"/>
              <a:gd name="connsiteX15" fmla="*/ 1184223 w 1416571"/>
              <a:gd name="connsiteY15" fmla="*/ 986853 h 1191944"/>
              <a:gd name="connsiteX16" fmla="*/ 1226695 w 1416571"/>
              <a:gd name="connsiteY16" fmla="*/ 1046813 h 1191944"/>
              <a:gd name="connsiteX17" fmla="*/ 1161738 w 1416571"/>
              <a:gd name="connsiteY17" fmla="*/ 1031823 h 1191944"/>
              <a:gd name="connsiteX18" fmla="*/ 1301646 w 1416571"/>
              <a:gd name="connsiteY18" fmla="*/ 1191718 h 1191944"/>
              <a:gd name="connsiteX19" fmla="*/ 1316636 w 1416571"/>
              <a:gd name="connsiteY19" fmla="*/ 991849 h 1191944"/>
              <a:gd name="connsiteX20" fmla="*/ 1284158 w 1416571"/>
              <a:gd name="connsiteY20" fmla="*/ 1024328 h 1191944"/>
              <a:gd name="connsiteX21" fmla="*/ 1279161 w 1416571"/>
              <a:gd name="connsiteY21" fmla="*/ 966866 h 1191944"/>
              <a:gd name="connsiteX22" fmla="*/ 1279161 w 1416571"/>
              <a:gd name="connsiteY22" fmla="*/ 884420 h 1191944"/>
              <a:gd name="connsiteX23" fmla="*/ 1304145 w 1416571"/>
              <a:gd name="connsiteY23" fmla="*/ 769495 h 1191944"/>
              <a:gd name="connsiteX24" fmla="*/ 1351613 w 1416571"/>
              <a:gd name="connsiteY24" fmla="*/ 674558 h 1191944"/>
              <a:gd name="connsiteX25" fmla="*/ 1384092 w 1416571"/>
              <a:gd name="connsiteY25" fmla="*/ 599607 h 1191944"/>
              <a:gd name="connsiteX26" fmla="*/ 1416571 w 1416571"/>
              <a:gd name="connsiteY26" fmla="*/ 529653 h 1191944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416571"/>
              <a:gd name="connsiteY0" fmla="*/ 0 h 1191718"/>
              <a:gd name="connsiteX1" fmla="*/ 1114269 w 1416571"/>
              <a:gd name="connsiteY1" fmla="*/ 192374 h 1191718"/>
              <a:gd name="connsiteX2" fmla="*/ 764499 w 1416571"/>
              <a:gd name="connsiteY2" fmla="*/ 549640 h 1191718"/>
              <a:gd name="connsiteX3" fmla="*/ 514663 w 1416571"/>
              <a:gd name="connsiteY3" fmla="*/ 776990 h 1191718"/>
              <a:gd name="connsiteX4" fmla="*/ 244840 w 1416571"/>
              <a:gd name="connsiteY4" fmla="*/ 981856 h 1191718"/>
              <a:gd name="connsiteX5" fmla="*/ 152400 w 1416571"/>
              <a:gd name="connsiteY5" fmla="*/ 1054308 h 1191718"/>
              <a:gd name="connsiteX6" fmla="*/ 144905 w 1416571"/>
              <a:gd name="connsiteY6" fmla="*/ 986853 h 1191718"/>
              <a:gd name="connsiteX7" fmla="*/ 0 w 1416571"/>
              <a:gd name="connsiteY7" fmla="*/ 1171731 h 1191718"/>
              <a:gd name="connsiteX8" fmla="*/ 232348 w 1416571"/>
              <a:gd name="connsiteY8" fmla="*/ 1116767 h 1191718"/>
              <a:gd name="connsiteX9" fmla="*/ 179882 w 1416571"/>
              <a:gd name="connsiteY9" fmla="*/ 1089286 h 1191718"/>
              <a:gd name="connsiteX10" fmla="*/ 274820 w 1416571"/>
              <a:gd name="connsiteY10" fmla="*/ 1044315 h 1191718"/>
              <a:gd name="connsiteX11" fmla="*/ 469692 w 1416571"/>
              <a:gd name="connsiteY11" fmla="*/ 969364 h 1191718"/>
              <a:gd name="connsiteX12" fmla="*/ 846945 w 1416571"/>
              <a:gd name="connsiteY12" fmla="*/ 806971 h 1191718"/>
              <a:gd name="connsiteX13" fmla="*/ 961869 w 1416571"/>
              <a:gd name="connsiteY13" fmla="*/ 752007 h 1191718"/>
              <a:gd name="connsiteX14" fmla="*/ 1014335 w 1416571"/>
              <a:gd name="connsiteY14" fmla="*/ 764499 h 1191718"/>
              <a:gd name="connsiteX15" fmla="*/ 1184223 w 1416571"/>
              <a:gd name="connsiteY15" fmla="*/ 986853 h 1191718"/>
              <a:gd name="connsiteX16" fmla="*/ 1226695 w 1416571"/>
              <a:gd name="connsiteY16" fmla="*/ 1046813 h 1191718"/>
              <a:gd name="connsiteX17" fmla="*/ 1161738 w 1416571"/>
              <a:gd name="connsiteY17" fmla="*/ 1031823 h 1191718"/>
              <a:gd name="connsiteX18" fmla="*/ 1301646 w 1416571"/>
              <a:gd name="connsiteY18" fmla="*/ 1191718 h 1191718"/>
              <a:gd name="connsiteX19" fmla="*/ 1316636 w 1416571"/>
              <a:gd name="connsiteY19" fmla="*/ 991849 h 1191718"/>
              <a:gd name="connsiteX20" fmla="*/ 1284158 w 1416571"/>
              <a:gd name="connsiteY20" fmla="*/ 1024328 h 1191718"/>
              <a:gd name="connsiteX21" fmla="*/ 1279161 w 1416571"/>
              <a:gd name="connsiteY21" fmla="*/ 966866 h 1191718"/>
              <a:gd name="connsiteX22" fmla="*/ 1279161 w 1416571"/>
              <a:gd name="connsiteY22" fmla="*/ 884420 h 1191718"/>
              <a:gd name="connsiteX23" fmla="*/ 1304145 w 1416571"/>
              <a:gd name="connsiteY23" fmla="*/ 769495 h 1191718"/>
              <a:gd name="connsiteX24" fmla="*/ 1351613 w 1416571"/>
              <a:gd name="connsiteY24" fmla="*/ 674558 h 1191718"/>
              <a:gd name="connsiteX25" fmla="*/ 1384092 w 1416571"/>
              <a:gd name="connsiteY25" fmla="*/ 599607 h 1191718"/>
              <a:gd name="connsiteX26" fmla="*/ 1416571 w 1416571"/>
              <a:gd name="connsiteY26" fmla="*/ 529653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84092 w 1504014"/>
              <a:gd name="connsiteY25" fmla="*/ 599607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84092 w 1504014"/>
              <a:gd name="connsiteY25" fmla="*/ 599607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51613 w 1504014"/>
              <a:gd name="connsiteY24" fmla="*/ 674558 h 1191718"/>
              <a:gd name="connsiteX25" fmla="*/ 1394086 w 1504014"/>
              <a:gd name="connsiteY25" fmla="*/ 547142 h 1191718"/>
              <a:gd name="connsiteX26" fmla="*/ 1504014 w 1504014"/>
              <a:gd name="connsiteY26" fmla="*/ 452204 h 1191718"/>
              <a:gd name="connsiteX0" fmla="*/ 1236689 w 1504014"/>
              <a:gd name="connsiteY0" fmla="*/ 0 h 1191718"/>
              <a:gd name="connsiteX1" fmla="*/ 1114269 w 1504014"/>
              <a:gd name="connsiteY1" fmla="*/ 192374 h 1191718"/>
              <a:gd name="connsiteX2" fmla="*/ 764499 w 1504014"/>
              <a:gd name="connsiteY2" fmla="*/ 549640 h 1191718"/>
              <a:gd name="connsiteX3" fmla="*/ 514663 w 1504014"/>
              <a:gd name="connsiteY3" fmla="*/ 776990 h 1191718"/>
              <a:gd name="connsiteX4" fmla="*/ 244840 w 1504014"/>
              <a:gd name="connsiteY4" fmla="*/ 981856 h 1191718"/>
              <a:gd name="connsiteX5" fmla="*/ 152400 w 1504014"/>
              <a:gd name="connsiteY5" fmla="*/ 1054308 h 1191718"/>
              <a:gd name="connsiteX6" fmla="*/ 144905 w 1504014"/>
              <a:gd name="connsiteY6" fmla="*/ 986853 h 1191718"/>
              <a:gd name="connsiteX7" fmla="*/ 0 w 1504014"/>
              <a:gd name="connsiteY7" fmla="*/ 1171731 h 1191718"/>
              <a:gd name="connsiteX8" fmla="*/ 232348 w 1504014"/>
              <a:gd name="connsiteY8" fmla="*/ 1116767 h 1191718"/>
              <a:gd name="connsiteX9" fmla="*/ 179882 w 1504014"/>
              <a:gd name="connsiteY9" fmla="*/ 1089286 h 1191718"/>
              <a:gd name="connsiteX10" fmla="*/ 274820 w 1504014"/>
              <a:gd name="connsiteY10" fmla="*/ 1044315 h 1191718"/>
              <a:gd name="connsiteX11" fmla="*/ 469692 w 1504014"/>
              <a:gd name="connsiteY11" fmla="*/ 969364 h 1191718"/>
              <a:gd name="connsiteX12" fmla="*/ 846945 w 1504014"/>
              <a:gd name="connsiteY12" fmla="*/ 806971 h 1191718"/>
              <a:gd name="connsiteX13" fmla="*/ 961869 w 1504014"/>
              <a:gd name="connsiteY13" fmla="*/ 752007 h 1191718"/>
              <a:gd name="connsiteX14" fmla="*/ 1014335 w 1504014"/>
              <a:gd name="connsiteY14" fmla="*/ 764499 h 1191718"/>
              <a:gd name="connsiteX15" fmla="*/ 1184223 w 1504014"/>
              <a:gd name="connsiteY15" fmla="*/ 986853 h 1191718"/>
              <a:gd name="connsiteX16" fmla="*/ 1226695 w 1504014"/>
              <a:gd name="connsiteY16" fmla="*/ 1046813 h 1191718"/>
              <a:gd name="connsiteX17" fmla="*/ 1161738 w 1504014"/>
              <a:gd name="connsiteY17" fmla="*/ 1031823 h 1191718"/>
              <a:gd name="connsiteX18" fmla="*/ 1301646 w 1504014"/>
              <a:gd name="connsiteY18" fmla="*/ 1191718 h 1191718"/>
              <a:gd name="connsiteX19" fmla="*/ 1316636 w 1504014"/>
              <a:gd name="connsiteY19" fmla="*/ 991849 h 1191718"/>
              <a:gd name="connsiteX20" fmla="*/ 1284158 w 1504014"/>
              <a:gd name="connsiteY20" fmla="*/ 1024328 h 1191718"/>
              <a:gd name="connsiteX21" fmla="*/ 1279161 w 1504014"/>
              <a:gd name="connsiteY21" fmla="*/ 966866 h 1191718"/>
              <a:gd name="connsiteX22" fmla="*/ 1279161 w 1504014"/>
              <a:gd name="connsiteY22" fmla="*/ 884420 h 1191718"/>
              <a:gd name="connsiteX23" fmla="*/ 1304145 w 1504014"/>
              <a:gd name="connsiteY23" fmla="*/ 769495 h 1191718"/>
              <a:gd name="connsiteX24" fmla="*/ 1339121 w 1504014"/>
              <a:gd name="connsiteY24" fmla="*/ 639581 h 1191718"/>
              <a:gd name="connsiteX25" fmla="*/ 1394086 w 1504014"/>
              <a:gd name="connsiteY25" fmla="*/ 547142 h 1191718"/>
              <a:gd name="connsiteX26" fmla="*/ 1504014 w 1504014"/>
              <a:gd name="connsiteY26" fmla="*/ 452204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304145 w 1546487"/>
              <a:gd name="connsiteY23" fmla="*/ 769495 h 1191718"/>
              <a:gd name="connsiteX24" fmla="*/ 1339121 w 1546487"/>
              <a:gd name="connsiteY24" fmla="*/ 639581 h 1191718"/>
              <a:gd name="connsiteX25" fmla="*/ 1394086 w 1546487"/>
              <a:gd name="connsiteY25" fmla="*/ 547142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304145 w 1546487"/>
              <a:gd name="connsiteY23" fmla="*/ 769495 h 1191718"/>
              <a:gd name="connsiteX24" fmla="*/ 1339121 w 1546487"/>
              <a:gd name="connsiteY24" fmla="*/ 639581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9121 w 1546487"/>
              <a:gd name="connsiteY24" fmla="*/ 639581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1626 w 1546487"/>
              <a:gd name="connsiteY24" fmla="*/ 622092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46487"/>
              <a:gd name="connsiteY0" fmla="*/ 0 h 1191718"/>
              <a:gd name="connsiteX1" fmla="*/ 1114269 w 1546487"/>
              <a:gd name="connsiteY1" fmla="*/ 192374 h 1191718"/>
              <a:gd name="connsiteX2" fmla="*/ 764499 w 1546487"/>
              <a:gd name="connsiteY2" fmla="*/ 549640 h 1191718"/>
              <a:gd name="connsiteX3" fmla="*/ 514663 w 1546487"/>
              <a:gd name="connsiteY3" fmla="*/ 776990 h 1191718"/>
              <a:gd name="connsiteX4" fmla="*/ 244840 w 1546487"/>
              <a:gd name="connsiteY4" fmla="*/ 981856 h 1191718"/>
              <a:gd name="connsiteX5" fmla="*/ 152400 w 1546487"/>
              <a:gd name="connsiteY5" fmla="*/ 1054308 h 1191718"/>
              <a:gd name="connsiteX6" fmla="*/ 144905 w 1546487"/>
              <a:gd name="connsiteY6" fmla="*/ 986853 h 1191718"/>
              <a:gd name="connsiteX7" fmla="*/ 0 w 1546487"/>
              <a:gd name="connsiteY7" fmla="*/ 1171731 h 1191718"/>
              <a:gd name="connsiteX8" fmla="*/ 232348 w 1546487"/>
              <a:gd name="connsiteY8" fmla="*/ 1116767 h 1191718"/>
              <a:gd name="connsiteX9" fmla="*/ 179882 w 1546487"/>
              <a:gd name="connsiteY9" fmla="*/ 1089286 h 1191718"/>
              <a:gd name="connsiteX10" fmla="*/ 274820 w 1546487"/>
              <a:gd name="connsiteY10" fmla="*/ 1044315 h 1191718"/>
              <a:gd name="connsiteX11" fmla="*/ 469692 w 1546487"/>
              <a:gd name="connsiteY11" fmla="*/ 969364 h 1191718"/>
              <a:gd name="connsiteX12" fmla="*/ 846945 w 1546487"/>
              <a:gd name="connsiteY12" fmla="*/ 806971 h 1191718"/>
              <a:gd name="connsiteX13" fmla="*/ 961869 w 1546487"/>
              <a:gd name="connsiteY13" fmla="*/ 752007 h 1191718"/>
              <a:gd name="connsiteX14" fmla="*/ 1014335 w 1546487"/>
              <a:gd name="connsiteY14" fmla="*/ 764499 h 1191718"/>
              <a:gd name="connsiteX15" fmla="*/ 1184223 w 1546487"/>
              <a:gd name="connsiteY15" fmla="*/ 986853 h 1191718"/>
              <a:gd name="connsiteX16" fmla="*/ 1226695 w 1546487"/>
              <a:gd name="connsiteY16" fmla="*/ 1046813 h 1191718"/>
              <a:gd name="connsiteX17" fmla="*/ 1161738 w 1546487"/>
              <a:gd name="connsiteY17" fmla="*/ 1031823 h 1191718"/>
              <a:gd name="connsiteX18" fmla="*/ 1301646 w 1546487"/>
              <a:gd name="connsiteY18" fmla="*/ 1191718 h 1191718"/>
              <a:gd name="connsiteX19" fmla="*/ 1316636 w 1546487"/>
              <a:gd name="connsiteY19" fmla="*/ 991849 h 1191718"/>
              <a:gd name="connsiteX20" fmla="*/ 1284158 w 1546487"/>
              <a:gd name="connsiteY20" fmla="*/ 1024328 h 1191718"/>
              <a:gd name="connsiteX21" fmla="*/ 1279161 w 1546487"/>
              <a:gd name="connsiteY21" fmla="*/ 966866 h 1191718"/>
              <a:gd name="connsiteX22" fmla="*/ 1279161 w 1546487"/>
              <a:gd name="connsiteY22" fmla="*/ 884420 h 1191718"/>
              <a:gd name="connsiteX23" fmla="*/ 1296650 w 1546487"/>
              <a:gd name="connsiteY23" fmla="*/ 754505 h 1191718"/>
              <a:gd name="connsiteX24" fmla="*/ 1331626 w 1546487"/>
              <a:gd name="connsiteY24" fmla="*/ 622092 h 1191718"/>
              <a:gd name="connsiteX25" fmla="*/ 1386590 w 1546487"/>
              <a:gd name="connsiteY25" fmla="*/ 527155 h 1191718"/>
              <a:gd name="connsiteX26" fmla="*/ 1546487 w 1546487"/>
              <a:gd name="connsiteY26" fmla="*/ 442210 h 1191718"/>
              <a:gd name="connsiteX0" fmla="*/ 1236689 w 1531497"/>
              <a:gd name="connsiteY0" fmla="*/ 0 h 1191718"/>
              <a:gd name="connsiteX1" fmla="*/ 1114269 w 1531497"/>
              <a:gd name="connsiteY1" fmla="*/ 192374 h 1191718"/>
              <a:gd name="connsiteX2" fmla="*/ 764499 w 1531497"/>
              <a:gd name="connsiteY2" fmla="*/ 549640 h 1191718"/>
              <a:gd name="connsiteX3" fmla="*/ 514663 w 1531497"/>
              <a:gd name="connsiteY3" fmla="*/ 776990 h 1191718"/>
              <a:gd name="connsiteX4" fmla="*/ 244840 w 1531497"/>
              <a:gd name="connsiteY4" fmla="*/ 981856 h 1191718"/>
              <a:gd name="connsiteX5" fmla="*/ 152400 w 1531497"/>
              <a:gd name="connsiteY5" fmla="*/ 1054308 h 1191718"/>
              <a:gd name="connsiteX6" fmla="*/ 144905 w 1531497"/>
              <a:gd name="connsiteY6" fmla="*/ 986853 h 1191718"/>
              <a:gd name="connsiteX7" fmla="*/ 0 w 1531497"/>
              <a:gd name="connsiteY7" fmla="*/ 1171731 h 1191718"/>
              <a:gd name="connsiteX8" fmla="*/ 232348 w 1531497"/>
              <a:gd name="connsiteY8" fmla="*/ 1116767 h 1191718"/>
              <a:gd name="connsiteX9" fmla="*/ 179882 w 1531497"/>
              <a:gd name="connsiteY9" fmla="*/ 1089286 h 1191718"/>
              <a:gd name="connsiteX10" fmla="*/ 274820 w 1531497"/>
              <a:gd name="connsiteY10" fmla="*/ 1044315 h 1191718"/>
              <a:gd name="connsiteX11" fmla="*/ 469692 w 1531497"/>
              <a:gd name="connsiteY11" fmla="*/ 969364 h 1191718"/>
              <a:gd name="connsiteX12" fmla="*/ 846945 w 1531497"/>
              <a:gd name="connsiteY12" fmla="*/ 806971 h 1191718"/>
              <a:gd name="connsiteX13" fmla="*/ 961869 w 1531497"/>
              <a:gd name="connsiteY13" fmla="*/ 752007 h 1191718"/>
              <a:gd name="connsiteX14" fmla="*/ 1014335 w 1531497"/>
              <a:gd name="connsiteY14" fmla="*/ 764499 h 1191718"/>
              <a:gd name="connsiteX15" fmla="*/ 1184223 w 1531497"/>
              <a:gd name="connsiteY15" fmla="*/ 986853 h 1191718"/>
              <a:gd name="connsiteX16" fmla="*/ 1226695 w 1531497"/>
              <a:gd name="connsiteY16" fmla="*/ 1046813 h 1191718"/>
              <a:gd name="connsiteX17" fmla="*/ 1161738 w 1531497"/>
              <a:gd name="connsiteY17" fmla="*/ 1031823 h 1191718"/>
              <a:gd name="connsiteX18" fmla="*/ 1301646 w 1531497"/>
              <a:gd name="connsiteY18" fmla="*/ 1191718 h 1191718"/>
              <a:gd name="connsiteX19" fmla="*/ 1316636 w 1531497"/>
              <a:gd name="connsiteY19" fmla="*/ 991849 h 1191718"/>
              <a:gd name="connsiteX20" fmla="*/ 1284158 w 1531497"/>
              <a:gd name="connsiteY20" fmla="*/ 1024328 h 1191718"/>
              <a:gd name="connsiteX21" fmla="*/ 1279161 w 1531497"/>
              <a:gd name="connsiteY21" fmla="*/ 966866 h 1191718"/>
              <a:gd name="connsiteX22" fmla="*/ 1279161 w 1531497"/>
              <a:gd name="connsiteY22" fmla="*/ 884420 h 1191718"/>
              <a:gd name="connsiteX23" fmla="*/ 1296650 w 1531497"/>
              <a:gd name="connsiteY23" fmla="*/ 754505 h 1191718"/>
              <a:gd name="connsiteX24" fmla="*/ 1331626 w 1531497"/>
              <a:gd name="connsiteY24" fmla="*/ 622092 h 1191718"/>
              <a:gd name="connsiteX25" fmla="*/ 1386590 w 1531497"/>
              <a:gd name="connsiteY25" fmla="*/ 527155 h 1191718"/>
              <a:gd name="connsiteX26" fmla="*/ 1531497 w 1531497"/>
              <a:gd name="connsiteY26" fmla="*/ 414729 h 119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31497" h="1191718">
                <a:moveTo>
                  <a:pt x="1236689" y="0"/>
                </a:moveTo>
                <a:cubicBezTo>
                  <a:pt x="1214828" y="50383"/>
                  <a:pt x="1192967" y="100767"/>
                  <a:pt x="1114269" y="192374"/>
                </a:cubicBezTo>
                <a:cubicBezTo>
                  <a:pt x="1035571" y="283981"/>
                  <a:pt x="864433" y="452204"/>
                  <a:pt x="764499" y="549640"/>
                </a:cubicBezTo>
                <a:cubicBezTo>
                  <a:pt x="664565" y="647076"/>
                  <a:pt x="601273" y="704954"/>
                  <a:pt x="514663" y="776990"/>
                </a:cubicBezTo>
                <a:cubicBezTo>
                  <a:pt x="428053" y="849026"/>
                  <a:pt x="305217" y="935636"/>
                  <a:pt x="244840" y="981856"/>
                </a:cubicBezTo>
                <a:lnTo>
                  <a:pt x="152400" y="1054308"/>
                </a:lnTo>
                <a:cubicBezTo>
                  <a:pt x="135744" y="1055141"/>
                  <a:pt x="170305" y="967283"/>
                  <a:pt x="144905" y="986853"/>
                </a:cubicBezTo>
                <a:lnTo>
                  <a:pt x="0" y="1171731"/>
                </a:lnTo>
                <a:lnTo>
                  <a:pt x="232348" y="1116767"/>
                </a:lnTo>
                <a:lnTo>
                  <a:pt x="179882" y="1089286"/>
                </a:lnTo>
                <a:lnTo>
                  <a:pt x="274820" y="1044315"/>
                </a:lnTo>
                <a:cubicBezTo>
                  <a:pt x="323122" y="1024328"/>
                  <a:pt x="374338" y="1008921"/>
                  <a:pt x="469692" y="969364"/>
                </a:cubicBezTo>
                <a:cubicBezTo>
                  <a:pt x="565046" y="929807"/>
                  <a:pt x="721194" y="861102"/>
                  <a:pt x="846945" y="806971"/>
                </a:cubicBezTo>
                <a:cubicBezTo>
                  <a:pt x="928974" y="770745"/>
                  <a:pt x="933971" y="759086"/>
                  <a:pt x="961869" y="752007"/>
                </a:cubicBezTo>
                <a:cubicBezTo>
                  <a:pt x="989767" y="744928"/>
                  <a:pt x="977276" y="725358"/>
                  <a:pt x="1014335" y="764499"/>
                </a:cubicBezTo>
                <a:cubicBezTo>
                  <a:pt x="1051394" y="803640"/>
                  <a:pt x="1148830" y="939801"/>
                  <a:pt x="1184223" y="986853"/>
                </a:cubicBezTo>
                <a:lnTo>
                  <a:pt x="1226695" y="1046813"/>
                </a:lnTo>
                <a:lnTo>
                  <a:pt x="1161738" y="1031823"/>
                </a:lnTo>
                <a:lnTo>
                  <a:pt x="1301646" y="1191718"/>
                </a:lnTo>
                <a:lnTo>
                  <a:pt x="1316636" y="991849"/>
                </a:lnTo>
                <a:lnTo>
                  <a:pt x="1284158" y="1024328"/>
                </a:lnTo>
                <a:lnTo>
                  <a:pt x="1279161" y="966866"/>
                </a:lnTo>
                <a:cubicBezTo>
                  <a:pt x="1278328" y="943548"/>
                  <a:pt x="1276246" y="919813"/>
                  <a:pt x="1279161" y="884420"/>
                </a:cubicBezTo>
                <a:cubicBezTo>
                  <a:pt x="1282076" y="849027"/>
                  <a:pt x="1287906" y="798226"/>
                  <a:pt x="1296650" y="754505"/>
                </a:cubicBezTo>
                <a:cubicBezTo>
                  <a:pt x="1305394" y="710784"/>
                  <a:pt x="1316636" y="659984"/>
                  <a:pt x="1331626" y="622092"/>
                </a:cubicBezTo>
                <a:cubicBezTo>
                  <a:pt x="1346616" y="584200"/>
                  <a:pt x="1353278" y="561715"/>
                  <a:pt x="1386590" y="527155"/>
                </a:cubicBezTo>
                <a:cubicBezTo>
                  <a:pt x="1419902" y="492595"/>
                  <a:pt x="1468203" y="457617"/>
                  <a:pt x="1531497" y="414729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2019229" y="4232826"/>
            <a:ext cx="12288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206" name="TextBox 205"/>
          <p:cNvSpPr txBox="1"/>
          <p:nvPr/>
        </p:nvSpPr>
        <p:spPr>
          <a:xfrm>
            <a:off x="7841814" y="11115056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4" name="Rectangle 3"/>
          <p:cNvSpPr/>
          <p:nvPr/>
        </p:nvSpPr>
        <p:spPr>
          <a:xfrm>
            <a:off x="571876" y="631371"/>
            <a:ext cx="17166395" cy="164374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TextBox 209"/>
          <p:cNvSpPr txBox="1"/>
          <p:nvPr/>
        </p:nvSpPr>
        <p:spPr>
          <a:xfrm rot="1687552">
            <a:off x="5537243" y="14779701"/>
            <a:ext cx="2110137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Manich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35" name="TextBox 134"/>
          <p:cNvSpPr txBox="1"/>
          <p:nvPr/>
        </p:nvSpPr>
        <p:spPr>
          <a:xfrm>
            <a:off x="1350333" y="10301667"/>
            <a:ext cx="22270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11172536" y="134239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139" name="TextBox 138"/>
          <p:cNvSpPr txBox="1"/>
          <p:nvPr/>
        </p:nvSpPr>
        <p:spPr>
          <a:xfrm rot="428104">
            <a:off x="13844050" y="1151898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143" name="TextBox 142"/>
          <p:cNvSpPr txBox="1"/>
          <p:nvPr/>
        </p:nvSpPr>
        <p:spPr>
          <a:xfrm>
            <a:off x="2898922" y="6916231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225" name="Freeform 224"/>
          <p:cNvSpPr/>
          <p:nvPr/>
        </p:nvSpPr>
        <p:spPr>
          <a:xfrm rot="12585461" flipV="1">
            <a:off x="10286962" y="14373128"/>
            <a:ext cx="4058152" cy="3171824"/>
          </a:xfrm>
          <a:custGeom>
            <a:avLst/>
            <a:gdLst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2514600 w 5155290"/>
              <a:gd name="connsiteY2" fmla="*/ 2520010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038475 w 5155290"/>
              <a:gd name="connsiteY3" fmla="*/ 2910535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3025"/>
              <a:gd name="connsiteY0" fmla="*/ 129235 h 4115319"/>
              <a:gd name="connsiteX1" fmla="*/ 866775 w 5153025"/>
              <a:gd name="connsiteY1" fmla="*/ 1157935 h 4115319"/>
              <a:gd name="connsiteX2" fmla="*/ 1962150 w 5153025"/>
              <a:gd name="connsiteY2" fmla="*/ 2091385 h 4115319"/>
              <a:gd name="connsiteX3" fmla="*/ 3038475 w 5153025"/>
              <a:gd name="connsiteY3" fmla="*/ 2910535 h 4115319"/>
              <a:gd name="connsiteX4" fmla="*/ 4333875 w 5153025"/>
              <a:gd name="connsiteY4" fmla="*/ 3748735 h 4115319"/>
              <a:gd name="connsiteX5" fmla="*/ 4667250 w 5153025"/>
              <a:gd name="connsiteY5" fmla="*/ 3910660 h 4115319"/>
              <a:gd name="connsiteX6" fmla="*/ 4533900 w 5153025"/>
              <a:gd name="connsiteY6" fmla="*/ 4044010 h 4115319"/>
              <a:gd name="connsiteX7" fmla="*/ 5153025 w 5153025"/>
              <a:gd name="connsiteY7" fmla="*/ 4091635 h 4115319"/>
              <a:gd name="connsiteX8" fmla="*/ 4743450 w 5153025"/>
              <a:gd name="connsiteY8" fmla="*/ 3663010 h 4115319"/>
              <a:gd name="connsiteX9" fmla="*/ 4762500 w 5153025"/>
              <a:gd name="connsiteY9" fmla="*/ 3824935 h 4115319"/>
              <a:gd name="connsiteX10" fmla="*/ 4391025 w 5153025"/>
              <a:gd name="connsiteY10" fmla="*/ 3653485 h 4115319"/>
              <a:gd name="connsiteX11" fmla="*/ 3143250 w 5153025"/>
              <a:gd name="connsiteY11" fmla="*/ 2796235 h 4115319"/>
              <a:gd name="connsiteX12" fmla="*/ 2085975 w 5153025"/>
              <a:gd name="connsiteY12" fmla="*/ 1938985 h 4115319"/>
              <a:gd name="connsiteX13" fmla="*/ 552450 w 5153025"/>
              <a:gd name="connsiteY13" fmla="*/ 300685 h 4115319"/>
              <a:gd name="connsiteX14" fmla="*/ 352425 w 5153025"/>
              <a:gd name="connsiteY14" fmla="*/ 5410 h 4115319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08949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352425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270782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1054555 w 5153025"/>
              <a:gd name="connsiteY13" fmla="*/ 930729 h 4086225"/>
              <a:gd name="connsiteX14" fmla="*/ 270782 w 5153025"/>
              <a:gd name="connsiteY14" fmla="*/ 0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53025" h="4086225">
                <a:moveTo>
                  <a:pt x="0" y="123825"/>
                </a:moveTo>
                <a:cubicBezTo>
                  <a:pt x="223837" y="438944"/>
                  <a:pt x="539750" y="776514"/>
                  <a:pt x="866775" y="1103539"/>
                </a:cubicBezTo>
                <a:cubicBezTo>
                  <a:pt x="1193800" y="1430564"/>
                  <a:pt x="1600200" y="1785711"/>
                  <a:pt x="1962150" y="2085975"/>
                </a:cubicBezTo>
                <a:cubicBezTo>
                  <a:pt x="2324100" y="2386239"/>
                  <a:pt x="2643188" y="2628900"/>
                  <a:pt x="3038475" y="2905125"/>
                </a:cubicBezTo>
                <a:cubicBezTo>
                  <a:pt x="3433763" y="3181350"/>
                  <a:pt x="4065906" y="3574018"/>
                  <a:pt x="4333875" y="3743325"/>
                </a:cubicBezTo>
                <a:cubicBezTo>
                  <a:pt x="4601844" y="3912632"/>
                  <a:pt x="4542152" y="3861755"/>
                  <a:pt x="4646290" y="3920970"/>
                </a:cubicBezTo>
                <a:lnTo>
                  <a:pt x="4533900" y="4038600"/>
                </a:lnTo>
                <a:lnTo>
                  <a:pt x="5153025" y="4086225"/>
                </a:lnTo>
                <a:lnTo>
                  <a:pt x="4743450" y="3657600"/>
                </a:lnTo>
                <a:lnTo>
                  <a:pt x="4712719" y="3822145"/>
                </a:lnTo>
                <a:lnTo>
                  <a:pt x="4391025" y="3648075"/>
                </a:lnTo>
                <a:cubicBezTo>
                  <a:pt x="4129447" y="3476188"/>
                  <a:pt x="3527425" y="3076575"/>
                  <a:pt x="3143250" y="2790825"/>
                </a:cubicBezTo>
                <a:cubicBezTo>
                  <a:pt x="2759075" y="2505075"/>
                  <a:pt x="2434091" y="2243591"/>
                  <a:pt x="2085975" y="1933575"/>
                </a:cubicBezTo>
                <a:cubicBezTo>
                  <a:pt x="1737859" y="1623559"/>
                  <a:pt x="1357087" y="1252991"/>
                  <a:pt x="1054555" y="930729"/>
                </a:cubicBezTo>
                <a:cubicBezTo>
                  <a:pt x="752023" y="608467"/>
                  <a:pt x="401411" y="146957"/>
                  <a:pt x="270782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9" name="Group 198"/>
          <p:cNvGrpSpPr/>
          <p:nvPr/>
        </p:nvGrpSpPr>
        <p:grpSpPr>
          <a:xfrm rot="3171845">
            <a:off x="4345779" y="1761837"/>
            <a:ext cx="932217" cy="2433453"/>
            <a:chOff x="7919332" y="9418150"/>
            <a:chExt cx="932217" cy="2433453"/>
          </a:xfrm>
        </p:grpSpPr>
        <p:sp>
          <p:nvSpPr>
            <p:cNvPr id="200" name="Freeform 199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09" name="Group 208"/>
          <p:cNvGrpSpPr/>
          <p:nvPr/>
        </p:nvGrpSpPr>
        <p:grpSpPr>
          <a:xfrm>
            <a:off x="5346342" y="990817"/>
            <a:ext cx="1451842" cy="1309816"/>
            <a:chOff x="5400916" y="8031892"/>
            <a:chExt cx="1451842" cy="1309816"/>
          </a:xfrm>
        </p:grpSpPr>
        <p:sp>
          <p:nvSpPr>
            <p:cNvPr id="241" name="Rectangle 240"/>
            <p:cNvSpPr/>
            <p:nvPr/>
          </p:nvSpPr>
          <p:spPr>
            <a:xfrm>
              <a:off x="5436972" y="8575589"/>
              <a:ext cx="13994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Voronezh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40091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16805835" y="1942353"/>
            <a:ext cx="425097" cy="1210598"/>
            <a:chOff x="16799904" y="23202900"/>
            <a:chExt cx="597031" cy="1657720"/>
          </a:xfrm>
        </p:grpSpPr>
        <p:sp>
          <p:nvSpPr>
            <p:cNvPr id="248" name="Down Arrow 247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5475120" y="5590249"/>
            <a:ext cx="1451842" cy="1309816"/>
            <a:chOff x="5305666" y="8031892"/>
            <a:chExt cx="1451842" cy="1309816"/>
          </a:xfrm>
        </p:grpSpPr>
        <p:sp>
          <p:nvSpPr>
            <p:cNvPr id="251" name="Rectangle 250"/>
            <p:cNvSpPr/>
            <p:nvPr/>
          </p:nvSpPr>
          <p:spPr>
            <a:xfrm>
              <a:off x="5436972" y="8575589"/>
              <a:ext cx="1208902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western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997135" y="12334872"/>
            <a:ext cx="1451842" cy="1309816"/>
            <a:chOff x="5319113" y="8031892"/>
            <a:chExt cx="1451842" cy="1309816"/>
          </a:xfrm>
        </p:grpSpPr>
        <p:sp>
          <p:nvSpPr>
            <p:cNvPr id="260" name="Rectangle 259"/>
            <p:cNvSpPr/>
            <p:nvPr/>
          </p:nvSpPr>
          <p:spPr>
            <a:xfrm>
              <a:off x="5436972" y="8575589"/>
              <a:ext cx="121727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5319113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897271" y="6547853"/>
            <a:ext cx="1430020" cy="829909"/>
            <a:chOff x="1110692" y="13116053"/>
            <a:chExt cx="1347791" cy="735292"/>
          </a:xfrm>
        </p:grpSpPr>
        <p:grpSp>
          <p:nvGrpSpPr>
            <p:cNvPr id="263" name="Group 262"/>
            <p:cNvGrpSpPr/>
            <p:nvPr/>
          </p:nvGrpSpPr>
          <p:grpSpPr>
            <a:xfrm>
              <a:off x="1471397" y="13116053"/>
              <a:ext cx="735724" cy="735292"/>
              <a:chOff x="3329788" y="6167886"/>
              <a:chExt cx="735724" cy="735292"/>
            </a:xfrm>
          </p:grpSpPr>
          <p:grpSp>
            <p:nvGrpSpPr>
              <p:cNvPr id="265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267" name="Rectangle 26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cxnSp>
              <p:nvCxnSpPr>
                <p:cNvPr id="268" name="Straight Connector 267"/>
                <p:cNvCxnSpPr>
                  <a:stCxn id="267" idx="0"/>
                  <a:endCxn id="26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9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  <p:sp>
              <p:nvSpPr>
                <p:cNvPr id="270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1800"/>
                </a:p>
              </p:txBody>
            </p:sp>
          </p:grpSp>
          <p:sp>
            <p:nvSpPr>
              <p:cNvPr id="266" name="TextBox 265"/>
              <p:cNvSpPr txBox="1"/>
              <p:nvPr/>
            </p:nvSpPr>
            <p:spPr>
              <a:xfrm>
                <a:off x="3329788" y="6167886"/>
                <a:ext cx="735724" cy="2163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18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64" name="TextBox 263"/>
            <p:cNvSpPr txBox="1"/>
            <p:nvPr/>
          </p:nvSpPr>
          <p:spPr>
            <a:xfrm>
              <a:off x="1110692" y="13465654"/>
              <a:ext cx="1347791" cy="3272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accent4">
                      <a:lumMod val="50000"/>
                    </a:schemeClr>
                  </a:solidFill>
                </a:rPr>
                <a:t>8It                B</a:t>
              </a:r>
              <a:endParaRPr lang="en-US" sz="18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4220977" y="15252767"/>
            <a:ext cx="1586390" cy="859002"/>
            <a:chOff x="-2280556" y="7971897"/>
            <a:chExt cx="2617582" cy="1309816"/>
          </a:xfrm>
        </p:grpSpPr>
        <p:grpSp>
          <p:nvGrpSpPr>
            <p:cNvPr id="272" name="Group 271"/>
            <p:cNvGrpSpPr/>
            <p:nvPr/>
          </p:nvGrpSpPr>
          <p:grpSpPr>
            <a:xfrm>
              <a:off x="-2186214" y="8742147"/>
              <a:ext cx="2208911" cy="294391"/>
              <a:chOff x="19405195" y="11229252"/>
              <a:chExt cx="2149928" cy="294391"/>
            </a:xfrm>
          </p:grpSpPr>
          <p:sp>
            <p:nvSpPr>
              <p:cNvPr id="279" name="Rectangle 278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19409741" y="11229252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73" name="Group 272"/>
            <p:cNvGrpSpPr/>
            <p:nvPr/>
          </p:nvGrpSpPr>
          <p:grpSpPr>
            <a:xfrm>
              <a:off x="-2280556" y="7971897"/>
              <a:ext cx="2617582" cy="1309816"/>
              <a:chOff x="13570844" y="17402297"/>
              <a:chExt cx="2617582" cy="1309816"/>
            </a:xfrm>
          </p:grpSpPr>
          <p:grpSp>
            <p:nvGrpSpPr>
              <p:cNvPr id="274" name="Group 273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277" name="Rectangle 276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78" name="TextBox 277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75" name="Rounded Rectangle 274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>
                <a:off x="13570844" y="18033955"/>
                <a:ext cx="2617582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4</a:t>
                </a:r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                 Don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01" name="Group 300"/>
          <p:cNvGrpSpPr/>
          <p:nvPr/>
        </p:nvGrpSpPr>
        <p:grpSpPr>
          <a:xfrm>
            <a:off x="5984942" y="16090114"/>
            <a:ext cx="1862106" cy="830910"/>
            <a:chOff x="1120952" y="3141082"/>
            <a:chExt cx="3072518" cy="1266982"/>
          </a:xfrm>
        </p:grpSpPr>
        <p:grpSp>
          <p:nvGrpSpPr>
            <p:cNvPr id="302" name="Group 30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06" name="Rectangle 30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303" name="Freeform 30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04" name="Freeform 30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006600"/>
                  </a:solidFill>
                </a:rPr>
                <a:t>4Ru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4597603" y="12087114"/>
            <a:ext cx="1862106" cy="830910"/>
            <a:chOff x="1120952" y="3141082"/>
            <a:chExt cx="3072518" cy="1266982"/>
          </a:xfrm>
        </p:grpSpPr>
        <p:grpSp>
          <p:nvGrpSpPr>
            <p:cNvPr id="309" name="Group 308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006600"/>
                    </a:solidFill>
                  </a:rPr>
                  <a:t>XXXX</a:t>
                </a:r>
                <a:endParaRPr lang="en-US" sz="1800" b="1" dirty="0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310" name="Freeform 30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11" name="Freeform 31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>
                <a:solidFill>
                  <a:srgbClr val="006600"/>
                </a:solidFill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1120952" y="3736787"/>
              <a:ext cx="3072518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006600"/>
                  </a:solidFill>
                </a:rPr>
                <a:t>3</a:t>
              </a:r>
              <a:r>
                <a:rPr lang="en-US" sz="1800" b="1" dirty="0" smtClean="0">
                  <a:solidFill>
                    <a:srgbClr val="006600"/>
                  </a:solidFill>
                </a:rPr>
                <a:t>Ru                Don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2941171" y="10591312"/>
            <a:ext cx="1349390" cy="1154948"/>
            <a:chOff x="7313347" y="8169061"/>
            <a:chExt cx="1349390" cy="1154948"/>
          </a:xfrm>
        </p:grpSpPr>
        <p:grpSp>
          <p:nvGrpSpPr>
            <p:cNvPr id="316" name="Group 315"/>
            <p:cNvGrpSpPr/>
            <p:nvPr/>
          </p:nvGrpSpPr>
          <p:grpSpPr>
            <a:xfrm>
              <a:off x="7313347" y="8169061"/>
              <a:ext cx="837637" cy="1154948"/>
              <a:chOff x="1903761" y="3141082"/>
              <a:chExt cx="1382121" cy="1761079"/>
            </a:xfrm>
          </p:grpSpPr>
          <p:grpSp>
            <p:nvGrpSpPr>
              <p:cNvPr id="318" name="Group 317"/>
              <p:cNvGrpSpPr/>
              <p:nvPr/>
            </p:nvGrpSpPr>
            <p:grpSpPr>
              <a:xfrm>
                <a:off x="1935934" y="3141082"/>
                <a:ext cx="1260389" cy="1265377"/>
                <a:chOff x="5400238" y="8076331"/>
                <a:chExt cx="1260389" cy="1265377"/>
              </a:xfrm>
            </p:grpSpPr>
            <p:sp>
              <p:nvSpPr>
                <p:cNvPr id="322" name="Rectangle 321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23" name="TextBox 322"/>
                <p:cNvSpPr txBox="1"/>
                <p:nvPr/>
              </p:nvSpPr>
              <p:spPr>
                <a:xfrm>
                  <a:off x="5400238" y="8076331"/>
                  <a:ext cx="126038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19" name="Freeform 318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0" name="Freeform 319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1903761" y="4338999"/>
                <a:ext cx="1382121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err="1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Hollidt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7" name="TextBox 316"/>
            <p:cNvSpPr txBox="1"/>
            <p:nvPr/>
          </p:nvSpPr>
          <p:spPr>
            <a:xfrm>
              <a:off x="8035414" y="8574176"/>
              <a:ext cx="62732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Don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3" name="Group 332"/>
          <p:cNvGrpSpPr/>
          <p:nvPr/>
        </p:nvGrpSpPr>
        <p:grpSpPr>
          <a:xfrm>
            <a:off x="6305152" y="9211778"/>
            <a:ext cx="1586390" cy="859002"/>
            <a:chOff x="-2301200" y="7971897"/>
            <a:chExt cx="2617582" cy="1309816"/>
          </a:xfrm>
        </p:grpSpPr>
        <p:grpSp>
          <p:nvGrpSpPr>
            <p:cNvPr id="334" name="Group 333"/>
            <p:cNvGrpSpPr/>
            <p:nvPr/>
          </p:nvGrpSpPr>
          <p:grpSpPr>
            <a:xfrm>
              <a:off x="-2186218" y="8736565"/>
              <a:ext cx="2211434" cy="299973"/>
              <a:chOff x="19405195" y="11223670"/>
              <a:chExt cx="2152384" cy="299973"/>
            </a:xfrm>
          </p:grpSpPr>
          <p:sp>
            <p:nvSpPr>
              <p:cNvPr id="341" name="Rectangle 340"/>
              <p:cNvSpPr/>
              <p:nvPr/>
            </p:nvSpPr>
            <p:spPr>
              <a:xfrm>
                <a:off x="19405195" y="11231696"/>
                <a:ext cx="2147145" cy="2919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342" name="Rectangle 341"/>
              <p:cNvSpPr/>
              <p:nvPr/>
            </p:nvSpPr>
            <p:spPr>
              <a:xfrm>
                <a:off x="19412197" y="11223670"/>
                <a:ext cx="2145382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35" name="Group 334"/>
            <p:cNvGrpSpPr/>
            <p:nvPr/>
          </p:nvGrpSpPr>
          <p:grpSpPr>
            <a:xfrm>
              <a:off x="-2301200" y="7971897"/>
              <a:ext cx="2617582" cy="1309816"/>
              <a:chOff x="13550200" y="17402297"/>
              <a:chExt cx="2617582" cy="1309816"/>
            </a:xfrm>
          </p:grpSpPr>
          <p:grpSp>
            <p:nvGrpSpPr>
              <p:cNvPr id="336" name="Group 335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339" name="Rectangle 338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40" name="TextBox 339"/>
                <p:cNvSpPr txBox="1"/>
                <p:nvPr/>
              </p:nvSpPr>
              <p:spPr>
                <a:xfrm>
                  <a:off x="5382865" y="8031892"/>
                  <a:ext cx="1213029" cy="56316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8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18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37" name="Rounded Rectangle 336"/>
              <p:cNvSpPr/>
              <p:nvPr/>
            </p:nvSpPr>
            <p:spPr>
              <a:xfrm>
                <a:off x="14200567" y="18143217"/>
                <a:ext cx="854440" cy="378811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>
                  <a:solidFill>
                    <a:srgbClr val="C00000"/>
                  </a:solidFill>
                </a:endParaRPr>
              </a:p>
            </p:txBody>
          </p:sp>
          <p:sp>
            <p:nvSpPr>
              <p:cNvPr id="338" name="TextBox 337"/>
              <p:cNvSpPr txBox="1"/>
              <p:nvPr/>
            </p:nvSpPr>
            <p:spPr>
              <a:xfrm>
                <a:off x="13550200" y="18040676"/>
                <a:ext cx="2617582" cy="56316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rgbClr val="C00000"/>
                    </a:solidFill>
                  </a:rPr>
                  <a:t>5                 SW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43" name="Group 342"/>
          <p:cNvGrpSpPr/>
          <p:nvPr/>
        </p:nvGrpSpPr>
        <p:grpSpPr>
          <a:xfrm>
            <a:off x="14189076" y="14811693"/>
            <a:ext cx="1566333" cy="830910"/>
            <a:chOff x="1339089" y="3141082"/>
            <a:chExt cx="2584486" cy="1266982"/>
          </a:xfrm>
        </p:grpSpPr>
        <p:grpSp>
          <p:nvGrpSpPr>
            <p:cNvPr id="344" name="Group 343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48" name="Rectangle 34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5" name="Freeform 34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6" name="Freeform 34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28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7" name="Group 356"/>
          <p:cNvGrpSpPr/>
          <p:nvPr/>
        </p:nvGrpSpPr>
        <p:grpSpPr>
          <a:xfrm>
            <a:off x="4623868" y="6985194"/>
            <a:ext cx="1632834" cy="830910"/>
            <a:chOff x="1292664" y="3141082"/>
            <a:chExt cx="2694214" cy="1266982"/>
          </a:xfrm>
        </p:grpSpPr>
        <p:grpSp>
          <p:nvGrpSpPr>
            <p:cNvPr id="358" name="Group 357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62" name="Rectangle 36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9" name="Freeform 35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0" name="Freeform 35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3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4" name="Group 363"/>
          <p:cNvGrpSpPr/>
          <p:nvPr/>
        </p:nvGrpSpPr>
        <p:grpSpPr>
          <a:xfrm>
            <a:off x="3331519" y="3963426"/>
            <a:ext cx="1632834" cy="830910"/>
            <a:chOff x="1524784" y="3141082"/>
            <a:chExt cx="2694214" cy="1266982"/>
          </a:xfrm>
        </p:grpSpPr>
        <p:grpSp>
          <p:nvGrpSpPr>
            <p:cNvPr id="365" name="Group 364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69" name="Rectangle 36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0" name="TextBox 369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6" name="Freeform 36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7" name="Freeform 36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8" name="TextBox 367"/>
            <p:cNvSpPr txBox="1"/>
            <p:nvPr/>
          </p:nvSpPr>
          <p:spPr>
            <a:xfrm>
              <a:off x="1524784" y="3758236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rgbClr val="C00000"/>
                  </a:solidFill>
                </a:rPr>
                <a:t>6</a:t>
              </a:r>
              <a:r>
                <a:rPr lang="en-US" sz="1800" b="1" dirty="0" smtClean="0">
                  <a:solidFill>
                    <a:srgbClr val="C00000"/>
                  </a:solidFill>
                </a:rPr>
                <a:t>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78" name="Group 377"/>
          <p:cNvGrpSpPr/>
          <p:nvPr/>
        </p:nvGrpSpPr>
        <p:grpSpPr>
          <a:xfrm>
            <a:off x="11140066" y="10542666"/>
            <a:ext cx="1566333" cy="830910"/>
            <a:chOff x="1339089" y="3141082"/>
            <a:chExt cx="2584486" cy="1266982"/>
          </a:xfrm>
        </p:grpSpPr>
        <p:grpSp>
          <p:nvGrpSpPr>
            <p:cNvPr id="379" name="Group 378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83" name="Rectangle 38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4" name="TextBox 383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0" name="Freeform 37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81" name="Freeform 38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2G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5" name="Group 384"/>
          <p:cNvGrpSpPr/>
          <p:nvPr/>
        </p:nvGrpSpPr>
        <p:grpSpPr>
          <a:xfrm>
            <a:off x="10276851" y="10043952"/>
            <a:ext cx="1566333" cy="830910"/>
            <a:chOff x="1339089" y="3141082"/>
            <a:chExt cx="2584486" cy="1266982"/>
          </a:xfrm>
        </p:grpSpPr>
        <p:grpSp>
          <p:nvGrpSpPr>
            <p:cNvPr id="386" name="Group 385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90" name="Rectangle 38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7" name="Freeform 38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88" name="Freeform 38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5S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2" name="Group 391"/>
          <p:cNvGrpSpPr/>
          <p:nvPr/>
        </p:nvGrpSpPr>
        <p:grpSpPr>
          <a:xfrm>
            <a:off x="5504824" y="7840799"/>
            <a:ext cx="1632834" cy="830910"/>
            <a:chOff x="1292664" y="3141082"/>
            <a:chExt cx="2694214" cy="1266982"/>
          </a:xfrm>
        </p:grpSpPr>
        <p:grpSp>
          <p:nvGrpSpPr>
            <p:cNvPr id="393" name="Group 392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97" name="Rectangle 39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8" name="TextBox 397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4" name="Freeform 39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95" name="Freeform 39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3G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6" name="Oval 235"/>
          <p:cNvSpPr/>
          <p:nvPr/>
        </p:nvSpPr>
        <p:spPr>
          <a:xfrm>
            <a:off x="12011657" y="9491990"/>
            <a:ext cx="205187" cy="222282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Oval 236"/>
          <p:cNvSpPr/>
          <p:nvPr/>
        </p:nvSpPr>
        <p:spPr>
          <a:xfrm>
            <a:off x="12181203" y="12107015"/>
            <a:ext cx="205187" cy="23738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/>
          <p:cNvSpPr/>
          <p:nvPr/>
        </p:nvSpPr>
        <p:spPr>
          <a:xfrm>
            <a:off x="11122180" y="13283624"/>
            <a:ext cx="205187" cy="22590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Oval 238"/>
          <p:cNvSpPr/>
          <p:nvPr/>
        </p:nvSpPr>
        <p:spPr>
          <a:xfrm>
            <a:off x="3256796" y="14331931"/>
            <a:ext cx="205187" cy="21325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Oval 239"/>
          <p:cNvSpPr/>
          <p:nvPr/>
        </p:nvSpPr>
        <p:spPr>
          <a:xfrm>
            <a:off x="8162509" y="10886768"/>
            <a:ext cx="205187" cy="20734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Oval 242"/>
          <p:cNvSpPr/>
          <p:nvPr/>
        </p:nvSpPr>
        <p:spPr>
          <a:xfrm>
            <a:off x="6840653" y="11409638"/>
            <a:ext cx="205187" cy="21700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Oval 243"/>
          <p:cNvSpPr/>
          <p:nvPr/>
        </p:nvSpPr>
        <p:spPr>
          <a:xfrm>
            <a:off x="3201911" y="4406116"/>
            <a:ext cx="205187" cy="21917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Oval 244"/>
          <p:cNvSpPr/>
          <p:nvPr/>
        </p:nvSpPr>
        <p:spPr>
          <a:xfrm>
            <a:off x="8007495" y="6410927"/>
            <a:ext cx="205187" cy="223389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Oval 245"/>
          <p:cNvSpPr/>
          <p:nvPr/>
        </p:nvSpPr>
        <p:spPr>
          <a:xfrm>
            <a:off x="4965040" y="8704997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Oval 255"/>
          <p:cNvSpPr/>
          <p:nvPr/>
        </p:nvSpPr>
        <p:spPr>
          <a:xfrm>
            <a:off x="4139615" y="7378625"/>
            <a:ext cx="205187" cy="219872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Oval 256"/>
          <p:cNvSpPr/>
          <p:nvPr/>
        </p:nvSpPr>
        <p:spPr>
          <a:xfrm>
            <a:off x="3770093" y="6059077"/>
            <a:ext cx="205187" cy="21830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Oval 257"/>
          <p:cNvSpPr/>
          <p:nvPr/>
        </p:nvSpPr>
        <p:spPr>
          <a:xfrm>
            <a:off x="4636417" y="109219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/>
          <p:cNvSpPr/>
          <p:nvPr/>
        </p:nvSpPr>
        <p:spPr>
          <a:xfrm>
            <a:off x="2498859" y="10151078"/>
            <a:ext cx="205187" cy="238327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0" name="Group 349"/>
          <p:cNvGrpSpPr/>
          <p:nvPr/>
        </p:nvGrpSpPr>
        <p:grpSpPr>
          <a:xfrm>
            <a:off x="3748460" y="5788742"/>
            <a:ext cx="1632834" cy="830910"/>
            <a:chOff x="1292664" y="3141082"/>
            <a:chExt cx="2694214" cy="1266982"/>
          </a:xfrm>
        </p:grpSpPr>
        <p:grpSp>
          <p:nvGrpSpPr>
            <p:cNvPr id="351" name="Group 350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55" name="Rectangle 35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6" name="TextBox 355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2" name="Freeform 35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3" name="Freeform 35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1292664" y="3693884"/>
              <a:ext cx="2694214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1G                SW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82" name="TextBox 281"/>
          <p:cNvSpPr txBox="1"/>
          <p:nvPr/>
        </p:nvSpPr>
        <p:spPr>
          <a:xfrm>
            <a:off x="1767647" y="6013553"/>
            <a:ext cx="19445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192" name="Freeform 191"/>
          <p:cNvSpPr/>
          <p:nvPr/>
        </p:nvSpPr>
        <p:spPr>
          <a:xfrm rot="11504108" flipV="1">
            <a:off x="7457337" y="11268206"/>
            <a:ext cx="5228886" cy="3927722"/>
          </a:xfrm>
          <a:custGeom>
            <a:avLst/>
            <a:gdLst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2514600 w 5155290"/>
              <a:gd name="connsiteY2" fmla="*/ 2520010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038475 w 5155290"/>
              <a:gd name="connsiteY3" fmla="*/ 2910535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3025"/>
              <a:gd name="connsiteY0" fmla="*/ 129235 h 4115319"/>
              <a:gd name="connsiteX1" fmla="*/ 866775 w 5153025"/>
              <a:gd name="connsiteY1" fmla="*/ 1157935 h 4115319"/>
              <a:gd name="connsiteX2" fmla="*/ 1962150 w 5153025"/>
              <a:gd name="connsiteY2" fmla="*/ 2091385 h 4115319"/>
              <a:gd name="connsiteX3" fmla="*/ 3038475 w 5153025"/>
              <a:gd name="connsiteY3" fmla="*/ 2910535 h 4115319"/>
              <a:gd name="connsiteX4" fmla="*/ 4333875 w 5153025"/>
              <a:gd name="connsiteY4" fmla="*/ 3748735 h 4115319"/>
              <a:gd name="connsiteX5" fmla="*/ 4667250 w 5153025"/>
              <a:gd name="connsiteY5" fmla="*/ 3910660 h 4115319"/>
              <a:gd name="connsiteX6" fmla="*/ 4533900 w 5153025"/>
              <a:gd name="connsiteY6" fmla="*/ 4044010 h 4115319"/>
              <a:gd name="connsiteX7" fmla="*/ 5153025 w 5153025"/>
              <a:gd name="connsiteY7" fmla="*/ 4091635 h 4115319"/>
              <a:gd name="connsiteX8" fmla="*/ 4743450 w 5153025"/>
              <a:gd name="connsiteY8" fmla="*/ 3663010 h 4115319"/>
              <a:gd name="connsiteX9" fmla="*/ 4762500 w 5153025"/>
              <a:gd name="connsiteY9" fmla="*/ 3824935 h 4115319"/>
              <a:gd name="connsiteX10" fmla="*/ 4391025 w 5153025"/>
              <a:gd name="connsiteY10" fmla="*/ 3653485 h 4115319"/>
              <a:gd name="connsiteX11" fmla="*/ 3143250 w 5153025"/>
              <a:gd name="connsiteY11" fmla="*/ 2796235 h 4115319"/>
              <a:gd name="connsiteX12" fmla="*/ 2085975 w 5153025"/>
              <a:gd name="connsiteY12" fmla="*/ 1938985 h 4115319"/>
              <a:gd name="connsiteX13" fmla="*/ 552450 w 5153025"/>
              <a:gd name="connsiteY13" fmla="*/ 300685 h 4115319"/>
              <a:gd name="connsiteX14" fmla="*/ 352425 w 5153025"/>
              <a:gd name="connsiteY14" fmla="*/ 5410 h 4115319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08949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352425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270782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1054555 w 5153025"/>
              <a:gd name="connsiteY13" fmla="*/ 930729 h 4086225"/>
              <a:gd name="connsiteX14" fmla="*/ 270782 w 5153025"/>
              <a:gd name="connsiteY14" fmla="*/ 0 h 408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53025" h="4086225">
                <a:moveTo>
                  <a:pt x="0" y="123825"/>
                </a:moveTo>
                <a:cubicBezTo>
                  <a:pt x="223837" y="438944"/>
                  <a:pt x="539750" y="776514"/>
                  <a:pt x="866775" y="1103539"/>
                </a:cubicBezTo>
                <a:cubicBezTo>
                  <a:pt x="1193800" y="1430564"/>
                  <a:pt x="1600200" y="1785711"/>
                  <a:pt x="1962150" y="2085975"/>
                </a:cubicBezTo>
                <a:cubicBezTo>
                  <a:pt x="2324100" y="2386239"/>
                  <a:pt x="2643188" y="2628900"/>
                  <a:pt x="3038475" y="2905125"/>
                </a:cubicBezTo>
                <a:cubicBezTo>
                  <a:pt x="3433763" y="3181350"/>
                  <a:pt x="4065906" y="3574018"/>
                  <a:pt x="4333875" y="3743325"/>
                </a:cubicBezTo>
                <a:cubicBezTo>
                  <a:pt x="4601844" y="3912632"/>
                  <a:pt x="4542152" y="3861755"/>
                  <a:pt x="4646290" y="3920970"/>
                </a:cubicBezTo>
                <a:lnTo>
                  <a:pt x="4533900" y="4038600"/>
                </a:lnTo>
                <a:lnTo>
                  <a:pt x="5153025" y="4086225"/>
                </a:lnTo>
                <a:lnTo>
                  <a:pt x="4743450" y="3657600"/>
                </a:lnTo>
                <a:lnTo>
                  <a:pt x="4712719" y="3822145"/>
                </a:lnTo>
                <a:lnTo>
                  <a:pt x="4391025" y="3648075"/>
                </a:lnTo>
                <a:cubicBezTo>
                  <a:pt x="4129447" y="3476188"/>
                  <a:pt x="3527425" y="3076575"/>
                  <a:pt x="3143250" y="2790825"/>
                </a:cubicBezTo>
                <a:cubicBezTo>
                  <a:pt x="2759075" y="2505075"/>
                  <a:pt x="2434091" y="2243591"/>
                  <a:pt x="2085975" y="1933575"/>
                </a:cubicBezTo>
                <a:cubicBezTo>
                  <a:pt x="1737859" y="1623559"/>
                  <a:pt x="1357087" y="1252991"/>
                  <a:pt x="1054555" y="930729"/>
                </a:cubicBezTo>
                <a:cubicBezTo>
                  <a:pt x="752023" y="608467"/>
                  <a:pt x="401411" y="146957"/>
                  <a:pt x="270782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1" name="Group 370"/>
          <p:cNvGrpSpPr/>
          <p:nvPr/>
        </p:nvGrpSpPr>
        <p:grpSpPr>
          <a:xfrm>
            <a:off x="12295632" y="11236758"/>
            <a:ext cx="1566333" cy="830910"/>
            <a:chOff x="1339089" y="3141082"/>
            <a:chExt cx="2584486" cy="1266982"/>
          </a:xfrm>
        </p:grpSpPr>
        <p:grpSp>
          <p:nvGrpSpPr>
            <p:cNvPr id="372" name="Group 371"/>
            <p:cNvGrpSpPr/>
            <p:nvPr/>
          </p:nvGrpSpPr>
          <p:grpSpPr>
            <a:xfrm>
              <a:off x="1935934" y="3141082"/>
              <a:ext cx="1260389" cy="1265377"/>
              <a:chOff x="5400238" y="8076331"/>
              <a:chExt cx="1260389" cy="1265377"/>
            </a:xfrm>
          </p:grpSpPr>
          <p:sp>
            <p:nvSpPr>
              <p:cNvPr id="376" name="Rectangle 37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5400238" y="8076331"/>
                <a:ext cx="1260389" cy="563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18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3" name="Freeform 37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74" name="Freeform 37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1339089" y="3736787"/>
              <a:ext cx="2584486" cy="563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C00000"/>
                  </a:solidFill>
                </a:rPr>
                <a:t>51                ST</a:t>
              </a:r>
              <a:endParaRPr lang="en-US" sz="18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787584" y="8717098"/>
            <a:ext cx="1553075" cy="830910"/>
            <a:chOff x="17578244" y="9233933"/>
            <a:chExt cx="1553075" cy="830910"/>
          </a:xfrm>
        </p:grpSpPr>
        <p:grpSp>
          <p:nvGrpSpPr>
            <p:cNvPr id="295" name="Group 294"/>
            <p:cNvGrpSpPr/>
            <p:nvPr/>
          </p:nvGrpSpPr>
          <p:grpSpPr>
            <a:xfrm>
              <a:off x="17939983" y="9335068"/>
              <a:ext cx="549321" cy="190831"/>
              <a:chOff x="19448443" y="11231696"/>
              <a:chExt cx="2026186" cy="295619"/>
            </a:xfrm>
          </p:grpSpPr>
          <p:sp>
            <p:nvSpPr>
              <p:cNvPr id="296" name="Rectangle 29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17578244" y="9233933"/>
              <a:ext cx="1553075" cy="830910"/>
              <a:chOff x="17725727" y="7972946"/>
              <a:chExt cx="1553075" cy="830910"/>
            </a:xfrm>
          </p:grpSpPr>
          <p:grpSp>
            <p:nvGrpSpPr>
              <p:cNvPr id="292" name="Group 291"/>
              <p:cNvGrpSpPr/>
              <p:nvPr/>
            </p:nvGrpSpPr>
            <p:grpSpPr>
              <a:xfrm>
                <a:off x="17790059" y="8437830"/>
                <a:ext cx="1406305" cy="235390"/>
                <a:chOff x="19448443" y="11231696"/>
                <a:chExt cx="2026186" cy="295619"/>
              </a:xfrm>
            </p:grpSpPr>
            <p:sp>
              <p:nvSpPr>
                <p:cNvPr id="293" name="Rectangle 292"/>
                <p:cNvSpPr/>
                <p:nvPr/>
              </p:nvSpPr>
              <p:spPr>
                <a:xfrm>
                  <a:off x="19450280" y="11231696"/>
                  <a:ext cx="2024349" cy="2919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Rectangle 293"/>
                <p:cNvSpPr/>
                <p:nvPr/>
              </p:nvSpPr>
              <p:spPr>
                <a:xfrm>
                  <a:off x="19448443" y="11235368"/>
                  <a:ext cx="2024349" cy="291947"/>
                </a:xfrm>
                <a:prstGeom prst="rect">
                  <a:avLst/>
                </a:prstGeom>
                <a:solidFill>
                  <a:srgbClr val="FFFFCC">
                    <a:alpha val="49804"/>
                  </a:srgbClr>
                </a:solidFill>
                <a:ln>
                  <a:solidFill>
                    <a:srgbClr val="FFFFCC">
                      <a:alpha val="49804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282"/>
              <p:cNvGrpSpPr/>
              <p:nvPr/>
            </p:nvGrpSpPr>
            <p:grpSpPr>
              <a:xfrm>
                <a:off x="17725727" y="7972946"/>
                <a:ext cx="1553075" cy="830910"/>
                <a:chOff x="7074448" y="8169061"/>
                <a:chExt cx="1553075" cy="830910"/>
              </a:xfrm>
            </p:grpSpPr>
            <p:grpSp>
              <p:nvGrpSpPr>
                <p:cNvPr id="284" name="Group 283"/>
                <p:cNvGrpSpPr/>
                <p:nvPr/>
              </p:nvGrpSpPr>
              <p:grpSpPr>
                <a:xfrm>
                  <a:off x="7332845" y="8169061"/>
                  <a:ext cx="763861" cy="830910"/>
                  <a:chOff x="1935934" y="3141082"/>
                  <a:chExt cx="1260389" cy="1266982"/>
                </a:xfrm>
              </p:grpSpPr>
              <p:grpSp>
                <p:nvGrpSpPr>
                  <p:cNvPr id="286" name="Group 285"/>
                  <p:cNvGrpSpPr/>
                  <p:nvPr/>
                </p:nvGrpSpPr>
                <p:grpSpPr>
                  <a:xfrm>
                    <a:off x="1935934" y="3141082"/>
                    <a:ext cx="1260389" cy="1265377"/>
                    <a:chOff x="5400238" y="8076331"/>
                    <a:chExt cx="1260389" cy="1265377"/>
                  </a:xfrm>
                </p:grpSpPr>
                <p:sp>
                  <p:nvSpPr>
                    <p:cNvPr id="290" name="Rectangle 289"/>
                    <p:cNvSpPr/>
                    <p:nvPr/>
                  </p:nvSpPr>
                  <p:spPr>
                    <a:xfrm>
                      <a:off x="5436972" y="8575589"/>
                      <a:ext cx="1186249" cy="76611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5715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291" name="TextBox 290"/>
                    <p:cNvSpPr txBox="1"/>
                    <p:nvPr/>
                  </p:nvSpPr>
                  <p:spPr>
                    <a:xfrm>
                      <a:off x="5400238" y="8076331"/>
                      <a:ext cx="1260389" cy="56316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XXXX</a:t>
                      </a:r>
                      <a:endParaRPr 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287" name="Freeform 286"/>
                  <p:cNvSpPr/>
                  <p:nvPr/>
                </p:nvSpPr>
                <p:spPr>
                  <a:xfrm>
                    <a:off x="1967235" y="3646671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  <p:sp>
                <p:nvSpPr>
                  <p:cNvPr id="288" name="Freeform 287"/>
                  <p:cNvSpPr/>
                  <p:nvPr/>
                </p:nvSpPr>
                <p:spPr>
                  <a:xfrm flipV="1">
                    <a:off x="1966627" y="3638778"/>
                    <a:ext cx="1187627" cy="761393"/>
                  </a:xfrm>
                  <a:custGeom>
                    <a:avLst/>
                    <a:gdLst>
                      <a:gd name="connsiteX0" fmla="*/ 0 w 1187627"/>
                      <a:gd name="connsiteY0" fmla="*/ 761393 h 761393"/>
                      <a:gd name="connsiteX1" fmla="*/ 1187627 w 1187627"/>
                      <a:gd name="connsiteY1" fmla="*/ 0 h 76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87627" h="761393">
                        <a:moveTo>
                          <a:pt x="0" y="761393"/>
                        </a:moveTo>
                        <a:lnTo>
                          <a:pt x="1187627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8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285" name="TextBox 284"/>
                <p:cNvSpPr txBox="1"/>
                <p:nvPr/>
              </p:nvSpPr>
              <p:spPr>
                <a:xfrm>
                  <a:off x="7074448" y="8557243"/>
                  <a:ext cx="1553075" cy="36933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8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6                Don</a:t>
                  </a:r>
                  <a:endPara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300" name="Group 299"/>
          <p:cNvGrpSpPr/>
          <p:nvPr/>
        </p:nvGrpSpPr>
        <p:grpSpPr>
          <a:xfrm>
            <a:off x="1045167" y="2148822"/>
            <a:ext cx="1451842" cy="1309816"/>
            <a:chOff x="5305666" y="8031892"/>
            <a:chExt cx="1451842" cy="1309816"/>
          </a:xfrm>
        </p:grpSpPr>
        <p:sp>
          <p:nvSpPr>
            <p:cNvPr id="324" name="Rectangle 323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</a:t>
              </a:r>
              <a:r>
                <a:rPr lang="en-US" sz="2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</a:t>
              </a: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788639" y="978504"/>
            <a:ext cx="1023257" cy="740229"/>
            <a:chOff x="27932743" y="3570514"/>
            <a:chExt cx="1023257" cy="740229"/>
          </a:xfrm>
        </p:grpSpPr>
        <p:sp>
          <p:nvSpPr>
            <p:cNvPr id="254" name="Oval 253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55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15-7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298990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Rectangle 804"/>
          <p:cNvSpPr/>
          <p:nvPr/>
        </p:nvSpPr>
        <p:spPr>
          <a:xfrm>
            <a:off x="559174" y="574221"/>
            <a:ext cx="17166395" cy="15751629"/>
          </a:xfrm>
          <a:prstGeom prst="rect">
            <a:avLst/>
          </a:prstGeom>
          <a:solidFill>
            <a:srgbClr val="FFFFCC">
              <a:alpha val="50196"/>
            </a:srgbClr>
          </a:solidFill>
          <a:ln w="1524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2465601" y="3432950"/>
            <a:ext cx="5316458" cy="12641893"/>
          </a:xfrm>
          <a:custGeom>
            <a:avLst/>
            <a:gdLst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141" fmla="*/ 5235164 w 5317435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05997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19671 w 5316458"/>
              <a:gd name="connsiteY86" fmla="*/ 9289731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316458" h="12641893">
                <a:moveTo>
                  <a:pt x="5234187" y="465282"/>
                </a:moveTo>
                <a:cubicBezTo>
                  <a:pt x="5235524" y="367692"/>
                  <a:pt x="5236861" y="270103"/>
                  <a:pt x="5234187" y="192566"/>
                </a:cubicBezTo>
                <a:cubicBezTo>
                  <a:pt x="5231513" y="115029"/>
                  <a:pt x="5258250" y="2735"/>
                  <a:pt x="5218145" y="61"/>
                </a:cubicBezTo>
                <a:cubicBezTo>
                  <a:pt x="5178040" y="-2613"/>
                  <a:pt x="5087135" y="82945"/>
                  <a:pt x="4993556" y="176524"/>
                </a:cubicBezTo>
                <a:cubicBezTo>
                  <a:pt x="4899977" y="270103"/>
                  <a:pt x="4758272" y="433197"/>
                  <a:pt x="4656672" y="561534"/>
                </a:cubicBezTo>
                <a:cubicBezTo>
                  <a:pt x="4555072" y="689871"/>
                  <a:pt x="4490903" y="778103"/>
                  <a:pt x="4383956" y="946545"/>
                </a:cubicBezTo>
                <a:cubicBezTo>
                  <a:pt x="4277009" y="1114987"/>
                  <a:pt x="4095197" y="1344924"/>
                  <a:pt x="4014987" y="1572187"/>
                </a:cubicBezTo>
                <a:cubicBezTo>
                  <a:pt x="3934777" y="1799450"/>
                  <a:pt x="3942798" y="2088208"/>
                  <a:pt x="3902693" y="2310124"/>
                </a:cubicBezTo>
                <a:cubicBezTo>
                  <a:pt x="3862588" y="2532040"/>
                  <a:pt x="3825156" y="2660377"/>
                  <a:pt x="3774356" y="2903682"/>
                </a:cubicBezTo>
                <a:cubicBezTo>
                  <a:pt x="3723556" y="3146987"/>
                  <a:pt x="3643346" y="3548039"/>
                  <a:pt x="3597893" y="3769955"/>
                </a:cubicBezTo>
                <a:cubicBezTo>
                  <a:pt x="3552440" y="3991871"/>
                  <a:pt x="3544419" y="4114860"/>
                  <a:pt x="3501640" y="4235176"/>
                </a:cubicBezTo>
                <a:cubicBezTo>
                  <a:pt x="3458861" y="4355492"/>
                  <a:pt x="3421429" y="4392924"/>
                  <a:pt x="3341219" y="4491850"/>
                </a:cubicBezTo>
                <a:cubicBezTo>
                  <a:pt x="3261009" y="4590776"/>
                  <a:pt x="3138019" y="4684355"/>
                  <a:pt x="3020377" y="4828734"/>
                </a:cubicBezTo>
                <a:cubicBezTo>
                  <a:pt x="2902735" y="4973113"/>
                  <a:pt x="2750335" y="5189682"/>
                  <a:pt x="2635366" y="5358124"/>
                </a:cubicBezTo>
                <a:cubicBezTo>
                  <a:pt x="2520397" y="5526566"/>
                  <a:pt x="2410776" y="5711050"/>
                  <a:pt x="2330566" y="5839387"/>
                </a:cubicBezTo>
                <a:cubicBezTo>
                  <a:pt x="2250355" y="5967724"/>
                  <a:pt x="2234313" y="5981092"/>
                  <a:pt x="2154103" y="6128145"/>
                </a:cubicBezTo>
                <a:cubicBezTo>
                  <a:pt x="2073893" y="6275198"/>
                  <a:pt x="1964271" y="6545240"/>
                  <a:pt x="1849303" y="6721703"/>
                </a:cubicBezTo>
                <a:cubicBezTo>
                  <a:pt x="1734335" y="6898166"/>
                  <a:pt x="1608672" y="7015808"/>
                  <a:pt x="1464293" y="7186924"/>
                </a:cubicBezTo>
                <a:cubicBezTo>
                  <a:pt x="1319914" y="7358040"/>
                  <a:pt x="1097998" y="7620060"/>
                  <a:pt x="983030" y="7748397"/>
                </a:cubicBezTo>
                <a:cubicBezTo>
                  <a:pt x="868062" y="7876734"/>
                  <a:pt x="865387" y="7839303"/>
                  <a:pt x="774482" y="7956945"/>
                </a:cubicBezTo>
                <a:cubicBezTo>
                  <a:pt x="683577" y="8074587"/>
                  <a:pt x="547219" y="8285808"/>
                  <a:pt x="437598" y="8454250"/>
                </a:cubicBezTo>
                <a:cubicBezTo>
                  <a:pt x="327977" y="8622692"/>
                  <a:pt x="188946" y="8801828"/>
                  <a:pt x="116756" y="8967597"/>
                </a:cubicBezTo>
                <a:cubicBezTo>
                  <a:pt x="44566" y="9133366"/>
                  <a:pt x="15156" y="9275072"/>
                  <a:pt x="4461" y="9448861"/>
                </a:cubicBezTo>
                <a:cubicBezTo>
                  <a:pt x="-6234" y="9622651"/>
                  <a:pt x="-456" y="9834885"/>
                  <a:pt x="52587" y="10010334"/>
                </a:cubicBezTo>
                <a:cubicBezTo>
                  <a:pt x="105630" y="10185783"/>
                  <a:pt x="210423" y="10359851"/>
                  <a:pt x="322718" y="10501556"/>
                </a:cubicBezTo>
                <a:cubicBezTo>
                  <a:pt x="435013" y="10643261"/>
                  <a:pt x="610957" y="10768647"/>
                  <a:pt x="726356" y="10860566"/>
                </a:cubicBezTo>
                <a:cubicBezTo>
                  <a:pt x="841755" y="10952485"/>
                  <a:pt x="924209" y="10986229"/>
                  <a:pt x="1015114" y="11053071"/>
                </a:cubicBezTo>
                <a:cubicBezTo>
                  <a:pt x="1106019" y="11119913"/>
                  <a:pt x="1188903" y="11200123"/>
                  <a:pt x="1271787" y="11261618"/>
                </a:cubicBezTo>
                <a:cubicBezTo>
                  <a:pt x="1354671" y="11323113"/>
                  <a:pt x="1418840" y="11379260"/>
                  <a:pt x="1512419" y="11422039"/>
                </a:cubicBezTo>
                <a:cubicBezTo>
                  <a:pt x="1605998" y="11464818"/>
                  <a:pt x="1761072" y="11499576"/>
                  <a:pt x="1833261" y="11518292"/>
                </a:cubicBezTo>
                <a:cubicBezTo>
                  <a:pt x="1905450" y="11537008"/>
                  <a:pt x="1950903" y="11518292"/>
                  <a:pt x="1945556" y="11534334"/>
                </a:cubicBezTo>
                <a:cubicBezTo>
                  <a:pt x="1940209" y="11550376"/>
                  <a:pt x="1849303" y="11611871"/>
                  <a:pt x="1801177" y="11614545"/>
                </a:cubicBezTo>
                <a:cubicBezTo>
                  <a:pt x="1753051" y="11617219"/>
                  <a:pt x="1717063" y="11551390"/>
                  <a:pt x="1656798" y="11550376"/>
                </a:cubicBezTo>
                <a:cubicBezTo>
                  <a:pt x="1596533" y="11549362"/>
                  <a:pt x="1519795" y="11616269"/>
                  <a:pt x="1439584" y="11608463"/>
                </a:cubicBezTo>
                <a:cubicBezTo>
                  <a:pt x="1359374" y="11600657"/>
                  <a:pt x="1238259" y="11534397"/>
                  <a:pt x="1175535" y="11503542"/>
                </a:cubicBezTo>
                <a:cubicBezTo>
                  <a:pt x="1112811" y="11472687"/>
                  <a:pt x="1107464" y="11464160"/>
                  <a:pt x="1063240" y="11423332"/>
                </a:cubicBezTo>
                <a:cubicBezTo>
                  <a:pt x="1019016" y="11382504"/>
                  <a:pt x="963882" y="11312988"/>
                  <a:pt x="910193" y="11258577"/>
                </a:cubicBezTo>
                <a:cubicBezTo>
                  <a:pt x="856504" y="11204166"/>
                  <a:pt x="776725" y="11057354"/>
                  <a:pt x="741106" y="11096864"/>
                </a:cubicBezTo>
                <a:cubicBezTo>
                  <a:pt x="705487" y="11136374"/>
                  <a:pt x="731488" y="11196727"/>
                  <a:pt x="774482" y="11261618"/>
                </a:cubicBezTo>
                <a:cubicBezTo>
                  <a:pt x="817476" y="11326509"/>
                  <a:pt x="913514" y="11416692"/>
                  <a:pt x="999072" y="11486208"/>
                </a:cubicBezTo>
                <a:cubicBezTo>
                  <a:pt x="1084630" y="11555724"/>
                  <a:pt x="1196925" y="11643955"/>
                  <a:pt x="1287830" y="11678713"/>
                </a:cubicBezTo>
                <a:cubicBezTo>
                  <a:pt x="1378735" y="11713471"/>
                  <a:pt x="1472314" y="11697429"/>
                  <a:pt x="1544503" y="11694755"/>
                </a:cubicBezTo>
                <a:cubicBezTo>
                  <a:pt x="1616692" y="11692081"/>
                  <a:pt x="1675513" y="11654650"/>
                  <a:pt x="1720966" y="11662671"/>
                </a:cubicBezTo>
                <a:cubicBezTo>
                  <a:pt x="1766419" y="11670692"/>
                  <a:pt x="1739682" y="11766945"/>
                  <a:pt x="1817219" y="11742882"/>
                </a:cubicBezTo>
                <a:cubicBezTo>
                  <a:pt x="1894756" y="11718819"/>
                  <a:pt x="2081913" y="11590481"/>
                  <a:pt x="2186187" y="11518292"/>
                </a:cubicBezTo>
                <a:cubicBezTo>
                  <a:pt x="2290461" y="11446103"/>
                  <a:pt x="2359977" y="11373913"/>
                  <a:pt x="2442861" y="11309745"/>
                </a:cubicBezTo>
                <a:cubicBezTo>
                  <a:pt x="2525745" y="11245577"/>
                  <a:pt x="2608630" y="11173387"/>
                  <a:pt x="2683493" y="11133282"/>
                </a:cubicBezTo>
                <a:cubicBezTo>
                  <a:pt x="2758356" y="11093177"/>
                  <a:pt x="2817177" y="11069113"/>
                  <a:pt x="2892040" y="11069113"/>
                </a:cubicBezTo>
                <a:cubicBezTo>
                  <a:pt x="2966903" y="11069113"/>
                  <a:pt x="3055135" y="11098524"/>
                  <a:pt x="3132672" y="11133282"/>
                </a:cubicBezTo>
                <a:cubicBezTo>
                  <a:pt x="3210209" y="11168040"/>
                  <a:pt x="3303787" y="11226861"/>
                  <a:pt x="3357261" y="11277661"/>
                </a:cubicBezTo>
                <a:cubicBezTo>
                  <a:pt x="3410735" y="11328461"/>
                  <a:pt x="3448167" y="11387282"/>
                  <a:pt x="3453514" y="11438082"/>
                </a:cubicBezTo>
                <a:cubicBezTo>
                  <a:pt x="3458861" y="11488882"/>
                  <a:pt x="3416082" y="11569093"/>
                  <a:pt x="3389345" y="11582461"/>
                </a:cubicBezTo>
                <a:cubicBezTo>
                  <a:pt x="3362608" y="11595829"/>
                  <a:pt x="3309135" y="11555724"/>
                  <a:pt x="3293093" y="11518292"/>
                </a:cubicBezTo>
                <a:cubicBezTo>
                  <a:pt x="3277051" y="11480860"/>
                  <a:pt x="3301114" y="11392629"/>
                  <a:pt x="3293093" y="11357871"/>
                </a:cubicBezTo>
                <a:cubicBezTo>
                  <a:pt x="3285072" y="11323113"/>
                  <a:pt x="3262237" y="11300280"/>
                  <a:pt x="3244966" y="11309745"/>
                </a:cubicBezTo>
                <a:cubicBezTo>
                  <a:pt x="3227695" y="11319211"/>
                  <a:pt x="3178770" y="11353169"/>
                  <a:pt x="3189465" y="11414664"/>
                </a:cubicBezTo>
                <a:cubicBezTo>
                  <a:pt x="3200160" y="11476159"/>
                  <a:pt x="3243737" y="11573210"/>
                  <a:pt x="3309135" y="11678713"/>
                </a:cubicBezTo>
                <a:cubicBezTo>
                  <a:pt x="3374533" y="11784216"/>
                  <a:pt x="3458862" y="11927366"/>
                  <a:pt x="3581851" y="12047682"/>
                </a:cubicBezTo>
                <a:cubicBezTo>
                  <a:pt x="3704840" y="12167998"/>
                  <a:pt x="3894672" y="12307029"/>
                  <a:pt x="4047072" y="12400608"/>
                </a:cubicBezTo>
                <a:cubicBezTo>
                  <a:pt x="4199472" y="12494187"/>
                  <a:pt x="4346525" y="12569050"/>
                  <a:pt x="4496251" y="12609155"/>
                </a:cubicBezTo>
                <a:cubicBezTo>
                  <a:pt x="4645977" y="12649260"/>
                  <a:pt x="4833135" y="12641239"/>
                  <a:pt x="4945430" y="12641239"/>
                </a:cubicBezTo>
                <a:cubicBezTo>
                  <a:pt x="5057725" y="12641239"/>
                  <a:pt x="5111198" y="12622523"/>
                  <a:pt x="5170019" y="12609155"/>
                </a:cubicBezTo>
                <a:cubicBezTo>
                  <a:pt x="5228840" y="12595787"/>
                  <a:pt x="5276967" y="12617176"/>
                  <a:pt x="5298356" y="12561029"/>
                </a:cubicBezTo>
                <a:cubicBezTo>
                  <a:pt x="5319745" y="12504882"/>
                  <a:pt x="5325093" y="12317724"/>
                  <a:pt x="5298356" y="12272271"/>
                </a:cubicBezTo>
                <a:cubicBezTo>
                  <a:pt x="5271619" y="12226818"/>
                  <a:pt x="5202103" y="12307029"/>
                  <a:pt x="5137935" y="12288313"/>
                </a:cubicBezTo>
                <a:cubicBezTo>
                  <a:pt x="5073766" y="12269597"/>
                  <a:pt x="4972166" y="12208102"/>
                  <a:pt x="4913345" y="12159976"/>
                </a:cubicBezTo>
                <a:cubicBezTo>
                  <a:pt x="4854524" y="12111850"/>
                  <a:pt x="4827788" y="12042334"/>
                  <a:pt x="4785009" y="11999555"/>
                </a:cubicBezTo>
                <a:cubicBezTo>
                  <a:pt x="4742230" y="11956776"/>
                  <a:pt x="4691430" y="11946082"/>
                  <a:pt x="4656672" y="11903303"/>
                </a:cubicBezTo>
                <a:cubicBezTo>
                  <a:pt x="4621914" y="11860524"/>
                  <a:pt x="4616566" y="11777640"/>
                  <a:pt x="4576461" y="11742882"/>
                </a:cubicBezTo>
                <a:cubicBezTo>
                  <a:pt x="4536356" y="11708124"/>
                  <a:pt x="4437429" y="11689408"/>
                  <a:pt x="4416040" y="11694755"/>
                </a:cubicBezTo>
                <a:cubicBezTo>
                  <a:pt x="4394651" y="11700102"/>
                  <a:pt x="4432082" y="11750903"/>
                  <a:pt x="4448124" y="11774966"/>
                </a:cubicBezTo>
                <a:cubicBezTo>
                  <a:pt x="4464166" y="11799029"/>
                  <a:pt x="4512293" y="11820418"/>
                  <a:pt x="4512293" y="11839134"/>
                </a:cubicBezTo>
                <a:cubicBezTo>
                  <a:pt x="4512293" y="11857850"/>
                  <a:pt x="4506945" y="11908650"/>
                  <a:pt x="4448124" y="11887261"/>
                </a:cubicBezTo>
                <a:cubicBezTo>
                  <a:pt x="4389303" y="11865872"/>
                  <a:pt x="4215513" y="11777639"/>
                  <a:pt x="4159366" y="11710797"/>
                </a:cubicBezTo>
                <a:cubicBezTo>
                  <a:pt x="4103219" y="11643955"/>
                  <a:pt x="4132629" y="11547703"/>
                  <a:pt x="4111240" y="11486208"/>
                </a:cubicBezTo>
                <a:cubicBezTo>
                  <a:pt x="4089851" y="11424713"/>
                  <a:pt x="4047934" y="11405490"/>
                  <a:pt x="4031030" y="11341829"/>
                </a:cubicBezTo>
                <a:cubicBezTo>
                  <a:pt x="4014126" y="11278168"/>
                  <a:pt x="4055270" y="11187122"/>
                  <a:pt x="4009817" y="11104238"/>
                </a:cubicBezTo>
                <a:cubicBezTo>
                  <a:pt x="3964364" y="11021354"/>
                  <a:pt x="3826968" y="10933262"/>
                  <a:pt x="3758314" y="10844524"/>
                </a:cubicBezTo>
                <a:cubicBezTo>
                  <a:pt x="3689660" y="10755786"/>
                  <a:pt x="3640672" y="10635977"/>
                  <a:pt x="3597893" y="10571808"/>
                </a:cubicBezTo>
                <a:cubicBezTo>
                  <a:pt x="3555114" y="10507640"/>
                  <a:pt x="3528377" y="10502292"/>
                  <a:pt x="3501640" y="10459513"/>
                </a:cubicBezTo>
                <a:cubicBezTo>
                  <a:pt x="3474903" y="10416734"/>
                  <a:pt x="3461535" y="10357913"/>
                  <a:pt x="3437472" y="10315134"/>
                </a:cubicBezTo>
                <a:cubicBezTo>
                  <a:pt x="3413409" y="10272355"/>
                  <a:pt x="3362608" y="10256313"/>
                  <a:pt x="3357261" y="10202839"/>
                </a:cubicBezTo>
                <a:cubicBezTo>
                  <a:pt x="3351913" y="10149365"/>
                  <a:pt x="3381324" y="10069155"/>
                  <a:pt x="3405387" y="9994292"/>
                </a:cubicBezTo>
                <a:cubicBezTo>
                  <a:pt x="3429450" y="9919429"/>
                  <a:pt x="3501640" y="9825850"/>
                  <a:pt x="3501640" y="9753661"/>
                </a:cubicBezTo>
                <a:cubicBezTo>
                  <a:pt x="3501640" y="9681472"/>
                  <a:pt x="3445784" y="9611955"/>
                  <a:pt x="3405387" y="9561155"/>
                </a:cubicBezTo>
                <a:cubicBezTo>
                  <a:pt x="3364990" y="9510355"/>
                  <a:pt x="3306878" y="9494098"/>
                  <a:pt x="3259259" y="9448861"/>
                </a:cubicBezTo>
                <a:cubicBezTo>
                  <a:pt x="3211640" y="9403624"/>
                  <a:pt x="3172131" y="9322753"/>
                  <a:pt x="3119671" y="9289731"/>
                </a:cubicBezTo>
                <a:cubicBezTo>
                  <a:pt x="3067211" y="9256709"/>
                  <a:pt x="2998481" y="9264312"/>
                  <a:pt x="2944500" y="9250728"/>
                </a:cubicBezTo>
                <a:cubicBezTo>
                  <a:pt x="2890519" y="9237144"/>
                  <a:pt x="2855685" y="9198763"/>
                  <a:pt x="2795787" y="9208229"/>
                </a:cubicBezTo>
                <a:cubicBezTo>
                  <a:pt x="2735889" y="9217695"/>
                  <a:pt x="2713448" y="9310197"/>
                  <a:pt x="2585111" y="9307523"/>
                </a:cubicBezTo>
                <a:cubicBezTo>
                  <a:pt x="2456774" y="9304849"/>
                  <a:pt x="2175138" y="9232799"/>
                  <a:pt x="2025766" y="9192187"/>
                </a:cubicBezTo>
                <a:cubicBezTo>
                  <a:pt x="1876395" y="9151575"/>
                  <a:pt x="1785134" y="9128018"/>
                  <a:pt x="1688882" y="9063850"/>
                </a:cubicBezTo>
                <a:cubicBezTo>
                  <a:pt x="1592630" y="8999682"/>
                  <a:pt x="1493704" y="8882039"/>
                  <a:pt x="1448251" y="8807176"/>
                </a:cubicBezTo>
                <a:cubicBezTo>
                  <a:pt x="1402798" y="8732313"/>
                  <a:pt x="1392103" y="8646755"/>
                  <a:pt x="1416166" y="8614671"/>
                </a:cubicBezTo>
                <a:cubicBezTo>
                  <a:pt x="1440229" y="8582587"/>
                  <a:pt x="1568567" y="8670818"/>
                  <a:pt x="1592630" y="8614671"/>
                </a:cubicBezTo>
                <a:cubicBezTo>
                  <a:pt x="1616693" y="8558524"/>
                  <a:pt x="1539156" y="8406124"/>
                  <a:pt x="1560545" y="8277787"/>
                </a:cubicBezTo>
                <a:cubicBezTo>
                  <a:pt x="1581934" y="8149450"/>
                  <a:pt x="1656798" y="7997050"/>
                  <a:pt x="1720966" y="7844650"/>
                </a:cubicBezTo>
                <a:cubicBezTo>
                  <a:pt x="1785134" y="7692250"/>
                  <a:pt x="1886735" y="7475682"/>
                  <a:pt x="1945556" y="7363387"/>
                </a:cubicBezTo>
                <a:cubicBezTo>
                  <a:pt x="2004377" y="7251092"/>
                  <a:pt x="2025767" y="7227029"/>
                  <a:pt x="2073893" y="7170882"/>
                </a:cubicBezTo>
                <a:cubicBezTo>
                  <a:pt x="2122019" y="7114735"/>
                  <a:pt x="2202230" y="7071956"/>
                  <a:pt x="2234314" y="7026503"/>
                </a:cubicBezTo>
                <a:cubicBezTo>
                  <a:pt x="2266398" y="6981050"/>
                  <a:pt x="2282440" y="6919556"/>
                  <a:pt x="2266398" y="6898166"/>
                </a:cubicBezTo>
                <a:cubicBezTo>
                  <a:pt x="2250356" y="6876777"/>
                  <a:pt x="2180840" y="6876777"/>
                  <a:pt x="2138061" y="6898166"/>
                </a:cubicBezTo>
                <a:cubicBezTo>
                  <a:pt x="2095282" y="6919555"/>
                  <a:pt x="2009724" y="7026503"/>
                  <a:pt x="2009724" y="7026503"/>
                </a:cubicBezTo>
                <a:cubicBezTo>
                  <a:pt x="1972293" y="7063934"/>
                  <a:pt x="1932188" y="7125429"/>
                  <a:pt x="1913472" y="7122755"/>
                </a:cubicBezTo>
                <a:cubicBezTo>
                  <a:pt x="1894756" y="7120081"/>
                  <a:pt x="1878714" y="7082650"/>
                  <a:pt x="1897430" y="7010461"/>
                </a:cubicBezTo>
                <a:cubicBezTo>
                  <a:pt x="1916146" y="6938272"/>
                  <a:pt x="1956250" y="6807260"/>
                  <a:pt x="2025766" y="6689618"/>
                </a:cubicBezTo>
                <a:cubicBezTo>
                  <a:pt x="2095282" y="6571976"/>
                  <a:pt x="2236987" y="6398187"/>
                  <a:pt x="2314524" y="6304608"/>
                </a:cubicBezTo>
                <a:cubicBezTo>
                  <a:pt x="2392061" y="6211029"/>
                  <a:pt x="2386713" y="6168250"/>
                  <a:pt x="2490987" y="6128145"/>
                </a:cubicBezTo>
                <a:cubicBezTo>
                  <a:pt x="2595261" y="6088040"/>
                  <a:pt x="2811829" y="6104081"/>
                  <a:pt x="2940166" y="6063976"/>
                </a:cubicBezTo>
                <a:cubicBezTo>
                  <a:pt x="3068503" y="6023871"/>
                  <a:pt x="3154062" y="5991787"/>
                  <a:pt x="3261009" y="5887513"/>
                </a:cubicBezTo>
                <a:cubicBezTo>
                  <a:pt x="3367956" y="5783239"/>
                  <a:pt x="3480251" y="5609450"/>
                  <a:pt x="3581851" y="5438334"/>
                </a:cubicBezTo>
                <a:cubicBezTo>
                  <a:pt x="3683451" y="5267218"/>
                  <a:pt x="3790399" y="5045302"/>
                  <a:pt x="3870609" y="4860818"/>
                </a:cubicBezTo>
                <a:cubicBezTo>
                  <a:pt x="3950819" y="4676334"/>
                  <a:pt x="4031030" y="4438376"/>
                  <a:pt x="4063114" y="4331429"/>
                </a:cubicBezTo>
                <a:cubicBezTo>
                  <a:pt x="4095198" y="4224482"/>
                  <a:pt x="4071135" y="4240523"/>
                  <a:pt x="4063114" y="4219134"/>
                </a:cubicBezTo>
                <a:cubicBezTo>
                  <a:pt x="4055093" y="4197745"/>
                  <a:pt x="4036376" y="4195071"/>
                  <a:pt x="4014987" y="4203092"/>
                </a:cubicBezTo>
                <a:cubicBezTo>
                  <a:pt x="3993598" y="4211113"/>
                  <a:pt x="3958840" y="4272608"/>
                  <a:pt x="3934777" y="4267261"/>
                </a:cubicBezTo>
                <a:cubicBezTo>
                  <a:pt x="3910714" y="4261914"/>
                  <a:pt x="3881304" y="4235176"/>
                  <a:pt x="3870609" y="4171008"/>
                </a:cubicBezTo>
                <a:cubicBezTo>
                  <a:pt x="3859914" y="4106840"/>
                  <a:pt x="3857241" y="3965134"/>
                  <a:pt x="3870609" y="3882250"/>
                </a:cubicBezTo>
                <a:cubicBezTo>
                  <a:pt x="3883977" y="3799366"/>
                  <a:pt x="3924082" y="3689745"/>
                  <a:pt x="3950819" y="3673703"/>
                </a:cubicBezTo>
                <a:cubicBezTo>
                  <a:pt x="3977556" y="3657661"/>
                  <a:pt x="4014988" y="3724502"/>
                  <a:pt x="4031030" y="3785997"/>
                </a:cubicBezTo>
                <a:cubicBezTo>
                  <a:pt x="4047072" y="3847492"/>
                  <a:pt x="4031030" y="3989197"/>
                  <a:pt x="4047072" y="4042671"/>
                </a:cubicBezTo>
                <a:cubicBezTo>
                  <a:pt x="4063114" y="4096145"/>
                  <a:pt x="4113914" y="4181702"/>
                  <a:pt x="4127282" y="4106839"/>
                </a:cubicBezTo>
                <a:cubicBezTo>
                  <a:pt x="4140650" y="4031976"/>
                  <a:pt x="4132629" y="3729850"/>
                  <a:pt x="4127282" y="3593492"/>
                </a:cubicBezTo>
                <a:cubicBezTo>
                  <a:pt x="4121935" y="3457134"/>
                  <a:pt x="4087177" y="3382271"/>
                  <a:pt x="4095198" y="3288692"/>
                </a:cubicBezTo>
                <a:cubicBezTo>
                  <a:pt x="4103219" y="3195113"/>
                  <a:pt x="4121935" y="3104208"/>
                  <a:pt x="4175409" y="3032018"/>
                </a:cubicBezTo>
                <a:cubicBezTo>
                  <a:pt x="4228883" y="2959829"/>
                  <a:pt x="4333156" y="2938439"/>
                  <a:pt x="4416040" y="2855555"/>
                </a:cubicBezTo>
                <a:cubicBezTo>
                  <a:pt x="4498924" y="2772671"/>
                  <a:pt x="4624588" y="2638987"/>
                  <a:pt x="4672714" y="2534713"/>
                </a:cubicBezTo>
                <a:cubicBezTo>
                  <a:pt x="4720840" y="2430439"/>
                  <a:pt x="4702124" y="2291408"/>
                  <a:pt x="4704798" y="2229913"/>
                </a:cubicBezTo>
                <a:cubicBezTo>
                  <a:pt x="4707472" y="2168418"/>
                  <a:pt x="4710145" y="2139008"/>
                  <a:pt x="4688756" y="2165745"/>
                </a:cubicBezTo>
                <a:cubicBezTo>
                  <a:pt x="4667367" y="2192482"/>
                  <a:pt x="4597850" y="2328839"/>
                  <a:pt x="4576461" y="2390334"/>
                </a:cubicBezTo>
                <a:cubicBezTo>
                  <a:pt x="4555072" y="2451829"/>
                  <a:pt x="4581808" y="2502629"/>
                  <a:pt x="4560419" y="2534713"/>
                </a:cubicBezTo>
                <a:cubicBezTo>
                  <a:pt x="4539030" y="2566797"/>
                  <a:pt x="4490903" y="2537386"/>
                  <a:pt x="4448124" y="2582839"/>
                </a:cubicBezTo>
                <a:cubicBezTo>
                  <a:pt x="4405345" y="2628292"/>
                  <a:pt x="4343850" y="2772671"/>
                  <a:pt x="4303745" y="2807429"/>
                </a:cubicBezTo>
                <a:cubicBezTo>
                  <a:pt x="4263640" y="2842187"/>
                  <a:pt x="4247598" y="2753956"/>
                  <a:pt x="4207493" y="2791387"/>
                </a:cubicBezTo>
                <a:cubicBezTo>
                  <a:pt x="4167388" y="2828819"/>
                  <a:pt x="4073809" y="3077471"/>
                  <a:pt x="4063114" y="3032018"/>
                </a:cubicBezTo>
                <a:cubicBezTo>
                  <a:pt x="4052419" y="2986565"/>
                  <a:pt x="4081829" y="2721871"/>
                  <a:pt x="4143324" y="2518671"/>
                </a:cubicBezTo>
                <a:cubicBezTo>
                  <a:pt x="4204819" y="2315471"/>
                  <a:pt x="4354545" y="1997302"/>
                  <a:pt x="4432082" y="1812818"/>
                </a:cubicBezTo>
                <a:cubicBezTo>
                  <a:pt x="4509619" y="1628334"/>
                  <a:pt x="4536356" y="1524061"/>
                  <a:pt x="4608545" y="1411766"/>
                </a:cubicBezTo>
                <a:cubicBezTo>
                  <a:pt x="4680734" y="1299471"/>
                  <a:pt x="4793030" y="1184503"/>
                  <a:pt x="4865219" y="1139050"/>
                </a:cubicBezTo>
                <a:cubicBezTo>
                  <a:pt x="4937408" y="1093597"/>
                  <a:pt x="4969493" y="1133703"/>
                  <a:pt x="5041682" y="1139050"/>
                </a:cubicBezTo>
                <a:cubicBezTo>
                  <a:pt x="5113871" y="1144397"/>
                  <a:pt x="5255577" y="1181829"/>
                  <a:pt x="5298356" y="1171134"/>
                </a:cubicBezTo>
                <a:lnTo>
                  <a:pt x="5234187" y="46528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58698" y="606210"/>
            <a:ext cx="4211245" cy="4547595"/>
          </a:xfrm>
          <a:custGeom>
            <a:avLst/>
            <a:gdLst>
              <a:gd name="connsiteX0" fmla="*/ 29084 w 4211245"/>
              <a:gd name="connsiteY0" fmla="*/ 4122865 h 4547595"/>
              <a:gd name="connsiteX1" fmla="*/ 214208 w 4211245"/>
              <a:gd name="connsiteY1" fmla="*/ 4066767 h 4547595"/>
              <a:gd name="connsiteX2" fmla="*/ 763970 w 4211245"/>
              <a:gd name="connsiteY2" fmla="*/ 4111645 h 4547595"/>
              <a:gd name="connsiteX3" fmla="*/ 1341781 w 4211245"/>
              <a:gd name="connsiteY3" fmla="*/ 4212622 h 4547595"/>
              <a:gd name="connsiteX4" fmla="*/ 1773737 w 4211245"/>
              <a:gd name="connsiteY4" fmla="*/ 4145304 h 4547595"/>
              <a:gd name="connsiteX5" fmla="*/ 2026179 w 4211245"/>
              <a:gd name="connsiteY5" fmla="*/ 4077986 h 4547595"/>
              <a:gd name="connsiteX6" fmla="*/ 2127155 w 4211245"/>
              <a:gd name="connsiteY6" fmla="*/ 4077986 h 4547595"/>
              <a:gd name="connsiteX7" fmla="*/ 2200083 w 4211245"/>
              <a:gd name="connsiteY7" fmla="*/ 4190183 h 4547595"/>
              <a:gd name="connsiteX8" fmla="*/ 2216912 w 4211245"/>
              <a:gd name="connsiteY8" fmla="*/ 4274330 h 4547595"/>
              <a:gd name="connsiteX9" fmla="*/ 2143985 w 4211245"/>
              <a:gd name="connsiteY9" fmla="*/ 4201402 h 4547595"/>
              <a:gd name="connsiteX10" fmla="*/ 2082277 w 4211245"/>
              <a:gd name="connsiteY10" fmla="*/ 4139694 h 4547595"/>
              <a:gd name="connsiteX11" fmla="*/ 2071057 w 4211245"/>
              <a:gd name="connsiteY11" fmla="*/ 4201402 h 4547595"/>
              <a:gd name="connsiteX12" fmla="*/ 2183253 w 4211245"/>
              <a:gd name="connsiteY12" fmla="*/ 4341648 h 4547595"/>
              <a:gd name="connsiteX13" fmla="*/ 2334718 w 4211245"/>
              <a:gd name="connsiteY13" fmla="*/ 4319208 h 4547595"/>
              <a:gd name="connsiteX14" fmla="*/ 2379597 w 4211245"/>
              <a:gd name="connsiteY14" fmla="*/ 4150914 h 4547595"/>
              <a:gd name="connsiteX15" fmla="*/ 2536672 w 4211245"/>
              <a:gd name="connsiteY15" fmla="*/ 3892862 h 4547595"/>
              <a:gd name="connsiteX16" fmla="*/ 2749845 w 4211245"/>
              <a:gd name="connsiteY16" fmla="*/ 3702129 h 4547595"/>
              <a:gd name="connsiteX17" fmla="*/ 2873261 w 4211245"/>
              <a:gd name="connsiteY17" fmla="*/ 3646030 h 4547595"/>
              <a:gd name="connsiteX18" fmla="*/ 2901310 w 4211245"/>
              <a:gd name="connsiteY18" fmla="*/ 3696519 h 4547595"/>
              <a:gd name="connsiteX19" fmla="*/ 3125702 w 4211245"/>
              <a:gd name="connsiteY19" fmla="*/ 3674080 h 4547595"/>
              <a:gd name="connsiteX20" fmla="*/ 3350095 w 4211245"/>
              <a:gd name="connsiteY20" fmla="*/ 3494565 h 4547595"/>
              <a:gd name="connsiteX21" fmla="*/ 3467901 w 4211245"/>
              <a:gd name="connsiteY21" fmla="*/ 3298222 h 4547595"/>
              <a:gd name="connsiteX22" fmla="*/ 3411803 w 4211245"/>
              <a:gd name="connsiteY22" fmla="*/ 3157977 h 4547595"/>
              <a:gd name="connsiteX23" fmla="*/ 3394974 w 4211245"/>
              <a:gd name="connsiteY23" fmla="*/ 2978462 h 4547595"/>
              <a:gd name="connsiteX24" fmla="*/ 3479121 w 4211245"/>
              <a:gd name="connsiteY24" fmla="*/ 2905535 h 4547595"/>
              <a:gd name="connsiteX25" fmla="*/ 3658635 w 4211245"/>
              <a:gd name="connsiteY25" fmla="*/ 2653093 h 4547595"/>
              <a:gd name="connsiteX26" fmla="*/ 3759612 w 4211245"/>
              <a:gd name="connsiteY26" fmla="*/ 2322114 h 4547595"/>
              <a:gd name="connsiteX27" fmla="*/ 3725953 w 4211245"/>
              <a:gd name="connsiteY27" fmla="*/ 1968696 h 4547595"/>
              <a:gd name="connsiteX28" fmla="*/ 3866198 w 4211245"/>
              <a:gd name="connsiteY28" fmla="*/ 1559179 h 4547595"/>
              <a:gd name="connsiteX29" fmla="*/ 4107420 w 4211245"/>
              <a:gd name="connsiteY29" fmla="*/ 1469422 h 4547595"/>
              <a:gd name="connsiteX30" fmla="*/ 4118640 w 4211245"/>
              <a:gd name="connsiteY30" fmla="*/ 1256249 h 4547595"/>
              <a:gd name="connsiteX31" fmla="*/ 4073761 w 4211245"/>
              <a:gd name="connsiteY31" fmla="*/ 1003807 h 4547595"/>
              <a:gd name="connsiteX32" fmla="*/ 3978394 w 4211245"/>
              <a:gd name="connsiteY32" fmla="*/ 846732 h 4547595"/>
              <a:gd name="connsiteX33" fmla="*/ 3832539 w 4211245"/>
              <a:gd name="connsiteY33" fmla="*/ 661608 h 4547595"/>
              <a:gd name="connsiteX34" fmla="*/ 3899857 w 4211245"/>
              <a:gd name="connsiteY34" fmla="*/ 515753 h 4547595"/>
              <a:gd name="connsiteX35" fmla="*/ 3798880 w 4211245"/>
              <a:gd name="connsiteY35" fmla="*/ 263311 h 4547595"/>
              <a:gd name="connsiteX36" fmla="*/ 3731563 w 4211245"/>
              <a:gd name="connsiteY36" fmla="*/ 151115 h 4547595"/>
              <a:gd name="connsiteX37" fmla="*/ 3641806 w 4211245"/>
              <a:gd name="connsiteY37" fmla="*/ 16480 h 4547595"/>
              <a:gd name="connsiteX38" fmla="*/ 3770831 w 4211245"/>
              <a:gd name="connsiteY38" fmla="*/ 10870 h 4547595"/>
              <a:gd name="connsiteX39" fmla="*/ 3793271 w 4211245"/>
              <a:gd name="connsiteY39" fmla="*/ 95017 h 4547595"/>
              <a:gd name="connsiteX40" fmla="*/ 3905467 w 4211245"/>
              <a:gd name="connsiteY40" fmla="*/ 252092 h 4547595"/>
              <a:gd name="connsiteX41" fmla="*/ 3944736 w 4211245"/>
              <a:gd name="connsiteY41" fmla="*/ 510143 h 4547595"/>
              <a:gd name="connsiteX42" fmla="*/ 3899857 w 4211245"/>
              <a:gd name="connsiteY42" fmla="*/ 622340 h 4547595"/>
              <a:gd name="connsiteX43" fmla="*/ 3950345 w 4211245"/>
              <a:gd name="connsiteY43" fmla="*/ 734536 h 4547595"/>
              <a:gd name="connsiteX44" fmla="*/ 4079371 w 4211245"/>
              <a:gd name="connsiteY44" fmla="*/ 863562 h 4547595"/>
              <a:gd name="connsiteX45" fmla="*/ 4129860 w 4211245"/>
              <a:gd name="connsiteY45" fmla="*/ 1031856 h 4547595"/>
              <a:gd name="connsiteX46" fmla="*/ 4202787 w 4211245"/>
              <a:gd name="connsiteY46" fmla="*/ 1256249 h 4547595"/>
              <a:gd name="connsiteX47" fmla="*/ 4197177 w 4211245"/>
              <a:gd name="connsiteY47" fmla="*/ 1480642 h 4547595"/>
              <a:gd name="connsiteX48" fmla="*/ 4090591 w 4211245"/>
              <a:gd name="connsiteY48" fmla="*/ 1536740 h 4547595"/>
              <a:gd name="connsiteX49" fmla="*/ 3944736 w 4211245"/>
              <a:gd name="connsiteY49" fmla="*/ 1570399 h 4547595"/>
              <a:gd name="connsiteX50" fmla="*/ 3843759 w 4211245"/>
              <a:gd name="connsiteY50" fmla="*/ 1755523 h 4547595"/>
              <a:gd name="connsiteX51" fmla="*/ 3782051 w 4211245"/>
              <a:gd name="connsiteY51" fmla="*/ 2036013 h 4547595"/>
              <a:gd name="connsiteX52" fmla="*/ 3826929 w 4211245"/>
              <a:gd name="connsiteY52" fmla="*/ 2338943 h 4547595"/>
              <a:gd name="connsiteX53" fmla="*/ 3765221 w 4211245"/>
              <a:gd name="connsiteY53" fmla="*/ 2613824 h 4547595"/>
              <a:gd name="connsiteX54" fmla="*/ 3658635 w 4211245"/>
              <a:gd name="connsiteY54" fmla="*/ 2793338 h 4547595"/>
              <a:gd name="connsiteX55" fmla="*/ 3552048 w 4211245"/>
              <a:gd name="connsiteY55" fmla="*/ 2927974 h 4547595"/>
              <a:gd name="connsiteX56" fmla="*/ 3490340 w 4211245"/>
              <a:gd name="connsiteY56" fmla="*/ 3118708 h 4547595"/>
              <a:gd name="connsiteX57" fmla="*/ 3507170 w 4211245"/>
              <a:gd name="connsiteY57" fmla="*/ 3247734 h 4547595"/>
              <a:gd name="connsiteX58" fmla="*/ 3456682 w 4211245"/>
              <a:gd name="connsiteY58" fmla="*/ 3438467 h 4547595"/>
              <a:gd name="connsiteX59" fmla="*/ 3411803 w 4211245"/>
              <a:gd name="connsiteY59" fmla="*/ 3528224 h 4547595"/>
              <a:gd name="connsiteX60" fmla="*/ 3299607 w 4211245"/>
              <a:gd name="connsiteY60" fmla="*/ 3657250 h 4547595"/>
              <a:gd name="connsiteX61" fmla="*/ 3125702 w 4211245"/>
              <a:gd name="connsiteY61" fmla="*/ 3747007 h 4547595"/>
              <a:gd name="connsiteX62" fmla="*/ 2968628 w 4211245"/>
              <a:gd name="connsiteY62" fmla="*/ 3775056 h 4547595"/>
              <a:gd name="connsiteX63" fmla="*/ 2749845 w 4211245"/>
              <a:gd name="connsiteY63" fmla="*/ 3831154 h 4547595"/>
              <a:gd name="connsiteX64" fmla="*/ 2592770 w 4211245"/>
              <a:gd name="connsiteY64" fmla="*/ 3993839 h 4547595"/>
              <a:gd name="connsiteX65" fmla="*/ 2503013 w 4211245"/>
              <a:gd name="connsiteY65" fmla="*/ 4190183 h 4547595"/>
              <a:gd name="connsiteX66" fmla="*/ 2435695 w 4211245"/>
              <a:gd name="connsiteY66" fmla="*/ 4302379 h 4547595"/>
              <a:gd name="connsiteX67" fmla="*/ 2334718 w 4211245"/>
              <a:gd name="connsiteY67" fmla="*/ 4408965 h 4547595"/>
              <a:gd name="connsiteX68" fmla="*/ 2205693 w 4211245"/>
              <a:gd name="connsiteY68" fmla="*/ 4408965 h 4547595"/>
              <a:gd name="connsiteX69" fmla="*/ 2048618 w 4211245"/>
              <a:gd name="connsiteY69" fmla="*/ 4302379 h 4547595"/>
              <a:gd name="connsiteX70" fmla="*/ 1925202 w 4211245"/>
              <a:gd name="connsiteY70" fmla="*/ 4201402 h 4547595"/>
              <a:gd name="connsiteX71" fmla="*/ 1706419 w 4211245"/>
              <a:gd name="connsiteY71" fmla="*/ 4279940 h 4547595"/>
              <a:gd name="connsiteX72" fmla="*/ 1504466 w 4211245"/>
              <a:gd name="connsiteY72" fmla="*/ 4296769 h 4547595"/>
              <a:gd name="connsiteX73" fmla="*/ 1437148 w 4211245"/>
              <a:gd name="connsiteY73" fmla="*/ 4336038 h 4547595"/>
              <a:gd name="connsiteX74" fmla="*/ 1532515 w 4211245"/>
              <a:gd name="connsiteY74" fmla="*/ 4448234 h 4547595"/>
              <a:gd name="connsiteX75" fmla="*/ 1583003 w 4211245"/>
              <a:gd name="connsiteY75" fmla="*/ 4515552 h 4547595"/>
              <a:gd name="connsiteX76" fmla="*/ 1543734 w 4211245"/>
              <a:gd name="connsiteY76" fmla="*/ 4543601 h 4547595"/>
              <a:gd name="connsiteX77" fmla="*/ 1431538 w 4211245"/>
              <a:gd name="connsiteY77" fmla="*/ 4431405 h 4547595"/>
              <a:gd name="connsiteX78" fmla="*/ 1246414 w 4211245"/>
              <a:gd name="connsiteY78" fmla="*/ 4296769 h 4547595"/>
              <a:gd name="connsiteX79" fmla="*/ 876166 w 4211245"/>
              <a:gd name="connsiteY79" fmla="*/ 4223842 h 4547595"/>
              <a:gd name="connsiteX80" fmla="*/ 427381 w 4211245"/>
              <a:gd name="connsiteY80" fmla="*/ 4162134 h 4547595"/>
              <a:gd name="connsiteX81" fmla="*/ 130061 w 4211245"/>
              <a:gd name="connsiteY81" fmla="*/ 4190183 h 4547595"/>
              <a:gd name="connsiteX82" fmla="*/ 12255 w 4211245"/>
              <a:gd name="connsiteY82" fmla="*/ 4212622 h 4547595"/>
              <a:gd name="connsiteX83" fmla="*/ 29084 w 4211245"/>
              <a:gd name="connsiteY83" fmla="*/ 4122865 h 454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1245" h="4547595">
                <a:moveTo>
                  <a:pt x="29084" y="4122865"/>
                </a:moveTo>
                <a:cubicBezTo>
                  <a:pt x="62743" y="4098556"/>
                  <a:pt x="91727" y="4068637"/>
                  <a:pt x="214208" y="4066767"/>
                </a:cubicBezTo>
                <a:cubicBezTo>
                  <a:pt x="336689" y="4064897"/>
                  <a:pt x="576041" y="4087336"/>
                  <a:pt x="763970" y="4111645"/>
                </a:cubicBezTo>
                <a:cubicBezTo>
                  <a:pt x="951899" y="4135954"/>
                  <a:pt x="1173487" y="4207012"/>
                  <a:pt x="1341781" y="4212622"/>
                </a:cubicBezTo>
                <a:cubicBezTo>
                  <a:pt x="1510075" y="4218232"/>
                  <a:pt x="1659671" y="4167743"/>
                  <a:pt x="1773737" y="4145304"/>
                </a:cubicBezTo>
                <a:cubicBezTo>
                  <a:pt x="1887803" y="4122865"/>
                  <a:pt x="1967276" y="4089206"/>
                  <a:pt x="2026179" y="4077986"/>
                </a:cubicBezTo>
                <a:cubicBezTo>
                  <a:pt x="2085082" y="4066766"/>
                  <a:pt x="2098171" y="4059286"/>
                  <a:pt x="2127155" y="4077986"/>
                </a:cubicBezTo>
                <a:cubicBezTo>
                  <a:pt x="2156139" y="4096685"/>
                  <a:pt x="2185124" y="4157459"/>
                  <a:pt x="2200083" y="4190183"/>
                </a:cubicBezTo>
                <a:cubicBezTo>
                  <a:pt x="2215043" y="4222907"/>
                  <a:pt x="2226262" y="4272460"/>
                  <a:pt x="2216912" y="4274330"/>
                </a:cubicBezTo>
                <a:cubicBezTo>
                  <a:pt x="2207562" y="4276200"/>
                  <a:pt x="2143985" y="4201402"/>
                  <a:pt x="2143985" y="4201402"/>
                </a:cubicBezTo>
                <a:cubicBezTo>
                  <a:pt x="2121546" y="4178963"/>
                  <a:pt x="2094432" y="4139694"/>
                  <a:pt x="2082277" y="4139694"/>
                </a:cubicBezTo>
                <a:cubicBezTo>
                  <a:pt x="2070122" y="4139694"/>
                  <a:pt x="2054228" y="4167743"/>
                  <a:pt x="2071057" y="4201402"/>
                </a:cubicBezTo>
                <a:cubicBezTo>
                  <a:pt x="2087886" y="4235061"/>
                  <a:pt x="2139309" y="4322014"/>
                  <a:pt x="2183253" y="4341648"/>
                </a:cubicBezTo>
                <a:cubicBezTo>
                  <a:pt x="2227197" y="4361282"/>
                  <a:pt x="2301994" y="4350997"/>
                  <a:pt x="2334718" y="4319208"/>
                </a:cubicBezTo>
                <a:cubicBezTo>
                  <a:pt x="2367442" y="4287419"/>
                  <a:pt x="2345938" y="4221972"/>
                  <a:pt x="2379597" y="4150914"/>
                </a:cubicBezTo>
                <a:cubicBezTo>
                  <a:pt x="2413256" y="4079856"/>
                  <a:pt x="2474964" y="3967659"/>
                  <a:pt x="2536672" y="3892862"/>
                </a:cubicBezTo>
                <a:cubicBezTo>
                  <a:pt x="2598380" y="3818065"/>
                  <a:pt x="2693747" y="3743268"/>
                  <a:pt x="2749845" y="3702129"/>
                </a:cubicBezTo>
                <a:cubicBezTo>
                  <a:pt x="2805943" y="3660990"/>
                  <a:pt x="2848017" y="3646965"/>
                  <a:pt x="2873261" y="3646030"/>
                </a:cubicBezTo>
                <a:cubicBezTo>
                  <a:pt x="2898505" y="3645095"/>
                  <a:pt x="2859236" y="3691844"/>
                  <a:pt x="2901310" y="3696519"/>
                </a:cubicBezTo>
                <a:cubicBezTo>
                  <a:pt x="2943384" y="3701194"/>
                  <a:pt x="3050904" y="3707739"/>
                  <a:pt x="3125702" y="3674080"/>
                </a:cubicBezTo>
                <a:cubicBezTo>
                  <a:pt x="3200500" y="3640421"/>
                  <a:pt x="3293062" y="3557208"/>
                  <a:pt x="3350095" y="3494565"/>
                </a:cubicBezTo>
                <a:cubicBezTo>
                  <a:pt x="3407128" y="3431922"/>
                  <a:pt x="3457616" y="3354320"/>
                  <a:pt x="3467901" y="3298222"/>
                </a:cubicBezTo>
                <a:cubicBezTo>
                  <a:pt x="3478186" y="3242124"/>
                  <a:pt x="3423957" y="3211270"/>
                  <a:pt x="3411803" y="3157977"/>
                </a:cubicBezTo>
                <a:cubicBezTo>
                  <a:pt x="3399649" y="3104684"/>
                  <a:pt x="3383754" y="3020536"/>
                  <a:pt x="3394974" y="2978462"/>
                </a:cubicBezTo>
                <a:cubicBezTo>
                  <a:pt x="3406194" y="2936388"/>
                  <a:pt x="3435178" y="2959763"/>
                  <a:pt x="3479121" y="2905535"/>
                </a:cubicBezTo>
                <a:cubicBezTo>
                  <a:pt x="3523064" y="2851307"/>
                  <a:pt x="3611887" y="2750330"/>
                  <a:pt x="3658635" y="2653093"/>
                </a:cubicBezTo>
                <a:cubicBezTo>
                  <a:pt x="3705383" y="2555856"/>
                  <a:pt x="3748392" y="2436180"/>
                  <a:pt x="3759612" y="2322114"/>
                </a:cubicBezTo>
                <a:cubicBezTo>
                  <a:pt x="3770832" y="2208048"/>
                  <a:pt x="3708189" y="2095852"/>
                  <a:pt x="3725953" y="1968696"/>
                </a:cubicBezTo>
                <a:cubicBezTo>
                  <a:pt x="3743717" y="1841540"/>
                  <a:pt x="3802620" y="1642391"/>
                  <a:pt x="3866198" y="1559179"/>
                </a:cubicBezTo>
                <a:cubicBezTo>
                  <a:pt x="3929776" y="1475967"/>
                  <a:pt x="4065346" y="1519910"/>
                  <a:pt x="4107420" y="1469422"/>
                </a:cubicBezTo>
                <a:cubicBezTo>
                  <a:pt x="4149494" y="1418934"/>
                  <a:pt x="4124250" y="1333851"/>
                  <a:pt x="4118640" y="1256249"/>
                </a:cubicBezTo>
                <a:cubicBezTo>
                  <a:pt x="4113030" y="1178647"/>
                  <a:pt x="4097135" y="1072060"/>
                  <a:pt x="4073761" y="1003807"/>
                </a:cubicBezTo>
                <a:cubicBezTo>
                  <a:pt x="4050387" y="935554"/>
                  <a:pt x="4018598" y="903765"/>
                  <a:pt x="3978394" y="846732"/>
                </a:cubicBezTo>
                <a:cubicBezTo>
                  <a:pt x="3938190" y="789699"/>
                  <a:pt x="3845629" y="716771"/>
                  <a:pt x="3832539" y="661608"/>
                </a:cubicBezTo>
                <a:cubicBezTo>
                  <a:pt x="3819450" y="606445"/>
                  <a:pt x="3905467" y="582136"/>
                  <a:pt x="3899857" y="515753"/>
                </a:cubicBezTo>
                <a:cubicBezTo>
                  <a:pt x="3894247" y="449370"/>
                  <a:pt x="3826929" y="324084"/>
                  <a:pt x="3798880" y="263311"/>
                </a:cubicBezTo>
                <a:cubicBezTo>
                  <a:pt x="3770831" y="202538"/>
                  <a:pt x="3757742" y="192253"/>
                  <a:pt x="3731563" y="151115"/>
                </a:cubicBezTo>
                <a:cubicBezTo>
                  <a:pt x="3705384" y="109977"/>
                  <a:pt x="3635261" y="39854"/>
                  <a:pt x="3641806" y="16480"/>
                </a:cubicBezTo>
                <a:cubicBezTo>
                  <a:pt x="3648351" y="-6894"/>
                  <a:pt x="3745587" y="-2219"/>
                  <a:pt x="3770831" y="10870"/>
                </a:cubicBezTo>
                <a:cubicBezTo>
                  <a:pt x="3796075" y="23959"/>
                  <a:pt x="3770832" y="54813"/>
                  <a:pt x="3793271" y="95017"/>
                </a:cubicBezTo>
                <a:cubicBezTo>
                  <a:pt x="3815710" y="135221"/>
                  <a:pt x="3880223" y="182904"/>
                  <a:pt x="3905467" y="252092"/>
                </a:cubicBezTo>
                <a:cubicBezTo>
                  <a:pt x="3930711" y="321280"/>
                  <a:pt x="3945671" y="448435"/>
                  <a:pt x="3944736" y="510143"/>
                </a:cubicBezTo>
                <a:cubicBezTo>
                  <a:pt x="3943801" y="571851"/>
                  <a:pt x="3898922" y="584941"/>
                  <a:pt x="3899857" y="622340"/>
                </a:cubicBezTo>
                <a:cubicBezTo>
                  <a:pt x="3900792" y="659739"/>
                  <a:pt x="3920426" y="694332"/>
                  <a:pt x="3950345" y="734536"/>
                </a:cubicBezTo>
                <a:cubicBezTo>
                  <a:pt x="3980264" y="774740"/>
                  <a:pt x="4049452" y="814009"/>
                  <a:pt x="4079371" y="863562"/>
                </a:cubicBezTo>
                <a:cubicBezTo>
                  <a:pt x="4109290" y="913115"/>
                  <a:pt x="4109291" y="966408"/>
                  <a:pt x="4129860" y="1031856"/>
                </a:cubicBezTo>
                <a:cubicBezTo>
                  <a:pt x="4150429" y="1097304"/>
                  <a:pt x="4191568" y="1181451"/>
                  <a:pt x="4202787" y="1256249"/>
                </a:cubicBezTo>
                <a:cubicBezTo>
                  <a:pt x="4214007" y="1331047"/>
                  <a:pt x="4215876" y="1433894"/>
                  <a:pt x="4197177" y="1480642"/>
                </a:cubicBezTo>
                <a:cubicBezTo>
                  <a:pt x="4178478" y="1527390"/>
                  <a:pt x="4132665" y="1521780"/>
                  <a:pt x="4090591" y="1536740"/>
                </a:cubicBezTo>
                <a:cubicBezTo>
                  <a:pt x="4048518" y="1551699"/>
                  <a:pt x="3985875" y="1533935"/>
                  <a:pt x="3944736" y="1570399"/>
                </a:cubicBezTo>
                <a:cubicBezTo>
                  <a:pt x="3903597" y="1606863"/>
                  <a:pt x="3870873" y="1677921"/>
                  <a:pt x="3843759" y="1755523"/>
                </a:cubicBezTo>
                <a:cubicBezTo>
                  <a:pt x="3816645" y="1833125"/>
                  <a:pt x="3784856" y="1938776"/>
                  <a:pt x="3782051" y="2036013"/>
                </a:cubicBezTo>
                <a:cubicBezTo>
                  <a:pt x="3779246" y="2133250"/>
                  <a:pt x="3829734" y="2242641"/>
                  <a:pt x="3826929" y="2338943"/>
                </a:cubicBezTo>
                <a:cubicBezTo>
                  <a:pt x="3824124" y="2435245"/>
                  <a:pt x="3793270" y="2538092"/>
                  <a:pt x="3765221" y="2613824"/>
                </a:cubicBezTo>
                <a:cubicBezTo>
                  <a:pt x="3737172" y="2689556"/>
                  <a:pt x="3694164" y="2740980"/>
                  <a:pt x="3658635" y="2793338"/>
                </a:cubicBezTo>
                <a:cubicBezTo>
                  <a:pt x="3623106" y="2845696"/>
                  <a:pt x="3580097" y="2873746"/>
                  <a:pt x="3552048" y="2927974"/>
                </a:cubicBezTo>
                <a:cubicBezTo>
                  <a:pt x="3523999" y="2982202"/>
                  <a:pt x="3497820" y="3065415"/>
                  <a:pt x="3490340" y="3118708"/>
                </a:cubicBezTo>
                <a:cubicBezTo>
                  <a:pt x="3482860" y="3172001"/>
                  <a:pt x="3512780" y="3194441"/>
                  <a:pt x="3507170" y="3247734"/>
                </a:cubicBezTo>
                <a:cubicBezTo>
                  <a:pt x="3501560" y="3301027"/>
                  <a:pt x="3472577" y="3391719"/>
                  <a:pt x="3456682" y="3438467"/>
                </a:cubicBezTo>
                <a:cubicBezTo>
                  <a:pt x="3440788" y="3485215"/>
                  <a:pt x="3437982" y="3491760"/>
                  <a:pt x="3411803" y="3528224"/>
                </a:cubicBezTo>
                <a:cubicBezTo>
                  <a:pt x="3385624" y="3564688"/>
                  <a:pt x="3347290" y="3620786"/>
                  <a:pt x="3299607" y="3657250"/>
                </a:cubicBezTo>
                <a:cubicBezTo>
                  <a:pt x="3251924" y="3693714"/>
                  <a:pt x="3180865" y="3727373"/>
                  <a:pt x="3125702" y="3747007"/>
                </a:cubicBezTo>
                <a:cubicBezTo>
                  <a:pt x="3070539" y="3766641"/>
                  <a:pt x="3031271" y="3761032"/>
                  <a:pt x="2968628" y="3775056"/>
                </a:cubicBezTo>
                <a:cubicBezTo>
                  <a:pt x="2905985" y="3789080"/>
                  <a:pt x="2812488" y="3794690"/>
                  <a:pt x="2749845" y="3831154"/>
                </a:cubicBezTo>
                <a:cubicBezTo>
                  <a:pt x="2687202" y="3867618"/>
                  <a:pt x="2633909" y="3934001"/>
                  <a:pt x="2592770" y="3993839"/>
                </a:cubicBezTo>
                <a:cubicBezTo>
                  <a:pt x="2551631" y="4053677"/>
                  <a:pt x="2529192" y="4138760"/>
                  <a:pt x="2503013" y="4190183"/>
                </a:cubicBezTo>
                <a:cubicBezTo>
                  <a:pt x="2476834" y="4241606"/>
                  <a:pt x="2463744" y="4265915"/>
                  <a:pt x="2435695" y="4302379"/>
                </a:cubicBezTo>
                <a:cubicBezTo>
                  <a:pt x="2407646" y="4338843"/>
                  <a:pt x="2373052" y="4391201"/>
                  <a:pt x="2334718" y="4408965"/>
                </a:cubicBezTo>
                <a:cubicBezTo>
                  <a:pt x="2296384" y="4426729"/>
                  <a:pt x="2253376" y="4426729"/>
                  <a:pt x="2205693" y="4408965"/>
                </a:cubicBezTo>
                <a:cubicBezTo>
                  <a:pt x="2158010" y="4391201"/>
                  <a:pt x="2095367" y="4336973"/>
                  <a:pt x="2048618" y="4302379"/>
                </a:cubicBezTo>
                <a:cubicBezTo>
                  <a:pt x="2001870" y="4267785"/>
                  <a:pt x="1982235" y="4205142"/>
                  <a:pt x="1925202" y="4201402"/>
                </a:cubicBezTo>
                <a:cubicBezTo>
                  <a:pt x="1868169" y="4197662"/>
                  <a:pt x="1776542" y="4264046"/>
                  <a:pt x="1706419" y="4279940"/>
                </a:cubicBezTo>
                <a:cubicBezTo>
                  <a:pt x="1636296" y="4295834"/>
                  <a:pt x="1549344" y="4287419"/>
                  <a:pt x="1504466" y="4296769"/>
                </a:cubicBezTo>
                <a:cubicBezTo>
                  <a:pt x="1459588" y="4306119"/>
                  <a:pt x="1432473" y="4310794"/>
                  <a:pt x="1437148" y="4336038"/>
                </a:cubicBezTo>
                <a:cubicBezTo>
                  <a:pt x="1441823" y="4361282"/>
                  <a:pt x="1508206" y="4418315"/>
                  <a:pt x="1532515" y="4448234"/>
                </a:cubicBezTo>
                <a:cubicBezTo>
                  <a:pt x="1556824" y="4478153"/>
                  <a:pt x="1581133" y="4499658"/>
                  <a:pt x="1583003" y="4515552"/>
                </a:cubicBezTo>
                <a:cubicBezTo>
                  <a:pt x="1584873" y="4531447"/>
                  <a:pt x="1568978" y="4557625"/>
                  <a:pt x="1543734" y="4543601"/>
                </a:cubicBezTo>
                <a:cubicBezTo>
                  <a:pt x="1518490" y="4529577"/>
                  <a:pt x="1481091" y="4472544"/>
                  <a:pt x="1431538" y="4431405"/>
                </a:cubicBezTo>
                <a:cubicBezTo>
                  <a:pt x="1381985" y="4390266"/>
                  <a:pt x="1338976" y="4331363"/>
                  <a:pt x="1246414" y="4296769"/>
                </a:cubicBezTo>
                <a:cubicBezTo>
                  <a:pt x="1153852" y="4262175"/>
                  <a:pt x="1012671" y="4246281"/>
                  <a:pt x="876166" y="4223842"/>
                </a:cubicBezTo>
                <a:cubicBezTo>
                  <a:pt x="739661" y="4201403"/>
                  <a:pt x="551732" y="4167744"/>
                  <a:pt x="427381" y="4162134"/>
                </a:cubicBezTo>
                <a:cubicBezTo>
                  <a:pt x="303030" y="4156524"/>
                  <a:pt x="199249" y="4181768"/>
                  <a:pt x="130061" y="4190183"/>
                </a:cubicBezTo>
                <a:cubicBezTo>
                  <a:pt x="60873" y="4198598"/>
                  <a:pt x="31889" y="4224777"/>
                  <a:pt x="12255" y="4212622"/>
                </a:cubicBezTo>
                <a:cubicBezTo>
                  <a:pt x="-7379" y="4200467"/>
                  <a:pt x="-4575" y="4147174"/>
                  <a:pt x="29084" y="412286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06695" y="10458495"/>
            <a:ext cx="9326880" cy="5861368"/>
          </a:xfrm>
          <a:custGeom>
            <a:avLst/>
            <a:gdLst>
              <a:gd name="connsiteX0" fmla="*/ 0 w 9326880"/>
              <a:gd name="connsiteY0" fmla="*/ 1280659 h 5861368"/>
              <a:gd name="connsiteX1" fmla="*/ 174172 w 9326880"/>
              <a:gd name="connsiteY1" fmla="*/ 1228408 h 5861368"/>
              <a:gd name="connsiteX2" fmla="*/ 330926 w 9326880"/>
              <a:gd name="connsiteY2" fmla="*/ 1097779 h 5861368"/>
              <a:gd name="connsiteX3" fmla="*/ 513806 w 9326880"/>
              <a:gd name="connsiteY3" fmla="*/ 941025 h 5861368"/>
              <a:gd name="connsiteX4" fmla="*/ 740229 w 9326880"/>
              <a:gd name="connsiteY4" fmla="*/ 871356 h 5861368"/>
              <a:gd name="connsiteX5" fmla="*/ 940526 w 9326880"/>
              <a:gd name="connsiteY5" fmla="*/ 914899 h 5861368"/>
              <a:gd name="connsiteX6" fmla="*/ 984069 w 9326880"/>
              <a:gd name="connsiteY6" fmla="*/ 819105 h 5861368"/>
              <a:gd name="connsiteX7" fmla="*/ 949234 w 9326880"/>
              <a:gd name="connsiteY7" fmla="*/ 705894 h 5861368"/>
              <a:gd name="connsiteX8" fmla="*/ 1027612 w 9326880"/>
              <a:gd name="connsiteY8" fmla="*/ 575265 h 5861368"/>
              <a:gd name="connsiteX9" fmla="*/ 1201783 w 9326880"/>
              <a:gd name="connsiteY9" fmla="*/ 575265 h 5861368"/>
              <a:gd name="connsiteX10" fmla="*/ 1166949 w 9326880"/>
              <a:gd name="connsiteY10" fmla="*/ 679768 h 5861368"/>
              <a:gd name="connsiteX11" fmla="*/ 1105989 w 9326880"/>
              <a:gd name="connsiteY11" fmla="*/ 775562 h 5861368"/>
              <a:gd name="connsiteX12" fmla="*/ 1184366 w 9326880"/>
              <a:gd name="connsiteY12" fmla="*/ 845231 h 5861368"/>
              <a:gd name="connsiteX13" fmla="*/ 1332412 w 9326880"/>
              <a:gd name="connsiteY13" fmla="*/ 723311 h 5861368"/>
              <a:gd name="connsiteX14" fmla="*/ 1428206 w 9326880"/>
              <a:gd name="connsiteY14" fmla="*/ 644934 h 5861368"/>
              <a:gd name="connsiteX15" fmla="*/ 1541417 w 9326880"/>
              <a:gd name="connsiteY15" fmla="*/ 740728 h 5861368"/>
              <a:gd name="connsiteX16" fmla="*/ 1628503 w 9326880"/>
              <a:gd name="connsiteY16" fmla="*/ 827814 h 5861368"/>
              <a:gd name="connsiteX17" fmla="*/ 1715589 w 9326880"/>
              <a:gd name="connsiteY17" fmla="*/ 714602 h 5861368"/>
              <a:gd name="connsiteX18" fmla="*/ 1663337 w 9326880"/>
              <a:gd name="connsiteY18" fmla="*/ 618808 h 5861368"/>
              <a:gd name="connsiteX19" fmla="*/ 1715589 w 9326880"/>
              <a:gd name="connsiteY19" fmla="*/ 557848 h 5861368"/>
              <a:gd name="connsiteX20" fmla="*/ 1828800 w 9326880"/>
              <a:gd name="connsiteY20" fmla="*/ 557848 h 5861368"/>
              <a:gd name="connsiteX21" fmla="*/ 1933303 w 9326880"/>
              <a:gd name="connsiteY21" fmla="*/ 592682 h 5861368"/>
              <a:gd name="connsiteX22" fmla="*/ 2020389 w 9326880"/>
              <a:gd name="connsiteY22" fmla="*/ 644934 h 5861368"/>
              <a:gd name="connsiteX23" fmla="*/ 1994263 w 9326880"/>
              <a:gd name="connsiteY23" fmla="*/ 557848 h 5861368"/>
              <a:gd name="connsiteX24" fmla="*/ 2046514 w 9326880"/>
              <a:gd name="connsiteY24" fmla="*/ 514305 h 5861368"/>
              <a:gd name="connsiteX25" fmla="*/ 2281646 w 9326880"/>
              <a:gd name="connsiteY25" fmla="*/ 610099 h 5861368"/>
              <a:gd name="connsiteX26" fmla="*/ 2481943 w 9326880"/>
              <a:gd name="connsiteY26" fmla="*/ 697185 h 5861368"/>
              <a:gd name="connsiteX27" fmla="*/ 2638697 w 9326880"/>
              <a:gd name="connsiteY27" fmla="*/ 636225 h 5861368"/>
              <a:gd name="connsiteX28" fmla="*/ 2664823 w 9326880"/>
              <a:gd name="connsiteY28" fmla="*/ 549139 h 5861368"/>
              <a:gd name="connsiteX29" fmla="*/ 2778034 w 9326880"/>
              <a:gd name="connsiteY29" fmla="*/ 505596 h 5861368"/>
              <a:gd name="connsiteX30" fmla="*/ 2856412 w 9326880"/>
              <a:gd name="connsiteY30" fmla="*/ 514305 h 5861368"/>
              <a:gd name="connsiteX31" fmla="*/ 2934789 w 9326880"/>
              <a:gd name="connsiteY31" fmla="*/ 523014 h 5861368"/>
              <a:gd name="connsiteX32" fmla="*/ 2917372 w 9326880"/>
              <a:gd name="connsiteY32" fmla="*/ 662351 h 5861368"/>
              <a:gd name="connsiteX33" fmla="*/ 3048000 w 9326880"/>
              <a:gd name="connsiteY33" fmla="*/ 671059 h 5861368"/>
              <a:gd name="connsiteX34" fmla="*/ 3178629 w 9326880"/>
              <a:gd name="connsiteY34" fmla="*/ 601391 h 5861368"/>
              <a:gd name="connsiteX35" fmla="*/ 3300549 w 9326880"/>
              <a:gd name="connsiteY35" fmla="*/ 531722 h 5861368"/>
              <a:gd name="connsiteX36" fmla="*/ 3344092 w 9326880"/>
              <a:gd name="connsiteY36" fmla="*/ 392385 h 5861368"/>
              <a:gd name="connsiteX37" fmla="*/ 3526972 w 9326880"/>
              <a:gd name="connsiteY37" fmla="*/ 444636 h 5861368"/>
              <a:gd name="connsiteX38" fmla="*/ 3474720 w 9326880"/>
              <a:gd name="connsiteY38" fmla="*/ 366259 h 5861368"/>
              <a:gd name="connsiteX39" fmla="*/ 3448594 w 9326880"/>
              <a:gd name="connsiteY39" fmla="*/ 235631 h 5861368"/>
              <a:gd name="connsiteX40" fmla="*/ 3587932 w 9326880"/>
              <a:gd name="connsiteY40" fmla="*/ 226922 h 5861368"/>
              <a:gd name="connsiteX41" fmla="*/ 3709852 w 9326880"/>
              <a:gd name="connsiteY41" fmla="*/ 200796 h 5861368"/>
              <a:gd name="connsiteX42" fmla="*/ 3831772 w 9326880"/>
              <a:gd name="connsiteY42" fmla="*/ 122419 h 5861368"/>
              <a:gd name="connsiteX43" fmla="*/ 3953692 w 9326880"/>
              <a:gd name="connsiteY43" fmla="*/ 139836 h 5861368"/>
              <a:gd name="connsiteX44" fmla="*/ 3814354 w 9326880"/>
              <a:gd name="connsiteY44" fmla="*/ 244339 h 5861368"/>
              <a:gd name="connsiteX45" fmla="*/ 3831772 w 9326880"/>
              <a:gd name="connsiteY45" fmla="*/ 331425 h 5861368"/>
              <a:gd name="connsiteX46" fmla="*/ 4005943 w 9326880"/>
              <a:gd name="connsiteY46" fmla="*/ 305299 h 5861368"/>
              <a:gd name="connsiteX47" fmla="*/ 4119154 w 9326880"/>
              <a:gd name="connsiteY47" fmla="*/ 209505 h 5861368"/>
              <a:gd name="connsiteX48" fmla="*/ 4293326 w 9326880"/>
              <a:gd name="connsiteY48" fmla="*/ 192088 h 5861368"/>
              <a:gd name="connsiteX49" fmla="*/ 4258492 w 9326880"/>
              <a:gd name="connsiteY49" fmla="*/ 322716 h 5861368"/>
              <a:gd name="connsiteX50" fmla="*/ 4328160 w 9326880"/>
              <a:gd name="connsiteY50" fmla="*/ 348842 h 5861368"/>
              <a:gd name="connsiteX51" fmla="*/ 4467497 w 9326880"/>
              <a:gd name="connsiteY51" fmla="*/ 209505 h 5861368"/>
              <a:gd name="connsiteX52" fmla="*/ 4606834 w 9326880"/>
              <a:gd name="connsiteY52" fmla="*/ 157254 h 5861368"/>
              <a:gd name="connsiteX53" fmla="*/ 4702629 w 9326880"/>
              <a:gd name="connsiteY53" fmla="*/ 131128 h 5861368"/>
              <a:gd name="connsiteX54" fmla="*/ 4841966 w 9326880"/>
              <a:gd name="connsiteY54" fmla="*/ 122419 h 5861368"/>
              <a:gd name="connsiteX55" fmla="*/ 4902926 w 9326880"/>
              <a:gd name="connsiteY55" fmla="*/ 87585 h 5861368"/>
              <a:gd name="connsiteX56" fmla="*/ 4911634 w 9326880"/>
              <a:gd name="connsiteY56" fmla="*/ 499 h 5861368"/>
              <a:gd name="connsiteX57" fmla="*/ 4998720 w 9326880"/>
              <a:gd name="connsiteY57" fmla="*/ 52751 h 5861368"/>
              <a:gd name="connsiteX58" fmla="*/ 5068389 w 9326880"/>
              <a:gd name="connsiteY58" fmla="*/ 70168 h 5861368"/>
              <a:gd name="connsiteX59" fmla="*/ 5146766 w 9326880"/>
              <a:gd name="connsiteY59" fmla="*/ 70168 h 5861368"/>
              <a:gd name="connsiteX60" fmla="*/ 5120640 w 9326880"/>
              <a:gd name="connsiteY60" fmla="*/ 148545 h 5861368"/>
              <a:gd name="connsiteX61" fmla="*/ 5199017 w 9326880"/>
              <a:gd name="connsiteY61" fmla="*/ 226922 h 5861368"/>
              <a:gd name="connsiteX62" fmla="*/ 5216434 w 9326880"/>
              <a:gd name="connsiteY62" fmla="*/ 331425 h 5861368"/>
              <a:gd name="connsiteX63" fmla="*/ 5268686 w 9326880"/>
              <a:gd name="connsiteY63" fmla="*/ 418511 h 5861368"/>
              <a:gd name="connsiteX64" fmla="*/ 5294812 w 9326880"/>
              <a:gd name="connsiteY64" fmla="*/ 523014 h 5861368"/>
              <a:gd name="connsiteX65" fmla="*/ 5399314 w 9326880"/>
              <a:gd name="connsiteY65" fmla="*/ 575265 h 5861368"/>
              <a:gd name="connsiteX66" fmla="*/ 5468983 w 9326880"/>
              <a:gd name="connsiteY66" fmla="*/ 557848 h 5861368"/>
              <a:gd name="connsiteX67" fmla="*/ 5468983 w 9326880"/>
              <a:gd name="connsiteY67" fmla="*/ 496888 h 5861368"/>
              <a:gd name="connsiteX68" fmla="*/ 5460274 w 9326880"/>
              <a:gd name="connsiteY68" fmla="*/ 453345 h 5861368"/>
              <a:gd name="connsiteX69" fmla="*/ 5521234 w 9326880"/>
              <a:gd name="connsiteY69" fmla="*/ 427219 h 5861368"/>
              <a:gd name="connsiteX70" fmla="*/ 5608320 w 9326880"/>
              <a:gd name="connsiteY70" fmla="*/ 488179 h 5861368"/>
              <a:gd name="connsiteX71" fmla="*/ 5660572 w 9326880"/>
              <a:gd name="connsiteY71" fmla="*/ 618808 h 5861368"/>
              <a:gd name="connsiteX72" fmla="*/ 5590903 w 9326880"/>
              <a:gd name="connsiteY72" fmla="*/ 749436 h 5861368"/>
              <a:gd name="connsiteX73" fmla="*/ 5503817 w 9326880"/>
              <a:gd name="connsiteY73" fmla="*/ 845231 h 5861368"/>
              <a:gd name="connsiteX74" fmla="*/ 5521234 w 9326880"/>
              <a:gd name="connsiteY74" fmla="*/ 941025 h 5861368"/>
              <a:gd name="connsiteX75" fmla="*/ 5582194 w 9326880"/>
              <a:gd name="connsiteY75" fmla="*/ 1010694 h 5861368"/>
              <a:gd name="connsiteX76" fmla="*/ 5556069 w 9326880"/>
              <a:gd name="connsiteY76" fmla="*/ 1062945 h 5861368"/>
              <a:gd name="connsiteX77" fmla="*/ 5460274 w 9326880"/>
              <a:gd name="connsiteY77" fmla="*/ 1080362 h 5861368"/>
              <a:gd name="connsiteX78" fmla="*/ 5486400 w 9326880"/>
              <a:gd name="connsiteY78" fmla="*/ 1176156 h 5861368"/>
              <a:gd name="connsiteX79" fmla="*/ 5529943 w 9326880"/>
              <a:gd name="connsiteY79" fmla="*/ 1341619 h 5861368"/>
              <a:gd name="connsiteX80" fmla="*/ 5564777 w 9326880"/>
              <a:gd name="connsiteY80" fmla="*/ 1350328 h 5861368"/>
              <a:gd name="connsiteX81" fmla="*/ 5660572 w 9326880"/>
              <a:gd name="connsiteY81" fmla="*/ 1289368 h 5861368"/>
              <a:gd name="connsiteX82" fmla="*/ 5686697 w 9326880"/>
              <a:gd name="connsiteY82" fmla="*/ 1419996 h 5861368"/>
              <a:gd name="connsiteX83" fmla="*/ 5782492 w 9326880"/>
              <a:gd name="connsiteY83" fmla="*/ 1498374 h 5861368"/>
              <a:gd name="connsiteX84" fmla="*/ 5765074 w 9326880"/>
              <a:gd name="connsiteY84" fmla="*/ 1629002 h 5861368"/>
              <a:gd name="connsiteX85" fmla="*/ 5660572 w 9326880"/>
              <a:gd name="connsiteY85" fmla="*/ 1681254 h 5861368"/>
              <a:gd name="connsiteX86" fmla="*/ 5669280 w 9326880"/>
              <a:gd name="connsiteY86" fmla="*/ 1794465 h 5861368"/>
              <a:gd name="connsiteX87" fmla="*/ 5799909 w 9326880"/>
              <a:gd name="connsiteY87" fmla="*/ 1803174 h 5861368"/>
              <a:gd name="connsiteX88" fmla="*/ 5852160 w 9326880"/>
              <a:gd name="connsiteY88" fmla="*/ 1698671 h 5861368"/>
              <a:gd name="connsiteX89" fmla="*/ 5913120 w 9326880"/>
              <a:gd name="connsiteY89" fmla="*/ 1733505 h 5861368"/>
              <a:gd name="connsiteX90" fmla="*/ 5869577 w 9326880"/>
              <a:gd name="connsiteY90" fmla="*/ 1855425 h 5861368"/>
              <a:gd name="connsiteX91" fmla="*/ 5921829 w 9326880"/>
              <a:gd name="connsiteY91" fmla="*/ 1959928 h 5861368"/>
              <a:gd name="connsiteX92" fmla="*/ 5956663 w 9326880"/>
              <a:gd name="connsiteY92" fmla="*/ 2064431 h 5861368"/>
              <a:gd name="connsiteX93" fmla="*/ 6035040 w 9326880"/>
              <a:gd name="connsiteY93" fmla="*/ 2151516 h 5861368"/>
              <a:gd name="connsiteX94" fmla="*/ 6104709 w 9326880"/>
              <a:gd name="connsiteY94" fmla="*/ 2047014 h 5861368"/>
              <a:gd name="connsiteX95" fmla="*/ 6200503 w 9326880"/>
              <a:gd name="connsiteY95" fmla="*/ 2073139 h 5861368"/>
              <a:gd name="connsiteX96" fmla="*/ 6270172 w 9326880"/>
              <a:gd name="connsiteY96" fmla="*/ 2229894 h 5861368"/>
              <a:gd name="connsiteX97" fmla="*/ 6244046 w 9326880"/>
              <a:gd name="connsiteY97" fmla="*/ 2386648 h 5861368"/>
              <a:gd name="connsiteX98" fmla="*/ 6313714 w 9326880"/>
              <a:gd name="connsiteY98" fmla="*/ 2421482 h 5861368"/>
              <a:gd name="connsiteX99" fmla="*/ 6365966 w 9326880"/>
              <a:gd name="connsiteY99" fmla="*/ 2290854 h 5861368"/>
              <a:gd name="connsiteX100" fmla="*/ 6461760 w 9326880"/>
              <a:gd name="connsiteY100" fmla="*/ 2290854 h 5861368"/>
              <a:gd name="connsiteX101" fmla="*/ 6470469 w 9326880"/>
              <a:gd name="connsiteY101" fmla="*/ 2447608 h 5861368"/>
              <a:gd name="connsiteX102" fmla="*/ 6531429 w 9326880"/>
              <a:gd name="connsiteY102" fmla="*/ 2316979 h 5861368"/>
              <a:gd name="connsiteX103" fmla="*/ 6609806 w 9326880"/>
              <a:gd name="connsiteY103" fmla="*/ 2360522 h 5861368"/>
              <a:gd name="connsiteX104" fmla="*/ 6592389 w 9326880"/>
              <a:gd name="connsiteY104" fmla="*/ 2525985 h 5861368"/>
              <a:gd name="connsiteX105" fmla="*/ 6679474 w 9326880"/>
              <a:gd name="connsiteY105" fmla="*/ 2473734 h 5861368"/>
              <a:gd name="connsiteX106" fmla="*/ 6740434 w 9326880"/>
              <a:gd name="connsiteY106" fmla="*/ 2552111 h 5861368"/>
              <a:gd name="connsiteX107" fmla="*/ 6844937 w 9326880"/>
              <a:gd name="connsiteY107" fmla="*/ 2621779 h 5861368"/>
              <a:gd name="connsiteX108" fmla="*/ 6975566 w 9326880"/>
              <a:gd name="connsiteY108" fmla="*/ 2595654 h 5861368"/>
              <a:gd name="connsiteX109" fmla="*/ 7010400 w 9326880"/>
              <a:gd name="connsiteY109" fmla="*/ 2674031 h 5861368"/>
              <a:gd name="connsiteX110" fmla="*/ 6984274 w 9326880"/>
              <a:gd name="connsiteY110" fmla="*/ 2795951 h 5861368"/>
              <a:gd name="connsiteX111" fmla="*/ 7088777 w 9326880"/>
              <a:gd name="connsiteY111" fmla="*/ 2787242 h 5861368"/>
              <a:gd name="connsiteX112" fmla="*/ 7193280 w 9326880"/>
              <a:gd name="connsiteY112" fmla="*/ 2734991 h 5861368"/>
              <a:gd name="connsiteX113" fmla="*/ 7219406 w 9326880"/>
              <a:gd name="connsiteY113" fmla="*/ 2822076 h 5861368"/>
              <a:gd name="connsiteX114" fmla="*/ 7236823 w 9326880"/>
              <a:gd name="connsiteY114" fmla="*/ 2917871 h 5861368"/>
              <a:gd name="connsiteX115" fmla="*/ 7262949 w 9326880"/>
              <a:gd name="connsiteY115" fmla="*/ 3057208 h 5861368"/>
              <a:gd name="connsiteX116" fmla="*/ 7236823 w 9326880"/>
              <a:gd name="connsiteY116" fmla="*/ 3118168 h 5861368"/>
              <a:gd name="connsiteX117" fmla="*/ 7332617 w 9326880"/>
              <a:gd name="connsiteY117" fmla="*/ 3161711 h 5861368"/>
              <a:gd name="connsiteX118" fmla="*/ 7428412 w 9326880"/>
              <a:gd name="connsiteY118" fmla="*/ 3205254 h 5861368"/>
              <a:gd name="connsiteX119" fmla="*/ 7445829 w 9326880"/>
              <a:gd name="connsiteY119" fmla="*/ 3292339 h 5861368"/>
              <a:gd name="connsiteX120" fmla="*/ 7384869 w 9326880"/>
              <a:gd name="connsiteY120" fmla="*/ 3362008 h 5861368"/>
              <a:gd name="connsiteX121" fmla="*/ 7515497 w 9326880"/>
              <a:gd name="connsiteY121" fmla="*/ 3405551 h 5861368"/>
              <a:gd name="connsiteX122" fmla="*/ 7585166 w 9326880"/>
              <a:gd name="connsiteY122" fmla="*/ 3396842 h 5861368"/>
              <a:gd name="connsiteX123" fmla="*/ 7585166 w 9326880"/>
              <a:gd name="connsiteY123" fmla="*/ 3518762 h 5861368"/>
              <a:gd name="connsiteX124" fmla="*/ 7532914 w 9326880"/>
              <a:gd name="connsiteY124" fmla="*/ 3658099 h 5861368"/>
              <a:gd name="connsiteX125" fmla="*/ 7410994 w 9326880"/>
              <a:gd name="connsiteY125" fmla="*/ 3666808 h 5861368"/>
              <a:gd name="connsiteX126" fmla="*/ 7410994 w 9326880"/>
              <a:gd name="connsiteY126" fmla="*/ 3745185 h 5861368"/>
              <a:gd name="connsiteX127" fmla="*/ 7463246 w 9326880"/>
              <a:gd name="connsiteY127" fmla="*/ 3771311 h 5861368"/>
              <a:gd name="connsiteX128" fmla="*/ 7419703 w 9326880"/>
              <a:gd name="connsiteY128" fmla="*/ 4006442 h 5861368"/>
              <a:gd name="connsiteX129" fmla="*/ 7297783 w 9326880"/>
              <a:gd name="connsiteY129" fmla="*/ 4015151 h 5861368"/>
              <a:gd name="connsiteX130" fmla="*/ 7323909 w 9326880"/>
              <a:gd name="connsiteY130" fmla="*/ 4110945 h 5861368"/>
              <a:gd name="connsiteX131" fmla="*/ 7402286 w 9326880"/>
              <a:gd name="connsiteY131" fmla="*/ 4258991 h 5861368"/>
              <a:gd name="connsiteX132" fmla="*/ 7471954 w 9326880"/>
              <a:gd name="connsiteY132" fmla="*/ 4424454 h 5861368"/>
              <a:gd name="connsiteX133" fmla="*/ 7498080 w 9326880"/>
              <a:gd name="connsiteY133" fmla="*/ 4589916 h 5861368"/>
              <a:gd name="connsiteX134" fmla="*/ 7480663 w 9326880"/>
              <a:gd name="connsiteY134" fmla="*/ 4703128 h 5861368"/>
              <a:gd name="connsiteX135" fmla="*/ 7663543 w 9326880"/>
              <a:gd name="connsiteY135" fmla="*/ 4746671 h 5861368"/>
              <a:gd name="connsiteX136" fmla="*/ 7802880 w 9326880"/>
              <a:gd name="connsiteY136" fmla="*/ 4807631 h 5861368"/>
              <a:gd name="connsiteX137" fmla="*/ 7881257 w 9326880"/>
              <a:gd name="connsiteY137" fmla="*/ 5095014 h 5861368"/>
              <a:gd name="connsiteX138" fmla="*/ 7994469 w 9326880"/>
              <a:gd name="connsiteY138" fmla="*/ 5269185 h 5861368"/>
              <a:gd name="connsiteX139" fmla="*/ 8116389 w 9326880"/>
              <a:gd name="connsiteY139" fmla="*/ 5399814 h 5861368"/>
              <a:gd name="connsiteX140" fmla="*/ 8212183 w 9326880"/>
              <a:gd name="connsiteY140" fmla="*/ 5399814 h 5861368"/>
              <a:gd name="connsiteX141" fmla="*/ 8273143 w 9326880"/>
              <a:gd name="connsiteY141" fmla="*/ 5425939 h 5861368"/>
              <a:gd name="connsiteX142" fmla="*/ 8325394 w 9326880"/>
              <a:gd name="connsiteY142" fmla="*/ 5399814 h 5861368"/>
              <a:gd name="connsiteX143" fmla="*/ 8368937 w 9326880"/>
              <a:gd name="connsiteY143" fmla="*/ 5434648 h 5861368"/>
              <a:gd name="connsiteX144" fmla="*/ 8429897 w 9326880"/>
              <a:gd name="connsiteY144" fmla="*/ 5382396 h 5861368"/>
              <a:gd name="connsiteX145" fmla="*/ 8482149 w 9326880"/>
              <a:gd name="connsiteY145" fmla="*/ 5399814 h 5861368"/>
              <a:gd name="connsiteX146" fmla="*/ 8543109 w 9326880"/>
              <a:gd name="connsiteY146" fmla="*/ 5364979 h 5861368"/>
              <a:gd name="connsiteX147" fmla="*/ 8560526 w 9326880"/>
              <a:gd name="connsiteY147" fmla="*/ 5504316 h 5861368"/>
              <a:gd name="connsiteX148" fmla="*/ 8612777 w 9326880"/>
              <a:gd name="connsiteY148" fmla="*/ 5504316 h 5861368"/>
              <a:gd name="connsiteX149" fmla="*/ 8647612 w 9326880"/>
              <a:gd name="connsiteY149" fmla="*/ 5443356 h 5861368"/>
              <a:gd name="connsiteX150" fmla="*/ 8699863 w 9326880"/>
              <a:gd name="connsiteY150" fmla="*/ 5539151 h 5861368"/>
              <a:gd name="connsiteX151" fmla="*/ 8830492 w 9326880"/>
              <a:gd name="connsiteY151" fmla="*/ 5565276 h 5861368"/>
              <a:gd name="connsiteX152" fmla="*/ 8908869 w 9326880"/>
              <a:gd name="connsiteY152" fmla="*/ 5565276 h 5861368"/>
              <a:gd name="connsiteX153" fmla="*/ 9004663 w 9326880"/>
              <a:gd name="connsiteY153" fmla="*/ 5582694 h 5861368"/>
              <a:gd name="connsiteX154" fmla="*/ 9152709 w 9326880"/>
              <a:gd name="connsiteY154" fmla="*/ 5573985 h 5861368"/>
              <a:gd name="connsiteX155" fmla="*/ 9213669 w 9326880"/>
              <a:gd name="connsiteY155" fmla="*/ 5652362 h 5861368"/>
              <a:gd name="connsiteX156" fmla="*/ 9152709 w 9326880"/>
              <a:gd name="connsiteY156" fmla="*/ 5722031 h 5861368"/>
              <a:gd name="connsiteX157" fmla="*/ 9231086 w 9326880"/>
              <a:gd name="connsiteY157" fmla="*/ 5748156 h 5861368"/>
              <a:gd name="connsiteX158" fmla="*/ 9326880 w 9326880"/>
              <a:gd name="connsiteY158" fmla="*/ 5861368 h 586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9326880" h="5861368">
                <a:moveTo>
                  <a:pt x="0" y="1280659"/>
                </a:moveTo>
                <a:cubicBezTo>
                  <a:pt x="59509" y="1269773"/>
                  <a:pt x="119018" y="1258888"/>
                  <a:pt x="174172" y="1228408"/>
                </a:cubicBezTo>
                <a:cubicBezTo>
                  <a:pt x="229326" y="1197928"/>
                  <a:pt x="274321" y="1145676"/>
                  <a:pt x="330926" y="1097779"/>
                </a:cubicBezTo>
                <a:cubicBezTo>
                  <a:pt x="387531" y="1049882"/>
                  <a:pt x="445589" y="978762"/>
                  <a:pt x="513806" y="941025"/>
                </a:cubicBezTo>
                <a:cubicBezTo>
                  <a:pt x="582023" y="903288"/>
                  <a:pt x="669109" y="875710"/>
                  <a:pt x="740229" y="871356"/>
                </a:cubicBezTo>
                <a:cubicBezTo>
                  <a:pt x="811349" y="867002"/>
                  <a:pt x="899886" y="923607"/>
                  <a:pt x="940526" y="914899"/>
                </a:cubicBezTo>
                <a:cubicBezTo>
                  <a:pt x="981166" y="906190"/>
                  <a:pt x="982618" y="853939"/>
                  <a:pt x="984069" y="819105"/>
                </a:cubicBezTo>
                <a:cubicBezTo>
                  <a:pt x="985520" y="784271"/>
                  <a:pt x="941977" y="746534"/>
                  <a:pt x="949234" y="705894"/>
                </a:cubicBezTo>
                <a:cubicBezTo>
                  <a:pt x="956491" y="665254"/>
                  <a:pt x="985521" y="597036"/>
                  <a:pt x="1027612" y="575265"/>
                </a:cubicBezTo>
                <a:cubicBezTo>
                  <a:pt x="1069703" y="553494"/>
                  <a:pt x="1178560" y="557848"/>
                  <a:pt x="1201783" y="575265"/>
                </a:cubicBezTo>
                <a:cubicBezTo>
                  <a:pt x="1225006" y="592682"/>
                  <a:pt x="1182915" y="646385"/>
                  <a:pt x="1166949" y="679768"/>
                </a:cubicBezTo>
                <a:cubicBezTo>
                  <a:pt x="1150983" y="713151"/>
                  <a:pt x="1103086" y="747985"/>
                  <a:pt x="1105989" y="775562"/>
                </a:cubicBezTo>
                <a:cubicBezTo>
                  <a:pt x="1108892" y="803139"/>
                  <a:pt x="1146629" y="853939"/>
                  <a:pt x="1184366" y="845231"/>
                </a:cubicBezTo>
                <a:cubicBezTo>
                  <a:pt x="1222103" y="836523"/>
                  <a:pt x="1332412" y="723311"/>
                  <a:pt x="1332412" y="723311"/>
                </a:cubicBezTo>
                <a:cubicBezTo>
                  <a:pt x="1373052" y="689928"/>
                  <a:pt x="1393372" y="642031"/>
                  <a:pt x="1428206" y="644934"/>
                </a:cubicBezTo>
                <a:cubicBezTo>
                  <a:pt x="1463040" y="647837"/>
                  <a:pt x="1508034" y="710248"/>
                  <a:pt x="1541417" y="740728"/>
                </a:cubicBezTo>
                <a:cubicBezTo>
                  <a:pt x="1574800" y="771208"/>
                  <a:pt x="1599474" y="832168"/>
                  <a:pt x="1628503" y="827814"/>
                </a:cubicBezTo>
                <a:cubicBezTo>
                  <a:pt x="1657532" y="823460"/>
                  <a:pt x="1709783" y="749436"/>
                  <a:pt x="1715589" y="714602"/>
                </a:cubicBezTo>
                <a:cubicBezTo>
                  <a:pt x="1721395" y="679768"/>
                  <a:pt x="1663337" y="644934"/>
                  <a:pt x="1663337" y="618808"/>
                </a:cubicBezTo>
                <a:cubicBezTo>
                  <a:pt x="1663337" y="592682"/>
                  <a:pt x="1688012" y="568008"/>
                  <a:pt x="1715589" y="557848"/>
                </a:cubicBezTo>
                <a:cubicBezTo>
                  <a:pt x="1743166" y="547688"/>
                  <a:pt x="1792514" y="552042"/>
                  <a:pt x="1828800" y="557848"/>
                </a:cubicBezTo>
                <a:cubicBezTo>
                  <a:pt x="1865086" y="563654"/>
                  <a:pt x="1901372" y="578168"/>
                  <a:pt x="1933303" y="592682"/>
                </a:cubicBezTo>
                <a:cubicBezTo>
                  <a:pt x="1965234" y="607196"/>
                  <a:pt x="2010229" y="650740"/>
                  <a:pt x="2020389" y="644934"/>
                </a:cubicBezTo>
                <a:cubicBezTo>
                  <a:pt x="2030549" y="639128"/>
                  <a:pt x="1989909" y="579619"/>
                  <a:pt x="1994263" y="557848"/>
                </a:cubicBezTo>
                <a:cubicBezTo>
                  <a:pt x="1998617" y="536076"/>
                  <a:pt x="1998617" y="505596"/>
                  <a:pt x="2046514" y="514305"/>
                </a:cubicBezTo>
                <a:cubicBezTo>
                  <a:pt x="2094411" y="523013"/>
                  <a:pt x="2209075" y="579619"/>
                  <a:pt x="2281646" y="610099"/>
                </a:cubicBezTo>
                <a:cubicBezTo>
                  <a:pt x="2354218" y="640579"/>
                  <a:pt x="2422435" y="692831"/>
                  <a:pt x="2481943" y="697185"/>
                </a:cubicBezTo>
                <a:cubicBezTo>
                  <a:pt x="2541452" y="701539"/>
                  <a:pt x="2608217" y="660899"/>
                  <a:pt x="2638697" y="636225"/>
                </a:cubicBezTo>
                <a:cubicBezTo>
                  <a:pt x="2669177" y="611551"/>
                  <a:pt x="2641600" y="570910"/>
                  <a:pt x="2664823" y="549139"/>
                </a:cubicBezTo>
                <a:cubicBezTo>
                  <a:pt x="2688046" y="527367"/>
                  <a:pt x="2746103" y="511402"/>
                  <a:pt x="2778034" y="505596"/>
                </a:cubicBezTo>
                <a:cubicBezTo>
                  <a:pt x="2809965" y="499790"/>
                  <a:pt x="2856412" y="514305"/>
                  <a:pt x="2856412" y="514305"/>
                </a:cubicBezTo>
                <a:cubicBezTo>
                  <a:pt x="2882538" y="517208"/>
                  <a:pt x="2924629" y="498340"/>
                  <a:pt x="2934789" y="523014"/>
                </a:cubicBezTo>
                <a:cubicBezTo>
                  <a:pt x="2944949" y="547688"/>
                  <a:pt x="2898503" y="637677"/>
                  <a:pt x="2917372" y="662351"/>
                </a:cubicBezTo>
                <a:cubicBezTo>
                  <a:pt x="2936241" y="687025"/>
                  <a:pt x="3004457" y="681219"/>
                  <a:pt x="3048000" y="671059"/>
                </a:cubicBezTo>
                <a:cubicBezTo>
                  <a:pt x="3091543" y="660899"/>
                  <a:pt x="3136538" y="624614"/>
                  <a:pt x="3178629" y="601391"/>
                </a:cubicBezTo>
                <a:cubicBezTo>
                  <a:pt x="3220720" y="578168"/>
                  <a:pt x="3272972" y="566556"/>
                  <a:pt x="3300549" y="531722"/>
                </a:cubicBezTo>
                <a:cubicBezTo>
                  <a:pt x="3328126" y="496888"/>
                  <a:pt x="3306355" y="406899"/>
                  <a:pt x="3344092" y="392385"/>
                </a:cubicBezTo>
                <a:cubicBezTo>
                  <a:pt x="3381829" y="377871"/>
                  <a:pt x="3505201" y="448990"/>
                  <a:pt x="3526972" y="444636"/>
                </a:cubicBezTo>
                <a:cubicBezTo>
                  <a:pt x="3548743" y="440282"/>
                  <a:pt x="3487783" y="401093"/>
                  <a:pt x="3474720" y="366259"/>
                </a:cubicBezTo>
                <a:cubicBezTo>
                  <a:pt x="3461657" y="331425"/>
                  <a:pt x="3429725" y="258854"/>
                  <a:pt x="3448594" y="235631"/>
                </a:cubicBezTo>
                <a:cubicBezTo>
                  <a:pt x="3467463" y="212408"/>
                  <a:pt x="3544389" y="232728"/>
                  <a:pt x="3587932" y="226922"/>
                </a:cubicBezTo>
                <a:cubicBezTo>
                  <a:pt x="3631475" y="221116"/>
                  <a:pt x="3669212" y="218213"/>
                  <a:pt x="3709852" y="200796"/>
                </a:cubicBezTo>
                <a:cubicBezTo>
                  <a:pt x="3750492" y="183379"/>
                  <a:pt x="3791132" y="132579"/>
                  <a:pt x="3831772" y="122419"/>
                </a:cubicBezTo>
                <a:cubicBezTo>
                  <a:pt x="3872412" y="112259"/>
                  <a:pt x="3956595" y="119516"/>
                  <a:pt x="3953692" y="139836"/>
                </a:cubicBezTo>
                <a:cubicBezTo>
                  <a:pt x="3950789" y="160156"/>
                  <a:pt x="3834674" y="212407"/>
                  <a:pt x="3814354" y="244339"/>
                </a:cubicBezTo>
                <a:cubicBezTo>
                  <a:pt x="3794034" y="276271"/>
                  <a:pt x="3799841" y="321265"/>
                  <a:pt x="3831772" y="331425"/>
                </a:cubicBezTo>
                <a:cubicBezTo>
                  <a:pt x="3863703" y="341585"/>
                  <a:pt x="3958046" y="325619"/>
                  <a:pt x="4005943" y="305299"/>
                </a:cubicBezTo>
                <a:cubicBezTo>
                  <a:pt x="4053840" y="284979"/>
                  <a:pt x="4071257" y="228373"/>
                  <a:pt x="4119154" y="209505"/>
                </a:cubicBezTo>
                <a:cubicBezTo>
                  <a:pt x="4167051" y="190637"/>
                  <a:pt x="4270103" y="173220"/>
                  <a:pt x="4293326" y="192088"/>
                </a:cubicBezTo>
                <a:cubicBezTo>
                  <a:pt x="4316549" y="210956"/>
                  <a:pt x="4252686" y="296590"/>
                  <a:pt x="4258492" y="322716"/>
                </a:cubicBezTo>
                <a:cubicBezTo>
                  <a:pt x="4264298" y="348842"/>
                  <a:pt x="4293326" y="367710"/>
                  <a:pt x="4328160" y="348842"/>
                </a:cubicBezTo>
                <a:cubicBezTo>
                  <a:pt x="4362994" y="329974"/>
                  <a:pt x="4421051" y="241436"/>
                  <a:pt x="4467497" y="209505"/>
                </a:cubicBezTo>
                <a:cubicBezTo>
                  <a:pt x="4513943" y="177574"/>
                  <a:pt x="4567645" y="170317"/>
                  <a:pt x="4606834" y="157254"/>
                </a:cubicBezTo>
                <a:cubicBezTo>
                  <a:pt x="4646023" y="144191"/>
                  <a:pt x="4663440" y="136934"/>
                  <a:pt x="4702629" y="131128"/>
                </a:cubicBezTo>
                <a:cubicBezTo>
                  <a:pt x="4741818" y="125322"/>
                  <a:pt x="4808583" y="129676"/>
                  <a:pt x="4841966" y="122419"/>
                </a:cubicBezTo>
                <a:cubicBezTo>
                  <a:pt x="4875349" y="115162"/>
                  <a:pt x="4891315" y="107905"/>
                  <a:pt x="4902926" y="87585"/>
                </a:cubicBezTo>
                <a:cubicBezTo>
                  <a:pt x="4914537" y="67265"/>
                  <a:pt x="4895668" y="6305"/>
                  <a:pt x="4911634" y="499"/>
                </a:cubicBezTo>
                <a:cubicBezTo>
                  <a:pt x="4927600" y="-5307"/>
                  <a:pt x="4972594" y="41140"/>
                  <a:pt x="4998720" y="52751"/>
                </a:cubicBezTo>
                <a:cubicBezTo>
                  <a:pt x="5024846" y="64362"/>
                  <a:pt x="5043715" y="67265"/>
                  <a:pt x="5068389" y="70168"/>
                </a:cubicBezTo>
                <a:cubicBezTo>
                  <a:pt x="5093063" y="73071"/>
                  <a:pt x="5138058" y="57105"/>
                  <a:pt x="5146766" y="70168"/>
                </a:cubicBezTo>
                <a:cubicBezTo>
                  <a:pt x="5155474" y="83231"/>
                  <a:pt x="5111932" y="122419"/>
                  <a:pt x="5120640" y="148545"/>
                </a:cubicBezTo>
                <a:cubicBezTo>
                  <a:pt x="5129349" y="174671"/>
                  <a:pt x="5183051" y="196442"/>
                  <a:pt x="5199017" y="226922"/>
                </a:cubicBezTo>
                <a:cubicBezTo>
                  <a:pt x="5214983" y="257402"/>
                  <a:pt x="5204823" y="299494"/>
                  <a:pt x="5216434" y="331425"/>
                </a:cubicBezTo>
                <a:cubicBezTo>
                  <a:pt x="5228045" y="363356"/>
                  <a:pt x="5255623" y="386579"/>
                  <a:pt x="5268686" y="418511"/>
                </a:cubicBezTo>
                <a:cubicBezTo>
                  <a:pt x="5281749" y="450442"/>
                  <a:pt x="5273041" y="496888"/>
                  <a:pt x="5294812" y="523014"/>
                </a:cubicBezTo>
                <a:cubicBezTo>
                  <a:pt x="5316583" y="549140"/>
                  <a:pt x="5370286" y="569459"/>
                  <a:pt x="5399314" y="575265"/>
                </a:cubicBezTo>
                <a:cubicBezTo>
                  <a:pt x="5428342" y="581071"/>
                  <a:pt x="5457371" y="570911"/>
                  <a:pt x="5468983" y="557848"/>
                </a:cubicBezTo>
                <a:cubicBezTo>
                  <a:pt x="5480595" y="544785"/>
                  <a:pt x="5470434" y="514305"/>
                  <a:pt x="5468983" y="496888"/>
                </a:cubicBezTo>
                <a:cubicBezTo>
                  <a:pt x="5467532" y="479471"/>
                  <a:pt x="5451566" y="464956"/>
                  <a:pt x="5460274" y="453345"/>
                </a:cubicBezTo>
                <a:cubicBezTo>
                  <a:pt x="5468983" y="441733"/>
                  <a:pt x="5496560" y="421413"/>
                  <a:pt x="5521234" y="427219"/>
                </a:cubicBezTo>
                <a:cubicBezTo>
                  <a:pt x="5545908" y="433025"/>
                  <a:pt x="5585097" y="456248"/>
                  <a:pt x="5608320" y="488179"/>
                </a:cubicBezTo>
                <a:cubicBezTo>
                  <a:pt x="5631543" y="520110"/>
                  <a:pt x="5663475" y="575265"/>
                  <a:pt x="5660572" y="618808"/>
                </a:cubicBezTo>
                <a:cubicBezTo>
                  <a:pt x="5657669" y="662351"/>
                  <a:pt x="5617029" y="711699"/>
                  <a:pt x="5590903" y="749436"/>
                </a:cubicBezTo>
                <a:cubicBezTo>
                  <a:pt x="5564777" y="787173"/>
                  <a:pt x="5515428" y="813300"/>
                  <a:pt x="5503817" y="845231"/>
                </a:cubicBezTo>
                <a:cubicBezTo>
                  <a:pt x="5492206" y="877162"/>
                  <a:pt x="5508171" y="913448"/>
                  <a:pt x="5521234" y="941025"/>
                </a:cubicBezTo>
                <a:cubicBezTo>
                  <a:pt x="5534297" y="968602"/>
                  <a:pt x="5576388" y="990374"/>
                  <a:pt x="5582194" y="1010694"/>
                </a:cubicBezTo>
                <a:cubicBezTo>
                  <a:pt x="5588000" y="1031014"/>
                  <a:pt x="5576389" y="1051334"/>
                  <a:pt x="5556069" y="1062945"/>
                </a:cubicBezTo>
                <a:cubicBezTo>
                  <a:pt x="5535749" y="1074556"/>
                  <a:pt x="5471886" y="1061493"/>
                  <a:pt x="5460274" y="1080362"/>
                </a:cubicBezTo>
                <a:cubicBezTo>
                  <a:pt x="5448663" y="1099230"/>
                  <a:pt x="5474789" y="1132613"/>
                  <a:pt x="5486400" y="1176156"/>
                </a:cubicBezTo>
                <a:cubicBezTo>
                  <a:pt x="5498011" y="1219699"/>
                  <a:pt x="5516880" y="1312590"/>
                  <a:pt x="5529943" y="1341619"/>
                </a:cubicBezTo>
                <a:cubicBezTo>
                  <a:pt x="5543006" y="1370648"/>
                  <a:pt x="5543006" y="1359037"/>
                  <a:pt x="5564777" y="1350328"/>
                </a:cubicBezTo>
                <a:cubicBezTo>
                  <a:pt x="5586549" y="1341620"/>
                  <a:pt x="5640252" y="1277757"/>
                  <a:pt x="5660572" y="1289368"/>
                </a:cubicBezTo>
                <a:cubicBezTo>
                  <a:pt x="5680892" y="1300979"/>
                  <a:pt x="5666377" y="1385162"/>
                  <a:pt x="5686697" y="1419996"/>
                </a:cubicBezTo>
                <a:cubicBezTo>
                  <a:pt x="5707017" y="1454830"/>
                  <a:pt x="5769429" y="1463540"/>
                  <a:pt x="5782492" y="1498374"/>
                </a:cubicBezTo>
                <a:cubicBezTo>
                  <a:pt x="5795555" y="1533208"/>
                  <a:pt x="5785394" y="1598522"/>
                  <a:pt x="5765074" y="1629002"/>
                </a:cubicBezTo>
                <a:cubicBezTo>
                  <a:pt x="5744754" y="1659482"/>
                  <a:pt x="5676538" y="1653677"/>
                  <a:pt x="5660572" y="1681254"/>
                </a:cubicBezTo>
                <a:cubicBezTo>
                  <a:pt x="5644606" y="1708831"/>
                  <a:pt x="5646057" y="1774145"/>
                  <a:pt x="5669280" y="1794465"/>
                </a:cubicBezTo>
                <a:cubicBezTo>
                  <a:pt x="5692503" y="1814785"/>
                  <a:pt x="5769429" y="1819140"/>
                  <a:pt x="5799909" y="1803174"/>
                </a:cubicBezTo>
                <a:cubicBezTo>
                  <a:pt x="5830389" y="1787208"/>
                  <a:pt x="5833292" y="1710283"/>
                  <a:pt x="5852160" y="1698671"/>
                </a:cubicBezTo>
                <a:cubicBezTo>
                  <a:pt x="5871029" y="1687060"/>
                  <a:pt x="5910217" y="1707379"/>
                  <a:pt x="5913120" y="1733505"/>
                </a:cubicBezTo>
                <a:cubicBezTo>
                  <a:pt x="5916023" y="1759631"/>
                  <a:pt x="5868126" y="1817688"/>
                  <a:pt x="5869577" y="1855425"/>
                </a:cubicBezTo>
                <a:cubicBezTo>
                  <a:pt x="5871028" y="1893162"/>
                  <a:pt x="5907315" y="1925094"/>
                  <a:pt x="5921829" y="1959928"/>
                </a:cubicBezTo>
                <a:cubicBezTo>
                  <a:pt x="5936343" y="1994762"/>
                  <a:pt x="5937794" y="2032500"/>
                  <a:pt x="5956663" y="2064431"/>
                </a:cubicBezTo>
                <a:cubicBezTo>
                  <a:pt x="5975532" y="2096362"/>
                  <a:pt x="6010366" y="2154419"/>
                  <a:pt x="6035040" y="2151516"/>
                </a:cubicBezTo>
                <a:cubicBezTo>
                  <a:pt x="6059714" y="2148613"/>
                  <a:pt x="6077132" y="2060077"/>
                  <a:pt x="6104709" y="2047014"/>
                </a:cubicBezTo>
                <a:cubicBezTo>
                  <a:pt x="6132286" y="2033951"/>
                  <a:pt x="6172926" y="2042659"/>
                  <a:pt x="6200503" y="2073139"/>
                </a:cubicBezTo>
                <a:cubicBezTo>
                  <a:pt x="6228080" y="2103619"/>
                  <a:pt x="6262915" y="2177643"/>
                  <a:pt x="6270172" y="2229894"/>
                </a:cubicBezTo>
                <a:cubicBezTo>
                  <a:pt x="6277429" y="2282146"/>
                  <a:pt x="6236789" y="2354717"/>
                  <a:pt x="6244046" y="2386648"/>
                </a:cubicBezTo>
                <a:cubicBezTo>
                  <a:pt x="6251303" y="2418579"/>
                  <a:pt x="6293394" y="2437448"/>
                  <a:pt x="6313714" y="2421482"/>
                </a:cubicBezTo>
                <a:cubicBezTo>
                  <a:pt x="6334034" y="2405516"/>
                  <a:pt x="6341292" y="2312625"/>
                  <a:pt x="6365966" y="2290854"/>
                </a:cubicBezTo>
                <a:cubicBezTo>
                  <a:pt x="6390640" y="2269083"/>
                  <a:pt x="6444343" y="2264728"/>
                  <a:pt x="6461760" y="2290854"/>
                </a:cubicBezTo>
                <a:cubicBezTo>
                  <a:pt x="6479177" y="2316980"/>
                  <a:pt x="6458858" y="2443254"/>
                  <a:pt x="6470469" y="2447608"/>
                </a:cubicBezTo>
                <a:cubicBezTo>
                  <a:pt x="6482081" y="2451962"/>
                  <a:pt x="6508206" y="2331493"/>
                  <a:pt x="6531429" y="2316979"/>
                </a:cubicBezTo>
                <a:cubicBezTo>
                  <a:pt x="6554652" y="2302465"/>
                  <a:pt x="6599646" y="2325688"/>
                  <a:pt x="6609806" y="2360522"/>
                </a:cubicBezTo>
                <a:cubicBezTo>
                  <a:pt x="6619966" y="2395356"/>
                  <a:pt x="6580778" y="2507116"/>
                  <a:pt x="6592389" y="2525985"/>
                </a:cubicBezTo>
                <a:cubicBezTo>
                  <a:pt x="6604000" y="2544854"/>
                  <a:pt x="6654800" y="2469380"/>
                  <a:pt x="6679474" y="2473734"/>
                </a:cubicBezTo>
                <a:cubicBezTo>
                  <a:pt x="6704148" y="2478088"/>
                  <a:pt x="6712857" y="2527437"/>
                  <a:pt x="6740434" y="2552111"/>
                </a:cubicBezTo>
                <a:cubicBezTo>
                  <a:pt x="6768011" y="2576785"/>
                  <a:pt x="6805748" y="2614522"/>
                  <a:pt x="6844937" y="2621779"/>
                </a:cubicBezTo>
                <a:cubicBezTo>
                  <a:pt x="6884126" y="2629036"/>
                  <a:pt x="6947989" y="2586945"/>
                  <a:pt x="6975566" y="2595654"/>
                </a:cubicBezTo>
                <a:cubicBezTo>
                  <a:pt x="7003143" y="2604363"/>
                  <a:pt x="7008949" y="2640648"/>
                  <a:pt x="7010400" y="2674031"/>
                </a:cubicBezTo>
                <a:cubicBezTo>
                  <a:pt x="7011851" y="2707414"/>
                  <a:pt x="6971211" y="2777082"/>
                  <a:pt x="6984274" y="2795951"/>
                </a:cubicBezTo>
                <a:cubicBezTo>
                  <a:pt x="6997337" y="2814820"/>
                  <a:pt x="7053943" y="2797402"/>
                  <a:pt x="7088777" y="2787242"/>
                </a:cubicBezTo>
                <a:cubicBezTo>
                  <a:pt x="7123611" y="2777082"/>
                  <a:pt x="7171509" y="2729185"/>
                  <a:pt x="7193280" y="2734991"/>
                </a:cubicBezTo>
                <a:cubicBezTo>
                  <a:pt x="7215051" y="2740797"/>
                  <a:pt x="7212149" y="2791596"/>
                  <a:pt x="7219406" y="2822076"/>
                </a:cubicBezTo>
                <a:cubicBezTo>
                  <a:pt x="7226663" y="2852556"/>
                  <a:pt x="7229566" y="2878682"/>
                  <a:pt x="7236823" y="2917871"/>
                </a:cubicBezTo>
                <a:cubicBezTo>
                  <a:pt x="7244080" y="2957060"/>
                  <a:pt x="7262949" y="3023825"/>
                  <a:pt x="7262949" y="3057208"/>
                </a:cubicBezTo>
                <a:cubicBezTo>
                  <a:pt x="7262949" y="3090591"/>
                  <a:pt x="7225212" y="3100751"/>
                  <a:pt x="7236823" y="3118168"/>
                </a:cubicBezTo>
                <a:cubicBezTo>
                  <a:pt x="7248434" y="3135585"/>
                  <a:pt x="7332617" y="3161711"/>
                  <a:pt x="7332617" y="3161711"/>
                </a:cubicBezTo>
                <a:cubicBezTo>
                  <a:pt x="7364548" y="3176225"/>
                  <a:pt x="7409543" y="3183483"/>
                  <a:pt x="7428412" y="3205254"/>
                </a:cubicBezTo>
                <a:cubicBezTo>
                  <a:pt x="7447281" y="3227025"/>
                  <a:pt x="7453086" y="3266213"/>
                  <a:pt x="7445829" y="3292339"/>
                </a:cubicBezTo>
                <a:cubicBezTo>
                  <a:pt x="7438572" y="3318465"/>
                  <a:pt x="7373258" y="3343139"/>
                  <a:pt x="7384869" y="3362008"/>
                </a:cubicBezTo>
                <a:cubicBezTo>
                  <a:pt x="7396480" y="3380877"/>
                  <a:pt x="7482114" y="3399745"/>
                  <a:pt x="7515497" y="3405551"/>
                </a:cubicBezTo>
                <a:cubicBezTo>
                  <a:pt x="7548880" y="3411357"/>
                  <a:pt x="7573555" y="3377974"/>
                  <a:pt x="7585166" y="3396842"/>
                </a:cubicBezTo>
                <a:cubicBezTo>
                  <a:pt x="7596778" y="3415711"/>
                  <a:pt x="7593875" y="3475219"/>
                  <a:pt x="7585166" y="3518762"/>
                </a:cubicBezTo>
                <a:cubicBezTo>
                  <a:pt x="7576457" y="3562305"/>
                  <a:pt x="7561943" y="3633425"/>
                  <a:pt x="7532914" y="3658099"/>
                </a:cubicBezTo>
                <a:cubicBezTo>
                  <a:pt x="7503885" y="3682773"/>
                  <a:pt x="7431314" y="3652294"/>
                  <a:pt x="7410994" y="3666808"/>
                </a:cubicBezTo>
                <a:cubicBezTo>
                  <a:pt x="7390674" y="3681322"/>
                  <a:pt x="7402285" y="3727768"/>
                  <a:pt x="7410994" y="3745185"/>
                </a:cubicBezTo>
                <a:cubicBezTo>
                  <a:pt x="7419703" y="3762602"/>
                  <a:pt x="7461795" y="3727768"/>
                  <a:pt x="7463246" y="3771311"/>
                </a:cubicBezTo>
                <a:cubicBezTo>
                  <a:pt x="7464697" y="3814854"/>
                  <a:pt x="7447280" y="3965802"/>
                  <a:pt x="7419703" y="4006442"/>
                </a:cubicBezTo>
                <a:cubicBezTo>
                  <a:pt x="7392126" y="4047082"/>
                  <a:pt x="7313749" y="3997734"/>
                  <a:pt x="7297783" y="4015151"/>
                </a:cubicBezTo>
                <a:cubicBezTo>
                  <a:pt x="7281817" y="4032568"/>
                  <a:pt x="7306492" y="4070305"/>
                  <a:pt x="7323909" y="4110945"/>
                </a:cubicBezTo>
                <a:cubicBezTo>
                  <a:pt x="7341326" y="4151585"/>
                  <a:pt x="7377612" y="4206740"/>
                  <a:pt x="7402286" y="4258991"/>
                </a:cubicBezTo>
                <a:cubicBezTo>
                  <a:pt x="7426960" y="4311242"/>
                  <a:pt x="7455988" y="4369300"/>
                  <a:pt x="7471954" y="4424454"/>
                </a:cubicBezTo>
                <a:cubicBezTo>
                  <a:pt x="7487920" y="4479608"/>
                  <a:pt x="7496629" y="4543470"/>
                  <a:pt x="7498080" y="4589916"/>
                </a:cubicBezTo>
                <a:cubicBezTo>
                  <a:pt x="7499532" y="4636362"/>
                  <a:pt x="7453086" y="4677002"/>
                  <a:pt x="7480663" y="4703128"/>
                </a:cubicBezTo>
                <a:cubicBezTo>
                  <a:pt x="7508240" y="4729254"/>
                  <a:pt x="7609840" y="4729254"/>
                  <a:pt x="7663543" y="4746671"/>
                </a:cubicBezTo>
                <a:cubicBezTo>
                  <a:pt x="7717246" y="4764088"/>
                  <a:pt x="7766594" y="4749574"/>
                  <a:pt x="7802880" y="4807631"/>
                </a:cubicBezTo>
                <a:cubicBezTo>
                  <a:pt x="7839166" y="4865688"/>
                  <a:pt x="7849325" y="5018088"/>
                  <a:pt x="7881257" y="5095014"/>
                </a:cubicBezTo>
                <a:cubicBezTo>
                  <a:pt x="7913189" y="5171940"/>
                  <a:pt x="7955280" y="5218385"/>
                  <a:pt x="7994469" y="5269185"/>
                </a:cubicBezTo>
                <a:cubicBezTo>
                  <a:pt x="8033658" y="5319985"/>
                  <a:pt x="8080103" y="5378043"/>
                  <a:pt x="8116389" y="5399814"/>
                </a:cubicBezTo>
                <a:cubicBezTo>
                  <a:pt x="8152675" y="5421585"/>
                  <a:pt x="8186057" y="5395460"/>
                  <a:pt x="8212183" y="5399814"/>
                </a:cubicBezTo>
                <a:cubicBezTo>
                  <a:pt x="8238309" y="5404168"/>
                  <a:pt x="8254275" y="5425939"/>
                  <a:pt x="8273143" y="5425939"/>
                </a:cubicBezTo>
                <a:cubicBezTo>
                  <a:pt x="8292011" y="5425939"/>
                  <a:pt x="8309428" y="5398362"/>
                  <a:pt x="8325394" y="5399814"/>
                </a:cubicBezTo>
                <a:cubicBezTo>
                  <a:pt x="8341360" y="5401266"/>
                  <a:pt x="8351520" y="5437551"/>
                  <a:pt x="8368937" y="5434648"/>
                </a:cubicBezTo>
                <a:cubicBezTo>
                  <a:pt x="8386354" y="5431745"/>
                  <a:pt x="8411028" y="5388202"/>
                  <a:pt x="8429897" y="5382396"/>
                </a:cubicBezTo>
                <a:cubicBezTo>
                  <a:pt x="8448766" y="5376590"/>
                  <a:pt x="8463280" y="5402717"/>
                  <a:pt x="8482149" y="5399814"/>
                </a:cubicBezTo>
                <a:cubicBezTo>
                  <a:pt x="8501018" y="5396911"/>
                  <a:pt x="8530046" y="5347562"/>
                  <a:pt x="8543109" y="5364979"/>
                </a:cubicBezTo>
                <a:cubicBezTo>
                  <a:pt x="8556172" y="5382396"/>
                  <a:pt x="8548915" y="5481093"/>
                  <a:pt x="8560526" y="5504316"/>
                </a:cubicBezTo>
                <a:cubicBezTo>
                  <a:pt x="8572137" y="5527539"/>
                  <a:pt x="8598263" y="5514476"/>
                  <a:pt x="8612777" y="5504316"/>
                </a:cubicBezTo>
                <a:cubicBezTo>
                  <a:pt x="8627291" y="5494156"/>
                  <a:pt x="8633098" y="5437550"/>
                  <a:pt x="8647612" y="5443356"/>
                </a:cubicBezTo>
                <a:cubicBezTo>
                  <a:pt x="8662126" y="5449162"/>
                  <a:pt x="8669383" y="5518831"/>
                  <a:pt x="8699863" y="5539151"/>
                </a:cubicBezTo>
                <a:cubicBezTo>
                  <a:pt x="8730343" y="5559471"/>
                  <a:pt x="8795658" y="5560922"/>
                  <a:pt x="8830492" y="5565276"/>
                </a:cubicBezTo>
                <a:cubicBezTo>
                  <a:pt x="8865326" y="5569630"/>
                  <a:pt x="8879841" y="5562373"/>
                  <a:pt x="8908869" y="5565276"/>
                </a:cubicBezTo>
                <a:cubicBezTo>
                  <a:pt x="8937897" y="5568179"/>
                  <a:pt x="8964023" y="5581243"/>
                  <a:pt x="9004663" y="5582694"/>
                </a:cubicBezTo>
                <a:cubicBezTo>
                  <a:pt x="9045303" y="5584145"/>
                  <a:pt x="9117875" y="5562374"/>
                  <a:pt x="9152709" y="5573985"/>
                </a:cubicBezTo>
                <a:cubicBezTo>
                  <a:pt x="9187543" y="5585596"/>
                  <a:pt x="9213669" y="5627688"/>
                  <a:pt x="9213669" y="5652362"/>
                </a:cubicBezTo>
                <a:cubicBezTo>
                  <a:pt x="9213669" y="5677036"/>
                  <a:pt x="9149806" y="5706065"/>
                  <a:pt x="9152709" y="5722031"/>
                </a:cubicBezTo>
                <a:cubicBezTo>
                  <a:pt x="9155612" y="5737997"/>
                  <a:pt x="9202058" y="5724933"/>
                  <a:pt x="9231086" y="5748156"/>
                </a:cubicBezTo>
                <a:cubicBezTo>
                  <a:pt x="9260114" y="5771379"/>
                  <a:pt x="9319623" y="5845402"/>
                  <a:pt x="9326880" y="5861368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413336" y="7390312"/>
            <a:ext cx="4572491" cy="3512819"/>
          </a:xfrm>
          <a:custGeom>
            <a:avLst/>
            <a:gdLst>
              <a:gd name="connsiteX0" fmla="*/ 4572491 w 4572491"/>
              <a:gd name="connsiteY0" fmla="*/ 1205048 h 3512819"/>
              <a:gd name="connsiteX1" fmla="*/ 4363485 w 4572491"/>
              <a:gd name="connsiteY1" fmla="*/ 1144088 h 3512819"/>
              <a:gd name="connsiteX2" fmla="*/ 4206731 w 4572491"/>
              <a:gd name="connsiteY2" fmla="*/ 1004751 h 3512819"/>
              <a:gd name="connsiteX3" fmla="*/ 4119645 w 4572491"/>
              <a:gd name="connsiteY3" fmla="*/ 935082 h 3512819"/>
              <a:gd name="connsiteX4" fmla="*/ 4023851 w 4572491"/>
              <a:gd name="connsiteY4" fmla="*/ 847997 h 3512819"/>
              <a:gd name="connsiteX5" fmla="*/ 3945473 w 4572491"/>
              <a:gd name="connsiteY5" fmla="*/ 787037 h 3512819"/>
              <a:gd name="connsiteX6" fmla="*/ 3823553 w 4572491"/>
              <a:gd name="connsiteY6" fmla="*/ 717368 h 3512819"/>
              <a:gd name="connsiteX7" fmla="*/ 3719051 w 4572491"/>
              <a:gd name="connsiteY7" fmla="*/ 499654 h 3512819"/>
              <a:gd name="connsiteX8" fmla="*/ 3579713 w 4572491"/>
              <a:gd name="connsiteY8" fmla="*/ 334191 h 3512819"/>
              <a:gd name="connsiteX9" fmla="*/ 3457793 w 4572491"/>
              <a:gd name="connsiteY9" fmla="*/ 247105 h 3512819"/>
              <a:gd name="connsiteX10" fmla="*/ 3327165 w 4572491"/>
              <a:gd name="connsiteY10" fmla="*/ 203562 h 3512819"/>
              <a:gd name="connsiteX11" fmla="*/ 3274913 w 4572491"/>
              <a:gd name="connsiteY11" fmla="*/ 281939 h 3512819"/>
              <a:gd name="connsiteX12" fmla="*/ 3240079 w 4572491"/>
              <a:gd name="connsiteY12" fmla="*/ 342899 h 3512819"/>
              <a:gd name="connsiteX13" fmla="*/ 3022365 w 4572491"/>
              <a:gd name="connsiteY13" fmla="*/ 334191 h 3512819"/>
              <a:gd name="connsiteX14" fmla="*/ 3013656 w 4572491"/>
              <a:gd name="connsiteY14" fmla="*/ 220979 h 3512819"/>
              <a:gd name="connsiteX15" fmla="*/ 2909153 w 4572491"/>
              <a:gd name="connsiteY15" fmla="*/ 220979 h 3512819"/>
              <a:gd name="connsiteX16" fmla="*/ 2848193 w 4572491"/>
              <a:gd name="connsiteY16" fmla="*/ 299357 h 3512819"/>
              <a:gd name="connsiteX17" fmla="*/ 2769816 w 4572491"/>
              <a:gd name="connsiteY17" fmla="*/ 247105 h 3512819"/>
              <a:gd name="connsiteX18" fmla="*/ 2778525 w 4572491"/>
              <a:gd name="connsiteY18" fmla="*/ 168728 h 3512819"/>
              <a:gd name="connsiteX19" fmla="*/ 2647896 w 4572491"/>
              <a:gd name="connsiteY19" fmla="*/ 160019 h 3512819"/>
              <a:gd name="connsiteX20" fmla="*/ 2613062 w 4572491"/>
              <a:gd name="connsiteY20" fmla="*/ 107768 h 3512819"/>
              <a:gd name="connsiteX21" fmla="*/ 2560811 w 4572491"/>
              <a:gd name="connsiteY21" fmla="*/ 55517 h 3512819"/>
              <a:gd name="connsiteX22" fmla="*/ 2517268 w 4572491"/>
              <a:gd name="connsiteY22" fmla="*/ 133894 h 3512819"/>
              <a:gd name="connsiteX23" fmla="*/ 2491142 w 4572491"/>
              <a:gd name="connsiteY23" fmla="*/ 203562 h 3512819"/>
              <a:gd name="connsiteX24" fmla="*/ 2447599 w 4572491"/>
              <a:gd name="connsiteY24" fmla="*/ 99059 h 3512819"/>
              <a:gd name="connsiteX25" fmla="*/ 2395348 w 4572491"/>
              <a:gd name="connsiteY25" fmla="*/ 11974 h 3512819"/>
              <a:gd name="connsiteX26" fmla="*/ 2256011 w 4572491"/>
              <a:gd name="connsiteY26" fmla="*/ 46808 h 3512819"/>
              <a:gd name="connsiteX27" fmla="*/ 2195051 w 4572491"/>
              <a:gd name="connsiteY27" fmla="*/ 107768 h 3512819"/>
              <a:gd name="connsiteX28" fmla="*/ 2142799 w 4572491"/>
              <a:gd name="connsiteY28" fmla="*/ 11974 h 3512819"/>
              <a:gd name="connsiteX29" fmla="*/ 2020879 w 4572491"/>
              <a:gd name="connsiteY29" fmla="*/ 11974 h 3512819"/>
              <a:gd name="connsiteX30" fmla="*/ 1968628 w 4572491"/>
              <a:gd name="connsiteY30" fmla="*/ 107768 h 3512819"/>
              <a:gd name="connsiteX31" fmla="*/ 1916376 w 4572491"/>
              <a:gd name="connsiteY31" fmla="*/ 38099 h 3512819"/>
              <a:gd name="connsiteX32" fmla="*/ 1864125 w 4572491"/>
              <a:gd name="connsiteY32" fmla="*/ 72934 h 3512819"/>
              <a:gd name="connsiteX33" fmla="*/ 1777039 w 4572491"/>
              <a:gd name="connsiteY33" fmla="*/ 38099 h 3512819"/>
              <a:gd name="connsiteX34" fmla="*/ 1742205 w 4572491"/>
              <a:gd name="connsiteY34" fmla="*/ 125185 h 3512819"/>
              <a:gd name="connsiteX35" fmla="*/ 1628993 w 4572491"/>
              <a:gd name="connsiteY35" fmla="*/ 142602 h 3512819"/>
              <a:gd name="connsiteX36" fmla="*/ 1576742 w 4572491"/>
              <a:gd name="connsiteY36" fmla="*/ 203562 h 3512819"/>
              <a:gd name="connsiteX37" fmla="*/ 1472239 w 4572491"/>
              <a:gd name="connsiteY37" fmla="*/ 186145 h 3512819"/>
              <a:gd name="connsiteX38" fmla="*/ 1446113 w 4572491"/>
              <a:gd name="connsiteY38" fmla="*/ 212271 h 3512819"/>
              <a:gd name="connsiteX39" fmla="*/ 1385153 w 4572491"/>
              <a:gd name="connsiteY39" fmla="*/ 194854 h 3512819"/>
              <a:gd name="connsiteX40" fmla="*/ 1280651 w 4572491"/>
              <a:gd name="connsiteY40" fmla="*/ 255814 h 3512819"/>
              <a:gd name="connsiteX41" fmla="*/ 1176148 w 4572491"/>
              <a:gd name="connsiteY41" fmla="*/ 334191 h 3512819"/>
              <a:gd name="connsiteX42" fmla="*/ 1123896 w 4572491"/>
              <a:gd name="connsiteY42" fmla="*/ 395151 h 3512819"/>
              <a:gd name="connsiteX43" fmla="*/ 1054228 w 4572491"/>
              <a:gd name="connsiteY43" fmla="*/ 351608 h 3512819"/>
              <a:gd name="connsiteX44" fmla="*/ 1054228 w 4572491"/>
              <a:gd name="connsiteY44" fmla="*/ 290648 h 3512819"/>
              <a:gd name="connsiteX45" fmla="*/ 975851 w 4572491"/>
              <a:gd name="connsiteY45" fmla="*/ 290648 h 3512819"/>
              <a:gd name="connsiteX46" fmla="*/ 1028102 w 4572491"/>
              <a:gd name="connsiteY46" fmla="*/ 412568 h 3512819"/>
              <a:gd name="connsiteX47" fmla="*/ 975851 w 4572491"/>
              <a:gd name="connsiteY47" fmla="*/ 490945 h 3512819"/>
              <a:gd name="connsiteX48" fmla="*/ 923599 w 4572491"/>
              <a:gd name="connsiteY48" fmla="*/ 612865 h 3512819"/>
              <a:gd name="connsiteX49" fmla="*/ 784262 w 4572491"/>
              <a:gd name="connsiteY49" fmla="*/ 682534 h 3512819"/>
              <a:gd name="connsiteX50" fmla="*/ 732011 w 4572491"/>
              <a:gd name="connsiteY50" fmla="*/ 752202 h 3512819"/>
              <a:gd name="connsiteX51" fmla="*/ 644925 w 4572491"/>
              <a:gd name="connsiteY51" fmla="*/ 804454 h 3512819"/>
              <a:gd name="connsiteX52" fmla="*/ 618799 w 4572491"/>
              <a:gd name="connsiteY52" fmla="*/ 908957 h 3512819"/>
              <a:gd name="connsiteX53" fmla="*/ 627508 w 4572491"/>
              <a:gd name="connsiteY53" fmla="*/ 1039585 h 3512819"/>
              <a:gd name="connsiteX54" fmla="*/ 479462 w 4572491"/>
              <a:gd name="connsiteY54" fmla="*/ 1083128 h 3512819"/>
              <a:gd name="connsiteX55" fmla="*/ 479462 w 4572491"/>
              <a:gd name="connsiteY55" fmla="*/ 1178922 h 3512819"/>
              <a:gd name="connsiteX56" fmla="*/ 366251 w 4572491"/>
              <a:gd name="connsiteY56" fmla="*/ 1213757 h 3512819"/>
              <a:gd name="connsiteX57" fmla="*/ 401085 w 4572491"/>
              <a:gd name="connsiteY57" fmla="*/ 1326968 h 3512819"/>
              <a:gd name="connsiteX58" fmla="*/ 340125 w 4572491"/>
              <a:gd name="connsiteY58" fmla="*/ 1475014 h 3512819"/>
              <a:gd name="connsiteX59" fmla="*/ 374959 w 4572491"/>
              <a:gd name="connsiteY59" fmla="*/ 1631768 h 3512819"/>
              <a:gd name="connsiteX60" fmla="*/ 357542 w 4572491"/>
              <a:gd name="connsiteY60" fmla="*/ 1814648 h 3512819"/>
              <a:gd name="connsiteX61" fmla="*/ 296582 w 4572491"/>
              <a:gd name="connsiteY61" fmla="*/ 1884317 h 3512819"/>
              <a:gd name="connsiteX62" fmla="*/ 226913 w 4572491"/>
              <a:gd name="connsiteY62" fmla="*/ 1980111 h 3512819"/>
              <a:gd name="connsiteX63" fmla="*/ 131119 w 4572491"/>
              <a:gd name="connsiteY63" fmla="*/ 2023654 h 3512819"/>
              <a:gd name="connsiteX64" fmla="*/ 35325 w 4572491"/>
              <a:gd name="connsiteY64" fmla="*/ 2128157 h 3512819"/>
              <a:gd name="connsiteX65" fmla="*/ 491 w 4572491"/>
              <a:gd name="connsiteY65" fmla="*/ 2311037 h 3512819"/>
              <a:gd name="connsiteX66" fmla="*/ 26616 w 4572491"/>
              <a:gd name="connsiteY66" fmla="*/ 2493917 h 3512819"/>
              <a:gd name="connsiteX67" fmla="*/ 165953 w 4572491"/>
              <a:gd name="connsiteY67" fmla="*/ 2589711 h 3512819"/>
              <a:gd name="connsiteX68" fmla="*/ 340125 w 4572491"/>
              <a:gd name="connsiteY68" fmla="*/ 2650671 h 3512819"/>
              <a:gd name="connsiteX69" fmla="*/ 322708 w 4572491"/>
              <a:gd name="connsiteY69" fmla="*/ 2737757 h 3512819"/>
              <a:gd name="connsiteX70" fmla="*/ 261748 w 4572491"/>
              <a:gd name="connsiteY70" fmla="*/ 2877094 h 3512819"/>
              <a:gd name="connsiteX71" fmla="*/ 383668 w 4572491"/>
              <a:gd name="connsiteY71" fmla="*/ 2981597 h 3512819"/>
              <a:gd name="connsiteX72" fmla="*/ 453336 w 4572491"/>
              <a:gd name="connsiteY72" fmla="*/ 3051265 h 3512819"/>
              <a:gd name="connsiteX73" fmla="*/ 523005 w 4572491"/>
              <a:gd name="connsiteY73" fmla="*/ 3138351 h 3512819"/>
              <a:gd name="connsiteX74" fmla="*/ 496879 w 4572491"/>
              <a:gd name="connsiteY74" fmla="*/ 3234145 h 3512819"/>
              <a:gd name="connsiteX75" fmla="*/ 514296 w 4572491"/>
              <a:gd name="connsiteY75" fmla="*/ 3338648 h 3512819"/>
              <a:gd name="connsiteX76" fmla="*/ 575256 w 4572491"/>
              <a:gd name="connsiteY76" fmla="*/ 3399608 h 3512819"/>
              <a:gd name="connsiteX77" fmla="*/ 618799 w 4572491"/>
              <a:gd name="connsiteY77" fmla="*/ 3460568 h 3512819"/>
              <a:gd name="connsiteX78" fmla="*/ 636216 w 4572491"/>
              <a:gd name="connsiteY78" fmla="*/ 3495402 h 3512819"/>
              <a:gd name="connsiteX79" fmla="*/ 662342 w 4572491"/>
              <a:gd name="connsiteY79" fmla="*/ 3512819 h 351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572491" h="3512819">
                <a:moveTo>
                  <a:pt x="4572491" y="1205048"/>
                </a:moveTo>
                <a:cubicBezTo>
                  <a:pt x="4498468" y="1191259"/>
                  <a:pt x="4424445" y="1177471"/>
                  <a:pt x="4363485" y="1144088"/>
                </a:cubicBezTo>
                <a:cubicBezTo>
                  <a:pt x="4302525" y="1110705"/>
                  <a:pt x="4247371" y="1039585"/>
                  <a:pt x="4206731" y="1004751"/>
                </a:cubicBezTo>
                <a:cubicBezTo>
                  <a:pt x="4166091" y="969917"/>
                  <a:pt x="4150125" y="961208"/>
                  <a:pt x="4119645" y="935082"/>
                </a:cubicBezTo>
                <a:cubicBezTo>
                  <a:pt x="4089165" y="908956"/>
                  <a:pt x="4052880" y="872671"/>
                  <a:pt x="4023851" y="847997"/>
                </a:cubicBezTo>
                <a:cubicBezTo>
                  <a:pt x="3994822" y="823323"/>
                  <a:pt x="3978856" y="808808"/>
                  <a:pt x="3945473" y="787037"/>
                </a:cubicBezTo>
                <a:cubicBezTo>
                  <a:pt x="3912090" y="765265"/>
                  <a:pt x="3861290" y="765265"/>
                  <a:pt x="3823553" y="717368"/>
                </a:cubicBezTo>
                <a:cubicBezTo>
                  <a:pt x="3785816" y="669471"/>
                  <a:pt x="3759691" y="563517"/>
                  <a:pt x="3719051" y="499654"/>
                </a:cubicBezTo>
                <a:cubicBezTo>
                  <a:pt x="3678411" y="435791"/>
                  <a:pt x="3623256" y="376282"/>
                  <a:pt x="3579713" y="334191"/>
                </a:cubicBezTo>
                <a:cubicBezTo>
                  <a:pt x="3536170" y="292100"/>
                  <a:pt x="3499884" y="268876"/>
                  <a:pt x="3457793" y="247105"/>
                </a:cubicBezTo>
                <a:cubicBezTo>
                  <a:pt x="3415702" y="225334"/>
                  <a:pt x="3357645" y="197756"/>
                  <a:pt x="3327165" y="203562"/>
                </a:cubicBezTo>
                <a:cubicBezTo>
                  <a:pt x="3296685" y="209368"/>
                  <a:pt x="3289427" y="258716"/>
                  <a:pt x="3274913" y="281939"/>
                </a:cubicBezTo>
                <a:cubicBezTo>
                  <a:pt x="3260399" y="305162"/>
                  <a:pt x="3282170" y="334190"/>
                  <a:pt x="3240079" y="342899"/>
                </a:cubicBezTo>
                <a:cubicBezTo>
                  <a:pt x="3197988" y="351608"/>
                  <a:pt x="3060102" y="354511"/>
                  <a:pt x="3022365" y="334191"/>
                </a:cubicBezTo>
                <a:cubicBezTo>
                  <a:pt x="2984628" y="313871"/>
                  <a:pt x="3032525" y="239848"/>
                  <a:pt x="3013656" y="220979"/>
                </a:cubicBezTo>
                <a:cubicBezTo>
                  <a:pt x="2994787" y="202110"/>
                  <a:pt x="2936730" y="207916"/>
                  <a:pt x="2909153" y="220979"/>
                </a:cubicBezTo>
                <a:cubicBezTo>
                  <a:pt x="2881576" y="234042"/>
                  <a:pt x="2871416" y="295003"/>
                  <a:pt x="2848193" y="299357"/>
                </a:cubicBezTo>
                <a:cubicBezTo>
                  <a:pt x="2824970" y="303711"/>
                  <a:pt x="2781427" y="268876"/>
                  <a:pt x="2769816" y="247105"/>
                </a:cubicBezTo>
                <a:cubicBezTo>
                  <a:pt x="2758205" y="225333"/>
                  <a:pt x="2798845" y="183242"/>
                  <a:pt x="2778525" y="168728"/>
                </a:cubicBezTo>
                <a:cubicBezTo>
                  <a:pt x="2758205" y="154214"/>
                  <a:pt x="2675473" y="170179"/>
                  <a:pt x="2647896" y="160019"/>
                </a:cubicBezTo>
                <a:cubicBezTo>
                  <a:pt x="2620319" y="149859"/>
                  <a:pt x="2627576" y="125185"/>
                  <a:pt x="2613062" y="107768"/>
                </a:cubicBezTo>
                <a:cubicBezTo>
                  <a:pt x="2598548" y="90351"/>
                  <a:pt x="2576777" y="51163"/>
                  <a:pt x="2560811" y="55517"/>
                </a:cubicBezTo>
                <a:cubicBezTo>
                  <a:pt x="2544845" y="59871"/>
                  <a:pt x="2528879" y="109220"/>
                  <a:pt x="2517268" y="133894"/>
                </a:cubicBezTo>
                <a:cubicBezTo>
                  <a:pt x="2505657" y="158568"/>
                  <a:pt x="2502753" y="209368"/>
                  <a:pt x="2491142" y="203562"/>
                </a:cubicBezTo>
                <a:cubicBezTo>
                  <a:pt x="2479531" y="197756"/>
                  <a:pt x="2463565" y="130990"/>
                  <a:pt x="2447599" y="99059"/>
                </a:cubicBezTo>
                <a:cubicBezTo>
                  <a:pt x="2431633" y="67128"/>
                  <a:pt x="2427279" y="20682"/>
                  <a:pt x="2395348" y="11974"/>
                </a:cubicBezTo>
                <a:cubicBezTo>
                  <a:pt x="2363417" y="3266"/>
                  <a:pt x="2289394" y="30842"/>
                  <a:pt x="2256011" y="46808"/>
                </a:cubicBezTo>
                <a:cubicBezTo>
                  <a:pt x="2222628" y="62774"/>
                  <a:pt x="2213920" y="113574"/>
                  <a:pt x="2195051" y="107768"/>
                </a:cubicBezTo>
                <a:cubicBezTo>
                  <a:pt x="2176182" y="101962"/>
                  <a:pt x="2171828" y="27940"/>
                  <a:pt x="2142799" y="11974"/>
                </a:cubicBezTo>
                <a:cubicBezTo>
                  <a:pt x="2113770" y="-3992"/>
                  <a:pt x="2049907" y="-3992"/>
                  <a:pt x="2020879" y="11974"/>
                </a:cubicBezTo>
                <a:cubicBezTo>
                  <a:pt x="1991851" y="27940"/>
                  <a:pt x="1986045" y="103414"/>
                  <a:pt x="1968628" y="107768"/>
                </a:cubicBezTo>
                <a:cubicBezTo>
                  <a:pt x="1951211" y="112122"/>
                  <a:pt x="1933793" y="43905"/>
                  <a:pt x="1916376" y="38099"/>
                </a:cubicBezTo>
                <a:cubicBezTo>
                  <a:pt x="1898959" y="32293"/>
                  <a:pt x="1887348" y="72934"/>
                  <a:pt x="1864125" y="72934"/>
                </a:cubicBezTo>
                <a:cubicBezTo>
                  <a:pt x="1840902" y="72934"/>
                  <a:pt x="1797359" y="29390"/>
                  <a:pt x="1777039" y="38099"/>
                </a:cubicBezTo>
                <a:cubicBezTo>
                  <a:pt x="1756719" y="46808"/>
                  <a:pt x="1766879" y="107768"/>
                  <a:pt x="1742205" y="125185"/>
                </a:cubicBezTo>
                <a:cubicBezTo>
                  <a:pt x="1717531" y="142602"/>
                  <a:pt x="1656570" y="129539"/>
                  <a:pt x="1628993" y="142602"/>
                </a:cubicBezTo>
                <a:cubicBezTo>
                  <a:pt x="1601416" y="155665"/>
                  <a:pt x="1602868" y="196305"/>
                  <a:pt x="1576742" y="203562"/>
                </a:cubicBezTo>
                <a:cubicBezTo>
                  <a:pt x="1550616" y="210819"/>
                  <a:pt x="1494010" y="184694"/>
                  <a:pt x="1472239" y="186145"/>
                </a:cubicBezTo>
                <a:cubicBezTo>
                  <a:pt x="1450468" y="187596"/>
                  <a:pt x="1460627" y="210820"/>
                  <a:pt x="1446113" y="212271"/>
                </a:cubicBezTo>
                <a:cubicBezTo>
                  <a:pt x="1431599" y="213722"/>
                  <a:pt x="1412730" y="187597"/>
                  <a:pt x="1385153" y="194854"/>
                </a:cubicBezTo>
                <a:cubicBezTo>
                  <a:pt x="1357576" y="202111"/>
                  <a:pt x="1315485" y="232591"/>
                  <a:pt x="1280651" y="255814"/>
                </a:cubicBezTo>
                <a:cubicBezTo>
                  <a:pt x="1245817" y="279037"/>
                  <a:pt x="1202274" y="310968"/>
                  <a:pt x="1176148" y="334191"/>
                </a:cubicBezTo>
                <a:cubicBezTo>
                  <a:pt x="1150022" y="357414"/>
                  <a:pt x="1144216" y="392248"/>
                  <a:pt x="1123896" y="395151"/>
                </a:cubicBezTo>
                <a:cubicBezTo>
                  <a:pt x="1103576" y="398054"/>
                  <a:pt x="1065839" y="369025"/>
                  <a:pt x="1054228" y="351608"/>
                </a:cubicBezTo>
                <a:cubicBezTo>
                  <a:pt x="1042617" y="334191"/>
                  <a:pt x="1067291" y="300808"/>
                  <a:pt x="1054228" y="290648"/>
                </a:cubicBezTo>
                <a:cubicBezTo>
                  <a:pt x="1041165" y="280488"/>
                  <a:pt x="980205" y="270328"/>
                  <a:pt x="975851" y="290648"/>
                </a:cubicBezTo>
                <a:cubicBezTo>
                  <a:pt x="971497" y="310968"/>
                  <a:pt x="1028102" y="379185"/>
                  <a:pt x="1028102" y="412568"/>
                </a:cubicBezTo>
                <a:cubicBezTo>
                  <a:pt x="1028102" y="445951"/>
                  <a:pt x="993268" y="457562"/>
                  <a:pt x="975851" y="490945"/>
                </a:cubicBezTo>
                <a:cubicBezTo>
                  <a:pt x="958434" y="524328"/>
                  <a:pt x="955530" y="580934"/>
                  <a:pt x="923599" y="612865"/>
                </a:cubicBezTo>
                <a:cubicBezTo>
                  <a:pt x="891668" y="644796"/>
                  <a:pt x="816193" y="659311"/>
                  <a:pt x="784262" y="682534"/>
                </a:cubicBezTo>
                <a:cubicBezTo>
                  <a:pt x="752331" y="705757"/>
                  <a:pt x="755234" y="731882"/>
                  <a:pt x="732011" y="752202"/>
                </a:cubicBezTo>
                <a:cubicBezTo>
                  <a:pt x="708788" y="772522"/>
                  <a:pt x="663794" y="778328"/>
                  <a:pt x="644925" y="804454"/>
                </a:cubicBezTo>
                <a:cubicBezTo>
                  <a:pt x="626056" y="830580"/>
                  <a:pt x="621702" y="869769"/>
                  <a:pt x="618799" y="908957"/>
                </a:cubicBezTo>
                <a:cubicBezTo>
                  <a:pt x="615896" y="948145"/>
                  <a:pt x="650731" y="1010557"/>
                  <a:pt x="627508" y="1039585"/>
                </a:cubicBezTo>
                <a:cubicBezTo>
                  <a:pt x="604285" y="1068613"/>
                  <a:pt x="504136" y="1059905"/>
                  <a:pt x="479462" y="1083128"/>
                </a:cubicBezTo>
                <a:cubicBezTo>
                  <a:pt x="454788" y="1106351"/>
                  <a:pt x="498330" y="1157151"/>
                  <a:pt x="479462" y="1178922"/>
                </a:cubicBezTo>
                <a:cubicBezTo>
                  <a:pt x="460594" y="1200693"/>
                  <a:pt x="379314" y="1189083"/>
                  <a:pt x="366251" y="1213757"/>
                </a:cubicBezTo>
                <a:cubicBezTo>
                  <a:pt x="353188" y="1238431"/>
                  <a:pt x="405439" y="1283425"/>
                  <a:pt x="401085" y="1326968"/>
                </a:cubicBezTo>
                <a:cubicBezTo>
                  <a:pt x="396731" y="1370511"/>
                  <a:pt x="344479" y="1424214"/>
                  <a:pt x="340125" y="1475014"/>
                </a:cubicBezTo>
                <a:cubicBezTo>
                  <a:pt x="335771" y="1525814"/>
                  <a:pt x="372056" y="1575162"/>
                  <a:pt x="374959" y="1631768"/>
                </a:cubicBezTo>
                <a:cubicBezTo>
                  <a:pt x="377862" y="1688374"/>
                  <a:pt x="370605" y="1772557"/>
                  <a:pt x="357542" y="1814648"/>
                </a:cubicBezTo>
                <a:cubicBezTo>
                  <a:pt x="344479" y="1856739"/>
                  <a:pt x="318353" y="1856740"/>
                  <a:pt x="296582" y="1884317"/>
                </a:cubicBezTo>
                <a:cubicBezTo>
                  <a:pt x="274811" y="1911894"/>
                  <a:pt x="254490" y="1956888"/>
                  <a:pt x="226913" y="1980111"/>
                </a:cubicBezTo>
                <a:cubicBezTo>
                  <a:pt x="199336" y="2003334"/>
                  <a:pt x="163050" y="1998980"/>
                  <a:pt x="131119" y="2023654"/>
                </a:cubicBezTo>
                <a:cubicBezTo>
                  <a:pt x="99188" y="2048328"/>
                  <a:pt x="57096" y="2080260"/>
                  <a:pt x="35325" y="2128157"/>
                </a:cubicBezTo>
                <a:cubicBezTo>
                  <a:pt x="13554" y="2176054"/>
                  <a:pt x="1942" y="2250077"/>
                  <a:pt x="491" y="2311037"/>
                </a:cubicBezTo>
                <a:cubicBezTo>
                  <a:pt x="-960" y="2371997"/>
                  <a:pt x="-961" y="2447471"/>
                  <a:pt x="26616" y="2493917"/>
                </a:cubicBezTo>
                <a:cubicBezTo>
                  <a:pt x="54193" y="2540363"/>
                  <a:pt x="113701" y="2563585"/>
                  <a:pt x="165953" y="2589711"/>
                </a:cubicBezTo>
                <a:cubicBezTo>
                  <a:pt x="218204" y="2615837"/>
                  <a:pt x="313999" y="2625997"/>
                  <a:pt x="340125" y="2650671"/>
                </a:cubicBezTo>
                <a:cubicBezTo>
                  <a:pt x="366251" y="2675345"/>
                  <a:pt x="335771" y="2700020"/>
                  <a:pt x="322708" y="2737757"/>
                </a:cubicBezTo>
                <a:cubicBezTo>
                  <a:pt x="309645" y="2775494"/>
                  <a:pt x="251588" y="2836454"/>
                  <a:pt x="261748" y="2877094"/>
                </a:cubicBezTo>
                <a:cubicBezTo>
                  <a:pt x="271908" y="2917734"/>
                  <a:pt x="351737" y="2952569"/>
                  <a:pt x="383668" y="2981597"/>
                </a:cubicBezTo>
                <a:cubicBezTo>
                  <a:pt x="415599" y="3010626"/>
                  <a:pt x="430113" y="3025139"/>
                  <a:pt x="453336" y="3051265"/>
                </a:cubicBezTo>
                <a:cubicBezTo>
                  <a:pt x="476559" y="3077391"/>
                  <a:pt x="515748" y="3107871"/>
                  <a:pt x="523005" y="3138351"/>
                </a:cubicBezTo>
                <a:cubicBezTo>
                  <a:pt x="530262" y="3168831"/>
                  <a:pt x="498330" y="3200762"/>
                  <a:pt x="496879" y="3234145"/>
                </a:cubicBezTo>
                <a:cubicBezTo>
                  <a:pt x="495428" y="3267528"/>
                  <a:pt x="501233" y="3311071"/>
                  <a:pt x="514296" y="3338648"/>
                </a:cubicBezTo>
                <a:cubicBezTo>
                  <a:pt x="527359" y="3366225"/>
                  <a:pt x="557839" y="3379288"/>
                  <a:pt x="575256" y="3399608"/>
                </a:cubicBezTo>
                <a:cubicBezTo>
                  <a:pt x="592673" y="3419928"/>
                  <a:pt x="608639" y="3444602"/>
                  <a:pt x="618799" y="3460568"/>
                </a:cubicBezTo>
                <a:cubicBezTo>
                  <a:pt x="628959" y="3476534"/>
                  <a:pt x="628959" y="3486694"/>
                  <a:pt x="636216" y="3495402"/>
                </a:cubicBezTo>
                <a:cubicBezTo>
                  <a:pt x="643473" y="3504110"/>
                  <a:pt x="652182" y="3509916"/>
                  <a:pt x="662342" y="3512819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191655" y="5320937"/>
            <a:ext cx="557349" cy="426720"/>
          </a:xfrm>
          <a:custGeom>
            <a:avLst/>
            <a:gdLst>
              <a:gd name="connsiteX0" fmla="*/ 0 w 557349"/>
              <a:gd name="connsiteY0" fmla="*/ 78377 h 426720"/>
              <a:gd name="connsiteX1" fmla="*/ 217714 w 557349"/>
              <a:gd name="connsiteY1" fmla="*/ 426720 h 426720"/>
              <a:gd name="connsiteX2" fmla="*/ 557349 w 557349"/>
              <a:gd name="connsiteY2" fmla="*/ 322217 h 426720"/>
              <a:gd name="connsiteX3" fmla="*/ 478972 w 557349"/>
              <a:gd name="connsiteY3" fmla="*/ 156754 h 426720"/>
              <a:gd name="connsiteX4" fmla="*/ 313509 w 557349"/>
              <a:gd name="connsiteY4" fmla="*/ 217714 h 426720"/>
              <a:gd name="connsiteX5" fmla="*/ 182880 w 557349"/>
              <a:gd name="connsiteY5" fmla="*/ 0 h 426720"/>
              <a:gd name="connsiteX6" fmla="*/ 0 w 557349"/>
              <a:gd name="connsiteY6" fmla="*/ 78377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7349" h="426720">
                <a:moveTo>
                  <a:pt x="0" y="78377"/>
                </a:moveTo>
                <a:lnTo>
                  <a:pt x="217714" y="426720"/>
                </a:lnTo>
                <a:lnTo>
                  <a:pt x="557349" y="322217"/>
                </a:lnTo>
                <a:lnTo>
                  <a:pt x="478972" y="156754"/>
                </a:lnTo>
                <a:lnTo>
                  <a:pt x="313509" y="217714"/>
                </a:lnTo>
                <a:lnTo>
                  <a:pt x="182880" y="0"/>
                </a:lnTo>
                <a:lnTo>
                  <a:pt x="0" y="7837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611152" y="4450080"/>
            <a:ext cx="574766" cy="583474"/>
          </a:xfrm>
          <a:custGeom>
            <a:avLst/>
            <a:gdLst>
              <a:gd name="connsiteX0" fmla="*/ 0 w 574766"/>
              <a:gd name="connsiteY0" fmla="*/ 365760 h 583474"/>
              <a:gd name="connsiteX1" fmla="*/ 304800 w 574766"/>
              <a:gd name="connsiteY1" fmla="*/ 583474 h 583474"/>
              <a:gd name="connsiteX2" fmla="*/ 391886 w 574766"/>
              <a:gd name="connsiteY2" fmla="*/ 522514 h 583474"/>
              <a:gd name="connsiteX3" fmla="*/ 574766 w 574766"/>
              <a:gd name="connsiteY3" fmla="*/ 113211 h 583474"/>
              <a:gd name="connsiteX4" fmla="*/ 452846 w 574766"/>
              <a:gd name="connsiteY4" fmla="*/ 0 h 583474"/>
              <a:gd name="connsiteX5" fmla="*/ 121920 w 574766"/>
              <a:gd name="connsiteY5" fmla="*/ 113211 h 583474"/>
              <a:gd name="connsiteX6" fmla="*/ 0 w 574766"/>
              <a:gd name="connsiteY6" fmla="*/ 365760 h 58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66" h="583474">
                <a:moveTo>
                  <a:pt x="0" y="365760"/>
                </a:moveTo>
                <a:lnTo>
                  <a:pt x="304800" y="583474"/>
                </a:lnTo>
                <a:lnTo>
                  <a:pt x="391886" y="522514"/>
                </a:lnTo>
                <a:lnTo>
                  <a:pt x="574766" y="113211"/>
                </a:lnTo>
                <a:lnTo>
                  <a:pt x="452846" y="0"/>
                </a:lnTo>
                <a:lnTo>
                  <a:pt x="121920" y="113211"/>
                </a:lnTo>
                <a:lnTo>
                  <a:pt x="0" y="3657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15374710" y="7754173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5561843" y="7421729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386888">
            <a:off x="9931920" y="8679976"/>
            <a:ext cx="404712" cy="373448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7146749">
            <a:off x="8706826" y="970826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0699929" y="11530149"/>
            <a:ext cx="400595" cy="269965"/>
          </a:xfrm>
          <a:custGeom>
            <a:avLst/>
            <a:gdLst>
              <a:gd name="connsiteX0" fmla="*/ 0 w 400595"/>
              <a:gd name="connsiteY0" fmla="*/ 165462 h 269965"/>
              <a:gd name="connsiteX1" fmla="*/ 52252 w 400595"/>
              <a:gd name="connsiteY1" fmla="*/ 269965 h 269965"/>
              <a:gd name="connsiteX2" fmla="*/ 400595 w 400595"/>
              <a:gd name="connsiteY2" fmla="*/ 165462 h 269965"/>
              <a:gd name="connsiteX3" fmla="*/ 348343 w 400595"/>
              <a:gd name="connsiteY3" fmla="*/ 0 h 269965"/>
              <a:gd name="connsiteX4" fmla="*/ 60960 w 400595"/>
              <a:gd name="connsiteY4" fmla="*/ 17417 h 269965"/>
              <a:gd name="connsiteX5" fmla="*/ 87086 w 400595"/>
              <a:gd name="connsiteY5" fmla="*/ 148045 h 269965"/>
              <a:gd name="connsiteX6" fmla="*/ 0 w 400595"/>
              <a:gd name="connsiteY6" fmla="*/ 165462 h 2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0595" h="269965">
                <a:moveTo>
                  <a:pt x="0" y="165462"/>
                </a:moveTo>
                <a:lnTo>
                  <a:pt x="52252" y="269965"/>
                </a:lnTo>
                <a:lnTo>
                  <a:pt x="400595" y="165462"/>
                </a:lnTo>
                <a:lnTo>
                  <a:pt x="348343" y="0"/>
                </a:lnTo>
                <a:lnTo>
                  <a:pt x="60960" y="17417"/>
                </a:lnTo>
                <a:lnTo>
                  <a:pt x="87086" y="148045"/>
                </a:lnTo>
                <a:lnTo>
                  <a:pt x="0" y="165462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5806817" y="7052058"/>
            <a:ext cx="252549" cy="182880"/>
          </a:xfrm>
          <a:custGeom>
            <a:avLst/>
            <a:gdLst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5" fmla="*/ 0 w 252549"/>
              <a:gd name="connsiteY5" fmla="*/ 17417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549" h="182880">
                <a:moveTo>
                  <a:pt x="0" y="17417"/>
                </a:moveTo>
                <a:lnTo>
                  <a:pt x="34834" y="182880"/>
                </a:lnTo>
                <a:lnTo>
                  <a:pt x="252549" y="156755"/>
                </a:lnTo>
                <a:lnTo>
                  <a:pt x="243840" y="0"/>
                </a:lnTo>
                <a:lnTo>
                  <a:pt x="52251" y="17417"/>
                </a:lnTo>
                <a:lnTo>
                  <a:pt x="0" y="1741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14154243" y="9184943"/>
            <a:ext cx="368489" cy="27295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2717927" y="7972612"/>
            <a:ext cx="2808942" cy="3526117"/>
          </a:xfrm>
          <a:custGeom>
            <a:avLst/>
            <a:gdLst>
              <a:gd name="connsiteX0" fmla="*/ 17930 w 2808942"/>
              <a:gd name="connsiteY0" fmla="*/ 3490259 h 3526117"/>
              <a:gd name="connsiteX1" fmla="*/ 17930 w 2808942"/>
              <a:gd name="connsiteY1" fmla="*/ 3490259 h 3526117"/>
              <a:gd name="connsiteX2" fmla="*/ 137459 w 2808942"/>
              <a:gd name="connsiteY2" fmla="*/ 3526117 h 3526117"/>
              <a:gd name="connsiteX3" fmla="*/ 221130 w 2808942"/>
              <a:gd name="connsiteY3" fmla="*/ 3412564 h 3526117"/>
              <a:gd name="connsiteX4" fmla="*/ 352612 w 2808942"/>
              <a:gd name="connsiteY4" fmla="*/ 3466353 h 3526117"/>
              <a:gd name="connsiteX5" fmla="*/ 508000 w 2808942"/>
              <a:gd name="connsiteY5" fmla="*/ 3209364 h 3526117"/>
              <a:gd name="connsiteX6" fmla="*/ 753036 w 2808942"/>
              <a:gd name="connsiteY6" fmla="*/ 2934447 h 3526117"/>
              <a:gd name="connsiteX7" fmla="*/ 962212 w 2808942"/>
              <a:gd name="connsiteY7" fmla="*/ 2779059 h 3526117"/>
              <a:gd name="connsiteX8" fmla="*/ 1135530 w 2808942"/>
              <a:gd name="connsiteY8" fmla="*/ 2480235 h 3526117"/>
              <a:gd name="connsiteX9" fmla="*/ 1464236 w 2808942"/>
              <a:gd name="connsiteY9" fmla="*/ 2199341 h 3526117"/>
              <a:gd name="connsiteX10" fmla="*/ 1577789 w 2808942"/>
              <a:gd name="connsiteY10" fmla="*/ 2026023 h 3526117"/>
              <a:gd name="connsiteX11" fmla="*/ 1667436 w 2808942"/>
              <a:gd name="connsiteY11" fmla="*/ 1834776 h 3526117"/>
              <a:gd name="connsiteX12" fmla="*/ 1816847 w 2808942"/>
              <a:gd name="connsiteY12" fmla="*/ 1619623 h 3526117"/>
              <a:gd name="connsiteX13" fmla="*/ 2115671 w 2808942"/>
              <a:gd name="connsiteY13" fmla="*/ 1063812 h 3526117"/>
              <a:gd name="connsiteX14" fmla="*/ 2360706 w 2808942"/>
              <a:gd name="connsiteY14" fmla="*/ 741082 h 3526117"/>
              <a:gd name="connsiteX15" fmla="*/ 2563906 w 2808942"/>
              <a:gd name="connsiteY15" fmla="*/ 466164 h 3526117"/>
              <a:gd name="connsiteX16" fmla="*/ 2725271 w 2808942"/>
              <a:gd name="connsiteY16" fmla="*/ 251012 h 3526117"/>
              <a:gd name="connsiteX17" fmla="*/ 2808942 w 2808942"/>
              <a:gd name="connsiteY17" fmla="*/ 137459 h 3526117"/>
              <a:gd name="connsiteX18" fmla="*/ 2605742 w 2808942"/>
              <a:gd name="connsiteY18" fmla="*/ 0 h 3526117"/>
              <a:gd name="connsiteX19" fmla="*/ 2522071 w 2808942"/>
              <a:gd name="connsiteY19" fmla="*/ 77694 h 3526117"/>
              <a:gd name="connsiteX20" fmla="*/ 2348753 w 2808942"/>
              <a:gd name="connsiteY20" fmla="*/ 11953 h 3526117"/>
              <a:gd name="connsiteX21" fmla="*/ 2014071 w 2808942"/>
              <a:gd name="connsiteY21" fmla="*/ 203200 h 3526117"/>
              <a:gd name="connsiteX22" fmla="*/ 2008095 w 2808942"/>
              <a:gd name="connsiteY22" fmla="*/ 382494 h 3526117"/>
              <a:gd name="connsiteX23" fmla="*/ 1613647 w 2808942"/>
              <a:gd name="connsiteY23" fmla="*/ 675341 h 3526117"/>
              <a:gd name="connsiteX24" fmla="*/ 1667436 w 2808942"/>
              <a:gd name="connsiteY24" fmla="*/ 806823 h 3526117"/>
              <a:gd name="connsiteX25" fmla="*/ 1314824 w 2808942"/>
              <a:gd name="connsiteY25" fmla="*/ 1249082 h 3526117"/>
              <a:gd name="connsiteX26" fmla="*/ 1422400 w 2808942"/>
              <a:gd name="connsiteY26" fmla="*/ 1476188 h 3526117"/>
              <a:gd name="connsiteX27" fmla="*/ 1464236 w 2808942"/>
              <a:gd name="connsiteY27" fmla="*/ 1667435 h 3526117"/>
              <a:gd name="connsiteX28" fmla="*/ 1541930 w 2808942"/>
              <a:gd name="connsiteY28" fmla="*/ 1757082 h 3526117"/>
              <a:gd name="connsiteX29" fmla="*/ 1416424 w 2808942"/>
              <a:gd name="connsiteY29" fmla="*/ 1966259 h 3526117"/>
              <a:gd name="connsiteX30" fmla="*/ 1129553 w 2808942"/>
              <a:gd name="connsiteY30" fmla="*/ 1858682 h 3526117"/>
              <a:gd name="connsiteX31" fmla="*/ 1004047 w 2808942"/>
              <a:gd name="connsiteY31" fmla="*/ 1984188 h 3526117"/>
              <a:gd name="connsiteX32" fmla="*/ 902447 w 2808942"/>
              <a:gd name="connsiteY32" fmla="*/ 1888564 h 3526117"/>
              <a:gd name="connsiteX33" fmla="*/ 800847 w 2808942"/>
              <a:gd name="connsiteY33" fmla="*/ 1942353 h 3526117"/>
              <a:gd name="connsiteX34" fmla="*/ 920377 w 2808942"/>
              <a:gd name="connsiteY34" fmla="*/ 2312894 h 3526117"/>
              <a:gd name="connsiteX35" fmla="*/ 776942 w 2808942"/>
              <a:gd name="connsiteY35" fmla="*/ 2378635 h 3526117"/>
              <a:gd name="connsiteX36" fmla="*/ 513977 w 2808942"/>
              <a:gd name="connsiteY36" fmla="*/ 2199341 h 3526117"/>
              <a:gd name="connsiteX37" fmla="*/ 376518 w 2808942"/>
              <a:gd name="connsiteY37" fmla="*/ 2312894 h 3526117"/>
              <a:gd name="connsiteX38" fmla="*/ 460189 w 2808942"/>
              <a:gd name="connsiteY38" fmla="*/ 2474259 h 3526117"/>
              <a:gd name="connsiteX39" fmla="*/ 657412 w 2808942"/>
              <a:gd name="connsiteY39" fmla="*/ 2516094 h 3526117"/>
              <a:gd name="connsiteX40" fmla="*/ 591671 w 2808942"/>
              <a:gd name="connsiteY40" fmla="*/ 2587812 h 3526117"/>
              <a:gd name="connsiteX41" fmla="*/ 430306 w 2808942"/>
              <a:gd name="connsiteY41" fmla="*/ 2689412 h 3526117"/>
              <a:gd name="connsiteX42" fmla="*/ 233083 w 2808942"/>
              <a:gd name="connsiteY42" fmla="*/ 2611717 h 3526117"/>
              <a:gd name="connsiteX43" fmla="*/ 71718 w 2808942"/>
              <a:gd name="connsiteY43" fmla="*/ 2767106 h 3526117"/>
              <a:gd name="connsiteX44" fmla="*/ 77695 w 2808942"/>
              <a:gd name="connsiteY44" fmla="*/ 3042023 h 3526117"/>
              <a:gd name="connsiteX45" fmla="*/ 0 w 2808942"/>
              <a:gd name="connsiteY45" fmla="*/ 3197412 h 3526117"/>
              <a:gd name="connsiteX46" fmla="*/ 77695 w 2808942"/>
              <a:gd name="connsiteY46" fmla="*/ 3239247 h 3526117"/>
              <a:gd name="connsiteX47" fmla="*/ 17930 w 2808942"/>
              <a:gd name="connsiteY47" fmla="*/ 3490259 h 3526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08942" h="3526117">
                <a:moveTo>
                  <a:pt x="17930" y="3490259"/>
                </a:moveTo>
                <a:lnTo>
                  <a:pt x="17930" y="3490259"/>
                </a:lnTo>
                <a:lnTo>
                  <a:pt x="137459" y="3526117"/>
                </a:lnTo>
                <a:lnTo>
                  <a:pt x="221130" y="3412564"/>
                </a:lnTo>
                <a:lnTo>
                  <a:pt x="352612" y="3466353"/>
                </a:lnTo>
                <a:lnTo>
                  <a:pt x="508000" y="3209364"/>
                </a:lnTo>
                <a:lnTo>
                  <a:pt x="753036" y="2934447"/>
                </a:lnTo>
                <a:lnTo>
                  <a:pt x="962212" y="2779059"/>
                </a:lnTo>
                <a:lnTo>
                  <a:pt x="1135530" y="2480235"/>
                </a:lnTo>
                <a:lnTo>
                  <a:pt x="1464236" y="2199341"/>
                </a:lnTo>
                <a:lnTo>
                  <a:pt x="1577789" y="2026023"/>
                </a:lnTo>
                <a:lnTo>
                  <a:pt x="1667436" y="1834776"/>
                </a:lnTo>
                <a:lnTo>
                  <a:pt x="1816847" y="1619623"/>
                </a:lnTo>
                <a:lnTo>
                  <a:pt x="2115671" y="1063812"/>
                </a:lnTo>
                <a:lnTo>
                  <a:pt x="2360706" y="741082"/>
                </a:lnTo>
                <a:lnTo>
                  <a:pt x="2563906" y="466164"/>
                </a:lnTo>
                <a:lnTo>
                  <a:pt x="2725271" y="251012"/>
                </a:lnTo>
                <a:lnTo>
                  <a:pt x="2808942" y="137459"/>
                </a:lnTo>
                <a:lnTo>
                  <a:pt x="2605742" y="0"/>
                </a:lnTo>
                <a:lnTo>
                  <a:pt x="2522071" y="77694"/>
                </a:lnTo>
                <a:lnTo>
                  <a:pt x="2348753" y="11953"/>
                </a:lnTo>
                <a:lnTo>
                  <a:pt x="2014071" y="203200"/>
                </a:lnTo>
                <a:lnTo>
                  <a:pt x="2008095" y="382494"/>
                </a:lnTo>
                <a:lnTo>
                  <a:pt x="1613647" y="675341"/>
                </a:lnTo>
                <a:lnTo>
                  <a:pt x="1667436" y="806823"/>
                </a:lnTo>
                <a:lnTo>
                  <a:pt x="1314824" y="1249082"/>
                </a:lnTo>
                <a:lnTo>
                  <a:pt x="1422400" y="1476188"/>
                </a:lnTo>
                <a:lnTo>
                  <a:pt x="1464236" y="1667435"/>
                </a:lnTo>
                <a:lnTo>
                  <a:pt x="1541930" y="1757082"/>
                </a:lnTo>
                <a:lnTo>
                  <a:pt x="1416424" y="1966259"/>
                </a:lnTo>
                <a:lnTo>
                  <a:pt x="1129553" y="1858682"/>
                </a:lnTo>
                <a:lnTo>
                  <a:pt x="1004047" y="1984188"/>
                </a:lnTo>
                <a:lnTo>
                  <a:pt x="902447" y="1888564"/>
                </a:lnTo>
                <a:lnTo>
                  <a:pt x="800847" y="1942353"/>
                </a:lnTo>
                <a:lnTo>
                  <a:pt x="920377" y="2312894"/>
                </a:lnTo>
                <a:lnTo>
                  <a:pt x="776942" y="2378635"/>
                </a:lnTo>
                <a:lnTo>
                  <a:pt x="513977" y="2199341"/>
                </a:lnTo>
                <a:lnTo>
                  <a:pt x="376518" y="2312894"/>
                </a:lnTo>
                <a:lnTo>
                  <a:pt x="460189" y="2474259"/>
                </a:lnTo>
                <a:lnTo>
                  <a:pt x="657412" y="2516094"/>
                </a:lnTo>
                <a:lnTo>
                  <a:pt x="591671" y="2587812"/>
                </a:lnTo>
                <a:lnTo>
                  <a:pt x="430306" y="2689412"/>
                </a:lnTo>
                <a:lnTo>
                  <a:pt x="233083" y="2611717"/>
                </a:lnTo>
                <a:lnTo>
                  <a:pt x="71718" y="2767106"/>
                </a:lnTo>
                <a:lnTo>
                  <a:pt x="77695" y="3042023"/>
                </a:lnTo>
                <a:lnTo>
                  <a:pt x="0" y="3197412"/>
                </a:lnTo>
                <a:lnTo>
                  <a:pt x="77695" y="3239247"/>
                </a:lnTo>
                <a:lnTo>
                  <a:pt x="17930" y="34902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 rot="9827667">
            <a:off x="13802782" y="7116066"/>
            <a:ext cx="242572" cy="22057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562466" y="570043"/>
            <a:ext cx="15502450" cy="11269031"/>
            <a:chOff x="765668" y="570043"/>
            <a:chExt cx="15502450" cy="11269031"/>
          </a:xfrm>
        </p:grpSpPr>
        <p:grpSp>
          <p:nvGrpSpPr>
            <p:cNvPr id="46" name="Group 45"/>
            <p:cNvGrpSpPr/>
            <p:nvPr/>
          </p:nvGrpSpPr>
          <p:grpSpPr>
            <a:xfrm>
              <a:off x="6722289" y="570043"/>
              <a:ext cx="4709466" cy="7061827"/>
              <a:chOff x="6741042" y="584791"/>
              <a:chExt cx="4709466" cy="7061827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6741042" y="58479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6750373" y="59412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6747133" y="597232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1772105" y="8583342"/>
              <a:ext cx="2768373" cy="1102918"/>
              <a:chOff x="11798232" y="8583342"/>
              <a:chExt cx="2768373" cy="1102918"/>
            </a:xfrm>
          </p:grpSpPr>
          <p:sp>
            <p:nvSpPr>
              <p:cNvPr id="56" name="Freeform 55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1798232" y="8583342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10286840" y="6302935"/>
              <a:ext cx="5725848" cy="4934935"/>
              <a:chOff x="10312967" y="6302935"/>
              <a:chExt cx="5725848" cy="4934935"/>
            </a:xfrm>
          </p:grpSpPr>
          <p:sp>
            <p:nvSpPr>
              <p:cNvPr id="53" name="Freeform 52"/>
              <p:cNvSpPr/>
              <p:nvPr/>
            </p:nvSpPr>
            <p:spPr>
              <a:xfrm>
                <a:off x="10312967" y="6302935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10317884" y="6307851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0315426" y="6305393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765668" y="6572909"/>
              <a:ext cx="15502450" cy="5266165"/>
              <a:chOff x="765668" y="6572909"/>
              <a:chExt cx="15502450" cy="5266165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770021" y="657726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765668" y="6572909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770022" y="657603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2" name="Freeform 61"/>
          <p:cNvSpPr/>
          <p:nvPr/>
        </p:nvSpPr>
        <p:spPr>
          <a:xfrm>
            <a:off x="2521510" y="4814574"/>
            <a:ext cx="12876238" cy="8935173"/>
          </a:xfrm>
          <a:custGeom>
            <a:avLst/>
            <a:gdLst>
              <a:gd name="connsiteX0" fmla="*/ 11728267 w 12876238"/>
              <a:gd name="connsiteY0" fmla="*/ 2159432 h 8935173"/>
              <a:gd name="connsiteX1" fmla="*/ 11932984 w 12876238"/>
              <a:gd name="connsiteY1" fmla="*/ 2159432 h 8935173"/>
              <a:gd name="connsiteX2" fmla="*/ 12274178 w 12876238"/>
              <a:gd name="connsiteY2" fmla="*/ 2377796 h 8935173"/>
              <a:gd name="connsiteX3" fmla="*/ 12560781 w 12876238"/>
              <a:gd name="connsiteY3" fmla="*/ 2582513 h 8935173"/>
              <a:gd name="connsiteX4" fmla="*/ 12792792 w 12876238"/>
              <a:gd name="connsiteY4" fmla="*/ 2828172 h 8935173"/>
              <a:gd name="connsiteX5" fmla="*/ 12874679 w 12876238"/>
              <a:gd name="connsiteY5" fmla="*/ 3073832 h 8935173"/>
              <a:gd name="connsiteX6" fmla="*/ 12833736 w 12876238"/>
              <a:gd name="connsiteY6" fmla="*/ 3237605 h 8935173"/>
              <a:gd name="connsiteX7" fmla="*/ 12683610 w 12876238"/>
              <a:gd name="connsiteY7" fmla="*/ 3633390 h 8935173"/>
              <a:gd name="connsiteX8" fmla="*/ 12424303 w 12876238"/>
              <a:gd name="connsiteY8" fmla="*/ 3988232 h 8935173"/>
              <a:gd name="connsiteX9" fmla="*/ 12164995 w 12876238"/>
              <a:gd name="connsiteY9" fmla="*/ 4274835 h 8935173"/>
              <a:gd name="connsiteX10" fmla="*/ 12001222 w 12876238"/>
              <a:gd name="connsiteY10" fmla="*/ 4479551 h 8935173"/>
              <a:gd name="connsiteX11" fmla="*/ 11864745 w 12876238"/>
              <a:gd name="connsiteY11" fmla="*/ 4779802 h 8935173"/>
              <a:gd name="connsiteX12" fmla="*/ 11537198 w 12876238"/>
              <a:gd name="connsiteY12" fmla="*/ 5148292 h 8935173"/>
              <a:gd name="connsiteX13" fmla="*/ 11305187 w 12876238"/>
              <a:gd name="connsiteY13" fmla="*/ 5516781 h 8935173"/>
              <a:gd name="connsiteX14" fmla="*/ 10909401 w 12876238"/>
              <a:gd name="connsiteY14" fmla="*/ 6185522 h 8935173"/>
              <a:gd name="connsiteX15" fmla="*/ 10499969 w 12876238"/>
              <a:gd name="connsiteY15" fmla="*/ 6444829 h 8935173"/>
              <a:gd name="connsiteX16" fmla="*/ 10227013 w 12876238"/>
              <a:gd name="connsiteY16" fmla="*/ 6799671 h 8935173"/>
              <a:gd name="connsiteX17" fmla="*/ 9940410 w 12876238"/>
              <a:gd name="connsiteY17" fmla="*/ 6949796 h 8935173"/>
              <a:gd name="connsiteX18" fmla="*/ 9544625 w 12876238"/>
              <a:gd name="connsiteY18" fmla="*/ 7154513 h 8935173"/>
              <a:gd name="connsiteX19" fmla="*/ 9053306 w 12876238"/>
              <a:gd name="connsiteY19" fmla="*/ 7072626 h 8935173"/>
              <a:gd name="connsiteX20" fmla="*/ 8807646 w 12876238"/>
              <a:gd name="connsiteY20" fmla="*/ 7058978 h 8935173"/>
              <a:gd name="connsiteX21" fmla="*/ 8671169 w 12876238"/>
              <a:gd name="connsiteY21" fmla="*/ 7345581 h 8935173"/>
              <a:gd name="connsiteX22" fmla="*/ 8343622 w 12876238"/>
              <a:gd name="connsiteY22" fmla="*/ 7850548 h 8935173"/>
              <a:gd name="connsiteX23" fmla="*/ 8097963 w 12876238"/>
              <a:gd name="connsiteY23" fmla="*/ 8068913 h 8935173"/>
              <a:gd name="connsiteX24" fmla="*/ 7743121 w 12876238"/>
              <a:gd name="connsiteY24" fmla="*/ 8164447 h 8935173"/>
              <a:gd name="connsiteX25" fmla="*/ 7456518 w 12876238"/>
              <a:gd name="connsiteY25" fmla="*/ 8396459 h 8935173"/>
              <a:gd name="connsiteX26" fmla="*/ 6774130 w 12876238"/>
              <a:gd name="connsiteY26" fmla="*/ 8669414 h 8935173"/>
              <a:gd name="connsiteX27" fmla="*/ 6351049 w 12876238"/>
              <a:gd name="connsiteY27" fmla="*/ 8724005 h 8935173"/>
              <a:gd name="connsiteX28" fmla="*/ 6064446 w 12876238"/>
              <a:gd name="connsiteY28" fmla="*/ 8901426 h 8935173"/>
              <a:gd name="connsiteX29" fmla="*/ 5477592 w 12876238"/>
              <a:gd name="connsiteY29" fmla="*/ 8915074 h 8935173"/>
              <a:gd name="connsiteX30" fmla="*/ 5190989 w 12876238"/>
              <a:gd name="connsiteY30" fmla="*/ 8683062 h 8935173"/>
              <a:gd name="connsiteX31" fmla="*/ 4604136 w 12876238"/>
              <a:gd name="connsiteY31" fmla="*/ 8328220 h 8935173"/>
              <a:gd name="connsiteX32" fmla="*/ 4058225 w 12876238"/>
              <a:gd name="connsiteY32" fmla="*/ 7987026 h 8935173"/>
              <a:gd name="connsiteX33" fmla="*/ 3676088 w 12876238"/>
              <a:gd name="connsiteY33" fmla="*/ 7468411 h 8935173"/>
              <a:gd name="connsiteX34" fmla="*/ 3621497 w 12876238"/>
              <a:gd name="connsiteY34" fmla="*/ 7154513 h 8935173"/>
              <a:gd name="connsiteX35" fmla="*/ 3239360 w 12876238"/>
              <a:gd name="connsiteY35" fmla="*/ 6881557 h 8935173"/>
              <a:gd name="connsiteX36" fmla="*/ 3061939 w 12876238"/>
              <a:gd name="connsiteY36" fmla="*/ 6349295 h 8935173"/>
              <a:gd name="connsiteX37" fmla="*/ 2761688 w 12876238"/>
              <a:gd name="connsiteY37" fmla="*/ 6335647 h 8935173"/>
              <a:gd name="connsiteX38" fmla="*/ 2556972 w 12876238"/>
              <a:gd name="connsiteY38" fmla="*/ 6472125 h 8935173"/>
              <a:gd name="connsiteX39" fmla="*/ 2243073 w 12876238"/>
              <a:gd name="connsiteY39" fmla="*/ 6362942 h 8935173"/>
              <a:gd name="connsiteX40" fmla="*/ 2052004 w 12876238"/>
              <a:gd name="connsiteY40" fmla="*/ 6253760 h 8935173"/>
              <a:gd name="connsiteX41" fmla="*/ 1724458 w 12876238"/>
              <a:gd name="connsiteY41" fmla="*/ 6403886 h 8935173"/>
              <a:gd name="connsiteX42" fmla="*/ 1301378 w 12876238"/>
              <a:gd name="connsiteY42" fmla="*/ 6472125 h 8935173"/>
              <a:gd name="connsiteX43" fmla="*/ 564398 w 12876238"/>
              <a:gd name="connsiteY43" fmla="*/ 6676841 h 8935173"/>
              <a:gd name="connsiteX44" fmla="*/ 168613 w 12876238"/>
              <a:gd name="connsiteY44" fmla="*/ 6690489 h 8935173"/>
              <a:gd name="connsiteX45" fmla="*/ 4840 w 12876238"/>
              <a:gd name="connsiteY45" fmla="*/ 6526716 h 8935173"/>
              <a:gd name="connsiteX46" fmla="*/ 59431 w 12876238"/>
              <a:gd name="connsiteY46" fmla="*/ 6335647 h 8935173"/>
              <a:gd name="connsiteX47" fmla="*/ 223204 w 12876238"/>
              <a:gd name="connsiteY47" fmla="*/ 6035396 h 8935173"/>
              <a:gd name="connsiteX48" fmla="*/ 182261 w 12876238"/>
              <a:gd name="connsiteY48" fmla="*/ 5653259 h 8935173"/>
              <a:gd name="connsiteX49" fmla="*/ 236852 w 12876238"/>
              <a:gd name="connsiteY49" fmla="*/ 5380304 h 8935173"/>
              <a:gd name="connsiteX50" fmla="*/ 523455 w 12876238"/>
              <a:gd name="connsiteY50" fmla="*/ 5257474 h 8935173"/>
              <a:gd name="connsiteX51" fmla="*/ 796410 w 12876238"/>
              <a:gd name="connsiteY51" fmla="*/ 4943575 h 8935173"/>
              <a:gd name="connsiteX52" fmla="*/ 851001 w 12876238"/>
              <a:gd name="connsiteY52" fmla="*/ 4493199 h 8935173"/>
              <a:gd name="connsiteX53" fmla="*/ 1069366 w 12876238"/>
              <a:gd name="connsiteY53" fmla="*/ 4165653 h 8935173"/>
              <a:gd name="connsiteX54" fmla="*/ 1396912 w 12876238"/>
              <a:gd name="connsiteY54" fmla="*/ 3797163 h 8935173"/>
              <a:gd name="connsiteX55" fmla="*/ 1738106 w 12876238"/>
              <a:gd name="connsiteY55" fmla="*/ 3442322 h 8935173"/>
              <a:gd name="connsiteX56" fmla="*/ 2420494 w 12876238"/>
              <a:gd name="connsiteY56" fmla="*/ 3060184 h 8935173"/>
              <a:gd name="connsiteX57" fmla="*/ 2720745 w 12876238"/>
              <a:gd name="connsiteY57" fmla="*/ 2869116 h 8935173"/>
              <a:gd name="connsiteX58" fmla="*/ 3184769 w 12876238"/>
              <a:gd name="connsiteY58" fmla="*/ 2323205 h 8935173"/>
              <a:gd name="connsiteX59" fmla="*/ 3362189 w 12876238"/>
              <a:gd name="connsiteY59" fmla="*/ 2091193 h 8935173"/>
              <a:gd name="connsiteX60" fmla="*/ 3730679 w 12876238"/>
              <a:gd name="connsiteY60" fmla="*/ 1954716 h 8935173"/>
              <a:gd name="connsiteX61" fmla="*/ 4454010 w 12876238"/>
              <a:gd name="connsiteY61" fmla="*/ 1627169 h 8935173"/>
              <a:gd name="connsiteX62" fmla="*/ 4658727 w 12876238"/>
              <a:gd name="connsiteY62" fmla="*/ 1326919 h 8935173"/>
              <a:gd name="connsiteX63" fmla="*/ 4999921 w 12876238"/>
              <a:gd name="connsiteY63" fmla="*/ 1026668 h 8935173"/>
              <a:gd name="connsiteX64" fmla="*/ 5423001 w 12876238"/>
              <a:gd name="connsiteY64" fmla="*/ 821951 h 8935173"/>
              <a:gd name="connsiteX65" fmla="*/ 5545831 w 12876238"/>
              <a:gd name="connsiteY65" fmla="*/ 576292 h 8935173"/>
              <a:gd name="connsiteX66" fmla="*/ 5668661 w 12876238"/>
              <a:gd name="connsiteY66" fmla="*/ 371575 h 8935173"/>
              <a:gd name="connsiteX67" fmla="*/ 5832434 w 12876238"/>
              <a:gd name="connsiteY67" fmla="*/ 248745 h 8935173"/>
              <a:gd name="connsiteX68" fmla="*/ 6023503 w 12876238"/>
              <a:gd name="connsiteY68" fmla="*/ 357927 h 8935173"/>
              <a:gd name="connsiteX69" fmla="*/ 6105389 w 12876238"/>
              <a:gd name="connsiteY69" fmla="*/ 617235 h 8935173"/>
              <a:gd name="connsiteX70" fmla="*/ 6241867 w 12876238"/>
              <a:gd name="connsiteY70" fmla="*/ 671826 h 8935173"/>
              <a:gd name="connsiteX71" fmla="*/ 6391992 w 12876238"/>
              <a:gd name="connsiteY71" fmla="*/ 753713 h 8935173"/>
              <a:gd name="connsiteX72" fmla="*/ 6569413 w 12876238"/>
              <a:gd name="connsiteY72" fmla="*/ 890190 h 8935173"/>
              <a:gd name="connsiteX73" fmla="*/ 6705891 w 12876238"/>
              <a:gd name="connsiteY73" fmla="*/ 999372 h 8935173"/>
              <a:gd name="connsiteX74" fmla="*/ 6774130 w 12876238"/>
              <a:gd name="connsiteY74" fmla="*/ 1135850 h 8935173"/>
              <a:gd name="connsiteX75" fmla="*/ 6869664 w 12876238"/>
              <a:gd name="connsiteY75" fmla="*/ 1190441 h 8935173"/>
              <a:gd name="connsiteX76" fmla="*/ 6992494 w 12876238"/>
              <a:gd name="connsiteY76" fmla="*/ 999372 h 8935173"/>
              <a:gd name="connsiteX77" fmla="*/ 7592995 w 12876238"/>
              <a:gd name="connsiteY77" fmla="*/ 603587 h 8935173"/>
              <a:gd name="connsiteX78" fmla="*/ 8302679 w 12876238"/>
              <a:gd name="connsiteY78" fmla="*/ 289689 h 8935173"/>
              <a:gd name="connsiteX79" fmla="*/ 8643873 w 12876238"/>
              <a:gd name="connsiteY79" fmla="*/ 125916 h 8935173"/>
              <a:gd name="connsiteX80" fmla="*/ 8930476 w 12876238"/>
              <a:gd name="connsiteY80" fmla="*/ 3086 h 8935173"/>
              <a:gd name="connsiteX81" fmla="*/ 9121545 w 12876238"/>
              <a:gd name="connsiteY81" fmla="*/ 57677 h 8935173"/>
              <a:gd name="connsiteX82" fmla="*/ 9490034 w 12876238"/>
              <a:gd name="connsiteY82" fmla="*/ 276041 h 8935173"/>
              <a:gd name="connsiteX83" fmla="*/ 9735694 w 12876238"/>
              <a:gd name="connsiteY83" fmla="*/ 412519 h 8935173"/>
              <a:gd name="connsiteX84" fmla="*/ 9940410 w 12876238"/>
              <a:gd name="connsiteY84" fmla="*/ 548996 h 8935173"/>
              <a:gd name="connsiteX85" fmla="*/ 10322548 w 12876238"/>
              <a:gd name="connsiteY85" fmla="*/ 548996 h 8935173"/>
              <a:gd name="connsiteX86" fmla="*/ 10663742 w 12876238"/>
              <a:gd name="connsiteY86" fmla="*/ 671826 h 8935173"/>
              <a:gd name="connsiteX87" fmla="*/ 10882106 w 12876238"/>
              <a:gd name="connsiteY87" fmla="*/ 767360 h 8935173"/>
              <a:gd name="connsiteX88" fmla="*/ 11168709 w 12876238"/>
              <a:gd name="connsiteY88" fmla="*/ 1013020 h 8935173"/>
              <a:gd name="connsiteX89" fmla="*/ 11236948 w 12876238"/>
              <a:gd name="connsiteY89" fmla="*/ 1204089 h 8935173"/>
              <a:gd name="connsiteX90" fmla="*/ 11400721 w 12876238"/>
              <a:gd name="connsiteY90" fmla="*/ 1381510 h 8935173"/>
              <a:gd name="connsiteX91" fmla="*/ 11537198 w 12876238"/>
              <a:gd name="connsiteY91" fmla="*/ 1681760 h 8935173"/>
              <a:gd name="connsiteX92" fmla="*/ 11619085 w 12876238"/>
              <a:gd name="connsiteY92" fmla="*/ 1941068 h 8935173"/>
              <a:gd name="connsiteX93" fmla="*/ 11728267 w 12876238"/>
              <a:gd name="connsiteY93" fmla="*/ 2159432 h 8935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876238" h="8935173">
                <a:moveTo>
                  <a:pt x="11728267" y="2159432"/>
                </a:moveTo>
                <a:cubicBezTo>
                  <a:pt x="11780583" y="2195826"/>
                  <a:pt x="11841999" y="2123038"/>
                  <a:pt x="11932984" y="2159432"/>
                </a:cubicBezTo>
                <a:cubicBezTo>
                  <a:pt x="12023969" y="2195826"/>
                  <a:pt x="12169545" y="2307283"/>
                  <a:pt x="12274178" y="2377796"/>
                </a:cubicBezTo>
                <a:cubicBezTo>
                  <a:pt x="12378811" y="2448309"/>
                  <a:pt x="12474345" y="2507450"/>
                  <a:pt x="12560781" y="2582513"/>
                </a:cubicBezTo>
                <a:cubicBezTo>
                  <a:pt x="12647217" y="2657576"/>
                  <a:pt x="12740476" y="2746286"/>
                  <a:pt x="12792792" y="2828172"/>
                </a:cubicBezTo>
                <a:cubicBezTo>
                  <a:pt x="12845108" y="2910058"/>
                  <a:pt x="12867855" y="3005593"/>
                  <a:pt x="12874679" y="3073832"/>
                </a:cubicBezTo>
                <a:cubicBezTo>
                  <a:pt x="12881503" y="3142071"/>
                  <a:pt x="12865581" y="3144345"/>
                  <a:pt x="12833736" y="3237605"/>
                </a:cubicBezTo>
                <a:cubicBezTo>
                  <a:pt x="12801891" y="3330865"/>
                  <a:pt x="12751849" y="3508286"/>
                  <a:pt x="12683610" y="3633390"/>
                </a:cubicBezTo>
                <a:cubicBezTo>
                  <a:pt x="12615371" y="3758494"/>
                  <a:pt x="12510739" y="3881325"/>
                  <a:pt x="12424303" y="3988232"/>
                </a:cubicBezTo>
                <a:cubicBezTo>
                  <a:pt x="12337867" y="4095139"/>
                  <a:pt x="12235508" y="4192949"/>
                  <a:pt x="12164995" y="4274835"/>
                </a:cubicBezTo>
                <a:cubicBezTo>
                  <a:pt x="12094482" y="4356721"/>
                  <a:pt x="12051263" y="4395390"/>
                  <a:pt x="12001222" y="4479551"/>
                </a:cubicBezTo>
                <a:cubicBezTo>
                  <a:pt x="11951181" y="4563712"/>
                  <a:pt x="11942082" y="4668345"/>
                  <a:pt x="11864745" y="4779802"/>
                </a:cubicBezTo>
                <a:cubicBezTo>
                  <a:pt x="11787408" y="4891259"/>
                  <a:pt x="11630458" y="5025462"/>
                  <a:pt x="11537198" y="5148292"/>
                </a:cubicBezTo>
                <a:cubicBezTo>
                  <a:pt x="11443938" y="5271122"/>
                  <a:pt x="11409820" y="5343909"/>
                  <a:pt x="11305187" y="5516781"/>
                </a:cubicBezTo>
                <a:cubicBezTo>
                  <a:pt x="11200554" y="5689653"/>
                  <a:pt x="11043604" y="6030847"/>
                  <a:pt x="10909401" y="6185522"/>
                </a:cubicBezTo>
                <a:cubicBezTo>
                  <a:pt x="10775198" y="6340197"/>
                  <a:pt x="10613700" y="6342471"/>
                  <a:pt x="10499969" y="6444829"/>
                </a:cubicBezTo>
                <a:cubicBezTo>
                  <a:pt x="10386238" y="6547187"/>
                  <a:pt x="10320273" y="6715510"/>
                  <a:pt x="10227013" y="6799671"/>
                </a:cubicBezTo>
                <a:cubicBezTo>
                  <a:pt x="10133753" y="6883832"/>
                  <a:pt x="9940410" y="6949796"/>
                  <a:pt x="9940410" y="6949796"/>
                </a:cubicBezTo>
                <a:cubicBezTo>
                  <a:pt x="9826679" y="7008936"/>
                  <a:pt x="9692476" y="7134041"/>
                  <a:pt x="9544625" y="7154513"/>
                </a:cubicBezTo>
                <a:cubicBezTo>
                  <a:pt x="9396774" y="7174985"/>
                  <a:pt x="9176136" y="7088549"/>
                  <a:pt x="9053306" y="7072626"/>
                </a:cubicBezTo>
                <a:cubicBezTo>
                  <a:pt x="8930476" y="7056704"/>
                  <a:pt x="8871335" y="7013486"/>
                  <a:pt x="8807646" y="7058978"/>
                </a:cubicBezTo>
                <a:cubicBezTo>
                  <a:pt x="8743957" y="7104470"/>
                  <a:pt x="8748506" y="7213653"/>
                  <a:pt x="8671169" y="7345581"/>
                </a:cubicBezTo>
                <a:cubicBezTo>
                  <a:pt x="8593832" y="7477509"/>
                  <a:pt x="8439156" y="7729993"/>
                  <a:pt x="8343622" y="7850548"/>
                </a:cubicBezTo>
                <a:cubicBezTo>
                  <a:pt x="8248088" y="7971103"/>
                  <a:pt x="8198046" y="8016597"/>
                  <a:pt x="8097963" y="8068913"/>
                </a:cubicBezTo>
                <a:cubicBezTo>
                  <a:pt x="7997880" y="8121229"/>
                  <a:pt x="7850028" y="8109856"/>
                  <a:pt x="7743121" y="8164447"/>
                </a:cubicBezTo>
                <a:cubicBezTo>
                  <a:pt x="7636214" y="8219038"/>
                  <a:pt x="7618016" y="8312298"/>
                  <a:pt x="7456518" y="8396459"/>
                </a:cubicBezTo>
                <a:cubicBezTo>
                  <a:pt x="7295019" y="8480620"/>
                  <a:pt x="6958375" y="8614823"/>
                  <a:pt x="6774130" y="8669414"/>
                </a:cubicBezTo>
                <a:cubicBezTo>
                  <a:pt x="6589885" y="8724005"/>
                  <a:pt x="6469330" y="8685336"/>
                  <a:pt x="6351049" y="8724005"/>
                </a:cubicBezTo>
                <a:cubicBezTo>
                  <a:pt x="6232768" y="8762674"/>
                  <a:pt x="6210022" y="8869581"/>
                  <a:pt x="6064446" y="8901426"/>
                </a:cubicBezTo>
                <a:cubicBezTo>
                  <a:pt x="5918870" y="8933271"/>
                  <a:pt x="5623168" y="8951468"/>
                  <a:pt x="5477592" y="8915074"/>
                </a:cubicBezTo>
                <a:cubicBezTo>
                  <a:pt x="5332016" y="8878680"/>
                  <a:pt x="5336565" y="8780871"/>
                  <a:pt x="5190989" y="8683062"/>
                </a:cubicBezTo>
                <a:cubicBezTo>
                  <a:pt x="5045413" y="8585253"/>
                  <a:pt x="4792930" y="8444226"/>
                  <a:pt x="4604136" y="8328220"/>
                </a:cubicBezTo>
                <a:cubicBezTo>
                  <a:pt x="4415342" y="8212214"/>
                  <a:pt x="4212900" y="8130328"/>
                  <a:pt x="4058225" y="7987026"/>
                </a:cubicBezTo>
                <a:cubicBezTo>
                  <a:pt x="3903550" y="7843724"/>
                  <a:pt x="3748876" y="7607163"/>
                  <a:pt x="3676088" y="7468411"/>
                </a:cubicBezTo>
                <a:cubicBezTo>
                  <a:pt x="3603300" y="7329659"/>
                  <a:pt x="3694285" y="7252322"/>
                  <a:pt x="3621497" y="7154513"/>
                </a:cubicBezTo>
                <a:cubicBezTo>
                  <a:pt x="3548709" y="7056704"/>
                  <a:pt x="3332620" y="7015760"/>
                  <a:pt x="3239360" y="6881557"/>
                </a:cubicBezTo>
                <a:cubicBezTo>
                  <a:pt x="3146100" y="6747354"/>
                  <a:pt x="3141551" y="6440280"/>
                  <a:pt x="3061939" y="6349295"/>
                </a:cubicBezTo>
                <a:cubicBezTo>
                  <a:pt x="2982327" y="6258310"/>
                  <a:pt x="2845849" y="6315175"/>
                  <a:pt x="2761688" y="6335647"/>
                </a:cubicBezTo>
                <a:cubicBezTo>
                  <a:pt x="2677527" y="6356119"/>
                  <a:pt x="2643408" y="6467576"/>
                  <a:pt x="2556972" y="6472125"/>
                </a:cubicBezTo>
                <a:cubicBezTo>
                  <a:pt x="2470536" y="6476674"/>
                  <a:pt x="2327234" y="6399336"/>
                  <a:pt x="2243073" y="6362942"/>
                </a:cubicBezTo>
                <a:cubicBezTo>
                  <a:pt x="2158912" y="6326548"/>
                  <a:pt x="2138440" y="6246936"/>
                  <a:pt x="2052004" y="6253760"/>
                </a:cubicBezTo>
                <a:cubicBezTo>
                  <a:pt x="1965568" y="6260584"/>
                  <a:pt x="1849562" y="6367492"/>
                  <a:pt x="1724458" y="6403886"/>
                </a:cubicBezTo>
                <a:cubicBezTo>
                  <a:pt x="1599354" y="6440280"/>
                  <a:pt x="1494721" y="6426633"/>
                  <a:pt x="1301378" y="6472125"/>
                </a:cubicBezTo>
                <a:cubicBezTo>
                  <a:pt x="1108035" y="6517617"/>
                  <a:pt x="753192" y="6640447"/>
                  <a:pt x="564398" y="6676841"/>
                </a:cubicBezTo>
                <a:cubicBezTo>
                  <a:pt x="375604" y="6713235"/>
                  <a:pt x="261873" y="6715510"/>
                  <a:pt x="168613" y="6690489"/>
                </a:cubicBezTo>
                <a:cubicBezTo>
                  <a:pt x="75353" y="6665468"/>
                  <a:pt x="23037" y="6585856"/>
                  <a:pt x="4840" y="6526716"/>
                </a:cubicBezTo>
                <a:cubicBezTo>
                  <a:pt x="-13357" y="6467576"/>
                  <a:pt x="23037" y="6417533"/>
                  <a:pt x="59431" y="6335647"/>
                </a:cubicBezTo>
                <a:cubicBezTo>
                  <a:pt x="95825" y="6253761"/>
                  <a:pt x="202732" y="6149127"/>
                  <a:pt x="223204" y="6035396"/>
                </a:cubicBezTo>
                <a:cubicBezTo>
                  <a:pt x="243676" y="5921665"/>
                  <a:pt x="179986" y="5762441"/>
                  <a:pt x="182261" y="5653259"/>
                </a:cubicBezTo>
                <a:cubicBezTo>
                  <a:pt x="184536" y="5544077"/>
                  <a:pt x="179986" y="5446268"/>
                  <a:pt x="236852" y="5380304"/>
                </a:cubicBezTo>
                <a:cubicBezTo>
                  <a:pt x="293718" y="5314340"/>
                  <a:pt x="430195" y="5330262"/>
                  <a:pt x="523455" y="5257474"/>
                </a:cubicBezTo>
                <a:cubicBezTo>
                  <a:pt x="616715" y="5184686"/>
                  <a:pt x="741819" y="5070954"/>
                  <a:pt x="796410" y="4943575"/>
                </a:cubicBezTo>
                <a:cubicBezTo>
                  <a:pt x="851001" y="4816196"/>
                  <a:pt x="805508" y="4622853"/>
                  <a:pt x="851001" y="4493199"/>
                </a:cubicBezTo>
                <a:cubicBezTo>
                  <a:pt x="896494" y="4363545"/>
                  <a:pt x="978381" y="4281659"/>
                  <a:pt x="1069366" y="4165653"/>
                </a:cubicBezTo>
                <a:cubicBezTo>
                  <a:pt x="1160351" y="4049647"/>
                  <a:pt x="1285455" y="3917718"/>
                  <a:pt x="1396912" y="3797163"/>
                </a:cubicBezTo>
                <a:cubicBezTo>
                  <a:pt x="1508369" y="3676608"/>
                  <a:pt x="1567509" y="3565152"/>
                  <a:pt x="1738106" y="3442322"/>
                </a:cubicBezTo>
                <a:cubicBezTo>
                  <a:pt x="1908703" y="3319492"/>
                  <a:pt x="2256721" y="3155718"/>
                  <a:pt x="2420494" y="3060184"/>
                </a:cubicBezTo>
                <a:cubicBezTo>
                  <a:pt x="2584267" y="2964650"/>
                  <a:pt x="2593366" y="2991946"/>
                  <a:pt x="2720745" y="2869116"/>
                </a:cubicBezTo>
                <a:cubicBezTo>
                  <a:pt x="2848124" y="2746286"/>
                  <a:pt x="3077862" y="2452859"/>
                  <a:pt x="3184769" y="2323205"/>
                </a:cubicBezTo>
                <a:cubicBezTo>
                  <a:pt x="3291676" y="2193551"/>
                  <a:pt x="3271204" y="2152608"/>
                  <a:pt x="3362189" y="2091193"/>
                </a:cubicBezTo>
                <a:cubicBezTo>
                  <a:pt x="3453174" y="2029778"/>
                  <a:pt x="3548709" y="2032053"/>
                  <a:pt x="3730679" y="1954716"/>
                </a:cubicBezTo>
                <a:cubicBezTo>
                  <a:pt x="3912649" y="1877379"/>
                  <a:pt x="4299335" y="1731802"/>
                  <a:pt x="4454010" y="1627169"/>
                </a:cubicBezTo>
                <a:cubicBezTo>
                  <a:pt x="4608685" y="1522536"/>
                  <a:pt x="4567742" y="1427002"/>
                  <a:pt x="4658727" y="1326919"/>
                </a:cubicBezTo>
                <a:cubicBezTo>
                  <a:pt x="4749712" y="1226835"/>
                  <a:pt x="4872542" y="1110829"/>
                  <a:pt x="4999921" y="1026668"/>
                </a:cubicBezTo>
                <a:cubicBezTo>
                  <a:pt x="5127300" y="942507"/>
                  <a:pt x="5332016" y="897014"/>
                  <a:pt x="5423001" y="821951"/>
                </a:cubicBezTo>
                <a:cubicBezTo>
                  <a:pt x="5513986" y="746888"/>
                  <a:pt x="5504888" y="651355"/>
                  <a:pt x="5545831" y="576292"/>
                </a:cubicBezTo>
                <a:cubicBezTo>
                  <a:pt x="5586774" y="501229"/>
                  <a:pt x="5620894" y="426166"/>
                  <a:pt x="5668661" y="371575"/>
                </a:cubicBezTo>
                <a:cubicBezTo>
                  <a:pt x="5716428" y="316984"/>
                  <a:pt x="5773294" y="251020"/>
                  <a:pt x="5832434" y="248745"/>
                </a:cubicBezTo>
                <a:cubicBezTo>
                  <a:pt x="5891574" y="246470"/>
                  <a:pt x="5978010" y="296512"/>
                  <a:pt x="6023503" y="357927"/>
                </a:cubicBezTo>
                <a:cubicBezTo>
                  <a:pt x="6068995" y="419342"/>
                  <a:pt x="6068995" y="564919"/>
                  <a:pt x="6105389" y="617235"/>
                </a:cubicBezTo>
                <a:cubicBezTo>
                  <a:pt x="6141783" y="669551"/>
                  <a:pt x="6194100" y="649080"/>
                  <a:pt x="6241867" y="671826"/>
                </a:cubicBezTo>
                <a:cubicBezTo>
                  <a:pt x="6289634" y="694572"/>
                  <a:pt x="6337401" y="717319"/>
                  <a:pt x="6391992" y="753713"/>
                </a:cubicBezTo>
                <a:cubicBezTo>
                  <a:pt x="6446583" y="790107"/>
                  <a:pt x="6517097" y="849247"/>
                  <a:pt x="6569413" y="890190"/>
                </a:cubicBezTo>
                <a:cubicBezTo>
                  <a:pt x="6621729" y="931133"/>
                  <a:pt x="6671772" y="958429"/>
                  <a:pt x="6705891" y="999372"/>
                </a:cubicBezTo>
                <a:cubicBezTo>
                  <a:pt x="6740010" y="1040315"/>
                  <a:pt x="6746834" y="1104005"/>
                  <a:pt x="6774130" y="1135850"/>
                </a:cubicBezTo>
                <a:cubicBezTo>
                  <a:pt x="6801426" y="1167695"/>
                  <a:pt x="6833270" y="1213187"/>
                  <a:pt x="6869664" y="1190441"/>
                </a:cubicBezTo>
                <a:cubicBezTo>
                  <a:pt x="6906058" y="1167695"/>
                  <a:pt x="6871939" y="1097181"/>
                  <a:pt x="6992494" y="999372"/>
                </a:cubicBezTo>
                <a:cubicBezTo>
                  <a:pt x="7113049" y="901563"/>
                  <a:pt x="7374631" y="721867"/>
                  <a:pt x="7592995" y="603587"/>
                </a:cubicBezTo>
                <a:cubicBezTo>
                  <a:pt x="7811359" y="485307"/>
                  <a:pt x="8127533" y="369301"/>
                  <a:pt x="8302679" y="289689"/>
                </a:cubicBezTo>
                <a:cubicBezTo>
                  <a:pt x="8477825" y="210077"/>
                  <a:pt x="8539240" y="173683"/>
                  <a:pt x="8643873" y="125916"/>
                </a:cubicBezTo>
                <a:cubicBezTo>
                  <a:pt x="8748506" y="78149"/>
                  <a:pt x="8850864" y="14459"/>
                  <a:pt x="8930476" y="3086"/>
                </a:cubicBezTo>
                <a:cubicBezTo>
                  <a:pt x="9010088" y="-8287"/>
                  <a:pt x="9028285" y="12184"/>
                  <a:pt x="9121545" y="57677"/>
                </a:cubicBezTo>
                <a:cubicBezTo>
                  <a:pt x="9214805" y="103170"/>
                  <a:pt x="9387676" y="216901"/>
                  <a:pt x="9490034" y="276041"/>
                </a:cubicBezTo>
                <a:cubicBezTo>
                  <a:pt x="9592392" y="335181"/>
                  <a:pt x="9660631" y="367026"/>
                  <a:pt x="9735694" y="412519"/>
                </a:cubicBezTo>
                <a:cubicBezTo>
                  <a:pt x="9810757" y="458011"/>
                  <a:pt x="9842601" y="526250"/>
                  <a:pt x="9940410" y="548996"/>
                </a:cubicBezTo>
                <a:cubicBezTo>
                  <a:pt x="10038219" y="571742"/>
                  <a:pt x="10201993" y="528524"/>
                  <a:pt x="10322548" y="548996"/>
                </a:cubicBezTo>
                <a:cubicBezTo>
                  <a:pt x="10443103" y="569468"/>
                  <a:pt x="10570482" y="635432"/>
                  <a:pt x="10663742" y="671826"/>
                </a:cubicBezTo>
                <a:cubicBezTo>
                  <a:pt x="10757002" y="708220"/>
                  <a:pt x="10797945" y="710494"/>
                  <a:pt x="10882106" y="767360"/>
                </a:cubicBezTo>
                <a:cubicBezTo>
                  <a:pt x="10966267" y="824226"/>
                  <a:pt x="11109569" y="940232"/>
                  <a:pt x="11168709" y="1013020"/>
                </a:cubicBezTo>
                <a:cubicBezTo>
                  <a:pt x="11227849" y="1085808"/>
                  <a:pt x="11198279" y="1142674"/>
                  <a:pt x="11236948" y="1204089"/>
                </a:cubicBezTo>
                <a:cubicBezTo>
                  <a:pt x="11275617" y="1265504"/>
                  <a:pt x="11350679" y="1301898"/>
                  <a:pt x="11400721" y="1381510"/>
                </a:cubicBezTo>
                <a:cubicBezTo>
                  <a:pt x="11450763" y="1461122"/>
                  <a:pt x="11500804" y="1588500"/>
                  <a:pt x="11537198" y="1681760"/>
                </a:cubicBezTo>
                <a:cubicBezTo>
                  <a:pt x="11573592" y="1775020"/>
                  <a:pt x="11582691" y="1868280"/>
                  <a:pt x="11619085" y="1941068"/>
                </a:cubicBezTo>
                <a:cubicBezTo>
                  <a:pt x="11655479" y="2013856"/>
                  <a:pt x="11675951" y="2123038"/>
                  <a:pt x="11728267" y="2159432"/>
                </a:cubicBezTo>
                <a:close/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13867640" y="9103057"/>
            <a:ext cx="1050877" cy="1501253"/>
          </a:xfrm>
          <a:custGeom>
            <a:avLst/>
            <a:gdLst>
              <a:gd name="connsiteX0" fmla="*/ 0 w 1050877"/>
              <a:gd name="connsiteY0" fmla="*/ 1501253 h 1501253"/>
              <a:gd name="connsiteX1" fmla="*/ 259307 w 1050877"/>
              <a:gd name="connsiteY1" fmla="*/ 1173707 h 1501253"/>
              <a:gd name="connsiteX2" fmla="*/ 504967 w 1050877"/>
              <a:gd name="connsiteY2" fmla="*/ 777922 h 1501253"/>
              <a:gd name="connsiteX3" fmla="*/ 709683 w 1050877"/>
              <a:gd name="connsiteY3" fmla="*/ 464024 h 1501253"/>
              <a:gd name="connsiteX4" fmla="*/ 859809 w 1050877"/>
              <a:gd name="connsiteY4" fmla="*/ 163773 h 1501253"/>
              <a:gd name="connsiteX5" fmla="*/ 955343 w 1050877"/>
              <a:gd name="connsiteY5" fmla="*/ 54591 h 1501253"/>
              <a:gd name="connsiteX6" fmla="*/ 1050877 w 1050877"/>
              <a:gd name="connsiteY6" fmla="*/ 0 h 150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877" h="1501253">
                <a:moveTo>
                  <a:pt x="0" y="1501253"/>
                </a:moveTo>
                <a:cubicBezTo>
                  <a:pt x="87573" y="1397757"/>
                  <a:pt x="175146" y="1294262"/>
                  <a:pt x="259307" y="1173707"/>
                </a:cubicBezTo>
                <a:cubicBezTo>
                  <a:pt x="343468" y="1053152"/>
                  <a:pt x="429904" y="896202"/>
                  <a:pt x="504967" y="777922"/>
                </a:cubicBezTo>
                <a:cubicBezTo>
                  <a:pt x="580030" y="659642"/>
                  <a:pt x="650543" y="566382"/>
                  <a:pt x="709683" y="464024"/>
                </a:cubicBezTo>
                <a:cubicBezTo>
                  <a:pt x="768823" y="361666"/>
                  <a:pt x="818866" y="232012"/>
                  <a:pt x="859809" y="163773"/>
                </a:cubicBezTo>
                <a:cubicBezTo>
                  <a:pt x="900752" y="95534"/>
                  <a:pt x="923498" y="81886"/>
                  <a:pt x="955343" y="54591"/>
                </a:cubicBezTo>
                <a:cubicBezTo>
                  <a:pt x="987188" y="27295"/>
                  <a:pt x="1019032" y="13647"/>
                  <a:pt x="1050877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304298" y="4610377"/>
            <a:ext cx="13228369" cy="9638085"/>
          </a:xfrm>
          <a:custGeom>
            <a:avLst/>
            <a:gdLst>
              <a:gd name="connsiteX0" fmla="*/ 10526112 w 13228369"/>
              <a:gd name="connsiteY0" fmla="*/ 7249527 h 9638085"/>
              <a:gd name="connsiteX1" fmla="*/ 10389634 w 13228369"/>
              <a:gd name="connsiteY1" fmla="*/ 7495187 h 9638085"/>
              <a:gd name="connsiteX2" fmla="*/ 9925610 w 13228369"/>
              <a:gd name="connsiteY2" fmla="*/ 7467892 h 9638085"/>
              <a:gd name="connsiteX3" fmla="*/ 9434291 w 13228369"/>
              <a:gd name="connsiteY3" fmla="*/ 7508835 h 9638085"/>
              <a:gd name="connsiteX4" fmla="*/ 9202279 w 13228369"/>
              <a:gd name="connsiteY4" fmla="*/ 7672608 h 9638085"/>
              <a:gd name="connsiteX5" fmla="*/ 8942972 w 13228369"/>
              <a:gd name="connsiteY5" fmla="*/ 7931916 h 9638085"/>
              <a:gd name="connsiteX6" fmla="*/ 8629073 w 13228369"/>
              <a:gd name="connsiteY6" fmla="*/ 8300405 h 9638085"/>
              <a:gd name="connsiteX7" fmla="*/ 8342470 w 13228369"/>
              <a:gd name="connsiteY7" fmla="*/ 8518769 h 9638085"/>
              <a:gd name="connsiteX8" fmla="*/ 8124106 w 13228369"/>
              <a:gd name="connsiteY8" fmla="*/ 8750781 h 9638085"/>
              <a:gd name="connsiteX9" fmla="*/ 7701025 w 13228369"/>
              <a:gd name="connsiteY9" fmla="*/ 8832668 h 9638085"/>
              <a:gd name="connsiteX10" fmla="*/ 7346184 w 13228369"/>
              <a:gd name="connsiteY10" fmla="*/ 9010089 h 9638085"/>
              <a:gd name="connsiteX11" fmla="*/ 7032285 w 13228369"/>
              <a:gd name="connsiteY11" fmla="*/ 9023736 h 9638085"/>
              <a:gd name="connsiteX12" fmla="*/ 6718387 w 13228369"/>
              <a:gd name="connsiteY12" fmla="*/ 9187510 h 9638085"/>
              <a:gd name="connsiteX13" fmla="*/ 6472727 w 13228369"/>
              <a:gd name="connsiteY13" fmla="*/ 9296692 h 9638085"/>
              <a:gd name="connsiteX14" fmla="*/ 5967760 w 13228369"/>
              <a:gd name="connsiteY14" fmla="*/ 9433169 h 9638085"/>
              <a:gd name="connsiteX15" fmla="*/ 5899521 w 13228369"/>
              <a:gd name="connsiteY15" fmla="*/ 9637886 h 9638085"/>
              <a:gd name="connsiteX16" fmla="*/ 5612918 w 13228369"/>
              <a:gd name="connsiteY16" fmla="*/ 9474113 h 9638085"/>
              <a:gd name="connsiteX17" fmla="*/ 5203485 w 13228369"/>
              <a:gd name="connsiteY17" fmla="*/ 9242101 h 9638085"/>
              <a:gd name="connsiteX18" fmla="*/ 4903234 w 13228369"/>
              <a:gd name="connsiteY18" fmla="*/ 9105623 h 9638085"/>
              <a:gd name="connsiteX19" fmla="*/ 4780404 w 13228369"/>
              <a:gd name="connsiteY19" fmla="*/ 8914554 h 9638085"/>
              <a:gd name="connsiteX20" fmla="*/ 4466506 w 13228369"/>
              <a:gd name="connsiteY20" fmla="*/ 8723486 h 9638085"/>
              <a:gd name="connsiteX21" fmla="*/ 4179903 w 13228369"/>
              <a:gd name="connsiteY21" fmla="*/ 8641599 h 9638085"/>
              <a:gd name="connsiteX22" fmla="*/ 3920596 w 13228369"/>
              <a:gd name="connsiteY22" fmla="*/ 8314053 h 9638085"/>
              <a:gd name="connsiteX23" fmla="*/ 3647640 w 13228369"/>
              <a:gd name="connsiteY23" fmla="*/ 8013802 h 9638085"/>
              <a:gd name="connsiteX24" fmla="*/ 3497515 w 13228369"/>
              <a:gd name="connsiteY24" fmla="*/ 7822733 h 9638085"/>
              <a:gd name="connsiteX25" fmla="*/ 3279151 w 13228369"/>
              <a:gd name="connsiteY25" fmla="*/ 7413301 h 9638085"/>
              <a:gd name="connsiteX26" fmla="*/ 3074434 w 13228369"/>
              <a:gd name="connsiteY26" fmla="*/ 7072107 h 9638085"/>
              <a:gd name="connsiteX27" fmla="*/ 2501228 w 13228369"/>
              <a:gd name="connsiteY27" fmla="*/ 6894686 h 9638085"/>
              <a:gd name="connsiteX28" fmla="*/ 2119091 w 13228369"/>
              <a:gd name="connsiteY28" fmla="*/ 6812799 h 9638085"/>
              <a:gd name="connsiteX29" fmla="*/ 1450351 w 13228369"/>
              <a:gd name="connsiteY29" fmla="*/ 6935629 h 9638085"/>
              <a:gd name="connsiteX30" fmla="*/ 822554 w 13228369"/>
              <a:gd name="connsiteY30" fmla="*/ 7072107 h 9638085"/>
              <a:gd name="connsiteX31" fmla="*/ 249348 w 13228369"/>
              <a:gd name="connsiteY31" fmla="*/ 7085754 h 9638085"/>
              <a:gd name="connsiteX32" fmla="*/ 30984 w 13228369"/>
              <a:gd name="connsiteY32" fmla="*/ 6935629 h 9638085"/>
              <a:gd name="connsiteX33" fmla="*/ 17336 w 13228369"/>
              <a:gd name="connsiteY33" fmla="*/ 6662674 h 9638085"/>
              <a:gd name="connsiteX34" fmla="*/ 181109 w 13228369"/>
              <a:gd name="connsiteY34" fmla="*/ 6239593 h 9638085"/>
              <a:gd name="connsiteX35" fmla="*/ 167461 w 13228369"/>
              <a:gd name="connsiteY35" fmla="*/ 5748274 h 9638085"/>
              <a:gd name="connsiteX36" fmla="*/ 167461 w 13228369"/>
              <a:gd name="connsiteY36" fmla="*/ 5475319 h 9638085"/>
              <a:gd name="connsiteX37" fmla="*/ 358530 w 13228369"/>
              <a:gd name="connsiteY37" fmla="*/ 5366136 h 9638085"/>
              <a:gd name="connsiteX38" fmla="*/ 822554 w 13228369"/>
              <a:gd name="connsiteY38" fmla="*/ 4806578 h 9638085"/>
              <a:gd name="connsiteX39" fmla="*/ 904440 w 13228369"/>
              <a:gd name="connsiteY39" fmla="*/ 4506327 h 9638085"/>
              <a:gd name="connsiteX40" fmla="*/ 904440 w 13228369"/>
              <a:gd name="connsiteY40" fmla="*/ 4328907 h 9638085"/>
              <a:gd name="connsiteX41" fmla="*/ 1095509 w 13228369"/>
              <a:gd name="connsiteY41" fmla="*/ 3960417 h 9638085"/>
              <a:gd name="connsiteX42" fmla="*/ 1450351 w 13228369"/>
              <a:gd name="connsiteY42" fmla="*/ 3742053 h 9638085"/>
              <a:gd name="connsiteX43" fmla="*/ 1846136 w 13228369"/>
              <a:gd name="connsiteY43" fmla="*/ 3414507 h 9638085"/>
              <a:gd name="connsiteX44" fmla="*/ 2255569 w 13228369"/>
              <a:gd name="connsiteY44" fmla="*/ 3005074 h 9638085"/>
              <a:gd name="connsiteX45" fmla="*/ 2323807 w 13228369"/>
              <a:gd name="connsiteY45" fmla="*/ 2800357 h 9638085"/>
              <a:gd name="connsiteX46" fmla="*/ 2651354 w 13228369"/>
              <a:gd name="connsiteY46" fmla="*/ 2745766 h 9638085"/>
              <a:gd name="connsiteX47" fmla="*/ 2951604 w 13228369"/>
              <a:gd name="connsiteY47" fmla="*/ 2500107 h 9638085"/>
              <a:gd name="connsiteX48" fmla="*/ 3292799 w 13228369"/>
              <a:gd name="connsiteY48" fmla="*/ 2227151 h 9638085"/>
              <a:gd name="connsiteX49" fmla="*/ 3593049 w 13228369"/>
              <a:gd name="connsiteY49" fmla="*/ 2049730 h 9638085"/>
              <a:gd name="connsiteX50" fmla="*/ 3838709 w 13228369"/>
              <a:gd name="connsiteY50" fmla="*/ 1899605 h 9638085"/>
              <a:gd name="connsiteX51" fmla="*/ 4152607 w 13228369"/>
              <a:gd name="connsiteY51" fmla="*/ 1626650 h 9638085"/>
              <a:gd name="connsiteX52" fmla="*/ 4780404 w 13228369"/>
              <a:gd name="connsiteY52" fmla="*/ 1299104 h 9638085"/>
              <a:gd name="connsiteX53" fmla="*/ 5230781 w 13228369"/>
              <a:gd name="connsiteY53" fmla="*/ 807784 h 9638085"/>
              <a:gd name="connsiteX54" fmla="*/ 5449145 w 13228369"/>
              <a:gd name="connsiteY54" fmla="*/ 644011 h 9638085"/>
              <a:gd name="connsiteX55" fmla="*/ 5803987 w 13228369"/>
              <a:gd name="connsiteY55" fmla="*/ 371056 h 9638085"/>
              <a:gd name="connsiteX56" fmla="*/ 6022351 w 13228369"/>
              <a:gd name="connsiteY56" fmla="*/ 125396 h 9638085"/>
              <a:gd name="connsiteX57" fmla="*/ 6213419 w 13228369"/>
              <a:gd name="connsiteY57" fmla="*/ 179987 h 9638085"/>
              <a:gd name="connsiteX58" fmla="*/ 6500022 w 13228369"/>
              <a:gd name="connsiteY58" fmla="*/ 493886 h 9638085"/>
              <a:gd name="connsiteX59" fmla="*/ 6854864 w 13228369"/>
              <a:gd name="connsiteY59" fmla="*/ 835080 h 9638085"/>
              <a:gd name="connsiteX60" fmla="*/ 7237001 w 13228369"/>
              <a:gd name="connsiteY60" fmla="*/ 930614 h 9638085"/>
              <a:gd name="connsiteX61" fmla="*/ 7755616 w 13228369"/>
              <a:gd name="connsiteY61" fmla="*/ 575772 h 9638085"/>
              <a:gd name="connsiteX62" fmla="*/ 8219640 w 13228369"/>
              <a:gd name="connsiteY62" fmla="*/ 220930 h 9638085"/>
              <a:gd name="connsiteX63" fmla="*/ 8806494 w 13228369"/>
              <a:gd name="connsiteY63" fmla="*/ 125396 h 9638085"/>
              <a:gd name="connsiteX64" fmla="*/ 9052154 w 13228369"/>
              <a:gd name="connsiteY64" fmla="*/ 16214 h 9638085"/>
              <a:gd name="connsiteX65" fmla="*/ 9406996 w 13228369"/>
              <a:gd name="connsiteY65" fmla="*/ 29862 h 9638085"/>
              <a:gd name="connsiteX66" fmla="*/ 10007497 w 13228369"/>
              <a:gd name="connsiteY66" fmla="*/ 289169 h 9638085"/>
              <a:gd name="connsiteX67" fmla="*/ 10908249 w 13228369"/>
              <a:gd name="connsiteY67" fmla="*/ 575772 h 9638085"/>
              <a:gd name="connsiteX68" fmla="*/ 11413216 w 13228369"/>
              <a:gd name="connsiteY68" fmla="*/ 889671 h 9638085"/>
              <a:gd name="connsiteX69" fmla="*/ 11672524 w 13228369"/>
              <a:gd name="connsiteY69" fmla="*/ 1217217 h 9638085"/>
              <a:gd name="connsiteX70" fmla="*/ 11795354 w 13228369"/>
              <a:gd name="connsiteY70" fmla="*/ 1299104 h 9638085"/>
              <a:gd name="connsiteX71" fmla="*/ 11890888 w 13228369"/>
              <a:gd name="connsiteY71" fmla="*/ 1585707 h 9638085"/>
              <a:gd name="connsiteX72" fmla="*/ 12027366 w 13228369"/>
              <a:gd name="connsiteY72" fmla="*/ 1858662 h 9638085"/>
              <a:gd name="connsiteX73" fmla="*/ 12068309 w 13228369"/>
              <a:gd name="connsiteY73" fmla="*/ 2117969 h 9638085"/>
              <a:gd name="connsiteX74" fmla="*/ 12341264 w 13228369"/>
              <a:gd name="connsiteY74" fmla="*/ 2418220 h 9638085"/>
              <a:gd name="connsiteX75" fmla="*/ 12846231 w 13228369"/>
              <a:gd name="connsiteY75" fmla="*/ 2691175 h 9638085"/>
              <a:gd name="connsiteX76" fmla="*/ 13023652 w 13228369"/>
              <a:gd name="connsiteY76" fmla="*/ 2773062 h 9638085"/>
              <a:gd name="connsiteX77" fmla="*/ 13201073 w 13228369"/>
              <a:gd name="connsiteY77" fmla="*/ 2854948 h 9638085"/>
              <a:gd name="connsiteX78" fmla="*/ 13228369 w 13228369"/>
              <a:gd name="connsiteY78" fmla="*/ 2977778 h 963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3228369" h="9638085">
                <a:moveTo>
                  <a:pt x="10526112" y="7249527"/>
                </a:moveTo>
                <a:cubicBezTo>
                  <a:pt x="10507915" y="7354160"/>
                  <a:pt x="10489718" y="7458793"/>
                  <a:pt x="10389634" y="7495187"/>
                </a:cubicBezTo>
                <a:cubicBezTo>
                  <a:pt x="10289550" y="7531581"/>
                  <a:pt x="10084834" y="7465617"/>
                  <a:pt x="9925610" y="7467892"/>
                </a:cubicBezTo>
                <a:cubicBezTo>
                  <a:pt x="9766386" y="7470167"/>
                  <a:pt x="9554846" y="7474716"/>
                  <a:pt x="9434291" y="7508835"/>
                </a:cubicBezTo>
                <a:cubicBezTo>
                  <a:pt x="9313736" y="7542954"/>
                  <a:pt x="9284165" y="7602095"/>
                  <a:pt x="9202279" y="7672608"/>
                </a:cubicBezTo>
                <a:cubicBezTo>
                  <a:pt x="9120393" y="7743121"/>
                  <a:pt x="9038506" y="7827283"/>
                  <a:pt x="8942972" y="7931916"/>
                </a:cubicBezTo>
                <a:cubicBezTo>
                  <a:pt x="8847438" y="8036549"/>
                  <a:pt x="8729157" y="8202596"/>
                  <a:pt x="8629073" y="8300405"/>
                </a:cubicBezTo>
                <a:cubicBezTo>
                  <a:pt x="8528989" y="8398214"/>
                  <a:pt x="8426631" y="8443706"/>
                  <a:pt x="8342470" y="8518769"/>
                </a:cubicBezTo>
                <a:cubicBezTo>
                  <a:pt x="8258309" y="8593832"/>
                  <a:pt x="8231013" y="8698465"/>
                  <a:pt x="8124106" y="8750781"/>
                </a:cubicBezTo>
                <a:cubicBezTo>
                  <a:pt x="8017199" y="8803097"/>
                  <a:pt x="7830679" y="8789450"/>
                  <a:pt x="7701025" y="8832668"/>
                </a:cubicBezTo>
                <a:cubicBezTo>
                  <a:pt x="7571371" y="8875886"/>
                  <a:pt x="7457641" y="8978244"/>
                  <a:pt x="7346184" y="9010089"/>
                </a:cubicBezTo>
                <a:cubicBezTo>
                  <a:pt x="7234727" y="9041934"/>
                  <a:pt x="7136918" y="8994166"/>
                  <a:pt x="7032285" y="9023736"/>
                </a:cubicBezTo>
                <a:cubicBezTo>
                  <a:pt x="6927652" y="9053306"/>
                  <a:pt x="6811647" y="9142017"/>
                  <a:pt x="6718387" y="9187510"/>
                </a:cubicBezTo>
                <a:cubicBezTo>
                  <a:pt x="6625127" y="9233003"/>
                  <a:pt x="6597831" y="9255749"/>
                  <a:pt x="6472727" y="9296692"/>
                </a:cubicBezTo>
                <a:cubicBezTo>
                  <a:pt x="6347623" y="9337635"/>
                  <a:pt x="6063294" y="9376303"/>
                  <a:pt x="5967760" y="9433169"/>
                </a:cubicBezTo>
                <a:cubicBezTo>
                  <a:pt x="5872226" y="9490035"/>
                  <a:pt x="5958661" y="9631062"/>
                  <a:pt x="5899521" y="9637886"/>
                </a:cubicBezTo>
                <a:cubicBezTo>
                  <a:pt x="5840381" y="9644710"/>
                  <a:pt x="5612918" y="9474113"/>
                  <a:pt x="5612918" y="9474113"/>
                </a:cubicBezTo>
                <a:cubicBezTo>
                  <a:pt x="5496912" y="9408149"/>
                  <a:pt x="5321766" y="9303516"/>
                  <a:pt x="5203485" y="9242101"/>
                </a:cubicBezTo>
                <a:cubicBezTo>
                  <a:pt x="5085204" y="9180686"/>
                  <a:pt x="4973747" y="9160214"/>
                  <a:pt x="4903234" y="9105623"/>
                </a:cubicBezTo>
                <a:cubicBezTo>
                  <a:pt x="4832720" y="9051032"/>
                  <a:pt x="4853192" y="8978243"/>
                  <a:pt x="4780404" y="8914554"/>
                </a:cubicBezTo>
                <a:cubicBezTo>
                  <a:pt x="4707616" y="8850865"/>
                  <a:pt x="4566589" y="8768978"/>
                  <a:pt x="4466506" y="8723486"/>
                </a:cubicBezTo>
                <a:cubicBezTo>
                  <a:pt x="4366423" y="8677994"/>
                  <a:pt x="4270888" y="8709838"/>
                  <a:pt x="4179903" y="8641599"/>
                </a:cubicBezTo>
                <a:cubicBezTo>
                  <a:pt x="4088918" y="8573360"/>
                  <a:pt x="4009306" y="8418686"/>
                  <a:pt x="3920596" y="8314053"/>
                </a:cubicBezTo>
                <a:cubicBezTo>
                  <a:pt x="3831885" y="8209420"/>
                  <a:pt x="3718154" y="8095689"/>
                  <a:pt x="3647640" y="8013802"/>
                </a:cubicBezTo>
                <a:cubicBezTo>
                  <a:pt x="3577126" y="7931915"/>
                  <a:pt x="3558930" y="7922816"/>
                  <a:pt x="3497515" y="7822733"/>
                </a:cubicBezTo>
                <a:cubicBezTo>
                  <a:pt x="3436100" y="7722650"/>
                  <a:pt x="3349664" y="7538405"/>
                  <a:pt x="3279151" y="7413301"/>
                </a:cubicBezTo>
                <a:cubicBezTo>
                  <a:pt x="3208638" y="7288197"/>
                  <a:pt x="3204088" y="7158543"/>
                  <a:pt x="3074434" y="7072107"/>
                </a:cubicBezTo>
                <a:cubicBezTo>
                  <a:pt x="2944780" y="6985671"/>
                  <a:pt x="2660452" y="6937904"/>
                  <a:pt x="2501228" y="6894686"/>
                </a:cubicBezTo>
                <a:cubicBezTo>
                  <a:pt x="2342004" y="6851468"/>
                  <a:pt x="2294237" y="6805975"/>
                  <a:pt x="2119091" y="6812799"/>
                </a:cubicBezTo>
                <a:cubicBezTo>
                  <a:pt x="1943945" y="6819623"/>
                  <a:pt x="1666440" y="6892411"/>
                  <a:pt x="1450351" y="6935629"/>
                </a:cubicBezTo>
                <a:cubicBezTo>
                  <a:pt x="1234262" y="6978847"/>
                  <a:pt x="1022721" y="7047086"/>
                  <a:pt x="822554" y="7072107"/>
                </a:cubicBezTo>
                <a:cubicBezTo>
                  <a:pt x="622387" y="7097128"/>
                  <a:pt x="381276" y="7108500"/>
                  <a:pt x="249348" y="7085754"/>
                </a:cubicBezTo>
                <a:cubicBezTo>
                  <a:pt x="117420" y="7063008"/>
                  <a:pt x="69653" y="7006142"/>
                  <a:pt x="30984" y="6935629"/>
                </a:cubicBezTo>
                <a:cubicBezTo>
                  <a:pt x="-7685" y="6865116"/>
                  <a:pt x="-7685" y="6778680"/>
                  <a:pt x="17336" y="6662674"/>
                </a:cubicBezTo>
                <a:cubicBezTo>
                  <a:pt x="42357" y="6546668"/>
                  <a:pt x="156088" y="6391993"/>
                  <a:pt x="181109" y="6239593"/>
                </a:cubicBezTo>
                <a:cubicBezTo>
                  <a:pt x="206130" y="6087193"/>
                  <a:pt x="169736" y="5875653"/>
                  <a:pt x="167461" y="5748274"/>
                </a:cubicBezTo>
                <a:cubicBezTo>
                  <a:pt x="165186" y="5620895"/>
                  <a:pt x="135616" y="5539009"/>
                  <a:pt x="167461" y="5475319"/>
                </a:cubicBezTo>
                <a:cubicBezTo>
                  <a:pt x="199306" y="5411629"/>
                  <a:pt x="249348" y="5477593"/>
                  <a:pt x="358530" y="5366136"/>
                </a:cubicBezTo>
                <a:cubicBezTo>
                  <a:pt x="467712" y="5254679"/>
                  <a:pt x="731569" y="4949879"/>
                  <a:pt x="822554" y="4806578"/>
                </a:cubicBezTo>
                <a:cubicBezTo>
                  <a:pt x="913539" y="4663276"/>
                  <a:pt x="890792" y="4585939"/>
                  <a:pt x="904440" y="4506327"/>
                </a:cubicBezTo>
                <a:cubicBezTo>
                  <a:pt x="918088" y="4426715"/>
                  <a:pt x="872595" y="4419892"/>
                  <a:pt x="904440" y="4328907"/>
                </a:cubicBezTo>
                <a:cubicBezTo>
                  <a:pt x="936285" y="4237922"/>
                  <a:pt x="1004524" y="4058226"/>
                  <a:pt x="1095509" y="3960417"/>
                </a:cubicBezTo>
                <a:cubicBezTo>
                  <a:pt x="1186494" y="3862608"/>
                  <a:pt x="1325246" y="3833038"/>
                  <a:pt x="1450351" y="3742053"/>
                </a:cubicBezTo>
                <a:cubicBezTo>
                  <a:pt x="1575456" y="3651068"/>
                  <a:pt x="1711933" y="3537337"/>
                  <a:pt x="1846136" y="3414507"/>
                </a:cubicBezTo>
                <a:cubicBezTo>
                  <a:pt x="1980339" y="3291677"/>
                  <a:pt x="2175957" y="3107432"/>
                  <a:pt x="2255569" y="3005074"/>
                </a:cubicBezTo>
                <a:cubicBezTo>
                  <a:pt x="2335181" y="2902716"/>
                  <a:pt x="2257843" y="2843575"/>
                  <a:pt x="2323807" y="2800357"/>
                </a:cubicBezTo>
                <a:cubicBezTo>
                  <a:pt x="2389771" y="2757139"/>
                  <a:pt x="2546721" y="2795808"/>
                  <a:pt x="2651354" y="2745766"/>
                </a:cubicBezTo>
                <a:cubicBezTo>
                  <a:pt x="2755987" y="2695724"/>
                  <a:pt x="2951604" y="2500107"/>
                  <a:pt x="2951604" y="2500107"/>
                </a:cubicBezTo>
                <a:cubicBezTo>
                  <a:pt x="3058511" y="2413671"/>
                  <a:pt x="3185892" y="2302214"/>
                  <a:pt x="3292799" y="2227151"/>
                </a:cubicBezTo>
                <a:cubicBezTo>
                  <a:pt x="3399706" y="2152088"/>
                  <a:pt x="3502064" y="2104321"/>
                  <a:pt x="3593049" y="2049730"/>
                </a:cubicBezTo>
                <a:cubicBezTo>
                  <a:pt x="3684034" y="1995139"/>
                  <a:pt x="3745449" y="1970118"/>
                  <a:pt x="3838709" y="1899605"/>
                </a:cubicBezTo>
                <a:cubicBezTo>
                  <a:pt x="3931969" y="1829092"/>
                  <a:pt x="3995658" y="1726733"/>
                  <a:pt x="4152607" y="1626650"/>
                </a:cubicBezTo>
                <a:cubicBezTo>
                  <a:pt x="4309556" y="1526566"/>
                  <a:pt x="4600708" y="1435582"/>
                  <a:pt x="4780404" y="1299104"/>
                </a:cubicBezTo>
                <a:cubicBezTo>
                  <a:pt x="4960100" y="1162626"/>
                  <a:pt x="5119324" y="916966"/>
                  <a:pt x="5230781" y="807784"/>
                </a:cubicBezTo>
                <a:cubicBezTo>
                  <a:pt x="5342238" y="698602"/>
                  <a:pt x="5449145" y="644011"/>
                  <a:pt x="5449145" y="644011"/>
                </a:cubicBezTo>
                <a:cubicBezTo>
                  <a:pt x="5544679" y="571223"/>
                  <a:pt x="5708453" y="457492"/>
                  <a:pt x="5803987" y="371056"/>
                </a:cubicBezTo>
                <a:cubicBezTo>
                  <a:pt x="5899521" y="284620"/>
                  <a:pt x="5954112" y="157241"/>
                  <a:pt x="6022351" y="125396"/>
                </a:cubicBezTo>
                <a:cubicBezTo>
                  <a:pt x="6090590" y="93551"/>
                  <a:pt x="6133807" y="118572"/>
                  <a:pt x="6213419" y="179987"/>
                </a:cubicBezTo>
                <a:cubicBezTo>
                  <a:pt x="6293031" y="241402"/>
                  <a:pt x="6393114" y="384704"/>
                  <a:pt x="6500022" y="493886"/>
                </a:cubicBezTo>
                <a:cubicBezTo>
                  <a:pt x="6606929" y="603068"/>
                  <a:pt x="6732034" y="762292"/>
                  <a:pt x="6854864" y="835080"/>
                </a:cubicBezTo>
                <a:cubicBezTo>
                  <a:pt x="6977694" y="907868"/>
                  <a:pt x="7086876" y="973832"/>
                  <a:pt x="7237001" y="930614"/>
                </a:cubicBezTo>
                <a:cubicBezTo>
                  <a:pt x="7387126" y="887396"/>
                  <a:pt x="7591843" y="694053"/>
                  <a:pt x="7755616" y="575772"/>
                </a:cubicBezTo>
                <a:cubicBezTo>
                  <a:pt x="7919389" y="457491"/>
                  <a:pt x="8044494" y="295993"/>
                  <a:pt x="8219640" y="220930"/>
                </a:cubicBezTo>
                <a:cubicBezTo>
                  <a:pt x="8394786" y="145867"/>
                  <a:pt x="8667742" y="159515"/>
                  <a:pt x="8806494" y="125396"/>
                </a:cubicBezTo>
                <a:cubicBezTo>
                  <a:pt x="8945246" y="91277"/>
                  <a:pt x="8952070" y="32136"/>
                  <a:pt x="9052154" y="16214"/>
                </a:cubicBezTo>
                <a:cubicBezTo>
                  <a:pt x="9152238" y="292"/>
                  <a:pt x="9247772" y="-15630"/>
                  <a:pt x="9406996" y="29862"/>
                </a:cubicBezTo>
                <a:cubicBezTo>
                  <a:pt x="9566220" y="75354"/>
                  <a:pt x="9757288" y="198184"/>
                  <a:pt x="10007497" y="289169"/>
                </a:cubicBezTo>
                <a:cubicBezTo>
                  <a:pt x="10257706" y="380154"/>
                  <a:pt x="10673963" y="475688"/>
                  <a:pt x="10908249" y="575772"/>
                </a:cubicBezTo>
                <a:cubicBezTo>
                  <a:pt x="11142536" y="675856"/>
                  <a:pt x="11285837" y="782764"/>
                  <a:pt x="11413216" y="889671"/>
                </a:cubicBezTo>
                <a:cubicBezTo>
                  <a:pt x="11540595" y="996578"/>
                  <a:pt x="11608834" y="1148978"/>
                  <a:pt x="11672524" y="1217217"/>
                </a:cubicBezTo>
                <a:cubicBezTo>
                  <a:pt x="11736214" y="1285456"/>
                  <a:pt x="11758960" y="1237689"/>
                  <a:pt x="11795354" y="1299104"/>
                </a:cubicBezTo>
                <a:cubicBezTo>
                  <a:pt x="11831748" y="1360519"/>
                  <a:pt x="11852219" y="1492447"/>
                  <a:pt x="11890888" y="1585707"/>
                </a:cubicBezTo>
                <a:cubicBezTo>
                  <a:pt x="11929557" y="1678967"/>
                  <a:pt x="11997796" y="1769952"/>
                  <a:pt x="12027366" y="1858662"/>
                </a:cubicBezTo>
                <a:cubicBezTo>
                  <a:pt x="12056936" y="1947372"/>
                  <a:pt x="12015993" y="2024709"/>
                  <a:pt x="12068309" y="2117969"/>
                </a:cubicBezTo>
                <a:cubicBezTo>
                  <a:pt x="12120625" y="2211229"/>
                  <a:pt x="12211610" y="2322686"/>
                  <a:pt x="12341264" y="2418220"/>
                </a:cubicBezTo>
                <a:cubicBezTo>
                  <a:pt x="12470918" y="2513754"/>
                  <a:pt x="12732500" y="2632035"/>
                  <a:pt x="12846231" y="2691175"/>
                </a:cubicBezTo>
                <a:cubicBezTo>
                  <a:pt x="12959962" y="2750315"/>
                  <a:pt x="13023652" y="2773062"/>
                  <a:pt x="13023652" y="2773062"/>
                </a:cubicBezTo>
                <a:cubicBezTo>
                  <a:pt x="13082792" y="2800357"/>
                  <a:pt x="13166954" y="2820829"/>
                  <a:pt x="13201073" y="2854948"/>
                </a:cubicBezTo>
                <a:cubicBezTo>
                  <a:pt x="13235192" y="2889067"/>
                  <a:pt x="13205623" y="2925462"/>
                  <a:pt x="13228369" y="2977778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 rot="7146749">
            <a:off x="4914548" y="1044545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 rot="-5580000">
            <a:off x="8520777" y="9029632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" name="Rectangle 66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Rectangle 70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 rot="-5580000">
            <a:off x="8365064" y="11253463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" name="Rectangle 73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8185784" y="9871428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4278811" y="9992852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7702080" y="878143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9" name="TextBox 78"/>
          <p:cNvSpPr txBox="1"/>
          <p:nvPr/>
        </p:nvSpPr>
        <p:spPr>
          <a:xfrm>
            <a:off x="10359683" y="8759509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Gumrak</a:t>
            </a:r>
            <a:endParaRPr lang="en-US" sz="2400" b="1" dirty="0"/>
          </a:p>
        </p:txBody>
      </p:sp>
      <p:sp>
        <p:nvSpPr>
          <p:cNvPr id="80" name="TextBox 79"/>
          <p:cNvSpPr txBox="1"/>
          <p:nvPr/>
        </p:nvSpPr>
        <p:spPr>
          <a:xfrm>
            <a:off x="5839255" y="7176765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Sovchose</a:t>
            </a:r>
            <a:endParaRPr lang="en-US" sz="24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7442767" y="1093044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Basargino</a:t>
            </a:r>
            <a:endParaRPr lang="en-US" sz="24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9690667" y="11755391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Petshanko</a:t>
            </a:r>
            <a:endParaRPr lang="en-US" sz="2400" b="1" dirty="0"/>
          </a:p>
        </p:txBody>
      </p:sp>
      <p:sp>
        <p:nvSpPr>
          <p:cNvPr id="83" name="Freeform 82"/>
          <p:cNvSpPr/>
          <p:nvPr/>
        </p:nvSpPr>
        <p:spPr>
          <a:xfrm>
            <a:off x="11634302" y="13069957"/>
            <a:ext cx="934279" cy="924339"/>
          </a:xfrm>
          <a:custGeom>
            <a:avLst/>
            <a:gdLst>
              <a:gd name="connsiteX0" fmla="*/ 536713 w 934279"/>
              <a:gd name="connsiteY0" fmla="*/ 9939 h 924339"/>
              <a:gd name="connsiteX1" fmla="*/ 318053 w 934279"/>
              <a:gd name="connsiteY1" fmla="*/ 99391 h 924339"/>
              <a:gd name="connsiteX2" fmla="*/ 0 w 934279"/>
              <a:gd name="connsiteY2" fmla="*/ 178904 h 924339"/>
              <a:gd name="connsiteX3" fmla="*/ 49696 w 934279"/>
              <a:gd name="connsiteY3" fmla="*/ 367747 h 924339"/>
              <a:gd name="connsiteX4" fmla="*/ 298174 w 934279"/>
              <a:gd name="connsiteY4" fmla="*/ 457200 h 924339"/>
              <a:gd name="connsiteX5" fmla="*/ 477079 w 934279"/>
              <a:gd name="connsiteY5" fmla="*/ 536713 h 924339"/>
              <a:gd name="connsiteX6" fmla="*/ 576470 w 934279"/>
              <a:gd name="connsiteY6" fmla="*/ 377686 h 924339"/>
              <a:gd name="connsiteX7" fmla="*/ 715618 w 934279"/>
              <a:gd name="connsiteY7" fmla="*/ 586408 h 924339"/>
              <a:gd name="connsiteX8" fmla="*/ 844826 w 934279"/>
              <a:gd name="connsiteY8" fmla="*/ 924339 h 924339"/>
              <a:gd name="connsiteX9" fmla="*/ 934279 w 934279"/>
              <a:gd name="connsiteY9" fmla="*/ 795130 h 924339"/>
              <a:gd name="connsiteX10" fmla="*/ 745435 w 934279"/>
              <a:gd name="connsiteY10" fmla="*/ 467139 h 924339"/>
              <a:gd name="connsiteX11" fmla="*/ 725557 w 934279"/>
              <a:gd name="connsiteY11" fmla="*/ 0 h 924339"/>
              <a:gd name="connsiteX12" fmla="*/ 596348 w 934279"/>
              <a:gd name="connsiteY12" fmla="*/ 19878 h 924339"/>
              <a:gd name="connsiteX13" fmla="*/ 467139 w 934279"/>
              <a:gd name="connsiteY13" fmla="*/ 19878 h 924339"/>
              <a:gd name="connsiteX14" fmla="*/ 536713 w 934279"/>
              <a:gd name="connsiteY14" fmla="*/ 9939 h 92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34279" h="924339">
                <a:moveTo>
                  <a:pt x="536713" y="9939"/>
                </a:moveTo>
                <a:lnTo>
                  <a:pt x="318053" y="99391"/>
                </a:lnTo>
                <a:lnTo>
                  <a:pt x="0" y="178904"/>
                </a:lnTo>
                <a:lnTo>
                  <a:pt x="49696" y="367747"/>
                </a:lnTo>
                <a:lnTo>
                  <a:pt x="298174" y="457200"/>
                </a:lnTo>
                <a:lnTo>
                  <a:pt x="477079" y="536713"/>
                </a:lnTo>
                <a:lnTo>
                  <a:pt x="576470" y="377686"/>
                </a:lnTo>
                <a:lnTo>
                  <a:pt x="715618" y="586408"/>
                </a:lnTo>
                <a:lnTo>
                  <a:pt x="844826" y="924339"/>
                </a:lnTo>
                <a:lnTo>
                  <a:pt x="934279" y="795130"/>
                </a:lnTo>
                <a:lnTo>
                  <a:pt x="745435" y="467139"/>
                </a:lnTo>
                <a:lnTo>
                  <a:pt x="725557" y="0"/>
                </a:lnTo>
                <a:lnTo>
                  <a:pt x="596348" y="19878"/>
                </a:lnTo>
                <a:lnTo>
                  <a:pt x="467139" y="19878"/>
                </a:lnTo>
                <a:lnTo>
                  <a:pt x="536713" y="993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1034106" y="1371671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12654185" y="6958104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86" name="TextBox 85"/>
          <p:cNvSpPr txBox="1"/>
          <p:nvPr/>
        </p:nvSpPr>
        <p:spPr>
          <a:xfrm>
            <a:off x="15907594" y="7418617"/>
            <a:ext cx="10938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Rynok</a:t>
            </a:r>
            <a:endParaRPr lang="en-US" sz="24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4138274" y="4603171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Vertjocij</a:t>
            </a:r>
            <a:endParaRPr lang="en-US" sz="24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920667" y="5574107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Peskovatka</a:t>
            </a:r>
            <a:endParaRPr lang="en-US" sz="24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9059059" y="4334632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Kotluban</a:t>
            </a:r>
            <a:endParaRPr lang="en-US" sz="2400" b="1" dirty="0"/>
          </a:p>
        </p:txBody>
      </p:sp>
      <p:sp>
        <p:nvSpPr>
          <p:cNvPr id="91" name="Freeform 90"/>
          <p:cNvSpPr/>
          <p:nvPr/>
        </p:nvSpPr>
        <p:spPr>
          <a:xfrm rot="10229839">
            <a:off x="8843183" y="4695105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594820" y="13227184"/>
            <a:ext cx="3204556" cy="3078231"/>
          </a:xfrm>
          <a:custGeom>
            <a:avLst/>
            <a:gdLst>
              <a:gd name="connsiteX0" fmla="*/ 0 w 3217025"/>
              <a:gd name="connsiteY0" fmla="*/ 1012518 h 3011729"/>
              <a:gd name="connsiteX1" fmla="*/ 108065 w 3217025"/>
              <a:gd name="connsiteY1" fmla="*/ 1066551 h 3011729"/>
              <a:gd name="connsiteX2" fmla="*/ 87283 w 3217025"/>
              <a:gd name="connsiteY2" fmla="*/ 946016 h 3011729"/>
              <a:gd name="connsiteX3" fmla="*/ 153785 w 3217025"/>
              <a:gd name="connsiteY3" fmla="*/ 929391 h 3011729"/>
              <a:gd name="connsiteX4" fmla="*/ 207818 w 3217025"/>
              <a:gd name="connsiteY4" fmla="*/ 1045769 h 3011729"/>
              <a:gd name="connsiteX5" fmla="*/ 274320 w 3217025"/>
              <a:gd name="connsiteY5" fmla="*/ 1000049 h 3011729"/>
              <a:gd name="connsiteX6" fmla="*/ 344978 w 3217025"/>
              <a:gd name="connsiteY6" fmla="*/ 1012518 h 3011729"/>
              <a:gd name="connsiteX7" fmla="*/ 357447 w 3217025"/>
              <a:gd name="connsiteY7" fmla="*/ 937703 h 3011729"/>
              <a:gd name="connsiteX8" fmla="*/ 241069 w 3217025"/>
              <a:gd name="connsiteY8" fmla="*/ 883671 h 3011729"/>
              <a:gd name="connsiteX9" fmla="*/ 249382 w 3217025"/>
              <a:gd name="connsiteY9" fmla="*/ 808856 h 3011729"/>
              <a:gd name="connsiteX10" fmla="*/ 336665 w 3217025"/>
              <a:gd name="connsiteY10" fmla="*/ 862889 h 3011729"/>
              <a:gd name="connsiteX11" fmla="*/ 378229 w 3217025"/>
              <a:gd name="connsiteY11" fmla="*/ 792231 h 3011729"/>
              <a:gd name="connsiteX12" fmla="*/ 432262 w 3217025"/>
              <a:gd name="connsiteY12" fmla="*/ 788074 h 3011729"/>
              <a:gd name="connsiteX13" fmla="*/ 453043 w 3217025"/>
              <a:gd name="connsiteY13" fmla="*/ 696634 h 3011729"/>
              <a:gd name="connsiteX14" fmla="*/ 552796 w 3217025"/>
              <a:gd name="connsiteY14" fmla="*/ 717416 h 3011729"/>
              <a:gd name="connsiteX15" fmla="*/ 544483 w 3217025"/>
              <a:gd name="connsiteY15" fmla="*/ 634289 h 3011729"/>
              <a:gd name="connsiteX16" fmla="*/ 644236 w 3217025"/>
              <a:gd name="connsiteY16" fmla="*/ 613507 h 3011729"/>
              <a:gd name="connsiteX17" fmla="*/ 623454 w 3217025"/>
              <a:gd name="connsiteY17" fmla="*/ 530380 h 3011729"/>
              <a:gd name="connsiteX18" fmla="*/ 702425 w 3217025"/>
              <a:gd name="connsiteY18" fmla="*/ 592725 h 3011729"/>
              <a:gd name="connsiteX19" fmla="*/ 723207 w 3217025"/>
              <a:gd name="connsiteY19" fmla="*/ 472191 h 3011729"/>
              <a:gd name="connsiteX20" fmla="*/ 756458 w 3217025"/>
              <a:gd name="connsiteY20" fmla="*/ 405689 h 3011729"/>
              <a:gd name="connsiteX21" fmla="*/ 814647 w 3217025"/>
              <a:gd name="connsiteY21" fmla="*/ 484660 h 3011729"/>
              <a:gd name="connsiteX22" fmla="*/ 889462 w 3217025"/>
              <a:gd name="connsiteY22" fmla="*/ 409845 h 3011729"/>
              <a:gd name="connsiteX23" fmla="*/ 939338 w 3217025"/>
              <a:gd name="connsiteY23" fmla="*/ 476347 h 3011729"/>
              <a:gd name="connsiteX24" fmla="*/ 1005840 w 3217025"/>
              <a:gd name="connsiteY24" fmla="*/ 422314 h 3011729"/>
              <a:gd name="connsiteX25" fmla="*/ 1084811 w 3217025"/>
              <a:gd name="connsiteY25" fmla="*/ 434783 h 3011729"/>
              <a:gd name="connsiteX26" fmla="*/ 1118062 w 3217025"/>
              <a:gd name="connsiteY26" fmla="*/ 380751 h 3011729"/>
              <a:gd name="connsiteX27" fmla="*/ 1022465 w 3217025"/>
              <a:gd name="connsiteY27" fmla="*/ 359969 h 3011729"/>
              <a:gd name="connsiteX28" fmla="*/ 1026622 w 3217025"/>
              <a:gd name="connsiteY28" fmla="*/ 305936 h 3011729"/>
              <a:gd name="connsiteX29" fmla="*/ 1101436 w 3217025"/>
              <a:gd name="connsiteY29" fmla="*/ 276841 h 3011729"/>
              <a:gd name="connsiteX30" fmla="*/ 1093123 w 3217025"/>
              <a:gd name="connsiteY30" fmla="*/ 210340 h 3011729"/>
              <a:gd name="connsiteX31" fmla="*/ 1176251 w 3217025"/>
              <a:gd name="connsiteY31" fmla="*/ 264372 h 3011729"/>
              <a:gd name="connsiteX32" fmla="*/ 1263534 w 3217025"/>
              <a:gd name="connsiteY32" fmla="*/ 239434 h 3011729"/>
              <a:gd name="connsiteX33" fmla="*/ 1230283 w 3217025"/>
              <a:gd name="connsiteY33" fmla="*/ 164620 h 3011729"/>
              <a:gd name="connsiteX34" fmla="*/ 1317567 w 3217025"/>
              <a:gd name="connsiteY34" fmla="*/ 98118 h 3011729"/>
              <a:gd name="connsiteX35" fmla="*/ 1359131 w 3217025"/>
              <a:gd name="connsiteY35" fmla="*/ 147994 h 3011729"/>
              <a:gd name="connsiteX36" fmla="*/ 1388225 w 3217025"/>
              <a:gd name="connsiteY36" fmla="*/ 48241 h 3011729"/>
              <a:gd name="connsiteX37" fmla="*/ 1471353 w 3217025"/>
              <a:gd name="connsiteY37" fmla="*/ 60711 h 3011729"/>
              <a:gd name="connsiteX38" fmla="*/ 1529542 w 3217025"/>
              <a:gd name="connsiteY38" fmla="*/ 106431 h 3011729"/>
              <a:gd name="connsiteX39" fmla="*/ 1579418 w 3217025"/>
              <a:gd name="connsiteY39" fmla="*/ 48241 h 3011729"/>
              <a:gd name="connsiteX40" fmla="*/ 1637607 w 3217025"/>
              <a:gd name="connsiteY40" fmla="*/ 93961 h 3011729"/>
              <a:gd name="connsiteX41" fmla="*/ 1783080 w 3217025"/>
              <a:gd name="connsiteY41" fmla="*/ 64867 h 3011729"/>
              <a:gd name="connsiteX42" fmla="*/ 1878676 w 3217025"/>
              <a:gd name="connsiteY42" fmla="*/ 110587 h 3011729"/>
              <a:gd name="connsiteX43" fmla="*/ 1853738 w 3217025"/>
              <a:gd name="connsiteY43" fmla="*/ 2521 h 3011729"/>
              <a:gd name="connsiteX44" fmla="*/ 1945178 w 3217025"/>
              <a:gd name="connsiteY44" fmla="*/ 35772 h 3011729"/>
              <a:gd name="connsiteX45" fmla="*/ 2019993 w 3217025"/>
              <a:gd name="connsiteY45" fmla="*/ 52398 h 3011729"/>
              <a:gd name="connsiteX46" fmla="*/ 2119745 w 3217025"/>
              <a:gd name="connsiteY46" fmla="*/ 52398 h 3011729"/>
              <a:gd name="connsiteX47" fmla="*/ 2128058 w 3217025"/>
              <a:gd name="connsiteY47" fmla="*/ 118900 h 3011729"/>
              <a:gd name="connsiteX48" fmla="*/ 2182091 w 3217025"/>
              <a:gd name="connsiteY48" fmla="*/ 131369 h 3011729"/>
              <a:gd name="connsiteX49" fmla="*/ 2152996 w 3217025"/>
              <a:gd name="connsiteY49" fmla="*/ 226965 h 3011729"/>
              <a:gd name="connsiteX50" fmla="*/ 2323407 w 3217025"/>
              <a:gd name="connsiteY50" fmla="*/ 297623 h 3011729"/>
              <a:gd name="connsiteX51" fmla="*/ 2502131 w 3217025"/>
              <a:gd name="connsiteY51" fmla="*/ 276841 h 3011729"/>
              <a:gd name="connsiteX52" fmla="*/ 2564476 w 3217025"/>
              <a:gd name="connsiteY52" fmla="*/ 231121 h 3011729"/>
              <a:gd name="connsiteX53" fmla="*/ 2610196 w 3217025"/>
              <a:gd name="connsiteY53" fmla="*/ 239434 h 3011729"/>
              <a:gd name="connsiteX54" fmla="*/ 2651760 w 3217025"/>
              <a:gd name="connsiteY54" fmla="*/ 206183 h 3011729"/>
              <a:gd name="connsiteX55" fmla="*/ 2689167 w 3217025"/>
              <a:gd name="connsiteY55" fmla="*/ 272685 h 3011729"/>
              <a:gd name="connsiteX56" fmla="*/ 2722418 w 3217025"/>
              <a:gd name="connsiteY56" fmla="*/ 351656 h 3011729"/>
              <a:gd name="connsiteX57" fmla="*/ 2759825 w 3217025"/>
              <a:gd name="connsiteY57" fmla="*/ 247747 h 3011729"/>
              <a:gd name="connsiteX58" fmla="*/ 2855422 w 3217025"/>
              <a:gd name="connsiteY58" fmla="*/ 251903 h 3011729"/>
              <a:gd name="connsiteX59" fmla="*/ 2909454 w 3217025"/>
              <a:gd name="connsiteY59" fmla="*/ 376594 h 3011729"/>
              <a:gd name="connsiteX60" fmla="*/ 2992582 w 3217025"/>
              <a:gd name="connsiteY60" fmla="*/ 372438 h 3011729"/>
              <a:gd name="connsiteX61" fmla="*/ 3017520 w 3217025"/>
              <a:gd name="connsiteY61" fmla="*/ 463878 h 3011729"/>
              <a:gd name="connsiteX62" fmla="*/ 3084022 w 3217025"/>
              <a:gd name="connsiteY62" fmla="*/ 538692 h 3011729"/>
              <a:gd name="connsiteX63" fmla="*/ 3113116 w 3217025"/>
              <a:gd name="connsiteY63" fmla="*/ 609351 h 3011729"/>
              <a:gd name="connsiteX64" fmla="*/ 3150523 w 3217025"/>
              <a:gd name="connsiteY64" fmla="*/ 709103 h 3011729"/>
              <a:gd name="connsiteX65" fmla="*/ 3075709 w 3217025"/>
              <a:gd name="connsiteY65" fmla="*/ 771449 h 3011729"/>
              <a:gd name="connsiteX66" fmla="*/ 3133898 w 3217025"/>
              <a:gd name="connsiteY66" fmla="*/ 854576 h 3011729"/>
              <a:gd name="connsiteX67" fmla="*/ 3150523 w 3217025"/>
              <a:gd name="connsiteY67" fmla="*/ 950172 h 3011729"/>
              <a:gd name="connsiteX68" fmla="*/ 3196243 w 3217025"/>
              <a:gd name="connsiteY68" fmla="*/ 1058238 h 3011729"/>
              <a:gd name="connsiteX69" fmla="*/ 3121429 w 3217025"/>
              <a:gd name="connsiteY69" fmla="*/ 1128896 h 3011729"/>
              <a:gd name="connsiteX70" fmla="*/ 3050771 w 3217025"/>
              <a:gd name="connsiteY70" fmla="*/ 1074863 h 3011729"/>
              <a:gd name="connsiteX71" fmla="*/ 2938549 w 3217025"/>
              <a:gd name="connsiteY71" fmla="*/ 1253587 h 3011729"/>
              <a:gd name="connsiteX72" fmla="*/ 2876203 w 3217025"/>
              <a:gd name="connsiteY72" fmla="*/ 1394903 h 3011729"/>
              <a:gd name="connsiteX73" fmla="*/ 2809702 w 3217025"/>
              <a:gd name="connsiteY73" fmla="*/ 1415685 h 3011729"/>
              <a:gd name="connsiteX74" fmla="*/ 2697480 w 3217025"/>
              <a:gd name="connsiteY74" fmla="*/ 1469718 h 3011729"/>
              <a:gd name="connsiteX75" fmla="*/ 2655916 w 3217025"/>
              <a:gd name="connsiteY75" fmla="*/ 1544532 h 3011729"/>
              <a:gd name="connsiteX76" fmla="*/ 2793076 w 3217025"/>
              <a:gd name="connsiteY76" fmla="*/ 1581940 h 3011729"/>
              <a:gd name="connsiteX77" fmla="*/ 2772294 w 3217025"/>
              <a:gd name="connsiteY77" fmla="*/ 1706631 h 3011729"/>
              <a:gd name="connsiteX78" fmla="*/ 2722418 w 3217025"/>
              <a:gd name="connsiteY78" fmla="*/ 1635972 h 3011729"/>
              <a:gd name="connsiteX79" fmla="*/ 2660073 w 3217025"/>
              <a:gd name="connsiteY79" fmla="*/ 1723256 h 3011729"/>
              <a:gd name="connsiteX80" fmla="*/ 2826327 w 3217025"/>
              <a:gd name="connsiteY80" fmla="*/ 1926918 h 3011729"/>
              <a:gd name="connsiteX81" fmla="*/ 2776451 w 3217025"/>
              <a:gd name="connsiteY81" fmla="*/ 1997576 h 3011729"/>
              <a:gd name="connsiteX82" fmla="*/ 2676698 w 3217025"/>
              <a:gd name="connsiteY82" fmla="*/ 1972638 h 3011729"/>
              <a:gd name="connsiteX83" fmla="*/ 2701636 w 3217025"/>
              <a:gd name="connsiteY83" fmla="*/ 2055765 h 3011729"/>
              <a:gd name="connsiteX84" fmla="*/ 2751513 w 3217025"/>
              <a:gd name="connsiteY84" fmla="*/ 2151361 h 3011729"/>
              <a:gd name="connsiteX85" fmla="*/ 2880360 w 3217025"/>
              <a:gd name="connsiteY85" fmla="*/ 2113954 h 3011729"/>
              <a:gd name="connsiteX86" fmla="*/ 2884516 w 3217025"/>
              <a:gd name="connsiteY86" fmla="*/ 2167987 h 3011729"/>
              <a:gd name="connsiteX87" fmla="*/ 2818014 w 3217025"/>
              <a:gd name="connsiteY87" fmla="*/ 2201238 h 3011729"/>
              <a:gd name="connsiteX88" fmla="*/ 2880360 w 3217025"/>
              <a:gd name="connsiteY88" fmla="*/ 2230332 h 3011729"/>
              <a:gd name="connsiteX89" fmla="*/ 2842953 w 3217025"/>
              <a:gd name="connsiteY89" fmla="*/ 2255271 h 3011729"/>
              <a:gd name="connsiteX90" fmla="*/ 2876203 w 3217025"/>
              <a:gd name="connsiteY90" fmla="*/ 2292678 h 3011729"/>
              <a:gd name="connsiteX91" fmla="*/ 2813858 w 3217025"/>
              <a:gd name="connsiteY91" fmla="*/ 2313460 h 3011729"/>
              <a:gd name="connsiteX92" fmla="*/ 2747356 w 3217025"/>
              <a:gd name="connsiteY92" fmla="*/ 2342554 h 3011729"/>
              <a:gd name="connsiteX93" fmla="*/ 2838796 w 3217025"/>
              <a:gd name="connsiteY93" fmla="*/ 2367492 h 3011729"/>
              <a:gd name="connsiteX94" fmla="*/ 2830483 w 3217025"/>
              <a:gd name="connsiteY94" fmla="*/ 2488027 h 3011729"/>
              <a:gd name="connsiteX95" fmla="*/ 2892829 w 3217025"/>
              <a:gd name="connsiteY95" fmla="*/ 2533747 h 3011729"/>
              <a:gd name="connsiteX96" fmla="*/ 2938549 w 3217025"/>
              <a:gd name="connsiteY96" fmla="*/ 2517121 h 3011729"/>
              <a:gd name="connsiteX97" fmla="*/ 2930236 w 3217025"/>
              <a:gd name="connsiteY97" fmla="*/ 2583623 h 3011729"/>
              <a:gd name="connsiteX98" fmla="*/ 2905298 w 3217025"/>
              <a:gd name="connsiteY98" fmla="*/ 2675063 h 3011729"/>
              <a:gd name="connsiteX99" fmla="*/ 3005051 w 3217025"/>
              <a:gd name="connsiteY99" fmla="*/ 2675063 h 3011729"/>
              <a:gd name="connsiteX100" fmla="*/ 3017520 w 3217025"/>
              <a:gd name="connsiteY100" fmla="*/ 2712471 h 3011729"/>
              <a:gd name="connsiteX101" fmla="*/ 2951018 w 3217025"/>
              <a:gd name="connsiteY101" fmla="*/ 2733252 h 3011729"/>
              <a:gd name="connsiteX102" fmla="*/ 2951018 w 3217025"/>
              <a:gd name="connsiteY102" fmla="*/ 2795598 h 3011729"/>
              <a:gd name="connsiteX103" fmla="*/ 2988425 w 3217025"/>
              <a:gd name="connsiteY103" fmla="*/ 2808067 h 3011729"/>
              <a:gd name="connsiteX104" fmla="*/ 3038302 w 3217025"/>
              <a:gd name="connsiteY104" fmla="*/ 2862100 h 3011729"/>
              <a:gd name="connsiteX105" fmla="*/ 3096491 w 3217025"/>
              <a:gd name="connsiteY105" fmla="*/ 2961852 h 3011729"/>
              <a:gd name="connsiteX106" fmla="*/ 3217025 w 3217025"/>
              <a:gd name="connsiteY106" fmla="*/ 3011729 h 3011729"/>
              <a:gd name="connsiteX0" fmla="*/ 0 w 3204556"/>
              <a:gd name="connsiteY0" fmla="*/ 1012518 h 3078231"/>
              <a:gd name="connsiteX1" fmla="*/ 108065 w 3204556"/>
              <a:gd name="connsiteY1" fmla="*/ 1066551 h 3078231"/>
              <a:gd name="connsiteX2" fmla="*/ 87283 w 3204556"/>
              <a:gd name="connsiteY2" fmla="*/ 946016 h 3078231"/>
              <a:gd name="connsiteX3" fmla="*/ 153785 w 3204556"/>
              <a:gd name="connsiteY3" fmla="*/ 929391 h 3078231"/>
              <a:gd name="connsiteX4" fmla="*/ 207818 w 3204556"/>
              <a:gd name="connsiteY4" fmla="*/ 1045769 h 3078231"/>
              <a:gd name="connsiteX5" fmla="*/ 274320 w 3204556"/>
              <a:gd name="connsiteY5" fmla="*/ 1000049 h 3078231"/>
              <a:gd name="connsiteX6" fmla="*/ 344978 w 3204556"/>
              <a:gd name="connsiteY6" fmla="*/ 1012518 h 3078231"/>
              <a:gd name="connsiteX7" fmla="*/ 357447 w 3204556"/>
              <a:gd name="connsiteY7" fmla="*/ 937703 h 3078231"/>
              <a:gd name="connsiteX8" fmla="*/ 241069 w 3204556"/>
              <a:gd name="connsiteY8" fmla="*/ 883671 h 3078231"/>
              <a:gd name="connsiteX9" fmla="*/ 249382 w 3204556"/>
              <a:gd name="connsiteY9" fmla="*/ 808856 h 3078231"/>
              <a:gd name="connsiteX10" fmla="*/ 336665 w 3204556"/>
              <a:gd name="connsiteY10" fmla="*/ 862889 h 3078231"/>
              <a:gd name="connsiteX11" fmla="*/ 378229 w 3204556"/>
              <a:gd name="connsiteY11" fmla="*/ 792231 h 3078231"/>
              <a:gd name="connsiteX12" fmla="*/ 432262 w 3204556"/>
              <a:gd name="connsiteY12" fmla="*/ 788074 h 3078231"/>
              <a:gd name="connsiteX13" fmla="*/ 453043 w 3204556"/>
              <a:gd name="connsiteY13" fmla="*/ 696634 h 3078231"/>
              <a:gd name="connsiteX14" fmla="*/ 552796 w 3204556"/>
              <a:gd name="connsiteY14" fmla="*/ 717416 h 3078231"/>
              <a:gd name="connsiteX15" fmla="*/ 544483 w 3204556"/>
              <a:gd name="connsiteY15" fmla="*/ 634289 h 3078231"/>
              <a:gd name="connsiteX16" fmla="*/ 644236 w 3204556"/>
              <a:gd name="connsiteY16" fmla="*/ 613507 h 3078231"/>
              <a:gd name="connsiteX17" fmla="*/ 623454 w 3204556"/>
              <a:gd name="connsiteY17" fmla="*/ 530380 h 3078231"/>
              <a:gd name="connsiteX18" fmla="*/ 702425 w 3204556"/>
              <a:gd name="connsiteY18" fmla="*/ 592725 h 3078231"/>
              <a:gd name="connsiteX19" fmla="*/ 723207 w 3204556"/>
              <a:gd name="connsiteY19" fmla="*/ 472191 h 3078231"/>
              <a:gd name="connsiteX20" fmla="*/ 756458 w 3204556"/>
              <a:gd name="connsiteY20" fmla="*/ 405689 h 3078231"/>
              <a:gd name="connsiteX21" fmla="*/ 814647 w 3204556"/>
              <a:gd name="connsiteY21" fmla="*/ 484660 h 3078231"/>
              <a:gd name="connsiteX22" fmla="*/ 889462 w 3204556"/>
              <a:gd name="connsiteY22" fmla="*/ 409845 h 3078231"/>
              <a:gd name="connsiteX23" fmla="*/ 939338 w 3204556"/>
              <a:gd name="connsiteY23" fmla="*/ 476347 h 3078231"/>
              <a:gd name="connsiteX24" fmla="*/ 1005840 w 3204556"/>
              <a:gd name="connsiteY24" fmla="*/ 422314 h 3078231"/>
              <a:gd name="connsiteX25" fmla="*/ 1084811 w 3204556"/>
              <a:gd name="connsiteY25" fmla="*/ 434783 h 3078231"/>
              <a:gd name="connsiteX26" fmla="*/ 1118062 w 3204556"/>
              <a:gd name="connsiteY26" fmla="*/ 380751 h 3078231"/>
              <a:gd name="connsiteX27" fmla="*/ 1022465 w 3204556"/>
              <a:gd name="connsiteY27" fmla="*/ 359969 h 3078231"/>
              <a:gd name="connsiteX28" fmla="*/ 1026622 w 3204556"/>
              <a:gd name="connsiteY28" fmla="*/ 305936 h 3078231"/>
              <a:gd name="connsiteX29" fmla="*/ 1101436 w 3204556"/>
              <a:gd name="connsiteY29" fmla="*/ 276841 h 3078231"/>
              <a:gd name="connsiteX30" fmla="*/ 1093123 w 3204556"/>
              <a:gd name="connsiteY30" fmla="*/ 210340 h 3078231"/>
              <a:gd name="connsiteX31" fmla="*/ 1176251 w 3204556"/>
              <a:gd name="connsiteY31" fmla="*/ 264372 h 3078231"/>
              <a:gd name="connsiteX32" fmla="*/ 1263534 w 3204556"/>
              <a:gd name="connsiteY32" fmla="*/ 239434 h 3078231"/>
              <a:gd name="connsiteX33" fmla="*/ 1230283 w 3204556"/>
              <a:gd name="connsiteY33" fmla="*/ 164620 h 3078231"/>
              <a:gd name="connsiteX34" fmla="*/ 1317567 w 3204556"/>
              <a:gd name="connsiteY34" fmla="*/ 98118 h 3078231"/>
              <a:gd name="connsiteX35" fmla="*/ 1359131 w 3204556"/>
              <a:gd name="connsiteY35" fmla="*/ 147994 h 3078231"/>
              <a:gd name="connsiteX36" fmla="*/ 1388225 w 3204556"/>
              <a:gd name="connsiteY36" fmla="*/ 48241 h 3078231"/>
              <a:gd name="connsiteX37" fmla="*/ 1471353 w 3204556"/>
              <a:gd name="connsiteY37" fmla="*/ 60711 h 3078231"/>
              <a:gd name="connsiteX38" fmla="*/ 1529542 w 3204556"/>
              <a:gd name="connsiteY38" fmla="*/ 106431 h 3078231"/>
              <a:gd name="connsiteX39" fmla="*/ 1579418 w 3204556"/>
              <a:gd name="connsiteY39" fmla="*/ 48241 h 3078231"/>
              <a:gd name="connsiteX40" fmla="*/ 1637607 w 3204556"/>
              <a:gd name="connsiteY40" fmla="*/ 93961 h 3078231"/>
              <a:gd name="connsiteX41" fmla="*/ 1783080 w 3204556"/>
              <a:gd name="connsiteY41" fmla="*/ 64867 h 3078231"/>
              <a:gd name="connsiteX42" fmla="*/ 1878676 w 3204556"/>
              <a:gd name="connsiteY42" fmla="*/ 110587 h 3078231"/>
              <a:gd name="connsiteX43" fmla="*/ 1853738 w 3204556"/>
              <a:gd name="connsiteY43" fmla="*/ 2521 h 3078231"/>
              <a:gd name="connsiteX44" fmla="*/ 1945178 w 3204556"/>
              <a:gd name="connsiteY44" fmla="*/ 35772 h 3078231"/>
              <a:gd name="connsiteX45" fmla="*/ 2019993 w 3204556"/>
              <a:gd name="connsiteY45" fmla="*/ 52398 h 3078231"/>
              <a:gd name="connsiteX46" fmla="*/ 2119745 w 3204556"/>
              <a:gd name="connsiteY46" fmla="*/ 52398 h 3078231"/>
              <a:gd name="connsiteX47" fmla="*/ 2128058 w 3204556"/>
              <a:gd name="connsiteY47" fmla="*/ 118900 h 3078231"/>
              <a:gd name="connsiteX48" fmla="*/ 2182091 w 3204556"/>
              <a:gd name="connsiteY48" fmla="*/ 131369 h 3078231"/>
              <a:gd name="connsiteX49" fmla="*/ 2152996 w 3204556"/>
              <a:gd name="connsiteY49" fmla="*/ 226965 h 3078231"/>
              <a:gd name="connsiteX50" fmla="*/ 2323407 w 3204556"/>
              <a:gd name="connsiteY50" fmla="*/ 297623 h 3078231"/>
              <a:gd name="connsiteX51" fmla="*/ 2502131 w 3204556"/>
              <a:gd name="connsiteY51" fmla="*/ 276841 h 3078231"/>
              <a:gd name="connsiteX52" fmla="*/ 2564476 w 3204556"/>
              <a:gd name="connsiteY52" fmla="*/ 231121 h 3078231"/>
              <a:gd name="connsiteX53" fmla="*/ 2610196 w 3204556"/>
              <a:gd name="connsiteY53" fmla="*/ 239434 h 3078231"/>
              <a:gd name="connsiteX54" fmla="*/ 2651760 w 3204556"/>
              <a:gd name="connsiteY54" fmla="*/ 206183 h 3078231"/>
              <a:gd name="connsiteX55" fmla="*/ 2689167 w 3204556"/>
              <a:gd name="connsiteY55" fmla="*/ 272685 h 3078231"/>
              <a:gd name="connsiteX56" fmla="*/ 2722418 w 3204556"/>
              <a:gd name="connsiteY56" fmla="*/ 351656 h 3078231"/>
              <a:gd name="connsiteX57" fmla="*/ 2759825 w 3204556"/>
              <a:gd name="connsiteY57" fmla="*/ 247747 h 3078231"/>
              <a:gd name="connsiteX58" fmla="*/ 2855422 w 3204556"/>
              <a:gd name="connsiteY58" fmla="*/ 251903 h 3078231"/>
              <a:gd name="connsiteX59" fmla="*/ 2909454 w 3204556"/>
              <a:gd name="connsiteY59" fmla="*/ 376594 h 3078231"/>
              <a:gd name="connsiteX60" fmla="*/ 2992582 w 3204556"/>
              <a:gd name="connsiteY60" fmla="*/ 372438 h 3078231"/>
              <a:gd name="connsiteX61" fmla="*/ 3017520 w 3204556"/>
              <a:gd name="connsiteY61" fmla="*/ 463878 h 3078231"/>
              <a:gd name="connsiteX62" fmla="*/ 3084022 w 3204556"/>
              <a:gd name="connsiteY62" fmla="*/ 538692 h 3078231"/>
              <a:gd name="connsiteX63" fmla="*/ 3113116 w 3204556"/>
              <a:gd name="connsiteY63" fmla="*/ 609351 h 3078231"/>
              <a:gd name="connsiteX64" fmla="*/ 3150523 w 3204556"/>
              <a:gd name="connsiteY64" fmla="*/ 709103 h 3078231"/>
              <a:gd name="connsiteX65" fmla="*/ 3075709 w 3204556"/>
              <a:gd name="connsiteY65" fmla="*/ 771449 h 3078231"/>
              <a:gd name="connsiteX66" fmla="*/ 3133898 w 3204556"/>
              <a:gd name="connsiteY66" fmla="*/ 854576 h 3078231"/>
              <a:gd name="connsiteX67" fmla="*/ 3150523 w 3204556"/>
              <a:gd name="connsiteY67" fmla="*/ 950172 h 3078231"/>
              <a:gd name="connsiteX68" fmla="*/ 3196243 w 3204556"/>
              <a:gd name="connsiteY68" fmla="*/ 1058238 h 3078231"/>
              <a:gd name="connsiteX69" fmla="*/ 3121429 w 3204556"/>
              <a:gd name="connsiteY69" fmla="*/ 1128896 h 3078231"/>
              <a:gd name="connsiteX70" fmla="*/ 3050771 w 3204556"/>
              <a:gd name="connsiteY70" fmla="*/ 1074863 h 3078231"/>
              <a:gd name="connsiteX71" fmla="*/ 2938549 w 3204556"/>
              <a:gd name="connsiteY71" fmla="*/ 1253587 h 3078231"/>
              <a:gd name="connsiteX72" fmla="*/ 2876203 w 3204556"/>
              <a:gd name="connsiteY72" fmla="*/ 1394903 h 3078231"/>
              <a:gd name="connsiteX73" fmla="*/ 2809702 w 3204556"/>
              <a:gd name="connsiteY73" fmla="*/ 1415685 h 3078231"/>
              <a:gd name="connsiteX74" fmla="*/ 2697480 w 3204556"/>
              <a:gd name="connsiteY74" fmla="*/ 1469718 h 3078231"/>
              <a:gd name="connsiteX75" fmla="*/ 2655916 w 3204556"/>
              <a:gd name="connsiteY75" fmla="*/ 1544532 h 3078231"/>
              <a:gd name="connsiteX76" fmla="*/ 2793076 w 3204556"/>
              <a:gd name="connsiteY76" fmla="*/ 1581940 h 3078231"/>
              <a:gd name="connsiteX77" fmla="*/ 2772294 w 3204556"/>
              <a:gd name="connsiteY77" fmla="*/ 1706631 h 3078231"/>
              <a:gd name="connsiteX78" fmla="*/ 2722418 w 3204556"/>
              <a:gd name="connsiteY78" fmla="*/ 1635972 h 3078231"/>
              <a:gd name="connsiteX79" fmla="*/ 2660073 w 3204556"/>
              <a:gd name="connsiteY79" fmla="*/ 1723256 h 3078231"/>
              <a:gd name="connsiteX80" fmla="*/ 2826327 w 3204556"/>
              <a:gd name="connsiteY80" fmla="*/ 1926918 h 3078231"/>
              <a:gd name="connsiteX81" fmla="*/ 2776451 w 3204556"/>
              <a:gd name="connsiteY81" fmla="*/ 1997576 h 3078231"/>
              <a:gd name="connsiteX82" fmla="*/ 2676698 w 3204556"/>
              <a:gd name="connsiteY82" fmla="*/ 1972638 h 3078231"/>
              <a:gd name="connsiteX83" fmla="*/ 2701636 w 3204556"/>
              <a:gd name="connsiteY83" fmla="*/ 2055765 h 3078231"/>
              <a:gd name="connsiteX84" fmla="*/ 2751513 w 3204556"/>
              <a:gd name="connsiteY84" fmla="*/ 2151361 h 3078231"/>
              <a:gd name="connsiteX85" fmla="*/ 2880360 w 3204556"/>
              <a:gd name="connsiteY85" fmla="*/ 2113954 h 3078231"/>
              <a:gd name="connsiteX86" fmla="*/ 2884516 w 3204556"/>
              <a:gd name="connsiteY86" fmla="*/ 2167987 h 3078231"/>
              <a:gd name="connsiteX87" fmla="*/ 2818014 w 3204556"/>
              <a:gd name="connsiteY87" fmla="*/ 2201238 h 3078231"/>
              <a:gd name="connsiteX88" fmla="*/ 2880360 w 3204556"/>
              <a:gd name="connsiteY88" fmla="*/ 2230332 h 3078231"/>
              <a:gd name="connsiteX89" fmla="*/ 2842953 w 3204556"/>
              <a:gd name="connsiteY89" fmla="*/ 2255271 h 3078231"/>
              <a:gd name="connsiteX90" fmla="*/ 2876203 w 3204556"/>
              <a:gd name="connsiteY90" fmla="*/ 2292678 h 3078231"/>
              <a:gd name="connsiteX91" fmla="*/ 2813858 w 3204556"/>
              <a:gd name="connsiteY91" fmla="*/ 2313460 h 3078231"/>
              <a:gd name="connsiteX92" fmla="*/ 2747356 w 3204556"/>
              <a:gd name="connsiteY92" fmla="*/ 2342554 h 3078231"/>
              <a:gd name="connsiteX93" fmla="*/ 2838796 w 3204556"/>
              <a:gd name="connsiteY93" fmla="*/ 2367492 h 3078231"/>
              <a:gd name="connsiteX94" fmla="*/ 2830483 w 3204556"/>
              <a:gd name="connsiteY94" fmla="*/ 2488027 h 3078231"/>
              <a:gd name="connsiteX95" fmla="*/ 2892829 w 3204556"/>
              <a:gd name="connsiteY95" fmla="*/ 2533747 h 3078231"/>
              <a:gd name="connsiteX96" fmla="*/ 2938549 w 3204556"/>
              <a:gd name="connsiteY96" fmla="*/ 2517121 h 3078231"/>
              <a:gd name="connsiteX97" fmla="*/ 2930236 w 3204556"/>
              <a:gd name="connsiteY97" fmla="*/ 2583623 h 3078231"/>
              <a:gd name="connsiteX98" fmla="*/ 2905298 w 3204556"/>
              <a:gd name="connsiteY98" fmla="*/ 2675063 h 3078231"/>
              <a:gd name="connsiteX99" fmla="*/ 3005051 w 3204556"/>
              <a:gd name="connsiteY99" fmla="*/ 2675063 h 3078231"/>
              <a:gd name="connsiteX100" fmla="*/ 3017520 w 3204556"/>
              <a:gd name="connsiteY100" fmla="*/ 2712471 h 3078231"/>
              <a:gd name="connsiteX101" fmla="*/ 2951018 w 3204556"/>
              <a:gd name="connsiteY101" fmla="*/ 2733252 h 3078231"/>
              <a:gd name="connsiteX102" fmla="*/ 2951018 w 3204556"/>
              <a:gd name="connsiteY102" fmla="*/ 2795598 h 3078231"/>
              <a:gd name="connsiteX103" fmla="*/ 2988425 w 3204556"/>
              <a:gd name="connsiteY103" fmla="*/ 2808067 h 3078231"/>
              <a:gd name="connsiteX104" fmla="*/ 3038302 w 3204556"/>
              <a:gd name="connsiteY104" fmla="*/ 2862100 h 3078231"/>
              <a:gd name="connsiteX105" fmla="*/ 3096491 w 3204556"/>
              <a:gd name="connsiteY105" fmla="*/ 2961852 h 3078231"/>
              <a:gd name="connsiteX106" fmla="*/ 3204556 w 3204556"/>
              <a:gd name="connsiteY106" fmla="*/ 3078231 h 30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204556" h="3078231">
                <a:moveTo>
                  <a:pt x="0" y="1012518"/>
                </a:moveTo>
                <a:cubicBezTo>
                  <a:pt x="46759" y="1045076"/>
                  <a:pt x="93518" y="1077635"/>
                  <a:pt x="108065" y="1066551"/>
                </a:cubicBezTo>
                <a:cubicBezTo>
                  <a:pt x="122612" y="1055467"/>
                  <a:pt x="79663" y="968876"/>
                  <a:pt x="87283" y="946016"/>
                </a:cubicBezTo>
                <a:cubicBezTo>
                  <a:pt x="94903" y="923156"/>
                  <a:pt x="133696" y="912765"/>
                  <a:pt x="153785" y="929391"/>
                </a:cubicBezTo>
                <a:cubicBezTo>
                  <a:pt x="173874" y="946016"/>
                  <a:pt x="187729" y="1033993"/>
                  <a:pt x="207818" y="1045769"/>
                </a:cubicBezTo>
                <a:cubicBezTo>
                  <a:pt x="227907" y="1057545"/>
                  <a:pt x="251460" y="1005591"/>
                  <a:pt x="274320" y="1000049"/>
                </a:cubicBezTo>
                <a:cubicBezTo>
                  <a:pt x="297180" y="994507"/>
                  <a:pt x="331123" y="1022909"/>
                  <a:pt x="344978" y="1012518"/>
                </a:cubicBezTo>
                <a:cubicBezTo>
                  <a:pt x="358833" y="1002127"/>
                  <a:pt x="374765" y="959177"/>
                  <a:pt x="357447" y="937703"/>
                </a:cubicBezTo>
                <a:cubicBezTo>
                  <a:pt x="340129" y="916229"/>
                  <a:pt x="259080" y="905145"/>
                  <a:pt x="241069" y="883671"/>
                </a:cubicBezTo>
                <a:cubicBezTo>
                  <a:pt x="223058" y="862197"/>
                  <a:pt x="233449" y="812320"/>
                  <a:pt x="249382" y="808856"/>
                </a:cubicBezTo>
                <a:cubicBezTo>
                  <a:pt x="265315" y="805392"/>
                  <a:pt x="315191" y="865660"/>
                  <a:pt x="336665" y="862889"/>
                </a:cubicBezTo>
                <a:cubicBezTo>
                  <a:pt x="358139" y="860118"/>
                  <a:pt x="362296" y="804700"/>
                  <a:pt x="378229" y="792231"/>
                </a:cubicBezTo>
                <a:cubicBezTo>
                  <a:pt x="394162" y="779762"/>
                  <a:pt x="419793" y="804007"/>
                  <a:pt x="432262" y="788074"/>
                </a:cubicBezTo>
                <a:cubicBezTo>
                  <a:pt x="444731" y="772141"/>
                  <a:pt x="432954" y="708410"/>
                  <a:pt x="453043" y="696634"/>
                </a:cubicBezTo>
                <a:cubicBezTo>
                  <a:pt x="473132" y="684858"/>
                  <a:pt x="537556" y="727807"/>
                  <a:pt x="552796" y="717416"/>
                </a:cubicBezTo>
                <a:cubicBezTo>
                  <a:pt x="568036" y="707025"/>
                  <a:pt x="529243" y="651607"/>
                  <a:pt x="544483" y="634289"/>
                </a:cubicBezTo>
                <a:cubicBezTo>
                  <a:pt x="559723" y="616971"/>
                  <a:pt x="631074" y="630825"/>
                  <a:pt x="644236" y="613507"/>
                </a:cubicBezTo>
                <a:cubicBezTo>
                  <a:pt x="657398" y="596189"/>
                  <a:pt x="613756" y="533844"/>
                  <a:pt x="623454" y="530380"/>
                </a:cubicBezTo>
                <a:cubicBezTo>
                  <a:pt x="633152" y="526916"/>
                  <a:pt x="685800" y="602423"/>
                  <a:pt x="702425" y="592725"/>
                </a:cubicBezTo>
                <a:cubicBezTo>
                  <a:pt x="719050" y="583027"/>
                  <a:pt x="714202" y="503364"/>
                  <a:pt x="723207" y="472191"/>
                </a:cubicBezTo>
                <a:cubicBezTo>
                  <a:pt x="732213" y="441018"/>
                  <a:pt x="741218" y="403611"/>
                  <a:pt x="756458" y="405689"/>
                </a:cubicBezTo>
                <a:cubicBezTo>
                  <a:pt x="771698" y="407767"/>
                  <a:pt x="792480" y="483967"/>
                  <a:pt x="814647" y="484660"/>
                </a:cubicBezTo>
                <a:cubicBezTo>
                  <a:pt x="836814" y="485353"/>
                  <a:pt x="868680" y="411230"/>
                  <a:pt x="889462" y="409845"/>
                </a:cubicBezTo>
                <a:cubicBezTo>
                  <a:pt x="910244" y="408460"/>
                  <a:pt x="919942" y="474269"/>
                  <a:pt x="939338" y="476347"/>
                </a:cubicBezTo>
                <a:cubicBezTo>
                  <a:pt x="958734" y="478425"/>
                  <a:pt x="981595" y="429241"/>
                  <a:pt x="1005840" y="422314"/>
                </a:cubicBezTo>
                <a:cubicBezTo>
                  <a:pt x="1030086" y="415387"/>
                  <a:pt x="1066107" y="441710"/>
                  <a:pt x="1084811" y="434783"/>
                </a:cubicBezTo>
                <a:cubicBezTo>
                  <a:pt x="1103515" y="427856"/>
                  <a:pt x="1128453" y="393220"/>
                  <a:pt x="1118062" y="380751"/>
                </a:cubicBezTo>
                <a:cubicBezTo>
                  <a:pt x="1107671" y="368282"/>
                  <a:pt x="1037705" y="372438"/>
                  <a:pt x="1022465" y="359969"/>
                </a:cubicBezTo>
                <a:cubicBezTo>
                  <a:pt x="1007225" y="347500"/>
                  <a:pt x="1013460" y="319791"/>
                  <a:pt x="1026622" y="305936"/>
                </a:cubicBezTo>
                <a:cubicBezTo>
                  <a:pt x="1039784" y="292081"/>
                  <a:pt x="1090353" y="292774"/>
                  <a:pt x="1101436" y="276841"/>
                </a:cubicBezTo>
                <a:cubicBezTo>
                  <a:pt x="1112520" y="260908"/>
                  <a:pt x="1080654" y="212418"/>
                  <a:pt x="1093123" y="210340"/>
                </a:cubicBezTo>
                <a:cubicBezTo>
                  <a:pt x="1105592" y="208262"/>
                  <a:pt x="1147849" y="259523"/>
                  <a:pt x="1176251" y="264372"/>
                </a:cubicBezTo>
                <a:cubicBezTo>
                  <a:pt x="1204653" y="269221"/>
                  <a:pt x="1254529" y="256059"/>
                  <a:pt x="1263534" y="239434"/>
                </a:cubicBezTo>
                <a:cubicBezTo>
                  <a:pt x="1272539" y="222809"/>
                  <a:pt x="1221277" y="188173"/>
                  <a:pt x="1230283" y="164620"/>
                </a:cubicBezTo>
                <a:cubicBezTo>
                  <a:pt x="1239289" y="141067"/>
                  <a:pt x="1296092" y="100889"/>
                  <a:pt x="1317567" y="98118"/>
                </a:cubicBezTo>
                <a:cubicBezTo>
                  <a:pt x="1339042" y="95347"/>
                  <a:pt x="1347355" y="156307"/>
                  <a:pt x="1359131" y="147994"/>
                </a:cubicBezTo>
                <a:cubicBezTo>
                  <a:pt x="1370907" y="139681"/>
                  <a:pt x="1369522" y="62788"/>
                  <a:pt x="1388225" y="48241"/>
                </a:cubicBezTo>
                <a:cubicBezTo>
                  <a:pt x="1406928" y="33694"/>
                  <a:pt x="1447800" y="51013"/>
                  <a:pt x="1471353" y="60711"/>
                </a:cubicBezTo>
                <a:cubicBezTo>
                  <a:pt x="1494906" y="70409"/>
                  <a:pt x="1511531" y="108509"/>
                  <a:pt x="1529542" y="106431"/>
                </a:cubicBezTo>
                <a:cubicBezTo>
                  <a:pt x="1547553" y="104353"/>
                  <a:pt x="1561407" y="50319"/>
                  <a:pt x="1579418" y="48241"/>
                </a:cubicBezTo>
                <a:cubicBezTo>
                  <a:pt x="1597429" y="46163"/>
                  <a:pt x="1603663" y="91190"/>
                  <a:pt x="1637607" y="93961"/>
                </a:cubicBezTo>
                <a:cubicBezTo>
                  <a:pt x="1671551" y="96732"/>
                  <a:pt x="1742902" y="62096"/>
                  <a:pt x="1783080" y="64867"/>
                </a:cubicBezTo>
                <a:cubicBezTo>
                  <a:pt x="1823258" y="67638"/>
                  <a:pt x="1866900" y="120978"/>
                  <a:pt x="1878676" y="110587"/>
                </a:cubicBezTo>
                <a:cubicBezTo>
                  <a:pt x="1890452" y="100196"/>
                  <a:pt x="1842654" y="14990"/>
                  <a:pt x="1853738" y="2521"/>
                </a:cubicBezTo>
                <a:cubicBezTo>
                  <a:pt x="1864822" y="-9948"/>
                  <a:pt x="1917469" y="27459"/>
                  <a:pt x="1945178" y="35772"/>
                </a:cubicBezTo>
                <a:cubicBezTo>
                  <a:pt x="1972887" y="44085"/>
                  <a:pt x="1990899" y="49627"/>
                  <a:pt x="2019993" y="52398"/>
                </a:cubicBezTo>
                <a:cubicBezTo>
                  <a:pt x="2049087" y="55169"/>
                  <a:pt x="2101734" y="41314"/>
                  <a:pt x="2119745" y="52398"/>
                </a:cubicBezTo>
                <a:cubicBezTo>
                  <a:pt x="2137756" y="63482"/>
                  <a:pt x="2117667" y="105738"/>
                  <a:pt x="2128058" y="118900"/>
                </a:cubicBezTo>
                <a:cubicBezTo>
                  <a:pt x="2138449" y="132062"/>
                  <a:pt x="2177935" y="113358"/>
                  <a:pt x="2182091" y="131369"/>
                </a:cubicBezTo>
                <a:cubicBezTo>
                  <a:pt x="2186247" y="149380"/>
                  <a:pt x="2129443" y="199256"/>
                  <a:pt x="2152996" y="226965"/>
                </a:cubicBezTo>
                <a:cubicBezTo>
                  <a:pt x="2176549" y="254674"/>
                  <a:pt x="2265218" y="289310"/>
                  <a:pt x="2323407" y="297623"/>
                </a:cubicBezTo>
                <a:cubicBezTo>
                  <a:pt x="2381596" y="305936"/>
                  <a:pt x="2461953" y="287925"/>
                  <a:pt x="2502131" y="276841"/>
                </a:cubicBezTo>
                <a:cubicBezTo>
                  <a:pt x="2542309" y="265757"/>
                  <a:pt x="2546465" y="237355"/>
                  <a:pt x="2564476" y="231121"/>
                </a:cubicBezTo>
                <a:cubicBezTo>
                  <a:pt x="2582487" y="224886"/>
                  <a:pt x="2595649" y="243590"/>
                  <a:pt x="2610196" y="239434"/>
                </a:cubicBezTo>
                <a:cubicBezTo>
                  <a:pt x="2624743" y="235278"/>
                  <a:pt x="2638598" y="200641"/>
                  <a:pt x="2651760" y="206183"/>
                </a:cubicBezTo>
                <a:cubicBezTo>
                  <a:pt x="2664922" y="211725"/>
                  <a:pt x="2677391" y="248440"/>
                  <a:pt x="2689167" y="272685"/>
                </a:cubicBezTo>
                <a:cubicBezTo>
                  <a:pt x="2700943" y="296930"/>
                  <a:pt x="2710642" y="355812"/>
                  <a:pt x="2722418" y="351656"/>
                </a:cubicBezTo>
                <a:cubicBezTo>
                  <a:pt x="2734194" y="347500"/>
                  <a:pt x="2737658" y="264372"/>
                  <a:pt x="2759825" y="247747"/>
                </a:cubicBezTo>
                <a:cubicBezTo>
                  <a:pt x="2781992" y="231122"/>
                  <a:pt x="2830484" y="230429"/>
                  <a:pt x="2855422" y="251903"/>
                </a:cubicBezTo>
                <a:cubicBezTo>
                  <a:pt x="2880360" y="273377"/>
                  <a:pt x="2886594" y="356505"/>
                  <a:pt x="2909454" y="376594"/>
                </a:cubicBezTo>
                <a:cubicBezTo>
                  <a:pt x="2932314" y="396683"/>
                  <a:pt x="2974571" y="357891"/>
                  <a:pt x="2992582" y="372438"/>
                </a:cubicBezTo>
                <a:cubicBezTo>
                  <a:pt x="3010593" y="386985"/>
                  <a:pt x="3002280" y="436169"/>
                  <a:pt x="3017520" y="463878"/>
                </a:cubicBezTo>
                <a:cubicBezTo>
                  <a:pt x="3032760" y="491587"/>
                  <a:pt x="3068089" y="514447"/>
                  <a:pt x="3084022" y="538692"/>
                </a:cubicBezTo>
                <a:cubicBezTo>
                  <a:pt x="3099955" y="562937"/>
                  <a:pt x="3102033" y="580949"/>
                  <a:pt x="3113116" y="609351"/>
                </a:cubicBezTo>
                <a:cubicBezTo>
                  <a:pt x="3124199" y="637753"/>
                  <a:pt x="3156758" y="682087"/>
                  <a:pt x="3150523" y="709103"/>
                </a:cubicBezTo>
                <a:cubicBezTo>
                  <a:pt x="3144289" y="736119"/>
                  <a:pt x="3078480" y="747203"/>
                  <a:pt x="3075709" y="771449"/>
                </a:cubicBezTo>
                <a:cubicBezTo>
                  <a:pt x="3072938" y="795695"/>
                  <a:pt x="3121429" y="824789"/>
                  <a:pt x="3133898" y="854576"/>
                </a:cubicBezTo>
                <a:cubicBezTo>
                  <a:pt x="3146367" y="884363"/>
                  <a:pt x="3140132" y="916228"/>
                  <a:pt x="3150523" y="950172"/>
                </a:cubicBezTo>
                <a:cubicBezTo>
                  <a:pt x="3160914" y="984116"/>
                  <a:pt x="3201092" y="1028451"/>
                  <a:pt x="3196243" y="1058238"/>
                </a:cubicBezTo>
                <a:cubicBezTo>
                  <a:pt x="3191394" y="1088025"/>
                  <a:pt x="3145674" y="1126125"/>
                  <a:pt x="3121429" y="1128896"/>
                </a:cubicBezTo>
                <a:cubicBezTo>
                  <a:pt x="3097184" y="1131667"/>
                  <a:pt x="3081251" y="1054081"/>
                  <a:pt x="3050771" y="1074863"/>
                </a:cubicBezTo>
                <a:cubicBezTo>
                  <a:pt x="3020291" y="1095645"/>
                  <a:pt x="2967644" y="1200247"/>
                  <a:pt x="2938549" y="1253587"/>
                </a:cubicBezTo>
                <a:cubicBezTo>
                  <a:pt x="2909454" y="1306927"/>
                  <a:pt x="2897678" y="1367887"/>
                  <a:pt x="2876203" y="1394903"/>
                </a:cubicBezTo>
                <a:cubicBezTo>
                  <a:pt x="2854729" y="1421919"/>
                  <a:pt x="2839489" y="1403216"/>
                  <a:pt x="2809702" y="1415685"/>
                </a:cubicBezTo>
                <a:cubicBezTo>
                  <a:pt x="2779915" y="1428154"/>
                  <a:pt x="2723111" y="1448244"/>
                  <a:pt x="2697480" y="1469718"/>
                </a:cubicBezTo>
                <a:cubicBezTo>
                  <a:pt x="2671849" y="1491192"/>
                  <a:pt x="2639983" y="1525828"/>
                  <a:pt x="2655916" y="1544532"/>
                </a:cubicBezTo>
                <a:cubicBezTo>
                  <a:pt x="2671849" y="1563236"/>
                  <a:pt x="2773680" y="1554924"/>
                  <a:pt x="2793076" y="1581940"/>
                </a:cubicBezTo>
                <a:cubicBezTo>
                  <a:pt x="2812472" y="1608957"/>
                  <a:pt x="2784070" y="1697626"/>
                  <a:pt x="2772294" y="1706631"/>
                </a:cubicBezTo>
                <a:cubicBezTo>
                  <a:pt x="2760518" y="1715636"/>
                  <a:pt x="2741121" y="1633201"/>
                  <a:pt x="2722418" y="1635972"/>
                </a:cubicBezTo>
                <a:cubicBezTo>
                  <a:pt x="2703715" y="1638743"/>
                  <a:pt x="2642755" y="1674765"/>
                  <a:pt x="2660073" y="1723256"/>
                </a:cubicBezTo>
                <a:cubicBezTo>
                  <a:pt x="2677391" y="1771747"/>
                  <a:pt x="2806931" y="1881198"/>
                  <a:pt x="2826327" y="1926918"/>
                </a:cubicBezTo>
                <a:cubicBezTo>
                  <a:pt x="2845723" y="1972638"/>
                  <a:pt x="2801389" y="1989956"/>
                  <a:pt x="2776451" y="1997576"/>
                </a:cubicBezTo>
                <a:cubicBezTo>
                  <a:pt x="2751513" y="2005196"/>
                  <a:pt x="2689167" y="1962940"/>
                  <a:pt x="2676698" y="1972638"/>
                </a:cubicBezTo>
                <a:cubicBezTo>
                  <a:pt x="2664229" y="1982336"/>
                  <a:pt x="2689167" y="2025978"/>
                  <a:pt x="2701636" y="2055765"/>
                </a:cubicBezTo>
                <a:cubicBezTo>
                  <a:pt x="2714105" y="2085552"/>
                  <a:pt x="2721726" y="2141663"/>
                  <a:pt x="2751513" y="2151361"/>
                </a:cubicBezTo>
                <a:cubicBezTo>
                  <a:pt x="2781300" y="2161059"/>
                  <a:pt x="2858193" y="2111183"/>
                  <a:pt x="2880360" y="2113954"/>
                </a:cubicBezTo>
                <a:cubicBezTo>
                  <a:pt x="2902527" y="2116725"/>
                  <a:pt x="2894907" y="2153440"/>
                  <a:pt x="2884516" y="2167987"/>
                </a:cubicBezTo>
                <a:cubicBezTo>
                  <a:pt x="2874125" y="2182534"/>
                  <a:pt x="2818707" y="2190847"/>
                  <a:pt x="2818014" y="2201238"/>
                </a:cubicBezTo>
                <a:cubicBezTo>
                  <a:pt x="2817321" y="2211629"/>
                  <a:pt x="2876204" y="2221327"/>
                  <a:pt x="2880360" y="2230332"/>
                </a:cubicBezTo>
                <a:cubicBezTo>
                  <a:pt x="2884516" y="2239337"/>
                  <a:pt x="2843646" y="2244880"/>
                  <a:pt x="2842953" y="2255271"/>
                </a:cubicBezTo>
                <a:cubicBezTo>
                  <a:pt x="2842260" y="2265662"/>
                  <a:pt x="2881052" y="2282980"/>
                  <a:pt x="2876203" y="2292678"/>
                </a:cubicBezTo>
                <a:cubicBezTo>
                  <a:pt x="2871354" y="2302376"/>
                  <a:pt x="2835332" y="2305147"/>
                  <a:pt x="2813858" y="2313460"/>
                </a:cubicBezTo>
                <a:cubicBezTo>
                  <a:pt x="2792384" y="2321773"/>
                  <a:pt x="2743200" y="2333549"/>
                  <a:pt x="2747356" y="2342554"/>
                </a:cubicBezTo>
                <a:cubicBezTo>
                  <a:pt x="2751512" y="2351559"/>
                  <a:pt x="2824942" y="2343247"/>
                  <a:pt x="2838796" y="2367492"/>
                </a:cubicBezTo>
                <a:cubicBezTo>
                  <a:pt x="2852650" y="2391737"/>
                  <a:pt x="2821478" y="2460318"/>
                  <a:pt x="2830483" y="2488027"/>
                </a:cubicBezTo>
                <a:cubicBezTo>
                  <a:pt x="2839489" y="2515736"/>
                  <a:pt x="2874818" y="2528898"/>
                  <a:pt x="2892829" y="2533747"/>
                </a:cubicBezTo>
                <a:cubicBezTo>
                  <a:pt x="2910840" y="2538596"/>
                  <a:pt x="2932315" y="2508808"/>
                  <a:pt x="2938549" y="2517121"/>
                </a:cubicBezTo>
                <a:cubicBezTo>
                  <a:pt x="2944783" y="2525434"/>
                  <a:pt x="2935778" y="2557299"/>
                  <a:pt x="2930236" y="2583623"/>
                </a:cubicBezTo>
                <a:cubicBezTo>
                  <a:pt x="2924694" y="2609947"/>
                  <a:pt x="2892829" y="2659823"/>
                  <a:pt x="2905298" y="2675063"/>
                </a:cubicBezTo>
                <a:cubicBezTo>
                  <a:pt x="2917767" y="2690303"/>
                  <a:pt x="2986347" y="2668828"/>
                  <a:pt x="3005051" y="2675063"/>
                </a:cubicBezTo>
                <a:cubicBezTo>
                  <a:pt x="3023755" y="2681298"/>
                  <a:pt x="3026525" y="2702773"/>
                  <a:pt x="3017520" y="2712471"/>
                </a:cubicBezTo>
                <a:cubicBezTo>
                  <a:pt x="3008515" y="2722169"/>
                  <a:pt x="2962102" y="2719398"/>
                  <a:pt x="2951018" y="2733252"/>
                </a:cubicBezTo>
                <a:cubicBezTo>
                  <a:pt x="2939934" y="2747106"/>
                  <a:pt x="2944784" y="2783129"/>
                  <a:pt x="2951018" y="2795598"/>
                </a:cubicBezTo>
                <a:cubicBezTo>
                  <a:pt x="2957252" y="2808067"/>
                  <a:pt x="2973878" y="2796983"/>
                  <a:pt x="2988425" y="2808067"/>
                </a:cubicBezTo>
                <a:cubicBezTo>
                  <a:pt x="3002972" y="2819151"/>
                  <a:pt x="3020291" y="2836469"/>
                  <a:pt x="3038302" y="2862100"/>
                </a:cubicBezTo>
                <a:cubicBezTo>
                  <a:pt x="3056313" y="2887731"/>
                  <a:pt x="3068782" y="2925830"/>
                  <a:pt x="3096491" y="2961852"/>
                </a:cubicBezTo>
                <a:cubicBezTo>
                  <a:pt x="3124200" y="2997874"/>
                  <a:pt x="3182389" y="3067147"/>
                  <a:pt x="3204556" y="30782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Rectangle 260"/>
          <p:cNvSpPr/>
          <p:nvPr/>
        </p:nvSpPr>
        <p:spPr>
          <a:xfrm>
            <a:off x="568130" y="54343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TextBox 261"/>
          <p:cNvSpPr txBox="1"/>
          <p:nvPr/>
        </p:nvSpPr>
        <p:spPr>
          <a:xfrm>
            <a:off x="896055" y="573726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KOLTSO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10 January 1943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263" name="Picture 26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825" y="1725722"/>
            <a:ext cx="1004612" cy="1141441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1108836" y="3412489"/>
            <a:ext cx="70860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0                             10                            20                            30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281" name="Group 280"/>
          <p:cNvGrpSpPr/>
          <p:nvPr/>
        </p:nvGrpSpPr>
        <p:grpSpPr>
          <a:xfrm>
            <a:off x="1308391" y="3176338"/>
            <a:ext cx="6657846" cy="229185"/>
            <a:chOff x="2811007" y="3328992"/>
            <a:chExt cx="1317352" cy="208877"/>
          </a:xfrm>
        </p:grpSpPr>
        <p:sp>
          <p:nvSpPr>
            <p:cNvPr id="278" name="Rectangle 277"/>
            <p:cNvSpPr/>
            <p:nvPr/>
          </p:nvSpPr>
          <p:spPr>
            <a:xfrm>
              <a:off x="2811007" y="3328992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3246413" y="3331266"/>
              <a:ext cx="44131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3687046" y="3330737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8" name="TextBox 247"/>
          <p:cNvSpPr txBox="1"/>
          <p:nvPr/>
        </p:nvSpPr>
        <p:spPr>
          <a:xfrm rot="18220163">
            <a:off x="5582580" y="8199449"/>
            <a:ext cx="2074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i="1" dirty="0" err="1"/>
              <a:t>Rossoshka</a:t>
            </a:r>
            <a:r>
              <a:rPr lang="en-US" sz="1800" b="1" i="1" dirty="0"/>
              <a:t> River </a:t>
            </a:r>
          </a:p>
        </p:txBody>
      </p:sp>
      <p:sp>
        <p:nvSpPr>
          <p:cNvPr id="250" name="Freeform 249"/>
          <p:cNvSpPr/>
          <p:nvPr/>
        </p:nvSpPr>
        <p:spPr>
          <a:xfrm rot="1007978">
            <a:off x="10784279" y="11031738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TextBox 250"/>
          <p:cNvSpPr txBox="1"/>
          <p:nvPr/>
        </p:nvSpPr>
        <p:spPr>
          <a:xfrm>
            <a:off x="10119829" y="10410020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Voroponovo</a:t>
            </a:r>
            <a:endParaRPr lang="en-US" sz="2400" b="1" dirty="0"/>
          </a:p>
        </p:txBody>
      </p:sp>
      <p:sp>
        <p:nvSpPr>
          <p:cNvPr id="252" name="Freeform 251"/>
          <p:cNvSpPr/>
          <p:nvPr/>
        </p:nvSpPr>
        <p:spPr>
          <a:xfrm rot="1007978">
            <a:off x="2687201" y="10965477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TextBox 252"/>
          <p:cNvSpPr txBox="1"/>
          <p:nvPr/>
        </p:nvSpPr>
        <p:spPr>
          <a:xfrm>
            <a:off x="2022751" y="10343759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Marinovka</a:t>
            </a:r>
            <a:endParaRPr lang="en-US" sz="2400" b="1" dirty="0"/>
          </a:p>
        </p:txBody>
      </p:sp>
      <p:grpSp>
        <p:nvGrpSpPr>
          <p:cNvPr id="4" name="Group 3"/>
          <p:cNvGrpSpPr/>
          <p:nvPr/>
        </p:nvGrpSpPr>
        <p:grpSpPr>
          <a:xfrm>
            <a:off x="10217485" y="3559558"/>
            <a:ext cx="367696" cy="372533"/>
            <a:chOff x="10996990" y="3843867"/>
            <a:chExt cx="367696" cy="372533"/>
          </a:xfrm>
        </p:grpSpPr>
        <p:sp>
          <p:nvSpPr>
            <p:cNvPr id="2" name="Oval 1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 2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0" name="Group 369"/>
          <p:cNvGrpSpPr/>
          <p:nvPr/>
        </p:nvGrpSpPr>
        <p:grpSpPr>
          <a:xfrm rot="19293873">
            <a:off x="3634320" y="7500866"/>
            <a:ext cx="367696" cy="215705"/>
            <a:chOff x="10996990" y="3843867"/>
            <a:chExt cx="367696" cy="372533"/>
          </a:xfrm>
        </p:grpSpPr>
        <p:sp>
          <p:nvSpPr>
            <p:cNvPr id="371" name="Oval 37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Freeform 37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Freeform 37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0" name="Group 379"/>
          <p:cNvGrpSpPr/>
          <p:nvPr/>
        </p:nvGrpSpPr>
        <p:grpSpPr>
          <a:xfrm rot="19293873">
            <a:off x="3942169" y="7191329"/>
            <a:ext cx="367696" cy="215705"/>
            <a:chOff x="10996990" y="3843867"/>
            <a:chExt cx="367696" cy="372533"/>
          </a:xfrm>
        </p:grpSpPr>
        <p:sp>
          <p:nvSpPr>
            <p:cNvPr id="381" name="Oval 38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Freeform 38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Freeform 38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Freeform 38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5" name="Group 384"/>
          <p:cNvGrpSpPr/>
          <p:nvPr/>
        </p:nvGrpSpPr>
        <p:grpSpPr>
          <a:xfrm rot="19293873">
            <a:off x="3480519" y="7153504"/>
            <a:ext cx="367696" cy="215705"/>
            <a:chOff x="10996990" y="3843867"/>
            <a:chExt cx="367696" cy="372533"/>
          </a:xfrm>
        </p:grpSpPr>
        <p:sp>
          <p:nvSpPr>
            <p:cNvPr id="386" name="Oval 38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Freeform 38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Freeform 38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Freeform 38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0" name="Group 389"/>
          <p:cNvGrpSpPr/>
          <p:nvPr/>
        </p:nvGrpSpPr>
        <p:grpSpPr>
          <a:xfrm rot="18643463">
            <a:off x="4200248" y="7436057"/>
            <a:ext cx="367696" cy="215705"/>
            <a:chOff x="10996990" y="3843867"/>
            <a:chExt cx="367696" cy="372533"/>
          </a:xfrm>
        </p:grpSpPr>
        <p:sp>
          <p:nvSpPr>
            <p:cNvPr id="391" name="Oval 39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Freeform 39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Freeform 39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Freeform 39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5" name="Group 394"/>
          <p:cNvGrpSpPr/>
          <p:nvPr/>
        </p:nvGrpSpPr>
        <p:grpSpPr>
          <a:xfrm rot="18562318">
            <a:off x="4476127" y="7061175"/>
            <a:ext cx="367696" cy="215705"/>
            <a:chOff x="10996990" y="3843867"/>
            <a:chExt cx="367696" cy="372533"/>
          </a:xfrm>
        </p:grpSpPr>
        <p:sp>
          <p:nvSpPr>
            <p:cNvPr id="396" name="Oval 39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Freeform 39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Freeform 39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/>
          <p:cNvGrpSpPr/>
          <p:nvPr/>
        </p:nvGrpSpPr>
        <p:grpSpPr>
          <a:xfrm rot="20716797">
            <a:off x="4064534" y="6746364"/>
            <a:ext cx="367696" cy="215705"/>
            <a:chOff x="10996990" y="3843867"/>
            <a:chExt cx="367696" cy="372533"/>
          </a:xfrm>
        </p:grpSpPr>
        <p:sp>
          <p:nvSpPr>
            <p:cNvPr id="401" name="Oval 40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 40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Freeform 40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Freeform 40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5" name="Group 404"/>
          <p:cNvGrpSpPr/>
          <p:nvPr/>
        </p:nvGrpSpPr>
        <p:grpSpPr>
          <a:xfrm rot="19293873">
            <a:off x="3235789" y="6535005"/>
            <a:ext cx="367696" cy="215705"/>
            <a:chOff x="10996990" y="3843867"/>
            <a:chExt cx="367696" cy="372533"/>
          </a:xfrm>
        </p:grpSpPr>
        <p:sp>
          <p:nvSpPr>
            <p:cNvPr id="406" name="Oval 40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Freeform 40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Freeform 40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0" name="Group 409"/>
          <p:cNvGrpSpPr/>
          <p:nvPr/>
        </p:nvGrpSpPr>
        <p:grpSpPr>
          <a:xfrm rot="196003">
            <a:off x="8720872" y="14106378"/>
            <a:ext cx="367696" cy="215705"/>
            <a:chOff x="10996990" y="3843867"/>
            <a:chExt cx="367696" cy="372533"/>
          </a:xfrm>
        </p:grpSpPr>
        <p:sp>
          <p:nvSpPr>
            <p:cNvPr id="411" name="Oval 41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Freeform 41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 41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Freeform 41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5" name="Group 414"/>
          <p:cNvGrpSpPr/>
          <p:nvPr/>
        </p:nvGrpSpPr>
        <p:grpSpPr>
          <a:xfrm rot="20528096">
            <a:off x="4538421" y="6405967"/>
            <a:ext cx="367696" cy="215705"/>
            <a:chOff x="10996990" y="3843867"/>
            <a:chExt cx="367696" cy="372533"/>
          </a:xfrm>
        </p:grpSpPr>
        <p:sp>
          <p:nvSpPr>
            <p:cNvPr id="416" name="Oval 41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 41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Freeform 41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 41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0" name="Group 419"/>
          <p:cNvGrpSpPr/>
          <p:nvPr/>
        </p:nvGrpSpPr>
        <p:grpSpPr>
          <a:xfrm rot="19293873">
            <a:off x="3903506" y="7712452"/>
            <a:ext cx="367696" cy="215705"/>
            <a:chOff x="10996990" y="3843867"/>
            <a:chExt cx="367696" cy="372533"/>
          </a:xfrm>
        </p:grpSpPr>
        <p:sp>
          <p:nvSpPr>
            <p:cNvPr id="421" name="Oval 42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Freeform 42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 42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 42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5" name="Group 424"/>
          <p:cNvGrpSpPr/>
          <p:nvPr/>
        </p:nvGrpSpPr>
        <p:grpSpPr>
          <a:xfrm rot="19293873">
            <a:off x="4452765" y="6714102"/>
            <a:ext cx="367696" cy="215705"/>
            <a:chOff x="10996990" y="3843867"/>
            <a:chExt cx="367696" cy="372533"/>
          </a:xfrm>
        </p:grpSpPr>
        <p:sp>
          <p:nvSpPr>
            <p:cNvPr id="426" name="Oval 42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Freeform 42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 42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 42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0" name="Group 429"/>
          <p:cNvGrpSpPr/>
          <p:nvPr/>
        </p:nvGrpSpPr>
        <p:grpSpPr>
          <a:xfrm rot="19293873">
            <a:off x="2929877" y="8077915"/>
            <a:ext cx="367696" cy="215705"/>
            <a:chOff x="10996990" y="3843867"/>
            <a:chExt cx="367696" cy="372533"/>
          </a:xfrm>
        </p:grpSpPr>
        <p:sp>
          <p:nvSpPr>
            <p:cNvPr id="431" name="Oval 43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 43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 43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 43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Group 434"/>
          <p:cNvGrpSpPr/>
          <p:nvPr/>
        </p:nvGrpSpPr>
        <p:grpSpPr>
          <a:xfrm rot="19293873">
            <a:off x="2981915" y="8397584"/>
            <a:ext cx="367696" cy="215705"/>
            <a:chOff x="10996990" y="3843867"/>
            <a:chExt cx="367696" cy="372533"/>
          </a:xfrm>
        </p:grpSpPr>
        <p:sp>
          <p:nvSpPr>
            <p:cNvPr id="436" name="Oval 43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 43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 43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 43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0" name="Group 439"/>
          <p:cNvGrpSpPr/>
          <p:nvPr/>
        </p:nvGrpSpPr>
        <p:grpSpPr>
          <a:xfrm rot="19293873">
            <a:off x="5966727" y="4446333"/>
            <a:ext cx="367696" cy="215705"/>
            <a:chOff x="10996990" y="3843867"/>
            <a:chExt cx="367696" cy="372533"/>
          </a:xfrm>
        </p:grpSpPr>
        <p:sp>
          <p:nvSpPr>
            <p:cNvPr id="441" name="Oval 44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 44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 44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Freeform 44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5" name="Group 444"/>
          <p:cNvGrpSpPr/>
          <p:nvPr/>
        </p:nvGrpSpPr>
        <p:grpSpPr>
          <a:xfrm rot="19293873">
            <a:off x="5438901" y="4721397"/>
            <a:ext cx="367696" cy="215705"/>
            <a:chOff x="10996990" y="3843867"/>
            <a:chExt cx="367696" cy="372533"/>
          </a:xfrm>
        </p:grpSpPr>
        <p:sp>
          <p:nvSpPr>
            <p:cNvPr id="446" name="Oval 44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 44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 44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 44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0" name="Group 449"/>
          <p:cNvGrpSpPr/>
          <p:nvPr/>
        </p:nvGrpSpPr>
        <p:grpSpPr>
          <a:xfrm rot="18313427">
            <a:off x="5836628" y="5029915"/>
            <a:ext cx="367696" cy="215705"/>
            <a:chOff x="10996990" y="3843867"/>
            <a:chExt cx="367696" cy="372533"/>
          </a:xfrm>
        </p:grpSpPr>
        <p:sp>
          <p:nvSpPr>
            <p:cNvPr id="451" name="Oval 45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 45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 45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Freeform 45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5" name="Group 454"/>
          <p:cNvGrpSpPr/>
          <p:nvPr/>
        </p:nvGrpSpPr>
        <p:grpSpPr>
          <a:xfrm rot="19293873">
            <a:off x="4429504" y="5835466"/>
            <a:ext cx="367696" cy="215705"/>
            <a:chOff x="10996990" y="3843867"/>
            <a:chExt cx="367696" cy="372533"/>
          </a:xfrm>
        </p:grpSpPr>
        <p:sp>
          <p:nvSpPr>
            <p:cNvPr id="456" name="Oval 45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 45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 45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 45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0" name="Group 459"/>
          <p:cNvGrpSpPr/>
          <p:nvPr/>
        </p:nvGrpSpPr>
        <p:grpSpPr>
          <a:xfrm rot="17174118">
            <a:off x="1747846" y="10653847"/>
            <a:ext cx="367696" cy="215705"/>
            <a:chOff x="10996990" y="3843867"/>
            <a:chExt cx="367696" cy="372533"/>
          </a:xfrm>
        </p:grpSpPr>
        <p:sp>
          <p:nvSpPr>
            <p:cNvPr id="461" name="Oval 46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 46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Freeform 46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Freeform 46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5" name="Group 464"/>
          <p:cNvGrpSpPr/>
          <p:nvPr/>
        </p:nvGrpSpPr>
        <p:grpSpPr>
          <a:xfrm rot="19293873">
            <a:off x="1922549" y="9836091"/>
            <a:ext cx="367696" cy="215705"/>
            <a:chOff x="10996990" y="3843867"/>
            <a:chExt cx="367696" cy="372533"/>
          </a:xfrm>
        </p:grpSpPr>
        <p:sp>
          <p:nvSpPr>
            <p:cNvPr id="466" name="Oval 46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 46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 46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 46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469"/>
          <p:cNvGrpSpPr/>
          <p:nvPr/>
        </p:nvGrpSpPr>
        <p:grpSpPr>
          <a:xfrm rot="19293873">
            <a:off x="2130705" y="9308267"/>
            <a:ext cx="367696" cy="215705"/>
            <a:chOff x="10996990" y="3843867"/>
            <a:chExt cx="367696" cy="372533"/>
          </a:xfrm>
        </p:grpSpPr>
        <p:sp>
          <p:nvSpPr>
            <p:cNvPr id="471" name="Oval 47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Freeform 47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 47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Freeform 47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5" name="Group 474"/>
          <p:cNvGrpSpPr/>
          <p:nvPr/>
        </p:nvGrpSpPr>
        <p:grpSpPr>
          <a:xfrm rot="19293873">
            <a:off x="4098019" y="5639184"/>
            <a:ext cx="367696" cy="215705"/>
            <a:chOff x="10996990" y="3843867"/>
            <a:chExt cx="367696" cy="372533"/>
          </a:xfrm>
        </p:grpSpPr>
        <p:sp>
          <p:nvSpPr>
            <p:cNvPr id="476" name="Oval 47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 47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Freeform 47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47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0" name="Group 479"/>
          <p:cNvGrpSpPr/>
          <p:nvPr/>
        </p:nvGrpSpPr>
        <p:grpSpPr>
          <a:xfrm rot="19293873">
            <a:off x="3760010" y="5788620"/>
            <a:ext cx="367696" cy="215705"/>
            <a:chOff x="10996990" y="3843867"/>
            <a:chExt cx="367696" cy="372533"/>
          </a:xfrm>
        </p:grpSpPr>
        <p:sp>
          <p:nvSpPr>
            <p:cNvPr id="481" name="Oval 48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Freeform 48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Freeform 48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Freeform 48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5" name="Group 484"/>
          <p:cNvGrpSpPr/>
          <p:nvPr/>
        </p:nvGrpSpPr>
        <p:grpSpPr>
          <a:xfrm rot="19293873">
            <a:off x="4165028" y="6172288"/>
            <a:ext cx="367696" cy="215705"/>
            <a:chOff x="10996990" y="3843867"/>
            <a:chExt cx="367696" cy="372533"/>
          </a:xfrm>
        </p:grpSpPr>
        <p:sp>
          <p:nvSpPr>
            <p:cNvPr id="486" name="Oval 48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Freeform 48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Freeform 48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 48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0" name="Group 489"/>
          <p:cNvGrpSpPr/>
          <p:nvPr/>
        </p:nvGrpSpPr>
        <p:grpSpPr>
          <a:xfrm rot="19293873">
            <a:off x="3829984" y="6314014"/>
            <a:ext cx="367696" cy="215705"/>
            <a:chOff x="10996990" y="3843867"/>
            <a:chExt cx="367696" cy="372533"/>
          </a:xfrm>
        </p:grpSpPr>
        <p:sp>
          <p:nvSpPr>
            <p:cNvPr id="491" name="Oval 49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Freeform 49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Freeform 49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 49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5" name="Group 494"/>
          <p:cNvGrpSpPr/>
          <p:nvPr/>
        </p:nvGrpSpPr>
        <p:grpSpPr>
          <a:xfrm rot="19293873">
            <a:off x="4669074" y="6089269"/>
            <a:ext cx="367696" cy="215705"/>
            <a:chOff x="10996990" y="3843867"/>
            <a:chExt cx="367696" cy="372533"/>
          </a:xfrm>
        </p:grpSpPr>
        <p:sp>
          <p:nvSpPr>
            <p:cNvPr id="496" name="Oval 49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Freeform 49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Freeform 49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Freeform 49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0" name="Group 499"/>
          <p:cNvGrpSpPr/>
          <p:nvPr/>
        </p:nvGrpSpPr>
        <p:grpSpPr>
          <a:xfrm rot="19293873">
            <a:off x="3380493" y="6031749"/>
            <a:ext cx="367696" cy="215705"/>
            <a:chOff x="10996990" y="3843867"/>
            <a:chExt cx="367696" cy="372533"/>
          </a:xfrm>
        </p:grpSpPr>
        <p:sp>
          <p:nvSpPr>
            <p:cNvPr id="501" name="Oval 50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Freeform 50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Freeform 50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Freeform 50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Group 509"/>
          <p:cNvGrpSpPr/>
          <p:nvPr/>
        </p:nvGrpSpPr>
        <p:grpSpPr>
          <a:xfrm rot="19293873">
            <a:off x="5200991" y="6429056"/>
            <a:ext cx="367696" cy="215705"/>
            <a:chOff x="10996990" y="3843867"/>
            <a:chExt cx="367696" cy="372533"/>
          </a:xfrm>
        </p:grpSpPr>
        <p:sp>
          <p:nvSpPr>
            <p:cNvPr id="511" name="Oval 51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Freeform 51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Freeform 51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Freeform 51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5" name="Group 514"/>
          <p:cNvGrpSpPr/>
          <p:nvPr/>
        </p:nvGrpSpPr>
        <p:grpSpPr>
          <a:xfrm rot="19293873">
            <a:off x="5566871" y="6382209"/>
            <a:ext cx="367696" cy="215705"/>
            <a:chOff x="10996990" y="3843867"/>
            <a:chExt cx="367696" cy="372533"/>
          </a:xfrm>
        </p:grpSpPr>
        <p:sp>
          <p:nvSpPr>
            <p:cNvPr id="516" name="Oval 51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Freeform 51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Freeform 51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Freeform 51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0" name="Group 519"/>
          <p:cNvGrpSpPr/>
          <p:nvPr/>
        </p:nvGrpSpPr>
        <p:grpSpPr>
          <a:xfrm rot="19293873">
            <a:off x="4865356" y="6993588"/>
            <a:ext cx="367696" cy="215705"/>
            <a:chOff x="10996990" y="3843867"/>
            <a:chExt cx="367696" cy="372533"/>
          </a:xfrm>
        </p:grpSpPr>
        <p:sp>
          <p:nvSpPr>
            <p:cNvPr id="521" name="Oval 52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Freeform 52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Freeform 52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5" name="Group 524"/>
          <p:cNvGrpSpPr/>
          <p:nvPr/>
        </p:nvGrpSpPr>
        <p:grpSpPr>
          <a:xfrm rot="19293873">
            <a:off x="4943038" y="6687010"/>
            <a:ext cx="367696" cy="215705"/>
            <a:chOff x="10996990" y="3843867"/>
            <a:chExt cx="367696" cy="372533"/>
          </a:xfrm>
        </p:grpSpPr>
        <p:sp>
          <p:nvSpPr>
            <p:cNvPr id="526" name="Oval 52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Freeform 52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Freeform 52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Freeform 52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0" name="Group 529"/>
          <p:cNvGrpSpPr/>
          <p:nvPr/>
        </p:nvGrpSpPr>
        <p:grpSpPr>
          <a:xfrm rot="1478583">
            <a:off x="3199302" y="13696070"/>
            <a:ext cx="367696" cy="215705"/>
            <a:chOff x="10996990" y="3843867"/>
            <a:chExt cx="367696" cy="372533"/>
          </a:xfrm>
        </p:grpSpPr>
        <p:sp>
          <p:nvSpPr>
            <p:cNvPr id="531" name="Oval 53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Freeform 53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Freeform 53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Freeform 53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5" name="Group 534"/>
          <p:cNvGrpSpPr/>
          <p:nvPr/>
        </p:nvGrpSpPr>
        <p:grpSpPr>
          <a:xfrm rot="1478583">
            <a:off x="5063272" y="12781671"/>
            <a:ext cx="367696" cy="215705"/>
            <a:chOff x="10996990" y="3843867"/>
            <a:chExt cx="367696" cy="372533"/>
          </a:xfrm>
        </p:grpSpPr>
        <p:sp>
          <p:nvSpPr>
            <p:cNvPr id="536" name="Oval 53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Freeform 53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Freeform 53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Freeform 53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0" name="Group 539"/>
          <p:cNvGrpSpPr/>
          <p:nvPr/>
        </p:nvGrpSpPr>
        <p:grpSpPr>
          <a:xfrm rot="1478583">
            <a:off x="5110164" y="12277578"/>
            <a:ext cx="367696" cy="215705"/>
            <a:chOff x="10996990" y="3843867"/>
            <a:chExt cx="367696" cy="372533"/>
          </a:xfrm>
        </p:grpSpPr>
        <p:sp>
          <p:nvSpPr>
            <p:cNvPr id="541" name="Oval 54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Freeform 54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Freeform 54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Freeform 54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5" name="Group 544"/>
          <p:cNvGrpSpPr/>
          <p:nvPr/>
        </p:nvGrpSpPr>
        <p:grpSpPr>
          <a:xfrm rot="196003">
            <a:off x="7618902" y="14762871"/>
            <a:ext cx="367696" cy="215705"/>
            <a:chOff x="10996990" y="3843867"/>
            <a:chExt cx="367696" cy="372533"/>
          </a:xfrm>
        </p:grpSpPr>
        <p:sp>
          <p:nvSpPr>
            <p:cNvPr id="546" name="Oval 54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Freeform 54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Freeform 54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Freeform 54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0" name="Group 549"/>
          <p:cNvGrpSpPr/>
          <p:nvPr/>
        </p:nvGrpSpPr>
        <p:grpSpPr>
          <a:xfrm rot="196003">
            <a:off x="8076102" y="14352563"/>
            <a:ext cx="367696" cy="215705"/>
            <a:chOff x="10996990" y="3843867"/>
            <a:chExt cx="367696" cy="372533"/>
          </a:xfrm>
        </p:grpSpPr>
        <p:sp>
          <p:nvSpPr>
            <p:cNvPr id="551" name="Oval 55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Freeform 55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Freeform 55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Freeform 55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5" name="Group 554"/>
          <p:cNvGrpSpPr/>
          <p:nvPr/>
        </p:nvGrpSpPr>
        <p:grpSpPr>
          <a:xfrm rot="196003">
            <a:off x="7525118" y="14446346"/>
            <a:ext cx="367696" cy="215705"/>
            <a:chOff x="10996990" y="3843867"/>
            <a:chExt cx="367696" cy="372533"/>
          </a:xfrm>
        </p:grpSpPr>
        <p:sp>
          <p:nvSpPr>
            <p:cNvPr id="556" name="Oval 55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Freeform 55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Freeform 55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Freeform 55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0" name="Group 559"/>
          <p:cNvGrpSpPr/>
          <p:nvPr/>
        </p:nvGrpSpPr>
        <p:grpSpPr>
          <a:xfrm rot="219106">
            <a:off x="7278933" y="15126286"/>
            <a:ext cx="367696" cy="215705"/>
            <a:chOff x="10996990" y="3843867"/>
            <a:chExt cx="367696" cy="372533"/>
          </a:xfrm>
        </p:grpSpPr>
        <p:sp>
          <p:nvSpPr>
            <p:cNvPr id="561" name="Oval 56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Freeform 56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Freeform 56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Freeform 56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5" name="Group 564"/>
          <p:cNvGrpSpPr/>
          <p:nvPr/>
        </p:nvGrpSpPr>
        <p:grpSpPr>
          <a:xfrm rot="1478583">
            <a:off x="7302380" y="14047763"/>
            <a:ext cx="367696" cy="215705"/>
            <a:chOff x="10996990" y="3843867"/>
            <a:chExt cx="367696" cy="372533"/>
          </a:xfrm>
        </p:grpSpPr>
        <p:sp>
          <p:nvSpPr>
            <p:cNvPr id="566" name="Oval 56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Freeform 56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Freeform 56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Freeform 56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0" name="Group 569"/>
          <p:cNvGrpSpPr/>
          <p:nvPr/>
        </p:nvGrpSpPr>
        <p:grpSpPr>
          <a:xfrm rot="1478583">
            <a:off x="6516932" y="13754686"/>
            <a:ext cx="367696" cy="215705"/>
            <a:chOff x="10996990" y="3843867"/>
            <a:chExt cx="367696" cy="372533"/>
          </a:xfrm>
        </p:grpSpPr>
        <p:sp>
          <p:nvSpPr>
            <p:cNvPr id="571" name="Oval 57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Freeform 57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Freeform 57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Freeform 57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5" name="Group 574"/>
          <p:cNvGrpSpPr/>
          <p:nvPr/>
        </p:nvGrpSpPr>
        <p:grpSpPr>
          <a:xfrm rot="1478583">
            <a:off x="6153518" y="13379547"/>
            <a:ext cx="367696" cy="215705"/>
            <a:chOff x="10996990" y="3843867"/>
            <a:chExt cx="367696" cy="372533"/>
          </a:xfrm>
        </p:grpSpPr>
        <p:sp>
          <p:nvSpPr>
            <p:cNvPr id="576" name="Oval 57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Freeform 57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0" name="Group 579"/>
          <p:cNvGrpSpPr/>
          <p:nvPr/>
        </p:nvGrpSpPr>
        <p:grpSpPr>
          <a:xfrm rot="196003">
            <a:off x="9198787" y="14146327"/>
            <a:ext cx="367696" cy="215705"/>
            <a:chOff x="10996990" y="3843867"/>
            <a:chExt cx="367696" cy="372533"/>
          </a:xfrm>
        </p:grpSpPr>
        <p:sp>
          <p:nvSpPr>
            <p:cNvPr id="581" name="Oval 58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Freeform 58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Freeform 58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Freeform 58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5" name="Group 584"/>
          <p:cNvGrpSpPr/>
          <p:nvPr/>
        </p:nvGrpSpPr>
        <p:grpSpPr>
          <a:xfrm rot="19522605">
            <a:off x="10271505" y="13520451"/>
            <a:ext cx="367696" cy="215705"/>
            <a:chOff x="10996990" y="3843867"/>
            <a:chExt cx="367696" cy="372533"/>
          </a:xfrm>
        </p:grpSpPr>
        <p:sp>
          <p:nvSpPr>
            <p:cNvPr id="586" name="Oval 58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Freeform 58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Freeform 58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Freeform 58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" name="Group 589"/>
          <p:cNvGrpSpPr/>
          <p:nvPr/>
        </p:nvGrpSpPr>
        <p:grpSpPr>
          <a:xfrm rot="196003">
            <a:off x="9320114" y="14430413"/>
            <a:ext cx="367696" cy="215705"/>
            <a:chOff x="10996990" y="3843867"/>
            <a:chExt cx="367696" cy="372533"/>
          </a:xfrm>
        </p:grpSpPr>
        <p:sp>
          <p:nvSpPr>
            <p:cNvPr id="591" name="Oval 59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Freeform 59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Freeform 59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Freeform 59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5" name="Group 594"/>
          <p:cNvGrpSpPr/>
          <p:nvPr/>
        </p:nvGrpSpPr>
        <p:grpSpPr>
          <a:xfrm rot="196003">
            <a:off x="9075979" y="14721896"/>
            <a:ext cx="367696" cy="215705"/>
            <a:chOff x="10996990" y="3843867"/>
            <a:chExt cx="367696" cy="372533"/>
          </a:xfrm>
        </p:grpSpPr>
        <p:sp>
          <p:nvSpPr>
            <p:cNvPr id="596" name="Oval 59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Freeform 59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Freeform 59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Freeform 59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0" name="Group 599"/>
          <p:cNvGrpSpPr/>
          <p:nvPr/>
        </p:nvGrpSpPr>
        <p:grpSpPr>
          <a:xfrm rot="196003">
            <a:off x="8541839" y="15042973"/>
            <a:ext cx="367696" cy="215705"/>
            <a:chOff x="10996990" y="3843867"/>
            <a:chExt cx="367696" cy="372533"/>
          </a:xfrm>
        </p:grpSpPr>
        <p:sp>
          <p:nvSpPr>
            <p:cNvPr id="601" name="Oval 60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Freeform 60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Freeform 60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Freeform 60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5" name="Group 604"/>
          <p:cNvGrpSpPr/>
          <p:nvPr/>
        </p:nvGrpSpPr>
        <p:grpSpPr>
          <a:xfrm rot="196003">
            <a:off x="9090775" y="15065167"/>
            <a:ext cx="367696" cy="215705"/>
            <a:chOff x="10996990" y="3843867"/>
            <a:chExt cx="367696" cy="372533"/>
          </a:xfrm>
        </p:grpSpPr>
        <p:sp>
          <p:nvSpPr>
            <p:cNvPr id="606" name="Oval 60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Freeform 60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Freeform 60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Freeform 60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0" name="Group 609"/>
          <p:cNvGrpSpPr/>
          <p:nvPr/>
        </p:nvGrpSpPr>
        <p:grpSpPr>
          <a:xfrm rot="196003">
            <a:off x="9349707" y="15335936"/>
            <a:ext cx="367696" cy="215705"/>
            <a:chOff x="10996990" y="3843867"/>
            <a:chExt cx="367696" cy="372533"/>
          </a:xfrm>
        </p:grpSpPr>
        <p:sp>
          <p:nvSpPr>
            <p:cNvPr id="611" name="Oval 61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Freeform 61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Freeform 61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Freeform 61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5" name="Group 614"/>
          <p:cNvGrpSpPr/>
          <p:nvPr/>
        </p:nvGrpSpPr>
        <p:grpSpPr>
          <a:xfrm rot="196003">
            <a:off x="9664864" y="15535683"/>
            <a:ext cx="367696" cy="215705"/>
            <a:chOff x="10996990" y="3843867"/>
            <a:chExt cx="367696" cy="372533"/>
          </a:xfrm>
        </p:grpSpPr>
        <p:sp>
          <p:nvSpPr>
            <p:cNvPr id="616" name="Oval 61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Freeform 61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Freeform 61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Freeform 61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0" name="Group 619"/>
          <p:cNvGrpSpPr/>
          <p:nvPr/>
        </p:nvGrpSpPr>
        <p:grpSpPr>
          <a:xfrm rot="196003">
            <a:off x="9577567" y="14800316"/>
            <a:ext cx="367696" cy="215705"/>
            <a:chOff x="10996990" y="3843867"/>
            <a:chExt cx="367696" cy="372533"/>
          </a:xfrm>
        </p:grpSpPr>
        <p:sp>
          <p:nvSpPr>
            <p:cNvPr id="621" name="Oval 62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Freeform 62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Freeform 62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Freeform 62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5" name="Group 624"/>
          <p:cNvGrpSpPr/>
          <p:nvPr/>
        </p:nvGrpSpPr>
        <p:grpSpPr>
          <a:xfrm rot="196003">
            <a:off x="9836499" y="15071085"/>
            <a:ext cx="367696" cy="215705"/>
            <a:chOff x="10996990" y="3843867"/>
            <a:chExt cx="367696" cy="372533"/>
          </a:xfrm>
        </p:grpSpPr>
        <p:sp>
          <p:nvSpPr>
            <p:cNvPr id="626" name="Oval 62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Freeform 62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Freeform 62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Freeform 62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0" name="Group 629"/>
          <p:cNvGrpSpPr/>
          <p:nvPr/>
        </p:nvGrpSpPr>
        <p:grpSpPr>
          <a:xfrm rot="196003">
            <a:off x="10151656" y="15270832"/>
            <a:ext cx="367696" cy="215705"/>
            <a:chOff x="10996990" y="3843867"/>
            <a:chExt cx="367696" cy="372533"/>
          </a:xfrm>
        </p:grpSpPr>
        <p:sp>
          <p:nvSpPr>
            <p:cNvPr id="631" name="Oval 63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Freeform 63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Freeform 63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Freeform 63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5" name="Group 634"/>
          <p:cNvGrpSpPr/>
          <p:nvPr/>
        </p:nvGrpSpPr>
        <p:grpSpPr>
          <a:xfrm rot="18556193">
            <a:off x="10696153" y="13613667"/>
            <a:ext cx="367696" cy="215705"/>
            <a:chOff x="10996990" y="3843867"/>
            <a:chExt cx="367696" cy="372533"/>
          </a:xfrm>
        </p:grpSpPr>
        <p:sp>
          <p:nvSpPr>
            <p:cNvPr id="636" name="Oval 63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Freeform 63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Freeform 63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Freeform 63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0" name="Group 639"/>
          <p:cNvGrpSpPr/>
          <p:nvPr/>
        </p:nvGrpSpPr>
        <p:grpSpPr>
          <a:xfrm rot="18556193">
            <a:off x="10993556" y="13129835"/>
            <a:ext cx="367696" cy="215705"/>
            <a:chOff x="10996990" y="3843867"/>
            <a:chExt cx="367696" cy="372533"/>
          </a:xfrm>
        </p:grpSpPr>
        <p:sp>
          <p:nvSpPr>
            <p:cNvPr id="641" name="Oval 64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Freeform 64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Freeform 64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Freeform 64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5" name="Group 644"/>
          <p:cNvGrpSpPr/>
          <p:nvPr/>
        </p:nvGrpSpPr>
        <p:grpSpPr>
          <a:xfrm>
            <a:off x="9540009" y="4034687"/>
            <a:ext cx="367696" cy="372533"/>
            <a:chOff x="10996990" y="3843867"/>
            <a:chExt cx="367696" cy="372533"/>
          </a:xfrm>
        </p:grpSpPr>
        <p:sp>
          <p:nvSpPr>
            <p:cNvPr id="646" name="Oval 64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Freeform 64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Freeform 64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Freeform 64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0" name="Group 649"/>
          <p:cNvGrpSpPr/>
          <p:nvPr/>
        </p:nvGrpSpPr>
        <p:grpSpPr>
          <a:xfrm>
            <a:off x="11198480" y="3049850"/>
            <a:ext cx="367696" cy="372533"/>
            <a:chOff x="10996990" y="3843867"/>
            <a:chExt cx="367696" cy="372533"/>
          </a:xfrm>
        </p:grpSpPr>
        <p:sp>
          <p:nvSpPr>
            <p:cNvPr id="651" name="Oval 65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Freeform 65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Freeform 65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Freeform 65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5" name="Group 654"/>
          <p:cNvGrpSpPr/>
          <p:nvPr/>
        </p:nvGrpSpPr>
        <p:grpSpPr>
          <a:xfrm rot="1721687">
            <a:off x="12292958" y="2709485"/>
            <a:ext cx="367696" cy="215705"/>
            <a:chOff x="10996990" y="3843867"/>
            <a:chExt cx="367696" cy="372533"/>
          </a:xfrm>
        </p:grpSpPr>
        <p:sp>
          <p:nvSpPr>
            <p:cNvPr id="656" name="Oval 65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Freeform 65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Freeform 65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Freeform 65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0" name="Group 659"/>
          <p:cNvGrpSpPr/>
          <p:nvPr/>
        </p:nvGrpSpPr>
        <p:grpSpPr>
          <a:xfrm rot="20191335">
            <a:off x="10169780" y="13946450"/>
            <a:ext cx="367696" cy="372533"/>
            <a:chOff x="10996990" y="3843867"/>
            <a:chExt cx="367696" cy="372533"/>
          </a:xfrm>
        </p:grpSpPr>
        <p:sp>
          <p:nvSpPr>
            <p:cNvPr id="661" name="Oval 66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Freeform 66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Freeform 66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Freeform 66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5" name="Group 664"/>
          <p:cNvGrpSpPr/>
          <p:nvPr/>
        </p:nvGrpSpPr>
        <p:grpSpPr>
          <a:xfrm rot="16755685">
            <a:off x="16487053" y="9830185"/>
            <a:ext cx="367696" cy="372533"/>
            <a:chOff x="10996990" y="3843867"/>
            <a:chExt cx="367696" cy="372533"/>
          </a:xfrm>
        </p:grpSpPr>
        <p:sp>
          <p:nvSpPr>
            <p:cNvPr id="666" name="Oval 66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Freeform 66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Freeform 66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Freeform 66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0" name="Group 669"/>
          <p:cNvGrpSpPr/>
          <p:nvPr/>
        </p:nvGrpSpPr>
        <p:grpSpPr>
          <a:xfrm rot="16755685">
            <a:off x="16354121" y="8242336"/>
            <a:ext cx="367696" cy="372533"/>
            <a:chOff x="10996990" y="3843867"/>
            <a:chExt cx="367696" cy="372533"/>
          </a:xfrm>
        </p:grpSpPr>
        <p:sp>
          <p:nvSpPr>
            <p:cNvPr id="671" name="Oval 67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Freeform 67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Freeform 67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Freeform 67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5" name="Group 674"/>
          <p:cNvGrpSpPr/>
          <p:nvPr/>
        </p:nvGrpSpPr>
        <p:grpSpPr>
          <a:xfrm rot="1721687">
            <a:off x="12204196" y="3319085"/>
            <a:ext cx="367696" cy="215705"/>
            <a:chOff x="10996990" y="3843867"/>
            <a:chExt cx="367696" cy="372533"/>
          </a:xfrm>
        </p:grpSpPr>
        <p:sp>
          <p:nvSpPr>
            <p:cNvPr id="676" name="Oval 67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Freeform 67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Freeform 67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Freeform 67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0" name="Group 679"/>
          <p:cNvGrpSpPr/>
          <p:nvPr/>
        </p:nvGrpSpPr>
        <p:grpSpPr>
          <a:xfrm rot="1721687">
            <a:off x="13456892" y="2878631"/>
            <a:ext cx="367696" cy="215705"/>
            <a:chOff x="10996990" y="3843867"/>
            <a:chExt cx="367696" cy="372533"/>
          </a:xfrm>
        </p:grpSpPr>
        <p:sp>
          <p:nvSpPr>
            <p:cNvPr id="681" name="Oval 68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Freeform 68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Freeform 68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Freeform 68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5" name="Group 684"/>
          <p:cNvGrpSpPr/>
          <p:nvPr/>
        </p:nvGrpSpPr>
        <p:grpSpPr>
          <a:xfrm rot="1721687">
            <a:off x="14634224" y="4387559"/>
            <a:ext cx="367696" cy="215705"/>
            <a:chOff x="10996990" y="3843867"/>
            <a:chExt cx="367696" cy="372533"/>
          </a:xfrm>
        </p:grpSpPr>
        <p:sp>
          <p:nvSpPr>
            <p:cNvPr id="686" name="Oval 68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Freeform 68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Freeform 68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Freeform 68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0" name="Group 689"/>
          <p:cNvGrpSpPr/>
          <p:nvPr/>
        </p:nvGrpSpPr>
        <p:grpSpPr>
          <a:xfrm rot="1721687">
            <a:off x="14801697" y="3645656"/>
            <a:ext cx="367696" cy="215705"/>
            <a:chOff x="10996990" y="3843867"/>
            <a:chExt cx="367696" cy="372533"/>
          </a:xfrm>
        </p:grpSpPr>
        <p:sp>
          <p:nvSpPr>
            <p:cNvPr id="691" name="Oval 69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Freeform 69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Freeform 69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Freeform 69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5" name="Group 694"/>
          <p:cNvGrpSpPr/>
          <p:nvPr/>
        </p:nvGrpSpPr>
        <p:grpSpPr>
          <a:xfrm rot="1721687">
            <a:off x="13125296" y="3612162"/>
            <a:ext cx="367696" cy="215705"/>
            <a:chOff x="10996990" y="3843867"/>
            <a:chExt cx="367696" cy="372533"/>
          </a:xfrm>
        </p:grpSpPr>
        <p:sp>
          <p:nvSpPr>
            <p:cNvPr id="696" name="Oval 69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Freeform 69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Freeform 69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Freeform 69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0" name="Group 699"/>
          <p:cNvGrpSpPr/>
          <p:nvPr/>
        </p:nvGrpSpPr>
        <p:grpSpPr>
          <a:xfrm rot="1721687">
            <a:off x="13575798" y="4585177"/>
            <a:ext cx="367696" cy="215705"/>
            <a:chOff x="10996990" y="3843867"/>
            <a:chExt cx="367696" cy="372533"/>
          </a:xfrm>
        </p:grpSpPr>
        <p:sp>
          <p:nvSpPr>
            <p:cNvPr id="701" name="Oval 70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Freeform 70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Freeform 70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Freeform 70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5" name="Group 704"/>
          <p:cNvGrpSpPr/>
          <p:nvPr/>
        </p:nvGrpSpPr>
        <p:grpSpPr>
          <a:xfrm rot="1721687">
            <a:off x="15605564" y="4891652"/>
            <a:ext cx="367696" cy="215705"/>
            <a:chOff x="10996990" y="3843867"/>
            <a:chExt cx="367696" cy="372533"/>
          </a:xfrm>
        </p:grpSpPr>
        <p:sp>
          <p:nvSpPr>
            <p:cNvPr id="706" name="Oval 70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Freeform 70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Freeform 70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Freeform 70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0" name="Group 709"/>
          <p:cNvGrpSpPr/>
          <p:nvPr/>
        </p:nvGrpSpPr>
        <p:grpSpPr>
          <a:xfrm rot="18055523">
            <a:off x="15175159" y="9611029"/>
            <a:ext cx="367696" cy="215705"/>
            <a:chOff x="10996990" y="3843867"/>
            <a:chExt cx="367696" cy="372533"/>
          </a:xfrm>
        </p:grpSpPr>
        <p:sp>
          <p:nvSpPr>
            <p:cNvPr id="711" name="Oval 71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Freeform 71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Freeform 71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Freeform 71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5" name="Group 714"/>
          <p:cNvGrpSpPr/>
          <p:nvPr/>
        </p:nvGrpSpPr>
        <p:grpSpPr>
          <a:xfrm rot="16755685">
            <a:off x="15888547" y="9173483"/>
            <a:ext cx="367696" cy="372533"/>
            <a:chOff x="10996990" y="3843867"/>
            <a:chExt cx="367696" cy="372533"/>
          </a:xfrm>
        </p:grpSpPr>
        <p:sp>
          <p:nvSpPr>
            <p:cNvPr id="716" name="Oval 71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Freeform 71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Freeform 71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Freeform 71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0" name="Group 719"/>
          <p:cNvGrpSpPr/>
          <p:nvPr/>
        </p:nvGrpSpPr>
        <p:grpSpPr>
          <a:xfrm rot="18055523">
            <a:off x="15262244" y="10145267"/>
            <a:ext cx="367696" cy="215705"/>
            <a:chOff x="10996990" y="3843867"/>
            <a:chExt cx="367696" cy="372533"/>
          </a:xfrm>
        </p:grpSpPr>
        <p:sp>
          <p:nvSpPr>
            <p:cNvPr id="721" name="Oval 72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Freeform 72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Freeform 72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Freeform 72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5" name="Group 724"/>
          <p:cNvGrpSpPr/>
          <p:nvPr/>
        </p:nvGrpSpPr>
        <p:grpSpPr>
          <a:xfrm rot="18055523">
            <a:off x="15620637" y="10126844"/>
            <a:ext cx="367696" cy="215705"/>
            <a:chOff x="10996990" y="3843867"/>
            <a:chExt cx="367696" cy="372533"/>
          </a:xfrm>
        </p:grpSpPr>
        <p:sp>
          <p:nvSpPr>
            <p:cNvPr id="726" name="Oval 72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Freeform 72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Freeform 72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Freeform 72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0" name="Group 729"/>
          <p:cNvGrpSpPr/>
          <p:nvPr/>
        </p:nvGrpSpPr>
        <p:grpSpPr>
          <a:xfrm rot="18055523">
            <a:off x="15451488" y="10600791"/>
            <a:ext cx="367696" cy="215705"/>
            <a:chOff x="10996990" y="3843867"/>
            <a:chExt cx="367696" cy="372533"/>
          </a:xfrm>
        </p:grpSpPr>
        <p:sp>
          <p:nvSpPr>
            <p:cNvPr id="731" name="Oval 73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Freeform 73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Freeform 73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Freeform 73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5" name="Group 734"/>
          <p:cNvGrpSpPr/>
          <p:nvPr/>
        </p:nvGrpSpPr>
        <p:grpSpPr>
          <a:xfrm rot="18055523">
            <a:off x="15779734" y="9703138"/>
            <a:ext cx="367696" cy="215705"/>
            <a:chOff x="10996990" y="3843867"/>
            <a:chExt cx="367696" cy="372533"/>
          </a:xfrm>
        </p:grpSpPr>
        <p:sp>
          <p:nvSpPr>
            <p:cNvPr id="736" name="Oval 73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Freeform 73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Freeform 73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Freeform 73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0" name="Group 739"/>
          <p:cNvGrpSpPr/>
          <p:nvPr/>
        </p:nvGrpSpPr>
        <p:grpSpPr>
          <a:xfrm rot="18055523">
            <a:off x="16218511" y="9579209"/>
            <a:ext cx="367696" cy="215705"/>
            <a:chOff x="10996990" y="3843867"/>
            <a:chExt cx="367696" cy="372533"/>
          </a:xfrm>
        </p:grpSpPr>
        <p:sp>
          <p:nvSpPr>
            <p:cNvPr id="741" name="Oval 74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Freeform 74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Freeform 74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Freeform 74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5" name="Group 744"/>
          <p:cNvGrpSpPr/>
          <p:nvPr/>
        </p:nvGrpSpPr>
        <p:grpSpPr>
          <a:xfrm rot="18055523">
            <a:off x="16637194" y="9299530"/>
            <a:ext cx="367696" cy="215705"/>
            <a:chOff x="10996990" y="3843867"/>
            <a:chExt cx="367696" cy="372533"/>
          </a:xfrm>
        </p:grpSpPr>
        <p:sp>
          <p:nvSpPr>
            <p:cNvPr id="746" name="Oval 74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Freeform 74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Freeform 74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Freeform 74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0" name="Group 749"/>
          <p:cNvGrpSpPr/>
          <p:nvPr/>
        </p:nvGrpSpPr>
        <p:grpSpPr>
          <a:xfrm rot="18055523">
            <a:off x="14925625" y="10180436"/>
            <a:ext cx="367696" cy="215705"/>
            <a:chOff x="10996990" y="3843867"/>
            <a:chExt cx="367696" cy="372533"/>
          </a:xfrm>
        </p:grpSpPr>
        <p:sp>
          <p:nvSpPr>
            <p:cNvPr id="751" name="Oval 75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Freeform 75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Freeform 75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Freeform 75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5" name="Group 754"/>
          <p:cNvGrpSpPr/>
          <p:nvPr/>
        </p:nvGrpSpPr>
        <p:grpSpPr>
          <a:xfrm rot="18055523">
            <a:off x="14987590" y="10639310"/>
            <a:ext cx="367696" cy="215705"/>
            <a:chOff x="10996990" y="3843867"/>
            <a:chExt cx="367696" cy="372533"/>
          </a:xfrm>
        </p:grpSpPr>
        <p:sp>
          <p:nvSpPr>
            <p:cNvPr id="756" name="Oval 75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Freeform 75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Freeform 75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Freeform 75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0" name="Group 759"/>
          <p:cNvGrpSpPr/>
          <p:nvPr/>
        </p:nvGrpSpPr>
        <p:grpSpPr>
          <a:xfrm rot="1721687">
            <a:off x="14019817" y="4215499"/>
            <a:ext cx="367696" cy="215705"/>
            <a:chOff x="10996990" y="3843867"/>
            <a:chExt cx="367696" cy="372533"/>
          </a:xfrm>
        </p:grpSpPr>
        <p:sp>
          <p:nvSpPr>
            <p:cNvPr id="761" name="Oval 76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Freeform 76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Freeform 76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Freeform 76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5" name="Group 764"/>
          <p:cNvGrpSpPr/>
          <p:nvPr/>
        </p:nvGrpSpPr>
        <p:grpSpPr>
          <a:xfrm rot="5036103">
            <a:off x="1485696" y="11396310"/>
            <a:ext cx="367696" cy="215705"/>
            <a:chOff x="10996990" y="3843867"/>
            <a:chExt cx="367696" cy="372533"/>
          </a:xfrm>
        </p:grpSpPr>
        <p:sp>
          <p:nvSpPr>
            <p:cNvPr id="766" name="Oval 76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Freeform 76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Freeform 76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Freeform 76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0" name="Group 769"/>
          <p:cNvGrpSpPr/>
          <p:nvPr/>
        </p:nvGrpSpPr>
        <p:grpSpPr>
          <a:xfrm rot="1478583">
            <a:off x="2850668" y="11866760"/>
            <a:ext cx="367696" cy="215705"/>
            <a:chOff x="10996990" y="3843867"/>
            <a:chExt cx="367696" cy="372533"/>
          </a:xfrm>
        </p:grpSpPr>
        <p:sp>
          <p:nvSpPr>
            <p:cNvPr id="771" name="Oval 77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Freeform 77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Freeform 77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Freeform 77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5" name="Group 774"/>
          <p:cNvGrpSpPr/>
          <p:nvPr/>
        </p:nvGrpSpPr>
        <p:grpSpPr>
          <a:xfrm rot="1478583">
            <a:off x="3837954" y="12217943"/>
            <a:ext cx="367696" cy="215705"/>
            <a:chOff x="10996990" y="3843867"/>
            <a:chExt cx="367696" cy="372533"/>
          </a:xfrm>
        </p:grpSpPr>
        <p:sp>
          <p:nvSpPr>
            <p:cNvPr id="776" name="Oval 77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Freeform 77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Freeform 77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Freeform 77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0" name="Group 779"/>
          <p:cNvGrpSpPr/>
          <p:nvPr/>
        </p:nvGrpSpPr>
        <p:grpSpPr>
          <a:xfrm rot="20116266">
            <a:off x="11246255" y="1027704"/>
            <a:ext cx="1334661" cy="3484611"/>
            <a:chOff x="8044362" y="8434003"/>
            <a:chExt cx="1334661" cy="3484611"/>
          </a:xfrm>
        </p:grpSpPr>
        <p:sp>
          <p:nvSpPr>
            <p:cNvPr id="781" name="Freeform 780"/>
            <p:cNvSpPr/>
            <p:nvPr/>
          </p:nvSpPr>
          <p:spPr>
            <a:xfrm rot="868831">
              <a:off x="8044362" y="8434003"/>
              <a:ext cx="1334661" cy="3484611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  <a:gd name="connsiteX0" fmla="*/ 0 w 1334661"/>
                <a:gd name="connsiteY0" fmla="*/ 3484611 h 3484611"/>
                <a:gd name="connsiteX1" fmla="*/ 1334661 w 1334661"/>
                <a:gd name="connsiteY1" fmla="*/ 0 h 348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4661" h="3484611">
                  <a:moveTo>
                    <a:pt x="0" y="3484611"/>
                  </a:moveTo>
                  <a:lnTo>
                    <a:pt x="1334661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2" name="Group 781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783" name="Rectangle 782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" name="Rectangle 783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785" name="Group 784"/>
          <p:cNvGrpSpPr/>
          <p:nvPr/>
        </p:nvGrpSpPr>
        <p:grpSpPr>
          <a:xfrm rot="5928667">
            <a:off x="4695572" y="4508846"/>
            <a:ext cx="932217" cy="2433453"/>
            <a:chOff x="7919332" y="9418150"/>
            <a:chExt cx="932217" cy="2433453"/>
          </a:xfrm>
        </p:grpSpPr>
        <p:sp>
          <p:nvSpPr>
            <p:cNvPr id="786" name="Freeform 785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7" name="Group 786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788" name="Rectangle 787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Rectangle 788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505" name="Group 504"/>
          <p:cNvGrpSpPr/>
          <p:nvPr/>
        </p:nvGrpSpPr>
        <p:grpSpPr>
          <a:xfrm rot="19293873">
            <a:off x="5023686" y="6162801"/>
            <a:ext cx="367696" cy="215705"/>
            <a:chOff x="10996990" y="3843867"/>
            <a:chExt cx="367696" cy="372533"/>
          </a:xfrm>
        </p:grpSpPr>
        <p:sp>
          <p:nvSpPr>
            <p:cNvPr id="506" name="Oval 50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Freeform 50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Freeform 50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Freeform 50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0" name="Group 789"/>
          <p:cNvGrpSpPr/>
          <p:nvPr/>
        </p:nvGrpSpPr>
        <p:grpSpPr>
          <a:xfrm rot="7067404">
            <a:off x="2831938" y="6050264"/>
            <a:ext cx="932217" cy="2433453"/>
            <a:chOff x="7919332" y="9418150"/>
            <a:chExt cx="932217" cy="2433453"/>
          </a:xfrm>
        </p:grpSpPr>
        <p:sp>
          <p:nvSpPr>
            <p:cNvPr id="791" name="Freeform 790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2" name="Group 791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793" name="Rectangle 792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" name="Rectangle 793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55" name="Group 354"/>
          <p:cNvGrpSpPr/>
          <p:nvPr/>
        </p:nvGrpSpPr>
        <p:grpSpPr>
          <a:xfrm rot="18716279">
            <a:off x="2565035" y="6893744"/>
            <a:ext cx="367696" cy="215705"/>
            <a:chOff x="10996990" y="3843867"/>
            <a:chExt cx="367696" cy="372533"/>
          </a:xfrm>
        </p:grpSpPr>
        <p:sp>
          <p:nvSpPr>
            <p:cNvPr id="356" name="Oval 35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Freeform 35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Freeform 35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0" name="Group 359"/>
          <p:cNvGrpSpPr/>
          <p:nvPr/>
        </p:nvGrpSpPr>
        <p:grpSpPr>
          <a:xfrm rot="18716279">
            <a:off x="2714815" y="7169373"/>
            <a:ext cx="367696" cy="215705"/>
            <a:chOff x="10996990" y="3843867"/>
            <a:chExt cx="367696" cy="372533"/>
          </a:xfrm>
        </p:grpSpPr>
        <p:sp>
          <p:nvSpPr>
            <p:cNvPr id="361" name="Oval 360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Freeform 361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5" name="Group 364"/>
          <p:cNvGrpSpPr/>
          <p:nvPr/>
        </p:nvGrpSpPr>
        <p:grpSpPr>
          <a:xfrm rot="18716279">
            <a:off x="2871050" y="7421391"/>
            <a:ext cx="367696" cy="215705"/>
            <a:chOff x="10996990" y="3843867"/>
            <a:chExt cx="367696" cy="372533"/>
          </a:xfrm>
        </p:grpSpPr>
        <p:sp>
          <p:nvSpPr>
            <p:cNvPr id="366" name="Oval 36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Freeform 36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5" name="Group 374"/>
          <p:cNvGrpSpPr/>
          <p:nvPr/>
        </p:nvGrpSpPr>
        <p:grpSpPr>
          <a:xfrm rot="18716279">
            <a:off x="2982847" y="7712624"/>
            <a:ext cx="367696" cy="215705"/>
            <a:chOff x="10996990" y="3843867"/>
            <a:chExt cx="367696" cy="372533"/>
          </a:xfrm>
        </p:grpSpPr>
        <p:sp>
          <p:nvSpPr>
            <p:cNvPr id="376" name="Oval 375"/>
            <p:cNvSpPr/>
            <p:nvPr/>
          </p:nvSpPr>
          <p:spPr>
            <a:xfrm>
              <a:off x="10996990" y="3843867"/>
              <a:ext cx="367696" cy="37253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Freeform 376"/>
            <p:cNvSpPr/>
            <p:nvPr/>
          </p:nvSpPr>
          <p:spPr>
            <a:xfrm>
              <a:off x="11176000" y="3899505"/>
              <a:ext cx="4838" cy="263676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" h="263676">
                  <a:moveTo>
                    <a:pt x="0" y="0"/>
                  </a:moveTo>
                  <a:cubicBezTo>
                    <a:pt x="1613" y="87892"/>
                    <a:pt x="3225" y="175784"/>
                    <a:pt x="4838" y="263676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Freeform 377"/>
            <p:cNvSpPr/>
            <p:nvPr/>
          </p:nvSpPr>
          <p:spPr>
            <a:xfrm>
              <a:off x="11240847" y="3976909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Freeform 378"/>
            <p:cNvSpPr/>
            <p:nvPr/>
          </p:nvSpPr>
          <p:spPr>
            <a:xfrm>
              <a:off x="11119895" y="3979328"/>
              <a:ext cx="932" cy="108862"/>
            </a:xfrm>
            <a:custGeom>
              <a:avLst/>
              <a:gdLst>
                <a:gd name="connsiteX0" fmla="*/ 0 w 4838"/>
                <a:gd name="connsiteY0" fmla="*/ 0 h 263676"/>
                <a:gd name="connsiteX1" fmla="*/ 4838 w 4838"/>
                <a:gd name="connsiteY1" fmla="*/ 263676 h 263676"/>
                <a:gd name="connsiteX0" fmla="*/ 961 w 1922"/>
                <a:gd name="connsiteY0" fmla="*/ 0 h 3578"/>
                <a:gd name="connsiteX1" fmla="*/ 961 w 1922"/>
                <a:gd name="connsiteY1" fmla="*/ 3578 h 3578"/>
                <a:gd name="connsiteX0" fmla="*/ 5011 w 10022"/>
                <a:gd name="connsiteY0" fmla="*/ 0 h 11539"/>
                <a:gd name="connsiteX1" fmla="*/ 5011 w 10022"/>
                <a:gd name="connsiteY1" fmla="*/ 11539 h 1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22" h="11539">
                  <a:moveTo>
                    <a:pt x="5011" y="0"/>
                  </a:moveTo>
                  <a:cubicBezTo>
                    <a:pt x="22358" y="9315"/>
                    <a:pt x="-12336" y="2224"/>
                    <a:pt x="5011" y="11539"/>
                  </a:cubicBezTo>
                </a:path>
              </a:pathLst>
            </a:custGeom>
            <a:noFill/>
            <a:ln w="3810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95" name="Group 794"/>
          <p:cNvGrpSpPr/>
          <p:nvPr/>
        </p:nvGrpSpPr>
        <p:grpSpPr>
          <a:xfrm rot="333766">
            <a:off x="2727911" y="11225885"/>
            <a:ext cx="932217" cy="2433453"/>
            <a:chOff x="7919332" y="9418150"/>
            <a:chExt cx="932217" cy="2433453"/>
          </a:xfrm>
        </p:grpSpPr>
        <p:sp>
          <p:nvSpPr>
            <p:cNvPr id="796" name="Freeform 795"/>
            <p:cNvSpPr/>
            <p:nvPr/>
          </p:nvSpPr>
          <p:spPr>
            <a:xfrm rot="868831">
              <a:off x="7919332" y="9418150"/>
              <a:ext cx="932217" cy="24334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2217" h="2433453">
                  <a:moveTo>
                    <a:pt x="0" y="2433453"/>
                  </a:moveTo>
                  <a:lnTo>
                    <a:pt x="93221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7" name="Group 796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798" name="Rectangle 797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" name="Rectangle 798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800" name="Group 799"/>
          <p:cNvGrpSpPr/>
          <p:nvPr/>
        </p:nvGrpSpPr>
        <p:grpSpPr>
          <a:xfrm rot="20302277">
            <a:off x="7948996" y="13938213"/>
            <a:ext cx="832874" cy="2181640"/>
            <a:chOff x="8048580" y="9434571"/>
            <a:chExt cx="832874" cy="2181640"/>
          </a:xfrm>
        </p:grpSpPr>
        <p:sp>
          <p:nvSpPr>
            <p:cNvPr id="801" name="Freeform 800"/>
            <p:cNvSpPr/>
            <p:nvPr/>
          </p:nvSpPr>
          <p:spPr>
            <a:xfrm rot="868831">
              <a:off x="8048580" y="9434571"/>
              <a:ext cx="832874" cy="218164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  <a:gd name="connsiteX0" fmla="*/ 0 w 1458776"/>
                <a:gd name="connsiteY0" fmla="*/ 3830369 h 3830369"/>
                <a:gd name="connsiteX1" fmla="*/ 1458776 w 1458776"/>
                <a:gd name="connsiteY1" fmla="*/ 0 h 3830369"/>
                <a:gd name="connsiteX0" fmla="*/ 0 w 1036052"/>
                <a:gd name="connsiteY0" fmla="*/ 2714530 h 2714530"/>
                <a:gd name="connsiteX1" fmla="*/ 1036052 w 1036052"/>
                <a:gd name="connsiteY1" fmla="*/ 0 h 2714530"/>
                <a:gd name="connsiteX0" fmla="*/ 0 w 1061472"/>
                <a:gd name="connsiteY0" fmla="*/ 2736662 h 2736662"/>
                <a:gd name="connsiteX1" fmla="*/ 1061472 w 1061472"/>
                <a:gd name="connsiteY1" fmla="*/ 0 h 2736662"/>
                <a:gd name="connsiteX0" fmla="*/ 0 w 932217"/>
                <a:gd name="connsiteY0" fmla="*/ 2433453 h 2433453"/>
                <a:gd name="connsiteX1" fmla="*/ 932217 w 932217"/>
                <a:gd name="connsiteY1" fmla="*/ 0 h 2433453"/>
                <a:gd name="connsiteX0" fmla="*/ 0 w 832874"/>
                <a:gd name="connsiteY0" fmla="*/ 2181640 h 2181640"/>
                <a:gd name="connsiteX1" fmla="*/ 832874 w 832874"/>
                <a:gd name="connsiteY1" fmla="*/ 0 h 218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32874" h="2181640">
                  <a:moveTo>
                    <a:pt x="0" y="2181640"/>
                  </a:moveTo>
                  <a:lnTo>
                    <a:pt x="832874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2" name="Group 801"/>
            <p:cNvGrpSpPr/>
            <p:nvPr/>
          </p:nvGrpSpPr>
          <p:grpSpPr>
            <a:xfrm rot="18320677">
              <a:off x="7879801" y="10477755"/>
              <a:ext cx="1062723" cy="296596"/>
              <a:chOff x="13330299" y="26123431"/>
              <a:chExt cx="1062723" cy="296596"/>
            </a:xfrm>
          </p:grpSpPr>
          <p:sp>
            <p:nvSpPr>
              <p:cNvPr id="803" name="Rectangle 802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Rectangle 803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837" name="Group 836"/>
          <p:cNvGrpSpPr/>
          <p:nvPr/>
        </p:nvGrpSpPr>
        <p:grpSpPr>
          <a:xfrm>
            <a:off x="7730980" y="1634225"/>
            <a:ext cx="470808" cy="1426688"/>
            <a:chOff x="16799904" y="23202900"/>
            <a:chExt cx="597031" cy="1657720"/>
          </a:xfrm>
        </p:grpSpPr>
        <p:sp>
          <p:nvSpPr>
            <p:cNvPr id="838" name="Down Arrow 837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TextBox 838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851" name="Group 850"/>
          <p:cNvGrpSpPr/>
          <p:nvPr/>
        </p:nvGrpSpPr>
        <p:grpSpPr>
          <a:xfrm>
            <a:off x="616070" y="7658288"/>
            <a:ext cx="2238589" cy="1311421"/>
            <a:chOff x="1514179" y="3096643"/>
            <a:chExt cx="2238589" cy="1311421"/>
          </a:xfrm>
        </p:grpSpPr>
        <p:grpSp>
          <p:nvGrpSpPr>
            <p:cNvPr id="852" name="Group 85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56" name="Rectangle 85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57" name="TextBox 85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53" name="Freeform 85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Freeform 85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TextBox 854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58" name="Group 857"/>
          <p:cNvGrpSpPr/>
          <p:nvPr/>
        </p:nvGrpSpPr>
        <p:grpSpPr>
          <a:xfrm>
            <a:off x="2021726" y="4357919"/>
            <a:ext cx="2293775" cy="1311421"/>
            <a:chOff x="1501391" y="3096643"/>
            <a:chExt cx="2293775" cy="1311421"/>
          </a:xfrm>
        </p:grpSpPr>
        <p:grpSp>
          <p:nvGrpSpPr>
            <p:cNvPr id="859" name="Group 85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63" name="Rectangle 86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64" name="TextBox 86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60" name="Freeform 85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Freeform 86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TextBox 861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65" name="Group 864"/>
          <p:cNvGrpSpPr/>
          <p:nvPr/>
        </p:nvGrpSpPr>
        <p:grpSpPr>
          <a:xfrm>
            <a:off x="8921182" y="1948171"/>
            <a:ext cx="2274165" cy="1311421"/>
            <a:chOff x="1501391" y="3096643"/>
            <a:chExt cx="2274165" cy="1311421"/>
          </a:xfrm>
        </p:grpSpPr>
        <p:grpSp>
          <p:nvGrpSpPr>
            <p:cNvPr id="866" name="Group 86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70" name="Rectangle 86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71" name="TextBox 87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67" name="Freeform 86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Freeform 86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TextBox 868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72" name="Group 871"/>
          <p:cNvGrpSpPr/>
          <p:nvPr/>
        </p:nvGrpSpPr>
        <p:grpSpPr>
          <a:xfrm>
            <a:off x="4127491" y="13584224"/>
            <a:ext cx="2244209" cy="1311421"/>
            <a:chOff x="1501391" y="3096643"/>
            <a:chExt cx="2244209" cy="1311421"/>
          </a:xfrm>
        </p:grpSpPr>
        <p:grpSp>
          <p:nvGrpSpPr>
            <p:cNvPr id="873" name="Group 87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77" name="Rectangle 87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78" name="TextBox 87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74" name="Freeform 87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87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TextBox 875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79" name="Group 878"/>
          <p:cNvGrpSpPr/>
          <p:nvPr/>
        </p:nvGrpSpPr>
        <p:grpSpPr>
          <a:xfrm>
            <a:off x="10475148" y="14093577"/>
            <a:ext cx="2306130" cy="1311421"/>
            <a:chOff x="1501391" y="3096643"/>
            <a:chExt cx="2306130" cy="1311421"/>
          </a:xfrm>
        </p:grpSpPr>
        <p:grpSp>
          <p:nvGrpSpPr>
            <p:cNvPr id="880" name="Group 87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84" name="Rectangle 88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85" name="TextBox 88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81" name="Freeform 88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Freeform 88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TextBox 882"/>
            <p:cNvSpPr txBox="1"/>
            <p:nvPr/>
          </p:nvSpPr>
          <p:spPr>
            <a:xfrm>
              <a:off x="1501391" y="3792335"/>
              <a:ext cx="230613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86" name="Group 885"/>
          <p:cNvGrpSpPr/>
          <p:nvPr/>
        </p:nvGrpSpPr>
        <p:grpSpPr>
          <a:xfrm>
            <a:off x="14118720" y="1981200"/>
            <a:ext cx="2273083" cy="1311421"/>
            <a:chOff x="1501392" y="3096643"/>
            <a:chExt cx="2273083" cy="1311421"/>
          </a:xfrm>
        </p:grpSpPr>
        <p:grpSp>
          <p:nvGrpSpPr>
            <p:cNvPr id="887" name="Group 88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891" name="Rectangle 89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92" name="TextBox 89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888" name="Freeform 88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Freeform 88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TextBox 889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9229937" y="7172539"/>
            <a:ext cx="2273787" cy="1311421"/>
            <a:chOff x="18132296" y="10447080"/>
            <a:chExt cx="2273787" cy="1311421"/>
          </a:xfrm>
        </p:grpSpPr>
        <p:grpSp>
          <p:nvGrpSpPr>
            <p:cNvPr id="908" name="Group 907"/>
            <p:cNvGrpSpPr/>
            <p:nvPr/>
          </p:nvGrpSpPr>
          <p:grpSpPr>
            <a:xfrm>
              <a:off x="18509483" y="10592146"/>
              <a:ext cx="1037523" cy="353358"/>
              <a:chOff x="19448443" y="11231696"/>
              <a:chExt cx="2026186" cy="295619"/>
            </a:xfrm>
          </p:grpSpPr>
          <p:sp>
            <p:nvSpPr>
              <p:cNvPr id="921" name="Rectangle 92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2" name="Rectangle 92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3" name="Group 922"/>
            <p:cNvGrpSpPr/>
            <p:nvPr/>
          </p:nvGrpSpPr>
          <p:grpSpPr>
            <a:xfrm>
              <a:off x="18218331" y="11218806"/>
              <a:ext cx="2045182" cy="276022"/>
              <a:chOff x="19448443" y="11231696"/>
              <a:chExt cx="2026186" cy="295619"/>
            </a:xfrm>
          </p:grpSpPr>
          <p:sp>
            <p:nvSpPr>
              <p:cNvPr id="924" name="Rectangle 923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Rectangle 924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0" name="Group 899"/>
            <p:cNvGrpSpPr/>
            <p:nvPr/>
          </p:nvGrpSpPr>
          <p:grpSpPr>
            <a:xfrm>
              <a:off x="18132296" y="10447080"/>
              <a:ext cx="2273787" cy="1311421"/>
              <a:chOff x="1647306" y="3096643"/>
              <a:chExt cx="2273787" cy="1311421"/>
            </a:xfrm>
          </p:grpSpPr>
          <p:grpSp>
            <p:nvGrpSpPr>
              <p:cNvPr id="901" name="Group 900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905" name="Rectangle 904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906" name="TextBox 905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902" name="Freeform 901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03" name="Freeform 902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04" name="TextBox 903"/>
              <p:cNvSpPr txBox="1"/>
              <p:nvPr/>
            </p:nvSpPr>
            <p:spPr>
              <a:xfrm>
                <a:off x="1647306" y="3753424"/>
                <a:ext cx="227378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                    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926" name="Group 925"/>
          <p:cNvGrpSpPr/>
          <p:nvPr/>
        </p:nvGrpSpPr>
        <p:grpSpPr>
          <a:xfrm>
            <a:off x="12717602" y="10687247"/>
            <a:ext cx="4534965" cy="5168173"/>
            <a:chOff x="12920804" y="10687247"/>
            <a:chExt cx="4534965" cy="5168173"/>
          </a:xfrm>
        </p:grpSpPr>
        <p:sp>
          <p:nvSpPr>
            <p:cNvPr id="927" name="Freeform 926"/>
            <p:cNvSpPr/>
            <p:nvPr/>
          </p:nvSpPr>
          <p:spPr>
            <a:xfrm>
              <a:off x="12920804" y="10687247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Freeform 927"/>
            <p:cNvSpPr/>
            <p:nvPr/>
          </p:nvSpPr>
          <p:spPr>
            <a:xfrm>
              <a:off x="12930853" y="10692271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TextBox 928"/>
            <p:cNvSpPr txBox="1"/>
            <p:nvPr/>
          </p:nvSpPr>
          <p:spPr>
            <a:xfrm rot="2776449">
              <a:off x="12855847" y="13590330"/>
              <a:ext cx="13643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i="1" dirty="0" smtClean="0"/>
                <a:t>Volga </a:t>
              </a:r>
              <a:r>
                <a:rPr lang="en-US" sz="1800" b="1" i="1" dirty="0"/>
                <a:t>River </a:t>
              </a:r>
            </a:p>
          </p:txBody>
        </p:sp>
        <p:sp>
          <p:nvSpPr>
            <p:cNvPr id="930" name="Freeform 929"/>
            <p:cNvSpPr/>
            <p:nvPr/>
          </p:nvSpPr>
          <p:spPr>
            <a:xfrm>
              <a:off x="15608609" y="13609485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Freeform 930"/>
            <p:cNvSpPr/>
            <p:nvPr/>
          </p:nvSpPr>
          <p:spPr>
            <a:xfrm>
              <a:off x="15611958" y="13617859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Freeform 931"/>
            <p:cNvSpPr/>
            <p:nvPr/>
          </p:nvSpPr>
          <p:spPr>
            <a:xfrm>
              <a:off x="16163658" y="14917874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Freeform 932"/>
            <p:cNvSpPr/>
            <p:nvPr/>
          </p:nvSpPr>
          <p:spPr>
            <a:xfrm>
              <a:off x="16156959" y="14916199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4" name="Group 933"/>
          <p:cNvGrpSpPr/>
          <p:nvPr/>
        </p:nvGrpSpPr>
        <p:grpSpPr>
          <a:xfrm>
            <a:off x="14827244" y="8117020"/>
            <a:ext cx="1077804" cy="1369992"/>
            <a:chOff x="15030446" y="8117020"/>
            <a:chExt cx="1077804" cy="1369992"/>
          </a:xfrm>
        </p:grpSpPr>
        <p:sp>
          <p:nvSpPr>
            <p:cNvPr id="935" name="Freeform 934"/>
            <p:cNvSpPr/>
            <p:nvPr/>
          </p:nvSpPr>
          <p:spPr>
            <a:xfrm>
              <a:off x="15030446" y="8123815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Freeform 935"/>
            <p:cNvSpPr/>
            <p:nvPr/>
          </p:nvSpPr>
          <p:spPr>
            <a:xfrm>
              <a:off x="15032387" y="8117020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7" name="Group 936"/>
          <p:cNvGrpSpPr/>
          <p:nvPr/>
        </p:nvGrpSpPr>
        <p:grpSpPr>
          <a:xfrm>
            <a:off x="15889581" y="7679971"/>
            <a:ext cx="452758" cy="852445"/>
            <a:chOff x="16092783" y="7679971"/>
            <a:chExt cx="452758" cy="852445"/>
          </a:xfrm>
        </p:grpSpPr>
        <p:sp>
          <p:nvSpPr>
            <p:cNvPr id="938" name="Freeform 937"/>
            <p:cNvSpPr/>
            <p:nvPr/>
          </p:nvSpPr>
          <p:spPr>
            <a:xfrm>
              <a:off x="16093753" y="7680942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Freeform 938"/>
            <p:cNvSpPr/>
            <p:nvPr/>
          </p:nvSpPr>
          <p:spPr>
            <a:xfrm>
              <a:off x="16092783" y="7679971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0" name="Freeform 939"/>
          <p:cNvSpPr/>
          <p:nvPr/>
        </p:nvSpPr>
        <p:spPr>
          <a:xfrm>
            <a:off x="16479588" y="3836788"/>
            <a:ext cx="1277041" cy="2096042"/>
          </a:xfrm>
          <a:custGeom>
            <a:avLst/>
            <a:gdLst>
              <a:gd name="connsiteX0" fmla="*/ 1203927 w 1236330"/>
              <a:gd name="connsiteY0" fmla="*/ 1399 h 2039806"/>
              <a:gd name="connsiteX1" fmla="*/ 1095383 w 1236330"/>
              <a:gd name="connsiteY1" fmla="*/ 73762 h 2039806"/>
              <a:gd name="connsiteX2" fmla="*/ 875006 w 1236330"/>
              <a:gd name="connsiteY2" fmla="*/ 287560 h 2039806"/>
              <a:gd name="connsiteX3" fmla="*/ 789486 w 1236330"/>
              <a:gd name="connsiteY3" fmla="*/ 304006 h 2039806"/>
              <a:gd name="connsiteX4" fmla="*/ 717124 w 1236330"/>
              <a:gd name="connsiteY4" fmla="*/ 287560 h 2039806"/>
              <a:gd name="connsiteX5" fmla="*/ 605291 w 1236330"/>
              <a:gd name="connsiteY5" fmla="*/ 448731 h 2039806"/>
              <a:gd name="connsiteX6" fmla="*/ 470433 w 1236330"/>
              <a:gd name="connsiteY6" fmla="*/ 731603 h 2039806"/>
              <a:gd name="connsiteX7" fmla="*/ 348732 w 1236330"/>
              <a:gd name="connsiteY7" fmla="*/ 998029 h 2039806"/>
              <a:gd name="connsiteX8" fmla="*/ 236899 w 1236330"/>
              <a:gd name="connsiteY8" fmla="*/ 1254588 h 2039806"/>
              <a:gd name="connsiteX9" fmla="*/ 134934 w 1236330"/>
              <a:gd name="connsiteY9" fmla="*/ 1517724 h 2039806"/>
              <a:gd name="connsiteX10" fmla="*/ 46125 w 1236330"/>
              <a:gd name="connsiteY10" fmla="*/ 1724944 h 2039806"/>
              <a:gd name="connsiteX11" fmla="*/ 76 w 1236330"/>
              <a:gd name="connsiteY11" fmla="*/ 1925586 h 2039806"/>
              <a:gd name="connsiteX12" fmla="*/ 55993 w 1236330"/>
              <a:gd name="connsiteY12" fmla="*/ 2034130 h 2039806"/>
              <a:gd name="connsiteX13" fmla="*/ 164537 w 1236330"/>
              <a:gd name="connsiteY13" fmla="*/ 1754547 h 2039806"/>
              <a:gd name="connsiteX14" fmla="*/ 319129 w 1236330"/>
              <a:gd name="connsiteY14" fmla="*/ 1435494 h 2039806"/>
              <a:gd name="connsiteX15" fmla="*/ 434252 w 1236330"/>
              <a:gd name="connsiteY15" fmla="*/ 1132887 h 2039806"/>
              <a:gd name="connsiteX16" fmla="*/ 506614 w 1236330"/>
              <a:gd name="connsiteY16" fmla="*/ 932245 h 2039806"/>
              <a:gd name="connsiteX17" fmla="*/ 776329 w 1236330"/>
              <a:gd name="connsiteY17" fmla="*/ 659241 h 2039806"/>
              <a:gd name="connsiteX18" fmla="*/ 950657 w 1236330"/>
              <a:gd name="connsiteY18" fmla="*/ 580300 h 2039806"/>
              <a:gd name="connsiteX19" fmla="*/ 1131564 w 1236330"/>
              <a:gd name="connsiteY19" fmla="*/ 609903 h 2039806"/>
              <a:gd name="connsiteX20" fmla="*/ 1226951 w 1236330"/>
              <a:gd name="connsiteY20" fmla="*/ 636216 h 2039806"/>
              <a:gd name="connsiteX21" fmla="*/ 1233529 w 1236330"/>
              <a:gd name="connsiteY21" fmla="*/ 471756 h 2039806"/>
              <a:gd name="connsiteX22" fmla="*/ 1233529 w 1236330"/>
              <a:gd name="connsiteY22" fmla="*/ 126389 h 2039806"/>
              <a:gd name="connsiteX23" fmla="*/ 1203927 w 1236330"/>
              <a:gd name="connsiteY23" fmla="*/ 1399 h 2039806"/>
              <a:gd name="connsiteX0" fmla="*/ 1260660 w 1267113"/>
              <a:gd name="connsiteY0" fmla="*/ 658 h 2095798"/>
              <a:gd name="connsiteX1" fmla="*/ 1095383 w 1267113"/>
              <a:gd name="connsiteY1" fmla="*/ 129754 h 2095798"/>
              <a:gd name="connsiteX2" fmla="*/ 875006 w 1267113"/>
              <a:gd name="connsiteY2" fmla="*/ 343552 h 2095798"/>
              <a:gd name="connsiteX3" fmla="*/ 789486 w 1267113"/>
              <a:gd name="connsiteY3" fmla="*/ 359998 h 2095798"/>
              <a:gd name="connsiteX4" fmla="*/ 717124 w 1267113"/>
              <a:gd name="connsiteY4" fmla="*/ 343552 h 2095798"/>
              <a:gd name="connsiteX5" fmla="*/ 605291 w 1267113"/>
              <a:gd name="connsiteY5" fmla="*/ 504723 h 2095798"/>
              <a:gd name="connsiteX6" fmla="*/ 470433 w 1267113"/>
              <a:gd name="connsiteY6" fmla="*/ 787595 h 2095798"/>
              <a:gd name="connsiteX7" fmla="*/ 348732 w 1267113"/>
              <a:gd name="connsiteY7" fmla="*/ 1054021 h 2095798"/>
              <a:gd name="connsiteX8" fmla="*/ 236899 w 1267113"/>
              <a:gd name="connsiteY8" fmla="*/ 1310580 h 2095798"/>
              <a:gd name="connsiteX9" fmla="*/ 134934 w 1267113"/>
              <a:gd name="connsiteY9" fmla="*/ 1573716 h 2095798"/>
              <a:gd name="connsiteX10" fmla="*/ 46125 w 1267113"/>
              <a:gd name="connsiteY10" fmla="*/ 1780936 h 2095798"/>
              <a:gd name="connsiteX11" fmla="*/ 76 w 1267113"/>
              <a:gd name="connsiteY11" fmla="*/ 1981578 h 2095798"/>
              <a:gd name="connsiteX12" fmla="*/ 55993 w 1267113"/>
              <a:gd name="connsiteY12" fmla="*/ 2090122 h 2095798"/>
              <a:gd name="connsiteX13" fmla="*/ 164537 w 1267113"/>
              <a:gd name="connsiteY13" fmla="*/ 1810539 h 2095798"/>
              <a:gd name="connsiteX14" fmla="*/ 319129 w 1267113"/>
              <a:gd name="connsiteY14" fmla="*/ 1491486 h 2095798"/>
              <a:gd name="connsiteX15" fmla="*/ 434252 w 1267113"/>
              <a:gd name="connsiteY15" fmla="*/ 1188879 h 2095798"/>
              <a:gd name="connsiteX16" fmla="*/ 506614 w 1267113"/>
              <a:gd name="connsiteY16" fmla="*/ 988237 h 2095798"/>
              <a:gd name="connsiteX17" fmla="*/ 776329 w 1267113"/>
              <a:gd name="connsiteY17" fmla="*/ 715233 h 2095798"/>
              <a:gd name="connsiteX18" fmla="*/ 950657 w 1267113"/>
              <a:gd name="connsiteY18" fmla="*/ 636292 h 2095798"/>
              <a:gd name="connsiteX19" fmla="*/ 1131564 w 1267113"/>
              <a:gd name="connsiteY19" fmla="*/ 665895 h 2095798"/>
              <a:gd name="connsiteX20" fmla="*/ 1226951 w 1267113"/>
              <a:gd name="connsiteY20" fmla="*/ 692208 h 2095798"/>
              <a:gd name="connsiteX21" fmla="*/ 1233529 w 1267113"/>
              <a:gd name="connsiteY21" fmla="*/ 527748 h 2095798"/>
              <a:gd name="connsiteX22" fmla="*/ 1233529 w 1267113"/>
              <a:gd name="connsiteY22" fmla="*/ 182381 h 2095798"/>
              <a:gd name="connsiteX23" fmla="*/ 1260660 w 1267113"/>
              <a:gd name="connsiteY23" fmla="*/ 658 h 2095798"/>
              <a:gd name="connsiteX0" fmla="*/ 1260660 w 1278153"/>
              <a:gd name="connsiteY0" fmla="*/ 902 h 2096042"/>
              <a:gd name="connsiteX1" fmla="*/ 1095383 w 1278153"/>
              <a:gd name="connsiteY1" fmla="*/ 129998 h 2096042"/>
              <a:gd name="connsiteX2" fmla="*/ 875006 w 1278153"/>
              <a:gd name="connsiteY2" fmla="*/ 343796 h 2096042"/>
              <a:gd name="connsiteX3" fmla="*/ 789486 w 1278153"/>
              <a:gd name="connsiteY3" fmla="*/ 360242 h 2096042"/>
              <a:gd name="connsiteX4" fmla="*/ 717124 w 1278153"/>
              <a:gd name="connsiteY4" fmla="*/ 343796 h 2096042"/>
              <a:gd name="connsiteX5" fmla="*/ 605291 w 1278153"/>
              <a:gd name="connsiteY5" fmla="*/ 504967 h 2096042"/>
              <a:gd name="connsiteX6" fmla="*/ 470433 w 1278153"/>
              <a:gd name="connsiteY6" fmla="*/ 787839 h 2096042"/>
              <a:gd name="connsiteX7" fmla="*/ 348732 w 1278153"/>
              <a:gd name="connsiteY7" fmla="*/ 1054265 h 2096042"/>
              <a:gd name="connsiteX8" fmla="*/ 236899 w 1278153"/>
              <a:gd name="connsiteY8" fmla="*/ 1310824 h 2096042"/>
              <a:gd name="connsiteX9" fmla="*/ 134934 w 1278153"/>
              <a:gd name="connsiteY9" fmla="*/ 1573960 h 2096042"/>
              <a:gd name="connsiteX10" fmla="*/ 46125 w 1278153"/>
              <a:gd name="connsiteY10" fmla="*/ 1781180 h 2096042"/>
              <a:gd name="connsiteX11" fmla="*/ 76 w 1278153"/>
              <a:gd name="connsiteY11" fmla="*/ 1981822 h 2096042"/>
              <a:gd name="connsiteX12" fmla="*/ 55993 w 1278153"/>
              <a:gd name="connsiteY12" fmla="*/ 2090366 h 2096042"/>
              <a:gd name="connsiteX13" fmla="*/ 164537 w 1278153"/>
              <a:gd name="connsiteY13" fmla="*/ 1810783 h 2096042"/>
              <a:gd name="connsiteX14" fmla="*/ 319129 w 1278153"/>
              <a:gd name="connsiteY14" fmla="*/ 1491730 h 2096042"/>
              <a:gd name="connsiteX15" fmla="*/ 434252 w 1278153"/>
              <a:gd name="connsiteY15" fmla="*/ 1189123 h 2096042"/>
              <a:gd name="connsiteX16" fmla="*/ 506614 w 1278153"/>
              <a:gd name="connsiteY16" fmla="*/ 988481 h 2096042"/>
              <a:gd name="connsiteX17" fmla="*/ 776329 w 1278153"/>
              <a:gd name="connsiteY17" fmla="*/ 715477 h 2096042"/>
              <a:gd name="connsiteX18" fmla="*/ 950657 w 1278153"/>
              <a:gd name="connsiteY18" fmla="*/ 636536 h 2096042"/>
              <a:gd name="connsiteX19" fmla="*/ 1131564 w 1278153"/>
              <a:gd name="connsiteY19" fmla="*/ 666139 h 2096042"/>
              <a:gd name="connsiteX20" fmla="*/ 1226951 w 1278153"/>
              <a:gd name="connsiteY20" fmla="*/ 692452 h 2096042"/>
              <a:gd name="connsiteX21" fmla="*/ 1233529 w 1278153"/>
              <a:gd name="connsiteY21" fmla="*/ 527992 h 2096042"/>
              <a:gd name="connsiteX22" fmla="*/ 1270239 w 1278153"/>
              <a:gd name="connsiteY22" fmla="*/ 192637 h 2096042"/>
              <a:gd name="connsiteX23" fmla="*/ 1260660 w 1278153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26951 w 1277041"/>
              <a:gd name="connsiteY20" fmla="*/ 692452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3637 w 1277041"/>
              <a:gd name="connsiteY20" fmla="*/ 719150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6974 w 1277041"/>
              <a:gd name="connsiteY20" fmla="*/ 649069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7041" h="2096042">
                <a:moveTo>
                  <a:pt x="1260660" y="902"/>
                </a:moveTo>
                <a:cubicBezTo>
                  <a:pt x="1231517" y="-9538"/>
                  <a:pt x="1159659" y="72849"/>
                  <a:pt x="1095383" y="129998"/>
                </a:cubicBezTo>
                <a:cubicBezTo>
                  <a:pt x="1031107" y="187147"/>
                  <a:pt x="925989" y="305422"/>
                  <a:pt x="875006" y="343796"/>
                </a:cubicBezTo>
                <a:cubicBezTo>
                  <a:pt x="824023" y="382170"/>
                  <a:pt x="815800" y="360242"/>
                  <a:pt x="789486" y="360242"/>
                </a:cubicBezTo>
                <a:cubicBezTo>
                  <a:pt x="763172" y="360242"/>
                  <a:pt x="747823" y="319675"/>
                  <a:pt x="717124" y="343796"/>
                </a:cubicBezTo>
                <a:cubicBezTo>
                  <a:pt x="686425" y="367917"/>
                  <a:pt x="646406" y="430960"/>
                  <a:pt x="605291" y="504967"/>
                </a:cubicBezTo>
                <a:cubicBezTo>
                  <a:pt x="564176" y="578974"/>
                  <a:pt x="513193" y="696289"/>
                  <a:pt x="470433" y="787839"/>
                </a:cubicBezTo>
                <a:cubicBezTo>
                  <a:pt x="427673" y="879389"/>
                  <a:pt x="387654" y="967101"/>
                  <a:pt x="348732" y="1054265"/>
                </a:cubicBezTo>
                <a:cubicBezTo>
                  <a:pt x="309810" y="1141429"/>
                  <a:pt x="272532" y="1224208"/>
                  <a:pt x="236899" y="1310824"/>
                </a:cubicBezTo>
                <a:cubicBezTo>
                  <a:pt x="201266" y="1397440"/>
                  <a:pt x="166730" y="1495567"/>
                  <a:pt x="134934" y="1573960"/>
                </a:cubicBezTo>
                <a:cubicBezTo>
                  <a:pt x="103138" y="1652353"/>
                  <a:pt x="68601" y="1713203"/>
                  <a:pt x="46125" y="1781180"/>
                </a:cubicBezTo>
                <a:cubicBezTo>
                  <a:pt x="23649" y="1849157"/>
                  <a:pt x="-1569" y="1930291"/>
                  <a:pt x="76" y="1981822"/>
                </a:cubicBezTo>
                <a:cubicBezTo>
                  <a:pt x="1721" y="2033353"/>
                  <a:pt x="28583" y="2118873"/>
                  <a:pt x="55993" y="2090366"/>
                </a:cubicBezTo>
                <a:cubicBezTo>
                  <a:pt x="83403" y="2061859"/>
                  <a:pt x="120681" y="1910556"/>
                  <a:pt x="164537" y="1810783"/>
                </a:cubicBezTo>
                <a:cubicBezTo>
                  <a:pt x="208393" y="1711010"/>
                  <a:pt x="274177" y="1595340"/>
                  <a:pt x="319129" y="1491730"/>
                </a:cubicBezTo>
                <a:cubicBezTo>
                  <a:pt x="364081" y="1388120"/>
                  <a:pt x="403005" y="1272998"/>
                  <a:pt x="434252" y="1189123"/>
                </a:cubicBezTo>
                <a:cubicBezTo>
                  <a:pt x="465499" y="1105248"/>
                  <a:pt x="449601" y="1067422"/>
                  <a:pt x="506614" y="988481"/>
                </a:cubicBezTo>
                <a:cubicBezTo>
                  <a:pt x="563627" y="909540"/>
                  <a:pt x="702322" y="774135"/>
                  <a:pt x="776329" y="715477"/>
                </a:cubicBezTo>
                <a:cubicBezTo>
                  <a:pt x="850336" y="656820"/>
                  <a:pt x="891451" y="644759"/>
                  <a:pt x="950657" y="636536"/>
                </a:cubicBezTo>
                <a:cubicBezTo>
                  <a:pt x="1009863" y="628313"/>
                  <a:pt x="1082178" y="664050"/>
                  <a:pt x="1131564" y="666139"/>
                </a:cubicBezTo>
                <a:cubicBezTo>
                  <a:pt x="1180950" y="668228"/>
                  <a:pt x="1226643" y="670981"/>
                  <a:pt x="1246974" y="649069"/>
                </a:cubicBezTo>
                <a:cubicBezTo>
                  <a:pt x="1267305" y="627157"/>
                  <a:pt x="1252456" y="619637"/>
                  <a:pt x="1253552" y="534666"/>
                </a:cubicBezTo>
                <a:cubicBezTo>
                  <a:pt x="1254648" y="449695"/>
                  <a:pt x="1269054" y="281598"/>
                  <a:pt x="1270239" y="192637"/>
                </a:cubicBezTo>
                <a:cubicBezTo>
                  <a:pt x="1271424" y="103676"/>
                  <a:pt x="1289803" y="11342"/>
                  <a:pt x="1260660" y="902"/>
                </a:cubicBezTo>
                <a:close/>
              </a:path>
            </a:pathLst>
          </a:custGeom>
          <a:solidFill>
            <a:srgbClr val="FFFFCC">
              <a:alpha val="50196"/>
            </a:srgb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15662429" y="7819496"/>
            <a:ext cx="1776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Spartanovka</a:t>
            </a:r>
            <a:endParaRPr lang="en-US" sz="2400" b="1" dirty="0"/>
          </a:p>
        </p:txBody>
      </p:sp>
      <p:grpSp>
        <p:nvGrpSpPr>
          <p:cNvPr id="840" name="Group 839"/>
          <p:cNvGrpSpPr/>
          <p:nvPr/>
        </p:nvGrpSpPr>
        <p:grpSpPr>
          <a:xfrm>
            <a:off x="13368992" y="10590151"/>
            <a:ext cx="2281885" cy="1311421"/>
            <a:chOff x="18107797" y="10798849"/>
            <a:chExt cx="2281885" cy="1311421"/>
          </a:xfrm>
        </p:grpSpPr>
        <p:grpSp>
          <p:nvGrpSpPr>
            <p:cNvPr id="841" name="Group 840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849" name="Rectangle 84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0" name="Rectangle 84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2" name="Group 841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843" name="Group 842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847" name="Rectangle 846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848" name="TextBox 847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844" name="Freeform 843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5" name="Freeform 844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6" name="TextBox 845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</a:t>
                </a:r>
                <a:r>
                  <a:rPr lang="en-US" sz="2400" b="1" dirty="0" err="1" smtClean="0">
                    <a:solidFill>
                      <a:srgbClr val="C00000"/>
                    </a:solidFill>
                  </a:rPr>
                  <a:t>Dn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559174" y="555171"/>
            <a:ext cx="17166395" cy="157516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3" name="Group 892"/>
          <p:cNvGrpSpPr/>
          <p:nvPr/>
        </p:nvGrpSpPr>
        <p:grpSpPr>
          <a:xfrm>
            <a:off x="12104803" y="7392478"/>
            <a:ext cx="1059138" cy="745512"/>
            <a:chOff x="2188896" y="5496161"/>
            <a:chExt cx="1059138" cy="745512"/>
          </a:xfrm>
        </p:grpSpPr>
        <p:grpSp>
          <p:nvGrpSpPr>
            <p:cNvPr id="894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898" name="Rectangle 89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899" name="Straight Connector 898"/>
              <p:cNvCxnSpPr>
                <a:stCxn id="898" idx="0"/>
                <a:endCxn id="89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95" name="TextBox 894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6" name="TextBox 895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7" name="Rounded Rectangle 896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07" name="Group 906"/>
          <p:cNvGrpSpPr/>
          <p:nvPr/>
        </p:nvGrpSpPr>
        <p:grpSpPr>
          <a:xfrm>
            <a:off x="9453264" y="5568086"/>
            <a:ext cx="1168351" cy="745512"/>
            <a:chOff x="2870753" y="6157691"/>
            <a:chExt cx="1168351" cy="745512"/>
          </a:xfrm>
        </p:grpSpPr>
        <p:grpSp>
          <p:nvGrpSpPr>
            <p:cNvPr id="909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12" name="Rectangle 91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13" name="Straight Connector 912"/>
              <p:cNvCxnSpPr>
                <a:stCxn id="912" idx="0"/>
                <a:endCxn id="91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4" name="Freeform 913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15" name="Freeform 914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10" name="TextBox 909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1" name="TextBox 910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113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16" name="Group 915"/>
          <p:cNvGrpSpPr/>
          <p:nvPr/>
        </p:nvGrpSpPr>
        <p:grpSpPr>
          <a:xfrm>
            <a:off x="3422040" y="9254174"/>
            <a:ext cx="929002" cy="919391"/>
            <a:chOff x="3440757" y="9286258"/>
            <a:chExt cx="929002" cy="919391"/>
          </a:xfrm>
        </p:grpSpPr>
        <p:grpSp>
          <p:nvGrpSpPr>
            <p:cNvPr id="917" name="Group 916"/>
            <p:cNvGrpSpPr/>
            <p:nvPr/>
          </p:nvGrpSpPr>
          <p:grpSpPr>
            <a:xfrm>
              <a:off x="3440757" y="9286258"/>
              <a:ext cx="929002" cy="745512"/>
              <a:chOff x="3110102" y="6157691"/>
              <a:chExt cx="929002" cy="745512"/>
            </a:xfrm>
          </p:grpSpPr>
          <p:grpSp>
            <p:nvGrpSpPr>
              <p:cNvPr id="920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43" name="Rectangle 94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944" name="Straight Connector 943"/>
                <p:cNvCxnSpPr>
                  <a:stCxn id="943" idx="0"/>
                  <a:endCxn id="94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5" name="Freeform 94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946" name="Freeform 94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941" name="TextBox 940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42" name="TextBox 941"/>
              <p:cNvSpPr txBox="1"/>
              <p:nvPr/>
            </p:nvSpPr>
            <p:spPr>
              <a:xfrm>
                <a:off x="3110102" y="647482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3</a:t>
                </a:r>
              </a:p>
            </p:txBody>
          </p:sp>
        </p:grpSp>
        <p:sp>
          <p:nvSpPr>
            <p:cNvPr id="918" name="Oval 917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9" name="Oval 918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47" name="Group 946"/>
          <p:cNvGrpSpPr/>
          <p:nvPr/>
        </p:nvGrpSpPr>
        <p:grpSpPr>
          <a:xfrm>
            <a:off x="7824071" y="5386821"/>
            <a:ext cx="1048955" cy="745512"/>
            <a:chOff x="2990149" y="6157691"/>
            <a:chExt cx="1048955" cy="745512"/>
          </a:xfrm>
        </p:grpSpPr>
        <p:grpSp>
          <p:nvGrpSpPr>
            <p:cNvPr id="948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51" name="Rectangle 95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52" name="Straight Connector 951"/>
              <p:cNvCxnSpPr>
                <a:stCxn id="951" idx="0"/>
                <a:endCxn id="95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" name="Freeform 952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54" name="Freeform 953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49" name="TextBox 948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0" name="TextBox 949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55" name="Group 954"/>
          <p:cNvGrpSpPr/>
          <p:nvPr/>
        </p:nvGrpSpPr>
        <p:grpSpPr>
          <a:xfrm>
            <a:off x="6234114" y="6494237"/>
            <a:ext cx="1048955" cy="745512"/>
            <a:chOff x="2990149" y="6157691"/>
            <a:chExt cx="1048955" cy="745512"/>
          </a:xfrm>
        </p:grpSpPr>
        <p:grpSp>
          <p:nvGrpSpPr>
            <p:cNvPr id="956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59" name="Rectangle 95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60" name="Straight Connector 959"/>
              <p:cNvCxnSpPr>
                <a:stCxn id="959" idx="0"/>
                <a:endCxn id="95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1" name="Freeform 960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62" name="Freeform 961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57" name="TextBox 956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8" name="TextBox 957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63" name="Group 962"/>
          <p:cNvGrpSpPr/>
          <p:nvPr/>
        </p:nvGrpSpPr>
        <p:grpSpPr>
          <a:xfrm>
            <a:off x="12976093" y="6281669"/>
            <a:ext cx="1048955" cy="745512"/>
            <a:chOff x="2990149" y="6157691"/>
            <a:chExt cx="1048955" cy="745512"/>
          </a:xfrm>
        </p:grpSpPr>
        <p:grpSp>
          <p:nvGrpSpPr>
            <p:cNvPr id="964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67" name="Rectangle 966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68" name="Straight Connector 967"/>
              <p:cNvCxnSpPr>
                <a:stCxn id="967" idx="0"/>
                <a:endCxn id="967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9" name="Freeform 968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70" name="Freeform 969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65" name="TextBox 964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6" name="TextBox 965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94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71" name="Group 970"/>
          <p:cNvGrpSpPr/>
          <p:nvPr/>
        </p:nvGrpSpPr>
        <p:grpSpPr>
          <a:xfrm>
            <a:off x="13837772" y="7204381"/>
            <a:ext cx="1168351" cy="745512"/>
            <a:chOff x="2870753" y="6157691"/>
            <a:chExt cx="1168351" cy="745512"/>
          </a:xfrm>
        </p:grpSpPr>
        <p:grpSp>
          <p:nvGrpSpPr>
            <p:cNvPr id="972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75" name="Rectangle 97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76" name="Straight Connector 975"/>
              <p:cNvCxnSpPr>
                <a:stCxn id="975" idx="0"/>
                <a:endCxn id="97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77" name="Freeform 976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78" name="Freeform 977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73" name="TextBox 972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4" name="TextBox 973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389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79" name="Group 978"/>
          <p:cNvGrpSpPr/>
          <p:nvPr/>
        </p:nvGrpSpPr>
        <p:grpSpPr>
          <a:xfrm>
            <a:off x="13275797" y="7833031"/>
            <a:ext cx="1168351" cy="745512"/>
            <a:chOff x="2870753" y="6157691"/>
            <a:chExt cx="1168351" cy="745512"/>
          </a:xfrm>
        </p:grpSpPr>
        <p:grpSp>
          <p:nvGrpSpPr>
            <p:cNvPr id="980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83" name="Rectangle 98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84" name="Straight Connector 983"/>
              <p:cNvCxnSpPr>
                <a:stCxn id="983" idx="0"/>
                <a:endCxn id="98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5" name="Freeform 984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86" name="Freeform 985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81" name="TextBox 980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2" name="TextBox 981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305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87" name="Group 986"/>
          <p:cNvGrpSpPr/>
          <p:nvPr/>
        </p:nvGrpSpPr>
        <p:grpSpPr>
          <a:xfrm>
            <a:off x="12690180" y="8945304"/>
            <a:ext cx="1168351" cy="745512"/>
            <a:chOff x="2870753" y="6157691"/>
            <a:chExt cx="1168351" cy="745512"/>
          </a:xfrm>
        </p:grpSpPr>
        <p:grpSp>
          <p:nvGrpSpPr>
            <p:cNvPr id="988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91" name="Rectangle 99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992" name="Straight Connector 991"/>
              <p:cNvCxnSpPr>
                <a:stCxn id="991" idx="0"/>
                <a:endCxn id="99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3" name="Freeform 992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94" name="Freeform 993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89" name="TextBox 988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0" name="TextBox 989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100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95" name="Group 994"/>
          <p:cNvGrpSpPr/>
          <p:nvPr/>
        </p:nvGrpSpPr>
        <p:grpSpPr>
          <a:xfrm>
            <a:off x="11975805" y="9459654"/>
            <a:ext cx="1168351" cy="745512"/>
            <a:chOff x="2870753" y="6157691"/>
            <a:chExt cx="1168351" cy="745512"/>
          </a:xfrm>
        </p:grpSpPr>
        <p:grpSp>
          <p:nvGrpSpPr>
            <p:cNvPr id="996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999" name="Rectangle 99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00" name="Straight Connector 999"/>
              <p:cNvCxnSpPr>
                <a:stCxn id="999" idx="0"/>
                <a:endCxn id="99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1" name="Freeform 1000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02" name="Freeform 1001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97" name="TextBox 996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8" name="TextBox 997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03" name="Group 1002"/>
          <p:cNvGrpSpPr/>
          <p:nvPr/>
        </p:nvGrpSpPr>
        <p:grpSpPr>
          <a:xfrm>
            <a:off x="11761826" y="10127617"/>
            <a:ext cx="1048955" cy="745512"/>
            <a:chOff x="2990149" y="6157691"/>
            <a:chExt cx="1048955" cy="745512"/>
          </a:xfrm>
        </p:grpSpPr>
        <p:grpSp>
          <p:nvGrpSpPr>
            <p:cNvPr id="1004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07" name="Rectangle 1006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08" name="Straight Connector 1007"/>
              <p:cNvCxnSpPr>
                <a:stCxn id="1007" idx="0"/>
                <a:endCxn id="1007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9" name="Freeform 1008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10" name="Freeform 1009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05" name="TextBox 1004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6" name="TextBox 1005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11" name="Group 1010"/>
          <p:cNvGrpSpPr/>
          <p:nvPr/>
        </p:nvGrpSpPr>
        <p:grpSpPr>
          <a:xfrm>
            <a:off x="11031908" y="11062005"/>
            <a:ext cx="1168351" cy="745512"/>
            <a:chOff x="2870753" y="6157691"/>
            <a:chExt cx="1168351" cy="745512"/>
          </a:xfrm>
        </p:grpSpPr>
        <p:grpSp>
          <p:nvGrpSpPr>
            <p:cNvPr id="1012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15" name="Rectangle 101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16" name="Straight Connector 1015"/>
              <p:cNvCxnSpPr>
                <a:stCxn id="1015" idx="0"/>
                <a:endCxn id="101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7" name="Freeform 1016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18" name="Freeform 1017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13" name="TextBox 1012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4" name="TextBox 1013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19" name="Group 1018"/>
          <p:cNvGrpSpPr/>
          <p:nvPr/>
        </p:nvGrpSpPr>
        <p:grpSpPr>
          <a:xfrm>
            <a:off x="7170271" y="12110759"/>
            <a:ext cx="1168351" cy="745512"/>
            <a:chOff x="2870753" y="6157691"/>
            <a:chExt cx="1168351" cy="745512"/>
          </a:xfrm>
        </p:grpSpPr>
        <p:grpSp>
          <p:nvGrpSpPr>
            <p:cNvPr id="1020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23" name="Rectangle 102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24" name="Straight Connector 1023"/>
              <p:cNvCxnSpPr>
                <a:stCxn id="1023" idx="0"/>
                <a:endCxn id="102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5" name="Freeform 1024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26" name="Freeform 1025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21" name="TextBox 1020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2" name="TextBox 1021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297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303101" y="7961675"/>
            <a:ext cx="1168351" cy="745512"/>
            <a:chOff x="2870753" y="6157691"/>
            <a:chExt cx="1168351" cy="745512"/>
          </a:xfrm>
        </p:grpSpPr>
        <p:grpSp>
          <p:nvGrpSpPr>
            <p:cNvPr id="1028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31" name="Rectangle 103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32" name="Straight Connector 1031"/>
              <p:cNvCxnSpPr>
                <a:stCxn id="1031" idx="0"/>
                <a:endCxn id="103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3" name="Freeform 1032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34" name="Freeform 1033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29" name="TextBox 1028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0" name="TextBox 1029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35" name="Group 1034"/>
          <p:cNvGrpSpPr/>
          <p:nvPr/>
        </p:nvGrpSpPr>
        <p:grpSpPr>
          <a:xfrm>
            <a:off x="6214658" y="11339704"/>
            <a:ext cx="1047298" cy="919391"/>
            <a:chOff x="3322461" y="9286258"/>
            <a:chExt cx="1047298" cy="919391"/>
          </a:xfrm>
        </p:grpSpPr>
        <p:grpSp>
          <p:nvGrpSpPr>
            <p:cNvPr id="1036" name="Group 1035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103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042" name="Rectangle 104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1043" name="Straight Connector 1042"/>
                <p:cNvCxnSpPr>
                  <a:stCxn id="1042" idx="0"/>
                  <a:endCxn id="104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44" name="Freeform 104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45" name="Freeform 104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040" name="TextBox 1039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41" name="TextBox 1040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29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37" name="Oval 1036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8" name="Oval 1037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46" name="Group 1045"/>
          <p:cNvGrpSpPr/>
          <p:nvPr/>
        </p:nvGrpSpPr>
        <p:grpSpPr>
          <a:xfrm>
            <a:off x="10652975" y="5018446"/>
            <a:ext cx="1047298" cy="919391"/>
            <a:chOff x="3322461" y="9286258"/>
            <a:chExt cx="1047298" cy="919391"/>
          </a:xfrm>
        </p:grpSpPr>
        <p:grpSp>
          <p:nvGrpSpPr>
            <p:cNvPr id="1047" name="Group 1046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1050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053" name="Rectangle 105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1054" name="Straight Connector 1053"/>
                <p:cNvCxnSpPr>
                  <a:stCxn id="1053" idx="0"/>
                  <a:endCxn id="105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55" name="Freeform 105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56" name="Freeform 105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051" name="TextBox 1050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52" name="TextBox 1051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60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48" name="Oval 1047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9" name="Oval 1048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57" name="Group 1056"/>
          <p:cNvGrpSpPr/>
          <p:nvPr/>
        </p:nvGrpSpPr>
        <p:grpSpPr>
          <a:xfrm>
            <a:off x="11980479" y="5391225"/>
            <a:ext cx="1059138" cy="745512"/>
            <a:chOff x="2188896" y="5496161"/>
            <a:chExt cx="1059138" cy="745512"/>
          </a:xfrm>
        </p:grpSpPr>
        <p:grpSp>
          <p:nvGrpSpPr>
            <p:cNvPr id="1058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1062" name="Rectangle 106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63" name="Straight Connector 1062"/>
              <p:cNvCxnSpPr>
                <a:stCxn id="1062" idx="0"/>
                <a:endCxn id="106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59" name="TextBox 1058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0" name="TextBox 1059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1" name="Rounded Rectangle 1060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64" name="Group 1063"/>
          <p:cNvGrpSpPr/>
          <p:nvPr/>
        </p:nvGrpSpPr>
        <p:grpSpPr>
          <a:xfrm>
            <a:off x="11414994" y="7978015"/>
            <a:ext cx="1059138" cy="745512"/>
            <a:chOff x="2188896" y="5496161"/>
            <a:chExt cx="1059138" cy="745512"/>
          </a:xfrm>
        </p:grpSpPr>
        <p:grpSp>
          <p:nvGrpSpPr>
            <p:cNvPr id="106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1069" name="Rectangle 106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70" name="Straight Connector 1069"/>
              <p:cNvCxnSpPr>
                <a:stCxn id="1069" idx="0"/>
                <a:endCxn id="106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66" name="TextBox 1065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7" name="TextBox 1066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8" name="Rounded Rectangle 106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71" name="Group 1070"/>
          <p:cNvGrpSpPr/>
          <p:nvPr/>
        </p:nvGrpSpPr>
        <p:grpSpPr>
          <a:xfrm>
            <a:off x="7102449" y="6044642"/>
            <a:ext cx="1168351" cy="745512"/>
            <a:chOff x="2870753" y="6157691"/>
            <a:chExt cx="1168351" cy="745512"/>
          </a:xfrm>
        </p:grpSpPr>
        <p:grpSp>
          <p:nvGrpSpPr>
            <p:cNvPr id="1072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75" name="Rectangle 107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076" name="Straight Connector 1075"/>
              <p:cNvCxnSpPr>
                <a:stCxn id="1075" idx="0"/>
                <a:endCxn id="107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7" name="Freeform 1076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78" name="Freeform 1077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073" name="TextBox 1072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4" name="TextBox 1073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384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79" name="Group 1078"/>
          <p:cNvGrpSpPr/>
          <p:nvPr/>
        </p:nvGrpSpPr>
        <p:grpSpPr>
          <a:xfrm>
            <a:off x="8527833" y="12325823"/>
            <a:ext cx="1330276" cy="745512"/>
            <a:chOff x="2708828" y="6157691"/>
            <a:chExt cx="1330276" cy="745512"/>
          </a:xfrm>
        </p:grpSpPr>
        <p:grpSp>
          <p:nvGrpSpPr>
            <p:cNvPr id="1080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083" name="Rectangle 108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  <p:cxnSp>
            <p:nvCxnSpPr>
              <p:cNvPr id="1084" name="Straight Connector 1083"/>
              <p:cNvCxnSpPr>
                <a:stCxn id="1083" idx="0"/>
                <a:endCxn id="108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5" name="Freeform 1084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  <p:sp>
            <p:nvSpPr>
              <p:cNvPr id="1086" name="Freeform 1085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1081" name="TextBox 1080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006600"/>
                  </a:solidFill>
                </a:rPr>
                <a:t>XX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  <p:sp>
          <p:nvSpPr>
            <p:cNvPr id="1082" name="TextBox 1081"/>
            <p:cNvSpPr txBox="1"/>
            <p:nvPr/>
          </p:nvSpPr>
          <p:spPr>
            <a:xfrm>
              <a:off x="2708828" y="6502117"/>
              <a:ext cx="690192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006600"/>
                  </a:solidFill>
                </a:rPr>
                <a:t>20Ru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806" name="Group 805"/>
          <p:cNvGrpSpPr/>
          <p:nvPr/>
        </p:nvGrpSpPr>
        <p:grpSpPr>
          <a:xfrm>
            <a:off x="16529381" y="880533"/>
            <a:ext cx="1023257" cy="740229"/>
            <a:chOff x="27932743" y="3570514"/>
            <a:chExt cx="1023257" cy="740229"/>
          </a:xfrm>
        </p:grpSpPr>
        <p:sp>
          <p:nvSpPr>
            <p:cNvPr id="807" name="Oval 806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808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15-8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62847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196880" y="1876193"/>
            <a:ext cx="17974815" cy="23703714"/>
          </a:xfrm>
          <a:custGeom>
            <a:avLst/>
            <a:gdLst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135862 w 19341914"/>
              <a:gd name="connsiteY5" fmla="*/ 4507880 h 27231075"/>
              <a:gd name="connsiteX6" fmla="*/ 280241 w 19341914"/>
              <a:gd name="connsiteY6" fmla="*/ 4267249 h 27231075"/>
              <a:gd name="connsiteX7" fmla="*/ 280241 w 19341914"/>
              <a:gd name="connsiteY7" fmla="*/ 3785986 h 27231075"/>
              <a:gd name="connsiteX8" fmla="*/ 39609 w 19341914"/>
              <a:gd name="connsiteY8" fmla="*/ 3689733 h 27231075"/>
              <a:gd name="connsiteX9" fmla="*/ 39609 w 19341914"/>
              <a:gd name="connsiteY9" fmla="*/ 3064091 h 27231075"/>
              <a:gd name="connsiteX10" fmla="*/ 424620 w 19341914"/>
              <a:gd name="connsiteY10" fmla="*/ 2679080 h 27231075"/>
              <a:gd name="connsiteX11" fmla="*/ 713378 w 19341914"/>
              <a:gd name="connsiteY11" fmla="*/ 2438449 h 27231075"/>
              <a:gd name="connsiteX12" fmla="*/ 1387146 w 19341914"/>
              <a:gd name="connsiteY12" fmla="*/ 2390323 h 27231075"/>
              <a:gd name="connsiteX13" fmla="*/ 1964662 w 19341914"/>
              <a:gd name="connsiteY13" fmla="*/ 2438449 h 27231075"/>
              <a:gd name="connsiteX14" fmla="*/ 1579651 w 19341914"/>
              <a:gd name="connsiteY14" fmla="*/ 2149691 h 27231075"/>
              <a:gd name="connsiteX15" fmla="*/ 1242767 w 19341914"/>
              <a:gd name="connsiteY15" fmla="*/ 2053438 h 27231075"/>
              <a:gd name="connsiteX16" fmla="*/ 1194641 w 19341914"/>
              <a:gd name="connsiteY16" fmla="*/ 1764680 h 27231075"/>
              <a:gd name="connsiteX17" fmla="*/ 2445925 w 19341914"/>
              <a:gd name="connsiteY17" fmla="*/ 1909059 h 27231075"/>
              <a:gd name="connsiteX18" fmla="*/ 2590304 w 19341914"/>
              <a:gd name="connsiteY18" fmla="*/ 2342196 h 27231075"/>
              <a:gd name="connsiteX19" fmla="*/ 3119693 w 19341914"/>
              <a:gd name="connsiteY19" fmla="*/ 2005312 h 27231075"/>
              <a:gd name="connsiteX20" fmla="*/ 3408451 w 19341914"/>
              <a:gd name="connsiteY20" fmla="*/ 2053438 h 27231075"/>
              <a:gd name="connsiteX21" fmla="*/ 3841588 w 19341914"/>
              <a:gd name="connsiteY21" fmla="*/ 1764680 h 27231075"/>
              <a:gd name="connsiteX22" fmla="*/ 17990725 w 19341914"/>
              <a:gd name="connsiteY22" fmla="*/ 1764680 h 27231075"/>
              <a:gd name="connsiteX23" fmla="*/ 18038851 w 19341914"/>
              <a:gd name="connsiteY23" fmla="*/ 25442828 h 27231075"/>
              <a:gd name="connsiteX24" fmla="*/ 11541799 w 19341914"/>
              <a:gd name="connsiteY24" fmla="*/ 25490954 h 27231075"/>
              <a:gd name="connsiteX25" fmla="*/ 11108662 w 19341914"/>
              <a:gd name="connsiteY25" fmla="*/ 24961565 h 27231075"/>
              <a:gd name="connsiteX26" fmla="*/ 10627399 w 19341914"/>
              <a:gd name="connsiteY26" fmla="*/ 24576554 h 27231075"/>
              <a:gd name="connsiteX27" fmla="*/ 10194262 w 19341914"/>
              <a:gd name="connsiteY27" fmla="*/ 24287796 h 27231075"/>
              <a:gd name="connsiteX28" fmla="*/ 9809251 w 19341914"/>
              <a:gd name="connsiteY28" fmla="*/ 24239670 h 27231075"/>
              <a:gd name="connsiteX29" fmla="*/ 9616746 w 19341914"/>
              <a:gd name="connsiteY29" fmla="*/ 23999038 h 27231075"/>
              <a:gd name="connsiteX30" fmla="*/ 9376115 w 19341914"/>
              <a:gd name="connsiteY30" fmla="*/ 23758407 h 27231075"/>
              <a:gd name="connsiteX31" fmla="*/ 9087357 w 19341914"/>
              <a:gd name="connsiteY31" fmla="*/ 23758407 h 27231075"/>
              <a:gd name="connsiteX32" fmla="*/ 8894851 w 19341914"/>
              <a:gd name="connsiteY32" fmla="*/ 23421523 h 27231075"/>
              <a:gd name="connsiteX33" fmla="*/ 8509841 w 19341914"/>
              <a:gd name="connsiteY33" fmla="*/ 23229017 h 27231075"/>
              <a:gd name="connsiteX34" fmla="*/ 8172957 w 19341914"/>
              <a:gd name="connsiteY34" fmla="*/ 23229017 h 27231075"/>
              <a:gd name="connsiteX35" fmla="*/ 8124830 w 19341914"/>
              <a:gd name="connsiteY35" fmla="*/ 23084638 h 27231075"/>
              <a:gd name="connsiteX36" fmla="*/ 8606093 w 19341914"/>
              <a:gd name="connsiteY36" fmla="*/ 23036512 h 27231075"/>
              <a:gd name="connsiteX37" fmla="*/ 8269209 w 19341914"/>
              <a:gd name="connsiteY37" fmla="*/ 22844007 h 27231075"/>
              <a:gd name="connsiteX38" fmla="*/ 8557967 w 19341914"/>
              <a:gd name="connsiteY38" fmla="*/ 22747754 h 27231075"/>
              <a:gd name="connsiteX39" fmla="*/ 9039230 w 19341914"/>
              <a:gd name="connsiteY39" fmla="*/ 22795880 h 27231075"/>
              <a:gd name="connsiteX40" fmla="*/ 9231736 w 19341914"/>
              <a:gd name="connsiteY40" fmla="*/ 22025859 h 27231075"/>
              <a:gd name="connsiteX41" fmla="*/ 9424241 w 19341914"/>
              <a:gd name="connsiteY41" fmla="*/ 21929607 h 27231075"/>
              <a:gd name="connsiteX42" fmla="*/ 9712999 w 19341914"/>
              <a:gd name="connsiteY42" fmla="*/ 22170238 h 27231075"/>
              <a:gd name="connsiteX43" fmla="*/ 9568620 w 19341914"/>
              <a:gd name="connsiteY43" fmla="*/ 21592723 h 27231075"/>
              <a:gd name="connsiteX44" fmla="*/ 9953630 w 19341914"/>
              <a:gd name="connsiteY44" fmla="*/ 21785228 h 27231075"/>
              <a:gd name="connsiteX45" fmla="*/ 9664872 w 19341914"/>
              <a:gd name="connsiteY45" fmla="*/ 21448344 h 27231075"/>
              <a:gd name="connsiteX46" fmla="*/ 9183609 w 19341914"/>
              <a:gd name="connsiteY46" fmla="*/ 21159586 h 27231075"/>
              <a:gd name="connsiteX47" fmla="*/ 9039230 w 19341914"/>
              <a:gd name="connsiteY47" fmla="*/ 21015207 h 27231075"/>
              <a:gd name="connsiteX48" fmla="*/ 9616746 w 19341914"/>
              <a:gd name="connsiteY48" fmla="*/ 20870828 h 27231075"/>
              <a:gd name="connsiteX49" fmla="*/ 9857378 w 19341914"/>
              <a:gd name="connsiteY49" fmla="*/ 20967080 h 27231075"/>
              <a:gd name="connsiteX50" fmla="*/ 9712999 w 19341914"/>
              <a:gd name="connsiteY50" fmla="*/ 20678323 h 27231075"/>
              <a:gd name="connsiteX51" fmla="*/ 10386767 w 19341914"/>
              <a:gd name="connsiteY51" fmla="*/ 20485817 h 27231075"/>
              <a:gd name="connsiteX52" fmla="*/ 10579272 w 19341914"/>
              <a:gd name="connsiteY52" fmla="*/ 20004554 h 27231075"/>
              <a:gd name="connsiteX53" fmla="*/ 9953630 w 19341914"/>
              <a:gd name="connsiteY53" fmla="*/ 20197059 h 27231075"/>
              <a:gd name="connsiteX54" fmla="*/ 9231736 w 19341914"/>
              <a:gd name="connsiteY54" fmla="*/ 20389565 h 27231075"/>
              <a:gd name="connsiteX55" fmla="*/ 8750472 w 19341914"/>
              <a:gd name="connsiteY55" fmla="*/ 20582070 h 27231075"/>
              <a:gd name="connsiteX56" fmla="*/ 8606093 w 19341914"/>
              <a:gd name="connsiteY56" fmla="*/ 20726449 h 27231075"/>
              <a:gd name="connsiteX57" fmla="*/ 8365462 w 19341914"/>
              <a:gd name="connsiteY57" fmla="*/ 20726449 h 27231075"/>
              <a:gd name="connsiteX58" fmla="*/ 8269209 w 19341914"/>
              <a:gd name="connsiteY58" fmla="*/ 20870828 h 27231075"/>
              <a:gd name="connsiteX59" fmla="*/ 8028578 w 19341914"/>
              <a:gd name="connsiteY59" fmla="*/ 20918954 h 27231075"/>
              <a:gd name="connsiteX60" fmla="*/ 7739820 w 19341914"/>
              <a:gd name="connsiteY60" fmla="*/ 21111459 h 27231075"/>
              <a:gd name="connsiteX61" fmla="*/ 7210430 w 19341914"/>
              <a:gd name="connsiteY61" fmla="*/ 21111459 h 27231075"/>
              <a:gd name="connsiteX62" fmla="*/ 6921672 w 19341914"/>
              <a:gd name="connsiteY62" fmla="*/ 21496470 h 27231075"/>
              <a:gd name="connsiteX63" fmla="*/ 6681041 w 19341914"/>
              <a:gd name="connsiteY63" fmla="*/ 21929607 h 27231075"/>
              <a:gd name="connsiteX64" fmla="*/ 6825420 w 19341914"/>
              <a:gd name="connsiteY64" fmla="*/ 21303965 h 27231075"/>
              <a:gd name="connsiteX65" fmla="*/ 6488536 w 19341914"/>
              <a:gd name="connsiteY65" fmla="*/ 21737102 h 27231075"/>
              <a:gd name="connsiteX66" fmla="*/ 6199778 w 19341914"/>
              <a:gd name="connsiteY66" fmla="*/ 21881480 h 27231075"/>
              <a:gd name="connsiteX67" fmla="*/ 6055399 w 19341914"/>
              <a:gd name="connsiteY67" fmla="*/ 22122112 h 27231075"/>
              <a:gd name="connsiteX68" fmla="*/ 5911020 w 19341914"/>
              <a:gd name="connsiteY68" fmla="*/ 21881480 h 27231075"/>
              <a:gd name="connsiteX69" fmla="*/ 5670388 w 19341914"/>
              <a:gd name="connsiteY69" fmla="*/ 21785228 h 27231075"/>
              <a:gd name="connsiteX70" fmla="*/ 5670388 w 19341914"/>
              <a:gd name="connsiteY70" fmla="*/ 21833354 h 27231075"/>
              <a:gd name="connsiteX71" fmla="*/ 5140999 w 19341914"/>
              <a:gd name="connsiteY71" fmla="*/ 21785228 h 27231075"/>
              <a:gd name="connsiteX72" fmla="*/ 5044746 w 19341914"/>
              <a:gd name="connsiteY72" fmla="*/ 22025859 h 27231075"/>
              <a:gd name="connsiteX73" fmla="*/ 4707862 w 19341914"/>
              <a:gd name="connsiteY73" fmla="*/ 21977733 h 27231075"/>
              <a:gd name="connsiteX74" fmla="*/ 3985967 w 19341914"/>
              <a:gd name="connsiteY74" fmla="*/ 21977733 h 27231075"/>
              <a:gd name="connsiteX75" fmla="*/ 3697209 w 19341914"/>
              <a:gd name="connsiteY75" fmla="*/ 21929607 h 27231075"/>
              <a:gd name="connsiteX76" fmla="*/ 3360325 w 19341914"/>
              <a:gd name="connsiteY76" fmla="*/ 21785228 h 27231075"/>
              <a:gd name="connsiteX77" fmla="*/ 3600957 w 19341914"/>
              <a:gd name="connsiteY77" fmla="*/ 21640849 h 27231075"/>
              <a:gd name="connsiteX78" fmla="*/ 3167820 w 19341914"/>
              <a:gd name="connsiteY78" fmla="*/ 21496470 h 27231075"/>
              <a:gd name="connsiteX79" fmla="*/ 3360325 w 19341914"/>
              <a:gd name="connsiteY79" fmla="*/ 21400217 h 27231075"/>
              <a:gd name="connsiteX80" fmla="*/ 3745336 w 19341914"/>
              <a:gd name="connsiteY80" fmla="*/ 21496470 h 27231075"/>
              <a:gd name="connsiteX81" fmla="*/ 3889715 w 19341914"/>
              <a:gd name="connsiteY81" fmla="*/ 21400217 h 27231075"/>
              <a:gd name="connsiteX82" fmla="*/ 3456578 w 19341914"/>
              <a:gd name="connsiteY82" fmla="*/ 21303965 h 27231075"/>
              <a:gd name="connsiteX83" fmla="*/ 2782809 w 19341914"/>
              <a:gd name="connsiteY83" fmla="*/ 21255838 h 27231075"/>
              <a:gd name="connsiteX84" fmla="*/ 2397799 w 19341914"/>
              <a:gd name="connsiteY84" fmla="*/ 21833354 h 27231075"/>
              <a:gd name="connsiteX85" fmla="*/ 2301546 w 19341914"/>
              <a:gd name="connsiteY85" fmla="*/ 21929607 h 27231075"/>
              <a:gd name="connsiteX86" fmla="*/ 1964662 w 19341914"/>
              <a:gd name="connsiteY86" fmla="*/ 21737102 h 27231075"/>
              <a:gd name="connsiteX87" fmla="*/ 2012788 w 19341914"/>
              <a:gd name="connsiteY87" fmla="*/ 22170238 h 27231075"/>
              <a:gd name="connsiteX88" fmla="*/ 1483399 w 19341914"/>
              <a:gd name="connsiteY88" fmla="*/ 22699628 h 27231075"/>
              <a:gd name="connsiteX89" fmla="*/ 1290893 w 19341914"/>
              <a:gd name="connsiteY89" fmla="*/ 22988386 h 27231075"/>
              <a:gd name="connsiteX90" fmla="*/ 1387146 w 19341914"/>
              <a:gd name="connsiteY90" fmla="*/ 23229017 h 27231075"/>
              <a:gd name="connsiteX91" fmla="*/ 1290893 w 19341914"/>
              <a:gd name="connsiteY91" fmla="*/ 23373396 h 27231075"/>
              <a:gd name="connsiteX92" fmla="*/ 1387146 w 19341914"/>
              <a:gd name="connsiteY92" fmla="*/ 23758407 h 27231075"/>
              <a:gd name="connsiteX93" fmla="*/ 905883 w 19341914"/>
              <a:gd name="connsiteY93" fmla="*/ 23902786 h 27231075"/>
              <a:gd name="connsiteX94" fmla="*/ 376493 w 19341914"/>
              <a:gd name="connsiteY94" fmla="*/ 24335923 h 27231075"/>
              <a:gd name="connsiteX95" fmla="*/ 39609 w 19341914"/>
              <a:gd name="connsiteY95" fmla="*/ 24769059 h 27231075"/>
              <a:gd name="connsiteX96" fmla="*/ 39609 w 19341914"/>
              <a:gd name="connsiteY96" fmla="*/ 5037270 h 27231075"/>
              <a:gd name="connsiteX97" fmla="*/ 87736 w 19341914"/>
              <a:gd name="connsiteY97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80241 w 19341914"/>
              <a:gd name="connsiteY7" fmla="*/ 4267249 h 27231075"/>
              <a:gd name="connsiteX8" fmla="*/ 280241 w 19341914"/>
              <a:gd name="connsiteY8" fmla="*/ 3785986 h 27231075"/>
              <a:gd name="connsiteX9" fmla="*/ 39609 w 19341914"/>
              <a:gd name="connsiteY9" fmla="*/ 3689733 h 27231075"/>
              <a:gd name="connsiteX10" fmla="*/ 39609 w 19341914"/>
              <a:gd name="connsiteY10" fmla="*/ 3064091 h 27231075"/>
              <a:gd name="connsiteX11" fmla="*/ 424620 w 19341914"/>
              <a:gd name="connsiteY11" fmla="*/ 2679080 h 27231075"/>
              <a:gd name="connsiteX12" fmla="*/ 713378 w 19341914"/>
              <a:gd name="connsiteY12" fmla="*/ 2438449 h 27231075"/>
              <a:gd name="connsiteX13" fmla="*/ 1387146 w 19341914"/>
              <a:gd name="connsiteY13" fmla="*/ 2390323 h 27231075"/>
              <a:gd name="connsiteX14" fmla="*/ 1964662 w 19341914"/>
              <a:gd name="connsiteY14" fmla="*/ 2438449 h 27231075"/>
              <a:gd name="connsiteX15" fmla="*/ 1579651 w 19341914"/>
              <a:gd name="connsiteY15" fmla="*/ 2149691 h 27231075"/>
              <a:gd name="connsiteX16" fmla="*/ 1242767 w 19341914"/>
              <a:gd name="connsiteY16" fmla="*/ 2053438 h 27231075"/>
              <a:gd name="connsiteX17" fmla="*/ 1194641 w 19341914"/>
              <a:gd name="connsiteY17" fmla="*/ 1764680 h 27231075"/>
              <a:gd name="connsiteX18" fmla="*/ 2445925 w 19341914"/>
              <a:gd name="connsiteY18" fmla="*/ 1909059 h 27231075"/>
              <a:gd name="connsiteX19" fmla="*/ 2590304 w 19341914"/>
              <a:gd name="connsiteY19" fmla="*/ 2342196 h 27231075"/>
              <a:gd name="connsiteX20" fmla="*/ 3119693 w 19341914"/>
              <a:gd name="connsiteY20" fmla="*/ 2005312 h 27231075"/>
              <a:gd name="connsiteX21" fmla="*/ 3408451 w 19341914"/>
              <a:gd name="connsiteY21" fmla="*/ 2053438 h 27231075"/>
              <a:gd name="connsiteX22" fmla="*/ 3841588 w 19341914"/>
              <a:gd name="connsiteY22" fmla="*/ 1764680 h 27231075"/>
              <a:gd name="connsiteX23" fmla="*/ 17990725 w 19341914"/>
              <a:gd name="connsiteY23" fmla="*/ 1764680 h 27231075"/>
              <a:gd name="connsiteX24" fmla="*/ 18038851 w 19341914"/>
              <a:gd name="connsiteY24" fmla="*/ 25442828 h 27231075"/>
              <a:gd name="connsiteX25" fmla="*/ 11541799 w 19341914"/>
              <a:gd name="connsiteY25" fmla="*/ 25490954 h 27231075"/>
              <a:gd name="connsiteX26" fmla="*/ 11108662 w 19341914"/>
              <a:gd name="connsiteY26" fmla="*/ 24961565 h 27231075"/>
              <a:gd name="connsiteX27" fmla="*/ 10627399 w 19341914"/>
              <a:gd name="connsiteY27" fmla="*/ 24576554 h 27231075"/>
              <a:gd name="connsiteX28" fmla="*/ 10194262 w 19341914"/>
              <a:gd name="connsiteY28" fmla="*/ 24287796 h 27231075"/>
              <a:gd name="connsiteX29" fmla="*/ 9809251 w 19341914"/>
              <a:gd name="connsiteY29" fmla="*/ 24239670 h 27231075"/>
              <a:gd name="connsiteX30" fmla="*/ 9616746 w 19341914"/>
              <a:gd name="connsiteY30" fmla="*/ 23999038 h 27231075"/>
              <a:gd name="connsiteX31" fmla="*/ 9376115 w 19341914"/>
              <a:gd name="connsiteY31" fmla="*/ 23758407 h 27231075"/>
              <a:gd name="connsiteX32" fmla="*/ 9087357 w 19341914"/>
              <a:gd name="connsiteY32" fmla="*/ 23758407 h 27231075"/>
              <a:gd name="connsiteX33" fmla="*/ 8894851 w 19341914"/>
              <a:gd name="connsiteY33" fmla="*/ 23421523 h 27231075"/>
              <a:gd name="connsiteX34" fmla="*/ 8509841 w 19341914"/>
              <a:gd name="connsiteY34" fmla="*/ 23229017 h 27231075"/>
              <a:gd name="connsiteX35" fmla="*/ 8172957 w 19341914"/>
              <a:gd name="connsiteY35" fmla="*/ 23229017 h 27231075"/>
              <a:gd name="connsiteX36" fmla="*/ 8124830 w 19341914"/>
              <a:gd name="connsiteY36" fmla="*/ 23084638 h 27231075"/>
              <a:gd name="connsiteX37" fmla="*/ 8606093 w 19341914"/>
              <a:gd name="connsiteY37" fmla="*/ 23036512 h 27231075"/>
              <a:gd name="connsiteX38" fmla="*/ 8269209 w 19341914"/>
              <a:gd name="connsiteY38" fmla="*/ 22844007 h 27231075"/>
              <a:gd name="connsiteX39" fmla="*/ 8557967 w 19341914"/>
              <a:gd name="connsiteY39" fmla="*/ 22747754 h 27231075"/>
              <a:gd name="connsiteX40" fmla="*/ 9039230 w 19341914"/>
              <a:gd name="connsiteY40" fmla="*/ 22795880 h 27231075"/>
              <a:gd name="connsiteX41" fmla="*/ 9231736 w 19341914"/>
              <a:gd name="connsiteY41" fmla="*/ 22025859 h 27231075"/>
              <a:gd name="connsiteX42" fmla="*/ 9424241 w 19341914"/>
              <a:gd name="connsiteY42" fmla="*/ 21929607 h 27231075"/>
              <a:gd name="connsiteX43" fmla="*/ 9712999 w 19341914"/>
              <a:gd name="connsiteY43" fmla="*/ 22170238 h 27231075"/>
              <a:gd name="connsiteX44" fmla="*/ 9568620 w 19341914"/>
              <a:gd name="connsiteY44" fmla="*/ 21592723 h 27231075"/>
              <a:gd name="connsiteX45" fmla="*/ 9953630 w 19341914"/>
              <a:gd name="connsiteY45" fmla="*/ 21785228 h 27231075"/>
              <a:gd name="connsiteX46" fmla="*/ 9664872 w 19341914"/>
              <a:gd name="connsiteY46" fmla="*/ 21448344 h 27231075"/>
              <a:gd name="connsiteX47" fmla="*/ 9183609 w 19341914"/>
              <a:gd name="connsiteY47" fmla="*/ 21159586 h 27231075"/>
              <a:gd name="connsiteX48" fmla="*/ 9039230 w 19341914"/>
              <a:gd name="connsiteY48" fmla="*/ 21015207 h 27231075"/>
              <a:gd name="connsiteX49" fmla="*/ 9616746 w 19341914"/>
              <a:gd name="connsiteY49" fmla="*/ 20870828 h 27231075"/>
              <a:gd name="connsiteX50" fmla="*/ 9857378 w 19341914"/>
              <a:gd name="connsiteY50" fmla="*/ 20967080 h 27231075"/>
              <a:gd name="connsiteX51" fmla="*/ 9712999 w 19341914"/>
              <a:gd name="connsiteY51" fmla="*/ 20678323 h 27231075"/>
              <a:gd name="connsiteX52" fmla="*/ 10386767 w 19341914"/>
              <a:gd name="connsiteY52" fmla="*/ 20485817 h 27231075"/>
              <a:gd name="connsiteX53" fmla="*/ 10579272 w 19341914"/>
              <a:gd name="connsiteY53" fmla="*/ 20004554 h 27231075"/>
              <a:gd name="connsiteX54" fmla="*/ 9953630 w 19341914"/>
              <a:gd name="connsiteY54" fmla="*/ 20197059 h 27231075"/>
              <a:gd name="connsiteX55" fmla="*/ 9231736 w 19341914"/>
              <a:gd name="connsiteY55" fmla="*/ 20389565 h 27231075"/>
              <a:gd name="connsiteX56" fmla="*/ 8750472 w 19341914"/>
              <a:gd name="connsiteY56" fmla="*/ 20582070 h 27231075"/>
              <a:gd name="connsiteX57" fmla="*/ 8606093 w 19341914"/>
              <a:gd name="connsiteY57" fmla="*/ 20726449 h 27231075"/>
              <a:gd name="connsiteX58" fmla="*/ 8365462 w 19341914"/>
              <a:gd name="connsiteY58" fmla="*/ 20726449 h 27231075"/>
              <a:gd name="connsiteX59" fmla="*/ 8269209 w 19341914"/>
              <a:gd name="connsiteY59" fmla="*/ 20870828 h 27231075"/>
              <a:gd name="connsiteX60" fmla="*/ 8028578 w 19341914"/>
              <a:gd name="connsiteY60" fmla="*/ 20918954 h 27231075"/>
              <a:gd name="connsiteX61" fmla="*/ 7739820 w 19341914"/>
              <a:gd name="connsiteY61" fmla="*/ 21111459 h 27231075"/>
              <a:gd name="connsiteX62" fmla="*/ 7210430 w 19341914"/>
              <a:gd name="connsiteY62" fmla="*/ 21111459 h 27231075"/>
              <a:gd name="connsiteX63" fmla="*/ 6921672 w 19341914"/>
              <a:gd name="connsiteY63" fmla="*/ 21496470 h 27231075"/>
              <a:gd name="connsiteX64" fmla="*/ 6681041 w 19341914"/>
              <a:gd name="connsiteY64" fmla="*/ 21929607 h 27231075"/>
              <a:gd name="connsiteX65" fmla="*/ 6825420 w 19341914"/>
              <a:gd name="connsiteY65" fmla="*/ 21303965 h 27231075"/>
              <a:gd name="connsiteX66" fmla="*/ 6488536 w 19341914"/>
              <a:gd name="connsiteY66" fmla="*/ 21737102 h 27231075"/>
              <a:gd name="connsiteX67" fmla="*/ 6199778 w 19341914"/>
              <a:gd name="connsiteY67" fmla="*/ 21881480 h 27231075"/>
              <a:gd name="connsiteX68" fmla="*/ 6055399 w 19341914"/>
              <a:gd name="connsiteY68" fmla="*/ 22122112 h 27231075"/>
              <a:gd name="connsiteX69" fmla="*/ 5911020 w 19341914"/>
              <a:gd name="connsiteY69" fmla="*/ 21881480 h 27231075"/>
              <a:gd name="connsiteX70" fmla="*/ 5670388 w 19341914"/>
              <a:gd name="connsiteY70" fmla="*/ 21785228 h 27231075"/>
              <a:gd name="connsiteX71" fmla="*/ 5670388 w 19341914"/>
              <a:gd name="connsiteY71" fmla="*/ 21833354 h 27231075"/>
              <a:gd name="connsiteX72" fmla="*/ 5140999 w 19341914"/>
              <a:gd name="connsiteY72" fmla="*/ 21785228 h 27231075"/>
              <a:gd name="connsiteX73" fmla="*/ 5044746 w 19341914"/>
              <a:gd name="connsiteY73" fmla="*/ 22025859 h 27231075"/>
              <a:gd name="connsiteX74" fmla="*/ 4707862 w 19341914"/>
              <a:gd name="connsiteY74" fmla="*/ 21977733 h 27231075"/>
              <a:gd name="connsiteX75" fmla="*/ 3985967 w 19341914"/>
              <a:gd name="connsiteY75" fmla="*/ 21977733 h 27231075"/>
              <a:gd name="connsiteX76" fmla="*/ 3697209 w 19341914"/>
              <a:gd name="connsiteY76" fmla="*/ 21929607 h 27231075"/>
              <a:gd name="connsiteX77" fmla="*/ 3360325 w 19341914"/>
              <a:gd name="connsiteY77" fmla="*/ 21785228 h 27231075"/>
              <a:gd name="connsiteX78" fmla="*/ 3600957 w 19341914"/>
              <a:gd name="connsiteY78" fmla="*/ 21640849 h 27231075"/>
              <a:gd name="connsiteX79" fmla="*/ 3167820 w 19341914"/>
              <a:gd name="connsiteY79" fmla="*/ 21496470 h 27231075"/>
              <a:gd name="connsiteX80" fmla="*/ 3360325 w 19341914"/>
              <a:gd name="connsiteY80" fmla="*/ 21400217 h 27231075"/>
              <a:gd name="connsiteX81" fmla="*/ 3745336 w 19341914"/>
              <a:gd name="connsiteY81" fmla="*/ 21496470 h 27231075"/>
              <a:gd name="connsiteX82" fmla="*/ 3889715 w 19341914"/>
              <a:gd name="connsiteY82" fmla="*/ 21400217 h 27231075"/>
              <a:gd name="connsiteX83" fmla="*/ 3456578 w 19341914"/>
              <a:gd name="connsiteY83" fmla="*/ 21303965 h 27231075"/>
              <a:gd name="connsiteX84" fmla="*/ 2782809 w 19341914"/>
              <a:gd name="connsiteY84" fmla="*/ 21255838 h 27231075"/>
              <a:gd name="connsiteX85" fmla="*/ 2397799 w 19341914"/>
              <a:gd name="connsiteY85" fmla="*/ 21833354 h 27231075"/>
              <a:gd name="connsiteX86" fmla="*/ 2301546 w 19341914"/>
              <a:gd name="connsiteY86" fmla="*/ 21929607 h 27231075"/>
              <a:gd name="connsiteX87" fmla="*/ 1964662 w 19341914"/>
              <a:gd name="connsiteY87" fmla="*/ 21737102 h 27231075"/>
              <a:gd name="connsiteX88" fmla="*/ 2012788 w 19341914"/>
              <a:gd name="connsiteY88" fmla="*/ 22170238 h 27231075"/>
              <a:gd name="connsiteX89" fmla="*/ 1483399 w 19341914"/>
              <a:gd name="connsiteY89" fmla="*/ 22699628 h 27231075"/>
              <a:gd name="connsiteX90" fmla="*/ 1290893 w 19341914"/>
              <a:gd name="connsiteY90" fmla="*/ 22988386 h 27231075"/>
              <a:gd name="connsiteX91" fmla="*/ 1387146 w 19341914"/>
              <a:gd name="connsiteY91" fmla="*/ 23229017 h 27231075"/>
              <a:gd name="connsiteX92" fmla="*/ 1290893 w 19341914"/>
              <a:gd name="connsiteY92" fmla="*/ 23373396 h 27231075"/>
              <a:gd name="connsiteX93" fmla="*/ 1387146 w 19341914"/>
              <a:gd name="connsiteY93" fmla="*/ 23758407 h 27231075"/>
              <a:gd name="connsiteX94" fmla="*/ 905883 w 19341914"/>
              <a:gd name="connsiteY94" fmla="*/ 23902786 h 27231075"/>
              <a:gd name="connsiteX95" fmla="*/ 376493 w 19341914"/>
              <a:gd name="connsiteY95" fmla="*/ 24335923 h 27231075"/>
              <a:gd name="connsiteX96" fmla="*/ 39609 w 19341914"/>
              <a:gd name="connsiteY96" fmla="*/ 24769059 h 27231075"/>
              <a:gd name="connsiteX97" fmla="*/ 39609 w 19341914"/>
              <a:gd name="connsiteY97" fmla="*/ 5037270 h 27231075"/>
              <a:gd name="connsiteX98" fmla="*/ 87736 w 19341914"/>
              <a:gd name="connsiteY98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80241 w 19341914"/>
              <a:gd name="connsiteY8" fmla="*/ 4267249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80241 w 19341914"/>
              <a:gd name="connsiteY10" fmla="*/ 3785986 h 27231075"/>
              <a:gd name="connsiteX11" fmla="*/ 39609 w 19341914"/>
              <a:gd name="connsiteY11" fmla="*/ 3689733 h 27231075"/>
              <a:gd name="connsiteX12" fmla="*/ 39609 w 19341914"/>
              <a:gd name="connsiteY12" fmla="*/ 3064091 h 27231075"/>
              <a:gd name="connsiteX13" fmla="*/ 424620 w 19341914"/>
              <a:gd name="connsiteY13" fmla="*/ 2679080 h 27231075"/>
              <a:gd name="connsiteX14" fmla="*/ 713378 w 19341914"/>
              <a:gd name="connsiteY14" fmla="*/ 2438449 h 27231075"/>
              <a:gd name="connsiteX15" fmla="*/ 1387146 w 19341914"/>
              <a:gd name="connsiteY15" fmla="*/ 2390323 h 27231075"/>
              <a:gd name="connsiteX16" fmla="*/ 1964662 w 19341914"/>
              <a:gd name="connsiteY16" fmla="*/ 2438449 h 27231075"/>
              <a:gd name="connsiteX17" fmla="*/ 1579651 w 19341914"/>
              <a:gd name="connsiteY17" fmla="*/ 2149691 h 27231075"/>
              <a:gd name="connsiteX18" fmla="*/ 1242767 w 19341914"/>
              <a:gd name="connsiteY18" fmla="*/ 2053438 h 27231075"/>
              <a:gd name="connsiteX19" fmla="*/ 1194641 w 19341914"/>
              <a:gd name="connsiteY19" fmla="*/ 1764680 h 27231075"/>
              <a:gd name="connsiteX20" fmla="*/ 2445925 w 19341914"/>
              <a:gd name="connsiteY20" fmla="*/ 1909059 h 27231075"/>
              <a:gd name="connsiteX21" fmla="*/ 2590304 w 19341914"/>
              <a:gd name="connsiteY21" fmla="*/ 2342196 h 27231075"/>
              <a:gd name="connsiteX22" fmla="*/ 3119693 w 19341914"/>
              <a:gd name="connsiteY22" fmla="*/ 2005312 h 27231075"/>
              <a:gd name="connsiteX23" fmla="*/ 3408451 w 19341914"/>
              <a:gd name="connsiteY23" fmla="*/ 2053438 h 27231075"/>
              <a:gd name="connsiteX24" fmla="*/ 3841588 w 19341914"/>
              <a:gd name="connsiteY24" fmla="*/ 1764680 h 27231075"/>
              <a:gd name="connsiteX25" fmla="*/ 17990725 w 19341914"/>
              <a:gd name="connsiteY25" fmla="*/ 1764680 h 27231075"/>
              <a:gd name="connsiteX26" fmla="*/ 18038851 w 19341914"/>
              <a:gd name="connsiteY26" fmla="*/ 25442828 h 27231075"/>
              <a:gd name="connsiteX27" fmla="*/ 11541799 w 19341914"/>
              <a:gd name="connsiteY27" fmla="*/ 25490954 h 27231075"/>
              <a:gd name="connsiteX28" fmla="*/ 11108662 w 19341914"/>
              <a:gd name="connsiteY28" fmla="*/ 24961565 h 27231075"/>
              <a:gd name="connsiteX29" fmla="*/ 10627399 w 19341914"/>
              <a:gd name="connsiteY29" fmla="*/ 24576554 h 27231075"/>
              <a:gd name="connsiteX30" fmla="*/ 10194262 w 19341914"/>
              <a:gd name="connsiteY30" fmla="*/ 24287796 h 27231075"/>
              <a:gd name="connsiteX31" fmla="*/ 9809251 w 19341914"/>
              <a:gd name="connsiteY31" fmla="*/ 24239670 h 27231075"/>
              <a:gd name="connsiteX32" fmla="*/ 9616746 w 19341914"/>
              <a:gd name="connsiteY32" fmla="*/ 23999038 h 27231075"/>
              <a:gd name="connsiteX33" fmla="*/ 9376115 w 19341914"/>
              <a:gd name="connsiteY33" fmla="*/ 23758407 h 27231075"/>
              <a:gd name="connsiteX34" fmla="*/ 9087357 w 19341914"/>
              <a:gd name="connsiteY34" fmla="*/ 23758407 h 27231075"/>
              <a:gd name="connsiteX35" fmla="*/ 8894851 w 19341914"/>
              <a:gd name="connsiteY35" fmla="*/ 23421523 h 27231075"/>
              <a:gd name="connsiteX36" fmla="*/ 8509841 w 19341914"/>
              <a:gd name="connsiteY36" fmla="*/ 23229017 h 27231075"/>
              <a:gd name="connsiteX37" fmla="*/ 8172957 w 19341914"/>
              <a:gd name="connsiteY37" fmla="*/ 23229017 h 27231075"/>
              <a:gd name="connsiteX38" fmla="*/ 8124830 w 19341914"/>
              <a:gd name="connsiteY38" fmla="*/ 23084638 h 27231075"/>
              <a:gd name="connsiteX39" fmla="*/ 8606093 w 19341914"/>
              <a:gd name="connsiteY39" fmla="*/ 23036512 h 27231075"/>
              <a:gd name="connsiteX40" fmla="*/ 8269209 w 19341914"/>
              <a:gd name="connsiteY40" fmla="*/ 22844007 h 27231075"/>
              <a:gd name="connsiteX41" fmla="*/ 8557967 w 19341914"/>
              <a:gd name="connsiteY41" fmla="*/ 22747754 h 27231075"/>
              <a:gd name="connsiteX42" fmla="*/ 9039230 w 19341914"/>
              <a:gd name="connsiteY42" fmla="*/ 22795880 h 27231075"/>
              <a:gd name="connsiteX43" fmla="*/ 9231736 w 19341914"/>
              <a:gd name="connsiteY43" fmla="*/ 22025859 h 27231075"/>
              <a:gd name="connsiteX44" fmla="*/ 9424241 w 19341914"/>
              <a:gd name="connsiteY44" fmla="*/ 21929607 h 27231075"/>
              <a:gd name="connsiteX45" fmla="*/ 9712999 w 19341914"/>
              <a:gd name="connsiteY45" fmla="*/ 22170238 h 27231075"/>
              <a:gd name="connsiteX46" fmla="*/ 9568620 w 19341914"/>
              <a:gd name="connsiteY46" fmla="*/ 21592723 h 27231075"/>
              <a:gd name="connsiteX47" fmla="*/ 9953630 w 19341914"/>
              <a:gd name="connsiteY47" fmla="*/ 21785228 h 27231075"/>
              <a:gd name="connsiteX48" fmla="*/ 9664872 w 19341914"/>
              <a:gd name="connsiteY48" fmla="*/ 21448344 h 27231075"/>
              <a:gd name="connsiteX49" fmla="*/ 9183609 w 19341914"/>
              <a:gd name="connsiteY49" fmla="*/ 21159586 h 27231075"/>
              <a:gd name="connsiteX50" fmla="*/ 9039230 w 19341914"/>
              <a:gd name="connsiteY50" fmla="*/ 21015207 h 27231075"/>
              <a:gd name="connsiteX51" fmla="*/ 9616746 w 19341914"/>
              <a:gd name="connsiteY51" fmla="*/ 20870828 h 27231075"/>
              <a:gd name="connsiteX52" fmla="*/ 9857378 w 19341914"/>
              <a:gd name="connsiteY52" fmla="*/ 20967080 h 27231075"/>
              <a:gd name="connsiteX53" fmla="*/ 9712999 w 19341914"/>
              <a:gd name="connsiteY53" fmla="*/ 20678323 h 27231075"/>
              <a:gd name="connsiteX54" fmla="*/ 10386767 w 19341914"/>
              <a:gd name="connsiteY54" fmla="*/ 20485817 h 27231075"/>
              <a:gd name="connsiteX55" fmla="*/ 10579272 w 19341914"/>
              <a:gd name="connsiteY55" fmla="*/ 20004554 h 27231075"/>
              <a:gd name="connsiteX56" fmla="*/ 9953630 w 19341914"/>
              <a:gd name="connsiteY56" fmla="*/ 20197059 h 27231075"/>
              <a:gd name="connsiteX57" fmla="*/ 9231736 w 19341914"/>
              <a:gd name="connsiteY57" fmla="*/ 20389565 h 27231075"/>
              <a:gd name="connsiteX58" fmla="*/ 8750472 w 19341914"/>
              <a:gd name="connsiteY58" fmla="*/ 20582070 h 27231075"/>
              <a:gd name="connsiteX59" fmla="*/ 8606093 w 19341914"/>
              <a:gd name="connsiteY59" fmla="*/ 20726449 h 27231075"/>
              <a:gd name="connsiteX60" fmla="*/ 8365462 w 19341914"/>
              <a:gd name="connsiteY60" fmla="*/ 20726449 h 27231075"/>
              <a:gd name="connsiteX61" fmla="*/ 8269209 w 19341914"/>
              <a:gd name="connsiteY61" fmla="*/ 20870828 h 27231075"/>
              <a:gd name="connsiteX62" fmla="*/ 8028578 w 19341914"/>
              <a:gd name="connsiteY62" fmla="*/ 20918954 h 27231075"/>
              <a:gd name="connsiteX63" fmla="*/ 7739820 w 19341914"/>
              <a:gd name="connsiteY63" fmla="*/ 21111459 h 27231075"/>
              <a:gd name="connsiteX64" fmla="*/ 7210430 w 19341914"/>
              <a:gd name="connsiteY64" fmla="*/ 21111459 h 27231075"/>
              <a:gd name="connsiteX65" fmla="*/ 6921672 w 19341914"/>
              <a:gd name="connsiteY65" fmla="*/ 21496470 h 27231075"/>
              <a:gd name="connsiteX66" fmla="*/ 6681041 w 19341914"/>
              <a:gd name="connsiteY66" fmla="*/ 21929607 h 27231075"/>
              <a:gd name="connsiteX67" fmla="*/ 6825420 w 19341914"/>
              <a:gd name="connsiteY67" fmla="*/ 21303965 h 27231075"/>
              <a:gd name="connsiteX68" fmla="*/ 6488536 w 19341914"/>
              <a:gd name="connsiteY68" fmla="*/ 21737102 h 27231075"/>
              <a:gd name="connsiteX69" fmla="*/ 6199778 w 19341914"/>
              <a:gd name="connsiteY69" fmla="*/ 21881480 h 27231075"/>
              <a:gd name="connsiteX70" fmla="*/ 6055399 w 19341914"/>
              <a:gd name="connsiteY70" fmla="*/ 22122112 h 27231075"/>
              <a:gd name="connsiteX71" fmla="*/ 5911020 w 19341914"/>
              <a:gd name="connsiteY71" fmla="*/ 21881480 h 27231075"/>
              <a:gd name="connsiteX72" fmla="*/ 5670388 w 19341914"/>
              <a:gd name="connsiteY72" fmla="*/ 21785228 h 27231075"/>
              <a:gd name="connsiteX73" fmla="*/ 5670388 w 19341914"/>
              <a:gd name="connsiteY73" fmla="*/ 21833354 h 27231075"/>
              <a:gd name="connsiteX74" fmla="*/ 5140999 w 19341914"/>
              <a:gd name="connsiteY74" fmla="*/ 21785228 h 27231075"/>
              <a:gd name="connsiteX75" fmla="*/ 5044746 w 19341914"/>
              <a:gd name="connsiteY75" fmla="*/ 22025859 h 27231075"/>
              <a:gd name="connsiteX76" fmla="*/ 4707862 w 19341914"/>
              <a:gd name="connsiteY76" fmla="*/ 21977733 h 27231075"/>
              <a:gd name="connsiteX77" fmla="*/ 3985967 w 19341914"/>
              <a:gd name="connsiteY77" fmla="*/ 21977733 h 27231075"/>
              <a:gd name="connsiteX78" fmla="*/ 3697209 w 19341914"/>
              <a:gd name="connsiteY78" fmla="*/ 21929607 h 27231075"/>
              <a:gd name="connsiteX79" fmla="*/ 3360325 w 19341914"/>
              <a:gd name="connsiteY79" fmla="*/ 21785228 h 27231075"/>
              <a:gd name="connsiteX80" fmla="*/ 3600957 w 19341914"/>
              <a:gd name="connsiteY80" fmla="*/ 21640849 h 27231075"/>
              <a:gd name="connsiteX81" fmla="*/ 3167820 w 19341914"/>
              <a:gd name="connsiteY81" fmla="*/ 21496470 h 27231075"/>
              <a:gd name="connsiteX82" fmla="*/ 3360325 w 19341914"/>
              <a:gd name="connsiteY82" fmla="*/ 21400217 h 27231075"/>
              <a:gd name="connsiteX83" fmla="*/ 3745336 w 19341914"/>
              <a:gd name="connsiteY83" fmla="*/ 21496470 h 27231075"/>
              <a:gd name="connsiteX84" fmla="*/ 3889715 w 19341914"/>
              <a:gd name="connsiteY84" fmla="*/ 21400217 h 27231075"/>
              <a:gd name="connsiteX85" fmla="*/ 3456578 w 19341914"/>
              <a:gd name="connsiteY85" fmla="*/ 21303965 h 27231075"/>
              <a:gd name="connsiteX86" fmla="*/ 2782809 w 19341914"/>
              <a:gd name="connsiteY86" fmla="*/ 21255838 h 27231075"/>
              <a:gd name="connsiteX87" fmla="*/ 2397799 w 19341914"/>
              <a:gd name="connsiteY87" fmla="*/ 21833354 h 27231075"/>
              <a:gd name="connsiteX88" fmla="*/ 2301546 w 19341914"/>
              <a:gd name="connsiteY88" fmla="*/ 21929607 h 27231075"/>
              <a:gd name="connsiteX89" fmla="*/ 1964662 w 19341914"/>
              <a:gd name="connsiteY89" fmla="*/ 21737102 h 27231075"/>
              <a:gd name="connsiteX90" fmla="*/ 2012788 w 19341914"/>
              <a:gd name="connsiteY90" fmla="*/ 22170238 h 27231075"/>
              <a:gd name="connsiteX91" fmla="*/ 1483399 w 19341914"/>
              <a:gd name="connsiteY91" fmla="*/ 22699628 h 27231075"/>
              <a:gd name="connsiteX92" fmla="*/ 1290893 w 19341914"/>
              <a:gd name="connsiteY92" fmla="*/ 22988386 h 27231075"/>
              <a:gd name="connsiteX93" fmla="*/ 1387146 w 19341914"/>
              <a:gd name="connsiteY93" fmla="*/ 23229017 h 27231075"/>
              <a:gd name="connsiteX94" fmla="*/ 1290893 w 19341914"/>
              <a:gd name="connsiteY94" fmla="*/ 23373396 h 27231075"/>
              <a:gd name="connsiteX95" fmla="*/ 1387146 w 19341914"/>
              <a:gd name="connsiteY95" fmla="*/ 23758407 h 27231075"/>
              <a:gd name="connsiteX96" fmla="*/ 905883 w 19341914"/>
              <a:gd name="connsiteY96" fmla="*/ 23902786 h 27231075"/>
              <a:gd name="connsiteX97" fmla="*/ 376493 w 19341914"/>
              <a:gd name="connsiteY97" fmla="*/ 24335923 h 27231075"/>
              <a:gd name="connsiteX98" fmla="*/ 39609 w 19341914"/>
              <a:gd name="connsiteY98" fmla="*/ 24769059 h 27231075"/>
              <a:gd name="connsiteX99" fmla="*/ 39609 w 19341914"/>
              <a:gd name="connsiteY99" fmla="*/ 5037270 h 27231075"/>
              <a:gd name="connsiteX100" fmla="*/ 87736 w 19341914"/>
              <a:gd name="connsiteY100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08692 w 19341914"/>
              <a:gd name="connsiteY10" fmla="*/ 3961107 h 27231075"/>
              <a:gd name="connsiteX11" fmla="*/ 280241 w 19341914"/>
              <a:gd name="connsiteY11" fmla="*/ 3785986 h 27231075"/>
              <a:gd name="connsiteX12" fmla="*/ 39609 w 19341914"/>
              <a:gd name="connsiteY12" fmla="*/ 3689733 h 27231075"/>
              <a:gd name="connsiteX13" fmla="*/ 39609 w 19341914"/>
              <a:gd name="connsiteY13" fmla="*/ 3064091 h 27231075"/>
              <a:gd name="connsiteX14" fmla="*/ 424620 w 19341914"/>
              <a:gd name="connsiteY14" fmla="*/ 2679080 h 27231075"/>
              <a:gd name="connsiteX15" fmla="*/ 713378 w 19341914"/>
              <a:gd name="connsiteY15" fmla="*/ 2438449 h 27231075"/>
              <a:gd name="connsiteX16" fmla="*/ 1387146 w 19341914"/>
              <a:gd name="connsiteY16" fmla="*/ 2390323 h 27231075"/>
              <a:gd name="connsiteX17" fmla="*/ 1964662 w 19341914"/>
              <a:gd name="connsiteY17" fmla="*/ 2438449 h 27231075"/>
              <a:gd name="connsiteX18" fmla="*/ 1579651 w 19341914"/>
              <a:gd name="connsiteY18" fmla="*/ 2149691 h 27231075"/>
              <a:gd name="connsiteX19" fmla="*/ 1242767 w 19341914"/>
              <a:gd name="connsiteY19" fmla="*/ 2053438 h 27231075"/>
              <a:gd name="connsiteX20" fmla="*/ 1194641 w 19341914"/>
              <a:gd name="connsiteY20" fmla="*/ 1764680 h 27231075"/>
              <a:gd name="connsiteX21" fmla="*/ 2445925 w 19341914"/>
              <a:gd name="connsiteY21" fmla="*/ 1909059 h 27231075"/>
              <a:gd name="connsiteX22" fmla="*/ 2590304 w 19341914"/>
              <a:gd name="connsiteY22" fmla="*/ 2342196 h 27231075"/>
              <a:gd name="connsiteX23" fmla="*/ 3119693 w 19341914"/>
              <a:gd name="connsiteY23" fmla="*/ 2005312 h 27231075"/>
              <a:gd name="connsiteX24" fmla="*/ 3408451 w 19341914"/>
              <a:gd name="connsiteY24" fmla="*/ 2053438 h 27231075"/>
              <a:gd name="connsiteX25" fmla="*/ 3841588 w 19341914"/>
              <a:gd name="connsiteY25" fmla="*/ 1764680 h 27231075"/>
              <a:gd name="connsiteX26" fmla="*/ 17990725 w 19341914"/>
              <a:gd name="connsiteY26" fmla="*/ 1764680 h 27231075"/>
              <a:gd name="connsiteX27" fmla="*/ 18038851 w 19341914"/>
              <a:gd name="connsiteY27" fmla="*/ 25442828 h 27231075"/>
              <a:gd name="connsiteX28" fmla="*/ 11541799 w 19341914"/>
              <a:gd name="connsiteY28" fmla="*/ 25490954 h 27231075"/>
              <a:gd name="connsiteX29" fmla="*/ 11108662 w 19341914"/>
              <a:gd name="connsiteY29" fmla="*/ 24961565 h 27231075"/>
              <a:gd name="connsiteX30" fmla="*/ 10627399 w 19341914"/>
              <a:gd name="connsiteY30" fmla="*/ 24576554 h 27231075"/>
              <a:gd name="connsiteX31" fmla="*/ 10194262 w 19341914"/>
              <a:gd name="connsiteY31" fmla="*/ 24287796 h 27231075"/>
              <a:gd name="connsiteX32" fmla="*/ 9809251 w 19341914"/>
              <a:gd name="connsiteY32" fmla="*/ 24239670 h 27231075"/>
              <a:gd name="connsiteX33" fmla="*/ 9616746 w 19341914"/>
              <a:gd name="connsiteY33" fmla="*/ 23999038 h 27231075"/>
              <a:gd name="connsiteX34" fmla="*/ 9376115 w 19341914"/>
              <a:gd name="connsiteY34" fmla="*/ 23758407 h 27231075"/>
              <a:gd name="connsiteX35" fmla="*/ 9087357 w 19341914"/>
              <a:gd name="connsiteY35" fmla="*/ 23758407 h 27231075"/>
              <a:gd name="connsiteX36" fmla="*/ 8894851 w 19341914"/>
              <a:gd name="connsiteY36" fmla="*/ 23421523 h 27231075"/>
              <a:gd name="connsiteX37" fmla="*/ 8509841 w 19341914"/>
              <a:gd name="connsiteY37" fmla="*/ 23229017 h 27231075"/>
              <a:gd name="connsiteX38" fmla="*/ 8172957 w 19341914"/>
              <a:gd name="connsiteY38" fmla="*/ 23229017 h 27231075"/>
              <a:gd name="connsiteX39" fmla="*/ 8124830 w 19341914"/>
              <a:gd name="connsiteY39" fmla="*/ 23084638 h 27231075"/>
              <a:gd name="connsiteX40" fmla="*/ 8606093 w 19341914"/>
              <a:gd name="connsiteY40" fmla="*/ 23036512 h 27231075"/>
              <a:gd name="connsiteX41" fmla="*/ 8269209 w 19341914"/>
              <a:gd name="connsiteY41" fmla="*/ 22844007 h 27231075"/>
              <a:gd name="connsiteX42" fmla="*/ 8557967 w 19341914"/>
              <a:gd name="connsiteY42" fmla="*/ 22747754 h 27231075"/>
              <a:gd name="connsiteX43" fmla="*/ 9039230 w 19341914"/>
              <a:gd name="connsiteY43" fmla="*/ 22795880 h 27231075"/>
              <a:gd name="connsiteX44" fmla="*/ 9231736 w 19341914"/>
              <a:gd name="connsiteY44" fmla="*/ 22025859 h 27231075"/>
              <a:gd name="connsiteX45" fmla="*/ 9424241 w 19341914"/>
              <a:gd name="connsiteY45" fmla="*/ 21929607 h 27231075"/>
              <a:gd name="connsiteX46" fmla="*/ 9712999 w 19341914"/>
              <a:gd name="connsiteY46" fmla="*/ 22170238 h 27231075"/>
              <a:gd name="connsiteX47" fmla="*/ 9568620 w 19341914"/>
              <a:gd name="connsiteY47" fmla="*/ 21592723 h 27231075"/>
              <a:gd name="connsiteX48" fmla="*/ 9953630 w 19341914"/>
              <a:gd name="connsiteY48" fmla="*/ 21785228 h 27231075"/>
              <a:gd name="connsiteX49" fmla="*/ 9664872 w 19341914"/>
              <a:gd name="connsiteY49" fmla="*/ 21448344 h 27231075"/>
              <a:gd name="connsiteX50" fmla="*/ 9183609 w 19341914"/>
              <a:gd name="connsiteY50" fmla="*/ 21159586 h 27231075"/>
              <a:gd name="connsiteX51" fmla="*/ 9039230 w 19341914"/>
              <a:gd name="connsiteY51" fmla="*/ 21015207 h 27231075"/>
              <a:gd name="connsiteX52" fmla="*/ 9616746 w 19341914"/>
              <a:gd name="connsiteY52" fmla="*/ 20870828 h 27231075"/>
              <a:gd name="connsiteX53" fmla="*/ 9857378 w 19341914"/>
              <a:gd name="connsiteY53" fmla="*/ 20967080 h 27231075"/>
              <a:gd name="connsiteX54" fmla="*/ 9712999 w 19341914"/>
              <a:gd name="connsiteY54" fmla="*/ 20678323 h 27231075"/>
              <a:gd name="connsiteX55" fmla="*/ 10386767 w 19341914"/>
              <a:gd name="connsiteY55" fmla="*/ 20485817 h 27231075"/>
              <a:gd name="connsiteX56" fmla="*/ 10579272 w 19341914"/>
              <a:gd name="connsiteY56" fmla="*/ 20004554 h 27231075"/>
              <a:gd name="connsiteX57" fmla="*/ 9953630 w 19341914"/>
              <a:gd name="connsiteY57" fmla="*/ 20197059 h 27231075"/>
              <a:gd name="connsiteX58" fmla="*/ 9231736 w 19341914"/>
              <a:gd name="connsiteY58" fmla="*/ 20389565 h 27231075"/>
              <a:gd name="connsiteX59" fmla="*/ 8750472 w 19341914"/>
              <a:gd name="connsiteY59" fmla="*/ 20582070 h 27231075"/>
              <a:gd name="connsiteX60" fmla="*/ 8606093 w 19341914"/>
              <a:gd name="connsiteY60" fmla="*/ 20726449 h 27231075"/>
              <a:gd name="connsiteX61" fmla="*/ 8365462 w 19341914"/>
              <a:gd name="connsiteY61" fmla="*/ 20726449 h 27231075"/>
              <a:gd name="connsiteX62" fmla="*/ 8269209 w 19341914"/>
              <a:gd name="connsiteY62" fmla="*/ 20870828 h 27231075"/>
              <a:gd name="connsiteX63" fmla="*/ 8028578 w 19341914"/>
              <a:gd name="connsiteY63" fmla="*/ 20918954 h 27231075"/>
              <a:gd name="connsiteX64" fmla="*/ 7739820 w 19341914"/>
              <a:gd name="connsiteY64" fmla="*/ 21111459 h 27231075"/>
              <a:gd name="connsiteX65" fmla="*/ 7210430 w 19341914"/>
              <a:gd name="connsiteY65" fmla="*/ 21111459 h 27231075"/>
              <a:gd name="connsiteX66" fmla="*/ 6921672 w 19341914"/>
              <a:gd name="connsiteY66" fmla="*/ 21496470 h 27231075"/>
              <a:gd name="connsiteX67" fmla="*/ 6681041 w 19341914"/>
              <a:gd name="connsiteY67" fmla="*/ 21929607 h 27231075"/>
              <a:gd name="connsiteX68" fmla="*/ 6825420 w 19341914"/>
              <a:gd name="connsiteY68" fmla="*/ 21303965 h 27231075"/>
              <a:gd name="connsiteX69" fmla="*/ 6488536 w 19341914"/>
              <a:gd name="connsiteY69" fmla="*/ 21737102 h 27231075"/>
              <a:gd name="connsiteX70" fmla="*/ 6199778 w 19341914"/>
              <a:gd name="connsiteY70" fmla="*/ 21881480 h 27231075"/>
              <a:gd name="connsiteX71" fmla="*/ 6055399 w 19341914"/>
              <a:gd name="connsiteY71" fmla="*/ 22122112 h 27231075"/>
              <a:gd name="connsiteX72" fmla="*/ 5911020 w 19341914"/>
              <a:gd name="connsiteY72" fmla="*/ 21881480 h 27231075"/>
              <a:gd name="connsiteX73" fmla="*/ 5670388 w 19341914"/>
              <a:gd name="connsiteY73" fmla="*/ 21785228 h 27231075"/>
              <a:gd name="connsiteX74" fmla="*/ 5670388 w 19341914"/>
              <a:gd name="connsiteY74" fmla="*/ 21833354 h 27231075"/>
              <a:gd name="connsiteX75" fmla="*/ 5140999 w 19341914"/>
              <a:gd name="connsiteY75" fmla="*/ 21785228 h 27231075"/>
              <a:gd name="connsiteX76" fmla="*/ 5044746 w 19341914"/>
              <a:gd name="connsiteY76" fmla="*/ 22025859 h 27231075"/>
              <a:gd name="connsiteX77" fmla="*/ 4707862 w 19341914"/>
              <a:gd name="connsiteY77" fmla="*/ 21977733 h 27231075"/>
              <a:gd name="connsiteX78" fmla="*/ 3985967 w 19341914"/>
              <a:gd name="connsiteY78" fmla="*/ 21977733 h 27231075"/>
              <a:gd name="connsiteX79" fmla="*/ 3697209 w 19341914"/>
              <a:gd name="connsiteY79" fmla="*/ 21929607 h 27231075"/>
              <a:gd name="connsiteX80" fmla="*/ 3360325 w 19341914"/>
              <a:gd name="connsiteY80" fmla="*/ 21785228 h 27231075"/>
              <a:gd name="connsiteX81" fmla="*/ 3600957 w 19341914"/>
              <a:gd name="connsiteY81" fmla="*/ 21640849 h 27231075"/>
              <a:gd name="connsiteX82" fmla="*/ 3167820 w 19341914"/>
              <a:gd name="connsiteY82" fmla="*/ 21496470 h 27231075"/>
              <a:gd name="connsiteX83" fmla="*/ 3360325 w 19341914"/>
              <a:gd name="connsiteY83" fmla="*/ 21400217 h 27231075"/>
              <a:gd name="connsiteX84" fmla="*/ 3745336 w 19341914"/>
              <a:gd name="connsiteY84" fmla="*/ 21496470 h 27231075"/>
              <a:gd name="connsiteX85" fmla="*/ 3889715 w 19341914"/>
              <a:gd name="connsiteY85" fmla="*/ 21400217 h 27231075"/>
              <a:gd name="connsiteX86" fmla="*/ 3456578 w 19341914"/>
              <a:gd name="connsiteY86" fmla="*/ 21303965 h 27231075"/>
              <a:gd name="connsiteX87" fmla="*/ 2782809 w 19341914"/>
              <a:gd name="connsiteY87" fmla="*/ 21255838 h 27231075"/>
              <a:gd name="connsiteX88" fmla="*/ 2397799 w 19341914"/>
              <a:gd name="connsiteY88" fmla="*/ 21833354 h 27231075"/>
              <a:gd name="connsiteX89" fmla="*/ 2301546 w 19341914"/>
              <a:gd name="connsiteY89" fmla="*/ 21929607 h 27231075"/>
              <a:gd name="connsiteX90" fmla="*/ 1964662 w 19341914"/>
              <a:gd name="connsiteY90" fmla="*/ 21737102 h 27231075"/>
              <a:gd name="connsiteX91" fmla="*/ 2012788 w 19341914"/>
              <a:gd name="connsiteY91" fmla="*/ 22170238 h 27231075"/>
              <a:gd name="connsiteX92" fmla="*/ 1483399 w 19341914"/>
              <a:gd name="connsiteY92" fmla="*/ 22699628 h 27231075"/>
              <a:gd name="connsiteX93" fmla="*/ 1290893 w 19341914"/>
              <a:gd name="connsiteY93" fmla="*/ 22988386 h 27231075"/>
              <a:gd name="connsiteX94" fmla="*/ 1387146 w 19341914"/>
              <a:gd name="connsiteY94" fmla="*/ 23229017 h 27231075"/>
              <a:gd name="connsiteX95" fmla="*/ 1290893 w 19341914"/>
              <a:gd name="connsiteY95" fmla="*/ 23373396 h 27231075"/>
              <a:gd name="connsiteX96" fmla="*/ 1387146 w 19341914"/>
              <a:gd name="connsiteY96" fmla="*/ 23758407 h 27231075"/>
              <a:gd name="connsiteX97" fmla="*/ 905883 w 19341914"/>
              <a:gd name="connsiteY97" fmla="*/ 23902786 h 27231075"/>
              <a:gd name="connsiteX98" fmla="*/ 376493 w 19341914"/>
              <a:gd name="connsiteY98" fmla="*/ 24335923 h 27231075"/>
              <a:gd name="connsiteX99" fmla="*/ 39609 w 19341914"/>
              <a:gd name="connsiteY99" fmla="*/ 24769059 h 27231075"/>
              <a:gd name="connsiteX100" fmla="*/ 39609 w 19341914"/>
              <a:gd name="connsiteY100" fmla="*/ 5037270 h 27231075"/>
              <a:gd name="connsiteX101" fmla="*/ 87736 w 19341914"/>
              <a:gd name="connsiteY101" fmla="*/ 5085396 h 27231075"/>
              <a:gd name="connsiteX0" fmla="*/ 84088 w 19338266"/>
              <a:gd name="connsiteY0" fmla="*/ 5085396 h 27231075"/>
              <a:gd name="connsiteX1" fmla="*/ 444760 w 19338266"/>
              <a:gd name="connsiteY1" fmla="*/ 5280829 h 27231075"/>
              <a:gd name="connsiteX2" fmla="*/ 365891 w 19338266"/>
              <a:gd name="connsiteY2" fmla="*/ 4972308 h 27231075"/>
              <a:gd name="connsiteX3" fmla="*/ 180340 w 19338266"/>
              <a:gd name="connsiteY3" fmla="*/ 4783280 h 27231075"/>
              <a:gd name="connsiteX4" fmla="*/ 48588 w 19338266"/>
              <a:gd name="connsiteY4" fmla="*/ 4722528 h 27231075"/>
              <a:gd name="connsiteX5" fmla="*/ 79879 w 19338266"/>
              <a:gd name="connsiteY5" fmla="*/ 4552164 h 27231075"/>
              <a:gd name="connsiteX6" fmla="*/ 132214 w 19338266"/>
              <a:gd name="connsiteY6" fmla="*/ 4507880 h 27231075"/>
              <a:gd name="connsiteX7" fmla="*/ 201567 w 19338266"/>
              <a:gd name="connsiteY7" fmla="*/ 4413092 h 27231075"/>
              <a:gd name="connsiteX8" fmla="*/ 217487 w 19338266"/>
              <a:gd name="connsiteY8" fmla="*/ 4270726 h 27231075"/>
              <a:gd name="connsiteX9" fmla="*/ 184183 w 19338266"/>
              <a:gd name="connsiteY9" fmla="*/ 4110610 h 27231075"/>
              <a:gd name="connsiteX10" fmla="*/ 205044 w 19338266"/>
              <a:gd name="connsiteY10" fmla="*/ 3961107 h 27231075"/>
              <a:gd name="connsiteX11" fmla="*/ 207057 w 19338266"/>
              <a:gd name="connsiteY11" fmla="*/ 3820754 h 27231075"/>
              <a:gd name="connsiteX12" fmla="*/ 35961 w 19338266"/>
              <a:gd name="connsiteY12" fmla="*/ 3689733 h 27231075"/>
              <a:gd name="connsiteX13" fmla="*/ 35961 w 19338266"/>
              <a:gd name="connsiteY13" fmla="*/ 3064091 h 27231075"/>
              <a:gd name="connsiteX14" fmla="*/ 420972 w 19338266"/>
              <a:gd name="connsiteY14" fmla="*/ 2679080 h 27231075"/>
              <a:gd name="connsiteX15" fmla="*/ 709730 w 19338266"/>
              <a:gd name="connsiteY15" fmla="*/ 2438449 h 27231075"/>
              <a:gd name="connsiteX16" fmla="*/ 1383498 w 19338266"/>
              <a:gd name="connsiteY16" fmla="*/ 2390323 h 27231075"/>
              <a:gd name="connsiteX17" fmla="*/ 1961014 w 19338266"/>
              <a:gd name="connsiteY17" fmla="*/ 2438449 h 27231075"/>
              <a:gd name="connsiteX18" fmla="*/ 1576003 w 19338266"/>
              <a:gd name="connsiteY18" fmla="*/ 2149691 h 27231075"/>
              <a:gd name="connsiteX19" fmla="*/ 1239119 w 19338266"/>
              <a:gd name="connsiteY19" fmla="*/ 2053438 h 27231075"/>
              <a:gd name="connsiteX20" fmla="*/ 1190993 w 19338266"/>
              <a:gd name="connsiteY20" fmla="*/ 1764680 h 27231075"/>
              <a:gd name="connsiteX21" fmla="*/ 2442277 w 19338266"/>
              <a:gd name="connsiteY21" fmla="*/ 1909059 h 27231075"/>
              <a:gd name="connsiteX22" fmla="*/ 2586656 w 19338266"/>
              <a:gd name="connsiteY22" fmla="*/ 2342196 h 27231075"/>
              <a:gd name="connsiteX23" fmla="*/ 3116045 w 19338266"/>
              <a:gd name="connsiteY23" fmla="*/ 2005312 h 27231075"/>
              <a:gd name="connsiteX24" fmla="*/ 3404803 w 19338266"/>
              <a:gd name="connsiteY24" fmla="*/ 2053438 h 27231075"/>
              <a:gd name="connsiteX25" fmla="*/ 3837940 w 19338266"/>
              <a:gd name="connsiteY25" fmla="*/ 1764680 h 27231075"/>
              <a:gd name="connsiteX26" fmla="*/ 17987077 w 19338266"/>
              <a:gd name="connsiteY26" fmla="*/ 1764680 h 27231075"/>
              <a:gd name="connsiteX27" fmla="*/ 18035203 w 19338266"/>
              <a:gd name="connsiteY27" fmla="*/ 25442828 h 27231075"/>
              <a:gd name="connsiteX28" fmla="*/ 11538151 w 19338266"/>
              <a:gd name="connsiteY28" fmla="*/ 25490954 h 27231075"/>
              <a:gd name="connsiteX29" fmla="*/ 11105014 w 19338266"/>
              <a:gd name="connsiteY29" fmla="*/ 24961565 h 27231075"/>
              <a:gd name="connsiteX30" fmla="*/ 10623751 w 19338266"/>
              <a:gd name="connsiteY30" fmla="*/ 24576554 h 27231075"/>
              <a:gd name="connsiteX31" fmla="*/ 10190614 w 19338266"/>
              <a:gd name="connsiteY31" fmla="*/ 24287796 h 27231075"/>
              <a:gd name="connsiteX32" fmla="*/ 9805603 w 19338266"/>
              <a:gd name="connsiteY32" fmla="*/ 24239670 h 27231075"/>
              <a:gd name="connsiteX33" fmla="*/ 9613098 w 19338266"/>
              <a:gd name="connsiteY33" fmla="*/ 23999038 h 27231075"/>
              <a:gd name="connsiteX34" fmla="*/ 9372467 w 19338266"/>
              <a:gd name="connsiteY34" fmla="*/ 23758407 h 27231075"/>
              <a:gd name="connsiteX35" fmla="*/ 9083709 w 19338266"/>
              <a:gd name="connsiteY35" fmla="*/ 23758407 h 27231075"/>
              <a:gd name="connsiteX36" fmla="*/ 8891203 w 19338266"/>
              <a:gd name="connsiteY36" fmla="*/ 23421523 h 27231075"/>
              <a:gd name="connsiteX37" fmla="*/ 8506193 w 19338266"/>
              <a:gd name="connsiteY37" fmla="*/ 23229017 h 27231075"/>
              <a:gd name="connsiteX38" fmla="*/ 8169309 w 19338266"/>
              <a:gd name="connsiteY38" fmla="*/ 23229017 h 27231075"/>
              <a:gd name="connsiteX39" fmla="*/ 8121182 w 19338266"/>
              <a:gd name="connsiteY39" fmla="*/ 23084638 h 27231075"/>
              <a:gd name="connsiteX40" fmla="*/ 8602445 w 19338266"/>
              <a:gd name="connsiteY40" fmla="*/ 23036512 h 27231075"/>
              <a:gd name="connsiteX41" fmla="*/ 8265561 w 19338266"/>
              <a:gd name="connsiteY41" fmla="*/ 22844007 h 27231075"/>
              <a:gd name="connsiteX42" fmla="*/ 8554319 w 19338266"/>
              <a:gd name="connsiteY42" fmla="*/ 22747754 h 27231075"/>
              <a:gd name="connsiteX43" fmla="*/ 9035582 w 19338266"/>
              <a:gd name="connsiteY43" fmla="*/ 22795880 h 27231075"/>
              <a:gd name="connsiteX44" fmla="*/ 9228088 w 19338266"/>
              <a:gd name="connsiteY44" fmla="*/ 22025859 h 27231075"/>
              <a:gd name="connsiteX45" fmla="*/ 9420593 w 19338266"/>
              <a:gd name="connsiteY45" fmla="*/ 21929607 h 27231075"/>
              <a:gd name="connsiteX46" fmla="*/ 9709351 w 19338266"/>
              <a:gd name="connsiteY46" fmla="*/ 22170238 h 27231075"/>
              <a:gd name="connsiteX47" fmla="*/ 9564972 w 19338266"/>
              <a:gd name="connsiteY47" fmla="*/ 21592723 h 27231075"/>
              <a:gd name="connsiteX48" fmla="*/ 9949982 w 19338266"/>
              <a:gd name="connsiteY48" fmla="*/ 21785228 h 27231075"/>
              <a:gd name="connsiteX49" fmla="*/ 9661224 w 19338266"/>
              <a:gd name="connsiteY49" fmla="*/ 21448344 h 27231075"/>
              <a:gd name="connsiteX50" fmla="*/ 9179961 w 19338266"/>
              <a:gd name="connsiteY50" fmla="*/ 21159586 h 27231075"/>
              <a:gd name="connsiteX51" fmla="*/ 9035582 w 19338266"/>
              <a:gd name="connsiteY51" fmla="*/ 21015207 h 27231075"/>
              <a:gd name="connsiteX52" fmla="*/ 9613098 w 19338266"/>
              <a:gd name="connsiteY52" fmla="*/ 20870828 h 27231075"/>
              <a:gd name="connsiteX53" fmla="*/ 9853730 w 19338266"/>
              <a:gd name="connsiteY53" fmla="*/ 20967080 h 27231075"/>
              <a:gd name="connsiteX54" fmla="*/ 9709351 w 19338266"/>
              <a:gd name="connsiteY54" fmla="*/ 20678323 h 27231075"/>
              <a:gd name="connsiteX55" fmla="*/ 10383119 w 19338266"/>
              <a:gd name="connsiteY55" fmla="*/ 20485817 h 27231075"/>
              <a:gd name="connsiteX56" fmla="*/ 10575624 w 19338266"/>
              <a:gd name="connsiteY56" fmla="*/ 20004554 h 27231075"/>
              <a:gd name="connsiteX57" fmla="*/ 9949982 w 19338266"/>
              <a:gd name="connsiteY57" fmla="*/ 20197059 h 27231075"/>
              <a:gd name="connsiteX58" fmla="*/ 9228088 w 19338266"/>
              <a:gd name="connsiteY58" fmla="*/ 20389565 h 27231075"/>
              <a:gd name="connsiteX59" fmla="*/ 8746824 w 19338266"/>
              <a:gd name="connsiteY59" fmla="*/ 20582070 h 27231075"/>
              <a:gd name="connsiteX60" fmla="*/ 8602445 w 19338266"/>
              <a:gd name="connsiteY60" fmla="*/ 20726449 h 27231075"/>
              <a:gd name="connsiteX61" fmla="*/ 8361814 w 19338266"/>
              <a:gd name="connsiteY61" fmla="*/ 20726449 h 27231075"/>
              <a:gd name="connsiteX62" fmla="*/ 8265561 w 19338266"/>
              <a:gd name="connsiteY62" fmla="*/ 20870828 h 27231075"/>
              <a:gd name="connsiteX63" fmla="*/ 8024930 w 19338266"/>
              <a:gd name="connsiteY63" fmla="*/ 20918954 h 27231075"/>
              <a:gd name="connsiteX64" fmla="*/ 7736172 w 19338266"/>
              <a:gd name="connsiteY64" fmla="*/ 21111459 h 27231075"/>
              <a:gd name="connsiteX65" fmla="*/ 7206782 w 19338266"/>
              <a:gd name="connsiteY65" fmla="*/ 21111459 h 27231075"/>
              <a:gd name="connsiteX66" fmla="*/ 6918024 w 19338266"/>
              <a:gd name="connsiteY66" fmla="*/ 21496470 h 27231075"/>
              <a:gd name="connsiteX67" fmla="*/ 6677393 w 19338266"/>
              <a:gd name="connsiteY67" fmla="*/ 21929607 h 27231075"/>
              <a:gd name="connsiteX68" fmla="*/ 6821772 w 19338266"/>
              <a:gd name="connsiteY68" fmla="*/ 21303965 h 27231075"/>
              <a:gd name="connsiteX69" fmla="*/ 6484888 w 19338266"/>
              <a:gd name="connsiteY69" fmla="*/ 21737102 h 27231075"/>
              <a:gd name="connsiteX70" fmla="*/ 6196130 w 19338266"/>
              <a:gd name="connsiteY70" fmla="*/ 21881480 h 27231075"/>
              <a:gd name="connsiteX71" fmla="*/ 6051751 w 19338266"/>
              <a:gd name="connsiteY71" fmla="*/ 22122112 h 27231075"/>
              <a:gd name="connsiteX72" fmla="*/ 5907372 w 19338266"/>
              <a:gd name="connsiteY72" fmla="*/ 21881480 h 27231075"/>
              <a:gd name="connsiteX73" fmla="*/ 5666740 w 19338266"/>
              <a:gd name="connsiteY73" fmla="*/ 21785228 h 27231075"/>
              <a:gd name="connsiteX74" fmla="*/ 5666740 w 19338266"/>
              <a:gd name="connsiteY74" fmla="*/ 21833354 h 27231075"/>
              <a:gd name="connsiteX75" fmla="*/ 5137351 w 19338266"/>
              <a:gd name="connsiteY75" fmla="*/ 21785228 h 27231075"/>
              <a:gd name="connsiteX76" fmla="*/ 5041098 w 19338266"/>
              <a:gd name="connsiteY76" fmla="*/ 22025859 h 27231075"/>
              <a:gd name="connsiteX77" fmla="*/ 4704214 w 19338266"/>
              <a:gd name="connsiteY77" fmla="*/ 21977733 h 27231075"/>
              <a:gd name="connsiteX78" fmla="*/ 3982319 w 19338266"/>
              <a:gd name="connsiteY78" fmla="*/ 21977733 h 27231075"/>
              <a:gd name="connsiteX79" fmla="*/ 3693561 w 19338266"/>
              <a:gd name="connsiteY79" fmla="*/ 21929607 h 27231075"/>
              <a:gd name="connsiteX80" fmla="*/ 3356677 w 19338266"/>
              <a:gd name="connsiteY80" fmla="*/ 21785228 h 27231075"/>
              <a:gd name="connsiteX81" fmla="*/ 3597309 w 19338266"/>
              <a:gd name="connsiteY81" fmla="*/ 21640849 h 27231075"/>
              <a:gd name="connsiteX82" fmla="*/ 3164172 w 19338266"/>
              <a:gd name="connsiteY82" fmla="*/ 21496470 h 27231075"/>
              <a:gd name="connsiteX83" fmla="*/ 3356677 w 19338266"/>
              <a:gd name="connsiteY83" fmla="*/ 21400217 h 27231075"/>
              <a:gd name="connsiteX84" fmla="*/ 3741688 w 19338266"/>
              <a:gd name="connsiteY84" fmla="*/ 21496470 h 27231075"/>
              <a:gd name="connsiteX85" fmla="*/ 3886067 w 19338266"/>
              <a:gd name="connsiteY85" fmla="*/ 21400217 h 27231075"/>
              <a:gd name="connsiteX86" fmla="*/ 3452930 w 19338266"/>
              <a:gd name="connsiteY86" fmla="*/ 21303965 h 27231075"/>
              <a:gd name="connsiteX87" fmla="*/ 2779161 w 19338266"/>
              <a:gd name="connsiteY87" fmla="*/ 21255838 h 27231075"/>
              <a:gd name="connsiteX88" fmla="*/ 2394151 w 19338266"/>
              <a:gd name="connsiteY88" fmla="*/ 21833354 h 27231075"/>
              <a:gd name="connsiteX89" fmla="*/ 2297898 w 19338266"/>
              <a:gd name="connsiteY89" fmla="*/ 21929607 h 27231075"/>
              <a:gd name="connsiteX90" fmla="*/ 1961014 w 19338266"/>
              <a:gd name="connsiteY90" fmla="*/ 21737102 h 27231075"/>
              <a:gd name="connsiteX91" fmla="*/ 2009140 w 19338266"/>
              <a:gd name="connsiteY91" fmla="*/ 22170238 h 27231075"/>
              <a:gd name="connsiteX92" fmla="*/ 1479751 w 19338266"/>
              <a:gd name="connsiteY92" fmla="*/ 22699628 h 27231075"/>
              <a:gd name="connsiteX93" fmla="*/ 1287245 w 19338266"/>
              <a:gd name="connsiteY93" fmla="*/ 22988386 h 27231075"/>
              <a:gd name="connsiteX94" fmla="*/ 1383498 w 19338266"/>
              <a:gd name="connsiteY94" fmla="*/ 23229017 h 27231075"/>
              <a:gd name="connsiteX95" fmla="*/ 1287245 w 19338266"/>
              <a:gd name="connsiteY95" fmla="*/ 23373396 h 27231075"/>
              <a:gd name="connsiteX96" fmla="*/ 1383498 w 19338266"/>
              <a:gd name="connsiteY96" fmla="*/ 23758407 h 27231075"/>
              <a:gd name="connsiteX97" fmla="*/ 902235 w 19338266"/>
              <a:gd name="connsiteY97" fmla="*/ 23902786 h 27231075"/>
              <a:gd name="connsiteX98" fmla="*/ 372845 w 19338266"/>
              <a:gd name="connsiteY98" fmla="*/ 24335923 h 27231075"/>
              <a:gd name="connsiteX99" fmla="*/ 35961 w 19338266"/>
              <a:gd name="connsiteY99" fmla="*/ 24769059 h 27231075"/>
              <a:gd name="connsiteX100" fmla="*/ 35961 w 19338266"/>
              <a:gd name="connsiteY100" fmla="*/ 5037270 h 27231075"/>
              <a:gd name="connsiteX101" fmla="*/ 84088 w 19338266"/>
              <a:gd name="connsiteY101" fmla="*/ 5085396 h 27231075"/>
              <a:gd name="connsiteX0" fmla="*/ 79642 w 19333820"/>
              <a:gd name="connsiteY0" fmla="*/ 5085396 h 27231075"/>
              <a:gd name="connsiteX1" fmla="*/ 440314 w 19333820"/>
              <a:gd name="connsiteY1" fmla="*/ 5280829 h 27231075"/>
              <a:gd name="connsiteX2" fmla="*/ 361445 w 19333820"/>
              <a:gd name="connsiteY2" fmla="*/ 4972308 h 27231075"/>
              <a:gd name="connsiteX3" fmla="*/ 175894 w 19333820"/>
              <a:gd name="connsiteY3" fmla="*/ 4783280 h 27231075"/>
              <a:gd name="connsiteX4" fmla="*/ 44142 w 19333820"/>
              <a:gd name="connsiteY4" fmla="*/ 4722528 h 27231075"/>
              <a:gd name="connsiteX5" fmla="*/ 75433 w 19333820"/>
              <a:gd name="connsiteY5" fmla="*/ 4552164 h 27231075"/>
              <a:gd name="connsiteX6" fmla="*/ 127768 w 19333820"/>
              <a:gd name="connsiteY6" fmla="*/ 4507880 h 27231075"/>
              <a:gd name="connsiteX7" fmla="*/ 197121 w 19333820"/>
              <a:gd name="connsiteY7" fmla="*/ 4413092 h 27231075"/>
              <a:gd name="connsiteX8" fmla="*/ 213041 w 19333820"/>
              <a:gd name="connsiteY8" fmla="*/ 4270726 h 27231075"/>
              <a:gd name="connsiteX9" fmla="*/ 179737 w 19333820"/>
              <a:gd name="connsiteY9" fmla="*/ 4110610 h 27231075"/>
              <a:gd name="connsiteX10" fmla="*/ 200598 w 19333820"/>
              <a:gd name="connsiteY10" fmla="*/ 3961107 h 27231075"/>
              <a:gd name="connsiteX11" fmla="*/ 202611 w 19333820"/>
              <a:gd name="connsiteY11" fmla="*/ 3820754 h 27231075"/>
              <a:gd name="connsiteX12" fmla="*/ 106724 w 19333820"/>
              <a:gd name="connsiteY12" fmla="*/ 3724684 h 27231075"/>
              <a:gd name="connsiteX13" fmla="*/ 31515 w 19333820"/>
              <a:gd name="connsiteY13" fmla="*/ 3689733 h 27231075"/>
              <a:gd name="connsiteX14" fmla="*/ 31515 w 19333820"/>
              <a:gd name="connsiteY14" fmla="*/ 3064091 h 27231075"/>
              <a:gd name="connsiteX15" fmla="*/ 416526 w 19333820"/>
              <a:gd name="connsiteY15" fmla="*/ 2679080 h 27231075"/>
              <a:gd name="connsiteX16" fmla="*/ 705284 w 19333820"/>
              <a:gd name="connsiteY16" fmla="*/ 2438449 h 27231075"/>
              <a:gd name="connsiteX17" fmla="*/ 1379052 w 19333820"/>
              <a:gd name="connsiteY17" fmla="*/ 2390323 h 27231075"/>
              <a:gd name="connsiteX18" fmla="*/ 1956568 w 19333820"/>
              <a:gd name="connsiteY18" fmla="*/ 2438449 h 27231075"/>
              <a:gd name="connsiteX19" fmla="*/ 1571557 w 19333820"/>
              <a:gd name="connsiteY19" fmla="*/ 2149691 h 27231075"/>
              <a:gd name="connsiteX20" fmla="*/ 1234673 w 19333820"/>
              <a:gd name="connsiteY20" fmla="*/ 2053438 h 27231075"/>
              <a:gd name="connsiteX21" fmla="*/ 1186547 w 19333820"/>
              <a:gd name="connsiteY21" fmla="*/ 1764680 h 27231075"/>
              <a:gd name="connsiteX22" fmla="*/ 2437831 w 19333820"/>
              <a:gd name="connsiteY22" fmla="*/ 1909059 h 27231075"/>
              <a:gd name="connsiteX23" fmla="*/ 2582210 w 19333820"/>
              <a:gd name="connsiteY23" fmla="*/ 2342196 h 27231075"/>
              <a:gd name="connsiteX24" fmla="*/ 3111599 w 19333820"/>
              <a:gd name="connsiteY24" fmla="*/ 2005312 h 27231075"/>
              <a:gd name="connsiteX25" fmla="*/ 3400357 w 19333820"/>
              <a:gd name="connsiteY25" fmla="*/ 2053438 h 27231075"/>
              <a:gd name="connsiteX26" fmla="*/ 3833494 w 19333820"/>
              <a:gd name="connsiteY26" fmla="*/ 1764680 h 27231075"/>
              <a:gd name="connsiteX27" fmla="*/ 17982631 w 19333820"/>
              <a:gd name="connsiteY27" fmla="*/ 1764680 h 27231075"/>
              <a:gd name="connsiteX28" fmla="*/ 18030757 w 19333820"/>
              <a:gd name="connsiteY28" fmla="*/ 25442828 h 27231075"/>
              <a:gd name="connsiteX29" fmla="*/ 11533705 w 19333820"/>
              <a:gd name="connsiteY29" fmla="*/ 25490954 h 27231075"/>
              <a:gd name="connsiteX30" fmla="*/ 11100568 w 19333820"/>
              <a:gd name="connsiteY30" fmla="*/ 24961565 h 27231075"/>
              <a:gd name="connsiteX31" fmla="*/ 10619305 w 19333820"/>
              <a:gd name="connsiteY31" fmla="*/ 24576554 h 27231075"/>
              <a:gd name="connsiteX32" fmla="*/ 10186168 w 19333820"/>
              <a:gd name="connsiteY32" fmla="*/ 24287796 h 27231075"/>
              <a:gd name="connsiteX33" fmla="*/ 9801157 w 19333820"/>
              <a:gd name="connsiteY33" fmla="*/ 24239670 h 27231075"/>
              <a:gd name="connsiteX34" fmla="*/ 9608652 w 19333820"/>
              <a:gd name="connsiteY34" fmla="*/ 23999038 h 27231075"/>
              <a:gd name="connsiteX35" fmla="*/ 9368021 w 19333820"/>
              <a:gd name="connsiteY35" fmla="*/ 23758407 h 27231075"/>
              <a:gd name="connsiteX36" fmla="*/ 9079263 w 19333820"/>
              <a:gd name="connsiteY36" fmla="*/ 23758407 h 27231075"/>
              <a:gd name="connsiteX37" fmla="*/ 8886757 w 19333820"/>
              <a:gd name="connsiteY37" fmla="*/ 23421523 h 27231075"/>
              <a:gd name="connsiteX38" fmla="*/ 8501747 w 19333820"/>
              <a:gd name="connsiteY38" fmla="*/ 23229017 h 27231075"/>
              <a:gd name="connsiteX39" fmla="*/ 8164863 w 19333820"/>
              <a:gd name="connsiteY39" fmla="*/ 23229017 h 27231075"/>
              <a:gd name="connsiteX40" fmla="*/ 8116736 w 19333820"/>
              <a:gd name="connsiteY40" fmla="*/ 23084638 h 27231075"/>
              <a:gd name="connsiteX41" fmla="*/ 8597999 w 19333820"/>
              <a:gd name="connsiteY41" fmla="*/ 23036512 h 27231075"/>
              <a:gd name="connsiteX42" fmla="*/ 8261115 w 19333820"/>
              <a:gd name="connsiteY42" fmla="*/ 22844007 h 27231075"/>
              <a:gd name="connsiteX43" fmla="*/ 8549873 w 19333820"/>
              <a:gd name="connsiteY43" fmla="*/ 22747754 h 27231075"/>
              <a:gd name="connsiteX44" fmla="*/ 9031136 w 19333820"/>
              <a:gd name="connsiteY44" fmla="*/ 22795880 h 27231075"/>
              <a:gd name="connsiteX45" fmla="*/ 9223642 w 19333820"/>
              <a:gd name="connsiteY45" fmla="*/ 22025859 h 27231075"/>
              <a:gd name="connsiteX46" fmla="*/ 9416147 w 19333820"/>
              <a:gd name="connsiteY46" fmla="*/ 21929607 h 27231075"/>
              <a:gd name="connsiteX47" fmla="*/ 9704905 w 19333820"/>
              <a:gd name="connsiteY47" fmla="*/ 22170238 h 27231075"/>
              <a:gd name="connsiteX48" fmla="*/ 9560526 w 19333820"/>
              <a:gd name="connsiteY48" fmla="*/ 21592723 h 27231075"/>
              <a:gd name="connsiteX49" fmla="*/ 9945536 w 19333820"/>
              <a:gd name="connsiteY49" fmla="*/ 21785228 h 27231075"/>
              <a:gd name="connsiteX50" fmla="*/ 9656778 w 19333820"/>
              <a:gd name="connsiteY50" fmla="*/ 21448344 h 27231075"/>
              <a:gd name="connsiteX51" fmla="*/ 9175515 w 19333820"/>
              <a:gd name="connsiteY51" fmla="*/ 21159586 h 27231075"/>
              <a:gd name="connsiteX52" fmla="*/ 9031136 w 19333820"/>
              <a:gd name="connsiteY52" fmla="*/ 21015207 h 27231075"/>
              <a:gd name="connsiteX53" fmla="*/ 9608652 w 19333820"/>
              <a:gd name="connsiteY53" fmla="*/ 20870828 h 27231075"/>
              <a:gd name="connsiteX54" fmla="*/ 9849284 w 19333820"/>
              <a:gd name="connsiteY54" fmla="*/ 20967080 h 27231075"/>
              <a:gd name="connsiteX55" fmla="*/ 9704905 w 19333820"/>
              <a:gd name="connsiteY55" fmla="*/ 20678323 h 27231075"/>
              <a:gd name="connsiteX56" fmla="*/ 10378673 w 19333820"/>
              <a:gd name="connsiteY56" fmla="*/ 20485817 h 27231075"/>
              <a:gd name="connsiteX57" fmla="*/ 10571178 w 19333820"/>
              <a:gd name="connsiteY57" fmla="*/ 20004554 h 27231075"/>
              <a:gd name="connsiteX58" fmla="*/ 9945536 w 19333820"/>
              <a:gd name="connsiteY58" fmla="*/ 20197059 h 27231075"/>
              <a:gd name="connsiteX59" fmla="*/ 9223642 w 19333820"/>
              <a:gd name="connsiteY59" fmla="*/ 20389565 h 27231075"/>
              <a:gd name="connsiteX60" fmla="*/ 8742378 w 19333820"/>
              <a:gd name="connsiteY60" fmla="*/ 20582070 h 27231075"/>
              <a:gd name="connsiteX61" fmla="*/ 8597999 w 19333820"/>
              <a:gd name="connsiteY61" fmla="*/ 20726449 h 27231075"/>
              <a:gd name="connsiteX62" fmla="*/ 8357368 w 19333820"/>
              <a:gd name="connsiteY62" fmla="*/ 20726449 h 27231075"/>
              <a:gd name="connsiteX63" fmla="*/ 8261115 w 19333820"/>
              <a:gd name="connsiteY63" fmla="*/ 20870828 h 27231075"/>
              <a:gd name="connsiteX64" fmla="*/ 8020484 w 19333820"/>
              <a:gd name="connsiteY64" fmla="*/ 20918954 h 27231075"/>
              <a:gd name="connsiteX65" fmla="*/ 7731726 w 19333820"/>
              <a:gd name="connsiteY65" fmla="*/ 21111459 h 27231075"/>
              <a:gd name="connsiteX66" fmla="*/ 7202336 w 19333820"/>
              <a:gd name="connsiteY66" fmla="*/ 21111459 h 27231075"/>
              <a:gd name="connsiteX67" fmla="*/ 6913578 w 19333820"/>
              <a:gd name="connsiteY67" fmla="*/ 21496470 h 27231075"/>
              <a:gd name="connsiteX68" fmla="*/ 6672947 w 19333820"/>
              <a:gd name="connsiteY68" fmla="*/ 21929607 h 27231075"/>
              <a:gd name="connsiteX69" fmla="*/ 6817326 w 19333820"/>
              <a:gd name="connsiteY69" fmla="*/ 21303965 h 27231075"/>
              <a:gd name="connsiteX70" fmla="*/ 6480442 w 19333820"/>
              <a:gd name="connsiteY70" fmla="*/ 21737102 h 27231075"/>
              <a:gd name="connsiteX71" fmla="*/ 6191684 w 19333820"/>
              <a:gd name="connsiteY71" fmla="*/ 21881480 h 27231075"/>
              <a:gd name="connsiteX72" fmla="*/ 6047305 w 19333820"/>
              <a:gd name="connsiteY72" fmla="*/ 22122112 h 27231075"/>
              <a:gd name="connsiteX73" fmla="*/ 5902926 w 19333820"/>
              <a:gd name="connsiteY73" fmla="*/ 21881480 h 27231075"/>
              <a:gd name="connsiteX74" fmla="*/ 5662294 w 19333820"/>
              <a:gd name="connsiteY74" fmla="*/ 21785228 h 27231075"/>
              <a:gd name="connsiteX75" fmla="*/ 5662294 w 19333820"/>
              <a:gd name="connsiteY75" fmla="*/ 21833354 h 27231075"/>
              <a:gd name="connsiteX76" fmla="*/ 5132905 w 19333820"/>
              <a:gd name="connsiteY76" fmla="*/ 21785228 h 27231075"/>
              <a:gd name="connsiteX77" fmla="*/ 5036652 w 19333820"/>
              <a:gd name="connsiteY77" fmla="*/ 22025859 h 27231075"/>
              <a:gd name="connsiteX78" fmla="*/ 4699768 w 19333820"/>
              <a:gd name="connsiteY78" fmla="*/ 21977733 h 27231075"/>
              <a:gd name="connsiteX79" fmla="*/ 3977873 w 19333820"/>
              <a:gd name="connsiteY79" fmla="*/ 21977733 h 27231075"/>
              <a:gd name="connsiteX80" fmla="*/ 3689115 w 19333820"/>
              <a:gd name="connsiteY80" fmla="*/ 21929607 h 27231075"/>
              <a:gd name="connsiteX81" fmla="*/ 3352231 w 19333820"/>
              <a:gd name="connsiteY81" fmla="*/ 21785228 h 27231075"/>
              <a:gd name="connsiteX82" fmla="*/ 3592863 w 19333820"/>
              <a:gd name="connsiteY82" fmla="*/ 21640849 h 27231075"/>
              <a:gd name="connsiteX83" fmla="*/ 3159726 w 19333820"/>
              <a:gd name="connsiteY83" fmla="*/ 21496470 h 27231075"/>
              <a:gd name="connsiteX84" fmla="*/ 3352231 w 19333820"/>
              <a:gd name="connsiteY84" fmla="*/ 21400217 h 27231075"/>
              <a:gd name="connsiteX85" fmla="*/ 3737242 w 19333820"/>
              <a:gd name="connsiteY85" fmla="*/ 21496470 h 27231075"/>
              <a:gd name="connsiteX86" fmla="*/ 3881621 w 19333820"/>
              <a:gd name="connsiteY86" fmla="*/ 21400217 h 27231075"/>
              <a:gd name="connsiteX87" fmla="*/ 3448484 w 19333820"/>
              <a:gd name="connsiteY87" fmla="*/ 21303965 h 27231075"/>
              <a:gd name="connsiteX88" fmla="*/ 2774715 w 19333820"/>
              <a:gd name="connsiteY88" fmla="*/ 21255838 h 27231075"/>
              <a:gd name="connsiteX89" fmla="*/ 2389705 w 19333820"/>
              <a:gd name="connsiteY89" fmla="*/ 21833354 h 27231075"/>
              <a:gd name="connsiteX90" fmla="*/ 2293452 w 19333820"/>
              <a:gd name="connsiteY90" fmla="*/ 21929607 h 27231075"/>
              <a:gd name="connsiteX91" fmla="*/ 1956568 w 19333820"/>
              <a:gd name="connsiteY91" fmla="*/ 21737102 h 27231075"/>
              <a:gd name="connsiteX92" fmla="*/ 2004694 w 19333820"/>
              <a:gd name="connsiteY92" fmla="*/ 22170238 h 27231075"/>
              <a:gd name="connsiteX93" fmla="*/ 1475305 w 19333820"/>
              <a:gd name="connsiteY93" fmla="*/ 22699628 h 27231075"/>
              <a:gd name="connsiteX94" fmla="*/ 1282799 w 19333820"/>
              <a:gd name="connsiteY94" fmla="*/ 22988386 h 27231075"/>
              <a:gd name="connsiteX95" fmla="*/ 1379052 w 19333820"/>
              <a:gd name="connsiteY95" fmla="*/ 23229017 h 27231075"/>
              <a:gd name="connsiteX96" fmla="*/ 1282799 w 19333820"/>
              <a:gd name="connsiteY96" fmla="*/ 23373396 h 27231075"/>
              <a:gd name="connsiteX97" fmla="*/ 1379052 w 19333820"/>
              <a:gd name="connsiteY97" fmla="*/ 23758407 h 27231075"/>
              <a:gd name="connsiteX98" fmla="*/ 897789 w 19333820"/>
              <a:gd name="connsiteY98" fmla="*/ 23902786 h 27231075"/>
              <a:gd name="connsiteX99" fmla="*/ 368399 w 19333820"/>
              <a:gd name="connsiteY99" fmla="*/ 24335923 h 27231075"/>
              <a:gd name="connsiteX100" fmla="*/ 31515 w 19333820"/>
              <a:gd name="connsiteY100" fmla="*/ 24769059 h 27231075"/>
              <a:gd name="connsiteX101" fmla="*/ 31515 w 19333820"/>
              <a:gd name="connsiteY101" fmla="*/ 5037270 h 27231075"/>
              <a:gd name="connsiteX102" fmla="*/ 79642 w 1933382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409966 w 19327260"/>
              <a:gd name="connsiteY15" fmla="*/ 2679080 h 27231075"/>
              <a:gd name="connsiteX16" fmla="*/ 698724 w 19327260"/>
              <a:gd name="connsiteY16" fmla="*/ 2438449 h 27231075"/>
              <a:gd name="connsiteX17" fmla="*/ 1372492 w 19327260"/>
              <a:gd name="connsiteY17" fmla="*/ 2390323 h 27231075"/>
              <a:gd name="connsiteX18" fmla="*/ 1950008 w 19327260"/>
              <a:gd name="connsiteY18" fmla="*/ 2438449 h 27231075"/>
              <a:gd name="connsiteX19" fmla="*/ 1564997 w 19327260"/>
              <a:gd name="connsiteY19" fmla="*/ 2149691 h 27231075"/>
              <a:gd name="connsiteX20" fmla="*/ 1228113 w 19327260"/>
              <a:gd name="connsiteY20" fmla="*/ 2053438 h 27231075"/>
              <a:gd name="connsiteX21" fmla="*/ 1179987 w 19327260"/>
              <a:gd name="connsiteY21" fmla="*/ 1764680 h 27231075"/>
              <a:gd name="connsiteX22" fmla="*/ 2431271 w 19327260"/>
              <a:gd name="connsiteY22" fmla="*/ 1909059 h 27231075"/>
              <a:gd name="connsiteX23" fmla="*/ 2575650 w 19327260"/>
              <a:gd name="connsiteY23" fmla="*/ 2342196 h 27231075"/>
              <a:gd name="connsiteX24" fmla="*/ 3105039 w 19327260"/>
              <a:gd name="connsiteY24" fmla="*/ 2005312 h 27231075"/>
              <a:gd name="connsiteX25" fmla="*/ 3393797 w 19327260"/>
              <a:gd name="connsiteY25" fmla="*/ 2053438 h 27231075"/>
              <a:gd name="connsiteX26" fmla="*/ 3826934 w 19327260"/>
              <a:gd name="connsiteY26" fmla="*/ 1764680 h 27231075"/>
              <a:gd name="connsiteX27" fmla="*/ 17976071 w 19327260"/>
              <a:gd name="connsiteY27" fmla="*/ 1764680 h 27231075"/>
              <a:gd name="connsiteX28" fmla="*/ 18024197 w 19327260"/>
              <a:gd name="connsiteY28" fmla="*/ 25442828 h 27231075"/>
              <a:gd name="connsiteX29" fmla="*/ 11527145 w 19327260"/>
              <a:gd name="connsiteY29" fmla="*/ 25490954 h 27231075"/>
              <a:gd name="connsiteX30" fmla="*/ 11094008 w 19327260"/>
              <a:gd name="connsiteY30" fmla="*/ 24961565 h 27231075"/>
              <a:gd name="connsiteX31" fmla="*/ 10612745 w 19327260"/>
              <a:gd name="connsiteY31" fmla="*/ 24576554 h 27231075"/>
              <a:gd name="connsiteX32" fmla="*/ 10179608 w 19327260"/>
              <a:gd name="connsiteY32" fmla="*/ 24287796 h 27231075"/>
              <a:gd name="connsiteX33" fmla="*/ 9794597 w 19327260"/>
              <a:gd name="connsiteY33" fmla="*/ 24239670 h 27231075"/>
              <a:gd name="connsiteX34" fmla="*/ 9602092 w 19327260"/>
              <a:gd name="connsiteY34" fmla="*/ 23999038 h 27231075"/>
              <a:gd name="connsiteX35" fmla="*/ 9361461 w 19327260"/>
              <a:gd name="connsiteY35" fmla="*/ 23758407 h 27231075"/>
              <a:gd name="connsiteX36" fmla="*/ 9072703 w 19327260"/>
              <a:gd name="connsiteY36" fmla="*/ 23758407 h 27231075"/>
              <a:gd name="connsiteX37" fmla="*/ 8880197 w 19327260"/>
              <a:gd name="connsiteY37" fmla="*/ 23421523 h 27231075"/>
              <a:gd name="connsiteX38" fmla="*/ 8495187 w 19327260"/>
              <a:gd name="connsiteY38" fmla="*/ 23229017 h 27231075"/>
              <a:gd name="connsiteX39" fmla="*/ 8158303 w 19327260"/>
              <a:gd name="connsiteY39" fmla="*/ 23229017 h 27231075"/>
              <a:gd name="connsiteX40" fmla="*/ 8110176 w 19327260"/>
              <a:gd name="connsiteY40" fmla="*/ 23084638 h 27231075"/>
              <a:gd name="connsiteX41" fmla="*/ 8591439 w 19327260"/>
              <a:gd name="connsiteY41" fmla="*/ 23036512 h 27231075"/>
              <a:gd name="connsiteX42" fmla="*/ 8254555 w 19327260"/>
              <a:gd name="connsiteY42" fmla="*/ 22844007 h 27231075"/>
              <a:gd name="connsiteX43" fmla="*/ 8543313 w 19327260"/>
              <a:gd name="connsiteY43" fmla="*/ 22747754 h 27231075"/>
              <a:gd name="connsiteX44" fmla="*/ 9024576 w 19327260"/>
              <a:gd name="connsiteY44" fmla="*/ 22795880 h 27231075"/>
              <a:gd name="connsiteX45" fmla="*/ 9217082 w 19327260"/>
              <a:gd name="connsiteY45" fmla="*/ 22025859 h 27231075"/>
              <a:gd name="connsiteX46" fmla="*/ 9409587 w 19327260"/>
              <a:gd name="connsiteY46" fmla="*/ 21929607 h 27231075"/>
              <a:gd name="connsiteX47" fmla="*/ 9698345 w 19327260"/>
              <a:gd name="connsiteY47" fmla="*/ 22170238 h 27231075"/>
              <a:gd name="connsiteX48" fmla="*/ 9553966 w 19327260"/>
              <a:gd name="connsiteY48" fmla="*/ 21592723 h 27231075"/>
              <a:gd name="connsiteX49" fmla="*/ 9938976 w 19327260"/>
              <a:gd name="connsiteY49" fmla="*/ 21785228 h 27231075"/>
              <a:gd name="connsiteX50" fmla="*/ 9650218 w 19327260"/>
              <a:gd name="connsiteY50" fmla="*/ 21448344 h 27231075"/>
              <a:gd name="connsiteX51" fmla="*/ 9168955 w 19327260"/>
              <a:gd name="connsiteY51" fmla="*/ 21159586 h 27231075"/>
              <a:gd name="connsiteX52" fmla="*/ 9024576 w 19327260"/>
              <a:gd name="connsiteY52" fmla="*/ 21015207 h 27231075"/>
              <a:gd name="connsiteX53" fmla="*/ 9602092 w 19327260"/>
              <a:gd name="connsiteY53" fmla="*/ 20870828 h 27231075"/>
              <a:gd name="connsiteX54" fmla="*/ 9842724 w 19327260"/>
              <a:gd name="connsiteY54" fmla="*/ 20967080 h 27231075"/>
              <a:gd name="connsiteX55" fmla="*/ 9698345 w 19327260"/>
              <a:gd name="connsiteY55" fmla="*/ 20678323 h 27231075"/>
              <a:gd name="connsiteX56" fmla="*/ 10372113 w 19327260"/>
              <a:gd name="connsiteY56" fmla="*/ 20485817 h 27231075"/>
              <a:gd name="connsiteX57" fmla="*/ 10564618 w 19327260"/>
              <a:gd name="connsiteY57" fmla="*/ 20004554 h 27231075"/>
              <a:gd name="connsiteX58" fmla="*/ 9938976 w 19327260"/>
              <a:gd name="connsiteY58" fmla="*/ 20197059 h 27231075"/>
              <a:gd name="connsiteX59" fmla="*/ 9217082 w 19327260"/>
              <a:gd name="connsiteY59" fmla="*/ 20389565 h 27231075"/>
              <a:gd name="connsiteX60" fmla="*/ 8735818 w 19327260"/>
              <a:gd name="connsiteY60" fmla="*/ 20582070 h 27231075"/>
              <a:gd name="connsiteX61" fmla="*/ 8591439 w 19327260"/>
              <a:gd name="connsiteY61" fmla="*/ 20726449 h 27231075"/>
              <a:gd name="connsiteX62" fmla="*/ 8350808 w 19327260"/>
              <a:gd name="connsiteY62" fmla="*/ 20726449 h 27231075"/>
              <a:gd name="connsiteX63" fmla="*/ 8254555 w 19327260"/>
              <a:gd name="connsiteY63" fmla="*/ 20870828 h 27231075"/>
              <a:gd name="connsiteX64" fmla="*/ 8013924 w 19327260"/>
              <a:gd name="connsiteY64" fmla="*/ 20918954 h 27231075"/>
              <a:gd name="connsiteX65" fmla="*/ 7725166 w 19327260"/>
              <a:gd name="connsiteY65" fmla="*/ 21111459 h 27231075"/>
              <a:gd name="connsiteX66" fmla="*/ 7195776 w 19327260"/>
              <a:gd name="connsiteY66" fmla="*/ 21111459 h 27231075"/>
              <a:gd name="connsiteX67" fmla="*/ 6907018 w 19327260"/>
              <a:gd name="connsiteY67" fmla="*/ 21496470 h 27231075"/>
              <a:gd name="connsiteX68" fmla="*/ 6666387 w 19327260"/>
              <a:gd name="connsiteY68" fmla="*/ 21929607 h 27231075"/>
              <a:gd name="connsiteX69" fmla="*/ 6810766 w 19327260"/>
              <a:gd name="connsiteY69" fmla="*/ 21303965 h 27231075"/>
              <a:gd name="connsiteX70" fmla="*/ 6473882 w 19327260"/>
              <a:gd name="connsiteY70" fmla="*/ 21737102 h 27231075"/>
              <a:gd name="connsiteX71" fmla="*/ 6185124 w 19327260"/>
              <a:gd name="connsiteY71" fmla="*/ 21881480 h 27231075"/>
              <a:gd name="connsiteX72" fmla="*/ 6040745 w 19327260"/>
              <a:gd name="connsiteY72" fmla="*/ 22122112 h 27231075"/>
              <a:gd name="connsiteX73" fmla="*/ 5896366 w 19327260"/>
              <a:gd name="connsiteY73" fmla="*/ 21881480 h 27231075"/>
              <a:gd name="connsiteX74" fmla="*/ 5655734 w 19327260"/>
              <a:gd name="connsiteY74" fmla="*/ 21785228 h 27231075"/>
              <a:gd name="connsiteX75" fmla="*/ 5655734 w 19327260"/>
              <a:gd name="connsiteY75" fmla="*/ 21833354 h 27231075"/>
              <a:gd name="connsiteX76" fmla="*/ 5126345 w 19327260"/>
              <a:gd name="connsiteY76" fmla="*/ 21785228 h 27231075"/>
              <a:gd name="connsiteX77" fmla="*/ 5030092 w 19327260"/>
              <a:gd name="connsiteY77" fmla="*/ 22025859 h 27231075"/>
              <a:gd name="connsiteX78" fmla="*/ 4693208 w 19327260"/>
              <a:gd name="connsiteY78" fmla="*/ 21977733 h 27231075"/>
              <a:gd name="connsiteX79" fmla="*/ 3971313 w 19327260"/>
              <a:gd name="connsiteY79" fmla="*/ 21977733 h 27231075"/>
              <a:gd name="connsiteX80" fmla="*/ 3682555 w 19327260"/>
              <a:gd name="connsiteY80" fmla="*/ 21929607 h 27231075"/>
              <a:gd name="connsiteX81" fmla="*/ 3345671 w 19327260"/>
              <a:gd name="connsiteY81" fmla="*/ 21785228 h 27231075"/>
              <a:gd name="connsiteX82" fmla="*/ 3586303 w 19327260"/>
              <a:gd name="connsiteY82" fmla="*/ 21640849 h 27231075"/>
              <a:gd name="connsiteX83" fmla="*/ 3153166 w 19327260"/>
              <a:gd name="connsiteY83" fmla="*/ 21496470 h 27231075"/>
              <a:gd name="connsiteX84" fmla="*/ 3345671 w 19327260"/>
              <a:gd name="connsiteY84" fmla="*/ 21400217 h 27231075"/>
              <a:gd name="connsiteX85" fmla="*/ 3730682 w 19327260"/>
              <a:gd name="connsiteY85" fmla="*/ 21496470 h 27231075"/>
              <a:gd name="connsiteX86" fmla="*/ 3875061 w 19327260"/>
              <a:gd name="connsiteY86" fmla="*/ 21400217 h 27231075"/>
              <a:gd name="connsiteX87" fmla="*/ 3441924 w 19327260"/>
              <a:gd name="connsiteY87" fmla="*/ 21303965 h 27231075"/>
              <a:gd name="connsiteX88" fmla="*/ 2768155 w 19327260"/>
              <a:gd name="connsiteY88" fmla="*/ 21255838 h 27231075"/>
              <a:gd name="connsiteX89" fmla="*/ 2383145 w 19327260"/>
              <a:gd name="connsiteY89" fmla="*/ 21833354 h 27231075"/>
              <a:gd name="connsiteX90" fmla="*/ 2286892 w 19327260"/>
              <a:gd name="connsiteY90" fmla="*/ 21929607 h 27231075"/>
              <a:gd name="connsiteX91" fmla="*/ 1950008 w 19327260"/>
              <a:gd name="connsiteY91" fmla="*/ 21737102 h 27231075"/>
              <a:gd name="connsiteX92" fmla="*/ 1998134 w 19327260"/>
              <a:gd name="connsiteY92" fmla="*/ 22170238 h 27231075"/>
              <a:gd name="connsiteX93" fmla="*/ 1468745 w 19327260"/>
              <a:gd name="connsiteY93" fmla="*/ 22699628 h 27231075"/>
              <a:gd name="connsiteX94" fmla="*/ 1276239 w 19327260"/>
              <a:gd name="connsiteY94" fmla="*/ 22988386 h 27231075"/>
              <a:gd name="connsiteX95" fmla="*/ 1372492 w 19327260"/>
              <a:gd name="connsiteY95" fmla="*/ 23229017 h 27231075"/>
              <a:gd name="connsiteX96" fmla="*/ 1276239 w 19327260"/>
              <a:gd name="connsiteY96" fmla="*/ 23373396 h 27231075"/>
              <a:gd name="connsiteX97" fmla="*/ 1372492 w 19327260"/>
              <a:gd name="connsiteY97" fmla="*/ 23758407 h 27231075"/>
              <a:gd name="connsiteX98" fmla="*/ 891229 w 19327260"/>
              <a:gd name="connsiteY98" fmla="*/ 23902786 h 27231075"/>
              <a:gd name="connsiteX99" fmla="*/ 361839 w 19327260"/>
              <a:gd name="connsiteY99" fmla="*/ 24335923 h 27231075"/>
              <a:gd name="connsiteX100" fmla="*/ 24955 w 19327260"/>
              <a:gd name="connsiteY100" fmla="*/ 24769059 h 27231075"/>
              <a:gd name="connsiteX101" fmla="*/ 24955 w 19327260"/>
              <a:gd name="connsiteY101" fmla="*/ 5037270 h 27231075"/>
              <a:gd name="connsiteX102" fmla="*/ 73082 w 1932726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228806 w 19327260"/>
              <a:gd name="connsiteY15" fmla="*/ 2966740 h 27231075"/>
              <a:gd name="connsiteX16" fmla="*/ 409966 w 19327260"/>
              <a:gd name="connsiteY16" fmla="*/ 2679080 h 27231075"/>
              <a:gd name="connsiteX17" fmla="*/ 698724 w 19327260"/>
              <a:gd name="connsiteY17" fmla="*/ 2438449 h 27231075"/>
              <a:gd name="connsiteX18" fmla="*/ 1372492 w 19327260"/>
              <a:gd name="connsiteY18" fmla="*/ 2390323 h 27231075"/>
              <a:gd name="connsiteX19" fmla="*/ 1950008 w 19327260"/>
              <a:gd name="connsiteY19" fmla="*/ 2438449 h 27231075"/>
              <a:gd name="connsiteX20" fmla="*/ 1564997 w 19327260"/>
              <a:gd name="connsiteY20" fmla="*/ 2149691 h 27231075"/>
              <a:gd name="connsiteX21" fmla="*/ 1228113 w 19327260"/>
              <a:gd name="connsiteY21" fmla="*/ 2053438 h 27231075"/>
              <a:gd name="connsiteX22" fmla="*/ 1179987 w 19327260"/>
              <a:gd name="connsiteY22" fmla="*/ 1764680 h 27231075"/>
              <a:gd name="connsiteX23" fmla="*/ 2431271 w 19327260"/>
              <a:gd name="connsiteY23" fmla="*/ 1909059 h 27231075"/>
              <a:gd name="connsiteX24" fmla="*/ 2575650 w 19327260"/>
              <a:gd name="connsiteY24" fmla="*/ 2342196 h 27231075"/>
              <a:gd name="connsiteX25" fmla="*/ 3105039 w 19327260"/>
              <a:gd name="connsiteY25" fmla="*/ 2005312 h 27231075"/>
              <a:gd name="connsiteX26" fmla="*/ 3393797 w 19327260"/>
              <a:gd name="connsiteY26" fmla="*/ 2053438 h 27231075"/>
              <a:gd name="connsiteX27" fmla="*/ 3826934 w 19327260"/>
              <a:gd name="connsiteY27" fmla="*/ 1764680 h 27231075"/>
              <a:gd name="connsiteX28" fmla="*/ 17976071 w 19327260"/>
              <a:gd name="connsiteY28" fmla="*/ 1764680 h 27231075"/>
              <a:gd name="connsiteX29" fmla="*/ 18024197 w 19327260"/>
              <a:gd name="connsiteY29" fmla="*/ 25442828 h 27231075"/>
              <a:gd name="connsiteX30" fmla="*/ 11527145 w 19327260"/>
              <a:gd name="connsiteY30" fmla="*/ 25490954 h 27231075"/>
              <a:gd name="connsiteX31" fmla="*/ 11094008 w 19327260"/>
              <a:gd name="connsiteY31" fmla="*/ 24961565 h 27231075"/>
              <a:gd name="connsiteX32" fmla="*/ 10612745 w 19327260"/>
              <a:gd name="connsiteY32" fmla="*/ 24576554 h 27231075"/>
              <a:gd name="connsiteX33" fmla="*/ 10179608 w 19327260"/>
              <a:gd name="connsiteY33" fmla="*/ 24287796 h 27231075"/>
              <a:gd name="connsiteX34" fmla="*/ 9794597 w 19327260"/>
              <a:gd name="connsiteY34" fmla="*/ 24239670 h 27231075"/>
              <a:gd name="connsiteX35" fmla="*/ 9602092 w 19327260"/>
              <a:gd name="connsiteY35" fmla="*/ 23999038 h 27231075"/>
              <a:gd name="connsiteX36" fmla="*/ 9361461 w 19327260"/>
              <a:gd name="connsiteY36" fmla="*/ 23758407 h 27231075"/>
              <a:gd name="connsiteX37" fmla="*/ 9072703 w 19327260"/>
              <a:gd name="connsiteY37" fmla="*/ 23758407 h 27231075"/>
              <a:gd name="connsiteX38" fmla="*/ 8880197 w 19327260"/>
              <a:gd name="connsiteY38" fmla="*/ 23421523 h 27231075"/>
              <a:gd name="connsiteX39" fmla="*/ 8495187 w 19327260"/>
              <a:gd name="connsiteY39" fmla="*/ 23229017 h 27231075"/>
              <a:gd name="connsiteX40" fmla="*/ 8158303 w 19327260"/>
              <a:gd name="connsiteY40" fmla="*/ 23229017 h 27231075"/>
              <a:gd name="connsiteX41" fmla="*/ 8110176 w 19327260"/>
              <a:gd name="connsiteY41" fmla="*/ 23084638 h 27231075"/>
              <a:gd name="connsiteX42" fmla="*/ 8591439 w 19327260"/>
              <a:gd name="connsiteY42" fmla="*/ 23036512 h 27231075"/>
              <a:gd name="connsiteX43" fmla="*/ 8254555 w 19327260"/>
              <a:gd name="connsiteY43" fmla="*/ 22844007 h 27231075"/>
              <a:gd name="connsiteX44" fmla="*/ 8543313 w 19327260"/>
              <a:gd name="connsiteY44" fmla="*/ 22747754 h 27231075"/>
              <a:gd name="connsiteX45" fmla="*/ 9024576 w 19327260"/>
              <a:gd name="connsiteY45" fmla="*/ 22795880 h 27231075"/>
              <a:gd name="connsiteX46" fmla="*/ 9217082 w 19327260"/>
              <a:gd name="connsiteY46" fmla="*/ 22025859 h 27231075"/>
              <a:gd name="connsiteX47" fmla="*/ 9409587 w 19327260"/>
              <a:gd name="connsiteY47" fmla="*/ 21929607 h 27231075"/>
              <a:gd name="connsiteX48" fmla="*/ 9698345 w 19327260"/>
              <a:gd name="connsiteY48" fmla="*/ 22170238 h 27231075"/>
              <a:gd name="connsiteX49" fmla="*/ 9553966 w 19327260"/>
              <a:gd name="connsiteY49" fmla="*/ 21592723 h 27231075"/>
              <a:gd name="connsiteX50" fmla="*/ 9938976 w 19327260"/>
              <a:gd name="connsiteY50" fmla="*/ 21785228 h 27231075"/>
              <a:gd name="connsiteX51" fmla="*/ 9650218 w 19327260"/>
              <a:gd name="connsiteY51" fmla="*/ 21448344 h 27231075"/>
              <a:gd name="connsiteX52" fmla="*/ 9168955 w 19327260"/>
              <a:gd name="connsiteY52" fmla="*/ 21159586 h 27231075"/>
              <a:gd name="connsiteX53" fmla="*/ 9024576 w 19327260"/>
              <a:gd name="connsiteY53" fmla="*/ 21015207 h 27231075"/>
              <a:gd name="connsiteX54" fmla="*/ 9602092 w 19327260"/>
              <a:gd name="connsiteY54" fmla="*/ 20870828 h 27231075"/>
              <a:gd name="connsiteX55" fmla="*/ 9842724 w 19327260"/>
              <a:gd name="connsiteY55" fmla="*/ 20967080 h 27231075"/>
              <a:gd name="connsiteX56" fmla="*/ 9698345 w 19327260"/>
              <a:gd name="connsiteY56" fmla="*/ 20678323 h 27231075"/>
              <a:gd name="connsiteX57" fmla="*/ 10372113 w 19327260"/>
              <a:gd name="connsiteY57" fmla="*/ 20485817 h 27231075"/>
              <a:gd name="connsiteX58" fmla="*/ 10564618 w 19327260"/>
              <a:gd name="connsiteY58" fmla="*/ 20004554 h 27231075"/>
              <a:gd name="connsiteX59" fmla="*/ 9938976 w 19327260"/>
              <a:gd name="connsiteY59" fmla="*/ 20197059 h 27231075"/>
              <a:gd name="connsiteX60" fmla="*/ 9217082 w 19327260"/>
              <a:gd name="connsiteY60" fmla="*/ 20389565 h 27231075"/>
              <a:gd name="connsiteX61" fmla="*/ 8735818 w 19327260"/>
              <a:gd name="connsiteY61" fmla="*/ 20582070 h 27231075"/>
              <a:gd name="connsiteX62" fmla="*/ 8591439 w 19327260"/>
              <a:gd name="connsiteY62" fmla="*/ 20726449 h 27231075"/>
              <a:gd name="connsiteX63" fmla="*/ 8350808 w 19327260"/>
              <a:gd name="connsiteY63" fmla="*/ 20726449 h 27231075"/>
              <a:gd name="connsiteX64" fmla="*/ 8254555 w 19327260"/>
              <a:gd name="connsiteY64" fmla="*/ 20870828 h 27231075"/>
              <a:gd name="connsiteX65" fmla="*/ 8013924 w 19327260"/>
              <a:gd name="connsiteY65" fmla="*/ 20918954 h 27231075"/>
              <a:gd name="connsiteX66" fmla="*/ 7725166 w 19327260"/>
              <a:gd name="connsiteY66" fmla="*/ 21111459 h 27231075"/>
              <a:gd name="connsiteX67" fmla="*/ 7195776 w 19327260"/>
              <a:gd name="connsiteY67" fmla="*/ 21111459 h 27231075"/>
              <a:gd name="connsiteX68" fmla="*/ 6907018 w 19327260"/>
              <a:gd name="connsiteY68" fmla="*/ 21496470 h 27231075"/>
              <a:gd name="connsiteX69" fmla="*/ 6666387 w 19327260"/>
              <a:gd name="connsiteY69" fmla="*/ 21929607 h 27231075"/>
              <a:gd name="connsiteX70" fmla="*/ 6810766 w 19327260"/>
              <a:gd name="connsiteY70" fmla="*/ 21303965 h 27231075"/>
              <a:gd name="connsiteX71" fmla="*/ 6473882 w 19327260"/>
              <a:gd name="connsiteY71" fmla="*/ 21737102 h 27231075"/>
              <a:gd name="connsiteX72" fmla="*/ 6185124 w 19327260"/>
              <a:gd name="connsiteY72" fmla="*/ 21881480 h 27231075"/>
              <a:gd name="connsiteX73" fmla="*/ 6040745 w 19327260"/>
              <a:gd name="connsiteY73" fmla="*/ 22122112 h 27231075"/>
              <a:gd name="connsiteX74" fmla="*/ 5896366 w 19327260"/>
              <a:gd name="connsiteY74" fmla="*/ 21881480 h 27231075"/>
              <a:gd name="connsiteX75" fmla="*/ 5655734 w 19327260"/>
              <a:gd name="connsiteY75" fmla="*/ 21785228 h 27231075"/>
              <a:gd name="connsiteX76" fmla="*/ 5655734 w 19327260"/>
              <a:gd name="connsiteY76" fmla="*/ 21833354 h 27231075"/>
              <a:gd name="connsiteX77" fmla="*/ 5126345 w 19327260"/>
              <a:gd name="connsiteY77" fmla="*/ 21785228 h 27231075"/>
              <a:gd name="connsiteX78" fmla="*/ 5030092 w 19327260"/>
              <a:gd name="connsiteY78" fmla="*/ 22025859 h 27231075"/>
              <a:gd name="connsiteX79" fmla="*/ 4693208 w 19327260"/>
              <a:gd name="connsiteY79" fmla="*/ 21977733 h 27231075"/>
              <a:gd name="connsiteX80" fmla="*/ 3971313 w 19327260"/>
              <a:gd name="connsiteY80" fmla="*/ 21977733 h 27231075"/>
              <a:gd name="connsiteX81" fmla="*/ 3682555 w 19327260"/>
              <a:gd name="connsiteY81" fmla="*/ 21929607 h 27231075"/>
              <a:gd name="connsiteX82" fmla="*/ 3345671 w 19327260"/>
              <a:gd name="connsiteY82" fmla="*/ 21785228 h 27231075"/>
              <a:gd name="connsiteX83" fmla="*/ 3586303 w 19327260"/>
              <a:gd name="connsiteY83" fmla="*/ 21640849 h 27231075"/>
              <a:gd name="connsiteX84" fmla="*/ 3153166 w 19327260"/>
              <a:gd name="connsiteY84" fmla="*/ 21496470 h 27231075"/>
              <a:gd name="connsiteX85" fmla="*/ 3345671 w 19327260"/>
              <a:gd name="connsiteY85" fmla="*/ 21400217 h 27231075"/>
              <a:gd name="connsiteX86" fmla="*/ 3730682 w 19327260"/>
              <a:gd name="connsiteY86" fmla="*/ 21496470 h 27231075"/>
              <a:gd name="connsiteX87" fmla="*/ 3875061 w 19327260"/>
              <a:gd name="connsiteY87" fmla="*/ 21400217 h 27231075"/>
              <a:gd name="connsiteX88" fmla="*/ 3441924 w 19327260"/>
              <a:gd name="connsiteY88" fmla="*/ 21303965 h 27231075"/>
              <a:gd name="connsiteX89" fmla="*/ 2768155 w 19327260"/>
              <a:gd name="connsiteY89" fmla="*/ 21255838 h 27231075"/>
              <a:gd name="connsiteX90" fmla="*/ 2383145 w 19327260"/>
              <a:gd name="connsiteY90" fmla="*/ 21833354 h 27231075"/>
              <a:gd name="connsiteX91" fmla="*/ 2286892 w 19327260"/>
              <a:gd name="connsiteY91" fmla="*/ 21929607 h 27231075"/>
              <a:gd name="connsiteX92" fmla="*/ 1950008 w 19327260"/>
              <a:gd name="connsiteY92" fmla="*/ 21737102 h 27231075"/>
              <a:gd name="connsiteX93" fmla="*/ 1998134 w 19327260"/>
              <a:gd name="connsiteY93" fmla="*/ 22170238 h 27231075"/>
              <a:gd name="connsiteX94" fmla="*/ 1468745 w 19327260"/>
              <a:gd name="connsiteY94" fmla="*/ 22699628 h 27231075"/>
              <a:gd name="connsiteX95" fmla="*/ 1276239 w 19327260"/>
              <a:gd name="connsiteY95" fmla="*/ 22988386 h 27231075"/>
              <a:gd name="connsiteX96" fmla="*/ 1372492 w 19327260"/>
              <a:gd name="connsiteY96" fmla="*/ 23229017 h 27231075"/>
              <a:gd name="connsiteX97" fmla="*/ 1276239 w 19327260"/>
              <a:gd name="connsiteY97" fmla="*/ 23373396 h 27231075"/>
              <a:gd name="connsiteX98" fmla="*/ 1372492 w 19327260"/>
              <a:gd name="connsiteY98" fmla="*/ 23758407 h 27231075"/>
              <a:gd name="connsiteX99" fmla="*/ 891229 w 19327260"/>
              <a:gd name="connsiteY99" fmla="*/ 23902786 h 27231075"/>
              <a:gd name="connsiteX100" fmla="*/ 361839 w 19327260"/>
              <a:gd name="connsiteY100" fmla="*/ 24335923 h 27231075"/>
              <a:gd name="connsiteX101" fmla="*/ 24955 w 19327260"/>
              <a:gd name="connsiteY101" fmla="*/ 24769059 h 27231075"/>
              <a:gd name="connsiteX102" fmla="*/ 24955 w 19327260"/>
              <a:gd name="connsiteY102" fmla="*/ 5037270 h 27231075"/>
              <a:gd name="connsiteX103" fmla="*/ 73082 w 19327260"/>
              <a:gd name="connsiteY103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409966 w 19327260"/>
              <a:gd name="connsiteY17" fmla="*/ 2679080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64767 w 19327260"/>
              <a:gd name="connsiteY17" fmla="*/ 2421797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98724 w 19327260"/>
              <a:gd name="connsiteY19" fmla="*/ 2438449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372492 w 19327260"/>
              <a:gd name="connsiteY21" fmla="*/ 2390323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0008 w 19327260"/>
              <a:gd name="connsiteY23" fmla="*/ 2438449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64997 w 19327260"/>
              <a:gd name="connsiteY25" fmla="*/ 2149691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1271 w 19327260"/>
              <a:gd name="connsiteY29" fmla="*/ 1909059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51304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2282 h 27227961"/>
              <a:gd name="connsiteX1" fmla="*/ 433754 w 19327260"/>
              <a:gd name="connsiteY1" fmla="*/ 5277715 h 27227961"/>
              <a:gd name="connsiteX2" fmla="*/ 354885 w 19327260"/>
              <a:gd name="connsiteY2" fmla="*/ 4969194 h 27227961"/>
              <a:gd name="connsiteX3" fmla="*/ 169334 w 19327260"/>
              <a:gd name="connsiteY3" fmla="*/ 4780166 h 27227961"/>
              <a:gd name="connsiteX4" fmla="*/ 37582 w 19327260"/>
              <a:gd name="connsiteY4" fmla="*/ 4719414 h 27227961"/>
              <a:gd name="connsiteX5" fmla="*/ 68873 w 19327260"/>
              <a:gd name="connsiteY5" fmla="*/ 4549050 h 27227961"/>
              <a:gd name="connsiteX6" fmla="*/ 121208 w 19327260"/>
              <a:gd name="connsiteY6" fmla="*/ 4504766 h 27227961"/>
              <a:gd name="connsiteX7" fmla="*/ 190561 w 19327260"/>
              <a:gd name="connsiteY7" fmla="*/ 4409978 h 27227961"/>
              <a:gd name="connsiteX8" fmla="*/ 206481 w 19327260"/>
              <a:gd name="connsiteY8" fmla="*/ 4267612 h 27227961"/>
              <a:gd name="connsiteX9" fmla="*/ 173177 w 19327260"/>
              <a:gd name="connsiteY9" fmla="*/ 4107496 h 27227961"/>
              <a:gd name="connsiteX10" fmla="*/ 194038 w 19327260"/>
              <a:gd name="connsiteY10" fmla="*/ 3957993 h 27227961"/>
              <a:gd name="connsiteX11" fmla="*/ 196051 w 19327260"/>
              <a:gd name="connsiteY11" fmla="*/ 3817640 h 27227961"/>
              <a:gd name="connsiteX12" fmla="*/ 100164 w 19327260"/>
              <a:gd name="connsiteY12" fmla="*/ 3721570 h 27227961"/>
              <a:gd name="connsiteX13" fmla="*/ 24955 w 19327260"/>
              <a:gd name="connsiteY13" fmla="*/ 3686619 h 27227961"/>
              <a:gd name="connsiteX14" fmla="*/ 38862 w 19327260"/>
              <a:gd name="connsiteY14" fmla="*/ 2956673 h 27227961"/>
              <a:gd name="connsiteX15" fmla="*/ 68873 w 19327260"/>
              <a:gd name="connsiteY15" fmla="*/ 2946242 h 27227961"/>
              <a:gd name="connsiteX16" fmla="*/ 228806 w 19327260"/>
              <a:gd name="connsiteY16" fmla="*/ 2963626 h 27227961"/>
              <a:gd name="connsiteX17" fmla="*/ 301819 w 19327260"/>
              <a:gd name="connsiteY17" fmla="*/ 2761972 h 27227961"/>
              <a:gd name="connsiteX18" fmla="*/ 364767 w 19327260"/>
              <a:gd name="connsiteY18" fmla="*/ 2418683 h 27227961"/>
              <a:gd name="connsiteX19" fmla="*/ 674386 w 19327260"/>
              <a:gd name="connsiteY19" fmla="*/ 2379706 h 27227961"/>
              <a:gd name="connsiteX20" fmla="*/ 1101484 w 19327260"/>
              <a:gd name="connsiteY20" fmla="*/ 2323894 h 27227961"/>
              <a:gd name="connsiteX21" fmla="*/ 1515041 w 19327260"/>
              <a:gd name="connsiteY21" fmla="*/ 2331580 h 27227961"/>
              <a:gd name="connsiteX22" fmla="*/ 1748170 w 19327260"/>
              <a:gd name="connsiteY22" fmla="*/ 2452536 h 27227961"/>
              <a:gd name="connsiteX23" fmla="*/ 1953485 w 19327260"/>
              <a:gd name="connsiteY23" fmla="*/ 2463149 h 27227961"/>
              <a:gd name="connsiteX24" fmla="*/ 1974163 w 19327260"/>
              <a:gd name="connsiteY24" fmla="*/ 2344755 h 27227961"/>
              <a:gd name="connsiteX25" fmla="*/ 1582381 w 19327260"/>
              <a:gd name="connsiteY25" fmla="*/ 1955353 h 27227961"/>
              <a:gd name="connsiteX26" fmla="*/ 1095994 w 19327260"/>
              <a:gd name="connsiteY26" fmla="*/ 1925159 h 27227961"/>
              <a:gd name="connsiteX27" fmla="*/ 927644 w 19327260"/>
              <a:gd name="connsiteY27" fmla="*/ 1778036 h 27227961"/>
              <a:gd name="connsiteX28" fmla="*/ 1179987 w 19327260"/>
              <a:gd name="connsiteY28" fmla="*/ 1761566 h 27227961"/>
              <a:gd name="connsiteX29" fmla="*/ 2351304 w 19327260"/>
              <a:gd name="connsiteY29" fmla="*/ 1766873 h 27227961"/>
              <a:gd name="connsiteX30" fmla="*/ 2565219 w 19327260"/>
              <a:gd name="connsiteY30" fmla="*/ 2241732 h 27227961"/>
              <a:gd name="connsiteX31" fmla="*/ 2785173 w 19327260"/>
              <a:gd name="connsiteY31" fmla="*/ 2141270 h 27227961"/>
              <a:gd name="connsiteX32" fmla="*/ 2875753 w 19327260"/>
              <a:gd name="connsiteY32" fmla="*/ 1966880 h 27227961"/>
              <a:gd name="connsiteX33" fmla="*/ 3826934 w 19327260"/>
              <a:gd name="connsiteY33" fmla="*/ 1761566 h 27227961"/>
              <a:gd name="connsiteX34" fmla="*/ 17976071 w 19327260"/>
              <a:gd name="connsiteY34" fmla="*/ 1761566 h 27227961"/>
              <a:gd name="connsiteX35" fmla="*/ 18024197 w 19327260"/>
              <a:gd name="connsiteY35" fmla="*/ 25439714 h 27227961"/>
              <a:gd name="connsiteX36" fmla="*/ 11527145 w 19327260"/>
              <a:gd name="connsiteY36" fmla="*/ 25487840 h 27227961"/>
              <a:gd name="connsiteX37" fmla="*/ 11094008 w 19327260"/>
              <a:gd name="connsiteY37" fmla="*/ 24958451 h 27227961"/>
              <a:gd name="connsiteX38" fmla="*/ 10612745 w 19327260"/>
              <a:gd name="connsiteY38" fmla="*/ 24573440 h 27227961"/>
              <a:gd name="connsiteX39" fmla="*/ 10179608 w 19327260"/>
              <a:gd name="connsiteY39" fmla="*/ 24284682 h 27227961"/>
              <a:gd name="connsiteX40" fmla="*/ 9794597 w 19327260"/>
              <a:gd name="connsiteY40" fmla="*/ 24236556 h 27227961"/>
              <a:gd name="connsiteX41" fmla="*/ 9602092 w 19327260"/>
              <a:gd name="connsiteY41" fmla="*/ 23995924 h 27227961"/>
              <a:gd name="connsiteX42" fmla="*/ 9361461 w 19327260"/>
              <a:gd name="connsiteY42" fmla="*/ 23755293 h 27227961"/>
              <a:gd name="connsiteX43" fmla="*/ 9072703 w 19327260"/>
              <a:gd name="connsiteY43" fmla="*/ 23755293 h 27227961"/>
              <a:gd name="connsiteX44" fmla="*/ 8880197 w 19327260"/>
              <a:gd name="connsiteY44" fmla="*/ 23418409 h 27227961"/>
              <a:gd name="connsiteX45" fmla="*/ 8495187 w 19327260"/>
              <a:gd name="connsiteY45" fmla="*/ 23225903 h 27227961"/>
              <a:gd name="connsiteX46" fmla="*/ 8158303 w 19327260"/>
              <a:gd name="connsiteY46" fmla="*/ 23225903 h 27227961"/>
              <a:gd name="connsiteX47" fmla="*/ 8110176 w 19327260"/>
              <a:gd name="connsiteY47" fmla="*/ 23081524 h 27227961"/>
              <a:gd name="connsiteX48" fmla="*/ 8591439 w 19327260"/>
              <a:gd name="connsiteY48" fmla="*/ 23033398 h 27227961"/>
              <a:gd name="connsiteX49" fmla="*/ 8254555 w 19327260"/>
              <a:gd name="connsiteY49" fmla="*/ 22840893 h 27227961"/>
              <a:gd name="connsiteX50" fmla="*/ 8543313 w 19327260"/>
              <a:gd name="connsiteY50" fmla="*/ 22744640 h 27227961"/>
              <a:gd name="connsiteX51" fmla="*/ 9024576 w 19327260"/>
              <a:gd name="connsiteY51" fmla="*/ 22792766 h 27227961"/>
              <a:gd name="connsiteX52" fmla="*/ 9217082 w 19327260"/>
              <a:gd name="connsiteY52" fmla="*/ 22022745 h 27227961"/>
              <a:gd name="connsiteX53" fmla="*/ 9409587 w 19327260"/>
              <a:gd name="connsiteY53" fmla="*/ 21926493 h 27227961"/>
              <a:gd name="connsiteX54" fmla="*/ 9698345 w 19327260"/>
              <a:gd name="connsiteY54" fmla="*/ 22167124 h 27227961"/>
              <a:gd name="connsiteX55" fmla="*/ 9553966 w 19327260"/>
              <a:gd name="connsiteY55" fmla="*/ 21589609 h 27227961"/>
              <a:gd name="connsiteX56" fmla="*/ 9938976 w 19327260"/>
              <a:gd name="connsiteY56" fmla="*/ 21782114 h 27227961"/>
              <a:gd name="connsiteX57" fmla="*/ 9650218 w 19327260"/>
              <a:gd name="connsiteY57" fmla="*/ 21445230 h 27227961"/>
              <a:gd name="connsiteX58" fmla="*/ 9168955 w 19327260"/>
              <a:gd name="connsiteY58" fmla="*/ 21156472 h 27227961"/>
              <a:gd name="connsiteX59" fmla="*/ 9024576 w 19327260"/>
              <a:gd name="connsiteY59" fmla="*/ 21012093 h 27227961"/>
              <a:gd name="connsiteX60" fmla="*/ 9602092 w 19327260"/>
              <a:gd name="connsiteY60" fmla="*/ 20867714 h 27227961"/>
              <a:gd name="connsiteX61" fmla="*/ 9842724 w 19327260"/>
              <a:gd name="connsiteY61" fmla="*/ 20963966 h 27227961"/>
              <a:gd name="connsiteX62" fmla="*/ 9698345 w 19327260"/>
              <a:gd name="connsiteY62" fmla="*/ 20675209 h 27227961"/>
              <a:gd name="connsiteX63" fmla="*/ 10372113 w 19327260"/>
              <a:gd name="connsiteY63" fmla="*/ 20482703 h 27227961"/>
              <a:gd name="connsiteX64" fmla="*/ 10564618 w 19327260"/>
              <a:gd name="connsiteY64" fmla="*/ 20001440 h 27227961"/>
              <a:gd name="connsiteX65" fmla="*/ 9938976 w 19327260"/>
              <a:gd name="connsiteY65" fmla="*/ 20193945 h 27227961"/>
              <a:gd name="connsiteX66" fmla="*/ 9217082 w 19327260"/>
              <a:gd name="connsiteY66" fmla="*/ 20386451 h 27227961"/>
              <a:gd name="connsiteX67" fmla="*/ 8735818 w 19327260"/>
              <a:gd name="connsiteY67" fmla="*/ 20578956 h 27227961"/>
              <a:gd name="connsiteX68" fmla="*/ 8591439 w 19327260"/>
              <a:gd name="connsiteY68" fmla="*/ 20723335 h 27227961"/>
              <a:gd name="connsiteX69" fmla="*/ 8350808 w 19327260"/>
              <a:gd name="connsiteY69" fmla="*/ 20723335 h 27227961"/>
              <a:gd name="connsiteX70" fmla="*/ 8254555 w 19327260"/>
              <a:gd name="connsiteY70" fmla="*/ 20867714 h 27227961"/>
              <a:gd name="connsiteX71" fmla="*/ 8013924 w 19327260"/>
              <a:gd name="connsiteY71" fmla="*/ 20915840 h 27227961"/>
              <a:gd name="connsiteX72" fmla="*/ 7725166 w 19327260"/>
              <a:gd name="connsiteY72" fmla="*/ 21108345 h 27227961"/>
              <a:gd name="connsiteX73" fmla="*/ 7195776 w 19327260"/>
              <a:gd name="connsiteY73" fmla="*/ 21108345 h 27227961"/>
              <a:gd name="connsiteX74" fmla="*/ 6907018 w 19327260"/>
              <a:gd name="connsiteY74" fmla="*/ 21493356 h 27227961"/>
              <a:gd name="connsiteX75" fmla="*/ 6666387 w 19327260"/>
              <a:gd name="connsiteY75" fmla="*/ 21926493 h 27227961"/>
              <a:gd name="connsiteX76" fmla="*/ 6810766 w 19327260"/>
              <a:gd name="connsiteY76" fmla="*/ 21300851 h 27227961"/>
              <a:gd name="connsiteX77" fmla="*/ 6473882 w 19327260"/>
              <a:gd name="connsiteY77" fmla="*/ 21733988 h 27227961"/>
              <a:gd name="connsiteX78" fmla="*/ 6185124 w 19327260"/>
              <a:gd name="connsiteY78" fmla="*/ 21878366 h 27227961"/>
              <a:gd name="connsiteX79" fmla="*/ 6040745 w 19327260"/>
              <a:gd name="connsiteY79" fmla="*/ 22118998 h 27227961"/>
              <a:gd name="connsiteX80" fmla="*/ 5896366 w 19327260"/>
              <a:gd name="connsiteY80" fmla="*/ 21878366 h 27227961"/>
              <a:gd name="connsiteX81" fmla="*/ 5655734 w 19327260"/>
              <a:gd name="connsiteY81" fmla="*/ 21782114 h 27227961"/>
              <a:gd name="connsiteX82" fmla="*/ 5655734 w 19327260"/>
              <a:gd name="connsiteY82" fmla="*/ 21830240 h 27227961"/>
              <a:gd name="connsiteX83" fmla="*/ 5126345 w 19327260"/>
              <a:gd name="connsiteY83" fmla="*/ 21782114 h 27227961"/>
              <a:gd name="connsiteX84" fmla="*/ 5030092 w 19327260"/>
              <a:gd name="connsiteY84" fmla="*/ 22022745 h 27227961"/>
              <a:gd name="connsiteX85" fmla="*/ 4693208 w 19327260"/>
              <a:gd name="connsiteY85" fmla="*/ 21974619 h 27227961"/>
              <a:gd name="connsiteX86" fmla="*/ 3971313 w 19327260"/>
              <a:gd name="connsiteY86" fmla="*/ 21974619 h 27227961"/>
              <a:gd name="connsiteX87" fmla="*/ 3682555 w 19327260"/>
              <a:gd name="connsiteY87" fmla="*/ 21926493 h 27227961"/>
              <a:gd name="connsiteX88" fmla="*/ 3345671 w 19327260"/>
              <a:gd name="connsiteY88" fmla="*/ 21782114 h 27227961"/>
              <a:gd name="connsiteX89" fmla="*/ 3586303 w 19327260"/>
              <a:gd name="connsiteY89" fmla="*/ 21637735 h 27227961"/>
              <a:gd name="connsiteX90" fmla="*/ 3153166 w 19327260"/>
              <a:gd name="connsiteY90" fmla="*/ 21493356 h 27227961"/>
              <a:gd name="connsiteX91" fmla="*/ 3345671 w 19327260"/>
              <a:gd name="connsiteY91" fmla="*/ 21397103 h 27227961"/>
              <a:gd name="connsiteX92" fmla="*/ 3730682 w 19327260"/>
              <a:gd name="connsiteY92" fmla="*/ 21493356 h 27227961"/>
              <a:gd name="connsiteX93" fmla="*/ 3875061 w 19327260"/>
              <a:gd name="connsiteY93" fmla="*/ 21397103 h 27227961"/>
              <a:gd name="connsiteX94" fmla="*/ 3441924 w 19327260"/>
              <a:gd name="connsiteY94" fmla="*/ 21300851 h 27227961"/>
              <a:gd name="connsiteX95" fmla="*/ 2768155 w 19327260"/>
              <a:gd name="connsiteY95" fmla="*/ 21252724 h 27227961"/>
              <a:gd name="connsiteX96" fmla="*/ 2383145 w 19327260"/>
              <a:gd name="connsiteY96" fmla="*/ 21830240 h 27227961"/>
              <a:gd name="connsiteX97" fmla="*/ 2286892 w 19327260"/>
              <a:gd name="connsiteY97" fmla="*/ 21926493 h 27227961"/>
              <a:gd name="connsiteX98" fmla="*/ 1950008 w 19327260"/>
              <a:gd name="connsiteY98" fmla="*/ 21733988 h 27227961"/>
              <a:gd name="connsiteX99" fmla="*/ 1998134 w 19327260"/>
              <a:gd name="connsiteY99" fmla="*/ 22167124 h 27227961"/>
              <a:gd name="connsiteX100" fmla="*/ 1468745 w 19327260"/>
              <a:gd name="connsiteY100" fmla="*/ 22696514 h 27227961"/>
              <a:gd name="connsiteX101" fmla="*/ 1276239 w 19327260"/>
              <a:gd name="connsiteY101" fmla="*/ 22985272 h 27227961"/>
              <a:gd name="connsiteX102" fmla="*/ 1372492 w 19327260"/>
              <a:gd name="connsiteY102" fmla="*/ 23225903 h 27227961"/>
              <a:gd name="connsiteX103" fmla="*/ 1276239 w 19327260"/>
              <a:gd name="connsiteY103" fmla="*/ 23370282 h 27227961"/>
              <a:gd name="connsiteX104" fmla="*/ 1372492 w 19327260"/>
              <a:gd name="connsiteY104" fmla="*/ 23755293 h 27227961"/>
              <a:gd name="connsiteX105" fmla="*/ 891229 w 19327260"/>
              <a:gd name="connsiteY105" fmla="*/ 23899672 h 27227961"/>
              <a:gd name="connsiteX106" fmla="*/ 361839 w 19327260"/>
              <a:gd name="connsiteY106" fmla="*/ 24332809 h 27227961"/>
              <a:gd name="connsiteX107" fmla="*/ 24955 w 19327260"/>
              <a:gd name="connsiteY107" fmla="*/ 24765945 h 27227961"/>
              <a:gd name="connsiteX108" fmla="*/ 24955 w 19327260"/>
              <a:gd name="connsiteY108" fmla="*/ 5034156 h 27227961"/>
              <a:gd name="connsiteX109" fmla="*/ 73082 w 19327260"/>
              <a:gd name="connsiteY109" fmla="*/ 5082282 h 27227961"/>
              <a:gd name="connsiteX0" fmla="*/ 73082 w 19327260"/>
              <a:gd name="connsiteY0" fmla="*/ 5076682 h 27222361"/>
              <a:gd name="connsiteX1" fmla="*/ 433754 w 19327260"/>
              <a:gd name="connsiteY1" fmla="*/ 5272115 h 27222361"/>
              <a:gd name="connsiteX2" fmla="*/ 354885 w 19327260"/>
              <a:gd name="connsiteY2" fmla="*/ 4963594 h 27222361"/>
              <a:gd name="connsiteX3" fmla="*/ 169334 w 19327260"/>
              <a:gd name="connsiteY3" fmla="*/ 4774566 h 27222361"/>
              <a:gd name="connsiteX4" fmla="*/ 37582 w 19327260"/>
              <a:gd name="connsiteY4" fmla="*/ 4713814 h 27222361"/>
              <a:gd name="connsiteX5" fmla="*/ 68873 w 19327260"/>
              <a:gd name="connsiteY5" fmla="*/ 4543450 h 27222361"/>
              <a:gd name="connsiteX6" fmla="*/ 121208 w 19327260"/>
              <a:gd name="connsiteY6" fmla="*/ 4499166 h 27222361"/>
              <a:gd name="connsiteX7" fmla="*/ 190561 w 19327260"/>
              <a:gd name="connsiteY7" fmla="*/ 4404378 h 27222361"/>
              <a:gd name="connsiteX8" fmla="*/ 206481 w 19327260"/>
              <a:gd name="connsiteY8" fmla="*/ 4262012 h 27222361"/>
              <a:gd name="connsiteX9" fmla="*/ 173177 w 19327260"/>
              <a:gd name="connsiteY9" fmla="*/ 4101896 h 27222361"/>
              <a:gd name="connsiteX10" fmla="*/ 194038 w 19327260"/>
              <a:gd name="connsiteY10" fmla="*/ 3952393 h 27222361"/>
              <a:gd name="connsiteX11" fmla="*/ 196051 w 19327260"/>
              <a:gd name="connsiteY11" fmla="*/ 3812040 h 27222361"/>
              <a:gd name="connsiteX12" fmla="*/ 100164 w 19327260"/>
              <a:gd name="connsiteY12" fmla="*/ 3715970 h 27222361"/>
              <a:gd name="connsiteX13" fmla="*/ 24955 w 19327260"/>
              <a:gd name="connsiteY13" fmla="*/ 3681019 h 27222361"/>
              <a:gd name="connsiteX14" fmla="*/ 38862 w 19327260"/>
              <a:gd name="connsiteY14" fmla="*/ 2951073 h 27222361"/>
              <a:gd name="connsiteX15" fmla="*/ 68873 w 19327260"/>
              <a:gd name="connsiteY15" fmla="*/ 2940642 h 27222361"/>
              <a:gd name="connsiteX16" fmla="*/ 228806 w 19327260"/>
              <a:gd name="connsiteY16" fmla="*/ 2958026 h 27222361"/>
              <a:gd name="connsiteX17" fmla="*/ 301819 w 19327260"/>
              <a:gd name="connsiteY17" fmla="*/ 2756372 h 27222361"/>
              <a:gd name="connsiteX18" fmla="*/ 364767 w 19327260"/>
              <a:gd name="connsiteY18" fmla="*/ 2413083 h 27222361"/>
              <a:gd name="connsiteX19" fmla="*/ 674386 w 19327260"/>
              <a:gd name="connsiteY19" fmla="*/ 2374106 h 27222361"/>
              <a:gd name="connsiteX20" fmla="*/ 1101484 w 19327260"/>
              <a:gd name="connsiteY20" fmla="*/ 2318294 h 27222361"/>
              <a:gd name="connsiteX21" fmla="*/ 1515041 w 19327260"/>
              <a:gd name="connsiteY21" fmla="*/ 2325980 h 27222361"/>
              <a:gd name="connsiteX22" fmla="*/ 1748170 w 19327260"/>
              <a:gd name="connsiteY22" fmla="*/ 2446936 h 27222361"/>
              <a:gd name="connsiteX23" fmla="*/ 1953485 w 19327260"/>
              <a:gd name="connsiteY23" fmla="*/ 2457549 h 27222361"/>
              <a:gd name="connsiteX24" fmla="*/ 1974163 w 19327260"/>
              <a:gd name="connsiteY24" fmla="*/ 2339155 h 27222361"/>
              <a:gd name="connsiteX25" fmla="*/ 1582381 w 19327260"/>
              <a:gd name="connsiteY25" fmla="*/ 1949753 h 27222361"/>
              <a:gd name="connsiteX26" fmla="*/ 1095994 w 19327260"/>
              <a:gd name="connsiteY26" fmla="*/ 1919559 h 27222361"/>
              <a:gd name="connsiteX27" fmla="*/ 927644 w 19327260"/>
              <a:gd name="connsiteY27" fmla="*/ 1772436 h 27222361"/>
              <a:gd name="connsiteX28" fmla="*/ 1179987 w 19327260"/>
              <a:gd name="connsiteY28" fmla="*/ 1755966 h 27222361"/>
              <a:gd name="connsiteX29" fmla="*/ 2351304 w 19327260"/>
              <a:gd name="connsiteY29" fmla="*/ 1761273 h 27222361"/>
              <a:gd name="connsiteX30" fmla="*/ 2565219 w 19327260"/>
              <a:gd name="connsiteY30" fmla="*/ 2236132 h 27222361"/>
              <a:gd name="connsiteX31" fmla="*/ 2785173 w 19327260"/>
              <a:gd name="connsiteY31" fmla="*/ 2135670 h 27222361"/>
              <a:gd name="connsiteX32" fmla="*/ 2875753 w 19327260"/>
              <a:gd name="connsiteY32" fmla="*/ 1961280 h 27222361"/>
              <a:gd name="connsiteX33" fmla="*/ 3705612 w 19327260"/>
              <a:gd name="connsiteY33" fmla="*/ 1810680 h 27222361"/>
              <a:gd name="connsiteX34" fmla="*/ 3826934 w 19327260"/>
              <a:gd name="connsiteY34" fmla="*/ 1755966 h 27222361"/>
              <a:gd name="connsiteX35" fmla="*/ 17976071 w 19327260"/>
              <a:gd name="connsiteY35" fmla="*/ 1755966 h 27222361"/>
              <a:gd name="connsiteX36" fmla="*/ 18024197 w 19327260"/>
              <a:gd name="connsiteY36" fmla="*/ 25434114 h 27222361"/>
              <a:gd name="connsiteX37" fmla="*/ 11527145 w 19327260"/>
              <a:gd name="connsiteY37" fmla="*/ 25482240 h 27222361"/>
              <a:gd name="connsiteX38" fmla="*/ 11094008 w 19327260"/>
              <a:gd name="connsiteY38" fmla="*/ 24952851 h 27222361"/>
              <a:gd name="connsiteX39" fmla="*/ 10612745 w 19327260"/>
              <a:gd name="connsiteY39" fmla="*/ 24567840 h 27222361"/>
              <a:gd name="connsiteX40" fmla="*/ 10179608 w 19327260"/>
              <a:gd name="connsiteY40" fmla="*/ 24279082 h 27222361"/>
              <a:gd name="connsiteX41" fmla="*/ 9794597 w 19327260"/>
              <a:gd name="connsiteY41" fmla="*/ 24230956 h 27222361"/>
              <a:gd name="connsiteX42" fmla="*/ 9602092 w 19327260"/>
              <a:gd name="connsiteY42" fmla="*/ 23990324 h 27222361"/>
              <a:gd name="connsiteX43" fmla="*/ 9361461 w 19327260"/>
              <a:gd name="connsiteY43" fmla="*/ 23749693 h 27222361"/>
              <a:gd name="connsiteX44" fmla="*/ 9072703 w 19327260"/>
              <a:gd name="connsiteY44" fmla="*/ 23749693 h 27222361"/>
              <a:gd name="connsiteX45" fmla="*/ 8880197 w 19327260"/>
              <a:gd name="connsiteY45" fmla="*/ 23412809 h 27222361"/>
              <a:gd name="connsiteX46" fmla="*/ 8495187 w 19327260"/>
              <a:gd name="connsiteY46" fmla="*/ 23220303 h 27222361"/>
              <a:gd name="connsiteX47" fmla="*/ 8158303 w 19327260"/>
              <a:gd name="connsiteY47" fmla="*/ 23220303 h 27222361"/>
              <a:gd name="connsiteX48" fmla="*/ 8110176 w 19327260"/>
              <a:gd name="connsiteY48" fmla="*/ 23075924 h 27222361"/>
              <a:gd name="connsiteX49" fmla="*/ 8591439 w 19327260"/>
              <a:gd name="connsiteY49" fmla="*/ 23027798 h 27222361"/>
              <a:gd name="connsiteX50" fmla="*/ 8254555 w 19327260"/>
              <a:gd name="connsiteY50" fmla="*/ 22835293 h 27222361"/>
              <a:gd name="connsiteX51" fmla="*/ 8543313 w 19327260"/>
              <a:gd name="connsiteY51" fmla="*/ 22739040 h 27222361"/>
              <a:gd name="connsiteX52" fmla="*/ 9024576 w 19327260"/>
              <a:gd name="connsiteY52" fmla="*/ 22787166 h 27222361"/>
              <a:gd name="connsiteX53" fmla="*/ 9217082 w 19327260"/>
              <a:gd name="connsiteY53" fmla="*/ 22017145 h 27222361"/>
              <a:gd name="connsiteX54" fmla="*/ 9409587 w 19327260"/>
              <a:gd name="connsiteY54" fmla="*/ 21920893 h 27222361"/>
              <a:gd name="connsiteX55" fmla="*/ 9698345 w 19327260"/>
              <a:gd name="connsiteY55" fmla="*/ 22161524 h 27222361"/>
              <a:gd name="connsiteX56" fmla="*/ 9553966 w 19327260"/>
              <a:gd name="connsiteY56" fmla="*/ 21584009 h 27222361"/>
              <a:gd name="connsiteX57" fmla="*/ 9938976 w 19327260"/>
              <a:gd name="connsiteY57" fmla="*/ 21776514 h 27222361"/>
              <a:gd name="connsiteX58" fmla="*/ 9650218 w 19327260"/>
              <a:gd name="connsiteY58" fmla="*/ 21439630 h 27222361"/>
              <a:gd name="connsiteX59" fmla="*/ 9168955 w 19327260"/>
              <a:gd name="connsiteY59" fmla="*/ 21150872 h 27222361"/>
              <a:gd name="connsiteX60" fmla="*/ 9024576 w 19327260"/>
              <a:gd name="connsiteY60" fmla="*/ 21006493 h 27222361"/>
              <a:gd name="connsiteX61" fmla="*/ 9602092 w 19327260"/>
              <a:gd name="connsiteY61" fmla="*/ 20862114 h 27222361"/>
              <a:gd name="connsiteX62" fmla="*/ 9842724 w 19327260"/>
              <a:gd name="connsiteY62" fmla="*/ 20958366 h 27222361"/>
              <a:gd name="connsiteX63" fmla="*/ 9698345 w 19327260"/>
              <a:gd name="connsiteY63" fmla="*/ 20669609 h 27222361"/>
              <a:gd name="connsiteX64" fmla="*/ 10372113 w 19327260"/>
              <a:gd name="connsiteY64" fmla="*/ 20477103 h 27222361"/>
              <a:gd name="connsiteX65" fmla="*/ 10564618 w 19327260"/>
              <a:gd name="connsiteY65" fmla="*/ 19995840 h 27222361"/>
              <a:gd name="connsiteX66" fmla="*/ 9938976 w 19327260"/>
              <a:gd name="connsiteY66" fmla="*/ 20188345 h 27222361"/>
              <a:gd name="connsiteX67" fmla="*/ 9217082 w 19327260"/>
              <a:gd name="connsiteY67" fmla="*/ 20380851 h 27222361"/>
              <a:gd name="connsiteX68" fmla="*/ 8735818 w 19327260"/>
              <a:gd name="connsiteY68" fmla="*/ 20573356 h 27222361"/>
              <a:gd name="connsiteX69" fmla="*/ 8591439 w 19327260"/>
              <a:gd name="connsiteY69" fmla="*/ 20717735 h 27222361"/>
              <a:gd name="connsiteX70" fmla="*/ 8350808 w 19327260"/>
              <a:gd name="connsiteY70" fmla="*/ 20717735 h 27222361"/>
              <a:gd name="connsiteX71" fmla="*/ 8254555 w 19327260"/>
              <a:gd name="connsiteY71" fmla="*/ 20862114 h 27222361"/>
              <a:gd name="connsiteX72" fmla="*/ 8013924 w 19327260"/>
              <a:gd name="connsiteY72" fmla="*/ 20910240 h 27222361"/>
              <a:gd name="connsiteX73" fmla="*/ 7725166 w 19327260"/>
              <a:gd name="connsiteY73" fmla="*/ 21102745 h 27222361"/>
              <a:gd name="connsiteX74" fmla="*/ 7195776 w 19327260"/>
              <a:gd name="connsiteY74" fmla="*/ 21102745 h 27222361"/>
              <a:gd name="connsiteX75" fmla="*/ 6907018 w 19327260"/>
              <a:gd name="connsiteY75" fmla="*/ 21487756 h 27222361"/>
              <a:gd name="connsiteX76" fmla="*/ 6666387 w 19327260"/>
              <a:gd name="connsiteY76" fmla="*/ 21920893 h 27222361"/>
              <a:gd name="connsiteX77" fmla="*/ 6810766 w 19327260"/>
              <a:gd name="connsiteY77" fmla="*/ 21295251 h 27222361"/>
              <a:gd name="connsiteX78" fmla="*/ 6473882 w 19327260"/>
              <a:gd name="connsiteY78" fmla="*/ 21728388 h 27222361"/>
              <a:gd name="connsiteX79" fmla="*/ 6185124 w 19327260"/>
              <a:gd name="connsiteY79" fmla="*/ 21872766 h 27222361"/>
              <a:gd name="connsiteX80" fmla="*/ 6040745 w 19327260"/>
              <a:gd name="connsiteY80" fmla="*/ 22113398 h 27222361"/>
              <a:gd name="connsiteX81" fmla="*/ 5896366 w 19327260"/>
              <a:gd name="connsiteY81" fmla="*/ 21872766 h 27222361"/>
              <a:gd name="connsiteX82" fmla="*/ 5655734 w 19327260"/>
              <a:gd name="connsiteY82" fmla="*/ 21776514 h 27222361"/>
              <a:gd name="connsiteX83" fmla="*/ 5655734 w 19327260"/>
              <a:gd name="connsiteY83" fmla="*/ 21824640 h 27222361"/>
              <a:gd name="connsiteX84" fmla="*/ 5126345 w 19327260"/>
              <a:gd name="connsiteY84" fmla="*/ 21776514 h 27222361"/>
              <a:gd name="connsiteX85" fmla="*/ 5030092 w 19327260"/>
              <a:gd name="connsiteY85" fmla="*/ 22017145 h 27222361"/>
              <a:gd name="connsiteX86" fmla="*/ 4693208 w 19327260"/>
              <a:gd name="connsiteY86" fmla="*/ 21969019 h 27222361"/>
              <a:gd name="connsiteX87" fmla="*/ 3971313 w 19327260"/>
              <a:gd name="connsiteY87" fmla="*/ 21969019 h 27222361"/>
              <a:gd name="connsiteX88" fmla="*/ 3682555 w 19327260"/>
              <a:gd name="connsiteY88" fmla="*/ 21920893 h 27222361"/>
              <a:gd name="connsiteX89" fmla="*/ 3345671 w 19327260"/>
              <a:gd name="connsiteY89" fmla="*/ 21776514 h 27222361"/>
              <a:gd name="connsiteX90" fmla="*/ 3586303 w 19327260"/>
              <a:gd name="connsiteY90" fmla="*/ 21632135 h 27222361"/>
              <a:gd name="connsiteX91" fmla="*/ 3153166 w 19327260"/>
              <a:gd name="connsiteY91" fmla="*/ 21487756 h 27222361"/>
              <a:gd name="connsiteX92" fmla="*/ 3345671 w 19327260"/>
              <a:gd name="connsiteY92" fmla="*/ 21391503 h 27222361"/>
              <a:gd name="connsiteX93" fmla="*/ 3730682 w 19327260"/>
              <a:gd name="connsiteY93" fmla="*/ 21487756 h 27222361"/>
              <a:gd name="connsiteX94" fmla="*/ 3875061 w 19327260"/>
              <a:gd name="connsiteY94" fmla="*/ 21391503 h 27222361"/>
              <a:gd name="connsiteX95" fmla="*/ 3441924 w 19327260"/>
              <a:gd name="connsiteY95" fmla="*/ 21295251 h 27222361"/>
              <a:gd name="connsiteX96" fmla="*/ 2768155 w 19327260"/>
              <a:gd name="connsiteY96" fmla="*/ 21247124 h 27222361"/>
              <a:gd name="connsiteX97" fmla="*/ 2383145 w 19327260"/>
              <a:gd name="connsiteY97" fmla="*/ 21824640 h 27222361"/>
              <a:gd name="connsiteX98" fmla="*/ 2286892 w 19327260"/>
              <a:gd name="connsiteY98" fmla="*/ 21920893 h 27222361"/>
              <a:gd name="connsiteX99" fmla="*/ 1950008 w 19327260"/>
              <a:gd name="connsiteY99" fmla="*/ 21728388 h 27222361"/>
              <a:gd name="connsiteX100" fmla="*/ 1998134 w 19327260"/>
              <a:gd name="connsiteY100" fmla="*/ 22161524 h 27222361"/>
              <a:gd name="connsiteX101" fmla="*/ 1468745 w 19327260"/>
              <a:gd name="connsiteY101" fmla="*/ 22690914 h 27222361"/>
              <a:gd name="connsiteX102" fmla="*/ 1276239 w 19327260"/>
              <a:gd name="connsiteY102" fmla="*/ 22979672 h 27222361"/>
              <a:gd name="connsiteX103" fmla="*/ 1372492 w 19327260"/>
              <a:gd name="connsiteY103" fmla="*/ 23220303 h 27222361"/>
              <a:gd name="connsiteX104" fmla="*/ 1276239 w 19327260"/>
              <a:gd name="connsiteY104" fmla="*/ 23364682 h 27222361"/>
              <a:gd name="connsiteX105" fmla="*/ 1372492 w 19327260"/>
              <a:gd name="connsiteY105" fmla="*/ 23749693 h 27222361"/>
              <a:gd name="connsiteX106" fmla="*/ 891229 w 19327260"/>
              <a:gd name="connsiteY106" fmla="*/ 23894072 h 27222361"/>
              <a:gd name="connsiteX107" fmla="*/ 361839 w 19327260"/>
              <a:gd name="connsiteY107" fmla="*/ 24327209 h 27222361"/>
              <a:gd name="connsiteX108" fmla="*/ 24955 w 19327260"/>
              <a:gd name="connsiteY108" fmla="*/ 24760345 h 27222361"/>
              <a:gd name="connsiteX109" fmla="*/ 24955 w 19327260"/>
              <a:gd name="connsiteY109" fmla="*/ 5028556 h 27222361"/>
              <a:gd name="connsiteX110" fmla="*/ 73082 w 19327260"/>
              <a:gd name="connsiteY110" fmla="*/ 5076682 h 27222361"/>
              <a:gd name="connsiteX0" fmla="*/ 73082 w 19324068"/>
              <a:gd name="connsiteY0" fmla="*/ 5090675 h 27236354"/>
              <a:gd name="connsiteX1" fmla="*/ 433754 w 19324068"/>
              <a:gd name="connsiteY1" fmla="*/ 5286108 h 27236354"/>
              <a:gd name="connsiteX2" fmla="*/ 354885 w 19324068"/>
              <a:gd name="connsiteY2" fmla="*/ 4977587 h 27236354"/>
              <a:gd name="connsiteX3" fmla="*/ 169334 w 19324068"/>
              <a:gd name="connsiteY3" fmla="*/ 4788559 h 27236354"/>
              <a:gd name="connsiteX4" fmla="*/ 37582 w 19324068"/>
              <a:gd name="connsiteY4" fmla="*/ 4727807 h 27236354"/>
              <a:gd name="connsiteX5" fmla="*/ 68873 w 19324068"/>
              <a:gd name="connsiteY5" fmla="*/ 4557443 h 27236354"/>
              <a:gd name="connsiteX6" fmla="*/ 121208 w 19324068"/>
              <a:gd name="connsiteY6" fmla="*/ 4513159 h 27236354"/>
              <a:gd name="connsiteX7" fmla="*/ 190561 w 19324068"/>
              <a:gd name="connsiteY7" fmla="*/ 4418371 h 27236354"/>
              <a:gd name="connsiteX8" fmla="*/ 206481 w 19324068"/>
              <a:gd name="connsiteY8" fmla="*/ 4276005 h 27236354"/>
              <a:gd name="connsiteX9" fmla="*/ 173177 w 19324068"/>
              <a:gd name="connsiteY9" fmla="*/ 4115889 h 27236354"/>
              <a:gd name="connsiteX10" fmla="*/ 194038 w 19324068"/>
              <a:gd name="connsiteY10" fmla="*/ 3966386 h 27236354"/>
              <a:gd name="connsiteX11" fmla="*/ 196051 w 19324068"/>
              <a:gd name="connsiteY11" fmla="*/ 3826033 h 27236354"/>
              <a:gd name="connsiteX12" fmla="*/ 100164 w 19324068"/>
              <a:gd name="connsiteY12" fmla="*/ 3729963 h 27236354"/>
              <a:gd name="connsiteX13" fmla="*/ 24955 w 19324068"/>
              <a:gd name="connsiteY13" fmla="*/ 3695012 h 27236354"/>
              <a:gd name="connsiteX14" fmla="*/ 38862 w 19324068"/>
              <a:gd name="connsiteY14" fmla="*/ 2965066 h 27236354"/>
              <a:gd name="connsiteX15" fmla="*/ 68873 w 19324068"/>
              <a:gd name="connsiteY15" fmla="*/ 2954635 h 27236354"/>
              <a:gd name="connsiteX16" fmla="*/ 228806 w 19324068"/>
              <a:gd name="connsiteY16" fmla="*/ 2972019 h 27236354"/>
              <a:gd name="connsiteX17" fmla="*/ 301819 w 19324068"/>
              <a:gd name="connsiteY17" fmla="*/ 2770365 h 27236354"/>
              <a:gd name="connsiteX18" fmla="*/ 364767 w 19324068"/>
              <a:gd name="connsiteY18" fmla="*/ 2427076 h 27236354"/>
              <a:gd name="connsiteX19" fmla="*/ 674386 w 19324068"/>
              <a:gd name="connsiteY19" fmla="*/ 2388099 h 27236354"/>
              <a:gd name="connsiteX20" fmla="*/ 1101484 w 19324068"/>
              <a:gd name="connsiteY20" fmla="*/ 2332287 h 27236354"/>
              <a:gd name="connsiteX21" fmla="*/ 1515041 w 19324068"/>
              <a:gd name="connsiteY21" fmla="*/ 2339973 h 27236354"/>
              <a:gd name="connsiteX22" fmla="*/ 1748170 w 19324068"/>
              <a:gd name="connsiteY22" fmla="*/ 2460929 h 27236354"/>
              <a:gd name="connsiteX23" fmla="*/ 1953485 w 19324068"/>
              <a:gd name="connsiteY23" fmla="*/ 2471542 h 27236354"/>
              <a:gd name="connsiteX24" fmla="*/ 1974163 w 19324068"/>
              <a:gd name="connsiteY24" fmla="*/ 2353148 h 27236354"/>
              <a:gd name="connsiteX25" fmla="*/ 1582381 w 19324068"/>
              <a:gd name="connsiteY25" fmla="*/ 1963746 h 27236354"/>
              <a:gd name="connsiteX26" fmla="*/ 1095994 w 19324068"/>
              <a:gd name="connsiteY26" fmla="*/ 1933552 h 27236354"/>
              <a:gd name="connsiteX27" fmla="*/ 927644 w 19324068"/>
              <a:gd name="connsiteY27" fmla="*/ 1786429 h 27236354"/>
              <a:gd name="connsiteX28" fmla="*/ 1179987 w 19324068"/>
              <a:gd name="connsiteY28" fmla="*/ 1769959 h 27236354"/>
              <a:gd name="connsiteX29" fmla="*/ 2351304 w 19324068"/>
              <a:gd name="connsiteY29" fmla="*/ 1775266 h 27236354"/>
              <a:gd name="connsiteX30" fmla="*/ 2565219 w 19324068"/>
              <a:gd name="connsiteY30" fmla="*/ 2250125 h 27236354"/>
              <a:gd name="connsiteX31" fmla="*/ 2785173 w 19324068"/>
              <a:gd name="connsiteY31" fmla="*/ 2149663 h 27236354"/>
              <a:gd name="connsiteX32" fmla="*/ 2875753 w 19324068"/>
              <a:gd name="connsiteY32" fmla="*/ 1975273 h 27236354"/>
              <a:gd name="connsiteX33" fmla="*/ 3705612 w 19324068"/>
              <a:gd name="connsiteY33" fmla="*/ 1824673 h 27236354"/>
              <a:gd name="connsiteX34" fmla="*/ 3872133 w 19324068"/>
              <a:gd name="connsiteY34" fmla="*/ 1728238 h 27236354"/>
              <a:gd name="connsiteX35" fmla="*/ 17976071 w 19324068"/>
              <a:gd name="connsiteY35" fmla="*/ 1769959 h 27236354"/>
              <a:gd name="connsiteX36" fmla="*/ 18024197 w 19324068"/>
              <a:gd name="connsiteY36" fmla="*/ 25448107 h 27236354"/>
              <a:gd name="connsiteX37" fmla="*/ 11527145 w 19324068"/>
              <a:gd name="connsiteY37" fmla="*/ 25496233 h 27236354"/>
              <a:gd name="connsiteX38" fmla="*/ 11094008 w 19324068"/>
              <a:gd name="connsiteY38" fmla="*/ 24966844 h 27236354"/>
              <a:gd name="connsiteX39" fmla="*/ 10612745 w 19324068"/>
              <a:gd name="connsiteY39" fmla="*/ 24581833 h 27236354"/>
              <a:gd name="connsiteX40" fmla="*/ 10179608 w 19324068"/>
              <a:gd name="connsiteY40" fmla="*/ 24293075 h 27236354"/>
              <a:gd name="connsiteX41" fmla="*/ 9794597 w 19324068"/>
              <a:gd name="connsiteY41" fmla="*/ 24244949 h 27236354"/>
              <a:gd name="connsiteX42" fmla="*/ 9602092 w 19324068"/>
              <a:gd name="connsiteY42" fmla="*/ 24004317 h 27236354"/>
              <a:gd name="connsiteX43" fmla="*/ 9361461 w 19324068"/>
              <a:gd name="connsiteY43" fmla="*/ 23763686 h 27236354"/>
              <a:gd name="connsiteX44" fmla="*/ 9072703 w 19324068"/>
              <a:gd name="connsiteY44" fmla="*/ 23763686 h 27236354"/>
              <a:gd name="connsiteX45" fmla="*/ 8880197 w 19324068"/>
              <a:gd name="connsiteY45" fmla="*/ 23426802 h 27236354"/>
              <a:gd name="connsiteX46" fmla="*/ 8495187 w 19324068"/>
              <a:gd name="connsiteY46" fmla="*/ 23234296 h 27236354"/>
              <a:gd name="connsiteX47" fmla="*/ 8158303 w 19324068"/>
              <a:gd name="connsiteY47" fmla="*/ 23234296 h 27236354"/>
              <a:gd name="connsiteX48" fmla="*/ 8110176 w 19324068"/>
              <a:gd name="connsiteY48" fmla="*/ 23089917 h 27236354"/>
              <a:gd name="connsiteX49" fmla="*/ 8591439 w 19324068"/>
              <a:gd name="connsiteY49" fmla="*/ 23041791 h 27236354"/>
              <a:gd name="connsiteX50" fmla="*/ 8254555 w 19324068"/>
              <a:gd name="connsiteY50" fmla="*/ 22849286 h 27236354"/>
              <a:gd name="connsiteX51" fmla="*/ 8543313 w 19324068"/>
              <a:gd name="connsiteY51" fmla="*/ 22753033 h 27236354"/>
              <a:gd name="connsiteX52" fmla="*/ 9024576 w 19324068"/>
              <a:gd name="connsiteY52" fmla="*/ 22801159 h 27236354"/>
              <a:gd name="connsiteX53" fmla="*/ 9217082 w 19324068"/>
              <a:gd name="connsiteY53" fmla="*/ 22031138 h 27236354"/>
              <a:gd name="connsiteX54" fmla="*/ 9409587 w 19324068"/>
              <a:gd name="connsiteY54" fmla="*/ 21934886 h 27236354"/>
              <a:gd name="connsiteX55" fmla="*/ 9698345 w 19324068"/>
              <a:gd name="connsiteY55" fmla="*/ 22175517 h 27236354"/>
              <a:gd name="connsiteX56" fmla="*/ 9553966 w 19324068"/>
              <a:gd name="connsiteY56" fmla="*/ 21598002 h 27236354"/>
              <a:gd name="connsiteX57" fmla="*/ 9938976 w 19324068"/>
              <a:gd name="connsiteY57" fmla="*/ 21790507 h 27236354"/>
              <a:gd name="connsiteX58" fmla="*/ 9650218 w 19324068"/>
              <a:gd name="connsiteY58" fmla="*/ 21453623 h 27236354"/>
              <a:gd name="connsiteX59" fmla="*/ 9168955 w 19324068"/>
              <a:gd name="connsiteY59" fmla="*/ 21164865 h 27236354"/>
              <a:gd name="connsiteX60" fmla="*/ 9024576 w 19324068"/>
              <a:gd name="connsiteY60" fmla="*/ 21020486 h 27236354"/>
              <a:gd name="connsiteX61" fmla="*/ 9602092 w 19324068"/>
              <a:gd name="connsiteY61" fmla="*/ 20876107 h 27236354"/>
              <a:gd name="connsiteX62" fmla="*/ 9842724 w 19324068"/>
              <a:gd name="connsiteY62" fmla="*/ 20972359 h 27236354"/>
              <a:gd name="connsiteX63" fmla="*/ 9698345 w 19324068"/>
              <a:gd name="connsiteY63" fmla="*/ 20683602 h 27236354"/>
              <a:gd name="connsiteX64" fmla="*/ 10372113 w 19324068"/>
              <a:gd name="connsiteY64" fmla="*/ 20491096 h 27236354"/>
              <a:gd name="connsiteX65" fmla="*/ 10564618 w 19324068"/>
              <a:gd name="connsiteY65" fmla="*/ 20009833 h 27236354"/>
              <a:gd name="connsiteX66" fmla="*/ 9938976 w 19324068"/>
              <a:gd name="connsiteY66" fmla="*/ 20202338 h 27236354"/>
              <a:gd name="connsiteX67" fmla="*/ 9217082 w 19324068"/>
              <a:gd name="connsiteY67" fmla="*/ 20394844 h 27236354"/>
              <a:gd name="connsiteX68" fmla="*/ 8735818 w 19324068"/>
              <a:gd name="connsiteY68" fmla="*/ 20587349 h 27236354"/>
              <a:gd name="connsiteX69" fmla="*/ 8591439 w 19324068"/>
              <a:gd name="connsiteY69" fmla="*/ 20731728 h 27236354"/>
              <a:gd name="connsiteX70" fmla="*/ 8350808 w 19324068"/>
              <a:gd name="connsiteY70" fmla="*/ 20731728 h 27236354"/>
              <a:gd name="connsiteX71" fmla="*/ 8254555 w 19324068"/>
              <a:gd name="connsiteY71" fmla="*/ 20876107 h 27236354"/>
              <a:gd name="connsiteX72" fmla="*/ 8013924 w 19324068"/>
              <a:gd name="connsiteY72" fmla="*/ 20924233 h 27236354"/>
              <a:gd name="connsiteX73" fmla="*/ 7725166 w 19324068"/>
              <a:gd name="connsiteY73" fmla="*/ 21116738 h 27236354"/>
              <a:gd name="connsiteX74" fmla="*/ 7195776 w 19324068"/>
              <a:gd name="connsiteY74" fmla="*/ 21116738 h 27236354"/>
              <a:gd name="connsiteX75" fmla="*/ 6907018 w 19324068"/>
              <a:gd name="connsiteY75" fmla="*/ 21501749 h 27236354"/>
              <a:gd name="connsiteX76" fmla="*/ 6666387 w 19324068"/>
              <a:gd name="connsiteY76" fmla="*/ 21934886 h 27236354"/>
              <a:gd name="connsiteX77" fmla="*/ 6810766 w 19324068"/>
              <a:gd name="connsiteY77" fmla="*/ 21309244 h 27236354"/>
              <a:gd name="connsiteX78" fmla="*/ 6473882 w 19324068"/>
              <a:gd name="connsiteY78" fmla="*/ 21742381 h 27236354"/>
              <a:gd name="connsiteX79" fmla="*/ 6185124 w 19324068"/>
              <a:gd name="connsiteY79" fmla="*/ 21886759 h 27236354"/>
              <a:gd name="connsiteX80" fmla="*/ 6040745 w 19324068"/>
              <a:gd name="connsiteY80" fmla="*/ 22127391 h 27236354"/>
              <a:gd name="connsiteX81" fmla="*/ 5896366 w 19324068"/>
              <a:gd name="connsiteY81" fmla="*/ 21886759 h 27236354"/>
              <a:gd name="connsiteX82" fmla="*/ 5655734 w 19324068"/>
              <a:gd name="connsiteY82" fmla="*/ 21790507 h 27236354"/>
              <a:gd name="connsiteX83" fmla="*/ 5655734 w 19324068"/>
              <a:gd name="connsiteY83" fmla="*/ 21838633 h 27236354"/>
              <a:gd name="connsiteX84" fmla="*/ 5126345 w 19324068"/>
              <a:gd name="connsiteY84" fmla="*/ 21790507 h 27236354"/>
              <a:gd name="connsiteX85" fmla="*/ 5030092 w 19324068"/>
              <a:gd name="connsiteY85" fmla="*/ 22031138 h 27236354"/>
              <a:gd name="connsiteX86" fmla="*/ 4693208 w 19324068"/>
              <a:gd name="connsiteY86" fmla="*/ 21983012 h 27236354"/>
              <a:gd name="connsiteX87" fmla="*/ 3971313 w 19324068"/>
              <a:gd name="connsiteY87" fmla="*/ 21983012 h 27236354"/>
              <a:gd name="connsiteX88" fmla="*/ 3682555 w 19324068"/>
              <a:gd name="connsiteY88" fmla="*/ 21934886 h 27236354"/>
              <a:gd name="connsiteX89" fmla="*/ 3345671 w 19324068"/>
              <a:gd name="connsiteY89" fmla="*/ 21790507 h 27236354"/>
              <a:gd name="connsiteX90" fmla="*/ 3586303 w 19324068"/>
              <a:gd name="connsiteY90" fmla="*/ 21646128 h 27236354"/>
              <a:gd name="connsiteX91" fmla="*/ 3153166 w 19324068"/>
              <a:gd name="connsiteY91" fmla="*/ 21501749 h 27236354"/>
              <a:gd name="connsiteX92" fmla="*/ 3345671 w 19324068"/>
              <a:gd name="connsiteY92" fmla="*/ 21405496 h 27236354"/>
              <a:gd name="connsiteX93" fmla="*/ 3730682 w 19324068"/>
              <a:gd name="connsiteY93" fmla="*/ 21501749 h 27236354"/>
              <a:gd name="connsiteX94" fmla="*/ 3875061 w 19324068"/>
              <a:gd name="connsiteY94" fmla="*/ 21405496 h 27236354"/>
              <a:gd name="connsiteX95" fmla="*/ 3441924 w 19324068"/>
              <a:gd name="connsiteY95" fmla="*/ 21309244 h 27236354"/>
              <a:gd name="connsiteX96" fmla="*/ 2768155 w 19324068"/>
              <a:gd name="connsiteY96" fmla="*/ 21261117 h 27236354"/>
              <a:gd name="connsiteX97" fmla="*/ 2383145 w 19324068"/>
              <a:gd name="connsiteY97" fmla="*/ 21838633 h 27236354"/>
              <a:gd name="connsiteX98" fmla="*/ 2286892 w 19324068"/>
              <a:gd name="connsiteY98" fmla="*/ 21934886 h 27236354"/>
              <a:gd name="connsiteX99" fmla="*/ 1950008 w 19324068"/>
              <a:gd name="connsiteY99" fmla="*/ 21742381 h 27236354"/>
              <a:gd name="connsiteX100" fmla="*/ 1998134 w 19324068"/>
              <a:gd name="connsiteY100" fmla="*/ 22175517 h 27236354"/>
              <a:gd name="connsiteX101" fmla="*/ 1468745 w 19324068"/>
              <a:gd name="connsiteY101" fmla="*/ 22704907 h 27236354"/>
              <a:gd name="connsiteX102" fmla="*/ 1276239 w 19324068"/>
              <a:gd name="connsiteY102" fmla="*/ 22993665 h 27236354"/>
              <a:gd name="connsiteX103" fmla="*/ 1372492 w 19324068"/>
              <a:gd name="connsiteY103" fmla="*/ 23234296 h 27236354"/>
              <a:gd name="connsiteX104" fmla="*/ 1276239 w 19324068"/>
              <a:gd name="connsiteY104" fmla="*/ 23378675 h 27236354"/>
              <a:gd name="connsiteX105" fmla="*/ 1372492 w 19324068"/>
              <a:gd name="connsiteY105" fmla="*/ 23763686 h 27236354"/>
              <a:gd name="connsiteX106" fmla="*/ 891229 w 19324068"/>
              <a:gd name="connsiteY106" fmla="*/ 23908065 h 27236354"/>
              <a:gd name="connsiteX107" fmla="*/ 361839 w 19324068"/>
              <a:gd name="connsiteY107" fmla="*/ 24341202 h 27236354"/>
              <a:gd name="connsiteX108" fmla="*/ 24955 w 19324068"/>
              <a:gd name="connsiteY108" fmla="*/ 24774338 h 27236354"/>
              <a:gd name="connsiteX109" fmla="*/ 24955 w 19324068"/>
              <a:gd name="connsiteY109" fmla="*/ 5042549 h 27236354"/>
              <a:gd name="connsiteX110" fmla="*/ 73082 w 19324068"/>
              <a:gd name="connsiteY110" fmla="*/ 5090675 h 27236354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726473 w 19324068"/>
              <a:gd name="connsiteY33" fmla="*/ 1781389 h 27234791"/>
              <a:gd name="connsiteX34" fmla="*/ 3872133 w 19324068"/>
              <a:gd name="connsiteY34" fmla="*/ 1726675 h 27234791"/>
              <a:gd name="connsiteX35" fmla="*/ 17976071 w 19324068"/>
              <a:gd name="connsiteY35" fmla="*/ 1768396 h 27234791"/>
              <a:gd name="connsiteX36" fmla="*/ 18024197 w 19324068"/>
              <a:gd name="connsiteY36" fmla="*/ 25446544 h 27234791"/>
              <a:gd name="connsiteX37" fmla="*/ 11527145 w 19324068"/>
              <a:gd name="connsiteY37" fmla="*/ 25494670 h 27234791"/>
              <a:gd name="connsiteX38" fmla="*/ 11094008 w 19324068"/>
              <a:gd name="connsiteY38" fmla="*/ 24965281 h 27234791"/>
              <a:gd name="connsiteX39" fmla="*/ 10612745 w 19324068"/>
              <a:gd name="connsiteY39" fmla="*/ 24580270 h 27234791"/>
              <a:gd name="connsiteX40" fmla="*/ 10179608 w 19324068"/>
              <a:gd name="connsiteY40" fmla="*/ 24291512 h 27234791"/>
              <a:gd name="connsiteX41" fmla="*/ 9794597 w 19324068"/>
              <a:gd name="connsiteY41" fmla="*/ 24243386 h 27234791"/>
              <a:gd name="connsiteX42" fmla="*/ 9602092 w 19324068"/>
              <a:gd name="connsiteY42" fmla="*/ 24002754 h 27234791"/>
              <a:gd name="connsiteX43" fmla="*/ 9361461 w 19324068"/>
              <a:gd name="connsiteY43" fmla="*/ 23762123 h 27234791"/>
              <a:gd name="connsiteX44" fmla="*/ 9072703 w 19324068"/>
              <a:gd name="connsiteY44" fmla="*/ 23762123 h 27234791"/>
              <a:gd name="connsiteX45" fmla="*/ 8880197 w 19324068"/>
              <a:gd name="connsiteY45" fmla="*/ 23425239 h 27234791"/>
              <a:gd name="connsiteX46" fmla="*/ 8495187 w 19324068"/>
              <a:gd name="connsiteY46" fmla="*/ 23232733 h 27234791"/>
              <a:gd name="connsiteX47" fmla="*/ 8158303 w 19324068"/>
              <a:gd name="connsiteY47" fmla="*/ 23232733 h 27234791"/>
              <a:gd name="connsiteX48" fmla="*/ 8110176 w 19324068"/>
              <a:gd name="connsiteY48" fmla="*/ 23088354 h 27234791"/>
              <a:gd name="connsiteX49" fmla="*/ 8591439 w 19324068"/>
              <a:gd name="connsiteY49" fmla="*/ 23040228 h 27234791"/>
              <a:gd name="connsiteX50" fmla="*/ 8254555 w 19324068"/>
              <a:gd name="connsiteY50" fmla="*/ 22847723 h 27234791"/>
              <a:gd name="connsiteX51" fmla="*/ 8543313 w 19324068"/>
              <a:gd name="connsiteY51" fmla="*/ 22751470 h 27234791"/>
              <a:gd name="connsiteX52" fmla="*/ 9024576 w 19324068"/>
              <a:gd name="connsiteY52" fmla="*/ 22799596 h 27234791"/>
              <a:gd name="connsiteX53" fmla="*/ 9217082 w 19324068"/>
              <a:gd name="connsiteY53" fmla="*/ 22029575 h 27234791"/>
              <a:gd name="connsiteX54" fmla="*/ 9409587 w 19324068"/>
              <a:gd name="connsiteY54" fmla="*/ 21933323 h 27234791"/>
              <a:gd name="connsiteX55" fmla="*/ 9698345 w 19324068"/>
              <a:gd name="connsiteY55" fmla="*/ 22173954 h 27234791"/>
              <a:gd name="connsiteX56" fmla="*/ 9553966 w 19324068"/>
              <a:gd name="connsiteY56" fmla="*/ 21596439 h 27234791"/>
              <a:gd name="connsiteX57" fmla="*/ 9938976 w 19324068"/>
              <a:gd name="connsiteY57" fmla="*/ 21788944 h 27234791"/>
              <a:gd name="connsiteX58" fmla="*/ 9650218 w 19324068"/>
              <a:gd name="connsiteY58" fmla="*/ 21452060 h 27234791"/>
              <a:gd name="connsiteX59" fmla="*/ 9168955 w 19324068"/>
              <a:gd name="connsiteY59" fmla="*/ 21163302 h 27234791"/>
              <a:gd name="connsiteX60" fmla="*/ 9024576 w 19324068"/>
              <a:gd name="connsiteY60" fmla="*/ 21018923 h 27234791"/>
              <a:gd name="connsiteX61" fmla="*/ 9602092 w 19324068"/>
              <a:gd name="connsiteY61" fmla="*/ 20874544 h 27234791"/>
              <a:gd name="connsiteX62" fmla="*/ 9842724 w 19324068"/>
              <a:gd name="connsiteY62" fmla="*/ 20970796 h 27234791"/>
              <a:gd name="connsiteX63" fmla="*/ 9698345 w 19324068"/>
              <a:gd name="connsiteY63" fmla="*/ 20682039 h 27234791"/>
              <a:gd name="connsiteX64" fmla="*/ 10372113 w 19324068"/>
              <a:gd name="connsiteY64" fmla="*/ 20489533 h 27234791"/>
              <a:gd name="connsiteX65" fmla="*/ 10564618 w 19324068"/>
              <a:gd name="connsiteY65" fmla="*/ 20008270 h 27234791"/>
              <a:gd name="connsiteX66" fmla="*/ 9938976 w 19324068"/>
              <a:gd name="connsiteY66" fmla="*/ 20200775 h 27234791"/>
              <a:gd name="connsiteX67" fmla="*/ 9217082 w 19324068"/>
              <a:gd name="connsiteY67" fmla="*/ 20393281 h 27234791"/>
              <a:gd name="connsiteX68" fmla="*/ 8735818 w 19324068"/>
              <a:gd name="connsiteY68" fmla="*/ 20585786 h 27234791"/>
              <a:gd name="connsiteX69" fmla="*/ 8591439 w 19324068"/>
              <a:gd name="connsiteY69" fmla="*/ 20730165 h 27234791"/>
              <a:gd name="connsiteX70" fmla="*/ 8350808 w 19324068"/>
              <a:gd name="connsiteY70" fmla="*/ 20730165 h 27234791"/>
              <a:gd name="connsiteX71" fmla="*/ 8254555 w 19324068"/>
              <a:gd name="connsiteY71" fmla="*/ 20874544 h 27234791"/>
              <a:gd name="connsiteX72" fmla="*/ 8013924 w 19324068"/>
              <a:gd name="connsiteY72" fmla="*/ 20922670 h 27234791"/>
              <a:gd name="connsiteX73" fmla="*/ 7725166 w 19324068"/>
              <a:gd name="connsiteY73" fmla="*/ 21115175 h 27234791"/>
              <a:gd name="connsiteX74" fmla="*/ 7195776 w 19324068"/>
              <a:gd name="connsiteY74" fmla="*/ 21115175 h 27234791"/>
              <a:gd name="connsiteX75" fmla="*/ 6907018 w 19324068"/>
              <a:gd name="connsiteY75" fmla="*/ 21500186 h 27234791"/>
              <a:gd name="connsiteX76" fmla="*/ 6666387 w 19324068"/>
              <a:gd name="connsiteY76" fmla="*/ 21933323 h 27234791"/>
              <a:gd name="connsiteX77" fmla="*/ 6810766 w 19324068"/>
              <a:gd name="connsiteY77" fmla="*/ 21307681 h 27234791"/>
              <a:gd name="connsiteX78" fmla="*/ 6473882 w 19324068"/>
              <a:gd name="connsiteY78" fmla="*/ 21740818 h 27234791"/>
              <a:gd name="connsiteX79" fmla="*/ 6185124 w 19324068"/>
              <a:gd name="connsiteY79" fmla="*/ 21885196 h 27234791"/>
              <a:gd name="connsiteX80" fmla="*/ 6040745 w 19324068"/>
              <a:gd name="connsiteY80" fmla="*/ 22125828 h 27234791"/>
              <a:gd name="connsiteX81" fmla="*/ 5896366 w 19324068"/>
              <a:gd name="connsiteY81" fmla="*/ 21885196 h 27234791"/>
              <a:gd name="connsiteX82" fmla="*/ 5655734 w 19324068"/>
              <a:gd name="connsiteY82" fmla="*/ 21788944 h 27234791"/>
              <a:gd name="connsiteX83" fmla="*/ 5655734 w 19324068"/>
              <a:gd name="connsiteY83" fmla="*/ 21837070 h 27234791"/>
              <a:gd name="connsiteX84" fmla="*/ 5126345 w 19324068"/>
              <a:gd name="connsiteY84" fmla="*/ 21788944 h 27234791"/>
              <a:gd name="connsiteX85" fmla="*/ 5030092 w 19324068"/>
              <a:gd name="connsiteY85" fmla="*/ 22029575 h 27234791"/>
              <a:gd name="connsiteX86" fmla="*/ 4693208 w 19324068"/>
              <a:gd name="connsiteY86" fmla="*/ 21981449 h 27234791"/>
              <a:gd name="connsiteX87" fmla="*/ 3971313 w 19324068"/>
              <a:gd name="connsiteY87" fmla="*/ 21981449 h 27234791"/>
              <a:gd name="connsiteX88" fmla="*/ 3682555 w 19324068"/>
              <a:gd name="connsiteY88" fmla="*/ 21933323 h 27234791"/>
              <a:gd name="connsiteX89" fmla="*/ 3345671 w 19324068"/>
              <a:gd name="connsiteY89" fmla="*/ 21788944 h 27234791"/>
              <a:gd name="connsiteX90" fmla="*/ 3586303 w 19324068"/>
              <a:gd name="connsiteY90" fmla="*/ 21644565 h 27234791"/>
              <a:gd name="connsiteX91" fmla="*/ 3153166 w 19324068"/>
              <a:gd name="connsiteY91" fmla="*/ 21500186 h 27234791"/>
              <a:gd name="connsiteX92" fmla="*/ 3345671 w 19324068"/>
              <a:gd name="connsiteY92" fmla="*/ 21403933 h 27234791"/>
              <a:gd name="connsiteX93" fmla="*/ 3730682 w 19324068"/>
              <a:gd name="connsiteY93" fmla="*/ 21500186 h 27234791"/>
              <a:gd name="connsiteX94" fmla="*/ 3875061 w 19324068"/>
              <a:gd name="connsiteY94" fmla="*/ 21403933 h 27234791"/>
              <a:gd name="connsiteX95" fmla="*/ 3441924 w 19324068"/>
              <a:gd name="connsiteY95" fmla="*/ 21307681 h 27234791"/>
              <a:gd name="connsiteX96" fmla="*/ 2768155 w 19324068"/>
              <a:gd name="connsiteY96" fmla="*/ 21259554 h 27234791"/>
              <a:gd name="connsiteX97" fmla="*/ 2383145 w 19324068"/>
              <a:gd name="connsiteY97" fmla="*/ 21837070 h 27234791"/>
              <a:gd name="connsiteX98" fmla="*/ 2286892 w 19324068"/>
              <a:gd name="connsiteY98" fmla="*/ 21933323 h 27234791"/>
              <a:gd name="connsiteX99" fmla="*/ 1950008 w 19324068"/>
              <a:gd name="connsiteY99" fmla="*/ 21740818 h 27234791"/>
              <a:gd name="connsiteX100" fmla="*/ 1998134 w 19324068"/>
              <a:gd name="connsiteY100" fmla="*/ 22173954 h 27234791"/>
              <a:gd name="connsiteX101" fmla="*/ 1468745 w 19324068"/>
              <a:gd name="connsiteY101" fmla="*/ 22703344 h 27234791"/>
              <a:gd name="connsiteX102" fmla="*/ 1276239 w 19324068"/>
              <a:gd name="connsiteY102" fmla="*/ 22992102 h 27234791"/>
              <a:gd name="connsiteX103" fmla="*/ 1372492 w 19324068"/>
              <a:gd name="connsiteY103" fmla="*/ 23232733 h 27234791"/>
              <a:gd name="connsiteX104" fmla="*/ 1276239 w 19324068"/>
              <a:gd name="connsiteY104" fmla="*/ 23377112 h 27234791"/>
              <a:gd name="connsiteX105" fmla="*/ 1372492 w 19324068"/>
              <a:gd name="connsiteY105" fmla="*/ 23762123 h 27234791"/>
              <a:gd name="connsiteX106" fmla="*/ 891229 w 19324068"/>
              <a:gd name="connsiteY106" fmla="*/ 23906502 h 27234791"/>
              <a:gd name="connsiteX107" fmla="*/ 361839 w 19324068"/>
              <a:gd name="connsiteY107" fmla="*/ 24339639 h 27234791"/>
              <a:gd name="connsiteX108" fmla="*/ 24955 w 19324068"/>
              <a:gd name="connsiteY108" fmla="*/ 24772775 h 27234791"/>
              <a:gd name="connsiteX109" fmla="*/ 24955 w 19324068"/>
              <a:gd name="connsiteY109" fmla="*/ 5040986 h 27234791"/>
              <a:gd name="connsiteX110" fmla="*/ 73082 w 19324068"/>
              <a:gd name="connsiteY110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413560 w 19324068"/>
              <a:gd name="connsiteY33" fmla="*/ 2031719 h 27234791"/>
              <a:gd name="connsiteX34" fmla="*/ 3726473 w 19324068"/>
              <a:gd name="connsiteY34" fmla="*/ 1781389 h 27234791"/>
              <a:gd name="connsiteX35" fmla="*/ 3872133 w 19324068"/>
              <a:gd name="connsiteY35" fmla="*/ 1726675 h 27234791"/>
              <a:gd name="connsiteX36" fmla="*/ 17976071 w 19324068"/>
              <a:gd name="connsiteY36" fmla="*/ 1768396 h 27234791"/>
              <a:gd name="connsiteX37" fmla="*/ 18024197 w 19324068"/>
              <a:gd name="connsiteY37" fmla="*/ 25446544 h 27234791"/>
              <a:gd name="connsiteX38" fmla="*/ 11527145 w 19324068"/>
              <a:gd name="connsiteY38" fmla="*/ 25494670 h 27234791"/>
              <a:gd name="connsiteX39" fmla="*/ 11094008 w 19324068"/>
              <a:gd name="connsiteY39" fmla="*/ 24965281 h 27234791"/>
              <a:gd name="connsiteX40" fmla="*/ 10612745 w 19324068"/>
              <a:gd name="connsiteY40" fmla="*/ 24580270 h 27234791"/>
              <a:gd name="connsiteX41" fmla="*/ 10179608 w 19324068"/>
              <a:gd name="connsiteY41" fmla="*/ 24291512 h 27234791"/>
              <a:gd name="connsiteX42" fmla="*/ 9794597 w 19324068"/>
              <a:gd name="connsiteY42" fmla="*/ 24243386 h 27234791"/>
              <a:gd name="connsiteX43" fmla="*/ 9602092 w 19324068"/>
              <a:gd name="connsiteY43" fmla="*/ 24002754 h 27234791"/>
              <a:gd name="connsiteX44" fmla="*/ 9361461 w 19324068"/>
              <a:gd name="connsiteY44" fmla="*/ 23762123 h 27234791"/>
              <a:gd name="connsiteX45" fmla="*/ 9072703 w 19324068"/>
              <a:gd name="connsiteY45" fmla="*/ 23762123 h 27234791"/>
              <a:gd name="connsiteX46" fmla="*/ 8880197 w 19324068"/>
              <a:gd name="connsiteY46" fmla="*/ 23425239 h 27234791"/>
              <a:gd name="connsiteX47" fmla="*/ 8495187 w 19324068"/>
              <a:gd name="connsiteY47" fmla="*/ 23232733 h 27234791"/>
              <a:gd name="connsiteX48" fmla="*/ 8158303 w 19324068"/>
              <a:gd name="connsiteY48" fmla="*/ 23232733 h 27234791"/>
              <a:gd name="connsiteX49" fmla="*/ 8110176 w 19324068"/>
              <a:gd name="connsiteY49" fmla="*/ 23088354 h 27234791"/>
              <a:gd name="connsiteX50" fmla="*/ 8591439 w 19324068"/>
              <a:gd name="connsiteY50" fmla="*/ 23040228 h 27234791"/>
              <a:gd name="connsiteX51" fmla="*/ 8254555 w 19324068"/>
              <a:gd name="connsiteY51" fmla="*/ 22847723 h 27234791"/>
              <a:gd name="connsiteX52" fmla="*/ 8543313 w 19324068"/>
              <a:gd name="connsiteY52" fmla="*/ 22751470 h 27234791"/>
              <a:gd name="connsiteX53" fmla="*/ 9024576 w 19324068"/>
              <a:gd name="connsiteY53" fmla="*/ 22799596 h 27234791"/>
              <a:gd name="connsiteX54" fmla="*/ 9217082 w 19324068"/>
              <a:gd name="connsiteY54" fmla="*/ 22029575 h 27234791"/>
              <a:gd name="connsiteX55" fmla="*/ 9409587 w 19324068"/>
              <a:gd name="connsiteY55" fmla="*/ 21933323 h 27234791"/>
              <a:gd name="connsiteX56" fmla="*/ 9698345 w 19324068"/>
              <a:gd name="connsiteY56" fmla="*/ 22173954 h 27234791"/>
              <a:gd name="connsiteX57" fmla="*/ 9553966 w 19324068"/>
              <a:gd name="connsiteY57" fmla="*/ 21596439 h 27234791"/>
              <a:gd name="connsiteX58" fmla="*/ 9938976 w 19324068"/>
              <a:gd name="connsiteY58" fmla="*/ 21788944 h 27234791"/>
              <a:gd name="connsiteX59" fmla="*/ 9650218 w 19324068"/>
              <a:gd name="connsiteY59" fmla="*/ 21452060 h 27234791"/>
              <a:gd name="connsiteX60" fmla="*/ 9168955 w 19324068"/>
              <a:gd name="connsiteY60" fmla="*/ 21163302 h 27234791"/>
              <a:gd name="connsiteX61" fmla="*/ 9024576 w 19324068"/>
              <a:gd name="connsiteY61" fmla="*/ 21018923 h 27234791"/>
              <a:gd name="connsiteX62" fmla="*/ 9602092 w 19324068"/>
              <a:gd name="connsiteY62" fmla="*/ 20874544 h 27234791"/>
              <a:gd name="connsiteX63" fmla="*/ 9842724 w 19324068"/>
              <a:gd name="connsiteY63" fmla="*/ 20970796 h 27234791"/>
              <a:gd name="connsiteX64" fmla="*/ 9698345 w 19324068"/>
              <a:gd name="connsiteY64" fmla="*/ 20682039 h 27234791"/>
              <a:gd name="connsiteX65" fmla="*/ 10372113 w 19324068"/>
              <a:gd name="connsiteY65" fmla="*/ 20489533 h 27234791"/>
              <a:gd name="connsiteX66" fmla="*/ 10564618 w 19324068"/>
              <a:gd name="connsiteY66" fmla="*/ 20008270 h 27234791"/>
              <a:gd name="connsiteX67" fmla="*/ 9938976 w 19324068"/>
              <a:gd name="connsiteY67" fmla="*/ 20200775 h 27234791"/>
              <a:gd name="connsiteX68" fmla="*/ 9217082 w 19324068"/>
              <a:gd name="connsiteY68" fmla="*/ 20393281 h 27234791"/>
              <a:gd name="connsiteX69" fmla="*/ 8735818 w 19324068"/>
              <a:gd name="connsiteY69" fmla="*/ 20585786 h 27234791"/>
              <a:gd name="connsiteX70" fmla="*/ 8591439 w 19324068"/>
              <a:gd name="connsiteY70" fmla="*/ 20730165 h 27234791"/>
              <a:gd name="connsiteX71" fmla="*/ 8350808 w 19324068"/>
              <a:gd name="connsiteY71" fmla="*/ 20730165 h 27234791"/>
              <a:gd name="connsiteX72" fmla="*/ 8254555 w 19324068"/>
              <a:gd name="connsiteY72" fmla="*/ 20874544 h 27234791"/>
              <a:gd name="connsiteX73" fmla="*/ 8013924 w 19324068"/>
              <a:gd name="connsiteY73" fmla="*/ 20922670 h 27234791"/>
              <a:gd name="connsiteX74" fmla="*/ 7725166 w 19324068"/>
              <a:gd name="connsiteY74" fmla="*/ 21115175 h 27234791"/>
              <a:gd name="connsiteX75" fmla="*/ 7195776 w 19324068"/>
              <a:gd name="connsiteY75" fmla="*/ 21115175 h 27234791"/>
              <a:gd name="connsiteX76" fmla="*/ 6907018 w 19324068"/>
              <a:gd name="connsiteY76" fmla="*/ 21500186 h 27234791"/>
              <a:gd name="connsiteX77" fmla="*/ 6666387 w 19324068"/>
              <a:gd name="connsiteY77" fmla="*/ 21933323 h 27234791"/>
              <a:gd name="connsiteX78" fmla="*/ 6810766 w 19324068"/>
              <a:gd name="connsiteY78" fmla="*/ 21307681 h 27234791"/>
              <a:gd name="connsiteX79" fmla="*/ 6473882 w 19324068"/>
              <a:gd name="connsiteY79" fmla="*/ 21740818 h 27234791"/>
              <a:gd name="connsiteX80" fmla="*/ 6185124 w 19324068"/>
              <a:gd name="connsiteY80" fmla="*/ 21885196 h 27234791"/>
              <a:gd name="connsiteX81" fmla="*/ 6040745 w 19324068"/>
              <a:gd name="connsiteY81" fmla="*/ 22125828 h 27234791"/>
              <a:gd name="connsiteX82" fmla="*/ 5896366 w 19324068"/>
              <a:gd name="connsiteY82" fmla="*/ 21885196 h 27234791"/>
              <a:gd name="connsiteX83" fmla="*/ 5655734 w 19324068"/>
              <a:gd name="connsiteY83" fmla="*/ 21788944 h 27234791"/>
              <a:gd name="connsiteX84" fmla="*/ 5655734 w 19324068"/>
              <a:gd name="connsiteY84" fmla="*/ 21837070 h 27234791"/>
              <a:gd name="connsiteX85" fmla="*/ 5126345 w 19324068"/>
              <a:gd name="connsiteY85" fmla="*/ 21788944 h 27234791"/>
              <a:gd name="connsiteX86" fmla="*/ 5030092 w 19324068"/>
              <a:gd name="connsiteY86" fmla="*/ 22029575 h 27234791"/>
              <a:gd name="connsiteX87" fmla="*/ 4693208 w 19324068"/>
              <a:gd name="connsiteY87" fmla="*/ 21981449 h 27234791"/>
              <a:gd name="connsiteX88" fmla="*/ 3971313 w 19324068"/>
              <a:gd name="connsiteY88" fmla="*/ 21981449 h 27234791"/>
              <a:gd name="connsiteX89" fmla="*/ 3682555 w 19324068"/>
              <a:gd name="connsiteY89" fmla="*/ 21933323 h 27234791"/>
              <a:gd name="connsiteX90" fmla="*/ 3345671 w 19324068"/>
              <a:gd name="connsiteY90" fmla="*/ 21788944 h 27234791"/>
              <a:gd name="connsiteX91" fmla="*/ 3586303 w 19324068"/>
              <a:gd name="connsiteY91" fmla="*/ 21644565 h 27234791"/>
              <a:gd name="connsiteX92" fmla="*/ 3153166 w 19324068"/>
              <a:gd name="connsiteY92" fmla="*/ 21500186 h 27234791"/>
              <a:gd name="connsiteX93" fmla="*/ 3345671 w 19324068"/>
              <a:gd name="connsiteY93" fmla="*/ 21403933 h 27234791"/>
              <a:gd name="connsiteX94" fmla="*/ 3730682 w 19324068"/>
              <a:gd name="connsiteY94" fmla="*/ 21500186 h 27234791"/>
              <a:gd name="connsiteX95" fmla="*/ 3875061 w 19324068"/>
              <a:gd name="connsiteY95" fmla="*/ 21403933 h 27234791"/>
              <a:gd name="connsiteX96" fmla="*/ 3441924 w 19324068"/>
              <a:gd name="connsiteY96" fmla="*/ 21307681 h 27234791"/>
              <a:gd name="connsiteX97" fmla="*/ 2768155 w 19324068"/>
              <a:gd name="connsiteY97" fmla="*/ 21259554 h 27234791"/>
              <a:gd name="connsiteX98" fmla="*/ 2383145 w 19324068"/>
              <a:gd name="connsiteY98" fmla="*/ 21837070 h 27234791"/>
              <a:gd name="connsiteX99" fmla="*/ 2286892 w 19324068"/>
              <a:gd name="connsiteY99" fmla="*/ 21933323 h 27234791"/>
              <a:gd name="connsiteX100" fmla="*/ 1950008 w 19324068"/>
              <a:gd name="connsiteY100" fmla="*/ 21740818 h 27234791"/>
              <a:gd name="connsiteX101" fmla="*/ 1998134 w 19324068"/>
              <a:gd name="connsiteY101" fmla="*/ 22173954 h 27234791"/>
              <a:gd name="connsiteX102" fmla="*/ 1468745 w 19324068"/>
              <a:gd name="connsiteY102" fmla="*/ 22703344 h 27234791"/>
              <a:gd name="connsiteX103" fmla="*/ 1276239 w 19324068"/>
              <a:gd name="connsiteY103" fmla="*/ 22992102 h 27234791"/>
              <a:gd name="connsiteX104" fmla="*/ 1372492 w 19324068"/>
              <a:gd name="connsiteY104" fmla="*/ 23232733 h 27234791"/>
              <a:gd name="connsiteX105" fmla="*/ 1276239 w 19324068"/>
              <a:gd name="connsiteY105" fmla="*/ 23377112 h 27234791"/>
              <a:gd name="connsiteX106" fmla="*/ 1372492 w 19324068"/>
              <a:gd name="connsiteY106" fmla="*/ 23762123 h 27234791"/>
              <a:gd name="connsiteX107" fmla="*/ 891229 w 19324068"/>
              <a:gd name="connsiteY107" fmla="*/ 23906502 h 27234791"/>
              <a:gd name="connsiteX108" fmla="*/ 361839 w 19324068"/>
              <a:gd name="connsiteY108" fmla="*/ 24339639 h 27234791"/>
              <a:gd name="connsiteX109" fmla="*/ 24955 w 19324068"/>
              <a:gd name="connsiteY109" fmla="*/ 24772775 h 27234791"/>
              <a:gd name="connsiteX110" fmla="*/ 24955 w 19324068"/>
              <a:gd name="connsiteY110" fmla="*/ 5040986 h 27234791"/>
              <a:gd name="connsiteX111" fmla="*/ 73082 w 19324068"/>
              <a:gd name="connsiteY111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95349 w 19324068"/>
              <a:gd name="connsiteY33" fmla="*/ 2083871 h 27234791"/>
              <a:gd name="connsiteX34" fmla="*/ 3413560 w 19324068"/>
              <a:gd name="connsiteY34" fmla="*/ 2031719 h 27234791"/>
              <a:gd name="connsiteX35" fmla="*/ 3726473 w 19324068"/>
              <a:gd name="connsiteY35" fmla="*/ 1781389 h 27234791"/>
              <a:gd name="connsiteX36" fmla="*/ 3872133 w 19324068"/>
              <a:gd name="connsiteY36" fmla="*/ 1726675 h 27234791"/>
              <a:gd name="connsiteX37" fmla="*/ 17976071 w 19324068"/>
              <a:gd name="connsiteY37" fmla="*/ 1768396 h 27234791"/>
              <a:gd name="connsiteX38" fmla="*/ 18024197 w 19324068"/>
              <a:gd name="connsiteY38" fmla="*/ 25446544 h 27234791"/>
              <a:gd name="connsiteX39" fmla="*/ 11527145 w 19324068"/>
              <a:gd name="connsiteY39" fmla="*/ 25494670 h 27234791"/>
              <a:gd name="connsiteX40" fmla="*/ 11094008 w 19324068"/>
              <a:gd name="connsiteY40" fmla="*/ 24965281 h 27234791"/>
              <a:gd name="connsiteX41" fmla="*/ 10612745 w 19324068"/>
              <a:gd name="connsiteY41" fmla="*/ 24580270 h 27234791"/>
              <a:gd name="connsiteX42" fmla="*/ 10179608 w 19324068"/>
              <a:gd name="connsiteY42" fmla="*/ 24291512 h 27234791"/>
              <a:gd name="connsiteX43" fmla="*/ 9794597 w 19324068"/>
              <a:gd name="connsiteY43" fmla="*/ 24243386 h 27234791"/>
              <a:gd name="connsiteX44" fmla="*/ 9602092 w 19324068"/>
              <a:gd name="connsiteY44" fmla="*/ 24002754 h 27234791"/>
              <a:gd name="connsiteX45" fmla="*/ 9361461 w 19324068"/>
              <a:gd name="connsiteY45" fmla="*/ 23762123 h 27234791"/>
              <a:gd name="connsiteX46" fmla="*/ 9072703 w 19324068"/>
              <a:gd name="connsiteY46" fmla="*/ 23762123 h 27234791"/>
              <a:gd name="connsiteX47" fmla="*/ 8880197 w 19324068"/>
              <a:gd name="connsiteY47" fmla="*/ 23425239 h 27234791"/>
              <a:gd name="connsiteX48" fmla="*/ 8495187 w 19324068"/>
              <a:gd name="connsiteY48" fmla="*/ 23232733 h 27234791"/>
              <a:gd name="connsiteX49" fmla="*/ 8158303 w 19324068"/>
              <a:gd name="connsiteY49" fmla="*/ 23232733 h 27234791"/>
              <a:gd name="connsiteX50" fmla="*/ 8110176 w 19324068"/>
              <a:gd name="connsiteY50" fmla="*/ 23088354 h 27234791"/>
              <a:gd name="connsiteX51" fmla="*/ 8591439 w 19324068"/>
              <a:gd name="connsiteY51" fmla="*/ 23040228 h 27234791"/>
              <a:gd name="connsiteX52" fmla="*/ 8254555 w 19324068"/>
              <a:gd name="connsiteY52" fmla="*/ 22847723 h 27234791"/>
              <a:gd name="connsiteX53" fmla="*/ 8543313 w 19324068"/>
              <a:gd name="connsiteY53" fmla="*/ 22751470 h 27234791"/>
              <a:gd name="connsiteX54" fmla="*/ 9024576 w 19324068"/>
              <a:gd name="connsiteY54" fmla="*/ 22799596 h 27234791"/>
              <a:gd name="connsiteX55" fmla="*/ 9217082 w 19324068"/>
              <a:gd name="connsiteY55" fmla="*/ 22029575 h 27234791"/>
              <a:gd name="connsiteX56" fmla="*/ 9409587 w 19324068"/>
              <a:gd name="connsiteY56" fmla="*/ 21933323 h 27234791"/>
              <a:gd name="connsiteX57" fmla="*/ 9698345 w 19324068"/>
              <a:gd name="connsiteY57" fmla="*/ 22173954 h 27234791"/>
              <a:gd name="connsiteX58" fmla="*/ 9553966 w 19324068"/>
              <a:gd name="connsiteY58" fmla="*/ 21596439 h 27234791"/>
              <a:gd name="connsiteX59" fmla="*/ 9938976 w 19324068"/>
              <a:gd name="connsiteY59" fmla="*/ 21788944 h 27234791"/>
              <a:gd name="connsiteX60" fmla="*/ 9650218 w 19324068"/>
              <a:gd name="connsiteY60" fmla="*/ 21452060 h 27234791"/>
              <a:gd name="connsiteX61" fmla="*/ 9168955 w 19324068"/>
              <a:gd name="connsiteY61" fmla="*/ 21163302 h 27234791"/>
              <a:gd name="connsiteX62" fmla="*/ 9024576 w 19324068"/>
              <a:gd name="connsiteY62" fmla="*/ 21018923 h 27234791"/>
              <a:gd name="connsiteX63" fmla="*/ 9602092 w 19324068"/>
              <a:gd name="connsiteY63" fmla="*/ 20874544 h 27234791"/>
              <a:gd name="connsiteX64" fmla="*/ 9842724 w 19324068"/>
              <a:gd name="connsiteY64" fmla="*/ 20970796 h 27234791"/>
              <a:gd name="connsiteX65" fmla="*/ 9698345 w 19324068"/>
              <a:gd name="connsiteY65" fmla="*/ 20682039 h 27234791"/>
              <a:gd name="connsiteX66" fmla="*/ 10372113 w 19324068"/>
              <a:gd name="connsiteY66" fmla="*/ 20489533 h 27234791"/>
              <a:gd name="connsiteX67" fmla="*/ 10564618 w 19324068"/>
              <a:gd name="connsiteY67" fmla="*/ 20008270 h 27234791"/>
              <a:gd name="connsiteX68" fmla="*/ 9938976 w 19324068"/>
              <a:gd name="connsiteY68" fmla="*/ 20200775 h 27234791"/>
              <a:gd name="connsiteX69" fmla="*/ 9217082 w 19324068"/>
              <a:gd name="connsiteY69" fmla="*/ 20393281 h 27234791"/>
              <a:gd name="connsiteX70" fmla="*/ 8735818 w 19324068"/>
              <a:gd name="connsiteY70" fmla="*/ 20585786 h 27234791"/>
              <a:gd name="connsiteX71" fmla="*/ 8591439 w 19324068"/>
              <a:gd name="connsiteY71" fmla="*/ 20730165 h 27234791"/>
              <a:gd name="connsiteX72" fmla="*/ 8350808 w 19324068"/>
              <a:gd name="connsiteY72" fmla="*/ 20730165 h 27234791"/>
              <a:gd name="connsiteX73" fmla="*/ 8254555 w 19324068"/>
              <a:gd name="connsiteY73" fmla="*/ 20874544 h 27234791"/>
              <a:gd name="connsiteX74" fmla="*/ 8013924 w 19324068"/>
              <a:gd name="connsiteY74" fmla="*/ 20922670 h 27234791"/>
              <a:gd name="connsiteX75" fmla="*/ 7725166 w 19324068"/>
              <a:gd name="connsiteY75" fmla="*/ 21115175 h 27234791"/>
              <a:gd name="connsiteX76" fmla="*/ 7195776 w 19324068"/>
              <a:gd name="connsiteY76" fmla="*/ 21115175 h 27234791"/>
              <a:gd name="connsiteX77" fmla="*/ 6907018 w 19324068"/>
              <a:gd name="connsiteY77" fmla="*/ 21500186 h 27234791"/>
              <a:gd name="connsiteX78" fmla="*/ 6666387 w 19324068"/>
              <a:gd name="connsiteY78" fmla="*/ 21933323 h 27234791"/>
              <a:gd name="connsiteX79" fmla="*/ 6810766 w 19324068"/>
              <a:gd name="connsiteY79" fmla="*/ 21307681 h 27234791"/>
              <a:gd name="connsiteX80" fmla="*/ 6473882 w 19324068"/>
              <a:gd name="connsiteY80" fmla="*/ 21740818 h 27234791"/>
              <a:gd name="connsiteX81" fmla="*/ 6185124 w 19324068"/>
              <a:gd name="connsiteY81" fmla="*/ 21885196 h 27234791"/>
              <a:gd name="connsiteX82" fmla="*/ 6040745 w 19324068"/>
              <a:gd name="connsiteY82" fmla="*/ 22125828 h 27234791"/>
              <a:gd name="connsiteX83" fmla="*/ 5896366 w 19324068"/>
              <a:gd name="connsiteY83" fmla="*/ 21885196 h 27234791"/>
              <a:gd name="connsiteX84" fmla="*/ 5655734 w 19324068"/>
              <a:gd name="connsiteY84" fmla="*/ 21788944 h 27234791"/>
              <a:gd name="connsiteX85" fmla="*/ 5655734 w 19324068"/>
              <a:gd name="connsiteY85" fmla="*/ 21837070 h 27234791"/>
              <a:gd name="connsiteX86" fmla="*/ 5126345 w 19324068"/>
              <a:gd name="connsiteY86" fmla="*/ 21788944 h 27234791"/>
              <a:gd name="connsiteX87" fmla="*/ 5030092 w 19324068"/>
              <a:gd name="connsiteY87" fmla="*/ 22029575 h 27234791"/>
              <a:gd name="connsiteX88" fmla="*/ 4693208 w 19324068"/>
              <a:gd name="connsiteY88" fmla="*/ 21981449 h 27234791"/>
              <a:gd name="connsiteX89" fmla="*/ 3971313 w 19324068"/>
              <a:gd name="connsiteY89" fmla="*/ 21981449 h 27234791"/>
              <a:gd name="connsiteX90" fmla="*/ 3682555 w 19324068"/>
              <a:gd name="connsiteY90" fmla="*/ 21933323 h 27234791"/>
              <a:gd name="connsiteX91" fmla="*/ 3345671 w 19324068"/>
              <a:gd name="connsiteY91" fmla="*/ 21788944 h 27234791"/>
              <a:gd name="connsiteX92" fmla="*/ 3586303 w 19324068"/>
              <a:gd name="connsiteY92" fmla="*/ 21644565 h 27234791"/>
              <a:gd name="connsiteX93" fmla="*/ 3153166 w 19324068"/>
              <a:gd name="connsiteY93" fmla="*/ 21500186 h 27234791"/>
              <a:gd name="connsiteX94" fmla="*/ 3345671 w 19324068"/>
              <a:gd name="connsiteY94" fmla="*/ 21403933 h 27234791"/>
              <a:gd name="connsiteX95" fmla="*/ 3730682 w 19324068"/>
              <a:gd name="connsiteY95" fmla="*/ 21500186 h 27234791"/>
              <a:gd name="connsiteX96" fmla="*/ 3875061 w 19324068"/>
              <a:gd name="connsiteY96" fmla="*/ 21403933 h 27234791"/>
              <a:gd name="connsiteX97" fmla="*/ 3441924 w 19324068"/>
              <a:gd name="connsiteY97" fmla="*/ 21307681 h 27234791"/>
              <a:gd name="connsiteX98" fmla="*/ 2768155 w 19324068"/>
              <a:gd name="connsiteY98" fmla="*/ 21259554 h 27234791"/>
              <a:gd name="connsiteX99" fmla="*/ 2383145 w 19324068"/>
              <a:gd name="connsiteY99" fmla="*/ 21837070 h 27234791"/>
              <a:gd name="connsiteX100" fmla="*/ 2286892 w 19324068"/>
              <a:gd name="connsiteY100" fmla="*/ 21933323 h 27234791"/>
              <a:gd name="connsiteX101" fmla="*/ 1950008 w 19324068"/>
              <a:gd name="connsiteY101" fmla="*/ 21740818 h 27234791"/>
              <a:gd name="connsiteX102" fmla="*/ 1998134 w 19324068"/>
              <a:gd name="connsiteY102" fmla="*/ 22173954 h 27234791"/>
              <a:gd name="connsiteX103" fmla="*/ 1468745 w 19324068"/>
              <a:gd name="connsiteY103" fmla="*/ 22703344 h 27234791"/>
              <a:gd name="connsiteX104" fmla="*/ 1276239 w 19324068"/>
              <a:gd name="connsiteY104" fmla="*/ 22992102 h 27234791"/>
              <a:gd name="connsiteX105" fmla="*/ 1372492 w 19324068"/>
              <a:gd name="connsiteY105" fmla="*/ 23232733 h 27234791"/>
              <a:gd name="connsiteX106" fmla="*/ 1276239 w 19324068"/>
              <a:gd name="connsiteY106" fmla="*/ 23377112 h 27234791"/>
              <a:gd name="connsiteX107" fmla="*/ 1372492 w 19324068"/>
              <a:gd name="connsiteY107" fmla="*/ 23762123 h 27234791"/>
              <a:gd name="connsiteX108" fmla="*/ 891229 w 19324068"/>
              <a:gd name="connsiteY108" fmla="*/ 23906502 h 27234791"/>
              <a:gd name="connsiteX109" fmla="*/ 361839 w 19324068"/>
              <a:gd name="connsiteY109" fmla="*/ 24339639 h 27234791"/>
              <a:gd name="connsiteX110" fmla="*/ 24955 w 19324068"/>
              <a:gd name="connsiteY110" fmla="*/ 24772775 h 27234791"/>
              <a:gd name="connsiteX111" fmla="*/ 24955 w 19324068"/>
              <a:gd name="connsiteY111" fmla="*/ 5040986 h 27234791"/>
              <a:gd name="connsiteX112" fmla="*/ 73082 w 19324068"/>
              <a:gd name="connsiteY112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11906 w 19324068"/>
              <a:gd name="connsiteY33" fmla="*/ 1941322 h 27234791"/>
              <a:gd name="connsiteX34" fmla="*/ 3295349 w 19324068"/>
              <a:gd name="connsiteY34" fmla="*/ 2083871 h 27234791"/>
              <a:gd name="connsiteX35" fmla="*/ 3413560 w 19324068"/>
              <a:gd name="connsiteY35" fmla="*/ 2031719 h 27234791"/>
              <a:gd name="connsiteX36" fmla="*/ 3726473 w 19324068"/>
              <a:gd name="connsiteY36" fmla="*/ 1781389 h 27234791"/>
              <a:gd name="connsiteX37" fmla="*/ 3872133 w 19324068"/>
              <a:gd name="connsiteY37" fmla="*/ 1726675 h 27234791"/>
              <a:gd name="connsiteX38" fmla="*/ 17976071 w 19324068"/>
              <a:gd name="connsiteY38" fmla="*/ 1768396 h 27234791"/>
              <a:gd name="connsiteX39" fmla="*/ 18024197 w 19324068"/>
              <a:gd name="connsiteY39" fmla="*/ 25446544 h 27234791"/>
              <a:gd name="connsiteX40" fmla="*/ 11527145 w 19324068"/>
              <a:gd name="connsiteY40" fmla="*/ 25494670 h 27234791"/>
              <a:gd name="connsiteX41" fmla="*/ 11094008 w 19324068"/>
              <a:gd name="connsiteY41" fmla="*/ 24965281 h 27234791"/>
              <a:gd name="connsiteX42" fmla="*/ 10612745 w 19324068"/>
              <a:gd name="connsiteY42" fmla="*/ 24580270 h 27234791"/>
              <a:gd name="connsiteX43" fmla="*/ 10179608 w 19324068"/>
              <a:gd name="connsiteY43" fmla="*/ 24291512 h 27234791"/>
              <a:gd name="connsiteX44" fmla="*/ 9794597 w 19324068"/>
              <a:gd name="connsiteY44" fmla="*/ 24243386 h 27234791"/>
              <a:gd name="connsiteX45" fmla="*/ 9602092 w 19324068"/>
              <a:gd name="connsiteY45" fmla="*/ 24002754 h 27234791"/>
              <a:gd name="connsiteX46" fmla="*/ 9361461 w 19324068"/>
              <a:gd name="connsiteY46" fmla="*/ 23762123 h 27234791"/>
              <a:gd name="connsiteX47" fmla="*/ 9072703 w 19324068"/>
              <a:gd name="connsiteY47" fmla="*/ 23762123 h 27234791"/>
              <a:gd name="connsiteX48" fmla="*/ 8880197 w 19324068"/>
              <a:gd name="connsiteY48" fmla="*/ 23425239 h 27234791"/>
              <a:gd name="connsiteX49" fmla="*/ 8495187 w 19324068"/>
              <a:gd name="connsiteY49" fmla="*/ 23232733 h 27234791"/>
              <a:gd name="connsiteX50" fmla="*/ 8158303 w 19324068"/>
              <a:gd name="connsiteY50" fmla="*/ 23232733 h 27234791"/>
              <a:gd name="connsiteX51" fmla="*/ 8110176 w 19324068"/>
              <a:gd name="connsiteY51" fmla="*/ 23088354 h 27234791"/>
              <a:gd name="connsiteX52" fmla="*/ 8591439 w 19324068"/>
              <a:gd name="connsiteY52" fmla="*/ 23040228 h 27234791"/>
              <a:gd name="connsiteX53" fmla="*/ 8254555 w 19324068"/>
              <a:gd name="connsiteY53" fmla="*/ 22847723 h 27234791"/>
              <a:gd name="connsiteX54" fmla="*/ 8543313 w 19324068"/>
              <a:gd name="connsiteY54" fmla="*/ 22751470 h 27234791"/>
              <a:gd name="connsiteX55" fmla="*/ 9024576 w 19324068"/>
              <a:gd name="connsiteY55" fmla="*/ 22799596 h 27234791"/>
              <a:gd name="connsiteX56" fmla="*/ 9217082 w 19324068"/>
              <a:gd name="connsiteY56" fmla="*/ 22029575 h 27234791"/>
              <a:gd name="connsiteX57" fmla="*/ 9409587 w 19324068"/>
              <a:gd name="connsiteY57" fmla="*/ 21933323 h 27234791"/>
              <a:gd name="connsiteX58" fmla="*/ 9698345 w 19324068"/>
              <a:gd name="connsiteY58" fmla="*/ 22173954 h 27234791"/>
              <a:gd name="connsiteX59" fmla="*/ 9553966 w 19324068"/>
              <a:gd name="connsiteY59" fmla="*/ 21596439 h 27234791"/>
              <a:gd name="connsiteX60" fmla="*/ 9938976 w 19324068"/>
              <a:gd name="connsiteY60" fmla="*/ 21788944 h 27234791"/>
              <a:gd name="connsiteX61" fmla="*/ 9650218 w 19324068"/>
              <a:gd name="connsiteY61" fmla="*/ 21452060 h 27234791"/>
              <a:gd name="connsiteX62" fmla="*/ 9168955 w 19324068"/>
              <a:gd name="connsiteY62" fmla="*/ 21163302 h 27234791"/>
              <a:gd name="connsiteX63" fmla="*/ 9024576 w 19324068"/>
              <a:gd name="connsiteY63" fmla="*/ 21018923 h 27234791"/>
              <a:gd name="connsiteX64" fmla="*/ 9602092 w 19324068"/>
              <a:gd name="connsiteY64" fmla="*/ 20874544 h 27234791"/>
              <a:gd name="connsiteX65" fmla="*/ 9842724 w 19324068"/>
              <a:gd name="connsiteY65" fmla="*/ 20970796 h 27234791"/>
              <a:gd name="connsiteX66" fmla="*/ 9698345 w 19324068"/>
              <a:gd name="connsiteY66" fmla="*/ 20682039 h 27234791"/>
              <a:gd name="connsiteX67" fmla="*/ 10372113 w 19324068"/>
              <a:gd name="connsiteY67" fmla="*/ 20489533 h 27234791"/>
              <a:gd name="connsiteX68" fmla="*/ 10564618 w 19324068"/>
              <a:gd name="connsiteY68" fmla="*/ 20008270 h 27234791"/>
              <a:gd name="connsiteX69" fmla="*/ 9938976 w 19324068"/>
              <a:gd name="connsiteY69" fmla="*/ 20200775 h 27234791"/>
              <a:gd name="connsiteX70" fmla="*/ 9217082 w 19324068"/>
              <a:gd name="connsiteY70" fmla="*/ 20393281 h 27234791"/>
              <a:gd name="connsiteX71" fmla="*/ 8735818 w 19324068"/>
              <a:gd name="connsiteY71" fmla="*/ 20585786 h 27234791"/>
              <a:gd name="connsiteX72" fmla="*/ 8591439 w 19324068"/>
              <a:gd name="connsiteY72" fmla="*/ 20730165 h 27234791"/>
              <a:gd name="connsiteX73" fmla="*/ 8350808 w 19324068"/>
              <a:gd name="connsiteY73" fmla="*/ 20730165 h 27234791"/>
              <a:gd name="connsiteX74" fmla="*/ 8254555 w 19324068"/>
              <a:gd name="connsiteY74" fmla="*/ 20874544 h 27234791"/>
              <a:gd name="connsiteX75" fmla="*/ 8013924 w 19324068"/>
              <a:gd name="connsiteY75" fmla="*/ 20922670 h 27234791"/>
              <a:gd name="connsiteX76" fmla="*/ 7725166 w 19324068"/>
              <a:gd name="connsiteY76" fmla="*/ 21115175 h 27234791"/>
              <a:gd name="connsiteX77" fmla="*/ 7195776 w 19324068"/>
              <a:gd name="connsiteY77" fmla="*/ 21115175 h 27234791"/>
              <a:gd name="connsiteX78" fmla="*/ 6907018 w 19324068"/>
              <a:gd name="connsiteY78" fmla="*/ 21500186 h 27234791"/>
              <a:gd name="connsiteX79" fmla="*/ 6666387 w 19324068"/>
              <a:gd name="connsiteY79" fmla="*/ 21933323 h 27234791"/>
              <a:gd name="connsiteX80" fmla="*/ 6810766 w 19324068"/>
              <a:gd name="connsiteY80" fmla="*/ 21307681 h 27234791"/>
              <a:gd name="connsiteX81" fmla="*/ 6473882 w 19324068"/>
              <a:gd name="connsiteY81" fmla="*/ 21740818 h 27234791"/>
              <a:gd name="connsiteX82" fmla="*/ 6185124 w 19324068"/>
              <a:gd name="connsiteY82" fmla="*/ 21885196 h 27234791"/>
              <a:gd name="connsiteX83" fmla="*/ 6040745 w 19324068"/>
              <a:gd name="connsiteY83" fmla="*/ 22125828 h 27234791"/>
              <a:gd name="connsiteX84" fmla="*/ 5896366 w 19324068"/>
              <a:gd name="connsiteY84" fmla="*/ 21885196 h 27234791"/>
              <a:gd name="connsiteX85" fmla="*/ 5655734 w 19324068"/>
              <a:gd name="connsiteY85" fmla="*/ 21788944 h 27234791"/>
              <a:gd name="connsiteX86" fmla="*/ 5655734 w 19324068"/>
              <a:gd name="connsiteY86" fmla="*/ 21837070 h 27234791"/>
              <a:gd name="connsiteX87" fmla="*/ 5126345 w 19324068"/>
              <a:gd name="connsiteY87" fmla="*/ 21788944 h 27234791"/>
              <a:gd name="connsiteX88" fmla="*/ 5030092 w 19324068"/>
              <a:gd name="connsiteY88" fmla="*/ 22029575 h 27234791"/>
              <a:gd name="connsiteX89" fmla="*/ 4693208 w 19324068"/>
              <a:gd name="connsiteY89" fmla="*/ 21981449 h 27234791"/>
              <a:gd name="connsiteX90" fmla="*/ 3971313 w 19324068"/>
              <a:gd name="connsiteY90" fmla="*/ 21981449 h 27234791"/>
              <a:gd name="connsiteX91" fmla="*/ 3682555 w 19324068"/>
              <a:gd name="connsiteY91" fmla="*/ 21933323 h 27234791"/>
              <a:gd name="connsiteX92" fmla="*/ 3345671 w 19324068"/>
              <a:gd name="connsiteY92" fmla="*/ 21788944 h 27234791"/>
              <a:gd name="connsiteX93" fmla="*/ 3586303 w 19324068"/>
              <a:gd name="connsiteY93" fmla="*/ 21644565 h 27234791"/>
              <a:gd name="connsiteX94" fmla="*/ 3153166 w 19324068"/>
              <a:gd name="connsiteY94" fmla="*/ 21500186 h 27234791"/>
              <a:gd name="connsiteX95" fmla="*/ 3345671 w 19324068"/>
              <a:gd name="connsiteY95" fmla="*/ 21403933 h 27234791"/>
              <a:gd name="connsiteX96" fmla="*/ 3730682 w 19324068"/>
              <a:gd name="connsiteY96" fmla="*/ 21500186 h 27234791"/>
              <a:gd name="connsiteX97" fmla="*/ 3875061 w 19324068"/>
              <a:gd name="connsiteY97" fmla="*/ 21403933 h 27234791"/>
              <a:gd name="connsiteX98" fmla="*/ 3441924 w 19324068"/>
              <a:gd name="connsiteY98" fmla="*/ 21307681 h 27234791"/>
              <a:gd name="connsiteX99" fmla="*/ 2768155 w 19324068"/>
              <a:gd name="connsiteY99" fmla="*/ 21259554 h 27234791"/>
              <a:gd name="connsiteX100" fmla="*/ 2383145 w 19324068"/>
              <a:gd name="connsiteY100" fmla="*/ 21837070 h 27234791"/>
              <a:gd name="connsiteX101" fmla="*/ 2286892 w 19324068"/>
              <a:gd name="connsiteY101" fmla="*/ 21933323 h 27234791"/>
              <a:gd name="connsiteX102" fmla="*/ 1950008 w 19324068"/>
              <a:gd name="connsiteY102" fmla="*/ 21740818 h 27234791"/>
              <a:gd name="connsiteX103" fmla="*/ 1998134 w 19324068"/>
              <a:gd name="connsiteY103" fmla="*/ 22173954 h 27234791"/>
              <a:gd name="connsiteX104" fmla="*/ 1468745 w 19324068"/>
              <a:gd name="connsiteY104" fmla="*/ 22703344 h 27234791"/>
              <a:gd name="connsiteX105" fmla="*/ 1276239 w 19324068"/>
              <a:gd name="connsiteY105" fmla="*/ 22992102 h 27234791"/>
              <a:gd name="connsiteX106" fmla="*/ 1372492 w 19324068"/>
              <a:gd name="connsiteY106" fmla="*/ 23232733 h 27234791"/>
              <a:gd name="connsiteX107" fmla="*/ 1276239 w 19324068"/>
              <a:gd name="connsiteY107" fmla="*/ 23377112 h 27234791"/>
              <a:gd name="connsiteX108" fmla="*/ 1372492 w 19324068"/>
              <a:gd name="connsiteY108" fmla="*/ 23762123 h 27234791"/>
              <a:gd name="connsiteX109" fmla="*/ 891229 w 19324068"/>
              <a:gd name="connsiteY109" fmla="*/ 23906502 h 27234791"/>
              <a:gd name="connsiteX110" fmla="*/ 361839 w 19324068"/>
              <a:gd name="connsiteY110" fmla="*/ 24339639 h 27234791"/>
              <a:gd name="connsiteX111" fmla="*/ 24955 w 19324068"/>
              <a:gd name="connsiteY111" fmla="*/ 24772775 h 27234791"/>
              <a:gd name="connsiteX112" fmla="*/ 24955 w 19324068"/>
              <a:gd name="connsiteY112" fmla="*/ 5040986 h 27234791"/>
              <a:gd name="connsiteX113" fmla="*/ 73082 w 19324068"/>
              <a:gd name="connsiteY113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632599 w 19324068"/>
              <a:gd name="connsiteY37" fmla="*/ 1892647 h 27234791"/>
              <a:gd name="connsiteX38" fmla="*/ 3726473 w 19324068"/>
              <a:gd name="connsiteY38" fmla="*/ 1781389 h 27234791"/>
              <a:gd name="connsiteX39" fmla="*/ 3872133 w 19324068"/>
              <a:gd name="connsiteY39" fmla="*/ 1726675 h 27234791"/>
              <a:gd name="connsiteX40" fmla="*/ 17976071 w 19324068"/>
              <a:gd name="connsiteY40" fmla="*/ 1768396 h 27234791"/>
              <a:gd name="connsiteX41" fmla="*/ 18024197 w 19324068"/>
              <a:gd name="connsiteY41" fmla="*/ 25446544 h 27234791"/>
              <a:gd name="connsiteX42" fmla="*/ 11527145 w 19324068"/>
              <a:gd name="connsiteY42" fmla="*/ 25494670 h 27234791"/>
              <a:gd name="connsiteX43" fmla="*/ 11094008 w 19324068"/>
              <a:gd name="connsiteY43" fmla="*/ 24965281 h 27234791"/>
              <a:gd name="connsiteX44" fmla="*/ 10612745 w 19324068"/>
              <a:gd name="connsiteY44" fmla="*/ 24580270 h 27234791"/>
              <a:gd name="connsiteX45" fmla="*/ 10179608 w 19324068"/>
              <a:gd name="connsiteY45" fmla="*/ 24291512 h 27234791"/>
              <a:gd name="connsiteX46" fmla="*/ 9794597 w 19324068"/>
              <a:gd name="connsiteY46" fmla="*/ 24243386 h 27234791"/>
              <a:gd name="connsiteX47" fmla="*/ 9602092 w 19324068"/>
              <a:gd name="connsiteY47" fmla="*/ 24002754 h 27234791"/>
              <a:gd name="connsiteX48" fmla="*/ 9361461 w 19324068"/>
              <a:gd name="connsiteY48" fmla="*/ 23762123 h 27234791"/>
              <a:gd name="connsiteX49" fmla="*/ 9072703 w 19324068"/>
              <a:gd name="connsiteY49" fmla="*/ 23762123 h 27234791"/>
              <a:gd name="connsiteX50" fmla="*/ 8880197 w 19324068"/>
              <a:gd name="connsiteY50" fmla="*/ 23425239 h 27234791"/>
              <a:gd name="connsiteX51" fmla="*/ 8495187 w 19324068"/>
              <a:gd name="connsiteY51" fmla="*/ 23232733 h 27234791"/>
              <a:gd name="connsiteX52" fmla="*/ 8158303 w 19324068"/>
              <a:gd name="connsiteY52" fmla="*/ 23232733 h 27234791"/>
              <a:gd name="connsiteX53" fmla="*/ 8110176 w 19324068"/>
              <a:gd name="connsiteY53" fmla="*/ 23088354 h 27234791"/>
              <a:gd name="connsiteX54" fmla="*/ 8591439 w 19324068"/>
              <a:gd name="connsiteY54" fmla="*/ 23040228 h 27234791"/>
              <a:gd name="connsiteX55" fmla="*/ 8254555 w 19324068"/>
              <a:gd name="connsiteY55" fmla="*/ 22847723 h 27234791"/>
              <a:gd name="connsiteX56" fmla="*/ 8543313 w 19324068"/>
              <a:gd name="connsiteY56" fmla="*/ 22751470 h 27234791"/>
              <a:gd name="connsiteX57" fmla="*/ 9024576 w 19324068"/>
              <a:gd name="connsiteY57" fmla="*/ 22799596 h 27234791"/>
              <a:gd name="connsiteX58" fmla="*/ 9217082 w 19324068"/>
              <a:gd name="connsiteY58" fmla="*/ 22029575 h 27234791"/>
              <a:gd name="connsiteX59" fmla="*/ 9409587 w 19324068"/>
              <a:gd name="connsiteY59" fmla="*/ 21933323 h 27234791"/>
              <a:gd name="connsiteX60" fmla="*/ 9698345 w 19324068"/>
              <a:gd name="connsiteY60" fmla="*/ 22173954 h 27234791"/>
              <a:gd name="connsiteX61" fmla="*/ 9553966 w 19324068"/>
              <a:gd name="connsiteY61" fmla="*/ 21596439 h 27234791"/>
              <a:gd name="connsiteX62" fmla="*/ 9938976 w 19324068"/>
              <a:gd name="connsiteY62" fmla="*/ 21788944 h 27234791"/>
              <a:gd name="connsiteX63" fmla="*/ 9650218 w 19324068"/>
              <a:gd name="connsiteY63" fmla="*/ 21452060 h 27234791"/>
              <a:gd name="connsiteX64" fmla="*/ 9168955 w 19324068"/>
              <a:gd name="connsiteY64" fmla="*/ 21163302 h 27234791"/>
              <a:gd name="connsiteX65" fmla="*/ 9024576 w 19324068"/>
              <a:gd name="connsiteY65" fmla="*/ 21018923 h 27234791"/>
              <a:gd name="connsiteX66" fmla="*/ 9602092 w 19324068"/>
              <a:gd name="connsiteY66" fmla="*/ 20874544 h 27234791"/>
              <a:gd name="connsiteX67" fmla="*/ 9842724 w 19324068"/>
              <a:gd name="connsiteY67" fmla="*/ 20970796 h 27234791"/>
              <a:gd name="connsiteX68" fmla="*/ 9698345 w 19324068"/>
              <a:gd name="connsiteY68" fmla="*/ 20682039 h 27234791"/>
              <a:gd name="connsiteX69" fmla="*/ 10372113 w 19324068"/>
              <a:gd name="connsiteY69" fmla="*/ 20489533 h 27234791"/>
              <a:gd name="connsiteX70" fmla="*/ 10564618 w 19324068"/>
              <a:gd name="connsiteY70" fmla="*/ 20008270 h 27234791"/>
              <a:gd name="connsiteX71" fmla="*/ 9938976 w 19324068"/>
              <a:gd name="connsiteY71" fmla="*/ 20200775 h 27234791"/>
              <a:gd name="connsiteX72" fmla="*/ 9217082 w 19324068"/>
              <a:gd name="connsiteY72" fmla="*/ 20393281 h 27234791"/>
              <a:gd name="connsiteX73" fmla="*/ 8735818 w 19324068"/>
              <a:gd name="connsiteY73" fmla="*/ 20585786 h 27234791"/>
              <a:gd name="connsiteX74" fmla="*/ 8591439 w 19324068"/>
              <a:gd name="connsiteY74" fmla="*/ 20730165 h 27234791"/>
              <a:gd name="connsiteX75" fmla="*/ 8350808 w 19324068"/>
              <a:gd name="connsiteY75" fmla="*/ 20730165 h 27234791"/>
              <a:gd name="connsiteX76" fmla="*/ 8254555 w 19324068"/>
              <a:gd name="connsiteY76" fmla="*/ 20874544 h 27234791"/>
              <a:gd name="connsiteX77" fmla="*/ 8013924 w 19324068"/>
              <a:gd name="connsiteY77" fmla="*/ 20922670 h 27234791"/>
              <a:gd name="connsiteX78" fmla="*/ 7725166 w 19324068"/>
              <a:gd name="connsiteY78" fmla="*/ 21115175 h 27234791"/>
              <a:gd name="connsiteX79" fmla="*/ 7195776 w 19324068"/>
              <a:gd name="connsiteY79" fmla="*/ 21115175 h 27234791"/>
              <a:gd name="connsiteX80" fmla="*/ 6907018 w 19324068"/>
              <a:gd name="connsiteY80" fmla="*/ 21500186 h 27234791"/>
              <a:gd name="connsiteX81" fmla="*/ 6666387 w 19324068"/>
              <a:gd name="connsiteY81" fmla="*/ 21933323 h 27234791"/>
              <a:gd name="connsiteX82" fmla="*/ 6810766 w 19324068"/>
              <a:gd name="connsiteY82" fmla="*/ 21307681 h 27234791"/>
              <a:gd name="connsiteX83" fmla="*/ 6473882 w 19324068"/>
              <a:gd name="connsiteY83" fmla="*/ 21740818 h 27234791"/>
              <a:gd name="connsiteX84" fmla="*/ 6185124 w 19324068"/>
              <a:gd name="connsiteY84" fmla="*/ 21885196 h 27234791"/>
              <a:gd name="connsiteX85" fmla="*/ 6040745 w 19324068"/>
              <a:gd name="connsiteY85" fmla="*/ 22125828 h 27234791"/>
              <a:gd name="connsiteX86" fmla="*/ 5896366 w 19324068"/>
              <a:gd name="connsiteY86" fmla="*/ 21885196 h 27234791"/>
              <a:gd name="connsiteX87" fmla="*/ 5655734 w 19324068"/>
              <a:gd name="connsiteY87" fmla="*/ 21788944 h 27234791"/>
              <a:gd name="connsiteX88" fmla="*/ 5655734 w 19324068"/>
              <a:gd name="connsiteY88" fmla="*/ 21837070 h 27234791"/>
              <a:gd name="connsiteX89" fmla="*/ 5126345 w 19324068"/>
              <a:gd name="connsiteY89" fmla="*/ 21788944 h 27234791"/>
              <a:gd name="connsiteX90" fmla="*/ 5030092 w 19324068"/>
              <a:gd name="connsiteY90" fmla="*/ 22029575 h 27234791"/>
              <a:gd name="connsiteX91" fmla="*/ 4693208 w 19324068"/>
              <a:gd name="connsiteY91" fmla="*/ 21981449 h 27234791"/>
              <a:gd name="connsiteX92" fmla="*/ 3971313 w 19324068"/>
              <a:gd name="connsiteY92" fmla="*/ 21981449 h 27234791"/>
              <a:gd name="connsiteX93" fmla="*/ 3682555 w 19324068"/>
              <a:gd name="connsiteY93" fmla="*/ 21933323 h 27234791"/>
              <a:gd name="connsiteX94" fmla="*/ 3345671 w 19324068"/>
              <a:gd name="connsiteY94" fmla="*/ 21788944 h 27234791"/>
              <a:gd name="connsiteX95" fmla="*/ 3586303 w 19324068"/>
              <a:gd name="connsiteY95" fmla="*/ 21644565 h 27234791"/>
              <a:gd name="connsiteX96" fmla="*/ 3153166 w 19324068"/>
              <a:gd name="connsiteY96" fmla="*/ 21500186 h 27234791"/>
              <a:gd name="connsiteX97" fmla="*/ 3345671 w 19324068"/>
              <a:gd name="connsiteY97" fmla="*/ 21403933 h 27234791"/>
              <a:gd name="connsiteX98" fmla="*/ 3730682 w 19324068"/>
              <a:gd name="connsiteY98" fmla="*/ 21500186 h 27234791"/>
              <a:gd name="connsiteX99" fmla="*/ 3875061 w 19324068"/>
              <a:gd name="connsiteY99" fmla="*/ 21403933 h 27234791"/>
              <a:gd name="connsiteX100" fmla="*/ 3441924 w 19324068"/>
              <a:gd name="connsiteY100" fmla="*/ 21307681 h 27234791"/>
              <a:gd name="connsiteX101" fmla="*/ 2768155 w 19324068"/>
              <a:gd name="connsiteY101" fmla="*/ 21259554 h 27234791"/>
              <a:gd name="connsiteX102" fmla="*/ 2383145 w 19324068"/>
              <a:gd name="connsiteY102" fmla="*/ 21837070 h 27234791"/>
              <a:gd name="connsiteX103" fmla="*/ 2286892 w 19324068"/>
              <a:gd name="connsiteY103" fmla="*/ 21933323 h 27234791"/>
              <a:gd name="connsiteX104" fmla="*/ 1950008 w 19324068"/>
              <a:gd name="connsiteY104" fmla="*/ 21740818 h 27234791"/>
              <a:gd name="connsiteX105" fmla="*/ 1998134 w 19324068"/>
              <a:gd name="connsiteY105" fmla="*/ 22173954 h 27234791"/>
              <a:gd name="connsiteX106" fmla="*/ 1468745 w 19324068"/>
              <a:gd name="connsiteY106" fmla="*/ 22703344 h 27234791"/>
              <a:gd name="connsiteX107" fmla="*/ 1276239 w 19324068"/>
              <a:gd name="connsiteY107" fmla="*/ 22992102 h 27234791"/>
              <a:gd name="connsiteX108" fmla="*/ 1372492 w 19324068"/>
              <a:gd name="connsiteY108" fmla="*/ 23232733 h 27234791"/>
              <a:gd name="connsiteX109" fmla="*/ 1276239 w 19324068"/>
              <a:gd name="connsiteY109" fmla="*/ 23377112 h 27234791"/>
              <a:gd name="connsiteX110" fmla="*/ 1372492 w 19324068"/>
              <a:gd name="connsiteY110" fmla="*/ 23762123 h 27234791"/>
              <a:gd name="connsiteX111" fmla="*/ 891229 w 19324068"/>
              <a:gd name="connsiteY111" fmla="*/ 23906502 h 27234791"/>
              <a:gd name="connsiteX112" fmla="*/ 361839 w 19324068"/>
              <a:gd name="connsiteY112" fmla="*/ 24339639 h 27234791"/>
              <a:gd name="connsiteX113" fmla="*/ 24955 w 19324068"/>
              <a:gd name="connsiteY113" fmla="*/ 24772775 h 27234791"/>
              <a:gd name="connsiteX114" fmla="*/ 24955 w 19324068"/>
              <a:gd name="connsiteY114" fmla="*/ 5040986 h 27234791"/>
              <a:gd name="connsiteX115" fmla="*/ 73082 w 19324068"/>
              <a:gd name="connsiteY115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3362437 h 25508116"/>
              <a:gd name="connsiteX1" fmla="*/ 433754 w 19324068"/>
              <a:gd name="connsiteY1" fmla="*/ 3557870 h 25508116"/>
              <a:gd name="connsiteX2" fmla="*/ 354885 w 19324068"/>
              <a:gd name="connsiteY2" fmla="*/ 3249349 h 25508116"/>
              <a:gd name="connsiteX3" fmla="*/ 169334 w 19324068"/>
              <a:gd name="connsiteY3" fmla="*/ 3060321 h 25508116"/>
              <a:gd name="connsiteX4" fmla="*/ 37582 w 19324068"/>
              <a:gd name="connsiteY4" fmla="*/ 2999569 h 25508116"/>
              <a:gd name="connsiteX5" fmla="*/ 68873 w 19324068"/>
              <a:gd name="connsiteY5" fmla="*/ 2829205 h 25508116"/>
              <a:gd name="connsiteX6" fmla="*/ 121208 w 19324068"/>
              <a:gd name="connsiteY6" fmla="*/ 2784921 h 25508116"/>
              <a:gd name="connsiteX7" fmla="*/ 190561 w 19324068"/>
              <a:gd name="connsiteY7" fmla="*/ 2690133 h 25508116"/>
              <a:gd name="connsiteX8" fmla="*/ 206481 w 19324068"/>
              <a:gd name="connsiteY8" fmla="*/ 2547767 h 25508116"/>
              <a:gd name="connsiteX9" fmla="*/ 173177 w 19324068"/>
              <a:gd name="connsiteY9" fmla="*/ 2387651 h 25508116"/>
              <a:gd name="connsiteX10" fmla="*/ 194038 w 19324068"/>
              <a:gd name="connsiteY10" fmla="*/ 2238148 h 25508116"/>
              <a:gd name="connsiteX11" fmla="*/ 196051 w 19324068"/>
              <a:gd name="connsiteY11" fmla="*/ 2097795 h 25508116"/>
              <a:gd name="connsiteX12" fmla="*/ 100164 w 19324068"/>
              <a:gd name="connsiteY12" fmla="*/ 2001725 h 25508116"/>
              <a:gd name="connsiteX13" fmla="*/ 24955 w 19324068"/>
              <a:gd name="connsiteY13" fmla="*/ 1966774 h 25508116"/>
              <a:gd name="connsiteX14" fmla="*/ 38862 w 19324068"/>
              <a:gd name="connsiteY14" fmla="*/ 1236828 h 25508116"/>
              <a:gd name="connsiteX15" fmla="*/ 68873 w 19324068"/>
              <a:gd name="connsiteY15" fmla="*/ 1226397 h 25508116"/>
              <a:gd name="connsiteX16" fmla="*/ 228806 w 19324068"/>
              <a:gd name="connsiteY16" fmla="*/ 1243781 h 25508116"/>
              <a:gd name="connsiteX17" fmla="*/ 301819 w 19324068"/>
              <a:gd name="connsiteY17" fmla="*/ 1042127 h 25508116"/>
              <a:gd name="connsiteX18" fmla="*/ 364767 w 19324068"/>
              <a:gd name="connsiteY18" fmla="*/ 698838 h 25508116"/>
              <a:gd name="connsiteX19" fmla="*/ 674386 w 19324068"/>
              <a:gd name="connsiteY19" fmla="*/ 659861 h 25508116"/>
              <a:gd name="connsiteX20" fmla="*/ 1101484 w 19324068"/>
              <a:gd name="connsiteY20" fmla="*/ 604049 h 25508116"/>
              <a:gd name="connsiteX21" fmla="*/ 1515041 w 19324068"/>
              <a:gd name="connsiteY21" fmla="*/ 611735 h 25508116"/>
              <a:gd name="connsiteX22" fmla="*/ 1748170 w 19324068"/>
              <a:gd name="connsiteY22" fmla="*/ 732691 h 25508116"/>
              <a:gd name="connsiteX23" fmla="*/ 1953485 w 19324068"/>
              <a:gd name="connsiteY23" fmla="*/ 743304 h 25508116"/>
              <a:gd name="connsiteX24" fmla="*/ 1974163 w 19324068"/>
              <a:gd name="connsiteY24" fmla="*/ 624910 h 25508116"/>
              <a:gd name="connsiteX25" fmla="*/ 1582381 w 19324068"/>
              <a:gd name="connsiteY25" fmla="*/ 235508 h 25508116"/>
              <a:gd name="connsiteX26" fmla="*/ 1095994 w 19324068"/>
              <a:gd name="connsiteY26" fmla="*/ 205314 h 25508116"/>
              <a:gd name="connsiteX27" fmla="*/ 927644 w 19324068"/>
              <a:gd name="connsiteY27" fmla="*/ 58191 h 25508116"/>
              <a:gd name="connsiteX28" fmla="*/ 1179987 w 19324068"/>
              <a:gd name="connsiteY28" fmla="*/ 41721 h 25508116"/>
              <a:gd name="connsiteX29" fmla="*/ 2292198 w 19324068"/>
              <a:gd name="connsiteY29" fmla="*/ 26167 h 25508116"/>
              <a:gd name="connsiteX30" fmla="*/ 2426147 w 19324068"/>
              <a:gd name="connsiteY30" fmla="*/ 37330 h 25508116"/>
              <a:gd name="connsiteX31" fmla="*/ 2565219 w 19324068"/>
              <a:gd name="connsiteY31" fmla="*/ 521887 h 25508116"/>
              <a:gd name="connsiteX32" fmla="*/ 2785173 w 19324068"/>
              <a:gd name="connsiteY32" fmla="*/ 421425 h 25508116"/>
              <a:gd name="connsiteX33" fmla="*/ 2875753 w 19324068"/>
              <a:gd name="connsiteY33" fmla="*/ 247035 h 25508116"/>
              <a:gd name="connsiteX34" fmla="*/ 3017204 w 19324068"/>
              <a:gd name="connsiteY34" fmla="*/ 200740 h 25508116"/>
              <a:gd name="connsiteX35" fmla="*/ 3211906 w 19324068"/>
              <a:gd name="connsiteY35" fmla="*/ 214647 h 25508116"/>
              <a:gd name="connsiteX36" fmla="*/ 3295349 w 19324068"/>
              <a:gd name="connsiteY36" fmla="*/ 357196 h 25508116"/>
              <a:gd name="connsiteX37" fmla="*/ 3413560 w 19324068"/>
              <a:gd name="connsiteY37" fmla="*/ 305044 h 25508116"/>
              <a:gd name="connsiteX38" fmla="*/ 3632599 w 19324068"/>
              <a:gd name="connsiteY38" fmla="*/ 165972 h 25508116"/>
              <a:gd name="connsiteX39" fmla="*/ 3726473 w 19324068"/>
              <a:gd name="connsiteY39" fmla="*/ 54714 h 25508116"/>
              <a:gd name="connsiteX40" fmla="*/ 3872133 w 19324068"/>
              <a:gd name="connsiteY40" fmla="*/ 0 h 25508116"/>
              <a:gd name="connsiteX41" fmla="*/ 17976071 w 19324068"/>
              <a:gd name="connsiteY41" fmla="*/ 41721 h 25508116"/>
              <a:gd name="connsiteX42" fmla="*/ 18024197 w 19324068"/>
              <a:gd name="connsiteY42" fmla="*/ 23719869 h 25508116"/>
              <a:gd name="connsiteX43" fmla="*/ 11527145 w 19324068"/>
              <a:gd name="connsiteY43" fmla="*/ 23767995 h 25508116"/>
              <a:gd name="connsiteX44" fmla="*/ 11094008 w 19324068"/>
              <a:gd name="connsiteY44" fmla="*/ 23238606 h 25508116"/>
              <a:gd name="connsiteX45" fmla="*/ 10612745 w 19324068"/>
              <a:gd name="connsiteY45" fmla="*/ 22853595 h 25508116"/>
              <a:gd name="connsiteX46" fmla="*/ 10179608 w 19324068"/>
              <a:gd name="connsiteY46" fmla="*/ 22564837 h 25508116"/>
              <a:gd name="connsiteX47" fmla="*/ 9794597 w 19324068"/>
              <a:gd name="connsiteY47" fmla="*/ 22516711 h 25508116"/>
              <a:gd name="connsiteX48" fmla="*/ 9602092 w 19324068"/>
              <a:gd name="connsiteY48" fmla="*/ 22276079 h 25508116"/>
              <a:gd name="connsiteX49" fmla="*/ 9361461 w 19324068"/>
              <a:gd name="connsiteY49" fmla="*/ 22035448 h 25508116"/>
              <a:gd name="connsiteX50" fmla="*/ 9072703 w 19324068"/>
              <a:gd name="connsiteY50" fmla="*/ 22035448 h 25508116"/>
              <a:gd name="connsiteX51" fmla="*/ 8880197 w 19324068"/>
              <a:gd name="connsiteY51" fmla="*/ 21698564 h 25508116"/>
              <a:gd name="connsiteX52" fmla="*/ 8495187 w 19324068"/>
              <a:gd name="connsiteY52" fmla="*/ 21506058 h 25508116"/>
              <a:gd name="connsiteX53" fmla="*/ 8158303 w 19324068"/>
              <a:gd name="connsiteY53" fmla="*/ 21506058 h 25508116"/>
              <a:gd name="connsiteX54" fmla="*/ 8110176 w 19324068"/>
              <a:gd name="connsiteY54" fmla="*/ 21361679 h 25508116"/>
              <a:gd name="connsiteX55" fmla="*/ 8591439 w 19324068"/>
              <a:gd name="connsiteY55" fmla="*/ 21313553 h 25508116"/>
              <a:gd name="connsiteX56" fmla="*/ 8254555 w 19324068"/>
              <a:gd name="connsiteY56" fmla="*/ 21121048 h 25508116"/>
              <a:gd name="connsiteX57" fmla="*/ 8543313 w 19324068"/>
              <a:gd name="connsiteY57" fmla="*/ 21024795 h 25508116"/>
              <a:gd name="connsiteX58" fmla="*/ 9024576 w 19324068"/>
              <a:gd name="connsiteY58" fmla="*/ 21072921 h 25508116"/>
              <a:gd name="connsiteX59" fmla="*/ 9217082 w 19324068"/>
              <a:gd name="connsiteY59" fmla="*/ 20302900 h 25508116"/>
              <a:gd name="connsiteX60" fmla="*/ 9409587 w 19324068"/>
              <a:gd name="connsiteY60" fmla="*/ 20206648 h 25508116"/>
              <a:gd name="connsiteX61" fmla="*/ 9698345 w 19324068"/>
              <a:gd name="connsiteY61" fmla="*/ 20447279 h 25508116"/>
              <a:gd name="connsiteX62" fmla="*/ 9553966 w 19324068"/>
              <a:gd name="connsiteY62" fmla="*/ 19869764 h 25508116"/>
              <a:gd name="connsiteX63" fmla="*/ 9938976 w 19324068"/>
              <a:gd name="connsiteY63" fmla="*/ 20062269 h 25508116"/>
              <a:gd name="connsiteX64" fmla="*/ 9650218 w 19324068"/>
              <a:gd name="connsiteY64" fmla="*/ 19725385 h 25508116"/>
              <a:gd name="connsiteX65" fmla="*/ 9168955 w 19324068"/>
              <a:gd name="connsiteY65" fmla="*/ 19436627 h 25508116"/>
              <a:gd name="connsiteX66" fmla="*/ 9024576 w 19324068"/>
              <a:gd name="connsiteY66" fmla="*/ 19292248 h 25508116"/>
              <a:gd name="connsiteX67" fmla="*/ 9602092 w 19324068"/>
              <a:gd name="connsiteY67" fmla="*/ 19147869 h 25508116"/>
              <a:gd name="connsiteX68" fmla="*/ 9842724 w 19324068"/>
              <a:gd name="connsiteY68" fmla="*/ 19244121 h 25508116"/>
              <a:gd name="connsiteX69" fmla="*/ 9698345 w 19324068"/>
              <a:gd name="connsiteY69" fmla="*/ 18955364 h 25508116"/>
              <a:gd name="connsiteX70" fmla="*/ 10372113 w 19324068"/>
              <a:gd name="connsiteY70" fmla="*/ 18762858 h 25508116"/>
              <a:gd name="connsiteX71" fmla="*/ 10564618 w 19324068"/>
              <a:gd name="connsiteY71" fmla="*/ 18281595 h 25508116"/>
              <a:gd name="connsiteX72" fmla="*/ 9938976 w 19324068"/>
              <a:gd name="connsiteY72" fmla="*/ 18474100 h 25508116"/>
              <a:gd name="connsiteX73" fmla="*/ 9217082 w 19324068"/>
              <a:gd name="connsiteY73" fmla="*/ 18666606 h 25508116"/>
              <a:gd name="connsiteX74" fmla="*/ 8735818 w 19324068"/>
              <a:gd name="connsiteY74" fmla="*/ 18859111 h 25508116"/>
              <a:gd name="connsiteX75" fmla="*/ 8591439 w 19324068"/>
              <a:gd name="connsiteY75" fmla="*/ 19003490 h 25508116"/>
              <a:gd name="connsiteX76" fmla="*/ 8350808 w 19324068"/>
              <a:gd name="connsiteY76" fmla="*/ 19003490 h 25508116"/>
              <a:gd name="connsiteX77" fmla="*/ 8254555 w 19324068"/>
              <a:gd name="connsiteY77" fmla="*/ 19147869 h 25508116"/>
              <a:gd name="connsiteX78" fmla="*/ 8013924 w 19324068"/>
              <a:gd name="connsiteY78" fmla="*/ 19195995 h 25508116"/>
              <a:gd name="connsiteX79" fmla="*/ 7725166 w 19324068"/>
              <a:gd name="connsiteY79" fmla="*/ 19388500 h 25508116"/>
              <a:gd name="connsiteX80" fmla="*/ 7195776 w 19324068"/>
              <a:gd name="connsiteY80" fmla="*/ 19388500 h 25508116"/>
              <a:gd name="connsiteX81" fmla="*/ 6907018 w 19324068"/>
              <a:gd name="connsiteY81" fmla="*/ 19773511 h 25508116"/>
              <a:gd name="connsiteX82" fmla="*/ 6666387 w 19324068"/>
              <a:gd name="connsiteY82" fmla="*/ 20206648 h 25508116"/>
              <a:gd name="connsiteX83" fmla="*/ 6810766 w 19324068"/>
              <a:gd name="connsiteY83" fmla="*/ 19581006 h 25508116"/>
              <a:gd name="connsiteX84" fmla="*/ 6473882 w 19324068"/>
              <a:gd name="connsiteY84" fmla="*/ 20014143 h 25508116"/>
              <a:gd name="connsiteX85" fmla="*/ 6185124 w 19324068"/>
              <a:gd name="connsiteY85" fmla="*/ 20158521 h 25508116"/>
              <a:gd name="connsiteX86" fmla="*/ 6040745 w 19324068"/>
              <a:gd name="connsiteY86" fmla="*/ 20399153 h 25508116"/>
              <a:gd name="connsiteX87" fmla="*/ 5896366 w 19324068"/>
              <a:gd name="connsiteY87" fmla="*/ 20158521 h 25508116"/>
              <a:gd name="connsiteX88" fmla="*/ 5655734 w 19324068"/>
              <a:gd name="connsiteY88" fmla="*/ 20062269 h 25508116"/>
              <a:gd name="connsiteX89" fmla="*/ 5655734 w 19324068"/>
              <a:gd name="connsiteY89" fmla="*/ 20110395 h 25508116"/>
              <a:gd name="connsiteX90" fmla="*/ 5126345 w 19324068"/>
              <a:gd name="connsiteY90" fmla="*/ 20062269 h 25508116"/>
              <a:gd name="connsiteX91" fmla="*/ 5030092 w 19324068"/>
              <a:gd name="connsiteY91" fmla="*/ 20302900 h 25508116"/>
              <a:gd name="connsiteX92" fmla="*/ 4693208 w 19324068"/>
              <a:gd name="connsiteY92" fmla="*/ 20254774 h 25508116"/>
              <a:gd name="connsiteX93" fmla="*/ 3971313 w 19324068"/>
              <a:gd name="connsiteY93" fmla="*/ 20254774 h 25508116"/>
              <a:gd name="connsiteX94" fmla="*/ 3682555 w 19324068"/>
              <a:gd name="connsiteY94" fmla="*/ 20206648 h 25508116"/>
              <a:gd name="connsiteX95" fmla="*/ 3345671 w 19324068"/>
              <a:gd name="connsiteY95" fmla="*/ 20062269 h 25508116"/>
              <a:gd name="connsiteX96" fmla="*/ 3586303 w 19324068"/>
              <a:gd name="connsiteY96" fmla="*/ 19917890 h 25508116"/>
              <a:gd name="connsiteX97" fmla="*/ 3153166 w 19324068"/>
              <a:gd name="connsiteY97" fmla="*/ 19773511 h 25508116"/>
              <a:gd name="connsiteX98" fmla="*/ 3345671 w 19324068"/>
              <a:gd name="connsiteY98" fmla="*/ 19677258 h 25508116"/>
              <a:gd name="connsiteX99" fmla="*/ 3730682 w 19324068"/>
              <a:gd name="connsiteY99" fmla="*/ 19773511 h 25508116"/>
              <a:gd name="connsiteX100" fmla="*/ 3875061 w 19324068"/>
              <a:gd name="connsiteY100" fmla="*/ 19677258 h 25508116"/>
              <a:gd name="connsiteX101" fmla="*/ 3441924 w 19324068"/>
              <a:gd name="connsiteY101" fmla="*/ 19581006 h 25508116"/>
              <a:gd name="connsiteX102" fmla="*/ 2768155 w 19324068"/>
              <a:gd name="connsiteY102" fmla="*/ 19532879 h 25508116"/>
              <a:gd name="connsiteX103" fmla="*/ 2383145 w 19324068"/>
              <a:gd name="connsiteY103" fmla="*/ 20110395 h 25508116"/>
              <a:gd name="connsiteX104" fmla="*/ 2286892 w 19324068"/>
              <a:gd name="connsiteY104" fmla="*/ 20206648 h 25508116"/>
              <a:gd name="connsiteX105" fmla="*/ 1950008 w 19324068"/>
              <a:gd name="connsiteY105" fmla="*/ 20014143 h 25508116"/>
              <a:gd name="connsiteX106" fmla="*/ 1998134 w 19324068"/>
              <a:gd name="connsiteY106" fmla="*/ 20447279 h 25508116"/>
              <a:gd name="connsiteX107" fmla="*/ 1468745 w 19324068"/>
              <a:gd name="connsiteY107" fmla="*/ 20976669 h 25508116"/>
              <a:gd name="connsiteX108" fmla="*/ 1276239 w 19324068"/>
              <a:gd name="connsiteY108" fmla="*/ 21265427 h 25508116"/>
              <a:gd name="connsiteX109" fmla="*/ 1372492 w 19324068"/>
              <a:gd name="connsiteY109" fmla="*/ 21506058 h 25508116"/>
              <a:gd name="connsiteX110" fmla="*/ 1276239 w 19324068"/>
              <a:gd name="connsiteY110" fmla="*/ 21650437 h 25508116"/>
              <a:gd name="connsiteX111" fmla="*/ 1372492 w 19324068"/>
              <a:gd name="connsiteY111" fmla="*/ 22035448 h 25508116"/>
              <a:gd name="connsiteX112" fmla="*/ 891229 w 19324068"/>
              <a:gd name="connsiteY112" fmla="*/ 22179827 h 25508116"/>
              <a:gd name="connsiteX113" fmla="*/ 361839 w 19324068"/>
              <a:gd name="connsiteY113" fmla="*/ 22612964 h 25508116"/>
              <a:gd name="connsiteX114" fmla="*/ 24955 w 19324068"/>
              <a:gd name="connsiteY114" fmla="*/ 23046100 h 25508116"/>
              <a:gd name="connsiteX115" fmla="*/ 24955 w 19324068"/>
              <a:gd name="connsiteY115" fmla="*/ 3314311 h 25508116"/>
              <a:gd name="connsiteX116" fmla="*/ 73082 w 19324068"/>
              <a:gd name="connsiteY116" fmla="*/ 3362437 h 25508116"/>
              <a:gd name="connsiteX0" fmla="*/ 73082 w 18024197"/>
              <a:gd name="connsiteY0" fmla="*/ 3362437 h 25508116"/>
              <a:gd name="connsiteX1" fmla="*/ 433754 w 18024197"/>
              <a:gd name="connsiteY1" fmla="*/ 3557870 h 25508116"/>
              <a:gd name="connsiteX2" fmla="*/ 354885 w 18024197"/>
              <a:gd name="connsiteY2" fmla="*/ 3249349 h 25508116"/>
              <a:gd name="connsiteX3" fmla="*/ 169334 w 18024197"/>
              <a:gd name="connsiteY3" fmla="*/ 3060321 h 25508116"/>
              <a:gd name="connsiteX4" fmla="*/ 37582 w 18024197"/>
              <a:gd name="connsiteY4" fmla="*/ 2999569 h 25508116"/>
              <a:gd name="connsiteX5" fmla="*/ 68873 w 18024197"/>
              <a:gd name="connsiteY5" fmla="*/ 2829205 h 25508116"/>
              <a:gd name="connsiteX6" fmla="*/ 121208 w 18024197"/>
              <a:gd name="connsiteY6" fmla="*/ 2784921 h 25508116"/>
              <a:gd name="connsiteX7" fmla="*/ 190561 w 18024197"/>
              <a:gd name="connsiteY7" fmla="*/ 2690133 h 25508116"/>
              <a:gd name="connsiteX8" fmla="*/ 206481 w 18024197"/>
              <a:gd name="connsiteY8" fmla="*/ 2547767 h 25508116"/>
              <a:gd name="connsiteX9" fmla="*/ 173177 w 18024197"/>
              <a:gd name="connsiteY9" fmla="*/ 2387651 h 25508116"/>
              <a:gd name="connsiteX10" fmla="*/ 194038 w 18024197"/>
              <a:gd name="connsiteY10" fmla="*/ 2238148 h 25508116"/>
              <a:gd name="connsiteX11" fmla="*/ 196051 w 18024197"/>
              <a:gd name="connsiteY11" fmla="*/ 2097795 h 25508116"/>
              <a:gd name="connsiteX12" fmla="*/ 100164 w 18024197"/>
              <a:gd name="connsiteY12" fmla="*/ 2001725 h 25508116"/>
              <a:gd name="connsiteX13" fmla="*/ 24955 w 18024197"/>
              <a:gd name="connsiteY13" fmla="*/ 1966774 h 25508116"/>
              <a:gd name="connsiteX14" fmla="*/ 38862 w 18024197"/>
              <a:gd name="connsiteY14" fmla="*/ 1236828 h 25508116"/>
              <a:gd name="connsiteX15" fmla="*/ 68873 w 18024197"/>
              <a:gd name="connsiteY15" fmla="*/ 1226397 h 25508116"/>
              <a:gd name="connsiteX16" fmla="*/ 228806 w 18024197"/>
              <a:gd name="connsiteY16" fmla="*/ 1243781 h 25508116"/>
              <a:gd name="connsiteX17" fmla="*/ 301819 w 18024197"/>
              <a:gd name="connsiteY17" fmla="*/ 1042127 h 25508116"/>
              <a:gd name="connsiteX18" fmla="*/ 364767 w 18024197"/>
              <a:gd name="connsiteY18" fmla="*/ 698838 h 25508116"/>
              <a:gd name="connsiteX19" fmla="*/ 674386 w 18024197"/>
              <a:gd name="connsiteY19" fmla="*/ 659861 h 25508116"/>
              <a:gd name="connsiteX20" fmla="*/ 1101484 w 18024197"/>
              <a:gd name="connsiteY20" fmla="*/ 604049 h 25508116"/>
              <a:gd name="connsiteX21" fmla="*/ 1515041 w 18024197"/>
              <a:gd name="connsiteY21" fmla="*/ 611735 h 25508116"/>
              <a:gd name="connsiteX22" fmla="*/ 1748170 w 18024197"/>
              <a:gd name="connsiteY22" fmla="*/ 732691 h 25508116"/>
              <a:gd name="connsiteX23" fmla="*/ 1953485 w 18024197"/>
              <a:gd name="connsiteY23" fmla="*/ 743304 h 25508116"/>
              <a:gd name="connsiteX24" fmla="*/ 1974163 w 18024197"/>
              <a:gd name="connsiteY24" fmla="*/ 624910 h 25508116"/>
              <a:gd name="connsiteX25" fmla="*/ 1582381 w 18024197"/>
              <a:gd name="connsiteY25" fmla="*/ 235508 h 25508116"/>
              <a:gd name="connsiteX26" fmla="*/ 1095994 w 18024197"/>
              <a:gd name="connsiteY26" fmla="*/ 205314 h 25508116"/>
              <a:gd name="connsiteX27" fmla="*/ 927644 w 18024197"/>
              <a:gd name="connsiteY27" fmla="*/ 58191 h 25508116"/>
              <a:gd name="connsiteX28" fmla="*/ 1179987 w 18024197"/>
              <a:gd name="connsiteY28" fmla="*/ 41721 h 25508116"/>
              <a:gd name="connsiteX29" fmla="*/ 2292198 w 18024197"/>
              <a:gd name="connsiteY29" fmla="*/ 26167 h 25508116"/>
              <a:gd name="connsiteX30" fmla="*/ 2426147 w 18024197"/>
              <a:gd name="connsiteY30" fmla="*/ 37330 h 25508116"/>
              <a:gd name="connsiteX31" fmla="*/ 2565219 w 18024197"/>
              <a:gd name="connsiteY31" fmla="*/ 521887 h 25508116"/>
              <a:gd name="connsiteX32" fmla="*/ 2785173 w 18024197"/>
              <a:gd name="connsiteY32" fmla="*/ 421425 h 25508116"/>
              <a:gd name="connsiteX33" fmla="*/ 2875753 w 18024197"/>
              <a:gd name="connsiteY33" fmla="*/ 247035 h 25508116"/>
              <a:gd name="connsiteX34" fmla="*/ 3017204 w 18024197"/>
              <a:gd name="connsiteY34" fmla="*/ 200740 h 25508116"/>
              <a:gd name="connsiteX35" fmla="*/ 3211906 w 18024197"/>
              <a:gd name="connsiteY35" fmla="*/ 214647 h 25508116"/>
              <a:gd name="connsiteX36" fmla="*/ 3295349 w 18024197"/>
              <a:gd name="connsiteY36" fmla="*/ 357196 h 25508116"/>
              <a:gd name="connsiteX37" fmla="*/ 3413560 w 18024197"/>
              <a:gd name="connsiteY37" fmla="*/ 305044 h 25508116"/>
              <a:gd name="connsiteX38" fmla="*/ 3632599 w 18024197"/>
              <a:gd name="connsiteY38" fmla="*/ 165972 h 25508116"/>
              <a:gd name="connsiteX39" fmla="*/ 3726473 w 18024197"/>
              <a:gd name="connsiteY39" fmla="*/ 54714 h 25508116"/>
              <a:gd name="connsiteX40" fmla="*/ 3872133 w 18024197"/>
              <a:gd name="connsiteY40" fmla="*/ 0 h 25508116"/>
              <a:gd name="connsiteX41" fmla="*/ 17976071 w 18024197"/>
              <a:gd name="connsiteY41" fmla="*/ 41721 h 25508116"/>
              <a:gd name="connsiteX42" fmla="*/ 18024197 w 18024197"/>
              <a:gd name="connsiteY42" fmla="*/ 23719869 h 25508116"/>
              <a:gd name="connsiteX43" fmla="*/ 11527145 w 18024197"/>
              <a:gd name="connsiteY43" fmla="*/ 23767995 h 25508116"/>
              <a:gd name="connsiteX44" fmla="*/ 11094008 w 18024197"/>
              <a:gd name="connsiteY44" fmla="*/ 23238606 h 25508116"/>
              <a:gd name="connsiteX45" fmla="*/ 10612745 w 18024197"/>
              <a:gd name="connsiteY45" fmla="*/ 22853595 h 25508116"/>
              <a:gd name="connsiteX46" fmla="*/ 10179608 w 18024197"/>
              <a:gd name="connsiteY46" fmla="*/ 22564837 h 25508116"/>
              <a:gd name="connsiteX47" fmla="*/ 9794597 w 18024197"/>
              <a:gd name="connsiteY47" fmla="*/ 22516711 h 25508116"/>
              <a:gd name="connsiteX48" fmla="*/ 9602092 w 18024197"/>
              <a:gd name="connsiteY48" fmla="*/ 22276079 h 25508116"/>
              <a:gd name="connsiteX49" fmla="*/ 9361461 w 18024197"/>
              <a:gd name="connsiteY49" fmla="*/ 22035448 h 25508116"/>
              <a:gd name="connsiteX50" fmla="*/ 9072703 w 18024197"/>
              <a:gd name="connsiteY50" fmla="*/ 22035448 h 25508116"/>
              <a:gd name="connsiteX51" fmla="*/ 8880197 w 18024197"/>
              <a:gd name="connsiteY51" fmla="*/ 21698564 h 25508116"/>
              <a:gd name="connsiteX52" fmla="*/ 8495187 w 18024197"/>
              <a:gd name="connsiteY52" fmla="*/ 21506058 h 25508116"/>
              <a:gd name="connsiteX53" fmla="*/ 8158303 w 18024197"/>
              <a:gd name="connsiteY53" fmla="*/ 21506058 h 25508116"/>
              <a:gd name="connsiteX54" fmla="*/ 8110176 w 18024197"/>
              <a:gd name="connsiteY54" fmla="*/ 21361679 h 25508116"/>
              <a:gd name="connsiteX55" fmla="*/ 8591439 w 18024197"/>
              <a:gd name="connsiteY55" fmla="*/ 21313553 h 25508116"/>
              <a:gd name="connsiteX56" fmla="*/ 8254555 w 18024197"/>
              <a:gd name="connsiteY56" fmla="*/ 21121048 h 25508116"/>
              <a:gd name="connsiteX57" fmla="*/ 8543313 w 18024197"/>
              <a:gd name="connsiteY57" fmla="*/ 21024795 h 25508116"/>
              <a:gd name="connsiteX58" fmla="*/ 9024576 w 18024197"/>
              <a:gd name="connsiteY58" fmla="*/ 21072921 h 25508116"/>
              <a:gd name="connsiteX59" fmla="*/ 9217082 w 18024197"/>
              <a:gd name="connsiteY59" fmla="*/ 20302900 h 25508116"/>
              <a:gd name="connsiteX60" fmla="*/ 9409587 w 18024197"/>
              <a:gd name="connsiteY60" fmla="*/ 20206648 h 25508116"/>
              <a:gd name="connsiteX61" fmla="*/ 9698345 w 18024197"/>
              <a:gd name="connsiteY61" fmla="*/ 20447279 h 25508116"/>
              <a:gd name="connsiteX62" fmla="*/ 9553966 w 18024197"/>
              <a:gd name="connsiteY62" fmla="*/ 19869764 h 25508116"/>
              <a:gd name="connsiteX63" fmla="*/ 9938976 w 18024197"/>
              <a:gd name="connsiteY63" fmla="*/ 20062269 h 25508116"/>
              <a:gd name="connsiteX64" fmla="*/ 9650218 w 18024197"/>
              <a:gd name="connsiteY64" fmla="*/ 19725385 h 25508116"/>
              <a:gd name="connsiteX65" fmla="*/ 9168955 w 18024197"/>
              <a:gd name="connsiteY65" fmla="*/ 19436627 h 25508116"/>
              <a:gd name="connsiteX66" fmla="*/ 9024576 w 18024197"/>
              <a:gd name="connsiteY66" fmla="*/ 19292248 h 25508116"/>
              <a:gd name="connsiteX67" fmla="*/ 9602092 w 18024197"/>
              <a:gd name="connsiteY67" fmla="*/ 19147869 h 25508116"/>
              <a:gd name="connsiteX68" fmla="*/ 9842724 w 18024197"/>
              <a:gd name="connsiteY68" fmla="*/ 19244121 h 25508116"/>
              <a:gd name="connsiteX69" fmla="*/ 9698345 w 18024197"/>
              <a:gd name="connsiteY69" fmla="*/ 18955364 h 25508116"/>
              <a:gd name="connsiteX70" fmla="*/ 10372113 w 18024197"/>
              <a:gd name="connsiteY70" fmla="*/ 18762858 h 25508116"/>
              <a:gd name="connsiteX71" fmla="*/ 10564618 w 18024197"/>
              <a:gd name="connsiteY71" fmla="*/ 18281595 h 25508116"/>
              <a:gd name="connsiteX72" fmla="*/ 9938976 w 18024197"/>
              <a:gd name="connsiteY72" fmla="*/ 18474100 h 25508116"/>
              <a:gd name="connsiteX73" fmla="*/ 9217082 w 18024197"/>
              <a:gd name="connsiteY73" fmla="*/ 18666606 h 25508116"/>
              <a:gd name="connsiteX74" fmla="*/ 8735818 w 18024197"/>
              <a:gd name="connsiteY74" fmla="*/ 18859111 h 25508116"/>
              <a:gd name="connsiteX75" fmla="*/ 8591439 w 18024197"/>
              <a:gd name="connsiteY75" fmla="*/ 19003490 h 25508116"/>
              <a:gd name="connsiteX76" fmla="*/ 8350808 w 18024197"/>
              <a:gd name="connsiteY76" fmla="*/ 19003490 h 25508116"/>
              <a:gd name="connsiteX77" fmla="*/ 8254555 w 18024197"/>
              <a:gd name="connsiteY77" fmla="*/ 19147869 h 25508116"/>
              <a:gd name="connsiteX78" fmla="*/ 8013924 w 18024197"/>
              <a:gd name="connsiteY78" fmla="*/ 19195995 h 25508116"/>
              <a:gd name="connsiteX79" fmla="*/ 7725166 w 18024197"/>
              <a:gd name="connsiteY79" fmla="*/ 19388500 h 25508116"/>
              <a:gd name="connsiteX80" fmla="*/ 7195776 w 18024197"/>
              <a:gd name="connsiteY80" fmla="*/ 19388500 h 25508116"/>
              <a:gd name="connsiteX81" fmla="*/ 6907018 w 18024197"/>
              <a:gd name="connsiteY81" fmla="*/ 19773511 h 25508116"/>
              <a:gd name="connsiteX82" fmla="*/ 6666387 w 18024197"/>
              <a:gd name="connsiteY82" fmla="*/ 20206648 h 25508116"/>
              <a:gd name="connsiteX83" fmla="*/ 6810766 w 18024197"/>
              <a:gd name="connsiteY83" fmla="*/ 19581006 h 25508116"/>
              <a:gd name="connsiteX84" fmla="*/ 6473882 w 18024197"/>
              <a:gd name="connsiteY84" fmla="*/ 20014143 h 25508116"/>
              <a:gd name="connsiteX85" fmla="*/ 6185124 w 18024197"/>
              <a:gd name="connsiteY85" fmla="*/ 20158521 h 25508116"/>
              <a:gd name="connsiteX86" fmla="*/ 6040745 w 18024197"/>
              <a:gd name="connsiteY86" fmla="*/ 20399153 h 25508116"/>
              <a:gd name="connsiteX87" fmla="*/ 5896366 w 18024197"/>
              <a:gd name="connsiteY87" fmla="*/ 20158521 h 25508116"/>
              <a:gd name="connsiteX88" fmla="*/ 5655734 w 18024197"/>
              <a:gd name="connsiteY88" fmla="*/ 20062269 h 25508116"/>
              <a:gd name="connsiteX89" fmla="*/ 5655734 w 18024197"/>
              <a:gd name="connsiteY89" fmla="*/ 20110395 h 25508116"/>
              <a:gd name="connsiteX90" fmla="*/ 5126345 w 18024197"/>
              <a:gd name="connsiteY90" fmla="*/ 20062269 h 25508116"/>
              <a:gd name="connsiteX91" fmla="*/ 5030092 w 18024197"/>
              <a:gd name="connsiteY91" fmla="*/ 20302900 h 25508116"/>
              <a:gd name="connsiteX92" fmla="*/ 4693208 w 18024197"/>
              <a:gd name="connsiteY92" fmla="*/ 20254774 h 25508116"/>
              <a:gd name="connsiteX93" fmla="*/ 3971313 w 18024197"/>
              <a:gd name="connsiteY93" fmla="*/ 20254774 h 25508116"/>
              <a:gd name="connsiteX94" fmla="*/ 3682555 w 18024197"/>
              <a:gd name="connsiteY94" fmla="*/ 20206648 h 25508116"/>
              <a:gd name="connsiteX95" fmla="*/ 3345671 w 18024197"/>
              <a:gd name="connsiteY95" fmla="*/ 20062269 h 25508116"/>
              <a:gd name="connsiteX96" fmla="*/ 3586303 w 18024197"/>
              <a:gd name="connsiteY96" fmla="*/ 19917890 h 25508116"/>
              <a:gd name="connsiteX97" fmla="*/ 3153166 w 18024197"/>
              <a:gd name="connsiteY97" fmla="*/ 19773511 h 25508116"/>
              <a:gd name="connsiteX98" fmla="*/ 3345671 w 18024197"/>
              <a:gd name="connsiteY98" fmla="*/ 19677258 h 25508116"/>
              <a:gd name="connsiteX99" fmla="*/ 3730682 w 18024197"/>
              <a:gd name="connsiteY99" fmla="*/ 19773511 h 25508116"/>
              <a:gd name="connsiteX100" fmla="*/ 3875061 w 18024197"/>
              <a:gd name="connsiteY100" fmla="*/ 19677258 h 25508116"/>
              <a:gd name="connsiteX101" fmla="*/ 3441924 w 18024197"/>
              <a:gd name="connsiteY101" fmla="*/ 19581006 h 25508116"/>
              <a:gd name="connsiteX102" fmla="*/ 2768155 w 18024197"/>
              <a:gd name="connsiteY102" fmla="*/ 19532879 h 25508116"/>
              <a:gd name="connsiteX103" fmla="*/ 2383145 w 18024197"/>
              <a:gd name="connsiteY103" fmla="*/ 20110395 h 25508116"/>
              <a:gd name="connsiteX104" fmla="*/ 2286892 w 18024197"/>
              <a:gd name="connsiteY104" fmla="*/ 20206648 h 25508116"/>
              <a:gd name="connsiteX105" fmla="*/ 1950008 w 18024197"/>
              <a:gd name="connsiteY105" fmla="*/ 20014143 h 25508116"/>
              <a:gd name="connsiteX106" fmla="*/ 1998134 w 18024197"/>
              <a:gd name="connsiteY106" fmla="*/ 20447279 h 25508116"/>
              <a:gd name="connsiteX107" fmla="*/ 1468745 w 18024197"/>
              <a:gd name="connsiteY107" fmla="*/ 20976669 h 25508116"/>
              <a:gd name="connsiteX108" fmla="*/ 1276239 w 18024197"/>
              <a:gd name="connsiteY108" fmla="*/ 21265427 h 25508116"/>
              <a:gd name="connsiteX109" fmla="*/ 1372492 w 18024197"/>
              <a:gd name="connsiteY109" fmla="*/ 21506058 h 25508116"/>
              <a:gd name="connsiteX110" fmla="*/ 1276239 w 18024197"/>
              <a:gd name="connsiteY110" fmla="*/ 21650437 h 25508116"/>
              <a:gd name="connsiteX111" fmla="*/ 1372492 w 18024197"/>
              <a:gd name="connsiteY111" fmla="*/ 22035448 h 25508116"/>
              <a:gd name="connsiteX112" fmla="*/ 891229 w 18024197"/>
              <a:gd name="connsiteY112" fmla="*/ 22179827 h 25508116"/>
              <a:gd name="connsiteX113" fmla="*/ 361839 w 18024197"/>
              <a:gd name="connsiteY113" fmla="*/ 22612964 h 25508116"/>
              <a:gd name="connsiteX114" fmla="*/ 24955 w 18024197"/>
              <a:gd name="connsiteY114" fmla="*/ 23046100 h 25508116"/>
              <a:gd name="connsiteX115" fmla="*/ 24955 w 18024197"/>
              <a:gd name="connsiteY115" fmla="*/ 3314311 h 25508116"/>
              <a:gd name="connsiteX116" fmla="*/ 73082 w 18024197"/>
              <a:gd name="connsiteY116" fmla="*/ 3362437 h 25508116"/>
              <a:gd name="connsiteX0" fmla="*/ 73082 w 19014830"/>
              <a:gd name="connsiteY0" fmla="*/ 5077589 h 27141259"/>
              <a:gd name="connsiteX1" fmla="*/ 433754 w 19014830"/>
              <a:gd name="connsiteY1" fmla="*/ 5273022 h 27141259"/>
              <a:gd name="connsiteX2" fmla="*/ 354885 w 19014830"/>
              <a:gd name="connsiteY2" fmla="*/ 4964501 h 27141259"/>
              <a:gd name="connsiteX3" fmla="*/ 169334 w 19014830"/>
              <a:gd name="connsiteY3" fmla="*/ 4775473 h 27141259"/>
              <a:gd name="connsiteX4" fmla="*/ 37582 w 19014830"/>
              <a:gd name="connsiteY4" fmla="*/ 4714721 h 27141259"/>
              <a:gd name="connsiteX5" fmla="*/ 68873 w 19014830"/>
              <a:gd name="connsiteY5" fmla="*/ 4544357 h 27141259"/>
              <a:gd name="connsiteX6" fmla="*/ 121208 w 19014830"/>
              <a:gd name="connsiteY6" fmla="*/ 4500073 h 27141259"/>
              <a:gd name="connsiteX7" fmla="*/ 190561 w 19014830"/>
              <a:gd name="connsiteY7" fmla="*/ 4405285 h 27141259"/>
              <a:gd name="connsiteX8" fmla="*/ 206481 w 19014830"/>
              <a:gd name="connsiteY8" fmla="*/ 4262919 h 27141259"/>
              <a:gd name="connsiteX9" fmla="*/ 173177 w 19014830"/>
              <a:gd name="connsiteY9" fmla="*/ 4102803 h 27141259"/>
              <a:gd name="connsiteX10" fmla="*/ 194038 w 19014830"/>
              <a:gd name="connsiteY10" fmla="*/ 3953300 h 27141259"/>
              <a:gd name="connsiteX11" fmla="*/ 196051 w 19014830"/>
              <a:gd name="connsiteY11" fmla="*/ 3812947 h 27141259"/>
              <a:gd name="connsiteX12" fmla="*/ 100164 w 19014830"/>
              <a:gd name="connsiteY12" fmla="*/ 3716877 h 27141259"/>
              <a:gd name="connsiteX13" fmla="*/ 24955 w 19014830"/>
              <a:gd name="connsiteY13" fmla="*/ 3681926 h 27141259"/>
              <a:gd name="connsiteX14" fmla="*/ 38862 w 19014830"/>
              <a:gd name="connsiteY14" fmla="*/ 2951980 h 27141259"/>
              <a:gd name="connsiteX15" fmla="*/ 68873 w 19014830"/>
              <a:gd name="connsiteY15" fmla="*/ 2941549 h 27141259"/>
              <a:gd name="connsiteX16" fmla="*/ 228806 w 19014830"/>
              <a:gd name="connsiteY16" fmla="*/ 2958933 h 27141259"/>
              <a:gd name="connsiteX17" fmla="*/ 301819 w 19014830"/>
              <a:gd name="connsiteY17" fmla="*/ 2757279 h 27141259"/>
              <a:gd name="connsiteX18" fmla="*/ 364767 w 19014830"/>
              <a:gd name="connsiteY18" fmla="*/ 2413990 h 27141259"/>
              <a:gd name="connsiteX19" fmla="*/ 674386 w 19014830"/>
              <a:gd name="connsiteY19" fmla="*/ 2375013 h 27141259"/>
              <a:gd name="connsiteX20" fmla="*/ 1101484 w 19014830"/>
              <a:gd name="connsiteY20" fmla="*/ 2319201 h 27141259"/>
              <a:gd name="connsiteX21" fmla="*/ 1515041 w 19014830"/>
              <a:gd name="connsiteY21" fmla="*/ 2326887 h 27141259"/>
              <a:gd name="connsiteX22" fmla="*/ 1748170 w 19014830"/>
              <a:gd name="connsiteY22" fmla="*/ 2447843 h 27141259"/>
              <a:gd name="connsiteX23" fmla="*/ 1953485 w 19014830"/>
              <a:gd name="connsiteY23" fmla="*/ 2458456 h 27141259"/>
              <a:gd name="connsiteX24" fmla="*/ 1974163 w 19014830"/>
              <a:gd name="connsiteY24" fmla="*/ 2340062 h 27141259"/>
              <a:gd name="connsiteX25" fmla="*/ 1582381 w 19014830"/>
              <a:gd name="connsiteY25" fmla="*/ 1950660 h 27141259"/>
              <a:gd name="connsiteX26" fmla="*/ 1095994 w 19014830"/>
              <a:gd name="connsiteY26" fmla="*/ 1920466 h 27141259"/>
              <a:gd name="connsiteX27" fmla="*/ 927644 w 19014830"/>
              <a:gd name="connsiteY27" fmla="*/ 1773343 h 27141259"/>
              <a:gd name="connsiteX28" fmla="*/ 1179987 w 19014830"/>
              <a:gd name="connsiteY28" fmla="*/ 1756873 h 27141259"/>
              <a:gd name="connsiteX29" fmla="*/ 2292198 w 19014830"/>
              <a:gd name="connsiteY29" fmla="*/ 1741319 h 27141259"/>
              <a:gd name="connsiteX30" fmla="*/ 2426147 w 19014830"/>
              <a:gd name="connsiteY30" fmla="*/ 1752482 h 27141259"/>
              <a:gd name="connsiteX31" fmla="*/ 2565219 w 19014830"/>
              <a:gd name="connsiteY31" fmla="*/ 2237039 h 27141259"/>
              <a:gd name="connsiteX32" fmla="*/ 2785173 w 19014830"/>
              <a:gd name="connsiteY32" fmla="*/ 2136577 h 27141259"/>
              <a:gd name="connsiteX33" fmla="*/ 2875753 w 19014830"/>
              <a:gd name="connsiteY33" fmla="*/ 1962187 h 27141259"/>
              <a:gd name="connsiteX34" fmla="*/ 3017204 w 19014830"/>
              <a:gd name="connsiteY34" fmla="*/ 1915892 h 27141259"/>
              <a:gd name="connsiteX35" fmla="*/ 3211906 w 19014830"/>
              <a:gd name="connsiteY35" fmla="*/ 1929799 h 27141259"/>
              <a:gd name="connsiteX36" fmla="*/ 3295349 w 19014830"/>
              <a:gd name="connsiteY36" fmla="*/ 2072348 h 27141259"/>
              <a:gd name="connsiteX37" fmla="*/ 3413560 w 19014830"/>
              <a:gd name="connsiteY37" fmla="*/ 2020196 h 27141259"/>
              <a:gd name="connsiteX38" fmla="*/ 3632599 w 19014830"/>
              <a:gd name="connsiteY38" fmla="*/ 1881124 h 27141259"/>
              <a:gd name="connsiteX39" fmla="*/ 3726473 w 19014830"/>
              <a:gd name="connsiteY39" fmla="*/ 1769866 h 27141259"/>
              <a:gd name="connsiteX40" fmla="*/ 3872133 w 19014830"/>
              <a:gd name="connsiteY40" fmla="*/ 1715152 h 27141259"/>
              <a:gd name="connsiteX41" fmla="*/ 17976071 w 19014830"/>
              <a:gd name="connsiteY41" fmla="*/ 1756873 h 27141259"/>
              <a:gd name="connsiteX42" fmla="*/ 17952944 w 19014830"/>
              <a:gd name="connsiteY42" fmla="*/ 25328142 h 27141259"/>
              <a:gd name="connsiteX43" fmla="*/ 11527145 w 19014830"/>
              <a:gd name="connsiteY43" fmla="*/ 25483147 h 27141259"/>
              <a:gd name="connsiteX44" fmla="*/ 11094008 w 19014830"/>
              <a:gd name="connsiteY44" fmla="*/ 24953758 h 27141259"/>
              <a:gd name="connsiteX45" fmla="*/ 10612745 w 19014830"/>
              <a:gd name="connsiteY45" fmla="*/ 24568747 h 27141259"/>
              <a:gd name="connsiteX46" fmla="*/ 10179608 w 19014830"/>
              <a:gd name="connsiteY46" fmla="*/ 24279989 h 27141259"/>
              <a:gd name="connsiteX47" fmla="*/ 9794597 w 19014830"/>
              <a:gd name="connsiteY47" fmla="*/ 24231863 h 27141259"/>
              <a:gd name="connsiteX48" fmla="*/ 9602092 w 19014830"/>
              <a:gd name="connsiteY48" fmla="*/ 23991231 h 27141259"/>
              <a:gd name="connsiteX49" fmla="*/ 9361461 w 19014830"/>
              <a:gd name="connsiteY49" fmla="*/ 23750600 h 27141259"/>
              <a:gd name="connsiteX50" fmla="*/ 9072703 w 19014830"/>
              <a:gd name="connsiteY50" fmla="*/ 23750600 h 27141259"/>
              <a:gd name="connsiteX51" fmla="*/ 8880197 w 19014830"/>
              <a:gd name="connsiteY51" fmla="*/ 23413716 h 27141259"/>
              <a:gd name="connsiteX52" fmla="*/ 8495187 w 19014830"/>
              <a:gd name="connsiteY52" fmla="*/ 23221210 h 27141259"/>
              <a:gd name="connsiteX53" fmla="*/ 8158303 w 19014830"/>
              <a:gd name="connsiteY53" fmla="*/ 23221210 h 27141259"/>
              <a:gd name="connsiteX54" fmla="*/ 8110176 w 19014830"/>
              <a:gd name="connsiteY54" fmla="*/ 23076831 h 27141259"/>
              <a:gd name="connsiteX55" fmla="*/ 8591439 w 19014830"/>
              <a:gd name="connsiteY55" fmla="*/ 23028705 h 27141259"/>
              <a:gd name="connsiteX56" fmla="*/ 8254555 w 19014830"/>
              <a:gd name="connsiteY56" fmla="*/ 22836200 h 27141259"/>
              <a:gd name="connsiteX57" fmla="*/ 8543313 w 19014830"/>
              <a:gd name="connsiteY57" fmla="*/ 22739947 h 27141259"/>
              <a:gd name="connsiteX58" fmla="*/ 9024576 w 19014830"/>
              <a:gd name="connsiteY58" fmla="*/ 22788073 h 27141259"/>
              <a:gd name="connsiteX59" fmla="*/ 9217082 w 19014830"/>
              <a:gd name="connsiteY59" fmla="*/ 22018052 h 27141259"/>
              <a:gd name="connsiteX60" fmla="*/ 9409587 w 19014830"/>
              <a:gd name="connsiteY60" fmla="*/ 21921800 h 27141259"/>
              <a:gd name="connsiteX61" fmla="*/ 9698345 w 19014830"/>
              <a:gd name="connsiteY61" fmla="*/ 22162431 h 27141259"/>
              <a:gd name="connsiteX62" fmla="*/ 9553966 w 19014830"/>
              <a:gd name="connsiteY62" fmla="*/ 21584916 h 27141259"/>
              <a:gd name="connsiteX63" fmla="*/ 9938976 w 19014830"/>
              <a:gd name="connsiteY63" fmla="*/ 21777421 h 27141259"/>
              <a:gd name="connsiteX64" fmla="*/ 9650218 w 19014830"/>
              <a:gd name="connsiteY64" fmla="*/ 21440537 h 27141259"/>
              <a:gd name="connsiteX65" fmla="*/ 9168955 w 19014830"/>
              <a:gd name="connsiteY65" fmla="*/ 21151779 h 27141259"/>
              <a:gd name="connsiteX66" fmla="*/ 9024576 w 19014830"/>
              <a:gd name="connsiteY66" fmla="*/ 21007400 h 27141259"/>
              <a:gd name="connsiteX67" fmla="*/ 9602092 w 19014830"/>
              <a:gd name="connsiteY67" fmla="*/ 20863021 h 27141259"/>
              <a:gd name="connsiteX68" fmla="*/ 9842724 w 19014830"/>
              <a:gd name="connsiteY68" fmla="*/ 20959273 h 27141259"/>
              <a:gd name="connsiteX69" fmla="*/ 9698345 w 19014830"/>
              <a:gd name="connsiteY69" fmla="*/ 20670516 h 27141259"/>
              <a:gd name="connsiteX70" fmla="*/ 10372113 w 19014830"/>
              <a:gd name="connsiteY70" fmla="*/ 20478010 h 27141259"/>
              <a:gd name="connsiteX71" fmla="*/ 10564618 w 19014830"/>
              <a:gd name="connsiteY71" fmla="*/ 19996747 h 27141259"/>
              <a:gd name="connsiteX72" fmla="*/ 9938976 w 19014830"/>
              <a:gd name="connsiteY72" fmla="*/ 20189252 h 27141259"/>
              <a:gd name="connsiteX73" fmla="*/ 9217082 w 19014830"/>
              <a:gd name="connsiteY73" fmla="*/ 20381758 h 27141259"/>
              <a:gd name="connsiteX74" fmla="*/ 8735818 w 19014830"/>
              <a:gd name="connsiteY74" fmla="*/ 20574263 h 27141259"/>
              <a:gd name="connsiteX75" fmla="*/ 8591439 w 19014830"/>
              <a:gd name="connsiteY75" fmla="*/ 20718642 h 27141259"/>
              <a:gd name="connsiteX76" fmla="*/ 8350808 w 19014830"/>
              <a:gd name="connsiteY76" fmla="*/ 20718642 h 27141259"/>
              <a:gd name="connsiteX77" fmla="*/ 8254555 w 19014830"/>
              <a:gd name="connsiteY77" fmla="*/ 20863021 h 27141259"/>
              <a:gd name="connsiteX78" fmla="*/ 8013924 w 19014830"/>
              <a:gd name="connsiteY78" fmla="*/ 20911147 h 27141259"/>
              <a:gd name="connsiteX79" fmla="*/ 7725166 w 19014830"/>
              <a:gd name="connsiteY79" fmla="*/ 21103652 h 27141259"/>
              <a:gd name="connsiteX80" fmla="*/ 7195776 w 19014830"/>
              <a:gd name="connsiteY80" fmla="*/ 21103652 h 27141259"/>
              <a:gd name="connsiteX81" fmla="*/ 6907018 w 19014830"/>
              <a:gd name="connsiteY81" fmla="*/ 21488663 h 27141259"/>
              <a:gd name="connsiteX82" fmla="*/ 6666387 w 19014830"/>
              <a:gd name="connsiteY82" fmla="*/ 21921800 h 27141259"/>
              <a:gd name="connsiteX83" fmla="*/ 6810766 w 19014830"/>
              <a:gd name="connsiteY83" fmla="*/ 21296158 h 27141259"/>
              <a:gd name="connsiteX84" fmla="*/ 6473882 w 19014830"/>
              <a:gd name="connsiteY84" fmla="*/ 21729295 h 27141259"/>
              <a:gd name="connsiteX85" fmla="*/ 6185124 w 19014830"/>
              <a:gd name="connsiteY85" fmla="*/ 21873673 h 27141259"/>
              <a:gd name="connsiteX86" fmla="*/ 6040745 w 19014830"/>
              <a:gd name="connsiteY86" fmla="*/ 22114305 h 27141259"/>
              <a:gd name="connsiteX87" fmla="*/ 5896366 w 19014830"/>
              <a:gd name="connsiteY87" fmla="*/ 21873673 h 27141259"/>
              <a:gd name="connsiteX88" fmla="*/ 5655734 w 19014830"/>
              <a:gd name="connsiteY88" fmla="*/ 21777421 h 27141259"/>
              <a:gd name="connsiteX89" fmla="*/ 5655734 w 19014830"/>
              <a:gd name="connsiteY89" fmla="*/ 21825547 h 27141259"/>
              <a:gd name="connsiteX90" fmla="*/ 5126345 w 19014830"/>
              <a:gd name="connsiteY90" fmla="*/ 21777421 h 27141259"/>
              <a:gd name="connsiteX91" fmla="*/ 5030092 w 19014830"/>
              <a:gd name="connsiteY91" fmla="*/ 22018052 h 27141259"/>
              <a:gd name="connsiteX92" fmla="*/ 4693208 w 19014830"/>
              <a:gd name="connsiteY92" fmla="*/ 21969926 h 27141259"/>
              <a:gd name="connsiteX93" fmla="*/ 3971313 w 19014830"/>
              <a:gd name="connsiteY93" fmla="*/ 21969926 h 27141259"/>
              <a:gd name="connsiteX94" fmla="*/ 3682555 w 19014830"/>
              <a:gd name="connsiteY94" fmla="*/ 21921800 h 27141259"/>
              <a:gd name="connsiteX95" fmla="*/ 3345671 w 19014830"/>
              <a:gd name="connsiteY95" fmla="*/ 21777421 h 27141259"/>
              <a:gd name="connsiteX96" fmla="*/ 3586303 w 19014830"/>
              <a:gd name="connsiteY96" fmla="*/ 21633042 h 27141259"/>
              <a:gd name="connsiteX97" fmla="*/ 3153166 w 19014830"/>
              <a:gd name="connsiteY97" fmla="*/ 21488663 h 27141259"/>
              <a:gd name="connsiteX98" fmla="*/ 3345671 w 19014830"/>
              <a:gd name="connsiteY98" fmla="*/ 21392410 h 27141259"/>
              <a:gd name="connsiteX99" fmla="*/ 3730682 w 19014830"/>
              <a:gd name="connsiteY99" fmla="*/ 21488663 h 27141259"/>
              <a:gd name="connsiteX100" fmla="*/ 3875061 w 19014830"/>
              <a:gd name="connsiteY100" fmla="*/ 21392410 h 27141259"/>
              <a:gd name="connsiteX101" fmla="*/ 3441924 w 19014830"/>
              <a:gd name="connsiteY101" fmla="*/ 21296158 h 27141259"/>
              <a:gd name="connsiteX102" fmla="*/ 2768155 w 19014830"/>
              <a:gd name="connsiteY102" fmla="*/ 21248031 h 27141259"/>
              <a:gd name="connsiteX103" fmla="*/ 2383145 w 19014830"/>
              <a:gd name="connsiteY103" fmla="*/ 21825547 h 27141259"/>
              <a:gd name="connsiteX104" fmla="*/ 2286892 w 19014830"/>
              <a:gd name="connsiteY104" fmla="*/ 21921800 h 27141259"/>
              <a:gd name="connsiteX105" fmla="*/ 1950008 w 19014830"/>
              <a:gd name="connsiteY105" fmla="*/ 21729295 h 27141259"/>
              <a:gd name="connsiteX106" fmla="*/ 1998134 w 19014830"/>
              <a:gd name="connsiteY106" fmla="*/ 22162431 h 27141259"/>
              <a:gd name="connsiteX107" fmla="*/ 1468745 w 19014830"/>
              <a:gd name="connsiteY107" fmla="*/ 22691821 h 27141259"/>
              <a:gd name="connsiteX108" fmla="*/ 1276239 w 19014830"/>
              <a:gd name="connsiteY108" fmla="*/ 22980579 h 27141259"/>
              <a:gd name="connsiteX109" fmla="*/ 1372492 w 19014830"/>
              <a:gd name="connsiteY109" fmla="*/ 23221210 h 27141259"/>
              <a:gd name="connsiteX110" fmla="*/ 1276239 w 19014830"/>
              <a:gd name="connsiteY110" fmla="*/ 23365589 h 27141259"/>
              <a:gd name="connsiteX111" fmla="*/ 1372492 w 19014830"/>
              <a:gd name="connsiteY111" fmla="*/ 23750600 h 27141259"/>
              <a:gd name="connsiteX112" fmla="*/ 891229 w 19014830"/>
              <a:gd name="connsiteY112" fmla="*/ 23894979 h 27141259"/>
              <a:gd name="connsiteX113" fmla="*/ 361839 w 19014830"/>
              <a:gd name="connsiteY113" fmla="*/ 24328116 h 27141259"/>
              <a:gd name="connsiteX114" fmla="*/ 24955 w 19014830"/>
              <a:gd name="connsiteY114" fmla="*/ 24761252 h 27141259"/>
              <a:gd name="connsiteX115" fmla="*/ 24955 w 19014830"/>
              <a:gd name="connsiteY115" fmla="*/ 5029463 h 27141259"/>
              <a:gd name="connsiteX116" fmla="*/ 73082 w 19014830"/>
              <a:gd name="connsiteY116" fmla="*/ 5077589 h 27141259"/>
              <a:gd name="connsiteX0" fmla="*/ 73082 w 17976071"/>
              <a:gd name="connsiteY0" fmla="*/ 5077589 h 27141259"/>
              <a:gd name="connsiteX1" fmla="*/ 433754 w 17976071"/>
              <a:gd name="connsiteY1" fmla="*/ 5273022 h 27141259"/>
              <a:gd name="connsiteX2" fmla="*/ 354885 w 17976071"/>
              <a:gd name="connsiteY2" fmla="*/ 4964501 h 27141259"/>
              <a:gd name="connsiteX3" fmla="*/ 169334 w 17976071"/>
              <a:gd name="connsiteY3" fmla="*/ 4775473 h 27141259"/>
              <a:gd name="connsiteX4" fmla="*/ 37582 w 17976071"/>
              <a:gd name="connsiteY4" fmla="*/ 4714721 h 27141259"/>
              <a:gd name="connsiteX5" fmla="*/ 68873 w 17976071"/>
              <a:gd name="connsiteY5" fmla="*/ 4544357 h 27141259"/>
              <a:gd name="connsiteX6" fmla="*/ 121208 w 17976071"/>
              <a:gd name="connsiteY6" fmla="*/ 4500073 h 27141259"/>
              <a:gd name="connsiteX7" fmla="*/ 190561 w 17976071"/>
              <a:gd name="connsiteY7" fmla="*/ 4405285 h 27141259"/>
              <a:gd name="connsiteX8" fmla="*/ 206481 w 17976071"/>
              <a:gd name="connsiteY8" fmla="*/ 4262919 h 27141259"/>
              <a:gd name="connsiteX9" fmla="*/ 173177 w 17976071"/>
              <a:gd name="connsiteY9" fmla="*/ 4102803 h 27141259"/>
              <a:gd name="connsiteX10" fmla="*/ 194038 w 17976071"/>
              <a:gd name="connsiteY10" fmla="*/ 3953300 h 27141259"/>
              <a:gd name="connsiteX11" fmla="*/ 196051 w 17976071"/>
              <a:gd name="connsiteY11" fmla="*/ 3812947 h 27141259"/>
              <a:gd name="connsiteX12" fmla="*/ 100164 w 17976071"/>
              <a:gd name="connsiteY12" fmla="*/ 3716877 h 27141259"/>
              <a:gd name="connsiteX13" fmla="*/ 24955 w 17976071"/>
              <a:gd name="connsiteY13" fmla="*/ 3681926 h 27141259"/>
              <a:gd name="connsiteX14" fmla="*/ 38862 w 17976071"/>
              <a:gd name="connsiteY14" fmla="*/ 2951980 h 27141259"/>
              <a:gd name="connsiteX15" fmla="*/ 68873 w 17976071"/>
              <a:gd name="connsiteY15" fmla="*/ 2941549 h 27141259"/>
              <a:gd name="connsiteX16" fmla="*/ 228806 w 17976071"/>
              <a:gd name="connsiteY16" fmla="*/ 2958933 h 27141259"/>
              <a:gd name="connsiteX17" fmla="*/ 301819 w 17976071"/>
              <a:gd name="connsiteY17" fmla="*/ 2757279 h 27141259"/>
              <a:gd name="connsiteX18" fmla="*/ 364767 w 17976071"/>
              <a:gd name="connsiteY18" fmla="*/ 2413990 h 27141259"/>
              <a:gd name="connsiteX19" fmla="*/ 674386 w 17976071"/>
              <a:gd name="connsiteY19" fmla="*/ 2375013 h 27141259"/>
              <a:gd name="connsiteX20" fmla="*/ 1101484 w 17976071"/>
              <a:gd name="connsiteY20" fmla="*/ 2319201 h 27141259"/>
              <a:gd name="connsiteX21" fmla="*/ 1515041 w 17976071"/>
              <a:gd name="connsiteY21" fmla="*/ 2326887 h 27141259"/>
              <a:gd name="connsiteX22" fmla="*/ 1748170 w 17976071"/>
              <a:gd name="connsiteY22" fmla="*/ 2447843 h 27141259"/>
              <a:gd name="connsiteX23" fmla="*/ 1953485 w 17976071"/>
              <a:gd name="connsiteY23" fmla="*/ 2458456 h 27141259"/>
              <a:gd name="connsiteX24" fmla="*/ 1974163 w 17976071"/>
              <a:gd name="connsiteY24" fmla="*/ 2340062 h 27141259"/>
              <a:gd name="connsiteX25" fmla="*/ 1582381 w 17976071"/>
              <a:gd name="connsiteY25" fmla="*/ 1950660 h 27141259"/>
              <a:gd name="connsiteX26" fmla="*/ 1095994 w 17976071"/>
              <a:gd name="connsiteY26" fmla="*/ 1920466 h 27141259"/>
              <a:gd name="connsiteX27" fmla="*/ 927644 w 17976071"/>
              <a:gd name="connsiteY27" fmla="*/ 1773343 h 27141259"/>
              <a:gd name="connsiteX28" fmla="*/ 1179987 w 17976071"/>
              <a:gd name="connsiteY28" fmla="*/ 1756873 h 27141259"/>
              <a:gd name="connsiteX29" fmla="*/ 2292198 w 17976071"/>
              <a:gd name="connsiteY29" fmla="*/ 1741319 h 27141259"/>
              <a:gd name="connsiteX30" fmla="*/ 2426147 w 17976071"/>
              <a:gd name="connsiteY30" fmla="*/ 1752482 h 27141259"/>
              <a:gd name="connsiteX31" fmla="*/ 2565219 w 17976071"/>
              <a:gd name="connsiteY31" fmla="*/ 2237039 h 27141259"/>
              <a:gd name="connsiteX32" fmla="*/ 2785173 w 17976071"/>
              <a:gd name="connsiteY32" fmla="*/ 2136577 h 27141259"/>
              <a:gd name="connsiteX33" fmla="*/ 2875753 w 17976071"/>
              <a:gd name="connsiteY33" fmla="*/ 1962187 h 27141259"/>
              <a:gd name="connsiteX34" fmla="*/ 3017204 w 17976071"/>
              <a:gd name="connsiteY34" fmla="*/ 1915892 h 27141259"/>
              <a:gd name="connsiteX35" fmla="*/ 3211906 w 17976071"/>
              <a:gd name="connsiteY35" fmla="*/ 1929799 h 27141259"/>
              <a:gd name="connsiteX36" fmla="*/ 3295349 w 17976071"/>
              <a:gd name="connsiteY36" fmla="*/ 2072348 h 27141259"/>
              <a:gd name="connsiteX37" fmla="*/ 3413560 w 17976071"/>
              <a:gd name="connsiteY37" fmla="*/ 2020196 h 27141259"/>
              <a:gd name="connsiteX38" fmla="*/ 3632599 w 17976071"/>
              <a:gd name="connsiteY38" fmla="*/ 1881124 h 27141259"/>
              <a:gd name="connsiteX39" fmla="*/ 3726473 w 17976071"/>
              <a:gd name="connsiteY39" fmla="*/ 1769866 h 27141259"/>
              <a:gd name="connsiteX40" fmla="*/ 3872133 w 17976071"/>
              <a:gd name="connsiteY40" fmla="*/ 1715152 h 27141259"/>
              <a:gd name="connsiteX41" fmla="*/ 17976071 w 17976071"/>
              <a:gd name="connsiteY41" fmla="*/ 1756873 h 27141259"/>
              <a:gd name="connsiteX42" fmla="*/ 17952944 w 17976071"/>
              <a:gd name="connsiteY42" fmla="*/ 25328142 h 27141259"/>
              <a:gd name="connsiteX43" fmla="*/ 11527145 w 17976071"/>
              <a:gd name="connsiteY43" fmla="*/ 25483147 h 27141259"/>
              <a:gd name="connsiteX44" fmla="*/ 11094008 w 17976071"/>
              <a:gd name="connsiteY44" fmla="*/ 24953758 h 27141259"/>
              <a:gd name="connsiteX45" fmla="*/ 10612745 w 17976071"/>
              <a:gd name="connsiteY45" fmla="*/ 24568747 h 27141259"/>
              <a:gd name="connsiteX46" fmla="*/ 10179608 w 17976071"/>
              <a:gd name="connsiteY46" fmla="*/ 24279989 h 27141259"/>
              <a:gd name="connsiteX47" fmla="*/ 9794597 w 17976071"/>
              <a:gd name="connsiteY47" fmla="*/ 24231863 h 27141259"/>
              <a:gd name="connsiteX48" fmla="*/ 9602092 w 17976071"/>
              <a:gd name="connsiteY48" fmla="*/ 23991231 h 27141259"/>
              <a:gd name="connsiteX49" fmla="*/ 9361461 w 17976071"/>
              <a:gd name="connsiteY49" fmla="*/ 23750600 h 27141259"/>
              <a:gd name="connsiteX50" fmla="*/ 9072703 w 17976071"/>
              <a:gd name="connsiteY50" fmla="*/ 23750600 h 27141259"/>
              <a:gd name="connsiteX51" fmla="*/ 8880197 w 17976071"/>
              <a:gd name="connsiteY51" fmla="*/ 23413716 h 27141259"/>
              <a:gd name="connsiteX52" fmla="*/ 8495187 w 17976071"/>
              <a:gd name="connsiteY52" fmla="*/ 23221210 h 27141259"/>
              <a:gd name="connsiteX53" fmla="*/ 8158303 w 17976071"/>
              <a:gd name="connsiteY53" fmla="*/ 23221210 h 27141259"/>
              <a:gd name="connsiteX54" fmla="*/ 8110176 w 17976071"/>
              <a:gd name="connsiteY54" fmla="*/ 23076831 h 27141259"/>
              <a:gd name="connsiteX55" fmla="*/ 8591439 w 17976071"/>
              <a:gd name="connsiteY55" fmla="*/ 23028705 h 27141259"/>
              <a:gd name="connsiteX56" fmla="*/ 8254555 w 17976071"/>
              <a:gd name="connsiteY56" fmla="*/ 22836200 h 27141259"/>
              <a:gd name="connsiteX57" fmla="*/ 8543313 w 17976071"/>
              <a:gd name="connsiteY57" fmla="*/ 22739947 h 27141259"/>
              <a:gd name="connsiteX58" fmla="*/ 9024576 w 17976071"/>
              <a:gd name="connsiteY58" fmla="*/ 22788073 h 27141259"/>
              <a:gd name="connsiteX59" fmla="*/ 9217082 w 17976071"/>
              <a:gd name="connsiteY59" fmla="*/ 22018052 h 27141259"/>
              <a:gd name="connsiteX60" fmla="*/ 9409587 w 17976071"/>
              <a:gd name="connsiteY60" fmla="*/ 21921800 h 27141259"/>
              <a:gd name="connsiteX61" fmla="*/ 9698345 w 17976071"/>
              <a:gd name="connsiteY61" fmla="*/ 22162431 h 27141259"/>
              <a:gd name="connsiteX62" fmla="*/ 9553966 w 17976071"/>
              <a:gd name="connsiteY62" fmla="*/ 21584916 h 27141259"/>
              <a:gd name="connsiteX63" fmla="*/ 9938976 w 17976071"/>
              <a:gd name="connsiteY63" fmla="*/ 21777421 h 27141259"/>
              <a:gd name="connsiteX64" fmla="*/ 9650218 w 17976071"/>
              <a:gd name="connsiteY64" fmla="*/ 21440537 h 27141259"/>
              <a:gd name="connsiteX65" fmla="*/ 9168955 w 17976071"/>
              <a:gd name="connsiteY65" fmla="*/ 21151779 h 27141259"/>
              <a:gd name="connsiteX66" fmla="*/ 9024576 w 17976071"/>
              <a:gd name="connsiteY66" fmla="*/ 21007400 h 27141259"/>
              <a:gd name="connsiteX67" fmla="*/ 9602092 w 17976071"/>
              <a:gd name="connsiteY67" fmla="*/ 20863021 h 27141259"/>
              <a:gd name="connsiteX68" fmla="*/ 9842724 w 17976071"/>
              <a:gd name="connsiteY68" fmla="*/ 20959273 h 27141259"/>
              <a:gd name="connsiteX69" fmla="*/ 9698345 w 17976071"/>
              <a:gd name="connsiteY69" fmla="*/ 20670516 h 27141259"/>
              <a:gd name="connsiteX70" fmla="*/ 10372113 w 17976071"/>
              <a:gd name="connsiteY70" fmla="*/ 20478010 h 27141259"/>
              <a:gd name="connsiteX71" fmla="*/ 10564618 w 17976071"/>
              <a:gd name="connsiteY71" fmla="*/ 19996747 h 27141259"/>
              <a:gd name="connsiteX72" fmla="*/ 9938976 w 17976071"/>
              <a:gd name="connsiteY72" fmla="*/ 20189252 h 27141259"/>
              <a:gd name="connsiteX73" fmla="*/ 9217082 w 17976071"/>
              <a:gd name="connsiteY73" fmla="*/ 20381758 h 27141259"/>
              <a:gd name="connsiteX74" fmla="*/ 8735818 w 17976071"/>
              <a:gd name="connsiteY74" fmla="*/ 20574263 h 27141259"/>
              <a:gd name="connsiteX75" fmla="*/ 8591439 w 17976071"/>
              <a:gd name="connsiteY75" fmla="*/ 20718642 h 27141259"/>
              <a:gd name="connsiteX76" fmla="*/ 8350808 w 17976071"/>
              <a:gd name="connsiteY76" fmla="*/ 20718642 h 27141259"/>
              <a:gd name="connsiteX77" fmla="*/ 8254555 w 17976071"/>
              <a:gd name="connsiteY77" fmla="*/ 20863021 h 27141259"/>
              <a:gd name="connsiteX78" fmla="*/ 8013924 w 17976071"/>
              <a:gd name="connsiteY78" fmla="*/ 20911147 h 27141259"/>
              <a:gd name="connsiteX79" fmla="*/ 7725166 w 17976071"/>
              <a:gd name="connsiteY79" fmla="*/ 21103652 h 27141259"/>
              <a:gd name="connsiteX80" fmla="*/ 7195776 w 17976071"/>
              <a:gd name="connsiteY80" fmla="*/ 21103652 h 27141259"/>
              <a:gd name="connsiteX81" fmla="*/ 6907018 w 17976071"/>
              <a:gd name="connsiteY81" fmla="*/ 21488663 h 27141259"/>
              <a:gd name="connsiteX82" fmla="*/ 6666387 w 17976071"/>
              <a:gd name="connsiteY82" fmla="*/ 21921800 h 27141259"/>
              <a:gd name="connsiteX83" fmla="*/ 6810766 w 17976071"/>
              <a:gd name="connsiteY83" fmla="*/ 21296158 h 27141259"/>
              <a:gd name="connsiteX84" fmla="*/ 6473882 w 17976071"/>
              <a:gd name="connsiteY84" fmla="*/ 21729295 h 27141259"/>
              <a:gd name="connsiteX85" fmla="*/ 6185124 w 17976071"/>
              <a:gd name="connsiteY85" fmla="*/ 21873673 h 27141259"/>
              <a:gd name="connsiteX86" fmla="*/ 6040745 w 17976071"/>
              <a:gd name="connsiteY86" fmla="*/ 22114305 h 27141259"/>
              <a:gd name="connsiteX87" fmla="*/ 5896366 w 17976071"/>
              <a:gd name="connsiteY87" fmla="*/ 21873673 h 27141259"/>
              <a:gd name="connsiteX88" fmla="*/ 5655734 w 17976071"/>
              <a:gd name="connsiteY88" fmla="*/ 21777421 h 27141259"/>
              <a:gd name="connsiteX89" fmla="*/ 5655734 w 17976071"/>
              <a:gd name="connsiteY89" fmla="*/ 21825547 h 27141259"/>
              <a:gd name="connsiteX90" fmla="*/ 5126345 w 17976071"/>
              <a:gd name="connsiteY90" fmla="*/ 21777421 h 27141259"/>
              <a:gd name="connsiteX91" fmla="*/ 5030092 w 17976071"/>
              <a:gd name="connsiteY91" fmla="*/ 22018052 h 27141259"/>
              <a:gd name="connsiteX92" fmla="*/ 4693208 w 17976071"/>
              <a:gd name="connsiteY92" fmla="*/ 21969926 h 27141259"/>
              <a:gd name="connsiteX93" fmla="*/ 3971313 w 17976071"/>
              <a:gd name="connsiteY93" fmla="*/ 21969926 h 27141259"/>
              <a:gd name="connsiteX94" fmla="*/ 3682555 w 17976071"/>
              <a:gd name="connsiteY94" fmla="*/ 21921800 h 27141259"/>
              <a:gd name="connsiteX95" fmla="*/ 3345671 w 17976071"/>
              <a:gd name="connsiteY95" fmla="*/ 21777421 h 27141259"/>
              <a:gd name="connsiteX96" fmla="*/ 3586303 w 17976071"/>
              <a:gd name="connsiteY96" fmla="*/ 21633042 h 27141259"/>
              <a:gd name="connsiteX97" fmla="*/ 3153166 w 17976071"/>
              <a:gd name="connsiteY97" fmla="*/ 21488663 h 27141259"/>
              <a:gd name="connsiteX98" fmla="*/ 3345671 w 17976071"/>
              <a:gd name="connsiteY98" fmla="*/ 21392410 h 27141259"/>
              <a:gd name="connsiteX99" fmla="*/ 3730682 w 17976071"/>
              <a:gd name="connsiteY99" fmla="*/ 21488663 h 27141259"/>
              <a:gd name="connsiteX100" fmla="*/ 3875061 w 17976071"/>
              <a:gd name="connsiteY100" fmla="*/ 21392410 h 27141259"/>
              <a:gd name="connsiteX101" fmla="*/ 3441924 w 17976071"/>
              <a:gd name="connsiteY101" fmla="*/ 21296158 h 27141259"/>
              <a:gd name="connsiteX102" fmla="*/ 2768155 w 17976071"/>
              <a:gd name="connsiteY102" fmla="*/ 21248031 h 27141259"/>
              <a:gd name="connsiteX103" fmla="*/ 2383145 w 17976071"/>
              <a:gd name="connsiteY103" fmla="*/ 21825547 h 27141259"/>
              <a:gd name="connsiteX104" fmla="*/ 2286892 w 17976071"/>
              <a:gd name="connsiteY104" fmla="*/ 21921800 h 27141259"/>
              <a:gd name="connsiteX105" fmla="*/ 1950008 w 17976071"/>
              <a:gd name="connsiteY105" fmla="*/ 21729295 h 27141259"/>
              <a:gd name="connsiteX106" fmla="*/ 1998134 w 17976071"/>
              <a:gd name="connsiteY106" fmla="*/ 22162431 h 27141259"/>
              <a:gd name="connsiteX107" fmla="*/ 1468745 w 17976071"/>
              <a:gd name="connsiteY107" fmla="*/ 22691821 h 27141259"/>
              <a:gd name="connsiteX108" fmla="*/ 1276239 w 17976071"/>
              <a:gd name="connsiteY108" fmla="*/ 22980579 h 27141259"/>
              <a:gd name="connsiteX109" fmla="*/ 1372492 w 17976071"/>
              <a:gd name="connsiteY109" fmla="*/ 23221210 h 27141259"/>
              <a:gd name="connsiteX110" fmla="*/ 1276239 w 17976071"/>
              <a:gd name="connsiteY110" fmla="*/ 23365589 h 27141259"/>
              <a:gd name="connsiteX111" fmla="*/ 1372492 w 17976071"/>
              <a:gd name="connsiteY111" fmla="*/ 23750600 h 27141259"/>
              <a:gd name="connsiteX112" fmla="*/ 891229 w 17976071"/>
              <a:gd name="connsiteY112" fmla="*/ 23894979 h 27141259"/>
              <a:gd name="connsiteX113" fmla="*/ 361839 w 17976071"/>
              <a:gd name="connsiteY113" fmla="*/ 24328116 h 27141259"/>
              <a:gd name="connsiteX114" fmla="*/ 24955 w 17976071"/>
              <a:gd name="connsiteY114" fmla="*/ 24761252 h 27141259"/>
              <a:gd name="connsiteX115" fmla="*/ 24955 w 17976071"/>
              <a:gd name="connsiteY115" fmla="*/ 5029463 h 27141259"/>
              <a:gd name="connsiteX116" fmla="*/ 73082 w 17976071"/>
              <a:gd name="connsiteY116" fmla="*/ 5077589 h 27141259"/>
              <a:gd name="connsiteX0" fmla="*/ 73082 w 18388349"/>
              <a:gd name="connsiteY0" fmla="*/ 5077589 h 27120678"/>
              <a:gd name="connsiteX1" fmla="*/ 433754 w 18388349"/>
              <a:gd name="connsiteY1" fmla="*/ 5273022 h 27120678"/>
              <a:gd name="connsiteX2" fmla="*/ 354885 w 18388349"/>
              <a:gd name="connsiteY2" fmla="*/ 4964501 h 27120678"/>
              <a:gd name="connsiteX3" fmla="*/ 169334 w 18388349"/>
              <a:gd name="connsiteY3" fmla="*/ 4775473 h 27120678"/>
              <a:gd name="connsiteX4" fmla="*/ 37582 w 18388349"/>
              <a:gd name="connsiteY4" fmla="*/ 4714721 h 27120678"/>
              <a:gd name="connsiteX5" fmla="*/ 68873 w 18388349"/>
              <a:gd name="connsiteY5" fmla="*/ 4544357 h 27120678"/>
              <a:gd name="connsiteX6" fmla="*/ 121208 w 18388349"/>
              <a:gd name="connsiteY6" fmla="*/ 4500073 h 27120678"/>
              <a:gd name="connsiteX7" fmla="*/ 190561 w 18388349"/>
              <a:gd name="connsiteY7" fmla="*/ 4405285 h 27120678"/>
              <a:gd name="connsiteX8" fmla="*/ 206481 w 18388349"/>
              <a:gd name="connsiteY8" fmla="*/ 4262919 h 27120678"/>
              <a:gd name="connsiteX9" fmla="*/ 173177 w 18388349"/>
              <a:gd name="connsiteY9" fmla="*/ 4102803 h 27120678"/>
              <a:gd name="connsiteX10" fmla="*/ 194038 w 18388349"/>
              <a:gd name="connsiteY10" fmla="*/ 3953300 h 27120678"/>
              <a:gd name="connsiteX11" fmla="*/ 196051 w 18388349"/>
              <a:gd name="connsiteY11" fmla="*/ 3812947 h 27120678"/>
              <a:gd name="connsiteX12" fmla="*/ 100164 w 18388349"/>
              <a:gd name="connsiteY12" fmla="*/ 3716877 h 27120678"/>
              <a:gd name="connsiteX13" fmla="*/ 24955 w 18388349"/>
              <a:gd name="connsiteY13" fmla="*/ 3681926 h 27120678"/>
              <a:gd name="connsiteX14" fmla="*/ 38862 w 18388349"/>
              <a:gd name="connsiteY14" fmla="*/ 2951980 h 27120678"/>
              <a:gd name="connsiteX15" fmla="*/ 68873 w 18388349"/>
              <a:gd name="connsiteY15" fmla="*/ 2941549 h 27120678"/>
              <a:gd name="connsiteX16" fmla="*/ 228806 w 18388349"/>
              <a:gd name="connsiteY16" fmla="*/ 2958933 h 27120678"/>
              <a:gd name="connsiteX17" fmla="*/ 301819 w 18388349"/>
              <a:gd name="connsiteY17" fmla="*/ 2757279 h 27120678"/>
              <a:gd name="connsiteX18" fmla="*/ 364767 w 18388349"/>
              <a:gd name="connsiteY18" fmla="*/ 2413990 h 27120678"/>
              <a:gd name="connsiteX19" fmla="*/ 674386 w 18388349"/>
              <a:gd name="connsiteY19" fmla="*/ 2375013 h 27120678"/>
              <a:gd name="connsiteX20" fmla="*/ 1101484 w 18388349"/>
              <a:gd name="connsiteY20" fmla="*/ 2319201 h 27120678"/>
              <a:gd name="connsiteX21" fmla="*/ 1515041 w 18388349"/>
              <a:gd name="connsiteY21" fmla="*/ 2326887 h 27120678"/>
              <a:gd name="connsiteX22" fmla="*/ 1748170 w 18388349"/>
              <a:gd name="connsiteY22" fmla="*/ 2447843 h 27120678"/>
              <a:gd name="connsiteX23" fmla="*/ 1953485 w 18388349"/>
              <a:gd name="connsiteY23" fmla="*/ 2458456 h 27120678"/>
              <a:gd name="connsiteX24" fmla="*/ 1974163 w 18388349"/>
              <a:gd name="connsiteY24" fmla="*/ 2340062 h 27120678"/>
              <a:gd name="connsiteX25" fmla="*/ 1582381 w 18388349"/>
              <a:gd name="connsiteY25" fmla="*/ 1950660 h 27120678"/>
              <a:gd name="connsiteX26" fmla="*/ 1095994 w 18388349"/>
              <a:gd name="connsiteY26" fmla="*/ 1920466 h 27120678"/>
              <a:gd name="connsiteX27" fmla="*/ 927644 w 18388349"/>
              <a:gd name="connsiteY27" fmla="*/ 1773343 h 27120678"/>
              <a:gd name="connsiteX28" fmla="*/ 1179987 w 18388349"/>
              <a:gd name="connsiteY28" fmla="*/ 1756873 h 27120678"/>
              <a:gd name="connsiteX29" fmla="*/ 2292198 w 18388349"/>
              <a:gd name="connsiteY29" fmla="*/ 1741319 h 27120678"/>
              <a:gd name="connsiteX30" fmla="*/ 2426147 w 18388349"/>
              <a:gd name="connsiteY30" fmla="*/ 1752482 h 27120678"/>
              <a:gd name="connsiteX31" fmla="*/ 2565219 w 18388349"/>
              <a:gd name="connsiteY31" fmla="*/ 2237039 h 27120678"/>
              <a:gd name="connsiteX32" fmla="*/ 2785173 w 18388349"/>
              <a:gd name="connsiteY32" fmla="*/ 2136577 h 27120678"/>
              <a:gd name="connsiteX33" fmla="*/ 2875753 w 18388349"/>
              <a:gd name="connsiteY33" fmla="*/ 1962187 h 27120678"/>
              <a:gd name="connsiteX34" fmla="*/ 3017204 w 18388349"/>
              <a:gd name="connsiteY34" fmla="*/ 1915892 h 27120678"/>
              <a:gd name="connsiteX35" fmla="*/ 3211906 w 18388349"/>
              <a:gd name="connsiteY35" fmla="*/ 1929799 h 27120678"/>
              <a:gd name="connsiteX36" fmla="*/ 3295349 w 18388349"/>
              <a:gd name="connsiteY36" fmla="*/ 2072348 h 27120678"/>
              <a:gd name="connsiteX37" fmla="*/ 3413560 w 18388349"/>
              <a:gd name="connsiteY37" fmla="*/ 2020196 h 27120678"/>
              <a:gd name="connsiteX38" fmla="*/ 3632599 w 18388349"/>
              <a:gd name="connsiteY38" fmla="*/ 1881124 h 27120678"/>
              <a:gd name="connsiteX39" fmla="*/ 3726473 w 18388349"/>
              <a:gd name="connsiteY39" fmla="*/ 1769866 h 27120678"/>
              <a:gd name="connsiteX40" fmla="*/ 3872133 w 18388349"/>
              <a:gd name="connsiteY40" fmla="*/ 1715152 h 27120678"/>
              <a:gd name="connsiteX41" fmla="*/ 17976071 w 18388349"/>
              <a:gd name="connsiteY41" fmla="*/ 1756873 h 27120678"/>
              <a:gd name="connsiteX42" fmla="*/ 17952944 w 18388349"/>
              <a:gd name="connsiteY42" fmla="*/ 25328142 h 27120678"/>
              <a:gd name="connsiteX43" fmla="*/ 12156538 w 18388349"/>
              <a:gd name="connsiteY43" fmla="*/ 25423771 h 27120678"/>
              <a:gd name="connsiteX44" fmla="*/ 11094008 w 18388349"/>
              <a:gd name="connsiteY44" fmla="*/ 24953758 h 27120678"/>
              <a:gd name="connsiteX45" fmla="*/ 10612745 w 18388349"/>
              <a:gd name="connsiteY45" fmla="*/ 24568747 h 27120678"/>
              <a:gd name="connsiteX46" fmla="*/ 10179608 w 18388349"/>
              <a:gd name="connsiteY46" fmla="*/ 24279989 h 27120678"/>
              <a:gd name="connsiteX47" fmla="*/ 9794597 w 18388349"/>
              <a:gd name="connsiteY47" fmla="*/ 24231863 h 27120678"/>
              <a:gd name="connsiteX48" fmla="*/ 9602092 w 18388349"/>
              <a:gd name="connsiteY48" fmla="*/ 23991231 h 27120678"/>
              <a:gd name="connsiteX49" fmla="*/ 9361461 w 18388349"/>
              <a:gd name="connsiteY49" fmla="*/ 23750600 h 27120678"/>
              <a:gd name="connsiteX50" fmla="*/ 9072703 w 18388349"/>
              <a:gd name="connsiteY50" fmla="*/ 23750600 h 27120678"/>
              <a:gd name="connsiteX51" fmla="*/ 8880197 w 18388349"/>
              <a:gd name="connsiteY51" fmla="*/ 23413716 h 27120678"/>
              <a:gd name="connsiteX52" fmla="*/ 8495187 w 18388349"/>
              <a:gd name="connsiteY52" fmla="*/ 23221210 h 27120678"/>
              <a:gd name="connsiteX53" fmla="*/ 8158303 w 18388349"/>
              <a:gd name="connsiteY53" fmla="*/ 23221210 h 27120678"/>
              <a:gd name="connsiteX54" fmla="*/ 8110176 w 18388349"/>
              <a:gd name="connsiteY54" fmla="*/ 23076831 h 27120678"/>
              <a:gd name="connsiteX55" fmla="*/ 8591439 w 18388349"/>
              <a:gd name="connsiteY55" fmla="*/ 23028705 h 27120678"/>
              <a:gd name="connsiteX56" fmla="*/ 8254555 w 18388349"/>
              <a:gd name="connsiteY56" fmla="*/ 22836200 h 27120678"/>
              <a:gd name="connsiteX57" fmla="*/ 8543313 w 18388349"/>
              <a:gd name="connsiteY57" fmla="*/ 22739947 h 27120678"/>
              <a:gd name="connsiteX58" fmla="*/ 9024576 w 18388349"/>
              <a:gd name="connsiteY58" fmla="*/ 22788073 h 27120678"/>
              <a:gd name="connsiteX59" fmla="*/ 9217082 w 18388349"/>
              <a:gd name="connsiteY59" fmla="*/ 22018052 h 27120678"/>
              <a:gd name="connsiteX60" fmla="*/ 9409587 w 18388349"/>
              <a:gd name="connsiteY60" fmla="*/ 21921800 h 27120678"/>
              <a:gd name="connsiteX61" fmla="*/ 9698345 w 18388349"/>
              <a:gd name="connsiteY61" fmla="*/ 22162431 h 27120678"/>
              <a:gd name="connsiteX62" fmla="*/ 9553966 w 18388349"/>
              <a:gd name="connsiteY62" fmla="*/ 21584916 h 27120678"/>
              <a:gd name="connsiteX63" fmla="*/ 9938976 w 18388349"/>
              <a:gd name="connsiteY63" fmla="*/ 21777421 h 27120678"/>
              <a:gd name="connsiteX64" fmla="*/ 9650218 w 18388349"/>
              <a:gd name="connsiteY64" fmla="*/ 21440537 h 27120678"/>
              <a:gd name="connsiteX65" fmla="*/ 9168955 w 18388349"/>
              <a:gd name="connsiteY65" fmla="*/ 21151779 h 27120678"/>
              <a:gd name="connsiteX66" fmla="*/ 9024576 w 18388349"/>
              <a:gd name="connsiteY66" fmla="*/ 21007400 h 27120678"/>
              <a:gd name="connsiteX67" fmla="*/ 9602092 w 18388349"/>
              <a:gd name="connsiteY67" fmla="*/ 20863021 h 27120678"/>
              <a:gd name="connsiteX68" fmla="*/ 9842724 w 18388349"/>
              <a:gd name="connsiteY68" fmla="*/ 20959273 h 27120678"/>
              <a:gd name="connsiteX69" fmla="*/ 9698345 w 18388349"/>
              <a:gd name="connsiteY69" fmla="*/ 20670516 h 27120678"/>
              <a:gd name="connsiteX70" fmla="*/ 10372113 w 18388349"/>
              <a:gd name="connsiteY70" fmla="*/ 20478010 h 27120678"/>
              <a:gd name="connsiteX71" fmla="*/ 10564618 w 18388349"/>
              <a:gd name="connsiteY71" fmla="*/ 19996747 h 27120678"/>
              <a:gd name="connsiteX72" fmla="*/ 9938976 w 18388349"/>
              <a:gd name="connsiteY72" fmla="*/ 20189252 h 27120678"/>
              <a:gd name="connsiteX73" fmla="*/ 9217082 w 18388349"/>
              <a:gd name="connsiteY73" fmla="*/ 20381758 h 27120678"/>
              <a:gd name="connsiteX74" fmla="*/ 8735818 w 18388349"/>
              <a:gd name="connsiteY74" fmla="*/ 20574263 h 27120678"/>
              <a:gd name="connsiteX75" fmla="*/ 8591439 w 18388349"/>
              <a:gd name="connsiteY75" fmla="*/ 20718642 h 27120678"/>
              <a:gd name="connsiteX76" fmla="*/ 8350808 w 18388349"/>
              <a:gd name="connsiteY76" fmla="*/ 20718642 h 27120678"/>
              <a:gd name="connsiteX77" fmla="*/ 8254555 w 18388349"/>
              <a:gd name="connsiteY77" fmla="*/ 20863021 h 27120678"/>
              <a:gd name="connsiteX78" fmla="*/ 8013924 w 18388349"/>
              <a:gd name="connsiteY78" fmla="*/ 20911147 h 27120678"/>
              <a:gd name="connsiteX79" fmla="*/ 7725166 w 18388349"/>
              <a:gd name="connsiteY79" fmla="*/ 21103652 h 27120678"/>
              <a:gd name="connsiteX80" fmla="*/ 7195776 w 18388349"/>
              <a:gd name="connsiteY80" fmla="*/ 21103652 h 27120678"/>
              <a:gd name="connsiteX81" fmla="*/ 6907018 w 18388349"/>
              <a:gd name="connsiteY81" fmla="*/ 21488663 h 27120678"/>
              <a:gd name="connsiteX82" fmla="*/ 6666387 w 18388349"/>
              <a:gd name="connsiteY82" fmla="*/ 21921800 h 27120678"/>
              <a:gd name="connsiteX83" fmla="*/ 6810766 w 18388349"/>
              <a:gd name="connsiteY83" fmla="*/ 21296158 h 27120678"/>
              <a:gd name="connsiteX84" fmla="*/ 6473882 w 18388349"/>
              <a:gd name="connsiteY84" fmla="*/ 21729295 h 27120678"/>
              <a:gd name="connsiteX85" fmla="*/ 6185124 w 18388349"/>
              <a:gd name="connsiteY85" fmla="*/ 21873673 h 27120678"/>
              <a:gd name="connsiteX86" fmla="*/ 6040745 w 18388349"/>
              <a:gd name="connsiteY86" fmla="*/ 22114305 h 27120678"/>
              <a:gd name="connsiteX87" fmla="*/ 5896366 w 18388349"/>
              <a:gd name="connsiteY87" fmla="*/ 21873673 h 27120678"/>
              <a:gd name="connsiteX88" fmla="*/ 5655734 w 18388349"/>
              <a:gd name="connsiteY88" fmla="*/ 21777421 h 27120678"/>
              <a:gd name="connsiteX89" fmla="*/ 5655734 w 18388349"/>
              <a:gd name="connsiteY89" fmla="*/ 21825547 h 27120678"/>
              <a:gd name="connsiteX90" fmla="*/ 5126345 w 18388349"/>
              <a:gd name="connsiteY90" fmla="*/ 21777421 h 27120678"/>
              <a:gd name="connsiteX91" fmla="*/ 5030092 w 18388349"/>
              <a:gd name="connsiteY91" fmla="*/ 22018052 h 27120678"/>
              <a:gd name="connsiteX92" fmla="*/ 4693208 w 18388349"/>
              <a:gd name="connsiteY92" fmla="*/ 21969926 h 27120678"/>
              <a:gd name="connsiteX93" fmla="*/ 3971313 w 18388349"/>
              <a:gd name="connsiteY93" fmla="*/ 21969926 h 27120678"/>
              <a:gd name="connsiteX94" fmla="*/ 3682555 w 18388349"/>
              <a:gd name="connsiteY94" fmla="*/ 21921800 h 27120678"/>
              <a:gd name="connsiteX95" fmla="*/ 3345671 w 18388349"/>
              <a:gd name="connsiteY95" fmla="*/ 21777421 h 27120678"/>
              <a:gd name="connsiteX96" fmla="*/ 3586303 w 18388349"/>
              <a:gd name="connsiteY96" fmla="*/ 21633042 h 27120678"/>
              <a:gd name="connsiteX97" fmla="*/ 3153166 w 18388349"/>
              <a:gd name="connsiteY97" fmla="*/ 21488663 h 27120678"/>
              <a:gd name="connsiteX98" fmla="*/ 3345671 w 18388349"/>
              <a:gd name="connsiteY98" fmla="*/ 21392410 h 27120678"/>
              <a:gd name="connsiteX99" fmla="*/ 3730682 w 18388349"/>
              <a:gd name="connsiteY99" fmla="*/ 21488663 h 27120678"/>
              <a:gd name="connsiteX100" fmla="*/ 3875061 w 18388349"/>
              <a:gd name="connsiteY100" fmla="*/ 21392410 h 27120678"/>
              <a:gd name="connsiteX101" fmla="*/ 3441924 w 18388349"/>
              <a:gd name="connsiteY101" fmla="*/ 21296158 h 27120678"/>
              <a:gd name="connsiteX102" fmla="*/ 2768155 w 18388349"/>
              <a:gd name="connsiteY102" fmla="*/ 21248031 h 27120678"/>
              <a:gd name="connsiteX103" fmla="*/ 2383145 w 18388349"/>
              <a:gd name="connsiteY103" fmla="*/ 21825547 h 27120678"/>
              <a:gd name="connsiteX104" fmla="*/ 2286892 w 18388349"/>
              <a:gd name="connsiteY104" fmla="*/ 21921800 h 27120678"/>
              <a:gd name="connsiteX105" fmla="*/ 1950008 w 18388349"/>
              <a:gd name="connsiteY105" fmla="*/ 21729295 h 27120678"/>
              <a:gd name="connsiteX106" fmla="*/ 1998134 w 18388349"/>
              <a:gd name="connsiteY106" fmla="*/ 22162431 h 27120678"/>
              <a:gd name="connsiteX107" fmla="*/ 1468745 w 18388349"/>
              <a:gd name="connsiteY107" fmla="*/ 22691821 h 27120678"/>
              <a:gd name="connsiteX108" fmla="*/ 1276239 w 18388349"/>
              <a:gd name="connsiteY108" fmla="*/ 22980579 h 27120678"/>
              <a:gd name="connsiteX109" fmla="*/ 1372492 w 18388349"/>
              <a:gd name="connsiteY109" fmla="*/ 23221210 h 27120678"/>
              <a:gd name="connsiteX110" fmla="*/ 1276239 w 18388349"/>
              <a:gd name="connsiteY110" fmla="*/ 23365589 h 27120678"/>
              <a:gd name="connsiteX111" fmla="*/ 1372492 w 18388349"/>
              <a:gd name="connsiteY111" fmla="*/ 23750600 h 27120678"/>
              <a:gd name="connsiteX112" fmla="*/ 891229 w 18388349"/>
              <a:gd name="connsiteY112" fmla="*/ 23894979 h 27120678"/>
              <a:gd name="connsiteX113" fmla="*/ 361839 w 18388349"/>
              <a:gd name="connsiteY113" fmla="*/ 24328116 h 27120678"/>
              <a:gd name="connsiteX114" fmla="*/ 24955 w 18388349"/>
              <a:gd name="connsiteY114" fmla="*/ 24761252 h 27120678"/>
              <a:gd name="connsiteX115" fmla="*/ 24955 w 18388349"/>
              <a:gd name="connsiteY115" fmla="*/ 5029463 h 27120678"/>
              <a:gd name="connsiteX116" fmla="*/ 73082 w 18388349"/>
              <a:gd name="connsiteY116" fmla="*/ 5077589 h 27120678"/>
              <a:gd name="connsiteX0" fmla="*/ 73082 w 18388349"/>
              <a:gd name="connsiteY0" fmla="*/ 5077589 h 27102999"/>
              <a:gd name="connsiteX1" fmla="*/ 433754 w 18388349"/>
              <a:gd name="connsiteY1" fmla="*/ 5273022 h 27102999"/>
              <a:gd name="connsiteX2" fmla="*/ 354885 w 18388349"/>
              <a:gd name="connsiteY2" fmla="*/ 4964501 h 27102999"/>
              <a:gd name="connsiteX3" fmla="*/ 169334 w 18388349"/>
              <a:gd name="connsiteY3" fmla="*/ 4775473 h 27102999"/>
              <a:gd name="connsiteX4" fmla="*/ 37582 w 18388349"/>
              <a:gd name="connsiteY4" fmla="*/ 4714721 h 27102999"/>
              <a:gd name="connsiteX5" fmla="*/ 68873 w 18388349"/>
              <a:gd name="connsiteY5" fmla="*/ 4544357 h 27102999"/>
              <a:gd name="connsiteX6" fmla="*/ 121208 w 18388349"/>
              <a:gd name="connsiteY6" fmla="*/ 4500073 h 27102999"/>
              <a:gd name="connsiteX7" fmla="*/ 190561 w 18388349"/>
              <a:gd name="connsiteY7" fmla="*/ 4405285 h 27102999"/>
              <a:gd name="connsiteX8" fmla="*/ 206481 w 18388349"/>
              <a:gd name="connsiteY8" fmla="*/ 4262919 h 27102999"/>
              <a:gd name="connsiteX9" fmla="*/ 173177 w 18388349"/>
              <a:gd name="connsiteY9" fmla="*/ 4102803 h 27102999"/>
              <a:gd name="connsiteX10" fmla="*/ 194038 w 18388349"/>
              <a:gd name="connsiteY10" fmla="*/ 3953300 h 27102999"/>
              <a:gd name="connsiteX11" fmla="*/ 196051 w 18388349"/>
              <a:gd name="connsiteY11" fmla="*/ 3812947 h 27102999"/>
              <a:gd name="connsiteX12" fmla="*/ 100164 w 18388349"/>
              <a:gd name="connsiteY12" fmla="*/ 3716877 h 27102999"/>
              <a:gd name="connsiteX13" fmla="*/ 24955 w 18388349"/>
              <a:gd name="connsiteY13" fmla="*/ 3681926 h 27102999"/>
              <a:gd name="connsiteX14" fmla="*/ 38862 w 18388349"/>
              <a:gd name="connsiteY14" fmla="*/ 2951980 h 27102999"/>
              <a:gd name="connsiteX15" fmla="*/ 68873 w 18388349"/>
              <a:gd name="connsiteY15" fmla="*/ 2941549 h 27102999"/>
              <a:gd name="connsiteX16" fmla="*/ 228806 w 18388349"/>
              <a:gd name="connsiteY16" fmla="*/ 2958933 h 27102999"/>
              <a:gd name="connsiteX17" fmla="*/ 301819 w 18388349"/>
              <a:gd name="connsiteY17" fmla="*/ 2757279 h 27102999"/>
              <a:gd name="connsiteX18" fmla="*/ 364767 w 18388349"/>
              <a:gd name="connsiteY18" fmla="*/ 2413990 h 27102999"/>
              <a:gd name="connsiteX19" fmla="*/ 674386 w 18388349"/>
              <a:gd name="connsiteY19" fmla="*/ 2375013 h 27102999"/>
              <a:gd name="connsiteX20" fmla="*/ 1101484 w 18388349"/>
              <a:gd name="connsiteY20" fmla="*/ 2319201 h 27102999"/>
              <a:gd name="connsiteX21" fmla="*/ 1515041 w 18388349"/>
              <a:gd name="connsiteY21" fmla="*/ 2326887 h 27102999"/>
              <a:gd name="connsiteX22" fmla="*/ 1748170 w 18388349"/>
              <a:gd name="connsiteY22" fmla="*/ 2447843 h 27102999"/>
              <a:gd name="connsiteX23" fmla="*/ 1953485 w 18388349"/>
              <a:gd name="connsiteY23" fmla="*/ 2458456 h 27102999"/>
              <a:gd name="connsiteX24" fmla="*/ 1974163 w 18388349"/>
              <a:gd name="connsiteY24" fmla="*/ 2340062 h 27102999"/>
              <a:gd name="connsiteX25" fmla="*/ 1582381 w 18388349"/>
              <a:gd name="connsiteY25" fmla="*/ 1950660 h 27102999"/>
              <a:gd name="connsiteX26" fmla="*/ 1095994 w 18388349"/>
              <a:gd name="connsiteY26" fmla="*/ 1920466 h 27102999"/>
              <a:gd name="connsiteX27" fmla="*/ 927644 w 18388349"/>
              <a:gd name="connsiteY27" fmla="*/ 1773343 h 27102999"/>
              <a:gd name="connsiteX28" fmla="*/ 1179987 w 18388349"/>
              <a:gd name="connsiteY28" fmla="*/ 1756873 h 27102999"/>
              <a:gd name="connsiteX29" fmla="*/ 2292198 w 18388349"/>
              <a:gd name="connsiteY29" fmla="*/ 1741319 h 27102999"/>
              <a:gd name="connsiteX30" fmla="*/ 2426147 w 18388349"/>
              <a:gd name="connsiteY30" fmla="*/ 1752482 h 27102999"/>
              <a:gd name="connsiteX31" fmla="*/ 2565219 w 18388349"/>
              <a:gd name="connsiteY31" fmla="*/ 2237039 h 27102999"/>
              <a:gd name="connsiteX32" fmla="*/ 2785173 w 18388349"/>
              <a:gd name="connsiteY32" fmla="*/ 2136577 h 27102999"/>
              <a:gd name="connsiteX33" fmla="*/ 2875753 w 18388349"/>
              <a:gd name="connsiteY33" fmla="*/ 1962187 h 27102999"/>
              <a:gd name="connsiteX34" fmla="*/ 3017204 w 18388349"/>
              <a:gd name="connsiteY34" fmla="*/ 1915892 h 27102999"/>
              <a:gd name="connsiteX35" fmla="*/ 3211906 w 18388349"/>
              <a:gd name="connsiteY35" fmla="*/ 1929799 h 27102999"/>
              <a:gd name="connsiteX36" fmla="*/ 3295349 w 18388349"/>
              <a:gd name="connsiteY36" fmla="*/ 2072348 h 27102999"/>
              <a:gd name="connsiteX37" fmla="*/ 3413560 w 18388349"/>
              <a:gd name="connsiteY37" fmla="*/ 2020196 h 27102999"/>
              <a:gd name="connsiteX38" fmla="*/ 3632599 w 18388349"/>
              <a:gd name="connsiteY38" fmla="*/ 1881124 h 27102999"/>
              <a:gd name="connsiteX39" fmla="*/ 3726473 w 18388349"/>
              <a:gd name="connsiteY39" fmla="*/ 1769866 h 27102999"/>
              <a:gd name="connsiteX40" fmla="*/ 3872133 w 18388349"/>
              <a:gd name="connsiteY40" fmla="*/ 1715152 h 27102999"/>
              <a:gd name="connsiteX41" fmla="*/ 17976071 w 18388349"/>
              <a:gd name="connsiteY41" fmla="*/ 1756873 h 27102999"/>
              <a:gd name="connsiteX42" fmla="*/ 17952944 w 18388349"/>
              <a:gd name="connsiteY42" fmla="*/ 25328142 h 27102999"/>
              <a:gd name="connsiteX43" fmla="*/ 12156538 w 18388349"/>
              <a:gd name="connsiteY43" fmla="*/ 25423771 h 27102999"/>
              <a:gd name="connsiteX44" fmla="*/ 11589022 w 18388349"/>
              <a:gd name="connsiteY44" fmla="*/ 25417520 h 27102999"/>
              <a:gd name="connsiteX45" fmla="*/ 11094008 w 18388349"/>
              <a:gd name="connsiteY45" fmla="*/ 24953758 h 27102999"/>
              <a:gd name="connsiteX46" fmla="*/ 10612745 w 18388349"/>
              <a:gd name="connsiteY46" fmla="*/ 24568747 h 27102999"/>
              <a:gd name="connsiteX47" fmla="*/ 10179608 w 18388349"/>
              <a:gd name="connsiteY47" fmla="*/ 24279989 h 27102999"/>
              <a:gd name="connsiteX48" fmla="*/ 9794597 w 18388349"/>
              <a:gd name="connsiteY48" fmla="*/ 24231863 h 27102999"/>
              <a:gd name="connsiteX49" fmla="*/ 9602092 w 18388349"/>
              <a:gd name="connsiteY49" fmla="*/ 23991231 h 27102999"/>
              <a:gd name="connsiteX50" fmla="*/ 9361461 w 18388349"/>
              <a:gd name="connsiteY50" fmla="*/ 23750600 h 27102999"/>
              <a:gd name="connsiteX51" fmla="*/ 9072703 w 18388349"/>
              <a:gd name="connsiteY51" fmla="*/ 23750600 h 27102999"/>
              <a:gd name="connsiteX52" fmla="*/ 8880197 w 18388349"/>
              <a:gd name="connsiteY52" fmla="*/ 23413716 h 27102999"/>
              <a:gd name="connsiteX53" fmla="*/ 8495187 w 18388349"/>
              <a:gd name="connsiteY53" fmla="*/ 23221210 h 27102999"/>
              <a:gd name="connsiteX54" fmla="*/ 8158303 w 18388349"/>
              <a:gd name="connsiteY54" fmla="*/ 23221210 h 27102999"/>
              <a:gd name="connsiteX55" fmla="*/ 8110176 w 18388349"/>
              <a:gd name="connsiteY55" fmla="*/ 23076831 h 27102999"/>
              <a:gd name="connsiteX56" fmla="*/ 8591439 w 18388349"/>
              <a:gd name="connsiteY56" fmla="*/ 23028705 h 27102999"/>
              <a:gd name="connsiteX57" fmla="*/ 8254555 w 18388349"/>
              <a:gd name="connsiteY57" fmla="*/ 22836200 h 27102999"/>
              <a:gd name="connsiteX58" fmla="*/ 8543313 w 18388349"/>
              <a:gd name="connsiteY58" fmla="*/ 22739947 h 27102999"/>
              <a:gd name="connsiteX59" fmla="*/ 9024576 w 18388349"/>
              <a:gd name="connsiteY59" fmla="*/ 22788073 h 27102999"/>
              <a:gd name="connsiteX60" fmla="*/ 9217082 w 18388349"/>
              <a:gd name="connsiteY60" fmla="*/ 22018052 h 27102999"/>
              <a:gd name="connsiteX61" fmla="*/ 9409587 w 18388349"/>
              <a:gd name="connsiteY61" fmla="*/ 21921800 h 27102999"/>
              <a:gd name="connsiteX62" fmla="*/ 9698345 w 18388349"/>
              <a:gd name="connsiteY62" fmla="*/ 22162431 h 27102999"/>
              <a:gd name="connsiteX63" fmla="*/ 9553966 w 18388349"/>
              <a:gd name="connsiteY63" fmla="*/ 21584916 h 27102999"/>
              <a:gd name="connsiteX64" fmla="*/ 9938976 w 18388349"/>
              <a:gd name="connsiteY64" fmla="*/ 21777421 h 27102999"/>
              <a:gd name="connsiteX65" fmla="*/ 9650218 w 18388349"/>
              <a:gd name="connsiteY65" fmla="*/ 21440537 h 27102999"/>
              <a:gd name="connsiteX66" fmla="*/ 9168955 w 18388349"/>
              <a:gd name="connsiteY66" fmla="*/ 21151779 h 27102999"/>
              <a:gd name="connsiteX67" fmla="*/ 9024576 w 18388349"/>
              <a:gd name="connsiteY67" fmla="*/ 21007400 h 27102999"/>
              <a:gd name="connsiteX68" fmla="*/ 9602092 w 18388349"/>
              <a:gd name="connsiteY68" fmla="*/ 20863021 h 27102999"/>
              <a:gd name="connsiteX69" fmla="*/ 9842724 w 18388349"/>
              <a:gd name="connsiteY69" fmla="*/ 20959273 h 27102999"/>
              <a:gd name="connsiteX70" fmla="*/ 9698345 w 18388349"/>
              <a:gd name="connsiteY70" fmla="*/ 20670516 h 27102999"/>
              <a:gd name="connsiteX71" fmla="*/ 10372113 w 18388349"/>
              <a:gd name="connsiteY71" fmla="*/ 20478010 h 27102999"/>
              <a:gd name="connsiteX72" fmla="*/ 10564618 w 18388349"/>
              <a:gd name="connsiteY72" fmla="*/ 19996747 h 27102999"/>
              <a:gd name="connsiteX73" fmla="*/ 9938976 w 18388349"/>
              <a:gd name="connsiteY73" fmla="*/ 20189252 h 27102999"/>
              <a:gd name="connsiteX74" fmla="*/ 9217082 w 18388349"/>
              <a:gd name="connsiteY74" fmla="*/ 20381758 h 27102999"/>
              <a:gd name="connsiteX75" fmla="*/ 8735818 w 18388349"/>
              <a:gd name="connsiteY75" fmla="*/ 20574263 h 27102999"/>
              <a:gd name="connsiteX76" fmla="*/ 8591439 w 18388349"/>
              <a:gd name="connsiteY76" fmla="*/ 20718642 h 27102999"/>
              <a:gd name="connsiteX77" fmla="*/ 8350808 w 18388349"/>
              <a:gd name="connsiteY77" fmla="*/ 20718642 h 27102999"/>
              <a:gd name="connsiteX78" fmla="*/ 8254555 w 18388349"/>
              <a:gd name="connsiteY78" fmla="*/ 20863021 h 27102999"/>
              <a:gd name="connsiteX79" fmla="*/ 8013924 w 18388349"/>
              <a:gd name="connsiteY79" fmla="*/ 20911147 h 27102999"/>
              <a:gd name="connsiteX80" fmla="*/ 7725166 w 18388349"/>
              <a:gd name="connsiteY80" fmla="*/ 21103652 h 27102999"/>
              <a:gd name="connsiteX81" fmla="*/ 7195776 w 18388349"/>
              <a:gd name="connsiteY81" fmla="*/ 21103652 h 27102999"/>
              <a:gd name="connsiteX82" fmla="*/ 6907018 w 18388349"/>
              <a:gd name="connsiteY82" fmla="*/ 21488663 h 27102999"/>
              <a:gd name="connsiteX83" fmla="*/ 6666387 w 18388349"/>
              <a:gd name="connsiteY83" fmla="*/ 21921800 h 27102999"/>
              <a:gd name="connsiteX84" fmla="*/ 6810766 w 18388349"/>
              <a:gd name="connsiteY84" fmla="*/ 21296158 h 27102999"/>
              <a:gd name="connsiteX85" fmla="*/ 6473882 w 18388349"/>
              <a:gd name="connsiteY85" fmla="*/ 21729295 h 27102999"/>
              <a:gd name="connsiteX86" fmla="*/ 6185124 w 18388349"/>
              <a:gd name="connsiteY86" fmla="*/ 21873673 h 27102999"/>
              <a:gd name="connsiteX87" fmla="*/ 6040745 w 18388349"/>
              <a:gd name="connsiteY87" fmla="*/ 22114305 h 27102999"/>
              <a:gd name="connsiteX88" fmla="*/ 5896366 w 18388349"/>
              <a:gd name="connsiteY88" fmla="*/ 21873673 h 27102999"/>
              <a:gd name="connsiteX89" fmla="*/ 5655734 w 18388349"/>
              <a:gd name="connsiteY89" fmla="*/ 21777421 h 27102999"/>
              <a:gd name="connsiteX90" fmla="*/ 5655734 w 18388349"/>
              <a:gd name="connsiteY90" fmla="*/ 21825547 h 27102999"/>
              <a:gd name="connsiteX91" fmla="*/ 5126345 w 18388349"/>
              <a:gd name="connsiteY91" fmla="*/ 21777421 h 27102999"/>
              <a:gd name="connsiteX92" fmla="*/ 5030092 w 18388349"/>
              <a:gd name="connsiteY92" fmla="*/ 22018052 h 27102999"/>
              <a:gd name="connsiteX93" fmla="*/ 4693208 w 18388349"/>
              <a:gd name="connsiteY93" fmla="*/ 21969926 h 27102999"/>
              <a:gd name="connsiteX94" fmla="*/ 3971313 w 18388349"/>
              <a:gd name="connsiteY94" fmla="*/ 21969926 h 27102999"/>
              <a:gd name="connsiteX95" fmla="*/ 3682555 w 18388349"/>
              <a:gd name="connsiteY95" fmla="*/ 21921800 h 27102999"/>
              <a:gd name="connsiteX96" fmla="*/ 3345671 w 18388349"/>
              <a:gd name="connsiteY96" fmla="*/ 21777421 h 27102999"/>
              <a:gd name="connsiteX97" fmla="*/ 3586303 w 18388349"/>
              <a:gd name="connsiteY97" fmla="*/ 21633042 h 27102999"/>
              <a:gd name="connsiteX98" fmla="*/ 3153166 w 18388349"/>
              <a:gd name="connsiteY98" fmla="*/ 21488663 h 27102999"/>
              <a:gd name="connsiteX99" fmla="*/ 3345671 w 18388349"/>
              <a:gd name="connsiteY99" fmla="*/ 21392410 h 27102999"/>
              <a:gd name="connsiteX100" fmla="*/ 3730682 w 18388349"/>
              <a:gd name="connsiteY100" fmla="*/ 21488663 h 27102999"/>
              <a:gd name="connsiteX101" fmla="*/ 3875061 w 18388349"/>
              <a:gd name="connsiteY101" fmla="*/ 21392410 h 27102999"/>
              <a:gd name="connsiteX102" fmla="*/ 3441924 w 18388349"/>
              <a:gd name="connsiteY102" fmla="*/ 21296158 h 27102999"/>
              <a:gd name="connsiteX103" fmla="*/ 2768155 w 18388349"/>
              <a:gd name="connsiteY103" fmla="*/ 21248031 h 27102999"/>
              <a:gd name="connsiteX104" fmla="*/ 2383145 w 18388349"/>
              <a:gd name="connsiteY104" fmla="*/ 21825547 h 27102999"/>
              <a:gd name="connsiteX105" fmla="*/ 2286892 w 18388349"/>
              <a:gd name="connsiteY105" fmla="*/ 21921800 h 27102999"/>
              <a:gd name="connsiteX106" fmla="*/ 1950008 w 18388349"/>
              <a:gd name="connsiteY106" fmla="*/ 21729295 h 27102999"/>
              <a:gd name="connsiteX107" fmla="*/ 1998134 w 18388349"/>
              <a:gd name="connsiteY107" fmla="*/ 22162431 h 27102999"/>
              <a:gd name="connsiteX108" fmla="*/ 1468745 w 18388349"/>
              <a:gd name="connsiteY108" fmla="*/ 22691821 h 27102999"/>
              <a:gd name="connsiteX109" fmla="*/ 1276239 w 18388349"/>
              <a:gd name="connsiteY109" fmla="*/ 22980579 h 27102999"/>
              <a:gd name="connsiteX110" fmla="*/ 1372492 w 18388349"/>
              <a:gd name="connsiteY110" fmla="*/ 23221210 h 27102999"/>
              <a:gd name="connsiteX111" fmla="*/ 1276239 w 18388349"/>
              <a:gd name="connsiteY111" fmla="*/ 23365589 h 27102999"/>
              <a:gd name="connsiteX112" fmla="*/ 1372492 w 18388349"/>
              <a:gd name="connsiteY112" fmla="*/ 23750600 h 27102999"/>
              <a:gd name="connsiteX113" fmla="*/ 891229 w 18388349"/>
              <a:gd name="connsiteY113" fmla="*/ 23894979 h 27102999"/>
              <a:gd name="connsiteX114" fmla="*/ 361839 w 18388349"/>
              <a:gd name="connsiteY114" fmla="*/ 24328116 h 27102999"/>
              <a:gd name="connsiteX115" fmla="*/ 24955 w 18388349"/>
              <a:gd name="connsiteY115" fmla="*/ 24761252 h 27102999"/>
              <a:gd name="connsiteX116" fmla="*/ 24955 w 18388349"/>
              <a:gd name="connsiteY116" fmla="*/ 5029463 h 27102999"/>
              <a:gd name="connsiteX117" fmla="*/ 73082 w 18388349"/>
              <a:gd name="connsiteY117" fmla="*/ 5077589 h 27102999"/>
              <a:gd name="connsiteX0" fmla="*/ 73082 w 18383951"/>
              <a:gd name="connsiteY0" fmla="*/ 5077589 h 27090943"/>
              <a:gd name="connsiteX1" fmla="*/ 433754 w 18383951"/>
              <a:gd name="connsiteY1" fmla="*/ 5273022 h 27090943"/>
              <a:gd name="connsiteX2" fmla="*/ 354885 w 18383951"/>
              <a:gd name="connsiteY2" fmla="*/ 4964501 h 27090943"/>
              <a:gd name="connsiteX3" fmla="*/ 169334 w 18383951"/>
              <a:gd name="connsiteY3" fmla="*/ 4775473 h 27090943"/>
              <a:gd name="connsiteX4" fmla="*/ 37582 w 18383951"/>
              <a:gd name="connsiteY4" fmla="*/ 4714721 h 27090943"/>
              <a:gd name="connsiteX5" fmla="*/ 68873 w 18383951"/>
              <a:gd name="connsiteY5" fmla="*/ 4544357 h 27090943"/>
              <a:gd name="connsiteX6" fmla="*/ 121208 w 18383951"/>
              <a:gd name="connsiteY6" fmla="*/ 4500073 h 27090943"/>
              <a:gd name="connsiteX7" fmla="*/ 190561 w 18383951"/>
              <a:gd name="connsiteY7" fmla="*/ 4405285 h 27090943"/>
              <a:gd name="connsiteX8" fmla="*/ 206481 w 18383951"/>
              <a:gd name="connsiteY8" fmla="*/ 4262919 h 27090943"/>
              <a:gd name="connsiteX9" fmla="*/ 173177 w 18383951"/>
              <a:gd name="connsiteY9" fmla="*/ 4102803 h 27090943"/>
              <a:gd name="connsiteX10" fmla="*/ 194038 w 18383951"/>
              <a:gd name="connsiteY10" fmla="*/ 3953300 h 27090943"/>
              <a:gd name="connsiteX11" fmla="*/ 196051 w 18383951"/>
              <a:gd name="connsiteY11" fmla="*/ 3812947 h 27090943"/>
              <a:gd name="connsiteX12" fmla="*/ 100164 w 18383951"/>
              <a:gd name="connsiteY12" fmla="*/ 3716877 h 27090943"/>
              <a:gd name="connsiteX13" fmla="*/ 24955 w 18383951"/>
              <a:gd name="connsiteY13" fmla="*/ 3681926 h 27090943"/>
              <a:gd name="connsiteX14" fmla="*/ 38862 w 18383951"/>
              <a:gd name="connsiteY14" fmla="*/ 2951980 h 27090943"/>
              <a:gd name="connsiteX15" fmla="*/ 68873 w 18383951"/>
              <a:gd name="connsiteY15" fmla="*/ 2941549 h 27090943"/>
              <a:gd name="connsiteX16" fmla="*/ 228806 w 18383951"/>
              <a:gd name="connsiteY16" fmla="*/ 2958933 h 27090943"/>
              <a:gd name="connsiteX17" fmla="*/ 301819 w 18383951"/>
              <a:gd name="connsiteY17" fmla="*/ 2757279 h 27090943"/>
              <a:gd name="connsiteX18" fmla="*/ 364767 w 18383951"/>
              <a:gd name="connsiteY18" fmla="*/ 2413990 h 27090943"/>
              <a:gd name="connsiteX19" fmla="*/ 674386 w 18383951"/>
              <a:gd name="connsiteY19" fmla="*/ 2375013 h 27090943"/>
              <a:gd name="connsiteX20" fmla="*/ 1101484 w 18383951"/>
              <a:gd name="connsiteY20" fmla="*/ 2319201 h 27090943"/>
              <a:gd name="connsiteX21" fmla="*/ 1515041 w 18383951"/>
              <a:gd name="connsiteY21" fmla="*/ 2326887 h 27090943"/>
              <a:gd name="connsiteX22" fmla="*/ 1748170 w 18383951"/>
              <a:gd name="connsiteY22" fmla="*/ 2447843 h 27090943"/>
              <a:gd name="connsiteX23" fmla="*/ 1953485 w 18383951"/>
              <a:gd name="connsiteY23" fmla="*/ 2458456 h 27090943"/>
              <a:gd name="connsiteX24" fmla="*/ 1974163 w 18383951"/>
              <a:gd name="connsiteY24" fmla="*/ 2340062 h 27090943"/>
              <a:gd name="connsiteX25" fmla="*/ 1582381 w 18383951"/>
              <a:gd name="connsiteY25" fmla="*/ 1950660 h 27090943"/>
              <a:gd name="connsiteX26" fmla="*/ 1095994 w 18383951"/>
              <a:gd name="connsiteY26" fmla="*/ 1920466 h 27090943"/>
              <a:gd name="connsiteX27" fmla="*/ 927644 w 18383951"/>
              <a:gd name="connsiteY27" fmla="*/ 1773343 h 27090943"/>
              <a:gd name="connsiteX28" fmla="*/ 1179987 w 18383951"/>
              <a:gd name="connsiteY28" fmla="*/ 1756873 h 27090943"/>
              <a:gd name="connsiteX29" fmla="*/ 2292198 w 18383951"/>
              <a:gd name="connsiteY29" fmla="*/ 1741319 h 27090943"/>
              <a:gd name="connsiteX30" fmla="*/ 2426147 w 18383951"/>
              <a:gd name="connsiteY30" fmla="*/ 1752482 h 27090943"/>
              <a:gd name="connsiteX31" fmla="*/ 2565219 w 18383951"/>
              <a:gd name="connsiteY31" fmla="*/ 2237039 h 27090943"/>
              <a:gd name="connsiteX32" fmla="*/ 2785173 w 18383951"/>
              <a:gd name="connsiteY32" fmla="*/ 2136577 h 27090943"/>
              <a:gd name="connsiteX33" fmla="*/ 2875753 w 18383951"/>
              <a:gd name="connsiteY33" fmla="*/ 1962187 h 27090943"/>
              <a:gd name="connsiteX34" fmla="*/ 3017204 w 18383951"/>
              <a:gd name="connsiteY34" fmla="*/ 1915892 h 27090943"/>
              <a:gd name="connsiteX35" fmla="*/ 3211906 w 18383951"/>
              <a:gd name="connsiteY35" fmla="*/ 1929799 h 27090943"/>
              <a:gd name="connsiteX36" fmla="*/ 3295349 w 18383951"/>
              <a:gd name="connsiteY36" fmla="*/ 2072348 h 27090943"/>
              <a:gd name="connsiteX37" fmla="*/ 3413560 w 18383951"/>
              <a:gd name="connsiteY37" fmla="*/ 2020196 h 27090943"/>
              <a:gd name="connsiteX38" fmla="*/ 3632599 w 18383951"/>
              <a:gd name="connsiteY38" fmla="*/ 1881124 h 27090943"/>
              <a:gd name="connsiteX39" fmla="*/ 3726473 w 18383951"/>
              <a:gd name="connsiteY39" fmla="*/ 1769866 h 27090943"/>
              <a:gd name="connsiteX40" fmla="*/ 3872133 w 18383951"/>
              <a:gd name="connsiteY40" fmla="*/ 1715152 h 27090943"/>
              <a:gd name="connsiteX41" fmla="*/ 17976071 w 18383951"/>
              <a:gd name="connsiteY41" fmla="*/ 1756873 h 27090943"/>
              <a:gd name="connsiteX42" fmla="*/ 17952944 w 18383951"/>
              <a:gd name="connsiteY42" fmla="*/ 25328142 h 27090943"/>
              <a:gd name="connsiteX43" fmla="*/ 12215915 w 18383951"/>
              <a:gd name="connsiteY43" fmla="*/ 25388146 h 27090943"/>
              <a:gd name="connsiteX44" fmla="*/ 11589022 w 18383951"/>
              <a:gd name="connsiteY44" fmla="*/ 25417520 h 27090943"/>
              <a:gd name="connsiteX45" fmla="*/ 11094008 w 18383951"/>
              <a:gd name="connsiteY45" fmla="*/ 24953758 h 27090943"/>
              <a:gd name="connsiteX46" fmla="*/ 10612745 w 18383951"/>
              <a:gd name="connsiteY46" fmla="*/ 24568747 h 27090943"/>
              <a:gd name="connsiteX47" fmla="*/ 10179608 w 18383951"/>
              <a:gd name="connsiteY47" fmla="*/ 24279989 h 27090943"/>
              <a:gd name="connsiteX48" fmla="*/ 9794597 w 18383951"/>
              <a:gd name="connsiteY48" fmla="*/ 24231863 h 27090943"/>
              <a:gd name="connsiteX49" fmla="*/ 9602092 w 18383951"/>
              <a:gd name="connsiteY49" fmla="*/ 23991231 h 27090943"/>
              <a:gd name="connsiteX50" fmla="*/ 9361461 w 18383951"/>
              <a:gd name="connsiteY50" fmla="*/ 23750600 h 27090943"/>
              <a:gd name="connsiteX51" fmla="*/ 9072703 w 18383951"/>
              <a:gd name="connsiteY51" fmla="*/ 23750600 h 27090943"/>
              <a:gd name="connsiteX52" fmla="*/ 8880197 w 18383951"/>
              <a:gd name="connsiteY52" fmla="*/ 23413716 h 27090943"/>
              <a:gd name="connsiteX53" fmla="*/ 8495187 w 18383951"/>
              <a:gd name="connsiteY53" fmla="*/ 23221210 h 27090943"/>
              <a:gd name="connsiteX54" fmla="*/ 8158303 w 18383951"/>
              <a:gd name="connsiteY54" fmla="*/ 23221210 h 27090943"/>
              <a:gd name="connsiteX55" fmla="*/ 8110176 w 18383951"/>
              <a:gd name="connsiteY55" fmla="*/ 23076831 h 27090943"/>
              <a:gd name="connsiteX56" fmla="*/ 8591439 w 18383951"/>
              <a:gd name="connsiteY56" fmla="*/ 23028705 h 27090943"/>
              <a:gd name="connsiteX57" fmla="*/ 8254555 w 18383951"/>
              <a:gd name="connsiteY57" fmla="*/ 22836200 h 27090943"/>
              <a:gd name="connsiteX58" fmla="*/ 8543313 w 18383951"/>
              <a:gd name="connsiteY58" fmla="*/ 22739947 h 27090943"/>
              <a:gd name="connsiteX59" fmla="*/ 9024576 w 18383951"/>
              <a:gd name="connsiteY59" fmla="*/ 22788073 h 27090943"/>
              <a:gd name="connsiteX60" fmla="*/ 9217082 w 18383951"/>
              <a:gd name="connsiteY60" fmla="*/ 22018052 h 27090943"/>
              <a:gd name="connsiteX61" fmla="*/ 9409587 w 18383951"/>
              <a:gd name="connsiteY61" fmla="*/ 21921800 h 27090943"/>
              <a:gd name="connsiteX62" fmla="*/ 9698345 w 18383951"/>
              <a:gd name="connsiteY62" fmla="*/ 22162431 h 27090943"/>
              <a:gd name="connsiteX63" fmla="*/ 9553966 w 18383951"/>
              <a:gd name="connsiteY63" fmla="*/ 21584916 h 27090943"/>
              <a:gd name="connsiteX64" fmla="*/ 9938976 w 18383951"/>
              <a:gd name="connsiteY64" fmla="*/ 21777421 h 27090943"/>
              <a:gd name="connsiteX65" fmla="*/ 9650218 w 18383951"/>
              <a:gd name="connsiteY65" fmla="*/ 21440537 h 27090943"/>
              <a:gd name="connsiteX66" fmla="*/ 9168955 w 18383951"/>
              <a:gd name="connsiteY66" fmla="*/ 21151779 h 27090943"/>
              <a:gd name="connsiteX67" fmla="*/ 9024576 w 18383951"/>
              <a:gd name="connsiteY67" fmla="*/ 21007400 h 27090943"/>
              <a:gd name="connsiteX68" fmla="*/ 9602092 w 18383951"/>
              <a:gd name="connsiteY68" fmla="*/ 20863021 h 27090943"/>
              <a:gd name="connsiteX69" fmla="*/ 9842724 w 18383951"/>
              <a:gd name="connsiteY69" fmla="*/ 20959273 h 27090943"/>
              <a:gd name="connsiteX70" fmla="*/ 9698345 w 18383951"/>
              <a:gd name="connsiteY70" fmla="*/ 20670516 h 27090943"/>
              <a:gd name="connsiteX71" fmla="*/ 10372113 w 18383951"/>
              <a:gd name="connsiteY71" fmla="*/ 20478010 h 27090943"/>
              <a:gd name="connsiteX72" fmla="*/ 10564618 w 18383951"/>
              <a:gd name="connsiteY72" fmla="*/ 19996747 h 27090943"/>
              <a:gd name="connsiteX73" fmla="*/ 9938976 w 18383951"/>
              <a:gd name="connsiteY73" fmla="*/ 20189252 h 27090943"/>
              <a:gd name="connsiteX74" fmla="*/ 9217082 w 18383951"/>
              <a:gd name="connsiteY74" fmla="*/ 20381758 h 27090943"/>
              <a:gd name="connsiteX75" fmla="*/ 8735818 w 18383951"/>
              <a:gd name="connsiteY75" fmla="*/ 20574263 h 27090943"/>
              <a:gd name="connsiteX76" fmla="*/ 8591439 w 18383951"/>
              <a:gd name="connsiteY76" fmla="*/ 20718642 h 27090943"/>
              <a:gd name="connsiteX77" fmla="*/ 8350808 w 18383951"/>
              <a:gd name="connsiteY77" fmla="*/ 20718642 h 27090943"/>
              <a:gd name="connsiteX78" fmla="*/ 8254555 w 18383951"/>
              <a:gd name="connsiteY78" fmla="*/ 20863021 h 27090943"/>
              <a:gd name="connsiteX79" fmla="*/ 8013924 w 18383951"/>
              <a:gd name="connsiteY79" fmla="*/ 20911147 h 27090943"/>
              <a:gd name="connsiteX80" fmla="*/ 7725166 w 18383951"/>
              <a:gd name="connsiteY80" fmla="*/ 21103652 h 27090943"/>
              <a:gd name="connsiteX81" fmla="*/ 7195776 w 18383951"/>
              <a:gd name="connsiteY81" fmla="*/ 21103652 h 27090943"/>
              <a:gd name="connsiteX82" fmla="*/ 6907018 w 18383951"/>
              <a:gd name="connsiteY82" fmla="*/ 21488663 h 27090943"/>
              <a:gd name="connsiteX83" fmla="*/ 6666387 w 18383951"/>
              <a:gd name="connsiteY83" fmla="*/ 21921800 h 27090943"/>
              <a:gd name="connsiteX84" fmla="*/ 6810766 w 18383951"/>
              <a:gd name="connsiteY84" fmla="*/ 21296158 h 27090943"/>
              <a:gd name="connsiteX85" fmla="*/ 6473882 w 18383951"/>
              <a:gd name="connsiteY85" fmla="*/ 21729295 h 27090943"/>
              <a:gd name="connsiteX86" fmla="*/ 6185124 w 18383951"/>
              <a:gd name="connsiteY86" fmla="*/ 21873673 h 27090943"/>
              <a:gd name="connsiteX87" fmla="*/ 6040745 w 18383951"/>
              <a:gd name="connsiteY87" fmla="*/ 22114305 h 27090943"/>
              <a:gd name="connsiteX88" fmla="*/ 5896366 w 18383951"/>
              <a:gd name="connsiteY88" fmla="*/ 21873673 h 27090943"/>
              <a:gd name="connsiteX89" fmla="*/ 5655734 w 18383951"/>
              <a:gd name="connsiteY89" fmla="*/ 21777421 h 27090943"/>
              <a:gd name="connsiteX90" fmla="*/ 5655734 w 18383951"/>
              <a:gd name="connsiteY90" fmla="*/ 21825547 h 27090943"/>
              <a:gd name="connsiteX91" fmla="*/ 5126345 w 18383951"/>
              <a:gd name="connsiteY91" fmla="*/ 21777421 h 27090943"/>
              <a:gd name="connsiteX92" fmla="*/ 5030092 w 18383951"/>
              <a:gd name="connsiteY92" fmla="*/ 22018052 h 27090943"/>
              <a:gd name="connsiteX93" fmla="*/ 4693208 w 18383951"/>
              <a:gd name="connsiteY93" fmla="*/ 21969926 h 27090943"/>
              <a:gd name="connsiteX94" fmla="*/ 3971313 w 18383951"/>
              <a:gd name="connsiteY94" fmla="*/ 21969926 h 27090943"/>
              <a:gd name="connsiteX95" fmla="*/ 3682555 w 18383951"/>
              <a:gd name="connsiteY95" fmla="*/ 21921800 h 27090943"/>
              <a:gd name="connsiteX96" fmla="*/ 3345671 w 18383951"/>
              <a:gd name="connsiteY96" fmla="*/ 21777421 h 27090943"/>
              <a:gd name="connsiteX97" fmla="*/ 3586303 w 18383951"/>
              <a:gd name="connsiteY97" fmla="*/ 21633042 h 27090943"/>
              <a:gd name="connsiteX98" fmla="*/ 3153166 w 18383951"/>
              <a:gd name="connsiteY98" fmla="*/ 21488663 h 27090943"/>
              <a:gd name="connsiteX99" fmla="*/ 3345671 w 18383951"/>
              <a:gd name="connsiteY99" fmla="*/ 21392410 h 27090943"/>
              <a:gd name="connsiteX100" fmla="*/ 3730682 w 18383951"/>
              <a:gd name="connsiteY100" fmla="*/ 21488663 h 27090943"/>
              <a:gd name="connsiteX101" fmla="*/ 3875061 w 18383951"/>
              <a:gd name="connsiteY101" fmla="*/ 21392410 h 27090943"/>
              <a:gd name="connsiteX102" fmla="*/ 3441924 w 18383951"/>
              <a:gd name="connsiteY102" fmla="*/ 21296158 h 27090943"/>
              <a:gd name="connsiteX103" fmla="*/ 2768155 w 18383951"/>
              <a:gd name="connsiteY103" fmla="*/ 21248031 h 27090943"/>
              <a:gd name="connsiteX104" fmla="*/ 2383145 w 18383951"/>
              <a:gd name="connsiteY104" fmla="*/ 21825547 h 27090943"/>
              <a:gd name="connsiteX105" fmla="*/ 2286892 w 18383951"/>
              <a:gd name="connsiteY105" fmla="*/ 21921800 h 27090943"/>
              <a:gd name="connsiteX106" fmla="*/ 1950008 w 18383951"/>
              <a:gd name="connsiteY106" fmla="*/ 21729295 h 27090943"/>
              <a:gd name="connsiteX107" fmla="*/ 1998134 w 18383951"/>
              <a:gd name="connsiteY107" fmla="*/ 22162431 h 27090943"/>
              <a:gd name="connsiteX108" fmla="*/ 1468745 w 18383951"/>
              <a:gd name="connsiteY108" fmla="*/ 22691821 h 27090943"/>
              <a:gd name="connsiteX109" fmla="*/ 1276239 w 18383951"/>
              <a:gd name="connsiteY109" fmla="*/ 22980579 h 27090943"/>
              <a:gd name="connsiteX110" fmla="*/ 1372492 w 18383951"/>
              <a:gd name="connsiteY110" fmla="*/ 23221210 h 27090943"/>
              <a:gd name="connsiteX111" fmla="*/ 1276239 w 18383951"/>
              <a:gd name="connsiteY111" fmla="*/ 23365589 h 27090943"/>
              <a:gd name="connsiteX112" fmla="*/ 1372492 w 18383951"/>
              <a:gd name="connsiteY112" fmla="*/ 23750600 h 27090943"/>
              <a:gd name="connsiteX113" fmla="*/ 891229 w 18383951"/>
              <a:gd name="connsiteY113" fmla="*/ 23894979 h 27090943"/>
              <a:gd name="connsiteX114" fmla="*/ 361839 w 18383951"/>
              <a:gd name="connsiteY114" fmla="*/ 24328116 h 27090943"/>
              <a:gd name="connsiteX115" fmla="*/ 24955 w 18383951"/>
              <a:gd name="connsiteY115" fmla="*/ 24761252 h 27090943"/>
              <a:gd name="connsiteX116" fmla="*/ 24955 w 18383951"/>
              <a:gd name="connsiteY116" fmla="*/ 5029463 h 27090943"/>
              <a:gd name="connsiteX117" fmla="*/ 73082 w 18383951"/>
              <a:gd name="connsiteY117" fmla="*/ 5077589 h 27090943"/>
              <a:gd name="connsiteX0" fmla="*/ 73082 w 17976071"/>
              <a:gd name="connsiteY0" fmla="*/ 5077589 h 27090943"/>
              <a:gd name="connsiteX1" fmla="*/ 433754 w 17976071"/>
              <a:gd name="connsiteY1" fmla="*/ 5273022 h 27090943"/>
              <a:gd name="connsiteX2" fmla="*/ 354885 w 17976071"/>
              <a:gd name="connsiteY2" fmla="*/ 4964501 h 27090943"/>
              <a:gd name="connsiteX3" fmla="*/ 169334 w 17976071"/>
              <a:gd name="connsiteY3" fmla="*/ 4775473 h 27090943"/>
              <a:gd name="connsiteX4" fmla="*/ 37582 w 17976071"/>
              <a:gd name="connsiteY4" fmla="*/ 4714721 h 27090943"/>
              <a:gd name="connsiteX5" fmla="*/ 68873 w 17976071"/>
              <a:gd name="connsiteY5" fmla="*/ 4544357 h 27090943"/>
              <a:gd name="connsiteX6" fmla="*/ 121208 w 17976071"/>
              <a:gd name="connsiteY6" fmla="*/ 4500073 h 27090943"/>
              <a:gd name="connsiteX7" fmla="*/ 190561 w 17976071"/>
              <a:gd name="connsiteY7" fmla="*/ 4405285 h 27090943"/>
              <a:gd name="connsiteX8" fmla="*/ 206481 w 17976071"/>
              <a:gd name="connsiteY8" fmla="*/ 4262919 h 27090943"/>
              <a:gd name="connsiteX9" fmla="*/ 173177 w 17976071"/>
              <a:gd name="connsiteY9" fmla="*/ 4102803 h 27090943"/>
              <a:gd name="connsiteX10" fmla="*/ 194038 w 17976071"/>
              <a:gd name="connsiteY10" fmla="*/ 3953300 h 27090943"/>
              <a:gd name="connsiteX11" fmla="*/ 196051 w 17976071"/>
              <a:gd name="connsiteY11" fmla="*/ 3812947 h 27090943"/>
              <a:gd name="connsiteX12" fmla="*/ 100164 w 17976071"/>
              <a:gd name="connsiteY12" fmla="*/ 3716877 h 27090943"/>
              <a:gd name="connsiteX13" fmla="*/ 24955 w 17976071"/>
              <a:gd name="connsiteY13" fmla="*/ 3681926 h 27090943"/>
              <a:gd name="connsiteX14" fmla="*/ 38862 w 17976071"/>
              <a:gd name="connsiteY14" fmla="*/ 2951980 h 27090943"/>
              <a:gd name="connsiteX15" fmla="*/ 68873 w 17976071"/>
              <a:gd name="connsiteY15" fmla="*/ 2941549 h 27090943"/>
              <a:gd name="connsiteX16" fmla="*/ 228806 w 17976071"/>
              <a:gd name="connsiteY16" fmla="*/ 2958933 h 27090943"/>
              <a:gd name="connsiteX17" fmla="*/ 301819 w 17976071"/>
              <a:gd name="connsiteY17" fmla="*/ 2757279 h 27090943"/>
              <a:gd name="connsiteX18" fmla="*/ 364767 w 17976071"/>
              <a:gd name="connsiteY18" fmla="*/ 2413990 h 27090943"/>
              <a:gd name="connsiteX19" fmla="*/ 674386 w 17976071"/>
              <a:gd name="connsiteY19" fmla="*/ 2375013 h 27090943"/>
              <a:gd name="connsiteX20" fmla="*/ 1101484 w 17976071"/>
              <a:gd name="connsiteY20" fmla="*/ 2319201 h 27090943"/>
              <a:gd name="connsiteX21" fmla="*/ 1515041 w 17976071"/>
              <a:gd name="connsiteY21" fmla="*/ 2326887 h 27090943"/>
              <a:gd name="connsiteX22" fmla="*/ 1748170 w 17976071"/>
              <a:gd name="connsiteY22" fmla="*/ 2447843 h 27090943"/>
              <a:gd name="connsiteX23" fmla="*/ 1953485 w 17976071"/>
              <a:gd name="connsiteY23" fmla="*/ 2458456 h 27090943"/>
              <a:gd name="connsiteX24" fmla="*/ 1974163 w 17976071"/>
              <a:gd name="connsiteY24" fmla="*/ 2340062 h 27090943"/>
              <a:gd name="connsiteX25" fmla="*/ 1582381 w 17976071"/>
              <a:gd name="connsiteY25" fmla="*/ 1950660 h 27090943"/>
              <a:gd name="connsiteX26" fmla="*/ 1095994 w 17976071"/>
              <a:gd name="connsiteY26" fmla="*/ 1920466 h 27090943"/>
              <a:gd name="connsiteX27" fmla="*/ 927644 w 17976071"/>
              <a:gd name="connsiteY27" fmla="*/ 1773343 h 27090943"/>
              <a:gd name="connsiteX28" fmla="*/ 1179987 w 17976071"/>
              <a:gd name="connsiteY28" fmla="*/ 1756873 h 27090943"/>
              <a:gd name="connsiteX29" fmla="*/ 2292198 w 17976071"/>
              <a:gd name="connsiteY29" fmla="*/ 1741319 h 27090943"/>
              <a:gd name="connsiteX30" fmla="*/ 2426147 w 17976071"/>
              <a:gd name="connsiteY30" fmla="*/ 1752482 h 27090943"/>
              <a:gd name="connsiteX31" fmla="*/ 2565219 w 17976071"/>
              <a:gd name="connsiteY31" fmla="*/ 2237039 h 27090943"/>
              <a:gd name="connsiteX32" fmla="*/ 2785173 w 17976071"/>
              <a:gd name="connsiteY32" fmla="*/ 2136577 h 27090943"/>
              <a:gd name="connsiteX33" fmla="*/ 2875753 w 17976071"/>
              <a:gd name="connsiteY33" fmla="*/ 1962187 h 27090943"/>
              <a:gd name="connsiteX34" fmla="*/ 3017204 w 17976071"/>
              <a:gd name="connsiteY34" fmla="*/ 1915892 h 27090943"/>
              <a:gd name="connsiteX35" fmla="*/ 3211906 w 17976071"/>
              <a:gd name="connsiteY35" fmla="*/ 1929799 h 27090943"/>
              <a:gd name="connsiteX36" fmla="*/ 3295349 w 17976071"/>
              <a:gd name="connsiteY36" fmla="*/ 2072348 h 27090943"/>
              <a:gd name="connsiteX37" fmla="*/ 3413560 w 17976071"/>
              <a:gd name="connsiteY37" fmla="*/ 2020196 h 27090943"/>
              <a:gd name="connsiteX38" fmla="*/ 3632599 w 17976071"/>
              <a:gd name="connsiteY38" fmla="*/ 1881124 h 27090943"/>
              <a:gd name="connsiteX39" fmla="*/ 3726473 w 17976071"/>
              <a:gd name="connsiteY39" fmla="*/ 1769866 h 27090943"/>
              <a:gd name="connsiteX40" fmla="*/ 3872133 w 17976071"/>
              <a:gd name="connsiteY40" fmla="*/ 1715152 h 27090943"/>
              <a:gd name="connsiteX41" fmla="*/ 17976071 w 17976071"/>
              <a:gd name="connsiteY41" fmla="*/ 1756873 h 27090943"/>
              <a:gd name="connsiteX42" fmla="*/ 17952944 w 17976071"/>
              <a:gd name="connsiteY42" fmla="*/ 25328142 h 27090943"/>
              <a:gd name="connsiteX43" fmla="*/ 12215915 w 17976071"/>
              <a:gd name="connsiteY43" fmla="*/ 25388146 h 27090943"/>
              <a:gd name="connsiteX44" fmla="*/ 11589022 w 17976071"/>
              <a:gd name="connsiteY44" fmla="*/ 25417520 h 27090943"/>
              <a:gd name="connsiteX45" fmla="*/ 11094008 w 17976071"/>
              <a:gd name="connsiteY45" fmla="*/ 24953758 h 27090943"/>
              <a:gd name="connsiteX46" fmla="*/ 10612745 w 17976071"/>
              <a:gd name="connsiteY46" fmla="*/ 24568747 h 27090943"/>
              <a:gd name="connsiteX47" fmla="*/ 10179608 w 17976071"/>
              <a:gd name="connsiteY47" fmla="*/ 24279989 h 27090943"/>
              <a:gd name="connsiteX48" fmla="*/ 9794597 w 17976071"/>
              <a:gd name="connsiteY48" fmla="*/ 24231863 h 27090943"/>
              <a:gd name="connsiteX49" fmla="*/ 9602092 w 17976071"/>
              <a:gd name="connsiteY49" fmla="*/ 23991231 h 27090943"/>
              <a:gd name="connsiteX50" fmla="*/ 9361461 w 17976071"/>
              <a:gd name="connsiteY50" fmla="*/ 23750600 h 27090943"/>
              <a:gd name="connsiteX51" fmla="*/ 9072703 w 17976071"/>
              <a:gd name="connsiteY51" fmla="*/ 23750600 h 27090943"/>
              <a:gd name="connsiteX52" fmla="*/ 8880197 w 17976071"/>
              <a:gd name="connsiteY52" fmla="*/ 23413716 h 27090943"/>
              <a:gd name="connsiteX53" fmla="*/ 8495187 w 17976071"/>
              <a:gd name="connsiteY53" fmla="*/ 23221210 h 27090943"/>
              <a:gd name="connsiteX54" fmla="*/ 8158303 w 17976071"/>
              <a:gd name="connsiteY54" fmla="*/ 23221210 h 27090943"/>
              <a:gd name="connsiteX55" fmla="*/ 8110176 w 17976071"/>
              <a:gd name="connsiteY55" fmla="*/ 23076831 h 27090943"/>
              <a:gd name="connsiteX56" fmla="*/ 8591439 w 17976071"/>
              <a:gd name="connsiteY56" fmla="*/ 23028705 h 27090943"/>
              <a:gd name="connsiteX57" fmla="*/ 8254555 w 17976071"/>
              <a:gd name="connsiteY57" fmla="*/ 22836200 h 27090943"/>
              <a:gd name="connsiteX58" fmla="*/ 8543313 w 17976071"/>
              <a:gd name="connsiteY58" fmla="*/ 22739947 h 27090943"/>
              <a:gd name="connsiteX59" fmla="*/ 9024576 w 17976071"/>
              <a:gd name="connsiteY59" fmla="*/ 22788073 h 27090943"/>
              <a:gd name="connsiteX60" fmla="*/ 9217082 w 17976071"/>
              <a:gd name="connsiteY60" fmla="*/ 22018052 h 27090943"/>
              <a:gd name="connsiteX61" fmla="*/ 9409587 w 17976071"/>
              <a:gd name="connsiteY61" fmla="*/ 21921800 h 27090943"/>
              <a:gd name="connsiteX62" fmla="*/ 9698345 w 17976071"/>
              <a:gd name="connsiteY62" fmla="*/ 22162431 h 27090943"/>
              <a:gd name="connsiteX63" fmla="*/ 9553966 w 17976071"/>
              <a:gd name="connsiteY63" fmla="*/ 21584916 h 27090943"/>
              <a:gd name="connsiteX64" fmla="*/ 9938976 w 17976071"/>
              <a:gd name="connsiteY64" fmla="*/ 21777421 h 27090943"/>
              <a:gd name="connsiteX65" fmla="*/ 9650218 w 17976071"/>
              <a:gd name="connsiteY65" fmla="*/ 21440537 h 27090943"/>
              <a:gd name="connsiteX66" fmla="*/ 9168955 w 17976071"/>
              <a:gd name="connsiteY66" fmla="*/ 21151779 h 27090943"/>
              <a:gd name="connsiteX67" fmla="*/ 9024576 w 17976071"/>
              <a:gd name="connsiteY67" fmla="*/ 21007400 h 27090943"/>
              <a:gd name="connsiteX68" fmla="*/ 9602092 w 17976071"/>
              <a:gd name="connsiteY68" fmla="*/ 20863021 h 27090943"/>
              <a:gd name="connsiteX69" fmla="*/ 9842724 w 17976071"/>
              <a:gd name="connsiteY69" fmla="*/ 20959273 h 27090943"/>
              <a:gd name="connsiteX70" fmla="*/ 9698345 w 17976071"/>
              <a:gd name="connsiteY70" fmla="*/ 20670516 h 27090943"/>
              <a:gd name="connsiteX71" fmla="*/ 10372113 w 17976071"/>
              <a:gd name="connsiteY71" fmla="*/ 20478010 h 27090943"/>
              <a:gd name="connsiteX72" fmla="*/ 10564618 w 17976071"/>
              <a:gd name="connsiteY72" fmla="*/ 19996747 h 27090943"/>
              <a:gd name="connsiteX73" fmla="*/ 9938976 w 17976071"/>
              <a:gd name="connsiteY73" fmla="*/ 20189252 h 27090943"/>
              <a:gd name="connsiteX74" fmla="*/ 9217082 w 17976071"/>
              <a:gd name="connsiteY74" fmla="*/ 20381758 h 27090943"/>
              <a:gd name="connsiteX75" fmla="*/ 8735818 w 17976071"/>
              <a:gd name="connsiteY75" fmla="*/ 20574263 h 27090943"/>
              <a:gd name="connsiteX76" fmla="*/ 8591439 w 17976071"/>
              <a:gd name="connsiteY76" fmla="*/ 20718642 h 27090943"/>
              <a:gd name="connsiteX77" fmla="*/ 8350808 w 17976071"/>
              <a:gd name="connsiteY77" fmla="*/ 20718642 h 27090943"/>
              <a:gd name="connsiteX78" fmla="*/ 8254555 w 17976071"/>
              <a:gd name="connsiteY78" fmla="*/ 20863021 h 27090943"/>
              <a:gd name="connsiteX79" fmla="*/ 8013924 w 17976071"/>
              <a:gd name="connsiteY79" fmla="*/ 20911147 h 27090943"/>
              <a:gd name="connsiteX80" fmla="*/ 7725166 w 17976071"/>
              <a:gd name="connsiteY80" fmla="*/ 21103652 h 27090943"/>
              <a:gd name="connsiteX81" fmla="*/ 7195776 w 17976071"/>
              <a:gd name="connsiteY81" fmla="*/ 21103652 h 27090943"/>
              <a:gd name="connsiteX82" fmla="*/ 6907018 w 17976071"/>
              <a:gd name="connsiteY82" fmla="*/ 21488663 h 27090943"/>
              <a:gd name="connsiteX83" fmla="*/ 6666387 w 17976071"/>
              <a:gd name="connsiteY83" fmla="*/ 21921800 h 27090943"/>
              <a:gd name="connsiteX84" fmla="*/ 6810766 w 17976071"/>
              <a:gd name="connsiteY84" fmla="*/ 21296158 h 27090943"/>
              <a:gd name="connsiteX85" fmla="*/ 6473882 w 17976071"/>
              <a:gd name="connsiteY85" fmla="*/ 21729295 h 27090943"/>
              <a:gd name="connsiteX86" fmla="*/ 6185124 w 17976071"/>
              <a:gd name="connsiteY86" fmla="*/ 21873673 h 27090943"/>
              <a:gd name="connsiteX87" fmla="*/ 6040745 w 17976071"/>
              <a:gd name="connsiteY87" fmla="*/ 22114305 h 27090943"/>
              <a:gd name="connsiteX88" fmla="*/ 5896366 w 17976071"/>
              <a:gd name="connsiteY88" fmla="*/ 21873673 h 27090943"/>
              <a:gd name="connsiteX89" fmla="*/ 5655734 w 17976071"/>
              <a:gd name="connsiteY89" fmla="*/ 21777421 h 27090943"/>
              <a:gd name="connsiteX90" fmla="*/ 5655734 w 17976071"/>
              <a:gd name="connsiteY90" fmla="*/ 21825547 h 27090943"/>
              <a:gd name="connsiteX91" fmla="*/ 5126345 w 17976071"/>
              <a:gd name="connsiteY91" fmla="*/ 21777421 h 27090943"/>
              <a:gd name="connsiteX92" fmla="*/ 5030092 w 17976071"/>
              <a:gd name="connsiteY92" fmla="*/ 22018052 h 27090943"/>
              <a:gd name="connsiteX93" fmla="*/ 4693208 w 17976071"/>
              <a:gd name="connsiteY93" fmla="*/ 21969926 h 27090943"/>
              <a:gd name="connsiteX94" fmla="*/ 3971313 w 17976071"/>
              <a:gd name="connsiteY94" fmla="*/ 21969926 h 27090943"/>
              <a:gd name="connsiteX95" fmla="*/ 3682555 w 17976071"/>
              <a:gd name="connsiteY95" fmla="*/ 21921800 h 27090943"/>
              <a:gd name="connsiteX96" fmla="*/ 3345671 w 17976071"/>
              <a:gd name="connsiteY96" fmla="*/ 21777421 h 27090943"/>
              <a:gd name="connsiteX97" fmla="*/ 3586303 w 17976071"/>
              <a:gd name="connsiteY97" fmla="*/ 21633042 h 27090943"/>
              <a:gd name="connsiteX98" fmla="*/ 3153166 w 17976071"/>
              <a:gd name="connsiteY98" fmla="*/ 21488663 h 27090943"/>
              <a:gd name="connsiteX99" fmla="*/ 3345671 w 17976071"/>
              <a:gd name="connsiteY99" fmla="*/ 21392410 h 27090943"/>
              <a:gd name="connsiteX100" fmla="*/ 3730682 w 17976071"/>
              <a:gd name="connsiteY100" fmla="*/ 21488663 h 27090943"/>
              <a:gd name="connsiteX101" fmla="*/ 3875061 w 17976071"/>
              <a:gd name="connsiteY101" fmla="*/ 21392410 h 27090943"/>
              <a:gd name="connsiteX102" fmla="*/ 3441924 w 17976071"/>
              <a:gd name="connsiteY102" fmla="*/ 21296158 h 27090943"/>
              <a:gd name="connsiteX103" fmla="*/ 2768155 w 17976071"/>
              <a:gd name="connsiteY103" fmla="*/ 21248031 h 27090943"/>
              <a:gd name="connsiteX104" fmla="*/ 2383145 w 17976071"/>
              <a:gd name="connsiteY104" fmla="*/ 21825547 h 27090943"/>
              <a:gd name="connsiteX105" fmla="*/ 2286892 w 17976071"/>
              <a:gd name="connsiteY105" fmla="*/ 21921800 h 27090943"/>
              <a:gd name="connsiteX106" fmla="*/ 1950008 w 17976071"/>
              <a:gd name="connsiteY106" fmla="*/ 21729295 h 27090943"/>
              <a:gd name="connsiteX107" fmla="*/ 1998134 w 17976071"/>
              <a:gd name="connsiteY107" fmla="*/ 22162431 h 27090943"/>
              <a:gd name="connsiteX108" fmla="*/ 1468745 w 17976071"/>
              <a:gd name="connsiteY108" fmla="*/ 22691821 h 27090943"/>
              <a:gd name="connsiteX109" fmla="*/ 1276239 w 17976071"/>
              <a:gd name="connsiteY109" fmla="*/ 22980579 h 27090943"/>
              <a:gd name="connsiteX110" fmla="*/ 1372492 w 17976071"/>
              <a:gd name="connsiteY110" fmla="*/ 23221210 h 27090943"/>
              <a:gd name="connsiteX111" fmla="*/ 1276239 w 17976071"/>
              <a:gd name="connsiteY111" fmla="*/ 23365589 h 27090943"/>
              <a:gd name="connsiteX112" fmla="*/ 1372492 w 17976071"/>
              <a:gd name="connsiteY112" fmla="*/ 23750600 h 27090943"/>
              <a:gd name="connsiteX113" fmla="*/ 891229 w 17976071"/>
              <a:gd name="connsiteY113" fmla="*/ 23894979 h 27090943"/>
              <a:gd name="connsiteX114" fmla="*/ 361839 w 17976071"/>
              <a:gd name="connsiteY114" fmla="*/ 24328116 h 27090943"/>
              <a:gd name="connsiteX115" fmla="*/ 24955 w 17976071"/>
              <a:gd name="connsiteY115" fmla="*/ 24761252 h 27090943"/>
              <a:gd name="connsiteX116" fmla="*/ 24955 w 17976071"/>
              <a:gd name="connsiteY116" fmla="*/ 5029463 h 27090943"/>
              <a:gd name="connsiteX117" fmla="*/ 73082 w 17976071"/>
              <a:gd name="connsiteY117" fmla="*/ 5077589 h 27090943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9072703 w 17976071"/>
              <a:gd name="connsiteY51" fmla="*/ 23750600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80197 w 17976071"/>
              <a:gd name="connsiteY53" fmla="*/ 2341371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78562 w 17976071"/>
              <a:gd name="connsiteY54" fmla="*/ 23244486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478562 w 17976071"/>
              <a:gd name="connsiteY55" fmla="*/ 23244486 h 26115127"/>
              <a:gd name="connsiteX56" fmla="*/ 8158303 w 17976071"/>
              <a:gd name="connsiteY56" fmla="*/ 23221210 h 26115127"/>
              <a:gd name="connsiteX57" fmla="*/ 8110176 w 17976071"/>
              <a:gd name="connsiteY57" fmla="*/ 23076831 h 26115127"/>
              <a:gd name="connsiteX58" fmla="*/ 8591439 w 17976071"/>
              <a:gd name="connsiteY58" fmla="*/ 23028705 h 26115127"/>
              <a:gd name="connsiteX59" fmla="*/ 8254555 w 17976071"/>
              <a:gd name="connsiteY59" fmla="*/ 22836200 h 26115127"/>
              <a:gd name="connsiteX60" fmla="*/ 8543313 w 17976071"/>
              <a:gd name="connsiteY60" fmla="*/ 22739947 h 26115127"/>
              <a:gd name="connsiteX61" fmla="*/ 9024576 w 17976071"/>
              <a:gd name="connsiteY61" fmla="*/ 22788073 h 26115127"/>
              <a:gd name="connsiteX62" fmla="*/ 9217082 w 17976071"/>
              <a:gd name="connsiteY62" fmla="*/ 22018052 h 26115127"/>
              <a:gd name="connsiteX63" fmla="*/ 9409587 w 17976071"/>
              <a:gd name="connsiteY63" fmla="*/ 21921800 h 26115127"/>
              <a:gd name="connsiteX64" fmla="*/ 9698345 w 17976071"/>
              <a:gd name="connsiteY64" fmla="*/ 22162431 h 26115127"/>
              <a:gd name="connsiteX65" fmla="*/ 9553966 w 17976071"/>
              <a:gd name="connsiteY65" fmla="*/ 21584916 h 26115127"/>
              <a:gd name="connsiteX66" fmla="*/ 9938976 w 17976071"/>
              <a:gd name="connsiteY66" fmla="*/ 21777421 h 26115127"/>
              <a:gd name="connsiteX67" fmla="*/ 9650218 w 17976071"/>
              <a:gd name="connsiteY67" fmla="*/ 21440537 h 26115127"/>
              <a:gd name="connsiteX68" fmla="*/ 9168955 w 17976071"/>
              <a:gd name="connsiteY68" fmla="*/ 21151779 h 26115127"/>
              <a:gd name="connsiteX69" fmla="*/ 9024576 w 17976071"/>
              <a:gd name="connsiteY69" fmla="*/ 21007400 h 26115127"/>
              <a:gd name="connsiteX70" fmla="*/ 9602092 w 17976071"/>
              <a:gd name="connsiteY70" fmla="*/ 20863021 h 26115127"/>
              <a:gd name="connsiteX71" fmla="*/ 9842724 w 17976071"/>
              <a:gd name="connsiteY71" fmla="*/ 20959273 h 26115127"/>
              <a:gd name="connsiteX72" fmla="*/ 9698345 w 17976071"/>
              <a:gd name="connsiteY72" fmla="*/ 20670516 h 26115127"/>
              <a:gd name="connsiteX73" fmla="*/ 10372113 w 17976071"/>
              <a:gd name="connsiteY73" fmla="*/ 20478010 h 26115127"/>
              <a:gd name="connsiteX74" fmla="*/ 10564618 w 17976071"/>
              <a:gd name="connsiteY74" fmla="*/ 19996747 h 26115127"/>
              <a:gd name="connsiteX75" fmla="*/ 9938976 w 17976071"/>
              <a:gd name="connsiteY75" fmla="*/ 20189252 h 26115127"/>
              <a:gd name="connsiteX76" fmla="*/ 9217082 w 17976071"/>
              <a:gd name="connsiteY76" fmla="*/ 20381758 h 26115127"/>
              <a:gd name="connsiteX77" fmla="*/ 8735818 w 17976071"/>
              <a:gd name="connsiteY77" fmla="*/ 20574263 h 26115127"/>
              <a:gd name="connsiteX78" fmla="*/ 8591439 w 17976071"/>
              <a:gd name="connsiteY78" fmla="*/ 20718642 h 26115127"/>
              <a:gd name="connsiteX79" fmla="*/ 8350808 w 17976071"/>
              <a:gd name="connsiteY79" fmla="*/ 20718642 h 26115127"/>
              <a:gd name="connsiteX80" fmla="*/ 8254555 w 17976071"/>
              <a:gd name="connsiteY80" fmla="*/ 20863021 h 26115127"/>
              <a:gd name="connsiteX81" fmla="*/ 8013924 w 17976071"/>
              <a:gd name="connsiteY81" fmla="*/ 20911147 h 26115127"/>
              <a:gd name="connsiteX82" fmla="*/ 7725166 w 17976071"/>
              <a:gd name="connsiteY82" fmla="*/ 21103652 h 26115127"/>
              <a:gd name="connsiteX83" fmla="*/ 7195776 w 17976071"/>
              <a:gd name="connsiteY83" fmla="*/ 21103652 h 26115127"/>
              <a:gd name="connsiteX84" fmla="*/ 6907018 w 17976071"/>
              <a:gd name="connsiteY84" fmla="*/ 21488663 h 26115127"/>
              <a:gd name="connsiteX85" fmla="*/ 6666387 w 17976071"/>
              <a:gd name="connsiteY85" fmla="*/ 21921800 h 26115127"/>
              <a:gd name="connsiteX86" fmla="*/ 6810766 w 17976071"/>
              <a:gd name="connsiteY86" fmla="*/ 21296158 h 26115127"/>
              <a:gd name="connsiteX87" fmla="*/ 6473882 w 17976071"/>
              <a:gd name="connsiteY87" fmla="*/ 21729295 h 26115127"/>
              <a:gd name="connsiteX88" fmla="*/ 6185124 w 17976071"/>
              <a:gd name="connsiteY88" fmla="*/ 21873673 h 26115127"/>
              <a:gd name="connsiteX89" fmla="*/ 6040745 w 17976071"/>
              <a:gd name="connsiteY89" fmla="*/ 22114305 h 26115127"/>
              <a:gd name="connsiteX90" fmla="*/ 5896366 w 17976071"/>
              <a:gd name="connsiteY90" fmla="*/ 21873673 h 26115127"/>
              <a:gd name="connsiteX91" fmla="*/ 5655734 w 17976071"/>
              <a:gd name="connsiteY91" fmla="*/ 21777421 h 26115127"/>
              <a:gd name="connsiteX92" fmla="*/ 5655734 w 17976071"/>
              <a:gd name="connsiteY92" fmla="*/ 21825547 h 26115127"/>
              <a:gd name="connsiteX93" fmla="*/ 5126345 w 17976071"/>
              <a:gd name="connsiteY93" fmla="*/ 21777421 h 26115127"/>
              <a:gd name="connsiteX94" fmla="*/ 5030092 w 17976071"/>
              <a:gd name="connsiteY94" fmla="*/ 22018052 h 26115127"/>
              <a:gd name="connsiteX95" fmla="*/ 4693208 w 17976071"/>
              <a:gd name="connsiteY95" fmla="*/ 21969926 h 26115127"/>
              <a:gd name="connsiteX96" fmla="*/ 3971313 w 17976071"/>
              <a:gd name="connsiteY96" fmla="*/ 21969926 h 26115127"/>
              <a:gd name="connsiteX97" fmla="*/ 3682555 w 17976071"/>
              <a:gd name="connsiteY97" fmla="*/ 21921800 h 26115127"/>
              <a:gd name="connsiteX98" fmla="*/ 3345671 w 17976071"/>
              <a:gd name="connsiteY98" fmla="*/ 21777421 h 26115127"/>
              <a:gd name="connsiteX99" fmla="*/ 3586303 w 17976071"/>
              <a:gd name="connsiteY99" fmla="*/ 21633042 h 26115127"/>
              <a:gd name="connsiteX100" fmla="*/ 3153166 w 17976071"/>
              <a:gd name="connsiteY100" fmla="*/ 21488663 h 26115127"/>
              <a:gd name="connsiteX101" fmla="*/ 3345671 w 17976071"/>
              <a:gd name="connsiteY101" fmla="*/ 21392410 h 26115127"/>
              <a:gd name="connsiteX102" fmla="*/ 3730682 w 17976071"/>
              <a:gd name="connsiteY102" fmla="*/ 21488663 h 26115127"/>
              <a:gd name="connsiteX103" fmla="*/ 3875061 w 17976071"/>
              <a:gd name="connsiteY103" fmla="*/ 21392410 h 26115127"/>
              <a:gd name="connsiteX104" fmla="*/ 3441924 w 17976071"/>
              <a:gd name="connsiteY104" fmla="*/ 21296158 h 26115127"/>
              <a:gd name="connsiteX105" fmla="*/ 2768155 w 17976071"/>
              <a:gd name="connsiteY105" fmla="*/ 21248031 h 26115127"/>
              <a:gd name="connsiteX106" fmla="*/ 2383145 w 17976071"/>
              <a:gd name="connsiteY106" fmla="*/ 21825547 h 26115127"/>
              <a:gd name="connsiteX107" fmla="*/ 2286892 w 17976071"/>
              <a:gd name="connsiteY107" fmla="*/ 21921800 h 26115127"/>
              <a:gd name="connsiteX108" fmla="*/ 1950008 w 17976071"/>
              <a:gd name="connsiteY108" fmla="*/ 21729295 h 26115127"/>
              <a:gd name="connsiteX109" fmla="*/ 1998134 w 17976071"/>
              <a:gd name="connsiteY109" fmla="*/ 22162431 h 26115127"/>
              <a:gd name="connsiteX110" fmla="*/ 1468745 w 17976071"/>
              <a:gd name="connsiteY110" fmla="*/ 22691821 h 26115127"/>
              <a:gd name="connsiteX111" fmla="*/ 1276239 w 17976071"/>
              <a:gd name="connsiteY111" fmla="*/ 22980579 h 26115127"/>
              <a:gd name="connsiteX112" fmla="*/ 1372492 w 17976071"/>
              <a:gd name="connsiteY112" fmla="*/ 23221210 h 26115127"/>
              <a:gd name="connsiteX113" fmla="*/ 1276239 w 17976071"/>
              <a:gd name="connsiteY113" fmla="*/ 23365589 h 26115127"/>
              <a:gd name="connsiteX114" fmla="*/ 1372492 w 17976071"/>
              <a:gd name="connsiteY114" fmla="*/ 23750600 h 26115127"/>
              <a:gd name="connsiteX115" fmla="*/ 891229 w 17976071"/>
              <a:gd name="connsiteY115" fmla="*/ 23894979 h 26115127"/>
              <a:gd name="connsiteX116" fmla="*/ 361839 w 17976071"/>
              <a:gd name="connsiteY116" fmla="*/ 24328116 h 26115127"/>
              <a:gd name="connsiteX117" fmla="*/ 24955 w 17976071"/>
              <a:gd name="connsiteY117" fmla="*/ 24761252 h 26115127"/>
              <a:gd name="connsiteX118" fmla="*/ 24955 w 17976071"/>
              <a:gd name="connsiteY118" fmla="*/ 5029463 h 26115127"/>
              <a:gd name="connsiteX119" fmla="*/ 73082 w 17976071"/>
              <a:gd name="connsiteY11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478562 w 17976071"/>
              <a:gd name="connsiteY56" fmla="*/ 23244486 h 26115127"/>
              <a:gd name="connsiteX57" fmla="*/ 8158303 w 17976071"/>
              <a:gd name="connsiteY57" fmla="*/ 23221210 h 26115127"/>
              <a:gd name="connsiteX58" fmla="*/ 8110176 w 17976071"/>
              <a:gd name="connsiteY58" fmla="*/ 23076831 h 26115127"/>
              <a:gd name="connsiteX59" fmla="*/ 8591439 w 17976071"/>
              <a:gd name="connsiteY59" fmla="*/ 23028705 h 26115127"/>
              <a:gd name="connsiteX60" fmla="*/ 8254555 w 17976071"/>
              <a:gd name="connsiteY60" fmla="*/ 22836200 h 26115127"/>
              <a:gd name="connsiteX61" fmla="*/ 8543313 w 17976071"/>
              <a:gd name="connsiteY61" fmla="*/ 22739947 h 26115127"/>
              <a:gd name="connsiteX62" fmla="*/ 9024576 w 17976071"/>
              <a:gd name="connsiteY62" fmla="*/ 22788073 h 26115127"/>
              <a:gd name="connsiteX63" fmla="*/ 9217082 w 17976071"/>
              <a:gd name="connsiteY63" fmla="*/ 22018052 h 26115127"/>
              <a:gd name="connsiteX64" fmla="*/ 9409587 w 17976071"/>
              <a:gd name="connsiteY64" fmla="*/ 21921800 h 26115127"/>
              <a:gd name="connsiteX65" fmla="*/ 9698345 w 17976071"/>
              <a:gd name="connsiteY65" fmla="*/ 22162431 h 26115127"/>
              <a:gd name="connsiteX66" fmla="*/ 9553966 w 17976071"/>
              <a:gd name="connsiteY66" fmla="*/ 21584916 h 26115127"/>
              <a:gd name="connsiteX67" fmla="*/ 9938976 w 17976071"/>
              <a:gd name="connsiteY67" fmla="*/ 21777421 h 26115127"/>
              <a:gd name="connsiteX68" fmla="*/ 9650218 w 17976071"/>
              <a:gd name="connsiteY68" fmla="*/ 21440537 h 26115127"/>
              <a:gd name="connsiteX69" fmla="*/ 9168955 w 17976071"/>
              <a:gd name="connsiteY69" fmla="*/ 21151779 h 26115127"/>
              <a:gd name="connsiteX70" fmla="*/ 9024576 w 17976071"/>
              <a:gd name="connsiteY70" fmla="*/ 21007400 h 26115127"/>
              <a:gd name="connsiteX71" fmla="*/ 9602092 w 17976071"/>
              <a:gd name="connsiteY71" fmla="*/ 20863021 h 26115127"/>
              <a:gd name="connsiteX72" fmla="*/ 9842724 w 17976071"/>
              <a:gd name="connsiteY72" fmla="*/ 20959273 h 26115127"/>
              <a:gd name="connsiteX73" fmla="*/ 9698345 w 17976071"/>
              <a:gd name="connsiteY73" fmla="*/ 20670516 h 26115127"/>
              <a:gd name="connsiteX74" fmla="*/ 10372113 w 17976071"/>
              <a:gd name="connsiteY74" fmla="*/ 20478010 h 26115127"/>
              <a:gd name="connsiteX75" fmla="*/ 10564618 w 17976071"/>
              <a:gd name="connsiteY75" fmla="*/ 19996747 h 26115127"/>
              <a:gd name="connsiteX76" fmla="*/ 9938976 w 17976071"/>
              <a:gd name="connsiteY76" fmla="*/ 20189252 h 26115127"/>
              <a:gd name="connsiteX77" fmla="*/ 9217082 w 17976071"/>
              <a:gd name="connsiteY77" fmla="*/ 20381758 h 26115127"/>
              <a:gd name="connsiteX78" fmla="*/ 8735818 w 17976071"/>
              <a:gd name="connsiteY78" fmla="*/ 20574263 h 26115127"/>
              <a:gd name="connsiteX79" fmla="*/ 8591439 w 17976071"/>
              <a:gd name="connsiteY79" fmla="*/ 20718642 h 26115127"/>
              <a:gd name="connsiteX80" fmla="*/ 8350808 w 17976071"/>
              <a:gd name="connsiteY80" fmla="*/ 20718642 h 26115127"/>
              <a:gd name="connsiteX81" fmla="*/ 8254555 w 17976071"/>
              <a:gd name="connsiteY81" fmla="*/ 20863021 h 26115127"/>
              <a:gd name="connsiteX82" fmla="*/ 8013924 w 17976071"/>
              <a:gd name="connsiteY82" fmla="*/ 20911147 h 26115127"/>
              <a:gd name="connsiteX83" fmla="*/ 7725166 w 17976071"/>
              <a:gd name="connsiteY83" fmla="*/ 21103652 h 26115127"/>
              <a:gd name="connsiteX84" fmla="*/ 7195776 w 17976071"/>
              <a:gd name="connsiteY84" fmla="*/ 21103652 h 26115127"/>
              <a:gd name="connsiteX85" fmla="*/ 6907018 w 17976071"/>
              <a:gd name="connsiteY85" fmla="*/ 21488663 h 26115127"/>
              <a:gd name="connsiteX86" fmla="*/ 6666387 w 17976071"/>
              <a:gd name="connsiteY86" fmla="*/ 21921800 h 26115127"/>
              <a:gd name="connsiteX87" fmla="*/ 6810766 w 17976071"/>
              <a:gd name="connsiteY87" fmla="*/ 21296158 h 26115127"/>
              <a:gd name="connsiteX88" fmla="*/ 6473882 w 17976071"/>
              <a:gd name="connsiteY88" fmla="*/ 21729295 h 26115127"/>
              <a:gd name="connsiteX89" fmla="*/ 6185124 w 17976071"/>
              <a:gd name="connsiteY89" fmla="*/ 21873673 h 26115127"/>
              <a:gd name="connsiteX90" fmla="*/ 6040745 w 17976071"/>
              <a:gd name="connsiteY90" fmla="*/ 22114305 h 26115127"/>
              <a:gd name="connsiteX91" fmla="*/ 5896366 w 17976071"/>
              <a:gd name="connsiteY91" fmla="*/ 21873673 h 26115127"/>
              <a:gd name="connsiteX92" fmla="*/ 5655734 w 17976071"/>
              <a:gd name="connsiteY92" fmla="*/ 21777421 h 26115127"/>
              <a:gd name="connsiteX93" fmla="*/ 5655734 w 17976071"/>
              <a:gd name="connsiteY93" fmla="*/ 21825547 h 26115127"/>
              <a:gd name="connsiteX94" fmla="*/ 5126345 w 17976071"/>
              <a:gd name="connsiteY94" fmla="*/ 21777421 h 26115127"/>
              <a:gd name="connsiteX95" fmla="*/ 5030092 w 17976071"/>
              <a:gd name="connsiteY95" fmla="*/ 22018052 h 26115127"/>
              <a:gd name="connsiteX96" fmla="*/ 4693208 w 17976071"/>
              <a:gd name="connsiteY96" fmla="*/ 21969926 h 26115127"/>
              <a:gd name="connsiteX97" fmla="*/ 3971313 w 17976071"/>
              <a:gd name="connsiteY97" fmla="*/ 21969926 h 26115127"/>
              <a:gd name="connsiteX98" fmla="*/ 3682555 w 17976071"/>
              <a:gd name="connsiteY98" fmla="*/ 21921800 h 26115127"/>
              <a:gd name="connsiteX99" fmla="*/ 3345671 w 17976071"/>
              <a:gd name="connsiteY99" fmla="*/ 21777421 h 26115127"/>
              <a:gd name="connsiteX100" fmla="*/ 3586303 w 17976071"/>
              <a:gd name="connsiteY100" fmla="*/ 21633042 h 26115127"/>
              <a:gd name="connsiteX101" fmla="*/ 3153166 w 17976071"/>
              <a:gd name="connsiteY101" fmla="*/ 21488663 h 26115127"/>
              <a:gd name="connsiteX102" fmla="*/ 3345671 w 17976071"/>
              <a:gd name="connsiteY102" fmla="*/ 21392410 h 26115127"/>
              <a:gd name="connsiteX103" fmla="*/ 3730682 w 17976071"/>
              <a:gd name="connsiteY103" fmla="*/ 21488663 h 26115127"/>
              <a:gd name="connsiteX104" fmla="*/ 3875061 w 17976071"/>
              <a:gd name="connsiteY104" fmla="*/ 21392410 h 26115127"/>
              <a:gd name="connsiteX105" fmla="*/ 3441924 w 17976071"/>
              <a:gd name="connsiteY105" fmla="*/ 21296158 h 26115127"/>
              <a:gd name="connsiteX106" fmla="*/ 2768155 w 17976071"/>
              <a:gd name="connsiteY106" fmla="*/ 21248031 h 26115127"/>
              <a:gd name="connsiteX107" fmla="*/ 2383145 w 17976071"/>
              <a:gd name="connsiteY107" fmla="*/ 21825547 h 26115127"/>
              <a:gd name="connsiteX108" fmla="*/ 2286892 w 17976071"/>
              <a:gd name="connsiteY108" fmla="*/ 21921800 h 26115127"/>
              <a:gd name="connsiteX109" fmla="*/ 1950008 w 17976071"/>
              <a:gd name="connsiteY109" fmla="*/ 21729295 h 26115127"/>
              <a:gd name="connsiteX110" fmla="*/ 1998134 w 17976071"/>
              <a:gd name="connsiteY110" fmla="*/ 22162431 h 26115127"/>
              <a:gd name="connsiteX111" fmla="*/ 1468745 w 17976071"/>
              <a:gd name="connsiteY111" fmla="*/ 22691821 h 26115127"/>
              <a:gd name="connsiteX112" fmla="*/ 1276239 w 17976071"/>
              <a:gd name="connsiteY112" fmla="*/ 22980579 h 26115127"/>
              <a:gd name="connsiteX113" fmla="*/ 1372492 w 17976071"/>
              <a:gd name="connsiteY113" fmla="*/ 23221210 h 26115127"/>
              <a:gd name="connsiteX114" fmla="*/ 1276239 w 17976071"/>
              <a:gd name="connsiteY114" fmla="*/ 23365589 h 26115127"/>
              <a:gd name="connsiteX115" fmla="*/ 1372492 w 17976071"/>
              <a:gd name="connsiteY115" fmla="*/ 23750600 h 26115127"/>
              <a:gd name="connsiteX116" fmla="*/ 891229 w 17976071"/>
              <a:gd name="connsiteY116" fmla="*/ 23894979 h 26115127"/>
              <a:gd name="connsiteX117" fmla="*/ 361839 w 17976071"/>
              <a:gd name="connsiteY117" fmla="*/ 24328116 h 26115127"/>
              <a:gd name="connsiteX118" fmla="*/ 24955 w 17976071"/>
              <a:gd name="connsiteY118" fmla="*/ 24761252 h 26115127"/>
              <a:gd name="connsiteX119" fmla="*/ 24955 w 17976071"/>
              <a:gd name="connsiteY119" fmla="*/ 5029463 h 26115127"/>
              <a:gd name="connsiteX120" fmla="*/ 73082 w 17976071"/>
              <a:gd name="connsiteY12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547514 w 17976071"/>
              <a:gd name="connsiteY56" fmla="*/ 23153134 h 26115127"/>
              <a:gd name="connsiteX57" fmla="*/ 8478562 w 17976071"/>
              <a:gd name="connsiteY57" fmla="*/ 23244486 h 26115127"/>
              <a:gd name="connsiteX58" fmla="*/ 8158303 w 17976071"/>
              <a:gd name="connsiteY58" fmla="*/ 23221210 h 26115127"/>
              <a:gd name="connsiteX59" fmla="*/ 8110176 w 17976071"/>
              <a:gd name="connsiteY59" fmla="*/ 23076831 h 26115127"/>
              <a:gd name="connsiteX60" fmla="*/ 8591439 w 17976071"/>
              <a:gd name="connsiteY60" fmla="*/ 23028705 h 26115127"/>
              <a:gd name="connsiteX61" fmla="*/ 8254555 w 17976071"/>
              <a:gd name="connsiteY61" fmla="*/ 22836200 h 26115127"/>
              <a:gd name="connsiteX62" fmla="*/ 8543313 w 17976071"/>
              <a:gd name="connsiteY62" fmla="*/ 22739947 h 26115127"/>
              <a:gd name="connsiteX63" fmla="*/ 9024576 w 17976071"/>
              <a:gd name="connsiteY63" fmla="*/ 22788073 h 26115127"/>
              <a:gd name="connsiteX64" fmla="*/ 9217082 w 17976071"/>
              <a:gd name="connsiteY64" fmla="*/ 22018052 h 26115127"/>
              <a:gd name="connsiteX65" fmla="*/ 9409587 w 17976071"/>
              <a:gd name="connsiteY65" fmla="*/ 21921800 h 26115127"/>
              <a:gd name="connsiteX66" fmla="*/ 9698345 w 17976071"/>
              <a:gd name="connsiteY66" fmla="*/ 22162431 h 26115127"/>
              <a:gd name="connsiteX67" fmla="*/ 9553966 w 17976071"/>
              <a:gd name="connsiteY67" fmla="*/ 21584916 h 26115127"/>
              <a:gd name="connsiteX68" fmla="*/ 9938976 w 17976071"/>
              <a:gd name="connsiteY68" fmla="*/ 21777421 h 26115127"/>
              <a:gd name="connsiteX69" fmla="*/ 9650218 w 17976071"/>
              <a:gd name="connsiteY69" fmla="*/ 21440537 h 26115127"/>
              <a:gd name="connsiteX70" fmla="*/ 9168955 w 17976071"/>
              <a:gd name="connsiteY70" fmla="*/ 21151779 h 26115127"/>
              <a:gd name="connsiteX71" fmla="*/ 9024576 w 17976071"/>
              <a:gd name="connsiteY71" fmla="*/ 21007400 h 26115127"/>
              <a:gd name="connsiteX72" fmla="*/ 9602092 w 17976071"/>
              <a:gd name="connsiteY72" fmla="*/ 20863021 h 26115127"/>
              <a:gd name="connsiteX73" fmla="*/ 9842724 w 17976071"/>
              <a:gd name="connsiteY73" fmla="*/ 20959273 h 26115127"/>
              <a:gd name="connsiteX74" fmla="*/ 9698345 w 17976071"/>
              <a:gd name="connsiteY74" fmla="*/ 20670516 h 26115127"/>
              <a:gd name="connsiteX75" fmla="*/ 10372113 w 17976071"/>
              <a:gd name="connsiteY75" fmla="*/ 20478010 h 26115127"/>
              <a:gd name="connsiteX76" fmla="*/ 10564618 w 17976071"/>
              <a:gd name="connsiteY76" fmla="*/ 19996747 h 26115127"/>
              <a:gd name="connsiteX77" fmla="*/ 9938976 w 17976071"/>
              <a:gd name="connsiteY77" fmla="*/ 20189252 h 26115127"/>
              <a:gd name="connsiteX78" fmla="*/ 9217082 w 17976071"/>
              <a:gd name="connsiteY78" fmla="*/ 20381758 h 26115127"/>
              <a:gd name="connsiteX79" fmla="*/ 8735818 w 17976071"/>
              <a:gd name="connsiteY79" fmla="*/ 20574263 h 26115127"/>
              <a:gd name="connsiteX80" fmla="*/ 8591439 w 17976071"/>
              <a:gd name="connsiteY80" fmla="*/ 20718642 h 26115127"/>
              <a:gd name="connsiteX81" fmla="*/ 8350808 w 17976071"/>
              <a:gd name="connsiteY81" fmla="*/ 20718642 h 26115127"/>
              <a:gd name="connsiteX82" fmla="*/ 8254555 w 17976071"/>
              <a:gd name="connsiteY82" fmla="*/ 20863021 h 26115127"/>
              <a:gd name="connsiteX83" fmla="*/ 8013924 w 17976071"/>
              <a:gd name="connsiteY83" fmla="*/ 20911147 h 26115127"/>
              <a:gd name="connsiteX84" fmla="*/ 7725166 w 17976071"/>
              <a:gd name="connsiteY84" fmla="*/ 21103652 h 26115127"/>
              <a:gd name="connsiteX85" fmla="*/ 7195776 w 17976071"/>
              <a:gd name="connsiteY85" fmla="*/ 21103652 h 26115127"/>
              <a:gd name="connsiteX86" fmla="*/ 6907018 w 17976071"/>
              <a:gd name="connsiteY86" fmla="*/ 21488663 h 26115127"/>
              <a:gd name="connsiteX87" fmla="*/ 6666387 w 17976071"/>
              <a:gd name="connsiteY87" fmla="*/ 21921800 h 26115127"/>
              <a:gd name="connsiteX88" fmla="*/ 6810766 w 17976071"/>
              <a:gd name="connsiteY88" fmla="*/ 21296158 h 26115127"/>
              <a:gd name="connsiteX89" fmla="*/ 6473882 w 17976071"/>
              <a:gd name="connsiteY89" fmla="*/ 21729295 h 26115127"/>
              <a:gd name="connsiteX90" fmla="*/ 6185124 w 17976071"/>
              <a:gd name="connsiteY90" fmla="*/ 21873673 h 26115127"/>
              <a:gd name="connsiteX91" fmla="*/ 6040745 w 17976071"/>
              <a:gd name="connsiteY91" fmla="*/ 22114305 h 26115127"/>
              <a:gd name="connsiteX92" fmla="*/ 5896366 w 17976071"/>
              <a:gd name="connsiteY92" fmla="*/ 21873673 h 26115127"/>
              <a:gd name="connsiteX93" fmla="*/ 5655734 w 17976071"/>
              <a:gd name="connsiteY93" fmla="*/ 21777421 h 26115127"/>
              <a:gd name="connsiteX94" fmla="*/ 5655734 w 17976071"/>
              <a:gd name="connsiteY94" fmla="*/ 21825547 h 26115127"/>
              <a:gd name="connsiteX95" fmla="*/ 5126345 w 17976071"/>
              <a:gd name="connsiteY95" fmla="*/ 21777421 h 26115127"/>
              <a:gd name="connsiteX96" fmla="*/ 5030092 w 17976071"/>
              <a:gd name="connsiteY96" fmla="*/ 22018052 h 26115127"/>
              <a:gd name="connsiteX97" fmla="*/ 4693208 w 17976071"/>
              <a:gd name="connsiteY97" fmla="*/ 21969926 h 26115127"/>
              <a:gd name="connsiteX98" fmla="*/ 3971313 w 17976071"/>
              <a:gd name="connsiteY98" fmla="*/ 21969926 h 26115127"/>
              <a:gd name="connsiteX99" fmla="*/ 3682555 w 17976071"/>
              <a:gd name="connsiteY99" fmla="*/ 21921800 h 26115127"/>
              <a:gd name="connsiteX100" fmla="*/ 3345671 w 17976071"/>
              <a:gd name="connsiteY100" fmla="*/ 21777421 h 26115127"/>
              <a:gd name="connsiteX101" fmla="*/ 3586303 w 17976071"/>
              <a:gd name="connsiteY101" fmla="*/ 21633042 h 26115127"/>
              <a:gd name="connsiteX102" fmla="*/ 3153166 w 17976071"/>
              <a:gd name="connsiteY102" fmla="*/ 21488663 h 26115127"/>
              <a:gd name="connsiteX103" fmla="*/ 3345671 w 17976071"/>
              <a:gd name="connsiteY103" fmla="*/ 21392410 h 26115127"/>
              <a:gd name="connsiteX104" fmla="*/ 3730682 w 17976071"/>
              <a:gd name="connsiteY104" fmla="*/ 21488663 h 26115127"/>
              <a:gd name="connsiteX105" fmla="*/ 3875061 w 17976071"/>
              <a:gd name="connsiteY105" fmla="*/ 21392410 h 26115127"/>
              <a:gd name="connsiteX106" fmla="*/ 3441924 w 17976071"/>
              <a:gd name="connsiteY106" fmla="*/ 21296158 h 26115127"/>
              <a:gd name="connsiteX107" fmla="*/ 2768155 w 17976071"/>
              <a:gd name="connsiteY107" fmla="*/ 21248031 h 26115127"/>
              <a:gd name="connsiteX108" fmla="*/ 2383145 w 17976071"/>
              <a:gd name="connsiteY108" fmla="*/ 21825547 h 26115127"/>
              <a:gd name="connsiteX109" fmla="*/ 2286892 w 17976071"/>
              <a:gd name="connsiteY109" fmla="*/ 21921800 h 26115127"/>
              <a:gd name="connsiteX110" fmla="*/ 1950008 w 17976071"/>
              <a:gd name="connsiteY110" fmla="*/ 21729295 h 26115127"/>
              <a:gd name="connsiteX111" fmla="*/ 1998134 w 17976071"/>
              <a:gd name="connsiteY111" fmla="*/ 22162431 h 26115127"/>
              <a:gd name="connsiteX112" fmla="*/ 1468745 w 17976071"/>
              <a:gd name="connsiteY112" fmla="*/ 22691821 h 26115127"/>
              <a:gd name="connsiteX113" fmla="*/ 1276239 w 17976071"/>
              <a:gd name="connsiteY113" fmla="*/ 22980579 h 26115127"/>
              <a:gd name="connsiteX114" fmla="*/ 1372492 w 17976071"/>
              <a:gd name="connsiteY114" fmla="*/ 23221210 h 26115127"/>
              <a:gd name="connsiteX115" fmla="*/ 1276239 w 17976071"/>
              <a:gd name="connsiteY115" fmla="*/ 23365589 h 26115127"/>
              <a:gd name="connsiteX116" fmla="*/ 1372492 w 17976071"/>
              <a:gd name="connsiteY116" fmla="*/ 23750600 h 26115127"/>
              <a:gd name="connsiteX117" fmla="*/ 891229 w 17976071"/>
              <a:gd name="connsiteY117" fmla="*/ 23894979 h 26115127"/>
              <a:gd name="connsiteX118" fmla="*/ 361839 w 17976071"/>
              <a:gd name="connsiteY118" fmla="*/ 24328116 h 26115127"/>
              <a:gd name="connsiteX119" fmla="*/ 24955 w 17976071"/>
              <a:gd name="connsiteY119" fmla="*/ 24761252 h 26115127"/>
              <a:gd name="connsiteX120" fmla="*/ 24955 w 17976071"/>
              <a:gd name="connsiteY120" fmla="*/ 5029463 h 26115127"/>
              <a:gd name="connsiteX121" fmla="*/ 73082 w 17976071"/>
              <a:gd name="connsiteY12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158303 w 17976071"/>
              <a:gd name="connsiteY59" fmla="*/ 23221210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229880 w 17976071"/>
              <a:gd name="connsiteY60" fmla="*/ 230236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591439 w 17976071"/>
              <a:gd name="connsiteY62" fmla="*/ 23028705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254555 w 17976071"/>
              <a:gd name="connsiteY64" fmla="*/ 22836200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39947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840122 w 17976071"/>
              <a:gd name="connsiteY67" fmla="*/ 22950304 h 26115127"/>
              <a:gd name="connsiteX68" fmla="*/ 9024576 w 17976071"/>
              <a:gd name="connsiteY68" fmla="*/ 22788073 h 26115127"/>
              <a:gd name="connsiteX69" fmla="*/ 9217082 w 17976071"/>
              <a:gd name="connsiteY69" fmla="*/ 22018052 h 26115127"/>
              <a:gd name="connsiteX70" fmla="*/ 9409587 w 17976071"/>
              <a:gd name="connsiteY70" fmla="*/ 21921800 h 26115127"/>
              <a:gd name="connsiteX71" fmla="*/ 9698345 w 17976071"/>
              <a:gd name="connsiteY71" fmla="*/ 22162431 h 26115127"/>
              <a:gd name="connsiteX72" fmla="*/ 9553966 w 17976071"/>
              <a:gd name="connsiteY72" fmla="*/ 21584916 h 26115127"/>
              <a:gd name="connsiteX73" fmla="*/ 9938976 w 17976071"/>
              <a:gd name="connsiteY73" fmla="*/ 21777421 h 26115127"/>
              <a:gd name="connsiteX74" fmla="*/ 9650218 w 17976071"/>
              <a:gd name="connsiteY74" fmla="*/ 21440537 h 26115127"/>
              <a:gd name="connsiteX75" fmla="*/ 9168955 w 17976071"/>
              <a:gd name="connsiteY75" fmla="*/ 21151779 h 26115127"/>
              <a:gd name="connsiteX76" fmla="*/ 9024576 w 17976071"/>
              <a:gd name="connsiteY76" fmla="*/ 21007400 h 26115127"/>
              <a:gd name="connsiteX77" fmla="*/ 9602092 w 17976071"/>
              <a:gd name="connsiteY77" fmla="*/ 20863021 h 26115127"/>
              <a:gd name="connsiteX78" fmla="*/ 9842724 w 17976071"/>
              <a:gd name="connsiteY78" fmla="*/ 20959273 h 26115127"/>
              <a:gd name="connsiteX79" fmla="*/ 9698345 w 17976071"/>
              <a:gd name="connsiteY79" fmla="*/ 20670516 h 26115127"/>
              <a:gd name="connsiteX80" fmla="*/ 10372113 w 17976071"/>
              <a:gd name="connsiteY80" fmla="*/ 20478010 h 26115127"/>
              <a:gd name="connsiteX81" fmla="*/ 10564618 w 17976071"/>
              <a:gd name="connsiteY81" fmla="*/ 19996747 h 26115127"/>
              <a:gd name="connsiteX82" fmla="*/ 9938976 w 17976071"/>
              <a:gd name="connsiteY82" fmla="*/ 20189252 h 26115127"/>
              <a:gd name="connsiteX83" fmla="*/ 9217082 w 17976071"/>
              <a:gd name="connsiteY83" fmla="*/ 20381758 h 26115127"/>
              <a:gd name="connsiteX84" fmla="*/ 8735818 w 17976071"/>
              <a:gd name="connsiteY84" fmla="*/ 20574263 h 26115127"/>
              <a:gd name="connsiteX85" fmla="*/ 8591439 w 17976071"/>
              <a:gd name="connsiteY85" fmla="*/ 20718642 h 26115127"/>
              <a:gd name="connsiteX86" fmla="*/ 8350808 w 17976071"/>
              <a:gd name="connsiteY86" fmla="*/ 20718642 h 26115127"/>
              <a:gd name="connsiteX87" fmla="*/ 8254555 w 17976071"/>
              <a:gd name="connsiteY87" fmla="*/ 20863021 h 26115127"/>
              <a:gd name="connsiteX88" fmla="*/ 8013924 w 17976071"/>
              <a:gd name="connsiteY88" fmla="*/ 20911147 h 26115127"/>
              <a:gd name="connsiteX89" fmla="*/ 7725166 w 17976071"/>
              <a:gd name="connsiteY89" fmla="*/ 21103652 h 26115127"/>
              <a:gd name="connsiteX90" fmla="*/ 7195776 w 17976071"/>
              <a:gd name="connsiteY90" fmla="*/ 21103652 h 26115127"/>
              <a:gd name="connsiteX91" fmla="*/ 6907018 w 17976071"/>
              <a:gd name="connsiteY91" fmla="*/ 21488663 h 26115127"/>
              <a:gd name="connsiteX92" fmla="*/ 6666387 w 17976071"/>
              <a:gd name="connsiteY92" fmla="*/ 21921800 h 26115127"/>
              <a:gd name="connsiteX93" fmla="*/ 6810766 w 17976071"/>
              <a:gd name="connsiteY93" fmla="*/ 21296158 h 26115127"/>
              <a:gd name="connsiteX94" fmla="*/ 6473882 w 17976071"/>
              <a:gd name="connsiteY94" fmla="*/ 21729295 h 26115127"/>
              <a:gd name="connsiteX95" fmla="*/ 6185124 w 17976071"/>
              <a:gd name="connsiteY95" fmla="*/ 21873673 h 26115127"/>
              <a:gd name="connsiteX96" fmla="*/ 6040745 w 17976071"/>
              <a:gd name="connsiteY96" fmla="*/ 22114305 h 26115127"/>
              <a:gd name="connsiteX97" fmla="*/ 5896366 w 17976071"/>
              <a:gd name="connsiteY97" fmla="*/ 21873673 h 26115127"/>
              <a:gd name="connsiteX98" fmla="*/ 5655734 w 17976071"/>
              <a:gd name="connsiteY98" fmla="*/ 21777421 h 26115127"/>
              <a:gd name="connsiteX99" fmla="*/ 5655734 w 17976071"/>
              <a:gd name="connsiteY99" fmla="*/ 21825547 h 26115127"/>
              <a:gd name="connsiteX100" fmla="*/ 5126345 w 17976071"/>
              <a:gd name="connsiteY100" fmla="*/ 21777421 h 26115127"/>
              <a:gd name="connsiteX101" fmla="*/ 5030092 w 17976071"/>
              <a:gd name="connsiteY101" fmla="*/ 22018052 h 26115127"/>
              <a:gd name="connsiteX102" fmla="*/ 4693208 w 17976071"/>
              <a:gd name="connsiteY102" fmla="*/ 21969926 h 26115127"/>
              <a:gd name="connsiteX103" fmla="*/ 3971313 w 17976071"/>
              <a:gd name="connsiteY103" fmla="*/ 21969926 h 26115127"/>
              <a:gd name="connsiteX104" fmla="*/ 3682555 w 17976071"/>
              <a:gd name="connsiteY104" fmla="*/ 21921800 h 26115127"/>
              <a:gd name="connsiteX105" fmla="*/ 3345671 w 17976071"/>
              <a:gd name="connsiteY105" fmla="*/ 21777421 h 26115127"/>
              <a:gd name="connsiteX106" fmla="*/ 3586303 w 17976071"/>
              <a:gd name="connsiteY106" fmla="*/ 21633042 h 26115127"/>
              <a:gd name="connsiteX107" fmla="*/ 3153166 w 17976071"/>
              <a:gd name="connsiteY107" fmla="*/ 21488663 h 26115127"/>
              <a:gd name="connsiteX108" fmla="*/ 3345671 w 17976071"/>
              <a:gd name="connsiteY108" fmla="*/ 21392410 h 26115127"/>
              <a:gd name="connsiteX109" fmla="*/ 3730682 w 17976071"/>
              <a:gd name="connsiteY109" fmla="*/ 21488663 h 26115127"/>
              <a:gd name="connsiteX110" fmla="*/ 3875061 w 17976071"/>
              <a:gd name="connsiteY110" fmla="*/ 21392410 h 26115127"/>
              <a:gd name="connsiteX111" fmla="*/ 3441924 w 17976071"/>
              <a:gd name="connsiteY111" fmla="*/ 21296158 h 26115127"/>
              <a:gd name="connsiteX112" fmla="*/ 2768155 w 17976071"/>
              <a:gd name="connsiteY112" fmla="*/ 21248031 h 26115127"/>
              <a:gd name="connsiteX113" fmla="*/ 2383145 w 17976071"/>
              <a:gd name="connsiteY113" fmla="*/ 21825547 h 26115127"/>
              <a:gd name="connsiteX114" fmla="*/ 2286892 w 17976071"/>
              <a:gd name="connsiteY114" fmla="*/ 21921800 h 26115127"/>
              <a:gd name="connsiteX115" fmla="*/ 1950008 w 17976071"/>
              <a:gd name="connsiteY115" fmla="*/ 21729295 h 26115127"/>
              <a:gd name="connsiteX116" fmla="*/ 1998134 w 17976071"/>
              <a:gd name="connsiteY116" fmla="*/ 22162431 h 26115127"/>
              <a:gd name="connsiteX117" fmla="*/ 1468745 w 17976071"/>
              <a:gd name="connsiteY117" fmla="*/ 22691821 h 26115127"/>
              <a:gd name="connsiteX118" fmla="*/ 1276239 w 17976071"/>
              <a:gd name="connsiteY118" fmla="*/ 22980579 h 26115127"/>
              <a:gd name="connsiteX119" fmla="*/ 1372492 w 17976071"/>
              <a:gd name="connsiteY119" fmla="*/ 23221210 h 26115127"/>
              <a:gd name="connsiteX120" fmla="*/ 1276239 w 17976071"/>
              <a:gd name="connsiteY120" fmla="*/ 23365589 h 26115127"/>
              <a:gd name="connsiteX121" fmla="*/ 1372492 w 17976071"/>
              <a:gd name="connsiteY121" fmla="*/ 23750600 h 26115127"/>
              <a:gd name="connsiteX122" fmla="*/ 891229 w 17976071"/>
              <a:gd name="connsiteY122" fmla="*/ 23894979 h 26115127"/>
              <a:gd name="connsiteX123" fmla="*/ 361839 w 17976071"/>
              <a:gd name="connsiteY123" fmla="*/ 24328116 h 26115127"/>
              <a:gd name="connsiteX124" fmla="*/ 24955 w 17976071"/>
              <a:gd name="connsiteY124" fmla="*/ 24761252 h 26115127"/>
              <a:gd name="connsiteX125" fmla="*/ 24955 w 17976071"/>
              <a:gd name="connsiteY125" fmla="*/ 5029463 h 26115127"/>
              <a:gd name="connsiteX126" fmla="*/ 73082 w 17976071"/>
              <a:gd name="connsiteY12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40122 w 17976071"/>
              <a:gd name="connsiteY68" fmla="*/ 229503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638144 w 17976071"/>
              <a:gd name="connsiteY73" fmla="*/ 21899575 h 26115127"/>
              <a:gd name="connsiteX74" fmla="*/ 9553966 w 17976071"/>
              <a:gd name="connsiteY74" fmla="*/ 21584916 h 26115127"/>
              <a:gd name="connsiteX75" fmla="*/ 9938976 w 17976071"/>
              <a:gd name="connsiteY75" fmla="*/ 21777421 h 26115127"/>
              <a:gd name="connsiteX76" fmla="*/ 9650218 w 17976071"/>
              <a:gd name="connsiteY76" fmla="*/ 21440537 h 26115127"/>
              <a:gd name="connsiteX77" fmla="*/ 9168955 w 17976071"/>
              <a:gd name="connsiteY77" fmla="*/ 21151779 h 26115127"/>
              <a:gd name="connsiteX78" fmla="*/ 9024576 w 17976071"/>
              <a:gd name="connsiteY78" fmla="*/ 21007400 h 26115127"/>
              <a:gd name="connsiteX79" fmla="*/ 9602092 w 17976071"/>
              <a:gd name="connsiteY79" fmla="*/ 20863021 h 26115127"/>
              <a:gd name="connsiteX80" fmla="*/ 9842724 w 17976071"/>
              <a:gd name="connsiteY80" fmla="*/ 20959273 h 26115127"/>
              <a:gd name="connsiteX81" fmla="*/ 9698345 w 17976071"/>
              <a:gd name="connsiteY81" fmla="*/ 20670516 h 26115127"/>
              <a:gd name="connsiteX82" fmla="*/ 10372113 w 17976071"/>
              <a:gd name="connsiteY82" fmla="*/ 20478010 h 26115127"/>
              <a:gd name="connsiteX83" fmla="*/ 10564618 w 17976071"/>
              <a:gd name="connsiteY83" fmla="*/ 19996747 h 26115127"/>
              <a:gd name="connsiteX84" fmla="*/ 9938976 w 17976071"/>
              <a:gd name="connsiteY84" fmla="*/ 20189252 h 26115127"/>
              <a:gd name="connsiteX85" fmla="*/ 9217082 w 17976071"/>
              <a:gd name="connsiteY85" fmla="*/ 20381758 h 26115127"/>
              <a:gd name="connsiteX86" fmla="*/ 8735818 w 17976071"/>
              <a:gd name="connsiteY86" fmla="*/ 20574263 h 26115127"/>
              <a:gd name="connsiteX87" fmla="*/ 8591439 w 17976071"/>
              <a:gd name="connsiteY87" fmla="*/ 20718642 h 26115127"/>
              <a:gd name="connsiteX88" fmla="*/ 8350808 w 17976071"/>
              <a:gd name="connsiteY88" fmla="*/ 20718642 h 26115127"/>
              <a:gd name="connsiteX89" fmla="*/ 8254555 w 17976071"/>
              <a:gd name="connsiteY89" fmla="*/ 20863021 h 26115127"/>
              <a:gd name="connsiteX90" fmla="*/ 8013924 w 17976071"/>
              <a:gd name="connsiteY90" fmla="*/ 20911147 h 26115127"/>
              <a:gd name="connsiteX91" fmla="*/ 7725166 w 17976071"/>
              <a:gd name="connsiteY91" fmla="*/ 21103652 h 26115127"/>
              <a:gd name="connsiteX92" fmla="*/ 7195776 w 17976071"/>
              <a:gd name="connsiteY92" fmla="*/ 21103652 h 26115127"/>
              <a:gd name="connsiteX93" fmla="*/ 6907018 w 17976071"/>
              <a:gd name="connsiteY93" fmla="*/ 21488663 h 26115127"/>
              <a:gd name="connsiteX94" fmla="*/ 6666387 w 17976071"/>
              <a:gd name="connsiteY94" fmla="*/ 21921800 h 26115127"/>
              <a:gd name="connsiteX95" fmla="*/ 6810766 w 17976071"/>
              <a:gd name="connsiteY95" fmla="*/ 21296158 h 26115127"/>
              <a:gd name="connsiteX96" fmla="*/ 6473882 w 17976071"/>
              <a:gd name="connsiteY96" fmla="*/ 21729295 h 26115127"/>
              <a:gd name="connsiteX97" fmla="*/ 6185124 w 17976071"/>
              <a:gd name="connsiteY97" fmla="*/ 21873673 h 26115127"/>
              <a:gd name="connsiteX98" fmla="*/ 6040745 w 17976071"/>
              <a:gd name="connsiteY98" fmla="*/ 22114305 h 26115127"/>
              <a:gd name="connsiteX99" fmla="*/ 5896366 w 17976071"/>
              <a:gd name="connsiteY99" fmla="*/ 21873673 h 26115127"/>
              <a:gd name="connsiteX100" fmla="*/ 5655734 w 17976071"/>
              <a:gd name="connsiteY100" fmla="*/ 21777421 h 26115127"/>
              <a:gd name="connsiteX101" fmla="*/ 5655734 w 17976071"/>
              <a:gd name="connsiteY101" fmla="*/ 21825547 h 26115127"/>
              <a:gd name="connsiteX102" fmla="*/ 5126345 w 17976071"/>
              <a:gd name="connsiteY102" fmla="*/ 21777421 h 26115127"/>
              <a:gd name="connsiteX103" fmla="*/ 5030092 w 17976071"/>
              <a:gd name="connsiteY103" fmla="*/ 22018052 h 26115127"/>
              <a:gd name="connsiteX104" fmla="*/ 4693208 w 17976071"/>
              <a:gd name="connsiteY104" fmla="*/ 21969926 h 26115127"/>
              <a:gd name="connsiteX105" fmla="*/ 3971313 w 17976071"/>
              <a:gd name="connsiteY105" fmla="*/ 21969926 h 26115127"/>
              <a:gd name="connsiteX106" fmla="*/ 3682555 w 17976071"/>
              <a:gd name="connsiteY106" fmla="*/ 21921800 h 26115127"/>
              <a:gd name="connsiteX107" fmla="*/ 3345671 w 17976071"/>
              <a:gd name="connsiteY107" fmla="*/ 21777421 h 26115127"/>
              <a:gd name="connsiteX108" fmla="*/ 3586303 w 17976071"/>
              <a:gd name="connsiteY108" fmla="*/ 21633042 h 26115127"/>
              <a:gd name="connsiteX109" fmla="*/ 3153166 w 17976071"/>
              <a:gd name="connsiteY109" fmla="*/ 21488663 h 26115127"/>
              <a:gd name="connsiteX110" fmla="*/ 3345671 w 17976071"/>
              <a:gd name="connsiteY110" fmla="*/ 21392410 h 26115127"/>
              <a:gd name="connsiteX111" fmla="*/ 3730682 w 17976071"/>
              <a:gd name="connsiteY111" fmla="*/ 21488663 h 26115127"/>
              <a:gd name="connsiteX112" fmla="*/ 3875061 w 17976071"/>
              <a:gd name="connsiteY112" fmla="*/ 21392410 h 26115127"/>
              <a:gd name="connsiteX113" fmla="*/ 3441924 w 17976071"/>
              <a:gd name="connsiteY113" fmla="*/ 21296158 h 26115127"/>
              <a:gd name="connsiteX114" fmla="*/ 2768155 w 17976071"/>
              <a:gd name="connsiteY114" fmla="*/ 21248031 h 26115127"/>
              <a:gd name="connsiteX115" fmla="*/ 2383145 w 17976071"/>
              <a:gd name="connsiteY115" fmla="*/ 21825547 h 26115127"/>
              <a:gd name="connsiteX116" fmla="*/ 2286892 w 17976071"/>
              <a:gd name="connsiteY116" fmla="*/ 21921800 h 26115127"/>
              <a:gd name="connsiteX117" fmla="*/ 1950008 w 17976071"/>
              <a:gd name="connsiteY117" fmla="*/ 21729295 h 26115127"/>
              <a:gd name="connsiteX118" fmla="*/ 1998134 w 17976071"/>
              <a:gd name="connsiteY118" fmla="*/ 22162431 h 26115127"/>
              <a:gd name="connsiteX119" fmla="*/ 1468745 w 17976071"/>
              <a:gd name="connsiteY119" fmla="*/ 22691821 h 26115127"/>
              <a:gd name="connsiteX120" fmla="*/ 1276239 w 17976071"/>
              <a:gd name="connsiteY120" fmla="*/ 22980579 h 26115127"/>
              <a:gd name="connsiteX121" fmla="*/ 1372492 w 17976071"/>
              <a:gd name="connsiteY121" fmla="*/ 23221210 h 26115127"/>
              <a:gd name="connsiteX122" fmla="*/ 1276239 w 17976071"/>
              <a:gd name="connsiteY122" fmla="*/ 23365589 h 26115127"/>
              <a:gd name="connsiteX123" fmla="*/ 1372492 w 17976071"/>
              <a:gd name="connsiteY123" fmla="*/ 23750600 h 26115127"/>
              <a:gd name="connsiteX124" fmla="*/ 891229 w 17976071"/>
              <a:gd name="connsiteY124" fmla="*/ 23894979 h 26115127"/>
              <a:gd name="connsiteX125" fmla="*/ 361839 w 17976071"/>
              <a:gd name="connsiteY125" fmla="*/ 24328116 h 26115127"/>
              <a:gd name="connsiteX126" fmla="*/ 24955 w 17976071"/>
              <a:gd name="connsiteY126" fmla="*/ 24761252 h 26115127"/>
              <a:gd name="connsiteX127" fmla="*/ 24955 w 17976071"/>
              <a:gd name="connsiteY127" fmla="*/ 5029463 h 26115127"/>
              <a:gd name="connsiteX128" fmla="*/ 73082 w 17976071"/>
              <a:gd name="connsiteY12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565341 w 17976071"/>
              <a:gd name="connsiteY73" fmla="*/ 22222284 h 26115127"/>
              <a:gd name="connsiteX74" fmla="*/ 9638144 w 17976071"/>
              <a:gd name="connsiteY74" fmla="*/ 21899575 h 26115127"/>
              <a:gd name="connsiteX75" fmla="*/ 9553966 w 17976071"/>
              <a:gd name="connsiteY75" fmla="*/ 21584916 h 26115127"/>
              <a:gd name="connsiteX76" fmla="*/ 9938976 w 17976071"/>
              <a:gd name="connsiteY76" fmla="*/ 21777421 h 26115127"/>
              <a:gd name="connsiteX77" fmla="*/ 9650218 w 17976071"/>
              <a:gd name="connsiteY77" fmla="*/ 21440537 h 26115127"/>
              <a:gd name="connsiteX78" fmla="*/ 9168955 w 17976071"/>
              <a:gd name="connsiteY78" fmla="*/ 21151779 h 26115127"/>
              <a:gd name="connsiteX79" fmla="*/ 9024576 w 17976071"/>
              <a:gd name="connsiteY79" fmla="*/ 21007400 h 26115127"/>
              <a:gd name="connsiteX80" fmla="*/ 9602092 w 17976071"/>
              <a:gd name="connsiteY80" fmla="*/ 20863021 h 26115127"/>
              <a:gd name="connsiteX81" fmla="*/ 9842724 w 17976071"/>
              <a:gd name="connsiteY81" fmla="*/ 20959273 h 26115127"/>
              <a:gd name="connsiteX82" fmla="*/ 9698345 w 17976071"/>
              <a:gd name="connsiteY82" fmla="*/ 20670516 h 26115127"/>
              <a:gd name="connsiteX83" fmla="*/ 10372113 w 17976071"/>
              <a:gd name="connsiteY83" fmla="*/ 20478010 h 26115127"/>
              <a:gd name="connsiteX84" fmla="*/ 10564618 w 17976071"/>
              <a:gd name="connsiteY84" fmla="*/ 19996747 h 26115127"/>
              <a:gd name="connsiteX85" fmla="*/ 9938976 w 17976071"/>
              <a:gd name="connsiteY85" fmla="*/ 20189252 h 26115127"/>
              <a:gd name="connsiteX86" fmla="*/ 9217082 w 17976071"/>
              <a:gd name="connsiteY86" fmla="*/ 20381758 h 26115127"/>
              <a:gd name="connsiteX87" fmla="*/ 8735818 w 17976071"/>
              <a:gd name="connsiteY87" fmla="*/ 20574263 h 26115127"/>
              <a:gd name="connsiteX88" fmla="*/ 8591439 w 17976071"/>
              <a:gd name="connsiteY88" fmla="*/ 20718642 h 26115127"/>
              <a:gd name="connsiteX89" fmla="*/ 8350808 w 17976071"/>
              <a:gd name="connsiteY89" fmla="*/ 20718642 h 26115127"/>
              <a:gd name="connsiteX90" fmla="*/ 8254555 w 17976071"/>
              <a:gd name="connsiteY90" fmla="*/ 20863021 h 26115127"/>
              <a:gd name="connsiteX91" fmla="*/ 8013924 w 17976071"/>
              <a:gd name="connsiteY91" fmla="*/ 20911147 h 26115127"/>
              <a:gd name="connsiteX92" fmla="*/ 7725166 w 17976071"/>
              <a:gd name="connsiteY92" fmla="*/ 21103652 h 26115127"/>
              <a:gd name="connsiteX93" fmla="*/ 7195776 w 17976071"/>
              <a:gd name="connsiteY93" fmla="*/ 21103652 h 26115127"/>
              <a:gd name="connsiteX94" fmla="*/ 6907018 w 17976071"/>
              <a:gd name="connsiteY94" fmla="*/ 21488663 h 26115127"/>
              <a:gd name="connsiteX95" fmla="*/ 6666387 w 17976071"/>
              <a:gd name="connsiteY95" fmla="*/ 21921800 h 26115127"/>
              <a:gd name="connsiteX96" fmla="*/ 6810766 w 17976071"/>
              <a:gd name="connsiteY96" fmla="*/ 21296158 h 26115127"/>
              <a:gd name="connsiteX97" fmla="*/ 6473882 w 17976071"/>
              <a:gd name="connsiteY97" fmla="*/ 21729295 h 26115127"/>
              <a:gd name="connsiteX98" fmla="*/ 6185124 w 17976071"/>
              <a:gd name="connsiteY98" fmla="*/ 21873673 h 26115127"/>
              <a:gd name="connsiteX99" fmla="*/ 6040745 w 17976071"/>
              <a:gd name="connsiteY99" fmla="*/ 22114305 h 26115127"/>
              <a:gd name="connsiteX100" fmla="*/ 5896366 w 17976071"/>
              <a:gd name="connsiteY100" fmla="*/ 21873673 h 26115127"/>
              <a:gd name="connsiteX101" fmla="*/ 5655734 w 17976071"/>
              <a:gd name="connsiteY101" fmla="*/ 21777421 h 26115127"/>
              <a:gd name="connsiteX102" fmla="*/ 5655734 w 17976071"/>
              <a:gd name="connsiteY102" fmla="*/ 21825547 h 26115127"/>
              <a:gd name="connsiteX103" fmla="*/ 5126345 w 17976071"/>
              <a:gd name="connsiteY103" fmla="*/ 21777421 h 26115127"/>
              <a:gd name="connsiteX104" fmla="*/ 5030092 w 17976071"/>
              <a:gd name="connsiteY104" fmla="*/ 22018052 h 26115127"/>
              <a:gd name="connsiteX105" fmla="*/ 4693208 w 17976071"/>
              <a:gd name="connsiteY105" fmla="*/ 21969926 h 26115127"/>
              <a:gd name="connsiteX106" fmla="*/ 3971313 w 17976071"/>
              <a:gd name="connsiteY106" fmla="*/ 21969926 h 26115127"/>
              <a:gd name="connsiteX107" fmla="*/ 3682555 w 17976071"/>
              <a:gd name="connsiteY107" fmla="*/ 21921800 h 26115127"/>
              <a:gd name="connsiteX108" fmla="*/ 3345671 w 17976071"/>
              <a:gd name="connsiteY108" fmla="*/ 21777421 h 26115127"/>
              <a:gd name="connsiteX109" fmla="*/ 3586303 w 17976071"/>
              <a:gd name="connsiteY109" fmla="*/ 21633042 h 26115127"/>
              <a:gd name="connsiteX110" fmla="*/ 3153166 w 17976071"/>
              <a:gd name="connsiteY110" fmla="*/ 21488663 h 26115127"/>
              <a:gd name="connsiteX111" fmla="*/ 3345671 w 17976071"/>
              <a:gd name="connsiteY111" fmla="*/ 21392410 h 26115127"/>
              <a:gd name="connsiteX112" fmla="*/ 3730682 w 17976071"/>
              <a:gd name="connsiteY112" fmla="*/ 21488663 h 26115127"/>
              <a:gd name="connsiteX113" fmla="*/ 3875061 w 17976071"/>
              <a:gd name="connsiteY113" fmla="*/ 21392410 h 26115127"/>
              <a:gd name="connsiteX114" fmla="*/ 3441924 w 17976071"/>
              <a:gd name="connsiteY114" fmla="*/ 21296158 h 26115127"/>
              <a:gd name="connsiteX115" fmla="*/ 2768155 w 17976071"/>
              <a:gd name="connsiteY115" fmla="*/ 21248031 h 26115127"/>
              <a:gd name="connsiteX116" fmla="*/ 2383145 w 17976071"/>
              <a:gd name="connsiteY116" fmla="*/ 21825547 h 26115127"/>
              <a:gd name="connsiteX117" fmla="*/ 2286892 w 17976071"/>
              <a:gd name="connsiteY117" fmla="*/ 21921800 h 26115127"/>
              <a:gd name="connsiteX118" fmla="*/ 1950008 w 17976071"/>
              <a:gd name="connsiteY118" fmla="*/ 21729295 h 26115127"/>
              <a:gd name="connsiteX119" fmla="*/ 1998134 w 17976071"/>
              <a:gd name="connsiteY119" fmla="*/ 22162431 h 26115127"/>
              <a:gd name="connsiteX120" fmla="*/ 1468745 w 17976071"/>
              <a:gd name="connsiteY120" fmla="*/ 22691821 h 26115127"/>
              <a:gd name="connsiteX121" fmla="*/ 1276239 w 17976071"/>
              <a:gd name="connsiteY121" fmla="*/ 22980579 h 26115127"/>
              <a:gd name="connsiteX122" fmla="*/ 1372492 w 17976071"/>
              <a:gd name="connsiteY122" fmla="*/ 23221210 h 26115127"/>
              <a:gd name="connsiteX123" fmla="*/ 1276239 w 17976071"/>
              <a:gd name="connsiteY123" fmla="*/ 23365589 h 26115127"/>
              <a:gd name="connsiteX124" fmla="*/ 1372492 w 17976071"/>
              <a:gd name="connsiteY124" fmla="*/ 23750600 h 26115127"/>
              <a:gd name="connsiteX125" fmla="*/ 891229 w 17976071"/>
              <a:gd name="connsiteY125" fmla="*/ 23894979 h 26115127"/>
              <a:gd name="connsiteX126" fmla="*/ 361839 w 17976071"/>
              <a:gd name="connsiteY126" fmla="*/ 24328116 h 26115127"/>
              <a:gd name="connsiteX127" fmla="*/ 24955 w 17976071"/>
              <a:gd name="connsiteY127" fmla="*/ 24761252 h 26115127"/>
              <a:gd name="connsiteX128" fmla="*/ 24955 w 17976071"/>
              <a:gd name="connsiteY128" fmla="*/ 5029463 h 26115127"/>
              <a:gd name="connsiteX129" fmla="*/ 73082 w 17976071"/>
              <a:gd name="connsiteY12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481865 w 17976071"/>
              <a:gd name="connsiteY73" fmla="*/ 21886275 h 26115127"/>
              <a:gd name="connsiteX74" fmla="*/ 9565341 w 17976071"/>
              <a:gd name="connsiteY74" fmla="*/ 22222284 h 26115127"/>
              <a:gd name="connsiteX75" fmla="*/ 9638144 w 17976071"/>
              <a:gd name="connsiteY75" fmla="*/ 21899575 h 26115127"/>
              <a:gd name="connsiteX76" fmla="*/ 9553966 w 17976071"/>
              <a:gd name="connsiteY76" fmla="*/ 21584916 h 26115127"/>
              <a:gd name="connsiteX77" fmla="*/ 9938976 w 17976071"/>
              <a:gd name="connsiteY77" fmla="*/ 21777421 h 26115127"/>
              <a:gd name="connsiteX78" fmla="*/ 9650218 w 17976071"/>
              <a:gd name="connsiteY78" fmla="*/ 21440537 h 26115127"/>
              <a:gd name="connsiteX79" fmla="*/ 9168955 w 17976071"/>
              <a:gd name="connsiteY79" fmla="*/ 21151779 h 26115127"/>
              <a:gd name="connsiteX80" fmla="*/ 9024576 w 17976071"/>
              <a:gd name="connsiteY80" fmla="*/ 21007400 h 26115127"/>
              <a:gd name="connsiteX81" fmla="*/ 9602092 w 17976071"/>
              <a:gd name="connsiteY81" fmla="*/ 20863021 h 26115127"/>
              <a:gd name="connsiteX82" fmla="*/ 9842724 w 17976071"/>
              <a:gd name="connsiteY82" fmla="*/ 20959273 h 26115127"/>
              <a:gd name="connsiteX83" fmla="*/ 9698345 w 17976071"/>
              <a:gd name="connsiteY83" fmla="*/ 20670516 h 26115127"/>
              <a:gd name="connsiteX84" fmla="*/ 10372113 w 17976071"/>
              <a:gd name="connsiteY84" fmla="*/ 20478010 h 26115127"/>
              <a:gd name="connsiteX85" fmla="*/ 10564618 w 17976071"/>
              <a:gd name="connsiteY85" fmla="*/ 19996747 h 26115127"/>
              <a:gd name="connsiteX86" fmla="*/ 9938976 w 17976071"/>
              <a:gd name="connsiteY86" fmla="*/ 20189252 h 26115127"/>
              <a:gd name="connsiteX87" fmla="*/ 9217082 w 17976071"/>
              <a:gd name="connsiteY87" fmla="*/ 20381758 h 26115127"/>
              <a:gd name="connsiteX88" fmla="*/ 8735818 w 17976071"/>
              <a:gd name="connsiteY88" fmla="*/ 20574263 h 26115127"/>
              <a:gd name="connsiteX89" fmla="*/ 8591439 w 17976071"/>
              <a:gd name="connsiteY89" fmla="*/ 20718642 h 26115127"/>
              <a:gd name="connsiteX90" fmla="*/ 8350808 w 17976071"/>
              <a:gd name="connsiteY90" fmla="*/ 20718642 h 26115127"/>
              <a:gd name="connsiteX91" fmla="*/ 8254555 w 17976071"/>
              <a:gd name="connsiteY91" fmla="*/ 20863021 h 26115127"/>
              <a:gd name="connsiteX92" fmla="*/ 8013924 w 17976071"/>
              <a:gd name="connsiteY92" fmla="*/ 20911147 h 26115127"/>
              <a:gd name="connsiteX93" fmla="*/ 7725166 w 17976071"/>
              <a:gd name="connsiteY93" fmla="*/ 21103652 h 26115127"/>
              <a:gd name="connsiteX94" fmla="*/ 7195776 w 17976071"/>
              <a:gd name="connsiteY94" fmla="*/ 21103652 h 26115127"/>
              <a:gd name="connsiteX95" fmla="*/ 6907018 w 17976071"/>
              <a:gd name="connsiteY95" fmla="*/ 21488663 h 26115127"/>
              <a:gd name="connsiteX96" fmla="*/ 6666387 w 17976071"/>
              <a:gd name="connsiteY96" fmla="*/ 21921800 h 26115127"/>
              <a:gd name="connsiteX97" fmla="*/ 6810766 w 17976071"/>
              <a:gd name="connsiteY97" fmla="*/ 21296158 h 26115127"/>
              <a:gd name="connsiteX98" fmla="*/ 6473882 w 17976071"/>
              <a:gd name="connsiteY98" fmla="*/ 21729295 h 26115127"/>
              <a:gd name="connsiteX99" fmla="*/ 6185124 w 17976071"/>
              <a:gd name="connsiteY99" fmla="*/ 21873673 h 26115127"/>
              <a:gd name="connsiteX100" fmla="*/ 6040745 w 17976071"/>
              <a:gd name="connsiteY100" fmla="*/ 22114305 h 26115127"/>
              <a:gd name="connsiteX101" fmla="*/ 5896366 w 17976071"/>
              <a:gd name="connsiteY101" fmla="*/ 21873673 h 26115127"/>
              <a:gd name="connsiteX102" fmla="*/ 5655734 w 17976071"/>
              <a:gd name="connsiteY102" fmla="*/ 21777421 h 26115127"/>
              <a:gd name="connsiteX103" fmla="*/ 5655734 w 17976071"/>
              <a:gd name="connsiteY103" fmla="*/ 21825547 h 26115127"/>
              <a:gd name="connsiteX104" fmla="*/ 5126345 w 17976071"/>
              <a:gd name="connsiteY104" fmla="*/ 21777421 h 26115127"/>
              <a:gd name="connsiteX105" fmla="*/ 5030092 w 17976071"/>
              <a:gd name="connsiteY105" fmla="*/ 22018052 h 26115127"/>
              <a:gd name="connsiteX106" fmla="*/ 4693208 w 17976071"/>
              <a:gd name="connsiteY106" fmla="*/ 21969926 h 26115127"/>
              <a:gd name="connsiteX107" fmla="*/ 3971313 w 17976071"/>
              <a:gd name="connsiteY107" fmla="*/ 21969926 h 26115127"/>
              <a:gd name="connsiteX108" fmla="*/ 3682555 w 17976071"/>
              <a:gd name="connsiteY108" fmla="*/ 21921800 h 26115127"/>
              <a:gd name="connsiteX109" fmla="*/ 3345671 w 17976071"/>
              <a:gd name="connsiteY109" fmla="*/ 21777421 h 26115127"/>
              <a:gd name="connsiteX110" fmla="*/ 3586303 w 17976071"/>
              <a:gd name="connsiteY110" fmla="*/ 21633042 h 26115127"/>
              <a:gd name="connsiteX111" fmla="*/ 3153166 w 17976071"/>
              <a:gd name="connsiteY111" fmla="*/ 21488663 h 26115127"/>
              <a:gd name="connsiteX112" fmla="*/ 3345671 w 17976071"/>
              <a:gd name="connsiteY112" fmla="*/ 21392410 h 26115127"/>
              <a:gd name="connsiteX113" fmla="*/ 3730682 w 17976071"/>
              <a:gd name="connsiteY113" fmla="*/ 21488663 h 26115127"/>
              <a:gd name="connsiteX114" fmla="*/ 3875061 w 17976071"/>
              <a:gd name="connsiteY114" fmla="*/ 21392410 h 26115127"/>
              <a:gd name="connsiteX115" fmla="*/ 3441924 w 17976071"/>
              <a:gd name="connsiteY115" fmla="*/ 21296158 h 26115127"/>
              <a:gd name="connsiteX116" fmla="*/ 2768155 w 17976071"/>
              <a:gd name="connsiteY116" fmla="*/ 21248031 h 26115127"/>
              <a:gd name="connsiteX117" fmla="*/ 2383145 w 17976071"/>
              <a:gd name="connsiteY117" fmla="*/ 21825547 h 26115127"/>
              <a:gd name="connsiteX118" fmla="*/ 2286892 w 17976071"/>
              <a:gd name="connsiteY118" fmla="*/ 21921800 h 26115127"/>
              <a:gd name="connsiteX119" fmla="*/ 1950008 w 17976071"/>
              <a:gd name="connsiteY119" fmla="*/ 21729295 h 26115127"/>
              <a:gd name="connsiteX120" fmla="*/ 1998134 w 17976071"/>
              <a:gd name="connsiteY120" fmla="*/ 22162431 h 26115127"/>
              <a:gd name="connsiteX121" fmla="*/ 1468745 w 17976071"/>
              <a:gd name="connsiteY121" fmla="*/ 22691821 h 26115127"/>
              <a:gd name="connsiteX122" fmla="*/ 1276239 w 17976071"/>
              <a:gd name="connsiteY122" fmla="*/ 22980579 h 26115127"/>
              <a:gd name="connsiteX123" fmla="*/ 1372492 w 17976071"/>
              <a:gd name="connsiteY123" fmla="*/ 23221210 h 26115127"/>
              <a:gd name="connsiteX124" fmla="*/ 1276239 w 17976071"/>
              <a:gd name="connsiteY124" fmla="*/ 23365589 h 26115127"/>
              <a:gd name="connsiteX125" fmla="*/ 1372492 w 17976071"/>
              <a:gd name="connsiteY125" fmla="*/ 23750600 h 26115127"/>
              <a:gd name="connsiteX126" fmla="*/ 891229 w 17976071"/>
              <a:gd name="connsiteY126" fmla="*/ 23894979 h 26115127"/>
              <a:gd name="connsiteX127" fmla="*/ 361839 w 17976071"/>
              <a:gd name="connsiteY127" fmla="*/ 24328116 h 26115127"/>
              <a:gd name="connsiteX128" fmla="*/ 24955 w 17976071"/>
              <a:gd name="connsiteY128" fmla="*/ 24761252 h 26115127"/>
              <a:gd name="connsiteX129" fmla="*/ 24955 w 17976071"/>
              <a:gd name="connsiteY129" fmla="*/ 5029463 h 26115127"/>
              <a:gd name="connsiteX130" fmla="*/ 73082 w 17976071"/>
              <a:gd name="connsiteY13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65341 w 17976071"/>
              <a:gd name="connsiteY75" fmla="*/ 22222284 h 26115127"/>
              <a:gd name="connsiteX76" fmla="*/ 9638144 w 17976071"/>
              <a:gd name="connsiteY76" fmla="*/ 21899575 h 26115127"/>
              <a:gd name="connsiteX77" fmla="*/ 9553966 w 17976071"/>
              <a:gd name="connsiteY77" fmla="*/ 21584916 h 26115127"/>
              <a:gd name="connsiteX78" fmla="*/ 9938976 w 17976071"/>
              <a:gd name="connsiteY78" fmla="*/ 21777421 h 26115127"/>
              <a:gd name="connsiteX79" fmla="*/ 9650218 w 17976071"/>
              <a:gd name="connsiteY79" fmla="*/ 21440537 h 26115127"/>
              <a:gd name="connsiteX80" fmla="*/ 9168955 w 17976071"/>
              <a:gd name="connsiteY80" fmla="*/ 21151779 h 26115127"/>
              <a:gd name="connsiteX81" fmla="*/ 9024576 w 17976071"/>
              <a:gd name="connsiteY81" fmla="*/ 21007400 h 26115127"/>
              <a:gd name="connsiteX82" fmla="*/ 9602092 w 17976071"/>
              <a:gd name="connsiteY82" fmla="*/ 20863021 h 26115127"/>
              <a:gd name="connsiteX83" fmla="*/ 9842724 w 17976071"/>
              <a:gd name="connsiteY83" fmla="*/ 20959273 h 26115127"/>
              <a:gd name="connsiteX84" fmla="*/ 9698345 w 17976071"/>
              <a:gd name="connsiteY84" fmla="*/ 20670516 h 26115127"/>
              <a:gd name="connsiteX85" fmla="*/ 10372113 w 17976071"/>
              <a:gd name="connsiteY85" fmla="*/ 20478010 h 26115127"/>
              <a:gd name="connsiteX86" fmla="*/ 10564618 w 17976071"/>
              <a:gd name="connsiteY86" fmla="*/ 19996747 h 26115127"/>
              <a:gd name="connsiteX87" fmla="*/ 9938976 w 17976071"/>
              <a:gd name="connsiteY87" fmla="*/ 20189252 h 26115127"/>
              <a:gd name="connsiteX88" fmla="*/ 9217082 w 17976071"/>
              <a:gd name="connsiteY88" fmla="*/ 20381758 h 26115127"/>
              <a:gd name="connsiteX89" fmla="*/ 8735818 w 17976071"/>
              <a:gd name="connsiteY89" fmla="*/ 20574263 h 26115127"/>
              <a:gd name="connsiteX90" fmla="*/ 8591439 w 17976071"/>
              <a:gd name="connsiteY90" fmla="*/ 20718642 h 26115127"/>
              <a:gd name="connsiteX91" fmla="*/ 8350808 w 17976071"/>
              <a:gd name="connsiteY91" fmla="*/ 20718642 h 26115127"/>
              <a:gd name="connsiteX92" fmla="*/ 8254555 w 17976071"/>
              <a:gd name="connsiteY92" fmla="*/ 20863021 h 26115127"/>
              <a:gd name="connsiteX93" fmla="*/ 8013924 w 17976071"/>
              <a:gd name="connsiteY93" fmla="*/ 20911147 h 26115127"/>
              <a:gd name="connsiteX94" fmla="*/ 7725166 w 17976071"/>
              <a:gd name="connsiteY94" fmla="*/ 21103652 h 26115127"/>
              <a:gd name="connsiteX95" fmla="*/ 7195776 w 17976071"/>
              <a:gd name="connsiteY95" fmla="*/ 21103652 h 26115127"/>
              <a:gd name="connsiteX96" fmla="*/ 6907018 w 17976071"/>
              <a:gd name="connsiteY96" fmla="*/ 21488663 h 26115127"/>
              <a:gd name="connsiteX97" fmla="*/ 6666387 w 17976071"/>
              <a:gd name="connsiteY97" fmla="*/ 21921800 h 26115127"/>
              <a:gd name="connsiteX98" fmla="*/ 6810766 w 17976071"/>
              <a:gd name="connsiteY98" fmla="*/ 21296158 h 26115127"/>
              <a:gd name="connsiteX99" fmla="*/ 6473882 w 17976071"/>
              <a:gd name="connsiteY99" fmla="*/ 21729295 h 26115127"/>
              <a:gd name="connsiteX100" fmla="*/ 6185124 w 17976071"/>
              <a:gd name="connsiteY100" fmla="*/ 21873673 h 26115127"/>
              <a:gd name="connsiteX101" fmla="*/ 6040745 w 17976071"/>
              <a:gd name="connsiteY101" fmla="*/ 22114305 h 26115127"/>
              <a:gd name="connsiteX102" fmla="*/ 5896366 w 17976071"/>
              <a:gd name="connsiteY102" fmla="*/ 21873673 h 26115127"/>
              <a:gd name="connsiteX103" fmla="*/ 5655734 w 17976071"/>
              <a:gd name="connsiteY103" fmla="*/ 21777421 h 26115127"/>
              <a:gd name="connsiteX104" fmla="*/ 5655734 w 17976071"/>
              <a:gd name="connsiteY104" fmla="*/ 21825547 h 26115127"/>
              <a:gd name="connsiteX105" fmla="*/ 5126345 w 17976071"/>
              <a:gd name="connsiteY105" fmla="*/ 21777421 h 26115127"/>
              <a:gd name="connsiteX106" fmla="*/ 5030092 w 17976071"/>
              <a:gd name="connsiteY106" fmla="*/ 22018052 h 26115127"/>
              <a:gd name="connsiteX107" fmla="*/ 4693208 w 17976071"/>
              <a:gd name="connsiteY107" fmla="*/ 21969926 h 26115127"/>
              <a:gd name="connsiteX108" fmla="*/ 3971313 w 17976071"/>
              <a:gd name="connsiteY108" fmla="*/ 21969926 h 26115127"/>
              <a:gd name="connsiteX109" fmla="*/ 3682555 w 17976071"/>
              <a:gd name="connsiteY109" fmla="*/ 21921800 h 26115127"/>
              <a:gd name="connsiteX110" fmla="*/ 3345671 w 17976071"/>
              <a:gd name="connsiteY110" fmla="*/ 21777421 h 26115127"/>
              <a:gd name="connsiteX111" fmla="*/ 3586303 w 17976071"/>
              <a:gd name="connsiteY111" fmla="*/ 21633042 h 26115127"/>
              <a:gd name="connsiteX112" fmla="*/ 3153166 w 17976071"/>
              <a:gd name="connsiteY112" fmla="*/ 21488663 h 26115127"/>
              <a:gd name="connsiteX113" fmla="*/ 3345671 w 17976071"/>
              <a:gd name="connsiteY113" fmla="*/ 21392410 h 26115127"/>
              <a:gd name="connsiteX114" fmla="*/ 3730682 w 17976071"/>
              <a:gd name="connsiteY114" fmla="*/ 21488663 h 26115127"/>
              <a:gd name="connsiteX115" fmla="*/ 3875061 w 17976071"/>
              <a:gd name="connsiteY115" fmla="*/ 21392410 h 26115127"/>
              <a:gd name="connsiteX116" fmla="*/ 3441924 w 17976071"/>
              <a:gd name="connsiteY116" fmla="*/ 21296158 h 26115127"/>
              <a:gd name="connsiteX117" fmla="*/ 2768155 w 17976071"/>
              <a:gd name="connsiteY117" fmla="*/ 21248031 h 26115127"/>
              <a:gd name="connsiteX118" fmla="*/ 2383145 w 17976071"/>
              <a:gd name="connsiteY118" fmla="*/ 21825547 h 26115127"/>
              <a:gd name="connsiteX119" fmla="*/ 2286892 w 17976071"/>
              <a:gd name="connsiteY119" fmla="*/ 21921800 h 26115127"/>
              <a:gd name="connsiteX120" fmla="*/ 1950008 w 17976071"/>
              <a:gd name="connsiteY120" fmla="*/ 21729295 h 26115127"/>
              <a:gd name="connsiteX121" fmla="*/ 1998134 w 17976071"/>
              <a:gd name="connsiteY121" fmla="*/ 22162431 h 26115127"/>
              <a:gd name="connsiteX122" fmla="*/ 1468745 w 17976071"/>
              <a:gd name="connsiteY122" fmla="*/ 22691821 h 26115127"/>
              <a:gd name="connsiteX123" fmla="*/ 1276239 w 17976071"/>
              <a:gd name="connsiteY123" fmla="*/ 22980579 h 26115127"/>
              <a:gd name="connsiteX124" fmla="*/ 1372492 w 17976071"/>
              <a:gd name="connsiteY124" fmla="*/ 23221210 h 26115127"/>
              <a:gd name="connsiteX125" fmla="*/ 1276239 w 17976071"/>
              <a:gd name="connsiteY125" fmla="*/ 23365589 h 26115127"/>
              <a:gd name="connsiteX126" fmla="*/ 1372492 w 17976071"/>
              <a:gd name="connsiteY126" fmla="*/ 23750600 h 26115127"/>
              <a:gd name="connsiteX127" fmla="*/ 891229 w 17976071"/>
              <a:gd name="connsiteY127" fmla="*/ 23894979 h 26115127"/>
              <a:gd name="connsiteX128" fmla="*/ 361839 w 17976071"/>
              <a:gd name="connsiteY128" fmla="*/ 24328116 h 26115127"/>
              <a:gd name="connsiteX129" fmla="*/ 24955 w 17976071"/>
              <a:gd name="connsiteY129" fmla="*/ 24761252 h 26115127"/>
              <a:gd name="connsiteX130" fmla="*/ 24955 w 17976071"/>
              <a:gd name="connsiteY130" fmla="*/ 5029463 h 26115127"/>
              <a:gd name="connsiteX131" fmla="*/ 73082 w 17976071"/>
              <a:gd name="connsiteY13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38144 w 17976071"/>
              <a:gd name="connsiteY77" fmla="*/ 21899575 h 26115127"/>
              <a:gd name="connsiteX78" fmla="*/ 9553966 w 17976071"/>
              <a:gd name="connsiteY78" fmla="*/ 21584916 h 26115127"/>
              <a:gd name="connsiteX79" fmla="*/ 9938976 w 17976071"/>
              <a:gd name="connsiteY79" fmla="*/ 21777421 h 26115127"/>
              <a:gd name="connsiteX80" fmla="*/ 9650218 w 17976071"/>
              <a:gd name="connsiteY80" fmla="*/ 21440537 h 26115127"/>
              <a:gd name="connsiteX81" fmla="*/ 9168955 w 17976071"/>
              <a:gd name="connsiteY81" fmla="*/ 21151779 h 26115127"/>
              <a:gd name="connsiteX82" fmla="*/ 9024576 w 17976071"/>
              <a:gd name="connsiteY82" fmla="*/ 21007400 h 26115127"/>
              <a:gd name="connsiteX83" fmla="*/ 9602092 w 17976071"/>
              <a:gd name="connsiteY83" fmla="*/ 20863021 h 26115127"/>
              <a:gd name="connsiteX84" fmla="*/ 9842724 w 17976071"/>
              <a:gd name="connsiteY84" fmla="*/ 20959273 h 26115127"/>
              <a:gd name="connsiteX85" fmla="*/ 9698345 w 17976071"/>
              <a:gd name="connsiteY85" fmla="*/ 20670516 h 26115127"/>
              <a:gd name="connsiteX86" fmla="*/ 10372113 w 17976071"/>
              <a:gd name="connsiteY86" fmla="*/ 20478010 h 26115127"/>
              <a:gd name="connsiteX87" fmla="*/ 10564618 w 17976071"/>
              <a:gd name="connsiteY87" fmla="*/ 19996747 h 26115127"/>
              <a:gd name="connsiteX88" fmla="*/ 9938976 w 17976071"/>
              <a:gd name="connsiteY88" fmla="*/ 20189252 h 26115127"/>
              <a:gd name="connsiteX89" fmla="*/ 9217082 w 17976071"/>
              <a:gd name="connsiteY89" fmla="*/ 20381758 h 26115127"/>
              <a:gd name="connsiteX90" fmla="*/ 8735818 w 17976071"/>
              <a:gd name="connsiteY90" fmla="*/ 20574263 h 26115127"/>
              <a:gd name="connsiteX91" fmla="*/ 8591439 w 17976071"/>
              <a:gd name="connsiteY91" fmla="*/ 20718642 h 26115127"/>
              <a:gd name="connsiteX92" fmla="*/ 8350808 w 17976071"/>
              <a:gd name="connsiteY92" fmla="*/ 20718642 h 26115127"/>
              <a:gd name="connsiteX93" fmla="*/ 8254555 w 17976071"/>
              <a:gd name="connsiteY93" fmla="*/ 20863021 h 26115127"/>
              <a:gd name="connsiteX94" fmla="*/ 8013924 w 17976071"/>
              <a:gd name="connsiteY94" fmla="*/ 20911147 h 26115127"/>
              <a:gd name="connsiteX95" fmla="*/ 7725166 w 17976071"/>
              <a:gd name="connsiteY95" fmla="*/ 21103652 h 26115127"/>
              <a:gd name="connsiteX96" fmla="*/ 7195776 w 17976071"/>
              <a:gd name="connsiteY96" fmla="*/ 21103652 h 26115127"/>
              <a:gd name="connsiteX97" fmla="*/ 6907018 w 17976071"/>
              <a:gd name="connsiteY97" fmla="*/ 21488663 h 26115127"/>
              <a:gd name="connsiteX98" fmla="*/ 6666387 w 17976071"/>
              <a:gd name="connsiteY98" fmla="*/ 21921800 h 26115127"/>
              <a:gd name="connsiteX99" fmla="*/ 6810766 w 17976071"/>
              <a:gd name="connsiteY99" fmla="*/ 21296158 h 26115127"/>
              <a:gd name="connsiteX100" fmla="*/ 6473882 w 17976071"/>
              <a:gd name="connsiteY100" fmla="*/ 21729295 h 26115127"/>
              <a:gd name="connsiteX101" fmla="*/ 6185124 w 17976071"/>
              <a:gd name="connsiteY101" fmla="*/ 21873673 h 26115127"/>
              <a:gd name="connsiteX102" fmla="*/ 6040745 w 17976071"/>
              <a:gd name="connsiteY102" fmla="*/ 22114305 h 26115127"/>
              <a:gd name="connsiteX103" fmla="*/ 5896366 w 17976071"/>
              <a:gd name="connsiteY103" fmla="*/ 21873673 h 26115127"/>
              <a:gd name="connsiteX104" fmla="*/ 5655734 w 17976071"/>
              <a:gd name="connsiteY104" fmla="*/ 21777421 h 26115127"/>
              <a:gd name="connsiteX105" fmla="*/ 5655734 w 17976071"/>
              <a:gd name="connsiteY105" fmla="*/ 21825547 h 26115127"/>
              <a:gd name="connsiteX106" fmla="*/ 5126345 w 17976071"/>
              <a:gd name="connsiteY106" fmla="*/ 21777421 h 26115127"/>
              <a:gd name="connsiteX107" fmla="*/ 5030092 w 17976071"/>
              <a:gd name="connsiteY107" fmla="*/ 22018052 h 26115127"/>
              <a:gd name="connsiteX108" fmla="*/ 4693208 w 17976071"/>
              <a:gd name="connsiteY108" fmla="*/ 21969926 h 26115127"/>
              <a:gd name="connsiteX109" fmla="*/ 3971313 w 17976071"/>
              <a:gd name="connsiteY109" fmla="*/ 21969926 h 26115127"/>
              <a:gd name="connsiteX110" fmla="*/ 3682555 w 17976071"/>
              <a:gd name="connsiteY110" fmla="*/ 21921800 h 26115127"/>
              <a:gd name="connsiteX111" fmla="*/ 3345671 w 17976071"/>
              <a:gd name="connsiteY111" fmla="*/ 21777421 h 26115127"/>
              <a:gd name="connsiteX112" fmla="*/ 3586303 w 17976071"/>
              <a:gd name="connsiteY112" fmla="*/ 21633042 h 26115127"/>
              <a:gd name="connsiteX113" fmla="*/ 3153166 w 17976071"/>
              <a:gd name="connsiteY113" fmla="*/ 21488663 h 26115127"/>
              <a:gd name="connsiteX114" fmla="*/ 3345671 w 17976071"/>
              <a:gd name="connsiteY114" fmla="*/ 21392410 h 26115127"/>
              <a:gd name="connsiteX115" fmla="*/ 3730682 w 17976071"/>
              <a:gd name="connsiteY115" fmla="*/ 21488663 h 26115127"/>
              <a:gd name="connsiteX116" fmla="*/ 3875061 w 17976071"/>
              <a:gd name="connsiteY116" fmla="*/ 21392410 h 26115127"/>
              <a:gd name="connsiteX117" fmla="*/ 3441924 w 17976071"/>
              <a:gd name="connsiteY117" fmla="*/ 21296158 h 26115127"/>
              <a:gd name="connsiteX118" fmla="*/ 2768155 w 17976071"/>
              <a:gd name="connsiteY118" fmla="*/ 21248031 h 26115127"/>
              <a:gd name="connsiteX119" fmla="*/ 2383145 w 17976071"/>
              <a:gd name="connsiteY119" fmla="*/ 21825547 h 26115127"/>
              <a:gd name="connsiteX120" fmla="*/ 2286892 w 17976071"/>
              <a:gd name="connsiteY120" fmla="*/ 21921800 h 26115127"/>
              <a:gd name="connsiteX121" fmla="*/ 1950008 w 17976071"/>
              <a:gd name="connsiteY121" fmla="*/ 21729295 h 26115127"/>
              <a:gd name="connsiteX122" fmla="*/ 1998134 w 17976071"/>
              <a:gd name="connsiteY122" fmla="*/ 22162431 h 26115127"/>
              <a:gd name="connsiteX123" fmla="*/ 1468745 w 17976071"/>
              <a:gd name="connsiteY123" fmla="*/ 22691821 h 26115127"/>
              <a:gd name="connsiteX124" fmla="*/ 1276239 w 17976071"/>
              <a:gd name="connsiteY124" fmla="*/ 22980579 h 26115127"/>
              <a:gd name="connsiteX125" fmla="*/ 1372492 w 17976071"/>
              <a:gd name="connsiteY125" fmla="*/ 23221210 h 26115127"/>
              <a:gd name="connsiteX126" fmla="*/ 1276239 w 17976071"/>
              <a:gd name="connsiteY126" fmla="*/ 23365589 h 26115127"/>
              <a:gd name="connsiteX127" fmla="*/ 1372492 w 17976071"/>
              <a:gd name="connsiteY127" fmla="*/ 23750600 h 26115127"/>
              <a:gd name="connsiteX128" fmla="*/ 891229 w 17976071"/>
              <a:gd name="connsiteY128" fmla="*/ 23894979 h 26115127"/>
              <a:gd name="connsiteX129" fmla="*/ 361839 w 17976071"/>
              <a:gd name="connsiteY129" fmla="*/ 24328116 h 26115127"/>
              <a:gd name="connsiteX130" fmla="*/ 24955 w 17976071"/>
              <a:gd name="connsiteY130" fmla="*/ 24761252 h 26115127"/>
              <a:gd name="connsiteX131" fmla="*/ 24955 w 17976071"/>
              <a:gd name="connsiteY131" fmla="*/ 5029463 h 26115127"/>
              <a:gd name="connsiteX132" fmla="*/ 73082 w 17976071"/>
              <a:gd name="connsiteY13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3966 w 17976071"/>
              <a:gd name="connsiteY79" fmla="*/ 215849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938976 w 17976071"/>
              <a:gd name="connsiteY81" fmla="*/ 21777421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50218 w 17976071"/>
              <a:gd name="connsiteY83" fmla="*/ 21440537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26943 w 17976071"/>
              <a:gd name="connsiteY83" fmla="*/ 21573540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26943 w 17976071"/>
              <a:gd name="connsiteY84" fmla="*/ 21573540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3667 w 17976071"/>
              <a:gd name="connsiteY84" fmla="*/ 21533639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602092 w 17976071"/>
              <a:gd name="connsiteY88" fmla="*/ 20863021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522290 w 17976071"/>
              <a:gd name="connsiteY88" fmla="*/ 20826444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522290 w 17976071"/>
              <a:gd name="connsiteY89" fmla="*/ 20826444 h 26115127"/>
              <a:gd name="connsiteX90" fmla="*/ 9842724 w 17976071"/>
              <a:gd name="connsiteY90" fmla="*/ 20959273 h 26115127"/>
              <a:gd name="connsiteX91" fmla="*/ 9698345 w 17976071"/>
              <a:gd name="connsiteY91" fmla="*/ 20670516 h 26115127"/>
              <a:gd name="connsiteX92" fmla="*/ 10372113 w 17976071"/>
              <a:gd name="connsiteY92" fmla="*/ 20478010 h 26115127"/>
              <a:gd name="connsiteX93" fmla="*/ 10564618 w 17976071"/>
              <a:gd name="connsiteY93" fmla="*/ 19996747 h 26115127"/>
              <a:gd name="connsiteX94" fmla="*/ 9938976 w 17976071"/>
              <a:gd name="connsiteY94" fmla="*/ 20189252 h 26115127"/>
              <a:gd name="connsiteX95" fmla="*/ 9217082 w 17976071"/>
              <a:gd name="connsiteY95" fmla="*/ 20381758 h 26115127"/>
              <a:gd name="connsiteX96" fmla="*/ 8735818 w 17976071"/>
              <a:gd name="connsiteY96" fmla="*/ 20574263 h 26115127"/>
              <a:gd name="connsiteX97" fmla="*/ 8591439 w 17976071"/>
              <a:gd name="connsiteY97" fmla="*/ 20718642 h 26115127"/>
              <a:gd name="connsiteX98" fmla="*/ 8350808 w 17976071"/>
              <a:gd name="connsiteY98" fmla="*/ 20718642 h 26115127"/>
              <a:gd name="connsiteX99" fmla="*/ 8254555 w 17976071"/>
              <a:gd name="connsiteY99" fmla="*/ 20863021 h 26115127"/>
              <a:gd name="connsiteX100" fmla="*/ 8013924 w 17976071"/>
              <a:gd name="connsiteY100" fmla="*/ 20911147 h 26115127"/>
              <a:gd name="connsiteX101" fmla="*/ 7725166 w 17976071"/>
              <a:gd name="connsiteY101" fmla="*/ 21103652 h 26115127"/>
              <a:gd name="connsiteX102" fmla="*/ 7195776 w 17976071"/>
              <a:gd name="connsiteY102" fmla="*/ 21103652 h 26115127"/>
              <a:gd name="connsiteX103" fmla="*/ 6907018 w 17976071"/>
              <a:gd name="connsiteY103" fmla="*/ 21488663 h 26115127"/>
              <a:gd name="connsiteX104" fmla="*/ 6666387 w 17976071"/>
              <a:gd name="connsiteY104" fmla="*/ 21921800 h 26115127"/>
              <a:gd name="connsiteX105" fmla="*/ 6810766 w 17976071"/>
              <a:gd name="connsiteY105" fmla="*/ 21296158 h 26115127"/>
              <a:gd name="connsiteX106" fmla="*/ 6473882 w 17976071"/>
              <a:gd name="connsiteY106" fmla="*/ 21729295 h 26115127"/>
              <a:gd name="connsiteX107" fmla="*/ 6185124 w 17976071"/>
              <a:gd name="connsiteY107" fmla="*/ 21873673 h 26115127"/>
              <a:gd name="connsiteX108" fmla="*/ 6040745 w 17976071"/>
              <a:gd name="connsiteY108" fmla="*/ 22114305 h 26115127"/>
              <a:gd name="connsiteX109" fmla="*/ 5896366 w 17976071"/>
              <a:gd name="connsiteY109" fmla="*/ 21873673 h 26115127"/>
              <a:gd name="connsiteX110" fmla="*/ 5655734 w 17976071"/>
              <a:gd name="connsiteY110" fmla="*/ 21777421 h 26115127"/>
              <a:gd name="connsiteX111" fmla="*/ 5655734 w 17976071"/>
              <a:gd name="connsiteY111" fmla="*/ 21825547 h 26115127"/>
              <a:gd name="connsiteX112" fmla="*/ 5126345 w 17976071"/>
              <a:gd name="connsiteY112" fmla="*/ 21777421 h 26115127"/>
              <a:gd name="connsiteX113" fmla="*/ 5030092 w 17976071"/>
              <a:gd name="connsiteY113" fmla="*/ 22018052 h 26115127"/>
              <a:gd name="connsiteX114" fmla="*/ 4693208 w 17976071"/>
              <a:gd name="connsiteY114" fmla="*/ 21969926 h 26115127"/>
              <a:gd name="connsiteX115" fmla="*/ 3971313 w 17976071"/>
              <a:gd name="connsiteY115" fmla="*/ 21969926 h 26115127"/>
              <a:gd name="connsiteX116" fmla="*/ 3682555 w 17976071"/>
              <a:gd name="connsiteY116" fmla="*/ 21921800 h 26115127"/>
              <a:gd name="connsiteX117" fmla="*/ 3345671 w 17976071"/>
              <a:gd name="connsiteY117" fmla="*/ 21777421 h 26115127"/>
              <a:gd name="connsiteX118" fmla="*/ 3586303 w 17976071"/>
              <a:gd name="connsiteY118" fmla="*/ 21633042 h 26115127"/>
              <a:gd name="connsiteX119" fmla="*/ 3153166 w 17976071"/>
              <a:gd name="connsiteY119" fmla="*/ 21488663 h 26115127"/>
              <a:gd name="connsiteX120" fmla="*/ 3345671 w 17976071"/>
              <a:gd name="connsiteY120" fmla="*/ 21392410 h 26115127"/>
              <a:gd name="connsiteX121" fmla="*/ 3730682 w 17976071"/>
              <a:gd name="connsiteY121" fmla="*/ 21488663 h 26115127"/>
              <a:gd name="connsiteX122" fmla="*/ 3875061 w 17976071"/>
              <a:gd name="connsiteY122" fmla="*/ 21392410 h 26115127"/>
              <a:gd name="connsiteX123" fmla="*/ 3441924 w 17976071"/>
              <a:gd name="connsiteY123" fmla="*/ 21296158 h 26115127"/>
              <a:gd name="connsiteX124" fmla="*/ 2768155 w 17976071"/>
              <a:gd name="connsiteY124" fmla="*/ 21248031 h 26115127"/>
              <a:gd name="connsiteX125" fmla="*/ 2383145 w 17976071"/>
              <a:gd name="connsiteY125" fmla="*/ 21825547 h 26115127"/>
              <a:gd name="connsiteX126" fmla="*/ 2286892 w 17976071"/>
              <a:gd name="connsiteY126" fmla="*/ 21921800 h 26115127"/>
              <a:gd name="connsiteX127" fmla="*/ 1950008 w 17976071"/>
              <a:gd name="connsiteY127" fmla="*/ 21729295 h 26115127"/>
              <a:gd name="connsiteX128" fmla="*/ 1998134 w 17976071"/>
              <a:gd name="connsiteY128" fmla="*/ 22162431 h 26115127"/>
              <a:gd name="connsiteX129" fmla="*/ 1468745 w 17976071"/>
              <a:gd name="connsiteY129" fmla="*/ 22691821 h 26115127"/>
              <a:gd name="connsiteX130" fmla="*/ 1276239 w 17976071"/>
              <a:gd name="connsiteY130" fmla="*/ 22980579 h 26115127"/>
              <a:gd name="connsiteX131" fmla="*/ 1372492 w 17976071"/>
              <a:gd name="connsiteY131" fmla="*/ 23221210 h 26115127"/>
              <a:gd name="connsiteX132" fmla="*/ 1276239 w 17976071"/>
              <a:gd name="connsiteY132" fmla="*/ 23365589 h 26115127"/>
              <a:gd name="connsiteX133" fmla="*/ 1372492 w 17976071"/>
              <a:gd name="connsiteY133" fmla="*/ 23750600 h 26115127"/>
              <a:gd name="connsiteX134" fmla="*/ 891229 w 17976071"/>
              <a:gd name="connsiteY134" fmla="*/ 23894979 h 26115127"/>
              <a:gd name="connsiteX135" fmla="*/ 361839 w 17976071"/>
              <a:gd name="connsiteY135" fmla="*/ 24328116 h 26115127"/>
              <a:gd name="connsiteX136" fmla="*/ 24955 w 17976071"/>
              <a:gd name="connsiteY136" fmla="*/ 24761252 h 26115127"/>
              <a:gd name="connsiteX137" fmla="*/ 24955 w 17976071"/>
              <a:gd name="connsiteY137" fmla="*/ 5029463 h 26115127"/>
              <a:gd name="connsiteX138" fmla="*/ 73082 w 17976071"/>
              <a:gd name="connsiteY13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372137 w 17976071"/>
              <a:gd name="connsiteY89" fmla="*/ 20915348 h 26115127"/>
              <a:gd name="connsiteX90" fmla="*/ 9522290 w 17976071"/>
              <a:gd name="connsiteY90" fmla="*/ 20826444 h 26115127"/>
              <a:gd name="connsiteX91" fmla="*/ 9842724 w 17976071"/>
              <a:gd name="connsiteY91" fmla="*/ 20959273 h 26115127"/>
              <a:gd name="connsiteX92" fmla="*/ 9698345 w 17976071"/>
              <a:gd name="connsiteY92" fmla="*/ 20670516 h 26115127"/>
              <a:gd name="connsiteX93" fmla="*/ 10372113 w 17976071"/>
              <a:gd name="connsiteY93" fmla="*/ 20478010 h 26115127"/>
              <a:gd name="connsiteX94" fmla="*/ 10564618 w 17976071"/>
              <a:gd name="connsiteY94" fmla="*/ 19996747 h 26115127"/>
              <a:gd name="connsiteX95" fmla="*/ 9938976 w 17976071"/>
              <a:gd name="connsiteY95" fmla="*/ 20189252 h 26115127"/>
              <a:gd name="connsiteX96" fmla="*/ 9217082 w 17976071"/>
              <a:gd name="connsiteY96" fmla="*/ 20381758 h 26115127"/>
              <a:gd name="connsiteX97" fmla="*/ 8735818 w 17976071"/>
              <a:gd name="connsiteY97" fmla="*/ 20574263 h 26115127"/>
              <a:gd name="connsiteX98" fmla="*/ 8591439 w 17976071"/>
              <a:gd name="connsiteY98" fmla="*/ 20718642 h 26115127"/>
              <a:gd name="connsiteX99" fmla="*/ 8350808 w 17976071"/>
              <a:gd name="connsiteY99" fmla="*/ 20718642 h 26115127"/>
              <a:gd name="connsiteX100" fmla="*/ 8254555 w 17976071"/>
              <a:gd name="connsiteY100" fmla="*/ 20863021 h 26115127"/>
              <a:gd name="connsiteX101" fmla="*/ 8013924 w 17976071"/>
              <a:gd name="connsiteY101" fmla="*/ 20911147 h 26115127"/>
              <a:gd name="connsiteX102" fmla="*/ 7725166 w 17976071"/>
              <a:gd name="connsiteY102" fmla="*/ 21103652 h 26115127"/>
              <a:gd name="connsiteX103" fmla="*/ 7195776 w 17976071"/>
              <a:gd name="connsiteY103" fmla="*/ 21103652 h 26115127"/>
              <a:gd name="connsiteX104" fmla="*/ 6907018 w 17976071"/>
              <a:gd name="connsiteY104" fmla="*/ 21488663 h 26115127"/>
              <a:gd name="connsiteX105" fmla="*/ 6666387 w 17976071"/>
              <a:gd name="connsiteY105" fmla="*/ 21921800 h 26115127"/>
              <a:gd name="connsiteX106" fmla="*/ 6810766 w 17976071"/>
              <a:gd name="connsiteY106" fmla="*/ 21296158 h 26115127"/>
              <a:gd name="connsiteX107" fmla="*/ 6473882 w 17976071"/>
              <a:gd name="connsiteY107" fmla="*/ 21729295 h 26115127"/>
              <a:gd name="connsiteX108" fmla="*/ 6185124 w 17976071"/>
              <a:gd name="connsiteY108" fmla="*/ 21873673 h 26115127"/>
              <a:gd name="connsiteX109" fmla="*/ 6040745 w 17976071"/>
              <a:gd name="connsiteY109" fmla="*/ 22114305 h 26115127"/>
              <a:gd name="connsiteX110" fmla="*/ 5896366 w 17976071"/>
              <a:gd name="connsiteY110" fmla="*/ 21873673 h 26115127"/>
              <a:gd name="connsiteX111" fmla="*/ 5655734 w 17976071"/>
              <a:gd name="connsiteY111" fmla="*/ 21777421 h 26115127"/>
              <a:gd name="connsiteX112" fmla="*/ 5655734 w 17976071"/>
              <a:gd name="connsiteY112" fmla="*/ 21825547 h 26115127"/>
              <a:gd name="connsiteX113" fmla="*/ 5126345 w 17976071"/>
              <a:gd name="connsiteY113" fmla="*/ 21777421 h 26115127"/>
              <a:gd name="connsiteX114" fmla="*/ 5030092 w 17976071"/>
              <a:gd name="connsiteY114" fmla="*/ 22018052 h 26115127"/>
              <a:gd name="connsiteX115" fmla="*/ 4693208 w 17976071"/>
              <a:gd name="connsiteY115" fmla="*/ 21969926 h 26115127"/>
              <a:gd name="connsiteX116" fmla="*/ 3971313 w 17976071"/>
              <a:gd name="connsiteY116" fmla="*/ 21969926 h 26115127"/>
              <a:gd name="connsiteX117" fmla="*/ 3682555 w 17976071"/>
              <a:gd name="connsiteY117" fmla="*/ 21921800 h 26115127"/>
              <a:gd name="connsiteX118" fmla="*/ 3345671 w 17976071"/>
              <a:gd name="connsiteY118" fmla="*/ 21777421 h 26115127"/>
              <a:gd name="connsiteX119" fmla="*/ 3586303 w 17976071"/>
              <a:gd name="connsiteY119" fmla="*/ 21633042 h 26115127"/>
              <a:gd name="connsiteX120" fmla="*/ 3153166 w 17976071"/>
              <a:gd name="connsiteY120" fmla="*/ 21488663 h 26115127"/>
              <a:gd name="connsiteX121" fmla="*/ 3345671 w 17976071"/>
              <a:gd name="connsiteY121" fmla="*/ 21392410 h 26115127"/>
              <a:gd name="connsiteX122" fmla="*/ 3730682 w 17976071"/>
              <a:gd name="connsiteY122" fmla="*/ 21488663 h 26115127"/>
              <a:gd name="connsiteX123" fmla="*/ 3875061 w 17976071"/>
              <a:gd name="connsiteY123" fmla="*/ 21392410 h 26115127"/>
              <a:gd name="connsiteX124" fmla="*/ 3441924 w 17976071"/>
              <a:gd name="connsiteY124" fmla="*/ 21296158 h 26115127"/>
              <a:gd name="connsiteX125" fmla="*/ 2768155 w 17976071"/>
              <a:gd name="connsiteY125" fmla="*/ 21248031 h 26115127"/>
              <a:gd name="connsiteX126" fmla="*/ 2383145 w 17976071"/>
              <a:gd name="connsiteY126" fmla="*/ 21825547 h 26115127"/>
              <a:gd name="connsiteX127" fmla="*/ 2286892 w 17976071"/>
              <a:gd name="connsiteY127" fmla="*/ 21921800 h 26115127"/>
              <a:gd name="connsiteX128" fmla="*/ 1950008 w 17976071"/>
              <a:gd name="connsiteY128" fmla="*/ 21729295 h 26115127"/>
              <a:gd name="connsiteX129" fmla="*/ 1998134 w 17976071"/>
              <a:gd name="connsiteY129" fmla="*/ 22162431 h 26115127"/>
              <a:gd name="connsiteX130" fmla="*/ 1468745 w 17976071"/>
              <a:gd name="connsiteY130" fmla="*/ 22691821 h 26115127"/>
              <a:gd name="connsiteX131" fmla="*/ 1276239 w 17976071"/>
              <a:gd name="connsiteY131" fmla="*/ 22980579 h 26115127"/>
              <a:gd name="connsiteX132" fmla="*/ 1372492 w 17976071"/>
              <a:gd name="connsiteY132" fmla="*/ 23221210 h 26115127"/>
              <a:gd name="connsiteX133" fmla="*/ 1276239 w 17976071"/>
              <a:gd name="connsiteY133" fmla="*/ 23365589 h 26115127"/>
              <a:gd name="connsiteX134" fmla="*/ 1372492 w 17976071"/>
              <a:gd name="connsiteY134" fmla="*/ 23750600 h 26115127"/>
              <a:gd name="connsiteX135" fmla="*/ 891229 w 17976071"/>
              <a:gd name="connsiteY135" fmla="*/ 23894979 h 26115127"/>
              <a:gd name="connsiteX136" fmla="*/ 361839 w 17976071"/>
              <a:gd name="connsiteY136" fmla="*/ 24328116 h 26115127"/>
              <a:gd name="connsiteX137" fmla="*/ 24955 w 17976071"/>
              <a:gd name="connsiteY137" fmla="*/ 24761252 h 26115127"/>
              <a:gd name="connsiteX138" fmla="*/ 24955 w 17976071"/>
              <a:gd name="connsiteY138" fmla="*/ 5029463 h 26115127"/>
              <a:gd name="connsiteX139" fmla="*/ 73082 w 17976071"/>
              <a:gd name="connsiteY13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122755 w 17976071"/>
              <a:gd name="connsiteY88" fmla="*/ 20925324 h 26115127"/>
              <a:gd name="connsiteX89" fmla="*/ 9345536 w 17976071"/>
              <a:gd name="connsiteY89" fmla="*/ 21011776 h 26115127"/>
              <a:gd name="connsiteX90" fmla="*/ 9372137 w 17976071"/>
              <a:gd name="connsiteY90" fmla="*/ 20915348 h 26115127"/>
              <a:gd name="connsiteX91" fmla="*/ 9522290 w 17976071"/>
              <a:gd name="connsiteY91" fmla="*/ 20826444 h 26115127"/>
              <a:gd name="connsiteX92" fmla="*/ 9842724 w 17976071"/>
              <a:gd name="connsiteY92" fmla="*/ 20959273 h 26115127"/>
              <a:gd name="connsiteX93" fmla="*/ 9698345 w 17976071"/>
              <a:gd name="connsiteY93" fmla="*/ 20670516 h 26115127"/>
              <a:gd name="connsiteX94" fmla="*/ 10372113 w 17976071"/>
              <a:gd name="connsiteY94" fmla="*/ 20478010 h 26115127"/>
              <a:gd name="connsiteX95" fmla="*/ 10564618 w 17976071"/>
              <a:gd name="connsiteY95" fmla="*/ 19996747 h 26115127"/>
              <a:gd name="connsiteX96" fmla="*/ 9938976 w 17976071"/>
              <a:gd name="connsiteY96" fmla="*/ 20189252 h 26115127"/>
              <a:gd name="connsiteX97" fmla="*/ 9217082 w 17976071"/>
              <a:gd name="connsiteY97" fmla="*/ 20381758 h 26115127"/>
              <a:gd name="connsiteX98" fmla="*/ 8735818 w 17976071"/>
              <a:gd name="connsiteY98" fmla="*/ 20574263 h 26115127"/>
              <a:gd name="connsiteX99" fmla="*/ 8591439 w 17976071"/>
              <a:gd name="connsiteY99" fmla="*/ 20718642 h 26115127"/>
              <a:gd name="connsiteX100" fmla="*/ 8350808 w 17976071"/>
              <a:gd name="connsiteY100" fmla="*/ 20718642 h 26115127"/>
              <a:gd name="connsiteX101" fmla="*/ 8254555 w 17976071"/>
              <a:gd name="connsiteY101" fmla="*/ 20863021 h 26115127"/>
              <a:gd name="connsiteX102" fmla="*/ 8013924 w 17976071"/>
              <a:gd name="connsiteY102" fmla="*/ 20911147 h 26115127"/>
              <a:gd name="connsiteX103" fmla="*/ 7725166 w 17976071"/>
              <a:gd name="connsiteY103" fmla="*/ 21103652 h 26115127"/>
              <a:gd name="connsiteX104" fmla="*/ 7195776 w 17976071"/>
              <a:gd name="connsiteY104" fmla="*/ 21103652 h 26115127"/>
              <a:gd name="connsiteX105" fmla="*/ 6907018 w 17976071"/>
              <a:gd name="connsiteY105" fmla="*/ 21488663 h 26115127"/>
              <a:gd name="connsiteX106" fmla="*/ 6666387 w 17976071"/>
              <a:gd name="connsiteY106" fmla="*/ 21921800 h 26115127"/>
              <a:gd name="connsiteX107" fmla="*/ 6810766 w 17976071"/>
              <a:gd name="connsiteY107" fmla="*/ 21296158 h 26115127"/>
              <a:gd name="connsiteX108" fmla="*/ 6473882 w 17976071"/>
              <a:gd name="connsiteY108" fmla="*/ 21729295 h 26115127"/>
              <a:gd name="connsiteX109" fmla="*/ 6185124 w 17976071"/>
              <a:gd name="connsiteY109" fmla="*/ 21873673 h 26115127"/>
              <a:gd name="connsiteX110" fmla="*/ 6040745 w 17976071"/>
              <a:gd name="connsiteY110" fmla="*/ 22114305 h 26115127"/>
              <a:gd name="connsiteX111" fmla="*/ 5896366 w 17976071"/>
              <a:gd name="connsiteY111" fmla="*/ 21873673 h 26115127"/>
              <a:gd name="connsiteX112" fmla="*/ 5655734 w 17976071"/>
              <a:gd name="connsiteY112" fmla="*/ 21777421 h 26115127"/>
              <a:gd name="connsiteX113" fmla="*/ 5655734 w 17976071"/>
              <a:gd name="connsiteY113" fmla="*/ 21825547 h 26115127"/>
              <a:gd name="connsiteX114" fmla="*/ 5126345 w 17976071"/>
              <a:gd name="connsiteY114" fmla="*/ 21777421 h 26115127"/>
              <a:gd name="connsiteX115" fmla="*/ 5030092 w 17976071"/>
              <a:gd name="connsiteY115" fmla="*/ 22018052 h 26115127"/>
              <a:gd name="connsiteX116" fmla="*/ 4693208 w 17976071"/>
              <a:gd name="connsiteY116" fmla="*/ 21969926 h 26115127"/>
              <a:gd name="connsiteX117" fmla="*/ 3971313 w 17976071"/>
              <a:gd name="connsiteY117" fmla="*/ 21969926 h 26115127"/>
              <a:gd name="connsiteX118" fmla="*/ 3682555 w 17976071"/>
              <a:gd name="connsiteY118" fmla="*/ 21921800 h 26115127"/>
              <a:gd name="connsiteX119" fmla="*/ 3345671 w 17976071"/>
              <a:gd name="connsiteY119" fmla="*/ 21777421 h 26115127"/>
              <a:gd name="connsiteX120" fmla="*/ 3586303 w 17976071"/>
              <a:gd name="connsiteY120" fmla="*/ 21633042 h 26115127"/>
              <a:gd name="connsiteX121" fmla="*/ 3153166 w 17976071"/>
              <a:gd name="connsiteY121" fmla="*/ 21488663 h 26115127"/>
              <a:gd name="connsiteX122" fmla="*/ 3345671 w 17976071"/>
              <a:gd name="connsiteY122" fmla="*/ 21392410 h 26115127"/>
              <a:gd name="connsiteX123" fmla="*/ 3730682 w 17976071"/>
              <a:gd name="connsiteY123" fmla="*/ 21488663 h 26115127"/>
              <a:gd name="connsiteX124" fmla="*/ 3875061 w 17976071"/>
              <a:gd name="connsiteY124" fmla="*/ 21392410 h 26115127"/>
              <a:gd name="connsiteX125" fmla="*/ 3441924 w 17976071"/>
              <a:gd name="connsiteY125" fmla="*/ 21296158 h 26115127"/>
              <a:gd name="connsiteX126" fmla="*/ 2768155 w 17976071"/>
              <a:gd name="connsiteY126" fmla="*/ 21248031 h 26115127"/>
              <a:gd name="connsiteX127" fmla="*/ 2383145 w 17976071"/>
              <a:gd name="connsiteY127" fmla="*/ 21825547 h 26115127"/>
              <a:gd name="connsiteX128" fmla="*/ 2286892 w 17976071"/>
              <a:gd name="connsiteY128" fmla="*/ 21921800 h 26115127"/>
              <a:gd name="connsiteX129" fmla="*/ 1950008 w 17976071"/>
              <a:gd name="connsiteY129" fmla="*/ 21729295 h 26115127"/>
              <a:gd name="connsiteX130" fmla="*/ 1998134 w 17976071"/>
              <a:gd name="connsiteY130" fmla="*/ 22162431 h 26115127"/>
              <a:gd name="connsiteX131" fmla="*/ 1468745 w 17976071"/>
              <a:gd name="connsiteY131" fmla="*/ 22691821 h 26115127"/>
              <a:gd name="connsiteX132" fmla="*/ 1276239 w 17976071"/>
              <a:gd name="connsiteY132" fmla="*/ 22980579 h 26115127"/>
              <a:gd name="connsiteX133" fmla="*/ 1372492 w 17976071"/>
              <a:gd name="connsiteY133" fmla="*/ 23221210 h 26115127"/>
              <a:gd name="connsiteX134" fmla="*/ 1276239 w 17976071"/>
              <a:gd name="connsiteY134" fmla="*/ 23365589 h 26115127"/>
              <a:gd name="connsiteX135" fmla="*/ 1372492 w 17976071"/>
              <a:gd name="connsiteY135" fmla="*/ 23750600 h 26115127"/>
              <a:gd name="connsiteX136" fmla="*/ 891229 w 17976071"/>
              <a:gd name="connsiteY136" fmla="*/ 23894979 h 26115127"/>
              <a:gd name="connsiteX137" fmla="*/ 361839 w 17976071"/>
              <a:gd name="connsiteY137" fmla="*/ 24328116 h 26115127"/>
              <a:gd name="connsiteX138" fmla="*/ 24955 w 17976071"/>
              <a:gd name="connsiteY138" fmla="*/ 24761252 h 26115127"/>
              <a:gd name="connsiteX139" fmla="*/ 24955 w 17976071"/>
              <a:gd name="connsiteY139" fmla="*/ 5029463 h 26115127"/>
              <a:gd name="connsiteX140" fmla="*/ 73082 w 17976071"/>
              <a:gd name="connsiteY14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9009702 w 17976071"/>
              <a:gd name="connsiteY87" fmla="*/ 21055002 h 26115127"/>
              <a:gd name="connsiteX88" fmla="*/ 8988000 w 17976071"/>
              <a:gd name="connsiteY88" fmla="*/ 20950873 h 26115127"/>
              <a:gd name="connsiteX89" fmla="*/ 9122755 w 17976071"/>
              <a:gd name="connsiteY89" fmla="*/ 20925324 h 26115127"/>
              <a:gd name="connsiteX90" fmla="*/ 9345536 w 17976071"/>
              <a:gd name="connsiteY90" fmla="*/ 21011776 h 26115127"/>
              <a:gd name="connsiteX91" fmla="*/ 9372137 w 17976071"/>
              <a:gd name="connsiteY91" fmla="*/ 20915348 h 26115127"/>
              <a:gd name="connsiteX92" fmla="*/ 9522290 w 17976071"/>
              <a:gd name="connsiteY92" fmla="*/ 20826444 h 26115127"/>
              <a:gd name="connsiteX93" fmla="*/ 9842724 w 17976071"/>
              <a:gd name="connsiteY93" fmla="*/ 20959273 h 26115127"/>
              <a:gd name="connsiteX94" fmla="*/ 9698345 w 17976071"/>
              <a:gd name="connsiteY94" fmla="*/ 20670516 h 26115127"/>
              <a:gd name="connsiteX95" fmla="*/ 10372113 w 17976071"/>
              <a:gd name="connsiteY95" fmla="*/ 20478010 h 26115127"/>
              <a:gd name="connsiteX96" fmla="*/ 10564618 w 17976071"/>
              <a:gd name="connsiteY96" fmla="*/ 19996747 h 26115127"/>
              <a:gd name="connsiteX97" fmla="*/ 9938976 w 17976071"/>
              <a:gd name="connsiteY97" fmla="*/ 20189252 h 26115127"/>
              <a:gd name="connsiteX98" fmla="*/ 9217082 w 17976071"/>
              <a:gd name="connsiteY98" fmla="*/ 20381758 h 26115127"/>
              <a:gd name="connsiteX99" fmla="*/ 8735818 w 17976071"/>
              <a:gd name="connsiteY99" fmla="*/ 20574263 h 26115127"/>
              <a:gd name="connsiteX100" fmla="*/ 8591439 w 17976071"/>
              <a:gd name="connsiteY100" fmla="*/ 20718642 h 26115127"/>
              <a:gd name="connsiteX101" fmla="*/ 8350808 w 17976071"/>
              <a:gd name="connsiteY101" fmla="*/ 20718642 h 26115127"/>
              <a:gd name="connsiteX102" fmla="*/ 8254555 w 17976071"/>
              <a:gd name="connsiteY102" fmla="*/ 20863021 h 26115127"/>
              <a:gd name="connsiteX103" fmla="*/ 8013924 w 17976071"/>
              <a:gd name="connsiteY103" fmla="*/ 20911147 h 26115127"/>
              <a:gd name="connsiteX104" fmla="*/ 7725166 w 17976071"/>
              <a:gd name="connsiteY104" fmla="*/ 21103652 h 26115127"/>
              <a:gd name="connsiteX105" fmla="*/ 7195776 w 17976071"/>
              <a:gd name="connsiteY105" fmla="*/ 21103652 h 26115127"/>
              <a:gd name="connsiteX106" fmla="*/ 6907018 w 17976071"/>
              <a:gd name="connsiteY106" fmla="*/ 21488663 h 26115127"/>
              <a:gd name="connsiteX107" fmla="*/ 6666387 w 17976071"/>
              <a:gd name="connsiteY107" fmla="*/ 21921800 h 26115127"/>
              <a:gd name="connsiteX108" fmla="*/ 6810766 w 17976071"/>
              <a:gd name="connsiteY108" fmla="*/ 21296158 h 26115127"/>
              <a:gd name="connsiteX109" fmla="*/ 6473882 w 17976071"/>
              <a:gd name="connsiteY109" fmla="*/ 21729295 h 26115127"/>
              <a:gd name="connsiteX110" fmla="*/ 6185124 w 17976071"/>
              <a:gd name="connsiteY110" fmla="*/ 21873673 h 26115127"/>
              <a:gd name="connsiteX111" fmla="*/ 6040745 w 17976071"/>
              <a:gd name="connsiteY111" fmla="*/ 22114305 h 26115127"/>
              <a:gd name="connsiteX112" fmla="*/ 5896366 w 17976071"/>
              <a:gd name="connsiteY112" fmla="*/ 21873673 h 26115127"/>
              <a:gd name="connsiteX113" fmla="*/ 5655734 w 17976071"/>
              <a:gd name="connsiteY113" fmla="*/ 21777421 h 26115127"/>
              <a:gd name="connsiteX114" fmla="*/ 5655734 w 17976071"/>
              <a:gd name="connsiteY114" fmla="*/ 21825547 h 26115127"/>
              <a:gd name="connsiteX115" fmla="*/ 5126345 w 17976071"/>
              <a:gd name="connsiteY115" fmla="*/ 21777421 h 26115127"/>
              <a:gd name="connsiteX116" fmla="*/ 5030092 w 17976071"/>
              <a:gd name="connsiteY116" fmla="*/ 22018052 h 26115127"/>
              <a:gd name="connsiteX117" fmla="*/ 4693208 w 17976071"/>
              <a:gd name="connsiteY117" fmla="*/ 21969926 h 26115127"/>
              <a:gd name="connsiteX118" fmla="*/ 3971313 w 17976071"/>
              <a:gd name="connsiteY118" fmla="*/ 21969926 h 26115127"/>
              <a:gd name="connsiteX119" fmla="*/ 3682555 w 17976071"/>
              <a:gd name="connsiteY119" fmla="*/ 21921800 h 26115127"/>
              <a:gd name="connsiteX120" fmla="*/ 3345671 w 17976071"/>
              <a:gd name="connsiteY120" fmla="*/ 21777421 h 26115127"/>
              <a:gd name="connsiteX121" fmla="*/ 3586303 w 17976071"/>
              <a:gd name="connsiteY121" fmla="*/ 21633042 h 26115127"/>
              <a:gd name="connsiteX122" fmla="*/ 3153166 w 17976071"/>
              <a:gd name="connsiteY122" fmla="*/ 21488663 h 26115127"/>
              <a:gd name="connsiteX123" fmla="*/ 3345671 w 17976071"/>
              <a:gd name="connsiteY123" fmla="*/ 21392410 h 26115127"/>
              <a:gd name="connsiteX124" fmla="*/ 3730682 w 17976071"/>
              <a:gd name="connsiteY124" fmla="*/ 21488663 h 26115127"/>
              <a:gd name="connsiteX125" fmla="*/ 3875061 w 17976071"/>
              <a:gd name="connsiteY125" fmla="*/ 21392410 h 26115127"/>
              <a:gd name="connsiteX126" fmla="*/ 3441924 w 17976071"/>
              <a:gd name="connsiteY126" fmla="*/ 21296158 h 26115127"/>
              <a:gd name="connsiteX127" fmla="*/ 2768155 w 17976071"/>
              <a:gd name="connsiteY127" fmla="*/ 21248031 h 26115127"/>
              <a:gd name="connsiteX128" fmla="*/ 2383145 w 17976071"/>
              <a:gd name="connsiteY128" fmla="*/ 21825547 h 26115127"/>
              <a:gd name="connsiteX129" fmla="*/ 2286892 w 17976071"/>
              <a:gd name="connsiteY129" fmla="*/ 21921800 h 26115127"/>
              <a:gd name="connsiteX130" fmla="*/ 1950008 w 17976071"/>
              <a:gd name="connsiteY130" fmla="*/ 21729295 h 26115127"/>
              <a:gd name="connsiteX131" fmla="*/ 1998134 w 17976071"/>
              <a:gd name="connsiteY131" fmla="*/ 22162431 h 26115127"/>
              <a:gd name="connsiteX132" fmla="*/ 1468745 w 17976071"/>
              <a:gd name="connsiteY132" fmla="*/ 22691821 h 26115127"/>
              <a:gd name="connsiteX133" fmla="*/ 1276239 w 17976071"/>
              <a:gd name="connsiteY133" fmla="*/ 22980579 h 26115127"/>
              <a:gd name="connsiteX134" fmla="*/ 1372492 w 17976071"/>
              <a:gd name="connsiteY134" fmla="*/ 23221210 h 26115127"/>
              <a:gd name="connsiteX135" fmla="*/ 1276239 w 17976071"/>
              <a:gd name="connsiteY135" fmla="*/ 23365589 h 26115127"/>
              <a:gd name="connsiteX136" fmla="*/ 1372492 w 17976071"/>
              <a:gd name="connsiteY136" fmla="*/ 23750600 h 26115127"/>
              <a:gd name="connsiteX137" fmla="*/ 891229 w 17976071"/>
              <a:gd name="connsiteY137" fmla="*/ 23894979 h 26115127"/>
              <a:gd name="connsiteX138" fmla="*/ 361839 w 17976071"/>
              <a:gd name="connsiteY138" fmla="*/ 24328116 h 26115127"/>
              <a:gd name="connsiteX139" fmla="*/ 24955 w 17976071"/>
              <a:gd name="connsiteY139" fmla="*/ 24761252 h 26115127"/>
              <a:gd name="connsiteX140" fmla="*/ 24955 w 17976071"/>
              <a:gd name="connsiteY140" fmla="*/ 5029463 h 26115127"/>
              <a:gd name="connsiteX141" fmla="*/ 73082 w 17976071"/>
              <a:gd name="connsiteY14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71395 w 17976071"/>
              <a:gd name="connsiteY95" fmla="*/ 20788995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701321 w 17976071"/>
              <a:gd name="connsiteY95" fmla="*/ 20835547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217082 w 17976071"/>
              <a:gd name="connsiteY102" fmla="*/ 20381758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735818 w 17976071"/>
              <a:gd name="connsiteY104" fmla="*/ 20574263 h 26115127"/>
              <a:gd name="connsiteX105" fmla="*/ 8591439 w 17976071"/>
              <a:gd name="connsiteY105" fmla="*/ 20718642 h 26115127"/>
              <a:gd name="connsiteX106" fmla="*/ 8350808 w 17976071"/>
              <a:gd name="connsiteY106" fmla="*/ 20718642 h 26115127"/>
              <a:gd name="connsiteX107" fmla="*/ 8254555 w 17976071"/>
              <a:gd name="connsiteY107" fmla="*/ 20863021 h 26115127"/>
              <a:gd name="connsiteX108" fmla="*/ 8013924 w 17976071"/>
              <a:gd name="connsiteY108" fmla="*/ 20911147 h 26115127"/>
              <a:gd name="connsiteX109" fmla="*/ 7725166 w 17976071"/>
              <a:gd name="connsiteY109" fmla="*/ 21103652 h 26115127"/>
              <a:gd name="connsiteX110" fmla="*/ 7195776 w 17976071"/>
              <a:gd name="connsiteY110" fmla="*/ 21103652 h 26115127"/>
              <a:gd name="connsiteX111" fmla="*/ 6907018 w 17976071"/>
              <a:gd name="connsiteY111" fmla="*/ 21488663 h 26115127"/>
              <a:gd name="connsiteX112" fmla="*/ 6666387 w 17976071"/>
              <a:gd name="connsiteY112" fmla="*/ 21921800 h 26115127"/>
              <a:gd name="connsiteX113" fmla="*/ 6810766 w 17976071"/>
              <a:gd name="connsiteY113" fmla="*/ 21296158 h 26115127"/>
              <a:gd name="connsiteX114" fmla="*/ 6473882 w 17976071"/>
              <a:gd name="connsiteY114" fmla="*/ 21729295 h 26115127"/>
              <a:gd name="connsiteX115" fmla="*/ 6185124 w 17976071"/>
              <a:gd name="connsiteY115" fmla="*/ 21873673 h 26115127"/>
              <a:gd name="connsiteX116" fmla="*/ 6040745 w 17976071"/>
              <a:gd name="connsiteY116" fmla="*/ 22114305 h 26115127"/>
              <a:gd name="connsiteX117" fmla="*/ 5896366 w 17976071"/>
              <a:gd name="connsiteY117" fmla="*/ 21873673 h 26115127"/>
              <a:gd name="connsiteX118" fmla="*/ 5655734 w 17976071"/>
              <a:gd name="connsiteY118" fmla="*/ 21777421 h 26115127"/>
              <a:gd name="connsiteX119" fmla="*/ 5655734 w 17976071"/>
              <a:gd name="connsiteY119" fmla="*/ 21825547 h 26115127"/>
              <a:gd name="connsiteX120" fmla="*/ 5126345 w 17976071"/>
              <a:gd name="connsiteY120" fmla="*/ 21777421 h 26115127"/>
              <a:gd name="connsiteX121" fmla="*/ 5030092 w 17976071"/>
              <a:gd name="connsiteY121" fmla="*/ 22018052 h 26115127"/>
              <a:gd name="connsiteX122" fmla="*/ 4693208 w 17976071"/>
              <a:gd name="connsiteY122" fmla="*/ 21969926 h 26115127"/>
              <a:gd name="connsiteX123" fmla="*/ 3971313 w 17976071"/>
              <a:gd name="connsiteY123" fmla="*/ 21969926 h 26115127"/>
              <a:gd name="connsiteX124" fmla="*/ 3682555 w 17976071"/>
              <a:gd name="connsiteY124" fmla="*/ 21921800 h 26115127"/>
              <a:gd name="connsiteX125" fmla="*/ 3345671 w 17976071"/>
              <a:gd name="connsiteY125" fmla="*/ 21777421 h 26115127"/>
              <a:gd name="connsiteX126" fmla="*/ 3586303 w 17976071"/>
              <a:gd name="connsiteY126" fmla="*/ 21633042 h 26115127"/>
              <a:gd name="connsiteX127" fmla="*/ 3153166 w 17976071"/>
              <a:gd name="connsiteY127" fmla="*/ 21488663 h 26115127"/>
              <a:gd name="connsiteX128" fmla="*/ 3345671 w 17976071"/>
              <a:gd name="connsiteY128" fmla="*/ 21392410 h 26115127"/>
              <a:gd name="connsiteX129" fmla="*/ 3730682 w 17976071"/>
              <a:gd name="connsiteY129" fmla="*/ 21488663 h 26115127"/>
              <a:gd name="connsiteX130" fmla="*/ 3875061 w 17976071"/>
              <a:gd name="connsiteY130" fmla="*/ 21392410 h 26115127"/>
              <a:gd name="connsiteX131" fmla="*/ 3441924 w 17976071"/>
              <a:gd name="connsiteY131" fmla="*/ 21296158 h 26115127"/>
              <a:gd name="connsiteX132" fmla="*/ 2768155 w 17976071"/>
              <a:gd name="connsiteY132" fmla="*/ 21248031 h 26115127"/>
              <a:gd name="connsiteX133" fmla="*/ 2383145 w 17976071"/>
              <a:gd name="connsiteY133" fmla="*/ 21825547 h 26115127"/>
              <a:gd name="connsiteX134" fmla="*/ 2286892 w 17976071"/>
              <a:gd name="connsiteY134" fmla="*/ 21921800 h 26115127"/>
              <a:gd name="connsiteX135" fmla="*/ 1950008 w 17976071"/>
              <a:gd name="connsiteY135" fmla="*/ 21729295 h 26115127"/>
              <a:gd name="connsiteX136" fmla="*/ 1998134 w 17976071"/>
              <a:gd name="connsiteY136" fmla="*/ 22162431 h 26115127"/>
              <a:gd name="connsiteX137" fmla="*/ 1468745 w 17976071"/>
              <a:gd name="connsiteY137" fmla="*/ 22691821 h 26115127"/>
              <a:gd name="connsiteX138" fmla="*/ 1276239 w 17976071"/>
              <a:gd name="connsiteY138" fmla="*/ 22980579 h 26115127"/>
              <a:gd name="connsiteX139" fmla="*/ 1372492 w 17976071"/>
              <a:gd name="connsiteY139" fmla="*/ 23221210 h 26115127"/>
              <a:gd name="connsiteX140" fmla="*/ 1276239 w 17976071"/>
              <a:gd name="connsiteY140" fmla="*/ 23365589 h 26115127"/>
              <a:gd name="connsiteX141" fmla="*/ 1372492 w 17976071"/>
              <a:gd name="connsiteY141" fmla="*/ 23750600 h 26115127"/>
              <a:gd name="connsiteX142" fmla="*/ 891229 w 17976071"/>
              <a:gd name="connsiteY142" fmla="*/ 23894979 h 26115127"/>
              <a:gd name="connsiteX143" fmla="*/ 361839 w 17976071"/>
              <a:gd name="connsiteY143" fmla="*/ 24328116 h 26115127"/>
              <a:gd name="connsiteX144" fmla="*/ 24955 w 17976071"/>
              <a:gd name="connsiteY144" fmla="*/ 24761252 h 26115127"/>
              <a:gd name="connsiteX145" fmla="*/ 24955 w 17976071"/>
              <a:gd name="connsiteY145" fmla="*/ 5029463 h 26115127"/>
              <a:gd name="connsiteX146" fmla="*/ 73082 w 17976071"/>
              <a:gd name="connsiteY14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735818 w 17976071"/>
              <a:gd name="connsiteY105" fmla="*/ 20574263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526733 w 17976071"/>
              <a:gd name="connsiteY113" fmla="*/ 21861948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46621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810766 w 17976071"/>
              <a:gd name="connsiteY116" fmla="*/ 21296158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473882 w 17976071"/>
              <a:gd name="connsiteY118" fmla="*/ 21729295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85124 w 17976071"/>
              <a:gd name="connsiteY120" fmla="*/ 21873673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972843 w 17976071"/>
              <a:gd name="connsiteY122" fmla="*/ 21863696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7417 w 17976071"/>
              <a:gd name="connsiteY122" fmla="*/ 22052529 h 26115127"/>
              <a:gd name="connsiteX123" fmla="*/ 5972843 w 17976071"/>
              <a:gd name="connsiteY123" fmla="*/ 21863696 h 26115127"/>
              <a:gd name="connsiteX124" fmla="*/ 5655734 w 17976071"/>
              <a:gd name="connsiteY124" fmla="*/ 21777421 h 26115127"/>
              <a:gd name="connsiteX125" fmla="*/ 5655734 w 17976071"/>
              <a:gd name="connsiteY125" fmla="*/ 21825547 h 26115127"/>
              <a:gd name="connsiteX126" fmla="*/ 5126345 w 17976071"/>
              <a:gd name="connsiteY126" fmla="*/ 21777421 h 26115127"/>
              <a:gd name="connsiteX127" fmla="*/ 5030092 w 17976071"/>
              <a:gd name="connsiteY127" fmla="*/ 22018052 h 26115127"/>
              <a:gd name="connsiteX128" fmla="*/ 4693208 w 17976071"/>
              <a:gd name="connsiteY128" fmla="*/ 21969926 h 26115127"/>
              <a:gd name="connsiteX129" fmla="*/ 3971313 w 17976071"/>
              <a:gd name="connsiteY129" fmla="*/ 21969926 h 26115127"/>
              <a:gd name="connsiteX130" fmla="*/ 3682555 w 17976071"/>
              <a:gd name="connsiteY130" fmla="*/ 21921800 h 26115127"/>
              <a:gd name="connsiteX131" fmla="*/ 3345671 w 17976071"/>
              <a:gd name="connsiteY131" fmla="*/ 21777421 h 26115127"/>
              <a:gd name="connsiteX132" fmla="*/ 3586303 w 17976071"/>
              <a:gd name="connsiteY132" fmla="*/ 21633042 h 26115127"/>
              <a:gd name="connsiteX133" fmla="*/ 3153166 w 17976071"/>
              <a:gd name="connsiteY133" fmla="*/ 21488663 h 26115127"/>
              <a:gd name="connsiteX134" fmla="*/ 3345671 w 17976071"/>
              <a:gd name="connsiteY134" fmla="*/ 21392410 h 26115127"/>
              <a:gd name="connsiteX135" fmla="*/ 3730682 w 17976071"/>
              <a:gd name="connsiteY135" fmla="*/ 21488663 h 26115127"/>
              <a:gd name="connsiteX136" fmla="*/ 3875061 w 17976071"/>
              <a:gd name="connsiteY136" fmla="*/ 21392410 h 26115127"/>
              <a:gd name="connsiteX137" fmla="*/ 3441924 w 17976071"/>
              <a:gd name="connsiteY137" fmla="*/ 21296158 h 26115127"/>
              <a:gd name="connsiteX138" fmla="*/ 2768155 w 17976071"/>
              <a:gd name="connsiteY138" fmla="*/ 21248031 h 26115127"/>
              <a:gd name="connsiteX139" fmla="*/ 2383145 w 17976071"/>
              <a:gd name="connsiteY139" fmla="*/ 21825547 h 26115127"/>
              <a:gd name="connsiteX140" fmla="*/ 2286892 w 17976071"/>
              <a:gd name="connsiteY140" fmla="*/ 21921800 h 26115127"/>
              <a:gd name="connsiteX141" fmla="*/ 1950008 w 17976071"/>
              <a:gd name="connsiteY141" fmla="*/ 21729295 h 26115127"/>
              <a:gd name="connsiteX142" fmla="*/ 1998134 w 17976071"/>
              <a:gd name="connsiteY142" fmla="*/ 22162431 h 26115127"/>
              <a:gd name="connsiteX143" fmla="*/ 1468745 w 17976071"/>
              <a:gd name="connsiteY143" fmla="*/ 22691821 h 26115127"/>
              <a:gd name="connsiteX144" fmla="*/ 1276239 w 17976071"/>
              <a:gd name="connsiteY144" fmla="*/ 22980579 h 26115127"/>
              <a:gd name="connsiteX145" fmla="*/ 1372492 w 17976071"/>
              <a:gd name="connsiteY145" fmla="*/ 23221210 h 26115127"/>
              <a:gd name="connsiteX146" fmla="*/ 1276239 w 17976071"/>
              <a:gd name="connsiteY146" fmla="*/ 23365589 h 26115127"/>
              <a:gd name="connsiteX147" fmla="*/ 1372492 w 17976071"/>
              <a:gd name="connsiteY147" fmla="*/ 23750600 h 26115127"/>
              <a:gd name="connsiteX148" fmla="*/ 891229 w 17976071"/>
              <a:gd name="connsiteY148" fmla="*/ 23894979 h 26115127"/>
              <a:gd name="connsiteX149" fmla="*/ 361839 w 17976071"/>
              <a:gd name="connsiteY149" fmla="*/ 24328116 h 26115127"/>
              <a:gd name="connsiteX150" fmla="*/ 24955 w 17976071"/>
              <a:gd name="connsiteY150" fmla="*/ 24761252 h 26115127"/>
              <a:gd name="connsiteX151" fmla="*/ 24955 w 17976071"/>
              <a:gd name="connsiteY151" fmla="*/ 5029463 h 26115127"/>
              <a:gd name="connsiteX152" fmla="*/ 73082 w 17976071"/>
              <a:gd name="connsiteY15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55734 w 17976071"/>
              <a:gd name="connsiteY125" fmla="*/ 21777421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85660 w 17976071"/>
              <a:gd name="connsiteY125" fmla="*/ 21750819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55734 w 17976071"/>
              <a:gd name="connsiteY127" fmla="*/ 21825547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15833 w 17976071"/>
              <a:gd name="connsiteY127" fmla="*/ 21895375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34735 w 17976071"/>
              <a:gd name="connsiteY127" fmla="*/ 21789847 h 26115127"/>
              <a:gd name="connsiteX128" fmla="*/ 5615833 w 17976071"/>
              <a:gd name="connsiteY128" fmla="*/ 21895375 h 26115127"/>
              <a:gd name="connsiteX129" fmla="*/ 5126345 w 17976071"/>
              <a:gd name="connsiteY129" fmla="*/ 21777421 h 26115127"/>
              <a:gd name="connsiteX130" fmla="*/ 5030092 w 17976071"/>
              <a:gd name="connsiteY130" fmla="*/ 22018052 h 26115127"/>
              <a:gd name="connsiteX131" fmla="*/ 4693208 w 17976071"/>
              <a:gd name="connsiteY131" fmla="*/ 21969926 h 26115127"/>
              <a:gd name="connsiteX132" fmla="*/ 3971313 w 17976071"/>
              <a:gd name="connsiteY132" fmla="*/ 21969926 h 26115127"/>
              <a:gd name="connsiteX133" fmla="*/ 3682555 w 17976071"/>
              <a:gd name="connsiteY133" fmla="*/ 21921800 h 26115127"/>
              <a:gd name="connsiteX134" fmla="*/ 3345671 w 17976071"/>
              <a:gd name="connsiteY134" fmla="*/ 21777421 h 26115127"/>
              <a:gd name="connsiteX135" fmla="*/ 3586303 w 17976071"/>
              <a:gd name="connsiteY135" fmla="*/ 21633042 h 26115127"/>
              <a:gd name="connsiteX136" fmla="*/ 3153166 w 17976071"/>
              <a:gd name="connsiteY136" fmla="*/ 21488663 h 26115127"/>
              <a:gd name="connsiteX137" fmla="*/ 3345671 w 17976071"/>
              <a:gd name="connsiteY137" fmla="*/ 21392410 h 26115127"/>
              <a:gd name="connsiteX138" fmla="*/ 3730682 w 17976071"/>
              <a:gd name="connsiteY138" fmla="*/ 21488663 h 26115127"/>
              <a:gd name="connsiteX139" fmla="*/ 3875061 w 17976071"/>
              <a:gd name="connsiteY139" fmla="*/ 21392410 h 26115127"/>
              <a:gd name="connsiteX140" fmla="*/ 3441924 w 17976071"/>
              <a:gd name="connsiteY140" fmla="*/ 21296158 h 26115127"/>
              <a:gd name="connsiteX141" fmla="*/ 2768155 w 17976071"/>
              <a:gd name="connsiteY141" fmla="*/ 21248031 h 26115127"/>
              <a:gd name="connsiteX142" fmla="*/ 2383145 w 17976071"/>
              <a:gd name="connsiteY142" fmla="*/ 21825547 h 26115127"/>
              <a:gd name="connsiteX143" fmla="*/ 2286892 w 17976071"/>
              <a:gd name="connsiteY143" fmla="*/ 21921800 h 26115127"/>
              <a:gd name="connsiteX144" fmla="*/ 1950008 w 17976071"/>
              <a:gd name="connsiteY144" fmla="*/ 21729295 h 26115127"/>
              <a:gd name="connsiteX145" fmla="*/ 1998134 w 17976071"/>
              <a:gd name="connsiteY145" fmla="*/ 22162431 h 26115127"/>
              <a:gd name="connsiteX146" fmla="*/ 1468745 w 17976071"/>
              <a:gd name="connsiteY146" fmla="*/ 22691821 h 26115127"/>
              <a:gd name="connsiteX147" fmla="*/ 1276239 w 17976071"/>
              <a:gd name="connsiteY147" fmla="*/ 22980579 h 26115127"/>
              <a:gd name="connsiteX148" fmla="*/ 1372492 w 17976071"/>
              <a:gd name="connsiteY148" fmla="*/ 23221210 h 26115127"/>
              <a:gd name="connsiteX149" fmla="*/ 1276239 w 17976071"/>
              <a:gd name="connsiteY149" fmla="*/ 23365589 h 26115127"/>
              <a:gd name="connsiteX150" fmla="*/ 1372492 w 17976071"/>
              <a:gd name="connsiteY150" fmla="*/ 23750600 h 26115127"/>
              <a:gd name="connsiteX151" fmla="*/ 891229 w 17976071"/>
              <a:gd name="connsiteY151" fmla="*/ 23894979 h 26115127"/>
              <a:gd name="connsiteX152" fmla="*/ 361839 w 17976071"/>
              <a:gd name="connsiteY152" fmla="*/ 24328116 h 26115127"/>
              <a:gd name="connsiteX153" fmla="*/ 24955 w 17976071"/>
              <a:gd name="connsiteY153" fmla="*/ 24761252 h 26115127"/>
              <a:gd name="connsiteX154" fmla="*/ 24955 w 17976071"/>
              <a:gd name="connsiteY154" fmla="*/ 5029463 h 26115127"/>
              <a:gd name="connsiteX155" fmla="*/ 73082 w 17976071"/>
              <a:gd name="connsiteY15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26345 w 17976071"/>
              <a:gd name="connsiteY130" fmla="*/ 2177742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802936 w 17976071"/>
              <a:gd name="connsiteY132" fmla="*/ 21966601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3971313 w 17976071"/>
              <a:gd name="connsiteY134" fmla="*/ 21969926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265869 w 17976071"/>
              <a:gd name="connsiteY136" fmla="*/ 21754144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86303 w 17976071"/>
              <a:gd name="connsiteY138" fmla="*/ 2163304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093314 w 17976071"/>
              <a:gd name="connsiteY139" fmla="*/ 21422162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45671 w 17976071"/>
              <a:gd name="connsiteY141" fmla="*/ 21392410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40657 w 17976071"/>
              <a:gd name="connsiteY142" fmla="*/ 21508615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875061 w 17976071"/>
              <a:gd name="connsiteY144" fmla="*/ 21392410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252789 w 17976071"/>
              <a:gd name="connsiteY155" fmla="*/ 23667472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480844 w 17976071"/>
              <a:gd name="connsiteY157" fmla="*/ 23538845 h 26127165"/>
              <a:gd name="connsiteX158" fmla="*/ 361839 w 17976071"/>
              <a:gd name="connsiteY158" fmla="*/ 24328116 h 26127165"/>
              <a:gd name="connsiteX159" fmla="*/ 24955 w 17976071"/>
              <a:gd name="connsiteY159" fmla="*/ 24761252 h 26127165"/>
              <a:gd name="connsiteX160" fmla="*/ 24955 w 17976071"/>
              <a:gd name="connsiteY160" fmla="*/ 5029463 h 26127165"/>
              <a:gd name="connsiteX161" fmla="*/ 73082 w 17976071"/>
              <a:gd name="connsiteY161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480844 w 17976071"/>
              <a:gd name="connsiteY158" fmla="*/ 23538845 h 26127165"/>
              <a:gd name="connsiteX159" fmla="*/ 361839 w 17976071"/>
              <a:gd name="connsiteY159" fmla="*/ 24328116 h 26127165"/>
              <a:gd name="connsiteX160" fmla="*/ 24955 w 17976071"/>
              <a:gd name="connsiteY160" fmla="*/ 24761252 h 26127165"/>
              <a:gd name="connsiteX161" fmla="*/ 24955 w 17976071"/>
              <a:gd name="connsiteY161" fmla="*/ 5029463 h 26127165"/>
              <a:gd name="connsiteX162" fmla="*/ 73082 w 17976071"/>
              <a:gd name="connsiteY162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557321 w 17976071"/>
              <a:gd name="connsiteY158" fmla="*/ 23598697 h 26127165"/>
              <a:gd name="connsiteX159" fmla="*/ 480844 w 17976071"/>
              <a:gd name="connsiteY159" fmla="*/ 23538845 h 26127165"/>
              <a:gd name="connsiteX160" fmla="*/ 361839 w 17976071"/>
              <a:gd name="connsiteY160" fmla="*/ 24328116 h 26127165"/>
              <a:gd name="connsiteX161" fmla="*/ 24955 w 17976071"/>
              <a:gd name="connsiteY161" fmla="*/ 24761252 h 26127165"/>
              <a:gd name="connsiteX162" fmla="*/ 24955 w 17976071"/>
              <a:gd name="connsiteY162" fmla="*/ 5029463 h 26127165"/>
              <a:gd name="connsiteX163" fmla="*/ 73082 w 17976071"/>
              <a:gd name="connsiteY163" fmla="*/ 5077589 h 26127165"/>
              <a:gd name="connsiteX0" fmla="*/ 67417 w 17970406"/>
              <a:gd name="connsiteY0" fmla="*/ 5077589 h 26083740"/>
              <a:gd name="connsiteX1" fmla="*/ 428089 w 17970406"/>
              <a:gd name="connsiteY1" fmla="*/ 5273022 h 26083740"/>
              <a:gd name="connsiteX2" fmla="*/ 349220 w 17970406"/>
              <a:gd name="connsiteY2" fmla="*/ 4964501 h 26083740"/>
              <a:gd name="connsiteX3" fmla="*/ 163669 w 17970406"/>
              <a:gd name="connsiteY3" fmla="*/ 4775473 h 26083740"/>
              <a:gd name="connsiteX4" fmla="*/ 31917 w 17970406"/>
              <a:gd name="connsiteY4" fmla="*/ 4714721 h 26083740"/>
              <a:gd name="connsiteX5" fmla="*/ 63208 w 17970406"/>
              <a:gd name="connsiteY5" fmla="*/ 4544357 h 26083740"/>
              <a:gd name="connsiteX6" fmla="*/ 115543 w 17970406"/>
              <a:gd name="connsiteY6" fmla="*/ 4500073 h 26083740"/>
              <a:gd name="connsiteX7" fmla="*/ 184896 w 17970406"/>
              <a:gd name="connsiteY7" fmla="*/ 4405285 h 26083740"/>
              <a:gd name="connsiteX8" fmla="*/ 200816 w 17970406"/>
              <a:gd name="connsiteY8" fmla="*/ 4262919 h 26083740"/>
              <a:gd name="connsiteX9" fmla="*/ 167512 w 17970406"/>
              <a:gd name="connsiteY9" fmla="*/ 4102803 h 26083740"/>
              <a:gd name="connsiteX10" fmla="*/ 188373 w 17970406"/>
              <a:gd name="connsiteY10" fmla="*/ 3953300 h 26083740"/>
              <a:gd name="connsiteX11" fmla="*/ 190386 w 17970406"/>
              <a:gd name="connsiteY11" fmla="*/ 3812947 h 26083740"/>
              <a:gd name="connsiteX12" fmla="*/ 94499 w 17970406"/>
              <a:gd name="connsiteY12" fmla="*/ 3716877 h 26083740"/>
              <a:gd name="connsiteX13" fmla="*/ 19290 w 17970406"/>
              <a:gd name="connsiteY13" fmla="*/ 3681926 h 26083740"/>
              <a:gd name="connsiteX14" fmla="*/ 33197 w 17970406"/>
              <a:gd name="connsiteY14" fmla="*/ 2951980 h 26083740"/>
              <a:gd name="connsiteX15" fmla="*/ 63208 w 17970406"/>
              <a:gd name="connsiteY15" fmla="*/ 2941549 h 26083740"/>
              <a:gd name="connsiteX16" fmla="*/ 223141 w 17970406"/>
              <a:gd name="connsiteY16" fmla="*/ 2958933 h 26083740"/>
              <a:gd name="connsiteX17" fmla="*/ 296154 w 17970406"/>
              <a:gd name="connsiteY17" fmla="*/ 2757279 h 26083740"/>
              <a:gd name="connsiteX18" fmla="*/ 359102 w 17970406"/>
              <a:gd name="connsiteY18" fmla="*/ 2413990 h 26083740"/>
              <a:gd name="connsiteX19" fmla="*/ 668721 w 17970406"/>
              <a:gd name="connsiteY19" fmla="*/ 2375013 h 26083740"/>
              <a:gd name="connsiteX20" fmla="*/ 1095819 w 17970406"/>
              <a:gd name="connsiteY20" fmla="*/ 2319201 h 26083740"/>
              <a:gd name="connsiteX21" fmla="*/ 1509376 w 17970406"/>
              <a:gd name="connsiteY21" fmla="*/ 2326887 h 26083740"/>
              <a:gd name="connsiteX22" fmla="*/ 1742505 w 17970406"/>
              <a:gd name="connsiteY22" fmla="*/ 2447843 h 26083740"/>
              <a:gd name="connsiteX23" fmla="*/ 1947820 w 17970406"/>
              <a:gd name="connsiteY23" fmla="*/ 2458456 h 26083740"/>
              <a:gd name="connsiteX24" fmla="*/ 1968498 w 17970406"/>
              <a:gd name="connsiteY24" fmla="*/ 2340062 h 26083740"/>
              <a:gd name="connsiteX25" fmla="*/ 1576716 w 17970406"/>
              <a:gd name="connsiteY25" fmla="*/ 1950660 h 26083740"/>
              <a:gd name="connsiteX26" fmla="*/ 1090329 w 17970406"/>
              <a:gd name="connsiteY26" fmla="*/ 1920466 h 26083740"/>
              <a:gd name="connsiteX27" fmla="*/ 921979 w 17970406"/>
              <a:gd name="connsiteY27" fmla="*/ 1773343 h 26083740"/>
              <a:gd name="connsiteX28" fmla="*/ 1174322 w 17970406"/>
              <a:gd name="connsiteY28" fmla="*/ 1756873 h 26083740"/>
              <a:gd name="connsiteX29" fmla="*/ 2286533 w 17970406"/>
              <a:gd name="connsiteY29" fmla="*/ 1741319 h 26083740"/>
              <a:gd name="connsiteX30" fmla="*/ 2420482 w 17970406"/>
              <a:gd name="connsiteY30" fmla="*/ 1752482 h 26083740"/>
              <a:gd name="connsiteX31" fmla="*/ 2559554 w 17970406"/>
              <a:gd name="connsiteY31" fmla="*/ 2237039 h 26083740"/>
              <a:gd name="connsiteX32" fmla="*/ 2779508 w 17970406"/>
              <a:gd name="connsiteY32" fmla="*/ 2136577 h 26083740"/>
              <a:gd name="connsiteX33" fmla="*/ 2870088 w 17970406"/>
              <a:gd name="connsiteY33" fmla="*/ 1962187 h 26083740"/>
              <a:gd name="connsiteX34" fmla="*/ 3011539 w 17970406"/>
              <a:gd name="connsiteY34" fmla="*/ 1915892 h 26083740"/>
              <a:gd name="connsiteX35" fmla="*/ 3206241 w 17970406"/>
              <a:gd name="connsiteY35" fmla="*/ 1929799 h 26083740"/>
              <a:gd name="connsiteX36" fmla="*/ 3289684 w 17970406"/>
              <a:gd name="connsiteY36" fmla="*/ 2072348 h 26083740"/>
              <a:gd name="connsiteX37" fmla="*/ 3407895 w 17970406"/>
              <a:gd name="connsiteY37" fmla="*/ 2020196 h 26083740"/>
              <a:gd name="connsiteX38" fmla="*/ 3626934 w 17970406"/>
              <a:gd name="connsiteY38" fmla="*/ 1881124 h 26083740"/>
              <a:gd name="connsiteX39" fmla="*/ 3720808 w 17970406"/>
              <a:gd name="connsiteY39" fmla="*/ 1769866 h 26083740"/>
              <a:gd name="connsiteX40" fmla="*/ 3866468 w 17970406"/>
              <a:gd name="connsiteY40" fmla="*/ 1715152 h 26083740"/>
              <a:gd name="connsiteX41" fmla="*/ 17970406 w 17970406"/>
              <a:gd name="connsiteY41" fmla="*/ 1756873 h 26083740"/>
              <a:gd name="connsiteX42" fmla="*/ 17947279 w 17970406"/>
              <a:gd name="connsiteY42" fmla="*/ 25328142 h 26083740"/>
              <a:gd name="connsiteX43" fmla="*/ 12210250 w 17970406"/>
              <a:gd name="connsiteY43" fmla="*/ 25388146 h 26083740"/>
              <a:gd name="connsiteX44" fmla="*/ 11583357 w 17970406"/>
              <a:gd name="connsiteY44" fmla="*/ 25417520 h 26083740"/>
              <a:gd name="connsiteX45" fmla="*/ 11088343 w 17970406"/>
              <a:gd name="connsiteY45" fmla="*/ 24953758 h 26083740"/>
              <a:gd name="connsiteX46" fmla="*/ 10607080 w 17970406"/>
              <a:gd name="connsiteY46" fmla="*/ 24568747 h 26083740"/>
              <a:gd name="connsiteX47" fmla="*/ 10173943 w 17970406"/>
              <a:gd name="connsiteY47" fmla="*/ 24279989 h 26083740"/>
              <a:gd name="connsiteX48" fmla="*/ 9788932 w 17970406"/>
              <a:gd name="connsiteY48" fmla="*/ 24231863 h 26083740"/>
              <a:gd name="connsiteX49" fmla="*/ 9596427 w 17970406"/>
              <a:gd name="connsiteY49" fmla="*/ 23991231 h 26083740"/>
              <a:gd name="connsiteX50" fmla="*/ 9432273 w 17970406"/>
              <a:gd name="connsiteY50" fmla="*/ 23793826 h 26083740"/>
              <a:gd name="connsiteX51" fmla="*/ 9190242 w 17970406"/>
              <a:gd name="connsiteY51" fmla="*/ 23811502 h 26083740"/>
              <a:gd name="connsiteX52" fmla="*/ 8944009 w 17970406"/>
              <a:gd name="connsiteY52" fmla="*/ 23690748 h 26083740"/>
              <a:gd name="connsiteX53" fmla="*/ 8891158 w 17970406"/>
              <a:gd name="connsiteY53" fmla="*/ 23407066 h 26083740"/>
              <a:gd name="connsiteX54" fmla="*/ 8621651 w 17970406"/>
              <a:gd name="connsiteY54" fmla="*/ 23272838 h 26083740"/>
              <a:gd name="connsiteX55" fmla="*/ 8741355 w 17970406"/>
              <a:gd name="connsiteY55" fmla="*/ 23209661 h 26083740"/>
              <a:gd name="connsiteX56" fmla="*/ 8704779 w 17970406"/>
              <a:gd name="connsiteY56" fmla="*/ 23156460 h 26083740"/>
              <a:gd name="connsiteX57" fmla="*/ 8541849 w 17970406"/>
              <a:gd name="connsiteY57" fmla="*/ 23153134 h 26083740"/>
              <a:gd name="connsiteX58" fmla="*/ 8472897 w 17970406"/>
              <a:gd name="connsiteY58" fmla="*/ 23244486 h 26083740"/>
              <a:gd name="connsiteX59" fmla="*/ 8076161 w 17970406"/>
              <a:gd name="connsiteY59" fmla="*/ 23244486 h 26083740"/>
              <a:gd name="connsiteX60" fmla="*/ 8059711 w 17970406"/>
              <a:gd name="connsiteY60" fmla="*/ 23183060 h 26083740"/>
              <a:gd name="connsiteX61" fmla="*/ 8224215 w 17970406"/>
              <a:gd name="connsiteY61" fmla="*/ 23023631 h 26083740"/>
              <a:gd name="connsiteX62" fmla="*/ 8476046 w 17970406"/>
              <a:gd name="connsiteY62" fmla="*/ 23028704 h 26083740"/>
              <a:gd name="connsiteX63" fmla="*/ 8508598 w 17970406"/>
              <a:gd name="connsiteY63" fmla="*/ 22927028 h 26083740"/>
              <a:gd name="connsiteX64" fmla="*/ 8295442 w 17970406"/>
              <a:gd name="connsiteY64" fmla="*/ 22889401 h 26083740"/>
              <a:gd name="connsiteX65" fmla="*/ 8335694 w 17970406"/>
              <a:gd name="connsiteY65" fmla="*/ 22784049 h 26083740"/>
              <a:gd name="connsiteX66" fmla="*/ 8537648 w 17970406"/>
              <a:gd name="connsiteY66" fmla="*/ 22783174 h 26083740"/>
              <a:gd name="connsiteX67" fmla="*/ 8684828 w 17970406"/>
              <a:gd name="connsiteY67" fmla="*/ 22837251 h 26083740"/>
              <a:gd name="connsiteX68" fmla="*/ 8844432 w 17970406"/>
              <a:gd name="connsiteY68" fmla="*/ 22963604 h 26083740"/>
              <a:gd name="connsiteX69" fmla="*/ 9055487 w 17970406"/>
              <a:gd name="connsiteY69" fmla="*/ 22718244 h 26083740"/>
              <a:gd name="connsiteX70" fmla="*/ 9055137 w 17970406"/>
              <a:gd name="connsiteY70" fmla="*/ 22403763 h 26083740"/>
              <a:gd name="connsiteX71" fmla="*/ 9336546 w 17970406"/>
              <a:gd name="connsiteY71" fmla="*/ 22072480 h 26083740"/>
              <a:gd name="connsiteX72" fmla="*/ 9343196 w 17970406"/>
              <a:gd name="connsiteY72" fmla="*/ 21856349 h 26083740"/>
              <a:gd name="connsiteX73" fmla="*/ 9390622 w 17970406"/>
              <a:gd name="connsiteY73" fmla="*/ 21782146 h 26083740"/>
              <a:gd name="connsiteX74" fmla="*/ 9476200 w 17970406"/>
              <a:gd name="connsiteY74" fmla="*/ 21886275 h 26083740"/>
              <a:gd name="connsiteX75" fmla="*/ 9496150 w 17970406"/>
              <a:gd name="connsiteY75" fmla="*/ 22132332 h 26083740"/>
              <a:gd name="connsiteX76" fmla="*/ 9559676 w 17970406"/>
              <a:gd name="connsiteY76" fmla="*/ 22222284 h 26083740"/>
              <a:gd name="connsiteX77" fmla="*/ 9612529 w 17970406"/>
              <a:gd name="connsiteY77" fmla="*/ 22119031 h 26083740"/>
              <a:gd name="connsiteX78" fmla="*/ 9632479 w 17970406"/>
              <a:gd name="connsiteY78" fmla="*/ 21899575 h 26083740"/>
              <a:gd name="connsiteX79" fmla="*/ 9544976 w 17970406"/>
              <a:gd name="connsiteY79" fmla="*/ 21611516 h 26083740"/>
              <a:gd name="connsiteX80" fmla="*/ 9632479 w 17970406"/>
              <a:gd name="connsiteY80" fmla="*/ 21623593 h 26083740"/>
              <a:gd name="connsiteX81" fmla="*/ 9893410 w 17970406"/>
              <a:gd name="connsiteY81" fmla="*/ 21747494 h 26083740"/>
              <a:gd name="connsiteX82" fmla="*/ 9825334 w 17970406"/>
              <a:gd name="connsiteY82" fmla="*/ 21587017 h 26083740"/>
              <a:gd name="connsiteX83" fmla="*/ 9715606 w 17970406"/>
              <a:gd name="connsiteY83" fmla="*/ 21497239 h 26083740"/>
              <a:gd name="connsiteX84" fmla="*/ 9624603 w 17970406"/>
              <a:gd name="connsiteY84" fmla="*/ 21563567 h 26083740"/>
              <a:gd name="connsiteX85" fmla="*/ 9492825 w 17970406"/>
              <a:gd name="connsiteY85" fmla="*/ 21430737 h 26083740"/>
              <a:gd name="connsiteX86" fmla="*/ 9266368 w 17970406"/>
              <a:gd name="connsiteY86" fmla="*/ 21341310 h 26083740"/>
              <a:gd name="connsiteX87" fmla="*/ 9137041 w 17970406"/>
              <a:gd name="connsiteY87" fmla="*/ 21184681 h 26083740"/>
              <a:gd name="connsiteX88" fmla="*/ 9004037 w 17970406"/>
              <a:gd name="connsiteY88" fmla="*/ 21055002 h 26083740"/>
              <a:gd name="connsiteX89" fmla="*/ 8982335 w 17970406"/>
              <a:gd name="connsiteY89" fmla="*/ 20950873 h 26083740"/>
              <a:gd name="connsiteX90" fmla="*/ 9117090 w 17970406"/>
              <a:gd name="connsiteY90" fmla="*/ 20925324 h 26083740"/>
              <a:gd name="connsiteX91" fmla="*/ 9339871 w 17970406"/>
              <a:gd name="connsiteY91" fmla="*/ 21011776 h 26083740"/>
              <a:gd name="connsiteX92" fmla="*/ 9366472 w 17970406"/>
              <a:gd name="connsiteY92" fmla="*/ 20915348 h 26083740"/>
              <a:gd name="connsiteX93" fmla="*/ 9516625 w 17970406"/>
              <a:gd name="connsiteY93" fmla="*/ 20826444 h 26083740"/>
              <a:gd name="connsiteX94" fmla="*/ 9750606 w 17970406"/>
              <a:gd name="connsiteY94" fmla="*/ 20982547 h 26083740"/>
              <a:gd name="connsiteX95" fmla="*/ 9828659 w 17970406"/>
              <a:gd name="connsiteY95" fmla="*/ 20882097 h 26083740"/>
              <a:gd name="connsiteX96" fmla="*/ 9695656 w 17970406"/>
              <a:gd name="connsiteY96" fmla="*/ 20835547 h 26083740"/>
              <a:gd name="connsiteX97" fmla="*/ 9725931 w 17970406"/>
              <a:gd name="connsiteY97" fmla="*/ 20633940 h 26083740"/>
              <a:gd name="connsiteX98" fmla="*/ 10383074 w 17970406"/>
              <a:gd name="connsiteY98" fmla="*/ 20351657 h 26083740"/>
              <a:gd name="connsiteX99" fmla="*/ 10602180 w 17970406"/>
              <a:gd name="connsiteY99" fmla="*/ 20066575 h 26083740"/>
              <a:gd name="connsiteX100" fmla="*/ 10182693 w 17970406"/>
              <a:gd name="connsiteY100" fmla="*/ 20096150 h 26083740"/>
              <a:gd name="connsiteX101" fmla="*/ 9812034 w 17970406"/>
              <a:gd name="connsiteY101" fmla="*/ 20286906 h 26083740"/>
              <a:gd name="connsiteX102" fmla="*/ 9188142 w 17970406"/>
              <a:gd name="connsiteY102" fmla="*/ 20355157 h 26083740"/>
              <a:gd name="connsiteX103" fmla="*/ 9070539 w 17970406"/>
              <a:gd name="connsiteY103" fmla="*/ 20426560 h 26083740"/>
              <a:gd name="connsiteX104" fmla="*/ 8864383 w 17970406"/>
              <a:gd name="connsiteY104" fmla="*/ 20370033 h 26083740"/>
              <a:gd name="connsiteX105" fmla="*/ 8683602 w 17970406"/>
              <a:gd name="connsiteY105" fmla="*/ 20537688 h 26083740"/>
              <a:gd name="connsiteX106" fmla="*/ 8535898 w 17970406"/>
              <a:gd name="connsiteY106" fmla="*/ 20702016 h 26083740"/>
              <a:gd name="connsiteX107" fmla="*/ 8401669 w 17970406"/>
              <a:gd name="connsiteY107" fmla="*/ 20638840 h 26083740"/>
              <a:gd name="connsiteX108" fmla="*/ 8265516 w 17970406"/>
              <a:gd name="connsiteY108" fmla="*/ 20833094 h 26083740"/>
              <a:gd name="connsiteX109" fmla="*/ 8068110 w 17970406"/>
              <a:gd name="connsiteY109" fmla="*/ 20851297 h 26083740"/>
              <a:gd name="connsiteX110" fmla="*/ 7699550 w 17970406"/>
              <a:gd name="connsiteY110" fmla="*/ 21103652 h 26083740"/>
              <a:gd name="connsiteX111" fmla="*/ 7446143 w 17970406"/>
              <a:gd name="connsiteY111" fmla="*/ 21037151 h 26083740"/>
              <a:gd name="connsiteX112" fmla="*/ 7140759 w 17970406"/>
              <a:gd name="connsiteY112" fmla="*/ 21206031 h 26083740"/>
              <a:gd name="connsiteX113" fmla="*/ 6779551 w 17970406"/>
              <a:gd name="connsiteY113" fmla="*/ 21769896 h 26083740"/>
              <a:gd name="connsiteX114" fmla="*/ 6504443 w 17970406"/>
              <a:gd name="connsiteY114" fmla="*/ 21855298 h 26083740"/>
              <a:gd name="connsiteX115" fmla="*/ 6616622 w 17970406"/>
              <a:gd name="connsiteY115" fmla="*/ 21756596 h 26083740"/>
              <a:gd name="connsiteX116" fmla="*/ 6788475 w 17970406"/>
              <a:gd name="connsiteY116" fmla="*/ 21442462 h 26083740"/>
              <a:gd name="connsiteX117" fmla="*/ 6676473 w 17970406"/>
              <a:gd name="connsiteY117" fmla="*/ 21430737 h 26083740"/>
              <a:gd name="connsiteX118" fmla="*/ 6521418 w 17970406"/>
              <a:gd name="connsiteY118" fmla="*/ 21666119 h 26083740"/>
              <a:gd name="connsiteX119" fmla="*/ 6187685 w 17970406"/>
              <a:gd name="connsiteY119" fmla="*/ 21769897 h 26083740"/>
              <a:gd name="connsiteX120" fmla="*/ 6149533 w 17970406"/>
              <a:gd name="connsiteY120" fmla="*/ 21870347 h 26083740"/>
              <a:gd name="connsiteX121" fmla="*/ 6124857 w 17970406"/>
              <a:gd name="connsiteY121" fmla="*/ 22061103 h 26083740"/>
              <a:gd name="connsiteX122" fmla="*/ 6004805 w 17970406"/>
              <a:gd name="connsiteY122" fmla="*/ 22115706 h 26083740"/>
              <a:gd name="connsiteX123" fmla="*/ 5891752 w 17970406"/>
              <a:gd name="connsiteY123" fmla="*/ 22052529 h 26083740"/>
              <a:gd name="connsiteX124" fmla="*/ 5984854 w 17970406"/>
              <a:gd name="connsiteY124" fmla="*/ 21919526 h 26083740"/>
              <a:gd name="connsiteX125" fmla="*/ 5967178 w 17970406"/>
              <a:gd name="connsiteY125" fmla="*/ 21863696 h 26083740"/>
              <a:gd name="connsiteX126" fmla="*/ 5821925 w 17970406"/>
              <a:gd name="connsiteY126" fmla="*/ 21896250 h 26083740"/>
              <a:gd name="connsiteX127" fmla="*/ 5679995 w 17970406"/>
              <a:gd name="connsiteY127" fmla="*/ 21750819 h 26083740"/>
              <a:gd name="connsiteX128" fmla="*/ 5629070 w 17970406"/>
              <a:gd name="connsiteY128" fmla="*/ 21789847 h 26083740"/>
              <a:gd name="connsiteX129" fmla="*/ 5610168 w 17970406"/>
              <a:gd name="connsiteY129" fmla="*/ 21895375 h 26083740"/>
              <a:gd name="connsiteX130" fmla="*/ 5150606 w 17970406"/>
              <a:gd name="connsiteY130" fmla="*/ 21823971 h 26083740"/>
              <a:gd name="connsiteX131" fmla="*/ 5024427 w 17970406"/>
              <a:gd name="connsiteY131" fmla="*/ 22051303 h 26083740"/>
              <a:gd name="connsiteX132" fmla="*/ 4934126 w 17970406"/>
              <a:gd name="connsiteY132" fmla="*/ 22032579 h 26083740"/>
              <a:gd name="connsiteX133" fmla="*/ 4797271 w 17970406"/>
              <a:gd name="connsiteY133" fmla="*/ 21966601 h 26083740"/>
              <a:gd name="connsiteX134" fmla="*/ 4301482 w 17970406"/>
              <a:gd name="connsiteY134" fmla="*/ 22009827 h 26083740"/>
              <a:gd name="connsiteX135" fmla="*/ 3926272 w 17970406"/>
              <a:gd name="connsiteY135" fmla="*/ 22031528 h 26083740"/>
              <a:gd name="connsiteX136" fmla="*/ 3577489 w 17970406"/>
              <a:gd name="connsiteY136" fmla="*/ 21793172 h 26083740"/>
              <a:gd name="connsiteX137" fmla="*/ 3260204 w 17970406"/>
              <a:gd name="connsiteY137" fmla="*/ 21754144 h 26083740"/>
              <a:gd name="connsiteX138" fmla="*/ 3520786 w 17970406"/>
              <a:gd name="connsiteY138" fmla="*/ 21626392 h 26083740"/>
              <a:gd name="connsiteX139" fmla="*/ 3228354 w 17970406"/>
              <a:gd name="connsiteY139" fmla="*/ 21500564 h 26083740"/>
              <a:gd name="connsiteX140" fmla="*/ 3087649 w 17970406"/>
              <a:gd name="connsiteY140" fmla="*/ 21422162 h 26083740"/>
              <a:gd name="connsiteX141" fmla="*/ 3320055 w 17970406"/>
              <a:gd name="connsiteY141" fmla="*/ 21359159 h 26083740"/>
              <a:gd name="connsiteX142" fmla="*/ 3544238 w 17970406"/>
              <a:gd name="connsiteY142" fmla="*/ 21530490 h 26083740"/>
              <a:gd name="connsiteX143" fmla="*/ 3734992 w 17970406"/>
              <a:gd name="connsiteY143" fmla="*/ 21508615 h 26083740"/>
              <a:gd name="connsiteX144" fmla="*/ 3895997 w 17970406"/>
              <a:gd name="connsiteY144" fmla="*/ 21405711 h 26083740"/>
              <a:gd name="connsiteX145" fmla="*/ 3519386 w 17970406"/>
              <a:gd name="connsiteY145" fmla="*/ 21296158 h 26083740"/>
              <a:gd name="connsiteX146" fmla="*/ 2739215 w 17970406"/>
              <a:gd name="connsiteY146" fmla="*/ 21274633 h 26083740"/>
              <a:gd name="connsiteX147" fmla="*/ 2350879 w 17970406"/>
              <a:gd name="connsiteY147" fmla="*/ 21509665 h 26083740"/>
              <a:gd name="connsiteX148" fmla="*/ 2111647 w 17970406"/>
              <a:gd name="connsiteY148" fmla="*/ 21928450 h 26083740"/>
              <a:gd name="connsiteX149" fmla="*/ 1831290 w 17970406"/>
              <a:gd name="connsiteY149" fmla="*/ 21722645 h 26083740"/>
              <a:gd name="connsiteX150" fmla="*/ 1995794 w 17970406"/>
              <a:gd name="connsiteY150" fmla="*/ 22105905 h 26083740"/>
              <a:gd name="connsiteX151" fmla="*/ 1436479 w 17970406"/>
              <a:gd name="connsiteY151" fmla="*/ 22675194 h 26083740"/>
              <a:gd name="connsiteX152" fmla="*/ 1240648 w 17970406"/>
              <a:gd name="connsiteY152" fmla="*/ 22934028 h 26083740"/>
              <a:gd name="connsiteX153" fmla="*/ 1300325 w 17970406"/>
              <a:gd name="connsiteY153" fmla="*/ 23131433 h 26083740"/>
              <a:gd name="connsiteX154" fmla="*/ 1224022 w 17970406"/>
              <a:gd name="connsiteY154" fmla="*/ 23292436 h 26083740"/>
              <a:gd name="connsiteX155" fmla="*/ 1247124 w 17970406"/>
              <a:gd name="connsiteY155" fmla="*/ 23667472 h 26083740"/>
              <a:gd name="connsiteX156" fmla="*/ 885564 w 17970406"/>
              <a:gd name="connsiteY156" fmla="*/ 23894979 h 26083740"/>
              <a:gd name="connsiteX157" fmla="*/ 568281 w 17970406"/>
              <a:gd name="connsiteY157" fmla="*/ 23987732 h 26083740"/>
              <a:gd name="connsiteX158" fmla="*/ 551656 w 17970406"/>
              <a:gd name="connsiteY158" fmla="*/ 23598697 h 26083740"/>
              <a:gd name="connsiteX159" fmla="*/ 475179 w 17970406"/>
              <a:gd name="connsiteY159" fmla="*/ 23538845 h 26083740"/>
              <a:gd name="connsiteX160" fmla="*/ 279697 w 17970406"/>
              <a:gd name="connsiteY160" fmla="*/ 24185137 h 26083740"/>
              <a:gd name="connsiteX161" fmla="*/ 19290 w 17970406"/>
              <a:gd name="connsiteY161" fmla="*/ 24761252 h 26083740"/>
              <a:gd name="connsiteX162" fmla="*/ 19290 w 17970406"/>
              <a:gd name="connsiteY162" fmla="*/ 5029463 h 26083740"/>
              <a:gd name="connsiteX163" fmla="*/ 67417 w 17970406"/>
              <a:gd name="connsiteY163" fmla="*/ 5077589 h 26083740"/>
              <a:gd name="connsiteX0" fmla="*/ 67417 w 17970406"/>
              <a:gd name="connsiteY0" fmla="*/ 5077589 h 26071796"/>
              <a:gd name="connsiteX1" fmla="*/ 428089 w 17970406"/>
              <a:gd name="connsiteY1" fmla="*/ 5273022 h 26071796"/>
              <a:gd name="connsiteX2" fmla="*/ 349220 w 17970406"/>
              <a:gd name="connsiteY2" fmla="*/ 4964501 h 26071796"/>
              <a:gd name="connsiteX3" fmla="*/ 163669 w 17970406"/>
              <a:gd name="connsiteY3" fmla="*/ 4775473 h 26071796"/>
              <a:gd name="connsiteX4" fmla="*/ 31917 w 17970406"/>
              <a:gd name="connsiteY4" fmla="*/ 4714721 h 26071796"/>
              <a:gd name="connsiteX5" fmla="*/ 63208 w 17970406"/>
              <a:gd name="connsiteY5" fmla="*/ 4544357 h 26071796"/>
              <a:gd name="connsiteX6" fmla="*/ 115543 w 17970406"/>
              <a:gd name="connsiteY6" fmla="*/ 4500073 h 26071796"/>
              <a:gd name="connsiteX7" fmla="*/ 184896 w 17970406"/>
              <a:gd name="connsiteY7" fmla="*/ 4405285 h 26071796"/>
              <a:gd name="connsiteX8" fmla="*/ 200816 w 17970406"/>
              <a:gd name="connsiteY8" fmla="*/ 4262919 h 26071796"/>
              <a:gd name="connsiteX9" fmla="*/ 167512 w 17970406"/>
              <a:gd name="connsiteY9" fmla="*/ 4102803 h 26071796"/>
              <a:gd name="connsiteX10" fmla="*/ 188373 w 17970406"/>
              <a:gd name="connsiteY10" fmla="*/ 3953300 h 26071796"/>
              <a:gd name="connsiteX11" fmla="*/ 190386 w 17970406"/>
              <a:gd name="connsiteY11" fmla="*/ 3812947 h 26071796"/>
              <a:gd name="connsiteX12" fmla="*/ 94499 w 17970406"/>
              <a:gd name="connsiteY12" fmla="*/ 3716877 h 26071796"/>
              <a:gd name="connsiteX13" fmla="*/ 19290 w 17970406"/>
              <a:gd name="connsiteY13" fmla="*/ 3681926 h 26071796"/>
              <a:gd name="connsiteX14" fmla="*/ 33197 w 17970406"/>
              <a:gd name="connsiteY14" fmla="*/ 2951980 h 26071796"/>
              <a:gd name="connsiteX15" fmla="*/ 63208 w 17970406"/>
              <a:gd name="connsiteY15" fmla="*/ 2941549 h 26071796"/>
              <a:gd name="connsiteX16" fmla="*/ 223141 w 17970406"/>
              <a:gd name="connsiteY16" fmla="*/ 2958933 h 26071796"/>
              <a:gd name="connsiteX17" fmla="*/ 296154 w 17970406"/>
              <a:gd name="connsiteY17" fmla="*/ 2757279 h 26071796"/>
              <a:gd name="connsiteX18" fmla="*/ 359102 w 17970406"/>
              <a:gd name="connsiteY18" fmla="*/ 2413990 h 26071796"/>
              <a:gd name="connsiteX19" fmla="*/ 668721 w 17970406"/>
              <a:gd name="connsiteY19" fmla="*/ 2375013 h 26071796"/>
              <a:gd name="connsiteX20" fmla="*/ 1095819 w 17970406"/>
              <a:gd name="connsiteY20" fmla="*/ 2319201 h 26071796"/>
              <a:gd name="connsiteX21" fmla="*/ 1509376 w 17970406"/>
              <a:gd name="connsiteY21" fmla="*/ 2326887 h 26071796"/>
              <a:gd name="connsiteX22" fmla="*/ 1742505 w 17970406"/>
              <a:gd name="connsiteY22" fmla="*/ 2447843 h 26071796"/>
              <a:gd name="connsiteX23" fmla="*/ 1947820 w 17970406"/>
              <a:gd name="connsiteY23" fmla="*/ 2458456 h 26071796"/>
              <a:gd name="connsiteX24" fmla="*/ 1968498 w 17970406"/>
              <a:gd name="connsiteY24" fmla="*/ 2340062 h 26071796"/>
              <a:gd name="connsiteX25" fmla="*/ 1576716 w 17970406"/>
              <a:gd name="connsiteY25" fmla="*/ 1950660 h 26071796"/>
              <a:gd name="connsiteX26" fmla="*/ 1090329 w 17970406"/>
              <a:gd name="connsiteY26" fmla="*/ 1920466 h 26071796"/>
              <a:gd name="connsiteX27" fmla="*/ 921979 w 17970406"/>
              <a:gd name="connsiteY27" fmla="*/ 1773343 h 26071796"/>
              <a:gd name="connsiteX28" fmla="*/ 1174322 w 17970406"/>
              <a:gd name="connsiteY28" fmla="*/ 1756873 h 26071796"/>
              <a:gd name="connsiteX29" fmla="*/ 2286533 w 17970406"/>
              <a:gd name="connsiteY29" fmla="*/ 1741319 h 26071796"/>
              <a:gd name="connsiteX30" fmla="*/ 2420482 w 17970406"/>
              <a:gd name="connsiteY30" fmla="*/ 1752482 h 26071796"/>
              <a:gd name="connsiteX31" fmla="*/ 2559554 w 17970406"/>
              <a:gd name="connsiteY31" fmla="*/ 2237039 h 26071796"/>
              <a:gd name="connsiteX32" fmla="*/ 2779508 w 17970406"/>
              <a:gd name="connsiteY32" fmla="*/ 2136577 h 26071796"/>
              <a:gd name="connsiteX33" fmla="*/ 2870088 w 17970406"/>
              <a:gd name="connsiteY33" fmla="*/ 1962187 h 26071796"/>
              <a:gd name="connsiteX34" fmla="*/ 3011539 w 17970406"/>
              <a:gd name="connsiteY34" fmla="*/ 1915892 h 26071796"/>
              <a:gd name="connsiteX35" fmla="*/ 3206241 w 17970406"/>
              <a:gd name="connsiteY35" fmla="*/ 1929799 h 26071796"/>
              <a:gd name="connsiteX36" fmla="*/ 3289684 w 17970406"/>
              <a:gd name="connsiteY36" fmla="*/ 2072348 h 26071796"/>
              <a:gd name="connsiteX37" fmla="*/ 3407895 w 17970406"/>
              <a:gd name="connsiteY37" fmla="*/ 2020196 h 26071796"/>
              <a:gd name="connsiteX38" fmla="*/ 3626934 w 17970406"/>
              <a:gd name="connsiteY38" fmla="*/ 1881124 h 26071796"/>
              <a:gd name="connsiteX39" fmla="*/ 3720808 w 17970406"/>
              <a:gd name="connsiteY39" fmla="*/ 1769866 h 26071796"/>
              <a:gd name="connsiteX40" fmla="*/ 3866468 w 17970406"/>
              <a:gd name="connsiteY40" fmla="*/ 1715152 h 26071796"/>
              <a:gd name="connsiteX41" fmla="*/ 17970406 w 17970406"/>
              <a:gd name="connsiteY41" fmla="*/ 1756873 h 26071796"/>
              <a:gd name="connsiteX42" fmla="*/ 17947279 w 17970406"/>
              <a:gd name="connsiteY42" fmla="*/ 25328142 h 26071796"/>
              <a:gd name="connsiteX43" fmla="*/ 12210250 w 17970406"/>
              <a:gd name="connsiteY43" fmla="*/ 25388146 h 26071796"/>
              <a:gd name="connsiteX44" fmla="*/ 11583357 w 17970406"/>
              <a:gd name="connsiteY44" fmla="*/ 25417520 h 26071796"/>
              <a:gd name="connsiteX45" fmla="*/ 11088343 w 17970406"/>
              <a:gd name="connsiteY45" fmla="*/ 24953758 h 26071796"/>
              <a:gd name="connsiteX46" fmla="*/ 10607080 w 17970406"/>
              <a:gd name="connsiteY46" fmla="*/ 24568747 h 26071796"/>
              <a:gd name="connsiteX47" fmla="*/ 10173943 w 17970406"/>
              <a:gd name="connsiteY47" fmla="*/ 24279989 h 26071796"/>
              <a:gd name="connsiteX48" fmla="*/ 9788932 w 17970406"/>
              <a:gd name="connsiteY48" fmla="*/ 24231863 h 26071796"/>
              <a:gd name="connsiteX49" fmla="*/ 9596427 w 17970406"/>
              <a:gd name="connsiteY49" fmla="*/ 23991231 h 26071796"/>
              <a:gd name="connsiteX50" fmla="*/ 9432273 w 17970406"/>
              <a:gd name="connsiteY50" fmla="*/ 23793826 h 26071796"/>
              <a:gd name="connsiteX51" fmla="*/ 9190242 w 17970406"/>
              <a:gd name="connsiteY51" fmla="*/ 23811502 h 26071796"/>
              <a:gd name="connsiteX52" fmla="*/ 8944009 w 17970406"/>
              <a:gd name="connsiteY52" fmla="*/ 23690748 h 26071796"/>
              <a:gd name="connsiteX53" fmla="*/ 8891158 w 17970406"/>
              <a:gd name="connsiteY53" fmla="*/ 23407066 h 26071796"/>
              <a:gd name="connsiteX54" fmla="*/ 8621651 w 17970406"/>
              <a:gd name="connsiteY54" fmla="*/ 23272838 h 26071796"/>
              <a:gd name="connsiteX55" fmla="*/ 8741355 w 17970406"/>
              <a:gd name="connsiteY55" fmla="*/ 23209661 h 26071796"/>
              <a:gd name="connsiteX56" fmla="*/ 8704779 w 17970406"/>
              <a:gd name="connsiteY56" fmla="*/ 23156460 h 26071796"/>
              <a:gd name="connsiteX57" fmla="*/ 8541849 w 17970406"/>
              <a:gd name="connsiteY57" fmla="*/ 23153134 h 26071796"/>
              <a:gd name="connsiteX58" fmla="*/ 8472897 w 17970406"/>
              <a:gd name="connsiteY58" fmla="*/ 23244486 h 26071796"/>
              <a:gd name="connsiteX59" fmla="*/ 8076161 w 17970406"/>
              <a:gd name="connsiteY59" fmla="*/ 23244486 h 26071796"/>
              <a:gd name="connsiteX60" fmla="*/ 8059711 w 17970406"/>
              <a:gd name="connsiteY60" fmla="*/ 23183060 h 26071796"/>
              <a:gd name="connsiteX61" fmla="*/ 8224215 w 17970406"/>
              <a:gd name="connsiteY61" fmla="*/ 23023631 h 26071796"/>
              <a:gd name="connsiteX62" fmla="*/ 8476046 w 17970406"/>
              <a:gd name="connsiteY62" fmla="*/ 23028704 h 26071796"/>
              <a:gd name="connsiteX63" fmla="*/ 8508598 w 17970406"/>
              <a:gd name="connsiteY63" fmla="*/ 22927028 h 26071796"/>
              <a:gd name="connsiteX64" fmla="*/ 8295442 w 17970406"/>
              <a:gd name="connsiteY64" fmla="*/ 22889401 h 26071796"/>
              <a:gd name="connsiteX65" fmla="*/ 8335694 w 17970406"/>
              <a:gd name="connsiteY65" fmla="*/ 22784049 h 26071796"/>
              <a:gd name="connsiteX66" fmla="*/ 8537648 w 17970406"/>
              <a:gd name="connsiteY66" fmla="*/ 22783174 h 26071796"/>
              <a:gd name="connsiteX67" fmla="*/ 8684828 w 17970406"/>
              <a:gd name="connsiteY67" fmla="*/ 22837251 h 26071796"/>
              <a:gd name="connsiteX68" fmla="*/ 8844432 w 17970406"/>
              <a:gd name="connsiteY68" fmla="*/ 22963604 h 26071796"/>
              <a:gd name="connsiteX69" fmla="*/ 9055487 w 17970406"/>
              <a:gd name="connsiteY69" fmla="*/ 22718244 h 26071796"/>
              <a:gd name="connsiteX70" fmla="*/ 9055137 w 17970406"/>
              <a:gd name="connsiteY70" fmla="*/ 22403763 h 26071796"/>
              <a:gd name="connsiteX71" fmla="*/ 9336546 w 17970406"/>
              <a:gd name="connsiteY71" fmla="*/ 22072480 h 26071796"/>
              <a:gd name="connsiteX72" fmla="*/ 9343196 w 17970406"/>
              <a:gd name="connsiteY72" fmla="*/ 21856349 h 26071796"/>
              <a:gd name="connsiteX73" fmla="*/ 9390622 w 17970406"/>
              <a:gd name="connsiteY73" fmla="*/ 21782146 h 26071796"/>
              <a:gd name="connsiteX74" fmla="*/ 9476200 w 17970406"/>
              <a:gd name="connsiteY74" fmla="*/ 21886275 h 26071796"/>
              <a:gd name="connsiteX75" fmla="*/ 9496150 w 17970406"/>
              <a:gd name="connsiteY75" fmla="*/ 22132332 h 26071796"/>
              <a:gd name="connsiteX76" fmla="*/ 9559676 w 17970406"/>
              <a:gd name="connsiteY76" fmla="*/ 22222284 h 26071796"/>
              <a:gd name="connsiteX77" fmla="*/ 9612529 w 17970406"/>
              <a:gd name="connsiteY77" fmla="*/ 22119031 h 26071796"/>
              <a:gd name="connsiteX78" fmla="*/ 9632479 w 17970406"/>
              <a:gd name="connsiteY78" fmla="*/ 21899575 h 26071796"/>
              <a:gd name="connsiteX79" fmla="*/ 9544976 w 17970406"/>
              <a:gd name="connsiteY79" fmla="*/ 21611516 h 26071796"/>
              <a:gd name="connsiteX80" fmla="*/ 9632479 w 17970406"/>
              <a:gd name="connsiteY80" fmla="*/ 21623593 h 26071796"/>
              <a:gd name="connsiteX81" fmla="*/ 9893410 w 17970406"/>
              <a:gd name="connsiteY81" fmla="*/ 21747494 h 26071796"/>
              <a:gd name="connsiteX82" fmla="*/ 9825334 w 17970406"/>
              <a:gd name="connsiteY82" fmla="*/ 21587017 h 26071796"/>
              <a:gd name="connsiteX83" fmla="*/ 9715606 w 17970406"/>
              <a:gd name="connsiteY83" fmla="*/ 21497239 h 26071796"/>
              <a:gd name="connsiteX84" fmla="*/ 9624603 w 17970406"/>
              <a:gd name="connsiteY84" fmla="*/ 21563567 h 26071796"/>
              <a:gd name="connsiteX85" fmla="*/ 9492825 w 17970406"/>
              <a:gd name="connsiteY85" fmla="*/ 21430737 h 26071796"/>
              <a:gd name="connsiteX86" fmla="*/ 9266368 w 17970406"/>
              <a:gd name="connsiteY86" fmla="*/ 21341310 h 26071796"/>
              <a:gd name="connsiteX87" fmla="*/ 9137041 w 17970406"/>
              <a:gd name="connsiteY87" fmla="*/ 21184681 h 26071796"/>
              <a:gd name="connsiteX88" fmla="*/ 9004037 w 17970406"/>
              <a:gd name="connsiteY88" fmla="*/ 21055002 h 26071796"/>
              <a:gd name="connsiteX89" fmla="*/ 8982335 w 17970406"/>
              <a:gd name="connsiteY89" fmla="*/ 20950873 h 26071796"/>
              <a:gd name="connsiteX90" fmla="*/ 9117090 w 17970406"/>
              <a:gd name="connsiteY90" fmla="*/ 20925324 h 26071796"/>
              <a:gd name="connsiteX91" fmla="*/ 9339871 w 17970406"/>
              <a:gd name="connsiteY91" fmla="*/ 21011776 h 26071796"/>
              <a:gd name="connsiteX92" fmla="*/ 9366472 w 17970406"/>
              <a:gd name="connsiteY92" fmla="*/ 20915348 h 26071796"/>
              <a:gd name="connsiteX93" fmla="*/ 9516625 w 17970406"/>
              <a:gd name="connsiteY93" fmla="*/ 20826444 h 26071796"/>
              <a:gd name="connsiteX94" fmla="*/ 9750606 w 17970406"/>
              <a:gd name="connsiteY94" fmla="*/ 20982547 h 26071796"/>
              <a:gd name="connsiteX95" fmla="*/ 9828659 w 17970406"/>
              <a:gd name="connsiteY95" fmla="*/ 20882097 h 26071796"/>
              <a:gd name="connsiteX96" fmla="*/ 9695656 w 17970406"/>
              <a:gd name="connsiteY96" fmla="*/ 20835547 h 26071796"/>
              <a:gd name="connsiteX97" fmla="*/ 9725931 w 17970406"/>
              <a:gd name="connsiteY97" fmla="*/ 20633940 h 26071796"/>
              <a:gd name="connsiteX98" fmla="*/ 10383074 w 17970406"/>
              <a:gd name="connsiteY98" fmla="*/ 20351657 h 26071796"/>
              <a:gd name="connsiteX99" fmla="*/ 10602180 w 17970406"/>
              <a:gd name="connsiteY99" fmla="*/ 20066575 h 26071796"/>
              <a:gd name="connsiteX100" fmla="*/ 10182693 w 17970406"/>
              <a:gd name="connsiteY100" fmla="*/ 20096150 h 26071796"/>
              <a:gd name="connsiteX101" fmla="*/ 9812034 w 17970406"/>
              <a:gd name="connsiteY101" fmla="*/ 20286906 h 26071796"/>
              <a:gd name="connsiteX102" fmla="*/ 9188142 w 17970406"/>
              <a:gd name="connsiteY102" fmla="*/ 20355157 h 26071796"/>
              <a:gd name="connsiteX103" fmla="*/ 9070539 w 17970406"/>
              <a:gd name="connsiteY103" fmla="*/ 20426560 h 26071796"/>
              <a:gd name="connsiteX104" fmla="*/ 8864383 w 17970406"/>
              <a:gd name="connsiteY104" fmla="*/ 20370033 h 26071796"/>
              <a:gd name="connsiteX105" fmla="*/ 8683602 w 17970406"/>
              <a:gd name="connsiteY105" fmla="*/ 20537688 h 26071796"/>
              <a:gd name="connsiteX106" fmla="*/ 8535898 w 17970406"/>
              <a:gd name="connsiteY106" fmla="*/ 20702016 h 26071796"/>
              <a:gd name="connsiteX107" fmla="*/ 8401669 w 17970406"/>
              <a:gd name="connsiteY107" fmla="*/ 20638840 h 26071796"/>
              <a:gd name="connsiteX108" fmla="*/ 8265516 w 17970406"/>
              <a:gd name="connsiteY108" fmla="*/ 20833094 h 26071796"/>
              <a:gd name="connsiteX109" fmla="*/ 8068110 w 17970406"/>
              <a:gd name="connsiteY109" fmla="*/ 20851297 h 26071796"/>
              <a:gd name="connsiteX110" fmla="*/ 7699550 w 17970406"/>
              <a:gd name="connsiteY110" fmla="*/ 21103652 h 26071796"/>
              <a:gd name="connsiteX111" fmla="*/ 7446143 w 17970406"/>
              <a:gd name="connsiteY111" fmla="*/ 21037151 h 26071796"/>
              <a:gd name="connsiteX112" fmla="*/ 7140759 w 17970406"/>
              <a:gd name="connsiteY112" fmla="*/ 21206031 h 26071796"/>
              <a:gd name="connsiteX113" fmla="*/ 6779551 w 17970406"/>
              <a:gd name="connsiteY113" fmla="*/ 21769896 h 26071796"/>
              <a:gd name="connsiteX114" fmla="*/ 6504443 w 17970406"/>
              <a:gd name="connsiteY114" fmla="*/ 21855298 h 26071796"/>
              <a:gd name="connsiteX115" fmla="*/ 6616622 w 17970406"/>
              <a:gd name="connsiteY115" fmla="*/ 21756596 h 26071796"/>
              <a:gd name="connsiteX116" fmla="*/ 6788475 w 17970406"/>
              <a:gd name="connsiteY116" fmla="*/ 21442462 h 26071796"/>
              <a:gd name="connsiteX117" fmla="*/ 6676473 w 17970406"/>
              <a:gd name="connsiteY117" fmla="*/ 21430737 h 26071796"/>
              <a:gd name="connsiteX118" fmla="*/ 6521418 w 17970406"/>
              <a:gd name="connsiteY118" fmla="*/ 21666119 h 26071796"/>
              <a:gd name="connsiteX119" fmla="*/ 6187685 w 17970406"/>
              <a:gd name="connsiteY119" fmla="*/ 21769897 h 26071796"/>
              <a:gd name="connsiteX120" fmla="*/ 6149533 w 17970406"/>
              <a:gd name="connsiteY120" fmla="*/ 21870347 h 26071796"/>
              <a:gd name="connsiteX121" fmla="*/ 6124857 w 17970406"/>
              <a:gd name="connsiteY121" fmla="*/ 22061103 h 26071796"/>
              <a:gd name="connsiteX122" fmla="*/ 6004805 w 17970406"/>
              <a:gd name="connsiteY122" fmla="*/ 22115706 h 26071796"/>
              <a:gd name="connsiteX123" fmla="*/ 5891752 w 17970406"/>
              <a:gd name="connsiteY123" fmla="*/ 22052529 h 26071796"/>
              <a:gd name="connsiteX124" fmla="*/ 5984854 w 17970406"/>
              <a:gd name="connsiteY124" fmla="*/ 21919526 h 26071796"/>
              <a:gd name="connsiteX125" fmla="*/ 5967178 w 17970406"/>
              <a:gd name="connsiteY125" fmla="*/ 21863696 h 26071796"/>
              <a:gd name="connsiteX126" fmla="*/ 5821925 w 17970406"/>
              <a:gd name="connsiteY126" fmla="*/ 21896250 h 26071796"/>
              <a:gd name="connsiteX127" fmla="*/ 5679995 w 17970406"/>
              <a:gd name="connsiteY127" fmla="*/ 21750819 h 26071796"/>
              <a:gd name="connsiteX128" fmla="*/ 5629070 w 17970406"/>
              <a:gd name="connsiteY128" fmla="*/ 21789847 h 26071796"/>
              <a:gd name="connsiteX129" fmla="*/ 5610168 w 17970406"/>
              <a:gd name="connsiteY129" fmla="*/ 21895375 h 26071796"/>
              <a:gd name="connsiteX130" fmla="*/ 5150606 w 17970406"/>
              <a:gd name="connsiteY130" fmla="*/ 21823971 h 26071796"/>
              <a:gd name="connsiteX131" fmla="*/ 5024427 w 17970406"/>
              <a:gd name="connsiteY131" fmla="*/ 22051303 h 26071796"/>
              <a:gd name="connsiteX132" fmla="*/ 4934126 w 17970406"/>
              <a:gd name="connsiteY132" fmla="*/ 22032579 h 26071796"/>
              <a:gd name="connsiteX133" fmla="*/ 4797271 w 17970406"/>
              <a:gd name="connsiteY133" fmla="*/ 21966601 h 26071796"/>
              <a:gd name="connsiteX134" fmla="*/ 4301482 w 17970406"/>
              <a:gd name="connsiteY134" fmla="*/ 22009827 h 26071796"/>
              <a:gd name="connsiteX135" fmla="*/ 3926272 w 17970406"/>
              <a:gd name="connsiteY135" fmla="*/ 22031528 h 26071796"/>
              <a:gd name="connsiteX136" fmla="*/ 3577489 w 17970406"/>
              <a:gd name="connsiteY136" fmla="*/ 21793172 h 26071796"/>
              <a:gd name="connsiteX137" fmla="*/ 3260204 w 17970406"/>
              <a:gd name="connsiteY137" fmla="*/ 21754144 h 26071796"/>
              <a:gd name="connsiteX138" fmla="*/ 3520786 w 17970406"/>
              <a:gd name="connsiteY138" fmla="*/ 21626392 h 26071796"/>
              <a:gd name="connsiteX139" fmla="*/ 3228354 w 17970406"/>
              <a:gd name="connsiteY139" fmla="*/ 21500564 h 26071796"/>
              <a:gd name="connsiteX140" fmla="*/ 3087649 w 17970406"/>
              <a:gd name="connsiteY140" fmla="*/ 21422162 h 26071796"/>
              <a:gd name="connsiteX141" fmla="*/ 3320055 w 17970406"/>
              <a:gd name="connsiteY141" fmla="*/ 21359159 h 26071796"/>
              <a:gd name="connsiteX142" fmla="*/ 3544238 w 17970406"/>
              <a:gd name="connsiteY142" fmla="*/ 21530490 h 26071796"/>
              <a:gd name="connsiteX143" fmla="*/ 3734992 w 17970406"/>
              <a:gd name="connsiteY143" fmla="*/ 21508615 h 26071796"/>
              <a:gd name="connsiteX144" fmla="*/ 3895997 w 17970406"/>
              <a:gd name="connsiteY144" fmla="*/ 21405711 h 26071796"/>
              <a:gd name="connsiteX145" fmla="*/ 3519386 w 17970406"/>
              <a:gd name="connsiteY145" fmla="*/ 21296158 h 26071796"/>
              <a:gd name="connsiteX146" fmla="*/ 2739215 w 17970406"/>
              <a:gd name="connsiteY146" fmla="*/ 21274633 h 26071796"/>
              <a:gd name="connsiteX147" fmla="*/ 2350879 w 17970406"/>
              <a:gd name="connsiteY147" fmla="*/ 21509665 h 26071796"/>
              <a:gd name="connsiteX148" fmla="*/ 2111647 w 17970406"/>
              <a:gd name="connsiteY148" fmla="*/ 21928450 h 26071796"/>
              <a:gd name="connsiteX149" fmla="*/ 1831290 w 17970406"/>
              <a:gd name="connsiteY149" fmla="*/ 21722645 h 26071796"/>
              <a:gd name="connsiteX150" fmla="*/ 1995794 w 17970406"/>
              <a:gd name="connsiteY150" fmla="*/ 22105905 h 26071796"/>
              <a:gd name="connsiteX151" fmla="*/ 1436479 w 17970406"/>
              <a:gd name="connsiteY151" fmla="*/ 22675194 h 26071796"/>
              <a:gd name="connsiteX152" fmla="*/ 1240648 w 17970406"/>
              <a:gd name="connsiteY152" fmla="*/ 22934028 h 26071796"/>
              <a:gd name="connsiteX153" fmla="*/ 1300325 w 17970406"/>
              <a:gd name="connsiteY153" fmla="*/ 23131433 h 26071796"/>
              <a:gd name="connsiteX154" fmla="*/ 1224022 w 17970406"/>
              <a:gd name="connsiteY154" fmla="*/ 23292436 h 26071796"/>
              <a:gd name="connsiteX155" fmla="*/ 1247124 w 17970406"/>
              <a:gd name="connsiteY155" fmla="*/ 23667472 h 26071796"/>
              <a:gd name="connsiteX156" fmla="*/ 885564 w 17970406"/>
              <a:gd name="connsiteY156" fmla="*/ 23894979 h 26071796"/>
              <a:gd name="connsiteX157" fmla="*/ 568281 w 17970406"/>
              <a:gd name="connsiteY157" fmla="*/ 23987732 h 26071796"/>
              <a:gd name="connsiteX158" fmla="*/ 551656 w 17970406"/>
              <a:gd name="connsiteY158" fmla="*/ 23598697 h 26071796"/>
              <a:gd name="connsiteX159" fmla="*/ 475179 w 17970406"/>
              <a:gd name="connsiteY159" fmla="*/ 23538845 h 26071796"/>
              <a:gd name="connsiteX160" fmla="*/ 448577 w 17970406"/>
              <a:gd name="connsiteY160" fmla="*/ 23907930 h 26071796"/>
              <a:gd name="connsiteX161" fmla="*/ 279697 w 17970406"/>
              <a:gd name="connsiteY161" fmla="*/ 24185137 h 26071796"/>
              <a:gd name="connsiteX162" fmla="*/ 19290 w 17970406"/>
              <a:gd name="connsiteY162" fmla="*/ 24761252 h 26071796"/>
              <a:gd name="connsiteX163" fmla="*/ 19290 w 17970406"/>
              <a:gd name="connsiteY163" fmla="*/ 5029463 h 26071796"/>
              <a:gd name="connsiteX164" fmla="*/ 67417 w 17970406"/>
              <a:gd name="connsiteY164" fmla="*/ 5077589 h 26071796"/>
              <a:gd name="connsiteX0" fmla="*/ 87807 w 17990796"/>
              <a:gd name="connsiteY0" fmla="*/ 5077589 h 26029135"/>
              <a:gd name="connsiteX1" fmla="*/ 448479 w 17990796"/>
              <a:gd name="connsiteY1" fmla="*/ 5273022 h 26029135"/>
              <a:gd name="connsiteX2" fmla="*/ 369610 w 17990796"/>
              <a:gd name="connsiteY2" fmla="*/ 4964501 h 26029135"/>
              <a:gd name="connsiteX3" fmla="*/ 184059 w 17990796"/>
              <a:gd name="connsiteY3" fmla="*/ 4775473 h 26029135"/>
              <a:gd name="connsiteX4" fmla="*/ 52307 w 17990796"/>
              <a:gd name="connsiteY4" fmla="*/ 4714721 h 26029135"/>
              <a:gd name="connsiteX5" fmla="*/ 83598 w 17990796"/>
              <a:gd name="connsiteY5" fmla="*/ 4544357 h 26029135"/>
              <a:gd name="connsiteX6" fmla="*/ 135933 w 17990796"/>
              <a:gd name="connsiteY6" fmla="*/ 4500073 h 26029135"/>
              <a:gd name="connsiteX7" fmla="*/ 205286 w 17990796"/>
              <a:gd name="connsiteY7" fmla="*/ 4405285 h 26029135"/>
              <a:gd name="connsiteX8" fmla="*/ 221206 w 17990796"/>
              <a:gd name="connsiteY8" fmla="*/ 4262919 h 26029135"/>
              <a:gd name="connsiteX9" fmla="*/ 187902 w 17990796"/>
              <a:gd name="connsiteY9" fmla="*/ 4102803 h 26029135"/>
              <a:gd name="connsiteX10" fmla="*/ 208763 w 17990796"/>
              <a:gd name="connsiteY10" fmla="*/ 3953300 h 26029135"/>
              <a:gd name="connsiteX11" fmla="*/ 210776 w 17990796"/>
              <a:gd name="connsiteY11" fmla="*/ 3812947 h 26029135"/>
              <a:gd name="connsiteX12" fmla="*/ 114889 w 17990796"/>
              <a:gd name="connsiteY12" fmla="*/ 3716877 h 26029135"/>
              <a:gd name="connsiteX13" fmla="*/ 39680 w 17990796"/>
              <a:gd name="connsiteY13" fmla="*/ 3681926 h 26029135"/>
              <a:gd name="connsiteX14" fmla="*/ 53587 w 17990796"/>
              <a:gd name="connsiteY14" fmla="*/ 2951980 h 26029135"/>
              <a:gd name="connsiteX15" fmla="*/ 83598 w 17990796"/>
              <a:gd name="connsiteY15" fmla="*/ 2941549 h 26029135"/>
              <a:gd name="connsiteX16" fmla="*/ 243531 w 17990796"/>
              <a:gd name="connsiteY16" fmla="*/ 2958933 h 26029135"/>
              <a:gd name="connsiteX17" fmla="*/ 316544 w 17990796"/>
              <a:gd name="connsiteY17" fmla="*/ 2757279 h 26029135"/>
              <a:gd name="connsiteX18" fmla="*/ 379492 w 17990796"/>
              <a:gd name="connsiteY18" fmla="*/ 2413990 h 26029135"/>
              <a:gd name="connsiteX19" fmla="*/ 689111 w 17990796"/>
              <a:gd name="connsiteY19" fmla="*/ 2375013 h 26029135"/>
              <a:gd name="connsiteX20" fmla="*/ 1116209 w 17990796"/>
              <a:gd name="connsiteY20" fmla="*/ 2319201 h 26029135"/>
              <a:gd name="connsiteX21" fmla="*/ 1529766 w 17990796"/>
              <a:gd name="connsiteY21" fmla="*/ 2326887 h 26029135"/>
              <a:gd name="connsiteX22" fmla="*/ 1762895 w 17990796"/>
              <a:gd name="connsiteY22" fmla="*/ 2447843 h 26029135"/>
              <a:gd name="connsiteX23" fmla="*/ 1968210 w 17990796"/>
              <a:gd name="connsiteY23" fmla="*/ 2458456 h 26029135"/>
              <a:gd name="connsiteX24" fmla="*/ 1988888 w 17990796"/>
              <a:gd name="connsiteY24" fmla="*/ 2340062 h 26029135"/>
              <a:gd name="connsiteX25" fmla="*/ 1597106 w 17990796"/>
              <a:gd name="connsiteY25" fmla="*/ 1950660 h 26029135"/>
              <a:gd name="connsiteX26" fmla="*/ 1110719 w 17990796"/>
              <a:gd name="connsiteY26" fmla="*/ 1920466 h 26029135"/>
              <a:gd name="connsiteX27" fmla="*/ 942369 w 17990796"/>
              <a:gd name="connsiteY27" fmla="*/ 1773343 h 26029135"/>
              <a:gd name="connsiteX28" fmla="*/ 1194712 w 17990796"/>
              <a:gd name="connsiteY28" fmla="*/ 1756873 h 26029135"/>
              <a:gd name="connsiteX29" fmla="*/ 2306923 w 17990796"/>
              <a:gd name="connsiteY29" fmla="*/ 1741319 h 26029135"/>
              <a:gd name="connsiteX30" fmla="*/ 2440872 w 17990796"/>
              <a:gd name="connsiteY30" fmla="*/ 1752482 h 26029135"/>
              <a:gd name="connsiteX31" fmla="*/ 2579944 w 17990796"/>
              <a:gd name="connsiteY31" fmla="*/ 2237039 h 26029135"/>
              <a:gd name="connsiteX32" fmla="*/ 2799898 w 17990796"/>
              <a:gd name="connsiteY32" fmla="*/ 2136577 h 26029135"/>
              <a:gd name="connsiteX33" fmla="*/ 2890478 w 17990796"/>
              <a:gd name="connsiteY33" fmla="*/ 1962187 h 26029135"/>
              <a:gd name="connsiteX34" fmla="*/ 3031929 w 17990796"/>
              <a:gd name="connsiteY34" fmla="*/ 1915892 h 26029135"/>
              <a:gd name="connsiteX35" fmla="*/ 3226631 w 17990796"/>
              <a:gd name="connsiteY35" fmla="*/ 1929799 h 26029135"/>
              <a:gd name="connsiteX36" fmla="*/ 3310074 w 17990796"/>
              <a:gd name="connsiteY36" fmla="*/ 2072348 h 26029135"/>
              <a:gd name="connsiteX37" fmla="*/ 3428285 w 17990796"/>
              <a:gd name="connsiteY37" fmla="*/ 2020196 h 26029135"/>
              <a:gd name="connsiteX38" fmla="*/ 3647324 w 17990796"/>
              <a:gd name="connsiteY38" fmla="*/ 1881124 h 26029135"/>
              <a:gd name="connsiteX39" fmla="*/ 3741198 w 17990796"/>
              <a:gd name="connsiteY39" fmla="*/ 1769866 h 26029135"/>
              <a:gd name="connsiteX40" fmla="*/ 3886858 w 17990796"/>
              <a:gd name="connsiteY40" fmla="*/ 1715152 h 26029135"/>
              <a:gd name="connsiteX41" fmla="*/ 17990796 w 17990796"/>
              <a:gd name="connsiteY41" fmla="*/ 1756873 h 26029135"/>
              <a:gd name="connsiteX42" fmla="*/ 17967669 w 17990796"/>
              <a:gd name="connsiteY42" fmla="*/ 25328142 h 26029135"/>
              <a:gd name="connsiteX43" fmla="*/ 12230640 w 17990796"/>
              <a:gd name="connsiteY43" fmla="*/ 25388146 h 26029135"/>
              <a:gd name="connsiteX44" fmla="*/ 11603747 w 17990796"/>
              <a:gd name="connsiteY44" fmla="*/ 25417520 h 26029135"/>
              <a:gd name="connsiteX45" fmla="*/ 11108733 w 17990796"/>
              <a:gd name="connsiteY45" fmla="*/ 24953758 h 26029135"/>
              <a:gd name="connsiteX46" fmla="*/ 10627470 w 17990796"/>
              <a:gd name="connsiteY46" fmla="*/ 24568747 h 26029135"/>
              <a:gd name="connsiteX47" fmla="*/ 10194333 w 17990796"/>
              <a:gd name="connsiteY47" fmla="*/ 24279989 h 26029135"/>
              <a:gd name="connsiteX48" fmla="*/ 9809322 w 17990796"/>
              <a:gd name="connsiteY48" fmla="*/ 24231863 h 26029135"/>
              <a:gd name="connsiteX49" fmla="*/ 9616817 w 17990796"/>
              <a:gd name="connsiteY49" fmla="*/ 23991231 h 26029135"/>
              <a:gd name="connsiteX50" fmla="*/ 9452663 w 17990796"/>
              <a:gd name="connsiteY50" fmla="*/ 23793826 h 26029135"/>
              <a:gd name="connsiteX51" fmla="*/ 9210632 w 17990796"/>
              <a:gd name="connsiteY51" fmla="*/ 23811502 h 26029135"/>
              <a:gd name="connsiteX52" fmla="*/ 8964399 w 17990796"/>
              <a:gd name="connsiteY52" fmla="*/ 23690748 h 26029135"/>
              <a:gd name="connsiteX53" fmla="*/ 8911548 w 17990796"/>
              <a:gd name="connsiteY53" fmla="*/ 23407066 h 26029135"/>
              <a:gd name="connsiteX54" fmla="*/ 8642041 w 17990796"/>
              <a:gd name="connsiteY54" fmla="*/ 23272838 h 26029135"/>
              <a:gd name="connsiteX55" fmla="*/ 8761745 w 17990796"/>
              <a:gd name="connsiteY55" fmla="*/ 23209661 h 26029135"/>
              <a:gd name="connsiteX56" fmla="*/ 8725169 w 17990796"/>
              <a:gd name="connsiteY56" fmla="*/ 23156460 h 26029135"/>
              <a:gd name="connsiteX57" fmla="*/ 8562239 w 17990796"/>
              <a:gd name="connsiteY57" fmla="*/ 23153134 h 26029135"/>
              <a:gd name="connsiteX58" fmla="*/ 8493287 w 17990796"/>
              <a:gd name="connsiteY58" fmla="*/ 23244486 h 26029135"/>
              <a:gd name="connsiteX59" fmla="*/ 8096551 w 17990796"/>
              <a:gd name="connsiteY59" fmla="*/ 23244486 h 26029135"/>
              <a:gd name="connsiteX60" fmla="*/ 8080101 w 17990796"/>
              <a:gd name="connsiteY60" fmla="*/ 23183060 h 26029135"/>
              <a:gd name="connsiteX61" fmla="*/ 8244605 w 17990796"/>
              <a:gd name="connsiteY61" fmla="*/ 23023631 h 26029135"/>
              <a:gd name="connsiteX62" fmla="*/ 8496436 w 17990796"/>
              <a:gd name="connsiteY62" fmla="*/ 23028704 h 26029135"/>
              <a:gd name="connsiteX63" fmla="*/ 8528988 w 17990796"/>
              <a:gd name="connsiteY63" fmla="*/ 22927028 h 26029135"/>
              <a:gd name="connsiteX64" fmla="*/ 8315832 w 17990796"/>
              <a:gd name="connsiteY64" fmla="*/ 22889401 h 26029135"/>
              <a:gd name="connsiteX65" fmla="*/ 8356084 w 17990796"/>
              <a:gd name="connsiteY65" fmla="*/ 22784049 h 26029135"/>
              <a:gd name="connsiteX66" fmla="*/ 8558038 w 17990796"/>
              <a:gd name="connsiteY66" fmla="*/ 22783174 h 26029135"/>
              <a:gd name="connsiteX67" fmla="*/ 8705218 w 17990796"/>
              <a:gd name="connsiteY67" fmla="*/ 22837251 h 26029135"/>
              <a:gd name="connsiteX68" fmla="*/ 8864822 w 17990796"/>
              <a:gd name="connsiteY68" fmla="*/ 22963604 h 26029135"/>
              <a:gd name="connsiteX69" fmla="*/ 9075877 w 17990796"/>
              <a:gd name="connsiteY69" fmla="*/ 22718244 h 26029135"/>
              <a:gd name="connsiteX70" fmla="*/ 9075527 w 17990796"/>
              <a:gd name="connsiteY70" fmla="*/ 22403763 h 26029135"/>
              <a:gd name="connsiteX71" fmla="*/ 9356936 w 17990796"/>
              <a:gd name="connsiteY71" fmla="*/ 22072480 h 26029135"/>
              <a:gd name="connsiteX72" fmla="*/ 9363586 w 17990796"/>
              <a:gd name="connsiteY72" fmla="*/ 21856349 h 26029135"/>
              <a:gd name="connsiteX73" fmla="*/ 9411012 w 17990796"/>
              <a:gd name="connsiteY73" fmla="*/ 21782146 h 26029135"/>
              <a:gd name="connsiteX74" fmla="*/ 9496590 w 17990796"/>
              <a:gd name="connsiteY74" fmla="*/ 21886275 h 26029135"/>
              <a:gd name="connsiteX75" fmla="*/ 9516540 w 17990796"/>
              <a:gd name="connsiteY75" fmla="*/ 22132332 h 26029135"/>
              <a:gd name="connsiteX76" fmla="*/ 9580066 w 17990796"/>
              <a:gd name="connsiteY76" fmla="*/ 22222284 h 26029135"/>
              <a:gd name="connsiteX77" fmla="*/ 9632919 w 17990796"/>
              <a:gd name="connsiteY77" fmla="*/ 22119031 h 26029135"/>
              <a:gd name="connsiteX78" fmla="*/ 9652869 w 17990796"/>
              <a:gd name="connsiteY78" fmla="*/ 21899575 h 26029135"/>
              <a:gd name="connsiteX79" fmla="*/ 9565366 w 17990796"/>
              <a:gd name="connsiteY79" fmla="*/ 21611516 h 26029135"/>
              <a:gd name="connsiteX80" fmla="*/ 9652869 w 17990796"/>
              <a:gd name="connsiteY80" fmla="*/ 21623593 h 26029135"/>
              <a:gd name="connsiteX81" fmla="*/ 9913800 w 17990796"/>
              <a:gd name="connsiteY81" fmla="*/ 21747494 h 26029135"/>
              <a:gd name="connsiteX82" fmla="*/ 9845724 w 17990796"/>
              <a:gd name="connsiteY82" fmla="*/ 21587017 h 26029135"/>
              <a:gd name="connsiteX83" fmla="*/ 9735996 w 17990796"/>
              <a:gd name="connsiteY83" fmla="*/ 21497239 h 26029135"/>
              <a:gd name="connsiteX84" fmla="*/ 9644993 w 17990796"/>
              <a:gd name="connsiteY84" fmla="*/ 21563567 h 26029135"/>
              <a:gd name="connsiteX85" fmla="*/ 9513215 w 17990796"/>
              <a:gd name="connsiteY85" fmla="*/ 21430737 h 26029135"/>
              <a:gd name="connsiteX86" fmla="*/ 9286758 w 17990796"/>
              <a:gd name="connsiteY86" fmla="*/ 21341310 h 26029135"/>
              <a:gd name="connsiteX87" fmla="*/ 9157431 w 17990796"/>
              <a:gd name="connsiteY87" fmla="*/ 21184681 h 26029135"/>
              <a:gd name="connsiteX88" fmla="*/ 9024427 w 17990796"/>
              <a:gd name="connsiteY88" fmla="*/ 21055002 h 26029135"/>
              <a:gd name="connsiteX89" fmla="*/ 9002725 w 17990796"/>
              <a:gd name="connsiteY89" fmla="*/ 20950873 h 26029135"/>
              <a:gd name="connsiteX90" fmla="*/ 9137480 w 17990796"/>
              <a:gd name="connsiteY90" fmla="*/ 20925324 h 26029135"/>
              <a:gd name="connsiteX91" fmla="*/ 9360261 w 17990796"/>
              <a:gd name="connsiteY91" fmla="*/ 21011776 h 26029135"/>
              <a:gd name="connsiteX92" fmla="*/ 9386862 w 17990796"/>
              <a:gd name="connsiteY92" fmla="*/ 20915348 h 26029135"/>
              <a:gd name="connsiteX93" fmla="*/ 9537015 w 17990796"/>
              <a:gd name="connsiteY93" fmla="*/ 20826444 h 26029135"/>
              <a:gd name="connsiteX94" fmla="*/ 9770996 w 17990796"/>
              <a:gd name="connsiteY94" fmla="*/ 20982547 h 26029135"/>
              <a:gd name="connsiteX95" fmla="*/ 9849049 w 17990796"/>
              <a:gd name="connsiteY95" fmla="*/ 20882097 h 26029135"/>
              <a:gd name="connsiteX96" fmla="*/ 9716046 w 17990796"/>
              <a:gd name="connsiteY96" fmla="*/ 20835547 h 26029135"/>
              <a:gd name="connsiteX97" fmla="*/ 9746321 w 17990796"/>
              <a:gd name="connsiteY97" fmla="*/ 20633940 h 26029135"/>
              <a:gd name="connsiteX98" fmla="*/ 10403464 w 17990796"/>
              <a:gd name="connsiteY98" fmla="*/ 20351657 h 26029135"/>
              <a:gd name="connsiteX99" fmla="*/ 10622570 w 17990796"/>
              <a:gd name="connsiteY99" fmla="*/ 20066575 h 26029135"/>
              <a:gd name="connsiteX100" fmla="*/ 10203083 w 17990796"/>
              <a:gd name="connsiteY100" fmla="*/ 20096150 h 26029135"/>
              <a:gd name="connsiteX101" fmla="*/ 9832424 w 17990796"/>
              <a:gd name="connsiteY101" fmla="*/ 20286906 h 26029135"/>
              <a:gd name="connsiteX102" fmla="*/ 9208532 w 17990796"/>
              <a:gd name="connsiteY102" fmla="*/ 20355157 h 26029135"/>
              <a:gd name="connsiteX103" fmla="*/ 9090929 w 17990796"/>
              <a:gd name="connsiteY103" fmla="*/ 20426560 h 26029135"/>
              <a:gd name="connsiteX104" fmla="*/ 8884773 w 17990796"/>
              <a:gd name="connsiteY104" fmla="*/ 20370033 h 26029135"/>
              <a:gd name="connsiteX105" fmla="*/ 8703992 w 17990796"/>
              <a:gd name="connsiteY105" fmla="*/ 20537688 h 26029135"/>
              <a:gd name="connsiteX106" fmla="*/ 8556288 w 17990796"/>
              <a:gd name="connsiteY106" fmla="*/ 20702016 h 26029135"/>
              <a:gd name="connsiteX107" fmla="*/ 8422059 w 17990796"/>
              <a:gd name="connsiteY107" fmla="*/ 20638840 h 26029135"/>
              <a:gd name="connsiteX108" fmla="*/ 8285906 w 17990796"/>
              <a:gd name="connsiteY108" fmla="*/ 20833094 h 26029135"/>
              <a:gd name="connsiteX109" fmla="*/ 8088500 w 17990796"/>
              <a:gd name="connsiteY109" fmla="*/ 20851297 h 26029135"/>
              <a:gd name="connsiteX110" fmla="*/ 7719940 w 17990796"/>
              <a:gd name="connsiteY110" fmla="*/ 21103652 h 26029135"/>
              <a:gd name="connsiteX111" fmla="*/ 7466533 w 17990796"/>
              <a:gd name="connsiteY111" fmla="*/ 21037151 h 26029135"/>
              <a:gd name="connsiteX112" fmla="*/ 7161149 w 17990796"/>
              <a:gd name="connsiteY112" fmla="*/ 21206031 h 26029135"/>
              <a:gd name="connsiteX113" fmla="*/ 6799941 w 17990796"/>
              <a:gd name="connsiteY113" fmla="*/ 21769896 h 26029135"/>
              <a:gd name="connsiteX114" fmla="*/ 6524833 w 17990796"/>
              <a:gd name="connsiteY114" fmla="*/ 21855298 h 26029135"/>
              <a:gd name="connsiteX115" fmla="*/ 6637012 w 17990796"/>
              <a:gd name="connsiteY115" fmla="*/ 21756596 h 26029135"/>
              <a:gd name="connsiteX116" fmla="*/ 6808865 w 17990796"/>
              <a:gd name="connsiteY116" fmla="*/ 21442462 h 26029135"/>
              <a:gd name="connsiteX117" fmla="*/ 6696863 w 17990796"/>
              <a:gd name="connsiteY117" fmla="*/ 21430737 h 26029135"/>
              <a:gd name="connsiteX118" fmla="*/ 6541808 w 17990796"/>
              <a:gd name="connsiteY118" fmla="*/ 21666119 h 26029135"/>
              <a:gd name="connsiteX119" fmla="*/ 6208075 w 17990796"/>
              <a:gd name="connsiteY119" fmla="*/ 21769897 h 26029135"/>
              <a:gd name="connsiteX120" fmla="*/ 6169923 w 17990796"/>
              <a:gd name="connsiteY120" fmla="*/ 21870347 h 26029135"/>
              <a:gd name="connsiteX121" fmla="*/ 6145247 w 17990796"/>
              <a:gd name="connsiteY121" fmla="*/ 22061103 h 26029135"/>
              <a:gd name="connsiteX122" fmla="*/ 6025195 w 17990796"/>
              <a:gd name="connsiteY122" fmla="*/ 22115706 h 26029135"/>
              <a:gd name="connsiteX123" fmla="*/ 5912142 w 17990796"/>
              <a:gd name="connsiteY123" fmla="*/ 22052529 h 26029135"/>
              <a:gd name="connsiteX124" fmla="*/ 6005244 w 17990796"/>
              <a:gd name="connsiteY124" fmla="*/ 21919526 h 26029135"/>
              <a:gd name="connsiteX125" fmla="*/ 5987568 w 17990796"/>
              <a:gd name="connsiteY125" fmla="*/ 21863696 h 26029135"/>
              <a:gd name="connsiteX126" fmla="*/ 5842315 w 17990796"/>
              <a:gd name="connsiteY126" fmla="*/ 21896250 h 26029135"/>
              <a:gd name="connsiteX127" fmla="*/ 5700385 w 17990796"/>
              <a:gd name="connsiteY127" fmla="*/ 21750819 h 26029135"/>
              <a:gd name="connsiteX128" fmla="*/ 5649460 w 17990796"/>
              <a:gd name="connsiteY128" fmla="*/ 21789847 h 26029135"/>
              <a:gd name="connsiteX129" fmla="*/ 5630558 w 17990796"/>
              <a:gd name="connsiteY129" fmla="*/ 21895375 h 26029135"/>
              <a:gd name="connsiteX130" fmla="*/ 5170996 w 17990796"/>
              <a:gd name="connsiteY130" fmla="*/ 21823971 h 26029135"/>
              <a:gd name="connsiteX131" fmla="*/ 5044817 w 17990796"/>
              <a:gd name="connsiteY131" fmla="*/ 22051303 h 26029135"/>
              <a:gd name="connsiteX132" fmla="*/ 4954516 w 17990796"/>
              <a:gd name="connsiteY132" fmla="*/ 22032579 h 26029135"/>
              <a:gd name="connsiteX133" fmla="*/ 4817661 w 17990796"/>
              <a:gd name="connsiteY133" fmla="*/ 21966601 h 26029135"/>
              <a:gd name="connsiteX134" fmla="*/ 4321872 w 17990796"/>
              <a:gd name="connsiteY134" fmla="*/ 22009827 h 26029135"/>
              <a:gd name="connsiteX135" fmla="*/ 3946662 w 17990796"/>
              <a:gd name="connsiteY135" fmla="*/ 22031528 h 26029135"/>
              <a:gd name="connsiteX136" fmla="*/ 3597879 w 17990796"/>
              <a:gd name="connsiteY136" fmla="*/ 21793172 h 26029135"/>
              <a:gd name="connsiteX137" fmla="*/ 3280594 w 17990796"/>
              <a:gd name="connsiteY137" fmla="*/ 21754144 h 26029135"/>
              <a:gd name="connsiteX138" fmla="*/ 3541176 w 17990796"/>
              <a:gd name="connsiteY138" fmla="*/ 21626392 h 26029135"/>
              <a:gd name="connsiteX139" fmla="*/ 3248744 w 17990796"/>
              <a:gd name="connsiteY139" fmla="*/ 21500564 h 26029135"/>
              <a:gd name="connsiteX140" fmla="*/ 3108039 w 17990796"/>
              <a:gd name="connsiteY140" fmla="*/ 21422162 h 26029135"/>
              <a:gd name="connsiteX141" fmla="*/ 3340445 w 17990796"/>
              <a:gd name="connsiteY141" fmla="*/ 21359159 h 26029135"/>
              <a:gd name="connsiteX142" fmla="*/ 3564628 w 17990796"/>
              <a:gd name="connsiteY142" fmla="*/ 21530490 h 26029135"/>
              <a:gd name="connsiteX143" fmla="*/ 3755382 w 17990796"/>
              <a:gd name="connsiteY143" fmla="*/ 21508615 h 26029135"/>
              <a:gd name="connsiteX144" fmla="*/ 3916387 w 17990796"/>
              <a:gd name="connsiteY144" fmla="*/ 21405711 h 26029135"/>
              <a:gd name="connsiteX145" fmla="*/ 3539776 w 17990796"/>
              <a:gd name="connsiteY145" fmla="*/ 21296158 h 26029135"/>
              <a:gd name="connsiteX146" fmla="*/ 2759605 w 17990796"/>
              <a:gd name="connsiteY146" fmla="*/ 21274633 h 26029135"/>
              <a:gd name="connsiteX147" fmla="*/ 2371269 w 17990796"/>
              <a:gd name="connsiteY147" fmla="*/ 21509665 h 26029135"/>
              <a:gd name="connsiteX148" fmla="*/ 2132037 w 17990796"/>
              <a:gd name="connsiteY148" fmla="*/ 21928450 h 26029135"/>
              <a:gd name="connsiteX149" fmla="*/ 1851680 w 17990796"/>
              <a:gd name="connsiteY149" fmla="*/ 21722645 h 26029135"/>
              <a:gd name="connsiteX150" fmla="*/ 2016184 w 17990796"/>
              <a:gd name="connsiteY150" fmla="*/ 22105905 h 26029135"/>
              <a:gd name="connsiteX151" fmla="*/ 1456869 w 17990796"/>
              <a:gd name="connsiteY151" fmla="*/ 22675194 h 26029135"/>
              <a:gd name="connsiteX152" fmla="*/ 1261038 w 17990796"/>
              <a:gd name="connsiteY152" fmla="*/ 22934028 h 26029135"/>
              <a:gd name="connsiteX153" fmla="*/ 1320715 w 17990796"/>
              <a:gd name="connsiteY153" fmla="*/ 23131433 h 26029135"/>
              <a:gd name="connsiteX154" fmla="*/ 1244412 w 17990796"/>
              <a:gd name="connsiteY154" fmla="*/ 23292436 h 26029135"/>
              <a:gd name="connsiteX155" fmla="*/ 1267514 w 17990796"/>
              <a:gd name="connsiteY155" fmla="*/ 23667472 h 26029135"/>
              <a:gd name="connsiteX156" fmla="*/ 905954 w 17990796"/>
              <a:gd name="connsiteY156" fmla="*/ 23894979 h 26029135"/>
              <a:gd name="connsiteX157" fmla="*/ 588671 w 17990796"/>
              <a:gd name="connsiteY157" fmla="*/ 23987732 h 26029135"/>
              <a:gd name="connsiteX158" fmla="*/ 572046 w 17990796"/>
              <a:gd name="connsiteY158" fmla="*/ 23598697 h 26029135"/>
              <a:gd name="connsiteX159" fmla="*/ 495569 w 17990796"/>
              <a:gd name="connsiteY159" fmla="*/ 23538845 h 26029135"/>
              <a:gd name="connsiteX160" fmla="*/ 468967 w 17990796"/>
              <a:gd name="connsiteY160" fmla="*/ 23907930 h 26029135"/>
              <a:gd name="connsiteX161" fmla="*/ 300087 w 17990796"/>
              <a:gd name="connsiteY161" fmla="*/ 24185137 h 26029135"/>
              <a:gd name="connsiteX162" fmla="*/ 575370 w 17990796"/>
              <a:gd name="connsiteY162" fmla="*/ 24067534 h 26029135"/>
              <a:gd name="connsiteX163" fmla="*/ 39680 w 17990796"/>
              <a:gd name="connsiteY163" fmla="*/ 24761252 h 26029135"/>
              <a:gd name="connsiteX164" fmla="*/ 39680 w 17990796"/>
              <a:gd name="connsiteY164" fmla="*/ 5029463 h 26029135"/>
              <a:gd name="connsiteX165" fmla="*/ 87807 w 17990796"/>
              <a:gd name="connsiteY165" fmla="*/ 5077589 h 26029135"/>
              <a:gd name="connsiteX0" fmla="*/ 87807 w 17990796"/>
              <a:gd name="connsiteY0" fmla="*/ 5077589 h 26029887"/>
              <a:gd name="connsiteX1" fmla="*/ 448479 w 17990796"/>
              <a:gd name="connsiteY1" fmla="*/ 5273022 h 26029887"/>
              <a:gd name="connsiteX2" fmla="*/ 369610 w 17990796"/>
              <a:gd name="connsiteY2" fmla="*/ 4964501 h 26029887"/>
              <a:gd name="connsiteX3" fmla="*/ 184059 w 17990796"/>
              <a:gd name="connsiteY3" fmla="*/ 4775473 h 26029887"/>
              <a:gd name="connsiteX4" fmla="*/ 52307 w 17990796"/>
              <a:gd name="connsiteY4" fmla="*/ 4714721 h 26029887"/>
              <a:gd name="connsiteX5" fmla="*/ 83598 w 17990796"/>
              <a:gd name="connsiteY5" fmla="*/ 4544357 h 26029887"/>
              <a:gd name="connsiteX6" fmla="*/ 135933 w 17990796"/>
              <a:gd name="connsiteY6" fmla="*/ 4500073 h 26029887"/>
              <a:gd name="connsiteX7" fmla="*/ 205286 w 17990796"/>
              <a:gd name="connsiteY7" fmla="*/ 4405285 h 26029887"/>
              <a:gd name="connsiteX8" fmla="*/ 221206 w 17990796"/>
              <a:gd name="connsiteY8" fmla="*/ 4262919 h 26029887"/>
              <a:gd name="connsiteX9" fmla="*/ 187902 w 17990796"/>
              <a:gd name="connsiteY9" fmla="*/ 4102803 h 26029887"/>
              <a:gd name="connsiteX10" fmla="*/ 208763 w 17990796"/>
              <a:gd name="connsiteY10" fmla="*/ 3953300 h 26029887"/>
              <a:gd name="connsiteX11" fmla="*/ 210776 w 17990796"/>
              <a:gd name="connsiteY11" fmla="*/ 3812947 h 26029887"/>
              <a:gd name="connsiteX12" fmla="*/ 114889 w 17990796"/>
              <a:gd name="connsiteY12" fmla="*/ 3716877 h 26029887"/>
              <a:gd name="connsiteX13" fmla="*/ 39680 w 17990796"/>
              <a:gd name="connsiteY13" fmla="*/ 3681926 h 26029887"/>
              <a:gd name="connsiteX14" fmla="*/ 53587 w 17990796"/>
              <a:gd name="connsiteY14" fmla="*/ 2951980 h 26029887"/>
              <a:gd name="connsiteX15" fmla="*/ 83598 w 17990796"/>
              <a:gd name="connsiteY15" fmla="*/ 2941549 h 26029887"/>
              <a:gd name="connsiteX16" fmla="*/ 243531 w 17990796"/>
              <a:gd name="connsiteY16" fmla="*/ 2958933 h 26029887"/>
              <a:gd name="connsiteX17" fmla="*/ 316544 w 17990796"/>
              <a:gd name="connsiteY17" fmla="*/ 2757279 h 26029887"/>
              <a:gd name="connsiteX18" fmla="*/ 379492 w 17990796"/>
              <a:gd name="connsiteY18" fmla="*/ 2413990 h 26029887"/>
              <a:gd name="connsiteX19" fmla="*/ 689111 w 17990796"/>
              <a:gd name="connsiteY19" fmla="*/ 2375013 h 26029887"/>
              <a:gd name="connsiteX20" fmla="*/ 1116209 w 17990796"/>
              <a:gd name="connsiteY20" fmla="*/ 2319201 h 26029887"/>
              <a:gd name="connsiteX21" fmla="*/ 1529766 w 17990796"/>
              <a:gd name="connsiteY21" fmla="*/ 2326887 h 26029887"/>
              <a:gd name="connsiteX22" fmla="*/ 1762895 w 17990796"/>
              <a:gd name="connsiteY22" fmla="*/ 2447843 h 26029887"/>
              <a:gd name="connsiteX23" fmla="*/ 1968210 w 17990796"/>
              <a:gd name="connsiteY23" fmla="*/ 2458456 h 26029887"/>
              <a:gd name="connsiteX24" fmla="*/ 1988888 w 17990796"/>
              <a:gd name="connsiteY24" fmla="*/ 2340062 h 26029887"/>
              <a:gd name="connsiteX25" fmla="*/ 1597106 w 17990796"/>
              <a:gd name="connsiteY25" fmla="*/ 1950660 h 26029887"/>
              <a:gd name="connsiteX26" fmla="*/ 1110719 w 17990796"/>
              <a:gd name="connsiteY26" fmla="*/ 1920466 h 26029887"/>
              <a:gd name="connsiteX27" fmla="*/ 942369 w 17990796"/>
              <a:gd name="connsiteY27" fmla="*/ 1773343 h 26029887"/>
              <a:gd name="connsiteX28" fmla="*/ 1194712 w 17990796"/>
              <a:gd name="connsiteY28" fmla="*/ 1756873 h 26029887"/>
              <a:gd name="connsiteX29" fmla="*/ 2306923 w 17990796"/>
              <a:gd name="connsiteY29" fmla="*/ 1741319 h 26029887"/>
              <a:gd name="connsiteX30" fmla="*/ 2440872 w 17990796"/>
              <a:gd name="connsiteY30" fmla="*/ 1752482 h 26029887"/>
              <a:gd name="connsiteX31" fmla="*/ 2579944 w 17990796"/>
              <a:gd name="connsiteY31" fmla="*/ 2237039 h 26029887"/>
              <a:gd name="connsiteX32" fmla="*/ 2799898 w 17990796"/>
              <a:gd name="connsiteY32" fmla="*/ 2136577 h 26029887"/>
              <a:gd name="connsiteX33" fmla="*/ 2890478 w 17990796"/>
              <a:gd name="connsiteY33" fmla="*/ 1962187 h 26029887"/>
              <a:gd name="connsiteX34" fmla="*/ 3031929 w 17990796"/>
              <a:gd name="connsiteY34" fmla="*/ 1915892 h 26029887"/>
              <a:gd name="connsiteX35" fmla="*/ 3226631 w 17990796"/>
              <a:gd name="connsiteY35" fmla="*/ 1929799 h 26029887"/>
              <a:gd name="connsiteX36" fmla="*/ 3310074 w 17990796"/>
              <a:gd name="connsiteY36" fmla="*/ 2072348 h 26029887"/>
              <a:gd name="connsiteX37" fmla="*/ 3428285 w 17990796"/>
              <a:gd name="connsiteY37" fmla="*/ 2020196 h 26029887"/>
              <a:gd name="connsiteX38" fmla="*/ 3647324 w 17990796"/>
              <a:gd name="connsiteY38" fmla="*/ 1881124 h 26029887"/>
              <a:gd name="connsiteX39" fmla="*/ 3741198 w 17990796"/>
              <a:gd name="connsiteY39" fmla="*/ 1769866 h 26029887"/>
              <a:gd name="connsiteX40" fmla="*/ 3886858 w 17990796"/>
              <a:gd name="connsiteY40" fmla="*/ 1715152 h 26029887"/>
              <a:gd name="connsiteX41" fmla="*/ 17990796 w 17990796"/>
              <a:gd name="connsiteY41" fmla="*/ 1756873 h 26029887"/>
              <a:gd name="connsiteX42" fmla="*/ 17967669 w 17990796"/>
              <a:gd name="connsiteY42" fmla="*/ 25328142 h 26029887"/>
              <a:gd name="connsiteX43" fmla="*/ 12230640 w 17990796"/>
              <a:gd name="connsiteY43" fmla="*/ 25388146 h 26029887"/>
              <a:gd name="connsiteX44" fmla="*/ 11603747 w 17990796"/>
              <a:gd name="connsiteY44" fmla="*/ 25417520 h 26029887"/>
              <a:gd name="connsiteX45" fmla="*/ 11108733 w 17990796"/>
              <a:gd name="connsiteY45" fmla="*/ 24953758 h 26029887"/>
              <a:gd name="connsiteX46" fmla="*/ 10627470 w 17990796"/>
              <a:gd name="connsiteY46" fmla="*/ 24568747 h 26029887"/>
              <a:gd name="connsiteX47" fmla="*/ 10194333 w 17990796"/>
              <a:gd name="connsiteY47" fmla="*/ 24279989 h 26029887"/>
              <a:gd name="connsiteX48" fmla="*/ 9809322 w 17990796"/>
              <a:gd name="connsiteY48" fmla="*/ 24231863 h 26029887"/>
              <a:gd name="connsiteX49" fmla="*/ 9616817 w 17990796"/>
              <a:gd name="connsiteY49" fmla="*/ 23991231 h 26029887"/>
              <a:gd name="connsiteX50" fmla="*/ 9452663 w 17990796"/>
              <a:gd name="connsiteY50" fmla="*/ 23793826 h 26029887"/>
              <a:gd name="connsiteX51" fmla="*/ 9210632 w 17990796"/>
              <a:gd name="connsiteY51" fmla="*/ 23811502 h 26029887"/>
              <a:gd name="connsiteX52" fmla="*/ 8964399 w 17990796"/>
              <a:gd name="connsiteY52" fmla="*/ 23690748 h 26029887"/>
              <a:gd name="connsiteX53" fmla="*/ 8911548 w 17990796"/>
              <a:gd name="connsiteY53" fmla="*/ 23407066 h 26029887"/>
              <a:gd name="connsiteX54" fmla="*/ 8642041 w 17990796"/>
              <a:gd name="connsiteY54" fmla="*/ 23272838 h 26029887"/>
              <a:gd name="connsiteX55" fmla="*/ 8761745 w 17990796"/>
              <a:gd name="connsiteY55" fmla="*/ 23209661 h 26029887"/>
              <a:gd name="connsiteX56" fmla="*/ 8725169 w 17990796"/>
              <a:gd name="connsiteY56" fmla="*/ 23156460 h 26029887"/>
              <a:gd name="connsiteX57" fmla="*/ 8562239 w 17990796"/>
              <a:gd name="connsiteY57" fmla="*/ 23153134 h 26029887"/>
              <a:gd name="connsiteX58" fmla="*/ 8493287 w 17990796"/>
              <a:gd name="connsiteY58" fmla="*/ 23244486 h 26029887"/>
              <a:gd name="connsiteX59" fmla="*/ 8096551 w 17990796"/>
              <a:gd name="connsiteY59" fmla="*/ 23244486 h 26029887"/>
              <a:gd name="connsiteX60" fmla="*/ 8080101 w 17990796"/>
              <a:gd name="connsiteY60" fmla="*/ 23183060 h 26029887"/>
              <a:gd name="connsiteX61" fmla="*/ 8244605 w 17990796"/>
              <a:gd name="connsiteY61" fmla="*/ 23023631 h 26029887"/>
              <a:gd name="connsiteX62" fmla="*/ 8496436 w 17990796"/>
              <a:gd name="connsiteY62" fmla="*/ 23028704 h 26029887"/>
              <a:gd name="connsiteX63" fmla="*/ 8528988 w 17990796"/>
              <a:gd name="connsiteY63" fmla="*/ 22927028 h 26029887"/>
              <a:gd name="connsiteX64" fmla="*/ 8315832 w 17990796"/>
              <a:gd name="connsiteY64" fmla="*/ 22889401 h 26029887"/>
              <a:gd name="connsiteX65" fmla="*/ 8356084 w 17990796"/>
              <a:gd name="connsiteY65" fmla="*/ 22784049 h 26029887"/>
              <a:gd name="connsiteX66" fmla="*/ 8558038 w 17990796"/>
              <a:gd name="connsiteY66" fmla="*/ 22783174 h 26029887"/>
              <a:gd name="connsiteX67" fmla="*/ 8705218 w 17990796"/>
              <a:gd name="connsiteY67" fmla="*/ 22837251 h 26029887"/>
              <a:gd name="connsiteX68" fmla="*/ 8864822 w 17990796"/>
              <a:gd name="connsiteY68" fmla="*/ 22963604 h 26029887"/>
              <a:gd name="connsiteX69" fmla="*/ 9075877 w 17990796"/>
              <a:gd name="connsiteY69" fmla="*/ 22718244 h 26029887"/>
              <a:gd name="connsiteX70" fmla="*/ 9075527 w 17990796"/>
              <a:gd name="connsiteY70" fmla="*/ 22403763 h 26029887"/>
              <a:gd name="connsiteX71" fmla="*/ 9356936 w 17990796"/>
              <a:gd name="connsiteY71" fmla="*/ 22072480 h 26029887"/>
              <a:gd name="connsiteX72" fmla="*/ 9363586 w 17990796"/>
              <a:gd name="connsiteY72" fmla="*/ 21856349 h 26029887"/>
              <a:gd name="connsiteX73" fmla="*/ 9411012 w 17990796"/>
              <a:gd name="connsiteY73" fmla="*/ 21782146 h 26029887"/>
              <a:gd name="connsiteX74" fmla="*/ 9496590 w 17990796"/>
              <a:gd name="connsiteY74" fmla="*/ 21886275 h 26029887"/>
              <a:gd name="connsiteX75" fmla="*/ 9516540 w 17990796"/>
              <a:gd name="connsiteY75" fmla="*/ 22132332 h 26029887"/>
              <a:gd name="connsiteX76" fmla="*/ 9580066 w 17990796"/>
              <a:gd name="connsiteY76" fmla="*/ 22222284 h 26029887"/>
              <a:gd name="connsiteX77" fmla="*/ 9632919 w 17990796"/>
              <a:gd name="connsiteY77" fmla="*/ 22119031 h 26029887"/>
              <a:gd name="connsiteX78" fmla="*/ 9652869 w 17990796"/>
              <a:gd name="connsiteY78" fmla="*/ 21899575 h 26029887"/>
              <a:gd name="connsiteX79" fmla="*/ 9565366 w 17990796"/>
              <a:gd name="connsiteY79" fmla="*/ 21611516 h 26029887"/>
              <a:gd name="connsiteX80" fmla="*/ 9652869 w 17990796"/>
              <a:gd name="connsiteY80" fmla="*/ 21623593 h 26029887"/>
              <a:gd name="connsiteX81" fmla="*/ 9913800 w 17990796"/>
              <a:gd name="connsiteY81" fmla="*/ 21747494 h 26029887"/>
              <a:gd name="connsiteX82" fmla="*/ 9845724 w 17990796"/>
              <a:gd name="connsiteY82" fmla="*/ 21587017 h 26029887"/>
              <a:gd name="connsiteX83" fmla="*/ 9735996 w 17990796"/>
              <a:gd name="connsiteY83" fmla="*/ 21497239 h 26029887"/>
              <a:gd name="connsiteX84" fmla="*/ 9644993 w 17990796"/>
              <a:gd name="connsiteY84" fmla="*/ 21563567 h 26029887"/>
              <a:gd name="connsiteX85" fmla="*/ 9513215 w 17990796"/>
              <a:gd name="connsiteY85" fmla="*/ 21430737 h 26029887"/>
              <a:gd name="connsiteX86" fmla="*/ 9286758 w 17990796"/>
              <a:gd name="connsiteY86" fmla="*/ 21341310 h 26029887"/>
              <a:gd name="connsiteX87" fmla="*/ 9157431 w 17990796"/>
              <a:gd name="connsiteY87" fmla="*/ 21184681 h 26029887"/>
              <a:gd name="connsiteX88" fmla="*/ 9024427 w 17990796"/>
              <a:gd name="connsiteY88" fmla="*/ 21055002 h 26029887"/>
              <a:gd name="connsiteX89" fmla="*/ 9002725 w 17990796"/>
              <a:gd name="connsiteY89" fmla="*/ 20950873 h 26029887"/>
              <a:gd name="connsiteX90" fmla="*/ 9137480 w 17990796"/>
              <a:gd name="connsiteY90" fmla="*/ 20925324 h 26029887"/>
              <a:gd name="connsiteX91" fmla="*/ 9360261 w 17990796"/>
              <a:gd name="connsiteY91" fmla="*/ 21011776 h 26029887"/>
              <a:gd name="connsiteX92" fmla="*/ 9386862 w 17990796"/>
              <a:gd name="connsiteY92" fmla="*/ 20915348 h 26029887"/>
              <a:gd name="connsiteX93" fmla="*/ 9537015 w 17990796"/>
              <a:gd name="connsiteY93" fmla="*/ 20826444 h 26029887"/>
              <a:gd name="connsiteX94" fmla="*/ 9770996 w 17990796"/>
              <a:gd name="connsiteY94" fmla="*/ 20982547 h 26029887"/>
              <a:gd name="connsiteX95" fmla="*/ 9849049 w 17990796"/>
              <a:gd name="connsiteY95" fmla="*/ 20882097 h 26029887"/>
              <a:gd name="connsiteX96" fmla="*/ 9716046 w 17990796"/>
              <a:gd name="connsiteY96" fmla="*/ 20835547 h 26029887"/>
              <a:gd name="connsiteX97" fmla="*/ 9746321 w 17990796"/>
              <a:gd name="connsiteY97" fmla="*/ 20633940 h 26029887"/>
              <a:gd name="connsiteX98" fmla="*/ 10403464 w 17990796"/>
              <a:gd name="connsiteY98" fmla="*/ 20351657 h 26029887"/>
              <a:gd name="connsiteX99" fmla="*/ 10622570 w 17990796"/>
              <a:gd name="connsiteY99" fmla="*/ 20066575 h 26029887"/>
              <a:gd name="connsiteX100" fmla="*/ 10203083 w 17990796"/>
              <a:gd name="connsiteY100" fmla="*/ 20096150 h 26029887"/>
              <a:gd name="connsiteX101" fmla="*/ 9832424 w 17990796"/>
              <a:gd name="connsiteY101" fmla="*/ 20286906 h 26029887"/>
              <a:gd name="connsiteX102" fmla="*/ 9208532 w 17990796"/>
              <a:gd name="connsiteY102" fmla="*/ 20355157 h 26029887"/>
              <a:gd name="connsiteX103" fmla="*/ 9090929 w 17990796"/>
              <a:gd name="connsiteY103" fmla="*/ 20426560 h 26029887"/>
              <a:gd name="connsiteX104" fmla="*/ 8884773 w 17990796"/>
              <a:gd name="connsiteY104" fmla="*/ 20370033 h 26029887"/>
              <a:gd name="connsiteX105" fmla="*/ 8703992 w 17990796"/>
              <a:gd name="connsiteY105" fmla="*/ 20537688 h 26029887"/>
              <a:gd name="connsiteX106" fmla="*/ 8556288 w 17990796"/>
              <a:gd name="connsiteY106" fmla="*/ 20702016 h 26029887"/>
              <a:gd name="connsiteX107" fmla="*/ 8422059 w 17990796"/>
              <a:gd name="connsiteY107" fmla="*/ 20638840 h 26029887"/>
              <a:gd name="connsiteX108" fmla="*/ 8285906 w 17990796"/>
              <a:gd name="connsiteY108" fmla="*/ 20833094 h 26029887"/>
              <a:gd name="connsiteX109" fmla="*/ 8088500 w 17990796"/>
              <a:gd name="connsiteY109" fmla="*/ 20851297 h 26029887"/>
              <a:gd name="connsiteX110" fmla="*/ 7719940 w 17990796"/>
              <a:gd name="connsiteY110" fmla="*/ 21103652 h 26029887"/>
              <a:gd name="connsiteX111" fmla="*/ 7466533 w 17990796"/>
              <a:gd name="connsiteY111" fmla="*/ 21037151 h 26029887"/>
              <a:gd name="connsiteX112" fmla="*/ 7161149 w 17990796"/>
              <a:gd name="connsiteY112" fmla="*/ 21206031 h 26029887"/>
              <a:gd name="connsiteX113" fmla="*/ 6799941 w 17990796"/>
              <a:gd name="connsiteY113" fmla="*/ 21769896 h 26029887"/>
              <a:gd name="connsiteX114" fmla="*/ 6524833 w 17990796"/>
              <a:gd name="connsiteY114" fmla="*/ 21855298 h 26029887"/>
              <a:gd name="connsiteX115" fmla="*/ 6637012 w 17990796"/>
              <a:gd name="connsiteY115" fmla="*/ 21756596 h 26029887"/>
              <a:gd name="connsiteX116" fmla="*/ 6808865 w 17990796"/>
              <a:gd name="connsiteY116" fmla="*/ 21442462 h 26029887"/>
              <a:gd name="connsiteX117" fmla="*/ 6696863 w 17990796"/>
              <a:gd name="connsiteY117" fmla="*/ 21430737 h 26029887"/>
              <a:gd name="connsiteX118" fmla="*/ 6541808 w 17990796"/>
              <a:gd name="connsiteY118" fmla="*/ 21666119 h 26029887"/>
              <a:gd name="connsiteX119" fmla="*/ 6208075 w 17990796"/>
              <a:gd name="connsiteY119" fmla="*/ 21769897 h 26029887"/>
              <a:gd name="connsiteX120" fmla="*/ 6169923 w 17990796"/>
              <a:gd name="connsiteY120" fmla="*/ 21870347 h 26029887"/>
              <a:gd name="connsiteX121" fmla="*/ 6145247 w 17990796"/>
              <a:gd name="connsiteY121" fmla="*/ 22061103 h 26029887"/>
              <a:gd name="connsiteX122" fmla="*/ 6025195 w 17990796"/>
              <a:gd name="connsiteY122" fmla="*/ 22115706 h 26029887"/>
              <a:gd name="connsiteX123" fmla="*/ 5912142 w 17990796"/>
              <a:gd name="connsiteY123" fmla="*/ 22052529 h 26029887"/>
              <a:gd name="connsiteX124" fmla="*/ 6005244 w 17990796"/>
              <a:gd name="connsiteY124" fmla="*/ 21919526 h 26029887"/>
              <a:gd name="connsiteX125" fmla="*/ 5987568 w 17990796"/>
              <a:gd name="connsiteY125" fmla="*/ 21863696 h 26029887"/>
              <a:gd name="connsiteX126" fmla="*/ 5842315 w 17990796"/>
              <a:gd name="connsiteY126" fmla="*/ 21896250 h 26029887"/>
              <a:gd name="connsiteX127" fmla="*/ 5700385 w 17990796"/>
              <a:gd name="connsiteY127" fmla="*/ 21750819 h 26029887"/>
              <a:gd name="connsiteX128" fmla="*/ 5649460 w 17990796"/>
              <a:gd name="connsiteY128" fmla="*/ 21789847 h 26029887"/>
              <a:gd name="connsiteX129" fmla="*/ 5630558 w 17990796"/>
              <a:gd name="connsiteY129" fmla="*/ 21895375 h 26029887"/>
              <a:gd name="connsiteX130" fmla="*/ 5170996 w 17990796"/>
              <a:gd name="connsiteY130" fmla="*/ 21823971 h 26029887"/>
              <a:gd name="connsiteX131" fmla="*/ 5044817 w 17990796"/>
              <a:gd name="connsiteY131" fmla="*/ 22051303 h 26029887"/>
              <a:gd name="connsiteX132" fmla="*/ 4954516 w 17990796"/>
              <a:gd name="connsiteY132" fmla="*/ 22032579 h 26029887"/>
              <a:gd name="connsiteX133" fmla="*/ 4817661 w 17990796"/>
              <a:gd name="connsiteY133" fmla="*/ 21966601 h 26029887"/>
              <a:gd name="connsiteX134" fmla="*/ 4321872 w 17990796"/>
              <a:gd name="connsiteY134" fmla="*/ 22009827 h 26029887"/>
              <a:gd name="connsiteX135" fmla="*/ 3946662 w 17990796"/>
              <a:gd name="connsiteY135" fmla="*/ 22031528 h 26029887"/>
              <a:gd name="connsiteX136" fmla="*/ 3597879 w 17990796"/>
              <a:gd name="connsiteY136" fmla="*/ 21793172 h 26029887"/>
              <a:gd name="connsiteX137" fmla="*/ 3280594 w 17990796"/>
              <a:gd name="connsiteY137" fmla="*/ 21754144 h 26029887"/>
              <a:gd name="connsiteX138" fmla="*/ 3541176 w 17990796"/>
              <a:gd name="connsiteY138" fmla="*/ 21626392 h 26029887"/>
              <a:gd name="connsiteX139" fmla="*/ 3248744 w 17990796"/>
              <a:gd name="connsiteY139" fmla="*/ 21500564 h 26029887"/>
              <a:gd name="connsiteX140" fmla="*/ 3108039 w 17990796"/>
              <a:gd name="connsiteY140" fmla="*/ 21422162 h 26029887"/>
              <a:gd name="connsiteX141" fmla="*/ 3340445 w 17990796"/>
              <a:gd name="connsiteY141" fmla="*/ 21359159 h 26029887"/>
              <a:gd name="connsiteX142" fmla="*/ 3564628 w 17990796"/>
              <a:gd name="connsiteY142" fmla="*/ 21530490 h 26029887"/>
              <a:gd name="connsiteX143" fmla="*/ 3755382 w 17990796"/>
              <a:gd name="connsiteY143" fmla="*/ 21508615 h 26029887"/>
              <a:gd name="connsiteX144" fmla="*/ 3916387 w 17990796"/>
              <a:gd name="connsiteY144" fmla="*/ 21405711 h 26029887"/>
              <a:gd name="connsiteX145" fmla="*/ 3539776 w 17990796"/>
              <a:gd name="connsiteY145" fmla="*/ 21296158 h 26029887"/>
              <a:gd name="connsiteX146" fmla="*/ 2759605 w 17990796"/>
              <a:gd name="connsiteY146" fmla="*/ 21274633 h 26029887"/>
              <a:gd name="connsiteX147" fmla="*/ 2371269 w 17990796"/>
              <a:gd name="connsiteY147" fmla="*/ 21509665 h 26029887"/>
              <a:gd name="connsiteX148" fmla="*/ 2132037 w 17990796"/>
              <a:gd name="connsiteY148" fmla="*/ 21928450 h 26029887"/>
              <a:gd name="connsiteX149" fmla="*/ 1851680 w 17990796"/>
              <a:gd name="connsiteY149" fmla="*/ 21722645 h 26029887"/>
              <a:gd name="connsiteX150" fmla="*/ 2016184 w 17990796"/>
              <a:gd name="connsiteY150" fmla="*/ 22105905 h 26029887"/>
              <a:gd name="connsiteX151" fmla="*/ 1456869 w 17990796"/>
              <a:gd name="connsiteY151" fmla="*/ 22675194 h 26029887"/>
              <a:gd name="connsiteX152" fmla="*/ 1261038 w 17990796"/>
              <a:gd name="connsiteY152" fmla="*/ 22934028 h 26029887"/>
              <a:gd name="connsiteX153" fmla="*/ 1320715 w 17990796"/>
              <a:gd name="connsiteY153" fmla="*/ 23131433 h 26029887"/>
              <a:gd name="connsiteX154" fmla="*/ 1244412 w 17990796"/>
              <a:gd name="connsiteY154" fmla="*/ 23292436 h 26029887"/>
              <a:gd name="connsiteX155" fmla="*/ 1267514 w 17990796"/>
              <a:gd name="connsiteY155" fmla="*/ 23667472 h 26029887"/>
              <a:gd name="connsiteX156" fmla="*/ 905954 w 17990796"/>
              <a:gd name="connsiteY156" fmla="*/ 23894979 h 26029887"/>
              <a:gd name="connsiteX157" fmla="*/ 588671 w 17990796"/>
              <a:gd name="connsiteY157" fmla="*/ 23987732 h 26029887"/>
              <a:gd name="connsiteX158" fmla="*/ 572046 w 17990796"/>
              <a:gd name="connsiteY158" fmla="*/ 23598697 h 26029887"/>
              <a:gd name="connsiteX159" fmla="*/ 495569 w 17990796"/>
              <a:gd name="connsiteY159" fmla="*/ 23538845 h 26029887"/>
              <a:gd name="connsiteX160" fmla="*/ 468967 w 17990796"/>
              <a:gd name="connsiteY160" fmla="*/ 23907930 h 26029887"/>
              <a:gd name="connsiteX161" fmla="*/ 300087 w 17990796"/>
              <a:gd name="connsiteY161" fmla="*/ 24185137 h 26029887"/>
              <a:gd name="connsiteX162" fmla="*/ 352589 w 17990796"/>
              <a:gd name="connsiteY162" fmla="*/ 24197214 h 26029887"/>
              <a:gd name="connsiteX163" fmla="*/ 575370 w 17990796"/>
              <a:gd name="connsiteY163" fmla="*/ 24067534 h 26029887"/>
              <a:gd name="connsiteX164" fmla="*/ 39680 w 17990796"/>
              <a:gd name="connsiteY164" fmla="*/ 24761252 h 26029887"/>
              <a:gd name="connsiteX165" fmla="*/ 39680 w 17990796"/>
              <a:gd name="connsiteY165" fmla="*/ 5029463 h 26029887"/>
              <a:gd name="connsiteX166" fmla="*/ 87807 w 17990796"/>
              <a:gd name="connsiteY166" fmla="*/ 5077589 h 26029887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75617 w 17991043"/>
              <a:gd name="connsiteY163" fmla="*/ 24067534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25741 w 17991043"/>
              <a:gd name="connsiteY163" fmla="*/ 24064209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51357 w 17963458"/>
              <a:gd name="connsiteY164" fmla="*/ 24107437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48032 w 17963458"/>
              <a:gd name="connsiteY164" fmla="*/ 24100786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2699"/>
              <a:gd name="connsiteX1" fmla="*/ 421141 w 17963458"/>
              <a:gd name="connsiteY1" fmla="*/ 5273022 h 26172699"/>
              <a:gd name="connsiteX2" fmla="*/ 342272 w 17963458"/>
              <a:gd name="connsiteY2" fmla="*/ 4964501 h 26172699"/>
              <a:gd name="connsiteX3" fmla="*/ 156721 w 17963458"/>
              <a:gd name="connsiteY3" fmla="*/ 4775473 h 26172699"/>
              <a:gd name="connsiteX4" fmla="*/ 24969 w 17963458"/>
              <a:gd name="connsiteY4" fmla="*/ 4714721 h 26172699"/>
              <a:gd name="connsiteX5" fmla="*/ 56260 w 17963458"/>
              <a:gd name="connsiteY5" fmla="*/ 4544357 h 26172699"/>
              <a:gd name="connsiteX6" fmla="*/ 108595 w 17963458"/>
              <a:gd name="connsiteY6" fmla="*/ 4500073 h 26172699"/>
              <a:gd name="connsiteX7" fmla="*/ 177948 w 17963458"/>
              <a:gd name="connsiteY7" fmla="*/ 4405285 h 26172699"/>
              <a:gd name="connsiteX8" fmla="*/ 193868 w 17963458"/>
              <a:gd name="connsiteY8" fmla="*/ 4262919 h 26172699"/>
              <a:gd name="connsiteX9" fmla="*/ 160564 w 17963458"/>
              <a:gd name="connsiteY9" fmla="*/ 4102803 h 26172699"/>
              <a:gd name="connsiteX10" fmla="*/ 181425 w 17963458"/>
              <a:gd name="connsiteY10" fmla="*/ 3953300 h 26172699"/>
              <a:gd name="connsiteX11" fmla="*/ 183438 w 17963458"/>
              <a:gd name="connsiteY11" fmla="*/ 3812947 h 26172699"/>
              <a:gd name="connsiteX12" fmla="*/ 87551 w 17963458"/>
              <a:gd name="connsiteY12" fmla="*/ 3716877 h 26172699"/>
              <a:gd name="connsiteX13" fmla="*/ 12342 w 17963458"/>
              <a:gd name="connsiteY13" fmla="*/ 3681926 h 26172699"/>
              <a:gd name="connsiteX14" fmla="*/ 26249 w 17963458"/>
              <a:gd name="connsiteY14" fmla="*/ 2951980 h 26172699"/>
              <a:gd name="connsiteX15" fmla="*/ 56260 w 17963458"/>
              <a:gd name="connsiteY15" fmla="*/ 2941549 h 26172699"/>
              <a:gd name="connsiteX16" fmla="*/ 216193 w 17963458"/>
              <a:gd name="connsiteY16" fmla="*/ 2958933 h 26172699"/>
              <a:gd name="connsiteX17" fmla="*/ 289206 w 17963458"/>
              <a:gd name="connsiteY17" fmla="*/ 2757279 h 26172699"/>
              <a:gd name="connsiteX18" fmla="*/ 352154 w 17963458"/>
              <a:gd name="connsiteY18" fmla="*/ 2413990 h 26172699"/>
              <a:gd name="connsiteX19" fmla="*/ 661773 w 17963458"/>
              <a:gd name="connsiteY19" fmla="*/ 2375013 h 26172699"/>
              <a:gd name="connsiteX20" fmla="*/ 1088871 w 17963458"/>
              <a:gd name="connsiteY20" fmla="*/ 2319201 h 26172699"/>
              <a:gd name="connsiteX21" fmla="*/ 1502428 w 17963458"/>
              <a:gd name="connsiteY21" fmla="*/ 2326887 h 26172699"/>
              <a:gd name="connsiteX22" fmla="*/ 1735557 w 17963458"/>
              <a:gd name="connsiteY22" fmla="*/ 2447843 h 26172699"/>
              <a:gd name="connsiteX23" fmla="*/ 1940872 w 17963458"/>
              <a:gd name="connsiteY23" fmla="*/ 2458456 h 26172699"/>
              <a:gd name="connsiteX24" fmla="*/ 1961550 w 17963458"/>
              <a:gd name="connsiteY24" fmla="*/ 2340062 h 26172699"/>
              <a:gd name="connsiteX25" fmla="*/ 1569768 w 17963458"/>
              <a:gd name="connsiteY25" fmla="*/ 1950660 h 26172699"/>
              <a:gd name="connsiteX26" fmla="*/ 1083381 w 17963458"/>
              <a:gd name="connsiteY26" fmla="*/ 1920466 h 26172699"/>
              <a:gd name="connsiteX27" fmla="*/ 915031 w 17963458"/>
              <a:gd name="connsiteY27" fmla="*/ 1773343 h 26172699"/>
              <a:gd name="connsiteX28" fmla="*/ 1167374 w 17963458"/>
              <a:gd name="connsiteY28" fmla="*/ 1756873 h 26172699"/>
              <a:gd name="connsiteX29" fmla="*/ 2279585 w 17963458"/>
              <a:gd name="connsiteY29" fmla="*/ 1741319 h 26172699"/>
              <a:gd name="connsiteX30" fmla="*/ 2413534 w 17963458"/>
              <a:gd name="connsiteY30" fmla="*/ 1752482 h 26172699"/>
              <a:gd name="connsiteX31" fmla="*/ 2552606 w 17963458"/>
              <a:gd name="connsiteY31" fmla="*/ 2237039 h 26172699"/>
              <a:gd name="connsiteX32" fmla="*/ 2772560 w 17963458"/>
              <a:gd name="connsiteY32" fmla="*/ 2136577 h 26172699"/>
              <a:gd name="connsiteX33" fmla="*/ 2863140 w 17963458"/>
              <a:gd name="connsiteY33" fmla="*/ 1962187 h 26172699"/>
              <a:gd name="connsiteX34" fmla="*/ 3004591 w 17963458"/>
              <a:gd name="connsiteY34" fmla="*/ 1915892 h 26172699"/>
              <a:gd name="connsiteX35" fmla="*/ 3199293 w 17963458"/>
              <a:gd name="connsiteY35" fmla="*/ 1929799 h 26172699"/>
              <a:gd name="connsiteX36" fmla="*/ 3282736 w 17963458"/>
              <a:gd name="connsiteY36" fmla="*/ 2072348 h 26172699"/>
              <a:gd name="connsiteX37" fmla="*/ 3400947 w 17963458"/>
              <a:gd name="connsiteY37" fmla="*/ 2020196 h 26172699"/>
              <a:gd name="connsiteX38" fmla="*/ 3619986 w 17963458"/>
              <a:gd name="connsiteY38" fmla="*/ 1881124 h 26172699"/>
              <a:gd name="connsiteX39" fmla="*/ 3713860 w 17963458"/>
              <a:gd name="connsiteY39" fmla="*/ 1769866 h 26172699"/>
              <a:gd name="connsiteX40" fmla="*/ 3859520 w 17963458"/>
              <a:gd name="connsiteY40" fmla="*/ 1715152 h 26172699"/>
              <a:gd name="connsiteX41" fmla="*/ 17963458 w 17963458"/>
              <a:gd name="connsiteY41" fmla="*/ 1756873 h 26172699"/>
              <a:gd name="connsiteX42" fmla="*/ 17940331 w 17963458"/>
              <a:gd name="connsiteY42" fmla="*/ 25328142 h 26172699"/>
              <a:gd name="connsiteX43" fmla="*/ 12203302 w 17963458"/>
              <a:gd name="connsiteY43" fmla="*/ 25388146 h 26172699"/>
              <a:gd name="connsiteX44" fmla="*/ 11576409 w 17963458"/>
              <a:gd name="connsiteY44" fmla="*/ 25417520 h 26172699"/>
              <a:gd name="connsiteX45" fmla="*/ 11081395 w 17963458"/>
              <a:gd name="connsiteY45" fmla="*/ 24953758 h 26172699"/>
              <a:gd name="connsiteX46" fmla="*/ 10600132 w 17963458"/>
              <a:gd name="connsiteY46" fmla="*/ 24568747 h 26172699"/>
              <a:gd name="connsiteX47" fmla="*/ 10166995 w 17963458"/>
              <a:gd name="connsiteY47" fmla="*/ 24279989 h 26172699"/>
              <a:gd name="connsiteX48" fmla="*/ 9781984 w 17963458"/>
              <a:gd name="connsiteY48" fmla="*/ 24231863 h 26172699"/>
              <a:gd name="connsiteX49" fmla="*/ 9589479 w 17963458"/>
              <a:gd name="connsiteY49" fmla="*/ 23991231 h 26172699"/>
              <a:gd name="connsiteX50" fmla="*/ 9425325 w 17963458"/>
              <a:gd name="connsiteY50" fmla="*/ 23793826 h 26172699"/>
              <a:gd name="connsiteX51" fmla="*/ 9183294 w 17963458"/>
              <a:gd name="connsiteY51" fmla="*/ 23811502 h 26172699"/>
              <a:gd name="connsiteX52" fmla="*/ 8937061 w 17963458"/>
              <a:gd name="connsiteY52" fmla="*/ 23690748 h 26172699"/>
              <a:gd name="connsiteX53" fmla="*/ 8884210 w 17963458"/>
              <a:gd name="connsiteY53" fmla="*/ 23407066 h 26172699"/>
              <a:gd name="connsiteX54" fmla="*/ 8614703 w 17963458"/>
              <a:gd name="connsiteY54" fmla="*/ 23272838 h 26172699"/>
              <a:gd name="connsiteX55" fmla="*/ 8734407 w 17963458"/>
              <a:gd name="connsiteY55" fmla="*/ 23209661 h 26172699"/>
              <a:gd name="connsiteX56" fmla="*/ 8697831 w 17963458"/>
              <a:gd name="connsiteY56" fmla="*/ 23156460 h 26172699"/>
              <a:gd name="connsiteX57" fmla="*/ 8534901 w 17963458"/>
              <a:gd name="connsiteY57" fmla="*/ 23153134 h 26172699"/>
              <a:gd name="connsiteX58" fmla="*/ 8465949 w 17963458"/>
              <a:gd name="connsiteY58" fmla="*/ 23244486 h 26172699"/>
              <a:gd name="connsiteX59" fmla="*/ 8069213 w 17963458"/>
              <a:gd name="connsiteY59" fmla="*/ 23244486 h 26172699"/>
              <a:gd name="connsiteX60" fmla="*/ 8052763 w 17963458"/>
              <a:gd name="connsiteY60" fmla="*/ 23183060 h 26172699"/>
              <a:gd name="connsiteX61" fmla="*/ 8217267 w 17963458"/>
              <a:gd name="connsiteY61" fmla="*/ 23023631 h 26172699"/>
              <a:gd name="connsiteX62" fmla="*/ 8469098 w 17963458"/>
              <a:gd name="connsiteY62" fmla="*/ 23028704 h 26172699"/>
              <a:gd name="connsiteX63" fmla="*/ 8501650 w 17963458"/>
              <a:gd name="connsiteY63" fmla="*/ 22927028 h 26172699"/>
              <a:gd name="connsiteX64" fmla="*/ 8288494 w 17963458"/>
              <a:gd name="connsiteY64" fmla="*/ 22889401 h 26172699"/>
              <a:gd name="connsiteX65" fmla="*/ 8328746 w 17963458"/>
              <a:gd name="connsiteY65" fmla="*/ 22784049 h 26172699"/>
              <a:gd name="connsiteX66" fmla="*/ 8530700 w 17963458"/>
              <a:gd name="connsiteY66" fmla="*/ 22783174 h 26172699"/>
              <a:gd name="connsiteX67" fmla="*/ 8677880 w 17963458"/>
              <a:gd name="connsiteY67" fmla="*/ 22837251 h 26172699"/>
              <a:gd name="connsiteX68" fmla="*/ 8837484 w 17963458"/>
              <a:gd name="connsiteY68" fmla="*/ 22963604 h 26172699"/>
              <a:gd name="connsiteX69" fmla="*/ 9048539 w 17963458"/>
              <a:gd name="connsiteY69" fmla="*/ 22718244 h 26172699"/>
              <a:gd name="connsiteX70" fmla="*/ 9048189 w 17963458"/>
              <a:gd name="connsiteY70" fmla="*/ 22403763 h 26172699"/>
              <a:gd name="connsiteX71" fmla="*/ 9329598 w 17963458"/>
              <a:gd name="connsiteY71" fmla="*/ 22072480 h 26172699"/>
              <a:gd name="connsiteX72" fmla="*/ 9336248 w 17963458"/>
              <a:gd name="connsiteY72" fmla="*/ 21856349 h 26172699"/>
              <a:gd name="connsiteX73" fmla="*/ 9383674 w 17963458"/>
              <a:gd name="connsiteY73" fmla="*/ 21782146 h 26172699"/>
              <a:gd name="connsiteX74" fmla="*/ 9469252 w 17963458"/>
              <a:gd name="connsiteY74" fmla="*/ 21886275 h 26172699"/>
              <a:gd name="connsiteX75" fmla="*/ 9489202 w 17963458"/>
              <a:gd name="connsiteY75" fmla="*/ 22132332 h 26172699"/>
              <a:gd name="connsiteX76" fmla="*/ 9552728 w 17963458"/>
              <a:gd name="connsiteY76" fmla="*/ 22222284 h 26172699"/>
              <a:gd name="connsiteX77" fmla="*/ 9605581 w 17963458"/>
              <a:gd name="connsiteY77" fmla="*/ 22119031 h 26172699"/>
              <a:gd name="connsiteX78" fmla="*/ 9625531 w 17963458"/>
              <a:gd name="connsiteY78" fmla="*/ 21899575 h 26172699"/>
              <a:gd name="connsiteX79" fmla="*/ 9538028 w 17963458"/>
              <a:gd name="connsiteY79" fmla="*/ 21611516 h 26172699"/>
              <a:gd name="connsiteX80" fmla="*/ 9625531 w 17963458"/>
              <a:gd name="connsiteY80" fmla="*/ 21623593 h 26172699"/>
              <a:gd name="connsiteX81" fmla="*/ 9886462 w 17963458"/>
              <a:gd name="connsiteY81" fmla="*/ 21747494 h 26172699"/>
              <a:gd name="connsiteX82" fmla="*/ 9818386 w 17963458"/>
              <a:gd name="connsiteY82" fmla="*/ 21587017 h 26172699"/>
              <a:gd name="connsiteX83" fmla="*/ 9708658 w 17963458"/>
              <a:gd name="connsiteY83" fmla="*/ 21497239 h 26172699"/>
              <a:gd name="connsiteX84" fmla="*/ 9617655 w 17963458"/>
              <a:gd name="connsiteY84" fmla="*/ 21563567 h 26172699"/>
              <a:gd name="connsiteX85" fmla="*/ 9485877 w 17963458"/>
              <a:gd name="connsiteY85" fmla="*/ 21430737 h 26172699"/>
              <a:gd name="connsiteX86" fmla="*/ 9259420 w 17963458"/>
              <a:gd name="connsiteY86" fmla="*/ 21341310 h 26172699"/>
              <a:gd name="connsiteX87" fmla="*/ 9130093 w 17963458"/>
              <a:gd name="connsiteY87" fmla="*/ 21184681 h 26172699"/>
              <a:gd name="connsiteX88" fmla="*/ 8997089 w 17963458"/>
              <a:gd name="connsiteY88" fmla="*/ 21055002 h 26172699"/>
              <a:gd name="connsiteX89" fmla="*/ 8975387 w 17963458"/>
              <a:gd name="connsiteY89" fmla="*/ 20950873 h 26172699"/>
              <a:gd name="connsiteX90" fmla="*/ 9110142 w 17963458"/>
              <a:gd name="connsiteY90" fmla="*/ 20925324 h 26172699"/>
              <a:gd name="connsiteX91" fmla="*/ 9332923 w 17963458"/>
              <a:gd name="connsiteY91" fmla="*/ 21011776 h 26172699"/>
              <a:gd name="connsiteX92" fmla="*/ 9359524 w 17963458"/>
              <a:gd name="connsiteY92" fmla="*/ 20915348 h 26172699"/>
              <a:gd name="connsiteX93" fmla="*/ 9509677 w 17963458"/>
              <a:gd name="connsiteY93" fmla="*/ 20826444 h 26172699"/>
              <a:gd name="connsiteX94" fmla="*/ 9743658 w 17963458"/>
              <a:gd name="connsiteY94" fmla="*/ 20982547 h 26172699"/>
              <a:gd name="connsiteX95" fmla="*/ 9821711 w 17963458"/>
              <a:gd name="connsiteY95" fmla="*/ 20882097 h 26172699"/>
              <a:gd name="connsiteX96" fmla="*/ 9688708 w 17963458"/>
              <a:gd name="connsiteY96" fmla="*/ 20835547 h 26172699"/>
              <a:gd name="connsiteX97" fmla="*/ 9718983 w 17963458"/>
              <a:gd name="connsiteY97" fmla="*/ 20633940 h 26172699"/>
              <a:gd name="connsiteX98" fmla="*/ 10376126 w 17963458"/>
              <a:gd name="connsiteY98" fmla="*/ 20351657 h 26172699"/>
              <a:gd name="connsiteX99" fmla="*/ 10595232 w 17963458"/>
              <a:gd name="connsiteY99" fmla="*/ 20066575 h 26172699"/>
              <a:gd name="connsiteX100" fmla="*/ 10175745 w 17963458"/>
              <a:gd name="connsiteY100" fmla="*/ 20096150 h 26172699"/>
              <a:gd name="connsiteX101" fmla="*/ 9805086 w 17963458"/>
              <a:gd name="connsiteY101" fmla="*/ 20286906 h 26172699"/>
              <a:gd name="connsiteX102" fmla="*/ 9181194 w 17963458"/>
              <a:gd name="connsiteY102" fmla="*/ 20355157 h 26172699"/>
              <a:gd name="connsiteX103" fmla="*/ 9063591 w 17963458"/>
              <a:gd name="connsiteY103" fmla="*/ 20426560 h 26172699"/>
              <a:gd name="connsiteX104" fmla="*/ 8857435 w 17963458"/>
              <a:gd name="connsiteY104" fmla="*/ 20370033 h 26172699"/>
              <a:gd name="connsiteX105" fmla="*/ 8676654 w 17963458"/>
              <a:gd name="connsiteY105" fmla="*/ 20537688 h 26172699"/>
              <a:gd name="connsiteX106" fmla="*/ 8528950 w 17963458"/>
              <a:gd name="connsiteY106" fmla="*/ 20702016 h 26172699"/>
              <a:gd name="connsiteX107" fmla="*/ 8394721 w 17963458"/>
              <a:gd name="connsiteY107" fmla="*/ 20638840 h 26172699"/>
              <a:gd name="connsiteX108" fmla="*/ 8258568 w 17963458"/>
              <a:gd name="connsiteY108" fmla="*/ 20833094 h 26172699"/>
              <a:gd name="connsiteX109" fmla="*/ 8061162 w 17963458"/>
              <a:gd name="connsiteY109" fmla="*/ 20851297 h 26172699"/>
              <a:gd name="connsiteX110" fmla="*/ 7692602 w 17963458"/>
              <a:gd name="connsiteY110" fmla="*/ 21103652 h 26172699"/>
              <a:gd name="connsiteX111" fmla="*/ 7439195 w 17963458"/>
              <a:gd name="connsiteY111" fmla="*/ 21037151 h 26172699"/>
              <a:gd name="connsiteX112" fmla="*/ 7133811 w 17963458"/>
              <a:gd name="connsiteY112" fmla="*/ 21206031 h 26172699"/>
              <a:gd name="connsiteX113" fmla="*/ 6772603 w 17963458"/>
              <a:gd name="connsiteY113" fmla="*/ 21769896 h 26172699"/>
              <a:gd name="connsiteX114" fmla="*/ 6497495 w 17963458"/>
              <a:gd name="connsiteY114" fmla="*/ 21855298 h 26172699"/>
              <a:gd name="connsiteX115" fmla="*/ 6609674 w 17963458"/>
              <a:gd name="connsiteY115" fmla="*/ 21756596 h 26172699"/>
              <a:gd name="connsiteX116" fmla="*/ 6781527 w 17963458"/>
              <a:gd name="connsiteY116" fmla="*/ 21442462 h 26172699"/>
              <a:gd name="connsiteX117" fmla="*/ 6669525 w 17963458"/>
              <a:gd name="connsiteY117" fmla="*/ 21430737 h 26172699"/>
              <a:gd name="connsiteX118" fmla="*/ 6514470 w 17963458"/>
              <a:gd name="connsiteY118" fmla="*/ 21666119 h 26172699"/>
              <a:gd name="connsiteX119" fmla="*/ 6180737 w 17963458"/>
              <a:gd name="connsiteY119" fmla="*/ 21769897 h 26172699"/>
              <a:gd name="connsiteX120" fmla="*/ 6142585 w 17963458"/>
              <a:gd name="connsiteY120" fmla="*/ 21870347 h 26172699"/>
              <a:gd name="connsiteX121" fmla="*/ 6117909 w 17963458"/>
              <a:gd name="connsiteY121" fmla="*/ 22061103 h 26172699"/>
              <a:gd name="connsiteX122" fmla="*/ 5997857 w 17963458"/>
              <a:gd name="connsiteY122" fmla="*/ 22115706 h 26172699"/>
              <a:gd name="connsiteX123" fmla="*/ 5884804 w 17963458"/>
              <a:gd name="connsiteY123" fmla="*/ 22052529 h 26172699"/>
              <a:gd name="connsiteX124" fmla="*/ 5977906 w 17963458"/>
              <a:gd name="connsiteY124" fmla="*/ 21919526 h 26172699"/>
              <a:gd name="connsiteX125" fmla="*/ 5960230 w 17963458"/>
              <a:gd name="connsiteY125" fmla="*/ 21863696 h 26172699"/>
              <a:gd name="connsiteX126" fmla="*/ 5814977 w 17963458"/>
              <a:gd name="connsiteY126" fmla="*/ 21896250 h 26172699"/>
              <a:gd name="connsiteX127" fmla="*/ 5673047 w 17963458"/>
              <a:gd name="connsiteY127" fmla="*/ 21750819 h 26172699"/>
              <a:gd name="connsiteX128" fmla="*/ 5622122 w 17963458"/>
              <a:gd name="connsiteY128" fmla="*/ 21789847 h 26172699"/>
              <a:gd name="connsiteX129" fmla="*/ 5603220 w 17963458"/>
              <a:gd name="connsiteY129" fmla="*/ 21895375 h 26172699"/>
              <a:gd name="connsiteX130" fmla="*/ 5143658 w 17963458"/>
              <a:gd name="connsiteY130" fmla="*/ 21823971 h 26172699"/>
              <a:gd name="connsiteX131" fmla="*/ 5017479 w 17963458"/>
              <a:gd name="connsiteY131" fmla="*/ 22051303 h 26172699"/>
              <a:gd name="connsiteX132" fmla="*/ 4927178 w 17963458"/>
              <a:gd name="connsiteY132" fmla="*/ 22032579 h 26172699"/>
              <a:gd name="connsiteX133" fmla="*/ 4790323 w 17963458"/>
              <a:gd name="connsiteY133" fmla="*/ 21966601 h 26172699"/>
              <a:gd name="connsiteX134" fmla="*/ 4294534 w 17963458"/>
              <a:gd name="connsiteY134" fmla="*/ 22009827 h 26172699"/>
              <a:gd name="connsiteX135" fmla="*/ 3919324 w 17963458"/>
              <a:gd name="connsiteY135" fmla="*/ 22031528 h 26172699"/>
              <a:gd name="connsiteX136" fmla="*/ 3570541 w 17963458"/>
              <a:gd name="connsiteY136" fmla="*/ 21793172 h 26172699"/>
              <a:gd name="connsiteX137" fmla="*/ 3253256 w 17963458"/>
              <a:gd name="connsiteY137" fmla="*/ 21754144 h 26172699"/>
              <a:gd name="connsiteX138" fmla="*/ 3513838 w 17963458"/>
              <a:gd name="connsiteY138" fmla="*/ 21626392 h 26172699"/>
              <a:gd name="connsiteX139" fmla="*/ 3221406 w 17963458"/>
              <a:gd name="connsiteY139" fmla="*/ 21500564 h 26172699"/>
              <a:gd name="connsiteX140" fmla="*/ 3080701 w 17963458"/>
              <a:gd name="connsiteY140" fmla="*/ 21422162 h 26172699"/>
              <a:gd name="connsiteX141" fmla="*/ 3313107 w 17963458"/>
              <a:gd name="connsiteY141" fmla="*/ 21359159 h 26172699"/>
              <a:gd name="connsiteX142" fmla="*/ 3537290 w 17963458"/>
              <a:gd name="connsiteY142" fmla="*/ 21530490 h 26172699"/>
              <a:gd name="connsiteX143" fmla="*/ 3728044 w 17963458"/>
              <a:gd name="connsiteY143" fmla="*/ 21508615 h 26172699"/>
              <a:gd name="connsiteX144" fmla="*/ 3889049 w 17963458"/>
              <a:gd name="connsiteY144" fmla="*/ 21405711 h 26172699"/>
              <a:gd name="connsiteX145" fmla="*/ 3512438 w 17963458"/>
              <a:gd name="connsiteY145" fmla="*/ 21296158 h 26172699"/>
              <a:gd name="connsiteX146" fmla="*/ 2732267 w 17963458"/>
              <a:gd name="connsiteY146" fmla="*/ 21274633 h 26172699"/>
              <a:gd name="connsiteX147" fmla="*/ 2343931 w 17963458"/>
              <a:gd name="connsiteY147" fmla="*/ 21509665 h 26172699"/>
              <a:gd name="connsiteX148" fmla="*/ 2104699 w 17963458"/>
              <a:gd name="connsiteY148" fmla="*/ 21928450 h 26172699"/>
              <a:gd name="connsiteX149" fmla="*/ 1824342 w 17963458"/>
              <a:gd name="connsiteY149" fmla="*/ 21722645 h 26172699"/>
              <a:gd name="connsiteX150" fmla="*/ 1988846 w 17963458"/>
              <a:gd name="connsiteY150" fmla="*/ 22105905 h 26172699"/>
              <a:gd name="connsiteX151" fmla="*/ 1429531 w 17963458"/>
              <a:gd name="connsiteY151" fmla="*/ 22675194 h 26172699"/>
              <a:gd name="connsiteX152" fmla="*/ 1233700 w 17963458"/>
              <a:gd name="connsiteY152" fmla="*/ 22934028 h 26172699"/>
              <a:gd name="connsiteX153" fmla="*/ 1293377 w 17963458"/>
              <a:gd name="connsiteY153" fmla="*/ 23131433 h 26172699"/>
              <a:gd name="connsiteX154" fmla="*/ 1217074 w 17963458"/>
              <a:gd name="connsiteY154" fmla="*/ 23292436 h 26172699"/>
              <a:gd name="connsiteX155" fmla="*/ 1240176 w 17963458"/>
              <a:gd name="connsiteY155" fmla="*/ 23667472 h 26172699"/>
              <a:gd name="connsiteX156" fmla="*/ 878616 w 17963458"/>
              <a:gd name="connsiteY156" fmla="*/ 23894979 h 26172699"/>
              <a:gd name="connsiteX157" fmla="*/ 561333 w 17963458"/>
              <a:gd name="connsiteY157" fmla="*/ 23987732 h 26172699"/>
              <a:gd name="connsiteX158" fmla="*/ 544708 w 17963458"/>
              <a:gd name="connsiteY158" fmla="*/ 23598697 h 26172699"/>
              <a:gd name="connsiteX159" fmla="*/ 468231 w 17963458"/>
              <a:gd name="connsiteY159" fmla="*/ 23538845 h 26172699"/>
              <a:gd name="connsiteX160" fmla="*/ 441629 w 17963458"/>
              <a:gd name="connsiteY160" fmla="*/ 23907930 h 26172699"/>
              <a:gd name="connsiteX161" fmla="*/ 272749 w 17963458"/>
              <a:gd name="connsiteY161" fmla="*/ 24185137 h 26172699"/>
              <a:gd name="connsiteX162" fmla="*/ 325251 w 17963458"/>
              <a:gd name="connsiteY162" fmla="*/ 24197214 h 26172699"/>
              <a:gd name="connsiteX163" fmla="*/ 498156 w 17963458"/>
              <a:gd name="connsiteY163" fmla="*/ 24064209 h 26172699"/>
              <a:gd name="connsiteX164" fmla="*/ 548032 w 17963458"/>
              <a:gd name="connsiteY164" fmla="*/ 24100786 h 26172699"/>
              <a:gd name="connsiteX165" fmla="*/ 388428 w 17963458"/>
              <a:gd name="connsiteY165" fmla="*/ 24263716 h 26172699"/>
              <a:gd name="connsiteX166" fmla="*/ 178948 w 17963458"/>
              <a:gd name="connsiteY166" fmla="*/ 24552999 h 26172699"/>
              <a:gd name="connsiteX167" fmla="*/ 12342 w 17963458"/>
              <a:gd name="connsiteY167" fmla="*/ 24761252 h 26172699"/>
              <a:gd name="connsiteX168" fmla="*/ 12342 w 17963458"/>
              <a:gd name="connsiteY168" fmla="*/ 5029463 h 26172699"/>
              <a:gd name="connsiteX169" fmla="*/ 60469 w 17963458"/>
              <a:gd name="connsiteY169" fmla="*/ 5077589 h 26172699"/>
              <a:gd name="connsiteX0" fmla="*/ 54803 w 17957792"/>
              <a:gd name="connsiteY0" fmla="*/ 5077589 h 26432466"/>
              <a:gd name="connsiteX1" fmla="*/ 415475 w 17957792"/>
              <a:gd name="connsiteY1" fmla="*/ 5273022 h 26432466"/>
              <a:gd name="connsiteX2" fmla="*/ 336606 w 17957792"/>
              <a:gd name="connsiteY2" fmla="*/ 4964501 h 26432466"/>
              <a:gd name="connsiteX3" fmla="*/ 151055 w 17957792"/>
              <a:gd name="connsiteY3" fmla="*/ 4775473 h 26432466"/>
              <a:gd name="connsiteX4" fmla="*/ 19303 w 17957792"/>
              <a:gd name="connsiteY4" fmla="*/ 4714721 h 26432466"/>
              <a:gd name="connsiteX5" fmla="*/ 50594 w 17957792"/>
              <a:gd name="connsiteY5" fmla="*/ 4544357 h 26432466"/>
              <a:gd name="connsiteX6" fmla="*/ 102929 w 17957792"/>
              <a:gd name="connsiteY6" fmla="*/ 4500073 h 26432466"/>
              <a:gd name="connsiteX7" fmla="*/ 172282 w 17957792"/>
              <a:gd name="connsiteY7" fmla="*/ 4405285 h 26432466"/>
              <a:gd name="connsiteX8" fmla="*/ 188202 w 17957792"/>
              <a:gd name="connsiteY8" fmla="*/ 4262919 h 26432466"/>
              <a:gd name="connsiteX9" fmla="*/ 154898 w 17957792"/>
              <a:gd name="connsiteY9" fmla="*/ 4102803 h 26432466"/>
              <a:gd name="connsiteX10" fmla="*/ 175759 w 17957792"/>
              <a:gd name="connsiteY10" fmla="*/ 3953300 h 26432466"/>
              <a:gd name="connsiteX11" fmla="*/ 177772 w 17957792"/>
              <a:gd name="connsiteY11" fmla="*/ 3812947 h 26432466"/>
              <a:gd name="connsiteX12" fmla="*/ 81885 w 17957792"/>
              <a:gd name="connsiteY12" fmla="*/ 3716877 h 26432466"/>
              <a:gd name="connsiteX13" fmla="*/ 6676 w 17957792"/>
              <a:gd name="connsiteY13" fmla="*/ 3681926 h 26432466"/>
              <a:gd name="connsiteX14" fmla="*/ 20583 w 17957792"/>
              <a:gd name="connsiteY14" fmla="*/ 2951980 h 26432466"/>
              <a:gd name="connsiteX15" fmla="*/ 50594 w 17957792"/>
              <a:gd name="connsiteY15" fmla="*/ 2941549 h 26432466"/>
              <a:gd name="connsiteX16" fmla="*/ 210527 w 17957792"/>
              <a:gd name="connsiteY16" fmla="*/ 2958933 h 26432466"/>
              <a:gd name="connsiteX17" fmla="*/ 283540 w 17957792"/>
              <a:gd name="connsiteY17" fmla="*/ 2757279 h 26432466"/>
              <a:gd name="connsiteX18" fmla="*/ 346488 w 17957792"/>
              <a:gd name="connsiteY18" fmla="*/ 2413990 h 26432466"/>
              <a:gd name="connsiteX19" fmla="*/ 656107 w 17957792"/>
              <a:gd name="connsiteY19" fmla="*/ 2375013 h 26432466"/>
              <a:gd name="connsiteX20" fmla="*/ 1083205 w 17957792"/>
              <a:gd name="connsiteY20" fmla="*/ 2319201 h 26432466"/>
              <a:gd name="connsiteX21" fmla="*/ 1496762 w 17957792"/>
              <a:gd name="connsiteY21" fmla="*/ 2326887 h 26432466"/>
              <a:gd name="connsiteX22" fmla="*/ 1729891 w 17957792"/>
              <a:gd name="connsiteY22" fmla="*/ 2447843 h 26432466"/>
              <a:gd name="connsiteX23" fmla="*/ 1935206 w 17957792"/>
              <a:gd name="connsiteY23" fmla="*/ 2458456 h 26432466"/>
              <a:gd name="connsiteX24" fmla="*/ 1955884 w 17957792"/>
              <a:gd name="connsiteY24" fmla="*/ 2340062 h 26432466"/>
              <a:gd name="connsiteX25" fmla="*/ 1564102 w 17957792"/>
              <a:gd name="connsiteY25" fmla="*/ 1950660 h 26432466"/>
              <a:gd name="connsiteX26" fmla="*/ 1077715 w 17957792"/>
              <a:gd name="connsiteY26" fmla="*/ 1920466 h 26432466"/>
              <a:gd name="connsiteX27" fmla="*/ 909365 w 17957792"/>
              <a:gd name="connsiteY27" fmla="*/ 1773343 h 26432466"/>
              <a:gd name="connsiteX28" fmla="*/ 1161708 w 17957792"/>
              <a:gd name="connsiteY28" fmla="*/ 1756873 h 26432466"/>
              <a:gd name="connsiteX29" fmla="*/ 2273919 w 17957792"/>
              <a:gd name="connsiteY29" fmla="*/ 1741319 h 26432466"/>
              <a:gd name="connsiteX30" fmla="*/ 2407868 w 17957792"/>
              <a:gd name="connsiteY30" fmla="*/ 1752482 h 26432466"/>
              <a:gd name="connsiteX31" fmla="*/ 2546940 w 17957792"/>
              <a:gd name="connsiteY31" fmla="*/ 2237039 h 26432466"/>
              <a:gd name="connsiteX32" fmla="*/ 2766894 w 17957792"/>
              <a:gd name="connsiteY32" fmla="*/ 2136577 h 26432466"/>
              <a:gd name="connsiteX33" fmla="*/ 2857474 w 17957792"/>
              <a:gd name="connsiteY33" fmla="*/ 1962187 h 26432466"/>
              <a:gd name="connsiteX34" fmla="*/ 2998925 w 17957792"/>
              <a:gd name="connsiteY34" fmla="*/ 1915892 h 26432466"/>
              <a:gd name="connsiteX35" fmla="*/ 3193627 w 17957792"/>
              <a:gd name="connsiteY35" fmla="*/ 1929799 h 26432466"/>
              <a:gd name="connsiteX36" fmla="*/ 3277070 w 17957792"/>
              <a:gd name="connsiteY36" fmla="*/ 2072348 h 26432466"/>
              <a:gd name="connsiteX37" fmla="*/ 3395281 w 17957792"/>
              <a:gd name="connsiteY37" fmla="*/ 2020196 h 26432466"/>
              <a:gd name="connsiteX38" fmla="*/ 3614320 w 17957792"/>
              <a:gd name="connsiteY38" fmla="*/ 1881124 h 26432466"/>
              <a:gd name="connsiteX39" fmla="*/ 3708194 w 17957792"/>
              <a:gd name="connsiteY39" fmla="*/ 1769866 h 26432466"/>
              <a:gd name="connsiteX40" fmla="*/ 3853854 w 17957792"/>
              <a:gd name="connsiteY40" fmla="*/ 1715152 h 26432466"/>
              <a:gd name="connsiteX41" fmla="*/ 17957792 w 17957792"/>
              <a:gd name="connsiteY41" fmla="*/ 1756873 h 26432466"/>
              <a:gd name="connsiteX42" fmla="*/ 17934665 w 17957792"/>
              <a:gd name="connsiteY42" fmla="*/ 25328142 h 26432466"/>
              <a:gd name="connsiteX43" fmla="*/ 12197636 w 17957792"/>
              <a:gd name="connsiteY43" fmla="*/ 25388146 h 26432466"/>
              <a:gd name="connsiteX44" fmla="*/ 11570743 w 17957792"/>
              <a:gd name="connsiteY44" fmla="*/ 25417520 h 26432466"/>
              <a:gd name="connsiteX45" fmla="*/ 11075729 w 17957792"/>
              <a:gd name="connsiteY45" fmla="*/ 24953758 h 26432466"/>
              <a:gd name="connsiteX46" fmla="*/ 10594466 w 17957792"/>
              <a:gd name="connsiteY46" fmla="*/ 24568747 h 26432466"/>
              <a:gd name="connsiteX47" fmla="*/ 10161329 w 17957792"/>
              <a:gd name="connsiteY47" fmla="*/ 24279989 h 26432466"/>
              <a:gd name="connsiteX48" fmla="*/ 9776318 w 17957792"/>
              <a:gd name="connsiteY48" fmla="*/ 24231863 h 26432466"/>
              <a:gd name="connsiteX49" fmla="*/ 9583813 w 17957792"/>
              <a:gd name="connsiteY49" fmla="*/ 23991231 h 26432466"/>
              <a:gd name="connsiteX50" fmla="*/ 9419659 w 17957792"/>
              <a:gd name="connsiteY50" fmla="*/ 23793826 h 26432466"/>
              <a:gd name="connsiteX51" fmla="*/ 9177628 w 17957792"/>
              <a:gd name="connsiteY51" fmla="*/ 23811502 h 26432466"/>
              <a:gd name="connsiteX52" fmla="*/ 8931395 w 17957792"/>
              <a:gd name="connsiteY52" fmla="*/ 23690748 h 26432466"/>
              <a:gd name="connsiteX53" fmla="*/ 8878544 w 17957792"/>
              <a:gd name="connsiteY53" fmla="*/ 23407066 h 26432466"/>
              <a:gd name="connsiteX54" fmla="*/ 8609037 w 17957792"/>
              <a:gd name="connsiteY54" fmla="*/ 23272838 h 26432466"/>
              <a:gd name="connsiteX55" fmla="*/ 8728741 w 17957792"/>
              <a:gd name="connsiteY55" fmla="*/ 23209661 h 26432466"/>
              <a:gd name="connsiteX56" fmla="*/ 8692165 w 17957792"/>
              <a:gd name="connsiteY56" fmla="*/ 23156460 h 26432466"/>
              <a:gd name="connsiteX57" fmla="*/ 8529235 w 17957792"/>
              <a:gd name="connsiteY57" fmla="*/ 23153134 h 26432466"/>
              <a:gd name="connsiteX58" fmla="*/ 8460283 w 17957792"/>
              <a:gd name="connsiteY58" fmla="*/ 23244486 h 26432466"/>
              <a:gd name="connsiteX59" fmla="*/ 8063547 w 17957792"/>
              <a:gd name="connsiteY59" fmla="*/ 23244486 h 26432466"/>
              <a:gd name="connsiteX60" fmla="*/ 8047097 w 17957792"/>
              <a:gd name="connsiteY60" fmla="*/ 23183060 h 26432466"/>
              <a:gd name="connsiteX61" fmla="*/ 8211601 w 17957792"/>
              <a:gd name="connsiteY61" fmla="*/ 23023631 h 26432466"/>
              <a:gd name="connsiteX62" fmla="*/ 8463432 w 17957792"/>
              <a:gd name="connsiteY62" fmla="*/ 23028704 h 26432466"/>
              <a:gd name="connsiteX63" fmla="*/ 8495984 w 17957792"/>
              <a:gd name="connsiteY63" fmla="*/ 22927028 h 26432466"/>
              <a:gd name="connsiteX64" fmla="*/ 8282828 w 17957792"/>
              <a:gd name="connsiteY64" fmla="*/ 22889401 h 26432466"/>
              <a:gd name="connsiteX65" fmla="*/ 8323080 w 17957792"/>
              <a:gd name="connsiteY65" fmla="*/ 22784049 h 26432466"/>
              <a:gd name="connsiteX66" fmla="*/ 8525034 w 17957792"/>
              <a:gd name="connsiteY66" fmla="*/ 22783174 h 26432466"/>
              <a:gd name="connsiteX67" fmla="*/ 8672214 w 17957792"/>
              <a:gd name="connsiteY67" fmla="*/ 22837251 h 26432466"/>
              <a:gd name="connsiteX68" fmla="*/ 8831818 w 17957792"/>
              <a:gd name="connsiteY68" fmla="*/ 22963604 h 26432466"/>
              <a:gd name="connsiteX69" fmla="*/ 9042873 w 17957792"/>
              <a:gd name="connsiteY69" fmla="*/ 22718244 h 26432466"/>
              <a:gd name="connsiteX70" fmla="*/ 9042523 w 17957792"/>
              <a:gd name="connsiteY70" fmla="*/ 22403763 h 26432466"/>
              <a:gd name="connsiteX71" fmla="*/ 9323932 w 17957792"/>
              <a:gd name="connsiteY71" fmla="*/ 22072480 h 26432466"/>
              <a:gd name="connsiteX72" fmla="*/ 9330582 w 17957792"/>
              <a:gd name="connsiteY72" fmla="*/ 21856349 h 26432466"/>
              <a:gd name="connsiteX73" fmla="*/ 9378008 w 17957792"/>
              <a:gd name="connsiteY73" fmla="*/ 21782146 h 26432466"/>
              <a:gd name="connsiteX74" fmla="*/ 9463586 w 17957792"/>
              <a:gd name="connsiteY74" fmla="*/ 21886275 h 26432466"/>
              <a:gd name="connsiteX75" fmla="*/ 9483536 w 17957792"/>
              <a:gd name="connsiteY75" fmla="*/ 22132332 h 26432466"/>
              <a:gd name="connsiteX76" fmla="*/ 9547062 w 17957792"/>
              <a:gd name="connsiteY76" fmla="*/ 22222284 h 26432466"/>
              <a:gd name="connsiteX77" fmla="*/ 9599915 w 17957792"/>
              <a:gd name="connsiteY77" fmla="*/ 22119031 h 26432466"/>
              <a:gd name="connsiteX78" fmla="*/ 9619865 w 17957792"/>
              <a:gd name="connsiteY78" fmla="*/ 21899575 h 26432466"/>
              <a:gd name="connsiteX79" fmla="*/ 9532362 w 17957792"/>
              <a:gd name="connsiteY79" fmla="*/ 21611516 h 26432466"/>
              <a:gd name="connsiteX80" fmla="*/ 9619865 w 17957792"/>
              <a:gd name="connsiteY80" fmla="*/ 21623593 h 26432466"/>
              <a:gd name="connsiteX81" fmla="*/ 9880796 w 17957792"/>
              <a:gd name="connsiteY81" fmla="*/ 21747494 h 26432466"/>
              <a:gd name="connsiteX82" fmla="*/ 9812720 w 17957792"/>
              <a:gd name="connsiteY82" fmla="*/ 21587017 h 26432466"/>
              <a:gd name="connsiteX83" fmla="*/ 9702992 w 17957792"/>
              <a:gd name="connsiteY83" fmla="*/ 21497239 h 26432466"/>
              <a:gd name="connsiteX84" fmla="*/ 9611989 w 17957792"/>
              <a:gd name="connsiteY84" fmla="*/ 21563567 h 26432466"/>
              <a:gd name="connsiteX85" fmla="*/ 9480211 w 17957792"/>
              <a:gd name="connsiteY85" fmla="*/ 21430737 h 26432466"/>
              <a:gd name="connsiteX86" fmla="*/ 9253754 w 17957792"/>
              <a:gd name="connsiteY86" fmla="*/ 21341310 h 26432466"/>
              <a:gd name="connsiteX87" fmla="*/ 9124427 w 17957792"/>
              <a:gd name="connsiteY87" fmla="*/ 21184681 h 26432466"/>
              <a:gd name="connsiteX88" fmla="*/ 8991423 w 17957792"/>
              <a:gd name="connsiteY88" fmla="*/ 21055002 h 26432466"/>
              <a:gd name="connsiteX89" fmla="*/ 8969721 w 17957792"/>
              <a:gd name="connsiteY89" fmla="*/ 20950873 h 26432466"/>
              <a:gd name="connsiteX90" fmla="*/ 9104476 w 17957792"/>
              <a:gd name="connsiteY90" fmla="*/ 20925324 h 26432466"/>
              <a:gd name="connsiteX91" fmla="*/ 9327257 w 17957792"/>
              <a:gd name="connsiteY91" fmla="*/ 21011776 h 26432466"/>
              <a:gd name="connsiteX92" fmla="*/ 9353858 w 17957792"/>
              <a:gd name="connsiteY92" fmla="*/ 20915348 h 26432466"/>
              <a:gd name="connsiteX93" fmla="*/ 9504011 w 17957792"/>
              <a:gd name="connsiteY93" fmla="*/ 20826444 h 26432466"/>
              <a:gd name="connsiteX94" fmla="*/ 9737992 w 17957792"/>
              <a:gd name="connsiteY94" fmla="*/ 20982547 h 26432466"/>
              <a:gd name="connsiteX95" fmla="*/ 9816045 w 17957792"/>
              <a:gd name="connsiteY95" fmla="*/ 20882097 h 26432466"/>
              <a:gd name="connsiteX96" fmla="*/ 9683042 w 17957792"/>
              <a:gd name="connsiteY96" fmla="*/ 20835547 h 26432466"/>
              <a:gd name="connsiteX97" fmla="*/ 9713317 w 17957792"/>
              <a:gd name="connsiteY97" fmla="*/ 20633940 h 26432466"/>
              <a:gd name="connsiteX98" fmla="*/ 10370460 w 17957792"/>
              <a:gd name="connsiteY98" fmla="*/ 20351657 h 26432466"/>
              <a:gd name="connsiteX99" fmla="*/ 10589566 w 17957792"/>
              <a:gd name="connsiteY99" fmla="*/ 20066575 h 26432466"/>
              <a:gd name="connsiteX100" fmla="*/ 10170079 w 17957792"/>
              <a:gd name="connsiteY100" fmla="*/ 20096150 h 26432466"/>
              <a:gd name="connsiteX101" fmla="*/ 9799420 w 17957792"/>
              <a:gd name="connsiteY101" fmla="*/ 20286906 h 26432466"/>
              <a:gd name="connsiteX102" fmla="*/ 9175528 w 17957792"/>
              <a:gd name="connsiteY102" fmla="*/ 20355157 h 26432466"/>
              <a:gd name="connsiteX103" fmla="*/ 9057925 w 17957792"/>
              <a:gd name="connsiteY103" fmla="*/ 20426560 h 26432466"/>
              <a:gd name="connsiteX104" fmla="*/ 8851769 w 17957792"/>
              <a:gd name="connsiteY104" fmla="*/ 20370033 h 26432466"/>
              <a:gd name="connsiteX105" fmla="*/ 8670988 w 17957792"/>
              <a:gd name="connsiteY105" fmla="*/ 20537688 h 26432466"/>
              <a:gd name="connsiteX106" fmla="*/ 8523284 w 17957792"/>
              <a:gd name="connsiteY106" fmla="*/ 20702016 h 26432466"/>
              <a:gd name="connsiteX107" fmla="*/ 8389055 w 17957792"/>
              <a:gd name="connsiteY107" fmla="*/ 20638840 h 26432466"/>
              <a:gd name="connsiteX108" fmla="*/ 8252902 w 17957792"/>
              <a:gd name="connsiteY108" fmla="*/ 20833094 h 26432466"/>
              <a:gd name="connsiteX109" fmla="*/ 8055496 w 17957792"/>
              <a:gd name="connsiteY109" fmla="*/ 20851297 h 26432466"/>
              <a:gd name="connsiteX110" fmla="*/ 7686936 w 17957792"/>
              <a:gd name="connsiteY110" fmla="*/ 21103652 h 26432466"/>
              <a:gd name="connsiteX111" fmla="*/ 7433529 w 17957792"/>
              <a:gd name="connsiteY111" fmla="*/ 21037151 h 26432466"/>
              <a:gd name="connsiteX112" fmla="*/ 7128145 w 17957792"/>
              <a:gd name="connsiteY112" fmla="*/ 21206031 h 26432466"/>
              <a:gd name="connsiteX113" fmla="*/ 6766937 w 17957792"/>
              <a:gd name="connsiteY113" fmla="*/ 21769896 h 26432466"/>
              <a:gd name="connsiteX114" fmla="*/ 6491829 w 17957792"/>
              <a:gd name="connsiteY114" fmla="*/ 21855298 h 26432466"/>
              <a:gd name="connsiteX115" fmla="*/ 6604008 w 17957792"/>
              <a:gd name="connsiteY115" fmla="*/ 21756596 h 26432466"/>
              <a:gd name="connsiteX116" fmla="*/ 6775861 w 17957792"/>
              <a:gd name="connsiteY116" fmla="*/ 21442462 h 26432466"/>
              <a:gd name="connsiteX117" fmla="*/ 6663859 w 17957792"/>
              <a:gd name="connsiteY117" fmla="*/ 21430737 h 26432466"/>
              <a:gd name="connsiteX118" fmla="*/ 6508804 w 17957792"/>
              <a:gd name="connsiteY118" fmla="*/ 21666119 h 26432466"/>
              <a:gd name="connsiteX119" fmla="*/ 6175071 w 17957792"/>
              <a:gd name="connsiteY119" fmla="*/ 21769897 h 26432466"/>
              <a:gd name="connsiteX120" fmla="*/ 6136919 w 17957792"/>
              <a:gd name="connsiteY120" fmla="*/ 21870347 h 26432466"/>
              <a:gd name="connsiteX121" fmla="*/ 6112243 w 17957792"/>
              <a:gd name="connsiteY121" fmla="*/ 22061103 h 26432466"/>
              <a:gd name="connsiteX122" fmla="*/ 5992191 w 17957792"/>
              <a:gd name="connsiteY122" fmla="*/ 22115706 h 26432466"/>
              <a:gd name="connsiteX123" fmla="*/ 5879138 w 17957792"/>
              <a:gd name="connsiteY123" fmla="*/ 22052529 h 26432466"/>
              <a:gd name="connsiteX124" fmla="*/ 5972240 w 17957792"/>
              <a:gd name="connsiteY124" fmla="*/ 21919526 h 26432466"/>
              <a:gd name="connsiteX125" fmla="*/ 5954564 w 17957792"/>
              <a:gd name="connsiteY125" fmla="*/ 21863696 h 26432466"/>
              <a:gd name="connsiteX126" fmla="*/ 5809311 w 17957792"/>
              <a:gd name="connsiteY126" fmla="*/ 21896250 h 26432466"/>
              <a:gd name="connsiteX127" fmla="*/ 5667381 w 17957792"/>
              <a:gd name="connsiteY127" fmla="*/ 21750819 h 26432466"/>
              <a:gd name="connsiteX128" fmla="*/ 5616456 w 17957792"/>
              <a:gd name="connsiteY128" fmla="*/ 21789847 h 26432466"/>
              <a:gd name="connsiteX129" fmla="*/ 5597554 w 17957792"/>
              <a:gd name="connsiteY129" fmla="*/ 21895375 h 26432466"/>
              <a:gd name="connsiteX130" fmla="*/ 5137992 w 17957792"/>
              <a:gd name="connsiteY130" fmla="*/ 21823971 h 26432466"/>
              <a:gd name="connsiteX131" fmla="*/ 5011813 w 17957792"/>
              <a:gd name="connsiteY131" fmla="*/ 22051303 h 26432466"/>
              <a:gd name="connsiteX132" fmla="*/ 4921512 w 17957792"/>
              <a:gd name="connsiteY132" fmla="*/ 22032579 h 26432466"/>
              <a:gd name="connsiteX133" fmla="*/ 4784657 w 17957792"/>
              <a:gd name="connsiteY133" fmla="*/ 21966601 h 26432466"/>
              <a:gd name="connsiteX134" fmla="*/ 4288868 w 17957792"/>
              <a:gd name="connsiteY134" fmla="*/ 22009827 h 26432466"/>
              <a:gd name="connsiteX135" fmla="*/ 3913658 w 17957792"/>
              <a:gd name="connsiteY135" fmla="*/ 22031528 h 26432466"/>
              <a:gd name="connsiteX136" fmla="*/ 3564875 w 17957792"/>
              <a:gd name="connsiteY136" fmla="*/ 21793172 h 26432466"/>
              <a:gd name="connsiteX137" fmla="*/ 3247590 w 17957792"/>
              <a:gd name="connsiteY137" fmla="*/ 21754144 h 26432466"/>
              <a:gd name="connsiteX138" fmla="*/ 3508172 w 17957792"/>
              <a:gd name="connsiteY138" fmla="*/ 21626392 h 26432466"/>
              <a:gd name="connsiteX139" fmla="*/ 3215740 w 17957792"/>
              <a:gd name="connsiteY139" fmla="*/ 21500564 h 26432466"/>
              <a:gd name="connsiteX140" fmla="*/ 3075035 w 17957792"/>
              <a:gd name="connsiteY140" fmla="*/ 21422162 h 26432466"/>
              <a:gd name="connsiteX141" fmla="*/ 3307441 w 17957792"/>
              <a:gd name="connsiteY141" fmla="*/ 21359159 h 26432466"/>
              <a:gd name="connsiteX142" fmla="*/ 3531624 w 17957792"/>
              <a:gd name="connsiteY142" fmla="*/ 21530490 h 26432466"/>
              <a:gd name="connsiteX143" fmla="*/ 3722378 w 17957792"/>
              <a:gd name="connsiteY143" fmla="*/ 21508615 h 26432466"/>
              <a:gd name="connsiteX144" fmla="*/ 3883383 w 17957792"/>
              <a:gd name="connsiteY144" fmla="*/ 21405711 h 26432466"/>
              <a:gd name="connsiteX145" fmla="*/ 3506772 w 17957792"/>
              <a:gd name="connsiteY145" fmla="*/ 21296158 h 26432466"/>
              <a:gd name="connsiteX146" fmla="*/ 2726601 w 17957792"/>
              <a:gd name="connsiteY146" fmla="*/ 21274633 h 26432466"/>
              <a:gd name="connsiteX147" fmla="*/ 2338265 w 17957792"/>
              <a:gd name="connsiteY147" fmla="*/ 21509665 h 26432466"/>
              <a:gd name="connsiteX148" fmla="*/ 2099033 w 17957792"/>
              <a:gd name="connsiteY148" fmla="*/ 21928450 h 26432466"/>
              <a:gd name="connsiteX149" fmla="*/ 1818676 w 17957792"/>
              <a:gd name="connsiteY149" fmla="*/ 21722645 h 26432466"/>
              <a:gd name="connsiteX150" fmla="*/ 1983180 w 17957792"/>
              <a:gd name="connsiteY150" fmla="*/ 22105905 h 26432466"/>
              <a:gd name="connsiteX151" fmla="*/ 1423865 w 17957792"/>
              <a:gd name="connsiteY151" fmla="*/ 22675194 h 26432466"/>
              <a:gd name="connsiteX152" fmla="*/ 1228034 w 17957792"/>
              <a:gd name="connsiteY152" fmla="*/ 22934028 h 26432466"/>
              <a:gd name="connsiteX153" fmla="*/ 1287711 w 17957792"/>
              <a:gd name="connsiteY153" fmla="*/ 23131433 h 26432466"/>
              <a:gd name="connsiteX154" fmla="*/ 1211408 w 17957792"/>
              <a:gd name="connsiteY154" fmla="*/ 23292436 h 26432466"/>
              <a:gd name="connsiteX155" fmla="*/ 1234510 w 17957792"/>
              <a:gd name="connsiteY155" fmla="*/ 23667472 h 26432466"/>
              <a:gd name="connsiteX156" fmla="*/ 872950 w 17957792"/>
              <a:gd name="connsiteY156" fmla="*/ 23894979 h 26432466"/>
              <a:gd name="connsiteX157" fmla="*/ 555667 w 17957792"/>
              <a:gd name="connsiteY157" fmla="*/ 23987732 h 26432466"/>
              <a:gd name="connsiteX158" fmla="*/ 539042 w 17957792"/>
              <a:gd name="connsiteY158" fmla="*/ 23598697 h 26432466"/>
              <a:gd name="connsiteX159" fmla="*/ 462565 w 17957792"/>
              <a:gd name="connsiteY159" fmla="*/ 23538845 h 26432466"/>
              <a:gd name="connsiteX160" fmla="*/ 435963 w 17957792"/>
              <a:gd name="connsiteY160" fmla="*/ 23907930 h 26432466"/>
              <a:gd name="connsiteX161" fmla="*/ 267083 w 17957792"/>
              <a:gd name="connsiteY161" fmla="*/ 24185137 h 26432466"/>
              <a:gd name="connsiteX162" fmla="*/ 319585 w 17957792"/>
              <a:gd name="connsiteY162" fmla="*/ 24197214 h 26432466"/>
              <a:gd name="connsiteX163" fmla="*/ 492490 w 17957792"/>
              <a:gd name="connsiteY163" fmla="*/ 24064209 h 26432466"/>
              <a:gd name="connsiteX164" fmla="*/ 542366 w 17957792"/>
              <a:gd name="connsiteY164" fmla="*/ 24100786 h 26432466"/>
              <a:gd name="connsiteX165" fmla="*/ 382762 w 17957792"/>
              <a:gd name="connsiteY165" fmla="*/ 24263716 h 26432466"/>
              <a:gd name="connsiteX166" fmla="*/ 173282 w 17957792"/>
              <a:gd name="connsiteY166" fmla="*/ 24552999 h 26432466"/>
              <a:gd name="connsiteX167" fmla="*/ 96804 w 17957792"/>
              <a:gd name="connsiteY167" fmla="*/ 25317770 h 26432466"/>
              <a:gd name="connsiteX168" fmla="*/ 6676 w 17957792"/>
              <a:gd name="connsiteY168" fmla="*/ 24761252 h 26432466"/>
              <a:gd name="connsiteX169" fmla="*/ 6676 w 17957792"/>
              <a:gd name="connsiteY169" fmla="*/ 5029463 h 26432466"/>
              <a:gd name="connsiteX170" fmla="*/ 54803 w 17957792"/>
              <a:gd name="connsiteY170" fmla="*/ 5077589 h 26432466"/>
              <a:gd name="connsiteX0" fmla="*/ 71825 w 17974814"/>
              <a:gd name="connsiteY0" fmla="*/ 5077589 h 26832356"/>
              <a:gd name="connsiteX1" fmla="*/ 432497 w 17974814"/>
              <a:gd name="connsiteY1" fmla="*/ 5273022 h 26832356"/>
              <a:gd name="connsiteX2" fmla="*/ 353628 w 17974814"/>
              <a:gd name="connsiteY2" fmla="*/ 4964501 h 26832356"/>
              <a:gd name="connsiteX3" fmla="*/ 168077 w 17974814"/>
              <a:gd name="connsiteY3" fmla="*/ 4775473 h 26832356"/>
              <a:gd name="connsiteX4" fmla="*/ 36325 w 17974814"/>
              <a:gd name="connsiteY4" fmla="*/ 4714721 h 26832356"/>
              <a:gd name="connsiteX5" fmla="*/ 67616 w 17974814"/>
              <a:gd name="connsiteY5" fmla="*/ 4544357 h 26832356"/>
              <a:gd name="connsiteX6" fmla="*/ 119951 w 17974814"/>
              <a:gd name="connsiteY6" fmla="*/ 4500073 h 26832356"/>
              <a:gd name="connsiteX7" fmla="*/ 189304 w 17974814"/>
              <a:gd name="connsiteY7" fmla="*/ 4405285 h 26832356"/>
              <a:gd name="connsiteX8" fmla="*/ 205224 w 17974814"/>
              <a:gd name="connsiteY8" fmla="*/ 4262919 h 26832356"/>
              <a:gd name="connsiteX9" fmla="*/ 171920 w 17974814"/>
              <a:gd name="connsiteY9" fmla="*/ 4102803 h 26832356"/>
              <a:gd name="connsiteX10" fmla="*/ 192781 w 17974814"/>
              <a:gd name="connsiteY10" fmla="*/ 3953300 h 26832356"/>
              <a:gd name="connsiteX11" fmla="*/ 194794 w 17974814"/>
              <a:gd name="connsiteY11" fmla="*/ 3812947 h 26832356"/>
              <a:gd name="connsiteX12" fmla="*/ 98907 w 17974814"/>
              <a:gd name="connsiteY12" fmla="*/ 3716877 h 26832356"/>
              <a:gd name="connsiteX13" fmla="*/ 23698 w 17974814"/>
              <a:gd name="connsiteY13" fmla="*/ 3681926 h 26832356"/>
              <a:gd name="connsiteX14" fmla="*/ 37605 w 17974814"/>
              <a:gd name="connsiteY14" fmla="*/ 2951980 h 26832356"/>
              <a:gd name="connsiteX15" fmla="*/ 67616 w 17974814"/>
              <a:gd name="connsiteY15" fmla="*/ 2941549 h 26832356"/>
              <a:gd name="connsiteX16" fmla="*/ 227549 w 17974814"/>
              <a:gd name="connsiteY16" fmla="*/ 2958933 h 26832356"/>
              <a:gd name="connsiteX17" fmla="*/ 300562 w 17974814"/>
              <a:gd name="connsiteY17" fmla="*/ 2757279 h 26832356"/>
              <a:gd name="connsiteX18" fmla="*/ 363510 w 17974814"/>
              <a:gd name="connsiteY18" fmla="*/ 2413990 h 26832356"/>
              <a:gd name="connsiteX19" fmla="*/ 673129 w 17974814"/>
              <a:gd name="connsiteY19" fmla="*/ 2375013 h 26832356"/>
              <a:gd name="connsiteX20" fmla="*/ 1100227 w 17974814"/>
              <a:gd name="connsiteY20" fmla="*/ 2319201 h 26832356"/>
              <a:gd name="connsiteX21" fmla="*/ 1513784 w 17974814"/>
              <a:gd name="connsiteY21" fmla="*/ 2326887 h 26832356"/>
              <a:gd name="connsiteX22" fmla="*/ 1746913 w 17974814"/>
              <a:gd name="connsiteY22" fmla="*/ 2447843 h 26832356"/>
              <a:gd name="connsiteX23" fmla="*/ 1952228 w 17974814"/>
              <a:gd name="connsiteY23" fmla="*/ 2458456 h 26832356"/>
              <a:gd name="connsiteX24" fmla="*/ 1972906 w 17974814"/>
              <a:gd name="connsiteY24" fmla="*/ 2340062 h 26832356"/>
              <a:gd name="connsiteX25" fmla="*/ 1581124 w 17974814"/>
              <a:gd name="connsiteY25" fmla="*/ 1950660 h 26832356"/>
              <a:gd name="connsiteX26" fmla="*/ 1094737 w 17974814"/>
              <a:gd name="connsiteY26" fmla="*/ 1920466 h 26832356"/>
              <a:gd name="connsiteX27" fmla="*/ 926387 w 17974814"/>
              <a:gd name="connsiteY27" fmla="*/ 1773343 h 26832356"/>
              <a:gd name="connsiteX28" fmla="*/ 1178730 w 17974814"/>
              <a:gd name="connsiteY28" fmla="*/ 1756873 h 26832356"/>
              <a:gd name="connsiteX29" fmla="*/ 2290941 w 17974814"/>
              <a:gd name="connsiteY29" fmla="*/ 1741319 h 26832356"/>
              <a:gd name="connsiteX30" fmla="*/ 2424890 w 17974814"/>
              <a:gd name="connsiteY30" fmla="*/ 1752482 h 26832356"/>
              <a:gd name="connsiteX31" fmla="*/ 2563962 w 17974814"/>
              <a:gd name="connsiteY31" fmla="*/ 2237039 h 26832356"/>
              <a:gd name="connsiteX32" fmla="*/ 2783916 w 17974814"/>
              <a:gd name="connsiteY32" fmla="*/ 2136577 h 26832356"/>
              <a:gd name="connsiteX33" fmla="*/ 2874496 w 17974814"/>
              <a:gd name="connsiteY33" fmla="*/ 1962187 h 26832356"/>
              <a:gd name="connsiteX34" fmla="*/ 3015947 w 17974814"/>
              <a:gd name="connsiteY34" fmla="*/ 1915892 h 26832356"/>
              <a:gd name="connsiteX35" fmla="*/ 3210649 w 17974814"/>
              <a:gd name="connsiteY35" fmla="*/ 1929799 h 26832356"/>
              <a:gd name="connsiteX36" fmla="*/ 3294092 w 17974814"/>
              <a:gd name="connsiteY36" fmla="*/ 2072348 h 26832356"/>
              <a:gd name="connsiteX37" fmla="*/ 3412303 w 17974814"/>
              <a:gd name="connsiteY37" fmla="*/ 2020196 h 26832356"/>
              <a:gd name="connsiteX38" fmla="*/ 3631342 w 17974814"/>
              <a:gd name="connsiteY38" fmla="*/ 1881124 h 26832356"/>
              <a:gd name="connsiteX39" fmla="*/ 3725216 w 17974814"/>
              <a:gd name="connsiteY39" fmla="*/ 1769866 h 26832356"/>
              <a:gd name="connsiteX40" fmla="*/ 3870876 w 17974814"/>
              <a:gd name="connsiteY40" fmla="*/ 1715152 h 26832356"/>
              <a:gd name="connsiteX41" fmla="*/ 17974814 w 17974814"/>
              <a:gd name="connsiteY41" fmla="*/ 1756873 h 26832356"/>
              <a:gd name="connsiteX42" fmla="*/ 17951687 w 17974814"/>
              <a:gd name="connsiteY42" fmla="*/ 25328142 h 26832356"/>
              <a:gd name="connsiteX43" fmla="*/ 12214658 w 17974814"/>
              <a:gd name="connsiteY43" fmla="*/ 25388146 h 26832356"/>
              <a:gd name="connsiteX44" fmla="*/ 11587765 w 17974814"/>
              <a:gd name="connsiteY44" fmla="*/ 25417520 h 26832356"/>
              <a:gd name="connsiteX45" fmla="*/ 11092751 w 17974814"/>
              <a:gd name="connsiteY45" fmla="*/ 24953758 h 26832356"/>
              <a:gd name="connsiteX46" fmla="*/ 10611488 w 17974814"/>
              <a:gd name="connsiteY46" fmla="*/ 24568747 h 26832356"/>
              <a:gd name="connsiteX47" fmla="*/ 10178351 w 17974814"/>
              <a:gd name="connsiteY47" fmla="*/ 24279989 h 26832356"/>
              <a:gd name="connsiteX48" fmla="*/ 9793340 w 17974814"/>
              <a:gd name="connsiteY48" fmla="*/ 24231863 h 26832356"/>
              <a:gd name="connsiteX49" fmla="*/ 9600835 w 17974814"/>
              <a:gd name="connsiteY49" fmla="*/ 23991231 h 26832356"/>
              <a:gd name="connsiteX50" fmla="*/ 9436681 w 17974814"/>
              <a:gd name="connsiteY50" fmla="*/ 23793826 h 26832356"/>
              <a:gd name="connsiteX51" fmla="*/ 9194650 w 17974814"/>
              <a:gd name="connsiteY51" fmla="*/ 23811502 h 26832356"/>
              <a:gd name="connsiteX52" fmla="*/ 8948417 w 17974814"/>
              <a:gd name="connsiteY52" fmla="*/ 23690748 h 26832356"/>
              <a:gd name="connsiteX53" fmla="*/ 8895566 w 17974814"/>
              <a:gd name="connsiteY53" fmla="*/ 23407066 h 26832356"/>
              <a:gd name="connsiteX54" fmla="*/ 8626059 w 17974814"/>
              <a:gd name="connsiteY54" fmla="*/ 23272838 h 26832356"/>
              <a:gd name="connsiteX55" fmla="*/ 8745763 w 17974814"/>
              <a:gd name="connsiteY55" fmla="*/ 23209661 h 26832356"/>
              <a:gd name="connsiteX56" fmla="*/ 8709187 w 17974814"/>
              <a:gd name="connsiteY56" fmla="*/ 23156460 h 26832356"/>
              <a:gd name="connsiteX57" fmla="*/ 8546257 w 17974814"/>
              <a:gd name="connsiteY57" fmla="*/ 23153134 h 26832356"/>
              <a:gd name="connsiteX58" fmla="*/ 8477305 w 17974814"/>
              <a:gd name="connsiteY58" fmla="*/ 23244486 h 26832356"/>
              <a:gd name="connsiteX59" fmla="*/ 8080569 w 17974814"/>
              <a:gd name="connsiteY59" fmla="*/ 23244486 h 26832356"/>
              <a:gd name="connsiteX60" fmla="*/ 8064119 w 17974814"/>
              <a:gd name="connsiteY60" fmla="*/ 23183060 h 26832356"/>
              <a:gd name="connsiteX61" fmla="*/ 8228623 w 17974814"/>
              <a:gd name="connsiteY61" fmla="*/ 23023631 h 26832356"/>
              <a:gd name="connsiteX62" fmla="*/ 8480454 w 17974814"/>
              <a:gd name="connsiteY62" fmla="*/ 23028704 h 26832356"/>
              <a:gd name="connsiteX63" fmla="*/ 8513006 w 17974814"/>
              <a:gd name="connsiteY63" fmla="*/ 22927028 h 26832356"/>
              <a:gd name="connsiteX64" fmla="*/ 8299850 w 17974814"/>
              <a:gd name="connsiteY64" fmla="*/ 22889401 h 26832356"/>
              <a:gd name="connsiteX65" fmla="*/ 8340102 w 17974814"/>
              <a:gd name="connsiteY65" fmla="*/ 22784049 h 26832356"/>
              <a:gd name="connsiteX66" fmla="*/ 8542056 w 17974814"/>
              <a:gd name="connsiteY66" fmla="*/ 22783174 h 26832356"/>
              <a:gd name="connsiteX67" fmla="*/ 8689236 w 17974814"/>
              <a:gd name="connsiteY67" fmla="*/ 22837251 h 26832356"/>
              <a:gd name="connsiteX68" fmla="*/ 8848840 w 17974814"/>
              <a:gd name="connsiteY68" fmla="*/ 22963604 h 26832356"/>
              <a:gd name="connsiteX69" fmla="*/ 9059895 w 17974814"/>
              <a:gd name="connsiteY69" fmla="*/ 22718244 h 26832356"/>
              <a:gd name="connsiteX70" fmla="*/ 9059545 w 17974814"/>
              <a:gd name="connsiteY70" fmla="*/ 22403763 h 26832356"/>
              <a:gd name="connsiteX71" fmla="*/ 9340954 w 17974814"/>
              <a:gd name="connsiteY71" fmla="*/ 22072480 h 26832356"/>
              <a:gd name="connsiteX72" fmla="*/ 9347604 w 17974814"/>
              <a:gd name="connsiteY72" fmla="*/ 21856349 h 26832356"/>
              <a:gd name="connsiteX73" fmla="*/ 9395030 w 17974814"/>
              <a:gd name="connsiteY73" fmla="*/ 21782146 h 26832356"/>
              <a:gd name="connsiteX74" fmla="*/ 9480608 w 17974814"/>
              <a:gd name="connsiteY74" fmla="*/ 21886275 h 26832356"/>
              <a:gd name="connsiteX75" fmla="*/ 9500558 w 17974814"/>
              <a:gd name="connsiteY75" fmla="*/ 22132332 h 26832356"/>
              <a:gd name="connsiteX76" fmla="*/ 9564084 w 17974814"/>
              <a:gd name="connsiteY76" fmla="*/ 22222284 h 26832356"/>
              <a:gd name="connsiteX77" fmla="*/ 9616937 w 17974814"/>
              <a:gd name="connsiteY77" fmla="*/ 22119031 h 26832356"/>
              <a:gd name="connsiteX78" fmla="*/ 9636887 w 17974814"/>
              <a:gd name="connsiteY78" fmla="*/ 21899575 h 26832356"/>
              <a:gd name="connsiteX79" fmla="*/ 9549384 w 17974814"/>
              <a:gd name="connsiteY79" fmla="*/ 21611516 h 26832356"/>
              <a:gd name="connsiteX80" fmla="*/ 9636887 w 17974814"/>
              <a:gd name="connsiteY80" fmla="*/ 21623593 h 26832356"/>
              <a:gd name="connsiteX81" fmla="*/ 9897818 w 17974814"/>
              <a:gd name="connsiteY81" fmla="*/ 21747494 h 26832356"/>
              <a:gd name="connsiteX82" fmla="*/ 9829742 w 17974814"/>
              <a:gd name="connsiteY82" fmla="*/ 21587017 h 26832356"/>
              <a:gd name="connsiteX83" fmla="*/ 9720014 w 17974814"/>
              <a:gd name="connsiteY83" fmla="*/ 21497239 h 26832356"/>
              <a:gd name="connsiteX84" fmla="*/ 9629011 w 17974814"/>
              <a:gd name="connsiteY84" fmla="*/ 21563567 h 26832356"/>
              <a:gd name="connsiteX85" fmla="*/ 9497233 w 17974814"/>
              <a:gd name="connsiteY85" fmla="*/ 21430737 h 26832356"/>
              <a:gd name="connsiteX86" fmla="*/ 9270776 w 17974814"/>
              <a:gd name="connsiteY86" fmla="*/ 21341310 h 26832356"/>
              <a:gd name="connsiteX87" fmla="*/ 9141449 w 17974814"/>
              <a:gd name="connsiteY87" fmla="*/ 21184681 h 26832356"/>
              <a:gd name="connsiteX88" fmla="*/ 9008445 w 17974814"/>
              <a:gd name="connsiteY88" fmla="*/ 21055002 h 26832356"/>
              <a:gd name="connsiteX89" fmla="*/ 8986743 w 17974814"/>
              <a:gd name="connsiteY89" fmla="*/ 20950873 h 26832356"/>
              <a:gd name="connsiteX90" fmla="*/ 9121498 w 17974814"/>
              <a:gd name="connsiteY90" fmla="*/ 20925324 h 26832356"/>
              <a:gd name="connsiteX91" fmla="*/ 9344279 w 17974814"/>
              <a:gd name="connsiteY91" fmla="*/ 21011776 h 26832356"/>
              <a:gd name="connsiteX92" fmla="*/ 9370880 w 17974814"/>
              <a:gd name="connsiteY92" fmla="*/ 20915348 h 26832356"/>
              <a:gd name="connsiteX93" fmla="*/ 9521033 w 17974814"/>
              <a:gd name="connsiteY93" fmla="*/ 20826444 h 26832356"/>
              <a:gd name="connsiteX94" fmla="*/ 9755014 w 17974814"/>
              <a:gd name="connsiteY94" fmla="*/ 20982547 h 26832356"/>
              <a:gd name="connsiteX95" fmla="*/ 9833067 w 17974814"/>
              <a:gd name="connsiteY95" fmla="*/ 20882097 h 26832356"/>
              <a:gd name="connsiteX96" fmla="*/ 9700064 w 17974814"/>
              <a:gd name="connsiteY96" fmla="*/ 20835547 h 26832356"/>
              <a:gd name="connsiteX97" fmla="*/ 9730339 w 17974814"/>
              <a:gd name="connsiteY97" fmla="*/ 20633940 h 26832356"/>
              <a:gd name="connsiteX98" fmla="*/ 10387482 w 17974814"/>
              <a:gd name="connsiteY98" fmla="*/ 20351657 h 26832356"/>
              <a:gd name="connsiteX99" fmla="*/ 10606588 w 17974814"/>
              <a:gd name="connsiteY99" fmla="*/ 20066575 h 26832356"/>
              <a:gd name="connsiteX100" fmla="*/ 10187101 w 17974814"/>
              <a:gd name="connsiteY100" fmla="*/ 20096150 h 26832356"/>
              <a:gd name="connsiteX101" fmla="*/ 9816442 w 17974814"/>
              <a:gd name="connsiteY101" fmla="*/ 20286906 h 26832356"/>
              <a:gd name="connsiteX102" fmla="*/ 9192550 w 17974814"/>
              <a:gd name="connsiteY102" fmla="*/ 20355157 h 26832356"/>
              <a:gd name="connsiteX103" fmla="*/ 9074947 w 17974814"/>
              <a:gd name="connsiteY103" fmla="*/ 20426560 h 26832356"/>
              <a:gd name="connsiteX104" fmla="*/ 8868791 w 17974814"/>
              <a:gd name="connsiteY104" fmla="*/ 20370033 h 26832356"/>
              <a:gd name="connsiteX105" fmla="*/ 8688010 w 17974814"/>
              <a:gd name="connsiteY105" fmla="*/ 20537688 h 26832356"/>
              <a:gd name="connsiteX106" fmla="*/ 8540306 w 17974814"/>
              <a:gd name="connsiteY106" fmla="*/ 20702016 h 26832356"/>
              <a:gd name="connsiteX107" fmla="*/ 8406077 w 17974814"/>
              <a:gd name="connsiteY107" fmla="*/ 20638840 h 26832356"/>
              <a:gd name="connsiteX108" fmla="*/ 8269924 w 17974814"/>
              <a:gd name="connsiteY108" fmla="*/ 20833094 h 26832356"/>
              <a:gd name="connsiteX109" fmla="*/ 8072518 w 17974814"/>
              <a:gd name="connsiteY109" fmla="*/ 20851297 h 26832356"/>
              <a:gd name="connsiteX110" fmla="*/ 7703958 w 17974814"/>
              <a:gd name="connsiteY110" fmla="*/ 21103652 h 26832356"/>
              <a:gd name="connsiteX111" fmla="*/ 7450551 w 17974814"/>
              <a:gd name="connsiteY111" fmla="*/ 21037151 h 26832356"/>
              <a:gd name="connsiteX112" fmla="*/ 7145167 w 17974814"/>
              <a:gd name="connsiteY112" fmla="*/ 21206031 h 26832356"/>
              <a:gd name="connsiteX113" fmla="*/ 6783959 w 17974814"/>
              <a:gd name="connsiteY113" fmla="*/ 21769896 h 26832356"/>
              <a:gd name="connsiteX114" fmla="*/ 6508851 w 17974814"/>
              <a:gd name="connsiteY114" fmla="*/ 21855298 h 26832356"/>
              <a:gd name="connsiteX115" fmla="*/ 6621030 w 17974814"/>
              <a:gd name="connsiteY115" fmla="*/ 21756596 h 26832356"/>
              <a:gd name="connsiteX116" fmla="*/ 6792883 w 17974814"/>
              <a:gd name="connsiteY116" fmla="*/ 21442462 h 26832356"/>
              <a:gd name="connsiteX117" fmla="*/ 6680881 w 17974814"/>
              <a:gd name="connsiteY117" fmla="*/ 21430737 h 26832356"/>
              <a:gd name="connsiteX118" fmla="*/ 6525826 w 17974814"/>
              <a:gd name="connsiteY118" fmla="*/ 21666119 h 26832356"/>
              <a:gd name="connsiteX119" fmla="*/ 6192093 w 17974814"/>
              <a:gd name="connsiteY119" fmla="*/ 21769897 h 26832356"/>
              <a:gd name="connsiteX120" fmla="*/ 6153941 w 17974814"/>
              <a:gd name="connsiteY120" fmla="*/ 21870347 h 26832356"/>
              <a:gd name="connsiteX121" fmla="*/ 6129265 w 17974814"/>
              <a:gd name="connsiteY121" fmla="*/ 22061103 h 26832356"/>
              <a:gd name="connsiteX122" fmla="*/ 6009213 w 17974814"/>
              <a:gd name="connsiteY122" fmla="*/ 22115706 h 26832356"/>
              <a:gd name="connsiteX123" fmla="*/ 5896160 w 17974814"/>
              <a:gd name="connsiteY123" fmla="*/ 22052529 h 26832356"/>
              <a:gd name="connsiteX124" fmla="*/ 5989262 w 17974814"/>
              <a:gd name="connsiteY124" fmla="*/ 21919526 h 26832356"/>
              <a:gd name="connsiteX125" fmla="*/ 5971586 w 17974814"/>
              <a:gd name="connsiteY125" fmla="*/ 21863696 h 26832356"/>
              <a:gd name="connsiteX126" fmla="*/ 5826333 w 17974814"/>
              <a:gd name="connsiteY126" fmla="*/ 21896250 h 26832356"/>
              <a:gd name="connsiteX127" fmla="*/ 5684403 w 17974814"/>
              <a:gd name="connsiteY127" fmla="*/ 21750819 h 26832356"/>
              <a:gd name="connsiteX128" fmla="*/ 5633478 w 17974814"/>
              <a:gd name="connsiteY128" fmla="*/ 21789847 h 26832356"/>
              <a:gd name="connsiteX129" fmla="*/ 5614576 w 17974814"/>
              <a:gd name="connsiteY129" fmla="*/ 21895375 h 26832356"/>
              <a:gd name="connsiteX130" fmla="*/ 5155014 w 17974814"/>
              <a:gd name="connsiteY130" fmla="*/ 21823971 h 26832356"/>
              <a:gd name="connsiteX131" fmla="*/ 5028835 w 17974814"/>
              <a:gd name="connsiteY131" fmla="*/ 22051303 h 26832356"/>
              <a:gd name="connsiteX132" fmla="*/ 4938534 w 17974814"/>
              <a:gd name="connsiteY132" fmla="*/ 22032579 h 26832356"/>
              <a:gd name="connsiteX133" fmla="*/ 4801679 w 17974814"/>
              <a:gd name="connsiteY133" fmla="*/ 21966601 h 26832356"/>
              <a:gd name="connsiteX134" fmla="*/ 4305890 w 17974814"/>
              <a:gd name="connsiteY134" fmla="*/ 22009827 h 26832356"/>
              <a:gd name="connsiteX135" fmla="*/ 3930680 w 17974814"/>
              <a:gd name="connsiteY135" fmla="*/ 22031528 h 26832356"/>
              <a:gd name="connsiteX136" fmla="*/ 3581897 w 17974814"/>
              <a:gd name="connsiteY136" fmla="*/ 21793172 h 26832356"/>
              <a:gd name="connsiteX137" fmla="*/ 3264612 w 17974814"/>
              <a:gd name="connsiteY137" fmla="*/ 21754144 h 26832356"/>
              <a:gd name="connsiteX138" fmla="*/ 3525194 w 17974814"/>
              <a:gd name="connsiteY138" fmla="*/ 21626392 h 26832356"/>
              <a:gd name="connsiteX139" fmla="*/ 3232762 w 17974814"/>
              <a:gd name="connsiteY139" fmla="*/ 21500564 h 26832356"/>
              <a:gd name="connsiteX140" fmla="*/ 3092057 w 17974814"/>
              <a:gd name="connsiteY140" fmla="*/ 21422162 h 26832356"/>
              <a:gd name="connsiteX141" fmla="*/ 3324463 w 17974814"/>
              <a:gd name="connsiteY141" fmla="*/ 21359159 h 26832356"/>
              <a:gd name="connsiteX142" fmla="*/ 3548646 w 17974814"/>
              <a:gd name="connsiteY142" fmla="*/ 21530490 h 26832356"/>
              <a:gd name="connsiteX143" fmla="*/ 3739400 w 17974814"/>
              <a:gd name="connsiteY143" fmla="*/ 21508615 h 26832356"/>
              <a:gd name="connsiteX144" fmla="*/ 3900405 w 17974814"/>
              <a:gd name="connsiteY144" fmla="*/ 21405711 h 26832356"/>
              <a:gd name="connsiteX145" fmla="*/ 3523794 w 17974814"/>
              <a:gd name="connsiteY145" fmla="*/ 21296158 h 26832356"/>
              <a:gd name="connsiteX146" fmla="*/ 2743623 w 17974814"/>
              <a:gd name="connsiteY146" fmla="*/ 21274633 h 26832356"/>
              <a:gd name="connsiteX147" fmla="*/ 2355287 w 17974814"/>
              <a:gd name="connsiteY147" fmla="*/ 21509665 h 26832356"/>
              <a:gd name="connsiteX148" fmla="*/ 2116055 w 17974814"/>
              <a:gd name="connsiteY148" fmla="*/ 21928450 h 26832356"/>
              <a:gd name="connsiteX149" fmla="*/ 1835698 w 17974814"/>
              <a:gd name="connsiteY149" fmla="*/ 21722645 h 26832356"/>
              <a:gd name="connsiteX150" fmla="*/ 2000202 w 17974814"/>
              <a:gd name="connsiteY150" fmla="*/ 22105905 h 26832356"/>
              <a:gd name="connsiteX151" fmla="*/ 1440887 w 17974814"/>
              <a:gd name="connsiteY151" fmla="*/ 22675194 h 26832356"/>
              <a:gd name="connsiteX152" fmla="*/ 1245056 w 17974814"/>
              <a:gd name="connsiteY152" fmla="*/ 22934028 h 26832356"/>
              <a:gd name="connsiteX153" fmla="*/ 1304733 w 17974814"/>
              <a:gd name="connsiteY153" fmla="*/ 23131433 h 26832356"/>
              <a:gd name="connsiteX154" fmla="*/ 1228430 w 17974814"/>
              <a:gd name="connsiteY154" fmla="*/ 23292436 h 26832356"/>
              <a:gd name="connsiteX155" fmla="*/ 1251532 w 17974814"/>
              <a:gd name="connsiteY155" fmla="*/ 23667472 h 26832356"/>
              <a:gd name="connsiteX156" fmla="*/ 889972 w 17974814"/>
              <a:gd name="connsiteY156" fmla="*/ 23894979 h 26832356"/>
              <a:gd name="connsiteX157" fmla="*/ 572689 w 17974814"/>
              <a:gd name="connsiteY157" fmla="*/ 23987732 h 26832356"/>
              <a:gd name="connsiteX158" fmla="*/ 556064 w 17974814"/>
              <a:gd name="connsiteY158" fmla="*/ 23598697 h 26832356"/>
              <a:gd name="connsiteX159" fmla="*/ 479587 w 17974814"/>
              <a:gd name="connsiteY159" fmla="*/ 23538845 h 26832356"/>
              <a:gd name="connsiteX160" fmla="*/ 452985 w 17974814"/>
              <a:gd name="connsiteY160" fmla="*/ 23907930 h 26832356"/>
              <a:gd name="connsiteX161" fmla="*/ 284105 w 17974814"/>
              <a:gd name="connsiteY161" fmla="*/ 24185137 h 26832356"/>
              <a:gd name="connsiteX162" fmla="*/ 336607 w 17974814"/>
              <a:gd name="connsiteY162" fmla="*/ 24197214 h 26832356"/>
              <a:gd name="connsiteX163" fmla="*/ 509512 w 17974814"/>
              <a:gd name="connsiteY163" fmla="*/ 24064209 h 26832356"/>
              <a:gd name="connsiteX164" fmla="*/ 559388 w 17974814"/>
              <a:gd name="connsiteY164" fmla="*/ 24100786 h 26832356"/>
              <a:gd name="connsiteX165" fmla="*/ 399784 w 17974814"/>
              <a:gd name="connsiteY165" fmla="*/ 24263716 h 26832356"/>
              <a:gd name="connsiteX166" fmla="*/ 190304 w 17974814"/>
              <a:gd name="connsiteY166" fmla="*/ 24552999 h 26832356"/>
              <a:gd name="connsiteX167" fmla="*/ 113826 w 17974814"/>
              <a:gd name="connsiteY167" fmla="*/ 25317770 h 26832356"/>
              <a:gd name="connsiteX168" fmla="*/ 3748 w 17974814"/>
              <a:gd name="connsiteY168" fmla="*/ 25323193 h 26832356"/>
              <a:gd name="connsiteX169" fmla="*/ 23698 w 17974814"/>
              <a:gd name="connsiteY169" fmla="*/ 5029463 h 26832356"/>
              <a:gd name="connsiteX170" fmla="*/ 71825 w 17974814"/>
              <a:gd name="connsiteY170" fmla="*/ 5077589 h 26832356"/>
              <a:gd name="connsiteX0" fmla="*/ 71825 w 17974814"/>
              <a:gd name="connsiteY0" fmla="*/ 5077589 h 25448565"/>
              <a:gd name="connsiteX1" fmla="*/ 432497 w 17974814"/>
              <a:gd name="connsiteY1" fmla="*/ 5273022 h 25448565"/>
              <a:gd name="connsiteX2" fmla="*/ 353628 w 17974814"/>
              <a:gd name="connsiteY2" fmla="*/ 4964501 h 25448565"/>
              <a:gd name="connsiteX3" fmla="*/ 168077 w 17974814"/>
              <a:gd name="connsiteY3" fmla="*/ 4775473 h 25448565"/>
              <a:gd name="connsiteX4" fmla="*/ 36325 w 17974814"/>
              <a:gd name="connsiteY4" fmla="*/ 4714721 h 25448565"/>
              <a:gd name="connsiteX5" fmla="*/ 67616 w 17974814"/>
              <a:gd name="connsiteY5" fmla="*/ 4544357 h 25448565"/>
              <a:gd name="connsiteX6" fmla="*/ 119951 w 17974814"/>
              <a:gd name="connsiteY6" fmla="*/ 4500073 h 25448565"/>
              <a:gd name="connsiteX7" fmla="*/ 189304 w 17974814"/>
              <a:gd name="connsiteY7" fmla="*/ 4405285 h 25448565"/>
              <a:gd name="connsiteX8" fmla="*/ 205224 w 17974814"/>
              <a:gd name="connsiteY8" fmla="*/ 4262919 h 25448565"/>
              <a:gd name="connsiteX9" fmla="*/ 171920 w 17974814"/>
              <a:gd name="connsiteY9" fmla="*/ 4102803 h 25448565"/>
              <a:gd name="connsiteX10" fmla="*/ 192781 w 17974814"/>
              <a:gd name="connsiteY10" fmla="*/ 3953300 h 25448565"/>
              <a:gd name="connsiteX11" fmla="*/ 194794 w 17974814"/>
              <a:gd name="connsiteY11" fmla="*/ 3812947 h 25448565"/>
              <a:gd name="connsiteX12" fmla="*/ 98907 w 17974814"/>
              <a:gd name="connsiteY12" fmla="*/ 3716877 h 25448565"/>
              <a:gd name="connsiteX13" fmla="*/ 23698 w 17974814"/>
              <a:gd name="connsiteY13" fmla="*/ 3681926 h 25448565"/>
              <a:gd name="connsiteX14" fmla="*/ 37605 w 17974814"/>
              <a:gd name="connsiteY14" fmla="*/ 2951980 h 25448565"/>
              <a:gd name="connsiteX15" fmla="*/ 67616 w 17974814"/>
              <a:gd name="connsiteY15" fmla="*/ 2941549 h 25448565"/>
              <a:gd name="connsiteX16" fmla="*/ 227549 w 17974814"/>
              <a:gd name="connsiteY16" fmla="*/ 2958933 h 25448565"/>
              <a:gd name="connsiteX17" fmla="*/ 300562 w 17974814"/>
              <a:gd name="connsiteY17" fmla="*/ 2757279 h 25448565"/>
              <a:gd name="connsiteX18" fmla="*/ 363510 w 17974814"/>
              <a:gd name="connsiteY18" fmla="*/ 2413990 h 25448565"/>
              <a:gd name="connsiteX19" fmla="*/ 673129 w 17974814"/>
              <a:gd name="connsiteY19" fmla="*/ 2375013 h 25448565"/>
              <a:gd name="connsiteX20" fmla="*/ 1100227 w 17974814"/>
              <a:gd name="connsiteY20" fmla="*/ 2319201 h 25448565"/>
              <a:gd name="connsiteX21" fmla="*/ 1513784 w 17974814"/>
              <a:gd name="connsiteY21" fmla="*/ 2326887 h 25448565"/>
              <a:gd name="connsiteX22" fmla="*/ 1746913 w 17974814"/>
              <a:gd name="connsiteY22" fmla="*/ 2447843 h 25448565"/>
              <a:gd name="connsiteX23" fmla="*/ 1952228 w 17974814"/>
              <a:gd name="connsiteY23" fmla="*/ 2458456 h 25448565"/>
              <a:gd name="connsiteX24" fmla="*/ 1972906 w 17974814"/>
              <a:gd name="connsiteY24" fmla="*/ 2340062 h 25448565"/>
              <a:gd name="connsiteX25" fmla="*/ 1581124 w 17974814"/>
              <a:gd name="connsiteY25" fmla="*/ 1950660 h 25448565"/>
              <a:gd name="connsiteX26" fmla="*/ 1094737 w 17974814"/>
              <a:gd name="connsiteY26" fmla="*/ 1920466 h 25448565"/>
              <a:gd name="connsiteX27" fmla="*/ 926387 w 17974814"/>
              <a:gd name="connsiteY27" fmla="*/ 1773343 h 25448565"/>
              <a:gd name="connsiteX28" fmla="*/ 1178730 w 17974814"/>
              <a:gd name="connsiteY28" fmla="*/ 1756873 h 25448565"/>
              <a:gd name="connsiteX29" fmla="*/ 2290941 w 17974814"/>
              <a:gd name="connsiteY29" fmla="*/ 1741319 h 25448565"/>
              <a:gd name="connsiteX30" fmla="*/ 2424890 w 17974814"/>
              <a:gd name="connsiteY30" fmla="*/ 1752482 h 25448565"/>
              <a:gd name="connsiteX31" fmla="*/ 2563962 w 17974814"/>
              <a:gd name="connsiteY31" fmla="*/ 2237039 h 25448565"/>
              <a:gd name="connsiteX32" fmla="*/ 2783916 w 17974814"/>
              <a:gd name="connsiteY32" fmla="*/ 2136577 h 25448565"/>
              <a:gd name="connsiteX33" fmla="*/ 2874496 w 17974814"/>
              <a:gd name="connsiteY33" fmla="*/ 1962187 h 25448565"/>
              <a:gd name="connsiteX34" fmla="*/ 3015947 w 17974814"/>
              <a:gd name="connsiteY34" fmla="*/ 1915892 h 25448565"/>
              <a:gd name="connsiteX35" fmla="*/ 3210649 w 17974814"/>
              <a:gd name="connsiteY35" fmla="*/ 1929799 h 25448565"/>
              <a:gd name="connsiteX36" fmla="*/ 3294092 w 17974814"/>
              <a:gd name="connsiteY36" fmla="*/ 2072348 h 25448565"/>
              <a:gd name="connsiteX37" fmla="*/ 3412303 w 17974814"/>
              <a:gd name="connsiteY37" fmla="*/ 2020196 h 25448565"/>
              <a:gd name="connsiteX38" fmla="*/ 3631342 w 17974814"/>
              <a:gd name="connsiteY38" fmla="*/ 1881124 h 25448565"/>
              <a:gd name="connsiteX39" fmla="*/ 3725216 w 17974814"/>
              <a:gd name="connsiteY39" fmla="*/ 1769866 h 25448565"/>
              <a:gd name="connsiteX40" fmla="*/ 3870876 w 17974814"/>
              <a:gd name="connsiteY40" fmla="*/ 1715152 h 25448565"/>
              <a:gd name="connsiteX41" fmla="*/ 17974814 w 17974814"/>
              <a:gd name="connsiteY41" fmla="*/ 1756873 h 25448565"/>
              <a:gd name="connsiteX42" fmla="*/ 17951687 w 17974814"/>
              <a:gd name="connsiteY42" fmla="*/ 25328142 h 25448565"/>
              <a:gd name="connsiteX43" fmla="*/ 12214658 w 17974814"/>
              <a:gd name="connsiteY43" fmla="*/ 25388146 h 25448565"/>
              <a:gd name="connsiteX44" fmla="*/ 11587765 w 17974814"/>
              <a:gd name="connsiteY44" fmla="*/ 25417520 h 25448565"/>
              <a:gd name="connsiteX45" fmla="*/ 11092751 w 17974814"/>
              <a:gd name="connsiteY45" fmla="*/ 24953758 h 25448565"/>
              <a:gd name="connsiteX46" fmla="*/ 10611488 w 17974814"/>
              <a:gd name="connsiteY46" fmla="*/ 24568747 h 25448565"/>
              <a:gd name="connsiteX47" fmla="*/ 10178351 w 17974814"/>
              <a:gd name="connsiteY47" fmla="*/ 24279989 h 25448565"/>
              <a:gd name="connsiteX48" fmla="*/ 9793340 w 17974814"/>
              <a:gd name="connsiteY48" fmla="*/ 24231863 h 25448565"/>
              <a:gd name="connsiteX49" fmla="*/ 9600835 w 17974814"/>
              <a:gd name="connsiteY49" fmla="*/ 23991231 h 25448565"/>
              <a:gd name="connsiteX50" fmla="*/ 9436681 w 17974814"/>
              <a:gd name="connsiteY50" fmla="*/ 23793826 h 25448565"/>
              <a:gd name="connsiteX51" fmla="*/ 9194650 w 17974814"/>
              <a:gd name="connsiteY51" fmla="*/ 23811502 h 25448565"/>
              <a:gd name="connsiteX52" fmla="*/ 8948417 w 17974814"/>
              <a:gd name="connsiteY52" fmla="*/ 23690748 h 25448565"/>
              <a:gd name="connsiteX53" fmla="*/ 8895566 w 17974814"/>
              <a:gd name="connsiteY53" fmla="*/ 23407066 h 25448565"/>
              <a:gd name="connsiteX54" fmla="*/ 8626059 w 17974814"/>
              <a:gd name="connsiteY54" fmla="*/ 23272838 h 25448565"/>
              <a:gd name="connsiteX55" fmla="*/ 8745763 w 17974814"/>
              <a:gd name="connsiteY55" fmla="*/ 23209661 h 25448565"/>
              <a:gd name="connsiteX56" fmla="*/ 8709187 w 17974814"/>
              <a:gd name="connsiteY56" fmla="*/ 23156460 h 25448565"/>
              <a:gd name="connsiteX57" fmla="*/ 8546257 w 17974814"/>
              <a:gd name="connsiteY57" fmla="*/ 23153134 h 25448565"/>
              <a:gd name="connsiteX58" fmla="*/ 8477305 w 17974814"/>
              <a:gd name="connsiteY58" fmla="*/ 23244486 h 25448565"/>
              <a:gd name="connsiteX59" fmla="*/ 8080569 w 17974814"/>
              <a:gd name="connsiteY59" fmla="*/ 23244486 h 25448565"/>
              <a:gd name="connsiteX60" fmla="*/ 8064119 w 17974814"/>
              <a:gd name="connsiteY60" fmla="*/ 23183060 h 25448565"/>
              <a:gd name="connsiteX61" fmla="*/ 8228623 w 17974814"/>
              <a:gd name="connsiteY61" fmla="*/ 23023631 h 25448565"/>
              <a:gd name="connsiteX62" fmla="*/ 8480454 w 17974814"/>
              <a:gd name="connsiteY62" fmla="*/ 23028704 h 25448565"/>
              <a:gd name="connsiteX63" fmla="*/ 8513006 w 17974814"/>
              <a:gd name="connsiteY63" fmla="*/ 22927028 h 25448565"/>
              <a:gd name="connsiteX64" fmla="*/ 8299850 w 17974814"/>
              <a:gd name="connsiteY64" fmla="*/ 22889401 h 25448565"/>
              <a:gd name="connsiteX65" fmla="*/ 8340102 w 17974814"/>
              <a:gd name="connsiteY65" fmla="*/ 22784049 h 25448565"/>
              <a:gd name="connsiteX66" fmla="*/ 8542056 w 17974814"/>
              <a:gd name="connsiteY66" fmla="*/ 22783174 h 25448565"/>
              <a:gd name="connsiteX67" fmla="*/ 8689236 w 17974814"/>
              <a:gd name="connsiteY67" fmla="*/ 22837251 h 25448565"/>
              <a:gd name="connsiteX68" fmla="*/ 8848840 w 17974814"/>
              <a:gd name="connsiteY68" fmla="*/ 22963604 h 25448565"/>
              <a:gd name="connsiteX69" fmla="*/ 9059895 w 17974814"/>
              <a:gd name="connsiteY69" fmla="*/ 22718244 h 25448565"/>
              <a:gd name="connsiteX70" fmla="*/ 9059545 w 17974814"/>
              <a:gd name="connsiteY70" fmla="*/ 22403763 h 25448565"/>
              <a:gd name="connsiteX71" fmla="*/ 9340954 w 17974814"/>
              <a:gd name="connsiteY71" fmla="*/ 22072480 h 25448565"/>
              <a:gd name="connsiteX72" fmla="*/ 9347604 w 17974814"/>
              <a:gd name="connsiteY72" fmla="*/ 21856349 h 25448565"/>
              <a:gd name="connsiteX73" fmla="*/ 9395030 w 17974814"/>
              <a:gd name="connsiteY73" fmla="*/ 21782146 h 25448565"/>
              <a:gd name="connsiteX74" fmla="*/ 9480608 w 17974814"/>
              <a:gd name="connsiteY74" fmla="*/ 21886275 h 25448565"/>
              <a:gd name="connsiteX75" fmla="*/ 9500558 w 17974814"/>
              <a:gd name="connsiteY75" fmla="*/ 22132332 h 25448565"/>
              <a:gd name="connsiteX76" fmla="*/ 9564084 w 17974814"/>
              <a:gd name="connsiteY76" fmla="*/ 22222284 h 25448565"/>
              <a:gd name="connsiteX77" fmla="*/ 9616937 w 17974814"/>
              <a:gd name="connsiteY77" fmla="*/ 22119031 h 25448565"/>
              <a:gd name="connsiteX78" fmla="*/ 9636887 w 17974814"/>
              <a:gd name="connsiteY78" fmla="*/ 21899575 h 25448565"/>
              <a:gd name="connsiteX79" fmla="*/ 9549384 w 17974814"/>
              <a:gd name="connsiteY79" fmla="*/ 21611516 h 25448565"/>
              <a:gd name="connsiteX80" fmla="*/ 9636887 w 17974814"/>
              <a:gd name="connsiteY80" fmla="*/ 21623593 h 25448565"/>
              <a:gd name="connsiteX81" fmla="*/ 9897818 w 17974814"/>
              <a:gd name="connsiteY81" fmla="*/ 21747494 h 25448565"/>
              <a:gd name="connsiteX82" fmla="*/ 9829742 w 17974814"/>
              <a:gd name="connsiteY82" fmla="*/ 21587017 h 25448565"/>
              <a:gd name="connsiteX83" fmla="*/ 9720014 w 17974814"/>
              <a:gd name="connsiteY83" fmla="*/ 21497239 h 25448565"/>
              <a:gd name="connsiteX84" fmla="*/ 9629011 w 17974814"/>
              <a:gd name="connsiteY84" fmla="*/ 21563567 h 25448565"/>
              <a:gd name="connsiteX85" fmla="*/ 9497233 w 17974814"/>
              <a:gd name="connsiteY85" fmla="*/ 21430737 h 25448565"/>
              <a:gd name="connsiteX86" fmla="*/ 9270776 w 17974814"/>
              <a:gd name="connsiteY86" fmla="*/ 21341310 h 25448565"/>
              <a:gd name="connsiteX87" fmla="*/ 9141449 w 17974814"/>
              <a:gd name="connsiteY87" fmla="*/ 21184681 h 25448565"/>
              <a:gd name="connsiteX88" fmla="*/ 9008445 w 17974814"/>
              <a:gd name="connsiteY88" fmla="*/ 21055002 h 25448565"/>
              <a:gd name="connsiteX89" fmla="*/ 8986743 w 17974814"/>
              <a:gd name="connsiteY89" fmla="*/ 20950873 h 25448565"/>
              <a:gd name="connsiteX90" fmla="*/ 9121498 w 17974814"/>
              <a:gd name="connsiteY90" fmla="*/ 20925324 h 25448565"/>
              <a:gd name="connsiteX91" fmla="*/ 9344279 w 17974814"/>
              <a:gd name="connsiteY91" fmla="*/ 21011776 h 25448565"/>
              <a:gd name="connsiteX92" fmla="*/ 9370880 w 17974814"/>
              <a:gd name="connsiteY92" fmla="*/ 20915348 h 25448565"/>
              <a:gd name="connsiteX93" fmla="*/ 9521033 w 17974814"/>
              <a:gd name="connsiteY93" fmla="*/ 20826444 h 25448565"/>
              <a:gd name="connsiteX94" fmla="*/ 9755014 w 17974814"/>
              <a:gd name="connsiteY94" fmla="*/ 20982547 h 25448565"/>
              <a:gd name="connsiteX95" fmla="*/ 9833067 w 17974814"/>
              <a:gd name="connsiteY95" fmla="*/ 20882097 h 25448565"/>
              <a:gd name="connsiteX96" fmla="*/ 9700064 w 17974814"/>
              <a:gd name="connsiteY96" fmla="*/ 20835547 h 25448565"/>
              <a:gd name="connsiteX97" fmla="*/ 9730339 w 17974814"/>
              <a:gd name="connsiteY97" fmla="*/ 20633940 h 25448565"/>
              <a:gd name="connsiteX98" fmla="*/ 10387482 w 17974814"/>
              <a:gd name="connsiteY98" fmla="*/ 20351657 h 25448565"/>
              <a:gd name="connsiteX99" fmla="*/ 10606588 w 17974814"/>
              <a:gd name="connsiteY99" fmla="*/ 20066575 h 25448565"/>
              <a:gd name="connsiteX100" fmla="*/ 10187101 w 17974814"/>
              <a:gd name="connsiteY100" fmla="*/ 20096150 h 25448565"/>
              <a:gd name="connsiteX101" fmla="*/ 9816442 w 17974814"/>
              <a:gd name="connsiteY101" fmla="*/ 20286906 h 25448565"/>
              <a:gd name="connsiteX102" fmla="*/ 9192550 w 17974814"/>
              <a:gd name="connsiteY102" fmla="*/ 20355157 h 25448565"/>
              <a:gd name="connsiteX103" fmla="*/ 9074947 w 17974814"/>
              <a:gd name="connsiteY103" fmla="*/ 20426560 h 25448565"/>
              <a:gd name="connsiteX104" fmla="*/ 8868791 w 17974814"/>
              <a:gd name="connsiteY104" fmla="*/ 20370033 h 25448565"/>
              <a:gd name="connsiteX105" fmla="*/ 8688010 w 17974814"/>
              <a:gd name="connsiteY105" fmla="*/ 20537688 h 25448565"/>
              <a:gd name="connsiteX106" fmla="*/ 8540306 w 17974814"/>
              <a:gd name="connsiteY106" fmla="*/ 20702016 h 25448565"/>
              <a:gd name="connsiteX107" fmla="*/ 8406077 w 17974814"/>
              <a:gd name="connsiteY107" fmla="*/ 20638840 h 25448565"/>
              <a:gd name="connsiteX108" fmla="*/ 8269924 w 17974814"/>
              <a:gd name="connsiteY108" fmla="*/ 20833094 h 25448565"/>
              <a:gd name="connsiteX109" fmla="*/ 8072518 w 17974814"/>
              <a:gd name="connsiteY109" fmla="*/ 20851297 h 25448565"/>
              <a:gd name="connsiteX110" fmla="*/ 7703958 w 17974814"/>
              <a:gd name="connsiteY110" fmla="*/ 21103652 h 25448565"/>
              <a:gd name="connsiteX111" fmla="*/ 7450551 w 17974814"/>
              <a:gd name="connsiteY111" fmla="*/ 21037151 h 25448565"/>
              <a:gd name="connsiteX112" fmla="*/ 7145167 w 17974814"/>
              <a:gd name="connsiteY112" fmla="*/ 21206031 h 25448565"/>
              <a:gd name="connsiteX113" fmla="*/ 6783959 w 17974814"/>
              <a:gd name="connsiteY113" fmla="*/ 21769896 h 25448565"/>
              <a:gd name="connsiteX114" fmla="*/ 6508851 w 17974814"/>
              <a:gd name="connsiteY114" fmla="*/ 21855298 h 25448565"/>
              <a:gd name="connsiteX115" fmla="*/ 6621030 w 17974814"/>
              <a:gd name="connsiteY115" fmla="*/ 21756596 h 25448565"/>
              <a:gd name="connsiteX116" fmla="*/ 6792883 w 17974814"/>
              <a:gd name="connsiteY116" fmla="*/ 21442462 h 25448565"/>
              <a:gd name="connsiteX117" fmla="*/ 6680881 w 17974814"/>
              <a:gd name="connsiteY117" fmla="*/ 21430737 h 25448565"/>
              <a:gd name="connsiteX118" fmla="*/ 6525826 w 17974814"/>
              <a:gd name="connsiteY118" fmla="*/ 21666119 h 25448565"/>
              <a:gd name="connsiteX119" fmla="*/ 6192093 w 17974814"/>
              <a:gd name="connsiteY119" fmla="*/ 21769897 h 25448565"/>
              <a:gd name="connsiteX120" fmla="*/ 6153941 w 17974814"/>
              <a:gd name="connsiteY120" fmla="*/ 21870347 h 25448565"/>
              <a:gd name="connsiteX121" fmla="*/ 6129265 w 17974814"/>
              <a:gd name="connsiteY121" fmla="*/ 22061103 h 25448565"/>
              <a:gd name="connsiteX122" fmla="*/ 6009213 w 17974814"/>
              <a:gd name="connsiteY122" fmla="*/ 22115706 h 25448565"/>
              <a:gd name="connsiteX123" fmla="*/ 5896160 w 17974814"/>
              <a:gd name="connsiteY123" fmla="*/ 22052529 h 25448565"/>
              <a:gd name="connsiteX124" fmla="*/ 5989262 w 17974814"/>
              <a:gd name="connsiteY124" fmla="*/ 21919526 h 25448565"/>
              <a:gd name="connsiteX125" fmla="*/ 5971586 w 17974814"/>
              <a:gd name="connsiteY125" fmla="*/ 21863696 h 25448565"/>
              <a:gd name="connsiteX126" fmla="*/ 5826333 w 17974814"/>
              <a:gd name="connsiteY126" fmla="*/ 21896250 h 25448565"/>
              <a:gd name="connsiteX127" fmla="*/ 5684403 w 17974814"/>
              <a:gd name="connsiteY127" fmla="*/ 21750819 h 25448565"/>
              <a:gd name="connsiteX128" fmla="*/ 5633478 w 17974814"/>
              <a:gd name="connsiteY128" fmla="*/ 21789847 h 25448565"/>
              <a:gd name="connsiteX129" fmla="*/ 5614576 w 17974814"/>
              <a:gd name="connsiteY129" fmla="*/ 21895375 h 25448565"/>
              <a:gd name="connsiteX130" fmla="*/ 5155014 w 17974814"/>
              <a:gd name="connsiteY130" fmla="*/ 21823971 h 25448565"/>
              <a:gd name="connsiteX131" fmla="*/ 5028835 w 17974814"/>
              <a:gd name="connsiteY131" fmla="*/ 22051303 h 25448565"/>
              <a:gd name="connsiteX132" fmla="*/ 4938534 w 17974814"/>
              <a:gd name="connsiteY132" fmla="*/ 22032579 h 25448565"/>
              <a:gd name="connsiteX133" fmla="*/ 4801679 w 17974814"/>
              <a:gd name="connsiteY133" fmla="*/ 21966601 h 25448565"/>
              <a:gd name="connsiteX134" fmla="*/ 4305890 w 17974814"/>
              <a:gd name="connsiteY134" fmla="*/ 22009827 h 25448565"/>
              <a:gd name="connsiteX135" fmla="*/ 3930680 w 17974814"/>
              <a:gd name="connsiteY135" fmla="*/ 22031528 h 25448565"/>
              <a:gd name="connsiteX136" fmla="*/ 3581897 w 17974814"/>
              <a:gd name="connsiteY136" fmla="*/ 21793172 h 25448565"/>
              <a:gd name="connsiteX137" fmla="*/ 3264612 w 17974814"/>
              <a:gd name="connsiteY137" fmla="*/ 21754144 h 25448565"/>
              <a:gd name="connsiteX138" fmla="*/ 3525194 w 17974814"/>
              <a:gd name="connsiteY138" fmla="*/ 21626392 h 25448565"/>
              <a:gd name="connsiteX139" fmla="*/ 3232762 w 17974814"/>
              <a:gd name="connsiteY139" fmla="*/ 21500564 h 25448565"/>
              <a:gd name="connsiteX140" fmla="*/ 3092057 w 17974814"/>
              <a:gd name="connsiteY140" fmla="*/ 21422162 h 25448565"/>
              <a:gd name="connsiteX141" fmla="*/ 3324463 w 17974814"/>
              <a:gd name="connsiteY141" fmla="*/ 21359159 h 25448565"/>
              <a:gd name="connsiteX142" fmla="*/ 3548646 w 17974814"/>
              <a:gd name="connsiteY142" fmla="*/ 21530490 h 25448565"/>
              <a:gd name="connsiteX143" fmla="*/ 3739400 w 17974814"/>
              <a:gd name="connsiteY143" fmla="*/ 21508615 h 25448565"/>
              <a:gd name="connsiteX144" fmla="*/ 3900405 w 17974814"/>
              <a:gd name="connsiteY144" fmla="*/ 21405711 h 25448565"/>
              <a:gd name="connsiteX145" fmla="*/ 3523794 w 17974814"/>
              <a:gd name="connsiteY145" fmla="*/ 21296158 h 25448565"/>
              <a:gd name="connsiteX146" fmla="*/ 2743623 w 17974814"/>
              <a:gd name="connsiteY146" fmla="*/ 21274633 h 25448565"/>
              <a:gd name="connsiteX147" fmla="*/ 2355287 w 17974814"/>
              <a:gd name="connsiteY147" fmla="*/ 21509665 h 25448565"/>
              <a:gd name="connsiteX148" fmla="*/ 2116055 w 17974814"/>
              <a:gd name="connsiteY148" fmla="*/ 21928450 h 25448565"/>
              <a:gd name="connsiteX149" fmla="*/ 1835698 w 17974814"/>
              <a:gd name="connsiteY149" fmla="*/ 21722645 h 25448565"/>
              <a:gd name="connsiteX150" fmla="*/ 2000202 w 17974814"/>
              <a:gd name="connsiteY150" fmla="*/ 22105905 h 25448565"/>
              <a:gd name="connsiteX151" fmla="*/ 1440887 w 17974814"/>
              <a:gd name="connsiteY151" fmla="*/ 22675194 h 25448565"/>
              <a:gd name="connsiteX152" fmla="*/ 1245056 w 17974814"/>
              <a:gd name="connsiteY152" fmla="*/ 22934028 h 25448565"/>
              <a:gd name="connsiteX153" fmla="*/ 1304733 w 17974814"/>
              <a:gd name="connsiteY153" fmla="*/ 23131433 h 25448565"/>
              <a:gd name="connsiteX154" fmla="*/ 1228430 w 17974814"/>
              <a:gd name="connsiteY154" fmla="*/ 23292436 h 25448565"/>
              <a:gd name="connsiteX155" fmla="*/ 1251532 w 17974814"/>
              <a:gd name="connsiteY155" fmla="*/ 23667472 h 25448565"/>
              <a:gd name="connsiteX156" fmla="*/ 889972 w 17974814"/>
              <a:gd name="connsiteY156" fmla="*/ 23894979 h 25448565"/>
              <a:gd name="connsiteX157" fmla="*/ 572689 w 17974814"/>
              <a:gd name="connsiteY157" fmla="*/ 23987732 h 25448565"/>
              <a:gd name="connsiteX158" fmla="*/ 556064 w 17974814"/>
              <a:gd name="connsiteY158" fmla="*/ 23598697 h 25448565"/>
              <a:gd name="connsiteX159" fmla="*/ 479587 w 17974814"/>
              <a:gd name="connsiteY159" fmla="*/ 23538845 h 25448565"/>
              <a:gd name="connsiteX160" fmla="*/ 452985 w 17974814"/>
              <a:gd name="connsiteY160" fmla="*/ 23907930 h 25448565"/>
              <a:gd name="connsiteX161" fmla="*/ 284105 w 17974814"/>
              <a:gd name="connsiteY161" fmla="*/ 24185137 h 25448565"/>
              <a:gd name="connsiteX162" fmla="*/ 336607 w 17974814"/>
              <a:gd name="connsiteY162" fmla="*/ 24197214 h 25448565"/>
              <a:gd name="connsiteX163" fmla="*/ 509512 w 17974814"/>
              <a:gd name="connsiteY163" fmla="*/ 24064209 h 25448565"/>
              <a:gd name="connsiteX164" fmla="*/ 559388 w 17974814"/>
              <a:gd name="connsiteY164" fmla="*/ 24100786 h 25448565"/>
              <a:gd name="connsiteX165" fmla="*/ 399784 w 17974814"/>
              <a:gd name="connsiteY165" fmla="*/ 24263716 h 25448565"/>
              <a:gd name="connsiteX166" fmla="*/ 190304 w 17974814"/>
              <a:gd name="connsiteY166" fmla="*/ 24552999 h 25448565"/>
              <a:gd name="connsiteX167" fmla="*/ 113826 w 17974814"/>
              <a:gd name="connsiteY167" fmla="*/ 25317770 h 25448565"/>
              <a:gd name="connsiteX168" fmla="*/ 3748 w 17974814"/>
              <a:gd name="connsiteY168" fmla="*/ 25323193 h 25448565"/>
              <a:gd name="connsiteX169" fmla="*/ 23698 w 17974814"/>
              <a:gd name="connsiteY169" fmla="*/ 5029463 h 25448565"/>
              <a:gd name="connsiteX170" fmla="*/ 71825 w 17974814"/>
              <a:gd name="connsiteY170" fmla="*/ 5077589 h 25448565"/>
              <a:gd name="connsiteX0" fmla="*/ 71825 w 17974814"/>
              <a:gd name="connsiteY0" fmla="*/ 3362437 h 23733413"/>
              <a:gd name="connsiteX1" fmla="*/ 432497 w 17974814"/>
              <a:gd name="connsiteY1" fmla="*/ 3557870 h 23733413"/>
              <a:gd name="connsiteX2" fmla="*/ 353628 w 17974814"/>
              <a:gd name="connsiteY2" fmla="*/ 3249349 h 23733413"/>
              <a:gd name="connsiteX3" fmla="*/ 168077 w 17974814"/>
              <a:gd name="connsiteY3" fmla="*/ 3060321 h 23733413"/>
              <a:gd name="connsiteX4" fmla="*/ 36325 w 17974814"/>
              <a:gd name="connsiteY4" fmla="*/ 2999569 h 23733413"/>
              <a:gd name="connsiteX5" fmla="*/ 67616 w 17974814"/>
              <a:gd name="connsiteY5" fmla="*/ 2829205 h 23733413"/>
              <a:gd name="connsiteX6" fmla="*/ 119951 w 17974814"/>
              <a:gd name="connsiteY6" fmla="*/ 2784921 h 23733413"/>
              <a:gd name="connsiteX7" fmla="*/ 189304 w 17974814"/>
              <a:gd name="connsiteY7" fmla="*/ 2690133 h 23733413"/>
              <a:gd name="connsiteX8" fmla="*/ 205224 w 17974814"/>
              <a:gd name="connsiteY8" fmla="*/ 2547767 h 23733413"/>
              <a:gd name="connsiteX9" fmla="*/ 171920 w 17974814"/>
              <a:gd name="connsiteY9" fmla="*/ 2387651 h 23733413"/>
              <a:gd name="connsiteX10" fmla="*/ 192781 w 17974814"/>
              <a:gd name="connsiteY10" fmla="*/ 2238148 h 23733413"/>
              <a:gd name="connsiteX11" fmla="*/ 194794 w 17974814"/>
              <a:gd name="connsiteY11" fmla="*/ 2097795 h 23733413"/>
              <a:gd name="connsiteX12" fmla="*/ 98907 w 17974814"/>
              <a:gd name="connsiteY12" fmla="*/ 2001725 h 23733413"/>
              <a:gd name="connsiteX13" fmla="*/ 23698 w 17974814"/>
              <a:gd name="connsiteY13" fmla="*/ 1966774 h 23733413"/>
              <a:gd name="connsiteX14" fmla="*/ 37605 w 17974814"/>
              <a:gd name="connsiteY14" fmla="*/ 1236828 h 23733413"/>
              <a:gd name="connsiteX15" fmla="*/ 67616 w 17974814"/>
              <a:gd name="connsiteY15" fmla="*/ 1226397 h 23733413"/>
              <a:gd name="connsiteX16" fmla="*/ 227549 w 17974814"/>
              <a:gd name="connsiteY16" fmla="*/ 1243781 h 23733413"/>
              <a:gd name="connsiteX17" fmla="*/ 300562 w 17974814"/>
              <a:gd name="connsiteY17" fmla="*/ 1042127 h 23733413"/>
              <a:gd name="connsiteX18" fmla="*/ 363510 w 17974814"/>
              <a:gd name="connsiteY18" fmla="*/ 698838 h 23733413"/>
              <a:gd name="connsiteX19" fmla="*/ 673129 w 17974814"/>
              <a:gd name="connsiteY19" fmla="*/ 659861 h 23733413"/>
              <a:gd name="connsiteX20" fmla="*/ 1100227 w 17974814"/>
              <a:gd name="connsiteY20" fmla="*/ 604049 h 23733413"/>
              <a:gd name="connsiteX21" fmla="*/ 1513784 w 17974814"/>
              <a:gd name="connsiteY21" fmla="*/ 611735 h 23733413"/>
              <a:gd name="connsiteX22" fmla="*/ 1746913 w 17974814"/>
              <a:gd name="connsiteY22" fmla="*/ 732691 h 23733413"/>
              <a:gd name="connsiteX23" fmla="*/ 1952228 w 17974814"/>
              <a:gd name="connsiteY23" fmla="*/ 743304 h 23733413"/>
              <a:gd name="connsiteX24" fmla="*/ 1972906 w 17974814"/>
              <a:gd name="connsiteY24" fmla="*/ 624910 h 23733413"/>
              <a:gd name="connsiteX25" fmla="*/ 1581124 w 17974814"/>
              <a:gd name="connsiteY25" fmla="*/ 235508 h 23733413"/>
              <a:gd name="connsiteX26" fmla="*/ 1094737 w 17974814"/>
              <a:gd name="connsiteY26" fmla="*/ 205314 h 23733413"/>
              <a:gd name="connsiteX27" fmla="*/ 926387 w 17974814"/>
              <a:gd name="connsiteY27" fmla="*/ 58191 h 23733413"/>
              <a:gd name="connsiteX28" fmla="*/ 1178730 w 17974814"/>
              <a:gd name="connsiteY28" fmla="*/ 41721 h 23733413"/>
              <a:gd name="connsiteX29" fmla="*/ 2290941 w 17974814"/>
              <a:gd name="connsiteY29" fmla="*/ 26167 h 23733413"/>
              <a:gd name="connsiteX30" fmla="*/ 2424890 w 17974814"/>
              <a:gd name="connsiteY30" fmla="*/ 37330 h 23733413"/>
              <a:gd name="connsiteX31" fmla="*/ 2563962 w 17974814"/>
              <a:gd name="connsiteY31" fmla="*/ 521887 h 23733413"/>
              <a:gd name="connsiteX32" fmla="*/ 2783916 w 17974814"/>
              <a:gd name="connsiteY32" fmla="*/ 421425 h 23733413"/>
              <a:gd name="connsiteX33" fmla="*/ 2874496 w 17974814"/>
              <a:gd name="connsiteY33" fmla="*/ 247035 h 23733413"/>
              <a:gd name="connsiteX34" fmla="*/ 3015947 w 17974814"/>
              <a:gd name="connsiteY34" fmla="*/ 200740 h 23733413"/>
              <a:gd name="connsiteX35" fmla="*/ 3210649 w 17974814"/>
              <a:gd name="connsiteY35" fmla="*/ 214647 h 23733413"/>
              <a:gd name="connsiteX36" fmla="*/ 3294092 w 17974814"/>
              <a:gd name="connsiteY36" fmla="*/ 357196 h 23733413"/>
              <a:gd name="connsiteX37" fmla="*/ 3412303 w 17974814"/>
              <a:gd name="connsiteY37" fmla="*/ 305044 h 23733413"/>
              <a:gd name="connsiteX38" fmla="*/ 3631342 w 17974814"/>
              <a:gd name="connsiteY38" fmla="*/ 165972 h 23733413"/>
              <a:gd name="connsiteX39" fmla="*/ 3725216 w 17974814"/>
              <a:gd name="connsiteY39" fmla="*/ 54714 h 23733413"/>
              <a:gd name="connsiteX40" fmla="*/ 3870876 w 17974814"/>
              <a:gd name="connsiteY40" fmla="*/ 0 h 23733413"/>
              <a:gd name="connsiteX41" fmla="*/ 17974814 w 17974814"/>
              <a:gd name="connsiteY41" fmla="*/ 41721 h 23733413"/>
              <a:gd name="connsiteX42" fmla="*/ 17951687 w 17974814"/>
              <a:gd name="connsiteY42" fmla="*/ 23612990 h 23733413"/>
              <a:gd name="connsiteX43" fmla="*/ 12214658 w 17974814"/>
              <a:gd name="connsiteY43" fmla="*/ 23672994 h 23733413"/>
              <a:gd name="connsiteX44" fmla="*/ 11587765 w 17974814"/>
              <a:gd name="connsiteY44" fmla="*/ 23702368 h 23733413"/>
              <a:gd name="connsiteX45" fmla="*/ 11092751 w 17974814"/>
              <a:gd name="connsiteY45" fmla="*/ 23238606 h 23733413"/>
              <a:gd name="connsiteX46" fmla="*/ 10611488 w 17974814"/>
              <a:gd name="connsiteY46" fmla="*/ 22853595 h 23733413"/>
              <a:gd name="connsiteX47" fmla="*/ 10178351 w 17974814"/>
              <a:gd name="connsiteY47" fmla="*/ 22564837 h 23733413"/>
              <a:gd name="connsiteX48" fmla="*/ 9793340 w 17974814"/>
              <a:gd name="connsiteY48" fmla="*/ 22516711 h 23733413"/>
              <a:gd name="connsiteX49" fmla="*/ 9600835 w 17974814"/>
              <a:gd name="connsiteY49" fmla="*/ 22276079 h 23733413"/>
              <a:gd name="connsiteX50" fmla="*/ 9436681 w 17974814"/>
              <a:gd name="connsiteY50" fmla="*/ 22078674 h 23733413"/>
              <a:gd name="connsiteX51" fmla="*/ 9194650 w 17974814"/>
              <a:gd name="connsiteY51" fmla="*/ 22096350 h 23733413"/>
              <a:gd name="connsiteX52" fmla="*/ 8948417 w 17974814"/>
              <a:gd name="connsiteY52" fmla="*/ 21975596 h 23733413"/>
              <a:gd name="connsiteX53" fmla="*/ 8895566 w 17974814"/>
              <a:gd name="connsiteY53" fmla="*/ 21691914 h 23733413"/>
              <a:gd name="connsiteX54" fmla="*/ 8626059 w 17974814"/>
              <a:gd name="connsiteY54" fmla="*/ 21557686 h 23733413"/>
              <a:gd name="connsiteX55" fmla="*/ 8745763 w 17974814"/>
              <a:gd name="connsiteY55" fmla="*/ 21494509 h 23733413"/>
              <a:gd name="connsiteX56" fmla="*/ 8709187 w 17974814"/>
              <a:gd name="connsiteY56" fmla="*/ 21441308 h 23733413"/>
              <a:gd name="connsiteX57" fmla="*/ 8546257 w 17974814"/>
              <a:gd name="connsiteY57" fmla="*/ 21437982 h 23733413"/>
              <a:gd name="connsiteX58" fmla="*/ 8477305 w 17974814"/>
              <a:gd name="connsiteY58" fmla="*/ 21529334 h 23733413"/>
              <a:gd name="connsiteX59" fmla="*/ 8080569 w 17974814"/>
              <a:gd name="connsiteY59" fmla="*/ 21529334 h 23733413"/>
              <a:gd name="connsiteX60" fmla="*/ 8064119 w 17974814"/>
              <a:gd name="connsiteY60" fmla="*/ 21467908 h 23733413"/>
              <a:gd name="connsiteX61" fmla="*/ 8228623 w 17974814"/>
              <a:gd name="connsiteY61" fmla="*/ 21308479 h 23733413"/>
              <a:gd name="connsiteX62" fmla="*/ 8480454 w 17974814"/>
              <a:gd name="connsiteY62" fmla="*/ 21313552 h 23733413"/>
              <a:gd name="connsiteX63" fmla="*/ 8513006 w 17974814"/>
              <a:gd name="connsiteY63" fmla="*/ 21211876 h 23733413"/>
              <a:gd name="connsiteX64" fmla="*/ 8299850 w 17974814"/>
              <a:gd name="connsiteY64" fmla="*/ 21174249 h 23733413"/>
              <a:gd name="connsiteX65" fmla="*/ 8340102 w 17974814"/>
              <a:gd name="connsiteY65" fmla="*/ 21068897 h 23733413"/>
              <a:gd name="connsiteX66" fmla="*/ 8542056 w 17974814"/>
              <a:gd name="connsiteY66" fmla="*/ 21068022 h 23733413"/>
              <a:gd name="connsiteX67" fmla="*/ 8689236 w 17974814"/>
              <a:gd name="connsiteY67" fmla="*/ 21122099 h 23733413"/>
              <a:gd name="connsiteX68" fmla="*/ 8848840 w 17974814"/>
              <a:gd name="connsiteY68" fmla="*/ 21248452 h 23733413"/>
              <a:gd name="connsiteX69" fmla="*/ 9059895 w 17974814"/>
              <a:gd name="connsiteY69" fmla="*/ 21003092 h 23733413"/>
              <a:gd name="connsiteX70" fmla="*/ 9059545 w 17974814"/>
              <a:gd name="connsiteY70" fmla="*/ 20688611 h 23733413"/>
              <a:gd name="connsiteX71" fmla="*/ 9340954 w 17974814"/>
              <a:gd name="connsiteY71" fmla="*/ 20357328 h 23733413"/>
              <a:gd name="connsiteX72" fmla="*/ 9347604 w 17974814"/>
              <a:gd name="connsiteY72" fmla="*/ 20141197 h 23733413"/>
              <a:gd name="connsiteX73" fmla="*/ 9395030 w 17974814"/>
              <a:gd name="connsiteY73" fmla="*/ 20066994 h 23733413"/>
              <a:gd name="connsiteX74" fmla="*/ 9480608 w 17974814"/>
              <a:gd name="connsiteY74" fmla="*/ 20171123 h 23733413"/>
              <a:gd name="connsiteX75" fmla="*/ 9500558 w 17974814"/>
              <a:gd name="connsiteY75" fmla="*/ 20417180 h 23733413"/>
              <a:gd name="connsiteX76" fmla="*/ 9564084 w 17974814"/>
              <a:gd name="connsiteY76" fmla="*/ 20507132 h 23733413"/>
              <a:gd name="connsiteX77" fmla="*/ 9616937 w 17974814"/>
              <a:gd name="connsiteY77" fmla="*/ 20403879 h 23733413"/>
              <a:gd name="connsiteX78" fmla="*/ 9636887 w 17974814"/>
              <a:gd name="connsiteY78" fmla="*/ 20184423 h 23733413"/>
              <a:gd name="connsiteX79" fmla="*/ 9549384 w 17974814"/>
              <a:gd name="connsiteY79" fmla="*/ 19896364 h 23733413"/>
              <a:gd name="connsiteX80" fmla="*/ 9636887 w 17974814"/>
              <a:gd name="connsiteY80" fmla="*/ 19908441 h 23733413"/>
              <a:gd name="connsiteX81" fmla="*/ 9897818 w 17974814"/>
              <a:gd name="connsiteY81" fmla="*/ 20032342 h 23733413"/>
              <a:gd name="connsiteX82" fmla="*/ 9829742 w 17974814"/>
              <a:gd name="connsiteY82" fmla="*/ 19871865 h 23733413"/>
              <a:gd name="connsiteX83" fmla="*/ 9720014 w 17974814"/>
              <a:gd name="connsiteY83" fmla="*/ 19782087 h 23733413"/>
              <a:gd name="connsiteX84" fmla="*/ 9629011 w 17974814"/>
              <a:gd name="connsiteY84" fmla="*/ 19848415 h 23733413"/>
              <a:gd name="connsiteX85" fmla="*/ 9497233 w 17974814"/>
              <a:gd name="connsiteY85" fmla="*/ 19715585 h 23733413"/>
              <a:gd name="connsiteX86" fmla="*/ 9270776 w 17974814"/>
              <a:gd name="connsiteY86" fmla="*/ 19626158 h 23733413"/>
              <a:gd name="connsiteX87" fmla="*/ 9141449 w 17974814"/>
              <a:gd name="connsiteY87" fmla="*/ 19469529 h 23733413"/>
              <a:gd name="connsiteX88" fmla="*/ 9008445 w 17974814"/>
              <a:gd name="connsiteY88" fmla="*/ 19339850 h 23733413"/>
              <a:gd name="connsiteX89" fmla="*/ 8986743 w 17974814"/>
              <a:gd name="connsiteY89" fmla="*/ 19235721 h 23733413"/>
              <a:gd name="connsiteX90" fmla="*/ 9121498 w 17974814"/>
              <a:gd name="connsiteY90" fmla="*/ 19210172 h 23733413"/>
              <a:gd name="connsiteX91" fmla="*/ 9344279 w 17974814"/>
              <a:gd name="connsiteY91" fmla="*/ 19296624 h 23733413"/>
              <a:gd name="connsiteX92" fmla="*/ 9370880 w 17974814"/>
              <a:gd name="connsiteY92" fmla="*/ 19200196 h 23733413"/>
              <a:gd name="connsiteX93" fmla="*/ 9521033 w 17974814"/>
              <a:gd name="connsiteY93" fmla="*/ 19111292 h 23733413"/>
              <a:gd name="connsiteX94" fmla="*/ 9755014 w 17974814"/>
              <a:gd name="connsiteY94" fmla="*/ 19267395 h 23733413"/>
              <a:gd name="connsiteX95" fmla="*/ 9833067 w 17974814"/>
              <a:gd name="connsiteY95" fmla="*/ 19166945 h 23733413"/>
              <a:gd name="connsiteX96" fmla="*/ 9700064 w 17974814"/>
              <a:gd name="connsiteY96" fmla="*/ 19120395 h 23733413"/>
              <a:gd name="connsiteX97" fmla="*/ 9730339 w 17974814"/>
              <a:gd name="connsiteY97" fmla="*/ 18918788 h 23733413"/>
              <a:gd name="connsiteX98" fmla="*/ 10387482 w 17974814"/>
              <a:gd name="connsiteY98" fmla="*/ 18636505 h 23733413"/>
              <a:gd name="connsiteX99" fmla="*/ 10606588 w 17974814"/>
              <a:gd name="connsiteY99" fmla="*/ 18351423 h 23733413"/>
              <a:gd name="connsiteX100" fmla="*/ 10187101 w 17974814"/>
              <a:gd name="connsiteY100" fmla="*/ 18380998 h 23733413"/>
              <a:gd name="connsiteX101" fmla="*/ 9816442 w 17974814"/>
              <a:gd name="connsiteY101" fmla="*/ 18571754 h 23733413"/>
              <a:gd name="connsiteX102" fmla="*/ 9192550 w 17974814"/>
              <a:gd name="connsiteY102" fmla="*/ 18640005 h 23733413"/>
              <a:gd name="connsiteX103" fmla="*/ 9074947 w 17974814"/>
              <a:gd name="connsiteY103" fmla="*/ 18711408 h 23733413"/>
              <a:gd name="connsiteX104" fmla="*/ 8868791 w 17974814"/>
              <a:gd name="connsiteY104" fmla="*/ 18654881 h 23733413"/>
              <a:gd name="connsiteX105" fmla="*/ 8688010 w 17974814"/>
              <a:gd name="connsiteY105" fmla="*/ 18822536 h 23733413"/>
              <a:gd name="connsiteX106" fmla="*/ 8540306 w 17974814"/>
              <a:gd name="connsiteY106" fmla="*/ 18986864 h 23733413"/>
              <a:gd name="connsiteX107" fmla="*/ 8406077 w 17974814"/>
              <a:gd name="connsiteY107" fmla="*/ 18923688 h 23733413"/>
              <a:gd name="connsiteX108" fmla="*/ 8269924 w 17974814"/>
              <a:gd name="connsiteY108" fmla="*/ 19117942 h 23733413"/>
              <a:gd name="connsiteX109" fmla="*/ 8072518 w 17974814"/>
              <a:gd name="connsiteY109" fmla="*/ 19136145 h 23733413"/>
              <a:gd name="connsiteX110" fmla="*/ 7703958 w 17974814"/>
              <a:gd name="connsiteY110" fmla="*/ 19388500 h 23733413"/>
              <a:gd name="connsiteX111" fmla="*/ 7450551 w 17974814"/>
              <a:gd name="connsiteY111" fmla="*/ 19321999 h 23733413"/>
              <a:gd name="connsiteX112" fmla="*/ 7145167 w 17974814"/>
              <a:gd name="connsiteY112" fmla="*/ 19490879 h 23733413"/>
              <a:gd name="connsiteX113" fmla="*/ 6783959 w 17974814"/>
              <a:gd name="connsiteY113" fmla="*/ 20054744 h 23733413"/>
              <a:gd name="connsiteX114" fmla="*/ 6508851 w 17974814"/>
              <a:gd name="connsiteY114" fmla="*/ 20140146 h 23733413"/>
              <a:gd name="connsiteX115" fmla="*/ 6621030 w 17974814"/>
              <a:gd name="connsiteY115" fmla="*/ 20041444 h 23733413"/>
              <a:gd name="connsiteX116" fmla="*/ 6792883 w 17974814"/>
              <a:gd name="connsiteY116" fmla="*/ 19727310 h 23733413"/>
              <a:gd name="connsiteX117" fmla="*/ 6680881 w 17974814"/>
              <a:gd name="connsiteY117" fmla="*/ 19715585 h 23733413"/>
              <a:gd name="connsiteX118" fmla="*/ 6525826 w 17974814"/>
              <a:gd name="connsiteY118" fmla="*/ 19950967 h 23733413"/>
              <a:gd name="connsiteX119" fmla="*/ 6192093 w 17974814"/>
              <a:gd name="connsiteY119" fmla="*/ 20054745 h 23733413"/>
              <a:gd name="connsiteX120" fmla="*/ 6153941 w 17974814"/>
              <a:gd name="connsiteY120" fmla="*/ 20155195 h 23733413"/>
              <a:gd name="connsiteX121" fmla="*/ 6129265 w 17974814"/>
              <a:gd name="connsiteY121" fmla="*/ 20345951 h 23733413"/>
              <a:gd name="connsiteX122" fmla="*/ 6009213 w 17974814"/>
              <a:gd name="connsiteY122" fmla="*/ 20400554 h 23733413"/>
              <a:gd name="connsiteX123" fmla="*/ 5896160 w 17974814"/>
              <a:gd name="connsiteY123" fmla="*/ 20337377 h 23733413"/>
              <a:gd name="connsiteX124" fmla="*/ 5989262 w 17974814"/>
              <a:gd name="connsiteY124" fmla="*/ 20204374 h 23733413"/>
              <a:gd name="connsiteX125" fmla="*/ 5971586 w 17974814"/>
              <a:gd name="connsiteY125" fmla="*/ 20148544 h 23733413"/>
              <a:gd name="connsiteX126" fmla="*/ 5826333 w 17974814"/>
              <a:gd name="connsiteY126" fmla="*/ 20181098 h 23733413"/>
              <a:gd name="connsiteX127" fmla="*/ 5684403 w 17974814"/>
              <a:gd name="connsiteY127" fmla="*/ 20035667 h 23733413"/>
              <a:gd name="connsiteX128" fmla="*/ 5633478 w 17974814"/>
              <a:gd name="connsiteY128" fmla="*/ 20074695 h 23733413"/>
              <a:gd name="connsiteX129" fmla="*/ 5614576 w 17974814"/>
              <a:gd name="connsiteY129" fmla="*/ 20180223 h 23733413"/>
              <a:gd name="connsiteX130" fmla="*/ 5155014 w 17974814"/>
              <a:gd name="connsiteY130" fmla="*/ 20108819 h 23733413"/>
              <a:gd name="connsiteX131" fmla="*/ 5028835 w 17974814"/>
              <a:gd name="connsiteY131" fmla="*/ 20336151 h 23733413"/>
              <a:gd name="connsiteX132" fmla="*/ 4938534 w 17974814"/>
              <a:gd name="connsiteY132" fmla="*/ 20317427 h 23733413"/>
              <a:gd name="connsiteX133" fmla="*/ 4801679 w 17974814"/>
              <a:gd name="connsiteY133" fmla="*/ 20251449 h 23733413"/>
              <a:gd name="connsiteX134" fmla="*/ 4305890 w 17974814"/>
              <a:gd name="connsiteY134" fmla="*/ 20294675 h 23733413"/>
              <a:gd name="connsiteX135" fmla="*/ 3930680 w 17974814"/>
              <a:gd name="connsiteY135" fmla="*/ 20316376 h 23733413"/>
              <a:gd name="connsiteX136" fmla="*/ 3581897 w 17974814"/>
              <a:gd name="connsiteY136" fmla="*/ 20078020 h 23733413"/>
              <a:gd name="connsiteX137" fmla="*/ 3264612 w 17974814"/>
              <a:gd name="connsiteY137" fmla="*/ 20038992 h 23733413"/>
              <a:gd name="connsiteX138" fmla="*/ 3525194 w 17974814"/>
              <a:gd name="connsiteY138" fmla="*/ 19911240 h 23733413"/>
              <a:gd name="connsiteX139" fmla="*/ 3232762 w 17974814"/>
              <a:gd name="connsiteY139" fmla="*/ 19785412 h 23733413"/>
              <a:gd name="connsiteX140" fmla="*/ 3092057 w 17974814"/>
              <a:gd name="connsiteY140" fmla="*/ 19707010 h 23733413"/>
              <a:gd name="connsiteX141" fmla="*/ 3324463 w 17974814"/>
              <a:gd name="connsiteY141" fmla="*/ 19644007 h 23733413"/>
              <a:gd name="connsiteX142" fmla="*/ 3548646 w 17974814"/>
              <a:gd name="connsiteY142" fmla="*/ 19815338 h 23733413"/>
              <a:gd name="connsiteX143" fmla="*/ 3739400 w 17974814"/>
              <a:gd name="connsiteY143" fmla="*/ 19793463 h 23733413"/>
              <a:gd name="connsiteX144" fmla="*/ 3900405 w 17974814"/>
              <a:gd name="connsiteY144" fmla="*/ 19690559 h 23733413"/>
              <a:gd name="connsiteX145" fmla="*/ 3523794 w 17974814"/>
              <a:gd name="connsiteY145" fmla="*/ 19581006 h 23733413"/>
              <a:gd name="connsiteX146" fmla="*/ 2743623 w 17974814"/>
              <a:gd name="connsiteY146" fmla="*/ 19559481 h 23733413"/>
              <a:gd name="connsiteX147" fmla="*/ 2355287 w 17974814"/>
              <a:gd name="connsiteY147" fmla="*/ 19794513 h 23733413"/>
              <a:gd name="connsiteX148" fmla="*/ 2116055 w 17974814"/>
              <a:gd name="connsiteY148" fmla="*/ 20213298 h 23733413"/>
              <a:gd name="connsiteX149" fmla="*/ 1835698 w 17974814"/>
              <a:gd name="connsiteY149" fmla="*/ 20007493 h 23733413"/>
              <a:gd name="connsiteX150" fmla="*/ 2000202 w 17974814"/>
              <a:gd name="connsiteY150" fmla="*/ 20390753 h 23733413"/>
              <a:gd name="connsiteX151" fmla="*/ 1440887 w 17974814"/>
              <a:gd name="connsiteY151" fmla="*/ 20960042 h 23733413"/>
              <a:gd name="connsiteX152" fmla="*/ 1245056 w 17974814"/>
              <a:gd name="connsiteY152" fmla="*/ 21218876 h 23733413"/>
              <a:gd name="connsiteX153" fmla="*/ 1304733 w 17974814"/>
              <a:gd name="connsiteY153" fmla="*/ 21416281 h 23733413"/>
              <a:gd name="connsiteX154" fmla="*/ 1228430 w 17974814"/>
              <a:gd name="connsiteY154" fmla="*/ 21577284 h 23733413"/>
              <a:gd name="connsiteX155" fmla="*/ 1251532 w 17974814"/>
              <a:gd name="connsiteY155" fmla="*/ 21952320 h 23733413"/>
              <a:gd name="connsiteX156" fmla="*/ 889972 w 17974814"/>
              <a:gd name="connsiteY156" fmla="*/ 22179827 h 23733413"/>
              <a:gd name="connsiteX157" fmla="*/ 572689 w 17974814"/>
              <a:gd name="connsiteY157" fmla="*/ 22272580 h 23733413"/>
              <a:gd name="connsiteX158" fmla="*/ 556064 w 17974814"/>
              <a:gd name="connsiteY158" fmla="*/ 21883545 h 23733413"/>
              <a:gd name="connsiteX159" fmla="*/ 479587 w 17974814"/>
              <a:gd name="connsiteY159" fmla="*/ 21823693 h 23733413"/>
              <a:gd name="connsiteX160" fmla="*/ 452985 w 17974814"/>
              <a:gd name="connsiteY160" fmla="*/ 22192778 h 23733413"/>
              <a:gd name="connsiteX161" fmla="*/ 284105 w 17974814"/>
              <a:gd name="connsiteY161" fmla="*/ 22469985 h 23733413"/>
              <a:gd name="connsiteX162" fmla="*/ 336607 w 17974814"/>
              <a:gd name="connsiteY162" fmla="*/ 22482062 h 23733413"/>
              <a:gd name="connsiteX163" fmla="*/ 509512 w 17974814"/>
              <a:gd name="connsiteY163" fmla="*/ 22349057 h 23733413"/>
              <a:gd name="connsiteX164" fmla="*/ 559388 w 17974814"/>
              <a:gd name="connsiteY164" fmla="*/ 22385634 h 23733413"/>
              <a:gd name="connsiteX165" fmla="*/ 399784 w 17974814"/>
              <a:gd name="connsiteY165" fmla="*/ 22548564 h 23733413"/>
              <a:gd name="connsiteX166" fmla="*/ 190304 w 17974814"/>
              <a:gd name="connsiteY166" fmla="*/ 22837847 h 23733413"/>
              <a:gd name="connsiteX167" fmla="*/ 113826 w 17974814"/>
              <a:gd name="connsiteY167" fmla="*/ 23602618 h 23733413"/>
              <a:gd name="connsiteX168" fmla="*/ 3748 w 17974814"/>
              <a:gd name="connsiteY168" fmla="*/ 23608041 h 23733413"/>
              <a:gd name="connsiteX169" fmla="*/ 23698 w 17974814"/>
              <a:gd name="connsiteY169" fmla="*/ 3314311 h 23733413"/>
              <a:gd name="connsiteX170" fmla="*/ 71825 w 17974814"/>
              <a:gd name="connsiteY170" fmla="*/ 3362437 h 23733413"/>
              <a:gd name="connsiteX0" fmla="*/ 71825 w 17974814"/>
              <a:gd name="connsiteY0" fmla="*/ 3362437 h 23718066"/>
              <a:gd name="connsiteX1" fmla="*/ 432497 w 17974814"/>
              <a:gd name="connsiteY1" fmla="*/ 3557870 h 23718066"/>
              <a:gd name="connsiteX2" fmla="*/ 353628 w 17974814"/>
              <a:gd name="connsiteY2" fmla="*/ 3249349 h 23718066"/>
              <a:gd name="connsiteX3" fmla="*/ 168077 w 17974814"/>
              <a:gd name="connsiteY3" fmla="*/ 3060321 h 23718066"/>
              <a:gd name="connsiteX4" fmla="*/ 36325 w 17974814"/>
              <a:gd name="connsiteY4" fmla="*/ 2999569 h 23718066"/>
              <a:gd name="connsiteX5" fmla="*/ 67616 w 17974814"/>
              <a:gd name="connsiteY5" fmla="*/ 2829205 h 23718066"/>
              <a:gd name="connsiteX6" fmla="*/ 119951 w 17974814"/>
              <a:gd name="connsiteY6" fmla="*/ 2784921 h 23718066"/>
              <a:gd name="connsiteX7" fmla="*/ 189304 w 17974814"/>
              <a:gd name="connsiteY7" fmla="*/ 2690133 h 23718066"/>
              <a:gd name="connsiteX8" fmla="*/ 205224 w 17974814"/>
              <a:gd name="connsiteY8" fmla="*/ 2547767 h 23718066"/>
              <a:gd name="connsiteX9" fmla="*/ 171920 w 17974814"/>
              <a:gd name="connsiteY9" fmla="*/ 2387651 h 23718066"/>
              <a:gd name="connsiteX10" fmla="*/ 192781 w 17974814"/>
              <a:gd name="connsiteY10" fmla="*/ 2238148 h 23718066"/>
              <a:gd name="connsiteX11" fmla="*/ 194794 w 17974814"/>
              <a:gd name="connsiteY11" fmla="*/ 2097795 h 23718066"/>
              <a:gd name="connsiteX12" fmla="*/ 98907 w 17974814"/>
              <a:gd name="connsiteY12" fmla="*/ 2001725 h 23718066"/>
              <a:gd name="connsiteX13" fmla="*/ 23698 w 17974814"/>
              <a:gd name="connsiteY13" fmla="*/ 1966774 h 23718066"/>
              <a:gd name="connsiteX14" fmla="*/ 37605 w 17974814"/>
              <a:gd name="connsiteY14" fmla="*/ 1236828 h 23718066"/>
              <a:gd name="connsiteX15" fmla="*/ 67616 w 17974814"/>
              <a:gd name="connsiteY15" fmla="*/ 1226397 h 23718066"/>
              <a:gd name="connsiteX16" fmla="*/ 227549 w 17974814"/>
              <a:gd name="connsiteY16" fmla="*/ 1243781 h 23718066"/>
              <a:gd name="connsiteX17" fmla="*/ 300562 w 17974814"/>
              <a:gd name="connsiteY17" fmla="*/ 1042127 h 23718066"/>
              <a:gd name="connsiteX18" fmla="*/ 363510 w 17974814"/>
              <a:gd name="connsiteY18" fmla="*/ 698838 h 23718066"/>
              <a:gd name="connsiteX19" fmla="*/ 673129 w 17974814"/>
              <a:gd name="connsiteY19" fmla="*/ 659861 h 23718066"/>
              <a:gd name="connsiteX20" fmla="*/ 1100227 w 17974814"/>
              <a:gd name="connsiteY20" fmla="*/ 604049 h 23718066"/>
              <a:gd name="connsiteX21" fmla="*/ 1513784 w 17974814"/>
              <a:gd name="connsiteY21" fmla="*/ 611735 h 23718066"/>
              <a:gd name="connsiteX22" fmla="*/ 1746913 w 17974814"/>
              <a:gd name="connsiteY22" fmla="*/ 732691 h 23718066"/>
              <a:gd name="connsiteX23" fmla="*/ 1952228 w 17974814"/>
              <a:gd name="connsiteY23" fmla="*/ 743304 h 23718066"/>
              <a:gd name="connsiteX24" fmla="*/ 1972906 w 17974814"/>
              <a:gd name="connsiteY24" fmla="*/ 624910 h 23718066"/>
              <a:gd name="connsiteX25" fmla="*/ 1581124 w 17974814"/>
              <a:gd name="connsiteY25" fmla="*/ 235508 h 23718066"/>
              <a:gd name="connsiteX26" fmla="*/ 1094737 w 17974814"/>
              <a:gd name="connsiteY26" fmla="*/ 205314 h 23718066"/>
              <a:gd name="connsiteX27" fmla="*/ 926387 w 17974814"/>
              <a:gd name="connsiteY27" fmla="*/ 58191 h 23718066"/>
              <a:gd name="connsiteX28" fmla="*/ 1178730 w 17974814"/>
              <a:gd name="connsiteY28" fmla="*/ 41721 h 23718066"/>
              <a:gd name="connsiteX29" fmla="*/ 2290941 w 17974814"/>
              <a:gd name="connsiteY29" fmla="*/ 26167 h 23718066"/>
              <a:gd name="connsiteX30" fmla="*/ 2424890 w 17974814"/>
              <a:gd name="connsiteY30" fmla="*/ 37330 h 23718066"/>
              <a:gd name="connsiteX31" fmla="*/ 2563962 w 17974814"/>
              <a:gd name="connsiteY31" fmla="*/ 521887 h 23718066"/>
              <a:gd name="connsiteX32" fmla="*/ 2783916 w 17974814"/>
              <a:gd name="connsiteY32" fmla="*/ 421425 h 23718066"/>
              <a:gd name="connsiteX33" fmla="*/ 2874496 w 17974814"/>
              <a:gd name="connsiteY33" fmla="*/ 247035 h 23718066"/>
              <a:gd name="connsiteX34" fmla="*/ 3015947 w 17974814"/>
              <a:gd name="connsiteY34" fmla="*/ 200740 h 23718066"/>
              <a:gd name="connsiteX35" fmla="*/ 3210649 w 17974814"/>
              <a:gd name="connsiteY35" fmla="*/ 214647 h 23718066"/>
              <a:gd name="connsiteX36" fmla="*/ 3294092 w 17974814"/>
              <a:gd name="connsiteY36" fmla="*/ 357196 h 23718066"/>
              <a:gd name="connsiteX37" fmla="*/ 3412303 w 17974814"/>
              <a:gd name="connsiteY37" fmla="*/ 305044 h 23718066"/>
              <a:gd name="connsiteX38" fmla="*/ 3631342 w 17974814"/>
              <a:gd name="connsiteY38" fmla="*/ 165972 h 23718066"/>
              <a:gd name="connsiteX39" fmla="*/ 3725216 w 17974814"/>
              <a:gd name="connsiteY39" fmla="*/ 54714 h 23718066"/>
              <a:gd name="connsiteX40" fmla="*/ 3870876 w 17974814"/>
              <a:gd name="connsiteY40" fmla="*/ 0 h 23718066"/>
              <a:gd name="connsiteX41" fmla="*/ 17974814 w 17974814"/>
              <a:gd name="connsiteY41" fmla="*/ 41721 h 23718066"/>
              <a:gd name="connsiteX42" fmla="*/ 17951687 w 17974814"/>
              <a:gd name="connsiteY42" fmla="*/ 23612990 h 23718066"/>
              <a:gd name="connsiteX43" fmla="*/ 12214658 w 17974814"/>
              <a:gd name="connsiteY43" fmla="*/ 23672994 h 23718066"/>
              <a:gd name="connsiteX44" fmla="*/ 11556015 w 17974814"/>
              <a:gd name="connsiteY44" fmla="*/ 23683318 h 23718066"/>
              <a:gd name="connsiteX45" fmla="*/ 11092751 w 17974814"/>
              <a:gd name="connsiteY45" fmla="*/ 23238606 h 23718066"/>
              <a:gd name="connsiteX46" fmla="*/ 10611488 w 17974814"/>
              <a:gd name="connsiteY46" fmla="*/ 22853595 h 23718066"/>
              <a:gd name="connsiteX47" fmla="*/ 10178351 w 17974814"/>
              <a:gd name="connsiteY47" fmla="*/ 22564837 h 23718066"/>
              <a:gd name="connsiteX48" fmla="*/ 9793340 w 17974814"/>
              <a:gd name="connsiteY48" fmla="*/ 22516711 h 23718066"/>
              <a:gd name="connsiteX49" fmla="*/ 9600835 w 17974814"/>
              <a:gd name="connsiteY49" fmla="*/ 22276079 h 23718066"/>
              <a:gd name="connsiteX50" fmla="*/ 9436681 w 17974814"/>
              <a:gd name="connsiteY50" fmla="*/ 22078674 h 23718066"/>
              <a:gd name="connsiteX51" fmla="*/ 9194650 w 17974814"/>
              <a:gd name="connsiteY51" fmla="*/ 22096350 h 23718066"/>
              <a:gd name="connsiteX52" fmla="*/ 8948417 w 17974814"/>
              <a:gd name="connsiteY52" fmla="*/ 21975596 h 23718066"/>
              <a:gd name="connsiteX53" fmla="*/ 8895566 w 17974814"/>
              <a:gd name="connsiteY53" fmla="*/ 21691914 h 23718066"/>
              <a:gd name="connsiteX54" fmla="*/ 8626059 w 17974814"/>
              <a:gd name="connsiteY54" fmla="*/ 21557686 h 23718066"/>
              <a:gd name="connsiteX55" fmla="*/ 8745763 w 17974814"/>
              <a:gd name="connsiteY55" fmla="*/ 21494509 h 23718066"/>
              <a:gd name="connsiteX56" fmla="*/ 8709187 w 17974814"/>
              <a:gd name="connsiteY56" fmla="*/ 21441308 h 23718066"/>
              <a:gd name="connsiteX57" fmla="*/ 8546257 w 17974814"/>
              <a:gd name="connsiteY57" fmla="*/ 21437982 h 23718066"/>
              <a:gd name="connsiteX58" fmla="*/ 8477305 w 17974814"/>
              <a:gd name="connsiteY58" fmla="*/ 21529334 h 23718066"/>
              <a:gd name="connsiteX59" fmla="*/ 8080569 w 17974814"/>
              <a:gd name="connsiteY59" fmla="*/ 21529334 h 23718066"/>
              <a:gd name="connsiteX60" fmla="*/ 8064119 w 17974814"/>
              <a:gd name="connsiteY60" fmla="*/ 21467908 h 23718066"/>
              <a:gd name="connsiteX61" fmla="*/ 8228623 w 17974814"/>
              <a:gd name="connsiteY61" fmla="*/ 21308479 h 23718066"/>
              <a:gd name="connsiteX62" fmla="*/ 8480454 w 17974814"/>
              <a:gd name="connsiteY62" fmla="*/ 21313552 h 23718066"/>
              <a:gd name="connsiteX63" fmla="*/ 8513006 w 17974814"/>
              <a:gd name="connsiteY63" fmla="*/ 21211876 h 23718066"/>
              <a:gd name="connsiteX64" fmla="*/ 8299850 w 17974814"/>
              <a:gd name="connsiteY64" fmla="*/ 21174249 h 23718066"/>
              <a:gd name="connsiteX65" fmla="*/ 8340102 w 17974814"/>
              <a:gd name="connsiteY65" fmla="*/ 21068897 h 23718066"/>
              <a:gd name="connsiteX66" fmla="*/ 8542056 w 17974814"/>
              <a:gd name="connsiteY66" fmla="*/ 21068022 h 23718066"/>
              <a:gd name="connsiteX67" fmla="*/ 8689236 w 17974814"/>
              <a:gd name="connsiteY67" fmla="*/ 21122099 h 23718066"/>
              <a:gd name="connsiteX68" fmla="*/ 8848840 w 17974814"/>
              <a:gd name="connsiteY68" fmla="*/ 21248452 h 23718066"/>
              <a:gd name="connsiteX69" fmla="*/ 9059895 w 17974814"/>
              <a:gd name="connsiteY69" fmla="*/ 21003092 h 23718066"/>
              <a:gd name="connsiteX70" fmla="*/ 9059545 w 17974814"/>
              <a:gd name="connsiteY70" fmla="*/ 20688611 h 23718066"/>
              <a:gd name="connsiteX71" fmla="*/ 9340954 w 17974814"/>
              <a:gd name="connsiteY71" fmla="*/ 20357328 h 23718066"/>
              <a:gd name="connsiteX72" fmla="*/ 9347604 w 17974814"/>
              <a:gd name="connsiteY72" fmla="*/ 20141197 h 23718066"/>
              <a:gd name="connsiteX73" fmla="*/ 9395030 w 17974814"/>
              <a:gd name="connsiteY73" fmla="*/ 20066994 h 23718066"/>
              <a:gd name="connsiteX74" fmla="*/ 9480608 w 17974814"/>
              <a:gd name="connsiteY74" fmla="*/ 20171123 h 23718066"/>
              <a:gd name="connsiteX75" fmla="*/ 9500558 w 17974814"/>
              <a:gd name="connsiteY75" fmla="*/ 20417180 h 23718066"/>
              <a:gd name="connsiteX76" fmla="*/ 9564084 w 17974814"/>
              <a:gd name="connsiteY76" fmla="*/ 20507132 h 23718066"/>
              <a:gd name="connsiteX77" fmla="*/ 9616937 w 17974814"/>
              <a:gd name="connsiteY77" fmla="*/ 20403879 h 23718066"/>
              <a:gd name="connsiteX78" fmla="*/ 9636887 w 17974814"/>
              <a:gd name="connsiteY78" fmla="*/ 20184423 h 23718066"/>
              <a:gd name="connsiteX79" fmla="*/ 9549384 w 17974814"/>
              <a:gd name="connsiteY79" fmla="*/ 19896364 h 23718066"/>
              <a:gd name="connsiteX80" fmla="*/ 9636887 w 17974814"/>
              <a:gd name="connsiteY80" fmla="*/ 19908441 h 23718066"/>
              <a:gd name="connsiteX81" fmla="*/ 9897818 w 17974814"/>
              <a:gd name="connsiteY81" fmla="*/ 20032342 h 23718066"/>
              <a:gd name="connsiteX82" fmla="*/ 9829742 w 17974814"/>
              <a:gd name="connsiteY82" fmla="*/ 19871865 h 23718066"/>
              <a:gd name="connsiteX83" fmla="*/ 9720014 w 17974814"/>
              <a:gd name="connsiteY83" fmla="*/ 19782087 h 23718066"/>
              <a:gd name="connsiteX84" fmla="*/ 9629011 w 17974814"/>
              <a:gd name="connsiteY84" fmla="*/ 19848415 h 23718066"/>
              <a:gd name="connsiteX85" fmla="*/ 9497233 w 17974814"/>
              <a:gd name="connsiteY85" fmla="*/ 19715585 h 23718066"/>
              <a:gd name="connsiteX86" fmla="*/ 9270776 w 17974814"/>
              <a:gd name="connsiteY86" fmla="*/ 19626158 h 23718066"/>
              <a:gd name="connsiteX87" fmla="*/ 9141449 w 17974814"/>
              <a:gd name="connsiteY87" fmla="*/ 19469529 h 23718066"/>
              <a:gd name="connsiteX88" fmla="*/ 9008445 w 17974814"/>
              <a:gd name="connsiteY88" fmla="*/ 19339850 h 23718066"/>
              <a:gd name="connsiteX89" fmla="*/ 8986743 w 17974814"/>
              <a:gd name="connsiteY89" fmla="*/ 19235721 h 23718066"/>
              <a:gd name="connsiteX90" fmla="*/ 9121498 w 17974814"/>
              <a:gd name="connsiteY90" fmla="*/ 19210172 h 23718066"/>
              <a:gd name="connsiteX91" fmla="*/ 9344279 w 17974814"/>
              <a:gd name="connsiteY91" fmla="*/ 19296624 h 23718066"/>
              <a:gd name="connsiteX92" fmla="*/ 9370880 w 17974814"/>
              <a:gd name="connsiteY92" fmla="*/ 19200196 h 23718066"/>
              <a:gd name="connsiteX93" fmla="*/ 9521033 w 17974814"/>
              <a:gd name="connsiteY93" fmla="*/ 19111292 h 23718066"/>
              <a:gd name="connsiteX94" fmla="*/ 9755014 w 17974814"/>
              <a:gd name="connsiteY94" fmla="*/ 19267395 h 23718066"/>
              <a:gd name="connsiteX95" fmla="*/ 9833067 w 17974814"/>
              <a:gd name="connsiteY95" fmla="*/ 19166945 h 23718066"/>
              <a:gd name="connsiteX96" fmla="*/ 9700064 w 17974814"/>
              <a:gd name="connsiteY96" fmla="*/ 19120395 h 23718066"/>
              <a:gd name="connsiteX97" fmla="*/ 9730339 w 17974814"/>
              <a:gd name="connsiteY97" fmla="*/ 18918788 h 23718066"/>
              <a:gd name="connsiteX98" fmla="*/ 10387482 w 17974814"/>
              <a:gd name="connsiteY98" fmla="*/ 18636505 h 23718066"/>
              <a:gd name="connsiteX99" fmla="*/ 10606588 w 17974814"/>
              <a:gd name="connsiteY99" fmla="*/ 18351423 h 23718066"/>
              <a:gd name="connsiteX100" fmla="*/ 10187101 w 17974814"/>
              <a:gd name="connsiteY100" fmla="*/ 18380998 h 23718066"/>
              <a:gd name="connsiteX101" fmla="*/ 9816442 w 17974814"/>
              <a:gd name="connsiteY101" fmla="*/ 18571754 h 23718066"/>
              <a:gd name="connsiteX102" fmla="*/ 9192550 w 17974814"/>
              <a:gd name="connsiteY102" fmla="*/ 18640005 h 23718066"/>
              <a:gd name="connsiteX103" fmla="*/ 9074947 w 17974814"/>
              <a:gd name="connsiteY103" fmla="*/ 18711408 h 23718066"/>
              <a:gd name="connsiteX104" fmla="*/ 8868791 w 17974814"/>
              <a:gd name="connsiteY104" fmla="*/ 18654881 h 23718066"/>
              <a:gd name="connsiteX105" fmla="*/ 8688010 w 17974814"/>
              <a:gd name="connsiteY105" fmla="*/ 18822536 h 23718066"/>
              <a:gd name="connsiteX106" fmla="*/ 8540306 w 17974814"/>
              <a:gd name="connsiteY106" fmla="*/ 18986864 h 23718066"/>
              <a:gd name="connsiteX107" fmla="*/ 8406077 w 17974814"/>
              <a:gd name="connsiteY107" fmla="*/ 18923688 h 23718066"/>
              <a:gd name="connsiteX108" fmla="*/ 8269924 w 17974814"/>
              <a:gd name="connsiteY108" fmla="*/ 19117942 h 23718066"/>
              <a:gd name="connsiteX109" fmla="*/ 8072518 w 17974814"/>
              <a:gd name="connsiteY109" fmla="*/ 19136145 h 23718066"/>
              <a:gd name="connsiteX110" fmla="*/ 7703958 w 17974814"/>
              <a:gd name="connsiteY110" fmla="*/ 19388500 h 23718066"/>
              <a:gd name="connsiteX111" fmla="*/ 7450551 w 17974814"/>
              <a:gd name="connsiteY111" fmla="*/ 19321999 h 23718066"/>
              <a:gd name="connsiteX112" fmla="*/ 7145167 w 17974814"/>
              <a:gd name="connsiteY112" fmla="*/ 19490879 h 23718066"/>
              <a:gd name="connsiteX113" fmla="*/ 6783959 w 17974814"/>
              <a:gd name="connsiteY113" fmla="*/ 20054744 h 23718066"/>
              <a:gd name="connsiteX114" fmla="*/ 6508851 w 17974814"/>
              <a:gd name="connsiteY114" fmla="*/ 20140146 h 23718066"/>
              <a:gd name="connsiteX115" fmla="*/ 6621030 w 17974814"/>
              <a:gd name="connsiteY115" fmla="*/ 20041444 h 23718066"/>
              <a:gd name="connsiteX116" fmla="*/ 6792883 w 17974814"/>
              <a:gd name="connsiteY116" fmla="*/ 19727310 h 23718066"/>
              <a:gd name="connsiteX117" fmla="*/ 6680881 w 17974814"/>
              <a:gd name="connsiteY117" fmla="*/ 19715585 h 23718066"/>
              <a:gd name="connsiteX118" fmla="*/ 6525826 w 17974814"/>
              <a:gd name="connsiteY118" fmla="*/ 19950967 h 23718066"/>
              <a:gd name="connsiteX119" fmla="*/ 6192093 w 17974814"/>
              <a:gd name="connsiteY119" fmla="*/ 20054745 h 23718066"/>
              <a:gd name="connsiteX120" fmla="*/ 6153941 w 17974814"/>
              <a:gd name="connsiteY120" fmla="*/ 20155195 h 23718066"/>
              <a:gd name="connsiteX121" fmla="*/ 6129265 w 17974814"/>
              <a:gd name="connsiteY121" fmla="*/ 20345951 h 23718066"/>
              <a:gd name="connsiteX122" fmla="*/ 6009213 w 17974814"/>
              <a:gd name="connsiteY122" fmla="*/ 20400554 h 23718066"/>
              <a:gd name="connsiteX123" fmla="*/ 5896160 w 17974814"/>
              <a:gd name="connsiteY123" fmla="*/ 20337377 h 23718066"/>
              <a:gd name="connsiteX124" fmla="*/ 5989262 w 17974814"/>
              <a:gd name="connsiteY124" fmla="*/ 20204374 h 23718066"/>
              <a:gd name="connsiteX125" fmla="*/ 5971586 w 17974814"/>
              <a:gd name="connsiteY125" fmla="*/ 20148544 h 23718066"/>
              <a:gd name="connsiteX126" fmla="*/ 5826333 w 17974814"/>
              <a:gd name="connsiteY126" fmla="*/ 20181098 h 23718066"/>
              <a:gd name="connsiteX127" fmla="*/ 5684403 w 17974814"/>
              <a:gd name="connsiteY127" fmla="*/ 20035667 h 23718066"/>
              <a:gd name="connsiteX128" fmla="*/ 5633478 w 17974814"/>
              <a:gd name="connsiteY128" fmla="*/ 20074695 h 23718066"/>
              <a:gd name="connsiteX129" fmla="*/ 5614576 w 17974814"/>
              <a:gd name="connsiteY129" fmla="*/ 20180223 h 23718066"/>
              <a:gd name="connsiteX130" fmla="*/ 5155014 w 17974814"/>
              <a:gd name="connsiteY130" fmla="*/ 20108819 h 23718066"/>
              <a:gd name="connsiteX131" fmla="*/ 5028835 w 17974814"/>
              <a:gd name="connsiteY131" fmla="*/ 20336151 h 23718066"/>
              <a:gd name="connsiteX132" fmla="*/ 4938534 w 17974814"/>
              <a:gd name="connsiteY132" fmla="*/ 20317427 h 23718066"/>
              <a:gd name="connsiteX133" fmla="*/ 4801679 w 17974814"/>
              <a:gd name="connsiteY133" fmla="*/ 20251449 h 23718066"/>
              <a:gd name="connsiteX134" fmla="*/ 4305890 w 17974814"/>
              <a:gd name="connsiteY134" fmla="*/ 20294675 h 23718066"/>
              <a:gd name="connsiteX135" fmla="*/ 3930680 w 17974814"/>
              <a:gd name="connsiteY135" fmla="*/ 20316376 h 23718066"/>
              <a:gd name="connsiteX136" fmla="*/ 3581897 w 17974814"/>
              <a:gd name="connsiteY136" fmla="*/ 20078020 h 23718066"/>
              <a:gd name="connsiteX137" fmla="*/ 3264612 w 17974814"/>
              <a:gd name="connsiteY137" fmla="*/ 20038992 h 23718066"/>
              <a:gd name="connsiteX138" fmla="*/ 3525194 w 17974814"/>
              <a:gd name="connsiteY138" fmla="*/ 19911240 h 23718066"/>
              <a:gd name="connsiteX139" fmla="*/ 3232762 w 17974814"/>
              <a:gd name="connsiteY139" fmla="*/ 19785412 h 23718066"/>
              <a:gd name="connsiteX140" fmla="*/ 3092057 w 17974814"/>
              <a:gd name="connsiteY140" fmla="*/ 19707010 h 23718066"/>
              <a:gd name="connsiteX141" fmla="*/ 3324463 w 17974814"/>
              <a:gd name="connsiteY141" fmla="*/ 19644007 h 23718066"/>
              <a:gd name="connsiteX142" fmla="*/ 3548646 w 17974814"/>
              <a:gd name="connsiteY142" fmla="*/ 19815338 h 23718066"/>
              <a:gd name="connsiteX143" fmla="*/ 3739400 w 17974814"/>
              <a:gd name="connsiteY143" fmla="*/ 19793463 h 23718066"/>
              <a:gd name="connsiteX144" fmla="*/ 3900405 w 17974814"/>
              <a:gd name="connsiteY144" fmla="*/ 19690559 h 23718066"/>
              <a:gd name="connsiteX145" fmla="*/ 3523794 w 17974814"/>
              <a:gd name="connsiteY145" fmla="*/ 19581006 h 23718066"/>
              <a:gd name="connsiteX146" fmla="*/ 2743623 w 17974814"/>
              <a:gd name="connsiteY146" fmla="*/ 19559481 h 23718066"/>
              <a:gd name="connsiteX147" fmla="*/ 2355287 w 17974814"/>
              <a:gd name="connsiteY147" fmla="*/ 19794513 h 23718066"/>
              <a:gd name="connsiteX148" fmla="*/ 2116055 w 17974814"/>
              <a:gd name="connsiteY148" fmla="*/ 20213298 h 23718066"/>
              <a:gd name="connsiteX149" fmla="*/ 1835698 w 17974814"/>
              <a:gd name="connsiteY149" fmla="*/ 20007493 h 23718066"/>
              <a:gd name="connsiteX150" fmla="*/ 2000202 w 17974814"/>
              <a:gd name="connsiteY150" fmla="*/ 20390753 h 23718066"/>
              <a:gd name="connsiteX151" fmla="*/ 1440887 w 17974814"/>
              <a:gd name="connsiteY151" fmla="*/ 20960042 h 23718066"/>
              <a:gd name="connsiteX152" fmla="*/ 1245056 w 17974814"/>
              <a:gd name="connsiteY152" fmla="*/ 21218876 h 23718066"/>
              <a:gd name="connsiteX153" fmla="*/ 1304733 w 17974814"/>
              <a:gd name="connsiteY153" fmla="*/ 21416281 h 23718066"/>
              <a:gd name="connsiteX154" fmla="*/ 1228430 w 17974814"/>
              <a:gd name="connsiteY154" fmla="*/ 21577284 h 23718066"/>
              <a:gd name="connsiteX155" fmla="*/ 1251532 w 17974814"/>
              <a:gd name="connsiteY155" fmla="*/ 21952320 h 23718066"/>
              <a:gd name="connsiteX156" fmla="*/ 889972 w 17974814"/>
              <a:gd name="connsiteY156" fmla="*/ 22179827 h 23718066"/>
              <a:gd name="connsiteX157" fmla="*/ 572689 w 17974814"/>
              <a:gd name="connsiteY157" fmla="*/ 22272580 h 23718066"/>
              <a:gd name="connsiteX158" fmla="*/ 556064 w 17974814"/>
              <a:gd name="connsiteY158" fmla="*/ 21883545 h 23718066"/>
              <a:gd name="connsiteX159" fmla="*/ 479587 w 17974814"/>
              <a:gd name="connsiteY159" fmla="*/ 21823693 h 23718066"/>
              <a:gd name="connsiteX160" fmla="*/ 452985 w 17974814"/>
              <a:gd name="connsiteY160" fmla="*/ 22192778 h 23718066"/>
              <a:gd name="connsiteX161" fmla="*/ 284105 w 17974814"/>
              <a:gd name="connsiteY161" fmla="*/ 22469985 h 23718066"/>
              <a:gd name="connsiteX162" fmla="*/ 336607 w 17974814"/>
              <a:gd name="connsiteY162" fmla="*/ 22482062 h 23718066"/>
              <a:gd name="connsiteX163" fmla="*/ 509512 w 17974814"/>
              <a:gd name="connsiteY163" fmla="*/ 22349057 h 23718066"/>
              <a:gd name="connsiteX164" fmla="*/ 559388 w 17974814"/>
              <a:gd name="connsiteY164" fmla="*/ 22385634 h 23718066"/>
              <a:gd name="connsiteX165" fmla="*/ 399784 w 17974814"/>
              <a:gd name="connsiteY165" fmla="*/ 22548564 h 23718066"/>
              <a:gd name="connsiteX166" fmla="*/ 190304 w 17974814"/>
              <a:gd name="connsiteY166" fmla="*/ 22837847 h 23718066"/>
              <a:gd name="connsiteX167" fmla="*/ 113826 w 17974814"/>
              <a:gd name="connsiteY167" fmla="*/ 23602618 h 23718066"/>
              <a:gd name="connsiteX168" fmla="*/ 3748 w 17974814"/>
              <a:gd name="connsiteY168" fmla="*/ 23608041 h 23718066"/>
              <a:gd name="connsiteX169" fmla="*/ 23698 w 17974814"/>
              <a:gd name="connsiteY169" fmla="*/ 3314311 h 23718066"/>
              <a:gd name="connsiteX170" fmla="*/ 71825 w 17974814"/>
              <a:gd name="connsiteY170" fmla="*/ 3362437 h 23718066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58191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84649 w 17974814"/>
              <a:gd name="connsiteY28" fmla="*/ 12129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363510 w 17974814"/>
              <a:gd name="connsiteY17" fmla="*/ 698838 h 23703714"/>
              <a:gd name="connsiteX18" fmla="*/ 673129 w 17974814"/>
              <a:gd name="connsiteY18" fmla="*/ 659861 h 23703714"/>
              <a:gd name="connsiteX19" fmla="*/ 1100227 w 17974814"/>
              <a:gd name="connsiteY19" fmla="*/ 604049 h 23703714"/>
              <a:gd name="connsiteX20" fmla="*/ 1513784 w 17974814"/>
              <a:gd name="connsiteY20" fmla="*/ 611735 h 23703714"/>
              <a:gd name="connsiteX21" fmla="*/ 1746913 w 17974814"/>
              <a:gd name="connsiteY21" fmla="*/ 732691 h 23703714"/>
              <a:gd name="connsiteX22" fmla="*/ 1952228 w 17974814"/>
              <a:gd name="connsiteY22" fmla="*/ 743304 h 23703714"/>
              <a:gd name="connsiteX23" fmla="*/ 1972906 w 17974814"/>
              <a:gd name="connsiteY23" fmla="*/ 624910 h 23703714"/>
              <a:gd name="connsiteX24" fmla="*/ 1581124 w 17974814"/>
              <a:gd name="connsiteY24" fmla="*/ 235508 h 23703714"/>
              <a:gd name="connsiteX25" fmla="*/ 1094737 w 17974814"/>
              <a:gd name="connsiteY25" fmla="*/ 205314 h 23703714"/>
              <a:gd name="connsiteX26" fmla="*/ 926387 w 17974814"/>
              <a:gd name="connsiteY26" fmla="*/ 13802 h 23703714"/>
              <a:gd name="connsiteX27" fmla="*/ 1184649 w 17974814"/>
              <a:gd name="connsiteY27" fmla="*/ 12129 h 23703714"/>
              <a:gd name="connsiteX28" fmla="*/ 2290941 w 17974814"/>
              <a:gd name="connsiteY28" fmla="*/ 26167 h 23703714"/>
              <a:gd name="connsiteX29" fmla="*/ 2424890 w 17974814"/>
              <a:gd name="connsiteY29" fmla="*/ 37330 h 23703714"/>
              <a:gd name="connsiteX30" fmla="*/ 2563962 w 17974814"/>
              <a:gd name="connsiteY30" fmla="*/ 521887 h 23703714"/>
              <a:gd name="connsiteX31" fmla="*/ 2783916 w 17974814"/>
              <a:gd name="connsiteY31" fmla="*/ 421425 h 23703714"/>
              <a:gd name="connsiteX32" fmla="*/ 2874496 w 17974814"/>
              <a:gd name="connsiteY32" fmla="*/ 247035 h 23703714"/>
              <a:gd name="connsiteX33" fmla="*/ 3015947 w 17974814"/>
              <a:gd name="connsiteY33" fmla="*/ 200740 h 23703714"/>
              <a:gd name="connsiteX34" fmla="*/ 3210649 w 17974814"/>
              <a:gd name="connsiteY34" fmla="*/ 214647 h 23703714"/>
              <a:gd name="connsiteX35" fmla="*/ 3294092 w 17974814"/>
              <a:gd name="connsiteY35" fmla="*/ 357196 h 23703714"/>
              <a:gd name="connsiteX36" fmla="*/ 3412303 w 17974814"/>
              <a:gd name="connsiteY36" fmla="*/ 305044 h 23703714"/>
              <a:gd name="connsiteX37" fmla="*/ 3631342 w 17974814"/>
              <a:gd name="connsiteY37" fmla="*/ 165972 h 23703714"/>
              <a:gd name="connsiteX38" fmla="*/ 3725216 w 17974814"/>
              <a:gd name="connsiteY38" fmla="*/ 54714 h 23703714"/>
              <a:gd name="connsiteX39" fmla="*/ 3870876 w 17974814"/>
              <a:gd name="connsiteY39" fmla="*/ 0 h 23703714"/>
              <a:gd name="connsiteX40" fmla="*/ 17974814 w 17974814"/>
              <a:gd name="connsiteY40" fmla="*/ 41721 h 23703714"/>
              <a:gd name="connsiteX41" fmla="*/ 17951687 w 17974814"/>
              <a:gd name="connsiteY41" fmla="*/ 23612990 h 23703714"/>
              <a:gd name="connsiteX42" fmla="*/ 12214658 w 17974814"/>
              <a:gd name="connsiteY42" fmla="*/ 23672994 h 23703714"/>
              <a:gd name="connsiteX43" fmla="*/ 11511565 w 17974814"/>
              <a:gd name="connsiteY43" fmla="*/ 23664268 h 23703714"/>
              <a:gd name="connsiteX44" fmla="*/ 11092751 w 17974814"/>
              <a:gd name="connsiteY44" fmla="*/ 23238606 h 23703714"/>
              <a:gd name="connsiteX45" fmla="*/ 10611488 w 17974814"/>
              <a:gd name="connsiteY45" fmla="*/ 22853595 h 23703714"/>
              <a:gd name="connsiteX46" fmla="*/ 10178351 w 17974814"/>
              <a:gd name="connsiteY46" fmla="*/ 22564837 h 23703714"/>
              <a:gd name="connsiteX47" fmla="*/ 9793340 w 17974814"/>
              <a:gd name="connsiteY47" fmla="*/ 22516711 h 23703714"/>
              <a:gd name="connsiteX48" fmla="*/ 9600835 w 17974814"/>
              <a:gd name="connsiteY48" fmla="*/ 22276079 h 23703714"/>
              <a:gd name="connsiteX49" fmla="*/ 9436681 w 17974814"/>
              <a:gd name="connsiteY49" fmla="*/ 22078674 h 23703714"/>
              <a:gd name="connsiteX50" fmla="*/ 9194650 w 17974814"/>
              <a:gd name="connsiteY50" fmla="*/ 22096350 h 23703714"/>
              <a:gd name="connsiteX51" fmla="*/ 8948417 w 17974814"/>
              <a:gd name="connsiteY51" fmla="*/ 21975596 h 23703714"/>
              <a:gd name="connsiteX52" fmla="*/ 8895566 w 17974814"/>
              <a:gd name="connsiteY52" fmla="*/ 21691914 h 23703714"/>
              <a:gd name="connsiteX53" fmla="*/ 8626059 w 17974814"/>
              <a:gd name="connsiteY53" fmla="*/ 21557686 h 23703714"/>
              <a:gd name="connsiteX54" fmla="*/ 8745763 w 17974814"/>
              <a:gd name="connsiteY54" fmla="*/ 21494509 h 23703714"/>
              <a:gd name="connsiteX55" fmla="*/ 8709187 w 17974814"/>
              <a:gd name="connsiteY55" fmla="*/ 21441308 h 23703714"/>
              <a:gd name="connsiteX56" fmla="*/ 8546257 w 17974814"/>
              <a:gd name="connsiteY56" fmla="*/ 21437982 h 23703714"/>
              <a:gd name="connsiteX57" fmla="*/ 8477305 w 17974814"/>
              <a:gd name="connsiteY57" fmla="*/ 21529334 h 23703714"/>
              <a:gd name="connsiteX58" fmla="*/ 8080569 w 17974814"/>
              <a:gd name="connsiteY58" fmla="*/ 21529334 h 23703714"/>
              <a:gd name="connsiteX59" fmla="*/ 8064119 w 17974814"/>
              <a:gd name="connsiteY59" fmla="*/ 21467908 h 23703714"/>
              <a:gd name="connsiteX60" fmla="*/ 8228623 w 17974814"/>
              <a:gd name="connsiteY60" fmla="*/ 21308479 h 23703714"/>
              <a:gd name="connsiteX61" fmla="*/ 8480454 w 17974814"/>
              <a:gd name="connsiteY61" fmla="*/ 21313552 h 23703714"/>
              <a:gd name="connsiteX62" fmla="*/ 8513006 w 17974814"/>
              <a:gd name="connsiteY62" fmla="*/ 21211876 h 23703714"/>
              <a:gd name="connsiteX63" fmla="*/ 8299850 w 17974814"/>
              <a:gd name="connsiteY63" fmla="*/ 21174249 h 23703714"/>
              <a:gd name="connsiteX64" fmla="*/ 8340102 w 17974814"/>
              <a:gd name="connsiteY64" fmla="*/ 21068897 h 23703714"/>
              <a:gd name="connsiteX65" fmla="*/ 8542056 w 17974814"/>
              <a:gd name="connsiteY65" fmla="*/ 21068022 h 23703714"/>
              <a:gd name="connsiteX66" fmla="*/ 8689236 w 17974814"/>
              <a:gd name="connsiteY66" fmla="*/ 21122099 h 23703714"/>
              <a:gd name="connsiteX67" fmla="*/ 8848840 w 17974814"/>
              <a:gd name="connsiteY67" fmla="*/ 21248452 h 23703714"/>
              <a:gd name="connsiteX68" fmla="*/ 9059895 w 17974814"/>
              <a:gd name="connsiteY68" fmla="*/ 21003092 h 23703714"/>
              <a:gd name="connsiteX69" fmla="*/ 9059545 w 17974814"/>
              <a:gd name="connsiteY69" fmla="*/ 20688611 h 23703714"/>
              <a:gd name="connsiteX70" fmla="*/ 9340954 w 17974814"/>
              <a:gd name="connsiteY70" fmla="*/ 20357328 h 23703714"/>
              <a:gd name="connsiteX71" fmla="*/ 9347604 w 17974814"/>
              <a:gd name="connsiteY71" fmla="*/ 20141197 h 23703714"/>
              <a:gd name="connsiteX72" fmla="*/ 9395030 w 17974814"/>
              <a:gd name="connsiteY72" fmla="*/ 20066994 h 23703714"/>
              <a:gd name="connsiteX73" fmla="*/ 9480608 w 17974814"/>
              <a:gd name="connsiteY73" fmla="*/ 20171123 h 23703714"/>
              <a:gd name="connsiteX74" fmla="*/ 9500558 w 17974814"/>
              <a:gd name="connsiteY74" fmla="*/ 20417180 h 23703714"/>
              <a:gd name="connsiteX75" fmla="*/ 9564084 w 17974814"/>
              <a:gd name="connsiteY75" fmla="*/ 20507132 h 23703714"/>
              <a:gd name="connsiteX76" fmla="*/ 9616937 w 17974814"/>
              <a:gd name="connsiteY76" fmla="*/ 20403879 h 23703714"/>
              <a:gd name="connsiteX77" fmla="*/ 9636887 w 17974814"/>
              <a:gd name="connsiteY77" fmla="*/ 20184423 h 23703714"/>
              <a:gd name="connsiteX78" fmla="*/ 9549384 w 17974814"/>
              <a:gd name="connsiteY78" fmla="*/ 19896364 h 23703714"/>
              <a:gd name="connsiteX79" fmla="*/ 9636887 w 17974814"/>
              <a:gd name="connsiteY79" fmla="*/ 19908441 h 23703714"/>
              <a:gd name="connsiteX80" fmla="*/ 9897818 w 17974814"/>
              <a:gd name="connsiteY80" fmla="*/ 20032342 h 23703714"/>
              <a:gd name="connsiteX81" fmla="*/ 9829742 w 17974814"/>
              <a:gd name="connsiteY81" fmla="*/ 19871865 h 23703714"/>
              <a:gd name="connsiteX82" fmla="*/ 9720014 w 17974814"/>
              <a:gd name="connsiteY82" fmla="*/ 19782087 h 23703714"/>
              <a:gd name="connsiteX83" fmla="*/ 9629011 w 17974814"/>
              <a:gd name="connsiteY83" fmla="*/ 19848415 h 23703714"/>
              <a:gd name="connsiteX84" fmla="*/ 9497233 w 17974814"/>
              <a:gd name="connsiteY84" fmla="*/ 19715585 h 23703714"/>
              <a:gd name="connsiteX85" fmla="*/ 9270776 w 17974814"/>
              <a:gd name="connsiteY85" fmla="*/ 19626158 h 23703714"/>
              <a:gd name="connsiteX86" fmla="*/ 9141449 w 17974814"/>
              <a:gd name="connsiteY86" fmla="*/ 19469529 h 23703714"/>
              <a:gd name="connsiteX87" fmla="*/ 9008445 w 17974814"/>
              <a:gd name="connsiteY87" fmla="*/ 19339850 h 23703714"/>
              <a:gd name="connsiteX88" fmla="*/ 8986743 w 17974814"/>
              <a:gd name="connsiteY88" fmla="*/ 19235721 h 23703714"/>
              <a:gd name="connsiteX89" fmla="*/ 9121498 w 17974814"/>
              <a:gd name="connsiteY89" fmla="*/ 19210172 h 23703714"/>
              <a:gd name="connsiteX90" fmla="*/ 9344279 w 17974814"/>
              <a:gd name="connsiteY90" fmla="*/ 19296624 h 23703714"/>
              <a:gd name="connsiteX91" fmla="*/ 9370880 w 17974814"/>
              <a:gd name="connsiteY91" fmla="*/ 19200196 h 23703714"/>
              <a:gd name="connsiteX92" fmla="*/ 9521033 w 17974814"/>
              <a:gd name="connsiteY92" fmla="*/ 19111292 h 23703714"/>
              <a:gd name="connsiteX93" fmla="*/ 9755014 w 17974814"/>
              <a:gd name="connsiteY93" fmla="*/ 19267395 h 23703714"/>
              <a:gd name="connsiteX94" fmla="*/ 9833067 w 17974814"/>
              <a:gd name="connsiteY94" fmla="*/ 19166945 h 23703714"/>
              <a:gd name="connsiteX95" fmla="*/ 9700064 w 17974814"/>
              <a:gd name="connsiteY95" fmla="*/ 19120395 h 23703714"/>
              <a:gd name="connsiteX96" fmla="*/ 9730339 w 17974814"/>
              <a:gd name="connsiteY96" fmla="*/ 18918788 h 23703714"/>
              <a:gd name="connsiteX97" fmla="*/ 10387482 w 17974814"/>
              <a:gd name="connsiteY97" fmla="*/ 18636505 h 23703714"/>
              <a:gd name="connsiteX98" fmla="*/ 10606588 w 17974814"/>
              <a:gd name="connsiteY98" fmla="*/ 18351423 h 23703714"/>
              <a:gd name="connsiteX99" fmla="*/ 10187101 w 17974814"/>
              <a:gd name="connsiteY99" fmla="*/ 18380998 h 23703714"/>
              <a:gd name="connsiteX100" fmla="*/ 9816442 w 17974814"/>
              <a:gd name="connsiteY100" fmla="*/ 18571754 h 23703714"/>
              <a:gd name="connsiteX101" fmla="*/ 9192550 w 17974814"/>
              <a:gd name="connsiteY101" fmla="*/ 18640005 h 23703714"/>
              <a:gd name="connsiteX102" fmla="*/ 9074947 w 17974814"/>
              <a:gd name="connsiteY102" fmla="*/ 18711408 h 23703714"/>
              <a:gd name="connsiteX103" fmla="*/ 8868791 w 17974814"/>
              <a:gd name="connsiteY103" fmla="*/ 18654881 h 23703714"/>
              <a:gd name="connsiteX104" fmla="*/ 8688010 w 17974814"/>
              <a:gd name="connsiteY104" fmla="*/ 18822536 h 23703714"/>
              <a:gd name="connsiteX105" fmla="*/ 8540306 w 17974814"/>
              <a:gd name="connsiteY105" fmla="*/ 18986864 h 23703714"/>
              <a:gd name="connsiteX106" fmla="*/ 8406077 w 17974814"/>
              <a:gd name="connsiteY106" fmla="*/ 18923688 h 23703714"/>
              <a:gd name="connsiteX107" fmla="*/ 8269924 w 17974814"/>
              <a:gd name="connsiteY107" fmla="*/ 19117942 h 23703714"/>
              <a:gd name="connsiteX108" fmla="*/ 8072518 w 17974814"/>
              <a:gd name="connsiteY108" fmla="*/ 19136145 h 23703714"/>
              <a:gd name="connsiteX109" fmla="*/ 7703958 w 17974814"/>
              <a:gd name="connsiteY109" fmla="*/ 19388500 h 23703714"/>
              <a:gd name="connsiteX110" fmla="*/ 7450551 w 17974814"/>
              <a:gd name="connsiteY110" fmla="*/ 19321999 h 23703714"/>
              <a:gd name="connsiteX111" fmla="*/ 7145167 w 17974814"/>
              <a:gd name="connsiteY111" fmla="*/ 19490879 h 23703714"/>
              <a:gd name="connsiteX112" fmla="*/ 6783959 w 17974814"/>
              <a:gd name="connsiteY112" fmla="*/ 20054744 h 23703714"/>
              <a:gd name="connsiteX113" fmla="*/ 6508851 w 17974814"/>
              <a:gd name="connsiteY113" fmla="*/ 20140146 h 23703714"/>
              <a:gd name="connsiteX114" fmla="*/ 6621030 w 17974814"/>
              <a:gd name="connsiteY114" fmla="*/ 20041444 h 23703714"/>
              <a:gd name="connsiteX115" fmla="*/ 6792883 w 17974814"/>
              <a:gd name="connsiteY115" fmla="*/ 19727310 h 23703714"/>
              <a:gd name="connsiteX116" fmla="*/ 6680881 w 17974814"/>
              <a:gd name="connsiteY116" fmla="*/ 19715585 h 23703714"/>
              <a:gd name="connsiteX117" fmla="*/ 6525826 w 17974814"/>
              <a:gd name="connsiteY117" fmla="*/ 19950967 h 23703714"/>
              <a:gd name="connsiteX118" fmla="*/ 6192093 w 17974814"/>
              <a:gd name="connsiteY118" fmla="*/ 20054745 h 23703714"/>
              <a:gd name="connsiteX119" fmla="*/ 6153941 w 17974814"/>
              <a:gd name="connsiteY119" fmla="*/ 20155195 h 23703714"/>
              <a:gd name="connsiteX120" fmla="*/ 6129265 w 17974814"/>
              <a:gd name="connsiteY120" fmla="*/ 20345951 h 23703714"/>
              <a:gd name="connsiteX121" fmla="*/ 6009213 w 17974814"/>
              <a:gd name="connsiteY121" fmla="*/ 20400554 h 23703714"/>
              <a:gd name="connsiteX122" fmla="*/ 5896160 w 17974814"/>
              <a:gd name="connsiteY122" fmla="*/ 20337377 h 23703714"/>
              <a:gd name="connsiteX123" fmla="*/ 5989262 w 17974814"/>
              <a:gd name="connsiteY123" fmla="*/ 20204374 h 23703714"/>
              <a:gd name="connsiteX124" fmla="*/ 5971586 w 17974814"/>
              <a:gd name="connsiteY124" fmla="*/ 20148544 h 23703714"/>
              <a:gd name="connsiteX125" fmla="*/ 5826333 w 17974814"/>
              <a:gd name="connsiteY125" fmla="*/ 20181098 h 23703714"/>
              <a:gd name="connsiteX126" fmla="*/ 5684403 w 17974814"/>
              <a:gd name="connsiteY126" fmla="*/ 20035667 h 23703714"/>
              <a:gd name="connsiteX127" fmla="*/ 5633478 w 17974814"/>
              <a:gd name="connsiteY127" fmla="*/ 20074695 h 23703714"/>
              <a:gd name="connsiteX128" fmla="*/ 5614576 w 17974814"/>
              <a:gd name="connsiteY128" fmla="*/ 20180223 h 23703714"/>
              <a:gd name="connsiteX129" fmla="*/ 5155014 w 17974814"/>
              <a:gd name="connsiteY129" fmla="*/ 20108819 h 23703714"/>
              <a:gd name="connsiteX130" fmla="*/ 5028835 w 17974814"/>
              <a:gd name="connsiteY130" fmla="*/ 20336151 h 23703714"/>
              <a:gd name="connsiteX131" fmla="*/ 4938534 w 17974814"/>
              <a:gd name="connsiteY131" fmla="*/ 20317427 h 23703714"/>
              <a:gd name="connsiteX132" fmla="*/ 4801679 w 17974814"/>
              <a:gd name="connsiteY132" fmla="*/ 20251449 h 23703714"/>
              <a:gd name="connsiteX133" fmla="*/ 4305890 w 17974814"/>
              <a:gd name="connsiteY133" fmla="*/ 20294675 h 23703714"/>
              <a:gd name="connsiteX134" fmla="*/ 3930680 w 17974814"/>
              <a:gd name="connsiteY134" fmla="*/ 20316376 h 23703714"/>
              <a:gd name="connsiteX135" fmla="*/ 3581897 w 17974814"/>
              <a:gd name="connsiteY135" fmla="*/ 20078020 h 23703714"/>
              <a:gd name="connsiteX136" fmla="*/ 3264612 w 17974814"/>
              <a:gd name="connsiteY136" fmla="*/ 20038992 h 23703714"/>
              <a:gd name="connsiteX137" fmla="*/ 3525194 w 17974814"/>
              <a:gd name="connsiteY137" fmla="*/ 19911240 h 23703714"/>
              <a:gd name="connsiteX138" fmla="*/ 3232762 w 17974814"/>
              <a:gd name="connsiteY138" fmla="*/ 19785412 h 23703714"/>
              <a:gd name="connsiteX139" fmla="*/ 3092057 w 17974814"/>
              <a:gd name="connsiteY139" fmla="*/ 19707010 h 23703714"/>
              <a:gd name="connsiteX140" fmla="*/ 3324463 w 17974814"/>
              <a:gd name="connsiteY140" fmla="*/ 19644007 h 23703714"/>
              <a:gd name="connsiteX141" fmla="*/ 3548646 w 17974814"/>
              <a:gd name="connsiteY141" fmla="*/ 19815338 h 23703714"/>
              <a:gd name="connsiteX142" fmla="*/ 3739400 w 17974814"/>
              <a:gd name="connsiteY142" fmla="*/ 19793463 h 23703714"/>
              <a:gd name="connsiteX143" fmla="*/ 3900405 w 17974814"/>
              <a:gd name="connsiteY143" fmla="*/ 19690559 h 23703714"/>
              <a:gd name="connsiteX144" fmla="*/ 3523794 w 17974814"/>
              <a:gd name="connsiteY144" fmla="*/ 19581006 h 23703714"/>
              <a:gd name="connsiteX145" fmla="*/ 2743623 w 17974814"/>
              <a:gd name="connsiteY145" fmla="*/ 19559481 h 23703714"/>
              <a:gd name="connsiteX146" fmla="*/ 2355287 w 17974814"/>
              <a:gd name="connsiteY146" fmla="*/ 19794513 h 23703714"/>
              <a:gd name="connsiteX147" fmla="*/ 2116055 w 17974814"/>
              <a:gd name="connsiteY147" fmla="*/ 20213298 h 23703714"/>
              <a:gd name="connsiteX148" fmla="*/ 1835698 w 17974814"/>
              <a:gd name="connsiteY148" fmla="*/ 20007493 h 23703714"/>
              <a:gd name="connsiteX149" fmla="*/ 2000202 w 17974814"/>
              <a:gd name="connsiteY149" fmla="*/ 20390753 h 23703714"/>
              <a:gd name="connsiteX150" fmla="*/ 1440887 w 17974814"/>
              <a:gd name="connsiteY150" fmla="*/ 20960042 h 23703714"/>
              <a:gd name="connsiteX151" fmla="*/ 1245056 w 17974814"/>
              <a:gd name="connsiteY151" fmla="*/ 21218876 h 23703714"/>
              <a:gd name="connsiteX152" fmla="*/ 1304733 w 17974814"/>
              <a:gd name="connsiteY152" fmla="*/ 21416281 h 23703714"/>
              <a:gd name="connsiteX153" fmla="*/ 1228430 w 17974814"/>
              <a:gd name="connsiteY153" fmla="*/ 21577284 h 23703714"/>
              <a:gd name="connsiteX154" fmla="*/ 1251532 w 17974814"/>
              <a:gd name="connsiteY154" fmla="*/ 21952320 h 23703714"/>
              <a:gd name="connsiteX155" fmla="*/ 889972 w 17974814"/>
              <a:gd name="connsiteY155" fmla="*/ 22179827 h 23703714"/>
              <a:gd name="connsiteX156" fmla="*/ 572689 w 17974814"/>
              <a:gd name="connsiteY156" fmla="*/ 22272580 h 23703714"/>
              <a:gd name="connsiteX157" fmla="*/ 556064 w 17974814"/>
              <a:gd name="connsiteY157" fmla="*/ 21883545 h 23703714"/>
              <a:gd name="connsiteX158" fmla="*/ 479587 w 17974814"/>
              <a:gd name="connsiteY158" fmla="*/ 21823693 h 23703714"/>
              <a:gd name="connsiteX159" fmla="*/ 452985 w 17974814"/>
              <a:gd name="connsiteY159" fmla="*/ 22192778 h 23703714"/>
              <a:gd name="connsiteX160" fmla="*/ 284105 w 17974814"/>
              <a:gd name="connsiteY160" fmla="*/ 22469985 h 23703714"/>
              <a:gd name="connsiteX161" fmla="*/ 336607 w 17974814"/>
              <a:gd name="connsiteY161" fmla="*/ 22482062 h 23703714"/>
              <a:gd name="connsiteX162" fmla="*/ 509512 w 17974814"/>
              <a:gd name="connsiteY162" fmla="*/ 22349057 h 23703714"/>
              <a:gd name="connsiteX163" fmla="*/ 559388 w 17974814"/>
              <a:gd name="connsiteY163" fmla="*/ 22385634 h 23703714"/>
              <a:gd name="connsiteX164" fmla="*/ 399784 w 17974814"/>
              <a:gd name="connsiteY164" fmla="*/ 22548564 h 23703714"/>
              <a:gd name="connsiteX165" fmla="*/ 190304 w 17974814"/>
              <a:gd name="connsiteY165" fmla="*/ 22837847 h 23703714"/>
              <a:gd name="connsiteX166" fmla="*/ 113826 w 17974814"/>
              <a:gd name="connsiteY166" fmla="*/ 23602618 h 23703714"/>
              <a:gd name="connsiteX167" fmla="*/ 3748 w 17974814"/>
              <a:gd name="connsiteY167" fmla="*/ 23608041 h 23703714"/>
              <a:gd name="connsiteX168" fmla="*/ 23698 w 17974814"/>
              <a:gd name="connsiteY168" fmla="*/ 3314311 h 23703714"/>
              <a:gd name="connsiteX169" fmla="*/ 71825 w 17974814"/>
              <a:gd name="connsiteY169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673129 w 17974814"/>
              <a:gd name="connsiteY17" fmla="*/ 659861 h 23703714"/>
              <a:gd name="connsiteX18" fmla="*/ 1100227 w 17974814"/>
              <a:gd name="connsiteY18" fmla="*/ 604049 h 23703714"/>
              <a:gd name="connsiteX19" fmla="*/ 1513784 w 17974814"/>
              <a:gd name="connsiteY19" fmla="*/ 611735 h 23703714"/>
              <a:gd name="connsiteX20" fmla="*/ 1746913 w 17974814"/>
              <a:gd name="connsiteY20" fmla="*/ 732691 h 23703714"/>
              <a:gd name="connsiteX21" fmla="*/ 1952228 w 17974814"/>
              <a:gd name="connsiteY21" fmla="*/ 743304 h 23703714"/>
              <a:gd name="connsiteX22" fmla="*/ 1972906 w 17974814"/>
              <a:gd name="connsiteY22" fmla="*/ 624910 h 23703714"/>
              <a:gd name="connsiteX23" fmla="*/ 1581124 w 17974814"/>
              <a:gd name="connsiteY23" fmla="*/ 235508 h 23703714"/>
              <a:gd name="connsiteX24" fmla="*/ 1094737 w 17974814"/>
              <a:gd name="connsiteY24" fmla="*/ 205314 h 23703714"/>
              <a:gd name="connsiteX25" fmla="*/ 926387 w 17974814"/>
              <a:gd name="connsiteY25" fmla="*/ 13802 h 23703714"/>
              <a:gd name="connsiteX26" fmla="*/ 1184649 w 17974814"/>
              <a:gd name="connsiteY26" fmla="*/ 12129 h 23703714"/>
              <a:gd name="connsiteX27" fmla="*/ 2290941 w 17974814"/>
              <a:gd name="connsiteY27" fmla="*/ 26167 h 23703714"/>
              <a:gd name="connsiteX28" fmla="*/ 2424890 w 17974814"/>
              <a:gd name="connsiteY28" fmla="*/ 37330 h 23703714"/>
              <a:gd name="connsiteX29" fmla="*/ 2563962 w 17974814"/>
              <a:gd name="connsiteY29" fmla="*/ 521887 h 23703714"/>
              <a:gd name="connsiteX30" fmla="*/ 2783916 w 17974814"/>
              <a:gd name="connsiteY30" fmla="*/ 421425 h 23703714"/>
              <a:gd name="connsiteX31" fmla="*/ 2874496 w 17974814"/>
              <a:gd name="connsiteY31" fmla="*/ 247035 h 23703714"/>
              <a:gd name="connsiteX32" fmla="*/ 3015947 w 17974814"/>
              <a:gd name="connsiteY32" fmla="*/ 200740 h 23703714"/>
              <a:gd name="connsiteX33" fmla="*/ 3210649 w 17974814"/>
              <a:gd name="connsiteY33" fmla="*/ 214647 h 23703714"/>
              <a:gd name="connsiteX34" fmla="*/ 3294092 w 17974814"/>
              <a:gd name="connsiteY34" fmla="*/ 357196 h 23703714"/>
              <a:gd name="connsiteX35" fmla="*/ 3412303 w 17974814"/>
              <a:gd name="connsiteY35" fmla="*/ 305044 h 23703714"/>
              <a:gd name="connsiteX36" fmla="*/ 3631342 w 17974814"/>
              <a:gd name="connsiteY36" fmla="*/ 165972 h 23703714"/>
              <a:gd name="connsiteX37" fmla="*/ 3725216 w 17974814"/>
              <a:gd name="connsiteY37" fmla="*/ 54714 h 23703714"/>
              <a:gd name="connsiteX38" fmla="*/ 3870876 w 17974814"/>
              <a:gd name="connsiteY38" fmla="*/ 0 h 23703714"/>
              <a:gd name="connsiteX39" fmla="*/ 17974814 w 17974814"/>
              <a:gd name="connsiteY39" fmla="*/ 41721 h 23703714"/>
              <a:gd name="connsiteX40" fmla="*/ 17951687 w 17974814"/>
              <a:gd name="connsiteY40" fmla="*/ 23612990 h 23703714"/>
              <a:gd name="connsiteX41" fmla="*/ 12214658 w 17974814"/>
              <a:gd name="connsiteY41" fmla="*/ 23672994 h 23703714"/>
              <a:gd name="connsiteX42" fmla="*/ 11511565 w 17974814"/>
              <a:gd name="connsiteY42" fmla="*/ 23664268 h 23703714"/>
              <a:gd name="connsiteX43" fmla="*/ 11092751 w 17974814"/>
              <a:gd name="connsiteY43" fmla="*/ 23238606 h 23703714"/>
              <a:gd name="connsiteX44" fmla="*/ 10611488 w 17974814"/>
              <a:gd name="connsiteY44" fmla="*/ 22853595 h 23703714"/>
              <a:gd name="connsiteX45" fmla="*/ 10178351 w 17974814"/>
              <a:gd name="connsiteY45" fmla="*/ 22564837 h 23703714"/>
              <a:gd name="connsiteX46" fmla="*/ 9793340 w 17974814"/>
              <a:gd name="connsiteY46" fmla="*/ 22516711 h 23703714"/>
              <a:gd name="connsiteX47" fmla="*/ 9600835 w 17974814"/>
              <a:gd name="connsiteY47" fmla="*/ 22276079 h 23703714"/>
              <a:gd name="connsiteX48" fmla="*/ 9436681 w 17974814"/>
              <a:gd name="connsiteY48" fmla="*/ 22078674 h 23703714"/>
              <a:gd name="connsiteX49" fmla="*/ 9194650 w 17974814"/>
              <a:gd name="connsiteY49" fmla="*/ 22096350 h 23703714"/>
              <a:gd name="connsiteX50" fmla="*/ 8948417 w 17974814"/>
              <a:gd name="connsiteY50" fmla="*/ 21975596 h 23703714"/>
              <a:gd name="connsiteX51" fmla="*/ 8895566 w 17974814"/>
              <a:gd name="connsiteY51" fmla="*/ 21691914 h 23703714"/>
              <a:gd name="connsiteX52" fmla="*/ 8626059 w 17974814"/>
              <a:gd name="connsiteY52" fmla="*/ 21557686 h 23703714"/>
              <a:gd name="connsiteX53" fmla="*/ 8745763 w 17974814"/>
              <a:gd name="connsiteY53" fmla="*/ 21494509 h 23703714"/>
              <a:gd name="connsiteX54" fmla="*/ 8709187 w 17974814"/>
              <a:gd name="connsiteY54" fmla="*/ 21441308 h 23703714"/>
              <a:gd name="connsiteX55" fmla="*/ 8546257 w 17974814"/>
              <a:gd name="connsiteY55" fmla="*/ 21437982 h 23703714"/>
              <a:gd name="connsiteX56" fmla="*/ 8477305 w 17974814"/>
              <a:gd name="connsiteY56" fmla="*/ 21529334 h 23703714"/>
              <a:gd name="connsiteX57" fmla="*/ 8080569 w 17974814"/>
              <a:gd name="connsiteY57" fmla="*/ 21529334 h 23703714"/>
              <a:gd name="connsiteX58" fmla="*/ 8064119 w 17974814"/>
              <a:gd name="connsiteY58" fmla="*/ 21467908 h 23703714"/>
              <a:gd name="connsiteX59" fmla="*/ 8228623 w 17974814"/>
              <a:gd name="connsiteY59" fmla="*/ 21308479 h 23703714"/>
              <a:gd name="connsiteX60" fmla="*/ 8480454 w 17974814"/>
              <a:gd name="connsiteY60" fmla="*/ 21313552 h 23703714"/>
              <a:gd name="connsiteX61" fmla="*/ 8513006 w 17974814"/>
              <a:gd name="connsiteY61" fmla="*/ 21211876 h 23703714"/>
              <a:gd name="connsiteX62" fmla="*/ 8299850 w 17974814"/>
              <a:gd name="connsiteY62" fmla="*/ 21174249 h 23703714"/>
              <a:gd name="connsiteX63" fmla="*/ 8340102 w 17974814"/>
              <a:gd name="connsiteY63" fmla="*/ 21068897 h 23703714"/>
              <a:gd name="connsiteX64" fmla="*/ 8542056 w 17974814"/>
              <a:gd name="connsiteY64" fmla="*/ 21068022 h 23703714"/>
              <a:gd name="connsiteX65" fmla="*/ 8689236 w 17974814"/>
              <a:gd name="connsiteY65" fmla="*/ 21122099 h 23703714"/>
              <a:gd name="connsiteX66" fmla="*/ 8848840 w 17974814"/>
              <a:gd name="connsiteY66" fmla="*/ 21248452 h 23703714"/>
              <a:gd name="connsiteX67" fmla="*/ 9059895 w 17974814"/>
              <a:gd name="connsiteY67" fmla="*/ 21003092 h 23703714"/>
              <a:gd name="connsiteX68" fmla="*/ 9059545 w 17974814"/>
              <a:gd name="connsiteY68" fmla="*/ 20688611 h 23703714"/>
              <a:gd name="connsiteX69" fmla="*/ 9340954 w 17974814"/>
              <a:gd name="connsiteY69" fmla="*/ 20357328 h 23703714"/>
              <a:gd name="connsiteX70" fmla="*/ 9347604 w 17974814"/>
              <a:gd name="connsiteY70" fmla="*/ 20141197 h 23703714"/>
              <a:gd name="connsiteX71" fmla="*/ 9395030 w 17974814"/>
              <a:gd name="connsiteY71" fmla="*/ 20066994 h 23703714"/>
              <a:gd name="connsiteX72" fmla="*/ 9480608 w 17974814"/>
              <a:gd name="connsiteY72" fmla="*/ 20171123 h 23703714"/>
              <a:gd name="connsiteX73" fmla="*/ 9500558 w 17974814"/>
              <a:gd name="connsiteY73" fmla="*/ 20417180 h 23703714"/>
              <a:gd name="connsiteX74" fmla="*/ 9564084 w 17974814"/>
              <a:gd name="connsiteY74" fmla="*/ 20507132 h 23703714"/>
              <a:gd name="connsiteX75" fmla="*/ 9616937 w 17974814"/>
              <a:gd name="connsiteY75" fmla="*/ 20403879 h 23703714"/>
              <a:gd name="connsiteX76" fmla="*/ 9636887 w 17974814"/>
              <a:gd name="connsiteY76" fmla="*/ 20184423 h 23703714"/>
              <a:gd name="connsiteX77" fmla="*/ 9549384 w 17974814"/>
              <a:gd name="connsiteY77" fmla="*/ 19896364 h 23703714"/>
              <a:gd name="connsiteX78" fmla="*/ 9636887 w 17974814"/>
              <a:gd name="connsiteY78" fmla="*/ 19908441 h 23703714"/>
              <a:gd name="connsiteX79" fmla="*/ 9897818 w 17974814"/>
              <a:gd name="connsiteY79" fmla="*/ 20032342 h 23703714"/>
              <a:gd name="connsiteX80" fmla="*/ 9829742 w 17974814"/>
              <a:gd name="connsiteY80" fmla="*/ 19871865 h 23703714"/>
              <a:gd name="connsiteX81" fmla="*/ 9720014 w 17974814"/>
              <a:gd name="connsiteY81" fmla="*/ 19782087 h 23703714"/>
              <a:gd name="connsiteX82" fmla="*/ 9629011 w 17974814"/>
              <a:gd name="connsiteY82" fmla="*/ 19848415 h 23703714"/>
              <a:gd name="connsiteX83" fmla="*/ 9497233 w 17974814"/>
              <a:gd name="connsiteY83" fmla="*/ 19715585 h 23703714"/>
              <a:gd name="connsiteX84" fmla="*/ 9270776 w 17974814"/>
              <a:gd name="connsiteY84" fmla="*/ 19626158 h 23703714"/>
              <a:gd name="connsiteX85" fmla="*/ 9141449 w 17974814"/>
              <a:gd name="connsiteY85" fmla="*/ 19469529 h 23703714"/>
              <a:gd name="connsiteX86" fmla="*/ 9008445 w 17974814"/>
              <a:gd name="connsiteY86" fmla="*/ 19339850 h 23703714"/>
              <a:gd name="connsiteX87" fmla="*/ 8986743 w 17974814"/>
              <a:gd name="connsiteY87" fmla="*/ 19235721 h 23703714"/>
              <a:gd name="connsiteX88" fmla="*/ 9121498 w 17974814"/>
              <a:gd name="connsiteY88" fmla="*/ 19210172 h 23703714"/>
              <a:gd name="connsiteX89" fmla="*/ 9344279 w 17974814"/>
              <a:gd name="connsiteY89" fmla="*/ 19296624 h 23703714"/>
              <a:gd name="connsiteX90" fmla="*/ 9370880 w 17974814"/>
              <a:gd name="connsiteY90" fmla="*/ 19200196 h 23703714"/>
              <a:gd name="connsiteX91" fmla="*/ 9521033 w 17974814"/>
              <a:gd name="connsiteY91" fmla="*/ 19111292 h 23703714"/>
              <a:gd name="connsiteX92" fmla="*/ 9755014 w 17974814"/>
              <a:gd name="connsiteY92" fmla="*/ 19267395 h 23703714"/>
              <a:gd name="connsiteX93" fmla="*/ 9833067 w 17974814"/>
              <a:gd name="connsiteY93" fmla="*/ 19166945 h 23703714"/>
              <a:gd name="connsiteX94" fmla="*/ 9700064 w 17974814"/>
              <a:gd name="connsiteY94" fmla="*/ 19120395 h 23703714"/>
              <a:gd name="connsiteX95" fmla="*/ 9730339 w 17974814"/>
              <a:gd name="connsiteY95" fmla="*/ 18918788 h 23703714"/>
              <a:gd name="connsiteX96" fmla="*/ 10387482 w 17974814"/>
              <a:gd name="connsiteY96" fmla="*/ 18636505 h 23703714"/>
              <a:gd name="connsiteX97" fmla="*/ 10606588 w 17974814"/>
              <a:gd name="connsiteY97" fmla="*/ 18351423 h 23703714"/>
              <a:gd name="connsiteX98" fmla="*/ 10187101 w 17974814"/>
              <a:gd name="connsiteY98" fmla="*/ 18380998 h 23703714"/>
              <a:gd name="connsiteX99" fmla="*/ 9816442 w 17974814"/>
              <a:gd name="connsiteY99" fmla="*/ 18571754 h 23703714"/>
              <a:gd name="connsiteX100" fmla="*/ 9192550 w 17974814"/>
              <a:gd name="connsiteY100" fmla="*/ 18640005 h 23703714"/>
              <a:gd name="connsiteX101" fmla="*/ 9074947 w 17974814"/>
              <a:gd name="connsiteY101" fmla="*/ 18711408 h 23703714"/>
              <a:gd name="connsiteX102" fmla="*/ 8868791 w 17974814"/>
              <a:gd name="connsiteY102" fmla="*/ 18654881 h 23703714"/>
              <a:gd name="connsiteX103" fmla="*/ 8688010 w 17974814"/>
              <a:gd name="connsiteY103" fmla="*/ 18822536 h 23703714"/>
              <a:gd name="connsiteX104" fmla="*/ 8540306 w 17974814"/>
              <a:gd name="connsiteY104" fmla="*/ 18986864 h 23703714"/>
              <a:gd name="connsiteX105" fmla="*/ 8406077 w 17974814"/>
              <a:gd name="connsiteY105" fmla="*/ 18923688 h 23703714"/>
              <a:gd name="connsiteX106" fmla="*/ 8269924 w 17974814"/>
              <a:gd name="connsiteY106" fmla="*/ 19117942 h 23703714"/>
              <a:gd name="connsiteX107" fmla="*/ 8072518 w 17974814"/>
              <a:gd name="connsiteY107" fmla="*/ 19136145 h 23703714"/>
              <a:gd name="connsiteX108" fmla="*/ 7703958 w 17974814"/>
              <a:gd name="connsiteY108" fmla="*/ 19388500 h 23703714"/>
              <a:gd name="connsiteX109" fmla="*/ 7450551 w 17974814"/>
              <a:gd name="connsiteY109" fmla="*/ 19321999 h 23703714"/>
              <a:gd name="connsiteX110" fmla="*/ 7145167 w 17974814"/>
              <a:gd name="connsiteY110" fmla="*/ 19490879 h 23703714"/>
              <a:gd name="connsiteX111" fmla="*/ 6783959 w 17974814"/>
              <a:gd name="connsiteY111" fmla="*/ 20054744 h 23703714"/>
              <a:gd name="connsiteX112" fmla="*/ 6508851 w 17974814"/>
              <a:gd name="connsiteY112" fmla="*/ 20140146 h 23703714"/>
              <a:gd name="connsiteX113" fmla="*/ 6621030 w 17974814"/>
              <a:gd name="connsiteY113" fmla="*/ 20041444 h 23703714"/>
              <a:gd name="connsiteX114" fmla="*/ 6792883 w 17974814"/>
              <a:gd name="connsiteY114" fmla="*/ 19727310 h 23703714"/>
              <a:gd name="connsiteX115" fmla="*/ 6680881 w 17974814"/>
              <a:gd name="connsiteY115" fmla="*/ 19715585 h 23703714"/>
              <a:gd name="connsiteX116" fmla="*/ 6525826 w 17974814"/>
              <a:gd name="connsiteY116" fmla="*/ 19950967 h 23703714"/>
              <a:gd name="connsiteX117" fmla="*/ 6192093 w 17974814"/>
              <a:gd name="connsiteY117" fmla="*/ 20054745 h 23703714"/>
              <a:gd name="connsiteX118" fmla="*/ 6153941 w 17974814"/>
              <a:gd name="connsiteY118" fmla="*/ 20155195 h 23703714"/>
              <a:gd name="connsiteX119" fmla="*/ 6129265 w 17974814"/>
              <a:gd name="connsiteY119" fmla="*/ 20345951 h 23703714"/>
              <a:gd name="connsiteX120" fmla="*/ 6009213 w 17974814"/>
              <a:gd name="connsiteY120" fmla="*/ 20400554 h 23703714"/>
              <a:gd name="connsiteX121" fmla="*/ 5896160 w 17974814"/>
              <a:gd name="connsiteY121" fmla="*/ 20337377 h 23703714"/>
              <a:gd name="connsiteX122" fmla="*/ 5989262 w 17974814"/>
              <a:gd name="connsiteY122" fmla="*/ 20204374 h 23703714"/>
              <a:gd name="connsiteX123" fmla="*/ 5971586 w 17974814"/>
              <a:gd name="connsiteY123" fmla="*/ 20148544 h 23703714"/>
              <a:gd name="connsiteX124" fmla="*/ 5826333 w 17974814"/>
              <a:gd name="connsiteY124" fmla="*/ 20181098 h 23703714"/>
              <a:gd name="connsiteX125" fmla="*/ 5684403 w 17974814"/>
              <a:gd name="connsiteY125" fmla="*/ 20035667 h 23703714"/>
              <a:gd name="connsiteX126" fmla="*/ 5633478 w 17974814"/>
              <a:gd name="connsiteY126" fmla="*/ 20074695 h 23703714"/>
              <a:gd name="connsiteX127" fmla="*/ 5614576 w 17974814"/>
              <a:gd name="connsiteY127" fmla="*/ 20180223 h 23703714"/>
              <a:gd name="connsiteX128" fmla="*/ 5155014 w 17974814"/>
              <a:gd name="connsiteY128" fmla="*/ 20108819 h 23703714"/>
              <a:gd name="connsiteX129" fmla="*/ 5028835 w 17974814"/>
              <a:gd name="connsiteY129" fmla="*/ 20336151 h 23703714"/>
              <a:gd name="connsiteX130" fmla="*/ 4938534 w 17974814"/>
              <a:gd name="connsiteY130" fmla="*/ 20317427 h 23703714"/>
              <a:gd name="connsiteX131" fmla="*/ 4801679 w 17974814"/>
              <a:gd name="connsiteY131" fmla="*/ 20251449 h 23703714"/>
              <a:gd name="connsiteX132" fmla="*/ 4305890 w 17974814"/>
              <a:gd name="connsiteY132" fmla="*/ 20294675 h 23703714"/>
              <a:gd name="connsiteX133" fmla="*/ 3930680 w 17974814"/>
              <a:gd name="connsiteY133" fmla="*/ 20316376 h 23703714"/>
              <a:gd name="connsiteX134" fmla="*/ 3581897 w 17974814"/>
              <a:gd name="connsiteY134" fmla="*/ 20078020 h 23703714"/>
              <a:gd name="connsiteX135" fmla="*/ 3264612 w 17974814"/>
              <a:gd name="connsiteY135" fmla="*/ 20038992 h 23703714"/>
              <a:gd name="connsiteX136" fmla="*/ 3525194 w 17974814"/>
              <a:gd name="connsiteY136" fmla="*/ 19911240 h 23703714"/>
              <a:gd name="connsiteX137" fmla="*/ 3232762 w 17974814"/>
              <a:gd name="connsiteY137" fmla="*/ 19785412 h 23703714"/>
              <a:gd name="connsiteX138" fmla="*/ 3092057 w 17974814"/>
              <a:gd name="connsiteY138" fmla="*/ 19707010 h 23703714"/>
              <a:gd name="connsiteX139" fmla="*/ 3324463 w 17974814"/>
              <a:gd name="connsiteY139" fmla="*/ 19644007 h 23703714"/>
              <a:gd name="connsiteX140" fmla="*/ 3548646 w 17974814"/>
              <a:gd name="connsiteY140" fmla="*/ 19815338 h 23703714"/>
              <a:gd name="connsiteX141" fmla="*/ 3739400 w 17974814"/>
              <a:gd name="connsiteY141" fmla="*/ 19793463 h 23703714"/>
              <a:gd name="connsiteX142" fmla="*/ 3900405 w 17974814"/>
              <a:gd name="connsiteY142" fmla="*/ 19690559 h 23703714"/>
              <a:gd name="connsiteX143" fmla="*/ 3523794 w 17974814"/>
              <a:gd name="connsiteY143" fmla="*/ 19581006 h 23703714"/>
              <a:gd name="connsiteX144" fmla="*/ 2743623 w 17974814"/>
              <a:gd name="connsiteY144" fmla="*/ 19559481 h 23703714"/>
              <a:gd name="connsiteX145" fmla="*/ 2355287 w 17974814"/>
              <a:gd name="connsiteY145" fmla="*/ 19794513 h 23703714"/>
              <a:gd name="connsiteX146" fmla="*/ 2116055 w 17974814"/>
              <a:gd name="connsiteY146" fmla="*/ 20213298 h 23703714"/>
              <a:gd name="connsiteX147" fmla="*/ 1835698 w 17974814"/>
              <a:gd name="connsiteY147" fmla="*/ 20007493 h 23703714"/>
              <a:gd name="connsiteX148" fmla="*/ 2000202 w 17974814"/>
              <a:gd name="connsiteY148" fmla="*/ 20390753 h 23703714"/>
              <a:gd name="connsiteX149" fmla="*/ 1440887 w 17974814"/>
              <a:gd name="connsiteY149" fmla="*/ 20960042 h 23703714"/>
              <a:gd name="connsiteX150" fmla="*/ 1245056 w 17974814"/>
              <a:gd name="connsiteY150" fmla="*/ 21218876 h 23703714"/>
              <a:gd name="connsiteX151" fmla="*/ 1304733 w 17974814"/>
              <a:gd name="connsiteY151" fmla="*/ 21416281 h 23703714"/>
              <a:gd name="connsiteX152" fmla="*/ 1228430 w 17974814"/>
              <a:gd name="connsiteY152" fmla="*/ 21577284 h 23703714"/>
              <a:gd name="connsiteX153" fmla="*/ 1251532 w 17974814"/>
              <a:gd name="connsiteY153" fmla="*/ 21952320 h 23703714"/>
              <a:gd name="connsiteX154" fmla="*/ 889972 w 17974814"/>
              <a:gd name="connsiteY154" fmla="*/ 22179827 h 23703714"/>
              <a:gd name="connsiteX155" fmla="*/ 572689 w 17974814"/>
              <a:gd name="connsiteY155" fmla="*/ 22272580 h 23703714"/>
              <a:gd name="connsiteX156" fmla="*/ 556064 w 17974814"/>
              <a:gd name="connsiteY156" fmla="*/ 21883545 h 23703714"/>
              <a:gd name="connsiteX157" fmla="*/ 479587 w 17974814"/>
              <a:gd name="connsiteY157" fmla="*/ 21823693 h 23703714"/>
              <a:gd name="connsiteX158" fmla="*/ 452985 w 17974814"/>
              <a:gd name="connsiteY158" fmla="*/ 22192778 h 23703714"/>
              <a:gd name="connsiteX159" fmla="*/ 284105 w 17974814"/>
              <a:gd name="connsiteY159" fmla="*/ 22469985 h 23703714"/>
              <a:gd name="connsiteX160" fmla="*/ 336607 w 17974814"/>
              <a:gd name="connsiteY160" fmla="*/ 22482062 h 23703714"/>
              <a:gd name="connsiteX161" fmla="*/ 509512 w 17974814"/>
              <a:gd name="connsiteY161" fmla="*/ 22349057 h 23703714"/>
              <a:gd name="connsiteX162" fmla="*/ 559388 w 17974814"/>
              <a:gd name="connsiteY162" fmla="*/ 22385634 h 23703714"/>
              <a:gd name="connsiteX163" fmla="*/ 399784 w 17974814"/>
              <a:gd name="connsiteY163" fmla="*/ 22548564 h 23703714"/>
              <a:gd name="connsiteX164" fmla="*/ 190304 w 17974814"/>
              <a:gd name="connsiteY164" fmla="*/ 22837847 h 23703714"/>
              <a:gd name="connsiteX165" fmla="*/ 113826 w 17974814"/>
              <a:gd name="connsiteY165" fmla="*/ 23602618 h 23703714"/>
              <a:gd name="connsiteX166" fmla="*/ 3748 w 17974814"/>
              <a:gd name="connsiteY166" fmla="*/ 23608041 h 23703714"/>
              <a:gd name="connsiteX167" fmla="*/ 23698 w 17974814"/>
              <a:gd name="connsiteY167" fmla="*/ 3314311 h 23703714"/>
              <a:gd name="connsiteX168" fmla="*/ 71825 w 17974814"/>
              <a:gd name="connsiteY168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100227 w 17974814"/>
              <a:gd name="connsiteY17" fmla="*/ 604049 h 23703714"/>
              <a:gd name="connsiteX18" fmla="*/ 1513784 w 17974814"/>
              <a:gd name="connsiteY18" fmla="*/ 611735 h 23703714"/>
              <a:gd name="connsiteX19" fmla="*/ 1746913 w 17974814"/>
              <a:gd name="connsiteY19" fmla="*/ 732691 h 23703714"/>
              <a:gd name="connsiteX20" fmla="*/ 1952228 w 17974814"/>
              <a:gd name="connsiteY20" fmla="*/ 743304 h 23703714"/>
              <a:gd name="connsiteX21" fmla="*/ 1972906 w 17974814"/>
              <a:gd name="connsiteY21" fmla="*/ 624910 h 23703714"/>
              <a:gd name="connsiteX22" fmla="*/ 1581124 w 17974814"/>
              <a:gd name="connsiteY22" fmla="*/ 235508 h 23703714"/>
              <a:gd name="connsiteX23" fmla="*/ 1094737 w 17974814"/>
              <a:gd name="connsiteY23" fmla="*/ 205314 h 23703714"/>
              <a:gd name="connsiteX24" fmla="*/ 926387 w 17974814"/>
              <a:gd name="connsiteY24" fmla="*/ 13802 h 23703714"/>
              <a:gd name="connsiteX25" fmla="*/ 1184649 w 17974814"/>
              <a:gd name="connsiteY25" fmla="*/ 12129 h 23703714"/>
              <a:gd name="connsiteX26" fmla="*/ 2290941 w 17974814"/>
              <a:gd name="connsiteY26" fmla="*/ 26167 h 23703714"/>
              <a:gd name="connsiteX27" fmla="*/ 2424890 w 17974814"/>
              <a:gd name="connsiteY27" fmla="*/ 37330 h 23703714"/>
              <a:gd name="connsiteX28" fmla="*/ 2563962 w 17974814"/>
              <a:gd name="connsiteY28" fmla="*/ 521887 h 23703714"/>
              <a:gd name="connsiteX29" fmla="*/ 2783916 w 17974814"/>
              <a:gd name="connsiteY29" fmla="*/ 421425 h 23703714"/>
              <a:gd name="connsiteX30" fmla="*/ 2874496 w 17974814"/>
              <a:gd name="connsiteY30" fmla="*/ 247035 h 23703714"/>
              <a:gd name="connsiteX31" fmla="*/ 3015947 w 17974814"/>
              <a:gd name="connsiteY31" fmla="*/ 200740 h 23703714"/>
              <a:gd name="connsiteX32" fmla="*/ 3210649 w 17974814"/>
              <a:gd name="connsiteY32" fmla="*/ 214647 h 23703714"/>
              <a:gd name="connsiteX33" fmla="*/ 3294092 w 17974814"/>
              <a:gd name="connsiteY33" fmla="*/ 357196 h 23703714"/>
              <a:gd name="connsiteX34" fmla="*/ 3412303 w 17974814"/>
              <a:gd name="connsiteY34" fmla="*/ 305044 h 23703714"/>
              <a:gd name="connsiteX35" fmla="*/ 3631342 w 17974814"/>
              <a:gd name="connsiteY35" fmla="*/ 165972 h 23703714"/>
              <a:gd name="connsiteX36" fmla="*/ 3725216 w 17974814"/>
              <a:gd name="connsiteY36" fmla="*/ 54714 h 23703714"/>
              <a:gd name="connsiteX37" fmla="*/ 3870876 w 17974814"/>
              <a:gd name="connsiteY37" fmla="*/ 0 h 23703714"/>
              <a:gd name="connsiteX38" fmla="*/ 17974814 w 17974814"/>
              <a:gd name="connsiteY38" fmla="*/ 41721 h 23703714"/>
              <a:gd name="connsiteX39" fmla="*/ 17951687 w 17974814"/>
              <a:gd name="connsiteY39" fmla="*/ 23612990 h 23703714"/>
              <a:gd name="connsiteX40" fmla="*/ 12214658 w 17974814"/>
              <a:gd name="connsiteY40" fmla="*/ 23672994 h 23703714"/>
              <a:gd name="connsiteX41" fmla="*/ 11511565 w 17974814"/>
              <a:gd name="connsiteY41" fmla="*/ 23664268 h 23703714"/>
              <a:gd name="connsiteX42" fmla="*/ 11092751 w 17974814"/>
              <a:gd name="connsiteY42" fmla="*/ 23238606 h 23703714"/>
              <a:gd name="connsiteX43" fmla="*/ 10611488 w 17974814"/>
              <a:gd name="connsiteY43" fmla="*/ 22853595 h 23703714"/>
              <a:gd name="connsiteX44" fmla="*/ 10178351 w 17974814"/>
              <a:gd name="connsiteY44" fmla="*/ 22564837 h 23703714"/>
              <a:gd name="connsiteX45" fmla="*/ 9793340 w 17974814"/>
              <a:gd name="connsiteY45" fmla="*/ 22516711 h 23703714"/>
              <a:gd name="connsiteX46" fmla="*/ 9600835 w 17974814"/>
              <a:gd name="connsiteY46" fmla="*/ 22276079 h 23703714"/>
              <a:gd name="connsiteX47" fmla="*/ 9436681 w 17974814"/>
              <a:gd name="connsiteY47" fmla="*/ 22078674 h 23703714"/>
              <a:gd name="connsiteX48" fmla="*/ 9194650 w 17974814"/>
              <a:gd name="connsiteY48" fmla="*/ 22096350 h 23703714"/>
              <a:gd name="connsiteX49" fmla="*/ 8948417 w 17974814"/>
              <a:gd name="connsiteY49" fmla="*/ 21975596 h 23703714"/>
              <a:gd name="connsiteX50" fmla="*/ 8895566 w 17974814"/>
              <a:gd name="connsiteY50" fmla="*/ 21691914 h 23703714"/>
              <a:gd name="connsiteX51" fmla="*/ 8626059 w 17974814"/>
              <a:gd name="connsiteY51" fmla="*/ 21557686 h 23703714"/>
              <a:gd name="connsiteX52" fmla="*/ 8745763 w 17974814"/>
              <a:gd name="connsiteY52" fmla="*/ 21494509 h 23703714"/>
              <a:gd name="connsiteX53" fmla="*/ 8709187 w 17974814"/>
              <a:gd name="connsiteY53" fmla="*/ 21441308 h 23703714"/>
              <a:gd name="connsiteX54" fmla="*/ 8546257 w 17974814"/>
              <a:gd name="connsiteY54" fmla="*/ 21437982 h 23703714"/>
              <a:gd name="connsiteX55" fmla="*/ 8477305 w 17974814"/>
              <a:gd name="connsiteY55" fmla="*/ 21529334 h 23703714"/>
              <a:gd name="connsiteX56" fmla="*/ 8080569 w 17974814"/>
              <a:gd name="connsiteY56" fmla="*/ 21529334 h 23703714"/>
              <a:gd name="connsiteX57" fmla="*/ 8064119 w 17974814"/>
              <a:gd name="connsiteY57" fmla="*/ 21467908 h 23703714"/>
              <a:gd name="connsiteX58" fmla="*/ 8228623 w 17974814"/>
              <a:gd name="connsiteY58" fmla="*/ 21308479 h 23703714"/>
              <a:gd name="connsiteX59" fmla="*/ 8480454 w 17974814"/>
              <a:gd name="connsiteY59" fmla="*/ 21313552 h 23703714"/>
              <a:gd name="connsiteX60" fmla="*/ 8513006 w 17974814"/>
              <a:gd name="connsiteY60" fmla="*/ 21211876 h 23703714"/>
              <a:gd name="connsiteX61" fmla="*/ 8299850 w 17974814"/>
              <a:gd name="connsiteY61" fmla="*/ 21174249 h 23703714"/>
              <a:gd name="connsiteX62" fmla="*/ 8340102 w 17974814"/>
              <a:gd name="connsiteY62" fmla="*/ 21068897 h 23703714"/>
              <a:gd name="connsiteX63" fmla="*/ 8542056 w 17974814"/>
              <a:gd name="connsiteY63" fmla="*/ 21068022 h 23703714"/>
              <a:gd name="connsiteX64" fmla="*/ 8689236 w 17974814"/>
              <a:gd name="connsiteY64" fmla="*/ 21122099 h 23703714"/>
              <a:gd name="connsiteX65" fmla="*/ 8848840 w 17974814"/>
              <a:gd name="connsiteY65" fmla="*/ 21248452 h 23703714"/>
              <a:gd name="connsiteX66" fmla="*/ 9059895 w 17974814"/>
              <a:gd name="connsiteY66" fmla="*/ 21003092 h 23703714"/>
              <a:gd name="connsiteX67" fmla="*/ 9059545 w 17974814"/>
              <a:gd name="connsiteY67" fmla="*/ 20688611 h 23703714"/>
              <a:gd name="connsiteX68" fmla="*/ 9340954 w 17974814"/>
              <a:gd name="connsiteY68" fmla="*/ 20357328 h 23703714"/>
              <a:gd name="connsiteX69" fmla="*/ 9347604 w 17974814"/>
              <a:gd name="connsiteY69" fmla="*/ 20141197 h 23703714"/>
              <a:gd name="connsiteX70" fmla="*/ 9395030 w 17974814"/>
              <a:gd name="connsiteY70" fmla="*/ 20066994 h 23703714"/>
              <a:gd name="connsiteX71" fmla="*/ 9480608 w 17974814"/>
              <a:gd name="connsiteY71" fmla="*/ 20171123 h 23703714"/>
              <a:gd name="connsiteX72" fmla="*/ 9500558 w 17974814"/>
              <a:gd name="connsiteY72" fmla="*/ 20417180 h 23703714"/>
              <a:gd name="connsiteX73" fmla="*/ 9564084 w 17974814"/>
              <a:gd name="connsiteY73" fmla="*/ 20507132 h 23703714"/>
              <a:gd name="connsiteX74" fmla="*/ 9616937 w 17974814"/>
              <a:gd name="connsiteY74" fmla="*/ 20403879 h 23703714"/>
              <a:gd name="connsiteX75" fmla="*/ 9636887 w 17974814"/>
              <a:gd name="connsiteY75" fmla="*/ 20184423 h 23703714"/>
              <a:gd name="connsiteX76" fmla="*/ 9549384 w 17974814"/>
              <a:gd name="connsiteY76" fmla="*/ 19896364 h 23703714"/>
              <a:gd name="connsiteX77" fmla="*/ 9636887 w 17974814"/>
              <a:gd name="connsiteY77" fmla="*/ 19908441 h 23703714"/>
              <a:gd name="connsiteX78" fmla="*/ 9897818 w 17974814"/>
              <a:gd name="connsiteY78" fmla="*/ 20032342 h 23703714"/>
              <a:gd name="connsiteX79" fmla="*/ 9829742 w 17974814"/>
              <a:gd name="connsiteY79" fmla="*/ 19871865 h 23703714"/>
              <a:gd name="connsiteX80" fmla="*/ 9720014 w 17974814"/>
              <a:gd name="connsiteY80" fmla="*/ 19782087 h 23703714"/>
              <a:gd name="connsiteX81" fmla="*/ 9629011 w 17974814"/>
              <a:gd name="connsiteY81" fmla="*/ 19848415 h 23703714"/>
              <a:gd name="connsiteX82" fmla="*/ 9497233 w 17974814"/>
              <a:gd name="connsiteY82" fmla="*/ 19715585 h 23703714"/>
              <a:gd name="connsiteX83" fmla="*/ 9270776 w 17974814"/>
              <a:gd name="connsiteY83" fmla="*/ 19626158 h 23703714"/>
              <a:gd name="connsiteX84" fmla="*/ 9141449 w 17974814"/>
              <a:gd name="connsiteY84" fmla="*/ 19469529 h 23703714"/>
              <a:gd name="connsiteX85" fmla="*/ 9008445 w 17974814"/>
              <a:gd name="connsiteY85" fmla="*/ 19339850 h 23703714"/>
              <a:gd name="connsiteX86" fmla="*/ 8986743 w 17974814"/>
              <a:gd name="connsiteY86" fmla="*/ 19235721 h 23703714"/>
              <a:gd name="connsiteX87" fmla="*/ 9121498 w 17974814"/>
              <a:gd name="connsiteY87" fmla="*/ 19210172 h 23703714"/>
              <a:gd name="connsiteX88" fmla="*/ 9344279 w 17974814"/>
              <a:gd name="connsiteY88" fmla="*/ 19296624 h 23703714"/>
              <a:gd name="connsiteX89" fmla="*/ 9370880 w 17974814"/>
              <a:gd name="connsiteY89" fmla="*/ 19200196 h 23703714"/>
              <a:gd name="connsiteX90" fmla="*/ 9521033 w 17974814"/>
              <a:gd name="connsiteY90" fmla="*/ 19111292 h 23703714"/>
              <a:gd name="connsiteX91" fmla="*/ 9755014 w 17974814"/>
              <a:gd name="connsiteY91" fmla="*/ 19267395 h 23703714"/>
              <a:gd name="connsiteX92" fmla="*/ 9833067 w 17974814"/>
              <a:gd name="connsiteY92" fmla="*/ 19166945 h 23703714"/>
              <a:gd name="connsiteX93" fmla="*/ 9700064 w 17974814"/>
              <a:gd name="connsiteY93" fmla="*/ 19120395 h 23703714"/>
              <a:gd name="connsiteX94" fmla="*/ 9730339 w 17974814"/>
              <a:gd name="connsiteY94" fmla="*/ 18918788 h 23703714"/>
              <a:gd name="connsiteX95" fmla="*/ 10387482 w 17974814"/>
              <a:gd name="connsiteY95" fmla="*/ 18636505 h 23703714"/>
              <a:gd name="connsiteX96" fmla="*/ 10606588 w 17974814"/>
              <a:gd name="connsiteY96" fmla="*/ 18351423 h 23703714"/>
              <a:gd name="connsiteX97" fmla="*/ 10187101 w 17974814"/>
              <a:gd name="connsiteY97" fmla="*/ 18380998 h 23703714"/>
              <a:gd name="connsiteX98" fmla="*/ 9816442 w 17974814"/>
              <a:gd name="connsiteY98" fmla="*/ 18571754 h 23703714"/>
              <a:gd name="connsiteX99" fmla="*/ 9192550 w 17974814"/>
              <a:gd name="connsiteY99" fmla="*/ 18640005 h 23703714"/>
              <a:gd name="connsiteX100" fmla="*/ 9074947 w 17974814"/>
              <a:gd name="connsiteY100" fmla="*/ 18711408 h 23703714"/>
              <a:gd name="connsiteX101" fmla="*/ 8868791 w 17974814"/>
              <a:gd name="connsiteY101" fmla="*/ 18654881 h 23703714"/>
              <a:gd name="connsiteX102" fmla="*/ 8688010 w 17974814"/>
              <a:gd name="connsiteY102" fmla="*/ 18822536 h 23703714"/>
              <a:gd name="connsiteX103" fmla="*/ 8540306 w 17974814"/>
              <a:gd name="connsiteY103" fmla="*/ 18986864 h 23703714"/>
              <a:gd name="connsiteX104" fmla="*/ 8406077 w 17974814"/>
              <a:gd name="connsiteY104" fmla="*/ 18923688 h 23703714"/>
              <a:gd name="connsiteX105" fmla="*/ 8269924 w 17974814"/>
              <a:gd name="connsiteY105" fmla="*/ 19117942 h 23703714"/>
              <a:gd name="connsiteX106" fmla="*/ 8072518 w 17974814"/>
              <a:gd name="connsiteY106" fmla="*/ 19136145 h 23703714"/>
              <a:gd name="connsiteX107" fmla="*/ 7703958 w 17974814"/>
              <a:gd name="connsiteY107" fmla="*/ 19388500 h 23703714"/>
              <a:gd name="connsiteX108" fmla="*/ 7450551 w 17974814"/>
              <a:gd name="connsiteY108" fmla="*/ 19321999 h 23703714"/>
              <a:gd name="connsiteX109" fmla="*/ 7145167 w 17974814"/>
              <a:gd name="connsiteY109" fmla="*/ 19490879 h 23703714"/>
              <a:gd name="connsiteX110" fmla="*/ 6783959 w 17974814"/>
              <a:gd name="connsiteY110" fmla="*/ 20054744 h 23703714"/>
              <a:gd name="connsiteX111" fmla="*/ 6508851 w 17974814"/>
              <a:gd name="connsiteY111" fmla="*/ 20140146 h 23703714"/>
              <a:gd name="connsiteX112" fmla="*/ 6621030 w 17974814"/>
              <a:gd name="connsiteY112" fmla="*/ 20041444 h 23703714"/>
              <a:gd name="connsiteX113" fmla="*/ 6792883 w 17974814"/>
              <a:gd name="connsiteY113" fmla="*/ 19727310 h 23703714"/>
              <a:gd name="connsiteX114" fmla="*/ 6680881 w 17974814"/>
              <a:gd name="connsiteY114" fmla="*/ 19715585 h 23703714"/>
              <a:gd name="connsiteX115" fmla="*/ 6525826 w 17974814"/>
              <a:gd name="connsiteY115" fmla="*/ 19950967 h 23703714"/>
              <a:gd name="connsiteX116" fmla="*/ 6192093 w 17974814"/>
              <a:gd name="connsiteY116" fmla="*/ 20054745 h 23703714"/>
              <a:gd name="connsiteX117" fmla="*/ 6153941 w 17974814"/>
              <a:gd name="connsiteY117" fmla="*/ 20155195 h 23703714"/>
              <a:gd name="connsiteX118" fmla="*/ 6129265 w 17974814"/>
              <a:gd name="connsiteY118" fmla="*/ 20345951 h 23703714"/>
              <a:gd name="connsiteX119" fmla="*/ 6009213 w 17974814"/>
              <a:gd name="connsiteY119" fmla="*/ 20400554 h 23703714"/>
              <a:gd name="connsiteX120" fmla="*/ 5896160 w 17974814"/>
              <a:gd name="connsiteY120" fmla="*/ 20337377 h 23703714"/>
              <a:gd name="connsiteX121" fmla="*/ 5989262 w 17974814"/>
              <a:gd name="connsiteY121" fmla="*/ 20204374 h 23703714"/>
              <a:gd name="connsiteX122" fmla="*/ 5971586 w 17974814"/>
              <a:gd name="connsiteY122" fmla="*/ 20148544 h 23703714"/>
              <a:gd name="connsiteX123" fmla="*/ 5826333 w 17974814"/>
              <a:gd name="connsiteY123" fmla="*/ 20181098 h 23703714"/>
              <a:gd name="connsiteX124" fmla="*/ 5684403 w 17974814"/>
              <a:gd name="connsiteY124" fmla="*/ 20035667 h 23703714"/>
              <a:gd name="connsiteX125" fmla="*/ 5633478 w 17974814"/>
              <a:gd name="connsiteY125" fmla="*/ 20074695 h 23703714"/>
              <a:gd name="connsiteX126" fmla="*/ 5614576 w 17974814"/>
              <a:gd name="connsiteY126" fmla="*/ 20180223 h 23703714"/>
              <a:gd name="connsiteX127" fmla="*/ 5155014 w 17974814"/>
              <a:gd name="connsiteY127" fmla="*/ 20108819 h 23703714"/>
              <a:gd name="connsiteX128" fmla="*/ 5028835 w 17974814"/>
              <a:gd name="connsiteY128" fmla="*/ 20336151 h 23703714"/>
              <a:gd name="connsiteX129" fmla="*/ 4938534 w 17974814"/>
              <a:gd name="connsiteY129" fmla="*/ 20317427 h 23703714"/>
              <a:gd name="connsiteX130" fmla="*/ 4801679 w 17974814"/>
              <a:gd name="connsiteY130" fmla="*/ 20251449 h 23703714"/>
              <a:gd name="connsiteX131" fmla="*/ 4305890 w 17974814"/>
              <a:gd name="connsiteY131" fmla="*/ 20294675 h 23703714"/>
              <a:gd name="connsiteX132" fmla="*/ 3930680 w 17974814"/>
              <a:gd name="connsiteY132" fmla="*/ 20316376 h 23703714"/>
              <a:gd name="connsiteX133" fmla="*/ 3581897 w 17974814"/>
              <a:gd name="connsiteY133" fmla="*/ 20078020 h 23703714"/>
              <a:gd name="connsiteX134" fmla="*/ 3264612 w 17974814"/>
              <a:gd name="connsiteY134" fmla="*/ 20038992 h 23703714"/>
              <a:gd name="connsiteX135" fmla="*/ 3525194 w 17974814"/>
              <a:gd name="connsiteY135" fmla="*/ 19911240 h 23703714"/>
              <a:gd name="connsiteX136" fmla="*/ 3232762 w 17974814"/>
              <a:gd name="connsiteY136" fmla="*/ 19785412 h 23703714"/>
              <a:gd name="connsiteX137" fmla="*/ 3092057 w 17974814"/>
              <a:gd name="connsiteY137" fmla="*/ 19707010 h 23703714"/>
              <a:gd name="connsiteX138" fmla="*/ 3324463 w 17974814"/>
              <a:gd name="connsiteY138" fmla="*/ 19644007 h 23703714"/>
              <a:gd name="connsiteX139" fmla="*/ 3548646 w 17974814"/>
              <a:gd name="connsiteY139" fmla="*/ 19815338 h 23703714"/>
              <a:gd name="connsiteX140" fmla="*/ 3739400 w 17974814"/>
              <a:gd name="connsiteY140" fmla="*/ 19793463 h 23703714"/>
              <a:gd name="connsiteX141" fmla="*/ 3900405 w 17974814"/>
              <a:gd name="connsiteY141" fmla="*/ 19690559 h 23703714"/>
              <a:gd name="connsiteX142" fmla="*/ 3523794 w 17974814"/>
              <a:gd name="connsiteY142" fmla="*/ 19581006 h 23703714"/>
              <a:gd name="connsiteX143" fmla="*/ 2743623 w 17974814"/>
              <a:gd name="connsiteY143" fmla="*/ 19559481 h 23703714"/>
              <a:gd name="connsiteX144" fmla="*/ 2355287 w 17974814"/>
              <a:gd name="connsiteY144" fmla="*/ 19794513 h 23703714"/>
              <a:gd name="connsiteX145" fmla="*/ 2116055 w 17974814"/>
              <a:gd name="connsiteY145" fmla="*/ 20213298 h 23703714"/>
              <a:gd name="connsiteX146" fmla="*/ 1835698 w 17974814"/>
              <a:gd name="connsiteY146" fmla="*/ 20007493 h 23703714"/>
              <a:gd name="connsiteX147" fmla="*/ 2000202 w 17974814"/>
              <a:gd name="connsiteY147" fmla="*/ 20390753 h 23703714"/>
              <a:gd name="connsiteX148" fmla="*/ 1440887 w 17974814"/>
              <a:gd name="connsiteY148" fmla="*/ 20960042 h 23703714"/>
              <a:gd name="connsiteX149" fmla="*/ 1245056 w 17974814"/>
              <a:gd name="connsiteY149" fmla="*/ 21218876 h 23703714"/>
              <a:gd name="connsiteX150" fmla="*/ 1304733 w 17974814"/>
              <a:gd name="connsiteY150" fmla="*/ 21416281 h 23703714"/>
              <a:gd name="connsiteX151" fmla="*/ 1228430 w 17974814"/>
              <a:gd name="connsiteY151" fmla="*/ 21577284 h 23703714"/>
              <a:gd name="connsiteX152" fmla="*/ 1251532 w 17974814"/>
              <a:gd name="connsiteY152" fmla="*/ 21952320 h 23703714"/>
              <a:gd name="connsiteX153" fmla="*/ 889972 w 17974814"/>
              <a:gd name="connsiteY153" fmla="*/ 22179827 h 23703714"/>
              <a:gd name="connsiteX154" fmla="*/ 572689 w 17974814"/>
              <a:gd name="connsiteY154" fmla="*/ 22272580 h 23703714"/>
              <a:gd name="connsiteX155" fmla="*/ 556064 w 17974814"/>
              <a:gd name="connsiteY155" fmla="*/ 21883545 h 23703714"/>
              <a:gd name="connsiteX156" fmla="*/ 479587 w 17974814"/>
              <a:gd name="connsiteY156" fmla="*/ 21823693 h 23703714"/>
              <a:gd name="connsiteX157" fmla="*/ 452985 w 17974814"/>
              <a:gd name="connsiteY157" fmla="*/ 22192778 h 23703714"/>
              <a:gd name="connsiteX158" fmla="*/ 284105 w 17974814"/>
              <a:gd name="connsiteY158" fmla="*/ 22469985 h 23703714"/>
              <a:gd name="connsiteX159" fmla="*/ 336607 w 17974814"/>
              <a:gd name="connsiteY159" fmla="*/ 22482062 h 23703714"/>
              <a:gd name="connsiteX160" fmla="*/ 509512 w 17974814"/>
              <a:gd name="connsiteY160" fmla="*/ 22349057 h 23703714"/>
              <a:gd name="connsiteX161" fmla="*/ 559388 w 17974814"/>
              <a:gd name="connsiteY161" fmla="*/ 22385634 h 23703714"/>
              <a:gd name="connsiteX162" fmla="*/ 399784 w 17974814"/>
              <a:gd name="connsiteY162" fmla="*/ 22548564 h 23703714"/>
              <a:gd name="connsiteX163" fmla="*/ 190304 w 17974814"/>
              <a:gd name="connsiteY163" fmla="*/ 22837847 h 23703714"/>
              <a:gd name="connsiteX164" fmla="*/ 113826 w 17974814"/>
              <a:gd name="connsiteY164" fmla="*/ 23602618 h 23703714"/>
              <a:gd name="connsiteX165" fmla="*/ 3748 w 17974814"/>
              <a:gd name="connsiteY165" fmla="*/ 23608041 h 23703714"/>
              <a:gd name="connsiteX166" fmla="*/ 23698 w 17974814"/>
              <a:gd name="connsiteY166" fmla="*/ 3314311 h 23703714"/>
              <a:gd name="connsiteX167" fmla="*/ 71825 w 17974814"/>
              <a:gd name="connsiteY167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52228 w 17974814"/>
              <a:gd name="connsiteY19" fmla="*/ 743304 h 23703714"/>
              <a:gd name="connsiteX20" fmla="*/ 1972906 w 17974814"/>
              <a:gd name="connsiteY20" fmla="*/ 624910 h 23703714"/>
              <a:gd name="connsiteX21" fmla="*/ 1581124 w 17974814"/>
              <a:gd name="connsiteY21" fmla="*/ 235508 h 23703714"/>
              <a:gd name="connsiteX22" fmla="*/ 1094737 w 17974814"/>
              <a:gd name="connsiteY22" fmla="*/ 205314 h 23703714"/>
              <a:gd name="connsiteX23" fmla="*/ 926387 w 17974814"/>
              <a:gd name="connsiteY23" fmla="*/ 13802 h 23703714"/>
              <a:gd name="connsiteX24" fmla="*/ 1184649 w 17974814"/>
              <a:gd name="connsiteY24" fmla="*/ 12129 h 23703714"/>
              <a:gd name="connsiteX25" fmla="*/ 2290941 w 17974814"/>
              <a:gd name="connsiteY25" fmla="*/ 26167 h 23703714"/>
              <a:gd name="connsiteX26" fmla="*/ 2424890 w 17974814"/>
              <a:gd name="connsiteY26" fmla="*/ 37330 h 23703714"/>
              <a:gd name="connsiteX27" fmla="*/ 2563962 w 17974814"/>
              <a:gd name="connsiteY27" fmla="*/ 521887 h 23703714"/>
              <a:gd name="connsiteX28" fmla="*/ 2783916 w 17974814"/>
              <a:gd name="connsiteY28" fmla="*/ 421425 h 23703714"/>
              <a:gd name="connsiteX29" fmla="*/ 2874496 w 17974814"/>
              <a:gd name="connsiteY29" fmla="*/ 247035 h 23703714"/>
              <a:gd name="connsiteX30" fmla="*/ 3015947 w 17974814"/>
              <a:gd name="connsiteY30" fmla="*/ 200740 h 23703714"/>
              <a:gd name="connsiteX31" fmla="*/ 3210649 w 17974814"/>
              <a:gd name="connsiteY31" fmla="*/ 214647 h 23703714"/>
              <a:gd name="connsiteX32" fmla="*/ 3294092 w 17974814"/>
              <a:gd name="connsiteY32" fmla="*/ 357196 h 23703714"/>
              <a:gd name="connsiteX33" fmla="*/ 3412303 w 17974814"/>
              <a:gd name="connsiteY33" fmla="*/ 305044 h 23703714"/>
              <a:gd name="connsiteX34" fmla="*/ 3631342 w 17974814"/>
              <a:gd name="connsiteY34" fmla="*/ 165972 h 23703714"/>
              <a:gd name="connsiteX35" fmla="*/ 3725216 w 17974814"/>
              <a:gd name="connsiteY35" fmla="*/ 54714 h 23703714"/>
              <a:gd name="connsiteX36" fmla="*/ 3870876 w 17974814"/>
              <a:gd name="connsiteY36" fmla="*/ 0 h 23703714"/>
              <a:gd name="connsiteX37" fmla="*/ 17974814 w 17974814"/>
              <a:gd name="connsiteY37" fmla="*/ 41721 h 23703714"/>
              <a:gd name="connsiteX38" fmla="*/ 17951687 w 17974814"/>
              <a:gd name="connsiteY38" fmla="*/ 23612990 h 23703714"/>
              <a:gd name="connsiteX39" fmla="*/ 12214658 w 17974814"/>
              <a:gd name="connsiteY39" fmla="*/ 23672994 h 23703714"/>
              <a:gd name="connsiteX40" fmla="*/ 11511565 w 17974814"/>
              <a:gd name="connsiteY40" fmla="*/ 23664268 h 23703714"/>
              <a:gd name="connsiteX41" fmla="*/ 11092751 w 17974814"/>
              <a:gd name="connsiteY41" fmla="*/ 23238606 h 23703714"/>
              <a:gd name="connsiteX42" fmla="*/ 10611488 w 17974814"/>
              <a:gd name="connsiteY42" fmla="*/ 22853595 h 23703714"/>
              <a:gd name="connsiteX43" fmla="*/ 10178351 w 17974814"/>
              <a:gd name="connsiteY43" fmla="*/ 22564837 h 23703714"/>
              <a:gd name="connsiteX44" fmla="*/ 9793340 w 17974814"/>
              <a:gd name="connsiteY44" fmla="*/ 22516711 h 23703714"/>
              <a:gd name="connsiteX45" fmla="*/ 9600835 w 17974814"/>
              <a:gd name="connsiteY45" fmla="*/ 22276079 h 23703714"/>
              <a:gd name="connsiteX46" fmla="*/ 9436681 w 17974814"/>
              <a:gd name="connsiteY46" fmla="*/ 22078674 h 23703714"/>
              <a:gd name="connsiteX47" fmla="*/ 9194650 w 17974814"/>
              <a:gd name="connsiteY47" fmla="*/ 22096350 h 23703714"/>
              <a:gd name="connsiteX48" fmla="*/ 8948417 w 17974814"/>
              <a:gd name="connsiteY48" fmla="*/ 21975596 h 23703714"/>
              <a:gd name="connsiteX49" fmla="*/ 8895566 w 17974814"/>
              <a:gd name="connsiteY49" fmla="*/ 21691914 h 23703714"/>
              <a:gd name="connsiteX50" fmla="*/ 8626059 w 17974814"/>
              <a:gd name="connsiteY50" fmla="*/ 21557686 h 23703714"/>
              <a:gd name="connsiteX51" fmla="*/ 8745763 w 17974814"/>
              <a:gd name="connsiteY51" fmla="*/ 21494509 h 23703714"/>
              <a:gd name="connsiteX52" fmla="*/ 8709187 w 17974814"/>
              <a:gd name="connsiteY52" fmla="*/ 21441308 h 23703714"/>
              <a:gd name="connsiteX53" fmla="*/ 8546257 w 17974814"/>
              <a:gd name="connsiteY53" fmla="*/ 21437982 h 23703714"/>
              <a:gd name="connsiteX54" fmla="*/ 8477305 w 17974814"/>
              <a:gd name="connsiteY54" fmla="*/ 21529334 h 23703714"/>
              <a:gd name="connsiteX55" fmla="*/ 8080569 w 17974814"/>
              <a:gd name="connsiteY55" fmla="*/ 21529334 h 23703714"/>
              <a:gd name="connsiteX56" fmla="*/ 8064119 w 17974814"/>
              <a:gd name="connsiteY56" fmla="*/ 21467908 h 23703714"/>
              <a:gd name="connsiteX57" fmla="*/ 8228623 w 17974814"/>
              <a:gd name="connsiteY57" fmla="*/ 21308479 h 23703714"/>
              <a:gd name="connsiteX58" fmla="*/ 8480454 w 17974814"/>
              <a:gd name="connsiteY58" fmla="*/ 21313552 h 23703714"/>
              <a:gd name="connsiteX59" fmla="*/ 8513006 w 17974814"/>
              <a:gd name="connsiteY59" fmla="*/ 21211876 h 23703714"/>
              <a:gd name="connsiteX60" fmla="*/ 8299850 w 17974814"/>
              <a:gd name="connsiteY60" fmla="*/ 21174249 h 23703714"/>
              <a:gd name="connsiteX61" fmla="*/ 8340102 w 17974814"/>
              <a:gd name="connsiteY61" fmla="*/ 21068897 h 23703714"/>
              <a:gd name="connsiteX62" fmla="*/ 8542056 w 17974814"/>
              <a:gd name="connsiteY62" fmla="*/ 21068022 h 23703714"/>
              <a:gd name="connsiteX63" fmla="*/ 8689236 w 17974814"/>
              <a:gd name="connsiteY63" fmla="*/ 21122099 h 23703714"/>
              <a:gd name="connsiteX64" fmla="*/ 8848840 w 17974814"/>
              <a:gd name="connsiteY64" fmla="*/ 21248452 h 23703714"/>
              <a:gd name="connsiteX65" fmla="*/ 9059895 w 17974814"/>
              <a:gd name="connsiteY65" fmla="*/ 21003092 h 23703714"/>
              <a:gd name="connsiteX66" fmla="*/ 9059545 w 17974814"/>
              <a:gd name="connsiteY66" fmla="*/ 20688611 h 23703714"/>
              <a:gd name="connsiteX67" fmla="*/ 9340954 w 17974814"/>
              <a:gd name="connsiteY67" fmla="*/ 20357328 h 23703714"/>
              <a:gd name="connsiteX68" fmla="*/ 9347604 w 17974814"/>
              <a:gd name="connsiteY68" fmla="*/ 20141197 h 23703714"/>
              <a:gd name="connsiteX69" fmla="*/ 9395030 w 17974814"/>
              <a:gd name="connsiteY69" fmla="*/ 20066994 h 23703714"/>
              <a:gd name="connsiteX70" fmla="*/ 9480608 w 17974814"/>
              <a:gd name="connsiteY70" fmla="*/ 20171123 h 23703714"/>
              <a:gd name="connsiteX71" fmla="*/ 9500558 w 17974814"/>
              <a:gd name="connsiteY71" fmla="*/ 20417180 h 23703714"/>
              <a:gd name="connsiteX72" fmla="*/ 9564084 w 17974814"/>
              <a:gd name="connsiteY72" fmla="*/ 20507132 h 23703714"/>
              <a:gd name="connsiteX73" fmla="*/ 9616937 w 17974814"/>
              <a:gd name="connsiteY73" fmla="*/ 20403879 h 23703714"/>
              <a:gd name="connsiteX74" fmla="*/ 9636887 w 17974814"/>
              <a:gd name="connsiteY74" fmla="*/ 20184423 h 23703714"/>
              <a:gd name="connsiteX75" fmla="*/ 9549384 w 17974814"/>
              <a:gd name="connsiteY75" fmla="*/ 19896364 h 23703714"/>
              <a:gd name="connsiteX76" fmla="*/ 9636887 w 17974814"/>
              <a:gd name="connsiteY76" fmla="*/ 19908441 h 23703714"/>
              <a:gd name="connsiteX77" fmla="*/ 9897818 w 17974814"/>
              <a:gd name="connsiteY77" fmla="*/ 20032342 h 23703714"/>
              <a:gd name="connsiteX78" fmla="*/ 9829742 w 17974814"/>
              <a:gd name="connsiteY78" fmla="*/ 19871865 h 23703714"/>
              <a:gd name="connsiteX79" fmla="*/ 9720014 w 17974814"/>
              <a:gd name="connsiteY79" fmla="*/ 19782087 h 23703714"/>
              <a:gd name="connsiteX80" fmla="*/ 9629011 w 17974814"/>
              <a:gd name="connsiteY80" fmla="*/ 19848415 h 23703714"/>
              <a:gd name="connsiteX81" fmla="*/ 9497233 w 17974814"/>
              <a:gd name="connsiteY81" fmla="*/ 19715585 h 23703714"/>
              <a:gd name="connsiteX82" fmla="*/ 9270776 w 17974814"/>
              <a:gd name="connsiteY82" fmla="*/ 19626158 h 23703714"/>
              <a:gd name="connsiteX83" fmla="*/ 9141449 w 17974814"/>
              <a:gd name="connsiteY83" fmla="*/ 19469529 h 23703714"/>
              <a:gd name="connsiteX84" fmla="*/ 9008445 w 17974814"/>
              <a:gd name="connsiteY84" fmla="*/ 19339850 h 23703714"/>
              <a:gd name="connsiteX85" fmla="*/ 8986743 w 17974814"/>
              <a:gd name="connsiteY85" fmla="*/ 19235721 h 23703714"/>
              <a:gd name="connsiteX86" fmla="*/ 9121498 w 17974814"/>
              <a:gd name="connsiteY86" fmla="*/ 19210172 h 23703714"/>
              <a:gd name="connsiteX87" fmla="*/ 9344279 w 17974814"/>
              <a:gd name="connsiteY87" fmla="*/ 19296624 h 23703714"/>
              <a:gd name="connsiteX88" fmla="*/ 9370880 w 17974814"/>
              <a:gd name="connsiteY88" fmla="*/ 19200196 h 23703714"/>
              <a:gd name="connsiteX89" fmla="*/ 9521033 w 17974814"/>
              <a:gd name="connsiteY89" fmla="*/ 19111292 h 23703714"/>
              <a:gd name="connsiteX90" fmla="*/ 9755014 w 17974814"/>
              <a:gd name="connsiteY90" fmla="*/ 19267395 h 23703714"/>
              <a:gd name="connsiteX91" fmla="*/ 9833067 w 17974814"/>
              <a:gd name="connsiteY91" fmla="*/ 19166945 h 23703714"/>
              <a:gd name="connsiteX92" fmla="*/ 9700064 w 17974814"/>
              <a:gd name="connsiteY92" fmla="*/ 19120395 h 23703714"/>
              <a:gd name="connsiteX93" fmla="*/ 9730339 w 17974814"/>
              <a:gd name="connsiteY93" fmla="*/ 18918788 h 23703714"/>
              <a:gd name="connsiteX94" fmla="*/ 10387482 w 17974814"/>
              <a:gd name="connsiteY94" fmla="*/ 18636505 h 23703714"/>
              <a:gd name="connsiteX95" fmla="*/ 10606588 w 17974814"/>
              <a:gd name="connsiteY95" fmla="*/ 18351423 h 23703714"/>
              <a:gd name="connsiteX96" fmla="*/ 10187101 w 17974814"/>
              <a:gd name="connsiteY96" fmla="*/ 18380998 h 23703714"/>
              <a:gd name="connsiteX97" fmla="*/ 9816442 w 17974814"/>
              <a:gd name="connsiteY97" fmla="*/ 18571754 h 23703714"/>
              <a:gd name="connsiteX98" fmla="*/ 9192550 w 17974814"/>
              <a:gd name="connsiteY98" fmla="*/ 18640005 h 23703714"/>
              <a:gd name="connsiteX99" fmla="*/ 9074947 w 17974814"/>
              <a:gd name="connsiteY99" fmla="*/ 18711408 h 23703714"/>
              <a:gd name="connsiteX100" fmla="*/ 8868791 w 17974814"/>
              <a:gd name="connsiteY100" fmla="*/ 18654881 h 23703714"/>
              <a:gd name="connsiteX101" fmla="*/ 8688010 w 17974814"/>
              <a:gd name="connsiteY101" fmla="*/ 18822536 h 23703714"/>
              <a:gd name="connsiteX102" fmla="*/ 8540306 w 17974814"/>
              <a:gd name="connsiteY102" fmla="*/ 18986864 h 23703714"/>
              <a:gd name="connsiteX103" fmla="*/ 8406077 w 17974814"/>
              <a:gd name="connsiteY103" fmla="*/ 18923688 h 23703714"/>
              <a:gd name="connsiteX104" fmla="*/ 8269924 w 17974814"/>
              <a:gd name="connsiteY104" fmla="*/ 19117942 h 23703714"/>
              <a:gd name="connsiteX105" fmla="*/ 8072518 w 17974814"/>
              <a:gd name="connsiteY105" fmla="*/ 19136145 h 23703714"/>
              <a:gd name="connsiteX106" fmla="*/ 7703958 w 17974814"/>
              <a:gd name="connsiteY106" fmla="*/ 19388500 h 23703714"/>
              <a:gd name="connsiteX107" fmla="*/ 7450551 w 17974814"/>
              <a:gd name="connsiteY107" fmla="*/ 19321999 h 23703714"/>
              <a:gd name="connsiteX108" fmla="*/ 7145167 w 17974814"/>
              <a:gd name="connsiteY108" fmla="*/ 19490879 h 23703714"/>
              <a:gd name="connsiteX109" fmla="*/ 6783959 w 17974814"/>
              <a:gd name="connsiteY109" fmla="*/ 20054744 h 23703714"/>
              <a:gd name="connsiteX110" fmla="*/ 6508851 w 17974814"/>
              <a:gd name="connsiteY110" fmla="*/ 20140146 h 23703714"/>
              <a:gd name="connsiteX111" fmla="*/ 6621030 w 17974814"/>
              <a:gd name="connsiteY111" fmla="*/ 20041444 h 23703714"/>
              <a:gd name="connsiteX112" fmla="*/ 6792883 w 17974814"/>
              <a:gd name="connsiteY112" fmla="*/ 19727310 h 23703714"/>
              <a:gd name="connsiteX113" fmla="*/ 6680881 w 17974814"/>
              <a:gd name="connsiteY113" fmla="*/ 19715585 h 23703714"/>
              <a:gd name="connsiteX114" fmla="*/ 6525826 w 17974814"/>
              <a:gd name="connsiteY114" fmla="*/ 19950967 h 23703714"/>
              <a:gd name="connsiteX115" fmla="*/ 6192093 w 17974814"/>
              <a:gd name="connsiteY115" fmla="*/ 20054745 h 23703714"/>
              <a:gd name="connsiteX116" fmla="*/ 6153941 w 17974814"/>
              <a:gd name="connsiteY116" fmla="*/ 20155195 h 23703714"/>
              <a:gd name="connsiteX117" fmla="*/ 6129265 w 17974814"/>
              <a:gd name="connsiteY117" fmla="*/ 20345951 h 23703714"/>
              <a:gd name="connsiteX118" fmla="*/ 6009213 w 17974814"/>
              <a:gd name="connsiteY118" fmla="*/ 20400554 h 23703714"/>
              <a:gd name="connsiteX119" fmla="*/ 5896160 w 17974814"/>
              <a:gd name="connsiteY119" fmla="*/ 20337377 h 23703714"/>
              <a:gd name="connsiteX120" fmla="*/ 5989262 w 17974814"/>
              <a:gd name="connsiteY120" fmla="*/ 20204374 h 23703714"/>
              <a:gd name="connsiteX121" fmla="*/ 5971586 w 17974814"/>
              <a:gd name="connsiteY121" fmla="*/ 20148544 h 23703714"/>
              <a:gd name="connsiteX122" fmla="*/ 5826333 w 17974814"/>
              <a:gd name="connsiteY122" fmla="*/ 20181098 h 23703714"/>
              <a:gd name="connsiteX123" fmla="*/ 5684403 w 17974814"/>
              <a:gd name="connsiteY123" fmla="*/ 20035667 h 23703714"/>
              <a:gd name="connsiteX124" fmla="*/ 5633478 w 17974814"/>
              <a:gd name="connsiteY124" fmla="*/ 20074695 h 23703714"/>
              <a:gd name="connsiteX125" fmla="*/ 5614576 w 17974814"/>
              <a:gd name="connsiteY125" fmla="*/ 20180223 h 23703714"/>
              <a:gd name="connsiteX126" fmla="*/ 5155014 w 17974814"/>
              <a:gd name="connsiteY126" fmla="*/ 20108819 h 23703714"/>
              <a:gd name="connsiteX127" fmla="*/ 5028835 w 17974814"/>
              <a:gd name="connsiteY127" fmla="*/ 20336151 h 23703714"/>
              <a:gd name="connsiteX128" fmla="*/ 4938534 w 17974814"/>
              <a:gd name="connsiteY128" fmla="*/ 20317427 h 23703714"/>
              <a:gd name="connsiteX129" fmla="*/ 4801679 w 17974814"/>
              <a:gd name="connsiteY129" fmla="*/ 20251449 h 23703714"/>
              <a:gd name="connsiteX130" fmla="*/ 4305890 w 17974814"/>
              <a:gd name="connsiteY130" fmla="*/ 20294675 h 23703714"/>
              <a:gd name="connsiteX131" fmla="*/ 3930680 w 17974814"/>
              <a:gd name="connsiteY131" fmla="*/ 20316376 h 23703714"/>
              <a:gd name="connsiteX132" fmla="*/ 3581897 w 17974814"/>
              <a:gd name="connsiteY132" fmla="*/ 20078020 h 23703714"/>
              <a:gd name="connsiteX133" fmla="*/ 3264612 w 17974814"/>
              <a:gd name="connsiteY133" fmla="*/ 20038992 h 23703714"/>
              <a:gd name="connsiteX134" fmla="*/ 3525194 w 17974814"/>
              <a:gd name="connsiteY134" fmla="*/ 19911240 h 23703714"/>
              <a:gd name="connsiteX135" fmla="*/ 3232762 w 17974814"/>
              <a:gd name="connsiteY135" fmla="*/ 19785412 h 23703714"/>
              <a:gd name="connsiteX136" fmla="*/ 3092057 w 17974814"/>
              <a:gd name="connsiteY136" fmla="*/ 19707010 h 23703714"/>
              <a:gd name="connsiteX137" fmla="*/ 3324463 w 17974814"/>
              <a:gd name="connsiteY137" fmla="*/ 19644007 h 23703714"/>
              <a:gd name="connsiteX138" fmla="*/ 3548646 w 17974814"/>
              <a:gd name="connsiteY138" fmla="*/ 19815338 h 23703714"/>
              <a:gd name="connsiteX139" fmla="*/ 3739400 w 17974814"/>
              <a:gd name="connsiteY139" fmla="*/ 19793463 h 23703714"/>
              <a:gd name="connsiteX140" fmla="*/ 3900405 w 17974814"/>
              <a:gd name="connsiteY140" fmla="*/ 19690559 h 23703714"/>
              <a:gd name="connsiteX141" fmla="*/ 3523794 w 17974814"/>
              <a:gd name="connsiteY141" fmla="*/ 19581006 h 23703714"/>
              <a:gd name="connsiteX142" fmla="*/ 2743623 w 17974814"/>
              <a:gd name="connsiteY142" fmla="*/ 19559481 h 23703714"/>
              <a:gd name="connsiteX143" fmla="*/ 2355287 w 17974814"/>
              <a:gd name="connsiteY143" fmla="*/ 19794513 h 23703714"/>
              <a:gd name="connsiteX144" fmla="*/ 2116055 w 17974814"/>
              <a:gd name="connsiteY144" fmla="*/ 20213298 h 23703714"/>
              <a:gd name="connsiteX145" fmla="*/ 1835698 w 17974814"/>
              <a:gd name="connsiteY145" fmla="*/ 20007493 h 23703714"/>
              <a:gd name="connsiteX146" fmla="*/ 2000202 w 17974814"/>
              <a:gd name="connsiteY146" fmla="*/ 20390753 h 23703714"/>
              <a:gd name="connsiteX147" fmla="*/ 1440887 w 17974814"/>
              <a:gd name="connsiteY147" fmla="*/ 20960042 h 23703714"/>
              <a:gd name="connsiteX148" fmla="*/ 1245056 w 17974814"/>
              <a:gd name="connsiteY148" fmla="*/ 21218876 h 23703714"/>
              <a:gd name="connsiteX149" fmla="*/ 1304733 w 17974814"/>
              <a:gd name="connsiteY149" fmla="*/ 21416281 h 23703714"/>
              <a:gd name="connsiteX150" fmla="*/ 1228430 w 17974814"/>
              <a:gd name="connsiteY150" fmla="*/ 21577284 h 23703714"/>
              <a:gd name="connsiteX151" fmla="*/ 1251532 w 17974814"/>
              <a:gd name="connsiteY151" fmla="*/ 21952320 h 23703714"/>
              <a:gd name="connsiteX152" fmla="*/ 889972 w 17974814"/>
              <a:gd name="connsiteY152" fmla="*/ 22179827 h 23703714"/>
              <a:gd name="connsiteX153" fmla="*/ 572689 w 17974814"/>
              <a:gd name="connsiteY153" fmla="*/ 22272580 h 23703714"/>
              <a:gd name="connsiteX154" fmla="*/ 556064 w 17974814"/>
              <a:gd name="connsiteY154" fmla="*/ 21883545 h 23703714"/>
              <a:gd name="connsiteX155" fmla="*/ 479587 w 17974814"/>
              <a:gd name="connsiteY155" fmla="*/ 21823693 h 23703714"/>
              <a:gd name="connsiteX156" fmla="*/ 452985 w 17974814"/>
              <a:gd name="connsiteY156" fmla="*/ 22192778 h 23703714"/>
              <a:gd name="connsiteX157" fmla="*/ 284105 w 17974814"/>
              <a:gd name="connsiteY157" fmla="*/ 22469985 h 23703714"/>
              <a:gd name="connsiteX158" fmla="*/ 336607 w 17974814"/>
              <a:gd name="connsiteY158" fmla="*/ 22482062 h 23703714"/>
              <a:gd name="connsiteX159" fmla="*/ 509512 w 17974814"/>
              <a:gd name="connsiteY159" fmla="*/ 22349057 h 23703714"/>
              <a:gd name="connsiteX160" fmla="*/ 559388 w 17974814"/>
              <a:gd name="connsiteY160" fmla="*/ 22385634 h 23703714"/>
              <a:gd name="connsiteX161" fmla="*/ 399784 w 17974814"/>
              <a:gd name="connsiteY161" fmla="*/ 22548564 h 23703714"/>
              <a:gd name="connsiteX162" fmla="*/ 190304 w 17974814"/>
              <a:gd name="connsiteY162" fmla="*/ 22837847 h 23703714"/>
              <a:gd name="connsiteX163" fmla="*/ 113826 w 17974814"/>
              <a:gd name="connsiteY163" fmla="*/ 23602618 h 23703714"/>
              <a:gd name="connsiteX164" fmla="*/ 3748 w 17974814"/>
              <a:gd name="connsiteY164" fmla="*/ 23608041 h 23703714"/>
              <a:gd name="connsiteX165" fmla="*/ 23698 w 17974814"/>
              <a:gd name="connsiteY165" fmla="*/ 3314311 h 23703714"/>
              <a:gd name="connsiteX166" fmla="*/ 71825 w 17974814"/>
              <a:gd name="connsiteY166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72906 w 17974814"/>
              <a:gd name="connsiteY19" fmla="*/ 624910 h 23703714"/>
              <a:gd name="connsiteX20" fmla="*/ 1581124 w 17974814"/>
              <a:gd name="connsiteY20" fmla="*/ 235508 h 23703714"/>
              <a:gd name="connsiteX21" fmla="*/ 1094737 w 17974814"/>
              <a:gd name="connsiteY21" fmla="*/ 205314 h 23703714"/>
              <a:gd name="connsiteX22" fmla="*/ 926387 w 17974814"/>
              <a:gd name="connsiteY22" fmla="*/ 13802 h 23703714"/>
              <a:gd name="connsiteX23" fmla="*/ 1184649 w 17974814"/>
              <a:gd name="connsiteY23" fmla="*/ 12129 h 23703714"/>
              <a:gd name="connsiteX24" fmla="*/ 2290941 w 17974814"/>
              <a:gd name="connsiteY24" fmla="*/ 26167 h 23703714"/>
              <a:gd name="connsiteX25" fmla="*/ 2424890 w 17974814"/>
              <a:gd name="connsiteY25" fmla="*/ 37330 h 23703714"/>
              <a:gd name="connsiteX26" fmla="*/ 2563962 w 17974814"/>
              <a:gd name="connsiteY26" fmla="*/ 521887 h 23703714"/>
              <a:gd name="connsiteX27" fmla="*/ 2783916 w 17974814"/>
              <a:gd name="connsiteY27" fmla="*/ 421425 h 23703714"/>
              <a:gd name="connsiteX28" fmla="*/ 2874496 w 17974814"/>
              <a:gd name="connsiteY28" fmla="*/ 247035 h 23703714"/>
              <a:gd name="connsiteX29" fmla="*/ 3015947 w 17974814"/>
              <a:gd name="connsiteY29" fmla="*/ 200740 h 23703714"/>
              <a:gd name="connsiteX30" fmla="*/ 3210649 w 17974814"/>
              <a:gd name="connsiteY30" fmla="*/ 214647 h 23703714"/>
              <a:gd name="connsiteX31" fmla="*/ 3294092 w 17974814"/>
              <a:gd name="connsiteY31" fmla="*/ 357196 h 23703714"/>
              <a:gd name="connsiteX32" fmla="*/ 3412303 w 17974814"/>
              <a:gd name="connsiteY32" fmla="*/ 305044 h 23703714"/>
              <a:gd name="connsiteX33" fmla="*/ 3631342 w 17974814"/>
              <a:gd name="connsiteY33" fmla="*/ 165972 h 23703714"/>
              <a:gd name="connsiteX34" fmla="*/ 3725216 w 17974814"/>
              <a:gd name="connsiteY34" fmla="*/ 54714 h 23703714"/>
              <a:gd name="connsiteX35" fmla="*/ 3870876 w 17974814"/>
              <a:gd name="connsiteY35" fmla="*/ 0 h 23703714"/>
              <a:gd name="connsiteX36" fmla="*/ 17974814 w 17974814"/>
              <a:gd name="connsiteY36" fmla="*/ 41721 h 23703714"/>
              <a:gd name="connsiteX37" fmla="*/ 17951687 w 17974814"/>
              <a:gd name="connsiteY37" fmla="*/ 23612990 h 23703714"/>
              <a:gd name="connsiteX38" fmla="*/ 12214658 w 17974814"/>
              <a:gd name="connsiteY38" fmla="*/ 23672994 h 23703714"/>
              <a:gd name="connsiteX39" fmla="*/ 11511565 w 17974814"/>
              <a:gd name="connsiteY39" fmla="*/ 23664268 h 23703714"/>
              <a:gd name="connsiteX40" fmla="*/ 11092751 w 17974814"/>
              <a:gd name="connsiteY40" fmla="*/ 23238606 h 23703714"/>
              <a:gd name="connsiteX41" fmla="*/ 10611488 w 17974814"/>
              <a:gd name="connsiteY41" fmla="*/ 22853595 h 23703714"/>
              <a:gd name="connsiteX42" fmla="*/ 10178351 w 17974814"/>
              <a:gd name="connsiteY42" fmla="*/ 22564837 h 23703714"/>
              <a:gd name="connsiteX43" fmla="*/ 9793340 w 17974814"/>
              <a:gd name="connsiteY43" fmla="*/ 22516711 h 23703714"/>
              <a:gd name="connsiteX44" fmla="*/ 9600835 w 17974814"/>
              <a:gd name="connsiteY44" fmla="*/ 22276079 h 23703714"/>
              <a:gd name="connsiteX45" fmla="*/ 9436681 w 17974814"/>
              <a:gd name="connsiteY45" fmla="*/ 22078674 h 23703714"/>
              <a:gd name="connsiteX46" fmla="*/ 9194650 w 17974814"/>
              <a:gd name="connsiteY46" fmla="*/ 22096350 h 23703714"/>
              <a:gd name="connsiteX47" fmla="*/ 8948417 w 17974814"/>
              <a:gd name="connsiteY47" fmla="*/ 21975596 h 23703714"/>
              <a:gd name="connsiteX48" fmla="*/ 8895566 w 17974814"/>
              <a:gd name="connsiteY48" fmla="*/ 21691914 h 23703714"/>
              <a:gd name="connsiteX49" fmla="*/ 8626059 w 17974814"/>
              <a:gd name="connsiteY49" fmla="*/ 21557686 h 23703714"/>
              <a:gd name="connsiteX50" fmla="*/ 8745763 w 17974814"/>
              <a:gd name="connsiteY50" fmla="*/ 21494509 h 23703714"/>
              <a:gd name="connsiteX51" fmla="*/ 8709187 w 17974814"/>
              <a:gd name="connsiteY51" fmla="*/ 21441308 h 23703714"/>
              <a:gd name="connsiteX52" fmla="*/ 8546257 w 17974814"/>
              <a:gd name="connsiteY52" fmla="*/ 21437982 h 23703714"/>
              <a:gd name="connsiteX53" fmla="*/ 8477305 w 17974814"/>
              <a:gd name="connsiteY53" fmla="*/ 21529334 h 23703714"/>
              <a:gd name="connsiteX54" fmla="*/ 8080569 w 17974814"/>
              <a:gd name="connsiteY54" fmla="*/ 21529334 h 23703714"/>
              <a:gd name="connsiteX55" fmla="*/ 8064119 w 17974814"/>
              <a:gd name="connsiteY55" fmla="*/ 21467908 h 23703714"/>
              <a:gd name="connsiteX56" fmla="*/ 8228623 w 17974814"/>
              <a:gd name="connsiteY56" fmla="*/ 21308479 h 23703714"/>
              <a:gd name="connsiteX57" fmla="*/ 8480454 w 17974814"/>
              <a:gd name="connsiteY57" fmla="*/ 21313552 h 23703714"/>
              <a:gd name="connsiteX58" fmla="*/ 8513006 w 17974814"/>
              <a:gd name="connsiteY58" fmla="*/ 21211876 h 23703714"/>
              <a:gd name="connsiteX59" fmla="*/ 8299850 w 17974814"/>
              <a:gd name="connsiteY59" fmla="*/ 21174249 h 23703714"/>
              <a:gd name="connsiteX60" fmla="*/ 8340102 w 17974814"/>
              <a:gd name="connsiteY60" fmla="*/ 21068897 h 23703714"/>
              <a:gd name="connsiteX61" fmla="*/ 8542056 w 17974814"/>
              <a:gd name="connsiteY61" fmla="*/ 21068022 h 23703714"/>
              <a:gd name="connsiteX62" fmla="*/ 8689236 w 17974814"/>
              <a:gd name="connsiteY62" fmla="*/ 21122099 h 23703714"/>
              <a:gd name="connsiteX63" fmla="*/ 8848840 w 17974814"/>
              <a:gd name="connsiteY63" fmla="*/ 21248452 h 23703714"/>
              <a:gd name="connsiteX64" fmla="*/ 9059895 w 17974814"/>
              <a:gd name="connsiteY64" fmla="*/ 21003092 h 23703714"/>
              <a:gd name="connsiteX65" fmla="*/ 9059545 w 17974814"/>
              <a:gd name="connsiteY65" fmla="*/ 20688611 h 23703714"/>
              <a:gd name="connsiteX66" fmla="*/ 9340954 w 17974814"/>
              <a:gd name="connsiteY66" fmla="*/ 20357328 h 23703714"/>
              <a:gd name="connsiteX67" fmla="*/ 9347604 w 17974814"/>
              <a:gd name="connsiteY67" fmla="*/ 20141197 h 23703714"/>
              <a:gd name="connsiteX68" fmla="*/ 9395030 w 17974814"/>
              <a:gd name="connsiteY68" fmla="*/ 20066994 h 23703714"/>
              <a:gd name="connsiteX69" fmla="*/ 9480608 w 17974814"/>
              <a:gd name="connsiteY69" fmla="*/ 20171123 h 23703714"/>
              <a:gd name="connsiteX70" fmla="*/ 9500558 w 17974814"/>
              <a:gd name="connsiteY70" fmla="*/ 20417180 h 23703714"/>
              <a:gd name="connsiteX71" fmla="*/ 9564084 w 17974814"/>
              <a:gd name="connsiteY71" fmla="*/ 20507132 h 23703714"/>
              <a:gd name="connsiteX72" fmla="*/ 9616937 w 17974814"/>
              <a:gd name="connsiteY72" fmla="*/ 20403879 h 23703714"/>
              <a:gd name="connsiteX73" fmla="*/ 9636887 w 17974814"/>
              <a:gd name="connsiteY73" fmla="*/ 20184423 h 23703714"/>
              <a:gd name="connsiteX74" fmla="*/ 9549384 w 17974814"/>
              <a:gd name="connsiteY74" fmla="*/ 19896364 h 23703714"/>
              <a:gd name="connsiteX75" fmla="*/ 9636887 w 17974814"/>
              <a:gd name="connsiteY75" fmla="*/ 19908441 h 23703714"/>
              <a:gd name="connsiteX76" fmla="*/ 9897818 w 17974814"/>
              <a:gd name="connsiteY76" fmla="*/ 20032342 h 23703714"/>
              <a:gd name="connsiteX77" fmla="*/ 9829742 w 17974814"/>
              <a:gd name="connsiteY77" fmla="*/ 19871865 h 23703714"/>
              <a:gd name="connsiteX78" fmla="*/ 9720014 w 17974814"/>
              <a:gd name="connsiteY78" fmla="*/ 19782087 h 23703714"/>
              <a:gd name="connsiteX79" fmla="*/ 9629011 w 17974814"/>
              <a:gd name="connsiteY79" fmla="*/ 19848415 h 23703714"/>
              <a:gd name="connsiteX80" fmla="*/ 9497233 w 17974814"/>
              <a:gd name="connsiteY80" fmla="*/ 19715585 h 23703714"/>
              <a:gd name="connsiteX81" fmla="*/ 9270776 w 17974814"/>
              <a:gd name="connsiteY81" fmla="*/ 19626158 h 23703714"/>
              <a:gd name="connsiteX82" fmla="*/ 9141449 w 17974814"/>
              <a:gd name="connsiteY82" fmla="*/ 19469529 h 23703714"/>
              <a:gd name="connsiteX83" fmla="*/ 9008445 w 17974814"/>
              <a:gd name="connsiteY83" fmla="*/ 19339850 h 23703714"/>
              <a:gd name="connsiteX84" fmla="*/ 8986743 w 17974814"/>
              <a:gd name="connsiteY84" fmla="*/ 19235721 h 23703714"/>
              <a:gd name="connsiteX85" fmla="*/ 9121498 w 17974814"/>
              <a:gd name="connsiteY85" fmla="*/ 19210172 h 23703714"/>
              <a:gd name="connsiteX86" fmla="*/ 9344279 w 17974814"/>
              <a:gd name="connsiteY86" fmla="*/ 19296624 h 23703714"/>
              <a:gd name="connsiteX87" fmla="*/ 9370880 w 17974814"/>
              <a:gd name="connsiteY87" fmla="*/ 19200196 h 23703714"/>
              <a:gd name="connsiteX88" fmla="*/ 9521033 w 17974814"/>
              <a:gd name="connsiteY88" fmla="*/ 19111292 h 23703714"/>
              <a:gd name="connsiteX89" fmla="*/ 9755014 w 17974814"/>
              <a:gd name="connsiteY89" fmla="*/ 19267395 h 23703714"/>
              <a:gd name="connsiteX90" fmla="*/ 9833067 w 17974814"/>
              <a:gd name="connsiteY90" fmla="*/ 19166945 h 23703714"/>
              <a:gd name="connsiteX91" fmla="*/ 9700064 w 17974814"/>
              <a:gd name="connsiteY91" fmla="*/ 19120395 h 23703714"/>
              <a:gd name="connsiteX92" fmla="*/ 9730339 w 17974814"/>
              <a:gd name="connsiteY92" fmla="*/ 18918788 h 23703714"/>
              <a:gd name="connsiteX93" fmla="*/ 10387482 w 17974814"/>
              <a:gd name="connsiteY93" fmla="*/ 18636505 h 23703714"/>
              <a:gd name="connsiteX94" fmla="*/ 10606588 w 17974814"/>
              <a:gd name="connsiteY94" fmla="*/ 18351423 h 23703714"/>
              <a:gd name="connsiteX95" fmla="*/ 10187101 w 17974814"/>
              <a:gd name="connsiteY95" fmla="*/ 18380998 h 23703714"/>
              <a:gd name="connsiteX96" fmla="*/ 9816442 w 17974814"/>
              <a:gd name="connsiteY96" fmla="*/ 18571754 h 23703714"/>
              <a:gd name="connsiteX97" fmla="*/ 9192550 w 17974814"/>
              <a:gd name="connsiteY97" fmla="*/ 18640005 h 23703714"/>
              <a:gd name="connsiteX98" fmla="*/ 9074947 w 17974814"/>
              <a:gd name="connsiteY98" fmla="*/ 18711408 h 23703714"/>
              <a:gd name="connsiteX99" fmla="*/ 8868791 w 17974814"/>
              <a:gd name="connsiteY99" fmla="*/ 18654881 h 23703714"/>
              <a:gd name="connsiteX100" fmla="*/ 8688010 w 17974814"/>
              <a:gd name="connsiteY100" fmla="*/ 18822536 h 23703714"/>
              <a:gd name="connsiteX101" fmla="*/ 8540306 w 17974814"/>
              <a:gd name="connsiteY101" fmla="*/ 18986864 h 23703714"/>
              <a:gd name="connsiteX102" fmla="*/ 8406077 w 17974814"/>
              <a:gd name="connsiteY102" fmla="*/ 18923688 h 23703714"/>
              <a:gd name="connsiteX103" fmla="*/ 8269924 w 17974814"/>
              <a:gd name="connsiteY103" fmla="*/ 19117942 h 23703714"/>
              <a:gd name="connsiteX104" fmla="*/ 8072518 w 17974814"/>
              <a:gd name="connsiteY104" fmla="*/ 19136145 h 23703714"/>
              <a:gd name="connsiteX105" fmla="*/ 7703958 w 17974814"/>
              <a:gd name="connsiteY105" fmla="*/ 19388500 h 23703714"/>
              <a:gd name="connsiteX106" fmla="*/ 7450551 w 17974814"/>
              <a:gd name="connsiteY106" fmla="*/ 19321999 h 23703714"/>
              <a:gd name="connsiteX107" fmla="*/ 7145167 w 17974814"/>
              <a:gd name="connsiteY107" fmla="*/ 19490879 h 23703714"/>
              <a:gd name="connsiteX108" fmla="*/ 6783959 w 17974814"/>
              <a:gd name="connsiteY108" fmla="*/ 20054744 h 23703714"/>
              <a:gd name="connsiteX109" fmla="*/ 6508851 w 17974814"/>
              <a:gd name="connsiteY109" fmla="*/ 20140146 h 23703714"/>
              <a:gd name="connsiteX110" fmla="*/ 6621030 w 17974814"/>
              <a:gd name="connsiteY110" fmla="*/ 20041444 h 23703714"/>
              <a:gd name="connsiteX111" fmla="*/ 6792883 w 17974814"/>
              <a:gd name="connsiteY111" fmla="*/ 19727310 h 23703714"/>
              <a:gd name="connsiteX112" fmla="*/ 6680881 w 17974814"/>
              <a:gd name="connsiteY112" fmla="*/ 19715585 h 23703714"/>
              <a:gd name="connsiteX113" fmla="*/ 6525826 w 17974814"/>
              <a:gd name="connsiteY113" fmla="*/ 19950967 h 23703714"/>
              <a:gd name="connsiteX114" fmla="*/ 6192093 w 17974814"/>
              <a:gd name="connsiteY114" fmla="*/ 20054745 h 23703714"/>
              <a:gd name="connsiteX115" fmla="*/ 6153941 w 17974814"/>
              <a:gd name="connsiteY115" fmla="*/ 20155195 h 23703714"/>
              <a:gd name="connsiteX116" fmla="*/ 6129265 w 17974814"/>
              <a:gd name="connsiteY116" fmla="*/ 20345951 h 23703714"/>
              <a:gd name="connsiteX117" fmla="*/ 6009213 w 17974814"/>
              <a:gd name="connsiteY117" fmla="*/ 20400554 h 23703714"/>
              <a:gd name="connsiteX118" fmla="*/ 5896160 w 17974814"/>
              <a:gd name="connsiteY118" fmla="*/ 20337377 h 23703714"/>
              <a:gd name="connsiteX119" fmla="*/ 5989262 w 17974814"/>
              <a:gd name="connsiteY119" fmla="*/ 20204374 h 23703714"/>
              <a:gd name="connsiteX120" fmla="*/ 5971586 w 17974814"/>
              <a:gd name="connsiteY120" fmla="*/ 20148544 h 23703714"/>
              <a:gd name="connsiteX121" fmla="*/ 5826333 w 17974814"/>
              <a:gd name="connsiteY121" fmla="*/ 20181098 h 23703714"/>
              <a:gd name="connsiteX122" fmla="*/ 5684403 w 17974814"/>
              <a:gd name="connsiteY122" fmla="*/ 20035667 h 23703714"/>
              <a:gd name="connsiteX123" fmla="*/ 5633478 w 17974814"/>
              <a:gd name="connsiteY123" fmla="*/ 20074695 h 23703714"/>
              <a:gd name="connsiteX124" fmla="*/ 5614576 w 17974814"/>
              <a:gd name="connsiteY124" fmla="*/ 20180223 h 23703714"/>
              <a:gd name="connsiteX125" fmla="*/ 5155014 w 17974814"/>
              <a:gd name="connsiteY125" fmla="*/ 20108819 h 23703714"/>
              <a:gd name="connsiteX126" fmla="*/ 5028835 w 17974814"/>
              <a:gd name="connsiteY126" fmla="*/ 20336151 h 23703714"/>
              <a:gd name="connsiteX127" fmla="*/ 4938534 w 17974814"/>
              <a:gd name="connsiteY127" fmla="*/ 20317427 h 23703714"/>
              <a:gd name="connsiteX128" fmla="*/ 4801679 w 17974814"/>
              <a:gd name="connsiteY128" fmla="*/ 20251449 h 23703714"/>
              <a:gd name="connsiteX129" fmla="*/ 4305890 w 17974814"/>
              <a:gd name="connsiteY129" fmla="*/ 20294675 h 23703714"/>
              <a:gd name="connsiteX130" fmla="*/ 3930680 w 17974814"/>
              <a:gd name="connsiteY130" fmla="*/ 20316376 h 23703714"/>
              <a:gd name="connsiteX131" fmla="*/ 3581897 w 17974814"/>
              <a:gd name="connsiteY131" fmla="*/ 20078020 h 23703714"/>
              <a:gd name="connsiteX132" fmla="*/ 3264612 w 17974814"/>
              <a:gd name="connsiteY132" fmla="*/ 20038992 h 23703714"/>
              <a:gd name="connsiteX133" fmla="*/ 3525194 w 17974814"/>
              <a:gd name="connsiteY133" fmla="*/ 19911240 h 23703714"/>
              <a:gd name="connsiteX134" fmla="*/ 3232762 w 17974814"/>
              <a:gd name="connsiteY134" fmla="*/ 19785412 h 23703714"/>
              <a:gd name="connsiteX135" fmla="*/ 3092057 w 17974814"/>
              <a:gd name="connsiteY135" fmla="*/ 19707010 h 23703714"/>
              <a:gd name="connsiteX136" fmla="*/ 3324463 w 17974814"/>
              <a:gd name="connsiteY136" fmla="*/ 19644007 h 23703714"/>
              <a:gd name="connsiteX137" fmla="*/ 3548646 w 17974814"/>
              <a:gd name="connsiteY137" fmla="*/ 19815338 h 23703714"/>
              <a:gd name="connsiteX138" fmla="*/ 3739400 w 17974814"/>
              <a:gd name="connsiteY138" fmla="*/ 19793463 h 23703714"/>
              <a:gd name="connsiteX139" fmla="*/ 3900405 w 17974814"/>
              <a:gd name="connsiteY139" fmla="*/ 19690559 h 23703714"/>
              <a:gd name="connsiteX140" fmla="*/ 3523794 w 17974814"/>
              <a:gd name="connsiteY140" fmla="*/ 19581006 h 23703714"/>
              <a:gd name="connsiteX141" fmla="*/ 2743623 w 17974814"/>
              <a:gd name="connsiteY141" fmla="*/ 19559481 h 23703714"/>
              <a:gd name="connsiteX142" fmla="*/ 2355287 w 17974814"/>
              <a:gd name="connsiteY142" fmla="*/ 19794513 h 23703714"/>
              <a:gd name="connsiteX143" fmla="*/ 2116055 w 17974814"/>
              <a:gd name="connsiteY143" fmla="*/ 20213298 h 23703714"/>
              <a:gd name="connsiteX144" fmla="*/ 1835698 w 17974814"/>
              <a:gd name="connsiteY144" fmla="*/ 20007493 h 23703714"/>
              <a:gd name="connsiteX145" fmla="*/ 2000202 w 17974814"/>
              <a:gd name="connsiteY145" fmla="*/ 20390753 h 23703714"/>
              <a:gd name="connsiteX146" fmla="*/ 1440887 w 17974814"/>
              <a:gd name="connsiteY146" fmla="*/ 20960042 h 23703714"/>
              <a:gd name="connsiteX147" fmla="*/ 1245056 w 17974814"/>
              <a:gd name="connsiteY147" fmla="*/ 21218876 h 23703714"/>
              <a:gd name="connsiteX148" fmla="*/ 1304733 w 17974814"/>
              <a:gd name="connsiteY148" fmla="*/ 21416281 h 23703714"/>
              <a:gd name="connsiteX149" fmla="*/ 1228430 w 17974814"/>
              <a:gd name="connsiteY149" fmla="*/ 21577284 h 23703714"/>
              <a:gd name="connsiteX150" fmla="*/ 1251532 w 17974814"/>
              <a:gd name="connsiteY150" fmla="*/ 21952320 h 23703714"/>
              <a:gd name="connsiteX151" fmla="*/ 889972 w 17974814"/>
              <a:gd name="connsiteY151" fmla="*/ 22179827 h 23703714"/>
              <a:gd name="connsiteX152" fmla="*/ 572689 w 17974814"/>
              <a:gd name="connsiteY152" fmla="*/ 22272580 h 23703714"/>
              <a:gd name="connsiteX153" fmla="*/ 556064 w 17974814"/>
              <a:gd name="connsiteY153" fmla="*/ 21883545 h 23703714"/>
              <a:gd name="connsiteX154" fmla="*/ 479587 w 17974814"/>
              <a:gd name="connsiteY154" fmla="*/ 21823693 h 23703714"/>
              <a:gd name="connsiteX155" fmla="*/ 452985 w 17974814"/>
              <a:gd name="connsiteY155" fmla="*/ 22192778 h 23703714"/>
              <a:gd name="connsiteX156" fmla="*/ 284105 w 17974814"/>
              <a:gd name="connsiteY156" fmla="*/ 22469985 h 23703714"/>
              <a:gd name="connsiteX157" fmla="*/ 336607 w 17974814"/>
              <a:gd name="connsiteY157" fmla="*/ 22482062 h 23703714"/>
              <a:gd name="connsiteX158" fmla="*/ 509512 w 17974814"/>
              <a:gd name="connsiteY158" fmla="*/ 22349057 h 23703714"/>
              <a:gd name="connsiteX159" fmla="*/ 559388 w 17974814"/>
              <a:gd name="connsiteY159" fmla="*/ 22385634 h 23703714"/>
              <a:gd name="connsiteX160" fmla="*/ 399784 w 17974814"/>
              <a:gd name="connsiteY160" fmla="*/ 22548564 h 23703714"/>
              <a:gd name="connsiteX161" fmla="*/ 190304 w 17974814"/>
              <a:gd name="connsiteY161" fmla="*/ 22837847 h 23703714"/>
              <a:gd name="connsiteX162" fmla="*/ 113826 w 17974814"/>
              <a:gd name="connsiteY162" fmla="*/ 23602618 h 23703714"/>
              <a:gd name="connsiteX163" fmla="*/ 3748 w 17974814"/>
              <a:gd name="connsiteY163" fmla="*/ 23608041 h 23703714"/>
              <a:gd name="connsiteX164" fmla="*/ 23698 w 17974814"/>
              <a:gd name="connsiteY164" fmla="*/ 3314311 h 23703714"/>
              <a:gd name="connsiteX165" fmla="*/ 71825 w 17974814"/>
              <a:gd name="connsiteY165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581124 w 17974814"/>
              <a:gd name="connsiteY19" fmla="*/ 235508 h 23703714"/>
              <a:gd name="connsiteX20" fmla="*/ 1094737 w 17974814"/>
              <a:gd name="connsiteY20" fmla="*/ 205314 h 23703714"/>
              <a:gd name="connsiteX21" fmla="*/ 926387 w 17974814"/>
              <a:gd name="connsiteY21" fmla="*/ 13802 h 23703714"/>
              <a:gd name="connsiteX22" fmla="*/ 1184649 w 17974814"/>
              <a:gd name="connsiteY22" fmla="*/ 12129 h 23703714"/>
              <a:gd name="connsiteX23" fmla="*/ 2290941 w 17974814"/>
              <a:gd name="connsiteY23" fmla="*/ 26167 h 23703714"/>
              <a:gd name="connsiteX24" fmla="*/ 2424890 w 17974814"/>
              <a:gd name="connsiteY24" fmla="*/ 37330 h 23703714"/>
              <a:gd name="connsiteX25" fmla="*/ 2563962 w 17974814"/>
              <a:gd name="connsiteY25" fmla="*/ 521887 h 23703714"/>
              <a:gd name="connsiteX26" fmla="*/ 2783916 w 17974814"/>
              <a:gd name="connsiteY26" fmla="*/ 421425 h 23703714"/>
              <a:gd name="connsiteX27" fmla="*/ 2874496 w 17974814"/>
              <a:gd name="connsiteY27" fmla="*/ 247035 h 23703714"/>
              <a:gd name="connsiteX28" fmla="*/ 3015947 w 17974814"/>
              <a:gd name="connsiteY28" fmla="*/ 200740 h 23703714"/>
              <a:gd name="connsiteX29" fmla="*/ 3210649 w 17974814"/>
              <a:gd name="connsiteY29" fmla="*/ 214647 h 23703714"/>
              <a:gd name="connsiteX30" fmla="*/ 3294092 w 17974814"/>
              <a:gd name="connsiteY30" fmla="*/ 357196 h 23703714"/>
              <a:gd name="connsiteX31" fmla="*/ 3412303 w 17974814"/>
              <a:gd name="connsiteY31" fmla="*/ 305044 h 23703714"/>
              <a:gd name="connsiteX32" fmla="*/ 3631342 w 17974814"/>
              <a:gd name="connsiteY32" fmla="*/ 165972 h 23703714"/>
              <a:gd name="connsiteX33" fmla="*/ 3725216 w 17974814"/>
              <a:gd name="connsiteY33" fmla="*/ 54714 h 23703714"/>
              <a:gd name="connsiteX34" fmla="*/ 3870876 w 17974814"/>
              <a:gd name="connsiteY34" fmla="*/ 0 h 23703714"/>
              <a:gd name="connsiteX35" fmla="*/ 17974814 w 17974814"/>
              <a:gd name="connsiteY35" fmla="*/ 41721 h 23703714"/>
              <a:gd name="connsiteX36" fmla="*/ 17951687 w 17974814"/>
              <a:gd name="connsiteY36" fmla="*/ 23612990 h 23703714"/>
              <a:gd name="connsiteX37" fmla="*/ 12214658 w 17974814"/>
              <a:gd name="connsiteY37" fmla="*/ 23672994 h 23703714"/>
              <a:gd name="connsiteX38" fmla="*/ 11511565 w 17974814"/>
              <a:gd name="connsiteY38" fmla="*/ 23664268 h 23703714"/>
              <a:gd name="connsiteX39" fmla="*/ 11092751 w 17974814"/>
              <a:gd name="connsiteY39" fmla="*/ 23238606 h 23703714"/>
              <a:gd name="connsiteX40" fmla="*/ 10611488 w 17974814"/>
              <a:gd name="connsiteY40" fmla="*/ 22853595 h 23703714"/>
              <a:gd name="connsiteX41" fmla="*/ 10178351 w 17974814"/>
              <a:gd name="connsiteY41" fmla="*/ 22564837 h 23703714"/>
              <a:gd name="connsiteX42" fmla="*/ 9793340 w 17974814"/>
              <a:gd name="connsiteY42" fmla="*/ 22516711 h 23703714"/>
              <a:gd name="connsiteX43" fmla="*/ 9600835 w 17974814"/>
              <a:gd name="connsiteY43" fmla="*/ 22276079 h 23703714"/>
              <a:gd name="connsiteX44" fmla="*/ 9436681 w 17974814"/>
              <a:gd name="connsiteY44" fmla="*/ 22078674 h 23703714"/>
              <a:gd name="connsiteX45" fmla="*/ 9194650 w 17974814"/>
              <a:gd name="connsiteY45" fmla="*/ 22096350 h 23703714"/>
              <a:gd name="connsiteX46" fmla="*/ 8948417 w 17974814"/>
              <a:gd name="connsiteY46" fmla="*/ 21975596 h 23703714"/>
              <a:gd name="connsiteX47" fmla="*/ 8895566 w 17974814"/>
              <a:gd name="connsiteY47" fmla="*/ 21691914 h 23703714"/>
              <a:gd name="connsiteX48" fmla="*/ 8626059 w 17974814"/>
              <a:gd name="connsiteY48" fmla="*/ 21557686 h 23703714"/>
              <a:gd name="connsiteX49" fmla="*/ 8745763 w 17974814"/>
              <a:gd name="connsiteY49" fmla="*/ 21494509 h 23703714"/>
              <a:gd name="connsiteX50" fmla="*/ 8709187 w 17974814"/>
              <a:gd name="connsiteY50" fmla="*/ 21441308 h 23703714"/>
              <a:gd name="connsiteX51" fmla="*/ 8546257 w 17974814"/>
              <a:gd name="connsiteY51" fmla="*/ 21437982 h 23703714"/>
              <a:gd name="connsiteX52" fmla="*/ 8477305 w 17974814"/>
              <a:gd name="connsiteY52" fmla="*/ 21529334 h 23703714"/>
              <a:gd name="connsiteX53" fmla="*/ 8080569 w 17974814"/>
              <a:gd name="connsiteY53" fmla="*/ 21529334 h 23703714"/>
              <a:gd name="connsiteX54" fmla="*/ 8064119 w 17974814"/>
              <a:gd name="connsiteY54" fmla="*/ 21467908 h 23703714"/>
              <a:gd name="connsiteX55" fmla="*/ 8228623 w 17974814"/>
              <a:gd name="connsiteY55" fmla="*/ 21308479 h 23703714"/>
              <a:gd name="connsiteX56" fmla="*/ 8480454 w 17974814"/>
              <a:gd name="connsiteY56" fmla="*/ 21313552 h 23703714"/>
              <a:gd name="connsiteX57" fmla="*/ 8513006 w 17974814"/>
              <a:gd name="connsiteY57" fmla="*/ 21211876 h 23703714"/>
              <a:gd name="connsiteX58" fmla="*/ 8299850 w 17974814"/>
              <a:gd name="connsiteY58" fmla="*/ 21174249 h 23703714"/>
              <a:gd name="connsiteX59" fmla="*/ 8340102 w 17974814"/>
              <a:gd name="connsiteY59" fmla="*/ 21068897 h 23703714"/>
              <a:gd name="connsiteX60" fmla="*/ 8542056 w 17974814"/>
              <a:gd name="connsiteY60" fmla="*/ 21068022 h 23703714"/>
              <a:gd name="connsiteX61" fmla="*/ 8689236 w 17974814"/>
              <a:gd name="connsiteY61" fmla="*/ 21122099 h 23703714"/>
              <a:gd name="connsiteX62" fmla="*/ 8848840 w 17974814"/>
              <a:gd name="connsiteY62" fmla="*/ 21248452 h 23703714"/>
              <a:gd name="connsiteX63" fmla="*/ 9059895 w 17974814"/>
              <a:gd name="connsiteY63" fmla="*/ 21003092 h 23703714"/>
              <a:gd name="connsiteX64" fmla="*/ 9059545 w 17974814"/>
              <a:gd name="connsiteY64" fmla="*/ 20688611 h 23703714"/>
              <a:gd name="connsiteX65" fmla="*/ 9340954 w 17974814"/>
              <a:gd name="connsiteY65" fmla="*/ 20357328 h 23703714"/>
              <a:gd name="connsiteX66" fmla="*/ 9347604 w 17974814"/>
              <a:gd name="connsiteY66" fmla="*/ 20141197 h 23703714"/>
              <a:gd name="connsiteX67" fmla="*/ 9395030 w 17974814"/>
              <a:gd name="connsiteY67" fmla="*/ 20066994 h 23703714"/>
              <a:gd name="connsiteX68" fmla="*/ 9480608 w 17974814"/>
              <a:gd name="connsiteY68" fmla="*/ 20171123 h 23703714"/>
              <a:gd name="connsiteX69" fmla="*/ 9500558 w 17974814"/>
              <a:gd name="connsiteY69" fmla="*/ 20417180 h 23703714"/>
              <a:gd name="connsiteX70" fmla="*/ 9564084 w 17974814"/>
              <a:gd name="connsiteY70" fmla="*/ 20507132 h 23703714"/>
              <a:gd name="connsiteX71" fmla="*/ 9616937 w 17974814"/>
              <a:gd name="connsiteY71" fmla="*/ 20403879 h 23703714"/>
              <a:gd name="connsiteX72" fmla="*/ 9636887 w 17974814"/>
              <a:gd name="connsiteY72" fmla="*/ 20184423 h 23703714"/>
              <a:gd name="connsiteX73" fmla="*/ 9549384 w 17974814"/>
              <a:gd name="connsiteY73" fmla="*/ 19896364 h 23703714"/>
              <a:gd name="connsiteX74" fmla="*/ 9636887 w 17974814"/>
              <a:gd name="connsiteY74" fmla="*/ 19908441 h 23703714"/>
              <a:gd name="connsiteX75" fmla="*/ 9897818 w 17974814"/>
              <a:gd name="connsiteY75" fmla="*/ 20032342 h 23703714"/>
              <a:gd name="connsiteX76" fmla="*/ 9829742 w 17974814"/>
              <a:gd name="connsiteY76" fmla="*/ 19871865 h 23703714"/>
              <a:gd name="connsiteX77" fmla="*/ 9720014 w 17974814"/>
              <a:gd name="connsiteY77" fmla="*/ 19782087 h 23703714"/>
              <a:gd name="connsiteX78" fmla="*/ 9629011 w 17974814"/>
              <a:gd name="connsiteY78" fmla="*/ 19848415 h 23703714"/>
              <a:gd name="connsiteX79" fmla="*/ 9497233 w 17974814"/>
              <a:gd name="connsiteY79" fmla="*/ 19715585 h 23703714"/>
              <a:gd name="connsiteX80" fmla="*/ 9270776 w 17974814"/>
              <a:gd name="connsiteY80" fmla="*/ 19626158 h 23703714"/>
              <a:gd name="connsiteX81" fmla="*/ 9141449 w 17974814"/>
              <a:gd name="connsiteY81" fmla="*/ 19469529 h 23703714"/>
              <a:gd name="connsiteX82" fmla="*/ 9008445 w 17974814"/>
              <a:gd name="connsiteY82" fmla="*/ 19339850 h 23703714"/>
              <a:gd name="connsiteX83" fmla="*/ 8986743 w 17974814"/>
              <a:gd name="connsiteY83" fmla="*/ 19235721 h 23703714"/>
              <a:gd name="connsiteX84" fmla="*/ 9121498 w 17974814"/>
              <a:gd name="connsiteY84" fmla="*/ 19210172 h 23703714"/>
              <a:gd name="connsiteX85" fmla="*/ 9344279 w 17974814"/>
              <a:gd name="connsiteY85" fmla="*/ 19296624 h 23703714"/>
              <a:gd name="connsiteX86" fmla="*/ 9370880 w 17974814"/>
              <a:gd name="connsiteY86" fmla="*/ 19200196 h 23703714"/>
              <a:gd name="connsiteX87" fmla="*/ 9521033 w 17974814"/>
              <a:gd name="connsiteY87" fmla="*/ 19111292 h 23703714"/>
              <a:gd name="connsiteX88" fmla="*/ 9755014 w 17974814"/>
              <a:gd name="connsiteY88" fmla="*/ 19267395 h 23703714"/>
              <a:gd name="connsiteX89" fmla="*/ 9833067 w 17974814"/>
              <a:gd name="connsiteY89" fmla="*/ 19166945 h 23703714"/>
              <a:gd name="connsiteX90" fmla="*/ 9700064 w 17974814"/>
              <a:gd name="connsiteY90" fmla="*/ 19120395 h 23703714"/>
              <a:gd name="connsiteX91" fmla="*/ 9730339 w 17974814"/>
              <a:gd name="connsiteY91" fmla="*/ 18918788 h 23703714"/>
              <a:gd name="connsiteX92" fmla="*/ 10387482 w 17974814"/>
              <a:gd name="connsiteY92" fmla="*/ 18636505 h 23703714"/>
              <a:gd name="connsiteX93" fmla="*/ 10606588 w 17974814"/>
              <a:gd name="connsiteY93" fmla="*/ 18351423 h 23703714"/>
              <a:gd name="connsiteX94" fmla="*/ 10187101 w 17974814"/>
              <a:gd name="connsiteY94" fmla="*/ 18380998 h 23703714"/>
              <a:gd name="connsiteX95" fmla="*/ 9816442 w 17974814"/>
              <a:gd name="connsiteY95" fmla="*/ 18571754 h 23703714"/>
              <a:gd name="connsiteX96" fmla="*/ 9192550 w 17974814"/>
              <a:gd name="connsiteY96" fmla="*/ 18640005 h 23703714"/>
              <a:gd name="connsiteX97" fmla="*/ 9074947 w 17974814"/>
              <a:gd name="connsiteY97" fmla="*/ 18711408 h 23703714"/>
              <a:gd name="connsiteX98" fmla="*/ 8868791 w 17974814"/>
              <a:gd name="connsiteY98" fmla="*/ 18654881 h 23703714"/>
              <a:gd name="connsiteX99" fmla="*/ 8688010 w 17974814"/>
              <a:gd name="connsiteY99" fmla="*/ 18822536 h 23703714"/>
              <a:gd name="connsiteX100" fmla="*/ 8540306 w 17974814"/>
              <a:gd name="connsiteY100" fmla="*/ 18986864 h 23703714"/>
              <a:gd name="connsiteX101" fmla="*/ 8406077 w 17974814"/>
              <a:gd name="connsiteY101" fmla="*/ 18923688 h 23703714"/>
              <a:gd name="connsiteX102" fmla="*/ 8269924 w 17974814"/>
              <a:gd name="connsiteY102" fmla="*/ 19117942 h 23703714"/>
              <a:gd name="connsiteX103" fmla="*/ 8072518 w 17974814"/>
              <a:gd name="connsiteY103" fmla="*/ 19136145 h 23703714"/>
              <a:gd name="connsiteX104" fmla="*/ 7703958 w 17974814"/>
              <a:gd name="connsiteY104" fmla="*/ 19388500 h 23703714"/>
              <a:gd name="connsiteX105" fmla="*/ 7450551 w 17974814"/>
              <a:gd name="connsiteY105" fmla="*/ 19321999 h 23703714"/>
              <a:gd name="connsiteX106" fmla="*/ 7145167 w 17974814"/>
              <a:gd name="connsiteY106" fmla="*/ 19490879 h 23703714"/>
              <a:gd name="connsiteX107" fmla="*/ 6783959 w 17974814"/>
              <a:gd name="connsiteY107" fmla="*/ 20054744 h 23703714"/>
              <a:gd name="connsiteX108" fmla="*/ 6508851 w 17974814"/>
              <a:gd name="connsiteY108" fmla="*/ 20140146 h 23703714"/>
              <a:gd name="connsiteX109" fmla="*/ 6621030 w 17974814"/>
              <a:gd name="connsiteY109" fmla="*/ 20041444 h 23703714"/>
              <a:gd name="connsiteX110" fmla="*/ 6792883 w 17974814"/>
              <a:gd name="connsiteY110" fmla="*/ 19727310 h 23703714"/>
              <a:gd name="connsiteX111" fmla="*/ 6680881 w 17974814"/>
              <a:gd name="connsiteY111" fmla="*/ 19715585 h 23703714"/>
              <a:gd name="connsiteX112" fmla="*/ 6525826 w 17974814"/>
              <a:gd name="connsiteY112" fmla="*/ 19950967 h 23703714"/>
              <a:gd name="connsiteX113" fmla="*/ 6192093 w 17974814"/>
              <a:gd name="connsiteY113" fmla="*/ 20054745 h 23703714"/>
              <a:gd name="connsiteX114" fmla="*/ 6153941 w 17974814"/>
              <a:gd name="connsiteY114" fmla="*/ 20155195 h 23703714"/>
              <a:gd name="connsiteX115" fmla="*/ 6129265 w 17974814"/>
              <a:gd name="connsiteY115" fmla="*/ 20345951 h 23703714"/>
              <a:gd name="connsiteX116" fmla="*/ 6009213 w 17974814"/>
              <a:gd name="connsiteY116" fmla="*/ 20400554 h 23703714"/>
              <a:gd name="connsiteX117" fmla="*/ 5896160 w 17974814"/>
              <a:gd name="connsiteY117" fmla="*/ 20337377 h 23703714"/>
              <a:gd name="connsiteX118" fmla="*/ 5989262 w 17974814"/>
              <a:gd name="connsiteY118" fmla="*/ 20204374 h 23703714"/>
              <a:gd name="connsiteX119" fmla="*/ 5971586 w 17974814"/>
              <a:gd name="connsiteY119" fmla="*/ 20148544 h 23703714"/>
              <a:gd name="connsiteX120" fmla="*/ 5826333 w 17974814"/>
              <a:gd name="connsiteY120" fmla="*/ 20181098 h 23703714"/>
              <a:gd name="connsiteX121" fmla="*/ 5684403 w 17974814"/>
              <a:gd name="connsiteY121" fmla="*/ 20035667 h 23703714"/>
              <a:gd name="connsiteX122" fmla="*/ 5633478 w 17974814"/>
              <a:gd name="connsiteY122" fmla="*/ 20074695 h 23703714"/>
              <a:gd name="connsiteX123" fmla="*/ 5614576 w 17974814"/>
              <a:gd name="connsiteY123" fmla="*/ 20180223 h 23703714"/>
              <a:gd name="connsiteX124" fmla="*/ 5155014 w 17974814"/>
              <a:gd name="connsiteY124" fmla="*/ 20108819 h 23703714"/>
              <a:gd name="connsiteX125" fmla="*/ 5028835 w 17974814"/>
              <a:gd name="connsiteY125" fmla="*/ 20336151 h 23703714"/>
              <a:gd name="connsiteX126" fmla="*/ 4938534 w 17974814"/>
              <a:gd name="connsiteY126" fmla="*/ 20317427 h 23703714"/>
              <a:gd name="connsiteX127" fmla="*/ 4801679 w 17974814"/>
              <a:gd name="connsiteY127" fmla="*/ 20251449 h 23703714"/>
              <a:gd name="connsiteX128" fmla="*/ 4305890 w 17974814"/>
              <a:gd name="connsiteY128" fmla="*/ 20294675 h 23703714"/>
              <a:gd name="connsiteX129" fmla="*/ 3930680 w 17974814"/>
              <a:gd name="connsiteY129" fmla="*/ 20316376 h 23703714"/>
              <a:gd name="connsiteX130" fmla="*/ 3581897 w 17974814"/>
              <a:gd name="connsiteY130" fmla="*/ 20078020 h 23703714"/>
              <a:gd name="connsiteX131" fmla="*/ 3264612 w 17974814"/>
              <a:gd name="connsiteY131" fmla="*/ 20038992 h 23703714"/>
              <a:gd name="connsiteX132" fmla="*/ 3525194 w 17974814"/>
              <a:gd name="connsiteY132" fmla="*/ 19911240 h 23703714"/>
              <a:gd name="connsiteX133" fmla="*/ 3232762 w 17974814"/>
              <a:gd name="connsiteY133" fmla="*/ 19785412 h 23703714"/>
              <a:gd name="connsiteX134" fmla="*/ 3092057 w 17974814"/>
              <a:gd name="connsiteY134" fmla="*/ 19707010 h 23703714"/>
              <a:gd name="connsiteX135" fmla="*/ 3324463 w 17974814"/>
              <a:gd name="connsiteY135" fmla="*/ 19644007 h 23703714"/>
              <a:gd name="connsiteX136" fmla="*/ 3548646 w 17974814"/>
              <a:gd name="connsiteY136" fmla="*/ 19815338 h 23703714"/>
              <a:gd name="connsiteX137" fmla="*/ 3739400 w 17974814"/>
              <a:gd name="connsiteY137" fmla="*/ 19793463 h 23703714"/>
              <a:gd name="connsiteX138" fmla="*/ 3900405 w 17974814"/>
              <a:gd name="connsiteY138" fmla="*/ 19690559 h 23703714"/>
              <a:gd name="connsiteX139" fmla="*/ 3523794 w 17974814"/>
              <a:gd name="connsiteY139" fmla="*/ 19581006 h 23703714"/>
              <a:gd name="connsiteX140" fmla="*/ 2743623 w 17974814"/>
              <a:gd name="connsiteY140" fmla="*/ 19559481 h 23703714"/>
              <a:gd name="connsiteX141" fmla="*/ 2355287 w 17974814"/>
              <a:gd name="connsiteY141" fmla="*/ 19794513 h 23703714"/>
              <a:gd name="connsiteX142" fmla="*/ 2116055 w 17974814"/>
              <a:gd name="connsiteY142" fmla="*/ 20213298 h 23703714"/>
              <a:gd name="connsiteX143" fmla="*/ 1835698 w 17974814"/>
              <a:gd name="connsiteY143" fmla="*/ 20007493 h 23703714"/>
              <a:gd name="connsiteX144" fmla="*/ 2000202 w 17974814"/>
              <a:gd name="connsiteY144" fmla="*/ 20390753 h 23703714"/>
              <a:gd name="connsiteX145" fmla="*/ 1440887 w 17974814"/>
              <a:gd name="connsiteY145" fmla="*/ 20960042 h 23703714"/>
              <a:gd name="connsiteX146" fmla="*/ 1245056 w 17974814"/>
              <a:gd name="connsiteY146" fmla="*/ 21218876 h 23703714"/>
              <a:gd name="connsiteX147" fmla="*/ 1304733 w 17974814"/>
              <a:gd name="connsiteY147" fmla="*/ 21416281 h 23703714"/>
              <a:gd name="connsiteX148" fmla="*/ 1228430 w 17974814"/>
              <a:gd name="connsiteY148" fmla="*/ 21577284 h 23703714"/>
              <a:gd name="connsiteX149" fmla="*/ 1251532 w 17974814"/>
              <a:gd name="connsiteY149" fmla="*/ 21952320 h 23703714"/>
              <a:gd name="connsiteX150" fmla="*/ 889972 w 17974814"/>
              <a:gd name="connsiteY150" fmla="*/ 22179827 h 23703714"/>
              <a:gd name="connsiteX151" fmla="*/ 572689 w 17974814"/>
              <a:gd name="connsiteY151" fmla="*/ 22272580 h 23703714"/>
              <a:gd name="connsiteX152" fmla="*/ 556064 w 17974814"/>
              <a:gd name="connsiteY152" fmla="*/ 21883545 h 23703714"/>
              <a:gd name="connsiteX153" fmla="*/ 479587 w 17974814"/>
              <a:gd name="connsiteY153" fmla="*/ 21823693 h 23703714"/>
              <a:gd name="connsiteX154" fmla="*/ 452985 w 17974814"/>
              <a:gd name="connsiteY154" fmla="*/ 22192778 h 23703714"/>
              <a:gd name="connsiteX155" fmla="*/ 284105 w 17974814"/>
              <a:gd name="connsiteY155" fmla="*/ 22469985 h 23703714"/>
              <a:gd name="connsiteX156" fmla="*/ 336607 w 17974814"/>
              <a:gd name="connsiteY156" fmla="*/ 22482062 h 23703714"/>
              <a:gd name="connsiteX157" fmla="*/ 509512 w 17974814"/>
              <a:gd name="connsiteY157" fmla="*/ 22349057 h 23703714"/>
              <a:gd name="connsiteX158" fmla="*/ 559388 w 17974814"/>
              <a:gd name="connsiteY158" fmla="*/ 22385634 h 23703714"/>
              <a:gd name="connsiteX159" fmla="*/ 399784 w 17974814"/>
              <a:gd name="connsiteY159" fmla="*/ 22548564 h 23703714"/>
              <a:gd name="connsiteX160" fmla="*/ 190304 w 17974814"/>
              <a:gd name="connsiteY160" fmla="*/ 22837847 h 23703714"/>
              <a:gd name="connsiteX161" fmla="*/ 113826 w 17974814"/>
              <a:gd name="connsiteY161" fmla="*/ 23602618 h 23703714"/>
              <a:gd name="connsiteX162" fmla="*/ 3748 w 17974814"/>
              <a:gd name="connsiteY162" fmla="*/ 23608041 h 23703714"/>
              <a:gd name="connsiteX163" fmla="*/ 23698 w 17974814"/>
              <a:gd name="connsiteY163" fmla="*/ 3314311 h 23703714"/>
              <a:gd name="connsiteX164" fmla="*/ 71825 w 17974814"/>
              <a:gd name="connsiteY164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581124 w 17974814"/>
              <a:gd name="connsiteY18" fmla="*/ 235508 h 23703714"/>
              <a:gd name="connsiteX19" fmla="*/ 1094737 w 17974814"/>
              <a:gd name="connsiteY19" fmla="*/ 205314 h 23703714"/>
              <a:gd name="connsiteX20" fmla="*/ 926387 w 17974814"/>
              <a:gd name="connsiteY20" fmla="*/ 13802 h 23703714"/>
              <a:gd name="connsiteX21" fmla="*/ 1184649 w 17974814"/>
              <a:gd name="connsiteY21" fmla="*/ 12129 h 23703714"/>
              <a:gd name="connsiteX22" fmla="*/ 2290941 w 17974814"/>
              <a:gd name="connsiteY22" fmla="*/ 26167 h 23703714"/>
              <a:gd name="connsiteX23" fmla="*/ 2424890 w 17974814"/>
              <a:gd name="connsiteY23" fmla="*/ 37330 h 23703714"/>
              <a:gd name="connsiteX24" fmla="*/ 2563962 w 17974814"/>
              <a:gd name="connsiteY24" fmla="*/ 521887 h 23703714"/>
              <a:gd name="connsiteX25" fmla="*/ 2783916 w 17974814"/>
              <a:gd name="connsiteY25" fmla="*/ 421425 h 23703714"/>
              <a:gd name="connsiteX26" fmla="*/ 2874496 w 17974814"/>
              <a:gd name="connsiteY26" fmla="*/ 247035 h 23703714"/>
              <a:gd name="connsiteX27" fmla="*/ 3015947 w 17974814"/>
              <a:gd name="connsiteY27" fmla="*/ 200740 h 23703714"/>
              <a:gd name="connsiteX28" fmla="*/ 3210649 w 17974814"/>
              <a:gd name="connsiteY28" fmla="*/ 214647 h 23703714"/>
              <a:gd name="connsiteX29" fmla="*/ 3294092 w 17974814"/>
              <a:gd name="connsiteY29" fmla="*/ 357196 h 23703714"/>
              <a:gd name="connsiteX30" fmla="*/ 3412303 w 17974814"/>
              <a:gd name="connsiteY30" fmla="*/ 305044 h 23703714"/>
              <a:gd name="connsiteX31" fmla="*/ 3631342 w 17974814"/>
              <a:gd name="connsiteY31" fmla="*/ 165972 h 23703714"/>
              <a:gd name="connsiteX32" fmla="*/ 3725216 w 17974814"/>
              <a:gd name="connsiteY32" fmla="*/ 54714 h 23703714"/>
              <a:gd name="connsiteX33" fmla="*/ 3870876 w 17974814"/>
              <a:gd name="connsiteY33" fmla="*/ 0 h 23703714"/>
              <a:gd name="connsiteX34" fmla="*/ 17974814 w 17974814"/>
              <a:gd name="connsiteY34" fmla="*/ 41721 h 23703714"/>
              <a:gd name="connsiteX35" fmla="*/ 17951687 w 17974814"/>
              <a:gd name="connsiteY35" fmla="*/ 23612990 h 23703714"/>
              <a:gd name="connsiteX36" fmla="*/ 12214658 w 17974814"/>
              <a:gd name="connsiteY36" fmla="*/ 23672994 h 23703714"/>
              <a:gd name="connsiteX37" fmla="*/ 11511565 w 17974814"/>
              <a:gd name="connsiteY37" fmla="*/ 23664268 h 23703714"/>
              <a:gd name="connsiteX38" fmla="*/ 11092751 w 17974814"/>
              <a:gd name="connsiteY38" fmla="*/ 23238606 h 23703714"/>
              <a:gd name="connsiteX39" fmla="*/ 10611488 w 17974814"/>
              <a:gd name="connsiteY39" fmla="*/ 22853595 h 23703714"/>
              <a:gd name="connsiteX40" fmla="*/ 10178351 w 17974814"/>
              <a:gd name="connsiteY40" fmla="*/ 22564837 h 23703714"/>
              <a:gd name="connsiteX41" fmla="*/ 9793340 w 17974814"/>
              <a:gd name="connsiteY41" fmla="*/ 22516711 h 23703714"/>
              <a:gd name="connsiteX42" fmla="*/ 9600835 w 17974814"/>
              <a:gd name="connsiteY42" fmla="*/ 22276079 h 23703714"/>
              <a:gd name="connsiteX43" fmla="*/ 9436681 w 17974814"/>
              <a:gd name="connsiteY43" fmla="*/ 22078674 h 23703714"/>
              <a:gd name="connsiteX44" fmla="*/ 9194650 w 17974814"/>
              <a:gd name="connsiteY44" fmla="*/ 22096350 h 23703714"/>
              <a:gd name="connsiteX45" fmla="*/ 8948417 w 17974814"/>
              <a:gd name="connsiteY45" fmla="*/ 21975596 h 23703714"/>
              <a:gd name="connsiteX46" fmla="*/ 8895566 w 17974814"/>
              <a:gd name="connsiteY46" fmla="*/ 21691914 h 23703714"/>
              <a:gd name="connsiteX47" fmla="*/ 8626059 w 17974814"/>
              <a:gd name="connsiteY47" fmla="*/ 21557686 h 23703714"/>
              <a:gd name="connsiteX48" fmla="*/ 8745763 w 17974814"/>
              <a:gd name="connsiteY48" fmla="*/ 21494509 h 23703714"/>
              <a:gd name="connsiteX49" fmla="*/ 8709187 w 17974814"/>
              <a:gd name="connsiteY49" fmla="*/ 21441308 h 23703714"/>
              <a:gd name="connsiteX50" fmla="*/ 8546257 w 17974814"/>
              <a:gd name="connsiteY50" fmla="*/ 21437982 h 23703714"/>
              <a:gd name="connsiteX51" fmla="*/ 8477305 w 17974814"/>
              <a:gd name="connsiteY51" fmla="*/ 21529334 h 23703714"/>
              <a:gd name="connsiteX52" fmla="*/ 8080569 w 17974814"/>
              <a:gd name="connsiteY52" fmla="*/ 21529334 h 23703714"/>
              <a:gd name="connsiteX53" fmla="*/ 8064119 w 17974814"/>
              <a:gd name="connsiteY53" fmla="*/ 21467908 h 23703714"/>
              <a:gd name="connsiteX54" fmla="*/ 8228623 w 17974814"/>
              <a:gd name="connsiteY54" fmla="*/ 21308479 h 23703714"/>
              <a:gd name="connsiteX55" fmla="*/ 8480454 w 17974814"/>
              <a:gd name="connsiteY55" fmla="*/ 21313552 h 23703714"/>
              <a:gd name="connsiteX56" fmla="*/ 8513006 w 17974814"/>
              <a:gd name="connsiteY56" fmla="*/ 21211876 h 23703714"/>
              <a:gd name="connsiteX57" fmla="*/ 8299850 w 17974814"/>
              <a:gd name="connsiteY57" fmla="*/ 21174249 h 23703714"/>
              <a:gd name="connsiteX58" fmla="*/ 8340102 w 17974814"/>
              <a:gd name="connsiteY58" fmla="*/ 21068897 h 23703714"/>
              <a:gd name="connsiteX59" fmla="*/ 8542056 w 17974814"/>
              <a:gd name="connsiteY59" fmla="*/ 21068022 h 23703714"/>
              <a:gd name="connsiteX60" fmla="*/ 8689236 w 17974814"/>
              <a:gd name="connsiteY60" fmla="*/ 21122099 h 23703714"/>
              <a:gd name="connsiteX61" fmla="*/ 8848840 w 17974814"/>
              <a:gd name="connsiteY61" fmla="*/ 21248452 h 23703714"/>
              <a:gd name="connsiteX62" fmla="*/ 9059895 w 17974814"/>
              <a:gd name="connsiteY62" fmla="*/ 21003092 h 23703714"/>
              <a:gd name="connsiteX63" fmla="*/ 9059545 w 17974814"/>
              <a:gd name="connsiteY63" fmla="*/ 20688611 h 23703714"/>
              <a:gd name="connsiteX64" fmla="*/ 9340954 w 17974814"/>
              <a:gd name="connsiteY64" fmla="*/ 20357328 h 23703714"/>
              <a:gd name="connsiteX65" fmla="*/ 9347604 w 17974814"/>
              <a:gd name="connsiteY65" fmla="*/ 20141197 h 23703714"/>
              <a:gd name="connsiteX66" fmla="*/ 9395030 w 17974814"/>
              <a:gd name="connsiteY66" fmla="*/ 20066994 h 23703714"/>
              <a:gd name="connsiteX67" fmla="*/ 9480608 w 17974814"/>
              <a:gd name="connsiteY67" fmla="*/ 20171123 h 23703714"/>
              <a:gd name="connsiteX68" fmla="*/ 9500558 w 17974814"/>
              <a:gd name="connsiteY68" fmla="*/ 20417180 h 23703714"/>
              <a:gd name="connsiteX69" fmla="*/ 9564084 w 17974814"/>
              <a:gd name="connsiteY69" fmla="*/ 20507132 h 23703714"/>
              <a:gd name="connsiteX70" fmla="*/ 9616937 w 17974814"/>
              <a:gd name="connsiteY70" fmla="*/ 20403879 h 23703714"/>
              <a:gd name="connsiteX71" fmla="*/ 9636887 w 17974814"/>
              <a:gd name="connsiteY71" fmla="*/ 20184423 h 23703714"/>
              <a:gd name="connsiteX72" fmla="*/ 9549384 w 17974814"/>
              <a:gd name="connsiteY72" fmla="*/ 19896364 h 23703714"/>
              <a:gd name="connsiteX73" fmla="*/ 9636887 w 17974814"/>
              <a:gd name="connsiteY73" fmla="*/ 19908441 h 23703714"/>
              <a:gd name="connsiteX74" fmla="*/ 9897818 w 17974814"/>
              <a:gd name="connsiteY74" fmla="*/ 20032342 h 23703714"/>
              <a:gd name="connsiteX75" fmla="*/ 9829742 w 17974814"/>
              <a:gd name="connsiteY75" fmla="*/ 19871865 h 23703714"/>
              <a:gd name="connsiteX76" fmla="*/ 9720014 w 17974814"/>
              <a:gd name="connsiteY76" fmla="*/ 19782087 h 23703714"/>
              <a:gd name="connsiteX77" fmla="*/ 9629011 w 17974814"/>
              <a:gd name="connsiteY77" fmla="*/ 19848415 h 23703714"/>
              <a:gd name="connsiteX78" fmla="*/ 9497233 w 17974814"/>
              <a:gd name="connsiteY78" fmla="*/ 19715585 h 23703714"/>
              <a:gd name="connsiteX79" fmla="*/ 9270776 w 17974814"/>
              <a:gd name="connsiteY79" fmla="*/ 19626158 h 23703714"/>
              <a:gd name="connsiteX80" fmla="*/ 9141449 w 17974814"/>
              <a:gd name="connsiteY80" fmla="*/ 19469529 h 23703714"/>
              <a:gd name="connsiteX81" fmla="*/ 9008445 w 17974814"/>
              <a:gd name="connsiteY81" fmla="*/ 19339850 h 23703714"/>
              <a:gd name="connsiteX82" fmla="*/ 8986743 w 17974814"/>
              <a:gd name="connsiteY82" fmla="*/ 19235721 h 23703714"/>
              <a:gd name="connsiteX83" fmla="*/ 9121498 w 17974814"/>
              <a:gd name="connsiteY83" fmla="*/ 19210172 h 23703714"/>
              <a:gd name="connsiteX84" fmla="*/ 9344279 w 17974814"/>
              <a:gd name="connsiteY84" fmla="*/ 19296624 h 23703714"/>
              <a:gd name="connsiteX85" fmla="*/ 9370880 w 17974814"/>
              <a:gd name="connsiteY85" fmla="*/ 19200196 h 23703714"/>
              <a:gd name="connsiteX86" fmla="*/ 9521033 w 17974814"/>
              <a:gd name="connsiteY86" fmla="*/ 19111292 h 23703714"/>
              <a:gd name="connsiteX87" fmla="*/ 9755014 w 17974814"/>
              <a:gd name="connsiteY87" fmla="*/ 19267395 h 23703714"/>
              <a:gd name="connsiteX88" fmla="*/ 9833067 w 17974814"/>
              <a:gd name="connsiteY88" fmla="*/ 19166945 h 23703714"/>
              <a:gd name="connsiteX89" fmla="*/ 9700064 w 17974814"/>
              <a:gd name="connsiteY89" fmla="*/ 19120395 h 23703714"/>
              <a:gd name="connsiteX90" fmla="*/ 9730339 w 17974814"/>
              <a:gd name="connsiteY90" fmla="*/ 18918788 h 23703714"/>
              <a:gd name="connsiteX91" fmla="*/ 10387482 w 17974814"/>
              <a:gd name="connsiteY91" fmla="*/ 18636505 h 23703714"/>
              <a:gd name="connsiteX92" fmla="*/ 10606588 w 17974814"/>
              <a:gd name="connsiteY92" fmla="*/ 18351423 h 23703714"/>
              <a:gd name="connsiteX93" fmla="*/ 10187101 w 17974814"/>
              <a:gd name="connsiteY93" fmla="*/ 18380998 h 23703714"/>
              <a:gd name="connsiteX94" fmla="*/ 9816442 w 17974814"/>
              <a:gd name="connsiteY94" fmla="*/ 18571754 h 23703714"/>
              <a:gd name="connsiteX95" fmla="*/ 9192550 w 17974814"/>
              <a:gd name="connsiteY95" fmla="*/ 18640005 h 23703714"/>
              <a:gd name="connsiteX96" fmla="*/ 9074947 w 17974814"/>
              <a:gd name="connsiteY96" fmla="*/ 18711408 h 23703714"/>
              <a:gd name="connsiteX97" fmla="*/ 8868791 w 17974814"/>
              <a:gd name="connsiteY97" fmla="*/ 18654881 h 23703714"/>
              <a:gd name="connsiteX98" fmla="*/ 8688010 w 17974814"/>
              <a:gd name="connsiteY98" fmla="*/ 18822536 h 23703714"/>
              <a:gd name="connsiteX99" fmla="*/ 8540306 w 17974814"/>
              <a:gd name="connsiteY99" fmla="*/ 18986864 h 23703714"/>
              <a:gd name="connsiteX100" fmla="*/ 8406077 w 17974814"/>
              <a:gd name="connsiteY100" fmla="*/ 18923688 h 23703714"/>
              <a:gd name="connsiteX101" fmla="*/ 8269924 w 17974814"/>
              <a:gd name="connsiteY101" fmla="*/ 19117942 h 23703714"/>
              <a:gd name="connsiteX102" fmla="*/ 8072518 w 17974814"/>
              <a:gd name="connsiteY102" fmla="*/ 19136145 h 23703714"/>
              <a:gd name="connsiteX103" fmla="*/ 7703958 w 17974814"/>
              <a:gd name="connsiteY103" fmla="*/ 19388500 h 23703714"/>
              <a:gd name="connsiteX104" fmla="*/ 7450551 w 17974814"/>
              <a:gd name="connsiteY104" fmla="*/ 19321999 h 23703714"/>
              <a:gd name="connsiteX105" fmla="*/ 7145167 w 17974814"/>
              <a:gd name="connsiteY105" fmla="*/ 19490879 h 23703714"/>
              <a:gd name="connsiteX106" fmla="*/ 6783959 w 17974814"/>
              <a:gd name="connsiteY106" fmla="*/ 20054744 h 23703714"/>
              <a:gd name="connsiteX107" fmla="*/ 6508851 w 17974814"/>
              <a:gd name="connsiteY107" fmla="*/ 20140146 h 23703714"/>
              <a:gd name="connsiteX108" fmla="*/ 6621030 w 17974814"/>
              <a:gd name="connsiteY108" fmla="*/ 20041444 h 23703714"/>
              <a:gd name="connsiteX109" fmla="*/ 6792883 w 17974814"/>
              <a:gd name="connsiteY109" fmla="*/ 19727310 h 23703714"/>
              <a:gd name="connsiteX110" fmla="*/ 6680881 w 17974814"/>
              <a:gd name="connsiteY110" fmla="*/ 19715585 h 23703714"/>
              <a:gd name="connsiteX111" fmla="*/ 6525826 w 17974814"/>
              <a:gd name="connsiteY111" fmla="*/ 19950967 h 23703714"/>
              <a:gd name="connsiteX112" fmla="*/ 6192093 w 17974814"/>
              <a:gd name="connsiteY112" fmla="*/ 20054745 h 23703714"/>
              <a:gd name="connsiteX113" fmla="*/ 6153941 w 17974814"/>
              <a:gd name="connsiteY113" fmla="*/ 20155195 h 23703714"/>
              <a:gd name="connsiteX114" fmla="*/ 6129265 w 17974814"/>
              <a:gd name="connsiteY114" fmla="*/ 20345951 h 23703714"/>
              <a:gd name="connsiteX115" fmla="*/ 6009213 w 17974814"/>
              <a:gd name="connsiteY115" fmla="*/ 20400554 h 23703714"/>
              <a:gd name="connsiteX116" fmla="*/ 5896160 w 17974814"/>
              <a:gd name="connsiteY116" fmla="*/ 20337377 h 23703714"/>
              <a:gd name="connsiteX117" fmla="*/ 5989262 w 17974814"/>
              <a:gd name="connsiteY117" fmla="*/ 20204374 h 23703714"/>
              <a:gd name="connsiteX118" fmla="*/ 5971586 w 17974814"/>
              <a:gd name="connsiteY118" fmla="*/ 20148544 h 23703714"/>
              <a:gd name="connsiteX119" fmla="*/ 5826333 w 17974814"/>
              <a:gd name="connsiteY119" fmla="*/ 20181098 h 23703714"/>
              <a:gd name="connsiteX120" fmla="*/ 5684403 w 17974814"/>
              <a:gd name="connsiteY120" fmla="*/ 20035667 h 23703714"/>
              <a:gd name="connsiteX121" fmla="*/ 5633478 w 17974814"/>
              <a:gd name="connsiteY121" fmla="*/ 20074695 h 23703714"/>
              <a:gd name="connsiteX122" fmla="*/ 5614576 w 17974814"/>
              <a:gd name="connsiteY122" fmla="*/ 20180223 h 23703714"/>
              <a:gd name="connsiteX123" fmla="*/ 5155014 w 17974814"/>
              <a:gd name="connsiteY123" fmla="*/ 20108819 h 23703714"/>
              <a:gd name="connsiteX124" fmla="*/ 5028835 w 17974814"/>
              <a:gd name="connsiteY124" fmla="*/ 20336151 h 23703714"/>
              <a:gd name="connsiteX125" fmla="*/ 4938534 w 17974814"/>
              <a:gd name="connsiteY125" fmla="*/ 20317427 h 23703714"/>
              <a:gd name="connsiteX126" fmla="*/ 4801679 w 17974814"/>
              <a:gd name="connsiteY126" fmla="*/ 20251449 h 23703714"/>
              <a:gd name="connsiteX127" fmla="*/ 4305890 w 17974814"/>
              <a:gd name="connsiteY127" fmla="*/ 20294675 h 23703714"/>
              <a:gd name="connsiteX128" fmla="*/ 3930680 w 17974814"/>
              <a:gd name="connsiteY128" fmla="*/ 20316376 h 23703714"/>
              <a:gd name="connsiteX129" fmla="*/ 3581897 w 17974814"/>
              <a:gd name="connsiteY129" fmla="*/ 20078020 h 23703714"/>
              <a:gd name="connsiteX130" fmla="*/ 3264612 w 17974814"/>
              <a:gd name="connsiteY130" fmla="*/ 20038992 h 23703714"/>
              <a:gd name="connsiteX131" fmla="*/ 3525194 w 17974814"/>
              <a:gd name="connsiteY131" fmla="*/ 19911240 h 23703714"/>
              <a:gd name="connsiteX132" fmla="*/ 3232762 w 17974814"/>
              <a:gd name="connsiteY132" fmla="*/ 19785412 h 23703714"/>
              <a:gd name="connsiteX133" fmla="*/ 3092057 w 17974814"/>
              <a:gd name="connsiteY133" fmla="*/ 19707010 h 23703714"/>
              <a:gd name="connsiteX134" fmla="*/ 3324463 w 17974814"/>
              <a:gd name="connsiteY134" fmla="*/ 19644007 h 23703714"/>
              <a:gd name="connsiteX135" fmla="*/ 3548646 w 17974814"/>
              <a:gd name="connsiteY135" fmla="*/ 19815338 h 23703714"/>
              <a:gd name="connsiteX136" fmla="*/ 3739400 w 17974814"/>
              <a:gd name="connsiteY136" fmla="*/ 19793463 h 23703714"/>
              <a:gd name="connsiteX137" fmla="*/ 3900405 w 17974814"/>
              <a:gd name="connsiteY137" fmla="*/ 19690559 h 23703714"/>
              <a:gd name="connsiteX138" fmla="*/ 3523794 w 17974814"/>
              <a:gd name="connsiteY138" fmla="*/ 19581006 h 23703714"/>
              <a:gd name="connsiteX139" fmla="*/ 2743623 w 17974814"/>
              <a:gd name="connsiteY139" fmla="*/ 19559481 h 23703714"/>
              <a:gd name="connsiteX140" fmla="*/ 2355287 w 17974814"/>
              <a:gd name="connsiteY140" fmla="*/ 19794513 h 23703714"/>
              <a:gd name="connsiteX141" fmla="*/ 2116055 w 17974814"/>
              <a:gd name="connsiteY141" fmla="*/ 20213298 h 23703714"/>
              <a:gd name="connsiteX142" fmla="*/ 1835698 w 17974814"/>
              <a:gd name="connsiteY142" fmla="*/ 20007493 h 23703714"/>
              <a:gd name="connsiteX143" fmla="*/ 2000202 w 17974814"/>
              <a:gd name="connsiteY143" fmla="*/ 20390753 h 23703714"/>
              <a:gd name="connsiteX144" fmla="*/ 1440887 w 17974814"/>
              <a:gd name="connsiteY144" fmla="*/ 20960042 h 23703714"/>
              <a:gd name="connsiteX145" fmla="*/ 1245056 w 17974814"/>
              <a:gd name="connsiteY145" fmla="*/ 21218876 h 23703714"/>
              <a:gd name="connsiteX146" fmla="*/ 1304733 w 17974814"/>
              <a:gd name="connsiteY146" fmla="*/ 21416281 h 23703714"/>
              <a:gd name="connsiteX147" fmla="*/ 1228430 w 17974814"/>
              <a:gd name="connsiteY147" fmla="*/ 21577284 h 23703714"/>
              <a:gd name="connsiteX148" fmla="*/ 1251532 w 17974814"/>
              <a:gd name="connsiteY148" fmla="*/ 21952320 h 23703714"/>
              <a:gd name="connsiteX149" fmla="*/ 889972 w 17974814"/>
              <a:gd name="connsiteY149" fmla="*/ 22179827 h 23703714"/>
              <a:gd name="connsiteX150" fmla="*/ 572689 w 17974814"/>
              <a:gd name="connsiteY150" fmla="*/ 22272580 h 23703714"/>
              <a:gd name="connsiteX151" fmla="*/ 556064 w 17974814"/>
              <a:gd name="connsiteY151" fmla="*/ 21883545 h 23703714"/>
              <a:gd name="connsiteX152" fmla="*/ 479587 w 17974814"/>
              <a:gd name="connsiteY152" fmla="*/ 21823693 h 23703714"/>
              <a:gd name="connsiteX153" fmla="*/ 452985 w 17974814"/>
              <a:gd name="connsiteY153" fmla="*/ 22192778 h 23703714"/>
              <a:gd name="connsiteX154" fmla="*/ 284105 w 17974814"/>
              <a:gd name="connsiteY154" fmla="*/ 22469985 h 23703714"/>
              <a:gd name="connsiteX155" fmla="*/ 336607 w 17974814"/>
              <a:gd name="connsiteY155" fmla="*/ 22482062 h 23703714"/>
              <a:gd name="connsiteX156" fmla="*/ 509512 w 17974814"/>
              <a:gd name="connsiteY156" fmla="*/ 22349057 h 23703714"/>
              <a:gd name="connsiteX157" fmla="*/ 559388 w 17974814"/>
              <a:gd name="connsiteY157" fmla="*/ 22385634 h 23703714"/>
              <a:gd name="connsiteX158" fmla="*/ 399784 w 17974814"/>
              <a:gd name="connsiteY158" fmla="*/ 22548564 h 23703714"/>
              <a:gd name="connsiteX159" fmla="*/ 190304 w 17974814"/>
              <a:gd name="connsiteY159" fmla="*/ 22837847 h 23703714"/>
              <a:gd name="connsiteX160" fmla="*/ 113826 w 17974814"/>
              <a:gd name="connsiteY160" fmla="*/ 23602618 h 23703714"/>
              <a:gd name="connsiteX161" fmla="*/ 3748 w 17974814"/>
              <a:gd name="connsiteY161" fmla="*/ 23608041 h 23703714"/>
              <a:gd name="connsiteX162" fmla="*/ 23698 w 17974814"/>
              <a:gd name="connsiteY162" fmla="*/ 3314311 h 23703714"/>
              <a:gd name="connsiteX163" fmla="*/ 71825 w 17974814"/>
              <a:gd name="connsiteY163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1184649 w 17974814"/>
              <a:gd name="connsiteY20" fmla="*/ 12129 h 23703714"/>
              <a:gd name="connsiteX21" fmla="*/ 2290941 w 17974814"/>
              <a:gd name="connsiteY21" fmla="*/ 26167 h 23703714"/>
              <a:gd name="connsiteX22" fmla="*/ 2424890 w 17974814"/>
              <a:gd name="connsiteY22" fmla="*/ 37330 h 23703714"/>
              <a:gd name="connsiteX23" fmla="*/ 2563962 w 17974814"/>
              <a:gd name="connsiteY23" fmla="*/ 521887 h 23703714"/>
              <a:gd name="connsiteX24" fmla="*/ 2783916 w 17974814"/>
              <a:gd name="connsiteY24" fmla="*/ 421425 h 23703714"/>
              <a:gd name="connsiteX25" fmla="*/ 2874496 w 17974814"/>
              <a:gd name="connsiteY25" fmla="*/ 247035 h 23703714"/>
              <a:gd name="connsiteX26" fmla="*/ 3015947 w 17974814"/>
              <a:gd name="connsiteY26" fmla="*/ 200740 h 23703714"/>
              <a:gd name="connsiteX27" fmla="*/ 3210649 w 17974814"/>
              <a:gd name="connsiteY27" fmla="*/ 214647 h 23703714"/>
              <a:gd name="connsiteX28" fmla="*/ 3294092 w 17974814"/>
              <a:gd name="connsiteY28" fmla="*/ 357196 h 23703714"/>
              <a:gd name="connsiteX29" fmla="*/ 3412303 w 17974814"/>
              <a:gd name="connsiteY29" fmla="*/ 305044 h 23703714"/>
              <a:gd name="connsiteX30" fmla="*/ 3631342 w 17974814"/>
              <a:gd name="connsiteY30" fmla="*/ 165972 h 23703714"/>
              <a:gd name="connsiteX31" fmla="*/ 3725216 w 17974814"/>
              <a:gd name="connsiteY31" fmla="*/ 54714 h 23703714"/>
              <a:gd name="connsiteX32" fmla="*/ 3870876 w 17974814"/>
              <a:gd name="connsiteY32" fmla="*/ 0 h 23703714"/>
              <a:gd name="connsiteX33" fmla="*/ 17974814 w 17974814"/>
              <a:gd name="connsiteY33" fmla="*/ 41721 h 23703714"/>
              <a:gd name="connsiteX34" fmla="*/ 17951687 w 17974814"/>
              <a:gd name="connsiteY34" fmla="*/ 23612990 h 23703714"/>
              <a:gd name="connsiteX35" fmla="*/ 12214658 w 17974814"/>
              <a:gd name="connsiteY35" fmla="*/ 23672994 h 23703714"/>
              <a:gd name="connsiteX36" fmla="*/ 11511565 w 17974814"/>
              <a:gd name="connsiteY36" fmla="*/ 23664268 h 23703714"/>
              <a:gd name="connsiteX37" fmla="*/ 11092751 w 17974814"/>
              <a:gd name="connsiteY37" fmla="*/ 23238606 h 23703714"/>
              <a:gd name="connsiteX38" fmla="*/ 10611488 w 17974814"/>
              <a:gd name="connsiteY38" fmla="*/ 22853595 h 23703714"/>
              <a:gd name="connsiteX39" fmla="*/ 10178351 w 17974814"/>
              <a:gd name="connsiteY39" fmla="*/ 22564837 h 23703714"/>
              <a:gd name="connsiteX40" fmla="*/ 9793340 w 17974814"/>
              <a:gd name="connsiteY40" fmla="*/ 22516711 h 23703714"/>
              <a:gd name="connsiteX41" fmla="*/ 9600835 w 17974814"/>
              <a:gd name="connsiteY41" fmla="*/ 22276079 h 23703714"/>
              <a:gd name="connsiteX42" fmla="*/ 9436681 w 17974814"/>
              <a:gd name="connsiteY42" fmla="*/ 22078674 h 23703714"/>
              <a:gd name="connsiteX43" fmla="*/ 9194650 w 17974814"/>
              <a:gd name="connsiteY43" fmla="*/ 22096350 h 23703714"/>
              <a:gd name="connsiteX44" fmla="*/ 8948417 w 17974814"/>
              <a:gd name="connsiteY44" fmla="*/ 21975596 h 23703714"/>
              <a:gd name="connsiteX45" fmla="*/ 8895566 w 17974814"/>
              <a:gd name="connsiteY45" fmla="*/ 21691914 h 23703714"/>
              <a:gd name="connsiteX46" fmla="*/ 8626059 w 17974814"/>
              <a:gd name="connsiteY46" fmla="*/ 21557686 h 23703714"/>
              <a:gd name="connsiteX47" fmla="*/ 8745763 w 17974814"/>
              <a:gd name="connsiteY47" fmla="*/ 21494509 h 23703714"/>
              <a:gd name="connsiteX48" fmla="*/ 8709187 w 17974814"/>
              <a:gd name="connsiteY48" fmla="*/ 21441308 h 23703714"/>
              <a:gd name="connsiteX49" fmla="*/ 8546257 w 17974814"/>
              <a:gd name="connsiteY49" fmla="*/ 21437982 h 23703714"/>
              <a:gd name="connsiteX50" fmla="*/ 8477305 w 17974814"/>
              <a:gd name="connsiteY50" fmla="*/ 21529334 h 23703714"/>
              <a:gd name="connsiteX51" fmla="*/ 8080569 w 17974814"/>
              <a:gd name="connsiteY51" fmla="*/ 21529334 h 23703714"/>
              <a:gd name="connsiteX52" fmla="*/ 8064119 w 17974814"/>
              <a:gd name="connsiteY52" fmla="*/ 21467908 h 23703714"/>
              <a:gd name="connsiteX53" fmla="*/ 8228623 w 17974814"/>
              <a:gd name="connsiteY53" fmla="*/ 21308479 h 23703714"/>
              <a:gd name="connsiteX54" fmla="*/ 8480454 w 17974814"/>
              <a:gd name="connsiteY54" fmla="*/ 21313552 h 23703714"/>
              <a:gd name="connsiteX55" fmla="*/ 8513006 w 17974814"/>
              <a:gd name="connsiteY55" fmla="*/ 21211876 h 23703714"/>
              <a:gd name="connsiteX56" fmla="*/ 8299850 w 17974814"/>
              <a:gd name="connsiteY56" fmla="*/ 21174249 h 23703714"/>
              <a:gd name="connsiteX57" fmla="*/ 8340102 w 17974814"/>
              <a:gd name="connsiteY57" fmla="*/ 21068897 h 23703714"/>
              <a:gd name="connsiteX58" fmla="*/ 8542056 w 17974814"/>
              <a:gd name="connsiteY58" fmla="*/ 21068022 h 23703714"/>
              <a:gd name="connsiteX59" fmla="*/ 8689236 w 17974814"/>
              <a:gd name="connsiteY59" fmla="*/ 21122099 h 23703714"/>
              <a:gd name="connsiteX60" fmla="*/ 8848840 w 17974814"/>
              <a:gd name="connsiteY60" fmla="*/ 21248452 h 23703714"/>
              <a:gd name="connsiteX61" fmla="*/ 9059895 w 17974814"/>
              <a:gd name="connsiteY61" fmla="*/ 21003092 h 23703714"/>
              <a:gd name="connsiteX62" fmla="*/ 9059545 w 17974814"/>
              <a:gd name="connsiteY62" fmla="*/ 20688611 h 23703714"/>
              <a:gd name="connsiteX63" fmla="*/ 9340954 w 17974814"/>
              <a:gd name="connsiteY63" fmla="*/ 20357328 h 23703714"/>
              <a:gd name="connsiteX64" fmla="*/ 9347604 w 17974814"/>
              <a:gd name="connsiteY64" fmla="*/ 20141197 h 23703714"/>
              <a:gd name="connsiteX65" fmla="*/ 9395030 w 17974814"/>
              <a:gd name="connsiteY65" fmla="*/ 20066994 h 23703714"/>
              <a:gd name="connsiteX66" fmla="*/ 9480608 w 17974814"/>
              <a:gd name="connsiteY66" fmla="*/ 20171123 h 23703714"/>
              <a:gd name="connsiteX67" fmla="*/ 9500558 w 17974814"/>
              <a:gd name="connsiteY67" fmla="*/ 20417180 h 23703714"/>
              <a:gd name="connsiteX68" fmla="*/ 9564084 w 17974814"/>
              <a:gd name="connsiteY68" fmla="*/ 20507132 h 23703714"/>
              <a:gd name="connsiteX69" fmla="*/ 9616937 w 17974814"/>
              <a:gd name="connsiteY69" fmla="*/ 20403879 h 23703714"/>
              <a:gd name="connsiteX70" fmla="*/ 9636887 w 17974814"/>
              <a:gd name="connsiteY70" fmla="*/ 20184423 h 23703714"/>
              <a:gd name="connsiteX71" fmla="*/ 9549384 w 17974814"/>
              <a:gd name="connsiteY71" fmla="*/ 19896364 h 23703714"/>
              <a:gd name="connsiteX72" fmla="*/ 9636887 w 17974814"/>
              <a:gd name="connsiteY72" fmla="*/ 19908441 h 23703714"/>
              <a:gd name="connsiteX73" fmla="*/ 9897818 w 17974814"/>
              <a:gd name="connsiteY73" fmla="*/ 20032342 h 23703714"/>
              <a:gd name="connsiteX74" fmla="*/ 9829742 w 17974814"/>
              <a:gd name="connsiteY74" fmla="*/ 19871865 h 23703714"/>
              <a:gd name="connsiteX75" fmla="*/ 9720014 w 17974814"/>
              <a:gd name="connsiteY75" fmla="*/ 19782087 h 23703714"/>
              <a:gd name="connsiteX76" fmla="*/ 9629011 w 17974814"/>
              <a:gd name="connsiteY76" fmla="*/ 19848415 h 23703714"/>
              <a:gd name="connsiteX77" fmla="*/ 9497233 w 17974814"/>
              <a:gd name="connsiteY77" fmla="*/ 19715585 h 23703714"/>
              <a:gd name="connsiteX78" fmla="*/ 9270776 w 17974814"/>
              <a:gd name="connsiteY78" fmla="*/ 19626158 h 23703714"/>
              <a:gd name="connsiteX79" fmla="*/ 9141449 w 17974814"/>
              <a:gd name="connsiteY79" fmla="*/ 19469529 h 23703714"/>
              <a:gd name="connsiteX80" fmla="*/ 9008445 w 17974814"/>
              <a:gd name="connsiteY80" fmla="*/ 19339850 h 23703714"/>
              <a:gd name="connsiteX81" fmla="*/ 8986743 w 17974814"/>
              <a:gd name="connsiteY81" fmla="*/ 19235721 h 23703714"/>
              <a:gd name="connsiteX82" fmla="*/ 9121498 w 17974814"/>
              <a:gd name="connsiteY82" fmla="*/ 19210172 h 23703714"/>
              <a:gd name="connsiteX83" fmla="*/ 9344279 w 17974814"/>
              <a:gd name="connsiteY83" fmla="*/ 19296624 h 23703714"/>
              <a:gd name="connsiteX84" fmla="*/ 9370880 w 17974814"/>
              <a:gd name="connsiteY84" fmla="*/ 19200196 h 23703714"/>
              <a:gd name="connsiteX85" fmla="*/ 9521033 w 17974814"/>
              <a:gd name="connsiteY85" fmla="*/ 19111292 h 23703714"/>
              <a:gd name="connsiteX86" fmla="*/ 9755014 w 17974814"/>
              <a:gd name="connsiteY86" fmla="*/ 19267395 h 23703714"/>
              <a:gd name="connsiteX87" fmla="*/ 9833067 w 17974814"/>
              <a:gd name="connsiteY87" fmla="*/ 19166945 h 23703714"/>
              <a:gd name="connsiteX88" fmla="*/ 9700064 w 17974814"/>
              <a:gd name="connsiteY88" fmla="*/ 19120395 h 23703714"/>
              <a:gd name="connsiteX89" fmla="*/ 9730339 w 17974814"/>
              <a:gd name="connsiteY89" fmla="*/ 18918788 h 23703714"/>
              <a:gd name="connsiteX90" fmla="*/ 10387482 w 17974814"/>
              <a:gd name="connsiteY90" fmla="*/ 18636505 h 23703714"/>
              <a:gd name="connsiteX91" fmla="*/ 10606588 w 17974814"/>
              <a:gd name="connsiteY91" fmla="*/ 18351423 h 23703714"/>
              <a:gd name="connsiteX92" fmla="*/ 10187101 w 17974814"/>
              <a:gd name="connsiteY92" fmla="*/ 18380998 h 23703714"/>
              <a:gd name="connsiteX93" fmla="*/ 9816442 w 17974814"/>
              <a:gd name="connsiteY93" fmla="*/ 18571754 h 23703714"/>
              <a:gd name="connsiteX94" fmla="*/ 9192550 w 17974814"/>
              <a:gd name="connsiteY94" fmla="*/ 18640005 h 23703714"/>
              <a:gd name="connsiteX95" fmla="*/ 9074947 w 17974814"/>
              <a:gd name="connsiteY95" fmla="*/ 18711408 h 23703714"/>
              <a:gd name="connsiteX96" fmla="*/ 8868791 w 17974814"/>
              <a:gd name="connsiteY96" fmla="*/ 18654881 h 23703714"/>
              <a:gd name="connsiteX97" fmla="*/ 8688010 w 17974814"/>
              <a:gd name="connsiteY97" fmla="*/ 18822536 h 23703714"/>
              <a:gd name="connsiteX98" fmla="*/ 8540306 w 17974814"/>
              <a:gd name="connsiteY98" fmla="*/ 18986864 h 23703714"/>
              <a:gd name="connsiteX99" fmla="*/ 8406077 w 17974814"/>
              <a:gd name="connsiteY99" fmla="*/ 18923688 h 23703714"/>
              <a:gd name="connsiteX100" fmla="*/ 8269924 w 17974814"/>
              <a:gd name="connsiteY100" fmla="*/ 19117942 h 23703714"/>
              <a:gd name="connsiteX101" fmla="*/ 8072518 w 17974814"/>
              <a:gd name="connsiteY101" fmla="*/ 19136145 h 23703714"/>
              <a:gd name="connsiteX102" fmla="*/ 7703958 w 17974814"/>
              <a:gd name="connsiteY102" fmla="*/ 19388500 h 23703714"/>
              <a:gd name="connsiteX103" fmla="*/ 7450551 w 17974814"/>
              <a:gd name="connsiteY103" fmla="*/ 19321999 h 23703714"/>
              <a:gd name="connsiteX104" fmla="*/ 7145167 w 17974814"/>
              <a:gd name="connsiteY104" fmla="*/ 19490879 h 23703714"/>
              <a:gd name="connsiteX105" fmla="*/ 6783959 w 17974814"/>
              <a:gd name="connsiteY105" fmla="*/ 20054744 h 23703714"/>
              <a:gd name="connsiteX106" fmla="*/ 6508851 w 17974814"/>
              <a:gd name="connsiteY106" fmla="*/ 20140146 h 23703714"/>
              <a:gd name="connsiteX107" fmla="*/ 6621030 w 17974814"/>
              <a:gd name="connsiteY107" fmla="*/ 20041444 h 23703714"/>
              <a:gd name="connsiteX108" fmla="*/ 6792883 w 17974814"/>
              <a:gd name="connsiteY108" fmla="*/ 19727310 h 23703714"/>
              <a:gd name="connsiteX109" fmla="*/ 6680881 w 17974814"/>
              <a:gd name="connsiteY109" fmla="*/ 19715585 h 23703714"/>
              <a:gd name="connsiteX110" fmla="*/ 6525826 w 17974814"/>
              <a:gd name="connsiteY110" fmla="*/ 19950967 h 23703714"/>
              <a:gd name="connsiteX111" fmla="*/ 6192093 w 17974814"/>
              <a:gd name="connsiteY111" fmla="*/ 20054745 h 23703714"/>
              <a:gd name="connsiteX112" fmla="*/ 6153941 w 17974814"/>
              <a:gd name="connsiteY112" fmla="*/ 20155195 h 23703714"/>
              <a:gd name="connsiteX113" fmla="*/ 6129265 w 17974814"/>
              <a:gd name="connsiteY113" fmla="*/ 20345951 h 23703714"/>
              <a:gd name="connsiteX114" fmla="*/ 6009213 w 17974814"/>
              <a:gd name="connsiteY114" fmla="*/ 20400554 h 23703714"/>
              <a:gd name="connsiteX115" fmla="*/ 5896160 w 17974814"/>
              <a:gd name="connsiteY115" fmla="*/ 20337377 h 23703714"/>
              <a:gd name="connsiteX116" fmla="*/ 5989262 w 17974814"/>
              <a:gd name="connsiteY116" fmla="*/ 20204374 h 23703714"/>
              <a:gd name="connsiteX117" fmla="*/ 5971586 w 17974814"/>
              <a:gd name="connsiteY117" fmla="*/ 20148544 h 23703714"/>
              <a:gd name="connsiteX118" fmla="*/ 5826333 w 17974814"/>
              <a:gd name="connsiteY118" fmla="*/ 20181098 h 23703714"/>
              <a:gd name="connsiteX119" fmla="*/ 5684403 w 17974814"/>
              <a:gd name="connsiteY119" fmla="*/ 20035667 h 23703714"/>
              <a:gd name="connsiteX120" fmla="*/ 5633478 w 17974814"/>
              <a:gd name="connsiteY120" fmla="*/ 20074695 h 23703714"/>
              <a:gd name="connsiteX121" fmla="*/ 5614576 w 17974814"/>
              <a:gd name="connsiteY121" fmla="*/ 20180223 h 23703714"/>
              <a:gd name="connsiteX122" fmla="*/ 5155014 w 17974814"/>
              <a:gd name="connsiteY122" fmla="*/ 20108819 h 23703714"/>
              <a:gd name="connsiteX123" fmla="*/ 5028835 w 17974814"/>
              <a:gd name="connsiteY123" fmla="*/ 20336151 h 23703714"/>
              <a:gd name="connsiteX124" fmla="*/ 4938534 w 17974814"/>
              <a:gd name="connsiteY124" fmla="*/ 20317427 h 23703714"/>
              <a:gd name="connsiteX125" fmla="*/ 4801679 w 17974814"/>
              <a:gd name="connsiteY125" fmla="*/ 20251449 h 23703714"/>
              <a:gd name="connsiteX126" fmla="*/ 4305890 w 17974814"/>
              <a:gd name="connsiteY126" fmla="*/ 20294675 h 23703714"/>
              <a:gd name="connsiteX127" fmla="*/ 3930680 w 17974814"/>
              <a:gd name="connsiteY127" fmla="*/ 20316376 h 23703714"/>
              <a:gd name="connsiteX128" fmla="*/ 3581897 w 17974814"/>
              <a:gd name="connsiteY128" fmla="*/ 20078020 h 23703714"/>
              <a:gd name="connsiteX129" fmla="*/ 3264612 w 17974814"/>
              <a:gd name="connsiteY129" fmla="*/ 20038992 h 23703714"/>
              <a:gd name="connsiteX130" fmla="*/ 3525194 w 17974814"/>
              <a:gd name="connsiteY130" fmla="*/ 19911240 h 23703714"/>
              <a:gd name="connsiteX131" fmla="*/ 3232762 w 17974814"/>
              <a:gd name="connsiteY131" fmla="*/ 19785412 h 23703714"/>
              <a:gd name="connsiteX132" fmla="*/ 3092057 w 17974814"/>
              <a:gd name="connsiteY132" fmla="*/ 19707010 h 23703714"/>
              <a:gd name="connsiteX133" fmla="*/ 3324463 w 17974814"/>
              <a:gd name="connsiteY133" fmla="*/ 19644007 h 23703714"/>
              <a:gd name="connsiteX134" fmla="*/ 3548646 w 17974814"/>
              <a:gd name="connsiteY134" fmla="*/ 19815338 h 23703714"/>
              <a:gd name="connsiteX135" fmla="*/ 3739400 w 17974814"/>
              <a:gd name="connsiteY135" fmla="*/ 19793463 h 23703714"/>
              <a:gd name="connsiteX136" fmla="*/ 3900405 w 17974814"/>
              <a:gd name="connsiteY136" fmla="*/ 19690559 h 23703714"/>
              <a:gd name="connsiteX137" fmla="*/ 3523794 w 17974814"/>
              <a:gd name="connsiteY137" fmla="*/ 19581006 h 23703714"/>
              <a:gd name="connsiteX138" fmla="*/ 2743623 w 17974814"/>
              <a:gd name="connsiteY138" fmla="*/ 19559481 h 23703714"/>
              <a:gd name="connsiteX139" fmla="*/ 2355287 w 17974814"/>
              <a:gd name="connsiteY139" fmla="*/ 19794513 h 23703714"/>
              <a:gd name="connsiteX140" fmla="*/ 2116055 w 17974814"/>
              <a:gd name="connsiteY140" fmla="*/ 20213298 h 23703714"/>
              <a:gd name="connsiteX141" fmla="*/ 1835698 w 17974814"/>
              <a:gd name="connsiteY141" fmla="*/ 20007493 h 23703714"/>
              <a:gd name="connsiteX142" fmla="*/ 2000202 w 17974814"/>
              <a:gd name="connsiteY142" fmla="*/ 20390753 h 23703714"/>
              <a:gd name="connsiteX143" fmla="*/ 1440887 w 17974814"/>
              <a:gd name="connsiteY143" fmla="*/ 20960042 h 23703714"/>
              <a:gd name="connsiteX144" fmla="*/ 1245056 w 17974814"/>
              <a:gd name="connsiteY144" fmla="*/ 21218876 h 23703714"/>
              <a:gd name="connsiteX145" fmla="*/ 1304733 w 17974814"/>
              <a:gd name="connsiteY145" fmla="*/ 21416281 h 23703714"/>
              <a:gd name="connsiteX146" fmla="*/ 1228430 w 17974814"/>
              <a:gd name="connsiteY146" fmla="*/ 21577284 h 23703714"/>
              <a:gd name="connsiteX147" fmla="*/ 1251532 w 17974814"/>
              <a:gd name="connsiteY147" fmla="*/ 21952320 h 23703714"/>
              <a:gd name="connsiteX148" fmla="*/ 889972 w 17974814"/>
              <a:gd name="connsiteY148" fmla="*/ 22179827 h 23703714"/>
              <a:gd name="connsiteX149" fmla="*/ 572689 w 17974814"/>
              <a:gd name="connsiteY149" fmla="*/ 22272580 h 23703714"/>
              <a:gd name="connsiteX150" fmla="*/ 556064 w 17974814"/>
              <a:gd name="connsiteY150" fmla="*/ 21883545 h 23703714"/>
              <a:gd name="connsiteX151" fmla="*/ 479587 w 17974814"/>
              <a:gd name="connsiteY151" fmla="*/ 21823693 h 23703714"/>
              <a:gd name="connsiteX152" fmla="*/ 452985 w 17974814"/>
              <a:gd name="connsiteY152" fmla="*/ 22192778 h 23703714"/>
              <a:gd name="connsiteX153" fmla="*/ 284105 w 17974814"/>
              <a:gd name="connsiteY153" fmla="*/ 22469985 h 23703714"/>
              <a:gd name="connsiteX154" fmla="*/ 336607 w 17974814"/>
              <a:gd name="connsiteY154" fmla="*/ 22482062 h 23703714"/>
              <a:gd name="connsiteX155" fmla="*/ 509512 w 17974814"/>
              <a:gd name="connsiteY155" fmla="*/ 22349057 h 23703714"/>
              <a:gd name="connsiteX156" fmla="*/ 559388 w 17974814"/>
              <a:gd name="connsiteY156" fmla="*/ 22385634 h 23703714"/>
              <a:gd name="connsiteX157" fmla="*/ 399784 w 17974814"/>
              <a:gd name="connsiteY157" fmla="*/ 22548564 h 23703714"/>
              <a:gd name="connsiteX158" fmla="*/ 190304 w 17974814"/>
              <a:gd name="connsiteY158" fmla="*/ 22837847 h 23703714"/>
              <a:gd name="connsiteX159" fmla="*/ 113826 w 17974814"/>
              <a:gd name="connsiteY159" fmla="*/ 23602618 h 23703714"/>
              <a:gd name="connsiteX160" fmla="*/ 3748 w 17974814"/>
              <a:gd name="connsiteY160" fmla="*/ 23608041 h 23703714"/>
              <a:gd name="connsiteX161" fmla="*/ 23698 w 17974814"/>
              <a:gd name="connsiteY161" fmla="*/ 3314311 h 23703714"/>
              <a:gd name="connsiteX162" fmla="*/ 71825 w 17974814"/>
              <a:gd name="connsiteY162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2290941 w 17974814"/>
              <a:gd name="connsiteY20" fmla="*/ 26167 h 23703714"/>
              <a:gd name="connsiteX21" fmla="*/ 2424890 w 17974814"/>
              <a:gd name="connsiteY21" fmla="*/ 37330 h 23703714"/>
              <a:gd name="connsiteX22" fmla="*/ 2563962 w 17974814"/>
              <a:gd name="connsiteY22" fmla="*/ 521887 h 23703714"/>
              <a:gd name="connsiteX23" fmla="*/ 2783916 w 17974814"/>
              <a:gd name="connsiteY23" fmla="*/ 421425 h 23703714"/>
              <a:gd name="connsiteX24" fmla="*/ 2874496 w 17974814"/>
              <a:gd name="connsiteY24" fmla="*/ 247035 h 23703714"/>
              <a:gd name="connsiteX25" fmla="*/ 3015947 w 17974814"/>
              <a:gd name="connsiteY25" fmla="*/ 200740 h 23703714"/>
              <a:gd name="connsiteX26" fmla="*/ 3210649 w 17974814"/>
              <a:gd name="connsiteY26" fmla="*/ 214647 h 23703714"/>
              <a:gd name="connsiteX27" fmla="*/ 3294092 w 17974814"/>
              <a:gd name="connsiteY27" fmla="*/ 357196 h 23703714"/>
              <a:gd name="connsiteX28" fmla="*/ 3412303 w 17974814"/>
              <a:gd name="connsiteY28" fmla="*/ 305044 h 23703714"/>
              <a:gd name="connsiteX29" fmla="*/ 3631342 w 17974814"/>
              <a:gd name="connsiteY29" fmla="*/ 165972 h 23703714"/>
              <a:gd name="connsiteX30" fmla="*/ 3725216 w 17974814"/>
              <a:gd name="connsiteY30" fmla="*/ 54714 h 23703714"/>
              <a:gd name="connsiteX31" fmla="*/ 3870876 w 17974814"/>
              <a:gd name="connsiteY31" fmla="*/ 0 h 23703714"/>
              <a:gd name="connsiteX32" fmla="*/ 17974814 w 17974814"/>
              <a:gd name="connsiteY32" fmla="*/ 41721 h 23703714"/>
              <a:gd name="connsiteX33" fmla="*/ 17951687 w 17974814"/>
              <a:gd name="connsiteY33" fmla="*/ 23612990 h 23703714"/>
              <a:gd name="connsiteX34" fmla="*/ 12214658 w 17974814"/>
              <a:gd name="connsiteY34" fmla="*/ 23672994 h 23703714"/>
              <a:gd name="connsiteX35" fmla="*/ 11511565 w 17974814"/>
              <a:gd name="connsiteY35" fmla="*/ 23664268 h 23703714"/>
              <a:gd name="connsiteX36" fmla="*/ 11092751 w 17974814"/>
              <a:gd name="connsiteY36" fmla="*/ 23238606 h 23703714"/>
              <a:gd name="connsiteX37" fmla="*/ 10611488 w 17974814"/>
              <a:gd name="connsiteY37" fmla="*/ 22853595 h 23703714"/>
              <a:gd name="connsiteX38" fmla="*/ 10178351 w 17974814"/>
              <a:gd name="connsiteY38" fmla="*/ 22564837 h 23703714"/>
              <a:gd name="connsiteX39" fmla="*/ 9793340 w 17974814"/>
              <a:gd name="connsiteY39" fmla="*/ 22516711 h 23703714"/>
              <a:gd name="connsiteX40" fmla="*/ 9600835 w 17974814"/>
              <a:gd name="connsiteY40" fmla="*/ 22276079 h 23703714"/>
              <a:gd name="connsiteX41" fmla="*/ 9436681 w 17974814"/>
              <a:gd name="connsiteY41" fmla="*/ 22078674 h 23703714"/>
              <a:gd name="connsiteX42" fmla="*/ 9194650 w 17974814"/>
              <a:gd name="connsiteY42" fmla="*/ 22096350 h 23703714"/>
              <a:gd name="connsiteX43" fmla="*/ 8948417 w 17974814"/>
              <a:gd name="connsiteY43" fmla="*/ 21975596 h 23703714"/>
              <a:gd name="connsiteX44" fmla="*/ 8895566 w 17974814"/>
              <a:gd name="connsiteY44" fmla="*/ 21691914 h 23703714"/>
              <a:gd name="connsiteX45" fmla="*/ 8626059 w 17974814"/>
              <a:gd name="connsiteY45" fmla="*/ 21557686 h 23703714"/>
              <a:gd name="connsiteX46" fmla="*/ 8745763 w 17974814"/>
              <a:gd name="connsiteY46" fmla="*/ 21494509 h 23703714"/>
              <a:gd name="connsiteX47" fmla="*/ 8709187 w 17974814"/>
              <a:gd name="connsiteY47" fmla="*/ 21441308 h 23703714"/>
              <a:gd name="connsiteX48" fmla="*/ 8546257 w 17974814"/>
              <a:gd name="connsiteY48" fmla="*/ 21437982 h 23703714"/>
              <a:gd name="connsiteX49" fmla="*/ 8477305 w 17974814"/>
              <a:gd name="connsiteY49" fmla="*/ 21529334 h 23703714"/>
              <a:gd name="connsiteX50" fmla="*/ 8080569 w 17974814"/>
              <a:gd name="connsiteY50" fmla="*/ 21529334 h 23703714"/>
              <a:gd name="connsiteX51" fmla="*/ 8064119 w 17974814"/>
              <a:gd name="connsiteY51" fmla="*/ 21467908 h 23703714"/>
              <a:gd name="connsiteX52" fmla="*/ 8228623 w 17974814"/>
              <a:gd name="connsiteY52" fmla="*/ 21308479 h 23703714"/>
              <a:gd name="connsiteX53" fmla="*/ 8480454 w 17974814"/>
              <a:gd name="connsiteY53" fmla="*/ 21313552 h 23703714"/>
              <a:gd name="connsiteX54" fmla="*/ 8513006 w 17974814"/>
              <a:gd name="connsiteY54" fmla="*/ 21211876 h 23703714"/>
              <a:gd name="connsiteX55" fmla="*/ 8299850 w 17974814"/>
              <a:gd name="connsiteY55" fmla="*/ 21174249 h 23703714"/>
              <a:gd name="connsiteX56" fmla="*/ 8340102 w 17974814"/>
              <a:gd name="connsiteY56" fmla="*/ 21068897 h 23703714"/>
              <a:gd name="connsiteX57" fmla="*/ 8542056 w 17974814"/>
              <a:gd name="connsiteY57" fmla="*/ 21068022 h 23703714"/>
              <a:gd name="connsiteX58" fmla="*/ 8689236 w 17974814"/>
              <a:gd name="connsiteY58" fmla="*/ 21122099 h 23703714"/>
              <a:gd name="connsiteX59" fmla="*/ 8848840 w 17974814"/>
              <a:gd name="connsiteY59" fmla="*/ 21248452 h 23703714"/>
              <a:gd name="connsiteX60" fmla="*/ 9059895 w 17974814"/>
              <a:gd name="connsiteY60" fmla="*/ 21003092 h 23703714"/>
              <a:gd name="connsiteX61" fmla="*/ 9059545 w 17974814"/>
              <a:gd name="connsiteY61" fmla="*/ 20688611 h 23703714"/>
              <a:gd name="connsiteX62" fmla="*/ 9340954 w 17974814"/>
              <a:gd name="connsiteY62" fmla="*/ 20357328 h 23703714"/>
              <a:gd name="connsiteX63" fmla="*/ 9347604 w 17974814"/>
              <a:gd name="connsiteY63" fmla="*/ 20141197 h 23703714"/>
              <a:gd name="connsiteX64" fmla="*/ 9395030 w 17974814"/>
              <a:gd name="connsiteY64" fmla="*/ 20066994 h 23703714"/>
              <a:gd name="connsiteX65" fmla="*/ 9480608 w 17974814"/>
              <a:gd name="connsiteY65" fmla="*/ 20171123 h 23703714"/>
              <a:gd name="connsiteX66" fmla="*/ 9500558 w 17974814"/>
              <a:gd name="connsiteY66" fmla="*/ 20417180 h 23703714"/>
              <a:gd name="connsiteX67" fmla="*/ 9564084 w 17974814"/>
              <a:gd name="connsiteY67" fmla="*/ 20507132 h 23703714"/>
              <a:gd name="connsiteX68" fmla="*/ 9616937 w 17974814"/>
              <a:gd name="connsiteY68" fmla="*/ 20403879 h 23703714"/>
              <a:gd name="connsiteX69" fmla="*/ 9636887 w 17974814"/>
              <a:gd name="connsiteY69" fmla="*/ 20184423 h 23703714"/>
              <a:gd name="connsiteX70" fmla="*/ 9549384 w 17974814"/>
              <a:gd name="connsiteY70" fmla="*/ 19896364 h 23703714"/>
              <a:gd name="connsiteX71" fmla="*/ 9636887 w 17974814"/>
              <a:gd name="connsiteY71" fmla="*/ 19908441 h 23703714"/>
              <a:gd name="connsiteX72" fmla="*/ 9897818 w 17974814"/>
              <a:gd name="connsiteY72" fmla="*/ 20032342 h 23703714"/>
              <a:gd name="connsiteX73" fmla="*/ 9829742 w 17974814"/>
              <a:gd name="connsiteY73" fmla="*/ 19871865 h 23703714"/>
              <a:gd name="connsiteX74" fmla="*/ 9720014 w 17974814"/>
              <a:gd name="connsiteY74" fmla="*/ 19782087 h 23703714"/>
              <a:gd name="connsiteX75" fmla="*/ 9629011 w 17974814"/>
              <a:gd name="connsiteY75" fmla="*/ 19848415 h 23703714"/>
              <a:gd name="connsiteX76" fmla="*/ 9497233 w 17974814"/>
              <a:gd name="connsiteY76" fmla="*/ 19715585 h 23703714"/>
              <a:gd name="connsiteX77" fmla="*/ 9270776 w 17974814"/>
              <a:gd name="connsiteY77" fmla="*/ 19626158 h 23703714"/>
              <a:gd name="connsiteX78" fmla="*/ 9141449 w 17974814"/>
              <a:gd name="connsiteY78" fmla="*/ 19469529 h 23703714"/>
              <a:gd name="connsiteX79" fmla="*/ 9008445 w 17974814"/>
              <a:gd name="connsiteY79" fmla="*/ 19339850 h 23703714"/>
              <a:gd name="connsiteX80" fmla="*/ 8986743 w 17974814"/>
              <a:gd name="connsiteY80" fmla="*/ 19235721 h 23703714"/>
              <a:gd name="connsiteX81" fmla="*/ 9121498 w 17974814"/>
              <a:gd name="connsiteY81" fmla="*/ 19210172 h 23703714"/>
              <a:gd name="connsiteX82" fmla="*/ 9344279 w 17974814"/>
              <a:gd name="connsiteY82" fmla="*/ 19296624 h 23703714"/>
              <a:gd name="connsiteX83" fmla="*/ 9370880 w 17974814"/>
              <a:gd name="connsiteY83" fmla="*/ 19200196 h 23703714"/>
              <a:gd name="connsiteX84" fmla="*/ 9521033 w 17974814"/>
              <a:gd name="connsiteY84" fmla="*/ 19111292 h 23703714"/>
              <a:gd name="connsiteX85" fmla="*/ 9755014 w 17974814"/>
              <a:gd name="connsiteY85" fmla="*/ 19267395 h 23703714"/>
              <a:gd name="connsiteX86" fmla="*/ 9833067 w 17974814"/>
              <a:gd name="connsiteY86" fmla="*/ 19166945 h 23703714"/>
              <a:gd name="connsiteX87" fmla="*/ 9700064 w 17974814"/>
              <a:gd name="connsiteY87" fmla="*/ 19120395 h 23703714"/>
              <a:gd name="connsiteX88" fmla="*/ 9730339 w 17974814"/>
              <a:gd name="connsiteY88" fmla="*/ 18918788 h 23703714"/>
              <a:gd name="connsiteX89" fmla="*/ 10387482 w 17974814"/>
              <a:gd name="connsiteY89" fmla="*/ 18636505 h 23703714"/>
              <a:gd name="connsiteX90" fmla="*/ 10606588 w 17974814"/>
              <a:gd name="connsiteY90" fmla="*/ 18351423 h 23703714"/>
              <a:gd name="connsiteX91" fmla="*/ 10187101 w 17974814"/>
              <a:gd name="connsiteY91" fmla="*/ 18380998 h 23703714"/>
              <a:gd name="connsiteX92" fmla="*/ 9816442 w 17974814"/>
              <a:gd name="connsiteY92" fmla="*/ 18571754 h 23703714"/>
              <a:gd name="connsiteX93" fmla="*/ 9192550 w 17974814"/>
              <a:gd name="connsiteY93" fmla="*/ 18640005 h 23703714"/>
              <a:gd name="connsiteX94" fmla="*/ 9074947 w 17974814"/>
              <a:gd name="connsiteY94" fmla="*/ 18711408 h 23703714"/>
              <a:gd name="connsiteX95" fmla="*/ 8868791 w 17974814"/>
              <a:gd name="connsiteY95" fmla="*/ 18654881 h 23703714"/>
              <a:gd name="connsiteX96" fmla="*/ 8688010 w 17974814"/>
              <a:gd name="connsiteY96" fmla="*/ 18822536 h 23703714"/>
              <a:gd name="connsiteX97" fmla="*/ 8540306 w 17974814"/>
              <a:gd name="connsiteY97" fmla="*/ 18986864 h 23703714"/>
              <a:gd name="connsiteX98" fmla="*/ 8406077 w 17974814"/>
              <a:gd name="connsiteY98" fmla="*/ 18923688 h 23703714"/>
              <a:gd name="connsiteX99" fmla="*/ 8269924 w 17974814"/>
              <a:gd name="connsiteY99" fmla="*/ 19117942 h 23703714"/>
              <a:gd name="connsiteX100" fmla="*/ 8072518 w 17974814"/>
              <a:gd name="connsiteY100" fmla="*/ 19136145 h 23703714"/>
              <a:gd name="connsiteX101" fmla="*/ 7703958 w 17974814"/>
              <a:gd name="connsiteY101" fmla="*/ 19388500 h 23703714"/>
              <a:gd name="connsiteX102" fmla="*/ 7450551 w 17974814"/>
              <a:gd name="connsiteY102" fmla="*/ 19321999 h 23703714"/>
              <a:gd name="connsiteX103" fmla="*/ 7145167 w 17974814"/>
              <a:gd name="connsiteY103" fmla="*/ 19490879 h 23703714"/>
              <a:gd name="connsiteX104" fmla="*/ 6783959 w 17974814"/>
              <a:gd name="connsiteY104" fmla="*/ 20054744 h 23703714"/>
              <a:gd name="connsiteX105" fmla="*/ 6508851 w 17974814"/>
              <a:gd name="connsiteY105" fmla="*/ 20140146 h 23703714"/>
              <a:gd name="connsiteX106" fmla="*/ 6621030 w 17974814"/>
              <a:gd name="connsiteY106" fmla="*/ 20041444 h 23703714"/>
              <a:gd name="connsiteX107" fmla="*/ 6792883 w 17974814"/>
              <a:gd name="connsiteY107" fmla="*/ 19727310 h 23703714"/>
              <a:gd name="connsiteX108" fmla="*/ 6680881 w 17974814"/>
              <a:gd name="connsiteY108" fmla="*/ 19715585 h 23703714"/>
              <a:gd name="connsiteX109" fmla="*/ 6525826 w 17974814"/>
              <a:gd name="connsiteY109" fmla="*/ 19950967 h 23703714"/>
              <a:gd name="connsiteX110" fmla="*/ 6192093 w 17974814"/>
              <a:gd name="connsiteY110" fmla="*/ 20054745 h 23703714"/>
              <a:gd name="connsiteX111" fmla="*/ 6153941 w 17974814"/>
              <a:gd name="connsiteY111" fmla="*/ 20155195 h 23703714"/>
              <a:gd name="connsiteX112" fmla="*/ 6129265 w 17974814"/>
              <a:gd name="connsiteY112" fmla="*/ 20345951 h 23703714"/>
              <a:gd name="connsiteX113" fmla="*/ 6009213 w 17974814"/>
              <a:gd name="connsiteY113" fmla="*/ 20400554 h 23703714"/>
              <a:gd name="connsiteX114" fmla="*/ 5896160 w 17974814"/>
              <a:gd name="connsiteY114" fmla="*/ 20337377 h 23703714"/>
              <a:gd name="connsiteX115" fmla="*/ 5989262 w 17974814"/>
              <a:gd name="connsiteY115" fmla="*/ 20204374 h 23703714"/>
              <a:gd name="connsiteX116" fmla="*/ 5971586 w 17974814"/>
              <a:gd name="connsiteY116" fmla="*/ 20148544 h 23703714"/>
              <a:gd name="connsiteX117" fmla="*/ 5826333 w 17974814"/>
              <a:gd name="connsiteY117" fmla="*/ 20181098 h 23703714"/>
              <a:gd name="connsiteX118" fmla="*/ 5684403 w 17974814"/>
              <a:gd name="connsiteY118" fmla="*/ 20035667 h 23703714"/>
              <a:gd name="connsiteX119" fmla="*/ 5633478 w 17974814"/>
              <a:gd name="connsiteY119" fmla="*/ 20074695 h 23703714"/>
              <a:gd name="connsiteX120" fmla="*/ 5614576 w 17974814"/>
              <a:gd name="connsiteY120" fmla="*/ 20180223 h 23703714"/>
              <a:gd name="connsiteX121" fmla="*/ 5155014 w 17974814"/>
              <a:gd name="connsiteY121" fmla="*/ 20108819 h 23703714"/>
              <a:gd name="connsiteX122" fmla="*/ 5028835 w 17974814"/>
              <a:gd name="connsiteY122" fmla="*/ 20336151 h 23703714"/>
              <a:gd name="connsiteX123" fmla="*/ 4938534 w 17974814"/>
              <a:gd name="connsiteY123" fmla="*/ 20317427 h 23703714"/>
              <a:gd name="connsiteX124" fmla="*/ 4801679 w 17974814"/>
              <a:gd name="connsiteY124" fmla="*/ 20251449 h 23703714"/>
              <a:gd name="connsiteX125" fmla="*/ 4305890 w 17974814"/>
              <a:gd name="connsiteY125" fmla="*/ 20294675 h 23703714"/>
              <a:gd name="connsiteX126" fmla="*/ 3930680 w 17974814"/>
              <a:gd name="connsiteY126" fmla="*/ 20316376 h 23703714"/>
              <a:gd name="connsiteX127" fmla="*/ 3581897 w 17974814"/>
              <a:gd name="connsiteY127" fmla="*/ 20078020 h 23703714"/>
              <a:gd name="connsiteX128" fmla="*/ 3264612 w 17974814"/>
              <a:gd name="connsiteY128" fmla="*/ 20038992 h 23703714"/>
              <a:gd name="connsiteX129" fmla="*/ 3525194 w 17974814"/>
              <a:gd name="connsiteY129" fmla="*/ 19911240 h 23703714"/>
              <a:gd name="connsiteX130" fmla="*/ 3232762 w 17974814"/>
              <a:gd name="connsiteY130" fmla="*/ 19785412 h 23703714"/>
              <a:gd name="connsiteX131" fmla="*/ 3092057 w 17974814"/>
              <a:gd name="connsiteY131" fmla="*/ 19707010 h 23703714"/>
              <a:gd name="connsiteX132" fmla="*/ 3324463 w 17974814"/>
              <a:gd name="connsiteY132" fmla="*/ 19644007 h 23703714"/>
              <a:gd name="connsiteX133" fmla="*/ 3548646 w 17974814"/>
              <a:gd name="connsiteY133" fmla="*/ 19815338 h 23703714"/>
              <a:gd name="connsiteX134" fmla="*/ 3739400 w 17974814"/>
              <a:gd name="connsiteY134" fmla="*/ 19793463 h 23703714"/>
              <a:gd name="connsiteX135" fmla="*/ 3900405 w 17974814"/>
              <a:gd name="connsiteY135" fmla="*/ 19690559 h 23703714"/>
              <a:gd name="connsiteX136" fmla="*/ 3523794 w 17974814"/>
              <a:gd name="connsiteY136" fmla="*/ 19581006 h 23703714"/>
              <a:gd name="connsiteX137" fmla="*/ 2743623 w 17974814"/>
              <a:gd name="connsiteY137" fmla="*/ 19559481 h 23703714"/>
              <a:gd name="connsiteX138" fmla="*/ 2355287 w 17974814"/>
              <a:gd name="connsiteY138" fmla="*/ 19794513 h 23703714"/>
              <a:gd name="connsiteX139" fmla="*/ 2116055 w 17974814"/>
              <a:gd name="connsiteY139" fmla="*/ 20213298 h 23703714"/>
              <a:gd name="connsiteX140" fmla="*/ 1835698 w 17974814"/>
              <a:gd name="connsiteY140" fmla="*/ 20007493 h 23703714"/>
              <a:gd name="connsiteX141" fmla="*/ 2000202 w 17974814"/>
              <a:gd name="connsiteY141" fmla="*/ 20390753 h 23703714"/>
              <a:gd name="connsiteX142" fmla="*/ 1440887 w 17974814"/>
              <a:gd name="connsiteY142" fmla="*/ 20960042 h 23703714"/>
              <a:gd name="connsiteX143" fmla="*/ 1245056 w 17974814"/>
              <a:gd name="connsiteY143" fmla="*/ 21218876 h 23703714"/>
              <a:gd name="connsiteX144" fmla="*/ 1304733 w 17974814"/>
              <a:gd name="connsiteY144" fmla="*/ 21416281 h 23703714"/>
              <a:gd name="connsiteX145" fmla="*/ 1228430 w 17974814"/>
              <a:gd name="connsiteY145" fmla="*/ 21577284 h 23703714"/>
              <a:gd name="connsiteX146" fmla="*/ 1251532 w 17974814"/>
              <a:gd name="connsiteY146" fmla="*/ 21952320 h 23703714"/>
              <a:gd name="connsiteX147" fmla="*/ 889972 w 17974814"/>
              <a:gd name="connsiteY147" fmla="*/ 22179827 h 23703714"/>
              <a:gd name="connsiteX148" fmla="*/ 572689 w 17974814"/>
              <a:gd name="connsiteY148" fmla="*/ 22272580 h 23703714"/>
              <a:gd name="connsiteX149" fmla="*/ 556064 w 17974814"/>
              <a:gd name="connsiteY149" fmla="*/ 21883545 h 23703714"/>
              <a:gd name="connsiteX150" fmla="*/ 479587 w 17974814"/>
              <a:gd name="connsiteY150" fmla="*/ 21823693 h 23703714"/>
              <a:gd name="connsiteX151" fmla="*/ 452985 w 17974814"/>
              <a:gd name="connsiteY151" fmla="*/ 22192778 h 23703714"/>
              <a:gd name="connsiteX152" fmla="*/ 284105 w 17974814"/>
              <a:gd name="connsiteY152" fmla="*/ 22469985 h 23703714"/>
              <a:gd name="connsiteX153" fmla="*/ 336607 w 17974814"/>
              <a:gd name="connsiteY153" fmla="*/ 22482062 h 23703714"/>
              <a:gd name="connsiteX154" fmla="*/ 509512 w 17974814"/>
              <a:gd name="connsiteY154" fmla="*/ 22349057 h 23703714"/>
              <a:gd name="connsiteX155" fmla="*/ 559388 w 17974814"/>
              <a:gd name="connsiteY155" fmla="*/ 22385634 h 23703714"/>
              <a:gd name="connsiteX156" fmla="*/ 399784 w 17974814"/>
              <a:gd name="connsiteY156" fmla="*/ 22548564 h 23703714"/>
              <a:gd name="connsiteX157" fmla="*/ 190304 w 17974814"/>
              <a:gd name="connsiteY157" fmla="*/ 22837847 h 23703714"/>
              <a:gd name="connsiteX158" fmla="*/ 113826 w 17974814"/>
              <a:gd name="connsiteY158" fmla="*/ 23602618 h 23703714"/>
              <a:gd name="connsiteX159" fmla="*/ 3748 w 17974814"/>
              <a:gd name="connsiteY159" fmla="*/ 23608041 h 23703714"/>
              <a:gd name="connsiteX160" fmla="*/ 23698 w 17974814"/>
              <a:gd name="connsiteY160" fmla="*/ 3314311 h 23703714"/>
              <a:gd name="connsiteX161" fmla="*/ 71825 w 17974814"/>
              <a:gd name="connsiteY161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926387 w 17974814"/>
              <a:gd name="connsiteY18" fmla="*/ 13802 h 23703714"/>
              <a:gd name="connsiteX19" fmla="*/ 2290941 w 17974814"/>
              <a:gd name="connsiteY19" fmla="*/ 26167 h 23703714"/>
              <a:gd name="connsiteX20" fmla="*/ 2424890 w 17974814"/>
              <a:gd name="connsiteY20" fmla="*/ 37330 h 23703714"/>
              <a:gd name="connsiteX21" fmla="*/ 2563962 w 17974814"/>
              <a:gd name="connsiteY21" fmla="*/ 521887 h 23703714"/>
              <a:gd name="connsiteX22" fmla="*/ 2783916 w 17974814"/>
              <a:gd name="connsiteY22" fmla="*/ 421425 h 23703714"/>
              <a:gd name="connsiteX23" fmla="*/ 2874496 w 17974814"/>
              <a:gd name="connsiteY23" fmla="*/ 247035 h 23703714"/>
              <a:gd name="connsiteX24" fmla="*/ 3015947 w 17974814"/>
              <a:gd name="connsiteY24" fmla="*/ 200740 h 23703714"/>
              <a:gd name="connsiteX25" fmla="*/ 3210649 w 17974814"/>
              <a:gd name="connsiteY25" fmla="*/ 214647 h 23703714"/>
              <a:gd name="connsiteX26" fmla="*/ 3294092 w 17974814"/>
              <a:gd name="connsiteY26" fmla="*/ 357196 h 23703714"/>
              <a:gd name="connsiteX27" fmla="*/ 3412303 w 17974814"/>
              <a:gd name="connsiteY27" fmla="*/ 305044 h 23703714"/>
              <a:gd name="connsiteX28" fmla="*/ 3631342 w 17974814"/>
              <a:gd name="connsiteY28" fmla="*/ 165972 h 23703714"/>
              <a:gd name="connsiteX29" fmla="*/ 3725216 w 17974814"/>
              <a:gd name="connsiteY29" fmla="*/ 54714 h 23703714"/>
              <a:gd name="connsiteX30" fmla="*/ 3870876 w 17974814"/>
              <a:gd name="connsiteY30" fmla="*/ 0 h 23703714"/>
              <a:gd name="connsiteX31" fmla="*/ 17974814 w 17974814"/>
              <a:gd name="connsiteY31" fmla="*/ 41721 h 23703714"/>
              <a:gd name="connsiteX32" fmla="*/ 17951687 w 17974814"/>
              <a:gd name="connsiteY32" fmla="*/ 23612990 h 23703714"/>
              <a:gd name="connsiteX33" fmla="*/ 12214658 w 17974814"/>
              <a:gd name="connsiteY33" fmla="*/ 23672994 h 23703714"/>
              <a:gd name="connsiteX34" fmla="*/ 11511565 w 17974814"/>
              <a:gd name="connsiteY34" fmla="*/ 23664268 h 23703714"/>
              <a:gd name="connsiteX35" fmla="*/ 11092751 w 17974814"/>
              <a:gd name="connsiteY35" fmla="*/ 23238606 h 23703714"/>
              <a:gd name="connsiteX36" fmla="*/ 10611488 w 17974814"/>
              <a:gd name="connsiteY36" fmla="*/ 22853595 h 23703714"/>
              <a:gd name="connsiteX37" fmla="*/ 10178351 w 17974814"/>
              <a:gd name="connsiteY37" fmla="*/ 22564837 h 23703714"/>
              <a:gd name="connsiteX38" fmla="*/ 9793340 w 17974814"/>
              <a:gd name="connsiteY38" fmla="*/ 22516711 h 23703714"/>
              <a:gd name="connsiteX39" fmla="*/ 9600835 w 17974814"/>
              <a:gd name="connsiteY39" fmla="*/ 22276079 h 23703714"/>
              <a:gd name="connsiteX40" fmla="*/ 9436681 w 17974814"/>
              <a:gd name="connsiteY40" fmla="*/ 22078674 h 23703714"/>
              <a:gd name="connsiteX41" fmla="*/ 9194650 w 17974814"/>
              <a:gd name="connsiteY41" fmla="*/ 22096350 h 23703714"/>
              <a:gd name="connsiteX42" fmla="*/ 8948417 w 17974814"/>
              <a:gd name="connsiteY42" fmla="*/ 21975596 h 23703714"/>
              <a:gd name="connsiteX43" fmla="*/ 8895566 w 17974814"/>
              <a:gd name="connsiteY43" fmla="*/ 21691914 h 23703714"/>
              <a:gd name="connsiteX44" fmla="*/ 8626059 w 17974814"/>
              <a:gd name="connsiteY44" fmla="*/ 21557686 h 23703714"/>
              <a:gd name="connsiteX45" fmla="*/ 8745763 w 17974814"/>
              <a:gd name="connsiteY45" fmla="*/ 21494509 h 23703714"/>
              <a:gd name="connsiteX46" fmla="*/ 8709187 w 17974814"/>
              <a:gd name="connsiteY46" fmla="*/ 21441308 h 23703714"/>
              <a:gd name="connsiteX47" fmla="*/ 8546257 w 17974814"/>
              <a:gd name="connsiteY47" fmla="*/ 21437982 h 23703714"/>
              <a:gd name="connsiteX48" fmla="*/ 8477305 w 17974814"/>
              <a:gd name="connsiteY48" fmla="*/ 21529334 h 23703714"/>
              <a:gd name="connsiteX49" fmla="*/ 8080569 w 17974814"/>
              <a:gd name="connsiteY49" fmla="*/ 21529334 h 23703714"/>
              <a:gd name="connsiteX50" fmla="*/ 8064119 w 17974814"/>
              <a:gd name="connsiteY50" fmla="*/ 21467908 h 23703714"/>
              <a:gd name="connsiteX51" fmla="*/ 8228623 w 17974814"/>
              <a:gd name="connsiteY51" fmla="*/ 21308479 h 23703714"/>
              <a:gd name="connsiteX52" fmla="*/ 8480454 w 17974814"/>
              <a:gd name="connsiteY52" fmla="*/ 21313552 h 23703714"/>
              <a:gd name="connsiteX53" fmla="*/ 8513006 w 17974814"/>
              <a:gd name="connsiteY53" fmla="*/ 21211876 h 23703714"/>
              <a:gd name="connsiteX54" fmla="*/ 8299850 w 17974814"/>
              <a:gd name="connsiteY54" fmla="*/ 21174249 h 23703714"/>
              <a:gd name="connsiteX55" fmla="*/ 8340102 w 17974814"/>
              <a:gd name="connsiteY55" fmla="*/ 21068897 h 23703714"/>
              <a:gd name="connsiteX56" fmla="*/ 8542056 w 17974814"/>
              <a:gd name="connsiteY56" fmla="*/ 21068022 h 23703714"/>
              <a:gd name="connsiteX57" fmla="*/ 8689236 w 17974814"/>
              <a:gd name="connsiteY57" fmla="*/ 21122099 h 23703714"/>
              <a:gd name="connsiteX58" fmla="*/ 8848840 w 17974814"/>
              <a:gd name="connsiteY58" fmla="*/ 21248452 h 23703714"/>
              <a:gd name="connsiteX59" fmla="*/ 9059895 w 17974814"/>
              <a:gd name="connsiteY59" fmla="*/ 21003092 h 23703714"/>
              <a:gd name="connsiteX60" fmla="*/ 9059545 w 17974814"/>
              <a:gd name="connsiteY60" fmla="*/ 20688611 h 23703714"/>
              <a:gd name="connsiteX61" fmla="*/ 9340954 w 17974814"/>
              <a:gd name="connsiteY61" fmla="*/ 20357328 h 23703714"/>
              <a:gd name="connsiteX62" fmla="*/ 9347604 w 17974814"/>
              <a:gd name="connsiteY62" fmla="*/ 20141197 h 23703714"/>
              <a:gd name="connsiteX63" fmla="*/ 9395030 w 17974814"/>
              <a:gd name="connsiteY63" fmla="*/ 20066994 h 23703714"/>
              <a:gd name="connsiteX64" fmla="*/ 9480608 w 17974814"/>
              <a:gd name="connsiteY64" fmla="*/ 20171123 h 23703714"/>
              <a:gd name="connsiteX65" fmla="*/ 9500558 w 17974814"/>
              <a:gd name="connsiteY65" fmla="*/ 20417180 h 23703714"/>
              <a:gd name="connsiteX66" fmla="*/ 9564084 w 17974814"/>
              <a:gd name="connsiteY66" fmla="*/ 20507132 h 23703714"/>
              <a:gd name="connsiteX67" fmla="*/ 9616937 w 17974814"/>
              <a:gd name="connsiteY67" fmla="*/ 20403879 h 23703714"/>
              <a:gd name="connsiteX68" fmla="*/ 9636887 w 17974814"/>
              <a:gd name="connsiteY68" fmla="*/ 20184423 h 23703714"/>
              <a:gd name="connsiteX69" fmla="*/ 9549384 w 17974814"/>
              <a:gd name="connsiteY69" fmla="*/ 19896364 h 23703714"/>
              <a:gd name="connsiteX70" fmla="*/ 9636887 w 17974814"/>
              <a:gd name="connsiteY70" fmla="*/ 19908441 h 23703714"/>
              <a:gd name="connsiteX71" fmla="*/ 9897818 w 17974814"/>
              <a:gd name="connsiteY71" fmla="*/ 20032342 h 23703714"/>
              <a:gd name="connsiteX72" fmla="*/ 9829742 w 17974814"/>
              <a:gd name="connsiteY72" fmla="*/ 19871865 h 23703714"/>
              <a:gd name="connsiteX73" fmla="*/ 9720014 w 17974814"/>
              <a:gd name="connsiteY73" fmla="*/ 19782087 h 23703714"/>
              <a:gd name="connsiteX74" fmla="*/ 9629011 w 17974814"/>
              <a:gd name="connsiteY74" fmla="*/ 19848415 h 23703714"/>
              <a:gd name="connsiteX75" fmla="*/ 9497233 w 17974814"/>
              <a:gd name="connsiteY75" fmla="*/ 19715585 h 23703714"/>
              <a:gd name="connsiteX76" fmla="*/ 9270776 w 17974814"/>
              <a:gd name="connsiteY76" fmla="*/ 19626158 h 23703714"/>
              <a:gd name="connsiteX77" fmla="*/ 9141449 w 17974814"/>
              <a:gd name="connsiteY77" fmla="*/ 19469529 h 23703714"/>
              <a:gd name="connsiteX78" fmla="*/ 9008445 w 17974814"/>
              <a:gd name="connsiteY78" fmla="*/ 19339850 h 23703714"/>
              <a:gd name="connsiteX79" fmla="*/ 8986743 w 17974814"/>
              <a:gd name="connsiteY79" fmla="*/ 19235721 h 23703714"/>
              <a:gd name="connsiteX80" fmla="*/ 9121498 w 17974814"/>
              <a:gd name="connsiteY80" fmla="*/ 19210172 h 23703714"/>
              <a:gd name="connsiteX81" fmla="*/ 9344279 w 17974814"/>
              <a:gd name="connsiteY81" fmla="*/ 19296624 h 23703714"/>
              <a:gd name="connsiteX82" fmla="*/ 9370880 w 17974814"/>
              <a:gd name="connsiteY82" fmla="*/ 19200196 h 23703714"/>
              <a:gd name="connsiteX83" fmla="*/ 9521033 w 17974814"/>
              <a:gd name="connsiteY83" fmla="*/ 19111292 h 23703714"/>
              <a:gd name="connsiteX84" fmla="*/ 9755014 w 17974814"/>
              <a:gd name="connsiteY84" fmla="*/ 19267395 h 23703714"/>
              <a:gd name="connsiteX85" fmla="*/ 9833067 w 17974814"/>
              <a:gd name="connsiteY85" fmla="*/ 19166945 h 23703714"/>
              <a:gd name="connsiteX86" fmla="*/ 9700064 w 17974814"/>
              <a:gd name="connsiteY86" fmla="*/ 19120395 h 23703714"/>
              <a:gd name="connsiteX87" fmla="*/ 9730339 w 17974814"/>
              <a:gd name="connsiteY87" fmla="*/ 18918788 h 23703714"/>
              <a:gd name="connsiteX88" fmla="*/ 10387482 w 17974814"/>
              <a:gd name="connsiteY88" fmla="*/ 18636505 h 23703714"/>
              <a:gd name="connsiteX89" fmla="*/ 10606588 w 17974814"/>
              <a:gd name="connsiteY89" fmla="*/ 18351423 h 23703714"/>
              <a:gd name="connsiteX90" fmla="*/ 10187101 w 17974814"/>
              <a:gd name="connsiteY90" fmla="*/ 18380998 h 23703714"/>
              <a:gd name="connsiteX91" fmla="*/ 9816442 w 17974814"/>
              <a:gd name="connsiteY91" fmla="*/ 18571754 h 23703714"/>
              <a:gd name="connsiteX92" fmla="*/ 9192550 w 17974814"/>
              <a:gd name="connsiteY92" fmla="*/ 18640005 h 23703714"/>
              <a:gd name="connsiteX93" fmla="*/ 9074947 w 17974814"/>
              <a:gd name="connsiteY93" fmla="*/ 18711408 h 23703714"/>
              <a:gd name="connsiteX94" fmla="*/ 8868791 w 17974814"/>
              <a:gd name="connsiteY94" fmla="*/ 18654881 h 23703714"/>
              <a:gd name="connsiteX95" fmla="*/ 8688010 w 17974814"/>
              <a:gd name="connsiteY95" fmla="*/ 18822536 h 23703714"/>
              <a:gd name="connsiteX96" fmla="*/ 8540306 w 17974814"/>
              <a:gd name="connsiteY96" fmla="*/ 18986864 h 23703714"/>
              <a:gd name="connsiteX97" fmla="*/ 8406077 w 17974814"/>
              <a:gd name="connsiteY97" fmla="*/ 18923688 h 23703714"/>
              <a:gd name="connsiteX98" fmla="*/ 8269924 w 17974814"/>
              <a:gd name="connsiteY98" fmla="*/ 19117942 h 23703714"/>
              <a:gd name="connsiteX99" fmla="*/ 8072518 w 17974814"/>
              <a:gd name="connsiteY99" fmla="*/ 19136145 h 23703714"/>
              <a:gd name="connsiteX100" fmla="*/ 7703958 w 17974814"/>
              <a:gd name="connsiteY100" fmla="*/ 19388500 h 23703714"/>
              <a:gd name="connsiteX101" fmla="*/ 7450551 w 17974814"/>
              <a:gd name="connsiteY101" fmla="*/ 19321999 h 23703714"/>
              <a:gd name="connsiteX102" fmla="*/ 7145167 w 17974814"/>
              <a:gd name="connsiteY102" fmla="*/ 19490879 h 23703714"/>
              <a:gd name="connsiteX103" fmla="*/ 6783959 w 17974814"/>
              <a:gd name="connsiteY103" fmla="*/ 20054744 h 23703714"/>
              <a:gd name="connsiteX104" fmla="*/ 6508851 w 17974814"/>
              <a:gd name="connsiteY104" fmla="*/ 20140146 h 23703714"/>
              <a:gd name="connsiteX105" fmla="*/ 6621030 w 17974814"/>
              <a:gd name="connsiteY105" fmla="*/ 20041444 h 23703714"/>
              <a:gd name="connsiteX106" fmla="*/ 6792883 w 17974814"/>
              <a:gd name="connsiteY106" fmla="*/ 19727310 h 23703714"/>
              <a:gd name="connsiteX107" fmla="*/ 6680881 w 17974814"/>
              <a:gd name="connsiteY107" fmla="*/ 19715585 h 23703714"/>
              <a:gd name="connsiteX108" fmla="*/ 6525826 w 17974814"/>
              <a:gd name="connsiteY108" fmla="*/ 19950967 h 23703714"/>
              <a:gd name="connsiteX109" fmla="*/ 6192093 w 17974814"/>
              <a:gd name="connsiteY109" fmla="*/ 20054745 h 23703714"/>
              <a:gd name="connsiteX110" fmla="*/ 6153941 w 17974814"/>
              <a:gd name="connsiteY110" fmla="*/ 20155195 h 23703714"/>
              <a:gd name="connsiteX111" fmla="*/ 6129265 w 17974814"/>
              <a:gd name="connsiteY111" fmla="*/ 20345951 h 23703714"/>
              <a:gd name="connsiteX112" fmla="*/ 6009213 w 17974814"/>
              <a:gd name="connsiteY112" fmla="*/ 20400554 h 23703714"/>
              <a:gd name="connsiteX113" fmla="*/ 5896160 w 17974814"/>
              <a:gd name="connsiteY113" fmla="*/ 20337377 h 23703714"/>
              <a:gd name="connsiteX114" fmla="*/ 5989262 w 17974814"/>
              <a:gd name="connsiteY114" fmla="*/ 20204374 h 23703714"/>
              <a:gd name="connsiteX115" fmla="*/ 5971586 w 17974814"/>
              <a:gd name="connsiteY115" fmla="*/ 20148544 h 23703714"/>
              <a:gd name="connsiteX116" fmla="*/ 5826333 w 17974814"/>
              <a:gd name="connsiteY116" fmla="*/ 20181098 h 23703714"/>
              <a:gd name="connsiteX117" fmla="*/ 5684403 w 17974814"/>
              <a:gd name="connsiteY117" fmla="*/ 20035667 h 23703714"/>
              <a:gd name="connsiteX118" fmla="*/ 5633478 w 17974814"/>
              <a:gd name="connsiteY118" fmla="*/ 20074695 h 23703714"/>
              <a:gd name="connsiteX119" fmla="*/ 5614576 w 17974814"/>
              <a:gd name="connsiteY119" fmla="*/ 20180223 h 23703714"/>
              <a:gd name="connsiteX120" fmla="*/ 5155014 w 17974814"/>
              <a:gd name="connsiteY120" fmla="*/ 20108819 h 23703714"/>
              <a:gd name="connsiteX121" fmla="*/ 5028835 w 17974814"/>
              <a:gd name="connsiteY121" fmla="*/ 20336151 h 23703714"/>
              <a:gd name="connsiteX122" fmla="*/ 4938534 w 17974814"/>
              <a:gd name="connsiteY122" fmla="*/ 20317427 h 23703714"/>
              <a:gd name="connsiteX123" fmla="*/ 4801679 w 17974814"/>
              <a:gd name="connsiteY123" fmla="*/ 20251449 h 23703714"/>
              <a:gd name="connsiteX124" fmla="*/ 4305890 w 17974814"/>
              <a:gd name="connsiteY124" fmla="*/ 20294675 h 23703714"/>
              <a:gd name="connsiteX125" fmla="*/ 3930680 w 17974814"/>
              <a:gd name="connsiteY125" fmla="*/ 20316376 h 23703714"/>
              <a:gd name="connsiteX126" fmla="*/ 3581897 w 17974814"/>
              <a:gd name="connsiteY126" fmla="*/ 20078020 h 23703714"/>
              <a:gd name="connsiteX127" fmla="*/ 3264612 w 17974814"/>
              <a:gd name="connsiteY127" fmla="*/ 20038992 h 23703714"/>
              <a:gd name="connsiteX128" fmla="*/ 3525194 w 17974814"/>
              <a:gd name="connsiteY128" fmla="*/ 19911240 h 23703714"/>
              <a:gd name="connsiteX129" fmla="*/ 3232762 w 17974814"/>
              <a:gd name="connsiteY129" fmla="*/ 19785412 h 23703714"/>
              <a:gd name="connsiteX130" fmla="*/ 3092057 w 17974814"/>
              <a:gd name="connsiteY130" fmla="*/ 19707010 h 23703714"/>
              <a:gd name="connsiteX131" fmla="*/ 3324463 w 17974814"/>
              <a:gd name="connsiteY131" fmla="*/ 19644007 h 23703714"/>
              <a:gd name="connsiteX132" fmla="*/ 3548646 w 17974814"/>
              <a:gd name="connsiteY132" fmla="*/ 19815338 h 23703714"/>
              <a:gd name="connsiteX133" fmla="*/ 3739400 w 17974814"/>
              <a:gd name="connsiteY133" fmla="*/ 19793463 h 23703714"/>
              <a:gd name="connsiteX134" fmla="*/ 3900405 w 17974814"/>
              <a:gd name="connsiteY134" fmla="*/ 19690559 h 23703714"/>
              <a:gd name="connsiteX135" fmla="*/ 3523794 w 17974814"/>
              <a:gd name="connsiteY135" fmla="*/ 19581006 h 23703714"/>
              <a:gd name="connsiteX136" fmla="*/ 2743623 w 17974814"/>
              <a:gd name="connsiteY136" fmla="*/ 19559481 h 23703714"/>
              <a:gd name="connsiteX137" fmla="*/ 2355287 w 17974814"/>
              <a:gd name="connsiteY137" fmla="*/ 19794513 h 23703714"/>
              <a:gd name="connsiteX138" fmla="*/ 2116055 w 17974814"/>
              <a:gd name="connsiteY138" fmla="*/ 20213298 h 23703714"/>
              <a:gd name="connsiteX139" fmla="*/ 1835698 w 17974814"/>
              <a:gd name="connsiteY139" fmla="*/ 20007493 h 23703714"/>
              <a:gd name="connsiteX140" fmla="*/ 2000202 w 17974814"/>
              <a:gd name="connsiteY140" fmla="*/ 20390753 h 23703714"/>
              <a:gd name="connsiteX141" fmla="*/ 1440887 w 17974814"/>
              <a:gd name="connsiteY141" fmla="*/ 20960042 h 23703714"/>
              <a:gd name="connsiteX142" fmla="*/ 1245056 w 17974814"/>
              <a:gd name="connsiteY142" fmla="*/ 21218876 h 23703714"/>
              <a:gd name="connsiteX143" fmla="*/ 1304733 w 17974814"/>
              <a:gd name="connsiteY143" fmla="*/ 21416281 h 23703714"/>
              <a:gd name="connsiteX144" fmla="*/ 1228430 w 17974814"/>
              <a:gd name="connsiteY144" fmla="*/ 21577284 h 23703714"/>
              <a:gd name="connsiteX145" fmla="*/ 1251532 w 17974814"/>
              <a:gd name="connsiteY145" fmla="*/ 21952320 h 23703714"/>
              <a:gd name="connsiteX146" fmla="*/ 889972 w 17974814"/>
              <a:gd name="connsiteY146" fmla="*/ 22179827 h 23703714"/>
              <a:gd name="connsiteX147" fmla="*/ 572689 w 17974814"/>
              <a:gd name="connsiteY147" fmla="*/ 22272580 h 23703714"/>
              <a:gd name="connsiteX148" fmla="*/ 556064 w 17974814"/>
              <a:gd name="connsiteY148" fmla="*/ 21883545 h 23703714"/>
              <a:gd name="connsiteX149" fmla="*/ 479587 w 17974814"/>
              <a:gd name="connsiteY149" fmla="*/ 21823693 h 23703714"/>
              <a:gd name="connsiteX150" fmla="*/ 452985 w 17974814"/>
              <a:gd name="connsiteY150" fmla="*/ 22192778 h 23703714"/>
              <a:gd name="connsiteX151" fmla="*/ 284105 w 17974814"/>
              <a:gd name="connsiteY151" fmla="*/ 22469985 h 23703714"/>
              <a:gd name="connsiteX152" fmla="*/ 336607 w 17974814"/>
              <a:gd name="connsiteY152" fmla="*/ 22482062 h 23703714"/>
              <a:gd name="connsiteX153" fmla="*/ 509512 w 17974814"/>
              <a:gd name="connsiteY153" fmla="*/ 22349057 h 23703714"/>
              <a:gd name="connsiteX154" fmla="*/ 559388 w 17974814"/>
              <a:gd name="connsiteY154" fmla="*/ 22385634 h 23703714"/>
              <a:gd name="connsiteX155" fmla="*/ 399784 w 17974814"/>
              <a:gd name="connsiteY155" fmla="*/ 22548564 h 23703714"/>
              <a:gd name="connsiteX156" fmla="*/ 190304 w 17974814"/>
              <a:gd name="connsiteY156" fmla="*/ 22837847 h 23703714"/>
              <a:gd name="connsiteX157" fmla="*/ 113826 w 17974814"/>
              <a:gd name="connsiteY157" fmla="*/ 23602618 h 23703714"/>
              <a:gd name="connsiteX158" fmla="*/ 3748 w 17974814"/>
              <a:gd name="connsiteY158" fmla="*/ 23608041 h 23703714"/>
              <a:gd name="connsiteX159" fmla="*/ 23698 w 17974814"/>
              <a:gd name="connsiteY159" fmla="*/ 3314311 h 23703714"/>
              <a:gd name="connsiteX160" fmla="*/ 71825 w 17974814"/>
              <a:gd name="connsiteY160" fmla="*/ 3362437 h 23703714"/>
              <a:gd name="connsiteX0" fmla="*/ 120096 w 18023085"/>
              <a:gd name="connsiteY0" fmla="*/ 3362437 h 23703714"/>
              <a:gd name="connsiteX1" fmla="*/ 480768 w 18023085"/>
              <a:gd name="connsiteY1" fmla="*/ 3557870 h 23703714"/>
              <a:gd name="connsiteX2" fmla="*/ 401899 w 18023085"/>
              <a:gd name="connsiteY2" fmla="*/ 3249349 h 23703714"/>
              <a:gd name="connsiteX3" fmla="*/ 216348 w 18023085"/>
              <a:gd name="connsiteY3" fmla="*/ 3060321 h 23703714"/>
              <a:gd name="connsiteX4" fmla="*/ 84596 w 18023085"/>
              <a:gd name="connsiteY4" fmla="*/ 2999569 h 23703714"/>
              <a:gd name="connsiteX5" fmla="*/ 115887 w 18023085"/>
              <a:gd name="connsiteY5" fmla="*/ 2829205 h 23703714"/>
              <a:gd name="connsiteX6" fmla="*/ 168222 w 18023085"/>
              <a:gd name="connsiteY6" fmla="*/ 2784921 h 23703714"/>
              <a:gd name="connsiteX7" fmla="*/ 237575 w 18023085"/>
              <a:gd name="connsiteY7" fmla="*/ 2690133 h 23703714"/>
              <a:gd name="connsiteX8" fmla="*/ 253495 w 18023085"/>
              <a:gd name="connsiteY8" fmla="*/ 2547767 h 23703714"/>
              <a:gd name="connsiteX9" fmla="*/ 220191 w 18023085"/>
              <a:gd name="connsiteY9" fmla="*/ 2387651 h 23703714"/>
              <a:gd name="connsiteX10" fmla="*/ 241052 w 18023085"/>
              <a:gd name="connsiteY10" fmla="*/ 2238148 h 23703714"/>
              <a:gd name="connsiteX11" fmla="*/ 243065 w 18023085"/>
              <a:gd name="connsiteY11" fmla="*/ 2097795 h 23703714"/>
              <a:gd name="connsiteX12" fmla="*/ 147178 w 18023085"/>
              <a:gd name="connsiteY12" fmla="*/ 2001725 h 23703714"/>
              <a:gd name="connsiteX13" fmla="*/ 71969 w 18023085"/>
              <a:gd name="connsiteY13" fmla="*/ 1966774 h 23703714"/>
              <a:gd name="connsiteX14" fmla="*/ 85876 w 18023085"/>
              <a:gd name="connsiteY14" fmla="*/ 1236828 h 23703714"/>
              <a:gd name="connsiteX15" fmla="*/ 115887 w 18023085"/>
              <a:gd name="connsiteY15" fmla="*/ 1226397 h 23703714"/>
              <a:gd name="connsiteX16" fmla="*/ 1562055 w 18023085"/>
              <a:gd name="connsiteY16" fmla="*/ 611735 h 23703714"/>
              <a:gd name="connsiteX17" fmla="*/ 974658 w 18023085"/>
              <a:gd name="connsiteY17" fmla="*/ 13802 h 23703714"/>
              <a:gd name="connsiteX18" fmla="*/ 2339212 w 18023085"/>
              <a:gd name="connsiteY18" fmla="*/ 26167 h 23703714"/>
              <a:gd name="connsiteX19" fmla="*/ 2473161 w 18023085"/>
              <a:gd name="connsiteY19" fmla="*/ 37330 h 23703714"/>
              <a:gd name="connsiteX20" fmla="*/ 2612233 w 18023085"/>
              <a:gd name="connsiteY20" fmla="*/ 521887 h 23703714"/>
              <a:gd name="connsiteX21" fmla="*/ 2832187 w 18023085"/>
              <a:gd name="connsiteY21" fmla="*/ 421425 h 23703714"/>
              <a:gd name="connsiteX22" fmla="*/ 2922767 w 18023085"/>
              <a:gd name="connsiteY22" fmla="*/ 247035 h 23703714"/>
              <a:gd name="connsiteX23" fmla="*/ 3064218 w 18023085"/>
              <a:gd name="connsiteY23" fmla="*/ 200740 h 23703714"/>
              <a:gd name="connsiteX24" fmla="*/ 3258920 w 18023085"/>
              <a:gd name="connsiteY24" fmla="*/ 214647 h 23703714"/>
              <a:gd name="connsiteX25" fmla="*/ 3342363 w 18023085"/>
              <a:gd name="connsiteY25" fmla="*/ 357196 h 23703714"/>
              <a:gd name="connsiteX26" fmla="*/ 3460574 w 18023085"/>
              <a:gd name="connsiteY26" fmla="*/ 305044 h 23703714"/>
              <a:gd name="connsiteX27" fmla="*/ 3679613 w 18023085"/>
              <a:gd name="connsiteY27" fmla="*/ 165972 h 23703714"/>
              <a:gd name="connsiteX28" fmla="*/ 3773487 w 18023085"/>
              <a:gd name="connsiteY28" fmla="*/ 54714 h 23703714"/>
              <a:gd name="connsiteX29" fmla="*/ 3919147 w 18023085"/>
              <a:gd name="connsiteY29" fmla="*/ 0 h 23703714"/>
              <a:gd name="connsiteX30" fmla="*/ 18023085 w 18023085"/>
              <a:gd name="connsiteY30" fmla="*/ 41721 h 23703714"/>
              <a:gd name="connsiteX31" fmla="*/ 17999958 w 18023085"/>
              <a:gd name="connsiteY31" fmla="*/ 23612990 h 23703714"/>
              <a:gd name="connsiteX32" fmla="*/ 12262929 w 18023085"/>
              <a:gd name="connsiteY32" fmla="*/ 23672994 h 23703714"/>
              <a:gd name="connsiteX33" fmla="*/ 11559836 w 18023085"/>
              <a:gd name="connsiteY33" fmla="*/ 23664268 h 23703714"/>
              <a:gd name="connsiteX34" fmla="*/ 11141022 w 18023085"/>
              <a:gd name="connsiteY34" fmla="*/ 23238606 h 23703714"/>
              <a:gd name="connsiteX35" fmla="*/ 10659759 w 18023085"/>
              <a:gd name="connsiteY35" fmla="*/ 22853595 h 23703714"/>
              <a:gd name="connsiteX36" fmla="*/ 10226622 w 18023085"/>
              <a:gd name="connsiteY36" fmla="*/ 22564837 h 23703714"/>
              <a:gd name="connsiteX37" fmla="*/ 9841611 w 18023085"/>
              <a:gd name="connsiteY37" fmla="*/ 22516711 h 23703714"/>
              <a:gd name="connsiteX38" fmla="*/ 9649106 w 18023085"/>
              <a:gd name="connsiteY38" fmla="*/ 22276079 h 23703714"/>
              <a:gd name="connsiteX39" fmla="*/ 9484952 w 18023085"/>
              <a:gd name="connsiteY39" fmla="*/ 22078674 h 23703714"/>
              <a:gd name="connsiteX40" fmla="*/ 9242921 w 18023085"/>
              <a:gd name="connsiteY40" fmla="*/ 22096350 h 23703714"/>
              <a:gd name="connsiteX41" fmla="*/ 8996688 w 18023085"/>
              <a:gd name="connsiteY41" fmla="*/ 21975596 h 23703714"/>
              <a:gd name="connsiteX42" fmla="*/ 8943837 w 18023085"/>
              <a:gd name="connsiteY42" fmla="*/ 21691914 h 23703714"/>
              <a:gd name="connsiteX43" fmla="*/ 8674330 w 18023085"/>
              <a:gd name="connsiteY43" fmla="*/ 21557686 h 23703714"/>
              <a:gd name="connsiteX44" fmla="*/ 8794034 w 18023085"/>
              <a:gd name="connsiteY44" fmla="*/ 21494509 h 23703714"/>
              <a:gd name="connsiteX45" fmla="*/ 8757458 w 18023085"/>
              <a:gd name="connsiteY45" fmla="*/ 21441308 h 23703714"/>
              <a:gd name="connsiteX46" fmla="*/ 8594528 w 18023085"/>
              <a:gd name="connsiteY46" fmla="*/ 21437982 h 23703714"/>
              <a:gd name="connsiteX47" fmla="*/ 8525576 w 18023085"/>
              <a:gd name="connsiteY47" fmla="*/ 21529334 h 23703714"/>
              <a:gd name="connsiteX48" fmla="*/ 8128840 w 18023085"/>
              <a:gd name="connsiteY48" fmla="*/ 21529334 h 23703714"/>
              <a:gd name="connsiteX49" fmla="*/ 8112390 w 18023085"/>
              <a:gd name="connsiteY49" fmla="*/ 21467908 h 23703714"/>
              <a:gd name="connsiteX50" fmla="*/ 8276894 w 18023085"/>
              <a:gd name="connsiteY50" fmla="*/ 21308479 h 23703714"/>
              <a:gd name="connsiteX51" fmla="*/ 8528725 w 18023085"/>
              <a:gd name="connsiteY51" fmla="*/ 21313552 h 23703714"/>
              <a:gd name="connsiteX52" fmla="*/ 8561277 w 18023085"/>
              <a:gd name="connsiteY52" fmla="*/ 21211876 h 23703714"/>
              <a:gd name="connsiteX53" fmla="*/ 8348121 w 18023085"/>
              <a:gd name="connsiteY53" fmla="*/ 21174249 h 23703714"/>
              <a:gd name="connsiteX54" fmla="*/ 8388373 w 18023085"/>
              <a:gd name="connsiteY54" fmla="*/ 21068897 h 23703714"/>
              <a:gd name="connsiteX55" fmla="*/ 8590327 w 18023085"/>
              <a:gd name="connsiteY55" fmla="*/ 21068022 h 23703714"/>
              <a:gd name="connsiteX56" fmla="*/ 8737507 w 18023085"/>
              <a:gd name="connsiteY56" fmla="*/ 21122099 h 23703714"/>
              <a:gd name="connsiteX57" fmla="*/ 8897111 w 18023085"/>
              <a:gd name="connsiteY57" fmla="*/ 21248452 h 23703714"/>
              <a:gd name="connsiteX58" fmla="*/ 9108166 w 18023085"/>
              <a:gd name="connsiteY58" fmla="*/ 21003092 h 23703714"/>
              <a:gd name="connsiteX59" fmla="*/ 9107816 w 18023085"/>
              <a:gd name="connsiteY59" fmla="*/ 20688611 h 23703714"/>
              <a:gd name="connsiteX60" fmla="*/ 9389225 w 18023085"/>
              <a:gd name="connsiteY60" fmla="*/ 20357328 h 23703714"/>
              <a:gd name="connsiteX61" fmla="*/ 9395875 w 18023085"/>
              <a:gd name="connsiteY61" fmla="*/ 20141197 h 23703714"/>
              <a:gd name="connsiteX62" fmla="*/ 9443301 w 18023085"/>
              <a:gd name="connsiteY62" fmla="*/ 20066994 h 23703714"/>
              <a:gd name="connsiteX63" fmla="*/ 9528879 w 18023085"/>
              <a:gd name="connsiteY63" fmla="*/ 20171123 h 23703714"/>
              <a:gd name="connsiteX64" fmla="*/ 9548829 w 18023085"/>
              <a:gd name="connsiteY64" fmla="*/ 20417180 h 23703714"/>
              <a:gd name="connsiteX65" fmla="*/ 9612355 w 18023085"/>
              <a:gd name="connsiteY65" fmla="*/ 20507132 h 23703714"/>
              <a:gd name="connsiteX66" fmla="*/ 9665208 w 18023085"/>
              <a:gd name="connsiteY66" fmla="*/ 20403879 h 23703714"/>
              <a:gd name="connsiteX67" fmla="*/ 9685158 w 18023085"/>
              <a:gd name="connsiteY67" fmla="*/ 20184423 h 23703714"/>
              <a:gd name="connsiteX68" fmla="*/ 9597655 w 18023085"/>
              <a:gd name="connsiteY68" fmla="*/ 19896364 h 23703714"/>
              <a:gd name="connsiteX69" fmla="*/ 9685158 w 18023085"/>
              <a:gd name="connsiteY69" fmla="*/ 19908441 h 23703714"/>
              <a:gd name="connsiteX70" fmla="*/ 9946089 w 18023085"/>
              <a:gd name="connsiteY70" fmla="*/ 20032342 h 23703714"/>
              <a:gd name="connsiteX71" fmla="*/ 9878013 w 18023085"/>
              <a:gd name="connsiteY71" fmla="*/ 19871865 h 23703714"/>
              <a:gd name="connsiteX72" fmla="*/ 9768285 w 18023085"/>
              <a:gd name="connsiteY72" fmla="*/ 19782087 h 23703714"/>
              <a:gd name="connsiteX73" fmla="*/ 9677282 w 18023085"/>
              <a:gd name="connsiteY73" fmla="*/ 19848415 h 23703714"/>
              <a:gd name="connsiteX74" fmla="*/ 9545504 w 18023085"/>
              <a:gd name="connsiteY74" fmla="*/ 19715585 h 23703714"/>
              <a:gd name="connsiteX75" fmla="*/ 9319047 w 18023085"/>
              <a:gd name="connsiteY75" fmla="*/ 19626158 h 23703714"/>
              <a:gd name="connsiteX76" fmla="*/ 9189720 w 18023085"/>
              <a:gd name="connsiteY76" fmla="*/ 19469529 h 23703714"/>
              <a:gd name="connsiteX77" fmla="*/ 9056716 w 18023085"/>
              <a:gd name="connsiteY77" fmla="*/ 19339850 h 23703714"/>
              <a:gd name="connsiteX78" fmla="*/ 9035014 w 18023085"/>
              <a:gd name="connsiteY78" fmla="*/ 19235721 h 23703714"/>
              <a:gd name="connsiteX79" fmla="*/ 9169769 w 18023085"/>
              <a:gd name="connsiteY79" fmla="*/ 19210172 h 23703714"/>
              <a:gd name="connsiteX80" fmla="*/ 9392550 w 18023085"/>
              <a:gd name="connsiteY80" fmla="*/ 19296624 h 23703714"/>
              <a:gd name="connsiteX81" fmla="*/ 9419151 w 18023085"/>
              <a:gd name="connsiteY81" fmla="*/ 19200196 h 23703714"/>
              <a:gd name="connsiteX82" fmla="*/ 9569304 w 18023085"/>
              <a:gd name="connsiteY82" fmla="*/ 19111292 h 23703714"/>
              <a:gd name="connsiteX83" fmla="*/ 9803285 w 18023085"/>
              <a:gd name="connsiteY83" fmla="*/ 19267395 h 23703714"/>
              <a:gd name="connsiteX84" fmla="*/ 9881338 w 18023085"/>
              <a:gd name="connsiteY84" fmla="*/ 19166945 h 23703714"/>
              <a:gd name="connsiteX85" fmla="*/ 9748335 w 18023085"/>
              <a:gd name="connsiteY85" fmla="*/ 19120395 h 23703714"/>
              <a:gd name="connsiteX86" fmla="*/ 9778610 w 18023085"/>
              <a:gd name="connsiteY86" fmla="*/ 18918788 h 23703714"/>
              <a:gd name="connsiteX87" fmla="*/ 10435753 w 18023085"/>
              <a:gd name="connsiteY87" fmla="*/ 18636505 h 23703714"/>
              <a:gd name="connsiteX88" fmla="*/ 10654859 w 18023085"/>
              <a:gd name="connsiteY88" fmla="*/ 18351423 h 23703714"/>
              <a:gd name="connsiteX89" fmla="*/ 10235372 w 18023085"/>
              <a:gd name="connsiteY89" fmla="*/ 18380998 h 23703714"/>
              <a:gd name="connsiteX90" fmla="*/ 9864713 w 18023085"/>
              <a:gd name="connsiteY90" fmla="*/ 18571754 h 23703714"/>
              <a:gd name="connsiteX91" fmla="*/ 9240821 w 18023085"/>
              <a:gd name="connsiteY91" fmla="*/ 18640005 h 23703714"/>
              <a:gd name="connsiteX92" fmla="*/ 9123218 w 18023085"/>
              <a:gd name="connsiteY92" fmla="*/ 18711408 h 23703714"/>
              <a:gd name="connsiteX93" fmla="*/ 8917062 w 18023085"/>
              <a:gd name="connsiteY93" fmla="*/ 18654881 h 23703714"/>
              <a:gd name="connsiteX94" fmla="*/ 8736281 w 18023085"/>
              <a:gd name="connsiteY94" fmla="*/ 18822536 h 23703714"/>
              <a:gd name="connsiteX95" fmla="*/ 8588577 w 18023085"/>
              <a:gd name="connsiteY95" fmla="*/ 18986864 h 23703714"/>
              <a:gd name="connsiteX96" fmla="*/ 8454348 w 18023085"/>
              <a:gd name="connsiteY96" fmla="*/ 18923688 h 23703714"/>
              <a:gd name="connsiteX97" fmla="*/ 8318195 w 18023085"/>
              <a:gd name="connsiteY97" fmla="*/ 19117942 h 23703714"/>
              <a:gd name="connsiteX98" fmla="*/ 8120789 w 18023085"/>
              <a:gd name="connsiteY98" fmla="*/ 19136145 h 23703714"/>
              <a:gd name="connsiteX99" fmla="*/ 7752229 w 18023085"/>
              <a:gd name="connsiteY99" fmla="*/ 19388500 h 23703714"/>
              <a:gd name="connsiteX100" fmla="*/ 7498822 w 18023085"/>
              <a:gd name="connsiteY100" fmla="*/ 19321999 h 23703714"/>
              <a:gd name="connsiteX101" fmla="*/ 7193438 w 18023085"/>
              <a:gd name="connsiteY101" fmla="*/ 19490879 h 23703714"/>
              <a:gd name="connsiteX102" fmla="*/ 6832230 w 18023085"/>
              <a:gd name="connsiteY102" fmla="*/ 20054744 h 23703714"/>
              <a:gd name="connsiteX103" fmla="*/ 6557122 w 18023085"/>
              <a:gd name="connsiteY103" fmla="*/ 20140146 h 23703714"/>
              <a:gd name="connsiteX104" fmla="*/ 6669301 w 18023085"/>
              <a:gd name="connsiteY104" fmla="*/ 20041444 h 23703714"/>
              <a:gd name="connsiteX105" fmla="*/ 6841154 w 18023085"/>
              <a:gd name="connsiteY105" fmla="*/ 19727310 h 23703714"/>
              <a:gd name="connsiteX106" fmla="*/ 6729152 w 18023085"/>
              <a:gd name="connsiteY106" fmla="*/ 19715585 h 23703714"/>
              <a:gd name="connsiteX107" fmla="*/ 6574097 w 18023085"/>
              <a:gd name="connsiteY107" fmla="*/ 19950967 h 23703714"/>
              <a:gd name="connsiteX108" fmla="*/ 6240364 w 18023085"/>
              <a:gd name="connsiteY108" fmla="*/ 20054745 h 23703714"/>
              <a:gd name="connsiteX109" fmla="*/ 6202212 w 18023085"/>
              <a:gd name="connsiteY109" fmla="*/ 20155195 h 23703714"/>
              <a:gd name="connsiteX110" fmla="*/ 6177536 w 18023085"/>
              <a:gd name="connsiteY110" fmla="*/ 20345951 h 23703714"/>
              <a:gd name="connsiteX111" fmla="*/ 6057484 w 18023085"/>
              <a:gd name="connsiteY111" fmla="*/ 20400554 h 23703714"/>
              <a:gd name="connsiteX112" fmla="*/ 5944431 w 18023085"/>
              <a:gd name="connsiteY112" fmla="*/ 20337377 h 23703714"/>
              <a:gd name="connsiteX113" fmla="*/ 6037533 w 18023085"/>
              <a:gd name="connsiteY113" fmla="*/ 20204374 h 23703714"/>
              <a:gd name="connsiteX114" fmla="*/ 6019857 w 18023085"/>
              <a:gd name="connsiteY114" fmla="*/ 20148544 h 23703714"/>
              <a:gd name="connsiteX115" fmla="*/ 5874604 w 18023085"/>
              <a:gd name="connsiteY115" fmla="*/ 20181098 h 23703714"/>
              <a:gd name="connsiteX116" fmla="*/ 5732674 w 18023085"/>
              <a:gd name="connsiteY116" fmla="*/ 20035667 h 23703714"/>
              <a:gd name="connsiteX117" fmla="*/ 5681749 w 18023085"/>
              <a:gd name="connsiteY117" fmla="*/ 20074695 h 23703714"/>
              <a:gd name="connsiteX118" fmla="*/ 5662847 w 18023085"/>
              <a:gd name="connsiteY118" fmla="*/ 20180223 h 23703714"/>
              <a:gd name="connsiteX119" fmla="*/ 5203285 w 18023085"/>
              <a:gd name="connsiteY119" fmla="*/ 20108819 h 23703714"/>
              <a:gd name="connsiteX120" fmla="*/ 5077106 w 18023085"/>
              <a:gd name="connsiteY120" fmla="*/ 20336151 h 23703714"/>
              <a:gd name="connsiteX121" fmla="*/ 4986805 w 18023085"/>
              <a:gd name="connsiteY121" fmla="*/ 20317427 h 23703714"/>
              <a:gd name="connsiteX122" fmla="*/ 4849950 w 18023085"/>
              <a:gd name="connsiteY122" fmla="*/ 20251449 h 23703714"/>
              <a:gd name="connsiteX123" fmla="*/ 4354161 w 18023085"/>
              <a:gd name="connsiteY123" fmla="*/ 20294675 h 23703714"/>
              <a:gd name="connsiteX124" fmla="*/ 3978951 w 18023085"/>
              <a:gd name="connsiteY124" fmla="*/ 20316376 h 23703714"/>
              <a:gd name="connsiteX125" fmla="*/ 3630168 w 18023085"/>
              <a:gd name="connsiteY125" fmla="*/ 20078020 h 23703714"/>
              <a:gd name="connsiteX126" fmla="*/ 3312883 w 18023085"/>
              <a:gd name="connsiteY126" fmla="*/ 20038992 h 23703714"/>
              <a:gd name="connsiteX127" fmla="*/ 3573465 w 18023085"/>
              <a:gd name="connsiteY127" fmla="*/ 19911240 h 23703714"/>
              <a:gd name="connsiteX128" fmla="*/ 3281033 w 18023085"/>
              <a:gd name="connsiteY128" fmla="*/ 19785412 h 23703714"/>
              <a:gd name="connsiteX129" fmla="*/ 3140328 w 18023085"/>
              <a:gd name="connsiteY129" fmla="*/ 19707010 h 23703714"/>
              <a:gd name="connsiteX130" fmla="*/ 3372734 w 18023085"/>
              <a:gd name="connsiteY130" fmla="*/ 19644007 h 23703714"/>
              <a:gd name="connsiteX131" fmla="*/ 3596917 w 18023085"/>
              <a:gd name="connsiteY131" fmla="*/ 19815338 h 23703714"/>
              <a:gd name="connsiteX132" fmla="*/ 3787671 w 18023085"/>
              <a:gd name="connsiteY132" fmla="*/ 19793463 h 23703714"/>
              <a:gd name="connsiteX133" fmla="*/ 3948676 w 18023085"/>
              <a:gd name="connsiteY133" fmla="*/ 19690559 h 23703714"/>
              <a:gd name="connsiteX134" fmla="*/ 3572065 w 18023085"/>
              <a:gd name="connsiteY134" fmla="*/ 19581006 h 23703714"/>
              <a:gd name="connsiteX135" fmla="*/ 2791894 w 18023085"/>
              <a:gd name="connsiteY135" fmla="*/ 19559481 h 23703714"/>
              <a:gd name="connsiteX136" fmla="*/ 2403558 w 18023085"/>
              <a:gd name="connsiteY136" fmla="*/ 19794513 h 23703714"/>
              <a:gd name="connsiteX137" fmla="*/ 2164326 w 18023085"/>
              <a:gd name="connsiteY137" fmla="*/ 20213298 h 23703714"/>
              <a:gd name="connsiteX138" fmla="*/ 1883969 w 18023085"/>
              <a:gd name="connsiteY138" fmla="*/ 20007493 h 23703714"/>
              <a:gd name="connsiteX139" fmla="*/ 2048473 w 18023085"/>
              <a:gd name="connsiteY139" fmla="*/ 20390753 h 23703714"/>
              <a:gd name="connsiteX140" fmla="*/ 1489158 w 18023085"/>
              <a:gd name="connsiteY140" fmla="*/ 20960042 h 23703714"/>
              <a:gd name="connsiteX141" fmla="*/ 1293327 w 18023085"/>
              <a:gd name="connsiteY141" fmla="*/ 21218876 h 23703714"/>
              <a:gd name="connsiteX142" fmla="*/ 1353004 w 18023085"/>
              <a:gd name="connsiteY142" fmla="*/ 21416281 h 23703714"/>
              <a:gd name="connsiteX143" fmla="*/ 1276701 w 18023085"/>
              <a:gd name="connsiteY143" fmla="*/ 21577284 h 23703714"/>
              <a:gd name="connsiteX144" fmla="*/ 1299803 w 18023085"/>
              <a:gd name="connsiteY144" fmla="*/ 21952320 h 23703714"/>
              <a:gd name="connsiteX145" fmla="*/ 938243 w 18023085"/>
              <a:gd name="connsiteY145" fmla="*/ 22179827 h 23703714"/>
              <a:gd name="connsiteX146" fmla="*/ 620960 w 18023085"/>
              <a:gd name="connsiteY146" fmla="*/ 22272580 h 23703714"/>
              <a:gd name="connsiteX147" fmla="*/ 604335 w 18023085"/>
              <a:gd name="connsiteY147" fmla="*/ 21883545 h 23703714"/>
              <a:gd name="connsiteX148" fmla="*/ 527858 w 18023085"/>
              <a:gd name="connsiteY148" fmla="*/ 21823693 h 23703714"/>
              <a:gd name="connsiteX149" fmla="*/ 501256 w 18023085"/>
              <a:gd name="connsiteY149" fmla="*/ 22192778 h 23703714"/>
              <a:gd name="connsiteX150" fmla="*/ 332376 w 18023085"/>
              <a:gd name="connsiteY150" fmla="*/ 22469985 h 23703714"/>
              <a:gd name="connsiteX151" fmla="*/ 384878 w 18023085"/>
              <a:gd name="connsiteY151" fmla="*/ 22482062 h 23703714"/>
              <a:gd name="connsiteX152" fmla="*/ 557783 w 18023085"/>
              <a:gd name="connsiteY152" fmla="*/ 22349057 h 23703714"/>
              <a:gd name="connsiteX153" fmla="*/ 607659 w 18023085"/>
              <a:gd name="connsiteY153" fmla="*/ 22385634 h 23703714"/>
              <a:gd name="connsiteX154" fmla="*/ 448055 w 18023085"/>
              <a:gd name="connsiteY154" fmla="*/ 22548564 h 23703714"/>
              <a:gd name="connsiteX155" fmla="*/ 238575 w 18023085"/>
              <a:gd name="connsiteY155" fmla="*/ 22837847 h 23703714"/>
              <a:gd name="connsiteX156" fmla="*/ 162097 w 18023085"/>
              <a:gd name="connsiteY156" fmla="*/ 23602618 h 23703714"/>
              <a:gd name="connsiteX157" fmla="*/ 52019 w 18023085"/>
              <a:gd name="connsiteY157" fmla="*/ 23608041 h 23703714"/>
              <a:gd name="connsiteX158" fmla="*/ 71969 w 18023085"/>
              <a:gd name="connsiteY158" fmla="*/ 3314311 h 23703714"/>
              <a:gd name="connsiteX159" fmla="*/ 120096 w 18023085"/>
              <a:gd name="connsiteY159" fmla="*/ 3362437 h 23703714"/>
              <a:gd name="connsiteX0" fmla="*/ 88555 w 17991544"/>
              <a:gd name="connsiteY0" fmla="*/ 3390770 h 23732047"/>
              <a:gd name="connsiteX1" fmla="*/ 449227 w 17991544"/>
              <a:gd name="connsiteY1" fmla="*/ 3586203 h 23732047"/>
              <a:gd name="connsiteX2" fmla="*/ 370358 w 17991544"/>
              <a:gd name="connsiteY2" fmla="*/ 3277682 h 23732047"/>
              <a:gd name="connsiteX3" fmla="*/ 184807 w 17991544"/>
              <a:gd name="connsiteY3" fmla="*/ 3088654 h 23732047"/>
              <a:gd name="connsiteX4" fmla="*/ 53055 w 17991544"/>
              <a:gd name="connsiteY4" fmla="*/ 3027902 h 23732047"/>
              <a:gd name="connsiteX5" fmla="*/ 84346 w 17991544"/>
              <a:gd name="connsiteY5" fmla="*/ 2857538 h 23732047"/>
              <a:gd name="connsiteX6" fmla="*/ 136681 w 17991544"/>
              <a:gd name="connsiteY6" fmla="*/ 2813254 h 23732047"/>
              <a:gd name="connsiteX7" fmla="*/ 206034 w 17991544"/>
              <a:gd name="connsiteY7" fmla="*/ 2718466 h 23732047"/>
              <a:gd name="connsiteX8" fmla="*/ 221954 w 17991544"/>
              <a:gd name="connsiteY8" fmla="*/ 2576100 h 23732047"/>
              <a:gd name="connsiteX9" fmla="*/ 188650 w 17991544"/>
              <a:gd name="connsiteY9" fmla="*/ 2415984 h 23732047"/>
              <a:gd name="connsiteX10" fmla="*/ 209511 w 17991544"/>
              <a:gd name="connsiteY10" fmla="*/ 2266481 h 23732047"/>
              <a:gd name="connsiteX11" fmla="*/ 211524 w 17991544"/>
              <a:gd name="connsiteY11" fmla="*/ 2126128 h 23732047"/>
              <a:gd name="connsiteX12" fmla="*/ 115637 w 17991544"/>
              <a:gd name="connsiteY12" fmla="*/ 2030058 h 23732047"/>
              <a:gd name="connsiteX13" fmla="*/ 40428 w 17991544"/>
              <a:gd name="connsiteY13" fmla="*/ 1995107 h 23732047"/>
              <a:gd name="connsiteX14" fmla="*/ 54335 w 17991544"/>
              <a:gd name="connsiteY14" fmla="*/ 1265161 h 23732047"/>
              <a:gd name="connsiteX15" fmla="*/ 84346 w 17991544"/>
              <a:gd name="connsiteY15" fmla="*/ 1254730 h 23732047"/>
              <a:gd name="connsiteX16" fmla="*/ 57171 w 17991544"/>
              <a:gd name="connsiteY16" fmla="*/ 50216 h 23732047"/>
              <a:gd name="connsiteX17" fmla="*/ 943117 w 17991544"/>
              <a:gd name="connsiteY17" fmla="*/ 42135 h 23732047"/>
              <a:gd name="connsiteX18" fmla="*/ 2307671 w 17991544"/>
              <a:gd name="connsiteY18" fmla="*/ 54500 h 23732047"/>
              <a:gd name="connsiteX19" fmla="*/ 2441620 w 17991544"/>
              <a:gd name="connsiteY19" fmla="*/ 65663 h 23732047"/>
              <a:gd name="connsiteX20" fmla="*/ 2580692 w 17991544"/>
              <a:gd name="connsiteY20" fmla="*/ 550220 h 23732047"/>
              <a:gd name="connsiteX21" fmla="*/ 2800646 w 17991544"/>
              <a:gd name="connsiteY21" fmla="*/ 449758 h 23732047"/>
              <a:gd name="connsiteX22" fmla="*/ 2891226 w 17991544"/>
              <a:gd name="connsiteY22" fmla="*/ 275368 h 23732047"/>
              <a:gd name="connsiteX23" fmla="*/ 3032677 w 17991544"/>
              <a:gd name="connsiteY23" fmla="*/ 229073 h 23732047"/>
              <a:gd name="connsiteX24" fmla="*/ 3227379 w 17991544"/>
              <a:gd name="connsiteY24" fmla="*/ 242980 h 23732047"/>
              <a:gd name="connsiteX25" fmla="*/ 3310822 w 17991544"/>
              <a:gd name="connsiteY25" fmla="*/ 385529 h 23732047"/>
              <a:gd name="connsiteX26" fmla="*/ 3429033 w 17991544"/>
              <a:gd name="connsiteY26" fmla="*/ 333377 h 23732047"/>
              <a:gd name="connsiteX27" fmla="*/ 3648072 w 17991544"/>
              <a:gd name="connsiteY27" fmla="*/ 194305 h 23732047"/>
              <a:gd name="connsiteX28" fmla="*/ 3741946 w 17991544"/>
              <a:gd name="connsiteY28" fmla="*/ 83047 h 23732047"/>
              <a:gd name="connsiteX29" fmla="*/ 3887606 w 17991544"/>
              <a:gd name="connsiteY29" fmla="*/ 28333 h 23732047"/>
              <a:gd name="connsiteX30" fmla="*/ 17991544 w 17991544"/>
              <a:gd name="connsiteY30" fmla="*/ 70054 h 23732047"/>
              <a:gd name="connsiteX31" fmla="*/ 17968417 w 17991544"/>
              <a:gd name="connsiteY31" fmla="*/ 23641323 h 23732047"/>
              <a:gd name="connsiteX32" fmla="*/ 12231388 w 17991544"/>
              <a:gd name="connsiteY32" fmla="*/ 23701327 h 23732047"/>
              <a:gd name="connsiteX33" fmla="*/ 11528295 w 17991544"/>
              <a:gd name="connsiteY33" fmla="*/ 23692601 h 23732047"/>
              <a:gd name="connsiteX34" fmla="*/ 11109481 w 17991544"/>
              <a:gd name="connsiteY34" fmla="*/ 23266939 h 23732047"/>
              <a:gd name="connsiteX35" fmla="*/ 10628218 w 17991544"/>
              <a:gd name="connsiteY35" fmla="*/ 22881928 h 23732047"/>
              <a:gd name="connsiteX36" fmla="*/ 10195081 w 17991544"/>
              <a:gd name="connsiteY36" fmla="*/ 22593170 h 23732047"/>
              <a:gd name="connsiteX37" fmla="*/ 9810070 w 17991544"/>
              <a:gd name="connsiteY37" fmla="*/ 22545044 h 23732047"/>
              <a:gd name="connsiteX38" fmla="*/ 9617565 w 17991544"/>
              <a:gd name="connsiteY38" fmla="*/ 22304412 h 23732047"/>
              <a:gd name="connsiteX39" fmla="*/ 9453411 w 17991544"/>
              <a:gd name="connsiteY39" fmla="*/ 22107007 h 23732047"/>
              <a:gd name="connsiteX40" fmla="*/ 9211380 w 17991544"/>
              <a:gd name="connsiteY40" fmla="*/ 22124683 h 23732047"/>
              <a:gd name="connsiteX41" fmla="*/ 8965147 w 17991544"/>
              <a:gd name="connsiteY41" fmla="*/ 22003929 h 23732047"/>
              <a:gd name="connsiteX42" fmla="*/ 8912296 w 17991544"/>
              <a:gd name="connsiteY42" fmla="*/ 21720247 h 23732047"/>
              <a:gd name="connsiteX43" fmla="*/ 8642789 w 17991544"/>
              <a:gd name="connsiteY43" fmla="*/ 21586019 h 23732047"/>
              <a:gd name="connsiteX44" fmla="*/ 8762493 w 17991544"/>
              <a:gd name="connsiteY44" fmla="*/ 21522842 h 23732047"/>
              <a:gd name="connsiteX45" fmla="*/ 8725917 w 17991544"/>
              <a:gd name="connsiteY45" fmla="*/ 21469641 h 23732047"/>
              <a:gd name="connsiteX46" fmla="*/ 8562987 w 17991544"/>
              <a:gd name="connsiteY46" fmla="*/ 21466315 h 23732047"/>
              <a:gd name="connsiteX47" fmla="*/ 8494035 w 17991544"/>
              <a:gd name="connsiteY47" fmla="*/ 21557667 h 23732047"/>
              <a:gd name="connsiteX48" fmla="*/ 8097299 w 17991544"/>
              <a:gd name="connsiteY48" fmla="*/ 21557667 h 23732047"/>
              <a:gd name="connsiteX49" fmla="*/ 8080849 w 17991544"/>
              <a:gd name="connsiteY49" fmla="*/ 21496241 h 23732047"/>
              <a:gd name="connsiteX50" fmla="*/ 8245353 w 17991544"/>
              <a:gd name="connsiteY50" fmla="*/ 21336812 h 23732047"/>
              <a:gd name="connsiteX51" fmla="*/ 8497184 w 17991544"/>
              <a:gd name="connsiteY51" fmla="*/ 21341885 h 23732047"/>
              <a:gd name="connsiteX52" fmla="*/ 8529736 w 17991544"/>
              <a:gd name="connsiteY52" fmla="*/ 21240209 h 23732047"/>
              <a:gd name="connsiteX53" fmla="*/ 8316580 w 17991544"/>
              <a:gd name="connsiteY53" fmla="*/ 21202582 h 23732047"/>
              <a:gd name="connsiteX54" fmla="*/ 8356832 w 17991544"/>
              <a:gd name="connsiteY54" fmla="*/ 21097230 h 23732047"/>
              <a:gd name="connsiteX55" fmla="*/ 8558786 w 17991544"/>
              <a:gd name="connsiteY55" fmla="*/ 21096355 h 23732047"/>
              <a:gd name="connsiteX56" fmla="*/ 8705966 w 17991544"/>
              <a:gd name="connsiteY56" fmla="*/ 21150432 h 23732047"/>
              <a:gd name="connsiteX57" fmla="*/ 8865570 w 17991544"/>
              <a:gd name="connsiteY57" fmla="*/ 21276785 h 23732047"/>
              <a:gd name="connsiteX58" fmla="*/ 9076625 w 17991544"/>
              <a:gd name="connsiteY58" fmla="*/ 21031425 h 23732047"/>
              <a:gd name="connsiteX59" fmla="*/ 9076275 w 17991544"/>
              <a:gd name="connsiteY59" fmla="*/ 20716944 h 23732047"/>
              <a:gd name="connsiteX60" fmla="*/ 9357684 w 17991544"/>
              <a:gd name="connsiteY60" fmla="*/ 20385661 h 23732047"/>
              <a:gd name="connsiteX61" fmla="*/ 9364334 w 17991544"/>
              <a:gd name="connsiteY61" fmla="*/ 20169530 h 23732047"/>
              <a:gd name="connsiteX62" fmla="*/ 9411760 w 17991544"/>
              <a:gd name="connsiteY62" fmla="*/ 20095327 h 23732047"/>
              <a:gd name="connsiteX63" fmla="*/ 9497338 w 17991544"/>
              <a:gd name="connsiteY63" fmla="*/ 20199456 h 23732047"/>
              <a:gd name="connsiteX64" fmla="*/ 9517288 w 17991544"/>
              <a:gd name="connsiteY64" fmla="*/ 20445513 h 23732047"/>
              <a:gd name="connsiteX65" fmla="*/ 9580814 w 17991544"/>
              <a:gd name="connsiteY65" fmla="*/ 20535465 h 23732047"/>
              <a:gd name="connsiteX66" fmla="*/ 9633667 w 17991544"/>
              <a:gd name="connsiteY66" fmla="*/ 20432212 h 23732047"/>
              <a:gd name="connsiteX67" fmla="*/ 9653617 w 17991544"/>
              <a:gd name="connsiteY67" fmla="*/ 20212756 h 23732047"/>
              <a:gd name="connsiteX68" fmla="*/ 9566114 w 17991544"/>
              <a:gd name="connsiteY68" fmla="*/ 19924697 h 23732047"/>
              <a:gd name="connsiteX69" fmla="*/ 9653617 w 17991544"/>
              <a:gd name="connsiteY69" fmla="*/ 19936774 h 23732047"/>
              <a:gd name="connsiteX70" fmla="*/ 9914548 w 17991544"/>
              <a:gd name="connsiteY70" fmla="*/ 20060675 h 23732047"/>
              <a:gd name="connsiteX71" fmla="*/ 9846472 w 17991544"/>
              <a:gd name="connsiteY71" fmla="*/ 19900198 h 23732047"/>
              <a:gd name="connsiteX72" fmla="*/ 9736744 w 17991544"/>
              <a:gd name="connsiteY72" fmla="*/ 19810420 h 23732047"/>
              <a:gd name="connsiteX73" fmla="*/ 9645741 w 17991544"/>
              <a:gd name="connsiteY73" fmla="*/ 19876748 h 23732047"/>
              <a:gd name="connsiteX74" fmla="*/ 9513963 w 17991544"/>
              <a:gd name="connsiteY74" fmla="*/ 19743918 h 23732047"/>
              <a:gd name="connsiteX75" fmla="*/ 9287506 w 17991544"/>
              <a:gd name="connsiteY75" fmla="*/ 19654491 h 23732047"/>
              <a:gd name="connsiteX76" fmla="*/ 9158179 w 17991544"/>
              <a:gd name="connsiteY76" fmla="*/ 19497862 h 23732047"/>
              <a:gd name="connsiteX77" fmla="*/ 9025175 w 17991544"/>
              <a:gd name="connsiteY77" fmla="*/ 19368183 h 23732047"/>
              <a:gd name="connsiteX78" fmla="*/ 9003473 w 17991544"/>
              <a:gd name="connsiteY78" fmla="*/ 19264054 h 23732047"/>
              <a:gd name="connsiteX79" fmla="*/ 9138228 w 17991544"/>
              <a:gd name="connsiteY79" fmla="*/ 19238505 h 23732047"/>
              <a:gd name="connsiteX80" fmla="*/ 9361009 w 17991544"/>
              <a:gd name="connsiteY80" fmla="*/ 19324957 h 23732047"/>
              <a:gd name="connsiteX81" fmla="*/ 9387610 w 17991544"/>
              <a:gd name="connsiteY81" fmla="*/ 19228529 h 23732047"/>
              <a:gd name="connsiteX82" fmla="*/ 9537763 w 17991544"/>
              <a:gd name="connsiteY82" fmla="*/ 19139625 h 23732047"/>
              <a:gd name="connsiteX83" fmla="*/ 9771744 w 17991544"/>
              <a:gd name="connsiteY83" fmla="*/ 19295728 h 23732047"/>
              <a:gd name="connsiteX84" fmla="*/ 9849797 w 17991544"/>
              <a:gd name="connsiteY84" fmla="*/ 19195278 h 23732047"/>
              <a:gd name="connsiteX85" fmla="*/ 9716794 w 17991544"/>
              <a:gd name="connsiteY85" fmla="*/ 19148728 h 23732047"/>
              <a:gd name="connsiteX86" fmla="*/ 9747069 w 17991544"/>
              <a:gd name="connsiteY86" fmla="*/ 18947121 h 23732047"/>
              <a:gd name="connsiteX87" fmla="*/ 10404212 w 17991544"/>
              <a:gd name="connsiteY87" fmla="*/ 18664838 h 23732047"/>
              <a:gd name="connsiteX88" fmla="*/ 10623318 w 17991544"/>
              <a:gd name="connsiteY88" fmla="*/ 18379756 h 23732047"/>
              <a:gd name="connsiteX89" fmla="*/ 10203831 w 17991544"/>
              <a:gd name="connsiteY89" fmla="*/ 18409331 h 23732047"/>
              <a:gd name="connsiteX90" fmla="*/ 9833172 w 17991544"/>
              <a:gd name="connsiteY90" fmla="*/ 18600087 h 23732047"/>
              <a:gd name="connsiteX91" fmla="*/ 9209280 w 17991544"/>
              <a:gd name="connsiteY91" fmla="*/ 18668338 h 23732047"/>
              <a:gd name="connsiteX92" fmla="*/ 9091677 w 17991544"/>
              <a:gd name="connsiteY92" fmla="*/ 18739741 h 23732047"/>
              <a:gd name="connsiteX93" fmla="*/ 8885521 w 17991544"/>
              <a:gd name="connsiteY93" fmla="*/ 18683214 h 23732047"/>
              <a:gd name="connsiteX94" fmla="*/ 8704740 w 17991544"/>
              <a:gd name="connsiteY94" fmla="*/ 18850869 h 23732047"/>
              <a:gd name="connsiteX95" fmla="*/ 8557036 w 17991544"/>
              <a:gd name="connsiteY95" fmla="*/ 19015197 h 23732047"/>
              <a:gd name="connsiteX96" fmla="*/ 8422807 w 17991544"/>
              <a:gd name="connsiteY96" fmla="*/ 18952021 h 23732047"/>
              <a:gd name="connsiteX97" fmla="*/ 8286654 w 17991544"/>
              <a:gd name="connsiteY97" fmla="*/ 19146275 h 23732047"/>
              <a:gd name="connsiteX98" fmla="*/ 8089248 w 17991544"/>
              <a:gd name="connsiteY98" fmla="*/ 19164478 h 23732047"/>
              <a:gd name="connsiteX99" fmla="*/ 7720688 w 17991544"/>
              <a:gd name="connsiteY99" fmla="*/ 19416833 h 23732047"/>
              <a:gd name="connsiteX100" fmla="*/ 7467281 w 17991544"/>
              <a:gd name="connsiteY100" fmla="*/ 19350332 h 23732047"/>
              <a:gd name="connsiteX101" fmla="*/ 7161897 w 17991544"/>
              <a:gd name="connsiteY101" fmla="*/ 19519212 h 23732047"/>
              <a:gd name="connsiteX102" fmla="*/ 6800689 w 17991544"/>
              <a:gd name="connsiteY102" fmla="*/ 20083077 h 23732047"/>
              <a:gd name="connsiteX103" fmla="*/ 6525581 w 17991544"/>
              <a:gd name="connsiteY103" fmla="*/ 20168479 h 23732047"/>
              <a:gd name="connsiteX104" fmla="*/ 6637760 w 17991544"/>
              <a:gd name="connsiteY104" fmla="*/ 20069777 h 23732047"/>
              <a:gd name="connsiteX105" fmla="*/ 6809613 w 17991544"/>
              <a:gd name="connsiteY105" fmla="*/ 19755643 h 23732047"/>
              <a:gd name="connsiteX106" fmla="*/ 6697611 w 17991544"/>
              <a:gd name="connsiteY106" fmla="*/ 19743918 h 23732047"/>
              <a:gd name="connsiteX107" fmla="*/ 6542556 w 17991544"/>
              <a:gd name="connsiteY107" fmla="*/ 19979300 h 23732047"/>
              <a:gd name="connsiteX108" fmla="*/ 6208823 w 17991544"/>
              <a:gd name="connsiteY108" fmla="*/ 20083078 h 23732047"/>
              <a:gd name="connsiteX109" fmla="*/ 6170671 w 17991544"/>
              <a:gd name="connsiteY109" fmla="*/ 20183528 h 23732047"/>
              <a:gd name="connsiteX110" fmla="*/ 6145995 w 17991544"/>
              <a:gd name="connsiteY110" fmla="*/ 20374284 h 23732047"/>
              <a:gd name="connsiteX111" fmla="*/ 6025943 w 17991544"/>
              <a:gd name="connsiteY111" fmla="*/ 20428887 h 23732047"/>
              <a:gd name="connsiteX112" fmla="*/ 5912890 w 17991544"/>
              <a:gd name="connsiteY112" fmla="*/ 20365710 h 23732047"/>
              <a:gd name="connsiteX113" fmla="*/ 6005992 w 17991544"/>
              <a:gd name="connsiteY113" fmla="*/ 20232707 h 23732047"/>
              <a:gd name="connsiteX114" fmla="*/ 5988316 w 17991544"/>
              <a:gd name="connsiteY114" fmla="*/ 20176877 h 23732047"/>
              <a:gd name="connsiteX115" fmla="*/ 5843063 w 17991544"/>
              <a:gd name="connsiteY115" fmla="*/ 20209431 h 23732047"/>
              <a:gd name="connsiteX116" fmla="*/ 5701133 w 17991544"/>
              <a:gd name="connsiteY116" fmla="*/ 20064000 h 23732047"/>
              <a:gd name="connsiteX117" fmla="*/ 5650208 w 17991544"/>
              <a:gd name="connsiteY117" fmla="*/ 20103028 h 23732047"/>
              <a:gd name="connsiteX118" fmla="*/ 5631306 w 17991544"/>
              <a:gd name="connsiteY118" fmla="*/ 20208556 h 23732047"/>
              <a:gd name="connsiteX119" fmla="*/ 5171744 w 17991544"/>
              <a:gd name="connsiteY119" fmla="*/ 20137152 h 23732047"/>
              <a:gd name="connsiteX120" fmla="*/ 5045565 w 17991544"/>
              <a:gd name="connsiteY120" fmla="*/ 20364484 h 23732047"/>
              <a:gd name="connsiteX121" fmla="*/ 4955264 w 17991544"/>
              <a:gd name="connsiteY121" fmla="*/ 20345760 h 23732047"/>
              <a:gd name="connsiteX122" fmla="*/ 4818409 w 17991544"/>
              <a:gd name="connsiteY122" fmla="*/ 20279782 h 23732047"/>
              <a:gd name="connsiteX123" fmla="*/ 4322620 w 17991544"/>
              <a:gd name="connsiteY123" fmla="*/ 20323008 h 23732047"/>
              <a:gd name="connsiteX124" fmla="*/ 3947410 w 17991544"/>
              <a:gd name="connsiteY124" fmla="*/ 20344709 h 23732047"/>
              <a:gd name="connsiteX125" fmla="*/ 3598627 w 17991544"/>
              <a:gd name="connsiteY125" fmla="*/ 20106353 h 23732047"/>
              <a:gd name="connsiteX126" fmla="*/ 3281342 w 17991544"/>
              <a:gd name="connsiteY126" fmla="*/ 20067325 h 23732047"/>
              <a:gd name="connsiteX127" fmla="*/ 3541924 w 17991544"/>
              <a:gd name="connsiteY127" fmla="*/ 19939573 h 23732047"/>
              <a:gd name="connsiteX128" fmla="*/ 3249492 w 17991544"/>
              <a:gd name="connsiteY128" fmla="*/ 19813745 h 23732047"/>
              <a:gd name="connsiteX129" fmla="*/ 3108787 w 17991544"/>
              <a:gd name="connsiteY129" fmla="*/ 19735343 h 23732047"/>
              <a:gd name="connsiteX130" fmla="*/ 3341193 w 17991544"/>
              <a:gd name="connsiteY130" fmla="*/ 19672340 h 23732047"/>
              <a:gd name="connsiteX131" fmla="*/ 3565376 w 17991544"/>
              <a:gd name="connsiteY131" fmla="*/ 19843671 h 23732047"/>
              <a:gd name="connsiteX132" fmla="*/ 3756130 w 17991544"/>
              <a:gd name="connsiteY132" fmla="*/ 19821796 h 23732047"/>
              <a:gd name="connsiteX133" fmla="*/ 3917135 w 17991544"/>
              <a:gd name="connsiteY133" fmla="*/ 19718892 h 23732047"/>
              <a:gd name="connsiteX134" fmla="*/ 3540524 w 17991544"/>
              <a:gd name="connsiteY134" fmla="*/ 19609339 h 23732047"/>
              <a:gd name="connsiteX135" fmla="*/ 2760353 w 17991544"/>
              <a:gd name="connsiteY135" fmla="*/ 19587814 h 23732047"/>
              <a:gd name="connsiteX136" fmla="*/ 2372017 w 17991544"/>
              <a:gd name="connsiteY136" fmla="*/ 19822846 h 23732047"/>
              <a:gd name="connsiteX137" fmla="*/ 2132785 w 17991544"/>
              <a:gd name="connsiteY137" fmla="*/ 20241631 h 23732047"/>
              <a:gd name="connsiteX138" fmla="*/ 1852428 w 17991544"/>
              <a:gd name="connsiteY138" fmla="*/ 20035826 h 23732047"/>
              <a:gd name="connsiteX139" fmla="*/ 2016932 w 17991544"/>
              <a:gd name="connsiteY139" fmla="*/ 20419086 h 23732047"/>
              <a:gd name="connsiteX140" fmla="*/ 1457617 w 17991544"/>
              <a:gd name="connsiteY140" fmla="*/ 20988375 h 23732047"/>
              <a:gd name="connsiteX141" fmla="*/ 1261786 w 17991544"/>
              <a:gd name="connsiteY141" fmla="*/ 21247209 h 23732047"/>
              <a:gd name="connsiteX142" fmla="*/ 1321463 w 17991544"/>
              <a:gd name="connsiteY142" fmla="*/ 21444614 h 23732047"/>
              <a:gd name="connsiteX143" fmla="*/ 1245160 w 17991544"/>
              <a:gd name="connsiteY143" fmla="*/ 21605617 h 23732047"/>
              <a:gd name="connsiteX144" fmla="*/ 1268262 w 17991544"/>
              <a:gd name="connsiteY144" fmla="*/ 21980653 h 23732047"/>
              <a:gd name="connsiteX145" fmla="*/ 906702 w 17991544"/>
              <a:gd name="connsiteY145" fmla="*/ 22208160 h 23732047"/>
              <a:gd name="connsiteX146" fmla="*/ 589419 w 17991544"/>
              <a:gd name="connsiteY146" fmla="*/ 22300913 h 23732047"/>
              <a:gd name="connsiteX147" fmla="*/ 572794 w 17991544"/>
              <a:gd name="connsiteY147" fmla="*/ 21911878 h 23732047"/>
              <a:gd name="connsiteX148" fmla="*/ 496317 w 17991544"/>
              <a:gd name="connsiteY148" fmla="*/ 21852026 h 23732047"/>
              <a:gd name="connsiteX149" fmla="*/ 469715 w 17991544"/>
              <a:gd name="connsiteY149" fmla="*/ 22221111 h 23732047"/>
              <a:gd name="connsiteX150" fmla="*/ 300835 w 17991544"/>
              <a:gd name="connsiteY150" fmla="*/ 22498318 h 23732047"/>
              <a:gd name="connsiteX151" fmla="*/ 353337 w 17991544"/>
              <a:gd name="connsiteY151" fmla="*/ 22510395 h 23732047"/>
              <a:gd name="connsiteX152" fmla="*/ 526242 w 17991544"/>
              <a:gd name="connsiteY152" fmla="*/ 22377390 h 23732047"/>
              <a:gd name="connsiteX153" fmla="*/ 576118 w 17991544"/>
              <a:gd name="connsiteY153" fmla="*/ 22413967 h 23732047"/>
              <a:gd name="connsiteX154" fmla="*/ 416514 w 17991544"/>
              <a:gd name="connsiteY154" fmla="*/ 22576897 h 23732047"/>
              <a:gd name="connsiteX155" fmla="*/ 207034 w 17991544"/>
              <a:gd name="connsiteY155" fmla="*/ 22866180 h 23732047"/>
              <a:gd name="connsiteX156" fmla="*/ 130556 w 17991544"/>
              <a:gd name="connsiteY156" fmla="*/ 23630951 h 23732047"/>
              <a:gd name="connsiteX157" fmla="*/ 20478 w 17991544"/>
              <a:gd name="connsiteY157" fmla="*/ 23636374 h 23732047"/>
              <a:gd name="connsiteX158" fmla="*/ 40428 w 17991544"/>
              <a:gd name="connsiteY158" fmla="*/ 3342644 h 23732047"/>
              <a:gd name="connsiteX159" fmla="*/ 88555 w 17991544"/>
              <a:gd name="connsiteY159" fmla="*/ 3390770 h 23732047"/>
              <a:gd name="connsiteX0" fmla="*/ 88555 w 17991544"/>
              <a:gd name="connsiteY0" fmla="*/ 3362437 h 23703714"/>
              <a:gd name="connsiteX1" fmla="*/ 449227 w 17991544"/>
              <a:gd name="connsiteY1" fmla="*/ 3557870 h 23703714"/>
              <a:gd name="connsiteX2" fmla="*/ 370358 w 17991544"/>
              <a:gd name="connsiteY2" fmla="*/ 3249349 h 23703714"/>
              <a:gd name="connsiteX3" fmla="*/ 184807 w 17991544"/>
              <a:gd name="connsiteY3" fmla="*/ 3060321 h 23703714"/>
              <a:gd name="connsiteX4" fmla="*/ 53055 w 17991544"/>
              <a:gd name="connsiteY4" fmla="*/ 2999569 h 23703714"/>
              <a:gd name="connsiteX5" fmla="*/ 84346 w 17991544"/>
              <a:gd name="connsiteY5" fmla="*/ 2829205 h 23703714"/>
              <a:gd name="connsiteX6" fmla="*/ 136681 w 17991544"/>
              <a:gd name="connsiteY6" fmla="*/ 2784921 h 23703714"/>
              <a:gd name="connsiteX7" fmla="*/ 206034 w 17991544"/>
              <a:gd name="connsiteY7" fmla="*/ 2690133 h 23703714"/>
              <a:gd name="connsiteX8" fmla="*/ 221954 w 17991544"/>
              <a:gd name="connsiteY8" fmla="*/ 2547767 h 23703714"/>
              <a:gd name="connsiteX9" fmla="*/ 188650 w 17991544"/>
              <a:gd name="connsiteY9" fmla="*/ 2387651 h 23703714"/>
              <a:gd name="connsiteX10" fmla="*/ 209511 w 17991544"/>
              <a:gd name="connsiteY10" fmla="*/ 2238148 h 23703714"/>
              <a:gd name="connsiteX11" fmla="*/ 211524 w 17991544"/>
              <a:gd name="connsiteY11" fmla="*/ 2097795 h 23703714"/>
              <a:gd name="connsiteX12" fmla="*/ 115637 w 17991544"/>
              <a:gd name="connsiteY12" fmla="*/ 2001725 h 23703714"/>
              <a:gd name="connsiteX13" fmla="*/ 40428 w 17991544"/>
              <a:gd name="connsiteY13" fmla="*/ 1966774 h 23703714"/>
              <a:gd name="connsiteX14" fmla="*/ 54335 w 17991544"/>
              <a:gd name="connsiteY14" fmla="*/ 1236828 h 23703714"/>
              <a:gd name="connsiteX15" fmla="*/ 84346 w 17991544"/>
              <a:gd name="connsiteY15" fmla="*/ 1226397 h 23703714"/>
              <a:gd name="connsiteX16" fmla="*/ 57171 w 17991544"/>
              <a:gd name="connsiteY16" fmla="*/ 21883 h 23703714"/>
              <a:gd name="connsiteX17" fmla="*/ 943117 w 17991544"/>
              <a:gd name="connsiteY17" fmla="*/ 13802 h 23703714"/>
              <a:gd name="connsiteX18" fmla="*/ 2307671 w 17991544"/>
              <a:gd name="connsiteY18" fmla="*/ 26167 h 23703714"/>
              <a:gd name="connsiteX19" fmla="*/ 2441620 w 17991544"/>
              <a:gd name="connsiteY19" fmla="*/ 37330 h 23703714"/>
              <a:gd name="connsiteX20" fmla="*/ 2580692 w 17991544"/>
              <a:gd name="connsiteY20" fmla="*/ 521887 h 23703714"/>
              <a:gd name="connsiteX21" fmla="*/ 2800646 w 17991544"/>
              <a:gd name="connsiteY21" fmla="*/ 421425 h 23703714"/>
              <a:gd name="connsiteX22" fmla="*/ 2891226 w 17991544"/>
              <a:gd name="connsiteY22" fmla="*/ 247035 h 23703714"/>
              <a:gd name="connsiteX23" fmla="*/ 3032677 w 17991544"/>
              <a:gd name="connsiteY23" fmla="*/ 200740 h 23703714"/>
              <a:gd name="connsiteX24" fmla="*/ 3227379 w 17991544"/>
              <a:gd name="connsiteY24" fmla="*/ 214647 h 23703714"/>
              <a:gd name="connsiteX25" fmla="*/ 3310822 w 17991544"/>
              <a:gd name="connsiteY25" fmla="*/ 357196 h 23703714"/>
              <a:gd name="connsiteX26" fmla="*/ 3429033 w 17991544"/>
              <a:gd name="connsiteY26" fmla="*/ 305044 h 23703714"/>
              <a:gd name="connsiteX27" fmla="*/ 3648072 w 17991544"/>
              <a:gd name="connsiteY27" fmla="*/ 165972 h 23703714"/>
              <a:gd name="connsiteX28" fmla="*/ 3741946 w 17991544"/>
              <a:gd name="connsiteY28" fmla="*/ 54714 h 23703714"/>
              <a:gd name="connsiteX29" fmla="*/ 3887606 w 17991544"/>
              <a:gd name="connsiteY29" fmla="*/ 0 h 23703714"/>
              <a:gd name="connsiteX30" fmla="*/ 17991544 w 17991544"/>
              <a:gd name="connsiteY30" fmla="*/ 41721 h 23703714"/>
              <a:gd name="connsiteX31" fmla="*/ 17968417 w 17991544"/>
              <a:gd name="connsiteY31" fmla="*/ 23612990 h 23703714"/>
              <a:gd name="connsiteX32" fmla="*/ 12231388 w 17991544"/>
              <a:gd name="connsiteY32" fmla="*/ 23672994 h 23703714"/>
              <a:gd name="connsiteX33" fmla="*/ 11528295 w 17991544"/>
              <a:gd name="connsiteY33" fmla="*/ 23664268 h 23703714"/>
              <a:gd name="connsiteX34" fmla="*/ 11109481 w 17991544"/>
              <a:gd name="connsiteY34" fmla="*/ 23238606 h 23703714"/>
              <a:gd name="connsiteX35" fmla="*/ 10628218 w 17991544"/>
              <a:gd name="connsiteY35" fmla="*/ 22853595 h 23703714"/>
              <a:gd name="connsiteX36" fmla="*/ 10195081 w 17991544"/>
              <a:gd name="connsiteY36" fmla="*/ 22564837 h 23703714"/>
              <a:gd name="connsiteX37" fmla="*/ 9810070 w 17991544"/>
              <a:gd name="connsiteY37" fmla="*/ 22516711 h 23703714"/>
              <a:gd name="connsiteX38" fmla="*/ 9617565 w 17991544"/>
              <a:gd name="connsiteY38" fmla="*/ 22276079 h 23703714"/>
              <a:gd name="connsiteX39" fmla="*/ 9453411 w 17991544"/>
              <a:gd name="connsiteY39" fmla="*/ 22078674 h 23703714"/>
              <a:gd name="connsiteX40" fmla="*/ 9211380 w 17991544"/>
              <a:gd name="connsiteY40" fmla="*/ 22096350 h 23703714"/>
              <a:gd name="connsiteX41" fmla="*/ 8965147 w 17991544"/>
              <a:gd name="connsiteY41" fmla="*/ 21975596 h 23703714"/>
              <a:gd name="connsiteX42" fmla="*/ 8912296 w 17991544"/>
              <a:gd name="connsiteY42" fmla="*/ 21691914 h 23703714"/>
              <a:gd name="connsiteX43" fmla="*/ 8642789 w 17991544"/>
              <a:gd name="connsiteY43" fmla="*/ 21557686 h 23703714"/>
              <a:gd name="connsiteX44" fmla="*/ 8762493 w 17991544"/>
              <a:gd name="connsiteY44" fmla="*/ 21494509 h 23703714"/>
              <a:gd name="connsiteX45" fmla="*/ 8725917 w 17991544"/>
              <a:gd name="connsiteY45" fmla="*/ 21441308 h 23703714"/>
              <a:gd name="connsiteX46" fmla="*/ 8562987 w 17991544"/>
              <a:gd name="connsiteY46" fmla="*/ 21437982 h 23703714"/>
              <a:gd name="connsiteX47" fmla="*/ 8494035 w 17991544"/>
              <a:gd name="connsiteY47" fmla="*/ 21529334 h 23703714"/>
              <a:gd name="connsiteX48" fmla="*/ 8097299 w 17991544"/>
              <a:gd name="connsiteY48" fmla="*/ 21529334 h 23703714"/>
              <a:gd name="connsiteX49" fmla="*/ 8080849 w 17991544"/>
              <a:gd name="connsiteY49" fmla="*/ 21467908 h 23703714"/>
              <a:gd name="connsiteX50" fmla="*/ 8245353 w 17991544"/>
              <a:gd name="connsiteY50" fmla="*/ 21308479 h 23703714"/>
              <a:gd name="connsiteX51" fmla="*/ 8497184 w 17991544"/>
              <a:gd name="connsiteY51" fmla="*/ 21313552 h 23703714"/>
              <a:gd name="connsiteX52" fmla="*/ 8529736 w 17991544"/>
              <a:gd name="connsiteY52" fmla="*/ 21211876 h 23703714"/>
              <a:gd name="connsiteX53" fmla="*/ 8316580 w 17991544"/>
              <a:gd name="connsiteY53" fmla="*/ 21174249 h 23703714"/>
              <a:gd name="connsiteX54" fmla="*/ 8356832 w 17991544"/>
              <a:gd name="connsiteY54" fmla="*/ 21068897 h 23703714"/>
              <a:gd name="connsiteX55" fmla="*/ 8558786 w 17991544"/>
              <a:gd name="connsiteY55" fmla="*/ 21068022 h 23703714"/>
              <a:gd name="connsiteX56" fmla="*/ 8705966 w 17991544"/>
              <a:gd name="connsiteY56" fmla="*/ 21122099 h 23703714"/>
              <a:gd name="connsiteX57" fmla="*/ 8865570 w 17991544"/>
              <a:gd name="connsiteY57" fmla="*/ 21248452 h 23703714"/>
              <a:gd name="connsiteX58" fmla="*/ 9076625 w 17991544"/>
              <a:gd name="connsiteY58" fmla="*/ 21003092 h 23703714"/>
              <a:gd name="connsiteX59" fmla="*/ 9076275 w 17991544"/>
              <a:gd name="connsiteY59" fmla="*/ 20688611 h 23703714"/>
              <a:gd name="connsiteX60" fmla="*/ 9357684 w 17991544"/>
              <a:gd name="connsiteY60" fmla="*/ 20357328 h 23703714"/>
              <a:gd name="connsiteX61" fmla="*/ 9364334 w 17991544"/>
              <a:gd name="connsiteY61" fmla="*/ 20141197 h 23703714"/>
              <a:gd name="connsiteX62" fmla="*/ 9411760 w 17991544"/>
              <a:gd name="connsiteY62" fmla="*/ 20066994 h 23703714"/>
              <a:gd name="connsiteX63" fmla="*/ 9497338 w 17991544"/>
              <a:gd name="connsiteY63" fmla="*/ 20171123 h 23703714"/>
              <a:gd name="connsiteX64" fmla="*/ 9517288 w 17991544"/>
              <a:gd name="connsiteY64" fmla="*/ 20417180 h 23703714"/>
              <a:gd name="connsiteX65" fmla="*/ 9580814 w 17991544"/>
              <a:gd name="connsiteY65" fmla="*/ 20507132 h 23703714"/>
              <a:gd name="connsiteX66" fmla="*/ 9633667 w 17991544"/>
              <a:gd name="connsiteY66" fmla="*/ 20403879 h 23703714"/>
              <a:gd name="connsiteX67" fmla="*/ 9653617 w 17991544"/>
              <a:gd name="connsiteY67" fmla="*/ 20184423 h 23703714"/>
              <a:gd name="connsiteX68" fmla="*/ 9566114 w 17991544"/>
              <a:gd name="connsiteY68" fmla="*/ 19896364 h 23703714"/>
              <a:gd name="connsiteX69" fmla="*/ 9653617 w 17991544"/>
              <a:gd name="connsiteY69" fmla="*/ 19908441 h 23703714"/>
              <a:gd name="connsiteX70" fmla="*/ 9914548 w 17991544"/>
              <a:gd name="connsiteY70" fmla="*/ 20032342 h 23703714"/>
              <a:gd name="connsiteX71" fmla="*/ 9846472 w 17991544"/>
              <a:gd name="connsiteY71" fmla="*/ 19871865 h 23703714"/>
              <a:gd name="connsiteX72" fmla="*/ 9736744 w 17991544"/>
              <a:gd name="connsiteY72" fmla="*/ 19782087 h 23703714"/>
              <a:gd name="connsiteX73" fmla="*/ 9645741 w 17991544"/>
              <a:gd name="connsiteY73" fmla="*/ 19848415 h 23703714"/>
              <a:gd name="connsiteX74" fmla="*/ 9513963 w 17991544"/>
              <a:gd name="connsiteY74" fmla="*/ 19715585 h 23703714"/>
              <a:gd name="connsiteX75" fmla="*/ 9287506 w 17991544"/>
              <a:gd name="connsiteY75" fmla="*/ 19626158 h 23703714"/>
              <a:gd name="connsiteX76" fmla="*/ 9158179 w 17991544"/>
              <a:gd name="connsiteY76" fmla="*/ 19469529 h 23703714"/>
              <a:gd name="connsiteX77" fmla="*/ 9025175 w 17991544"/>
              <a:gd name="connsiteY77" fmla="*/ 19339850 h 23703714"/>
              <a:gd name="connsiteX78" fmla="*/ 9003473 w 17991544"/>
              <a:gd name="connsiteY78" fmla="*/ 19235721 h 23703714"/>
              <a:gd name="connsiteX79" fmla="*/ 9138228 w 17991544"/>
              <a:gd name="connsiteY79" fmla="*/ 19210172 h 23703714"/>
              <a:gd name="connsiteX80" fmla="*/ 9361009 w 17991544"/>
              <a:gd name="connsiteY80" fmla="*/ 19296624 h 23703714"/>
              <a:gd name="connsiteX81" fmla="*/ 9387610 w 17991544"/>
              <a:gd name="connsiteY81" fmla="*/ 19200196 h 23703714"/>
              <a:gd name="connsiteX82" fmla="*/ 9537763 w 17991544"/>
              <a:gd name="connsiteY82" fmla="*/ 19111292 h 23703714"/>
              <a:gd name="connsiteX83" fmla="*/ 9771744 w 17991544"/>
              <a:gd name="connsiteY83" fmla="*/ 19267395 h 23703714"/>
              <a:gd name="connsiteX84" fmla="*/ 9849797 w 17991544"/>
              <a:gd name="connsiteY84" fmla="*/ 19166945 h 23703714"/>
              <a:gd name="connsiteX85" fmla="*/ 9716794 w 17991544"/>
              <a:gd name="connsiteY85" fmla="*/ 19120395 h 23703714"/>
              <a:gd name="connsiteX86" fmla="*/ 9747069 w 17991544"/>
              <a:gd name="connsiteY86" fmla="*/ 18918788 h 23703714"/>
              <a:gd name="connsiteX87" fmla="*/ 10404212 w 17991544"/>
              <a:gd name="connsiteY87" fmla="*/ 18636505 h 23703714"/>
              <a:gd name="connsiteX88" fmla="*/ 10623318 w 17991544"/>
              <a:gd name="connsiteY88" fmla="*/ 18351423 h 23703714"/>
              <a:gd name="connsiteX89" fmla="*/ 10203831 w 17991544"/>
              <a:gd name="connsiteY89" fmla="*/ 18380998 h 23703714"/>
              <a:gd name="connsiteX90" fmla="*/ 9833172 w 17991544"/>
              <a:gd name="connsiteY90" fmla="*/ 18571754 h 23703714"/>
              <a:gd name="connsiteX91" fmla="*/ 9209280 w 17991544"/>
              <a:gd name="connsiteY91" fmla="*/ 18640005 h 23703714"/>
              <a:gd name="connsiteX92" fmla="*/ 9091677 w 17991544"/>
              <a:gd name="connsiteY92" fmla="*/ 18711408 h 23703714"/>
              <a:gd name="connsiteX93" fmla="*/ 8885521 w 17991544"/>
              <a:gd name="connsiteY93" fmla="*/ 18654881 h 23703714"/>
              <a:gd name="connsiteX94" fmla="*/ 8704740 w 17991544"/>
              <a:gd name="connsiteY94" fmla="*/ 18822536 h 23703714"/>
              <a:gd name="connsiteX95" fmla="*/ 8557036 w 17991544"/>
              <a:gd name="connsiteY95" fmla="*/ 18986864 h 23703714"/>
              <a:gd name="connsiteX96" fmla="*/ 8422807 w 17991544"/>
              <a:gd name="connsiteY96" fmla="*/ 18923688 h 23703714"/>
              <a:gd name="connsiteX97" fmla="*/ 8286654 w 17991544"/>
              <a:gd name="connsiteY97" fmla="*/ 19117942 h 23703714"/>
              <a:gd name="connsiteX98" fmla="*/ 8089248 w 17991544"/>
              <a:gd name="connsiteY98" fmla="*/ 19136145 h 23703714"/>
              <a:gd name="connsiteX99" fmla="*/ 7720688 w 17991544"/>
              <a:gd name="connsiteY99" fmla="*/ 19388500 h 23703714"/>
              <a:gd name="connsiteX100" fmla="*/ 7467281 w 17991544"/>
              <a:gd name="connsiteY100" fmla="*/ 19321999 h 23703714"/>
              <a:gd name="connsiteX101" fmla="*/ 7161897 w 17991544"/>
              <a:gd name="connsiteY101" fmla="*/ 19490879 h 23703714"/>
              <a:gd name="connsiteX102" fmla="*/ 6800689 w 17991544"/>
              <a:gd name="connsiteY102" fmla="*/ 20054744 h 23703714"/>
              <a:gd name="connsiteX103" fmla="*/ 6525581 w 17991544"/>
              <a:gd name="connsiteY103" fmla="*/ 20140146 h 23703714"/>
              <a:gd name="connsiteX104" fmla="*/ 6637760 w 17991544"/>
              <a:gd name="connsiteY104" fmla="*/ 20041444 h 23703714"/>
              <a:gd name="connsiteX105" fmla="*/ 6809613 w 17991544"/>
              <a:gd name="connsiteY105" fmla="*/ 19727310 h 23703714"/>
              <a:gd name="connsiteX106" fmla="*/ 6697611 w 17991544"/>
              <a:gd name="connsiteY106" fmla="*/ 19715585 h 23703714"/>
              <a:gd name="connsiteX107" fmla="*/ 6542556 w 17991544"/>
              <a:gd name="connsiteY107" fmla="*/ 19950967 h 23703714"/>
              <a:gd name="connsiteX108" fmla="*/ 6208823 w 17991544"/>
              <a:gd name="connsiteY108" fmla="*/ 20054745 h 23703714"/>
              <a:gd name="connsiteX109" fmla="*/ 6170671 w 17991544"/>
              <a:gd name="connsiteY109" fmla="*/ 20155195 h 23703714"/>
              <a:gd name="connsiteX110" fmla="*/ 6145995 w 17991544"/>
              <a:gd name="connsiteY110" fmla="*/ 20345951 h 23703714"/>
              <a:gd name="connsiteX111" fmla="*/ 6025943 w 17991544"/>
              <a:gd name="connsiteY111" fmla="*/ 20400554 h 23703714"/>
              <a:gd name="connsiteX112" fmla="*/ 5912890 w 17991544"/>
              <a:gd name="connsiteY112" fmla="*/ 20337377 h 23703714"/>
              <a:gd name="connsiteX113" fmla="*/ 6005992 w 17991544"/>
              <a:gd name="connsiteY113" fmla="*/ 20204374 h 23703714"/>
              <a:gd name="connsiteX114" fmla="*/ 5988316 w 17991544"/>
              <a:gd name="connsiteY114" fmla="*/ 20148544 h 23703714"/>
              <a:gd name="connsiteX115" fmla="*/ 5843063 w 17991544"/>
              <a:gd name="connsiteY115" fmla="*/ 20181098 h 23703714"/>
              <a:gd name="connsiteX116" fmla="*/ 5701133 w 17991544"/>
              <a:gd name="connsiteY116" fmla="*/ 20035667 h 23703714"/>
              <a:gd name="connsiteX117" fmla="*/ 5650208 w 17991544"/>
              <a:gd name="connsiteY117" fmla="*/ 20074695 h 23703714"/>
              <a:gd name="connsiteX118" fmla="*/ 5631306 w 17991544"/>
              <a:gd name="connsiteY118" fmla="*/ 20180223 h 23703714"/>
              <a:gd name="connsiteX119" fmla="*/ 5171744 w 17991544"/>
              <a:gd name="connsiteY119" fmla="*/ 20108819 h 23703714"/>
              <a:gd name="connsiteX120" fmla="*/ 5045565 w 17991544"/>
              <a:gd name="connsiteY120" fmla="*/ 20336151 h 23703714"/>
              <a:gd name="connsiteX121" fmla="*/ 4955264 w 17991544"/>
              <a:gd name="connsiteY121" fmla="*/ 20317427 h 23703714"/>
              <a:gd name="connsiteX122" fmla="*/ 4818409 w 17991544"/>
              <a:gd name="connsiteY122" fmla="*/ 20251449 h 23703714"/>
              <a:gd name="connsiteX123" fmla="*/ 4322620 w 17991544"/>
              <a:gd name="connsiteY123" fmla="*/ 20294675 h 23703714"/>
              <a:gd name="connsiteX124" fmla="*/ 3947410 w 17991544"/>
              <a:gd name="connsiteY124" fmla="*/ 20316376 h 23703714"/>
              <a:gd name="connsiteX125" fmla="*/ 3598627 w 17991544"/>
              <a:gd name="connsiteY125" fmla="*/ 20078020 h 23703714"/>
              <a:gd name="connsiteX126" fmla="*/ 3281342 w 17991544"/>
              <a:gd name="connsiteY126" fmla="*/ 20038992 h 23703714"/>
              <a:gd name="connsiteX127" fmla="*/ 3541924 w 17991544"/>
              <a:gd name="connsiteY127" fmla="*/ 19911240 h 23703714"/>
              <a:gd name="connsiteX128" fmla="*/ 3249492 w 17991544"/>
              <a:gd name="connsiteY128" fmla="*/ 19785412 h 23703714"/>
              <a:gd name="connsiteX129" fmla="*/ 3108787 w 17991544"/>
              <a:gd name="connsiteY129" fmla="*/ 19707010 h 23703714"/>
              <a:gd name="connsiteX130" fmla="*/ 3341193 w 17991544"/>
              <a:gd name="connsiteY130" fmla="*/ 19644007 h 23703714"/>
              <a:gd name="connsiteX131" fmla="*/ 3565376 w 17991544"/>
              <a:gd name="connsiteY131" fmla="*/ 19815338 h 23703714"/>
              <a:gd name="connsiteX132" fmla="*/ 3756130 w 17991544"/>
              <a:gd name="connsiteY132" fmla="*/ 19793463 h 23703714"/>
              <a:gd name="connsiteX133" fmla="*/ 3917135 w 17991544"/>
              <a:gd name="connsiteY133" fmla="*/ 19690559 h 23703714"/>
              <a:gd name="connsiteX134" fmla="*/ 3540524 w 17991544"/>
              <a:gd name="connsiteY134" fmla="*/ 19581006 h 23703714"/>
              <a:gd name="connsiteX135" fmla="*/ 2760353 w 17991544"/>
              <a:gd name="connsiteY135" fmla="*/ 19559481 h 23703714"/>
              <a:gd name="connsiteX136" fmla="*/ 2372017 w 17991544"/>
              <a:gd name="connsiteY136" fmla="*/ 19794513 h 23703714"/>
              <a:gd name="connsiteX137" fmla="*/ 2132785 w 17991544"/>
              <a:gd name="connsiteY137" fmla="*/ 20213298 h 23703714"/>
              <a:gd name="connsiteX138" fmla="*/ 1852428 w 17991544"/>
              <a:gd name="connsiteY138" fmla="*/ 20007493 h 23703714"/>
              <a:gd name="connsiteX139" fmla="*/ 2016932 w 17991544"/>
              <a:gd name="connsiteY139" fmla="*/ 20390753 h 23703714"/>
              <a:gd name="connsiteX140" fmla="*/ 1457617 w 17991544"/>
              <a:gd name="connsiteY140" fmla="*/ 20960042 h 23703714"/>
              <a:gd name="connsiteX141" fmla="*/ 1261786 w 17991544"/>
              <a:gd name="connsiteY141" fmla="*/ 21218876 h 23703714"/>
              <a:gd name="connsiteX142" fmla="*/ 1321463 w 17991544"/>
              <a:gd name="connsiteY142" fmla="*/ 21416281 h 23703714"/>
              <a:gd name="connsiteX143" fmla="*/ 1245160 w 17991544"/>
              <a:gd name="connsiteY143" fmla="*/ 21577284 h 23703714"/>
              <a:gd name="connsiteX144" fmla="*/ 1268262 w 17991544"/>
              <a:gd name="connsiteY144" fmla="*/ 21952320 h 23703714"/>
              <a:gd name="connsiteX145" fmla="*/ 906702 w 17991544"/>
              <a:gd name="connsiteY145" fmla="*/ 22179827 h 23703714"/>
              <a:gd name="connsiteX146" fmla="*/ 589419 w 17991544"/>
              <a:gd name="connsiteY146" fmla="*/ 22272580 h 23703714"/>
              <a:gd name="connsiteX147" fmla="*/ 572794 w 17991544"/>
              <a:gd name="connsiteY147" fmla="*/ 21883545 h 23703714"/>
              <a:gd name="connsiteX148" fmla="*/ 496317 w 17991544"/>
              <a:gd name="connsiteY148" fmla="*/ 21823693 h 23703714"/>
              <a:gd name="connsiteX149" fmla="*/ 469715 w 17991544"/>
              <a:gd name="connsiteY149" fmla="*/ 22192778 h 23703714"/>
              <a:gd name="connsiteX150" fmla="*/ 300835 w 17991544"/>
              <a:gd name="connsiteY150" fmla="*/ 22469985 h 23703714"/>
              <a:gd name="connsiteX151" fmla="*/ 353337 w 17991544"/>
              <a:gd name="connsiteY151" fmla="*/ 22482062 h 23703714"/>
              <a:gd name="connsiteX152" fmla="*/ 526242 w 17991544"/>
              <a:gd name="connsiteY152" fmla="*/ 22349057 h 23703714"/>
              <a:gd name="connsiteX153" fmla="*/ 576118 w 17991544"/>
              <a:gd name="connsiteY153" fmla="*/ 22385634 h 23703714"/>
              <a:gd name="connsiteX154" fmla="*/ 416514 w 17991544"/>
              <a:gd name="connsiteY154" fmla="*/ 22548564 h 23703714"/>
              <a:gd name="connsiteX155" fmla="*/ 207034 w 17991544"/>
              <a:gd name="connsiteY155" fmla="*/ 22837847 h 23703714"/>
              <a:gd name="connsiteX156" fmla="*/ 130556 w 17991544"/>
              <a:gd name="connsiteY156" fmla="*/ 23602618 h 23703714"/>
              <a:gd name="connsiteX157" fmla="*/ 20478 w 17991544"/>
              <a:gd name="connsiteY157" fmla="*/ 23608041 h 23703714"/>
              <a:gd name="connsiteX158" fmla="*/ 40428 w 17991544"/>
              <a:gd name="connsiteY158" fmla="*/ 3314311 h 23703714"/>
              <a:gd name="connsiteX159" fmla="*/ 88555 w 17991544"/>
              <a:gd name="connsiteY15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67617 w 17974815"/>
              <a:gd name="connsiteY15" fmla="*/ 1226397 h 23703714"/>
              <a:gd name="connsiteX16" fmla="*/ 40442 w 17974815"/>
              <a:gd name="connsiteY16" fmla="*/ 21883 h 23703714"/>
              <a:gd name="connsiteX17" fmla="*/ 926388 w 17974815"/>
              <a:gd name="connsiteY17" fmla="*/ 13802 h 23703714"/>
              <a:gd name="connsiteX18" fmla="*/ 2290942 w 17974815"/>
              <a:gd name="connsiteY18" fmla="*/ 26167 h 23703714"/>
              <a:gd name="connsiteX19" fmla="*/ 2424891 w 17974815"/>
              <a:gd name="connsiteY19" fmla="*/ 37330 h 23703714"/>
              <a:gd name="connsiteX20" fmla="*/ 2563963 w 17974815"/>
              <a:gd name="connsiteY20" fmla="*/ 521887 h 23703714"/>
              <a:gd name="connsiteX21" fmla="*/ 2783917 w 17974815"/>
              <a:gd name="connsiteY21" fmla="*/ 421425 h 23703714"/>
              <a:gd name="connsiteX22" fmla="*/ 2874497 w 17974815"/>
              <a:gd name="connsiteY22" fmla="*/ 247035 h 23703714"/>
              <a:gd name="connsiteX23" fmla="*/ 3015948 w 17974815"/>
              <a:gd name="connsiteY23" fmla="*/ 200740 h 23703714"/>
              <a:gd name="connsiteX24" fmla="*/ 3210650 w 17974815"/>
              <a:gd name="connsiteY24" fmla="*/ 214647 h 23703714"/>
              <a:gd name="connsiteX25" fmla="*/ 3294093 w 17974815"/>
              <a:gd name="connsiteY25" fmla="*/ 357196 h 23703714"/>
              <a:gd name="connsiteX26" fmla="*/ 3412304 w 17974815"/>
              <a:gd name="connsiteY26" fmla="*/ 305044 h 23703714"/>
              <a:gd name="connsiteX27" fmla="*/ 3631343 w 17974815"/>
              <a:gd name="connsiteY27" fmla="*/ 165972 h 23703714"/>
              <a:gd name="connsiteX28" fmla="*/ 3725217 w 17974815"/>
              <a:gd name="connsiteY28" fmla="*/ 54714 h 23703714"/>
              <a:gd name="connsiteX29" fmla="*/ 3870877 w 17974815"/>
              <a:gd name="connsiteY29" fmla="*/ 0 h 23703714"/>
              <a:gd name="connsiteX30" fmla="*/ 17974815 w 17974815"/>
              <a:gd name="connsiteY30" fmla="*/ 41721 h 23703714"/>
              <a:gd name="connsiteX31" fmla="*/ 17951688 w 17974815"/>
              <a:gd name="connsiteY31" fmla="*/ 23612990 h 23703714"/>
              <a:gd name="connsiteX32" fmla="*/ 12214659 w 17974815"/>
              <a:gd name="connsiteY32" fmla="*/ 23672994 h 23703714"/>
              <a:gd name="connsiteX33" fmla="*/ 11511566 w 17974815"/>
              <a:gd name="connsiteY33" fmla="*/ 23664268 h 23703714"/>
              <a:gd name="connsiteX34" fmla="*/ 11092752 w 17974815"/>
              <a:gd name="connsiteY34" fmla="*/ 23238606 h 23703714"/>
              <a:gd name="connsiteX35" fmla="*/ 10611489 w 17974815"/>
              <a:gd name="connsiteY35" fmla="*/ 22853595 h 23703714"/>
              <a:gd name="connsiteX36" fmla="*/ 10178352 w 17974815"/>
              <a:gd name="connsiteY36" fmla="*/ 22564837 h 23703714"/>
              <a:gd name="connsiteX37" fmla="*/ 9793341 w 17974815"/>
              <a:gd name="connsiteY37" fmla="*/ 22516711 h 23703714"/>
              <a:gd name="connsiteX38" fmla="*/ 9600836 w 17974815"/>
              <a:gd name="connsiteY38" fmla="*/ 22276079 h 23703714"/>
              <a:gd name="connsiteX39" fmla="*/ 9436682 w 17974815"/>
              <a:gd name="connsiteY39" fmla="*/ 22078674 h 23703714"/>
              <a:gd name="connsiteX40" fmla="*/ 9194651 w 17974815"/>
              <a:gd name="connsiteY40" fmla="*/ 22096350 h 23703714"/>
              <a:gd name="connsiteX41" fmla="*/ 8948418 w 17974815"/>
              <a:gd name="connsiteY41" fmla="*/ 21975596 h 23703714"/>
              <a:gd name="connsiteX42" fmla="*/ 8895567 w 17974815"/>
              <a:gd name="connsiteY42" fmla="*/ 21691914 h 23703714"/>
              <a:gd name="connsiteX43" fmla="*/ 8626060 w 17974815"/>
              <a:gd name="connsiteY43" fmla="*/ 21557686 h 23703714"/>
              <a:gd name="connsiteX44" fmla="*/ 8745764 w 17974815"/>
              <a:gd name="connsiteY44" fmla="*/ 21494509 h 23703714"/>
              <a:gd name="connsiteX45" fmla="*/ 8709188 w 17974815"/>
              <a:gd name="connsiteY45" fmla="*/ 21441308 h 23703714"/>
              <a:gd name="connsiteX46" fmla="*/ 8546258 w 17974815"/>
              <a:gd name="connsiteY46" fmla="*/ 21437982 h 23703714"/>
              <a:gd name="connsiteX47" fmla="*/ 8477306 w 17974815"/>
              <a:gd name="connsiteY47" fmla="*/ 21529334 h 23703714"/>
              <a:gd name="connsiteX48" fmla="*/ 8080570 w 17974815"/>
              <a:gd name="connsiteY48" fmla="*/ 21529334 h 23703714"/>
              <a:gd name="connsiteX49" fmla="*/ 8064120 w 17974815"/>
              <a:gd name="connsiteY49" fmla="*/ 21467908 h 23703714"/>
              <a:gd name="connsiteX50" fmla="*/ 8228624 w 17974815"/>
              <a:gd name="connsiteY50" fmla="*/ 21308479 h 23703714"/>
              <a:gd name="connsiteX51" fmla="*/ 8480455 w 17974815"/>
              <a:gd name="connsiteY51" fmla="*/ 21313552 h 23703714"/>
              <a:gd name="connsiteX52" fmla="*/ 8513007 w 17974815"/>
              <a:gd name="connsiteY52" fmla="*/ 21211876 h 23703714"/>
              <a:gd name="connsiteX53" fmla="*/ 8299851 w 17974815"/>
              <a:gd name="connsiteY53" fmla="*/ 21174249 h 23703714"/>
              <a:gd name="connsiteX54" fmla="*/ 8340103 w 17974815"/>
              <a:gd name="connsiteY54" fmla="*/ 21068897 h 23703714"/>
              <a:gd name="connsiteX55" fmla="*/ 8542057 w 17974815"/>
              <a:gd name="connsiteY55" fmla="*/ 21068022 h 23703714"/>
              <a:gd name="connsiteX56" fmla="*/ 8689237 w 17974815"/>
              <a:gd name="connsiteY56" fmla="*/ 21122099 h 23703714"/>
              <a:gd name="connsiteX57" fmla="*/ 8848841 w 17974815"/>
              <a:gd name="connsiteY57" fmla="*/ 21248452 h 23703714"/>
              <a:gd name="connsiteX58" fmla="*/ 9059896 w 17974815"/>
              <a:gd name="connsiteY58" fmla="*/ 21003092 h 23703714"/>
              <a:gd name="connsiteX59" fmla="*/ 9059546 w 17974815"/>
              <a:gd name="connsiteY59" fmla="*/ 20688611 h 23703714"/>
              <a:gd name="connsiteX60" fmla="*/ 9340955 w 17974815"/>
              <a:gd name="connsiteY60" fmla="*/ 20357328 h 23703714"/>
              <a:gd name="connsiteX61" fmla="*/ 9347605 w 17974815"/>
              <a:gd name="connsiteY61" fmla="*/ 20141197 h 23703714"/>
              <a:gd name="connsiteX62" fmla="*/ 9395031 w 17974815"/>
              <a:gd name="connsiteY62" fmla="*/ 20066994 h 23703714"/>
              <a:gd name="connsiteX63" fmla="*/ 9480609 w 17974815"/>
              <a:gd name="connsiteY63" fmla="*/ 20171123 h 23703714"/>
              <a:gd name="connsiteX64" fmla="*/ 9500559 w 17974815"/>
              <a:gd name="connsiteY64" fmla="*/ 20417180 h 23703714"/>
              <a:gd name="connsiteX65" fmla="*/ 9564085 w 17974815"/>
              <a:gd name="connsiteY65" fmla="*/ 20507132 h 23703714"/>
              <a:gd name="connsiteX66" fmla="*/ 9616938 w 17974815"/>
              <a:gd name="connsiteY66" fmla="*/ 20403879 h 23703714"/>
              <a:gd name="connsiteX67" fmla="*/ 9636888 w 17974815"/>
              <a:gd name="connsiteY67" fmla="*/ 20184423 h 23703714"/>
              <a:gd name="connsiteX68" fmla="*/ 9549385 w 17974815"/>
              <a:gd name="connsiteY68" fmla="*/ 19896364 h 23703714"/>
              <a:gd name="connsiteX69" fmla="*/ 9636888 w 17974815"/>
              <a:gd name="connsiteY69" fmla="*/ 19908441 h 23703714"/>
              <a:gd name="connsiteX70" fmla="*/ 9897819 w 17974815"/>
              <a:gd name="connsiteY70" fmla="*/ 20032342 h 23703714"/>
              <a:gd name="connsiteX71" fmla="*/ 9829743 w 17974815"/>
              <a:gd name="connsiteY71" fmla="*/ 19871865 h 23703714"/>
              <a:gd name="connsiteX72" fmla="*/ 9720015 w 17974815"/>
              <a:gd name="connsiteY72" fmla="*/ 19782087 h 23703714"/>
              <a:gd name="connsiteX73" fmla="*/ 9629012 w 17974815"/>
              <a:gd name="connsiteY73" fmla="*/ 19848415 h 23703714"/>
              <a:gd name="connsiteX74" fmla="*/ 9497234 w 17974815"/>
              <a:gd name="connsiteY74" fmla="*/ 19715585 h 23703714"/>
              <a:gd name="connsiteX75" fmla="*/ 9270777 w 17974815"/>
              <a:gd name="connsiteY75" fmla="*/ 19626158 h 23703714"/>
              <a:gd name="connsiteX76" fmla="*/ 9141450 w 17974815"/>
              <a:gd name="connsiteY76" fmla="*/ 19469529 h 23703714"/>
              <a:gd name="connsiteX77" fmla="*/ 9008446 w 17974815"/>
              <a:gd name="connsiteY77" fmla="*/ 19339850 h 23703714"/>
              <a:gd name="connsiteX78" fmla="*/ 8986744 w 17974815"/>
              <a:gd name="connsiteY78" fmla="*/ 19235721 h 23703714"/>
              <a:gd name="connsiteX79" fmla="*/ 9121499 w 17974815"/>
              <a:gd name="connsiteY79" fmla="*/ 19210172 h 23703714"/>
              <a:gd name="connsiteX80" fmla="*/ 9344280 w 17974815"/>
              <a:gd name="connsiteY80" fmla="*/ 19296624 h 23703714"/>
              <a:gd name="connsiteX81" fmla="*/ 9370881 w 17974815"/>
              <a:gd name="connsiteY81" fmla="*/ 19200196 h 23703714"/>
              <a:gd name="connsiteX82" fmla="*/ 9521034 w 17974815"/>
              <a:gd name="connsiteY82" fmla="*/ 19111292 h 23703714"/>
              <a:gd name="connsiteX83" fmla="*/ 9755015 w 17974815"/>
              <a:gd name="connsiteY83" fmla="*/ 19267395 h 23703714"/>
              <a:gd name="connsiteX84" fmla="*/ 9833068 w 17974815"/>
              <a:gd name="connsiteY84" fmla="*/ 19166945 h 23703714"/>
              <a:gd name="connsiteX85" fmla="*/ 9700065 w 17974815"/>
              <a:gd name="connsiteY85" fmla="*/ 19120395 h 23703714"/>
              <a:gd name="connsiteX86" fmla="*/ 9730340 w 17974815"/>
              <a:gd name="connsiteY86" fmla="*/ 18918788 h 23703714"/>
              <a:gd name="connsiteX87" fmla="*/ 10387483 w 17974815"/>
              <a:gd name="connsiteY87" fmla="*/ 18636505 h 23703714"/>
              <a:gd name="connsiteX88" fmla="*/ 10606589 w 17974815"/>
              <a:gd name="connsiteY88" fmla="*/ 18351423 h 23703714"/>
              <a:gd name="connsiteX89" fmla="*/ 10187102 w 17974815"/>
              <a:gd name="connsiteY89" fmla="*/ 18380998 h 23703714"/>
              <a:gd name="connsiteX90" fmla="*/ 9816443 w 17974815"/>
              <a:gd name="connsiteY90" fmla="*/ 18571754 h 23703714"/>
              <a:gd name="connsiteX91" fmla="*/ 9192551 w 17974815"/>
              <a:gd name="connsiteY91" fmla="*/ 18640005 h 23703714"/>
              <a:gd name="connsiteX92" fmla="*/ 9074948 w 17974815"/>
              <a:gd name="connsiteY92" fmla="*/ 18711408 h 23703714"/>
              <a:gd name="connsiteX93" fmla="*/ 8868792 w 17974815"/>
              <a:gd name="connsiteY93" fmla="*/ 18654881 h 23703714"/>
              <a:gd name="connsiteX94" fmla="*/ 8688011 w 17974815"/>
              <a:gd name="connsiteY94" fmla="*/ 18822536 h 23703714"/>
              <a:gd name="connsiteX95" fmla="*/ 8540307 w 17974815"/>
              <a:gd name="connsiteY95" fmla="*/ 18986864 h 23703714"/>
              <a:gd name="connsiteX96" fmla="*/ 8406078 w 17974815"/>
              <a:gd name="connsiteY96" fmla="*/ 18923688 h 23703714"/>
              <a:gd name="connsiteX97" fmla="*/ 8269925 w 17974815"/>
              <a:gd name="connsiteY97" fmla="*/ 19117942 h 23703714"/>
              <a:gd name="connsiteX98" fmla="*/ 8072519 w 17974815"/>
              <a:gd name="connsiteY98" fmla="*/ 19136145 h 23703714"/>
              <a:gd name="connsiteX99" fmla="*/ 7703959 w 17974815"/>
              <a:gd name="connsiteY99" fmla="*/ 19388500 h 23703714"/>
              <a:gd name="connsiteX100" fmla="*/ 7450552 w 17974815"/>
              <a:gd name="connsiteY100" fmla="*/ 19321999 h 23703714"/>
              <a:gd name="connsiteX101" fmla="*/ 7145168 w 17974815"/>
              <a:gd name="connsiteY101" fmla="*/ 19490879 h 23703714"/>
              <a:gd name="connsiteX102" fmla="*/ 6783960 w 17974815"/>
              <a:gd name="connsiteY102" fmla="*/ 20054744 h 23703714"/>
              <a:gd name="connsiteX103" fmla="*/ 6508852 w 17974815"/>
              <a:gd name="connsiteY103" fmla="*/ 20140146 h 23703714"/>
              <a:gd name="connsiteX104" fmla="*/ 6621031 w 17974815"/>
              <a:gd name="connsiteY104" fmla="*/ 20041444 h 23703714"/>
              <a:gd name="connsiteX105" fmla="*/ 6792884 w 17974815"/>
              <a:gd name="connsiteY105" fmla="*/ 19727310 h 23703714"/>
              <a:gd name="connsiteX106" fmla="*/ 6680882 w 17974815"/>
              <a:gd name="connsiteY106" fmla="*/ 19715585 h 23703714"/>
              <a:gd name="connsiteX107" fmla="*/ 6525827 w 17974815"/>
              <a:gd name="connsiteY107" fmla="*/ 19950967 h 23703714"/>
              <a:gd name="connsiteX108" fmla="*/ 6192094 w 17974815"/>
              <a:gd name="connsiteY108" fmla="*/ 20054745 h 23703714"/>
              <a:gd name="connsiteX109" fmla="*/ 6153942 w 17974815"/>
              <a:gd name="connsiteY109" fmla="*/ 20155195 h 23703714"/>
              <a:gd name="connsiteX110" fmla="*/ 6129266 w 17974815"/>
              <a:gd name="connsiteY110" fmla="*/ 20345951 h 23703714"/>
              <a:gd name="connsiteX111" fmla="*/ 6009214 w 17974815"/>
              <a:gd name="connsiteY111" fmla="*/ 20400554 h 23703714"/>
              <a:gd name="connsiteX112" fmla="*/ 5896161 w 17974815"/>
              <a:gd name="connsiteY112" fmla="*/ 20337377 h 23703714"/>
              <a:gd name="connsiteX113" fmla="*/ 5989263 w 17974815"/>
              <a:gd name="connsiteY113" fmla="*/ 20204374 h 23703714"/>
              <a:gd name="connsiteX114" fmla="*/ 5971587 w 17974815"/>
              <a:gd name="connsiteY114" fmla="*/ 20148544 h 23703714"/>
              <a:gd name="connsiteX115" fmla="*/ 5826334 w 17974815"/>
              <a:gd name="connsiteY115" fmla="*/ 20181098 h 23703714"/>
              <a:gd name="connsiteX116" fmla="*/ 5684404 w 17974815"/>
              <a:gd name="connsiteY116" fmla="*/ 20035667 h 23703714"/>
              <a:gd name="connsiteX117" fmla="*/ 5633479 w 17974815"/>
              <a:gd name="connsiteY117" fmla="*/ 20074695 h 23703714"/>
              <a:gd name="connsiteX118" fmla="*/ 5614577 w 17974815"/>
              <a:gd name="connsiteY118" fmla="*/ 20180223 h 23703714"/>
              <a:gd name="connsiteX119" fmla="*/ 5155015 w 17974815"/>
              <a:gd name="connsiteY119" fmla="*/ 20108819 h 23703714"/>
              <a:gd name="connsiteX120" fmla="*/ 5028836 w 17974815"/>
              <a:gd name="connsiteY120" fmla="*/ 20336151 h 23703714"/>
              <a:gd name="connsiteX121" fmla="*/ 4938535 w 17974815"/>
              <a:gd name="connsiteY121" fmla="*/ 20317427 h 23703714"/>
              <a:gd name="connsiteX122" fmla="*/ 4801680 w 17974815"/>
              <a:gd name="connsiteY122" fmla="*/ 20251449 h 23703714"/>
              <a:gd name="connsiteX123" fmla="*/ 4305891 w 17974815"/>
              <a:gd name="connsiteY123" fmla="*/ 20294675 h 23703714"/>
              <a:gd name="connsiteX124" fmla="*/ 3930681 w 17974815"/>
              <a:gd name="connsiteY124" fmla="*/ 20316376 h 23703714"/>
              <a:gd name="connsiteX125" fmla="*/ 3581898 w 17974815"/>
              <a:gd name="connsiteY125" fmla="*/ 20078020 h 23703714"/>
              <a:gd name="connsiteX126" fmla="*/ 3264613 w 17974815"/>
              <a:gd name="connsiteY126" fmla="*/ 20038992 h 23703714"/>
              <a:gd name="connsiteX127" fmla="*/ 3525195 w 17974815"/>
              <a:gd name="connsiteY127" fmla="*/ 19911240 h 23703714"/>
              <a:gd name="connsiteX128" fmla="*/ 3232763 w 17974815"/>
              <a:gd name="connsiteY128" fmla="*/ 19785412 h 23703714"/>
              <a:gd name="connsiteX129" fmla="*/ 3092058 w 17974815"/>
              <a:gd name="connsiteY129" fmla="*/ 19707010 h 23703714"/>
              <a:gd name="connsiteX130" fmla="*/ 3324464 w 17974815"/>
              <a:gd name="connsiteY130" fmla="*/ 19644007 h 23703714"/>
              <a:gd name="connsiteX131" fmla="*/ 3548647 w 17974815"/>
              <a:gd name="connsiteY131" fmla="*/ 19815338 h 23703714"/>
              <a:gd name="connsiteX132" fmla="*/ 3739401 w 17974815"/>
              <a:gd name="connsiteY132" fmla="*/ 19793463 h 23703714"/>
              <a:gd name="connsiteX133" fmla="*/ 3900406 w 17974815"/>
              <a:gd name="connsiteY133" fmla="*/ 19690559 h 23703714"/>
              <a:gd name="connsiteX134" fmla="*/ 3523795 w 17974815"/>
              <a:gd name="connsiteY134" fmla="*/ 19581006 h 23703714"/>
              <a:gd name="connsiteX135" fmla="*/ 2743624 w 17974815"/>
              <a:gd name="connsiteY135" fmla="*/ 19559481 h 23703714"/>
              <a:gd name="connsiteX136" fmla="*/ 2355288 w 17974815"/>
              <a:gd name="connsiteY136" fmla="*/ 19794513 h 23703714"/>
              <a:gd name="connsiteX137" fmla="*/ 2116056 w 17974815"/>
              <a:gd name="connsiteY137" fmla="*/ 20213298 h 23703714"/>
              <a:gd name="connsiteX138" fmla="*/ 1835699 w 17974815"/>
              <a:gd name="connsiteY138" fmla="*/ 20007493 h 23703714"/>
              <a:gd name="connsiteX139" fmla="*/ 2000203 w 17974815"/>
              <a:gd name="connsiteY139" fmla="*/ 20390753 h 23703714"/>
              <a:gd name="connsiteX140" fmla="*/ 1440888 w 17974815"/>
              <a:gd name="connsiteY140" fmla="*/ 20960042 h 23703714"/>
              <a:gd name="connsiteX141" fmla="*/ 1245057 w 17974815"/>
              <a:gd name="connsiteY141" fmla="*/ 21218876 h 23703714"/>
              <a:gd name="connsiteX142" fmla="*/ 1304734 w 17974815"/>
              <a:gd name="connsiteY142" fmla="*/ 21416281 h 23703714"/>
              <a:gd name="connsiteX143" fmla="*/ 1228431 w 17974815"/>
              <a:gd name="connsiteY143" fmla="*/ 21577284 h 23703714"/>
              <a:gd name="connsiteX144" fmla="*/ 1251533 w 17974815"/>
              <a:gd name="connsiteY144" fmla="*/ 21952320 h 23703714"/>
              <a:gd name="connsiteX145" fmla="*/ 889973 w 17974815"/>
              <a:gd name="connsiteY145" fmla="*/ 22179827 h 23703714"/>
              <a:gd name="connsiteX146" fmla="*/ 572690 w 17974815"/>
              <a:gd name="connsiteY146" fmla="*/ 22272580 h 23703714"/>
              <a:gd name="connsiteX147" fmla="*/ 556065 w 17974815"/>
              <a:gd name="connsiteY147" fmla="*/ 21883545 h 23703714"/>
              <a:gd name="connsiteX148" fmla="*/ 479588 w 17974815"/>
              <a:gd name="connsiteY148" fmla="*/ 21823693 h 23703714"/>
              <a:gd name="connsiteX149" fmla="*/ 452986 w 17974815"/>
              <a:gd name="connsiteY149" fmla="*/ 22192778 h 23703714"/>
              <a:gd name="connsiteX150" fmla="*/ 284106 w 17974815"/>
              <a:gd name="connsiteY150" fmla="*/ 22469985 h 23703714"/>
              <a:gd name="connsiteX151" fmla="*/ 336608 w 17974815"/>
              <a:gd name="connsiteY151" fmla="*/ 22482062 h 23703714"/>
              <a:gd name="connsiteX152" fmla="*/ 509513 w 17974815"/>
              <a:gd name="connsiteY152" fmla="*/ 22349057 h 23703714"/>
              <a:gd name="connsiteX153" fmla="*/ 559389 w 17974815"/>
              <a:gd name="connsiteY153" fmla="*/ 22385634 h 23703714"/>
              <a:gd name="connsiteX154" fmla="*/ 399785 w 17974815"/>
              <a:gd name="connsiteY154" fmla="*/ 22548564 h 23703714"/>
              <a:gd name="connsiteX155" fmla="*/ 190305 w 17974815"/>
              <a:gd name="connsiteY155" fmla="*/ 22837847 h 23703714"/>
              <a:gd name="connsiteX156" fmla="*/ 113827 w 17974815"/>
              <a:gd name="connsiteY156" fmla="*/ 23602618 h 23703714"/>
              <a:gd name="connsiteX157" fmla="*/ 3749 w 17974815"/>
              <a:gd name="connsiteY157" fmla="*/ 23608041 h 23703714"/>
              <a:gd name="connsiteX158" fmla="*/ 23699 w 17974815"/>
              <a:gd name="connsiteY158" fmla="*/ 3314311 h 23703714"/>
              <a:gd name="connsiteX159" fmla="*/ 71826 w 17974815"/>
              <a:gd name="connsiteY159" fmla="*/ 3362437 h 23703714"/>
              <a:gd name="connsiteX0" fmla="*/ 97335 w 18000324"/>
              <a:gd name="connsiteY0" fmla="*/ 3362437 h 23703714"/>
              <a:gd name="connsiteX1" fmla="*/ 458007 w 18000324"/>
              <a:gd name="connsiteY1" fmla="*/ 3557870 h 23703714"/>
              <a:gd name="connsiteX2" fmla="*/ 379138 w 18000324"/>
              <a:gd name="connsiteY2" fmla="*/ 3249349 h 23703714"/>
              <a:gd name="connsiteX3" fmla="*/ 193587 w 18000324"/>
              <a:gd name="connsiteY3" fmla="*/ 3060321 h 23703714"/>
              <a:gd name="connsiteX4" fmla="*/ 61835 w 18000324"/>
              <a:gd name="connsiteY4" fmla="*/ 2999569 h 23703714"/>
              <a:gd name="connsiteX5" fmla="*/ 93126 w 18000324"/>
              <a:gd name="connsiteY5" fmla="*/ 2829205 h 23703714"/>
              <a:gd name="connsiteX6" fmla="*/ 145461 w 18000324"/>
              <a:gd name="connsiteY6" fmla="*/ 2784921 h 23703714"/>
              <a:gd name="connsiteX7" fmla="*/ 214814 w 18000324"/>
              <a:gd name="connsiteY7" fmla="*/ 2690133 h 23703714"/>
              <a:gd name="connsiteX8" fmla="*/ 230734 w 18000324"/>
              <a:gd name="connsiteY8" fmla="*/ 2547767 h 23703714"/>
              <a:gd name="connsiteX9" fmla="*/ 197430 w 18000324"/>
              <a:gd name="connsiteY9" fmla="*/ 2387651 h 23703714"/>
              <a:gd name="connsiteX10" fmla="*/ 218291 w 18000324"/>
              <a:gd name="connsiteY10" fmla="*/ 2238148 h 23703714"/>
              <a:gd name="connsiteX11" fmla="*/ 220304 w 18000324"/>
              <a:gd name="connsiteY11" fmla="*/ 2097795 h 23703714"/>
              <a:gd name="connsiteX12" fmla="*/ 124417 w 18000324"/>
              <a:gd name="connsiteY12" fmla="*/ 2001725 h 23703714"/>
              <a:gd name="connsiteX13" fmla="*/ 49208 w 18000324"/>
              <a:gd name="connsiteY13" fmla="*/ 1966774 h 23703714"/>
              <a:gd name="connsiteX14" fmla="*/ 63115 w 18000324"/>
              <a:gd name="connsiteY14" fmla="*/ 1236828 h 23703714"/>
              <a:gd name="connsiteX15" fmla="*/ 65951 w 18000324"/>
              <a:gd name="connsiteY15" fmla="*/ 21883 h 23703714"/>
              <a:gd name="connsiteX16" fmla="*/ 951897 w 18000324"/>
              <a:gd name="connsiteY16" fmla="*/ 13802 h 23703714"/>
              <a:gd name="connsiteX17" fmla="*/ 2316451 w 18000324"/>
              <a:gd name="connsiteY17" fmla="*/ 26167 h 23703714"/>
              <a:gd name="connsiteX18" fmla="*/ 2450400 w 18000324"/>
              <a:gd name="connsiteY18" fmla="*/ 37330 h 23703714"/>
              <a:gd name="connsiteX19" fmla="*/ 2589472 w 18000324"/>
              <a:gd name="connsiteY19" fmla="*/ 521887 h 23703714"/>
              <a:gd name="connsiteX20" fmla="*/ 2809426 w 18000324"/>
              <a:gd name="connsiteY20" fmla="*/ 421425 h 23703714"/>
              <a:gd name="connsiteX21" fmla="*/ 2900006 w 18000324"/>
              <a:gd name="connsiteY21" fmla="*/ 247035 h 23703714"/>
              <a:gd name="connsiteX22" fmla="*/ 3041457 w 18000324"/>
              <a:gd name="connsiteY22" fmla="*/ 200740 h 23703714"/>
              <a:gd name="connsiteX23" fmla="*/ 3236159 w 18000324"/>
              <a:gd name="connsiteY23" fmla="*/ 214647 h 23703714"/>
              <a:gd name="connsiteX24" fmla="*/ 3319602 w 18000324"/>
              <a:gd name="connsiteY24" fmla="*/ 357196 h 23703714"/>
              <a:gd name="connsiteX25" fmla="*/ 3437813 w 18000324"/>
              <a:gd name="connsiteY25" fmla="*/ 305044 h 23703714"/>
              <a:gd name="connsiteX26" fmla="*/ 3656852 w 18000324"/>
              <a:gd name="connsiteY26" fmla="*/ 165972 h 23703714"/>
              <a:gd name="connsiteX27" fmla="*/ 3750726 w 18000324"/>
              <a:gd name="connsiteY27" fmla="*/ 54714 h 23703714"/>
              <a:gd name="connsiteX28" fmla="*/ 3896386 w 18000324"/>
              <a:gd name="connsiteY28" fmla="*/ 0 h 23703714"/>
              <a:gd name="connsiteX29" fmla="*/ 18000324 w 18000324"/>
              <a:gd name="connsiteY29" fmla="*/ 41721 h 23703714"/>
              <a:gd name="connsiteX30" fmla="*/ 17977197 w 18000324"/>
              <a:gd name="connsiteY30" fmla="*/ 23612990 h 23703714"/>
              <a:gd name="connsiteX31" fmla="*/ 12240168 w 18000324"/>
              <a:gd name="connsiteY31" fmla="*/ 23672994 h 23703714"/>
              <a:gd name="connsiteX32" fmla="*/ 11537075 w 18000324"/>
              <a:gd name="connsiteY32" fmla="*/ 23664268 h 23703714"/>
              <a:gd name="connsiteX33" fmla="*/ 11118261 w 18000324"/>
              <a:gd name="connsiteY33" fmla="*/ 23238606 h 23703714"/>
              <a:gd name="connsiteX34" fmla="*/ 10636998 w 18000324"/>
              <a:gd name="connsiteY34" fmla="*/ 22853595 h 23703714"/>
              <a:gd name="connsiteX35" fmla="*/ 10203861 w 18000324"/>
              <a:gd name="connsiteY35" fmla="*/ 22564837 h 23703714"/>
              <a:gd name="connsiteX36" fmla="*/ 9818850 w 18000324"/>
              <a:gd name="connsiteY36" fmla="*/ 22516711 h 23703714"/>
              <a:gd name="connsiteX37" fmla="*/ 9626345 w 18000324"/>
              <a:gd name="connsiteY37" fmla="*/ 22276079 h 23703714"/>
              <a:gd name="connsiteX38" fmla="*/ 9462191 w 18000324"/>
              <a:gd name="connsiteY38" fmla="*/ 22078674 h 23703714"/>
              <a:gd name="connsiteX39" fmla="*/ 9220160 w 18000324"/>
              <a:gd name="connsiteY39" fmla="*/ 22096350 h 23703714"/>
              <a:gd name="connsiteX40" fmla="*/ 8973927 w 18000324"/>
              <a:gd name="connsiteY40" fmla="*/ 21975596 h 23703714"/>
              <a:gd name="connsiteX41" fmla="*/ 8921076 w 18000324"/>
              <a:gd name="connsiteY41" fmla="*/ 21691914 h 23703714"/>
              <a:gd name="connsiteX42" fmla="*/ 8651569 w 18000324"/>
              <a:gd name="connsiteY42" fmla="*/ 21557686 h 23703714"/>
              <a:gd name="connsiteX43" fmla="*/ 8771273 w 18000324"/>
              <a:gd name="connsiteY43" fmla="*/ 21494509 h 23703714"/>
              <a:gd name="connsiteX44" fmla="*/ 8734697 w 18000324"/>
              <a:gd name="connsiteY44" fmla="*/ 21441308 h 23703714"/>
              <a:gd name="connsiteX45" fmla="*/ 8571767 w 18000324"/>
              <a:gd name="connsiteY45" fmla="*/ 21437982 h 23703714"/>
              <a:gd name="connsiteX46" fmla="*/ 8502815 w 18000324"/>
              <a:gd name="connsiteY46" fmla="*/ 21529334 h 23703714"/>
              <a:gd name="connsiteX47" fmla="*/ 8106079 w 18000324"/>
              <a:gd name="connsiteY47" fmla="*/ 21529334 h 23703714"/>
              <a:gd name="connsiteX48" fmla="*/ 8089629 w 18000324"/>
              <a:gd name="connsiteY48" fmla="*/ 21467908 h 23703714"/>
              <a:gd name="connsiteX49" fmla="*/ 8254133 w 18000324"/>
              <a:gd name="connsiteY49" fmla="*/ 21308479 h 23703714"/>
              <a:gd name="connsiteX50" fmla="*/ 8505964 w 18000324"/>
              <a:gd name="connsiteY50" fmla="*/ 21313552 h 23703714"/>
              <a:gd name="connsiteX51" fmla="*/ 8538516 w 18000324"/>
              <a:gd name="connsiteY51" fmla="*/ 21211876 h 23703714"/>
              <a:gd name="connsiteX52" fmla="*/ 8325360 w 18000324"/>
              <a:gd name="connsiteY52" fmla="*/ 21174249 h 23703714"/>
              <a:gd name="connsiteX53" fmla="*/ 8365612 w 18000324"/>
              <a:gd name="connsiteY53" fmla="*/ 21068897 h 23703714"/>
              <a:gd name="connsiteX54" fmla="*/ 8567566 w 18000324"/>
              <a:gd name="connsiteY54" fmla="*/ 21068022 h 23703714"/>
              <a:gd name="connsiteX55" fmla="*/ 8714746 w 18000324"/>
              <a:gd name="connsiteY55" fmla="*/ 21122099 h 23703714"/>
              <a:gd name="connsiteX56" fmla="*/ 8874350 w 18000324"/>
              <a:gd name="connsiteY56" fmla="*/ 21248452 h 23703714"/>
              <a:gd name="connsiteX57" fmla="*/ 9085405 w 18000324"/>
              <a:gd name="connsiteY57" fmla="*/ 21003092 h 23703714"/>
              <a:gd name="connsiteX58" fmla="*/ 9085055 w 18000324"/>
              <a:gd name="connsiteY58" fmla="*/ 20688611 h 23703714"/>
              <a:gd name="connsiteX59" fmla="*/ 9366464 w 18000324"/>
              <a:gd name="connsiteY59" fmla="*/ 20357328 h 23703714"/>
              <a:gd name="connsiteX60" fmla="*/ 9373114 w 18000324"/>
              <a:gd name="connsiteY60" fmla="*/ 20141197 h 23703714"/>
              <a:gd name="connsiteX61" fmla="*/ 9420540 w 18000324"/>
              <a:gd name="connsiteY61" fmla="*/ 20066994 h 23703714"/>
              <a:gd name="connsiteX62" fmla="*/ 9506118 w 18000324"/>
              <a:gd name="connsiteY62" fmla="*/ 20171123 h 23703714"/>
              <a:gd name="connsiteX63" fmla="*/ 9526068 w 18000324"/>
              <a:gd name="connsiteY63" fmla="*/ 20417180 h 23703714"/>
              <a:gd name="connsiteX64" fmla="*/ 9589594 w 18000324"/>
              <a:gd name="connsiteY64" fmla="*/ 20507132 h 23703714"/>
              <a:gd name="connsiteX65" fmla="*/ 9642447 w 18000324"/>
              <a:gd name="connsiteY65" fmla="*/ 20403879 h 23703714"/>
              <a:gd name="connsiteX66" fmla="*/ 9662397 w 18000324"/>
              <a:gd name="connsiteY66" fmla="*/ 20184423 h 23703714"/>
              <a:gd name="connsiteX67" fmla="*/ 9574894 w 18000324"/>
              <a:gd name="connsiteY67" fmla="*/ 19896364 h 23703714"/>
              <a:gd name="connsiteX68" fmla="*/ 9662397 w 18000324"/>
              <a:gd name="connsiteY68" fmla="*/ 19908441 h 23703714"/>
              <a:gd name="connsiteX69" fmla="*/ 9923328 w 18000324"/>
              <a:gd name="connsiteY69" fmla="*/ 20032342 h 23703714"/>
              <a:gd name="connsiteX70" fmla="*/ 9855252 w 18000324"/>
              <a:gd name="connsiteY70" fmla="*/ 19871865 h 23703714"/>
              <a:gd name="connsiteX71" fmla="*/ 9745524 w 18000324"/>
              <a:gd name="connsiteY71" fmla="*/ 19782087 h 23703714"/>
              <a:gd name="connsiteX72" fmla="*/ 9654521 w 18000324"/>
              <a:gd name="connsiteY72" fmla="*/ 19848415 h 23703714"/>
              <a:gd name="connsiteX73" fmla="*/ 9522743 w 18000324"/>
              <a:gd name="connsiteY73" fmla="*/ 19715585 h 23703714"/>
              <a:gd name="connsiteX74" fmla="*/ 9296286 w 18000324"/>
              <a:gd name="connsiteY74" fmla="*/ 19626158 h 23703714"/>
              <a:gd name="connsiteX75" fmla="*/ 9166959 w 18000324"/>
              <a:gd name="connsiteY75" fmla="*/ 19469529 h 23703714"/>
              <a:gd name="connsiteX76" fmla="*/ 9033955 w 18000324"/>
              <a:gd name="connsiteY76" fmla="*/ 19339850 h 23703714"/>
              <a:gd name="connsiteX77" fmla="*/ 9012253 w 18000324"/>
              <a:gd name="connsiteY77" fmla="*/ 19235721 h 23703714"/>
              <a:gd name="connsiteX78" fmla="*/ 9147008 w 18000324"/>
              <a:gd name="connsiteY78" fmla="*/ 19210172 h 23703714"/>
              <a:gd name="connsiteX79" fmla="*/ 9369789 w 18000324"/>
              <a:gd name="connsiteY79" fmla="*/ 19296624 h 23703714"/>
              <a:gd name="connsiteX80" fmla="*/ 9396390 w 18000324"/>
              <a:gd name="connsiteY80" fmla="*/ 19200196 h 23703714"/>
              <a:gd name="connsiteX81" fmla="*/ 9546543 w 18000324"/>
              <a:gd name="connsiteY81" fmla="*/ 19111292 h 23703714"/>
              <a:gd name="connsiteX82" fmla="*/ 9780524 w 18000324"/>
              <a:gd name="connsiteY82" fmla="*/ 19267395 h 23703714"/>
              <a:gd name="connsiteX83" fmla="*/ 9858577 w 18000324"/>
              <a:gd name="connsiteY83" fmla="*/ 19166945 h 23703714"/>
              <a:gd name="connsiteX84" fmla="*/ 9725574 w 18000324"/>
              <a:gd name="connsiteY84" fmla="*/ 19120395 h 23703714"/>
              <a:gd name="connsiteX85" fmla="*/ 9755849 w 18000324"/>
              <a:gd name="connsiteY85" fmla="*/ 18918788 h 23703714"/>
              <a:gd name="connsiteX86" fmla="*/ 10412992 w 18000324"/>
              <a:gd name="connsiteY86" fmla="*/ 18636505 h 23703714"/>
              <a:gd name="connsiteX87" fmla="*/ 10632098 w 18000324"/>
              <a:gd name="connsiteY87" fmla="*/ 18351423 h 23703714"/>
              <a:gd name="connsiteX88" fmla="*/ 10212611 w 18000324"/>
              <a:gd name="connsiteY88" fmla="*/ 18380998 h 23703714"/>
              <a:gd name="connsiteX89" fmla="*/ 9841952 w 18000324"/>
              <a:gd name="connsiteY89" fmla="*/ 18571754 h 23703714"/>
              <a:gd name="connsiteX90" fmla="*/ 9218060 w 18000324"/>
              <a:gd name="connsiteY90" fmla="*/ 18640005 h 23703714"/>
              <a:gd name="connsiteX91" fmla="*/ 9100457 w 18000324"/>
              <a:gd name="connsiteY91" fmla="*/ 18711408 h 23703714"/>
              <a:gd name="connsiteX92" fmla="*/ 8894301 w 18000324"/>
              <a:gd name="connsiteY92" fmla="*/ 18654881 h 23703714"/>
              <a:gd name="connsiteX93" fmla="*/ 8713520 w 18000324"/>
              <a:gd name="connsiteY93" fmla="*/ 18822536 h 23703714"/>
              <a:gd name="connsiteX94" fmla="*/ 8565816 w 18000324"/>
              <a:gd name="connsiteY94" fmla="*/ 18986864 h 23703714"/>
              <a:gd name="connsiteX95" fmla="*/ 8431587 w 18000324"/>
              <a:gd name="connsiteY95" fmla="*/ 18923688 h 23703714"/>
              <a:gd name="connsiteX96" fmla="*/ 8295434 w 18000324"/>
              <a:gd name="connsiteY96" fmla="*/ 19117942 h 23703714"/>
              <a:gd name="connsiteX97" fmla="*/ 8098028 w 18000324"/>
              <a:gd name="connsiteY97" fmla="*/ 19136145 h 23703714"/>
              <a:gd name="connsiteX98" fmla="*/ 7729468 w 18000324"/>
              <a:gd name="connsiteY98" fmla="*/ 19388500 h 23703714"/>
              <a:gd name="connsiteX99" fmla="*/ 7476061 w 18000324"/>
              <a:gd name="connsiteY99" fmla="*/ 19321999 h 23703714"/>
              <a:gd name="connsiteX100" fmla="*/ 7170677 w 18000324"/>
              <a:gd name="connsiteY100" fmla="*/ 19490879 h 23703714"/>
              <a:gd name="connsiteX101" fmla="*/ 6809469 w 18000324"/>
              <a:gd name="connsiteY101" fmla="*/ 20054744 h 23703714"/>
              <a:gd name="connsiteX102" fmla="*/ 6534361 w 18000324"/>
              <a:gd name="connsiteY102" fmla="*/ 20140146 h 23703714"/>
              <a:gd name="connsiteX103" fmla="*/ 6646540 w 18000324"/>
              <a:gd name="connsiteY103" fmla="*/ 20041444 h 23703714"/>
              <a:gd name="connsiteX104" fmla="*/ 6818393 w 18000324"/>
              <a:gd name="connsiteY104" fmla="*/ 19727310 h 23703714"/>
              <a:gd name="connsiteX105" fmla="*/ 6706391 w 18000324"/>
              <a:gd name="connsiteY105" fmla="*/ 19715585 h 23703714"/>
              <a:gd name="connsiteX106" fmla="*/ 6551336 w 18000324"/>
              <a:gd name="connsiteY106" fmla="*/ 19950967 h 23703714"/>
              <a:gd name="connsiteX107" fmla="*/ 6217603 w 18000324"/>
              <a:gd name="connsiteY107" fmla="*/ 20054745 h 23703714"/>
              <a:gd name="connsiteX108" fmla="*/ 6179451 w 18000324"/>
              <a:gd name="connsiteY108" fmla="*/ 20155195 h 23703714"/>
              <a:gd name="connsiteX109" fmla="*/ 6154775 w 18000324"/>
              <a:gd name="connsiteY109" fmla="*/ 20345951 h 23703714"/>
              <a:gd name="connsiteX110" fmla="*/ 6034723 w 18000324"/>
              <a:gd name="connsiteY110" fmla="*/ 20400554 h 23703714"/>
              <a:gd name="connsiteX111" fmla="*/ 5921670 w 18000324"/>
              <a:gd name="connsiteY111" fmla="*/ 20337377 h 23703714"/>
              <a:gd name="connsiteX112" fmla="*/ 6014772 w 18000324"/>
              <a:gd name="connsiteY112" fmla="*/ 20204374 h 23703714"/>
              <a:gd name="connsiteX113" fmla="*/ 5997096 w 18000324"/>
              <a:gd name="connsiteY113" fmla="*/ 20148544 h 23703714"/>
              <a:gd name="connsiteX114" fmla="*/ 5851843 w 18000324"/>
              <a:gd name="connsiteY114" fmla="*/ 20181098 h 23703714"/>
              <a:gd name="connsiteX115" fmla="*/ 5709913 w 18000324"/>
              <a:gd name="connsiteY115" fmla="*/ 20035667 h 23703714"/>
              <a:gd name="connsiteX116" fmla="*/ 5658988 w 18000324"/>
              <a:gd name="connsiteY116" fmla="*/ 20074695 h 23703714"/>
              <a:gd name="connsiteX117" fmla="*/ 5640086 w 18000324"/>
              <a:gd name="connsiteY117" fmla="*/ 20180223 h 23703714"/>
              <a:gd name="connsiteX118" fmla="*/ 5180524 w 18000324"/>
              <a:gd name="connsiteY118" fmla="*/ 20108819 h 23703714"/>
              <a:gd name="connsiteX119" fmla="*/ 5054345 w 18000324"/>
              <a:gd name="connsiteY119" fmla="*/ 20336151 h 23703714"/>
              <a:gd name="connsiteX120" fmla="*/ 4964044 w 18000324"/>
              <a:gd name="connsiteY120" fmla="*/ 20317427 h 23703714"/>
              <a:gd name="connsiteX121" fmla="*/ 4827189 w 18000324"/>
              <a:gd name="connsiteY121" fmla="*/ 20251449 h 23703714"/>
              <a:gd name="connsiteX122" fmla="*/ 4331400 w 18000324"/>
              <a:gd name="connsiteY122" fmla="*/ 20294675 h 23703714"/>
              <a:gd name="connsiteX123" fmla="*/ 3956190 w 18000324"/>
              <a:gd name="connsiteY123" fmla="*/ 20316376 h 23703714"/>
              <a:gd name="connsiteX124" fmla="*/ 3607407 w 18000324"/>
              <a:gd name="connsiteY124" fmla="*/ 20078020 h 23703714"/>
              <a:gd name="connsiteX125" fmla="*/ 3290122 w 18000324"/>
              <a:gd name="connsiteY125" fmla="*/ 20038992 h 23703714"/>
              <a:gd name="connsiteX126" fmla="*/ 3550704 w 18000324"/>
              <a:gd name="connsiteY126" fmla="*/ 19911240 h 23703714"/>
              <a:gd name="connsiteX127" fmla="*/ 3258272 w 18000324"/>
              <a:gd name="connsiteY127" fmla="*/ 19785412 h 23703714"/>
              <a:gd name="connsiteX128" fmla="*/ 3117567 w 18000324"/>
              <a:gd name="connsiteY128" fmla="*/ 19707010 h 23703714"/>
              <a:gd name="connsiteX129" fmla="*/ 3349973 w 18000324"/>
              <a:gd name="connsiteY129" fmla="*/ 19644007 h 23703714"/>
              <a:gd name="connsiteX130" fmla="*/ 3574156 w 18000324"/>
              <a:gd name="connsiteY130" fmla="*/ 19815338 h 23703714"/>
              <a:gd name="connsiteX131" fmla="*/ 3764910 w 18000324"/>
              <a:gd name="connsiteY131" fmla="*/ 19793463 h 23703714"/>
              <a:gd name="connsiteX132" fmla="*/ 3925915 w 18000324"/>
              <a:gd name="connsiteY132" fmla="*/ 19690559 h 23703714"/>
              <a:gd name="connsiteX133" fmla="*/ 3549304 w 18000324"/>
              <a:gd name="connsiteY133" fmla="*/ 19581006 h 23703714"/>
              <a:gd name="connsiteX134" fmla="*/ 2769133 w 18000324"/>
              <a:gd name="connsiteY134" fmla="*/ 19559481 h 23703714"/>
              <a:gd name="connsiteX135" fmla="*/ 2380797 w 18000324"/>
              <a:gd name="connsiteY135" fmla="*/ 19794513 h 23703714"/>
              <a:gd name="connsiteX136" fmla="*/ 2141565 w 18000324"/>
              <a:gd name="connsiteY136" fmla="*/ 20213298 h 23703714"/>
              <a:gd name="connsiteX137" fmla="*/ 1861208 w 18000324"/>
              <a:gd name="connsiteY137" fmla="*/ 20007493 h 23703714"/>
              <a:gd name="connsiteX138" fmla="*/ 2025712 w 18000324"/>
              <a:gd name="connsiteY138" fmla="*/ 20390753 h 23703714"/>
              <a:gd name="connsiteX139" fmla="*/ 1466397 w 18000324"/>
              <a:gd name="connsiteY139" fmla="*/ 20960042 h 23703714"/>
              <a:gd name="connsiteX140" fmla="*/ 1270566 w 18000324"/>
              <a:gd name="connsiteY140" fmla="*/ 21218876 h 23703714"/>
              <a:gd name="connsiteX141" fmla="*/ 1330243 w 18000324"/>
              <a:gd name="connsiteY141" fmla="*/ 21416281 h 23703714"/>
              <a:gd name="connsiteX142" fmla="*/ 1253940 w 18000324"/>
              <a:gd name="connsiteY142" fmla="*/ 21577284 h 23703714"/>
              <a:gd name="connsiteX143" fmla="*/ 1277042 w 18000324"/>
              <a:gd name="connsiteY143" fmla="*/ 21952320 h 23703714"/>
              <a:gd name="connsiteX144" fmla="*/ 915482 w 18000324"/>
              <a:gd name="connsiteY144" fmla="*/ 22179827 h 23703714"/>
              <a:gd name="connsiteX145" fmla="*/ 598199 w 18000324"/>
              <a:gd name="connsiteY145" fmla="*/ 22272580 h 23703714"/>
              <a:gd name="connsiteX146" fmla="*/ 581574 w 18000324"/>
              <a:gd name="connsiteY146" fmla="*/ 21883545 h 23703714"/>
              <a:gd name="connsiteX147" fmla="*/ 505097 w 18000324"/>
              <a:gd name="connsiteY147" fmla="*/ 21823693 h 23703714"/>
              <a:gd name="connsiteX148" fmla="*/ 478495 w 18000324"/>
              <a:gd name="connsiteY148" fmla="*/ 22192778 h 23703714"/>
              <a:gd name="connsiteX149" fmla="*/ 309615 w 18000324"/>
              <a:gd name="connsiteY149" fmla="*/ 22469985 h 23703714"/>
              <a:gd name="connsiteX150" fmla="*/ 362117 w 18000324"/>
              <a:gd name="connsiteY150" fmla="*/ 22482062 h 23703714"/>
              <a:gd name="connsiteX151" fmla="*/ 535022 w 18000324"/>
              <a:gd name="connsiteY151" fmla="*/ 22349057 h 23703714"/>
              <a:gd name="connsiteX152" fmla="*/ 584898 w 18000324"/>
              <a:gd name="connsiteY152" fmla="*/ 22385634 h 23703714"/>
              <a:gd name="connsiteX153" fmla="*/ 425294 w 18000324"/>
              <a:gd name="connsiteY153" fmla="*/ 22548564 h 23703714"/>
              <a:gd name="connsiteX154" fmla="*/ 215814 w 18000324"/>
              <a:gd name="connsiteY154" fmla="*/ 22837847 h 23703714"/>
              <a:gd name="connsiteX155" fmla="*/ 139336 w 18000324"/>
              <a:gd name="connsiteY155" fmla="*/ 23602618 h 23703714"/>
              <a:gd name="connsiteX156" fmla="*/ 29258 w 18000324"/>
              <a:gd name="connsiteY156" fmla="*/ 23608041 h 23703714"/>
              <a:gd name="connsiteX157" fmla="*/ 49208 w 18000324"/>
              <a:gd name="connsiteY157" fmla="*/ 3314311 h 23703714"/>
              <a:gd name="connsiteX158" fmla="*/ 97335 w 18000324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40442 w 17974815"/>
              <a:gd name="connsiteY15" fmla="*/ 21883 h 23703714"/>
              <a:gd name="connsiteX16" fmla="*/ 926388 w 17974815"/>
              <a:gd name="connsiteY16" fmla="*/ 13802 h 23703714"/>
              <a:gd name="connsiteX17" fmla="*/ 2290942 w 17974815"/>
              <a:gd name="connsiteY17" fmla="*/ 26167 h 23703714"/>
              <a:gd name="connsiteX18" fmla="*/ 2424891 w 17974815"/>
              <a:gd name="connsiteY18" fmla="*/ 37330 h 23703714"/>
              <a:gd name="connsiteX19" fmla="*/ 2563963 w 17974815"/>
              <a:gd name="connsiteY19" fmla="*/ 521887 h 23703714"/>
              <a:gd name="connsiteX20" fmla="*/ 2783917 w 17974815"/>
              <a:gd name="connsiteY20" fmla="*/ 421425 h 23703714"/>
              <a:gd name="connsiteX21" fmla="*/ 2874497 w 17974815"/>
              <a:gd name="connsiteY21" fmla="*/ 247035 h 23703714"/>
              <a:gd name="connsiteX22" fmla="*/ 3015948 w 17974815"/>
              <a:gd name="connsiteY22" fmla="*/ 200740 h 23703714"/>
              <a:gd name="connsiteX23" fmla="*/ 3210650 w 17974815"/>
              <a:gd name="connsiteY23" fmla="*/ 214647 h 23703714"/>
              <a:gd name="connsiteX24" fmla="*/ 3294093 w 17974815"/>
              <a:gd name="connsiteY24" fmla="*/ 357196 h 23703714"/>
              <a:gd name="connsiteX25" fmla="*/ 3412304 w 17974815"/>
              <a:gd name="connsiteY25" fmla="*/ 305044 h 23703714"/>
              <a:gd name="connsiteX26" fmla="*/ 3631343 w 17974815"/>
              <a:gd name="connsiteY26" fmla="*/ 165972 h 23703714"/>
              <a:gd name="connsiteX27" fmla="*/ 3725217 w 17974815"/>
              <a:gd name="connsiteY27" fmla="*/ 54714 h 23703714"/>
              <a:gd name="connsiteX28" fmla="*/ 3870877 w 17974815"/>
              <a:gd name="connsiteY28" fmla="*/ 0 h 23703714"/>
              <a:gd name="connsiteX29" fmla="*/ 17974815 w 17974815"/>
              <a:gd name="connsiteY29" fmla="*/ 41721 h 23703714"/>
              <a:gd name="connsiteX30" fmla="*/ 17951688 w 17974815"/>
              <a:gd name="connsiteY30" fmla="*/ 23612990 h 23703714"/>
              <a:gd name="connsiteX31" fmla="*/ 12214659 w 17974815"/>
              <a:gd name="connsiteY31" fmla="*/ 23672994 h 23703714"/>
              <a:gd name="connsiteX32" fmla="*/ 11511566 w 17974815"/>
              <a:gd name="connsiteY32" fmla="*/ 23664268 h 23703714"/>
              <a:gd name="connsiteX33" fmla="*/ 11092752 w 17974815"/>
              <a:gd name="connsiteY33" fmla="*/ 23238606 h 23703714"/>
              <a:gd name="connsiteX34" fmla="*/ 10611489 w 17974815"/>
              <a:gd name="connsiteY34" fmla="*/ 22853595 h 23703714"/>
              <a:gd name="connsiteX35" fmla="*/ 10178352 w 17974815"/>
              <a:gd name="connsiteY35" fmla="*/ 22564837 h 23703714"/>
              <a:gd name="connsiteX36" fmla="*/ 9793341 w 17974815"/>
              <a:gd name="connsiteY36" fmla="*/ 22516711 h 23703714"/>
              <a:gd name="connsiteX37" fmla="*/ 9600836 w 17974815"/>
              <a:gd name="connsiteY37" fmla="*/ 22276079 h 23703714"/>
              <a:gd name="connsiteX38" fmla="*/ 9436682 w 17974815"/>
              <a:gd name="connsiteY38" fmla="*/ 22078674 h 23703714"/>
              <a:gd name="connsiteX39" fmla="*/ 9194651 w 17974815"/>
              <a:gd name="connsiteY39" fmla="*/ 22096350 h 23703714"/>
              <a:gd name="connsiteX40" fmla="*/ 8948418 w 17974815"/>
              <a:gd name="connsiteY40" fmla="*/ 21975596 h 23703714"/>
              <a:gd name="connsiteX41" fmla="*/ 8895567 w 17974815"/>
              <a:gd name="connsiteY41" fmla="*/ 21691914 h 23703714"/>
              <a:gd name="connsiteX42" fmla="*/ 8626060 w 17974815"/>
              <a:gd name="connsiteY42" fmla="*/ 21557686 h 23703714"/>
              <a:gd name="connsiteX43" fmla="*/ 8745764 w 17974815"/>
              <a:gd name="connsiteY43" fmla="*/ 21494509 h 23703714"/>
              <a:gd name="connsiteX44" fmla="*/ 8709188 w 17974815"/>
              <a:gd name="connsiteY44" fmla="*/ 21441308 h 23703714"/>
              <a:gd name="connsiteX45" fmla="*/ 8546258 w 17974815"/>
              <a:gd name="connsiteY45" fmla="*/ 21437982 h 23703714"/>
              <a:gd name="connsiteX46" fmla="*/ 8477306 w 17974815"/>
              <a:gd name="connsiteY46" fmla="*/ 21529334 h 23703714"/>
              <a:gd name="connsiteX47" fmla="*/ 8080570 w 17974815"/>
              <a:gd name="connsiteY47" fmla="*/ 21529334 h 23703714"/>
              <a:gd name="connsiteX48" fmla="*/ 8064120 w 17974815"/>
              <a:gd name="connsiteY48" fmla="*/ 21467908 h 23703714"/>
              <a:gd name="connsiteX49" fmla="*/ 8228624 w 17974815"/>
              <a:gd name="connsiteY49" fmla="*/ 21308479 h 23703714"/>
              <a:gd name="connsiteX50" fmla="*/ 8480455 w 17974815"/>
              <a:gd name="connsiteY50" fmla="*/ 21313552 h 23703714"/>
              <a:gd name="connsiteX51" fmla="*/ 8513007 w 17974815"/>
              <a:gd name="connsiteY51" fmla="*/ 21211876 h 23703714"/>
              <a:gd name="connsiteX52" fmla="*/ 8299851 w 17974815"/>
              <a:gd name="connsiteY52" fmla="*/ 21174249 h 23703714"/>
              <a:gd name="connsiteX53" fmla="*/ 8340103 w 17974815"/>
              <a:gd name="connsiteY53" fmla="*/ 21068897 h 23703714"/>
              <a:gd name="connsiteX54" fmla="*/ 8542057 w 17974815"/>
              <a:gd name="connsiteY54" fmla="*/ 21068022 h 23703714"/>
              <a:gd name="connsiteX55" fmla="*/ 8689237 w 17974815"/>
              <a:gd name="connsiteY55" fmla="*/ 21122099 h 23703714"/>
              <a:gd name="connsiteX56" fmla="*/ 8848841 w 17974815"/>
              <a:gd name="connsiteY56" fmla="*/ 21248452 h 23703714"/>
              <a:gd name="connsiteX57" fmla="*/ 9059896 w 17974815"/>
              <a:gd name="connsiteY57" fmla="*/ 21003092 h 23703714"/>
              <a:gd name="connsiteX58" fmla="*/ 9059546 w 17974815"/>
              <a:gd name="connsiteY58" fmla="*/ 20688611 h 23703714"/>
              <a:gd name="connsiteX59" fmla="*/ 9340955 w 17974815"/>
              <a:gd name="connsiteY59" fmla="*/ 20357328 h 23703714"/>
              <a:gd name="connsiteX60" fmla="*/ 9347605 w 17974815"/>
              <a:gd name="connsiteY60" fmla="*/ 20141197 h 23703714"/>
              <a:gd name="connsiteX61" fmla="*/ 9395031 w 17974815"/>
              <a:gd name="connsiteY61" fmla="*/ 20066994 h 23703714"/>
              <a:gd name="connsiteX62" fmla="*/ 9480609 w 17974815"/>
              <a:gd name="connsiteY62" fmla="*/ 20171123 h 23703714"/>
              <a:gd name="connsiteX63" fmla="*/ 9500559 w 17974815"/>
              <a:gd name="connsiteY63" fmla="*/ 20417180 h 23703714"/>
              <a:gd name="connsiteX64" fmla="*/ 9564085 w 17974815"/>
              <a:gd name="connsiteY64" fmla="*/ 20507132 h 23703714"/>
              <a:gd name="connsiteX65" fmla="*/ 9616938 w 17974815"/>
              <a:gd name="connsiteY65" fmla="*/ 20403879 h 23703714"/>
              <a:gd name="connsiteX66" fmla="*/ 9636888 w 17974815"/>
              <a:gd name="connsiteY66" fmla="*/ 20184423 h 23703714"/>
              <a:gd name="connsiteX67" fmla="*/ 9549385 w 17974815"/>
              <a:gd name="connsiteY67" fmla="*/ 19896364 h 23703714"/>
              <a:gd name="connsiteX68" fmla="*/ 9636888 w 17974815"/>
              <a:gd name="connsiteY68" fmla="*/ 19908441 h 23703714"/>
              <a:gd name="connsiteX69" fmla="*/ 9897819 w 17974815"/>
              <a:gd name="connsiteY69" fmla="*/ 20032342 h 23703714"/>
              <a:gd name="connsiteX70" fmla="*/ 9829743 w 17974815"/>
              <a:gd name="connsiteY70" fmla="*/ 19871865 h 23703714"/>
              <a:gd name="connsiteX71" fmla="*/ 9720015 w 17974815"/>
              <a:gd name="connsiteY71" fmla="*/ 19782087 h 23703714"/>
              <a:gd name="connsiteX72" fmla="*/ 9629012 w 17974815"/>
              <a:gd name="connsiteY72" fmla="*/ 19848415 h 23703714"/>
              <a:gd name="connsiteX73" fmla="*/ 9497234 w 17974815"/>
              <a:gd name="connsiteY73" fmla="*/ 19715585 h 23703714"/>
              <a:gd name="connsiteX74" fmla="*/ 9270777 w 17974815"/>
              <a:gd name="connsiteY74" fmla="*/ 19626158 h 23703714"/>
              <a:gd name="connsiteX75" fmla="*/ 9141450 w 17974815"/>
              <a:gd name="connsiteY75" fmla="*/ 19469529 h 23703714"/>
              <a:gd name="connsiteX76" fmla="*/ 9008446 w 17974815"/>
              <a:gd name="connsiteY76" fmla="*/ 19339850 h 23703714"/>
              <a:gd name="connsiteX77" fmla="*/ 8986744 w 17974815"/>
              <a:gd name="connsiteY77" fmla="*/ 19235721 h 23703714"/>
              <a:gd name="connsiteX78" fmla="*/ 9121499 w 17974815"/>
              <a:gd name="connsiteY78" fmla="*/ 19210172 h 23703714"/>
              <a:gd name="connsiteX79" fmla="*/ 9344280 w 17974815"/>
              <a:gd name="connsiteY79" fmla="*/ 19296624 h 23703714"/>
              <a:gd name="connsiteX80" fmla="*/ 9370881 w 17974815"/>
              <a:gd name="connsiteY80" fmla="*/ 19200196 h 23703714"/>
              <a:gd name="connsiteX81" fmla="*/ 9521034 w 17974815"/>
              <a:gd name="connsiteY81" fmla="*/ 19111292 h 23703714"/>
              <a:gd name="connsiteX82" fmla="*/ 9755015 w 17974815"/>
              <a:gd name="connsiteY82" fmla="*/ 19267395 h 23703714"/>
              <a:gd name="connsiteX83" fmla="*/ 9833068 w 17974815"/>
              <a:gd name="connsiteY83" fmla="*/ 19166945 h 23703714"/>
              <a:gd name="connsiteX84" fmla="*/ 9700065 w 17974815"/>
              <a:gd name="connsiteY84" fmla="*/ 19120395 h 23703714"/>
              <a:gd name="connsiteX85" fmla="*/ 9730340 w 17974815"/>
              <a:gd name="connsiteY85" fmla="*/ 18918788 h 23703714"/>
              <a:gd name="connsiteX86" fmla="*/ 10387483 w 17974815"/>
              <a:gd name="connsiteY86" fmla="*/ 18636505 h 23703714"/>
              <a:gd name="connsiteX87" fmla="*/ 10606589 w 17974815"/>
              <a:gd name="connsiteY87" fmla="*/ 18351423 h 23703714"/>
              <a:gd name="connsiteX88" fmla="*/ 10187102 w 17974815"/>
              <a:gd name="connsiteY88" fmla="*/ 18380998 h 23703714"/>
              <a:gd name="connsiteX89" fmla="*/ 9816443 w 17974815"/>
              <a:gd name="connsiteY89" fmla="*/ 18571754 h 23703714"/>
              <a:gd name="connsiteX90" fmla="*/ 9192551 w 17974815"/>
              <a:gd name="connsiteY90" fmla="*/ 18640005 h 23703714"/>
              <a:gd name="connsiteX91" fmla="*/ 9074948 w 17974815"/>
              <a:gd name="connsiteY91" fmla="*/ 18711408 h 23703714"/>
              <a:gd name="connsiteX92" fmla="*/ 8868792 w 17974815"/>
              <a:gd name="connsiteY92" fmla="*/ 18654881 h 23703714"/>
              <a:gd name="connsiteX93" fmla="*/ 8688011 w 17974815"/>
              <a:gd name="connsiteY93" fmla="*/ 18822536 h 23703714"/>
              <a:gd name="connsiteX94" fmla="*/ 8540307 w 17974815"/>
              <a:gd name="connsiteY94" fmla="*/ 18986864 h 23703714"/>
              <a:gd name="connsiteX95" fmla="*/ 8406078 w 17974815"/>
              <a:gd name="connsiteY95" fmla="*/ 18923688 h 23703714"/>
              <a:gd name="connsiteX96" fmla="*/ 8269925 w 17974815"/>
              <a:gd name="connsiteY96" fmla="*/ 19117942 h 23703714"/>
              <a:gd name="connsiteX97" fmla="*/ 8072519 w 17974815"/>
              <a:gd name="connsiteY97" fmla="*/ 19136145 h 23703714"/>
              <a:gd name="connsiteX98" fmla="*/ 7703959 w 17974815"/>
              <a:gd name="connsiteY98" fmla="*/ 19388500 h 23703714"/>
              <a:gd name="connsiteX99" fmla="*/ 7450552 w 17974815"/>
              <a:gd name="connsiteY99" fmla="*/ 19321999 h 23703714"/>
              <a:gd name="connsiteX100" fmla="*/ 7145168 w 17974815"/>
              <a:gd name="connsiteY100" fmla="*/ 19490879 h 23703714"/>
              <a:gd name="connsiteX101" fmla="*/ 6783960 w 17974815"/>
              <a:gd name="connsiteY101" fmla="*/ 20054744 h 23703714"/>
              <a:gd name="connsiteX102" fmla="*/ 6508852 w 17974815"/>
              <a:gd name="connsiteY102" fmla="*/ 20140146 h 23703714"/>
              <a:gd name="connsiteX103" fmla="*/ 6621031 w 17974815"/>
              <a:gd name="connsiteY103" fmla="*/ 20041444 h 23703714"/>
              <a:gd name="connsiteX104" fmla="*/ 6792884 w 17974815"/>
              <a:gd name="connsiteY104" fmla="*/ 19727310 h 23703714"/>
              <a:gd name="connsiteX105" fmla="*/ 6680882 w 17974815"/>
              <a:gd name="connsiteY105" fmla="*/ 19715585 h 23703714"/>
              <a:gd name="connsiteX106" fmla="*/ 6525827 w 17974815"/>
              <a:gd name="connsiteY106" fmla="*/ 19950967 h 23703714"/>
              <a:gd name="connsiteX107" fmla="*/ 6192094 w 17974815"/>
              <a:gd name="connsiteY107" fmla="*/ 20054745 h 23703714"/>
              <a:gd name="connsiteX108" fmla="*/ 6153942 w 17974815"/>
              <a:gd name="connsiteY108" fmla="*/ 20155195 h 23703714"/>
              <a:gd name="connsiteX109" fmla="*/ 6129266 w 17974815"/>
              <a:gd name="connsiteY109" fmla="*/ 20345951 h 23703714"/>
              <a:gd name="connsiteX110" fmla="*/ 6009214 w 17974815"/>
              <a:gd name="connsiteY110" fmla="*/ 20400554 h 23703714"/>
              <a:gd name="connsiteX111" fmla="*/ 5896161 w 17974815"/>
              <a:gd name="connsiteY111" fmla="*/ 20337377 h 23703714"/>
              <a:gd name="connsiteX112" fmla="*/ 5989263 w 17974815"/>
              <a:gd name="connsiteY112" fmla="*/ 20204374 h 23703714"/>
              <a:gd name="connsiteX113" fmla="*/ 5971587 w 17974815"/>
              <a:gd name="connsiteY113" fmla="*/ 20148544 h 23703714"/>
              <a:gd name="connsiteX114" fmla="*/ 5826334 w 17974815"/>
              <a:gd name="connsiteY114" fmla="*/ 20181098 h 23703714"/>
              <a:gd name="connsiteX115" fmla="*/ 5684404 w 17974815"/>
              <a:gd name="connsiteY115" fmla="*/ 20035667 h 23703714"/>
              <a:gd name="connsiteX116" fmla="*/ 5633479 w 17974815"/>
              <a:gd name="connsiteY116" fmla="*/ 20074695 h 23703714"/>
              <a:gd name="connsiteX117" fmla="*/ 5614577 w 17974815"/>
              <a:gd name="connsiteY117" fmla="*/ 20180223 h 23703714"/>
              <a:gd name="connsiteX118" fmla="*/ 5155015 w 17974815"/>
              <a:gd name="connsiteY118" fmla="*/ 20108819 h 23703714"/>
              <a:gd name="connsiteX119" fmla="*/ 5028836 w 17974815"/>
              <a:gd name="connsiteY119" fmla="*/ 20336151 h 23703714"/>
              <a:gd name="connsiteX120" fmla="*/ 4938535 w 17974815"/>
              <a:gd name="connsiteY120" fmla="*/ 20317427 h 23703714"/>
              <a:gd name="connsiteX121" fmla="*/ 4801680 w 17974815"/>
              <a:gd name="connsiteY121" fmla="*/ 20251449 h 23703714"/>
              <a:gd name="connsiteX122" fmla="*/ 4305891 w 17974815"/>
              <a:gd name="connsiteY122" fmla="*/ 20294675 h 23703714"/>
              <a:gd name="connsiteX123" fmla="*/ 3930681 w 17974815"/>
              <a:gd name="connsiteY123" fmla="*/ 20316376 h 23703714"/>
              <a:gd name="connsiteX124" fmla="*/ 3581898 w 17974815"/>
              <a:gd name="connsiteY124" fmla="*/ 20078020 h 23703714"/>
              <a:gd name="connsiteX125" fmla="*/ 3264613 w 17974815"/>
              <a:gd name="connsiteY125" fmla="*/ 20038992 h 23703714"/>
              <a:gd name="connsiteX126" fmla="*/ 3525195 w 17974815"/>
              <a:gd name="connsiteY126" fmla="*/ 19911240 h 23703714"/>
              <a:gd name="connsiteX127" fmla="*/ 3232763 w 17974815"/>
              <a:gd name="connsiteY127" fmla="*/ 19785412 h 23703714"/>
              <a:gd name="connsiteX128" fmla="*/ 3092058 w 17974815"/>
              <a:gd name="connsiteY128" fmla="*/ 19707010 h 23703714"/>
              <a:gd name="connsiteX129" fmla="*/ 3324464 w 17974815"/>
              <a:gd name="connsiteY129" fmla="*/ 19644007 h 23703714"/>
              <a:gd name="connsiteX130" fmla="*/ 3548647 w 17974815"/>
              <a:gd name="connsiteY130" fmla="*/ 19815338 h 23703714"/>
              <a:gd name="connsiteX131" fmla="*/ 3739401 w 17974815"/>
              <a:gd name="connsiteY131" fmla="*/ 19793463 h 23703714"/>
              <a:gd name="connsiteX132" fmla="*/ 3900406 w 17974815"/>
              <a:gd name="connsiteY132" fmla="*/ 19690559 h 23703714"/>
              <a:gd name="connsiteX133" fmla="*/ 3523795 w 17974815"/>
              <a:gd name="connsiteY133" fmla="*/ 19581006 h 23703714"/>
              <a:gd name="connsiteX134" fmla="*/ 2743624 w 17974815"/>
              <a:gd name="connsiteY134" fmla="*/ 19559481 h 23703714"/>
              <a:gd name="connsiteX135" fmla="*/ 2355288 w 17974815"/>
              <a:gd name="connsiteY135" fmla="*/ 19794513 h 23703714"/>
              <a:gd name="connsiteX136" fmla="*/ 2116056 w 17974815"/>
              <a:gd name="connsiteY136" fmla="*/ 20213298 h 23703714"/>
              <a:gd name="connsiteX137" fmla="*/ 1835699 w 17974815"/>
              <a:gd name="connsiteY137" fmla="*/ 20007493 h 23703714"/>
              <a:gd name="connsiteX138" fmla="*/ 2000203 w 17974815"/>
              <a:gd name="connsiteY138" fmla="*/ 20390753 h 23703714"/>
              <a:gd name="connsiteX139" fmla="*/ 1440888 w 17974815"/>
              <a:gd name="connsiteY139" fmla="*/ 20960042 h 23703714"/>
              <a:gd name="connsiteX140" fmla="*/ 1245057 w 17974815"/>
              <a:gd name="connsiteY140" fmla="*/ 21218876 h 23703714"/>
              <a:gd name="connsiteX141" fmla="*/ 1304734 w 17974815"/>
              <a:gd name="connsiteY141" fmla="*/ 21416281 h 23703714"/>
              <a:gd name="connsiteX142" fmla="*/ 1228431 w 17974815"/>
              <a:gd name="connsiteY142" fmla="*/ 21577284 h 23703714"/>
              <a:gd name="connsiteX143" fmla="*/ 1251533 w 17974815"/>
              <a:gd name="connsiteY143" fmla="*/ 21952320 h 23703714"/>
              <a:gd name="connsiteX144" fmla="*/ 889973 w 17974815"/>
              <a:gd name="connsiteY144" fmla="*/ 22179827 h 23703714"/>
              <a:gd name="connsiteX145" fmla="*/ 572690 w 17974815"/>
              <a:gd name="connsiteY145" fmla="*/ 22272580 h 23703714"/>
              <a:gd name="connsiteX146" fmla="*/ 556065 w 17974815"/>
              <a:gd name="connsiteY146" fmla="*/ 21883545 h 23703714"/>
              <a:gd name="connsiteX147" fmla="*/ 479588 w 17974815"/>
              <a:gd name="connsiteY147" fmla="*/ 21823693 h 23703714"/>
              <a:gd name="connsiteX148" fmla="*/ 452986 w 17974815"/>
              <a:gd name="connsiteY148" fmla="*/ 22192778 h 23703714"/>
              <a:gd name="connsiteX149" fmla="*/ 284106 w 17974815"/>
              <a:gd name="connsiteY149" fmla="*/ 22469985 h 23703714"/>
              <a:gd name="connsiteX150" fmla="*/ 336608 w 17974815"/>
              <a:gd name="connsiteY150" fmla="*/ 22482062 h 23703714"/>
              <a:gd name="connsiteX151" fmla="*/ 509513 w 17974815"/>
              <a:gd name="connsiteY151" fmla="*/ 22349057 h 23703714"/>
              <a:gd name="connsiteX152" fmla="*/ 559389 w 17974815"/>
              <a:gd name="connsiteY152" fmla="*/ 22385634 h 23703714"/>
              <a:gd name="connsiteX153" fmla="*/ 399785 w 17974815"/>
              <a:gd name="connsiteY153" fmla="*/ 22548564 h 23703714"/>
              <a:gd name="connsiteX154" fmla="*/ 190305 w 17974815"/>
              <a:gd name="connsiteY154" fmla="*/ 22837847 h 23703714"/>
              <a:gd name="connsiteX155" fmla="*/ 113827 w 17974815"/>
              <a:gd name="connsiteY155" fmla="*/ 23602618 h 23703714"/>
              <a:gd name="connsiteX156" fmla="*/ 3749 w 17974815"/>
              <a:gd name="connsiteY156" fmla="*/ 23608041 h 23703714"/>
              <a:gd name="connsiteX157" fmla="*/ 23699 w 17974815"/>
              <a:gd name="connsiteY157" fmla="*/ 3314311 h 23703714"/>
              <a:gd name="connsiteX158" fmla="*/ 71826 w 17974815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23699 w 17974815"/>
              <a:gd name="connsiteY12" fmla="*/ 1966774 h 23703714"/>
              <a:gd name="connsiteX13" fmla="*/ 37606 w 17974815"/>
              <a:gd name="connsiteY13" fmla="*/ 1236828 h 23703714"/>
              <a:gd name="connsiteX14" fmla="*/ 40442 w 17974815"/>
              <a:gd name="connsiteY14" fmla="*/ 21883 h 23703714"/>
              <a:gd name="connsiteX15" fmla="*/ 926388 w 17974815"/>
              <a:gd name="connsiteY15" fmla="*/ 13802 h 23703714"/>
              <a:gd name="connsiteX16" fmla="*/ 2290942 w 17974815"/>
              <a:gd name="connsiteY16" fmla="*/ 26167 h 23703714"/>
              <a:gd name="connsiteX17" fmla="*/ 2424891 w 17974815"/>
              <a:gd name="connsiteY17" fmla="*/ 37330 h 23703714"/>
              <a:gd name="connsiteX18" fmla="*/ 2563963 w 17974815"/>
              <a:gd name="connsiteY18" fmla="*/ 521887 h 23703714"/>
              <a:gd name="connsiteX19" fmla="*/ 2783917 w 17974815"/>
              <a:gd name="connsiteY19" fmla="*/ 421425 h 23703714"/>
              <a:gd name="connsiteX20" fmla="*/ 2874497 w 17974815"/>
              <a:gd name="connsiteY20" fmla="*/ 247035 h 23703714"/>
              <a:gd name="connsiteX21" fmla="*/ 3015948 w 17974815"/>
              <a:gd name="connsiteY21" fmla="*/ 200740 h 23703714"/>
              <a:gd name="connsiteX22" fmla="*/ 3210650 w 17974815"/>
              <a:gd name="connsiteY22" fmla="*/ 214647 h 23703714"/>
              <a:gd name="connsiteX23" fmla="*/ 3294093 w 17974815"/>
              <a:gd name="connsiteY23" fmla="*/ 357196 h 23703714"/>
              <a:gd name="connsiteX24" fmla="*/ 3412304 w 17974815"/>
              <a:gd name="connsiteY24" fmla="*/ 305044 h 23703714"/>
              <a:gd name="connsiteX25" fmla="*/ 3631343 w 17974815"/>
              <a:gd name="connsiteY25" fmla="*/ 165972 h 23703714"/>
              <a:gd name="connsiteX26" fmla="*/ 3725217 w 17974815"/>
              <a:gd name="connsiteY26" fmla="*/ 54714 h 23703714"/>
              <a:gd name="connsiteX27" fmla="*/ 3870877 w 17974815"/>
              <a:gd name="connsiteY27" fmla="*/ 0 h 23703714"/>
              <a:gd name="connsiteX28" fmla="*/ 17974815 w 17974815"/>
              <a:gd name="connsiteY28" fmla="*/ 41721 h 23703714"/>
              <a:gd name="connsiteX29" fmla="*/ 17951688 w 17974815"/>
              <a:gd name="connsiteY29" fmla="*/ 23612990 h 23703714"/>
              <a:gd name="connsiteX30" fmla="*/ 12214659 w 17974815"/>
              <a:gd name="connsiteY30" fmla="*/ 23672994 h 23703714"/>
              <a:gd name="connsiteX31" fmla="*/ 11511566 w 17974815"/>
              <a:gd name="connsiteY31" fmla="*/ 23664268 h 23703714"/>
              <a:gd name="connsiteX32" fmla="*/ 11092752 w 17974815"/>
              <a:gd name="connsiteY32" fmla="*/ 23238606 h 23703714"/>
              <a:gd name="connsiteX33" fmla="*/ 10611489 w 17974815"/>
              <a:gd name="connsiteY33" fmla="*/ 22853595 h 23703714"/>
              <a:gd name="connsiteX34" fmla="*/ 10178352 w 17974815"/>
              <a:gd name="connsiteY34" fmla="*/ 22564837 h 23703714"/>
              <a:gd name="connsiteX35" fmla="*/ 9793341 w 17974815"/>
              <a:gd name="connsiteY35" fmla="*/ 22516711 h 23703714"/>
              <a:gd name="connsiteX36" fmla="*/ 9600836 w 17974815"/>
              <a:gd name="connsiteY36" fmla="*/ 22276079 h 23703714"/>
              <a:gd name="connsiteX37" fmla="*/ 9436682 w 17974815"/>
              <a:gd name="connsiteY37" fmla="*/ 22078674 h 23703714"/>
              <a:gd name="connsiteX38" fmla="*/ 9194651 w 17974815"/>
              <a:gd name="connsiteY38" fmla="*/ 22096350 h 23703714"/>
              <a:gd name="connsiteX39" fmla="*/ 8948418 w 17974815"/>
              <a:gd name="connsiteY39" fmla="*/ 21975596 h 23703714"/>
              <a:gd name="connsiteX40" fmla="*/ 8895567 w 17974815"/>
              <a:gd name="connsiteY40" fmla="*/ 21691914 h 23703714"/>
              <a:gd name="connsiteX41" fmla="*/ 8626060 w 17974815"/>
              <a:gd name="connsiteY41" fmla="*/ 21557686 h 23703714"/>
              <a:gd name="connsiteX42" fmla="*/ 8745764 w 17974815"/>
              <a:gd name="connsiteY42" fmla="*/ 21494509 h 23703714"/>
              <a:gd name="connsiteX43" fmla="*/ 8709188 w 17974815"/>
              <a:gd name="connsiteY43" fmla="*/ 21441308 h 23703714"/>
              <a:gd name="connsiteX44" fmla="*/ 8546258 w 17974815"/>
              <a:gd name="connsiteY44" fmla="*/ 21437982 h 23703714"/>
              <a:gd name="connsiteX45" fmla="*/ 8477306 w 17974815"/>
              <a:gd name="connsiteY45" fmla="*/ 21529334 h 23703714"/>
              <a:gd name="connsiteX46" fmla="*/ 8080570 w 17974815"/>
              <a:gd name="connsiteY46" fmla="*/ 21529334 h 23703714"/>
              <a:gd name="connsiteX47" fmla="*/ 8064120 w 17974815"/>
              <a:gd name="connsiteY47" fmla="*/ 21467908 h 23703714"/>
              <a:gd name="connsiteX48" fmla="*/ 8228624 w 17974815"/>
              <a:gd name="connsiteY48" fmla="*/ 21308479 h 23703714"/>
              <a:gd name="connsiteX49" fmla="*/ 8480455 w 17974815"/>
              <a:gd name="connsiteY49" fmla="*/ 21313552 h 23703714"/>
              <a:gd name="connsiteX50" fmla="*/ 8513007 w 17974815"/>
              <a:gd name="connsiteY50" fmla="*/ 21211876 h 23703714"/>
              <a:gd name="connsiteX51" fmla="*/ 8299851 w 17974815"/>
              <a:gd name="connsiteY51" fmla="*/ 21174249 h 23703714"/>
              <a:gd name="connsiteX52" fmla="*/ 8340103 w 17974815"/>
              <a:gd name="connsiteY52" fmla="*/ 21068897 h 23703714"/>
              <a:gd name="connsiteX53" fmla="*/ 8542057 w 17974815"/>
              <a:gd name="connsiteY53" fmla="*/ 21068022 h 23703714"/>
              <a:gd name="connsiteX54" fmla="*/ 8689237 w 17974815"/>
              <a:gd name="connsiteY54" fmla="*/ 21122099 h 23703714"/>
              <a:gd name="connsiteX55" fmla="*/ 8848841 w 17974815"/>
              <a:gd name="connsiteY55" fmla="*/ 21248452 h 23703714"/>
              <a:gd name="connsiteX56" fmla="*/ 9059896 w 17974815"/>
              <a:gd name="connsiteY56" fmla="*/ 21003092 h 23703714"/>
              <a:gd name="connsiteX57" fmla="*/ 9059546 w 17974815"/>
              <a:gd name="connsiteY57" fmla="*/ 20688611 h 23703714"/>
              <a:gd name="connsiteX58" fmla="*/ 9340955 w 17974815"/>
              <a:gd name="connsiteY58" fmla="*/ 20357328 h 23703714"/>
              <a:gd name="connsiteX59" fmla="*/ 9347605 w 17974815"/>
              <a:gd name="connsiteY59" fmla="*/ 20141197 h 23703714"/>
              <a:gd name="connsiteX60" fmla="*/ 9395031 w 17974815"/>
              <a:gd name="connsiteY60" fmla="*/ 20066994 h 23703714"/>
              <a:gd name="connsiteX61" fmla="*/ 9480609 w 17974815"/>
              <a:gd name="connsiteY61" fmla="*/ 20171123 h 23703714"/>
              <a:gd name="connsiteX62" fmla="*/ 9500559 w 17974815"/>
              <a:gd name="connsiteY62" fmla="*/ 20417180 h 23703714"/>
              <a:gd name="connsiteX63" fmla="*/ 9564085 w 17974815"/>
              <a:gd name="connsiteY63" fmla="*/ 20507132 h 23703714"/>
              <a:gd name="connsiteX64" fmla="*/ 9616938 w 17974815"/>
              <a:gd name="connsiteY64" fmla="*/ 20403879 h 23703714"/>
              <a:gd name="connsiteX65" fmla="*/ 9636888 w 17974815"/>
              <a:gd name="connsiteY65" fmla="*/ 20184423 h 23703714"/>
              <a:gd name="connsiteX66" fmla="*/ 9549385 w 17974815"/>
              <a:gd name="connsiteY66" fmla="*/ 19896364 h 23703714"/>
              <a:gd name="connsiteX67" fmla="*/ 9636888 w 17974815"/>
              <a:gd name="connsiteY67" fmla="*/ 19908441 h 23703714"/>
              <a:gd name="connsiteX68" fmla="*/ 9897819 w 17974815"/>
              <a:gd name="connsiteY68" fmla="*/ 20032342 h 23703714"/>
              <a:gd name="connsiteX69" fmla="*/ 9829743 w 17974815"/>
              <a:gd name="connsiteY69" fmla="*/ 19871865 h 23703714"/>
              <a:gd name="connsiteX70" fmla="*/ 9720015 w 17974815"/>
              <a:gd name="connsiteY70" fmla="*/ 19782087 h 23703714"/>
              <a:gd name="connsiteX71" fmla="*/ 9629012 w 17974815"/>
              <a:gd name="connsiteY71" fmla="*/ 19848415 h 23703714"/>
              <a:gd name="connsiteX72" fmla="*/ 9497234 w 17974815"/>
              <a:gd name="connsiteY72" fmla="*/ 19715585 h 23703714"/>
              <a:gd name="connsiteX73" fmla="*/ 9270777 w 17974815"/>
              <a:gd name="connsiteY73" fmla="*/ 19626158 h 23703714"/>
              <a:gd name="connsiteX74" fmla="*/ 9141450 w 17974815"/>
              <a:gd name="connsiteY74" fmla="*/ 19469529 h 23703714"/>
              <a:gd name="connsiteX75" fmla="*/ 9008446 w 17974815"/>
              <a:gd name="connsiteY75" fmla="*/ 19339850 h 23703714"/>
              <a:gd name="connsiteX76" fmla="*/ 8986744 w 17974815"/>
              <a:gd name="connsiteY76" fmla="*/ 19235721 h 23703714"/>
              <a:gd name="connsiteX77" fmla="*/ 9121499 w 17974815"/>
              <a:gd name="connsiteY77" fmla="*/ 19210172 h 23703714"/>
              <a:gd name="connsiteX78" fmla="*/ 9344280 w 17974815"/>
              <a:gd name="connsiteY78" fmla="*/ 19296624 h 23703714"/>
              <a:gd name="connsiteX79" fmla="*/ 9370881 w 17974815"/>
              <a:gd name="connsiteY79" fmla="*/ 19200196 h 23703714"/>
              <a:gd name="connsiteX80" fmla="*/ 9521034 w 17974815"/>
              <a:gd name="connsiteY80" fmla="*/ 19111292 h 23703714"/>
              <a:gd name="connsiteX81" fmla="*/ 9755015 w 17974815"/>
              <a:gd name="connsiteY81" fmla="*/ 19267395 h 23703714"/>
              <a:gd name="connsiteX82" fmla="*/ 9833068 w 17974815"/>
              <a:gd name="connsiteY82" fmla="*/ 19166945 h 23703714"/>
              <a:gd name="connsiteX83" fmla="*/ 9700065 w 17974815"/>
              <a:gd name="connsiteY83" fmla="*/ 19120395 h 23703714"/>
              <a:gd name="connsiteX84" fmla="*/ 9730340 w 17974815"/>
              <a:gd name="connsiteY84" fmla="*/ 18918788 h 23703714"/>
              <a:gd name="connsiteX85" fmla="*/ 10387483 w 17974815"/>
              <a:gd name="connsiteY85" fmla="*/ 18636505 h 23703714"/>
              <a:gd name="connsiteX86" fmla="*/ 10606589 w 17974815"/>
              <a:gd name="connsiteY86" fmla="*/ 18351423 h 23703714"/>
              <a:gd name="connsiteX87" fmla="*/ 10187102 w 17974815"/>
              <a:gd name="connsiteY87" fmla="*/ 18380998 h 23703714"/>
              <a:gd name="connsiteX88" fmla="*/ 9816443 w 17974815"/>
              <a:gd name="connsiteY88" fmla="*/ 18571754 h 23703714"/>
              <a:gd name="connsiteX89" fmla="*/ 9192551 w 17974815"/>
              <a:gd name="connsiteY89" fmla="*/ 18640005 h 23703714"/>
              <a:gd name="connsiteX90" fmla="*/ 9074948 w 17974815"/>
              <a:gd name="connsiteY90" fmla="*/ 18711408 h 23703714"/>
              <a:gd name="connsiteX91" fmla="*/ 8868792 w 17974815"/>
              <a:gd name="connsiteY91" fmla="*/ 18654881 h 23703714"/>
              <a:gd name="connsiteX92" fmla="*/ 8688011 w 17974815"/>
              <a:gd name="connsiteY92" fmla="*/ 18822536 h 23703714"/>
              <a:gd name="connsiteX93" fmla="*/ 8540307 w 17974815"/>
              <a:gd name="connsiteY93" fmla="*/ 18986864 h 23703714"/>
              <a:gd name="connsiteX94" fmla="*/ 8406078 w 17974815"/>
              <a:gd name="connsiteY94" fmla="*/ 18923688 h 23703714"/>
              <a:gd name="connsiteX95" fmla="*/ 8269925 w 17974815"/>
              <a:gd name="connsiteY95" fmla="*/ 19117942 h 23703714"/>
              <a:gd name="connsiteX96" fmla="*/ 8072519 w 17974815"/>
              <a:gd name="connsiteY96" fmla="*/ 19136145 h 23703714"/>
              <a:gd name="connsiteX97" fmla="*/ 7703959 w 17974815"/>
              <a:gd name="connsiteY97" fmla="*/ 19388500 h 23703714"/>
              <a:gd name="connsiteX98" fmla="*/ 7450552 w 17974815"/>
              <a:gd name="connsiteY98" fmla="*/ 19321999 h 23703714"/>
              <a:gd name="connsiteX99" fmla="*/ 7145168 w 17974815"/>
              <a:gd name="connsiteY99" fmla="*/ 19490879 h 23703714"/>
              <a:gd name="connsiteX100" fmla="*/ 6783960 w 17974815"/>
              <a:gd name="connsiteY100" fmla="*/ 20054744 h 23703714"/>
              <a:gd name="connsiteX101" fmla="*/ 6508852 w 17974815"/>
              <a:gd name="connsiteY101" fmla="*/ 20140146 h 23703714"/>
              <a:gd name="connsiteX102" fmla="*/ 6621031 w 17974815"/>
              <a:gd name="connsiteY102" fmla="*/ 20041444 h 23703714"/>
              <a:gd name="connsiteX103" fmla="*/ 6792884 w 17974815"/>
              <a:gd name="connsiteY103" fmla="*/ 19727310 h 23703714"/>
              <a:gd name="connsiteX104" fmla="*/ 6680882 w 17974815"/>
              <a:gd name="connsiteY104" fmla="*/ 19715585 h 23703714"/>
              <a:gd name="connsiteX105" fmla="*/ 6525827 w 17974815"/>
              <a:gd name="connsiteY105" fmla="*/ 19950967 h 23703714"/>
              <a:gd name="connsiteX106" fmla="*/ 6192094 w 17974815"/>
              <a:gd name="connsiteY106" fmla="*/ 20054745 h 23703714"/>
              <a:gd name="connsiteX107" fmla="*/ 6153942 w 17974815"/>
              <a:gd name="connsiteY107" fmla="*/ 20155195 h 23703714"/>
              <a:gd name="connsiteX108" fmla="*/ 6129266 w 17974815"/>
              <a:gd name="connsiteY108" fmla="*/ 20345951 h 23703714"/>
              <a:gd name="connsiteX109" fmla="*/ 6009214 w 17974815"/>
              <a:gd name="connsiteY109" fmla="*/ 20400554 h 23703714"/>
              <a:gd name="connsiteX110" fmla="*/ 5896161 w 17974815"/>
              <a:gd name="connsiteY110" fmla="*/ 20337377 h 23703714"/>
              <a:gd name="connsiteX111" fmla="*/ 5989263 w 17974815"/>
              <a:gd name="connsiteY111" fmla="*/ 20204374 h 23703714"/>
              <a:gd name="connsiteX112" fmla="*/ 5971587 w 17974815"/>
              <a:gd name="connsiteY112" fmla="*/ 20148544 h 23703714"/>
              <a:gd name="connsiteX113" fmla="*/ 5826334 w 17974815"/>
              <a:gd name="connsiteY113" fmla="*/ 20181098 h 23703714"/>
              <a:gd name="connsiteX114" fmla="*/ 5684404 w 17974815"/>
              <a:gd name="connsiteY114" fmla="*/ 20035667 h 23703714"/>
              <a:gd name="connsiteX115" fmla="*/ 5633479 w 17974815"/>
              <a:gd name="connsiteY115" fmla="*/ 20074695 h 23703714"/>
              <a:gd name="connsiteX116" fmla="*/ 5614577 w 17974815"/>
              <a:gd name="connsiteY116" fmla="*/ 20180223 h 23703714"/>
              <a:gd name="connsiteX117" fmla="*/ 5155015 w 17974815"/>
              <a:gd name="connsiteY117" fmla="*/ 20108819 h 23703714"/>
              <a:gd name="connsiteX118" fmla="*/ 5028836 w 17974815"/>
              <a:gd name="connsiteY118" fmla="*/ 20336151 h 23703714"/>
              <a:gd name="connsiteX119" fmla="*/ 4938535 w 17974815"/>
              <a:gd name="connsiteY119" fmla="*/ 20317427 h 23703714"/>
              <a:gd name="connsiteX120" fmla="*/ 4801680 w 17974815"/>
              <a:gd name="connsiteY120" fmla="*/ 20251449 h 23703714"/>
              <a:gd name="connsiteX121" fmla="*/ 4305891 w 17974815"/>
              <a:gd name="connsiteY121" fmla="*/ 20294675 h 23703714"/>
              <a:gd name="connsiteX122" fmla="*/ 3930681 w 17974815"/>
              <a:gd name="connsiteY122" fmla="*/ 20316376 h 23703714"/>
              <a:gd name="connsiteX123" fmla="*/ 3581898 w 17974815"/>
              <a:gd name="connsiteY123" fmla="*/ 20078020 h 23703714"/>
              <a:gd name="connsiteX124" fmla="*/ 3264613 w 17974815"/>
              <a:gd name="connsiteY124" fmla="*/ 20038992 h 23703714"/>
              <a:gd name="connsiteX125" fmla="*/ 3525195 w 17974815"/>
              <a:gd name="connsiteY125" fmla="*/ 19911240 h 23703714"/>
              <a:gd name="connsiteX126" fmla="*/ 3232763 w 17974815"/>
              <a:gd name="connsiteY126" fmla="*/ 19785412 h 23703714"/>
              <a:gd name="connsiteX127" fmla="*/ 3092058 w 17974815"/>
              <a:gd name="connsiteY127" fmla="*/ 19707010 h 23703714"/>
              <a:gd name="connsiteX128" fmla="*/ 3324464 w 17974815"/>
              <a:gd name="connsiteY128" fmla="*/ 19644007 h 23703714"/>
              <a:gd name="connsiteX129" fmla="*/ 3548647 w 17974815"/>
              <a:gd name="connsiteY129" fmla="*/ 19815338 h 23703714"/>
              <a:gd name="connsiteX130" fmla="*/ 3739401 w 17974815"/>
              <a:gd name="connsiteY130" fmla="*/ 19793463 h 23703714"/>
              <a:gd name="connsiteX131" fmla="*/ 3900406 w 17974815"/>
              <a:gd name="connsiteY131" fmla="*/ 19690559 h 23703714"/>
              <a:gd name="connsiteX132" fmla="*/ 3523795 w 17974815"/>
              <a:gd name="connsiteY132" fmla="*/ 19581006 h 23703714"/>
              <a:gd name="connsiteX133" fmla="*/ 2743624 w 17974815"/>
              <a:gd name="connsiteY133" fmla="*/ 19559481 h 23703714"/>
              <a:gd name="connsiteX134" fmla="*/ 2355288 w 17974815"/>
              <a:gd name="connsiteY134" fmla="*/ 19794513 h 23703714"/>
              <a:gd name="connsiteX135" fmla="*/ 2116056 w 17974815"/>
              <a:gd name="connsiteY135" fmla="*/ 20213298 h 23703714"/>
              <a:gd name="connsiteX136" fmla="*/ 1835699 w 17974815"/>
              <a:gd name="connsiteY136" fmla="*/ 20007493 h 23703714"/>
              <a:gd name="connsiteX137" fmla="*/ 2000203 w 17974815"/>
              <a:gd name="connsiteY137" fmla="*/ 20390753 h 23703714"/>
              <a:gd name="connsiteX138" fmla="*/ 1440888 w 17974815"/>
              <a:gd name="connsiteY138" fmla="*/ 20960042 h 23703714"/>
              <a:gd name="connsiteX139" fmla="*/ 1245057 w 17974815"/>
              <a:gd name="connsiteY139" fmla="*/ 21218876 h 23703714"/>
              <a:gd name="connsiteX140" fmla="*/ 1304734 w 17974815"/>
              <a:gd name="connsiteY140" fmla="*/ 21416281 h 23703714"/>
              <a:gd name="connsiteX141" fmla="*/ 1228431 w 17974815"/>
              <a:gd name="connsiteY141" fmla="*/ 21577284 h 23703714"/>
              <a:gd name="connsiteX142" fmla="*/ 1251533 w 17974815"/>
              <a:gd name="connsiteY142" fmla="*/ 21952320 h 23703714"/>
              <a:gd name="connsiteX143" fmla="*/ 889973 w 17974815"/>
              <a:gd name="connsiteY143" fmla="*/ 22179827 h 23703714"/>
              <a:gd name="connsiteX144" fmla="*/ 572690 w 17974815"/>
              <a:gd name="connsiteY144" fmla="*/ 22272580 h 23703714"/>
              <a:gd name="connsiteX145" fmla="*/ 556065 w 17974815"/>
              <a:gd name="connsiteY145" fmla="*/ 21883545 h 23703714"/>
              <a:gd name="connsiteX146" fmla="*/ 479588 w 17974815"/>
              <a:gd name="connsiteY146" fmla="*/ 21823693 h 23703714"/>
              <a:gd name="connsiteX147" fmla="*/ 452986 w 17974815"/>
              <a:gd name="connsiteY147" fmla="*/ 22192778 h 23703714"/>
              <a:gd name="connsiteX148" fmla="*/ 284106 w 17974815"/>
              <a:gd name="connsiteY148" fmla="*/ 22469985 h 23703714"/>
              <a:gd name="connsiteX149" fmla="*/ 336608 w 17974815"/>
              <a:gd name="connsiteY149" fmla="*/ 22482062 h 23703714"/>
              <a:gd name="connsiteX150" fmla="*/ 509513 w 17974815"/>
              <a:gd name="connsiteY150" fmla="*/ 22349057 h 23703714"/>
              <a:gd name="connsiteX151" fmla="*/ 559389 w 17974815"/>
              <a:gd name="connsiteY151" fmla="*/ 22385634 h 23703714"/>
              <a:gd name="connsiteX152" fmla="*/ 399785 w 17974815"/>
              <a:gd name="connsiteY152" fmla="*/ 22548564 h 23703714"/>
              <a:gd name="connsiteX153" fmla="*/ 190305 w 17974815"/>
              <a:gd name="connsiteY153" fmla="*/ 22837847 h 23703714"/>
              <a:gd name="connsiteX154" fmla="*/ 113827 w 17974815"/>
              <a:gd name="connsiteY154" fmla="*/ 23602618 h 23703714"/>
              <a:gd name="connsiteX155" fmla="*/ 3749 w 17974815"/>
              <a:gd name="connsiteY155" fmla="*/ 23608041 h 23703714"/>
              <a:gd name="connsiteX156" fmla="*/ 23699 w 17974815"/>
              <a:gd name="connsiteY156" fmla="*/ 3314311 h 23703714"/>
              <a:gd name="connsiteX157" fmla="*/ 71826 w 17974815"/>
              <a:gd name="connsiteY157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23699 w 17974815"/>
              <a:gd name="connsiteY11" fmla="*/ 1966774 h 23703714"/>
              <a:gd name="connsiteX12" fmla="*/ 37606 w 17974815"/>
              <a:gd name="connsiteY12" fmla="*/ 1236828 h 23703714"/>
              <a:gd name="connsiteX13" fmla="*/ 40442 w 17974815"/>
              <a:gd name="connsiteY13" fmla="*/ 21883 h 23703714"/>
              <a:gd name="connsiteX14" fmla="*/ 926388 w 17974815"/>
              <a:gd name="connsiteY14" fmla="*/ 13802 h 23703714"/>
              <a:gd name="connsiteX15" fmla="*/ 2290942 w 17974815"/>
              <a:gd name="connsiteY15" fmla="*/ 26167 h 23703714"/>
              <a:gd name="connsiteX16" fmla="*/ 2424891 w 17974815"/>
              <a:gd name="connsiteY16" fmla="*/ 37330 h 23703714"/>
              <a:gd name="connsiteX17" fmla="*/ 2563963 w 17974815"/>
              <a:gd name="connsiteY17" fmla="*/ 521887 h 23703714"/>
              <a:gd name="connsiteX18" fmla="*/ 2783917 w 17974815"/>
              <a:gd name="connsiteY18" fmla="*/ 421425 h 23703714"/>
              <a:gd name="connsiteX19" fmla="*/ 2874497 w 17974815"/>
              <a:gd name="connsiteY19" fmla="*/ 247035 h 23703714"/>
              <a:gd name="connsiteX20" fmla="*/ 3015948 w 17974815"/>
              <a:gd name="connsiteY20" fmla="*/ 200740 h 23703714"/>
              <a:gd name="connsiteX21" fmla="*/ 3210650 w 17974815"/>
              <a:gd name="connsiteY21" fmla="*/ 214647 h 23703714"/>
              <a:gd name="connsiteX22" fmla="*/ 3294093 w 17974815"/>
              <a:gd name="connsiteY22" fmla="*/ 357196 h 23703714"/>
              <a:gd name="connsiteX23" fmla="*/ 3412304 w 17974815"/>
              <a:gd name="connsiteY23" fmla="*/ 305044 h 23703714"/>
              <a:gd name="connsiteX24" fmla="*/ 3631343 w 17974815"/>
              <a:gd name="connsiteY24" fmla="*/ 165972 h 23703714"/>
              <a:gd name="connsiteX25" fmla="*/ 3725217 w 17974815"/>
              <a:gd name="connsiteY25" fmla="*/ 54714 h 23703714"/>
              <a:gd name="connsiteX26" fmla="*/ 3870877 w 17974815"/>
              <a:gd name="connsiteY26" fmla="*/ 0 h 23703714"/>
              <a:gd name="connsiteX27" fmla="*/ 17974815 w 17974815"/>
              <a:gd name="connsiteY27" fmla="*/ 41721 h 23703714"/>
              <a:gd name="connsiteX28" fmla="*/ 17951688 w 17974815"/>
              <a:gd name="connsiteY28" fmla="*/ 23612990 h 23703714"/>
              <a:gd name="connsiteX29" fmla="*/ 12214659 w 17974815"/>
              <a:gd name="connsiteY29" fmla="*/ 23672994 h 23703714"/>
              <a:gd name="connsiteX30" fmla="*/ 11511566 w 17974815"/>
              <a:gd name="connsiteY30" fmla="*/ 23664268 h 23703714"/>
              <a:gd name="connsiteX31" fmla="*/ 11092752 w 17974815"/>
              <a:gd name="connsiteY31" fmla="*/ 23238606 h 23703714"/>
              <a:gd name="connsiteX32" fmla="*/ 10611489 w 17974815"/>
              <a:gd name="connsiteY32" fmla="*/ 22853595 h 23703714"/>
              <a:gd name="connsiteX33" fmla="*/ 10178352 w 17974815"/>
              <a:gd name="connsiteY33" fmla="*/ 22564837 h 23703714"/>
              <a:gd name="connsiteX34" fmla="*/ 9793341 w 17974815"/>
              <a:gd name="connsiteY34" fmla="*/ 22516711 h 23703714"/>
              <a:gd name="connsiteX35" fmla="*/ 9600836 w 17974815"/>
              <a:gd name="connsiteY35" fmla="*/ 22276079 h 23703714"/>
              <a:gd name="connsiteX36" fmla="*/ 9436682 w 17974815"/>
              <a:gd name="connsiteY36" fmla="*/ 22078674 h 23703714"/>
              <a:gd name="connsiteX37" fmla="*/ 9194651 w 17974815"/>
              <a:gd name="connsiteY37" fmla="*/ 22096350 h 23703714"/>
              <a:gd name="connsiteX38" fmla="*/ 8948418 w 17974815"/>
              <a:gd name="connsiteY38" fmla="*/ 21975596 h 23703714"/>
              <a:gd name="connsiteX39" fmla="*/ 8895567 w 17974815"/>
              <a:gd name="connsiteY39" fmla="*/ 21691914 h 23703714"/>
              <a:gd name="connsiteX40" fmla="*/ 8626060 w 17974815"/>
              <a:gd name="connsiteY40" fmla="*/ 21557686 h 23703714"/>
              <a:gd name="connsiteX41" fmla="*/ 8745764 w 17974815"/>
              <a:gd name="connsiteY41" fmla="*/ 21494509 h 23703714"/>
              <a:gd name="connsiteX42" fmla="*/ 8709188 w 17974815"/>
              <a:gd name="connsiteY42" fmla="*/ 21441308 h 23703714"/>
              <a:gd name="connsiteX43" fmla="*/ 8546258 w 17974815"/>
              <a:gd name="connsiteY43" fmla="*/ 21437982 h 23703714"/>
              <a:gd name="connsiteX44" fmla="*/ 8477306 w 17974815"/>
              <a:gd name="connsiteY44" fmla="*/ 21529334 h 23703714"/>
              <a:gd name="connsiteX45" fmla="*/ 8080570 w 17974815"/>
              <a:gd name="connsiteY45" fmla="*/ 21529334 h 23703714"/>
              <a:gd name="connsiteX46" fmla="*/ 8064120 w 17974815"/>
              <a:gd name="connsiteY46" fmla="*/ 21467908 h 23703714"/>
              <a:gd name="connsiteX47" fmla="*/ 8228624 w 17974815"/>
              <a:gd name="connsiteY47" fmla="*/ 21308479 h 23703714"/>
              <a:gd name="connsiteX48" fmla="*/ 8480455 w 17974815"/>
              <a:gd name="connsiteY48" fmla="*/ 21313552 h 23703714"/>
              <a:gd name="connsiteX49" fmla="*/ 8513007 w 17974815"/>
              <a:gd name="connsiteY49" fmla="*/ 21211876 h 23703714"/>
              <a:gd name="connsiteX50" fmla="*/ 8299851 w 17974815"/>
              <a:gd name="connsiteY50" fmla="*/ 21174249 h 23703714"/>
              <a:gd name="connsiteX51" fmla="*/ 8340103 w 17974815"/>
              <a:gd name="connsiteY51" fmla="*/ 21068897 h 23703714"/>
              <a:gd name="connsiteX52" fmla="*/ 8542057 w 17974815"/>
              <a:gd name="connsiteY52" fmla="*/ 21068022 h 23703714"/>
              <a:gd name="connsiteX53" fmla="*/ 8689237 w 17974815"/>
              <a:gd name="connsiteY53" fmla="*/ 21122099 h 23703714"/>
              <a:gd name="connsiteX54" fmla="*/ 8848841 w 17974815"/>
              <a:gd name="connsiteY54" fmla="*/ 21248452 h 23703714"/>
              <a:gd name="connsiteX55" fmla="*/ 9059896 w 17974815"/>
              <a:gd name="connsiteY55" fmla="*/ 21003092 h 23703714"/>
              <a:gd name="connsiteX56" fmla="*/ 9059546 w 17974815"/>
              <a:gd name="connsiteY56" fmla="*/ 20688611 h 23703714"/>
              <a:gd name="connsiteX57" fmla="*/ 9340955 w 17974815"/>
              <a:gd name="connsiteY57" fmla="*/ 20357328 h 23703714"/>
              <a:gd name="connsiteX58" fmla="*/ 9347605 w 17974815"/>
              <a:gd name="connsiteY58" fmla="*/ 20141197 h 23703714"/>
              <a:gd name="connsiteX59" fmla="*/ 9395031 w 17974815"/>
              <a:gd name="connsiteY59" fmla="*/ 20066994 h 23703714"/>
              <a:gd name="connsiteX60" fmla="*/ 9480609 w 17974815"/>
              <a:gd name="connsiteY60" fmla="*/ 20171123 h 23703714"/>
              <a:gd name="connsiteX61" fmla="*/ 9500559 w 17974815"/>
              <a:gd name="connsiteY61" fmla="*/ 20417180 h 23703714"/>
              <a:gd name="connsiteX62" fmla="*/ 9564085 w 17974815"/>
              <a:gd name="connsiteY62" fmla="*/ 20507132 h 23703714"/>
              <a:gd name="connsiteX63" fmla="*/ 9616938 w 17974815"/>
              <a:gd name="connsiteY63" fmla="*/ 20403879 h 23703714"/>
              <a:gd name="connsiteX64" fmla="*/ 9636888 w 17974815"/>
              <a:gd name="connsiteY64" fmla="*/ 20184423 h 23703714"/>
              <a:gd name="connsiteX65" fmla="*/ 9549385 w 17974815"/>
              <a:gd name="connsiteY65" fmla="*/ 19896364 h 23703714"/>
              <a:gd name="connsiteX66" fmla="*/ 9636888 w 17974815"/>
              <a:gd name="connsiteY66" fmla="*/ 19908441 h 23703714"/>
              <a:gd name="connsiteX67" fmla="*/ 9897819 w 17974815"/>
              <a:gd name="connsiteY67" fmla="*/ 20032342 h 23703714"/>
              <a:gd name="connsiteX68" fmla="*/ 9829743 w 17974815"/>
              <a:gd name="connsiteY68" fmla="*/ 19871865 h 23703714"/>
              <a:gd name="connsiteX69" fmla="*/ 9720015 w 17974815"/>
              <a:gd name="connsiteY69" fmla="*/ 19782087 h 23703714"/>
              <a:gd name="connsiteX70" fmla="*/ 9629012 w 17974815"/>
              <a:gd name="connsiteY70" fmla="*/ 19848415 h 23703714"/>
              <a:gd name="connsiteX71" fmla="*/ 9497234 w 17974815"/>
              <a:gd name="connsiteY71" fmla="*/ 19715585 h 23703714"/>
              <a:gd name="connsiteX72" fmla="*/ 9270777 w 17974815"/>
              <a:gd name="connsiteY72" fmla="*/ 19626158 h 23703714"/>
              <a:gd name="connsiteX73" fmla="*/ 9141450 w 17974815"/>
              <a:gd name="connsiteY73" fmla="*/ 19469529 h 23703714"/>
              <a:gd name="connsiteX74" fmla="*/ 9008446 w 17974815"/>
              <a:gd name="connsiteY74" fmla="*/ 19339850 h 23703714"/>
              <a:gd name="connsiteX75" fmla="*/ 8986744 w 17974815"/>
              <a:gd name="connsiteY75" fmla="*/ 19235721 h 23703714"/>
              <a:gd name="connsiteX76" fmla="*/ 9121499 w 17974815"/>
              <a:gd name="connsiteY76" fmla="*/ 19210172 h 23703714"/>
              <a:gd name="connsiteX77" fmla="*/ 9344280 w 17974815"/>
              <a:gd name="connsiteY77" fmla="*/ 19296624 h 23703714"/>
              <a:gd name="connsiteX78" fmla="*/ 9370881 w 17974815"/>
              <a:gd name="connsiteY78" fmla="*/ 19200196 h 23703714"/>
              <a:gd name="connsiteX79" fmla="*/ 9521034 w 17974815"/>
              <a:gd name="connsiteY79" fmla="*/ 19111292 h 23703714"/>
              <a:gd name="connsiteX80" fmla="*/ 9755015 w 17974815"/>
              <a:gd name="connsiteY80" fmla="*/ 19267395 h 23703714"/>
              <a:gd name="connsiteX81" fmla="*/ 9833068 w 17974815"/>
              <a:gd name="connsiteY81" fmla="*/ 19166945 h 23703714"/>
              <a:gd name="connsiteX82" fmla="*/ 9700065 w 17974815"/>
              <a:gd name="connsiteY82" fmla="*/ 19120395 h 23703714"/>
              <a:gd name="connsiteX83" fmla="*/ 9730340 w 17974815"/>
              <a:gd name="connsiteY83" fmla="*/ 18918788 h 23703714"/>
              <a:gd name="connsiteX84" fmla="*/ 10387483 w 17974815"/>
              <a:gd name="connsiteY84" fmla="*/ 18636505 h 23703714"/>
              <a:gd name="connsiteX85" fmla="*/ 10606589 w 17974815"/>
              <a:gd name="connsiteY85" fmla="*/ 18351423 h 23703714"/>
              <a:gd name="connsiteX86" fmla="*/ 10187102 w 17974815"/>
              <a:gd name="connsiteY86" fmla="*/ 18380998 h 23703714"/>
              <a:gd name="connsiteX87" fmla="*/ 9816443 w 17974815"/>
              <a:gd name="connsiteY87" fmla="*/ 18571754 h 23703714"/>
              <a:gd name="connsiteX88" fmla="*/ 9192551 w 17974815"/>
              <a:gd name="connsiteY88" fmla="*/ 18640005 h 23703714"/>
              <a:gd name="connsiteX89" fmla="*/ 9074948 w 17974815"/>
              <a:gd name="connsiteY89" fmla="*/ 18711408 h 23703714"/>
              <a:gd name="connsiteX90" fmla="*/ 8868792 w 17974815"/>
              <a:gd name="connsiteY90" fmla="*/ 18654881 h 23703714"/>
              <a:gd name="connsiteX91" fmla="*/ 8688011 w 17974815"/>
              <a:gd name="connsiteY91" fmla="*/ 18822536 h 23703714"/>
              <a:gd name="connsiteX92" fmla="*/ 8540307 w 17974815"/>
              <a:gd name="connsiteY92" fmla="*/ 18986864 h 23703714"/>
              <a:gd name="connsiteX93" fmla="*/ 8406078 w 17974815"/>
              <a:gd name="connsiteY93" fmla="*/ 18923688 h 23703714"/>
              <a:gd name="connsiteX94" fmla="*/ 8269925 w 17974815"/>
              <a:gd name="connsiteY94" fmla="*/ 19117942 h 23703714"/>
              <a:gd name="connsiteX95" fmla="*/ 8072519 w 17974815"/>
              <a:gd name="connsiteY95" fmla="*/ 19136145 h 23703714"/>
              <a:gd name="connsiteX96" fmla="*/ 7703959 w 17974815"/>
              <a:gd name="connsiteY96" fmla="*/ 19388500 h 23703714"/>
              <a:gd name="connsiteX97" fmla="*/ 7450552 w 17974815"/>
              <a:gd name="connsiteY97" fmla="*/ 19321999 h 23703714"/>
              <a:gd name="connsiteX98" fmla="*/ 7145168 w 17974815"/>
              <a:gd name="connsiteY98" fmla="*/ 19490879 h 23703714"/>
              <a:gd name="connsiteX99" fmla="*/ 6783960 w 17974815"/>
              <a:gd name="connsiteY99" fmla="*/ 20054744 h 23703714"/>
              <a:gd name="connsiteX100" fmla="*/ 6508852 w 17974815"/>
              <a:gd name="connsiteY100" fmla="*/ 20140146 h 23703714"/>
              <a:gd name="connsiteX101" fmla="*/ 6621031 w 17974815"/>
              <a:gd name="connsiteY101" fmla="*/ 20041444 h 23703714"/>
              <a:gd name="connsiteX102" fmla="*/ 6792884 w 17974815"/>
              <a:gd name="connsiteY102" fmla="*/ 19727310 h 23703714"/>
              <a:gd name="connsiteX103" fmla="*/ 6680882 w 17974815"/>
              <a:gd name="connsiteY103" fmla="*/ 19715585 h 23703714"/>
              <a:gd name="connsiteX104" fmla="*/ 6525827 w 17974815"/>
              <a:gd name="connsiteY104" fmla="*/ 19950967 h 23703714"/>
              <a:gd name="connsiteX105" fmla="*/ 6192094 w 17974815"/>
              <a:gd name="connsiteY105" fmla="*/ 20054745 h 23703714"/>
              <a:gd name="connsiteX106" fmla="*/ 6153942 w 17974815"/>
              <a:gd name="connsiteY106" fmla="*/ 20155195 h 23703714"/>
              <a:gd name="connsiteX107" fmla="*/ 6129266 w 17974815"/>
              <a:gd name="connsiteY107" fmla="*/ 20345951 h 23703714"/>
              <a:gd name="connsiteX108" fmla="*/ 6009214 w 17974815"/>
              <a:gd name="connsiteY108" fmla="*/ 20400554 h 23703714"/>
              <a:gd name="connsiteX109" fmla="*/ 5896161 w 17974815"/>
              <a:gd name="connsiteY109" fmla="*/ 20337377 h 23703714"/>
              <a:gd name="connsiteX110" fmla="*/ 5989263 w 17974815"/>
              <a:gd name="connsiteY110" fmla="*/ 20204374 h 23703714"/>
              <a:gd name="connsiteX111" fmla="*/ 5971587 w 17974815"/>
              <a:gd name="connsiteY111" fmla="*/ 20148544 h 23703714"/>
              <a:gd name="connsiteX112" fmla="*/ 5826334 w 17974815"/>
              <a:gd name="connsiteY112" fmla="*/ 20181098 h 23703714"/>
              <a:gd name="connsiteX113" fmla="*/ 5684404 w 17974815"/>
              <a:gd name="connsiteY113" fmla="*/ 20035667 h 23703714"/>
              <a:gd name="connsiteX114" fmla="*/ 5633479 w 17974815"/>
              <a:gd name="connsiteY114" fmla="*/ 20074695 h 23703714"/>
              <a:gd name="connsiteX115" fmla="*/ 5614577 w 17974815"/>
              <a:gd name="connsiteY115" fmla="*/ 20180223 h 23703714"/>
              <a:gd name="connsiteX116" fmla="*/ 5155015 w 17974815"/>
              <a:gd name="connsiteY116" fmla="*/ 20108819 h 23703714"/>
              <a:gd name="connsiteX117" fmla="*/ 5028836 w 17974815"/>
              <a:gd name="connsiteY117" fmla="*/ 20336151 h 23703714"/>
              <a:gd name="connsiteX118" fmla="*/ 4938535 w 17974815"/>
              <a:gd name="connsiteY118" fmla="*/ 20317427 h 23703714"/>
              <a:gd name="connsiteX119" fmla="*/ 4801680 w 17974815"/>
              <a:gd name="connsiteY119" fmla="*/ 20251449 h 23703714"/>
              <a:gd name="connsiteX120" fmla="*/ 4305891 w 17974815"/>
              <a:gd name="connsiteY120" fmla="*/ 20294675 h 23703714"/>
              <a:gd name="connsiteX121" fmla="*/ 3930681 w 17974815"/>
              <a:gd name="connsiteY121" fmla="*/ 20316376 h 23703714"/>
              <a:gd name="connsiteX122" fmla="*/ 3581898 w 17974815"/>
              <a:gd name="connsiteY122" fmla="*/ 20078020 h 23703714"/>
              <a:gd name="connsiteX123" fmla="*/ 3264613 w 17974815"/>
              <a:gd name="connsiteY123" fmla="*/ 20038992 h 23703714"/>
              <a:gd name="connsiteX124" fmla="*/ 3525195 w 17974815"/>
              <a:gd name="connsiteY124" fmla="*/ 19911240 h 23703714"/>
              <a:gd name="connsiteX125" fmla="*/ 3232763 w 17974815"/>
              <a:gd name="connsiteY125" fmla="*/ 19785412 h 23703714"/>
              <a:gd name="connsiteX126" fmla="*/ 3092058 w 17974815"/>
              <a:gd name="connsiteY126" fmla="*/ 19707010 h 23703714"/>
              <a:gd name="connsiteX127" fmla="*/ 3324464 w 17974815"/>
              <a:gd name="connsiteY127" fmla="*/ 19644007 h 23703714"/>
              <a:gd name="connsiteX128" fmla="*/ 3548647 w 17974815"/>
              <a:gd name="connsiteY128" fmla="*/ 19815338 h 23703714"/>
              <a:gd name="connsiteX129" fmla="*/ 3739401 w 17974815"/>
              <a:gd name="connsiteY129" fmla="*/ 19793463 h 23703714"/>
              <a:gd name="connsiteX130" fmla="*/ 3900406 w 17974815"/>
              <a:gd name="connsiteY130" fmla="*/ 19690559 h 23703714"/>
              <a:gd name="connsiteX131" fmla="*/ 3523795 w 17974815"/>
              <a:gd name="connsiteY131" fmla="*/ 19581006 h 23703714"/>
              <a:gd name="connsiteX132" fmla="*/ 2743624 w 17974815"/>
              <a:gd name="connsiteY132" fmla="*/ 19559481 h 23703714"/>
              <a:gd name="connsiteX133" fmla="*/ 2355288 w 17974815"/>
              <a:gd name="connsiteY133" fmla="*/ 19794513 h 23703714"/>
              <a:gd name="connsiteX134" fmla="*/ 2116056 w 17974815"/>
              <a:gd name="connsiteY134" fmla="*/ 20213298 h 23703714"/>
              <a:gd name="connsiteX135" fmla="*/ 1835699 w 17974815"/>
              <a:gd name="connsiteY135" fmla="*/ 20007493 h 23703714"/>
              <a:gd name="connsiteX136" fmla="*/ 2000203 w 17974815"/>
              <a:gd name="connsiteY136" fmla="*/ 20390753 h 23703714"/>
              <a:gd name="connsiteX137" fmla="*/ 1440888 w 17974815"/>
              <a:gd name="connsiteY137" fmla="*/ 20960042 h 23703714"/>
              <a:gd name="connsiteX138" fmla="*/ 1245057 w 17974815"/>
              <a:gd name="connsiteY138" fmla="*/ 21218876 h 23703714"/>
              <a:gd name="connsiteX139" fmla="*/ 1304734 w 17974815"/>
              <a:gd name="connsiteY139" fmla="*/ 21416281 h 23703714"/>
              <a:gd name="connsiteX140" fmla="*/ 1228431 w 17974815"/>
              <a:gd name="connsiteY140" fmla="*/ 21577284 h 23703714"/>
              <a:gd name="connsiteX141" fmla="*/ 1251533 w 17974815"/>
              <a:gd name="connsiteY141" fmla="*/ 21952320 h 23703714"/>
              <a:gd name="connsiteX142" fmla="*/ 889973 w 17974815"/>
              <a:gd name="connsiteY142" fmla="*/ 22179827 h 23703714"/>
              <a:gd name="connsiteX143" fmla="*/ 572690 w 17974815"/>
              <a:gd name="connsiteY143" fmla="*/ 22272580 h 23703714"/>
              <a:gd name="connsiteX144" fmla="*/ 556065 w 17974815"/>
              <a:gd name="connsiteY144" fmla="*/ 21883545 h 23703714"/>
              <a:gd name="connsiteX145" fmla="*/ 479588 w 17974815"/>
              <a:gd name="connsiteY145" fmla="*/ 21823693 h 23703714"/>
              <a:gd name="connsiteX146" fmla="*/ 452986 w 17974815"/>
              <a:gd name="connsiteY146" fmla="*/ 22192778 h 23703714"/>
              <a:gd name="connsiteX147" fmla="*/ 284106 w 17974815"/>
              <a:gd name="connsiteY147" fmla="*/ 22469985 h 23703714"/>
              <a:gd name="connsiteX148" fmla="*/ 336608 w 17974815"/>
              <a:gd name="connsiteY148" fmla="*/ 22482062 h 23703714"/>
              <a:gd name="connsiteX149" fmla="*/ 509513 w 17974815"/>
              <a:gd name="connsiteY149" fmla="*/ 22349057 h 23703714"/>
              <a:gd name="connsiteX150" fmla="*/ 559389 w 17974815"/>
              <a:gd name="connsiteY150" fmla="*/ 22385634 h 23703714"/>
              <a:gd name="connsiteX151" fmla="*/ 399785 w 17974815"/>
              <a:gd name="connsiteY151" fmla="*/ 22548564 h 23703714"/>
              <a:gd name="connsiteX152" fmla="*/ 190305 w 17974815"/>
              <a:gd name="connsiteY152" fmla="*/ 22837847 h 23703714"/>
              <a:gd name="connsiteX153" fmla="*/ 113827 w 17974815"/>
              <a:gd name="connsiteY153" fmla="*/ 23602618 h 23703714"/>
              <a:gd name="connsiteX154" fmla="*/ 3749 w 17974815"/>
              <a:gd name="connsiteY154" fmla="*/ 23608041 h 23703714"/>
              <a:gd name="connsiteX155" fmla="*/ 23699 w 17974815"/>
              <a:gd name="connsiteY155" fmla="*/ 3314311 h 23703714"/>
              <a:gd name="connsiteX156" fmla="*/ 71826 w 17974815"/>
              <a:gd name="connsiteY156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23699 w 17974815"/>
              <a:gd name="connsiteY10" fmla="*/ 1966774 h 23703714"/>
              <a:gd name="connsiteX11" fmla="*/ 37606 w 17974815"/>
              <a:gd name="connsiteY11" fmla="*/ 1236828 h 23703714"/>
              <a:gd name="connsiteX12" fmla="*/ 40442 w 17974815"/>
              <a:gd name="connsiteY12" fmla="*/ 21883 h 23703714"/>
              <a:gd name="connsiteX13" fmla="*/ 926388 w 17974815"/>
              <a:gd name="connsiteY13" fmla="*/ 13802 h 23703714"/>
              <a:gd name="connsiteX14" fmla="*/ 2290942 w 17974815"/>
              <a:gd name="connsiteY14" fmla="*/ 26167 h 23703714"/>
              <a:gd name="connsiteX15" fmla="*/ 2424891 w 17974815"/>
              <a:gd name="connsiteY15" fmla="*/ 37330 h 23703714"/>
              <a:gd name="connsiteX16" fmla="*/ 2563963 w 17974815"/>
              <a:gd name="connsiteY16" fmla="*/ 521887 h 23703714"/>
              <a:gd name="connsiteX17" fmla="*/ 2783917 w 17974815"/>
              <a:gd name="connsiteY17" fmla="*/ 421425 h 23703714"/>
              <a:gd name="connsiteX18" fmla="*/ 2874497 w 17974815"/>
              <a:gd name="connsiteY18" fmla="*/ 247035 h 23703714"/>
              <a:gd name="connsiteX19" fmla="*/ 3015948 w 17974815"/>
              <a:gd name="connsiteY19" fmla="*/ 200740 h 23703714"/>
              <a:gd name="connsiteX20" fmla="*/ 3210650 w 17974815"/>
              <a:gd name="connsiteY20" fmla="*/ 214647 h 23703714"/>
              <a:gd name="connsiteX21" fmla="*/ 3294093 w 17974815"/>
              <a:gd name="connsiteY21" fmla="*/ 357196 h 23703714"/>
              <a:gd name="connsiteX22" fmla="*/ 3412304 w 17974815"/>
              <a:gd name="connsiteY22" fmla="*/ 305044 h 23703714"/>
              <a:gd name="connsiteX23" fmla="*/ 3631343 w 17974815"/>
              <a:gd name="connsiteY23" fmla="*/ 165972 h 23703714"/>
              <a:gd name="connsiteX24" fmla="*/ 3725217 w 17974815"/>
              <a:gd name="connsiteY24" fmla="*/ 54714 h 23703714"/>
              <a:gd name="connsiteX25" fmla="*/ 3870877 w 17974815"/>
              <a:gd name="connsiteY25" fmla="*/ 0 h 23703714"/>
              <a:gd name="connsiteX26" fmla="*/ 17974815 w 17974815"/>
              <a:gd name="connsiteY26" fmla="*/ 41721 h 23703714"/>
              <a:gd name="connsiteX27" fmla="*/ 17951688 w 17974815"/>
              <a:gd name="connsiteY27" fmla="*/ 23612990 h 23703714"/>
              <a:gd name="connsiteX28" fmla="*/ 12214659 w 17974815"/>
              <a:gd name="connsiteY28" fmla="*/ 23672994 h 23703714"/>
              <a:gd name="connsiteX29" fmla="*/ 11511566 w 17974815"/>
              <a:gd name="connsiteY29" fmla="*/ 23664268 h 23703714"/>
              <a:gd name="connsiteX30" fmla="*/ 11092752 w 17974815"/>
              <a:gd name="connsiteY30" fmla="*/ 23238606 h 23703714"/>
              <a:gd name="connsiteX31" fmla="*/ 10611489 w 17974815"/>
              <a:gd name="connsiteY31" fmla="*/ 22853595 h 23703714"/>
              <a:gd name="connsiteX32" fmla="*/ 10178352 w 17974815"/>
              <a:gd name="connsiteY32" fmla="*/ 22564837 h 23703714"/>
              <a:gd name="connsiteX33" fmla="*/ 9793341 w 17974815"/>
              <a:gd name="connsiteY33" fmla="*/ 22516711 h 23703714"/>
              <a:gd name="connsiteX34" fmla="*/ 9600836 w 17974815"/>
              <a:gd name="connsiteY34" fmla="*/ 22276079 h 23703714"/>
              <a:gd name="connsiteX35" fmla="*/ 9436682 w 17974815"/>
              <a:gd name="connsiteY35" fmla="*/ 22078674 h 23703714"/>
              <a:gd name="connsiteX36" fmla="*/ 9194651 w 17974815"/>
              <a:gd name="connsiteY36" fmla="*/ 22096350 h 23703714"/>
              <a:gd name="connsiteX37" fmla="*/ 8948418 w 17974815"/>
              <a:gd name="connsiteY37" fmla="*/ 21975596 h 23703714"/>
              <a:gd name="connsiteX38" fmla="*/ 8895567 w 17974815"/>
              <a:gd name="connsiteY38" fmla="*/ 21691914 h 23703714"/>
              <a:gd name="connsiteX39" fmla="*/ 8626060 w 17974815"/>
              <a:gd name="connsiteY39" fmla="*/ 21557686 h 23703714"/>
              <a:gd name="connsiteX40" fmla="*/ 8745764 w 17974815"/>
              <a:gd name="connsiteY40" fmla="*/ 21494509 h 23703714"/>
              <a:gd name="connsiteX41" fmla="*/ 8709188 w 17974815"/>
              <a:gd name="connsiteY41" fmla="*/ 21441308 h 23703714"/>
              <a:gd name="connsiteX42" fmla="*/ 8546258 w 17974815"/>
              <a:gd name="connsiteY42" fmla="*/ 21437982 h 23703714"/>
              <a:gd name="connsiteX43" fmla="*/ 8477306 w 17974815"/>
              <a:gd name="connsiteY43" fmla="*/ 21529334 h 23703714"/>
              <a:gd name="connsiteX44" fmla="*/ 8080570 w 17974815"/>
              <a:gd name="connsiteY44" fmla="*/ 21529334 h 23703714"/>
              <a:gd name="connsiteX45" fmla="*/ 8064120 w 17974815"/>
              <a:gd name="connsiteY45" fmla="*/ 21467908 h 23703714"/>
              <a:gd name="connsiteX46" fmla="*/ 8228624 w 17974815"/>
              <a:gd name="connsiteY46" fmla="*/ 21308479 h 23703714"/>
              <a:gd name="connsiteX47" fmla="*/ 8480455 w 17974815"/>
              <a:gd name="connsiteY47" fmla="*/ 21313552 h 23703714"/>
              <a:gd name="connsiteX48" fmla="*/ 8513007 w 17974815"/>
              <a:gd name="connsiteY48" fmla="*/ 21211876 h 23703714"/>
              <a:gd name="connsiteX49" fmla="*/ 8299851 w 17974815"/>
              <a:gd name="connsiteY49" fmla="*/ 21174249 h 23703714"/>
              <a:gd name="connsiteX50" fmla="*/ 8340103 w 17974815"/>
              <a:gd name="connsiteY50" fmla="*/ 21068897 h 23703714"/>
              <a:gd name="connsiteX51" fmla="*/ 8542057 w 17974815"/>
              <a:gd name="connsiteY51" fmla="*/ 21068022 h 23703714"/>
              <a:gd name="connsiteX52" fmla="*/ 8689237 w 17974815"/>
              <a:gd name="connsiteY52" fmla="*/ 21122099 h 23703714"/>
              <a:gd name="connsiteX53" fmla="*/ 8848841 w 17974815"/>
              <a:gd name="connsiteY53" fmla="*/ 21248452 h 23703714"/>
              <a:gd name="connsiteX54" fmla="*/ 9059896 w 17974815"/>
              <a:gd name="connsiteY54" fmla="*/ 21003092 h 23703714"/>
              <a:gd name="connsiteX55" fmla="*/ 9059546 w 17974815"/>
              <a:gd name="connsiteY55" fmla="*/ 20688611 h 23703714"/>
              <a:gd name="connsiteX56" fmla="*/ 9340955 w 17974815"/>
              <a:gd name="connsiteY56" fmla="*/ 20357328 h 23703714"/>
              <a:gd name="connsiteX57" fmla="*/ 9347605 w 17974815"/>
              <a:gd name="connsiteY57" fmla="*/ 20141197 h 23703714"/>
              <a:gd name="connsiteX58" fmla="*/ 9395031 w 17974815"/>
              <a:gd name="connsiteY58" fmla="*/ 20066994 h 23703714"/>
              <a:gd name="connsiteX59" fmla="*/ 9480609 w 17974815"/>
              <a:gd name="connsiteY59" fmla="*/ 20171123 h 23703714"/>
              <a:gd name="connsiteX60" fmla="*/ 9500559 w 17974815"/>
              <a:gd name="connsiteY60" fmla="*/ 20417180 h 23703714"/>
              <a:gd name="connsiteX61" fmla="*/ 9564085 w 17974815"/>
              <a:gd name="connsiteY61" fmla="*/ 20507132 h 23703714"/>
              <a:gd name="connsiteX62" fmla="*/ 9616938 w 17974815"/>
              <a:gd name="connsiteY62" fmla="*/ 20403879 h 23703714"/>
              <a:gd name="connsiteX63" fmla="*/ 9636888 w 17974815"/>
              <a:gd name="connsiteY63" fmla="*/ 20184423 h 23703714"/>
              <a:gd name="connsiteX64" fmla="*/ 9549385 w 17974815"/>
              <a:gd name="connsiteY64" fmla="*/ 19896364 h 23703714"/>
              <a:gd name="connsiteX65" fmla="*/ 9636888 w 17974815"/>
              <a:gd name="connsiteY65" fmla="*/ 19908441 h 23703714"/>
              <a:gd name="connsiteX66" fmla="*/ 9897819 w 17974815"/>
              <a:gd name="connsiteY66" fmla="*/ 20032342 h 23703714"/>
              <a:gd name="connsiteX67" fmla="*/ 9829743 w 17974815"/>
              <a:gd name="connsiteY67" fmla="*/ 19871865 h 23703714"/>
              <a:gd name="connsiteX68" fmla="*/ 9720015 w 17974815"/>
              <a:gd name="connsiteY68" fmla="*/ 19782087 h 23703714"/>
              <a:gd name="connsiteX69" fmla="*/ 9629012 w 17974815"/>
              <a:gd name="connsiteY69" fmla="*/ 19848415 h 23703714"/>
              <a:gd name="connsiteX70" fmla="*/ 9497234 w 17974815"/>
              <a:gd name="connsiteY70" fmla="*/ 19715585 h 23703714"/>
              <a:gd name="connsiteX71" fmla="*/ 9270777 w 17974815"/>
              <a:gd name="connsiteY71" fmla="*/ 19626158 h 23703714"/>
              <a:gd name="connsiteX72" fmla="*/ 9141450 w 17974815"/>
              <a:gd name="connsiteY72" fmla="*/ 19469529 h 23703714"/>
              <a:gd name="connsiteX73" fmla="*/ 9008446 w 17974815"/>
              <a:gd name="connsiteY73" fmla="*/ 19339850 h 23703714"/>
              <a:gd name="connsiteX74" fmla="*/ 8986744 w 17974815"/>
              <a:gd name="connsiteY74" fmla="*/ 19235721 h 23703714"/>
              <a:gd name="connsiteX75" fmla="*/ 9121499 w 17974815"/>
              <a:gd name="connsiteY75" fmla="*/ 19210172 h 23703714"/>
              <a:gd name="connsiteX76" fmla="*/ 9344280 w 17974815"/>
              <a:gd name="connsiteY76" fmla="*/ 19296624 h 23703714"/>
              <a:gd name="connsiteX77" fmla="*/ 9370881 w 17974815"/>
              <a:gd name="connsiteY77" fmla="*/ 19200196 h 23703714"/>
              <a:gd name="connsiteX78" fmla="*/ 9521034 w 17974815"/>
              <a:gd name="connsiteY78" fmla="*/ 19111292 h 23703714"/>
              <a:gd name="connsiteX79" fmla="*/ 9755015 w 17974815"/>
              <a:gd name="connsiteY79" fmla="*/ 19267395 h 23703714"/>
              <a:gd name="connsiteX80" fmla="*/ 9833068 w 17974815"/>
              <a:gd name="connsiteY80" fmla="*/ 19166945 h 23703714"/>
              <a:gd name="connsiteX81" fmla="*/ 9700065 w 17974815"/>
              <a:gd name="connsiteY81" fmla="*/ 19120395 h 23703714"/>
              <a:gd name="connsiteX82" fmla="*/ 9730340 w 17974815"/>
              <a:gd name="connsiteY82" fmla="*/ 18918788 h 23703714"/>
              <a:gd name="connsiteX83" fmla="*/ 10387483 w 17974815"/>
              <a:gd name="connsiteY83" fmla="*/ 18636505 h 23703714"/>
              <a:gd name="connsiteX84" fmla="*/ 10606589 w 17974815"/>
              <a:gd name="connsiteY84" fmla="*/ 18351423 h 23703714"/>
              <a:gd name="connsiteX85" fmla="*/ 10187102 w 17974815"/>
              <a:gd name="connsiteY85" fmla="*/ 18380998 h 23703714"/>
              <a:gd name="connsiteX86" fmla="*/ 9816443 w 17974815"/>
              <a:gd name="connsiteY86" fmla="*/ 18571754 h 23703714"/>
              <a:gd name="connsiteX87" fmla="*/ 9192551 w 17974815"/>
              <a:gd name="connsiteY87" fmla="*/ 18640005 h 23703714"/>
              <a:gd name="connsiteX88" fmla="*/ 9074948 w 17974815"/>
              <a:gd name="connsiteY88" fmla="*/ 18711408 h 23703714"/>
              <a:gd name="connsiteX89" fmla="*/ 8868792 w 17974815"/>
              <a:gd name="connsiteY89" fmla="*/ 18654881 h 23703714"/>
              <a:gd name="connsiteX90" fmla="*/ 8688011 w 17974815"/>
              <a:gd name="connsiteY90" fmla="*/ 18822536 h 23703714"/>
              <a:gd name="connsiteX91" fmla="*/ 8540307 w 17974815"/>
              <a:gd name="connsiteY91" fmla="*/ 18986864 h 23703714"/>
              <a:gd name="connsiteX92" fmla="*/ 8406078 w 17974815"/>
              <a:gd name="connsiteY92" fmla="*/ 18923688 h 23703714"/>
              <a:gd name="connsiteX93" fmla="*/ 8269925 w 17974815"/>
              <a:gd name="connsiteY93" fmla="*/ 19117942 h 23703714"/>
              <a:gd name="connsiteX94" fmla="*/ 8072519 w 17974815"/>
              <a:gd name="connsiteY94" fmla="*/ 19136145 h 23703714"/>
              <a:gd name="connsiteX95" fmla="*/ 7703959 w 17974815"/>
              <a:gd name="connsiteY95" fmla="*/ 19388500 h 23703714"/>
              <a:gd name="connsiteX96" fmla="*/ 7450552 w 17974815"/>
              <a:gd name="connsiteY96" fmla="*/ 19321999 h 23703714"/>
              <a:gd name="connsiteX97" fmla="*/ 7145168 w 17974815"/>
              <a:gd name="connsiteY97" fmla="*/ 19490879 h 23703714"/>
              <a:gd name="connsiteX98" fmla="*/ 6783960 w 17974815"/>
              <a:gd name="connsiteY98" fmla="*/ 20054744 h 23703714"/>
              <a:gd name="connsiteX99" fmla="*/ 6508852 w 17974815"/>
              <a:gd name="connsiteY99" fmla="*/ 20140146 h 23703714"/>
              <a:gd name="connsiteX100" fmla="*/ 6621031 w 17974815"/>
              <a:gd name="connsiteY100" fmla="*/ 20041444 h 23703714"/>
              <a:gd name="connsiteX101" fmla="*/ 6792884 w 17974815"/>
              <a:gd name="connsiteY101" fmla="*/ 19727310 h 23703714"/>
              <a:gd name="connsiteX102" fmla="*/ 6680882 w 17974815"/>
              <a:gd name="connsiteY102" fmla="*/ 19715585 h 23703714"/>
              <a:gd name="connsiteX103" fmla="*/ 6525827 w 17974815"/>
              <a:gd name="connsiteY103" fmla="*/ 19950967 h 23703714"/>
              <a:gd name="connsiteX104" fmla="*/ 6192094 w 17974815"/>
              <a:gd name="connsiteY104" fmla="*/ 20054745 h 23703714"/>
              <a:gd name="connsiteX105" fmla="*/ 6153942 w 17974815"/>
              <a:gd name="connsiteY105" fmla="*/ 20155195 h 23703714"/>
              <a:gd name="connsiteX106" fmla="*/ 6129266 w 17974815"/>
              <a:gd name="connsiteY106" fmla="*/ 20345951 h 23703714"/>
              <a:gd name="connsiteX107" fmla="*/ 6009214 w 17974815"/>
              <a:gd name="connsiteY107" fmla="*/ 20400554 h 23703714"/>
              <a:gd name="connsiteX108" fmla="*/ 5896161 w 17974815"/>
              <a:gd name="connsiteY108" fmla="*/ 20337377 h 23703714"/>
              <a:gd name="connsiteX109" fmla="*/ 5989263 w 17974815"/>
              <a:gd name="connsiteY109" fmla="*/ 20204374 h 23703714"/>
              <a:gd name="connsiteX110" fmla="*/ 5971587 w 17974815"/>
              <a:gd name="connsiteY110" fmla="*/ 20148544 h 23703714"/>
              <a:gd name="connsiteX111" fmla="*/ 5826334 w 17974815"/>
              <a:gd name="connsiteY111" fmla="*/ 20181098 h 23703714"/>
              <a:gd name="connsiteX112" fmla="*/ 5684404 w 17974815"/>
              <a:gd name="connsiteY112" fmla="*/ 20035667 h 23703714"/>
              <a:gd name="connsiteX113" fmla="*/ 5633479 w 17974815"/>
              <a:gd name="connsiteY113" fmla="*/ 20074695 h 23703714"/>
              <a:gd name="connsiteX114" fmla="*/ 5614577 w 17974815"/>
              <a:gd name="connsiteY114" fmla="*/ 20180223 h 23703714"/>
              <a:gd name="connsiteX115" fmla="*/ 5155015 w 17974815"/>
              <a:gd name="connsiteY115" fmla="*/ 20108819 h 23703714"/>
              <a:gd name="connsiteX116" fmla="*/ 5028836 w 17974815"/>
              <a:gd name="connsiteY116" fmla="*/ 20336151 h 23703714"/>
              <a:gd name="connsiteX117" fmla="*/ 4938535 w 17974815"/>
              <a:gd name="connsiteY117" fmla="*/ 20317427 h 23703714"/>
              <a:gd name="connsiteX118" fmla="*/ 4801680 w 17974815"/>
              <a:gd name="connsiteY118" fmla="*/ 20251449 h 23703714"/>
              <a:gd name="connsiteX119" fmla="*/ 4305891 w 17974815"/>
              <a:gd name="connsiteY119" fmla="*/ 20294675 h 23703714"/>
              <a:gd name="connsiteX120" fmla="*/ 3930681 w 17974815"/>
              <a:gd name="connsiteY120" fmla="*/ 20316376 h 23703714"/>
              <a:gd name="connsiteX121" fmla="*/ 3581898 w 17974815"/>
              <a:gd name="connsiteY121" fmla="*/ 20078020 h 23703714"/>
              <a:gd name="connsiteX122" fmla="*/ 3264613 w 17974815"/>
              <a:gd name="connsiteY122" fmla="*/ 20038992 h 23703714"/>
              <a:gd name="connsiteX123" fmla="*/ 3525195 w 17974815"/>
              <a:gd name="connsiteY123" fmla="*/ 19911240 h 23703714"/>
              <a:gd name="connsiteX124" fmla="*/ 3232763 w 17974815"/>
              <a:gd name="connsiteY124" fmla="*/ 19785412 h 23703714"/>
              <a:gd name="connsiteX125" fmla="*/ 3092058 w 17974815"/>
              <a:gd name="connsiteY125" fmla="*/ 19707010 h 23703714"/>
              <a:gd name="connsiteX126" fmla="*/ 3324464 w 17974815"/>
              <a:gd name="connsiteY126" fmla="*/ 19644007 h 23703714"/>
              <a:gd name="connsiteX127" fmla="*/ 3548647 w 17974815"/>
              <a:gd name="connsiteY127" fmla="*/ 19815338 h 23703714"/>
              <a:gd name="connsiteX128" fmla="*/ 3739401 w 17974815"/>
              <a:gd name="connsiteY128" fmla="*/ 19793463 h 23703714"/>
              <a:gd name="connsiteX129" fmla="*/ 3900406 w 17974815"/>
              <a:gd name="connsiteY129" fmla="*/ 19690559 h 23703714"/>
              <a:gd name="connsiteX130" fmla="*/ 3523795 w 17974815"/>
              <a:gd name="connsiteY130" fmla="*/ 19581006 h 23703714"/>
              <a:gd name="connsiteX131" fmla="*/ 2743624 w 17974815"/>
              <a:gd name="connsiteY131" fmla="*/ 19559481 h 23703714"/>
              <a:gd name="connsiteX132" fmla="*/ 2355288 w 17974815"/>
              <a:gd name="connsiteY132" fmla="*/ 19794513 h 23703714"/>
              <a:gd name="connsiteX133" fmla="*/ 2116056 w 17974815"/>
              <a:gd name="connsiteY133" fmla="*/ 20213298 h 23703714"/>
              <a:gd name="connsiteX134" fmla="*/ 1835699 w 17974815"/>
              <a:gd name="connsiteY134" fmla="*/ 20007493 h 23703714"/>
              <a:gd name="connsiteX135" fmla="*/ 2000203 w 17974815"/>
              <a:gd name="connsiteY135" fmla="*/ 20390753 h 23703714"/>
              <a:gd name="connsiteX136" fmla="*/ 1440888 w 17974815"/>
              <a:gd name="connsiteY136" fmla="*/ 20960042 h 23703714"/>
              <a:gd name="connsiteX137" fmla="*/ 1245057 w 17974815"/>
              <a:gd name="connsiteY137" fmla="*/ 21218876 h 23703714"/>
              <a:gd name="connsiteX138" fmla="*/ 1304734 w 17974815"/>
              <a:gd name="connsiteY138" fmla="*/ 21416281 h 23703714"/>
              <a:gd name="connsiteX139" fmla="*/ 1228431 w 17974815"/>
              <a:gd name="connsiteY139" fmla="*/ 21577284 h 23703714"/>
              <a:gd name="connsiteX140" fmla="*/ 1251533 w 17974815"/>
              <a:gd name="connsiteY140" fmla="*/ 21952320 h 23703714"/>
              <a:gd name="connsiteX141" fmla="*/ 889973 w 17974815"/>
              <a:gd name="connsiteY141" fmla="*/ 22179827 h 23703714"/>
              <a:gd name="connsiteX142" fmla="*/ 572690 w 17974815"/>
              <a:gd name="connsiteY142" fmla="*/ 22272580 h 23703714"/>
              <a:gd name="connsiteX143" fmla="*/ 556065 w 17974815"/>
              <a:gd name="connsiteY143" fmla="*/ 21883545 h 23703714"/>
              <a:gd name="connsiteX144" fmla="*/ 479588 w 17974815"/>
              <a:gd name="connsiteY144" fmla="*/ 21823693 h 23703714"/>
              <a:gd name="connsiteX145" fmla="*/ 452986 w 17974815"/>
              <a:gd name="connsiteY145" fmla="*/ 22192778 h 23703714"/>
              <a:gd name="connsiteX146" fmla="*/ 284106 w 17974815"/>
              <a:gd name="connsiteY146" fmla="*/ 22469985 h 23703714"/>
              <a:gd name="connsiteX147" fmla="*/ 336608 w 17974815"/>
              <a:gd name="connsiteY147" fmla="*/ 22482062 h 23703714"/>
              <a:gd name="connsiteX148" fmla="*/ 509513 w 17974815"/>
              <a:gd name="connsiteY148" fmla="*/ 22349057 h 23703714"/>
              <a:gd name="connsiteX149" fmla="*/ 559389 w 17974815"/>
              <a:gd name="connsiteY149" fmla="*/ 22385634 h 23703714"/>
              <a:gd name="connsiteX150" fmla="*/ 399785 w 17974815"/>
              <a:gd name="connsiteY150" fmla="*/ 22548564 h 23703714"/>
              <a:gd name="connsiteX151" fmla="*/ 190305 w 17974815"/>
              <a:gd name="connsiteY151" fmla="*/ 22837847 h 23703714"/>
              <a:gd name="connsiteX152" fmla="*/ 113827 w 17974815"/>
              <a:gd name="connsiteY152" fmla="*/ 23602618 h 23703714"/>
              <a:gd name="connsiteX153" fmla="*/ 3749 w 17974815"/>
              <a:gd name="connsiteY153" fmla="*/ 23608041 h 23703714"/>
              <a:gd name="connsiteX154" fmla="*/ 23699 w 17974815"/>
              <a:gd name="connsiteY154" fmla="*/ 3314311 h 23703714"/>
              <a:gd name="connsiteX155" fmla="*/ 71826 w 17974815"/>
              <a:gd name="connsiteY155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23699 w 17974815"/>
              <a:gd name="connsiteY9" fmla="*/ 1966774 h 23703714"/>
              <a:gd name="connsiteX10" fmla="*/ 37606 w 17974815"/>
              <a:gd name="connsiteY10" fmla="*/ 1236828 h 23703714"/>
              <a:gd name="connsiteX11" fmla="*/ 40442 w 17974815"/>
              <a:gd name="connsiteY11" fmla="*/ 21883 h 23703714"/>
              <a:gd name="connsiteX12" fmla="*/ 926388 w 17974815"/>
              <a:gd name="connsiteY12" fmla="*/ 13802 h 23703714"/>
              <a:gd name="connsiteX13" fmla="*/ 2290942 w 17974815"/>
              <a:gd name="connsiteY13" fmla="*/ 26167 h 23703714"/>
              <a:gd name="connsiteX14" fmla="*/ 2424891 w 17974815"/>
              <a:gd name="connsiteY14" fmla="*/ 37330 h 23703714"/>
              <a:gd name="connsiteX15" fmla="*/ 2563963 w 17974815"/>
              <a:gd name="connsiteY15" fmla="*/ 521887 h 23703714"/>
              <a:gd name="connsiteX16" fmla="*/ 2783917 w 17974815"/>
              <a:gd name="connsiteY16" fmla="*/ 421425 h 23703714"/>
              <a:gd name="connsiteX17" fmla="*/ 2874497 w 17974815"/>
              <a:gd name="connsiteY17" fmla="*/ 247035 h 23703714"/>
              <a:gd name="connsiteX18" fmla="*/ 3015948 w 17974815"/>
              <a:gd name="connsiteY18" fmla="*/ 200740 h 23703714"/>
              <a:gd name="connsiteX19" fmla="*/ 3210650 w 17974815"/>
              <a:gd name="connsiteY19" fmla="*/ 214647 h 23703714"/>
              <a:gd name="connsiteX20" fmla="*/ 3294093 w 17974815"/>
              <a:gd name="connsiteY20" fmla="*/ 357196 h 23703714"/>
              <a:gd name="connsiteX21" fmla="*/ 3412304 w 17974815"/>
              <a:gd name="connsiteY21" fmla="*/ 305044 h 23703714"/>
              <a:gd name="connsiteX22" fmla="*/ 3631343 w 17974815"/>
              <a:gd name="connsiteY22" fmla="*/ 165972 h 23703714"/>
              <a:gd name="connsiteX23" fmla="*/ 3725217 w 17974815"/>
              <a:gd name="connsiteY23" fmla="*/ 54714 h 23703714"/>
              <a:gd name="connsiteX24" fmla="*/ 3870877 w 17974815"/>
              <a:gd name="connsiteY24" fmla="*/ 0 h 23703714"/>
              <a:gd name="connsiteX25" fmla="*/ 17974815 w 17974815"/>
              <a:gd name="connsiteY25" fmla="*/ 41721 h 23703714"/>
              <a:gd name="connsiteX26" fmla="*/ 17951688 w 17974815"/>
              <a:gd name="connsiteY26" fmla="*/ 23612990 h 23703714"/>
              <a:gd name="connsiteX27" fmla="*/ 12214659 w 17974815"/>
              <a:gd name="connsiteY27" fmla="*/ 23672994 h 23703714"/>
              <a:gd name="connsiteX28" fmla="*/ 11511566 w 17974815"/>
              <a:gd name="connsiteY28" fmla="*/ 23664268 h 23703714"/>
              <a:gd name="connsiteX29" fmla="*/ 11092752 w 17974815"/>
              <a:gd name="connsiteY29" fmla="*/ 23238606 h 23703714"/>
              <a:gd name="connsiteX30" fmla="*/ 10611489 w 17974815"/>
              <a:gd name="connsiteY30" fmla="*/ 22853595 h 23703714"/>
              <a:gd name="connsiteX31" fmla="*/ 10178352 w 17974815"/>
              <a:gd name="connsiteY31" fmla="*/ 22564837 h 23703714"/>
              <a:gd name="connsiteX32" fmla="*/ 9793341 w 17974815"/>
              <a:gd name="connsiteY32" fmla="*/ 22516711 h 23703714"/>
              <a:gd name="connsiteX33" fmla="*/ 9600836 w 17974815"/>
              <a:gd name="connsiteY33" fmla="*/ 22276079 h 23703714"/>
              <a:gd name="connsiteX34" fmla="*/ 9436682 w 17974815"/>
              <a:gd name="connsiteY34" fmla="*/ 22078674 h 23703714"/>
              <a:gd name="connsiteX35" fmla="*/ 9194651 w 17974815"/>
              <a:gd name="connsiteY35" fmla="*/ 22096350 h 23703714"/>
              <a:gd name="connsiteX36" fmla="*/ 8948418 w 17974815"/>
              <a:gd name="connsiteY36" fmla="*/ 21975596 h 23703714"/>
              <a:gd name="connsiteX37" fmla="*/ 8895567 w 17974815"/>
              <a:gd name="connsiteY37" fmla="*/ 21691914 h 23703714"/>
              <a:gd name="connsiteX38" fmla="*/ 8626060 w 17974815"/>
              <a:gd name="connsiteY38" fmla="*/ 21557686 h 23703714"/>
              <a:gd name="connsiteX39" fmla="*/ 8745764 w 17974815"/>
              <a:gd name="connsiteY39" fmla="*/ 21494509 h 23703714"/>
              <a:gd name="connsiteX40" fmla="*/ 8709188 w 17974815"/>
              <a:gd name="connsiteY40" fmla="*/ 21441308 h 23703714"/>
              <a:gd name="connsiteX41" fmla="*/ 8546258 w 17974815"/>
              <a:gd name="connsiteY41" fmla="*/ 21437982 h 23703714"/>
              <a:gd name="connsiteX42" fmla="*/ 8477306 w 17974815"/>
              <a:gd name="connsiteY42" fmla="*/ 21529334 h 23703714"/>
              <a:gd name="connsiteX43" fmla="*/ 8080570 w 17974815"/>
              <a:gd name="connsiteY43" fmla="*/ 21529334 h 23703714"/>
              <a:gd name="connsiteX44" fmla="*/ 8064120 w 17974815"/>
              <a:gd name="connsiteY44" fmla="*/ 21467908 h 23703714"/>
              <a:gd name="connsiteX45" fmla="*/ 8228624 w 17974815"/>
              <a:gd name="connsiteY45" fmla="*/ 21308479 h 23703714"/>
              <a:gd name="connsiteX46" fmla="*/ 8480455 w 17974815"/>
              <a:gd name="connsiteY46" fmla="*/ 21313552 h 23703714"/>
              <a:gd name="connsiteX47" fmla="*/ 8513007 w 17974815"/>
              <a:gd name="connsiteY47" fmla="*/ 21211876 h 23703714"/>
              <a:gd name="connsiteX48" fmla="*/ 8299851 w 17974815"/>
              <a:gd name="connsiteY48" fmla="*/ 21174249 h 23703714"/>
              <a:gd name="connsiteX49" fmla="*/ 8340103 w 17974815"/>
              <a:gd name="connsiteY49" fmla="*/ 21068897 h 23703714"/>
              <a:gd name="connsiteX50" fmla="*/ 8542057 w 17974815"/>
              <a:gd name="connsiteY50" fmla="*/ 21068022 h 23703714"/>
              <a:gd name="connsiteX51" fmla="*/ 8689237 w 17974815"/>
              <a:gd name="connsiteY51" fmla="*/ 21122099 h 23703714"/>
              <a:gd name="connsiteX52" fmla="*/ 8848841 w 17974815"/>
              <a:gd name="connsiteY52" fmla="*/ 21248452 h 23703714"/>
              <a:gd name="connsiteX53" fmla="*/ 9059896 w 17974815"/>
              <a:gd name="connsiteY53" fmla="*/ 21003092 h 23703714"/>
              <a:gd name="connsiteX54" fmla="*/ 9059546 w 17974815"/>
              <a:gd name="connsiteY54" fmla="*/ 20688611 h 23703714"/>
              <a:gd name="connsiteX55" fmla="*/ 9340955 w 17974815"/>
              <a:gd name="connsiteY55" fmla="*/ 20357328 h 23703714"/>
              <a:gd name="connsiteX56" fmla="*/ 9347605 w 17974815"/>
              <a:gd name="connsiteY56" fmla="*/ 20141197 h 23703714"/>
              <a:gd name="connsiteX57" fmla="*/ 9395031 w 17974815"/>
              <a:gd name="connsiteY57" fmla="*/ 20066994 h 23703714"/>
              <a:gd name="connsiteX58" fmla="*/ 9480609 w 17974815"/>
              <a:gd name="connsiteY58" fmla="*/ 20171123 h 23703714"/>
              <a:gd name="connsiteX59" fmla="*/ 9500559 w 17974815"/>
              <a:gd name="connsiteY59" fmla="*/ 20417180 h 23703714"/>
              <a:gd name="connsiteX60" fmla="*/ 9564085 w 17974815"/>
              <a:gd name="connsiteY60" fmla="*/ 20507132 h 23703714"/>
              <a:gd name="connsiteX61" fmla="*/ 9616938 w 17974815"/>
              <a:gd name="connsiteY61" fmla="*/ 20403879 h 23703714"/>
              <a:gd name="connsiteX62" fmla="*/ 9636888 w 17974815"/>
              <a:gd name="connsiteY62" fmla="*/ 20184423 h 23703714"/>
              <a:gd name="connsiteX63" fmla="*/ 9549385 w 17974815"/>
              <a:gd name="connsiteY63" fmla="*/ 19896364 h 23703714"/>
              <a:gd name="connsiteX64" fmla="*/ 9636888 w 17974815"/>
              <a:gd name="connsiteY64" fmla="*/ 19908441 h 23703714"/>
              <a:gd name="connsiteX65" fmla="*/ 9897819 w 17974815"/>
              <a:gd name="connsiteY65" fmla="*/ 20032342 h 23703714"/>
              <a:gd name="connsiteX66" fmla="*/ 9829743 w 17974815"/>
              <a:gd name="connsiteY66" fmla="*/ 19871865 h 23703714"/>
              <a:gd name="connsiteX67" fmla="*/ 9720015 w 17974815"/>
              <a:gd name="connsiteY67" fmla="*/ 19782087 h 23703714"/>
              <a:gd name="connsiteX68" fmla="*/ 9629012 w 17974815"/>
              <a:gd name="connsiteY68" fmla="*/ 19848415 h 23703714"/>
              <a:gd name="connsiteX69" fmla="*/ 9497234 w 17974815"/>
              <a:gd name="connsiteY69" fmla="*/ 19715585 h 23703714"/>
              <a:gd name="connsiteX70" fmla="*/ 9270777 w 17974815"/>
              <a:gd name="connsiteY70" fmla="*/ 19626158 h 23703714"/>
              <a:gd name="connsiteX71" fmla="*/ 9141450 w 17974815"/>
              <a:gd name="connsiteY71" fmla="*/ 19469529 h 23703714"/>
              <a:gd name="connsiteX72" fmla="*/ 9008446 w 17974815"/>
              <a:gd name="connsiteY72" fmla="*/ 19339850 h 23703714"/>
              <a:gd name="connsiteX73" fmla="*/ 8986744 w 17974815"/>
              <a:gd name="connsiteY73" fmla="*/ 19235721 h 23703714"/>
              <a:gd name="connsiteX74" fmla="*/ 9121499 w 17974815"/>
              <a:gd name="connsiteY74" fmla="*/ 19210172 h 23703714"/>
              <a:gd name="connsiteX75" fmla="*/ 9344280 w 17974815"/>
              <a:gd name="connsiteY75" fmla="*/ 19296624 h 23703714"/>
              <a:gd name="connsiteX76" fmla="*/ 9370881 w 17974815"/>
              <a:gd name="connsiteY76" fmla="*/ 19200196 h 23703714"/>
              <a:gd name="connsiteX77" fmla="*/ 9521034 w 17974815"/>
              <a:gd name="connsiteY77" fmla="*/ 19111292 h 23703714"/>
              <a:gd name="connsiteX78" fmla="*/ 9755015 w 17974815"/>
              <a:gd name="connsiteY78" fmla="*/ 19267395 h 23703714"/>
              <a:gd name="connsiteX79" fmla="*/ 9833068 w 17974815"/>
              <a:gd name="connsiteY79" fmla="*/ 19166945 h 23703714"/>
              <a:gd name="connsiteX80" fmla="*/ 9700065 w 17974815"/>
              <a:gd name="connsiteY80" fmla="*/ 19120395 h 23703714"/>
              <a:gd name="connsiteX81" fmla="*/ 9730340 w 17974815"/>
              <a:gd name="connsiteY81" fmla="*/ 18918788 h 23703714"/>
              <a:gd name="connsiteX82" fmla="*/ 10387483 w 17974815"/>
              <a:gd name="connsiteY82" fmla="*/ 18636505 h 23703714"/>
              <a:gd name="connsiteX83" fmla="*/ 10606589 w 17974815"/>
              <a:gd name="connsiteY83" fmla="*/ 18351423 h 23703714"/>
              <a:gd name="connsiteX84" fmla="*/ 10187102 w 17974815"/>
              <a:gd name="connsiteY84" fmla="*/ 18380998 h 23703714"/>
              <a:gd name="connsiteX85" fmla="*/ 9816443 w 17974815"/>
              <a:gd name="connsiteY85" fmla="*/ 18571754 h 23703714"/>
              <a:gd name="connsiteX86" fmla="*/ 9192551 w 17974815"/>
              <a:gd name="connsiteY86" fmla="*/ 18640005 h 23703714"/>
              <a:gd name="connsiteX87" fmla="*/ 9074948 w 17974815"/>
              <a:gd name="connsiteY87" fmla="*/ 18711408 h 23703714"/>
              <a:gd name="connsiteX88" fmla="*/ 8868792 w 17974815"/>
              <a:gd name="connsiteY88" fmla="*/ 18654881 h 23703714"/>
              <a:gd name="connsiteX89" fmla="*/ 8688011 w 17974815"/>
              <a:gd name="connsiteY89" fmla="*/ 18822536 h 23703714"/>
              <a:gd name="connsiteX90" fmla="*/ 8540307 w 17974815"/>
              <a:gd name="connsiteY90" fmla="*/ 18986864 h 23703714"/>
              <a:gd name="connsiteX91" fmla="*/ 8406078 w 17974815"/>
              <a:gd name="connsiteY91" fmla="*/ 18923688 h 23703714"/>
              <a:gd name="connsiteX92" fmla="*/ 8269925 w 17974815"/>
              <a:gd name="connsiteY92" fmla="*/ 19117942 h 23703714"/>
              <a:gd name="connsiteX93" fmla="*/ 8072519 w 17974815"/>
              <a:gd name="connsiteY93" fmla="*/ 19136145 h 23703714"/>
              <a:gd name="connsiteX94" fmla="*/ 7703959 w 17974815"/>
              <a:gd name="connsiteY94" fmla="*/ 19388500 h 23703714"/>
              <a:gd name="connsiteX95" fmla="*/ 7450552 w 17974815"/>
              <a:gd name="connsiteY95" fmla="*/ 19321999 h 23703714"/>
              <a:gd name="connsiteX96" fmla="*/ 7145168 w 17974815"/>
              <a:gd name="connsiteY96" fmla="*/ 19490879 h 23703714"/>
              <a:gd name="connsiteX97" fmla="*/ 6783960 w 17974815"/>
              <a:gd name="connsiteY97" fmla="*/ 20054744 h 23703714"/>
              <a:gd name="connsiteX98" fmla="*/ 6508852 w 17974815"/>
              <a:gd name="connsiteY98" fmla="*/ 20140146 h 23703714"/>
              <a:gd name="connsiteX99" fmla="*/ 6621031 w 17974815"/>
              <a:gd name="connsiteY99" fmla="*/ 20041444 h 23703714"/>
              <a:gd name="connsiteX100" fmla="*/ 6792884 w 17974815"/>
              <a:gd name="connsiteY100" fmla="*/ 19727310 h 23703714"/>
              <a:gd name="connsiteX101" fmla="*/ 6680882 w 17974815"/>
              <a:gd name="connsiteY101" fmla="*/ 19715585 h 23703714"/>
              <a:gd name="connsiteX102" fmla="*/ 6525827 w 17974815"/>
              <a:gd name="connsiteY102" fmla="*/ 19950967 h 23703714"/>
              <a:gd name="connsiteX103" fmla="*/ 6192094 w 17974815"/>
              <a:gd name="connsiteY103" fmla="*/ 20054745 h 23703714"/>
              <a:gd name="connsiteX104" fmla="*/ 6153942 w 17974815"/>
              <a:gd name="connsiteY104" fmla="*/ 20155195 h 23703714"/>
              <a:gd name="connsiteX105" fmla="*/ 6129266 w 17974815"/>
              <a:gd name="connsiteY105" fmla="*/ 20345951 h 23703714"/>
              <a:gd name="connsiteX106" fmla="*/ 6009214 w 17974815"/>
              <a:gd name="connsiteY106" fmla="*/ 20400554 h 23703714"/>
              <a:gd name="connsiteX107" fmla="*/ 5896161 w 17974815"/>
              <a:gd name="connsiteY107" fmla="*/ 20337377 h 23703714"/>
              <a:gd name="connsiteX108" fmla="*/ 5989263 w 17974815"/>
              <a:gd name="connsiteY108" fmla="*/ 20204374 h 23703714"/>
              <a:gd name="connsiteX109" fmla="*/ 5971587 w 17974815"/>
              <a:gd name="connsiteY109" fmla="*/ 20148544 h 23703714"/>
              <a:gd name="connsiteX110" fmla="*/ 5826334 w 17974815"/>
              <a:gd name="connsiteY110" fmla="*/ 20181098 h 23703714"/>
              <a:gd name="connsiteX111" fmla="*/ 5684404 w 17974815"/>
              <a:gd name="connsiteY111" fmla="*/ 20035667 h 23703714"/>
              <a:gd name="connsiteX112" fmla="*/ 5633479 w 17974815"/>
              <a:gd name="connsiteY112" fmla="*/ 20074695 h 23703714"/>
              <a:gd name="connsiteX113" fmla="*/ 5614577 w 17974815"/>
              <a:gd name="connsiteY113" fmla="*/ 20180223 h 23703714"/>
              <a:gd name="connsiteX114" fmla="*/ 5155015 w 17974815"/>
              <a:gd name="connsiteY114" fmla="*/ 20108819 h 23703714"/>
              <a:gd name="connsiteX115" fmla="*/ 5028836 w 17974815"/>
              <a:gd name="connsiteY115" fmla="*/ 20336151 h 23703714"/>
              <a:gd name="connsiteX116" fmla="*/ 4938535 w 17974815"/>
              <a:gd name="connsiteY116" fmla="*/ 20317427 h 23703714"/>
              <a:gd name="connsiteX117" fmla="*/ 4801680 w 17974815"/>
              <a:gd name="connsiteY117" fmla="*/ 20251449 h 23703714"/>
              <a:gd name="connsiteX118" fmla="*/ 4305891 w 17974815"/>
              <a:gd name="connsiteY118" fmla="*/ 20294675 h 23703714"/>
              <a:gd name="connsiteX119" fmla="*/ 3930681 w 17974815"/>
              <a:gd name="connsiteY119" fmla="*/ 20316376 h 23703714"/>
              <a:gd name="connsiteX120" fmla="*/ 3581898 w 17974815"/>
              <a:gd name="connsiteY120" fmla="*/ 20078020 h 23703714"/>
              <a:gd name="connsiteX121" fmla="*/ 3264613 w 17974815"/>
              <a:gd name="connsiteY121" fmla="*/ 20038992 h 23703714"/>
              <a:gd name="connsiteX122" fmla="*/ 3525195 w 17974815"/>
              <a:gd name="connsiteY122" fmla="*/ 19911240 h 23703714"/>
              <a:gd name="connsiteX123" fmla="*/ 3232763 w 17974815"/>
              <a:gd name="connsiteY123" fmla="*/ 19785412 h 23703714"/>
              <a:gd name="connsiteX124" fmla="*/ 3092058 w 17974815"/>
              <a:gd name="connsiteY124" fmla="*/ 19707010 h 23703714"/>
              <a:gd name="connsiteX125" fmla="*/ 3324464 w 17974815"/>
              <a:gd name="connsiteY125" fmla="*/ 19644007 h 23703714"/>
              <a:gd name="connsiteX126" fmla="*/ 3548647 w 17974815"/>
              <a:gd name="connsiteY126" fmla="*/ 19815338 h 23703714"/>
              <a:gd name="connsiteX127" fmla="*/ 3739401 w 17974815"/>
              <a:gd name="connsiteY127" fmla="*/ 19793463 h 23703714"/>
              <a:gd name="connsiteX128" fmla="*/ 3900406 w 17974815"/>
              <a:gd name="connsiteY128" fmla="*/ 19690559 h 23703714"/>
              <a:gd name="connsiteX129" fmla="*/ 3523795 w 17974815"/>
              <a:gd name="connsiteY129" fmla="*/ 19581006 h 23703714"/>
              <a:gd name="connsiteX130" fmla="*/ 2743624 w 17974815"/>
              <a:gd name="connsiteY130" fmla="*/ 19559481 h 23703714"/>
              <a:gd name="connsiteX131" fmla="*/ 2355288 w 17974815"/>
              <a:gd name="connsiteY131" fmla="*/ 19794513 h 23703714"/>
              <a:gd name="connsiteX132" fmla="*/ 2116056 w 17974815"/>
              <a:gd name="connsiteY132" fmla="*/ 20213298 h 23703714"/>
              <a:gd name="connsiteX133" fmla="*/ 1835699 w 17974815"/>
              <a:gd name="connsiteY133" fmla="*/ 20007493 h 23703714"/>
              <a:gd name="connsiteX134" fmla="*/ 2000203 w 17974815"/>
              <a:gd name="connsiteY134" fmla="*/ 20390753 h 23703714"/>
              <a:gd name="connsiteX135" fmla="*/ 1440888 w 17974815"/>
              <a:gd name="connsiteY135" fmla="*/ 20960042 h 23703714"/>
              <a:gd name="connsiteX136" fmla="*/ 1245057 w 17974815"/>
              <a:gd name="connsiteY136" fmla="*/ 21218876 h 23703714"/>
              <a:gd name="connsiteX137" fmla="*/ 1304734 w 17974815"/>
              <a:gd name="connsiteY137" fmla="*/ 21416281 h 23703714"/>
              <a:gd name="connsiteX138" fmla="*/ 1228431 w 17974815"/>
              <a:gd name="connsiteY138" fmla="*/ 21577284 h 23703714"/>
              <a:gd name="connsiteX139" fmla="*/ 1251533 w 17974815"/>
              <a:gd name="connsiteY139" fmla="*/ 21952320 h 23703714"/>
              <a:gd name="connsiteX140" fmla="*/ 889973 w 17974815"/>
              <a:gd name="connsiteY140" fmla="*/ 22179827 h 23703714"/>
              <a:gd name="connsiteX141" fmla="*/ 572690 w 17974815"/>
              <a:gd name="connsiteY141" fmla="*/ 22272580 h 23703714"/>
              <a:gd name="connsiteX142" fmla="*/ 556065 w 17974815"/>
              <a:gd name="connsiteY142" fmla="*/ 21883545 h 23703714"/>
              <a:gd name="connsiteX143" fmla="*/ 479588 w 17974815"/>
              <a:gd name="connsiteY143" fmla="*/ 21823693 h 23703714"/>
              <a:gd name="connsiteX144" fmla="*/ 452986 w 17974815"/>
              <a:gd name="connsiteY144" fmla="*/ 22192778 h 23703714"/>
              <a:gd name="connsiteX145" fmla="*/ 284106 w 17974815"/>
              <a:gd name="connsiteY145" fmla="*/ 22469985 h 23703714"/>
              <a:gd name="connsiteX146" fmla="*/ 336608 w 17974815"/>
              <a:gd name="connsiteY146" fmla="*/ 22482062 h 23703714"/>
              <a:gd name="connsiteX147" fmla="*/ 509513 w 17974815"/>
              <a:gd name="connsiteY147" fmla="*/ 22349057 h 23703714"/>
              <a:gd name="connsiteX148" fmla="*/ 559389 w 17974815"/>
              <a:gd name="connsiteY148" fmla="*/ 22385634 h 23703714"/>
              <a:gd name="connsiteX149" fmla="*/ 399785 w 17974815"/>
              <a:gd name="connsiteY149" fmla="*/ 22548564 h 23703714"/>
              <a:gd name="connsiteX150" fmla="*/ 190305 w 17974815"/>
              <a:gd name="connsiteY150" fmla="*/ 22837847 h 23703714"/>
              <a:gd name="connsiteX151" fmla="*/ 113827 w 17974815"/>
              <a:gd name="connsiteY151" fmla="*/ 23602618 h 23703714"/>
              <a:gd name="connsiteX152" fmla="*/ 3749 w 17974815"/>
              <a:gd name="connsiteY152" fmla="*/ 23608041 h 23703714"/>
              <a:gd name="connsiteX153" fmla="*/ 23699 w 17974815"/>
              <a:gd name="connsiteY153" fmla="*/ 3314311 h 23703714"/>
              <a:gd name="connsiteX154" fmla="*/ 71826 w 17974815"/>
              <a:gd name="connsiteY154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3699 w 17974815"/>
              <a:gd name="connsiteY8" fmla="*/ 1966774 h 23703714"/>
              <a:gd name="connsiteX9" fmla="*/ 37606 w 17974815"/>
              <a:gd name="connsiteY9" fmla="*/ 1236828 h 23703714"/>
              <a:gd name="connsiteX10" fmla="*/ 40442 w 17974815"/>
              <a:gd name="connsiteY10" fmla="*/ 21883 h 23703714"/>
              <a:gd name="connsiteX11" fmla="*/ 926388 w 17974815"/>
              <a:gd name="connsiteY11" fmla="*/ 13802 h 23703714"/>
              <a:gd name="connsiteX12" fmla="*/ 2290942 w 17974815"/>
              <a:gd name="connsiteY12" fmla="*/ 26167 h 23703714"/>
              <a:gd name="connsiteX13" fmla="*/ 2424891 w 17974815"/>
              <a:gd name="connsiteY13" fmla="*/ 37330 h 23703714"/>
              <a:gd name="connsiteX14" fmla="*/ 2563963 w 17974815"/>
              <a:gd name="connsiteY14" fmla="*/ 521887 h 23703714"/>
              <a:gd name="connsiteX15" fmla="*/ 2783917 w 17974815"/>
              <a:gd name="connsiteY15" fmla="*/ 421425 h 23703714"/>
              <a:gd name="connsiteX16" fmla="*/ 2874497 w 17974815"/>
              <a:gd name="connsiteY16" fmla="*/ 247035 h 23703714"/>
              <a:gd name="connsiteX17" fmla="*/ 3015948 w 17974815"/>
              <a:gd name="connsiteY17" fmla="*/ 200740 h 23703714"/>
              <a:gd name="connsiteX18" fmla="*/ 3210650 w 17974815"/>
              <a:gd name="connsiteY18" fmla="*/ 214647 h 23703714"/>
              <a:gd name="connsiteX19" fmla="*/ 3294093 w 17974815"/>
              <a:gd name="connsiteY19" fmla="*/ 357196 h 23703714"/>
              <a:gd name="connsiteX20" fmla="*/ 3412304 w 17974815"/>
              <a:gd name="connsiteY20" fmla="*/ 305044 h 23703714"/>
              <a:gd name="connsiteX21" fmla="*/ 3631343 w 17974815"/>
              <a:gd name="connsiteY21" fmla="*/ 165972 h 23703714"/>
              <a:gd name="connsiteX22" fmla="*/ 3725217 w 17974815"/>
              <a:gd name="connsiteY22" fmla="*/ 54714 h 23703714"/>
              <a:gd name="connsiteX23" fmla="*/ 3870877 w 17974815"/>
              <a:gd name="connsiteY23" fmla="*/ 0 h 23703714"/>
              <a:gd name="connsiteX24" fmla="*/ 17974815 w 17974815"/>
              <a:gd name="connsiteY24" fmla="*/ 41721 h 23703714"/>
              <a:gd name="connsiteX25" fmla="*/ 17951688 w 17974815"/>
              <a:gd name="connsiteY25" fmla="*/ 23612990 h 23703714"/>
              <a:gd name="connsiteX26" fmla="*/ 12214659 w 17974815"/>
              <a:gd name="connsiteY26" fmla="*/ 23672994 h 23703714"/>
              <a:gd name="connsiteX27" fmla="*/ 11511566 w 17974815"/>
              <a:gd name="connsiteY27" fmla="*/ 23664268 h 23703714"/>
              <a:gd name="connsiteX28" fmla="*/ 11092752 w 17974815"/>
              <a:gd name="connsiteY28" fmla="*/ 23238606 h 23703714"/>
              <a:gd name="connsiteX29" fmla="*/ 10611489 w 17974815"/>
              <a:gd name="connsiteY29" fmla="*/ 22853595 h 23703714"/>
              <a:gd name="connsiteX30" fmla="*/ 10178352 w 17974815"/>
              <a:gd name="connsiteY30" fmla="*/ 22564837 h 23703714"/>
              <a:gd name="connsiteX31" fmla="*/ 9793341 w 17974815"/>
              <a:gd name="connsiteY31" fmla="*/ 22516711 h 23703714"/>
              <a:gd name="connsiteX32" fmla="*/ 9600836 w 17974815"/>
              <a:gd name="connsiteY32" fmla="*/ 22276079 h 23703714"/>
              <a:gd name="connsiteX33" fmla="*/ 9436682 w 17974815"/>
              <a:gd name="connsiteY33" fmla="*/ 22078674 h 23703714"/>
              <a:gd name="connsiteX34" fmla="*/ 9194651 w 17974815"/>
              <a:gd name="connsiteY34" fmla="*/ 22096350 h 23703714"/>
              <a:gd name="connsiteX35" fmla="*/ 8948418 w 17974815"/>
              <a:gd name="connsiteY35" fmla="*/ 21975596 h 23703714"/>
              <a:gd name="connsiteX36" fmla="*/ 8895567 w 17974815"/>
              <a:gd name="connsiteY36" fmla="*/ 21691914 h 23703714"/>
              <a:gd name="connsiteX37" fmla="*/ 8626060 w 17974815"/>
              <a:gd name="connsiteY37" fmla="*/ 21557686 h 23703714"/>
              <a:gd name="connsiteX38" fmla="*/ 8745764 w 17974815"/>
              <a:gd name="connsiteY38" fmla="*/ 21494509 h 23703714"/>
              <a:gd name="connsiteX39" fmla="*/ 8709188 w 17974815"/>
              <a:gd name="connsiteY39" fmla="*/ 21441308 h 23703714"/>
              <a:gd name="connsiteX40" fmla="*/ 8546258 w 17974815"/>
              <a:gd name="connsiteY40" fmla="*/ 21437982 h 23703714"/>
              <a:gd name="connsiteX41" fmla="*/ 8477306 w 17974815"/>
              <a:gd name="connsiteY41" fmla="*/ 21529334 h 23703714"/>
              <a:gd name="connsiteX42" fmla="*/ 8080570 w 17974815"/>
              <a:gd name="connsiteY42" fmla="*/ 21529334 h 23703714"/>
              <a:gd name="connsiteX43" fmla="*/ 8064120 w 17974815"/>
              <a:gd name="connsiteY43" fmla="*/ 21467908 h 23703714"/>
              <a:gd name="connsiteX44" fmla="*/ 8228624 w 17974815"/>
              <a:gd name="connsiteY44" fmla="*/ 21308479 h 23703714"/>
              <a:gd name="connsiteX45" fmla="*/ 8480455 w 17974815"/>
              <a:gd name="connsiteY45" fmla="*/ 21313552 h 23703714"/>
              <a:gd name="connsiteX46" fmla="*/ 8513007 w 17974815"/>
              <a:gd name="connsiteY46" fmla="*/ 21211876 h 23703714"/>
              <a:gd name="connsiteX47" fmla="*/ 8299851 w 17974815"/>
              <a:gd name="connsiteY47" fmla="*/ 21174249 h 23703714"/>
              <a:gd name="connsiteX48" fmla="*/ 8340103 w 17974815"/>
              <a:gd name="connsiteY48" fmla="*/ 21068897 h 23703714"/>
              <a:gd name="connsiteX49" fmla="*/ 8542057 w 17974815"/>
              <a:gd name="connsiteY49" fmla="*/ 21068022 h 23703714"/>
              <a:gd name="connsiteX50" fmla="*/ 8689237 w 17974815"/>
              <a:gd name="connsiteY50" fmla="*/ 21122099 h 23703714"/>
              <a:gd name="connsiteX51" fmla="*/ 8848841 w 17974815"/>
              <a:gd name="connsiteY51" fmla="*/ 21248452 h 23703714"/>
              <a:gd name="connsiteX52" fmla="*/ 9059896 w 17974815"/>
              <a:gd name="connsiteY52" fmla="*/ 21003092 h 23703714"/>
              <a:gd name="connsiteX53" fmla="*/ 9059546 w 17974815"/>
              <a:gd name="connsiteY53" fmla="*/ 20688611 h 23703714"/>
              <a:gd name="connsiteX54" fmla="*/ 9340955 w 17974815"/>
              <a:gd name="connsiteY54" fmla="*/ 20357328 h 23703714"/>
              <a:gd name="connsiteX55" fmla="*/ 9347605 w 17974815"/>
              <a:gd name="connsiteY55" fmla="*/ 20141197 h 23703714"/>
              <a:gd name="connsiteX56" fmla="*/ 9395031 w 17974815"/>
              <a:gd name="connsiteY56" fmla="*/ 20066994 h 23703714"/>
              <a:gd name="connsiteX57" fmla="*/ 9480609 w 17974815"/>
              <a:gd name="connsiteY57" fmla="*/ 20171123 h 23703714"/>
              <a:gd name="connsiteX58" fmla="*/ 9500559 w 17974815"/>
              <a:gd name="connsiteY58" fmla="*/ 20417180 h 23703714"/>
              <a:gd name="connsiteX59" fmla="*/ 9564085 w 17974815"/>
              <a:gd name="connsiteY59" fmla="*/ 20507132 h 23703714"/>
              <a:gd name="connsiteX60" fmla="*/ 9616938 w 17974815"/>
              <a:gd name="connsiteY60" fmla="*/ 20403879 h 23703714"/>
              <a:gd name="connsiteX61" fmla="*/ 9636888 w 17974815"/>
              <a:gd name="connsiteY61" fmla="*/ 20184423 h 23703714"/>
              <a:gd name="connsiteX62" fmla="*/ 9549385 w 17974815"/>
              <a:gd name="connsiteY62" fmla="*/ 19896364 h 23703714"/>
              <a:gd name="connsiteX63" fmla="*/ 9636888 w 17974815"/>
              <a:gd name="connsiteY63" fmla="*/ 19908441 h 23703714"/>
              <a:gd name="connsiteX64" fmla="*/ 9897819 w 17974815"/>
              <a:gd name="connsiteY64" fmla="*/ 20032342 h 23703714"/>
              <a:gd name="connsiteX65" fmla="*/ 9829743 w 17974815"/>
              <a:gd name="connsiteY65" fmla="*/ 19871865 h 23703714"/>
              <a:gd name="connsiteX66" fmla="*/ 9720015 w 17974815"/>
              <a:gd name="connsiteY66" fmla="*/ 19782087 h 23703714"/>
              <a:gd name="connsiteX67" fmla="*/ 9629012 w 17974815"/>
              <a:gd name="connsiteY67" fmla="*/ 19848415 h 23703714"/>
              <a:gd name="connsiteX68" fmla="*/ 9497234 w 17974815"/>
              <a:gd name="connsiteY68" fmla="*/ 19715585 h 23703714"/>
              <a:gd name="connsiteX69" fmla="*/ 9270777 w 17974815"/>
              <a:gd name="connsiteY69" fmla="*/ 19626158 h 23703714"/>
              <a:gd name="connsiteX70" fmla="*/ 9141450 w 17974815"/>
              <a:gd name="connsiteY70" fmla="*/ 19469529 h 23703714"/>
              <a:gd name="connsiteX71" fmla="*/ 9008446 w 17974815"/>
              <a:gd name="connsiteY71" fmla="*/ 19339850 h 23703714"/>
              <a:gd name="connsiteX72" fmla="*/ 8986744 w 17974815"/>
              <a:gd name="connsiteY72" fmla="*/ 19235721 h 23703714"/>
              <a:gd name="connsiteX73" fmla="*/ 9121499 w 17974815"/>
              <a:gd name="connsiteY73" fmla="*/ 19210172 h 23703714"/>
              <a:gd name="connsiteX74" fmla="*/ 9344280 w 17974815"/>
              <a:gd name="connsiteY74" fmla="*/ 19296624 h 23703714"/>
              <a:gd name="connsiteX75" fmla="*/ 9370881 w 17974815"/>
              <a:gd name="connsiteY75" fmla="*/ 19200196 h 23703714"/>
              <a:gd name="connsiteX76" fmla="*/ 9521034 w 17974815"/>
              <a:gd name="connsiteY76" fmla="*/ 19111292 h 23703714"/>
              <a:gd name="connsiteX77" fmla="*/ 9755015 w 17974815"/>
              <a:gd name="connsiteY77" fmla="*/ 19267395 h 23703714"/>
              <a:gd name="connsiteX78" fmla="*/ 9833068 w 17974815"/>
              <a:gd name="connsiteY78" fmla="*/ 19166945 h 23703714"/>
              <a:gd name="connsiteX79" fmla="*/ 9700065 w 17974815"/>
              <a:gd name="connsiteY79" fmla="*/ 19120395 h 23703714"/>
              <a:gd name="connsiteX80" fmla="*/ 9730340 w 17974815"/>
              <a:gd name="connsiteY80" fmla="*/ 18918788 h 23703714"/>
              <a:gd name="connsiteX81" fmla="*/ 10387483 w 17974815"/>
              <a:gd name="connsiteY81" fmla="*/ 18636505 h 23703714"/>
              <a:gd name="connsiteX82" fmla="*/ 10606589 w 17974815"/>
              <a:gd name="connsiteY82" fmla="*/ 18351423 h 23703714"/>
              <a:gd name="connsiteX83" fmla="*/ 10187102 w 17974815"/>
              <a:gd name="connsiteY83" fmla="*/ 18380998 h 23703714"/>
              <a:gd name="connsiteX84" fmla="*/ 9816443 w 17974815"/>
              <a:gd name="connsiteY84" fmla="*/ 18571754 h 23703714"/>
              <a:gd name="connsiteX85" fmla="*/ 9192551 w 17974815"/>
              <a:gd name="connsiteY85" fmla="*/ 18640005 h 23703714"/>
              <a:gd name="connsiteX86" fmla="*/ 9074948 w 17974815"/>
              <a:gd name="connsiteY86" fmla="*/ 18711408 h 23703714"/>
              <a:gd name="connsiteX87" fmla="*/ 8868792 w 17974815"/>
              <a:gd name="connsiteY87" fmla="*/ 18654881 h 23703714"/>
              <a:gd name="connsiteX88" fmla="*/ 8688011 w 17974815"/>
              <a:gd name="connsiteY88" fmla="*/ 18822536 h 23703714"/>
              <a:gd name="connsiteX89" fmla="*/ 8540307 w 17974815"/>
              <a:gd name="connsiteY89" fmla="*/ 18986864 h 23703714"/>
              <a:gd name="connsiteX90" fmla="*/ 8406078 w 17974815"/>
              <a:gd name="connsiteY90" fmla="*/ 18923688 h 23703714"/>
              <a:gd name="connsiteX91" fmla="*/ 8269925 w 17974815"/>
              <a:gd name="connsiteY91" fmla="*/ 19117942 h 23703714"/>
              <a:gd name="connsiteX92" fmla="*/ 8072519 w 17974815"/>
              <a:gd name="connsiteY92" fmla="*/ 19136145 h 23703714"/>
              <a:gd name="connsiteX93" fmla="*/ 7703959 w 17974815"/>
              <a:gd name="connsiteY93" fmla="*/ 19388500 h 23703714"/>
              <a:gd name="connsiteX94" fmla="*/ 7450552 w 17974815"/>
              <a:gd name="connsiteY94" fmla="*/ 19321999 h 23703714"/>
              <a:gd name="connsiteX95" fmla="*/ 7145168 w 17974815"/>
              <a:gd name="connsiteY95" fmla="*/ 19490879 h 23703714"/>
              <a:gd name="connsiteX96" fmla="*/ 6783960 w 17974815"/>
              <a:gd name="connsiteY96" fmla="*/ 20054744 h 23703714"/>
              <a:gd name="connsiteX97" fmla="*/ 6508852 w 17974815"/>
              <a:gd name="connsiteY97" fmla="*/ 20140146 h 23703714"/>
              <a:gd name="connsiteX98" fmla="*/ 6621031 w 17974815"/>
              <a:gd name="connsiteY98" fmla="*/ 20041444 h 23703714"/>
              <a:gd name="connsiteX99" fmla="*/ 6792884 w 17974815"/>
              <a:gd name="connsiteY99" fmla="*/ 19727310 h 23703714"/>
              <a:gd name="connsiteX100" fmla="*/ 6680882 w 17974815"/>
              <a:gd name="connsiteY100" fmla="*/ 19715585 h 23703714"/>
              <a:gd name="connsiteX101" fmla="*/ 6525827 w 17974815"/>
              <a:gd name="connsiteY101" fmla="*/ 19950967 h 23703714"/>
              <a:gd name="connsiteX102" fmla="*/ 6192094 w 17974815"/>
              <a:gd name="connsiteY102" fmla="*/ 20054745 h 23703714"/>
              <a:gd name="connsiteX103" fmla="*/ 6153942 w 17974815"/>
              <a:gd name="connsiteY103" fmla="*/ 20155195 h 23703714"/>
              <a:gd name="connsiteX104" fmla="*/ 6129266 w 17974815"/>
              <a:gd name="connsiteY104" fmla="*/ 20345951 h 23703714"/>
              <a:gd name="connsiteX105" fmla="*/ 6009214 w 17974815"/>
              <a:gd name="connsiteY105" fmla="*/ 20400554 h 23703714"/>
              <a:gd name="connsiteX106" fmla="*/ 5896161 w 17974815"/>
              <a:gd name="connsiteY106" fmla="*/ 20337377 h 23703714"/>
              <a:gd name="connsiteX107" fmla="*/ 5989263 w 17974815"/>
              <a:gd name="connsiteY107" fmla="*/ 20204374 h 23703714"/>
              <a:gd name="connsiteX108" fmla="*/ 5971587 w 17974815"/>
              <a:gd name="connsiteY108" fmla="*/ 20148544 h 23703714"/>
              <a:gd name="connsiteX109" fmla="*/ 5826334 w 17974815"/>
              <a:gd name="connsiteY109" fmla="*/ 20181098 h 23703714"/>
              <a:gd name="connsiteX110" fmla="*/ 5684404 w 17974815"/>
              <a:gd name="connsiteY110" fmla="*/ 20035667 h 23703714"/>
              <a:gd name="connsiteX111" fmla="*/ 5633479 w 17974815"/>
              <a:gd name="connsiteY111" fmla="*/ 20074695 h 23703714"/>
              <a:gd name="connsiteX112" fmla="*/ 5614577 w 17974815"/>
              <a:gd name="connsiteY112" fmla="*/ 20180223 h 23703714"/>
              <a:gd name="connsiteX113" fmla="*/ 5155015 w 17974815"/>
              <a:gd name="connsiteY113" fmla="*/ 20108819 h 23703714"/>
              <a:gd name="connsiteX114" fmla="*/ 5028836 w 17974815"/>
              <a:gd name="connsiteY114" fmla="*/ 20336151 h 23703714"/>
              <a:gd name="connsiteX115" fmla="*/ 4938535 w 17974815"/>
              <a:gd name="connsiteY115" fmla="*/ 20317427 h 23703714"/>
              <a:gd name="connsiteX116" fmla="*/ 4801680 w 17974815"/>
              <a:gd name="connsiteY116" fmla="*/ 20251449 h 23703714"/>
              <a:gd name="connsiteX117" fmla="*/ 4305891 w 17974815"/>
              <a:gd name="connsiteY117" fmla="*/ 20294675 h 23703714"/>
              <a:gd name="connsiteX118" fmla="*/ 3930681 w 17974815"/>
              <a:gd name="connsiteY118" fmla="*/ 20316376 h 23703714"/>
              <a:gd name="connsiteX119" fmla="*/ 3581898 w 17974815"/>
              <a:gd name="connsiteY119" fmla="*/ 20078020 h 23703714"/>
              <a:gd name="connsiteX120" fmla="*/ 3264613 w 17974815"/>
              <a:gd name="connsiteY120" fmla="*/ 20038992 h 23703714"/>
              <a:gd name="connsiteX121" fmla="*/ 3525195 w 17974815"/>
              <a:gd name="connsiteY121" fmla="*/ 19911240 h 23703714"/>
              <a:gd name="connsiteX122" fmla="*/ 3232763 w 17974815"/>
              <a:gd name="connsiteY122" fmla="*/ 19785412 h 23703714"/>
              <a:gd name="connsiteX123" fmla="*/ 3092058 w 17974815"/>
              <a:gd name="connsiteY123" fmla="*/ 19707010 h 23703714"/>
              <a:gd name="connsiteX124" fmla="*/ 3324464 w 17974815"/>
              <a:gd name="connsiteY124" fmla="*/ 19644007 h 23703714"/>
              <a:gd name="connsiteX125" fmla="*/ 3548647 w 17974815"/>
              <a:gd name="connsiteY125" fmla="*/ 19815338 h 23703714"/>
              <a:gd name="connsiteX126" fmla="*/ 3739401 w 17974815"/>
              <a:gd name="connsiteY126" fmla="*/ 19793463 h 23703714"/>
              <a:gd name="connsiteX127" fmla="*/ 3900406 w 17974815"/>
              <a:gd name="connsiteY127" fmla="*/ 19690559 h 23703714"/>
              <a:gd name="connsiteX128" fmla="*/ 3523795 w 17974815"/>
              <a:gd name="connsiteY128" fmla="*/ 19581006 h 23703714"/>
              <a:gd name="connsiteX129" fmla="*/ 2743624 w 17974815"/>
              <a:gd name="connsiteY129" fmla="*/ 19559481 h 23703714"/>
              <a:gd name="connsiteX130" fmla="*/ 2355288 w 17974815"/>
              <a:gd name="connsiteY130" fmla="*/ 19794513 h 23703714"/>
              <a:gd name="connsiteX131" fmla="*/ 2116056 w 17974815"/>
              <a:gd name="connsiteY131" fmla="*/ 20213298 h 23703714"/>
              <a:gd name="connsiteX132" fmla="*/ 1835699 w 17974815"/>
              <a:gd name="connsiteY132" fmla="*/ 20007493 h 23703714"/>
              <a:gd name="connsiteX133" fmla="*/ 2000203 w 17974815"/>
              <a:gd name="connsiteY133" fmla="*/ 20390753 h 23703714"/>
              <a:gd name="connsiteX134" fmla="*/ 1440888 w 17974815"/>
              <a:gd name="connsiteY134" fmla="*/ 20960042 h 23703714"/>
              <a:gd name="connsiteX135" fmla="*/ 1245057 w 17974815"/>
              <a:gd name="connsiteY135" fmla="*/ 21218876 h 23703714"/>
              <a:gd name="connsiteX136" fmla="*/ 1304734 w 17974815"/>
              <a:gd name="connsiteY136" fmla="*/ 21416281 h 23703714"/>
              <a:gd name="connsiteX137" fmla="*/ 1228431 w 17974815"/>
              <a:gd name="connsiteY137" fmla="*/ 21577284 h 23703714"/>
              <a:gd name="connsiteX138" fmla="*/ 1251533 w 17974815"/>
              <a:gd name="connsiteY138" fmla="*/ 21952320 h 23703714"/>
              <a:gd name="connsiteX139" fmla="*/ 889973 w 17974815"/>
              <a:gd name="connsiteY139" fmla="*/ 22179827 h 23703714"/>
              <a:gd name="connsiteX140" fmla="*/ 572690 w 17974815"/>
              <a:gd name="connsiteY140" fmla="*/ 22272580 h 23703714"/>
              <a:gd name="connsiteX141" fmla="*/ 556065 w 17974815"/>
              <a:gd name="connsiteY141" fmla="*/ 21883545 h 23703714"/>
              <a:gd name="connsiteX142" fmla="*/ 479588 w 17974815"/>
              <a:gd name="connsiteY142" fmla="*/ 21823693 h 23703714"/>
              <a:gd name="connsiteX143" fmla="*/ 452986 w 17974815"/>
              <a:gd name="connsiteY143" fmla="*/ 22192778 h 23703714"/>
              <a:gd name="connsiteX144" fmla="*/ 284106 w 17974815"/>
              <a:gd name="connsiteY144" fmla="*/ 22469985 h 23703714"/>
              <a:gd name="connsiteX145" fmla="*/ 336608 w 17974815"/>
              <a:gd name="connsiteY145" fmla="*/ 22482062 h 23703714"/>
              <a:gd name="connsiteX146" fmla="*/ 509513 w 17974815"/>
              <a:gd name="connsiteY146" fmla="*/ 22349057 h 23703714"/>
              <a:gd name="connsiteX147" fmla="*/ 559389 w 17974815"/>
              <a:gd name="connsiteY147" fmla="*/ 22385634 h 23703714"/>
              <a:gd name="connsiteX148" fmla="*/ 399785 w 17974815"/>
              <a:gd name="connsiteY148" fmla="*/ 22548564 h 23703714"/>
              <a:gd name="connsiteX149" fmla="*/ 190305 w 17974815"/>
              <a:gd name="connsiteY149" fmla="*/ 22837847 h 23703714"/>
              <a:gd name="connsiteX150" fmla="*/ 113827 w 17974815"/>
              <a:gd name="connsiteY150" fmla="*/ 23602618 h 23703714"/>
              <a:gd name="connsiteX151" fmla="*/ 3749 w 17974815"/>
              <a:gd name="connsiteY151" fmla="*/ 23608041 h 23703714"/>
              <a:gd name="connsiteX152" fmla="*/ 23699 w 17974815"/>
              <a:gd name="connsiteY152" fmla="*/ 3314311 h 23703714"/>
              <a:gd name="connsiteX153" fmla="*/ 71826 w 17974815"/>
              <a:gd name="connsiteY153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23699 w 17974815"/>
              <a:gd name="connsiteY7" fmla="*/ 1966774 h 23703714"/>
              <a:gd name="connsiteX8" fmla="*/ 37606 w 17974815"/>
              <a:gd name="connsiteY8" fmla="*/ 1236828 h 23703714"/>
              <a:gd name="connsiteX9" fmla="*/ 40442 w 17974815"/>
              <a:gd name="connsiteY9" fmla="*/ 21883 h 23703714"/>
              <a:gd name="connsiteX10" fmla="*/ 926388 w 17974815"/>
              <a:gd name="connsiteY10" fmla="*/ 13802 h 23703714"/>
              <a:gd name="connsiteX11" fmla="*/ 2290942 w 17974815"/>
              <a:gd name="connsiteY11" fmla="*/ 26167 h 23703714"/>
              <a:gd name="connsiteX12" fmla="*/ 2424891 w 17974815"/>
              <a:gd name="connsiteY12" fmla="*/ 37330 h 23703714"/>
              <a:gd name="connsiteX13" fmla="*/ 2563963 w 17974815"/>
              <a:gd name="connsiteY13" fmla="*/ 521887 h 23703714"/>
              <a:gd name="connsiteX14" fmla="*/ 2783917 w 17974815"/>
              <a:gd name="connsiteY14" fmla="*/ 421425 h 23703714"/>
              <a:gd name="connsiteX15" fmla="*/ 2874497 w 17974815"/>
              <a:gd name="connsiteY15" fmla="*/ 247035 h 23703714"/>
              <a:gd name="connsiteX16" fmla="*/ 3015948 w 17974815"/>
              <a:gd name="connsiteY16" fmla="*/ 200740 h 23703714"/>
              <a:gd name="connsiteX17" fmla="*/ 3210650 w 17974815"/>
              <a:gd name="connsiteY17" fmla="*/ 214647 h 23703714"/>
              <a:gd name="connsiteX18" fmla="*/ 3294093 w 17974815"/>
              <a:gd name="connsiteY18" fmla="*/ 357196 h 23703714"/>
              <a:gd name="connsiteX19" fmla="*/ 3412304 w 17974815"/>
              <a:gd name="connsiteY19" fmla="*/ 305044 h 23703714"/>
              <a:gd name="connsiteX20" fmla="*/ 3631343 w 17974815"/>
              <a:gd name="connsiteY20" fmla="*/ 165972 h 23703714"/>
              <a:gd name="connsiteX21" fmla="*/ 3725217 w 17974815"/>
              <a:gd name="connsiteY21" fmla="*/ 54714 h 23703714"/>
              <a:gd name="connsiteX22" fmla="*/ 3870877 w 17974815"/>
              <a:gd name="connsiteY22" fmla="*/ 0 h 23703714"/>
              <a:gd name="connsiteX23" fmla="*/ 17974815 w 17974815"/>
              <a:gd name="connsiteY23" fmla="*/ 41721 h 23703714"/>
              <a:gd name="connsiteX24" fmla="*/ 17951688 w 17974815"/>
              <a:gd name="connsiteY24" fmla="*/ 23612990 h 23703714"/>
              <a:gd name="connsiteX25" fmla="*/ 12214659 w 17974815"/>
              <a:gd name="connsiteY25" fmla="*/ 23672994 h 23703714"/>
              <a:gd name="connsiteX26" fmla="*/ 11511566 w 17974815"/>
              <a:gd name="connsiteY26" fmla="*/ 23664268 h 23703714"/>
              <a:gd name="connsiteX27" fmla="*/ 11092752 w 17974815"/>
              <a:gd name="connsiteY27" fmla="*/ 23238606 h 23703714"/>
              <a:gd name="connsiteX28" fmla="*/ 10611489 w 17974815"/>
              <a:gd name="connsiteY28" fmla="*/ 22853595 h 23703714"/>
              <a:gd name="connsiteX29" fmla="*/ 10178352 w 17974815"/>
              <a:gd name="connsiteY29" fmla="*/ 22564837 h 23703714"/>
              <a:gd name="connsiteX30" fmla="*/ 9793341 w 17974815"/>
              <a:gd name="connsiteY30" fmla="*/ 22516711 h 23703714"/>
              <a:gd name="connsiteX31" fmla="*/ 9600836 w 17974815"/>
              <a:gd name="connsiteY31" fmla="*/ 22276079 h 23703714"/>
              <a:gd name="connsiteX32" fmla="*/ 9436682 w 17974815"/>
              <a:gd name="connsiteY32" fmla="*/ 22078674 h 23703714"/>
              <a:gd name="connsiteX33" fmla="*/ 9194651 w 17974815"/>
              <a:gd name="connsiteY33" fmla="*/ 22096350 h 23703714"/>
              <a:gd name="connsiteX34" fmla="*/ 8948418 w 17974815"/>
              <a:gd name="connsiteY34" fmla="*/ 21975596 h 23703714"/>
              <a:gd name="connsiteX35" fmla="*/ 8895567 w 17974815"/>
              <a:gd name="connsiteY35" fmla="*/ 21691914 h 23703714"/>
              <a:gd name="connsiteX36" fmla="*/ 8626060 w 17974815"/>
              <a:gd name="connsiteY36" fmla="*/ 21557686 h 23703714"/>
              <a:gd name="connsiteX37" fmla="*/ 8745764 w 17974815"/>
              <a:gd name="connsiteY37" fmla="*/ 21494509 h 23703714"/>
              <a:gd name="connsiteX38" fmla="*/ 8709188 w 17974815"/>
              <a:gd name="connsiteY38" fmla="*/ 21441308 h 23703714"/>
              <a:gd name="connsiteX39" fmla="*/ 8546258 w 17974815"/>
              <a:gd name="connsiteY39" fmla="*/ 21437982 h 23703714"/>
              <a:gd name="connsiteX40" fmla="*/ 8477306 w 17974815"/>
              <a:gd name="connsiteY40" fmla="*/ 21529334 h 23703714"/>
              <a:gd name="connsiteX41" fmla="*/ 8080570 w 17974815"/>
              <a:gd name="connsiteY41" fmla="*/ 21529334 h 23703714"/>
              <a:gd name="connsiteX42" fmla="*/ 8064120 w 17974815"/>
              <a:gd name="connsiteY42" fmla="*/ 21467908 h 23703714"/>
              <a:gd name="connsiteX43" fmla="*/ 8228624 w 17974815"/>
              <a:gd name="connsiteY43" fmla="*/ 21308479 h 23703714"/>
              <a:gd name="connsiteX44" fmla="*/ 8480455 w 17974815"/>
              <a:gd name="connsiteY44" fmla="*/ 21313552 h 23703714"/>
              <a:gd name="connsiteX45" fmla="*/ 8513007 w 17974815"/>
              <a:gd name="connsiteY45" fmla="*/ 21211876 h 23703714"/>
              <a:gd name="connsiteX46" fmla="*/ 8299851 w 17974815"/>
              <a:gd name="connsiteY46" fmla="*/ 21174249 h 23703714"/>
              <a:gd name="connsiteX47" fmla="*/ 8340103 w 17974815"/>
              <a:gd name="connsiteY47" fmla="*/ 21068897 h 23703714"/>
              <a:gd name="connsiteX48" fmla="*/ 8542057 w 17974815"/>
              <a:gd name="connsiteY48" fmla="*/ 21068022 h 23703714"/>
              <a:gd name="connsiteX49" fmla="*/ 8689237 w 17974815"/>
              <a:gd name="connsiteY49" fmla="*/ 21122099 h 23703714"/>
              <a:gd name="connsiteX50" fmla="*/ 8848841 w 17974815"/>
              <a:gd name="connsiteY50" fmla="*/ 21248452 h 23703714"/>
              <a:gd name="connsiteX51" fmla="*/ 9059896 w 17974815"/>
              <a:gd name="connsiteY51" fmla="*/ 21003092 h 23703714"/>
              <a:gd name="connsiteX52" fmla="*/ 9059546 w 17974815"/>
              <a:gd name="connsiteY52" fmla="*/ 20688611 h 23703714"/>
              <a:gd name="connsiteX53" fmla="*/ 9340955 w 17974815"/>
              <a:gd name="connsiteY53" fmla="*/ 20357328 h 23703714"/>
              <a:gd name="connsiteX54" fmla="*/ 9347605 w 17974815"/>
              <a:gd name="connsiteY54" fmla="*/ 20141197 h 23703714"/>
              <a:gd name="connsiteX55" fmla="*/ 9395031 w 17974815"/>
              <a:gd name="connsiteY55" fmla="*/ 20066994 h 23703714"/>
              <a:gd name="connsiteX56" fmla="*/ 9480609 w 17974815"/>
              <a:gd name="connsiteY56" fmla="*/ 20171123 h 23703714"/>
              <a:gd name="connsiteX57" fmla="*/ 9500559 w 17974815"/>
              <a:gd name="connsiteY57" fmla="*/ 20417180 h 23703714"/>
              <a:gd name="connsiteX58" fmla="*/ 9564085 w 17974815"/>
              <a:gd name="connsiteY58" fmla="*/ 20507132 h 23703714"/>
              <a:gd name="connsiteX59" fmla="*/ 9616938 w 17974815"/>
              <a:gd name="connsiteY59" fmla="*/ 20403879 h 23703714"/>
              <a:gd name="connsiteX60" fmla="*/ 9636888 w 17974815"/>
              <a:gd name="connsiteY60" fmla="*/ 20184423 h 23703714"/>
              <a:gd name="connsiteX61" fmla="*/ 9549385 w 17974815"/>
              <a:gd name="connsiteY61" fmla="*/ 19896364 h 23703714"/>
              <a:gd name="connsiteX62" fmla="*/ 9636888 w 17974815"/>
              <a:gd name="connsiteY62" fmla="*/ 19908441 h 23703714"/>
              <a:gd name="connsiteX63" fmla="*/ 9897819 w 17974815"/>
              <a:gd name="connsiteY63" fmla="*/ 20032342 h 23703714"/>
              <a:gd name="connsiteX64" fmla="*/ 9829743 w 17974815"/>
              <a:gd name="connsiteY64" fmla="*/ 19871865 h 23703714"/>
              <a:gd name="connsiteX65" fmla="*/ 9720015 w 17974815"/>
              <a:gd name="connsiteY65" fmla="*/ 19782087 h 23703714"/>
              <a:gd name="connsiteX66" fmla="*/ 9629012 w 17974815"/>
              <a:gd name="connsiteY66" fmla="*/ 19848415 h 23703714"/>
              <a:gd name="connsiteX67" fmla="*/ 9497234 w 17974815"/>
              <a:gd name="connsiteY67" fmla="*/ 19715585 h 23703714"/>
              <a:gd name="connsiteX68" fmla="*/ 9270777 w 17974815"/>
              <a:gd name="connsiteY68" fmla="*/ 19626158 h 23703714"/>
              <a:gd name="connsiteX69" fmla="*/ 9141450 w 17974815"/>
              <a:gd name="connsiteY69" fmla="*/ 19469529 h 23703714"/>
              <a:gd name="connsiteX70" fmla="*/ 9008446 w 17974815"/>
              <a:gd name="connsiteY70" fmla="*/ 19339850 h 23703714"/>
              <a:gd name="connsiteX71" fmla="*/ 8986744 w 17974815"/>
              <a:gd name="connsiteY71" fmla="*/ 19235721 h 23703714"/>
              <a:gd name="connsiteX72" fmla="*/ 9121499 w 17974815"/>
              <a:gd name="connsiteY72" fmla="*/ 19210172 h 23703714"/>
              <a:gd name="connsiteX73" fmla="*/ 9344280 w 17974815"/>
              <a:gd name="connsiteY73" fmla="*/ 19296624 h 23703714"/>
              <a:gd name="connsiteX74" fmla="*/ 9370881 w 17974815"/>
              <a:gd name="connsiteY74" fmla="*/ 19200196 h 23703714"/>
              <a:gd name="connsiteX75" fmla="*/ 9521034 w 17974815"/>
              <a:gd name="connsiteY75" fmla="*/ 19111292 h 23703714"/>
              <a:gd name="connsiteX76" fmla="*/ 9755015 w 17974815"/>
              <a:gd name="connsiteY76" fmla="*/ 19267395 h 23703714"/>
              <a:gd name="connsiteX77" fmla="*/ 9833068 w 17974815"/>
              <a:gd name="connsiteY77" fmla="*/ 19166945 h 23703714"/>
              <a:gd name="connsiteX78" fmla="*/ 9700065 w 17974815"/>
              <a:gd name="connsiteY78" fmla="*/ 19120395 h 23703714"/>
              <a:gd name="connsiteX79" fmla="*/ 9730340 w 17974815"/>
              <a:gd name="connsiteY79" fmla="*/ 18918788 h 23703714"/>
              <a:gd name="connsiteX80" fmla="*/ 10387483 w 17974815"/>
              <a:gd name="connsiteY80" fmla="*/ 18636505 h 23703714"/>
              <a:gd name="connsiteX81" fmla="*/ 10606589 w 17974815"/>
              <a:gd name="connsiteY81" fmla="*/ 18351423 h 23703714"/>
              <a:gd name="connsiteX82" fmla="*/ 10187102 w 17974815"/>
              <a:gd name="connsiteY82" fmla="*/ 18380998 h 23703714"/>
              <a:gd name="connsiteX83" fmla="*/ 9816443 w 17974815"/>
              <a:gd name="connsiteY83" fmla="*/ 18571754 h 23703714"/>
              <a:gd name="connsiteX84" fmla="*/ 9192551 w 17974815"/>
              <a:gd name="connsiteY84" fmla="*/ 18640005 h 23703714"/>
              <a:gd name="connsiteX85" fmla="*/ 9074948 w 17974815"/>
              <a:gd name="connsiteY85" fmla="*/ 18711408 h 23703714"/>
              <a:gd name="connsiteX86" fmla="*/ 8868792 w 17974815"/>
              <a:gd name="connsiteY86" fmla="*/ 18654881 h 23703714"/>
              <a:gd name="connsiteX87" fmla="*/ 8688011 w 17974815"/>
              <a:gd name="connsiteY87" fmla="*/ 18822536 h 23703714"/>
              <a:gd name="connsiteX88" fmla="*/ 8540307 w 17974815"/>
              <a:gd name="connsiteY88" fmla="*/ 18986864 h 23703714"/>
              <a:gd name="connsiteX89" fmla="*/ 8406078 w 17974815"/>
              <a:gd name="connsiteY89" fmla="*/ 18923688 h 23703714"/>
              <a:gd name="connsiteX90" fmla="*/ 8269925 w 17974815"/>
              <a:gd name="connsiteY90" fmla="*/ 19117942 h 23703714"/>
              <a:gd name="connsiteX91" fmla="*/ 8072519 w 17974815"/>
              <a:gd name="connsiteY91" fmla="*/ 19136145 h 23703714"/>
              <a:gd name="connsiteX92" fmla="*/ 7703959 w 17974815"/>
              <a:gd name="connsiteY92" fmla="*/ 19388500 h 23703714"/>
              <a:gd name="connsiteX93" fmla="*/ 7450552 w 17974815"/>
              <a:gd name="connsiteY93" fmla="*/ 19321999 h 23703714"/>
              <a:gd name="connsiteX94" fmla="*/ 7145168 w 17974815"/>
              <a:gd name="connsiteY94" fmla="*/ 19490879 h 23703714"/>
              <a:gd name="connsiteX95" fmla="*/ 6783960 w 17974815"/>
              <a:gd name="connsiteY95" fmla="*/ 20054744 h 23703714"/>
              <a:gd name="connsiteX96" fmla="*/ 6508852 w 17974815"/>
              <a:gd name="connsiteY96" fmla="*/ 20140146 h 23703714"/>
              <a:gd name="connsiteX97" fmla="*/ 6621031 w 17974815"/>
              <a:gd name="connsiteY97" fmla="*/ 20041444 h 23703714"/>
              <a:gd name="connsiteX98" fmla="*/ 6792884 w 17974815"/>
              <a:gd name="connsiteY98" fmla="*/ 19727310 h 23703714"/>
              <a:gd name="connsiteX99" fmla="*/ 6680882 w 17974815"/>
              <a:gd name="connsiteY99" fmla="*/ 19715585 h 23703714"/>
              <a:gd name="connsiteX100" fmla="*/ 6525827 w 17974815"/>
              <a:gd name="connsiteY100" fmla="*/ 19950967 h 23703714"/>
              <a:gd name="connsiteX101" fmla="*/ 6192094 w 17974815"/>
              <a:gd name="connsiteY101" fmla="*/ 20054745 h 23703714"/>
              <a:gd name="connsiteX102" fmla="*/ 6153942 w 17974815"/>
              <a:gd name="connsiteY102" fmla="*/ 20155195 h 23703714"/>
              <a:gd name="connsiteX103" fmla="*/ 6129266 w 17974815"/>
              <a:gd name="connsiteY103" fmla="*/ 20345951 h 23703714"/>
              <a:gd name="connsiteX104" fmla="*/ 6009214 w 17974815"/>
              <a:gd name="connsiteY104" fmla="*/ 20400554 h 23703714"/>
              <a:gd name="connsiteX105" fmla="*/ 5896161 w 17974815"/>
              <a:gd name="connsiteY105" fmla="*/ 20337377 h 23703714"/>
              <a:gd name="connsiteX106" fmla="*/ 5989263 w 17974815"/>
              <a:gd name="connsiteY106" fmla="*/ 20204374 h 23703714"/>
              <a:gd name="connsiteX107" fmla="*/ 5971587 w 17974815"/>
              <a:gd name="connsiteY107" fmla="*/ 20148544 h 23703714"/>
              <a:gd name="connsiteX108" fmla="*/ 5826334 w 17974815"/>
              <a:gd name="connsiteY108" fmla="*/ 20181098 h 23703714"/>
              <a:gd name="connsiteX109" fmla="*/ 5684404 w 17974815"/>
              <a:gd name="connsiteY109" fmla="*/ 20035667 h 23703714"/>
              <a:gd name="connsiteX110" fmla="*/ 5633479 w 17974815"/>
              <a:gd name="connsiteY110" fmla="*/ 20074695 h 23703714"/>
              <a:gd name="connsiteX111" fmla="*/ 5614577 w 17974815"/>
              <a:gd name="connsiteY111" fmla="*/ 20180223 h 23703714"/>
              <a:gd name="connsiteX112" fmla="*/ 5155015 w 17974815"/>
              <a:gd name="connsiteY112" fmla="*/ 20108819 h 23703714"/>
              <a:gd name="connsiteX113" fmla="*/ 5028836 w 17974815"/>
              <a:gd name="connsiteY113" fmla="*/ 20336151 h 23703714"/>
              <a:gd name="connsiteX114" fmla="*/ 4938535 w 17974815"/>
              <a:gd name="connsiteY114" fmla="*/ 20317427 h 23703714"/>
              <a:gd name="connsiteX115" fmla="*/ 4801680 w 17974815"/>
              <a:gd name="connsiteY115" fmla="*/ 20251449 h 23703714"/>
              <a:gd name="connsiteX116" fmla="*/ 4305891 w 17974815"/>
              <a:gd name="connsiteY116" fmla="*/ 20294675 h 23703714"/>
              <a:gd name="connsiteX117" fmla="*/ 3930681 w 17974815"/>
              <a:gd name="connsiteY117" fmla="*/ 20316376 h 23703714"/>
              <a:gd name="connsiteX118" fmla="*/ 3581898 w 17974815"/>
              <a:gd name="connsiteY118" fmla="*/ 20078020 h 23703714"/>
              <a:gd name="connsiteX119" fmla="*/ 3264613 w 17974815"/>
              <a:gd name="connsiteY119" fmla="*/ 20038992 h 23703714"/>
              <a:gd name="connsiteX120" fmla="*/ 3525195 w 17974815"/>
              <a:gd name="connsiteY120" fmla="*/ 19911240 h 23703714"/>
              <a:gd name="connsiteX121" fmla="*/ 3232763 w 17974815"/>
              <a:gd name="connsiteY121" fmla="*/ 19785412 h 23703714"/>
              <a:gd name="connsiteX122" fmla="*/ 3092058 w 17974815"/>
              <a:gd name="connsiteY122" fmla="*/ 19707010 h 23703714"/>
              <a:gd name="connsiteX123" fmla="*/ 3324464 w 17974815"/>
              <a:gd name="connsiteY123" fmla="*/ 19644007 h 23703714"/>
              <a:gd name="connsiteX124" fmla="*/ 3548647 w 17974815"/>
              <a:gd name="connsiteY124" fmla="*/ 19815338 h 23703714"/>
              <a:gd name="connsiteX125" fmla="*/ 3739401 w 17974815"/>
              <a:gd name="connsiteY125" fmla="*/ 19793463 h 23703714"/>
              <a:gd name="connsiteX126" fmla="*/ 3900406 w 17974815"/>
              <a:gd name="connsiteY126" fmla="*/ 19690559 h 23703714"/>
              <a:gd name="connsiteX127" fmla="*/ 3523795 w 17974815"/>
              <a:gd name="connsiteY127" fmla="*/ 19581006 h 23703714"/>
              <a:gd name="connsiteX128" fmla="*/ 2743624 w 17974815"/>
              <a:gd name="connsiteY128" fmla="*/ 19559481 h 23703714"/>
              <a:gd name="connsiteX129" fmla="*/ 2355288 w 17974815"/>
              <a:gd name="connsiteY129" fmla="*/ 19794513 h 23703714"/>
              <a:gd name="connsiteX130" fmla="*/ 2116056 w 17974815"/>
              <a:gd name="connsiteY130" fmla="*/ 20213298 h 23703714"/>
              <a:gd name="connsiteX131" fmla="*/ 1835699 w 17974815"/>
              <a:gd name="connsiteY131" fmla="*/ 20007493 h 23703714"/>
              <a:gd name="connsiteX132" fmla="*/ 2000203 w 17974815"/>
              <a:gd name="connsiteY132" fmla="*/ 20390753 h 23703714"/>
              <a:gd name="connsiteX133" fmla="*/ 1440888 w 17974815"/>
              <a:gd name="connsiteY133" fmla="*/ 20960042 h 23703714"/>
              <a:gd name="connsiteX134" fmla="*/ 1245057 w 17974815"/>
              <a:gd name="connsiteY134" fmla="*/ 21218876 h 23703714"/>
              <a:gd name="connsiteX135" fmla="*/ 1304734 w 17974815"/>
              <a:gd name="connsiteY135" fmla="*/ 21416281 h 23703714"/>
              <a:gd name="connsiteX136" fmla="*/ 1228431 w 17974815"/>
              <a:gd name="connsiteY136" fmla="*/ 21577284 h 23703714"/>
              <a:gd name="connsiteX137" fmla="*/ 1251533 w 17974815"/>
              <a:gd name="connsiteY137" fmla="*/ 21952320 h 23703714"/>
              <a:gd name="connsiteX138" fmla="*/ 889973 w 17974815"/>
              <a:gd name="connsiteY138" fmla="*/ 22179827 h 23703714"/>
              <a:gd name="connsiteX139" fmla="*/ 572690 w 17974815"/>
              <a:gd name="connsiteY139" fmla="*/ 22272580 h 23703714"/>
              <a:gd name="connsiteX140" fmla="*/ 556065 w 17974815"/>
              <a:gd name="connsiteY140" fmla="*/ 21883545 h 23703714"/>
              <a:gd name="connsiteX141" fmla="*/ 479588 w 17974815"/>
              <a:gd name="connsiteY141" fmla="*/ 21823693 h 23703714"/>
              <a:gd name="connsiteX142" fmla="*/ 452986 w 17974815"/>
              <a:gd name="connsiteY142" fmla="*/ 22192778 h 23703714"/>
              <a:gd name="connsiteX143" fmla="*/ 284106 w 17974815"/>
              <a:gd name="connsiteY143" fmla="*/ 22469985 h 23703714"/>
              <a:gd name="connsiteX144" fmla="*/ 336608 w 17974815"/>
              <a:gd name="connsiteY144" fmla="*/ 22482062 h 23703714"/>
              <a:gd name="connsiteX145" fmla="*/ 509513 w 17974815"/>
              <a:gd name="connsiteY145" fmla="*/ 22349057 h 23703714"/>
              <a:gd name="connsiteX146" fmla="*/ 559389 w 17974815"/>
              <a:gd name="connsiteY146" fmla="*/ 22385634 h 23703714"/>
              <a:gd name="connsiteX147" fmla="*/ 399785 w 17974815"/>
              <a:gd name="connsiteY147" fmla="*/ 22548564 h 23703714"/>
              <a:gd name="connsiteX148" fmla="*/ 190305 w 17974815"/>
              <a:gd name="connsiteY148" fmla="*/ 22837847 h 23703714"/>
              <a:gd name="connsiteX149" fmla="*/ 113827 w 17974815"/>
              <a:gd name="connsiteY149" fmla="*/ 23602618 h 23703714"/>
              <a:gd name="connsiteX150" fmla="*/ 3749 w 17974815"/>
              <a:gd name="connsiteY150" fmla="*/ 23608041 h 23703714"/>
              <a:gd name="connsiteX151" fmla="*/ 23699 w 17974815"/>
              <a:gd name="connsiteY151" fmla="*/ 3314311 h 23703714"/>
              <a:gd name="connsiteX152" fmla="*/ 71826 w 17974815"/>
              <a:gd name="connsiteY152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23699 w 17974815"/>
              <a:gd name="connsiteY6" fmla="*/ 1966774 h 23703714"/>
              <a:gd name="connsiteX7" fmla="*/ 37606 w 17974815"/>
              <a:gd name="connsiteY7" fmla="*/ 1236828 h 23703714"/>
              <a:gd name="connsiteX8" fmla="*/ 40442 w 17974815"/>
              <a:gd name="connsiteY8" fmla="*/ 21883 h 23703714"/>
              <a:gd name="connsiteX9" fmla="*/ 926388 w 17974815"/>
              <a:gd name="connsiteY9" fmla="*/ 13802 h 23703714"/>
              <a:gd name="connsiteX10" fmla="*/ 2290942 w 17974815"/>
              <a:gd name="connsiteY10" fmla="*/ 26167 h 23703714"/>
              <a:gd name="connsiteX11" fmla="*/ 2424891 w 17974815"/>
              <a:gd name="connsiteY11" fmla="*/ 37330 h 23703714"/>
              <a:gd name="connsiteX12" fmla="*/ 2563963 w 17974815"/>
              <a:gd name="connsiteY12" fmla="*/ 521887 h 23703714"/>
              <a:gd name="connsiteX13" fmla="*/ 2783917 w 17974815"/>
              <a:gd name="connsiteY13" fmla="*/ 421425 h 23703714"/>
              <a:gd name="connsiteX14" fmla="*/ 2874497 w 17974815"/>
              <a:gd name="connsiteY14" fmla="*/ 247035 h 23703714"/>
              <a:gd name="connsiteX15" fmla="*/ 3015948 w 17974815"/>
              <a:gd name="connsiteY15" fmla="*/ 200740 h 23703714"/>
              <a:gd name="connsiteX16" fmla="*/ 3210650 w 17974815"/>
              <a:gd name="connsiteY16" fmla="*/ 214647 h 23703714"/>
              <a:gd name="connsiteX17" fmla="*/ 3294093 w 17974815"/>
              <a:gd name="connsiteY17" fmla="*/ 357196 h 23703714"/>
              <a:gd name="connsiteX18" fmla="*/ 3412304 w 17974815"/>
              <a:gd name="connsiteY18" fmla="*/ 305044 h 23703714"/>
              <a:gd name="connsiteX19" fmla="*/ 3631343 w 17974815"/>
              <a:gd name="connsiteY19" fmla="*/ 165972 h 23703714"/>
              <a:gd name="connsiteX20" fmla="*/ 3725217 w 17974815"/>
              <a:gd name="connsiteY20" fmla="*/ 54714 h 23703714"/>
              <a:gd name="connsiteX21" fmla="*/ 3870877 w 17974815"/>
              <a:gd name="connsiteY21" fmla="*/ 0 h 23703714"/>
              <a:gd name="connsiteX22" fmla="*/ 17974815 w 17974815"/>
              <a:gd name="connsiteY22" fmla="*/ 41721 h 23703714"/>
              <a:gd name="connsiteX23" fmla="*/ 17951688 w 17974815"/>
              <a:gd name="connsiteY23" fmla="*/ 23612990 h 23703714"/>
              <a:gd name="connsiteX24" fmla="*/ 12214659 w 17974815"/>
              <a:gd name="connsiteY24" fmla="*/ 23672994 h 23703714"/>
              <a:gd name="connsiteX25" fmla="*/ 11511566 w 17974815"/>
              <a:gd name="connsiteY25" fmla="*/ 23664268 h 23703714"/>
              <a:gd name="connsiteX26" fmla="*/ 11092752 w 17974815"/>
              <a:gd name="connsiteY26" fmla="*/ 23238606 h 23703714"/>
              <a:gd name="connsiteX27" fmla="*/ 10611489 w 17974815"/>
              <a:gd name="connsiteY27" fmla="*/ 22853595 h 23703714"/>
              <a:gd name="connsiteX28" fmla="*/ 10178352 w 17974815"/>
              <a:gd name="connsiteY28" fmla="*/ 22564837 h 23703714"/>
              <a:gd name="connsiteX29" fmla="*/ 9793341 w 17974815"/>
              <a:gd name="connsiteY29" fmla="*/ 22516711 h 23703714"/>
              <a:gd name="connsiteX30" fmla="*/ 9600836 w 17974815"/>
              <a:gd name="connsiteY30" fmla="*/ 22276079 h 23703714"/>
              <a:gd name="connsiteX31" fmla="*/ 9436682 w 17974815"/>
              <a:gd name="connsiteY31" fmla="*/ 22078674 h 23703714"/>
              <a:gd name="connsiteX32" fmla="*/ 9194651 w 17974815"/>
              <a:gd name="connsiteY32" fmla="*/ 22096350 h 23703714"/>
              <a:gd name="connsiteX33" fmla="*/ 8948418 w 17974815"/>
              <a:gd name="connsiteY33" fmla="*/ 21975596 h 23703714"/>
              <a:gd name="connsiteX34" fmla="*/ 8895567 w 17974815"/>
              <a:gd name="connsiteY34" fmla="*/ 21691914 h 23703714"/>
              <a:gd name="connsiteX35" fmla="*/ 8626060 w 17974815"/>
              <a:gd name="connsiteY35" fmla="*/ 21557686 h 23703714"/>
              <a:gd name="connsiteX36" fmla="*/ 8745764 w 17974815"/>
              <a:gd name="connsiteY36" fmla="*/ 21494509 h 23703714"/>
              <a:gd name="connsiteX37" fmla="*/ 8709188 w 17974815"/>
              <a:gd name="connsiteY37" fmla="*/ 21441308 h 23703714"/>
              <a:gd name="connsiteX38" fmla="*/ 8546258 w 17974815"/>
              <a:gd name="connsiteY38" fmla="*/ 21437982 h 23703714"/>
              <a:gd name="connsiteX39" fmla="*/ 8477306 w 17974815"/>
              <a:gd name="connsiteY39" fmla="*/ 21529334 h 23703714"/>
              <a:gd name="connsiteX40" fmla="*/ 8080570 w 17974815"/>
              <a:gd name="connsiteY40" fmla="*/ 21529334 h 23703714"/>
              <a:gd name="connsiteX41" fmla="*/ 8064120 w 17974815"/>
              <a:gd name="connsiteY41" fmla="*/ 21467908 h 23703714"/>
              <a:gd name="connsiteX42" fmla="*/ 8228624 w 17974815"/>
              <a:gd name="connsiteY42" fmla="*/ 21308479 h 23703714"/>
              <a:gd name="connsiteX43" fmla="*/ 8480455 w 17974815"/>
              <a:gd name="connsiteY43" fmla="*/ 21313552 h 23703714"/>
              <a:gd name="connsiteX44" fmla="*/ 8513007 w 17974815"/>
              <a:gd name="connsiteY44" fmla="*/ 21211876 h 23703714"/>
              <a:gd name="connsiteX45" fmla="*/ 8299851 w 17974815"/>
              <a:gd name="connsiteY45" fmla="*/ 21174249 h 23703714"/>
              <a:gd name="connsiteX46" fmla="*/ 8340103 w 17974815"/>
              <a:gd name="connsiteY46" fmla="*/ 21068897 h 23703714"/>
              <a:gd name="connsiteX47" fmla="*/ 8542057 w 17974815"/>
              <a:gd name="connsiteY47" fmla="*/ 21068022 h 23703714"/>
              <a:gd name="connsiteX48" fmla="*/ 8689237 w 17974815"/>
              <a:gd name="connsiteY48" fmla="*/ 21122099 h 23703714"/>
              <a:gd name="connsiteX49" fmla="*/ 8848841 w 17974815"/>
              <a:gd name="connsiteY49" fmla="*/ 21248452 h 23703714"/>
              <a:gd name="connsiteX50" fmla="*/ 9059896 w 17974815"/>
              <a:gd name="connsiteY50" fmla="*/ 21003092 h 23703714"/>
              <a:gd name="connsiteX51" fmla="*/ 9059546 w 17974815"/>
              <a:gd name="connsiteY51" fmla="*/ 20688611 h 23703714"/>
              <a:gd name="connsiteX52" fmla="*/ 9340955 w 17974815"/>
              <a:gd name="connsiteY52" fmla="*/ 20357328 h 23703714"/>
              <a:gd name="connsiteX53" fmla="*/ 9347605 w 17974815"/>
              <a:gd name="connsiteY53" fmla="*/ 20141197 h 23703714"/>
              <a:gd name="connsiteX54" fmla="*/ 9395031 w 17974815"/>
              <a:gd name="connsiteY54" fmla="*/ 20066994 h 23703714"/>
              <a:gd name="connsiteX55" fmla="*/ 9480609 w 17974815"/>
              <a:gd name="connsiteY55" fmla="*/ 20171123 h 23703714"/>
              <a:gd name="connsiteX56" fmla="*/ 9500559 w 17974815"/>
              <a:gd name="connsiteY56" fmla="*/ 20417180 h 23703714"/>
              <a:gd name="connsiteX57" fmla="*/ 9564085 w 17974815"/>
              <a:gd name="connsiteY57" fmla="*/ 20507132 h 23703714"/>
              <a:gd name="connsiteX58" fmla="*/ 9616938 w 17974815"/>
              <a:gd name="connsiteY58" fmla="*/ 20403879 h 23703714"/>
              <a:gd name="connsiteX59" fmla="*/ 9636888 w 17974815"/>
              <a:gd name="connsiteY59" fmla="*/ 20184423 h 23703714"/>
              <a:gd name="connsiteX60" fmla="*/ 9549385 w 17974815"/>
              <a:gd name="connsiteY60" fmla="*/ 19896364 h 23703714"/>
              <a:gd name="connsiteX61" fmla="*/ 9636888 w 17974815"/>
              <a:gd name="connsiteY61" fmla="*/ 19908441 h 23703714"/>
              <a:gd name="connsiteX62" fmla="*/ 9897819 w 17974815"/>
              <a:gd name="connsiteY62" fmla="*/ 20032342 h 23703714"/>
              <a:gd name="connsiteX63" fmla="*/ 9829743 w 17974815"/>
              <a:gd name="connsiteY63" fmla="*/ 19871865 h 23703714"/>
              <a:gd name="connsiteX64" fmla="*/ 9720015 w 17974815"/>
              <a:gd name="connsiteY64" fmla="*/ 19782087 h 23703714"/>
              <a:gd name="connsiteX65" fmla="*/ 9629012 w 17974815"/>
              <a:gd name="connsiteY65" fmla="*/ 19848415 h 23703714"/>
              <a:gd name="connsiteX66" fmla="*/ 9497234 w 17974815"/>
              <a:gd name="connsiteY66" fmla="*/ 19715585 h 23703714"/>
              <a:gd name="connsiteX67" fmla="*/ 9270777 w 17974815"/>
              <a:gd name="connsiteY67" fmla="*/ 19626158 h 23703714"/>
              <a:gd name="connsiteX68" fmla="*/ 9141450 w 17974815"/>
              <a:gd name="connsiteY68" fmla="*/ 19469529 h 23703714"/>
              <a:gd name="connsiteX69" fmla="*/ 9008446 w 17974815"/>
              <a:gd name="connsiteY69" fmla="*/ 19339850 h 23703714"/>
              <a:gd name="connsiteX70" fmla="*/ 8986744 w 17974815"/>
              <a:gd name="connsiteY70" fmla="*/ 19235721 h 23703714"/>
              <a:gd name="connsiteX71" fmla="*/ 9121499 w 17974815"/>
              <a:gd name="connsiteY71" fmla="*/ 19210172 h 23703714"/>
              <a:gd name="connsiteX72" fmla="*/ 9344280 w 17974815"/>
              <a:gd name="connsiteY72" fmla="*/ 19296624 h 23703714"/>
              <a:gd name="connsiteX73" fmla="*/ 9370881 w 17974815"/>
              <a:gd name="connsiteY73" fmla="*/ 19200196 h 23703714"/>
              <a:gd name="connsiteX74" fmla="*/ 9521034 w 17974815"/>
              <a:gd name="connsiteY74" fmla="*/ 19111292 h 23703714"/>
              <a:gd name="connsiteX75" fmla="*/ 9755015 w 17974815"/>
              <a:gd name="connsiteY75" fmla="*/ 19267395 h 23703714"/>
              <a:gd name="connsiteX76" fmla="*/ 9833068 w 17974815"/>
              <a:gd name="connsiteY76" fmla="*/ 19166945 h 23703714"/>
              <a:gd name="connsiteX77" fmla="*/ 9700065 w 17974815"/>
              <a:gd name="connsiteY77" fmla="*/ 19120395 h 23703714"/>
              <a:gd name="connsiteX78" fmla="*/ 9730340 w 17974815"/>
              <a:gd name="connsiteY78" fmla="*/ 18918788 h 23703714"/>
              <a:gd name="connsiteX79" fmla="*/ 10387483 w 17974815"/>
              <a:gd name="connsiteY79" fmla="*/ 18636505 h 23703714"/>
              <a:gd name="connsiteX80" fmla="*/ 10606589 w 17974815"/>
              <a:gd name="connsiteY80" fmla="*/ 18351423 h 23703714"/>
              <a:gd name="connsiteX81" fmla="*/ 10187102 w 17974815"/>
              <a:gd name="connsiteY81" fmla="*/ 18380998 h 23703714"/>
              <a:gd name="connsiteX82" fmla="*/ 9816443 w 17974815"/>
              <a:gd name="connsiteY82" fmla="*/ 18571754 h 23703714"/>
              <a:gd name="connsiteX83" fmla="*/ 9192551 w 17974815"/>
              <a:gd name="connsiteY83" fmla="*/ 18640005 h 23703714"/>
              <a:gd name="connsiteX84" fmla="*/ 9074948 w 17974815"/>
              <a:gd name="connsiteY84" fmla="*/ 18711408 h 23703714"/>
              <a:gd name="connsiteX85" fmla="*/ 8868792 w 17974815"/>
              <a:gd name="connsiteY85" fmla="*/ 18654881 h 23703714"/>
              <a:gd name="connsiteX86" fmla="*/ 8688011 w 17974815"/>
              <a:gd name="connsiteY86" fmla="*/ 18822536 h 23703714"/>
              <a:gd name="connsiteX87" fmla="*/ 8540307 w 17974815"/>
              <a:gd name="connsiteY87" fmla="*/ 18986864 h 23703714"/>
              <a:gd name="connsiteX88" fmla="*/ 8406078 w 17974815"/>
              <a:gd name="connsiteY88" fmla="*/ 18923688 h 23703714"/>
              <a:gd name="connsiteX89" fmla="*/ 8269925 w 17974815"/>
              <a:gd name="connsiteY89" fmla="*/ 19117942 h 23703714"/>
              <a:gd name="connsiteX90" fmla="*/ 8072519 w 17974815"/>
              <a:gd name="connsiteY90" fmla="*/ 19136145 h 23703714"/>
              <a:gd name="connsiteX91" fmla="*/ 7703959 w 17974815"/>
              <a:gd name="connsiteY91" fmla="*/ 19388500 h 23703714"/>
              <a:gd name="connsiteX92" fmla="*/ 7450552 w 17974815"/>
              <a:gd name="connsiteY92" fmla="*/ 19321999 h 23703714"/>
              <a:gd name="connsiteX93" fmla="*/ 7145168 w 17974815"/>
              <a:gd name="connsiteY93" fmla="*/ 19490879 h 23703714"/>
              <a:gd name="connsiteX94" fmla="*/ 6783960 w 17974815"/>
              <a:gd name="connsiteY94" fmla="*/ 20054744 h 23703714"/>
              <a:gd name="connsiteX95" fmla="*/ 6508852 w 17974815"/>
              <a:gd name="connsiteY95" fmla="*/ 20140146 h 23703714"/>
              <a:gd name="connsiteX96" fmla="*/ 6621031 w 17974815"/>
              <a:gd name="connsiteY96" fmla="*/ 20041444 h 23703714"/>
              <a:gd name="connsiteX97" fmla="*/ 6792884 w 17974815"/>
              <a:gd name="connsiteY97" fmla="*/ 19727310 h 23703714"/>
              <a:gd name="connsiteX98" fmla="*/ 6680882 w 17974815"/>
              <a:gd name="connsiteY98" fmla="*/ 19715585 h 23703714"/>
              <a:gd name="connsiteX99" fmla="*/ 6525827 w 17974815"/>
              <a:gd name="connsiteY99" fmla="*/ 19950967 h 23703714"/>
              <a:gd name="connsiteX100" fmla="*/ 6192094 w 17974815"/>
              <a:gd name="connsiteY100" fmla="*/ 20054745 h 23703714"/>
              <a:gd name="connsiteX101" fmla="*/ 6153942 w 17974815"/>
              <a:gd name="connsiteY101" fmla="*/ 20155195 h 23703714"/>
              <a:gd name="connsiteX102" fmla="*/ 6129266 w 17974815"/>
              <a:gd name="connsiteY102" fmla="*/ 20345951 h 23703714"/>
              <a:gd name="connsiteX103" fmla="*/ 6009214 w 17974815"/>
              <a:gd name="connsiteY103" fmla="*/ 20400554 h 23703714"/>
              <a:gd name="connsiteX104" fmla="*/ 5896161 w 17974815"/>
              <a:gd name="connsiteY104" fmla="*/ 20337377 h 23703714"/>
              <a:gd name="connsiteX105" fmla="*/ 5989263 w 17974815"/>
              <a:gd name="connsiteY105" fmla="*/ 20204374 h 23703714"/>
              <a:gd name="connsiteX106" fmla="*/ 5971587 w 17974815"/>
              <a:gd name="connsiteY106" fmla="*/ 20148544 h 23703714"/>
              <a:gd name="connsiteX107" fmla="*/ 5826334 w 17974815"/>
              <a:gd name="connsiteY107" fmla="*/ 20181098 h 23703714"/>
              <a:gd name="connsiteX108" fmla="*/ 5684404 w 17974815"/>
              <a:gd name="connsiteY108" fmla="*/ 20035667 h 23703714"/>
              <a:gd name="connsiteX109" fmla="*/ 5633479 w 17974815"/>
              <a:gd name="connsiteY109" fmla="*/ 20074695 h 23703714"/>
              <a:gd name="connsiteX110" fmla="*/ 5614577 w 17974815"/>
              <a:gd name="connsiteY110" fmla="*/ 20180223 h 23703714"/>
              <a:gd name="connsiteX111" fmla="*/ 5155015 w 17974815"/>
              <a:gd name="connsiteY111" fmla="*/ 20108819 h 23703714"/>
              <a:gd name="connsiteX112" fmla="*/ 5028836 w 17974815"/>
              <a:gd name="connsiteY112" fmla="*/ 20336151 h 23703714"/>
              <a:gd name="connsiteX113" fmla="*/ 4938535 w 17974815"/>
              <a:gd name="connsiteY113" fmla="*/ 20317427 h 23703714"/>
              <a:gd name="connsiteX114" fmla="*/ 4801680 w 17974815"/>
              <a:gd name="connsiteY114" fmla="*/ 20251449 h 23703714"/>
              <a:gd name="connsiteX115" fmla="*/ 4305891 w 17974815"/>
              <a:gd name="connsiteY115" fmla="*/ 20294675 h 23703714"/>
              <a:gd name="connsiteX116" fmla="*/ 3930681 w 17974815"/>
              <a:gd name="connsiteY116" fmla="*/ 20316376 h 23703714"/>
              <a:gd name="connsiteX117" fmla="*/ 3581898 w 17974815"/>
              <a:gd name="connsiteY117" fmla="*/ 20078020 h 23703714"/>
              <a:gd name="connsiteX118" fmla="*/ 3264613 w 17974815"/>
              <a:gd name="connsiteY118" fmla="*/ 20038992 h 23703714"/>
              <a:gd name="connsiteX119" fmla="*/ 3525195 w 17974815"/>
              <a:gd name="connsiteY119" fmla="*/ 19911240 h 23703714"/>
              <a:gd name="connsiteX120" fmla="*/ 3232763 w 17974815"/>
              <a:gd name="connsiteY120" fmla="*/ 19785412 h 23703714"/>
              <a:gd name="connsiteX121" fmla="*/ 3092058 w 17974815"/>
              <a:gd name="connsiteY121" fmla="*/ 19707010 h 23703714"/>
              <a:gd name="connsiteX122" fmla="*/ 3324464 w 17974815"/>
              <a:gd name="connsiteY122" fmla="*/ 19644007 h 23703714"/>
              <a:gd name="connsiteX123" fmla="*/ 3548647 w 17974815"/>
              <a:gd name="connsiteY123" fmla="*/ 19815338 h 23703714"/>
              <a:gd name="connsiteX124" fmla="*/ 3739401 w 17974815"/>
              <a:gd name="connsiteY124" fmla="*/ 19793463 h 23703714"/>
              <a:gd name="connsiteX125" fmla="*/ 3900406 w 17974815"/>
              <a:gd name="connsiteY125" fmla="*/ 19690559 h 23703714"/>
              <a:gd name="connsiteX126" fmla="*/ 3523795 w 17974815"/>
              <a:gd name="connsiteY126" fmla="*/ 19581006 h 23703714"/>
              <a:gd name="connsiteX127" fmla="*/ 2743624 w 17974815"/>
              <a:gd name="connsiteY127" fmla="*/ 19559481 h 23703714"/>
              <a:gd name="connsiteX128" fmla="*/ 2355288 w 17974815"/>
              <a:gd name="connsiteY128" fmla="*/ 19794513 h 23703714"/>
              <a:gd name="connsiteX129" fmla="*/ 2116056 w 17974815"/>
              <a:gd name="connsiteY129" fmla="*/ 20213298 h 23703714"/>
              <a:gd name="connsiteX130" fmla="*/ 1835699 w 17974815"/>
              <a:gd name="connsiteY130" fmla="*/ 20007493 h 23703714"/>
              <a:gd name="connsiteX131" fmla="*/ 2000203 w 17974815"/>
              <a:gd name="connsiteY131" fmla="*/ 20390753 h 23703714"/>
              <a:gd name="connsiteX132" fmla="*/ 1440888 w 17974815"/>
              <a:gd name="connsiteY132" fmla="*/ 20960042 h 23703714"/>
              <a:gd name="connsiteX133" fmla="*/ 1245057 w 17974815"/>
              <a:gd name="connsiteY133" fmla="*/ 21218876 h 23703714"/>
              <a:gd name="connsiteX134" fmla="*/ 1304734 w 17974815"/>
              <a:gd name="connsiteY134" fmla="*/ 21416281 h 23703714"/>
              <a:gd name="connsiteX135" fmla="*/ 1228431 w 17974815"/>
              <a:gd name="connsiteY135" fmla="*/ 21577284 h 23703714"/>
              <a:gd name="connsiteX136" fmla="*/ 1251533 w 17974815"/>
              <a:gd name="connsiteY136" fmla="*/ 21952320 h 23703714"/>
              <a:gd name="connsiteX137" fmla="*/ 889973 w 17974815"/>
              <a:gd name="connsiteY137" fmla="*/ 22179827 h 23703714"/>
              <a:gd name="connsiteX138" fmla="*/ 572690 w 17974815"/>
              <a:gd name="connsiteY138" fmla="*/ 22272580 h 23703714"/>
              <a:gd name="connsiteX139" fmla="*/ 556065 w 17974815"/>
              <a:gd name="connsiteY139" fmla="*/ 21883545 h 23703714"/>
              <a:gd name="connsiteX140" fmla="*/ 479588 w 17974815"/>
              <a:gd name="connsiteY140" fmla="*/ 21823693 h 23703714"/>
              <a:gd name="connsiteX141" fmla="*/ 452986 w 17974815"/>
              <a:gd name="connsiteY141" fmla="*/ 22192778 h 23703714"/>
              <a:gd name="connsiteX142" fmla="*/ 284106 w 17974815"/>
              <a:gd name="connsiteY142" fmla="*/ 22469985 h 23703714"/>
              <a:gd name="connsiteX143" fmla="*/ 336608 w 17974815"/>
              <a:gd name="connsiteY143" fmla="*/ 22482062 h 23703714"/>
              <a:gd name="connsiteX144" fmla="*/ 509513 w 17974815"/>
              <a:gd name="connsiteY144" fmla="*/ 22349057 h 23703714"/>
              <a:gd name="connsiteX145" fmla="*/ 559389 w 17974815"/>
              <a:gd name="connsiteY145" fmla="*/ 22385634 h 23703714"/>
              <a:gd name="connsiteX146" fmla="*/ 399785 w 17974815"/>
              <a:gd name="connsiteY146" fmla="*/ 22548564 h 23703714"/>
              <a:gd name="connsiteX147" fmla="*/ 190305 w 17974815"/>
              <a:gd name="connsiteY147" fmla="*/ 22837847 h 23703714"/>
              <a:gd name="connsiteX148" fmla="*/ 113827 w 17974815"/>
              <a:gd name="connsiteY148" fmla="*/ 23602618 h 23703714"/>
              <a:gd name="connsiteX149" fmla="*/ 3749 w 17974815"/>
              <a:gd name="connsiteY149" fmla="*/ 23608041 h 23703714"/>
              <a:gd name="connsiteX150" fmla="*/ 23699 w 17974815"/>
              <a:gd name="connsiteY150" fmla="*/ 3314311 h 23703714"/>
              <a:gd name="connsiteX151" fmla="*/ 71826 w 17974815"/>
              <a:gd name="connsiteY151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23699 w 17974815"/>
              <a:gd name="connsiteY5" fmla="*/ 1966774 h 23703714"/>
              <a:gd name="connsiteX6" fmla="*/ 37606 w 17974815"/>
              <a:gd name="connsiteY6" fmla="*/ 1236828 h 23703714"/>
              <a:gd name="connsiteX7" fmla="*/ 40442 w 17974815"/>
              <a:gd name="connsiteY7" fmla="*/ 21883 h 23703714"/>
              <a:gd name="connsiteX8" fmla="*/ 926388 w 17974815"/>
              <a:gd name="connsiteY8" fmla="*/ 13802 h 23703714"/>
              <a:gd name="connsiteX9" fmla="*/ 2290942 w 17974815"/>
              <a:gd name="connsiteY9" fmla="*/ 26167 h 23703714"/>
              <a:gd name="connsiteX10" fmla="*/ 2424891 w 17974815"/>
              <a:gd name="connsiteY10" fmla="*/ 37330 h 23703714"/>
              <a:gd name="connsiteX11" fmla="*/ 2563963 w 17974815"/>
              <a:gd name="connsiteY11" fmla="*/ 521887 h 23703714"/>
              <a:gd name="connsiteX12" fmla="*/ 2783917 w 17974815"/>
              <a:gd name="connsiteY12" fmla="*/ 421425 h 23703714"/>
              <a:gd name="connsiteX13" fmla="*/ 2874497 w 17974815"/>
              <a:gd name="connsiteY13" fmla="*/ 247035 h 23703714"/>
              <a:gd name="connsiteX14" fmla="*/ 3015948 w 17974815"/>
              <a:gd name="connsiteY14" fmla="*/ 200740 h 23703714"/>
              <a:gd name="connsiteX15" fmla="*/ 3210650 w 17974815"/>
              <a:gd name="connsiteY15" fmla="*/ 214647 h 23703714"/>
              <a:gd name="connsiteX16" fmla="*/ 3294093 w 17974815"/>
              <a:gd name="connsiteY16" fmla="*/ 357196 h 23703714"/>
              <a:gd name="connsiteX17" fmla="*/ 3412304 w 17974815"/>
              <a:gd name="connsiteY17" fmla="*/ 305044 h 23703714"/>
              <a:gd name="connsiteX18" fmla="*/ 3631343 w 17974815"/>
              <a:gd name="connsiteY18" fmla="*/ 165972 h 23703714"/>
              <a:gd name="connsiteX19" fmla="*/ 3725217 w 17974815"/>
              <a:gd name="connsiteY19" fmla="*/ 54714 h 23703714"/>
              <a:gd name="connsiteX20" fmla="*/ 3870877 w 17974815"/>
              <a:gd name="connsiteY20" fmla="*/ 0 h 23703714"/>
              <a:gd name="connsiteX21" fmla="*/ 17974815 w 17974815"/>
              <a:gd name="connsiteY21" fmla="*/ 41721 h 23703714"/>
              <a:gd name="connsiteX22" fmla="*/ 17951688 w 17974815"/>
              <a:gd name="connsiteY22" fmla="*/ 23612990 h 23703714"/>
              <a:gd name="connsiteX23" fmla="*/ 12214659 w 17974815"/>
              <a:gd name="connsiteY23" fmla="*/ 23672994 h 23703714"/>
              <a:gd name="connsiteX24" fmla="*/ 11511566 w 17974815"/>
              <a:gd name="connsiteY24" fmla="*/ 23664268 h 23703714"/>
              <a:gd name="connsiteX25" fmla="*/ 11092752 w 17974815"/>
              <a:gd name="connsiteY25" fmla="*/ 23238606 h 23703714"/>
              <a:gd name="connsiteX26" fmla="*/ 10611489 w 17974815"/>
              <a:gd name="connsiteY26" fmla="*/ 22853595 h 23703714"/>
              <a:gd name="connsiteX27" fmla="*/ 10178352 w 17974815"/>
              <a:gd name="connsiteY27" fmla="*/ 22564837 h 23703714"/>
              <a:gd name="connsiteX28" fmla="*/ 9793341 w 17974815"/>
              <a:gd name="connsiteY28" fmla="*/ 22516711 h 23703714"/>
              <a:gd name="connsiteX29" fmla="*/ 9600836 w 17974815"/>
              <a:gd name="connsiteY29" fmla="*/ 22276079 h 23703714"/>
              <a:gd name="connsiteX30" fmla="*/ 9436682 w 17974815"/>
              <a:gd name="connsiteY30" fmla="*/ 22078674 h 23703714"/>
              <a:gd name="connsiteX31" fmla="*/ 9194651 w 17974815"/>
              <a:gd name="connsiteY31" fmla="*/ 22096350 h 23703714"/>
              <a:gd name="connsiteX32" fmla="*/ 8948418 w 17974815"/>
              <a:gd name="connsiteY32" fmla="*/ 21975596 h 23703714"/>
              <a:gd name="connsiteX33" fmla="*/ 8895567 w 17974815"/>
              <a:gd name="connsiteY33" fmla="*/ 21691914 h 23703714"/>
              <a:gd name="connsiteX34" fmla="*/ 8626060 w 17974815"/>
              <a:gd name="connsiteY34" fmla="*/ 21557686 h 23703714"/>
              <a:gd name="connsiteX35" fmla="*/ 8745764 w 17974815"/>
              <a:gd name="connsiteY35" fmla="*/ 21494509 h 23703714"/>
              <a:gd name="connsiteX36" fmla="*/ 8709188 w 17974815"/>
              <a:gd name="connsiteY36" fmla="*/ 21441308 h 23703714"/>
              <a:gd name="connsiteX37" fmla="*/ 8546258 w 17974815"/>
              <a:gd name="connsiteY37" fmla="*/ 21437982 h 23703714"/>
              <a:gd name="connsiteX38" fmla="*/ 8477306 w 17974815"/>
              <a:gd name="connsiteY38" fmla="*/ 21529334 h 23703714"/>
              <a:gd name="connsiteX39" fmla="*/ 8080570 w 17974815"/>
              <a:gd name="connsiteY39" fmla="*/ 21529334 h 23703714"/>
              <a:gd name="connsiteX40" fmla="*/ 8064120 w 17974815"/>
              <a:gd name="connsiteY40" fmla="*/ 21467908 h 23703714"/>
              <a:gd name="connsiteX41" fmla="*/ 8228624 w 17974815"/>
              <a:gd name="connsiteY41" fmla="*/ 21308479 h 23703714"/>
              <a:gd name="connsiteX42" fmla="*/ 8480455 w 17974815"/>
              <a:gd name="connsiteY42" fmla="*/ 21313552 h 23703714"/>
              <a:gd name="connsiteX43" fmla="*/ 8513007 w 17974815"/>
              <a:gd name="connsiteY43" fmla="*/ 21211876 h 23703714"/>
              <a:gd name="connsiteX44" fmla="*/ 8299851 w 17974815"/>
              <a:gd name="connsiteY44" fmla="*/ 21174249 h 23703714"/>
              <a:gd name="connsiteX45" fmla="*/ 8340103 w 17974815"/>
              <a:gd name="connsiteY45" fmla="*/ 21068897 h 23703714"/>
              <a:gd name="connsiteX46" fmla="*/ 8542057 w 17974815"/>
              <a:gd name="connsiteY46" fmla="*/ 21068022 h 23703714"/>
              <a:gd name="connsiteX47" fmla="*/ 8689237 w 17974815"/>
              <a:gd name="connsiteY47" fmla="*/ 21122099 h 23703714"/>
              <a:gd name="connsiteX48" fmla="*/ 8848841 w 17974815"/>
              <a:gd name="connsiteY48" fmla="*/ 21248452 h 23703714"/>
              <a:gd name="connsiteX49" fmla="*/ 9059896 w 17974815"/>
              <a:gd name="connsiteY49" fmla="*/ 21003092 h 23703714"/>
              <a:gd name="connsiteX50" fmla="*/ 9059546 w 17974815"/>
              <a:gd name="connsiteY50" fmla="*/ 20688611 h 23703714"/>
              <a:gd name="connsiteX51" fmla="*/ 9340955 w 17974815"/>
              <a:gd name="connsiteY51" fmla="*/ 20357328 h 23703714"/>
              <a:gd name="connsiteX52" fmla="*/ 9347605 w 17974815"/>
              <a:gd name="connsiteY52" fmla="*/ 20141197 h 23703714"/>
              <a:gd name="connsiteX53" fmla="*/ 9395031 w 17974815"/>
              <a:gd name="connsiteY53" fmla="*/ 20066994 h 23703714"/>
              <a:gd name="connsiteX54" fmla="*/ 9480609 w 17974815"/>
              <a:gd name="connsiteY54" fmla="*/ 20171123 h 23703714"/>
              <a:gd name="connsiteX55" fmla="*/ 9500559 w 17974815"/>
              <a:gd name="connsiteY55" fmla="*/ 20417180 h 23703714"/>
              <a:gd name="connsiteX56" fmla="*/ 9564085 w 17974815"/>
              <a:gd name="connsiteY56" fmla="*/ 20507132 h 23703714"/>
              <a:gd name="connsiteX57" fmla="*/ 9616938 w 17974815"/>
              <a:gd name="connsiteY57" fmla="*/ 20403879 h 23703714"/>
              <a:gd name="connsiteX58" fmla="*/ 9636888 w 17974815"/>
              <a:gd name="connsiteY58" fmla="*/ 20184423 h 23703714"/>
              <a:gd name="connsiteX59" fmla="*/ 9549385 w 17974815"/>
              <a:gd name="connsiteY59" fmla="*/ 19896364 h 23703714"/>
              <a:gd name="connsiteX60" fmla="*/ 9636888 w 17974815"/>
              <a:gd name="connsiteY60" fmla="*/ 19908441 h 23703714"/>
              <a:gd name="connsiteX61" fmla="*/ 9897819 w 17974815"/>
              <a:gd name="connsiteY61" fmla="*/ 20032342 h 23703714"/>
              <a:gd name="connsiteX62" fmla="*/ 9829743 w 17974815"/>
              <a:gd name="connsiteY62" fmla="*/ 19871865 h 23703714"/>
              <a:gd name="connsiteX63" fmla="*/ 9720015 w 17974815"/>
              <a:gd name="connsiteY63" fmla="*/ 19782087 h 23703714"/>
              <a:gd name="connsiteX64" fmla="*/ 9629012 w 17974815"/>
              <a:gd name="connsiteY64" fmla="*/ 19848415 h 23703714"/>
              <a:gd name="connsiteX65" fmla="*/ 9497234 w 17974815"/>
              <a:gd name="connsiteY65" fmla="*/ 19715585 h 23703714"/>
              <a:gd name="connsiteX66" fmla="*/ 9270777 w 17974815"/>
              <a:gd name="connsiteY66" fmla="*/ 19626158 h 23703714"/>
              <a:gd name="connsiteX67" fmla="*/ 9141450 w 17974815"/>
              <a:gd name="connsiteY67" fmla="*/ 19469529 h 23703714"/>
              <a:gd name="connsiteX68" fmla="*/ 9008446 w 17974815"/>
              <a:gd name="connsiteY68" fmla="*/ 19339850 h 23703714"/>
              <a:gd name="connsiteX69" fmla="*/ 8986744 w 17974815"/>
              <a:gd name="connsiteY69" fmla="*/ 19235721 h 23703714"/>
              <a:gd name="connsiteX70" fmla="*/ 9121499 w 17974815"/>
              <a:gd name="connsiteY70" fmla="*/ 19210172 h 23703714"/>
              <a:gd name="connsiteX71" fmla="*/ 9344280 w 17974815"/>
              <a:gd name="connsiteY71" fmla="*/ 19296624 h 23703714"/>
              <a:gd name="connsiteX72" fmla="*/ 9370881 w 17974815"/>
              <a:gd name="connsiteY72" fmla="*/ 19200196 h 23703714"/>
              <a:gd name="connsiteX73" fmla="*/ 9521034 w 17974815"/>
              <a:gd name="connsiteY73" fmla="*/ 19111292 h 23703714"/>
              <a:gd name="connsiteX74" fmla="*/ 9755015 w 17974815"/>
              <a:gd name="connsiteY74" fmla="*/ 19267395 h 23703714"/>
              <a:gd name="connsiteX75" fmla="*/ 9833068 w 17974815"/>
              <a:gd name="connsiteY75" fmla="*/ 19166945 h 23703714"/>
              <a:gd name="connsiteX76" fmla="*/ 9700065 w 17974815"/>
              <a:gd name="connsiteY76" fmla="*/ 19120395 h 23703714"/>
              <a:gd name="connsiteX77" fmla="*/ 9730340 w 17974815"/>
              <a:gd name="connsiteY77" fmla="*/ 18918788 h 23703714"/>
              <a:gd name="connsiteX78" fmla="*/ 10387483 w 17974815"/>
              <a:gd name="connsiteY78" fmla="*/ 18636505 h 23703714"/>
              <a:gd name="connsiteX79" fmla="*/ 10606589 w 17974815"/>
              <a:gd name="connsiteY79" fmla="*/ 18351423 h 23703714"/>
              <a:gd name="connsiteX80" fmla="*/ 10187102 w 17974815"/>
              <a:gd name="connsiteY80" fmla="*/ 18380998 h 23703714"/>
              <a:gd name="connsiteX81" fmla="*/ 9816443 w 17974815"/>
              <a:gd name="connsiteY81" fmla="*/ 18571754 h 23703714"/>
              <a:gd name="connsiteX82" fmla="*/ 9192551 w 17974815"/>
              <a:gd name="connsiteY82" fmla="*/ 18640005 h 23703714"/>
              <a:gd name="connsiteX83" fmla="*/ 9074948 w 17974815"/>
              <a:gd name="connsiteY83" fmla="*/ 18711408 h 23703714"/>
              <a:gd name="connsiteX84" fmla="*/ 8868792 w 17974815"/>
              <a:gd name="connsiteY84" fmla="*/ 18654881 h 23703714"/>
              <a:gd name="connsiteX85" fmla="*/ 8688011 w 17974815"/>
              <a:gd name="connsiteY85" fmla="*/ 18822536 h 23703714"/>
              <a:gd name="connsiteX86" fmla="*/ 8540307 w 17974815"/>
              <a:gd name="connsiteY86" fmla="*/ 18986864 h 23703714"/>
              <a:gd name="connsiteX87" fmla="*/ 8406078 w 17974815"/>
              <a:gd name="connsiteY87" fmla="*/ 18923688 h 23703714"/>
              <a:gd name="connsiteX88" fmla="*/ 8269925 w 17974815"/>
              <a:gd name="connsiteY88" fmla="*/ 19117942 h 23703714"/>
              <a:gd name="connsiteX89" fmla="*/ 8072519 w 17974815"/>
              <a:gd name="connsiteY89" fmla="*/ 19136145 h 23703714"/>
              <a:gd name="connsiteX90" fmla="*/ 7703959 w 17974815"/>
              <a:gd name="connsiteY90" fmla="*/ 19388500 h 23703714"/>
              <a:gd name="connsiteX91" fmla="*/ 7450552 w 17974815"/>
              <a:gd name="connsiteY91" fmla="*/ 19321999 h 23703714"/>
              <a:gd name="connsiteX92" fmla="*/ 7145168 w 17974815"/>
              <a:gd name="connsiteY92" fmla="*/ 19490879 h 23703714"/>
              <a:gd name="connsiteX93" fmla="*/ 6783960 w 17974815"/>
              <a:gd name="connsiteY93" fmla="*/ 20054744 h 23703714"/>
              <a:gd name="connsiteX94" fmla="*/ 6508852 w 17974815"/>
              <a:gd name="connsiteY94" fmla="*/ 20140146 h 23703714"/>
              <a:gd name="connsiteX95" fmla="*/ 6621031 w 17974815"/>
              <a:gd name="connsiteY95" fmla="*/ 20041444 h 23703714"/>
              <a:gd name="connsiteX96" fmla="*/ 6792884 w 17974815"/>
              <a:gd name="connsiteY96" fmla="*/ 19727310 h 23703714"/>
              <a:gd name="connsiteX97" fmla="*/ 6680882 w 17974815"/>
              <a:gd name="connsiteY97" fmla="*/ 19715585 h 23703714"/>
              <a:gd name="connsiteX98" fmla="*/ 6525827 w 17974815"/>
              <a:gd name="connsiteY98" fmla="*/ 19950967 h 23703714"/>
              <a:gd name="connsiteX99" fmla="*/ 6192094 w 17974815"/>
              <a:gd name="connsiteY99" fmla="*/ 20054745 h 23703714"/>
              <a:gd name="connsiteX100" fmla="*/ 6153942 w 17974815"/>
              <a:gd name="connsiteY100" fmla="*/ 20155195 h 23703714"/>
              <a:gd name="connsiteX101" fmla="*/ 6129266 w 17974815"/>
              <a:gd name="connsiteY101" fmla="*/ 20345951 h 23703714"/>
              <a:gd name="connsiteX102" fmla="*/ 6009214 w 17974815"/>
              <a:gd name="connsiteY102" fmla="*/ 20400554 h 23703714"/>
              <a:gd name="connsiteX103" fmla="*/ 5896161 w 17974815"/>
              <a:gd name="connsiteY103" fmla="*/ 20337377 h 23703714"/>
              <a:gd name="connsiteX104" fmla="*/ 5989263 w 17974815"/>
              <a:gd name="connsiteY104" fmla="*/ 20204374 h 23703714"/>
              <a:gd name="connsiteX105" fmla="*/ 5971587 w 17974815"/>
              <a:gd name="connsiteY105" fmla="*/ 20148544 h 23703714"/>
              <a:gd name="connsiteX106" fmla="*/ 5826334 w 17974815"/>
              <a:gd name="connsiteY106" fmla="*/ 20181098 h 23703714"/>
              <a:gd name="connsiteX107" fmla="*/ 5684404 w 17974815"/>
              <a:gd name="connsiteY107" fmla="*/ 20035667 h 23703714"/>
              <a:gd name="connsiteX108" fmla="*/ 5633479 w 17974815"/>
              <a:gd name="connsiteY108" fmla="*/ 20074695 h 23703714"/>
              <a:gd name="connsiteX109" fmla="*/ 5614577 w 17974815"/>
              <a:gd name="connsiteY109" fmla="*/ 20180223 h 23703714"/>
              <a:gd name="connsiteX110" fmla="*/ 5155015 w 17974815"/>
              <a:gd name="connsiteY110" fmla="*/ 20108819 h 23703714"/>
              <a:gd name="connsiteX111" fmla="*/ 5028836 w 17974815"/>
              <a:gd name="connsiteY111" fmla="*/ 20336151 h 23703714"/>
              <a:gd name="connsiteX112" fmla="*/ 4938535 w 17974815"/>
              <a:gd name="connsiteY112" fmla="*/ 20317427 h 23703714"/>
              <a:gd name="connsiteX113" fmla="*/ 4801680 w 17974815"/>
              <a:gd name="connsiteY113" fmla="*/ 20251449 h 23703714"/>
              <a:gd name="connsiteX114" fmla="*/ 4305891 w 17974815"/>
              <a:gd name="connsiteY114" fmla="*/ 20294675 h 23703714"/>
              <a:gd name="connsiteX115" fmla="*/ 3930681 w 17974815"/>
              <a:gd name="connsiteY115" fmla="*/ 20316376 h 23703714"/>
              <a:gd name="connsiteX116" fmla="*/ 3581898 w 17974815"/>
              <a:gd name="connsiteY116" fmla="*/ 20078020 h 23703714"/>
              <a:gd name="connsiteX117" fmla="*/ 3264613 w 17974815"/>
              <a:gd name="connsiteY117" fmla="*/ 20038992 h 23703714"/>
              <a:gd name="connsiteX118" fmla="*/ 3525195 w 17974815"/>
              <a:gd name="connsiteY118" fmla="*/ 19911240 h 23703714"/>
              <a:gd name="connsiteX119" fmla="*/ 3232763 w 17974815"/>
              <a:gd name="connsiteY119" fmla="*/ 19785412 h 23703714"/>
              <a:gd name="connsiteX120" fmla="*/ 3092058 w 17974815"/>
              <a:gd name="connsiteY120" fmla="*/ 19707010 h 23703714"/>
              <a:gd name="connsiteX121" fmla="*/ 3324464 w 17974815"/>
              <a:gd name="connsiteY121" fmla="*/ 19644007 h 23703714"/>
              <a:gd name="connsiteX122" fmla="*/ 3548647 w 17974815"/>
              <a:gd name="connsiteY122" fmla="*/ 19815338 h 23703714"/>
              <a:gd name="connsiteX123" fmla="*/ 3739401 w 17974815"/>
              <a:gd name="connsiteY123" fmla="*/ 19793463 h 23703714"/>
              <a:gd name="connsiteX124" fmla="*/ 3900406 w 17974815"/>
              <a:gd name="connsiteY124" fmla="*/ 19690559 h 23703714"/>
              <a:gd name="connsiteX125" fmla="*/ 3523795 w 17974815"/>
              <a:gd name="connsiteY125" fmla="*/ 19581006 h 23703714"/>
              <a:gd name="connsiteX126" fmla="*/ 2743624 w 17974815"/>
              <a:gd name="connsiteY126" fmla="*/ 19559481 h 23703714"/>
              <a:gd name="connsiteX127" fmla="*/ 2355288 w 17974815"/>
              <a:gd name="connsiteY127" fmla="*/ 19794513 h 23703714"/>
              <a:gd name="connsiteX128" fmla="*/ 2116056 w 17974815"/>
              <a:gd name="connsiteY128" fmla="*/ 20213298 h 23703714"/>
              <a:gd name="connsiteX129" fmla="*/ 1835699 w 17974815"/>
              <a:gd name="connsiteY129" fmla="*/ 20007493 h 23703714"/>
              <a:gd name="connsiteX130" fmla="*/ 2000203 w 17974815"/>
              <a:gd name="connsiteY130" fmla="*/ 20390753 h 23703714"/>
              <a:gd name="connsiteX131" fmla="*/ 1440888 w 17974815"/>
              <a:gd name="connsiteY131" fmla="*/ 20960042 h 23703714"/>
              <a:gd name="connsiteX132" fmla="*/ 1245057 w 17974815"/>
              <a:gd name="connsiteY132" fmla="*/ 21218876 h 23703714"/>
              <a:gd name="connsiteX133" fmla="*/ 1304734 w 17974815"/>
              <a:gd name="connsiteY133" fmla="*/ 21416281 h 23703714"/>
              <a:gd name="connsiteX134" fmla="*/ 1228431 w 17974815"/>
              <a:gd name="connsiteY134" fmla="*/ 21577284 h 23703714"/>
              <a:gd name="connsiteX135" fmla="*/ 1251533 w 17974815"/>
              <a:gd name="connsiteY135" fmla="*/ 21952320 h 23703714"/>
              <a:gd name="connsiteX136" fmla="*/ 889973 w 17974815"/>
              <a:gd name="connsiteY136" fmla="*/ 22179827 h 23703714"/>
              <a:gd name="connsiteX137" fmla="*/ 572690 w 17974815"/>
              <a:gd name="connsiteY137" fmla="*/ 22272580 h 23703714"/>
              <a:gd name="connsiteX138" fmla="*/ 556065 w 17974815"/>
              <a:gd name="connsiteY138" fmla="*/ 21883545 h 23703714"/>
              <a:gd name="connsiteX139" fmla="*/ 479588 w 17974815"/>
              <a:gd name="connsiteY139" fmla="*/ 21823693 h 23703714"/>
              <a:gd name="connsiteX140" fmla="*/ 452986 w 17974815"/>
              <a:gd name="connsiteY140" fmla="*/ 22192778 h 23703714"/>
              <a:gd name="connsiteX141" fmla="*/ 284106 w 17974815"/>
              <a:gd name="connsiteY141" fmla="*/ 22469985 h 23703714"/>
              <a:gd name="connsiteX142" fmla="*/ 336608 w 17974815"/>
              <a:gd name="connsiteY142" fmla="*/ 22482062 h 23703714"/>
              <a:gd name="connsiteX143" fmla="*/ 509513 w 17974815"/>
              <a:gd name="connsiteY143" fmla="*/ 22349057 h 23703714"/>
              <a:gd name="connsiteX144" fmla="*/ 559389 w 17974815"/>
              <a:gd name="connsiteY144" fmla="*/ 22385634 h 23703714"/>
              <a:gd name="connsiteX145" fmla="*/ 399785 w 17974815"/>
              <a:gd name="connsiteY145" fmla="*/ 22548564 h 23703714"/>
              <a:gd name="connsiteX146" fmla="*/ 190305 w 17974815"/>
              <a:gd name="connsiteY146" fmla="*/ 22837847 h 23703714"/>
              <a:gd name="connsiteX147" fmla="*/ 113827 w 17974815"/>
              <a:gd name="connsiteY147" fmla="*/ 23602618 h 23703714"/>
              <a:gd name="connsiteX148" fmla="*/ 3749 w 17974815"/>
              <a:gd name="connsiteY148" fmla="*/ 23608041 h 23703714"/>
              <a:gd name="connsiteX149" fmla="*/ 23699 w 17974815"/>
              <a:gd name="connsiteY149" fmla="*/ 3314311 h 23703714"/>
              <a:gd name="connsiteX150" fmla="*/ 71826 w 17974815"/>
              <a:gd name="connsiteY150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23699 w 17974815"/>
              <a:gd name="connsiteY4" fmla="*/ 1966774 h 23703714"/>
              <a:gd name="connsiteX5" fmla="*/ 37606 w 17974815"/>
              <a:gd name="connsiteY5" fmla="*/ 1236828 h 23703714"/>
              <a:gd name="connsiteX6" fmla="*/ 40442 w 17974815"/>
              <a:gd name="connsiteY6" fmla="*/ 21883 h 23703714"/>
              <a:gd name="connsiteX7" fmla="*/ 926388 w 17974815"/>
              <a:gd name="connsiteY7" fmla="*/ 13802 h 23703714"/>
              <a:gd name="connsiteX8" fmla="*/ 2290942 w 17974815"/>
              <a:gd name="connsiteY8" fmla="*/ 26167 h 23703714"/>
              <a:gd name="connsiteX9" fmla="*/ 2424891 w 17974815"/>
              <a:gd name="connsiteY9" fmla="*/ 37330 h 23703714"/>
              <a:gd name="connsiteX10" fmla="*/ 2563963 w 17974815"/>
              <a:gd name="connsiteY10" fmla="*/ 521887 h 23703714"/>
              <a:gd name="connsiteX11" fmla="*/ 2783917 w 17974815"/>
              <a:gd name="connsiteY11" fmla="*/ 421425 h 23703714"/>
              <a:gd name="connsiteX12" fmla="*/ 2874497 w 17974815"/>
              <a:gd name="connsiteY12" fmla="*/ 247035 h 23703714"/>
              <a:gd name="connsiteX13" fmla="*/ 3015948 w 17974815"/>
              <a:gd name="connsiteY13" fmla="*/ 200740 h 23703714"/>
              <a:gd name="connsiteX14" fmla="*/ 3210650 w 17974815"/>
              <a:gd name="connsiteY14" fmla="*/ 214647 h 23703714"/>
              <a:gd name="connsiteX15" fmla="*/ 3294093 w 17974815"/>
              <a:gd name="connsiteY15" fmla="*/ 357196 h 23703714"/>
              <a:gd name="connsiteX16" fmla="*/ 3412304 w 17974815"/>
              <a:gd name="connsiteY16" fmla="*/ 305044 h 23703714"/>
              <a:gd name="connsiteX17" fmla="*/ 3631343 w 17974815"/>
              <a:gd name="connsiteY17" fmla="*/ 165972 h 23703714"/>
              <a:gd name="connsiteX18" fmla="*/ 3725217 w 17974815"/>
              <a:gd name="connsiteY18" fmla="*/ 54714 h 23703714"/>
              <a:gd name="connsiteX19" fmla="*/ 3870877 w 17974815"/>
              <a:gd name="connsiteY19" fmla="*/ 0 h 23703714"/>
              <a:gd name="connsiteX20" fmla="*/ 17974815 w 17974815"/>
              <a:gd name="connsiteY20" fmla="*/ 41721 h 23703714"/>
              <a:gd name="connsiteX21" fmla="*/ 17951688 w 17974815"/>
              <a:gd name="connsiteY21" fmla="*/ 23612990 h 23703714"/>
              <a:gd name="connsiteX22" fmla="*/ 12214659 w 17974815"/>
              <a:gd name="connsiteY22" fmla="*/ 23672994 h 23703714"/>
              <a:gd name="connsiteX23" fmla="*/ 11511566 w 17974815"/>
              <a:gd name="connsiteY23" fmla="*/ 23664268 h 23703714"/>
              <a:gd name="connsiteX24" fmla="*/ 11092752 w 17974815"/>
              <a:gd name="connsiteY24" fmla="*/ 23238606 h 23703714"/>
              <a:gd name="connsiteX25" fmla="*/ 10611489 w 17974815"/>
              <a:gd name="connsiteY25" fmla="*/ 22853595 h 23703714"/>
              <a:gd name="connsiteX26" fmla="*/ 10178352 w 17974815"/>
              <a:gd name="connsiteY26" fmla="*/ 22564837 h 23703714"/>
              <a:gd name="connsiteX27" fmla="*/ 9793341 w 17974815"/>
              <a:gd name="connsiteY27" fmla="*/ 22516711 h 23703714"/>
              <a:gd name="connsiteX28" fmla="*/ 9600836 w 17974815"/>
              <a:gd name="connsiteY28" fmla="*/ 22276079 h 23703714"/>
              <a:gd name="connsiteX29" fmla="*/ 9436682 w 17974815"/>
              <a:gd name="connsiteY29" fmla="*/ 22078674 h 23703714"/>
              <a:gd name="connsiteX30" fmla="*/ 9194651 w 17974815"/>
              <a:gd name="connsiteY30" fmla="*/ 22096350 h 23703714"/>
              <a:gd name="connsiteX31" fmla="*/ 8948418 w 17974815"/>
              <a:gd name="connsiteY31" fmla="*/ 21975596 h 23703714"/>
              <a:gd name="connsiteX32" fmla="*/ 8895567 w 17974815"/>
              <a:gd name="connsiteY32" fmla="*/ 21691914 h 23703714"/>
              <a:gd name="connsiteX33" fmla="*/ 8626060 w 17974815"/>
              <a:gd name="connsiteY33" fmla="*/ 21557686 h 23703714"/>
              <a:gd name="connsiteX34" fmla="*/ 8745764 w 17974815"/>
              <a:gd name="connsiteY34" fmla="*/ 21494509 h 23703714"/>
              <a:gd name="connsiteX35" fmla="*/ 8709188 w 17974815"/>
              <a:gd name="connsiteY35" fmla="*/ 21441308 h 23703714"/>
              <a:gd name="connsiteX36" fmla="*/ 8546258 w 17974815"/>
              <a:gd name="connsiteY36" fmla="*/ 21437982 h 23703714"/>
              <a:gd name="connsiteX37" fmla="*/ 8477306 w 17974815"/>
              <a:gd name="connsiteY37" fmla="*/ 21529334 h 23703714"/>
              <a:gd name="connsiteX38" fmla="*/ 8080570 w 17974815"/>
              <a:gd name="connsiteY38" fmla="*/ 21529334 h 23703714"/>
              <a:gd name="connsiteX39" fmla="*/ 8064120 w 17974815"/>
              <a:gd name="connsiteY39" fmla="*/ 21467908 h 23703714"/>
              <a:gd name="connsiteX40" fmla="*/ 8228624 w 17974815"/>
              <a:gd name="connsiteY40" fmla="*/ 21308479 h 23703714"/>
              <a:gd name="connsiteX41" fmla="*/ 8480455 w 17974815"/>
              <a:gd name="connsiteY41" fmla="*/ 21313552 h 23703714"/>
              <a:gd name="connsiteX42" fmla="*/ 8513007 w 17974815"/>
              <a:gd name="connsiteY42" fmla="*/ 21211876 h 23703714"/>
              <a:gd name="connsiteX43" fmla="*/ 8299851 w 17974815"/>
              <a:gd name="connsiteY43" fmla="*/ 21174249 h 23703714"/>
              <a:gd name="connsiteX44" fmla="*/ 8340103 w 17974815"/>
              <a:gd name="connsiteY44" fmla="*/ 21068897 h 23703714"/>
              <a:gd name="connsiteX45" fmla="*/ 8542057 w 17974815"/>
              <a:gd name="connsiteY45" fmla="*/ 21068022 h 23703714"/>
              <a:gd name="connsiteX46" fmla="*/ 8689237 w 17974815"/>
              <a:gd name="connsiteY46" fmla="*/ 21122099 h 23703714"/>
              <a:gd name="connsiteX47" fmla="*/ 8848841 w 17974815"/>
              <a:gd name="connsiteY47" fmla="*/ 21248452 h 23703714"/>
              <a:gd name="connsiteX48" fmla="*/ 9059896 w 17974815"/>
              <a:gd name="connsiteY48" fmla="*/ 21003092 h 23703714"/>
              <a:gd name="connsiteX49" fmla="*/ 9059546 w 17974815"/>
              <a:gd name="connsiteY49" fmla="*/ 20688611 h 23703714"/>
              <a:gd name="connsiteX50" fmla="*/ 9340955 w 17974815"/>
              <a:gd name="connsiteY50" fmla="*/ 20357328 h 23703714"/>
              <a:gd name="connsiteX51" fmla="*/ 9347605 w 17974815"/>
              <a:gd name="connsiteY51" fmla="*/ 20141197 h 23703714"/>
              <a:gd name="connsiteX52" fmla="*/ 9395031 w 17974815"/>
              <a:gd name="connsiteY52" fmla="*/ 20066994 h 23703714"/>
              <a:gd name="connsiteX53" fmla="*/ 9480609 w 17974815"/>
              <a:gd name="connsiteY53" fmla="*/ 20171123 h 23703714"/>
              <a:gd name="connsiteX54" fmla="*/ 9500559 w 17974815"/>
              <a:gd name="connsiteY54" fmla="*/ 20417180 h 23703714"/>
              <a:gd name="connsiteX55" fmla="*/ 9564085 w 17974815"/>
              <a:gd name="connsiteY55" fmla="*/ 20507132 h 23703714"/>
              <a:gd name="connsiteX56" fmla="*/ 9616938 w 17974815"/>
              <a:gd name="connsiteY56" fmla="*/ 20403879 h 23703714"/>
              <a:gd name="connsiteX57" fmla="*/ 9636888 w 17974815"/>
              <a:gd name="connsiteY57" fmla="*/ 20184423 h 23703714"/>
              <a:gd name="connsiteX58" fmla="*/ 9549385 w 17974815"/>
              <a:gd name="connsiteY58" fmla="*/ 19896364 h 23703714"/>
              <a:gd name="connsiteX59" fmla="*/ 9636888 w 17974815"/>
              <a:gd name="connsiteY59" fmla="*/ 19908441 h 23703714"/>
              <a:gd name="connsiteX60" fmla="*/ 9897819 w 17974815"/>
              <a:gd name="connsiteY60" fmla="*/ 20032342 h 23703714"/>
              <a:gd name="connsiteX61" fmla="*/ 9829743 w 17974815"/>
              <a:gd name="connsiteY61" fmla="*/ 19871865 h 23703714"/>
              <a:gd name="connsiteX62" fmla="*/ 9720015 w 17974815"/>
              <a:gd name="connsiteY62" fmla="*/ 19782087 h 23703714"/>
              <a:gd name="connsiteX63" fmla="*/ 9629012 w 17974815"/>
              <a:gd name="connsiteY63" fmla="*/ 19848415 h 23703714"/>
              <a:gd name="connsiteX64" fmla="*/ 9497234 w 17974815"/>
              <a:gd name="connsiteY64" fmla="*/ 19715585 h 23703714"/>
              <a:gd name="connsiteX65" fmla="*/ 9270777 w 17974815"/>
              <a:gd name="connsiteY65" fmla="*/ 19626158 h 23703714"/>
              <a:gd name="connsiteX66" fmla="*/ 9141450 w 17974815"/>
              <a:gd name="connsiteY66" fmla="*/ 19469529 h 23703714"/>
              <a:gd name="connsiteX67" fmla="*/ 9008446 w 17974815"/>
              <a:gd name="connsiteY67" fmla="*/ 19339850 h 23703714"/>
              <a:gd name="connsiteX68" fmla="*/ 8986744 w 17974815"/>
              <a:gd name="connsiteY68" fmla="*/ 19235721 h 23703714"/>
              <a:gd name="connsiteX69" fmla="*/ 9121499 w 17974815"/>
              <a:gd name="connsiteY69" fmla="*/ 19210172 h 23703714"/>
              <a:gd name="connsiteX70" fmla="*/ 9344280 w 17974815"/>
              <a:gd name="connsiteY70" fmla="*/ 19296624 h 23703714"/>
              <a:gd name="connsiteX71" fmla="*/ 9370881 w 17974815"/>
              <a:gd name="connsiteY71" fmla="*/ 19200196 h 23703714"/>
              <a:gd name="connsiteX72" fmla="*/ 9521034 w 17974815"/>
              <a:gd name="connsiteY72" fmla="*/ 19111292 h 23703714"/>
              <a:gd name="connsiteX73" fmla="*/ 9755015 w 17974815"/>
              <a:gd name="connsiteY73" fmla="*/ 19267395 h 23703714"/>
              <a:gd name="connsiteX74" fmla="*/ 9833068 w 17974815"/>
              <a:gd name="connsiteY74" fmla="*/ 19166945 h 23703714"/>
              <a:gd name="connsiteX75" fmla="*/ 9700065 w 17974815"/>
              <a:gd name="connsiteY75" fmla="*/ 19120395 h 23703714"/>
              <a:gd name="connsiteX76" fmla="*/ 9730340 w 17974815"/>
              <a:gd name="connsiteY76" fmla="*/ 18918788 h 23703714"/>
              <a:gd name="connsiteX77" fmla="*/ 10387483 w 17974815"/>
              <a:gd name="connsiteY77" fmla="*/ 18636505 h 23703714"/>
              <a:gd name="connsiteX78" fmla="*/ 10606589 w 17974815"/>
              <a:gd name="connsiteY78" fmla="*/ 18351423 h 23703714"/>
              <a:gd name="connsiteX79" fmla="*/ 10187102 w 17974815"/>
              <a:gd name="connsiteY79" fmla="*/ 18380998 h 23703714"/>
              <a:gd name="connsiteX80" fmla="*/ 9816443 w 17974815"/>
              <a:gd name="connsiteY80" fmla="*/ 18571754 h 23703714"/>
              <a:gd name="connsiteX81" fmla="*/ 9192551 w 17974815"/>
              <a:gd name="connsiteY81" fmla="*/ 18640005 h 23703714"/>
              <a:gd name="connsiteX82" fmla="*/ 9074948 w 17974815"/>
              <a:gd name="connsiteY82" fmla="*/ 18711408 h 23703714"/>
              <a:gd name="connsiteX83" fmla="*/ 8868792 w 17974815"/>
              <a:gd name="connsiteY83" fmla="*/ 18654881 h 23703714"/>
              <a:gd name="connsiteX84" fmla="*/ 8688011 w 17974815"/>
              <a:gd name="connsiteY84" fmla="*/ 18822536 h 23703714"/>
              <a:gd name="connsiteX85" fmla="*/ 8540307 w 17974815"/>
              <a:gd name="connsiteY85" fmla="*/ 18986864 h 23703714"/>
              <a:gd name="connsiteX86" fmla="*/ 8406078 w 17974815"/>
              <a:gd name="connsiteY86" fmla="*/ 18923688 h 23703714"/>
              <a:gd name="connsiteX87" fmla="*/ 8269925 w 17974815"/>
              <a:gd name="connsiteY87" fmla="*/ 19117942 h 23703714"/>
              <a:gd name="connsiteX88" fmla="*/ 8072519 w 17974815"/>
              <a:gd name="connsiteY88" fmla="*/ 19136145 h 23703714"/>
              <a:gd name="connsiteX89" fmla="*/ 7703959 w 17974815"/>
              <a:gd name="connsiteY89" fmla="*/ 19388500 h 23703714"/>
              <a:gd name="connsiteX90" fmla="*/ 7450552 w 17974815"/>
              <a:gd name="connsiteY90" fmla="*/ 19321999 h 23703714"/>
              <a:gd name="connsiteX91" fmla="*/ 7145168 w 17974815"/>
              <a:gd name="connsiteY91" fmla="*/ 19490879 h 23703714"/>
              <a:gd name="connsiteX92" fmla="*/ 6783960 w 17974815"/>
              <a:gd name="connsiteY92" fmla="*/ 20054744 h 23703714"/>
              <a:gd name="connsiteX93" fmla="*/ 6508852 w 17974815"/>
              <a:gd name="connsiteY93" fmla="*/ 20140146 h 23703714"/>
              <a:gd name="connsiteX94" fmla="*/ 6621031 w 17974815"/>
              <a:gd name="connsiteY94" fmla="*/ 20041444 h 23703714"/>
              <a:gd name="connsiteX95" fmla="*/ 6792884 w 17974815"/>
              <a:gd name="connsiteY95" fmla="*/ 19727310 h 23703714"/>
              <a:gd name="connsiteX96" fmla="*/ 6680882 w 17974815"/>
              <a:gd name="connsiteY96" fmla="*/ 19715585 h 23703714"/>
              <a:gd name="connsiteX97" fmla="*/ 6525827 w 17974815"/>
              <a:gd name="connsiteY97" fmla="*/ 19950967 h 23703714"/>
              <a:gd name="connsiteX98" fmla="*/ 6192094 w 17974815"/>
              <a:gd name="connsiteY98" fmla="*/ 20054745 h 23703714"/>
              <a:gd name="connsiteX99" fmla="*/ 6153942 w 17974815"/>
              <a:gd name="connsiteY99" fmla="*/ 20155195 h 23703714"/>
              <a:gd name="connsiteX100" fmla="*/ 6129266 w 17974815"/>
              <a:gd name="connsiteY100" fmla="*/ 20345951 h 23703714"/>
              <a:gd name="connsiteX101" fmla="*/ 6009214 w 17974815"/>
              <a:gd name="connsiteY101" fmla="*/ 20400554 h 23703714"/>
              <a:gd name="connsiteX102" fmla="*/ 5896161 w 17974815"/>
              <a:gd name="connsiteY102" fmla="*/ 20337377 h 23703714"/>
              <a:gd name="connsiteX103" fmla="*/ 5989263 w 17974815"/>
              <a:gd name="connsiteY103" fmla="*/ 20204374 h 23703714"/>
              <a:gd name="connsiteX104" fmla="*/ 5971587 w 17974815"/>
              <a:gd name="connsiteY104" fmla="*/ 20148544 h 23703714"/>
              <a:gd name="connsiteX105" fmla="*/ 5826334 w 17974815"/>
              <a:gd name="connsiteY105" fmla="*/ 20181098 h 23703714"/>
              <a:gd name="connsiteX106" fmla="*/ 5684404 w 17974815"/>
              <a:gd name="connsiteY106" fmla="*/ 20035667 h 23703714"/>
              <a:gd name="connsiteX107" fmla="*/ 5633479 w 17974815"/>
              <a:gd name="connsiteY107" fmla="*/ 20074695 h 23703714"/>
              <a:gd name="connsiteX108" fmla="*/ 5614577 w 17974815"/>
              <a:gd name="connsiteY108" fmla="*/ 20180223 h 23703714"/>
              <a:gd name="connsiteX109" fmla="*/ 5155015 w 17974815"/>
              <a:gd name="connsiteY109" fmla="*/ 20108819 h 23703714"/>
              <a:gd name="connsiteX110" fmla="*/ 5028836 w 17974815"/>
              <a:gd name="connsiteY110" fmla="*/ 20336151 h 23703714"/>
              <a:gd name="connsiteX111" fmla="*/ 4938535 w 17974815"/>
              <a:gd name="connsiteY111" fmla="*/ 20317427 h 23703714"/>
              <a:gd name="connsiteX112" fmla="*/ 4801680 w 17974815"/>
              <a:gd name="connsiteY112" fmla="*/ 20251449 h 23703714"/>
              <a:gd name="connsiteX113" fmla="*/ 4305891 w 17974815"/>
              <a:gd name="connsiteY113" fmla="*/ 20294675 h 23703714"/>
              <a:gd name="connsiteX114" fmla="*/ 3930681 w 17974815"/>
              <a:gd name="connsiteY114" fmla="*/ 20316376 h 23703714"/>
              <a:gd name="connsiteX115" fmla="*/ 3581898 w 17974815"/>
              <a:gd name="connsiteY115" fmla="*/ 20078020 h 23703714"/>
              <a:gd name="connsiteX116" fmla="*/ 3264613 w 17974815"/>
              <a:gd name="connsiteY116" fmla="*/ 20038992 h 23703714"/>
              <a:gd name="connsiteX117" fmla="*/ 3525195 w 17974815"/>
              <a:gd name="connsiteY117" fmla="*/ 19911240 h 23703714"/>
              <a:gd name="connsiteX118" fmla="*/ 3232763 w 17974815"/>
              <a:gd name="connsiteY118" fmla="*/ 19785412 h 23703714"/>
              <a:gd name="connsiteX119" fmla="*/ 3092058 w 17974815"/>
              <a:gd name="connsiteY119" fmla="*/ 19707010 h 23703714"/>
              <a:gd name="connsiteX120" fmla="*/ 3324464 w 17974815"/>
              <a:gd name="connsiteY120" fmla="*/ 19644007 h 23703714"/>
              <a:gd name="connsiteX121" fmla="*/ 3548647 w 17974815"/>
              <a:gd name="connsiteY121" fmla="*/ 19815338 h 23703714"/>
              <a:gd name="connsiteX122" fmla="*/ 3739401 w 17974815"/>
              <a:gd name="connsiteY122" fmla="*/ 19793463 h 23703714"/>
              <a:gd name="connsiteX123" fmla="*/ 3900406 w 17974815"/>
              <a:gd name="connsiteY123" fmla="*/ 19690559 h 23703714"/>
              <a:gd name="connsiteX124" fmla="*/ 3523795 w 17974815"/>
              <a:gd name="connsiteY124" fmla="*/ 19581006 h 23703714"/>
              <a:gd name="connsiteX125" fmla="*/ 2743624 w 17974815"/>
              <a:gd name="connsiteY125" fmla="*/ 19559481 h 23703714"/>
              <a:gd name="connsiteX126" fmla="*/ 2355288 w 17974815"/>
              <a:gd name="connsiteY126" fmla="*/ 19794513 h 23703714"/>
              <a:gd name="connsiteX127" fmla="*/ 2116056 w 17974815"/>
              <a:gd name="connsiteY127" fmla="*/ 20213298 h 23703714"/>
              <a:gd name="connsiteX128" fmla="*/ 1835699 w 17974815"/>
              <a:gd name="connsiteY128" fmla="*/ 20007493 h 23703714"/>
              <a:gd name="connsiteX129" fmla="*/ 2000203 w 17974815"/>
              <a:gd name="connsiteY129" fmla="*/ 20390753 h 23703714"/>
              <a:gd name="connsiteX130" fmla="*/ 1440888 w 17974815"/>
              <a:gd name="connsiteY130" fmla="*/ 20960042 h 23703714"/>
              <a:gd name="connsiteX131" fmla="*/ 1245057 w 17974815"/>
              <a:gd name="connsiteY131" fmla="*/ 21218876 h 23703714"/>
              <a:gd name="connsiteX132" fmla="*/ 1304734 w 17974815"/>
              <a:gd name="connsiteY132" fmla="*/ 21416281 h 23703714"/>
              <a:gd name="connsiteX133" fmla="*/ 1228431 w 17974815"/>
              <a:gd name="connsiteY133" fmla="*/ 21577284 h 23703714"/>
              <a:gd name="connsiteX134" fmla="*/ 1251533 w 17974815"/>
              <a:gd name="connsiteY134" fmla="*/ 21952320 h 23703714"/>
              <a:gd name="connsiteX135" fmla="*/ 889973 w 17974815"/>
              <a:gd name="connsiteY135" fmla="*/ 22179827 h 23703714"/>
              <a:gd name="connsiteX136" fmla="*/ 572690 w 17974815"/>
              <a:gd name="connsiteY136" fmla="*/ 22272580 h 23703714"/>
              <a:gd name="connsiteX137" fmla="*/ 556065 w 17974815"/>
              <a:gd name="connsiteY137" fmla="*/ 21883545 h 23703714"/>
              <a:gd name="connsiteX138" fmla="*/ 479588 w 17974815"/>
              <a:gd name="connsiteY138" fmla="*/ 21823693 h 23703714"/>
              <a:gd name="connsiteX139" fmla="*/ 452986 w 17974815"/>
              <a:gd name="connsiteY139" fmla="*/ 22192778 h 23703714"/>
              <a:gd name="connsiteX140" fmla="*/ 284106 w 17974815"/>
              <a:gd name="connsiteY140" fmla="*/ 22469985 h 23703714"/>
              <a:gd name="connsiteX141" fmla="*/ 336608 w 17974815"/>
              <a:gd name="connsiteY141" fmla="*/ 22482062 h 23703714"/>
              <a:gd name="connsiteX142" fmla="*/ 509513 w 17974815"/>
              <a:gd name="connsiteY142" fmla="*/ 22349057 h 23703714"/>
              <a:gd name="connsiteX143" fmla="*/ 559389 w 17974815"/>
              <a:gd name="connsiteY143" fmla="*/ 22385634 h 23703714"/>
              <a:gd name="connsiteX144" fmla="*/ 399785 w 17974815"/>
              <a:gd name="connsiteY144" fmla="*/ 22548564 h 23703714"/>
              <a:gd name="connsiteX145" fmla="*/ 190305 w 17974815"/>
              <a:gd name="connsiteY145" fmla="*/ 22837847 h 23703714"/>
              <a:gd name="connsiteX146" fmla="*/ 113827 w 17974815"/>
              <a:gd name="connsiteY146" fmla="*/ 23602618 h 23703714"/>
              <a:gd name="connsiteX147" fmla="*/ 3749 w 17974815"/>
              <a:gd name="connsiteY147" fmla="*/ 23608041 h 23703714"/>
              <a:gd name="connsiteX148" fmla="*/ 23699 w 17974815"/>
              <a:gd name="connsiteY148" fmla="*/ 3314311 h 23703714"/>
              <a:gd name="connsiteX149" fmla="*/ 71826 w 17974815"/>
              <a:gd name="connsiteY14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23699 w 17974815"/>
              <a:gd name="connsiteY3" fmla="*/ 1966774 h 23703714"/>
              <a:gd name="connsiteX4" fmla="*/ 37606 w 17974815"/>
              <a:gd name="connsiteY4" fmla="*/ 1236828 h 23703714"/>
              <a:gd name="connsiteX5" fmla="*/ 40442 w 17974815"/>
              <a:gd name="connsiteY5" fmla="*/ 21883 h 23703714"/>
              <a:gd name="connsiteX6" fmla="*/ 926388 w 17974815"/>
              <a:gd name="connsiteY6" fmla="*/ 13802 h 23703714"/>
              <a:gd name="connsiteX7" fmla="*/ 2290942 w 17974815"/>
              <a:gd name="connsiteY7" fmla="*/ 26167 h 23703714"/>
              <a:gd name="connsiteX8" fmla="*/ 2424891 w 17974815"/>
              <a:gd name="connsiteY8" fmla="*/ 37330 h 23703714"/>
              <a:gd name="connsiteX9" fmla="*/ 2563963 w 17974815"/>
              <a:gd name="connsiteY9" fmla="*/ 521887 h 23703714"/>
              <a:gd name="connsiteX10" fmla="*/ 2783917 w 17974815"/>
              <a:gd name="connsiteY10" fmla="*/ 421425 h 23703714"/>
              <a:gd name="connsiteX11" fmla="*/ 2874497 w 17974815"/>
              <a:gd name="connsiteY11" fmla="*/ 247035 h 23703714"/>
              <a:gd name="connsiteX12" fmla="*/ 3015948 w 17974815"/>
              <a:gd name="connsiteY12" fmla="*/ 200740 h 23703714"/>
              <a:gd name="connsiteX13" fmla="*/ 3210650 w 17974815"/>
              <a:gd name="connsiteY13" fmla="*/ 214647 h 23703714"/>
              <a:gd name="connsiteX14" fmla="*/ 3294093 w 17974815"/>
              <a:gd name="connsiteY14" fmla="*/ 357196 h 23703714"/>
              <a:gd name="connsiteX15" fmla="*/ 3412304 w 17974815"/>
              <a:gd name="connsiteY15" fmla="*/ 305044 h 23703714"/>
              <a:gd name="connsiteX16" fmla="*/ 3631343 w 17974815"/>
              <a:gd name="connsiteY16" fmla="*/ 165972 h 23703714"/>
              <a:gd name="connsiteX17" fmla="*/ 3725217 w 17974815"/>
              <a:gd name="connsiteY17" fmla="*/ 54714 h 23703714"/>
              <a:gd name="connsiteX18" fmla="*/ 3870877 w 17974815"/>
              <a:gd name="connsiteY18" fmla="*/ 0 h 23703714"/>
              <a:gd name="connsiteX19" fmla="*/ 17974815 w 17974815"/>
              <a:gd name="connsiteY19" fmla="*/ 41721 h 23703714"/>
              <a:gd name="connsiteX20" fmla="*/ 17951688 w 17974815"/>
              <a:gd name="connsiteY20" fmla="*/ 23612990 h 23703714"/>
              <a:gd name="connsiteX21" fmla="*/ 12214659 w 17974815"/>
              <a:gd name="connsiteY21" fmla="*/ 23672994 h 23703714"/>
              <a:gd name="connsiteX22" fmla="*/ 11511566 w 17974815"/>
              <a:gd name="connsiteY22" fmla="*/ 23664268 h 23703714"/>
              <a:gd name="connsiteX23" fmla="*/ 11092752 w 17974815"/>
              <a:gd name="connsiteY23" fmla="*/ 23238606 h 23703714"/>
              <a:gd name="connsiteX24" fmla="*/ 10611489 w 17974815"/>
              <a:gd name="connsiteY24" fmla="*/ 22853595 h 23703714"/>
              <a:gd name="connsiteX25" fmla="*/ 10178352 w 17974815"/>
              <a:gd name="connsiteY25" fmla="*/ 22564837 h 23703714"/>
              <a:gd name="connsiteX26" fmla="*/ 9793341 w 17974815"/>
              <a:gd name="connsiteY26" fmla="*/ 22516711 h 23703714"/>
              <a:gd name="connsiteX27" fmla="*/ 9600836 w 17974815"/>
              <a:gd name="connsiteY27" fmla="*/ 22276079 h 23703714"/>
              <a:gd name="connsiteX28" fmla="*/ 9436682 w 17974815"/>
              <a:gd name="connsiteY28" fmla="*/ 22078674 h 23703714"/>
              <a:gd name="connsiteX29" fmla="*/ 9194651 w 17974815"/>
              <a:gd name="connsiteY29" fmla="*/ 22096350 h 23703714"/>
              <a:gd name="connsiteX30" fmla="*/ 8948418 w 17974815"/>
              <a:gd name="connsiteY30" fmla="*/ 21975596 h 23703714"/>
              <a:gd name="connsiteX31" fmla="*/ 8895567 w 17974815"/>
              <a:gd name="connsiteY31" fmla="*/ 21691914 h 23703714"/>
              <a:gd name="connsiteX32" fmla="*/ 8626060 w 17974815"/>
              <a:gd name="connsiteY32" fmla="*/ 21557686 h 23703714"/>
              <a:gd name="connsiteX33" fmla="*/ 8745764 w 17974815"/>
              <a:gd name="connsiteY33" fmla="*/ 21494509 h 23703714"/>
              <a:gd name="connsiteX34" fmla="*/ 8709188 w 17974815"/>
              <a:gd name="connsiteY34" fmla="*/ 21441308 h 23703714"/>
              <a:gd name="connsiteX35" fmla="*/ 8546258 w 17974815"/>
              <a:gd name="connsiteY35" fmla="*/ 21437982 h 23703714"/>
              <a:gd name="connsiteX36" fmla="*/ 8477306 w 17974815"/>
              <a:gd name="connsiteY36" fmla="*/ 21529334 h 23703714"/>
              <a:gd name="connsiteX37" fmla="*/ 8080570 w 17974815"/>
              <a:gd name="connsiteY37" fmla="*/ 21529334 h 23703714"/>
              <a:gd name="connsiteX38" fmla="*/ 8064120 w 17974815"/>
              <a:gd name="connsiteY38" fmla="*/ 21467908 h 23703714"/>
              <a:gd name="connsiteX39" fmla="*/ 8228624 w 17974815"/>
              <a:gd name="connsiteY39" fmla="*/ 21308479 h 23703714"/>
              <a:gd name="connsiteX40" fmla="*/ 8480455 w 17974815"/>
              <a:gd name="connsiteY40" fmla="*/ 21313552 h 23703714"/>
              <a:gd name="connsiteX41" fmla="*/ 8513007 w 17974815"/>
              <a:gd name="connsiteY41" fmla="*/ 21211876 h 23703714"/>
              <a:gd name="connsiteX42" fmla="*/ 8299851 w 17974815"/>
              <a:gd name="connsiteY42" fmla="*/ 21174249 h 23703714"/>
              <a:gd name="connsiteX43" fmla="*/ 8340103 w 17974815"/>
              <a:gd name="connsiteY43" fmla="*/ 21068897 h 23703714"/>
              <a:gd name="connsiteX44" fmla="*/ 8542057 w 17974815"/>
              <a:gd name="connsiteY44" fmla="*/ 21068022 h 23703714"/>
              <a:gd name="connsiteX45" fmla="*/ 8689237 w 17974815"/>
              <a:gd name="connsiteY45" fmla="*/ 21122099 h 23703714"/>
              <a:gd name="connsiteX46" fmla="*/ 8848841 w 17974815"/>
              <a:gd name="connsiteY46" fmla="*/ 21248452 h 23703714"/>
              <a:gd name="connsiteX47" fmla="*/ 9059896 w 17974815"/>
              <a:gd name="connsiteY47" fmla="*/ 21003092 h 23703714"/>
              <a:gd name="connsiteX48" fmla="*/ 9059546 w 17974815"/>
              <a:gd name="connsiteY48" fmla="*/ 20688611 h 23703714"/>
              <a:gd name="connsiteX49" fmla="*/ 9340955 w 17974815"/>
              <a:gd name="connsiteY49" fmla="*/ 20357328 h 23703714"/>
              <a:gd name="connsiteX50" fmla="*/ 9347605 w 17974815"/>
              <a:gd name="connsiteY50" fmla="*/ 20141197 h 23703714"/>
              <a:gd name="connsiteX51" fmla="*/ 9395031 w 17974815"/>
              <a:gd name="connsiteY51" fmla="*/ 20066994 h 23703714"/>
              <a:gd name="connsiteX52" fmla="*/ 9480609 w 17974815"/>
              <a:gd name="connsiteY52" fmla="*/ 20171123 h 23703714"/>
              <a:gd name="connsiteX53" fmla="*/ 9500559 w 17974815"/>
              <a:gd name="connsiteY53" fmla="*/ 20417180 h 23703714"/>
              <a:gd name="connsiteX54" fmla="*/ 9564085 w 17974815"/>
              <a:gd name="connsiteY54" fmla="*/ 20507132 h 23703714"/>
              <a:gd name="connsiteX55" fmla="*/ 9616938 w 17974815"/>
              <a:gd name="connsiteY55" fmla="*/ 20403879 h 23703714"/>
              <a:gd name="connsiteX56" fmla="*/ 9636888 w 17974815"/>
              <a:gd name="connsiteY56" fmla="*/ 20184423 h 23703714"/>
              <a:gd name="connsiteX57" fmla="*/ 9549385 w 17974815"/>
              <a:gd name="connsiteY57" fmla="*/ 19896364 h 23703714"/>
              <a:gd name="connsiteX58" fmla="*/ 9636888 w 17974815"/>
              <a:gd name="connsiteY58" fmla="*/ 19908441 h 23703714"/>
              <a:gd name="connsiteX59" fmla="*/ 9897819 w 17974815"/>
              <a:gd name="connsiteY59" fmla="*/ 20032342 h 23703714"/>
              <a:gd name="connsiteX60" fmla="*/ 9829743 w 17974815"/>
              <a:gd name="connsiteY60" fmla="*/ 19871865 h 23703714"/>
              <a:gd name="connsiteX61" fmla="*/ 9720015 w 17974815"/>
              <a:gd name="connsiteY61" fmla="*/ 19782087 h 23703714"/>
              <a:gd name="connsiteX62" fmla="*/ 9629012 w 17974815"/>
              <a:gd name="connsiteY62" fmla="*/ 19848415 h 23703714"/>
              <a:gd name="connsiteX63" fmla="*/ 9497234 w 17974815"/>
              <a:gd name="connsiteY63" fmla="*/ 19715585 h 23703714"/>
              <a:gd name="connsiteX64" fmla="*/ 9270777 w 17974815"/>
              <a:gd name="connsiteY64" fmla="*/ 19626158 h 23703714"/>
              <a:gd name="connsiteX65" fmla="*/ 9141450 w 17974815"/>
              <a:gd name="connsiteY65" fmla="*/ 19469529 h 23703714"/>
              <a:gd name="connsiteX66" fmla="*/ 9008446 w 17974815"/>
              <a:gd name="connsiteY66" fmla="*/ 19339850 h 23703714"/>
              <a:gd name="connsiteX67" fmla="*/ 8986744 w 17974815"/>
              <a:gd name="connsiteY67" fmla="*/ 19235721 h 23703714"/>
              <a:gd name="connsiteX68" fmla="*/ 9121499 w 17974815"/>
              <a:gd name="connsiteY68" fmla="*/ 19210172 h 23703714"/>
              <a:gd name="connsiteX69" fmla="*/ 9344280 w 17974815"/>
              <a:gd name="connsiteY69" fmla="*/ 19296624 h 23703714"/>
              <a:gd name="connsiteX70" fmla="*/ 9370881 w 17974815"/>
              <a:gd name="connsiteY70" fmla="*/ 19200196 h 23703714"/>
              <a:gd name="connsiteX71" fmla="*/ 9521034 w 17974815"/>
              <a:gd name="connsiteY71" fmla="*/ 19111292 h 23703714"/>
              <a:gd name="connsiteX72" fmla="*/ 9755015 w 17974815"/>
              <a:gd name="connsiteY72" fmla="*/ 19267395 h 23703714"/>
              <a:gd name="connsiteX73" fmla="*/ 9833068 w 17974815"/>
              <a:gd name="connsiteY73" fmla="*/ 19166945 h 23703714"/>
              <a:gd name="connsiteX74" fmla="*/ 9700065 w 17974815"/>
              <a:gd name="connsiteY74" fmla="*/ 19120395 h 23703714"/>
              <a:gd name="connsiteX75" fmla="*/ 9730340 w 17974815"/>
              <a:gd name="connsiteY75" fmla="*/ 18918788 h 23703714"/>
              <a:gd name="connsiteX76" fmla="*/ 10387483 w 17974815"/>
              <a:gd name="connsiteY76" fmla="*/ 18636505 h 23703714"/>
              <a:gd name="connsiteX77" fmla="*/ 10606589 w 17974815"/>
              <a:gd name="connsiteY77" fmla="*/ 18351423 h 23703714"/>
              <a:gd name="connsiteX78" fmla="*/ 10187102 w 17974815"/>
              <a:gd name="connsiteY78" fmla="*/ 18380998 h 23703714"/>
              <a:gd name="connsiteX79" fmla="*/ 9816443 w 17974815"/>
              <a:gd name="connsiteY79" fmla="*/ 18571754 h 23703714"/>
              <a:gd name="connsiteX80" fmla="*/ 9192551 w 17974815"/>
              <a:gd name="connsiteY80" fmla="*/ 18640005 h 23703714"/>
              <a:gd name="connsiteX81" fmla="*/ 9074948 w 17974815"/>
              <a:gd name="connsiteY81" fmla="*/ 18711408 h 23703714"/>
              <a:gd name="connsiteX82" fmla="*/ 8868792 w 17974815"/>
              <a:gd name="connsiteY82" fmla="*/ 18654881 h 23703714"/>
              <a:gd name="connsiteX83" fmla="*/ 8688011 w 17974815"/>
              <a:gd name="connsiteY83" fmla="*/ 18822536 h 23703714"/>
              <a:gd name="connsiteX84" fmla="*/ 8540307 w 17974815"/>
              <a:gd name="connsiteY84" fmla="*/ 18986864 h 23703714"/>
              <a:gd name="connsiteX85" fmla="*/ 8406078 w 17974815"/>
              <a:gd name="connsiteY85" fmla="*/ 18923688 h 23703714"/>
              <a:gd name="connsiteX86" fmla="*/ 8269925 w 17974815"/>
              <a:gd name="connsiteY86" fmla="*/ 19117942 h 23703714"/>
              <a:gd name="connsiteX87" fmla="*/ 8072519 w 17974815"/>
              <a:gd name="connsiteY87" fmla="*/ 19136145 h 23703714"/>
              <a:gd name="connsiteX88" fmla="*/ 7703959 w 17974815"/>
              <a:gd name="connsiteY88" fmla="*/ 19388500 h 23703714"/>
              <a:gd name="connsiteX89" fmla="*/ 7450552 w 17974815"/>
              <a:gd name="connsiteY89" fmla="*/ 19321999 h 23703714"/>
              <a:gd name="connsiteX90" fmla="*/ 7145168 w 17974815"/>
              <a:gd name="connsiteY90" fmla="*/ 19490879 h 23703714"/>
              <a:gd name="connsiteX91" fmla="*/ 6783960 w 17974815"/>
              <a:gd name="connsiteY91" fmla="*/ 20054744 h 23703714"/>
              <a:gd name="connsiteX92" fmla="*/ 6508852 w 17974815"/>
              <a:gd name="connsiteY92" fmla="*/ 20140146 h 23703714"/>
              <a:gd name="connsiteX93" fmla="*/ 6621031 w 17974815"/>
              <a:gd name="connsiteY93" fmla="*/ 20041444 h 23703714"/>
              <a:gd name="connsiteX94" fmla="*/ 6792884 w 17974815"/>
              <a:gd name="connsiteY94" fmla="*/ 19727310 h 23703714"/>
              <a:gd name="connsiteX95" fmla="*/ 6680882 w 17974815"/>
              <a:gd name="connsiteY95" fmla="*/ 19715585 h 23703714"/>
              <a:gd name="connsiteX96" fmla="*/ 6525827 w 17974815"/>
              <a:gd name="connsiteY96" fmla="*/ 19950967 h 23703714"/>
              <a:gd name="connsiteX97" fmla="*/ 6192094 w 17974815"/>
              <a:gd name="connsiteY97" fmla="*/ 20054745 h 23703714"/>
              <a:gd name="connsiteX98" fmla="*/ 6153942 w 17974815"/>
              <a:gd name="connsiteY98" fmla="*/ 20155195 h 23703714"/>
              <a:gd name="connsiteX99" fmla="*/ 6129266 w 17974815"/>
              <a:gd name="connsiteY99" fmla="*/ 20345951 h 23703714"/>
              <a:gd name="connsiteX100" fmla="*/ 6009214 w 17974815"/>
              <a:gd name="connsiteY100" fmla="*/ 20400554 h 23703714"/>
              <a:gd name="connsiteX101" fmla="*/ 5896161 w 17974815"/>
              <a:gd name="connsiteY101" fmla="*/ 20337377 h 23703714"/>
              <a:gd name="connsiteX102" fmla="*/ 5989263 w 17974815"/>
              <a:gd name="connsiteY102" fmla="*/ 20204374 h 23703714"/>
              <a:gd name="connsiteX103" fmla="*/ 5971587 w 17974815"/>
              <a:gd name="connsiteY103" fmla="*/ 20148544 h 23703714"/>
              <a:gd name="connsiteX104" fmla="*/ 5826334 w 17974815"/>
              <a:gd name="connsiteY104" fmla="*/ 20181098 h 23703714"/>
              <a:gd name="connsiteX105" fmla="*/ 5684404 w 17974815"/>
              <a:gd name="connsiteY105" fmla="*/ 20035667 h 23703714"/>
              <a:gd name="connsiteX106" fmla="*/ 5633479 w 17974815"/>
              <a:gd name="connsiteY106" fmla="*/ 20074695 h 23703714"/>
              <a:gd name="connsiteX107" fmla="*/ 5614577 w 17974815"/>
              <a:gd name="connsiteY107" fmla="*/ 20180223 h 23703714"/>
              <a:gd name="connsiteX108" fmla="*/ 5155015 w 17974815"/>
              <a:gd name="connsiteY108" fmla="*/ 20108819 h 23703714"/>
              <a:gd name="connsiteX109" fmla="*/ 5028836 w 17974815"/>
              <a:gd name="connsiteY109" fmla="*/ 20336151 h 23703714"/>
              <a:gd name="connsiteX110" fmla="*/ 4938535 w 17974815"/>
              <a:gd name="connsiteY110" fmla="*/ 20317427 h 23703714"/>
              <a:gd name="connsiteX111" fmla="*/ 4801680 w 17974815"/>
              <a:gd name="connsiteY111" fmla="*/ 20251449 h 23703714"/>
              <a:gd name="connsiteX112" fmla="*/ 4305891 w 17974815"/>
              <a:gd name="connsiteY112" fmla="*/ 20294675 h 23703714"/>
              <a:gd name="connsiteX113" fmla="*/ 3930681 w 17974815"/>
              <a:gd name="connsiteY113" fmla="*/ 20316376 h 23703714"/>
              <a:gd name="connsiteX114" fmla="*/ 3581898 w 17974815"/>
              <a:gd name="connsiteY114" fmla="*/ 20078020 h 23703714"/>
              <a:gd name="connsiteX115" fmla="*/ 3264613 w 17974815"/>
              <a:gd name="connsiteY115" fmla="*/ 20038992 h 23703714"/>
              <a:gd name="connsiteX116" fmla="*/ 3525195 w 17974815"/>
              <a:gd name="connsiteY116" fmla="*/ 19911240 h 23703714"/>
              <a:gd name="connsiteX117" fmla="*/ 3232763 w 17974815"/>
              <a:gd name="connsiteY117" fmla="*/ 19785412 h 23703714"/>
              <a:gd name="connsiteX118" fmla="*/ 3092058 w 17974815"/>
              <a:gd name="connsiteY118" fmla="*/ 19707010 h 23703714"/>
              <a:gd name="connsiteX119" fmla="*/ 3324464 w 17974815"/>
              <a:gd name="connsiteY119" fmla="*/ 19644007 h 23703714"/>
              <a:gd name="connsiteX120" fmla="*/ 3548647 w 17974815"/>
              <a:gd name="connsiteY120" fmla="*/ 19815338 h 23703714"/>
              <a:gd name="connsiteX121" fmla="*/ 3739401 w 17974815"/>
              <a:gd name="connsiteY121" fmla="*/ 19793463 h 23703714"/>
              <a:gd name="connsiteX122" fmla="*/ 3900406 w 17974815"/>
              <a:gd name="connsiteY122" fmla="*/ 19690559 h 23703714"/>
              <a:gd name="connsiteX123" fmla="*/ 3523795 w 17974815"/>
              <a:gd name="connsiteY123" fmla="*/ 19581006 h 23703714"/>
              <a:gd name="connsiteX124" fmla="*/ 2743624 w 17974815"/>
              <a:gd name="connsiteY124" fmla="*/ 19559481 h 23703714"/>
              <a:gd name="connsiteX125" fmla="*/ 2355288 w 17974815"/>
              <a:gd name="connsiteY125" fmla="*/ 19794513 h 23703714"/>
              <a:gd name="connsiteX126" fmla="*/ 2116056 w 17974815"/>
              <a:gd name="connsiteY126" fmla="*/ 20213298 h 23703714"/>
              <a:gd name="connsiteX127" fmla="*/ 1835699 w 17974815"/>
              <a:gd name="connsiteY127" fmla="*/ 20007493 h 23703714"/>
              <a:gd name="connsiteX128" fmla="*/ 2000203 w 17974815"/>
              <a:gd name="connsiteY128" fmla="*/ 20390753 h 23703714"/>
              <a:gd name="connsiteX129" fmla="*/ 1440888 w 17974815"/>
              <a:gd name="connsiteY129" fmla="*/ 20960042 h 23703714"/>
              <a:gd name="connsiteX130" fmla="*/ 1245057 w 17974815"/>
              <a:gd name="connsiteY130" fmla="*/ 21218876 h 23703714"/>
              <a:gd name="connsiteX131" fmla="*/ 1304734 w 17974815"/>
              <a:gd name="connsiteY131" fmla="*/ 21416281 h 23703714"/>
              <a:gd name="connsiteX132" fmla="*/ 1228431 w 17974815"/>
              <a:gd name="connsiteY132" fmla="*/ 21577284 h 23703714"/>
              <a:gd name="connsiteX133" fmla="*/ 1251533 w 17974815"/>
              <a:gd name="connsiteY133" fmla="*/ 21952320 h 23703714"/>
              <a:gd name="connsiteX134" fmla="*/ 889973 w 17974815"/>
              <a:gd name="connsiteY134" fmla="*/ 22179827 h 23703714"/>
              <a:gd name="connsiteX135" fmla="*/ 572690 w 17974815"/>
              <a:gd name="connsiteY135" fmla="*/ 22272580 h 23703714"/>
              <a:gd name="connsiteX136" fmla="*/ 556065 w 17974815"/>
              <a:gd name="connsiteY136" fmla="*/ 21883545 h 23703714"/>
              <a:gd name="connsiteX137" fmla="*/ 479588 w 17974815"/>
              <a:gd name="connsiteY137" fmla="*/ 21823693 h 23703714"/>
              <a:gd name="connsiteX138" fmla="*/ 452986 w 17974815"/>
              <a:gd name="connsiteY138" fmla="*/ 22192778 h 23703714"/>
              <a:gd name="connsiteX139" fmla="*/ 284106 w 17974815"/>
              <a:gd name="connsiteY139" fmla="*/ 22469985 h 23703714"/>
              <a:gd name="connsiteX140" fmla="*/ 336608 w 17974815"/>
              <a:gd name="connsiteY140" fmla="*/ 22482062 h 23703714"/>
              <a:gd name="connsiteX141" fmla="*/ 509513 w 17974815"/>
              <a:gd name="connsiteY141" fmla="*/ 22349057 h 23703714"/>
              <a:gd name="connsiteX142" fmla="*/ 559389 w 17974815"/>
              <a:gd name="connsiteY142" fmla="*/ 22385634 h 23703714"/>
              <a:gd name="connsiteX143" fmla="*/ 399785 w 17974815"/>
              <a:gd name="connsiteY143" fmla="*/ 22548564 h 23703714"/>
              <a:gd name="connsiteX144" fmla="*/ 190305 w 17974815"/>
              <a:gd name="connsiteY144" fmla="*/ 22837847 h 23703714"/>
              <a:gd name="connsiteX145" fmla="*/ 113827 w 17974815"/>
              <a:gd name="connsiteY145" fmla="*/ 23602618 h 23703714"/>
              <a:gd name="connsiteX146" fmla="*/ 3749 w 17974815"/>
              <a:gd name="connsiteY146" fmla="*/ 23608041 h 23703714"/>
              <a:gd name="connsiteX147" fmla="*/ 23699 w 17974815"/>
              <a:gd name="connsiteY147" fmla="*/ 3314311 h 23703714"/>
              <a:gd name="connsiteX148" fmla="*/ 71826 w 17974815"/>
              <a:gd name="connsiteY14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23699 w 17974815"/>
              <a:gd name="connsiteY2" fmla="*/ 1966774 h 23703714"/>
              <a:gd name="connsiteX3" fmla="*/ 37606 w 17974815"/>
              <a:gd name="connsiteY3" fmla="*/ 1236828 h 23703714"/>
              <a:gd name="connsiteX4" fmla="*/ 40442 w 17974815"/>
              <a:gd name="connsiteY4" fmla="*/ 21883 h 23703714"/>
              <a:gd name="connsiteX5" fmla="*/ 926388 w 17974815"/>
              <a:gd name="connsiteY5" fmla="*/ 13802 h 23703714"/>
              <a:gd name="connsiteX6" fmla="*/ 2290942 w 17974815"/>
              <a:gd name="connsiteY6" fmla="*/ 26167 h 23703714"/>
              <a:gd name="connsiteX7" fmla="*/ 2424891 w 17974815"/>
              <a:gd name="connsiteY7" fmla="*/ 37330 h 23703714"/>
              <a:gd name="connsiteX8" fmla="*/ 2563963 w 17974815"/>
              <a:gd name="connsiteY8" fmla="*/ 521887 h 23703714"/>
              <a:gd name="connsiteX9" fmla="*/ 2783917 w 17974815"/>
              <a:gd name="connsiteY9" fmla="*/ 421425 h 23703714"/>
              <a:gd name="connsiteX10" fmla="*/ 2874497 w 17974815"/>
              <a:gd name="connsiteY10" fmla="*/ 247035 h 23703714"/>
              <a:gd name="connsiteX11" fmla="*/ 3015948 w 17974815"/>
              <a:gd name="connsiteY11" fmla="*/ 200740 h 23703714"/>
              <a:gd name="connsiteX12" fmla="*/ 3210650 w 17974815"/>
              <a:gd name="connsiteY12" fmla="*/ 214647 h 23703714"/>
              <a:gd name="connsiteX13" fmla="*/ 3294093 w 17974815"/>
              <a:gd name="connsiteY13" fmla="*/ 357196 h 23703714"/>
              <a:gd name="connsiteX14" fmla="*/ 3412304 w 17974815"/>
              <a:gd name="connsiteY14" fmla="*/ 305044 h 23703714"/>
              <a:gd name="connsiteX15" fmla="*/ 3631343 w 17974815"/>
              <a:gd name="connsiteY15" fmla="*/ 165972 h 23703714"/>
              <a:gd name="connsiteX16" fmla="*/ 3725217 w 17974815"/>
              <a:gd name="connsiteY16" fmla="*/ 54714 h 23703714"/>
              <a:gd name="connsiteX17" fmla="*/ 3870877 w 17974815"/>
              <a:gd name="connsiteY17" fmla="*/ 0 h 23703714"/>
              <a:gd name="connsiteX18" fmla="*/ 17974815 w 17974815"/>
              <a:gd name="connsiteY18" fmla="*/ 41721 h 23703714"/>
              <a:gd name="connsiteX19" fmla="*/ 17951688 w 17974815"/>
              <a:gd name="connsiteY19" fmla="*/ 23612990 h 23703714"/>
              <a:gd name="connsiteX20" fmla="*/ 12214659 w 17974815"/>
              <a:gd name="connsiteY20" fmla="*/ 23672994 h 23703714"/>
              <a:gd name="connsiteX21" fmla="*/ 11511566 w 17974815"/>
              <a:gd name="connsiteY21" fmla="*/ 23664268 h 23703714"/>
              <a:gd name="connsiteX22" fmla="*/ 11092752 w 17974815"/>
              <a:gd name="connsiteY22" fmla="*/ 23238606 h 23703714"/>
              <a:gd name="connsiteX23" fmla="*/ 10611489 w 17974815"/>
              <a:gd name="connsiteY23" fmla="*/ 22853595 h 23703714"/>
              <a:gd name="connsiteX24" fmla="*/ 10178352 w 17974815"/>
              <a:gd name="connsiteY24" fmla="*/ 22564837 h 23703714"/>
              <a:gd name="connsiteX25" fmla="*/ 9793341 w 17974815"/>
              <a:gd name="connsiteY25" fmla="*/ 22516711 h 23703714"/>
              <a:gd name="connsiteX26" fmla="*/ 9600836 w 17974815"/>
              <a:gd name="connsiteY26" fmla="*/ 22276079 h 23703714"/>
              <a:gd name="connsiteX27" fmla="*/ 9436682 w 17974815"/>
              <a:gd name="connsiteY27" fmla="*/ 22078674 h 23703714"/>
              <a:gd name="connsiteX28" fmla="*/ 9194651 w 17974815"/>
              <a:gd name="connsiteY28" fmla="*/ 22096350 h 23703714"/>
              <a:gd name="connsiteX29" fmla="*/ 8948418 w 17974815"/>
              <a:gd name="connsiteY29" fmla="*/ 21975596 h 23703714"/>
              <a:gd name="connsiteX30" fmla="*/ 8895567 w 17974815"/>
              <a:gd name="connsiteY30" fmla="*/ 21691914 h 23703714"/>
              <a:gd name="connsiteX31" fmla="*/ 8626060 w 17974815"/>
              <a:gd name="connsiteY31" fmla="*/ 21557686 h 23703714"/>
              <a:gd name="connsiteX32" fmla="*/ 8745764 w 17974815"/>
              <a:gd name="connsiteY32" fmla="*/ 21494509 h 23703714"/>
              <a:gd name="connsiteX33" fmla="*/ 8709188 w 17974815"/>
              <a:gd name="connsiteY33" fmla="*/ 21441308 h 23703714"/>
              <a:gd name="connsiteX34" fmla="*/ 8546258 w 17974815"/>
              <a:gd name="connsiteY34" fmla="*/ 21437982 h 23703714"/>
              <a:gd name="connsiteX35" fmla="*/ 8477306 w 17974815"/>
              <a:gd name="connsiteY35" fmla="*/ 21529334 h 23703714"/>
              <a:gd name="connsiteX36" fmla="*/ 8080570 w 17974815"/>
              <a:gd name="connsiteY36" fmla="*/ 21529334 h 23703714"/>
              <a:gd name="connsiteX37" fmla="*/ 8064120 w 17974815"/>
              <a:gd name="connsiteY37" fmla="*/ 21467908 h 23703714"/>
              <a:gd name="connsiteX38" fmla="*/ 8228624 w 17974815"/>
              <a:gd name="connsiteY38" fmla="*/ 21308479 h 23703714"/>
              <a:gd name="connsiteX39" fmla="*/ 8480455 w 17974815"/>
              <a:gd name="connsiteY39" fmla="*/ 21313552 h 23703714"/>
              <a:gd name="connsiteX40" fmla="*/ 8513007 w 17974815"/>
              <a:gd name="connsiteY40" fmla="*/ 21211876 h 23703714"/>
              <a:gd name="connsiteX41" fmla="*/ 8299851 w 17974815"/>
              <a:gd name="connsiteY41" fmla="*/ 21174249 h 23703714"/>
              <a:gd name="connsiteX42" fmla="*/ 8340103 w 17974815"/>
              <a:gd name="connsiteY42" fmla="*/ 21068897 h 23703714"/>
              <a:gd name="connsiteX43" fmla="*/ 8542057 w 17974815"/>
              <a:gd name="connsiteY43" fmla="*/ 21068022 h 23703714"/>
              <a:gd name="connsiteX44" fmla="*/ 8689237 w 17974815"/>
              <a:gd name="connsiteY44" fmla="*/ 21122099 h 23703714"/>
              <a:gd name="connsiteX45" fmla="*/ 8848841 w 17974815"/>
              <a:gd name="connsiteY45" fmla="*/ 21248452 h 23703714"/>
              <a:gd name="connsiteX46" fmla="*/ 9059896 w 17974815"/>
              <a:gd name="connsiteY46" fmla="*/ 21003092 h 23703714"/>
              <a:gd name="connsiteX47" fmla="*/ 9059546 w 17974815"/>
              <a:gd name="connsiteY47" fmla="*/ 20688611 h 23703714"/>
              <a:gd name="connsiteX48" fmla="*/ 9340955 w 17974815"/>
              <a:gd name="connsiteY48" fmla="*/ 20357328 h 23703714"/>
              <a:gd name="connsiteX49" fmla="*/ 9347605 w 17974815"/>
              <a:gd name="connsiteY49" fmla="*/ 20141197 h 23703714"/>
              <a:gd name="connsiteX50" fmla="*/ 9395031 w 17974815"/>
              <a:gd name="connsiteY50" fmla="*/ 20066994 h 23703714"/>
              <a:gd name="connsiteX51" fmla="*/ 9480609 w 17974815"/>
              <a:gd name="connsiteY51" fmla="*/ 20171123 h 23703714"/>
              <a:gd name="connsiteX52" fmla="*/ 9500559 w 17974815"/>
              <a:gd name="connsiteY52" fmla="*/ 20417180 h 23703714"/>
              <a:gd name="connsiteX53" fmla="*/ 9564085 w 17974815"/>
              <a:gd name="connsiteY53" fmla="*/ 20507132 h 23703714"/>
              <a:gd name="connsiteX54" fmla="*/ 9616938 w 17974815"/>
              <a:gd name="connsiteY54" fmla="*/ 20403879 h 23703714"/>
              <a:gd name="connsiteX55" fmla="*/ 9636888 w 17974815"/>
              <a:gd name="connsiteY55" fmla="*/ 20184423 h 23703714"/>
              <a:gd name="connsiteX56" fmla="*/ 9549385 w 17974815"/>
              <a:gd name="connsiteY56" fmla="*/ 19896364 h 23703714"/>
              <a:gd name="connsiteX57" fmla="*/ 9636888 w 17974815"/>
              <a:gd name="connsiteY57" fmla="*/ 19908441 h 23703714"/>
              <a:gd name="connsiteX58" fmla="*/ 9897819 w 17974815"/>
              <a:gd name="connsiteY58" fmla="*/ 20032342 h 23703714"/>
              <a:gd name="connsiteX59" fmla="*/ 9829743 w 17974815"/>
              <a:gd name="connsiteY59" fmla="*/ 19871865 h 23703714"/>
              <a:gd name="connsiteX60" fmla="*/ 9720015 w 17974815"/>
              <a:gd name="connsiteY60" fmla="*/ 19782087 h 23703714"/>
              <a:gd name="connsiteX61" fmla="*/ 9629012 w 17974815"/>
              <a:gd name="connsiteY61" fmla="*/ 19848415 h 23703714"/>
              <a:gd name="connsiteX62" fmla="*/ 9497234 w 17974815"/>
              <a:gd name="connsiteY62" fmla="*/ 19715585 h 23703714"/>
              <a:gd name="connsiteX63" fmla="*/ 9270777 w 17974815"/>
              <a:gd name="connsiteY63" fmla="*/ 19626158 h 23703714"/>
              <a:gd name="connsiteX64" fmla="*/ 9141450 w 17974815"/>
              <a:gd name="connsiteY64" fmla="*/ 19469529 h 23703714"/>
              <a:gd name="connsiteX65" fmla="*/ 9008446 w 17974815"/>
              <a:gd name="connsiteY65" fmla="*/ 19339850 h 23703714"/>
              <a:gd name="connsiteX66" fmla="*/ 8986744 w 17974815"/>
              <a:gd name="connsiteY66" fmla="*/ 19235721 h 23703714"/>
              <a:gd name="connsiteX67" fmla="*/ 9121499 w 17974815"/>
              <a:gd name="connsiteY67" fmla="*/ 19210172 h 23703714"/>
              <a:gd name="connsiteX68" fmla="*/ 9344280 w 17974815"/>
              <a:gd name="connsiteY68" fmla="*/ 19296624 h 23703714"/>
              <a:gd name="connsiteX69" fmla="*/ 9370881 w 17974815"/>
              <a:gd name="connsiteY69" fmla="*/ 19200196 h 23703714"/>
              <a:gd name="connsiteX70" fmla="*/ 9521034 w 17974815"/>
              <a:gd name="connsiteY70" fmla="*/ 19111292 h 23703714"/>
              <a:gd name="connsiteX71" fmla="*/ 9755015 w 17974815"/>
              <a:gd name="connsiteY71" fmla="*/ 19267395 h 23703714"/>
              <a:gd name="connsiteX72" fmla="*/ 9833068 w 17974815"/>
              <a:gd name="connsiteY72" fmla="*/ 19166945 h 23703714"/>
              <a:gd name="connsiteX73" fmla="*/ 9700065 w 17974815"/>
              <a:gd name="connsiteY73" fmla="*/ 19120395 h 23703714"/>
              <a:gd name="connsiteX74" fmla="*/ 9730340 w 17974815"/>
              <a:gd name="connsiteY74" fmla="*/ 18918788 h 23703714"/>
              <a:gd name="connsiteX75" fmla="*/ 10387483 w 17974815"/>
              <a:gd name="connsiteY75" fmla="*/ 18636505 h 23703714"/>
              <a:gd name="connsiteX76" fmla="*/ 10606589 w 17974815"/>
              <a:gd name="connsiteY76" fmla="*/ 18351423 h 23703714"/>
              <a:gd name="connsiteX77" fmla="*/ 10187102 w 17974815"/>
              <a:gd name="connsiteY77" fmla="*/ 18380998 h 23703714"/>
              <a:gd name="connsiteX78" fmla="*/ 9816443 w 17974815"/>
              <a:gd name="connsiteY78" fmla="*/ 18571754 h 23703714"/>
              <a:gd name="connsiteX79" fmla="*/ 9192551 w 17974815"/>
              <a:gd name="connsiteY79" fmla="*/ 18640005 h 23703714"/>
              <a:gd name="connsiteX80" fmla="*/ 9074948 w 17974815"/>
              <a:gd name="connsiteY80" fmla="*/ 18711408 h 23703714"/>
              <a:gd name="connsiteX81" fmla="*/ 8868792 w 17974815"/>
              <a:gd name="connsiteY81" fmla="*/ 18654881 h 23703714"/>
              <a:gd name="connsiteX82" fmla="*/ 8688011 w 17974815"/>
              <a:gd name="connsiteY82" fmla="*/ 18822536 h 23703714"/>
              <a:gd name="connsiteX83" fmla="*/ 8540307 w 17974815"/>
              <a:gd name="connsiteY83" fmla="*/ 18986864 h 23703714"/>
              <a:gd name="connsiteX84" fmla="*/ 8406078 w 17974815"/>
              <a:gd name="connsiteY84" fmla="*/ 18923688 h 23703714"/>
              <a:gd name="connsiteX85" fmla="*/ 8269925 w 17974815"/>
              <a:gd name="connsiteY85" fmla="*/ 19117942 h 23703714"/>
              <a:gd name="connsiteX86" fmla="*/ 8072519 w 17974815"/>
              <a:gd name="connsiteY86" fmla="*/ 19136145 h 23703714"/>
              <a:gd name="connsiteX87" fmla="*/ 7703959 w 17974815"/>
              <a:gd name="connsiteY87" fmla="*/ 19388500 h 23703714"/>
              <a:gd name="connsiteX88" fmla="*/ 7450552 w 17974815"/>
              <a:gd name="connsiteY88" fmla="*/ 19321999 h 23703714"/>
              <a:gd name="connsiteX89" fmla="*/ 7145168 w 17974815"/>
              <a:gd name="connsiteY89" fmla="*/ 19490879 h 23703714"/>
              <a:gd name="connsiteX90" fmla="*/ 6783960 w 17974815"/>
              <a:gd name="connsiteY90" fmla="*/ 20054744 h 23703714"/>
              <a:gd name="connsiteX91" fmla="*/ 6508852 w 17974815"/>
              <a:gd name="connsiteY91" fmla="*/ 20140146 h 23703714"/>
              <a:gd name="connsiteX92" fmla="*/ 6621031 w 17974815"/>
              <a:gd name="connsiteY92" fmla="*/ 20041444 h 23703714"/>
              <a:gd name="connsiteX93" fmla="*/ 6792884 w 17974815"/>
              <a:gd name="connsiteY93" fmla="*/ 19727310 h 23703714"/>
              <a:gd name="connsiteX94" fmla="*/ 6680882 w 17974815"/>
              <a:gd name="connsiteY94" fmla="*/ 19715585 h 23703714"/>
              <a:gd name="connsiteX95" fmla="*/ 6525827 w 17974815"/>
              <a:gd name="connsiteY95" fmla="*/ 19950967 h 23703714"/>
              <a:gd name="connsiteX96" fmla="*/ 6192094 w 17974815"/>
              <a:gd name="connsiteY96" fmla="*/ 20054745 h 23703714"/>
              <a:gd name="connsiteX97" fmla="*/ 6153942 w 17974815"/>
              <a:gd name="connsiteY97" fmla="*/ 20155195 h 23703714"/>
              <a:gd name="connsiteX98" fmla="*/ 6129266 w 17974815"/>
              <a:gd name="connsiteY98" fmla="*/ 20345951 h 23703714"/>
              <a:gd name="connsiteX99" fmla="*/ 6009214 w 17974815"/>
              <a:gd name="connsiteY99" fmla="*/ 20400554 h 23703714"/>
              <a:gd name="connsiteX100" fmla="*/ 5896161 w 17974815"/>
              <a:gd name="connsiteY100" fmla="*/ 20337377 h 23703714"/>
              <a:gd name="connsiteX101" fmla="*/ 5989263 w 17974815"/>
              <a:gd name="connsiteY101" fmla="*/ 20204374 h 23703714"/>
              <a:gd name="connsiteX102" fmla="*/ 5971587 w 17974815"/>
              <a:gd name="connsiteY102" fmla="*/ 20148544 h 23703714"/>
              <a:gd name="connsiteX103" fmla="*/ 5826334 w 17974815"/>
              <a:gd name="connsiteY103" fmla="*/ 20181098 h 23703714"/>
              <a:gd name="connsiteX104" fmla="*/ 5684404 w 17974815"/>
              <a:gd name="connsiteY104" fmla="*/ 20035667 h 23703714"/>
              <a:gd name="connsiteX105" fmla="*/ 5633479 w 17974815"/>
              <a:gd name="connsiteY105" fmla="*/ 20074695 h 23703714"/>
              <a:gd name="connsiteX106" fmla="*/ 5614577 w 17974815"/>
              <a:gd name="connsiteY106" fmla="*/ 20180223 h 23703714"/>
              <a:gd name="connsiteX107" fmla="*/ 5155015 w 17974815"/>
              <a:gd name="connsiteY107" fmla="*/ 20108819 h 23703714"/>
              <a:gd name="connsiteX108" fmla="*/ 5028836 w 17974815"/>
              <a:gd name="connsiteY108" fmla="*/ 20336151 h 23703714"/>
              <a:gd name="connsiteX109" fmla="*/ 4938535 w 17974815"/>
              <a:gd name="connsiteY109" fmla="*/ 20317427 h 23703714"/>
              <a:gd name="connsiteX110" fmla="*/ 4801680 w 17974815"/>
              <a:gd name="connsiteY110" fmla="*/ 20251449 h 23703714"/>
              <a:gd name="connsiteX111" fmla="*/ 4305891 w 17974815"/>
              <a:gd name="connsiteY111" fmla="*/ 20294675 h 23703714"/>
              <a:gd name="connsiteX112" fmla="*/ 3930681 w 17974815"/>
              <a:gd name="connsiteY112" fmla="*/ 20316376 h 23703714"/>
              <a:gd name="connsiteX113" fmla="*/ 3581898 w 17974815"/>
              <a:gd name="connsiteY113" fmla="*/ 20078020 h 23703714"/>
              <a:gd name="connsiteX114" fmla="*/ 3264613 w 17974815"/>
              <a:gd name="connsiteY114" fmla="*/ 20038992 h 23703714"/>
              <a:gd name="connsiteX115" fmla="*/ 3525195 w 17974815"/>
              <a:gd name="connsiteY115" fmla="*/ 19911240 h 23703714"/>
              <a:gd name="connsiteX116" fmla="*/ 3232763 w 17974815"/>
              <a:gd name="connsiteY116" fmla="*/ 19785412 h 23703714"/>
              <a:gd name="connsiteX117" fmla="*/ 3092058 w 17974815"/>
              <a:gd name="connsiteY117" fmla="*/ 19707010 h 23703714"/>
              <a:gd name="connsiteX118" fmla="*/ 3324464 w 17974815"/>
              <a:gd name="connsiteY118" fmla="*/ 19644007 h 23703714"/>
              <a:gd name="connsiteX119" fmla="*/ 3548647 w 17974815"/>
              <a:gd name="connsiteY119" fmla="*/ 19815338 h 23703714"/>
              <a:gd name="connsiteX120" fmla="*/ 3739401 w 17974815"/>
              <a:gd name="connsiteY120" fmla="*/ 19793463 h 23703714"/>
              <a:gd name="connsiteX121" fmla="*/ 3900406 w 17974815"/>
              <a:gd name="connsiteY121" fmla="*/ 19690559 h 23703714"/>
              <a:gd name="connsiteX122" fmla="*/ 3523795 w 17974815"/>
              <a:gd name="connsiteY122" fmla="*/ 19581006 h 23703714"/>
              <a:gd name="connsiteX123" fmla="*/ 2743624 w 17974815"/>
              <a:gd name="connsiteY123" fmla="*/ 19559481 h 23703714"/>
              <a:gd name="connsiteX124" fmla="*/ 2355288 w 17974815"/>
              <a:gd name="connsiteY124" fmla="*/ 19794513 h 23703714"/>
              <a:gd name="connsiteX125" fmla="*/ 2116056 w 17974815"/>
              <a:gd name="connsiteY125" fmla="*/ 20213298 h 23703714"/>
              <a:gd name="connsiteX126" fmla="*/ 1835699 w 17974815"/>
              <a:gd name="connsiteY126" fmla="*/ 20007493 h 23703714"/>
              <a:gd name="connsiteX127" fmla="*/ 2000203 w 17974815"/>
              <a:gd name="connsiteY127" fmla="*/ 20390753 h 23703714"/>
              <a:gd name="connsiteX128" fmla="*/ 1440888 w 17974815"/>
              <a:gd name="connsiteY128" fmla="*/ 20960042 h 23703714"/>
              <a:gd name="connsiteX129" fmla="*/ 1245057 w 17974815"/>
              <a:gd name="connsiteY129" fmla="*/ 21218876 h 23703714"/>
              <a:gd name="connsiteX130" fmla="*/ 1304734 w 17974815"/>
              <a:gd name="connsiteY130" fmla="*/ 21416281 h 23703714"/>
              <a:gd name="connsiteX131" fmla="*/ 1228431 w 17974815"/>
              <a:gd name="connsiteY131" fmla="*/ 21577284 h 23703714"/>
              <a:gd name="connsiteX132" fmla="*/ 1251533 w 17974815"/>
              <a:gd name="connsiteY132" fmla="*/ 21952320 h 23703714"/>
              <a:gd name="connsiteX133" fmla="*/ 889973 w 17974815"/>
              <a:gd name="connsiteY133" fmla="*/ 22179827 h 23703714"/>
              <a:gd name="connsiteX134" fmla="*/ 572690 w 17974815"/>
              <a:gd name="connsiteY134" fmla="*/ 22272580 h 23703714"/>
              <a:gd name="connsiteX135" fmla="*/ 556065 w 17974815"/>
              <a:gd name="connsiteY135" fmla="*/ 21883545 h 23703714"/>
              <a:gd name="connsiteX136" fmla="*/ 479588 w 17974815"/>
              <a:gd name="connsiteY136" fmla="*/ 21823693 h 23703714"/>
              <a:gd name="connsiteX137" fmla="*/ 452986 w 17974815"/>
              <a:gd name="connsiteY137" fmla="*/ 22192778 h 23703714"/>
              <a:gd name="connsiteX138" fmla="*/ 284106 w 17974815"/>
              <a:gd name="connsiteY138" fmla="*/ 22469985 h 23703714"/>
              <a:gd name="connsiteX139" fmla="*/ 336608 w 17974815"/>
              <a:gd name="connsiteY139" fmla="*/ 22482062 h 23703714"/>
              <a:gd name="connsiteX140" fmla="*/ 509513 w 17974815"/>
              <a:gd name="connsiteY140" fmla="*/ 22349057 h 23703714"/>
              <a:gd name="connsiteX141" fmla="*/ 559389 w 17974815"/>
              <a:gd name="connsiteY141" fmla="*/ 22385634 h 23703714"/>
              <a:gd name="connsiteX142" fmla="*/ 399785 w 17974815"/>
              <a:gd name="connsiteY142" fmla="*/ 22548564 h 23703714"/>
              <a:gd name="connsiteX143" fmla="*/ 190305 w 17974815"/>
              <a:gd name="connsiteY143" fmla="*/ 22837847 h 23703714"/>
              <a:gd name="connsiteX144" fmla="*/ 113827 w 17974815"/>
              <a:gd name="connsiteY144" fmla="*/ 23602618 h 23703714"/>
              <a:gd name="connsiteX145" fmla="*/ 3749 w 17974815"/>
              <a:gd name="connsiteY145" fmla="*/ 23608041 h 23703714"/>
              <a:gd name="connsiteX146" fmla="*/ 23699 w 17974815"/>
              <a:gd name="connsiteY146" fmla="*/ 3314311 h 23703714"/>
              <a:gd name="connsiteX147" fmla="*/ 71826 w 17974815"/>
              <a:gd name="connsiteY147" fmla="*/ 3362437 h 23703714"/>
              <a:gd name="connsiteX0" fmla="*/ 71826 w 17974815"/>
              <a:gd name="connsiteY0" fmla="*/ 3362437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  <a:gd name="connsiteX146" fmla="*/ 71826 w 17974815"/>
              <a:gd name="connsiteY146" fmla="*/ 3362437 h 23703714"/>
              <a:gd name="connsiteX0" fmla="*/ 23699 w 17974815"/>
              <a:gd name="connsiteY0" fmla="*/ 3314311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7974815" h="23703714">
                <a:moveTo>
                  <a:pt x="23699" y="3314311"/>
                </a:moveTo>
                <a:lnTo>
                  <a:pt x="23699" y="1966774"/>
                </a:lnTo>
                <a:cubicBezTo>
                  <a:pt x="13482" y="1839291"/>
                  <a:pt x="34816" y="1560976"/>
                  <a:pt x="37606" y="1236828"/>
                </a:cubicBezTo>
                <a:cubicBezTo>
                  <a:pt x="38551" y="831846"/>
                  <a:pt x="39497" y="426865"/>
                  <a:pt x="40442" y="21883"/>
                </a:cubicBezTo>
                <a:lnTo>
                  <a:pt x="926388" y="13802"/>
                </a:lnTo>
                <a:lnTo>
                  <a:pt x="2290942" y="26167"/>
                </a:lnTo>
                <a:cubicBezTo>
                  <a:pt x="2497649" y="30367"/>
                  <a:pt x="2380241" y="33609"/>
                  <a:pt x="2424891" y="37330"/>
                </a:cubicBezTo>
                <a:cubicBezTo>
                  <a:pt x="2460544" y="116473"/>
                  <a:pt x="2504125" y="457871"/>
                  <a:pt x="2563963" y="521887"/>
                </a:cubicBezTo>
                <a:cubicBezTo>
                  <a:pt x="2623801" y="585903"/>
                  <a:pt x="2732162" y="467234"/>
                  <a:pt x="2783917" y="421425"/>
                </a:cubicBezTo>
                <a:cubicBezTo>
                  <a:pt x="2835672" y="375616"/>
                  <a:pt x="2835825" y="283816"/>
                  <a:pt x="2874497" y="247035"/>
                </a:cubicBezTo>
                <a:cubicBezTo>
                  <a:pt x="2913169" y="210254"/>
                  <a:pt x="2959923" y="206138"/>
                  <a:pt x="3015948" y="200740"/>
                </a:cubicBezTo>
                <a:cubicBezTo>
                  <a:pt x="3071973" y="195342"/>
                  <a:pt x="3170667" y="190889"/>
                  <a:pt x="3210650" y="214647"/>
                </a:cubicBezTo>
                <a:cubicBezTo>
                  <a:pt x="3250633" y="238405"/>
                  <a:pt x="3248895" y="358934"/>
                  <a:pt x="3294093" y="357196"/>
                </a:cubicBezTo>
                <a:cubicBezTo>
                  <a:pt x="3339291" y="355458"/>
                  <a:pt x="3360152" y="343289"/>
                  <a:pt x="3412304" y="305044"/>
                </a:cubicBezTo>
                <a:cubicBezTo>
                  <a:pt x="3464456" y="266799"/>
                  <a:pt x="3579191" y="207694"/>
                  <a:pt x="3631343" y="165972"/>
                </a:cubicBezTo>
                <a:cubicBezTo>
                  <a:pt x="3683495" y="124250"/>
                  <a:pt x="3681238" y="76002"/>
                  <a:pt x="3725217" y="54714"/>
                </a:cubicBezTo>
                <a:lnTo>
                  <a:pt x="3870877" y="0"/>
                </a:lnTo>
                <a:lnTo>
                  <a:pt x="17974815" y="41721"/>
                </a:lnTo>
                <a:lnTo>
                  <a:pt x="17951688" y="23612990"/>
                </a:lnTo>
                <a:lnTo>
                  <a:pt x="12214659" y="23672994"/>
                </a:lnTo>
                <a:cubicBezTo>
                  <a:pt x="11141305" y="23681540"/>
                  <a:pt x="11688654" y="23742604"/>
                  <a:pt x="11511566" y="23664268"/>
                </a:cubicBezTo>
                <a:cubicBezTo>
                  <a:pt x="11334478" y="23585933"/>
                  <a:pt x="11242765" y="23373718"/>
                  <a:pt x="11092752" y="23238606"/>
                </a:cubicBezTo>
                <a:cubicBezTo>
                  <a:pt x="10942739" y="23103494"/>
                  <a:pt x="10763889" y="22965890"/>
                  <a:pt x="10611489" y="22853595"/>
                </a:cubicBezTo>
                <a:cubicBezTo>
                  <a:pt x="10459089" y="22741300"/>
                  <a:pt x="10314710" y="22620984"/>
                  <a:pt x="10178352" y="22564837"/>
                </a:cubicBezTo>
                <a:cubicBezTo>
                  <a:pt x="10041994" y="22508690"/>
                  <a:pt x="9889594" y="22564837"/>
                  <a:pt x="9793341" y="22516711"/>
                </a:cubicBezTo>
                <a:cubicBezTo>
                  <a:pt x="9697088" y="22468585"/>
                  <a:pt x="9660279" y="22349085"/>
                  <a:pt x="9600836" y="22276079"/>
                </a:cubicBezTo>
                <a:cubicBezTo>
                  <a:pt x="9541393" y="22203073"/>
                  <a:pt x="9504380" y="22108629"/>
                  <a:pt x="9436682" y="22078674"/>
                </a:cubicBezTo>
                <a:cubicBezTo>
                  <a:pt x="9368985" y="22048719"/>
                  <a:pt x="9276028" y="22113530"/>
                  <a:pt x="9194651" y="22096350"/>
                </a:cubicBezTo>
                <a:cubicBezTo>
                  <a:pt x="9113274" y="22079170"/>
                  <a:pt x="8998265" y="22043002"/>
                  <a:pt x="8948418" y="21975596"/>
                </a:cubicBezTo>
                <a:cubicBezTo>
                  <a:pt x="8898571" y="21908190"/>
                  <a:pt x="8949293" y="21761566"/>
                  <a:pt x="8895567" y="21691914"/>
                </a:cubicBezTo>
                <a:cubicBezTo>
                  <a:pt x="8841841" y="21622262"/>
                  <a:pt x="8689266" y="21583382"/>
                  <a:pt x="8626060" y="21557686"/>
                </a:cubicBezTo>
                <a:cubicBezTo>
                  <a:pt x="8562854" y="21531990"/>
                  <a:pt x="8741885" y="21510580"/>
                  <a:pt x="8745764" y="21494509"/>
                </a:cubicBezTo>
                <a:cubicBezTo>
                  <a:pt x="8749643" y="21478438"/>
                  <a:pt x="8742439" y="21450729"/>
                  <a:pt x="8709188" y="21441308"/>
                </a:cubicBezTo>
                <a:cubicBezTo>
                  <a:pt x="8675937" y="21431887"/>
                  <a:pt x="8574930" y="21426636"/>
                  <a:pt x="8546258" y="21437982"/>
                </a:cubicBezTo>
                <a:cubicBezTo>
                  <a:pt x="8517586" y="21449328"/>
                  <a:pt x="8554921" y="21514109"/>
                  <a:pt x="8477306" y="21529334"/>
                </a:cubicBezTo>
                <a:cubicBezTo>
                  <a:pt x="8399691" y="21544559"/>
                  <a:pt x="8149434" y="21539572"/>
                  <a:pt x="8080570" y="21529334"/>
                </a:cubicBezTo>
                <a:cubicBezTo>
                  <a:pt x="8011706" y="21519096"/>
                  <a:pt x="8039444" y="21504717"/>
                  <a:pt x="8064120" y="21467908"/>
                </a:cubicBezTo>
                <a:cubicBezTo>
                  <a:pt x="8088796" y="21431099"/>
                  <a:pt x="8159235" y="21334205"/>
                  <a:pt x="8228624" y="21308479"/>
                </a:cubicBezTo>
                <a:cubicBezTo>
                  <a:pt x="8298013" y="21282753"/>
                  <a:pt x="8433058" y="21329653"/>
                  <a:pt x="8480455" y="21313552"/>
                </a:cubicBezTo>
                <a:cubicBezTo>
                  <a:pt x="8527852" y="21297451"/>
                  <a:pt x="8550866" y="21243960"/>
                  <a:pt x="8513007" y="21211876"/>
                </a:cubicBezTo>
                <a:cubicBezTo>
                  <a:pt x="8475148" y="21179792"/>
                  <a:pt x="8328668" y="21198079"/>
                  <a:pt x="8299851" y="21174249"/>
                </a:cubicBezTo>
                <a:cubicBezTo>
                  <a:pt x="8271034" y="21150419"/>
                  <a:pt x="8299735" y="21093806"/>
                  <a:pt x="8340103" y="21068897"/>
                </a:cubicBezTo>
                <a:cubicBezTo>
                  <a:pt x="8380471" y="21043988"/>
                  <a:pt x="8483868" y="21059155"/>
                  <a:pt x="8542057" y="21068022"/>
                </a:cubicBezTo>
                <a:cubicBezTo>
                  <a:pt x="8600246" y="21076889"/>
                  <a:pt x="8639769" y="21094244"/>
                  <a:pt x="8689237" y="21122099"/>
                </a:cubicBezTo>
                <a:cubicBezTo>
                  <a:pt x="8738705" y="21149954"/>
                  <a:pt x="8788727" y="21261082"/>
                  <a:pt x="8848841" y="21248452"/>
                </a:cubicBezTo>
                <a:cubicBezTo>
                  <a:pt x="8919193" y="21166665"/>
                  <a:pt x="9024779" y="21096399"/>
                  <a:pt x="9059896" y="21003092"/>
                </a:cubicBezTo>
                <a:cubicBezTo>
                  <a:pt x="9095013" y="20909785"/>
                  <a:pt x="9012703" y="20796238"/>
                  <a:pt x="9059546" y="20688611"/>
                </a:cubicBezTo>
                <a:cubicBezTo>
                  <a:pt x="9106389" y="20580984"/>
                  <a:pt x="9286295" y="20447455"/>
                  <a:pt x="9340955" y="20357328"/>
                </a:cubicBezTo>
                <a:cubicBezTo>
                  <a:pt x="9395615" y="20267201"/>
                  <a:pt x="9338592" y="20189586"/>
                  <a:pt x="9347605" y="20141197"/>
                </a:cubicBezTo>
                <a:cubicBezTo>
                  <a:pt x="9356618" y="20092808"/>
                  <a:pt x="9372864" y="20062006"/>
                  <a:pt x="9395031" y="20066994"/>
                </a:cubicBezTo>
                <a:cubicBezTo>
                  <a:pt x="9417198" y="20071982"/>
                  <a:pt x="9458033" y="20114976"/>
                  <a:pt x="9480609" y="20171123"/>
                </a:cubicBezTo>
                <a:cubicBezTo>
                  <a:pt x="9503185" y="20227270"/>
                  <a:pt x="9486646" y="20361179"/>
                  <a:pt x="9500559" y="20417180"/>
                </a:cubicBezTo>
                <a:cubicBezTo>
                  <a:pt x="9514472" y="20473181"/>
                  <a:pt x="9544689" y="20509349"/>
                  <a:pt x="9564085" y="20507132"/>
                </a:cubicBezTo>
                <a:cubicBezTo>
                  <a:pt x="9583481" y="20504915"/>
                  <a:pt x="9604804" y="20457664"/>
                  <a:pt x="9616938" y="20403879"/>
                </a:cubicBezTo>
                <a:cubicBezTo>
                  <a:pt x="9629072" y="20350094"/>
                  <a:pt x="9645376" y="20267346"/>
                  <a:pt x="9636888" y="20184423"/>
                </a:cubicBezTo>
                <a:cubicBezTo>
                  <a:pt x="9628400" y="20101500"/>
                  <a:pt x="9549385" y="19942361"/>
                  <a:pt x="9549385" y="19896364"/>
                </a:cubicBezTo>
                <a:cubicBezTo>
                  <a:pt x="9549385" y="19850367"/>
                  <a:pt x="9572166" y="19880790"/>
                  <a:pt x="9636888" y="19908441"/>
                </a:cubicBezTo>
                <a:cubicBezTo>
                  <a:pt x="9701610" y="19936092"/>
                  <a:pt x="9865677" y="20038438"/>
                  <a:pt x="9897819" y="20032342"/>
                </a:cubicBezTo>
                <a:cubicBezTo>
                  <a:pt x="9929961" y="20026246"/>
                  <a:pt x="9856052" y="19898057"/>
                  <a:pt x="9829743" y="19871865"/>
                </a:cubicBezTo>
                <a:cubicBezTo>
                  <a:pt x="9803434" y="19845673"/>
                  <a:pt x="9754024" y="19784333"/>
                  <a:pt x="9720015" y="19782087"/>
                </a:cubicBezTo>
                <a:cubicBezTo>
                  <a:pt x="9686006" y="19779841"/>
                  <a:pt x="9666142" y="19859499"/>
                  <a:pt x="9629012" y="19848415"/>
                </a:cubicBezTo>
                <a:cubicBezTo>
                  <a:pt x="9591882" y="19837331"/>
                  <a:pt x="9551952" y="19750965"/>
                  <a:pt x="9497234" y="19715585"/>
                </a:cubicBezTo>
                <a:cubicBezTo>
                  <a:pt x="9442516" y="19680205"/>
                  <a:pt x="9330074" y="19667167"/>
                  <a:pt x="9270777" y="19626158"/>
                </a:cubicBezTo>
                <a:cubicBezTo>
                  <a:pt x="9211480" y="19585149"/>
                  <a:pt x="9180184" y="19520572"/>
                  <a:pt x="9141450" y="19469529"/>
                </a:cubicBezTo>
                <a:cubicBezTo>
                  <a:pt x="9102716" y="19418486"/>
                  <a:pt x="9034230" y="19378818"/>
                  <a:pt x="9008446" y="19339850"/>
                </a:cubicBezTo>
                <a:cubicBezTo>
                  <a:pt x="8982662" y="19300882"/>
                  <a:pt x="8967902" y="19257334"/>
                  <a:pt x="8986744" y="19235721"/>
                </a:cubicBezTo>
                <a:cubicBezTo>
                  <a:pt x="9005586" y="19214108"/>
                  <a:pt x="9061910" y="19200022"/>
                  <a:pt x="9121499" y="19210172"/>
                </a:cubicBezTo>
                <a:cubicBezTo>
                  <a:pt x="9181088" y="19220322"/>
                  <a:pt x="9302716" y="19304937"/>
                  <a:pt x="9344280" y="19296624"/>
                </a:cubicBezTo>
                <a:cubicBezTo>
                  <a:pt x="9385844" y="19288311"/>
                  <a:pt x="9341422" y="19231085"/>
                  <a:pt x="9370881" y="19200196"/>
                </a:cubicBezTo>
                <a:cubicBezTo>
                  <a:pt x="9400340" y="19169307"/>
                  <a:pt x="9457012" y="19100092"/>
                  <a:pt x="9521034" y="19111292"/>
                </a:cubicBezTo>
                <a:cubicBezTo>
                  <a:pt x="9585056" y="19122492"/>
                  <a:pt x="9703009" y="19258120"/>
                  <a:pt x="9755015" y="19267395"/>
                </a:cubicBezTo>
                <a:cubicBezTo>
                  <a:pt x="9807021" y="19276670"/>
                  <a:pt x="9842226" y="19191445"/>
                  <a:pt x="9833068" y="19166945"/>
                </a:cubicBezTo>
                <a:cubicBezTo>
                  <a:pt x="9823910" y="19142445"/>
                  <a:pt x="9746558" y="19155106"/>
                  <a:pt x="9700065" y="19120395"/>
                </a:cubicBezTo>
                <a:cubicBezTo>
                  <a:pt x="9673522" y="19082361"/>
                  <a:pt x="9615770" y="18999436"/>
                  <a:pt x="9730340" y="18918788"/>
                </a:cubicBezTo>
                <a:cubicBezTo>
                  <a:pt x="9844910" y="18838140"/>
                  <a:pt x="10241442" y="18731066"/>
                  <a:pt x="10387483" y="18636505"/>
                </a:cubicBezTo>
                <a:cubicBezTo>
                  <a:pt x="10533525" y="18541944"/>
                  <a:pt x="10639986" y="18394008"/>
                  <a:pt x="10606589" y="18351423"/>
                </a:cubicBezTo>
                <a:cubicBezTo>
                  <a:pt x="10573192" y="18308839"/>
                  <a:pt x="10318793" y="18344276"/>
                  <a:pt x="10187102" y="18380998"/>
                </a:cubicBezTo>
                <a:cubicBezTo>
                  <a:pt x="10055411" y="18417720"/>
                  <a:pt x="9978322" y="18524153"/>
                  <a:pt x="9816443" y="18571754"/>
                </a:cubicBezTo>
                <a:cubicBezTo>
                  <a:pt x="9654564" y="18619355"/>
                  <a:pt x="9316133" y="18616729"/>
                  <a:pt x="9192551" y="18640005"/>
                </a:cubicBezTo>
                <a:cubicBezTo>
                  <a:pt x="9068969" y="18663281"/>
                  <a:pt x="9119487" y="18689532"/>
                  <a:pt x="9074948" y="18711408"/>
                </a:cubicBezTo>
                <a:cubicBezTo>
                  <a:pt x="9030409" y="18733284"/>
                  <a:pt x="8925523" y="18630264"/>
                  <a:pt x="8868792" y="18654881"/>
                </a:cubicBezTo>
                <a:cubicBezTo>
                  <a:pt x="8812061" y="18679498"/>
                  <a:pt x="8742759" y="18767205"/>
                  <a:pt x="8688011" y="18822536"/>
                </a:cubicBezTo>
                <a:cubicBezTo>
                  <a:pt x="8633263" y="18877867"/>
                  <a:pt x="8587296" y="18970005"/>
                  <a:pt x="8540307" y="18986864"/>
                </a:cubicBezTo>
                <a:cubicBezTo>
                  <a:pt x="8493318" y="19003723"/>
                  <a:pt x="8451142" y="18901842"/>
                  <a:pt x="8406078" y="18923688"/>
                </a:cubicBezTo>
                <a:cubicBezTo>
                  <a:pt x="8361014" y="18945534"/>
                  <a:pt x="8325518" y="19082533"/>
                  <a:pt x="8269925" y="19117942"/>
                </a:cubicBezTo>
                <a:cubicBezTo>
                  <a:pt x="8214332" y="19153351"/>
                  <a:pt x="8166847" y="19091052"/>
                  <a:pt x="8072519" y="19136145"/>
                </a:cubicBezTo>
                <a:cubicBezTo>
                  <a:pt x="7978191" y="19181238"/>
                  <a:pt x="7807620" y="19357524"/>
                  <a:pt x="7703959" y="19388500"/>
                </a:cubicBezTo>
                <a:cubicBezTo>
                  <a:pt x="7600298" y="19419476"/>
                  <a:pt x="7543684" y="19304936"/>
                  <a:pt x="7450552" y="19321999"/>
                </a:cubicBezTo>
                <a:cubicBezTo>
                  <a:pt x="7357420" y="19339062"/>
                  <a:pt x="7256266" y="19368755"/>
                  <a:pt x="7145168" y="19490879"/>
                </a:cubicBezTo>
                <a:cubicBezTo>
                  <a:pt x="7034070" y="19613003"/>
                  <a:pt x="6887242" y="19945425"/>
                  <a:pt x="6783960" y="20054744"/>
                </a:cubicBezTo>
                <a:cubicBezTo>
                  <a:pt x="6680678" y="20164064"/>
                  <a:pt x="6536007" y="20142363"/>
                  <a:pt x="6508852" y="20140146"/>
                </a:cubicBezTo>
                <a:cubicBezTo>
                  <a:pt x="6481697" y="20137929"/>
                  <a:pt x="6570921" y="20134634"/>
                  <a:pt x="6621031" y="20041444"/>
                </a:cubicBezTo>
                <a:cubicBezTo>
                  <a:pt x="6671141" y="19948254"/>
                  <a:pt x="6782909" y="19781620"/>
                  <a:pt x="6792884" y="19727310"/>
                </a:cubicBezTo>
                <a:cubicBezTo>
                  <a:pt x="6802859" y="19673000"/>
                  <a:pt x="6734258" y="19667780"/>
                  <a:pt x="6680882" y="19715585"/>
                </a:cubicBezTo>
                <a:cubicBezTo>
                  <a:pt x="6627506" y="19763391"/>
                  <a:pt x="6607292" y="19894440"/>
                  <a:pt x="6525827" y="19950967"/>
                </a:cubicBezTo>
                <a:cubicBezTo>
                  <a:pt x="6444362" y="20007494"/>
                  <a:pt x="6249087" y="20020153"/>
                  <a:pt x="6192094" y="20054745"/>
                </a:cubicBezTo>
                <a:cubicBezTo>
                  <a:pt x="6135101" y="20089337"/>
                  <a:pt x="6164413" y="20106661"/>
                  <a:pt x="6153942" y="20155195"/>
                </a:cubicBezTo>
                <a:cubicBezTo>
                  <a:pt x="6143471" y="20203729"/>
                  <a:pt x="6153387" y="20305058"/>
                  <a:pt x="6129266" y="20345951"/>
                </a:cubicBezTo>
                <a:cubicBezTo>
                  <a:pt x="6105145" y="20386844"/>
                  <a:pt x="6048065" y="20401983"/>
                  <a:pt x="6009214" y="20400554"/>
                </a:cubicBezTo>
                <a:cubicBezTo>
                  <a:pt x="5970363" y="20399125"/>
                  <a:pt x="5906136" y="20369520"/>
                  <a:pt x="5896161" y="20337377"/>
                </a:cubicBezTo>
                <a:cubicBezTo>
                  <a:pt x="5886186" y="20305234"/>
                  <a:pt x="5976692" y="20235846"/>
                  <a:pt x="5989263" y="20204374"/>
                </a:cubicBezTo>
                <a:cubicBezTo>
                  <a:pt x="6001834" y="20172902"/>
                  <a:pt x="5998742" y="20152423"/>
                  <a:pt x="5971587" y="20148544"/>
                </a:cubicBezTo>
                <a:cubicBezTo>
                  <a:pt x="5944432" y="20144665"/>
                  <a:pt x="5874198" y="20199911"/>
                  <a:pt x="5826334" y="20181098"/>
                </a:cubicBezTo>
                <a:cubicBezTo>
                  <a:pt x="5778470" y="20162285"/>
                  <a:pt x="5716546" y="20053401"/>
                  <a:pt x="5684404" y="20035667"/>
                </a:cubicBezTo>
                <a:cubicBezTo>
                  <a:pt x="5652262" y="20017933"/>
                  <a:pt x="5645117" y="20050602"/>
                  <a:pt x="5633479" y="20074695"/>
                </a:cubicBezTo>
                <a:cubicBezTo>
                  <a:pt x="5621841" y="20098788"/>
                  <a:pt x="5694321" y="20174536"/>
                  <a:pt x="5614577" y="20180223"/>
                </a:cubicBezTo>
                <a:cubicBezTo>
                  <a:pt x="5534833" y="20185910"/>
                  <a:pt x="5252639" y="20082831"/>
                  <a:pt x="5155015" y="20108819"/>
                </a:cubicBezTo>
                <a:cubicBezTo>
                  <a:pt x="5057391" y="20134807"/>
                  <a:pt x="5064916" y="20301383"/>
                  <a:pt x="5028836" y="20336151"/>
                </a:cubicBezTo>
                <a:cubicBezTo>
                  <a:pt x="4992756" y="20370919"/>
                  <a:pt x="4976394" y="20331544"/>
                  <a:pt x="4938535" y="20317427"/>
                </a:cubicBezTo>
                <a:cubicBezTo>
                  <a:pt x="4900676" y="20303310"/>
                  <a:pt x="4907121" y="20255241"/>
                  <a:pt x="4801680" y="20251449"/>
                </a:cubicBezTo>
                <a:cubicBezTo>
                  <a:pt x="4696239" y="20247657"/>
                  <a:pt x="4451058" y="20283854"/>
                  <a:pt x="4305891" y="20294675"/>
                </a:cubicBezTo>
                <a:cubicBezTo>
                  <a:pt x="4160725" y="20305496"/>
                  <a:pt x="4051347" y="20352485"/>
                  <a:pt x="3930681" y="20316376"/>
                </a:cubicBezTo>
                <a:cubicBezTo>
                  <a:pt x="3810016" y="20280267"/>
                  <a:pt x="3692909" y="20124251"/>
                  <a:pt x="3581898" y="20078020"/>
                </a:cubicBezTo>
                <a:cubicBezTo>
                  <a:pt x="3470887" y="20031789"/>
                  <a:pt x="3274063" y="20066789"/>
                  <a:pt x="3264613" y="20038992"/>
                </a:cubicBezTo>
                <a:cubicBezTo>
                  <a:pt x="3255163" y="20011195"/>
                  <a:pt x="3530503" y="19953503"/>
                  <a:pt x="3525195" y="19911240"/>
                </a:cubicBezTo>
                <a:cubicBezTo>
                  <a:pt x="3519887" y="19868977"/>
                  <a:pt x="3304953" y="19819450"/>
                  <a:pt x="3232763" y="19785412"/>
                </a:cubicBezTo>
                <a:cubicBezTo>
                  <a:pt x="3160573" y="19751374"/>
                  <a:pt x="3076775" y="19730578"/>
                  <a:pt x="3092058" y="19707010"/>
                </a:cubicBezTo>
                <a:cubicBezTo>
                  <a:pt x="3107342" y="19683443"/>
                  <a:pt x="3248366" y="19625952"/>
                  <a:pt x="3324464" y="19644007"/>
                </a:cubicBezTo>
                <a:cubicBezTo>
                  <a:pt x="3400562" y="19662062"/>
                  <a:pt x="3479491" y="19790429"/>
                  <a:pt x="3548647" y="19815338"/>
                </a:cubicBezTo>
                <a:cubicBezTo>
                  <a:pt x="3617803" y="19840247"/>
                  <a:pt x="3680775" y="19814259"/>
                  <a:pt x="3739401" y="19793463"/>
                </a:cubicBezTo>
                <a:cubicBezTo>
                  <a:pt x="3798027" y="19772667"/>
                  <a:pt x="3936340" y="19725969"/>
                  <a:pt x="3900406" y="19690559"/>
                </a:cubicBezTo>
                <a:cubicBezTo>
                  <a:pt x="3864472" y="19655150"/>
                  <a:pt x="3716592" y="19602852"/>
                  <a:pt x="3523795" y="19581006"/>
                </a:cubicBezTo>
                <a:cubicBezTo>
                  <a:pt x="3330998" y="19559160"/>
                  <a:pt x="2938375" y="19523897"/>
                  <a:pt x="2743624" y="19559481"/>
                </a:cubicBezTo>
                <a:cubicBezTo>
                  <a:pt x="2548873" y="19595065"/>
                  <a:pt x="2459883" y="19685544"/>
                  <a:pt x="2355288" y="19794513"/>
                </a:cubicBezTo>
                <a:cubicBezTo>
                  <a:pt x="2250693" y="19903482"/>
                  <a:pt x="2202654" y="20177801"/>
                  <a:pt x="2116056" y="20213298"/>
                </a:cubicBezTo>
                <a:cubicBezTo>
                  <a:pt x="2029458" y="20248795"/>
                  <a:pt x="1855008" y="19977917"/>
                  <a:pt x="1835699" y="20007493"/>
                </a:cubicBezTo>
                <a:cubicBezTo>
                  <a:pt x="1816390" y="20037069"/>
                  <a:pt x="2066005" y="20231995"/>
                  <a:pt x="2000203" y="20390753"/>
                </a:cubicBezTo>
                <a:cubicBezTo>
                  <a:pt x="1934401" y="20549511"/>
                  <a:pt x="1566746" y="20822022"/>
                  <a:pt x="1440888" y="20960042"/>
                </a:cubicBezTo>
                <a:cubicBezTo>
                  <a:pt x="1315030" y="21098062"/>
                  <a:pt x="1267749" y="21142836"/>
                  <a:pt x="1245057" y="21218876"/>
                </a:cubicBezTo>
                <a:cubicBezTo>
                  <a:pt x="1222365" y="21294916"/>
                  <a:pt x="1307505" y="21356546"/>
                  <a:pt x="1304734" y="21416281"/>
                </a:cubicBezTo>
                <a:cubicBezTo>
                  <a:pt x="1301963" y="21476016"/>
                  <a:pt x="1237298" y="21487944"/>
                  <a:pt x="1228431" y="21577284"/>
                </a:cubicBezTo>
                <a:cubicBezTo>
                  <a:pt x="1219564" y="21666624"/>
                  <a:pt x="1307943" y="21851896"/>
                  <a:pt x="1251533" y="21952320"/>
                </a:cubicBezTo>
                <a:cubicBezTo>
                  <a:pt x="1195123" y="22052744"/>
                  <a:pt x="1003113" y="22126450"/>
                  <a:pt x="889973" y="22179827"/>
                </a:cubicBezTo>
                <a:cubicBezTo>
                  <a:pt x="776833" y="22233204"/>
                  <a:pt x="634991" y="22313093"/>
                  <a:pt x="572690" y="22272580"/>
                </a:cubicBezTo>
                <a:cubicBezTo>
                  <a:pt x="510389" y="22232067"/>
                  <a:pt x="571582" y="21958359"/>
                  <a:pt x="556065" y="21883545"/>
                </a:cubicBezTo>
                <a:cubicBezTo>
                  <a:pt x="540548" y="21808731"/>
                  <a:pt x="507297" y="21781021"/>
                  <a:pt x="479588" y="21823693"/>
                </a:cubicBezTo>
                <a:cubicBezTo>
                  <a:pt x="451879" y="21866365"/>
                  <a:pt x="485566" y="22085063"/>
                  <a:pt x="452986" y="22192778"/>
                </a:cubicBezTo>
                <a:cubicBezTo>
                  <a:pt x="420406" y="22300493"/>
                  <a:pt x="303502" y="22421771"/>
                  <a:pt x="284106" y="22469985"/>
                </a:cubicBezTo>
                <a:cubicBezTo>
                  <a:pt x="264710" y="22518199"/>
                  <a:pt x="290727" y="22501663"/>
                  <a:pt x="336608" y="22482062"/>
                </a:cubicBezTo>
                <a:cubicBezTo>
                  <a:pt x="382489" y="22462461"/>
                  <a:pt x="474045" y="22363466"/>
                  <a:pt x="509513" y="22349057"/>
                </a:cubicBezTo>
                <a:cubicBezTo>
                  <a:pt x="544981" y="22334648"/>
                  <a:pt x="567702" y="22351829"/>
                  <a:pt x="559389" y="22385634"/>
                </a:cubicBezTo>
                <a:cubicBezTo>
                  <a:pt x="551076" y="22419439"/>
                  <a:pt x="461299" y="22473195"/>
                  <a:pt x="399785" y="22548564"/>
                </a:cubicBezTo>
                <a:cubicBezTo>
                  <a:pt x="338271" y="22623933"/>
                  <a:pt x="233531" y="22713710"/>
                  <a:pt x="190305" y="22837847"/>
                </a:cubicBezTo>
                <a:cubicBezTo>
                  <a:pt x="147079" y="22961984"/>
                  <a:pt x="141595" y="23567909"/>
                  <a:pt x="113827" y="23602618"/>
                </a:cubicBezTo>
                <a:lnTo>
                  <a:pt x="3749" y="23608041"/>
                </a:lnTo>
                <a:cubicBezTo>
                  <a:pt x="-11272" y="20226657"/>
                  <a:pt x="23699" y="3314311"/>
                  <a:pt x="23699" y="3314311"/>
                </a:cubicBezTo>
                <a:close/>
              </a:path>
            </a:pathLst>
          </a:custGeom>
          <a:solidFill>
            <a:srgbClr val="FFF2CC">
              <a:alpha val="50196"/>
            </a:srgbClr>
          </a:solidFill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12645280" y="16638979"/>
            <a:ext cx="3513560" cy="3237230"/>
          </a:xfrm>
          <a:custGeom>
            <a:avLst/>
            <a:gdLst>
              <a:gd name="connsiteX0" fmla="*/ 2859 w 3513560"/>
              <a:gd name="connsiteY0" fmla="*/ 159877 h 3237230"/>
              <a:gd name="connsiteX1" fmla="*/ 130606 w 3513560"/>
              <a:gd name="connsiteY1" fmla="*/ 509501 h 3237230"/>
              <a:gd name="connsiteX2" fmla="*/ 278523 w 3513560"/>
              <a:gd name="connsiteY2" fmla="*/ 643972 h 3237230"/>
              <a:gd name="connsiteX3" fmla="*/ 419718 w 3513560"/>
              <a:gd name="connsiteY3" fmla="*/ 744824 h 3237230"/>
              <a:gd name="connsiteX4" fmla="*/ 439888 w 3513560"/>
              <a:gd name="connsiteY4" fmla="*/ 926360 h 3237230"/>
              <a:gd name="connsiteX5" fmla="*/ 520570 w 3513560"/>
              <a:gd name="connsiteY5" fmla="*/ 1168407 h 3237230"/>
              <a:gd name="connsiteX6" fmla="*/ 870194 w 3513560"/>
              <a:gd name="connsiteY6" fmla="*/ 1249089 h 3237230"/>
              <a:gd name="connsiteX7" fmla="*/ 1307223 w 3513560"/>
              <a:gd name="connsiteY7" fmla="*/ 1296154 h 3237230"/>
              <a:gd name="connsiteX8" fmla="*/ 1408076 w 3513560"/>
              <a:gd name="connsiteY8" fmla="*/ 1363389 h 3237230"/>
              <a:gd name="connsiteX9" fmla="*/ 1313947 w 3513560"/>
              <a:gd name="connsiteY9" fmla="*/ 1444072 h 3237230"/>
              <a:gd name="connsiteX10" fmla="*/ 1239988 w 3513560"/>
              <a:gd name="connsiteY10" fmla="*/ 1753354 h 3237230"/>
              <a:gd name="connsiteX11" fmla="*/ 1233265 w 3513560"/>
              <a:gd name="connsiteY11" fmla="*/ 2062636 h 3237230"/>
              <a:gd name="connsiteX12" fmla="*/ 1374459 w 3513560"/>
              <a:gd name="connsiteY12" fmla="*/ 2237448 h 3237230"/>
              <a:gd name="connsiteX13" fmla="*/ 1542547 w 3513560"/>
              <a:gd name="connsiteY13" fmla="*/ 2284513 h 3237230"/>
              <a:gd name="connsiteX14" fmla="*/ 1683741 w 3513560"/>
              <a:gd name="connsiteY14" fmla="*/ 2418983 h 3237230"/>
              <a:gd name="connsiteX15" fmla="*/ 1677018 w 3513560"/>
              <a:gd name="connsiteY15" fmla="*/ 2640860 h 3237230"/>
              <a:gd name="connsiteX16" fmla="*/ 1777870 w 3513560"/>
              <a:gd name="connsiteY16" fmla="*/ 2856013 h 3237230"/>
              <a:gd name="connsiteX17" fmla="*/ 2073706 w 3513560"/>
              <a:gd name="connsiteY17" fmla="*/ 3010654 h 3237230"/>
              <a:gd name="connsiteX18" fmla="*/ 2651929 w 3513560"/>
              <a:gd name="connsiteY18" fmla="*/ 3212360 h 3237230"/>
              <a:gd name="connsiteX19" fmla="*/ 3015000 w 3513560"/>
              <a:gd name="connsiteY19" fmla="*/ 3232530 h 3237230"/>
              <a:gd name="connsiteX20" fmla="*/ 3411688 w 3513560"/>
              <a:gd name="connsiteY20" fmla="*/ 3198913 h 3237230"/>
              <a:gd name="connsiteX21" fmla="*/ 3512541 w 3513560"/>
              <a:gd name="connsiteY21" fmla="*/ 3185466 h 3237230"/>
              <a:gd name="connsiteX22" fmla="*/ 3445306 w 3513560"/>
              <a:gd name="connsiteY22" fmla="*/ 3071166 h 3237230"/>
              <a:gd name="connsiteX23" fmla="*/ 3176365 w 3513560"/>
              <a:gd name="connsiteY23" fmla="*/ 2439154 h 3237230"/>
              <a:gd name="connsiteX24" fmla="*/ 2967935 w 3513560"/>
              <a:gd name="connsiteY24" fmla="*/ 1894548 h 3237230"/>
              <a:gd name="connsiteX25" fmla="*/ 2793123 w 3513560"/>
              <a:gd name="connsiteY25" fmla="*/ 1417177 h 3237230"/>
              <a:gd name="connsiteX26" fmla="*/ 2638482 w 3513560"/>
              <a:gd name="connsiteY26" fmla="*/ 1195301 h 3237230"/>
              <a:gd name="connsiteX27" fmla="*/ 2470394 w 3513560"/>
              <a:gd name="connsiteY27" fmla="*/ 1067554 h 3237230"/>
              <a:gd name="connsiteX28" fmla="*/ 2456947 w 3513560"/>
              <a:gd name="connsiteY28" fmla="*/ 825507 h 3237230"/>
              <a:gd name="connsiteX29" fmla="*/ 2551076 w 3513560"/>
              <a:gd name="connsiteY29" fmla="*/ 610354 h 3237230"/>
              <a:gd name="connsiteX30" fmla="*/ 2510735 w 3513560"/>
              <a:gd name="connsiteY30" fmla="*/ 448989 h 3237230"/>
              <a:gd name="connsiteX31" fmla="*/ 2315753 w 3513560"/>
              <a:gd name="connsiteY31" fmla="*/ 227113 h 3237230"/>
              <a:gd name="connsiteX32" fmla="*/ 2066982 w 3513560"/>
              <a:gd name="connsiteY32" fmla="*/ 119536 h 3237230"/>
              <a:gd name="connsiteX33" fmla="*/ 1804765 w 3513560"/>
              <a:gd name="connsiteY33" fmla="*/ 18683 h 3237230"/>
              <a:gd name="connsiteX34" fmla="*/ 1535823 w 3513560"/>
              <a:gd name="connsiteY34" fmla="*/ 5236 h 3237230"/>
              <a:gd name="connsiteX35" fmla="*/ 1340841 w 3513560"/>
              <a:gd name="connsiteY35" fmla="*/ 79195 h 3237230"/>
              <a:gd name="connsiteX36" fmla="*/ 1118965 w 3513560"/>
              <a:gd name="connsiteY36" fmla="*/ 139707 h 3237230"/>
              <a:gd name="connsiteX37" fmla="*/ 856747 w 3513560"/>
              <a:gd name="connsiteY37" fmla="*/ 139707 h 3237230"/>
              <a:gd name="connsiteX38" fmla="*/ 581082 w 3513560"/>
              <a:gd name="connsiteY38" fmla="*/ 153154 h 3237230"/>
              <a:gd name="connsiteX39" fmla="*/ 258353 w 3513560"/>
              <a:gd name="connsiteY39" fmla="*/ 153154 h 3237230"/>
              <a:gd name="connsiteX40" fmla="*/ 2859 w 3513560"/>
              <a:gd name="connsiteY40" fmla="*/ 159877 h 323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13560" h="3237230">
                <a:moveTo>
                  <a:pt x="2859" y="159877"/>
                </a:moveTo>
                <a:cubicBezTo>
                  <a:pt x="-18432" y="219268"/>
                  <a:pt x="84662" y="428819"/>
                  <a:pt x="130606" y="509501"/>
                </a:cubicBezTo>
                <a:cubicBezTo>
                  <a:pt x="176550" y="590183"/>
                  <a:pt x="230338" y="604752"/>
                  <a:pt x="278523" y="643972"/>
                </a:cubicBezTo>
                <a:cubicBezTo>
                  <a:pt x="326708" y="683193"/>
                  <a:pt x="392824" y="697759"/>
                  <a:pt x="419718" y="744824"/>
                </a:cubicBezTo>
                <a:cubicBezTo>
                  <a:pt x="446612" y="791889"/>
                  <a:pt x="423079" y="855763"/>
                  <a:pt x="439888" y="926360"/>
                </a:cubicBezTo>
                <a:cubicBezTo>
                  <a:pt x="456697" y="996957"/>
                  <a:pt x="448852" y="1114619"/>
                  <a:pt x="520570" y="1168407"/>
                </a:cubicBezTo>
                <a:cubicBezTo>
                  <a:pt x="592288" y="1222195"/>
                  <a:pt x="739085" y="1227798"/>
                  <a:pt x="870194" y="1249089"/>
                </a:cubicBezTo>
                <a:cubicBezTo>
                  <a:pt x="1001303" y="1270380"/>
                  <a:pt x="1217576" y="1277104"/>
                  <a:pt x="1307223" y="1296154"/>
                </a:cubicBezTo>
                <a:cubicBezTo>
                  <a:pt x="1396870" y="1315204"/>
                  <a:pt x="1406955" y="1338736"/>
                  <a:pt x="1408076" y="1363389"/>
                </a:cubicBezTo>
                <a:cubicBezTo>
                  <a:pt x="1409197" y="1388042"/>
                  <a:pt x="1341962" y="1379078"/>
                  <a:pt x="1313947" y="1444072"/>
                </a:cubicBezTo>
                <a:cubicBezTo>
                  <a:pt x="1285932" y="1509066"/>
                  <a:pt x="1253435" y="1650260"/>
                  <a:pt x="1239988" y="1753354"/>
                </a:cubicBezTo>
                <a:cubicBezTo>
                  <a:pt x="1226541" y="1856448"/>
                  <a:pt x="1210853" y="1981954"/>
                  <a:pt x="1233265" y="2062636"/>
                </a:cubicBezTo>
                <a:cubicBezTo>
                  <a:pt x="1255677" y="2143318"/>
                  <a:pt x="1322912" y="2200469"/>
                  <a:pt x="1374459" y="2237448"/>
                </a:cubicBezTo>
                <a:cubicBezTo>
                  <a:pt x="1426006" y="2274428"/>
                  <a:pt x="1491000" y="2254257"/>
                  <a:pt x="1542547" y="2284513"/>
                </a:cubicBezTo>
                <a:cubicBezTo>
                  <a:pt x="1594094" y="2314769"/>
                  <a:pt x="1661329" y="2359592"/>
                  <a:pt x="1683741" y="2418983"/>
                </a:cubicBezTo>
                <a:cubicBezTo>
                  <a:pt x="1706153" y="2478374"/>
                  <a:pt x="1661330" y="2568022"/>
                  <a:pt x="1677018" y="2640860"/>
                </a:cubicBezTo>
                <a:cubicBezTo>
                  <a:pt x="1692706" y="2713698"/>
                  <a:pt x="1711755" y="2794381"/>
                  <a:pt x="1777870" y="2856013"/>
                </a:cubicBezTo>
                <a:cubicBezTo>
                  <a:pt x="1843985" y="2917645"/>
                  <a:pt x="1928029" y="2951263"/>
                  <a:pt x="2073706" y="3010654"/>
                </a:cubicBezTo>
                <a:cubicBezTo>
                  <a:pt x="2219383" y="3070045"/>
                  <a:pt x="2495047" y="3175381"/>
                  <a:pt x="2651929" y="3212360"/>
                </a:cubicBezTo>
                <a:cubicBezTo>
                  <a:pt x="2808811" y="3249339"/>
                  <a:pt x="2888374" y="3234771"/>
                  <a:pt x="3015000" y="3232530"/>
                </a:cubicBezTo>
                <a:cubicBezTo>
                  <a:pt x="3141626" y="3230289"/>
                  <a:pt x="3328765" y="3206757"/>
                  <a:pt x="3411688" y="3198913"/>
                </a:cubicBezTo>
                <a:cubicBezTo>
                  <a:pt x="3494612" y="3191069"/>
                  <a:pt x="3506938" y="3206757"/>
                  <a:pt x="3512541" y="3185466"/>
                </a:cubicBezTo>
                <a:cubicBezTo>
                  <a:pt x="3518144" y="3164175"/>
                  <a:pt x="3501335" y="3195551"/>
                  <a:pt x="3445306" y="3071166"/>
                </a:cubicBezTo>
                <a:cubicBezTo>
                  <a:pt x="3389277" y="2946781"/>
                  <a:pt x="3255927" y="2635257"/>
                  <a:pt x="3176365" y="2439154"/>
                </a:cubicBezTo>
                <a:cubicBezTo>
                  <a:pt x="3096803" y="2243051"/>
                  <a:pt x="3031809" y="2064877"/>
                  <a:pt x="2967935" y="1894548"/>
                </a:cubicBezTo>
                <a:cubicBezTo>
                  <a:pt x="2904061" y="1724219"/>
                  <a:pt x="2848032" y="1533718"/>
                  <a:pt x="2793123" y="1417177"/>
                </a:cubicBezTo>
                <a:cubicBezTo>
                  <a:pt x="2738214" y="1300636"/>
                  <a:pt x="2692270" y="1253572"/>
                  <a:pt x="2638482" y="1195301"/>
                </a:cubicBezTo>
                <a:cubicBezTo>
                  <a:pt x="2584694" y="1137030"/>
                  <a:pt x="2500650" y="1129186"/>
                  <a:pt x="2470394" y="1067554"/>
                </a:cubicBezTo>
                <a:cubicBezTo>
                  <a:pt x="2440138" y="1005922"/>
                  <a:pt x="2443500" y="901707"/>
                  <a:pt x="2456947" y="825507"/>
                </a:cubicBezTo>
                <a:cubicBezTo>
                  <a:pt x="2470394" y="749307"/>
                  <a:pt x="2542111" y="673107"/>
                  <a:pt x="2551076" y="610354"/>
                </a:cubicBezTo>
                <a:cubicBezTo>
                  <a:pt x="2560041" y="547601"/>
                  <a:pt x="2549955" y="512862"/>
                  <a:pt x="2510735" y="448989"/>
                </a:cubicBezTo>
                <a:cubicBezTo>
                  <a:pt x="2471515" y="385116"/>
                  <a:pt x="2389712" y="282022"/>
                  <a:pt x="2315753" y="227113"/>
                </a:cubicBezTo>
                <a:cubicBezTo>
                  <a:pt x="2241794" y="172204"/>
                  <a:pt x="2152147" y="154274"/>
                  <a:pt x="2066982" y="119536"/>
                </a:cubicBezTo>
                <a:cubicBezTo>
                  <a:pt x="1981817" y="84798"/>
                  <a:pt x="1893292" y="37733"/>
                  <a:pt x="1804765" y="18683"/>
                </a:cubicBezTo>
                <a:cubicBezTo>
                  <a:pt x="1716238" y="-367"/>
                  <a:pt x="1613144" y="-4849"/>
                  <a:pt x="1535823" y="5236"/>
                </a:cubicBezTo>
                <a:cubicBezTo>
                  <a:pt x="1458502" y="15321"/>
                  <a:pt x="1410317" y="56783"/>
                  <a:pt x="1340841" y="79195"/>
                </a:cubicBezTo>
                <a:cubicBezTo>
                  <a:pt x="1271365" y="101607"/>
                  <a:pt x="1199647" y="129622"/>
                  <a:pt x="1118965" y="139707"/>
                </a:cubicBezTo>
                <a:cubicBezTo>
                  <a:pt x="1038283" y="149792"/>
                  <a:pt x="946394" y="137466"/>
                  <a:pt x="856747" y="139707"/>
                </a:cubicBezTo>
                <a:cubicBezTo>
                  <a:pt x="767100" y="141948"/>
                  <a:pt x="680814" y="150913"/>
                  <a:pt x="581082" y="153154"/>
                </a:cubicBezTo>
                <a:cubicBezTo>
                  <a:pt x="481350" y="155395"/>
                  <a:pt x="352482" y="150913"/>
                  <a:pt x="258353" y="153154"/>
                </a:cubicBezTo>
                <a:cubicBezTo>
                  <a:pt x="164224" y="155395"/>
                  <a:pt x="24150" y="100486"/>
                  <a:pt x="2859" y="159877"/>
                </a:cubicBezTo>
                <a:close/>
              </a:path>
            </a:pathLst>
          </a:custGeom>
          <a:solidFill>
            <a:srgbClr val="FFCC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235108" y="6978444"/>
            <a:ext cx="3502324" cy="2432885"/>
          </a:xfrm>
          <a:custGeom>
            <a:avLst/>
            <a:gdLst>
              <a:gd name="connsiteX0" fmla="*/ 0 w 3502324"/>
              <a:gd name="connsiteY0" fmla="*/ 1328468 h 2432885"/>
              <a:gd name="connsiteX1" fmla="*/ 172528 w 3502324"/>
              <a:gd name="connsiteY1" fmla="*/ 1587260 h 2432885"/>
              <a:gd name="connsiteX2" fmla="*/ 465826 w 3502324"/>
              <a:gd name="connsiteY2" fmla="*/ 1777041 h 2432885"/>
              <a:gd name="connsiteX3" fmla="*/ 672860 w 3502324"/>
              <a:gd name="connsiteY3" fmla="*/ 1880558 h 2432885"/>
              <a:gd name="connsiteX4" fmla="*/ 1104181 w 3502324"/>
              <a:gd name="connsiteY4" fmla="*/ 2242868 h 2432885"/>
              <a:gd name="connsiteX5" fmla="*/ 1621766 w 3502324"/>
              <a:gd name="connsiteY5" fmla="*/ 2432649 h 2432885"/>
              <a:gd name="connsiteX6" fmla="*/ 1949570 w 3502324"/>
              <a:gd name="connsiteY6" fmla="*/ 2277374 h 2432885"/>
              <a:gd name="connsiteX7" fmla="*/ 2001328 w 3502324"/>
              <a:gd name="connsiteY7" fmla="*/ 2070340 h 2432885"/>
              <a:gd name="connsiteX8" fmla="*/ 2225615 w 3502324"/>
              <a:gd name="connsiteY8" fmla="*/ 1984075 h 2432885"/>
              <a:gd name="connsiteX9" fmla="*/ 2587924 w 3502324"/>
              <a:gd name="connsiteY9" fmla="*/ 1777041 h 2432885"/>
              <a:gd name="connsiteX10" fmla="*/ 2881223 w 3502324"/>
              <a:gd name="connsiteY10" fmla="*/ 1500996 h 2432885"/>
              <a:gd name="connsiteX11" fmla="*/ 2760453 w 3502324"/>
              <a:gd name="connsiteY11" fmla="*/ 1242204 h 2432885"/>
              <a:gd name="connsiteX12" fmla="*/ 2932981 w 3502324"/>
              <a:gd name="connsiteY12" fmla="*/ 1052423 h 2432885"/>
              <a:gd name="connsiteX13" fmla="*/ 3209026 w 3502324"/>
              <a:gd name="connsiteY13" fmla="*/ 741872 h 2432885"/>
              <a:gd name="connsiteX14" fmla="*/ 3278038 w 3502324"/>
              <a:gd name="connsiteY14" fmla="*/ 379562 h 2432885"/>
              <a:gd name="connsiteX15" fmla="*/ 3416060 w 3502324"/>
              <a:gd name="connsiteY15" fmla="*/ 120770 h 2432885"/>
              <a:gd name="connsiteX16" fmla="*/ 3502324 w 3502324"/>
              <a:gd name="connsiteY16" fmla="*/ 0 h 243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02324" h="2432885">
                <a:moveTo>
                  <a:pt x="0" y="1328468"/>
                </a:moveTo>
                <a:cubicBezTo>
                  <a:pt x="47445" y="1420483"/>
                  <a:pt x="94890" y="1512498"/>
                  <a:pt x="172528" y="1587260"/>
                </a:cubicBezTo>
                <a:cubicBezTo>
                  <a:pt x="250166" y="1662022"/>
                  <a:pt x="382437" y="1728158"/>
                  <a:pt x="465826" y="1777041"/>
                </a:cubicBezTo>
                <a:cubicBezTo>
                  <a:pt x="549215" y="1825924"/>
                  <a:pt x="566468" y="1802920"/>
                  <a:pt x="672860" y="1880558"/>
                </a:cubicBezTo>
                <a:cubicBezTo>
                  <a:pt x="779253" y="1958196"/>
                  <a:pt x="946030" y="2150853"/>
                  <a:pt x="1104181" y="2242868"/>
                </a:cubicBezTo>
                <a:cubicBezTo>
                  <a:pt x="1262332" y="2334883"/>
                  <a:pt x="1480868" y="2426898"/>
                  <a:pt x="1621766" y="2432649"/>
                </a:cubicBezTo>
                <a:cubicBezTo>
                  <a:pt x="1762664" y="2438400"/>
                  <a:pt x="1886310" y="2337759"/>
                  <a:pt x="1949570" y="2277374"/>
                </a:cubicBezTo>
                <a:cubicBezTo>
                  <a:pt x="2012830" y="2216989"/>
                  <a:pt x="1955321" y="2119223"/>
                  <a:pt x="2001328" y="2070340"/>
                </a:cubicBezTo>
                <a:cubicBezTo>
                  <a:pt x="2047335" y="2021457"/>
                  <a:pt x="2127849" y="2032958"/>
                  <a:pt x="2225615" y="1984075"/>
                </a:cubicBezTo>
                <a:cubicBezTo>
                  <a:pt x="2323381" y="1935192"/>
                  <a:pt x="2478656" y="1857554"/>
                  <a:pt x="2587924" y="1777041"/>
                </a:cubicBezTo>
                <a:cubicBezTo>
                  <a:pt x="2697192" y="1696528"/>
                  <a:pt x="2852468" y="1590135"/>
                  <a:pt x="2881223" y="1500996"/>
                </a:cubicBezTo>
                <a:cubicBezTo>
                  <a:pt x="2909978" y="1411857"/>
                  <a:pt x="2751827" y="1316966"/>
                  <a:pt x="2760453" y="1242204"/>
                </a:cubicBezTo>
                <a:cubicBezTo>
                  <a:pt x="2769079" y="1167442"/>
                  <a:pt x="2932981" y="1052423"/>
                  <a:pt x="2932981" y="1052423"/>
                </a:cubicBezTo>
                <a:cubicBezTo>
                  <a:pt x="3007743" y="969034"/>
                  <a:pt x="3151517" y="854015"/>
                  <a:pt x="3209026" y="741872"/>
                </a:cubicBezTo>
                <a:cubicBezTo>
                  <a:pt x="3266536" y="629728"/>
                  <a:pt x="3243532" y="483079"/>
                  <a:pt x="3278038" y="379562"/>
                </a:cubicBezTo>
                <a:cubicBezTo>
                  <a:pt x="3312544" y="276045"/>
                  <a:pt x="3378679" y="184030"/>
                  <a:pt x="3416060" y="120770"/>
                </a:cubicBezTo>
                <a:cubicBezTo>
                  <a:pt x="3453441" y="57510"/>
                  <a:pt x="3482196" y="20128"/>
                  <a:pt x="3502324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889420" y="4111527"/>
            <a:ext cx="14213695" cy="14941764"/>
          </a:xfrm>
          <a:custGeom>
            <a:avLst/>
            <a:gdLst>
              <a:gd name="connsiteX0" fmla="*/ 13892 w 14307408"/>
              <a:gd name="connsiteY0" fmla="*/ 2185884 h 14987484"/>
              <a:gd name="connsiteX1" fmla="*/ 13892 w 14307408"/>
              <a:gd name="connsiteY1" fmla="*/ 2330263 h 14987484"/>
              <a:gd name="connsiteX2" fmla="*/ 158271 w 14307408"/>
              <a:gd name="connsiteY2" fmla="*/ 2667147 h 14987484"/>
              <a:gd name="connsiteX3" fmla="*/ 880166 w 14307408"/>
              <a:gd name="connsiteY3" fmla="*/ 2907779 h 14987484"/>
              <a:gd name="connsiteX4" fmla="*/ 1217050 w 14307408"/>
              <a:gd name="connsiteY4" fmla="*/ 3389042 h 14987484"/>
              <a:gd name="connsiteX5" fmla="*/ 1698313 w 14307408"/>
              <a:gd name="connsiteY5" fmla="*/ 3629674 h 14987484"/>
              <a:gd name="connsiteX6" fmla="*/ 2083324 w 14307408"/>
              <a:gd name="connsiteY6" fmla="*/ 3004032 h 14987484"/>
              <a:gd name="connsiteX7" fmla="*/ 2420208 w 14307408"/>
              <a:gd name="connsiteY7" fmla="*/ 2619021 h 14987484"/>
              <a:gd name="connsiteX8" fmla="*/ 2708966 w 14307408"/>
              <a:gd name="connsiteY8" fmla="*/ 2522768 h 14987484"/>
              <a:gd name="connsiteX9" fmla="*/ 2901471 w 14307408"/>
              <a:gd name="connsiteY9" fmla="*/ 2811526 h 14987484"/>
              <a:gd name="connsiteX10" fmla="*/ 3045850 w 14307408"/>
              <a:gd name="connsiteY10" fmla="*/ 3004032 h 14987484"/>
              <a:gd name="connsiteX11" fmla="*/ 3430861 w 14307408"/>
              <a:gd name="connsiteY11" fmla="*/ 2715274 h 14987484"/>
              <a:gd name="connsiteX12" fmla="*/ 3767745 w 14307408"/>
              <a:gd name="connsiteY12" fmla="*/ 2570895 h 14987484"/>
              <a:gd name="connsiteX13" fmla="*/ 3960250 w 14307408"/>
              <a:gd name="connsiteY13" fmla="*/ 1993379 h 14987484"/>
              <a:gd name="connsiteX14" fmla="*/ 4297134 w 14307408"/>
              <a:gd name="connsiteY14" fmla="*/ 1560242 h 14987484"/>
              <a:gd name="connsiteX15" fmla="*/ 4441513 w 14307408"/>
              <a:gd name="connsiteY15" fmla="*/ 982726 h 14987484"/>
              <a:gd name="connsiteX16" fmla="*/ 4970903 w 14307408"/>
              <a:gd name="connsiteY16" fmla="*/ 790221 h 14987484"/>
              <a:gd name="connsiteX17" fmla="*/ 5596545 w 14307408"/>
              <a:gd name="connsiteY17" fmla="*/ 1127105 h 14987484"/>
              <a:gd name="connsiteX18" fmla="*/ 6751576 w 14307408"/>
              <a:gd name="connsiteY18" fmla="*/ 693968 h 14987484"/>
              <a:gd name="connsiteX19" fmla="*/ 7329092 w 14307408"/>
              <a:gd name="connsiteY19" fmla="*/ 357084 h 14987484"/>
              <a:gd name="connsiteX20" fmla="*/ 8339745 w 14307408"/>
              <a:gd name="connsiteY20" fmla="*/ 357084 h 14987484"/>
              <a:gd name="connsiteX21" fmla="*/ 8628503 w 14307408"/>
              <a:gd name="connsiteY21" fmla="*/ 116453 h 14987484"/>
              <a:gd name="connsiteX22" fmla="*/ 9254145 w 14307408"/>
              <a:gd name="connsiteY22" fmla="*/ 20200 h 14987484"/>
              <a:gd name="connsiteX23" fmla="*/ 9831661 w 14307408"/>
              <a:gd name="connsiteY23" fmla="*/ 501463 h 14987484"/>
              <a:gd name="connsiteX24" fmla="*/ 10601682 w 14307408"/>
              <a:gd name="connsiteY24" fmla="*/ 501463 h 14987484"/>
              <a:gd name="connsiteX25" fmla="*/ 10938566 w 14307408"/>
              <a:gd name="connsiteY25" fmla="*/ 1127105 h 14987484"/>
              <a:gd name="connsiteX26" fmla="*/ 11708587 w 14307408"/>
              <a:gd name="connsiteY26" fmla="*/ 1367737 h 14987484"/>
              <a:gd name="connsiteX27" fmla="*/ 12237976 w 14307408"/>
              <a:gd name="connsiteY27" fmla="*/ 2041505 h 14987484"/>
              <a:gd name="connsiteX28" fmla="*/ 12767366 w 14307408"/>
              <a:gd name="connsiteY28" fmla="*/ 2619021 h 14987484"/>
              <a:gd name="connsiteX29" fmla="*/ 13056124 w 14307408"/>
              <a:gd name="connsiteY29" fmla="*/ 2907779 h 14987484"/>
              <a:gd name="connsiteX30" fmla="*/ 13248629 w 14307408"/>
              <a:gd name="connsiteY30" fmla="*/ 3052158 h 14987484"/>
              <a:gd name="connsiteX31" fmla="*/ 13104250 w 14307408"/>
              <a:gd name="connsiteY31" fmla="*/ 3677800 h 14987484"/>
              <a:gd name="connsiteX32" fmla="*/ 12959871 w 14307408"/>
              <a:gd name="connsiteY32" fmla="*/ 4110937 h 14987484"/>
              <a:gd name="connsiteX33" fmla="*/ 13200503 w 14307408"/>
              <a:gd name="connsiteY33" fmla="*/ 4592200 h 14987484"/>
              <a:gd name="connsiteX34" fmla="*/ 13537387 w 14307408"/>
              <a:gd name="connsiteY34" fmla="*/ 4977211 h 14987484"/>
              <a:gd name="connsiteX35" fmla="*/ 13922398 w 14307408"/>
              <a:gd name="connsiteY35" fmla="*/ 5410347 h 14987484"/>
              <a:gd name="connsiteX36" fmla="*/ 14066776 w 14307408"/>
              <a:gd name="connsiteY36" fmla="*/ 6372874 h 14987484"/>
              <a:gd name="connsiteX37" fmla="*/ 13922398 w 14307408"/>
              <a:gd name="connsiteY37" fmla="*/ 7142895 h 14987484"/>
              <a:gd name="connsiteX38" fmla="*/ 13585513 w 14307408"/>
              <a:gd name="connsiteY38" fmla="*/ 7239147 h 14987484"/>
              <a:gd name="connsiteX39" fmla="*/ 13441134 w 14307408"/>
              <a:gd name="connsiteY39" fmla="*/ 7672284 h 14987484"/>
              <a:gd name="connsiteX40" fmla="*/ 13056124 w 14307408"/>
              <a:gd name="connsiteY40" fmla="*/ 8249800 h 14987484"/>
              <a:gd name="connsiteX41" fmla="*/ 12430482 w 14307408"/>
              <a:gd name="connsiteY41" fmla="*/ 8634811 h 14987484"/>
              <a:gd name="connsiteX42" fmla="*/ 11949219 w 14307408"/>
              <a:gd name="connsiteY42" fmla="*/ 9019821 h 14987484"/>
              <a:gd name="connsiteX43" fmla="*/ 11997345 w 14307408"/>
              <a:gd name="connsiteY43" fmla="*/ 9597337 h 14987484"/>
              <a:gd name="connsiteX44" fmla="*/ 12141724 w 14307408"/>
              <a:gd name="connsiteY44" fmla="*/ 9934221 h 14987484"/>
              <a:gd name="connsiteX45" fmla="*/ 11852966 w 14307408"/>
              <a:gd name="connsiteY45" fmla="*/ 10222979 h 14987484"/>
              <a:gd name="connsiteX46" fmla="*/ 12045471 w 14307408"/>
              <a:gd name="connsiteY46" fmla="*/ 10656116 h 14987484"/>
              <a:gd name="connsiteX47" fmla="*/ 11756713 w 14307408"/>
              <a:gd name="connsiteY47" fmla="*/ 11811147 h 14987484"/>
              <a:gd name="connsiteX48" fmla="*/ 11612334 w 14307408"/>
              <a:gd name="connsiteY48" fmla="*/ 12484916 h 14987484"/>
              <a:gd name="connsiteX49" fmla="*/ 11419829 w 14307408"/>
              <a:gd name="connsiteY49" fmla="*/ 13014305 h 14987484"/>
              <a:gd name="connsiteX50" fmla="*/ 11227324 w 14307408"/>
              <a:gd name="connsiteY50" fmla="*/ 13351189 h 14987484"/>
              <a:gd name="connsiteX51" fmla="*/ 11660461 w 14307408"/>
              <a:gd name="connsiteY51" fmla="*/ 13639947 h 14987484"/>
              <a:gd name="connsiteX52" fmla="*/ 12478608 w 14307408"/>
              <a:gd name="connsiteY52" fmla="*/ 13591821 h 14987484"/>
              <a:gd name="connsiteX53" fmla="*/ 12911745 w 14307408"/>
              <a:gd name="connsiteY53" fmla="*/ 13976832 h 14987484"/>
              <a:gd name="connsiteX54" fmla="*/ 13489261 w 14307408"/>
              <a:gd name="connsiteY54" fmla="*/ 14361842 h 14987484"/>
              <a:gd name="connsiteX55" fmla="*/ 14066776 w 14307408"/>
              <a:gd name="connsiteY55" fmla="*/ 14650600 h 14987484"/>
              <a:gd name="connsiteX56" fmla="*/ 14163029 w 14307408"/>
              <a:gd name="connsiteY56" fmla="*/ 14794979 h 14987484"/>
              <a:gd name="connsiteX57" fmla="*/ 14307408 w 14307408"/>
              <a:gd name="connsiteY57" fmla="*/ 14987484 h 14987484"/>
              <a:gd name="connsiteX0" fmla="*/ 93506 w 14294095"/>
              <a:gd name="connsiteY0" fmla="*/ 2234205 h 14987484"/>
              <a:gd name="connsiteX1" fmla="*/ 579 w 14294095"/>
              <a:gd name="connsiteY1" fmla="*/ 2330263 h 14987484"/>
              <a:gd name="connsiteX2" fmla="*/ 144958 w 14294095"/>
              <a:gd name="connsiteY2" fmla="*/ 2667147 h 14987484"/>
              <a:gd name="connsiteX3" fmla="*/ 866853 w 14294095"/>
              <a:gd name="connsiteY3" fmla="*/ 2907779 h 14987484"/>
              <a:gd name="connsiteX4" fmla="*/ 1203737 w 14294095"/>
              <a:gd name="connsiteY4" fmla="*/ 3389042 h 14987484"/>
              <a:gd name="connsiteX5" fmla="*/ 1685000 w 14294095"/>
              <a:gd name="connsiteY5" fmla="*/ 3629674 h 14987484"/>
              <a:gd name="connsiteX6" fmla="*/ 2070011 w 14294095"/>
              <a:gd name="connsiteY6" fmla="*/ 3004032 h 14987484"/>
              <a:gd name="connsiteX7" fmla="*/ 2406895 w 14294095"/>
              <a:gd name="connsiteY7" fmla="*/ 2619021 h 14987484"/>
              <a:gd name="connsiteX8" fmla="*/ 2695653 w 14294095"/>
              <a:gd name="connsiteY8" fmla="*/ 2522768 h 14987484"/>
              <a:gd name="connsiteX9" fmla="*/ 2888158 w 14294095"/>
              <a:gd name="connsiteY9" fmla="*/ 2811526 h 14987484"/>
              <a:gd name="connsiteX10" fmla="*/ 3032537 w 14294095"/>
              <a:gd name="connsiteY10" fmla="*/ 3004032 h 14987484"/>
              <a:gd name="connsiteX11" fmla="*/ 3417548 w 14294095"/>
              <a:gd name="connsiteY11" fmla="*/ 2715274 h 14987484"/>
              <a:gd name="connsiteX12" fmla="*/ 3754432 w 14294095"/>
              <a:gd name="connsiteY12" fmla="*/ 2570895 h 14987484"/>
              <a:gd name="connsiteX13" fmla="*/ 3946937 w 14294095"/>
              <a:gd name="connsiteY13" fmla="*/ 1993379 h 14987484"/>
              <a:gd name="connsiteX14" fmla="*/ 4283821 w 14294095"/>
              <a:gd name="connsiteY14" fmla="*/ 1560242 h 14987484"/>
              <a:gd name="connsiteX15" fmla="*/ 4428200 w 14294095"/>
              <a:gd name="connsiteY15" fmla="*/ 982726 h 14987484"/>
              <a:gd name="connsiteX16" fmla="*/ 4957590 w 14294095"/>
              <a:gd name="connsiteY16" fmla="*/ 790221 h 14987484"/>
              <a:gd name="connsiteX17" fmla="*/ 5583232 w 14294095"/>
              <a:gd name="connsiteY17" fmla="*/ 1127105 h 14987484"/>
              <a:gd name="connsiteX18" fmla="*/ 6738263 w 14294095"/>
              <a:gd name="connsiteY18" fmla="*/ 693968 h 14987484"/>
              <a:gd name="connsiteX19" fmla="*/ 7315779 w 14294095"/>
              <a:gd name="connsiteY19" fmla="*/ 357084 h 14987484"/>
              <a:gd name="connsiteX20" fmla="*/ 8326432 w 14294095"/>
              <a:gd name="connsiteY20" fmla="*/ 357084 h 14987484"/>
              <a:gd name="connsiteX21" fmla="*/ 8615190 w 14294095"/>
              <a:gd name="connsiteY21" fmla="*/ 116453 h 14987484"/>
              <a:gd name="connsiteX22" fmla="*/ 9240832 w 14294095"/>
              <a:gd name="connsiteY22" fmla="*/ 20200 h 14987484"/>
              <a:gd name="connsiteX23" fmla="*/ 9818348 w 14294095"/>
              <a:gd name="connsiteY23" fmla="*/ 501463 h 14987484"/>
              <a:gd name="connsiteX24" fmla="*/ 10588369 w 14294095"/>
              <a:gd name="connsiteY24" fmla="*/ 501463 h 14987484"/>
              <a:gd name="connsiteX25" fmla="*/ 10925253 w 14294095"/>
              <a:gd name="connsiteY25" fmla="*/ 1127105 h 14987484"/>
              <a:gd name="connsiteX26" fmla="*/ 11695274 w 14294095"/>
              <a:gd name="connsiteY26" fmla="*/ 1367737 h 14987484"/>
              <a:gd name="connsiteX27" fmla="*/ 12224663 w 14294095"/>
              <a:gd name="connsiteY27" fmla="*/ 2041505 h 14987484"/>
              <a:gd name="connsiteX28" fmla="*/ 12754053 w 14294095"/>
              <a:gd name="connsiteY28" fmla="*/ 2619021 h 14987484"/>
              <a:gd name="connsiteX29" fmla="*/ 13042811 w 14294095"/>
              <a:gd name="connsiteY29" fmla="*/ 2907779 h 14987484"/>
              <a:gd name="connsiteX30" fmla="*/ 13235316 w 14294095"/>
              <a:gd name="connsiteY30" fmla="*/ 3052158 h 14987484"/>
              <a:gd name="connsiteX31" fmla="*/ 13090937 w 14294095"/>
              <a:gd name="connsiteY31" fmla="*/ 3677800 h 14987484"/>
              <a:gd name="connsiteX32" fmla="*/ 12946558 w 14294095"/>
              <a:gd name="connsiteY32" fmla="*/ 4110937 h 14987484"/>
              <a:gd name="connsiteX33" fmla="*/ 13187190 w 14294095"/>
              <a:gd name="connsiteY33" fmla="*/ 4592200 h 14987484"/>
              <a:gd name="connsiteX34" fmla="*/ 13524074 w 14294095"/>
              <a:gd name="connsiteY34" fmla="*/ 4977211 h 14987484"/>
              <a:gd name="connsiteX35" fmla="*/ 13909085 w 14294095"/>
              <a:gd name="connsiteY35" fmla="*/ 5410347 h 14987484"/>
              <a:gd name="connsiteX36" fmla="*/ 14053463 w 14294095"/>
              <a:gd name="connsiteY36" fmla="*/ 6372874 h 14987484"/>
              <a:gd name="connsiteX37" fmla="*/ 13909085 w 14294095"/>
              <a:gd name="connsiteY37" fmla="*/ 7142895 h 14987484"/>
              <a:gd name="connsiteX38" fmla="*/ 13572200 w 14294095"/>
              <a:gd name="connsiteY38" fmla="*/ 7239147 h 14987484"/>
              <a:gd name="connsiteX39" fmla="*/ 13427821 w 14294095"/>
              <a:gd name="connsiteY39" fmla="*/ 7672284 h 14987484"/>
              <a:gd name="connsiteX40" fmla="*/ 13042811 w 14294095"/>
              <a:gd name="connsiteY40" fmla="*/ 8249800 h 14987484"/>
              <a:gd name="connsiteX41" fmla="*/ 12417169 w 14294095"/>
              <a:gd name="connsiteY41" fmla="*/ 8634811 h 14987484"/>
              <a:gd name="connsiteX42" fmla="*/ 11935906 w 14294095"/>
              <a:gd name="connsiteY42" fmla="*/ 9019821 h 14987484"/>
              <a:gd name="connsiteX43" fmla="*/ 11984032 w 14294095"/>
              <a:gd name="connsiteY43" fmla="*/ 9597337 h 14987484"/>
              <a:gd name="connsiteX44" fmla="*/ 12128411 w 14294095"/>
              <a:gd name="connsiteY44" fmla="*/ 9934221 h 14987484"/>
              <a:gd name="connsiteX45" fmla="*/ 11839653 w 14294095"/>
              <a:gd name="connsiteY45" fmla="*/ 10222979 h 14987484"/>
              <a:gd name="connsiteX46" fmla="*/ 12032158 w 14294095"/>
              <a:gd name="connsiteY46" fmla="*/ 10656116 h 14987484"/>
              <a:gd name="connsiteX47" fmla="*/ 11743400 w 14294095"/>
              <a:gd name="connsiteY47" fmla="*/ 11811147 h 14987484"/>
              <a:gd name="connsiteX48" fmla="*/ 11599021 w 14294095"/>
              <a:gd name="connsiteY48" fmla="*/ 12484916 h 14987484"/>
              <a:gd name="connsiteX49" fmla="*/ 11406516 w 14294095"/>
              <a:gd name="connsiteY49" fmla="*/ 13014305 h 14987484"/>
              <a:gd name="connsiteX50" fmla="*/ 11214011 w 14294095"/>
              <a:gd name="connsiteY50" fmla="*/ 13351189 h 14987484"/>
              <a:gd name="connsiteX51" fmla="*/ 11647148 w 14294095"/>
              <a:gd name="connsiteY51" fmla="*/ 13639947 h 14987484"/>
              <a:gd name="connsiteX52" fmla="*/ 12465295 w 14294095"/>
              <a:gd name="connsiteY52" fmla="*/ 13591821 h 14987484"/>
              <a:gd name="connsiteX53" fmla="*/ 12898432 w 14294095"/>
              <a:gd name="connsiteY53" fmla="*/ 13976832 h 14987484"/>
              <a:gd name="connsiteX54" fmla="*/ 13475948 w 14294095"/>
              <a:gd name="connsiteY54" fmla="*/ 14361842 h 14987484"/>
              <a:gd name="connsiteX55" fmla="*/ 14053463 w 14294095"/>
              <a:gd name="connsiteY55" fmla="*/ 14650600 h 14987484"/>
              <a:gd name="connsiteX56" fmla="*/ 14149716 w 14294095"/>
              <a:gd name="connsiteY56" fmla="*/ 14794979 h 14987484"/>
              <a:gd name="connsiteX57" fmla="*/ 14294095 w 14294095"/>
              <a:gd name="connsiteY57" fmla="*/ 14987484 h 14987484"/>
              <a:gd name="connsiteX0" fmla="*/ 103086 w 14303675"/>
              <a:gd name="connsiteY0" fmla="*/ 2234205 h 14987484"/>
              <a:gd name="connsiteX1" fmla="*/ 22093 w 14303675"/>
              <a:gd name="connsiteY1" fmla="*/ 2503205 h 14987484"/>
              <a:gd name="connsiteX2" fmla="*/ 10159 w 14303675"/>
              <a:gd name="connsiteY2" fmla="*/ 2330263 h 14987484"/>
              <a:gd name="connsiteX3" fmla="*/ 154538 w 14303675"/>
              <a:gd name="connsiteY3" fmla="*/ 2667147 h 14987484"/>
              <a:gd name="connsiteX4" fmla="*/ 876433 w 14303675"/>
              <a:gd name="connsiteY4" fmla="*/ 2907779 h 14987484"/>
              <a:gd name="connsiteX5" fmla="*/ 1213317 w 14303675"/>
              <a:gd name="connsiteY5" fmla="*/ 3389042 h 14987484"/>
              <a:gd name="connsiteX6" fmla="*/ 1694580 w 14303675"/>
              <a:gd name="connsiteY6" fmla="*/ 3629674 h 14987484"/>
              <a:gd name="connsiteX7" fmla="*/ 2079591 w 14303675"/>
              <a:gd name="connsiteY7" fmla="*/ 3004032 h 14987484"/>
              <a:gd name="connsiteX8" fmla="*/ 2416475 w 14303675"/>
              <a:gd name="connsiteY8" fmla="*/ 2619021 h 14987484"/>
              <a:gd name="connsiteX9" fmla="*/ 2705233 w 14303675"/>
              <a:gd name="connsiteY9" fmla="*/ 2522768 h 14987484"/>
              <a:gd name="connsiteX10" fmla="*/ 2897738 w 14303675"/>
              <a:gd name="connsiteY10" fmla="*/ 2811526 h 14987484"/>
              <a:gd name="connsiteX11" fmla="*/ 3042117 w 14303675"/>
              <a:gd name="connsiteY11" fmla="*/ 3004032 h 14987484"/>
              <a:gd name="connsiteX12" fmla="*/ 3427128 w 14303675"/>
              <a:gd name="connsiteY12" fmla="*/ 2715274 h 14987484"/>
              <a:gd name="connsiteX13" fmla="*/ 3764012 w 14303675"/>
              <a:gd name="connsiteY13" fmla="*/ 2570895 h 14987484"/>
              <a:gd name="connsiteX14" fmla="*/ 3956517 w 14303675"/>
              <a:gd name="connsiteY14" fmla="*/ 1993379 h 14987484"/>
              <a:gd name="connsiteX15" fmla="*/ 4293401 w 14303675"/>
              <a:gd name="connsiteY15" fmla="*/ 1560242 h 14987484"/>
              <a:gd name="connsiteX16" fmla="*/ 4437780 w 14303675"/>
              <a:gd name="connsiteY16" fmla="*/ 982726 h 14987484"/>
              <a:gd name="connsiteX17" fmla="*/ 4967170 w 14303675"/>
              <a:gd name="connsiteY17" fmla="*/ 790221 h 14987484"/>
              <a:gd name="connsiteX18" fmla="*/ 5592812 w 14303675"/>
              <a:gd name="connsiteY18" fmla="*/ 1127105 h 14987484"/>
              <a:gd name="connsiteX19" fmla="*/ 6747843 w 14303675"/>
              <a:gd name="connsiteY19" fmla="*/ 693968 h 14987484"/>
              <a:gd name="connsiteX20" fmla="*/ 7325359 w 14303675"/>
              <a:gd name="connsiteY20" fmla="*/ 357084 h 14987484"/>
              <a:gd name="connsiteX21" fmla="*/ 8336012 w 14303675"/>
              <a:gd name="connsiteY21" fmla="*/ 357084 h 14987484"/>
              <a:gd name="connsiteX22" fmla="*/ 8624770 w 14303675"/>
              <a:gd name="connsiteY22" fmla="*/ 116453 h 14987484"/>
              <a:gd name="connsiteX23" fmla="*/ 9250412 w 14303675"/>
              <a:gd name="connsiteY23" fmla="*/ 20200 h 14987484"/>
              <a:gd name="connsiteX24" fmla="*/ 9827928 w 14303675"/>
              <a:gd name="connsiteY24" fmla="*/ 501463 h 14987484"/>
              <a:gd name="connsiteX25" fmla="*/ 10597949 w 14303675"/>
              <a:gd name="connsiteY25" fmla="*/ 501463 h 14987484"/>
              <a:gd name="connsiteX26" fmla="*/ 10934833 w 14303675"/>
              <a:gd name="connsiteY26" fmla="*/ 1127105 h 14987484"/>
              <a:gd name="connsiteX27" fmla="*/ 11704854 w 14303675"/>
              <a:gd name="connsiteY27" fmla="*/ 1367737 h 14987484"/>
              <a:gd name="connsiteX28" fmla="*/ 12234243 w 14303675"/>
              <a:gd name="connsiteY28" fmla="*/ 2041505 h 14987484"/>
              <a:gd name="connsiteX29" fmla="*/ 12763633 w 14303675"/>
              <a:gd name="connsiteY29" fmla="*/ 2619021 h 14987484"/>
              <a:gd name="connsiteX30" fmla="*/ 13052391 w 14303675"/>
              <a:gd name="connsiteY30" fmla="*/ 2907779 h 14987484"/>
              <a:gd name="connsiteX31" fmla="*/ 13244896 w 14303675"/>
              <a:gd name="connsiteY31" fmla="*/ 3052158 h 14987484"/>
              <a:gd name="connsiteX32" fmla="*/ 13100517 w 14303675"/>
              <a:gd name="connsiteY32" fmla="*/ 3677800 h 14987484"/>
              <a:gd name="connsiteX33" fmla="*/ 12956138 w 14303675"/>
              <a:gd name="connsiteY33" fmla="*/ 4110937 h 14987484"/>
              <a:gd name="connsiteX34" fmla="*/ 13196770 w 14303675"/>
              <a:gd name="connsiteY34" fmla="*/ 4592200 h 14987484"/>
              <a:gd name="connsiteX35" fmla="*/ 13533654 w 14303675"/>
              <a:gd name="connsiteY35" fmla="*/ 4977211 h 14987484"/>
              <a:gd name="connsiteX36" fmla="*/ 13918665 w 14303675"/>
              <a:gd name="connsiteY36" fmla="*/ 5410347 h 14987484"/>
              <a:gd name="connsiteX37" fmla="*/ 14063043 w 14303675"/>
              <a:gd name="connsiteY37" fmla="*/ 6372874 h 14987484"/>
              <a:gd name="connsiteX38" fmla="*/ 13918665 w 14303675"/>
              <a:gd name="connsiteY38" fmla="*/ 7142895 h 14987484"/>
              <a:gd name="connsiteX39" fmla="*/ 13581780 w 14303675"/>
              <a:gd name="connsiteY39" fmla="*/ 7239147 h 14987484"/>
              <a:gd name="connsiteX40" fmla="*/ 13437401 w 14303675"/>
              <a:gd name="connsiteY40" fmla="*/ 7672284 h 14987484"/>
              <a:gd name="connsiteX41" fmla="*/ 13052391 w 14303675"/>
              <a:gd name="connsiteY41" fmla="*/ 8249800 h 14987484"/>
              <a:gd name="connsiteX42" fmla="*/ 12426749 w 14303675"/>
              <a:gd name="connsiteY42" fmla="*/ 8634811 h 14987484"/>
              <a:gd name="connsiteX43" fmla="*/ 11945486 w 14303675"/>
              <a:gd name="connsiteY43" fmla="*/ 9019821 h 14987484"/>
              <a:gd name="connsiteX44" fmla="*/ 11993612 w 14303675"/>
              <a:gd name="connsiteY44" fmla="*/ 9597337 h 14987484"/>
              <a:gd name="connsiteX45" fmla="*/ 12137991 w 14303675"/>
              <a:gd name="connsiteY45" fmla="*/ 9934221 h 14987484"/>
              <a:gd name="connsiteX46" fmla="*/ 11849233 w 14303675"/>
              <a:gd name="connsiteY46" fmla="*/ 10222979 h 14987484"/>
              <a:gd name="connsiteX47" fmla="*/ 12041738 w 14303675"/>
              <a:gd name="connsiteY47" fmla="*/ 10656116 h 14987484"/>
              <a:gd name="connsiteX48" fmla="*/ 11752980 w 14303675"/>
              <a:gd name="connsiteY48" fmla="*/ 11811147 h 14987484"/>
              <a:gd name="connsiteX49" fmla="*/ 11608601 w 14303675"/>
              <a:gd name="connsiteY49" fmla="*/ 12484916 h 14987484"/>
              <a:gd name="connsiteX50" fmla="*/ 11416096 w 14303675"/>
              <a:gd name="connsiteY50" fmla="*/ 13014305 h 14987484"/>
              <a:gd name="connsiteX51" fmla="*/ 11223591 w 14303675"/>
              <a:gd name="connsiteY51" fmla="*/ 13351189 h 14987484"/>
              <a:gd name="connsiteX52" fmla="*/ 11656728 w 14303675"/>
              <a:gd name="connsiteY52" fmla="*/ 13639947 h 14987484"/>
              <a:gd name="connsiteX53" fmla="*/ 12474875 w 14303675"/>
              <a:gd name="connsiteY53" fmla="*/ 13591821 h 14987484"/>
              <a:gd name="connsiteX54" fmla="*/ 12908012 w 14303675"/>
              <a:gd name="connsiteY54" fmla="*/ 13976832 h 14987484"/>
              <a:gd name="connsiteX55" fmla="*/ 13485528 w 14303675"/>
              <a:gd name="connsiteY55" fmla="*/ 14361842 h 14987484"/>
              <a:gd name="connsiteX56" fmla="*/ 14063043 w 14303675"/>
              <a:gd name="connsiteY56" fmla="*/ 14650600 h 14987484"/>
              <a:gd name="connsiteX57" fmla="*/ 14159296 w 14303675"/>
              <a:gd name="connsiteY57" fmla="*/ 14794979 h 14987484"/>
              <a:gd name="connsiteX58" fmla="*/ 14303675 w 143036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3138 w 14282275"/>
              <a:gd name="connsiteY2" fmla="*/ 2667147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191917 w 14282275"/>
              <a:gd name="connsiteY5" fmla="*/ 3389042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58191 w 14282275"/>
              <a:gd name="connsiteY8" fmla="*/ 3004032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405728 w 14282275"/>
              <a:gd name="connsiteY14" fmla="*/ 2715274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72001 w 14282275"/>
              <a:gd name="connsiteY18" fmla="*/ 1560242 h 14987484"/>
              <a:gd name="connsiteX19" fmla="*/ 4416380 w 14282275"/>
              <a:gd name="connsiteY19" fmla="*/ 982726 h 14987484"/>
              <a:gd name="connsiteX20" fmla="*/ 4945770 w 14282275"/>
              <a:gd name="connsiteY20" fmla="*/ 790221 h 14987484"/>
              <a:gd name="connsiteX21" fmla="*/ 5571412 w 14282275"/>
              <a:gd name="connsiteY21" fmla="*/ 1127105 h 14987484"/>
              <a:gd name="connsiteX22" fmla="*/ 6726443 w 14282275"/>
              <a:gd name="connsiteY22" fmla="*/ 693968 h 14987484"/>
              <a:gd name="connsiteX23" fmla="*/ 7303959 w 14282275"/>
              <a:gd name="connsiteY23" fmla="*/ 357084 h 14987484"/>
              <a:gd name="connsiteX24" fmla="*/ 8314612 w 14282275"/>
              <a:gd name="connsiteY24" fmla="*/ 357084 h 14987484"/>
              <a:gd name="connsiteX25" fmla="*/ 8603370 w 14282275"/>
              <a:gd name="connsiteY25" fmla="*/ 116453 h 14987484"/>
              <a:gd name="connsiteX26" fmla="*/ 9229012 w 14282275"/>
              <a:gd name="connsiteY26" fmla="*/ 20200 h 14987484"/>
              <a:gd name="connsiteX27" fmla="*/ 9806528 w 14282275"/>
              <a:gd name="connsiteY27" fmla="*/ 501463 h 14987484"/>
              <a:gd name="connsiteX28" fmla="*/ 10576549 w 14282275"/>
              <a:gd name="connsiteY28" fmla="*/ 501463 h 14987484"/>
              <a:gd name="connsiteX29" fmla="*/ 10913433 w 14282275"/>
              <a:gd name="connsiteY29" fmla="*/ 1127105 h 14987484"/>
              <a:gd name="connsiteX30" fmla="*/ 11683454 w 14282275"/>
              <a:gd name="connsiteY30" fmla="*/ 1367737 h 14987484"/>
              <a:gd name="connsiteX31" fmla="*/ 12212843 w 14282275"/>
              <a:gd name="connsiteY31" fmla="*/ 2041505 h 14987484"/>
              <a:gd name="connsiteX32" fmla="*/ 12742233 w 14282275"/>
              <a:gd name="connsiteY32" fmla="*/ 2619021 h 14987484"/>
              <a:gd name="connsiteX33" fmla="*/ 13030991 w 14282275"/>
              <a:gd name="connsiteY33" fmla="*/ 2907779 h 14987484"/>
              <a:gd name="connsiteX34" fmla="*/ 13223496 w 14282275"/>
              <a:gd name="connsiteY34" fmla="*/ 3052158 h 14987484"/>
              <a:gd name="connsiteX35" fmla="*/ 13079117 w 14282275"/>
              <a:gd name="connsiteY35" fmla="*/ 3677800 h 14987484"/>
              <a:gd name="connsiteX36" fmla="*/ 12934738 w 14282275"/>
              <a:gd name="connsiteY36" fmla="*/ 4110937 h 14987484"/>
              <a:gd name="connsiteX37" fmla="*/ 13175370 w 14282275"/>
              <a:gd name="connsiteY37" fmla="*/ 4592200 h 14987484"/>
              <a:gd name="connsiteX38" fmla="*/ 13512254 w 14282275"/>
              <a:gd name="connsiteY38" fmla="*/ 4977211 h 14987484"/>
              <a:gd name="connsiteX39" fmla="*/ 13897265 w 14282275"/>
              <a:gd name="connsiteY39" fmla="*/ 5410347 h 14987484"/>
              <a:gd name="connsiteX40" fmla="*/ 14041643 w 14282275"/>
              <a:gd name="connsiteY40" fmla="*/ 6372874 h 14987484"/>
              <a:gd name="connsiteX41" fmla="*/ 13897265 w 14282275"/>
              <a:gd name="connsiteY41" fmla="*/ 7142895 h 14987484"/>
              <a:gd name="connsiteX42" fmla="*/ 13560380 w 14282275"/>
              <a:gd name="connsiteY42" fmla="*/ 7239147 h 14987484"/>
              <a:gd name="connsiteX43" fmla="*/ 13416001 w 14282275"/>
              <a:gd name="connsiteY43" fmla="*/ 7672284 h 14987484"/>
              <a:gd name="connsiteX44" fmla="*/ 13030991 w 14282275"/>
              <a:gd name="connsiteY44" fmla="*/ 8249800 h 14987484"/>
              <a:gd name="connsiteX45" fmla="*/ 12405349 w 14282275"/>
              <a:gd name="connsiteY45" fmla="*/ 8634811 h 14987484"/>
              <a:gd name="connsiteX46" fmla="*/ 11924086 w 14282275"/>
              <a:gd name="connsiteY46" fmla="*/ 9019821 h 14987484"/>
              <a:gd name="connsiteX47" fmla="*/ 11972212 w 14282275"/>
              <a:gd name="connsiteY47" fmla="*/ 9597337 h 14987484"/>
              <a:gd name="connsiteX48" fmla="*/ 12116591 w 14282275"/>
              <a:gd name="connsiteY48" fmla="*/ 9934221 h 14987484"/>
              <a:gd name="connsiteX49" fmla="*/ 11827833 w 14282275"/>
              <a:gd name="connsiteY49" fmla="*/ 10222979 h 14987484"/>
              <a:gd name="connsiteX50" fmla="*/ 12020338 w 14282275"/>
              <a:gd name="connsiteY50" fmla="*/ 10656116 h 14987484"/>
              <a:gd name="connsiteX51" fmla="*/ 11731580 w 14282275"/>
              <a:gd name="connsiteY51" fmla="*/ 11811147 h 14987484"/>
              <a:gd name="connsiteX52" fmla="*/ 11587201 w 14282275"/>
              <a:gd name="connsiteY52" fmla="*/ 12484916 h 14987484"/>
              <a:gd name="connsiteX53" fmla="*/ 11394696 w 14282275"/>
              <a:gd name="connsiteY53" fmla="*/ 13014305 h 14987484"/>
              <a:gd name="connsiteX54" fmla="*/ 11202191 w 14282275"/>
              <a:gd name="connsiteY54" fmla="*/ 13351189 h 14987484"/>
              <a:gd name="connsiteX55" fmla="*/ 11635328 w 14282275"/>
              <a:gd name="connsiteY55" fmla="*/ 13639947 h 14987484"/>
              <a:gd name="connsiteX56" fmla="*/ 12453475 w 14282275"/>
              <a:gd name="connsiteY56" fmla="*/ 13591821 h 14987484"/>
              <a:gd name="connsiteX57" fmla="*/ 12886612 w 14282275"/>
              <a:gd name="connsiteY57" fmla="*/ 13976832 h 14987484"/>
              <a:gd name="connsiteX58" fmla="*/ 13464128 w 14282275"/>
              <a:gd name="connsiteY58" fmla="*/ 14361842 h 14987484"/>
              <a:gd name="connsiteX59" fmla="*/ 14041643 w 14282275"/>
              <a:gd name="connsiteY59" fmla="*/ 14650600 h 14987484"/>
              <a:gd name="connsiteX60" fmla="*/ 14137896 w 14282275"/>
              <a:gd name="connsiteY60" fmla="*/ 14794979 h 14987484"/>
              <a:gd name="connsiteX61" fmla="*/ 14282275 w 14282275"/>
              <a:gd name="connsiteY6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16380 w 14282275"/>
              <a:gd name="connsiteY20" fmla="*/ 982726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571412 w 14282275"/>
              <a:gd name="connsiteY23" fmla="*/ 1127105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726443 w 14282275"/>
              <a:gd name="connsiteY25" fmla="*/ 693968 h 14987484"/>
              <a:gd name="connsiteX26" fmla="*/ 7303959 w 14282275"/>
              <a:gd name="connsiteY26" fmla="*/ 357084 h 14987484"/>
              <a:gd name="connsiteX27" fmla="*/ 8314612 w 14282275"/>
              <a:gd name="connsiteY27" fmla="*/ 357084 h 14987484"/>
              <a:gd name="connsiteX28" fmla="*/ 8603370 w 14282275"/>
              <a:gd name="connsiteY28" fmla="*/ 116453 h 14987484"/>
              <a:gd name="connsiteX29" fmla="*/ 9229012 w 14282275"/>
              <a:gd name="connsiteY29" fmla="*/ 20200 h 14987484"/>
              <a:gd name="connsiteX30" fmla="*/ 9806528 w 14282275"/>
              <a:gd name="connsiteY30" fmla="*/ 501463 h 14987484"/>
              <a:gd name="connsiteX31" fmla="*/ 10576549 w 14282275"/>
              <a:gd name="connsiteY31" fmla="*/ 501463 h 14987484"/>
              <a:gd name="connsiteX32" fmla="*/ 10913433 w 14282275"/>
              <a:gd name="connsiteY32" fmla="*/ 1127105 h 14987484"/>
              <a:gd name="connsiteX33" fmla="*/ 11683454 w 14282275"/>
              <a:gd name="connsiteY33" fmla="*/ 1367737 h 14987484"/>
              <a:gd name="connsiteX34" fmla="*/ 12212843 w 14282275"/>
              <a:gd name="connsiteY34" fmla="*/ 2041505 h 14987484"/>
              <a:gd name="connsiteX35" fmla="*/ 12742233 w 14282275"/>
              <a:gd name="connsiteY35" fmla="*/ 2619021 h 14987484"/>
              <a:gd name="connsiteX36" fmla="*/ 13030991 w 14282275"/>
              <a:gd name="connsiteY36" fmla="*/ 2907779 h 14987484"/>
              <a:gd name="connsiteX37" fmla="*/ 13223496 w 14282275"/>
              <a:gd name="connsiteY37" fmla="*/ 3052158 h 14987484"/>
              <a:gd name="connsiteX38" fmla="*/ 13079117 w 14282275"/>
              <a:gd name="connsiteY38" fmla="*/ 3677800 h 14987484"/>
              <a:gd name="connsiteX39" fmla="*/ 12934738 w 14282275"/>
              <a:gd name="connsiteY39" fmla="*/ 4110937 h 14987484"/>
              <a:gd name="connsiteX40" fmla="*/ 13175370 w 14282275"/>
              <a:gd name="connsiteY40" fmla="*/ 4592200 h 14987484"/>
              <a:gd name="connsiteX41" fmla="*/ 13512254 w 14282275"/>
              <a:gd name="connsiteY41" fmla="*/ 4977211 h 14987484"/>
              <a:gd name="connsiteX42" fmla="*/ 13897265 w 14282275"/>
              <a:gd name="connsiteY42" fmla="*/ 5410347 h 14987484"/>
              <a:gd name="connsiteX43" fmla="*/ 14041643 w 14282275"/>
              <a:gd name="connsiteY43" fmla="*/ 6372874 h 14987484"/>
              <a:gd name="connsiteX44" fmla="*/ 13897265 w 14282275"/>
              <a:gd name="connsiteY44" fmla="*/ 7142895 h 14987484"/>
              <a:gd name="connsiteX45" fmla="*/ 13560380 w 14282275"/>
              <a:gd name="connsiteY45" fmla="*/ 7239147 h 14987484"/>
              <a:gd name="connsiteX46" fmla="*/ 13416001 w 14282275"/>
              <a:gd name="connsiteY46" fmla="*/ 7672284 h 14987484"/>
              <a:gd name="connsiteX47" fmla="*/ 13030991 w 14282275"/>
              <a:gd name="connsiteY47" fmla="*/ 8249800 h 14987484"/>
              <a:gd name="connsiteX48" fmla="*/ 12405349 w 14282275"/>
              <a:gd name="connsiteY48" fmla="*/ 8634811 h 14987484"/>
              <a:gd name="connsiteX49" fmla="*/ 11924086 w 14282275"/>
              <a:gd name="connsiteY49" fmla="*/ 9019821 h 14987484"/>
              <a:gd name="connsiteX50" fmla="*/ 11972212 w 14282275"/>
              <a:gd name="connsiteY50" fmla="*/ 9597337 h 14987484"/>
              <a:gd name="connsiteX51" fmla="*/ 12116591 w 14282275"/>
              <a:gd name="connsiteY51" fmla="*/ 9934221 h 14987484"/>
              <a:gd name="connsiteX52" fmla="*/ 11827833 w 14282275"/>
              <a:gd name="connsiteY52" fmla="*/ 10222979 h 14987484"/>
              <a:gd name="connsiteX53" fmla="*/ 12020338 w 14282275"/>
              <a:gd name="connsiteY53" fmla="*/ 10656116 h 14987484"/>
              <a:gd name="connsiteX54" fmla="*/ 11731580 w 14282275"/>
              <a:gd name="connsiteY54" fmla="*/ 11811147 h 14987484"/>
              <a:gd name="connsiteX55" fmla="*/ 11587201 w 14282275"/>
              <a:gd name="connsiteY55" fmla="*/ 12484916 h 14987484"/>
              <a:gd name="connsiteX56" fmla="*/ 11394696 w 14282275"/>
              <a:gd name="connsiteY56" fmla="*/ 13014305 h 14987484"/>
              <a:gd name="connsiteX57" fmla="*/ 11202191 w 14282275"/>
              <a:gd name="connsiteY57" fmla="*/ 13351189 h 14987484"/>
              <a:gd name="connsiteX58" fmla="*/ 11635328 w 14282275"/>
              <a:gd name="connsiteY58" fmla="*/ 13639947 h 14987484"/>
              <a:gd name="connsiteX59" fmla="*/ 12453475 w 14282275"/>
              <a:gd name="connsiteY59" fmla="*/ 13591821 h 14987484"/>
              <a:gd name="connsiteX60" fmla="*/ 12886612 w 14282275"/>
              <a:gd name="connsiteY60" fmla="*/ 13976832 h 14987484"/>
              <a:gd name="connsiteX61" fmla="*/ 13464128 w 14282275"/>
              <a:gd name="connsiteY61" fmla="*/ 14361842 h 14987484"/>
              <a:gd name="connsiteX62" fmla="*/ 14041643 w 14282275"/>
              <a:gd name="connsiteY62" fmla="*/ 14650600 h 14987484"/>
              <a:gd name="connsiteX63" fmla="*/ 14137896 w 14282275"/>
              <a:gd name="connsiteY63" fmla="*/ 14794979 h 14987484"/>
              <a:gd name="connsiteX64" fmla="*/ 14282275 w 14282275"/>
              <a:gd name="connsiteY6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30991 w 14282275"/>
              <a:gd name="connsiteY37" fmla="*/ 2907779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934738 w 14282275"/>
              <a:gd name="connsiteY41" fmla="*/ 4110937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3058771 w 14282275"/>
              <a:gd name="connsiteY41" fmla="*/ 3941712 h 14987484"/>
              <a:gd name="connsiteX42" fmla="*/ 12871547 w 14282275"/>
              <a:gd name="connsiteY42" fmla="*/ 4055181 h 14987484"/>
              <a:gd name="connsiteX43" fmla="*/ 13175370 w 14282275"/>
              <a:gd name="connsiteY43" fmla="*/ 459220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34360 w 14282275"/>
              <a:gd name="connsiteY48" fmla="*/ 7280035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534360 w 14282275"/>
              <a:gd name="connsiteY49" fmla="*/ 7280035 h 14987484"/>
              <a:gd name="connsiteX50" fmla="*/ 13416001 w 14282275"/>
              <a:gd name="connsiteY50" fmla="*/ 7672284 h 14987484"/>
              <a:gd name="connsiteX51" fmla="*/ 13030991 w 14282275"/>
              <a:gd name="connsiteY51" fmla="*/ 8249800 h 14987484"/>
              <a:gd name="connsiteX52" fmla="*/ 12405349 w 14282275"/>
              <a:gd name="connsiteY52" fmla="*/ 8634811 h 14987484"/>
              <a:gd name="connsiteX53" fmla="*/ 11924086 w 14282275"/>
              <a:gd name="connsiteY53" fmla="*/ 9019821 h 14987484"/>
              <a:gd name="connsiteX54" fmla="*/ 11972212 w 14282275"/>
              <a:gd name="connsiteY54" fmla="*/ 9597337 h 14987484"/>
              <a:gd name="connsiteX55" fmla="*/ 12116591 w 14282275"/>
              <a:gd name="connsiteY55" fmla="*/ 9934221 h 14987484"/>
              <a:gd name="connsiteX56" fmla="*/ 11827833 w 14282275"/>
              <a:gd name="connsiteY56" fmla="*/ 10222979 h 14987484"/>
              <a:gd name="connsiteX57" fmla="*/ 12020338 w 14282275"/>
              <a:gd name="connsiteY57" fmla="*/ 10656116 h 14987484"/>
              <a:gd name="connsiteX58" fmla="*/ 11731580 w 14282275"/>
              <a:gd name="connsiteY58" fmla="*/ 11811147 h 14987484"/>
              <a:gd name="connsiteX59" fmla="*/ 11587201 w 14282275"/>
              <a:gd name="connsiteY59" fmla="*/ 12484916 h 14987484"/>
              <a:gd name="connsiteX60" fmla="*/ 11394696 w 14282275"/>
              <a:gd name="connsiteY60" fmla="*/ 13014305 h 14987484"/>
              <a:gd name="connsiteX61" fmla="*/ 11202191 w 14282275"/>
              <a:gd name="connsiteY61" fmla="*/ 13351189 h 14987484"/>
              <a:gd name="connsiteX62" fmla="*/ 11635328 w 14282275"/>
              <a:gd name="connsiteY62" fmla="*/ 13639947 h 14987484"/>
              <a:gd name="connsiteX63" fmla="*/ 12453475 w 14282275"/>
              <a:gd name="connsiteY63" fmla="*/ 13591821 h 14987484"/>
              <a:gd name="connsiteX64" fmla="*/ 12886612 w 14282275"/>
              <a:gd name="connsiteY64" fmla="*/ 13976832 h 14987484"/>
              <a:gd name="connsiteX65" fmla="*/ 13464128 w 14282275"/>
              <a:gd name="connsiteY65" fmla="*/ 14361842 h 14987484"/>
              <a:gd name="connsiteX66" fmla="*/ 14041643 w 14282275"/>
              <a:gd name="connsiteY66" fmla="*/ 14650600 h 14987484"/>
              <a:gd name="connsiteX67" fmla="*/ 14137896 w 14282275"/>
              <a:gd name="connsiteY67" fmla="*/ 14794979 h 14987484"/>
              <a:gd name="connsiteX68" fmla="*/ 14282275 w 14282275"/>
              <a:gd name="connsiteY6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57220 w 14282275"/>
              <a:gd name="connsiteY49" fmla="*/ 7190434 h 14987484"/>
              <a:gd name="connsiteX50" fmla="*/ 13534360 w 14282275"/>
              <a:gd name="connsiteY50" fmla="*/ 7280035 h 14987484"/>
              <a:gd name="connsiteX51" fmla="*/ 13416001 w 14282275"/>
              <a:gd name="connsiteY51" fmla="*/ 7672284 h 14987484"/>
              <a:gd name="connsiteX52" fmla="*/ 13030991 w 14282275"/>
              <a:gd name="connsiteY52" fmla="*/ 8249800 h 14987484"/>
              <a:gd name="connsiteX53" fmla="*/ 12405349 w 14282275"/>
              <a:gd name="connsiteY53" fmla="*/ 8634811 h 14987484"/>
              <a:gd name="connsiteX54" fmla="*/ 11924086 w 14282275"/>
              <a:gd name="connsiteY54" fmla="*/ 9019821 h 14987484"/>
              <a:gd name="connsiteX55" fmla="*/ 11972212 w 14282275"/>
              <a:gd name="connsiteY55" fmla="*/ 9597337 h 14987484"/>
              <a:gd name="connsiteX56" fmla="*/ 12116591 w 14282275"/>
              <a:gd name="connsiteY56" fmla="*/ 9934221 h 14987484"/>
              <a:gd name="connsiteX57" fmla="*/ 11827833 w 14282275"/>
              <a:gd name="connsiteY57" fmla="*/ 10222979 h 14987484"/>
              <a:gd name="connsiteX58" fmla="*/ 12020338 w 14282275"/>
              <a:gd name="connsiteY58" fmla="*/ 10656116 h 14987484"/>
              <a:gd name="connsiteX59" fmla="*/ 11731580 w 14282275"/>
              <a:gd name="connsiteY59" fmla="*/ 11811147 h 14987484"/>
              <a:gd name="connsiteX60" fmla="*/ 11587201 w 14282275"/>
              <a:gd name="connsiteY60" fmla="*/ 12484916 h 14987484"/>
              <a:gd name="connsiteX61" fmla="*/ 11394696 w 14282275"/>
              <a:gd name="connsiteY61" fmla="*/ 13014305 h 14987484"/>
              <a:gd name="connsiteX62" fmla="*/ 11202191 w 14282275"/>
              <a:gd name="connsiteY62" fmla="*/ 13351189 h 14987484"/>
              <a:gd name="connsiteX63" fmla="*/ 11635328 w 14282275"/>
              <a:gd name="connsiteY63" fmla="*/ 13639947 h 14987484"/>
              <a:gd name="connsiteX64" fmla="*/ 12453475 w 14282275"/>
              <a:gd name="connsiteY64" fmla="*/ 13591821 h 14987484"/>
              <a:gd name="connsiteX65" fmla="*/ 12886612 w 14282275"/>
              <a:gd name="connsiteY65" fmla="*/ 13976832 h 14987484"/>
              <a:gd name="connsiteX66" fmla="*/ 13464128 w 14282275"/>
              <a:gd name="connsiteY66" fmla="*/ 14361842 h 14987484"/>
              <a:gd name="connsiteX67" fmla="*/ 14041643 w 14282275"/>
              <a:gd name="connsiteY67" fmla="*/ 14650600 h 14987484"/>
              <a:gd name="connsiteX68" fmla="*/ 14137896 w 14282275"/>
              <a:gd name="connsiteY68" fmla="*/ 14794979 h 14987484"/>
              <a:gd name="connsiteX69" fmla="*/ 14282275 w 14282275"/>
              <a:gd name="connsiteY6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405349 w 14282275"/>
              <a:gd name="connsiteY55" fmla="*/ 863481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57900 w 14282275"/>
              <a:gd name="connsiteY56" fmla="*/ 8964065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47727 w 14282275"/>
              <a:gd name="connsiteY56" fmla="*/ 8725585 h 14987484"/>
              <a:gd name="connsiteX57" fmla="*/ 12057900 w 14282275"/>
              <a:gd name="connsiteY57" fmla="*/ 8964065 h 14987484"/>
              <a:gd name="connsiteX58" fmla="*/ 11972212 w 14282275"/>
              <a:gd name="connsiteY58" fmla="*/ 9597337 h 14987484"/>
              <a:gd name="connsiteX59" fmla="*/ 12116591 w 14282275"/>
              <a:gd name="connsiteY59" fmla="*/ 9934221 h 14987484"/>
              <a:gd name="connsiteX60" fmla="*/ 11827833 w 14282275"/>
              <a:gd name="connsiteY60" fmla="*/ 10222979 h 14987484"/>
              <a:gd name="connsiteX61" fmla="*/ 12020338 w 14282275"/>
              <a:gd name="connsiteY61" fmla="*/ 10656116 h 14987484"/>
              <a:gd name="connsiteX62" fmla="*/ 11731580 w 14282275"/>
              <a:gd name="connsiteY62" fmla="*/ 11811147 h 14987484"/>
              <a:gd name="connsiteX63" fmla="*/ 11587201 w 14282275"/>
              <a:gd name="connsiteY63" fmla="*/ 12484916 h 14987484"/>
              <a:gd name="connsiteX64" fmla="*/ 11394696 w 14282275"/>
              <a:gd name="connsiteY64" fmla="*/ 13014305 h 14987484"/>
              <a:gd name="connsiteX65" fmla="*/ 11202191 w 14282275"/>
              <a:gd name="connsiteY65" fmla="*/ 13351189 h 14987484"/>
              <a:gd name="connsiteX66" fmla="*/ 11635328 w 14282275"/>
              <a:gd name="connsiteY66" fmla="*/ 13639947 h 14987484"/>
              <a:gd name="connsiteX67" fmla="*/ 12453475 w 14282275"/>
              <a:gd name="connsiteY67" fmla="*/ 13591821 h 14987484"/>
              <a:gd name="connsiteX68" fmla="*/ 12886612 w 14282275"/>
              <a:gd name="connsiteY68" fmla="*/ 13976832 h 14987484"/>
              <a:gd name="connsiteX69" fmla="*/ 13464128 w 14282275"/>
              <a:gd name="connsiteY69" fmla="*/ 14361842 h 14987484"/>
              <a:gd name="connsiteX70" fmla="*/ 14041643 w 14282275"/>
              <a:gd name="connsiteY70" fmla="*/ 14650600 h 14987484"/>
              <a:gd name="connsiteX71" fmla="*/ 14137896 w 14282275"/>
              <a:gd name="connsiteY71" fmla="*/ 14794979 h 14987484"/>
              <a:gd name="connsiteX72" fmla="*/ 14282275 w 14282275"/>
              <a:gd name="connsiteY7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72212 w 14282275"/>
              <a:gd name="connsiteY59" fmla="*/ 9597337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61060 w 14282275"/>
              <a:gd name="connsiteY59" fmla="*/ 9627073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832137 w 14282275"/>
              <a:gd name="connsiteY59" fmla="*/ 9253410 h 14987484"/>
              <a:gd name="connsiteX60" fmla="*/ 11961060 w 14282275"/>
              <a:gd name="connsiteY60" fmla="*/ 9627073 h 14987484"/>
              <a:gd name="connsiteX61" fmla="*/ 12116591 w 14282275"/>
              <a:gd name="connsiteY61" fmla="*/ 9934221 h 14987484"/>
              <a:gd name="connsiteX62" fmla="*/ 11827833 w 14282275"/>
              <a:gd name="connsiteY62" fmla="*/ 10222979 h 14987484"/>
              <a:gd name="connsiteX63" fmla="*/ 12020338 w 14282275"/>
              <a:gd name="connsiteY63" fmla="*/ 10656116 h 14987484"/>
              <a:gd name="connsiteX64" fmla="*/ 11731580 w 14282275"/>
              <a:gd name="connsiteY64" fmla="*/ 11811147 h 14987484"/>
              <a:gd name="connsiteX65" fmla="*/ 11587201 w 14282275"/>
              <a:gd name="connsiteY65" fmla="*/ 12484916 h 14987484"/>
              <a:gd name="connsiteX66" fmla="*/ 11394696 w 14282275"/>
              <a:gd name="connsiteY66" fmla="*/ 13014305 h 14987484"/>
              <a:gd name="connsiteX67" fmla="*/ 11202191 w 14282275"/>
              <a:gd name="connsiteY67" fmla="*/ 13351189 h 14987484"/>
              <a:gd name="connsiteX68" fmla="*/ 11635328 w 14282275"/>
              <a:gd name="connsiteY68" fmla="*/ 13639947 h 14987484"/>
              <a:gd name="connsiteX69" fmla="*/ 12453475 w 14282275"/>
              <a:gd name="connsiteY69" fmla="*/ 13591821 h 14987484"/>
              <a:gd name="connsiteX70" fmla="*/ 12886612 w 14282275"/>
              <a:gd name="connsiteY70" fmla="*/ 13976832 h 14987484"/>
              <a:gd name="connsiteX71" fmla="*/ 13464128 w 14282275"/>
              <a:gd name="connsiteY71" fmla="*/ 14361842 h 14987484"/>
              <a:gd name="connsiteX72" fmla="*/ 14041643 w 14282275"/>
              <a:gd name="connsiteY72" fmla="*/ 14650600 h 14987484"/>
              <a:gd name="connsiteX73" fmla="*/ 14137896 w 14282275"/>
              <a:gd name="connsiteY73" fmla="*/ 14794979 h 14987484"/>
              <a:gd name="connsiteX74" fmla="*/ 14282275 w 14282275"/>
              <a:gd name="connsiteY7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16591 w 14282275"/>
              <a:gd name="connsiteY62" fmla="*/ 9934221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68631 w 14282275"/>
              <a:gd name="connsiteY62" fmla="*/ 9930504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27833 w 14282275"/>
              <a:gd name="connsiteY64" fmla="*/ 10222979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87306 w 14282275"/>
              <a:gd name="connsiteY64" fmla="*/ 10156072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2020338 w 14282275"/>
              <a:gd name="connsiteY66" fmla="*/ 1065611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94318 w 14282275"/>
              <a:gd name="connsiteY66" fmla="*/ 1059292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4318 w 14282275"/>
              <a:gd name="connsiteY67" fmla="*/ 10592926 h 14987484"/>
              <a:gd name="connsiteX68" fmla="*/ 11731580 w 14282275"/>
              <a:gd name="connsiteY68" fmla="*/ 11811147 h 14987484"/>
              <a:gd name="connsiteX69" fmla="*/ 11587201 w 14282275"/>
              <a:gd name="connsiteY69" fmla="*/ 12484916 h 14987484"/>
              <a:gd name="connsiteX70" fmla="*/ 11394696 w 14282275"/>
              <a:gd name="connsiteY70" fmla="*/ 13014305 h 14987484"/>
              <a:gd name="connsiteX71" fmla="*/ 11202191 w 14282275"/>
              <a:gd name="connsiteY71" fmla="*/ 13351189 h 14987484"/>
              <a:gd name="connsiteX72" fmla="*/ 11635328 w 14282275"/>
              <a:gd name="connsiteY72" fmla="*/ 13639947 h 14987484"/>
              <a:gd name="connsiteX73" fmla="*/ 12453475 w 14282275"/>
              <a:gd name="connsiteY73" fmla="*/ 13591821 h 14987484"/>
              <a:gd name="connsiteX74" fmla="*/ 12886612 w 14282275"/>
              <a:gd name="connsiteY74" fmla="*/ 13976832 h 14987484"/>
              <a:gd name="connsiteX75" fmla="*/ 13464128 w 14282275"/>
              <a:gd name="connsiteY75" fmla="*/ 14361842 h 14987484"/>
              <a:gd name="connsiteX76" fmla="*/ 14041643 w 14282275"/>
              <a:gd name="connsiteY76" fmla="*/ 14650600 h 14987484"/>
              <a:gd name="connsiteX77" fmla="*/ 14137896 w 14282275"/>
              <a:gd name="connsiteY77" fmla="*/ 14794979 h 14987484"/>
              <a:gd name="connsiteX78" fmla="*/ 14282275 w 14282275"/>
              <a:gd name="connsiteY7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1971 w 14282275"/>
              <a:gd name="connsiteY67" fmla="*/ 10390834 h 14987484"/>
              <a:gd name="connsiteX68" fmla="*/ 11994318 w 14282275"/>
              <a:gd name="connsiteY68" fmla="*/ 10592926 h 14987484"/>
              <a:gd name="connsiteX69" fmla="*/ 11731580 w 14282275"/>
              <a:gd name="connsiteY69" fmla="*/ 11811147 h 14987484"/>
              <a:gd name="connsiteX70" fmla="*/ 11587201 w 14282275"/>
              <a:gd name="connsiteY70" fmla="*/ 12484916 h 14987484"/>
              <a:gd name="connsiteX71" fmla="*/ 11394696 w 14282275"/>
              <a:gd name="connsiteY71" fmla="*/ 13014305 h 14987484"/>
              <a:gd name="connsiteX72" fmla="*/ 11202191 w 14282275"/>
              <a:gd name="connsiteY72" fmla="*/ 13351189 h 14987484"/>
              <a:gd name="connsiteX73" fmla="*/ 11635328 w 14282275"/>
              <a:gd name="connsiteY73" fmla="*/ 13639947 h 14987484"/>
              <a:gd name="connsiteX74" fmla="*/ 12453475 w 14282275"/>
              <a:gd name="connsiteY74" fmla="*/ 13591821 h 14987484"/>
              <a:gd name="connsiteX75" fmla="*/ 12886612 w 14282275"/>
              <a:gd name="connsiteY75" fmla="*/ 13976832 h 14987484"/>
              <a:gd name="connsiteX76" fmla="*/ 13464128 w 14282275"/>
              <a:gd name="connsiteY76" fmla="*/ 14361842 h 14987484"/>
              <a:gd name="connsiteX77" fmla="*/ 14041643 w 14282275"/>
              <a:gd name="connsiteY77" fmla="*/ 14650600 h 14987484"/>
              <a:gd name="connsiteX78" fmla="*/ 14137896 w 14282275"/>
              <a:gd name="connsiteY78" fmla="*/ 14794979 h 14987484"/>
              <a:gd name="connsiteX79" fmla="*/ 14282275 w 14282275"/>
              <a:gd name="connsiteY7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31580 w 14282275"/>
              <a:gd name="connsiteY70" fmla="*/ 11811147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20429 w 14282275"/>
              <a:gd name="connsiteY70" fmla="*/ 11617859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587201 w 14282275"/>
              <a:gd name="connsiteY72" fmla="*/ 12484916 h 14987484"/>
              <a:gd name="connsiteX73" fmla="*/ 11394696 w 14282275"/>
              <a:gd name="connsiteY73" fmla="*/ 13014305 h 14987484"/>
              <a:gd name="connsiteX74" fmla="*/ 11202191 w 14282275"/>
              <a:gd name="connsiteY74" fmla="*/ 13351189 h 14987484"/>
              <a:gd name="connsiteX75" fmla="*/ 11635328 w 14282275"/>
              <a:gd name="connsiteY75" fmla="*/ 13639947 h 14987484"/>
              <a:gd name="connsiteX76" fmla="*/ 12453475 w 14282275"/>
              <a:gd name="connsiteY76" fmla="*/ 13591821 h 14987484"/>
              <a:gd name="connsiteX77" fmla="*/ 12886612 w 14282275"/>
              <a:gd name="connsiteY77" fmla="*/ 13976832 h 14987484"/>
              <a:gd name="connsiteX78" fmla="*/ 13464128 w 14282275"/>
              <a:gd name="connsiteY78" fmla="*/ 14361842 h 14987484"/>
              <a:gd name="connsiteX79" fmla="*/ 14041643 w 14282275"/>
              <a:gd name="connsiteY79" fmla="*/ 14650600 h 14987484"/>
              <a:gd name="connsiteX80" fmla="*/ 14137896 w 14282275"/>
              <a:gd name="connsiteY80" fmla="*/ 14794979 h 14987484"/>
              <a:gd name="connsiteX81" fmla="*/ 14282275 w 14282275"/>
              <a:gd name="connsiteY8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587201 w 14282275"/>
              <a:gd name="connsiteY73" fmla="*/ 12484916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394696 w 14282275"/>
              <a:gd name="connsiteY75" fmla="*/ 13014305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332289 w 14282275"/>
              <a:gd name="connsiteY76" fmla="*/ 13555628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635328 w 14282275"/>
              <a:gd name="connsiteY78" fmla="*/ 13639947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713387 w 14282275"/>
              <a:gd name="connsiteY78" fmla="*/ 13547020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13387 w 14282275"/>
              <a:gd name="connsiteY79" fmla="*/ 13547020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453475 w 14282275"/>
              <a:gd name="connsiteY81" fmla="*/ 13591821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936695 w 14282275"/>
              <a:gd name="connsiteY81" fmla="*/ 13703333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936695 w 14282275"/>
              <a:gd name="connsiteY82" fmla="*/ 13703333 h 14987484"/>
              <a:gd name="connsiteX83" fmla="*/ 12886612 w 14282275"/>
              <a:gd name="connsiteY83" fmla="*/ 13976832 h 14987484"/>
              <a:gd name="connsiteX84" fmla="*/ 13464128 w 14282275"/>
              <a:gd name="connsiteY84" fmla="*/ 14361842 h 14987484"/>
              <a:gd name="connsiteX85" fmla="*/ 14041643 w 14282275"/>
              <a:gd name="connsiteY85" fmla="*/ 14650600 h 14987484"/>
              <a:gd name="connsiteX86" fmla="*/ 14137896 w 14282275"/>
              <a:gd name="connsiteY86" fmla="*/ 14794979 h 14987484"/>
              <a:gd name="connsiteX87" fmla="*/ 14282275 w 14282275"/>
              <a:gd name="connsiteY8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2886612 w 14282275"/>
              <a:gd name="connsiteY84" fmla="*/ 13976832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3982170 w 14282275"/>
              <a:gd name="connsiteY86" fmla="*/ 14702639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13695"/>
              <a:gd name="connsiteY0" fmla="*/ 2234205 h 14941764"/>
              <a:gd name="connsiteX1" fmla="*/ 693 w 14213695"/>
              <a:gd name="connsiteY1" fmla="*/ 2503205 h 14941764"/>
              <a:gd name="connsiteX2" fmla="*/ 136855 w 14213695"/>
              <a:gd name="connsiteY2" fmla="*/ 2655996 h 14941764"/>
              <a:gd name="connsiteX3" fmla="*/ 884769 w 14213695"/>
              <a:gd name="connsiteY3" fmla="*/ 2829720 h 14941764"/>
              <a:gd name="connsiteX4" fmla="*/ 1030322 w 14213695"/>
              <a:gd name="connsiteY4" fmla="*/ 3064483 h 14941764"/>
              <a:gd name="connsiteX5" fmla="*/ 1303430 w 14213695"/>
              <a:gd name="connsiteY5" fmla="*/ 3418779 h 14941764"/>
              <a:gd name="connsiteX6" fmla="*/ 1784692 w 14213695"/>
              <a:gd name="connsiteY6" fmla="*/ 3536747 h 14941764"/>
              <a:gd name="connsiteX7" fmla="*/ 1914986 w 14213695"/>
              <a:gd name="connsiteY7" fmla="*/ 3168561 h 14941764"/>
              <a:gd name="connsiteX8" fmla="*/ 2076777 w 14213695"/>
              <a:gd name="connsiteY8" fmla="*/ 3015183 h 14941764"/>
              <a:gd name="connsiteX9" fmla="*/ 2450831 w 14213695"/>
              <a:gd name="connsiteY9" fmla="*/ 2637606 h 14941764"/>
              <a:gd name="connsiteX10" fmla="*/ 2683833 w 14213695"/>
              <a:gd name="connsiteY10" fmla="*/ 2582241 h 14941764"/>
              <a:gd name="connsiteX11" fmla="*/ 2954396 w 14213695"/>
              <a:gd name="connsiteY11" fmla="*/ 2774355 h 14941764"/>
              <a:gd name="connsiteX12" fmla="*/ 2942658 w 14213695"/>
              <a:gd name="connsiteY12" fmla="*/ 3018900 h 14941764"/>
              <a:gd name="connsiteX13" fmla="*/ 3104449 w 14213695"/>
              <a:gd name="connsiteY13" fmla="*/ 2960405 h 14941764"/>
              <a:gd name="connsiteX14" fmla="*/ 3387143 w 14213695"/>
              <a:gd name="connsiteY14" fmla="*/ 2711557 h 14941764"/>
              <a:gd name="connsiteX15" fmla="*/ 3683138 w 14213695"/>
              <a:gd name="connsiteY15" fmla="*/ 2626652 h 14941764"/>
              <a:gd name="connsiteX16" fmla="*/ 3964854 w 14213695"/>
              <a:gd name="connsiteY16" fmla="*/ 2026833 h 14941764"/>
              <a:gd name="connsiteX17" fmla="*/ 4078322 w 14213695"/>
              <a:gd name="connsiteY17" fmla="*/ 1774659 h 14941764"/>
              <a:gd name="connsiteX18" fmla="*/ 4219571 w 14213695"/>
              <a:gd name="connsiteY18" fmla="*/ 1704034 h 14941764"/>
              <a:gd name="connsiteX19" fmla="*/ 4272001 w 14213695"/>
              <a:gd name="connsiteY19" fmla="*/ 1560242 h 14941764"/>
              <a:gd name="connsiteX20" fmla="*/ 4498156 w 14213695"/>
              <a:gd name="connsiteY20" fmla="*/ 975292 h 14941764"/>
              <a:gd name="connsiteX21" fmla="*/ 5061000 w 14213695"/>
              <a:gd name="connsiteY21" fmla="*/ 764202 h 14941764"/>
              <a:gd name="connsiteX22" fmla="*/ 5238049 w 14213695"/>
              <a:gd name="connsiteY22" fmla="*/ 942034 h 14941764"/>
              <a:gd name="connsiteX23" fmla="*/ 5746114 w 14213695"/>
              <a:gd name="connsiteY23" fmla="*/ 1182861 h 14941764"/>
              <a:gd name="connsiteX24" fmla="*/ 6275113 w 14213695"/>
              <a:gd name="connsiteY24" fmla="*/ 901146 h 14941764"/>
              <a:gd name="connsiteX25" fmla="*/ 6513005 w 14213695"/>
              <a:gd name="connsiteY25" fmla="*/ 860259 h 14941764"/>
              <a:gd name="connsiteX26" fmla="*/ 6726443 w 14213695"/>
              <a:gd name="connsiteY26" fmla="*/ 693968 h 14941764"/>
              <a:gd name="connsiteX27" fmla="*/ 7303959 w 14213695"/>
              <a:gd name="connsiteY27" fmla="*/ 357084 h 14941764"/>
              <a:gd name="connsiteX28" fmla="*/ 8314612 w 14213695"/>
              <a:gd name="connsiteY28" fmla="*/ 357084 h 14941764"/>
              <a:gd name="connsiteX29" fmla="*/ 8603370 w 14213695"/>
              <a:gd name="connsiteY29" fmla="*/ 116453 h 14941764"/>
              <a:gd name="connsiteX30" fmla="*/ 9229012 w 14213695"/>
              <a:gd name="connsiteY30" fmla="*/ 20200 h 14941764"/>
              <a:gd name="connsiteX31" fmla="*/ 9806528 w 14213695"/>
              <a:gd name="connsiteY31" fmla="*/ 501463 h 14941764"/>
              <a:gd name="connsiteX32" fmla="*/ 10576549 w 14213695"/>
              <a:gd name="connsiteY32" fmla="*/ 501463 h 14941764"/>
              <a:gd name="connsiteX33" fmla="*/ 10913433 w 14213695"/>
              <a:gd name="connsiteY33" fmla="*/ 1127105 h 14941764"/>
              <a:gd name="connsiteX34" fmla="*/ 11683454 w 14213695"/>
              <a:gd name="connsiteY34" fmla="*/ 1367737 h 14941764"/>
              <a:gd name="connsiteX35" fmla="*/ 12212843 w 14213695"/>
              <a:gd name="connsiteY35" fmla="*/ 2041505 h 14941764"/>
              <a:gd name="connsiteX36" fmla="*/ 12742233 w 14213695"/>
              <a:gd name="connsiteY36" fmla="*/ 2619021 h 14941764"/>
              <a:gd name="connsiteX37" fmla="*/ 13016123 w 14213695"/>
              <a:gd name="connsiteY37" fmla="*/ 2785115 h 14941764"/>
              <a:gd name="connsiteX38" fmla="*/ 13342443 w 14213695"/>
              <a:gd name="connsiteY38" fmla="*/ 3044723 h 14941764"/>
              <a:gd name="connsiteX39" fmla="*/ 13140547 w 14213695"/>
              <a:gd name="connsiteY39" fmla="*/ 3748424 h 14941764"/>
              <a:gd name="connsiteX40" fmla="*/ 13058771 w 14213695"/>
              <a:gd name="connsiteY40" fmla="*/ 3941712 h 14941764"/>
              <a:gd name="connsiteX41" fmla="*/ 12875264 w 14213695"/>
              <a:gd name="connsiteY41" fmla="*/ 4096069 h 14941764"/>
              <a:gd name="connsiteX42" fmla="*/ 13052707 w 14213695"/>
              <a:gd name="connsiteY42" fmla="*/ 4450951 h 14941764"/>
              <a:gd name="connsiteX43" fmla="*/ 13304098 w 14213695"/>
              <a:gd name="connsiteY43" fmla="*/ 4618220 h 14941764"/>
              <a:gd name="connsiteX44" fmla="*/ 13560576 w 14213695"/>
              <a:gd name="connsiteY44" fmla="*/ 4954908 h 14941764"/>
              <a:gd name="connsiteX45" fmla="*/ 13897265 w 14213695"/>
              <a:gd name="connsiteY45" fmla="*/ 5410347 h 14941764"/>
              <a:gd name="connsiteX46" fmla="*/ 13952434 w 14213695"/>
              <a:gd name="connsiteY46" fmla="*/ 6053206 h 14941764"/>
              <a:gd name="connsiteX47" fmla="*/ 13971606 w 14213695"/>
              <a:gd name="connsiteY47" fmla="*/ 6760037 h 14941764"/>
              <a:gd name="connsiteX48" fmla="*/ 13791034 w 14213695"/>
              <a:gd name="connsiteY48" fmla="*/ 7049185 h 14941764"/>
              <a:gd name="connsiteX49" fmla="*/ 13668371 w 14213695"/>
              <a:gd name="connsiteY49" fmla="*/ 7019449 h 14941764"/>
              <a:gd name="connsiteX50" fmla="*/ 13657220 w 14213695"/>
              <a:gd name="connsiteY50" fmla="*/ 7190434 h 14941764"/>
              <a:gd name="connsiteX51" fmla="*/ 13534360 w 14213695"/>
              <a:gd name="connsiteY51" fmla="*/ 7280035 h 14941764"/>
              <a:gd name="connsiteX52" fmla="*/ 13393699 w 14213695"/>
              <a:gd name="connsiteY52" fmla="*/ 7672284 h 14941764"/>
              <a:gd name="connsiteX53" fmla="*/ 13203737 w 14213695"/>
              <a:gd name="connsiteY53" fmla="*/ 7963585 h 14941764"/>
              <a:gd name="connsiteX54" fmla="*/ 12930631 w 14213695"/>
              <a:gd name="connsiteY54" fmla="*/ 8153156 h 14941764"/>
              <a:gd name="connsiteX55" fmla="*/ 12550315 w 14213695"/>
              <a:gd name="connsiteY55" fmla="*/ 8545601 h 14941764"/>
              <a:gd name="connsiteX56" fmla="*/ 12188976 w 14213695"/>
              <a:gd name="connsiteY56" fmla="*/ 8595488 h 14941764"/>
              <a:gd name="connsiteX57" fmla="*/ 12047727 w 14213695"/>
              <a:gd name="connsiteY57" fmla="*/ 8725585 h 14941764"/>
              <a:gd name="connsiteX58" fmla="*/ 12057900 w 14213695"/>
              <a:gd name="connsiteY58" fmla="*/ 8964065 h 14941764"/>
              <a:gd name="connsiteX59" fmla="*/ 11943649 w 14213695"/>
              <a:gd name="connsiteY59" fmla="*/ 9063839 h 14941764"/>
              <a:gd name="connsiteX60" fmla="*/ 11832137 w 14213695"/>
              <a:gd name="connsiteY60" fmla="*/ 9253410 h 14941764"/>
              <a:gd name="connsiteX61" fmla="*/ 11961060 w 14213695"/>
              <a:gd name="connsiteY61" fmla="*/ 9627073 h 14941764"/>
              <a:gd name="connsiteX62" fmla="*/ 12081181 w 14213695"/>
              <a:gd name="connsiteY62" fmla="*/ 9799820 h 14941764"/>
              <a:gd name="connsiteX63" fmla="*/ 12168631 w 14213695"/>
              <a:gd name="connsiteY63" fmla="*/ 9930504 h 14941764"/>
              <a:gd name="connsiteX64" fmla="*/ 12062595 w 14213695"/>
              <a:gd name="connsiteY64" fmla="*/ 10022844 h 14941764"/>
              <a:gd name="connsiteX65" fmla="*/ 11932498 w 14213695"/>
              <a:gd name="connsiteY65" fmla="*/ 10086034 h 14941764"/>
              <a:gd name="connsiteX66" fmla="*/ 11887306 w 14213695"/>
              <a:gd name="connsiteY66" fmla="*/ 10156072 h 14941764"/>
              <a:gd name="connsiteX67" fmla="*/ 11906478 w 14213695"/>
              <a:gd name="connsiteY67" fmla="*/ 10268171 h 14941764"/>
              <a:gd name="connsiteX68" fmla="*/ 11991971 w 14213695"/>
              <a:gd name="connsiteY68" fmla="*/ 10390834 h 14941764"/>
              <a:gd name="connsiteX69" fmla="*/ 11994318 w 14213695"/>
              <a:gd name="connsiteY69" fmla="*/ 10592926 h 14941764"/>
              <a:gd name="connsiteX70" fmla="*/ 11887893 w 14213695"/>
              <a:gd name="connsiteY70" fmla="*/ 10929810 h 14941764"/>
              <a:gd name="connsiteX71" fmla="*/ 11720429 w 14213695"/>
              <a:gd name="connsiteY71" fmla="*/ 11617859 h 14941764"/>
              <a:gd name="connsiteX72" fmla="*/ 11616547 w 14213695"/>
              <a:gd name="connsiteY72" fmla="*/ 12033780 h 14941764"/>
              <a:gd name="connsiteX73" fmla="*/ 11642957 w 14213695"/>
              <a:gd name="connsiteY73" fmla="*/ 12481199 h 14941764"/>
              <a:gd name="connsiteX74" fmla="*/ 11512469 w 14213695"/>
              <a:gd name="connsiteY74" fmla="*/ 12814366 h 14941764"/>
              <a:gd name="connsiteX75" fmla="*/ 11428150 w 14213695"/>
              <a:gd name="connsiteY75" fmla="*/ 13118383 h 14941764"/>
              <a:gd name="connsiteX76" fmla="*/ 11293161 w 14213695"/>
              <a:gd name="connsiteY76" fmla="*/ 13334756 h 14941764"/>
              <a:gd name="connsiteX77" fmla="*/ 11332289 w 14213695"/>
              <a:gd name="connsiteY77" fmla="*/ 13555628 h 14941764"/>
              <a:gd name="connsiteX78" fmla="*/ 11449278 w 14213695"/>
              <a:gd name="connsiteY78" fmla="*/ 13591234 h 14941764"/>
              <a:gd name="connsiteX79" fmla="*/ 11754274 w 14213695"/>
              <a:gd name="connsiteY79" fmla="*/ 13513567 h 14941764"/>
              <a:gd name="connsiteX80" fmla="*/ 12058878 w 14213695"/>
              <a:gd name="connsiteY80" fmla="*/ 13513176 h 14941764"/>
              <a:gd name="connsiteX81" fmla="*/ 12181542 w 14213695"/>
              <a:gd name="connsiteY81" fmla="*/ 13531761 h 14941764"/>
              <a:gd name="connsiteX82" fmla="*/ 12315356 w 14213695"/>
              <a:gd name="connsiteY82" fmla="*/ 13483439 h 14941764"/>
              <a:gd name="connsiteX83" fmla="*/ 12936695 w 14213695"/>
              <a:gd name="connsiteY83" fmla="*/ 13703333 h 14941764"/>
              <a:gd name="connsiteX84" fmla="*/ 13046446 w 14213695"/>
              <a:gd name="connsiteY84" fmla="*/ 14021436 h 14941764"/>
              <a:gd name="connsiteX85" fmla="*/ 13538469 w 14213695"/>
              <a:gd name="connsiteY85" fmla="*/ 14332106 h 14941764"/>
              <a:gd name="connsiteX86" fmla="*/ 13982170 w 14213695"/>
              <a:gd name="connsiteY86" fmla="*/ 14702639 h 14941764"/>
              <a:gd name="connsiteX87" fmla="*/ 14137896 w 14213695"/>
              <a:gd name="connsiteY87" fmla="*/ 14794979 h 14941764"/>
              <a:gd name="connsiteX88" fmla="*/ 14213695 w 14213695"/>
              <a:gd name="connsiteY88" fmla="*/ 14941764 h 1494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13695" h="14941764">
                <a:moveTo>
                  <a:pt x="81686" y="2234205"/>
                </a:moveTo>
                <a:cubicBezTo>
                  <a:pt x="65709" y="2247443"/>
                  <a:pt x="-7882" y="2431048"/>
                  <a:pt x="693" y="2503205"/>
                </a:cubicBezTo>
                <a:cubicBezTo>
                  <a:pt x="9268" y="2575362"/>
                  <a:pt x="-10491" y="2601577"/>
                  <a:pt x="136855" y="2655996"/>
                </a:cubicBezTo>
                <a:cubicBezTo>
                  <a:pt x="284201" y="2710415"/>
                  <a:pt x="735858" y="2761639"/>
                  <a:pt x="884769" y="2829720"/>
                </a:cubicBezTo>
                <a:cubicBezTo>
                  <a:pt x="1033680" y="2897801"/>
                  <a:pt x="991521" y="2979316"/>
                  <a:pt x="1030322" y="3064483"/>
                </a:cubicBezTo>
                <a:cubicBezTo>
                  <a:pt x="1069123" y="3149650"/>
                  <a:pt x="1177702" y="3340068"/>
                  <a:pt x="1303430" y="3418779"/>
                </a:cubicBezTo>
                <a:cubicBezTo>
                  <a:pt x="1429158" y="3497490"/>
                  <a:pt x="1682766" y="3578450"/>
                  <a:pt x="1784692" y="3536747"/>
                </a:cubicBezTo>
                <a:cubicBezTo>
                  <a:pt x="1886618" y="3495044"/>
                  <a:pt x="1869403" y="3257347"/>
                  <a:pt x="1914986" y="3168561"/>
                </a:cubicBezTo>
                <a:cubicBezTo>
                  <a:pt x="1960569" y="3079775"/>
                  <a:pt x="1987470" y="3103675"/>
                  <a:pt x="2076777" y="3015183"/>
                </a:cubicBezTo>
                <a:cubicBezTo>
                  <a:pt x="2166084" y="2926691"/>
                  <a:pt x="2349655" y="2709763"/>
                  <a:pt x="2450831" y="2637606"/>
                </a:cubicBezTo>
                <a:cubicBezTo>
                  <a:pt x="2552007" y="2565449"/>
                  <a:pt x="2599906" y="2559450"/>
                  <a:pt x="2683833" y="2582241"/>
                </a:cubicBezTo>
                <a:cubicBezTo>
                  <a:pt x="2767760" y="2605032"/>
                  <a:pt x="2911259" y="2701579"/>
                  <a:pt x="2954396" y="2774355"/>
                </a:cubicBezTo>
                <a:cubicBezTo>
                  <a:pt x="2997534" y="2847132"/>
                  <a:pt x="2917649" y="2987892"/>
                  <a:pt x="2942658" y="3018900"/>
                </a:cubicBezTo>
                <a:cubicBezTo>
                  <a:pt x="2967667" y="3049908"/>
                  <a:pt x="3027271" y="3011009"/>
                  <a:pt x="3104449" y="2960405"/>
                </a:cubicBezTo>
                <a:cubicBezTo>
                  <a:pt x="3181627" y="2909801"/>
                  <a:pt x="3290695" y="2767183"/>
                  <a:pt x="3387143" y="2711557"/>
                </a:cubicBezTo>
                <a:cubicBezTo>
                  <a:pt x="3483591" y="2655932"/>
                  <a:pt x="3586853" y="2740773"/>
                  <a:pt x="3683138" y="2626652"/>
                </a:cubicBezTo>
                <a:cubicBezTo>
                  <a:pt x="3779423" y="2512531"/>
                  <a:pt x="3898990" y="2168832"/>
                  <a:pt x="3964854" y="2026833"/>
                </a:cubicBezTo>
                <a:cubicBezTo>
                  <a:pt x="4030718" y="1884834"/>
                  <a:pt x="4037728" y="1837751"/>
                  <a:pt x="4078322" y="1774659"/>
                </a:cubicBezTo>
                <a:cubicBezTo>
                  <a:pt x="4118916" y="1711567"/>
                  <a:pt x="4187291" y="1739770"/>
                  <a:pt x="4219571" y="1704034"/>
                </a:cubicBezTo>
                <a:cubicBezTo>
                  <a:pt x="4251851" y="1668298"/>
                  <a:pt x="4225570" y="1681699"/>
                  <a:pt x="4272001" y="1560242"/>
                </a:cubicBezTo>
                <a:cubicBezTo>
                  <a:pt x="4318432" y="1438785"/>
                  <a:pt x="4366656" y="1107965"/>
                  <a:pt x="4498156" y="975292"/>
                </a:cubicBezTo>
                <a:cubicBezTo>
                  <a:pt x="4629656" y="842619"/>
                  <a:pt x="4937685" y="769745"/>
                  <a:pt x="5061000" y="764202"/>
                </a:cubicBezTo>
                <a:cubicBezTo>
                  <a:pt x="5184315" y="758659"/>
                  <a:pt x="5152980" y="881550"/>
                  <a:pt x="5238049" y="942034"/>
                </a:cubicBezTo>
                <a:cubicBezTo>
                  <a:pt x="5323118" y="1002518"/>
                  <a:pt x="5573270" y="1189676"/>
                  <a:pt x="5746114" y="1182861"/>
                </a:cubicBezTo>
                <a:cubicBezTo>
                  <a:pt x="5918958" y="1176046"/>
                  <a:pt x="6150395" y="963586"/>
                  <a:pt x="6275113" y="901146"/>
                </a:cubicBezTo>
                <a:cubicBezTo>
                  <a:pt x="6399831" y="838706"/>
                  <a:pt x="6437783" y="894789"/>
                  <a:pt x="6513005" y="860259"/>
                </a:cubicBezTo>
                <a:cubicBezTo>
                  <a:pt x="6588227" y="825729"/>
                  <a:pt x="6594617" y="777831"/>
                  <a:pt x="6726443" y="693968"/>
                </a:cubicBezTo>
                <a:cubicBezTo>
                  <a:pt x="6858269" y="610106"/>
                  <a:pt x="7039264" y="413231"/>
                  <a:pt x="7303959" y="357084"/>
                </a:cubicBezTo>
                <a:cubicBezTo>
                  <a:pt x="7568654" y="300937"/>
                  <a:pt x="8098043" y="397189"/>
                  <a:pt x="8314612" y="357084"/>
                </a:cubicBezTo>
                <a:cubicBezTo>
                  <a:pt x="8531181" y="316979"/>
                  <a:pt x="8450970" y="172600"/>
                  <a:pt x="8603370" y="116453"/>
                </a:cubicBezTo>
                <a:cubicBezTo>
                  <a:pt x="8755770" y="60306"/>
                  <a:pt x="9028486" y="-43968"/>
                  <a:pt x="9229012" y="20200"/>
                </a:cubicBezTo>
                <a:cubicBezTo>
                  <a:pt x="9429538" y="84368"/>
                  <a:pt x="9581939" y="421252"/>
                  <a:pt x="9806528" y="501463"/>
                </a:cubicBezTo>
                <a:cubicBezTo>
                  <a:pt x="10031118" y="581673"/>
                  <a:pt x="10392065" y="397189"/>
                  <a:pt x="10576549" y="501463"/>
                </a:cubicBezTo>
                <a:cubicBezTo>
                  <a:pt x="10761033" y="605737"/>
                  <a:pt x="10728949" y="982726"/>
                  <a:pt x="10913433" y="1127105"/>
                </a:cubicBezTo>
                <a:cubicBezTo>
                  <a:pt x="11097917" y="1271484"/>
                  <a:pt x="11466886" y="1215337"/>
                  <a:pt x="11683454" y="1367737"/>
                </a:cubicBezTo>
                <a:cubicBezTo>
                  <a:pt x="11900022" y="1520137"/>
                  <a:pt x="12036380" y="1832958"/>
                  <a:pt x="12212843" y="2041505"/>
                </a:cubicBezTo>
                <a:cubicBezTo>
                  <a:pt x="12389306" y="2250052"/>
                  <a:pt x="12608353" y="2495086"/>
                  <a:pt x="12742233" y="2619021"/>
                </a:cubicBezTo>
                <a:cubicBezTo>
                  <a:pt x="12876113" y="2742956"/>
                  <a:pt x="12916088" y="2714165"/>
                  <a:pt x="13016123" y="2785115"/>
                </a:cubicBezTo>
                <a:cubicBezTo>
                  <a:pt x="13116158" y="2856065"/>
                  <a:pt x="13321706" y="2884172"/>
                  <a:pt x="13342443" y="3044723"/>
                </a:cubicBezTo>
                <a:cubicBezTo>
                  <a:pt x="13363180" y="3205274"/>
                  <a:pt x="13187826" y="3598926"/>
                  <a:pt x="13140547" y="3748424"/>
                </a:cubicBezTo>
                <a:cubicBezTo>
                  <a:pt x="13093268" y="3897922"/>
                  <a:pt x="13103604" y="3890586"/>
                  <a:pt x="13058771" y="3941712"/>
                </a:cubicBezTo>
                <a:cubicBezTo>
                  <a:pt x="13013938" y="3992838"/>
                  <a:pt x="12876275" y="4011196"/>
                  <a:pt x="12875264" y="4096069"/>
                </a:cubicBezTo>
                <a:cubicBezTo>
                  <a:pt x="12874253" y="4180942"/>
                  <a:pt x="12981235" y="4363926"/>
                  <a:pt x="13052707" y="4450951"/>
                </a:cubicBezTo>
                <a:cubicBezTo>
                  <a:pt x="13124179" y="4537976"/>
                  <a:pt x="13229985" y="4538564"/>
                  <a:pt x="13304098" y="4618220"/>
                </a:cubicBezTo>
                <a:cubicBezTo>
                  <a:pt x="13378211" y="4697876"/>
                  <a:pt x="13461715" y="4822887"/>
                  <a:pt x="13560576" y="4954908"/>
                </a:cubicBezTo>
                <a:cubicBezTo>
                  <a:pt x="13659437" y="5086929"/>
                  <a:pt x="13831955" y="5227297"/>
                  <a:pt x="13897265" y="5410347"/>
                </a:cubicBezTo>
                <a:cubicBezTo>
                  <a:pt x="13962575" y="5593397"/>
                  <a:pt x="13940044" y="5828258"/>
                  <a:pt x="13952434" y="6053206"/>
                </a:cubicBezTo>
                <a:cubicBezTo>
                  <a:pt x="13964824" y="6278154"/>
                  <a:pt x="13998506" y="6594041"/>
                  <a:pt x="13971606" y="6760037"/>
                </a:cubicBezTo>
                <a:cubicBezTo>
                  <a:pt x="13944706" y="6926033"/>
                  <a:pt x="13831661" y="6989223"/>
                  <a:pt x="13791034" y="7049185"/>
                </a:cubicBezTo>
                <a:cubicBezTo>
                  <a:pt x="13750407" y="7109147"/>
                  <a:pt x="13735278" y="6977323"/>
                  <a:pt x="13668371" y="7019449"/>
                </a:cubicBezTo>
                <a:cubicBezTo>
                  <a:pt x="13646069" y="7042991"/>
                  <a:pt x="13689467" y="7163730"/>
                  <a:pt x="13657220" y="7190434"/>
                </a:cubicBezTo>
                <a:cubicBezTo>
                  <a:pt x="13624973" y="7217138"/>
                  <a:pt x="13578280" y="7199727"/>
                  <a:pt x="13534360" y="7280035"/>
                </a:cubicBezTo>
                <a:cubicBezTo>
                  <a:pt x="13490440" y="7360343"/>
                  <a:pt x="13448803" y="7558359"/>
                  <a:pt x="13393699" y="7672284"/>
                </a:cubicBezTo>
                <a:cubicBezTo>
                  <a:pt x="13338595" y="7786209"/>
                  <a:pt x="13264188" y="7867332"/>
                  <a:pt x="13203737" y="7963585"/>
                </a:cubicBezTo>
                <a:cubicBezTo>
                  <a:pt x="13143286" y="8059838"/>
                  <a:pt x="13039535" y="8056153"/>
                  <a:pt x="12930631" y="8153156"/>
                </a:cubicBezTo>
                <a:cubicBezTo>
                  <a:pt x="12821727" y="8250159"/>
                  <a:pt x="12673924" y="8471879"/>
                  <a:pt x="12550315" y="8545601"/>
                </a:cubicBezTo>
                <a:cubicBezTo>
                  <a:pt x="12426706" y="8619323"/>
                  <a:pt x="12272741" y="8565491"/>
                  <a:pt x="12188976" y="8595488"/>
                </a:cubicBezTo>
                <a:cubicBezTo>
                  <a:pt x="12105211" y="8625485"/>
                  <a:pt x="12078246" y="8674068"/>
                  <a:pt x="12047727" y="8725585"/>
                </a:cubicBezTo>
                <a:cubicBezTo>
                  <a:pt x="12017208" y="8777102"/>
                  <a:pt x="12075246" y="8907689"/>
                  <a:pt x="12057900" y="8964065"/>
                </a:cubicBezTo>
                <a:cubicBezTo>
                  <a:pt x="12040554" y="9020441"/>
                  <a:pt x="11981276" y="9015615"/>
                  <a:pt x="11943649" y="9063839"/>
                </a:cubicBezTo>
                <a:cubicBezTo>
                  <a:pt x="11906022" y="9112063"/>
                  <a:pt x="11829235" y="9164494"/>
                  <a:pt x="11832137" y="9253410"/>
                </a:cubicBezTo>
                <a:cubicBezTo>
                  <a:pt x="11835039" y="9342326"/>
                  <a:pt x="11919553" y="9536005"/>
                  <a:pt x="11961060" y="9627073"/>
                </a:cubicBezTo>
                <a:cubicBezTo>
                  <a:pt x="12002567" y="9718141"/>
                  <a:pt x="12046586" y="9749248"/>
                  <a:pt x="12081181" y="9799820"/>
                </a:cubicBezTo>
                <a:cubicBezTo>
                  <a:pt x="12115776" y="9850392"/>
                  <a:pt x="12171729" y="9893333"/>
                  <a:pt x="12168631" y="9930504"/>
                </a:cubicBezTo>
                <a:cubicBezTo>
                  <a:pt x="12165533" y="9967675"/>
                  <a:pt x="12099472" y="9995064"/>
                  <a:pt x="12062595" y="10022844"/>
                </a:cubicBezTo>
                <a:cubicBezTo>
                  <a:pt x="12025718" y="10050624"/>
                  <a:pt x="11961713" y="10063829"/>
                  <a:pt x="11932498" y="10086034"/>
                </a:cubicBezTo>
                <a:cubicBezTo>
                  <a:pt x="11903283" y="10108239"/>
                  <a:pt x="11891643" y="10125716"/>
                  <a:pt x="11887306" y="10156072"/>
                </a:cubicBezTo>
                <a:cubicBezTo>
                  <a:pt x="11882969" y="10186428"/>
                  <a:pt x="11890273" y="10225327"/>
                  <a:pt x="11906478" y="10268171"/>
                </a:cubicBezTo>
                <a:cubicBezTo>
                  <a:pt x="11922683" y="10311015"/>
                  <a:pt x="11977331" y="10336708"/>
                  <a:pt x="11991971" y="10390834"/>
                </a:cubicBezTo>
                <a:cubicBezTo>
                  <a:pt x="12006611" y="10444960"/>
                  <a:pt x="12011664" y="10503097"/>
                  <a:pt x="11994318" y="10592926"/>
                </a:cubicBezTo>
                <a:cubicBezTo>
                  <a:pt x="11976972" y="10682755"/>
                  <a:pt x="11933541" y="10758988"/>
                  <a:pt x="11887893" y="10929810"/>
                </a:cubicBezTo>
                <a:cubicBezTo>
                  <a:pt x="11842245" y="11100632"/>
                  <a:pt x="11765653" y="11433864"/>
                  <a:pt x="11720429" y="11617859"/>
                </a:cubicBezTo>
                <a:cubicBezTo>
                  <a:pt x="11675205" y="11801854"/>
                  <a:pt x="11638752" y="11889271"/>
                  <a:pt x="11616547" y="12033780"/>
                </a:cubicBezTo>
                <a:cubicBezTo>
                  <a:pt x="11594342" y="12178289"/>
                  <a:pt x="11660303" y="12351101"/>
                  <a:pt x="11642957" y="12481199"/>
                </a:cubicBezTo>
                <a:cubicBezTo>
                  <a:pt x="11625611" y="12611297"/>
                  <a:pt x="11553846" y="12725515"/>
                  <a:pt x="11512469" y="12814366"/>
                </a:cubicBezTo>
                <a:cubicBezTo>
                  <a:pt x="11471092" y="12903217"/>
                  <a:pt x="11464701" y="13031651"/>
                  <a:pt x="11428150" y="13118383"/>
                </a:cubicBezTo>
                <a:cubicBezTo>
                  <a:pt x="11391599" y="13205115"/>
                  <a:pt x="11309138" y="13261882"/>
                  <a:pt x="11293161" y="13334756"/>
                </a:cubicBezTo>
                <a:cubicBezTo>
                  <a:pt x="11277184" y="13407630"/>
                  <a:pt x="11306270" y="13512882"/>
                  <a:pt x="11332289" y="13555628"/>
                </a:cubicBezTo>
                <a:cubicBezTo>
                  <a:pt x="11358308" y="13598374"/>
                  <a:pt x="11385762" y="13592669"/>
                  <a:pt x="11449278" y="13591234"/>
                </a:cubicBezTo>
                <a:cubicBezTo>
                  <a:pt x="11512794" y="13589799"/>
                  <a:pt x="11652674" y="13526577"/>
                  <a:pt x="11754274" y="13513567"/>
                </a:cubicBezTo>
                <a:cubicBezTo>
                  <a:pt x="11855874" y="13500557"/>
                  <a:pt x="11980233" y="13508905"/>
                  <a:pt x="12058878" y="13513176"/>
                </a:cubicBezTo>
                <a:cubicBezTo>
                  <a:pt x="12137523" y="13517447"/>
                  <a:pt x="12126405" y="13522468"/>
                  <a:pt x="12181542" y="13531761"/>
                </a:cubicBezTo>
                <a:cubicBezTo>
                  <a:pt x="12236679" y="13541054"/>
                  <a:pt x="12189497" y="13454844"/>
                  <a:pt x="12315356" y="13483439"/>
                </a:cubicBezTo>
                <a:cubicBezTo>
                  <a:pt x="12441215" y="13512034"/>
                  <a:pt x="12814847" y="13613667"/>
                  <a:pt x="12936695" y="13703333"/>
                </a:cubicBezTo>
                <a:cubicBezTo>
                  <a:pt x="13058543" y="13792999"/>
                  <a:pt x="12946150" y="13916641"/>
                  <a:pt x="13046446" y="14021436"/>
                </a:cubicBezTo>
                <a:cubicBezTo>
                  <a:pt x="13146742" y="14126231"/>
                  <a:pt x="13382515" y="14218572"/>
                  <a:pt x="13538469" y="14332106"/>
                </a:cubicBezTo>
                <a:cubicBezTo>
                  <a:pt x="13694423" y="14445640"/>
                  <a:pt x="13882266" y="14625494"/>
                  <a:pt x="13982170" y="14702639"/>
                </a:cubicBezTo>
                <a:cubicBezTo>
                  <a:pt x="14082074" y="14779784"/>
                  <a:pt x="14087879" y="14747505"/>
                  <a:pt x="14137896" y="14794979"/>
                </a:cubicBezTo>
                <a:cubicBezTo>
                  <a:pt x="14187913" y="14842453"/>
                  <a:pt x="14213695" y="14941764"/>
                  <a:pt x="14213695" y="14941764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9057774" y="10837327"/>
            <a:ext cx="5559094" cy="9391650"/>
          </a:xfrm>
          <a:custGeom>
            <a:avLst/>
            <a:gdLst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48000 w 5559094"/>
              <a:gd name="connsiteY51" fmla="*/ 8610600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31816 w 5559094"/>
              <a:gd name="connsiteY51" fmla="*/ 8578232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6857"/>
              <a:gd name="connsiteX1" fmla="*/ 323850 w 5559094"/>
              <a:gd name="connsiteY1" fmla="*/ 285750 h 9416857"/>
              <a:gd name="connsiteX2" fmla="*/ 533400 w 5559094"/>
              <a:gd name="connsiteY2" fmla="*/ 590550 h 9416857"/>
              <a:gd name="connsiteX3" fmla="*/ 609600 w 5559094"/>
              <a:gd name="connsiteY3" fmla="*/ 857250 h 9416857"/>
              <a:gd name="connsiteX4" fmla="*/ 590550 w 5559094"/>
              <a:gd name="connsiteY4" fmla="*/ 1257300 h 9416857"/>
              <a:gd name="connsiteX5" fmla="*/ 514350 w 5559094"/>
              <a:gd name="connsiteY5" fmla="*/ 1409700 h 9416857"/>
              <a:gd name="connsiteX6" fmla="*/ 476250 w 5559094"/>
              <a:gd name="connsiteY6" fmla="*/ 1543050 h 9416857"/>
              <a:gd name="connsiteX7" fmla="*/ 476250 w 5559094"/>
              <a:gd name="connsiteY7" fmla="*/ 1905000 h 9416857"/>
              <a:gd name="connsiteX8" fmla="*/ 704850 w 5559094"/>
              <a:gd name="connsiteY8" fmla="*/ 2419350 h 9416857"/>
              <a:gd name="connsiteX9" fmla="*/ 819150 w 5559094"/>
              <a:gd name="connsiteY9" fmla="*/ 2762250 h 9416857"/>
              <a:gd name="connsiteX10" fmla="*/ 762000 w 5559094"/>
              <a:gd name="connsiteY10" fmla="*/ 3028950 h 9416857"/>
              <a:gd name="connsiteX11" fmla="*/ 838200 w 5559094"/>
              <a:gd name="connsiteY11" fmla="*/ 3257550 h 9416857"/>
              <a:gd name="connsiteX12" fmla="*/ 895350 w 5559094"/>
              <a:gd name="connsiteY12" fmla="*/ 3657600 h 9416857"/>
              <a:gd name="connsiteX13" fmla="*/ 1047750 w 5559094"/>
              <a:gd name="connsiteY13" fmla="*/ 3962400 h 9416857"/>
              <a:gd name="connsiteX14" fmla="*/ 1428750 w 5559094"/>
              <a:gd name="connsiteY14" fmla="*/ 4000500 h 9416857"/>
              <a:gd name="connsiteX15" fmla="*/ 1524000 w 5559094"/>
              <a:gd name="connsiteY15" fmla="*/ 4095750 h 9416857"/>
              <a:gd name="connsiteX16" fmla="*/ 1524000 w 5559094"/>
              <a:gd name="connsiteY16" fmla="*/ 4400550 h 9416857"/>
              <a:gd name="connsiteX17" fmla="*/ 1790700 w 5559094"/>
              <a:gd name="connsiteY17" fmla="*/ 4514850 h 9416857"/>
              <a:gd name="connsiteX18" fmla="*/ 1981200 w 5559094"/>
              <a:gd name="connsiteY18" fmla="*/ 4591050 h 9416857"/>
              <a:gd name="connsiteX19" fmla="*/ 1943100 w 5559094"/>
              <a:gd name="connsiteY19" fmla="*/ 4972050 h 9416857"/>
              <a:gd name="connsiteX20" fmla="*/ 2133600 w 5559094"/>
              <a:gd name="connsiteY20" fmla="*/ 5162550 h 9416857"/>
              <a:gd name="connsiteX21" fmla="*/ 2571750 w 5559094"/>
              <a:gd name="connsiteY21" fmla="*/ 5372100 h 9416857"/>
              <a:gd name="connsiteX22" fmla="*/ 2895600 w 5559094"/>
              <a:gd name="connsiteY22" fmla="*/ 5619750 h 9416857"/>
              <a:gd name="connsiteX23" fmla="*/ 3162300 w 5559094"/>
              <a:gd name="connsiteY23" fmla="*/ 5772150 h 9416857"/>
              <a:gd name="connsiteX24" fmla="*/ 3600450 w 5559094"/>
              <a:gd name="connsiteY24" fmla="*/ 5695950 h 9416857"/>
              <a:gd name="connsiteX25" fmla="*/ 4057650 w 5559094"/>
              <a:gd name="connsiteY25" fmla="*/ 5676900 h 9416857"/>
              <a:gd name="connsiteX26" fmla="*/ 4248150 w 5559094"/>
              <a:gd name="connsiteY26" fmla="*/ 5581650 h 9416857"/>
              <a:gd name="connsiteX27" fmla="*/ 4476750 w 5559094"/>
              <a:gd name="connsiteY27" fmla="*/ 5734050 h 9416857"/>
              <a:gd name="connsiteX28" fmla="*/ 4762500 w 5559094"/>
              <a:gd name="connsiteY28" fmla="*/ 5848350 h 9416857"/>
              <a:gd name="connsiteX29" fmla="*/ 4991100 w 5559094"/>
              <a:gd name="connsiteY29" fmla="*/ 5581650 h 9416857"/>
              <a:gd name="connsiteX30" fmla="*/ 5181600 w 5559094"/>
              <a:gd name="connsiteY30" fmla="*/ 5562600 h 9416857"/>
              <a:gd name="connsiteX31" fmla="*/ 5238750 w 5559094"/>
              <a:gd name="connsiteY31" fmla="*/ 5791200 h 9416857"/>
              <a:gd name="connsiteX32" fmla="*/ 5372100 w 5559094"/>
              <a:gd name="connsiteY32" fmla="*/ 5943600 h 9416857"/>
              <a:gd name="connsiteX33" fmla="*/ 5524500 w 5559094"/>
              <a:gd name="connsiteY33" fmla="*/ 6000750 h 9416857"/>
              <a:gd name="connsiteX34" fmla="*/ 5543550 w 5559094"/>
              <a:gd name="connsiteY34" fmla="*/ 6172200 h 9416857"/>
              <a:gd name="connsiteX35" fmla="*/ 5334000 w 5559094"/>
              <a:gd name="connsiteY35" fmla="*/ 6381750 h 9416857"/>
              <a:gd name="connsiteX36" fmla="*/ 5257800 w 5559094"/>
              <a:gd name="connsiteY36" fmla="*/ 6648450 h 9416857"/>
              <a:gd name="connsiteX37" fmla="*/ 5257800 w 5559094"/>
              <a:gd name="connsiteY37" fmla="*/ 6896100 h 9416857"/>
              <a:gd name="connsiteX38" fmla="*/ 5048250 w 5559094"/>
              <a:gd name="connsiteY38" fmla="*/ 7181850 h 9416857"/>
              <a:gd name="connsiteX39" fmla="*/ 4953000 w 5559094"/>
              <a:gd name="connsiteY39" fmla="*/ 7372350 h 9416857"/>
              <a:gd name="connsiteX40" fmla="*/ 4895850 w 5559094"/>
              <a:gd name="connsiteY40" fmla="*/ 7715250 h 9416857"/>
              <a:gd name="connsiteX41" fmla="*/ 4933950 w 5559094"/>
              <a:gd name="connsiteY41" fmla="*/ 7829550 h 9416857"/>
              <a:gd name="connsiteX42" fmla="*/ 4972050 w 5559094"/>
              <a:gd name="connsiteY42" fmla="*/ 7943850 h 9416857"/>
              <a:gd name="connsiteX43" fmla="*/ 4724400 w 5559094"/>
              <a:gd name="connsiteY43" fmla="*/ 8115300 h 9416857"/>
              <a:gd name="connsiteX44" fmla="*/ 4591050 w 5559094"/>
              <a:gd name="connsiteY44" fmla="*/ 8096250 h 9416857"/>
              <a:gd name="connsiteX45" fmla="*/ 4438650 w 5559094"/>
              <a:gd name="connsiteY45" fmla="*/ 8286750 h 9416857"/>
              <a:gd name="connsiteX46" fmla="*/ 4324350 w 5559094"/>
              <a:gd name="connsiteY46" fmla="*/ 8382000 h 9416857"/>
              <a:gd name="connsiteX47" fmla="*/ 4171950 w 5559094"/>
              <a:gd name="connsiteY47" fmla="*/ 8324850 h 9416857"/>
              <a:gd name="connsiteX48" fmla="*/ 4057650 w 5559094"/>
              <a:gd name="connsiteY48" fmla="*/ 8420100 h 9416857"/>
              <a:gd name="connsiteX49" fmla="*/ 3886200 w 5559094"/>
              <a:gd name="connsiteY49" fmla="*/ 8515350 h 9416857"/>
              <a:gd name="connsiteX50" fmla="*/ 3409950 w 5559094"/>
              <a:gd name="connsiteY50" fmla="*/ 8553450 h 9416857"/>
              <a:gd name="connsiteX51" fmla="*/ 3031816 w 5559094"/>
              <a:gd name="connsiteY51" fmla="*/ 8578232 h 9416857"/>
              <a:gd name="connsiteX52" fmla="*/ 2781300 w 5559094"/>
              <a:gd name="connsiteY52" fmla="*/ 8705850 h 9416857"/>
              <a:gd name="connsiteX53" fmla="*/ 2628900 w 5559094"/>
              <a:gd name="connsiteY53" fmla="*/ 8991600 h 9416857"/>
              <a:gd name="connsiteX54" fmla="*/ 2476500 w 5559094"/>
              <a:gd name="connsiteY54" fmla="*/ 9201150 h 9416857"/>
              <a:gd name="connsiteX55" fmla="*/ 2166474 w 5559094"/>
              <a:gd name="connsiteY55" fmla="*/ 9269764 h 9416857"/>
              <a:gd name="connsiteX56" fmla="*/ 1885950 w 5559094"/>
              <a:gd name="connsiteY56" fmla="*/ 9410700 h 9416857"/>
              <a:gd name="connsiteX57" fmla="*/ 1809750 w 5559094"/>
              <a:gd name="connsiteY57" fmla="*/ 9391650 h 9416857"/>
              <a:gd name="connsiteX58" fmla="*/ 1752600 w 5559094"/>
              <a:gd name="connsiteY58" fmla="*/ 9391650 h 9416857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09750 w 5559094"/>
              <a:gd name="connsiteY56" fmla="*/ 9391650 h 9391650"/>
              <a:gd name="connsiteX57" fmla="*/ 1752600 w 5559094"/>
              <a:gd name="connsiteY57" fmla="*/ 9391650 h 9391650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98763 w 5559094"/>
              <a:gd name="connsiteY56" fmla="*/ 9351189 h 9391650"/>
              <a:gd name="connsiteX57" fmla="*/ 1752600 w 5559094"/>
              <a:gd name="connsiteY57" fmla="*/ 9391650 h 939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559094" h="9391650">
                <a:moveTo>
                  <a:pt x="0" y="0"/>
                </a:moveTo>
                <a:cubicBezTo>
                  <a:pt x="117475" y="93662"/>
                  <a:pt x="234950" y="187325"/>
                  <a:pt x="323850" y="285750"/>
                </a:cubicBezTo>
                <a:cubicBezTo>
                  <a:pt x="412750" y="384175"/>
                  <a:pt x="485775" y="495300"/>
                  <a:pt x="533400" y="590550"/>
                </a:cubicBezTo>
                <a:cubicBezTo>
                  <a:pt x="581025" y="685800"/>
                  <a:pt x="600075" y="746125"/>
                  <a:pt x="609600" y="857250"/>
                </a:cubicBezTo>
                <a:cubicBezTo>
                  <a:pt x="619125" y="968375"/>
                  <a:pt x="606425" y="1165225"/>
                  <a:pt x="590550" y="1257300"/>
                </a:cubicBezTo>
                <a:cubicBezTo>
                  <a:pt x="574675" y="1349375"/>
                  <a:pt x="533400" y="1362075"/>
                  <a:pt x="514350" y="1409700"/>
                </a:cubicBezTo>
                <a:cubicBezTo>
                  <a:pt x="495300" y="1457325"/>
                  <a:pt x="482600" y="1460500"/>
                  <a:pt x="476250" y="1543050"/>
                </a:cubicBezTo>
                <a:cubicBezTo>
                  <a:pt x="469900" y="1625600"/>
                  <a:pt x="438150" y="1758950"/>
                  <a:pt x="476250" y="1905000"/>
                </a:cubicBezTo>
                <a:cubicBezTo>
                  <a:pt x="514350" y="2051050"/>
                  <a:pt x="647700" y="2276475"/>
                  <a:pt x="704850" y="2419350"/>
                </a:cubicBezTo>
                <a:cubicBezTo>
                  <a:pt x="762000" y="2562225"/>
                  <a:pt x="809625" y="2660650"/>
                  <a:pt x="819150" y="2762250"/>
                </a:cubicBezTo>
                <a:cubicBezTo>
                  <a:pt x="828675" y="2863850"/>
                  <a:pt x="758825" y="2946400"/>
                  <a:pt x="762000" y="3028950"/>
                </a:cubicBezTo>
                <a:cubicBezTo>
                  <a:pt x="765175" y="3111500"/>
                  <a:pt x="815975" y="3152775"/>
                  <a:pt x="838200" y="3257550"/>
                </a:cubicBezTo>
                <a:cubicBezTo>
                  <a:pt x="860425" y="3362325"/>
                  <a:pt x="860425" y="3540125"/>
                  <a:pt x="895350" y="3657600"/>
                </a:cubicBezTo>
                <a:cubicBezTo>
                  <a:pt x="930275" y="3775075"/>
                  <a:pt x="958850" y="3905250"/>
                  <a:pt x="1047750" y="3962400"/>
                </a:cubicBezTo>
                <a:cubicBezTo>
                  <a:pt x="1136650" y="4019550"/>
                  <a:pt x="1349375" y="3978275"/>
                  <a:pt x="1428750" y="4000500"/>
                </a:cubicBezTo>
                <a:cubicBezTo>
                  <a:pt x="1508125" y="4022725"/>
                  <a:pt x="1508125" y="4029075"/>
                  <a:pt x="1524000" y="4095750"/>
                </a:cubicBezTo>
                <a:cubicBezTo>
                  <a:pt x="1539875" y="4162425"/>
                  <a:pt x="1479550" y="4330700"/>
                  <a:pt x="1524000" y="4400550"/>
                </a:cubicBezTo>
                <a:cubicBezTo>
                  <a:pt x="1568450" y="4470400"/>
                  <a:pt x="1714500" y="4483100"/>
                  <a:pt x="1790700" y="4514850"/>
                </a:cubicBezTo>
                <a:cubicBezTo>
                  <a:pt x="1866900" y="4546600"/>
                  <a:pt x="1955800" y="4514850"/>
                  <a:pt x="1981200" y="4591050"/>
                </a:cubicBezTo>
                <a:cubicBezTo>
                  <a:pt x="2006600" y="4667250"/>
                  <a:pt x="1917700" y="4876800"/>
                  <a:pt x="1943100" y="4972050"/>
                </a:cubicBezTo>
                <a:cubicBezTo>
                  <a:pt x="1968500" y="5067300"/>
                  <a:pt x="2028825" y="5095875"/>
                  <a:pt x="2133600" y="5162550"/>
                </a:cubicBezTo>
                <a:cubicBezTo>
                  <a:pt x="2238375" y="5229225"/>
                  <a:pt x="2444750" y="5295900"/>
                  <a:pt x="2571750" y="5372100"/>
                </a:cubicBezTo>
                <a:cubicBezTo>
                  <a:pt x="2698750" y="5448300"/>
                  <a:pt x="2797175" y="5553075"/>
                  <a:pt x="2895600" y="5619750"/>
                </a:cubicBezTo>
                <a:cubicBezTo>
                  <a:pt x="2994025" y="5686425"/>
                  <a:pt x="3044825" y="5759450"/>
                  <a:pt x="3162300" y="5772150"/>
                </a:cubicBezTo>
                <a:cubicBezTo>
                  <a:pt x="3279775" y="5784850"/>
                  <a:pt x="3451225" y="5711825"/>
                  <a:pt x="3600450" y="5695950"/>
                </a:cubicBezTo>
                <a:cubicBezTo>
                  <a:pt x="3749675" y="5680075"/>
                  <a:pt x="3949700" y="5695950"/>
                  <a:pt x="4057650" y="5676900"/>
                </a:cubicBezTo>
                <a:cubicBezTo>
                  <a:pt x="4165600" y="5657850"/>
                  <a:pt x="4178300" y="5572125"/>
                  <a:pt x="4248150" y="5581650"/>
                </a:cubicBezTo>
                <a:cubicBezTo>
                  <a:pt x="4318000" y="5591175"/>
                  <a:pt x="4391025" y="5689600"/>
                  <a:pt x="4476750" y="5734050"/>
                </a:cubicBezTo>
                <a:cubicBezTo>
                  <a:pt x="4562475" y="5778500"/>
                  <a:pt x="4676775" y="5873750"/>
                  <a:pt x="4762500" y="5848350"/>
                </a:cubicBezTo>
                <a:cubicBezTo>
                  <a:pt x="4848225" y="5822950"/>
                  <a:pt x="4921250" y="5629275"/>
                  <a:pt x="4991100" y="5581650"/>
                </a:cubicBezTo>
                <a:cubicBezTo>
                  <a:pt x="5060950" y="5534025"/>
                  <a:pt x="5140325" y="5527675"/>
                  <a:pt x="5181600" y="5562600"/>
                </a:cubicBezTo>
                <a:cubicBezTo>
                  <a:pt x="5222875" y="5597525"/>
                  <a:pt x="5207000" y="5727700"/>
                  <a:pt x="5238750" y="5791200"/>
                </a:cubicBezTo>
                <a:cubicBezTo>
                  <a:pt x="5270500" y="5854700"/>
                  <a:pt x="5324475" y="5908675"/>
                  <a:pt x="5372100" y="5943600"/>
                </a:cubicBezTo>
                <a:cubicBezTo>
                  <a:pt x="5419725" y="5978525"/>
                  <a:pt x="5495925" y="5962650"/>
                  <a:pt x="5524500" y="6000750"/>
                </a:cubicBezTo>
                <a:cubicBezTo>
                  <a:pt x="5553075" y="6038850"/>
                  <a:pt x="5575300" y="6108700"/>
                  <a:pt x="5543550" y="6172200"/>
                </a:cubicBezTo>
                <a:cubicBezTo>
                  <a:pt x="5511800" y="6235700"/>
                  <a:pt x="5381625" y="6302375"/>
                  <a:pt x="5334000" y="6381750"/>
                </a:cubicBezTo>
                <a:cubicBezTo>
                  <a:pt x="5286375" y="6461125"/>
                  <a:pt x="5270500" y="6562725"/>
                  <a:pt x="5257800" y="6648450"/>
                </a:cubicBezTo>
                <a:cubicBezTo>
                  <a:pt x="5245100" y="6734175"/>
                  <a:pt x="5292725" y="6807200"/>
                  <a:pt x="5257800" y="6896100"/>
                </a:cubicBezTo>
                <a:cubicBezTo>
                  <a:pt x="5222875" y="6985000"/>
                  <a:pt x="5099050" y="7102475"/>
                  <a:pt x="5048250" y="7181850"/>
                </a:cubicBezTo>
                <a:cubicBezTo>
                  <a:pt x="4997450" y="7261225"/>
                  <a:pt x="4978400" y="7283450"/>
                  <a:pt x="4953000" y="7372350"/>
                </a:cubicBezTo>
                <a:cubicBezTo>
                  <a:pt x="4927600" y="7461250"/>
                  <a:pt x="4899025" y="7639050"/>
                  <a:pt x="4895850" y="7715250"/>
                </a:cubicBezTo>
                <a:cubicBezTo>
                  <a:pt x="4892675" y="7791450"/>
                  <a:pt x="4933950" y="7829550"/>
                  <a:pt x="4933950" y="7829550"/>
                </a:cubicBezTo>
                <a:cubicBezTo>
                  <a:pt x="4946650" y="7867650"/>
                  <a:pt x="5006975" y="7896225"/>
                  <a:pt x="4972050" y="7943850"/>
                </a:cubicBezTo>
                <a:cubicBezTo>
                  <a:pt x="4937125" y="7991475"/>
                  <a:pt x="4787900" y="8089900"/>
                  <a:pt x="4724400" y="8115300"/>
                </a:cubicBezTo>
                <a:cubicBezTo>
                  <a:pt x="4660900" y="8140700"/>
                  <a:pt x="4638675" y="8067675"/>
                  <a:pt x="4591050" y="8096250"/>
                </a:cubicBezTo>
                <a:cubicBezTo>
                  <a:pt x="4543425" y="8124825"/>
                  <a:pt x="4483100" y="8239125"/>
                  <a:pt x="4438650" y="8286750"/>
                </a:cubicBezTo>
                <a:cubicBezTo>
                  <a:pt x="4394200" y="8334375"/>
                  <a:pt x="4368800" y="8375650"/>
                  <a:pt x="4324350" y="8382000"/>
                </a:cubicBezTo>
                <a:cubicBezTo>
                  <a:pt x="4279900" y="8388350"/>
                  <a:pt x="4216400" y="8318500"/>
                  <a:pt x="4171950" y="8324850"/>
                </a:cubicBezTo>
                <a:cubicBezTo>
                  <a:pt x="4127500" y="8331200"/>
                  <a:pt x="4105275" y="8388350"/>
                  <a:pt x="4057650" y="8420100"/>
                </a:cubicBezTo>
                <a:cubicBezTo>
                  <a:pt x="4010025" y="8451850"/>
                  <a:pt x="3994150" y="8493125"/>
                  <a:pt x="3886200" y="8515350"/>
                </a:cubicBezTo>
                <a:cubicBezTo>
                  <a:pt x="3778250" y="8537575"/>
                  <a:pt x="3552347" y="8542970"/>
                  <a:pt x="3409950" y="8553450"/>
                </a:cubicBezTo>
                <a:cubicBezTo>
                  <a:pt x="3267553" y="8563930"/>
                  <a:pt x="3136591" y="8552832"/>
                  <a:pt x="3031816" y="8578232"/>
                </a:cubicBezTo>
                <a:cubicBezTo>
                  <a:pt x="2927041" y="8603632"/>
                  <a:pt x="2848453" y="8636955"/>
                  <a:pt x="2781300" y="8705850"/>
                </a:cubicBezTo>
                <a:cubicBezTo>
                  <a:pt x="2714147" y="8774745"/>
                  <a:pt x="2679700" y="8909050"/>
                  <a:pt x="2628900" y="8991600"/>
                </a:cubicBezTo>
                <a:cubicBezTo>
                  <a:pt x="2578100" y="9074150"/>
                  <a:pt x="2553571" y="9154789"/>
                  <a:pt x="2476500" y="9201150"/>
                </a:cubicBezTo>
                <a:cubicBezTo>
                  <a:pt x="2399429" y="9247511"/>
                  <a:pt x="2262763" y="9244758"/>
                  <a:pt x="2166474" y="9269764"/>
                </a:cubicBezTo>
                <a:cubicBezTo>
                  <a:pt x="2070185" y="9294770"/>
                  <a:pt x="1967742" y="9330875"/>
                  <a:pt x="1898763" y="9351189"/>
                </a:cubicBezTo>
                <a:cubicBezTo>
                  <a:pt x="1876538" y="9348014"/>
                  <a:pt x="1758950" y="9388475"/>
                  <a:pt x="1752600" y="939165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599685" y="19992116"/>
            <a:ext cx="4539631" cy="1853076"/>
          </a:xfrm>
          <a:custGeom>
            <a:avLst/>
            <a:gdLst>
              <a:gd name="connsiteX0" fmla="*/ 4539631 w 4539631"/>
              <a:gd name="connsiteY0" fmla="*/ 1853076 h 1853076"/>
              <a:gd name="connsiteX1" fmla="*/ 4167398 w 4539631"/>
              <a:gd name="connsiteY1" fmla="*/ 1764064 h 1853076"/>
              <a:gd name="connsiteX2" fmla="*/ 3940821 w 4539631"/>
              <a:gd name="connsiteY2" fmla="*/ 1602223 h 1853076"/>
              <a:gd name="connsiteX3" fmla="*/ 3698060 w 4539631"/>
              <a:gd name="connsiteY3" fmla="*/ 1327094 h 1853076"/>
              <a:gd name="connsiteX4" fmla="*/ 3212538 w 4539631"/>
              <a:gd name="connsiteY4" fmla="*/ 1181438 h 1853076"/>
              <a:gd name="connsiteX5" fmla="*/ 2621819 w 4539631"/>
              <a:gd name="connsiteY5" fmla="*/ 987229 h 1853076"/>
              <a:gd name="connsiteX6" fmla="*/ 2055377 w 4539631"/>
              <a:gd name="connsiteY6" fmla="*/ 825388 h 1853076"/>
              <a:gd name="connsiteX7" fmla="*/ 1812616 w 4539631"/>
              <a:gd name="connsiteY7" fmla="*/ 784928 h 1853076"/>
              <a:gd name="connsiteX8" fmla="*/ 1513210 w 4539631"/>
              <a:gd name="connsiteY8" fmla="*/ 833480 h 1853076"/>
              <a:gd name="connsiteX9" fmla="*/ 1262357 w 4539631"/>
              <a:gd name="connsiteY9" fmla="*/ 517891 h 1853076"/>
              <a:gd name="connsiteX10" fmla="*/ 1068148 w 4539631"/>
              <a:gd name="connsiteY10" fmla="*/ 331774 h 1853076"/>
              <a:gd name="connsiteX11" fmla="*/ 704007 w 4539631"/>
              <a:gd name="connsiteY11" fmla="*/ 113289 h 1853076"/>
              <a:gd name="connsiteX12" fmla="*/ 525982 w 4539631"/>
              <a:gd name="connsiteY12" fmla="*/ 105197 h 1853076"/>
              <a:gd name="connsiteX13" fmla="*/ 461246 w 4539631"/>
              <a:gd name="connsiteY13" fmla="*/ 153749 h 1853076"/>
              <a:gd name="connsiteX14" fmla="*/ 331773 w 4539631"/>
              <a:gd name="connsiteY14" fmla="*/ 80921 h 1853076"/>
              <a:gd name="connsiteX15" fmla="*/ 153748 w 4539631"/>
              <a:gd name="connsiteY15" fmla="*/ 16184 h 1853076"/>
              <a:gd name="connsiteX16" fmla="*/ 0 w 4539631"/>
              <a:gd name="connsiteY16" fmla="*/ 0 h 185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39631" h="1853076">
                <a:moveTo>
                  <a:pt x="4539631" y="1853076"/>
                </a:moveTo>
                <a:cubicBezTo>
                  <a:pt x="4403415" y="1829474"/>
                  <a:pt x="4267200" y="1805873"/>
                  <a:pt x="4167398" y="1764064"/>
                </a:cubicBezTo>
                <a:cubicBezTo>
                  <a:pt x="4067596" y="1722255"/>
                  <a:pt x="4019044" y="1675051"/>
                  <a:pt x="3940821" y="1602223"/>
                </a:cubicBezTo>
                <a:cubicBezTo>
                  <a:pt x="3862598" y="1529395"/>
                  <a:pt x="3819440" y="1397225"/>
                  <a:pt x="3698060" y="1327094"/>
                </a:cubicBezTo>
                <a:cubicBezTo>
                  <a:pt x="3576680" y="1256963"/>
                  <a:pt x="3391911" y="1238082"/>
                  <a:pt x="3212538" y="1181438"/>
                </a:cubicBezTo>
                <a:cubicBezTo>
                  <a:pt x="3033164" y="1124794"/>
                  <a:pt x="2814679" y="1046571"/>
                  <a:pt x="2621819" y="987229"/>
                </a:cubicBezTo>
                <a:cubicBezTo>
                  <a:pt x="2428959" y="927887"/>
                  <a:pt x="2190244" y="859105"/>
                  <a:pt x="2055377" y="825388"/>
                </a:cubicBezTo>
                <a:cubicBezTo>
                  <a:pt x="1920510" y="791671"/>
                  <a:pt x="1902977" y="783579"/>
                  <a:pt x="1812616" y="784928"/>
                </a:cubicBezTo>
                <a:cubicBezTo>
                  <a:pt x="1722255" y="786277"/>
                  <a:pt x="1604920" y="877986"/>
                  <a:pt x="1513210" y="833480"/>
                </a:cubicBezTo>
                <a:cubicBezTo>
                  <a:pt x="1421500" y="788974"/>
                  <a:pt x="1336534" y="601509"/>
                  <a:pt x="1262357" y="517891"/>
                </a:cubicBezTo>
                <a:cubicBezTo>
                  <a:pt x="1188180" y="434273"/>
                  <a:pt x="1161206" y="399208"/>
                  <a:pt x="1068148" y="331774"/>
                </a:cubicBezTo>
                <a:cubicBezTo>
                  <a:pt x="975090" y="264340"/>
                  <a:pt x="794368" y="151052"/>
                  <a:pt x="704007" y="113289"/>
                </a:cubicBezTo>
                <a:cubicBezTo>
                  <a:pt x="613646" y="75526"/>
                  <a:pt x="566442" y="98454"/>
                  <a:pt x="525982" y="105197"/>
                </a:cubicBezTo>
                <a:cubicBezTo>
                  <a:pt x="485522" y="111940"/>
                  <a:pt x="493614" y="157795"/>
                  <a:pt x="461246" y="153749"/>
                </a:cubicBezTo>
                <a:cubicBezTo>
                  <a:pt x="428878" y="149703"/>
                  <a:pt x="383023" y="103848"/>
                  <a:pt x="331773" y="80921"/>
                </a:cubicBezTo>
                <a:cubicBezTo>
                  <a:pt x="280523" y="57994"/>
                  <a:pt x="209043" y="29671"/>
                  <a:pt x="153748" y="16184"/>
                </a:cubicBezTo>
                <a:cubicBezTo>
                  <a:pt x="98453" y="2697"/>
                  <a:pt x="0" y="0"/>
                  <a:pt x="0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953589" y="22524692"/>
            <a:ext cx="4936142" cy="1424430"/>
          </a:xfrm>
          <a:custGeom>
            <a:avLst/>
            <a:gdLst>
              <a:gd name="connsiteX0" fmla="*/ 0 w 4936142"/>
              <a:gd name="connsiteY0" fmla="*/ 825619 h 1424430"/>
              <a:gd name="connsiteX1" fmla="*/ 178025 w 4936142"/>
              <a:gd name="connsiteY1" fmla="*/ 801343 h 1424430"/>
              <a:gd name="connsiteX2" fmla="*/ 428878 w 4936142"/>
              <a:gd name="connsiteY2" fmla="*/ 801343 h 1424430"/>
              <a:gd name="connsiteX3" fmla="*/ 679731 w 4936142"/>
              <a:gd name="connsiteY3" fmla="*/ 768975 h 1424430"/>
              <a:gd name="connsiteX4" fmla="*/ 849664 w 4936142"/>
              <a:gd name="connsiteY4" fmla="*/ 720423 h 1424430"/>
              <a:gd name="connsiteX5" fmla="*/ 1100517 w 4936142"/>
              <a:gd name="connsiteY5" fmla="*/ 809435 h 1424430"/>
              <a:gd name="connsiteX6" fmla="*/ 1440382 w 4936142"/>
              <a:gd name="connsiteY6" fmla="*/ 930816 h 1424430"/>
              <a:gd name="connsiteX7" fmla="*/ 1675051 w 4936142"/>
              <a:gd name="connsiteY7" fmla="*/ 890355 h 1424430"/>
              <a:gd name="connsiteX8" fmla="*/ 2023009 w 4936142"/>
              <a:gd name="connsiteY8" fmla="*/ 752791 h 1424430"/>
              <a:gd name="connsiteX9" fmla="*/ 2419519 w 4936142"/>
              <a:gd name="connsiteY9" fmla="*/ 461477 h 1424430"/>
              <a:gd name="connsiteX10" fmla="*/ 2516623 w 4936142"/>
              <a:gd name="connsiteY10" fmla="*/ 299637 h 1424430"/>
              <a:gd name="connsiteX11" fmla="*/ 2727016 w 4936142"/>
              <a:gd name="connsiteY11" fmla="*/ 186348 h 1424430"/>
              <a:gd name="connsiteX12" fmla="*/ 2945501 w 4936142"/>
              <a:gd name="connsiteY12" fmla="*/ 218716 h 1424430"/>
              <a:gd name="connsiteX13" fmla="*/ 3204446 w 4936142"/>
              <a:gd name="connsiteY13" fmla="*/ 121612 h 1424430"/>
              <a:gd name="connsiteX14" fmla="*/ 3487667 w 4936142"/>
              <a:gd name="connsiteY14" fmla="*/ 231 h 1424430"/>
              <a:gd name="connsiteX15" fmla="*/ 3689968 w 4936142"/>
              <a:gd name="connsiteY15" fmla="*/ 153980 h 1424430"/>
              <a:gd name="connsiteX16" fmla="*/ 3827533 w 4936142"/>
              <a:gd name="connsiteY16" fmla="*/ 445293 h 1424430"/>
              <a:gd name="connsiteX17" fmla="*/ 3924637 w 4936142"/>
              <a:gd name="connsiteY17" fmla="*/ 607134 h 1424430"/>
              <a:gd name="connsiteX18" fmla="*/ 4199766 w 4936142"/>
              <a:gd name="connsiteY18" fmla="*/ 647594 h 1424430"/>
              <a:gd name="connsiteX19" fmla="*/ 4466804 w 4936142"/>
              <a:gd name="connsiteY19" fmla="*/ 696147 h 1424430"/>
              <a:gd name="connsiteX20" fmla="*/ 4661012 w 4936142"/>
              <a:gd name="connsiteY20" fmla="*/ 874171 h 1424430"/>
              <a:gd name="connsiteX21" fmla="*/ 4798577 w 4936142"/>
              <a:gd name="connsiteY21" fmla="*/ 1141208 h 1424430"/>
              <a:gd name="connsiteX22" fmla="*/ 4895681 w 4936142"/>
              <a:gd name="connsiteY22" fmla="*/ 1343509 h 1424430"/>
              <a:gd name="connsiteX23" fmla="*/ 4936142 w 4936142"/>
              <a:gd name="connsiteY23" fmla="*/ 1424430 h 142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6142" h="1424430">
                <a:moveTo>
                  <a:pt x="0" y="825619"/>
                </a:moveTo>
                <a:cubicBezTo>
                  <a:pt x="53272" y="815504"/>
                  <a:pt x="106545" y="805389"/>
                  <a:pt x="178025" y="801343"/>
                </a:cubicBezTo>
                <a:cubicBezTo>
                  <a:pt x="249505" y="797297"/>
                  <a:pt x="345260" y="806738"/>
                  <a:pt x="428878" y="801343"/>
                </a:cubicBezTo>
                <a:cubicBezTo>
                  <a:pt x="512496" y="795948"/>
                  <a:pt x="609600" y="782462"/>
                  <a:pt x="679731" y="768975"/>
                </a:cubicBezTo>
                <a:cubicBezTo>
                  <a:pt x="749862" y="755488"/>
                  <a:pt x="779533" y="713680"/>
                  <a:pt x="849664" y="720423"/>
                </a:cubicBezTo>
                <a:cubicBezTo>
                  <a:pt x="919795" y="727166"/>
                  <a:pt x="1100517" y="809435"/>
                  <a:pt x="1100517" y="809435"/>
                </a:cubicBezTo>
                <a:cubicBezTo>
                  <a:pt x="1198970" y="844500"/>
                  <a:pt x="1344626" y="917329"/>
                  <a:pt x="1440382" y="930816"/>
                </a:cubicBezTo>
                <a:cubicBezTo>
                  <a:pt x="1536138" y="944303"/>
                  <a:pt x="1577947" y="920026"/>
                  <a:pt x="1675051" y="890355"/>
                </a:cubicBezTo>
                <a:cubicBezTo>
                  <a:pt x="1772155" y="860684"/>
                  <a:pt x="1898931" y="824271"/>
                  <a:pt x="2023009" y="752791"/>
                </a:cubicBezTo>
                <a:cubicBezTo>
                  <a:pt x="2147087" y="681311"/>
                  <a:pt x="2337250" y="537003"/>
                  <a:pt x="2419519" y="461477"/>
                </a:cubicBezTo>
                <a:cubicBezTo>
                  <a:pt x="2501788" y="385951"/>
                  <a:pt x="2465373" y="345492"/>
                  <a:pt x="2516623" y="299637"/>
                </a:cubicBezTo>
                <a:cubicBezTo>
                  <a:pt x="2567873" y="253782"/>
                  <a:pt x="2655536" y="199835"/>
                  <a:pt x="2727016" y="186348"/>
                </a:cubicBezTo>
                <a:cubicBezTo>
                  <a:pt x="2798496" y="172861"/>
                  <a:pt x="2865929" y="229505"/>
                  <a:pt x="2945501" y="218716"/>
                </a:cubicBezTo>
                <a:cubicBezTo>
                  <a:pt x="3025073" y="207927"/>
                  <a:pt x="3114085" y="158026"/>
                  <a:pt x="3204446" y="121612"/>
                </a:cubicBezTo>
                <a:cubicBezTo>
                  <a:pt x="3294807" y="85198"/>
                  <a:pt x="3406747" y="-5164"/>
                  <a:pt x="3487667" y="231"/>
                </a:cubicBezTo>
                <a:cubicBezTo>
                  <a:pt x="3568587" y="5626"/>
                  <a:pt x="3633324" y="79803"/>
                  <a:pt x="3689968" y="153980"/>
                </a:cubicBezTo>
                <a:cubicBezTo>
                  <a:pt x="3746612" y="228157"/>
                  <a:pt x="3788421" y="369767"/>
                  <a:pt x="3827533" y="445293"/>
                </a:cubicBezTo>
                <a:cubicBezTo>
                  <a:pt x="3866645" y="520819"/>
                  <a:pt x="3862598" y="573417"/>
                  <a:pt x="3924637" y="607134"/>
                </a:cubicBezTo>
                <a:cubicBezTo>
                  <a:pt x="3986676" y="640851"/>
                  <a:pt x="4109405" y="632759"/>
                  <a:pt x="4199766" y="647594"/>
                </a:cubicBezTo>
                <a:cubicBezTo>
                  <a:pt x="4290127" y="662429"/>
                  <a:pt x="4389930" y="658384"/>
                  <a:pt x="4466804" y="696147"/>
                </a:cubicBezTo>
                <a:cubicBezTo>
                  <a:pt x="4543678" y="733910"/>
                  <a:pt x="4605717" y="799994"/>
                  <a:pt x="4661012" y="874171"/>
                </a:cubicBezTo>
                <a:cubicBezTo>
                  <a:pt x="4716307" y="948348"/>
                  <a:pt x="4759466" y="1062985"/>
                  <a:pt x="4798577" y="1141208"/>
                </a:cubicBezTo>
                <a:cubicBezTo>
                  <a:pt x="4837688" y="1219431"/>
                  <a:pt x="4872754" y="1296305"/>
                  <a:pt x="4895681" y="1343509"/>
                </a:cubicBezTo>
                <a:cubicBezTo>
                  <a:pt x="4918608" y="1390713"/>
                  <a:pt x="4936142" y="1424430"/>
                  <a:pt x="4936142" y="142443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4974063" y="22359168"/>
            <a:ext cx="3172078" cy="1231506"/>
          </a:xfrm>
          <a:custGeom>
            <a:avLst/>
            <a:gdLst>
              <a:gd name="connsiteX0" fmla="*/ 0 w 3172078"/>
              <a:gd name="connsiteY0" fmla="*/ 1120616 h 1231506"/>
              <a:gd name="connsiteX1" fmla="*/ 412694 w 3172078"/>
              <a:gd name="connsiteY1" fmla="*/ 1225812 h 1231506"/>
              <a:gd name="connsiteX2" fmla="*/ 728284 w 3172078"/>
              <a:gd name="connsiteY2" fmla="*/ 966867 h 1231506"/>
              <a:gd name="connsiteX3" fmla="*/ 817296 w 3172078"/>
              <a:gd name="connsiteY3" fmla="*/ 748382 h 1231506"/>
              <a:gd name="connsiteX4" fmla="*/ 890124 w 3172078"/>
              <a:gd name="connsiteY4" fmla="*/ 594633 h 1231506"/>
              <a:gd name="connsiteX5" fmla="*/ 1205714 w 3172078"/>
              <a:gd name="connsiteY5" fmla="*/ 546081 h 1231506"/>
              <a:gd name="connsiteX6" fmla="*/ 1650776 w 3172078"/>
              <a:gd name="connsiteY6" fmla="*/ 368056 h 1231506"/>
              <a:gd name="connsiteX7" fmla="*/ 2006825 w 3172078"/>
              <a:gd name="connsiteY7" fmla="*/ 52467 h 1231506"/>
              <a:gd name="connsiteX8" fmla="*/ 2435703 w 3172078"/>
              <a:gd name="connsiteY8" fmla="*/ 3915 h 1231506"/>
              <a:gd name="connsiteX9" fmla="*/ 3058790 w 3172078"/>
              <a:gd name="connsiteY9" fmla="*/ 3915 h 1231506"/>
              <a:gd name="connsiteX10" fmla="*/ 3172078 w 3172078"/>
              <a:gd name="connsiteY10" fmla="*/ 12007 h 123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2078" h="1231506">
                <a:moveTo>
                  <a:pt x="0" y="1120616"/>
                </a:moveTo>
                <a:cubicBezTo>
                  <a:pt x="145656" y="1186026"/>
                  <a:pt x="291313" y="1251437"/>
                  <a:pt x="412694" y="1225812"/>
                </a:cubicBezTo>
                <a:cubicBezTo>
                  <a:pt x="534075" y="1200187"/>
                  <a:pt x="660850" y="1046439"/>
                  <a:pt x="728284" y="966867"/>
                </a:cubicBezTo>
                <a:cubicBezTo>
                  <a:pt x="795718" y="887295"/>
                  <a:pt x="790323" y="810421"/>
                  <a:pt x="817296" y="748382"/>
                </a:cubicBezTo>
                <a:cubicBezTo>
                  <a:pt x="844269" y="686343"/>
                  <a:pt x="825388" y="628350"/>
                  <a:pt x="890124" y="594633"/>
                </a:cubicBezTo>
                <a:cubicBezTo>
                  <a:pt x="954860" y="560916"/>
                  <a:pt x="1078939" y="583844"/>
                  <a:pt x="1205714" y="546081"/>
                </a:cubicBezTo>
                <a:cubicBezTo>
                  <a:pt x="1332489" y="508318"/>
                  <a:pt x="1517258" y="450325"/>
                  <a:pt x="1650776" y="368056"/>
                </a:cubicBezTo>
                <a:cubicBezTo>
                  <a:pt x="1784294" y="285787"/>
                  <a:pt x="1876004" y="113157"/>
                  <a:pt x="2006825" y="52467"/>
                </a:cubicBezTo>
                <a:cubicBezTo>
                  <a:pt x="2137646" y="-8223"/>
                  <a:pt x="2260376" y="12007"/>
                  <a:pt x="2435703" y="3915"/>
                </a:cubicBezTo>
                <a:cubicBezTo>
                  <a:pt x="2611031" y="-4177"/>
                  <a:pt x="2936061" y="2566"/>
                  <a:pt x="3058790" y="3915"/>
                </a:cubicBezTo>
                <a:cubicBezTo>
                  <a:pt x="3181519" y="5264"/>
                  <a:pt x="3166683" y="2566"/>
                  <a:pt x="3172078" y="12007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065348" y="9690316"/>
            <a:ext cx="4628856" cy="11887200"/>
          </a:xfrm>
          <a:custGeom>
            <a:avLst/>
            <a:gdLst>
              <a:gd name="connsiteX0" fmla="*/ 1788768 w 4628856"/>
              <a:gd name="connsiteY0" fmla="*/ 0 h 11887200"/>
              <a:gd name="connsiteX1" fmla="*/ 1475947 w 4628856"/>
              <a:gd name="connsiteY1" fmla="*/ 168443 h 11887200"/>
              <a:gd name="connsiteX2" fmla="*/ 1066873 w 4628856"/>
              <a:gd name="connsiteY2" fmla="*/ 264695 h 11887200"/>
              <a:gd name="connsiteX3" fmla="*/ 681863 w 4628856"/>
              <a:gd name="connsiteY3" fmla="*/ 288758 h 11887200"/>
              <a:gd name="connsiteX4" fmla="*/ 200600 w 4628856"/>
              <a:gd name="connsiteY4" fmla="*/ 553453 h 11887200"/>
              <a:gd name="connsiteX5" fmla="*/ 176537 w 4628856"/>
              <a:gd name="connsiteY5" fmla="*/ 1082843 h 11887200"/>
              <a:gd name="connsiteX6" fmla="*/ 80284 w 4628856"/>
              <a:gd name="connsiteY6" fmla="*/ 1467853 h 11887200"/>
              <a:gd name="connsiteX7" fmla="*/ 80284 w 4628856"/>
              <a:gd name="connsiteY7" fmla="*/ 1804737 h 11887200"/>
              <a:gd name="connsiteX8" fmla="*/ 176537 w 4628856"/>
              <a:gd name="connsiteY8" fmla="*/ 2069432 h 11887200"/>
              <a:gd name="connsiteX9" fmla="*/ 8094 w 4628856"/>
              <a:gd name="connsiteY9" fmla="*/ 2526632 h 11887200"/>
              <a:gd name="connsiteX10" fmla="*/ 32158 w 4628856"/>
              <a:gd name="connsiteY10" fmla="*/ 2791327 h 11887200"/>
              <a:gd name="connsiteX11" fmla="*/ 80284 w 4628856"/>
              <a:gd name="connsiteY11" fmla="*/ 3080085 h 11887200"/>
              <a:gd name="connsiteX12" fmla="*/ 32158 w 4628856"/>
              <a:gd name="connsiteY12" fmla="*/ 3344779 h 11887200"/>
              <a:gd name="connsiteX13" fmla="*/ 200600 w 4628856"/>
              <a:gd name="connsiteY13" fmla="*/ 3561348 h 11887200"/>
              <a:gd name="connsiteX14" fmla="*/ 393105 w 4628856"/>
              <a:gd name="connsiteY14" fmla="*/ 3826043 h 11887200"/>
              <a:gd name="connsiteX15" fmla="*/ 489358 w 4628856"/>
              <a:gd name="connsiteY15" fmla="*/ 4114800 h 11887200"/>
              <a:gd name="connsiteX16" fmla="*/ 296852 w 4628856"/>
              <a:gd name="connsiteY16" fmla="*/ 4427622 h 11887200"/>
              <a:gd name="connsiteX17" fmla="*/ 272789 w 4628856"/>
              <a:gd name="connsiteY17" fmla="*/ 4716379 h 11887200"/>
              <a:gd name="connsiteX18" fmla="*/ 320915 w 4628856"/>
              <a:gd name="connsiteY18" fmla="*/ 5005137 h 11887200"/>
              <a:gd name="connsiteX19" fmla="*/ 272789 w 4628856"/>
              <a:gd name="connsiteY19" fmla="*/ 5293895 h 11887200"/>
              <a:gd name="connsiteX20" fmla="*/ 296852 w 4628856"/>
              <a:gd name="connsiteY20" fmla="*/ 5991727 h 11887200"/>
              <a:gd name="connsiteX21" fmla="*/ 320915 w 4628856"/>
              <a:gd name="connsiteY21" fmla="*/ 6304548 h 11887200"/>
              <a:gd name="connsiteX22" fmla="*/ 729989 w 4628856"/>
              <a:gd name="connsiteY22" fmla="*/ 6882064 h 11887200"/>
              <a:gd name="connsiteX23" fmla="*/ 970621 w 4628856"/>
              <a:gd name="connsiteY23" fmla="*/ 6954253 h 11887200"/>
              <a:gd name="connsiteX24" fmla="*/ 1163126 w 4628856"/>
              <a:gd name="connsiteY24" fmla="*/ 7170822 h 11887200"/>
              <a:gd name="connsiteX25" fmla="*/ 1475947 w 4628856"/>
              <a:gd name="connsiteY25" fmla="*/ 7459579 h 11887200"/>
              <a:gd name="connsiteX26" fmla="*/ 1933147 w 4628856"/>
              <a:gd name="connsiteY26" fmla="*/ 7724274 h 11887200"/>
              <a:gd name="connsiteX27" fmla="*/ 2558789 w 4628856"/>
              <a:gd name="connsiteY27" fmla="*/ 8133348 h 11887200"/>
              <a:gd name="connsiteX28" fmla="*/ 3232558 w 4628856"/>
              <a:gd name="connsiteY28" fmla="*/ 8349916 h 11887200"/>
              <a:gd name="connsiteX29" fmla="*/ 3665694 w 4628856"/>
              <a:gd name="connsiteY29" fmla="*/ 8638674 h 11887200"/>
              <a:gd name="connsiteX30" fmla="*/ 4171021 w 4628856"/>
              <a:gd name="connsiteY30" fmla="*/ 9023685 h 11887200"/>
              <a:gd name="connsiteX31" fmla="*/ 4483842 w 4628856"/>
              <a:gd name="connsiteY31" fmla="*/ 9119937 h 11887200"/>
              <a:gd name="connsiteX32" fmla="*/ 4604158 w 4628856"/>
              <a:gd name="connsiteY32" fmla="*/ 9264316 h 11887200"/>
              <a:gd name="connsiteX33" fmla="*/ 4556031 w 4628856"/>
              <a:gd name="connsiteY33" fmla="*/ 9721516 h 11887200"/>
              <a:gd name="connsiteX34" fmla="*/ 4580094 w 4628856"/>
              <a:gd name="connsiteY34" fmla="*/ 9962148 h 11887200"/>
              <a:gd name="connsiteX35" fmla="*/ 4604158 w 4628856"/>
              <a:gd name="connsiteY35" fmla="*/ 10299032 h 11887200"/>
              <a:gd name="connsiteX36" fmla="*/ 4195084 w 4628856"/>
              <a:gd name="connsiteY36" fmla="*/ 10371222 h 11887200"/>
              <a:gd name="connsiteX37" fmla="*/ 3761947 w 4628856"/>
              <a:gd name="connsiteY37" fmla="*/ 10491537 h 11887200"/>
              <a:gd name="connsiteX38" fmla="*/ 3497252 w 4628856"/>
              <a:gd name="connsiteY38" fmla="*/ 10780295 h 11887200"/>
              <a:gd name="connsiteX39" fmla="*/ 3232558 w 4628856"/>
              <a:gd name="connsiteY39" fmla="*/ 11237495 h 11887200"/>
              <a:gd name="connsiteX40" fmla="*/ 2919737 w 4628856"/>
              <a:gd name="connsiteY40" fmla="*/ 11502190 h 11887200"/>
              <a:gd name="connsiteX41" fmla="*/ 2606915 w 4628856"/>
              <a:gd name="connsiteY41" fmla="*/ 11670632 h 11887200"/>
              <a:gd name="connsiteX42" fmla="*/ 2245968 w 4628856"/>
              <a:gd name="connsiteY42" fmla="*/ 11839074 h 11887200"/>
              <a:gd name="connsiteX43" fmla="*/ 1981273 w 4628856"/>
              <a:gd name="connsiteY43" fmla="*/ 11887200 h 1188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28856" h="11887200">
                <a:moveTo>
                  <a:pt x="1788768" y="0"/>
                </a:moveTo>
                <a:cubicBezTo>
                  <a:pt x="1692515" y="62163"/>
                  <a:pt x="1596263" y="124327"/>
                  <a:pt x="1475947" y="168443"/>
                </a:cubicBezTo>
                <a:cubicBezTo>
                  <a:pt x="1355631" y="212559"/>
                  <a:pt x="1199220" y="244643"/>
                  <a:pt x="1066873" y="264695"/>
                </a:cubicBezTo>
                <a:cubicBezTo>
                  <a:pt x="934526" y="284747"/>
                  <a:pt x="826242" y="240632"/>
                  <a:pt x="681863" y="288758"/>
                </a:cubicBezTo>
                <a:cubicBezTo>
                  <a:pt x="537484" y="336884"/>
                  <a:pt x="284821" y="421106"/>
                  <a:pt x="200600" y="553453"/>
                </a:cubicBezTo>
                <a:cubicBezTo>
                  <a:pt x="116379" y="685800"/>
                  <a:pt x="196590" y="930443"/>
                  <a:pt x="176537" y="1082843"/>
                </a:cubicBezTo>
                <a:cubicBezTo>
                  <a:pt x="156484" y="1235243"/>
                  <a:pt x="96326" y="1347537"/>
                  <a:pt x="80284" y="1467853"/>
                </a:cubicBezTo>
                <a:cubicBezTo>
                  <a:pt x="64242" y="1588169"/>
                  <a:pt x="64242" y="1704474"/>
                  <a:pt x="80284" y="1804737"/>
                </a:cubicBezTo>
                <a:cubicBezTo>
                  <a:pt x="96326" y="1905000"/>
                  <a:pt x="188569" y="1949116"/>
                  <a:pt x="176537" y="2069432"/>
                </a:cubicBezTo>
                <a:cubicBezTo>
                  <a:pt x="164505" y="2189748"/>
                  <a:pt x="32157" y="2406316"/>
                  <a:pt x="8094" y="2526632"/>
                </a:cubicBezTo>
                <a:cubicBezTo>
                  <a:pt x="-15969" y="2646948"/>
                  <a:pt x="20126" y="2699085"/>
                  <a:pt x="32158" y="2791327"/>
                </a:cubicBezTo>
                <a:cubicBezTo>
                  <a:pt x="44190" y="2883569"/>
                  <a:pt x="80284" y="2987843"/>
                  <a:pt x="80284" y="3080085"/>
                </a:cubicBezTo>
                <a:cubicBezTo>
                  <a:pt x="80284" y="3172327"/>
                  <a:pt x="12105" y="3264569"/>
                  <a:pt x="32158" y="3344779"/>
                </a:cubicBezTo>
                <a:cubicBezTo>
                  <a:pt x="52211" y="3424990"/>
                  <a:pt x="140442" y="3481137"/>
                  <a:pt x="200600" y="3561348"/>
                </a:cubicBezTo>
                <a:cubicBezTo>
                  <a:pt x="260758" y="3641559"/>
                  <a:pt x="344979" y="3733801"/>
                  <a:pt x="393105" y="3826043"/>
                </a:cubicBezTo>
                <a:cubicBezTo>
                  <a:pt x="441231" y="3918285"/>
                  <a:pt x="505400" y="4014537"/>
                  <a:pt x="489358" y="4114800"/>
                </a:cubicBezTo>
                <a:cubicBezTo>
                  <a:pt x="473316" y="4215063"/>
                  <a:pt x="332947" y="4327359"/>
                  <a:pt x="296852" y="4427622"/>
                </a:cubicBezTo>
                <a:cubicBezTo>
                  <a:pt x="260757" y="4527885"/>
                  <a:pt x="268779" y="4620127"/>
                  <a:pt x="272789" y="4716379"/>
                </a:cubicBezTo>
                <a:cubicBezTo>
                  <a:pt x="276799" y="4812631"/>
                  <a:pt x="320915" y="4908884"/>
                  <a:pt x="320915" y="5005137"/>
                </a:cubicBezTo>
                <a:cubicBezTo>
                  <a:pt x="320915" y="5101390"/>
                  <a:pt x="276799" y="5129463"/>
                  <a:pt x="272789" y="5293895"/>
                </a:cubicBezTo>
                <a:cubicBezTo>
                  <a:pt x="268779" y="5458327"/>
                  <a:pt x="288831" y="5823285"/>
                  <a:pt x="296852" y="5991727"/>
                </a:cubicBezTo>
                <a:cubicBezTo>
                  <a:pt x="304873" y="6160169"/>
                  <a:pt x="248726" y="6156159"/>
                  <a:pt x="320915" y="6304548"/>
                </a:cubicBezTo>
                <a:cubicBezTo>
                  <a:pt x="393104" y="6452937"/>
                  <a:pt x="621705" y="6773780"/>
                  <a:pt x="729989" y="6882064"/>
                </a:cubicBezTo>
                <a:cubicBezTo>
                  <a:pt x="838273" y="6990348"/>
                  <a:pt x="898431" y="6906127"/>
                  <a:pt x="970621" y="6954253"/>
                </a:cubicBezTo>
                <a:cubicBezTo>
                  <a:pt x="1042810" y="7002379"/>
                  <a:pt x="1078905" y="7086601"/>
                  <a:pt x="1163126" y="7170822"/>
                </a:cubicBezTo>
                <a:cubicBezTo>
                  <a:pt x="1247347" y="7255043"/>
                  <a:pt x="1347610" y="7367337"/>
                  <a:pt x="1475947" y="7459579"/>
                </a:cubicBezTo>
                <a:cubicBezTo>
                  <a:pt x="1604284" y="7551821"/>
                  <a:pt x="1752673" y="7611979"/>
                  <a:pt x="1933147" y="7724274"/>
                </a:cubicBezTo>
                <a:cubicBezTo>
                  <a:pt x="2113621" y="7836569"/>
                  <a:pt x="2342221" y="8029074"/>
                  <a:pt x="2558789" y="8133348"/>
                </a:cubicBezTo>
                <a:cubicBezTo>
                  <a:pt x="2775357" y="8237622"/>
                  <a:pt x="3048074" y="8265695"/>
                  <a:pt x="3232558" y="8349916"/>
                </a:cubicBezTo>
                <a:cubicBezTo>
                  <a:pt x="3417042" y="8434137"/>
                  <a:pt x="3509284" y="8526379"/>
                  <a:pt x="3665694" y="8638674"/>
                </a:cubicBezTo>
                <a:cubicBezTo>
                  <a:pt x="3822104" y="8750969"/>
                  <a:pt x="4034663" y="8943475"/>
                  <a:pt x="4171021" y="9023685"/>
                </a:cubicBezTo>
                <a:cubicBezTo>
                  <a:pt x="4307379" y="9103895"/>
                  <a:pt x="4411652" y="9079832"/>
                  <a:pt x="4483842" y="9119937"/>
                </a:cubicBezTo>
                <a:cubicBezTo>
                  <a:pt x="4556032" y="9160042"/>
                  <a:pt x="4592127" y="9164053"/>
                  <a:pt x="4604158" y="9264316"/>
                </a:cubicBezTo>
                <a:cubicBezTo>
                  <a:pt x="4616189" y="9364579"/>
                  <a:pt x="4560042" y="9605211"/>
                  <a:pt x="4556031" y="9721516"/>
                </a:cubicBezTo>
                <a:cubicBezTo>
                  <a:pt x="4552020" y="9837821"/>
                  <a:pt x="4572073" y="9865895"/>
                  <a:pt x="4580094" y="9962148"/>
                </a:cubicBezTo>
                <a:cubicBezTo>
                  <a:pt x="4588115" y="10058401"/>
                  <a:pt x="4668326" y="10230853"/>
                  <a:pt x="4604158" y="10299032"/>
                </a:cubicBezTo>
                <a:cubicBezTo>
                  <a:pt x="4539990" y="10367211"/>
                  <a:pt x="4335453" y="10339138"/>
                  <a:pt x="4195084" y="10371222"/>
                </a:cubicBezTo>
                <a:cubicBezTo>
                  <a:pt x="4054716" y="10403306"/>
                  <a:pt x="3878252" y="10423358"/>
                  <a:pt x="3761947" y="10491537"/>
                </a:cubicBezTo>
                <a:cubicBezTo>
                  <a:pt x="3645642" y="10559716"/>
                  <a:pt x="3585483" y="10655969"/>
                  <a:pt x="3497252" y="10780295"/>
                </a:cubicBezTo>
                <a:cubicBezTo>
                  <a:pt x="3409021" y="10904621"/>
                  <a:pt x="3328810" y="11117179"/>
                  <a:pt x="3232558" y="11237495"/>
                </a:cubicBezTo>
                <a:cubicBezTo>
                  <a:pt x="3136306" y="11357811"/>
                  <a:pt x="3024011" y="11430001"/>
                  <a:pt x="2919737" y="11502190"/>
                </a:cubicBezTo>
                <a:cubicBezTo>
                  <a:pt x="2815463" y="11574379"/>
                  <a:pt x="2719210" y="11614485"/>
                  <a:pt x="2606915" y="11670632"/>
                </a:cubicBezTo>
                <a:cubicBezTo>
                  <a:pt x="2494620" y="11726779"/>
                  <a:pt x="2350242" y="11802979"/>
                  <a:pt x="2245968" y="11839074"/>
                </a:cubicBezTo>
                <a:cubicBezTo>
                  <a:pt x="2141694" y="11875169"/>
                  <a:pt x="2021378" y="11883190"/>
                  <a:pt x="1981273" y="1188720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367237" y="10330508"/>
            <a:ext cx="3190587" cy="5380075"/>
          </a:xfrm>
          <a:custGeom>
            <a:avLst/>
            <a:gdLst>
              <a:gd name="connsiteX0" fmla="*/ 2169042 w 3190587"/>
              <a:gd name="connsiteY0" fmla="*/ 0 h 5380075"/>
              <a:gd name="connsiteX1" fmla="*/ 2317897 w 3190587"/>
              <a:gd name="connsiteY1" fmla="*/ 255182 h 5380075"/>
              <a:gd name="connsiteX2" fmla="*/ 2509284 w 3190587"/>
              <a:gd name="connsiteY2" fmla="*/ 382772 h 5380075"/>
              <a:gd name="connsiteX3" fmla="*/ 2573079 w 3190587"/>
              <a:gd name="connsiteY3" fmla="*/ 510363 h 5380075"/>
              <a:gd name="connsiteX4" fmla="*/ 2604977 w 3190587"/>
              <a:gd name="connsiteY4" fmla="*/ 925033 h 5380075"/>
              <a:gd name="connsiteX5" fmla="*/ 2796363 w 3190587"/>
              <a:gd name="connsiteY5" fmla="*/ 1297172 h 5380075"/>
              <a:gd name="connsiteX6" fmla="*/ 3115339 w 3190587"/>
              <a:gd name="connsiteY6" fmla="*/ 1477926 h 5380075"/>
              <a:gd name="connsiteX7" fmla="*/ 3189767 w 3190587"/>
              <a:gd name="connsiteY7" fmla="*/ 1573619 h 5380075"/>
              <a:gd name="connsiteX8" fmla="*/ 3147237 w 3190587"/>
              <a:gd name="connsiteY8" fmla="*/ 1690577 h 5380075"/>
              <a:gd name="connsiteX9" fmla="*/ 3030279 w 3190587"/>
              <a:gd name="connsiteY9" fmla="*/ 1977656 h 5380075"/>
              <a:gd name="connsiteX10" fmla="*/ 2955851 w 3190587"/>
              <a:gd name="connsiteY10" fmla="*/ 2211572 h 5380075"/>
              <a:gd name="connsiteX11" fmla="*/ 2892056 w 3190587"/>
              <a:gd name="connsiteY11" fmla="*/ 2381693 h 5380075"/>
              <a:gd name="connsiteX12" fmla="*/ 2892056 w 3190587"/>
              <a:gd name="connsiteY12" fmla="*/ 2647507 h 5380075"/>
              <a:gd name="connsiteX13" fmla="*/ 2615609 w 3190587"/>
              <a:gd name="connsiteY13" fmla="*/ 2817628 h 5380075"/>
              <a:gd name="connsiteX14" fmla="*/ 2371060 w 3190587"/>
              <a:gd name="connsiteY14" fmla="*/ 2966484 h 5380075"/>
              <a:gd name="connsiteX15" fmla="*/ 2371060 w 3190587"/>
              <a:gd name="connsiteY15" fmla="*/ 3327991 h 5380075"/>
              <a:gd name="connsiteX16" fmla="*/ 2275367 w 3190587"/>
              <a:gd name="connsiteY16" fmla="*/ 3710763 h 5380075"/>
              <a:gd name="connsiteX17" fmla="*/ 1860697 w 3190587"/>
              <a:gd name="connsiteY17" fmla="*/ 4125433 h 5380075"/>
              <a:gd name="connsiteX18" fmla="*/ 1360967 w 3190587"/>
              <a:gd name="connsiteY18" fmla="*/ 4316819 h 5380075"/>
              <a:gd name="connsiteX19" fmla="*/ 999460 w 3190587"/>
              <a:gd name="connsiteY19" fmla="*/ 4263656 h 5380075"/>
              <a:gd name="connsiteX20" fmla="*/ 818707 w 3190587"/>
              <a:gd name="connsiteY20" fmla="*/ 4178596 h 5380075"/>
              <a:gd name="connsiteX21" fmla="*/ 659218 w 3190587"/>
              <a:gd name="connsiteY21" fmla="*/ 4231759 h 5380075"/>
              <a:gd name="connsiteX22" fmla="*/ 404037 w 3190587"/>
              <a:gd name="connsiteY22" fmla="*/ 4550735 h 5380075"/>
              <a:gd name="connsiteX23" fmla="*/ 276446 w 3190587"/>
              <a:gd name="connsiteY23" fmla="*/ 4816549 h 5380075"/>
              <a:gd name="connsiteX24" fmla="*/ 202018 w 3190587"/>
              <a:gd name="connsiteY24" fmla="*/ 5092996 h 5380075"/>
              <a:gd name="connsiteX25" fmla="*/ 95693 w 3190587"/>
              <a:gd name="connsiteY25" fmla="*/ 5305647 h 5380075"/>
              <a:gd name="connsiteX26" fmla="*/ 0 w 3190587"/>
              <a:gd name="connsiteY26" fmla="*/ 5380075 h 5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90587" h="5380075">
                <a:moveTo>
                  <a:pt x="2169042" y="0"/>
                </a:moveTo>
                <a:cubicBezTo>
                  <a:pt x="2215116" y="95693"/>
                  <a:pt x="2261190" y="191387"/>
                  <a:pt x="2317897" y="255182"/>
                </a:cubicBezTo>
                <a:cubicBezTo>
                  <a:pt x="2374604" y="318977"/>
                  <a:pt x="2466754" y="340242"/>
                  <a:pt x="2509284" y="382772"/>
                </a:cubicBezTo>
                <a:cubicBezTo>
                  <a:pt x="2551814" y="425302"/>
                  <a:pt x="2557130" y="419986"/>
                  <a:pt x="2573079" y="510363"/>
                </a:cubicBezTo>
                <a:cubicBezTo>
                  <a:pt x="2589028" y="600740"/>
                  <a:pt x="2567763" y="793898"/>
                  <a:pt x="2604977" y="925033"/>
                </a:cubicBezTo>
                <a:cubicBezTo>
                  <a:pt x="2642191" y="1056168"/>
                  <a:pt x="2711303" y="1205023"/>
                  <a:pt x="2796363" y="1297172"/>
                </a:cubicBezTo>
                <a:cubicBezTo>
                  <a:pt x="2881423" y="1389321"/>
                  <a:pt x="3049772" y="1431852"/>
                  <a:pt x="3115339" y="1477926"/>
                </a:cubicBezTo>
                <a:cubicBezTo>
                  <a:pt x="3180906" y="1524000"/>
                  <a:pt x="3184451" y="1538177"/>
                  <a:pt x="3189767" y="1573619"/>
                </a:cubicBezTo>
                <a:cubicBezTo>
                  <a:pt x="3195083" y="1609061"/>
                  <a:pt x="3173818" y="1623237"/>
                  <a:pt x="3147237" y="1690577"/>
                </a:cubicBezTo>
                <a:cubicBezTo>
                  <a:pt x="3120656" y="1757917"/>
                  <a:pt x="3062177" y="1890824"/>
                  <a:pt x="3030279" y="1977656"/>
                </a:cubicBezTo>
                <a:cubicBezTo>
                  <a:pt x="2998381" y="2064489"/>
                  <a:pt x="2978888" y="2144233"/>
                  <a:pt x="2955851" y="2211572"/>
                </a:cubicBezTo>
                <a:cubicBezTo>
                  <a:pt x="2932814" y="2278912"/>
                  <a:pt x="2902688" y="2309037"/>
                  <a:pt x="2892056" y="2381693"/>
                </a:cubicBezTo>
                <a:cubicBezTo>
                  <a:pt x="2881424" y="2454349"/>
                  <a:pt x="2938131" y="2574851"/>
                  <a:pt x="2892056" y="2647507"/>
                </a:cubicBezTo>
                <a:cubicBezTo>
                  <a:pt x="2845982" y="2720163"/>
                  <a:pt x="2615609" y="2817628"/>
                  <a:pt x="2615609" y="2817628"/>
                </a:cubicBezTo>
                <a:cubicBezTo>
                  <a:pt x="2528776" y="2870791"/>
                  <a:pt x="2411818" y="2881424"/>
                  <a:pt x="2371060" y="2966484"/>
                </a:cubicBezTo>
                <a:cubicBezTo>
                  <a:pt x="2330302" y="3051544"/>
                  <a:pt x="2387009" y="3203945"/>
                  <a:pt x="2371060" y="3327991"/>
                </a:cubicBezTo>
                <a:cubicBezTo>
                  <a:pt x="2355111" y="3452037"/>
                  <a:pt x="2360428" y="3577856"/>
                  <a:pt x="2275367" y="3710763"/>
                </a:cubicBezTo>
                <a:cubicBezTo>
                  <a:pt x="2190307" y="3843670"/>
                  <a:pt x="2013097" y="4024424"/>
                  <a:pt x="1860697" y="4125433"/>
                </a:cubicBezTo>
                <a:cubicBezTo>
                  <a:pt x="1708297" y="4226442"/>
                  <a:pt x="1504506" y="4293782"/>
                  <a:pt x="1360967" y="4316819"/>
                </a:cubicBezTo>
                <a:cubicBezTo>
                  <a:pt x="1217428" y="4339856"/>
                  <a:pt x="1089837" y="4286693"/>
                  <a:pt x="999460" y="4263656"/>
                </a:cubicBezTo>
                <a:cubicBezTo>
                  <a:pt x="909083" y="4240619"/>
                  <a:pt x="875414" y="4183912"/>
                  <a:pt x="818707" y="4178596"/>
                </a:cubicBezTo>
                <a:cubicBezTo>
                  <a:pt x="762000" y="4173280"/>
                  <a:pt x="728330" y="4169736"/>
                  <a:pt x="659218" y="4231759"/>
                </a:cubicBezTo>
                <a:cubicBezTo>
                  <a:pt x="590106" y="4293782"/>
                  <a:pt x="467832" y="4453270"/>
                  <a:pt x="404037" y="4550735"/>
                </a:cubicBezTo>
                <a:cubicBezTo>
                  <a:pt x="340242" y="4648200"/>
                  <a:pt x="310116" y="4726172"/>
                  <a:pt x="276446" y="4816549"/>
                </a:cubicBezTo>
                <a:cubicBezTo>
                  <a:pt x="242776" y="4906926"/>
                  <a:pt x="232143" y="5011480"/>
                  <a:pt x="202018" y="5092996"/>
                </a:cubicBezTo>
                <a:cubicBezTo>
                  <a:pt x="171892" y="5174512"/>
                  <a:pt x="129363" y="5257800"/>
                  <a:pt x="95693" y="5305647"/>
                </a:cubicBezTo>
                <a:cubicBezTo>
                  <a:pt x="62023" y="5353494"/>
                  <a:pt x="7088" y="5376531"/>
                  <a:pt x="0" y="538007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558623" y="10713280"/>
            <a:ext cx="1169581" cy="3125973"/>
          </a:xfrm>
          <a:custGeom>
            <a:avLst/>
            <a:gdLst>
              <a:gd name="connsiteX0" fmla="*/ 1169581 w 1169581"/>
              <a:gd name="connsiteY0" fmla="*/ 0 h 3125973"/>
              <a:gd name="connsiteX1" fmla="*/ 914400 w 1169581"/>
              <a:gd name="connsiteY1" fmla="*/ 361507 h 3125973"/>
              <a:gd name="connsiteX2" fmla="*/ 818707 w 1169581"/>
              <a:gd name="connsiteY2" fmla="*/ 606056 h 3125973"/>
              <a:gd name="connsiteX3" fmla="*/ 520995 w 1169581"/>
              <a:gd name="connsiteY3" fmla="*/ 797442 h 3125973"/>
              <a:gd name="connsiteX4" fmla="*/ 202018 w 1169581"/>
              <a:gd name="connsiteY4" fmla="*/ 1148317 h 3125973"/>
              <a:gd name="connsiteX5" fmla="*/ 138223 w 1169581"/>
              <a:gd name="connsiteY5" fmla="*/ 1360968 h 3125973"/>
              <a:gd name="connsiteX6" fmla="*/ 202018 w 1169581"/>
              <a:gd name="connsiteY6" fmla="*/ 1690577 h 3125973"/>
              <a:gd name="connsiteX7" fmla="*/ 170121 w 1169581"/>
              <a:gd name="connsiteY7" fmla="*/ 2009554 h 3125973"/>
              <a:gd name="connsiteX8" fmla="*/ 255181 w 1169581"/>
              <a:gd name="connsiteY8" fmla="*/ 2392326 h 3125973"/>
              <a:gd name="connsiteX9" fmla="*/ 287079 w 1169581"/>
              <a:gd name="connsiteY9" fmla="*/ 2668773 h 3125973"/>
              <a:gd name="connsiteX10" fmla="*/ 212651 w 1169581"/>
              <a:gd name="connsiteY10" fmla="*/ 2881424 h 3125973"/>
              <a:gd name="connsiteX11" fmla="*/ 116958 w 1169581"/>
              <a:gd name="connsiteY11" fmla="*/ 3030280 h 3125973"/>
              <a:gd name="connsiteX12" fmla="*/ 0 w 1169581"/>
              <a:gd name="connsiteY12" fmla="*/ 3125973 h 312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9581" h="3125973">
                <a:moveTo>
                  <a:pt x="1169581" y="0"/>
                </a:moveTo>
                <a:cubicBezTo>
                  <a:pt x="1071230" y="130249"/>
                  <a:pt x="972879" y="260498"/>
                  <a:pt x="914400" y="361507"/>
                </a:cubicBezTo>
                <a:cubicBezTo>
                  <a:pt x="855921" y="462516"/>
                  <a:pt x="884275" y="533400"/>
                  <a:pt x="818707" y="606056"/>
                </a:cubicBezTo>
                <a:cubicBezTo>
                  <a:pt x="753139" y="678712"/>
                  <a:pt x="623777" y="707065"/>
                  <a:pt x="520995" y="797442"/>
                </a:cubicBezTo>
                <a:cubicBezTo>
                  <a:pt x="418213" y="887819"/>
                  <a:pt x="265813" y="1054396"/>
                  <a:pt x="202018" y="1148317"/>
                </a:cubicBezTo>
                <a:cubicBezTo>
                  <a:pt x="138223" y="1242238"/>
                  <a:pt x="138223" y="1270591"/>
                  <a:pt x="138223" y="1360968"/>
                </a:cubicBezTo>
                <a:cubicBezTo>
                  <a:pt x="138223" y="1451345"/>
                  <a:pt x="196702" y="1582479"/>
                  <a:pt x="202018" y="1690577"/>
                </a:cubicBezTo>
                <a:cubicBezTo>
                  <a:pt x="207334" y="1798675"/>
                  <a:pt x="161260" y="1892596"/>
                  <a:pt x="170121" y="2009554"/>
                </a:cubicBezTo>
                <a:cubicBezTo>
                  <a:pt x="178982" y="2126512"/>
                  <a:pt x="235688" y="2282456"/>
                  <a:pt x="255181" y="2392326"/>
                </a:cubicBezTo>
                <a:cubicBezTo>
                  <a:pt x="274674" y="2502196"/>
                  <a:pt x="294167" y="2587257"/>
                  <a:pt x="287079" y="2668773"/>
                </a:cubicBezTo>
                <a:cubicBezTo>
                  <a:pt x="279991" y="2750289"/>
                  <a:pt x="241004" y="2821173"/>
                  <a:pt x="212651" y="2881424"/>
                </a:cubicBezTo>
                <a:cubicBezTo>
                  <a:pt x="184297" y="2941675"/>
                  <a:pt x="152400" y="2989522"/>
                  <a:pt x="116958" y="3030280"/>
                </a:cubicBezTo>
                <a:cubicBezTo>
                  <a:pt x="81516" y="3071038"/>
                  <a:pt x="14177" y="3117113"/>
                  <a:pt x="0" y="312597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27804" y="9788248"/>
            <a:ext cx="1584251" cy="3253563"/>
          </a:xfrm>
          <a:custGeom>
            <a:avLst/>
            <a:gdLst>
              <a:gd name="connsiteX0" fmla="*/ 0 w 1584251"/>
              <a:gd name="connsiteY0" fmla="*/ 0 h 3253563"/>
              <a:gd name="connsiteX1" fmla="*/ 116958 w 1584251"/>
              <a:gd name="connsiteY1" fmla="*/ 489098 h 3253563"/>
              <a:gd name="connsiteX2" fmla="*/ 318977 w 1584251"/>
              <a:gd name="connsiteY2" fmla="*/ 861237 h 3253563"/>
              <a:gd name="connsiteX3" fmla="*/ 520996 w 1584251"/>
              <a:gd name="connsiteY3" fmla="*/ 1212112 h 3253563"/>
              <a:gd name="connsiteX4" fmla="*/ 531628 w 1584251"/>
              <a:gd name="connsiteY4" fmla="*/ 1509823 h 3253563"/>
              <a:gd name="connsiteX5" fmla="*/ 510363 w 1584251"/>
              <a:gd name="connsiteY5" fmla="*/ 1828800 h 3253563"/>
              <a:gd name="connsiteX6" fmla="*/ 637954 w 1584251"/>
              <a:gd name="connsiteY6" fmla="*/ 2158409 h 3253563"/>
              <a:gd name="connsiteX7" fmla="*/ 808075 w 1584251"/>
              <a:gd name="connsiteY7" fmla="*/ 2519916 h 3253563"/>
              <a:gd name="connsiteX8" fmla="*/ 1031358 w 1584251"/>
              <a:gd name="connsiteY8" fmla="*/ 2796363 h 3253563"/>
              <a:gd name="connsiteX9" fmla="*/ 1275907 w 1584251"/>
              <a:gd name="connsiteY9" fmla="*/ 3030279 h 3253563"/>
              <a:gd name="connsiteX10" fmla="*/ 1477926 w 1584251"/>
              <a:gd name="connsiteY10" fmla="*/ 3200400 h 3253563"/>
              <a:gd name="connsiteX11" fmla="*/ 1584251 w 1584251"/>
              <a:gd name="connsiteY11" fmla="*/ 3253563 h 325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251" h="3253563">
                <a:moveTo>
                  <a:pt x="0" y="0"/>
                </a:moveTo>
                <a:cubicBezTo>
                  <a:pt x="31897" y="172779"/>
                  <a:pt x="63795" y="345559"/>
                  <a:pt x="116958" y="489098"/>
                </a:cubicBezTo>
                <a:cubicBezTo>
                  <a:pt x="170121" y="632637"/>
                  <a:pt x="251637" y="740735"/>
                  <a:pt x="318977" y="861237"/>
                </a:cubicBezTo>
                <a:cubicBezTo>
                  <a:pt x="386317" y="981739"/>
                  <a:pt x="485554" y="1104014"/>
                  <a:pt x="520996" y="1212112"/>
                </a:cubicBezTo>
                <a:cubicBezTo>
                  <a:pt x="556438" y="1320210"/>
                  <a:pt x="533400" y="1407042"/>
                  <a:pt x="531628" y="1509823"/>
                </a:cubicBezTo>
                <a:cubicBezTo>
                  <a:pt x="529856" y="1612604"/>
                  <a:pt x="492642" y="1720702"/>
                  <a:pt x="510363" y="1828800"/>
                </a:cubicBezTo>
                <a:cubicBezTo>
                  <a:pt x="528084" y="1936898"/>
                  <a:pt x="588335" y="2043223"/>
                  <a:pt x="637954" y="2158409"/>
                </a:cubicBezTo>
                <a:cubicBezTo>
                  <a:pt x="687573" y="2273595"/>
                  <a:pt x="742508" y="2413590"/>
                  <a:pt x="808075" y="2519916"/>
                </a:cubicBezTo>
                <a:cubicBezTo>
                  <a:pt x="873642" y="2626242"/>
                  <a:pt x="953386" y="2711303"/>
                  <a:pt x="1031358" y="2796363"/>
                </a:cubicBezTo>
                <a:cubicBezTo>
                  <a:pt x="1109330" y="2881423"/>
                  <a:pt x="1201479" y="2962940"/>
                  <a:pt x="1275907" y="3030279"/>
                </a:cubicBezTo>
                <a:cubicBezTo>
                  <a:pt x="1350335" y="3097619"/>
                  <a:pt x="1426535" y="3163186"/>
                  <a:pt x="1477926" y="3200400"/>
                </a:cubicBezTo>
                <a:cubicBezTo>
                  <a:pt x="1529317" y="3237614"/>
                  <a:pt x="1561214" y="3246475"/>
                  <a:pt x="1584251" y="325356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19460" y="13561659"/>
            <a:ext cx="2137144" cy="1404645"/>
          </a:xfrm>
          <a:custGeom>
            <a:avLst/>
            <a:gdLst>
              <a:gd name="connsiteX0" fmla="*/ 0 w 2137144"/>
              <a:gd name="connsiteY0" fmla="*/ 86208 h 1404645"/>
              <a:gd name="connsiteX1" fmla="*/ 53163 w 2137144"/>
              <a:gd name="connsiteY1" fmla="*/ 86208 h 1404645"/>
              <a:gd name="connsiteX2" fmla="*/ 329609 w 2137144"/>
              <a:gd name="connsiteY2" fmla="*/ 86208 h 1404645"/>
              <a:gd name="connsiteX3" fmla="*/ 691116 w 2137144"/>
              <a:gd name="connsiteY3" fmla="*/ 1147 h 1404645"/>
              <a:gd name="connsiteX4" fmla="*/ 946298 w 2137144"/>
              <a:gd name="connsiteY4" fmla="*/ 54310 h 1404645"/>
              <a:gd name="connsiteX5" fmla="*/ 1275907 w 2137144"/>
              <a:gd name="connsiteY5" fmla="*/ 277594 h 1404645"/>
              <a:gd name="connsiteX6" fmla="*/ 1488558 w 2137144"/>
              <a:gd name="connsiteY6" fmla="*/ 681631 h 1404645"/>
              <a:gd name="connsiteX7" fmla="*/ 1679944 w 2137144"/>
              <a:gd name="connsiteY7" fmla="*/ 1106933 h 1404645"/>
              <a:gd name="connsiteX8" fmla="*/ 1850065 w 2137144"/>
              <a:gd name="connsiteY8" fmla="*/ 1245156 h 1404645"/>
              <a:gd name="connsiteX9" fmla="*/ 1988288 w 2137144"/>
              <a:gd name="connsiteY9" fmla="*/ 1330217 h 1404645"/>
              <a:gd name="connsiteX10" fmla="*/ 2137144 w 2137144"/>
              <a:gd name="connsiteY10" fmla="*/ 1404645 h 14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37144" h="1404645">
                <a:moveTo>
                  <a:pt x="0" y="86208"/>
                </a:moveTo>
                <a:lnTo>
                  <a:pt x="53163" y="86208"/>
                </a:lnTo>
                <a:cubicBezTo>
                  <a:pt x="108098" y="86208"/>
                  <a:pt x="223284" y="100385"/>
                  <a:pt x="329609" y="86208"/>
                </a:cubicBezTo>
                <a:cubicBezTo>
                  <a:pt x="435935" y="72031"/>
                  <a:pt x="588335" y="6463"/>
                  <a:pt x="691116" y="1147"/>
                </a:cubicBezTo>
                <a:cubicBezTo>
                  <a:pt x="793898" y="-4169"/>
                  <a:pt x="848833" y="8235"/>
                  <a:pt x="946298" y="54310"/>
                </a:cubicBezTo>
                <a:cubicBezTo>
                  <a:pt x="1043763" y="100385"/>
                  <a:pt x="1185530" y="173041"/>
                  <a:pt x="1275907" y="277594"/>
                </a:cubicBezTo>
                <a:cubicBezTo>
                  <a:pt x="1366284" y="382148"/>
                  <a:pt x="1421219" y="543408"/>
                  <a:pt x="1488558" y="681631"/>
                </a:cubicBezTo>
                <a:cubicBezTo>
                  <a:pt x="1555897" y="819854"/>
                  <a:pt x="1619693" y="1013012"/>
                  <a:pt x="1679944" y="1106933"/>
                </a:cubicBezTo>
                <a:cubicBezTo>
                  <a:pt x="1740195" y="1200854"/>
                  <a:pt x="1798674" y="1207942"/>
                  <a:pt x="1850065" y="1245156"/>
                </a:cubicBezTo>
                <a:cubicBezTo>
                  <a:pt x="1901456" y="1282370"/>
                  <a:pt x="1940441" y="1303635"/>
                  <a:pt x="1988288" y="1330217"/>
                </a:cubicBezTo>
                <a:cubicBezTo>
                  <a:pt x="2036135" y="1356799"/>
                  <a:pt x="2086639" y="1380722"/>
                  <a:pt x="2137144" y="1404645"/>
                </a:cubicBezTo>
              </a:path>
            </a:pathLst>
          </a:custGeom>
          <a:ln w="571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849456" y="6281113"/>
            <a:ext cx="11542815" cy="3621505"/>
          </a:xfrm>
          <a:custGeom>
            <a:avLst/>
            <a:gdLst>
              <a:gd name="connsiteX0" fmla="*/ 0 w 11542815"/>
              <a:gd name="connsiteY0" fmla="*/ 2660120 h 3621505"/>
              <a:gd name="connsiteX1" fmla="*/ 475013 w 11542815"/>
              <a:gd name="connsiteY1" fmla="*/ 2446365 h 3621505"/>
              <a:gd name="connsiteX2" fmla="*/ 926275 w 11542815"/>
              <a:gd name="connsiteY2" fmla="*/ 2232609 h 3621505"/>
              <a:gd name="connsiteX3" fmla="*/ 1258784 w 11542815"/>
              <a:gd name="connsiteY3" fmla="*/ 2149482 h 3621505"/>
              <a:gd name="connsiteX4" fmla="*/ 1520041 w 11542815"/>
              <a:gd name="connsiteY4" fmla="*/ 2220733 h 3621505"/>
              <a:gd name="connsiteX5" fmla="*/ 1674421 w 11542815"/>
              <a:gd name="connsiteY5" fmla="*/ 2351362 h 3621505"/>
              <a:gd name="connsiteX6" fmla="*/ 1876301 w 11542815"/>
              <a:gd name="connsiteY6" fmla="*/ 2208858 h 3621505"/>
              <a:gd name="connsiteX7" fmla="*/ 2185060 w 11542815"/>
              <a:gd name="connsiteY7" fmla="*/ 2256359 h 3621505"/>
              <a:gd name="connsiteX8" fmla="*/ 2493818 w 11542815"/>
              <a:gd name="connsiteY8" fmla="*/ 1983227 h 3621505"/>
              <a:gd name="connsiteX9" fmla="*/ 2921330 w 11542815"/>
              <a:gd name="connsiteY9" fmla="*/ 1935726 h 3621505"/>
              <a:gd name="connsiteX10" fmla="*/ 3099460 w 11542815"/>
              <a:gd name="connsiteY10" fmla="*/ 1959476 h 3621505"/>
              <a:gd name="connsiteX11" fmla="*/ 3289465 w 11542815"/>
              <a:gd name="connsiteY11" fmla="*/ 2078230 h 3621505"/>
              <a:gd name="connsiteX12" fmla="*/ 3883231 w 11542815"/>
              <a:gd name="connsiteY12" fmla="*/ 2232609 h 3621505"/>
              <a:gd name="connsiteX13" fmla="*/ 4144488 w 11542815"/>
              <a:gd name="connsiteY13" fmla="*/ 2517617 h 3621505"/>
              <a:gd name="connsiteX14" fmla="*/ 4381995 w 11542815"/>
              <a:gd name="connsiteY14" fmla="*/ 2814500 h 3621505"/>
              <a:gd name="connsiteX15" fmla="*/ 4560124 w 11542815"/>
              <a:gd name="connsiteY15" fmla="*/ 2838250 h 3621505"/>
              <a:gd name="connsiteX16" fmla="*/ 4560124 w 11542815"/>
              <a:gd name="connsiteY16" fmla="*/ 2957004 h 3621505"/>
              <a:gd name="connsiteX17" fmla="*/ 4809506 w 11542815"/>
              <a:gd name="connsiteY17" fmla="*/ 2968879 h 3621505"/>
              <a:gd name="connsiteX18" fmla="*/ 4963886 w 11542815"/>
              <a:gd name="connsiteY18" fmla="*/ 3052006 h 3621505"/>
              <a:gd name="connsiteX19" fmla="*/ 5011387 w 11542815"/>
              <a:gd name="connsiteY19" fmla="*/ 3253887 h 3621505"/>
              <a:gd name="connsiteX20" fmla="*/ 5284519 w 11542815"/>
              <a:gd name="connsiteY20" fmla="*/ 3586396 h 3621505"/>
              <a:gd name="connsiteX21" fmla="*/ 5569527 w 11542815"/>
              <a:gd name="connsiteY21" fmla="*/ 3598271 h 3621505"/>
              <a:gd name="connsiteX22" fmla="*/ 5688280 w 11542815"/>
              <a:gd name="connsiteY22" fmla="*/ 3467643 h 3621505"/>
              <a:gd name="connsiteX23" fmla="*/ 5878286 w 11542815"/>
              <a:gd name="connsiteY23" fmla="*/ 3586396 h 3621505"/>
              <a:gd name="connsiteX24" fmla="*/ 6080166 w 11542815"/>
              <a:gd name="connsiteY24" fmla="*/ 3550770 h 3621505"/>
              <a:gd name="connsiteX25" fmla="*/ 6115792 w 11542815"/>
              <a:gd name="connsiteY25" fmla="*/ 3253887 h 3621505"/>
              <a:gd name="connsiteX26" fmla="*/ 6056415 w 11542815"/>
              <a:gd name="connsiteY26" fmla="*/ 3111383 h 3621505"/>
              <a:gd name="connsiteX27" fmla="*/ 6020789 w 11542815"/>
              <a:gd name="connsiteY27" fmla="*/ 2980754 h 3621505"/>
              <a:gd name="connsiteX28" fmla="*/ 6068291 w 11542815"/>
              <a:gd name="connsiteY28" fmla="*/ 2814500 h 3621505"/>
              <a:gd name="connsiteX29" fmla="*/ 6044540 w 11542815"/>
              <a:gd name="connsiteY29" fmla="*/ 2707622 h 3621505"/>
              <a:gd name="connsiteX30" fmla="*/ 6103917 w 11542815"/>
              <a:gd name="connsiteY30" fmla="*/ 2671996 h 3621505"/>
              <a:gd name="connsiteX31" fmla="*/ 6329548 w 11542815"/>
              <a:gd name="connsiteY31" fmla="*/ 2850126 h 3621505"/>
              <a:gd name="connsiteX32" fmla="*/ 6460176 w 11542815"/>
              <a:gd name="connsiteY32" fmla="*/ 2933253 h 3621505"/>
              <a:gd name="connsiteX33" fmla="*/ 6709558 w 11542815"/>
              <a:gd name="connsiteY33" fmla="*/ 2933253 h 3621505"/>
              <a:gd name="connsiteX34" fmla="*/ 6733309 w 11542815"/>
              <a:gd name="connsiteY34" fmla="*/ 2766998 h 3621505"/>
              <a:gd name="connsiteX35" fmla="*/ 6590805 w 11542815"/>
              <a:gd name="connsiteY35" fmla="*/ 2636370 h 3621505"/>
              <a:gd name="connsiteX36" fmla="*/ 6578930 w 11542815"/>
              <a:gd name="connsiteY36" fmla="*/ 2327611 h 3621505"/>
              <a:gd name="connsiteX37" fmla="*/ 6709558 w 11542815"/>
              <a:gd name="connsiteY37" fmla="*/ 1971352 h 3621505"/>
              <a:gd name="connsiteX38" fmla="*/ 6768935 w 11542815"/>
              <a:gd name="connsiteY38" fmla="*/ 1793222 h 3621505"/>
              <a:gd name="connsiteX39" fmla="*/ 6673932 w 11542815"/>
              <a:gd name="connsiteY39" fmla="*/ 1674469 h 3621505"/>
              <a:gd name="connsiteX40" fmla="*/ 6828312 w 11542815"/>
              <a:gd name="connsiteY40" fmla="*/ 1508214 h 3621505"/>
              <a:gd name="connsiteX41" fmla="*/ 6982691 w 11542815"/>
              <a:gd name="connsiteY41" fmla="*/ 1223206 h 3621505"/>
              <a:gd name="connsiteX42" fmla="*/ 6982691 w 11542815"/>
              <a:gd name="connsiteY42" fmla="*/ 1056952 h 3621505"/>
              <a:gd name="connsiteX43" fmla="*/ 7160821 w 11542815"/>
              <a:gd name="connsiteY43" fmla="*/ 973824 h 3621505"/>
              <a:gd name="connsiteX44" fmla="*/ 7279574 w 11542815"/>
              <a:gd name="connsiteY44" fmla="*/ 1033201 h 3621505"/>
              <a:gd name="connsiteX45" fmla="*/ 7374576 w 11542815"/>
              <a:gd name="connsiteY45" fmla="*/ 1033201 h 3621505"/>
              <a:gd name="connsiteX46" fmla="*/ 7374576 w 11542815"/>
              <a:gd name="connsiteY46" fmla="*/ 914448 h 3621505"/>
              <a:gd name="connsiteX47" fmla="*/ 7255823 w 11542815"/>
              <a:gd name="connsiteY47" fmla="*/ 866946 h 3621505"/>
              <a:gd name="connsiteX48" fmla="*/ 7220197 w 11542815"/>
              <a:gd name="connsiteY48" fmla="*/ 748193 h 3621505"/>
              <a:gd name="connsiteX49" fmla="*/ 7279574 w 11542815"/>
              <a:gd name="connsiteY49" fmla="*/ 688817 h 3621505"/>
              <a:gd name="connsiteX50" fmla="*/ 7422078 w 11542815"/>
              <a:gd name="connsiteY50" fmla="*/ 724443 h 3621505"/>
              <a:gd name="connsiteX51" fmla="*/ 7493330 w 11542815"/>
              <a:gd name="connsiteY51" fmla="*/ 629440 h 3621505"/>
              <a:gd name="connsiteX52" fmla="*/ 7790213 w 11542815"/>
              <a:gd name="connsiteY52" fmla="*/ 676941 h 3621505"/>
              <a:gd name="connsiteX53" fmla="*/ 7956467 w 11542815"/>
              <a:gd name="connsiteY53" fmla="*/ 558188 h 3621505"/>
              <a:gd name="connsiteX54" fmla="*/ 8205849 w 11542815"/>
              <a:gd name="connsiteY54" fmla="*/ 486936 h 3621505"/>
              <a:gd name="connsiteX55" fmla="*/ 8372104 w 11542815"/>
              <a:gd name="connsiteY55" fmla="*/ 593814 h 3621505"/>
              <a:gd name="connsiteX56" fmla="*/ 8597735 w 11542815"/>
              <a:gd name="connsiteY56" fmla="*/ 676941 h 3621505"/>
              <a:gd name="connsiteX57" fmla="*/ 8918369 w 11542815"/>
              <a:gd name="connsiteY57" fmla="*/ 593814 h 3621505"/>
              <a:gd name="connsiteX58" fmla="*/ 9227127 w 11542815"/>
              <a:gd name="connsiteY58" fmla="*/ 475061 h 3621505"/>
              <a:gd name="connsiteX59" fmla="*/ 9595262 w 11542815"/>
              <a:gd name="connsiteY59" fmla="*/ 296931 h 3621505"/>
              <a:gd name="connsiteX60" fmla="*/ 10117776 w 11542815"/>
              <a:gd name="connsiteY60" fmla="*/ 106926 h 3621505"/>
              <a:gd name="connsiteX61" fmla="*/ 10782795 w 11542815"/>
              <a:gd name="connsiteY61" fmla="*/ 48 h 3621505"/>
              <a:gd name="connsiteX62" fmla="*/ 11388436 w 11542815"/>
              <a:gd name="connsiteY62" fmla="*/ 118801 h 3621505"/>
              <a:gd name="connsiteX63" fmla="*/ 11542815 w 11542815"/>
              <a:gd name="connsiteY63" fmla="*/ 178178 h 3621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542815" h="3621505">
                <a:moveTo>
                  <a:pt x="0" y="2660120"/>
                </a:moveTo>
                <a:lnTo>
                  <a:pt x="475013" y="2446365"/>
                </a:lnTo>
                <a:cubicBezTo>
                  <a:pt x="629392" y="2375113"/>
                  <a:pt x="795646" y="2282090"/>
                  <a:pt x="926275" y="2232609"/>
                </a:cubicBezTo>
                <a:cubicBezTo>
                  <a:pt x="1056904" y="2183128"/>
                  <a:pt x="1159823" y="2151461"/>
                  <a:pt x="1258784" y="2149482"/>
                </a:cubicBezTo>
                <a:cubicBezTo>
                  <a:pt x="1357745" y="2147503"/>
                  <a:pt x="1450768" y="2187086"/>
                  <a:pt x="1520041" y="2220733"/>
                </a:cubicBezTo>
                <a:cubicBezTo>
                  <a:pt x="1589314" y="2254380"/>
                  <a:pt x="1615044" y="2353341"/>
                  <a:pt x="1674421" y="2351362"/>
                </a:cubicBezTo>
                <a:cubicBezTo>
                  <a:pt x="1733798" y="2349383"/>
                  <a:pt x="1791195" y="2224692"/>
                  <a:pt x="1876301" y="2208858"/>
                </a:cubicBezTo>
                <a:cubicBezTo>
                  <a:pt x="1961407" y="2193024"/>
                  <a:pt x="2082141" y="2293964"/>
                  <a:pt x="2185060" y="2256359"/>
                </a:cubicBezTo>
                <a:cubicBezTo>
                  <a:pt x="2287979" y="2218754"/>
                  <a:pt x="2371106" y="2036666"/>
                  <a:pt x="2493818" y="1983227"/>
                </a:cubicBezTo>
                <a:cubicBezTo>
                  <a:pt x="2616530" y="1929788"/>
                  <a:pt x="2820390" y="1939684"/>
                  <a:pt x="2921330" y="1935726"/>
                </a:cubicBezTo>
                <a:cubicBezTo>
                  <a:pt x="3022270" y="1931768"/>
                  <a:pt x="3038104" y="1935725"/>
                  <a:pt x="3099460" y="1959476"/>
                </a:cubicBezTo>
                <a:cubicBezTo>
                  <a:pt x="3160816" y="1983227"/>
                  <a:pt x="3158837" y="2032708"/>
                  <a:pt x="3289465" y="2078230"/>
                </a:cubicBezTo>
                <a:cubicBezTo>
                  <a:pt x="3420093" y="2123752"/>
                  <a:pt x="3740727" y="2159378"/>
                  <a:pt x="3883231" y="2232609"/>
                </a:cubicBezTo>
                <a:cubicBezTo>
                  <a:pt x="4025735" y="2305840"/>
                  <a:pt x="4061361" y="2420635"/>
                  <a:pt x="4144488" y="2517617"/>
                </a:cubicBezTo>
                <a:cubicBezTo>
                  <a:pt x="4227615" y="2614599"/>
                  <a:pt x="4312722" y="2761061"/>
                  <a:pt x="4381995" y="2814500"/>
                </a:cubicBezTo>
                <a:cubicBezTo>
                  <a:pt x="4451268" y="2867939"/>
                  <a:pt x="4530436" y="2814499"/>
                  <a:pt x="4560124" y="2838250"/>
                </a:cubicBezTo>
                <a:cubicBezTo>
                  <a:pt x="4589812" y="2862001"/>
                  <a:pt x="4518560" y="2935233"/>
                  <a:pt x="4560124" y="2957004"/>
                </a:cubicBezTo>
                <a:cubicBezTo>
                  <a:pt x="4601688" y="2978775"/>
                  <a:pt x="4742212" y="2953045"/>
                  <a:pt x="4809506" y="2968879"/>
                </a:cubicBezTo>
                <a:cubicBezTo>
                  <a:pt x="4876800" y="2984713"/>
                  <a:pt x="4930239" y="3004505"/>
                  <a:pt x="4963886" y="3052006"/>
                </a:cubicBezTo>
                <a:cubicBezTo>
                  <a:pt x="4997533" y="3099507"/>
                  <a:pt x="4957948" y="3164822"/>
                  <a:pt x="5011387" y="3253887"/>
                </a:cubicBezTo>
                <a:cubicBezTo>
                  <a:pt x="5064826" y="3342952"/>
                  <a:pt x="5191496" y="3528999"/>
                  <a:pt x="5284519" y="3586396"/>
                </a:cubicBezTo>
                <a:cubicBezTo>
                  <a:pt x="5377542" y="3643793"/>
                  <a:pt x="5502234" y="3618063"/>
                  <a:pt x="5569527" y="3598271"/>
                </a:cubicBezTo>
                <a:cubicBezTo>
                  <a:pt x="5636820" y="3578479"/>
                  <a:pt x="5636820" y="3469622"/>
                  <a:pt x="5688280" y="3467643"/>
                </a:cubicBezTo>
                <a:cubicBezTo>
                  <a:pt x="5739740" y="3465664"/>
                  <a:pt x="5812972" y="3572542"/>
                  <a:pt x="5878286" y="3586396"/>
                </a:cubicBezTo>
                <a:cubicBezTo>
                  <a:pt x="5943600" y="3600251"/>
                  <a:pt x="6040582" y="3606188"/>
                  <a:pt x="6080166" y="3550770"/>
                </a:cubicBezTo>
                <a:cubicBezTo>
                  <a:pt x="6119750" y="3495352"/>
                  <a:pt x="6119750" y="3327118"/>
                  <a:pt x="6115792" y="3253887"/>
                </a:cubicBezTo>
                <a:cubicBezTo>
                  <a:pt x="6111834" y="3180656"/>
                  <a:pt x="6072249" y="3156905"/>
                  <a:pt x="6056415" y="3111383"/>
                </a:cubicBezTo>
                <a:cubicBezTo>
                  <a:pt x="6040581" y="3065861"/>
                  <a:pt x="6018810" y="3030234"/>
                  <a:pt x="6020789" y="2980754"/>
                </a:cubicBezTo>
                <a:cubicBezTo>
                  <a:pt x="6022768" y="2931274"/>
                  <a:pt x="6064332" y="2860022"/>
                  <a:pt x="6068291" y="2814500"/>
                </a:cubicBezTo>
                <a:cubicBezTo>
                  <a:pt x="6072250" y="2768978"/>
                  <a:pt x="6038602" y="2731373"/>
                  <a:pt x="6044540" y="2707622"/>
                </a:cubicBezTo>
                <a:cubicBezTo>
                  <a:pt x="6050478" y="2683871"/>
                  <a:pt x="6056416" y="2648245"/>
                  <a:pt x="6103917" y="2671996"/>
                </a:cubicBezTo>
                <a:cubicBezTo>
                  <a:pt x="6151418" y="2695747"/>
                  <a:pt x="6270172" y="2806583"/>
                  <a:pt x="6329548" y="2850126"/>
                </a:cubicBezTo>
                <a:cubicBezTo>
                  <a:pt x="6388925" y="2893669"/>
                  <a:pt x="6396841" y="2919399"/>
                  <a:pt x="6460176" y="2933253"/>
                </a:cubicBezTo>
                <a:cubicBezTo>
                  <a:pt x="6523511" y="2947107"/>
                  <a:pt x="6664036" y="2960962"/>
                  <a:pt x="6709558" y="2933253"/>
                </a:cubicBezTo>
                <a:cubicBezTo>
                  <a:pt x="6755080" y="2905544"/>
                  <a:pt x="6753101" y="2816478"/>
                  <a:pt x="6733309" y="2766998"/>
                </a:cubicBezTo>
                <a:cubicBezTo>
                  <a:pt x="6713517" y="2717518"/>
                  <a:pt x="6616535" y="2709601"/>
                  <a:pt x="6590805" y="2636370"/>
                </a:cubicBezTo>
                <a:cubicBezTo>
                  <a:pt x="6565075" y="2563139"/>
                  <a:pt x="6559138" y="2438447"/>
                  <a:pt x="6578930" y="2327611"/>
                </a:cubicBezTo>
                <a:cubicBezTo>
                  <a:pt x="6598722" y="2216775"/>
                  <a:pt x="6677891" y="2060417"/>
                  <a:pt x="6709558" y="1971352"/>
                </a:cubicBezTo>
                <a:cubicBezTo>
                  <a:pt x="6741226" y="1882287"/>
                  <a:pt x="6774873" y="1842702"/>
                  <a:pt x="6768935" y="1793222"/>
                </a:cubicBezTo>
                <a:cubicBezTo>
                  <a:pt x="6762997" y="1743742"/>
                  <a:pt x="6664036" y="1721970"/>
                  <a:pt x="6673932" y="1674469"/>
                </a:cubicBezTo>
                <a:cubicBezTo>
                  <a:pt x="6683828" y="1626968"/>
                  <a:pt x="6776852" y="1583424"/>
                  <a:pt x="6828312" y="1508214"/>
                </a:cubicBezTo>
                <a:cubicBezTo>
                  <a:pt x="6879772" y="1433004"/>
                  <a:pt x="6956961" y="1298416"/>
                  <a:pt x="6982691" y="1223206"/>
                </a:cubicBezTo>
                <a:cubicBezTo>
                  <a:pt x="7008421" y="1147996"/>
                  <a:pt x="6953003" y="1098516"/>
                  <a:pt x="6982691" y="1056952"/>
                </a:cubicBezTo>
                <a:cubicBezTo>
                  <a:pt x="7012379" y="1015388"/>
                  <a:pt x="7111341" y="977782"/>
                  <a:pt x="7160821" y="973824"/>
                </a:cubicBezTo>
                <a:cubicBezTo>
                  <a:pt x="7210301" y="969866"/>
                  <a:pt x="7243948" y="1023305"/>
                  <a:pt x="7279574" y="1033201"/>
                </a:cubicBezTo>
                <a:cubicBezTo>
                  <a:pt x="7315200" y="1043097"/>
                  <a:pt x="7358742" y="1052993"/>
                  <a:pt x="7374576" y="1033201"/>
                </a:cubicBezTo>
                <a:cubicBezTo>
                  <a:pt x="7390410" y="1013409"/>
                  <a:pt x="7394368" y="942157"/>
                  <a:pt x="7374576" y="914448"/>
                </a:cubicBezTo>
                <a:cubicBezTo>
                  <a:pt x="7354784" y="886739"/>
                  <a:pt x="7281553" y="894655"/>
                  <a:pt x="7255823" y="866946"/>
                </a:cubicBezTo>
                <a:cubicBezTo>
                  <a:pt x="7230093" y="839237"/>
                  <a:pt x="7216239" y="777881"/>
                  <a:pt x="7220197" y="748193"/>
                </a:cubicBezTo>
                <a:cubicBezTo>
                  <a:pt x="7224155" y="718505"/>
                  <a:pt x="7245927" y="692775"/>
                  <a:pt x="7279574" y="688817"/>
                </a:cubicBezTo>
                <a:cubicBezTo>
                  <a:pt x="7313221" y="684859"/>
                  <a:pt x="7386452" y="734339"/>
                  <a:pt x="7422078" y="724443"/>
                </a:cubicBezTo>
                <a:cubicBezTo>
                  <a:pt x="7457704" y="714547"/>
                  <a:pt x="7431974" y="637357"/>
                  <a:pt x="7493330" y="629440"/>
                </a:cubicBezTo>
                <a:cubicBezTo>
                  <a:pt x="7554686" y="621523"/>
                  <a:pt x="7713024" y="688816"/>
                  <a:pt x="7790213" y="676941"/>
                </a:cubicBezTo>
                <a:cubicBezTo>
                  <a:pt x="7867402" y="665066"/>
                  <a:pt x="7887194" y="589855"/>
                  <a:pt x="7956467" y="558188"/>
                </a:cubicBezTo>
                <a:cubicBezTo>
                  <a:pt x="8025740" y="526520"/>
                  <a:pt x="8136576" y="480998"/>
                  <a:pt x="8205849" y="486936"/>
                </a:cubicBezTo>
                <a:cubicBezTo>
                  <a:pt x="8275122" y="492874"/>
                  <a:pt x="8306790" y="562147"/>
                  <a:pt x="8372104" y="593814"/>
                </a:cubicBezTo>
                <a:cubicBezTo>
                  <a:pt x="8437418" y="625481"/>
                  <a:pt x="8506691" y="676941"/>
                  <a:pt x="8597735" y="676941"/>
                </a:cubicBezTo>
                <a:cubicBezTo>
                  <a:pt x="8688779" y="676941"/>
                  <a:pt x="8813470" y="627461"/>
                  <a:pt x="8918369" y="593814"/>
                </a:cubicBezTo>
                <a:cubicBezTo>
                  <a:pt x="9023268" y="560167"/>
                  <a:pt x="9114312" y="524541"/>
                  <a:pt x="9227127" y="475061"/>
                </a:cubicBezTo>
                <a:cubicBezTo>
                  <a:pt x="9339943" y="425580"/>
                  <a:pt x="9446821" y="358287"/>
                  <a:pt x="9595262" y="296931"/>
                </a:cubicBezTo>
                <a:cubicBezTo>
                  <a:pt x="9743704" y="235575"/>
                  <a:pt x="9919854" y="156407"/>
                  <a:pt x="10117776" y="106926"/>
                </a:cubicBezTo>
                <a:cubicBezTo>
                  <a:pt x="10315698" y="57445"/>
                  <a:pt x="10571018" y="-1931"/>
                  <a:pt x="10782795" y="48"/>
                </a:cubicBezTo>
                <a:cubicBezTo>
                  <a:pt x="10994572" y="2027"/>
                  <a:pt x="11261766" y="89113"/>
                  <a:pt x="11388436" y="118801"/>
                </a:cubicBezTo>
                <a:cubicBezTo>
                  <a:pt x="11515106" y="148489"/>
                  <a:pt x="11523023" y="170261"/>
                  <a:pt x="11542815" y="17817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828060" y="9012047"/>
            <a:ext cx="2332139" cy="4061799"/>
          </a:xfrm>
          <a:custGeom>
            <a:avLst/>
            <a:gdLst>
              <a:gd name="connsiteX0" fmla="*/ 348959 w 2332139"/>
              <a:gd name="connsiteY0" fmla="*/ 4133051 h 4138421"/>
              <a:gd name="connsiteX1" fmla="*/ 337084 w 2332139"/>
              <a:gd name="connsiteY1" fmla="*/ 4061799 h 4138421"/>
              <a:gd name="connsiteX2" fmla="*/ 87702 w 2332139"/>
              <a:gd name="connsiteY2" fmla="*/ 3598662 h 4138421"/>
              <a:gd name="connsiteX3" fmla="*/ 4575 w 2332139"/>
              <a:gd name="connsiteY3" fmla="*/ 3420532 h 4138421"/>
              <a:gd name="connsiteX4" fmla="*/ 206456 w 2332139"/>
              <a:gd name="connsiteY4" fmla="*/ 3147399 h 4138421"/>
              <a:gd name="connsiteX5" fmla="*/ 313333 w 2332139"/>
              <a:gd name="connsiteY5" fmla="*/ 2945519 h 4138421"/>
              <a:gd name="connsiteX6" fmla="*/ 325209 w 2332139"/>
              <a:gd name="connsiteY6" fmla="*/ 2506132 h 4138421"/>
              <a:gd name="connsiteX7" fmla="*/ 218331 w 2332139"/>
              <a:gd name="connsiteY7" fmla="*/ 2054870 h 4138421"/>
              <a:gd name="connsiteX8" fmla="*/ 277708 w 2332139"/>
              <a:gd name="connsiteY8" fmla="*/ 1817363 h 4138421"/>
              <a:gd name="connsiteX9" fmla="*/ 325209 w 2332139"/>
              <a:gd name="connsiteY9" fmla="*/ 1627358 h 4138421"/>
              <a:gd name="connsiteX10" fmla="*/ 194580 w 2332139"/>
              <a:gd name="connsiteY10" fmla="*/ 1330475 h 4138421"/>
              <a:gd name="connsiteX11" fmla="*/ 111453 w 2332139"/>
              <a:gd name="connsiteY11" fmla="*/ 1176096 h 4138421"/>
              <a:gd name="connsiteX12" fmla="*/ 230206 w 2332139"/>
              <a:gd name="connsiteY12" fmla="*/ 1045467 h 4138421"/>
              <a:gd name="connsiteX13" fmla="*/ 574591 w 2332139"/>
              <a:gd name="connsiteY13" fmla="*/ 1116719 h 4138421"/>
              <a:gd name="connsiteX14" fmla="*/ 930850 w 2332139"/>
              <a:gd name="connsiteY14" fmla="*/ 879212 h 4138421"/>
              <a:gd name="connsiteX15" fmla="*/ 942726 w 2332139"/>
              <a:gd name="connsiteY15" fmla="*/ 546703 h 4138421"/>
              <a:gd name="connsiteX16" fmla="*/ 1085230 w 2332139"/>
              <a:gd name="connsiteY16" fmla="*/ 463576 h 4138421"/>
              <a:gd name="connsiteX17" fmla="*/ 1548367 w 2332139"/>
              <a:gd name="connsiteY17" fmla="*/ 451701 h 4138421"/>
              <a:gd name="connsiteX18" fmla="*/ 1987754 w 2332139"/>
              <a:gd name="connsiteY18" fmla="*/ 416075 h 4138421"/>
              <a:gd name="connsiteX19" fmla="*/ 2213385 w 2332139"/>
              <a:gd name="connsiteY19" fmla="*/ 249820 h 4138421"/>
              <a:gd name="connsiteX20" fmla="*/ 2213385 w 2332139"/>
              <a:gd name="connsiteY20" fmla="*/ 95441 h 4138421"/>
              <a:gd name="connsiteX21" fmla="*/ 2249011 w 2332139"/>
              <a:gd name="connsiteY21" fmla="*/ 36064 h 4138421"/>
              <a:gd name="connsiteX22" fmla="*/ 2332139 w 2332139"/>
              <a:gd name="connsiteY22" fmla="*/ 438 h 4138421"/>
              <a:gd name="connsiteX0" fmla="*/ 360110 w 2332139"/>
              <a:gd name="connsiteY0" fmla="*/ 4133051 h 4138421"/>
              <a:gd name="connsiteX1" fmla="*/ 337084 w 2332139"/>
              <a:gd name="connsiteY1" fmla="*/ 4061799 h 4138421"/>
              <a:gd name="connsiteX2" fmla="*/ 87702 w 2332139"/>
              <a:gd name="connsiteY2" fmla="*/ 3598662 h 4138421"/>
              <a:gd name="connsiteX3" fmla="*/ 4575 w 2332139"/>
              <a:gd name="connsiteY3" fmla="*/ 3420532 h 4138421"/>
              <a:gd name="connsiteX4" fmla="*/ 206456 w 2332139"/>
              <a:gd name="connsiteY4" fmla="*/ 3147399 h 4138421"/>
              <a:gd name="connsiteX5" fmla="*/ 313333 w 2332139"/>
              <a:gd name="connsiteY5" fmla="*/ 2945519 h 4138421"/>
              <a:gd name="connsiteX6" fmla="*/ 325209 w 2332139"/>
              <a:gd name="connsiteY6" fmla="*/ 2506132 h 4138421"/>
              <a:gd name="connsiteX7" fmla="*/ 218331 w 2332139"/>
              <a:gd name="connsiteY7" fmla="*/ 2054870 h 4138421"/>
              <a:gd name="connsiteX8" fmla="*/ 277708 w 2332139"/>
              <a:gd name="connsiteY8" fmla="*/ 1817363 h 4138421"/>
              <a:gd name="connsiteX9" fmla="*/ 325209 w 2332139"/>
              <a:gd name="connsiteY9" fmla="*/ 1627358 h 4138421"/>
              <a:gd name="connsiteX10" fmla="*/ 194580 w 2332139"/>
              <a:gd name="connsiteY10" fmla="*/ 1330475 h 4138421"/>
              <a:gd name="connsiteX11" fmla="*/ 111453 w 2332139"/>
              <a:gd name="connsiteY11" fmla="*/ 1176096 h 4138421"/>
              <a:gd name="connsiteX12" fmla="*/ 230206 w 2332139"/>
              <a:gd name="connsiteY12" fmla="*/ 1045467 h 4138421"/>
              <a:gd name="connsiteX13" fmla="*/ 574591 w 2332139"/>
              <a:gd name="connsiteY13" fmla="*/ 1116719 h 4138421"/>
              <a:gd name="connsiteX14" fmla="*/ 930850 w 2332139"/>
              <a:gd name="connsiteY14" fmla="*/ 879212 h 4138421"/>
              <a:gd name="connsiteX15" fmla="*/ 942726 w 2332139"/>
              <a:gd name="connsiteY15" fmla="*/ 546703 h 4138421"/>
              <a:gd name="connsiteX16" fmla="*/ 1085230 w 2332139"/>
              <a:gd name="connsiteY16" fmla="*/ 463576 h 4138421"/>
              <a:gd name="connsiteX17" fmla="*/ 1548367 w 2332139"/>
              <a:gd name="connsiteY17" fmla="*/ 451701 h 4138421"/>
              <a:gd name="connsiteX18" fmla="*/ 1987754 w 2332139"/>
              <a:gd name="connsiteY18" fmla="*/ 416075 h 4138421"/>
              <a:gd name="connsiteX19" fmla="*/ 2213385 w 2332139"/>
              <a:gd name="connsiteY19" fmla="*/ 249820 h 4138421"/>
              <a:gd name="connsiteX20" fmla="*/ 2213385 w 2332139"/>
              <a:gd name="connsiteY20" fmla="*/ 95441 h 4138421"/>
              <a:gd name="connsiteX21" fmla="*/ 2249011 w 2332139"/>
              <a:gd name="connsiteY21" fmla="*/ 36064 h 4138421"/>
              <a:gd name="connsiteX22" fmla="*/ 2332139 w 2332139"/>
              <a:gd name="connsiteY22" fmla="*/ 438 h 4138421"/>
              <a:gd name="connsiteX0" fmla="*/ 337084 w 2332139"/>
              <a:gd name="connsiteY0" fmla="*/ 4061799 h 4061799"/>
              <a:gd name="connsiteX1" fmla="*/ 87702 w 2332139"/>
              <a:gd name="connsiteY1" fmla="*/ 3598662 h 4061799"/>
              <a:gd name="connsiteX2" fmla="*/ 4575 w 2332139"/>
              <a:gd name="connsiteY2" fmla="*/ 3420532 h 4061799"/>
              <a:gd name="connsiteX3" fmla="*/ 206456 w 2332139"/>
              <a:gd name="connsiteY3" fmla="*/ 3147399 h 4061799"/>
              <a:gd name="connsiteX4" fmla="*/ 313333 w 2332139"/>
              <a:gd name="connsiteY4" fmla="*/ 2945519 h 4061799"/>
              <a:gd name="connsiteX5" fmla="*/ 325209 w 2332139"/>
              <a:gd name="connsiteY5" fmla="*/ 2506132 h 4061799"/>
              <a:gd name="connsiteX6" fmla="*/ 218331 w 2332139"/>
              <a:gd name="connsiteY6" fmla="*/ 2054870 h 4061799"/>
              <a:gd name="connsiteX7" fmla="*/ 277708 w 2332139"/>
              <a:gd name="connsiteY7" fmla="*/ 1817363 h 4061799"/>
              <a:gd name="connsiteX8" fmla="*/ 325209 w 2332139"/>
              <a:gd name="connsiteY8" fmla="*/ 1627358 h 4061799"/>
              <a:gd name="connsiteX9" fmla="*/ 194580 w 2332139"/>
              <a:gd name="connsiteY9" fmla="*/ 1330475 h 4061799"/>
              <a:gd name="connsiteX10" fmla="*/ 111453 w 2332139"/>
              <a:gd name="connsiteY10" fmla="*/ 1176096 h 4061799"/>
              <a:gd name="connsiteX11" fmla="*/ 230206 w 2332139"/>
              <a:gd name="connsiteY11" fmla="*/ 1045467 h 4061799"/>
              <a:gd name="connsiteX12" fmla="*/ 574591 w 2332139"/>
              <a:gd name="connsiteY12" fmla="*/ 1116719 h 4061799"/>
              <a:gd name="connsiteX13" fmla="*/ 930850 w 2332139"/>
              <a:gd name="connsiteY13" fmla="*/ 879212 h 4061799"/>
              <a:gd name="connsiteX14" fmla="*/ 942726 w 2332139"/>
              <a:gd name="connsiteY14" fmla="*/ 546703 h 4061799"/>
              <a:gd name="connsiteX15" fmla="*/ 1085230 w 2332139"/>
              <a:gd name="connsiteY15" fmla="*/ 463576 h 4061799"/>
              <a:gd name="connsiteX16" fmla="*/ 1548367 w 2332139"/>
              <a:gd name="connsiteY16" fmla="*/ 451701 h 4061799"/>
              <a:gd name="connsiteX17" fmla="*/ 1987754 w 2332139"/>
              <a:gd name="connsiteY17" fmla="*/ 416075 h 4061799"/>
              <a:gd name="connsiteX18" fmla="*/ 2213385 w 2332139"/>
              <a:gd name="connsiteY18" fmla="*/ 249820 h 4061799"/>
              <a:gd name="connsiteX19" fmla="*/ 2213385 w 2332139"/>
              <a:gd name="connsiteY19" fmla="*/ 95441 h 4061799"/>
              <a:gd name="connsiteX20" fmla="*/ 2249011 w 2332139"/>
              <a:gd name="connsiteY20" fmla="*/ 36064 h 4061799"/>
              <a:gd name="connsiteX21" fmla="*/ 2332139 w 2332139"/>
              <a:gd name="connsiteY21" fmla="*/ 438 h 406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32139" h="4061799">
                <a:moveTo>
                  <a:pt x="337084" y="4061799"/>
                </a:moveTo>
                <a:cubicBezTo>
                  <a:pt x="291683" y="3972734"/>
                  <a:pt x="143120" y="3705540"/>
                  <a:pt x="87702" y="3598662"/>
                </a:cubicBezTo>
                <a:cubicBezTo>
                  <a:pt x="32284" y="3491784"/>
                  <a:pt x="-15217" y="3495742"/>
                  <a:pt x="4575" y="3420532"/>
                </a:cubicBezTo>
                <a:cubicBezTo>
                  <a:pt x="24367" y="3345322"/>
                  <a:pt x="154996" y="3226568"/>
                  <a:pt x="206456" y="3147399"/>
                </a:cubicBezTo>
                <a:cubicBezTo>
                  <a:pt x="257916" y="3068230"/>
                  <a:pt x="293541" y="3052397"/>
                  <a:pt x="313333" y="2945519"/>
                </a:cubicBezTo>
                <a:cubicBezTo>
                  <a:pt x="333125" y="2838641"/>
                  <a:pt x="341043" y="2654573"/>
                  <a:pt x="325209" y="2506132"/>
                </a:cubicBezTo>
                <a:cubicBezTo>
                  <a:pt x="309375" y="2357690"/>
                  <a:pt x="226248" y="2169665"/>
                  <a:pt x="218331" y="2054870"/>
                </a:cubicBezTo>
                <a:cubicBezTo>
                  <a:pt x="210414" y="1940075"/>
                  <a:pt x="277708" y="1817363"/>
                  <a:pt x="277708" y="1817363"/>
                </a:cubicBezTo>
                <a:cubicBezTo>
                  <a:pt x="295521" y="1746111"/>
                  <a:pt x="339064" y="1708506"/>
                  <a:pt x="325209" y="1627358"/>
                </a:cubicBezTo>
                <a:cubicBezTo>
                  <a:pt x="311354" y="1546210"/>
                  <a:pt x="230206" y="1405685"/>
                  <a:pt x="194580" y="1330475"/>
                </a:cubicBezTo>
                <a:cubicBezTo>
                  <a:pt x="158954" y="1255265"/>
                  <a:pt x="105515" y="1223597"/>
                  <a:pt x="111453" y="1176096"/>
                </a:cubicBezTo>
                <a:cubicBezTo>
                  <a:pt x="117391" y="1128595"/>
                  <a:pt x="153016" y="1055363"/>
                  <a:pt x="230206" y="1045467"/>
                </a:cubicBezTo>
                <a:cubicBezTo>
                  <a:pt x="307396" y="1035571"/>
                  <a:pt x="457817" y="1144428"/>
                  <a:pt x="574591" y="1116719"/>
                </a:cubicBezTo>
                <a:cubicBezTo>
                  <a:pt x="691365" y="1089010"/>
                  <a:pt x="869494" y="974215"/>
                  <a:pt x="930850" y="879212"/>
                </a:cubicBezTo>
                <a:cubicBezTo>
                  <a:pt x="992206" y="784209"/>
                  <a:pt x="916996" y="615976"/>
                  <a:pt x="942726" y="546703"/>
                </a:cubicBezTo>
                <a:cubicBezTo>
                  <a:pt x="968456" y="477430"/>
                  <a:pt x="984290" y="479410"/>
                  <a:pt x="1085230" y="463576"/>
                </a:cubicBezTo>
                <a:cubicBezTo>
                  <a:pt x="1186170" y="447742"/>
                  <a:pt x="1397946" y="459618"/>
                  <a:pt x="1548367" y="451701"/>
                </a:cubicBezTo>
                <a:cubicBezTo>
                  <a:pt x="1698788" y="443784"/>
                  <a:pt x="1876918" y="449722"/>
                  <a:pt x="1987754" y="416075"/>
                </a:cubicBezTo>
                <a:cubicBezTo>
                  <a:pt x="2098590" y="382428"/>
                  <a:pt x="2175780" y="303259"/>
                  <a:pt x="2213385" y="249820"/>
                </a:cubicBezTo>
                <a:cubicBezTo>
                  <a:pt x="2250990" y="196381"/>
                  <a:pt x="2207447" y="131067"/>
                  <a:pt x="2213385" y="95441"/>
                </a:cubicBezTo>
                <a:cubicBezTo>
                  <a:pt x="2219323" y="59815"/>
                  <a:pt x="2229219" y="51898"/>
                  <a:pt x="2249011" y="36064"/>
                </a:cubicBezTo>
                <a:cubicBezTo>
                  <a:pt x="2268803" y="20230"/>
                  <a:pt x="2310368" y="-3520"/>
                  <a:pt x="2332139" y="43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8518931" y="14130750"/>
            <a:ext cx="582852" cy="3491346"/>
          </a:xfrm>
          <a:custGeom>
            <a:avLst/>
            <a:gdLst>
              <a:gd name="connsiteX0" fmla="*/ 0 w 582852"/>
              <a:gd name="connsiteY0" fmla="*/ 0 h 3491346"/>
              <a:gd name="connsiteX1" fmla="*/ 415637 w 582852"/>
              <a:gd name="connsiteY1" fmla="*/ 273133 h 3491346"/>
              <a:gd name="connsiteX2" fmla="*/ 534390 w 582852"/>
              <a:gd name="connsiteY2" fmla="*/ 356260 h 3491346"/>
              <a:gd name="connsiteX3" fmla="*/ 463138 w 582852"/>
              <a:gd name="connsiteY3" fmla="*/ 795647 h 3491346"/>
              <a:gd name="connsiteX4" fmla="*/ 522514 w 582852"/>
              <a:gd name="connsiteY4" fmla="*/ 1021278 h 3491346"/>
              <a:gd name="connsiteX5" fmla="*/ 486888 w 582852"/>
              <a:gd name="connsiteY5" fmla="*/ 1365663 h 3491346"/>
              <a:gd name="connsiteX6" fmla="*/ 486888 w 582852"/>
              <a:gd name="connsiteY6" fmla="*/ 1615045 h 3491346"/>
              <a:gd name="connsiteX7" fmla="*/ 581891 w 582852"/>
              <a:gd name="connsiteY7" fmla="*/ 2066307 h 3491346"/>
              <a:gd name="connsiteX8" fmla="*/ 522514 w 582852"/>
              <a:gd name="connsiteY8" fmla="*/ 2315689 h 3491346"/>
              <a:gd name="connsiteX9" fmla="*/ 320634 w 582852"/>
              <a:gd name="connsiteY9" fmla="*/ 2505694 h 3491346"/>
              <a:gd name="connsiteX10" fmla="*/ 261257 w 582852"/>
              <a:gd name="connsiteY10" fmla="*/ 2576946 h 3491346"/>
              <a:gd name="connsiteX11" fmla="*/ 380011 w 582852"/>
              <a:gd name="connsiteY11" fmla="*/ 2861954 h 3491346"/>
              <a:gd name="connsiteX12" fmla="*/ 320634 w 582852"/>
              <a:gd name="connsiteY12" fmla="*/ 3075709 h 3491346"/>
              <a:gd name="connsiteX13" fmla="*/ 273133 w 582852"/>
              <a:gd name="connsiteY13" fmla="*/ 3277590 h 3491346"/>
              <a:gd name="connsiteX14" fmla="*/ 190005 w 582852"/>
              <a:gd name="connsiteY14" fmla="*/ 3491346 h 349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2852" h="3491346">
                <a:moveTo>
                  <a:pt x="0" y="0"/>
                </a:moveTo>
                <a:lnTo>
                  <a:pt x="415637" y="273133"/>
                </a:lnTo>
                <a:cubicBezTo>
                  <a:pt x="504702" y="332510"/>
                  <a:pt x="526473" y="269174"/>
                  <a:pt x="534390" y="356260"/>
                </a:cubicBezTo>
                <a:cubicBezTo>
                  <a:pt x="542307" y="443346"/>
                  <a:pt x="465117" y="684811"/>
                  <a:pt x="463138" y="795647"/>
                </a:cubicBezTo>
                <a:cubicBezTo>
                  <a:pt x="461159" y="906483"/>
                  <a:pt x="518556" y="926275"/>
                  <a:pt x="522514" y="1021278"/>
                </a:cubicBezTo>
                <a:cubicBezTo>
                  <a:pt x="526472" y="1116281"/>
                  <a:pt x="492826" y="1266702"/>
                  <a:pt x="486888" y="1365663"/>
                </a:cubicBezTo>
                <a:cubicBezTo>
                  <a:pt x="480950" y="1464624"/>
                  <a:pt x="471054" y="1498271"/>
                  <a:pt x="486888" y="1615045"/>
                </a:cubicBezTo>
                <a:cubicBezTo>
                  <a:pt x="502722" y="1731819"/>
                  <a:pt x="575953" y="1949533"/>
                  <a:pt x="581891" y="2066307"/>
                </a:cubicBezTo>
                <a:cubicBezTo>
                  <a:pt x="587829" y="2183081"/>
                  <a:pt x="566057" y="2242458"/>
                  <a:pt x="522514" y="2315689"/>
                </a:cubicBezTo>
                <a:cubicBezTo>
                  <a:pt x="478971" y="2388920"/>
                  <a:pt x="364177" y="2462151"/>
                  <a:pt x="320634" y="2505694"/>
                </a:cubicBezTo>
                <a:cubicBezTo>
                  <a:pt x="277091" y="2549237"/>
                  <a:pt x="251361" y="2517569"/>
                  <a:pt x="261257" y="2576946"/>
                </a:cubicBezTo>
                <a:cubicBezTo>
                  <a:pt x="271153" y="2636323"/>
                  <a:pt x="370115" y="2778827"/>
                  <a:pt x="380011" y="2861954"/>
                </a:cubicBezTo>
                <a:cubicBezTo>
                  <a:pt x="389907" y="2945081"/>
                  <a:pt x="338447" y="3006436"/>
                  <a:pt x="320634" y="3075709"/>
                </a:cubicBezTo>
                <a:cubicBezTo>
                  <a:pt x="302821" y="3144982"/>
                  <a:pt x="294904" y="3208317"/>
                  <a:pt x="273133" y="3277590"/>
                </a:cubicBezTo>
                <a:cubicBezTo>
                  <a:pt x="251362" y="3346863"/>
                  <a:pt x="195943" y="3459678"/>
                  <a:pt x="190005" y="3491346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792371" y="15080775"/>
            <a:ext cx="4474324" cy="4286993"/>
          </a:xfrm>
          <a:custGeom>
            <a:avLst/>
            <a:gdLst>
              <a:gd name="connsiteX0" fmla="*/ 227797 w 4474324"/>
              <a:gd name="connsiteY0" fmla="*/ 0 h 4346994"/>
              <a:gd name="connsiteX1" fmla="*/ 156545 w 4474324"/>
              <a:gd name="connsiteY1" fmla="*/ 320634 h 4346994"/>
              <a:gd name="connsiteX2" fmla="*/ 227797 w 4474324"/>
              <a:gd name="connsiteY2" fmla="*/ 617517 h 4346994"/>
              <a:gd name="connsiteX3" fmla="*/ 263422 w 4474324"/>
              <a:gd name="connsiteY3" fmla="*/ 985652 h 4346994"/>
              <a:gd name="connsiteX4" fmla="*/ 287173 w 4474324"/>
              <a:gd name="connsiteY4" fmla="*/ 1270660 h 4346994"/>
              <a:gd name="connsiteX5" fmla="*/ 370300 w 4474324"/>
              <a:gd name="connsiteY5" fmla="*/ 1531917 h 4346994"/>
              <a:gd name="connsiteX6" fmla="*/ 251547 w 4474324"/>
              <a:gd name="connsiteY6" fmla="*/ 1662546 h 4346994"/>
              <a:gd name="connsiteX7" fmla="*/ 61542 w 4474324"/>
              <a:gd name="connsiteY7" fmla="*/ 1793174 h 4346994"/>
              <a:gd name="connsiteX8" fmla="*/ 14041 w 4474324"/>
              <a:gd name="connsiteY8" fmla="*/ 1888177 h 4346994"/>
              <a:gd name="connsiteX9" fmla="*/ 287173 w 4474324"/>
              <a:gd name="connsiteY9" fmla="*/ 2113808 h 4346994"/>
              <a:gd name="connsiteX10" fmla="*/ 524680 w 4474324"/>
              <a:gd name="connsiteY10" fmla="*/ 2196935 h 4346994"/>
              <a:gd name="connsiteX11" fmla="*/ 655308 w 4474324"/>
              <a:gd name="connsiteY11" fmla="*/ 2256312 h 4346994"/>
              <a:gd name="connsiteX12" fmla="*/ 512804 w 4474324"/>
              <a:gd name="connsiteY12" fmla="*/ 2410691 h 4346994"/>
              <a:gd name="connsiteX13" fmla="*/ 584056 w 4474324"/>
              <a:gd name="connsiteY13" fmla="*/ 2517569 h 4346994"/>
              <a:gd name="connsiteX14" fmla="*/ 880939 w 4474324"/>
              <a:gd name="connsiteY14" fmla="*/ 2517569 h 4346994"/>
              <a:gd name="connsiteX15" fmla="*/ 1035319 w 4474324"/>
              <a:gd name="connsiteY15" fmla="*/ 2648198 h 4346994"/>
              <a:gd name="connsiteX16" fmla="*/ 1427204 w 4474324"/>
              <a:gd name="connsiteY16" fmla="*/ 2790702 h 4346994"/>
              <a:gd name="connsiteX17" fmla="*/ 1688461 w 4474324"/>
              <a:gd name="connsiteY17" fmla="*/ 2719450 h 4346994"/>
              <a:gd name="connsiteX18" fmla="*/ 1878467 w 4474324"/>
              <a:gd name="connsiteY18" fmla="*/ 2612572 h 4346994"/>
              <a:gd name="connsiteX19" fmla="*/ 2115973 w 4474324"/>
              <a:gd name="connsiteY19" fmla="*/ 2743200 h 4346994"/>
              <a:gd name="connsiteX20" fmla="*/ 2258477 w 4474324"/>
              <a:gd name="connsiteY20" fmla="*/ 2850078 h 4346994"/>
              <a:gd name="connsiteX21" fmla="*/ 2495984 w 4474324"/>
              <a:gd name="connsiteY21" fmla="*/ 3051959 h 4346994"/>
              <a:gd name="connsiteX22" fmla="*/ 2780991 w 4474324"/>
              <a:gd name="connsiteY22" fmla="*/ 2945081 h 4346994"/>
              <a:gd name="connsiteX23" fmla="*/ 3125376 w 4474324"/>
              <a:gd name="connsiteY23" fmla="*/ 2968832 h 4346994"/>
              <a:gd name="connsiteX24" fmla="*/ 3351007 w 4474324"/>
              <a:gd name="connsiteY24" fmla="*/ 3230089 h 4346994"/>
              <a:gd name="connsiteX25" fmla="*/ 3707267 w 4474324"/>
              <a:gd name="connsiteY25" fmla="*/ 3420094 h 4346994"/>
              <a:gd name="connsiteX26" fmla="*/ 4075402 w 4474324"/>
              <a:gd name="connsiteY26" fmla="*/ 3443845 h 4346994"/>
              <a:gd name="connsiteX27" fmla="*/ 4158529 w 4474324"/>
              <a:gd name="connsiteY27" fmla="*/ 3479470 h 4346994"/>
              <a:gd name="connsiteX28" fmla="*/ 4122903 w 4474324"/>
              <a:gd name="connsiteY28" fmla="*/ 3669476 h 4346994"/>
              <a:gd name="connsiteX29" fmla="*/ 4324784 w 4474324"/>
              <a:gd name="connsiteY29" fmla="*/ 3788229 h 4346994"/>
              <a:gd name="connsiteX30" fmla="*/ 4372285 w 4474324"/>
              <a:gd name="connsiteY30" fmla="*/ 3990109 h 4346994"/>
              <a:gd name="connsiteX31" fmla="*/ 4467287 w 4474324"/>
              <a:gd name="connsiteY31" fmla="*/ 4180115 h 4346994"/>
              <a:gd name="connsiteX32" fmla="*/ 4467287 w 4474324"/>
              <a:gd name="connsiteY32" fmla="*/ 4286993 h 4346994"/>
              <a:gd name="connsiteX33" fmla="*/ 4467287 w 4474324"/>
              <a:gd name="connsiteY33" fmla="*/ 4346369 h 4346994"/>
              <a:gd name="connsiteX0" fmla="*/ 227797 w 4474324"/>
              <a:gd name="connsiteY0" fmla="*/ 0 h 4286993"/>
              <a:gd name="connsiteX1" fmla="*/ 156545 w 4474324"/>
              <a:gd name="connsiteY1" fmla="*/ 320634 h 4286993"/>
              <a:gd name="connsiteX2" fmla="*/ 227797 w 4474324"/>
              <a:gd name="connsiteY2" fmla="*/ 617517 h 4286993"/>
              <a:gd name="connsiteX3" fmla="*/ 263422 w 4474324"/>
              <a:gd name="connsiteY3" fmla="*/ 985652 h 4286993"/>
              <a:gd name="connsiteX4" fmla="*/ 287173 w 4474324"/>
              <a:gd name="connsiteY4" fmla="*/ 1270660 h 4286993"/>
              <a:gd name="connsiteX5" fmla="*/ 370300 w 4474324"/>
              <a:gd name="connsiteY5" fmla="*/ 1531917 h 4286993"/>
              <a:gd name="connsiteX6" fmla="*/ 251547 w 4474324"/>
              <a:gd name="connsiteY6" fmla="*/ 1662546 h 4286993"/>
              <a:gd name="connsiteX7" fmla="*/ 61542 w 4474324"/>
              <a:gd name="connsiteY7" fmla="*/ 1793174 h 4286993"/>
              <a:gd name="connsiteX8" fmla="*/ 14041 w 4474324"/>
              <a:gd name="connsiteY8" fmla="*/ 1888177 h 4286993"/>
              <a:gd name="connsiteX9" fmla="*/ 287173 w 4474324"/>
              <a:gd name="connsiteY9" fmla="*/ 2113808 h 4286993"/>
              <a:gd name="connsiteX10" fmla="*/ 524680 w 4474324"/>
              <a:gd name="connsiteY10" fmla="*/ 2196935 h 4286993"/>
              <a:gd name="connsiteX11" fmla="*/ 655308 w 4474324"/>
              <a:gd name="connsiteY11" fmla="*/ 2256312 h 4286993"/>
              <a:gd name="connsiteX12" fmla="*/ 512804 w 4474324"/>
              <a:gd name="connsiteY12" fmla="*/ 2410691 h 4286993"/>
              <a:gd name="connsiteX13" fmla="*/ 584056 w 4474324"/>
              <a:gd name="connsiteY13" fmla="*/ 2517569 h 4286993"/>
              <a:gd name="connsiteX14" fmla="*/ 880939 w 4474324"/>
              <a:gd name="connsiteY14" fmla="*/ 2517569 h 4286993"/>
              <a:gd name="connsiteX15" fmla="*/ 1035319 w 4474324"/>
              <a:gd name="connsiteY15" fmla="*/ 2648198 h 4286993"/>
              <a:gd name="connsiteX16" fmla="*/ 1427204 w 4474324"/>
              <a:gd name="connsiteY16" fmla="*/ 2790702 h 4286993"/>
              <a:gd name="connsiteX17" fmla="*/ 1688461 w 4474324"/>
              <a:gd name="connsiteY17" fmla="*/ 2719450 h 4286993"/>
              <a:gd name="connsiteX18" fmla="*/ 1878467 w 4474324"/>
              <a:gd name="connsiteY18" fmla="*/ 2612572 h 4286993"/>
              <a:gd name="connsiteX19" fmla="*/ 2115973 w 4474324"/>
              <a:gd name="connsiteY19" fmla="*/ 2743200 h 4286993"/>
              <a:gd name="connsiteX20" fmla="*/ 2258477 w 4474324"/>
              <a:gd name="connsiteY20" fmla="*/ 2850078 h 4286993"/>
              <a:gd name="connsiteX21" fmla="*/ 2495984 w 4474324"/>
              <a:gd name="connsiteY21" fmla="*/ 3051959 h 4286993"/>
              <a:gd name="connsiteX22" fmla="*/ 2780991 w 4474324"/>
              <a:gd name="connsiteY22" fmla="*/ 2945081 h 4286993"/>
              <a:gd name="connsiteX23" fmla="*/ 3125376 w 4474324"/>
              <a:gd name="connsiteY23" fmla="*/ 2968832 h 4286993"/>
              <a:gd name="connsiteX24" fmla="*/ 3351007 w 4474324"/>
              <a:gd name="connsiteY24" fmla="*/ 3230089 h 4286993"/>
              <a:gd name="connsiteX25" fmla="*/ 3707267 w 4474324"/>
              <a:gd name="connsiteY25" fmla="*/ 3420094 h 4286993"/>
              <a:gd name="connsiteX26" fmla="*/ 4075402 w 4474324"/>
              <a:gd name="connsiteY26" fmla="*/ 3443845 h 4286993"/>
              <a:gd name="connsiteX27" fmla="*/ 4158529 w 4474324"/>
              <a:gd name="connsiteY27" fmla="*/ 3479470 h 4286993"/>
              <a:gd name="connsiteX28" fmla="*/ 4122903 w 4474324"/>
              <a:gd name="connsiteY28" fmla="*/ 3669476 h 4286993"/>
              <a:gd name="connsiteX29" fmla="*/ 4324784 w 4474324"/>
              <a:gd name="connsiteY29" fmla="*/ 3788229 h 4286993"/>
              <a:gd name="connsiteX30" fmla="*/ 4372285 w 4474324"/>
              <a:gd name="connsiteY30" fmla="*/ 3990109 h 4286993"/>
              <a:gd name="connsiteX31" fmla="*/ 4467287 w 4474324"/>
              <a:gd name="connsiteY31" fmla="*/ 4180115 h 4286993"/>
              <a:gd name="connsiteX32" fmla="*/ 4467287 w 4474324"/>
              <a:gd name="connsiteY32" fmla="*/ 4286993 h 4286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4324" h="4286993">
                <a:moveTo>
                  <a:pt x="227797" y="0"/>
                </a:moveTo>
                <a:cubicBezTo>
                  <a:pt x="192171" y="108857"/>
                  <a:pt x="156545" y="217715"/>
                  <a:pt x="156545" y="320634"/>
                </a:cubicBezTo>
                <a:cubicBezTo>
                  <a:pt x="156545" y="423553"/>
                  <a:pt x="209984" y="506681"/>
                  <a:pt x="227797" y="617517"/>
                </a:cubicBezTo>
                <a:cubicBezTo>
                  <a:pt x="245610" y="728353"/>
                  <a:pt x="253526" y="876795"/>
                  <a:pt x="263422" y="985652"/>
                </a:cubicBezTo>
                <a:cubicBezTo>
                  <a:pt x="273318" y="1094509"/>
                  <a:pt x="269360" y="1179616"/>
                  <a:pt x="287173" y="1270660"/>
                </a:cubicBezTo>
                <a:cubicBezTo>
                  <a:pt x="304986" y="1361704"/>
                  <a:pt x="376238" y="1466603"/>
                  <a:pt x="370300" y="1531917"/>
                </a:cubicBezTo>
                <a:cubicBezTo>
                  <a:pt x="364362" y="1597231"/>
                  <a:pt x="303007" y="1619003"/>
                  <a:pt x="251547" y="1662546"/>
                </a:cubicBezTo>
                <a:cubicBezTo>
                  <a:pt x="200087" y="1706089"/>
                  <a:pt x="101126" y="1755569"/>
                  <a:pt x="61542" y="1793174"/>
                </a:cubicBezTo>
                <a:cubicBezTo>
                  <a:pt x="21958" y="1830779"/>
                  <a:pt x="-23564" y="1834738"/>
                  <a:pt x="14041" y="1888177"/>
                </a:cubicBezTo>
                <a:cubicBezTo>
                  <a:pt x="51646" y="1941616"/>
                  <a:pt x="202067" y="2062348"/>
                  <a:pt x="287173" y="2113808"/>
                </a:cubicBezTo>
                <a:cubicBezTo>
                  <a:pt x="372279" y="2165268"/>
                  <a:pt x="463324" y="2173184"/>
                  <a:pt x="524680" y="2196935"/>
                </a:cubicBezTo>
                <a:cubicBezTo>
                  <a:pt x="586036" y="2220686"/>
                  <a:pt x="657287" y="2220686"/>
                  <a:pt x="655308" y="2256312"/>
                </a:cubicBezTo>
                <a:cubicBezTo>
                  <a:pt x="653329" y="2291938"/>
                  <a:pt x="524679" y="2367148"/>
                  <a:pt x="512804" y="2410691"/>
                </a:cubicBezTo>
                <a:cubicBezTo>
                  <a:pt x="500929" y="2454234"/>
                  <a:pt x="522700" y="2499756"/>
                  <a:pt x="584056" y="2517569"/>
                </a:cubicBezTo>
                <a:cubicBezTo>
                  <a:pt x="645412" y="2535382"/>
                  <a:pt x="805729" y="2495798"/>
                  <a:pt x="880939" y="2517569"/>
                </a:cubicBezTo>
                <a:cubicBezTo>
                  <a:pt x="956149" y="2539340"/>
                  <a:pt x="944275" y="2602676"/>
                  <a:pt x="1035319" y="2648198"/>
                </a:cubicBezTo>
                <a:cubicBezTo>
                  <a:pt x="1126363" y="2693720"/>
                  <a:pt x="1318347" y="2778827"/>
                  <a:pt x="1427204" y="2790702"/>
                </a:cubicBezTo>
                <a:cubicBezTo>
                  <a:pt x="1536061" y="2802577"/>
                  <a:pt x="1613251" y="2749138"/>
                  <a:pt x="1688461" y="2719450"/>
                </a:cubicBezTo>
                <a:cubicBezTo>
                  <a:pt x="1763671" y="2689762"/>
                  <a:pt x="1807215" y="2608614"/>
                  <a:pt x="1878467" y="2612572"/>
                </a:cubicBezTo>
                <a:cubicBezTo>
                  <a:pt x="1949719" y="2616530"/>
                  <a:pt x="2052638" y="2703616"/>
                  <a:pt x="2115973" y="2743200"/>
                </a:cubicBezTo>
                <a:cubicBezTo>
                  <a:pt x="2179308" y="2782784"/>
                  <a:pt x="2195142" y="2798618"/>
                  <a:pt x="2258477" y="2850078"/>
                </a:cubicBezTo>
                <a:cubicBezTo>
                  <a:pt x="2321812" y="2901538"/>
                  <a:pt x="2408898" y="3036125"/>
                  <a:pt x="2495984" y="3051959"/>
                </a:cubicBezTo>
                <a:cubicBezTo>
                  <a:pt x="2583070" y="3067793"/>
                  <a:pt x="2676092" y="2958935"/>
                  <a:pt x="2780991" y="2945081"/>
                </a:cubicBezTo>
                <a:cubicBezTo>
                  <a:pt x="2885890" y="2931227"/>
                  <a:pt x="3030373" y="2921331"/>
                  <a:pt x="3125376" y="2968832"/>
                </a:cubicBezTo>
                <a:cubicBezTo>
                  <a:pt x="3220379" y="3016333"/>
                  <a:pt x="3254025" y="3154879"/>
                  <a:pt x="3351007" y="3230089"/>
                </a:cubicBezTo>
                <a:cubicBezTo>
                  <a:pt x="3447989" y="3305299"/>
                  <a:pt x="3586534" y="3384468"/>
                  <a:pt x="3707267" y="3420094"/>
                </a:cubicBezTo>
                <a:cubicBezTo>
                  <a:pt x="3828000" y="3455720"/>
                  <a:pt x="4000192" y="3433949"/>
                  <a:pt x="4075402" y="3443845"/>
                </a:cubicBezTo>
                <a:cubicBezTo>
                  <a:pt x="4150612" y="3453741"/>
                  <a:pt x="4150612" y="3441865"/>
                  <a:pt x="4158529" y="3479470"/>
                </a:cubicBezTo>
                <a:cubicBezTo>
                  <a:pt x="4166446" y="3517075"/>
                  <a:pt x="4095194" y="3618016"/>
                  <a:pt x="4122903" y="3669476"/>
                </a:cubicBezTo>
                <a:cubicBezTo>
                  <a:pt x="4150612" y="3720936"/>
                  <a:pt x="4283220" y="3734790"/>
                  <a:pt x="4324784" y="3788229"/>
                </a:cubicBezTo>
                <a:cubicBezTo>
                  <a:pt x="4366348" y="3841668"/>
                  <a:pt x="4348535" y="3924795"/>
                  <a:pt x="4372285" y="3990109"/>
                </a:cubicBezTo>
                <a:cubicBezTo>
                  <a:pt x="4396035" y="4055423"/>
                  <a:pt x="4451453" y="4130634"/>
                  <a:pt x="4467287" y="4180115"/>
                </a:cubicBezTo>
                <a:cubicBezTo>
                  <a:pt x="4483121" y="4229596"/>
                  <a:pt x="4467287" y="4286993"/>
                  <a:pt x="4467287" y="428699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031073" y="1839239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367317" y="1869498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10853324" y="2006939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2245404" y="1588130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527324" y="1474869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541593" y="1731299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695121" y="1544628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413556" y="1643466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7190577" y="1395780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9731604" y="1390303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8368051" y="1275682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6847678" y="1226340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3486502" y="9738917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5320201" y="766291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892209" y="882441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096905" y="10236693"/>
            <a:ext cx="192999" cy="18763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445941" y="651311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2776703" y="432955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5-Point Star 53"/>
          <p:cNvSpPr/>
          <p:nvPr/>
        </p:nvSpPr>
        <p:spPr>
          <a:xfrm>
            <a:off x="7643190" y="7920886"/>
            <a:ext cx="451639" cy="493097"/>
          </a:xfrm>
          <a:prstGeom prst="star5">
            <a:avLst/>
          </a:prstGeom>
          <a:solidFill>
            <a:srgbClr val="C00000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255216" y="2398177"/>
            <a:ext cx="4973758" cy="1007745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73758" h="10077450">
                <a:moveTo>
                  <a:pt x="700208" y="0"/>
                </a:moveTo>
                <a:cubicBezTo>
                  <a:pt x="751008" y="34925"/>
                  <a:pt x="818741" y="81492"/>
                  <a:pt x="820858" y="152400"/>
                </a:cubicBezTo>
                <a:cubicBezTo>
                  <a:pt x="822975" y="223308"/>
                  <a:pt x="723491" y="341842"/>
                  <a:pt x="712908" y="425450"/>
                </a:cubicBezTo>
                <a:cubicBezTo>
                  <a:pt x="702325" y="509058"/>
                  <a:pt x="723491" y="612775"/>
                  <a:pt x="757358" y="654050"/>
                </a:cubicBezTo>
                <a:cubicBezTo>
                  <a:pt x="791225" y="695325"/>
                  <a:pt x="851550" y="705908"/>
                  <a:pt x="916108" y="673100"/>
                </a:cubicBezTo>
                <a:cubicBezTo>
                  <a:pt x="980666" y="640292"/>
                  <a:pt x="1079091" y="497417"/>
                  <a:pt x="1144708" y="457200"/>
                </a:cubicBezTo>
                <a:cubicBezTo>
                  <a:pt x="1210325" y="416983"/>
                  <a:pt x="1293933" y="400050"/>
                  <a:pt x="1309808" y="431800"/>
                </a:cubicBezTo>
                <a:cubicBezTo>
                  <a:pt x="1325683" y="463550"/>
                  <a:pt x="1273825" y="575733"/>
                  <a:pt x="1239958" y="647700"/>
                </a:cubicBezTo>
                <a:cubicBezTo>
                  <a:pt x="1206091" y="719667"/>
                  <a:pt x="1143650" y="786342"/>
                  <a:pt x="1106608" y="863600"/>
                </a:cubicBezTo>
                <a:cubicBezTo>
                  <a:pt x="1069566" y="940858"/>
                  <a:pt x="1019825" y="1056217"/>
                  <a:pt x="1017708" y="1111250"/>
                </a:cubicBezTo>
                <a:cubicBezTo>
                  <a:pt x="1015591" y="1166283"/>
                  <a:pt x="1056866" y="1185333"/>
                  <a:pt x="1093908" y="1193800"/>
                </a:cubicBezTo>
                <a:cubicBezTo>
                  <a:pt x="1130950" y="1202267"/>
                  <a:pt x="1227258" y="1095375"/>
                  <a:pt x="1239958" y="1162050"/>
                </a:cubicBezTo>
                <a:cubicBezTo>
                  <a:pt x="1252658" y="1228725"/>
                  <a:pt x="1211383" y="1498600"/>
                  <a:pt x="1170108" y="1593850"/>
                </a:cubicBezTo>
                <a:cubicBezTo>
                  <a:pt x="1128833" y="1689100"/>
                  <a:pt x="1050516" y="1732492"/>
                  <a:pt x="992308" y="1733550"/>
                </a:cubicBezTo>
                <a:cubicBezTo>
                  <a:pt x="934100" y="1734608"/>
                  <a:pt x="874833" y="1625600"/>
                  <a:pt x="820858" y="1600200"/>
                </a:cubicBezTo>
                <a:cubicBezTo>
                  <a:pt x="766883" y="1574800"/>
                  <a:pt x="658933" y="1528233"/>
                  <a:pt x="668458" y="1581150"/>
                </a:cubicBezTo>
                <a:cubicBezTo>
                  <a:pt x="677983" y="1634067"/>
                  <a:pt x="854725" y="1831975"/>
                  <a:pt x="878008" y="1917700"/>
                </a:cubicBezTo>
                <a:cubicBezTo>
                  <a:pt x="901291" y="2003425"/>
                  <a:pt x="827208" y="2027767"/>
                  <a:pt x="808158" y="2095500"/>
                </a:cubicBezTo>
                <a:cubicBezTo>
                  <a:pt x="789108" y="2163233"/>
                  <a:pt x="761591" y="2241550"/>
                  <a:pt x="763708" y="2324100"/>
                </a:cubicBezTo>
                <a:cubicBezTo>
                  <a:pt x="765825" y="2406650"/>
                  <a:pt x="789108" y="2524125"/>
                  <a:pt x="820858" y="2590800"/>
                </a:cubicBezTo>
                <a:cubicBezTo>
                  <a:pt x="852608" y="2657475"/>
                  <a:pt x="898116" y="2677583"/>
                  <a:pt x="954208" y="2724150"/>
                </a:cubicBezTo>
                <a:cubicBezTo>
                  <a:pt x="1010300" y="2770717"/>
                  <a:pt x="1109783" y="2816225"/>
                  <a:pt x="1157408" y="2870200"/>
                </a:cubicBezTo>
                <a:cubicBezTo>
                  <a:pt x="1205033" y="2924175"/>
                  <a:pt x="1181750" y="2996142"/>
                  <a:pt x="1239958" y="3048000"/>
                </a:cubicBezTo>
                <a:cubicBezTo>
                  <a:pt x="1298166" y="3099858"/>
                  <a:pt x="1427283" y="3136900"/>
                  <a:pt x="1506658" y="3181350"/>
                </a:cubicBezTo>
                <a:cubicBezTo>
                  <a:pt x="1586033" y="3225800"/>
                  <a:pt x="1680225" y="3223683"/>
                  <a:pt x="1716208" y="3314700"/>
                </a:cubicBezTo>
                <a:cubicBezTo>
                  <a:pt x="1752191" y="3405717"/>
                  <a:pt x="1756425" y="3681942"/>
                  <a:pt x="1722558" y="3727450"/>
                </a:cubicBezTo>
                <a:cubicBezTo>
                  <a:pt x="1688691" y="3772958"/>
                  <a:pt x="1588150" y="3626908"/>
                  <a:pt x="1513008" y="3587750"/>
                </a:cubicBezTo>
                <a:cubicBezTo>
                  <a:pt x="1437866" y="3548592"/>
                  <a:pt x="1355316" y="3512608"/>
                  <a:pt x="1271708" y="3492500"/>
                </a:cubicBezTo>
                <a:cubicBezTo>
                  <a:pt x="1188100" y="3472392"/>
                  <a:pt x="1092850" y="3487208"/>
                  <a:pt x="1011358" y="3467100"/>
                </a:cubicBezTo>
                <a:cubicBezTo>
                  <a:pt x="929866" y="3446992"/>
                  <a:pt x="852608" y="3394075"/>
                  <a:pt x="782758" y="3371850"/>
                </a:cubicBezTo>
                <a:cubicBezTo>
                  <a:pt x="712908" y="3349625"/>
                  <a:pt x="639883" y="3340100"/>
                  <a:pt x="592258" y="3333750"/>
                </a:cubicBezTo>
                <a:cubicBezTo>
                  <a:pt x="544633" y="3327400"/>
                  <a:pt x="549925" y="3309408"/>
                  <a:pt x="497008" y="3333750"/>
                </a:cubicBezTo>
                <a:cubicBezTo>
                  <a:pt x="444091" y="3358092"/>
                  <a:pt x="312858" y="3408892"/>
                  <a:pt x="274758" y="3479800"/>
                </a:cubicBezTo>
                <a:cubicBezTo>
                  <a:pt x="236658" y="3550708"/>
                  <a:pt x="221841" y="3691467"/>
                  <a:pt x="268408" y="3759200"/>
                </a:cubicBezTo>
                <a:cubicBezTo>
                  <a:pt x="314975" y="3826933"/>
                  <a:pt x="452558" y="3850217"/>
                  <a:pt x="554158" y="3886200"/>
                </a:cubicBezTo>
                <a:cubicBezTo>
                  <a:pt x="655758" y="3922183"/>
                  <a:pt x="832500" y="3910542"/>
                  <a:pt x="878008" y="3975100"/>
                </a:cubicBezTo>
                <a:cubicBezTo>
                  <a:pt x="923516" y="4039658"/>
                  <a:pt x="867425" y="4199467"/>
                  <a:pt x="827208" y="4273550"/>
                </a:cubicBezTo>
                <a:cubicBezTo>
                  <a:pt x="786991" y="4347633"/>
                  <a:pt x="726666" y="4360333"/>
                  <a:pt x="636708" y="4419600"/>
                </a:cubicBezTo>
                <a:cubicBezTo>
                  <a:pt x="546750" y="4478867"/>
                  <a:pt x="355191" y="4549775"/>
                  <a:pt x="287458" y="4629150"/>
                </a:cubicBezTo>
                <a:cubicBezTo>
                  <a:pt x="219725" y="4708525"/>
                  <a:pt x="220783" y="4803775"/>
                  <a:pt x="230308" y="4895850"/>
                </a:cubicBezTo>
                <a:cubicBezTo>
                  <a:pt x="239833" y="4987925"/>
                  <a:pt x="344608" y="5092700"/>
                  <a:pt x="344608" y="5181600"/>
                </a:cubicBezTo>
                <a:cubicBezTo>
                  <a:pt x="344608" y="5270500"/>
                  <a:pt x="281108" y="5327650"/>
                  <a:pt x="230308" y="5429250"/>
                </a:cubicBezTo>
                <a:cubicBezTo>
                  <a:pt x="179508" y="5530850"/>
                  <a:pt x="71558" y="5676900"/>
                  <a:pt x="39808" y="5791200"/>
                </a:cubicBezTo>
                <a:cubicBezTo>
                  <a:pt x="8058" y="5905500"/>
                  <a:pt x="-31100" y="6019800"/>
                  <a:pt x="39808" y="6115050"/>
                </a:cubicBezTo>
                <a:cubicBezTo>
                  <a:pt x="110716" y="6210300"/>
                  <a:pt x="338258" y="6270625"/>
                  <a:pt x="465258" y="6362700"/>
                </a:cubicBezTo>
                <a:cubicBezTo>
                  <a:pt x="592258" y="6454775"/>
                  <a:pt x="650466" y="6572250"/>
                  <a:pt x="801808" y="6667500"/>
                </a:cubicBezTo>
                <a:cubicBezTo>
                  <a:pt x="953150" y="6762750"/>
                  <a:pt x="1230433" y="6953250"/>
                  <a:pt x="1373308" y="6934200"/>
                </a:cubicBezTo>
                <a:cubicBezTo>
                  <a:pt x="1516183" y="6915150"/>
                  <a:pt x="1582858" y="6686550"/>
                  <a:pt x="1659058" y="6553200"/>
                </a:cubicBezTo>
                <a:cubicBezTo>
                  <a:pt x="1735258" y="6419850"/>
                  <a:pt x="1767008" y="6254750"/>
                  <a:pt x="1830508" y="6134100"/>
                </a:cubicBezTo>
                <a:cubicBezTo>
                  <a:pt x="1894008" y="6013450"/>
                  <a:pt x="1970208" y="5873750"/>
                  <a:pt x="2040058" y="5829300"/>
                </a:cubicBezTo>
                <a:cubicBezTo>
                  <a:pt x="2109908" y="5784850"/>
                  <a:pt x="2216800" y="5801783"/>
                  <a:pt x="2249608" y="5867400"/>
                </a:cubicBezTo>
                <a:cubicBezTo>
                  <a:pt x="2282416" y="5933017"/>
                  <a:pt x="2215741" y="6089650"/>
                  <a:pt x="2236908" y="6223000"/>
                </a:cubicBezTo>
                <a:cubicBezTo>
                  <a:pt x="2258075" y="6356350"/>
                  <a:pt x="2304641" y="6596592"/>
                  <a:pt x="2376608" y="6667500"/>
                </a:cubicBezTo>
                <a:cubicBezTo>
                  <a:pt x="2448575" y="6738408"/>
                  <a:pt x="2587216" y="6706658"/>
                  <a:pt x="2668708" y="6648450"/>
                </a:cubicBezTo>
                <a:cubicBezTo>
                  <a:pt x="2750200" y="6590242"/>
                  <a:pt x="2821108" y="6413500"/>
                  <a:pt x="2865558" y="6318250"/>
                </a:cubicBezTo>
                <a:cubicBezTo>
                  <a:pt x="2910008" y="6223000"/>
                  <a:pt x="2942816" y="6148917"/>
                  <a:pt x="2935408" y="6076950"/>
                </a:cubicBezTo>
                <a:cubicBezTo>
                  <a:pt x="2928000" y="6004983"/>
                  <a:pt x="2897308" y="5956300"/>
                  <a:pt x="2821108" y="5886450"/>
                </a:cubicBezTo>
                <a:cubicBezTo>
                  <a:pt x="2744908" y="5816600"/>
                  <a:pt x="2549116" y="5735108"/>
                  <a:pt x="2478208" y="5657850"/>
                </a:cubicBezTo>
                <a:cubicBezTo>
                  <a:pt x="2407300" y="5580592"/>
                  <a:pt x="2382958" y="5485342"/>
                  <a:pt x="2395658" y="5422900"/>
                </a:cubicBezTo>
                <a:cubicBezTo>
                  <a:pt x="2408358" y="5360458"/>
                  <a:pt x="2480325" y="5332942"/>
                  <a:pt x="2554408" y="5283200"/>
                </a:cubicBezTo>
                <a:cubicBezTo>
                  <a:pt x="2628491" y="5233458"/>
                  <a:pt x="2732208" y="5160433"/>
                  <a:pt x="2840158" y="5124450"/>
                </a:cubicBezTo>
                <a:cubicBezTo>
                  <a:pt x="2948108" y="5088467"/>
                  <a:pt x="3090983" y="5054600"/>
                  <a:pt x="3202108" y="5067300"/>
                </a:cubicBezTo>
                <a:cubicBezTo>
                  <a:pt x="3313233" y="5080000"/>
                  <a:pt x="3446583" y="5143500"/>
                  <a:pt x="3506908" y="5200650"/>
                </a:cubicBezTo>
                <a:cubicBezTo>
                  <a:pt x="3567233" y="5257800"/>
                  <a:pt x="3554533" y="5334000"/>
                  <a:pt x="3564058" y="5410200"/>
                </a:cubicBezTo>
                <a:cubicBezTo>
                  <a:pt x="3573583" y="5486400"/>
                  <a:pt x="3564058" y="5657850"/>
                  <a:pt x="3564058" y="5657850"/>
                </a:cubicBezTo>
                <a:cubicBezTo>
                  <a:pt x="3564058" y="5730875"/>
                  <a:pt x="3583108" y="5743575"/>
                  <a:pt x="3564058" y="5848350"/>
                </a:cubicBezTo>
                <a:cubicBezTo>
                  <a:pt x="3545008" y="5953125"/>
                  <a:pt x="3481508" y="6172200"/>
                  <a:pt x="3449758" y="6286500"/>
                </a:cubicBezTo>
                <a:cubicBezTo>
                  <a:pt x="3418008" y="6400800"/>
                  <a:pt x="3370383" y="6432550"/>
                  <a:pt x="3373558" y="6534150"/>
                </a:cubicBezTo>
                <a:cubicBezTo>
                  <a:pt x="3376733" y="6635750"/>
                  <a:pt x="3459283" y="6756400"/>
                  <a:pt x="3468808" y="6896100"/>
                </a:cubicBezTo>
                <a:cubicBezTo>
                  <a:pt x="3478333" y="7035800"/>
                  <a:pt x="3456108" y="7235825"/>
                  <a:pt x="3430708" y="7372350"/>
                </a:cubicBezTo>
                <a:cubicBezTo>
                  <a:pt x="3405308" y="7508875"/>
                  <a:pt x="3367208" y="7597775"/>
                  <a:pt x="3316408" y="7715250"/>
                </a:cubicBezTo>
                <a:cubicBezTo>
                  <a:pt x="3265608" y="7832725"/>
                  <a:pt x="3173533" y="7961842"/>
                  <a:pt x="3125908" y="8077200"/>
                </a:cubicBezTo>
                <a:cubicBezTo>
                  <a:pt x="3078283" y="8192558"/>
                  <a:pt x="2992558" y="8318500"/>
                  <a:pt x="3030658" y="8407400"/>
                </a:cubicBezTo>
                <a:cubicBezTo>
                  <a:pt x="3068758" y="8496300"/>
                  <a:pt x="3240208" y="8567208"/>
                  <a:pt x="3354508" y="8610600"/>
                </a:cubicBezTo>
                <a:cubicBezTo>
                  <a:pt x="3468808" y="8653992"/>
                  <a:pt x="3620150" y="8640233"/>
                  <a:pt x="3716458" y="8667750"/>
                </a:cubicBezTo>
                <a:cubicBezTo>
                  <a:pt x="3812766" y="8695267"/>
                  <a:pt x="3852983" y="8756650"/>
                  <a:pt x="3932358" y="8775700"/>
                </a:cubicBezTo>
                <a:cubicBezTo>
                  <a:pt x="4011733" y="8794750"/>
                  <a:pt x="4088991" y="8746067"/>
                  <a:pt x="4192708" y="8782050"/>
                </a:cubicBezTo>
                <a:cubicBezTo>
                  <a:pt x="4296425" y="8818033"/>
                  <a:pt x="4449883" y="8943975"/>
                  <a:pt x="4554658" y="8991600"/>
                </a:cubicBezTo>
                <a:cubicBezTo>
                  <a:pt x="4659433" y="9039225"/>
                  <a:pt x="4757858" y="8964083"/>
                  <a:pt x="4821358" y="9067800"/>
                </a:cubicBezTo>
                <a:cubicBezTo>
                  <a:pt x="4884858" y="9171517"/>
                  <a:pt x="4910258" y="9445625"/>
                  <a:pt x="4935658" y="9613900"/>
                </a:cubicBezTo>
                <a:cubicBezTo>
                  <a:pt x="4961058" y="9782175"/>
                  <a:pt x="4961058" y="9975850"/>
                  <a:pt x="4973758" y="1007745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7228974" y="12443876"/>
            <a:ext cx="5429250" cy="4337737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29250" h="4337737">
                <a:moveTo>
                  <a:pt x="0" y="0"/>
                </a:moveTo>
                <a:cubicBezTo>
                  <a:pt x="34925" y="120650"/>
                  <a:pt x="110067" y="256117"/>
                  <a:pt x="254000" y="393700"/>
                </a:cubicBezTo>
                <a:cubicBezTo>
                  <a:pt x="397933" y="531283"/>
                  <a:pt x="651933" y="723900"/>
                  <a:pt x="863600" y="825500"/>
                </a:cubicBezTo>
                <a:cubicBezTo>
                  <a:pt x="1075267" y="927100"/>
                  <a:pt x="1258358" y="954617"/>
                  <a:pt x="1524000" y="1003300"/>
                </a:cubicBezTo>
                <a:cubicBezTo>
                  <a:pt x="1789642" y="1051983"/>
                  <a:pt x="2254250" y="1089025"/>
                  <a:pt x="2457450" y="1117600"/>
                </a:cubicBezTo>
                <a:cubicBezTo>
                  <a:pt x="2660650" y="1146175"/>
                  <a:pt x="2676525" y="1108075"/>
                  <a:pt x="2743200" y="1174750"/>
                </a:cubicBezTo>
                <a:cubicBezTo>
                  <a:pt x="2809875" y="1241425"/>
                  <a:pt x="2832100" y="1403350"/>
                  <a:pt x="2857500" y="1517650"/>
                </a:cubicBezTo>
                <a:cubicBezTo>
                  <a:pt x="2882900" y="1631950"/>
                  <a:pt x="2917825" y="1778000"/>
                  <a:pt x="2895600" y="1860550"/>
                </a:cubicBezTo>
                <a:cubicBezTo>
                  <a:pt x="2873375" y="1943100"/>
                  <a:pt x="2768600" y="1946275"/>
                  <a:pt x="2724150" y="2012950"/>
                </a:cubicBezTo>
                <a:cubicBezTo>
                  <a:pt x="2679700" y="2079625"/>
                  <a:pt x="2606675" y="2184400"/>
                  <a:pt x="2628900" y="2260600"/>
                </a:cubicBezTo>
                <a:cubicBezTo>
                  <a:pt x="2651125" y="2336800"/>
                  <a:pt x="2797175" y="2406650"/>
                  <a:pt x="2857500" y="2470150"/>
                </a:cubicBezTo>
                <a:cubicBezTo>
                  <a:pt x="2917825" y="2533650"/>
                  <a:pt x="2926292" y="2544233"/>
                  <a:pt x="2990850" y="2641600"/>
                </a:cubicBezTo>
                <a:cubicBezTo>
                  <a:pt x="3055408" y="2738967"/>
                  <a:pt x="3162300" y="2940050"/>
                  <a:pt x="3244850" y="3054350"/>
                </a:cubicBezTo>
                <a:cubicBezTo>
                  <a:pt x="3327400" y="3168650"/>
                  <a:pt x="3385608" y="3240617"/>
                  <a:pt x="3486150" y="3327400"/>
                </a:cubicBezTo>
                <a:cubicBezTo>
                  <a:pt x="3586692" y="3414183"/>
                  <a:pt x="3743325" y="3505200"/>
                  <a:pt x="3848100" y="3575050"/>
                </a:cubicBezTo>
                <a:cubicBezTo>
                  <a:pt x="3952875" y="3644900"/>
                  <a:pt x="4010025" y="3683000"/>
                  <a:pt x="4114800" y="3746500"/>
                </a:cubicBezTo>
                <a:cubicBezTo>
                  <a:pt x="4219575" y="3810000"/>
                  <a:pt x="4347633" y="3873500"/>
                  <a:pt x="4476750" y="3956050"/>
                </a:cubicBezTo>
                <a:cubicBezTo>
                  <a:pt x="4605867" y="4038600"/>
                  <a:pt x="4730750" y="4178300"/>
                  <a:pt x="4889500" y="4241800"/>
                </a:cubicBezTo>
                <a:cubicBezTo>
                  <a:pt x="5048250" y="4305300"/>
                  <a:pt x="5321300" y="4343400"/>
                  <a:pt x="5429250" y="433705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2652792" y="16625483"/>
            <a:ext cx="3486139" cy="3190381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86139" h="3190381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7082" y="18919"/>
                  <a:pt x="1910432" y="60194"/>
                </a:cubicBezTo>
                <a:cubicBezTo>
                  <a:pt x="2043782" y="101469"/>
                  <a:pt x="2205707" y="178727"/>
                  <a:pt x="2310482" y="250694"/>
                </a:cubicBezTo>
                <a:cubicBezTo>
                  <a:pt x="2415257" y="322661"/>
                  <a:pt x="2504157" y="415794"/>
                  <a:pt x="2539082" y="491994"/>
                </a:cubicBezTo>
                <a:cubicBezTo>
                  <a:pt x="2574007" y="568194"/>
                  <a:pt x="2535907" y="650744"/>
                  <a:pt x="2520032" y="707894"/>
                </a:cubicBezTo>
                <a:cubicBezTo>
                  <a:pt x="2504157" y="765044"/>
                  <a:pt x="2456532" y="787269"/>
                  <a:pt x="2443832" y="834894"/>
                </a:cubicBezTo>
                <a:cubicBezTo>
                  <a:pt x="2431132" y="882519"/>
                  <a:pt x="2431132" y="944961"/>
                  <a:pt x="2443832" y="993644"/>
                </a:cubicBezTo>
                <a:cubicBezTo>
                  <a:pt x="2456532" y="1042327"/>
                  <a:pt x="2478757" y="1082544"/>
                  <a:pt x="2520032" y="1126994"/>
                </a:cubicBezTo>
                <a:cubicBezTo>
                  <a:pt x="2561307" y="1171444"/>
                  <a:pt x="2631157" y="1176736"/>
                  <a:pt x="2691482" y="1260344"/>
                </a:cubicBezTo>
                <a:cubicBezTo>
                  <a:pt x="2751807" y="1343952"/>
                  <a:pt x="2821657" y="1476244"/>
                  <a:pt x="2881982" y="1628644"/>
                </a:cubicBezTo>
                <a:cubicBezTo>
                  <a:pt x="2942307" y="1781044"/>
                  <a:pt x="2952739" y="1914455"/>
                  <a:pt x="3053432" y="2174744"/>
                </a:cubicBezTo>
                <a:cubicBezTo>
                  <a:pt x="3154125" y="2435033"/>
                  <a:pt x="3372928" y="2923862"/>
                  <a:pt x="3486139" y="3190381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9765033" y="19806386"/>
            <a:ext cx="7507557" cy="5340776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07557" h="5340776">
                <a:moveTo>
                  <a:pt x="6372897" y="0"/>
                </a:moveTo>
                <a:cubicBezTo>
                  <a:pt x="6459607" y="147144"/>
                  <a:pt x="6539936" y="279098"/>
                  <a:pt x="6643413" y="421935"/>
                </a:cubicBezTo>
                <a:cubicBezTo>
                  <a:pt x="6746890" y="564772"/>
                  <a:pt x="6912303" y="715130"/>
                  <a:pt x="6993758" y="857020"/>
                </a:cubicBezTo>
                <a:cubicBezTo>
                  <a:pt x="7075213" y="998910"/>
                  <a:pt x="7132728" y="1156601"/>
                  <a:pt x="7132144" y="1273273"/>
                </a:cubicBezTo>
                <a:cubicBezTo>
                  <a:pt x="7131560" y="1389945"/>
                  <a:pt x="7091162" y="1423082"/>
                  <a:pt x="6990255" y="1557052"/>
                </a:cubicBezTo>
                <a:cubicBezTo>
                  <a:pt x="6889348" y="1691022"/>
                  <a:pt x="6629181" y="1922067"/>
                  <a:pt x="6526705" y="2077095"/>
                </a:cubicBezTo>
                <a:cubicBezTo>
                  <a:pt x="6424229" y="2232123"/>
                  <a:pt x="6376969" y="2321644"/>
                  <a:pt x="6375400" y="2487218"/>
                </a:cubicBezTo>
                <a:cubicBezTo>
                  <a:pt x="6373831" y="2652792"/>
                  <a:pt x="6444191" y="2869276"/>
                  <a:pt x="6517289" y="3070542"/>
                </a:cubicBezTo>
                <a:cubicBezTo>
                  <a:pt x="6590387" y="3271808"/>
                  <a:pt x="6703629" y="3539785"/>
                  <a:pt x="6813988" y="3694813"/>
                </a:cubicBezTo>
                <a:cubicBezTo>
                  <a:pt x="6924347" y="3849841"/>
                  <a:pt x="7065981" y="3905057"/>
                  <a:pt x="7179441" y="4000708"/>
                </a:cubicBezTo>
                <a:cubicBezTo>
                  <a:pt x="7292902" y="4096359"/>
                  <a:pt x="7457016" y="4194601"/>
                  <a:pt x="7494751" y="4268721"/>
                </a:cubicBezTo>
                <a:cubicBezTo>
                  <a:pt x="7532486" y="4342841"/>
                  <a:pt x="7482051" y="4398129"/>
                  <a:pt x="7405851" y="4445426"/>
                </a:cubicBezTo>
                <a:cubicBezTo>
                  <a:pt x="7329651" y="4492723"/>
                  <a:pt x="7159369" y="4511007"/>
                  <a:pt x="7037551" y="4552501"/>
                </a:cubicBezTo>
                <a:cubicBezTo>
                  <a:pt x="6915733" y="4593995"/>
                  <a:pt x="6766910" y="4647093"/>
                  <a:pt x="6674944" y="4694390"/>
                </a:cubicBezTo>
                <a:cubicBezTo>
                  <a:pt x="6582978" y="4741687"/>
                  <a:pt x="6525172" y="4760080"/>
                  <a:pt x="6485758" y="4836280"/>
                </a:cubicBezTo>
                <a:cubicBezTo>
                  <a:pt x="6446344" y="4912480"/>
                  <a:pt x="6475248" y="5067507"/>
                  <a:pt x="6438462" y="5151590"/>
                </a:cubicBezTo>
                <a:cubicBezTo>
                  <a:pt x="6401676" y="5235673"/>
                  <a:pt x="6375400" y="5340776"/>
                  <a:pt x="6265041" y="5340776"/>
                </a:cubicBezTo>
                <a:cubicBezTo>
                  <a:pt x="6154682" y="5340776"/>
                  <a:pt x="5952358" y="5233045"/>
                  <a:pt x="5776310" y="5151590"/>
                </a:cubicBezTo>
                <a:cubicBezTo>
                  <a:pt x="5600262" y="5070135"/>
                  <a:pt x="5369034" y="4930872"/>
                  <a:pt x="5208751" y="4852045"/>
                </a:cubicBezTo>
                <a:cubicBezTo>
                  <a:pt x="5048468" y="4773218"/>
                  <a:pt x="4938109" y="4704901"/>
                  <a:pt x="4814613" y="4678625"/>
                </a:cubicBezTo>
                <a:cubicBezTo>
                  <a:pt x="4691117" y="4652349"/>
                  <a:pt x="4575503" y="4665487"/>
                  <a:pt x="4467772" y="4694390"/>
                </a:cubicBezTo>
                <a:cubicBezTo>
                  <a:pt x="4360041" y="4723293"/>
                  <a:pt x="4212896" y="4778473"/>
                  <a:pt x="4168227" y="4852045"/>
                </a:cubicBezTo>
                <a:cubicBezTo>
                  <a:pt x="4123558" y="4925617"/>
                  <a:pt x="4223406" y="5070135"/>
                  <a:pt x="4199758" y="5135825"/>
                </a:cubicBezTo>
                <a:cubicBezTo>
                  <a:pt x="4176110" y="5201515"/>
                  <a:pt x="4202386" y="5288225"/>
                  <a:pt x="4026338" y="5246183"/>
                </a:cubicBezTo>
                <a:cubicBezTo>
                  <a:pt x="3850290" y="5204142"/>
                  <a:pt x="3458779" y="5020210"/>
                  <a:pt x="3143469" y="4883576"/>
                </a:cubicBezTo>
                <a:cubicBezTo>
                  <a:pt x="2828159" y="4746942"/>
                  <a:pt x="2457668" y="4520969"/>
                  <a:pt x="2134475" y="4426376"/>
                </a:cubicBezTo>
                <a:cubicBezTo>
                  <a:pt x="1811282" y="4331783"/>
                  <a:pt x="1446048" y="4371197"/>
                  <a:pt x="1204310" y="4316018"/>
                </a:cubicBezTo>
                <a:cubicBezTo>
                  <a:pt x="962572" y="4260839"/>
                  <a:pt x="823310" y="4134715"/>
                  <a:pt x="684048" y="4095301"/>
                </a:cubicBezTo>
                <a:cubicBezTo>
                  <a:pt x="544786" y="4055887"/>
                  <a:pt x="482746" y="4058004"/>
                  <a:pt x="368738" y="4079535"/>
                </a:cubicBezTo>
                <a:cubicBezTo>
                  <a:pt x="254730" y="4101066"/>
                  <a:pt x="128314" y="4167121"/>
                  <a:pt x="0" y="422449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Freeform 1024"/>
          <p:cNvSpPr/>
          <p:nvPr/>
        </p:nvSpPr>
        <p:spPr>
          <a:xfrm>
            <a:off x="1170334" y="2530787"/>
            <a:ext cx="571130" cy="274091"/>
          </a:xfrm>
          <a:custGeom>
            <a:avLst/>
            <a:gdLst>
              <a:gd name="connsiteX0" fmla="*/ 0 w 571130"/>
              <a:gd name="connsiteY0" fmla="*/ 0 h 274091"/>
              <a:gd name="connsiteX1" fmla="*/ 115410 w 571130"/>
              <a:gd name="connsiteY1" fmla="*/ 236738 h 274091"/>
              <a:gd name="connsiteX2" fmla="*/ 355107 w 571130"/>
              <a:gd name="connsiteY2" fmla="*/ 266330 h 274091"/>
              <a:gd name="connsiteX3" fmla="*/ 494190 w 571130"/>
              <a:gd name="connsiteY3" fmla="*/ 162757 h 274091"/>
              <a:gd name="connsiteX4" fmla="*/ 571130 w 571130"/>
              <a:gd name="connsiteY4" fmla="*/ 2663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30" h="274091">
                <a:moveTo>
                  <a:pt x="0" y="0"/>
                </a:moveTo>
                <a:cubicBezTo>
                  <a:pt x="28113" y="96175"/>
                  <a:pt x="56226" y="192350"/>
                  <a:pt x="115410" y="236738"/>
                </a:cubicBezTo>
                <a:cubicBezTo>
                  <a:pt x="174594" y="281126"/>
                  <a:pt x="291977" y="278660"/>
                  <a:pt x="355107" y="266330"/>
                </a:cubicBezTo>
                <a:cubicBezTo>
                  <a:pt x="418237" y="254000"/>
                  <a:pt x="458186" y="202706"/>
                  <a:pt x="494190" y="162757"/>
                </a:cubicBezTo>
                <a:cubicBezTo>
                  <a:pt x="530194" y="122808"/>
                  <a:pt x="550662" y="74720"/>
                  <a:pt x="571130" y="26633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Freeform 1026"/>
          <p:cNvSpPr/>
          <p:nvPr/>
        </p:nvSpPr>
        <p:spPr>
          <a:xfrm>
            <a:off x="1995957" y="2453848"/>
            <a:ext cx="795168" cy="510410"/>
          </a:xfrm>
          <a:custGeom>
            <a:avLst/>
            <a:gdLst>
              <a:gd name="connsiteX0" fmla="*/ 0 w 795168"/>
              <a:gd name="connsiteY0" fmla="*/ 219323 h 510751"/>
              <a:gd name="connsiteX1" fmla="*/ 195309 w 795168"/>
              <a:gd name="connsiteY1" fmla="*/ 491571 h 510751"/>
              <a:gd name="connsiteX2" fmla="*/ 464599 w 795168"/>
              <a:gd name="connsiteY2" fmla="*/ 467898 h 510751"/>
              <a:gd name="connsiteX3" fmla="*/ 716133 w 795168"/>
              <a:gd name="connsiteY3" fmla="*/ 305140 h 510751"/>
              <a:gd name="connsiteX4" fmla="*/ 790113 w 795168"/>
              <a:gd name="connsiteY4" fmla="*/ 174935 h 510751"/>
              <a:gd name="connsiteX5" fmla="*/ 787154 w 795168"/>
              <a:gd name="connsiteY5" fmla="*/ 56566 h 510751"/>
              <a:gd name="connsiteX6" fmla="*/ 775317 w 795168"/>
              <a:gd name="connsiteY6" fmla="*/ 340 h 510751"/>
              <a:gd name="connsiteX0" fmla="*/ 0 w 795168"/>
              <a:gd name="connsiteY0" fmla="*/ 162757 h 454185"/>
              <a:gd name="connsiteX1" fmla="*/ 195309 w 795168"/>
              <a:gd name="connsiteY1" fmla="*/ 435005 h 454185"/>
              <a:gd name="connsiteX2" fmla="*/ 464599 w 795168"/>
              <a:gd name="connsiteY2" fmla="*/ 411332 h 454185"/>
              <a:gd name="connsiteX3" fmla="*/ 716133 w 795168"/>
              <a:gd name="connsiteY3" fmla="*/ 248574 h 454185"/>
              <a:gd name="connsiteX4" fmla="*/ 790113 w 795168"/>
              <a:gd name="connsiteY4" fmla="*/ 118369 h 454185"/>
              <a:gd name="connsiteX5" fmla="*/ 787154 w 795168"/>
              <a:gd name="connsiteY5" fmla="*/ 0 h 454185"/>
              <a:gd name="connsiteX0" fmla="*/ 0 w 795168"/>
              <a:gd name="connsiteY0" fmla="*/ 218982 h 510410"/>
              <a:gd name="connsiteX1" fmla="*/ 195309 w 795168"/>
              <a:gd name="connsiteY1" fmla="*/ 491230 h 510410"/>
              <a:gd name="connsiteX2" fmla="*/ 464599 w 795168"/>
              <a:gd name="connsiteY2" fmla="*/ 467557 h 510410"/>
              <a:gd name="connsiteX3" fmla="*/ 716133 w 795168"/>
              <a:gd name="connsiteY3" fmla="*/ 304799 h 510410"/>
              <a:gd name="connsiteX4" fmla="*/ 790113 w 795168"/>
              <a:gd name="connsiteY4" fmla="*/ 174594 h 510410"/>
              <a:gd name="connsiteX5" fmla="*/ 787154 w 795168"/>
              <a:gd name="connsiteY5" fmla="*/ 0 h 51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168" h="510410">
                <a:moveTo>
                  <a:pt x="0" y="218982"/>
                </a:moveTo>
                <a:cubicBezTo>
                  <a:pt x="58938" y="334391"/>
                  <a:pt x="117876" y="449801"/>
                  <a:pt x="195309" y="491230"/>
                </a:cubicBezTo>
                <a:cubicBezTo>
                  <a:pt x="272742" y="532659"/>
                  <a:pt x="377795" y="498629"/>
                  <a:pt x="464599" y="467557"/>
                </a:cubicBezTo>
                <a:cubicBezTo>
                  <a:pt x="551403" y="436485"/>
                  <a:pt x="661881" y="353626"/>
                  <a:pt x="716133" y="304799"/>
                </a:cubicBezTo>
                <a:cubicBezTo>
                  <a:pt x="770385" y="255972"/>
                  <a:pt x="778276" y="225394"/>
                  <a:pt x="790113" y="174594"/>
                </a:cubicBezTo>
                <a:cubicBezTo>
                  <a:pt x="801950" y="123794"/>
                  <a:pt x="789620" y="29099"/>
                  <a:pt x="787154" y="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151050" y="3993961"/>
            <a:ext cx="16723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Novgorod</a:t>
            </a:r>
            <a:endParaRPr lang="en-US" sz="2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3969433" y="5340578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Demyansk</a:t>
            </a:r>
            <a:endParaRPr lang="en-US" sz="2800" b="1" dirty="0"/>
          </a:p>
        </p:txBody>
      </p:sp>
      <p:sp>
        <p:nvSpPr>
          <p:cNvPr id="70" name="TextBox 69"/>
          <p:cNvSpPr txBox="1"/>
          <p:nvPr/>
        </p:nvSpPr>
        <p:spPr>
          <a:xfrm>
            <a:off x="5488931" y="598989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Kalinn</a:t>
            </a:r>
            <a:endParaRPr lang="en-US" sz="2800" b="1" dirty="0"/>
          </a:p>
        </p:txBody>
      </p:sp>
      <p:sp>
        <p:nvSpPr>
          <p:cNvPr id="71" name="TextBox 70"/>
          <p:cNvSpPr txBox="1"/>
          <p:nvPr/>
        </p:nvSpPr>
        <p:spPr>
          <a:xfrm rot="2325975">
            <a:off x="16417637" y="18207467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72" name="TextBox 71"/>
          <p:cNvSpPr txBox="1"/>
          <p:nvPr/>
        </p:nvSpPr>
        <p:spPr>
          <a:xfrm rot="17843274">
            <a:off x="7131002" y="5487719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73" name="TextBox 72"/>
          <p:cNvSpPr txBox="1"/>
          <p:nvPr/>
        </p:nvSpPr>
        <p:spPr>
          <a:xfrm>
            <a:off x="7903906" y="7402370"/>
            <a:ext cx="2047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/>
              <a:t>Moscow</a:t>
            </a:r>
            <a:endParaRPr lang="en-US" sz="36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2876047" y="9885826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Smolensk</a:t>
            </a:r>
            <a:endParaRPr lang="en-US" sz="2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299530" y="10074396"/>
            <a:ext cx="9372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Tula</a:t>
            </a:r>
            <a:endParaRPr lang="en-US" sz="28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809972" y="8279952"/>
            <a:ext cx="1414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Polotsk</a:t>
            </a:r>
            <a:endParaRPr lang="en-US" sz="2800" b="1" dirty="0"/>
          </a:p>
        </p:txBody>
      </p:sp>
      <p:sp>
        <p:nvSpPr>
          <p:cNvPr id="79" name="Oval 78"/>
          <p:cNvSpPr/>
          <p:nvPr/>
        </p:nvSpPr>
        <p:spPr>
          <a:xfrm>
            <a:off x="5416700" y="11767825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049713" y="11695721"/>
            <a:ext cx="1383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Bryansk</a:t>
            </a:r>
            <a:endParaRPr lang="en-US" sz="28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10102231" y="1372432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Voronezh</a:t>
            </a:r>
            <a:endParaRPr lang="en-US" sz="28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8368051" y="1221401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Livny</a:t>
            </a:r>
            <a:endParaRPr lang="en-US" sz="2800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1364500" y="15706442"/>
            <a:ext cx="8542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Kiev</a:t>
            </a:r>
            <a:endParaRPr lang="en-US" sz="28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5977573" y="16307207"/>
            <a:ext cx="14317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Kharkov</a:t>
            </a:r>
            <a:endParaRPr lang="en-US" sz="28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1626446" y="17876561"/>
            <a:ext cx="12515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Uman</a:t>
            </a:r>
            <a:endParaRPr lang="en-US" sz="28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7023882" y="1553315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Belgorod</a:t>
            </a:r>
            <a:endParaRPr lang="en-US" sz="2800" b="1" dirty="0"/>
          </a:p>
        </p:txBody>
      </p:sp>
      <p:sp>
        <p:nvSpPr>
          <p:cNvPr id="91" name="TextBox 90"/>
          <p:cNvSpPr txBox="1"/>
          <p:nvPr/>
        </p:nvSpPr>
        <p:spPr>
          <a:xfrm>
            <a:off x="15259293" y="1705138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Stalingrad</a:t>
            </a:r>
            <a:endParaRPr lang="en-US" sz="2800" b="1" dirty="0"/>
          </a:p>
        </p:txBody>
      </p:sp>
      <p:sp>
        <p:nvSpPr>
          <p:cNvPr id="92" name="TextBox 91"/>
          <p:cNvSpPr txBox="1"/>
          <p:nvPr/>
        </p:nvSpPr>
        <p:spPr>
          <a:xfrm rot="1865445">
            <a:off x="3291256" y="17528891"/>
            <a:ext cx="1463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Dnieper</a:t>
            </a:r>
            <a:endParaRPr lang="en-US" sz="2800" b="1" i="1" dirty="0"/>
          </a:p>
        </p:txBody>
      </p:sp>
      <p:sp>
        <p:nvSpPr>
          <p:cNvPr id="93" name="TextBox 92"/>
          <p:cNvSpPr txBox="1"/>
          <p:nvPr/>
        </p:nvSpPr>
        <p:spPr>
          <a:xfrm rot="21298620">
            <a:off x="12134822" y="15968051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</a:t>
            </a:r>
            <a:endParaRPr lang="en-US" sz="2800" b="1" i="1" dirty="0"/>
          </a:p>
        </p:txBody>
      </p:sp>
      <p:sp>
        <p:nvSpPr>
          <p:cNvPr id="94" name="TextBox 93"/>
          <p:cNvSpPr txBox="1"/>
          <p:nvPr/>
        </p:nvSpPr>
        <p:spPr>
          <a:xfrm rot="1566791">
            <a:off x="10667740" y="18308115"/>
            <a:ext cx="1337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Donets</a:t>
            </a:r>
            <a:endParaRPr lang="en-US" sz="2800" b="1" i="1" dirty="0"/>
          </a:p>
        </p:txBody>
      </p:sp>
      <p:sp>
        <p:nvSpPr>
          <p:cNvPr id="96" name="TextBox 95"/>
          <p:cNvSpPr txBox="1"/>
          <p:nvPr/>
        </p:nvSpPr>
        <p:spPr>
          <a:xfrm>
            <a:off x="4623823" y="2132690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Parakop</a:t>
            </a:r>
            <a:endParaRPr lang="en-US" sz="2800" b="1" dirty="0"/>
          </a:p>
        </p:txBody>
      </p:sp>
      <p:sp>
        <p:nvSpPr>
          <p:cNvPr id="97" name="TextBox 96"/>
          <p:cNvSpPr txBox="1"/>
          <p:nvPr/>
        </p:nvSpPr>
        <p:spPr>
          <a:xfrm>
            <a:off x="1792621" y="20960481"/>
            <a:ext cx="13277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Odessa</a:t>
            </a:r>
            <a:endParaRPr lang="en-US" sz="2800" b="1" dirty="0"/>
          </a:p>
        </p:txBody>
      </p:sp>
      <p:sp>
        <p:nvSpPr>
          <p:cNvPr id="102" name="TextBox 101"/>
          <p:cNvSpPr txBox="1"/>
          <p:nvPr/>
        </p:nvSpPr>
        <p:spPr>
          <a:xfrm>
            <a:off x="10578019" y="20223453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Rostov</a:t>
            </a:r>
            <a:endParaRPr lang="en-US" sz="2800" b="1" dirty="0"/>
          </a:p>
        </p:txBody>
      </p:sp>
      <p:sp>
        <p:nvSpPr>
          <p:cNvPr id="103" name="TextBox 102"/>
          <p:cNvSpPr txBox="1"/>
          <p:nvPr/>
        </p:nvSpPr>
        <p:spPr>
          <a:xfrm>
            <a:off x="15436243" y="20700618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Elista</a:t>
            </a:r>
            <a:endParaRPr lang="en-US" sz="2800" b="1" dirty="0"/>
          </a:p>
        </p:txBody>
      </p:sp>
      <p:sp>
        <p:nvSpPr>
          <p:cNvPr id="104" name="TextBox 103"/>
          <p:cNvSpPr txBox="1"/>
          <p:nvPr/>
        </p:nvSpPr>
        <p:spPr>
          <a:xfrm rot="17893721">
            <a:off x="11005611" y="7151846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Oka</a:t>
            </a:r>
            <a:endParaRPr lang="en-US" sz="2800" b="1" i="1" dirty="0"/>
          </a:p>
        </p:txBody>
      </p:sp>
      <p:sp>
        <p:nvSpPr>
          <p:cNvPr id="1028" name="TextBox 1027"/>
          <p:cNvSpPr txBox="1"/>
          <p:nvPr/>
        </p:nvSpPr>
        <p:spPr>
          <a:xfrm>
            <a:off x="10399148" y="10653808"/>
            <a:ext cx="503709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R   U   S   </a:t>
            </a:r>
            <a:r>
              <a:rPr lang="en-US" b="1" dirty="0" err="1" smtClean="0"/>
              <a:t>S</a:t>
            </a:r>
            <a:r>
              <a:rPr lang="en-US" b="1" dirty="0" smtClean="0"/>
              <a:t>   I   A  </a:t>
            </a:r>
            <a:endParaRPr lang="en-US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6809969" y="14086738"/>
            <a:ext cx="107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Kursk</a:t>
            </a:r>
            <a:endParaRPr lang="en-US" sz="2800" b="1" dirty="0"/>
          </a:p>
        </p:txBody>
      </p:sp>
      <p:sp>
        <p:nvSpPr>
          <p:cNvPr id="2" name="Freeform 1"/>
          <p:cNvSpPr/>
          <p:nvPr/>
        </p:nvSpPr>
        <p:spPr>
          <a:xfrm>
            <a:off x="12648139" y="16792133"/>
            <a:ext cx="3482788" cy="3070411"/>
          </a:xfrm>
          <a:custGeom>
            <a:avLst/>
            <a:gdLst>
              <a:gd name="connsiteX0" fmla="*/ 0 w 3482788"/>
              <a:gd name="connsiteY0" fmla="*/ 0 h 3070411"/>
              <a:gd name="connsiteX1" fmla="*/ 100853 w 3482788"/>
              <a:gd name="connsiteY1" fmla="*/ 242047 h 3070411"/>
              <a:gd name="connsiteX2" fmla="*/ 188259 w 3482788"/>
              <a:gd name="connsiteY2" fmla="*/ 410135 h 3070411"/>
              <a:gd name="connsiteX3" fmla="*/ 322729 w 3482788"/>
              <a:gd name="connsiteY3" fmla="*/ 510988 h 3070411"/>
              <a:gd name="connsiteX4" fmla="*/ 437029 w 3482788"/>
              <a:gd name="connsiteY4" fmla="*/ 618565 h 3070411"/>
              <a:gd name="connsiteX5" fmla="*/ 450476 w 3482788"/>
              <a:gd name="connsiteY5" fmla="*/ 793376 h 3070411"/>
              <a:gd name="connsiteX6" fmla="*/ 463923 w 3482788"/>
              <a:gd name="connsiteY6" fmla="*/ 941294 h 3070411"/>
              <a:gd name="connsiteX7" fmla="*/ 625288 w 3482788"/>
              <a:gd name="connsiteY7" fmla="*/ 1035423 h 3070411"/>
              <a:gd name="connsiteX8" fmla="*/ 894229 w 3482788"/>
              <a:gd name="connsiteY8" fmla="*/ 1075765 h 3070411"/>
              <a:gd name="connsiteX9" fmla="*/ 1122829 w 3482788"/>
              <a:gd name="connsiteY9" fmla="*/ 1095935 h 3070411"/>
              <a:gd name="connsiteX10" fmla="*/ 1398494 w 3482788"/>
              <a:gd name="connsiteY10" fmla="*/ 1156447 h 3070411"/>
              <a:gd name="connsiteX11" fmla="*/ 1385047 w 3482788"/>
              <a:gd name="connsiteY11" fmla="*/ 1250576 h 3070411"/>
              <a:gd name="connsiteX12" fmla="*/ 1284194 w 3482788"/>
              <a:gd name="connsiteY12" fmla="*/ 1358153 h 3070411"/>
              <a:gd name="connsiteX13" fmla="*/ 1216959 w 3482788"/>
              <a:gd name="connsiteY13" fmla="*/ 1694329 h 3070411"/>
              <a:gd name="connsiteX14" fmla="*/ 1237129 w 3482788"/>
              <a:gd name="connsiteY14" fmla="*/ 1956547 h 3070411"/>
              <a:gd name="connsiteX15" fmla="*/ 1391770 w 3482788"/>
              <a:gd name="connsiteY15" fmla="*/ 2077570 h 3070411"/>
              <a:gd name="connsiteX16" fmla="*/ 1580029 w 3482788"/>
              <a:gd name="connsiteY16" fmla="*/ 2117912 h 3070411"/>
              <a:gd name="connsiteX17" fmla="*/ 1674159 w 3482788"/>
              <a:gd name="connsiteY17" fmla="*/ 2212041 h 3070411"/>
              <a:gd name="connsiteX18" fmla="*/ 1680882 w 3482788"/>
              <a:gd name="connsiteY18" fmla="*/ 2521323 h 3070411"/>
              <a:gd name="connsiteX19" fmla="*/ 1748117 w 3482788"/>
              <a:gd name="connsiteY19" fmla="*/ 2662518 h 3070411"/>
              <a:gd name="connsiteX20" fmla="*/ 2252382 w 3482788"/>
              <a:gd name="connsiteY20" fmla="*/ 2904565 h 3070411"/>
              <a:gd name="connsiteX21" fmla="*/ 2776817 w 3482788"/>
              <a:gd name="connsiteY21" fmla="*/ 3059206 h 3070411"/>
              <a:gd name="connsiteX22" fmla="*/ 3247464 w 3482788"/>
              <a:gd name="connsiteY22" fmla="*/ 3052482 h 3070411"/>
              <a:gd name="connsiteX23" fmla="*/ 3482788 w 3482788"/>
              <a:gd name="connsiteY23" fmla="*/ 3005418 h 307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82788" h="3070411">
                <a:moveTo>
                  <a:pt x="0" y="0"/>
                </a:moveTo>
                <a:cubicBezTo>
                  <a:pt x="34738" y="86845"/>
                  <a:pt x="69477" y="173691"/>
                  <a:pt x="100853" y="242047"/>
                </a:cubicBezTo>
                <a:cubicBezTo>
                  <a:pt x="132229" y="310403"/>
                  <a:pt x="151280" y="365312"/>
                  <a:pt x="188259" y="410135"/>
                </a:cubicBezTo>
                <a:cubicBezTo>
                  <a:pt x="225238" y="454958"/>
                  <a:pt x="281267" y="476250"/>
                  <a:pt x="322729" y="510988"/>
                </a:cubicBezTo>
                <a:cubicBezTo>
                  <a:pt x="364191" y="545726"/>
                  <a:pt x="415738" y="571500"/>
                  <a:pt x="437029" y="618565"/>
                </a:cubicBezTo>
                <a:cubicBezTo>
                  <a:pt x="458320" y="665630"/>
                  <a:pt x="445994" y="739588"/>
                  <a:pt x="450476" y="793376"/>
                </a:cubicBezTo>
                <a:cubicBezTo>
                  <a:pt x="454958" y="847164"/>
                  <a:pt x="434788" y="900953"/>
                  <a:pt x="463923" y="941294"/>
                </a:cubicBezTo>
                <a:cubicBezTo>
                  <a:pt x="493058" y="981635"/>
                  <a:pt x="553570" y="1013011"/>
                  <a:pt x="625288" y="1035423"/>
                </a:cubicBezTo>
                <a:cubicBezTo>
                  <a:pt x="697006" y="1057835"/>
                  <a:pt x="811305" y="1065680"/>
                  <a:pt x="894229" y="1075765"/>
                </a:cubicBezTo>
                <a:cubicBezTo>
                  <a:pt x="977153" y="1085850"/>
                  <a:pt x="1038785" y="1082488"/>
                  <a:pt x="1122829" y="1095935"/>
                </a:cubicBezTo>
                <a:cubicBezTo>
                  <a:pt x="1206873" y="1109382"/>
                  <a:pt x="1354791" y="1130674"/>
                  <a:pt x="1398494" y="1156447"/>
                </a:cubicBezTo>
                <a:cubicBezTo>
                  <a:pt x="1442197" y="1182220"/>
                  <a:pt x="1404097" y="1216959"/>
                  <a:pt x="1385047" y="1250576"/>
                </a:cubicBezTo>
                <a:cubicBezTo>
                  <a:pt x="1365997" y="1284193"/>
                  <a:pt x="1312209" y="1284194"/>
                  <a:pt x="1284194" y="1358153"/>
                </a:cubicBezTo>
                <a:cubicBezTo>
                  <a:pt x="1256179" y="1432112"/>
                  <a:pt x="1224803" y="1594597"/>
                  <a:pt x="1216959" y="1694329"/>
                </a:cubicBezTo>
                <a:cubicBezTo>
                  <a:pt x="1209115" y="1794061"/>
                  <a:pt x="1207994" y="1892674"/>
                  <a:pt x="1237129" y="1956547"/>
                </a:cubicBezTo>
                <a:cubicBezTo>
                  <a:pt x="1266264" y="2020420"/>
                  <a:pt x="1334620" y="2050676"/>
                  <a:pt x="1391770" y="2077570"/>
                </a:cubicBezTo>
                <a:cubicBezTo>
                  <a:pt x="1448920" y="2104464"/>
                  <a:pt x="1532964" y="2095500"/>
                  <a:pt x="1580029" y="2117912"/>
                </a:cubicBezTo>
                <a:cubicBezTo>
                  <a:pt x="1627094" y="2140324"/>
                  <a:pt x="1657350" y="2144806"/>
                  <a:pt x="1674159" y="2212041"/>
                </a:cubicBezTo>
                <a:cubicBezTo>
                  <a:pt x="1690968" y="2279276"/>
                  <a:pt x="1668556" y="2446244"/>
                  <a:pt x="1680882" y="2521323"/>
                </a:cubicBezTo>
                <a:cubicBezTo>
                  <a:pt x="1693208" y="2596403"/>
                  <a:pt x="1652867" y="2598644"/>
                  <a:pt x="1748117" y="2662518"/>
                </a:cubicBezTo>
                <a:cubicBezTo>
                  <a:pt x="1843367" y="2726392"/>
                  <a:pt x="2080932" y="2838450"/>
                  <a:pt x="2252382" y="2904565"/>
                </a:cubicBezTo>
                <a:cubicBezTo>
                  <a:pt x="2423832" y="2970680"/>
                  <a:pt x="2610970" y="3034553"/>
                  <a:pt x="2776817" y="3059206"/>
                </a:cubicBezTo>
                <a:cubicBezTo>
                  <a:pt x="2942664" y="3083859"/>
                  <a:pt x="3129802" y="3061447"/>
                  <a:pt x="3247464" y="3052482"/>
                </a:cubicBezTo>
                <a:cubicBezTo>
                  <a:pt x="3365126" y="3043517"/>
                  <a:pt x="3453653" y="3012142"/>
                  <a:pt x="3482788" y="3005418"/>
                </a:cubicBezTo>
              </a:path>
            </a:pathLst>
          </a:custGeom>
          <a:ln w="76200" cmpd="thinThick">
            <a:solidFill>
              <a:srgbClr val="C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14348616" y="16899394"/>
            <a:ext cx="847770" cy="802728"/>
          </a:xfrm>
          <a:custGeom>
            <a:avLst/>
            <a:gdLst>
              <a:gd name="connsiteX0" fmla="*/ 605693 w 847770"/>
              <a:gd name="connsiteY0" fmla="*/ 733180 h 802728"/>
              <a:gd name="connsiteX1" fmla="*/ 686376 w 847770"/>
              <a:gd name="connsiteY1" fmla="*/ 652498 h 802728"/>
              <a:gd name="connsiteX2" fmla="*/ 787229 w 847770"/>
              <a:gd name="connsiteY2" fmla="*/ 403727 h 802728"/>
              <a:gd name="connsiteX3" fmla="*/ 847740 w 847770"/>
              <a:gd name="connsiteY3" fmla="*/ 262533 h 802728"/>
              <a:gd name="connsiteX4" fmla="*/ 793952 w 847770"/>
              <a:gd name="connsiteY4" fmla="*/ 121339 h 802728"/>
              <a:gd name="connsiteX5" fmla="*/ 699823 w 847770"/>
              <a:gd name="connsiteY5" fmla="*/ 40657 h 802728"/>
              <a:gd name="connsiteX6" fmla="*/ 625864 w 847770"/>
              <a:gd name="connsiteY6" fmla="*/ 315 h 802728"/>
              <a:gd name="connsiteX7" fmla="*/ 498117 w 847770"/>
              <a:gd name="connsiteY7" fmla="*/ 33933 h 802728"/>
              <a:gd name="connsiteX8" fmla="*/ 276240 w 847770"/>
              <a:gd name="connsiteY8" fmla="*/ 208745 h 802728"/>
              <a:gd name="connsiteX9" fmla="*/ 114876 w 847770"/>
              <a:gd name="connsiteY9" fmla="*/ 329768 h 802728"/>
              <a:gd name="connsiteX10" fmla="*/ 576 w 847770"/>
              <a:gd name="connsiteY10" fmla="*/ 544921 h 802728"/>
              <a:gd name="connsiteX11" fmla="*/ 81258 w 847770"/>
              <a:gd name="connsiteY11" fmla="*/ 713009 h 802728"/>
              <a:gd name="connsiteX12" fmla="*/ 303134 w 847770"/>
              <a:gd name="connsiteY12" fmla="*/ 780245 h 802728"/>
              <a:gd name="connsiteX13" fmla="*/ 518287 w 847770"/>
              <a:gd name="connsiteY13" fmla="*/ 800415 h 802728"/>
              <a:gd name="connsiteX14" fmla="*/ 605693 w 847770"/>
              <a:gd name="connsiteY14" fmla="*/ 733180 h 80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770" h="802728">
                <a:moveTo>
                  <a:pt x="605693" y="733180"/>
                </a:moveTo>
                <a:cubicBezTo>
                  <a:pt x="633708" y="708527"/>
                  <a:pt x="656120" y="707407"/>
                  <a:pt x="686376" y="652498"/>
                </a:cubicBezTo>
                <a:cubicBezTo>
                  <a:pt x="716632" y="597589"/>
                  <a:pt x="760335" y="468721"/>
                  <a:pt x="787229" y="403727"/>
                </a:cubicBezTo>
                <a:cubicBezTo>
                  <a:pt x="814123" y="338733"/>
                  <a:pt x="846620" y="309598"/>
                  <a:pt x="847740" y="262533"/>
                </a:cubicBezTo>
                <a:cubicBezTo>
                  <a:pt x="848861" y="215468"/>
                  <a:pt x="818605" y="158318"/>
                  <a:pt x="793952" y="121339"/>
                </a:cubicBezTo>
                <a:cubicBezTo>
                  <a:pt x="769299" y="84360"/>
                  <a:pt x="727838" y="60828"/>
                  <a:pt x="699823" y="40657"/>
                </a:cubicBezTo>
                <a:cubicBezTo>
                  <a:pt x="671808" y="20486"/>
                  <a:pt x="659482" y="1436"/>
                  <a:pt x="625864" y="315"/>
                </a:cubicBezTo>
                <a:cubicBezTo>
                  <a:pt x="592246" y="-806"/>
                  <a:pt x="556388" y="-805"/>
                  <a:pt x="498117" y="33933"/>
                </a:cubicBezTo>
                <a:cubicBezTo>
                  <a:pt x="439846" y="68671"/>
                  <a:pt x="340114" y="159439"/>
                  <a:pt x="276240" y="208745"/>
                </a:cubicBezTo>
                <a:cubicBezTo>
                  <a:pt x="212366" y="258051"/>
                  <a:pt x="160820" y="273739"/>
                  <a:pt x="114876" y="329768"/>
                </a:cubicBezTo>
                <a:cubicBezTo>
                  <a:pt x="68932" y="385797"/>
                  <a:pt x="6179" y="481047"/>
                  <a:pt x="576" y="544921"/>
                </a:cubicBezTo>
                <a:cubicBezTo>
                  <a:pt x="-5027" y="608795"/>
                  <a:pt x="30832" y="673788"/>
                  <a:pt x="81258" y="713009"/>
                </a:cubicBezTo>
                <a:cubicBezTo>
                  <a:pt x="131684" y="752230"/>
                  <a:pt x="230296" y="765677"/>
                  <a:pt x="303134" y="780245"/>
                </a:cubicBezTo>
                <a:cubicBezTo>
                  <a:pt x="375972" y="794813"/>
                  <a:pt x="468981" y="808259"/>
                  <a:pt x="518287" y="800415"/>
                </a:cubicBezTo>
                <a:cubicBezTo>
                  <a:pt x="567593" y="792571"/>
                  <a:pt x="577678" y="757833"/>
                  <a:pt x="605693" y="733180"/>
                </a:cubicBezTo>
                <a:close/>
              </a:path>
            </a:pathLst>
          </a:custGeom>
          <a:solidFill>
            <a:srgbClr val="FFFFFF"/>
          </a:solidFill>
          <a:ln w="76200" cmpd="thickThin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14065440" y="1891138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14967832" y="1725427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10100999" y="1870847"/>
            <a:ext cx="8018044" cy="4410266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187533" y="1998089"/>
            <a:ext cx="801804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itchFamily="18" charset="0"/>
              </a:rPr>
              <a:t>Eastern Front</a:t>
            </a:r>
          </a:p>
          <a:p>
            <a:pPr algn="ctr"/>
            <a:r>
              <a:rPr lang="en-US" sz="4400" b="1" dirty="0" smtClean="0">
                <a:latin typeface="Georgia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Concept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19-30 November 1942</a:t>
            </a:r>
            <a:endParaRPr lang="en-US" sz="3600" b="1" dirty="0">
              <a:latin typeface="Georgia" pitchFamily="18" charset="0"/>
            </a:endParaRPr>
          </a:p>
        </p:txBody>
      </p:sp>
      <p:grpSp>
        <p:nvGrpSpPr>
          <p:cNvPr id="116" name="Group 115"/>
          <p:cNvGrpSpPr/>
          <p:nvPr/>
        </p:nvGrpSpPr>
        <p:grpSpPr>
          <a:xfrm>
            <a:off x="11421660" y="4985892"/>
            <a:ext cx="5433678" cy="255225"/>
            <a:chOff x="11956091" y="7218471"/>
            <a:chExt cx="5433678" cy="255225"/>
          </a:xfrm>
        </p:grpSpPr>
        <p:sp>
          <p:nvSpPr>
            <p:cNvPr id="117" name="Rectangle 116"/>
            <p:cNvSpPr/>
            <p:nvPr/>
          </p:nvSpPr>
          <p:spPr>
            <a:xfrm>
              <a:off x="11956091" y="7218471"/>
              <a:ext cx="2716839" cy="255225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4672930" y="7218471"/>
              <a:ext cx="2716839" cy="25522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11171980" y="5330228"/>
            <a:ext cx="59360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0                                   100                                 200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sp>
        <p:nvSpPr>
          <p:cNvPr id="122" name="TextBox 121"/>
          <p:cNvSpPr txBox="1"/>
          <p:nvPr/>
        </p:nvSpPr>
        <p:spPr>
          <a:xfrm>
            <a:off x="6053082" y="12014656"/>
            <a:ext cx="8378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Drel</a:t>
            </a:r>
            <a:endParaRPr lang="en-US" sz="2800" b="1" dirty="0"/>
          </a:p>
        </p:txBody>
      </p:sp>
      <p:sp>
        <p:nvSpPr>
          <p:cNvPr id="123" name="Oval 122"/>
          <p:cNvSpPr/>
          <p:nvPr/>
        </p:nvSpPr>
        <p:spPr>
          <a:xfrm>
            <a:off x="722613" y="1770206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459499" y="17145199"/>
            <a:ext cx="14793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Vinnitsa</a:t>
            </a:r>
            <a:endParaRPr lang="en-US" sz="2800" b="1" dirty="0"/>
          </a:p>
        </p:txBody>
      </p:sp>
      <p:sp>
        <p:nvSpPr>
          <p:cNvPr id="125" name="TextBox 124"/>
          <p:cNvSpPr txBox="1"/>
          <p:nvPr/>
        </p:nvSpPr>
        <p:spPr>
          <a:xfrm>
            <a:off x="3069535" y="14704694"/>
            <a:ext cx="14486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Konotop</a:t>
            </a:r>
            <a:endParaRPr lang="en-US" sz="2800" b="1" dirty="0"/>
          </a:p>
        </p:txBody>
      </p:sp>
      <p:sp>
        <p:nvSpPr>
          <p:cNvPr id="126" name="TextBox 125"/>
          <p:cNvSpPr txBox="1"/>
          <p:nvPr/>
        </p:nvSpPr>
        <p:spPr>
          <a:xfrm>
            <a:off x="3815440" y="18743586"/>
            <a:ext cx="26786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Dnepropetrovsk</a:t>
            </a:r>
            <a:endParaRPr lang="en-US" sz="2800" b="1" dirty="0"/>
          </a:p>
        </p:txBody>
      </p:sp>
      <p:sp>
        <p:nvSpPr>
          <p:cNvPr id="128" name="TextBox 127"/>
          <p:cNvSpPr txBox="1"/>
          <p:nvPr/>
        </p:nvSpPr>
        <p:spPr>
          <a:xfrm>
            <a:off x="4655747" y="17063956"/>
            <a:ext cx="19083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Krasnograd</a:t>
            </a:r>
            <a:endParaRPr lang="en-US" sz="2800" b="1" dirty="0"/>
          </a:p>
        </p:txBody>
      </p:sp>
      <p:sp>
        <p:nvSpPr>
          <p:cNvPr id="56" name="Freeform 55"/>
          <p:cNvSpPr/>
          <p:nvPr/>
        </p:nvSpPr>
        <p:spPr>
          <a:xfrm>
            <a:off x="207565" y="1888227"/>
            <a:ext cx="1998849" cy="1257572"/>
          </a:xfrm>
          <a:custGeom>
            <a:avLst/>
            <a:gdLst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2575 h 1301445"/>
              <a:gd name="connsiteX1" fmla="*/ 1052791 w 2065118"/>
              <a:gd name="connsiteY1" fmla="*/ 133940 h 1301445"/>
              <a:gd name="connsiteX2" fmla="*/ 1204761 w 2065118"/>
              <a:gd name="connsiteY2" fmla="*/ 218940 h 1301445"/>
              <a:gd name="connsiteX3" fmla="*/ 1567945 w 2065118"/>
              <a:gd name="connsiteY3" fmla="*/ 213789 h 1301445"/>
              <a:gd name="connsiteX4" fmla="*/ 1727643 w 2065118"/>
              <a:gd name="connsiteY4" fmla="*/ 280759 h 1301445"/>
              <a:gd name="connsiteX5" fmla="*/ 1905372 w 2065118"/>
              <a:gd name="connsiteY5" fmla="*/ 471366 h 1301445"/>
              <a:gd name="connsiteX6" fmla="*/ 2013554 w 2065118"/>
              <a:gd name="connsiteY6" fmla="*/ 576973 h 1301445"/>
              <a:gd name="connsiteX7" fmla="*/ 2065070 w 2065118"/>
              <a:gd name="connsiteY7" fmla="*/ 669701 h 1301445"/>
              <a:gd name="connsiteX8" fmla="*/ 2018706 w 2065118"/>
              <a:gd name="connsiteY8" fmla="*/ 746974 h 1301445"/>
              <a:gd name="connsiteX9" fmla="*/ 1843553 w 2065118"/>
              <a:gd name="connsiteY9" fmla="*/ 746974 h 1301445"/>
              <a:gd name="connsiteX10" fmla="*/ 1670976 w 2065118"/>
              <a:gd name="connsiteY10" fmla="*/ 654246 h 1301445"/>
              <a:gd name="connsiteX11" fmla="*/ 1434005 w 2065118"/>
              <a:gd name="connsiteY11" fmla="*/ 597579 h 1301445"/>
              <a:gd name="connsiteX12" fmla="*/ 1029608 w 2065118"/>
              <a:gd name="connsiteY12" fmla="*/ 607882 h 1301445"/>
              <a:gd name="connsiteX13" fmla="*/ 754001 w 2065118"/>
              <a:gd name="connsiteY13" fmla="*/ 664549 h 1301445"/>
              <a:gd name="connsiteX14" fmla="*/ 581424 w 2065118"/>
              <a:gd name="connsiteY14" fmla="*/ 664549 h 1301445"/>
              <a:gd name="connsiteX15" fmla="*/ 437180 w 2065118"/>
              <a:gd name="connsiteY15" fmla="*/ 682580 h 1301445"/>
              <a:gd name="connsiteX16" fmla="*/ 388241 w 2065118"/>
              <a:gd name="connsiteY16" fmla="*/ 777884 h 1301445"/>
              <a:gd name="connsiteX17" fmla="*/ 362483 w 2065118"/>
              <a:gd name="connsiteY17" fmla="*/ 1038037 h 1301445"/>
              <a:gd name="connsiteX18" fmla="*/ 308392 w 2065118"/>
              <a:gd name="connsiteY18" fmla="*/ 1195159 h 1301445"/>
              <a:gd name="connsiteX19" fmla="*/ 267179 w 2065118"/>
              <a:gd name="connsiteY19" fmla="*/ 1251826 h 1301445"/>
              <a:gd name="connsiteX20" fmla="*/ 195057 w 2065118"/>
              <a:gd name="connsiteY20" fmla="*/ 1249250 h 1301445"/>
              <a:gd name="connsiteX21" fmla="*/ 66269 w 2065118"/>
              <a:gd name="connsiteY21" fmla="*/ 1195159 h 1301445"/>
              <a:gd name="connsiteX22" fmla="*/ 73996 w 2065118"/>
              <a:gd name="connsiteY22" fmla="*/ 0 h 1301445"/>
              <a:gd name="connsiteX23" fmla="*/ 980669 w 2065118"/>
              <a:gd name="connsiteY23" fmla="*/ 2575 h 1301445"/>
              <a:gd name="connsiteX0" fmla="*/ 914400 w 1998849"/>
              <a:gd name="connsiteY0" fmla="*/ 2575 h 1301445"/>
              <a:gd name="connsiteX1" fmla="*/ 986522 w 1998849"/>
              <a:gd name="connsiteY1" fmla="*/ 133940 h 1301445"/>
              <a:gd name="connsiteX2" fmla="*/ 1138492 w 1998849"/>
              <a:gd name="connsiteY2" fmla="*/ 218940 h 1301445"/>
              <a:gd name="connsiteX3" fmla="*/ 1501676 w 1998849"/>
              <a:gd name="connsiteY3" fmla="*/ 213789 h 1301445"/>
              <a:gd name="connsiteX4" fmla="*/ 1661374 w 1998849"/>
              <a:gd name="connsiteY4" fmla="*/ 280759 h 1301445"/>
              <a:gd name="connsiteX5" fmla="*/ 1839103 w 1998849"/>
              <a:gd name="connsiteY5" fmla="*/ 471366 h 1301445"/>
              <a:gd name="connsiteX6" fmla="*/ 1947285 w 1998849"/>
              <a:gd name="connsiteY6" fmla="*/ 576973 h 1301445"/>
              <a:gd name="connsiteX7" fmla="*/ 1998801 w 1998849"/>
              <a:gd name="connsiteY7" fmla="*/ 669701 h 1301445"/>
              <a:gd name="connsiteX8" fmla="*/ 1952437 w 1998849"/>
              <a:gd name="connsiteY8" fmla="*/ 746974 h 1301445"/>
              <a:gd name="connsiteX9" fmla="*/ 1777284 w 1998849"/>
              <a:gd name="connsiteY9" fmla="*/ 746974 h 1301445"/>
              <a:gd name="connsiteX10" fmla="*/ 1604707 w 1998849"/>
              <a:gd name="connsiteY10" fmla="*/ 654246 h 1301445"/>
              <a:gd name="connsiteX11" fmla="*/ 1367736 w 1998849"/>
              <a:gd name="connsiteY11" fmla="*/ 597579 h 1301445"/>
              <a:gd name="connsiteX12" fmla="*/ 963339 w 1998849"/>
              <a:gd name="connsiteY12" fmla="*/ 607882 h 1301445"/>
              <a:gd name="connsiteX13" fmla="*/ 687732 w 1998849"/>
              <a:gd name="connsiteY13" fmla="*/ 664549 h 1301445"/>
              <a:gd name="connsiteX14" fmla="*/ 515155 w 1998849"/>
              <a:gd name="connsiteY14" fmla="*/ 664549 h 1301445"/>
              <a:gd name="connsiteX15" fmla="*/ 370911 w 1998849"/>
              <a:gd name="connsiteY15" fmla="*/ 682580 h 1301445"/>
              <a:gd name="connsiteX16" fmla="*/ 321972 w 1998849"/>
              <a:gd name="connsiteY16" fmla="*/ 777884 h 1301445"/>
              <a:gd name="connsiteX17" fmla="*/ 296214 w 1998849"/>
              <a:gd name="connsiteY17" fmla="*/ 1038037 h 1301445"/>
              <a:gd name="connsiteX18" fmla="*/ 242123 w 1998849"/>
              <a:gd name="connsiteY18" fmla="*/ 1195159 h 1301445"/>
              <a:gd name="connsiteX19" fmla="*/ 200910 w 1998849"/>
              <a:gd name="connsiteY19" fmla="*/ 1251826 h 1301445"/>
              <a:gd name="connsiteX20" fmla="*/ 128788 w 1998849"/>
              <a:gd name="connsiteY20" fmla="*/ 1249250 h 1301445"/>
              <a:gd name="connsiteX21" fmla="*/ 0 w 1998849"/>
              <a:gd name="connsiteY21" fmla="*/ 1195159 h 1301445"/>
              <a:gd name="connsiteX22" fmla="*/ 7727 w 1998849"/>
              <a:gd name="connsiteY22" fmla="*/ 0 h 1301445"/>
              <a:gd name="connsiteX23" fmla="*/ 914400 w 1998849"/>
              <a:gd name="connsiteY23" fmla="*/ 2575 h 1301445"/>
              <a:gd name="connsiteX0" fmla="*/ 914400 w 1998849"/>
              <a:gd name="connsiteY0" fmla="*/ 2575 h 1257572"/>
              <a:gd name="connsiteX1" fmla="*/ 986522 w 1998849"/>
              <a:gd name="connsiteY1" fmla="*/ 133940 h 1257572"/>
              <a:gd name="connsiteX2" fmla="*/ 1138492 w 1998849"/>
              <a:gd name="connsiteY2" fmla="*/ 218940 h 1257572"/>
              <a:gd name="connsiteX3" fmla="*/ 1501676 w 1998849"/>
              <a:gd name="connsiteY3" fmla="*/ 213789 h 1257572"/>
              <a:gd name="connsiteX4" fmla="*/ 1661374 w 1998849"/>
              <a:gd name="connsiteY4" fmla="*/ 280759 h 1257572"/>
              <a:gd name="connsiteX5" fmla="*/ 1839103 w 1998849"/>
              <a:gd name="connsiteY5" fmla="*/ 471366 h 1257572"/>
              <a:gd name="connsiteX6" fmla="*/ 1947285 w 1998849"/>
              <a:gd name="connsiteY6" fmla="*/ 576973 h 1257572"/>
              <a:gd name="connsiteX7" fmla="*/ 1998801 w 1998849"/>
              <a:gd name="connsiteY7" fmla="*/ 669701 h 1257572"/>
              <a:gd name="connsiteX8" fmla="*/ 1952437 w 1998849"/>
              <a:gd name="connsiteY8" fmla="*/ 746974 h 1257572"/>
              <a:gd name="connsiteX9" fmla="*/ 1777284 w 1998849"/>
              <a:gd name="connsiteY9" fmla="*/ 746974 h 1257572"/>
              <a:gd name="connsiteX10" fmla="*/ 1604707 w 1998849"/>
              <a:gd name="connsiteY10" fmla="*/ 654246 h 1257572"/>
              <a:gd name="connsiteX11" fmla="*/ 1367736 w 1998849"/>
              <a:gd name="connsiteY11" fmla="*/ 597579 h 1257572"/>
              <a:gd name="connsiteX12" fmla="*/ 963339 w 1998849"/>
              <a:gd name="connsiteY12" fmla="*/ 607882 h 1257572"/>
              <a:gd name="connsiteX13" fmla="*/ 687732 w 1998849"/>
              <a:gd name="connsiteY13" fmla="*/ 664549 h 1257572"/>
              <a:gd name="connsiteX14" fmla="*/ 515155 w 1998849"/>
              <a:gd name="connsiteY14" fmla="*/ 664549 h 1257572"/>
              <a:gd name="connsiteX15" fmla="*/ 370911 w 1998849"/>
              <a:gd name="connsiteY15" fmla="*/ 682580 h 1257572"/>
              <a:gd name="connsiteX16" fmla="*/ 321972 w 1998849"/>
              <a:gd name="connsiteY16" fmla="*/ 777884 h 1257572"/>
              <a:gd name="connsiteX17" fmla="*/ 296214 w 1998849"/>
              <a:gd name="connsiteY17" fmla="*/ 1038037 h 1257572"/>
              <a:gd name="connsiteX18" fmla="*/ 242123 w 1998849"/>
              <a:gd name="connsiteY18" fmla="*/ 1195159 h 1257572"/>
              <a:gd name="connsiteX19" fmla="*/ 200910 w 1998849"/>
              <a:gd name="connsiteY19" fmla="*/ 1251826 h 1257572"/>
              <a:gd name="connsiteX20" fmla="*/ 128788 w 1998849"/>
              <a:gd name="connsiteY20" fmla="*/ 1249250 h 1257572"/>
              <a:gd name="connsiteX21" fmla="*/ 0 w 1998849"/>
              <a:gd name="connsiteY21" fmla="*/ 1195159 h 1257572"/>
              <a:gd name="connsiteX22" fmla="*/ 7727 w 1998849"/>
              <a:gd name="connsiteY22" fmla="*/ 0 h 1257572"/>
              <a:gd name="connsiteX23" fmla="*/ 914400 w 1998849"/>
              <a:gd name="connsiteY23" fmla="*/ 2575 h 125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98849" h="1257572">
                <a:moveTo>
                  <a:pt x="914400" y="2575"/>
                </a:moveTo>
                <a:lnTo>
                  <a:pt x="986522" y="133940"/>
                </a:lnTo>
                <a:cubicBezTo>
                  <a:pt x="1023871" y="170001"/>
                  <a:pt x="1052633" y="205632"/>
                  <a:pt x="1138492" y="218940"/>
                </a:cubicBezTo>
                <a:cubicBezTo>
                  <a:pt x="1224351" y="232248"/>
                  <a:pt x="1414529" y="203486"/>
                  <a:pt x="1501676" y="213789"/>
                </a:cubicBezTo>
                <a:cubicBezTo>
                  <a:pt x="1588823" y="224092"/>
                  <a:pt x="1605136" y="237830"/>
                  <a:pt x="1661374" y="280759"/>
                </a:cubicBezTo>
                <a:cubicBezTo>
                  <a:pt x="1717612" y="323688"/>
                  <a:pt x="1791451" y="421997"/>
                  <a:pt x="1839103" y="471366"/>
                </a:cubicBezTo>
                <a:cubicBezTo>
                  <a:pt x="1886755" y="520735"/>
                  <a:pt x="1920669" y="543917"/>
                  <a:pt x="1947285" y="576973"/>
                </a:cubicBezTo>
                <a:cubicBezTo>
                  <a:pt x="1973901" y="610029"/>
                  <a:pt x="1997942" y="641368"/>
                  <a:pt x="1998801" y="669701"/>
                </a:cubicBezTo>
                <a:cubicBezTo>
                  <a:pt x="1999660" y="698034"/>
                  <a:pt x="1989357" y="734095"/>
                  <a:pt x="1952437" y="746974"/>
                </a:cubicBezTo>
                <a:cubicBezTo>
                  <a:pt x="1915517" y="759853"/>
                  <a:pt x="1835239" y="762429"/>
                  <a:pt x="1777284" y="746974"/>
                </a:cubicBezTo>
                <a:cubicBezTo>
                  <a:pt x="1719329" y="731519"/>
                  <a:pt x="1672965" y="679145"/>
                  <a:pt x="1604707" y="654246"/>
                </a:cubicBezTo>
                <a:cubicBezTo>
                  <a:pt x="1536449" y="629347"/>
                  <a:pt x="1474631" y="605306"/>
                  <a:pt x="1367736" y="597579"/>
                </a:cubicBezTo>
                <a:cubicBezTo>
                  <a:pt x="1260841" y="589852"/>
                  <a:pt x="1076673" y="596720"/>
                  <a:pt x="963339" y="607882"/>
                </a:cubicBezTo>
                <a:cubicBezTo>
                  <a:pt x="850005" y="619044"/>
                  <a:pt x="762429" y="655105"/>
                  <a:pt x="687732" y="664549"/>
                </a:cubicBezTo>
                <a:cubicBezTo>
                  <a:pt x="613035" y="673994"/>
                  <a:pt x="567958" y="661544"/>
                  <a:pt x="515155" y="664549"/>
                </a:cubicBezTo>
                <a:cubicBezTo>
                  <a:pt x="462352" y="667554"/>
                  <a:pt x="403108" y="663691"/>
                  <a:pt x="370911" y="682580"/>
                </a:cubicBezTo>
                <a:cubicBezTo>
                  <a:pt x="338714" y="701469"/>
                  <a:pt x="334421" y="718641"/>
                  <a:pt x="321972" y="777884"/>
                </a:cubicBezTo>
                <a:cubicBezTo>
                  <a:pt x="309523" y="837127"/>
                  <a:pt x="309522" y="968491"/>
                  <a:pt x="296214" y="1038037"/>
                </a:cubicBezTo>
                <a:cubicBezTo>
                  <a:pt x="282906" y="1107583"/>
                  <a:pt x="258007" y="1159527"/>
                  <a:pt x="242123" y="1195159"/>
                </a:cubicBezTo>
                <a:cubicBezTo>
                  <a:pt x="226239" y="1230791"/>
                  <a:pt x="219799" y="1242811"/>
                  <a:pt x="200910" y="1251826"/>
                </a:cubicBezTo>
                <a:cubicBezTo>
                  <a:pt x="182021" y="1260841"/>
                  <a:pt x="162273" y="1258695"/>
                  <a:pt x="128788" y="1249250"/>
                </a:cubicBezTo>
                <a:lnTo>
                  <a:pt x="0" y="1195159"/>
                </a:lnTo>
                <a:cubicBezTo>
                  <a:pt x="2576" y="796773"/>
                  <a:pt x="5151" y="398386"/>
                  <a:pt x="7727" y="0"/>
                </a:cubicBezTo>
                <a:lnTo>
                  <a:pt x="914400" y="257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2133409" y="235334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682837" y="1923943"/>
            <a:ext cx="1760046" cy="523220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Leningrad</a:t>
            </a:r>
            <a:endParaRPr lang="en-US" sz="2800" b="1" dirty="0"/>
          </a:p>
        </p:txBody>
      </p:sp>
      <p:sp>
        <p:nvSpPr>
          <p:cNvPr id="57" name="Freeform 56"/>
          <p:cNvSpPr/>
          <p:nvPr/>
        </p:nvSpPr>
        <p:spPr>
          <a:xfrm>
            <a:off x="2605611" y="1856798"/>
            <a:ext cx="1318796" cy="563024"/>
          </a:xfrm>
          <a:custGeom>
            <a:avLst/>
            <a:gdLst>
              <a:gd name="connsiteX0" fmla="*/ 83708 w 1490546"/>
              <a:gd name="connsiteY0" fmla="*/ 13399 h 563024"/>
              <a:gd name="connsiteX1" fmla="*/ 142951 w 1490546"/>
              <a:gd name="connsiteY1" fmla="*/ 232340 h 563024"/>
              <a:gd name="connsiteX2" fmla="*/ 207345 w 1490546"/>
              <a:gd name="connsiteY2" fmla="*/ 489917 h 563024"/>
              <a:gd name="connsiteX3" fmla="*/ 269163 w 1490546"/>
              <a:gd name="connsiteY3" fmla="*/ 559463 h 563024"/>
              <a:gd name="connsiteX4" fmla="*/ 333558 w 1490546"/>
              <a:gd name="connsiteY4" fmla="*/ 541433 h 563024"/>
              <a:gd name="connsiteX5" fmla="*/ 459771 w 1490546"/>
              <a:gd name="connsiteY5" fmla="*/ 443553 h 563024"/>
              <a:gd name="connsiteX6" fmla="*/ 498407 w 1490546"/>
              <a:gd name="connsiteY6" fmla="*/ 384310 h 563024"/>
              <a:gd name="connsiteX7" fmla="*/ 531892 w 1490546"/>
              <a:gd name="connsiteY7" fmla="*/ 278704 h 563024"/>
              <a:gd name="connsiteX8" fmla="*/ 591135 w 1490546"/>
              <a:gd name="connsiteY8" fmla="*/ 234915 h 563024"/>
              <a:gd name="connsiteX9" fmla="*/ 740530 w 1490546"/>
              <a:gd name="connsiteY9" fmla="*/ 211734 h 563024"/>
              <a:gd name="connsiteX10" fmla="*/ 864167 w 1490546"/>
              <a:gd name="connsiteY10" fmla="*/ 219461 h 563024"/>
              <a:gd name="connsiteX11" fmla="*/ 915683 w 1490546"/>
              <a:gd name="connsiteY11" fmla="*/ 265825 h 563024"/>
              <a:gd name="connsiteX12" fmla="*/ 949168 w 1490546"/>
              <a:gd name="connsiteY12" fmla="*/ 366280 h 563024"/>
              <a:gd name="connsiteX13" fmla="*/ 998108 w 1490546"/>
              <a:gd name="connsiteY13" fmla="*/ 374007 h 563024"/>
              <a:gd name="connsiteX14" fmla="*/ 1121745 w 1490546"/>
              <a:gd name="connsiteY14" fmla="*/ 301886 h 563024"/>
              <a:gd name="connsiteX15" fmla="*/ 1245382 w 1490546"/>
              <a:gd name="connsiteY15" fmla="*/ 232340 h 563024"/>
              <a:gd name="connsiteX16" fmla="*/ 1325231 w 1490546"/>
              <a:gd name="connsiteY16" fmla="*/ 167945 h 563024"/>
              <a:gd name="connsiteX17" fmla="*/ 1369019 w 1490546"/>
              <a:gd name="connsiteY17" fmla="*/ 95824 h 563024"/>
              <a:gd name="connsiteX18" fmla="*/ 1402504 w 1490546"/>
              <a:gd name="connsiteY18" fmla="*/ 31429 h 563024"/>
              <a:gd name="connsiteX19" fmla="*/ 83708 w 1490546"/>
              <a:gd name="connsiteY19" fmla="*/ 13399 h 563024"/>
              <a:gd name="connsiteX0" fmla="*/ 0 w 1406838"/>
              <a:gd name="connsiteY0" fmla="*/ 13399 h 563024"/>
              <a:gd name="connsiteX1" fmla="*/ 59243 w 1406838"/>
              <a:gd name="connsiteY1" fmla="*/ 232340 h 563024"/>
              <a:gd name="connsiteX2" fmla="*/ 123637 w 1406838"/>
              <a:gd name="connsiteY2" fmla="*/ 489917 h 563024"/>
              <a:gd name="connsiteX3" fmla="*/ 185455 w 1406838"/>
              <a:gd name="connsiteY3" fmla="*/ 559463 h 563024"/>
              <a:gd name="connsiteX4" fmla="*/ 249850 w 1406838"/>
              <a:gd name="connsiteY4" fmla="*/ 541433 h 563024"/>
              <a:gd name="connsiteX5" fmla="*/ 376063 w 1406838"/>
              <a:gd name="connsiteY5" fmla="*/ 443553 h 563024"/>
              <a:gd name="connsiteX6" fmla="*/ 414699 w 1406838"/>
              <a:gd name="connsiteY6" fmla="*/ 384310 h 563024"/>
              <a:gd name="connsiteX7" fmla="*/ 448184 w 1406838"/>
              <a:gd name="connsiteY7" fmla="*/ 278704 h 563024"/>
              <a:gd name="connsiteX8" fmla="*/ 507427 w 1406838"/>
              <a:gd name="connsiteY8" fmla="*/ 234915 h 563024"/>
              <a:gd name="connsiteX9" fmla="*/ 656822 w 1406838"/>
              <a:gd name="connsiteY9" fmla="*/ 211734 h 563024"/>
              <a:gd name="connsiteX10" fmla="*/ 780459 w 1406838"/>
              <a:gd name="connsiteY10" fmla="*/ 219461 h 563024"/>
              <a:gd name="connsiteX11" fmla="*/ 831975 w 1406838"/>
              <a:gd name="connsiteY11" fmla="*/ 265825 h 563024"/>
              <a:gd name="connsiteX12" fmla="*/ 865460 w 1406838"/>
              <a:gd name="connsiteY12" fmla="*/ 366280 h 563024"/>
              <a:gd name="connsiteX13" fmla="*/ 914400 w 1406838"/>
              <a:gd name="connsiteY13" fmla="*/ 374007 h 563024"/>
              <a:gd name="connsiteX14" fmla="*/ 1038037 w 1406838"/>
              <a:gd name="connsiteY14" fmla="*/ 301886 h 563024"/>
              <a:gd name="connsiteX15" fmla="*/ 1161674 w 1406838"/>
              <a:gd name="connsiteY15" fmla="*/ 232340 h 563024"/>
              <a:gd name="connsiteX16" fmla="*/ 1241523 w 1406838"/>
              <a:gd name="connsiteY16" fmla="*/ 167945 h 563024"/>
              <a:gd name="connsiteX17" fmla="*/ 1285311 w 1406838"/>
              <a:gd name="connsiteY17" fmla="*/ 95824 h 563024"/>
              <a:gd name="connsiteX18" fmla="*/ 1318796 w 1406838"/>
              <a:gd name="connsiteY18" fmla="*/ 31429 h 563024"/>
              <a:gd name="connsiteX19" fmla="*/ 0 w 1406838"/>
              <a:gd name="connsiteY19" fmla="*/ 13399 h 563024"/>
              <a:gd name="connsiteX0" fmla="*/ 0 w 1318796"/>
              <a:gd name="connsiteY0" fmla="*/ 13399 h 563024"/>
              <a:gd name="connsiteX1" fmla="*/ 59243 w 1318796"/>
              <a:gd name="connsiteY1" fmla="*/ 232340 h 563024"/>
              <a:gd name="connsiteX2" fmla="*/ 123637 w 1318796"/>
              <a:gd name="connsiteY2" fmla="*/ 489917 h 563024"/>
              <a:gd name="connsiteX3" fmla="*/ 185455 w 1318796"/>
              <a:gd name="connsiteY3" fmla="*/ 559463 h 563024"/>
              <a:gd name="connsiteX4" fmla="*/ 249850 w 1318796"/>
              <a:gd name="connsiteY4" fmla="*/ 541433 h 563024"/>
              <a:gd name="connsiteX5" fmla="*/ 376063 w 1318796"/>
              <a:gd name="connsiteY5" fmla="*/ 443553 h 563024"/>
              <a:gd name="connsiteX6" fmla="*/ 414699 w 1318796"/>
              <a:gd name="connsiteY6" fmla="*/ 384310 h 563024"/>
              <a:gd name="connsiteX7" fmla="*/ 448184 w 1318796"/>
              <a:gd name="connsiteY7" fmla="*/ 278704 h 563024"/>
              <a:gd name="connsiteX8" fmla="*/ 507427 w 1318796"/>
              <a:gd name="connsiteY8" fmla="*/ 234915 h 563024"/>
              <a:gd name="connsiteX9" fmla="*/ 656822 w 1318796"/>
              <a:gd name="connsiteY9" fmla="*/ 211734 h 563024"/>
              <a:gd name="connsiteX10" fmla="*/ 780459 w 1318796"/>
              <a:gd name="connsiteY10" fmla="*/ 219461 h 563024"/>
              <a:gd name="connsiteX11" fmla="*/ 831975 w 1318796"/>
              <a:gd name="connsiteY11" fmla="*/ 265825 h 563024"/>
              <a:gd name="connsiteX12" fmla="*/ 865460 w 1318796"/>
              <a:gd name="connsiteY12" fmla="*/ 366280 h 563024"/>
              <a:gd name="connsiteX13" fmla="*/ 914400 w 1318796"/>
              <a:gd name="connsiteY13" fmla="*/ 374007 h 563024"/>
              <a:gd name="connsiteX14" fmla="*/ 1038037 w 1318796"/>
              <a:gd name="connsiteY14" fmla="*/ 301886 h 563024"/>
              <a:gd name="connsiteX15" fmla="*/ 1161674 w 1318796"/>
              <a:gd name="connsiteY15" fmla="*/ 232340 h 563024"/>
              <a:gd name="connsiteX16" fmla="*/ 1241523 w 1318796"/>
              <a:gd name="connsiteY16" fmla="*/ 167945 h 563024"/>
              <a:gd name="connsiteX17" fmla="*/ 1285311 w 1318796"/>
              <a:gd name="connsiteY17" fmla="*/ 95824 h 563024"/>
              <a:gd name="connsiteX18" fmla="*/ 1318796 w 1318796"/>
              <a:gd name="connsiteY18" fmla="*/ 31429 h 563024"/>
              <a:gd name="connsiteX19" fmla="*/ 0 w 1318796"/>
              <a:gd name="connsiteY19" fmla="*/ 13399 h 56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18796" h="563024">
                <a:moveTo>
                  <a:pt x="0" y="13399"/>
                </a:moveTo>
                <a:lnTo>
                  <a:pt x="59243" y="232340"/>
                </a:lnTo>
                <a:cubicBezTo>
                  <a:pt x="79849" y="311760"/>
                  <a:pt x="102602" y="435397"/>
                  <a:pt x="123637" y="489917"/>
                </a:cubicBezTo>
                <a:cubicBezTo>
                  <a:pt x="144672" y="544438"/>
                  <a:pt x="164420" y="550877"/>
                  <a:pt x="185455" y="559463"/>
                </a:cubicBezTo>
                <a:cubicBezTo>
                  <a:pt x="206490" y="568049"/>
                  <a:pt x="218082" y="560751"/>
                  <a:pt x="249850" y="541433"/>
                </a:cubicBezTo>
                <a:cubicBezTo>
                  <a:pt x="281618" y="522115"/>
                  <a:pt x="348588" y="469740"/>
                  <a:pt x="376063" y="443553"/>
                </a:cubicBezTo>
                <a:cubicBezTo>
                  <a:pt x="403538" y="417366"/>
                  <a:pt x="402679" y="411785"/>
                  <a:pt x="414699" y="384310"/>
                </a:cubicBezTo>
                <a:cubicBezTo>
                  <a:pt x="426719" y="356835"/>
                  <a:pt x="432729" y="303603"/>
                  <a:pt x="448184" y="278704"/>
                </a:cubicBezTo>
                <a:cubicBezTo>
                  <a:pt x="463639" y="253805"/>
                  <a:pt x="472654" y="246077"/>
                  <a:pt x="507427" y="234915"/>
                </a:cubicBezTo>
                <a:cubicBezTo>
                  <a:pt x="542200" y="223753"/>
                  <a:pt x="611317" y="214310"/>
                  <a:pt x="656822" y="211734"/>
                </a:cubicBezTo>
                <a:cubicBezTo>
                  <a:pt x="702327" y="209158"/>
                  <a:pt x="751267" y="210446"/>
                  <a:pt x="780459" y="219461"/>
                </a:cubicBezTo>
                <a:cubicBezTo>
                  <a:pt x="809651" y="228476"/>
                  <a:pt x="817808" y="241355"/>
                  <a:pt x="831975" y="265825"/>
                </a:cubicBezTo>
                <a:cubicBezTo>
                  <a:pt x="846142" y="290295"/>
                  <a:pt x="851723" y="348250"/>
                  <a:pt x="865460" y="366280"/>
                </a:cubicBezTo>
                <a:cubicBezTo>
                  <a:pt x="879198" y="384310"/>
                  <a:pt x="885637" y="384739"/>
                  <a:pt x="914400" y="374007"/>
                </a:cubicBezTo>
                <a:cubicBezTo>
                  <a:pt x="943163" y="363275"/>
                  <a:pt x="996825" y="325497"/>
                  <a:pt x="1038037" y="301886"/>
                </a:cubicBezTo>
                <a:cubicBezTo>
                  <a:pt x="1079249" y="278275"/>
                  <a:pt x="1127760" y="254664"/>
                  <a:pt x="1161674" y="232340"/>
                </a:cubicBezTo>
                <a:cubicBezTo>
                  <a:pt x="1195588" y="210017"/>
                  <a:pt x="1220917" y="190698"/>
                  <a:pt x="1241523" y="167945"/>
                </a:cubicBezTo>
                <a:cubicBezTo>
                  <a:pt x="1262129" y="145192"/>
                  <a:pt x="1272432" y="118577"/>
                  <a:pt x="1285311" y="95824"/>
                </a:cubicBezTo>
                <a:lnTo>
                  <a:pt x="1318796" y="31429"/>
                </a:lnTo>
                <a:cubicBezTo>
                  <a:pt x="1108441" y="18121"/>
                  <a:pt x="209925" y="-20086"/>
                  <a:pt x="0" y="1339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/>
          <p:nvPr/>
        </p:nvSpPr>
        <p:spPr>
          <a:xfrm>
            <a:off x="207680" y="3800166"/>
            <a:ext cx="446203" cy="1645651"/>
          </a:xfrm>
          <a:custGeom>
            <a:avLst/>
            <a:gdLst>
              <a:gd name="connsiteX0" fmla="*/ 4481 w 446203"/>
              <a:gd name="connsiteY0" fmla="*/ 16985 h 1645651"/>
              <a:gd name="connsiteX1" fmla="*/ 119114 w 446203"/>
              <a:gd name="connsiteY1" fmla="*/ 72969 h 1645651"/>
              <a:gd name="connsiteX2" fmla="*/ 185761 w 446203"/>
              <a:gd name="connsiteY2" fmla="*/ 158277 h 1645651"/>
              <a:gd name="connsiteX3" fmla="*/ 201756 w 446203"/>
              <a:gd name="connsiteY3" fmla="*/ 238254 h 1645651"/>
              <a:gd name="connsiteX4" fmla="*/ 177763 w 446203"/>
              <a:gd name="connsiteY4" fmla="*/ 371548 h 1645651"/>
              <a:gd name="connsiteX5" fmla="*/ 185761 w 446203"/>
              <a:gd name="connsiteY5" fmla="*/ 544831 h 1645651"/>
              <a:gd name="connsiteX6" fmla="*/ 212420 w 446203"/>
              <a:gd name="connsiteY6" fmla="*/ 710116 h 1645651"/>
              <a:gd name="connsiteX7" fmla="*/ 164434 w 446203"/>
              <a:gd name="connsiteY7" fmla="*/ 832747 h 1645651"/>
              <a:gd name="connsiteX8" fmla="*/ 79125 w 446203"/>
              <a:gd name="connsiteY8" fmla="*/ 872735 h 1645651"/>
              <a:gd name="connsiteX9" fmla="*/ 44469 w 446203"/>
              <a:gd name="connsiteY9" fmla="*/ 1003364 h 1645651"/>
              <a:gd name="connsiteX10" fmla="*/ 41803 w 446203"/>
              <a:gd name="connsiteY10" fmla="*/ 1083341 h 1645651"/>
              <a:gd name="connsiteX11" fmla="*/ 100453 w 446203"/>
              <a:gd name="connsiteY11" fmla="*/ 1102002 h 1645651"/>
              <a:gd name="connsiteX12" fmla="*/ 196425 w 446203"/>
              <a:gd name="connsiteY12" fmla="*/ 1152654 h 1645651"/>
              <a:gd name="connsiteX13" fmla="*/ 324387 w 446203"/>
              <a:gd name="connsiteY13" fmla="*/ 1285948 h 1645651"/>
              <a:gd name="connsiteX14" fmla="*/ 407030 w 446203"/>
              <a:gd name="connsiteY14" fmla="*/ 1437904 h 1645651"/>
              <a:gd name="connsiteX15" fmla="*/ 444352 w 446203"/>
              <a:gd name="connsiteY15" fmla="*/ 1592525 h 1645651"/>
              <a:gd name="connsiteX16" fmla="*/ 433689 w 446203"/>
              <a:gd name="connsiteY16" fmla="*/ 1635180 h 1645651"/>
              <a:gd name="connsiteX17" fmla="*/ 375039 w 446203"/>
              <a:gd name="connsiteY17" fmla="*/ 1640511 h 1645651"/>
              <a:gd name="connsiteX18" fmla="*/ 228415 w 446203"/>
              <a:gd name="connsiteY18" fmla="*/ 1571198 h 1645651"/>
              <a:gd name="connsiteX19" fmla="*/ 113782 w 446203"/>
              <a:gd name="connsiteY19" fmla="*/ 1496553 h 1645651"/>
              <a:gd name="connsiteX20" fmla="*/ 47135 w 446203"/>
              <a:gd name="connsiteY20" fmla="*/ 1435238 h 1645651"/>
              <a:gd name="connsiteX21" fmla="*/ 9812 w 446203"/>
              <a:gd name="connsiteY21" fmla="*/ 1357927 h 1645651"/>
              <a:gd name="connsiteX22" fmla="*/ 4481 w 446203"/>
              <a:gd name="connsiteY22" fmla="*/ 947380 h 1645651"/>
              <a:gd name="connsiteX23" fmla="*/ 20476 w 446203"/>
              <a:gd name="connsiteY23" fmla="*/ 390209 h 1645651"/>
              <a:gd name="connsiteX24" fmla="*/ 4481 w 446203"/>
              <a:gd name="connsiteY24" fmla="*/ 16985 h 164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6203" h="1645651">
                <a:moveTo>
                  <a:pt x="4481" y="16985"/>
                </a:moveTo>
                <a:cubicBezTo>
                  <a:pt x="20921" y="-35888"/>
                  <a:pt x="88901" y="49420"/>
                  <a:pt x="119114" y="72969"/>
                </a:cubicBezTo>
                <a:cubicBezTo>
                  <a:pt x="149327" y="96518"/>
                  <a:pt x="171987" y="130730"/>
                  <a:pt x="185761" y="158277"/>
                </a:cubicBezTo>
                <a:cubicBezTo>
                  <a:pt x="199535" y="185825"/>
                  <a:pt x="203089" y="202709"/>
                  <a:pt x="201756" y="238254"/>
                </a:cubicBezTo>
                <a:cubicBezTo>
                  <a:pt x="200423" y="273799"/>
                  <a:pt x="180429" y="320452"/>
                  <a:pt x="177763" y="371548"/>
                </a:cubicBezTo>
                <a:cubicBezTo>
                  <a:pt x="175097" y="422644"/>
                  <a:pt x="179985" y="488403"/>
                  <a:pt x="185761" y="544831"/>
                </a:cubicBezTo>
                <a:cubicBezTo>
                  <a:pt x="191537" y="601259"/>
                  <a:pt x="215974" y="662130"/>
                  <a:pt x="212420" y="710116"/>
                </a:cubicBezTo>
                <a:cubicBezTo>
                  <a:pt x="208866" y="758102"/>
                  <a:pt x="186650" y="805644"/>
                  <a:pt x="164434" y="832747"/>
                </a:cubicBezTo>
                <a:cubicBezTo>
                  <a:pt x="142218" y="859850"/>
                  <a:pt x="99119" y="844299"/>
                  <a:pt x="79125" y="872735"/>
                </a:cubicBezTo>
                <a:cubicBezTo>
                  <a:pt x="59131" y="901171"/>
                  <a:pt x="50689" y="968263"/>
                  <a:pt x="44469" y="1003364"/>
                </a:cubicBezTo>
                <a:cubicBezTo>
                  <a:pt x="38249" y="1038465"/>
                  <a:pt x="32472" y="1066901"/>
                  <a:pt x="41803" y="1083341"/>
                </a:cubicBezTo>
                <a:cubicBezTo>
                  <a:pt x="51134" y="1099781"/>
                  <a:pt x="74683" y="1090450"/>
                  <a:pt x="100453" y="1102002"/>
                </a:cubicBezTo>
                <a:cubicBezTo>
                  <a:pt x="126223" y="1113554"/>
                  <a:pt x="159103" y="1121996"/>
                  <a:pt x="196425" y="1152654"/>
                </a:cubicBezTo>
                <a:cubicBezTo>
                  <a:pt x="233747" y="1183312"/>
                  <a:pt x="289286" y="1238406"/>
                  <a:pt x="324387" y="1285948"/>
                </a:cubicBezTo>
                <a:cubicBezTo>
                  <a:pt x="359488" y="1333490"/>
                  <a:pt x="387036" y="1386808"/>
                  <a:pt x="407030" y="1437904"/>
                </a:cubicBezTo>
                <a:cubicBezTo>
                  <a:pt x="427024" y="1489000"/>
                  <a:pt x="439909" y="1559646"/>
                  <a:pt x="444352" y="1592525"/>
                </a:cubicBezTo>
                <a:cubicBezTo>
                  <a:pt x="448795" y="1625404"/>
                  <a:pt x="445241" y="1627182"/>
                  <a:pt x="433689" y="1635180"/>
                </a:cubicBezTo>
                <a:cubicBezTo>
                  <a:pt x="422137" y="1643178"/>
                  <a:pt x="409251" y="1651175"/>
                  <a:pt x="375039" y="1640511"/>
                </a:cubicBezTo>
                <a:cubicBezTo>
                  <a:pt x="340827" y="1629847"/>
                  <a:pt x="271958" y="1595191"/>
                  <a:pt x="228415" y="1571198"/>
                </a:cubicBezTo>
                <a:cubicBezTo>
                  <a:pt x="184872" y="1547205"/>
                  <a:pt x="143995" y="1519213"/>
                  <a:pt x="113782" y="1496553"/>
                </a:cubicBezTo>
                <a:cubicBezTo>
                  <a:pt x="83569" y="1473893"/>
                  <a:pt x="64463" y="1458342"/>
                  <a:pt x="47135" y="1435238"/>
                </a:cubicBezTo>
                <a:cubicBezTo>
                  <a:pt x="29807" y="1412134"/>
                  <a:pt x="16921" y="1439237"/>
                  <a:pt x="9812" y="1357927"/>
                </a:cubicBezTo>
                <a:cubicBezTo>
                  <a:pt x="2703" y="1276617"/>
                  <a:pt x="2704" y="1108666"/>
                  <a:pt x="4481" y="947380"/>
                </a:cubicBezTo>
                <a:cubicBezTo>
                  <a:pt x="6258" y="786094"/>
                  <a:pt x="18699" y="541276"/>
                  <a:pt x="20476" y="390209"/>
                </a:cubicBezTo>
                <a:cubicBezTo>
                  <a:pt x="22253" y="239142"/>
                  <a:pt x="-11959" y="69858"/>
                  <a:pt x="4481" y="1698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76497" y="20175626"/>
            <a:ext cx="11337078" cy="5379213"/>
          </a:xfrm>
          <a:custGeom>
            <a:avLst/>
            <a:gdLst>
              <a:gd name="connsiteX0" fmla="*/ 0 w 11337078"/>
              <a:gd name="connsiteY0" fmla="*/ 5361771 h 5379213"/>
              <a:gd name="connsiteX1" fmla="*/ 26126 w 11337078"/>
              <a:gd name="connsiteY1" fmla="*/ 5144056 h 5379213"/>
              <a:gd name="connsiteX2" fmla="*/ 69668 w 11337078"/>
              <a:gd name="connsiteY2" fmla="*/ 4752171 h 5379213"/>
              <a:gd name="connsiteX3" fmla="*/ 87086 w 11337078"/>
              <a:gd name="connsiteY3" fmla="*/ 4525748 h 5379213"/>
              <a:gd name="connsiteX4" fmla="*/ 148046 w 11337078"/>
              <a:gd name="connsiteY4" fmla="*/ 4403828 h 5379213"/>
              <a:gd name="connsiteX5" fmla="*/ 322217 w 11337078"/>
              <a:gd name="connsiteY5" fmla="*/ 4203531 h 5379213"/>
              <a:gd name="connsiteX6" fmla="*/ 426720 w 11337078"/>
              <a:gd name="connsiteY6" fmla="*/ 4133862 h 5379213"/>
              <a:gd name="connsiteX7" fmla="*/ 470263 w 11337078"/>
              <a:gd name="connsiteY7" fmla="*/ 4064194 h 5379213"/>
              <a:gd name="connsiteX8" fmla="*/ 409303 w 11337078"/>
              <a:gd name="connsiteY8" fmla="*/ 4029359 h 5379213"/>
              <a:gd name="connsiteX9" fmla="*/ 322217 w 11337078"/>
              <a:gd name="connsiteY9" fmla="*/ 4116445 h 5379213"/>
              <a:gd name="connsiteX10" fmla="*/ 217714 w 11337078"/>
              <a:gd name="connsiteY10" fmla="*/ 4177405 h 5379213"/>
              <a:gd name="connsiteX11" fmla="*/ 165463 w 11337078"/>
              <a:gd name="connsiteY11" fmla="*/ 4177405 h 5379213"/>
              <a:gd name="connsiteX12" fmla="*/ 235131 w 11337078"/>
              <a:gd name="connsiteY12" fmla="*/ 4081611 h 5379213"/>
              <a:gd name="connsiteX13" fmla="*/ 296091 w 11337078"/>
              <a:gd name="connsiteY13" fmla="*/ 3950982 h 5379213"/>
              <a:gd name="connsiteX14" fmla="*/ 348343 w 11337078"/>
              <a:gd name="connsiteY14" fmla="*/ 3741976 h 5379213"/>
              <a:gd name="connsiteX15" fmla="*/ 339634 w 11337078"/>
              <a:gd name="connsiteY15" fmla="*/ 3541679 h 5379213"/>
              <a:gd name="connsiteX16" fmla="*/ 383177 w 11337078"/>
              <a:gd name="connsiteY16" fmla="*/ 3472011 h 5379213"/>
              <a:gd name="connsiteX17" fmla="*/ 444137 w 11337078"/>
              <a:gd name="connsiteY17" fmla="*/ 3593931 h 5379213"/>
              <a:gd name="connsiteX18" fmla="*/ 435428 w 11337078"/>
              <a:gd name="connsiteY18" fmla="*/ 3768102 h 5379213"/>
              <a:gd name="connsiteX19" fmla="*/ 487680 w 11337078"/>
              <a:gd name="connsiteY19" fmla="*/ 3924856 h 5379213"/>
              <a:gd name="connsiteX20" fmla="*/ 496388 w 11337078"/>
              <a:gd name="connsiteY20" fmla="*/ 3968399 h 5379213"/>
              <a:gd name="connsiteX21" fmla="*/ 670560 w 11337078"/>
              <a:gd name="connsiteY21" fmla="*/ 3907439 h 5379213"/>
              <a:gd name="connsiteX22" fmla="*/ 949234 w 11337078"/>
              <a:gd name="connsiteY22" fmla="*/ 3802936 h 5379213"/>
              <a:gd name="connsiteX23" fmla="*/ 1123406 w 11337078"/>
              <a:gd name="connsiteY23" fmla="*/ 3672308 h 5379213"/>
              <a:gd name="connsiteX24" fmla="*/ 1184366 w 11337078"/>
              <a:gd name="connsiteY24" fmla="*/ 3541679 h 5379213"/>
              <a:gd name="connsiteX25" fmla="*/ 1123406 w 11337078"/>
              <a:gd name="connsiteY25" fmla="*/ 3297839 h 5379213"/>
              <a:gd name="connsiteX26" fmla="*/ 1184366 w 11337078"/>
              <a:gd name="connsiteY26" fmla="*/ 3167211 h 5379213"/>
              <a:gd name="connsiteX27" fmla="*/ 1149531 w 11337078"/>
              <a:gd name="connsiteY27" fmla="*/ 2949496 h 5379213"/>
              <a:gd name="connsiteX28" fmla="*/ 1254034 w 11337078"/>
              <a:gd name="connsiteY28" fmla="*/ 2766616 h 5379213"/>
              <a:gd name="connsiteX29" fmla="*/ 1454331 w 11337078"/>
              <a:gd name="connsiteY29" fmla="*/ 2514068 h 5379213"/>
              <a:gd name="connsiteX30" fmla="*/ 1776548 w 11337078"/>
              <a:gd name="connsiteY30" fmla="*/ 2244102 h 5379213"/>
              <a:gd name="connsiteX31" fmla="*/ 1907177 w 11337078"/>
              <a:gd name="connsiteY31" fmla="*/ 2087348 h 5379213"/>
              <a:gd name="connsiteX32" fmla="*/ 1889760 w 11337078"/>
              <a:gd name="connsiteY32" fmla="*/ 1921885 h 5379213"/>
              <a:gd name="connsiteX33" fmla="*/ 1837508 w 11337078"/>
              <a:gd name="connsiteY33" fmla="*/ 1852216 h 5379213"/>
              <a:gd name="connsiteX34" fmla="*/ 1759131 w 11337078"/>
              <a:gd name="connsiteY34" fmla="*/ 1747714 h 5379213"/>
              <a:gd name="connsiteX35" fmla="*/ 1724297 w 11337078"/>
              <a:gd name="connsiteY35" fmla="*/ 1660628 h 5379213"/>
              <a:gd name="connsiteX36" fmla="*/ 1811383 w 11337078"/>
              <a:gd name="connsiteY36" fmla="*/ 1730296 h 5379213"/>
              <a:gd name="connsiteX37" fmla="*/ 1924594 w 11337078"/>
              <a:gd name="connsiteY37" fmla="*/ 1843508 h 5379213"/>
              <a:gd name="connsiteX38" fmla="*/ 2011680 w 11337078"/>
              <a:gd name="connsiteY38" fmla="*/ 1895759 h 5379213"/>
              <a:gd name="connsiteX39" fmla="*/ 2098766 w 11337078"/>
              <a:gd name="connsiteY39" fmla="*/ 1730296 h 5379213"/>
              <a:gd name="connsiteX40" fmla="*/ 2168434 w 11337078"/>
              <a:gd name="connsiteY40" fmla="*/ 1529999 h 5379213"/>
              <a:gd name="connsiteX41" fmla="*/ 2333897 w 11337078"/>
              <a:gd name="connsiteY41" fmla="*/ 1338411 h 5379213"/>
              <a:gd name="connsiteX42" fmla="*/ 2542903 w 11337078"/>
              <a:gd name="connsiteY42" fmla="*/ 1260034 h 5379213"/>
              <a:gd name="connsiteX43" fmla="*/ 2830286 w 11337078"/>
              <a:gd name="connsiteY43" fmla="*/ 1207782 h 5379213"/>
              <a:gd name="connsiteX44" fmla="*/ 3161211 w 11337078"/>
              <a:gd name="connsiteY44" fmla="*/ 1216491 h 5379213"/>
              <a:gd name="connsiteX45" fmla="*/ 3448594 w 11337078"/>
              <a:gd name="connsiteY45" fmla="*/ 1251325 h 5379213"/>
              <a:gd name="connsiteX46" fmla="*/ 3735977 w 11337078"/>
              <a:gd name="connsiteY46" fmla="*/ 1294868 h 5379213"/>
              <a:gd name="connsiteX47" fmla="*/ 3805646 w 11337078"/>
              <a:gd name="connsiteY47" fmla="*/ 1373245 h 5379213"/>
              <a:gd name="connsiteX48" fmla="*/ 3796937 w 11337078"/>
              <a:gd name="connsiteY48" fmla="*/ 1451622 h 5379213"/>
              <a:gd name="connsiteX49" fmla="*/ 3605348 w 11337078"/>
              <a:gd name="connsiteY49" fmla="*/ 1521291 h 5379213"/>
              <a:gd name="connsiteX50" fmla="*/ 3474720 w 11337078"/>
              <a:gd name="connsiteY50" fmla="*/ 1529999 h 5379213"/>
              <a:gd name="connsiteX51" fmla="*/ 3361508 w 11337078"/>
              <a:gd name="connsiteY51" fmla="*/ 1451622 h 5379213"/>
              <a:gd name="connsiteX52" fmla="*/ 3265714 w 11337078"/>
              <a:gd name="connsiteY52" fmla="*/ 1364536 h 5379213"/>
              <a:gd name="connsiteX53" fmla="*/ 3213463 w 11337078"/>
              <a:gd name="connsiteY53" fmla="*/ 1338411 h 5379213"/>
              <a:gd name="connsiteX54" fmla="*/ 3074126 w 11337078"/>
              <a:gd name="connsiteY54" fmla="*/ 1338411 h 5379213"/>
              <a:gd name="connsiteX55" fmla="*/ 3021874 w 11337078"/>
              <a:gd name="connsiteY55" fmla="*/ 1408079 h 5379213"/>
              <a:gd name="connsiteX56" fmla="*/ 3143794 w 11337078"/>
              <a:gd name="connsiteY56" fmla="*/ 1477748 h 5379213"/>
              <a:gd name="connsiteX57" fmla="*/ 3352800 w 11337078"/>
              <a:gd name="connsiteY57" fmla="*/ 1556125 h 5379213"/>
              <a:gd name="connsiteX58" fmla="*/ 3396343 w 11337078"/>
              <a:gd name="connsiteY58" fmla="*/ 1590959 h 5379213"/>
              <a:gd name="connsiteX59" fmla="*/ 3431177 w 11337078"/>
              <a:gd name="connsiteY59" fmla="*/ 1617085 h 5379213"/>
              <a:gd name="connsiteX60" fmla="*/ 3309257 w 11337078"/>
              <a:gd name="connsiteY60" fmla="*/ 1686754 h 5379213"/>
              <a:gd name="connsiteX61" fmla="*/ 3204754 w 11337078"/>
              <a:gd name="connsiteY61" fmla="*/ 1678045 h 5379213"/>
              <a:gd name="connsiteX62" fmla="*/ 3143794 w 11337078"/>
              <a:gd name="connsiteY62" fmla="*/ 1730296 h 5379213"/>
              <a:gd name="connsiteX63" fmla="*/ 3248297 w 11337078"/>
              <a:gd name="connsiteY63" fmla="*/ 1756422 h 5379213"/>
              <a:gd name="connsiteX64" fmla="*/ 3413760 w 11337078"/>
              <a:gd name="connsiteY64" fmla="*/ 1765131 h 5379213"/>
              <a:gd name="connsiteX65" fmla="*/ 3579223 w 11337078"/>
              <a:gd name="connsiteY65" fmla="*/ 1843508 h 5379213"/>
              <a:gd name="connsiteX66" fmla="*/ 3727268 w 11337078"/>
              <a:gd name="connsiteY66" fmla="*/ 1956719 h 5379213"/>
              <a:gd name="connsiteX67" fmla="*/ 3901440 w 11337078"/>
              <a:gd name="connsiteY67" fmla="*/ 2043805 h 5379213"/>
              <a:gd name="connsiteX68" fmla="*/ 4206240 w 11337078"/>
              <a:gd name="connsiteY68" fmla="*/ 1991554 h 5379213"/>
              <a:gd name="connsiteX69" fmla="*/ 4511040 w 11337078"/>
              <a:gd name="connsiteY69" fmla="*/ 1956719 h 5379213"/>
              <a:gd name="connsiteX70" fmla="*/ 4763588 w 11337078"/>
              <a:gd name="connsiteY70" fmla="*/ 1956719 h 5379213"/>
              <a:gd name="connsiteX71" fmla="*/ 4911634 w 11337078"/>
              <a:gd name="connsiteY71" fmla="*/ 2052514 h 5379213"/>
              <a:gd name="connsiteX72" fmla="*/ 4963886 w 11337078"/>
              <a:gd name="connsiteY72" fmla="*/ 1956719 h 5379213"/>
              <a:gd name="connsiteX73" fmla="*/ 4972594 w 11337078"/>
              <a:gd name="connsiteY73" fmla="*/ 1878342 h 5379213"/>
              <a:gd name="connsiteX74" fmla="*/ 4998720 w 11337078"/>
              <a:gd name="connsiteY74" fmla="*/ 1826091 h 5379213"/>
              <a:gd name="connsiteX75" fmla="*/ 5085806 w 11337078"/>
              <a:gd name="connsiteY75" fmla="*/ 1791256 h 5379213"/>
              <a:gd name="connsiteX76" fmla="*/ 5242560 w 11337078"/>
              <a:gd name="connsiteY76" fmla="*/ 1808674 h 5379213"/>
              <a:gd name="connsiteX77" fmla="*/ 5442857 w 11337078"/>
              <a:gd name="connsiteY77" fmla="*/ 1852216 h 5379213"/>
              <a:gd name="connsiteX78" fmla="*/ 5547360 w 11337078"/>
              <a:gd name="connsiteY78" fmla="*/ 1860925 h 5379213"/>
              <a:gd name="connsiteX79" fmla="*/ 5521234 w 11337078"/>
              <a:gd name="connsiteY79" fmla="*/ 1765131 h 5379213"/>
              <a:gd name="connsiteX80" fmla="*/ 5590903 w 11337078"/>
              <a:gd name="connsiteY80" fmla="*/ 1730296 h 5379213"/>
              <a:gd name="connsiteX81" fmla="*/ 5686697 w 11337078"/>
              <a:gd name="connsiteY81" fmla="*/ 1817382 h 5379213"/>
              <a:gd name="connsiteX82" fmla="*/ 5773783 w 11337078"/>
              <a:gd name="connsiteY82" fmla="*/ 1843508 h 5379213"/>
              <a:gd name="connsiteX83" fmla="*/ 5878286 w 11337078"/>
              <a:gd name="connsiteY83" fmla="*/ 1834799 h 5379213"/>
              <a:gd name="connsiteX84" fmla="*/ 5852160 w 11337078"/>
              <a:gd name="connsiteY84" fmla="*/ 1948011 h 5379213"/>
              <a:gd name="connsiteX85" fmla="*/ 5817326 w 11337078"/>
              <a:gd name="connsiteY85" fmla="*/ 1991554 h 5379213"/>
              <a:gd name="connsiteX86" fmla="*/ 5826034 w 11337078"/>
              <a:gd name="connsiteY86" fmla="*/ 2061222 h 5379213"/>
              <a:gd name="connsiteX87" fmla="*/ 5913120 w 11337078"/>
              <a:gd name="connsiteY87" fmla="*/ 2087348 h 5379213"/>
              <a:gd name="connsiteX88" fmla="*/ 6000206 w 11337078"/>
              <a:gd name="connsiteY88" fmla="*/ 2017679 h 5379213"/>
              <a:gd name="connsiteX89" fmla="*/ 6026331 w 11337078"/>
              <a:gd name="connsiteY89" fmla="*/ 1913176 h 5379213"/>
              <a:gd name="connsiteX90" fmla="*/ 6061166 w 11337078"/>
              <a:gd name="connsiteY90" fmla="*/ 1799965 h 5379213"/>
              <a:gd name="connsiteX91" fmla="*/ 6156960 w 11337078"/>
              <a:gd name="connsiteY91" fmla="*/ 1730296 h 5379213"/>
              <a:gd name="connsiteX92" fmla="*/ 6313714 w 11337078"/>
              <a:gd name="connsiteY92" fmla="*/ 1695462 h 5379213"/>
              <a:gd name="connsiteX93" fmla="*/ 6453051 w 11337078"/>
              <a:gd name="connsiteY93" fmla="*/ 1573542 h 5379213"/>
              <a:gd name="connsiteX94" fmla="*/ 6548846 w 11337078"/>
              <a:gd name="connsiteY94" fmla="*/ 1425496 h 5379213"/>
              <a:gd name="connsiteX95" fmla="*/ 6618514 w 11337078"/>
              <a:gd name="connsiteY95" fmla="*/ 1355828 h 5379213"/>
              <a:gd name="connsiteX96" fmla="*/ 6679474 w 11337078"/>
              <a:gd name="connsiteY96" fmla="*/ 1408079 h 5379213"/>
              <a:gd name="connsiteX97" fmla="*/ 6609806 w 11337078"/>
              <a:gd name="connsiteY97" fmla="*/ 1599668 h 5379213"/>
              <a:gd name="connsiteX98" fmla="*/ 6505303 w 11337078"/>
              <a:gd name="connsiteY98" fmla="*/ 1739005 h 5379213"/>
              <a:gd name="connsiteX99" fmla="*/ 6435634 w 11337078"/>
              <a:gd name="connsiteY99" fmla="*/ 1817382 h 5379213"/>
              <a:gd name="connsiteX100" fmla="*/ 6574971 w 11337078"/>
              <a:gd name="connsiteY100" fmla="*/ 1826091 h 5379213"/>
              <a:gd name="connsiteX101" fmla="*/ 6749143 w 11337078"/>
              <a:gd name="connsiteY101" fmla="*/ 1669336 h 5379213"/>
              <a:gd name="connsiteX102" fmla="*/ 6932023 w 11337078"/>
              <a:gd name="connsiteY102" fmla="*/ 1381954 h 5379213"/>
              <a:gd name="connsiteX103" fmla="*/ 7071360 w 11337078"/>
              <a:gd name="connsiteY103" fmla="*/ 1120696 h 5379213"/>
              <a:gd name="connsiteX104" fmla="*/ 7228114 w 11337078"/>
              <a:gd name="connsiteY104" fmla="*/ 1033611 h 5379213"/>
              <a:gd name="connsiteX105" fmla="*/ 7410994 w 11337078"/>
              <a:gd name="connsiteY105" fmla="*/ 1016194 h 5379213"/>
              <a:gd name="connsiteX106" fmla="*/ 7515497 w 11337078"/>
              <a:gd name="connsiteY106" fmla="*/ 1059736 h 5379213"/>
              <a:gd name="connsiteX107" fmla="*/ 7759337 w 11337078"/>
              <a:gd name="connsiteY107" fmla="*/ 972651 h 5379213"/>
              <a:gd name="connsiteX108" fmla="*/ 7889966 w 11337078"/>
              <a:gd name="connsiteY108" fmla="*/ 850731 h 5379213"/>
              <a:gd name="connsiteX109" fmla="*/ 8029303 w 11337078"/>
              <a:gd name="connsiteY109" fmla="*/ 798479 h 5379213"/>
              <a:gd name="connsiteX110" fmla="*/ 8194766 w 11337078"/>
              <a:gd name="connsiteY110" fmla="*/ 781062 h 5379213"/>
              <a:gd name="connsiteX111" fmla="*/ 8264434 w 11337078"/>
              <a:gd name="connsiteY111" fmla="*/ 606891 h 5379213"/>
              <a:gd name="connsiteX112" fmla="*/ 8368937 w 11337078"/>
              <a:gd name="connsiteY112" fmla="*/ 615599 h 5379213"/>
              <a:gd name="connsiteX113" fmla="*/ 8499566 w 11337078"/>
              <a:gd name="connsiteY113" fmla="*/ 650434 h 5379213"/>
              <a:gd name="connsiteX114" fmla="*/ 8647611 w 11337078"/>
              <a:gd name="connsiteY114" fmla="*/ 432719 h 5379213"/>
              <a:gd name="connsiteX115" fmla="*/ 8778240 w 11337078"/>
              <a:gd name="connsiteY115" fmla="*/ 336925 h 5379213"/>
              <a:gd name="connsiteX116" fmla="*/ 8908868 w 11337078"/>
              <a:gd name="connsiteY116" fmla="*/ 380468 h 5379213"/>
              <a:gd name="connsiteX117" fmla="*/ 9056914 w 11337078"/>
              <a:gd name="connsiteY117" fmla="*/ 328216 h 5379213"/>
              <a:gd name="connsiteX118" fmla="*/ 9292046 w 11337078"/>
              <a:gd name="connsiteY118" fmla="*/ 293382 h 5379213"/>
              <a:gd name="connsiteX119" fmla="*/ 9631680 w 11337078"/>
              <a:gd name="connsiteY119" fmla="*/ 275965 h 5379213"/>
              <a:gd name="connsiteX120" fmla="*/ 9858103 w 11337078"/>
              <a:gd name="connsiteY120" fmla="*/ 154045 h 5379213"/>
              <a:gd name="connsiteX121" fmla="*/ 10032274 w 11337078"/>
              <a:gd name="connsiteY121" fmla="*/ 58251 h 5379213"/>
              <a:gd name="connsiteX122" fmla="*/ 10258697 w 11337078"/>
              <a:gd name="connsiteY122" fmla="*/ 5999 h 5379213"/>
              <a:gd name="connsiteX123" fmla="*/ 10467703 w 11337078"/>
              <a:gd name="connsiteY123" fmla="*/ 5999 h 5379213"/>
              <a:gd name="connsiteX124" fmla="*/ 10528663 w 11337078"/>
              <a:gd name="connsiteY124" fmla="*/ 49542 h 5379213"/>
              <a:gd name="connsiteX125" fmla="*/ 10424160 w 11337078"/>
              <a:gd name="connsiteY125" fmla="*/ 241131 h 5379213"/>
              <a:gd name="connsiteX126" fmla="*/ 10241280 w 11337078"/>
              <a:gd name="connsiteY126" fmla="*/ 389176 h 5379213"/>
              <a:gd name="connsiteX127" fmla="*/ 10014857 w 11337078"/>
              <a:gd name="connsiteY127" fmla="*/ 484971 h 5379213"/>
              <a:gd name="connsiteX128" fmla="*/ 9762308 w 11337078"/>
              <a:gd name="connsiteY128" fmla="*/ 589474 h 5379213"/>
              <a:gd name="connsiteX129" fmla="*/ 9596846 w 11337078"/>
              <a:gd name="connsiteY129" fmla="*/ 624308 h 5379213"/>
              <a:gd name="connsiteX130" fmla="*/ 9570720 w 11337078"/>
              <a:gd name="connsiteY130" fmla="*/ 737519 h 5379213"/>
              <a:gd name="connsiteX131" fmla="*/ 9622971 w 11337078"/>
              <a:gd name="connsiteY131" fmla="*/ 798479 h 5379213"/>
              <a:gd name="connsiteX132" fmla="*/ 9736183 w 11337078"/>
              <a:gd name="connsiteY132" fmla="*/ 859439 h 5379213"/>
              <a:gd name="connsiteX133" fmla="*/ 9710057 w 11337078"/>
              <a:gd name="connsiteY133" fmla="*/ 920399 h 5379213"/>
              <a:gd name="connsiteX134" fmla="*/ 9588137 w 11337078"/>
              <a:gd name="connsiteY134" fmla="*/ 902982 h 5379213"/>
              <a:gd name="connsiteX135" fmla="*/ 9483634 w 11337078"/>
              <a:gd name="connsiteY135" fmla="*/ 824605 h 5379213"/>
              <a:gd name="connsiteX136" fmla="*/ 9387840 w 11337078"/>
              <a:gd name="connsiteY136" fmla="*/ 789771 h 5379213"/>
              <a:gd name="connsiteX137" fmla="*/ 9274628 w 11337078"/>
              <a:gd name="connsiteY137" fmla="*/ 850731 h 5379213"/>
              <a:gd name="connsiteX138" fmla="*/ 9222377 w 11337078"/>
              <a:gd name="connsiteY138" fmla="*/ 981359 h 5379213"/>
              <a:gd name="connsiteX139" fmla="*/ 9144000 w 11337078"/>
              <a:gd name="connsiteY139" fmla="*/ 937816 h 5379213"/>
              <a:gd name="connsiteX140" fmla="*/ 8987246 w 11337078"/>
              <a:gd name="connsiteY140" fmla="*/ 876856 h 5379213"/>
              <a:gd name="connsiteX141" fmla="*/ 8865326 w 11337078"/>
              <a:gd name="connsiteY141" fmla="*/ 963942 h 5379213"/>
              <a:gd name="connsiteX142" fmla="*/ 8943703 w 11337078"/>
              <a:gd name="connsiteY142" fmla="*/ 1094571 h 5379213"/>
              <a:gd name="connsiteX143" fmla="*/ 9074331 w 11337078"/>
              <a:gd name="connsiteY143" fmla="*/ 1233908 h 5379213"/>
              <a:gd name="connsiteX144" fmla="*/ 9239794 w 11337078"/>
              <a:gd name="connsiteY144" fmla="*/ 1338411 h 5379213"/>
              <a:gd name="connsiteX145" fmla="*/ 9370423 w 11337078"/>
              <a:gd name="connsiteY145" fmla="*/ 1390662 h 5379213"/>
              <a:gd name="connsiteX146" fmla="*/ 9474926 w 11337078"/>
              <a:gd name="connsiteY146" fmla="*/ 1495165 h 5379213"/>
              <a:gd name="connsiteX147" fmla="*/ 9579428 w 11337078"/>
              <a:gd name="connsiteY147" fmla="*/ 1503874 h 5379213"/>
              <a:gd name="connsiteX148" fmla="*/ 9640388 w 11337078"/>
              <a:gd name="connsiteY148" fmla="*/ 1460331 h 5379213"/>
              <a:gd name="connsiteX149" fmla="*/ 9744891 w 11337078"/>
              <a:gd name="connsiteY149" fmla="*/ 1538708 h 5379213"/>
              <a:gd name="connsiteX150" fmla="*/ 9823268 w 11337078"/>
              <a:gd name="connsiteY150" fmla="*/ 1669336 h 5379213"/>
              <a:gd name="connsiteX151" fmla="*/ 9718766 w 11337078"/>
              <a:gd name="connsiteY151" fmla="*/ 1686754 h 5379213"/>
              <a:gd name="connsiteX152" fmla="*/ 9631680 w 11337078"/>
              <a:gd name="connsiteY152" fmla="*/ 1634502 h 5379213"/>
              <a:gd name="connsiteX153" fmla="*/ 9501051 w 11337078"/>
              <a:gd name="connsiteY153" fmla="*/ 1582251 h 5379213"/>
              <a:gd name="connsiteX154" fmla="*/ 9474926 w 11337078"/>
              <a:gd name="connsiteY154" fmla="*/ 1634502 h 5379213"/>
              <a:gd name="connsiteX155" fmla="*/ 9553303 w 11337078"/>
              <a:gd name="connsiteY155" fmla="*/ 1895759 h 5379213"/>
              <a:gd name="connsiteX156" fmla="*/ 9527177 w 11337078"/>
              <a:gd name="connsiteY156" fmla="*/ 2087348 h 5379213"/>
              <a:gd name="connsiteX157" fmla="*/ 9492343 w 11337078"/>
              <a:gd name="connsiteY157" fmla="*/ 2183142 h 5379213"/>
              <a:gd name="connsiteX158" fmla="*/ 9431383 w 11337078"/>
              <a:gd name="connsiteY158" fmla="*/ 2174434 h 5379213"/>
              <a:gd name="connsiteX159" fmla="*/ 9413966 w 11337078"/>
              <a:gd name="connsiteY159" fmla="*/ 2061222 h 5379213"/>
              <a:gd name="connsiteX160" fmla="*/ 9396548 w 11337078"/>
              <a:gd name="connsiteY160" fmla="*/ 1887051 h 5379213"/>
              <a:gd name="connsiteX161" fmla="*/ 9335588 w 11337078"/>
              <a:gd name="connsiteY161" fmla="*/ 1765131 h 5379213"/>
              <a:gd name="connsiteX162" fmla="*/ 9274628 w 11337078"/>
              <a:gd name="connsiteY162" fmla="*/ 1747714 h 5379213"/>
              <a:gd name="connsiteX163" fmla="*/ 9265920 w 11337078"/>
              <a:gd name="connsiteY163" fmla="*/ 1887051 h 5379213"/>
              <a:gd name="connsiteX164" fmla="*/ 9213668 w 11337078"/>
              <a:gd name="connsiteY164" fmla="*/ 2061222 h 5379213"/>
              <a:gd name="connsiteX165" fmla="*/ 9135291 w 11337078"/>
              <a:gd name="connsiteY165" fmla="*/ 2139599 h 5379213"/>
              <a:gd name="connsiteX166" fmla="*/ 8952411 w 11337078"/>
              <a:gd name="connsiteY166" fmla="*/ 2348605 h 5379213"/>
              <a:gd name="connsiteX167" fmla="*/ 8934994 w 11337078"/>
              <a:gd name="connsiteY167" fmla="*/ 2487942 h 5379213"/>
              <a:gd name="connsiteX168" fmla="*/ 8917577 w 11337078"/>
              <a:gd name="connsiteY168" fmla="*/ 2705656 h 5379213"/>
              <a:gd name="connsiteX169" fmla="*/ 8847908 w 11337078"/>
              <a:gd name="connsiteY169" fmla="*/ 2853702 h 5379213"/>
              <a:gd name="connsiteX170" fmla="*/ 8743406 w 11337078"/>
              <a:gd name="connsiteY170" fmla="*/ 2888536 h 5379213"/>
              <a:gd name="connsiteX171" fmla="*/ 8691154 w 11337078"/>
              <a:gd name="connsiteY171" fmla="*/ 2871119 h 5379213"/>
              <a:gd name="connsiteX172" fmla="*/ 8586651 w 11337078"/>
              <a:gd name="connsiteY172" fmla="*/ 2784034 h 5379213"/>
              <a:gd name="connsiteX173" fmla="*/ 8316686 w 11337078"/>
              <a:gd name="connsiteY173" fmla="*/ 2723074 h 5379213"/>
              <a:gd name="connsiteX174" fmla="*/ 8194766 w 11337078"/>
              <a:gd name="connsiteY174" fmla="*/ 2740491 h 5379213"/>
              <a:gd name="connsiteX175" fmla="*/ 8168640 w 11337078"/>
              <a:gd name="connsiteY175" fmla="*/ 2862411 h 5379213"/>
              <a:gd name="connsiteX176" fmla="*/ 8299268 w 11337078"/>
              <a:gd name="connsiteY176" fmla="*/ 2871119 h 5379213"/>
              <a:gd name="connsiteX177" fmla="*/ 8403771 w 11337078"/>
              <a:gd name="connsiteY177" fmla="*/ 2897245 h 5379213"/>
              <a:gd name="connsiteX178" fmla="*/ 8403771 w 11337078"/>
              <a:gd name="connsiteY178" fmla="*/ 2958205 h 5379213"/>
              <a:gd name="connsiteX179" fmla="*/ 8334103 w 11337078"/>
              <a:gd name="connsiteY179" fmla="*/ 3001748 h 5379213"/>
              <a:gd name="connsiteX180" fmla="*/ 8220891 w 11337078"/>
              <a:gd name="connsiteY180" fmla="*/ 2984331 h 5379213"/>
              <a:gd name="connsiteX181" fmla="*/ 8107680 w 11337078"/>
              <a:gd name="connsiteY181" fmla="*/ 3019165 h 5379213"/>
              <a:gd name="connsiteX182" fmla="*/ 8011886 w 11337078"/>
              <a:gd name="connsiteY182" fmla="*/ 3071416 h 5379213"/>
              <a:gd name="connsiteX183" fmla="*/ 7959634 w 11337078"/>
              <a:gd name="connsiteY183" fmla="*/ 3175919 h 5379213"/>
              <a:gd name="connsiteX184" fmla="*/ 7942217 w 11337078"/>
              <a:gd name="connsiteY184" fmla="*/ 3228171 h 5379213"/>
              <a:gd name="connsiteX185" fmla="*/ 8194766 w 11337078"/>
              <a:gd name="connsiteY185" fmla="*/ 3228171 h 5379213"/>
              <a:gd name="connsiteX186" fmla="*/ 8368937 w 11337078"/>
              <a:gd name="connsiteY186" fmla="*/ 3219462 h 5379213"/>
              <a:gd name="connsiteX187" fmla="*/ 8421188 w 11337078"/>
              <a:gd name="connsiteY187" fmla="*/ 3158502 h 5379213"/>
              <a:gd name="connsiteX188" fmla="*/ 8508274 w 11337078"/>
              <a:gd name="connsiteY188" fmla="*/ 3106251 h 5379213"/>
              <a:gd name="connsiteX189" fmla="*/ 8604068 w 11337078"/>
              <a:gd name="connsiteY189" fmla="*/ 3106251 h 5379213"/>
              <a:gd name="connsiteX190" fmla="*/ 8647611 w 11337078"/>
              <a:gd name="connsiteY190" fmla="*/ 3158502 h 5379213"/>
              <a:gd name="connsiteX191" fmla="*/ 8577943 w 11337078"/>
              <a:gd name="connsiteY191" fmla="*/ 3228171 h 5379213"/>
              <a:gd name="connsiteX192" fmla="*/ 8543108 w 11337078"/>
              <a:gd name="connsiteY192" fmla="*/ 3263005 h 5379213"/>
              <a:gd name="connsiteX193" fmla="*/ 8717280 w 11337078"/>
              <a:gd name="connsiteY193" fmla="*/ 3323965 h 5379213"/>
              <a:gd name="connsiteX194" fmla="*/ 8760823 w 11337078"/>
              <a:gd name="connsiteY194" fmla="*/ 3323965 h 5379213"/>
              <a:gd name="connsiteX195" fmla="*/ 8821783 w 11337078"/>
              <a:gd name="connsiteY195" fmla="*/ 3428468 h 5379213"/>
              <a:gd name="connsiteX196" fmla="*/ 8830491 w 11337078"/>
              <a:gd name="connsiteY196" fmla="*/ 3576514 h 5379213"/>
              <a:gd name="connsiteX197" fmla="*/ 8865326 w 11337078"/>
              <a:gd name="connsiteY197" fmla="*/ 3698434 h 5379213"/>
              <a:gd name="connsiteX198" fmla="*/ 9022080 w 11337078"/>
              <a:gd name="connsiteY198" fmla="*/ 3776811 h 5379213"/>
              <a:gd name="connsiteX199" fmla="*/ 9178834 w 11337078"/>
              <a:gd name="connsiteY199" fmla="*/ 3776811 h 5379213"/>
              <a:gd name="connsiteX200" fmla="*/ 9387840 w 11337078"/>
              <a:gd name="connsiteY200" fmla="*/ 3811645 h 5379213"/>
              <a:gd name="connsiteX201" fmla="*/ 9518468 w 11337078"/>
              <a:gd name="connsiteY201" fmla="*/ 3985816 h 5379213"/>
              <a:gd name="connsiteX202" fmla="*/ 9675223 w 11337078"/>
              <a:gd name="connsiteY202" fmla="*/ 4186114 h 5379213"/>
              <a:gd name="connsiteX203" fmla="*/ 9892937 w 11337078"/>
              <a:gd name="connsiteY203" fmla="*/ 4229656 h 5379213"/>
              <a:gd name="connsiteX204" fmla="*/ 10101943 w 11337078"/>
              <a:gd name="connsiteY204" fmla="*/ 4247074 h 5379213"/>
              <a:gd name="connsiteX205" fmla="*/ 10267406 w 11337078"/>
              <a:gd name="connsiteY205" fmla="*/ 4360285 h 5379213"/>
              <a:gd name="connsiteX206" fmla="*/ 10502537 w 11337078"/>
              <a:gd name="connsiteY206" fmla="*/ 4534456 h 5379213"/>
              <a:gd name="connsiteX207" fmla="*/ 10685417 w 11337078"/>
              <a:gd name="connsiteY207" fmla="*/ 4665085 h 5379213"/>
              <a:gd name="connsiteX208" fmla="*/ 10824754 w 11337078"/>
              <a:gd name="connsiteY208" fmla="*/ 4787005 h 5379213"/>
              <a:gd name="connsiteX209" fmla="*/ 11007634 w 11337078"/>
              <a:gd name="connsiteY209" fmla="*/ 4935051 h 5379213"/>
              <a:gd name="connsiteX210" fmla="*/ 11129554 w 11337078"/>
              <a:gd name="connsiteY210" fmla="*/ 5065679 h 5379213"/>
              <a:gd name="connsiteX211" fmla="*/ 11242766 w 11337078"/>
              <a:gd name="connsiteY211" fmla="*/ 5187599 h 5379213"/>
              <a:gd name="connsiteX212" fmla="*/ 11277600 w 11337078"/>
              <a:gd name="connsiteY212" fmla="*/ 5265976 h 5379213"/>
              <a:gd name="connsiteX213" fmla="*/ 11321143 w 11337078"/>
              <a:gd name="connsiteY213" fmla="*/ 5361771 h 5379213"/>
              <a:gd name="connsiteX214" fmla="*/ 10981508 w 11337078"/>
              <a:gd name="connsiteY214" fmla="*/ 5379188 h 5379213"/>
              <a:gd name="connsiteX215" fmla="*/ 8665028 w 11337078"/>
              <a:gd name="connsiteY215" fmla="*/ 5361771 h 5379213"/>
              <a:gd name="connsiteX216" fmla="*/ 6096000 w 11337078"/>
              <a:gd name="connsiteY216" fmla="*/ 5379188 h 5379213"/>
              <a:gd name="connsiteX217" fmla="*/ 3831771 w 11337078"/>
              <a:gd name="connsiteY217" fmla="*/ 5379188 h 5379213"/>
              <a:gd name="connsiteX218" fmla="*/ 2124891 w 11337078"/>
              <a:gd name="connsiteY218" fmla="*/ 5370479 h 5379213"/>
              <a:gd name="connsiteX219" fmla="*/ 836023 w 11337078"/>
              <a:gd name="connsiteY219" fmla="*/ 5361771 h 5379213"/>
              <a:gd name="connsiteX220" fmla="*/ 0 w 11337078"/>
              <a:gd name="connsiteY220" fmla="*/ 5361771 h 537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</a:cxnLst>
            <a:rect l="l" t="t" r="r" b="b"/>
            <a:pathLst>
              <a:path w="11337078" h="5379213">
                <a:moveTo>
                  <a:pt x="0" y="5361771"/>
                </a:moveTo>
                <a:cubicBezTo>
                  <a:pt x="7257" y="5303713"/>
                  <a:pt x="14515" y="5245656"/>
                  <a:pt x="26126" y="5144056"/>
                </a:cubicBezTo>
                <a:cubicBezTo>
                  <a:pt x="37737" y="5042456"/>
                  <a:pt x="59508" y="4855222"/>
                  <a:pt x="69668" y="4752171"/>
                </a:cubicBezTo>
                <a:cubicBezTo>
                  <a:pt x="79828" y="4649120"/>
                  <a:pt x="74023" y="4583805"/>
                  <a:pt x="87086" y="4525748"/>
                </a:cubicBezTo>
                <a:cubicBezTo>
                  <a:pt x="100149" y="4467691"/>
                  <a:pt x="108858" y="4457531"/>
                  <a:pt x="148046" y="4403828"/>
                </a:cubicBezTo>
                <a:cubicBezTo>
                  <a:pt x="187235" y="4350125"/>
                  <a:pt x="275771" y="4248525"/>
                  <a:pt x="322217" y="4203531"/>
                </a:cubicBezTo>
                <a:cubicBezTo>
                  <a:pt x="368663" y="4158537"/>
                  <a:pt x="402046" y="4157085"/>
                  <a:pt x="426720" y="4133862"/>
                </a:cubicBezTo>
                <a:cubicBezTo>
                  <a:pt x="451394" y="4110639"/>
                  <a:pt x="473166" y="4081611"/>
                  <a:pt x="470263" y="4064194"/>
                </a:cubicBezTo>
                <a:cubicBezTo>
                  <a:pt x="467360" y="4046777"/>
                  <a:pt x="433977" y="4020650"/>
                  <a:pt x="409303" y="4029359"/>
                </a:cubicBezTo>
                <a:cubicBezTo>
                  <a:pt x="384629" y="4038067"/>
                  <a:pt x="354148" y="4091771"/>
                  <a:pt x="322217" y="4116445"/>
                </a:cubicBezTo>
                <a:cubicBezTo>
                  <a:pt x="290286" y="4141119"/>
                  <a:pt x="243840" y="4167245"/>
                  <a:pt x="217714" y="4177405"/>
                </a:cubicBezTo>
                <a:cubicBezTo>
                  <a:pt x="191588" y="4187565"/>
                  <a:pt x="162560" y="4193371"/>
                  <a:pt x="165463" y="4177405"/>
                </a:cubicBezTo>
                <a:cubicBezTo>
                  <a:pt x="168366" y="4161439"/>
                  <a:pt x="213360" y="4119348"/>
                  <a:pt x="235131" y="4081611"/>
                </a:cubicBezTo>
                <a:cubicBezTo>
                  <a:pt x="256902" y="4043874"/>
                  <a:pt x="277222" y="4007588"/>
                  <a:pt x="296091" y="3950982"/>
                </a:cubicBezTo>
                <a:cubicBezTo>
                  <a:pt x="314960" y="3894376"/>
                  <a:pt x="341086" y="3810193"/>
                  <a:pt x="348343" y="3741976"/>
                </a:cubicBezTo>
                <a:cubicBezTo>
                  <a:pt x="355600" y="3673759"/>
                  <a:pt x="333828" y="3586673"/>
                  <a:pt x="339634" y="3541679"/>
                </a:cubicBezTo>
                <a:cubicBezTo>
                  <a:pt x="345440" y="3496685"/>
                  <a:pt x="365760" y="3463302"/>
                  <a:pt x="383177" y="3472011"/>
                </a:cubicBezTo>
                <a:cubicBezTo>
                  <a:pt x="400594" y="3480720"/>
                  <a:pt x="435429" y="3544583"/>
                  <a:pt x="444137" y="3593931"/>
                </a:cubicBezTo>
                <a:cubicBezTo>
                  <a:pt x="452845" y="3643279"/>
                  <a:pt x="428171" y="3712948"/>
                  <a:pt x="435428" y="3768102"/>
                </a:cubicBezTo>
                <a:cubicBezTo>
                  <a:pt x="442685" y="3823256"/>
                  <a:pt x="477520" y="3891473"/>
                  <a:pt x="487680" y="3924856"/>
                </a:cubicBezTo>
                <a:cubicBezTo>
                  <a:pt x="497840" y="3958239"/>
                  <a:pt x="465908" y="3971302"/>
                  <a:pt x="496388" y="3968399"/>
                </a:cubicBezTo>
                <a:cubicBezTo>
                  <a:pt x="526868" y="3965496"/>
                  <a:pt x="670560" y="3907439"/>
                  <a:pt x="670560" y="3907439"/>
                </a:cubicBezTo>
                <a:cubicBezTo>
                  <a:pt x="746034" y="3879862"/>
                  <a:pt x="873760" y="3842124"/>
                  <a:pt x="949234" y="3802936"/>
                </a:cubicBezTo>
                <a:cubicBezTo>
                  <a:pt x="1024708" y="3763747"/>
                  <a:pt x="1084217" y="3715851"/>
                  <a:pt x="1123406" y="3672308"/>
                </a:cubicBezTo>
                <a:cubicBezTo>
                  <a:pt x="1162595" y="3628765"/>
                  <a:pt x="1184366" y="3604090"/>
                  <a:pt x="1184366" y="3541679"/>
                </a:cubicBezTo>
                <a:cubicBezTo>
                  <a:pt x="1184366" y="3479268"/>
                  <a:pt x="1123406" y="3360250"/>
                  <a:pt x="1123406" y="3297839"/>
                </a:cubicBezTo>
                <a:cubicBezTo>
                  <a:pt x="1123406" y="3235428"/>
                  <a:pt x="1180012" y="3225268"/>
                  <a:pt x="1184366" y="3167211"/>
                </a:cubicBezTo>
                <a:cubicBezTo>
                  <a:pt x="1188720" y="3109154"/>
                  <a:pt x="1137920" y="3016262"/>
                  <a:pt x="1149531" y="2949496"/>
                </a:cubicBezTo>
                <a:cubicBezTo>
                  <a:pt x="1161142" y="2882730"/>
                  <a:pt x="1203234" y="2839187"/>
                  <a:pt x="1254034" y="2766616"/>
                </a:cubicBezTo>
                <a:cubicBezTo>
                  <a:pt x="1304834" y="2694045"/>
                  <a:pt x="1367245" y="2601154"/>
                  <a:pt x="1454331" y="2514068"/>
                </a:cubicBezTo>
                <a:cubicBezTo>
                  <a:pt x="1541417" y="2426982"/>
                  <a:pt x="1701074" y="2315222"/>
                  <a:pt x="1776548" y="2244102"/>
                </a:cubicBezTo>
                <a:cubicBezTo>
                  <a:pt x="1852022" y="2172982"/>
                  <a:pt x="1888308" y="2141051"/>
                  <a:pt x="1907177" y="2087348"/>
                </a:cubicBezTo>
                <a:cubicBezTo>
                  <a:pt x="1926046" y="2033645"/>
                  <a:pt x="1901371" y="1961074"/>
                  <a:pt x="1889760" y="1921885"/>
                </a:cubicBezTo>
                <a:cubicBezTo>
                  <a:pt x="1878149" y="1882696"/>
                  <a:pt x="1837508" y="1852216"/>
                  <a:pt x="1837508" y="1852216"/>
                </a:cubicBezTo>
                <a:cubicBezTo>
                  <a:pt x="1815737" y="1823188"/>
                  <a:pt x="1778000" y="1779645"/>
                  <a:pt x="1759131" y="1747714"/>
                </a:cubicBezTo>
                <a:cubicBezTo>
                  <a:pt x="1740262" y="1715783"/>
                  <a:pt x="1715588" y="1663531"/>
                  <a:pt x="1724297" y="1660628"/>
                </a:cubicBezTo>
                <a:cubicBezTo>
                  <a:pt x="1733006" y="1657725"/>
                  <a:pt x="1778000" y="1699816"/>
                  <a:pt x="1811383" y="1730296"/>
                </a:cubicBezTo>
                <a:cubicBezTo>
                  <a:pt x="1844766" y="1760776"/>
                  <a:pt x="1891211" y="1815931"/>
                  <a:pt x="1924594" y="1843508"/>
                </a:cubicBezTo>
                <a:cubicBezTo>
                  <a:pt x="1957977" y="1871085"/>
                  <a:pt x="1982651" y="1914628"/>
                  <a:pt x="2011680" y="1895759"/>
                </a:cubicBezTo>
                <a:cubicBezTo>
                  <a:pt x="2040709" y="1876890"/>
                  <a:pt x="2072640" y="1791256"/>
                  <a:pt x="2098766" y="1730296"/>
                </a:cubicBezTo>
                <a:cubicBezTo>
                  <a:pt x="2124892" y="1669336"/>
                  <a:pt x="2129246" y="1595313"/>
                  <a:pt x="2168434" y="1529999"/>
                </a:cubicBezTo>
                <a:cubicBezTo>
                  <a:pt x="2207622" y="1464685"/>
                  <a:pt x="2271486" y="1383405"/>
                  <a:pt x="2333897" y="1338411"/>
                </a:cubicBezTo>
                <a:cubicBezTo>
                  <a:pt x="2396309" y="1293417"/>
                  <a:pt x="2460172" y="1281805"/>
                  <a:pt x="2542903" y="1260034"/>
                </a:cubicBezTo>
                <a:cubicBezTo>
                  <a:pt x="2625635" y="1238262"/>
                  <a:pt x="2727235" y="1215039"/>
                  <a:pt x="2830286" y="1207782"/>
                </a:cubicBezTo>
                <a:cubicBezTo>
                  <a:pt x="2933337" y="1200525"/>
                  <a:pt x="3058160" y="1209234"/>
                  <a:pt x="3161211" y="1216491"/>
                </a:cubicBezTo>
                <a:cubicBezTo>
                  <a:pt x="3264262" y="1223748"/>
                  <a:pt x="3352800" y="1238262"/>
                  <a:pt x="3448594" y="1251325"/>
                </a:cubicBezTo>
                <a:cubicBezTo>
                  <a:pt x="3544388" y="1264388"/>
                  <a:pt x="3676468" y="1274548"/>
                  <a:pt x="3735977" y="1294868"/>
                </a:cubicBezTo>
                <a:cubicBezTo>
                  <a:pt x="3795486" y="1315188"/>
                  <a:pt x="3795486" y="1347119"/>
                  <a:pt x="3805646" y="1373245"/>
                </a:cubicBezTo>
                <a:cubicBezTo>
                  <a:pt x="3815806" y="1399371"/>
                  <a:pt x="3830320" y="1426948"/>
                  <a:pt x="3796937" y="1451622"/>
                </a:cubicBezTo>
                <a:cubicBezTo>
                  <a:pt x="3763554" y="1476296"/>
                  <a:pt x="3659051" y="1508228"/>
                  <a:pt x="3605348" y="1521291"/>
                </a:cubicBezTo>
                <a:cubicBezTo>
                  <a:pt x="3551645" y="1534354"/>
                  <a:pt x="3515360" y="1541610"/>
                  <a:pt x="3474720" y="1529999"/>
                </a:cubicBezTo>
                <a:cubicBezTo>
                  <a:pt x="3434080" y="1518388"/>
                  <a:pt x="3396342" y="1479199"/>
                  <a:pt x="3361508" y="1451622"/>
                </a:cubicBezTo>
                <a:cubicBezTo>
                  <a:pt x="3326674" y="1424045"/>
                  <a:pt x="3290388" y="1383405"/>
                  <a:pt x="3265714" y="1364536"/>
                </a:cubicBezTo>
                <a:cubicBezTo>
                  <a:pt x="3241040" y="1345667"/>
                  <a:pt x="3245394" y="1342765"/>
                  <a:pt x="3213463" y="1338411"/>
                </a:cubicBezTo>
                <a:cubicBezTo>
                  <a:pt x="3181532" y="1334057"/>
                  <a:pt x="3106057" y="1326800"/>
                  <a:pt x="3074126" y="1338411"/>
                </a:cubicBezTo>
                <a:cubicBezTo>
                  <a:pt x="3042195" y="1350022"/>
                  <a:pt x="3010263" y="1384856"/>
                  <a:pt x="3021874" y="1408079"/>
                </a:cubicBezTo>
                <a:cubicBezTo>
                  <a:pt x="3033485" y="1431302"/>
                  <a:pt x="3088640" y="1453074"/>
                  <a:pt x="3143794" y="1477748"/>
                </a:cubicBezTo>
                <a:cubicBezTo>
                  <a:pt x="3198948" y="1502422"/>
                  <a:pt x="3310709" y="1537256"/>
                  <a:pt x="3352800" y="1556125"/>
                </a:cubicBezTo>
                <a:cubicBezTo>
                  <a:pt x="3394892" y="1574993"/>
                  <a:pt x="3383280" y="1580799"/>
                  <a:pt x="3396343" y="1590959"/>
                </a:cubicBezTo>
                <a:cubicBezTo>
                  <a:pt x="3409406" y="1601119"/>
                  <a:pt x="3445691" y="1601119"/>
                  <a:pt x="3431177" y="1617085"/>
                </a:cubicBezTo>
                <a:cubicBezTo>
                  <a:pt x="3416663" y="1633051"/>
                  <a:pt x="3346994" y="1676594"/>
                  <a:pt x="3309257" y="1686754"/>
                </a:cubicBezTo>
                <a:cubicBezTo>
                  <a:pt x="3271520" y="1696914"/>
                  <a:pt x="3232331" y="1670788"/>
                  <a:pt x="3204754" y="1678045"/>
                </a:cubicBezTo>
                <a:cubicBezTo>
                  <a:pt x="3177177" y="1685302"/>
                  <a:pt x="3136537" y="1717233"/>
                  <a:pt x="3143794" y="1730296"/>
                </a:cubicBezTo>
                <a:cubicBezTo>
                  <a:pt x="3151051" y="1743359"/>
                  <a:pt x="3203303" y="1750616"/>
                  <a:pt x="3248297" y="1756422"/>
                </a:cubicBezTo>
                <a:cubicBezTo>
                  <a:pt x="3293291" y="1762228"/>
                  <a:pt x="3358606" y="1750617"/>
                  <a:pt x="3413760" y="1765131"/>
                </a:cubicBezTo>
                <a:cubicBezTo>
                  <a:pt x="3468914" y="1779645"/>
                  <a:pt x="3526972" y="1811577"/>
                  <a:pt x="3579223" y="1843508"/>
                </a:cubicBezTo>
                <a:cubicBezTo>
                  <a:pt x="3631474" y="1875439"/>
                  <a:pt x="3673565" y="1923336"/>
                  <a:pt x="3727268" y="1956719"/>
                </a:cubicBezTo>
                <a:cubicBezTo>
                  <a:pt x="3780971" y="1990102"/>
                  <a:pt x="3821611" y="2037999"/>
                  <a:pt x="3901440" y="2043805"/>
                </a:cubicBezTo>
                <a:cubicBezTo>
                  <a:pt x="3981269" y="2049611"/>
                  <a:pt x="4104640" y="2006068"/>
                  <a:pt x="4206240" y="1991554"/>
                </a:cubicBezTo>
                <a:cubicBezTo>
                  <a:pt x="4307840" y="1977040"/>
                  <a:pt x="4418149" y="1962525"/>
                  <a:pt x="4511040" y="1956719"/>
                </a:cubicBezTo>
                <a:cubicBezTo>
                  <a:pt x="4603931" y="1950913"/>
                  <a:pt x="4696822" y="1940753"/>
                  <a:pt x="4763588" y="1956719"/>
                </a:cubicBezTo>
                <a:cubicBezTo>
                  <a:pt x="4830354" y="1972685"/>
                  <a:pt x="4878251" y="2052514"/>
                  <a:pt x="4911634" y="2052514"/>
                </a:cubicBezTo>
                <a:cubicBezTo>
                  <a:pt x="4945017" y="2052514"/>
                  <a:pt x="4953726" y="1985748"/>
                  <a:pt x="4963886" y="1956719"/>
                </a:cubicBezTo>
                <a:cubicBezTo>
                  <a:pt x="4974046" y="1927690"/>
                  <a:pt x="4966788" y="1900113"/>
                  <a:pt x="4972594" y="1878342"/>
                </a:cubicBezTo>
                <a:cubicBezTo>
                  <a:pt x="4978400" y="1856571"/>
                  <a:pt x="4979851" y="1840605"/>
                  <a:pt x="4998720" y="1826091"/>
                </a:cubicBezTo>
                <a:cubicBezTo>
                  <a:pt x="5017589" y="1811577"/>
                  <a:pt x="5045166" y="1794159"/>
                  <a:pt x="5085806" y="1791256"/>
                </a:cubicBezTo>
                <a:cubicBezTo>
                  <a:pt x="5126446" y="1788353"/>
                  <a:pt x="5183052" y="1798514"/>
                  <a:pt x="5242560" y="1808674"/>
                </a:cubicBezTo>
                <a:cubicBezTo>
                  <a:pt x="5302068" y="1818834"/>
                  <a:pt x="5392057" y="1843507"/>
                  <a:pt x="5442857" y="1852216"/>
                </a:cubicBezTo>
                <a:cubicBezTo>
                  <a:pt x="5493657" y="1860925"/>
                  <a:pt x="5534297" y="1875439"/>
                  <a:pt x="5547360" y="1860925"/>
                </a:cubicBezTo>
                <a:cubicBezTo>
                  <a:pt x="5560423" y="1846411"/>
                  <a:pt x="5513977" y="1786902"/>
                  <a:pt x="5521234" y="1765131"/>
                </a:cubicBezTo>
                <a:cubicBezTo>
                  <a:pt x="5528491" y="1743360"/>
                  <a:pt x="5563326" y="1721587"/>
                  <a:pt x="5590903" y="1730296"/>
                </a:cubicBezTo>
                <a:cubicBezTo>
                  <a:pt x="5618480" y="1739004"/>
                  <a:pt x="5656217" y="1798513"/>
                  <a:pt x="5686697" y="1817382"/>
                </a:cubicBezTo>
                <a:cubicBezTo>
                  <a:pt x="5717177" y="1836251"/>
                  <a:pt x="5741852" y="1840605"/>
                  <a:pt x="5773783" y="1843508"/>
                </a:cubicBezTo>
                <a:cubicBezTo>
                  <a:pt x="5805714" y="1846411"/>
                  <a:pt x="5865223" y="1817382"/>
                  <a:pt x="5878286" y="1834799"/>
                </a:cubicBezTo>
                <a:cubicBezTo>
                  <a:pt x="5891349" y="1852216"/>
                  <a:pt x="5862320" y="1921885"/>
                  <a:pt x="5852160" y="1948011"/>
                </a:cubicBezTo>
                <a:cubicBezTo>
                  <a:pt x="5842000" y="1974137"/>
                  <a:pt x="5821680" y="1972685"/>
                  <a:pt x="5817326" y="1991554"/>
                </a:cubicBezTo>
                <a:cubicBezTo>
                  <a:pt x="5812972" y="2010422"/>
                  <a:pt x="5810068" y="2045256"/>
                  <a:pt x="5826034" y="2061222"/>
                </a:cubicBezTo>
                <a:cubicBezTo>
                  <a:pt x="5842000" y="2077188"/>
                  <a:pt x="5884091" y="2094605"/>
                  <a:pt x="5913120" y="2087348"/>
                </a:cubicBezTo>
                <a:cubicBezTo>
                  <a:pt x="5942149" y="2080091"/>
                  <a:pt x="5981338" y="2046708"/>
                  <a:pt x="6000206" y="2017679"/>
                </a:cubicBezTo>
                <a:cubicBezTo>
                  <a:pt x="6019074" y="1988650"/>
                  <a:pt x="6016171" y="1949462"/>
                  <a:pt x="6026331" y="1913176"/>
                </a:cubicBezTo>
                <a:cubicBezTo>
                  <a:pt x="6036491" y="1876890"/>
                  <a:pt x="6039395" y="1830445"/>
                  <a:pt x="6061166" y="1799965"/>
                </a:cubicBezTo>
                <a:cubicBezTo>
                  <a:pt x="6082937" y="1769485"/>
                  <a:pt x="6114869" y="1747713"/>
                  <a:pt x="6156960" y="1730296"/>
                </a:cubicBezTo>
                <a:cubicBezTo>
                  <a:pt x="6199051" y="1712879"/>
                  <a:pt x="6264366" y="1721588"/>
                  <a:pt x="6313714" y="1695462"/>
                </a:cubicBezTo>
                <a:cubicBezTo>
                  <a:pt x="6363062" y="1669336"/>
                  <a:pt x="6413862" y="1618536"/>
                  <a:pt x="6453051" y="1573542"/>
                </a:cubicBezTo>
                <a:cubicBezTo>
                  <a:pt x="6492240" y="1528548"/>
                  <a:pt x="6521269" y="1461782"/>
                  <a:pt x="6548846" y="1425496"/>
                </a:cubicBezTo>
                <a:cubicBezTo>
                  <a:pt x="6576423" y="1389210"/>
                  <a:pt x="6596743" y="1358731"/>
                  <a:pt x="6618514" y="1355828"/>
                </a:cubicBezTo>
                <a:cubicBezTo>
                  <a:pt x="6640285" y="1352925"/>
                  <a:pt x="6680925" y="1367439"/>
                  <a:pt x="6679474" y="1408079"/>
                </a:cubicBezTo>
                <a:cubicBezTo>
                  <a:pt x="6678023" y="1448719"/>
                  <a:pt x="6638834" y="1544514"/>
                  <a:pt x="6609806" y="1599668"/>
                </a:cubicBezTo>
                <a:cubicBezTo>
                  <a:pt x="6580778" y="1654822"/>
                  <a:pt x="6534332" y="1702719"/>
                  <a:pt x="6505303" y="1739005"/>
                </a:cubicBezTo>
                <a:cubicBezTo>
                  <a:pt x="6476274" y="1775291"/>
                  <a:pt x="6424023" y="1802868"/>
                  <a:pt x="6435634" y="1817382"/>
                </a:cubicBezTo>
                <a:cubicBezTo>
                  <a:pt x="6447245" y="1831896"/>
                  <a:pt x="6522720" y="1850765"/>
                  <a:pt x="6574971" y="1826091"/>
                </a:cubicBezTo>
                <a:cubicBezTo>
                  <a:pt x="6627222" y="1801417"/>
                  <a:pt x="6689634" y="1743359"/>
                  <a:pt x="6749143" y="1669336"/>
                </a:cubicBezTo>
                <a:cubicBezTo>
                  <a:pt x="6808652" y="1595313"/>
                  <a:pt x="6878320" y="1473394"/>
                  <a:pt x="6932023" y="1381954"/>
                </a:cubicBezTo>
                <a:cubicBezTo>
                  <a:pt x="6985726" y="1290514"/>
                  <a:pt x="7022012" y="1178753"/>
                  <a:pt x="7071360" y="1120696"/>
                </a:cubicBezTo>
                <a:cubicBezTo>
                  <a:pt x="7120708" y="1062639"/>
                  <a:pt x="7171508" y="1051028"/>
                  <a:pt x="7228114" y="1033611"/>
                </a:cubicBezTo>
                <a:cubicBezTo>
                  <a:pt x="7284720" y="1016194"/>
                  <a:pt x="7363097" y="1011840"/>
                  <a:pt x="7410994" y="1016194"/>
                </a:cubicBezTo>
                <a:cubicBezTo>
                  <a:pt x="7458891" y="1020548"/>
                  <a:pt x="7457440" y="1066993"/>
                  <a:pt x="7515497" y="1059736"/>
                </a:cubicBezTo>
                <a:cubicBezTo>
                  <a:pt x="7573554" y="1052479"/>
                  <a:pt x="7696926" y="1007485"/>
                  <a:pt x="7759337" y="972651"/>
                </a:cubicBezTo>
                <a:cubicBezTo>
                  <a:pt x="7821749" y="937817"/>
                  <a:pt x="7844972" y="879760"/>
                  <a:pt x="7889966" y="850731"/>
                </a:cubicBezTo>
                <a:cubicBezTo>
                  <a:pt x="7934960" y="821702"/>
                  <a:pt x="7978503" y="810090"/>
                  <a:pt x="8029303" y="798479"/>
                </a:cubicBezTo>
                <a:cubicBezTo>
                  <a:pt x="8080103" y="786868"/>
                  <a:pt x="8155578" y="812993"/>
                  <a:pt x="8194766" y="781062"/>
                </a:cubicBezTo>
                <a:cubicBezTo>
                  <a:pt x="8233954" y="749131"/>
                  <a:pt x="8235406" y="634468"/>
                  <a:pt x="8264434" y="606891"/>
                </a:cubicBezTo>
                <a:cubicBezTo>
                  <a:pt x="8293462" y="579314"/>
                  <a:pt x="8329748" y="608342"/>
                  <a:pt x="8368937" y="615599"/>
                </a:cubicBezTo>
                <a:cubicBezTo>
                  <a:pt x="8408126" y="622856"/>
                  <a:pt x="8453120" y="680914"/>
                  <a:pt x="8499566" y="650434"/>
                </a:cubicBezTo>
                <a:cubicBezTo>
                  <a:pt x="8546012" y="619954"/>
                  <a:pt x="8601165" y="484970"/>
                  <a:pt x="8647611" y="432719"/>
                </a:cubicBezTo>
                <a:cubicBezTo>
                  <a:pt x="8694057" y="380468"/>
                  <a:pt x="8734697" y="345633"/>
                  <a:pt x="8778240" y="336925"/>
                </a:cubicBezTo>
                <a:cubicBezTo>
                  <a:pt x="8821783" y="328217"/>
                  <a:pt x="8862422" y="381919"/>
                  <a:pt x="8908868" y="380468"/>
                </a:cubicBezTo>
                <a:cubicBezTo>
                  <a:pt x="8955314" y="379016"/>
                  <a:pt x="8993051" y="342730"/>
                  <a:pt x="9056914" y="328216"/>
                </a:cubicBezTo>
                <a:cubicBezTo>
                  <a:pt x="9120777" y="313702"/>
                  <a:pt x="9196252" y="302090"/>
                  <a:pt x="9292046" y="293382"/>
                </a:cubicBezTo>
                <a:cubicBezTo>
                  <a:pt x="9387840" y="284674"/>
                  <a:pt x="9537337" y="299188"/>
                  <a:pt x="9631680" y="275965"/>
                </a:cubicBezTo>
                <a:cubicBezTo>
                  <a:pt x="9726023" y="252742"/>
                  <a:pt x="9858103" y="154045"/>
                  <a:pt x="9858103" y="154045"/>
                </a:cubicBezTo>
                <a:cubicBezTo>
                  <a:pt x="9924869" y="117759"/>
                  <a:pt x="9965508" y="82925"/>
                  <a:pt x="10032274" y="58251"/>
                </a:cubicBezTo>
                <a:cubicBezTo>
                  <a:pt x="10099040" y="33577"/>
                  <a:pt x="10186126" y="14708"/>
                  <a:pt x="10258697" y="5999"/>
                </a:cubicBezTo>
                <a:cubicBezTo>
                  <a:pt x="10331268" y="-2710"/>
                  <a:pt x="10422709" y="-1258"/>
                  <a:pt x="10467703" y="5999"/>
                </a:cubicBezTo>
                <a:cubicBezTo>
                  <a:pt x="10512697" y="13256"/>
                  <a:pt x="10535920" y="10353"/>
                  <a:pt x="10528663" y="49542"/>
                </a:cubicBezTo>
                <a:cubicBezTo>
                  <a:pt x="10521406" y="88731"/>
                  <a:pt x="10472057" y="184526"/>
                  <a:pt x="10424160" y="241131"/>
                </a:cubicBezTo>
                <a:cubicBezTo>
                  <a:pt x="10376263" y="297736"/>
                  <a:pt x="10309497" y="348536"/>
                  <a:pt x="10241280" y="389176"/>
                </a:cubicBezTo>
                <a:cubicBezTo>
                  <a:pt x="10173063" y="429816"/>
                  <a:pt x="10014857" y="484971"/>
                  <a:pt x="10014857" y="484971"/>
                </a:cubicBezTo>
                <a:cubicBezTo>
                  <a:pt x="9935028" y="518354"/>
                  <a:pt x="9831976" y="566251"/>
                  <a:pt x="9762308" y="589474"/>
                </a:cubicBezTo>
                <a:cubicBezTo>
                  <a:pt x="9692640" y="612697"/>
                  <a:pt x="9628777" y="599634"/>
                  <a:pt x="9596846" y="624308"/>
                </a:cubicBezTo>
                <a:cubicBezTo>
                  <a:pt x="9564915" y="648982"/>
                  <a:pt x="9566366" y="708491"/>
                  <a:pt x="9570720" y="737519"/>
                </a:cubicBezTo>
                <a:cubicBezTo>
                  <a:pt x="9575074" y="766547"/>
                  <a:pt x="9595394" y="778159"/>
                  <a:pt x="9622971" y="798479"/>
                </a:cubicBezTo>
                <a:cubicBezTo>
                  <a:pt x="9650548" y="818799"/>
                  <a:pt x="9721669" y="839119"/>
                  <a:pt x="9736183" y="859439"/>
                </a:cubicBezTo>
                <a:cubicBezTo>
                  <a:pt x="9750697" y="879759"/>
                  <a:pt x="9734731" y="913142"/>
                  <a:pt x="9710057" y="920399"/>
                </a:cubicBezTo>
                <a:cubicBezTo>
                  <a:pt x="9685383" y="927656"/>
                  <a:pt x="9625874" y="918948"/>
                  <a:pt x="9588137" y="902982"/>
                </a:cubicBezTo>
                <a:cubicBezTo>
                  <a:pt x="9550400" y="887016"/>
                  <a:pt x="9517017" y="843474"/>
                  <a:pt x="9483634" y="824605"/>
                </a:cubicBezTo>
                <a:cubicBezTo>
                  <a:pt x="9450251" y="805736"/>
                  <a:pt x="9422674" y="785417"/>
                  <a:pt x="9387840" y="789771"/>
                </a:cubicBezTo>
                <a:cubicBezTo>
                  <a:pt x="9353006" y="794125"/>
                  <a:pt x="9302205" y="818800"/>
                  <a:pt x="9274628" y="850731"/>
                </a:cubicBezTo>
                <a:cubicBezTo>
                  <a:pt x="9247051" y="882662"/>
                  <a:pt x="9244148" y="966845"/>
                  <a:pt x="9222377" y="981359"/>
                </a:cubicBezTo>
                <a:cubicBezTo>
                  <a:pt x="9200606" y="995873"/>
                  <a:pt x="9183188" y="955233"/>
                  <a:pt x="9144000" y="937816"/>
                </a:cubicBezTo>
                <a:cubicBezTo>
                  <a:pt x="9104812" y="920399"/>
                  <a:pt x="9033692" y="872502"/>
                  <a:pt x="8987246" y="876856"/>
                </a:cubicBezTo>
                <a:cubicBezTo>
                  <a:pt x="8940800" y="881210"/>
                  <a:pt x="8872583" y="927656"/>
                  <a:pt x="8865326" y="963942"/>
                </a:cubicBezTo>
                <a:cubicBezTo>
                  <a:pt x="8858069" y="1000228"/>
                  <a:pt x="8908869" y="1049577"/>
                  <a:pt x="8943703" y="1094571"/>
                </a:cubicBezTo>
                <a:cubicBezTo>
                  <a:pt x="8978537" y="1139565"/>
                  <a:pt x="9024983" y="1193268"/>
                  <a:pt x="9074331" y="1233908"/>
                </a:cubicBezTo>
                <a:cubicBezTo>
                  <a:pt x="9123679" y="1274548"/>
                  <a:pt x="9190445" y="1312285"/>
                  <a:pt x="9239794" y="1338411"/>
                </a:cubicBezTo>
                <a:cubicBezTo>
                  <a:pt x="9289143" y="1364537"/>
                  <a:pt x="9331234" y="1364536"/>
                  <a:pt x="9370423" y="1390662"/>
                </a:cubicBezTo>
                <a:cubicBezTo>
                  <a:pt x="9409612" y="1416788"/>
                  <a:pt x="9440092" y="1476296"/>
                  <a:pt x="9474926" y="1495165"/>
                </a:cubicBezTo>
                <a:cubicBezTo>
                  <a:pt x="9509760" y="1514034"/>
                  <a:pt x="9551851" y="1509680"/>
                  <a:pt x="9579428" y="1503874"/>
                </a:cubicBezTo>
                <a:cubicBezTo>
                  <a:pt x="9607005" y="1498068"/>
                  <a:pt x="9612811" y="1454525"/>
                  <a:pt x="9640388" y="1460331"/>
                </a:cubicBezTo>
                <a:cubicBezTo>
                  <a:pt x="9667965" y="1466137"/>
                  <a:pt x="9714411" y="1503874"/>
                  <a:pt x="9744891" y="1538708"/>
                </a:cubicBezTo>
                <a:cubicBezTo>
                  <a:pt x="9775371" y="1573542"/>
                  <a:pt x="9827622" y="1644662"/>
                  <a:pt x="9823268" y="1669336"/>
                </a:cubicBezTo>
                <a:cubicBezTo>
                  <a:pt x="9818914" y="1694010"/>
                  <a:pt x="9750697" y="1692560"/>
                  <a:pt x="9718766" y="1686754"/>
                </a:cubicBezTo>
                <a:cubicBezTo>
                  <a:pt x="9686835" y="1680948"/>
                  <a:pt x="9667966" y="1651919"/>
                  <a:pt x="9631680" y="1634502"/>
                </a:cubicBezTo>
                <a:cubicBezTo>
                  <a:pt x="9595394" y="1617085"/>
                  <a:pt x="9527177" y="1582251"/>
                  <a:pt x="9501051" y="1582251"/>
                </a:cubicBezTo>
                <a:cubicBezTo>
                  <a:pt x="9474925" y="1582251"/>
                  <a:pt x="9466217" y="1582251"/>
                  <a:pt x="9474926" y="1634502"/>
                </a:cubicBezTo>
                <a:cubicBezTo>
                  <a:pt x="9483635" y="1686753"/>
                  <a:pt x="9544595" y="1820285"/>
                  <a:pt x="9553303" y="1895759"/>
                </a:cubicBezTo>
                <a:cubicBezTo>
                  <a:pt x="9562012" y="1971233"/>
                  <a:pt x="9537337" y="2039451"/>
                  <a:pt x="9527177" y="2087348"/>
                </a:cubicBezTo>
                <a:cubicBezTo>
                  <a:pt x="9517017" y="2135245"/>
                  <a:pt x="9508309" y="2168628"/>
                  <a:pt x="9492343" y="2183142"/>
                </a:cubicBezTo>
                <a:cubicBezTo>
                  <a:pt x="9476377" y="2197656"/>
                  <a:pt x="9444446" y="2194754"/>
                  <a:pt x="9431383" y="2174434"/>
                </a:cubicBezTo>
                <a:cubicBezTo>
                  <a:pt x="9418320" y="2154114"/>
                  <a:pt x="9419772" y="2109119"/>
                  <a:pt x="9413966" y="2061222"/>
                </a:cubicBezTo>
                <a:cubicBezTo>
                  <a:pt x="9408160" y="2013325"/>
                  <a:pt x="9409611" y="1936399"/>
                  <a:pt x="9396548" y="1887051"/>
                </a:cubicBezTo>
                <a:cubicBezTo>
                  <a:pt x="9383485" y="1837703"/>
                  <a:pt x="9355908" y="1788354"/>
                  <a:pt x="9335588" y="1765131"/>
                </a:cubicBezTo>
                <a:cubicBezTo>
                  <a:pt x="9315268" y="1741908"/>
                  <a:pt x="9286239" y="1727394"/>
                  <a:pt x="9274628" y="1747714"/>
                </a:cubicBezTo>
                <a:cubicBezTo>
                  <a:pt x="9263017" y="1768034"/>
                  <a:pt x="9276080" y="1834800"/>
                  <a:pt x="9265920" y="1887051"/>
                </a:cubicBezTo>
                <a:cubicBezTo>
                  <a:pt x="9255760" y="1939302"/>
                  <a:pt x="9235439" y="2019131"/>
                  <a:pt x="9213668" y="2061222"/>
                </a:cubicBezTo>
                <a:cubicBezTo>
                  <a:pt x="9191897" y="2103313"/>
                  <a:pt x="9178834" y="2091702"/>
                  <a:pt x="9135291" y="2139599"/>
                </a:cubicBezTo>
                <a:cubicBezTo>
                  <a:pt x="9091748" y="2187496"/>
                  <a:pt x="8985794" y="2290548"/>
                  <a:pt x="8952411" y="2348605"/>
                </a:cubicBezTo>
                <a:cubicBezTo>
                  <a:pt x="8919028" y="2406662"/>
                  <a:pt x="8940800" y="2428434"/>
                  <a:pt x="8934994" y="2487942"/>
                </a:cubicBezTo>
                <a:cubicBezTo>
                  <a:pt x="8929188" y="2547450"/>
                  <a:pt x="8932091" y="2644696"/>
                  <a:pt x="8917577" y="2705656"/>
                </a:cubicBezTo>
                <a:cubicBezTo>
                  <a:pt x="8903063" y="2766616"/>
                  <a:pt x="8876937" y="2823222"/>
                  <a:pt x="8847908" y="2853702"/>
                </a:cubicBezTo>
                <a:cubicBezTo>
                  <a:pt x="8818880" y="2884182"/>
                  <a:pt x="8769532" y="2885633"/>
                  <a:pt x="8743406" y="2888536"/>
                </a:cubicBezTo>
                <a:cubicBezTo>
                  <a:pt x="8717280" y="2891439"/>
                  <a:pt x="8717280" y="2888536"/>
                  <a:pt x="8691154" y="2871119"/>
                </a:cubicBezTo>
                <a:cubicBezTo>
                  <a:pt x="8665028" y="2853702"/>
                  <a:pt x="8649062" y="2808708"/>
                  <a:pt x="8586651" y="2784034"/>
                </a:cubicBezTo>
                <a:cubicBezTo>
                  <a:pt x="8524240" y="2759360"/>
                  <a:pt x="8382000" y="2730331"/>
                  <a:pt x="8316686" y="2723074"/>
                </a:cubicBezTo>
                <a:cubicBezTo>
                  <a:pt x="8251372" y="2715817"/>
                  <a:pt x="8219440" y="2717268"/>
                  <a:pt x="8194766" y="2740491"/>
                </a:cubicBezTo>
                <a:cubicBezTo>
                  <a:pt x="8170092" y="2763714"/>
                  <a:pt x="8151223" y="2840640"/>
                  <a:pt x="8168640" y="2862411"/>
                </a:cubicBezTo>
                <a:cubicBezTo>
                  <a:pt x="8186057" y="2884182"/>
                  <a:pt x="8260080" y="2865313"/>
                  <a:pt x="8299268" y="2871119"/>
                </a:cubicBezTo>
                <a:cubicBezTo>
                  <a:pt x="8338457" y="2876925"/>
                  <a:pt x="8386354" y="2882731"/>
                  <a:pt x="8403771" y="2897245"/>
                </a:cubicBezTo>
                <a:cubicBezTo>
                  <a:pt x="8421188" y="2911759"/>
                  <a:pt x="8415382" y="2940788"/>
                  <a:pt x="8403771" y="2958205"/>
                </a:cubicBezTo>
                <a:cubicBezTo>
                  <a:pt x="8392160" y="2975622"/>
                  <a:pt x="8364583" y="2997394"/>
                  <a:pt x="8334103" y="3001748"/>
                </a:cubicBezTo>
                <a:cubicBezTo>
                  <a:pt x="8303623" y="3006102"/>
                  <a:pt x="8258628" y="2981428"/>
                  <a:pt x="8220891" y="2984331"/>
                </a:cubicBezTo>
                <a:cubicBezTo>
                  <a:pt x="8183154" y="2987234"/>
                  <a:pt x="8142514" y="3004651"/>
                  <a:pt x="8107680" y="3019165"/>
                </a:cubicBezTo>
                <a:cubicBezTo>
                  <a:pt x="8072846" y="3033679"/>
                  <a:pt x="8036560" y="3045290"/>
                  <a:pt x="8011886" y="3071416"/>
                </a:cubicBezTo>
                <a:cubicBezTo>
                  <a:pt x="7987212" y="3097542"/>
                  <a:pt x="7971245" y="3149793"/>
                  <a:pt x="7959634" y="3175919"/>
                </a:cubicBezTo>
                <a:cubicBezTo>
                  <a:pt x="7948023" y="3202045"/>
                  <a:pt x="7903028" y="3219462"/>
                  <a:pt x="7942217" y="3228171"/>
                </a:cubicBezTo>
                <a:cubicBezTo>
                  <a:pt x="7981406" y="3236880"/>
                  <a:pt x="8123646" y="3229622"/>
                  <a:pt x="8194766" y="3228171"/>
                </a:cubicBezTo>
                <a:cubicBezTo>
                  <a:pt x="8265886" y="3226719"/>
                  <a:pt x="8331200" y="3231073"/>
                  <a:pt x="8368937" y="3219462"/>
                </a:cubicBezTo>
                <a:cubicBezTo>
                  <a:pt x="8406674" y="3207850"/>
                  <a:pt x="8397965" y="3177370"/>
                  <a:pt x="8421188" y="3158502"/>
                </a:cubicBezTo>
                <a:cubicBezTo>
                  <a:pt x="8444411" y="3139634"/>
                  <a:pt x="8477794" y="3114959"/>
                  <a:pt x="8508274" y="3106251"/>
                </a:cubicBezTo>
                <a:cubicBezTo>
                  <a:pt x="8538754" y="3097543"/>
                  <a:pt x="8580845" y="3097543"/>
                  <a:pt x="8604068" y="3106251"/>
                </a:cubicBezTo>
                <a:cubicBezTo>
                  <a:pt x="8627291" y="3114959"/>
                  <a:pt x="8651965" y="3138182"/>
                  <a:pt x="8647611" y="3158502"/>
                </a:cubicBezTo>
                <a:cubicBezTo>
                  <a:pt x="8643257" y="3178822"/>
                  <a:pt x="8577943" y="3228171"/>
                  <a:pt x="8577943" y="3228171"/>
                </a:cubicBezTo>
                <a:cubicBezTo>
                  <a:pt x="8560526" y="3245588"/>
                  <a:pt x="8519885" y="3247039"/>
                  <a:pt x="8543108" y="3263005"/>
                </a:cubicBezTo>
                <a:cubicBezTo>
                  <a:pt x="8566331" y="3278971"/>
                  <a:pt x="8680994" y="3313805"/>
                  <a:pt x="8717280" y="3323965"/>
                </a:cubicBezTo>
                <a:cubicBezTo>
                  <a:pt x="8753566" y="3334125"/>
                  <a:pt x="8743406" y="3306548"/>
                  <a:pt x="8760823" y="3323965"/>
                </a:cubicBezTo>
                <a:cubicBezTo>
                  <a:pt x="8778240" y="3341382"/>
                  <a:pt x="8810172" y="3386377"/>
                  <a:pt x="8821783" y="3428468"/>
                </a:cubicBezTo>
                <a:cubicBezTo>
                  <a:pt x="8833394" y="3470559"/>
                  <a:pt x="8823234" y="3531520"/>
                  <a:pt x="8830491" y="3576514"/>
                </a:cubicBezTo>
                <a:cubicBezTo>
                  <a:pt x="8837748" y="3621508"/>
                  <a:pt x="8833395" y="3665051"/>
                  <a:pt x="8865326" y="3698434"/>
                </a:cubicBezTo>
                <a:cubicBezTo>
                  <a:pt x="8897258" y="3731817"/>
                  <a:pt x="8969829" y="3763748"/>
                  <a:pt x="9022080" y="3776811"/>
                </a:cubicBezTo>
                <a:cubicBezTo>
                  <a:pt x="9074331" y="3789874"/>
                  <a:pt x="9117874" y="3771005"/>
                  <a:pt x="9178834" y="3776811"/>
                </a:cubicBezTo>
                <a:cubicBezTo>
                  <a:pt x="9239794" y="3782617"/>
                  <a:pt x="9331234" y="3776811"/>
                  <a:pt x="9387840" y="3811645"/>
                </a:cubicBezTo>
                <a:cubicBezTo>
                  <a:pt x="9444446" y="3846479"/>
                  <a:pt x="9470571" y="3923405"/>
                  <a:pt x="9518468" y="3985816"/>
                </a:cubicBezTo>
                <a:cubicBezTo>
                  <a:pt x="9566365" y="4048227"/>
                  <a:pt x="9612812" y="4145474"/>
                  <a:pt x="9675223" y="4186114"/>
                </a:cubicBezTo>
                <a:cubicBezTo>
                  <a:pt x="9737634" y="4226754"/>
                  <a:pt x="9821817" y="4219496"/>
                  <a:pt x="9892937" y="4229656"/>
                </a:cubicBezTo>
                <a:cubicBezTo>
                  <a:pt x="9964057" y="4239816"/>
                  <a:pt x="10039532" y="4225303"/>
                  <a:pt x="10101943" y="4247074"/>
                </a:cubicBezTo>
                <a:cubicBezTo>
                  <a:pt x="10164354" y="4268845"/>
                  <a:pt x="10200640" y="4312388"/>
                  <a:pt x="10267406" y="4360285"/>
                </a:cubicBezTo>
                <a:cubicBezTo>
                  <a:pt x="10334172" y="4408182"/>
                  <a:pt x="10432869" y="4483656"/>
                  <a:pt x="10502537" y="4534456"/>
                </a:cubicBezTo>
                <a:cubicBezTo>
                  <a:pt x="10572205" y="4585256"/>
                  <a:pt x="10631714" y="4622994"/>
                  <a:pt x="10685417" y="4665085"/>
                </a:cubicBezTo>
                <a:cubicBezTo>
                  <a:pt x="10739120" y="4707176"/>
                  <a:pt x="10771051" y="4742011"/>
                  <a:pt x="10824754" y="4787005"/>
                </a:cubicBezTo>
                <a:cubicBezTo>
                  <a:pt x="10878457" y="4831999"/>
                  <a:pt x="10956834" y="4888605"/>
                  <a:pt x="11007634" y="4935051"/>
                </a:cubicBezTo>
                <a:cubicBezTo>
                  <a:pt x="11058434" y="4981497"/>
                  <a:pt x="11129554" y="5065679"/>
                  <a:pt x="11129554" y="5065679"/>
                </a:cubicBezTo>
                <a:cubicBezTo>
                  <a:pt x="11168743" y="5107770"/>
                  <a:pt x="11218092" y="5154216"/>
                  <a:pt x="11242766" y="5187599"/>
                </a:cubicBezTo>
                <a:cubicBezTo>
                  <a:pt x="11267440" y="5220982"/>
                  <a:pt x="11264537" y="5236947"/>
                  <a:pt x="11277600" y="5265976"/>
                </a:cubicBezTo>
                <a:cubicBezTo>
                  <a:pt x="11290663" y="5295005"/>
                  <a:pt x="11370492" y="5342902"/>
                  <a:pt x="11321143" y="5361771"/>
                </a:cubicBezTo>
                <a:cubicBezTo>
                  <a:pt x="11271794" y="5380640"/>
                  <a:pt x="10981508" y="5379188"/>
                  <a:pt x="10981508" y="5379188"/>
                </a:cubicBezTo>
                <a:lnTo>
                  <a:pt x="8665028" y="5361771"/>
                </a:lnTo>
                <a:lnTo>
                  <a:pt x="6096000" y="5379188"/>
                </a:lnTo>
                <a:lnTo>
                  <a:pt x="3831771" y="5379188"/>
                </a:lnTo>
                <a:lnTo>
                  <a:pt x="2124891" y="5370479"/>
                </a:lnTo>
                <a:lnTo>
                  <a:pt x="836023" y="5361771"/>
                </a:lnTo>
                <a:lnTo>
                  <a:pt x="0" y="536177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7630707" y="21468419"/>
            <a:ext cx="13376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Sea of Azov</a:t>
            </a:r>
            <a:endParaRPr lang="en-US" sz="2800" b="1" i="1" dirty="0"/>
          </a:p>
        </p:txBody>
      </p:sp>
      <p:sp>
        <p:nvSpPr>
          <p:cNvPr id="129" name="TextBox 128"/>
          <p:cNvSpPr txBox="1"/>
          <p:nvPr/>
        </p:nvSpPr>
        <p:spPr>
          <a:xfrm>
            <a:off x="2247744" y="24894459"/>
            <a:ext cx="20899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Black Sea</a:t>
            </a:r>
            <a:endParaRPr lang="en-US" sz="2800" b="1" i="1" dirty="0"/>
          </a:p>
        </p:txBody>
      </p:sp>
      <p:sp>
        <p:nvSpPr>
          <p:cNvPr id="25" name="Oval 24"/>
          <p:cNvSpPr/>
          <p:nvPr/>
        </p:nvSpPr>
        <p:spPr>
          <a:xfrm>
            <a:off x="5142988" y="2185012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2422934" y="2143144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9410188" y="2376149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7783150" y="23890475"/>
            <a:ext cx="2001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Novorossisk</a:t>
            </a:r>
            <a:endParaRPr lang="en-US" sz="2800" b="1" dirty="0"/>
          </a:p>
        </p:txBody>
      </p:sp>
      <p:grpSp>
        <p:nvGrpSpPr>
          <p:cNvPr id="130" name="Group 129"/>
          <p:cNvGrpSpPr/>
          <p:nvPr/>
        </p:nvGrpSpPr>
        <p:grpSpPr>
          <a:xfrm>
            <a:off x="4158598" y="22037759"/>
            <a:ext cx="4218611" cy="2628025"/>
            <a:chOff x="4082398" y="23392432"/>
            <a:chExt cx="4218611" cy="2628025"/>
          </a:xfrm>
        </p:grpSpPr>
        <p:sp>
          <p:nvSpPr>
            <p:cNvPr id="131" name="Freeform 130"/>
            <p:cNvSpPr/>
            <p:nvPr/>
          </p:nvSpPr>
          <p:spPr>
            <a:xfrm>
              <a:off x="4091556" y="23394528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 131"/>
            <p:cNvSpPr/>
            <p:nvPr/>
          </p:nvSpPr>
          <p:spPr>
            <a:xfrm>
              <a:off x="4082398" y="23392432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rgbClr val="FFF2CC">
                <a:alpha val="50196"/>
              </a:srgbClr>
            </a:solidFill>
            <a:ln w="571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Oval 30"/>
          <p:cNvSpPr/>
          <p:nvPr/>
        </p:nvSpPr>
        <p:spPr>
          <a:xfrm>
            <a:off x="7903906" y="2301265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181232" y="2417610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5620640" y="2446996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TextBox 97"/>
          <p:cNvSpPr txBox="1"/>
          <p:nvPr/>
        </p:nvSpPr>
        <p:spPr>
          <a:xfrm>
            <a:off x="3331551" y="24042255"/>
            <a:ext cx="19440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Sevastopol</a:t>
            </a:r>
            <a:endParaRPr lang="en-US" sz="28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5181232" y="24650727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Yalta</a:t>
            </a:r>
            <a:endParaRPr lang="en-US" sz="2800" b="1" dirty="0"/>
          </a:p>
        </p:txBody>
      </p:sp>
      <p:sp>
        <p:nvSpPr>
          <p:cNvPr id="100" name="TextBox 99"/>
          <p:cNvSpPr txBox="1"/>
          <p:nvPr/>
        </p:nvSpPr>
        <p:spPr>
          <a:xfrm>
            <a:off x="7454169" y="22428486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Kerch</a:t>
            </a:r>
            <a:endParaRPr lang="en-US" sz="2800" b="1" dirty="0"/>
          </a:p>
        </p:txBody>
      </p:sp>
      <p:sp>
        <p:nvSpPr>
          <p:cNvPr id="127" name="TextBox 126"/>
          <p:cNvSpPr txBox="1"/>
          <p:nvPr/>
        </p:nvSpPr>
        <p:spPr>
          <a:xfrm>
            <a:off x="10489039" y="21671331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A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220996" y="4894778"/>
            <a:ext cx="273339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NORTH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4" name="Freeform 133"/>
          <p:cNvSpPr/>
          <p:nvPr/>
        </p:nvSpPr>
        <p:spPr>
          <a:xfrm rot="21256657">
            <a:off x="68254" y="7396628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Freeform 134"/>
          <p:cNvSpPr/>
          <p:nvPr/>
        </p:nvSpPr>
        <p:spPr>
          <a:xfrm rot="20869762">
            <a:off x="5079176" y="13111498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Freeform 135"/>
          <p:cNvSpPr/>
          <p:nvPr/>
        </p:nvSpPr>
        <p:spPr>
          <a:xfrm>
            <a:off x="7418815" y="1471135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7089051" y="18408729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B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8" name="Freeform 137"/>
          <p:cNvSpPr/>
          <p:nvPr/>
        </p:nvSpPr>
        <p:spPr>
          <a:xfrm rot="904475">
            <a:off x="13579760" y="20486293"/>
            <a:ext cx="3329709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 140"/>
          <p:cNvSpPr/>
          <p:nvPr/>
        </p:nvSpPr>
        <p:spPr>
          <a:xfrm>
            <a:off x="1086140" y="2481357"/>
            <a:ext cx="6039681" cy="1001291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0 w 6036832"/>
              <a:gd name="connsiteY0" fmla="*/ 0 h 9991991"/>
              <a:gd name="connsiteX1" fmla="*/ 1883932 w 6036832"/>
              <a:gd name="connsiteY1" fmla="*/ 66941 h 9991991"/>
              <a:gd name="connsiteX2" fmla="*/ 1775982 w 6036832"/>
              <a:gd name="connsiteY2" fmla="*/ 339991 h 9991991"/>
              <a:gd name="connsiteX3" fmla="*/ 1820432 w 6036832"/>
              <a:gd name="connsiteY3" fmla="*/ 568591 h 9991991"/>
              <a:gd name="connsiteX4" fmla="*/ 1979182 w 6036832"/>
              <a:gd name="connsiteY4" fmla="*/ 587641 h 9991991"/>
              <a:gd name="connsiteX5" fmla="*/ 2207782 w 6036832"/>
              <a:gd name="connsiteY5" fmla="*/ 371741 h 9991991"/>
              <a:gd name="connsiteX6" fmla="*/ 2372882 w 6036832"/>
              <a:gd name="connsiteY6" fmla="*/ 346341 h 9991991"/>
              <a:gd name="connsiteX7" fmla="*/ 2303032 w 6036832"/>
              <a:gd name="connsiteY7" fmla="*/ 562241 h 9991991"/>
              <a:gd name="connsiteX8" fmla="*/ 2169682 w 6036832"/>
              <a:gd name="connsiteY8" fmla="*/ 778141 h 9991991"/>
              <a:gd name="connsiteX9" fmla="*/ 2080782 w 6036832"/>
              <a:gd name="connsiteY9" fmla="*/ 1025791 h 9991991"/>
              <a:gd name="connsiteX10" fmla="*/ 2156982 w 6036832"/>
              <a:gd name="connsiteY10" fmla="*/ 1108341 h 9991991"/>
              <a:gd name="connsiteX11" fmla="*/ 2303032 w 6036832"/>
              <a:gd name="connsiteY11" fmla="*/ 1076591 h 9991991"/>
              <a:gd name="connsiteX12" fmla="*/ 2233182 w 6036832"/>
              <a:gd name="connsiteY12" fmla="*/ 1508391 h 9991991"/>
              <a:gd name="connsiteX13" fmla="*/ 2055382 w 6036832"/>
              <a:gd name="connsiteY13" fmla="*/ 1648091 h 9991991"/>
              <a:gd name="connsiteX14" fmla="*/ 1883932 w 6036832"/>
              <a:gd name="connsiteY14" fmla="*/ 1514741 h 9991991"/>
              <a:gd name="connsiteX15" fmla="*/ 1731532 w 6036832"/>
              <a:gd name="connsiteY15" fmla="*/ 1495691 h 9991991"/>
              <a:gd name="connsiteX16" fmla="*/ 1941082 w 6036832"/>
              <a:gd name="connsiteY16" fmla="*/ 1832241 h 9991991"/>
              <a:gd name="connsiteX17" fmla="*/ 1871232 w 6036832"/>
              <a:gd name="connsiteY17" fmla="*/ 2010041 h 9991991"/>
              <a:gd name="connsiteX18" fmla="*/ 1826782 w 6036832"/>
              <a:gd name="connsiteY18" fmla="*/ 2238641 h 9991991"/>
              <a:gd name="connsiteX19" fmla="*/ 1883932 w 6036832"/>
              <a:gd name="connsiteY19" fmla="*/ 2505341 h 9991991"/>
              <a:gd name="connsiteX20" fmla="*/ 2017282 w 6036832"/>
              <a:gd name="connsiteY20" fmla="*/ 2638691 h 9991991"/>
              <a:gd name="connsiteX21" fmla="*/ 2220482 w 6036832"/>
              <a:gd name="connsiteY21" fmla="*/ 2784741 h 9991991"/>
              <a:gd name="connsiteX22" fmla="*/ 2303032 w 6036832"/>
              <a:gd name="connsiteY22" fmla="*/ 2962541 h 9991991"/>
              <a:gd name="connsiteX23" fmla="*/ 2569732 w 6036832"/>
              <a:gd name="connsiteY23" fmla="*/ 3095891 h 9991991"/>
              <a:gd name="connsiteX24" fmla="*/ 2779282 w 6036832"/>
              <a:gd name="connsiteY24" fmla="*/ 3229241 h 9991991"/>
              <a:gd name="connsiteX25" fmla="*/ 2785632 w 6036832"/>
              <a:gd name="connsiteY25" fmla="*/ 3641991 h 9991991"/>
              <a:gd name="connsiteX26" fmla="*/ 2576082 w 6036832"/>
              <a:gd name="connsiteY26" fmla="*/ 3502291 h 9991991"/>
              <a:gd name="connsiteX27" fmla="*/ 2334782 w 6036832"/>
              <a:gd name="connsiteY27" fmla="*/ 3407041 h 9991991"/>
              <a:gd name="connsiteX28" fmla="*/ 2074432 w 6036832"/>
              <a:gd name="connsiteY28" fmla="*/ 3381641 h 9991991"/>
              <a:gd name="connsiteX29" fmla="*/ 1845832 w 6036832"/>
              <a:gd name="connsiteY29" fmla="*/ 3286391 h 9991991"/>
              <a:gd name="connsiteX30" fmla="*/ 1655332 w 6036832"/>
              <a:gd name="connsiteY30" fmla="*/ 3248291 h 9991991"/>
              <a:gd name="connsiteX31" fmla="*/ 1560082 w 6036832"/>
              <a:gd name="connsiteY31" fmla="*/ 3248291 h 9991991"/>
              <a:gd name="connsiteX32" fmla="*/ 1337832 w 6036832"/>
              <a:gd name="connsiteY32" fmla="*/ 3394341 h 9991991"/>
              <a:gd name="connsiteX33" fmla="*/ 1331482 w 6036832"/>
              <a:gd name="connsiteY33" fmla="*/ 3673741 h 9991991"/>
              <a:gd name="connsiteX34" fmla="*/ 1617232 w 6036832"/>
              <a:gd name="connsiteY34" fmla="*/ 3800741 h 9991991"/>
              <a:gd name="connsiteX35" fmla="*/ 1941082 w 6036832"/>
              <a:gd name="connsiteY35" fmla="*/ 3889641 h 9991991"/>
              <a:gd name="connsiteX36" fmla="*/ 1890282 w 6036832"/>
              <a:gd name="connsiteY36" fmla="*/ 4188091 h 9991991"/>
              <a:gd name="connsiteX37" fmla="*/ 1699782 w 6036832"/>
              <a:gd name="connsiteY37" fmla="*/ 4334141 h 9991991"/>
              <a:gd name="connsiteX38" fmla="*/ 1350532 w 6036832"/>
              <a:gd name="connsiteY38" fmla="*/ 4543691 h 9991991"/>
              <a:gd name="connsiteX39" fmla="*/ 1293382 w 6036832"/>
              <a:gd name="connsiteY39" fmla="*/ 4810391 h 9991991"/>
              <a:gd name="connsiteX40" fmla="*/ 1407682 w 6036832"/>
              <a:gd name="connsiteY40" fmla="*/ 5096141 h 9991991"/>
              <a:gd name="connsiteX41" fmla="*/ 1293382 w 6036832"/>
              <a:gd name="connsiteY41" fmla="*/ 5343791 h 9991991"/>
              <a:gd name="connsiteX42" fmla="*/ 1102882 w 6036832"/>
              <a:gd name="connsiteY42" fmla="*/ 5705741 h 9991991"/>
              <a:gd name="connsiteX43" fmla="*/ 1102882 w 6036832"/>
              <a:gd name="connsiteY43" fmla="*/ 6029591 h 9991991"/>
              <a:gd name="connsiteX44" fmla="*/ 1528332 w 6036832"/>
              <a:gd name="connsiteY44" fmla="*/ 6277241 h 9991991"/>
              <a:gd name="connsiteX45" fmla="*/ 1864882 w 6036832"/>
              <a:gd name="connsiteY45" fmla="*/ 6582041 h 9991991"/>
              <a:gd name="connsiteX46" fmla="*/ 2436382 w 6036832"/>
              <a:gd name="connsiteY46" fmla="*/ 6848741 h 9991991"/>
              <a:gd name="connsiteX47" fmla="*/ 2722132 w 6036832"/>
              <a:gd name="connsiteY47" fmla="*/ 6467741 h 9991991"/>
              <a:gd name="connsiteX48" fmla="*/ 2893582 w 6036832"/>
              <a:gd name="connsiteY48" fmla="*/ 6048641 h 9991991"/>
              <a:gd name="connsiteX49" fmla="*/ 3103132 w 6036832"/>
              <a:gd name="connsiteY49" fmla="*/ 5743841 h 9991991"/>
              <a:gd name="connsiteX50" fmla="*/ 3312682 w 6036832"/>
              <a:gd name="connsiteY50" fmla="*/ 5781941 h 9991991"/>
              <a:gd name="connsiteX51" fmla="*/ 3299982 w 6036832"/>
              <a:gd name="connsiteY51" fmla="*/ 6137541 h 9991991"/>
              <a:gd name="connsiteX52" fmla="*/ 3439682 w 6036832"/>
              <a:gd name="connsiteY52" fmla="*/ 6582041 h 9991991"/>
              <a:gd name="connsiteX53" fmla="*/ 3731782 w 6036832"/>
              <a:gd name="connsiteY53" fmla="*/ 6562991 h 9991991"/>
              <a:gd name="connsiteX54" fmla="*/ 3928632 w 6036832"/>
              <a:gd name="connsiteY54" fmla="*/ 6232791 h 9991991"/>
              <a:gd name="connsiteX55" fmla="*/ 3998482 w 6036832"/>
              <a:gd name="connsiteY55" fmla="*/ 5991491 h 9991991"/>
              <a:gd name="connsiteX56" fmla="*/ 3884182 w 6036832"/>
              <a:gd name="connsiteY56" fmla="*/ 5800991 h 9991991"/>
              <a:gd name="connsiteX57" fmla="*/ 3541282 w 6036832"/>
              <a:gd name="connsiteY57" fmla="*/ 5572391 h 9991991"/>
              <a:gd name="connsiteX58" fmla="*/ 3458732 w 6036832"/>
              <a:gd name="connsiteY58" fmla="*/ 5337441 h 9991991"/>
              <a:gd name="connsiteX59" fmla="*/ 3617482 w 6036832"/>
              <a:gd name="connsiteY59" fmla="*/ 5197741 h 9991991"/>
              <a:gd name="connsiteX60" fmla="*/ 3903232 w 6036832"/>
              <a:gd name="connsiteY60" fmla="*/ 5038991 h 9991991"/>
              <a:gd name="connsiteX61" fmla="*/ 4265182 w 6036832"/>
              <a:gd name="connsiteY61" fmla="*/ 4981841 h 9991991"/>
              <a:gd name="connsiteX62" fmla="*/ 4569982 w 6036832"/>
              <a:gd name="connsiteY62" fmla="*/ 5115191 h 9991991"/>
              <a:gd name="connsiteX63" fmla="*/ 4627132 w 6036832"/>
              <a:gd name="connsiteY63" fmla="*/ 5324741 h 9991991"/>
              <a:gd name="connsiteX64" fmla="*/ 4627132 w 6036832"/>
              <a:gd name="connsiteY64" fmla="*/ 5572391 h 9991991"/>
              <a:gd name="connsiteX65" fmla="*/ 4627132 w 6036832"/>
              <a:gd name="connsiteY65" fmla="*/ 5762891 h 9991991"/>
              <a:gd name="connsiteX66" fmla="*/ 4512832 w 6036832"/>
              <a:gd name="connsiteY66" fmla="*/ 6201041 h 9991991"/>
              <a:gd name="connsiteX67" fmla="*/ 4436632 w 6036832"/>
              <a:gd name="connsiteY67" fmla="*/ 6448691 h 9991991"/>
              <a:gd name="connsiteX68" fmla="*/ 4531882 w 6036832"/>
              <a:gd name="connsiteY68" fmla="*/ 6810641 h 9991991"/>
              <a:gd name="connsiteX69" fmla="*/ 4493782 w 6036832"/>
              <a:gd name="connsiteY69" fmla="*/ 7286891 h 9991991"/>
              <a:gd name="connsiteX70" fmla="*/ 4379482 w 6036832"/>
              <a:gd name="connsiteY70" fmla="*/ 7629791 h 9991991"/>
              <a:gd name="connsiteX71" fmla="*/ 4188982 w 6036832"/>
              <a:gd name="connsiteY71" fmla="*/ 7991741 h 9991991"/>
              <a:gd name="connsiteX72" fmla="*/ 4093732 w 6036832"/>
              <a:gd name="connsiteY72" fmla="*/ 8321941 h 9991991"/>
              <a:gd name="connsiteX73" fmla="*/ 4417582 w 6036832"/>
              <a:gd name="connsiteY73" fmla="*/ 8525141 h 9991991"/>
              <a:gd name="connsiteX74" fmla="*/ 4779532 w 6036832"/>
              <a:gd name="connsiteY74" fmla="*/ 8582291 h 9991991"/>
              <a:gd name="connsiteX75" fmla="*/ 4995432 w 6036832"/>
              <a:gd name="connsiteY75" fmla="*/ 8690241 h 9991991"/>
              <a:gd name="connsiteX76" fmla="*/ 5255782 w 6036832"/>
              <a:gd name="connsiteY76" fmla="*/ 8696591 h 9991991"/>
              <a:gd name="connsiteX77" fmla="*/ 5617732 w 6036832"/>
              <a:gd name="connsiteY77" fmla="*/ 8906141 h 9991991"/>
              <a:gd name="connsiteX78" fmla="*/ 5884432 w 6036832"/>
              <a:gd name="connsiteY78" fmla="*/ 8982341 h 9991991"/>
              <a:gd name="connsiteX79" fmla="*/ 5998732 w 6036832"/>
              <a:gd name="connsiteY79" fmla="*/ 9528441 h 9991991"/>
              <a:gd name="connsiteX80" fmla="*/ 6036832 w 6036832"/>
              <a:gd name="connsiteY80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1883932 w 6036832"/>
              <a:gd name="connsiteY2" fmla="*/ 66941 h 9991991"/>
              <a:gd name="connsiteX3" fmla="*/ 1775982 w 6036832"/>
              <a:gd name="connsiteY3" fmla="*/ 339991 h 9991991"/>
              <a:gd name="connsiteX4" fmla="*/ 1820432 w 6036832"/>
              <a:gd name="connsiteY4" fmla="*/ 568591 h 9991991"/>
              <a:gd name="connsiteX5" fmla="*/ 1979182 w 6036832"/>
              <a:gd name="connsiteY5" fmla="*/ 587641 h 9991991"/>
              <a:gd name="connsiteX6" fmla="*/ 2207782 w 6036832"/>
              <a:gd name="connsiteY6" fmla="*/ 371741 h 9991991"/>
              <a:gd name="connsiteX7" fmla="*/ 2372882 w 6036832"/>
              <a:gd name="connsiteY7" fmla="*/ 346341 h 9991991"/>
              <a:gd name="connsiteX8" fmla="*/ 2303032 w 6036832"/>
              <a:gd name="connsiteY8" fmla="*/ 562241 h 9991991"/>
              <a:gd name="connsiteX9" fmla="*/ 2169682 w 6036832"/>
              <a:gd name="connsiteY9" fmla="*/ 778141 h 9991991"/>
              <a:gd name="connsiteX10" fmla="*/ 2080782 w 6036832"/>
              <a:gd name="connsiteY10" fmla="*/ 1025791 h 9991991"/>
              <a:gd name="connsiteX11" fmla="*/ 2156982 w 6036832"/>
              <a:gd name="connsiteY11" fmla="*/ 1108341 h 9991991"/>
              <a:gd name="connsiteX12" fmla="*/ 2303032 w 6036832"/>
              <a:gd name="connsiteY12" fmla="*/ 1076591 h 9991991"/>
              <a:gd name="connsiteX13" fmla="*/ 2233182 w 6036832"/>
              <a:gd name="connsiteY13" fmla="*/ 1508391 h 9991991"/>
              <a:gd name="connsiteX14" fmla="*/ 2055382 w 6036832"/>
              <a:gd name="connsiteY14" fmla="*/ 1648091 h 9991991"/>
              <a:gd name="connsiteX15" fmla="*/ 1883932 w 6036832"/>
              <a:gd name="connsiteY15" fmla="*/ 1514741 h 9991991"/>
              <a:gd name="connsiteX16" fmla="*/ 1731532 w 6036832"/>
              <a:gd name="connsiteY16" fmla="*/ 1495691 h 9991991"/>
              <a:gd name="connsiteX17" fmla="*/ 1941082 w 6036832"/>
              <a:gd name="connsiteY17" fmla="*/ 1832241 h 9991991"/>
              <a:gd name="connsiteX18" fmla="*/ 1871232 w 6036832"/>
              <a:gd name="connsiteY18" fmla="*/ 2010041 h 9991991"/>
              <a:gd name="connsiteX19" fmla="*/ 1826782 w 6036832"/>
              <a:gd name="connsiteY19" fmla="*/ 2238641 h 9991991"/>
              <a:gd name="connsiteX20" fmla="*/ 1883932 w 6036832"/>
              <a:gd name="connsiteY20" fmla="*/ 2505341 h 9991991"/>
              <a:gd name="connsiteX21" fmla="*/ 2017282 w 6036832"/>
              <a:gd name="connsiteY21" fmla="*/ 2638691 h 9991991"/>
              <a:gd name="connsiteX22" fmla="*/ 2220482 w 6036832"/>
              <a:gd name="connsiteY22" fmla="*/ 2784741 h 9991991"/>
              <a:gd name="connsiteX23" fmla="*/ 2303032 w 6036832"/>
              <a:gd name="connsiteY23" fmla="*/ 2962541 h 9991991"/>
              <a:gd name="connsiteX24" fmla="*/ 2569732 w 6036832"/>
              <a:gd name="connsiteY24" fmla="*/ 3095891 h 9991991"/>
              <a:gd name="connsiteX25" fmla="*/ 2779282 w 6036832"/>
              <a:gd name="connsiteY25" fmla="*/ 3229241 h 9991991"/>
              <a:gd name="connsiteX26" fmla="*/ 2785632 w 6036832"/>
              <a:gd name="connsiteY26" fmla="*/ 3641991 h 9991991"/>
              <a:gd name="connsiteX27" fmla="*/ 2576082 w 6036832"/>
              <a:gd name="connsiteY27" fmla="*/ 3502291 h 9991991"/>
              <a:gd name="connsiteX28" fmla="*/ 2334782 w 6036832"/>
              <a:gd name="connsiteY28" fmla="*/ 3407041 h 9991991"/>
              <a:gd name="connsiteX29" fmla="*/ 2074432 w 6036832"/>
              <a:gd name="connsiteY29" fmla="*/ 3381641 h 9991991"/>
              <a:gd name="connsiteX30" fmla="*/ 1845832 w 6036832"/>
              <a:gd name="connsiteY30" fmla="*/ 3286391 h 9991991"/>
              <a:gd name="connsiteX31" fmla="*/ 1655332 w 6036832"/>
              <a:gd name="connsiteY31" fmla="*/ 3248291 h 9991991"/>
              <a:gd name="connsiteX32" fmla="*/ 1560082 w 6036832"/>
              <a:gd name="connsiteY32" fmla="*/ 3248291 h 9991991"/>
              <a:gd name="connsiteX33" fmla="*/ 1337832 w 6036832"/>
              <a:gd name="connsiteY33" fmla="*/ 3394341 h 9991991"/>
              <a:gd name="connsiteX34" fmla="*/ 1331482 w 6036832"/>
              <a:gd name="connsiteY34" fmla="*/ 3673741 h 9991991"/>
              <a:gd name="connsiteX35" fmla="*/ 1617232 w 6036832"/>
              <a:gd name="connsiteY35" fmla="*/ 3800741 h 9991991"/>
              <a:gd name="connsiteX36" fmla="*/ 1941082 w 6036832"/>
              <a:gd name="connsiteY36" fmla="*/ 3889641 h 9991991"/>
              <a:gd name="connsiteX37" fmla="*/ 1890282 w 6036832"/>
              <a:gd name="connsiteY37" fmla="*/ 4188091 h 9991991"/>
              <a:gd name="connsiteX38" fmla="*/ 1699782 w 6036832"/>
              <a:gd name="connsiteY38" fmla="*/ 4334141 h 9991991"/>
              <a:gd name="connsiteX39" fmla="*/ 1350532 w 6036832"/>
              <a:gd name="connsiteY39" fmla="*/ 4543691 h 9991991"/>
              <a:gd name="connsiteX40" fmla="*/ 1293382 w 6036832"/>
              <a:gd name="connsiteY40" fmla="*/ 4810391 h 9991991"/>
              <a:gd name="connsiteX41" fmla="*/ 1407682 w 6036832"/>
              <a:gd name="connsiteY41" fmla="*/ 5096141 h 9991991"/>
              <a:gd name="connsiteX42" fmla="*/ 1293382 w 6036832"/>
              <a:gd name="connsiteY42" fmla="*/ 5343791 h 9991991"/>
              <a:gd name="connsiteX43" fmla="*/ 1102882 w 6036832"/>
              <a:gd name="connsiteY43" fmla="*/ 5705741 h 9991991"/>
              <a:gd name="connsiteX44" fmla="*/ 1102882 w 6036832"/>
              <a:gd name="connsiteY44" fmla="*/ 6029591 h 9991991"/>
              <a:gd name="connsiteX45" fmla="*/ 1528332 w 6036832"/>
              <a:gd name="connsiteY45" fmla="*/ 6277241 h 9991991"/>
              <a:gd name="connsiteX46" fmla="*/ 1864882 w 6036832"/>
              <a:gd name="connsiteY46" fmla="*/ 6582041 h 9991991"/>
              <a:gd name="connsiteX47" fmla="*/ 2436382 w 6036832"/>
              <a:gd name="connsiteY47" fmla="*/ 6848741 h 9991991"/>
              <a:gd name="connsiteX48" fmla="*/ 2722132 w 6036832"/>
              <a:gd name="connsiteY48" fmla="*/ 6467741 h 9991991"/>
              <a:gd name="connsiteX49" fmla="*/ 2893582 w 6036832"/>
              <a:gd name="connsiteY49" fmla="*/ 6048641 h 9991991"/>
              <a:gd name="connsiteX50" fmla="*/ 3103132 w 6036832"/>
              <a:gd name="connsiteY50" fmla="*/ 5743841 h 9991991"/>
              <a:gd name="connsiteX51" fmla="*/ 3312682 w 6036832"/>
              <a:gd name="connsiteY51" fmla="*/ 5781941 h 9991991"/>
              <a:gd name="connsiteX52" fmla="*/ 3299982 w 6036832"/>
              <a:gd name="connsiteY52" fmla="*/ 6137541 h 9991991"/>
              <a:gd name="connsiteX53" fmla="*/ 3439682 w 6036832"/>
              <a:gd name="connsiteY53" fmla="*/ 6582041 h 9991991"/>
              <a:gd name="connsiteX54" fmla="*/ 3731782 w 6036832"/>
              <a:gd name="connsiteY54" fmla="*/ 6562991 h 9991991"/>
              <a:gd name="connsiteX55" fmla="*/ 3928632 w 6036832"/>
              <a:gd name="connsiteY55" fmla="*/ 6232791 h 9991991"/>
              <a:gd name="connsiteX56" fmla="*/ 3998482 w 6036832"/>
              <a:gd name="connsiteY56" fmla="*/ 5991491 h 9991991"/>
              <a:gd name="connsiteX57" fmla="*/ 3884182 w 6036832"/>
              <a:gd name="connsiteY57" fmla="*/ 5800991 h 9991991"/>
              <a:gd name="connsiteX58" fmla="*/ 3541282 w 6036832"/>
              <a:gd name="connsiteY58" fmla="*/ 5572391 h 9991991"/>
              <a:gd name="connsiteX59" fmla="*/ 3458732 w 6036832"/>
              <a:gd name="connsiteY59" fmla="*/ 5337441 h 9991991"/>
              <a:gd name="connsiteX60" fmla="*/ 3617482 w 6036832"/>
              <a:gd name="connsiteY60" fmla="*/ 5197741 h 9991991"/>
              <a:gd name="connsiteX61" fmla="*/ 3903232 w 6036832"/>
              <a:gd name="connsiteY61" fmla="*/ 5038991 h 9991991"/>
              <a:gd name="connsiteX62" fmla="*/ 4265182 w 6036832"/>
              <a:gd name="connsiteY62" fmla="*/ 4981841 h 9991991"/>
              <a:gd name="connsiteX63" fmla="*/ 4569982 w 6036832"/>
              <a:gd name="connsiteY63" fmla="*/ 5115191 h 9991991"/>
              <a:gd name="connsiteX64" fmla="*/ 4627132 w 6036832"/>
              <a:gd name="connsiteY64" fmla="*/ 5324741 h 9991991"/>
              <a:gd name="connsiteX65" fmla="*/ 4627132 w 6036832"/>
              <a:gd name="connsiteY65" fmla="*/ 5572391 h 9991991"/>
              <a:gd name="connsiteX66" fmla="*/ 4627132 w 6036832"/>
              <a:gd name="connsiteY66" fmla="*/ 5762891 h 9991991"/>
              <a:gd name="connsiteX67" fmla="*/ 4512832 w 6036832"/>
              <a:gd name="connsiteY67" fmla="*/ 6201041 h 9991991"/>
              <a:gd name="connsiteX68" fmla="*/ 4436632 w 6036832"/>
              <a:gd name="connsiteY68" fmla="*/ 6448691 h 9991991"/>
              <a:gd name="connsiteX69" fmla="*/ 4531882 w 6036832"/>
              <a:gd name="connsiteY69" fmla="*/ 6810641 h 9991991"/>
              <a:gd name="connsiteX70" fmla="*/ 4493782 w 6036832"/>
              <a:gd name="connsiteY70" fmla="*/ 7286891 h 9991991"/>
              <a:gd name="connsiteX71" fmla="*/ 4379482 w 6036832"/>
              <a:gd name="connsiteY71" fmla="*/ 7629791 h 9991991"/>
              <a:gd name="connsiteX72" fmla="*/ 4188982 w 6036832"/>
              <a:gd name="connsiteY72" fmla="*/ 7991741 h 9991991"/>
              <a:gd name="connsiteX73" fmla="*/ 4093732 w 6036832"/>
              <a:gd name="connsiteY73" fmla="*/ 8321941 h 9991991"/>
              <a:gd name="connsiteX74" fmla="*/ 4417582 w 6036832"/>
              <a:gd name="connsiteY74" fmla="*/ 8525141 h 9991991"/>
              <a:gd name="connsiteX75" fmla="*/ 4779532 w 6036832"/>
              <a:gd name="connsiteY75" fmla="*/ 8582291 h 9991991"/>
              <a:gd name="connsiteX76" fmla="*/ 4995432 w 6036832"/>
              <a:gd name="connsiteY76" fmla="*/ 8690241 h 9991991"/>
              <a:gd name="connsiteX77" fmla="*/ 5255782 w 6036832"/>
              <a:gd name="connsiteY77" fmla="*/ 8696591 h 9991991"/>
              <a:gd name="connsiteX78" fmla="*/ 5617732 w 6036832"/>
              <a:gd name="connsiteY78" fmla="*/ 8906141 h 9991991"/>
              <a:gd name="connsiteX79" fmla="*/ 5884432 w 6036832"/>
              <a:gd name="connsiteY79" fmla="*/ 8982341 h 9991991"/>
              <a:gd name="connsiteX80" fmla="*/ 5998732 w 6036832"/>
              <a:gd name="connsiteY80" fmla="*/ 9528441 h 9991991"/>
              <a:gd name="connsiteX81" fmla="*/ 6036832 w 6036832"/>
              <a:gd name="connsiteY81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20057 w 6036832"/>
              <a:gd name="connsiteY2" fmla="*/ 336188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405971 w 6036832"/>
              <a:gd name="connsiteY3" fmla="*/ 478618 h 9991991"/>
              <a:gd name="connsiteX4" fmla="*/ 1883932 w 6036832"/>
              <a:gd name="connsiteY4" fmla="*/ 66941 h 9991991"/>
              <a:gd name="connsiteX5" fmla="*/ 1775982 w 6036832"/>
              <a:gd name="connsiteY5" fmla="*/ 339991 h 9991991"/>
              <a:gd name="connsiteX6" fmla="*/ 1820432 w 6036832"/>
              <a:gd name="connsiteY6" fmla="*/ 568591 h 9991991"/>
              <a:gd name="connsiteX7" fmla="*/ 1979182 w 6036832"/>
              <a:gd name="connsiteY7" fmla="*/ 587641 h 9991991"/>
              <a:gd name="connsiteX8" fmla="*/ 2207782 w 6036832"/>
              <a:gd name="connsiteY8" fmla="*/ 371741 h 9991991"/>
              <a:gd name="connsiteX9" fmla="*/ 2372882 w 6036832"/>
              <a:gd name="connsiteY9" fmla="*/ 346341 h 9991991"/>
              <a:gd name="connsiteX10" fmla="*/ 2303032 w 6036832"/>
              <a:gd name="connsiteY10" fmla="*/ 562241 h 9991991"/>
              <a:gd name="connsiteX11" fmla="*/ 2169682 w 6036832"/>
              <a:gd name="connsiteY11" fmla="*/ 778141 h 9991991"/>
              <a:gd name="connsiteX12" fmla="*/ 2080782 w 6036832"/>
              <a:gd name="connsiteY12" fmla="*/ 1025791 h 9991991"/>
              <a:gd name="connsiteX13" fmla="*/ 2156982 w 6036832"/>
              <a:gd name="connsiteY13" fmla="*/ 1108341 h 9991991"/>
              <a:gd name="connsiteX14" fmla="*/ 2303032 w 6036832"/>
              <a:gd name="connsiteY14" fmla="*/ 1076591 h 9991991"/>
              <a:gd name="connsiteX15" fmla="*/ 2233182 w 6036832"/>
              <a:gd name="connsiteY15" fmla="*/ 1508391 h 9991991"/>
              <a:gd name="connsiteX16" fmla="*/ 2055382 w 6036832"/>
              <a:gd name="connsiteY16" fmla="*/ 1648091 h 9991991"/>
              <a:gd name="connsiteX17" fmla="*/ 1883932 w 6036832"/>
              <a:gd name="connsiteY17" fmla="*/ 1514741 h 9991991"/>
              <a:gd name="connsiteX18" fmla="*/ 1731532 w 6036832"/>
              <a:gd name="connsiteY18" fmla="*/ 1495691 h 9991991"/>
              <a:gd name="connsiteX19" fmla="*/ 1941082 w 6036832"/>
              <a:gd name="connsiteY19" fmla="*/ 1832241 h 9991991"/>
              <a:gd name="connsiteX20" fmla="*/ 1871232 w 6036832"/>
              <a:gd name="connsiteY20" fmla="*/ 2010041 h 9991991"/>
              <a:gd name="connsiteX21" fmla="*/ 1826782 w 6036832"/>
              <a:gd name="connsiteY21" fmla="*/ 2238641 h 9991991"/>
              <a:gd name="connsiteX22" fmla="*/ 1883932 w 6036832"/>
              <a:gd name="connsiteY22" fmla="*/ 2505341 h 9991991"/>
              <a:gd name="connsiteX23" fmla="*/ 2017282 w 6036832"/>
              <a:gd name="connsiteY23" fmla="*/ 2638691 h 9991991"/>
              <a:gd name="connsiteX24" fmla="*/ 2220482 w 6036832"/>
              <a:gd name="connsiteY24" fmla="*/ 2784741 h 9991991"/>
              <a:gd name="connsiteX25" fmla="*/ 2303032 w 6036832"/>
              <a:gd name="connsiteY25" fmla="*/ 2962541 h 9991991"/>
              <a:gd name="connsiteX26" fmla="*/ 2569732 w 6036832"/>
              <a:gd name="connsiteY26" fmla="*/ 3095891 h 9991991"/>
              <a:gd name="connsiteX27" fmla="*/ 2779282 w 6036832"/>
              <a:gd name="connsiteY27" fmla="*/ 3229241 h 9991991"/>
              <a:gd name="connsiteX28" fmla="*/ 2785632 w 6036832"/>
              <a:gd name="connsiteY28" fmla="*/ 3641991 h 9991991"/>
              <a:gd name="connsiteX29" fmla="*/ 2576082 w 6036832"/>
              <a:gd name="connsiteY29" fmla="*/ 3502291 h 9991991"/>
              <a:gd name="connsiteX30" fmla="*/ 2334782 w 6036832"/>
              <a:gd name="connsiteY30" fmla="*/ 3407041 h 9991991"/>
              <a:gd name="connsiteX31" fmla="*/ 2074432 w 6036832"/>
              <a:gd name="connsiteY31" fmla="*/ 3381641 h 9991991"/>
              <a:gd name="connsiteX32" fmla="*/ 1845832 w 6036832"/>
              <a:gd name="connsiteY32" fmla="*/ 3286391 h 9991991"/>
              <a:gd name="connsiteX33" fmla="*/ 1655332 w 6036832"/>
              <a:gd name="connsiteY33" fmla="*/ 3248291 h 9991991"/>
              <a:gd name="connsiteX34" fmla="*/ 1560082 w 6036832"/>
              <a:gd name="connsiteY34" fmla="*/ 3248291 h 9991991"/>
              <a:gd name="connsiteX35" fmla="*/ 1337832 w 6036832"/>
              <a:gd name="connsiteY35" fmla="*/ 3394341 h 9991991"/>
              <a:gd name="connsiteX36" fmla="*/ 1331482 w 6036832"/>
              <a:gd name="connsiteY36" fmla="*/ 3673741 h 9991991"/>
              <a:gd name="connsiteX37" fmla="*/ 1617232 w 6036832"/>
              <a:gd name="connsiteY37" fmla="*/ 3800741 h 9991991"/>
              <a:gd name="connsiteX38" fmla="*/ 1941082 w 6036832"/>
              <a:gd name="connsiteY38" fmla="*/ 3889641 h 9991991"/>
              <a:gd name="connsiteX39" fmla="*/ 1890282 w 6036832"/>
              <a:gd name="connsiteY39" fmla="*/ 4188091 h 9991991"/>
              <a:gd name="connsiteX40" fmla="*/ 1699782 w 6036832"/>
              <a:gd name="connsiteY40" fmla="*/ 4334141 h 9991991"/>
              <a:gd name="connsiteX41" fmla="*/ 1350532 w 6036832"/>
              <a:gd name="connsiteY41" fmla="*/ 4543691 h 9991991"/>
              <a:gd name="connsiteX42" fmla="*/ 1293382 w 6036832"/>
              <a:gd name="connsiteY42" fmla="*/ 4810391 h 9991991"/>
              <a:gd name="connsiteX43" fmla="*/ 1407682 w 6036832"/>
              <a:gd name="connsiteY43" fmla="*/ 5096141 h 9991991"/>
              <a:gd name="connsiteX44" fmla="*/ 1293382 w 6036832"/>
              <a:gd name="connsiteY44" fmla="*/ 5343791 h 9991991"/>
              <a:gd name="connsiteX45" fmla="*/ 1102882 w 6036832"/>
              <a:gd name="connsiteY45" fmla="*/ 5705741 h 9991991"/>
              <a:gd name="connsiteX46" fmla="*/ 1102882 w 6036832"/>
              <a:gd name="connsiteY46" fmla="*/ 6029591 h 9991991"/>
              <a:gd name="connsiteX47" fmla="*/ 1528332 w 6036832"/>
              <a:gd name="connsiteY47" fmla="*/ 6277241 h 9991991"/>
              <a:gd name="connsiteX48" fmla="*/ 1864882 w 6036832"/>
              <a:gd name="connsiteY48" fmla="*/ 6582041 h 9991991"/>
              <a:gd name="connsiteX49" fmla="*/ 2436382 w 6036832"/>
              <a:gd name="connsiteY49" fmla="*/ 6848741 h 9991991"/>
              <a:gd name="connsiteX50" fmla="*/ 2722132 w 6036832"/>
              <a:gd name="connsiteY50" fmla="*/ 6467741 h 9991991"/>
              <a:gd name="connsiteX51" fmla="*/ 2893582 w 6036832"/>
              <a:gd name="connsiteY51" fmla="*/ 6048641 h 9991991"/>
              <a:gd name="connsiteX52" fmla="*/ 3103132 w 6036832"/>
              <a:gd name="connsiteY52" fmla="*/ 5743841 h 9991991"/>
              <a:gd name="connsiteX53" fmla="*/ 3312682 w 6036832"/>
              <a:gd name="connsiteY53" fmla="*/ 5781941 h 9991991"/>
              <a:gd name="connsiteX54" fmla="*/ 3299982 w 6036832"/>
              <a:gd name="connsiteY54" fmla="*/ 6137541 h 9991991"/>
              <a:gd name="connsiteX55" fmla="*/ 3439682 w 6036832"/>
              <a:gd name="connsiteY55" fmla="*/ 6582041 h 9991991"/>
              <a:gd name="connsiteX56" fmla="*/ 3731782 w 6036832"/>
              <a:gd name="connsiteY56" fmla="*/ 6562991 h 9991991"/>
              <a:gd name="connsiteX57" fmla="*/ 3928632 w 6036832"/>
              <a:gd name="connsiteY57" fmla="*/ 6232791 h 9991991"/>
              <a:gd name="connsiteX58" fmla="*/ 3998482 w 6036832"/>
              <a:gd name="connsiteY58" fmla="*/ 5991491 h 9991991"/>
              <a:gd name="connsiteX59" fmla="*/ 3884182 w 6036832"/>
              <a:gd name="connsiteY59" fmla="*/ 5800991 h 9991991"/>
              <a:gd name="connsiteX60" fmla="*/ 3541282 w 6036832"/>
              <a:gd name="connsiteY60" fmla="*/ 5572391 h 9991991"/>
              <a:gd name="connsiteX61" fmla="*/ 3458732 w 6036832"/>
              <a:gd name="connsiteY61" fmla="*/ 5337441 h 9991991"/>
              <a:gd name="connsiteX62" fmla="*/ 3617482 w 6036832"/>
              <a:gd name="connsiteY62" fmla="*/ 5197741 h 9991991"/>
              <a:gd name="connsiteX63" fmla="*/ 3903232 w 6036832"/>
              <a:gd name="connsiteY63" fmla="*/ 5038991 h 9991991"/>
              <a:gd name="connsiteX64" fmla="*/ 4265182 w 6036832"/>
              <a:gd name="connsiteY64" fmla="*/ 4981841 h 9991991"/>
              <a:gd name="connsiteX65" fmla="*/ 4569982 w 6036832"/>
              <a:gd name="connsiteY65" fmla="*/ 5115191 h 9991991"/>
              <a:gd name="connsiteX66" fmla="*/ 4627132 w 6036832"/>
              <a:gd name="connsiteY66" fmla="*/ 5324741 h 9991991"/>
              <a:gd name="connsiteX67" fmla="*/ 4627132 w 6036832"/>
              <a:gd name="connsiteY67" fmla="*/ 5572391 h 9991991"/>
              <a:gd name="connsiteX68" fmla="*/ 4627132 w 6036832"/>
              <a:gd name="connsiteY68" fmla="*/ 5762891 h 9991991"/>
              <a:gd name="connsiteX69" fmla="*/ 4512832 w 6036832"/>
              <a:gd name="connsiteY69" fmla="*/ 6201041 h 9991991"/>
              <a:gd name="connsiteX70" fmla="*/ 4436632 w 6036832"/>
              <a:gd name="connsiteY70" fmla="*/ 6448691 h 9991991"/>
              <a:gd name="connsiteX71" fmla="*/ 4531882 w 6036832"/>
              <a:gd name="connsiteY71" fmla="*/ 6810641 h 9991991"/>
              <a:gd name="connsiteX72" fmla="*/ 4493782 w 6036832"/>
              <a:gd name="connsiteY72" fmla="*/ 7286891 h 9991991"/>
              <a:gd name="connsiteX73" fmla="*/ 4379482 w 6036832"/>
              <a:gd name="connsiteY73" fmla="*/ 7629791 h 9991991"/>
              <a:gd name="connsiteX74" fmla="*/ 4188982 w 6036832"/>
              <a:gd name="connsiteY74" fmla="*/ 7991741 h 9991991"/>
              <a:gd name="connsiteX75" fmla="*/ 4093732 w 6036832"/>
              <a:gd name="connsiteY75" fmla="*/ 8321941 h 9991991"/>
              <a:gd name="connsiteX76" fmla="*/ 4417582 w 6036832"/>
              <a:gd name="connsiteY76" fmla="*/ 8525141 h 9991991"/>
              <a:gd name="connsiteX77" fmla="*/ 4779532 w 6036832"/>
              <a:gd name="connsiteY77" fmla="*/ 8582291 h 9991991"/>
              <a:gd name="connsiteX78" fmla="*/ 4995432 w 6036832"/>
              <a:gd name="connsiteY78" fmla="*/ 8690241 h 9991991"/>
              <a:gd name="connsiteX79" fmla="*/ 5255782 w 6036832"/>
              <a:gd name="connsiteY79" fmla="*/ 8696591 h 9991991"/>
              <a:gd name="connsiteX80" fmla="*/ 5617732 w 6036832"/>
              <a:gd name="connsiteY80" fmla="*/ 8906141 h 9991991"/>
              <a:gd name="connsiteX81" fmla="*/ 5884432 w 6036832"/>
              <a:gd name="connsiteY81" fmla="*/ 8982341 h 9991991"/>
              <a:gd name="connsiteX82" fmla="*/ 5998732 w 6036832"/>
              <a:gd name="connsiteY82" fmla="*/ 9528441 h 9991991"/>
              <a:gd name="connsiteX83" fmla="*/ 6036832 w 6036832"/>
              <a:gd name="connsiteY83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779280 w 6036832"/>
              <a:gd name="connsiteY2" fmla="*/ 10830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31153 w 6036832"/>
              <a:gd name="connsiteY2" fmla="*/ 230790 h 9991991"/>
              <a:gd name="connsiteX3" fmla="*/ 779280 w 6036832"/>
              <a:gd name="connsiteY3" fmla="*/ 108300 h 9991991"/>
              <a:gd name="connsiteX4" fmla="*/ 1072685 w 6036832"/>
              <a:gd name="connsiteY4" fmla="*/ 467224 h 9991991"/>
              <a:gd name="connsiteX5" fmla="*/ 1405971 w 6036832"/>
              <a:gd name="connsiteY5" fmla="*/ 478618 h 9991991"/>
              <a:gd name="connsiteX6" fmla="*/ 1883932 w 6036832"/>
              <a:gd name="connsiteY6" fmla="*/ 66941 h 9991991"/>
              <a:gd name="connsiteX7" fmla="*/ 1775982 w 6036832"/>
              <a:gd name="connsiteY7" fmla="*/ 339991 h 9991991"/>
              <a:gd name="connsiteX8" fmla="*/ 1820432 w 6036832"/>
              <a:gd name="connsiteY8" fmla="*/ 568591 h 9991991"/>
              <a:gd name="connsiteX9" fmla="*/ 1979182 w 6036832"/>
              <a:gd name="connsiteY9" fmla="*/ 587641 h 9991991"/>
              <a:gd name="connsiteX10" fmla="*/ 2207782 w 6036832"/>
              <a:gd name="connsiteY10" fmla="*/ 371741 h 9991991"/>
              <a:gd name="connsiteX11" fmla="*/ 2372882 w 6036832"/>
              <a:gd name="connsiteY11" fmla="*/ 346341 h 9991991"/>
              <a:gd name="connsiteX12" fmla="*/ 2303032 w 6036832"/>
              <a:gd name="connsiteY12" fmla="*/ 562241 h 9991991"/>
              <a:gd name="connsiteX13" fmla="*/ 2169682 w 6036832"/>
              <a:gd name="connsiteY13" fmla="*/ 778141 h 9991991"/>
              <a:gd name="connsiteX14" fmla="*/ 2080782 w 6036832"/>
              <a:gd name="connsiteY14" fmla="*/ 1025791 h 9991991"/>
              <a:gd name="connsiteX15" fmla="*/ 2156982 w 6036832"/>
              <a:gd name="connsiteY15" fmla="*/ 1108341 h 9991991"/>
              <a:gd name="connsiteX16" fmla="*/ 2303032 w 6036832"/>
              <a:gd name="connsiteY16" fmla="*/ 1076591 h 9991991"/>
              <a:gd name="connsiteX17" fmla="*/ 2233182 w 6036832"/>
              <a:gd name="connsiteY17" fmla="*/ 1508391 h 9991991"/>
              <a:gd name="connsiteX18" fmla="*/ 2055382 w 6036832"/>
              <a:gd name="connsiteY18" fmla="*/ 1648091 h 9991991"/>
              <a:gd name="connsiteX19" fmla="*/ 1883932 w 6036832"/>
              <a:gd name="connsiteY19" fmla="*/ 1514741 h 9991991"/>
              <a:gd name="connsiteX20" fmla="*/ 1731532 w 6036832"/>
              <a:gd name="connsiteY20" fmla="*/ 1495691 h 9991991"/>
              <a:gd name="connsiteX21" fmla="*/ 1941082 w 6036832"/>
              <a:gd name="connsiteY21" fmla="*/ 1832241 h 9991991"/>
              <a:gd name="connsiteX22" fmla="*/ 1871232 w 6036832"/>
              <a:gd name="connsiteY22" fmla="*/ 2010041 h 9991991"/>
              <a:gd name="connsiteX23" fmla="*/ 1826782 w 6036832"/>
              <a:gd name="connsiteY23" fmla="*/ 2238641 h 9991991"/>
              <a:gd name="connsiteX24" fmla="*/ 1883932 w 6036832"/>
              <a:gd name="connsiteY24" fmla="*/ 2505341 h 9991991"/>
              <a:gd name="connsiteX25" fmla="*/ 2017282 w 6036832"/>
              <a:gd name="connsiteY25" fmla="*/ 2638691 h 9991991"/>
              <a:gd name="connsiteX26" fmla="*/ 2220482 w 6036832"/>
              <a:gd name="connsiteY26" fmla="*/ 2784741 h 9991991"/>
              <a:gd name="connsiteX27" fmla="*/ 2303032 w 6036832"/>
              <a:gd name="connsiteY27" fmla="*/ 2962541 h 9991991"/>
              <a:gd name="connsiteX28" fmla="*/ 2569732 w 6036832"/>
              <a:gd name="connsiteY28" fmla="*/ 3095891 h 9991991"/>
              <a:gd name="connsiteX29" fmla="*/ 2779282 w 6036832"/>
              <a:gd name="connsiteY29" fmla="*/ 3229241 h 9991991"/>
              <a:gd name="connsiteX30" fmla="*/ 2785632 w 6036832"/>
              <a:gd name="connsiteY30" fmla="*/ 3641991 h 9991991"/>
              <a:gd name="connsiteX31" fmla="*/ 2576082 w 6036832"/>
              <a:gd name="connsiteY31" fmla="*/ 3502291 h 9991991"/>
              <a:gd name="connsiteX32" fmla="*/ 2334782 w 6036832"/>
              <a:gd name="connsiteY32" fmla="*/ 3407041 h 9991991"/>
              <a:gd name="connsiteX33" fmla="*/ 2074432 w 6036832"/>
              <a:gd name="connsiteY33" fmla="*/ 3381641 h 9991991"/>
              <a:gd name="connsiteX34" fmla="*/ 1845832 w 6036832"/>
              <a:gd name="connsiteY34" fmla="*/ 3286391 h 9991991"/>
              <a:gd name="connsiteX35" fmla="*/ 1655332 w 6036832"/>
              <a:gd name="connsiteY35" fmla="*/ 3248291 h 9991991"/>
              <a:gd name="connsiteX36" fmla="*/ 1560082 w 6036832"/>
              <a:gd name="connsiteY36" fmla="*/ 3248291 h 9991991"/>
              <a:gd name="connsiteX37" fmla="*/ 1337832 w 6036832"/>
              <a:gd name="connsiteY37" fmla="*/ 3394341 h 9991991"/>
              <a:gd name="connsiteX38" fmla="*/ 1331482 w 6036832"/>
              <a:gd name="connsiteY38" fmla="*/ 3673741 h 9991991"/>
              <a:gd name="connsiteX39" fmla="*/ 1617232 w 6036832"/>
              <a:gd name="connsiteY39" fmla="*/ 3800741 h 9991991"/>
              <a:gd name="connsiteX40" fmla="*/ 1941082 w 6036832"/>
              <a:gd name="connsiteY40" fmla="*/ 3889641 h 9991991"/>
              <a:gd name="connsiteX41" fmla="*/ 1890282 w 6036832"/>
              <a:gd name="connsiteY41" fmla="*/ 4188091 h 9991991"/>
              <a:gd name="connsiteX42" fmla="*/ 1699782 w 6036832"/>
              <a:gd name="connsiteY42" fmla="*/ 4334141 h 9991991"/>
              <a:gd name="connsiteX43" fmla="*/ 1350532 w 6036832"/>
              <a:gd name="connsiteY43" fmla="*/ 4543691 h 9991991"/>
              <a:gd name="connsiteX44" fmla="*/ 1293382 w 6036832"/>
              <a:gd name="connsiteY44" fmla="*/ 4810391 h 9991991"/>
              <a:gd name="connsiteX45" fmla="*/ 1407682 w 6036832"/>
              <a:gd name="connsiteY45" fmla="*/ 5096141 h 9991991"/>
              <a:gd name="connsiteX46" fmla="*/ 1293382 w 6036832"/>
              <a:gd name="connsiteY46" fmla="*/ 5343791 h 9991991"/>
              <a:gd name="connsiteX47" fmla="*/ 1102882 w 6036832"/>
              <a:gd name="connsiteY47" fmla="*/ 5705741 h 9991991"/>
              <a:gd name="connsiteX48" fmla="*/ 1102882 w 6036832"/>
              <a:gd name="connsiteY48" fmla="*/ 6029591 h 9991991"/>
              <a:gd name="connsiteX49" fmla="*/ 1528332 w 6036832"/>
              <a:gd name="connsiteY49" fmla="*/ 6277241 h 9991991"/>
              <a:gd name="connsiteX50" fmla="*/ 1864882 w 6036832"/>
              <a:gd name="connsiteY50" fmla="*/ 6582041 h 9991991"/>
              <a:gd name="connsiteX51" fmla="*/ 2436382 w 6036832"/>
              <a:gd name="connsiteY51" fmla="*/ 6848741 h 9991991"/>
              <a:gd name="connsiteX52" fmla="*/ 2722132 w 6036832"/>
              <a:gd name="connsiteY52" fmla="*/ 6467741 h 9991991"/>
              <a:gd name="connsiteX53" fmla="*/ 2893582 w 6036832"/>
              <a:gd name="connsiteY53" fmla="*/ 6048641 h 9991991"/>
              <a:gd name="connsiteX54" fmla="*/ 3103132 w 6036832"/>
              <a:gd name="connsiteY54" fmla="*/ 5743841 h 9991991"/>
              <a:gd name="connsiteX55" fmla="*/ 3312682 w 6036832"/>
              <a:gd name="connsiteY55" fmla="*/ 5781941 h 9991991"/>
              <a:gd name="connsiteX56" fmla="*/ 3299982 w 6036832"/>
              <a:gd name="connsiteY56" fmla="*/ 6137541 h 9991991"/>
              <a:gd name="connsiteX57" fmla="*/ 3439682 w 6036832"/>
              <a:gd name="connsiteY57" fmla="*/ 6582041 h 9991991"/>
              <a:gd name="connsiteX58" fmla="*/ 3731782 w 6036832"/>
              <a:gd name="connsiteY58" fmla="*/ 6562991 h 9991991"/>
              <a:gd name="connsiteX59" fmla="*/ 3928632 w 6036832"/>
              <a:gd name="connsiteY59" fmla="*/ 6232791 h 9991991"/>
              <a:gd name="connsiteX60" fmla="*/ 3998482 w 6036832"/>
              <a:gd name="connsiteY60" fmla="*/ 5991491 h 9991991"/>
              <a:gd name="connsiteX61" fmla="*/ 3884182 w 6036832"/>
              <a:gd name="connsiteY61" fmla="*/ 5800991 h 9991991"/>
              <a:gd name="connsiteX62" fmla="*/ 3541282 w 6036832"/>
              <a:gd name="connsiteY62" fmla="*/ 5572391 h 9991991"/>
              <a:gd name="connsiteX63" fmla="*/ 3458732 w 6036832"/>
              <a:gd name="connsiteY63" fmla="*/ 5337441 h 9991991"/>
              <a:gd name="connsiteX64" fmla="*/ 3617482 w 6036832"/>
              <a:gd name="connsiteY64" fmla="*/ 5197741 h 9991991"/>
              <a:gd name="connsiteX65" fmla="*/ 3903232 w 6036832"/>
              <a:gd name="connsiteY65" fmla="*/ 5038991 h 9991991"/>
              <a:gd name="connsiteX66" fmla="*/ 4265182 w 6036832"/>
              <a:gd name="connsiteY66" fmla="*/ 4981841 h 9991991"/>
              <a:gd name="connsiteX67" fmla="*/ 4569982 w 6036832"/>
              <a:gd name="connsiteY67" fmla="*/ 5115191 h 9991991"/>
              <a:gd name="connsiteX68" fmla="*/ 4627132 w 6036832"/>
              <a:gd name="connsiteY68" fmla="*/ 5324741 h 9991991"/>
              <a:gd name="connsiteX69" fmla="*/ 4627132 w 6036832"/>
              <a:gd name="connsiteY69" fmla="*/ 5572391 h 9991991"/>
              <a:gd name="connsiteX70" fmla="*/ 4627132 w 6036832"/>
              <a:gd name="connsiteY70" fmla="*/ 5762891 h 9991991"/>
              <a:gd name="connsiteX71" fmla="*/ 4512832 w 6036832"/>
              <a:gd name="connsiteY71" fmla="*/ 6201041 h 9991991"/>
              <a:gd name="connsiteX72" fmla="*/ 4436632 w 6036832"/>
              <a:gd name="connsiteY72" fmla="*/ 6448691 h 9991991"/>
              <a:gd name="connsiteX73" fmla="*/ 4531882 w 6036832"/>
              <a:gd name="connsiteY73" fmla="*/ 6810641 h 9991991"/>
              <a:gd name="connsiteX74" fmla="*/ 4493782 w 6036832"/>
              <a:gd name="connsiteY74" fmla="*/ 7286891 h 9991991"/>
              <a:gd name="connsiteX75" fmla="*/ 4379482 w 6036832"/>
              <a:gd name="connsiteY75" fmla="*/ 7629791 h 9991991"/>
              <a:gd name="connsiteX76" fmla="*/ 4188982 w 6036832"/>
              <a:gd name="connsiteY76" fmla="*/ 7991741 h 9991991"/>
              <a:gd name="connsiteX77" fmla="*/ 4093732 w 6036832"/>
              <a:gd name="connsiteY77" fmla="*/ 8321941 h 9991991"/>
              <a:gd name="connsiteX78" fmla="*/ 4417582 w 6036832"/>
              <a:gd name="connsiteY78" fmla="*/ 8525141 h 9991991"/>
              <a:gd name="connsiteX79" fmla="*/ 4779532 w 6036832"/>
              <a:gd name="connsiteY79" fmla="*/ 8582291 h 9991991"/>
              <a:gd name="connsiteX80" fmla="*/ 4995432 w 6036832"/>
              <a:gd name="connsiteY80" fmla="*/ 8690241 h 9991991"/>
              <a:gd name="connsiteX81" fmla="*/ 5255782 w 6036832"/>
              <a:gd name="connsiteY81" fmla="*/ 8696591 h 9991991"/>
              <a:gd name="connsiteX82" fmla="*/ 5617732 w 6036832"/>
              <a:gd name="connsiteY82" fmla="*/ 8906141 h 9991991"/>
              <a:gd name="connsiteX83" fmla="*/ 5884432 w 6036832"/>
              <a:gd name="connsiteY83" fmla="*/ 8982341 h 9991991"/>
              <a:gd name="connsiteX84" fmla="*/ 5998732 w 6036832"/>
              <a:gd name="connsiteY84" fmla="*/ 9528441 h 9991991"/>
              <a:gd name="connsiteX85" fmla="*/ 6036832 w 6036832"/>
              <a:gd name="connsiteY85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993 w 6037825"/>
              <a:gd name="connsiteY0" fmla="*/ 0 h 9991991"/>
              <a:gd name="connsiteX1" fmla="*/ 293163 w 6037825"/>
              <a:gd name="connsiteY1" fmla="*/ 347583 h 9991991"/>
              <a:gd name="connsiteX2" fmla="*/ 535293 w 6037825"/>
              <a:gd name="connsiteY2" fmla="*/ 319097 h 9991991"/>
              <a:gd name="connsiteX3" fmla="*/ 632146 w 6037825"/>
              <a:gd name="connsiteY3" fmla="*/ 230790 h 9991991"/>
              <a:gd name="connsiteX4" fmla="*/ 780273 w 6037825"/>
              <a:gd name="connsiteY4" fmla="*/ 108300 h 9991991"/>
              <a:gd name="connsiteX5" fmla="*/ 1073678 w 6037825"/>
              <a:gd name="connsiteY5" fmla="*/ 467224 h 9991991"/>
              <a:gd name="connsiteX6" fmla="*/ 1406964 w 6037825"/>
              <a:gd name="connsiteY6" fmla="*/ 478618 h 9991991"/>
              <a:gd name="connsiteX7" fmla="*/ 1884925 w 6037825"/>
              <a:gd name="connsiteY7" fmla="*/ 66941 h 9991991"/>
              <a:gd name="connsiteX8" fmla="*/ 1776975 w 6037825"/>
              <a:gd name="connsiteY8" fmla="*/ 339991 h 9991991"/>
              <a:gd name="connsiteX9" fmla="*/ 1821425 w 6037825"/>
              <a:gd name="connsiteY9" fmla="*/ 568591 h 9991991"/>
              <a:gd name="connsiteX10" fmla="*/ 1980175 w 6037825"/>
              <a:gd name="connsiteY10" fmla="*/ 587641 h 9991991"/>
              <a:gd name="connsiteX11" fmla="*/ 2208775 w 6037825"/>
              <a:gd name="connsiteY11" fmla="*/ 371741 h 9991991"/>
              <a:gd name="connsiteX12" fmla="*/ 2373875 w 6037825"/>
              <a:gd name="connsiteY12" fmla="*/ 346341 h 9991991"/>
              <a:gd name="connsiteX13" fmla="*/ 2304025 w 6037825"/>
              <a:gd name="connsiteY13" fmla="*/ 562241 h 9991991"/>
              <a:gd name="connsiteX14" fmla="*/ 2170675 w 6037825"/>
              <a:gd name="connsiteY14" fmla="*/ 778141 h 9991991"/>
              <a:gd name="connsiteX15" fmla="*/ 2081775 w 6037825"/>
              <a:gd name="connsiteY15" fmla="*/ 1025791 h 9991991"/>
              <a:gd name="connsiteX16" fmla="*/ 2157975 w 6037825"/>
              <a:gd name="connsiteY16" fmla="*/ 1108341 h 9991991"/>
              <a:gd name="connsiteX17" fmla="*/ 2304025 w 6037825"/>
              <a:gd name="connsiteY17" fmla="*/ 1076591 h 9991991"/>
              <a:gd name="connsiteX18" fmla="*/ 2234175 w 6037825"/>
              <a:gd name="connsiteY18" fmla="*/ 1508391 h 9991991"/>
              <a:gd name="connsiteX19" fmla="*/ 2056375 w 6037825"/>
              <a:gd name="connsiteY19" fmla="*/ 1648091 h 9991991"/>
              <a:gd name="connsiteX20" fmla="*/ 1884925 w 6037825"/>
              <a:gd name="connsiteY20" fmla="*/ 1514741 h 9991991"/>
              <a:gd name="connsiteX21" fmla="*/ 1732525 w 6037825"/>
              <a:gd name="connsiteY21" fmla="*/ 1495691 h 9991991"/>
              <a:gd name="connsiteX22" fmla="*/ 1942075 w 6037825"/>
              <a:gd name="connsiteY22" fmla="*/ 1832241 h 9991991"/>
              <a:gd name="connsiteX23" fmla="*/ 1872225 w 6037825"/>
              <a:gd name="connsiteY23" fmla="*/ 2010041 h 9991991"/>
              <a:gd name="connsiteX24" fmla="*/ 1827775 w 6037825"/>
              <a:gd name="connsiteY24" fmla="*/ 2238641 h 9991991"/>
              <a:gd name="connsiteX25" fmla="*/ 1884925 w 6037825"/>
              <a:gd name="connsiteY25" fmla="*/ 2505341 h 9991991"/>
              <a:gd name="connsiteX26" fmla="*/ 2018275 w 6037825"/>
              <a:gd name="connsiteY26" fmla="*/ 2638691 h 9991991"/>
              <a:gd name="connsiteX27" fmla="*/ 2221475 w 6037825"/>
              <a:gd name="connsiteY27" fmla="*/ 2784741 h 9991991"/>
              <a:gd name="connsiteX28" fmla="*/ 2304025 w 6037825"/>
              <a:gd name="connsiteY28" fmla="*/ 2962541 h 9991991"/>
              <a:gd name="connsiteX29" fmla="*/ 2570725 w 6037825"/>
              <a:gd name="connsiteY29" fmla="*/ 3095891 h 9991991"/>
              <a:gd name="connsiteX30" fmla="*/ 2780275 w 6037825"/>
              <a:gd name="connsiteY30" fmla="*/ 3229241 h 9991991"/>
              <a:gd name="connsiteX31" fmla="*/ 2786625 w 6037825"/>
              <a:gd name="connsiteY31" fmla="*/ 3641991 h 9991991"/>
              <a:gd name="connsiteX32" fmla="*/ 2577075 w 6037825"/>
              <a:gd name="connsiteY32" fmla="*/ 3502291 h 9991991"/>
              <a:gd name="connsiteX33" fmla="*/ 2335775 w 6037825"/>
              <a:gd name="connsiteY33" fmla="*/ 3407041 h 9991991"/>
              <a:gd name="connsiteX34" fmla="*/ 2075425 w 6037825"/>
              <a:gd name="connsiteY34" fmla="*/ 3381641 h 9991991"/>
              <a:gd name="connsiteX35" fmla="*/ 1846825 w 6037825"/>
              <a:gd name="connsiteY35" fmla="*/ 3286391 h 9991991"/>
              <a:gd name="connsiteX36" fmla="*/ 1656325 w 6037825"/>
              <a:gd name="connsiteY36" fmla="*/ 3248291 h 9991991"/>
              <a:gd name="connsiteX37" fmla="*/ 1561075 w 6037825"/>
              <a:gd name="connsiteY37" fmla="*/ 3248291 h 9991991"/>
              <a:gd name="connsiteX38" fmla="*/ 1338825 w 6037825"/>
              <a:gd name="connsiteY38" fmla="*/ 3394341 h 9991991"/>
              <a:gd name="connsiteX39" fmla="*/ 1332475 w 6037825"/>
              <a:gd name="connsiteY39" fmla="*/ 3673741 h 9991991"/>
              <a:gd name="connsiteX40" fmla="*/ 1618225 w 6037825"/>
              <a:gd name="connsiteY40" fmla="*/ 3800741 h 9991991"/>
              <a:gd name="connsiteX41" fmla="*/ 1942075 w 6037825"/>
              <a:gd name="connsiteY41" fmla="*/ 3889641 h 9991991"/>
              <a:gd name="connsiteX42" fmla="*/ 1891275 w 6037825"/>
              <a:gd name="connsiteY42" fmla="*/ 4188091 h 9991991"/>
              <a:gd name="connsiteX43" fmla="*/ 1700775 w 6037825"/>
              <a:gd name="connsiteY43" fmla="*/ 4334141 h 9991991"/>
              <a:gd name="connsiteX44" fmla="*/ 1351525 w 6037825"/>
              <a:gd name="connsiteY44" fmla="*/ 4543691 h 9991991"/>
              <a:gd name="connsiteX45" fmla="*/ 1294375 w 6037825"/>
              <a:gd name="connsiteY45" fmla="*/ 4810391 h 9991991"/>
              <a:gd name="connsiteX46" fmla="*/ 1408675 w 6037825"/>
              <a:gd name="connsiteY46" fmla="*/ 5096141 h 9991991"/>
              <a:gd name="connsiteX47" fmla="*/ 1294375 w 6037825"/>
              <a:gd name="connsiteY47" fmla="*/ 5343791 h 9991991"/>
              <a:gd name="connsiteX48" fmla="*/ 1103875 w 6037825"/>
              <a:gd name="connsiteY48" fmla="*/ 5705741 h 9991991"/>
              <a:gd name="connsiteX49" fmla="*/ 1103875 w 6037825"/>
              <a:gd name="connsiteY49" fmla="*/ 6029591 h 9991991"/>
              <a:gd name="connsiteX50" fmla="*/ 1529325 w 6037825"/>
              <a:gd name="connsiteY50" fmla="*/ 6277241 h 9991991"/>
              <a:gd name="connsiteX51" fmla="*/ 1865875 w 6037825"/>
              <a:gd name="connsiteY51" fmla="*/ 6582041 h 9991991"/>
              <a:gd name="connsiteX52" fmla="*/ 2437375 w 6037825"/>
              <a:gd name="connsiteY52" fmla="*/ 6848741 h 9991991"/>
              <a:gd name="connsiteX53" fmla="*/ 2723125 w 6037825"/>
              <a:gd name="connsiteY53" fmla="*/ 6467741 h 9991991"/>
              <a:gd name="connsiteX54" fmla="*/ 2894575 w 6037825"/>
              <a:gd name="connsiteY54" fmla="*/ 6048641 h 9991991"/>
              <a:gd name="connsiteX55" fmla="*/ 3104125 w 6037825"/>
              <a:gd name="connsiteY55" fmla="*/ 5743841 h 9991991"/>
              <a:gd name="connsiteX56" fmla="*/ 3313675 w 6037825"/>
              <a:gd name="connsiteY56" fmla="*/ 5781941 h 9991991"/>
              <a:gd name="connsiteX57" fmla="*/ 3300975 w 6037825"/>
              <a:gd name="connsiteY57" fmla="*/ 6137541 h 9991991"/>
              <a:gd name="connsiteX58" fmla="*/ 3440675 w 6037825"/>
              <a:gd name="connsiteY58" fmla="*/ 6582041 h 9991991"/>
              <a:gd name="connsiteX59" fmla="*/ 3732775 w 6037825"/>
              <a:gd name="connsiteY59" fmla="*/ 6562991 h 9991991"/>
              <a:gd name="connsiteX60" fmla="*/ 3929625 w 6037825"/>
              <a:gd name="connsiteY60" fmla="*/ 6232791 h 9991991"/>
              <a:gd name="connsiteX61" fmla="*/ 3999475 w 6037825"/>
              <a:gd name="connsiteY61" fmla="*/ 5991491 h 9991991"/>
              <a:gd name="connsiteX62" fmla="*/ 3885175 w 6037825"/>
              <a:gd name="connsiteY62" fmla="*/ 5800991 h 9991991"/>
              <a:gd name="connsiteX63" fmla="*/ 3542275 w 6037825"/>
              <a:gd name="connsiteY63" fmla="*/ 5572391 h 9991991"/>
              <a:gd name="connsiteX64" fmla="*/ 3459725 w 6037825"/>
              <a:gd name="connsiteY64" fmla="*/ 5337441 h 9991991"/>
              <a:gd name="connsiteX65" fmla="*/ 3618475 w 6037825"/>
              <a:gd name="connsiteY65" fmla="*/ 5197741 h 9991991"/>
              <a:gd name="connsiteX66" fmla="*/ 3904225 w 6037825"/>
              <a:gd name="connsiteY66" fmla="*/ 5038991 h 9991991"/>
              <a:gd name="connsiteX67" fmla="*/ 4266175 w 6037825"/>
              <a:gd name="connsiteY67" fmla="*/ 4981841 h 9991991"/>
              <a:gd name="connsiteX68" fmla="*/ 4570975 w 6037825"/>
              <a:gd name="connsiteY68" fmla="*/ 5115191 h 9991991"/>
              <a:gd name="connsiteX69" fmla="*/ 4628125 w 6037825"/>
              <a:gd name="connsiteY69" fmla="*/ 5324741 h 9991991"/>
              <a:gd name="connsiteX70" fmla="*/ 4628125 w 6037825"/>
              <a:gd name="connsiteY70" fmla="*/ 5572391 h 9991991"/>
              <a:gd name="connsiteX71" fmla="*/ 4628125 w 6037825"/>
              <a:gd name="connsiteY71" fmla="*/ 5762891 h 9991991"/>
              <a:gd name="connsiteX72" fmla="*/ 4513825 w 6037825"/>
              <a:gd name="connsiteY72" fmla="*/ 6201041 h 9991991"/>
              <a:gd name="connsiteX73" fmla="*/ 4437625 w 6037825"/>
              <a:gd name="connsiteY73" fmla="*/ 6448691 h 9991991"/>
              <a:gd name="connsiteX74" fmla="*/ 4532875 w 6037825"/>
              <a:gd name="connsiteY74" fmla="*/ 6810641 h 9991991"/>
              <a:gd name="connsiteX75" fmla="*/ 4494775 w 6037825"/>
              <a:gd name="connsiteY75" fmla="*/ 7286891 h 9991991"/>
              <a:gd name="connsiteX76" fmla="*/ 4380475 w 6037825"/>
              <a:gd name="connsiteY76" fmla="*/ 7629791 h 9991991"/>
              <a:gd name="connsiteX77" fmla="*/ 4189975 w 6037825"/>
              <a:gd name="connsiteY77" fmla="*/ 7991741 h 9991991"/>
              <a:gd name="connsiteX78" fmla="*/ 4094725 w 6037825"/>
              <a:gd name="connsiteY78" fmla="*/ 8321941 h 9991991"/>
              <a:gd name="connsiteX79" fmla="*/ 4418575 w 6037825"/>
              <a:gd name="connsiteY79" fmla="*/ 8525141 h 9991991"/>
              <a:gd name="connsiteX80" fmla="*/ 4780525 w 6037825"/>
              <a:gd name="connsiteY80" fmla="*/ 8582291 h 9991991"/>
              <a:gd name="connsiteX81" fmla="*/ 4996425 w 6037825"/>
              <a:gd name="connsiteY81" fmla="*/ 8690241 h 9991991"/>
              <a:gd name="connsiteX82" fmla="*/ 5256775 w 6037825"/>
              <a:gd name="connsiteY82" fmla="*/ 8696591 h 9991991"/>
              <a:gd name="connsiteX83" fmla="*/ 5618725 w 6037825"/>
              <a:gd name="connsiteY83" fmla="*/ 8906141 h 9991991"/>
              <a:gd name="connsiteX84" fmla="*/ 5885425 w 6037825"/>
              <a:gd name="connsiteY84" fmla="*/ 8982341 h 9991991"/>
              <a:gd name="connsiteX85" fmla="*/ 5999725 w 6037825"/>
              <a:gd name="connsiteY85" fmla="*/ 9528441 h 9991991"/>
              <a:gd name="connsiteX86" fmla="*/ 6037825 w 6037825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66988 w 6036832"/>
              <a:gd name="connsiteY5" fmla="*/ 478618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50495 w 6036832"/>
              <a:gd name="connsiteY5" fmla="*/ 219396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73284 w 6036832"/>
              <a:gd name="connsiteY5" fmla="*/ 270671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73799 h 10065790"/>
              <a:gd name="connsiteX1" fmla="*/ 292170 w 6036832"/>
              <a:gd name="connsiteY1" fmla="*/ 421382 h 10065790"/>
              <a:gd name="connsiteX2" fmla="*/ 531452 w 6036832"/>
              <a:gd name="connsiteY2" fmla="*/ 401441 h 10065790"/>
              <a:gd name="connsiteX3" fmla="*/ 631153 w 6036832"/>
              <a:gd name="connsiteY3" fmla="*/ 304589 h 10065790"/>
              <a:gd name="connsiteX4" fmla="*/ 779280 w 6036832"/>
              <a:gd name="connsiteY4" fmla="*/ 182099 h 10065790"/>
              <a:gd name="connsiteX5" fmla="*/ 873284 w 6036832"/>
              <a:gd name="connsiteY5" fmla="*/ 344470 h 10065790"/>
              <a:gd name="connsiteX6" fmla="*/ 1066988 w 6036832"/>
              <a:gd name="connsiteY6" fmla="*/ 552417 h 10065790"/>
              <a:gd name="connsiteX7" fmla="*/ 1405971 w 6036832"/>
              <a:gd name="connsiteY7" fmla="*/ 552417 h 10065790"/>
              <a:gd name="connsiteX8" fmla="*/ 1809869 w 6036832"/>
              <a:gd name="connsiteY8" fmla="*/ 1158 h 10065790"/>
              <a:gd name="connsiteX9" fmla="*/ 1775982 w 6036832"/>
              <a:gd name="connsiteY9" fmla="*/ 413790 h 10065790"/>
              <a:gd name="connsiteX10" fmla="*/ 1820432 w 6036832"/>
              <a:gd name="connsiteY10" fmla="*/ 642390 h 10065790"/>
              <a:gd name="connsiteX11" fmla="*/ 1979182 w 6036832"/>
              <a:gd name="connsiteY11" fmla="*/ 661440 h 10065790"/>
              <a:gd name="connsiteX12" fmla="*/ 2207782 w 6036832"/>
              <a:gd name="connsiteY12" fmla="*/ 445540 h 10065790"/>
              <a:gd name="connsiteX13" fmla="*/ 2372882 w 6036832"/>
              <a:gd name="connsiteY13" fmla="*/ 420140 h 10065790"/>
              <a:gd name="connsiteX14" fmla="*/ 2303032 w 6036832"/>
              <a:gd name="connsiteY14" fmla="*/ 636040 h 10065790"/>
              <a:gd name="connsiteX15" fmla="*/ 2169682 w 6036832"/>
              <a:gd name="connsiteY15" fmla="*/ 851940 h 10065790"/>
              <a:gd name="connsiteX16" fmla="*/ 2080782 w 6036832"/>
              <a:gd name="connsiteY16" fmla="*/ 1099590 h 10065790"/>
              <a:gd name="connsiteX17" fmla="*/ 2156982 w 6036832"/>
              <a:gd name="connsiteY17" fmla="*/ 1182140 h 10065790"/>
              <a:gd name="connsiteX18" fmla="*/ 2303032 w 6036832"/>
              <a:gd name="connsiteY18" fmla="*/ 1150390 h 10065790"/>
              <a:gd name="connsiteX19" fmla="*/ 2233182 w 6036832"/>
              <a:gd name="connsiteY19" fmla="*/ 1582190 h 10065790"/>
              <a:gd name="connsiteX20" fmla="*/ 2055382 w 6036832"/>
              <a:gd name="connsiteY20" fmla="*/ 1721890 h 10065790"/>
              <a:gd name="connsiteX21" fmla="*/ 1883932 w 6036832"/>
              <a:gd name="connsiteY21" fmla="*/ 1588540 h 10065790"/>
              <a:gd name="connsiteX22" fmla="*/ 1731532 w 6036832"/>
              <a:gd name="connsiteY22" fmla="*/ 1569490 h 10065790"/>
              <a:gd name="connsiteX23" fmla="*/ 1941082 w 6036832"/>
              <a:gd name="connsiteY23" fmla="*/ 1906040 h 10065790"/>
              <a:gd name="connsiteX24" fmla="*/ 1871232 w 6036832"/>
              <a:gd name="connsiteY24" fmla="*/ 2083840 h 10065790"/>
              <a:gd name="connsiteX25" fmla="*/ 1826782 w 6036832"/>
              <a:gd name="connsiteY25" fmla="*/ 2312440 h 10065790"/>
              <a:gd name="connsiteX26" fmla="*/ 1883932 w 6036832"/>
              <a:gd name="connsiteY26" fmla="*/ 2579140 h 10065790"/>
              <a:gd name="connsiteX27" fmla="*/ 2017282 w 6036832"/>
              <a:gd name="connsiteY27" fmla="*/ 2712490 h 10065790"/>
              <a:gd name="connsiteX28" fmla="*/ 2220482 w 6036832"/>
              <a:gd name="connsiteY28" fmla="*/ 2858540 h 10065790"/>
              <a:gd name="connsiteX29" fmla="*/ 2303032 w 6036832"/>
              <a:gd name="connsiteY29" fmla="*/ 3036340 h 10065790"/>
              <a:gd name="connsiteX30" fmla="*/ 2569732 w 6036832"/>
              <a:gd name="connsiteY30" fmla="*/ 3169690 h 10065790"/>
              <a:gd name="connsiteX31" fmla="*/ 2779282 w 6036832"/>
              <a:gd name="connsiteY31" fmla="*/ 3303040 h 10065790"/>
              <a:gd name="connsiteX32" fmla="*/ 2785632 w 6036832"/>
              <a:gd name="connsiteY32" fmla="*/ 3715790 h 10065790"/>
              <a:gd name="connsiteX33" fmla="*/ 2576082 w 6036832"/>
              <a:gd name="connsiteY33" fmla="*/ 3576090 h 10065790"/>
              <a:gd name="connsiteX34" fmla="*/ 2334782 w 6036832"/>
              <a:gd name="connsiteY34" fmla="*/ 3480840 h 10065790"/>
              <a:gd name="connsiteX35" fmla="*/ 2074432 w 6036832"/>
              <a:gd name="connsiteY35" fmla="*/ 3455440 h 10065790"/>
              <a:gd name="connsiteX36" fmla="*/ 1845832 w 6036832"/>
              <a:gd name="connsiteY36" fmla="*/ 3360190 h 10065790"/>
              <a:gd name="connsiteX37" fmla="*/ 1655332 w 6036832"/>
              <a:gd name="connsiteY37" fmla="*/ 3322090 h 10065790"/>
              <a:gd name="connsiteX38" fmla="*/ 1560082 w 6036832"/>
              <a:gd name="connsiteY38" fmla="*/ 3322090 h 10065790"/>
              <a:gd name="connsiteX39" fmla="*/ 1337832 w 6036832"/>
              <a:gd name="connsiteY39" fmla="*/ 3468140 h 10065790"/>
              <a:gd name="connsiteX40" fmla="*/ 1331482 w 6036832"/>
              <a:gd name="connsiteY40" fmla="*/ 3747540 h 10065790"/>
              <a:gd name="connsiteX41" fmla="*/ 1617232 w 6036832"/>
              <a:gd name="connsiteY41" fmla="*/ 3874540 h 10065790"/>
              <a:gd name="connsiteX42" fmla="*/ 1941082 w 6036832"/>
              <a:gd name="connsiteY42" fmla="*/ 3963440 h 10065790"/>
              <a:gd name="connsiteX43" fmla="*/ 1890282 w 6036832"/>
              <a:gd name="connsiteY43" fmla="*/ 4261890 h 10065790"/>
              <a:gd name="connsiteX44" fmla="*/ 1699782 w 6036832"/>
              <a:gd name="connsiteY44" fmla="*/ 4407940 h 10065790"/>
              <a:gd name="connsiteX45" fmla="*/ 1350532 w 6036832"/>
              <a:gd name="connsiteY45" fmla="*/ 4617490 h 10065790"/>
              <a:gd name="connsiteX46" fmla="*/ 1293382 w 6036832"/>
              <a:gd name="connsiteY46" fmla="*/ 4884190 h 10065790"/>
              <a:gd name="connsiteX47" fmla="*/ 1407682 w 6036832"/>
              <a:gd name="connsiteY47" fmla="*/ 5169940 h 10065790"/>
              <a:gd name="connsiteX48" fmla="*/ 1293382 w 6036832"/>
              <a:gd name="connsiteY48" fmla="*/ 5417590 h 10065790"/>
              <a:gd name="connsiteX49" fmla="*/ 1102882 w 6036832"/>
              <a:gd name="connsiteY49" fmla="*/ 5779540 h 10065790"/>
              <a:gd name="connsiteX50" fmla="*/ 1102882 w 6036832"/>
              <a:gd name="connsiteY50" fmla="*/ 6103390 h 10065790"/>
              <a:gd name="connsiteX51" fmla="*/ 1528332 w 6036832"/>
              <a:gd name="connsiteY51" fmla="*/ 6351040 h 10065790"/>
              <a:gd name="connsiteX52" fmla="*/ 1864882 w 6036832"/>
              <a:gd name="connsiteY52" fmla="*/ 6655840 h 10065790"/>
              <a:gd name="connsiteX53" fmla="*/ 2436382 w 6036832"/>
              <a:gd name="connsiteY53" fmla="*/ 6922540 h 10065790"/>
              <a:gd name="connsiteX54" fmla="*/ 2722132 w 6036832"/>
              <a:gd name="connsiteY54" fmla="*/ 6541540 h 10065790"/>
              <a:gd name="connsiteX55" fmla="*/ 2893582 w 6036832"/>
              <a:gd name="connsiteY55" fmla="*/ 6122440 h 10065790"/>
              <a:gd name="connsiteX56" fmla="*/ 3103132 w 6036832"/>
              <a:gd name="connsiteY56" fmla="*/ 5817640 h 10065790"/>
              <a:gd name="connsiteX57" fmla="*/ 3312682 w 6036832"/>
              <a:gd name="connsiteY57" fmla="*/ 5855740 h 10065790"/>
              <a:gd name="connsiteX58" fmla="*/ 3299982 w 6036832"/>
              <a:gd name="connsiteY58" fmla="*/ 6211340 h 10065790"/>
              <a:gd name="connsiteX59" fmla="*/ 3439682 w 6036832"/>
              <a:gd name="connsiteY59" fmla="*/ 6655840 h 10065790"/>
              <a:gd name="connsiteX60" fmla="*/ 3731782 w 6036832"/>
              <a:gd name="connsiteY60" fmla="*/ 6636790 h 10065790"/>
              <a:gd name="connsiteX61" fmla="*/ 3928632 w 6036832"/>
              <a:gd name="connsiteY61" fmla="*/ 6306590 h 10065790"/>
              <a:gd name="connsiteX62" fmla="*/ 3998482 w 6036832"/>
              <a:gd name="connsiteY62" fmla="*/ 6065290 h 10065790"/>
              <a:gd name="connsiteX63" fmla="*/ 3884182 w 6036832"/>
              <a:gd name="connsiteY63" fmla="*/ 5874790 h 10065790"/>
              <a:gd name="connsiteX64" fmla="*/ 3541282 w 6036832"/>
              <a:gd name="connsiteY64" fmla="*/ 5646190 h 10065790"/>
              <a:gd name="connsiteX65" fmla="*/ 3458732 w 6036832"/>
              <a:gd name="connsiteY65" fmla="*/ 5411240 h 10065790"/>
              <a:gd name="connsiteX66" fmla="*/ 3617482 w 6036832"/>
              <a:gd name="connsiteY66" fmla="*/ 5271540 h 10065790"/>
              <a:gd name="connsiteX67" fmla="*/ 3903232 w 6036832"/>
              <a:gd name="connsiteY67" fmla="*/ 5112790 h 10065790"/>
              <a:gd name="connsiteX68" fmla="*/ 4265182 w 6036832"/>
              <a:gd name="connsiteY68" fmla="*/ 5055640 h 10065790"/>
              <a:gd name="connsiteX69" fmla="*/ 4569982 w 6036832"/>
              <a:gd name="connsiteY69" fmla="*/ 5188990 h 10065790"/>
              <a:gd name="connsiteX70" fmla="*/ 4627132 w 6036832"/>
              <a:gd name="connsiteY70" fmla="*/ 5398540 h 10065790"/>
              <a:gd name="connsiteX71" fmla="*/ 4627132 w 6036832"/>
              <a:gd name="connsiteY71" fmla="*/ 5646190 h 10065790"/>
              <a:gd name="connsiteX72" fmla="*/ 4627132 w 6036832"/>
              <a:gd name="connsiteY72" fmla="*/ 5836690 h 10065790"/>
              <a:gd name="connsiteX73" fmla="*/ 4512832 w 6036832"/>
              <a:gd name="connsiteY73" fmla="*/ 6274840 h 10065790"/>
              <a:gd name="connsiteX74" fmla="*/ 4436632 w 6036832"/>
              <a:gd name="connsiteY74" fmla="*/ 6522490 h 10065790"/>
              <a:gd name="connsiteX75" fmla="*/ 4531882 w 6036832"/>
              <a:gd name="connsiteY75" fmla="*/ 6884440 h 10065790"/>
              <a:gd name="connsiteX76" fmla="*/ 4493782 w 6036832"/>
              <a:gd name="connsiteY76" fmla="*/ 7360690 h 10065790"/>
              <a:gd name="connsiteX77" fmla="*/ 4379482 w 6036832"/>
              <a:gd name="connsiteY77" fmla="*/ 7703590 h 10065790"/>
              <a:gd name="connsiteX78" fmla="*/ 4188982 w 6036832"/>
              <a:gd name="connsiteY78" fmla="*/ 8065540 h 10065790"/>
              <a:gd name="connsiteX79" fmla="*/ 4093732 w 6036832"/>
              <a:gd name="connsiteY79" fmla="*/ 8395740 h 10065790"/>
              <a:gd name="connsiteX80" fmla="*/ 4417582 w 6036832"/>
              <a:gd name="connsiteY80" fmla="*/ 8598940 h 10065790"/>
              <a:gd name="connsiteX81" fmla="*/ 4779532 w 6036832"/>
              <a:gd name="connsiteY81" fmla="*/ 8656090 h 10065790"/>
              <a:gd name="connsiteX82" fmla="*/ 4995432 w 6036832"/>
              <a:gd name="connsiteY82" fmla="*/ 8764040 h 10065790"/>
              <a:gd name="connsiteX83" fmla="*/ 5255782 w 6036832"/>
              <a:gd name="connsiteY83" fmla="*/ 8770390 h 10065790"/>
              <a:gd name="connsiteX84" fmla="*/ 5617732 w 6036832"/>
              <a:gd name="connsiteY84" fmla="*/ 8979940 h 10065790"/>
              <a:gd name="connsiteX85" fmla="*/ 5884432 w 6036832"/>
              <a:gd name="connsiteY85" fmla="*/ 9056140 h 10065790"/>
              <a:gd name="connsiteX86" fmla="*/ 5998732 w 6036832"/>
              <a:gd name="connsiteY86" fmla="*/ 9602240 h 10065790"/>
              <a:gd name="connsiteX87" fmla="*/ 6036832 w 6036832"/>
              <a:gd name="connsiteY87" fmla="*/ 10065790 h 10065790"/>
              <a:gd name="connsiteX0" fmla="*/ 0 w 6036832"/>
              <a:gd name="connsiteY0" fmla="*/ 96985 h 10088976"/>
              <a:gd name="connsiteX1" fmla="*/ 292170 w 6036832"/>
              <a:gd name="connsiteY1" fmla="*/ 444568 h 10088976"/>
              <a:gd name="connsiteX2" fmla="*/ 531452 w 6036832"/>
              <a:gd name="connsiteY2" fmla="*/ 424627 h 10088976"/>
              <a:gd name="connsiteX3" fmla="*/ 631153 w 6036832"/>
              <a:gd name="connsiteY3" fmla="*/ 327775 h 10088976"/>
              <a:gd name="connsiteX4" fmla="*/ 779280 w 6036832"/>
              <a:gd name="connsiteY4" fmla="*/ 205285 h 10088976"/>
              <a:gd name="connsiteX5" fmla="*/ 873284 w 6036832"/>
              <a:gd name="connsiteY5" fmla="*/ 367656 h 10088976"/>
              <a:gd name="connsiteX6" fmla="*/ 1066988 w 6036832"/>
              <a:gd name="connsiteY6" fmla="*/ 575603 h 10088976"/>
              <a:gd name="connsiteX7" fmla="*/ 1405971 w 6036832"/>
              <a:gd name="connsiteY7" fmla="*/ 575603 h 10088976"/>
              <a:gd name="connsiteX8" fmla="*/ 1809869 w 6036832"/>
              <a:gd name="connsiteY8" fmla="*/ 24344 h 10088976"/>
              <a:gd name="connsiteX9" fmla="*/ 1924416 w 6036832"/>
              <a:gd name="connsiteY9" fmla="*/ 131222 h 10088976"/>
              <a:gd name="connsiteX10" fmla="*/ 1775982 w 6036832"/>
              <a:gd name="connsiteY10" fmla="*/ 436976 h 10088976"/>
              <a:gd name="connsiteX11" fmla="*/ 1820432 w 6036832"/>
              <a:gd name="connsiteY11" fmla="*/ 665576 h 10088976"/>
              <a:gd name="connsiteX12" fmla="*/ 1979182 w 6036832"/>
              <a:gd name="connsiteY12" fmla="*/ 684626 h 10088976"/>
              <a:gd name="connsiteX13" fmla="*/ 2207782 w 6036832"/>
              <a:gd name="connsiteY13" fmla="*/ 468726 h 10088976"/>
              <a:gd name="connsiteX14" fmla="*/ 2372882 w 6036832"/>
              <a:gd name="connsiteY14" fmla="*/ 443326 h 10088976"/>
              <a:gd name="connsiteX15" fmla="*/ 2303032 w 6036832"/>
              <a:gd name="connsiteY15" fmla="*/ 659226 h 10088976"/>
              <a:gd name="connsiteX16" fmla="*/ 2169682 w 6036832"/>
              <a:gd name="connsiteY16" fmla="*/ 875126 h 10088976"/>
              <a:gd name="connsiteX17" fmla="*/ 2080782 w 6036832"/>
              <a:gd name="connsiteY17" fmla="*/ 1122776 h 10088976"/>
              <a:gd name="connsiteX18" fmla="*/ 2156982 w 6036832"/>
              <a:gd name="connsiteY18" fmla="*/ 1205326 h 10088976"/>
              <a:gd name="connsiteX19" fmla="*/ 2303032 w 6036832"/>
              <a:gd name="connsiteY19" fmla="*/ 1173576 h 10088976"/>
              <a:gd name="connsiteX20" fmla="*/ 2233182 w 6036832"/>
              <a:gd name="connsiteY20" fmla="*/ 1605376 h 10088976"/>
              <a:gd name="connsiteX21" fmla="*/ 2055382 w 6036832"/>
              <a:gd name="connsiteY21" fmla="*/ 1745076 h 10088976"/>
              <a:gd name="connsiteX22" fmla="*/ 1883932 w 6036832"/>
              <a:gd name="connsiteY22" fmla="*/ 1611726 h 10088976"/>
              <a:gd name="connsiteX23" fmla="*/ 1731532 w 6036832"/>
              <a:gd name="connsiteY23" fmla="*/ 1592676 h 10088976"/>
              <a:gd name="connsiteX24" fmla="*/ 1941082 w 6036832"/>
              <a:gd name="connsiteY24" fmla="*/ 1929226 h 10088976"/>
              <a:gd name="connsiteX25" fmla="*/ 1871232 w 6036832"/>
              <a:gd name="connsiteY25" fmla="*/ 2107026 h 10088976"/>
              <a:gd name="connsiteX26" fmla="*/ 1826782 w 6036832"/>
              <a:gd name="connsiteY26" fmla="*/ 2335626 h 10088976"/>
              <a:gd name="connsiteX27" fmla="*/ 1883932 w 6036832"/>
              <a:gd name="connsiteY27" fmla="*/ 2602326 h 10088976"/>
              <a:gd name="connsiteX28" fmla="*/ 2017282 w 6036832"/>
              <a:gd name="connsiteY28" fmla="*/ 2735676 h 10088976"/>
              <a:gd name="connsiteX29" fmla="*/ 2220482 w 6036832"/>
              <a:gd name="connsiteY29" fmla="*/ 2881726 h 10088976"/>
              <a:gd name="connsiteX30" fmla="*/ 2303032 w 6036832"/>
              <a:gd name="connsiteY30" fmla="*/ 3059526 h 10088976"/>
              <a:gd name="connsiteX31" fmla="*/ 2569732 w 6036832"/>
              <a:gd name="connsiteY31" fmla="*/ 3192876 h 10088976"/>
              <a:gd name="connsiteX32" fmla="*/ 2779282 w 6036832"/>
              <a:gd name="connsiteY32" fmla="*/ 3326226 h 10088976"/>
              <a:gd name="connsiteX33" fmla="*/ 2785632 w 6036832"/>
              <a:gd name="connsiteY33" fmla="*/ 3738976 h 10088976"/>
              <a:gd name="connsiteX34" fmla="*/ 2576082 w 6036832"/>
              <a:gd name="connsiteY34" fmla="*/ 3599276 h 10088976"/>
              <a:gd name="connsiteX35" fmla="*/ 2334782 w 6036832"/>
              <a:gd name="connsiteY35" fmla="*/ 3504026 h 10088976"/>
              <a:gd name="connsiteX36" fmla="*/ 2074432 w 6036832"/>
              <a:gd name="connsiteY36" fmla="*/ 3478626 h 10088976"/>
              <a:gd name="connsiteX37" fmla="*/ 1845832 w 6036832"/>
              <a:gd name="connsiteY37" fmla="*/ 3383376 h 10088976"/>
              <a:gd name="connsiteX38" fmla="*/ 1655332 w 6036832"/>
              <a:gd name="connsiteY38" fmla="*/ 3345276 h 10088976"/>
              <a:gd name="connsiteX39" fmla="*/ 1560082 w 6036832"/>
              <a:gd name="connsiteY39" fmla="*/ 3345276 h 10088976"/>
              <a:gd name="connsiteX40" fmla="*/ 1337832 w 6036832"/>
              <a:gd name="connsiteY40" fmla="*/ 3491326 h 10088976"/>
              <a:gd name="connsiteX41" fmla="*/ 1331482 w 6036832"/>
              <a:gd name="connsiteY41" fmla="*/ 3770726 h 10088976"/>
              <a:gd name="connsiteX42" fmla="*/ 1617232 w 6036832"/>
              <a:gd name="connsiteY42" fmla="*/ 3897726 h 10088976"/>
              <a:gd name="connsiteX43" fmla="*/ 1941082 w 6036832"/>
              <a:gd name="connsiteY43" fmla="*/ 3986626 h 10088976"/>
              <a:gd name="connsiteX44" fmla="*/ 1890282 w 6036832"/>
              <a:gd name="connsiteY44" fmla="*/ 4285076 h 10088976"/>
              <a:gd name="connsiteX45" fmla="*/ 1699782 w 6036832"/>
              <a:gd name="connsiteY45" fmla="*/ 4431126 h 10088976"/>
              <a:gd name="connsiteX46" fmla="*/ 1350532 w 6036832"/>
              <a:gd name="connsiteY46" fmla="*/ 4640676 h 10088976"/>
              <a:gd name="connsiteX47" fmla="*/ 1293382 w 6036832"/>
              <a:gd name="connsiteY47" fmla="*/ 4907376 h 10088976"/>
              <a:gd name="connsiteX48" fmla="*/ 1407682 w 6036832"/>
              <a:gd name="connsiteY48" fmla="*/ 5193126 h 10088976"/>
              <a:gd name="connsiteX49" fmla="*/ 1293382 w 6036832"/>
              <a:gd name="connsiteY49" fmla="*/ 5440776 h 10088976"/>
              <a:gd name="connsiteX50" fmla="*/ 1102882 w 6036832"/>
              <a:gd name="connsiteY50" fmla="*/ 5802726 h 10088976"/>
              <a:gd name="connsiteX51" fmla="*/ 1102882 w 6036832"/>
              <a:gd name="connsiteY51" fmla="*/ 6126576 h 10088976"/>
              <a:gd name="connsiteX52" fmla="*/ 1528332 w 6036832"/>
              <a:gd name="connsiteY52" fmla="*/ 6374226 h 10088976"/>
              <a:gd name="connsiteX53" fmla="*/ 1864882 w 6036832"/>
              <a:gd name="connsiteY53" fmla="*/ 6679026 h 10088976"/>
              <a:gd name="connsiteX54" fmla="*/ 2436382 w 6036832"/>
              <a:gd name="connsiteY54" fmla="*/ 6945726 h 10088976"/>
              <a:gd name="connsiteX55" fmla="*/ 2722132 w 6036832"/>
              <a:gd name="connsiteY55" fmla="*/ 6564726 h 10088976"/>
              <a:gd name="connsiteX56" fmla="*/ 2893582 w 6036832"/>
              <a:gd name="connsiteY56" fmla="*/ 6145626 h 10088976"/>
              <a:gd name="connsiteX57" fmla="*/ 3103132 w 6036832"/>
              <a:gd name="connsiteY57" fmla="*/ 5840826 h 10088976"/>
              <a:gd name="connsiteX58" fmla="*/ 3312682 w 6036832"/>
              <a:gd name="connsiteY58" fmla="*/ 5878926 h 10088976"/>
              <a:gd name="connsiteX59" fmla="*/ 3299982 w 6036832"/>
              <a:gd name="connsiteY59" fmla="*/ 6234526 h 10088976"/>
              <a:gd name="connsiteX60" fmla="*/ 3439682 w 6036832"/>
              <a:gd name="connsiteY60" fmla="*/ 6679026 h 10088976"/>
              <a:gd name="connsiteX61" fmla="*/ 3731782 w 6036832"/>
              <a:gd name="connsiteY61" fmla="*/ 6659976 h 10088976"/>
              <a:gd name="connsiteX62" fmla="*/ 3928632 w 6036832"/>
              <a:gd name="connsiteY62" fmla="*/ 6329776 h 10088976"/>
              <a:gd name="connsiteX63" fmla="*/ 3998482 w 6036832"/>
              <a:gd name="connsiteY63" fmla="*/ 6088476 h 10088976"/>
              <a:gd name="connsiteX64" fmla="*/ 3884182 w 6036832"/>
              <a:gd name="connsiteY64" fmla="*/ 5897976 h 10088976"/>
              <a:gd name="connsiteX65" fmla="*/ 3541282 w 6036832"/>
              <a:gd name="connsiteY65" fmla="*/ 5669376 h 10088976"/>
              <a:gd name="connsiteX66" fmla="*/ 3458732 w 6036832"/>
              <a:gd name="connsiteY66" fmla="*/ 5434426 h 10088976"/>
              <a:gd name="connsiteX67" fmla="*/ 3617482 w 6036832"/>
              <a:gd name="connsiteY67" fmla="*/ 5294726 h 10088976"/>
              <a:gd name="connsiteX68" fmla="*/ 3903232 w 6036832"/>
              <a:gd name="connsiteY68" fmla="*/ 5135976 h 10088976"/>
              <a:gd name="connsiteX69" fmla="*/ 4265182 w 6036832"/>
              <a:gd name="connsiteY69" fmla="*/ 5078826 h 10088976"/>
              <a:gd name="connsiteX70" fmla="*/ 4569982 w 6036832"/>
              <a:gd name="connsiteY70" fmla="*/ 5212176 h 10088976"/>
              <a:gd name="connsiteX71" fmla="*/ 4627132 w 6036832"/>
              <a:gd name="connsiteY71" fmla="*/ 5421726 h 10088976"/>
              <a:gd name="connsiteX72" fmla="*/ 4627132 w 6036832"/>
              <a:gd name="connsiteY72" fmla="*/ 5669376 h 10088976"/>
              <a:gd name="connsiteX73" fmla="*/ 4627132 w 6036832"/>
              <a:gd name="connsiteY73" fmla="*/ 5859876 h 10088976"/>
              <a:gd name="connsiteX74" fmla="*/ 4512832 w 6036832"/>
              <a:gd name="connsiteY74" fmla="*/ 6298026 h 10088976"/>
              <a:gd name="connsiteX75" fmla="*/ 4436632 w 6036832"/>
              <a:gd name="connsiteY75" fmla="*/ 6545676 h 10088976"/>
              <a:gd name="connsiteX76" fmla="*/ 4531882 w 6036832"/>
              <a:gd name="connsiteY76" fmla="*/ 6907626 h 10088976"/>
              <a:gd name="connsiteX77" fmla="*/ 4493782 w 6036832"/>
              <a:gd name="connsiteY77" fmla="*/ 7383876 h 10088976"/>
              <a:gd name="connsiteX78" fmla="*/ 4379482 w 6036832"/>
              <a:gd name="connsiteY78" fmla="*/ 7726776 h 10088976"/>
              <a:gd name="connsiteX79" fmla="*/ 4188982 w 6036832"/>
              <a:gd name="connsiteY79" fmla="*/ 8088726 h 10088976"/>
              <a:gd name="connsiteX80" fmla="*/ 4093732 w 6036832"/>
              <a:gd name="connsiteY80" fmla="*/ 8418926 h 10088976"/>
              <a:gd name="connsiteX81" fmla="*/ 4417582 w 6036832"/>
              <a:gd name="connsiteY81" fmla="*/ 8622126 h 10088976"/>
              <a:gd name="connsiteX82" fmla="*/ 4779532 w 6036832"/>
              <a:gd name="connsiteY82" fmla="*/ 8679276 h 10088976"/>
              <a:gd name="connsiteX83" fmla="*/ 4995432 w 6036832"/>
              <a:gd name="connsiteY83" fmla="*/ 8787226 h 10088976"/>
              <a:gd name="connsiteX84" fmla="*/ 5255782 w 6036832"/>
              <a:gd name="connsiteY84" fmla="*/ 8793576 h 10088976"/>
              <a:gd name="connsiteX85" fmla="*/ 5617732 w 6036832"/>
              <a:gd name="connsiteY85" fmla="*/ 9003126 h 10088976"/>
              <a:gd name="connsiteX86" fmla="*/ 5884432 w 6036832"/>
              <a:gd name="connsiteY86" fmla="*/ 9079326 h 10088976"/>
              <a:gd name="connsiteX87" fmla="*/ 5998732 w 6036832"/>
              <a:gd name="connsiteY87" fmla="*/ 9625426 h 10088976"/>
              <a:gd name="connsiteX88" fmla="*/ 6036832 w 6036832"/>
              <a:gd name="connsiteY88" fmla="*/ 10088976 h 10088976"/>
              <a:gd name="connsiteX0" fmla="*/ 0 w 6036832"/>
              <a:gd name="connsiteY0" fmla="*/ 77725 h 10069716"/>
              <a:gd name="connsiteX1" fmla="*/ 292170 w 6036832"/>
              <a:gd name="connsiteY1" fmla="*/ 425308 h 10069716"/>
              <a:gd name="connsiteX2" fmla="*/ 531452 w 6036832"/>
              <a:gd name="connsiteY2" fmla="*/ 405367 h 10069716"/>
              <a:gd name="connsiteX3" fmla="*/ 631153 w 6036832"/>
              <a:gd name="connsiteY3" fmla="*/ 308515 h 10069716"/>
              <a:gd name="connsiteX4" fmla="*/ 779280 w 6036832"/>
              <a:gd name="connsiteY4" fmla="*/ 186025 h 10069716"/>
              <a:gd name="connsiteX5" fmla="*/ 873284 w 6036832"/>
              <a:gd name="connsiteY5" fmla="*/ 348396 h 10069716"/>
              <a:gd name="connsiteX6" fmla="*/ 1066988 w 6036832"/>
              <a:gd name="connsiteY6" fmla="*/ 556343 h 10069716"/>
              <a:gd name="connsiteX7" fmla="*/ 1405971 w 6036832"/>
              <a:gd name="connsiteY7" fmla="*/ 556343 h 10069716"/>
              <a:gd name="connsiteX8" fmla="*/ 1807021 w 6036832"/>
              <a:gd name="connsiteY8" fmla="*/ 27873 h 10069716"/>
              <a:gd name="connsiteX9" fmla="*/ 1924416 w 6036832"/>
              <a:gd name="connsiteY9" fmla="*/ 111962 h 10069716"/>
              <a:gd name="connsiteX10" fmla="*/ 1775982 w 6036832"/>
              <a:gd name="connsiteY10" fmla="*/ 417716 h 10069716"/>
              <a:gd name="connsiteX11" fmla="*/ 1820432 w 6036832"/>
              <a:gd name="connsiteY11" fmla="*/ 646316 h 10069716"/>
              <a:gd name="connsiteX12" fmla="*/ 1979182 w 6036832"/>
              <a:gd name="connsiteY12" fmla="*/ 665366 h 10069716"/>
              <a:gd name="connsiteX13" fmla="*/ 2207782 w 6036832"/>
              <a:gd name="connsiteY13" fmla="*/ 449466 h 10069716"/>
              <a:gd name="connsiteX14" fmla="*/ 2372882 w 6036832"/>
              <a:gd name="connsiteY14" fmla="*/ 424066 h 10069716"/>
              <a:gd name="connsiteX15" fmla="*/ 2303032 w 6036832"/>
              <a:gd name="connsiteY15" fmla="*/ 639966 h 10069716"/>
              <a:gd name="connsiteX16" fmla="*/ 2169682 w 6036832"/>
              <a:gd name="connsiteY16" fmla="*/ 855866 h 10069716"/>
              <a:gd name="connsiteX17" fmla="*/ 2080782 w 6036832"/>
              <a:gd name="connsiteY17" fmla="*/ 1103516 h 10069716"/>
              <a:gd name="connsiteX18" fmla="*/ 2156982 w 6036832"/>
              <a:gd name="connsiteY18" fmla="*/ 1186066 h 10069716"/>
              <a:gd name="connsiteX19" fmla="*/ 2303032 w 6036832"/>
              <a:gd name="connsiteY19" fmla="*/ 1154316 h 10069716"/>
              <a:gd name="connsiteX20" fmla="*/ 2233182 w 6036832"/>
              <a:gd name="connsiteY20" fmla="*/ 1586116 h 10069716"/>
              <a:gd name="connsiteX21" fmla="*/ 2055382 w 6036832"/>
              <a:gd name="connsiteY21" fmla="*/ 1725816 h 10069716"/>
              <a:gd name="connsiteX22" fmla="*/ 1883932 w 6036832"/>
              <a:gd name="connsiteY22" fmla="*/ 1592466 h 10069716"/>
              <a:gd name="connsiteX23" fmla="*/ 1731532 w 6036832"/>
              <a:gd name="connsiteY23" fmla="*/ 1573416 h 10069716"/>
              <a:gd name="connsiteX24" fmla="*/ 1941082 w 6036832"/>
              <a:gd name="connsiteY24" fmla="*/ 1909966 h 10069716"/>
              <a:gd name="connsiteX25" fmla="*/ 1871232 w 6036832"/>
              <a:gd name="connsiteY25" fmla="*/ 2087766 h 10069716"/>
              <a:gd name="connsiteX26" fmla="*/ 1826782 w 6036832"/>
              <a:gd name="connsiteY26" fmla="*/ 2316366 h 10069716"/>
              <a:gd name="connsiteX27" fmla="*/ 1883932 w 6036832"/>
              <a:gd name="connsiteY27" fmla="*/ 2583066 h 10069716"/>
              <a:gd name="connsiteX28" fmla="*/ 2017282 w 6036832"/>
              <a:gd name="connsiteY28" fmla="*/ 2716416 h 10069716"/>
              <a:gd name="connsiteX29" fmla="*/ 2220482 w 6036832"/>
              <a:gd name="connsiteY29" fmla="*/ 2862466 h 10069716"/>
              <a:gd name="connsiteX30" fmla="*/ 2303032 w 6036832"/>
              <a:gd name="connsiteY30" fmla="*/ 3040266 h 10069716"/>
              <a:gd name="connsiteX31" fmla="*/ 2569732 w 6036832"/>
              <a:gd name="connsiteY31" fmla="*/ 3173616 h 10069716"/>
              <a:gd name="connsiteX32" fmla="*/ 2779282 w 6036832"/>
              <a:gd name="connsiteY32" fmla="*/ 3306966 h 10069716"/>
              <a:gd name="connsiteX33" fmla="*/ 2785632 w 6036832"/>
              <a:gd name="connsiteY33" fmla="*/ 3719716 h 10069716"/>
              <a:gd name="connsiteX34" fmla="*/ 2576082 w 6036832"/>
              <a:gd name="connsiteY34" fmla="*/ 3580016 h 10069716"/>
              <a:gd name="connsiteX35" fmla="*/ 2334782 w 6036832"/>
              <a:gd name="connsiteY35" fmla="*/ 3484766 h 10069716"/>
              <a:gd name="connsiteX36" fmla="*/ 2074432 w 6036832"/>
              <a:gd name="connsiteY36" fmla="*/ 3459366 h 10069716"/>
              <a:gd name="connsiteX37" fmla="*/ 1845832 w 6036832"/>
              <a:gd name="connsiteY37" fmla="*/ 3364116 h 10069716"/>
              <a:gd name="connsiteX38" fmla="*/ 1655332 w 6036832"/>
              <a:gd name="connsiteY38" fmla="*/ 3326016 h 10069716"/>
              <a:gd name="connsiteX39" fmla="*/ 1560082 w 6036832"/>
              <a:gd name="connsiteY39" fmla="*/ 3326016 h 10069716"/>
              <a:gd name="connsiteX40" fmla="*/ 1337832 w 6036832"/>
              <a:gd name="connsiteY40" fmla="*/ 3472066 h 10069716"/>
              <a:gd name="connsiteX41" fmla="*/ 1331482 w 6036832"/>
              <a:gd name="connsiteY41" fmla="*/ 3751466 h 10069716"/>
              <a:gd name="connsiteX42" fmla="*/ 1617232 w 6036832"/>
              <a:gd name="connsiteY42" fmla="*/ 3878466 h 10069716"/>
              <a:gd name="connsiteX43" fmla="*/ 1941082 w 6036832"/>
              <a:gd name="connsiteY43" fmla="*/ 3967366 h 10069716"/>
              <a:gd name="connsiteX44" fmla="*/ 1890282 w 6036832"/>
              <a:gd name="connsiteY44" fmla="*/ 4265816 h 10069716"/>
              <a:gd name="connsiteX45" fmla="*/ 1699782 w 6036832"/>
              <a:gd name="connsiteY45" fmla="*/ 4411866 h 10069716"/>
              <a:gd name="connsiteX46" fmla="*/ 1350532 w 6036832"/>
              <a:gd name="connsiteY46" fmla="*/ 4621416 h 10069716"/>
              <a:gd name="connsiteX47" fmla="*/ 1293382 w 6036832"/>
              <a:gd name="connsiteY47" fmla="*/ 4888116 h 10069716"/>
              <a:gd name="connsiteX48" fmla="*/ 1407682 w 6036832"/>
              <a:gd name="connsiteY48" fmla="*/ 5173866 h 10069716"/>
              <a:gd name="connsiteX49" fmla="*/ 1293382 w 6036832"/>
              <a:gd name="connsiteY49" fmla="*/ 5421516 h 10069716"/>
              <a:gd name="connsiteX50" fmla="*/ 1102882 w 6036832"/>
              <a:gd name="connsiteY50" fmla="*/ 5783466 h 10069716"/>
              <a:gd name="connsiteX51" fmla="*/ 1102882 w 6036832"/>
              <a:gd name="connsiteY51" fmla="*/ 6107316 h 10069716"/>
              <a:gd name="connsiteX52" fmla="*/ 1528332 w 6036832"/>
              <a:gd name="connsiteY52" fmla="*/ 6354966 h 10069716"/>
              <a:gd name="connsiteX53" fmla="*/ 1864882 w 6036832"/>
              <a:gd name="connsiteY53" fmla="*/ 6659766 h 10069716"/>
              <a:gd name="connsiteX54" fmla="*/ 2436382 w 6036832"/>
              <a:gd name="connsiteY54" fmla="*/ 6926466 h 10069716"/>
              <a:gd name="connsiteX55" fmla="*/ 2722132 w 6036832"/>
              <a:gd name="connsiteY55" fmla="*/ 6545466 h 10069716"/>
              <a:gd name="connsiteX56" fmla="*/ 2893582 w 6036832"/>
              <a:gd name="connsiteY56" fmla="*/ 6126366 h 10069716"/>
              <a:gd name="connsiteX57" fmla="*/ 3103132 w 6036832"/>
              <a:gd name="connsiteY57" fmla="*/ 5821566 h 10069716"/>
              <a:gd name="connsiteX58" fmla="*/ 3312682 w 6036832"/>
              <a:gd name="connsiteY58" fmla="*/ 5859666 h 10069716"/>
              <a:gd name="connsiteX59" fmla="*/ 3299982 w 6036832"/>
              <a:gd name="connsiteY59" fmla="*/ 6215266 h 10069716"/>
              <a:gd name="connsiteX60" fmla="*/ 3439682 w 6036832"/>
              <a:gd name="connsiteY60" fmla="*/ 6659766 h 10069716"/>
              <a:gd name="connsiteX61" fmla="*/ 3731782 w 6036832"/>
              <a:gd name="connsiteY61" fmla="*/ 6640716 h 10069716"/>
              <a:gd name="connsiteX62" fmla="*/ 3928632 w 6036832"/>
              <a:gd name="connsiteY62" fmla="*/ 6310516 h 10069716"/>
              <a:gd name="connsiteX63" fmla="*/ 3998482 w 6036832"/>
              <a:gd name="connsiteY63" fmla="*/ 6069216 h 10069716"/>
              <a:gd name="connsiteX64" fmla="*/ 3884182 w 6036832"/>
              <a:gd name="connsiteY64" fmla="*/ 5878716 h 10069716"/>
              <a:gd name="connsiteX65" fmla="*/ 3541282 w 6036832"/>
              <a:gd name="connsiteY65" fmla="*/ 5650116 h 10069716"/>
              <a:gd name="connsiteX66" fmla="*/ 3458732 w 6036832"/>
              <a:gd name="connsiteY66" fmla="*/ 5415166 h 10069716"/>
              <a:gd name="connsiteX67" fmla="*/ 3617482 w 6036832"/>
              <a:gd name="connsiteY67" fmla="*/ 5275466 h 10069716"/>
              <a:gd name="connsiteX68" fmla="*/ 3903232 w 6036832"/>
              <a:gd name="connsiteY68" fmla="*/ 5116716 h 10069716"/>
              <a:gd name="connsiteX69" fmla="*/ 4265182 w 6036832"/>
              <a:gd name="connsiteY69" fmla="*/ 5059566 h 10069716"/>
              <a:gd name="connsiteX70" fmla="*/ 4569982 w 6036832"/>
              <a:gd name="connsiteY70" fmla="*/ 5192916 h 10069716"/>
              <a:gd name="connsiteX71" fmla="*/ 4627132 w 6036832"/>
              <a:gd name="connsiteY71" fmla="*/ 5402466 h 10069716"/>
              <a:gd name="connsiteX72" fmla="*/ 4627132 w 6036832"/>
              <a:gd name="connsiteY72" fmla="*/ 5650116 h 10069716"/>
              <a:gd name="connsiteX73" fmla="*/ 4627132 w 6036832"/>
              <a:gd name="connsiteY73" fmla="*/ 5840616 h 10069716"/>
              <a:gd name="connsiteX74" fmla="*/ 4512832 w 6036832"/>
              <a:gd name="connsiteY74" fmla="*/ 6278766 h 10069716"/>
              <a:gd name="connsiteX75" fmla="*/ 4436632 w 6036832"/>
              <a:gd name="connsiteY75" fmla="*/ 6526416 h 10069716"/>
              <a:gd name="connsiteX76" fmla="*/ 4531882 w 6036832"/>
              <a:gd name="connsiteY76" fmla="*/ 6888366 h 10069716"/>
              <a:gd name="connsiteX77" fmla="*/ 4493782 w 6036832"/>
              <a:gd name="connsiteY77" fmla="*/ 7364616 h 10069716"/>
              <a:gd name="connsiteX78" fmla="*/ 4379482 w 6036832"/>
              <a:gd name="connsiteY78" fmla="*/ 7707516 h 10069716"/>
              <a:gd name="connsiteX79" fmla="*/ 4188982 w 6036832"/>
              <a:gd name="connsiteY79" fmla="*/ 8069466 h 10069716"/>
              <a:gd name="connsiteX80" fmla="*/ 4093732 w 6036832"/>
              <a:gd name="connsiteY80" fmla="*/ 8399666 h 10069716"/>
              <a:gd name="connsiteX81" fmla="*/ 4417582 w 6036832"/>
              <a:gd name="connsiteY81" fmla="*/ 8602866 h 10069716"/>
              <a:gd name="connsiteX82" fmla="*/ 4779532 w 6036832"/>
              <a:gd name="connsiteY82" fmla="*/ 8660016 h 10069716"/>
              <a:gd name="connsiteX83" fmla="*/ 4995432 w 6036832"/>
              <a:gd name="connsiteY83" fmla="*/ 8767966 h 10069716"/>
              <a:gd name="connsiteX84" fmla="*/ 5255782 w 6036832"/>
              <a:gd name="connsiteY84" fmla="*/ 8774316 h 10069716"/>
              <a:gd name="connsiteX85" fmla="*/ 5617732 w 6036832"/>
              <a:gd name="connsiteY85" fmla="*/ 8983866 h 10069716"/>
              <a:gd name="connsiteX86" fmla="*/ 5884432 w 6036832"/>
              <a:gd name="connsiteY86" fmla="*/ 9060066 h 10069716"/>
              <a:gd name="connsiteX87" fmla="*/ 5998732 w 6036832"/>
              <a:gd name="connsiteY87" fmla="*/ 9606166 h 10069716"/>
              <a:gd name="connsiteX88" fmla="*/ 6036832 w 6036832"/>
              <a:gd name="connsiteY88" fmla="*/ 10069716 h 10069716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1979182 w 6036832"/>
              <a:gd name="connsiteY13" fmla="*/ 648400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40991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90225 w 6036832"/>
              <a:gd name="connsiteY11" fmla="*/ 44063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03032 w 6036832"/>
              <a:gd name="connsiteY21" fmla="*/ 113454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25821 w 6036832"/>
              <a:gd name="connsiteY21" fmla="*/ 1228544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33182 w 6036832"/>
              <a:gd name="connsiteY23" fmla="*/ 1566341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54321 w 6036832"/>
              <a:gd name="connsiteY26" fmla="*/ 1530852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1082 w 6036832"/>
              <a:gd name="connsiteY28" fmla="*/ 1890191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82626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39050 w 6036832"/>
              <a:gd name="connsiteY37" fmla="*/ 3352293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39913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3175 w 6036832"/>
              <a:gd name="connsiteY57" fmla="*/ 6975057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96516 w 6036832"/>
              <a:gd name="connsiteY72" fmla="*/ 505118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139429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61315 w 6036832"/>
              <a:gd name="connsiteY74" fmla="*/ 5394085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79361 w 6036832"/>
              <a:gd name="connsiteY78" fmla="*/ 6503793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4001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117921 w 6036832"/>
              <a:gd name="connsiteY86" fmla="*/ 877667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37672 w 6036832"/>
              <a:gd name="connsiteY88" fmla="*/ 8961243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9681"/>
              <a:gd name="connsiteY0" fmla="*/ 57950 h 10012910"/>
              <a:gd name="connsiteX1" fmla="*/ 292170 w 6039681"/>
              <a:gd name="connsiteY1" fmla="*/ 405533 h 10012910"/>
              <a:gd name="connsiteX2" fmla="*/ 531452 w 6039681"/>
              <a:gd name="connsiteY2" fmla="*/ 385592 h 10012910"/>
              <a:gd name="connsiteX3" fmla="*/ 631153 w 6039681"/>
              <a:gd name="connsiteY3" fmla="*/ 288740 h 10012910"/>
              <a:gd name="connsiteX4" fmla="*/ 779280 w 6039681"/>
              <a:gd name="connsiteY4" fmla="*/ 166250 h 10012910"/>
              <a:gd name="connsiteX5" fmla="*/ 873284 w 6039681"/>
              <a:gd name="connsiteY5" fmla="*/ 328621 h 10012910"/>
              <a:gd name="connsiteX6" fmla="*/ 1066988 w 6039681"/>
              <a:gd name="connsiteY6" fmla="*/ 536568 h 10012910"/>
              <a:gd name="connsiteX7" fmla="*/ 1405971 w 6039681"/>
              <a:gd name="connsiteY7" fmla="*/ 536568 h 10012910"/>
              <a:gd name="connsiteX8" fmla="*/ 1730712 w 6039681"/>
              <a:gd name="connsiteY8" fmla="*/ 294437 h 10012910"/>
              <a:gd name="connsiteX9" fmla="*/ 1807021 w 6039681"/>
              <a:gd name="connsiteY9" fmla="*/ 8098 h 10012910"/>
              <a:gd name="connsiteX10" fmla="*/ 1898779 w 6039681"/>
              <a:gd name="connsiteY10" fmla="*/ 92187 h 10012910"/>
              <a:gd name="connsiteX11" fmla="*/ 1838958 w 6039681"/>
              <a:gd name="connsiteY11" fmla="*/ 234617 h 10012910"/>
              <a:gd name="connsiteX12" fmla="*/ 1790225 w 6039681"/>
              <a:gd name="connsiteY12" fmla="*/ 437821 h 10012910"/>
              <a:gd name="connsiteX13" fmla="*/ 1863161 w 6039681"/>
              <a:gd name="connsiteY13" fmla="*/ 635086 h 10012910"/>
              <a:gd name="connsiteX14" fmla="*/ 2050397 w 6039681"/>
              <a:gd name="connsiteY14" fmla="*/ 699714 h 10012910"/>
              <a:gd name="connsiteX15" fmla="*/ 2273300 w 6039681"/>
              <a:gd name="connsiteY15" fmla="*/ 500906 h 10012910"/>
              <a:gd name="connsiteX16" fmla="*/ 2389974 w 6039681"/>
              <a:gd name="connsiteY16" fmla="*/ 424231 h 10012910"/>
              <a:gd name="connsiteX17" fmla="*/ 2303032 w 6039681"/>
              <a:gd name="connsiteY17" fmla="*/ 620191 h 10012910"/>
              <a:gd name="connsiteX18" fmla="*/ 2169682 w 6039681"/>
              <a:gd name="connsiteY18" fmla="*/ 816150 h 10012910"/>
              <a:gd name="connsiteX19" fmla="*/ 2095024 w 6039681"/>
              <a:gd name="connsiteY19" fmla="*/ 1023921 h 10012910"/>
              <a:gd name="connsiteX20" fmla="*/ 2156982 w 6039681"/>
              <a:gd name="connsiteY20" fmla="*/ 1157745 h 10012910"/>
              <a:gd name="connsiteX21" fmla="*/ 2243459 w 6039681"/>
              <a:gd name="connsiteY21" fmla="*/ 1197443 h 10012910"/>
              <a:gd name="connsiteX22" fmla="*/ 2325821 w 6039681"/>
              <a:gd name="connsiteY22" fmla="*/ 1228544 h 10012910"/>
              <a:gd name="connsiteX23" fmla="*/ 2227485 w 6039681"/>
              <a:gd name="connsiteY23" fmla="*/ 1529309 h 10012910"/>
              <a:gd name="connsiteX24" fmla="*/ 2041139 w 6039681"/>
              <a:gd name="connsiteY24" fmla="*/ 1443971 h 10012910"/>
              <a:gd name="connsiteX25" fmla="*/ 1858295 w 6039681"/>
              <a:gd name="connsiteY25" fmla="*/ 1376138 h 10012910"/>
              <a:gd name="connsiteX26" fmla="*/ 1779138 w 6039681"/>
              <a:gd name="connsiteY26" fmla="*/ 1413936 h 10012910"/>
              <a:gd name="connsiteX27" fmla="*/ 1754321 w 6039681"/>
              <a:gd name="connsiteY27" fmla="*/ 1530852 h 10012910"/>
              <a:gd name="connsiteX28" fmla="*/ 1949628 w 6039681"/>
              <a:gd name="connsiteY28" fmla="*/ 1838916 h 10012910"/>
              <a:gd name="connsiteX29" fmla="*/ 1859838 w 6039681"/>
              <a:gd name="connsiteY29" fmla="*/ 2096478 h 10012910"/>
              <a:gd name="connsiteX30" fmla="*/ 1849570 w 6039681"/>
              <a:gd name="connsiteY30" fmla="*/ 2313682 h 10012910"/>
              <a:gd name="connsiteX31" fmla="*/ 1915267 w 6039681"/>
              <a:gd name="connsiteY31" fmla="*/ 2580383 h 10012910"/>
              <a:gd name="connsiteX32" fmla="*/ 2079951 w 6039681"/>
              <a:gd name="connsiteY32" fmla="*/ 2725127 h 10012910"/>
              <a:gd name="connsiteX33" fmla="*/ 2254666 w 6039681"/>
              <a:gd name="connsiteY33" fmla="*/ 2856935 h 10012910"/>
              <a:gd name="connsiteX34" fmla="*/ 2345762 w 6039681"/>
              <a:gd name="connsiteY34" fmla="*/ 3034734 h 10012910"/>
              <a:gd name="connsiteX35" fmla="*/ 2569732 w 6039681"/>
              <a:gd name="connsiteY35" fmla="*/ 3153841 h 10012910"/>
              <a:gd name="connsiteX36" fmla="*/ 2779282 w 6039681"/>
              <a:gd name="connsiteY36" fmla="*/ 3287191 h 10012910"/>
              <a:gd name="connsiteX37" fmla="*/ 2827422 w 6039681"/>
              <a:gd name="connsiteY37" fmla="*/ 3482019 h 10012910"/>
              <a:gd name="connsiteX38" fmla="*/ 2539050 w 6039681"/>
              <a:gd name="connsiteY38" fmla="*/ 3352293 h 10012910"/>
              <a:gd name="connsiteX39" fmla="*/ 2212292 w 6039681"/>
              <a:gd name="connsiteY39" fmla="*/ 3285530 h 10012910"/>
              <a:gd name="connsiteX40" fmla="*/ 1775330 w 6039681"/>
              <a:gd name="connsiteY40" fmla="*/ 3131942 h 10012910"/>
              <a:gd name="connsiteX41" fmla="*/ 1563821 w 6039681"/>
              <a:gd name="connsiteY41" fmla="*/ 3193365 h 10012910"/>
              <a:gd name="connsiteX42" fmla="*/ 1409107 w 6039681"/>
              <a:gd name="connsiteY42" fmla="*/ 3294846 h 10012910"/>
              <a:gd name="connsiteX43" fmla="*/ 1337832 w 6039681"/>
              <a:gd name="connsiteY43" fmla="*/ 3452291 h 10012910"/>
              <a:gd name="connsiteX44" fmla="*/ 1359968 w 6039681"/>
              <a:gd name="connsiteY44" fmla="*/ 3734540 h 10012910"/>
              <a:gd name="connsiteX45" fmla="*/ 1617232 w 6039681"/>
              <a:gd name="connsiteY45" fmla="*/ 3858691 h 10012910"/>
              <a:gd name="connsiteX46" fmla="*/ 1972417 w 6039681"/>
              <a:gd name="connsiteY46" fmla="*/ 3953288 h 10012910"/>
              <a:gd name="connsiteX47" fmla="*/ 1878888 w 6039681"/>
              <a:gd name="connsiteY47" fmla="*/ 4191918 h 10012910"/>
              <a:gd name="connsiteX48" fmla="*/ 1580141 w 6039681"/>
              <a:gd name="connsiteY48" fmla="*/ 4343664 h 10012910"/>
              <a:gd name="connsiteX49" fmla="*/ 1310652 w 6039681"/>
              <a:gd name="connsiteY49" fmla="*/ 4630127 h 10012910"/>
              <a:gd name="connsiteX50" fmla="*/ 1333262 w 6039681"/>
              <a:gd name="connsiteY50" fmla="*/ 4882584 h 10012910"/>
              <a:gd name="connsiteX51" fmla="*/ 1413379 w 6039681"/>
              <a:gd name="connsiteY51" fmla="*/ 5094270 h 10012910"/>
              <a:gd name="connsiteX52" fmla="*/ 1262047 w 6039681"/>
              <a:gd name="connsiteY52" fmla="*/ 5381801 h 10012910"/>
              <a:gd name="connsiteX53" fmla="*/ 1102882 w 6039681"/>
              <a:gd name="connsiteY53" fmla="*/ 5763691 h 10012910"/>
              <a:gd name="connsiteX54" fmla="*/ 1128518 w 6039681"/>
              <a:gd name="connsiteY54" fmla="*/ 6067601 h 10012910"/>
              <a:gd name="connsiteX55" fmla="*/ 1528332 w 6039681"/>
              <a:gd name="connsiteY55" fmla="*/ 6335191 h 10012910"/>
              <a:gd name="connsiteX56" fmla="*/ 1876276 w 6039681"/>
              <a:gd name="connsiteY56" fmla="*/ 6628597 h 10012910"/>
              <a:gd name="connsiteX57" fmla="*/ 2556023 w 6039681"/>
              <a:gd name="connsiteY57" fmla="*/ 6949420 h 10012910"/>
              <a:gd name="connsiteX58" fmla="*/ 2878805 w 6039681"/>
              <a:gd name="connsiteY58" fmla="*/ 6594057 h 10012910"/>
              <a:gd name="connsiteX59" fmla="*/ 3053104 w 6039681"/>
              <a:gd name="connsiteY59" fmla="*/ 6172109 h 10012910"/>
              <a:gd name="connsiteX60" fmla="*/ 3214228 w 6039681"/>
              <a:gd name="connsiteY60" fmla="*/ 5867308 h 10012910"/>
              <a:gd name="connsiteX61" fmla="*/ 3338319 w 6039681"/>
              <a:gd name="connsiteY61" fmla="*/ 5842740 h 10012910"/>
              <a:gd name="connsiteX62" fmla="*/ 3325619 w 6039681"/>
              <a:gd name="connsiteY62" fmla="*/ 6206885 h 10012910"/>
              <a:gd name="connsiteX63" fmla="*/ 3471017 w 6039681"/>
              <a:gd name="connsiteY63" fmla="*/ 6662780 h 10012910"/>
              <a:gd name="connsiteX64" fmla="*/ 3837180 w 6039681"/>
              <a:gd name="connsiteY64" fmla="*/ 6686459 h 10012910"/>
              <a:gd name="connsiteX65" fmla="*/ 4073911 w 6039681"/>
              <a:gd name="connsiteY65" fmla="*/ 6384745 h 10012910"/>
              <a:gd name="connsiteX66" fmla="*/ 4203581 w 6039681"/>
              <a:gd name="connsiteY66" fmla="*/ 6052290 h 10012910"/>
              <a:gd name="connsiteX67" fmla="*/ 4092129 w 6039681"/>
              <a:gd name="connsiteY67" fmla="*/ 5770634 h 10012910"/>
              <a:gd name="connsiteX68" fmla="*/ 3709349 w 6039681"/>
              <a:gd name="connsiteY68" fmla="*/ 5507850 h 10012910"/>
              <a:gd name="connsiteX69" fmla="*/ 3669529 w 6039681"/>
              <a:gd name="connsiteY69" fmla="*/ 5361208 h 10012910"/>
              <a:gd name="connsiteX70" fmla="*/ 3794095 w 6039681"/>
              <a:gd name="connsiteY70" fmla="*/ 5255690 h 10012910"/>
              <a:gd name="connsiteX71" fmla="*/ 4028571 w 6039681"/>
              <a:gd name="connsiteY71" fmla="*/ 5131124 h 10012910"/>
              <a:gd name="connsiteX72" fmla="*/ 4339245 w 6039681"/>
              <a:gd name="connsiteY72" fmla="*/ 5071126 h 10012910"/>
              <a:gd name="connsiteX73" fmla="*/ 4607014 w 6039681"/>
              <a:gd name="connsiteY73" fmla="*/ 5178838 h 10012910"/>
              <a:gd name="connsiteX74" fmla="*/ 4649921 w 6039681"/>
              <a:gd name="connsiteY74" fmla="*/ 5396934 h 10012910"/>
              <a:gd name="connsiteX75" fmla="*/ 4652769 w 6039681"/>
              <a:gd name="connsiteY75" fmla="*/ 5618947 h 10012910"/>
              <a:gd name="connsiteX76" fmla="*/ 4627132 w 6039681"/>
              <a:gd name="connsiteY76" fmla="*/ 5820841 h 10012910"/>
              <a:gd name="connsiteX77" fmla="*/ 4501437 w 6039681"/>
              <a:gd name="connsiteY77" fmla="*/ 6261840 h 10012910"/>
              <a:gd name="connsiteX78" fmla="*/ 4462270 w 6039681"/>
              <a:gd name="connsiteY78" fmla="*/ 6492398 h 10012910"/>
              <a:gd name="connsiteX79" fmla="*/ 4548973 w 6039681"/>
              <a:gd name="connsiteY79" fmla="*/ 6831559 h 10012910"/>
              <a:gd name="connsiteX80" fmla="*/ 4493782 w 6039681"/>
              <a:gd name="connsiteY80" fmla="*/ 7344841 h 10012910"/>
              <a:gd name="connsiteX81" fmla="*/ 4342450 w 6039681"/>
              <a:gd name="connsiteY81" fmla="*/ 7690590 h 10012910"/>
              <a:gd name="connsiteX82" fmla="*/ 4160496 w 6039681"/>
              <a:gd name="connsiteY82" fmla="*/ 8055388 h 10012910"/>
              <a:gd name="connsiteX83" fmla="*/ 4119370 w 6039681"/>
              <a:gd name="connsiteY83" fmla="*/ 8351406 h 10012910"/>
              <a:gd name="connsiteX84" fmla="*/ 4417582 w 6039681"/>
              <a:gd name="connsiteY84" fmla="*/ 8583091 h 10012910"/>
              <a:gd name="connsiteX85" fmla="*/ 4813715 w 6039681"/>
              <a:gd name="connsiteY85" fmla="*/ 8660182 h 10012910"/>
              <a:gd name="connsiteX86" fmla="*/ 5086587 w 6039681"/>
              <a:gd name="connsiteY86" fmla="*/ 8779524 h 10012910"/>
              <a:gd name="connsiteX87" fmla="*/ 5349785 w 6039681"/>
              <a:gd name="connsiteY87" fmla="*/ 8791573 h 10012910"/>
              <a:gd name="connsiteX88" fmla="*/ 5637672 w 6039681"/>
              <a:gd name="connsiteY88" fmla="*/ 8961243 h 10012910"/>
              <a:gd name="connsiteX89" fmla="*/ 5927161 w 6039681"/>
              <a:gd name="connsiteY89" fmla="*/ 9100111 h 10012910"/>
              <a:gd name="connsiteX90" fmla="*/ 5998732 w 6039681"/>
              <a:gd name="connsiteY90" fmla="*/ 9586391 h 10012910"/>
              <a:gd name="connsiteX91" fmla="*/ 6039681 w 6039681"/>
              <a:gd name="connsiteY91" fmla="*/ 10012910 h 1001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39681" h="10012910">
                <a:moveTo>
                  <a:pt x="0" y="57950"/>
                </a:moveTo>
                <a:cubicBezTo>
                  <a:pt x="30653" y="118729"/>
                  <a:pt x="-30364" y="337404"/>
                  <a:pt x="292170" y="405533"/>
                </a:cubicBezTo>
                <a:cubicBezTo>
                  <a:pt x="457658" y="432603"/>
                  <a:pt x="477329" y="405057"/>
                  <a:pt x="531452" y="385592"/>
                </a:cubicBezTo>
                <a:cubicBezTo>
                  <a:pt x="591272" y="340490"/>
                  <a:pt x="609789" y="343338"/>
                  <a:pt x="631153" y="288740"/>
                </a:cubicBezTo>
                <a:cubicBezTo>
                  <a:pt x="678155" y="217050"/>
                  <a:pt x="711388" y="145835"/>
                  <a:pt x="779280" y="166250"/>
                </a:cubicBezTo>
                <a:cubicBezTo>
                  <a:pt x="852869" y="195212"/>
                  <a:pt x="825333" y="266901"/>
                  <a:pt x="873284" y="328621"/>
                </a:cubicBezTo>
                <a:cubicBezTo>
                  <a:pt x="921235" y="390341"/>
                  <a:pt x="980106" y="490041"/>
                  <a:pt x="1066988" y="536568"/>
                </a:cubicBezTo>
                <a:cubicBezTo>
                  <a:pt x="1153870" y="583095"/>
                  <a:pt x="1311492" y="583570"/>
                  <a:pt x="1405971" y="536568"/>
                </a:cubicBezTo>
                <a:cubicBezTo>
                  <a:pt x="1500450" y="489566"/>
                  <a:pt x="1663870" y="382515"/>
                  <a:pt x="1730712" y="294437"/>
                </a:cubicBezTo>
                <a:cubicBezTo>
                  <a:pt x="1797554" y="206359"/>
                  <a:pt x="1779010" y="41806"/>
                  <a:pt x="1807021" y="8098"/>
                </a:cubicBezTo>
                <a:cubicBezTo>
                  <a:pt x="1835032" y="-25610"/>
                  <a:pt x="1892032" y="54434"/>
                  <a:pt x="1898779" y="92187"/>
                </a:cubicBezTo>
                <a:cubicBezTo>
                  <a:pt x="1905526" y="129940"/>
                  <a:pt x="1857050" y="177011"/>
                  <a:pt x="1838958" y="234617"/>
                </a:cubicBezTo>
                <a:cubicBezTo>
                  <a:pt x="1820866" y="292223"/>
                  <a:pt x="1786191" y="371076"/>
                  <a:pt x="1790225" y="437821"/>
                </a:cubicBezTo>
                <a:cubicBezTo>
                  <a:pt x="1794259" y="504566"/>
                  <a:pt x="1819799" y="591437"/>
                  <a:pt x="1863161" y="635086"/>
                </a:cubicBezTo>
                <a:cubicBezTo>
                  <a:pt x="1906523" y="678735"/>
                  <a:pt x="1982041" y="722077"/>
                  <a:pt x="2050397" y="699714"/>
                </a:cubicBezTo>
                <a:cubicBezTo>
                  <a:pt x="2118753" y="677351"/>
                  <a:pt x="2216704" y="546820"/>
                  <a:pt x="2273300" y="500906"/>
                </a:cubicBezTo>
                <a:cubicBezTo>
                  <a:pt x="2329896" y="454992"/>
                  <a:pt x="2385019" y="404350"/>
                  <a:pt x="2389974" y="424231"/>
                </a:cubicBezTo>
                <a:cubicBezTo>
                  <a:pt x="2394929" y="444112"/>
                  <a:pt x="2339747" y="554871"/>
                  <a:pt x="2303032" y="620191"/>
                </a:cubicBezTo>
                <a:cubicBezTo>
                  <a:pt x="2266317" y="685511"/>
                  <a:pt x="2204350" y="748862"/>
                  <a:pt x="2169682" y="816150"/>
                </a:cubicBezTo>
                <a:cubicBezTo>
                  <a:pt x="2135014" y="883438"/>
                  <a:pt x="2097141" y="966989"/>
                  <a:pt x="2095024" y="1023921"/>
                </a:cubicBezTo>
                <a:cubicBezTo>
                  <a:pt x="2092907" y="1080853"/>
                  <a:pt x="2132243" y="1128825"/>
                  <a:pt x="2156982" y="1157745"/>
                </a:cubicBezTo>
                <a:cubicBezTo>
                  <a:pt x="2181721" y="1186665"/>
                  <a:pt x="2215319" y="1185643"/>
                  <a:pt x="2243459" y="1197443"/>
                </a:cubicBezTo>
                <a:cubicBezTo>
                  <a:pt x="2271599" y="1209243"/>
                  <a:pt x="2328483" y="1173233"/>
                  <a:pt x="2325821" y="1228544"/>
                </a:cubicBezTo>
                <a:cubicBezTo>
                  <a:pt x="2323159" y="1283855"/>
                  <a:pt x="2274932" y="1493405"/>
                  <a:pt x="2227485" y="1529309"/>
                </a:cubicBezTo>
                <a:cubicBezTo>
                  <a:pt x="2180038" y="1565213"/>
                  <a:pt x="2102671" y="1469500"/>
                  <a:pt x="2041139" y="1443971"/>
                </a:cubicBezTo>
                <a:cubicBezTo>
                  <a:pt x="1979607" y="1418443"/>
                  <a:pt x="1901962" y="1381144"/>
                  <a:pt x="1858295" y="1376138"/>
                </a:cubicBezTo>
                <a:cubicBezTo>
                  <a:pt x="1814628" y="1371132"/>
                  <a:pt x="1796467" y="1388150"/>
                  <a:pt x="1779138" y="1413936"/>
                </a:cubicBezTo>
                <a:cubicBezTo>
                  <a:pt x="1761809" y="1439722"/>
                  <a:pt x="1725906" y="1460022"/>
                  <a:pt x="1754321" y="1530852"/>
                </a:cubicBezTo>
                <a:cubicBezTo>
                  <a:pt x="1782736" y="1601682"/>
                  <a:pt x="1932042" y="1744645"/>
                  <a:pt x="1949628" y="1838916"/>
                </a:cubicBezTo>
                <a:cubicBezTo>
                  <a:pt x="1967214" y="1933187"/>
                  <a:pt x="1876514" y="2017350"/>
                  <a:pt x="1859838" y="2096478"/>
                </a:cubicBezTo>
                <a:cubicBezTo>
                  <a:pt x="1843162" y="2175606"/>
                  <a:pt x="1840332" y="2233031"/>
                  <a:pt x="1849570" y="2313682"/>
                </a:cubicBezTo>
                <a:cubicBezTo>
                  <a:pt x="1858808" y="2394333"/>
                  <a:pt x="1876870" y="2511809"/>
                  <a:pt x="1915267" y="2580383"/>
                </a:cubicBezTo>
                <a:cubicBezTo>
                  <a:pt x="1953664" y="2648957"/>
                  <a:pt x="2023385" y="2679035"/>
                  <a:pt x="2079951" y="2725127"/>
                </a:cubicBezTo>
                <a:cubicBezTo>
                  <a:pt x="2136518" y="2771219"/>
                  <a:pt x="2210364" y="2805334"/>
                  <a:pt x="2254666" y="2856935"/>
                </a:cubicBezTo>
                <a:cubicBezTo>
                  <a:pt x="2298968" y="2908536"/>
                  <a:pt x="2293251" y="2985250"/>
                  <a:pt x="2345762" y="3034734"/>
                </a:cubicBezTo>
                <a:cubicBezTo>
                  <a:pt x="2398273" y="3084218"/>
                  <a:pt x="2497479" y="3111765"/>
                  <a:pt x="2569732" y="3153841"/>
                </a:cubicBezTo>
                <a:cubicBezTo>
                  <a:pt x="2641985" y="3195917"/>
                  <a:pt x="2736334" y="3232495"/>
                  <a:pt x="2779282" y="3287191"/>
                </a:cubicBezTo>
                <a:cubicBezTo>
                  <a:pt x="2822230" y="3341887"/>
                  <a:pt x="2867461" y="3471169"/>
                  <a:pt x="2827422" y="3482019"/>
                </a:cubicBezTo>
                <a:cubicBezTo>
                  <a:pt x="2787383" y="3492869"/>
                  <a:pt x="2641572" y="3385041"/>
                  <a:pt x="2539050" y="3352293"/>
                </a:cubicBezTo>
                <a:cubicBezTo>
                  <a:pt x="2436528" y="3319545"/>
                  <a:pt x="2339579" y="3322255"/>
                  <a:pt x="2212292" y="3285530"/>
                </a:cubicBezTo>
                <a:cubicBezTo>
                  <a:pt x="2085005" y="3248805"/>
                  <a:pt x="1883408" y="3147303"/>
                  <a:pt x="1775330" y="3131942"/>
                </a:cubicBezTo>
                <a:cubicBezTo>
                  <a:pt x="1667252" y="3116581"/>
                  <a:pt x="1624858" y="3166214"/>
                  <a:pt x="1563821" y="3193365"/>
                </a:cubicBezTo>
                <a:cubicBezTo>
                  <a:pt x="1502784" y="3220516"/>
                  <a:pt x="1446772" y="3251692"/>
                  <a:pt x="1409107" y="3294846"/>
                </a:cubicBezTo>
                <a:cubicBezTo>
                  <a:pt x="1371442" y="3338000"/>
                  <a:pt x="1346022" y="3379009"/>
                  <a:pt x="1337832" y="3452291"/>
                </a:cubicBezTo>
                <a:cubicBezTo>
                  <a:pt x="1329642" y="3525573"/>
                  <a:pt x="1313401" y="3666807"/>
                  <a:pt x="1359968" y="3734540"/>
                </a:cubicBezTo>
                <a:cubicBezTo>
                  <a:pt x="1406535" y="3802273"/>
                  <a:pt x="1515157" y="3822233"/>
                  <a:pt x="1617232" y="3858691"/>
                </a:cubicBezTo>
                <a:cubicBezTo>
                  <a:pt x="1719307" y="3895149"/>
                  <a:pt x="1913331" y="3912625"/>
                  <a:pt x="1972417" y="3953288"/>
                </a:cubicBezTo>
                <a:cubicBezTo>
                  <a:pt x="1978044" y="4034937"/>
                  <a:pt x="1944267" y="4126855"/>
                  <a:pt x="1878888" y="4191918"/>
                </a:cubicBezTo>
                <a:cubicBezTo>
                  <a:pt x="1813509" y="4256981"/>
                  <a:pt x="1674847" y="4270629"/>
                  <a:pt x="1580141" y="4343664"/>
                </a:cubicBezTo>
                <a:cubicBezTo>
                  <a:pt x="1485435" y="4416699"/>
                  <a:pt x="1351798" y="4540307"/>
                  <a:pt x="1310652" y="4630127"/>
                </a:cubicBezTo>
                <a:cubicBezTo>
                  <a:pt x="1269506" y="4719947"/>
                  <a:pt x="1316141" y="4805227"/>
                  <a:pt x="1333262" y="4882584"/>
                </a:cubicBezTo>
                <a:cubicBezTo>
                  <a:pt x="1350383" y="4959941"/>
                  <a:pt x="1425248" y="5011067"/>
                  <a:pt x="1413379" y="5094270"/>
                </a:cubicBezTo>
                <a:cubicBezTo>
                  <a:pt x="1401510" y="5177473"/>
                  <a:pt x="1313796" y="5270231"/>
                  <a:pt x="1262047" y="5381801"/>
                </a:cubicBezTo>
                <a:cubicBezTo>
                  <a:pt x="1210298" y="5493371"/>
                  <a:pt x="1125137" y="5649391"/>
                  <a:pt x="1102882" y="5763691"/>
                </a:cubicBezTo>
                <a:cubicBezTo>
                  <a:pt x="1080627" y="5877991"/>
                  <a:pt x="1057610" y="5972351"/>
                  <a:pt x="1128518" y="6067601"/>
                </a:cubicBezTo>
                <a:cubicBezTo>
                  <a:pt x="1199426" y="6162851"/>
                  <a:pt x="1403706" y="6241692"/>
                  <a:pt x="1528332" y="6335191"/>
                </a:cubicBezTo>
                <a:cubicBezTo>
                  <a:pt x="1652958" y="6428690"/>
                  <a:pt x="1704994" y="6526226"/>
                  <a:pt x="1876276" y="6628597"/>
                </a:cubicBezTo>
                <a:cubicBezTo>
                  <a:pt x="2047558" y="6730969"/>
                  <a:pt x="2388935" y="6955177"/>
                  <a:pt x="2556023" y="6949420"/>
                </a:cubicBezTo>
                <a:cubicBezTo>
                  <a:pt x="2723111" y="6943663"/>
                  <a:pt x="2795958" y="6723609"/>
                  <a:pt x="2878805" y="6594057"/>
                </a:cubicBezTo>
                <a:cubicBezTo>
                  <a:pt x="2961652" y="6464505"/>
                  <a:pt x="2997200" y="6293234"/>
                  <a:pt x="3053104" y="6172109"/>
                </a:cubicBezTo>
                <a:cubicBezTo>
                  <a:pt x="3109008" y="6050984"/>
                  <a:pt x="3166692" y="5922203"/>
                  <a:pt x="3214228" y="5867308"/>
                </a:cubicBezTo>
                <a:cubicBezTo>
                  <a:pt x="3261764" y="5812413"/>
                  <a:pt x="3319754" y="5786144"/>
                  <a:pt x="3338319" y="5842740"/>
                </a:cubicBezTo>
                <a:cubicBezTo>
                  <a:pt x="3356884" y="5899336"/>
                  <a:pt x="3303503" y="6070212"/>
                  <a:pt x="3325619" y="6206885"/>
                </a:cubicBezTo>
                <a:cubicBezTo>
                  <a:pt x="3347735" y="6343558"/>
                  <a:pt x="3385757" y="6582851"/>
                  <a:pt x="3471017" y="6662780"/>
                </a:cubicBezTo>
                <a:cubicBezTo>
                  <a:pt x="3556277" y="6742709"/>
                  <a:pt x="3736698" y="6732798"/>
                  <a:pt x="3837180" y="6686459"/>
                </a:cubicBezTo>
                <a:cubicBezTo>
                  <a:pt x="3937662" y="6640120"/>
                  <a:pt x="4012844" y="6490440"/>
                  <a:pt x="4073911" y="6384745"/>
                </a:cubicBezTo>
                <a:cubicBezTo>
                  <a:pt x="4134978" y="6279050"/>
                  <a:pt x="4200545" y="6154642"/>
                  <a:pt x="4203581" y="6052290"/>
                </a:cubicBezTo>
                <a:cubicBezTo>
                  <a:pt x="4206617" y="5949938"/>
                  <a:pt x="4174501" y="5861374"/>
                  <a:pt x="4092129" y="5770634"/>
                </a:cubicBezTo>
                <a:cubicBezTo>
                  <a:pt x="4009757" y="5679894"/>
                  <a:pt x="3779782" y="5576088"/>
                  <a:pt x="3709349" y="5507850"/>
                </a:cubicBezTo>
                <a:cubicBezTo>
                  <a:pt x="3638916" y="5439612"/>
                  <a:pt x="3655405" y="5403235"/>
                  <a:pt x="3669529" y="5361208"/>
                </a:cubicBezTo>
                <a:cubicBezTo>
                  <a:pt x="3683653" y="5319181"/>
                  <a:pt x="3734255" y="5294037"/>
                  <a:pt x="3794095" y="5255690"/>
                </a:cubicBezTo>
                <a:cubicBezTo>
                  <a:pt x="3853935" y="5217343"/>
                  <a:pt x="3937713" y="5161885"/>
                  <a:pt x="4028571" y="5131124"/>
                </a:cubicBezTo>
                <a:cubicBezTo>
                  <a:pt x="4119429" y="5100363"/>
                  <a:pt x="4242838" y="5063174"/>
                  <a:pt x="4339245" y="5071126"/>
                </a:cubicBezTo>
                <a:cubicBezTo>
                  <a:pt x="4435652" y="5079078"/>
                  <a:pt x="4555235" y="5124537"/>
                  <a:pt x="4607014" y="5178838"/>
                </a:cubicBezTo>
                <a:cubicBezTo>
                  <a:pt x="4658793" y="5233139"/>
                  <a:pt x="4642295" y="5323583"/>
                  <a:pt x="4649921" y="5396934"/>
                </a:cubicBezTo>
                <a:cubicBezTo>
                  <a:pt x="4657547" y="5470285"/>
                  <a:pt x="4656567" y="5548296"/>
                  <a:pt x="4652769" y="5618947"/>
                </a:cubicBezTo>
                <a:cubicBezTo>
                  <a:pt x="4648971" y="5689598"/>
                  <a:pt x="4652354" y="5713692"/>
                  <a:pt x="4627132" y="5820841"/>
                </a:cubicBezTo>
                <a:cubicBezTo>
                  <a:pt x="4601910" y="5927990"/>
                  <a:pt x="4528914" y="6149914"/>
                  <a:pt x="4501437" y="6261840"/>
                </a:cubicBezTo>
                <a:cubicBezTo>
                  <a:pt x="4473960" y="6373766"/>
                  <a:pt x="4454347" y="6397445"/>
                  <a:pt x="4462270" y="6492398"/>
                </a:cubicBezTo>
                <a:cubicBezTo>
                  <a:pt x="4470193" y="6587351"/>
                  <a:pt x="4543721" y="6689485"/>
                  <a:pt x="4548973" y="6831559"/>
                </a:cubicBezTo>
                <a:cubicBezTo>
                  <a:pt x="4554225" y="6973633"/>
                  <a:pt x="4528202" y="7201669"/>
                  <a:pt x="4493782" y="7344841"/>
                </a:cubicBezTo>
                <a:cubicBezTo>
                  <a:pt x="4459362" y="7488013"/>
                  <a:pt x="4397998" y="7572166"/>
                  <a:pt x="4342450" y="7690590"/>
                </a:cubicBezTo>
                <a:cubicBezTo>
                  <a:pt x="4286902" y="7809014"/>
                  <a:pt x="4197676" y="7945252"/>
                  <a:pt x="4160496" y="8055388"/>
                </a:cubicBezTo>
                <a:cubicBezTo>
                  <a:pt x="4123316" y="8165524"/>
                  <a:pt x="4076522" y="8263456"/>
                  <a:pt x="4119370" y="8351406"/>
                </a:cubicBezTo>
                <a:cubicBezTo>
                  <a:pt x="4162218" y="8439356"/>
                  <a:pt x="4301858" y="8531628"/>
                  <a:pt x="4417582" y="8583091"/>
                </a:cubicBezTo>
                <a:cubicBezTo>
                  <a:pt x="4533306" y="8634554"/>
                  <a:pt x="4702214" y="8627443"/>
                  <a:pt x="4813715" y="8660182"/>
                </a:cubicBezTo>
                <a:cubicBezTo>
                  <a:pt x="4925216" y="8692921"/>
                  <a:pt x="4997242" y="8757626"/>
                  <a:pt x="5086587" y="8779524"/>
                </a:cubicBezTo>
                <a:cubicBezTo>
                  <a:pt x="5175932" y="8801423"/>
                  <a:pt x="5257937" y="8761286"/>
                  <a:pt x="5349785" y="8791573"/>
                </a:cubicBezTo>
                <a:cubicBezTo>
                  <a:pt x="5441633" y="8821860"/>
                  <a:pt x="5541443" y="8909820"/>
                  <a:pt x="5637672" y="8961243"/>
                </a:cubicBezTo>
                <a:cubicBezTo>
                  <a:pt x="5733901" y="9012666"/>
                  <a:pt x="5866984" y="8995920"/>
                  <a:pt x="5927161" y="9100111"/>
                </a:cubicBezTo>
                <a:cubicBezTo>
                  <a:pt x="5987338" y="9204302"/>
                  <a:pt x="5973332" y="9418116"/>
                  <a:pt x="5998732" y="9586391"/>
                </a:cubicBezTo>
                <a:cubicBezTo>
                  <a:pt x="6024132" y="9754666"/>
                  <a:pt x="6026981" y="9911310"/>
                  <a:pt x="6039681" y="10012910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Freeform 141"/>
          <p:cNvSpPr/>
          <p:nvPr/>
        </p:nvSpPr>
        <p:spPr>
          <a:xfrm>
            <a:off x="7120124" y="12485721"/>
            <a:ext cx="5537497" cy="4391513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1184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18453 w 5434947"/>
              <a:gd name="connsiteY8" fmla="*/ 1990162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69146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43509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60234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6244 w 5434947"/>
              <a:gd name="connsiteY13" fmla="*/ 3048653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514708"/>
              <a:gd name="connsiteY0" fmla="*/ 0 h 4391513"/>
              <a:gd name="connsiteX1" fmla="*/ 259697 w 5514708"/>
              <a:gd name="connsiteY1" fmla="*/ 402246 h 4391513"/>
              <a:gd name="connsiteX2" fmla="*/ 869297 w 5514708"/>
              <a:gd name="connsiteY2" fmla="*/ 834046 h 4391513"/>
              <a:gd name="connsiteX3" fmla="*/ 1529697 w 5514708"/>
              <a:gd name="connsiteY3" fmla="*/ 1031786 h 4391513"/>
              <a:gd name="connsiteX4" fmla="*/ 2468844 w 5514708"/>
              <a:gd name="connsiteY4" fmla="*/ 1143238 h 4391513"/>
              <a:gd name="connsiteX5" fmla="*/ 2785929 w 5514708"/>
              <a:gd name="connsiteY5" fmla="*/ 1214631 h 4391513"/>
              <a:gd name="connsiteX6" fmla="*/ 2871743 w 5514708"/>
              <a:gd name="connsiteY6" fmla="*/ 1500559 h 4391513"/>
              <a:gd name="connsiteX7" fmla="*/ 2904145 w 5514708"/>
              <a:gd name="connsiteY7" fmla="*/ 1780790 h 4391513"/>
              <a:gd name="connsiteX8" fmla="*/ 2821072 w 5514708"/>
              <a:gd name="connsiteY8" fmla="*/ 1866776 h 4391513"/>
              <a:gd name="connsiteX9" fmla="*/ 2718453 w 5514708"/>
              <a:gd name="connsiteY9" fmla="*/ 1990162 h 4391513"/>
              <a:gd name="connsiteX10" fmla="*/ 2643142 w 5514708"/>
              <a:gd name="connsiteY10" fmla="*/ 2240660 h 4391513"/>
              <a:gd name="connsiteX11" fmla="*/ 2863197 w 5514708"/>
              <a:gd name="connsiteY11" fmla="*/ 2478696 h 4391513"/>
              <a:gd name="connsiteX12" fmla="*/ 3010790 w 5514708"/>
              <a:gd name="connsiteY12" fmla="*/ 2647297 h 4391513"/>
              <a:gd name="connsiteX13" fmla="*/ 3256244 w 5514708"/>
              <a:gd name="connsiteY13" fmla="*/ 3048653 h 4391513"/>
              <a:gd name="connsiteX14" fmla="*/ 3491847 w 5514708"/>
              <a:gd name="connsiteY14" fmla="*/ 3335946 h 4391513"/>
              <a:gd name="connsiteX15" fmla="*/ 3853797 w 5514708"/>
              <a:gd name="connsiteY15" fmla="*/ 3583596 h 4391513"/>
              <a:gd name="connsiteX16" fmla="*/ 4120497 w 5514708"/>
              <a:gd name="connsiteY16" fmla="*/ 3755046 h 4391513"/>
              <a:gd name="connsiteX17" fmla="*/ 4482447 w 5514708"/>
              <a:gd name="connsiteY17" fmla="*/ 3964596 h 4391513"/>
              <a:gd name="connsiteX18" fmla="*/ 4895197 w 5514708"/>
              <a:gd name="connsiteY18" fmla="*/ 4250346 h 4391513"/>
              <a:gd name="connsiteX19" fmla="*/ 5514708 w 5514708"/>
              <a:gd name="connsiteY19" fmla="*/ 4391173 h 4391513"/>
              <a:gd name="connsiteX0" fmla="*/ 0 w 5537497"/>
              <a:gd name="connsiteY0" fmla="*/ 0 h 4391513"/>
              <a:gd name="connsiteX1" fmla="*/ 259697 w 5537497"/>
              <a:gd name="connsiteY1" fmla="*/ 402246 h 4391513"/>
              <a:gd name="connsiteX2" fmla="*/ 869297 w 5537497"/>
              <a:gd name="connsiteY2" fmla="*/ 834046 h 4391513"/>
              <a:gd name="connsiteX3" fmla="*/ 1529697 w 5537497"/>
              <a:gd name="connsiteY3" fmla="*/ 1031786 h 4391513"/>
              <a:gd name="connsiteX4" fmla="*/ 2468844 w 5537497"/>
              <a:gd name="connsiteY4" fmla="*/ 1143238 h 4391513"/>
              <a:gd name="connsiteX5" fmla="*/ 2785929 w 5537497"/>
              <a:gd name="connsiteY5" fmla="*/ 1214631 h 4391513"/>
              <a:gd name="connsiteX6" fmla="*/ 2871743 w 5537497"/>
              <a:gd name="connsiteY6" fmla="*/ 1500559 h 4391513"/>
              <a:gd name="connsiteX7" fmla="*/ 2904145 w 5537497"/>
              <a:gd name="connsiteY7" fmla="*/ 1780790 h 4391513"/>
              <a:gd name="connsiteX8" fmla="*/ 2821072 w 5537497"/>
              <a:gd name="connsiteY8" fmla="*/ 1866776 h 4391513"/>
              <a:gd name="connsiteX9" fmla="*/ 2718453 w 5537497"/>
              <a:gd name="connsiteY9" fmla="*/ 1990162 h 4391513"/>
              <a:gd name="connsiteX10" fmla="*/ 2643142 w 5537497"/>
              <a:gd name="connsiteY10" fmla="*/ 2240660 h 4391513"/>
              <a:gd name="connsiteX11" fmla="*/ 2863197 w 5537497"/>
              <a:gd name="connsiteY11" fmla="*/ 2478696 h 4391513"/>
              <a:gd name="connsiteX12" fmla="*/ 3010790 w 5537497"/>
              <a:gd name="connsiteY12" fmla="*/ 2647297 h 4391513"/>
              <a:gd name="connsiteX13" fmla="*/ 3256244 w 5537497"/>
              <a:gd name="connsiteY13" fmla="*/ 3048653 h 4391513"/>
              <a:gd name="connsiteX14" fmla="*/ 3491847 w 5537497"/>
              <a:gd name="connsiteY14" fmla="*/ 3335946 h 4391513"/>
              <a:gd name="connsiteX15" fmla="*/ 3853797 w 5537497"/>
              <a:gd name="connsiteY15" fmla="*/ 3583596 h 4391513"/>
              <a:gd name="connsiteX16" fmla="*/ 4120497 w 5537497"/>
              <a:gd name="connsiteY16" fmla="*/ 3755046 h 4391513"/>
              <a:gd name="connsiteX17" fmla="*/ 4482447 w 5537497"/>
              <a:gd name="connsiteY17" fmla="*/ 3964596 h 4391513"/>
              <a:gd name="connsiteX18" fmla="*/ 4895197 w 5537497"/>
              <a:gd name="connsiteY18" fmla="*/ 4250346 h 4391513"/>
              <a:gd name="connsiteX19" fmla="*/ 5537497 w 5537497"/>
              <a:gd name="connsiteY19" fmla="*/ 4391173 h 439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7497" h="4391513">
                <a:moveTo>
                  <a:pt x="0" y="0"/>
                </a:moveTo>
                <a:cubicBezTo>
                  <a:pt x="34925" y="120650"/>
                  <a:pt x="114814" y="263238"/>
                  <a:pt x="259697" y="402246"/>
                </a:cubicBezTo>
                <a:cubicBezTo>
                  <a:pt x="404580" y="541254"/>
                  <a:pt x="657630" y="729123"/>
                  <a:pt x="869297" y="834046"/>
                </a:cubicBezTo>
                <a:cubicBezTo>
                  <a:pt x="1080964" y="938969"/>
                  <a:pt x="1263106" y="980254"/>
                  <a:pt x="1529697" y="1031786"/>
                </a:cubicBezTo>
                <a:cubicBezTo>
                  <a:pt x="1796288" y="1083318"/>
                  <a:pt x="2259472" y="1112764"/>
                  <a:pt x="2468844" y="1143238"/>
                </a:cubicBezTo>
                <a:cubicBezTo>
                  <a:pt x="2678216" y="1173712"/>
                  <a:pt x="2718779" y="1155078"/>
                  <a:pt x="2785929" y="1214631"/>
                </a:cubicBezTo>
                <a:cubicBezTo>
                  <a:pt x="2853079" y="1274184"/>
                  <a:pt x="2852040" y="1406199"/>
                  <a:pt x="2871743" y="1500559"/>
                </a:cubicBezTo>
                <a:cubicBezTo>
                  <a:pt x="2891446" y="1594919"/>
                  <a:pt x="2912590" y="1719754"/>
                  <a:pt x="2904145" y="1780790"/>
                </a:cubicBezTo>
                <a:cubicBezTo>
                  <a:pt x="2895700" y="1841826"/>
                  <a:pt x="2852021" y="1831881"/>
                  <a:pt x="2821072" y="1866776"/>
                </a:cubicBezTo>
                <a:cubicBezTo>
                  <a:pt x="2790123" y="1901671"/>
                  <a:pt x="2748108" y="1927848"/>
                  <a:pt x="2718453" y="1990162"/>
                </a:cubicBezTo>
                <a:cubicBezTo>
                  <a:pt x="2688798" y="2052476"/>
                  <a:pt x="2619018" y="2159238"/>
                  <a:pt x="2643142" y="2240660"/>
                </a:cubicBezTo>
                <a:cubicBezTo>
                  <a:pt x="2667266" y="2322082"/>
                  <a:pt x="2801922" y="2410923"/>
                  <a:pt x="2863197" y="2478696"/>
                </a:cubicBezTo>
                <a:cubicBezTo>
                  <a:pt x="2924472" y="2546469"/>
                  <a:pt x="2945282" y="2552304"/>
                  <a:pt x="3010790" y="2647297"/>
                </a:cubicBezTo>
                <a:cubicBezTo>
                  <a:pt x="3076298" y="2742290"/>
                  <a:pt x="3176068" y="2933878"/>
                  <a:pt x="3256244" y="3048653"/>
                </a:cubicBezTo>
                <a:cubicBezTo>
                  <a:pt x="3336420" y="3163428"/>
                  <a:pt x="3392255" y="3246789"/>
                  <a:pt x="3491847" y="3335946"/>
                </a:cubicBezTo>
                <a:cubicBezTo>
                  <a:pt x="3591439" y="3425103"/>
                  <a:pt x="3749022" y="3513746"/>
                  <a:pt x="3853797" y="3583596"/>
                </a:cubicBezTo>
                <a:cubicBezTo>
                  <a:pt x="3958572" y="3653446"/>
                  <a:pt x="4015722" y="3691546"/>
                  <a:pt x="4120497" y="3755046"/>
                </a:cubicBezTo>
                <a:cubicBezTo>
                  <a:pt x="4225272" y="3818546"/>
                  <a:pt x="4353330" y="3882046"/>
                  <a:pt x="4482447" y="3964596"/>
                </a:cubicBezTo>
                <a:cubicBezTo>
                  <a:pt x="4611564" y="4047146"/>
                  <a:pt x="4736447" y="4186846"/>
                  <a:pt x="4895197" y="4250346"/>
                </a:cubicBezTo>
                <a:cubicBezTo>
                  <a:pt x="5053947" y="4313846"/>
                  <a:pt x="5429547" y="4397523"/>
                  <a:pt x="5537497" y="4391173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2655374" y="16720910"/>
            <a:ext cx="3420621" cy="3159047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31726 w 3486139"/>
              <a:gd name="connsiteY7" fmla="*/ 679408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31726 w 3486139"/>
              <a:gd name="connsiteY7" fmla="*/ 679408 h 3190381"/>
              <a:gd name="connsiteX8" fmla="*/ 2346980 w 3486139"/>
              <a:gd name="connsiteY8" fmla="*/ 843440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18195 w 3486139"/>
              <a:gd name="connsiteY9" fmla="*/ 1016433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44950 w 3486139"/>
              <a:gd name="connsiteY12" fmla="*/ 1645736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02221 w 3486139"/>
              <a:gd name="connsiteY12" fmla="*/ 1648585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13615 w 3486139"/>
              <a:gd name="connsiteY12" fmla="*/ 1614402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13615 w 3486139"/>
              <a:gd name="connsiteY12" fmla="*/ 1614402 h 3190381"/>
              <a:gd name="connsiteX13" fmla="*/ 2990763 w 3486139"/>
              <a:gd name="connsiteY13" fmla="*/ 2191835 h 3190381"/>
              <a:gd name="connsiteX14" fmla="*/ 3486139 w 3486139"/>
              <a:gd name="connsiteY14" fmla="*/ 3190381 h 3190381"/>
              <a:gd name="connsiteX0" fmla="*/ 0 w 3420621"/>
              <a:gd name="connsiteY0" fmla="*/ 160732 h 3170441"/>
              <a:gd name="connsiteX1" fmla="*/ 748382 w 3420621"/>
              <a:gd name="connsiteY1" fmla="*/ 136394 h 3170441"/>
              <a:gd name="connsiteX2" fmla="*/ 1167482 w 3420621"/>
              <a:gd name="connsiteY2" fmla="*/ 136394 h 3170441"/>
              <a:gd name="connsiteX3" fmla="*/ 1510382 w 3420621"/>
              <a:gd name="connsiteY3" fmla="*/ 3044 h 3170441"/>
              <a:gd name="connsiteX4" fmla="*/ 1910432 w 3420621"/>
              <a:gd name="connsiteY4" fmla="*/ 60194 h 3170441"/>
              <a:gd name="connsiteX5" fmla="*/ 2296239 w 3420621"/>
              <a:gd name="connsiteY5" fmla="*/ 250694 h 3170441"/>
              <a:gd name="connsiteX6" fmla="*/ 2476413 w 3420621"/>
              <a:gd name="connsiteY6" fmla="*/ 474902 h 3170441"/>
              <a:gd name="connsiteX7" fmla="*/ 2414635 w 3420621"/>
              <a:gd name="connsiteY7" fmla="*/ 650922 h 3170441"/>
              <a:gd name="connsiteX8" fmla="*/ 2346980 w 3420621"/>
              <a:gd name="connsiteY8" fmla="*/ 843440 h 3170441"/>
              <a:gd name="connsiteX9" fmla="*/ 2406800 w 3420621"/>
              <a:gd name="connsiteY9" fmla="*/ 1042071 h 3170441"/>
              <a:gd name="connsiteX10" fmla="*/ 2520032 w 3420621"/>
              <a:gd name="connsiteY10" fmla="*/ 1158328 h 3170441"/>
              <a:gd name="connsiteX11" fmla="*/ 2674391 w 3420621"/>
              <a:gd name="connsiteY11" fmla="*/ 1291679 h 3170441"/>
              <a:gd name="connsiteX12" fmla="*/ 2813615 w 3420621"/>
              <a:gd name="connsiteY12" fmla="*/ 1614402 h 3170441"/>
              <a:gd name="connsiteX13" fmla="*/ 2990763 w 3420621"/>
              <a:gd name="connsiteY13" fmla="*/ 2191835 h 3170441"/>
              <a:gd name="connsiteX14" fmla="*/ 3420621 w 3420621"/>
              <a:gd name="connsiteY14" fmla="*/ 3170441 h 3170441"/>
              <a:gd name="connsiteX0" fmla="*/ 0 w 3420621"/>
              <a:gd name="connsiteY0" fmla="*/ 160732 h 3159047"/>
              <a:gd name="connsiteX1" fmla="*/ 748382 w 3420621"/>
              <a:gd name="connsiteY1" fmla="*/ 136394 h 3159047"/>
              <a:gd name="connsiteX2" fmla="*/ 1167482 w 3420621"/>
              <a:gd name="connsiteY2" fmla="*/ 136394 h 3159047"/>
              <a:gd name="connsiteX3" fmla="*/ 1510382 w 3420621"/>
              <a:gd name="connsiteY3" fmla="*/ 3044 h 3159047"/>
              <a:gd name="connsiteX4" fmla="*/ 1910432 w 3420621"/>
              <a:gd name="connsiteY4" fmla="*/ 60194 h 3159047"/>
              <a:gd name="connsiteX5" fmla="*/ 2296239 w 3420621"/>
              <a:gd name="connsiteY5" fmla="*/ 250694 h 3159047"/>
              <a:gd name="connsiteX6" fmla="*/ 2476413 w 3420621"/>
              <a:gd name="connsiteY6" fmla="*/ 474902 h 3159047"/>
              <a:gd name="connsiteX7" fmla="*/ 2414635 w 3420621"/>
              <a:gd name="connsiteY7" fmla="*/ 650922 h 3159047"/>
              <a:gd name="connsiteX8" fmla="*/ 2346980 w 3420621"/>
              <a:gd name="connsiteY8" fmla="*/ 843440 h 3159047"/>
              <a:gd name="connsiteX9" fmla="*/ 2406800 w 3420621"/>
              <a:gd name="connsiteY9" fmla="*/ 1042071 h 3159047"/>
              <a:gd name="connsiteX10" fmla="*/ 2520032 w 3420621"/>
              <a:gd name="connsiteY10" fmla="*/ 1158328 h 3159047"/>
              <a:gd name="connsiteX11" fmla="*/ 2674391 w 3420621"/>
              <a:gd name="connsiteY11" fmla="*/ 1291679 h 3159047"/>
              <a:gd name="connsiteX12" fmla="*/ 2813615 w 3420621"/>
              <a:gd name="connsiteY12" fmla="*/ 1614402 h 3159047"/>
              <a:gd name="connsiteX13" fmla="*/ 2990763 w 3420621"/>
              <a:gd name="connsiteY13" fmla="*/ 2191835 h 3159047"/>
              <a:gd name="connsiteX14" fmla="*/ 3420621 w 3420621"/>
              <a:gd name="connsiteY14" fmla="*/ 3159047 h 315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20621" h="3159047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9456" y="18919"/>
                  <a:pt x="1910432" y="60194"/>
                </a:cubicBezTo>
                <a:cubicBezTo>
                  <a:pt x="2041408" y="101469"/>
                  <a:pt x="2201909" y="181576"/>
                  <a:pt x="2296239" y="250694"/>
                </a:cubicBezTo>
                <a:cubicBezTo>
                  <a:pt x="2390569" y="319812"/>
                  <a:pt x="2456680" y="408197"/>
                  <a:pt x="2476413" y="474902"/>
                </a:cubicBezTo>
                <a:cubicBezTo>
                  <a:pt x="2496146" y="541607"/>
                  <a:pt x="2436207" y="589499"/>
                  <a:pt x="2414635" y="650922"/>
                </a:cubicBezTo>
                <a:cubicBezTo>
                  <a:pt x="2393063" y="712345"/>
                  <a:pt x="2348286" y="778249"/>
                  <a:pt x="2346980" y="843440"/>
                </a:cubicBezTo>
                <a:cubicBezTo>
                  <a:pt x="2345674" y="908631"/>
                  <a:pt x="2377958" y="989590"/>
                  <a:pt x="2406800" y="1042071"/>
                </a:cubicBezTo>
                <a:cubicBezTo>
                  <a:pt x="2435642" y="1094552"/>
                  <a:pt x="2475434" y="1116727"/>
                  <a:pt x="2520032" y="1158328"/>
                </a:cubicBezTo>
                <a:cubicBezTo>
                  <a:pt x="2564630" y="1199929"/>
                  <a:pt x="2625461" y="1215667"/>
                  <a:pt x="2674391" y="1291679"/>
                </a:cubicBezTo>
                <a:cubicBezTo>
                  <a:pt x="2723321" y="1367691"/>
                  <a:pt x="2760886" y="1464376"/>
                  <a:pt x="2813615" y="1614402"/>
                </a:cubicBezTo>
                <a:cubicBezTo>
                  <a:pt x="2866344" y="1764428"/>
                  <a:pt x="2890070" y="1931546"/>
                  <a:pt x="2990763" y="2191835"/>
                </a:cubicBezTo>
                <a:cubicBezTo>
                  <a:pt x="3091456" y="2452124"/>
                  <a:pt x="3307410" y="2892528"/>
                  <a:pt x="3420621" y="3159047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 143"/>
          <p:cNvSpPr/>
          <p:nvPr/>
        </p:nvSpPr>
        <p:spPr>
          <a:xfrm>
            <a:off x="9730913" y="19868805"/>
            <a:ext cx="7446236" cy="5093025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  <a:gd name="connsiteX0" fmla="*/ 6372897 w 7507557"/>
              <a:gd name="connsiteY0" fmla="*/ 0 h 5269524"/>
              <a:gd name="connsiteX1" fmla="*/ 6643413 w 7507557"/>
              <a:gd name="connsiteY1" fmla="*/ 421935 h 5269524"/>
              <a:gd name="connsiteX2" fmla="*/ 6993758 w 7507557"/>
              <a:gd name="connsiteY2" fmla="*/ 857020 h 5269524"/>
              <a:gd name="connsiteX3" fmla="*/ 7132144 w 7507557"/>
              <a:gd name="connsiteY3" fmla="*/ 1273273 h 5269524"/>
              <a:gd name="connsiteX4" fmla="*/ 6990255 w 7507557"/>
              <a:gd name="connsiteY4" fmla="*/ 1557052 h 5269524"/>
              <a:gd name="connsiteX5" fmla="*/ 6526705 w 7507557"/>
              <a:gd name="connsiteY5" fmla="*/ 2077095 h 5269524"/>
              <a:gd name="connsiteX6" fmla="*/ 6375400 w 7507557"/>
              <a:gd name="connsiteY6" fmla="*/ 2487218 h 5269524"/>
              <a:gd name="connsiteX7" fmla="*/ 6517289 w 7507557"/>
              <a:gd name="connsiteY7" fmla="*/ 3070542 h 5269524"/>
              <a:gd name="connsiteX8" fmla="*/ 6813988 w 7507557"/>
              <a:gd name="connsiteY8" fmla="*/ 3694813 h 5269524"/>
              <a:gd name="connsiteX9" fmla="*/ 7179441 w 7507557"/>
              <a:gd name="connsiteY9" fmla="*/ 4000708 h 5269524"/>
              <a:gd name="connsiteX10" fmla="*/ 7494751 w 7507557"/>
              <a:gd name="connsiteY10" fmla="*/ 4268721 h 5269524"/>
              <a:gd name="connsiteX11" fmla="*/ 7405851 w 7507557"/>
              <a:gd name="connsiteY11" fmla="*/ 4445426 h 5269524"/>
              <a:gd name="connsiteX12" fmla="*/ 7037551 w 7507557"/>
              <a:gd name="connsiteY12" fmla="*/ 4552501 h 5269524"/>
              <a:gd name="connsiteX13" fmla="*/ 6674944 w 7507557"/>
              <a:gd name="connsiteY13" fmla="*/ 4694390 h 5269524"/>
              <a:gd name="connsiteX14" fmla="*/ 6485758 w 7507557"/>
              <a:gd name="connsiteY14" fmla="*/ 4836280 h 5269524"/>
              <a:gd name="connsiteX15" fmla="*/ 6438462 w 7507557"/>
              <a:gd name="connsiteY15" fmla="*/ 5151590 h 5269524"/>
              <a:gd name="connsiteX16" fmla="*/ 6193789 w 7507557"/>
              <a:gd name="connsiteY16" fmla="*/ 5269524 h 5269524"/>
              <a:gd name="connsiteX17" fmla="*/ 5776310 w 7507557"/>
              <a:gd name="connsiteY17" fmla="*/ 5151590 h 5269524"/>
              <a:gd name="connsiteX18" fmla="*/ 5208751 w 7507557"/>
              <a:gd name="connsiteY18" fmla="*/ 4852045 h 5269524"/>
              <a:gd name="connsiteX19" fmla="*/ 4814613 w 7507557"/>
              <a:gd name="connsiteY19" fmla="*/ 4678625 h 5269524"/>
              <a:gd name="connsiteX20" fmla="*/ 4467772 w 7507557"/>
              <a:gd name="connsiteY20" fmla="*/ 4694390 h 5269524"/>
              <a:gd name="connsiteX21" fmla="*/ 4168227 w 7507557"/>
              <a:gd name="connsiteY21" fmla="*/ 4852045 h 5269524"/>
              <a:gd name="connsiteX22" fmla="*/ 4199758 w 7507557"/>
              <a:gd name="connsiteY22" fmla="*/ 5135825 h 5269524"/>
              <a:gd name="connsiteX23" fmla="*/ 4026338 w 7507557"/>
              <a:gd name="connsiteY23" fmla="*/ 5246183 h 5269524"/>
              <a:gd name="connsiteX24" fmla="*/ 3143469 w 7507557"/>
              <a:gd name="connsiteY24" fmla="*/ 4883576 h 5269524"/>
              <a:gd name="connsiteX25" fmla="*/ 2134475 w 7507557"/>
              <a:gd name="connsiteY25" fmla="*/ 4426376 h 5269524"/>
              <a:gd name="connsiteX26" fmla="*/ 1204310 w 7507557"/>
              <a:gd name="connsiteY26" fmla="*/ 4316018 h 5269524"/>
              <a:gd name="connsiteX27" fmla="*/ 684048 w 7507557"/>
              <a:gd name="connsiteY27" fmla="*/ 4095301 h 5269524"/>
              <a:gd name="connsiteX28" fmla="*/ 368738 w 7507557"/>
              <a:gd name="connsiteY28" fmla="*/ 4079535 h 5269524"/>
              <a:gd name="connsiteX29" fmla="*/ 0 w 7507557"/>
              <a:gd name="connsiteY29" fmla="*/ 4224490 h 5269524"/>
              <a:gd name="connsiteX0" fmla="*/ 6372897 w 7507557"/>
              <a:gd name="connsiteY0" fmla="*/ 0 h 5271538"/>
              <a:gd name="connsiteX1" fmla="*/ 6643413 w 7507557"/>
              <a:gd name="connsiteY1" fmla="*/ 421935 h 5271538"/>
              <a:gd name="connsiteX2" fmla="*/ 6993758 w 7507557"/>
              <a:gd name="connsiteY2" fmla="*/ 857020 h 5271538"/>
              <a:gd name="connsiteX3" fmla="*/ 7132144 w 7507557"/>
              <a:gd name="connsiteY3" fmla="*/ 1273273 h 5271538"/>
              <a:gd name="connsiteX4" fmla="*/ 6990255 w 7507557"/>
              <a:gd name="connsiteY4" fmla="*/ 1557052 h 5271538"/>
              <a:gd name="connsiteX5" fmla="*/ 6526705 w 7507557"/>
              <a:gd name="connsiteY5" fmla="*/ 2077095 h 5271538"/>
              <a:gd name="connsiteX6" fmla="*/ 6375400 w 7507557"/>
              <a:gd name="connsiteY6" fmla="*/ 2487218 h 5271538"/>
              <a:gd name="connsiteX7" fmla="*/ 6517289 w 7507557"/>
              <a:gd name="connsiteY7" fmla="*/ 3070542 h 5271538"/>
              <a:gd name="connsiteX8" fmla="*/ 6813988 w 7507557"/>
              <a:gd name="connsiteY8" fmla="*/ 3694813 h 5271538"/>
              <a:gd name="connsiteX9" fmla="*/ 7179441 w 7507557"/>
              <a:gd name="connsiteY9" fmla="*/ 4000708 h 5271538"/>
              <a:gd name="connsiteX10" fmla="*/ 7494751 w 7507557"/>
              <a:gd name="connsiteY10" fmla="*/ 4268721 h 5271538"/>
              <a:gd name="connsiteX11" fmla="*/ 7405851 w 7507557"/>
              <a:gd name="connsiteY11" fmla="*/ 4445426 h 5271538"/>
              <a:gd name="connsiteX12" fmla="*/ 7037551 w 7507557"/>
              <a:gd name="connsiteY12" fmla="*/ 4552501 h 5271538"/>
              <a:gd name="connsiteX13" fmla="*/ 6674944 w 7507557"/>
              <a:gd name="connsiteY13" fmla="*/ 4694390 h 5271538"/>
              <a:gd name="connsiteX14" fmla="*/ 6485758 w 7507557"/>
              <a:gd name="connsiteY14" fmla="*/ 4836280 h 5271538"/>
              <a:gd name="connsiteX15" fmla="*/ 6438462 w 7507557"/>
              <a:gd name="connsiteY15" fmla="*/ 5151590 h 5271538"/>
              <a:gd name="connsiteX16" fmla="*/ 6193789 w 7507557"/>
              <a:gd name="connsiteY16" fmla="*/ 5269524 h 5271538"/>
              <a:gd name="connsiteX17" fmla="*/ 5669432 w 7507557"/>
              <a:gd name="connsiteY17" fmla="*/ 5068463 h 5271538"/>
              <a:gd name="connsiteX18" fmla="*/ 5208751 w 7507557"/>
              <a:gd name="connsiteY18" fmla="*/ 4852045 h 5271538"/>
              <a:gd name="connsiteX19" fmla="*/ 4814613 w 7507557"/>
              <a:gd name="connsiteY19" fmla="*/ 4678625 h 5271538"/>
              <a:gd name="connsiteX20" fmla="*/ 4467772 w 7507557"/>
              <a:gd name="connsiteY20" fmla="*/ 4694390 h 5271538"/>
              <a:gd name="connsiteX21" fmla="*/ 4168227 w 7507557"/>
              <a:gd name="connsiteY21" fmla="*/ 4852045 h 5271538"/>
              <a:gd name="connsiteX22" fmla="*/ 4199758 w 7507557"/>
              <a:gd name="connsiteY22" fmla="*/ 5135825 h 5271538"/>
              <a:gd name="connsiteX23" fmla="*/ 4026338 w 7507557"/>
              <a:gd name="connsiteY23" fmla="*/ 5246183 h 5271538"/>
              <a:gd name="connsiteX24" fmla="*/ 3143469 w 7507557"/>
              <a:gd name="connsiteY24" fmla="*/ 4883576 h 5271538"/>
              <a:gd name="connsiteX25" fmla="*/ 2134475 w 7507557"/>
              <a:gd name="connsiteY25" fmla="*/ 4426376 h 5271538"/>
              <a:gd name="connsiteX26" fmla="*/ 1204310 w 7507557"/>
              <a:gd name="connsiteY26" fmla="*/ 4316018 h 5271538"/>
              <a:gd name="connsiteX27" fmla="*/ 684048 w 7507557"/>
              <a:gd name="connsiteY27" fmla="*/ 4095301 h 5271538"/>
              <a:gd name="connsiteX28" fmla="*/ 368738 w 7507557"/>
              <a:gd name="connsiteY28" fmla="*/ 4079535 h 5271538"/>
              <a:gd name="connsiteX29" fmla="*/ 0 w 7507557"/>
              <a:gd name="connsiteY29" fmla="*/ 4224490 h 5271538"/>
              <a:gd name="connsiteX0" fmla="*/ 6372897 w 7507557"/>
              <a:gd name="connsiteY0" fmla="*/ 0 h 5269548"/>
              <a:gd name="connsiteX1" fmla="*/ 6643413 w 7507557"/>
              <a:gd name="connsiteY1" fmla="*/ 421935 h 5269548"/>
              <a:gd name="connsiteX2" fmla="*/ 6993758 w 7507557"/>
              <a:gd name="connsiteY2" fmla="*/ 857020 h 5269548"/>
              <a:gd name="connsiteX3" fmla="*/ 7132144 w 7507557"/>
              <a:gd name="connsiteY3" fmla="*/ 1273273 h 5269548"/>
              <a:gd name="connsiteX4" fmla="*/ 6990255 w 7507557"/>
              <a:gd name="connsiteY4" fmla="*/ 1557052 h 5269548"/>
              <a:gd name="connsiteX5" fmla="*/ 6526705 w 7507557"/>
              <a:gd name="connsiteY5" fmla="*/ 2077095 h 5269548"/>
              <a:gd name="connsiteX6" fmla="*/ 6375400 w 7507557"/>
              <a:gd name="connsiteY6" fmla="*/ 2487218 h 5269548"/>
              <a:gd name="connsiteX7" fmla="*/ 6517289 w 7507557"/>
              <a:gd name="connsiteY7" fmla="*/ 3070542 h 5269548"/>
              <a:gd name="connsiteX8" fmla="*/ 6813988 w 7507557"/>
              <a:gd name="connsiteY8" fmla="*/ 3694813 h 5269548"/>
              <a:gd name="connsiteX9" fmla="*/ 7179441 w 7507557"/>
              <a:gd name="connsiteY9" fmla="*/ 4000708 h 5269548"/>
              <a:gd name="connsiteX10" fmla="*/ 7494751 w 7507557"/>
              <a:gd name="connsiteY10" fmla="*/ 4268721 h 5269548"/>
              <a:gd name="connsiteX11" fmla="*/ 7405851 w 7507557"/>
              <a:gd name="connsiteY11" fmla="*/ 4445426 h 5269548"/>
              <a:gd name="connsiteX12" fmla="*/ 7037551 w 7507557"/>
              <a:gd name="connsiteY12" fmla="*/ 4552501 h 5269548"/>
              <a:gd name="connsiteX13" fmla="*/ 6674944 w 7507557"/>
              <a:gd name="connsiteY13" fmla="*/ 4694390 h 5269548"/>
              <a:gd name="connsiteX14" fmla="*/ 6485758 w 7507557"/>
              <a:gd name="connsiteY14" fmla="*/ 4836280 h 5269548"/>
              <a:gd name="connsiteX15" fmla="*/ 6474088 w 7507557"/>
              <a:gd name="connsiteY15" fmla="*/ 5080338 h 5269548"/>
              <a:gd name="connsiteX16" fmla="*/ 6193789 w 7507557"/>
              <a:gd name="connsiteY16" fmla="*/ 5269524 h 5269548"/>
              <a:gd name="connsiteX17" fmla="*/ 5669432 w 7507557"/>
              <a:gd name="connsiteY17" fmla="*/ 5068463 h 5269548"/>
              <a:gd name="connsiteX18" fmla="*/ 5208751 w 7507557"/>
              <a:gd name="connsiteY18" fmla="*/ 4852045 h 5269548"/>
              <a:gd name="connsiteX19" fmla="*/ 4814613 w 7507557"/>
              <a:gd name="connsiteY19" fmla="*/ 4678625 h 5269548"/>
              <a:gd name="connsiteX20" fmla="*/ 4467772 w 7507557"/>
              <a:gd name="connsiteY20" fmla="*/ 4694390 h 5269548"/>
              <a:gd name="connsiteX21" fmla="*/ 4168227 w 7507557"/>
              <a:gd name="connsiteY21" fmla="*/ 4852045 h 5269548"/>
              <a:gd name="connsiteX22" fmla="*/ 4199758 w 7507557"/>
              <a:gd name="connsiteY22" fmla="*/ 5135825 h 5269548"/>
              <a:gd name="connsiteX23" fmla="*/ 4026338 w 7507557"/>
              <a:gd name="connsiteY23" fmla="*/ 5246183 h 5269548"/>
              <a:gd name="connsiteX24" fmla="*/ 3143469 w 7507557"/>
              <a:gd name="connsiteY24" fmla="*/ 4883576 h 5269548"/>
              <a:gd name="connsiteX25" fmla="*/ 2134475 w 7507557"/>
              <a:gd name="connsiteY25" fmla="*/ 4426376 h 5269548"/>
              <a:gd name="connsiteX26" fmla="*/ 1204310 w 7507557"/>
              <a:gd name="connsiteY26" fmla="*/ 4316018 h 5269548"/>
              <a:gd name="connsiteX27" fmla="*/ 684048 w 7507557"/>
              <a:gd name="connsiteY27" fmla="*/ 4095301 h 5269548"/>
              <a:gd name="connsiteX28" fmla="*/ 368738 w 7507557"/>
              <a:gd name="connsiteY28" fmla="*/ 4079535 h 5269548"/>
              <a:gd name="connsiteX29" fmla="*/ 0 w 7507557"/>
              <a:gd name="connsiteY29" fmla="*/ 4224490 h 5269548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74666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0061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56814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488427"/>
              <a:gd name="connsiteY0" fmla="*/ 0 h 5257246"/>
              <a:gd name="connsiteX1" fmla="*/ 6643413 w 7488427"/>
              <a:gd name="connsiteY1" fmla="*/ 421935 h 5257246"/>
              <a:gd name="connsiteX2" fmla="*/ 6993758 w 7488427"/>
              <a:gd name="connsiteY2" fmla="*/ 857020 h 5257246"/>
              <a:gd name="connsiteX3" fmla="*/ 7106124 w 7488427"/>
              <a:gd name="connsiteY3" fmla="*/ 1206366 h 5257246"/>
              <a:gd name="connsiteX4" fmla="*/ 6901045 w 7488427"/>
              <a:gd name="connsiteY4" fmla="*/ 1527316 h 5257246"/>
              <a:gd name="connsiteX5" fmla="*/ 6437495 w 7488427"/>
              <a:gd name="connsiteY5" fmla="*/ 2073378 h 5257246"/>
              <a:gd name="connsiteX6" fmla="*/ 6356814 w 7488427"/>
              <a:gd name="connsiteY6" fmla="*/ 2487218 h 5257246"/>
              <a:gd name="connsiteX7" fmla="*/ 6517289 w 7488427"/>
              <a:gd name="connsiteY7" fmla="*/ 3070542 h 5257246"/>
              <a:gd name="connsiteX8" fmla="*/ 6813988 w 7488427"/>
              <a:gd name="connsiteY8" fmla="*/ 3694813 h 5257246"/>
              <a:gd name="connsiteX9" fmla="*/ 7179441 w 7488427"/>
              <a:gd name="connsiteY9" fmla="*/ 4000708 h 5257246"/>
              <a:gd name="connsiteX10" fmla="*/ 7472448 w 7488427"/>
              <a:gd name="connsiteY10" fmla="*/ 4220399 h 5257246"/>
              <a:gd name="connsiteX11" fmla="*/ 7405851 w 7488427"/>
              <a:gd name="connsiteY11" fmla="*/ 4445426 h 5257246"/>
              <a:gd name="connsiteX12" fmla="*/ 7037551 w 7488427"/>
              <a:gd name="connsiteY12" fmla="*/ 4552501 h 5257246"/>
              <a:gd name="connsiteX13" fmla="*/ 6674944 w 7488427"/>
              <a:gd name="connsiteY13" fmla="*/ 4694390 h 5257246"/>
              <a:gd name="connsiteX14" fmla="*/ 6485758 w 7488427"/>
              <a:gd name="connsiteY14" fmla="*/ 4836280 h 5257246"/>
              <a:gd name="connsiteX15" fmla="*/ 6474088 w 7488427"/>
              <a:gd name="connsiteY15" fmla="*/ 5080338 h 5257246"/>
              <a:gd name="connsiteX16" fmla="*/ 6110662 w 7488427"/>
              <a:gd name="connsiteY16" fmla="*/ 5210147 h 5257246"/>
              <a:gd name="connsiteX17" fmla="*/ 5669432 w 7488427"/>
              <a:gd name="connsiteY17" fmla="*/ 5068463 h 5257246"/>
              <a:gd name="connsiteX18" fmla="*/ 5208751 w 7488427"/>
              <a:gd name="connsiteY18" fmla="*/ 4852045 h 5257246"/>
              <a:gd name="connsiteX19" fmla="*/ 4814613 w 7488427"/>
              <a:gd name="connsiteY19" fmla="*/ 4678625 h 5257246"/>
              <a:gd name="connsiteX20" fmla="*/ 4467772 w 7488427"/>
              <a:gd name="connsiteY20" fmla="*/ 4694390 h 5257246"/>
              <a:gd name="connsiteX21" fmla="*/ 4168227 w 7488427"/>
              <a:gd name="connsiteY21" fmla="*/ 4852045 h 5257246"/>
              <a:gd name="connsiteX22" fmla="*/ 4199758 w 7488427"/>
              <a:gd name="connsiteY22" fmla="*/ 5135825 h 5257246"/>
              <a:gd name="connsiteX23" fmla="*/ 4026338 w 7488427"/>
              <a:gd name="connsiteY23" fmla="*/ 5246183 h 5257246"/>
              <a:gd name="connsiteX24" fmla="*/ 3143469 w 7488427"/>
              <a:gd name="connsiteY24" fmla="*/ 4883576 h 5257246"/>
              <a:gd name="connsiteX25" fmla="*/ 2134475 w 7488427"/>
              <a:gd name="connsiteY25" fmla="*/ 4426376 h 5257246"/>
              <a:gd name="connsiteX26" fmla="*/ 1204310 w 7488427"/>
              <a:gd name="connsiteY26" fmla="*/ 4316018 h 5257246"/>
              <a:gd name="connsiteX27" fmla="*/ 684048 w 7488427"/>
              <a:gd name="connsiteY27" fmla="*/ 4095301 h 5257246"/>
              <a:gd name="connsiteX28" fmla="*/ 368738 w 7488427"/>
              <a:gd name="connsiteY28" fmla="*/ 4079535 h 5257246"/>
              <a:gd name="connsiteX29" fmla="*/ 0 w 7488427"/>
              <a:gd name="connsiteY29" fmla="*/ 4224490 h 5257246"/>
              <a:gd name="connsiteX0" fmla="*/ 6372897 w 7475610"/>
              <a:gd name="connsiteY0" fmla="*/ 0 h 5257246"/>
              <a:gd name="connsiteX1" fmla="*/ 6643413 w 7475610"/>
              <a:gd name="connsiteY1" fmla="*/ 421935 h 5257246"/>
              <a:gd name="connsiteX2" fmla="*/ 6993758 w 7475610"/>
              <a:gd name="connsiteY2" fmla="*/ 857020 h 5257246"/>
              <a:gd name="connsiteX3" fmla="*/ 7106124 w 7475610"/>
              <a:gd name="connsiteY3" fmla="*/ 1206366 h 5257246"/>
              <a:gd name="connsiteX4" fmla="*/ 6901045 w 7475610"/>
              <a:gd name="connsiteY4" fmla="*/ 1527316 h 5257246"/>
              <a:gd name="connsiteX5" fmla="*/ 6437495 w 7475610"/>
              <a:gd name="connsiteY5" fmla="*/ 2073378 h 5257246"/>
              <a:gd name="connsiteX6" fmla="*/ 6356814 w 7475610"/>
              <a:gd name="connsiteY6" fmla="*/ 2487218 h 5257246"/>
              <a:gd name="connsiteX7" fmla="*/ 6517289 w 7475610"/>
              <a:gd name="connsiteY7" fmla="*/ 3070542 h 5257246"/>
              <a:gd name="connsiteX8" fmla="*/ 6813988 w 7475610"/>
              <a:gd name="connsiteY8" fmla="*/ 3694813 h 5257246"/>
              <a:gd name="connsiteX9" fmla="*/ 7179441 w 7475610"/>
              <a:gd name="connsiteY9" fmla="*/ 4000708 h 5257246"/>
              <a:gd name="connsiteX10" fmla="*/ 7472448 w 7475610"/>
              <a:gd name="connsiteY10" fmla="*/ 4220399 h 5257246"/>
              <a:gd name="connsiteX11" fmla="*/ 7316641 w 7475610"/>
              <a:gd name="connsiteY11" fmla="*/ 4345065 h 5257246"/>
              <a:gd name="connsiteX12" fmla="*/ 7037551 w 7475610"/>
              <a:gd name="connsiteY12" fmla="*/ 4552501 h 5257246"/>
              <a:gd name="connsiteX13" fmla="*/ 6674944 w 7475610"/>
              <a:gd name="connsiteY13" fmla="*/ 4694390 h 5257246"/>
              <a:gd name="connsiteX14" fmla="*/ 6485758 w 7475610"/>
              <a:gd name="connsiteY14" fmla="*/ 4836280 h 5257246"/>
              <a:gd name="connsiteX15" fmla="*/ 6474088 w 7475610"/>
              <a:gd name="connsiteY15" fmla="*/ 5080338 h 5257246"/>
              <a:gd name="connsiteX16" fmla="*/ 6110662 w 7475610"/>
              <a:gd name="connsiteY16" fmla="*/ 5210147 h 5257246"/>
              <a:gd name="connsiteX17" fmla="*/ 5669432 w 7475610"/>
              <a:gd name="connsiteY17" fmla="*/ 5068463 h 5257246"/>
              <a:gd name="connsiteX18" fmla="*/ 5208751 w 7475610"/>
              <a:gd name="connsiteY18" fmla="*/ 4852045 h 5257246"/>
              <a:gd name="connsiteX19" fmla="*/ 4814613 w 7475610"/>
              <a:gd name="connsiteY19" fmla="*/ 4678625 h 5257246"/>
              <a:gd name="connsiteX20" fmla="*/ 4467772 w 7475610"/>
              <a:gd name="connsiteY20" fmla="*/ 4694390 h 5257246"/>
              <a:gd name="connsiteX21" fmla="*/ 4168227 w 7475610"/>
              <a:gd name="connsiteY21" fmla="*/ 4852045 h 5257246"/>
              <a:gd name="connsiteX22" fmla="*/ 4199758 w 7475610"/>
              <a:gd name="connsiteY22" fmla="*/ 5135825 h 5257246"/>
              <a:gd name="connsiteX23" fmla="*/ 4026338 w 7475610"/>
              <a:gd name="connsiteY23" fmla="*/ 5246183 h 5257246"/>
              <a:gd name="connsiteX24" fmla="*/ 3143469 w 7475610"/>
              <a:gd name="connsiteY24" fmla="*/ 4883576 h 5257246"/>
              <a:gd name="connsiteX25" fmla="*/ 2134475 w 7475610"/>
              <a:gd name="connsiteY25" fmla="*/ 4426376 h 5257246"/>
              <a:gd name="connsiteX26" fmla="*/ 1204310 w 7475610"/>
              <a:gd name="connsiteY26" fmla="*/ 4316018 h 5257246"/>
              <a:gd name="connsiteX27" fmla="*/ 684048 w 7475610"/>
              <a:gd name="connsiteY27" fmla="*/ 4095301 h 5257246"/>
              <a:gd name="connsiteX28" fmla="*/ 368738 w 7475610"/>
              <a:gd name="connsiteY28" fmla="*/ 4079535 h 5257246"/>
              <a:gd name="connsiteX29" fmla="*/ 0 w 7475610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674944 w 7475956"/>
              <a:gd name="connsiteY13" fmla="*/ 4694390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08897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69432 w 7479690"/>
              <a:gd name="connsiteY17" fmla="*/ 5068463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714037 w 7479690"/>
              <a:gd name="connsiteY17" fmla="*/ 4897477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8054"/>
              <a:gd name="connsiteX1" fmla="*/ 6643413 w 7479690"/>
              <a:gd name="connsiteY1" fmla="*/ 421935 h 5258054"/>
              <a:gd name="connsiteX2" fmla="*/ 6993758 w 7479690"/>
              <a:gd name="connsiteY2" fmla="*/ 857020 h 5258054"/>
              <a:gd name="connsiteX3" fmla="*/ 7106124 w 7479690"/>
              <a:gd name="connsiteY3" fmla="*/ 1206366 h 5258054"/>
              <a:gd name="connsiteX4" fmla="*/ 6901045 w 7479690"/>
              <a:gd name="connsiteY4" fmla="*/ 1527316 h 5258054"/>
              <a:gd name="connsiteX5" fmla="*/ 6437495 w 7479690"/>
              <a:gd name="connsiteY5" fmla="*/ 2073378 h 5258054"/>
              <a:gd name="connsiteX6" fmla="*/ 6356814 w 7479690"/>
              <a:gd name="connsiteY6" fmla="*/ 2487218 h 5258054"/>
              <a:gd name="connsiteX7" fmla="*/ 6517289 w 7479690"/>
              <a:gd name="connsiteY7" fmla="*/ 3070542 h 5258054"/>
              <a:gd name="connsiteX8" fmla="*/ 6813988 w 7479690"/>
              <a:gd name="connsiteY8" fmla="*/ 3694813 h 5258054"/>
              <a:gd name="connsiteX9" fmla="*/ 7179441 w 7479690"/>
              <a:gd name="connsiteY9" fmla="*/ 4000708 h 5258054"/>
              <a:gd name="connsiteX10" fmla="*/ 7472448 w 7479690"/>
              <a:gd name="connsiteY10" fmla="*/ 4220399 h 5258054"/>
              <a:gd name="connsiteX11" fmla="*/ 7353812 w 7479690"/>
              <a:gd name="connsiteY11" fmla="*/ 4322763 h 5258054"/>
              <a:gd name="connsiteX12" fmla="*/ 6959492 w 7479690"/>
              <a:gd name="connsiteY12" fmla="*/ 4444706 h 5258054"/>
              <a:gd name="connsiteX13" fmla="*/ 6593168 w 7479690"/>
              <a:gd name="connsiteY13" fmla="*/ 4608897 h 5258054"/>
              <a:gd name="connsiteX14" fmla="*/ 6470890 w 7479690"/>
              <a:gd name="connsiteY14" fmla="*/ 4761938 h 5258054"/>
              <a:gd name="connsiteX15" fmla="*/ 6429483 w 7479690"/>
              <a:gd name="connsiteY15" fmla="*/ 4979977 h 5258054"/>
              <a:gd name="connsiteX16" fmla="*/ 6155267 w 7479690"/>
              <a:gd name="connsiteY16" fmla="*/ 5065181 h 5258054"/>
              <a:gd name="connsiteX17" fmla="*/ 5714037 w 7479690"/>
              <a:gd name="connsiteY17" fmla="*/ 4897477 h 5258054"/>
              <a:gd name="connsiteX18" fmla="*/ 5257073 w 7479690"/>
              <a:gd name="connsiteY18" fmla="*/ 4677343 h 5258054"/>
              <a:gd name="connsiteX19" fmla="*/ 4836916 w 7479690"/>
              <a:gd name="connsiteY19" fmla="*/ 4511357 h 5258054"/>
              <a:gd name="connsiteX20" fmla="*/ 4404582 w 7479690"/>
              <a:gd name="connsiteY20" fmla="*/ 4571727 h 5258054"/>
              <a:gd name="connsiteX21" fmla="*/ 4168227 w 7479690"/>
              <a:gd name="connsiteY21" fmla="*/ 4796289 h 5258054"/>
              <a:gd name="connsiteX22" fmla="*/ 4199758 w 7479690"/>
              <a:gd name="connsiteY22" fmla="*/ 5135825 h 5258054"/>
              <a:gd name="connsiteX23" fmla="*/ 4026338 w 7479690"/>
              <a:gd name="connsiteY23" fmla="*/ 5246183 h 5258054"/>
              <a:gd name="connsiteX24" fmla="*/ 3143469 w 7479690"/>
              <a:gd name="connsiteY24" fmla="*/ 4883576 h 5258054"/>
              <a:gd name="connsiteX25" fmla="*/ 2134475 w 7479690"/>
              <a:gd name="connsiteY25" fmla="*/ 4426376 h 5258054"/>
              <a:gd name="connsiteX26" fmla="*/ 1204310 w 7479690"/>
              <a:gd name="connsiteY26" fmla="*/ 4316018 h 5258054"/>
              <a:gd name="connsiteX27" fmla="*/ 684048 w 7479690"/>
              <a:gd name="connsiteY27" fmla="*/ 4095301 h 5258054"/>
              <a:gd name="connsiteX28" fmla="*/ 368738 w 7479690"/>
              <a:gd name="connsiteY28" fmla="*/ 4079535 h 5258054"/>
              <a:gd name="connsiteX29" fmla="*/ 0 w 7479690"/>
              <a:gd name="connsiteY29" fmla="*/ 4224490 h 5258054"/>
              <a:gd name="connsiteX0" fmla="*/ 6372897 w 7479690"/>
              <a:gd name="connsiteY0" fmla="*/ 0 h 5258711"/>
              <a:gd name="connsiteX1" fmla="*/ 6643413 w 7479690"/>
              <a:gd name="connsiteY1" fmla="*/ 421935 h 5258711"/>
              <a:gd name="connsiteX2" fmla="*/ 6993758 w 7479690"/>
              <a:gd name="connsiteY2" fmla="*/ 857020 h 5258711"/>
              <a:gd name="connsiteX3" fmla="*/ 7106124 w 7479690"/>
              <a:gd name="connsiteY3" fmla="*/ 1206366 h 5258711"/>
              <a:gd name="connsiteX4" fmla="*/ 6901045 w 7479690"/>
              <a:gd name="connsiteY4" fmla="*/ 1527316 h 5258711"/>
              <a:gd name="connsiteX5" fmla="*/ 6437495 w 7479690"/>
              <a:gd name="connsiteY5" fmla="*/ 2073378 h 5258711"/>
              <a:gd name="connsiteX6" fmla="*/ 6356814 w 7479690"/>
              <a:gd name="connsiteY6" fmla="*/ 2487218 h 5258711"/>
              <a:gd name="connsiteX7" fmla="*/ 6517289 w 7479690"/>
              <a:gd name="connsiteY7" fmla="*/ 3070542 h 5258711"/>
              <a:gd name="connsiteX8" fmla="*/ 6813988 w 7479690"/>
              <a:gd name="connsiteY8" fmla="*/ 3694813 h 5258711"/>
              <a:gd name="connsiteX9" fmla="*/ 7179441 w 7479690"/>
              <a:gd name="connsiteY9" fmla="*/ 4000708 h 5258711"/>
              <a:gd name="connsiteX10" fmla="*/ 7472448 w 7479690"/>
              <a:gd name="connsiteY10" fmla="*/ 4220399 h 5258711"/>
              <a:gd name="connsiteX11" fmla="*/ 7353812 w 7479690"/>
              <a:gd name="connsiteY11" fmla="*/ 4322763 h 5258711"/>
              <a:gd name="connsiteX12" fmla="*/ 6959492 w 7479690"/>
              <a:gd name="connsiteY12" fmla="*/ 4444706 h 5258711"/>
              <a:gd name="connsiteX13" fmla="*/ 6593168 w 7479690"/>
              <a:gd name="connsiteY13" fmla="*/ 4608897 h 5258711"/>
              <a:gd name="connsiteX14" fmla="*/ 6470890 w 7479690"/>
              <a:gd name="connsiteY14" fmla="*/ 4761938 h 5258711"/>
              <a:gd name="connsiteX15" fmla="*/ 6429483 w 7479690"/>
              <a:gd name="connsiteY15" fmla="*/ 4979977 h 5258711"/>
              <a:gd name="connsiteX16" fmla="*/ 6155267 w 7479690"/>
              <a:gd name="connsiteY16" fmla="*/ 5065181 h 5258711"/>
              <a:gd name="connsiteX17" fmla="*/ 5714037 w 7479690"/>
              <a:gd name="connsiteY17" fmla="*/ 4897477 h 5258711"/>
              <a:gd name="connsiteX18" fmla="*/ 5257073 w 7479690"/>
              <a:gd name="connsiteY18" fmla="*/ 4677343 h 5258711"/>
              <a:gd name="connsiteX19" fmla="*/ 4836916 w 7479690"/>
              <a:gd name="connsiteY19" fmla="*/ 4511357 h 5258711"/>
              <a:gd name="connsiteX20" fmla="*/ 4404582 w 7479690"/>
              <a:gd name="connsiteY20" fmla="*/ 4571727 h 5258711"/>
              <a:gd name="connsiteX21" fmla="*/ 4149642 w 7479690"/>
              <a:gd name="connsiteY21" fmla="*/ 4755401 h 5258711"/>
              <a:gd name="connsiteX22" fmla="*/ 4199758 w 7479690"/>
              <a:gd name="connsiteY22" fmla="*/ 5135825 h 5258711"/>
              <a:gd name="connsiteX23" fmla="*/ 4026338 w 7479690"/>
              <a:gd name="connsiteY23" fmla="*/ 5246183 h 5258711"/>
              <a:gd name="connsiteX24" fmla="*/ 3143469 w 7479690"/>
              <a:gd name="connsiteY24" fmla="*/ 4883576 h 5258711"/>
              <a:gd name="connsiteX25" fmla="*/ 2134475 w 7479690"/>
              <a:gd name="connsiteY25" fmla="*/ 4426376 h 5258711"/>
              <a:gd name="connsiteX26" fmla="*/ 1204310 w 7479690"/>
              <a:gd name="connsiteY26" fmla="*/ 4316018 h 5258711"/>
              <a:gd name="connsiteX27" fmla="*/ 684048 w 7479690"/>
              <a:gd name="connsiteY27" fmla="*/ 4095301 h 5258711"/>
              <a:gd name="connsiteX28" fmla="*/ 368738 w 7479690"/>
              <a:gd name="connsiteY28" fmla="*/ 4079535 h 5258711"/>
              <a:gd name="connsiteX29" fmla="*/ 0 w 7479690"/>
              <a:gd name="connsiteY29" fmla="*/ 4224490 h 5258711"/>
              <a:gd name="connsiteX0" fmla="*/ 6372897 w 7479690"/>
              <a:gd name="connsiteY0" fmla="*/ 0 h 5249136"/>
              <a:gd name="connsiteX1" fmla="*/ 6643413 w 7479690"/>
              <a:gd name="connsiteY1" fmla="*/ 421935 h 5249136"/>
              <a:gd name="connsiteX2" fmla="*/ 6993758 w 7479690"/>
              <a:gd name="connsiteY2" fmla="*/ 857020 h 5249136"/>
              <a:gd name="connsiteX3" fmla="*/ 7106124 w 7479690"/>
              <a:gd name="connsiteY3" fmla="*/ 1206366 h 5249136"/>
              <a:gd name="connsiteX4" fmla="*/ 6901045 w 7479690"/>
              <a:gd name="connsiteY4" fmla="*/ 1527316 h 5249136"/>
              <a:gd name="connsiteX5" fmla="*/ 6437495 w 7479690"/>
              <a:gd name="connsiteY5" fmla="*/ 2073378 h 5249136"/>
              <a:gd name="connsiteX6" fmla="*/ 6356814 w 7479690"/>
              <a:gd name="connsiteY6" fmla="*/ 2487218 h 5249136"/>
              <a:gd name="connsiteX7" fmla="*/ 6517289 w 7479690"/>
              <a:gd name="connsiteY7" fmla="*/ 3070542 h 5249136"/>
              <a:gd name="connsiteX8" fmla="*/ 6813988 w 7479690"/>
              <a:gd name="connsiteY8" fmla="*/ 3694813 h 5249136"/>
              <a:gd name="connsiteX9" fmla="*/ 7179441 w 7479690"/>
              <a:gd name="connsiteY9" fmla="*/ 4000708 h 5249136"/>
              <a:gd name="connsiteX10" fmla="*/ 7472448 w 7479690"/>
              <a:gd name="connsiteY10" fmla="*/ 4220399 h 5249136"/>
              <a:gd name="connsiteX11" fmla="*/ 7353812 w 7479690"/>
              <a:gd name="connsiteY11" fmla="*/ 4322763 h 5249136"/>
              <a:gd name="connsiteX12" fmla="*/ 6959492 w 7479690"/>
              <a:gd name="connsiteY12" fmla="*/ 4444706 h 5249136"/>
              <a:gd name="connsiteX13" fmla="*/ 6593168 w 7479690"/>
              <a:gd name="connsiteY13" fmla="*/ 4608897 h 5249136"/>
              <a:gd name="connsiteX14" fmla="*/ 6470890 w 7479690"/>
              <a:gd name="connsiteY14" fmla="*/ 4761938 h 5249136"/>
              <a:gd name="connsiteX15" fmla="*/ 6429483 w 7479690"/>
              <a:gd name="connsiteY15" fmla="*/ 4979977 h 5249136"/>
              <a:gd name="connsiteX16" fmla="*/ 6155267 w 7479690"/>
              <a:gd name="connsiteY16" fmla="*/ 5065181 h 5249136"/>
              <a:gd name="connsiteX17" fmla="*/ 5714037 w 7479690"/>
              <a:gd name="connsiteY17" fmla="*/ 4897477 h 5249136"/>
              <a:gd name="connsiteX18" fmla="*/ 5257073 w 7479690"/>
              <a:gd name="connsiteY18" fmla="*/ 4677343 h 5249136"/>
              <a:gd name="connsiteX19" fmla="*/ 4836916 w 7479690"/>
              <a:gd name="connsiteY19" fmla="*/ 4511357 h 5249136"/>
              <a:gd name="connsiteX20" fmla="*/ 4404582 w 7479690"/>
              <a:gd name="connsiteY20" fmla="*/ 4571727 h 5249136"/>
              <a:gd name="connsiteX21" fmla="*/ 4149642 w 7479690"/>
              <a:gd name="connsiteY21" fmla="*/ 4755401 h 5249136"/>
              <a:gd name="connsiteX22" fmla="*/ 4184890 w 7479690"/>
              <a:gd name="connsiteY22" fmla="*/ 5039181 h 5249136"/>
              <a:gd name="connsiteX23" fmla="*/ 4026338 w 7479690"/>
              <a:gd name="connsiteY23" fmla="*/ 5246183 h 5249136"/>
              <a:gd name="connsiteX24" fmla="*/ 3143469 w 7479690"/>
              <a:gd name="connsiteY24" fmla="*/ 4883576 h 5249136"/>
              <a:gd name="connsiteX25" fmla="*/ 2134475 w 7479690"/>
              <a:gd name="connsiteY25" fmla="*/ 4426376 h 5249136"/>
              <a:gd name="connsiteX26" fmla="*/ 1204310 w 7479690"/>
              <a:gd name="connsiteY26" fmla="*/ 4316018 h 5249136"/>
              <a:gd name="connsiteX27" fmla="*/ 684048 w 7479690"/>
              <a:gd name="connsiteY27" fmla="*/ 4095301 h 5249136"/>
              <a:gd name="connsiteX28" fmla="*/ 368738 w 7479690"/>
              <a:gd name="connsiteY28" fmla="*/ 4079535 h 5249136"/>
              <a:gd name="connsiteX29" fmla="*/ 0 w 7479690"/>
              <a:gd name="connsiteY29" fmla="*/ 4224490 h 5249136"/>
              <a:gd name="connsiteX0" fmla="*/ 6372897 w 7479690"/>
              <a:gd name="connsiteY0" fmla="*/ 0 h 5070295"/>
              <a:gd name="connsiteX1" fmla="*/ 6643413 w 7479690"/>
              <a:gd name="connsiteY1" fmla="*/ 421935 h 5070295"/>
              <a:gd name="connsiteX2" fmla="*/ 6993758 w 7479690"/>
              <a:gd name="connsiteY2" fmla="*/ 857020 h 5070295"/>
              <a:gd name="connsiteX3" fmla="*/ 7106124 w 7479690"/>
              <a:gd name="connsiteY3" fmla="*/ 1206366 h 5070295"/>
              <a:gd name="connsiteX4" fmla="*/ 6901045 w 7479690"/>
              <a:gd name="connsiteY4" fmla="*/ 1527316 h 5070295"/>
              <a:gd name="connsiteX5" fmla="*/ 6437495 w 7479690"/>
              <a:gd name="connsiteY5" fmla="*/ 2073378 h 5070295"/>
              <a:gd name="connsiteX6" fmla="*/ 6356814 w 7479690"/>
              <a:gd name="connsiteY6" fmla="*/ 2487218 h 5070295"/>
              <a:gd name="connsiteX7" fmla="*/ 6517289 w 7479690"/>
              <a:gd name="connsiteY7" fmla="*/ 3070542 h 5070295"/>
              <a:gd name="connsiteX8" fmla="*/ 6813988 w 7479690"/>
              <a:gd name="connsiteY8" fmla="*/ 3694813 h 5070295"/>
              <a:gd name="connsiteX9" fmla="*/ 7179441 w 7479690"/>
              <a:gd name="connsiteY9" fmla="*/ 4000708 h 5070295"/>
              <a:gd name="connsiteX10" fmla="*/ 7472448 w 7479690"/>
              <a:gd name="connsiteY10" fmla="*/ 4220399 h 5070295"/>
              <a:gd name="connsiteX11" fmla="*/ 7353812 w 7479690"/>
              <a:gd name="connsiteY11" fmla="*/ 4322763 h 5070295"/>
              <a:gd name="connsiteX12" fmla="*/ 6959492 w 7479690"/>
              <a:gd name="connsiteY12" fmla="*/ 4444706 h 5070295"/>
              <a:gd name="connsiteX13" fmla="*/ 6593168 w 7479690"/>
              <a:gd name="connsiteY13" fmla="*/ 4608897 h 5070295"/>
              <a:gd name="connsiteX14" fmla="*/ 6470890 w 7479690"/>
              <a:gd name="connsiteY14" fmla="*/ 4761938 h 5070295"/>
              <a:gd name="connsiteX15" fmla="*/ 6429483 w 7479690"/>
              <a:gd name="connsiteY15" fmla="*/ 4979977 h 5070295"/>
              <a:gd name="connsiteX16" fmla="*/ 6155267 w 7479690"/>
              <a:gd name="connsiteY16" fmla="*/ 5065181 h 5070295"/>
              <a:gd name="connsiteX17" fmla="*/ 5714037 w 7479690"/>
              <a:gd name="connsiteY17" fmla="*/ 4897477 h 5070295"/>
              <a:gd name="connsiteX18" fmla="*/ 5257073 w 7479690"/>
              <a:gd name="connsiteY18" fmla="*/ 4677343 h 5070295"/>
              <a:gd name="connsiteX19" fmla="*/ 4836916 w 7479690"/>
              <a:gd name="connsiteY19" fmla="*/ 4511357 h 5070295"/>
              <a:gd name="connsiteX20" fmla="*/ 4404582 w 7479690"/>
              <a:gd name="connsiteY20" fmla="*/ 4571727 h 5070295"/>
              <a:gd name="connsiteX21" fmla="*/ 4149642 w 7479690"/>
              <a:gd name="connsiteY21" fmla="*/ 4755401 h 5070295"/>
              <a:gd name="connsiteX22" fmla="*/ 4184890 w 7479690"/>
              <a:gd name="connsiteY22" fmla="*/ 5039181 h 5070295"/>
              <a:gd name="connsiteX23" fmla="*/ 3992885 w 7479690"/>
              <a:gd name="connsiteY23" fmla="*/ 5045461 h 5070295"/>
              <a:gd name="connsiteX24" fmla="*/ 3143469 w 7479690"/>
              <a:gd name="connsiteY24" fmla="*/ 4883576 h 5070295"/>
              <a:gd name="connsiteX25" fmla="*/ 2134475 w 7479690"/>
              <a:gd name="connsiteY25" fmla="*/ 4426376 h 5070295"/>
              <a:gd name="connsiteX26" fmla="*/ 1204310 w 7479690"/>
              <a:gd name="connsiteY26" fmla="*/ 4316018 h 5070295"/>
              <a:gd name="connsiteX27" fmla="*/ 684048 w 7479690"/>
              <a:gd name="connsiteY27" fmla="*/ 4095301 h 5070295"/>
              <a:gd name="connsiteX28" fmla="*/ 368738 w 7479690"/>
              <a:gd name="connsiteY28" fmla="*/ 4079535 h 5070295"/>
              <a:gd name="connsiteX29" fmla="*/ 0 w 7479690"/>
              <a:gd name="connsiteY29" fmla="*/ 4224490 h 5070295"/>
              <a:gd name="connsiteX0" fmla="*/ 6372897 w 7479690"/>
              <a:gd name="connsiteY0" fmla="*/ 0 h 5080175"/>
              <a:gd name="connsiteX1" fmla="*/ 6643413 w 7479690"/>
              <a:gd name="connsiteY1" fmla="*/ 421935 h 5080175"/>
              <a:gd name="connsiteX2" fmla="*/ 6993758 w 7479690"/>
              <a:gd name="connsiteY2" fmla="*/ 857020 h 5080175"/>
              <a:gd name="connsiteX3" fmla="*/ 7106124 w 7479690"/>
              <a:gd name="connsiteY3" fmla="*/ 1206366 h 5080175"/>
              <a:gd name="connsiteX4" fmla="*/ 6901045 w 7479690"/>
              <a:gd name="connsiteY4" fmla="*/ 1527316 h 5080175"/>
              <a:gd name="connsiteX5" fmla="*/ 6437495 w 7479690"/>
              <a:gd name="connsiteY5" fmla="*/ 2073378 h 5080175"/>
              <a:gd name="connsiteX6" fmla="*/ 6356814 w 7479690"/>
              <a:gd name="connsiteY6" fmla="*/ 2487218 h 5080175"/>
              <a:gd name="connsiteX7" fmla="*/ 6517289 w 7479690"/>
              <a:gd name="connsiteY7" fmla="*/ 3070542 h 5080175"/>
              <a:gd name="connsiteX8" fmla="*/ 6813988 w 7479690"/>
              <a:gd name="connsiteY8" fmla="*/ 3694813 h 5080175"/>
              <a:gd name="connsiteX9" fmla="*/ 7179441 w 7479690"/>
              <a:gd name="connsiteY9" fmla="*/ 4000708 h 5080175"/>
              <a:gd name="connsiteX10" fmla="*/ 7472448 w 7479690"/>
              <a:gd name="connsiteY10" fmla="*/ 4220399 h 5080175"/>
              <a:gd name="connsiteX11" fmla="*/ 7353812 w 7479690"/>
              <a:gd name="connsiteY11" fmla="*/ 4322763 h 5080175"/>
              <a:gd name="connsiteX12" fmla="*/ 6959492 w 7479690"/>
              <a:gd name="connsiteY12" fmla="*/ 4444706 h 5080175"/>
              <a:gd name="connsiteX13" fmla="*/ 6593168 w 7479690"/>
              <a:gd name="connsiteY13" fmla="*/ 4608897 h 5080175"/>
              <a:gd name="connsiteX14" fmla="*/ 6470890 w 7479690"/>
              <a:gd name="connsiteY14" fmla="*/ 4761938 h 5080175"/>
              <a:gd name="connsiteX15" fmla="*/ 6429483 w 7479690"/>
              <a:gd name="connsiteY15" fmla="*/ 4979977 h 5080175"/>
              <a:gd name="connsiteX16" fmla="*/ 6155267 w 7479690"/>
              <a:gd name="connsiteY16" fmla="*/ 5065181 h 5080175"/>
              <a:gd name="connsiteX17" fmla="*/ 5714037 w 7479690"/>
              <a:gd name="connsiteY17" fmla="*/ 4897477 h 5080175"/>
              <a:gd name="connsiteX18" fmla="*/ 5257073 w 7479690"/>
              <a:gd name="connsiteY18" fmla="*/ 4677343 h 5080175"/>
              <a:gd name="connsiteX19" fmla="*/ 4836916 w 7479690"/>
              <a:gd name="connsiteY19" fmla="*/ 4511357 h 5080175"/>
              <a:gd name="connsiteX20" fmla="*/ 4404582 w 7479690"/>
              <a:gd name="connsiteY20" fmla="*/ 4571727 h 5080175"/>
              <a:gd name="connsiteX21" fmla="*/ 4149642 w 7479690"/>
              <a:gd name="connsiteY21" fmla="*/ 4755401 h 5080175"/>
              <a:gd name="connsiteX22" fmla="*/ 4184890 w 7479690"/>
              <a:gd name="connsiteY22" fmla="*/ 5039181 h 5080175"/>
              <a:gd name="connsiteX23" fmla="*/ 3992885 w 7479690"/>
              <a:gd name="connsiteY23" fmla="*/ 5045461 h 5080175"/>
              <a:gd name="connsiteX24" fmla="*/ 3232679 w 7479690"/>
              <a:gd name="connsiteY24" fmla="*/ 4727459 h 5080175"/>
              <a:gd name="connsiteX25" fmla="*/ 2134475 w 7479690"/>
              <a:gd name="connsiteY25" fmla="*/ 4426376 h 5080175"/>
              <a:gd name="connsiteX26" fmla="*/ 1204310 w 7479690"/>
              <a:gd name="connsiteY26" fmla="*/ 4316018 h 5080175"/>
              <a:gd name="connsiteX27" fmla="*/ 684048 w 7479690"/>
              <a:gd name="connsiteY27" fmla="*/ 4095301 h 5080175"/>
              <a:gd name="connsiteX28" fmla="*/ 368738 w 7479690"/>
              <a:gd name="connsiteY28" fmla="*/ 4079535 h 5080175"/>
              <a:gd name="connsiteX29" fmla="*/ 0 w 7479690"/>
              <a:gd name="connsiteY29" fmla="*/ 4224490 h 508017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34475 w 7479690"/>
              <a:gd name="connsiteY25" fmla="*/ 4426376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706350 w 7479690"/>
              <a:gd name="connsiteY27" fmla="*/ 3909448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335284 w 7446236"/>
              <a:gd name="connsiteY28" fmla="*/ 407953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86513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46236" h="5093025">
                <a:moveTo>
                  <a:pt x="6339443" y="0"/>
                </a:moveTo>
                <a:cubicBezTo>
                  <a:pt x="6426153" y="147144"/>
                  <a:pt x="6506482" y="279098"/>
                  <a:pt x="6609959" y="421935"/>
                </a:cubicBezTo>
                <a:cubicBezTo>
                  <a:pt x="6713436" y="564772"/>
                  <a:pt x="6883186" y="726282"/>
                  <a:pt x="6960304" y="857020"/>
                </a:cubicBezTo>
                <a:cubicBezTo>
                  <a:pt x="7037423" y="987759"/>
                  <a:pt x="7088122" y="1094650"/>
                  <a:pt x="7072670" y="1206366"/>
                </a:cubicBezTo>
                <a:cubicBezTo>
                  <a:pt x="7057218" y="1318082"/>
                  <a:pt x="6979029" y="1382814"/>
                  <a:pt x="6867591" y="1527316"/>
                </a:cubicBezTo>
                <a:cubicBezTo>
                  <a:pt x="6756153" y="1671818"/>
                  <a:pt x="6494746" y="1913394"/>
                  <a:pt x="6404041" y="2073378"/>
                </a:cubicBezTo>
                <a:cubicBezTo>
                  <a:pt x="6313336" y="2233362"/>
                  <a:pt x="6310061" y="2321024"/>
                  <a:pt x="6323360" y="2487218"/>
                </a:cubicBezTo>
                <a:cubicBezTo>
                  <a:pt x="6336659" y="2653412"/>
                  <a:pt x="6407639" y="2869276"/>
                  <a:pt x="6483835" y="3070542"/>
                </a:cubicBezTo>
                <a:cubicBezTo>
                  <a:pt x="6560031" y="3271808"/>
                  <a:pt x="6670175" y="3539785"/>
                  <a:pt x="6780534" y="3694813"/>
                </a:cubicBezTo>
                <a:cubicBezTo>
                  <a:pt x="6890893" y="3849841"/>
                  <a:pt x="7036244" y="3913110"/>
                  <a:pt x="7145987" y="4000708"/>
                </a:cubicBezTo>
                <a:cubicBezTo>
                  <a:pt x="7255730" y="4088306"/>
                  <a:pt x="7409932" y="4166723"/>
                  <a:pt x="7438994" y="4220399"/>
                </a:cubicBezTo>
                <a:cubicBezTo>
                  <a:pt x="7468056" y="4274075"/>
                  <a:pt x="7405851" y="4285379"/>
                  <a:pt x="7320358" y="4322763"/>
                </a:cubicBezTo>
                <a:cubicBezTo>
                  <a:pt x="7234865" y="4360147"/>
                  <a:pt x="7052812" y="4397017"/>
                  <a:pt x="6926038" y="4444706"/>
                </a:cubicBezTo>
                <a:cubicBezTo>
                  <a:pt x="6799264" y="4492395"/>
                  <a:pt x="6641148" y="4556025"/>
                  <a:pt x="6559714" y="4608897"/>
                </a:cubicBezTo>
                <a:cubicBezTo>
                  <a:pt x="6478280" y="4661769"/>
                  <a:pt x="6464717" y="4700091"/>
                  <a:pt x="6437436" y="4761938"/>
                </a:cubicBezTo>
                <a:cubicBezTo>
                  <a:pt x="6410155" y="4823785"/>
                  <a:pt x="6448633" y="4929437"/>
                  <a:pt x="6396029" y="4979977"/>
                </a:cubicBezTo>
                <a:cubicBezTo>
                  <a:pt x="6343425" y="5030517"/>
                  <a:pt x="6241054" y="5078931"/>
                  <a:pt x="6121813" y="5065181"/>
                </a:cubicBezTo>
                <a:cubicBezTo>
                  <a:pt x="6002572" y="5051431"/>
                  <a:pt x="5830282" y="4962117"/>
                  <a:pt x="5680583" y="4897477"/>
                </a:cubicBezTo>
                <a:cubicBezTo>
                  <a:pt x="5530884" y="4832837"/>
                  <a:pt x="5369806" y="4741696"/>
                  <a:pt x="5223619" y="4677343"/>
                </a:cubicBezTo>
                <a:cubicBezTo>
                  <a:pt x="5077432" y="4612990"/>
                  <a:pt x="4945544" y="4528960"/>
                  <a:pt x="4803462" y="4511357"/>
                </a:cubicBezTo>
                <a:cubicBezTo>
                  <a:pt x="4661380" y="4493754"/>
                  <a:pt x="4485674" y="4531053"/>
                  <a:pt x="4371128" y="4571727"/>
                </a:cubicBezTo>
                <a:cubicBezTo>
                  <a:pt x="4256582" y="4612401"/>
                  <a:pt x="4154042" y="4673775"/>
                  <a:pt x="4116188" y="4755401"/>
                </a:cubicBezTo>
                <a:cubicBezTo>
                  <a:pt x="4078334" y="4837027"/>
                  <a:pt x="4170128" y="5013140"/>
                  <a:pt x="4144002" y="5061483"/>
                </a:cubicBezTo>
                <a:cubicBezTo>
                  <a:pt x="4117876" y="5109826"/>
                  <a:pt x="4116894" y="5101132"/>
                  <a:pt x="3959431" y="5045461"/>
                </a:cubicBezTo>
                <a:cubicBezTo>
                  <a:pt x="3801968" y="4989790"/>
                  <a:pt x="3494711" y="4856659"/>
                  <a:pt x="3199225" y="4727459"/>
                </a:cubicBezTo>
                <a:cubicBezTo>
                  <a:pt x="2903739" y="4598259"/>
                  <a:pt x="2518999" y="4368569"/>
                  <a:pt x="2186513" y="4270259"/>
                </a:cubicBezTo>
                <a:cubicBezTo>
                  <a:pt x="1854027" y="4171949"/>
                  <a:pt x="1464014" y="4198353"/>
                  <a:pt x="1204310" y="4137598"/>
                </a:cubicBezTo>
                <a:cubicBezTo>
                  <a:pt x="944606" y="4076843"/>
                  <a:pt x="778085" y="3938949"/>
                  <a:pt x="628291" y="3905730"/>
                </a:cubicBezTo>
                <a:cubicBezTo>
                  <a:pt x="478497" y="3872511"/>
                  <a:pt x="419554" y="3916755"/>
                  <a:pt x="305546" y="3938286"/>
                </a:cubicBezTo>
                <a:cubicBezTo>
                  <a:pt x="191538" y="3959817"/>
                  <a:pt x="128314" y="4022155"/>
                  <a:pt x="0" y="4079524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 rot="20276660">
            <a:off x="10158237" y="14583552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15953961" y="19212125"/>
            <a:ext cx="2134098" cy="138306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2134098"/>
              <a:gd name="connsiteY0" fmla="*/ 138306 h 138306"/>
              <a:gd name="connsiteX1" fmla="*/ 2134098 w 2134098"/>
              <a:gd name="connsiteY1" fmla="*/ 0 h 13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34098" h="138306">
                <a:moveTo>
                  <a:pt x="0" y="138306"/>
                </a:moveTo>
                <a:lnTo>
                  <a:pt x="213409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TextBox 146"/>
          <p:cNvSpPr txBox="1"/>
          <p:nvPr/>
        </p:nvSpPr>
        <p:spPr>
          <a:xfrm>
            <a:off x="11828224" y="14283671"/>
            <a:ext cx="238895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SOUTH-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WESTERN 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48" name="Freeform 147"/>
          <p:cNvSpPr/>
          <p:nvPr/>
        </p:nvSpPr>
        <p:spPr>
          <a:xfrm rot="18257808">
            <a:off x="14592142" y="16196350"/>
            <a:ext cx="1319078" cy="147938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1319078"/>
              <a:gd name="connsiteY0" fmla="*/ 147938 h 147938"/>
              <a:gd name="connsiteX1" fmla="*/ 1319078 w 1319078"/>
              <a:gd name="connsiteY1" fmla="*/ 0 h 147938"/>
              <a:gd name="connsiteX0" fmla="*/ 0 w 1319078"/>
              <a:gd name="connsiteY0" fmla="*/ 147938 h 147938"/>
              <a:gd name="connsiteX1" fmla="*/ 1319078 w 1319078"/>
              <a:gd name="connsiteY1" fmla="*/ 0 h 14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19078" h="147938">
                <a:moveTo>
                  <a:pt x="0" y="147938"/>
                </a:moveTo>
                <a:lnTo>
                  <a:pt x="131907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 rot="17130440">
            <a:off x="13023254" y="15323128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5448764" y="7177475"/>
            <a:ext cx="1230228" cy="523220"/>
            <a:chOff x="5448764" y="8532148"/>
            <a:chExt cx="1230228" cy="523220"/>
          </a:xfrm>
        </p:grpSpPr>
        <p:grpSp>
          <p:nvGrpSpPr>
            <p:cNvPr id="158" name="Group 157"/>
            <p:cNvGrpSpPr/>
            <p:nvPr/>
          </p:nvGrpSpPr>
          <p:grpSpPr>
            <a:xfrm>
              <a:off x="5525506" y="8614229"/>
              <a:ext cx="1153486" cy="350639"/>
              <a:chOff x="3873846" y="8188443"/>
              <a:chExt cx="3300101" cy="454849"/>
            </a:xfrm>
          </p:grpSpPr>
          <p:sp>
            <p:nvSpPr>
              <p:cNvPr id="159" name="Rectangle 158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873846" y="819150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TextBox 73"/>
            <p:cNvSpPr txBox="1"/>
            <p:nvPr/>
          </p:nvSpPr>
          <p:spPr>
            <a:xfrm>
              <a:off x="5448764" y="8532148"/>
              <a:ext cx="11277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 smtClean="0"/>
                <a:t>Rzhev</a:t>
              </a:r>
              <a:endParaRPr lang="en-US" sz="2800" b="1" dirty="0"/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693071" y="11043933"/>
            <a:ext cx="5147553" cy="707886"/>
            <a:chOff x="693071" y="12398606"/>
            <a:chExt cx="5147553" cy="707886"/>
          </a:xfrm>
        </p:grpSpPr>
        <p:sp>
          <p:nvSpPr>
            <p:cNvPr id="162" name="Rectangle 161"/>
            <p:cNvSpPr/>
            <p:nvPr/>
          </p:nvSpPr>
          <p:spPr>
            <a:xfrm>
              <a:off x="990600" y="12576075"/>
              <a:ext cx="4297013" cy="3838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986246" y="12571721"/>
              <a:ext cx="4297013" cy="383867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693071" y="12398606"/>
              <a:ext cx="514755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CENTER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2087348" y="13852316"/>
            <a:ext cx="4879438" cy="707886"/>
            <a:chOff x="2087348" y="15206989"/>
            <a:chExt cx="4879438" cy="707886"/>
          </a:xfrm>
        </p:grpSpPr>
        <p:sp>
          <p:nvSpPr>
            <p:cNvPr id="166" name="Rectangle 165"/>
            <p:cNvSpPr/>
            <p:nvPr/>
          </p:nvSpPr>
          <p:spPr>
            <a:xfrm>
              <a:off x="2160181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4213850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2155827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4209496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087348" y="15206989"/>
              <a:ext cx="48794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SOUTH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14485656" y="14871288"/>
            <a:ext cx="3130246" cy="707886"/>
            <a:chOff x="14485656" y="16225961"/>
            <a:chExt cx="3130246" cy="707886"/>
          </a:xfrm>
        </p:grpSpPr>
        <p:grpSp>
          <p:nvGrpSpPr>
            <p:cNvPr id="173" name="Group 172"/>
            <p:cNvGrpSpPr/>
            <p:nvPr/>
          </p:nvGrpSpPr>
          <p:grpSpPr>
            <a:xfrm>
              <a:off x="14485656" y="16387740"/>
              <a:ext cx="2652781" cy="451792"/>
              <a:chOff x="3873846" y="8180070"/>
              <a:chExt cx="3300101" cy="451792"/>
            </a:xfrm>
          </p:grpSpPr>
          <p:sp>
            <p:nvSpPr>
              <p:cNvPr id="175" name="Rectangle 174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3873846" y="818007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4" name="TextBox 173"/>
            <p:cNvSpPr txBox="1"/>
            <p:nvPr/>
          </p:nvSpPr>
          <p:spPr>
            <a:xfrm>
              <a:off x="14601518" y="16225961"/>
              <a:ext cx="301438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DON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15362594" y="22015422"/>
            <a:ext cx="2663049" cy="1938992"/>
            <a:chOff x="15362594" y="23370095"/>
            <a:chExt cx="2663049" cy="1938992"/>
          </a:xfrm>
        </p:grpSpPr>
        <p:sp>
          <p:nvSpPr>
            <p:cNvPr id="178" name="Rectangle 177"/>
            <p:cNvSpPr/>
            <p:nvPr/>
          </p:nvSpPr>
          <p:spPr>
            <a:xfrm>
              <a:off x="16018612" y="23526062"/>
              <a:ext cx="1644170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15651619" y="24146002"/>
              <a:ext cx="1078363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16303831" y="24705396"/>
              <a:ext cx="852302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16022730" y="23526650"/>
              <a:ext cx="1644170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ctangle 181"/>
            <p:cNvSpPr/>
            <p:nvPr/>
          </p:nvSpPr>
          <p:spPr>
            <a:xfrm>
              <a:off x="15655737" y="24146590"/>
              <a:ext cx="1078363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16307949" y="24705984"/>
              <a:ext cx="852302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5362594" y="23370095"/>
              <a:ext cx="2663049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NORTH 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CAUCASUS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51" name="Oval 50"/>
          <p:cNvSpPr/>
          <p:nvPr/>
        </p:nvSpPr>
        <p:spPr>
          <a:xfrm>
            <a:off x="3733575" y="567616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" name="Group 65"/>
          <p:cNvGrpSpPr/>
          <p:nvPr/>
        </p:nvGrpSpPr>
        <p:grpSpPr>
          <a:xfrm>
            <a:off x="12600625" y="19065121"/>
            <a:ext cx="1760046" cy="523220"/>
            <a:chOff x="12600625" y="20419794"/>
            <a:chExt cx="1760046" cy="523220"/>
          </a:xfrm>
        </p:grpSpPr>
        <p:grpSp>
          <p:nvGrpSpPr>
            <p:cNvPr id="24" name="Group 23"/>
            <p:cNvGrpSpPr/>
            <p:nvPr/>
          </p:nvGrpSpPr>
          <p:grpSpPr>
            <a:xfrm>
              <a:off x="12652792" y="20544681"/>
              <a:ext cx="1011121" cy="290104"/>
              <a:chOff x="12652792" y="20544681"/>
              <a:chExt cx="1011121" cy="290104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12652792" y="20554122"/>
                <a:ext cx="996285" cy="28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12667628" y="20544681"/>
                <a:ext cx="996285" cy="2806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0" name="TextBox 89"/>
            <p:cNvSpPr txBox="1"/>
            <p:nvPr/>
          </p:nvSpPr>
          <p:spPr>
            <a:xfrm>
              <a:off x="12600625" y="20419794"/>
              <a:ext cx="176004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 smtClean="0"/>
                <a:t>Kotelnikov</a:t>
              </a:r>
              <a:endParaRPr lang="en-US" sz="2800" b="1" dirty="0"/>
            </a:p>
          </p:txBody>
        </p:sp>
      </p:grpSp>
      <p:sp>
        <p:nvSpPr>
          <p:cNvPr id="36" name="Oval 35"/>
          <p:cNvSpPr/>
          <p:nvPr/>
        </p:nvSpPr>
        <p:spPr>
          <a:xfrm>
            <a:off x="15506994" y="2056004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 rot="10800000">
            <a:off x="13736577" y="16600023"/>
            <a:ext cx="630156" cy="538476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630156 w 630156"/>
              <a:gd name="connsiteY0" fmla="*/ 538476 h 538491"/>
              <a:gd name="connsiteX1" fmla="*/ 161365 w 630156"/>
              <a:gd name="connsiteY1" fmla="*/ 201705 h 538491"/>
              <a:gd name="connsiteX2" fmla="*/ 0 w 630156"/>
              <a:gd name="connsiteY2" fmla="*/ 0 h 538491"/>
              <a:gd name="connsiteX0" fmla="*/ 630156 w 630156"/>
              <a:gd name="connsiteY0" fmla="*/ 538476 h 538476"/>
              <a:gd name="connsiteX1" fmla="*/ 161365 w 630156"/>
              <a:gd name="connsiteY1" fmla="*/ 201705 h 538476"/>
              <a:gd name="connsiteX2" fmla="*/ 0 w 630156"/>
              <a:gd name="connsiteY2" fmla="*/ 0 h 538476"/>
              <a:gd name="connsiteX0" fmla="*/ 630156 w 630156"/>
              <a:gd name="connsiteY0" fmla="*/ 538476 h 538476"/>
              <a:gd name="connsiteX1" fmla="*/ 290552 w 630156"/>
              <a:gd name="connsiteY1" fmla="*/ 182914 h 538476"/>
              <a:gd name="connsiteX2" fmla="*/ 0 w 630156"/>
              <a:gd name="connsiteY2" fmla="*/ 0 h 53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0156" h="538476">
                <a:moveTo>
                  <a:pt x="630156" y="538476"/>
                </a:moveTo>
                <a:cubicBezTo>
                  <a:pt x="570299" y="414102"/>
                  <a:pt x="395578" y="272660"/>
                  <a:pt x="290552" y="182914"/>
                </a:cubicBezTo>
                <a:cubicBezTo>
                  <a:pt x="185526" y="93168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 rot="12653232">
            <a:off x="13146780" y="16845744"/>
            <a:ext cx="1283751" cy="688096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630156 w 630156"/>
              <a:gd name="connsiteY0" fmla="*/ 538476 h 538491"/>
              <a:gd name="connsiteX1" fmla="*/ 161365 w 630156"/>
              <a:gd name="connsiteY1" fmla="*/ 201705 h 538491"/>
              <a:gd name="connsiteX2" fmla="*/ 0 w 630156"/>
              <a:gd name="connsiteY2" fmla="*/ 0 h 538491"/>
              <a:gd name="connsiteX0" fmla="*/ 630156 w 630156"/>
              <a:gd name="connsiteY0" fmla="*/ 538476 h 538476"/>
              <a:gd name="connsiteX1" fmla="*/ 161365 w 630156"/>
              <a:gd name="connsiteY1" fmla="*/ 201705 h 538476"/>
              <a:gd name="connsiteX2" fmla="*/ 0 w 630156"/>
              <a:gd name="connsiteY2" fmla="*/ 0 h 538476"/>
              <a:gd name="connsiteX0" fmla="*/ 630156 w 630156"/>
              <a:gd name="connsiteY0" fmla="*/ 538476 h 538476"/>
              <a:gd name="connsiteX1" fmla="*/ 290552 w 630156"/>
              <a:gd name="connsiteY1" fmla="*/ 182914 h 538476"/>
              <a:gd name="connsiteX2" fmla="*/ 0 w 630156"/>
              <a:gd name="connsiteY2" fmla="*/ 0 h 538476"/>
              <a:gd name="connsiteX0" fmla="*/ 1283751 w 1283751"/>
              <a:gd name="connsiteY0" fmla="*/ 688096 h 688096"/>
              <a:gd name="connsiteX1" fmla="*/ 944147 w 1283751"/>
              <a:gd name="connsiteY1" fmla="*/ 332534 h 688096"/>
              <a:gd name="connsiteX2" fmla="*/ 0 w 1283751"/>
              <a:gd name="connsiteY2" fmla="*/ 0 h 688096"/>
              <a:gd name="connsiteX0" fmla="*/ 1283751 w 1283751"/>
              <a:gd name="connsiteY0" fmla="*/ 688096 h 688096"/>
              <a:gd name="connsiteX1" fmla="*/ 944147 w 1283751"/>
              <a:gd name="connsiteY1" fmla="*/ 332534 h 688096"/>
              <a:gd name="connsiteX2" fmla="*/ 731587 w 1283751"/>
              <a:gd name="connsiteY2" fmla="*/ 158327 h 688096"/>
              <a:gd name="connsiteX3" fmla="*/ 0 w 1283751"/>
              <a:gd name="connsiteY3" fmla="*/ 0 h 688096"/>
              <a:gd name="connsiteX0" fmla="*/ 1283751 w 1283751"/>
              <a:gd name="connsiteY0" fmla="*/ 688096 h 688096"/>
              <a:gd name="connsiteX1" fmla="*/ 1030645 w 1283751"/>
              <a:gd name="connsiteY1" fmla="*/ 319965 h 688096"/>
              <a:gd name="connsiteX2" fmla="*/ 731587 w 1283751"/>
              <a:gd name="connsiteY2" fmla="*/ 158327 h 688096"/>
              <a:gd name="connsiteX3" fmla="*/ 0 w 1283751"/>
              <a:gd name="connsiteY3" fmla="*/ 0 h 68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3751" h="688096">
                <a:moveTo>
                  <a:pt x="1283751" y="688096"/>
                </a:moveTo>
                <a:cubicBezTo>
                  <a:pt x="1223894" y="563722"/>
                  <a:pt x="1122672" y="408260"/>
                  <a:pt x="1030645" y="319965"/>
                </a:cubicBezTo>
                <a:cubicBezTo>
                  <a:pt x="938618" y="231670"/>
                  <a:pt x="888945" y="213749"/>
                  <a:pt x="731587" y="158327"/>
                </a:cubicBezTo>
                <a:cubicBezTo>
                  <a:pt x="574229" y="102905"/>
                  <a:pt x="154180" y="54105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 rot="18993817" flipV="1">
            <a:off x="13052650" y="16985035"/>
            <a:ext cx="630156" cy="538476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630156 w 630156"/>
              <a:gd name="connsiteY0" fmla="*/ 538476 h 538491"/>
              <a:gd name="connsiteX1" fmla="*/ 161365 w 630156"/>
              <a:gd name="connsiteY1" fmla="*/ 201705 h 538491"/>
              <a:gd name="connsiteX2" fmla="*/ 0 w 630156"/>
              <a:gd name="connsiteY2" fmla="*/ 0 h 538491"/>
              <a:gd name="connsiteX0" fmla="*/ 630156 w 630156"/>
              <a:gd name="connsiteY0" fmla="*/ 538476 h 538476"/>
              <a:gd name="connsiteX1" fmla="*/ 161365 w 630156"/>
              <a:gd name="connsiteY1" fmla="*/ 201705 h 538476"/>
              <a:gd name="connsiteX2" fmla="*/ 0 w 630156"/>
              <a:gd name="connsiteY2" fmla="*/ 0 h 538476"/>
              <a:gd name="connsiteX0" fmla="*/ 630156 w 630156"/>
              <a:gd name="connsiteY0" fmla="*/ 538476 h 538476"/>
              <a:gd name="connsiteX1" fmla="*/ 290552 w 630156"/>
              <a:gd name="connsiteY1" fmla="*/ 182914 h 538476"/>
              <a:gd name="connsiteX2" fmla="*/ 0 w 630156"/>
              <a:gd name="connsiteY2" fmla="*/ 0 h 53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0156" h="538476">
                <a:moveTo>
                  <a:pt x="630156" y="538476"/>
                </a:moveTo>
                <a:cubicBezTo>
                  <a:pt x="570299" y="414102"/>
                  <a:pt x="395578" y="272660"/>
                  <a:pt x="290552" y="182914"/>
                </a:cubicBezTo>
                <a:cubicBezTo>
                  <a:pt x="185526" y="93168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 rot="18993817" flipV="1">
            <a:off x="12837978" y="16713354"/>
            <a:ext cx="515366" cy="387907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630156 w 630156"/>
              <a:gd name="connsiteY0" fmla="*/ 538476 h 538491"/>
              <a:gd name="connsiteX1" fmla="*/ 161365 w 630156"/>
              <a:gd name="connsiteY1" fmla="*/ 201705 h 538491"/>
              <a:gd name="connsiteX2" fmla="*/ 0 w 630156"/>
              <a:gd name="connsiteY2" fmla="*/ 0 h 538491"/>
              <a:gd name="connsiteX0" fmla="*/ 630156 w 630156"/>
              <a:gd name="connsiteY0" fmla="*/ 538476 h 538476"/>
              <a:gd name="connsiteX1" fmla="*/ 161365 w 630156"/>
              <a:gd name="connsiteY1" fmla="*/ 201705 h 538476"/>
              <a:gd name="connsiteX2" fmla="*/ 0 w 630156"/>
              <a:gd name="connsiteY2" fmla="*/ 0 h 538476"/>
              <a:gd name="connsiteX0" fmla="*/ 630156 w 630156"/>
              <a:gd name="connsiteY0" fmla="*/ 538476 h 538476"/>
              <a:gd name="connsiteX1" fmla="*/ 290552 w 630156"/>
              <a:gd name="connsiteY1" fmla="*/ 182914 h 538476"/>
              <a:gd name="connsiteX2" fmla="*/ 0 w 630156"/>
              <a:gd name="connsiteY2" fmla="*/ 0 h 538476"/>
              <a:gd name="connsiteX0" fmla="*/ 548244 w 548244"/>
              <a:gd name="connsiteY0" fmla="*/ 403072 h 403072"/>
              <a:gd name="connsiteX1" fmla="*/ 290552 w 548244"/>
              <a:gd name="connsiteY1" fmla="*/ 182914 h 403072"/>
              <a:gd name="connsiteX2" fmla="*/ 0 w 548244"/>
              <a:gd name="connsiteY2" fmla="*/ 0 h 403072"/>
              <a:gd name="connsiteX0" fmla="*/ 548244 w 548244"/>
              <a:gd name="connsiteY0" fmla="*/ 403072 h 403072"/>
              <a:gd name="connsiteX1" fmla="*/ 290552 w 548244"/>
              <a:gd name="connsiteY1" fmla="*/ 182914 h 403072"/>
              <a:gd name="connsiteX2" fmla="*/ 0 w 548244"/>
              <a:gd name="connsiteY2" fmla="*/ 0 h 403072"/>
              <a:gd name="connsiteX0" fmla="*/ 548244 w 548244"/>
              <a:gd name="connsiteY0" fmla="*/ 403072 h 403072"/>
              <a:gd name="connsiteX1" fmla="*/ 290552 w 548244"/>
              <a:gd name="connsiteY1" fmla="*/ 182914 h 403072"/>
              <a:gd name="connsiteX2" fmla="*/ 0 w 548244"/>
              <a:gd name="connsiteY2" fmla="*/ 0 h 403072"/>
              <a:gd name="connsiteX0" fmla="*/ 515366 w 515366"/>
              <a:gd name="connsiteY0" fmla="*/ 387907 h 387907"/>
              <a:gd name="connsiteX1" fmla="*/ 257674 w 515366"/>
              <a:gd name="connsiteY1" fmla="*/ 167749 h 387907"/>
              <a:gd name="connsiteX2" fmla="*/ 0 w 515366"/>
              <a:gd name="connsiteY2" fmla="*/ 0 h 38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5366" h="387907">
                <a:moveTo>
                  <a:pt x="515366" y="387907"/>
                </a:moveTo>
                <a:cubicBezTo>
                  <a:pt x="403360" y="257354"/>
                  <a:pt x="343568" y="232400"/>
                  <a:pt x="257674" y="167749"/>
                </a:cubicBezTo>
                <a:cubicBezTo>
                  <a:pt x="171780" y="103098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4846733" y="17854451"/>
            <a:ext cx="806823" cy="309344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6823" h="309344">
                <a:moveTo>
                  <a:pt x="806823" y="188258"/>
                </a:moveTo>
                <a:cubicBezTo>
                  <a:pt x="638734" y="247649"/>
                  <a:pt x="470646" y="307041"/>
                  <a:pt x="363070" y="309282"/>
                </a:cubicBezTo>
                <a:cubicBezTo>
                  <a:pt x="255494" y="311523"/>
                  <a:pt x="221877" y="253252"/>
                  <a:pt x="161365" y="201705"/>
                </a:cubicBezTo>
                <a:cubicBezTo>
                  <a:pt x="100853" y="150158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/>
          <p:nvPr/>
        </p:nvSpPr>
        <p:spPr>
          <a:xfrm>
            <a:off x="14338190" y="18038535"/>
            <a:ext cx="1519517" cy="645954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1519517 w 1519517"/>
              <a:gd name="connsiteY0" fmla="*/ 564775 h 686551"/>
              <a:gd name="connsiteX1" fmla="*/ 1075764 w 1519517"/>
              <a:gd name="connsiteY1" fmla="*/ 685799 h 686551"/>
              <a:gd name="connsiteX2" fmla="*/ 874059 w 1519517"/>
              <a:gd name="connsiteY2" fmla="*/ 578222 h 686551"/>
              <a:gd name="connsiteX3" fmla="*/ 0 w 1519517"/>
              <a:gd name="connsiteY3" fmla="*/ 0 h 686551"/>
              <a:gd name="connsiteX0" fmla="*/ 1519517 w 1519517"/>
              <a:gd name="connsiteY0" fmla="*/ 564775 h 686014"/>
              <a:gd name="connsiteX1" fmla="*/ 1075764 w 1519517"/>
              <a:gd name="connsiteY1" fmla="*/ 685799 h 686014"/>
              <a:gd name="connsiteX2" fmla="*/ 578224 w 1519517"/>
              <a:gd name="connsiteY2" fmla="*/ 537881 h 686014"/>
              <a:gd name="connsiteX3" fmla="*/ 0 w 1519517"/>
              <a:gd name="connsiteY3" fmla="*/ 0 h 686014"/>
              <a:gd name="connsiteX0" fmla="*/ 1519517 w 1519517"/>
              <a:gd name="connsiteY0" fmla="*/ 564775 h 645954"/>
              <a:gd name="connsiteX1" fmla="*/ 1082487 w 1519517"/>
              <a:gd name="connsiteY1" fmla="*/ 645458 h 645954"/>
              <a:gd name="connsiteX2" fmla="*/ 578224 w 1519517"/>
              <a:gd name="connsiteY2" fmla="*/ 537881 h 645954"/>
              <a:gd name="connsiteX3" fmla="*/ 0 w 1519517"/>
              <a:gd name="connsiteY3" fmla="*/ 0 h 64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9517" h="645954">
                <a:moveTo>
                  <a:pt x="1519517" y="564775"/>
                </a:moveTo>
                <a:cubicBezTo>
                  <a:pt x="1351428" y="624166"/>
                  <a:pt x="1239369" y="649940"/>
                  <a:pt x="1082487" y="645458"/>
                </a:cubicBezTo>
                <a:cubicBezTo>
                  <a:pt x="925605" y="640976"/>
                  <a:pt x="758638" y="645457"/>
                  <a:pt x="578224" y="537881"/>
                </a:cubicBezTo>
                <a:cubicBezTo>
                  <a:pt x="397810" y="430305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 rot="18767058">
            <a:off x="14195591" y="18354892"/>
            <a:ext cx="630156" cy="538476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630156 w 630156"/>
              <a:gd name="connsiteY0" fmla="*/ 538476 h 538491"/>
              <a:gd name="connsiteX1" fmla="*/ 161365 w 630156"/>
              <a:gd name="connsiteY1" fmla="*/ 201705 h 538491"/>
              <a:gd name="connsiteX2" fmla="*/ 0 w 630156"/>
              <a:gd name="connsiteY2" fmla="*/ 0 h 538491"/>
              <a:gd name="connsiteX0" fmla="*/ 630156 w 630156"/>
              <a:gd name="connsiteY0" fmla="*/ 538476 h 538476"/>
              <a:gd name="connsiteX1" fmla="*/ 161365 w 630156"/>
              <a:gd name="connsiteY1" fmla="*/ 201705 h 538476"/>
              <a:gd name="connsiteX2" fmla="*/ 0 w 630156"/>
              <a:gd name="connsiteY2" fmla="*/ 0 h 538476"/>
              <a:gd name="connsiteX0" fmla="*/ 630156 w 630156"/>
              <a:gd name="connsiteY0" fmla="*/ 538476 h 538476"/>
              <a:gd name="connsiteX1" fmla="*/ 290552 w 630156"/>
              <a:gd name="connsiteY1" fmla="*/ 182914 h 538476"/>
              <a:gd name="connsiteX2" fmla="*/ 0 w 630156"/>
              <a:gd name="connsiteY2" fmla="*/ 0 h 53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0156" h="538476">
                <a:moveTo>
                  <a:pt x="630156" y="538476"/>
                </a:moveTo>
                <a:cubicBezTo>
                  <a:pt x="570299" y="414102"/>
                  <a:pt x="395578" y="272660"/>
                  <a:pt x="290552" y="182914"/>
                </a:cubicBezTo>
                <a:cubicBezTo>
                  <a:pt x="185526" y="93168"/>
                  <a:pt x="17929" y="33617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14624226" y="19090323"/>
            <a:ext cx="1492623" cy="349623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1398494 w 1398494"/>
              <a:gd name="connsiteY0" fmla="*/ 0 h 298570"/>
              <a:gd name="connsiteX1" fmla="*/ 954741 w 1398494"/>
              <a:gd name="connsiteY1" fmla="*/ 121024 h 298570"/>
              <a:gd name="connsiteX2" fmla="*/ 753036 w 1398494"/>
              <a:gd name="connsiteY2" fmla="*/ 13447 h 298570"/>
              <a:gd name="connsiteX3" fmla="*/ 0 w 1398494"/>
              <a:gd name="connsiteY3" fmla="*/ 295836 h 298570"/>
              <a:gd name="connsiteX0" fmla="*/ 1398494 w 1398494"/>
              <a:gd name="connsiteY0" fmla="*/ 0 h 308978"/>
              <a:gd name="connsiteX1" fmla="*/ 954741 w 1398494"/>
              <a:gd name="connsiteY1" fmla="*/ 121024 h 308978"/>
              <a:gd name="connsiteX2" fmla="*/ 638736 w 1398494"/>
              <a:gd name="connsiteY2" fmla="*/ 262218 h 308978"/>
              <a:gd name="connsiteX3" fmla="*/ 0 w 1398494"/>
              <a:gd name="connsiteY3" fmla="*/ 295836 h 308978"/>
              <a:gd name="connsiteX0" fmla="*/ 1398494 w 1398494"/>
              <a:gd name="connsiteY0" fmla="*/ 0 h 306715"/>
              <a:gd name="connsiteX1" fmla="*/ 1001806 w 1398494"/>
              <a:gd name="connsiteY1" fmla="*/ 215154 h 306715"/>
              <a:gd name="connsiteX2" fmla="*/ 638736 w 1398494"/>
              <a:gd name="connsiteY2" fmla="*/ 262218 h 306715"/>
              <a:gd name="connsiteX3" fmla="*/ 0 w 1398494"/>
              <a:gd name="connsiteY3" fmla="*/ 295836 h 306715"/>
              <a:gd name="connsiteX0" fmla="*/ 1398494 w 1398494"/>
              <a:gd name="connsiteY0" fmla="*/ 0 h 306715"/>
              <a:gd name="connsiteX1" fmla="*/ 1001806 w 1398494"/>
              <a:gd name="connsiteY1" fmla="*/ 215154 h 306715"/>
              <a:gd name="connsiteX2" fmla="*/ 638736 w 1398494"/>
              <a:gd name="connsiteY2" fmla="*/ 262218 h 306715"/>
              <a:gd name="connsiteX3" fmla="*/ 0 w 1398494"/>
              <a:gd name="connsiteY3" fmla="*/ 295836 h 306715"/>
              <a:gd name="connsiteX0" fmla="*/ 1445558 w 1445558"/>
              <a:gd name="connsiteY0" fmla="*/ 0 h 286544"/>
              <a:gd name="connsiteX1" fmla="*/ 1001806 w 1445558"/>
              <a:gd name="connsiteY1" fmla="*/ 194983 h 286544"/>
              <a:gd name="connsiteX2" fmla="*/ 638736 w 1445558"/>
              <a:gd name="connsiteY2" fmla="*/ 242047 h 286544"/>
              <a:gd name="connsiteX3" fmla="*/ 0 w 1445558"/>
              <a:gd name="connsiteY3" fmla="*/ 275665 h 286544"/>
              <a:gd name="connsiteX0" fmla="*/ 1418664 w 1418664"/>
              <a:gd name="connsiteY0" fmla="*/ 0 h 317297"/>
              <a:gd name="connsiteX1" fmla="*/ 974912 w 1418664"/>
              <a:gd name="connsiteY1" fmla="*/ 194983 h 317297"/>
              <a:gd name="connsiteX2" fmla="*/ 611842 w 1418664"/>
              <a:gd name="connsiteY2" fmla="*/ 242047 h 317297"/>
              <a:gd name="connsiteX3" fmla="*/ 0 w 1418664"/>
              <a:gd name="connsiteY3" fmla="*/ 309282 h 317297"/>
              <a:gd name="connsiteX0" fmla="*/ 1418664 w 1418664"/>
              <a:gd name="connsiteY0" fmla="*/ 0 h 309282"/>
              <a:gd name="connsiteX1" fmla="*/ 974912 w 1418664"/>
              <a:gd name="connsiteY1" fmla="*/ 194983 h 309282"/>
              <a:gd name="connsiteX2" fmla="*/ 611842 w 1418664"/>
              <a:gd name="connsiteY2" fmla="*/ 242047 h 309282"/>
              <a:gd name="connsiteX3" fmla="*/ 316635 w 1418664"/>
              <a:gd name="connsiteY3" fmla="*/ 243304 h 309282"/>
              <a:gd name="connsiteX4" fmla="*/ 0 w 1418664"/>
              <a:gd name="connsiteY4" fmla="*/ 309282 h 309282"/>
              <a:gd name="connsiteX0" fmla="*/ 1418664 w 1418664"/>
              <a:gd name="connsiteY0" fmla="*/ 0 h 309282"/>
              <a:gd name="connsiteX1" fmla="*/ 974912 w 1418664"/>
              <a:gd name="connsiteY1" fmla="*/ 194983 h 309282"/>
              <a:gd name="connsiteX2" fmla="*/ 611842 w 1418664"/>
              <a:gd name="connsiteY2" fmla="*/ 242047 h 309282"/>
              <a:gd name="connsiteX3" fmla="*/ 316635 w 1418664"/>
              <a:gd name="connsiteY3" fmla="*/ 243304 h 309282"/>
              <a:gd name="connsiteX4" fmla="*/ 0 w 1418664"/>
              <a:gd name="connsiteY4" fmla="*/ 309282 h 309282"/>
              <a:gd name="connsiteX0" fmla="*/ 1418664 w 1418664"/>
              <a:gd name="connsiteY0" fmla="*/ 0 h 309282"/>
              <a:gd name="connsiteX1" fmla="*/ 974912 w 1418664"/>
              <a:gd name="connsiteY1" fmla="*/ 194983 h 309282"/>
              <a:gd name="connsiteX2" fmla="*/ 611842 w 1418664"/>
              <a:gd name="connsiteY2" fmla="*/ 242047 h 309282"/>
              <a:gd name="connsiteX3" fmla="*/ 316635 w 1418664"/>
              <a:gd name="connsiteY3" fmla="*/ 243304 h 309282"/>
              <a:gd name="connsiteX4" fmla="*/ 0 w 1418664"/>
              <a:gd name="connsiteY4" fmla="*/ 309282 h 309282"/>
              <a:gd name="connsiteX0" fmla="*/ 1492623 w 1492623"/>
              <a:gd name="connsiteY0" fmla="*/ 0 h 349623"/>
              <a:gd name="connsiteX1" fmla="*/ 1048871 w 1492623"/>
              <a:gd name="connsiteY1" fmla="*/ 194983 h 349623"/>
              <a:gd name="connsiteX2" fmla="*/ 685801 w 1492623"/>
              <a:gd name="connsiteY2" fmla="*/ 242047 h 349623"/>
              <a:gd name="connsiteX3" fmla="*/ 390594 w 1492623"/>
              <a:gd name="connsiteY3" fmla="*/ 243304 h 349623"/>
              <a:gd name="connsiteX4" fmla="*/ 0 w 1492623"/>
              <a:gd name="connsiteY4" fmla="*/ 349623 h 349623"/>
              <a:gd name="connsiteX0" fmla="*/ 1492623 w 1492623"/>
              <a:gd name="connsiteY0" fmla="*/ 0 h 349623"/>
              <a:gd name="connsiteX1" fmla="*/ 1048871 w 1492623"/>
              <a:gd name="connsiteY1" fmla="*/ 194983 h 349623"/>
              <a:gd name="connsiteX2" fmla="*/ 685801 w 1492623"/>
              <a:gd name="connsiteY2" fmla="*/ 242047 h 349623"/>
              <a:gd name="connsiteX3" fmla="*/ 390594 w 1492623"/>
              <a:gd name="connsiteY3" fmla="*/ 243304 h 349623"/>
              <a:gd name="connsiteX4" fmla="*/ 0 w 1492623"/>
              <a:gd name="connsiteY4" fmla="*/ 349623 h 349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2623" h="349623">
                <a:moveTo>
                  <a:pt x="1492623" y="0"/>
                </a:moveTo>
                <a:cubicBezTo>
                  <a:pt x="1358151" y="99732"/>
                  <a:pt x="1183341" y="154642"/>
                  <a:pt x="1048871" y="194983"/>
                </a:cubicBezTo>
                <a:cubicBezTo>
                  <a:pt x="914401" y="235324"/>
                  <a:pt x="795514" y="233994"/>
                  <a:pt x="685801" y="242047"/>
                </a:cubicBezTo>
                <a:cubicBezTo>
                  <a:pt x="576088" y="250100"/>
                  <a:pt x="492568" y="232098"/>
                  <a:pt x="390594" y="243304"/>
                </a:cubicBezTo>
                <a:cubicBezTo>
                  <a:pt x="288620" y="214169"/>
                  <a:pt x="148023" y="265788"/>
                  <a:pt x="0" y="349623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>
            <a:off x="15262655" y="15871988"/>
            <a:ext cx="3162505" cy="1323439"/>
            <a:chOff x="14805455" y="19032601"/>
            <a:chExt cx="3162505" cy="1323439"/>
          </a:xfrm>
        </p:grpSpPr>
        <p:grpSp>
          <p:nvGrpSpPr>
            <p:cNvPr id="202" name="Group 201"/>
            <p:cNvGrpSpPr/>
            <p:nvPr/>
          </p:nvGrpSpPr>
          <p:grpSpPr>
            <a:xfrm>
              <a:off x="14870430" y="19150232"/>
              <a:ext cx="2551296" cy="469263"/>
              <a:chOff x="16393042" y="19150232"/>
              <a:chExt cx="1028684" cy="469263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16395032" y="19154274"/>
                <a:ext cx="1026694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16393042" y="19150232"/>
                <a:ext cx="1026694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/>
            <p:cNvGrpSpPr/>
            <p:nvPr/>
          </p:nvGrpSpPr>
          <p:grpSpPr>
            <a:xfrm>
              <a:off x="14847559" y="19771262"/>
              <a:ext cx="1737360" cy="469263"/>
              <a:chOff x="16505554" y="19150232"/>
              <a:chExt cx="916172" cy="469263"/>
            </a:xfrm>
          </p:grpSpPr>
          <p:sp>
            <p:nvSpPr>
              <p:cNvPr id="205" name="Rectangle 204"/>
              <p:cNvSpPr/>
              <p:nvPr/>
            </p:nvSpPr>
            <p:spPr>
              <a:xfrm>
                <a:off x="16511584" y="19154274"/>
                <a:ext cx="910142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16505554" y="19150232"/>
                <a:ext cx="914182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14805455" y="19032601"/>
              <a:ext cx="316250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STALINGRAD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170844" y="1870847"/>
            <a:ext cx="17946356" cy="2368396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5" name="Picture 18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813" y="3333581"/>
            <a:ext cx="1284146" cy="1459048"/>
          </a:xfrm>
          <a:prstGeom prst="rect">
            <a:avLst/>
          </a:prstGeom>
        </p:spPr>
      </p:pic>
      <p:grpSp>
        <p:nvGrpSpPr>
          <p:cNvPr id="186" name="Group 185"/>
          <p:cNvGrpSpPr/>
          <p:nvPr/>
        </p:nvGrpSpPr>
        <p:grpSpPr>
          <a:xfrm>
            <a:off x="17056727" y="3363740"/>
            <a:ext cx="659402" cy="1573746"/>
            <a:chOff x="16799904" y="23202900"/>
            <a:chExt cx="597031" cy="1657720"/>
          </a:xfrm>
        </p:grpSpPr>
        <p:sp>
          <p:nvSpPr>
            <p:cNvPr id="187" name="Down Arrow 186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16970828" y="24556961"/>
            <a:ext cx="1023257" cy="740229"/>
            <a:chOff x="27932743" y="3570514"/>
            <a:chExt cx="1023257" cy="740229"/>
          </a:xfrm>
        </p:grpSpPr>
        <p:sp>
          <p:nvSpPr>
            <p:cNvPr id="190" name="Oval 18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91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14-2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935675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Rectangle 161"/>
          <p:cNvSpPr/>
          <p:nvPr/>
        </p:nvSpPr>
        <p:spPr>
          <a:xfrm>
            <a:off x="559174" y="574221"/>
            <a:ext cx="17166395" cy="15751629"/>
          </a:xfrm>
          <a:prstGeom prst="rect">
            <a:avLst/>
          </a:prstGeom>
          <a:solidFill>
            <a:srgbClr val="FFFFCC">
              <a:alpha val="50196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2465601" y="3432950"/>
            <a:ext cx="5316458" cy="12641893"/>
          </a:xfrm>
          <a:custGeom>
            <a:avLst/>
            <a:gdLst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141" fmla="*/ 5235164 w 5317435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05997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19671 w 5316458"/>
              <a:gd name="connsiteY86" fmla="*/ 9289731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316458" h="12641893">
                <a:moveTo>
                  <a:pt x="5234187" y="465282"/>
                </a:moveTo>
                <a:cubicBezTo>
                  <a:pt x="5235524" y="367692"/>
                  <a:pt x="5236861" y="270103"/>
                  <a:pt x="5234187" y="192566"/>
                </a:cubicBezTo>
                <a:cubicBezTo>
                  <a:pt x="5231513" y="115029"/>
                  <a:pt x="5258250" y="2735"/>
                  <a:pt x="5218145" y="61"/>
                </a:cubicBezTo>
                <a:cubicBezTo>
                  <a:pt x="5178040" y="-2613"/>
                  <a:pt x="5087135" y="82945"/>
                  <a:pt x="4993556" y="176524"/>
                </a:cubicBezTo>
                <a:cubicBezTo>
                  <a:pt x="4899977" y="270103"/>
                  <a:pt x="4758272" y="433197"/>
                  <a:pt x="4656672" y="561534"/>
                </a:cubicBezTo>
                <a:cubicBezTo>
                  <a:pt x="4555072" y="689871"/>
                  <a:pt x="4490903" y="778103"/>
                  <a:pt x="4383956" y="946545"/>
                </a:cubicBezTo>
                <a:cubicBezTo>
                  <a:pt x="4277009" y="1114987"/>
                  <a:pt x="4095197" y="1344924"/>
                  <a:pt x="4014987" y="1572187"/>
                </a:cubicBezTo>
                <a:cubicBezTo>
                  <a:pt x="3934777" y="1799450"/>
                  <a:pt x="3942798" y="2088208"/>
                  <a:pt x="3902693" y="2310124"/>
                </a:cubicBezTo>
                <a:cubicBezTo>
                  <a:pt x="3862588" y="2532040"/>
                  <a:pt x="3825156" y="2660377"/>
                  <a:pt x="3774356" y="2903682"/>
                </a:cubicBezTo>
                <a:cubicBezTo>
                  <a:pt x="3723556" y="3146987"/>
                  <a:pt x="3643346" y="3548039"/>
                  <a:pt x="3597893" y="3769955"/>
                </a:cubicBezTo>
                <a:cubicBezTo>
                  <a:pt x="3552440" y="3991871"/>
                  <a:pt x="3544419" y="4114860"/>
                  <a:pt x="3501640" y="4235176"/>
                </a:cubicBezTo>
                <a:cubicBezTo>
                  <a:pt x="3458861" y="4355492"/>
                  <a:pt x="3421429" y="4392924"/>
                  <a:pt x="3341219" y="4491850"/>
                </a:cubicBezTo>
                <a:cubicBezTo>
                  <a:pt x="3261009" y="4590776"/>
                  <a:pt x="3138019" y="4684355"/>
                  <a:pt x="3020377" y="4828734"/>
                </a:cubicBezTo>
                <a:cubicBezTo>
                  <a:pt x="2902735" y="4973113"/>
                  <a:pt x="2750335" y="5189682"/>
                  <a:pt x="2635366" y="5358124"/>
                </a:cubicBezTo>
                <a:cubicBezTo>
                  <a:pt x="2520397" y="5526566"/>
                  <a:pt x="2410776" y="5711050"/>
                  <a:pt x="2330566" y="5839387"/>
                </a:cubicBezTo>
                <a:cubicBezTo>
                  <a:pt x="2250355" y="5967724"/>
                  <a:pt x="2234313" y="5981092"/>
                  <a:pt x="2154103" y="6128145"/>
                </a:cubicBezTo>
                <a:cubicBezTo>
                  <a:pt x="2073893" y="6275198"/>
                  <a:pt x="1964271" y="6545240"/>
                  <a:pt x="1849303" y="6721703"/>
                </a:cubicBezTo>
                <a:cubicBezTo>
                  <a:pt x="1734335" y="6898166"/>
                  <a:pt x="1608672" y="7015808"/>
                  <a:pt x="1464293" y="7186924"/>
                </a:cubicBezTo>
                <a:cubicBezTo>
                  <a:pt x="1319914" y="7358040"/>
                  <a:pt x="1097998" y="7620060"/>
                  <a:pt x="983030" y="7748397"/>
                </a:cubicBezTo>
                <a:cubicBezTo>
                  <a:pt x="868062" y="7876734"/>
                  <a:pt x="865387" y="7839303"/>
                  <a:pt x="774482" y="7956945"/>
                </a:cubicBezTo>
                <a:cubicBezTo>
                  <a:pt x="683577" y="8074587"/>
                  <a:pt x="547219" y="8285808"/>
                  <a:pt x="437598" y="8454250"/>
                </a:cubicBezTo>
                <a:cubicBezTo>
                  <a:pt x="327977" y="8622692"/>
                  <a:pt x="188946" y="8801828"/>
                  <a:pt x="116756" y="8967597"/>
                </a:cubicBezTo>
                <a:cubicBezTo>
                  <a:pt x="44566" y="9133366"/>
                  <a:pt x="15156" y="9275072"/>
                  <a:pt x="4461" y="9448861"/>
                </a:cubicBezTo>
                <a:cubicBezTo>
                  <a:pt x="-6234" y="9622651"/>
                  <a:pt x="-456" y="9834885"/>
                  <a:pt x="52587" y="10010334"/>
                </a:cubicBezTo>
                <a:cubicBezTo>
                  <a:pt x="105630" y="10185783"/>
                  <a:pt x="210423" y="10359851"/>
                  <a:pt x="322718" y="10501556"/>
                </a:cubicBezTo>
                <a:cubicBezTo>
                  <a:pt x="435013" y="10643261"/>
                  <a:pt x="610957" y="10768647"/>
                  <a:pt x="726356" y="10860566"/>
                </a:cubicBezTo>
                <a:cubicBezTo>
                  <a:pt x="841755" y="10952485"/>
                  <a:pt x="924209" y="10986229"/>
                  <a:pt x="1015114" y="11053071"/>
                </a:cubicBezTo>
                <a:cubicBezTo>
                  <a:pt x="1106019" y="11119913"/>
                  <a:pt x="1188903" y="11200123"/>
                  <a:pt x="1271787" y="11261618"/>
                </a:cubicBezTo>
                <a:cubicBezTo>
                  <a:pt x="1354671" y="11323113"/>
                  <a:pt x="1418840" y="11379260"/>
                  <a:pt x="1512419" y="11422039"/>
                </a:cubicBezTo>
                <a:cubicBezTo>
                  <a:pt x="1605998" y="11464818"/>
                  <a:pt x="1761072" y="11499576"/>
                  <a:pt x="1833261" y="11518292"/>
                </a:cubicBezTo>
                <a:cubicBezTo>
                  <a:pt x="1905450" y="11537008"/>
                  <a:pt x="1950903" y="11518292"/>
                  <a:pt x="1945556" y="11534334"/>
                </a:cubicBezTo>
                <a:cubicBezTo>
                  <a:pt x="1940209" y="11550376"/>
                  <a:pt x="1849303" y="11611871"/>
                  <a:pt x="1801177" y="11614545"/>
                </a:cubicBezTo>
                <a:cubicBezTo>
                  <a:pt x="1753051" y="11617219"/>
                  <a:pt x="1717063" y="11551390"/>
                  <a:pt x="1656798" y="11550376"/>
                </a:cubicBezTo>
                <a:cubicBezTo>
                  <a:pt x="1596533" y="11549362"/>
                  <a:pt x="1519795" y="11616269"/>
                  <a:pt x="1439584" y="11608463"/>
                </a:cubicBezTo>
                <a:cubicBezTo>
                  <a:pt x="1359374" y="11600657"/>
                  <a:pt x="1238259" y="11534397"/>
                  <a:pt x="1175535" y="11503542"/>
                </a:cubicBezTo>
                <a:cubicBezTo>
                  <a:pt x="1112811" y="11472687"/>
                  <a:pt x="1107464" y="11464160"/>
                  <a:pt x="1063240" y="11423332"/>
                </a:cubicBezTo>
                <a:cubicBezTo>
                  <a:pt x="1019016" y="11382504"/>
                  <a:pt x="963882" y="11312988"/>
                  <a:pt x="910193" y="11258577"/>
                </a:cubicBezTo>
                <a:cubicBezTo>
                  <a:pt x="856504" y="11204166"/>
                  <a:pt x="776725" y="11057354"/>
                  <a:pt x="741106" y="11096864"/>
                </a:cubicBezTo>
                <a:cubicBezTo>
                  <a:pt x="705487" y="11136374"/>
                  <a:pt x="731488" y="11196727"/>
                  <a:pt x="774482" y="11261618"/>
                </a:cubicBezTo>
                <a:cubicBezTo>
                  <a:pt x="817476" y="11326509"/>
                  <a:pt x="913514" y="11416692"/>
                  <a:pt x="999072" y="11486208"/>
                </a:cubicBezTo>
                <a:cubicBezTo>
                  <a:pt x="1084630" y="11555724"/>
                  <a:pt x="1196925" y="11643955"/>
                  <a:pt x="1287830" y="11678713"/>
                </a:cubicBezTo>
                <a:cubicBezTo>
                  <a:pt x="1378735" y="11713471"/>
                  <a:pt x="1472314" y="11697429"/>
                  <a:pt x="1544503" y="11694755"/>
                </a:cubicBezTo>
                <a:cubicBezTo>
                  <a:pt x="1616692" y="11692081"/>
                  <a:pt x="1675513" y="11654650"/>
                  <a:pt x="1720966" y="11662671"/>
                </a:cubicBezTo>
                <a:cubicBezTo>
                  <a:pt x="1766419" y="11670692"/>
                  <a:pt x="1739682" y="11766945"/>
                  <a:pt x="1817219" y="11742882"/>
                </a:cubicBezTo>
                <a:cubicBezTo>
                  <a:pt x="1894756" y="11718819"/>
                  <a:pt x="2081913" y="11590481"/>
                  <a:pt x="2186187" y="11518292"/>
                </a:cubicBezTo>
                <a:cubicBezTo>
                  <a:pt x="2290461" y="11446103"/>
                  <a:pt x="2359977" y="11373913"/>
                  <a:pt x="2442861" y="11309745"/>
                </a:cubicBezTo>
                <a:cubicBezTo>
                  <a:pt x="2525745" y="11245577"/>
                  <a:pt x="2608630" y="11173387"/>
                  <a:pt x="2683493" y="11133282"/>
                </a:cubicBezTo>
                <a:cubicBezTo>
                  <a:pt x="2758356" y="11093177"/>
                  <a:pt x="2817177" y="11069113"/>
                  <a:pt x="2892040" y="11069113"/>
                </a:cubicBezTo>
                <a:cubicBezTo>
                  <a:pt x="2966903" y="11069113"/>
                  <a:pt x="3055135" y="11098524"/>
                  <a:pt x="3132672" y="11133282"/>
                </a:cubicBezTo>
                <a:cubicBezTo>
                  <a:pt x="3210209" y="11168040"/>
                  <a:pt x="3303787" y="11226861"/>
                  <a:pt x="3357261" y="11277661"/>
                </a:cubicBezTo>
                <a:cubicBezTo>
                  <a:pt x="3410735" y="11328461"/>
                  <a:pt x="3448167" y="11387282"/>
                  <a:pt x="3453514" y="11438082"/>
                </a:cubicBezTo>
                <a:cubicBezTo>
                  <a:pt x="3458861" y="11488882"/>
                  <a:pt x="3416082" y="11569093"/>
                  <a:pt x="3389345" y="11582461"/>
                </a:cubicBezTo>
                <a:cubicBezTo>
                  <a:pt x="3362608" y="11595829"/>
                  <a:pt x="3309135" y="11555724"/>
                  <a:pt x="3293093" y="11518292"/>
                </a:cubicBezTo>
                <a:cubicBezTo>
                  <a:pt x="3277051" y="11480860"/>
                  <a:pt x="3301114" y="11392629"/>
                  <a:pt x="3293093" y="11357871"/>
                </a:cubicBezTo>
                <a:cubicBezTo>
                  <a:pt x="3285072" y="11323113"/>
                  <a:pt x="3262237" y="11300280"/>
                  <a:pt x="3244966" y="11309745"/>
                </a:cubicBezTo>
                <a:cubicBezTo>
                  <a:pt x="3227695" y="11319211"/>
                  <a:pt x="3178770" y="11353169"/>
                  <a:pt x="3189465" y="11414664"/>
                </a:cubicBezTo>
                <a:cubicBezTo>
                  <a:pt x="3200160" y="11476159"/>
                  <a:pt x="3243737" y="11573210"/>
                  <a:pt x="3309135" y="11678713"/>
                </a:cubicBezTo>
                <a:cubicBezTo>
                  <a:pt x="3374533" y="11784216"/>
                  <a:pt x="3458862" y="11927366"/>
                  <a:pt x="3581851" y="12047682"/>
                </a:cubicBezTo>
                <a:cubicBezTo>
                  <a:pt x="3704840" y="12167998"/>
                  <a:pt x="3894672" y="12307029"/>
                  <a:pt x="4047072" y="12400608"/>
                </a:cubicBezTo>
                <a:cubicBezTo>
                  <a:pt x="4199472" y="12494187"/>
                  <a:pt x="4346525" y="12569050"/>
                  <a:pt x="4496251" y="12609155"/>
                </a:cubicBezTo>
                <a:cubicBezTo>
                  <a:pt x="4645977" y="12649260"/>
                  <a:pt x="4833135" y="12641239"/>
                  <a:pt x="4945430" y="12641239"/>
                </a:cubicBezTo>
                <a:cubicBezTo>
                  <a:pt x="5057725" y="12641239"/>
                  <a:pt x="5111198" y="12622523"/>
                  <a:pt x="5170019" y="12609155"/>
                </a:cubicBezTo>
                <a:cubicBezTo>
                  <a:pt x="5228840" y="12595787"/>
                  <a:pt x="5276967" y="12617176"/>
                  <a:pt x="5298356" y="12561029"/>
                </a:cubicBezTo>
                <a:cubicBezTo>
                  <a:pt x="5319745" y="12504882"/>
                  <a:pt x="5325093" y="12317724"/>
                  <a:pt x="5298356" y="12272271"/>
                </a:cubicBezTo>
                <a:cubicBezTo>
                  <a:pt x="5271619" y="12226818"/>
                  <a:pt x="5202103" y="12307029"/>
                  <a:pt x="5137935" y="12288313"/>
                </a:cubicBezTo>
                <a:cubicBezTo>
                  <a:pt x="5073766" y="12269597"/>
                  <a:pt x="4972166" y="12208102"/>
                  <a:pt x="4913345" y="12159976"/>
                </a:cubicBezTo>
                <a:cubicBezTo>
                  <a:pt x="4854524" y="12111850"/>
                  <a:pt x="4827788" y="12042334"/>
                  <a:pt x="4785009" y="11999555"/>
                </a:cubicBezTo>
                <a:cubicBezTo>
                  <a:pt x="4742230" y="11956776"/>
                  <a:pt x="4691430" y="11946082"/>
                  <a:pt x="4656672" y="11903303"/>
                </a:cubicBezTo>
                <a:cubicBezTo>
                  <a:pt x="4621914" y="11860524"/>
                  <a:pt x="4616566" y="11777640"/>
                  <a:pt x="4576461" y="11742882"/>
                </a:cubicBezTo>
                <a:cubicBezTo>
                  <a:pt x="4536356" y="11708124"/>
                  <a:pt x="4437429" y="11689408"/>
                  <a:pt x="4416040" y="11694755"/>
                </a:cubicBezTo>
                <a:cubicBezTo>
                  <a:pt x="4394651" y="11700102"/>
                  <a:pt x="4432082" y="11750903"/>
                  <a:pt x="4448124" y="11774966"/>
                </a:cubicBezTo>
                <a:cubicBezTo>
                  <a:pt x="4464166" y="11799029"/>
                  <a:pt x="4512293" y="11820418"/>
                  <a:pt x="4512293" y="11839134"/>
                </a:cubicBezTo>
                <a:cubicBezTo>
                  <a:pt x="4512293" y="11857850"/>
                  <a:pt x="4506945" y="11908650"/>
                  <a:pt x="4448124" y="11887261"/>
                </a:cubicBezTo>
                <a:cubicBezTo>
                  <a:pt x="4389303" y="11865872"/>
                  <a:pt x="4215513" y="11777639"/>
                  <a:pt x="4159366" y="11710797"/>
                </a:cubicBezTo>
                <a:cubicBezTo>
                  <a:pt x="4103219" y="11643955"/>
                  <a:pt x="4132629" y="11547703"/>
                  <a:pt x="4111240" y="11486208"/>
                </a:cubicBezTo>
                <a:cubicBezTo>
                  <a:pt x="4089851" y="11424713"/>
                  <a:pt x="4047934" y="11405490"/>
                  <a:pt x="4031030" y="11341829"/>
                </a:cubicBezTo>
                <a:cubicBezTo>
                  <a:pt x="4014126" y="11278168"/>
                  <a:pt x="4055270" y="11187122"/>
                  <a:pt x="4009817" y="11104238"/>
                </a:cubicBezTo>
                <a:cubicBezTo>
                  <a:pt x="3964364" y="11021354"/>
                  <a:pt x="3826968" y="10933262"/>
                  <a:pt x="3758314" y="10844524"/>
                </a:cubicBezTo>
                <a:cubicBezTo>
                  <a:pt x="3689660" y="10755786"/>
                  <a:pt x="3640672" y="10635977"/>
                  <a:pt x="3597893" y="10571808"/>
                </a:cubicBezTo>
                <a:cubicBezTo>
                  <a:pt x="3555114" y="10507640"/>
                  <a:pt x="3528377" y="10502292"/>
                  <a:pt x="3501640" y="10459513"/>
                </a:cubicBezTo>
                <a:cubicBezTo>
                  <a:pt x="3474903" y="10416734"/>
                  <a:pt x="3461535" y="10357913"/>
                  <a:pt x="3437472" y="10315134"/>
                </a:cubicBezTo>
                <a:cubicBezTo>
                  <a:pt x="3413409" y="10272355"/>
                  <a:pt x="3362608" y="10256313"/>
                  <a:pt x="3357261" y="10202839"/>
                </a:cubicBezTo>
                <a:cubicBezTo>
                  <a:pt x="3351913" y="10149365"/>
                  <a:pt x="3381324" y="10069155"/>
                  <a:pt x="3405387" y="9994292"/>
                </a:cubicBezTo>
                <a:cubicBezTo>
                  <a:pt x="3429450" y="9919429"/>
                  <a:pt x="3501640" y="9825850"/>
                  <a:pt x="3501640" y="9753661"/>
                </a:cubicBezTo>
                <a:cubicBezTo>
                  <a:pt x="3501640" y="9681472"/>
                  <a:pt x="3445784" y="9611955"/>
                  <a:pt x="3405387" y="9561155"/>
                </a:cubicBezTo>
                <a:cubicBezTo>
                  <a:pt x="3364990" y="9510355"/>
                  <a:pt x="3306878" y="9494098"/>
                  <a:pt x="3259259" y="9448861"/>
                </a:cubicBezTo>
                <a:cubicBezTo>
                  <a:pt x="3211640" y="9403624"/>
                  <a:pt x="3172131" y="9322753"/>
                  <a:pt x="3119671" y="9289731"/>
                </a:cubicBezTo>
                <a:cubicBezTo>
                  <a:pt x="3067211" y="9256709"/>
                  <a:pt x="2998481" y="9264312"/>
                  <a:pt x="2944500" y="9250728"/>
                </a:cubicBezTo>
                <a:cubicBezTo>
                  <a:pt x="2890519" y="9237144"/>
                  <a:pt x="2855685" y="9198763"/>
                  <a:pt x="2795787" y="9208229"/>
                </a:cubicBezTo>
                <a:cubicBezTo>
                  <a:pt x="2735889" y="9217695"/>
                  <a:pt x="2713448" y="9310197"/>
                  <a:pt x="2585111" y="9307523"/>
                </a:cubicBezTo>
                <a:cubicBezTo>
                  <a:pt x="2456774" y="9304849"/>
                  <a:pt x="2175138" y="9232799"/>
                  <a:pt x="2025766" y="9192187"/>
                </a:cubicBezTo>
                <a:cubicBezTo>
                  <a:pt x="1876395" y="9151575"/>
                  <a:pt x="1785134" y="9128018"/>
                  <a:pt x="1688882" y="9063850"/>
                </a:cubicBezTo>
                <a:cubicBezTo>
                  <a:pt x="1592630" y="8999682"/>
                  <a:pt x="1493704" y="8882039"/>
                  <a:pt x="1448251" y="8807176"/>
                </a:cubicBezTo>
                <a:cubicBezTo>
                  <a:pt x="1402798" y="8732313"/>
                  <a:pt x="1392103" y="8646755"/>
                  <a:pt x="1416166" y="8614671"/>
                </a:cubicBezTo>
                <a:cubicBezTo>
                  <a:pt x="1440229" y="8582587"/>
                  <a:pt x="1568567" y="8670818"/>
                  <a:pt x="1592630" y="8614671"/>
                </a:cubicBezTo>
                <a:cubicBezTo>
                  <a:pt x="1616693" y="8558524"/>
                  <a:pt x="1539156" y="8406124"/>
                  <a:pt x="1560545" y="8277787"/>
                </a:cubicBezTo>
                <a:cubicBezTo>
                  <a:pt x="1581934" y="8149450"/>
                  <a:pt x="1656798" y="7997050"/>
                  <a:pt x="1720966" y="7844650"/>
                </a:cubicBezTo>
                <a:cubicBezTo>
                  <a:pt x="1785134" y="7692250"/>
                  <a:pt x="1886735" y="7475682"/>
                  <a:pt x="1945556" y="7363387"/>
                </a:cubicBezTo>
                <a:cubicBezTo>
                  <a:pt x="2004377" y="7251092"/>
                  <a:pt x="2025767" y="7227029"/>
                  <a:pt x="2073893" y="7170882"/>
                </a:cubicBezTo>
                <a:cubicBezTo>
                  <a:pt x="2122019" y="7114735"/>
                  <a:pt x="2202230" y="7071956"/>
                  <a:pt x="2234314" y="7026503"/>
                </a:cubicBezTo>
                <a:cubicBezTo>
                  <a:pt x="2266398" y="6981050"/>
                  <a:pt x="2282440" y="6919556"/>
                  <a:pt x="2266398" y="6898166"/>
                </a:cubicBezTo>
                <a:cubicBezTo>
                  <a:pt x="2250356" y="6876777"/>
                  <a:pt x="2180840" y="6876777"/>
                  <a:pt x="2138061" y="6898166"/>
                </a:cubicBezTo>
                <a:cubicBezTo>
                  <a:pt x="2095282" y="6919555"/>
                  <a:pt x="2009724" y="7026503"/>
                  <a:pt x="2009724" y="7026503"/>
                </a:cubicBezTo>
                <a:cubicBezTo>
                  <a:pt x="1972293" y="7063934"/>
                  <a:pt x="1932188" y="7125429"/>
                  <a:pt x="1913472" y="7122755"/>
                </a:cubicBezTo>
                <a:cubicBezTo>
                  <a:pt x="1894756" y="7120081"/>
                  <a:pt x="1878714" y="7082650"/>
                  <a:pt x="1897430" y="7010461"/>
                </a:cubicBezTo>
                <a:cubicBezTo>
                  <a:pt x="1916146" y="6938272"/>
                  <a:pt x="1956250" y="6807260"/>
                  <a:pt x="2025766" y="6689618"/>
                </a:cubicBezTo>
                <a:cubicBezTo>
                  <a:pt x="2095282" y="6571976"/>
                  <a:pt x="2236987" y="6398187"/>
                  <a:pt x="2314524" y="6304608"/>
                </a:cubicBezTo>
                <a:cubicBezTo>
                  <a:pt x="2392061" y="6211029"/>
                  <a:pt x="2386713" y="6168250"/>
                  <a:pt x="2490987" y="6128145"/>
                </a:cubicBezTo>
                <a:cubicBezTo>
                  <a:pt x="2595261" y="6088040"/>
                  <a:pt x="2811829" y="6104081"/>
                  <a:pt x="2940166" y="6063976"/>
                </a:cubicBezTo>
                <a:cubicBezTo>
                  <a:pt x="3068503" y="6023871"/>
                  <a:pt x="3154062" y="5991787"/>
                  <a:pt x="3261009" y="5887513"/>
                </a:cubicBezTo>
                <a:cubicBezTo>
                  <a:pt x="3367956" y="5783239"/>
                  <a:pt x="3480251" y="5609450"/>
                  <a:pt x="3581851" y="5438334"/>
                </a:cubicBezTo>
                <a:cubicBezTo>
                  <a:pt x="3683451" y="5267218"/>
                  <a:pt x="3790399" y="5045302"/>
                  <a:pt x="3870609" y="4860818"/>
                </a:cubicBezTo>
                <a:cubicBezTo>
                  <a:pt x="3950819" y="4676334"/>
                  <a:pt x="4031030" y="4438376"/>
                  <a:pt x="4063114" y="4331429"/>
                </a:cubicBezTo>
                <a:cubicBezTo>
                  <a:pt x="4095198" y="4224482"/>
                  <a:pt x="4071135" y="4240523"/>
                  <a:pt x="4063114" y="4219134"/>
                </a:cubicBezTo>
                <a:cubicBezTo>
                  <a:pt x="4055093" y="4197745"/>
                  <a:pt x="4036376" y="4195071"/>
                  <a:pt x="4014987" y="4203092"/>
                </a:cubicBezTo>
                <a:cubicBezTo>
                  <a:pt x="3993598" y="4211113"/>
                  <a:pt x="3958840" y="4272608"/>
                  <a:pt x="3934777" y="4267261"/>
                </a:cubicBezTo>
                <a:cubicBezTo>
                  <a:pt x="3910714" y="4261914"/>
                  <a:pt x="3881304" y="4235176"/>
                  <a:pt x="3870609" y="4171008"/>
                </a:cubicBezTo>
                <a:cubicBezTo>
                  <a:pt x="3859914" y="4106840"/>
                  <a:pt x="3857241" y="3965134"/>
                  <a:pt x="3870609" y="3882250"/>
                </a:cubicBezTo>
                <a:cubicBezTo>
                  <a:pt x="3883977" y="3799366"/>
                  <a:pt x="3924082" y="3689745"/>
                  <a:pt x="3950819" y="3673703"/>
                </a:cubicBezTo>
                <a:cubicBezTo>
                  <a:pt x="3977556" y="3657661"/>
                  <a:pt x="4014988" y="3724502"/>
                  <a:pt x="4031030" y="3785997"/>
                </a:cubicBezTo>
                <a:cubicBezTo>
                  <a:pt x="4047072" y="3847492"/>
                  <a:pt x="4031030" y="3989197"/>
                  <a:pt x="4047072" y="4042671"/>
                </a:cubicBezTo>
                <a:cubicBezTo>
                  <a:pt x="4063114" y="4096145"/>
                  <a:pt x="4113914" y="4181702"/>
                  <a:pt x="4127282" y="4106839"/>
                </a:cubicBezTo>
                <a:cubicBezTo>
                  <a:pt x="4140650" y="4031976"/>
                  <a:pt x="4132629" y="3729850"/>
                  <a:pt x="4127282" y="3593492"/>
                </a:cubicBezTo>
                <a:cubicBezTo>
                  <a:pt x="4121935" y="3457134"/>
                  <a:pt x="4087177" y="3382271"/>
                  <a:pt x="4095198" y="3288692"/>
                </a:cubicBezTo>
                <a:cubicBezTo>
                  <a:pt x="4103219" y="3195113"/>
                  <a:pt x="4121935" y="3104208"/>
                  <a:pt x="4175409" y="3032018"/>
                </a:cubicBezTo>
                <a:cubicBezTo>
                  <a:pt x="4228883" y="2959829"/>
                  <a:pt x="4333156" y="2938439"/>
                  <a:pt x="4416040" y="2855555"/>
                </a:cubicBezTo>
                <a:cubicBezTo>
                  <a:pt x="4498924" y="2772671"/>
                  <a:pt x="4624588" y="2638987"/>
                  <a:pt x="4672714" y="2534713"/>
                </a:cubicBezTo>
                <a:cubicBezTo>
                  <a:pt x="4720840" y="2430439"/>
                  <a:pt x="4702124" y="2291408"/>
                  <a:pt x="4704798" y="2229913"/>
                </a:cubicBezTo>
                <a:cubicBezTo>
                  <a:pt x="4707472" y="2168418"/>
                  <a:pt x="4710145" y="2139008"/>
                  <a:pt x="4688756" y="2165745"/>
                </a:cubicBezTo>
                <a:cubicBezTo>
                  <a:pt x="4667367" y="2192482"/>
                  <a:pt x="4597850" y="2328839"/>
                  <a:pt x="4576461" y="2390334"/>
                </a:cubicBezTo>
                <a:cubicBezTo>
                  <a:pt x="4555072" y="2451829"/>
                  <a:pt x="4581808" y="2502629"/>
                  <a:pt x="4560419" y="2534713"/>
                </a:cubicBezTo>
                <a:cubicBezTo>
                  <a:pt x="4539030" y="2566797"/>
                  <a:pt x="4490903" y="2537386"/>
                  <a:pt x="4448124" y="2582839"/>
                </a:cubicBezTo>
                <a:cubicBezTo>
                  <a:pt x="4405345" y="2628292"/>
                  <a:pt x="4343850" y="2772671"/>
                  <a:pt x="4303745" y="2807429"/>
                </a:cubicBezTo>
                <a:cubicBezTo>
                  <a:pt x="4263640" y="2842187"/>
                  <a:pt x="4247598" y="2753956"/>
                  <a:pt x="4207493" y="2791387"/>
                </a:cubicBezTo>
                <a:cubicBezTo>
                  <a:pt x="4167388" y="2828819"/>
                  <a:pt x="4073809" y="3077471"/>
                  <a:pt x="4063114" y="3032018"/>
                </a:cubicBezTo>
                <a:cubicBezTo>
                  <a:pt x="4052419" y="2986565"/>
                  <a:pt x="4081829" y="2721871"/>
                  <a:pt x="4143324" y="2518671"/>
                </a:cubicBezTo>
                <a:cubicBezTo>
                  <a:pt x="4204819" y="2315471"/>
                  <a:pt x="4354545" y="1997302"/>
                  <a:pt x="4432082" y="1812818"/>
                </a:cubicBezTo>
                <a:cubicBezTo>
                  <a:pt x="4509619" y="1628334"/>
                  <a:pt x="4536356" y="1524061"/>
                  <a:pt x="4608545" y="1411766"/>
                </a:cubicBezTo>
                <a:cubicBezTo>
                  <a:pt x="4680734" y="1299471"/>
                  <a:pt x="4793030" y="1184503"/>
                  <a:pt x="4865219" y="1139050"/>
                </a:cubicBezTo>
                <a:cubicBezTo>
                  <a:pt x="4937408" y="1093597"/>
                  <a:pt x="4969493" y="1133703"/>
                  <a:pt x="5041682" y="1139050"/>
                </a:cubicBezTo>
                <a:cubicBezTo>
                  <a:pt x="5113871" y="1144397"/>
                  <a:pt x="5255577" y="1181829"/>
                  <a:pt x="5298356" y="1171134"/>
                </a:cubicBezTo>
                <a:lnTo>
                  <a:pt x="5234187" y="46528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8" name="Group 577"/>
          <p:cNvGrpSpPr/>
          <p:nvPr/>
        </p:nvGrpSpPr>
        <p:grpSpPr>
          <a:xfrm>
            <a:off x="12717602" y="10687247"/>
            <a:ext cx="4534965" cy="5168173"/>
            <a:chOff x="12920804" y="10687247"/>
            <a:chExt cx="4534965" cy="5168173"/>
          </a:xfrm>
        </p:grpSpPr>
        <p:sp>
          <p:nvSpPr>
            <p:cNvPr id="579" name="Freeform 578"/>
            <p:cNvSpPr/>
            <p:nvPr/>
          </p:nvSpPr>
          <p:spPr>
            <a:xfrm>
              <a:off x="12920804" y="10687247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Freeform 579"/>
            <p:cNvSpPr/>
            <p:nvPr/>
          </p:nvSpPr>
          <p:spPr>
            <a:xfrm>
              <a:off x="12930853" y="10692271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TextBox 580"/>
            <p:cNvSpPr txBox="1"/>
            <p:nvPr/>
          </p:nvSpPr>
          <p:spPr>
            <a:xfrm rot="2776449">
              <a:off x="12855847" y="13590330"/>
              <a:ext cx="13643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i="1" dirty="0" smtClean="0"/>
                <a:t>Volga </a:t>
              </a:r>
              <a:r>
                <a:rPr lang="en-US" sz="1800" b="1" i="1" dirty="0"/>
                <a:t>River </a:t>
              </a:r>
            </a:p>
          </p:txBody>
        </p:sp>
        <p:sp>
          <p:nvSpPr>
            <p:cNvPr id="582" name="Freeform 581"/>
            <p:cNvSpPr/>
            <p:nvPr/>
          </p:nvSpPr>
          <p:spPr>
            <a:xfrm>
              <a:off x="15608609" y="13609485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Freeform 582"/>
            <p:cNvSpPr/>
            <p:nvPr/>
          </p:nvSpPr>
          <p:spPr>
            <a:xfrm>
              <a:off x="15611958" y="13617859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Freeform 583"/>
            <p:cNvSpPr/>
            <p:nvPr/>
          </p:nvSpPr>
          <p:spPr>
            <a:xfrm>
              <a:off x="16163658" y="14917874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Freeform 584"/>
            <p:cNvSpPr/>
            <p:nvPr/>
          </p:nvSpPr>
          <p:spPr>
            <a:xfrm>
              <a:off x="16156959" y="14916199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6" name="Group 585"/>
          <p:cNvGrpSpPr/>
          <p:nvPr/>
        </p:nvGrpSpPr>
        <p:grpSpPr>
          <a:xfrm>
            <a:off x="14827244" y="8117020"/>
            <a:ext cx="1077804" cy="1369992"/>
            <a:chOff x="15030446" y="8117020"/>
            <a:chExt cx="1077804" cy="1369992"/>
          </a:xfrm>
        </p:grpSpPr>
        <p:sp>
          <p:nvSpPr>
            <p:cNvPr id="587" name="Freeform 586"/>
            <p:cNvSpPr/>
            <p:nvPr/>
          </p:nvSpPr>
          <p:spPr>
            <a:xfrm>
              <a:off x="15030446" y="8123815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Freeform 587"/>
            <p:cNvSpPr/>
            <p:nvPr/>
          </p:nvSpPr>
          <p:spPr>
            <a:xfrm>
              <a:off x="15032387" y="8117020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15889581" y="7679971"/>
            <a:ext cx="452758" cy="852445"/>
            <a:chOff x="16092783" y="7679971"/>
            <a:chExt cx="452758" cy="852445"/>
          </a:xfrm>
        </p:grpSpPr>
        <p:sp>
          <p:nvSpPr>
            <p:cNvPr id="590" name="Freeform 589"/>
            <p:cNvSpPr/>
            <p:nvPr/>
          </p:nvSpPr>
          <p:spPr>
            <a:xfrm>
              <a:off x="16093753" y="7680942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Freeform 590"/>
            <p:cNvSpPr/>
            <p:nvPr/>
          </p:nvSpPr>
          <p:spPr>
            <a:xfrm>
              <a:off x="16092783" y="7679971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2" name="Freeform 591"/>
          <p:cNvSpPr/>
          <p:nvPr/>
        </p:nvSpPr>
        <p:spPr>
          <a:xfrm>
            <a:off x="16479588" y="3836788"/>
            <a:ext cx="1277041" cy="2096042"/>
          </a:xfrm>
          <a:custGeom>
            <a:avLst/>
            <a:gdLst>
              <a:gd name="connsiteX0" fmla="*/ 1203927 w 1236330"/>
              <a:gd name="connsiteY0" fmla="*/ 1399 h 2039806"/>
              <a:gd name="connsiteX1" fmla="*/ 1095383 w 1236330"/>
              <a:gd name="connsiteY1" fmla="*/ 73762 h 2039806"/>
              <a:gd name="connsiteX2" fmla="*/ 875006 w 1236330"/>
              <a:gd name="connsiteY2" fmla="*/ 287560 h 2039806"/>
              <a:gd name="connsiteX3" fmla="*/ 789486 w 1236330"/>
              <a:gd name="connsiteY3" fmla="*/ 304006 h 2039806"/>
              <a:gd name="connsiteX4" fmla="*/ 717124 w 1236330"/>
              <a:gd name="connsiteY4" fmla="*/ 287560 h 2039806"/>
              <a:gd name="connsiteX5" fmla="*/ 605291 w 1236330"/>
              <a:gd name="connsiteY5" fmla="*/ 448731 h 2039806"/>
              <a:gd name="connsiteX6" fmla="*/ 470433 w 1236330"/>
              <a:gd name="connsiteY6" fmla="*/ 731603 h 2039806"/>
              <a:gd name="connsiteX7" fmla="*/ 348732 w 1236330"/>
              <a:gd name="connsiteY7" fmla="*/ 998029 h 2039806"/>
              <a:gd name="connsiteX8" fmla="*/ 236899 w 1236330"/>
              <a:gd name="connsiteY8" fmla="*/ 1254588 h 2039806"/>
              <a:gd name="connsiteX9" fmla="*/ 134934 w 1236330"/>
              <a:gd name="connsiteY9" fmla="*/ 1517724 h 2039806"/>
              <a:gd name="connsiteX10" fmla="*/ 46125 w 1236330"/>
              <a:gd name="connsiteY10" fmla="*/ 1724944 h 2039806"/>
              <a:gd name="connsiteX11" fmla="*/ 76 w 1236330"/>
              <a:gd name="connsiteY11" fmla="*/ 1925586 h 2039806"/>
              <a:gd name="connsiteX12" fmla="*/ 55993 w 1236330"/>
              <a:gd name="connsiteY12" fmla="*/ 2034130 h 2039806"/>
              <a:gd name="connsiteX13" fmla="*/ 164537 w 1236330"/>
              <a:gd name="connsiteY13" fmla="*/ 1754547 h 2039806"/>
              <a:gd name="connsiteX14" fmla="*/ 319129 w 1236330"/>
              <a:gd name="connsiteY14" fmla="*/ 1435494 h 2039806"/>
              <a:gd name="connsiteX15" fmla="*/ 434252 w 1236330"/>
              <a:gd name="connsiteY15" fmla="*/ 1132887 h 2039806"/>
              <a:gd name="connsiteX16" fmla="*/ 506614 w 1236330"/>
              <a:gd name="connsiteY16" fmla="*/ 932245 h 2039806"/>
              <a:gd name="connsiteX17" fmla="*/ 776329 w 1236330"/>
              <a:gd name="connsiteY17" fmla="*/ 659241 h 2039806"/>
              <a:gd name="connsiteX18" fmla="*/ 950657 w 1236330"/>
              <a:gd name="connsiteY18" fmla="*/ 580300 h 2039806"/>
              <a:gd name="connsiteX19" fmla="*/ 1131564 w 1236330"/>
              <a:gd name="connsiteY19" fmla="*/ 609903 h 2039806"/>
              <a:gd name="connsiteX20" fmla="*/ 1226951 w 1236330"/>
              <a:gd name="connsiteY20" fmla="*/ 636216 h 2039806"/>
              <a:gd name="connsiteX21" fmla="*/ 1233529 w 1236330"/>
              <a:gd name="connsiteY21" fmla="*/ 471756 h 2039806"/>
              <a:gd name="connsiteX22" fmla="*/ 1233529 w 1236330"/>
              <a:gd name="connsiteY22" fmla="*/ 126389 h 2039806"/>
              <a:gd name="connsiteX23" fmla="*/ 1203927 w 1236330"/>
              <a:gd name="connsiteY23" fmla="*/ 1399 h 2039806"/>
              <a:gd name="connsiteX0" fmla="*/ 1260660 w 1267113"/>
              <a:gd name="connsiteY0" fmla="*/ 658 h 2095798"/>
              <a:gd name="connsiteX1" fmla="*/ 1095383 w 1267113"/>
              <a:gd name="connsiteY1" fmla="*/ 129754 h 2095798"/>
              <a:gd name="connsiteX2" fmla="*/ 875006 w 1267113"/>
              <a:gd name="connsiteY2" fmla="*/ 343552 h 2095798"/>
              <a:gd name="connsiteX3" fmla="*/ 789486 w 1267113"/>
              <a:gd name="connsiteY3" fmla="*/ 359998 h 2095798"/>
              <a:gd name="connsiteX4" fmla="*/ 717124 w 1267113"/>
              <a:gd name="connsiteY4" fmla="*/ 343552 h 2095798"/>
              <a:gd name="connsiteX5" fmla="*/ 605291 w 1267113"/>
              <a:gd name="connsiteY5" fmla="*/ 504723 h 2095798"/>
              <a:gd name="connsiteX6" fmla="*/ 470433 w 1267113"/>
              <a:gd name="connsiteY6" fmla="*/ 787595 h 2095798"/>
              <a:gd name="connsiteX7" fmla="*/ 348732 w 1267113"/>
              <a:gd name="connsiteY7" fmla="*/ 1054021 h 2095798"/>
              <a:gd name="connsiteX8" fmla="*/ 236899 w 1267113"/>
              <a:gd name="connsiteY8" fmla="*/ 1310580 h 2095798"/>
              <a:gd name="connsiteX9" fmla="*/ 134934 w 1267113"/>
              <a:gd name="connsiteY9" fmla="*/ 1573716 h 2095798"/>
              <a:gd name="connsiteX10" fmla="*/ 46125 w 1267113"/>
              <a:gd name="connsiteY10" fmla="*/ 1780936 h 2095798"/>
              <a:gd name="connsiteX11" fmla="*/ 76 w 1267113"/>
              <a:gd name="connsiteY11" fmla="*/ 1981578 h 2095798"/>
              <a:gd name="connsiteX12" fmla="*/ 55993 w 1267113"/>
              <a:gd name="connsiteY12" fmla="*/ 2090122 h 2095798"/>
              <a:gd name="connsiteX13" fmla="*/ 164537 w 1267113"/>
              <a:gd name="connsiteY13" fmla="*/ 1810539 h 2095798"/>
              <a:gd name="connsiteX14" fmla="*/ 319129 w 1267113"/>
              <a:gd name="connsiteY14" fmla="*/ 1491486 h 2095798"/>
              <a:gd name="connsiteX15" fmla="*/ 434252 w 1267113"/>
              <a:gd name="connsiteY15" fmla="*/ 1188879 h 2095798"/>
              <a:gd name="connsiteX16" fmla="*/ 506614 w 1267113"/>
              <a:gd name="connsiteY16" fmla="*/ 988237 h 2095798"/>
              <a:gd name="connsiteX17" fmla="*/ 776329 w 1267113"/>
              <a:gd name="connsiteY17" fmla="*/ 715233 h 2095798"/>
              <a:gd name="connsiteX18" fmla="*/ 950657 w 1267113"/>
              <a:gd name="connsiteY18" fmla="*/ 636292 h 2095798"/>
              <a:gd name="connsiteX19" fmla="*/ 1131564 w 1267113"/>
              <a:gd name="connsiteY19" fmla="*/ 665895 h 2095798"/>
              <a:gd name="connsiteX20" fmla="*/ 1226951 w 1267113"/>
              <a:gd name="connsiteY20" fmla="*/ 692208 h 2095798"/>
              <a:gd name="connsiteX21" fmla="*/ 1233529 w 1267113"/>
              <a:gd name="connsiteY21" fmla="*/ 527748 h 2095798"/>
              <a:gd name="connsiteX22" fmla="*/ 1233529 w 1267113"/>
              <a:gd name="connsiteY22" fmla="*/ 182381 h 2095798"/>
              <a:gd name="connsiteX23" fmla="*/ 1260660 w 1267113"/>
              <a:gd name="connsiteY23" fmla="*/ 658 h 2095798"/>
              <a:gd name="connsiteX0" fmla="*/ 1260660 w 1278153"/>
              <a:gd name="connsiteY0" fmla="*/ 902 h 2096042"/>
              <a:gd name="connsiteX1" fmla="*/ 1095383 w 1278153"/>
              <a:gd name="connsiteY1" fmla="*/ 129998 h 2096042"/>
              <a:gd name="connsiteX2" fmla="*/ 875006 w 1278153"/>
              <a:gd name="connsiteY2" fmla="*/ 343796 h 2096042"/>
              <a:gd name="connsiteX3" fmla="*/ 789486 w 1278153"/>
              <a:gd name="connsiteY3" fmla="*/ 360242 h 2096042"/>
              <a:gd name="connsiteX4" fmla="*/ 717124 w 1278153"/>
              <a:gd name="connsiteY4" fmla="*/ 343796 h 2096042"/>
              <a:gd name="connsiteX5" fmla="*/ 605291 w 1278153"/>
              <a:gd name="connsiteY5" fmla="*/ 504967 h 2096042"/>
              <a:gd name="connsiteX6" fmla="*/ 470433 w 1278153"/>
              <a:gd name="connsiteY6" fmla="*/ 787839 h 2096042"/>
              <a:gd name="connsiteX7" fmla="*/ 348732 w 1278153"/>
              <a:gd name="connsiteY7" fmla="*/ 1054265 h 2096042"/>
              <a:gd name="connsiteX8" fmla="*/ 236899 w 1278153"/>
              <a:gd name="connsiteY8" fmla="*/ 1310824 h 2096042"/>
              <a:gd name="connsiteX9" fmla="*/ 134934 w 1278153"/>
              <a:gd name="connsiteY9" fmla="*/ 1573960 h 2096042"/>
              <a:gd name="connsiteX10" fmla="*/ 46125 w 1278153"/>
              <a:gd name="connsiteY10" fmla="*/ 1781180 h 2096042"/>
              <a:gd name="connsiteX11" fmla="*/ 76 w 1278153"/>
              <a:gd name="connsiteY11" fmla="*/ 1981822 h 2096042"/>
              <a:gd name="connsiteX12" fmla="*/ 55993 w 1278153"/>
              <a:gd name="connsiteY12" fmla="*/ 2090366 h 2096042"/>
              <a:gd name="connsiteX13" fmla="*/ 164537 w 1278153"/>
              <a:gd name="connsiteY13" fmla="*/ 1810783 h 2096042"/>
              <a:gd name="connsiteX14" fmla="*/ 319129 w 1278153"/>
              <a:gd name="connsiteY14" fmla="*/ 1491730 h 2096042"/>
              <a:gd name="connsiteX15" fmla="*/ 434252 w 1278153"/>
              <a:gd name="connsiteY15" fmla="*/ 1189123 h 2096042"/>
              <a:gd name="connsiteX16" fmla="*/ 506614 w 1278153"/>
              <a:gd name="connsiteY16" fmla="*/ 988481 h 2096042"/>
              <a:gd name="connsiteX17" fmla="*/ 776329 w 1278153"/>
              <a:gd name="connsiteY17" fmla="*/ 715477 h 2096042"/>
              <a:gd name="connsiteX18" fmla="*/ 950657 w 1278153"/>
              <a:gd name="connsiteY18" fmla="*/ 636536 h 2096042"/>
              <a:gd name="connsiteX19" fmla="*/ 1131564 w 1278153"/>
              <a:gd name="connsiteY19" fmla="*/ 666139 h 2096042"/>
              <a:gd name="connsiteX20" fmla="*/ 1226951 w 1278153"/>
              <a:gd name="connsiteY20" fmla="*/ 692452 h 2096042"/>
              <a:gd name="connsiteX21" fmla="*/ 1233529 w 1278153"/>
              <a:gd name="connsiteY21" fmla="*/ 527992 h 2096042"/>
              <a:gd name="connsiteX22" fmla="*/ 1270239 w 1278153"/>
              <a:gd name="connsiteY22" fmla="*/ 192637 h 2096042"/>
              <a:gd name="connsiteX23" fmla="*/ 1260660 w 1278153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26951 w 1277041"/>
              <a:gd name="connsiteY20" fmla="*/ 692452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3637 w 1277041"/>
              <a:gd name="connsiteY20" fmla="*/ 719150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6974 w 1277041"/>
              <a:gd name="connsiteY20" fmla="*/ 649069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7041" h="2096042">
                <a:moveTo>
                  <a:pt x="1260660" y="902"/>
                </a:moveTo>
                <a:cubicBezTo>
                  <a:pt x="1231517" y="-9538"/>
                  <a:pt x="1159659" y="72849"/>
                  <a:pt x="1095383" y="129998"/>
                </a:cubicBezTo>
                <a:cubicBezTo>
                  <a:pt x="1031107" y="187147"/>
                  <a:pt x="925989" y="305422"/>
                  <a:pt x="875006" y="343796"/>
                </a:cubicBezTo>
                <a:cubicBezTo>
                  <a:pt x="824023" y="382170"/>
                  <a:pt x="815800" y="360242"/>
                  <a:pt x="789486" y="360242"/>
                </a:cubicBezTo>
                <a:cubicBezTo>
                  <a:pt x="763172" y="360242"/>
                  <a:pt x="747823" y="319675"/>
                  <a:pt x="717124" y="343796"/>
                </a:cubicBezTo>
                <a:cubicBezTo>
                  <a:pt x="686425" y="367917"/>
                  <a:pt x="646406" y="430960"/>
                  <a:pt x="605291" y="504967"/>
                </a:cubicBezTo>
                <a:cubicBezTo>
                  <a:pt x="564176" y="578974"/>
                  <a:pt x="513193" y="696289"/>
                  <a:pt x="470433" y="787839"/>
                </a:cubicBezTo>
                <a:cubicBezTo>
                  <a:pt x="427673" y="879389"/>
                  <a:pt x="387654" y="967101"/>
                  <a:pt x="348732" y="1054265"/>
                </a:cubicBezTo>
                <a:cubicBezTo>
                  <a:pt x="309810" y="1141429"/>
                  <a:pt x="272532" y="1224208"/>
                  <a:pt x="236899" y="1310824"/>
                </a:cubicBezTo>
                <a:cubicBezTo>
                  <a:pt x="201266" y="1397440"/>
                  <a:pt x="166730" y="1495567"/>
                  <a:pt x="134934" y="1573960"/>
                </a:cubicBezTo>
                <a:cubicBezTo>
                  <a:pt x="103138" y="1652353"/>
                  <a:pt x="68601" y="1713203"/>
                  <a:pt x="46125" y="1781180"/>
                </a:cubicBezTo>
                <a:cubicBezTo>
                  <a:pt x="23649" y="1849157"/>
                  <a:pt x="-1569" y="1930291"/>
                  <a:pt x="76" y="1981822"/>
                </a:cubicBezTo>
                <a:cubicBezTo>
                  <a:pt x="1721" y="2033353"/>
                  <a:pt x="28583" y="2118873"/>
                  <a:pt x="55993" y="2090366"/>
                </a:cubicBezTo>
                <a:cubicBezTo>
                  <a:pt x="83403" y="2061859"/>
                  <a:pt x="120681" y="1910556"/>
                  <a:pt x="164537" y="1810783"/>
                </a:cubicBezTo>
                <a:cubicBezTo>
                  <a:pt x="208393" y="1711010"/>
                  <a:pt x="274177" y="1595340"/>
                  <a:pt x="319129" y="1491730"/>
                </a:cubicBezTo>
                <a:cubicBezTo>
                  <a:pt x="364081" y="1388120"/>
                  <a:pt x="403005" y="1272998"/>
                  <a:pt x="434252" y="1189123"/>
                </a:cubicBezTo>
                <a:cubicBezTo>
                  <a:pt x="465499" y="1105248"/>
                  <a:pt x="449601" y="1067422"/>
                  <a:pt x="506614" y="988481"/>
                </a:cubicBezTo>
                <a:cubicBezTo>
                  <a:pt x="563627" y="909540"/>
                  <a:pt x="702322" y="774135"/>
                  <a:pt x="776329" y="715477"/>
                </a:cubicBezTo>
                <a:cubicBezTo>
                  <a:pt x="850336" y="656820"/>
                  <a:pt x="891451" y="644759"/>
                  <a:pt x="950657" y="636536"/>
                </a:cubicBezTo>
                <a:cubicBezTo>
                  <a:pt x="1009863" y="628313"/>
                  <a:pt x="1082178" y="664050"/>
                  <a:pt x="1131564" y="666139"/>
                </a:cubicBezTo>
                <a:cubicBezTo>
                  <a:pt x="1180950" y="668228"/>
                  <a:pt x="1226643" y="670981"/>
                  <a:pt x="1246974" y="649069"/>
                </a:cubicBezTo>
                <a:cubicBezTo>
                  <a:pt x="1267305" y="627157"/>
                  <a:pt x="1252456" y="619637"/>
                  <a:pt x="1253552" y="534666"/>
                </a:cubicBezTo>
                <a:cubicBezTo>
                  <a:pt x="1254648" y="449695"/>
                  <a:pt x="1269054" y="281598"/>
                  <a:pt x="1270239" y="192637"/>
                </a:cubicBezTo>
                <a:cubicBezTo>
                  <a:pt x="1271424" y="103676"/>
                  <a:pt x="1289803" y="11342"/>
                  <a:pt x="1260660" y="902"/>
                </a:cubicBezTo>
                <a:close/>
              </a:path>
            </a:pathLst>
          </a:custGeom>
          <a:solidFill>
            <a:srgbClr val="FFFFCC">
              <a:alpha val="50196"/>
            </a:srgb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58698" y="606210"/>
            <a:ext cx="4211245" cy="4547595"/>
          </a:xfrm>
          <a:custGeom>
            <a:avLst/>
            <a:gdLst>
              <a:gd name="connsiteX0" fmla="*/ 29084 w 4211245"/>
              <a:gd name="connsiteY0" fmla="*/ 4122865 h 4547595"/>
              <a:gd name="connsiteX1" fmla="*/ 214208 w 4211245"/>
              <a:gd name="connsiteY1" fmla="*/ 4066767 h 4547595"/>
              <a:gd name="connsiteX2" fmla="*/ 763970 w 4211245"/>
              <a:gd name="connsiteY2" fmla="*/ 4111645 h 4547595"/>
              <a:gd name="connsiteX3" fmla="*/ 1341781 w 4211245"/>
              <a:gd name="connsiteY3" fmla="*/ 4212622 h 4547595"/>
              <a:gd name="connsiteX4" fmla="*/ 1773737 w 4211245"/>
              <a:gd name="connsiteY4" fmla="*/ 4145304 h 4547595"/>
              <a:gd name="connsiteX5" fmla="*/ 2026179 w 4211245"/>
              <a:gd name="connsiteY5" fmla="*/ 4077986 h 4547595"/>
              <a:gd name="connsiteX6" fmla="*/ 2127155 w 4211245"/>
              <a:gd name="connsiteY6" fmla="*/ 4077986 h 4547595"/>
              <a:gd name="connsiteX7" fmla="*/ 2200083 w 4211245"/>
              <a:gd name="connsiteY7" fmla="*/ 4190183 h 4547595"/>
              <a:gd name="connsiteX8" fmla="*/ 2216912 w 4211245"/>
              <a:gd name="connsiteY8" fmla="*/ 4274330 h 4547595"/>
              <a:gd name="connsiteX9" fmla="*/ 2143985 w 4211245"/>
              <a:gd name="connsiteY9" fmla="*/ 4201402 h 4547595"/>
              <a:gd name="connsiteX10" fmla="*/ 2082277 w 4211245"/>
              <a:gd name="connsiteY10" fmla="*/ 4139694 h 4547595"/>
              <a:gd name="connsiteX11" fmla="*/ 2071057 w 4211245"/>
              <a:gd name="connsiteY11" fmla="*/ 4201402 h 4547595"/>
              <a:gd name="connsiteX12" fmla="*/ 2183253 w 4211245"/>
              <a:gd name="connsiteY12" fmla="*/ 4341648 h 4547595"/>
              <a:gd name="connsiteX13" fmla="*/ 2334718 w 4211245"/>
              <a:gd name="connsiteY13" fmla="*/ 4319208 h 4547595"/>
              <a:gd name="connsiteX14" fmla="*/ 2379597 w 4211245"/>
              <a:gd name="connsiteY14" fmla="*/ 4150914 h 4547595"/>
              <a:gd name="connsiteX15" fmla="*/ 2536672 w 4211245"/>
              <a:gd name="connsiteY15" fmla="*/ 3892862 h 4547595"/>
              <a:gd name="connsiteX16" fmla="*/ 2749845 w 4211245"/>
              <a:gd name="connsiteY16" fmla="*/ 3702129 h 4547595"/>
              <a:gd name="connsiteX17" fmla="*/ 2873261 w 4211245"/>
              <a:gd name="connsiteY17" fmla="*/ 3646030 h 4547595"/>
              <a:gd name="connsiteX18" fmla="*/ 2901310 w 4211245"/>
              <a:gd name="connsiteY18" fmla="*/ 3696519 h 4547595"/>
              <a:gd name="connsiteX19" fmla="*/ 3125702 w 4211245"/>
              <a:gd name="connsiteY19" fmla="*/ 3674080 h 4547595"/>
              <a:gd name="connsiteX20" fmla="*/ 3350095 w 4211245"/>
              <a:gd name="connsiteY20" fmla="*/ 3494565 h 4547595"/>
              <a:gd name="connsiteX21" fmla="*/ 3467901 w 4211245"/>
              <a:gd name="connsiteY21" fmla="*/ 3298222 h 4547595"/>
              <a:gd name="connsiteX22" fmla="*/ 3411803 w 4211245"/>
              <a:gd name="connsiteY22" fmla="*/ 3157977 h 4547595"/>
              <a:gd name="connsiteX23" fmla="*/ 3394974 w 4211245"/>
              <a:gd name="connsiteY23" fmla="*/ 2978462 h 4547595"/>
              <a:gd name="connsiteX24" fmla="*/ 3479121 w 4211245"/>
              <a:gd name="connsiteY24" fmla="*/ 2905535 h 4547595"/>
              <a:gd name="connsiteX25" fmla="*/ 3658635 w 4211245"/>
              <a:gd name="connsiteY25" fmla="*/ 2653093 h 4547595"/>
              <a:gd name="connsiteX26" fmla="*/ 3759612 w 4211245"/>
              <a:gd name="connsiteY26" fmla="*/ 2322114 h 4547595"/>
              <a:gd name="connsiteX27" fmla="*/ 3725953 w 4211245"/>
              <a:gd name="connsiteY27" fmla="*/ 1968696 h 4547595"/>
              <a:gd name="connsiteX28" fmla="*/ 3866198 w 4211245"/>
              <a:gd name="connsiteY28" fmla="*/ 1559179 h 4547595"/>
              <a:gd name="connsiteX29" fmla="*/ 4107420 w 4211245"/>
              <a:gd name="connsiteY29" fmla="*/ 1469422 h 4547595"/>
              <a:gd name="connsiteX30" fmla="*/ 4118640 w 4211245"/>
              <a:gd name="connsiteY30" fmla="*/ 1256249 h 4547595"/>
              <a:gd name="connsiteX31" fmla="*/ 4073761 w 4211245"/>
              <a:gd name="connsiteY31" fmla="*/ 1003807 h 4547595"/>
              <a:gd name="connsiteX32" fmla="*/ 3978394 w 4211245"/>
              <a:gd name="connsiteY32" fmla="*/ 846732 h 4547595"/>
              <a:gd name="connsiteX33" fmla="*/ 3832539 w 4211245"/>
              <a:gd name="connsiteY33" fmla="*/ 661608 h 4547595"/>
              <a:gd name="connsiteX34" fmla="*/ 3899857 w 4211245"/>
              <a:gd name="connsiteY34" fmla="*/ 515753 h 4547595"/>
              <a:gd name="connsiteX35" fmla="*/ 3798880 w 4211245"/>
              <a:gd name="connsiteY35" fmla="*/ 263311 h 4547595"/>
              <a:gd name="connsiteX36" fmla="*/ 3731563 w 4211245"/>
              <a:gd name="connsiteY36" fmla="*/ 151115 h 4547595"/>
              <a:gd name="connsiteX37" fmla="*/ 3641806 w 4211245"/>
              <a:gd name="connsiteY37" fmla="*/ 16480 h 4547595"/>
              <a:gd name="connsiteX38" fmla="*/ 3770831 w 4211245"/>
              <a:gd name="connsiteY38" fmla="*/ 10870 h 4547595"/>
              <a:gd name="connsiteX39" fmla="*/ 3793271 w 4211245"/>
              <a:gd name="connsiteY39" fmla="*/ 95017 h 4547595"/>
              <a:gd name="connsiteX40" fmla="*/ 3905467 w 4211245"/>
              <a:gd name="connsiteY40" fmla="*/ 252092 h 4547595"/>
              <a:gd name="connsiteX41" fmla="*/ 3944736 w 4211245"/>
              <a:gd name="connsiteY41" fmla="*/ 510143 h 4547595"/>
              <a:gd name="connsiteX42" fmla="*/ 3899857 w 4211245"/>
              <a:gd name="connsiteY42" fmla="*/ 622340 h 4547595"/>
              <a:gd name="connsiteX43" fmla="*/ 3950345 w 4211245"/>
              <a:gd name="connsiteY43" fmla="*/ 734536 h 4547595"/>
              <a:gd name="connsiteX44" fmla="*/ 4079371 w 4211245"/>
              <a:gd name="connsiteY44" fmla="*/ 863562 h 4547595"/>
              <a:gd name="connsiteX45" fmla="*/ 4129860 w 4211245"/>
              <a:gd name="connsiteY45" fmla="*/ 1031856 h 4547595"/>
              <a:gd name="connsiteX46" fmla="*/ 4202787 w 4211245"/>
              <a:gd name="connsiteY46" fmla="*/ 1256249 h 4547595"/>
              <a:gd name="connsiteX47" fmla="*/ 4197177 w 4211245"/>
              <a:gd name="connsiteY47" fmla="*/ 1480642 h 4547595"/>
              <a:gd name="connsiteX48" fmla="*/ 4090591 w 4211245"/>
              <a:gd name="connsiteY48" fmla="*/ 1536740 h 4547595"/>
              <a:gd name="connsiteX49" fmla="*/ 3944736 w 4211245"/>
              <a:gd name="connsiteY49" fmla="*/ 1570399 h 4547595"/>
              <a:gd name="connsiteX50" fmla="*/ 3843759 w 4211245"/>
              <a:gd name="connsiteY50" fmla="*/ 1755523 h 4547595"/>
              <a:gd name="connsiteX51" fmla="*/ 3782051 w 4211245"/>
              <a:gd name="connsiteY51" fmla="*/ 2036013 h 4547595"/>
              <a:gd name="connsiteX52" fmla="*/ 3826929 w 4211245"/>
              <a:gd name="connsiteY52" fmla="*/ 2338943 h 4547595"/>
              <a:gd name="connsiteX53" fmla="*/ 3765221 w 4211245"/>
              <a:gd name="connsiteY53" fmla="*/ 2613824 h 4547595"/>
              <a:gd name="connsiteX54" fmla="*/ 3658635 w 4211245"/>
              <a:gd name="connsiteY54" fmla="*/ 2793338 h 4547595"/>
              <a:gd name="connsiteX55" fmla="*/ 3552048 w 4211245"/>
              <a:gd name="connsiteY55" fmla="*/ 2927974 h 4547595"/>
              <a:gd name="connsiteX56" fmla="*/ 3490340 w 4211245"/>
              <a:gd name="connsiteY56" fmla="*/ 3118708 h 4547595"/>
              <a:gd name="connsiteX57" fmla="*/ 3507170 w 4211245"/>
              <a:gd name="connsiteY57" fmla="*/ 3247734 h 4547595"/>
              <a:gd name="connsiteX58" fmla="*/ 3456682 w 4211245"/>
              <a:gd name="connsiteY58" fmla="*/ 3438467 h 4547595"/>
              <a:gd name="connsiteX59" fmla="*/ 3411803 w 4211245"/>
              <a:gd name="connsiteY59" fmla="*/ 3528224 h 4547595"/>
              <a:gd name="connsiteX60" fmla="*/ 3299607 w 4211245"/>
              <a:gd name="connsiteY60" fmla="*/ 3657250 h 4547595"/>
              <a:gd name="connsiteX61" fmla="*/ 3125702 w 4211245"/>
              <a:gd name="connsiteY61" fmla="*/ 3747007 h 4547595"/>
              <a:gd name="connsiteX62" fmla="*/ 2968628 w 4211245"/>
              <a:gd name="connsiteY62" fmla="*/ 3775056 h 4547595"/>
              <a:gd name="connsiteX63" fmla="*/ 2749845 w 4211245"/>
              <a:gd name="connsiteY63" fmla="*/ 3831154 h 4547595"/>
              <a:gd name="connsiteX64" fmla="*/ 2592770 w 4211245"/>
              <a:gd name="connsiteY64" fmla="*/ 3993839 h 4547595"/>
              <a:gd name="connsiteX65" fmla="*/ 2503013 w 4211245"/>
              <a:gd name="connsiteY65" fmla="*/ 4190183 h 4547595"/>
              <a:gd name="connsiteX66" fmla="*/ 2435695 w 4211245"/>
              <a:gd name="connsiteY66" fmla="*/ 4302379 h 4547595"/>
              <a:gd name="connsiteX67" fmla="*/ 2334718 w 4211245"/>
              <a:gd name="connsiteY67" fmla="*/ 4408965 h 4547595"/>
              <a:gd name="connsiteX68" fmla="*/ 2205693 w 4211245"/>
              <a:gd name="connsiteY68" fmla="*/ 4408965 h 4547595"/>
              <a:gd name="connsiteX69" fmla="*/ 2048618 w 4211245"/>
              <a:gd name="connsiteY69" fmla="*/ 4302379 h 4547595"/>
              <a:gd name="connsiteX70" fmla="*/ 1925202 w 4211245"/>
              <a:gd name="connsiteY70" fmla="*/ 4201402 h 4547595"/>
              <a:gd name="connsiteX71" fmla="*/ 1706419 w 4211245"/>
              <a:gd name="connsiteY71" fmla="*/ 4279940 h 4547595"/>
              <a:gd name="connsiteX72" fmla="*/ 1504466 w 4211245"/>
              <a:gd name="connsiteY72" fmla="*/ 4296769 h 4547595"/>
              <a:gd name="connsiteX73" fmla="*/ 1437148 w 4211245"/>
              <a:gd name="connsiteY73" fmla="*/ 4336038 h 4547595"/>
              <a:gd name="connsiteX74" fmla="*/ 1532515 w 4211245"/>
              <a:gd name="connsiteY74" fmla="*/ 4448234 h 4547595"/>
              <a:gd name="connsiteX75" fmla="*/ 1583003 w 4211245"/>
              <a:gd name="connsiteY75" fmla="*/ 4515552 h 4547595"/>
              <a:gd name="connsiteX76" fmla="*/ 1543734 w 4211245"/>
              <a:gd name="connsiteY76" fmla="*/ 4543601 h 4547595"/>
              <a:gd name="connsiteX77" fmla="*/ 1431538 w 4211245"/>
              <a:gd name="connsiteY77" fmla="*/ 4431405 h 4547595"/>
              <a:gd name="connsiteX78" fmla="*/ 1246414 w 4211245"/>
              <a:gd name="connsiteY78" fmla="*/ 4296769 h 4547595"/>
              <a:gd name="connsiteX79" fmla="*/ 876166 w 4211245"/>
              <a:gd name="connsiteY79" fmla="*/ 4223842 h 4547595"/>
              <a:gd name="connsiteX80" fmla="*/ 427381 w 4211245"/>
              <a:gd name="connsiteY80" fmla="*/ 4162134 h 4547595"/>
              <a:gd name="connsiteX81" fmla="*/ 130061 w 4211245"/>
              <a:gd name="connsiteY81" fmla="*/ 4190183 h 4547595"/>
              <a:gd name="connsiteX82" fmla="*/ 12255 w 4211245"/>
              <a:gd name="connsiteY82" fmla="*/ 4212622 h 4547595"/>
              <a:gd name="connsiteX83" fmla="*/ 29084 w 4211245"/>
              <a:gd name="connsiteY83" fmla="*/ 4122865 h 454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1245" h="4547595">
                <a:moveTo>
                  <a:pt x="29084" y="4122865"/>
                </a:moveTo>
                <a:cubicBezTo>
                  <a:pt x="62743" y="4098556"/>
                  <a:pt x="91727" y="4068637"/>
                  <a:pt x="214208" y="4066767"/>
                </a:cubicBezTo>
                <a:cubicBezTo>
                  <a:pt x="336689" y="4064897"/>
                  <a:pt x="576041" y="4087336"/>
                  <a:pt x="763970" y="4111645"/>
                </a:cubicBezTo>
                <a:cubicBezTo>
                  <a:pt x="951899" y="4135954"/>
                  <a:pt x="1173487" y="4207012"/>
                  <a:pt x="1341781" y="4212622"/>
                </a:cubicBezTo>
                <a:cubicBezTo>
                  <a:pt x="1510075" y="4218232"/>
                  <a:pt x="1659671" y="4167743"/>
                  <a:pt x="1773737" y="4145304"/>
                </a:cubicBezTo>
                <a:cubicBezTo>
                  <a:pt x="1887803" y="4122865"/>
                  <a:pt x="1967276" y="4089206"/>
                  <a:pt x="2026179" y="4077986"/>
                </a:cubicBezTo>
                <a:cubicBezTo>
                  <a:pt x="2085082" y="4066766"/>
                  <a:pt x="2098171" y="4059286"/>
                  <a:pt x="2127155" y="4077986"/>
                </a:cubicBezTo>
                <a:cubicBezTo>
                  <a:pt x="2156139" y="4096685"/>
                  <a:pt x="2185124" y="4157459"/>
                  <a:pt x="2200083" y="4190183"/>
                </a:cubicBezTo>
                <a:cubicBezTo>
                  <a:pt x="2215043" y="4222907"/>
                  <a:pt x="2226262" y="4272460"/>
                  <a:pt x="2216912" y="4274330"/>
                </a:cubicBezTo>
                <a:cubicBezTo>
                  <a:pt x="2207562" y="4276200"/>
                  <a:pt x="2143985" y="4201402"/>
                  <a:pt x="2143985" y="4201402"/>
                </a:cubicBezTo>
                <a:cubicBezTo>
                  <a:pt x="2121546" y="4178963"/>
                  <a:pt x="2094432" y="4139694"/>
                  <a:pt x="2082277" y="4139694"/>
                </a:cubicBezTo>
                <a:cubicBezTo>
                  <a:pt x="2070122" y="4139694"/>
                  <a:pt x="2054228" y="4167743"/>
                  <a:pt x="2071057" y="4201402"/>
                </a:cubicBezTo>
                <a:cubicBezTo>
                  <a:pt x="2087886" y="4235061"/>
                  <a:pt x="2139309" y="4322014"/>
                  <a:pt x="2183253" y="4341648"/>
                </a:cubicBezTo>
                <a:cubicBezTo>
                  <a:pt x="2227197" y="4361282"/>
                  <a:pt x="2301994" y="4350997"/>
                  <a:pt x="2334718" y="4319208"/>
                </a:cubicBezTo>
                <a:cubicBezTo>
                  <a:pt x="2367442" y="4287419"/>
                  <a:pt x="2345938" y="4221972"/>
                  <a:pt x="2379597" y="4150914"/>
                </a:cubicBezTo>
                <a:cubicBezTo>
                  <a:pt x="2413256" y="4079856"/>
                  <a:pt x="2474964" y="3967659"/>
                  <a:pt x="2536672" y="3892862"/>
                </a:cubicBezTo>
                <a:cubicBezTo>
                  <a:pt x="2598380" y="3818065"/>
                  <a:pt x="2693747" y="3743268"/>
                  <a:pt x="2749845" y="3702129"/>
                </a:cubicBezTo>
                <a:cubicBezTo>
                  <a:pt x="2805943" y="3660990"/>
                  <a:pt x="2848017" y="3646965"/>
                  <a:pt x="2873261" y="3646030"/>
                </a:cubicBezTo>
                <a:cubicBezTo>
                  <a:pt x="2898505" y="3645095"/>
                  <a:pt x="2859236" y="3691844"/>
                  <a:pt x="2901310" y="3696519"/>
                </a:cubicBezTo>
                <a:cubicBezTo>
                  <a:pt x="2943384" y="3701194"/>
                  <a:pt x="3050904" y="3707739"/>
                  <a:pt x="3125702" y="3674080"/>
                </a:cubicBezTo>
                <a:cubicBezTo>
                  <a:pt x="3200500" y="3640421"/>
                  <a:pt x="3293062" y="3557208"/>
                  <a:pt x="3350095" y="3494565"/>
                </a:cubicBezTo>
                <a:cubicBezTo>
                  <a:pt x="3407128" y="3431922"/>
                  <a:pt x="3457616" y="3354320"/>
                  <a:pt x="3467901" y="3298222"/>
                </a:cubicBezTo>
                <a:cubicBezTo>
                  <a:pt x="3478186" y="3242124"/>
                  <a:pt x="3423957" y="3211270"/>
                  <a:pt x="3411803" y="3157977"/>
                </a:cubicBezTo>
                <a:cubicBezTo>
                  <a:pt x="3399649" y="3104684"/>
                  <a:pt x="3383754" y="3020536"/>
                  <a:pt x="3394974" y="2978462"/>
                </a:cubicBezTo>
                <a:cubicBezTo>
                  <a:pt x="3406194" y="2936388"/>
                  <a:pt x="3435178" y="2959763"/>
                  <a:pt x="3479121" y="2905535"/>
                </a:cubicBezTo>
                <a:cubicBezTo>
                  <a:pt x="3523064" y="2851307"/>
                  <a:pt x="3611887" y="2750330"/>
                  <a:pt x="3658635" y="2653093"/>
                </a:cubicBezTo>
                <a:cubicBezTo>
                  <a:pt x="3705383" y="2555856"/>
                  <a:pt x="3748392" y="2436180"/>
                  <a:pt x="3759612" y="2322114"/>
                </a:cubicBezTo>
                <a:cubicBezTo>
                  <a:pt x="3770832" y="2208048"/>
                  <a:pt x="3708189" y="2095852"/>
                  <a:pt x="3725953" y="1968696"/>
                </a:cubicBezTo>
                <a:cubicBezTo>
                  <a:pt x="3743717" y="1841540"/>
                  <a:pt x="3802620" y="1642391"/>
                  <a:pt x="3866198" y="1559179"/>
                </a:cubicBezTo>
                <a:cubicBezTo>
                  <a:pt x="3929776" y="1475967"/>
                  <a:pt x="4065346" y="1519910"/>
                  <a:pt x="4107420" y="1469422"/>
                </a:cubicBezTo>
                <a:cubicBezTo>
                  <a:pt x="4149494" y="1418934"/>
                  <a:pt x="4124250" y="1333851"/>
                  <a:pt x="4118640" y="1256249"/>
                </a:cubicBezTo>
                <a:cubicBezTo>
                  <a:pt x="4113030" y="1178647"/>
                  <a:pt x="4097135" y="1072060"/>
                  <a:pt x="4073761" y="1003807"/>
                </a:cubicBezTo>
                <a:cubicBezTo>
                  <a:pt x="4050387" y="935554"/>
                  <a:pt x="4018598" y="903765"/>
                  <a:pt x="3978394" y="846732"/>
                </a:cubicBezTo>
                <a:cubicBezTo>
                  <a:pt x="3938190" y="789699"/>
                  <a:pt x="3845629" y="716771"/>
                  <a:pt x="3832539" y="661608"/>
                </a:cubicBezTo>
                <a:cubicBezTo>
                  <a:pt x="3819450" y="606445"/>
                  <a:pt x="3905467" y="582136"/>
                  <a:pt x="3899857" y="515753"/>
                </a:cubicBezTo>
                <a:cubicBezTo>
                  <a:pt x="3894247" y="449370"/>
                  <a:pt x="3826929" y="324084"/>
                  <a:pt x="3798880" y="263311"/>
                </a:cubicBezTo>
                <a:cubicBezTo>
                  <a:pt x="3770831" y="202538"/>
                  <a:pt x="3757742" y="192253"/>
                  <a:pt x="3731563" y="151115"/>
                </a:cubicBezTo>
                <a:cubicBezTo>
                  <a:pt x="3705384" y="109977"/>
                  <a:pt x="3635261" y="39854"/>
                  <a:pt x="3641806" y="16480"/>
                </a:cubicBezTo>
                <a:cubicBezTo>
                  <a:pt x="3648351" y="-6894"/>
                  <a:pt x="3745587" y="-2219"/>
                  <a:pt x="3770831" y="10870"/>
                </a:cubicBezTo>
                <a:cubicBezTo>
                  <a:pt x="3796075" y="23959"/>
                  <a:pt x="3770832" y="54813"/>
                  <a:pt x="3793271" y="95017"/>
                </a:cubicBezTo>
                <a:cubicBezTo>
                  <a:pt x="3815710" y="135221"/>
                  <a:pt x="3880223" y="182904"/>
                  <a:pt x="3905467" y="252092"/>
                </a:cubicBezTo>
                <a:cubicBezTo>
                  <a:pt x="3930711" y="321280"/>
                  <a:pt x="3945671" y="448435"/>
                  <a:pt x="3944736" y="510143"/>
                </a:cubicBezTo>
                <a:cubicBezTo>
                  <a:pt x="3943801" y="571851"/>
                  <a:pt x="3898922" y="584941"/>
                  <a:pt x="3899857" y="622340"/>
                </a:cubicBezTo>
                <a:cubicBezTo>
                  <a:pt x="3900792" y="659739"/>
                  <a:pt x="3920426" y="694332"/>
                  <a:pt x="3950345" y="734536"/>
                </a:cubicBezTo>
                <a:cubicBezTo>
                  <a:pt x="3980264" y="774740"/>
                  <a:pt x="4049452" y="814009"/>
                  <a:pt x="4079371" y="863562"/>
                </a:cubicBezTo>
                <a:cubicBezTo>
                  <a:pt x="4109290" y="913115"/>
                  <a:pt x="4109291" y="966408"/>
                  <a:pt x="4129860" y="1031856"/>
                </a:cubicBezTo>
                <a:cubicBezTo>
                  <a:pt x="4150429" y="1097304"/>
                  <a:pt x="4191568" y="1181451"/>
                  <a:pt x="4202787" y="1256249"/>
                </a:cubicBezTo>
                <a:cubicBezTo>
                  <a:pt x="4214007" y="1331047"/>
                  <a:pt x="4215876" y="1433894"/>
                  <a:pt x="4197177" y="1480642"/>
                </a:cubicBezTo>
                <a:cubicBezTo>
                  <a:pt x="4178478" y="1527390"/>
                  <a:pt x="4132665" y="1521780"/>
                  <a:pt x="4090591" y="1536740"/>
                </a:cubicBezTo>
                <a:cubicBezTo>
                  <a:pt x="4048518" y="1551699"/>
                  <a:pt x="3985875" y="1533935"/>
                  <a:pt x="3944736" y="1570399"/>
                </a:cubicBezTo>
                <a:cubicBezTo>
                  <a:pt x="3903597" y="1606863"/>
                  <a:pt x="3870873" y="1677921"/>
                  <a:pt x="3843759" y="1755523"/>
                </a:cubicBezTo>
                <a:cubicBezTo>
                  <a:pt x="3816645" y="1833125"/>
                  <a:pt x="3784856" y="1938776"/>
                  <a:pt x="3782051" y="2036013"/>
                </a:cubicBezTo>
                <a:cubicBezTo>
                  <a:pt x="3779246" y="2133250"/>
                  <a:pt x="3829734" y="2242641"/>
                  <a:pt x="3826929" y="2338943"/>
                </a:cubicBezTo>
                <a:cubicBezTo>
                  <a:pt x="3824124" y="2435245"/>
                  <a:pt x="3793270" y="2538092"/>
                  <a:pt x="3765221" y="2613824"/>
                </a:cubicBezTo>
                <a:cubicBezTo>
                  <a:pt x="3737172" y="2689556"/>
                  <a:pt x="3694164" y="2740980"/>
                  <a:pt x="3658635" y="2793338"/>
                </a:cubicBezTo>
                <a:cubicBezTo>
                  <a:pt x="3623106" y="2845696"/>
                  <a:pt x="3580097" y="2873746"/>
                  <a:pt x="3552048" y="2927974"/>
                </a:cubicBezTo>
                <a:cubicBezTo>
                  <a:pt x="3523999" y="2982202"/>
                  <a:pt x="3497820" y="3065415"/>
                  <a:pt x="3490340" y="3118708"/>
                </a:cubicBezTo>
                <a:cubicBezTo>
                  <a:pt x="3482860" y="3172001"/>
                  <a:pt x="3512780" y="3194441"/>
                  <a:pt x="3507170" y="3247734"/>
                </a:cubicBezTo>
                <a:cubicBezTo>
                  <a:pt x="3501560" y="3301027"/>
                  <a:pt x="3472577" y="3391719"/>
                  <a:pt x="3456682" y="3438467"/>
                </a:cubicBezTo>
                <a:cubicBezTo>
                  <a:pt x="3440788" y="3485215"/>
                  <a:pt x="3437982" y="3491760"/>
                  <a:pt x="3411803" y="3528224"/>
                </a:cubicBezTo>
                <a:cubicBezTo>
                  <a:pt x="3385624" y="3564688"/>
                  <a:pt x="3347290" y="3620786"/>
                  <a:pt x="3299607" y="3657250"/>
                </a:cubicBezTo>
                <a:cubicBezTo>
                  <a:pt x="3251924" y="3693714"/>
                  <a:pt x="3180865" y="3727373"/>
                  <a:pt x="3125702" y="3747007"/>
                </a:cubicBezTo>
                <a:cubicBezTo>
                  <a:pt x="3070539" y="3766641"/>
                  <a:pt x="3031271" y="3761032"/>
                  <a:pt x="2968628" y="3775056"/>
                </a:cubicBezTo>
                <a:cubicBezTo>
                  <a:pt x="2905985" y="3789080"/>
                  <a:pt x="2812488" y="3794690"/>
                  <a:pt x="2749845" y="3831154"/>
                </a:cubicBezTo>
                <a:cubicBezTo>
                  <a:pt x="2687202" y="3867618"/>
                  <a:pt x="2633909" y="3934001"/>
                  <a:pt x="2592770" y="3993839"/>
                </a:cubicBezTo>
                <a:cubicBezTo>
                  <a:pt x="2551631" y="4053677"/>
                  <a:pt x="2529192" y="4138760"/>
                  <a:pt x="2503013" y="4190183"/>
                </a:cubicBezTo>
                <a:cubicBezTo>
                  <a:pt x="2476834" y="4241606"/>
                  <a:pt x="2463744" y="4265915"/>
                  <a:pt x="2435695" y="4302379"/>
                </a:cubicBezTo>
                <a:cubicBezTo>
                  <a:pt x="2407646" y="4338843"/>
                  <a:pt x="2373052" y="4391201"/>
                  <a:pt x="2334718" y="4408965"/>
                </a:cubicBezTo>
                <a:cubicBezTo>
                  <a:pt x="2296384" y="4426729"/>
                  <a:pt x="2253376" y="4426729"/>
                  <a:pt x="2205693" y="4408965"/>
                </a:cubicBezTo>
                <a:cubicBezTo>
                  <a:pt x="2158010" y="4391201"/>
                  <a:pt x="2095367" y="4336973"/>
                  <a:pt x="2048618" y="4302379"/>
                </a:cubicBezTo>
                <a:cubicBezTo>
                  <a:pt x="2001870" y="4267785"/>
                  <a:pt x="1982235" y="4205142"/>
                  <a:pt x="1925202" y="4201402"/>
                </a:cubicBezTo>
                <a:cubicBezTo>
                  <a:pt x="1868169" y="4197662"/>
                  <a:pt x="1776542" y="4264046"/>
                  <a:pt x="1706419" y="4279940"/>
                </a:cubicBezTo>
                <a:cubicBezTo>
                  <a:pt x="1636296" y="4295834"/>
                  <a:pt x="1549344" y="4287419"/>
                  <a:pt x="1504466" y="4296769"/>
                </a:cubicBezTo>
                <a:cubicBezTo>
                  <a:pt x="1459588" y="4306119"/>
                  <a:pt x="1432473" y="4310794"/>
                  <a:pt x="1437148" y="4336038"/>
                </a:cubicBezTo>
                <a:cubicBezTo>
                  <a:pt x="1441823" y="4361282"/>
                  <a:pt x="1508206" y="4418315"/>
                  <a:pt x="1532515" y="4448234"/>
                </a:cubicBezTo>
                <a:cubicBezTo>
                  <a:pt x="1556824" y="4478153"/>
                  <a:pt x="1581133" y="4499658"/>
                  <a:pt x="1583003" y="4515552"/>
                </a:cubicBezTo>
                <a:cubicBezTo>
                  <a:pt x="1584873" y="4531447"/>
                  <a:pt x="1568978" y="4557625"/>
                  <a:pt x="1543734" y="4543601"/>
                </a:cubicBezTo>
                <a:cubicBezTo>
                  <a:pt x="1518490" y="4529577"/>
                  <a:pt x="1481091" y="4472544"/>
                  <a:pt x="1431538" y="4431405"/>
                </a:cubicBezTo>
                <a:cubicBezTo>
                  <a:pt x="1381985" y="4390266"/>
                  <a:pt x="1338976" y="4331363"/>
                  <a:pt x="1246414" y="4296769"/>
                </a:cubicBezTo>
                <a:cubicBezTo>
                  <a:pt x="1153852" y="4262175"/>
                  <a:pt x="1012671" y="4246281"/>
                  <a:pt x="876166" y="4223842"/>
                </a:cubicBezTo>
                <a:cubicBezTo>
                  <a:pt x="739661" y="4201403"/>
                  <a:pt x="551732" y="4167744"/>
                  <a:pt x="427381" y="4162134"/>
                </a:cubicBezTo>
                <a:cubicBezTo>
                  <a:pt x="303030" y="4156524"/>
                  <a:pt x="199249" y="4181768"/>
                  <a:pt x="130061" y="4190183"/>
                </a:cubicBezTo>
                <a:cubicBezTo>
                  <a:pt x="60873" y="4198598"/>
                  <a:pt x="31889" y="4224777"/>
                  <a:pt x="12255" y="4212622"/>
                </a:cubicBezTo>
                <a:cubicBezTo>
                  <a:pt x="-7379" y="4200467"/>
                  <a:pt x="-4575" y="4147174"/>
                  <a:pt x="29084" y="412286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06695" y="10458495"/>
            <a:ext cx="9326880" cy="5861368"/>
          </a:xfrm>
          <a:custGeom>
            <a:avLst/>
            <a:gdLst>
              <a:gd name="connsiteX0" fmla="*/ 0 w 9326880"/>
              <a:gd name="connsiteY0" fmla="*/ 1280659 h 5861368"/>
              <a:gd name="connsiteX1" fmla="*/ 174172 w 9326880"/>
              <a:gd name="connsiteY1" fmla="*/ 1228408 h 5861368"/>
              <a:gd name="connsiteX2" fmla="*/ 330926 w 9326880"/>
              <a:gd name="connsiteY2" fmla="*/ 1097779 h 5861368"/>
              <a:gd name="connsiteX3" fmla="*/ 513806 w 9326880"/>
              <a:gd name="connsiteY3" fmla="*/ 941025 h 5861368"/>
              <a:gd name="connsiteX4" fmla="*/ 740229 w 9326880"/>
              <a:gd name="connsiteY4" fmla="*/ 871356 h 5861368"/>
              <a:gd name="connsiteX5" fmla="*/ 940526 w 9326880"/>
              <a:gd name="connsiteY5" fmla="*/ 914899 h 5861368"/>
              <a:gd name="connsiteX6" fmla="*/ 984069 w 9326880"/>
              <a:gd name="connsiteY6" fmla="*/ 819105 h 5861368"/>
              <a:gd name="connsiteX7" fmla="*/ 949234 w 9326880"/>
              <a:gd name="connsiteY7" fmla="*/ 705894 h 5861368"/>
              <a:gd name="connsiteX8" fmla="*/ 1027612 w 9326880"/>
              <a:gd name="connsiteY8" fmla="*/ 575265 h 5861368"/>
              <a:gd name="connsiteX9" fmla="*/ 1201783 w 9326880"/>
              <a:gd name="connsiteY9" fmla="*/ 575265 h 5861368"/>
              <a:gd name="connsiteX10" fmla="*/ 1166949 w 9326880"/>
              <a:gd name="connsiteY10" fmla="*/ 679768 h 5861368"/>
              <a:gd name="connsiteX11" fmla="*/ 1105989 w 9326880"/>
              <a:gd name="connsiteY11" fmla="*/ 775562 h 5861368"/>
              <a:gd name="connsiteX12" fmla="*/ 1184366 w 9326880"/>
              <a:gd name="connsiteY12" fmla="*/ 845231 h 5861368"/>
              <a:gd name="connsiteX13" fmla="*/ 1332412 w 9326880"/>
              <a:gd name="connsiteY13" fmla="*/ 723311 h 5861368"/>
              <a:gd name="connsiteX14" fmla="*/ 1428206 w 9326880"/>
              <a:gd name="connsiteY14" fmla="*/ 644934 h 5861368"/>
              <a:gd name="connsiteX15" fmla="*/ 1541417 w 9326880"/>
              <a:gd name="connsiteY15" fmla="*/ 740728 h 5861368"/>
              <a:gd name="connsiteX16" fmla="*/ 1628503 w 9326880"/>
              <a:gd name="connsiteY16" fmla="*/ 827814 h 5861368"/>
              <a:gd name="connsiteX17" fmla="*/ 1715589 w 9326880"/>
              <a:gd name="connsiteY17" fmla="*/ 714602 h 5861368"/>
              <a:gd name="connsiteX18" fmla="*/ 1663337 w 9326880"/>
              <a:gd name="connsiteY18" fmla="*/ 618808 h 5861368"/>
              <a:gd name="connsiteX19" fmla="*/ 1715589 w 9326880"/>
              <a:gd name="connsiteY19" fmla="*/ 557848 h 5861368"/>
              <a:gd name="connsiteX20" fmla="*/ 1828800 w 9326880"/>
              <a:gd name="connsiteY20" fmla="*/ 557848 h 5861368"/>
              <a:gd name="connsiteX21" fmla="*/ 1933303 w 9326880"/>
              <a:gd name="connsiteY21" fmla="*/ 592682 h 5861368"/>
              <a:gd name="connsiteX22" fmla="*/ 2020389 w 9326880"/>
              <a:gd name="connsiteY22" fmla="*/ 644934 h 5861368"/>
              <a:gd name="connsiteX23" fmla="*/ 1994263 w 9326880"/>
              <a:gd name="connsiteY23" fmla="*/ 557848 h 5861368"/>
              <a:gd name="connsiteX24" fmla="*/ 2046514 w 9326880"/>
              <a:gd name="connsiteY24" fmla="*/ 514305 h 5861368"/>
              <a:gd name="connsiteX25" fmla="*/ 2281646 w 9326880"/>
              <a:gd name="connsiteY25" fmla="*/ 610099 h 5861368"/>
              <a:gd name="connsiteX26" fmla="*/ 2481943 w 9326880"/>
              <a:gd name="connsiteY26" fmla="*/ 697185 h 5861368"/>
              <a:gd name="connsiteX27" fmla="*/ 2638697 w 9326880"/>
              <a:gd name="connsiteY27" fmla="*/ 636225 h 5861368"/>
              <a:gd name="connsiteX28" fmla="*/ 2664823 w 9326880"/>
              <a:gd name="connsiteY28" fmla="*/ 549139 h 5861368"/>
              <a:gd name="connsiteX29" fmla="*/ 2778034 w 9326880"/>
              <a:gd name="connsiteY29" fmla="*/ 505596 h 5861368"/>
              <a:gd name="connsiteX30" fmla="*/ 2856412 w 9326880"/>
              <a:gd name="connsiteY30" fmla="*/ 514305 h 5861368"/>
              <a:gd name="connsiteX31" fmla="*/ 2934789 w 9326880"/>
              <a:gd name="connsiteY31" fmla="*/ 523014 h 5861368"/>
              <a:gd name="connsiteX32" fmla="*/ 2917372 w 9326880"/>
              <a:gd name="connsiteY32" fmla="*/ 662351 h 5861368"/>
              <a:gd name="connsiteX33" fmla="*/ 3048000 w 9326880"/>
              <a:gd name="connsiteY33" fmla="*/ 671059 h 5861368"/>
              <a:gd name="connsiteX34" fmla="*/ 3178629 w 9326880"/>
              <a:gd name="connsiteY34" fmla="*/ 601391 h 5861368"/>
              <a:gd name="connsiteX35" fmla="*/ 3300549 w 9326880"/>
              <a:gd name="connsiteY35" fmla="*/ 531722 h 5861368"/>
              <a:gd name="connsiteX36" fmla="*/ 3344092 w 9326880"/>
              <a:gd name="connsiteY36" fmla="*/ 392385 h 5861368"/>
              <a:gd name="connsiteX37" fmla="*/ 3526972 w 9326880"/>
              <a:gd name="connsiteY37" fmla="*/ 444636 h 5861368"/>
              <a:gd name="connsiteX38" fmla="*/ 3474720 w 9326880"/>
              <a:gd name="connsiteY38" fmla="*/ 366259 h 5861368"/>
              <a:gd name="connsiteX39" fmla="*/ 3448594 w 9326880"/>
              <a:gd name="connsiteY39" fmla="*/ 235631 h 5861368"/>
              <a:gd name="connsiteX40" fmla="*/ 3587932 w 9326880"/>
              <a:gd name="connsiteY40" fmla="*/ 226922 h 5861368"/>
              <a:gd name="connsiteX41" fmla="*/ 3709852 w 9326880"/>
              <a:gd name="connsiteY41" fmla="*/ 200796 h 5861368"/>
              <a:gd name="connsiteX42" fmla="*/ 3831772 w 9326880"/>
              <a:gd name="connsiteY42" fmla="*/ 122419 h 5861368"/>
              <a:gd name="connsiteX43" fmla="*/ 3953692 w 9326880"/>
              <a:gd name="connsiteY43" fmla="*/ 139836 h 5861368"/>
              <a:gd name="connsiteX44" fmla="*/ 3814354 w 9326880"/>
              <a:gd name="connsiteY44" fmla="*/ 244339 h 5861368"/>
              <a:gd name="connsiteX45" fmla="*/ 3831772 w 9326880"/>
              <a:gd name="connsiteY45" fmla="*/ 331425 h 5861368"/>
              <a:gd name="connsiteX46" fmla="*/ 4005943 w 9326880"/>
              <a:gd name="connsiteY46" fmla="*/ 305299 h 5861368"/>
              <a:gd name="connsiteX47" fmla="*/ 4119154 w 9326880"/>
              <a:gd name="connsiteY47" fmla="*/ 209505 h 5861368"/>
              <a:gd name="connsiteX48" fmla="*/ 4293326 w 9326880"/>
              <a:gd name="connsiteY48" fmla="*/ 192088 h 5861368"/>
              <a:gd name="connsiteX49" fmla="*/ 4258492 w 9326880"/>
              <a:gd name="connsiteY49" fmla="*/ 322716 h 5861368"/>
              <a:gd name="connsiteX50" fmla="*/ 4328160 w 9326880"/>
              <a:gd name="connsiteY50" fmla="*/ 348842 h 5861368"/>
              <a:gd name="connsiteX51" fmla="*/ 4467497 w 9326880"/>
              <a:gd name="connsiteY51" fmla="*/ 209505 h 5861368"/>
              <a:gd name="connsiteX52" fmla="*/ 4606834 w 9326880"/>
              <a:gd name="connsiteY52" fmla="*/ 157254 h 5861368"/>
              <a:gd name="connsiteX53" fmla="*/ 4702629 w 9326880"/>
              <a:gd name="connsiteY53" fmla="*/ 131128 h 5861368"/>
              <a:gd name="connsiteX54" fmla="*/ 4841966 w 9326880"/>
              <a:gd name="connsiteY54" fmla="*/ 122419 h 5861368"/>
              <a:gd name="connsiteX55" fmla="*/ 4902926 w 9326880"/>
              <a:gd name="connsiteY55" fmla="*/ 87585 h 5861368"/>
              <a:gd name="connsiteX56" fmla="*/ 4911634 w 9326880"/>
              <a:gd name="connsiteY56" fmla="*/ 499 h 5861368"/>
              <a:gd name="connsiteX57" fmla="*/ 4998720 w 9326880"/>
              <a:gd name="connsiteY57" fmla="*/ 52751 h 5861368"/>
              <a:gd name="connsiteX58" fmla="*/ 5068389 w 9326880"/>
              <a:gd name="connsiteY58" fmla="*/ 70168 h 5861368"/>
              <a:gd name="connsiteX59" fmla="*/ 5146766 w 9326880"/>
              <a:gd name="connsiteY59" fmla="*/ 70168 h 5861368"/>
              <a:gd name="connsiteX60" fmla="*/ 5120640 w 9326880"/>
              <a:gd name="connsiteY60" fmla="*/ 148545 h 5861368"/>
              <a:gd name="connsiteX61" fmla="*/ 5199017 w 9326880"/>
              <a:gd name="connsiteY61" fmla="*/ 226922 h 5861368"/>
              <a:gd name="connsiteX62" fmla="*/ 5216434 w 9326880"/>
              <a:gd name="connsiteY62" fmla="*/ 331425 h 5861368"/>
              <a:gd name="connsiteX63" fmla="*/ 5268686 w 9326880"/>
              <a:gd name="connsiteY63" fmla="*/ 418511 h 5861368"/>
              <a:gd name="connsiteX64" fmla="*/ 5294812 w 9326880"/>
              <a:gd name="connsiteY64" fmla="*/ 523014 h 5861368"/>
              <a:gd name="connsiteX65" fmla="*/ 5399314 w 9326880"/>
              <a:gd name="connsiteY65" fmla="*/ 575265 h 5861368"/>
              <a:gd name="connsiteX66" fmla="*/ 5468983 w 9326880"/>
              <a:gd name="connsiteY66" fmla="*/ 557848 h 5861368"/>
              <a:gd name="connsiteX67" fmla="*/ 5468983 w 9326880"/>
              <a:gd name="connsiteY67" fmla="*/ 496888 h 5861368"/>
              <a:gd name="connsiteX68" fmla="*/ 5460274 w 9326880"/>
              <a:gd name="connsiteY68" fmla="*/ 453345 h 5861368"/>
              <a:gd name="connsiteX69" fmla="*/ 5521234 w 9326880"/>
              <a:gd name="connsiteY69" fmla="*/ 427219 h 5861368"/>
              <a:gd name="connsiteX70" fmla="*/ 5608320 w 9326880"/>
              <a:gd name="connsiteY70" fmla="*/ 488179 h 5861368"/>
              <a:gd name="connsiteX71" fmla="*/ 5660572 w 9326880"/>
              <a:gd name="connsiteY71" fmla="*/ 618808 h 5861368"/>
              <a:gd name="connsiteX72" fmla="*/ 5590903 w 9326880"/>
              <a:gd name="connsiteY72" fmla="*/ 749436 h 5861368"/>
              <a:gd name="connsiteX73" fmla="*/ 5503817 w 9326880"/>
              <a:gd name="connsiteY73" fmla="*/ 845231 h 5861368"/>
              <a:gd name="connsiteX74" fmla="*/ 5521234 w 9326880"/>
              <a:gd name="connsiteY74" fmla="*/ 941025 h 5861368"/>
              <a:gd name="connsiteX75" fmla="*/ 5582194 w 9326880"/>
              <a:gd name="connsiteY75" fmla="*/ 1010694 h 5861368"/>
              <a:gd name="connsiteX76" fmla="*/ 5556069 w 9326880"/>
              <a:gd name="connsiteY76" fmla="*/ 1062945 h 5861368"/>
              <a:gd name="connsiteX77" fmla="*/ 5460274 w 9326880"/>
              <a:gd name="connsiteY77" fmla="*/ 1080362 h 5861368"/>
              <a:gd name="connsiteX78" fmla="*/ 5486400 w 9326880"/>
              <a:gd name="connsiteY78" fmla="*/ 1176156 h 5861368"/>
              <a:gd name="connsiteX79" fmla="*/ 5529943 w 9326880"/>
              <a:gd name="connsiteY79" fmla="*/ 1341619 h 5861368"/>
              <a:gd name="connsiteX80" fmla="*/ 5564777 w 9326880"/>
              <a:gd name="connsiteY80" fmla="*/ 1350328 h 5861368"/>
              <a:gd name="connsiteX81" fmla="*/ 5660572 w 9326880"/>
              <a:gd name="connsiteY81" fmla="*/ 1289368 h 5861368"/>
              <a:gd name="connsiteX82" fmla="*/ 5686697 w 9326880"/>
              <a:gd name="connsiteY82" fmla="*/ 1419996 h 5861368"/>
              <a:gd name="connsiteX83" fmla="*/ 5782492 w 9326880"/>
              <a:gd name="connsiteY83" fmla="*/ 1498374 h 5861368"/>
              <a:gd name="connsiteX84" fmla="*/ 5765074 w 9326880"/>
              <a:gd name="connsiteY84" fmla="*/ 1629002 h 5861368"/>
              <a:gd name="connsiteX85" fmla="*/ 5660572 w 9326880"/>
              <a:gd name="connsiteY85" fmla="*/ 1681254 h 5861368"/>
              <a:gd name="connsiteX86" fmla="*/ 5669280 w 9326880"/>
              <a:gd name="connsiteY86" fmla="*/ 1794465 h 5861368"/>
              <a:gd name="connsiteX87" fmla="*/ 5799909 w 9326880"/>
              <a:gd name="connsiteY87" fmla="*/ 1803174 h 5861368"/>
              <a:gd name="connsiteX88" fmla="*/ 5852160 w 9326880"/>
              <a:gd name="connsiteY88" fmla="*/ 1698671 h 5861368"/>
              <a:gd name="connsiteX89" fmla="*/ 5913120 w 9326880"/>
              <a:gd name="connsiteY89" fmla="*/ 1733505 h 5861368"/>
              <a:gd name="connsiteX90" fmla="*/ 5869577 w 9326880"/>
              <a:gd name="connsiteY90" fmla="*/ 1855425 h 5861368"/>
              <a:gd name="connsiteX91" fmla="*/ 5921829 w 9326880"/>
              <a:gd name="connsiteY91" fmla="*/ 1959928 h 5861368"/>
              <a:gd name="connsiteX92" fmla="*/ 5956663 w 9326880"/>
              <a:gd name="connsiteY92" fmla="*/ 2064431 h 5861368"/>
              <a:gd name="connsiteX93" fmla="*/ 6035040 w 9326880"/>
              <a:gd name="connsiteY93" fmla="*/ 2151516 h 5861368"/>
              <a:gd name="connsiteX94" fmla="*/ 6104709 w 9326880"/>
              <a:gd name="connsiteY94" fmla="*/ 2047014 h 5861368"/>
              <a:gd name="connsiteX95" fmla="*/ 6200503 w 9326880"/>
              <a:gd name="connsiteY95" fmla="*/ 2073139 h 5861368"/>
              <a:gd name="connsiteX96" fmla="*/ 6270172 w 9326880"/>
              <a:gd name="connsiteY96" fmla="*/ 2229894 h 5861368"/>
              <a:gd name="connsiteX97" fmla="*/ 6244046 w 9326880"/>
              <a:gd name="connsiteY97" fmla="*/ 2386648 h 5861368"/>
              <a:gd name="connsiteX98" fmla="*/ 6313714 w 9326880"/>
              <a:gd name="connsiteY98" fmla="*/ 2421482 h 5861368"/>
              <a:gd name="connsiteX99" fmla="*/ 6365966 w 9326880"/>
              <a:gd name="connsiteY99" fmla="*/ 2290854 h 5861368"/>
              <a:gd name="connsiteX100" fmla="*/ 6461760 w 9326880"/>
              <a:gd name="connsiteY100" fmla="*/ 2290854 h 5861368"/>
              <a:gd name="connsiteX101" fmla="*/ 6470469 w 9326880"/>
              <a:gd name="connsiteY101" fmla="*/ 2447608 h 5861368"/>
              <a:gd name="connsiteX102" fmla="*/ 6531429 w 9326880"/>
              <a:gd name="connsiteY102" fmla="*/ 2316979 h 5861368"/>
              <a:gd name="connsiteX103" fmla="*/ 6609806 w 9326880"/>
              <a:gd name="connsiteY103" fmla="*/ 2360522 h 5861368"/>
              <a:gd name="connsiteX104" fmla="*/ 6592389 w 9326880"/>
              <a:gd name="connsiteY104" fmla="*/ 2525985 h 5861368"/>
              <a:gd name="connsiteX105" fmla="*/ 6679474 w 9326880"/>
              <a:gd name="connsiteY105" fmla="*/ 2473734 h 5861368"/>
              <a:gd name="connsiteX106" fmla="*/ 6740434 w 9326880"/>
              <a:gd name="connsiteY106" fmla="*/ 2552111 h 5861368"/>
              <a:gd name="connsiteX107" fmla="*/ 6844937 w 9326880"/>
              <a:gd name="connsiteY107" fmla="*/ 2621779 h 5861368"/>
              <a:gd name="connsiteX108" fmla="*/ 6975566 w 9326880"/>
              <a:gd name="connsiteY108" fmla="*/ 2595654 h 5861368"/>
              <a:gd name="connsiteX109" fmla="*/ 7010400 w 9326880"/>
              <a:gd name="connsiteY109" fmla="*/ 2674031 h 5861368"/>
              <a:gd name="connsiteX110" fmla="*/ 6984274 w 9326880"/>
              <a:gd name="connsiteY110" fmla="*/ 2795951 h 5861368"/>
              <a:gd name="connsiteX111" fmla="*/ 7088777 w 9326880"/>
              <a:gd name="connsiteY111" fmla="*/ 2787242 h 5861368"/>
              <a:gd name="connsiteX112" fmla="*/ 7193280 w 9326880"/>
              <a:gd name="connsiteY112" fmla="*/ 2734991 h 5861368"/>
              <a:gd name="connsiteX113" fmla="*/ 7219406 w 9326880"/>
              <a:gd name="connsiteY113" fmla="*/ 2822076 h 5861368"/>
              <a:gd name="connsiteX114" fmla="*/ 7236823 w 9326880"/>
              <a:gd name="connsiteY114" fmla="*/ 2917871 h 5861368"/>
              <a:gd name="connsiteX115" fmla="*/ 7262949 w 9326880"/>
              <a:gd name="connsiteY115" fmla="*/ 3057208 h 5861368"/>
              <a:gd name="connsiteX116" fmla="*/ 7236823 w 9326880"/>
              <a:gd name="connsiteY116" fmla="*/ 3118168 h 5861368"/>
              <a:gd name="connsiteX117" fmla="*/ 7332617 w 9326880"/>
              <a:gd name="connsiteY117" fmla="*/ 3161711 h 5861368"/>
              <a:gd name="connsiteX118" fmla="*/ 7428412 w 9326880"/>
              <a:gd name="connsiteY118" fmla="*/ 3205254 h 5861368"/>
              <a:gd name="connsiteX119" fmla="*/ 7445829 w 9326880"/>
              <a:gd name="connsiteY119" fmla="*/ 3292339 h 5861368"/>
              <a:gd name="connsiteX120" fmla="*/ 7384869 w 9326880"/>
              <a:gd name="connsiteY120" fmla="*/ 3362008 h 5861368"/>
              <a:gd name="connsiteX121" fmla="*/ 7515497 w 9326880"/>
              <a:gd name="connsiteY121" fmla="*/ 3405551 h 5861368"/>
              <a:gd name="connsiteX122" fmla="*/ 7585166 w 9326880"/>
              <a:gd name="connsiteY122" fmla="*/ 3396842 h 5861368"/>
              <a:gd name="connsiteX123" fmla="*/ 7585166 w 9326880"/>
              <a:gd name="connsiteY123" fmla="*/ 3518762 h 5861368"/>
              <a:gd name="connsiteX124" fmla="*/ 7532914 w 9326880"/>
              <a:gd name="connsiteY124" fmla="*/ 3658099 h 5861368"/>
              <a:gd name="connsiteX125" fmla="*/ 7410994 w 9326880"/>
              <a:gd name="connsiteY125" fmla="*/ 3666808 h 5861368"/>
              <a:gd name="connsiteX126" fmla="*/ 7410994 w 9326880"/>
              <a:gd name="connsiteY126" fmla="*/ 3745185 h 5861368"/>
              <a:gd name="connsiteX127" fmla="*/ 7463246 w 9326880"/>
              <a:gd name="connsiteY127" fmla="*/ 3771311 h 5861368"/>
              <a:gd name="connsiteX128" fmla="*/ 7419703 w 9326880"/>
              <a:gd name="connsiteY128" fmla="*/ 4006442 h 5861368"/>
              <a:gd name="connsiteX129" fmla="*/ 7297783 w 9326880"/>
              <a:gd name="connsiteY129" fmla="*/ 4015151 h 5861368"/>
              <a:gd name="connsiteX130" fmla="*/ 7323909 w 9326880"/>
              <a:gd name="connsiteY130" fmla="*/ 4110945 h 5861368"/>
              <a:gd name="connsiteX131" fmla="*/ 7402286 w 9326880"/>
              <a:gd name="connsiteY131" fmla="*/ 4258991 h 5861368"/>
              <a:gd name="connsiteX132" fmla="*/ 7471954 w 9326880"/>
              <a:gd name="connsiteY132" fmla="*/ 4424454 h 5861368"/>
              <a:gd name="connsiteX133" fmla="*/ 7498080 w 9326880"/>
              <a:gd name="connsiteY133" fmla="*/ 4589916 h 5861368"/>
              <a:gd name="connsiteX134" fmla="*/ 7480663 w 9326880"/>
              <a:gd name="connsiteY134" fmla="*/ 4703128 h 5861368"/>
              <a:gd name="connsiteX135" fmla="*/ 7663543 w 9326880"/>
              <a:gd name="connsiteY135" fmla="*/ 4746671 h 5861368"/>
              <a:gd name="connsiteX136" fmla="*/ 7802880 w 9326880"/>
              <a:gd name="connsiteY136" fmla="*/ 4807631 h 5861368"/>
              <a:gd name="connsiteX137" fmla="*/ 7881257 w 9326880"/>
              <a:gd name="connsiteY137" fmla="*/ 5095014 h 5861368"/>
              <a:gd name="connsiteX138" fmla="*/ 7994469 w 9326880"/>
              <a:gd name="connsiteY138" fmla="*/ 5269185 h 5861368"/>
              <a:gd name="connsiteX139" fmla="*/ 8116389 w 9326880"/>
              <a:gd name="connsiteY139" fmla="*/ 5399814 h 5861368"/>
              <a:gd name="connsiteX140" fmla="*/ 8212183 w 9326880"/>
              <a:gd name="connsiteY140" fmla="*/ 5399814 h 5861368"/>
              <a:gd name="connsiteX141" fmla="*/ 8273143 w 9326880"/>
              <a:gd name="connsiteY141" fmla="*/ 5425939 h 5861368"/>
              <a:gd name="connsiteX142" fmla="*/ 8325394 w 9326880"/>
              <a:gd name="connsiteY142" fmla="*/ 5399814 h 5861368"/>
              <a:gd name="connsiteX143" fmla="*/ 8368937 w 9326880"/>
              <a:gd name="connsiteY143" fmla="*/ 5434648 h 5861368"/>
              <a:gd name="connsiteX144" fmla="*/ 8429897 w 9326880"/>
              <a:gd name="connsiteY144" fmla="*/ 5382396 h 5861368"/>
              <a:gd name="connsiteX145" fmla="*/ 8482149 w 9326880"/>
              <a:gd name="connsiteY145" fmla="*/ 5399814 h 5861368"/>
              <a:gd name="connsiteX146" fmla="*/ 8543109 w 9326880"/>
              <a:gd name="connsiteY146" fmla="*/ 5364979 h 5861368"/>
              <a:gd name="connsiteX147" fmla="*/ 8560526 w 9326880"/>
              <a:gd name="connsiteY147" fmla="*/ 5504316 h 5861368"/>
              <a:gd name="connsiteX148" fmla="*/ 8612777 w 9326880"/>
              <a:gd name="connsiteY148" fmla="*/ 5504316 h 5861368"/>
              <a:gd name="connsiteX149" fmla="*/ 8647612 w 9326880"/>
              <a:gd name="connsiteY149" fmla="*/ 5443356 h 5861368"/>
              <a:gd name="connsiteX150" fmla="*/ 8699863 w 9326880"/>
              <a:gd name="connsiteY150" fmla="*/ 5539151 h 5861368"/>
              <a:gd name="connsiteX151" fmla="*/ 8830492 w 9326880"/>
              <a:gd name="connsiteY151" fmla="*/ 5565276 h 5861368"/>
              <a:gd name="connsiteX152" fmla="*/ 8908869 w 9326880"/>
              <a:gd name="connsiteY152" fmla="*/ 5565276 h 5861368"/>
              <a:gd name="connsiteX153" fmla="*/ 9004663 w 9326880"/>
              <a:gd name="connsiteY153" fmla="*/ 5582694 h 5861368"/>
              <a:gd name="connsiteX154" fmla="*/ 9152709 w 9326880"/>
              <a:gd name="connsiteY154" fmla="*/ 5573985 h 5861368"/>
              <a:gd name="connsiteX155" fmla="*/ 9213669 w 9326880"/>
              <a:gd name="connsiteY155" fmla="*/ 5652362 h 5861368"/>
              <a:gd name="connsiteX156" fmla="*/ 9152709 w 9326880"/>
              <a:gd name="connsiteY156" fmla="*/ 5722031 h 5861368"/>
              <a:gd name="connsiteX157" fmla="*/ 9231086 w 9326880"/>
              <a:gd name="connsiteY157" fmla="*/ 5748156 h 5861368"/>
              <a:gd name="connsiteX158" fmla="*/ 9326880 w 9326880"/>
              <a:gd name="connsiteY158" fmla="*/ 5861368 h 586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9326880" h="5861368">
                <a:moveTo>
                  <a:pt x="0" y="1280659"/>
                </a:moveTo>
                <a:cubicBezTo>
                  <a:pt x="59509" y="1269773"/>
                  <a:pt x="119018" y="1258888"/>
                  <a:pt x="174172" y="1228408"/>
                </a:cubicBezTo>
                <a:cubicBezTo>
                  <a:pt x="229326" y="1197928"/>
                  <a:pt x="274321" y="1145676"/>
                  <a:pt x="330926" y="1097779"/>
                </a:cubicBezTo>
                <a:cubicBezTo>
                  <a:pt x="387531" y="1049882"/>
                  <a:pt x="445589" y="978762"/>
                  <a:pt x="513806" y="941025"/>
                </a:cubicBezTo>
                <a:cubicBezTo>
                  <a:pt x="582023" y="903288"/>
                  <a:pt x="669109" y="875710"/>
                  <a:pt x="740229" y="871356"/>
                </a:cubicBezTo>
                <a:cubicBezTo>
                  <a:pt x="811349" y="867002"/>
                  <a:pt x="899886" y="923607"/>
                  <a:pt x="940526" y="914899"/>
                </a:cubicBezTo>
                <a:cubicBezTo>
                  <a:pt x="981166" y="906190"/>
                  <a:pt x="982618" y="853939"/>
                  <a:pt x="984069" y="819105"/>
                </a:cubicBezTo>
                <a:cubicBezTo>
                  <a:pt x="985520" y="784271"/>
                  <a:pt x="941977" y="746534"/>
                  <a:pt x="949234" y="705894"/>
                </a:cubicBezTo>
                <a:cubicBezTo>
                  <a:pt x="956491" y="665254"/>
                  <a:pt x="985521" y="597036"/>
                  <a:pt x="1027612" y="575265"/>
                </a:cubicBezTo>
                <a:cubicBezTo>
                  <a:pt x="1069703" y="553494"/>
                  <a:pt x="1178560" y="557848"/>
                  <a:pt x="1201783" y="575265"/>
                </a:cubicBezTo>
                <a:cubicBezTo>
                  <a:pt x="1225006" y="592682"/>
                  <a:pt x="1182915" y="646385"/>
                  <a:pt x="1166949" y="679768"/>
                </a:cubicBezTo>
                <a:cubicBezTo>
                  <a:pt x="1150983" y="713151"/>
                  <a:pt x="1103086" y="747985"/>
                  <a:pt x="1105989" y="775562"/>
                </a:cubicBezTo>
                <a:cubicBezTo>
                  <a:pt x="1108892" y="803139"/>
                  <a:pt x="1146629" y="853939"/>
                  <a:pt x="1184366" y="845231"/>
                </a:cubicBezTo>
                <a:cubicBezTo>
                  <a:pt x="1222103" y="836523"/>
                  <a:pt x="1332412" y="723311"/>
                  <a:pt x="1332412" y="723311"/>
                </a:cubicBezTo>
                <a:cubicBezTo>
                  <a:pt x="1373052" y="689928"/>
                  <a:pt x="1393372" y="642031"/>
                  <a:pt x="1428206" y="644934"/>
                </a:cubicBezTo>
                <a:cubicBezTo>
                  <a:pt x="1463040" y="647837"/>
                  <a:pt x="1508034" y="710248"/>
                  <a:pt x="1541417" y="740728"/>
                </a:cubicBezTo>
                <a:cubicBezTo>
                  <a:pt x="1574800" y="771208"/>
                  <a:pt x="1599474" y="832168"/>
                  <a:pt x="1628503" y="827814"/>
                </a:cubicBezTo>
                <a:cubicBezTo>
                  <a:pt x="1657532" y="823460"/>
                  <a:pt x="1709783" y="749436"/>
                  <a:pt x="1715589" y="714602"/>
                </a:cubicBezTo>
                <a:cubicBezTo>
                  <a:pt x="1721395" y="679768"/>
                  <a:pt x="1663337" y="644934"/>
                  <a:pt x="1663337" y="618808"/>
                </a:cubicBezTo>
                <a:cubicBezTo>
                  <a:pt x="1663337" y="592682"/>
                  <a:pt x="1688012" y="568008"/>
                  <a:pt x="1715589" y="557848"/>
                </a:cubicBezTo>
                <a:cubicBezTo>
                  <a:pt x="1743166" y="547688"/>
                  <a:pt x="1792514" y="552042"/>
                  <a:pt x="1828800" y="557848"/>
                </a:cubicBezTo>
                <a:cubicBezTo>
                  <a:pt x="1865086" y="563654"/>
                  <a:pt x="1901372" y="578168"/>
                  <a:pt x="1933303" y="592682"/>
                </a:cubicBezTo>
                <a:cubicBezTo>
                  <a:pt x="1965234" y="607196"/>
                  <a:pt x="2010229" y="650740"/>
                  <a:pt x="2020389" y="644934"/>
                </a:cubicBezTo>
                <a:cubicBezTo>
                  <a:pt x="2030549" y="639128"/>
                  <a:pt x="1989909" y="579619"/>
                  <a:pt x="1994263" y="557848"/>
                </a:cubicBezTo>
                <a:cubicBezTo>
                  <a:pt x="1998617" y="536076"/>
                  <a:pt x="1998617" y="505596"/>
                  <a:pt x="2046514" y="514305"/>
                </a:cubicBezTo>
                <a:cubicBezTo>
                  <a:pt x="2094411" y="523013"/>
                  <a:pt x="2209075" y="579619"/>
                  <a:pt x="2281646" y="610099"/>
                </a:cubicBezTo>
                <a:cubicBezTo>
                  <a:pt x="2354218" y="640579"/>
                  <a:pt x="2422435" y="692831"/>
                  <a:pt x="2481943" y="697185"/>
                </a:cubicBezTo>
                <a:cubicBezTo>
                  <a:pt x="2541452" y="701539"/>
                  <a:pt x="2608217" y="660899"/>
                  <a:pt x="2638697" y="636225"/>
                </a:cubicBezTo>
                <a:cubicBezTo>
                  <a:pt x="2669177" y="611551"/>
                  <a:pt x="2641600" y="570910"/>
                  <a:pt x="2664823" y="549139"/>
                </a:cubicBezTo>
                <a:cubicBezTo>
                  <a:pt x="2688046" y="527367"/>
                  <a:pt x="2746103" y="511402"/>
                  <a:pt x="2778034" y="505596"/>
                </a:cubicBezTo>
                <a:cubicBezTo>
                  <a:pt x="2809965" y="499790"/>
                  <a:pt x="2856412" y="514305"/>
                  <a:pt x="2856412" y="514305"/>
                </a:cubicBezTo>
                <a:cubicBezTo>
                  <a:pt x="2882538" y="517208"/>
                  <a:pt x="2924629" y="498340"/>
                  <a:pt x="2934789" y="523014"/>
                </a:cubicBezTo>
                <a:cubicBezTo>
                  <a:pt x="2944949" y="547688"/>
                  <a:pt x="2898503" y="637677"/>
                  <a:pt x="2917372" y="662351"/>
                </a:cubicBezTo>
                <a:cubicBezTo>
                  <a:pt x="2936241" y="687025"/>
                  <a:pt x="3004457" y="681219"/>
                  <a:pt x="3048000" y="671059"/>
                </a:cubicBezTo>
                <a:cubicBezTo>
                  <a:pt x="3091543" y="660899"/>
                  <a:pt x="3136538" y="624614"/>
                  <a:pt x="3178629" y="601391"/>
                </a:cubicBezTo>
                <a:cubicBezTo>
                  <a:pt x="3220720" y="578168"/>
                  <a:pt x="3272972" y="566556"/>
                  <a:pt x="3300549" y="531722"/>
                </a:cubicBezTo>
                <a:cubicBezTo>
                  <a:pt x="3328126" y="496888"/>
                  <a:pt x="3306355" y="406899"/>
                  <a:pt x="3344092" y="392385"/>
                </a:cubicBezTo>
                <a:cubicBezTo>
                  <a:pt x="3381829" y="377871"/>
                  <a:pt x="3505201" y="448990"/>
                  <a:pt x="3526972" y="444636"/>
                </a:cubicBezTo>
                <a:cubicBezTo>
                  <a:pt x="3548743" y="440282"/>
                  <a:pt x="3487783" y="401093"/>
                  <a:pt x="3474720" y="366259"/>
                </a:cubicBezTo>
                <a:cubicBezTo>
                  <a:pt x="3461657" y="331425"/>
                  <a:pt x="3429725" y="258854"/>
                  <a:pt x="3448594" y="235631"/>
                </a:cubicBezTo>
                <a:cubicBezTo>
                  <a:pt x="3467463" y="212408"/>
                  <a:pt x="3544389" y="232728"/>
                  <a:pt x="3587932" y="226922"/>
                </a:cubicBezTo>
                <a:cubicBezTo>
                  <a:pt x="3631475" y="221116"/>
                  <a:pt x="3669212" y="218213"/>
                  <a:pt x="3709852" y="200796"/>
                </a:cubicBezTo>
                <a:cubicBezTo>
                  <a:pt x="3750492" y="183379"/>
                  <a:pt x="3791132" y="132579"/>
                  <a:pt x="3831772" y="122419"/>
                </a:cubicBezTo>
                <a:cubicBezTo>
                  <a:pt x="3872412" y="112259"/>
                  <a:pt x="3956595" y="119516"/>
                  <a:pt x="3953692" y="139836"/>
                </a:cubicBezTo>
                <a:cubicBezTo>
                  <a:pt x="3950789" y="160156"/>
                  <a:pt x="3834674" y="212407"/>
                  <a:pt x="3814354" y="244339"/>
                </a:cubicBezTo>
                <a:cubicBezTo>
                  <a:pt x="3794034" y="276271"/>
                  <a:pt x="3799841" y="321265"/>
                  <a:pt x="3831772" y="331425"/>
                </a:cubicBezTo>
                <a:cubicBezTo>
                  <a:pt x="3863703" y="341585"/>
                  <a:pt x="3958046" y="325619"/>
                  <a:pt x="4005943" y="305299"/>
                </a:cubicBezTo>
                <a:cubicBezTo>
                  <a:pt x="4053840" y="284979"/>
                  <a:pt x="4071257" y="228373"/>
                  <a:pt x="4119154" y="209505"/>
                </a:cubicBezTo>
                <a:cubicBezTo>
                  <a:pt x="4167051" y="190637"/>
                  <a:pt x="4270103" y="173220"/>
                  <a:pt x="4293326" y="192088"/>
                </a:cubicBezTo>
                <a:cubicBezTo>
                  <a:pt x="4316549" y="210956"/>
                  <a:pt x="4252686" y="296590"/>
                  <a:pt x="4258492" y="322716"/>
                </a:cubicBezTo>
                <a:cubicBezTo>
                  <a:pt x="4264298" y="348842"/>
                  <a:pt x="4293326" y="367710"/>
                  <a:pt x="4328160" y="348842"/>
                </a:cubicBezTo>
                <a:cubicBezTo>
                  <a:pt x="4362994" y="329974"/>
                  <a:pt x="4421051" y="241436"/>
                  <a:pt x="4467497" y="209505"/>
                </a:cubicBezTo>
                <a:cubicBezTo>
                  <a:pt x="4513943" y="177574"/>
                  <a:pt x="4567645" y="170317"/>
                  <a:pt x="4606834" y="157254"/>
                </a:cubicBezTo>
                <a:cubicBezTo>
                  <a:pt x="4646023" y="144191"/>
                  <a:pt x="4663440" y="136934"/>
                  <a:pt x="4702629" y="131128"/>
                </a:cubicBezTo>
                <a:cubicBezTo>
                  <a:pt x="4741818" y="125322"/>
                  <a:pt x="4808583" y="129676"/>
                  <a:pt x="4841966" y="122419"/>
                </a:cubicBezTo>
                <a:cubicBezTo>
                  <a:pt x="4875349" y="115162"/>
                  <a:pt x="4891315" y="107905"/>
                  <a:pt x="4902926" y="87585"/>
                </a:cubicBezTo>
                <a:cubicBezTo>
                  <a:pt x="4914537" y="67265"/>
                  <a:pt x="4895668" y="6305"/>
                  <a:pt x="4911634" y="499"/>
                </a:cubicBezTo>
                <a:cubicBezTo>
                  <a:pt x="4927600" y="-5307"/>
                  <a:pt x="4972594" y="41140"/>
                  <a:pt x="4998720" y="52751"/>
                </a:cubicBezTo>
                <a:cubicBezTo>
                  <a:pt x="5024846" y="64362"/>
                  <a:pt x="5043715" y="67265"/>
                  <a:pt x="5068389" y="70168"/>
                </a:cubicBezTo>
                <a:cubicBezTo>
                  <a:pt x="5093063" y="73071"/>
                  <a:pt x="5138058" y="57105"/>
                  <a:pt x="5146766" y="70168"/>
                </a:cubicBezTo>
                <a:cubicBezTo>
                  <a:pt x="5155474" y="83231"/>
                  <a:pt x="5111932" y="122419"/>
                  <a:pt x="5120640" y="148545"/>
                </a:cubicBezTo>
                <a:cubicBezTo>
                  <a:pt x="5129349" y="174671"/>
                  <a:pt x="5183051" y="196442"/>
                  <a:pt x="5199017" y="226922"/>
                </a:cubicBezTo>
                <a:cubicBezTo>
                  <a:pt x="5214983" y="257402"/>
                  <a:pt x="5204823" y="299494"/>
                  <a:pt x="5216434" y="331425"/>
                </a:cubicBezTo>
                <a:cubicBezTo>
                  <a:pt x="5228045" y="363356"/>
                  <a:pt x="5255623" y="386579"/>
                  <a:pt x="5268686" y="418511"/>
                </a:cubicBezTo>
                <a:cubicBezTo>
                  <a:pt x="5281749" y="450442"/>
                  <a:pt x="5273041" y="496888"/>
                  <a:pt x="5294812" y="523014"/>
                </a:cubicBezTo>
                <a:cubicBezTo>
                  <a:pt x="5316583" y="549140"/>
                  <a:pt x="5370286" y="569459"/>
                  <a:pt x="5399314" y="575265"/>
                </a:cubicBezTo>
                <a:cubicBezTo>
                  <a:pt x="5428342" y="581071"/>
                  <a:pt x="5457371" y="570911"/>
                  <a:pt x="5468983" y="557848"/>
                </a:cubicBezTo>
                <a:cubicBezTo>
                  <a:pt x="5480595" y="544785"/>
                  <a:pt x="5470434" y="514305"/>
                  <a:pt x="5468983" y="496888"/>
                </a:cubicBezTo>
                <a:cubicBezTo>
                  <a:pt x="5467532" y="479471"/>
                  <a:pt x="5451566" y="464956"/>
                  <a:pt x="5460274" y="453345"/>
                </a:cubicBezTo>
                <a:cubicBezTo>
                  <a:pt x="5468983" y="441733"/>
                  <a:pt x="5496560" y="421413"/>
                  <a:pt x="5521234" y="427219"/>
                </a:cubicBezTo>
                <a:cubicBezTo>
                  <a:pt x="5545908" y="433025"/>
                  <a:pt x="5585097" y="456248"/>
                  <a:pt x="5608320" y="488179"/>
                </a:cubicBezTo>
                <a:cubicBezTo>
                  <a:pt x="5631543" y="520110"/>
                  <a:pt x="5663475" y="575265"/>
                  <a:pt x="5660572" y="618808"/>
                </a:cubicBezTo>
                <a:cubicBezTo>
                  <a:pt x="5657669" y="662351"/>
                  <a:pt x="5617029" y="711699"/>
                  <a:pt x="5590903" y="749436"/>
                </a:cubicBezTo>
                <a:cubicBezTo>
                  <a:pt x="5564777" y="787173"/>
                  <a:pt x="5515428" y="813300"/>
                  <a:pt x="5503817" y="845231"/>
                </a:cubicBezTo>
                <a:cubicBezTo>
                  <a:pt x="5492206" y="877162"/>
                  <a:pt x="5508171" y="913448"/>
                  <a:pt x="5521234" y="941025"/>
                </a:cubicBezTo>
                <a:cubicBezTo>
                  <a:pt x="5534297" y="968602"/>
                  <a:pt x="5576388" y="990374"/>
                  <a:pt x="5582194" y="1010694"/>
                </a:cubicBezTo>
                <a:cubicBezTo>
                  <a:pt x="5588000" y="1031014"/>
                  <a:pt x="5576389" y="1051334"/>
                  <a:pt x="5556069" y="1062945"/>
                </a:cubicBezTo>
                <a:cubicBezTo>
                  <a:pt x="5535749" y="1074556"/>
                  <a:pt x="5471886" y="1061493"/>
                  <a:pt x="5460274" y="1080362"/>
                </a:cubicBezTo>
                <a:cubicBezTo>
                  <a:pt x="5448663" y="1099230"/>
                  <a:pt x="5474789" y="1132613"/>
                  <a:pt x="5486400" y="1176156"/>
                </a:cubicBezTo>
                <a:cubicBezTo>
                  <a:pt x="5498011" y="1219699"/>
                  <a:pt x="5516880" y="1312590"/>
                  <a:pt x="5529943" y="1341619"/>
                </a:cubicBezTo>
                <a:cubicBezTo>
                  <a:pt x="5543006" y="1370648"/>
                  <a:pt x="5543006" y="1359037"/>
                  <a:pt x="5564777" y="1350328"/>
                </a:cubicBezTo>
                <a:cubicBezTo>
                  <a:pt x="5586549" y="1341620"/>
                  <a:pt x="5640252" y="1277757"/>
                  <a:pt x="5660572" y="1289368"/>
                </a:cubicBezTo>
                <a:cubicBezTo>
                  <a:pt x="5680892" y="1300979"/>
                  <a:pt x="5666377" y="1385162"/>
                  <a:pt x="5686697" y="1419996"/>
                </a:cubicBezTo>
                <a:cubicBezTo>
                  <a:pt x="5707017" y="1454830"/>
                  <a:pt x="5769429" y="1463540"/>
                  <a:pt x="5782492" y="1498374"/>
                </a:cubicBezTo>
                <a:cubicBezTo>
                  <a:pt x="5795555" y="1533208"/>
                  <a:pt x="5785394" y="1598522"/>
                  <a:pt x="5765074" y="1629002"/>
                </a:cubicBezTo>
                <a:cubicBezTo>
                  <a:pt x="5744754" y="1659482"/>
                  <a:pt x="5676538" y="1653677"/>
                  <a:pt x="5660572" y="1681254"/>
                </a:cubicBezTo>
                <a:cubicBezTo>
                  <a:pt x="5644606" y="1708831"/>
                  <a:pt x="5646057" y="1774145"/>
                  <a:pt x="5669280" y="1794465"/>
                </a:cubicBezTo>
                <a:cubicBezTo>
                  <a:pt x="5692503" y="1814785"/>
                  <a:pt x="5769429" y="1819140"/>
                  <a:pt x="5799909" y="1803174"/>
                </a:cubicBezTo>
                <a:cubicBezTo>
                  <a:pt x="5830389" y="1787208"/>
                  <a:pt x="5833292" y="1710283"/>
                  <a:pt x="5852160" y="1698671"/>
                </a:cubicBezTo>
                <a:cubicBezTo>
                  <a:pt x="5871029" y="1687060"/>
                  <a:pt x="5910217" y="1707379"/>
                  <a:pt x="5913120" y="1733505"/>
                </a:cubicBezTo>
                <a:cubicBezTo>
                  <a:pt x="5916023" y="1759631"/>
                  <a:pt x="5868126" y="1817688"/>
                  <a:pt x="5869577" y="1855425"/>
                </a:cubicBezTo>
                <a:cubicBezTo>
                  <a:pt x="5871028" y="1893162"/>
                  <a:pt x="5907315" y="1925094"/>
                  <a:pt x="5921829" y="1959928"/>
                </a:cubicBezTo>
                <a:cubicBezTo>
                  <a:pt x="5936343" y="1994762"/>
                  <a:pt x="5937794" y="2032500"/>
                  <a:pt x="5956663" y="2064431"/>
                </a:cubicBezTo>
                <a:cubicBezTo>
                  <a:pt x="5975532" y="2096362"/>
                  <a:pt x="6010366" y="2154419"/>
                  <a:pt x="6035040" y="2151516"/>
                </a:cubicBezTo>
                <a:cubicBezTo>
                  <a:pt x="6059714" y="2148613"/>
                  <a:pt x="6077132" y="2060077"/>
                  <a:pt x="6104709" y="2047014"/>
                </a:cubicBezTo>
                <a:cubicBezTo>
                  <a:pt x="6132286" y="2033951"/>
                  <a:pt x="6172926" y="2042659"/>
                  <a:pt x="6200503" y="2073139"/>
                </a:cubicBezTo>
                <a:cubicBezTo>
                  <a:pt x="6228080" y="2103619"/>
                  <a:pt x="6262915" y="2177643"/>
                  <a:pt x="6270172" y="2229894"/>
                </a:cubicBezTo>
                <a:cubicBezTo>
                  <a:pt x="6277429" y="2282146"/>
                  <a:pt x="6236789" y="2354717"/>
                  <a:pt x="6244046" y="2386648"/>
                </a:cubicBezTo>
                <a:cubicBezTo>
                  <a:pt x="6251303" y="2418579"/>
                  <a:pt x="6293394" y="2437448"/>
                  <a:pt x="6313714" y="2421482"/>
                </a:cubicBezTo>
                <a:cubicBezTo>
                  <a:pt x="6334034" y="2405516"/>
                  <a:pt x="6341292" y="2312625"/>
                  <a:pt x="6365966" y="2290854"/>
                </a:cubicBezTo>
                <a:cubicBezTo>
                  <a:pt x="6390640" y="2269083"/>
                  <a:pt x="6444343" y="2264728"/>
                  <a:pt x="6461760" y="2290854"/>
                </a:cubicBezTo>
                <a:cubicBezTo>
                  <a:pt x="6479177" y="2316980"/>
                  <a:pt x="6458858" y="2443254"/>
                  <a:pt x="6470469" y="2447608"/>
                </a:cubicBezTo>
                <a:cubicBezTo>
                  <a:pt x="6482081" y="2451962"/>
                  <a:pt x="6508206" y="2331493"/>
                  <a:pt x="6531429" y="2316979"/>
                </a:cubicBezTo>
                <a:cubicBezTo>
                  <a:pt x="6554652" y="2302465"/>
                  <a:pt x="6599646" y="2325688"/>
                  <a:pt x="6609806" y="2360522"/>
                </a:cubicBezTo>
                <a:cubicBezTo>
                  <a:pt x="6619966" y="2395356"/>
                  <a:pt x="6580778" y="2507116"/>
                  <a:pt x="6592389" y="2525985"/>
                </a:cubicBezTo>
                <a:cubicBezTo>
                  <a:pt x="6604000" y="2544854"/>
                  <a:pt x="6654800" y="2469380"/>
                  <a:pt x="6679474" y="2473734"/>
                </a:cubicBezTo>
                <a:cubicBezTo>
                  <a:pt x="6704148" y="2478088"/>
                  <a:pt x="6712857" y="2527437"/>
                  <a:pt x="6740434" y="2552111"/>
                </a:cubicBezTo>
                <a:cubicBezTo>
                  <a:pt x="6768011" y="2576785"/>
                  <a:pt x="6805748" y="2614522"/>
                  <a:pt x="6844937" y="2621779"/>
                </a:cubicBezTo>
                <a:cubicBezTo>
                  <a:pt x="6884126" y="2629036"/>
                  <a:pt x="6947989" y="2586945"/>
                  <a:pt x="6975566" y="2595654"/>
                </a:cubicBezTo>
                <a:cubicBezTo>
                  <a:pt x="7003143" y="2604363"/>
                  <a:pt x="7008949" y="2640648"/>
                  <a:pt x="7010400" y="2674031"/>
                </a:cubicBezTo>
                <a:cubicBezTo>
                  <a:pt x="7011851" y="2707414"/>
                  <a:pt x="6971211" y="2777082"/>
                  <a:pt x="6984274" y="2795951"/>
                </a:cubicBezTo>
                <a:cubicBezTo>
                  <a:pt x="6997337" y="2814820"/>
                  <a:pt x="7053943" y="2797402"/>
                  <a:pt x="7088777" y="2787242"/>
                </a:cubicBezTo>
                <a:cubicBezTo>
                  <a:pt x="7123611" y="2777082"/>
                  <a:pt x="7171509" y="2729185"/>
                  <a:pt x="7193280" y="2734991"/>
                </a:cubicBezTo>
                <a:cubicBezTo>
                  <a:pt x="7215051" y="2740797"/>
                  <a:pt x="7212149" y="2791596"/>
                  <a:pt x="7219406" y="2822076"/>
                </a:cubicBezTo>
                <a:cubicBezTo>
                  <a:pt x="7226663" y="2852556"/>
                  <a:pt x="7229566" y="2878682"/>
                  <a:pt x="7236823" y="2917871"/>
                </a:cubicBezTo>
                <a:cubicBezTo>
                  <a:pt x="7244080" y="2957060"/>
                  <a:pt x="7262949" y="3023825"/>
                  <a:pt x="7262949" y="3057208"/>
                </a:cubicBezTo>
                <a:cubicBezTo>
                  <a:pt x="7262949" y="3090591"/>
                  <a:pt x="7225212" y="3100751"/>
                  <a:pt x="7236823" y="3118168"/>
                </a:cubicBezTo>
                <a:cubicBezTo>
                  <a:pt x="7248434" y="3135585"/>
                  <a:pt x="7332617" y="3161711"/>
                  <a:pt x="7332617" y="3161711"/>
                </a:cubicBezTo>
                <a:cubicBezTo>
                  <a:pt x="7364548" y="3176225"/>
                  <a:pt x="7409543" y="3183483"/>
                  <a:pt x="7428412" y="3205254"/>
                </a:cubicBezTo>
                <a:cubicBezTo>
                  <a:pt x="7447281" y="3227025"/>
                  <a:pt x="7453086" y="3266213"/>
                  <a:pt x="7445829" y="3292339"/>
                </a:cubicBezTo>
                <a:cubicBezTo>
                  <a:pt x="7438572" y="3318465"/>
                  <a:pt x="7373258" y="3343139"/>
                  <a:pt x="7384869" y="3362008"/>
                </a:cubicBezTo>
                <a:cubicBezTo>
                  <a:pt x="7396480" y="3380877"/>
                  <a:pt x="7482114" y="3399745"/>
                  <a:pt x="7515497" y="3405551"/>
                </a:cubicBezTo>
                <a:cubicBezTo>
                  <a:pt x="7548880" y="3411357"/>
                  <a:pt x="7573555" y="3377974"/>
                  <a:pt x="7585166" y="3396842"/>
                </a:cubicBezTo>
                <a:cubicBezTo>
                  <a:pt x="7596778" y="3415711"/>
                  <a:pt x="7593875" y="3475219"/>
                  <a:pt x="7585166" y="3518762"/>
                </a:cubicBezTo>
                <a:cubicBezTo>
                  <a:pt x="7576457" y="3562305"/>
                  <a:pt x="7561943" y="3633425"/>
                  <a:pt x="7532914" y="3658099"/>
                </a:cubicBezTo>
                <a:cubicBezTo>
                  <a:pt x="7503885" y="3682773"/>
                  <a:pt x="7431314" y="3652294"/>
                  <a:pt x="7410994" y="3666808"/>
                </a:cubicBezTo>
                <a:cubicBezTo>
                  <a:pt x="7390674" y="3681322"/>
                  <a:pt x="7402285" y="3727768"/>
                  <a:pt x="7410994" y="3745185"/>
                </a:cubicBezTo>
                <a:cubicBezTo>
                  <a:pt x="7419703" y="3762602"/>
                  <a:pt x="7461795" y="3727768"/>
                  <a:pt x="7463246" y="3771311"/>
                </a:cubicBezTo>
                <a:cubicBezTo>
                  <a:pt x="7464697" y="3814854"/>
                  <a:pt x="7447280" y="3965802"/>
                  <a:pt x="7419703" y="4006442"/>
                </a:cubicBezTo>
                <a:cubicBezTo>
                  <a:pt x="7392126" y="4047082"/>
                  <a:pt x="7313749" y="3997734"/>
                  <a:pt x="7297783" y="4015151"/>
                </a:cubicBezTo>
                <a:cubicBezTo>
                  <a:pt x="7281817" y="4032568"/>
                  <a:pt x="7306492" y="4070305"/>
                  <a:pt x="7323909" y="4110945"/>
                </a:cubicBezTo>
                <a:cubicBezTo>
                  <a:pt x="7341326" y="4151585"/>
                  <a:pt x="7377612" y="4206740"/>
                  <a:pt x="7402286" y="4258991"/>
                </a:cubicBezTo>
                <a:cubicBezTo>
                  <a:pt x="7426960" y="4311242"/>
                  <a:pt x="7455988" y="4369300"/>
                  <a:pt x="7471954" y="4424454"/>
                </a:cubicBezTo>
                <a:cubicBezTo>
                  <a:pt x="7487920" y="4479608"/>
                  <a:pt x="7496629" y="4543470"/>
                  <a:pt x="7498080" y="4589916"/>
                </a:cubicBezTo>
                <a:cubicBezTo>
                  <a:pt x="7499532" y="4636362"/>
                  <a:pt x="7453086" y="4677002"/>
                  <a:pt x="7480663" y="4703128"/>
                </a:cubicBezTo>
                <a:cubicBezTo>
                  <a:pt x="7508240" y="4729254"/>
                  <a:pt x="7609840" y="4729254"/>
                  <a:pt x="7663543" y="4746671"/>
                </a:cubicBezTo>
                <a:cubicBezTo>
                  <a:pt x="7717246" y="4764088"/>
                  <a:pt x="7766594" y="4749574"/>
                  <a:pt x="7802880" y="4807631"/>
                </a:cubicBezTo>
                <a:cubicBezTo>
                  <a:pt x="7839166" y="4865688"/>
                  <a:pt x="7849325" y="5018088"/>
                  <a:pt x="7881257" y="5095014"/>
                </a:cubicBezTo>
                <a:cubicBezTo>
                  <a:pt x="7913189" y="5171940"/>
                  <a:pt x="7955280" y="5218385"/>
                  <a:pt x="7994469" y="5269185"/>
                </a:cubicBezTo>
                <a:cubicBezTo>
                  <a:pt x="8033658" y="5319985"/>
                  <a:pt x="8080103" y="5378043"/>
                  <a:pt x="8116389" y="5399814"/>
                </a:cubicBezTo>
                <a:cubicBezTo>
                  <a:pt x="8152675" y="5421585"/>
                  <a:pt x="8186057" y="5395460"/>
                  <a:pt x="8212183" y="5399814"/>
                </a:cubicBezTo>
                <a:cubicBezTo>
                  <a:pt x="8238309" y="5404168"/>
                  <a:pt x="8254275" y="5425939"/>
                  <a:pt x="8273143" y="5425939"/>
                </a:cubicBezTo>
                <a:cubicBezTo>
                  <a:pt x="8292011" y="5425939"/>
                  <a:pt x="8309428" y="5398362"/>
                  <a:pt x="8325394" y="5399814"/>
                </a:cubicBezTo>
                <a:cubicBezTo>
                  <a:pt x="8341360" y="5401266"/>
                  <a:pt x="8351520" y="5437551"/>
                  <a:pt x="8368937" y="5434648"/>
                </a:cubicBezTo>
                <a:cubicBezTo>
                  <a:pt x="8386354" y="5431745"/>
                  <a:pt x="8411028" y="5388202"/>
                  <a:pt x="8429897" y="5382396"/>
                </a:cubicBezTo>
                <a:cubicBezTo>
                  <a:pt x="8448766" y="5376590"/>
                  <a:pt x="8463280" y="5402717"/>
                  <a:pt x="8482149" y="5399814"/>
                </a:cubicBezTo>
                <a:cubicBezTo>
                  <a:pt x="8501018" y="5396911"/>
                  <a:pt x="8530046" y="5347562"/>
                  <a:pt x="8543109" y="5364979"/>
                </a:cubicBezTo>
                <a:cubicBezTo>
                  <a:pt x="8556172" y="5382396"/>
                  <a:pt x="8548915" y="5481093"/>
                  <a:pt x="8560526" y="5504316"/>
                </a:cubicBezTo>
                <a:cubicBezTo>
                  <a:pt x="8572137" y="5527539"/>
                  <a:pt x="8598263" y="5514476"/>
                  <a:pt x="8612777" y="5504316"/>
                </a:cubicBezTo>
                <a:cubicBezTo>
                  <a:pt x="8627291" y="5494156"/>
                  <a:pt x="8633098" y="5437550"/>
                  <a:pt x="8647612" y="5443356"/>
                </a:cubicBezTo>
                <a:cubicBezTo>
                  <a:pt x="8662126" y="5449162"/>
                  <a:pt x="8669383" y="5518831"/>
                  <a:pt x="8699863" y="5539151"/>
                </a:cubicBezTo>
                <a:cubicBezTo>
                  <a:pt x="8730343" y="5559471"/>
                  <a:pt x="8795658" y="5560922"/>
                  <a:pt x="8830492" y="5565276"/>
                </a:cubicBezTo>
                <a:cubicBezTo>
                  <a:pt x="8865326" y="5569630"/>
                  <a:pt x="8879841" y="5562373"/>
                  <a:pt x="8908869" y="5565276"/>
                </a:cubicBezTo>
                <a:cubicBezTo>
                  <a:pt x="8937897" y="5568179"/>
                  <a:pt x="8964023" y="5581243"/>
                  <a:pt x="9004663" y="5582694"/>
                </a:cubicBezTo>
                <a:cubicBezTo>
                  <a:pt x="9045303" y="5584145"/>
                  <a:pt x="9117875" y="5562374"/>
                  <a:pt x="9152709" y="5573985"/>
                </a:cubicBezTo>
                <a:cubicBezTo>
                  <a:pt x="9187543" y="5585596"/>
                  <a:pt x="9213669" y="5627688"/>
                  <a:pt x="9213669" y="5652362"/>
                </a:cubicBezTo>
                <a:cubicBezTo>
                  <a:pt x="9213669" y="5677036"/>
                  <a:pt x="9149806" y="5706065"/>
                  <a:pt x="9152709" y="5722031"/>
                </a:cubicBezTo>
                <a:cubicBezTo>
                  <a:pt x="9155612" y="5737997"/>
                  <a:pt x="9202058" y="5724933"/>
                  <a:pt x="9231086" y="5748156"/>
                </a:cubicBezTo>
                <a:cubicBezTo>
                  <a:pt x="9260114" y="5771379"/>
                  <a:pt x="9319623" y="5845402"/>
                  <a:pt x="9326880" y="5861368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413336" y="7390312"/>
            <a:ext cx="4572491" cy="3512819"/>
          </a:xfrm>
          <a:custGeom>
            <a:avLst/>
            <a:gdLst>
              <a:gd name="connsiteX0" fmla="*/ 4572491 w 4572491"/>
              <a:gd name="connsiteY0" fmla="*/ 1205048 h 3512819"/>
              <a:gd name="connsiteX1" fmla="*/ 4363485 w 4572491"/>
              <a:gd name="connsiteY1" fmla="*/ 1144088 h 3512819"/>
              <a:gd name="connsiteX2" fmla="*/ 4206731 w 4572491"/>
              <a:gd name="connsiteY2" fmla="*/ 1004751 h 3512819"/>
              <a:gd name="connsiteX3" fmla="*/ 4119645 w 4572491"/>
              <a:gd name="connsiteY3" fmla="*/ 935082 h 3512819"/>
              <a:gd name="connsiteX4" fmla="*/ 4023851 w 4572491"/>
              <a:gd name="connsiteY4" fmla="*/ 847997 h 3512819"/>
              <a:gd name="connsiteX5" fmla="*/ 3945473 w 4572491"/>
              <a:gd name="connsiteY5" fmla="*/ 787037 h 3512819"/>
              <a:gd name="connsiteX6" fmla="*/ 3823553 w 4572491"/>
              <a:gd name="connsiteY6" fmla="*/ 717368 h 3512819"/>
              <a:gd name="connsiteX7" fmla="*/ 3719051 w 4572491"/>
              <a:gd name="connsiteY7" fmla="*/ 499654 h 3512819"/>
              <a:gd name="connsiteX8" fmla="*/ 3579713 w 4572491"/>
              <a:gd name="connsiteY8" fmla="*/ 334191 h 3512819"/>
              <a:gd name="connsiteX9" fmla="*/ 3457793 w 4572491"/>
              <a:gd name="connsiteY9" fmla="*/ 247105 h 3512819"/>
              <a:gd name="connsiteX10" fmla="*/ 3327165 w 4572491"/>
              <a:gd name="connsiteY10" fmla="*/ 203562 h 3512819"/>
              <a:gd name="connsiteX11" fmla="*/ 3274913 w 4572491"/>
              <a:gd name="connsiteY11" fmla="*/ 281939 h 3512819"/>
              <a:gd name="connsiteX12" fmla="*/ 3240079 w 4572491"/>
              <a:gd name="connsiteY12" fmla="*/ 342899 h 3512819"/>
              <a:gd name="connsiteX13" fmla="*/ 3022365 w 4572491"/>
              <a:gd name="connsiteY13" fmla="*/ 334191 h 3512819"/>
              <a:gd name="connsiteX14" fmla="*/ 3013656 w 4572491"/>
              <a:gd name="connsiteY14" fmla="*/ 220979 h 3512819"/>
              <a:gd name="connsiteX15" fmla="*/ 2909153 w 4572491"/>
              <a:gd name="connsiteY15" fmla="*/ 220979 h 3512819"/>
              <a:gd name="connsiteX16" fmla="*/ 2848193 w 4572491"/>
              <a:gd name="connsiteY16" fmla="*/ 299357 h 3512819"/>
              <a:gd name="connsiteX17" fmla="*/ 2769816 w 4572491"/>
              <a:gd name="connsiteY17" fmla="*/ 247105 h 3512819"/>
              <a:gd name="connsiteX18" fmla="*/ 2778525 w 4572491"/>
              <a:gd name="connsiteY18" fmla="*/ 168728 h 3512819"/>
              <a:gd name="connsiteX19" fmla="*/ 2647896 w 4572491"/>
              <a:gd name="connsiteY19" fmla="*/ 160019 h 3512819"/>
              <a:gd name="connsiteX20" fmla="*/ 2613062 w 4572491"/>
              <a:gd name="connsiteY20" fmla="*/ 107768 h 3512819"/>
              <a:gd name="connsiteX21" fmla="*/ 2560811 w 4572491"/>
              <a:gd name="connsiteY21" fmla="*/ 55517 h 3512819"/>
              <a:gd name="connsiteX22" fmla="*/ 2517268 w 4572491"/>
              <a:gd name="connsiteY22" fmla="*/ 133894 h 3512819"/>
              <a:gd name="connsiteX23" fmla="*/ 2491142 w 4572491"/>
              <a:gd name="connsiteY23" fmla="*/ 203562 h 3512819"/>
              <a:gd name="connsiteX24" fmla="*/ 2447599 w 4572491"/>
              <a:gd name="connsiteY24" fmla="*/ 99059 h 3512819"/>
              <a:gd name="connsiteX25" fmla="*/ 2395348 w 4572491"/>
              <a:gd name="connsiteY25" fmla="*/ 11974 h 3512819"/>
              <a:gd name="connsiteX26" fmla="*/ 2256011 w 4572491"/>
              <a:gd name="connsiteY26" fmla="*/ 46808 h 3512819"/>
              <a:gd name="connsiteX27" fmla="*/ 2195051 w 4572491"/>
              <a:gd name="connsiteY27" fmla="*/ 107768 h 3512819"/>
              <a:gd name="connsiteX28" fmla="*/ 2142799 w 4572491"/>
              <a:gd name="connsiteY28" fmla="*/ 11974 h 3512819"/>
              <a:gd name="connsiteX29" fmla="*/ 2020879 w 4572491"/>
              <a:gd name="connsiteY29" fmla="*/ 11974 h 3512819"/>
              <a:gd name="connsiteX30" fmla="*/ 1968628 w 4572491"/>
              <a:gd name="connsiteY30" fmla="*/ 107768 h 3512819"/>
              <a:gd name="connsiteX31" fmla="*/ 1916376 w 4572491"/>
              <a:gd name="connsiteY31" fmla="*/ 38099 h 3512819"/>
              <a:gd name="connsiteX32" fmla="*/ 1864125 w 4572491"/>
              <a:gd name="connsiteY32" fmla="*/ 72934 h 3512819"/>
              <a:gd name="connsiteX33" fmla="*/ 1777039 w 4572491"/>
              <a:gd name="connsiteY33" fmla="*/ 38099 h 3512819"/>
              <a:gd name="connsiteX34" fmla="*/ 1742205 w 4572491"/>
              <a:gd name="connsiteY34" fmla="*/ 125185 h 3512819"/>
              <a:gd name="connsiteX35" fmla="*/ 1628993 w 4572491"/>
              <a:gd name="connsiteY35" fmla="*/ 142602 h 3512819"/>
              <a:gd name="connsiteX36" fmla="*/ 1576742 w 4572491"/>
              <a:gd name="connsiteY36" fmla="*/ 203562 h 3512819"/>
              <a:gd name="connsiteX37" fmla="*/ 1472239 w 4572491"/>
              <a:gd name="connsiteY37" fmla="*/ 186145 h 3512819"/>
              <a:gd name="connsiteX38" fmla="*/ 1446113 w 4572491"/>
              <a:gd name="connsiteY38" fmla="*/ 212271 h 3512819"/>
              <a:gd name="connsiteX39" fmla="*/ 1385153 w 4572491"/>
              <a:gd name="connsiteY39" fmla="*/ 194854 h 3512819"/>
              <a:gd name="connsiteX40" fmla="*/ 1280651 w 4572491"/>
              <a:gd name="connsiteY40" fmla="*/ 255814 h 3512819"/>
              <a:gd name="connsiteX41" fmla="*/ 1176148 w 4572491"/>
              <a:gd name="connsiteY41" fmla="*/ 334191 h 3512819"/>
              <a:gd name="connsiteX42" fmla="*/ 1123896 w 4572491"/>
              <a:gd name="connsiteY42" fmla="*/ 395151 h 3512819"/>
              <a:gd name="connsiteX43" fmla="*/ 1054228 w 4572491"/>
              <a:gd name="connsiteY43" fmla="*/ 351608 h 3512819"/>
              <a:gd name="connsiteX44" fmla="*/ 1054228 w 4572491"/>
              <a:gd name="connsiteY44" fmla="*/ 290648 h 3512819"/>
              <a:gd name="connsiteX45" fmla="*/ 975851 w 4572491"/>
              <a:gd name="connsiteY45" fmla="*/ 290648 h 3512819"/>
              <a:gd name="connsiteX46" fmla="*/ 1028102 w 4572491"/>
              <a:gd name="connsiteY46" fmla="*/ 412568 h 3512819"/>
              <a:gd name="connsiteX47" fmla="*/ 975851 w 4572491"/>
              <a:gd name="connsiteY47" fmla="*/ 490945 h 3512819"/>
              <a:gd name="connsiteX48" fmla="*/ 923599 w 4572491"/>
              <a:gd name="connsiteY48" fmla="*/ 612865 h 3512819"/>
              <a:gd name="connsiteX49" fmla="*/ 784262 w 4572491"/>
              <a:gd name="connsiteY49" fmla="*/ 682534 h 3512819"/>
              <a:gd name="connsiteX50" fmla="*/ 732011 w 4572491"/>
              <a:gd name="connsiteY50" fmla="*/ 752202 h 3512819"/>
              <a:gd name="connsiteX51" fmla="*/ 644925 w 4572491"/>
              <a:gd name="connsiteY51" fmla="*/ 804454 h 3512819"/>
              <a:gd name="connsiteX52" fmla="*/ 618799 w 4572491"/>
              <a:gd name="connsiteY52" fmla="*/ 908957 h 3512819"/>
              <a:gd name="connsiteX53" fmla="*/ 627508 w 4572491"/>
              <a:gd name="connsiteY53" fmla="*/ 1039585 h 3512819"/>
              <a:gd name="connsiteX54" fmla="*/ 479462 w 4572491"/>
              <a:gd name="connsiteY54" fmla="*/ 1083128 h 3512819"/>
              <a:gd name="connsiteX55" fmla="*/ 479462 w 4572491"/>
              <a:gd name="connsiteY55" fmla="*/ 1178922 h 3512819"/>
              <a:gd name="connsiteX56" fmla="*/ 366251 w 4572491"/>
              <a:gd name="connsiteY56" fmla="*/ 1213757 h 3512819"/>
              <a:gd name="connsiteX57" fmla="*/ 401085 w 4572491"/>
              <a:gd name="connsiteY57" fmla="*/ 1326968 h 3512819"/>
              <a:gd name="connsiteX58" fmla="*/ 340125 w 4572491"/>
              <a:gd name="connsiteY58" fmla="*/ 1475014 h 3512819"/>
              <a:gd name="connsiteX59" fmla="*/ 374959 w 4572491"/>
              <a:gd name="connsiteY59" fmla="*/ 1631768 h 3512819"/>
              <a:gd name="connsiteX60" fmla="*/ 357542 w 4572491"/>
              <a:gd name="connsiteY60" fmla="*/ 1814648 h 3512819"/>
              <a:gd name="connsiteX61" fmla="*/ 296582 w 4572491"/>
              <a:gd name="connsiteY61" fmla="*/ 1884317 h 3512819"/>
              <a:gd name="connsiteX62" fmla="*/ 226913 w 4572491"/>
              <a:gd name="connsiteY62" fmla="*/ 1980111 h 3512819"/>
              <a:gd name="connsiteX63" fmla="*/ 131119 w 4572491"/>
              <a:gd name="connsiteY63" fmla="*/ 2023654 h 3512819"/>
              <a:gd name="connsiteX64" fmla="*/ 35325 w 4572491"/>
              <a:gd name="connsiteY64" fmla="*/ 2128157 h 3512819"/>
              <a:gd name="connsiteX65" fmla="*/ 491 w 4572491"/>
              <a:gd name="connsiteY65" fmla="*/ 2311037 h 3512819"/>
              <a:gd name="connsiteX66" fmla="*/ 26616 w 4572491"/>
              <a:gd name="connsiteY66" fmla="*/ 2493917 h 3512819"/>
              <a:gd name="connsiteX67" fmla="*/ 165953 w 4572491"/>
              <a:gd name="connsiteY67" fmla="*/ 2589711 h 3512819"/>
              <a:gd name="connsiteX68" fmla="*/ 340125 w 4572491"/>
              <a:gd name="connsiteY68" fmla="*/ 2650671 h 3512819"/>
              <a:gd name="connsiteX69" fmla="*/ 322708 w 4572491"/>
              <a:gd name="connsiteY69" fmla="*/ 2737757 h 3512819"/>
              <a:gd name="connsiteX70" fmla="*/ 261748 w 4572491"/>
              <a:gd name="connsiteY70" fmla="*/ 2877094 h 3512819"/>
              <a:gd name="connsiteX71" fmla="*/ 383668 w 4572491"/>
              <a:gd name="connsiteY71" fmla="*/ 2981597 h 3512819"/>
              <a:gd name="connsiteX72" fmla="*/ 453336 w 4572491"/>
              <a:gd name="connsiteY72" fmla="*/ 3051265 h 3512819"/>
              <a:gd name="connsiteX73" fmla="*/ 523005 w 4572491"/>
              <a:gd name="connsiteY73" fmla="*/ 3138351 h 3512819"/>
              <a:gd name="connsiteX74" fmla="*/ 496879 w 4572491"/>
              <a:gd name="connsiteY74" fmla="*/ 3234145 h 3512819"/>
              <a:gd name="connsiteX75" fmla="*/ 514296 w 4572491"/>
              <a:gd name="connsiteY75" fmla="*/ 3338648 h 3512819"/>
              <a:gd name="connsiteX76" fmla="*/ 575256 w 4572491"/>
              <a:gd name="connsiteY76" fmla="*/ 3399608 h 3512819"/>
              <a:gd name="connsiteX77" fmla="*/ 618799 w 4572491"/>
              <a:gd name="connsiteY77" fmla="*/ 3460568 h 3512819"/>
              <a:gd name="connsiteX78" fmla="*/ 636216 w 4572491"/>
              <a:gd name="connsiteY78" fmla="*/ 3495402 h 3512819"/>
              <a:gd name="connsiteX79" fmla="*/ 662342 w 4572491"/>
              <a:gd name="connsiteY79" fmla="*/ 3512819 h 351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572491" h="3512819">
                <a:moveTo>
                  <a:pt x="4572491" y="1205048"/>
                </a:moveTo>
                <a:cubicBezTo>
                  <a:pt x="4498468" y="1191259"/>
                  <a:pt x="4424445" y="1177471"/>
                  <a:pt x="4363485" y="1144088"/>
                </a:cubicBezTo>
                <a:cubicBezTo>
                  <a:pt x="4302525" y="1110705"/>
                  <a:pt x="4247371" y="1039585"/>
                  <a:pt x="4206731" y="1004751"/>
                </a:cubicBezTo>
                <a:cubicBezTo>
                  <a:pt x="4166091" y="969917"/>
                  <a:pt x="4150125" y="961208"/>
                  <a:pt x="4119645" y="935082"/>
                </a:cubicBezTo>
                <a:cubicBezTo>
                  <a:pt x="4089165" y="908956"/>
                  <a:pt x="4052880" y="872671"/>
                  <a:pt x="4023851" y="847997"/>
                </a:cubicBezTo>
                <a:cubicBezTo>
                  <a:pt x="3994822" y="823323"/>
                  <a:pt x="3978856" y="808808"/>
                  <a:pt x="3945473" y="787037"/>
                </a:cubicBezTo>
                <a:cubicBezTo>
                  <a:pt x="3912090" y="765265"/>
                  <a:pt x="3861290" y="765265"/>
                  <a:pt x="3823553" y="717368"/>
                </a:cubicBezTo>
                <a:cubicBezTo>
                  <a:pt x="3785816" y="669471"/>
                  <a:pt x="3759691" y="563517"/>
                  <a:pt x="3719051" y="499654"/>
                </a:cubicBezTo>
                <a:cubicBezTo>
                  <a:pt x="3678411" y="435791"/>
                  <a:pt x="3623256" y="376282"/>
                  <a:pt x="3579713" y="334191"/>
                </a:cubicBezTo>
                <a:cubicBezTo>
                  <a:pt x="3536170" y="292100"/>
                  <a:pt x="3499884" y="268876"/>
                  <a:pt x="3457793" y="247105"/>
                </a:cubicBezTo>
                <a:cubicBezTo>
                  <a:pt x="3415702" y="225334"/>
                  <a:pt x="3357645" y="197756"/>
                  <a:pt x="3327165" y="203562"/>
                </a:cubicBezTo>
                <a:cubicBezTo>
                  <a:pt x="3296685" y="209368"/>
                  <a:pt x="3289427" y="258716"/>
                  <a:pt x="3274913" y="281939"/>
                </a:cubicBezTo>
                <a:cubicBezTo>
                  <a:pt x="3260399" y="305162"/>
                  <a:pt x="3282170" y="334190"/>
                  <a:pt x="3240079" y="342899"/>
                </a:cubicBezTo>
                <a:cubicBezTo>
                  <a:pt x="3197988" y="351608"/>
                  <a:pt x="3060102" y="354511"/>
                  <a:pt x="3022365" y="334191"/>
                </a:cubicBezTo>
                <a:cubicBezTo>
                  <a:pt x="2984628" y="313871"/>
                  <a:pt x="3032525" y="239848"/>
                  <a:pt x="3013656" y="220979"/>
                </a:cubicBezTo>
                <a:cubicBezTo>
                  <a:pt x="2994787" y="202110"/>
                  <a:pt x="2936730" y="207916"/>
                  <a:pt x="2909153" y="220979"/>
                </a:cubicBezTo>
                <a:cubicBezTo>
                  <a:pt x="2881576" y="234042"/>
                  <a:pt x="2871416" y="295003"/>
                  <a:pt x="2848193" y="299357"/>
                </a:cubicBezTo>
                <a:cubicBezTo>
                  <a:pt x="2824970" y="303711"/>
                  <a:pt x="2781427" y="268876"/>
                  <a:pt x="2769816" y="247105"/>
                </a:cubicBezTo>
                <a:cubicBezTo>
                  <a:pt x="2758205" y="225333"/>
                  <a:pt x="2798845" y="183242"/>
                  <a:pt x="2778525" y="168728"/>
                </a:cubicBezTo>
                <a:cubicBezTo>
                  <a:pt x="2758205" y="154214"/>
                  <a:pt x="2675473" y="170179"/>
                  <a:pt x="2647896" y="160019"/>
                </a:cubicBezTo>
                <a:cubicBezTo>
                  <a:pt x="2620319" y="149859"/>
                  <a:pt x="2627576" y="125185"/>
                  <a:pt x="2613062" y="107768"/>
                </a:cubicBezTo>
                <a:cubicBezTo>
                  <a:pt x="2598548" y="90351"/>
                  <a:pt x="2576777" y="51163"/>
                  <a:pt x="2560811" y="55517"/>
                </a:cubicBezTo>
                <a:cubicBezTo>
                  <a:pt x="2544845" y="59871"/>
                  <a:pt x="2528879" y="109220"/>
                  <a:pt x="2517268" y="133894"/>
                </a:cubicBezTo>
                <a:cubicBezTo>
                  <a:pt x="2505657" y="158568"/>
                  <a:pt x="2502753" y="209368"/>
                  <a:pt x="2491142" y="203562"/>
                </a:cubicBezTo>
                <a:cubicBezTo>
                  <a:pt x="2479531" y="197756"/>
                  <a:pt x="2463565" y="130990"/>
                  <a:pt x="2447599" y="99059"/>
                </a:cubicBezTo>
                <a:cubicBezTo>
                  <a:pt x="2431633" y="67128"/>
                  <a:pt x="2427279" y="20682"/>
                  <a:pt x="2395348" y="11974"/>
                </a:cubicBezTo>
                <a:cubicBezTo>
                  <a:pt x="2363417" y="3266"/>
                  <a:pt x="2289394" y="30842"/>
                  <a:pt x="2256011" y="46808"/>
                </a:cubicBezTo>
                <a:cubicBezTo>
                  <a:pt x="2222628" y="62774"/>
                  <a:pt x="2213920" y="113574"/>
                  <a:pt x="2195051" y="107768"/>
                </a:cubicBezTo>
                <a:cubicBezTo>
                  <a:pt x="2176182" y="101962"/>
                  <a:pt x="2171828" y="27940"/>
                  <a:pt x="2142799" y="11974"/>
                </a:cubicBezTo>
                <a:cubicBezTo>
                  <a:pt x="2113770" y="-3992"/>
                  <a:pt x="2049907" y="-3992"/>
                  <a:pt x="2020879" y="11974"/>
                </a:cubicBezTo>
                <a:cubicBezTo>
                  <a:pt x="1991851" y="27940"/>
                  <a:pt x="1986045" y="103414"/>
                  <a:pt x="1968628" y="107768"/>
                </a:cubicBezTo>
                <a:cubicBezTo>
                  <a:pt x="1951211" y="112122"/>
                  <a:pt x="1933793" y="43905"/>
                  <a:pt x="1916376" y="38099"/>
                </a:cubicBezTo>
                <a:cubicBezTo>
                  <a:pt x="1898959" y="32293"/>
                  <a:pt x="1887348" y="72934"/>
                  <a:pt x="1864125" y="72934"/>
                </a:cubicBezTo>
                <a:cubicBezTo>
                  <a:pt x="1840902" y="72934"/>
                  <a:pt x="1797359" y="29390"/>
                  <a:pt x="1777039" y="38099"/>
                </a:cubicBezTo>
                <a:cubicBezTo>
                  <a:pt x="1756719" y="46808"/>
                  <a:pt x="1766879" y="107768"/>
                  <a:pt x="1742205" y="125185"/>
                </a:cubicBezTo>
                <a:cubicBezTo>
                  <a:pt x="1717531" y="142602"/>
                  <a:pt x="1656570" y="129539"/>
                  <a:pt x="1628993" y="142602"/>
                </a:cubicBezTo>
                <a:cubicBezTo>
                  <a:pt x="1601416" y="155665"/>
                  <a:pt x="1602868" y="196305"/>
                  <a:pt x="1576742" y="203562"/>
                </a:cubicBezTo>
                <a:cubicBezTo>
                  <a:pt x="1550616" y="210819"/>
                  <a:pt x="1494010" y="184694"/>
                  <a:pt x="1472239" y="186145"/>
                </a:cubicBezTo>
                <a:cubicBezTo>
                  <a:pt x="1450468" y="187596"/>
                  <a:pt x="1460627" y="210820"/>
                  <a:pt x="1446113" y="212271"/>
                </a:cubicBezTo>
                <a:cubicBezTo>
                  <a:pt x="1431599" y="213722"/>
                  <a:pt x="1412730" y="187597"/>
                  <a:pt x="1385153" y="194854"/>
                </a:cubicBezTo>
                <a:cubicBezTo>
                  <a:pt x="1357576" y="202111"/>
                  <a:pt x="1315485" y="232591"/>
                  <a:pt x="1280651" y="255814"/>
                </a:cubicBezTo>
                <a:cubicBezTo>
                  <a:pt x="1245817" y="279037"/>
                  <a:pt x="1202274" y="310968"/>
                  <a:pt x="1176148" y="334191"/>
                </a:cubicBezTo>
                <a:cubicBezTo>
                  <a:pt x="1150022" y="357414"/>
                  <a:pt x="1144216" y="392248"/>
                  <a:pt x="1123896" y="395151"/>
                </a:cubicBezTo>
                <a:cubicBezTo>
                  <a:pt x="1103576" y="398054"/>
                  <a:pt x="1065839" y="369025"/>
                  <a:pt x="1054228" y="351608"/>
                </a:cubicBezTo>
                <a:cubicBezTo>
                  <a:pt x="1042617" y="334191"/>
                  <a:pt x="1067291" y="300808"/>
                  <a:pt x="1054228" y="290648"/>
                </a:cubicBezTo>
                <a:cubicBezTo>
                  <a:pt x="1041165" y="280488"/>
                  <a:pt x="980205" y="270328"/>
                  <a:pt x="975851" y="290648"/>
                </a:cubicBezTo>
                <a:cubicBezTo>
                  <a:pt x="971497" y="310968"/>
                  <a:pt x="1028102" y="379185"/>
                  <a:pt x="1028102" y="412568"/>
                </a:cubicBezTo>
                <a:cubicBezTo>
                  <a:pt x="1028102" y="445951"/>
                  <a:pt x="993268" y="457562"/>
                  <a:pt x="975851" y="490945"/>
                </a:cubicBezTo>
                <a:cubicBezTo>
                  <a:pt x="958434" y="524328"/>
                  <a:pt x="955530" y="580934"/>
                  <a:pt x="923599" y="612865"/>
                </a:cubicBezTo>
                <a:cubicBezTo>
                  <a:pt x="891668" y="644796"/>
                  <a:pt x="816193" y="659311"/>
                  <a:pt x="784262" y="682534"/>
                </a:cubicBezTo>
                <a:cubicBezTo>
                  <a:pt x="752331" y="705757"/>
                  <a:pt x="755234" y="731882"/>
                  <a:pt x="732011" y="752202"/>
                </a:cubicBezTo>
                <a:cubicBezTo>
                  <a:pt x="708788" y="772522"/>
                  <a:pt x="663794" y="778328"/>
                  <a:pt x="644925" y="804454"/>
                </a:cubicBezTo>
                <a:cubicBezTo>
                  <a:pt x="626056" y="830580"/>
                  <a:pt x="621702" y="869769"/>
                  <a:pt x="618799" y="908957"/>
                </a:cubicBezTo>
                <a:cubicBezTo>
                  <a:pt x="615896" y="948145"/>
                  <a:pt x="650731" y="1010557"/>
                  <a:pt x="627508" y="1039585"/>
                </a:cubicBezTo>
                <a:cubicBezTo>
                  <a:pt x="604285" y="1068613"/>
                  <a:pt x="504136" y="1059905"/>
                  <a:pt x="479462" y="1083128"/>
                </a:cubicBezTo>
                <a:cubicBezTo>
                  <a:pt x="454788" y="1106351"/>
                  <a:pt x="498330" y="1157151"/>
                  <a:pt x="479462" y="1178922"/>
                </a:cubicBezTo>
                <a:cubicBezTo>
                  <a:pt x="460594" y="1200693"/>
                  <a:pt x="379314" y="1189083"/>
                  <a:pt x="366251" y="1213757"/>
                </a:cubicBezTo>
                <a:cubicBezTo>
                  <a:pt x="353188" y="1238431"/>
                  <a:pt x="405439" y="1283425"/>
                  <a:pt x="401085" y="1326968"/>
                </a:cubicBezTo>
                <a:cubicBezTo>
                  <a:pt x="396731" y="1370511"/>
                  <a:pt x="344479" y="1424214"/>
                  <a:pt x="340125" y="1475014"/>
                </a:cubicBezTo>
                <a:cubicBezTo>
                  <a:pt x="335771" y="1525814"/>
                  <a:pt x="372056" y="1575162"/>
                  <a:pt x="374959" y="1631768"/>
                </a:cubicBezTo>
                <a:cubicBezTo>
                  <a:pt x="377862" y="1688374"/>
                  <a:pt x="370605" y="1772557"/>
                  <a:pt x="357542" y="1814648"/>
                </a:cubicBezTo>
                <a:cubicBezTo>
                  <a:pt x="344479" y="1856739"/>
                  <a:pt x="318353" y="1856740"/>
                  <a:pt x="296582" y="1884317"/>
                </a:cubicBezTo>
                <a:cubicBezTo>
                  <a:pt x="274811" y="1911894"/>
                  <a:pt x="254490" y="1956888"/>
                  <a:pt x="226913" y="1980111"/>
                </a:cubicBezTo>
                <a:cubicBezTo>
                  <a:pt x="199336" y="2003334"/>
                  <a:pt x="163050" y="1998980"/>
                  <a:pt x="131119" y="2023654"/>
                </a:cubicBezTo>
                <a:cubicBezTo>
                  <a:pt x="99188" y="2048328"/>
                  <a:pt x="57096" y="2080260"/>
                  <a:pt x="35325" y="2128157"/>
                </a:cubicBezTo>
                <a:cubicBezTo>
                  <a:pt x="13554" y="2176054"/>
                  <a:pt x="1942" y="2250077"/>
                  <a:pt x="491" y="2311037"/>
                </a:cubicBezTo>
                <a:cubicBezTo>
                  <a:pt x="-960" y="2371997"/>
                  <a:pt x="-961" y="2447471"/>
                  <a:pt x="26616" y="2493917"/>
                </a:cubicBezTo>
                <a:cubicBezTo>
                  <a:pt x="54193" y="2540363"/>
                  <a:pt x="113701" y="2563585"/>
                  <a:pt x="165953" y="2589711"/>
                </a:cubicBezTo>
                <a:cubicBezTo>
                  <a:pt x="218204" y="2615837"/>
                  <a:pt x="313999" y="2625997"/>
                  <a:pt x="340125" y="2650671"/>
                </a:cubicBezTo>
                <a:cubicBezTo>
                  <a:pt x="366251" y="2675345"/>
                  <a:pt x="335771" y="2700020"/>
                  <a:pt x="322708" y="2737757"/>
                </a:cubicBezTo>
                <a:cubicBezTo>
                  <a:pt x="309645" y="2775494"/>
                  <a:pt x="251588" y="2836454"/>
                  <a:pt x="261748" y="2877094"/>
                </a:cubicBezTo>
                <a:cubicBezTo>
                  <a:pt x="271908" y="2917734"/>
                  <a:pt x="351737" y="2952569"/>
                  <a:pt x="383668" y="2981597"/>
                </a:cubicBezTo>
                <a:cubicBezTo>
                  <a:pt x="415599" y="3010626"/>
                  <a:pt x="430113" y="3025139"/>
                  <a:pt x="453336" y="3051265"/>
                </a:cubicBezTo>
                <a:cubicBezTo>
                  <a:pt x="476559" y="3077391"/>
                  <a:pt x="515748" y="3107871"/>
                  <a:pt x="523005" y="3138351"/>
                </a:cubicBezTo>
                <a:cubicBezTo>
                  <a:pt x="530262" y="3168831"/>
                  <a:pt x="498330" y="3200762"/>
                  <a:pt x="496879" y="3234145"/>
                </a:cubicBezTo>
                <a:cubicBezTo>
                  <a:pt x="495428" y="3267528"/>
                  <a:pt x="501233" y="3311071"/>
                  <a:pt x="514296" y="3338648"/>
                </a:cubicBezTo>
                <a:cubicBezTo>
                  <a:pt x="527359" y="3366225"/>
                  <a:pt x="557839" y="3379288"/>
                  <a:pt x="575256" y="3399608"/>
                </a:cubicBezTo>
                <a:cubicBezTo>
                  <a:pt x="592673" y="3419928"/>
                  <a:pt x="608639" y="3444602"/>
                  <a:pt x="618799" y="3460568"/>
                </a:cubicBezTo>
                <a:cubicBezTo>
                  <a:pt x="628959" y="3476534"/>
                  <a:pt x="628959" y="3486694"/>
                  <a:pt x="636216" y="3495402"/>
                </a:cubicBezTo>
                <a:cubicBezTo>
                  <a:pt x="643473" y="3504110"/>
                  <a:pt x="652182" y="3509916"/>
                  <a:pt x="662342" y="3512819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191655" y="5320937"/>
            <a:ext cx="557349" cy="426720"/>
          </a:xfrm>
          <a:custGeom>
            <a:avLst/>
            <a:gdLst>
              <a:gd name="connsiteX0" fmla="*/ 0 w 557349"/>
              <a:gd name="connsiteY0" fmla="*/ 78377 h 426720"/>
              <a:gd name="connsiteX1" fmla="*/ 217714 w 557349"/>
              <a:gd name="connsiteY1" fmla="*/ 426720 h 426720"/>
              <a:gd name="connsiteX2" fmla="*/ 557349 w 557349"/>
              <a:gd name="connsiteY2" fmla="*/ 322217 h 426720"/>
              <a:gd name="connsiteX3" fmla="*/ 478972 w 557349"/>
              <a:gd name="connsiteY3" fmla="*/ 156754 h 426720"/>
              <a:gd name="connsiteX4" fmla="*/ 313509 w 557349"/>
              <a:gd name="connsiteY4" fmla="*/ 217714 h 426720"/>
              <a:gd name="connsiteX5" fmla="*/ 182880 w 557349"/>
              <a:gd name="connsiteY5" fmla="*/ 0 h 426720"/>
              <a:gd name="connsiteX6" fmla="*/ 0 w 557349"/>
              <a:gd name="connsiteY6" fmla="*/ 78377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7349" h="426720">
                <a:moveTo>
                  <a:pt x="0" y="78377"/>
                </a:moveTo>
                <a:lnTo>
                  <a:pt x="217714" y="426720"/>
                </a:lnTo>
                <a:lnTo>
                  <a:pt x="557349" y="322217"/>
                </a:lnTo>
                <a:lnTo>
                  <a:pt x="478972" y="156754"/>
                </a:lnTo>
                <a:lnTo>
                  <a:pt x="313509" y="217714"/>
                </a:lnTo>
                <a:lnTo>
                  <a:pt x="182880" y="0"/>
                </a:lnTo>
                <a:lnTo>
                  <a:pt x="0" y="7837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611152" y="4450080"/>
            <a:ext cx="574766" cy="583474"/>
          </a:xfrm>
          <a:custGeom>
            <a:avLst/>
            <a:gdLst>
              <a:gd name="connsiteX0" fmla="*/ 0 w 574766"/>
              <a:gd name="connsiteY0" fmla="*/ 365760 h 583474"/>
              <a:gd name="connsiteX1" fmla="*/ 304800 w 574766"/>
              <a:gd name="connsiteY1" fmla="*/ 583474 h 583474"/>
              <a:gd name="connsiteX2" fmla="*/ 391886 w 574766"/>
              <a:gd name="connsiteY2" fmla="*/ 522514 h 583474"/>
              <a:gd name="connsiteX3" fmla="*/ 574766 w 574766"/>
              <a:gd name="connsiteY3" fmla="*/ 113211 h 583474"/>
              <a:gd name="connsiteX4" fmla="*/ 452846 w 574766"/>
              <a:gd name="connsiteY4" fmla="*/ 0 h 583474"/>
              <a:gd name="connsiteX5" fmla="*/ 121920 w 574766"/>
              <a:gd name="connsiteY5" fmla="*/ 113211 h 583474"/>
              <a:gd name="connsiteX6" fmla="*/ 0 w 574766"/>
              <a:gd name="connsiteY6" fmla="*/ 365760 h 58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66" h="583474">
                <a:moveTo>
                  <a:pt x="0" y="365760"/>
                </a:moveTo>
                <a:lnTo>
                  <a:pt x="304800" y="583474"/>
                </a:lnTo>
                <a:lnTo>
                  <a:pt x="391886" y="522514"/>
                </a:lnTo>
                <a:lnTo>
                  <a:pt x="574766" y="113211"/>
                </a:lnTo>
                <a:lnTo>
                  <a:pt x="452846" y="0"/>
                </a:lnTo>
                <a:lnTo>
                  <a:pt x="121920" y="113211"/>
                </a:lnTo>
                <a:lnTo>
                  <a:pt x="0" y="3657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15374710" y="7754173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5561843" y="7421729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386888">
            <a:off x="9931920" y="8679976"/>
            <a:ext cx="404712" cy="373448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7146749">
            <a:off x="8706826" y="970826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0699929" y="11530149"/>
            <a:ext cx="400595" cy="269965"/>
          </a:xfrm>
          <a:custGeom>
            <a:avLst/>
            <a:gdLst>
              <a:gd name="connsiteX0" fmla="*/ 0 w 400595"/>
              <a:gd name="connsiteY0" fmla="*/ 165462 h 269965"/>
              <a:gd name="connsiteX1" fmla="*/ 52252 w 400595"/>
              <a:gd name="connsiteY1" fmla="*/ 269965 h 269965"/>
              <a:gd name="connsiteX2" fmla="*/ 400595 w 400595"/>
              <a:gd name="connsiteY2" fmla="*/ 165462 h 269965"/>
              <a:gd name="connsiteX3" fmla="*/ 348343 w 400595"/>
              <a:gd name="connsiteY3" fmla="*/ 0 h 269965"/>
              <a:gd name="connsiteX4" fmla="*/ 60960 w 400595"/>
              <a:gd name="connsiteY4" fmla="*/ 17417 h 269965"/>
              <a:gd name="connsiteX5" fmla="*/ 87086 w 400595"/>
              <a:gd name="connsiteY5" fmla="*/ 148045 h 269965"/>
              <a:gd name="connsiteX6" fmla="*/ 0 w 400595"/>
              <a:gd name="connsiteY6" fmla="*/ 165462 h 2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0595" h="269965">
                <a:moveTo>
                  <a:pt x="0" y="165462"/>
                </a:moveTo>
                <a:lnTo>
                  <a:pt x="52252" y="269965"/>
                </a:lnTo>
                <a:lnTo>
                  <a:pt x="400595" y="165462"/>
                </a:lnTo>
                <a:lnTo>
                  <a:pt x="348343" y="0"/>
                </a:lnTo>
                <a:lnTo>
                  <a:pt x="60960" y="17417"/>
                </a:lnTo>
                <a:lnTo>
                  <a:pt x="87086" y="148045"/>
                </a:lnTo>
                <a:lnTo>
                  <a:pt x="0" y="165462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5806817" y="7052058"/>
            <a:ext cx="252549" cy="182880"/>
          </a:xfrm>
          <a:custGeom>
            <a:avLst/>
            <a:gdLst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5" fmla="*/ 0 w 252549"/>
              <a:gd name="connsiteY5" fmla="*/ 17417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549" h="182880">
                <a:moveTo>
                  <a:pt x="0" y="17417"/>
                </a:moveTo>
                <a:lnTo>
                  <a:pt x="34834" y="182880"/>
                </a:lnTo>
                <a:lnTo>
                  <a:pt x="252549" y="156755"/>
                </a:lnTo>
                <a:lnTo>
                  <a:pt x="243840" y="0"/>
                </a:lnTo>
                <a:lnTo>
                  <a:pt x="52251" y="17417"/>
                </a:lnTo>
                <a:lnTo>
                  <a:pt x="0" y="1741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14154243" y="9184943"/>
            <a:ext cx="368489" cy="27295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2717927" y="7972612"/>
            <a:ext cx="2808942" cy="3526117"/>
          </a:xfrm>
          <a:custGeom>
            <a:avLst/>
            <a:gdLst>
              <a:gd name="connsiteX0" fmla="*/ 17930 w 2808942"/>
              <a:gd name="connsiteY0" fmla="*/ 3490259 h 3526117"/>
              <a:gd name="connsiteX1" fmla="*/ 17930 w 2808942"/>
              <a:gd name="connsiteY1" fmla="*/ 3490259 h 3526117"/>
              <a:gd name="connsiteX2" fmla="*/ 137459 w 2808942"/>
              <a:gd name="connsiteY2" fmla="*/ 3526117 h 3526117"/>
              <a:gd name="connsiteX3" fmla="*/ 221130 w 2808942"/>
              <a:gd name="connsiteY3" fmla="*/ 3412564 h 3526117"/>
              <a:gd name="connsiteX4" fmla="*/ 352612 w 2808942"/>
              <a:gd name="connsiteY4" fmla="*/ 3466353 h 3526117"/>
              <a:gd name="connsiteX5" fmla="*/ 508000 w 2808942"/>
              <a:gd name="connsiteY5" fmla="*/ 3209364 h 3526117"/>
              <a:gd name="connsiteX6" fmla="*/ 753036 w 2808942"/>
              <a:gd name="connsiteY6" fmla="*/ 2934447 h 3526117"/>
              <a:gd name="connsiteX7" fmla="*/ 962212 w 2808942"/>
              <a:gd name="connsiteY7" fmla="*/ 2779059 h 3526117"/>
              <a:gd name="connsiteX8" fmla="*/ 1135530 w 2808942"/>
              <a:gd name="connsiteY8" fmla="*/ 2480235 h 3526117"/>
              <a:gd name="connsiteX9" fmla="*/ 1464236 w 2808942"/>
              <a:gd name="connsiteY9" fmla="*/ 2199341 h 3526117"/>
              <a:gd name="connsiteX10" fmla="*/ 1577789 w 2808942"/>
              <a:gd name="connsiteY10" fmla="*/ 2026023 h 3526117"/>
              <a:gd name="connsiteX11" fmla="*/ 1667436 w 2808942"/>
              <a:gd name="connsiteY11" fmla="*/ 1834776 h 3526117"/>
              <a:gd name="connsiteX12" fmla="*/ 1816847 w 2808942"/>
              <a:gd name="connsiteY12" fmla="*/ 1619623 h 3526117"/>
              <a:gd name="connsiteX13" fmla="*/ 2115671 w 2808942"/>
              <a:gd name="connsiteY13" fmla="*/ 1063812 h 3526117"/>
              <a:gd name="connsiteX14" fmla="*/ 2360706 w 2808942"/>
              <a:gd name="connsiteY14" fmla="*/ 741082 h 3526117"/>
              <a:gd name="connsiteX15" fmla="*/ 2563906 w 2808942"/>
              <a:gd name="connsiteY15" fmla="*/ 466164 h 3526117"/>
              <a:gd name="connsiteX16" fmla="*/ 2725271 w 2808942"/>
              <a:gd name="connsiteY16" fmla="*/ 251012 h 3526117"/>
              <a:gd name="connsiteX17" fmla="*/ 2808942 w 2808942"/>
              <a:gd name="connsiteY17" fmla="*/ 137459 h 3526117"/>
              <a:gd name="connsiteX18" fmla="*/ 2605742 w 2808942"/>
              <a:gd name="connsiteY18" fmla="*/ 0 h 3526117"/>
              <a:gd name="connsiteX19" fmla="*/ 2522071 w 2808942"/>
              <a:gd name="connsiteY19" fmla="*/ 77694 h 3526117"/>
              <a:gd name="connsiteX20" fmla="*/ 2348753 w 2808942"/>
              <a:gd name="connsiteY20" fmla="*/ 11953 h 3526117"/>
              <a:gd name="connsiteX21" fmla="*/ 2014071 w 2808942"/>
              <a:gd name="connsiteY21" fmla="*/ 203200 h 3526117"/>
              <a:gd name="connsiteX22" fmla="*/ 2008095 w 2808942"/>
              <a:gd name="connsiteY22" fmla="*/ 382494 h 3526117"/>
              <a:gd name="connsiteX23" fmla="*/ 1613647 w 2808942"/>
              <a:gd name="connsiteY23" fmla="*/ 675341 h 3526117"/>
              <a:gd name="connsiteX24" fmla="*/ 1667436 w 2808942"/>
              <a:gd name="connsiteY24" fmla="*/ 806823 h 3526117"/>
              <a:gd name="connsiteX25" fmla="*/ 1314824 w 2808942"/>
              <a:gd name="connsiteY25" fmla="*/ 1249082 h 3526117"/>
              <a:gd name="connsiteX26" fmla="*/ 1422400 w 2808942"/>
              <a:gd name="connsiteY26" fmla="*/ 1476188 h 3526117"/>
              <a:gd name="connsiteX27" fmla="*/ 1464236 w 2808942"/>
              <a:gd name="connsiteY27" fmla="*/ 1667435 h 3526117"/>
              <a:gd name="connsiteX28" fmla="*/ 1541930 w 2808942"/>
              <a:gd name="connsiteY28" fmla="*/ 1757082 h 3526117"/>
              <a:gd name="connsiteX29" fmla="*/ 1416424 w 2808942"/>
              <a:gd name="connsiteY29" fmla="*/ 1966259 h 3526117"/>
              <a:gd name="connsiteX30" fmla="*/ 1129553 w 2808942"/>
              <a:gd name="connsiteY30" fmla="*/ 1858682 h 3526117"/>
              <a:gd name="connsiteX31" fmla="*/ 1004047 w 2808942"/>
              <a:gd name="connsiteY31" fmla="*/ 1984188 h 3526117"/>
              <a:gd name="connsiteX32" fmla="*/ 902447 w 2808942"/>
              <a:gd name="connsiteY32" fmla="*/ 1888564 h 3526117"/>
              <a:gd name="connsiteX33" fmla="*/ 800847 w 2808942"/>
              <a:gd name="connsiteY33" fmla="*/ 1942353 h 3526117"/>
              <a:gd name="connsiteX34" fmla="*/ 920377 w 2808942"/>
              <a:gd name="connsiteY34" fmla="*/ 2312894 h 3526117"/>
              <a:gd name="connsiteX35" fmla="*/ 776942 w 2808942"/>
              <a:gd name="connsiteY35" fmla="*/ 2378635 h 3526117"/>
              <a:gd name="connsiteX36" fmla="*/ 513977 w 2808942"/>
              <a:gd name="connsiteY36" fmla="*/ 2199341 h 3526117"/>
              <a:gd name="connsiteX37" fmla="*/ 376518 w 2808942"/>
              <a:gd name="connsiteY37" fmla="*/ 2312894 h 3526117"/>
              <a:gd name="connsiteX38" fmla="*/ 460189 w 2808942"/>
              <a:gd name="connsiteY38" fmla="*/ 2474259 h 3526117"/>
              <a:gd name="connsiteX39" fmla="*/ 657412 w 2808942"/>
              <a:gd name="connsiteY39" fmla="*/ 2516094 h 3526117"/>
              <a:gd name="connsiteX40" fmla="*/ 591671 w 2808942"/>
              <a:gd name="connsiteY40" fmla="*/ 2587812 h 3526117"/>
              <a:gd name="connsiteX41" fmla="*/ 430306 w 2808942"/>
              <a:gd name="connsiteY41" fmla="*/ 2689412 h 3526117"/>
              <a:gd name="connsiteX42" fmla="*/ 233083 w 2808942"/>
              <a:gd name="connsiteY42" fmla="*/ 2611717 h 3526117"/>
              <a:gd name="connsiteX43" fmla="*/ 71718 w 2808942"/>
              <a:gd name="connsiteY43" fmla="*/ 2767106 h 3526117"/>
              <a:gd name="connsiteX44" fmla="*/ 77695 w 2808942"/>
              <a:gd name="connsiteY44" fmla="*/ 3042023 h 3526117"/>
              <a:gd name="connsiteX45" fmla="*/ 0 w 2808942"/>
              <a:gd name="connsiteY45" fmla="*/ 3197412 h 3526117"/>
              <a:gd name="connsiteX46" fmla="*/ 77695 w 2808942"/>
              <a:gd name="connsiteY46" fmla="*/ 3239247 h 3526117"/>
              <a:gd name="connsiteX47" fmla="*/ 17930 w 2808942"/>
              <a:gd name="connsiteY47" fmla="*/ 3490259 h 3526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08942" h="3526117">
                <a:moveTo>
                  <a:pt x="17930" y="3490259"/>
                </a:moveTo>
                <a:lnTo>
                  <a:pt x="17930" y="3490259"/>
                </a:lnTo>
                <a:lnTo>
                  <a:pt x="137459" y="3526117"/>
                </a:lnTo>
                <a:lnTo>
                  <a:pt x="221130" y="3412564"/>
                </a:lnTo>
                <a:lnTo>
                  <a:pt x="352612" y="3466353"/>
                </a:lnTo>
                <a:lnTo>
                  <a:pt x="508000" y="3209364"/>
                </a:lnTo>
                <a:lnTo>
                  <a:pt x="753036" y="2934447"/>
                </a:lnTo>
                <a:lnTo>
                  <a:pt x="962212" y="2779059"/>
                </a:lnTo>
                <a:lnTo>
                  <a:pt x="1135530" y="2480235"/>
                </a:lnTo>
                <a:lnTo>
                  <a:pt x="1464236" y="2199341"/>
                </a:lnTo>
                <a:lnTo>
                  <a:pt x="1577789" y="2026023"/>
                </a:lnTo>
                <a:lnTo>
                  <a:pt x="1667436" y="1834776"/>
                </a:lnTo>
                <a:lnTo>
                  <a:pt x="1816847" y="1619623"/>
                </a:lnTo>
                <a:lnTo>
                  <a:pt x="2115671" y="1063812"/>
                </a:lnTo>
                <a:lnTo>
                  <a:pt x="2360706" y="741082"/>
                </a:lnTo>
                <a:lnTo>
                  <a:pt x="2563906" y="466164"/>
                </a:lnTo>
                <a:lnTo>
                  <a:pt x="2725271" y="251012"/>
                </a:lnTo>
                <a:lnTo>
                  <a:pt x="2808942" y="137459"/>
                </a:lnTo>
                <a:lnTo>
                  <a:pt x="2605742" y="0"/>
                </a:lnTo>
                <a:lnTo>
                  <a:pt x="2522071" y="77694"/>
                </a:lnTo>
                <a:lnTo>
                  <a:pt x="2348753" y="11953"/>
                </a:lnTo>
                <a:lnTo>
                  <a:pt x="2014071" y="203200"/>
                </a:lnTo>
                <a:lnTo>
                  <a:pt x="2008095" y="382494"/>
                </a:lnTo>
                <a:lnTo>
                  <a:pt x="1613647" y="675341"/>
                </a:lnTo>
                <a:lnTo>
                  <a:pt x="1667436" y="806823"/>
                </a:lnTo>
                <a:lnTo>
                  <a:pt x="1314824" y="1249082"/>
                </a:lnTo>
                <a:lnTo>
                  <a:pt x="1422400" y="1476188"/>
                </a:lnTo>
                <a:lnTo>
                  <a:pt x="1464236" y="1667435"/>
                </a:lnTo>
                <a:lnTo>
                  <a:pt x="1541930" y="1757082"/>
                </a:lnTo>
                <a:lnTo>
                  <a:pt x="1416424" y="1966259"/>
                </a:lnTo>
                <a:lnTo>
                  <a:pt x="1129553" y="1858682"/>
                </a:lnTo>
                <a:lnTo>
                  <a:pt x="1004047" y="1984188"/>
                </a:lnTo>
                <a:lnTo>
                  <a:pt x="902447" y="1888564"/>
                </a:lnTo>
                <a:lnTo>
                  <a:pt x="800847" y="1942353"/>
                </a:lnTo>
                <a:lnTo>
                  <a:pt x="920377" y="2312894"/>
                </a:lnTo>
                <a:lnTo>
                  <a:pt x="776942" y="2378635"/>
                </a:lnTo>
                <a:lnTo>
                  <a:pt x="513977" y="2199341"/>
                </a:lnTo>
                <a:lnTo>
                  <a:pt x="376518" y="2312894"/>
                </a:lnTo>
                <a:lnTo>
                  <a:pt x="460189" y="2474259"/>
                </a:lnTo>
                <a:lnTo>
                  <a:pt x="657412" y="2516094"/>
                </a:lnTo>
                <a:lnTo>
                  <a:pt x="591671" y="2587812"/>
                </a:lnTo>
                <a:lnTo>
                  <a:pt x="430306" y="2689412"/>
                </a:lnTo>
                <a:lnTo>
                  <a:pt x="233083" y="2611717"/>
                </a:lnTo>
                <a:lnTo>
                  <a:pt x="71718" y="2767106"/>
                </a:lnTo>
                <a:lnTo>
                  <a:pt x="77695" y="3042023"/>
                </a:lnTo>
                <a:lnTo>
                  <a:pt x="0" y="3197412"/>
                </a:lnTo>
                <a:lnTo>
                  <a:pt x="77695" y="3239247"/>
                </a:lnTo>
                <a:lnTo>
                  <a:pt x="17930" y="34902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 rot="9827667">
            <a:off x="13802782" y="7116066"/>
            <a:ext cx="242572" cy="22057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562466" y="570043"/>
            <a:ext cx="15502450" cy="11269031"/>
            <a:chOff x="765668" y="570043"/>
            <a:chExt cx="15502450" cy="11269031"/>
          </a:xfrm>
        </p:grpSpPr>
        <p:grpSp>
          <p:nvGrpSpPr>
            <p:cNvPr id="46" name="Group 45"/>
            <p:cNvGrpSpPr/>
            <p:nvPr/>
          </p:nvGrpSpPr>
          <p:grpSpPr>
            <a:xfrm>
              <a:off x="6722289" y="570043"/>
              <a:ext cx="4709466" cy="7061827"/>
              <a:chOff x="6741042" y="584791"/>
              <a:chExt cx="4709466" cy="7061827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6741042" y="58479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6750373" y="59412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6747133" y="597232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1772105" y="8583342"/>
              <a:ext cx="2768373" cy="1102918"/>
              <a:chOff x="11798232" y="8583342"/>
              <a:chExt cx="2768373" cy="1102918"/>
            </a:xfrm>
          </p:grpSpPr>
          <p:sp>
            <p:nvSpPr>
              <p:cNvPr id="56" name="Freeform 55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1798232" y="8583342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10286840" y="6302935"/>
              <a:ext cx="5725848" cy="4934935"/>
              <a:chOff x="10312967" y="6302935"/>
              <a:chExt cx="5725848" cy="4934935"/>
            </a:xfrm>
          </p:grpSpPr>
          <p:sp>
            <p:nvSpPr>
              <p:cNvPr id="53" name="Freeform 52"/>
              <p:cNvSpPr/>
              <p:nvPr/>
            </p:nvSpPr>
            <p:spPr>
              <a:xfrm>
                <a:off x="10312967" y="6302935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10317884" y="6307851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0315426" y="6305393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765668" y="6572909"/>
              <a:ext cx="15502450" cy="5266165"/>
              <a:chOff x="765668" y="6572909"/>
              <a:chExt cx="15502450" cy="5266165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770021" y="657726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765668" y="6572909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770022" y="657603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2" name="Freeform 61"/>
          <p:cNvSpPr/>
          <p:nvPr/>
        </p:nvSpPr>
        <p:spPr>
          <a:xfrm>
            <a:off x="5479547" y="4814574"/>
            <a:ext cx="9918205" cy="8107346"/>
          </a:xfrm>
          <a:custGeom>
            <a:avLst/>
            <a:gdLst>
              <a:gd name="connsiteX0" fmla="*/ 11728267 w 12876238"/>
              <a:gd name="connsiteY0" fmla="*/ 2159432 h 8935173"/>
              <a:gd name="connsiteX1" fmla="*/ 11932984 w 12876238"/>
              <a:gd name="connsiteY1" fmla="*/ 2159432 h 8935173"/>
              <a:gd name="connsiteX2" fmla="*/ 12274178 w 12876238"/>
              <a:gd name="connsiteY2" fmla="*/ 2377796 h 8935173"/>
              <a:gd name="connsiteX3" fmla="*/ 12560781 w 12876238"/>
              <a:gd name="connsiteY3" fmla="*/ 2582513 h 8935173"/>
              <a:gd name="connsiteX4" fmla="*/ 12792792 w 12876238"/>
              <a:gd name="connsiteY4" fmla="*/ 2828172 h 8935173"/>
              <a:gd name="connsiteX5" fmla="*/ 12874679 w 12876238"/>
              <a:gd name="connsiteY5" fmla="*/ 3073832 h 8935173"/>
              <a:gd name="connsiteX6" fmla="*/ 12833736 w 12876238"/>
              <a:gd name="connsiteY6" fmla="*/ 3237605 h 8935173"/>
              <a:gd name="connsiteX7" fmla="*/ 12683610 w 12876238"/>
              <a:gd name="connsiteY7" fmla="*/ 3633390 h 8935173"/>
              <a:gd name="connsiteX8" fmla="*/ 12424303 w 12876238"/>
              <a:gd name="connsiteY8" fmla="*/ 3988232 h 8935173"/>
              <a:gd name="connsiteX9" fmla="*/ 12164995 w 12876238"/>
              <a:gd name="connsiteY9" fmla="*/ 4274835 h 8935173"/>
              <a:gd name="connsiteX10" fmla="*/ 12001222 w 12876238"/>
              <a:gd name="connsiteY10" fmla="*/ 4479551 h 8935173"/>
              <a:gd name="connsiteX11" fmla="*/ 11864745 w 12876238"/>
              <a:gd name="connsiteY11" fmla="*/ 4779802 h 8935173"/>
              <a:gd name="connsiteX12" fmla="*/ 11537198 w 12876238"/>
              <a:gd name="connsiteY12" fmla="*/ 5148292 h 8935173"/>
              <a:gd name="connsiteX13" fmla="*/ 11305187 w 12876238"/>
              <a:gd name="connsiteY13" fmla="*/ 5516781 h 8935173"/>
              <a:gd name="connsiteX14" fmla="*/ 10909401 w 12876238"/>
              <a:gd name="connsiteY14" fmla="*/ 6185522 h 8935173"/>
              <a:gd name="connsiteX15" fmla="*/ 10499969 w 12876238"/>
              <a:gd name="connsiteY15" fmla="*/ 6444829 h 8935173"/>
              <a:gd name="connsiteX16" fmla="*/ 10227013 w 12876238"/>
              <a:gd name="connsiteY16" fmla="*/ 6799671 h 8935173"/>
              <a:gd name="connsiteX17" fmla="*/ 9940410 w 12876238"/>
              <a:gd name="connsiteY17" fmla="*/ 6949796 h 8935173"/>
              <a:gd name="connsiteX18" fmla="*/ 9544625 w 12876238"/>
              <a:gd name="connsiteY18" fmla="*/ 7154513 h 8935173"/>
              <a:gd name="connsiteX19" fmla="*/ 9053306 w 12876238"/>
              <a:gd name="connsiteY19" fmla="*/ 7072626 h 8935173"/>
              <a:gd name="connsiteX20" fmla="*/ 8807646 w 12876238"/>
              <a:gd name="connsiteY20" fmla="*/ 7058978 h 8935173"/>
              <a:gd name="connsiteX21" fmla="*/ 8671169 w 12876238"/>
              <a:gd name="connsiteY21" fmla="*/ 7345581 h 8935173"/>
              <a:gd name="connsiteX22" fmla="*/ 8343622 w 12876238"/>
              <a:gd name="connsiteY22" fmla="*/ 7850548 h 8935173"/>
              <a:gd name="connsiteX23" fmla="*/ 8097963 w 12876238"/>
              <a:gd name="connsiteY23" fmla="*/ 8068913 h 8935173"/>
              <a:gd name="connsiteX24" fmla="*/ 7743121 w 12876238"/>
              <a:gd name="connsiteY24" fmla="*/ 8164447 h 8935173"/>
              <a:gd name="connsiteX25" fmla="*/ 7456518 w 12876238"/>
              <a:gd name="connsiteY25" fmla="*/ 8396459 h 8935173"/>
              <a:gd name="connsiteX26" fmla="*/ 6774130 w 12876238"/>
              <a:gd name="connsiteY26" fmla="*/ 8669414 h 8935173"/>
              <a:gd name="connsiteX27" fmla="*/ 6351049 w 12876238"/>
              <a:gd name="connsiteY27" fmla="*/ 8724005 h 8935173"/>
              <a:gd name="connsiteX28" fmla="*/ 6064446 w 12876238"/>
              <a:gd name="connsiteY28" fmla="*/ 8901426 h 8935173"/>
              <a:gd name="connsiteX29" fmla="*/ 5477592 w 12876238"/>
              <a:gd name="connsiteY29" fmla="*/ 8915074 h 8935173"/>
              <a:gd name="connsiteX30" fmla="*/ 5190989 w 12876238"/>
              <a:gd name="connsiteY30" fmla="*/ 8683062 h 8935173"/>
              <a:gd name="connsiteX31" fmla="*/ 4604136 w 12876238"/>
              <a:gd name="connsiteY31" fmla="*/ 8328220 h 8935173"/>
              <a:gd name="connsiteX32" fmla="*/ 4058225 w 12876238"/>
              <a:gd name="connsiteY32" fmla="*/ 7987026 h 8935173"/>
              <a:gd name="connsiteX33" fmla="*/ 3676088 w 12876238"/>
              <a:gd name="connsiteY33" fmla="*/ 7468411 h 8935173"/>
              <a:gd name="connsiteX34" fmla="*/ 3621497 w 12876238"/>
              <a:gd name="connsiteY34" fmla="*/ 7154513 h 8935173"/>
              <a:gd name="connsiteX35" fmla="*/ 3239360 w 12876238"/>
              <a:gd name="connsiteY35" fmla="*/ 6881557 h 8935173"/>
              <a:gd name="connsiteX36" fmla="*/ 3061939 w 12876238"/>
              <a:gd name="connsiteY36" fmla="*/ 6349295 h 8935173"/>
              <a:gd name="connsiteX37" fmla="*/ 2761688 w 12876238"/>
              <a:gd name="connsiteY37" fmla="*/ 6335647 h 8935173"/>
              <a:gd name="connsiteX38" fmla="*/ 2556972 w 12876238"/>
              <a:gd name="connsiteY38" fmla="*/ 6472125 h 8935173"/>
              <a:gd name="connsiteX39" fmla="*/ 2243073 w 12876238"/>
              <a:gd name="connsiteY39" fmla="*/ 6362942 h 8935173"/>
              <a:gd name="connsiteX40" fmla="*/ 2052004 w 12876238"/>
              <a:gd name="connsiteY40" fmla="*/ 6253760 h 8935173"/>
              <a:gd name="connsiteX41" fmla="*/ 1724458 w 12876238"/>
              <a:gd name="connsiteY41" fmla="*/ 6403886 h 8935173"/>
              <a:gd name="connsiteX42" fmla="*/ 1301378 w 12876238"/>
              <a:gd name="connsiteY42" fmla="*/ 6472125 h 8935173"/>
              <a:gd name="connsiteX43" fmla="*/ 564398 w 12876238"/>
              <a:gd name="connsiteY43" fmla="*/ 6676841 h 8935173"/>
              <a:gd name="connsiteX44" fmla="*/ 168613 w 12876238"/>
              <a:gd name="connsiteY44" fmla="*/ 6690489 h 8935173"/>
              <a:gd name="connsiteX45" fmla="*/ 4840 w 12876238"/>
              <a:gd name="connsiteY45" fmla="*/ 6526716 h 8935173"/>
              <a:gd name="connsiteX46" fmla="*/ 59431 w 12876238"/>
              <a:gd name="connsiteY46" fmla="*/ 6335647 h 8935173"/>
              <a:gd name="connsiteX47" fmla="*/ 223204 w 12876238"/>
              <a:gd name="connsiteY47" fmla="*/ 6035396 h 8935173"/>
              <a:gd name="connsiteX48" fmla="*/ 182261 w 12876238"/>
              <a:gd name="connsiteY48" fmla="*/ 5653259 h 8935173"/>
              <a:gd name="connsiteX49" fmla="*/ 236852 w 12876238"/>
              <a:gd name="connsiteY49" fmla="*/ 5380304 h 8935173"/>
              <a:gd name="connsiteX50" fmla="*/ 523455 w 12876238"/>
              <a:gd name="connsiteY50" fmla="*/ 5257474 h 8935173"/>
              <a:gd name="connsiteX51" fmla="*/ 796410 w 12876238"/>
              <a:gd name="connsiteY51" fmla="*/ 4943575 h 8935173"/>
              <a:gd name="connsiteX52" fmla="*/ 851001 w 12876238"/>
              <a:gd name="connsiteY52" fmla="*/ 4493199 h 8935173"/>
              <a:gd name="connsiteX53" fmla="*/ 1069366 w 12876238"/>
              <a:gd name="connsiteY53" fmla="*/ 4165653 h 8935173"/>
              <a:gd name="connsiteX54" fmla="*/ 1396912 w 12876238"/>
              <a:gd name="connsiteY54" fmla="*/ 3797163 h 8935173"/>
              <a:gd name="connsiteX55" fmla="*/ 1738106 w 12876238"/>
              <a:gd name="connsiteY55" fmla="*/ 3442322 h 8935173"/>
              <a:gd name="connsiteX56" fmla="*/ 2420494 w 12876238"/>
              <a:gd name="connsiteY56" fmla="*/ 3060184 h 8935173"/>
              <a:gd name="connsiteX57" fmla="*/ 2720745 w 12876238"/>
              <a:gd name="connsiteY57" fmla="*/ 2869116 h 8935173"/>
              <a:gd name="connsiteX58" fmla="*/ 3184769 w 12876238"/>
              <a:gd name="connsiteY58" fmla="*/ 2323205 h 8935173"/>
              <a:gd name="connsiteX59" fmla="*/ 3362189 w 12876238"/>
              <a:gd name="connsiteY59" fmla="*/ 2091193 h 8935173"/>
              <a:gd name="connsiteX60" fmla="*/ 3730679 w 12876238"/>
              <a:gd name="connsiteY60" fmla="*/ 1954716 h 8935173"/>
              <a:gd name="connsiteX61" fmla="*/ 4454010 w 12876238"/>
              <a:gd name="connsiteY61" fmla="*/ 1627169 h 8935173"/>
              <a:gd name="connsiteX62" fmla="*/ 4658727 w 12876238"/>
              <a:gd name="connsiteY62" fmla="*/ 1326919 h 8935173"/>
              <a:gd name="connsiteX63" fmla="*/ 4999921 w 12876238"/>
              <a:gd name="connsiteY63" fmla="*/ 1026668 h 8935173"/>
              <a:gd name="connsiteX64" fmla="*/ 5423001 w 12876238"/>
              <a:gd name="connsiteY64" fmla="*/ 821951 h 8935173"/>
              <a:gd name="connsiteX65" fmla="*/ 5545831 w 12876238"/>
              <a:gd name="connsiteY65" fmla="*/ 576292 h 8935173"/>
              <a:gd name="connsiteX66" fmla="*/ 5668661 w 12876238"/>
              <a:gd name="connsiteY66" fmla="*/ 371575 h 8935173"/>
              <a:gd name="connsiteX67" fmla="*/ 5832434 w 12876238"/>
              <a:gd name="connsiteY67" fmla="*/ 248745 h 8935173"/>
              <a:gd name="connsiteX68" fmla="*/ 6023503 w 12876238"/>
              <a:gd name="connsiteY68" fmla="*/ 357927 h 8935173"/>
              <a:gd name="connsiteX69" fmla="*/ 6105389 w 12876238"/>
              <a:gd name="connsiteY69" fmla="*/ 617235 h 8935173"/>
              <a:gd name="connsiteX70" fmla="*/ 6241867 w 12876238"/>
              <a:gd name="connsiteY70" fmla="*/ 671826 h 8935173"/>
              <a:gd name="connsiteX71" fmla="*/ 6391992 w 12876238"/>
              <a:gd name="connsiteY71" fmla="*/ 753713 h 8935173"/>
              <a:gd name="connsiteX72" fmla="*/ 6569413 w 12876238"/>
              <a:gd name="connsiteY72" fmla="*/ 890190 h 8935173"/>
              <a:gd name="connsiteX73" fmla="*/ 6705891 w 12876238"/>
              <a:gd name="connsiteY73" fmla="*/ 999372 h 8935173"/>
              <a:gd name="connsiteX74" fmla="*/ 6774130 w 12876238"/>
              <a:gd name="connsiteY74" fmla="*/ 1135850 h 8935173"/>
              <a:gd name="connsiteX75" fmla="*/ 6869664 w 12876238"/>
              <a:gd name="connsiteY75" fmla="*/ 1190441 h 8935173"/>
              <a:gd name="connsiteX76" fmla="*/ 6992494 w 12876238"/>
              <a:gd name="connsiteY76" fmla="*/ 999372 h 8935173"/>
              <a:gd name="connsiteX77" fmla="*/ 7592995 w 12876238"/>
              <a:gd name="connsiteY77" fmla="*/ 603587 h 8935173"/>
              <a:gd name="connsiteX78" fmla="*/ 8302679 w 12876238"/>
              <a:gd name="connsiteY78" fmla="*/ 289689 h 8935173"/>
              <a:gd name="connsiteX79" fmla="*/ 8643873 w 12876238"/>
              <a:gd name="connsiteY79" fmla="*/ 125916 h 8935173"/>
              <a:gd name="connsiteX80" fmla="*/ 8930476 w 12876238"/>
              <a:gd name="connsiteY80" fmla="*/ 3086 h 8935173"/>
              <a:gd name="connsiteX81" fmla="*/ 9121545 w 12876238"/>
              <a:gd name="connsiteY81" fmla="*/ 57677 h 8935173"/>
              <a:gd name="connsiteX82" fmla="*/ 9490034 w 12876238"/>
              <a:gd name="connsiteY82" fmla="*/ 276041 h 8935173"/>
              <a:gd name="connsiteX83" fmla="*/ 9735694 w 12876238"/>
              <a:gd name="connsiteY83" fmla="*/ 412519 h 8935173"/>
              <a:gd name="connsiteX84" fmla="*/ 9940410 w 12876238"/>
              <a:gd name="connsiteY84" fmla="*/ 548996 h 8935173"/>
              <a:gd name="connsiteX85" fmla="*/ 10322548 w 12876238"/>
              <a:gd name="connsiteY85" fmla="*/ 548996 h 8935173"/>
              <a:gd name="connsiteX86" fmla="*/ 10663742 w 12876238"/>
              <a:gd name="connsiteY86" fmla="*/ 671826 h 8935173"/>
              <a:gd name="connsiteX87" fmla="*/ 10882106 w 12876238"/>
              <a:gd name="connsiteY87" fmla="*/ 767360 h 8935173"/>
              <a:gd name="connsiteX88" fmla="*/ 11168709 w 12876238"/>
              <a:gd name="connsiteY88" fmla="*/ 1013020 h 8935173"/>
              <a:gd name="connsiteX89" fmla="*/ 11236948 w 12876238"/>
              <a:gd name="connsiteY89" fmla="*/ 1204089 h 8935173"/>
              <a:gd name="connsiteX90" fmla="*/ 11400721 w 12876238"/>
              <a:gd name="connsiteY90" fmla="*/ 1381510 h 8935173"/>
              <a:gd name="connsiteX91" fmla="*/ 11537198 w 12876238"/>
              <a:gd name="connsiteY91" fmla="*/ 1681760 h 8935173"/>
              <a:gd name="connsiteX92" fmla="*/ 11619085 w 12876238"/>
              <a:gd name="connsiteY92" fmla="*/ 1941068 h 8935173"/>
              <a:gd name="connsiteX93" fmla="*/ 11728267 w 12876238"/>
              <a:gd name="connsiteY93" fmla="*/ 2159432 h 8935173"/>
              <a:gd name="connsiteX0" fmla="*/ 11728267 w 12876238"/>
              <a:gd name="connsiteY0" fmla="*/ 2159432 h 8935173"/>
              <a:gd name="connsiteX1" fmla="*/ 11932984 w 12876238"/>
              <a:gd name="connsiteY1" fmla="*/ 2159432 h 8935173"/>
              <a:gd name="connsiteX2" fmla="*/ 12274178 w 12876238"/>
              <a:gd name="connsiteY2" fmla="*/ 2377796 h 8935173"/>
              <a:gd name="connsiteX3" fmla="*/ 12560781 w 12876238"/>
              <a:gd name="connsiteY3" fmla="*/ 2582513 h 8935173"/>
              <a:gd name="connsiteX4" fmla="*/ 12792792 w 12876238"/>
              <a:gd name="connsiteY4" fmla="*/ 2828172 h 8935173"/>
              <a:gd name="connsiteX5" fmla="*/ 12874679 w 12876238"/>
              <a:gd name="connsiteY5" fmla="*/ 3073832 h 8935173"/>
              <a:gd name="connsiteX6" fmla="*/ 12833736 w 12876238"/>
              <a:gd name="connsiteY6" fmla="*/ 3237605 h 8935173"/>
              <a:gd name="connsiteX7" fmla="*/ 12683610 w 12876238"/>
              <a:gd name="connsiteY7" fmla="*/ 3633390 h 8935173"/>
              <a:gd name="connsiteX8" fmla="*/ 12424303 w 12876238"/>
              <a:gd name="connsiteY8" fmla="*/ 3988232 h 8935173"/>
              <a:gd name="connsiteX9" fmla="*/ 12164995 w 12876238"/>
              <a:gd name="connsiteY9" fmla="*/ 4274835 h 8935173"/>
              <a:gd name="connsiteX10" fmla="*/ 12001222 w 12876238"/>
              <a:gd name="connsiteY10" fmla="*/ 4479551 h 8935173"/>
              <a:gd name="connsiteX11" fmla="*/ 11864745 w 12876238"/>
              <a:gd name="connsiteY11" fmla="*/ 4779802 h 8935173"/>
              <a:gd name="connsiteX12" fmla="*/ 11537198 w 12876238"/>
              <a:gd name="connsiteY12" fmla="*/ 5148292 h 8935173"/>
              <a:gd name="connsiteX13" fmla="*/ 11305187 w 12876238"/>
              <a:gd name="connsiteY13" fmla="*/ 5516781 h 8935173"/>
              <a:gd name="connsiteX14" fmla="*/ 10909401 w 12876238"/>
              <a:gd name="connsiteY14" fmla="*/ 6185522 h 8935173"/>
              <a:gd name="connsiteX15" fmla="*/ 10499969 w 12876238"/>
              <a:gd name="connsiteY15" fmla="*/ 6444829 h 8935173"/>
              <a:gd name="connsiteX16" fmla="*/ 10227013 w 12876238"/>
              <a:gd name="connsiteY16" fmla="*/ 6799671 h 8935173"/>
              <a:gd name="connsiteX17" fmla="*/ 9940410 w 12876238"/>
              <a:gd name="connsiteY17" fmla="*/ 6949796 h 8935173"/>
              <a:gd name="connsiteX18" fmla="*/ 9544625 w 12876238"/>
              <a:gd name="connsiteY18" fmla="*/ 7154513 h 8935173"/>
              <a:gd name="connsiteX19" fmla="*/ 9053306 w 12876238"/>
              <a:gd name="connsiteY19" fmla="*/ 7072626 h 8935173"/>
              <a:gd name="connsiteX20" fmla="*/ 8807646 w 12876238"/>
              <a:gd name="connsiteY20" fmla="*/ 7058978 h 8935173"/>
              <a:gd name="connsiteX21" fmla="*/ 8671169 w 12876238"/>
              <a:gd name="connsiteY21" fmla="*/ 7345581 h 8935173"/>
              <a:gd name="connsiteX22" fmla="*/ 8343622 w 12876238"/>
              <a:gd name="connsiteY22" fmla="*/ 7850548 h 8935173"/>
              <a:gd name="connsiteX23" fmla="*/ 8097963 w 12876238"/>
              <a:gd name="connsiteY23" fmla="*/ 8068913 h 8935173"/>
              <a:gd name="connsiteX24" fmla="*/ 7743121 w 12876238"/>
              <a:gd name="connsiteY24" fmla="*/ 8164447 h 8935173"/>
              <a:gd name="connsiteX25" fmla="*/ 7456518 w 12876238"/>
              <a:gd name="connsiteY25" fmla="*/ 8396459 h 8935173"/>
              <a:gd name="connsiteX26" fmla="*/ 6774130 w 12876238"/>
              <a:gd name="connsiteY26" fmla="*/ 8669414 h 8935173"/>
              <a:gd name="connsiteX27" fmla="*/ 6351049 w 12876238"/>
              <a:gd name="connsiteY27" fmla="*/ 8724005 h 8935173"/>
              <a:gd name="connsiteX28" fmla="*/ 6064446 w 12876238"/>
              <a:gd name="connsiteY28" fmla="*/ 8901426 h 8935173"/>
              <a:gd name="connsiteX29" fmla="*/ 5477592 w 12876238"/>
              <a:gd name="connsiteY29" fmla="*/ 8915074 h 8935173"/>
              <a:gd name="connsiteX30" fmla="*/ 5190989 w 12876238"/>
              <a:gd name="connsiteY30" fmla="*/ 8683062 h 8935173"/>
              <a:gd name="connsiteX31" fmla="*/ 4604136 w 12876238"/>
              <a:gd name="connsiteY31" fmla="*/ 8328220 h 8935173"/>
              <a:gd name="connsiteX32" fmla="*/ 4058225 w 12876238"/>
              <a:gd name="connsiteY32" fmla="*/ 7987026 h 8935173"/>
              <a:gd name="connsiteX33" fmla="*/ 3676088 w 12876238"/>
              <a:gd name="connsiteY33" fmla="*/ 7468411 h 8935173"/>
              <a:gd name="connsiteX34" fmla="*/ 3621497 w 12876238"/>
              <a:gd name="connsiteY34" fmla="*/ 7154513 h 8935173"/>
              <a:gd name="connsiteX35" fmla="*/ 3239360 w 12876238"/>
              <a:gd name="connsiteY35" fmla="*/ 6881557 h 8935173"/>
              <a:gd name="connsiteX36" fmla="*/ 3061939 w 12876238"/>
              <a:gd name="connsiteY36" fmla="*/ 6349295 h 8935173"/>
              <a:gd name="connsiteX37" fmla="*/ 2761688 w 12876238"/>
              <a:gd name="connsiteY37" fmla="*/ 6335647 h 8935173"/>
              <a:gd name="connsiteX38" fmla="*/ 2556972 w 12876238"/>
              <a:gd name="connsiteY38" fmla="*/ 6472125 h 8935173"/>
              <a:gd name="connsiteX39" fmla="*/ 2243073 w 12876238"/>
              <a:gd name="connsiteY39" fmla="*/ 6362942 h 8935173"/>
              <a:gd name="connsiteX40" fmla="*/ 2052004 w 12876238"/>
              <a:gd name="connsiteY40" fmla="*/ 6253760 h 8935173"/>
              <a:gd name="connsiteX41" fmla="*/ 1724458 w 12876238"/>
              <a:gd name="connsiteY41" fmla="*/ 6403886 h 8935173"/>
              <a:gd name="connsiteX42" fmla="*/ 1301378 w 12876238"/>
              <a:gd name="connsiteY42" fmla="*/ 6472125 h 8935173"/>
              <a:gd name="connsiteX43" fmla="*/ 168613 w 12876238"/>
              <a:gd name="connsiteY43" fmla="*/ 6690489 h 8935173"/>
              <a:gd name="connsiteX44" fmla="*/ 4840 w 12876238"/>
              <a:gd name="connsiteY44" fmla="*/ 6526716 h 8935173"/>
              <a:gd name="connsiteX45" fmla="*/ 59431 w 12876238"/>
              <a:gd name="connsiteY45" fmla="*/ 6335647 h 8935173"/>
              <a:gd name="connsiteX46" fmla="*/ 223204 w 12876238"/>
              <a:gd name="connsiteY46" fmla="*/ 6035396 h 8935173"/>
              <a:gd name="connsiteX47" fmla="*/ 182261 w 12876238"/>
              <a:gd name="connsiteY47" fmla="*/ 5653259 h 8935173"/>
              <a:gd name="connsiteX48" fmla="*/ 236852 w 12876238"/>
              <a:gd name="connsiteY48" fmla="*/ 5380304 h 8935173"/>
              <a:gd name="connsiteX49" fmla="*/ 523455 w 12876238"/>
              <a:gd name="connsiteY49" fmla="*/ 5257474 h 8935173"/>
              <a:gd name="connsiteX50" fmla="*/ 796410 w 12876238"/>
              <a:gd name="connsiteY50" fmla="*/ 4943575 h 8935173"/>
              <a:gd name="connsiteX51" fmla="*/ 851001 w 12876238"/>
              <a:gd name="connsiteY51" fmla="*/ 4493199 h 8935173"/>
              <a:gd name="connsiteX52" fmla="*/ 1069366 w 12876238"/>
              <a:gd name="connsiteY52" fmla="*/ 4165653 h 8935173"/>
              <a:gd name="connsiteX53" fmla="*/ 1396912 w 12876238"/>
              <a:gd name="connsiteY53" fmla="*/ 3797163 h 8935173"/>
              <a:gd name="connsiteX54" fmla="*/ 1738106 w 12876238"/>
              <a:gd name="connsiteY54" fmla="*/ 3442322 h 8935173"/>
              <a:gd name="connsiteX55" fmla="*/ 2420494 w 12876238"/>
              <a:gd name="connsiteY55" fmla="*/ 3060184 h 8935173"/>
              <a:gd name="connsiteX56" fmla="*/ 2720745 w 12876238"/>
              <a:gd name="connsiteY56" fmla="*/ 2869116 h 8935173"/>
              <a:gd name="connsiteX57" fmla="*/ 3184769 w 12876238"/>
              <a:gd name="connsiteY57" fmla="*/ 2323205 h 8935173"/>
              <a:gd name="connsiteX58" fmla="*/ 3362189 w 12876238"/>
              <a:gd name="connsiteY58" fmla="*/ 2091193 h 8935173"/>
              <a:gd name="connsiteX59" fmla="*/ 3730679 w 12876238"/>
              <a:gd name="connsiteY59" fmla="*/ 1954716 h 8935173"/>
              <a:gd name="connsiteX60" fmla="*/ 4454010 w 12876238"/>
              <a:gd name="connsiteY60" fmla="*/ 1627169 h 8935173"/>
              <a:gd name="connsiteX61" fmla="*/ 4658727 w 12876238"/>
              <a:gd name="connsiteY61" fmla="*/ 1326919 h 8935173"/>
              <a:gd name="connsiteX62" fmla="*/ 4999921 w 12876238"/>
              <a:gd name="connsiteY62" fmla="*/ 1026668 h 8935173"/>
              <a:gd name="connsiteX63" fmla="*/ 5423001 w 12876238"/>
              <a:gd name="connsiteY63" fmla="*/ 821951 h 8935173"/>
              <a:gd name="connsiteX64" fmla="*/ 5545831 w 12876238"/>
              <a:gd name="connsiteY64" fmla="*/ 576292 h 8935173"/>
              <a:gd name="connsiteX65" fmla="*/ 5668661 w 12876238"/>
              <a:gd name="connsiteY65" fmla="*/ 371575 h 8935173"/>
              <a:gd name="connsiteX66" fmla="*/ 5832434 w 12876238"/>
              <a:gd name="connsiteY66" fmla="*/ 248745 h 8935173"/>
              <a:gd name="connsiteX67" fmla="*/ 6023503 w 12876238"/>
              <a:gd name="connsiteY67" fmla="*/ 357927 h 8935173"/>
              <a:gd name="connsiteX68" fmla="*/ 6105389 w 12876238"/>
              <a:gd name="connsiteY68" fmla="*/ 617235 h 8935173"/>
              <a:gd name="connsiteX69" fmla="*/ 6241867 w 12876238"/>
              <a:gd name="connsiteY69" fmla="*/ 671826 h 8935173"/>
              <a:gd name="connsiteX70" fmla="*/ 6391992 w 12876238"/>
              <a:gd name="connsiteY70" fmla="*/ 753713 h 8935173"/>
              <a:gd name="connsiteX71" fmla="*/ 6569413 w 12876238"/>
              <a:gd name="connsiteY71" fmla="*/ 890190 h 8935173"/>
              <a:gd name="connsiteX72" fmla="*/ 6705891 w 12876238"/>
              <a:gd name="connsiteY72" fmla="*/ 999372 h 8935173"/>
              <a:gd name="connsiteX73" fmla="*/ 6774130 w 12876238"/>
              <a:gd name="connsiteY73" fmla="*/ 1135850 h 8935173"/>
              <a:gd name="connsiteX74" fmla="*/ 6869664 w 12876238"/>
              <a:gd name="connsiteY74" fmla="*/ 1190441 h 8935173"/>
              <a:gd name="connsiteX75" fmla="*/ 6992494 w 12876238"/>
              <a:gd name="connsiteY75" fmla="*/ 999372 h 8935173"/>
              <a:gd name="connsiteX76" fmla="*/ 7592995 w 12876238"/>
              <a:gd name="connsiteY76" fmla="*/ 603587 h 8935173"/>
              <a:gd name="connsiteX77" fmla="*/ 8302679 w 12876238"/>
              <a:gd name="connsiteY77" fmla="*/ 289689 h 8935173"/>
              <a:gd name="connsiteX78" fmla="*/ 8643873 w 12876238"/>
              <a:gd name="connsiteY78" fmla="*/ 125916 h 8935173"/>
              <a:gd name="connsiteX79" fmla="*/ 8930476 w 12876238"/>
              <a:gd name="connsiteY79" fmla="*/ 3086 h 8935173"/>
              <a:gd name="connsiteX80" fmla="*/ 9121545 w 12876238"/>
              <a:gd name="connsiteY80" fmla="*/ 57677 h 8935173"/>
              <a:gd name="connsiteX81" fmla="*/ 9490034 w 12876238"/>
              <a:gd name="connsiteY81" fmla="*/ 276041 h 8935173"/>
              <a:gd name="connsiteX82" fmla="*/ 9735694 w 12876238"/>
              <a:gd name="connsiteY82" fmla="*/ 412519 h 8935173"/>
              <a:gd name="connsiteX83" fmla="*/ 9940410 w 12876238"/>
              <a:gd name="connsiteY83" fmla="*/ 548996 h 8935173"/>
              <a:gd name="connsiteX84" fmla="*/ 10322548 w 12876238"/>
              <a:gd name="connsiteY84" fmla="*/ 548996 h 8935173"/>
              <a:gd name="connsiteX85" fmla="*/ 10663742 w 12876238"/>
              <a:gd name="connsiteY85" fmla="*/ 671826 h 8935173"/>
              <a:gd name="connsiteX86" fmla="*/ 10882106 w 12876238"/>
              <a:gd name="connsiteY86" fmla="*/ 767360 h 8935173"/>
              <a:gd name="connsiteX87" fmla="*/ 11168709 w 12876238"/>
              <a:gd name="connsiteY87" fmla="*/ 1013020 h 8935173"/>
              <a:gd name="connsiteX88" fmla="*/ 11236948 w 12876238"/>
              <a:gd name="connsiteY88" fmla="*/ 1204089 h 8935173"/>
              <a:gd name="connsiteX89" fmla="*/ 11400721 w 12876238"/>
              <a:gd name="connsiteY89" fmla="*/ 1381510 h 8935173"/>
              <a:gd name="connsiteX90" fmla="*/ 11537198 w 12876238"/>
              <a:gd name="connsiteY90" fmla="*/ 1681760 h 8935173"/>
              <a:gd name="connsiteX91" fmla="*/ 11619085 w 12876238"/>
              <a:gd name="connsiteY91" fmla="*/ 1941068 h 8935173"/>
              <a:gd name="connsiteX92" fmla="*/ 11728267 w 12876238"/>
              <a:gd name="connsiteY92" fmla="*/ 2159432 h 8935173"/>
              <a:gd name="connsiteX0" fmla="*/ 11809835 w 12957806"/>
              <a:gd name="connsiteY0" fmla="*/ 2159432 h 8935173"/>
              <a:gd name="connsiteX1" fmla="*/ 12014552 w 12957806"/>
              <a:gd name="connsiteY1" fmla="*/ 2159432 h 8935173"/>
              <a:gd name="connsiteX2" fmla="*/ 12355746 w 12957806"/>
              <a:gd name="connsiteY2" fmla="*/ 2377796 h 8935173"/>
              <a:gd name="connsiteX3" fmla="*/ 12642349 w 12957806"/>
              <a:gd name="connsiteY3" fmla="*/ 2582513 h 8935173"/>
              <a:gd name="connsiteX4" fmla="*/ 12874360 w 12957806"/>
              <a:gd name="connsiteY4" fmla="*/ 2828172 h 8935173"/>
              <a:gd name="connsiteX5" fmla="*/ 12956247 w 12957806"/>
              <a:gd name="connsiteY5" fmla="*/ 3073832 h 8935173"/>
              <a:gd name="connsiteX6" fmla="*/ 12915304 w 12957806"/>
              <a:gd name="connsiteY6" fmla="*/ 3237605 h 8935173"/>
              <a:gd name="connsiteX7" fmla="*/ 12765178 w 12957806"/>
              <a:gd name="connsiteY7" fmla="*/ 3633390 h 8935173"/>
              <a:gd name="connsiteX8" fmla="*/ 12505871 w 12957806"/>
              <a:gd name="connsiteY8" fmla="*/ 3988232 h 8935173"/>
              <a:gd name="connsiteX9" fmla="*/ 12246563 w 12957806"/>
              <a:gd name="connsiteY9" fmla="*/ 4274835 h 8935173"/>
              <a:gd name="connsiteX10" fmla="*/ 12082790 w 12957806"/>
              <a:gd name="connsiteY10" fmla="*/ 4479551 h 8935173"/>
              <a:gd name="connsiteX11" fmla="*/ 11946313 w 12957806"/>
              <a:gd name="connsiteY11" fmla="*/ 4779802 h 8935173"/>
              <a:gd name="connsiteX12" fmla="*/ 11618766 w 12957806"/>
              <a:gd name="connsiteY12" fmla="*/ 5148292 h 8935173"/>
              <a:gd name="connsiteX13" fmla="*/ 11386755 w 12957806"/>
              <a:gd name="connsiteY13" fmla="*/ 5516781 h 8935173"/>
              <a:gd name="connsiteX14" fmla="*/ 10990969 w 12957806"/>
              <a:gd name="connsiteY14" fmla="*/ 6185522 h 8935173"/>
              <a:gd name="connsiteX15" fmla="*/ 10581537 w 12957806"/>
              <a:gd name="connsiteY15" fmla="*/ 6444829 h 8935173"/>
              <a:gd name="connsiteX16" fmla="*/ 10308581 w 12957806"/>
              <a:gd name="connsiteY16" fmla="*/ 6799671 h 8935173"/>
              <a:gd name="connsiteX17" fmla="*/ 10021978 w 12957806"/>
              <a:gd name="connsiteY17" fmla="*/ 6949796 h 8935173"/>
              <a:gd name="connsiteX18" fmla="*/ 9626193 w 12957806"/>
              <a:gd name="connsiteY18" fmla="*/ 7154513 h 8935173"/>
              <a:gd name="connsiteX19" fmla="*/ 9134874 w 12957806"/>
              <a:gd name="connsiteY19" fmla="*/ 7072626 h 8935173"/>
              <a:gd name="connsiteX20" fmla="*/ 8889214 w 12957806"/>
              <a:gd name="connsiteY20" fmla="*/ 7058978 h 8935173"/>
              <a:gd name="connsiteX21" fmla="*/ 8752737 w 12957806"/>
              <a:gd name="connsiteY21" fmla="*/ 7345581 h 8935173"/>
              <a:gd name="connsiteX22" fmla="*/ 8425190 w 12957806"/>
              <a:gd name="connsiteY22" fmla="*/ 7850548 h 8935173"/>
              <a:gd name="connsiteX23" fmla="*/ 8179531 w 12957806"/>
              <a:gd name="connsiteY23" fmla="*/ 8068913 h 8935173"/>
              <a:gd name="connsiteX24" fmla="*/ 7824689 w 12957806"/>
              <a:gd name="connsiteY24" fmla="*/ 8164447 h 8935173"/>
              <a:gd name="connsiteX25" fmla="*/ 7538086 w 12957806"/>
              <a:gd name="connsiteY25" fmla="*/ 8396459 h 8935173"/>
              <a:gd name="connsiteX26" fmla="*/ 6855698 w 12957806"/>
              <a:gd name="connsiteY26" fmla="*/ 8669414 h 8935173"/>
              <a:gd name="connsiteX27" fmla="*/ 6432617 w 12957806"/>
              <a:gd name="connsiteY27" fmla="*/ 8724005 h 8935173"/>
              <a:gd name="connsiteX28" fmla="*/ 6146014 w 12957806"/>
              <a:gd name="connsiteY28" fmla="*/ 8901426 h 8935173"/>
              <a:gd name="connsiteX29" fmla="*/ 5559160 w 12957806"/>
              <a:gd name="connsiteY29" fmla="*/ 8915074 h 8935173"/>
              <a:gd name="connsiteX30" fmla="*/ 5272557 w 12957806"/>
              <a:gd name="connsiteY30" fmla="*/ 8683062 h 8935173"/>
              <a:gd name="connsiteX31" fmla="*/ 4685704 w 12957806"/>
              <a:gd name="connsiteY31" fmla="*/ 8328220 h 8935173"/>
              <a:gd name="connsiteX32" fmla="*/ 4139793 w 12957806"/>
              <a:gd name="connsiteY32" fmla="*/ 7987026 h 8935173"/>
              <a:gd name="connsiteX33" fmla="*/ 3757656 w 12957806"/>
              <a:gd name="connsiteY33" fmla="*/ 7468411 h 8935173"/>
              <a:gd name="connsiteX34" fmla="*/ 3703065 w 12957806"/>
              <a:gd name="connsiteY34" fmla="*/ 7154513 h 8935173"/>
              <a:gd name="connsiteX35" fmla="*/ 3320928 w 12957806"/>
              <a:gd name="connsiteY35" fmla="*/ 6881557 h 8935173"/>
              <a:gd name="connsiteX36" fmla="*/ 3143507 w 12957806"/>
              <a:gd name="connsiteY36" fmla="*/ 6349295 h 8935173"/>
              <a:gd name="connsiteX37" fmla="*/ 2843256 w 12957806"/>
              <a:gd name="connsiteY37" fmla="*/ 6335647 h 8935173"/>
              <a:gd name="connsiteX38" fmla="*/ 2638540 w 12957806"/>
              <a:gd name="connsiteY38" fmla="*/ 6472125 h 8935173"/>
              <a:gd name="connsiteX39" fmla="*/ 2324641 w 12957806"/>
              <a:gd name="connsiteY39" fmla="*/ 6362942 h 8935173"/>
              <a:gd name="connsiteX40" fmla="*/ 2133572 w 12957806"/>
              <a:gd name="connsiteY40" fmla="*/ 6253760 h 8935173"/>
              <a:gd name="connsiteX41" fmla="*/ 1806026 w 12957806"/>
              <a:gd name="connsiteY41" fmla="*/ 6403886 h 8935173"/>
              <a:gd name="connsiteX42" fmla="*/ 1382946 w 12957806"/>
              <a:gd name="connsiteY42" fmla="*/ 6472125 h 8935173"/>
              <a:gd name="connsiteX43" fmla="*/ 86408 w 12957806"/>
              <a:gd name="connsiteY43" fmla="*/ 6526716 h 8935173"/>
              <a:gd name="connsiteX44" fmla="*/ 140999 w 12957806"/>
              <a:gd name="connsiteY44" fmla="*/ 6335647 h 8935173"/>
              <a:gd name="connsiteX45" fmla="*/ 304772 w 12957806"/>
              <a:gd name="connsiteY45" fmla="*/ 6035396 h 8935173"/>
              <a:gd name="connsiteX46" fmla="*/ 263829 w 12957806"/>
              <a:gd name="connsiteY46" fmla="*/ 5653259 h 8935173"/>
              <a:gd name="connsiteX47" fmla="*/ 318420 w 12957806"/>
              <a:gd name="connsiteY47" fmla="*/ 5380304 h 8935173"/>
              <a:gd name="connsiteX48" fmla="*/ 605023 w 12957806"/>
              <a:gd name="connsiteY48" fmla="*/ 5257474 h 8935173"/>
              <a:gd name="connsiteX49" fmla="*/ 877978 w 12957806"/>
              <a:gd name="connsiteY49" fmla="*/ 4943575 h 8935173"/>
              <a:gd name="connsiteX50" fmla="*/ 932569 w 12957806"/>
              <a:gd name="connsiteY50" fmla="*/ 4493199 h 8935173"/>
              <a:gd name="connsiteX51" fmla="*/ 1150934 w 12957806"/>
              <a:gd name="connsiteY51" fmla="*/ 4165653 h 8935173"/>
              <a:gd name="connsiteX52" fmla="*/ 1478480 w 12957806"/>
              <a:gd name="connsiteY52" fmla="*/ 3797163 h 8935173"/>
              <a:gd name="connsiteX53" fmla="*/ 1819674 w 12957806"/>
              <a:gd name="connsiteY53" fmla="*/ 3442322 h 8935173"/>
              <a:gd name="connsiteX54" fmla="*/ 2502062 w 12957806"/>
              <a:gd name="connsiteY54" fmla="*/ 3060184 h 8935173"/>
              <a:gd name="connsiteX55" fmla="*/ 2802313 w 12957806"/>
              <a:gd name="connsiteY55" fmla="*/ 2869116 h 8935173"/>
              <a:gd name="connsiteX56" fmla="*/ 3266337 w 12957806"/>
              <a:gd name="connsiteY56" fmla="*/ 2323205 h 8935173"/>
              <a:gd name="connsiteX57" fmla="*/ 3443757 w 12957806"/>
              <a:gd name="connsiteY57" fmla="*/ 2091193 h 8935173"/>
              <a:gd name="connsiteX58" fmla="*/ 3812247 w 12957806"/>
              <a:gd name="connsiteY58" fmla="*/ 1954716 h 8935173"/>
              <a:gd name="connsiteX59" fmla="*/ 4535578 w 12957806"/>
              <a:gd name="connsiteY59" fmla="*/ 1627169 h 8935173"/>
              <a:gd name="connsiteX60" fmla="*/ 4740295 w 12957806"/>
              <a:gd name="connsiteY60" fmla="*/ 1326919 h 8935173"/>
              <a:gd name="connsiteX61" fmla="*/ 5081489 w 12957806"/>
              <a:gd name="connsiteY61" fmla="*/ 1026668 h 8935173"/>
              <a:gd name="connsiteX62" fmla="*/ 5504569 w 12957806"/>
              <a:gd name="connsiteY62" fmla="*/ 821951 h 8935173"/>
              <a:gd name="connsiteX63" fmla="*/ 5627399 w 12957806"/>
              <a:gd name="connsiteY63" fmla="*/ 576292 h 8935173"/>
              <a:gd name="connsiteX64" fmla="*/ 5750229 w 12957806"/>
              <a:gd name="connsiteY64" fmla="*/ 371575 h 8935173"/>
              <a:gd name="connsiteX65" fmla="*/ 5914002 w 12957806"/>
              <a:gd name="connsiteY65" fmla="*/ 248745 h 8935173"/>
              <a:gd name="connsiteX66" fmla="*/ 6105071 w 12957806"/>
              <a:gd name="connsiteY66" fmla="*/ 357927 h 8935173"/>
              <a:gd name="connsiteX67" fmla="*/ 6186957 w 12957806"/>
              <a:gd name="connsiteY67" fmla="*/ 617235 h 8935173"/>
              <a:gd name="connsiteX68" fmla="*/ 6323435 w 12957806"/>
              <a:gd name="connsiteY68" fmla="*/ 671826 h 8935173"/>
              <a:gd name="connsiteX69" fmla="*/ 6473560 w 12957806"/>
              <a:gd name="connsiteY69" fmla="*/ 753713 h 8935173"/>
              <a:gd name="connsiteX70" fmla="*/ 6650981 w 12957806"/>
              <a:gd name="connsiteY70" fmla="*/ 890190 h 8935173"/>
              <a:gd name="connsiteX71" fmla="*/ 6787459 w 12957806"/>
              <a:gd name="connsiteY71" fmla="*/ 999372 h 8935173"/>
              <a:gd name="connsiteX72" fmla="*/ 6855698 w 12957806"/>
              <a:gd name="connsiteY72" fmla="*/ 1135850 h 8935173"/>
              <a:gd name="connsiteX73" fmla="*/ 6951232 w 12957806"/>
              <a:gd name="connsiteY73" fmla="*/ 1190441 h 8935173"/>
              <a:gd name="connsiteX74" fmla="*/ 7074062 w 12957806"/>
              <a:gd name="connsiteY74" fmla="*/ 999372 h 8935173"/>
              <a:gd name="connsiteX75" fmla="*/ 7674563 w 12957806"/>
              <a:gd name="connsiteY75" fmla="*/ 603587 h 8935173"/>
              <a:gd name="connsiteX76" fmla="*/ 8384247 w 12957806"/>
              <a:gd name="connsiteY76" fmla="*/ 289689 h 8935173"/>
              <a:gd name="connsiteX77" fmla="*/ 8725441 w 12957806"/>
              <a:gd name="connsiteY77" fmla="*/ 125916 h 8935173"/>
              <a:gd name="connsiteX78" fmla="*/ 9012044 w 12957806"/>
              <a:gd name="connsiteY78" fmla="*/ 3086 h 8935173"/>
              <a:gd name="connsiteX79" fmla="*/ 9203113 w 12957806"/>
              <a:gd name="connsiteY79" fmla="*/ 57677 h 8935173"/>
              <a:gd name="connsiteX80" fmla="*/ 9571602 w 12957806"/>
              <a:gd name="connsiteY80" fmla="*/ 276041 h 8935173"/>
              <a:gd name="connsiteX81" fmla="*/ 9817262 w 12957806"/>
              <a:gd name="connsiteY81" fmla="*/ 412519 h 8935173"/>
              <a:gd name="connsiteX82" fmla="*/ 10021978 w 12957806"/>
              <a:gd name="connsiteY82" fmla="*/ 548996 h 8935173"/>
              <a:gd name="connsiteX83" fmla="*/ 10404116 w 12957806"/>
              <a:gd name="connsiteY83" fmla="*/ 548996 h 8935173"/>
              <a:gd name="connsiteX84" fmla="*/ 10745310 w 12957806"/>
              <a:gd name="connsiteY84" fmla="*/ 671826 h 8935173"/>
              <a:gd name="connsiteX85" fmla="*/ 10963674 w 12957806"/>
              <a:gd name="connsiteY85" fmla="*/ 767360 h 8935173"/>
              <a:gd name="connsiteX86" fmla="*/ 11250277 w 12957806"/>
              <a:gd name="connsiteY86" fmla="*/ 1013020 h 8935173"/>
              <a:gd name="connsiteX87" fmla="*/ 11318516 w 12957806"/>
              <a:gd name="connsiteY87" fmla="*/ 1204089 h 8935173"/>
              <a:gd name="connsiteX88" fmla="*/ 11482289 w 12957806"/>
              <a:gd name="connsiteY88" fmla="*/ 1381510 h 8935173"/>
              <a:gd name="connsiteX89" fmla="*/ 11618766 w 12957806"/>
              <a:gd name="connsiteY89" fmla="*/ 1681760 h 8935173"/>
              <a:gd name="connsiteX90" fmla="*/ 11700653 w 12957806"/>
              <a:gd name="connsiteY90" fmla="*/ 1941068 h 8935173"/>
              <a:gd name="connsiteX91" fmla="*/ 11809835 w 12957806"/>
              <a:gd name="connsiteY91" fmla="*/ 2159432 h 8935173"/>
              <a:gd name="connsiteX0" fmla="*/ 11723033 w 12871004"/>
              <a:gd name="connsiteY0" fmla="*/ 2159432 h 8935173"/>
              <a:gd name="connsiteX1" fmla="*/ 11927750 w 12871004"/>
              <a:gd name="connsiteY1" fmla="*/ 2159432 h 8935173"/>
              <a:gd name="connsiteX2" fmla="*/ 12268944 w 12871004"/>
              <a:gd name="connsiteY2" fmla="*/ 2377796 h 8935173"/>
              <a:gd name="connsiteX3" fmla="*/ 12555547 w 12871004"/>
              <a:gd name="connsiteY3" fmla="*/ 2582513 h 8935173"/>
              <a:gd name="connsiteX4" fmla="*/ 12787558 w 12871004"/>
              <a:gd name="connsiteY4" fmla="*/ 2828172 h 8935173"/>
              <a:gd name="connsiteX5" fmla="*/ 12869445 w 12871004"/>
              <a:gd name="connsiteY5" fmla="*/ 3073832 h 8935173"/>
              <a:gd name="connsiteX6" fmla="*/ 12828502 w 12871004"/>
              <a:gd name="connsiteY6" fmla="*/ 3237605 h 8935173"/>
              <a:gd name="connsiteX7" fmla="*/ 12678376 w 12871004"/>
              <a:gd name="connsiteY7" fmla="*/ 3633390 h 8935173"/>
              <a:gd name="connsiteX8" fmla="*/ 12419069 w 12871004"/>
              <a:gd name="connsiteY8" fmla="*/ 3988232 h 8935173"/>
              <a:gd name="connsiteX9" fmla="*/ 12159761 w 12871004"/>
              <a:gd name="connsiteY9" fmla="*/ 4274835 h 8935173"/>
              <a:gd name="connsiteX10" fmla="*/ 11995988 w 12871004"/>
              <a:gd name="connsiteY10" fmla="*/ 4479551 h 8935173"/>
              <a:gd name="connsiteX11" fmla="*/ 11859511 w 12871004"/>
              <a:gd name="connsiteY11" fmla="*/ 4779802 h 8935173"/>
              <a:gd name="connsiteX12" fmla="*/ 11531964 w 12871004"/>
              <a:gd name="connsiteY12" fmla="*/ 5148292 h 8935173"/>
              <a:gd name="connsiteX13" fmla="*/ 11299953 w 12871004"/>
              <a:gd name="connsiteY13" fmla="*/ 5516781 h 8935173"/>
              <a:gd name="connsiteX14" fmla="*/ 10904167 w 12871004"/>
              <a:gd name="connsiteY14" fmla="*/ 6185522 h 8935173"/>
              <a:gd name="connsiteX15" fmla="*/ 10494735 w 12871004"/>
              <a:gd name="connsiteY15" fmla="*/ 6444829 h 8935173"/>
              <a:gd name="connsiteX16" fmla="*/ 10221779 w 12871004"/>
              <a:gd name="connsiteY16" fmla="*/ 6799671 h 8935173"/>
              <a:gd name="connsiteX17" fmla="*/ 9935176 w 12871004"/>
              <a:gd name="connsiteY17" fmla="*/ 6949796 h 8935173"/>
              <a:gd name="connsiteX18" fmla="*/ 9539391 w 12871004"/>
              <a:gd name="connsiteY18" fmla="*/ 7154513 h 8935173"/>
              <a:gd name="connsiteX19" fmla="*/ 9048072 w 12871004"/>
              <a:gd name="connsiteY19" fmla="*/ 7072626 h 8935173"/>
              <a:gd name="connsiteX20" fmla="*/ 8802412 w 12871004"/>
              <a:gd name="connsiteY20" fmla="*/ 7058978 h 8935173"/>
              <a:gd name="connsiteX21" fmla="*/ 8665935 w 12871004"/>
              <a:gd name="connsiteY21" fmla="*/ 7345581 h 8935173"/>
              <a:gd name="connsiteX22" fmla="*/ 8338388 w 12871004"/>
              <a:gd name="connsiteY22" fmla="*/ 7850548 h 8935173"/>
              <a:gd name="connsiteX23" fmla="*/ 8092729 w 12871004"/>
              <a:gd name="connsiteY23" fmla="*/ 8068913 h 8935173"/>
              <a:gd name="connsiteX24" fmla="*/ 7737887 w 12871004"/>
              <a:gd name="connsiteY24" fmla="*/ 8164447 h 8935173"/>
              <a:gd name="connsiteX25" fmla="*/ 7451284 w 12871004"/>
              <a:gd name="connsiteY25" fmla="*/ 8396459 h 8935173"/>
              <a:gd name="connsiteX26" fmla="*/ 6768896 w 12871004"/>
              <a:gd name="connsiteY26" fmla="*/ 8669414 h 8935173"/>
              <a:gd name="connsiteX27" fmla="*/ 6345815 w 12871004"/>
              <a:gd name="connsiteY27" fmla="*/ 8724005 h 8935173"/>
              <a:gd name="connsiteX28" fmla="*/ 6059212 w 12871004"/>
              <a:gd name="connsiteY28" fmla="*/ 8901426 h 8935173"/>
              <a:gd name="connsiteX29" fmla="*/ 5472358 w 12871004"/>
              <a:gd name="connsiteY29" fmla="*/ 8915074 h 8935173"/>
              <a:gd name="connsiteX30" fmla="*/ 5185755 w 12871004"/>
              <a:gd name="connsiteY30" fmla="*/ 8683062 h 8935173"/>
              <a:gd name="connsiteX31" fmla="*/ 4598902 w 12871004"/>
              <a:gd name="connsiteY31" fmla="*/ 8328220 h 8935173"/>
              <a:gd name="connsiteX32" fmla="*/ 4052991 w 12871004"/>
              <a:gd name="connsiteY32" fmla="*/ 7987026 h 8935173"/>
              <a:gd name="connsiteX33" fmla="*/ 3670854 w 12871004"/>
              <a:gd name="connsiteY33" fmla="*/ 7468411 h 8935173"/>
              <a:gd name="connsiteX34" fmla="*/ 3616263 w 12871004"/>
              <a:gd name="connsiteY34" fmla="*/ 7154513 h 8935173"/>
              <a:gd name="connsiteX35" fmla="*/ 3234126 w 12871004"/>
              <a:gd name="connsiteY35" fmla="*/ 6881557 h 8935173"/>
              <a:gd name="connsiteX36" fmla="*/ 3056705 w 12871004"/>
              <a:gd name="connsiteY36" fmla="*/ 6349295 h 8935173"/>
              <a:gd name="connsiteX37" fmla="*/ 2756454 w 12871004"/>
              <a:gd name="connsiteY37" fmla="*/ 6335647 h 8935173"/>
              <a:gd name="connsiteX38" fmla="*/ 2551738 w 12871004"/>
              <a:gd name="connsiteY38" fmla="*/ 6472125 h 8935173"/>
              <a:gd name="connsiteX39" fmla="*/ 2237839 w 12871004"/>
              <a:gd name="connsiteY39" fmla="*/ 6362942 h 8935173"/>
              <a:gd name="connsiteX40" fmla="*/ 2046770 w 12871004"/>
              <a:gd name="connsiteY40" fmla="*/ 6253760 h 8935173"/>
              <a:gd name="connsiteX41" fmla="*/ 1719224 w 12871004"/>
              <a:gd name="connsiteY41" fmla="*/ 6403886 h 8935173"/>
              <a:gd name="connsiteX42" fmla="*/ 1296144 w 12871004"/>
              <a:gd name="connsiteY42" fmla="*/ 6472125 h 8935173"/>
              <a:gd name="connsiteX43" fmla="*/ 54197 w 12871004"/>
              <a:gd name="connsiteY43" fmla="*/ 6335647 h 8935173"/>
              <a:gd name="connsiteX44" fmla="*/ 217970 w 12871004"/>
              <a:gd name="connsiteY44" fmla="*/ 6035396 h 8935173"/>
              <a:gd name="connsiteX45" fmla="*/ 177027 w 12871004"/>
              <a:gd name="connsiteY45" fmla="*/ 5653259 h 8935173"/>
              <a:gd name="connsiteX46" fmla="*/ 231618 w 12871004"/>
              <a:gd name="connsiteY46" fmla="*/ 5380304 h 8935173"/>
              <a:gd name="connsiteX47" fmla="*/ 518221 w 12871004"/>
              <a:gd name="connsiteY47" fmla="*/ 5257474 h 8935173"/>
              <a:gd name="connsiteX48" fmla="*/ 791176 w 12871004"/>
              <a:gd name="connsiteY48" fmla="*/ 4943575 h 8935173"/>
              <a:gd name="connsiteX49" fmla="*/ 845767 w 12871004"/>
              <a:gd name="connsiteY49" fmla="*/ 4493199 h 8935173"/>
              <a:gd name="connsiteX50" fmla="*/ 1064132 w 12871004"/>
              <a:gd name="connsiteY50" fmla="*/ 4165653 h 8935173"/>
              <a:gd name="connsiteX51" fmla="*/ 1391678 w 12871004"/>
              <a:gd name="connsiteY51" fmla="*/ 3797163 h 8935173"/>
              <a:gd name="connsiteX52" fmla="*/ 1732872 w 12871004"/>
              <a:gd name="connsiteY52" fmla="*/ 3442322 h 8935173"/>
              <a:gd name="connsiteX53" fmla="*/ 2415260 w 12871004"/>
              <a:gd name="connsiteY53" fmla="*/ 3060184 h 8935173"/>
              <a:gd name="connsiteX54" fmla="*/ 2715511 w 12871004"/>
              <a:gd name="connsiteY54" fmla="*/ 2869116 h 8935173"/>
              <a:gd name="connsiteX55" fmla="*/ 3179535 w 12871004"/>
              <a:gd name="connsiteY55" fmla="*/ 2323205 h 8935173"/>
              <a:gd name="connsiteX56" fmla="*/ 3356955 w 12871004"/>
              <a:gd name="connsiteY56" fmla="*/ 2091193 h 8935173"/>
              <a:gd name="connsiteX57" fmla="*/ 3725445 w 12871004"/>
              <a:gd name="connsiteY57" fmla="*/ 1954716 h 8935173"/>
              <a:gd name="connsiteX58" fmla="*/ 4448776 w 12871004"/>
              <a:gd name="connsiteY58" fmla="*/ 1627169 h 8935173"/>
              <a:gd name="connsiteX59" fmla="*/ 4653493 w 12871004"/>
              <a:gd name="connsiteY59" fmla="*/ 1326919 h 8935173"/>
              <a:gd name="connsiteX60" fmla="*/ 4994687 w 12871004"/>
              <a:gd name="connsiteY60" fmla="*/ 1026668 h 8935173"/>
              <a:gd name="connsiteX61" fmla="*/ 5417767 w 12871004"/>
              <a:gd name="connsiteY61" fmla="*/ 821951 h 8935173"/>
              <a:gd name="connsiteX62" fmla="*/ 5540597 w 12871004"/>
              <a:gd name="connsiteY62" fmla="*/ 576292 h 8935173"/>
              <a:gd name="connsiteX63" fmla="*/ 5663427 w 12871004"/>
              <a:gd name="connsiteY63" fmla="*/ 371575 h 8935173"/>
              <a:gd name="connsiteX64" fmla="*/ 5827200 w 12871004"/>
              <a:gd name="connsiteY64" fmla="*/ 248745 h 8935173"/>
              <a:gd name="connsiteX65" fmla="*/ 6018269 w 12871004"/>
              <a:gd name="connsiteY65" fmla="*/ 357927 h 8935173"/>
              <a:gd name="connsiteX66" fmla="*/ 6100155 w 12871004"/>
              <a:gd name="connsiteY66" fmla="*/ 617235 h 8935173"/>
              <a:gd name="connsiteX67" fmla="*/ 6236633 w 12871004"/>
              <a:gd name="connsiteY67" fmla="*/ 671826 h 8935173"/>
              <a:gd name="connsiteX68" fmla="*/ 6386758 w 12871004"/>
              <a:gd name="connsiteY68" fmla="*/ 753713 h 8935173"/>
              <a:gd name="connsiteX69" fmla="*/ 6564179 w 12871004"/>
              <a:gd name="connsiteY69" fmla="*/ 890190 h 8935173"/>
              <a:gd name="connsiteX70" fmla="*/ 6700657 w 12871004"/>
              <a:gd name="connsiteY70" fmla="*/ 999372 h 8935173"/>
              <a:gd name="connsiteX71" fmla="*/ 6768896 w 12871004"/>
              <a:gd name="connsiteY71" fmla="*/ 1135850 h 8935173"/>
              <a:gd name="connsiteX72" fmla="*/ 6864430 w 12871004"/>
              <a:gd name="connsiteY72" fmla="*/ 1190441 h 8935173"/>
              <a:gd name="connsiteX73" fmla="*/ 6987260 w 12871004"/>
              <a:gd name="connsiteY73" fmla="*/ 999372 h 8935173"/>
              <a:gd name="connsiteX74" fmla="*/ 7587761 w 12871004"/>
              <a:gd name="connsiteY74" fmla="*/ 603587 h 8935173"/>
              <a:gd name="connsiteX75" fmla="*/ 8297445 w 12871004"/>
              <a:gd name="connsiteY75" fmla="*/ 289689 h 8935173"/>
              <a:gd name="connsiteX76" fmla="*/ 8638639 w 12871004"/>
              <a:gd name="connsiteY76" fmla="*/ 125916 h 8935173"/>
              <a:gd name="connsiteX77" fmla="*/ 8925242 w 12871004"/>
              <a:gd name="connsiteY77" fmla="*/ 3086 h 8935173"/>
              <a:gd name="connsiteX78" fmla="*/ 9116311 w 12871004"/>
              <a:gd name="connsiteY78" fmla="*/ 57677 h 8935173"/>
              <a:gd name="connsiteX79" fmla="*/ 9484800 w 12871004"/>
              <a:gd name="connsiteY79" fmla="*/ 276041 h 8935173"/>
              <a:gd name="connsiteX80" fmla="*/ 9730460 w 12871004"/>
              <a:gd name="connsiteY80" fmla="*/ 412519 h 8935173"/>
              <a:gd name="connsiteX81" fmla="*/ 9935176 w 12871004"/>
              <a:gd name="connsiteY81" fmla="*/ 548996 h 8935173"/>
              <a:gd name="connsiteX82" fmla="*/ 10317314 w 12871004"/>
              <a:gd name="connsiteY82" fmla="*/ 548996 h 8935173"/>
              <a:gd name="connsiteX83" fmla="*/ 10658508 w 12871004"/>
              <a:gd name="connsiteY83" fmla="*/ 671826 h 8935173"/>
              <a:gd name="connsiteX84" fmla="*/ 10876872 w 12871004"/>
              <a:gd name="connsiteY84" fmla="*/ 767360 h 8935173"/>
              <a:gd name="connsiteX85" fmla="*/ 11163475 w 12871004"/>
              <a:gd name="connsiteY85" fmla="*/ 1013020 h 8935173"/>
              <a:gd name="connsiteX86" fmla="*/ 11231714 w 12871004"/>
              <a:gd name="connsiteY86" fmla="*/ 1204089 h 8935173"/>
              <a:gd name="connsiteX87" fmla="*/ 11395487 w 12871004"/>
              <a:gd name="connsiteY87" fmla="*/ 1381510 h 8935173"/>
              <a:gd name="connsiteX88" fmla="*/ 11531964 w 12871004"/>
              <a:gd name="connsiteY88" fmla="*/ 1681760 h 8935173"/>
              <a:gd name="connsiteX89" fmla="*/ 11613851 w 12871004"/>
              <a:gd name="connsiteY89" fmla="*/ 1941068 h 8935173"/>
              <a:gd name="connsiteX90" fmla="*/ 11723033 w 12871004"/>
              <a:gd name="connsiteY90" fmla="*/ 2159432 h 8935173"/>
              <a:gd name="connsiteX0" fmla="*/ 11600728 w 12748699"/>
              <a:gd name="connsiteY0" fmla="*/ 2159432 h 8935173"/>
              <a:gd name="connsiteX1" fmla="*/ 11805445 w 12748699"/>
              <a:gd name="connsiteY1" fmla="*/ 2159432 h 8935173"/>
              <a:gd name="connsiteX2" fmla="*/ 12146639 w 12748699"/>
              <a:gd name="connsiteY2" fmla="*/ 2377796 h 8935173"/>
              <a:gd name="connsiteX3" fmla="*/ 12433242 w 12748699"/>
              <a:gd name="connsiteY3" fmla="*/ 2582513 h 8935173"/>
              <a:gd name="connsiteX4" fmla="*/ 12665253 w 12748699"/>
              <a:gd name="connsiteY4" fmla="*/ 2828172 h 8935173"/>
              <a:gd name="connsiteX5" fmla="*/ 12747140 w 12748699"/>
              <a:gd name="connsiteY5" fmla="*/ 3073832 h 8935173"/>
              <a:gd name="connsiteX6" fmla="*/ 12706197 w 12748699"/>
              <a:gd name="connsiteY6" fmla="*/ 3237605 h 8935173"/>
              <a:gd name="connsiteX7" fmla="*/ 12556071 w 12748699"/>
              <a:gd name="connsiteY7" fmla="*/ 3633390 h 8935173"/>
              <a:gd name="connsiteX8" fmla="*/ 12296764 w 12748699"/>
              <a:gd name="connsiteY8" fmla="*/ 3988232 h 8935173"/>
              <a:gd name="connsiteX9" fmla="*/ 12037456 w 12748699"/>
              <a:gd name="connsiteY9" fmla="*/ 4274835 h 8935173"/>
              <a:gd name="connsiteX10" fmla="*/ 11873683 w 12748699"/>
              <a:gd name="connsiteY10" fmla="*/ 4479551 h 8935173"/>
              <a:gd name="connsiteX11" fmla="*/ 11737206 w 12748699"/>
              <a:gd name="connsiteY11" fmla="*/ 4779802 h 8935173"/>
              <a:gd name="connsiteX12" fmla="*/ 11409659 w 12748699"/>
              <a:gd name="connsiteY12" fmla="*/ 5148292 h 8935173"/>
              <a:gd name="connsiteX13" fmla="*/ 11177648 w 12748699"/>
              <a:gd name="connsiteY13" fmla="*/ 5516781 h 8935173"/>
              <a:gd name="connsiteX14" fmla="*/ 10781862 w 12748699"/>
              <a:gd name="connsiteY14" fmla="*/ 6185522 h 8935173"/>
              <a:gd name="connsiteX15" fmla="*/ 10372430 w 12748699"/>
              <a:gd name="connsiteY15" fmla="*/ 6444829 h 8935173"/>
              <a:gd name="connsiteX16" fmla="*/ 10099474 w 12748699"/>
              <a:gd name="connsiteY16" fmla="*/ 6799671 h 8935173"/>
              <a:gd name="connsiteX17" fmla="*/ 9812871 w 12748699"/>
              <a:gd name="connsiteY17" fmla="*/ 6949796 h 8935173"/>
              <a:gd name="connsiteX18" fmla="*/ 9417086 w 12748699"/>
              <a:gd name="connsiteY18" fmla="*/ 7154513 h 8935173"/>
              <a:gd name="connsiteX19" fmla="*/ 8925767 w 12748699"/>
              <a:gd name="connsiteY19" fmla="*/ 7072626 h 8935173"/>
              <a:gd name="connsiteX20" fmla="*/ 8680107 w 12748699"/>
              <a:gd name="connsiteY20" fmla="*/ 7058978 h 8935173"/>
              <a:gd name="connsiteX21" fmla="*/ 8543630 w 12748699"/>
              <a:gd name="connsiteY21" fmla="*/ 7345581 h 8935173"/>
              <a:gd name="connsiteX22" fmla="*/ 8216083 w 12748699"/>
              <a:gd name="connsiteY22" fmla="*/ 7850548 h 8935173"/>
              <a:gd name="connsiteX23" fmla="*/ 7970424 w 12748699"/>
              <a:gd name="connsiteY23" fmla="*/ 8068913 h 8935173"/>
              <a:gd name="connsiteX24" fmla="*/ 7615582 w 12748699"/>
              <a:gd name="connsiteY24" fmla="*/ 8164447 h 8935173"/>
              <a:gd name="connsiteX25" fmla="*/ 7328979 w 12748699"/>
              <a:gd name="connsiteY25" fmla="*/ 8396459 h 8935173"/>
              <a:gd name="connsiteX26" fmla="*/ 6646591 w 12748699"/>
              <a:gd name="connsiteY26" fmla="*/ 8669414 h 8935173"/>
              <a:gd name="connsiteX27" fmla="*/ 6223510 w 12748699"/>
              <a:gd name="connsiteY27" fmla="*/ 8724005 h 8935173"/>
              <a:gd name="connsiteX28" fmla="*/ 5936907 w 12748699"/>
              <a:gd name="connsiteY28" fmla="*/ 8901426 h 8935173"/>
              <a:gd name="connsiteX29" fmla="*/ 5350053 w 12748699"/>
              <a:gd name="connsiteY29" fmla="*/ 8915074 h 8935173"/>
              <a:gd name="connsiteX30" fmla="*/ 5063450 w 12748699"/>
              <a:gd name="connsiteY30" fmla="*/ 8683062 h 8935173"/>
              <a:gd name="connsiteX31" fmla="*/ 4476597 w 12748699"/>
              <a:gd name="connsiteY31" fmla="*/ 8328220 h 8935173"/>
              <a:gd name="connsiteX32" fmla="*/ 3930686 w 12748699"/>
              <a:gd name="connsiteY32" fmla="*/ 7987026 h 8935173"/>
              <a:gd name="connsiteX33" fmla="*/ 3548549 w 12748699"/>
              <a:gd name="connsiteY33" fmla="*/ 7468411 h 8935173"/>
              <a:gd name="connsiteX34" fmla="*/ 3493958 w 12748699"/>
              <a:gd name="connsiteY34" fmla="*/ 7154513 h 8935173"/>
              <a:gd name="connsiteX35" fmla="*/ 3111821 w 12748699"/>
              <a:gd name="connsiteY35" fmla="*/ 6881557 h 8935173"/>
              <a:gd name="connsiteX36" fmla="*/ 2934400 w 12748699"/>
              <a:gd name="connsiteY36" fmla="*/ 6349295 h 8935173"/>
              <a:gd name="connsiteX37" fmla="*/ 2634149 w 12748699"/>
              <a:gd name="connsiteY37" fmla="*/ 6335647 h 8935173"/>
              <a:gd name="connsiteX38" fmla="*/ 2429433 w 12748699"/>
              <a:gd name="connsiteY38" fmla="*/ 6472125 h 8935173"/>
              <a:gd name="connsiteX39" fmla="*/ 2115534 w 12748699"/>
              <a:gd name="connsiteY39" fmla="*/ 6362942 h 8935173"/>
              <a:gd name="connsiteX40" fmla="*/ 1924465 w 12748699"/>
              <a:gd name="connsiteY40" fmla="*/ 6253760 h 8935173"/>
              <a:gd name="connsiteX41" fmla="*/ 1596919 w 12748699"/>
              <a:gd name="connsiteY41" fmla="*/ 6403886 h 8935173"/>
              <a:gd name="connsiteX42" fmla="*/ 1173839 w 12748699"/>
              <a:gd name="connsiteY42" fmla="*/ 6472125 h 8935173"/>
              <a:gd name="connsiteX43" fmla="*/ 95665 w 12748699"/>
              <a:gd name="connsiteY43" fmla="*/ 6035396 h 8935173"/>
              <a:gd name="connsiteX44" fmla="*/ 54722 w 12748699"/>
              <a:gd name="connsiteY44" fmla="*/ 5653259 h 8935173"/>
              <a:gd name="connsiteX45" fmla="*/ 109313 w 12748699"/>
              <a:gd name="connsiteY45" fmla="*/ 5380304 h 8935173"/>
              <a:gd name="connsiteX46" fmla="*/ 395916 w 12748699"/>
              <a:gd name="connsiteY46" fmla="*/ 5257474 h 8935173"/>
              <a:gd name="connsiteX47" fmla="*/ 668871 w 12748699"/>
              <a:gd name="connsiteY47" fmla="*/ 4943575 h 8935173"/>
              <a:gd name="connsiteX48" fmla="*/ 723462 w 12748699"/>
              <a:gd name="connsiteY48" fmla="*/ 4493199 h 8935173"/>
              <a:gd name="connsiteX49" fmla="*/ 941827 w 12748699"/>
              <a:gd name="connsiteY49" fmla="*/ 4165653 h 8935173"/>
              <a:gd name="connsiteX50" fmla="*/ 1269373 w 12748699"/>
              <a:gd name="connsiteY50" fmla="*/ 3797163 h 8935173"/>
              <a:gd name="connsiteX51" fmla="*/ 1610567 w 12748699"/>
              <a:gd name="connsiteY51" fmla="*/ 3442322 h 8935173"/>
              <a:gd name="connsiteX52" fmla="*/ 2292955 w 12748699"/>
              <a:gd name="connsiteY52" fmla="*/ 3060184 h 8935173"/>
              <a:gd name="connsiteX53" fmla="*/ 2593206 w 12748699"/>
              <a:gd name="connsiteY53" fmla="*/ 2869116 h 8935173"/>
              <a:gd name="connsiteX54" fmla="*/ 3057230 w 12748699"/>
              <a:gd name="connsiteY54" fmla="*/ 2323205 h 8935173"/>
              <a:gd name="connsiteX55" fmla="*/ 3234650 w 12748699"/>
              <a:gd name="connsiteY55" fmla="*/ 2091193 h 8935173"/>
              <a:gd name="connsiteX56" fmla="*/ 3603140 w 12748699"/>
              <a:gd name="connsiteY56" fmla="*/ 1954716 h 8935173"/>
              <a:gd name="connsiteX57" fmla="*/ 4326471 w 12748699"/>
              <a:gd name="connsiteY57" fmla="*/ 1627169 h 8935173"/>
              <a:gd name="connsiteX58" fmla="*/ 4531188 w 12748699"/>
              <a:gd name="connsiteY58" fmla="*/ 1326919 h 8935173"/>
              <a:gd name="connsiteX59" fmla="*/ 4872382 w 12748699"/>
              <a:gd name="connsiteY59" fmla="*/ 1026668 h 8935173"/>
              <a:gd name="connsiteX60" fmla="*/ 5295462 w 12748699"/>
              <a:gd name="connsiteY60" fmla="*/ 821951 h 8935173"/>
              <a:gd name="connsiteX61" fmla="*/ 5418292 w 12748699"/>
              <a:gd name="connsiteY61" fmla="*/ 576292 h 8935173"/>
              <a:gd name="connsiteX62" fmla="*/ 5541122 w 12748699"/>
              <a:gd name="connsiteY62" fmla="*/ 371575 h 8935173"/>
              <a:gd name="connsiteX63" fmla="*/ 5704895 w 12748699"/>
              <a:gd name="connsiteY63" fmla="*/ 248745 h 8935173"/>
              <a:gd name="connsiteX64" fmla="*/ 5895964 w 12748699"/>
              <a:gd name="connsiteY64" fmla="*/ 357927 h 8935173"/>
              <a:gd name="connsiteX65" fmla="*/ 5977850 w 12748699"/>
              <a:gd name="connsiteY65" fmla="*/ 617235 h 8935173"/>
              <a:gd name="connsiteX66" fmla="*/ 6114328 w 12748699"/>
              <a:gd name="connsiteY66" fmla="*/ 671826 h 8935173"/>
              <a:gd name="connsiteX67" fmla="*/ 6264453 w 12748699"/>
              <a:gd name="connsiteY67" fmla="*/ 753713 h 8935173"/>
              <a:gd name="connsiteX68" fmla="*/ 6441874 w 12748699"/>
              <a:gd name="connsiteY68" fmla="*/ 890190 h 8935173"/>
              <a:gd name="connsiteX69" fmla="*/ 6578352 w 12748699"/>
              <a:gd name="connsiteY69" fmla="*/ 999372 h 8935173"/>
              <a:gd name="connsiteX70" fmla="*/ 6646591 w 12748699"/>
              <a:gd name="connsiteY70" fmla="*/ 1135850 h 8935173"/>
              <a:gd name="connsiteX71" fmla="*/ 6742125 w 12748699"/>
              <a:gd name="connsiteY71" fmla="*/ 1190441 h 8935173"/>
              <a:gd name="connsiteX72" fmla="*/ 6864955 w 12748699"/>
              <a:gd name="connsiteY72" fmla="*/ 999372 h 8935173"/>
              <a:gd name="connsiteX73" fmla="*/ 7465456 w 12748699"/>
              <a:gd name="connsiteY73" fmla="*/ 603587 h 8935173"/>
              <a:gd name="connsiteX74" fmla="*/ 8175140 w 12748699"/>
              <a:gd name="connsiteY74" fmla="*/ 289689 h 8935173"/>
              <a:gd name="connsiteX75" fmla="*/ 8516334 w 12748699"/>
              <a:gd name="connsiteY75" fmla="*/ 125916 h 8935173"/>
              <a:gd name="connsiteX76" fmla="*/ 8802937 w 12748699"/>
              <a:gd name="connsiteY76" fmla="*/ 3086 h 8935173"/>
              <a:gd name="connsiteX77" fmla="*/ 8994006 w 12748699"/>
              <a:gd name="connsiteY77" fmla="*/ 57677 h 8935173"/>
              <a:gd name="connsiteX78" fmla="*/ 9362495 w 12748699"/>
              <a:gd name="connsiteY78" fmla="*/ 276041 h 8935173"/>
              <a:gd name="connsiteX79" fmla="*/ 9608155 w 12748699"/>
              <a:gd name="connsiteY79" fmla="*/ 412519 h 8935173"/>
              <a:gd name="connsiteX80" fmla="*/ 9812871 w 12748699"/>
              <a:gd name="connsiteY80" fmla="*/ 548996 h 8935173"/>
              <a:gd name="connsiteX81" fmla="*/ 10195009 w 12748699"/>
              <a:gd name="connsiteY81" fmla="*/ 548996 h 8935173"/>
              <a:gd name="connsiteX82" fmla="*/ 10536203 w 12748699"/>
              <a:gd name="connsiteY82" fmla="*/ 671826 h 8935173"/>
              <a:gd name="connsiteX83" fmla="*/ 10754567 w 12748699"/>
              <a:gd name="connsiteY83" fmla="*/ 767360 h 8935173"/>
              <a:gd name="connsiteX84" fmla="*/ 11041170 w 12748699"/>
              <a:gd name="connsiteY84" fmla="*/ 1013020 h 8935173"/>
              <a:gd name="connsiteX85" fmla="*/ 11109409 w 12748699"/>
              <a:gd name="connsiteY85" fmla="*/ 1204089 h 8935173"/>
              <a:gd name="connsiteX86" fmla="*/ 11273182 w 12748699"/>
              <a:gd name="connsiteY86" fmla="*/ 1381510 h 8935173"/>
              <a:gd name="connsiteX87" fmla="*/ 11409659 w 12748699"/>
              <a:gd name="connsiteY87" fmla="*/ 1681760 h 8935173"/>
              <a:gd name="connsiteX88" fmla="*/ 11491546 w 12748699"/>
              <a:gd name="connsiteY88" fmla="*/ 1941068 h 8935173"/>
              <a:gd name="connsiteX89" fmla="*/ 11600728 w 12748699"/>
              <a:gd name="connsiteY89" fmla="*/ 2159432 h 8935173"/>
              <a:gd name="connsiteX0" fmla="*/ 11623450 w 12771421"/>
              <a:gd name="connsiteY0" fmla="*/ 2159432 h 8935173"/>
              <a:gd name="connsiteX1" fmla="*/ 11828167 w 12771421"/>
              <a:gd name="connsiteY1" fmla="*/ 2159432 h 8935173"/>
              <a:gd name="connsiteX2" fmla="*/ 12169361 w 12771421"/>
              <a:gd name="connsiteY2" fmla="*/ 2377796 h 8935173"/>
              <a:gd name="connsiteX3" fmla="*/ 12455964 w 12771421"/>
              <a:gd name="connsiteY3" fmla="*/ 2582513 h 8935173"/>
              <a:gd name="connsiteX4" fmla="*/ 12687975 w 12771421"/>
              <a:gd name="connsiteY4" fmla="*/ 2828172 h 8935173"/>
              <a:gd name="connsiteX5" fmla="*/ 12769862 w 12771421"/>
              <a:gd name="connsiteY5" fmla="*/ 3073832 h 8935173"/>
              <a:gd name="connsiteX6" fmla="*/ 12728919 w 12771421"/>
              <a:gd name="connsiteY6" fmla="*/ 3237605 h 8935173"/>
              <a:gd name="connsiteX7" fmla="*/ 12578793 w 12771421"/>
              <a:gd name="connsiteY7" fmla="*/ 3633390 h 8935173"/>
              <a:gd name="connsiteX8" fmla="*/ 12319486 w 12771421"/>
              <a:gd name="connsiteY8" fmla="*/ 3988232 h 8935173"/>
              <a:gd name="connsiteX9" fmla="*/ 12060178 w 12771421"/>
              <a:gd name="connsiteY9" fmla="*/ 4274835 h 8935173"/>
              <a:gd name="connsiteX10" fmla="*/ 11896405 w 12771421"/>
              <a:gd name="connsiteY10" fmla="*/ 4479551 h 8935173"/>
              <a:gd name="connsiteX11" fmla="*/ 11759928 w 12771421"/>
              <a:gd name="connsiteY11" fmla="*/ 4779802 h 8935173"/>
              <a:gd name="connsiteX12" fmla="*/ 11432381 w 12771421"/>
              <a:gd name="connsiteY12" fmla="*/ 5148292 h 8935173"/>
              <a:gd name="connsiteX13" fmla="*/ 11200370 w 12771421"/>
              <a:gd name="connsiteY13" fmla="*/ 5516781 h 8935173"/>
              <a:gd name="connsiteX14" fmla="*/ 10804584 w 12771421"/>
              <a:gd name="connsiteY14" fmla="*/ 6185522 h 8935173"/>
              <a:gd name="connsiteX15" fmla="*/ 10395152 w 12771421"/>
              <a:gd name="connsiteY15" fmla="*/ 6444829 h 8935173"/>
              <a:gd name="connsiteX16" fmla="*/ 10122196 w 12771421"/>
              <a:gd name="connsiteY16" fmla="*/ 6799671 h 8935173"/>
              <a:gd name="connsiteX17" fmla="*/ 9835593 w 12771421"/>
              <a:gd name="connsiteY17" fmla="*/ 6949796 h 8935173"/>
              <a:gd name="connsiteX18" fmla="*/ 9439808 w 12771421"/>
              <a:gd name="connsiteY18" fmla="*/ 7154513 h 8935173"/>
              <a:gd name="connsiteX19" fmla="*/ 8948489 w 12771421"/>
              <a:gd name="connsiteY19" fmla="*/ 7072626 h 8935173"/>
              <a:gd name="connsiteX20" fmla="*/ 8702829 w 12771421"/>
              <a:gd name="connsiteY20" fmla="*/ 7058978 h 8935173"/>
              <a:gd name="connsiteX21" fmla="*/ 8566352 w 12771421"/>
              <a:gd name="connsiteY21" fmla="*/ 7345581 h 8935173"/>
              <a:gd name="connsiteX22" fmla="*/ 8238805 w 12771421"/>
              <a:gd name="connsiteY22" fmla="*/ 7850548 h 8935173"/>
              <a:gd name="connsiteX23" fmla="*/ 7993146 w 12771421"/>
              <a:gd name="connsiteY23" fmla="*/ 8068913 h 8935173"/>
              <a:gd name="connsiteX24" fmla="*/ 7638304 w 12771421"/>
              <a:gd name="connsiteY24" fmla="*/ 8164447 h 8935173"/>
              <a:gd name="connsiteX25" fmla="*/ 7351701 w 12771421"/>
              <a:gd name="connsiteY25" fmla="*/ 8396459 h 8935173"/>
              <a:gd name="connsiteX26" fmla="*/ 6669313 w 12771421"/>
              <a:gd name="connsiteY26" fmla="*/ 8669414 h 8935173"/>
              <a:gd name="connsiteX27" fmla="*/ 6246232 w 12771421"/>
              <a:gd name="connsiteY27" fmla="*/ 8724005 h 8935173"/>
              <a:gd name="connsiteX28" fmla="*/ 5959629 w 12771421"/>
              <a:gd name="connsiteY28" fmla="*/ 8901426 h 8935173"/>
              <a:gd name="connsiteX29" fmla="*/ 5372775 w 12771421"/>
              <a:gd name="connsiteY29" fmla="*/ 8915074 h 8935173"/>
              <a:gd name="connsiteX30" fmla="*/ 5086172 w 12771421"/>
              <a:gd name="connsiteY30" fmla="*/ 8683062 h 8935173"/>
              <a:gd name="connsiteX31" fmla="*/ 4499319 w 12771421"/>
              <a:gd name="connsiteY31" fmla="*/ 8328220 h 8935173"/>
              <a:gd name="connsiteX32" fmla="*/ 3953408 w 12771421"/>
              <a:gd name="connsiteY32" fmla="*/ 7987026 h 8935173"/>
              <a:gd name="connsiteX33" fmla="*/ 3571271 w 12771421"/>
              <a:gd name="connsiteY33" fmla="*/ 7468411 h 8935173"/>
              <a:gd name="connsiteX34" fmla="*/ 3516680 w 12771421"/>
              <a:gd name="connsiteY34" fmla="*/ 7154513 h 8935173"/>
              <a:gd name="connsiteX35" fmla="*/ 3134543 w 12771421"/>
              <a:gd name="connsiteY35" fmla="*/ 6881557 h 8935173"/>
              <a:gd name="connsiteX36" fmla="*/ 2957122 w 12771421"/>
              <a:gd name="connsiteY36" fmla="*/ 6349295 h 8935173"/>
              <a:gd name="connsiteX37" fmla="*/ 2656871 w 12771421"/>
              <a:gd name="connsiteY37" fmla="*/ 6335647 h 8935173"/>
              <a:gd name="connsiteX38" fmla="*/ 2452155 w 12771421"/>
              <a:gd name="connsiteY38" fmla="*/ 6472125 h 8935173"/>
              <a:gd name="connsiteX39" fmla="*/ 2138256 w 12771421"/>
              <a:gd name="connsiteY39" fmla="*/ 6362942 h 8935173"/>
              <a:gd name="connsiteX40" fmla="*/ 1947187 w 12771421"/>
              <a:gd name="connsiteY40" fmla="*/ 6253760 h 8935173"/>
              <a:gd name="connsiteX41" fmla="*/ 1619641 w 12771421"/>
              <a:gd name="connsiteY41" fmla="*/ 6403886 h 8935173"/>
              <a:gd name="connsiteX42" fmla="*/ 1196561 w 12771421"/>
              <a:gd name="connsiteY42" fmla="*/ 6472125 h 8935173"/>
              <a:gd name="connsiteX43" fmla="*/ 77444 w 12771421"/>
              <a:gd name="connsiteY43" fmla="*/ 5653259 h 8935173"/>
              <a:gd name="connsiteX44" fmla="*/ 132035 w 12771421"/>
              <a:gd name="connsiteY44" fmla="*/ 5380304 h 8935173"/>
              <a:gd name="connsiteX45" fmla="*/ 418638 w 12771421"/>
              <a:gd name="connsiteY45" fmla="*/ 5257474 h 8935173"/>
              <a:gd name="connsiteX46" fmla="*/ 691593 w 12771421"/>
              <a:gd name="connsiteY46" fmla="*/ 4943575 h 8935173"/>
              <a:gd name="connsiteX47" fmla="*/ 746184 w 12771421"/>
              <a:gd name="connsiteY47" fmla="*/ 4493199 h 8935173"/>
              <a:gd name="connsiteX48" fmla="*/ 964549 w 12771421"/>
              <a:gd name="connsiteY48" fmla="*/ 4165653 h 8935173"/>
              <a:gd name="connsiteX49" fmla="*/ 1292095 w 12771421"/>
              <a:gd name="connsiteY49" fmla="*/ 3797163 h 8935173"/>
              <a:gd name="connsiteX50" fmla="*/ 1633289 w 12771421"/>
              <a:gd name="connsiteY50" fmla="*/ 3442322 h 8935173"/>
              <a:gd name="connsiteX51" fmla="*/ 2315677 w 12771421"/>
              <a:gd name="connsiteY51" fmla="*/ 3060184 h 8935173"/>
              <a:gd name="connsiteX52" fmla="*/ 2615928 w 12771421"/>
              <a:gd name="connsiteY52" fmla="*/ 2869116 h 8935173"/>
              <a:gd name="connsiteX53" fmla="*/ 3079952 w 12771421"/>
              <a:gd name="connsiteY53" fmla="*/ 2323205 h 8935173"/>
              <a:gd name="connsiteX54" fmla="*/ 3257372 w 12771421"/>
              <a:gd name="connsiteY54" fmla="*/ 2091193 h 8935173"/>
              <a:gd name="connsiteX55" fmla="*/ 3625862 w 12771421"/>
              <a:gd name="connsiteY55" fmla="*/ 1954716 h 8935173"/>
              <a:gd name="connsiteX56" fmla="*/ 4349193 w 12771421"/>
              <a:gd name="connsiteY56" fmla="*/ 1627169 h 8935173"/>
              <a:gd name="connsiteX57" fmla="*/ 4553910 w 12771421"/>
              <a:gd name="connsiteY57" fmla="*/ 1326919 h 8935173"/>
              <a:gd name="connsiteX58" fmla="*/ 4895104 w 12771421"/>
              <a:gd name="connsiteY58" fmla="*/ 1026668 h 8935173"/>
              <a:gd name="connsiteX59" fmla="*/ 5318184 w 12771421"/>
              <a:gd name="connsiteY59" fmla="*/ 821951 h 8935173"/>
              <a:gd name="connsiteX60" fmla="*/ 5441014 w 12771421"/>
              <a:gd name="connsiteY60" fmla="*/ 576292 h 8935173"/>
              <a:gd name="connsiteX61" fmla="*/ 5563844 w 12771421"/>
              <a:gd name="connsiteY61" fmla="*/ 371575 h 8935173"/>
              <a:gd name="connsiteX62" fmla="*/ 5727617 w 12771421"/>
              <a:gd name="connsiteY62" fmla="*/ 248745 h 8935173"/>
              <a:gd name="connsiteX63" fmla="*/ 5918686 w 12771421"/>
              <a:gd name="connsiteY63" fmla="*/ 357927 h 8935173"/>
              <a:gd name="connsiteX64" fmla="*/ 6000572 w 12771421"/>
              <a:gd name="connsiteY64" fmla="*/ 617235 h 8935173"/>
              <a:gd name="connsiteX65" fmla="*/ 6137050 w 12771421"/>
              <a:gd name="connsiteY65" fmla="*/ 671826 h 8935173"/>
              <a:gd name="connsiteX66" fmla="*/ 6287175 w 12771421"/>
              <a:gd name="connsiteY66" fmla="*/ 753713 h 8935173"/>
              <a:gd name="connsiteX67" fmla="*/ 6464596 w 12771421"/>
              <a:gd name="connsiteY67" fmla="*/ 890190 h 8935173"/>
              <a:gd name="connsiteX68" fmla="*/ 6601074 w 12771421"/>
              <a:gd name="connsiteY68" fmla="*/ 999372 h 8935173"/>
              <a:gd name="connsiteX69" fmla="*/ 6669313 w 12771421"/>
              <a:gd name="connsiteY69" fmla="*/ 1135850 h 8935173"/>
              <a:gd name="connsiteX70" fmla="*/ 6764847 w 12771421"/>
              <a:gd name="connsiteY70" fmla="*/ 1190441 h 8935173"/>
              <a:gd name="connsiteX71" fmla="*/ 6887677 w 12771421"/>
              <a:gd name="connsiteY71" fmla="*/ 999372 h 8935173"/>
              <a:gd name="connsiteX72" fmla="*/ 7488178 w 12771421"/>
              <a:gd name="connsiteY72" fmla="*/ 603587 h 8935173"/>
              <a:gd name="connsiteX73" fmla="*/ 8197862 w 12771421"/>
              <a:gd name="connsiteY73" fmla="*/ 289689 h 8935173"/>
              <a:gd name="connsiteX74" fmla="*/ 8539056 w 12771421"/>
              <a:gd name="connsiteY74" fmla="*/ 125916 h 8935173"/>
              <a:gd name="connsiteX75" fmla="*/ 8825659 w 12771421"/>
              <a:gd name="connsiteY75" fmla="*/ 3086 h 8935173"/>
              <a:gd name="connsiteX76" fmla="*/ 9016728 w 12771421"/>
              <a:gd name="connsiteY76" fmla="*/ 57677 h 8935173"/>
              <a:gd name="connsiteX77" fmla="*/ 9385217 w 12771421"/>
              <a:gd name="connsiteY77" fmla="*/ 276041 h 8935173"/>
              <a:gd name="connsiteX78" fmla="*/ 9630877 w 12771421"/>
              <a:gd name="connsiteY78" fmla="*/ 412519 h 8935173"/>
              <a:gd name="connsiteX79" fmla="*/ 9835593 w 12771421"/>
              <a:gd name="connsiteY79" fmla="*/ 548996 h 8935173"/>
              <a:gd name="connsiteX80" fmla="*/ 10217731 w 12771421"/>
              <a:gd name="connsiteY80" fmla="*/ 548996 h 8935173"/>
              <a:gd name="connsiteX81" fmla="*/ 10558925 w 12771421"/>
              <a:gd name="connsiteY81" fmla="*/ 671826 h 8935173"/>
              <a:gd name="connsiteX82" fmla="*/ 10777289 w 12771421"/>
              <a:gd name="connsiteY82" fmla="*/ 767360 h 8935173"/>
              <a:gd name="connsiteX83" fmla="*/ 11063892 w 12771421"/>
              <a:gd name="connsiteY83" fmla="*/ 1013020 h 8935173"/>
              <a:gd name="connsiteX84" fmla="*/ 11132131 w 12771421"/>
              <a:gd name="connsiteY84" fmla="*/ 1204089 h 8935173"/>
              <a:gd name="connsiteX85" fmla="*/ 11295904 w 12771421"/>
              <a:gd name="connsiteY85" fmla="*/ 1381510 h 8935173"/>
              <a:gd name="connsiteX86" fmla="*/ 11432381 w 12771421"/>
              <a:gd name="connsiteY86" fmla="*/ 1681760 h 8935173"/>
              <a:gd name="connsiteX87" fmla="*/ 11514268 w 12771421"/>
              <a:gd name="connsiteY87" fmla="*/ 1941068 h 8935173"/>
              <a:gd name="connsiteX88" fmla="*/ 11623450 w 12771421"/>
              <a:gd name="connsiteY88" fmla="*/ 2159432 h 8935173"/>
              <a:gd name="connsiteX0" fmla="*/ 11521692 w 12669663"/>
              <a:gd name="connsiteY0" fmla="*/ 2159432 h 8935173"/>
              <a:gd name="connsiteX1" fmla="*/ 11726409 w 12669663"/>
              <a:gd name="connsiteY1" fmla="*/ 2159432 h 8935173"/>
              <a:gd name="connsiteX2" fmla="*/ 12067603 w 12669663"/>
              <a:gd name="connsiteY2" fmla="*/ 2377796 h 8935173"/>
              <a:gd name="connsiteX3" fmla="*/ 12354206 w 12669663"/>
              <a:gd name="connsiteY3" fmla="*/ 2582513 h 8935173"/>
              <a:gd name="connsiteX4" fmla="*/ 12586217 w 12669663"/>
              <a:gd name="connsiteY4" fmla="*/ 2828172 h 8935173"/>
              <a:gd name="connsiteX5" fmla="*/ 12668104 w 12669663"/>
              <a:gd name="connsiteY5" fmla="*/ 3073832 h 8935173"/>
              <a:gd name="connsiteX6" fmla="*/ 12627161 w 12669663"/>
              <a:gd name="connsiteY6" fmla="*/ 3237605 h 8935173"/>
              <a:gd name="connsiteX7" fmla="*/ 12477035 w 12669663"/>
              <a:gd name="connsiteY7" fmla="*/ 3633390 h 8935173"/>
              <a:gd name="connsiteX8" fmla="*/ 12217728 w 12669663"/>
              <a:gd name="connsiteY8" fmla="*/ 3988232 h 8935173"/>
              <a:gd name="connsiteX9" fmla="*/ 11958420 w 12669663"/>
              <a:gd name="connsiteY9" fmla="*/ 4274835 h 8935173"/>
              <a:gd name="connsiteX10" fmla="*/ 11794647 w 12669663"/>
              <a:gd name="connsiteY10" fmla="*/ 4479551 h 8935173"/>
              <a:gd name="connsiteX11" fmla="*/ 11658170 w 12669663"/>
              <a:gd name="connsiteY11" fmla="*/ 4779802 h 8935173"/>
              <a:gd name="connsiteX12" fmla="*/ 11330623 w 12669663"/>
              <a:gd name="connsiteY12" fmla="*/ 5148292 h 8935173"/>
              <a:gd name="connsiteX13" fmla="*/ 11098612 w 12669663"/>
              <a:gd name="connsiteY13" fmla="*/ 5516781 h 8935173"/>
              <a:gd name="connsiteX14" fmla="*/ 10702826 w 12669663"/>
              <a:gd name="connsiteY14" fmla="*/ 6185522 h 8935173"/>
              <a:gd name="connsiteX15" fmla="*/ 10293394 w 12669663"/>
              <a:gd name="connsiteY15" fmla="*/ 6444829 h 8935173"/>
              <a:gd name="connsiteX16" fmla="*/ 10020438 w 12669663"/>
              <a:gd name="connsiteY16" fmla="*/ 6799671 h 8935173"/>
              <a:gd name="connsiteX17" fmla="*/ 9733835 w 12669663"/>
              <a:gd name="connsiteY17" fmla="*/ 6949796 h 8935173"/>
              <a:gd name="connsiteX18" fmla="*/ 9338050 w 12669663"/>
              <a:gd name="connsiteY18" fmla="*/ 7154513 h 8935173"/>
              <a:gd name="connsiteX19" fmla="*/ 8846731 w 12669663"/>
              <a:gd name="connsiteY19" fmla="*/ 7072626 h 8935173"/>
              <a:gd name="connsiteX20" fmla="*/ 8601071 w 12669663"/>
              <a:gd name="connsiteY20" fmla="*/ 7058978 h 8935173"/>
              <a:gd name="connsiteX21" fmla="*/ 8464594 w 12669663"/>
              <a:gd name="connsiteY21" fmla="*/ 7345581 h 8935173"/>
              <a:gd name="connsiteX22" fmla="*/ 8137047 w 12669663"/>
              <a:gd name="connsiteY22" fmla="*/ 7850548 h 8935173"/>
              <a:gd name="connsiteX23" fmla="*/ 7891388 w 12669663"/>
              <a:gd name="connsiteY23" fmla="*/ 8068913 h 8935173"/>
              <a:gd name="connsiteX24" fmla="*/ 7536546 w 12669663"/>
              <a:gd name="connsiteY24" fmla="*/ 8164447 h 8935173"/>
              <a:gd name="connsiteX25" fmla="*/ 7249943 w 12669663"/>
              <a:gd name="connsiteY25" fmla="*/ 8396459 h 8935173"/>
              <a:gd name="connsiteX26" fmla="*/ 6567555 w 12669663"/>
              <a:gd name="connsiteY26" fmla="*/ 8669414 h 8935173"/>
              <a:gd name="connsiteX27" fmla="*/ 6144474 w 12669663"/>
              <a:gd name="connsiteY27" fmla="*/ 8724005 h 8935173"/>
              <a:gd name="connsiteX28" fmla="*/ 5857871 w 12669663"/>
              <a:gd name="connsiteY28" fmla="*/ 8901426 h 8935173"/>
              <a:gd name="connsiteX29" fmla="*/ 5271017 w 12669663"/>
              <a:gd name="connsiteY29" fmla="*/ 8915074 h 8935173"/>
              <a:gd name="connsiteX30" fmla="*/ 4984414 w 12669663"/>
              <a:gd name="connsiteY30" fmla="*/ 8683062 h 8935173"/>
              <a:gd name="connsiteX31" fmla="*/ 4397561 w 12669663"/>
              <a:gd name="connsiteY31" fmla="*/ 8328220 h 8935173"/>
              <a:gd name="connsiteX32" fmla="*/ 3851650 w 12669663"/>
              <a:gd name="connsiteY32" fmla="*/ 7987026 h 8935173"/>
              <a:gd name="connsiteX33" fmla="*/ 3469513 w 12669663"/>
              <a:gd name="connsiteY33" fmla="*/ 7468411 h 8935173"/>
              <a:gd name="connsiteX34" fmla="*/ 3414922 w 12669663"/>
              <a:gd name="connsiteY34" fmla="*/ 7154513 h 8935173"/>
              <a:gd name="connsiteX35" fmla="*/ 3032785 w 12669663"/>
              <a:gd name="connsiteY35" fmla="*/ 6881557 h 8935173"/>
              <a:gd name="connsiteX36" fmla="*/ 2855364 w 12669663"/>
              <a:gd name="connsiteY36" fmla="*/ 6349295 h 8935173"/>
              <a:gd name="connsiteX37" fmla="*/ 2555113 w 12669663"/>
              <a:gd name="connsiteY37" fmla="*/ 6335647 h 8935173"/>
              <a:gd name="connsiteX38" fmla="*/ 2350397 w 12669663"/>
              <a:gd name="connsiteY38" fmla="*/ 6472125 h 8935173"/>
              <a:gd name="connsiteX39" fmla="*/ 2036498 w 12669663"/>
              <a:gd name="connsiteY39" fmla="*/ 6362942 h 8935173"/>
              <a:gd name="connsiteX40" fmla="*/ 1845429 w 12669663"/>
              <a:gd name="connsiteY40" fmla="*/ 6253760 h 8935173"/>
              <a:gd name="connsiteX41" fmla="*/ 1517883 w 12669663"/>
              <a:gd name="connsiteY41" fmla="*/ 6403886 h 8935173"/>
              <a:gd name="connsiteX42" fmla="*/ 1094803 w 12669663"/>
              <a:gd name="connsiteY42" fmla="*/ 6472125 h 8935173"/>
              <a:gd name="connsiteX43" fmla="*/ 30277 w 12669663"/>
              <a:gd name="connsiteY43" fmla="*/ 5380304 h 8935173"/>
              <a:gd name="connsiteX44" fmla="*/ 316880 w 12669663"/>
              <a:gd name="connsiteY44" fmla="*/ 5257474 h 8935173"/>
              <a:gd name="connsiteX45" fmla="*/ 589835 w 12669663"/>
              <a:gd name="connsiteY45" fmla="*/ 4943575 h 8935173"/>
              <a:gd name="connsiteX46" fmla="*/ 644426 w 12669663"/>
              <a:gd name="connsiteY46" fmla="*/ 4493199 h 8935173"/>
              <a:gd name="connsiteX47" fmla="*/ 862791 w 12669663"/>
              <a:gd name="connsiteY47" fmla="*/ 4165653 h 8935173"/>
              <a:gd name="connsiteX48" fmla="*/ 1190337 w 12669663"/>
              <a:gd name="connsiteY48" fmla="*/ 3797163 h 8935173"/>
              <a:gd name="connsiteX49" fmla="*/ 1531531 w 12669663"/>
              <a:gd name="connsiteY49" fmla="*/ 3442322 h 8935173"/>
              <a:gd name="connsiteX50" fmla="*/ 2213919 w 12669663"/>
              <a:gd name="connsiteY50" fmla="*/ 3060184 h 8935173"/>
              <a:gd name="connsiteX51" fmla="*/ 2514170 w 12669663"/>
              <a:gd name="connsiteY51" fmla="*/ 2869116 h 8935173"/>
              <a:gd name="connsiteX52" fmla="*/ 2978194 w 12669663"/>
              <a:gd name="connsiteY52" fmla="*/ 2323205 h 8935173"/>
              <a:gd name="connsiteX53" fmla="*/ 3155614 w 12669663"/>
              <a:gd name="connsiteY53" fmla="*/ 2091193 h 8935173"/>
              <a:gd name="connsiteX54" fmla="*/ 3524104 w 12669663"/>
              <a:gd name="connsiteY54" fmla="*/ 1954716 h 8935173"/>
              <a:gd name="connsiteX55" fmla="*/ 4247435 w 12669663"/>
              <a:gd name="connsiteY55" fmla="*/ 1627169 h 8935173"/>
              <a:gd name="connsiteX56" fmla="*/ 4452152 w 12669663"/>
              <a:gd name="connsiteY56" fmla="*/ 1326919 h 8935173"/>
              <a:gd name="connsiteX57" fmla="*/ 4793346 w 12669663"/>
              <a:gd name="connsiteY57" fmla="*/ 1026668 h 8935173"/>
              <a:gd name="connsiteX58" fmla="*/ 5216426 w 12669663"/>
              <a:gd name="connsiteY58" fmla="*/ 821951 h 8935173"/>
              <a:gd name="connsiteX59" fmla="*/ 5339256 w 12669663"/>
              <a:gd name="connsiteY59" fmla="*/ 576292 h 8935173"/>
              <a:gd name="connsiteX60" fmla="*/ 5462086 w 12669663"/>
              <a:gd name="connsiteY60" fmla="*/ 371575 h 8935173"/>
              <a:gd name="connsiteX61" fmla="*/ 5625859 w 12669663"/>
              <a:gd name="connsiteY61" fmla="*/ 248745 h 8935173"/>
              <a:gd name="connsiteX62" fmla="*/ 5816928 w 12669663"/>
              <a:gd name="connsiteY62" fmla="*/ 357927 h 8935173"/>
              <a:gd name="connsiteX63" fmla="*/ 5898814 w 12669663"/>
              <a:gd name="connsiteY63" fmla="*/ 617235 h 8935173"/>
              <a:gd name="connsiteX64" fmla="*/ 6035292 w 12669663"/>
              <a:gd name="connsiteY64" fmla="*/ 671826 h 8935173"/>
              <a:gd name="connsiteX65" fmla="*/ 6185417 w 12669663"/>
              <a:gd name="connsiteY65" fmla="*/ 753713 h 8935173"/>
              <a:gd name="connsiteX66" fmla="*/ 6362838 w 12669663"/>
              <a:gd name="connsiteY66" fmla="*/ 890190 h 8935173"/>
              <a:gd name="connsiteX67" fmla="*/ 6499316 w 12669663"/>
              <a:gd name="connsiteY67" fmla="*/ 999372 h 8935173"/>
              <a:gd name="connsiteX68" fmla="*/ 6567555 w 12669663"/>
              <a:gd name="connsiteY68" fmla="*/ 1135850 h 8935173"/>
              <a:gd name="connsiteX69" fmla="*/ 6663089 w 12669663"/>
              <a:gd name="connsiteY69" fmla="*/ 1190441 h 8935173"/>
              <a:gd name="connsiteX70" fmla="*/ 6785919 w 12669663"/>
              <a:gd name="connsiteY70" fmla="*/ 999372 h 8935173"/>
              <a:gd name="connsiteX71" fmla="*/ 7386420 w 12669663"/>
              <a:gd name="connsiteY71" fmla="*/ 603587 h 8935173"/>
              <a:gd name="connsiteX72" fmla="*/ 8096104 w 12669663"/>
              <a:gd name="connsiteY72" fmla="*/ 289689 h 8935173"/>
              <a:gd name="connsiteX73" fmla="*/ 8437298 w 12669663"/>
              <a:gd name="connsiteY73" fmla="*/ 125916 h 8935173"/>
              <a:gd name="connsiteX74" fmla="*/ 8723901 w 12669663"/>
              <a:gd name="connsiteY74" fmla="*/ 3086 h 8935173"/>
              <a:gd name="connsiteX75" fmla="*/ 8914970 w 12669663"/>
              <a:gd name="connsiteY75" fmla="*/ 57677 h 8935173"/>
              <a:gd name="connsiteX76" fmla="*/ 9283459 w 12669663"/>
              <a:gd name="connsiteY76" fmla="*/ 276041 h 8935173"/>
              <a:gd name="connsiteX77" fmla="*/ 9529119 w 12669663"/>
              <a:gd name="connsiteY77" fmla="*/ 412519 h 8935173"/>
              <a:gd name="connsiteX78" fmla="*/ 9733835 w 12669663"/>
              <a:gd name="connsiteY78" fmla="*/ 548996 h 8935173"/>
              <a:gd name="connsiteX79" fmla="*/ 10115973 w 12669663"/>
              <a:gd name="connsiteY79" fmla="*/ 548996 h 8935173"/>
              <a:gd name="connsiteX80" fmla="*/ 10457167 w 12669663"/>
              <a:gd name="connsiteY80" fmla="*/ 671826 h 8935173"/>
              <a:gd name="connsiteX81" fmla="*/ 10675531 w 12669663"/>
              <a:gd name="connsiteY81" fmla="*/ 767360 h 8935173"/>
              <a:gd name="connsiteX82" fmla="*/ 10962134 w 12669663"/>
              <a:gd name="connsiteY82" fmla="*/ 1013020 h 8935173"/>
              <a:gd name="connsiteX83" fmla="*/ 11030373 w 12669663"/>
              <a:gd name="connsiteY83" fmla="*/ 1204089 h 8935173"/>
              <a:gd name="connsiteX84" fmla="*/ 11194146 w 12669663"/>
              <a:gd name="connsiteY84" fmla="*/ 1381510 h 8935173"/>
              <a:gd name="connsiteX85" fmla="*/ 11330623 w 12669663"/>
              <a:gd name="connsiteY85" fmla="*/ 1681760 h 8935173"/>
              <a:gd name="connsiteX86" fmla="*/ 11412510 w 12669663"/>
              <a:gd name="connsiteY86" fmla="*/ 1941068 h 8935173"/>
              <a:gd name="connsiteX87" fmla="*/ 11521692 w 12669663"/>
              <a:gd name="connsiteY87" fmla="*/ 2159432 h 8935173"/>
              <a:gd name="connsiteX0" fmla="*/ 11219503 w 12367474"/>
              <a:gd name="connsiteY0" fmla="*/ 2159432 h 8935173"/>
              <a:gd name="connsiteX1" fmla="*/ 11424220 w 12367474"/>
              <a:gd name="connsiteY1" fmla="*/ 2159432 h 8935173"/>
              <a:gd name="connsiteX2" fmla="*/ 11765414 w 12367474"/>
              <a:gd name="connsiteY2" fmla="*/ 2377796 h 8935173"/>
              <a:gd name="connsiteX3" fmla="*/ 12052017 w 12367474"/>
              <a:gd name="connsiteY3" fmla="*/ 2582513 h 8935173"/>
              <a:gd name="connsiteX4" fmla="*/ 12284028 w 12367474"/>
              <a:gd name="connsiteY4" fmla="*/ 2828172 h 8935173"/>
              <a:gd name="connsiteX5" fmla="*/ 12365915 w 12367474"/>
              <a:gd name="connsiteY5" fmla="*/ 3073832 h 8935173"/>
              <a:gd name="connsiteX6" fmla="*/ 12324972 w 12367474"/>
              <a:gd name="connsiteY6" fmla="*/ 3237605 h 8935173"/>
              <a:gd name="connsiteX7" fmla="*/ 12174846 w 12367474"/>
              <a:gd name="connsiteY7" fmla="*/ 3633390 h 8935173"/>
              <a:gd name="connsiteX8" fmla="*/ 11915539 w 12367474"/>
              <a:gd name="connsiteY8" fmla="*/ 3988232 h 8935173"/>
              <a:gd name="connsiteX9" fmla="*/ 11656231 w 12367474"/>
              <a:gd name="connsiteY9" fmla="*/ 4274835 h 8935173"/>
              <a:gd name="connsiteX10" fmla="*/ 11492458 w 12367474"/>
              <a:gd name="connsiteY10" fmla="*/ 4479551 h 8935173"/>
              <a:gd name="connsiteX11" fmla="*/ 11355981 w 12367474"/>
              <a:gd name="connsiteY11" fmla="*/ 4779802 h 8935173"/>
              <a:gd name="connsiteX12" fmla="*/ 11028434 w 12367474"/>
              <a:gd name="connsiteY12" fmla="*/ 5148292 h 8935173"/>
              <a:gd name="connsiteX13" fmla="*/ 10796423 w 12367474"/>
              <a:gd name="connsiteY13" fmla="*/ 5516781 h 8935173"/>
              <a:gd name="connsiteX14" fmla="*/ 10400637 w 12367474"/>
              <a:gd name="connsiteY14" fmla="*/ 6185522 h 8935173"/>
              <a:gd name="connsiteX15" fmla="*/ 9991205 w 12367474"/>
              <a:gd name="connsiteY15" fmla="*/ 6444829 h 8935173"/>
              <a:gd name="connsiteX16" fmla="*/ 9718249 w 12367474"/>
              <a:gd name="connsiteY16" fmla="*/ 6799671 h 8935173"/>
              <a:gd name="connsiteX17" fmla="*/ 9431646 w 12367474"/>
              <a:gd name="connsiteY17" fmla="*/ 6949796 h 8935173"/>
              <a:gd name="connsiteX18" fmla="*/ 9035861 w 12367474"/>
              <a:gd name="connsiteY18" fmla="*/ 7154513 h 8935173"/>
              <a:gd name="connsiteX19" fmla="*/ 8544542 w 12367474"/>
              <a:gd name="connsiteY19" fmla="*/ 7072626 h 8935173"/>
              <a:gd name="connsiteX20" fmla="*/ 8298882 w 12367474"/>
              <a:gd name="connsiteY20" fmla="*/ 7058978 h 8935173"/>
              <a:gd name="connsiteX21" fmla="*/ 8162405 w 12367474"/>
              <a:gd name="connsiteY21" fmla="*/ 7345581 h 8935173"/>
              <a:gd name="connsiteX22" fmla="*/ 7834858 w 12367474"/>
              <a:gd name="connsiteY22" fmla="*/ 7850548 h 8935173"/>
              <a:gd name="connsiteX23" fmla="*/ 7589199 w 12367474"/>
              <a:gd name="connsiteY23" fmla="*/ 8068913 h 8935173"/>
              <a:gd name="connsiteX24" fmla="*/ 7234357 w 12367474"/>
              <a:gd name="connsiteY24" fmla="*/ 8164447 h 8935173"/>
              <a:gd name="connsiteX25" fmla="*/ 6947754 w 12367474"/>
              <a:gd name="connsiteY25" fmla="*/ 8396459 h 8935173"/>
              <a:gd name="connsiteX26" fmla="*/ 6265366 w 12367474"/>
              <a:gd name="connsiteY26" fmla="*/ 8669414 h 8935173"/>
              <a:gd name="connsiteX27" fmla="*/ 5842285 w 12367474"/>
              <a:gd name="connsiteY27" fmla="*/ 8724005 h 8935173"/>
              <a:gd name="connsiteX28" fmla="*/ 5555682 w 12367474"/>
              <a:gd name="connsiteY28" fmla="*/ 8901426 h 8935173"/>
              <a:gd name="connsiteX29" fmla="*/ 4968828 w 12367474"/>
              <a:gd name="connsiteY29" fmla="*/ 8915074 h 8935173"/>
              <a:gd name="connsiteX30" fmla="*/ 4682225 w 12367474"/>
              <a:gd name="connsiteY30" fmla="*/ 8683062 h 8935173"/>
              <a:gd name="connsiteX31" fmla="*/ 4095372 w 12367474"/>
              <a:gd name="connsiteY31" fmla="*/ 8328220 h 8935173"/>
              <a:gd name="connsiteX32" fmla="*/ 3549461 w 12367474"/>
              <a:gd name="connsiteY32" fmla="*/ 7987026 h 8935173"/>
              <a:gd name="connsiteX33" fmla="*/ 3167324 w 12367474"/>
              <a:gd name="connsiteY33" fmla="*/ 7468411 h 8935173"/>
              <a:gd name="connsiteX34" fmla="*/ 3112733 w 12367474"/>
              <a:gd name="connsiteY34" fmla="*/ 7154513 h 8935173"/>
              <a:gd name="connsiteX35" fmla="*/ 2730596 w 12367474"/>
              <a:gd name="connsiteY35" fmla="*/ 6881557 h 8935173"/>
              <a:gd name="connsiteX36" fmla="*/ 2553175 w 12367474"/>
              <a:gd name="connsiteY36" fmla="*/ 6349295 h 8935173"/>
              <a:gd name="connsiteX37" fmla="*/ 2252924 w 12367474"/>
              <a:gd name="connsiteY37" fmla="*/ 6335647 h 8935173"/>
              <a:gd name="connsiteX38" fmla="*/ 2048208 w 12367474"/>
              <a:gd name="connsiteY38" fmla="*/ 6472125 h 8935173"/>
              <a:gd name="connsiteX39" fmla="*/ 1734309 w 12367474"/>
              <a:gd name="connsiteY39" fmla="*/ 6362942 h 8935173"/>
              <a:gd name="connsiteX40" fmla="*/ 1543240 w 12367474"/>
              <a:gd name="connsiteY40" fmla="*/ 6253760 h 8935173"/>
              <a:gd name="connsiteX41" fmla="*/ 1215694 w 12367474"/>
              <a:gd name="connsiteY41" fmla="*/ 6403886 h 8935173"/>
              <a:gd name="connsiteX42" fmla="*/ 792614 w 12367474"/>
              <a:gd name="connsiteY42" fmla="*/ 6472125 h 8935173"/>
              <a:gd name="connsiteX43" fmla="*/ 14691 w 12367474"/>
              <a:gd name="connsiteY43" fmla="*/ 5257474 h 8935173"/>
              <a:gd name="connsiteX44" fmla="*/ 287646 w 12367474"/>
              <a:gd name="connsiteY44" fmla="*/ 4943575 h 8935173"/>
              <a:gd name="connsiteX45" fmla="*/ 342237 w 12367474"/>
              <a:gd name="connsiteY45" fmla="*/ 4493199 h 8935173"/>
              <a:gd name="connsiteX46" fmla="*/ 560602 w 12367474"/>
              <a:gd name="connsiteY46" fmla="*/ 4165653 h 8935173"/>
              <a:gd name="connsiteX47" fmla="*/ 888148 w 12367474"/>
              <a:gd name="connsiteY47" fmla="*/ 3797163 h 8935173"/>
              <a:gd name="connsiteX48" fmla="*/ 1229342 w 12367474"/>
              <a:gd name="connsiteY48" fmla="*/ 3442322 h 8935173"/>
              <a:gd name="connsiteX49" fmla="*/ 1911730 w 12367474"/>
              <a:gd name="connsiteY49" fmla="*/ 3060184 h 8935173"/>
              <a:gd name="connsiteX50" fmla="*/ 2211981 w 12367474"/>
              <a:gd name="connsiteY50" fmla="*/ 2869116 h 8935173"/>
              <a:gd name="connsiteX51" fmla="*/ 2676005 w 12367474"/>
              <a:gd name="connsiteY51" fmla="*/ 2323205 h 8935173"/>
              <a:gd name="connsiteX52" fmla="*/ 2853425 w 12367474"/>
              <a:gd name="connsiteY52" fmla="*/ 2091193 h 8935173"/>
              <a:gd name="connsiteX53" fmla="*/ 3221915 w 12367474"/>
              <a:gd name="connsiteY53" fmla="*/ 1954716 h 8935173"/>
              <a:gd name="connsiteX54" fmla="*/ 3945246 w 12367474"/>
              <a:gd name="connsiteY54" fmla="*/ 1627169 h 8935173"/>
              <a:gd name="connsiteX55" fmla="*/ 4149963 w 12367474"/>
              <a:gd name="connsiteY55" fmla="*/ 1326919 h 8935173"/>
              <a:gd name="connsiteX56" fmla="*/ 4491157 w 12367474"/>
              <a:gd name="connsiteY56" fmla="*/ 1026668 h 8935173"/>
              <a:gd name="connsiteX57" fmla="*/ 4914237 w 12367474"/>
              <a:gd name="connsiteY57" fmla="*/ 821951 h 8935173"/>
              <a:gd name="connsiteX58" fmla="*/ 5037067 w 12367474"/>
              <a:gd name="connsiteY58" fmla="*/ 576292 h 8935173"/>
              <a:gd name="connsiteX59" fmla="*/ 5159897 w 12367474"/>
              <a:gd name="connsiteY59" fmla="*/ 371575 h 8935173"/>
              <a:gd name="connsiteX60" fmla="*/ 5323670 w 12367474"/>
              <a:gd name="connsiteY60" fmla="*/ 248745 h 8935173"/>
              <a:gd name="connsiteX61" fmla="*/ 5514739 w 12367474"/>
              <a:gd name="connsiteY61" fmla="*/ 357927 h 8935173"/>
              <a:gd name="connsiteX62" fmla="*/ 5596625 w 12367474"/>
              <a:gd name="connsiteY62" fmla="*/ 617235 h 8935173"/>
              <a:gd name="connsiteX63" fmla="*/ 5733103 w 12367474"/>
              <a:gd name="connsiteY63" fmla="*/ 671826 h 8935173"/>
              <a:gd name="connsiteX64" fmla="*/ 5883228 w 12367474"/>
              <a:gd name="connsiteY64" fmla="*/ 753713 h 8935173"/>
              <a:gd name="connsiteX65" fmla="*/ 6060649 w 12367474"/>
              <a:gd name="connsiteY65" fmla="*/ 890190 h 8935173"/>
              <a:gd name="connsiteX66" fmla="*/ 6197127 w 12367474"/>
              <a:gd name="connsiteY66" fmla="*/ 999372 h 8935173"/>
              <a:gd name="connsiteX67" fmla="*/ 6265366 w 12367474"/>
              <a:gd name="connsiteY67" fmla="*/ 1135850 h 8935173"/>
              <a:gd name="connsiteX68" fmla="*/ 6360900 w 12367474"/>
              <a:gd name="connsiteY68" fmla="*/ 1190441 h 8935173"/>
              <a:gd name="connsiteX69" fmla="*/ 6483730 w 12367474"/>
              <a:gd name="connsiteY69" fmla="*/ 999372 h 8935173"/>
              <a:gd name="connsiteX70" fmla="*/ 7084231 w 12367474"/>
              <a:gd name="connsiteY70" fmla="*/ 603587 h 8935173"/>
              <a:gd name="connsiteX71" fmla="*/ 7793915 w 12367474"/>
              <a:gd name="connsiteY71" fmla="*/ 289689 h 8935173"/>
              <a:gd name="connsiteX72" fmla="*/ 8135109 w 12367474"/>
              <a:gd name="connsiteY72" fmla="*/ 125916 h 8935173"/>
              <a:gd name="connsiteX73" fmla="*/ 8421712 w 12367474"/>
              <a:gd name="connsiteY73" fmla="*/ 3086 h 8935173"/>
              <a:gd name="connsiteX74" fmla="*/ 8612781 w 12367474"/>
              <a:gd name="connsiteY74" fmla="*/ 57677 h 8935173"/>
              <a:gd name="connsiteX75" fmla="*/ 8981270 w 12367474"/>
              <a:gd name="connsiteY75" fmla="*/ 276041 h 8935173"/>
              <a:gd name="connsiteX76" fmla="*/ 9226930 w 12367474"/>
              <a:gd name="connsiteY76" fmla="*/ 412519 h 8935173"/>
              <a:gd name="connsiteX77" fmla="*/ 9431646 w 12367474"/>
              <a:gd name="connsiteY77" fmla="*/ 548996 h 8935173"/>
              <a:gd name="connsiteX78" fmla="*/ 9813784 w 12367474"/>
              <a:gd name="connsiteY78" fmla="*/ 548996 h 8935173"/>
              <a:gd name="connsiteX79" fmla="*/ 10154978 w 12367474"/>
              <a:gd name="connsiteY79" fmla="*/ 671826 h 8935173"/>
              <a:gd name="connsiteX80" fmla="*/ 10373342 w 12367474"/>
              <a:gd name="connsiteY80" fmla="*/ 767360 h 8935173"/>
              <a:gd name="connsiteX81" fmla="*/ 10659945 w 12367474"/>
              <a:gd name="connsiteY81" fmla="*/ 1013020 h 8935173"/>
              <a:gd name="connsiteX82" fmla="*/ 10728184 w 12367474"/>
              <a:gd name="connsiteY82" fmla="*/ 1204089 h 8935173"/>
              <a:gd name="connsiteX83" fmla="*/ 10891957 w 12367474"/>
              <a:gd name="connsiteY83" fmla="*/ 1381510 h 8935173"/>
              <a:gd name="connsiteX84" fmla="*/ 11028434 w 12367474"/>
              <a:gd name="connsiteY84" fmla="*/ 1681760 h 8935173"/>
              <a:gd name="connsiteX85" fmla="*/ 11110321 w 12367474"/>
              <a:gd name="connsiteY85" fmla="*/ 1941068 h 8935173"/>
              <a:gd name="connsiteX86" fmla="*/ 11219503 w 12367474"/>
              <a:gd name="connsiteY86" fmla="*/ 2159432 h 8935173"/>
              <a:gd name="connsiteX0" fmla="*/ 10961820 w 12109791"/>
              <a:gd name="connsiteY0" fmla="*/ 2159432 h 8935173"/>
              <a:gd name="connsiteX1" fmla="*/ 11166537 w 12109791"/>
              <a:gd name="connsiteY1" fmla="*/ 2159432 h 8935173"/>
              <a:gd name="connsiteX2" fmla="*/ 11507731 w 12109791"/>
              <a:gd name="connsiteY2" fmla="*/ 2377796 h 8935173"/>
              <a:gd name="connsiteX3" fmla="*/ 11794334 w 12109791"/>
              <a:gd name="connsiteY3" fmla="*/ 2582513 h 8935173"/>
              <a:gd name="connsiteX4" fmla="*/ 12026345 w 12109791"/>
              <a:gd name="connsiteY4" fmla="*/ 2828172 h 8935173"/>
              <a:gd name="connsiteX5" fmla="*/ 12108232 w 12109791"/>
              <a:gd name="connsiteY5" fmla="*/ 3073832 h 8935173"/>
              <a:gd name="connsiteX6" fmla="*/ 12067289 w 12109791"/>
              <a:gd name="connsiteY6" fmla="*/ 3237605 h 8935173"/>
              <a:gd name="connsiteX7" fmla="*/ 11917163 w 12109791"/>
              <a:gd name="connsiteY7" fmla="*/ 3633390 h 8935173"/>
              <a:gd name="connsiteX8" fmla="*/ 11657856 w 12109791"/>
              <a:gd name="connsiteY8" fmla="*/ 3988232 h 8935173"/>
              <a:gd name="connsiteX9" fmla="*/ 11398548 w 12109791"/>
              <a:gd name="connsiteY9" fmla="*/ 4274835 h 8935173"/>
              <a:gd name="connsiteX10" fmla="*/ 11234775 w 12109791"/>
              <a:gd name="connsiteY10" fmla="*/ 4479551 h 8935173"/>
              <a:gd name="connsiteX11" fmla="*/ 11098298 w 12109791"/>
              <a:gd name="connsiteY11" fmla="*/ 4779802 h 8935173"/>
              <a:gd name="connsiteX12" fmla="*/ 10770751 w 12109791"/>
              <a:gd name="connsiteY12" fmla="*/ 5148292 h 8935173"/>
              <a:gd name="connsiteX13" fmla="*/ 10538740 w 12109791"/>
              <a:gd name="connsiteY13" fmla="*/ 5516781 h 8935173"/>
              <a:gd name="connsiteX14" fmla="*/ 10142954 w 12109791"/>
              <a:gd name="connsiteY14" fmla="*/ 6185522 h 8935173"/>
              <a:gd name="connsiteX15" fmla="*/ 9733522 w 12109791"/>
              <a:gd name="connsiteY15" fmla="*/ 6444829 h 8935173"/>
              <a:gd name="connsiteX16" fmla="*/ 9460566 w 12109791"/>
              <a:gd name="connsiteY16" fmla="*/ 6799671 h 8935173"/>
              <a:gd name="connsiteX17" fmla="*/ 9173963 w 12109791"/>
              <a:gd name="connsiteY17" fmla="*/ 6949796 h 8935173"/>
              <a:gd name="connsiteX18" fmla="*/ 8778178 w 12109791"/>
              <a:gd name="connsiteY18" fmla="*/ 7154513 h 8935173"/>
              <a:gd name="connsiteX19" fmla="*/ 8286859 w 12109791"/>
              <a:gd name="connsiteY19" fmla="*/ 7072626 h 8935173"/>
              <a:gd name="connsiteX20" fmla="*/ 8041199 w 12109791"/>
              <a:gd name="connsiteY20" fmla="*/ 7058978 h 8935173"/>
              <a:gd name="connsiteX21" fmla="*/ 7904722 w 12109791"/>
              <a:gd name="connsiteY21" fmla="*/ 7345581 h 8935173"/>
              <a:gd name="connsiteX22" fmla="*/ 7577175 w 12109791"/>
              <a:gd name="connsiteY22" fmla="*/ 7850548 h 8935173"/>
              <a:gd name="connsiteX23" fmla="*/ 7331516 w 12109791"/>
              <a:gd name="connsiteY23" fmla="*/ 8068913 h 8935173"/>
              <a:gd name="connsiteX24" fmla="*/ 6976674 w 12109791"/>
              <a:gd name="connsiteY24" fmla="*/ 8164447 h 8935173"/>
              <a:gd name="connsiteX25" fmla="*/ 6690071 w 12109791"/>
              <a:gd name="connsiteY25" fmla="*/ 8396459 h 8935173"/>
              <a:gd name="connsiteX26" fmla="*/ 6007683 w 12109791"/>
              <a:gd name="connsiteY26" fmla="*/ 8669414 h 8935173"/>
              <a:gd name="connsiteX27" fmla="*/ 5584602 w 12109791"/>
              <a:gd name="connsiteY27" fmla="*/ 8724005 h 8935173"/>
              <a:gd name="connsiteX28" fmla="*/ 5297999 w 12109791"/>
              <a:gd name="connsiteY28" fmla="*/ 8901426 h 8935173"/>
              <a:gd name="connsiteX29" fmla="*/ 4711145 w 12109791"/>
              <a:gd name="connsiteY29" fmla="*/ 8915074 h 8935173"/>
              <a:gd name="connsiteX30" fmla="*/ 4424542 w 12109791"/>
              <a:gd name="connsiteY30" fmla="*/ 8683062 h 8935173"/>
              <a:gd name="connsiteX31" fmla="*/ 3837689 w 12109791"/>
              <a:gd name="connsiteY31" fmla="*/ 8328220 h 8935173"/>
              <a:gd name="connsiteX32" fmla="*/ 3291778 w 12109791"/>
              <a:gd name="connsiteY32" fmla="*/ 7987026 h 8935173"/>
              <a:gd name="connsiteX33" fmla="*/ 2909641 w 12109791"/>
              <a:gd name="connsiteY33" fmla="*/ 7468411 h 8935173"/>
              <a:gd name="connsiteX34" fmla="*/ 2855050 w 12109791"/>
              <a:gd name="connsiteY34" fmla="*/ 7154513 h 8935173"/>
              <a:gd name="connsiteX35" fmla="*/ 2472913 w 12109791"/>
              <a:gd name="connsiteY35" fmla="*/ 6881557 h 8935173"/>
              <a:gd name="connsiteX36" fmla="*/ 2295492 w 12109791"/>
              <a:gd name="connsiteY36" fmla="*/ 6349295 h 8935173"/>
              <a:gd name="connsiteX37" fmla="*/ 1995241 w 12109791"/>
              <a:gd name="connsiteY37" fmla="*/ 6335647 h 8935173"/>
              <a:gd name="connsiteX38" fmla="*/ 1790525 w 12109791"/>
              <a:gd name="connsiteY38" fmla="*/ 6472125 h 8935173"/>
              <a:gd name="connsiteX39" fmla="*/ 1476626 w 12109791"/>
              <a:gd name="connsiteY39" fmla="*/ 6362942 h 8935173"/>
              <a:gd name="connsiteX40" fmla="*/ 1285557 w 12109791"/>
              <a:gd name="connsiteY40" fmla="*/ 6253760 h 8935173"/>
              <a:gd name="connsiteX41" fmla="*/ 958011 w 12109791"/>
              <a:gd name="connsiteY41" fmla="*/ 6403886 h 8935173"/>
              <a:gd name="connsiteX42" fmla="*/ 534931 w 12109791"/>
              <a:gd name="connsiteY42" fmla="*/ 6472125 h 8935173"/>
              <a:gd name="connsiteX43" fmla="*/ 29963 w 12109791"/>
              <a:gd name="connsiteY43" fmla="*/ 4943575 h 8935173"/>
              <a:gd name="connsiteX44" fmla="*/ 84554 w 12109791"/>
              <a:gd name="connsiteY44" fmla="*/ 4493199 h 8935173"/>
              <a:gd name="connsiteX45" fmla="*/ 302919 w 12109791"/>
              <a:gd name="connsiteY45" fmla="*/ 4165653 h 8935173"/>
              <a:gd name="connsiteX46" fmla="*/ 630465 w 12109791"/>
              <a:gd name="connsiteY46" fmla="*/ 3797163 h 8935173"/>
              <a:gd name="connsiteX47" fmla="*/ 971659 w 12109791"/>
              <a:gd name="connsiteY47" fmla="*/ 3442322 h 8935173"/>
              <a:gd name="connsiteX48" fmla="*/ 1654047 w 12109791"/>
              <a:gd name="connsiteY48" fmla="*/ 3060184 h 8935173"/>
              <a:gd name="connsiteX49" fmla="*/ 1954298 w 12109791"/>
              <a:gd name="connsiteY49" fmla="*/ 2869116 h 8935173"/>
              <a:gd name="connsiteX50" fmla="*/ 2418322 w 12109791"/>
              <a:gd name="connsiteY50" fmla="*/ 2323205 h 8935173"/>
              <a:gd name="connsiteX51" fmla="*/ 2595742 w 12109791"/>
              <a:gd name="connsiteY51" fmla="*/ 2091193 h 8935173"/>
              <a:gd name="connsiteX52" fmla="*/ 2964232 w 12109791"/>
              <a:gd name="connsiteY52" fmla="*/ 1954716 h 8935173"/>
              <a:gd name="connsiteX53" fmla="*/ 3687563 w 12109791"/>
              <a:gd name="connsiteY53" fmla="*/ 1627169 h 8935173"/>
              <a:gd name="connsiteX54" fmla="*/ 3892280 w 12109791"/>
              <a:gd name="connsiteY54" fmla="*/ 1326919 h 8935173"/>
              <a:gd name="connsiteX55" fmla="*/ 4233474 w 12109791"/>
              <a:gd name="connsiteY55" fmla="*/ 1026668 h 8935173"/>
              <a:gd name="connsiteX56" fmla="*/ 4656554 w 12109791"/>
              <a:gd name="connsiteY56" fmla="*/ 821951 h 8935173"/>
              <a:gd name="connsiteX57" fmla="*/ 4779384 w 12109791"/>
              <a:gd name="connsiteY57" fmla="*/ 576292 h 8935173"/>
              <a:gd name="connsiteX58" fmla="*/ 4902214 w 12109791"/>
              <a:gd name="connsiteY58" fmla="*/ 371575 h 8935173"/>
              <a:gd name="connsiteX59" fmla="*/ 5065987 w 12109791"/>
              <a:gd name="connsiteY59" fmla="*/ 248745 h 8935173"/>
              <a:gd name="connsiteX60" fmla="*/ 5257056 w 12109791"/>
              <a:gd name="connsiteY60" fmla="*/ 357927 h 8935173"/>
              <a:gd name="connsiteX61" fmla="*/ 5338942 w 12109791"/>
              <a:gd name="connsiteY61" fmla="*/ 617235 h 8935173"/>
              <a:gd name="connsiteX62" fmla="*/ 5475420 w 12109791"/>
              <a:gd name="connsiteY62" fmla="*/ 671826 h 8935173"/>
              <a:gd name="connsiteX63" fmla="*/ 5625545 w 12109791"/>
              <a:gd name="connsiteY63" fmla="*/ 753713 h 8935173"/>
              <a:gd name="connsiteX64" fmla="*/ 5802966 w 12109791"/>
              <a:gd name="connsiteY64" fmla="*/ 890190 h 8935173"/>
              <a:gd name="connsiteX65" fmla="*/ 5939444 w 12109791"/>
              <a:gd name="connsiteY65" fmla="*/ 999372 h 8935173"/>
              <a:gd name="connsiteX66" fmla="*/ 6007683 w 12109791"/>
              <a:gd name="connsiteY66" fmla="*/ 1135850 h 8935173"/>
              <a:gd name="connsiteX67" fmla="*/ 6103217 w 12109791"/>
              <a:gd name="connsiteY67" fmla="*/ 1190441 h 8935173"/>
              <a:gd name="connsiteX68" fmla="*/ 6226047 w 12109791"/>
              <a:gd name="connsiteY68" fmla="*/ 999372 h 8935173"/>
              <a:gd name="connsiteX69" fmla="*/ 6826548 w 12109791"/>
              <a:gd name="connsiteY69" fmla="*/ 603587 h 8935173"/>
              <a:gd name="connsiteX70" fmla="*/ 7536232 w 12109791"/>
              <a:gd name="connsiteY70" fmla="*/ 289689 h 8935173"/>
              <a:gd name="connsiteX71" fmla="*/ 7877426 w 12109791"/>
              <a:gd name="connsiteY71" fmla="*/ 125916 h 8935173"/>
              <a:gd name="connsiteX72" fmla="*/ 8164029 w 12109791"/>
              <a:gd name="connsiteY72" fmla="*/ 3086 h 8935173"/>
              <a:gd name="connsiteX73" fmla="*/ 8355098 w 12109791"/>
              <a:gd name="connsiteY73" fmla="*/ 57677 h 8935173"/>
              <a:gd name="connsiteX74" fmla="*/ 8723587 w 12109791"/>
              <a:gd name="connsiteY74" fmla="*/ 276041 h 8935173"/>
              <a:gd name="connsiteX75" fmla="*/ 8969247 w 12109791"/>
              <a:gd name="connsiteY75" fmla="*/ 412519 h 8935173"/>
              <a:gd name="connsiteX76" fmla="*/ 9173963 w 12109791"/>
              <a:gd name="connsiteY76" fmla="*/ 548996 h 8935173"/>
              <a:gd name="connsiteX77" fmla="*/ 9556101 w 12109791"/>
              <a:gd name="connsiteY77" fmla="*/ 548996 h 8935173"/>
              <a:gd name="connsiteX78" fmla="*/ 9897295 w 12109791"/>
              <a:gd name="connsiteY78" fmla="*/ 671826 h 8935173"/>
              <a:gd name="connsiteX79" fmla="*/ 10115659 w 12109791"/>
              <a:gd name="connsiteY79" fmla="*/ 767360 h 8935173"/>
              <a:gd name="connsiteX80" fmla="*/ 10402262 w 12109791"/>
              <a:gd name="connsiteY80" fmla="*/ 1013020 h 8935173"/>
              <a:gd name="connsiteX81" fmla="*/ 10470501 w 12109791"/>
              <a:gd name="connsiteY81" fmla="*/ 1204089 h 8935173"/>
              <a:gd name="connsiteX82" fmla="*/ 10634274 w 12109791"/>
              <a:gd name="connsiteY82" fmla="*/ 1381510 h 8935173"/>
              <a:gd name="connsiteX83" fmla="*/ 10770751 w 12109791"/>
              <a:gd name="connsiteY83" fmla="*/ 1681760 h 8935173"/>
              <a:gd name="connsiteX84" fmla="*/ 10852638 w 12109791"/>
              <a:gd name="connsiteY84" fmla="*/ 1941068 h 8935173"/>
              <a:gd name="connsiteX85" fmla="*/ 10961820 w 12109791"/>
              <a:gd name="connsiteY85" fmla="*/ 2159432 h 8935173"/>
              <a:gd name="connsiteX0" fmla="*/ 10883007 w 12030978"/>
              <a:gd name="connsiteY0" fmla="*/ 2159432 h 8935173"/>
              <a:gd name="connsiteX1" fmla="*/ 11087724 w 12030978"/>
              <a:gd name="connsiteY1" fmla="*/ 2159432 h 8935173"/>
              <a:gd name="connsiteX2" fmla="*/ 11428918 w 12030978"/>
              <a:gd name="connsiteY2" fmla="*/ 2377796 h 8935173"/>
              <a:gd name="connsiteX3" fmla="*/ 11715521 w 12030978"/>
              <a:gd name="connsiteY3" fmla="*/ 2582513 h 8935173"/>
              <a:gd name="connsiteX4" fmla="*/ 11947532 w 12030978"/>
              <a:gd name="connsiteY4" fmla="*/ 2828172 h 8935173"/>
              <a:gd name="connsiteX5" fmla="*/ 12029419 w 12030978"/>
              <a:gd name="connsiteY5" fmla="*/ 3073832 h 8935173"/>
              <a:gd name="connsiteX6" fmla="*/ 11988476 w 12030978"/>
              <a:gd name="connsiteY6" fmla="*/ 3237605 h 8935173"/>
              <a:gd name="connsiteX7" fmla="*/ 11838350 w 12030978"/>
              <a:gd name="connsiteY7" fmla="*/ 3633390 h 8935173"/>
              <a:gd name="connsiteX8" fmla="*/ 11579043 w 12030978"/>
              <a:gd name="connsiteY8" fmla="*/ 3988232 h 8935173"/>
              <a:gd name="connsiteX9" fmla="*/ 11319735 w 12030978"/>
              <a:gd name="connsiteY9" fmla="*/ 4274835 h 8935173"/>
              <a:gd name="connsiteX10" fmla="*/ 11155962 w 12030978"/>
              <a:gd name="connsiteY10" fmla="*/ 4479551 h 8935173"/>
              <a:gd name="connsiteX11" fmla="*/ 11019485 w 12030978"/>
              <a:gd name="connsiteY11" fmla="*/ 4779802 h 8935173"/>
              <a:gd name="connsiteX12" fmla="*/ 10691938 w 12030978"/>
              <a:gd name="connsiteY12" fmla="*/ 5148292 h 8935173"/>
              <a:gd name="connsiteX13" fmla="*/ 10459927 w 12030978"/>
              <a:gd name="connsiteY13" fmla="*/ 5516781 h 8935173"/>
              <a:gd name="connsiteX14" fmla="*/ 10064141 w 12030978"/>
              <a:gd name="connsiteY14" fmla="*/ 6185522 h 8935173"/>
              <a:gd name="connsiteX15" fmla="*/ 9654709 w 12030978"/>
              <a:gd name="connsiteY15" fmla="*/ 6444829 h 8935173"/>
              <a:gd name="connsiteX16" fmla="*/ 9381753 w 12030978"/>
              <a:gd name="connsiteY16" fmla="*/ 6799671 h 8935173"/>
              <a:gd name="connsiteX17" fmla="*/ 9095150 w 12030978"/>
              <a:gd name="connsiteY17" fmla="*/ 6949796 h 8935173"/>
              <a:gd name="connsiteX18" fmla="*/ 8699365 w 12030978"/>
              <a:gd name="connsiteY18" fmla="*/ 7154513 h 8935173"/>
              <a:gd name="connsiteX19" fmla="*/ 8208046 w 12030978"/>
              <a:gd name="connsiteY19" fmla="*/ 7072626 h 8935173"/>
              <a:gd name="connsiteX20" fmla="*/ 7962386 w 12030978"/>
              <a:gd name="connsiteY20" fmla="*/ 7058978 h 8935173"/>
              <a:gd name="connsiteX21" fmla="*/ 7825909 w 12030978"/>
              <a:gd name="connsiteY21" fmla="*/ 7345581 h 8935173"/>
              <a:gd name="connsiteX22" fmla="*/ 7498362 w 12030978"/>
              <a:gd name="connsiteY22" fmla="*/ 7850548 h 8935173"/>
              <a:gd name="connsiteX23" fmla="*/ 7252703 w 12030978"/>
              <a:gd name="connsiteY23" fmla="*/ 8068913 h 8935173"/>
              <a:gd name="connsiteX24" fmla="*/ 6897861 w 12030978"/>
              <a:gd name="connsiteY24" fmla="*/ 8164447 h 8935173"/>
              <a:gd name="connsiteX25" fmla="*/ 6611258 w 12030978"/>
              <a:gd name="connsiteY25" fmla="*/ 8396459 h 8935173"/>
              <a:gd name="connsiteX26" fmla="*/ 5928870 w 12030978"/>
              <a:gd name="connsiteY26" fmla="*/ 8669414 h 8935173"/>
              <a:gd name="connsiteX27" fmla="*/ 5505789 w 12030978"/>
              <a:gd name="connsiteY27" fmla="*/ 8724005 h 8935173"/>
              <a:gd name="connsiteX28" fmla="*/ 5219186 w 12030978"/>
              <a:gd name="connsiteY28" fmla="*/ 8901426 h 8935173"/>
              <a:gd name="connsiteX29" fmla="*/ 4632332 w 12030978"/>
              <a:gd name="connsiteY29" fmla="*/ 8915074 h 8935173"/>
              <a:gd name="connsiteX30" fmla="*/ 4345729 w 12030978"/>
              <a:gd name="connsiteY30" fmla="*/ 8683062 h 8935173"/>
              <a:gd name="connsiteX31" fmla="*/ 3758876 w 12030978"/>
              <a:gd name="connsiteY31" fmla="*/ 8328220 h 8935173"/>
              <a:gd name="connsiteX32" fmla="*/ 3212965 w 12030978"/>
              <a:gd name="connsiteY32" fmla="*/ 7987026 h 8935173"/>
              <a:gd name="connsiteX33" fmla="*/ 2830828 w 12030978"/>
              <a:gd name="connsiteY33" fmla="*/ 7468411 h 8935173"/>
              <a:gd name="connsiteX34" fmla="*/ 2776237 w 12030978"/>
              <a:gd name="connsiteY34" fmla="*/ 7154513 h 8935173"/>
              <a:gd name="connsiteX35" fmla="*/ 2394100 w 12030978"/>
              <a:gd name="connsiteY35" fmla="*/ 6881557 h 8935173"/>
              <a:gd name="connsiteX36" fmla="*/ 2216679 w 12030978"/>
              <a:gd name="connsiteY36" fmla="*/ 6349295 h 8935173"/>
              <a:gd name="connsiteX37" fmla="*/ 1916428 w 12030978"/>
              <a:gd name="connsiteY37" fmla="*/ 6335647 h 8935173"/>
              <a:gd name="connsiteX38" fmla="*/ 1711712 w 12030978"/>
              <a:gd name="connsiteY38" fmla="*/ 6472125 h 8935173"/>
              <a:gd name="connsiteX39" fmla="*/ 1397813 w 12030978"/>
              <a:gd name="connsiteY39" fmla="*/ 6362942 h 8935173"/>
              <a:gd name="connsiteX40" fmla="*/ 1206744 w 12030978"/>
              <a:gd name="connsiteY40" fmla="*/ 6253760 h 8935173"/>
              <a:gd name="connsiteX41" fmla="*/ 879198 w 12030978"/>
              <a:gd name="connsiteY41" fmla="*/ 6403886 h 8935173"/>
              <a:gd name="connsiteX42" fmla="*/ 456118 w 12030978"/>
              <a:gd name="connsiteY42" fmla="*/ 6472125 h 8935173"/>
              <a:gd name="connsiteX43" fmla="*/ 5741 w 12030978"/>
              <a:gd name="connsiteY43" fmla="*/ 4493199 h 8935173"/>
              <a:gd name="connsiteX44" fmla="*/ 224106 w 12030978"/>
              <a:gd name="connsiteY44" fmla="*/ 4165653 h 8935173"/>
              <a:gd name="connsiteX45" fmla="*/ 551652 w 12030978"/>
              <a:gd name="connsiteY45" fmla="*/ 3797163 h 8935173"/>
              <a:gd name="connsiteX46" fmla="*/ 892846 w 12030978"/>
              <a:gd name="connsiteY46" fmla="*/ 3442322 h 8935173"/>
              <a:gd name="connsiteX47" fmla="*/ 1575234 w 12030978"/>
              <a:gd name="connsiteY47" fmla="*/ 3060184 h 8935173"/>
              <a:gd name="connsiteX48" fmla="*/ 1875485 w 12030978"/>
              <a:gd name="connsiteY48" fmla="*/ 2869116 h 8935173"/>
              <a:gd name="connsiteX49" fmla="*/ 2339509 w 12030978"/>
              <a:gd name="connsiteY49" fmla="*/ 2323205 h 8935173"/>
              <a:gd name="connsiteX50" fmla="*/ 2516929 w 12030978"/>
              <a:gd name="connsiteY50" fmla="*/ 2091193 h 8935173"/>
              <a:gd name="connsiteX51" fmla="*/ 2885419 w 12030978"/>
              <a:gd name="connsiteY51" fmla="*/ 1954716 h 8935173"/>
              <a:gd name="connsiteX52" fmla="*/ 3608750 w 12030978"/>
              <a:gd name="connsiteY52" fmla="*/ 1627169 h 8935173"/>
              <a:gd name="connsiteX53" fmla="*/ 3813467 w 12030978"/>
              <a:gd name="connsiteY53" fmla="*/ 1326919 h 8935173"/>
              <a:gd name="connsiteX54" fmla="*/ 4154661 w 12030978"/>
              <a:gd name="connsiteY54" fmla="*/ 1026668 h 8935173"/>
              <a:gd name="connsiteX55" fmla="*/ 4577741 w 12030978"/>
              <a:gd name="connsiteY55" fmla="*/ 821951 h 8935173"/>
              <a:gd name="connsiteX56" fmla="*/ 4700571 w 12030978"/>
              <a:gd name="connsiteY56" fmla="*/ 576292 h 8935173"/>
              <a:gd name="connsiteX57" fmla="*/ 4823401 w 12030978"/>
              <a:gd name="connsiteY57" fmla="*/ 371575 h 8935173"/>
              <a:gd name="connsiteX58" fmla="*/ 4987174 w 12030978"/>
              <a:gd name="connsiteY58" fmla="*/ 248745 h 8935173"/>
              <a:gd name="connsiteX59" fmla="*/ 5178243 w 12030978"/>
              <a:gd name="connsiteY59" fmla="*/ 357927 h 8935173"/>
              <a:gd name="connsiteX60" fmla="*/ 5260129 w 12030978"/>
              <a:gd name="connsiteY60" fmla="*/ 617235 h 8935173"/>
              <a:gd name="connsiteX61" fmla="*/ 5396607 w 12030978"/>
              <a:gd name="connsiteY61" fmla="*/ 671826 h 8935173"/>
              <a:gd name="connsiteX62" fmla="*/ 5546732 w 12030978"/>
              <a:gd name="connsiteY62" fmla="*/ 753713 h 8935173"/>
              <a:gd name="connsiteX63" fmla="*/ 5724153 w 12030978"/>
              <a:gd name="connsiteY63" fmla="*/ 890190 h 8935173"/>
              <a:gd name="connsiteX64" fmla="*/ 5860631 w 12030978"/>
              <a:gd name="connsiteY64" fmla="*/ 999372 h 8935173"/>
              <a:gd name="connsiteX65" fmla="*/ 5928870 w 12030978"/>
              <a:gd name="connsiteY65" fmla="*/ 1135850 h 8935173"/>
              <a:gd name="connsiteX66" fmla="*/ 6024404 w 12030978"/>
              <a:gd name="connsiteY66" fmla="*/ 1190441 h 8935173"/>
              <a:gd name="connsiteX67" fmla="*/ 6147234 w 12030978"/>
              <a:gd name="connsiteY67" fmla="*/ 999372 h 8935173"/>
              <a:gd name="connsiteX68" fmla="*/ 6747735 w 12030978"/>
              <a:gd name="connsiteY68" fmla="*/ 603587 h 8935173"/>
              <a:gd name="connsiteX69" fmla="*/ 7457419 w 12030978"/>
              <a:gd name="connsiteY69" fmla="*/ 289689 h 8935173"/>
              <a:gd name="connsiteX70" fmla="*/ 7798613 w 12030978"/>
              <a:gd name="connsiteY70" fmla="*/ 125916 h 8935173"/>
              <a:gd name="connsiteX71" fmla="*/ 8085216 w 12030978"/>
              <a:gd name="connsiteY71" fmla="*/ 3086 h 8935173"/>
              <a:gd name="connsiteX72" fmla="*/ 8276285 w 12030978"/>
              <a:gd name="connsiteY72" fmla="*/ 57677 h 8935173"/>
              <a:gd name="connsiteX73" fmla="*/ 8644774 w 12030978"/>
              <a:gd name="connsiteY73" fmla="*/ 276041 h 8935173"/>
              <a:gd name="connsiteX74" fmla="*/ 8890434 w 12030978"/>
              <a:gd name="connsiteY74" fmla="*/ 412519 h 8935173"/>
              <a:gd name="connsiteX75" fmla="*/ 9095150 w 12030978"/>
              <a:gd name="connsiteY75" fmla="*/ 548996 h 8935173"/>
              <a:gd name="connsiteX76" fmla="*/ 9477288 w 12030978"/>
              <a:gd name="connsiteY76" fmla="*/ 548996 h 8935173"/>
              <a:gd name="connsiteX77" fmla="*/ 9818482 w 12030978"/>
              <a:gd name="connsiteY77" fmla="*/ 671826 h 8935173"/>
              <a:gd name="connsiteX78" fmla="*/ 10036846 w 12030978"/>
              <a:gd name="connsiteY78" fmla="*/ 767360 h 8935173"/>
              <a:gd name="connsiteX79" fmla="*/ 10323449 w 12030978"/>
              <a:gd name="connsiteY79" fmla="*/ 1013020 h 8935173"/>
              <a:gd name="connsiteX80" fmla="*/ 10391688 w 12030978"/>
              <a:gd name="connsiteY80" fmla="*/ 1204089 h 8935173"/>
              <a:gd name="connsiteX81" fmla="*/ 10555461 w 12030978"/>
              <a:gd name="connsiteY81" fmla="*/ 1381510 h 8935173"/>
              <a:gd name="connsiteX82" fmla="*/ 10691938 w 12030978"/>
              <a:gd name="connsiteY82" fmla="*/ 1681760 h 8935173"/>
              <a:gd name="connsiteX83" fmla="*/ 10773825 w 12030978"/>
              <a:gd name="connsiteY83" fmla="*/ 1941068 h 8935173"/>
              <a:gd name="connsiteX84" fmla="*/ 10883007 w 12030978"/>
              <a:gd name="connsiteY84" fmla="*/ 2159432 h 8935173"/>
              <a:gd name="connsiteX0" fmla="*/ 10660157 w 11808128"/>
              <a:gd name="connsiteY0" fmla="*/ 2159432 h 8935173"/>
              <a:gd name="connsiteX1" fmla="*/ 10864874 w 11808128"/>
              <a:gd name="connsiteY1" fmla="*/ 2159432 h 8935173"/>
              <a:gd name="connsiteX2" fmla="*/ 11206068 w 11808128"/>
              <a:gd name="connsiteY2" fmla="*/ 2377796 h 8935173"/>
              <a:gd name="connsiteX3" fmla="*/ 11492671 w 11808128"/>
              <a:gd name="connsiteY3" fmla="*/ 2582513 h 8935173"/>
              <a:gd name="connsiteX4" fmla="*/ 11724682 w 11808128"/>
              <a:gd name="connsiteY4" fmla="*/ 2828172 h 8935173"/>
              <a:gd name="connsiteX5" fmla="*/ 11806569 w 11808128"/>
              <a:gd name="connsiteY5" fmla="*/ 3073832 h 8935173"/>
              <a:gd name="connsiteX6" fmla="*/ 11765626 w 11808128"/>
              <a:gd name="connsiteY6" fmla="*/ 3237605 h 8935173"/>
              <a:gd name="connsiteX7" fmla="*/ 11615500 w 11808128"/>
              <a:gd name="connsiteY7" fmla="*/ 3633390 h 8935173"/>
              <a:gd name="connsiteX8" fmla="*/ 11356193 w 11808128"/>
              <a:gd name="connsiteY8" fmla="*/ 3988232 h 8935173"/>
              <a:gd name="connsiteX9" fmla="*/ 11096885 w 11808128"/>
              <a:gd name="connsiteY9" fmla="*/ 4274835 h 8935173"/>
              <a:gd name="connsiteX10" fmla="*/ 10933112 w 11808128"/>
              <a:gd name="connsiteY10" fmla="*/ 4479551 h 8935173"/>
              <a:gd name="connsiteX11" fmla="*/ 10796635 w 11808128"/>
              <a:gd name="connsiteY11" fmla="*/ 4779802 h 8935173"/>
              <a:gd name="connsiteX12" fmla="*/ 10469088 w 11808128"/>
              <a:gd name="connsiteY12" fmla="*/ 5148292 h 8935173"/>
              <a:gd name="connsiteX13" fmla="*/ 10237077 w 11808128"/>
              <a:gd name="connsiteY13" fmla="*/ 5516781 h 8935173"/>
              <a:gd name="connsiteX14" fmla="*/ 9841291 w 11808128"/>
              <a:gd name="connsiteY14" fmla="*/ 6185522 h 8935173"/>
              <a:gd name="connsiteX15" fmla="*/ 9431859 w 11808128"/>
              <a:gd name="connsiteY15" fmla="*/ 6444829 h 8935173"/>
              <a:gd name="connsiteX16" fmla="*/ 9158903 w 11808128"/>
              <a:gd name="connsiteY16" fmla="*/ 6799671 h 8935173"/>
              <a:gd name="connsiteX17" fmla="*/ 8872300 w 11808128"/>
              <a:gd name="connsiteY17" fmla="*/ 6949796 h 8935173"/>
              <a:gd name="connsiteX18" fmla="*/ 8476515 w 11808128"/>
              <a:gd name="connsiteY18" fmla="*/ 7154513 h 8935173"/>
              <a:gd name="connsiteX19" fmla="*/ 7985196 w 11808128"/>
              <a:gd name="connsiteY19" fmla="*/ 7072626 h 8935173"/>
              <a:gd name="connsiteX20" fmla="*/ 7739536 w 11808128"/>
              <a:gd name="connsiteY20" fmla="*/ 7058978 h 8935173"/>
              <a:gd name="connsiteX21" fmla="*/ 7603059 w 11808128"/>
              <a:gd name="connsiteY21" fmla="*/ 7345581 h 8935173"/>
              <a:gd name="connsiteX22" fmla="*/ 7275512 w 11808128"/>
              <a:gd name="connsiteY22" fmla="*/ 7850548 h 8935173"/>
              <a:gd name="connsiteX23" fmla="*/ 7029853 w 11808128"/>
              <a:gd name="connsiteY23" fmla="*/ 8068913 h 8935173"/>
              <a:gd name="connsiteX24" fmla="*/ 6675011 w 11808128"/>
              <a:gd name="connsiteY24" fmla="*/ 8164447 h 8935173"/>
              <a:gd name="connsiteX25" fmla="*/ 6388408 w 11808128"/>
              <a:gd name="connsiteY25" fmla="*/ 8396459 h 8935173"/>
              <a:gd name="connsiteX26" fmla="*/ 5706020 w 11808128"/>
              <a:gd name="connsiteY26" fmla="*/ 8669414 h 8935173"/>
              <a:gd name="connsiteX27" fmla="*/ 5282939 w 11808128"/>
              <a:gd name="connsiteY27" fmla="*/ 8724005 h 8935173"/>
              <a:gd name="connsiteX28" fmla="*/ 4996336 w 11808128"/>
              <a:gd name="connsiteY28" fmla="*/ 8901426 h 8935173"/>
              <a:gd name="connsiteX29" fmla="*/ 4409482 w 11808128"/>
              <a:gd name="connsiteY29" fmla="*/ 8915074 h 8935173"/>
              <a:gd name="connsiteX30" fmla="*/ 4122879 w 11808128"/>
              <a:gd name="connsiteY30" fmla="*/ 8683062 h 8935173"/>
              <a:gd name="connsiteX31" fmla="*/ 3536026 w 11808128"/>
              <a:gd name="connsiteY31" fmla="*/ 8328220 h 8935173"/>
              <a:gd name="connsiteX32" fmla="*/ 2990115 w 11808128"/>
              <a:gd name="connsiteY32" fmla="*/ 7987026 h 8935173"/>
              <a:gd name="connsiteX33" fmla="*/ 2607978 w 11808128"/>
              <a:gd name="connsiteY33" fmla="*/ 7468411 h 8935173"/>
              <a:gd name="connsiteX34" fmla="*/ 2553387 w 11808128"/>
              <a:gd name="connsiteY34" fmla="*/ 7154513 h 8935173"/>
              <a:gd name="connsiteX35" fmla="*/ 2171250 w 11808128"/>
              <a:gd name="connsiteY35" fmla="*/ 6881557 h 8935173"/>
              <a:gd name="connsiteX36" fmla="*/ 1993829 w 11808128"/>
              <a:gd name="connsiteY36" fmla="*/ 6349295 h 8935173"/>
              <a:gd name="connsiteX37" fmla="*/ 1693578 w 11808128"/>
              <a:gd name="connsiteY37" fmla="*/ 6335647 h 8935173"/>
              <a:gd name="connsiteX38" fmla="*/ 1488862 w 11808128"/>
              <a:gd name="connsiteY38" fmla="*/ 6472125 h 8935173"/>
              <a:gd name="connsiteX39" fmla="*/ 1174963 w 11808128"/>
              <a:gd name="connsiteY39" fmla="*/ 6362942 h 8935173"/>
              <a:gd name="connsiteX40" fmla="*/ 983894 w 11808128"/>
              <a:gd name="connsiteY40" fmla="*/ 6253760 h 8935173"/>
              <a:gd name="connsiteX41" fmla="*/ 656348 w 11808128"/>
              <a:gd name="connsiteY41" fmla="*/ 6403886 h 8935173"/>
              <a:gd name="connsiteX42" fmla="*/ 233268 w 11808128"/>
              <a:gd name="connsiteY42" fmla="*/ 6472125 h 8935173"/>
              <a:gd name="connsiteX43" fmla="*/ 1256 w 11808128"/>
              <a:gd name="connsiteY43" fmla="*/ 4165653 h 8935173"/>
              <a:gd name="connsiteX44" fmla="*/ 328802 w 11808128"/>
              <a:gd name="connsiteY44" fmla="*/ 3797163 h 8935173"/>
              <a:gd name="connsiteX45" fmla="*/ 669996 w 11808128"/>
              <a:gd name="connsiteY45" fmla="*/ 3442322 h 8935173"/>
              <a:gd name="connsiteX46" fmla="*/ 1352384 w 11808128"/>
              <a:gd name="connsiteY46" fmla="*/ 3060184 h 8935173"/>
              <a:gd name="connsiteX47" fmla="*/ 1652635 w 11808128"/>
              <a:gd name="connsiteY47" fmla="*/ 2869116 h 8935173"/>
              <a:gd name="connsiteX48" fmla="*/ 2116659 w 11808128"/>
              <a:gd name="connsiteY48" fmla="*/ 2323205 h 8935173"/>
              <a:gd name="connsiteX49" fmla="*/ 2294079 w 11808128"/>
              <a:gd name="connsiteY49" fmla="*/ 2091193 h 8935173"/>
              <a:gd name="connsiteX50" fmla="*/ 2662569 w 11808128"/>
              <a:gd name="connsiteY50" fmla="*/ 1954716 h 8935173"/>
              <a:gd name="connsiteX51" fmla="*/ 3385900 w 11808128"/>
              <a:gd name="connsiteY51" fmla="*/ 1627169 h 8935173"/>
              <a:gd name="connsiteX52" fmla="*/ 3590617 w 11808128"/>
              <a:gd name="connsiteY52" fmla="*/ 1326919 h 8935173"/>
              <a:gd name="connsiteX53" fmla="*/ 3931811 w 11808128"/>
              <a:gd name="connsiteY53" fmla="*/ 1026668 h 8935173"/>
              <a:gd name="connsiteX54" fmla="*/ 4354891 w 11808128"/>
              <a:gd name="connsiteY54" fmla="*/ 821951 h 8935173"/>
              <a:gd name="connsiteX55" fmla="*/ 4477721 w 11808128"/>
              <a:gd name="connsiteY55" fmla="*/ 576292 h 8935173"/>
              <a:gd name="connsiteX56" fmla="*/ 4600551 w 11808128"/>
              <a:gd name="connsiteY56" fmla="*/ 371575 h 8935173"/>
              <a:gd name="connsiteX57" fmla="*/ 4764324 w 11808128"/>
              <a:gd name="connsiteY57" fmla="*/ 248745 h 8935173"/>
              <a:gd name="connsiteX58" fmla="*/ 4955393 w 11808128"/>
              <a:gd name="connsiteY58" fmla="*/ 357927 h 8935173"/>
              <a:gd name="connsiteX59" fmla="*/ 5037279 w 11808128"/>
              <a:gd name="connsiteY59" fmla="*/ 617235 h 8935173"/>
              <a:gd name="connsiteX60" fmla="*/ 5173757 w 11808128"/>
              <a:gd name="connsiteY60" fmla="*/ 671826 h 8935173"/>
              <a:gd name="connsiteX61" fmla="*/ 5323882 w 11808128"/>
              <a:gd name="connsiteY61" fmla="*/ 753713 h 8935173"/>
              <a:gd name="connsiteX62" fmla="*/ 5501303 w 11808128"/>
              <a:gd name="connsiteY62" fmla="*/ 890190 h 8935173"/>
              <a:gd name="connsiteX63" fmla="*/ 5637781 w 11808128"/>
              <a:gd name="connsiteY63" fmla="*/ 999372 h 8935173"/>
              <a:gd name="connsiteX64" fmla="*/ 5706020 w 11808128"/>
              <a:gd name="connsiteY64" fmla="*/ 1135850 h 8935173"/>
              <a:gd name="connsiteX65" fmla="*/ 5801554 w 11808128"/>
              <a:gd name="connsiteY65" fmla="*/ 1190441 h 8935173"/>
              <a:gd name="connsiteX66" fmla="*/ 5924384 w 11808128"/>
              <a:gd name="connsiteY66" fmla="*/ 999372 h 8935173"/>
              <a:gd name="connsiteX67" fmla="*/ 6524885 w 11808128"/>
              <a:gd name="connsiteY67" fmla="*/ 603587 h 8935173"/>
              <a:gd name="connsiteX68" fmla="*/ 7234569 w 11808128"/>
              <a:gd name="connsiteY68" fmla="*/ 289689 h 8935173"/>
              <a:gd name="connsiteX69" fmla="*/ 7575763 w 11808128"/>
              <a:gd name="connsiteY69" fmla="*/ 125916 h 8935173"/>
              <a:gd name="connsiteX70" fmla="*/ 7862366 w 11808128"/>
              <a:gd name="connsiteY70" fmla="*/ 3086 h 8935173"/>
              <a:gd name="connsiteX71" fmla="*/ 8053435 w 11808128"/>
              <a:gd name="connsiteY71" fmla="*/ 57677 h 8935173"/>
              <a:gd name="connsiteX72" fmla="*/ 8421924 w 11808128"/>
              <a:gd name="connsiteY72" fmla="*/ 276041 h 8935173"/>
              <a:gd name="connsiteX73" fmla="*/ 8667584 w 11808128"/>
              <a:gd name="connsiteY73" fmla="*/ 412519 h 8935173"/>
              <a:gd name="connsiteX74" fmla="*/ 8872300 w 11808128"/>
              <a:gd name="connsiteY74" fmla="*/ 548996 h 8935173"/>
              <a:gd name="connsiteX75" fmla="*/ 9254438 w 11808128"/>
              <a:gd name="connsiteY75" fmla="*/ 548996 h 8935173"/>
              <a:gd name="connsiteX76" fmla="*/ 9595632 w 11808128"/>
              <a:gd name="connsiteY76" fmla="*/ 671826 h 8935173"/>
              <a:gd name="connsiteX77" fmla="*/ 9813996 w 11808128"/>
              <a:gd name="connsiteY77" fmla="*/ 767360 h 8935173"/>
              <a:gd name="connsiteX78" fmla="*/ 10100599 w 11808128"/>
              <a:gd name="connsiteY78" fmla="*/ 1013020 h 8935173"/>
              <a:gd name="connsiteX79" fmla="*/ 10168838 w 11808128"/>
              <a:gd name="connsiteY79" fmla="*/ 1204089 h 8935173"/>
              <a:gd name="connsiteX80" fmla="*/ 10332611 w 11808128"/>
              <a:gd name="connsiteY80" fmla="*/ 1381510 h 8935173"/>
              <a:gd name="connsiteX81" fmla="*/ 10469088 w 11808128"/>
              <a:gd name="connsiteY81" fmla="*/ 1681760 h 8935173"/>
              <a:gd name="connsiteX82" fmla="*/ 10550975 w 11808128"/>
              <a:gd name="connsiteY82" fmla="*/ 1941068 h 8935173"/>
              <a:gd name="connsiteX83" fmla="*/ 10660157 w 11808128"/>
              <a:gd name="connsiteY83" fmla="*/ 2159432 h 8935173"/>
              <a:gd name="connsiteX0" fmla="*/ 10445290 w 11593261"/>
              <a:gd name="connsiteY0" fmla="*/ 2159432 h 8935173"/>
              <a:gd name="connsiteX1" fmla="*/ 10650007 w 11593261"/>
              <a:gd name="connsiteY1" fmla="*/ 2159432 h 8935173"/>
              <a:gd name="connsiteX2" fmla="*/ 10991201 w 11593261"/>
              <a:gd name="connsiteY2" fmla="*/ 2377796 h 8935173"/>
              <a:gd name="connsiteX3" fmla="*/ 11277804 w 11593261"/>
              <a:gd name="connsiteY3" fmla="*/ 2582513 h 8935173"/>
              <a:gd name="connsiteX4" fmla="*/ 11509815 w 11593261"/>
              <a:gd name="connsiteY4" fmla="*/ 2828172 h 8935173"/>
              <a:gd name="connsiteX5" fmla="*/ 11591702 w 11593261"/>
              <a:gd name="connsiteY5" fmla="*/ 3073832 h 8935173"/>
              <a:gd name="connsiteX6" fmla="*/ 11550759 w 11593261"/>
              <a:gd name="connsiteY6" fmla="*/ 3237605 h 8935173"/>
              <a:gd name="connsiteX7" fmla="*/ 11400633 w 11593261"/>
              <a:gd name="connsiteY7" fmla="*/ 3633390 h 8935173"/>
              <a:gd name="connsiteX8" fmla="*/ 11141326 w 11593261"/>
              <a:gd name="connsiteY8" fmla="*/ 3988232 h 8935173"/>
              <a:gd name="connsiteX9" fmla="*/ 10882018 w 11593261"/>
              <a:gd name="connsiteY9" fmla="*/ 4274835 h 8935173"/>
              <a:gd name="connsiteX10" fmla="*/ 10718245 w 11593261"/>
              <a:gd name="connsiteY10" fmla="*/ 4479551 h 8935173"/>
              <a:gd name="connsiteX11" fmla="*/ 10581768 w 11593261"/>
              <a:gd name="connsiteY11" fmla="*/ 4779802 h 8935173"/>
              <a:gd name="connsiteX12" fmla="*/ 10254221 w 11593261"/>
              <a:gd name="connsiteY12" fmla="*/ 5148292 h 8935173"/>
              <a:gd name="connsiteX13" fmla="*/ 10022210 w 11593261"/>
              <a:gd name="connsiteY13" fmla="*/ 5516781 h 8935173"/>
              <a:gd name="connsiteX14" fmla="*/ 9626424 w 11593261"/>
              <a:gd name="connsiteY14" fmla="*/ 6185522 h 8935173"/>
              <a:gd name="connsiteX15" fmla="*/ 9216992 w 11593261"/>
              <a:gd name="connsiteY15" fmla="*/ 6444829 h 8935173"/>
              <a:gd name="connsiteX16" fmla="*/ 8944036 w 11593261"/>
              <a:gd name="connsiteY16" fmla="*/ 6799671 h 8935173"/>
              <a:gd name="connsiteX17" fmla="*/ 8657433 w 11593261"/>
              <a:gd name="connsiteY17" fmla="*/ 6949796 h 8935173"/>
              <a:gd name="connsiteX18" fmla="*/ 8261648 w 11593261"/>
              <a:gd name="connsiteY18" fmla="*/ 7154513 h 8935173"/>
              <a:gd name="connsiteX19" fmla="*/ 7770329 w 11593261"/>
              <a:gd name="connsiteY19" fmla="*/ 7072626 h 8935173"/>
              <a:gd name="connsiteX20" fmla="*/ 7524669 w 11593261"/>
              <a:gd name="connsiteY20" fmla="*/ 7058978 h 8935173"/>
              <a:gd name="connsiteX21" fmla="*/ 7388192 w 11593261"/>
              <a:gd name="connsiteY21" fmla="*/ 7345581 h 8935173"/>
              <a:gd name="connsiteX22" fmla="*/ 7060645 w 11593261"/>
              <a:gd name="connsiteY22" fmla="*/ 7850548 h 8935173"/>
              <a:gd name="connsiteX23" fmla="*/ 6814986 w 11593261"/>
              <a:gd name="connsiteY23" fmla="*/ 8068913 h 8935173"/>
              <a:gd name="connsiteX24" fmla="*/ 6460144 w 11593261"/>
              <a:gd name="connsiteY24" fmla="*/ 8164447 h 8935173"/>
              <a:gd name="connsiteX25" fmla="*/ 6173541 w 11593261"/>
              <a:gd name="connsiteY25" fmla="*/ 8396459 h 8935173"/>
              <a:gd name="connsiteX26" fmla="*/ 5491153 w 11593261"/>
              <a:gd name="connsiteY26" fmla="*/ 8669414 h 8935173"/>
              <a:gd name="connsiteX27" fmla="*/ 5068072 w 11593261"/>
              <a:gd name="connsiteY27" fmla="*/ 8724005 h 8935173"/>
              <a:gd name="connsiteX28" fmla="*/ 4781469 w 11593261"/>
              <a:gd name="connsiteY28" fmla="*/ 8901426 h 8935173"/>
              <a:gd name="connsiteX29" fmla="*/ 4194615 w 11593261"/>
              <a:gd name="connsiteY29" fmla="*/ 8915074 h 8935173"/>
              <a:gd name="connsiteX30" fmla="*/ 3908012 w 11593261"/>
              <a:gd name="connsiteY30" fmla="*/ 8683062 h 8935173"/>
              <a:gd name="connsiteX31" fmla="*/ 3321159 w 11593261"/>
              <a:gd name="connsiteY31" fmla="*/ 8328220 h 8935173"/>
              <a:gd name="connsiteX32" fmla="*/ 2775248 w 11593261"/>
              <a:gd name="connsiteY32" fmla="*/ 7987026 h 8935173"/>
              <a:gd name="connsiteX33" fmla="*/ 2393111 w 11593261"/>
              <a:gd name="connsiteY33" fmla="*/ 7468411 h 8935173"/>
              <a:gd name="connsiteX34" fmla="*/ 2338520 w 11593261"/>
              <a:gd name="connsiteY34" fmla="*/ 7154513 h 8935173"/>
              <a:gd name="connsiteX35" fmla="*/ 1956383 w 11593261"/>
              <a:gd name="connsiteY35" fmla="*/ 6881557 h 8935173"/>
              <a:gd name="connsiteX36" fmla="*/ 1778962 w 11593261"/>
              <a:gd name="connsiteY36" fmla="*/ 6349295 h 8935173"/>
              <a:gd name="connsiteX37" fmla="*/ 1478711 w 11593261"/>
              <a:gd name="connsiteY37" fmla="*/ 6335647 h 8935173"/>
              <a:gd name="connsiteX38" fmla="*/ 1273995 w 11593261"/>
              <a:gd name="connsiteY38" fmla="*/ 6472125 h 8935173"/>
              <a:gd name="connsiteX39" fmla="*/ 960096 w 11593261"/>
              <a:gd name="connsiteY39" fmla="*/ 6362942 h 8935173"/>
              <a:gd name="connsiteX40" fmla="*/ 769027 w 11593261"/>
              <a:gd name="connsiteY40" fmla="*/ 6253760 h 8935173"/>
              <a:gd name="connsiteX41" fmla="*/ 441481 w 11593261"/>
              <a:gd name="connsiteY41" fmla="*/ 6403886 h 8935173"/>
              <a:gd name="connsiteX42" fmla="*/ 18401 w 11593261"/>
              <a:gd name="connsiteY42" fmla="*/ 6472125 h 8935173"/>
              <a:gd name="connsiteX43" fmla="*/ 113935 w 11593261"/>
              <a:gd name="connsiteY43" fmla="*/ 3797163 h 8935173"/>
              <a:gd name="connsiteX44" fmla="*/ 455129 w 11593261"/>
              <a:gd name="connsiteY44" fmla="*/ 3442322 h 8935173"/>
              <a:gd name="connsiteX45" fmla="*/ 1137517 w 11593261"/>
              <a:gd name="connsiteY45" fmla="*/ 3060184 h 8935173"/>
              <a:gd name="connsiteX46" fmla="*/ 1437768 w 11593261"/>
              <a:gd name="connsiteY46" fmla="*/ 2869116 h 8935173"/>
              <a:gd name="connsiteX47" fmla="*/ 1901792 w 11593261"/>
              <a:gd name="connsiteY47" fmla="*/ 2323205 h 8935173"/>
              <a:gd name="connsiteX48" fmla="*/ 2079212 w 11593261"/>
              <a:gd name="connsiteY48" fmla="*/ 2091193 h 8935173"/>
              <a:gd name="connsiteX49" fmla="*/ 2447702 w 11593261"/>
              <a:gd name="connsiteY49" fmla="*/ 1954716 h 8935173"/>
              <a:gd name="connsiteX50" fmla="*/ 3171033 w 11593261"/>
              <a:gd name="connsiteY50" fmla="*/ 1627169 h 8935173"/>
              <a:gd name="connsiteX51" fmla="*/ 3375750 w 11593261"/>
              <a:gd name="connsiteY51" fmla="*/ 1326919 h 8935173"/>
              <a:gd name="connsiteX52" fmla="*/ 3716944 w 11593261"/>
              <a:gd name="connsiteY52" fmla="*/ 1026668 h 8935173"/>
              <a:gd name="connsiteX53" fmla="*/ 4140024 w 11593261"/>
              <a:gd name="connsiteY53" fmla="*/ 821951 h 8935173"/>
              <a:gd name="connsiteX54" fmla="*/ 4262854 w 11593261"/>
              <a:gd name="connsiteY54" fmla="*/ 576292 h 8935173"/>
              <a:gd name="connsiteX55" fmla="*/ 4385684 w 11593261"/>
              <a:gd name="connsiteY55" fmla="*/ 371575 h 8935173"/>
              <a:gd name="connsiteX56" fmla="*/ 4549457 w 11593261"/>
              <a:gd name="connsiteY56" fmla="*/ 248745 h 8935173"/>
              <a:gd name="connsiteX57" fmla="*/ 4740526 w 11593261"/>
              <a:gd name="connsiteY57" fmla="*/ 357927 h 8935173"/>
              <a:gd name="connsiteX58" fmla="*/ 4822412 w 11593261"/>
              <a:gd name="connsiteY58" fmla="*/ 617235 h 8935173"/>
              <a:gd name="connsiteX59" fmla="*/ 4958890 w 11593261"/>
              <a:gd name="connsiteY59" fmla="*/ 671826 h 8935173"/>
              <a:gd name="connsiteX60" fmla="*/ 5109015 w 11593261"/>
              <a:gd name="connsiteY60" fmla="*/ 753713 h 8935173"/>
              <a:gd name="connsiteX61" fmla="*/ 5286436 w 11593261"/>
              <a:gd name="connsiteY61" fmla="*/ 890190 h 8935173"/>
              <a:gd name="connsiteX62" fmla="*/ 5422914 w 11593261"/>
              <a:gd name="connsiteY62" fmla="*/ 999372 h 8935173"/>
              <a:gd name="connsiteX63" fmla="*/ 5491153 w 11593261"/>
              <a:gd name="connsiteY63" fmla="*/ 1135850 h 8935173"/>
              <a:gd name="connsiteX64" fmla="*/ 5586687 w 11593261"/>
              <a:gd name="connsiteY64" fmla="*/ 1190441 h 8935173"/>
              <a:gd name="connsiteX65" fmla="*/ 5709517 w 11593261"/>
              <a:gd name="connsiteY65" fmla="*/ 999372 h 8935173"/>
              <a:gd name="connsiteX66" fmla="*/ 6310018 w 11593261"/>
              <a:gd name="connsiteY66" fmla="*/ 603587 h 8935173"/>
              <a:gd name="connsiteX67" fmla="*/ 7019702 w 11593261"/>
              <a:gd name="connsiteY67" fmla="*/ 289689 h 8935173"/>
              <a:gd name="connsiteX68" fmla="*/ 7360896 w 11593261"/>
              <a:gd name="connsiteY68" fmla="*/ 125916 h 8935173"/>
              <a:gd name="connsiteX69" fmla="*/ 7647499 w 11593261"/>
              <a:gd name="connsiteY69" fmla="*/ 3086 h 8935173"/>
              <a:gd name="connsiteX70" fmla="*/ 7838568 w 11593261"/>
              <a:gd name="connsiteY70" fmla="*/ 57677 h 8935173"/>
              <a:gd name="connsiteX71" fmla="*/ 8207057 w 11593261"/>
              <a:gd name="connsiteY71" fmla="*/ 276041 h 8935173"/>
              <a:gd name="connsiteX72" fmla="*/ 8452717 w 11593261"/>
              <a:gd name="connsiteY72" fmla="*/ 412519 h 8935173"/>
              <a:gd name="connsiteX73" fmla="*/ 8657433 w 11593261"/>
              <a:gd name="connsiteY73" fmla="*/ 548996 h 8935173"/>
              <a:gd name="connsiteX74" fmla="*/ 9039571 w 11593261"/>
              <a:gd name="connsiteY74" fmla="*/ 548996 h 8935173"/>
              <a:gd name="connsiteX75" fmla="*/ 9380765 w 11593261"/>
              <a:gd name="connsiteY75" fmla="*/ 671826 h 8935173"/>
              <a:gd name="connsiteX76" fmla="*/ 9599129 w 11593261"/>
              <a:gd name="connsiteY76" fmla="*/ 767360 h 8935173"/>
              <a:gd name="connsiteX77" fmla="*/ 9885732 w 11593261"/>
              <a:gd name="connsiteY77" fmla="*/ 1013020 h 8935173"/>
              <a:gd name="connsiteX78" fmla="*/ 9953971 w 11593261"/>
              <a:gd name="connsiteY78" fmla="*/ 1204089 h 8935173"/>
              <a:gd name="connsiteX79" fmla="*/ 10117744 w 11593261"/>
              <a:gd name="connsiteY79" fmla="*/ 1381510 h 8935173"/>
              <a:gd name="connsiteX80" fmla="*/ 10254221 w 11593261"/>
              <a:gd name="connsiteY80" fmla="*/ 1681760 h 8935173"/>
              <a:gd name="connsiteX81" fmla="*/ 10336108 w 11593261"/>
              <a:gd name="connsiteY81" fmla="*/ 1941068 h 8935173"/>
              <a:gd name="connsiteX82" fmla="*/ 10445290 w 11593261"/>
              <a:gd name="connsiteY82" fmla="*/ 2159432 h 8935173"/>
              <a:gd name="connsiteX0" fmla="*/ 10331373 w 11479344"/>
              <a:gd name="connsiteY0" fmla="*/ 2159432 h 8935173"/>
              <a:gd name="connsiteX1" fmla="*/ 10536090 w 11479344"/>
              <a:gd name="connsiteY1" fmla="*/ 2159432 h 8935173"/>
              <a:gd name="connsiteX2" fmla="*/ 10877284 w 11479344"/>
              <a:gd name="connsiteY2" fmla="*/ 2377796 h 8935173"/>
              <a:gd name="connsiteX3" fmla="*/ 11163887 w 11479344"/>
              <a:gd name="connsiteY3" fmla="*/ 2582513 h 8935173"/>
              <a:gd name="connsiteX4" fmla="*/ 11395898 w 11479344"/>
              <a:gd name="connsiteY4" fmla="*/ 2828172 h 8935173"/>
              <a:gd name="connsiteX5" fmla="*/ 11477785 w 11479344"/>
              <a:gd name="connsiteY5" fmla="*/ 3073832 h 8935173"/>
              <a:gd name="connsiteX6" fmla="*/ 11436842 w 11479344"/>
              <a:gd name="connsiteY6" fmla="*/ 3237605 h 8935173"/>
              <a:gd name="connsiteX7" fmla="*/ 11286716 w 11479344"/>
              <a:gd name="connsiteY7" fmla="*/ 3633390 h 8935173"/>
              <a:gd name="connsiteX8" fmla="*/ 11027409 w 11479344"/>
              <a:gd name="connsiteY8" fmla="*/ 3988232 h 8935173"/>
              <a:gd name="connsiteX9" fmla="*/ 10768101 w 11479344"/>
              <a:gd name="connsiteY9" fmla="*/ 4274835 h 8935173"/>
              <a:gd name="connsiteX10" fmla="*/ 10604328 w 11479344"/>
              <a:gd name="connsiteY10" fmla="*/ 4479551 h 8935173"/>
              <a:gd name="connsiteX11" fmla="*/ 10467851 w 11479344"/>
              <a:gd name="connsiteY11" fmla="*/ 4779802 h 8935173"/>
              <a:gd name="connsiteX12" fmla="*/ 10140304 w 11479344"/>
              <a:gd name="connsiteY12" fmla="*/ 5148292 h 8935173"/>
              <a:gd name="connsiteX13" fmla="*/ 9908293 w 11479344"/>
              <a:gd name="connsiteY13" fmla="*/ 5516781 h 8935173"/>
              <a:gd name="connsiteX14" fmla="*/ 9512507 w 11479344"/>
              <a:gd name="connsiteY14" fmla="*/ 6185522 h 8935173"/>
              <a:gd name="connsiteX15" fmla="*/ 9103075 w 11479344"/>
              <a:gd name="connsiteY15" fmla="*/ 6444829 h 8935173"/>
              <a:gd name="connsiteX16" fmla="*/ 8830119 w 11479344"/>
              <a:gd name="connsiteY16" fmla="*/ 6799671 h 8935173"/>
              <a:gd name="connsiteX17" fmla="*/ 8543516 w 11479344"/>
              <a:gd name="connsiteY17" fmla="*/ 6949796 h 8935173"/>
              <a:gd name="connsiteX18" fmla="*/ 8147731 w 11479344"/>
              <a:gd name="connsiteY18" fmla="*/ 7154513 h 8935173"/>
              <a:gd name="connsiteX19" fmla="*/ 7656412 w 11479344"/>
              <a:gd name="connsiteY19" fmla="*/ 7072626 h 8935173"/>
              <a:gd name="connsiteX20" fmla="*/ 7410752 w 11479344"/>
              <a:gd name="connsiteY20" fmla="*/ 7058978 h 8935173"/>
              <a:gd name="connsiteX21" fmla="*/ 7274275 w 11479344"/>
              <a:gd name="connsiteY21" fmla="*/ 7345581 h 8935173"/>
              <a:gd name="connsiteX22" fmla="*/ 6946728 w 11479344"/>
              <a:gd name="connsiteY22" fmla="*/ 7850548 h 8935173"/>
              <a:gd name="connsiteX23" fmla="*/ 6701069 w 11479344"/>
              <a:gd name="connsiteY23" fmla="*/ 8068913 h 8935173"/>
              <a:gd name="connsiteX24" fmla="*/ 6346227 w 11479344"/>
              <a:gd name="connsiteY24" fmla="*/ 8164447 h 8935173"/>
              <a:gd name="connsiteX25" fmla="*/ 6059624 w 11479344"/>
              <a:gd name="connsiteY25" fmla="*/ 8396459 h 8935173"/>
              <a:gd name="connsiteX26" fmla="*/ 5377236 w 11479344"/>
              <a:gd name="connsiteY26" fmla="*/ 8669414 h 8935173"/>
              <a:gd name="connsiteX27" fmla="*/ 4954155 w 11479344"/>
              <a:gd name="connsiteY27" fmla="*/ 8724005 h 8935173"/>
              <a:gd name="connsiteX28" fmla="*/ 4667552 w 11479344"/>
              <a:gd name="connsiteY28" fmla="*/ 8901426 h 8935173"/>
              <a:gd name="connsiteX29" fmla="*/ 4080698 w 11479344"/>
              <a:gd name="connsiteY29" fmla="*/ 8915074 h 8935173"/>
              <a:gd name="connsiteX30" fmla="*/ 3794095 w 11479344"/>
              <a:gd name="connsiteY30" fmla="*/ 8683062 h 8935173"/>
              <a:gd name="connsiteX31" fmla="*/ 3207242 w 11479344"/>
              <a:gd name="connsiteY31" fmla="*/ 8328220 h 8935173"/>
              <a:gd name="connsiteX32" fmla="*/ 2661331 w 11479344"/>
              <a:gd name="connsiteY32" fmla="*/ 7987026 h 8935173"/>
              <a:gd name="connsiteX33" fmla="*/ 2279194 w 11479344"/>
              <a:gd name="connsiteY33" fmla="*/ 7468411 h 8935173"/>
              <a:gd name="connsiteX34" fmla="*/ 2224603 w 11479344"/>
              <a:gd name="connsiteY34" fmla="*/ 7154513 h 8935173"/>
              <a:gd name="connsiteX35" fmla="*/ 1842466 w 11479344"/>
              <a:gd name="connsiteY35" fmla="*/ 6881557 h 8935173"/>
              <a:gd name="connsiteX36" fmla="*/ 1665045 w 11479344"/>
              <a:gd name="connsiteY36" fmla="*/ 6349295 h 8935173"/>
              <a:gd name="connsiteX37" fmla="*/ 1364794 w 11479344"/>
              <a:gd name="connsiteY37" fmla="*/ 6335647 h 8935173"/>
              <a:gd name="connsiteX38" fmla="*/ 1160078 w 11479344"/>
              <a:gd name="connsiteY38" fmla="*/ 6472125 h 8935173"/>
              <a:gd name="connsiteX39" fmla="*/ 846179 w 11479344"/>
              <a:gd name="connsiteY39" fmla="*/ 6362942 h 8935173"/>
              <a:gd name="connsiteX40" fmla="*/ 655110 w 11479344"/>
              <a:gd name="connsiteY40" fmla="*/ 6253760 h 8935173"/>
              <a:gd name="connsiteX41" fmla="*/ 327564 w 11479344"/>
              <a:gd name="connsiteY41" fmla="*/ 6403886 h 8935173"/>
              <a:gd name="connsiteX42" fmla="*/ 18 w 11479344"/>
              <a:gd name="connsiteY42" fmla="*/ 3797163 h 8935173"/>
              <a:gd name="connsiteX43" fmla="*/ 341212 w 11479344"/>
              <a:gd name="connsiteY43" fmla="*/ 3442322 h 8935173"/>
              <a:gd name="connsiteX44" fmla="*/ 1023600 w 11479344"/>
              <a:gd name="connsiteY44" fmla="*/ 3060184 h 8935173"/>
              <a:gd name="connsiteX45" fmla="*/ 1323851 w 11479344"/>
              <a:gd name="connsiteY45" fmla="*/ 2869116 h 8935173"/>
              <a:gd name="connsiteX46" fmla="*/ 1787875 w 11479344"/>
              <a:gd name="connsiteY46" fmla="*/ 2323205 h 8935173"/>
              <a:gd name="connsiteX47" fmla="*/ 1965295 w 11479344"/>
              <a:gd name="connsiteY47" fmla="*/ 2091193 h 8935173"/>
              <a:gd name="connsiteX48" fmla="*/ 2333785 w 11479344"/>
              <a:gd name="connsiteY48" fmla="*/ 1954716 h 8935173"/>
              <a:gd name="connsiteX49" fmla="*/ 3057116 w 11479344"/>
              <a:gd name="connsiteY49" fmla="*/ 1627169 h 8935173"/>
              <a:gd name="connsiteX50" fmla="*/ 3261833 w 11479344"/>
              <a:gd name="connsiteY50" fmla="*/ 1326919 h 8935173"/>
              <a:gd name="connsiteX51" fmla="*/ 3603027 w 11479344"/>
              <a:gd name="connsiteY51" fmla="*/ 1026668 h 8935173"/>
              <a:gd name="connsiteX52" fmla="*/ 4026107 w 11479344"/>
              <a:gd name="connsiteY52" fmla="*/ 821951 h 8935173"/>
              <a:gd name="connsiteX53" fmla="*/ 4148937 w 11479344"/>
              <a:gd name="connsiteY53" fmla="*/ 576292 h 8935173"/>
              <a:gd name="connsiteX54" fmla="*/ 4271767 w 11479344"/>
              <a:gd name="connsiteY54" fmla="*/ 371575 h 8935173"/>
              <a:gd name="connsiteX55" fmla="*/ 4435540 w 11479344"/>
              <a:gd name="connsiteY55" fmla="*/ 248745 h 8935173"/>
              <a:gd name="connsiteX56" fmla="*/ 4626609 w 11479344"/>
              <a:gd name="connsiteY56" fmla="*/ 357927 h 8935173"/>
              <a:gd name="connsiteX57" fmla="*/ 4708495 w 11479344"/>
              <a:gd name="connsiteY57" fmla="*/ 617235 h 8935173"/>
              <a:gd name="connsiteX58" fmla="*/ 4844973 w 11479344"/>
              <a:gd name="connsiteY58" fmla="*/ 671826 h 8935173"/>
              <a:gd name="connsiteX59" fmla="*/ 4995098 w 11479344"/>
              <a:gd name="connsiteY59" fmla="*/ 753713 h 8935173"/>
              <a:gd name="connsiteX60" fmla="*/ 5172519 w 11479344"/>
              <a:gd name="connsiteY60" fmla="*/ 890190 h 8935173"/>
              <a:gd name="connsiteX61" fmla="*/ 5308997 w 11479344"/>
              <a:gd name="connsiteY61" fmla="*/ 999372 h 8935173"/>
              <a:gd name="connsiteX62" fmla="*/ 5377236 w 11479344"/>
              <a:gd name="connsiteY62" fmla="*/ 1135850 h 8935173"/>
              <a:gd name="connsiteX63" fmla="*/ 5472770 w 11479344"/>
              <a:gd name="connsiteY63" fmla="*/ 1190441 h 8935173"/>
              <a:gd name="connsiteX64" fmla="*/ 5595600 w 11479344"/>
              <a:gd name="connsiteY64" fmla="*/ 999372 h 8935173"/>
              <a:gd name="connsiteX65" fmla="*/ 6196101 w 11479344"/>
              <a:gd name="connsiteY65" fmla="*/ 603587 h 8935173"/>
              <a:gd name="connsiteX66" fmla="*/ 6905785 w 11479344"/>
              <a:gd name="connsiteY66" fmla="*/ 289689 h 8935173"/>
              <a:gd name="connsiteX67" fmla="*/ 7246979 w 11479344"/>
              <a:gd name="connsiteY67" fmla="*/ 125916 h 8935173"/>
              <a:gd name="connsiteX68" fmla="*/ 7533582 w 11479344"/>
              <a:gd name="connsiteY68" fmla="*/ 3086 h 8935173"/>
              <a:gd name="connsiteX69" fmla="*/ 7724651 w 11479344"/>
              <a:gd name="connsiteY69" fmla="*/ 57677 h 8935173"/>
              <a:gd name="connsiteX70" fmla="*/ 8093140 w 11479344"/>
              <a:gd name="connsiteY70" fmla="*/ 276041 h 8935173"/>
              <a:gd name="connsiteX71" fmla="*/ 8338800 w 11479344"/>
              <a:gd name="connsiteY71" fmla="*/ 412519 h 8935173"/>
              <a:gd name="connsiteX72" fmla="*/ 8543516 w 11479344"/>
              <a:gd name="connsiteY72" fmla="*/ 548996 h 8935173"/>
              <a:gd name="connsiteX73" fmla="*/ 8925654 w 11479344"/>
              <a:gd name="connsiteY73" fmla="*/ 548996 h 8935173"/>
              <a:gd name="connsiteX74" fmla="*/ 9266848 w 11479344"/>
              <a:gd name="connsiteY74" fmla="*/ 671826 h 8935173"/>
              <a:gd name="connsiteX75" fmla="*/ 9485212 w 11479344"/>
              <a:gd name="connsiteY75" fmla="*/ 767360 h 8935173"/>
              <a:gd name="connsiteX76" fmla="*/ 9771815 w 11479344"/>
              <a:gd name="connsiteY76" fmla="*/ 1013020 h 8935173"/>
              <a:gd name="connsiteX77" fmla="*/ 9840054 w 11479344"/>
              <a:gd name="connsiteY77" fmla="*/ 1204089 h 8935173"/>
              <a:gd name="connsiteX78" fmla="*/ 10003827 w 11479344"/>
              <a:gd name="connsiteY78" fmla="*/ 1381510 h 8935173"/>
              <a:gd name="connsiteX79" fmla="*/ 10140304 w 11479344"/>
              <a:gd name="connsiteY79" fmla="*/ 1681760 h 8935173"/>
              <a:gd name="connsiteX80" fmla="*/ 10222191 w 11479344"/>
              <a:gd name="connsiteY80" fmla="*/ 1941068 h 8935173"/>
              <a:gd name="connsiteX81" fmla="*/ 10331373 w 11479344"/>
              <a:gd name="connsiteY81" fmla="*/ 2159432 h 8935173"/>
              <a:gd name="connsiteX0" fmla="*/ 10339121 w 11487092"/>
              <a:gd name="connsiteY0" fmla="*/ 2159432 h 8935173"/>
              <a:gd name="connsiteX1" fmla="*/ 10543838 w 11487092"/>
              <a:gd name="connsiteY1" fmla="*/ 2159432 h 8935173"/>
              <a:gd name="connsiteX2" fmla="*/ 10885032 w 11487092"/>
              <a:gd name="connsiteY2" fmla="*/ 2377796 h 8935173"/>
              <a:gd name="connsiteX3" fmla="*/ 11171635 w 11487092"/>
              <a:gd name="connsiteY3" fmla="*/ 2582513 h 8935173"/>
              <a:gd name="connsiteX4" fmla="*/ 11403646 w 11487092"/>
              <a:gd name="connsiteY4" fmla="*/ 2828172 h 8935173"/>
              <a:gd name="connsiteX5" fmla="*/ 11485533 w 11487092"/>
              <a:gd name="connsiteY5" fmla="*/ 3073832 h 8935173"/>
              <a:gd name="connsiteX6" fmla="*/ 11444590 w 11487092"/>
              <a:gd name="connsiteY6" fmla="*/ 3237605 h 8935173"/>
              <a:gd name="connsiteX7" fmla="*/ 11294464 w 11487092"/>
              <a:gd name="connsiteY7" fmla="*/ 3633390 h 8935173"/>
              <a:gd name="connsiteX8" fmla="*/ 11035157 w 11487092"/>
              <a:gd name="connsiteY8" fmla="*/ 3988232 h 8935173"/>
              <a:gd name="connsiteX9" fmla="*/ 10775849 w 11487092"/>
              <a:gd name="connsiteY9" fmla="*/ 4274835 h 8935173"/>
              <a:gd name="connsiteX10" fmla="*/ 10612076 w 11487092"/>
              <a:gd name="connsiteY10" fmla="*/ 4479551 h 8935173"/>
              <a:gd name="connsiteX11" fmla="*/ 10475599 w 11487092"/>
              <a:gd name="connsiteY11" fmla="*/ 4779802 h 8935173"/>
              <a:gd name="connsiteX12" fmla="*/ 10148052 w 11487092"/>
              <a:gd name="connsiteY12" fmla="*/ 5148292 h 8935173"/>
              <a:gd name="connsiteX13" fmla="*/ 9916041 w 11487092"/>
              <a:gd name="connsiteY13" fmla="*/ 5516781 h 8935173"/>
              <a:gd name="connsiteX14" fmla="*/ 9520255 w 11487092"/>
              <a:gd name="connsiteY14" fmla="*/ 6185522 h 8935173"/>
              <a:gd name="connsiteX15" fmla="*/ 9110823 w 11487092"/>
              <a:gd name="connsiteY15" fmla="*/ 6444829 h 8935173"/>
              <a:gd name="connsiteX16" fmla="*/ 8837867 w 11487092"/>
              <a:gd name="connsiteY16" fmla="*/ 6799671 h 8935173"/>
              <a:gd name="connsiteX17" fmla="*/ 8551264 w 11487092"/>
              <a:gd name="connsiteY17" fmla="*/ 6949796 h 8935173"/>
              <a:gd name="connsiteX18" fmla="*/ 8155479 w 11487092"/>
              <a:gd name="connsiteY18" fmla="*/ 7154513 h 8935173"/>
              <a:gd name="connsiteX19" fmla="*/ 7664160 w 11487092"/>
              <a:gd name="connsiteY19" fmla="*/ 7072626 h 8935173"/>
              <a:gd name="connsiteX20" fmla="*/ 7418500 w 11487092"/>
              <a:gd name="connsiteY20" fmla="*/ 7058978 h 8935173"/>
              <a:gd name="connsiteX21" fmla="*/ 7282023 w 11487092"/>
              <a:gd name="connsiteY21" fmla="*/ 7345581 h 8935173"/>
              <a:gd name="connsiteX22" fmla="*/ 6954476 w 11487092"/>
              <a:gd name="connsiteY22" fmla="*/ 7850548 h 8935173"/>
              <a:gd name="connsiteX23" fmla="*/ 6708817 w 11487092"/>
              <a:gd name="connsiteY23" fmla="*/ 8068913 h 8935173"/>
              <a:gd name="connsiteX24" fmla="*/ 6353975 w 11487092"/>
              <a:gd name="connsiteY24" fmla="*/ 8164447 h 8935173"/>
              <a:gd name="connsiteX25" fmla="*/ 6067372 w 11487092"/>
              <a:gd name="connsiteY25" fmla="*/ 8396459 h 8935173"/>
              <a:gd name="connsiteX26" fmla="*/ 5384984 w 11487092"/>
              <a:gd name="connsiteY26" fmla="*/ 8669414 h 8935173"/>
              <a:gd name="connsiteX27" fmla="*/ 4961903 w 11487092"/>
              <a:gd name="connsiteY27" fmla="*/ 8724005 h 8935173"/>
              <a:gd name="connsiteX28" fmla="*/ 4675300 w 11487092"/>
              <a:gd name="connsiteY28" fmla="*/ 8901426 h 8935173"/>
              <a:gd name="connsiteX29" fmla="*/ 4088446 w 11487092"/>
              <a:gd name="connsiteY29" fmla="*/ 8915074 h 8935173"/>
              <a:gd name="connsiteX30" fmla="*/ 3801843 w 11487092"/>
              <a:gd name="connsiteY30" fmla="*/ 8683062 h 8935173"/>
              <a:gd name="connsiteX31" fmla="*/ 3214990 w 11487092"/>
              <a:gd name="connsiteY31" fmla="*/ 8328220 h 8935173"/>
              <a:gd name="connsiteX32" fmla="*/ 2669079 w 11487092"/>
              <a:gd name="connsiteY32" fmla="*/ 7987026 h 8935173"/>
              <a:gd name="connsiteX33" fmla="*/ 2286942 w 11487092"/>
              <a:gd name="connsiteY33" fmla="*/ 7468411 h 8935173"/>
              <a:gd name="connsiteX34" fmla="*/ 2232351 w 11487092"/>
              <a:gd name="connsiteY34" fmla="*/ 7154513 h 8935173"/>
              <a:gd name="connsiteX35" fmla="*/ 1850214 w 11487092"/>
              <a:gd name="connsiteY35" fmla="*/ 6881557 h 8935173"/>
              <a:gd name="connsiteX36" fmla="*/ 1672793 w 11487092"/>
              <a:gd name="connsiteY36" fmla="*/ 6349295 h 8935173"/>
              <a:gd name="connsiteX37" fmla="*/ 1372542 w 11487092"/>
              <a:gd name="connsiteY37" fmla="*/ 6335647 h 8935173"/>
              <a:gd name="connsiteX38" fmla="*/ 1167826 w 11487092"/>
              <a:gd name="connsiteY38" fmla="*/ 6472125 h 8935173"/>
              <a:gd name="connsiteX39" fmla="*/ 853927 w 11487092"/>
              <a:gd name="connsiteY39" fmla="*/ 6362942 h 8935173"/>
              <a:gd name="connsiteX40" fmla="*/ 662858 w 11487092"/>
              <a:gd name="connsiteY40" fmla="*/ 6253760 h 8935173"/>
              <a:gd name="connsiteX41" fmla="*/ 7766 w 11487092"/>
              <a:gd name="connsiteY41" fmla="*/ 3797163 h 8935173"/>
              <a:gd name="connsiteX42" fmla="*/ 348960 w 11487092"/>
              <a:gd name="connsiteY42" fmla="*/ 3442322 h 8935173"/>
              <a:gd name="connsiteX43" fmla="*/ 1031348 w 11487092"/>
              <a:gd name="connsiteY43" fmla="*/ 3060184 h 8935173"/>
              <a:gd name="connsiteX44" fmla="*/ 1331599 w 11487092"/>
              <a:gd name="connsiteY44" fmla="*/ 2869116 h 8935173"/>
              <a:gd name="connsiteX45" fmla="*/ 1795623 w 11487092"/>
              <a:gd name="connsiteY45" fmla="*/ 2323205 h 8935173"/>
              <a:gd name="connsiteX46" fmla="*/ 1973043 w 11487092"/>
              <a:gd name="connsiteY46" fmla="*/ 2091193 h 8935173"/>
              <a:gd name="connsiteX47" fmla="*/ 2341533 w 11487092"/>
              <a:gd name="connsiteY47" fmla="*/ 1954716 h 8935173"/>
              <a:gd name="connsiteX48" fmla="*/ 3064864 w 11487092"/>
              <a:gd name="connsiteY48" fmla="*/ 1627169 h 8935173"/>
              <a:gd name="connsiteX49" fmla="*/ 3269581 w 11487092"/>
              <a:gd name="connsiteY49" fmla="*/ 1326919 h 8935173"/>
              <a:gd name="connsiteX50" fmla="*/ 3610775 w 11487092"/>
              <a:gd name="connsiteY50" fmla="*/ 1026668 h 8935173"/>
              <a:gd name="connsiteX51" fmla="*/ 4033855 w 11487092"/>
              <a:gd name="connsiteY51" fmla="*/ 821951 h 8935173"/>
              <a:gd name="connsiteX52" fmla="*/ 4156685 w 11487092"/>
              <a:gd name="connsiteY52" fmla="*/ 576292 h 8935173"/>
              <a:gd name="connsiteX53" fmla="*/ 4279515 w 11487092"/>
              <a:gd name="connsiteY53" fmla="*/ 371575 h 8935173"/>
              <a:gd name="connsiteX54" fmla="*/ 4443288 w 11487092"/>
              <a:gd name="connsiteY54" fmla="*/ 248745 h 8935173"/>
              <a:gd name="connsiteX55" fmla="*/ 4634357 w 11487092"/>
              <a:gd name="connsiteY55" fmla="*/ 357927 h 8935173"/>
              <a:gd name="connsiteX56" fmla="*/ 4716243 w 11487092"/>
              <a:gd name="connsiteY56" fmla="*/ 617235 h 8935173"/>
              <a:gd name="connsiteX57" fmla="*/ 4852721 w 11487092"/>
              <a:gd name="connsiteY57" fmla="*/ 671826 h 8935173"/>
              <a:gd name="connsiteX58" fmla="*/ 5002846 w 11487092"/>
              <a:gd name="connsiteY58" fmla="*/ 753713 h 8935173"/>
              <a:gd name="connsiteX59" fmla="*/ 5180267 w 11487092"/>
              <a:gd name="connsiteY59" fmla="*/ 890190 h 8935173"/>
              <a:gd name="connsiteX60" fmla="*/ 5316745 w 11487092"/>
              <a:gd name="connsiteY60" fmla="*/ 999372 h 8935173"/>
              <a:gd name="connsiteX61" fmla="*/ 5384984 w 11487092"/>
              <a:gd name="connsiteY61" fmla="*/ 1135850 h 8935173"/>
              <a:gd name="connsiteX62" fmla="*/ 5480518 w 11487092"/>
              <a:gd name="connsiteY62" fmla="*/ 1190441 h 8935173"/>
              <a:gd name="connsiteX63" fmla="*/ 5603348 w 11487092"/>
              <a:gd name="connsiteY63" fmla="*/ 999372 h 8935173"/>
              <a:gd name="connsiteX64" fmla="*/ 6203849 w 11487092"/>
              <a:gd name="connsiteY64" fmla="*/ 603587 h 8935173"/>
              <a:gd name="connsiteX65" fmla="*/ 6913533 w 11487092"/>
              <a:gd name="connsiteY65" fmla="*/ 289689 h 8935173"/>
              <a:gd name="connsiteX66" fmla="*/ 7254727 w 11487092"/>
              <a:gd name="connsiteY66" fmla="*/ 125916 h 8935173"/>
              <a:gd name="connsiteX67" fmla="*/ 7541330 w 11487092"/>
              <a:gd name="connsiteY67" fmla="*/ 3086 h 8935173"/>
              <a:gd name="connsiteX68" fmla="*/ 7732399 w 11487092"/>
              <a:gd name="connsiteY68" fmla="*/ 57677 h 8935173"/>
              <a:gd name="connsiteX69" fmla="*/ 8100888 w 11487092"/>
              <a:gd name="connsiteY69" fmla="*/ 276041 h 8935173"/>
              <a:gd name="connsiteX70" fmla="*/ 8346548 w 11487092"/>
              <a:gd name="connsiteY70" fmla="*/ 412519 h 8935173"/>
              <a:gd name="connsiteX71" fmla="*/ 8551264 w 11487092"/>
              <a:gd name="connsiteY71" fmla="*/ 548996 h 8935173"/>
              <a:gd name="connsiteX72" fmla="*/ 8933402 w 11487092"/>
              <a:gd name="connsiteY72" fmla="*/ 548996 h 8935173"/>
              <a:gd name="connsiteX73" fmla="*/ 9274596 w 11487092"/>
              <a:gd name="connsiteY73" fmla="*/ 671826 h 8935173"/>
              <a:gd name="connsiteX74" fmla="*/ 9492960 w 11487092"/>
              <a:gd name="connsiteY74" fmla="*/ 767360 h 8935173"/>
              <a:gd name="connsiteX75" fmla="*/ 9779563 w 11487092"/>
              <a:gd name="connsiteY75" fmla="*/ 1013020 h 8935173"/>
              <a:gd name="connsiteX76" fmla="*/ 9847802 w 11487092"/>
              <a:gd name="connsiteY76" fmla="*/ 1204089 h 8935173"/>
              <a:gd name="connsiteX77" fmla="*/ 10011575 w 11487092"/>
              <a:gd name="connsiteY77" fmla="*/ 1381510 h 8935173"/>
              <a:gd name="connsiteX78" fmla="*/ 10148052 w 11487092"/>
              <a:gd name="connsiteY78" fmla="*/ 1681760 h 8935173"/>
              <a:gd name="connsiteX79" fmla="*/ 10229939 w 11487092"/>
              <a:gd name="connsiteY79" fmla="*/ 1941068 h 8935173"/>
              <a:gd name="connsiteX80" fmla="*/ 10339121 w 11487092"/>
              <a:gd name="connsiteY80" fmla="*/ 2159432 h 8935173"/>
              <a:gd name="connsiteX0" fmla="*/ 10347951 w 11495922"/>
              <a:gd name="connsiteY0" fmla="*/ 2159432 h 8935173"/>
              <a:gd name="connsiteX1" fmla="*/ 10552668 w 11495922"/>
              <a:gd name="connsiteY1" fmla="*/ 2159432 h 8935173"/>
              <a:gd name="connsiteX2" fmla="*/ 10893862 w 11495922"/>
              <a:gd name="connsiteY2" fmla="*/ 2377796 h 8935173"/>
              <a:gd name="connsiteX3" fmla="*/ 11180465 w 11495922"/>
              <a:gd name="connsiteY3" fmla="*/ 2582513 h 8935173"/>
              <a:gd name="connsiteX4" fmla="*/ 11412476 w 11495922"/>
              <a:gd name="connsiteY4" fmla="*/ 2828172 h 8935173"/>
              <a:gd name="connsiteX5" fmla="*/ 11494363 w 11495922"/>
              <a:gd name="connsiteY5" fmla="*/ 3073832 h 8935173"/>
              <a:gd name="connsiteX6" fmla="*/ 11453420 w 11495922"/>
              <a:gd name="connsiteY6" fmla="*/ 3237605 h 8935173"/>
              <a:gd name="connsiteX7" fmla="*/ 11303294 w 11495922"/>
              <a:gd name="connsiteY7" fmla="*/ 3633390 h 8935173"/>
              <a:gd name="connsiteX8" fmla="*/ 11043987 w 11495922"/>
              <a:gd name="connsiteY8" fmla="*/ 3988232 h 8935173"/>
              <a:gd name="connsiteX9" fmla="*/ 10784679 w 11495922"/>
              <a:gd name="connsiteY9" fmla="*/ 4274835 h 8935173"/>
              <a:gd name="connsiteX10" fmla="*/ 10620906 w 11495922"/>
              <a:gd name="connsiteY10" fmla="*/ 4479551 h 8935173"/>
              <a:gd name="connsiteX11" fmla="*/ 10484429 w 11495922"/>
              <a:gd name="connsiteY11" fmla="*/ 4779802 h 8935173"/>
              <a:gd name="connsiteX12" fmla="*/ 10156882 w 11495922"/>
              <a:gd name="connsiteY12" fmla="*/ 5148292 h 8935173"/>
              <a:gd name="connsiteX13" fmla="*/ 9924871 w 11495922"/>
              <a:gd name="connsiteY13" fmla="*/ 5516781 h 8935173"/>
              <a:gd name="connsiteX14" fmla="*/ 9529085 w 11495922"/>
              <a:gd name="connsiteY14" fmla="*/ 6185522 h 8935173"/>
              <a:gd name="connsiteX15" fmla="*/ 9119653 w 11495922"/>
              <a:gd name="connsiteY15" fmla="*/ 6444829 h 8935173"/>
              <a:gd name="connsiteX16" fmla="*/ 8846697 w 11495922"/>
              <a:gd name="connsiteY16" fmla="*/ 6799671 h 8935173"/>
              <a:gd name="connsiteX17" fmla="*/ 8560094 w 11495922"/>
              <a:gd name="connsiteY17" fmla="*/ 6949796 h 8935173"/>
              <a:gd name="connsiteX18" fmla="*/ 8164309 w 11495922"/>
              <a:gd name="connsiteY18" fmla="*/ 7154513 h 8935173"/>
              <a:gd name="connsiteX19" fmla="*/ 7672990 w 11495922"/>
              <a:gd name="connsiteY19" fmla="*/ 7072626 h 8935173"/>
              <a:gd name="connsiteX20" fmla="*/ 7427330 w 11495922"/>
              <a:gd name="connsiteY20" fmla="*/ 7058978 h 8935173"/>
              <a:gd name="connsiteX21" fmla="*/ 7290853 w 11495922"/>
              <a:gd name="connsiteY21" fmla="*/ 7345581 h 8935173"/>
              <a:gd name="connsiteX22" fmla="*/ 6963306 w 11495922"/>
              <a:gd name="connsiteY22" fmla="*/ 7850548 h 8935173"/>
              <a:gd name="connsiteX23" fmla="*/ 6717647 w 11495922"/>
              <a:gd name="connsiteY23" fmla="*/ 8068913 h 8935173"/>
              <a:gd name="connsiteX24" fmla="*/ 6362805 w 11495922"/>
              <a:gd name="connsiteY24" fmla="*/ 8164447 h 8935173"/>
              <a:gd name="connsiteX25" fmla="*/ 6076202 w 11495922"/>
              <a:gd name="connsiteY25" fmla="*/ 8396459 h 8935173"/>
              <a:gd name="connsiteX26" fmla="*/ 5393814 w 11495922"/>
              <a:gd name="connsiteY26" fmla="*/ 8669414 h 8935173"/>
              <a:gd name="connsiteX27" fmla="*/ 4970733 w 11495922"/>
              <a:gd name="connsiteY27" fmla="*/ 8724005 h 8935173"/>
              <a:gd name="connsiteX28" fmla="*/ 4684130 w 11495922"/>
              <a:gd name="connsiteY28" fmla="*/ 8901426 h 8935173"/>
              <a:gd name="connsiteX29" fmla="*/ 4097276 w 11495922"/>
              <a:gd name="connsiteY29" fmla="*/ 8915074 h 8935173"/>
              <a:gd name="connsiteX30" fmla="*/ 3810673 w 11495922"/>
              <a:gd name="connsiteY30" fmla="*/ 8683062 h 8935173"/>
              <a:gd name="connsiteX31" fmla="*/ 3223820 w 11495922"/>
              <a:gd name="connsiteY31" fmla="*/ 8328220 h 8935173"/>
              <a:gd name="connsiteX32" fmla="*/ 2677909 w 11495922"/>
              <a:gd name="connsiteY32" fmla="*/ 7987026 h 8935173"/>
              <a:gd name="connsiteX33" fmla="*/ 2295772 w 11495922"/>
              <a:gd name="connsiteY33" fmla="*/ 7468411 h 8935173"/>
              <a:gd name="connsiteX34" fmla="*/ 2241181 w 11495922"/>
              <a:gd name="connsiteY34" fmla="*/ 7154513 h 8935173"/>
              <a:gd name="connsiteX35" fmla="*/ 1859044 w 11495922"/>
              <a:gd name="connsiteY35" fmla="*/ 6881557 h 8935173"/>
              <a:gd name="connsiteX36" fmla="*/ 1681623 w 11495922"/>
              <a:gd name="connsiteY36" fmla="*/ 6349295 h 8935173"/>
              <a:gd name="connsiteX37" fmla="*/ 1381372 w 11495922"/>
              <a:gd name="connsiteY37" fmla="*/ 6335647 h 8935173"/>
              <a:gd name="connsiteX38" fmla="*/ 1176656 w 11495922"/>
              <a:gd name="connsiteY38" fmla="*/ 6472125 h 8935173"/>
              <a:gd name="connsiteX39" fmla="*/ 862757 w 11495922"/>
              <a:gd name="connsiteY39" fmla="*/ 6362942 h 8935173"/>
              <a:gd name="connsiteX40" fmla="*/ 16596 w 11495922"/>
              <a:gd name="connsiteY40" fmla="*/ 3797163 h 8935173"/>
              <a:gd name="connsiteX41" fmla="*/ 357790 w 11495922"/>
              <a:gd name="connsiteY41" fmla="*/ 3442322 h 8935173"/>
              <a:gd name="connsiteX42" fmla="*/ 1040178 w 11495922"/>
              <a:gd name="connsiteY42" fmla="*/ 3060184 h 8935173"/>
              <a:gd name="connsiteX43" fmla="*/ 1340429 w 11495922"/>
              <a:gd name="connsiteY43" fmla="*/ 2869116 h 8935173"/>
              <a:gd name="connsiteX44" fmla="*/ 1804453 w 11495922"/>
              <a:gd name="connsiteY44" fmla="*/ 2323205 h 8935173"/>
              <a:gd name="connsiteX45" fmla="*/ 1981873 w 11495922"/>
              <a:gd name="connsiteY45" fmla="*/ 2091193 h 8935173"/>
              <a:gd name="connsiteX46" fmla="*/ 2350363 w 11495922"/>
              <a:gd name="connsiteY46" fmla="*/ 1954716 h 8935173"/>
              <a:gd name="connsiteX47" fmla="*/ 3073694 w 11495922"/>
              <a:gd name="connsiteY47" fmla="*/ 1627169 h 8935173"/>
              <a:gd name="connsiteX48" fmla="*/ 3278411 w 11495922"/>
              <a:gd name="connsiteY48" fmla="*/ 1326919 h 8935173"/>
              <a:gd name="connsiteX49" fmla="*/ 3619605 w 11495922"/>
              <a:gd name="connsiteY49" fmla="*/ 1026668 h 8935173"/>
              <a:gd name="connsiteX50" fmla="*/ 4042685 w 11495922"/>
              <a:gd name="connsiteY50" fmla="*/ 821951 h 8935173"/>
              <a:gd name="connsiteX51" fmla="*/ 4165515 w 11495922"/>
              <a:gd name="connsiteY51" fmla="*/ 576292 h 8935173"/>
              <a:gd name="connsiteX52" fmla="*/ 4288345 w 11495922"/>
              <a:gd name="connsiteY52" fmla="*/ 371575 h 8935173"/>
              <a:gd name="connsiteX53" fmla="*/ 4452118 w 11495922"/>
              <a:gd name="connsiteY53" fmla="*/ 248745 h 8935173"/>
              <a:gd name="connsiteX54" fmla="*/ 4643187 w 11495922"/>
              <a:gd name="connsiteY54" fmla="*/ 357927 h 8935173"/>
              <a:gd name="connsiteX55" fmla="*/ 4725073 w 11495922"/>
              <a:gd name="connsiteY55" fmla="*/ 617235 h 8935173"/>
              <a:gd name="connsiteX56" fmla="*/ 4861551 w 11495922"/>
              <a:gd name="connsiteY56" fmla="*/ 671826 h 8935173"/>
              <a:gd name="connsiteX57" fmla="*/ 5011676 w 11495922"/>
              <a:gd name="connsiteY57" fmla="*/ 753713 h 8935173"/>
              <a:gd name="connsiteX58" fmla="*/ 5189097 w 11495922"/>
              <a:gd name="connsiteY58" fmla="*/ 890190 h 8935173"/>
              <a:gd name="connsiteX59" fmla="*/ 5325575 w 11495922"/>
              <a:gd name="connsiteY59" fmla="*/ 999372 h 8935173"/>
              <a:gd name="connsiteX60" fmla="*/ 5393814 w 11495922"/>
              <a:gd name="connsiteY60" fmla="*/ 1135850 h 8935173"/>
              <a:gd name="connsiteX61" fmla="*/ 5489348 w 11495922"/>
              <a:gd name="connsiteY61" fmla="*/ 1190441 h 8935173"/>
              <a:gd name="connsiteX62" fmla="*/ 5612178 w 11495922"/>
              <a:gd name="connsiteY62" fmla="*/ 999372 h 8935173"/>
              <a:gd name="connsiteX63" fmla="*/ 6212679 w 11495922"/>
              <a:gd name="connsiteY63" fmla="*/ 603587 h 8935173"/>
              <a:gd name="connsiteX64" fmla="*/ 6922363 w 11495922"/>
              <a:gd name="connsiteY64" fmla="*/ 289689 h 8935173"/>
              <a:gd name="connsiteX65" fmla="*/ 7263557 w 11495922"/>
              <a:gd name="connsiteY65" fmla="*/ 125916 h 8935173"/>
              <a:gd name="connsiteX66" fmla="*/ 7550160 w 11495922"/>
              <a:gd name="connsiteY66" fmla="*/ 3086 h 8935173"/>
              <a:gd name="connsiteX67" fmla="*/ 7741229 w 11495922"/>
              <a:gd name="connsiteY67" fmla="*/ 57677 h 8935173"/>
              <a:gd name="connsiteX68" fmla="*/ 8109718 w 11495922"/>
              <a:gd name="connsiteY68" fmla="*/ 276041 h 8935173"/>
              <a:gd name="connsiteX69" fmla="*/ 8355378 w 11495922"/>
              <a:gd name="connsiteY69" fmla="*/ 412519 h 8935173"/>
              <a:gd name="connsiteX70" fmla="*/ 8560094 w 11495922"/>
              <a:gd name="connsiteY70" fmla="*/ 548996 h 8935173"/>
              <a:gd name="connsiteX71" fmla="*/ 8942232 w 11495922"/>
              <a:gd name="connsiteY71" fmla="*/ 548996 h 8935173"/>
              <a:gd name="connsiteX72" fmla="*/ 9283426 w 11495922"/>
              <a:gd name="connsiteY72" fmla="*/ 671826 h 8935173"/>
              <a:gd name="connsiteX73" fmla="*/ 9501790 w 11495922"/>
              <a:gd name="connsiteY73" fmla="*/ 767360 h 8935173"/>
              <a:gd name="connsiteX74" fmla="*/ 9788393 w 11495922"/>
              <a:gd name="connsiteY74" fmla="*/ 1013020 h 8935173"/>
              <a:gd name="connsiteX75" fmla="*/ 9856632 w 11495922"/>
              <a:gd name="connsiteY75" fmla="*/ 1204089 h 8935173"/>
              <a:gd name="connsiteX76" fmla="*/ 10020405 w 11495922"/>
              <a:gd name="connsiteY76" fmla="*/ 1381510 h 8935173"/>
              <a:gd name="connsiteX77" fmla="*/ 10156882 w 11495922"/>
              <a:gd name="connsiteY77" fmla="*/ 1681760 h 8935173"/>
              <a:gd name="connsiteX78" fmla="*/ 10238769 w 11495922"/>
              <a:gd name="connsiteY78" fmla="*/ 1941068 h 8935173"/>
              <a:gd name="connsiteX79" fmla="*/ 10347951 w 11495922"/>
              <a:gd name="connsiteY79" fmla="*/ 2159432 h 8935173"/>
              <a:gd name="connsiteX0" fmla="*/ 10365365 w 11513336"/>
              <a:gd name="connsiteY0" fmla="*/ 2159432 h 8935173"/>
              <a:gd name="connsiteX1" fmla="*/ 10570082 w 11513336"/>
              <a:gd name="connsiteY1" fmla="*/ 2159432 h 8935173"/>
              <a:gd name="connsiteX2" fmla="*/ 10911276 w 11513336"/>
              <a:gd name="connsiteY2" fmla="*/ 2377796 h 8935173"/>
              <a:gd name="connsiteX3" fmla="*/ 11197879 w 11513336"/>
              <a:gd name="connsiteY3" fmla="*/ 2582513 h 8935173"/>
              <a:gd name="connsiteX4" fmla="*/ 11429890 w 11513336"/>
              <a:gd name="connsiteY4" fmla="*/ 2828172 h 8935173"/>
              <a:gd name="connsiteX5" fmla="*/ 11511777 w 11513336"/>
              <a:gd name="connsiteY5" fmla="*/ 3073832 h 8935173"/>
              <a:gd name="connsiteX6" fmla="*/ 11470834 w 11513336"/>
              <a:gd name="connsiteY6" fmla="*/ 3237605 h 8935173"/>
              <a:gd name="connsiteX7" fmla="*/ 11320708 w 11513336"/>
              <a:gd name="connsiteY7" fmla="*/ 3633390 h 8935173"/>
              <a:gd name="connsiteX8" fmla="*/ 11061401 w 11513336"/>
              <a:gd name="connsiteY8" fmla="*/ 3988232 h 8935173"/>
              <a:gd name="connsiteX9" fmla="*/ 10802093 w 11513336"/>
              <a:gd name="connsiteY9" fmla="*/ 4274835 h 8935173"/>
              <a:gd name="connsiteX10" fmla="*/ 10638320 w 11513336"/>
              <a:gd name="connsiteY10" fmla="*/ 4479551 h 8935173"/>
              <a:gd name="connsiteX11" fmla="*/ 10501843 w 11513336"/>
              <a:gd name="connsiteY11" fmla="*/ 4779802 h 8935173"/>
              <a:gd name="connsiteX12" fmla="*/ 10174296 w 11513336"/>
              <a:gd name="connsiteY12" fmla="*/ 5148292 h 8935173"/>
              <a:gd name="connsiteX13" fmla="*/ 9942285 w 11513336"/>
              <a:gd name="connsiteY13" fmla="*/ 5516781 h 8935173"/>
              <a:gd name="connsiteX14" fmla="*/ 9546499 w 11513336"/>
              <a:gd name="connsiteY14" fmla="*/ 6185522 h 8935173"/>
              <a:gd name="connsiteX15" fmla="*/ 9137067 w 11513336"/>
              <a:gd name="connsiteY15" fmla="*/ 6444829 h 8935173"/>
              <a:gd name="connsiteX16" fmla="*/ 8864111 w 11513336"/>
              <a:gd name="connsiteY16" fmla="*/ 6799671 h 8935173"/>
              <a:gd name="connsiteX17" fmla="*/ 8577508 w 11513336"/>
              <a:gd name="connsiteY17" fmla="*/ 6949796 h 8935173"/>
              <a:gd name="connsiteX18" fmla="*/ 8181723 w 11513336"/>
              <a:gd name="connsiteY18" fmla="*/ 7154513 h 8935173"/>
              <a:gd name="connsiteX19" fmla="*/ 7690404 w 11513336"/>
              <a:gd name="connsiteY19" fmla="*/ 7072626 h 8935173"/>
              <a:gd name="connsiteX20" fmla="*/ 7444744 w 11513336"/>
              <a:gd name="connsiteY20" fmla="*/ 7058978 h 8935173"/>
              <a:gd name="connsiteX21" fmla="*/ 7308267 w 11513336"/>
              <a:gd name="connsiteY21" fmla="*/ 7345581 h 8935173"/>
              <a:gd name="connsiteX22" fmla="*/ 6980720 w 11513336"/>
              <a:gd name="connsiteY22" fmla="*/ 7850548 h 8935173"/>
              <a:gd name="connsiteX23" fmla="*/ 6735061 w 11513336"/>
              <a:gd name="connsiteY23" fmla="*/ 8068913 h 8935173"/>
              <a:gd name="connsiteX24" fmla="*/ 6380219 w 11513336"/>
              <a:gd name="connsiteY24" fmla="*/ 8164447 h 8935173"/>
              <a:gd name="connsiteX25" fmla="*/ 6093616 w 11513336"/>
              <a:gd name="connsiteY25" fmla="*/ 8396459 h 8935173"/>
              <a:gd name="connsiteX26" fmla="*/ 5411228 w 11513336"/>
              <a:gd name="connsiteY26" fmla="*/ 8669414 h 8935173"/>
              <a:gd name="connsiteX27" fmla="*/ 4988147 w 11513336"/>
              <a:gd name="connsiteY27" fmla="*/ 8724005 h 8935173"/>
              <a:gd name="connsiteX28" fmla="*/ 4701544 w 11513336"/>
              <a:gd name="connsiteY28" fmla="*/ 8901426 h 8935173"/>
              <a:gd name="connsiteX29" fmla="*/ 4114690 w 11513336"/>
              <a:gd name="connsiteY29" fmla="*/ 8915074 h 8935173"/>
              <a:gd name="connsiteX30" fmla="*/ 3828087 w 11513336"/>
              <a:gd name="connsiteY30" fmla="*/ 8683062 h 8935173"/>
              <a:gd name="connsiteX31" fmla="*/ 3241234 w 11513336"/>
              <a:gd name="connsiteY31" fmla="*/ 8328220 h 8935173"/>
              <a:gd name="connsiteX32" fmla="*/ 2695323 w 11513336"/>
              <a:gd name="connsiteY32" fmla="*/ 7987026 h 8935173"/>
              <a:gd name="connsiteX33" fmla="*/ 2313186 w 11513336"/>
              <a:gd name="connsiteY33" fmla="*/ 7468411 h 8935173"/>
              <a:gd name="connsiteX34" fmla="*/ 2258595 w 11513336"/>
              <a:gd name="connsiteY34" fmla="*/ 7154513 h 8935173"/>
              <a:gd name="connsiteX35" fmla="*/ 1876458 w 11513336"/>
              <a:gd name="connsiteY35" fmla="*/ 6881557 h 8935173"/>
              <a:gd name="connsiteX36" fmla="*/ 1699037 w 11513336"/>
              <a:gd name="connsiteY36" fmla="*/ 6349295 h 8935173"/>
              <a:gd name="connsiteX37" fmla="*/ 1398786 w 11513336"/>
              <a:gd name="connsiteY37" fmla="*/ 6335647 h 8935173"/>
              <a:gd name="connsiteX38" fmla="*/ 1194070 w 11513336"/>
              <a:gd name="connsiteY38" fmla="*/ 6472125 h 8935173"/>
              <a:gd name="connsiteX39" fmla="*/ 34010 w 11513336"/>
              <a:gd name="connsiteY39" fmla="*/ 3797163 h 8935173"/>
              <a:gd name="connsiteX40" fmla="*/ 375204 w 11513336"/>
              <a:gd name="connsiteY40" fmla="*/ 3442322 h 8935173"/>
              <a:gd name="connsiteX41" fmla="*/ 1057592 w 11513336"/>
              <a:gd name="connsiteY41" fmla="*/ 3060184 h 8935173"/>
              <a:gd name="connsiteX42" fmla="*/ 1357843 w 11513336"/>
              <a:gd name="connsiteY42" fmla="*/ 2869116 h 8935173"/>
              <a:gd name="connsiteX43" fmla="*/ 1821867 w 11513336"/>
              <a:gd name="connsiteY43" fmla="*/ 2323205 h 8935173"/>
              <a:gd name="connsiteX44" fmla="*/ 1999287 w 11513336"/>
              <a:gd name="connsiteY44" fmla="*/ 2091193 h 8935173"/>
              <a:gd name="connsiteX45" fmla="*/ 2367777 w 11513336"/>
              <a:gd name="connsiteY45" fmla="*/ 1954716 h 8935173"/>
              <a:gd name="connsiteX46" fmla="*/ 3091108 w 11513336"/>
              <a:gd name="connsiteY46" fmla="*/ 1627169 h 8935173"/>
              <a:gd name="connsiteX47" fmla="*/ 3295825 w 11513336"/>
              <a:gd name="connsiteY47" fmla="*/ 1326919 h 8935173"/>
              <a:gd name="connsiteX48" fmla="*/ 3637019 w 11513336"/>
              <a:gd name="connsiteY48" fmla="*/ 1026668 h 8935173"/>
              <a:gd name="connsiteX49" fmla="*/ 4060099 w 11513336"/>
              <a:gd name="connsiteY49" fmla="*/ 821951 h 8935173"/>
              <a:gd name="connsiteX50" fmla="*/ 4182929 w 11513336"/>
              <a:gd name="connsiteY50" fmla="*/ 576292 h 8935173"/>
              <a:gd name="connsiteX51" fmla="*/ 4305759 w 11513336"/>
              <a:gd name="connsiteY51" fmla="*/ 371575 h 8935173"/>
              <a:gd name="connsiteX52" fmla="*/ 4469532 w 11513336"/>
              <a:gd name="connsiteY52" fmla="*/ 248745 h 8935173"/>
              <a:gd name="connsiteX53" fmla="*/ 4660601 w 11513336"/>
              <a:gd name="connsiteY53" fmla="*/ 357927 h 8935173"/>
              <a:gd name="connsiteX54" fmla="*/ 4742487 w 11513336"/>
              <a:gd name="connsiteY54" fmla="*/ 617235 h 8935173"/>
              <a:gd name="connsiteX55" fmla="*/ 4878965 w 11513336"/>
              <a:gd name="connsiteY55" fmla="*/ 671826 h 8935173"/>
              <a:gd name="connsiteX56" fmla="*/ 5029090 w 11513336"/>
              <a:gd name="connsiteY56" fmla="*/ 753713 h 8935173"/>
              <a:gd name="connsiteX57" fmla="*/ 5206511 w 11513336"/>
              <a:gd name="connsiteY57" fmla="*/ 890190 h 8935173"/>
              <a:gd name="connsiteX58" fmla="*/ 5342989 w 11513336"/>
              <a:gd name="connsiteY58" fmla="*/ 999372 h 8935173"/>
              <a:gd name="connsiteX59" fmla="*/ 5411228 w 11513336"/>
              <a:gd name="connsiteY59" fmla="*/ 1135850 h 8935173"/>
              <a:gd name="connsiteX60" fmla="*/ 5506762 w 11513336"/>
              <a:gd name="connsiteY60" fmla="*/ 1190441 h 8935173"/>
              <a:gd name="connsiteX61" fmla="*/ 5629592 w 11513336"/>
              <a:gd name="connsiteY61" fmla="*/ 999372 h 8935173"/>
              <a:gd name="connsiteX62" fmla="*/ 6230093 w 11513336"/>
              <a:gd name="connsiteY62" fmla="*/ 603587 h 8935173"/>
              <a:gd name="connsiteX63" fmla="*/ 6939777 w 11513336"/>
              <a:gd name="connsiteY63" fmla="*/ 289689 h 8935173"/>
              <a:gd name="connsiteX64" fmla="*/ 7280971 w 11513336"/>
              <a:gd name="connsiteY64" fmla="*/ 125916 h 8935173"/>
              <a:gd name="connsiteX65" fmla="*/ 7567574 w 11513336"/>
              <a:gd name="connsiteY65" fmla="*/ 3086 h 8935173"/>
              <a:gd name="connsiteX66" fmla="*/ 7758643 w 11513336"/>
              <a:gd name="connsiteY66" fmla="*/ 57677 h 8935173"/>
              <a:gd name="connsiteX67" fmla="*/ 8127132 w 11513336"/>
              <a:gd name="connsiteY67" fmla="*/ 276041 h 8935173"/>
              <a:gd name="connsiteX68" fmla="*/ 8372792 w 11513336"/>
              <a:gd name="connsiteY68" fmla="*/ 412519 h 8935173"/>
              <a:gd name="connsiteX69" fmla="*/ 8577508 w 11513336"/>
              <a:gd name="connsiteY69" fmla="*/ 548996 h 8935173"/>
              <a:gd name="connsiteX70" fmla="*/ 8959646 w 11513336"/>
              <a:gd name="connsiteY70" fmla="*/ 548996 h 8935173"/>
              <a:gd name="connsiteX71" fmla="*/ 9300840 w 11513336"/>
              <a:gd name="connsiteY71" fmla="*/ 671826 h 8935173"/>
              <a:gd name="connsiteX72" fmla="*/ 9519204 w 11513336"/>
              <a:gd name="connsiteY72" fmla="*/ 767360 h 8935173"/>
              <a:gd name="connsiteX73" fmla="*/ 9805807 w 11513336"/>
              <a:gd name="connsiteY73" fmla="*/ 1013020 h 8935173"/>
              <a:gd name="connsiteX74" fmla="*/ 9874046 w 11513336"/>
              <a:gd name="connsiteY74" fmla="*/ 1204089 h 8935173"/>
              <a:gd name="connsiteX75" fmla="*/ 10037819 w 11513336"/>
              <a:gd name="connsiteY75" fmla="*/ 1381510 h 8935173"/>
              <a:gd name="connsiteX76" fmla="*/ 10174296 w 11513336"/>
              <a:gd name="connsiteY76" fmla="*/ 1681760 h 8935173"/>
              <a:gd name="connsiteX77" fmla="*/ 10256183 w 11513336"/>
              <a:gd name="connsiteY77" fmla="*/ 1941068 h 8935173"/>
              <a:gd name="connsiteX78" fmla="*/ 10365365 w 11513336"/>
              <a:gd name="connsiteY78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747545 w 11525820"/>
              <a:gd name="connsiteY23" fmla="*/ 8068913 h 8935173"/>
              <a:gd name="connsiteX24" fmla="*/ 6392703 w 11525820"/>
              <a:gd name="connsiteY24" fmla="*/ 816444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392703 w 11525820"/>
              <a:gd name="connsiteY24" fmla="*/ 816444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201350 w 11525820"/>
              <a:gd name="connsiteY25" fmla="*/ 74820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201350 w 11525820"/>
              <a:gd name="connsiteY25" fmla="*/ 7482059 h 8935173"/>
              <a:gd name="connsiteX26" fmla="*/ 5480862 w 11525820"/>
              <a:gd name="connsiteY26" fmla="*/ 746926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9017236"/>
              <a:gd name="connsiteX1" fmla="*/ 10582566 w 11525820"/>
              <a:gd name="connsiteY1" fmla="*/ 2159432 h 9017236"/>
              <a:gd name="connsiteX2" fmla="*/ 10923760 w 11525820"/>
              <a:gd name="connsiteY2" fmla="*/ 2377796 h 9017236"/>
              <a:gd name="connsiteX3" fmla="*/ 11210363 w 11525820"/>
              <a:gd name="connsiteY3" fmla="*/ 2582513 h 9017236"/>
              <a:gd name="connsiteX4" fmla="*/ 11442374 w 11525820"/>
              <a:gd name="connsiteY4" fmla="*/ 2828172 h 9017236"/>
              <a:gd name="connsiteX5" fmla="*/ 11524261 w 11525820"/>
              <a:gd name="connsiteY5" fmla="*/ 3073832 h 9017236"/>
              <a:gd name="connsiteX6" fmla="*/ 11483318 w 11525820"/>
              <a:gd name="connsiteY6" fmla="*/ 3237605 h 9017236"/>
              <a:gd name="connsiteX7" fmla="*/ 11333192 w 11525820"/>
              <a:gd name="connsiteY7" fmla="*/ 3633390 h 9017236"/>
              <a:gd name="connsiteX8" fmla="*/ 11073885 w 11525820"/>
              <a:gd name="connsiteY8" fmla="*/ 3988232 h 9017236"/>
              <a:gd name="connsiteX9" fmla="*/ 10814577 w 11525820"/>
              <a:gd name="connsiteY9" fmla="*/ 4274835 h 9017236"/>
              <a:gd name="connsiteX10" fmla="*/ 10650804 w 11525820"/>
              <a:gd name="connsiteY10" fmla="*/ 4479551 h 9017236"/>
              <a:gd name="connsiteX11" fmla="*/ 10514327 w 11525820"/>
              <a:gd name="connsiteY11" fmla="*/ 4779802 h 9017236"/>
              <a:gd name="connsiteX12" fmla="*/ 10186780 w 11525820"/>
              <a:gd name="connsiteY12" fmla="*/ 5148292 h 9017236"/>
              <a:gd name="connsiteX13" fmla="*/ 9954769 w 11525820"/>
              <a:gd name="connsiteY13" fmla="*/ 5516781 h 9017236"/>
              <a:gd name="connsiteX14" fmla="*/ 9558983 w 11525820"/>
              <a:gd name="connsiteY14" fmla="*/ 6185522 h 9017236"/>
              <a:gd name="connsiteX15" fmla="*/ 9149551 w 11525820"/>
              <a:gd name="connsiteY15" fmla="*/ 6444829 h 9017236"/>
              <a:gd name="connsiteX16" fmla="*/ 8876595 w 11525820"/>
              <a:gd name="connsiteY16" fmla="*/ 6799671 h 9017236"/>
              <a:gd name="connsiteX17" fmla="*/ 8589992 w 11525820"/>
              <a:gd name="connsiteY17" fmla="*/ 6949796 h 9017236"/>
              <a:gd name="connsiteX18" fmla="*/ 8194207 w 11525820"/>
              <a:gd name="connsiteY18" fmla="*/ 7154513 h 9017236"/>
              <a:gd name="connsiteX19" fmla="*/ 7702888 w 11525820"/>
              <a:gd name="connsiteY19" fmla="*/ 7072626 h 9017236"/>
              <a:gd name="connsiteX20" fmla="*/ 7457228 w 11525820"/>
              <a:gd name="connsiteY20" fmla="*/ 7058978 h 9017236"/>
              <a:gd name="connsiteX21" fmla="*/ 7320751 w 11525820"/>
              <a:gd name="connsiteY21" fmla="*/ 7345581 h 9017236"/>
              <a:gd name="connsiteX22" fmla="*/ 6993204 w 11525820"/>
              <a:gd name="connsiteY22" fmla="*/ 7850548 h 9017236"/>
              <a:gd name="connsiteX23" fmla="*/ 6690395 w 11525820"/>
              <a:gd name="connsiteY23" fmla="*/ 8107013 h 9017236"/>
              <a:gd name="connsiteX24" fmla="*/ 6545103 w 11525820"/>
              <a:gd name="connsiteY24" fmla="*/ 7802497 h 9017236"/>
              <a:gd name="connsiteX25" fmla="*/ 6201350 w 11525820"/>
              <a:gd name="connsiteY25" fmla="*/ 7482059 h 9017236"/>
              <a:gd name="connsiteX26" fmla="*/ 5480862 w 11525820"/>
              <a:gd name="connsiteY26" fmla="*/ 7469264 h 9017236"/>
              <a:gd name="connsiteX27" fmla="*/ 4962531 w 11525820"/>
              <a:gd name="connsiteY27" fmla="*/ 7523855 h 9017236"/>
              <a:gd name="connsiteX28" fmla="*/ 4714028 w 11525820"/>
              <a:gd name="connsiteY28" fmla="*/ 8901426 h 9017236"/>
              <a:gd name="connsiteX29" fmla="*/ 4127174 w 11525820"/>
              <a:gd name="connsiteY29" fmla="*/ 8915074 h 9017236"/>
              <a:gd name="connsiteX30" fmla="*/ 3840571 w 11525820"/>
              <a:gd name="connsiteY30" fmla="*/ 8683062 h 9017236"/>
              <a:gd name="connsiteX31" fmla="*/ 3253718 w 11525820"/>
              <a:gd name="connsiteY31" fmla="*/ 8328220 h 9017236"/>
              <a:gd name="connsiteX32" fmla="*/ 2707807 w 11525820"/>
              <a:gd name="connsiteY32" fmla="*/ 7987026 h 9017236"/>
              <a:gd name="connsiteX33" fmla="*/ 2325670 w 11525820"/>
              <a:gd name="connsiteY33" fmla="*/ 7468411 h 9017236"/>
              <a:gd name="connsiteX34" fmla="*/ 2271079 w 11525820"/>
              <a:gd name="connsiteY34" fmla="*/ 7154513 h 9017236"/>
              <a:gd name="connsiteX35" fmla="*/ 1888942 w 11525820"/>
              <a:gd name="connsiteY35" fmla="*/ 6881557 h 9017236"/>
              <a:gd name="connsiteX36" fmla="*/ 1711521 w 11525820"/>
              <a:gd name="connsiteY36" fmla="*/ 6349295 h 9017236"/>
              <a:gd name="connsiteX37" fmla="*/ 1411270 w 11525820"/>
              <a:gd name="connsiteY37" fmla="*/ 6335647 h 9017236"/>
              <a:gd name="connsiteX38" fmla="*/ 46494 w 11525820"/>
              <a:gd name="connsiteY38" fmla="*/ 3797163 h 9017236"/>
              <a:gd name="connsiteX39" fmla="*/ 387688 w 11525820"/>
              <a:gd name="connsiteY39" fmla="*/ 3442322 h 9017236"/>
              <a:gd name="connsiteX40" fmla="*/ 1070076 w 11525820"/>
              <a:gd name="connsiteY40" fmla="*/ 3060184 h 9017236"/>
              <a:gd name="connsiteX41" fmla="*/ 1370327 w 11525820"/>
              <a:gd name="connsiteY41" fmla="*/ 2869116 h 9017236"/>
              <a:gd name="connsiteX42" fmla="*/ 1834351 w 11525820"/>
              <a:gd name="connsiteY42" fmla="*/ 2323205 h 9017236"/>
              <a:gd name="connsiteX43" fmla="*/ 2011771 w 11525820"/>
              <a:gd name="connsiteY43" fmla="*/ 2091193 h 9017236"/>
              <a:gd name="connsiteX44" fmla="*/ 2380261 w 11525820"/>
              <a:gd name="connsiteY44" fmla="*/ 1954716 h 9017236"/>
              <a:gd name="connsiteX45" fmla="*/ 3103592 w 11525820"/>
              <a:gd name="connsiteY45" fmla="*/ 1627169 h 9017236"/>
              <a:gd name="connsiteX46" fmla="*/ 3308309 w 11525820"/>
              <a:gd name="connsiteY46" fmla="*/ 1326919 h 9017236"/>
              <a:gd name="connsiteX47" fmla="*/ 3649503 w 11525820"/>
              <a:gd name="connsiteY47" fmla="*/ 1026668 h 9017236"/>
              <a:gd name="connsiteX48" fmla="*/ 4072583 w 11525820"/>
              <a:gd name="connsiteY48" fmla="*/ 821951 h 9017236"/>
              <a:gd name="connsiteX49" fmla="*/ 4195413 w 11525820"/>
              <a:gd name="connsiteY49" fmla="*/ 576292 h 9017236"/>
              <a:gd name="connsiteX50" fmla="*/ 4318243 w 11525820"/>
              <a:gd name="connsiteY50" fmla="*/ 371575 h 9017236"/>
              <a:gd name="connsiteX51" fmla="*/ 4482016 w 11525820"/>
              <a:gd name="connsiteY51" fmla="*/ 248745 h 9017236"/>
              <a:gd name="connsiteX52" fmla="*/ 4673085 w 11525820"/>
              <a:gd name="connsiteY52" fmla="*/ 357927 h 9017236"/>
              <a:gd name="connsiteX53" fmla="*/ 4754971 w 11525820"/>
              <a:gd name="connsiteY53" fmla="*/ 617235 h 9017236"/>
              <a:gd name="connsiteX54" fmla="*/ 4891449 w 11525820"/>
              <a:gd name="connsiteY54" fmla="*/ 671826 h 9017236"/>
              <a:gd name="connsiteX55" fmla="*/ 5041574 w 11525820"/>
              <a:gd name="connsiteY55" fmla="*/ 753713 h 9017236"/>
              <a:gd name="connsiteX56" fmla="*/ 5218995 w 11525820"/>
              <a:gd name="connsiteY56" fmla="*/ 890190 h 9017236"/>
              <a:gd name="connsiteX57" fmla="*/ 5355473 w 11525820"/>
              <a:gd name="connsiteY57" fmla="*/ 999372 h 9017236"/>
              <a:gd name="connsiteX58" fmla="*/ 5423712 w 11525820"/>
              <a:gd name="connsiteY58" fmla="*/ 1135850 h 9017236"/>
              <a:gd name="connsiteX59" fmla="*/ 5519246 w 11525820"/>
              <a:gd name="connsiteY59" fmla="*/ 1190441 h 9017236"/>
              <a:gd name="connsiteX60" fmla="*/ 5642076 w 11525820"/>
              <a:gd name="connsiteY60" fmla="*/ 999372 h 9017236"/>
              <a:gd name="connsiteX61" fmla="*/ 6242577 w 11525820"/>
              <a:gd name="connsiteY61" fmla="*/ 603587 h 9017236"/>
              <a:gd name="connsiteX62" fmla="*/ 6952261 w 11525820"/>
              <a:gd name="connsiteY62" fmla="*/ 289689 h 9017236"/>
              <a:gd name="connsiteX63" fmla="*/ 7293455 w 11525820"/>
              <a:gd name="connsiteY63" fmla="*/ 125916 h 9017236"/>
              <a:gd name="connsiteX64" fmla="*/ 7580058 w 11525820"/>
              <a:gd name="connsiteY64" fmla="*/ 3086 h 9017236"/>
              <a:gd name="connsiteX65" fmla="*/ 7771127 w 11525820"/>
              <a:gd name="connsiteY65" fmla="*/ 57677 h 9017236"/>
              <a:gd name="connsiteX66" fmla="*/ 8139616 w 11525820"/>
              <a:gd name="connsiteY66" fmla="*/ 276041 h 9017236"/>
              <a:gd name="connsiteX67" fmla="*/ 8385276 w 11525820"/>
              <a:gd name="connsiteY67" fmla="*/ 412519 h 9017236"/>
              <a:gd name="connsiteX68" fmla="*/ 8589992 w 11525820"/>
              <a:gd name="connsiteY68" fmla="*/ 548996 h 9017236"/>
              <a:gd name="connsiteX69" fmla="*/ 8972130 w 11525820"/>
              <a:gd name="connsiteY69" fmla="*/ 548996 h 9017236"/>
              <a:gd name="connsiteX70" fmla="*/ 9313324 w 11525820"/>
              <a:gd name="connsiteY70" fmla="*/ 671826 h 9017236"/>
              <a:gd name="connsiteX71" fmla="*/ 9531688 w 11525820"/>
              <a:gd name="connsiteY71" fmla="*/ 767360 h 9017236"/>
              <a:gd name="connsiteX72" fmla="*/ 9818291 w 11525820"/>
              <a:gd name="connsiteY72" fmla="*/ 1013020 h 9017236"/>
              <a:gd name="connsiteX73" fmla="*/ 9886530 w 11525820"/>
              <a:gd name="connsiteY73" fmla="*/ 1204089 h 9017236"/>
              <a:gd name="connsiteX74" fmla="*/ 10050303 w 11525820"/>
              <a:gd name="connsiteY74" fmla="*/ 1381510 h 9017236"/>
              <a:gd name="connsiteX75" fmla="*/ 10186780 w 11525820"/>
              <a:gd name="connsiteY75" fmla="*/ 1681760 h 9017236"/>
              <a:gd name="connsiteX76" fmla="*/ 10268667 w 11525820"/>
              <a:gd name="connsiteY76" fmla="*/ 1941068 h 9017236"/>
              <a:gd name="connsiteX77" fmla="*/ 10377849 w 11525820"/>
              <a:gd name="connsiteY77" fmla="*/ 2159432 h 9017236"/>
              <a:gd name="connsiteX0" fmla="*/ 10377849 w 11525820"/>
              <a:gd name="connsiteY0" fmla="*/ 2159432 h 8964484"/>
              <a:gd name="connsiteX1" fmla="*/ 10582566 w 11525820"/>
              <a:gd name="connsiteY1" fmla="*/ 2159432 h 8964484"/>
              <a:gd name="connsiteX2" fmla="*/ 10923760 w 11525820"/>
              <a:gd name="connsiteY2" fmla="*/ 2377796 h 8964484"/>
              <a:gd name="connsiteX3" fmla="*/ 11210363 w 11525820"/>
              <a:gd name="connsiteY3" fmla="*/ 2582513 h 8964484"/>
              <a:gd name="connsiteX4" fmla="*/ 11442374 w 11525820"/>
              <a:gd name="connsiteY4" fmla="*/ 2828172 h 8964484"/>
              <a:gd name="connsiteX5" fmla="*/ 11524261 w 11525820"/>
              <a:gd name="connsiteY5" fmla="*/ 3073832 h 8964484"/>
              <a:gd name="connsiteX6" fmla="*/ 11483318 w 11525820"/>
              <a:gd name="connsiteY6" fmla="*/ 3237605 h 8964484"/>
              <a:gd name="connsiteX7" fmla="*/ 11333192 w 11525820"/>
              <a:gd name="connsiteY7" fmla="*/ 3633390 h 8964484"/>
              <a:gd name="connsiteX8" fmla="*/ 11073885 w 11525820"/>
              <a:gd name="connsiteY8" fmla="*/ 3988232 h 8964484"/>
              <a:gd name="connsiteX9" fmla="*/ 10814577 w 11525820"/>
              <a:gd name="connsiteY9" fmla="*/ 4274835 h 8964484"/>
              <a:gd name="connsiteX10" fmla="*/ 10650804 w 11525820"/>
              <a:gd name="connsiteY10" fmla="*/ 4479551 h 8964484"/>
              <a:gd name="connsiteX11" fmla="*/ 10514327 w 11525820"/>
              <a:gd name="connsiteY11" fmla="*/ 4779802 h 8964484"/>
              <a:gd name="connsiteX12" fmla="*/ 10186780 w 11525820"/>
              <a:gd name="connsiteY12" fmla="*/ 5148292 h 8964484"/>
              <a:gd name="connsiteX13" fmla="*/ 9954769 w 11525820"/>
              <a:gd name="connsiteY13" fmla="*/ 5516781 h 8964484"/>
              <a:gd name="connsiteX14" fmla="*/ 9558983 w 11525820"/>
              <a:gd name="connsiteY14" fmla="*/ 6185522 h 8964484"/>
              <a:gd name="connsiteX15" fmla="*/ 9149551 w 11525820"/>
              <a:gd name="connsiteY15" fmla="*/ 6444829 h 8964484"/>
              <a:gd name="connsiteX16" fmla="*/ 8876595 w 11525820"/>
              <a:gd name="connsiteY16" fmla="*/ 6799671 h 8964484"/>
              <a:gd name="connsiteX17" fmla="*/ 8589992 w 11525820"/>
              <a:gd name="connsiteY17" fmla="*/ 6949796 h 8964484"/>
              <a:gd name="connsiteX18" fmla="*/ 8194207 w 11525820"/>
              <a:gd name="connsiteY18" fmla="*/ 7154513 h 8964484"/>
              <a:gd name="connsiteX19" fmla="*/ 7702888 w 11525820"/>
              <a:gd name="connsiteY19" fmla="*/ 7072626 h 8964484"/>
              <a:gd name="connsiteX20" fmla="*/ 7457228 w 11525820"/>
              <a:gd name="connsiteY20" fmla="*/ 7058978 h 8964484"/>
              <a:gd name="connsiteX21" fmla="*/ 7320751 w 11525820"/>
              <a:gd name="connsiteY21" fmla="*/ 7345581 h 8964484"/>
              <a:gd name="connsiteX22" fmla="*/ 6993204 w 11525820"/>
              <a:gd name="connsiteY22" fmla="*/ 7850548 h 8964484"/>
              <a:gd name="connsiteX23" fmla="*/ 6690395 w 11525820"/>
              <a:gd name="connsiteY23" fmla="*/ 8107013 h 8964484"/>
              <a:gd name="connsiteX24" fmla="*/ 6545103 w 11525820"/>
              <a:gd name="connsiteY24" fmla="*/ 7802497 h 8964484"/>
              <a:gd name="connsiteX25" fmla="*/ 6201350 w 11525820"/>
              <a:gd name="connsiteY25" fmla="*/ 7482059 h 8964484"/>
              <a:gd name="connsiteX26" fmla="*/ 5480862 w 11525820"/>
              <a:gd name="connsiteY26" fmla="*/ 7469264 h 8964484"/>
              <a:gd name="connsiteX27" fmla="*/ 4962531 w 11525820"/>
              <a:gd name="connsiteY27" fmla="*/ 7523855 h 8964484"/>
              <a:gd name="connsiteX28" fmla="*/ 4466378 w 11525820"/>
              <a:gd name="connsiteY28" fmla="*/ 7682226 h 8964484"/>
              <a:gd name="connsiteX29" fmla="*/ 4127174 w 11525820"/>
              <a:gd name="connsiteY29" fmla="*/ 8915074 h 8964484"/>
              <a:gd name="connsiteX30" fmla="*/ 3840571 w 11525820"/>
              <a:gd name="connsiteY30" fmla="*/ 8683062 h 8964484"/>
              <a:gd name="connsiteX31" fmla="*/ 3253718 w 11525820"/>
              <a:gd name="connsiteY31" fmla="*/ 8328220 h 8964484"/>
              <a:gd name="connsiteX32" fmla="*/ 2707807 w 11525820"/>
              <a:gd name="connsiteY32" fmla="*/ 7987026 h 8964484"/>
              <a:gd name="connsiteX33" fmla="*/ 2325670 w 11525820"/>
              <a:gd name="connsiteY33" fmla="*/ 7468411 h 8964484"/>
              <a:gd name="connsiteX34" fmla="*/ 2271079 w 11525820"/>
              <a:gd name="connsiteY34" fmla="*/ 7154513 h 8964484"/>
              <a:gd name="connsiteX35" fmla="*/ 1888942 w 11525820"/>
              <a:gd name="connsiteY35" fmla="*/ 6881557 h 8964484"/>
              <a:gd name="connsiteX36" fmla="*/ 1711521 w 11525820"/>
              <a:gd name="connsiteY36" fmla="*/ 6349295 h 8964484"/>
              <a:gd name="connsiteX37" fmla="*/ 1411270 w 11525820"/>
              <a:gd name="connsiteY37" fmla="*/ 6335647 h 8964484"/>
              <a:gd name="connsiteX38" fmla="*/ 46494 w 11525820"/>
              <a:gd name="connsiteY38" fmla="*/ 3797163 h 8964484"/>
              <a:gd name="connsiteX39" fmla="*/ 387688 w 11525820"/>
              <a:gd name="connsiteY39" fmla="*/ 3442322 h 8964484"/>
              <a:gd name="connsiteX40" fmla="*/ 1070076 w 11525820"/>
              <a:gd name="connsiteY40" fmla="*/ 3060184 h 8964484"/>
              <a:gd name="connsiteX41" fmla="*/ 1370327 w 11525820"/>
              <a:gd name="connsiteY41" fmla="*/ 2869116 h 8964484"/>
              <a:gd name="connsiteX42" fmla="*/ 1834351 w 11525820"/>
              <a:gd name="connsiteY42" fmla="*/ 2323205 h 8964484"/>
              <a:gd name="connsiteX43" fmla="*/ 2011771 w 11525820"/>
              <a:gd name="connsiteY43" fmla="*/ 2091193 h 8964484"/>
              <a:gd name="connsiteX44" fmla="*/ 2380261 w 11525820"/>
              <a:gd name="connsiteY44" fmla="*/ 1954716 h 8964484"/>
              <a:gd name="connsiteX45" fmla="*/ 3103592 w 11525820"/>
              <a:gd name="connsiteY45" fmla="*/ 1627169 h 8964484"/>
              <a:gd name="connsiteX46" fmla="*/ 3308309 w 11525820"/>
              <a:gd name="connsiteY46" fmla="*/ 1326919 h 8964484"/>
              <a:gd name="connsiteX47" fmla="*/ 3649503 w 11525820"/>
              <a:gd name="connsiteY47" fmla="*/ 1026668 h 8964484"/>
              <a:gd name="connsiteX48" fmla="*/ 4072583 w 11525820"/>
              <a:gd name="connsiteY48" fmla="*/ 821951 h 8964484"/>
              <a:gd name="connsiteX49" fmla="*/ 4195413 w 11525820"/>
              <a:gd name="connsiteY49" fmla="*/ 576292 h 8964484"/>
              <a:gd name="connsiteX50" fmla="*/ 4318243 w 11525820"/>
              <a:gd name="connsiteY50" fmla="*/ 371575 h 8964484"/>
              <a:gd name="connsiteX51" fmla="*/ 4482016 w 11525820"/>
              <a:gd name="connsiteY51" fmla="*/ 248745 h 8964484"/>
              <a:gd name="connsiteX52" fmla="*/ 4673085 w 11525820"/>
              <a:gd name="connsiteY52" fmla="*/ 357927 h 8964484"/>
              <a:gd name="connsiteX53" fmla="*/ 4754971 w 11525820"/>
              <a:gd name="connsiteY53" fmla="*/ 617235 h 8964484"/>
              <a:gd name="connsiteX54" fmla="*/ 4891449 w 11525820"/>
              <a:gd name="connsiteY54" fmla="*/ 671826 h 8964484"/>
              <a:gd name="connsiteX55" fmla="*/ 5041574 w 11525820"/>
              <a:gd name="connsiteY55" fmla="*/ 753713 h 8964484"/>
              <a:gd name="connsiteX56" fmla="*/ 5218995 w 11525820"/>
              <a:gd name="connsiteY56" fmla="*/ 890190 h 8964484"/>
              <a:gd name="connsiteX57" fmla="*/ 5355473 w 11525820"/>
              <a:gd name="connsiteY57" fmla="*/ 999372 h 8964484"/>
              <a:gd name="connsiteX58" fmla="*/ 5423712 w 11525820"/>
              <a:gd name="connsiteY58" fmla="*/ 1135850 h 8964484"/>
              <a:gd name="connsiteX59" fmla="*/ 5519246 w 11525820"/>
              <a:gd name="connsiteY59" fmla="*/ 1190441 h 8964484"/>
              <a:gd name="connsiteX60" fmla="*/ 5642076 w 11525820"/>
              <a:gd name="connsiteY60" fmla="*/ 999372 h 8964484"/>
              <a:gd name="connsiteX61" fmla="*/ 6242577 w 11525820"/>
              <a:gd name="connsiteY61" fmla="*/ 603587 h 8964484"/>
              <a:gd name="connsiteX62" fmla="*/ 6952261 w 11525820"/>
              <a:gd name="connsiteY62" fmla="*/ 289689 h 8964484"/>
              <a:gd name="connsiteX63" fmla="*/ 7293455 w 11525820"/>
              <a:gd name="connsiteY63" fmla="*/ 125916 h 8964484"/>
              <a:gd name="connsiteX64" fmla="*/ 7580058 w 11525820"/>
              <a:gd name="connsiteY64" fmla="*/ 3086 h 8964484"/>
              <a:gd name="connsiteX65" fmla="*/ 7771127 w 11525820"/>
              <a:gd name="connsiteY65" fmla="*/ 57677 h 8964484"/>
              <a:gd name="connsiteX66" fmla="*/ 8139616 w 11525820"/>
              <a:gd name="connsiteY66" fmla="*/ 276041 h 8964484"/>
              <a:gd name="connsiteX67" fmla="*/ 8385276 w 11525820"/>
              <a:gd name="connsiteY67" fmla="*/ 412519 h 8964484"/>
              <a:gd name="connsiteX68" fmla="*/ 8589992 w 11525820"/>
              <a:gd name="connsiteY68" fmla="*/ 548996 h 8964484"/>
              <a:gd name="connsiteX69" fmla="*/ 8972130 w 11525820"/>
              <a:gd name="connsiteY69" fmla="*/ 548996 h 8964484"/>
              <a:gd name="connsiteX70" fmla="*/ 9313324 w 11525820"/>
              <a:gd name="connsiteY70" fmla="*/ 671826 h 8964484"/>
              <a:gd name="connsiteX71" fmla="*/ 9531688 w 11525820"/>
              <a:gd name="connsiteY71" fmla="*/ 767360 h 8964484"/>
              <a:gd name="connsiteX72" fmla="*/ 9818291 w 11525820"/>
              <a:gd name="connsiteY72" fmla="*/ 1013020 h 8964484"/>
              <a:gd name="connsiteX73" fmla="*/ 9886530 w 11525820"/>
              <a:gd name="connsiteY73" fmla="*/ 1204089 h 8964484"/>
              <a:gd name="connsiteX74" fmla="*/ 10050303 w 11525820"/>
              <a:gd name="connsiteY74" fmla="*/ 1381510 h 8964484"/>
              <a:gd name="connsiteX75" fmla="*/ 10186780 w 11525820"/>
              <a:gd name="connsiteY75" fmla="*/ 1681760 h 8964484"/>
              <a:gd name="connsiteX76" fmla="*/ 10268667 w 11525820"/>
              <a:gd name="connsiteY76" fmla="*/ 1941068 h 8964484"/>
              <a:gd name="connsiteX77" fmla="*/ 10377849 w 11525820"/>
              <a:gd name="connsiteY77" fmla="*/ 2159432 h 8964484"/>
              <a:gd name="connsiteX0" fmla="*/ 10377849 w 11525820"/>
              <a:gd name="connsiteY0" fmla="*/ 2159432 h 8713789"/>
              <a:gd name="connsiteX1" fmla="*/ 10582566 w 11525820"/>
              <a:gd name="connsiteY1" fmla="*/ 2159432 h 8713789"/>
              <a:gd name="connsiteX2" fmla="*/ 10923760 w 11525820"/>
              <a:gd name="connsiteY2" fmla="*/ 2377796 h 8713789"/>
              <a:gd name="connsiteX3" fmla="*/ 11210363 w 11525820"/>
              <a:gd name="connsiteY3" fmla="*/ 2582513 h 8713789"/>
              <a:gd name="connsiteX4" fmla="*/ 11442374 w 11525820"/>
              <a:gd name="connsiteY4" fmla="*/ 2828172 h 8713789"/>
              <a:gd name="connsiteX5" fmla="*/ 11524261 w 11525820"/>
              <a:gd name="connsiteY5" fmla="*/ 3073832 h 8713789"/>
              <a:gd name="connsiteX6" fmla="*/ 11483318 w 11525820"/>
              <a:gd name="connsiteY6" fmla="*/ 3237605 h 8713789"/>
              <a:gd name="connsiteX7" fmla="*/ 11333192 w 11525820"/>
              <a:gd name="connsiteY7" fmla="*/ 3633390 h 8713789"/>
              <a:gd name="connsiteX8" fmla="*/ 11073885 w 11525820"/>
              <a:gd name="connsiteY8" fmla="*/ 3988232 h 8713789"/>
              <a:gd name="connsiteX9" fmla="*/ 10814577 w 11525820"/>
              <a:gd name="connsiteY9" fmla="*/ 4274835 h 8713789"/>
              <a:gd name="connsiteX10" fmla="*/ 10650804 w 11525820"/>
              <a:gd name="connsiteY10" fmla="*/ 4479551 h 8713789"/>
              <a:gd name="connsiteX11" fmla="*/ 10514327 w 11525820"/>
              <a:gd name="connsiteY11" fmla="*/ 4779802 h 8713789"/>
              <a:gd name="connsiteX12" fmla="*/ 10186780 w 11525820"/>
              <a:gd name="connsiteY12" fmla="*/ 5148292 h 8713789"/>
              <a:gd name="connsiteX13" fmla="*/ 9954769 w 11525820"/>
              <a:gd name="connsiteY13" fmla="*/ 5516781 h 8713789"/>
              <a:gd name="connsiteX14" fmla="*/ 9558983 w 11525820"/>
              <a:gd name="connsiteY14" fmla="*/ 6185522 h 8713789"/>
              <a:gd name="connsiteX15" fmla="*/ 9149551 w 11525820"/>
              <a:gd name="connsiteY15" fmla="*/ 6444829 h 8713789"/>
              <a:gd name="connsiteX16" fmla="*/ 8876595 w 11525820"/>
              <a:gd name="connsiteY16" fmla="*/ 6799671 h 8713789"/>
              <a:gd name="connsiteX17" fmla="*/ 8589992 w 11525820"/>
              <a:gd name="connsiteY17" fmla="*/ 6949796 h 8713789"/>
              <a:gd name="connsiteX18" fmla="*/ 8194207 w 11525820"/>
              <a:gd name="connsiteY18" fmla="*/ 7154513 h 8713789"/>
              <a:gd name="connsiteX19" fmla="*/ 7702888 w 11525820"/>
              <a:gd name="connsiteY19" fmla="*/ 7072626 h 8713789"/>
              <a:gd name="connsiteX20" fmla="*/ 7457228 w 11525820"/>
              <a:gd name="connsiteY20" fmla="*/ 7058978 h 8713789"/>
              <a:gd name="connsiteX21" fmla="*/ 7320751 w 11525820"/>
              <a:gd name="connsiteY21" fmla="*/ 7345581 h 8713789"/>
              <a:gd name="connsiteX22" fmla="*/ 6993204 w 11525820"/>
              <a:gd name="connsiteY22" fmla="*/ 7850548 h 8713789"/>
              <a:gd name="connsiteX23" fmla="*/ 6690395 w 11525820"/>
              <a:gd name="connsiteY23" fmla="*/ 8107013 h 8713789"/>
              <a:gd name="connsiteX24" fmla="*/ 6545103 w 11525820"/>
              <a:gd name="connsiteY24" fmla="*/ 7802497 h 8713789"/>
              <a:gd name="connsiteX25" fmla="*/ 6201350 w 11525820"/>
              <a:gd name="connsiteY25" fmla="*/ 7482059 h 8713789"/>
              <a:gd name="connsiteX26" fmla="*/ 5480862 w 11525820"/>
              <a:gd name="connsiteY26" fmla="*/ 7469264 h 8713789"/>
              <a:gd name="connsiteX27" fmla="*/ 4962531 w 11525820"/>
              <a:gd name="connsiteY27" fmla="*/ 7523855 h 8713789"/>
              <a:gd name="connsiteX28" fmla="*/ 4466378 w 11525820"/>
              <a:gd name="connsiteY28" fmla="*/ 7682226 h 8713789"/>
              <a:gd name="connsiteX29" fmla="*/ 4165274 w 11525820"/>
              <a:gd name="connsiteY29" fmla="*/ 7486324 h 8713789"/>
              <a:gd name="connsiteX30" fmla="*/ 3840571 w 11525820"/>
              <a:gd name="connsiteY30" fmla="*/ 8683062 h 8713789"/>
              <a:gd name="connsiteX31" fmla="*/ 3253718 w 11525820"/>
              <a:gd name="connsiteY31" fmla="*/ 8328220 h 8713789"/>
              <a:gd name="connsiteX32" fmla="*/ 2707807 w 11525820"/>
              <a:gd name="connsiteY32" fmla="*/ 7987026 h 8713789"/>
              <a:gd name="connsiteX33" fmla="*/ 2325670 w 11525820"/>
              <a:gd name="connsiteY33" fmla="*/ 7468411 h 8713789"/>
              <a:gd name="connsiteX34" fmla="*/ 2271079 w 11525820"/>
              <a:gd name="connsiteY34" fmla="*/ 7154513 h 8713789"/>
              <a:gd name="connsiteX35" fmla="*/ 1888942 w 11525820"/>
              <a:gd name="connsiteY35" fmla="*/ 6881557 h 8713789"/>
              <a:gd name="connsiteX36" fmla="*/ 1711521 w 11525820"/>
              <a:gd name="connsiteY36" fmla="*/ 6349295 h 8713789"/>
              <a:gd name="connsiteX37" fmla="*/ 1411270 w 11525820"/>
              <a:gd name="connsiteY37" fmla="*/ 6335647 h 8713789"/>
              <a:gd name="connsiteX38" fmla="*/ 46494 w 11525820"/>
              <a:gd name="connsiteY38" fmla="*/ 3797163 h 8713789"/>
              <a:gd name="connsiteX39" fmla="*/ 387688 w 11525820"/>
              <a:gd name="connsiteY39" fmla="*/ 3442322 h 8713789"/>
              <a:gd name="connsiteX40" fmla="*/ 1070076 w 11525820"/>
              <a:gd name="connsiteY40" fmla="*/ 3060184 h 8713789"/>
              <a:gd name="connsiteX41" fmla="*/ 1370327 w 11525820"/>
              <a:gd name="connsiteY41" fmla="*/ 2869116 h 8713789"/>
              <a:gd name="connsiteX42" fmla="*/ 1834351 w 11525820"/>
              <a:gd name="connsiteY42" fmla="*/ 2323205 h 8713789"/>
              <a:gd name="connsiteX43" fmla="*/ 2011771 w 11525820"/>
              <a:gd name="connsiteY43" fmla="*/ 2091193 h 8713789"/>
              <a:gd name="connsiteX44" fmla="*/ 2380261 w 11525820"/>
              <a:gd name="connsiteY44" fmla="*/ 1954716 h 8713789"/>
              <a:gd name="connsiteX45" fmla="*/ 3103592 w 11525820"/>
              <a:gd name="connsiteY45" fmla="*/ 1627169 h 8713789"/>
              <a:gd name="connsiteX46" fmla="*/ 3308309 w 11525820"/>
              <a:gd name="connsiteY46" fmla="*/ 1326919 h 8713789"/>
              <a:gd name="connsiteX47" fmla="*/ 3649503 w 11525820"/>
              <a:gd name="connsiteY47" fmla="*/ 1026668 h 8713789"/>
              <a:gd name="connsiteX48" fmla="*/ 4072583 w 11525820"/>
              <a:gd name="connsiteY48" fmla="*/ 821951 h 8713789"/>
              <a:gd name="connsiteX49" fmla="*/ 4195413 w 11525820"/>
              <a:gd name="connsiteY49" fmla="*/ 576292 h 8713789"/>
              <a:gd name="connsiteX50" fmla="*/ 4318243 w 11525820"/>
              <a:gd name="connsiteY50" fmla="*/ 371575 h 8713789"/>
              <a:gd name="connsiteX51" fmla="*/ 4482016 w 11525820"/>
              <a:gd name="connsiteY51" fmla="*/ 248745 h 8713789"/>
              <a:gd name="connsiteX52" fmla="*/ 4673085 w 11525820"/>
              <a:gd name="connsiteY52" fmla="*/ 357927 h 8713789"/>
              <a:gd name="connsiteX53" fmla="*/ 4754971 w 11525820"/>
              <a:gd name="connsiteY53" fmla="*/ 617235 h 8713789"/>
              <a:gd name="connsiteX54" fmla="*/ 4891449 w 11525820"/>
              <a:gd name="connsiteY54" fmla="*/ 671826 h 8713789"/>
              <a:gd name="connsiteX55" fmla="*/ 5041574 w 11525820"/>
              <a:gd name="connsiteY55" fmla="*/ 753713 h 8713789"/>
              <a:gd name="connsiteX56" fmla="*/ 5218995 w 11525820"/>
              <a:gd name="connsiteY56" fmla="*/ 890190 h 8713789"/>
              <a:gd name="connsiteX57" fmla="*/ 5355473 w 11525820"/>
              <a:gd name="connsiteY57" fmla="*/ 999372 h 8713789"/>
              <a:gd name="connsiteX58" fmla="*/ 5423712 w 11525820"/>
              <a:gd name="connsiteY58" fmla="*/ 1135850 h 8713789"/>
              <a:gd name="connsiteX59" fmla="*/ 5519246 w 11525820"/>
              <a:gd name="connsiteY59" fmla="*/ 1190441 h 8713789"/>
              <a:gd name="connsiteX60" fmla="*/ 5642076 w 11525820"/>
              <a:gd name="connsiteY60" fmla="*/ 999372 h 8713789"/>
              <a:gd name="connsiteX61" fmla="*/ 6242577 w 11525820"/>
              <a:gd name="connsiteY61" fmla="*/ 603587 h 8713789"/>
              <a:gd name="connsiteX62" fmla="*/ 6952261 w 11525820"/>
              <a:gd name="connsiteY62" fmla="*/ 289689 h 8713789"/>
              <a:gd name="connsiteX63" fmla="*/ 7293455 w 11525820"/>
              <a:gd name="connsiteY63" fmla="*/ 125916 h 8713789"/>
              <a:gd name="connsiteX64" fmla="*/ 7580058 w 11525820"/>
              <a:gd name="connsiteY64" fmla="*/ 3086 h 8713789"/>
              <a:gd name="connsiteX65" fmla="*/ 7771127 w 11525820"/>
              <a:gd name="connsiteY65" fmla="*/ 57677 h 8713789"/>
              <a:gd name="connsiteX66" fmla="*/ 8139616 w 11525820"/>
              <a:gd name="connsiteY66" fmla="*/ 276041 h 8713789"/>
              <a:gd name="connsiteX67" fmla="*/ 8385276 w 11525820"/>
              <a:gd name="connsiteY67" fmla="*/ 412519 h 8713789"/>
              <a:gd name="connsiteX68" fmla="*/ 8589992 w 11525820"/>
              <a:gd name="connsiteY68" fmla="*/ 548996 h 8713789"/>
              <a:gd name="connsiteX69" fmla="*/ 8972130 w 11525820"/>
              <a:gd name="connsiteY69" fmla="*/ 548996 h 8713789"/>
              <a:gd name="connsiteX70" fmla="*/ 9313324 w 11525820"/>
              <a:gd name="connsiteY70" fmla="*/ 671826 h 8713789"/>
              <a:gd name="connsiteX71" fmla="*/ 9531688 w 11525820"/>
              <a:gd name="connsiteY71" fmla="*/ 767360 h 8713789"/>
              <a:gd name="connsiteX72" fmla="*/ 9818291 w 11525820"/>
              <a:gd name="connsiteY72" fmla="*/ 1013020 h 8713789"/>
              <a:gd name="connsiteX73" fmla="*/ 9886530 w 11525820"/>
              <a:gd name="connsiteY73" fmla="*/ 1204089 h 8713789"/>
              <a:gd name="connsiteX74" fmla="*/ 10050303 w 11525820"/>
              <a:gd name="connsiteY74" fmla="*/ 1381510 h 8713789"/>
              <a:gd name="connsiteX75" fmla="*/ 10186780 w 11525820"/>
              <a:gd name="connsiteY75" fmla="*/ 1681760 h 8713789"/>
              <a:gd name="connsiteX76" fmla="*/ 10268667 w 11525820"/>
              <a:gd name="connsiteY76" fmla="*/ 1941068 h 8713789"/>
              <a:gd name="connsiteX77" fmla="*/ 10377849 w 11525820"/>
              <a:gd name="connsiteY77" fmla="*/ 2159432 h 8713789"/>
              <a:gd name="connsiteX0" fmla="*/ 10377849 w 11525820"/>
              <a:gd name="connsiteY0" fmla="*/ 2159432 h 8354394"/>
              <a:gd name="connsiteX1" fmla="*/ 10582566 w 11525820"/>
              <a:gd name="connsiteY1" fmla="*/ 2159432 h 8354394"/>
              <a:gd name="connsiteX2" fmla="*/ 10923760 w 11525820"/>
              <a:gd name="connsiteY2" fmla="*/ 2377796 h 8354394"/>
              <a:gd name="connsiteX3" fmla="*/ 11210363 w 11525820"/>
              <a:gd name="connsiteY3" fmla="*/ 2582513 h 8354394"/>
              <a:gd name="connsiteX4" fmla="*/ 11442374 w 11525820"/>
              <a:gd name="connsiteY4" fmla="*/ 2828172 h 8354394"/>
              <a:gd name="connsiteX5" fmla="*/ 11524261 w 11525820"/>
              <a:gd name="connsiteY5" fmla="*/ 3073832 h 8354394"/>
              <a:gd name="connsiteX6" fmla="*/ 11483318 w 11525820"/>
              <a:gd name="connsiteY6" fmla="*/ 3237605 h 8354394"/>
              <a:gd name="connsiteX7" fmla="*/ 11333192 w 11525820"/>
              <a:gd name="connsiteY7" fmla="*/ 3633390 h 8354394"/>
              <a:gd name="connsiteX8" fmla="*/ 11073885 w 11525820"/>
              <a:gd name="connsiteY8" fmla="*/ 3988232 h 8354394"/>
              <a:gd name="connsiteX9" fmla="*/ 10814577 w 11525820"/>
              <a:gd name="connsiteY9" fmla="*/ 4274835 h 8354394"/>
              <a:gd name="connsiteX10" fmla="*/ 10650804 w 11525820"/>
              <a:gd name="connsiteY10" fmla="*/ 4479551 h 8354394"/>
              <a:gd name="connsiteX11" fmla="*/ 10514327 w 11525820"/>
              <a:gd name="connsiteY11" fmla="*/ 4779802 h 8354394"/>
              <a:gd name="connsiteX12" fmla="*/ 10186780 w 11525820"/>
              <a:gd name="connsiteY12" fmla="*/ 5148292 h 8354394"/>
              <a:gd name="connsiteX13" fmla="*/ 9954769 w 11525820"/>
              <a:gd name="connsiteY13" fmla="*/ 5516781 h 8354394"/>
              <a:gd name="connsiteX14" fmla="*/ 9558983 w 11525820"/>
              <a:gd name="connsiteY14" fmla="*/ 6185522 h 8354394"/>
              <a:gd name="connsiteX15" fmla="*/ 9149551 w 11525820"/>
              <a:gd name="connsiteY15" fmla="*/ 6444829 h 8354394"/>
              <a:gd name="connsiteX16" fmla="*/ 8876595 w 11525820"/>
              <a:gd name="connsiteY16" fmla="*/ 6799671 h 8354394"/>
              <a:gd name="connsiteX17" fmla="*/ 8589992 w 11525820"/>
              <a:gd name="connsiteY17" fmla="*/ 6949796 h 8354394"/>
              <a:gd name="connsiteX18" fmla="*/ 8194207 w 11525820"/>
              <a:gd name="connsiteY18" fmla="*/ 7154513 h 8354394"/>
              <a:gd name="connsiteX19" fmla="*/ 7702888 w 11525820"/>
              <a:gd name="connsiteY19" fmla="*/ 7072626 h 8354394"/>
              <a:gd name="connsiteX20" fmla="*/ 7457228 w 11525820"/>
              <a:gd name="connsiteY20" fmla="*/ 7058978 h 8354394"/>
              <a:gd name="connsiteX21" fmla="*/ 7320751 w 11525820"/>
              <a:gd name="connsiteY21" fmla="*/ 7345581 h 8354394"/>
              <a:gd name="connsiteX22" fmla="*/ 6993204 w 11525820"/>
              <a:gd name="connsiteY22" fmla="*/ 7850548 h 8354394"/>
              <a:gd name="connsiteX23" fmla="*/ 6690395 w 11525820"/>
              <a:gd name="connsiteY23" fmla="*/ 8107013 h 8354394"/>
              <a:gd name="connsiteX24" fmla="*/ 6545103 w 11525820"/>
              <a:gd name="connsiteY24" fmla="*/ 7802497 h 8354394"/>
              <a:gd name="connsiteX25" fmla="*/ 6201350 w 11525820"/>
              <a:gd name="connsiteY25" fmla="*/ 7482059 h 8354394"/>
              <a:gd name="connsiteX26" fmla="*/ 5480862 w 11525820"/>
              <a:gd name="connsiteY26" fmla="*/ 7469264 h 8354394"/>
              <a:gd name="connsiteX27" fmla="*/ 4962531 w 11525820"/>
              <a:gd name="connsiteY27" fmla="*/ 7523855 h 8354394"/>
              <a:gd name="connsiteX28" fmla="*/ 4466378 w 11525820"/>
              <a:gd name="connsiteY28" fmla="*/ 7682226 h 8354394"/>
              <a:gd name="connsiteX29" fmla="*/ 4165274 w 11525820"/>
              <a:gd name="connsiteY29" fmla="*/ 7486324 h 8354394"/>
              <a:gd name="connsiteX30" fmla="*/ 3916771 w 11525820"/>
              <a:gd name="connsiteY30" fmla="*/ 7273362 h 8354394"/>
              <a:gd name="connsiteX31" fmla="*/ 3253718 w 11525820"/>
              <a:gd name="connsiteY31" fmla="*/ 8328220 h 8354394"/>
              <a:gd name="connsiteX32" fmla="*/ 2707807 w 11525820"/>
              <a:gd name="connsiteY32" fmla="*/ 7987026 h 8354394"/>
              <a:gd name="connsiteX33" fmla="*/ 2325670 w 11525820"/>
              <a:gd name="connsiteY33" fmla="*/ 7468411 h 8354394"/>
              <a:gd name="connsiteX34" fmla="*/ 2271079 w 11525820"/>
              <a:gd name="connsiteY34" fmla="*/ 7154513 h 8354394"/>
              <a:gd name="connsiteX35" fmla="*/ 1888942 w 11525820"/>
              <a:gd name="connsiteY35" fmla="*/ 6881557 h 8354394"/>
              <a:gd name="connsiteX36" fmla="*/ 1711521 w 11525820"/>
              <a:gd name="connsiteY36" fmla="*/ 6349295 h 8354394"/>
              <a:gd name="connsiteX37" fmla="*/ 1411270 w 11525820"/>
              <a:gd name="connsiteY37" fmla="*/ 6335647 h 8354394"/>
              <a:gd name="connsiteX38" fmla="*/ 46494 w 11525820"/>
              <a:gd name="connsiteY38" fmla="*/ 3797163 h 8354394"/>
              <a:gd name="connsiteX39" fmla="*/ 387688 w 11525820"/>
              <a:gd name="connsiteY39" fmla="*/ 3442322 h 8354394"/>
              <a:gd name="connsiteX40" fmla="*/ 1070076 w 11525820"/>
              <a:gd name="connsiteY40" fmla="*/ 3060184 h 8354394"/>
              <a:gd name="connsiteX41" fmla="*/ 1370327 w 11525820"/>
              <a:gd name="connsiteY41" fmla="*/ 2869116 h 8354394"/>
              <a:gd name="connsiteX42" fmla="*/ 1834351 w 11525820"/>
              <a:gd name="connsiteY42" fmla="*/ 2323205 h 8354394"/>
              <a:gd name="connsiteX43" fmla="*/ 2011771 w 11525820"/>
              <a:gd name="connsiteY43" fmla="*/ 2091193 h 8354394"/>
              <a:gd name="connsiteX44" fmla="*/ 2380261 w 11525820"/>
              <a:gd name="connsiteY44" fmla="*/ 1954716 h 8354394"/>
              <a:gd name="connsiteX45" fmla="*/ 3103592 w 11525820"/>
              <a:gd name="connsiteY45" fmla="*/ 1627169 h 8354394"/>
              <a:gd name="connsiteX46" fmla="*/ 3308309 w 11525820"/>
              <a:gd name="connsiteY46" fmla="*/ 1326919 h 8354394"/>
              <a:gd name="connsiteX47" fmla="*/ 3649503 w 11525820"/>
              <a:gd name="connsiteY47" fmla="*/ 1026668 h 8354394"/>
              <a:gd name="connsiteX48" fmla="*/ 4072583 w 11525820"/>
              <a:gd name="connsiteY48" fmla="*/ 821951 h 8354394"/>
              <a:gd name="connsiteX49" fmla="*/ 4195413 w 11525820"/>
              <a:gd name="connsiteY49" fmla="*/ 576292 h 8354394"/>
              <a:gd name="connsiteX50" fmla="*/ 4318243 w 11525820"/>
              <a:gd name="connsiteY50" fmla="*/ 371575 h 8354394"/>
              <a:gd name="connsiteX51" fmla="*/ 4482016 w 11525820"/>
              <a:gd name="connsiteY51" fmla="*/ 248745 h 8354394"/>
              <a:gd name="connsiteX52" fmla="*/ 4673085 w 11525820"/>
              <a:gd name="connsiteY52" fmla="*/ 357927 h 8354394"/>
              <a:gd name="connsiteX53" fmla="*/ 4754971 w 11525820"/>
              <a:gd name="connsiteY53" fmla="*/ 617235 h 8354394"/>
              <a:gd name="connsiteX54" fmla="*/ 4891449 w 11525820"/>
              <a:gd name="connsiteY54" fmla="*/ 671826 h 8354394"/>
              <a:gd name="connsiteX55" fmla="*/ 5041574 w 11525820"/>
              <a:gd name="connsiteY55" fmla="*/ 753713 h 8354394"/>
              <a:gd name="connsiteX56" fmla="*/ 5218995 w 11525820"/>
              <a:gd name="connsiteY56" fmla="*/ 890190 h 8354394"/>
              <a:gd name="connsiteX57" fmla="*/ 5355473 w 11525820"/>
              <a:gd name="connsiteY57" fmla="*/ 999372 h 8354394"/>
              <a:gd name="connsiteX58" fmla="*/ 5423712 w 11525820"/>
              <a:gd name="connsiteY58" fmla="*/ 1135850 h 8354394"/>
              <a:gd name="connsiteX59" fmla="*/ 5519246 w 11525820"/>
              <a:gd name="connsiteY59" fmla="*/ 1190441 h 8354394"/>
              <a:gd name="connsiteX60" fmla="*/ 5642076 w 11525820"/>
              <a:gd name="connsiteY60" fmla="*/ 999372 h 8354394"/>
              <a:gd name="connsiteX61" fmla="*/ 6242577 w 11525820"/>
              <a:gd name="connsiteY61" fmla="*/ 603587 h 8354394"/>
              <a:gd name="connsiteX62" fmla="*/ 6952261 w 11525820"/>
              <a:gd name="connsiteY62" fmla="*/ 289689 h 8354394"/>
              <a:gd name="connsiteX63" fmla="*/ 7293455 w 11525820"/>
              <a:gd name="connsiteY63" fmla="*/ 125916 h 8354394"/>
              <a:gd name="connsiteX64" fmla="*/ 7580058 w 11525820"/>
              <a:gd name="connsiteY64" fmla="*/ 3086 h 8354394"/>
              <a:gd name="connsiteX65" fmla="*/ 7771127 w 11525820"/>
              <a:gd name="connsiteY65" fmla="*/ 57677 h 8354394"/>
              <a:gd name="connsiteX66" fmla="*/ 8139616 w 11525820"/>
              <a:gd name="connsiteY66" fmla="*/ 276041 h 8354394"/>
              <a:gd name="connsiteX67" fmla="*/ 8385276 w 11525820"/>
              <a:gd name="connsiteY67" fmla="*/ 412519 h 8354394"/>
              <a:gd name="connsiteX68" fmla="*/ 8589992 w 11525820"/>
              <a:gd name="connsiteY68" fmla="*/ 548996 h 8354394"/>
              <a:gd name="connsiteX69" fmla="*/ 8972130 w 11525820"/>
              <a:gd name="connsiteY69" fmla="*/ 548996 h 8354394"/>
              <a:gd name="connsiteX70" fmla="*/ 9313324 w 11525820"/>
              <a:gd name="connsiteY70" fmla="*/ 671826 h 8354394"/>
              <a:gd name="connsiteX71" fmla="*/ 9531688 w 11525820"/>
              <a:gd name="connsiteY71" fmla="*/ 767360 h 8354394"/>
              <a:gd name="connsiteX72" fmla="*/ 9818291 w 11525820"/>
              <a:gd name="connsiteY72" fmla="*/ 1013020 h 8354394"/>
              <a:gd name="connsiteX73" fmla="*/ 9886530 w 11525820"/>
              <a:gd name="connsiteY73" fmla="*/ 1204089 h 8354394"/>
              <a:gd name="connsiteX74" fmla="*/ 10050303 w 11525820"/>
              <a:gd name="connsiteY74" fmla="*/ 1381510 h 8354394"/>
              <a:gd name="connsiteX75" fmla="*/ 10186780 w 11525820"/>
              <a:gd name="connsiteY75" fmla="*/ 1681760 h 8354394"/>
              <a:gd name="connsiteX76" fmla="*/ 10268667 w 11525820"/>
              <a:gd name="connsiteY76" fmla="*/ 1941068 h 8354394"/>
              <a:gd name="connsiteX77" fmla="*/ 10377849 w 11525820"/>
              <a:gd name="connsiteY77" fmla="*/ 2159432 h 8354394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707807 w 11525820"/>
              <a:gd name="connsiteY32" fmla="*/ 7987026 h 8107346"/>
              <a:gd name="connsiteX33" fmla="*/ 2325670 w 11525820"/>
              <a:gd name="connsiteY33" fmla="*/ 74684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325670 w 11525820"/>
              <a:gd name="connsiteY33" fmla="*/ 74684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2593792 w 11525820"/>
              <a:gd name="connsiteY35" fmla="*/ 57766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2593792 w 11525820"/>
              <a:gd name="connsiteY35" fmla="*/ 5776657 h 8107346"/>
              <a:gd name="connsiteX36" fmla="*/ 2302071 w 11525820"/>
              <a:gd name="connsiteY36" fmla="*/ 537774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420323 w 11568294"/>
              <a:gd name="connsiteY0" fmla="*/ 2159432 h 8107346"/>
              <a:gd name="connsiteX1" fmla="*/ 10625040 w 11568294"/>
              <a:gd name="connsiteY1" fmla="*/ 2159432 h 8107346"/>
              <a:gd name="connsiteX2" fmla="*/ 10966234 w 11568294"/>
              <a:gd name="connsiteY2" fmla="*/ 2377796 h 8107346"/>
              <a:gd name="connsiteX3" fmla="*/ 11252837 w 11568294"/>
              <a:gd name="connsiteY3" fmla="*/ 2582513 h 8107346"/>
              <a:gd name="connsiteX4" fmla="*/ 11484848 w 11568294"/>
              <a:gd name="connsiteY4" fmla="*/ 2828172 h 8107346"/>
              <a:gd name="connsiteX5" fmla="*/ 11566735 w 11568294"/>
              <a:gd name="connsiteY5" fmla="*/ 3073832 h 8107346"/>
              <a:gd name="connsiteX6" fmla="*/ 11525792 w 11568294"/>
              <a:gd name="connsiteY6" fmla="*/ 3237605 h 8107346"/>
              <a:gd name="connsiteX7" fmla="*/ 11375666 w 11568294"/>
              <a:gd name="connsiteY7" fmla="*/ 3633390 h 8107346"/>
              <a:gd name="connsiteX8" fmla="*/ 11116359 w 11568294"/>
              <a:gd name="connsiteY8" fmla="*/ 3988232 h 8107346"/>
              <a:gd name="connsiteX9" fmla="*/ 10857051 w 11568294"/>
              <a:gd name="connsiteY9" fmla="*/ 4274835 h 8107346"/>
              <a:gd name="connsiteX10" fmla="*/ 10693278 w 11568294"/>
              <a:gd name="connsiteY10" fmla="*/ 4479551 h 8107346"/>
              <a:gd name="connsiteX11" fmla="*/ 10556801 w 11568294"/>
              <a:gd name="connsiteY11" fmla="*/ 4779802 h 8107346"/>
              <a:gd name="connsiteX12" fmla="*/ 10229254 w 11568294"/>
              <a:gd name="connsiteY12" fmla="*/ 5148292 h 8107346"/>
              <a:gd name="connsiteX13" fmla="*/ 9997243 w 11568294"/>
              <a:gd name="connsiteY13" fmla="*/ 5516781 h 8107346"/>
              <a:gd name="connsiteX14" fmla="*/ 9601457 w 11568294"/>
              <a:gd name="connsiteY14" fmla="*/ 6185522 h 8107346"/>
              <a:gd name="connsiteX15" fmla="*/ 9192025 w 11568294"/>
              <a:gd name="connsiteY15" fmla="*/ 6444829 h 8107346"/>
              <a:gd name="connsiteX16" fmla="*/ 8919069 w 11568294"/>
              <a:gd name="connsiteY16" fmla="*/ 6799671 h 8107346"/>
              <a:gd name="connsiteX17" fmla="*/ 8632466 w 11568294"/>
              <a:gd name="connsiteY17" fmla="*/ 6949796 h 8107346"/>
              <a:gd name="connsiteX18" fmla="*/ 8236681 w 11568294"/>
              <a:gd name="connsiteY18" fmla="*/ 7154513 h 8107346"/>
              <a:gd name="connsiteX19" fmla="*/ 7745362 w 11568294"/>
              <a:gd name="connsiteY19" fmla="*/ 7072626 h 8107346"/>
              <a:gd name="connsiteX20" fmla="*/ 7499702 w 11568294"/>
              <a:gd name="connsiteY20" fmla="*/ 7058978 h 8107346"/>
              <a:gd name="connsiteX21" fmla="*/ 7363225 w 11568294"/>
              <a:gd name="connsiteY21" fmla="*/ 7345581 h 8107346"/>
              <a:gd name="connsiteX22" fmla="*/ 7035678 w 11568294"/>
              <a:gd name="connsiteY22" fmla="*/ 7850548 h 8107346"/>
              <a:gd name="connsiteX23" fmla="*/ 6732869 w 11568294"/>
              <a:gd name="connsiteY23" fmla="*/ 8107013 h 8107346"/>
              <a:gd name="connsiteX24" fmla="*/ 6587577 w 11568294"/>
              <a:gd name="connsiteY24" fmla="*/ 7802497 h 8107346"/>
              <a:gd name="connsiteX25" fmla="*/ 6243824 w 11568294"/>
              <a:gd name="connsiteY25" fmla="*/ 7482059 h 8107346"/>
              <a:gd name="connsiteX26" fmla="*/ 5523336 w 11568294"/>
              <a:gd name="connsiteY26" fmla="*/ 7469264 h 8107346"/>
              <a:gd name="connsiteX27" fmla="*/ 5005005 w 11568294"/>
              <a:gd name="connsiteY27" fmla="*/ 7523855 h 8107346"/>
              <a:gd name="connsiteX28" fmla="*/ 4508852 w 11568294"/>
              <a:gd name="connsiteY28" fmla="*/ 7682226 h 8107346"/>
              <a:gd name="connsiteX29" fmla="*/ 4207748 w 11568294"/>
              <a:gd name="connsiteY29" fmla="*/ 7486324 h 8107346"/>
              <a:gd name="connsiteX30" fmla="*/ 3959245 w 11568294"/>
              <a:gd name="connsiteY30" fmla="*/ 7273362 h 8107346"/>
              <a:gd name="connsiteX31" fmla="*/ 3600992 w 11568294"/>
              <a:gd name="connsiteY31" fmla="*/ 6975670 h 8107346"/>
              <a:gd name="connsiteX32" fmla="*/ 3016981 w 11568294"/>
              <a:gd name="connsiteY32" fmla="*/ 6920226 h 8107346"/>
              <a:gd name="connsiteX33" fmla="*/ 2901544 w 11568294"/>
              <a:gd name="connsiteY33" fmla="*/ 6592111 h 8107346"/>
              <a:gd name="connsiteX34" fmla="*/ 2827903 w 11568294"/>
              <a:gd name="connsiteY34" fmla="*/ 6221063 h 8107346"/>
              <a:gd name="connsiteX35" fmla="*/ 2636266 w 11568294"/>
              <a:gd name="connsiteY35" fmla="*/ 5776657 h 8107346"/>
              <a:gd name="connsiteX36" fmla="*/ 2344545 w 11568294"/>
              <a:gd name="connsiteY36" fmla="*/ 5377745 h 8107346"/>
              <a:gd name="connsiteX37" fmla="*/ 2101444 w 11568294"/>
              <a:gd name="connsiteY37" fmla="*/ 5325997 h 8107346"/>
              <a:gd name="connsiteX38" fmla="*/ 88968 w 11568294"/>
              <a:gd name="connsiteY38" fmla="*/ 3797163 h 8107346"/>
              <a:gd name="connsiteX39" fmla="*/ 430162 w 11568294"/>
              <a:gd name="connsiteY39" fmla="*/ 3442322 h 8107346"/>
              <a:gd name="connsiteX40" fmla="*/ 1112550 w 11568294"/>
              <a:gd name="connsiteY40" fmla="*/ 3060184 h 8107346"/>
              <a:gd name="connsiteX41" fmla="*/ 1412801 w 11568294"/>
              <a:gd name="connsiteY41" fmla="*/ 2869116 h 8107346"/>
              <a:gd name="connsiteX42" fmla="*/ 1876825 w 11568294"/>
              <a:gd name="connsiteY42" fmla="*/ 2323205 h 8107346"/>
              <a:gd name="connsiteX43" fmla="*/ 2054245 w 11568294"/>
              <a:gd name="connsiteY43" fmla="*/ 2091193 h 8107346"/>
              <a:gd name="connsiteX44" fmla="*/ 2422735 w 11568294"/>
              <a:gd name="connsiteY44" fmla="*/ 1954716 h 8107346"/>
              <a:gd name="connsiteX45" fmla="*/ 3146066 w 11568294"/>
              <a:gd name="connsiteY45" fmla="*/ 1627169 h 8107346"/>
              <a:gd name="connsiteX46" fmla="*/ 3350783 w 11568294"/>
              <a:gd name="connsiteY46" fmla="*/ 1326919 h 8107346"/>
              <a:gd name="connsiteX47" fmla="*/ 3691977 w 11568294"/>
              <a:gd name="connsiteY47" fmla="*/ 1026668 h 8107346"/>
              <a:gd name="connsiteX48" fmla="*/ 4115057 w 11568294"/>
              <a:gd name="connsiteY48" fmla="*/ 821951 h 8107346"/>
              <a:gd name="connsiteX49" fmla="*/ 4237887 w 11568294"/>
              <a:gd name="connsiteY49" fmla="*/ 576292 h 8107346"/>
              <a:gd name="connsiteX50" fmla="*/ 4360717 w 11568294"/>
              <a:gd name="connsiteY50" fmla="*/ 371575 h 8107346"/>
              <a:gd name="connsiteX51" fmla="*/ 4524490 w 11568294"/>
              <a:gd name="connsiteY51" fmla="*/ 248745 h 8107346"/>
              <a:gd name="connsiteX52" fmla="*/ 4715559 w 11568294"/>
              <a:gd name="connsiteY52" fmla="*/ 357927 h 8107346"/>
              <a:gd name="connsiteX53" fmla="*/ 4797445 w 11568294"/>
              <a:gd name="connsiteY53" fmla="*/ 617235 h 8107346"/>
              <a:gd name="connsiteX54" fmla="*/ 4933923 w 11568294"/>
              <a:gd name="connsiteY54" fmla="*/ 671826 h 8107346"/>
              <a:gd name="connsiteX55" fmla="*/ 5084048 w 11568294"/>
              <a:gd name="connsiteY55" fmla="*/ 753713 h 8107346"/>
              <a:gd name="connsiteX56" fmla="*/ 5261469 w 11568294"/>
              <a:gd name="connsiteY56" fmla="*/ 890190 h 8107346"/>
              <a:gd name="connsiteX57" fmla="*/ 5397947 w 11568294"/>
              <a:gd name="connsiteY57" fmla="*/ 999372 h 8107346"/>
              <a:gd name="connsiteX58" fmla="*/ 5466186 w 11568294"/>
              <a:gd name="connsiteY58" fmla="*/ 1135850 h 8107346"/>
              <a:gd name="connsiteX59" fmla="*/ 5561720 w 11568294"/>
              <a:gd name="connsiteY59" fmla="*/ 1190441 h 8107346"/>
              <a:gd name="connsiteX60" fmla="*/ 5684550 w 11568294"/>
              <a:gd name="connsiteY60" fmla="*/ 999372 h 8107346"/>
              <a:gd name="connsiteX61" fmla="*/ 6285051 w 11568294"/>
              <a:gd name="connsiteY61" fmla="*/ 603587 h 8107346"/>
              <a:gd name="connsiteX62" fmla="*/ 6994735 w 11568294"/>
              <a:gd name="connsiteY62" fmla="*/ 289689 h 8107346"/>
              <a:gd name="connsiteX63" fmla="*/ 7335929 w 11568294"/>
              <a:gd name="connsiteY63" fmla="*/ 125916 h 8107346"/>
              <a:gd name="connsiteX64" fmla="*/ 7622532 w 11568294"/>
              <a:gd name="connsiteY64" fmla="*/ 3086 h 8107346"/>
              <a:gd name="connsiteX65" fmla="*/ 7813601 w 11568294"/>
              <a:gd name="connsiteY65" fmla="*/ 57677 h 8107346"/>
              <a:gd name="connsiteX66" fmla="*/ 8182090 w 11568294"/>
              <a:gd name="connsiteY66" fmla="*/ 276041 h 8107346"/>
              <a:gd name="connsiteX67" fmla="*/ 8427750 w 11568294"/>
              <a:gd name="connsiteY67" fmla="*/ 412519 h 8107346"/>
              <a:gd name="connsiteX68" fmla="*/ 8632466 w 11568294"/>
              <a:gd name="connsiteY68" fmla="*/ 548996 h 8107346"/>
              <a:gd name="connsiteX69" fmla="*/ 9014604 w 11568294"/>
              <a:gd name="connsiteY69" fmla="*/ 548996 h 8107346"/>
              <a:gd name="connsiteX70" fmla="*/ 9355798 w 11568294"/>
              <a:gd name="connsiteY70" fmla="*/ 671826 h 8107346"/>
              <a:gd name="connsiteX71" fmla="*/ 9574162 w 11568294"/>
              <a:gd name="connsiteY71" fmla="*/ 767360 h 8107346"/>
              <a:gd name="connsiteX72" fmla="*/ 9860765 w 11568294"/>
              <a:gd name="connsiteY72" fmla="*/ 1013020 h 8107346"/>
              <a:gd name="connsiteX73" fmla="*/ 9929004 w 11568294"/>
              <a:gd name="connsiteY73" fmla="*/ 1204089 h 8107346"/>
              <a:gd name="connsiteX74" fmla="*/ 10092777 w 11568294"/>
              <a:gd name="connsiteY74" fmla="*/ 1381510 h 8107346"/>
              <a:gd name="connsiteX75" fmla="*/ 10229254 w 11568294"/>
              <a:gd name="connsiteY75" fmla="*/ 1681760 h 8107346"/>
              <a:gd name="connsiteX76" fmla="*/ 10311141 w 11568294"/>
              <a:gd name="connsiteY76" fmla="*/ 1941068 h 8107346"/>
              <a:gd name="connsiteX77" fmla="*/ 10420323 w 11568294"/>
              <a:gd name="connsiteY77" fmla="*/ 2159432 h 8107346"/>
              <a:gd name="connsiteX0" fmla="*/ 10420323 w 11568294"/>
              <a:gd name="connsiteY0" fmla="*/ 2159432 h 8107346"/>
              <a:gd name="connsiteX1" fmla="*/ 10625040 w 11568294"/>
              <a:gd name="connsiteY1" fmla="*/ 2159432 h 8107346"/>
              <a:gd name="connsiteX2" fmla="*/ 10966234 w 11568294"/>
              <a:gd name="connsiteY2" fmla="*/ 2377796 h 8107346"/>
              <a:gd name="connsiteX3" fmla="*/ 11252837 w 11568294"/>
              <a:gd name="connsiteY3" fmla="*/ 2582513 h 8107346"/>
              <a:gd name="connsiteX4" fmla="*/ 11484848 w 11568294"/>
              <a:gd name="connsiteY4" fmla="*/ 2828172 h 8107346"/>
              <a:gd name="connsiteX5" fmla="*/ 11566735 w 11568294"/>
              <a:gd name="connsiteY5" fmla="*/ 3073832 h 8107346"/>
              <a:gd name="connsiteX6" fmla="*/ 11525792 w 11568294"/>
              <a:gd name="connsiteY6" fmla="*/ 3237605 h 8107346"/>
              <a:gd name="connsiteX7" fmla="*/ 11375666 w 11568294"/>
              <a:gd name="connsiteY7" fmla="*/ 3633390 h 8107346"/>
              <a:gd name="connsiteX8" fmla="*/ 11116359 w 11568294"/>
              <a:gd name="connsiteY8" fmla="*/ 3988232 h 8107346"/>
              <a:gd name="connsiteX9" fmla="*/ 10857051 w 11568294"/>
              <a:gd name="connsiteY9" fmla="*/ 4274835 h 8107346"/>
              <a:gd name="connsiteX10" fmla="*/ 10693278 w 11568294"/>
              <a:gd name="connsiteY10" fmla="*/ 4479551 h 8107346"/>
              <a:gd name="connsiteX11" fmla="*/ 10556801 w 11568294"/>
              <a:gd name="connsiteY11" fmla="*/ 4779802 h 8107346"/>
              <a:gd name="connsiteX12" fmla="*/ 10229254 w 11568294"/>
              <a:gd name="connsiteY12" fmla="*/ 5148292 h 8107346"/>
              <a:gd name="connsiteX13" fmla="*/ 9997243 w 11568294"/>
              <a:gd name="connsiteY13" fmla="*/ 5516781 h 8107346"/>
              <a:gd name="connsiteX14" fmla="*/ 9601457 w 11568294"/>
              <a:gd name="connsiteY14" fmla="*/ 6185522 h 8107346"/>
              <a:gd name="connsiteX15" fmla="*/ 9192025 w 11568294"/>
              <a:gd name="connsiteY15" fmla="*/ 6444829 h 8107346"/>
              <a:gd name="connsiteX16" fmla="*/ 8919069 w 11568294"/>
              <a:gd name="connsiteY16" fmla="*/ 6799671 h 8107346"/>
              <a:gd name="connsiteX17" fmla="*/ 8632466 w 11568294"/>
              <a:gd name="connsiteY17" fmla="*/ 6949796 h 8107346"/>
              <a:gd name="connsiteX18" fmla="*/ 8236681 w 11568294"/>
              <a:gd name="connsiteY18" fmla="*/ 7154513 h 8107346"/>
              <a:gd name="connsiteX19" fmla="*/ 7745362 w 11568294"/>
              <a:gd name="connsiteY19" fmla="*/ 7072626 h 8107346"/>
              <a:gd name="connsiteX20" fmla="*/ 7499702 w 11568294"/>
              <a:gd name="connsiteY20" fmla="*/ 7058978 h 8107346"/>
              <a:gd name="connsiteX21" fmla="*/ 7363225 w 11568294"/>
              <a:gd name="connsiteY21" fmla="*/ 7345581 h 8107346"/>
              <a:gd name="connsiteX22" fmla="*/ 7035678 w 11568294"/>
              <a:gd name="connsiteY22" fmla="*/ 7850548 h 8107346"/>
              <a:gd name="connsiteX23" fmla="*/ 6732869 w 11568294"/>
              <a:gd name="connsiteY23" fmla="*/ 8107013 h 8107346"/>
              <a:gd name="connsiteX24" fmla="*/ 6587577 w 11568294"/>
              <a:gd name="connsiteY24" fmla="*/ 7802497 h 8107346"/>
              <a:gd name="connsiteX25" fmla="*/ 6243824 w 11568294"/>
              <a:gd name="connsiteY25" fmla="*/ 7482059 h 8107346"/>
              <a:gd name="connsiteX26" fmla="*/ 5523336 w 11568294"/>
              <a:gd name="connsiteY26" fmla="*/ 7469264 h 8107346"/>
              <a:gd name="connsiteX27" fmla="*/ 5005005 w 11568294"/>
              <a:gd name="connsiteY27" fmla="*/ 7523855 h 8107346"/>
              <a:gd name="connsiteX28" fmla="*/ 4508852 w 11568294"/>
              <a:gd name="connsiteY28" fmla="*/ 7682226 h 8107346"/>
              <a:gd name="connsiteX29" fmla="*/ 4207748 w 11568294"/>
              <a:gd name="connsiteY29" fmla="*/ 7486324 h 8107346"/>
              <a:gd name="connsiteX30" fmla="*/ 3959245 w 11568294"/>
              <a:gd name="connsiteY30" fmla="*/ 7273362 h 8107346"/>
              <a:gd name="connsiteX31" fmla="*/ 3600992 w 11568294"/>
              <a:gd name="connsiteY31" fmla="*/ 6975670 h 8107346"/>
              <a:gd name="connsiteX32" fmla="*/ 3016981 w 11568294"/>
              <a:gd name="connsiteY32" fmla="*/ 6920226 h 8107346"/>
              <a:gd name="connsiteX33" fmla="*/ 2901544 w 11568294"/>
              <a:gd name="connsiteY33" fmla="*/ 6592111 h 8107346"/>
              <a:gd name="connsiteX34" fmla="*/ 2827903 w 11568294"/>
              <a:gd name="connsiteY34" fmla="*/ 6221063 h 8107346"/>
              <a:gd name="connsiteX35" fmla="*/ 2636266 w 11568294"/>
              <a:gd name="connsiteY35" fmla="*/ 5776657 h 8107346"/>
              <a:gd name="connsiteX36" fmla="*/ 2101444 w 11568294"/>
              <a:gd name="connsiteY36" fmla="*/ 5325997 h 8107346"/>
              <a:gd name="connsiteX37" fmla="*/ 88968 w 11568294"/>
              <a:gd name="connsiteY37" fmla="*/ 3797163 h 8107346"/>
              <a:gd name="connsiteX38" fmla="*/ 430162 w 11568294"/>
              <a:gd name="connsiteY38" fmla="*/ 3442322 h 8107346"/>
              <a:gd name="connsiteX39" fmla="*/ 1112550 w 11568294"/>
              <a:gd name="connsiteY39" fmla="*/ 3060184 h 8107346"/>
              <a:gd name="connsiteX40" fmla="*/ 1412801 w 11568294"/>
              <a:gd name="connsiteY40" fmla="*/ 2869116 h 8107346"/>
              <a:gd name="connsiteX41" fmla="*/ 1876825 w 11568294"/>
              <a:gd name="connsiteY41" fmla="*/ 2323205 h 8107346"/>
              <a:gd name="connsiteX42" fmla="*/ 2054245 w 11568294"/>
              <a:gd name="connsiteY42" fmla="*/ 2091193 h 8107346"/>
              <a:gd name="connsiteX43" fmla="*/ 2422735 w 11568294"/>
              <a:gd name="connsiteY43" fmla="*/ 1954716 h 8107346"/>
              <a:gd name="connsiteX44" fmla="*/ 3146066 w 11568294"/>
              <a:gd name="connsiteY44" fmla="*/ 1627169 h 8107346"/>
              <a:gd name="connsiteX45" fmla="*/ 3350783 w 11568294"/>
              <a:gd name="connsiteY45" fmla="*/ 1326919 h 8107346"/>
              <a:gd name="connsiteX46" fmla="*/ 3691977 w 11568294"/>
              <a:gd name="connsiteY46" fmla="*/ 1026668 h 8107346"/>
              <a:gd name="connsiteX47" fmla="*/ 4115057 w 11568294"/>
              <a:gd name="connsiteY47" fmla="*/ 821951 h 8107346"/>
              <a:gd name="connsiteX48" fmla="*/ 4237887 w 11568294"/>
              <a:gd name="connsiteY48" fmla="*/ 576292 h 8107346"/>
              <a:gd name="connsiteX49" fmla="*/ 4360717 w 11568294"/>
              <a:gd name="connsiteY49" fmla="*/ 371575 h 8107346"/>
              <a:gd name="connsiteX50" fmla="*/ 4524490 w 11568294"/>
              <a:gd name="connsiteY50" fmla="*/ 248745 h 8107346"/>
              <a:gd name="connsiteX51" fmla="*/ 4715559 w 11568294"/>
              <a:gd name="connsiteY51" fmla="*/ 357927 h 8107346"/>
              <a:gd name="connsiteX52" fmla="*/ 4797445 w 11568294"/>
              <a:gd name="connsiteY52" fmla="*/ 617235 h 8107346"/>
              <a:gd name="connsiteX53" fmla="*/ 4933923 w 11568294"/>
              <a:gd name="connsiteY53" fmla="*/ 671826 h 8107346"/>
              <a:gd name="connsiteX54" fmla="*/ 5084048 w 11568294"/>
              <a:gd name="connsiteY54" fmla="*/ 753713 h 8107346"/>
              <a:gd name="connsiteX55" fmla="*/ 5261469 w 11568294"/>
              <a:gd name="connsiteY55" fmla="*/ 890190 h 8107346"/>
              <a:gd name="connsiteX56" fmla="*/ 5397947 w 11568294"/>
              <a:gd name="connsiteY56" fmla="*/ 999372 h 8107346"/>
              <a:gd name="connsiteX57" fmla="*/ 5466186 w 11568294"/>
              <a:gd name="connsiteY57" fmla="*/ 1135850 h 8107346"/>
              <a:gd name="connsiteX58" fmla="*/ 5561720 w 11568294"/>
              <a:gd name="connsiteY58" fmla="*/ 1190441 h 8107346"/>
              <a:gd name="connsiteX59" fmla="*/ 5684550 w 11568294"/>
              <a:gd name="connsiteY59" fmla="*/ 999372 h 8107346"/>
              <a:gd name="connsiteX60" fmla="*/ 6285051 w 11568294"/>
              <a:gd name="connsiteY60" fmla="*/ 603587 h 8107346"/>
              <a:gd name="connsiteX61" fmla="*/ 6994735 w 11568294"/>
              <a:gd name="connsiteY61" fmla="*/ 289689 h 8107346"/>
              <a:gd name="connsiteX62" fmla="*/ 7335929 w 11568294"/>
              <a:gd name="connsiteY62" fmla="*/ 125916 h 8107346"/>
              <a:gd name="connsiteX63" fmla="*/ 7622532 w 11568294"/>
              <a:gd name="connsiteY63" fmla="*/ 3086 h 8107346"/>
              <a:gd name="connsiteX64" fmla="*/ 7813601 w 11568294"/>
              <a:gd name="connsiteY64" fmla="*/ 57677 h 8107346"/>
              <a:gd name="connsiteX65" fmla="*/ 8182090 w 11568294"/>
              <a:gd name="connsiteY65" fmla="*/ 276041 h 8107346"/>
              <a:gd name="connsiteX66" fmla="*/ 8427750 w 11568294"/>
              <a:gd name="connsiteY66" fmla="*/ 412519 h 8107346"/>
              <a:gd name="connsiteX67" fmla="*/ 8632466 w 11568294"/>
              <a:gd name="connsiteY67" fmla="*/ 548996 h 8107346"/>
              <a:gd name="connsiteX68" fmla="*/ 9014604 w 11568294"/>
              <a:gd name="connsiteY68" fmla="*/ 548996 h 8107346"/>
              <a:gd name="connsiteX69" fmla="*/ 9355798 w 11568294"/>
              <a:gd name="connsiteY69" fmla="*/ 671826 h 8107346"/>
              <a:gd name="connsiteX70" fmla="*/ 9574162 w 11568294"/>
              <a:gd name="connsiteY70" fmla="*/ 767360 h 8107346"/>
              <a:gd name="connsiteX71" fmla="*/ 9860765 w 11568294"/>
              <a:gd name="connsiteY71" fmla="*/ 1013020 h 8107346"/>
              <a:gd name="connsiteX72" fmla="*/ 9929004 w 11568294"/>
              <a:gd name="connsiteY72" fmla="*/ 1204089 h 8107346"/>
              <a:gd name="connsiteX73" fmla="*/ 10092777 w 11568294"/>
              <a:gd name="connsiteY73" fmla="*/ 1381510 h 8107346"/>
              <a:gd name="connsiteX74" fmla="*/ 10229254 w 11568294"/>
              <a:gd name="connsiteY74" fmla="*/ 1681760 h 8107346"/>
              <a:gd name="connsiteX75" fmla="*/ 10311141 w 11568294"/>
              <a:gd name="connsiteY75" fmla="*/ 1941068 h 8107346"/>
              <a:gd name="connsiteX76" fmla="*/ 10420323 w 11568294"/>
              <a:gd name="connsiteY76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1649532 w 11163581"/>
              <a:gd name="connsiteY41" fmla="*/ 2091193 h 8107346"/>
              <a:gd name="connsiteX42" fmla="*/ 2018022 w 11163581"/>
              <a:gd name="connsiteY42" fmla="*/ 1954716 h 8107346"/>
              <a:gd name="connsiteX43" fmla="*/ 2741353 w 11163581"/>
              <a:gd name="connsiteY43" fmla="*/ 1627169 h 8107346"/>
              <a:gd name="connsiteX44" fmla="*/ 2946070 w 11163581"/>
              <a:gd name="connsiteY44" fmla="*/ 1326919 h 8107346"/>
              <a:gd name="connsiteX45" fmla="*/ 3287264 w 11163581"/>
              <a:gd name="connsiteY45" fmla="*/ 1026668 h 8107346"/>
              <a:gd name="connsiteX46" fmla="*/ 3710344 w 11163581"/>
              <a:gd name="connsiteY46" fmla="*/ 821951 h 8107346"/>
              <a:gd name="connsiteX47" fmla="*/ 3833174 w 11163581"/>
              <a:gd name="connsiteY47" fmla="*/ 576292 h 8107346"/>
              <a:gd name="connsiteX48" fmla="*/ 3956004 w 11163581"/>
              <a:gd name="connsiteY48" fmla="*/ 371575 h 8107346"/>
              <a:gd name="connsiteX49" fmla="*/ 4119777 w 11163581"/>
              <a:gd name="connsiteY49" fmla="*/ 248745 h 8107346"/>
              <a:gd name="connsiteX50" fmla="*/ 4310846 w 11163581"/>
              <a:gd name="connsiteY50" fmla="*/ 357927 h 8107346"/>
              <a:gd name="connsiteX51" fmla="*/ 4392732 w 11163581"/>
              <a:gd name="connsiteY51" fmla="*/ 617235 h 8107346"/>
              <a:gd name="connsiteX52" fmla="*/ 4529210 w 11163581"/>
              <a:gd name="connsiteY52" fmla="*/ 671826 h 8107346"/>
              <a:gd name="connsiteX53" fmla="*/ 4679335 w 11163581"/>
              <a:gd name="connsiteY53" fmla="*/ 753713 h 8107346"/>
              <a:gd name="connsiteX54" fmla="*/ 4856756 w 11163581"/>
              <a:gd name="connsiteY54" fmla="*/ 890190 h 8107346"/>
              <a:gd name="connsiteX55" fmla="*/ 4993234 w 11163581"/>
              <a:gd name="connsiteY55" fmla="*/ 999372 h 8107346"/>
              <a:gd name="connsiteX56" fmla="*/ 5061473 w 11163581"/>
              <a:gd name="connsiteY56" fmla="*/ 1135850 h 8107346"/>
              <a:gd name="connsiteX57" fmla="*/ 5157007 w 11163581"/>
              <a:gd name="connsiteY57" fmla="*/ 1190441 h 8107346"/>
              <a:gd name="connsiteX58" fmla="*/ 5279837 w 11163581"/>
              <a:gd name="connsiteY58" fmla="*/ 999372 h 8107346"/>
              <a:gd name="connsiteX59" fmla="*/ 5880338 w 11163581"/>
              <a:gd name="connsiteY59" fmla="*/ 603587 h 8107346"/>
              <a:gd name="connsiteX60" fmla="*/ 6590022 w 11163581"/>
              <a:gd name="connsiteY60" fmla="*/ 289689 h 8107346"/>
              <a:gd name="connsiteX61" fmla="*/ 6931216 w 11163581"/>
              <a:gd name="connsiteY61" fmla="*/ 125916 h 8107346"/>
              <a:gd name="connsiteX62" fmla="*/ 7217819 w 11163581"/>
              <a:gd name="connsiteY62" fmla="*/ 3086 h 8107346"/>
              <a:gd name="connsiteX63" fmla="*/ 7408888 w 11163581"/>
              <a:gd name="connsiteY63" fmla="*/ 57677 h 8107346"/>
              <a:gd name="connsiteX64" fmla="*/ 7777377 w 11163581"/>
              <a:gd name="connsiteY64" fmla="*/ 276041 h 8107346"/>
              <a:gd name="connsiteX65" fmla="*/ 8023037 w 11163581"/>
              <a:gd name="connsiteY65" fmla="*/ 412519 h 8107346"/>
              <a:gd name="connsiteX66" fmla="*/ 8227753 w 11163581"/>
              <a:gd name="connsiteY66" fmla="*/ 548996 h 8107346"/>
              <a:gd name="connsiteX67" fmla="*/ 8609891 w 11163581"/>
              <a:gd name="connsiteY67" fmla="*/ 548996 h 8107346"/>
              <a:gd name="connsiteX68" fmla="*/ 8951085 w 11163581"/>
              <a:gd name="connsiteY68" fmla="*/ 671826 h 8107346"/>
              <a:gd name="connsiteX69" fmla="*/ 9169449 w 11163581"/>
              <a:gd name="connsiteY69" fmla="*/ 767360 h 8107346"/>
              <a:gd name="connsiteX70" fmla="*/ 9456052 w 11163581"/>
              <a:gd name="connsiteY70" fmla="*/ 1013020 h 8107346"/>
              <a:gd name="connsiteX71" fmla="*/ 9524291 w 11163581"/>
              <a:gd name="connsiteY71" fmla="*/ 1204089 h 8107346"/>
              <a:gd name="connsiteX72" fmla="*/ 9688064 w 11163581"/>
              <a:gd name="connsiteY72" fmla="*/ 1381510 h 8107346"/>
              <a:gd name="connsiteX73" fmla="*/ 9824541 w 11163581"/>
              <a:gd name="connsiteY73" fmla="*/ 1681760 h 8107346"/>
              <a:gd name="connsiteX74" fmla="*/ 9906428 w 11163581"/>
              <a:gd name="connsiteY74" fmla="*/ 1941068 h 8107346"/>
              <a:gd name="connsiteX75" fmla="*/ 10015610 w 11163581"/>
              <a:gd name="connsiteY75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018022 w 11163581"/>
              <a:gd name="connsiteY41" fmla="*/ 195471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529210 w 11163581"/>
              <a:gd name="connsiteY51" fmla="*/ 671826 h 8107346"/>
              <a:gd name="connsiteX52" fmla="*/ 4679335 w 11163581"/>
              <a:gd name="connsiteY52" fmla="*/ 753713 h 8107346"/>
              <a:gd name="connsiteX53" fmla="*/ 4856756 w 11163581"/>
              <a:gd name="connsiteY53" fmla="*/ 890190 h 8107346"/>
              <a:gd name="connsiteX54" fmla="*/ 4993234 w 11163581"/>
              <a:gd name="connsiteY54" fmla="*/ 999372 h 8107346"/>
              <a:gd name="connsiteX55" fmla="*/ 5061473 w 11163581"/>
              <a:gd name="connsiteY55" fmla="*/ 1135850 h 8107346"/>
              <a:gd name="connsiteX56" fmla="*/ 5157007 w 11163581"/>
              <a:gd name="connsiteY56" fmla="*/ 1190441 h 8107346"/>
              <a:gd name="connsiteX57" fmla="*/ 5279837 w 11163581"/>
              <a:gd name="connsiteY57" fmla="*/ 999372 h 8107346"/>
              <a:gd name="connsiteX58" fmla="*/ 5880338 w 11163581"/>
              <a:gd name="connsiteY58" fmla="*/ 603587 h 8107346"/>
              <a:gd name="connsiteX59" fmla="*/ 6590022 w 11163581"/>
              <a:gd name="connsiteY59" fmla="*/ 289689 h 8107346"/>
              <a:gd name="connsiteX60" fmla="*/ 6931216 w 11163581"/>
              <a:gd name="connsiteY60" fmla="*/ 125916 h 8107346"/>
              <a:gd name="connsiteX61" fmla="*/ 7217819 w 11163581"/>
              <a:gd name="connsiteY61" fmla="*/ 3086 h 8107346"/>
              <a:gd name="connsiteX62" fmla="*/ 7408888 w 11163581"/>
              <a:gd name="connsiteY62" fmla="*/ 57677 h 8107346"/>
              <a:gd name="connsiteX63" fmla="*/ 7777377 w 11163581"/>
              <a:gd name="connsiteY63" fmla="*/ 276041 h 8107346"/>
              <a:gd name="connsiteX64" fmla="*/ 8023037 w 11163581"/>
              <a:gd name="connsiteY64" fmla="*/ 412519 h 8107346"/>
              <a:gd name="connsiteX65" fmla="*/ 8227753 w 11163581"/>
              <a:gd name="connsiteY65" fmla="*/ 548996 h 8107346"/>
              <a:gd name="connsiteX66" fmla="*/ 8609891 w 11163581"/>
              <a:gd name="connsiteY66" fmla="*/ 548996 h 8107346"/>
              <a:gd name="connsiteX67" fmla="*/ 8951085 w 11163581"/>
              <a:gd name="connsiteY67" fmla="*/ 671826 h 8107346"/>
              <a:gd name="connsiteX68" fmla="*/ 9169449 w 11163581"/>
              <a:gd name="connsiteY68" fmla="*/ 767360 h 8107346"/>
              <a:gd name="connsiteX69" fmla="*/ 9456052 w 11163581"/>
              <a:gd name="connsiteY69" fmla="*/ 1013020 h 8107346"/>
              <a:gd name="connsiteX70" fmla="*/ 9524291 w 11163581"/>
              <a:gd name="connsiteY70" fmla="*/ 1204089 h 8107346"/>
              <a:gd name="connsiteX71" fmla="*/ 9688064 w 11163581"/>
              <a:gd name="connsiteY71" fmla="*/ 1381510 h 8107346"/>
              <a:gd name="connsiteX72" fmla="*/ 9824541 w 11163581"/>
              <a:gd name="connsiteY72" fmla="*/ 1681760 h 8107346"/>
              <a:gd name="connsiteX73" fmla="*/ 9906428 w 11163581"/>
              <a:gd name="connsiteY73" fmla="*/ 1941068 h 8107346"/>
              <a:gd name="connsiteX74" fmla="*/ 10015610 w 11163581"/>
              <a:gd name="connsiteY74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018022 w 11163581"/>
              <a:gd name="connsiteY41" fmla="*/ 195471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760972 w 11163581"/>
              <a:gd name="connsiteY41" fmla="*/ 250716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2596062 w 11163581"/>
              <a:gd name="connsiteY40" fmla="*/ 2989955 h 8107346"/>
              <a:gd name="connsiteX41" fmla="*/ 2760972 w 11163581"/>
              <a:gd name="connsiteY41" fmla="*/ 250716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22912 w 11170883"/>
              <a:gd name="connsiteY0" fmla="*/ 2159432 h 8107346"/>
              <a:gd name="connsiteX1" fmla="*/ 10227629 w 11170883"/>
              <a:gd name="connsiteY1" fmla="*/ 2159432 h 8107346"/>
              <a:gd name="connsiteX2" fmla="*/ 10568823 w 11170883"/>
              <a:gd name="connsiteY2" fmla="*/ 2377796 h 8107346"/>
              <a:gd name="connsiteX3" fmla="*/ 10855426 w 11170883"/>
              <a:gd name="connsiteY3" fmla="*/ 2582513 h 8107346"/>
              <a:gd name="connsiteX4" fmla="*/ 11087437 w 11170883"/>
              <a:gd name="connsiteY4" fmla="*/ 2828172 h 8107346"/>
              <a:gd name="connsiteX5" fmla="*/ 11169324 w 11170883"/>
              <a:gd name="connsiteY5" fmla="*/ 3073832 h 8107346"/>
              <a:gd name="connsiteX6" fmla="*/ 11128381 w 11170883"/>
              <a:gd name="connsiteY6" fmla="*/ 3237605 h 8107346"/>
              <a:gd name="connsiteX7" fmla="*/ 10978255 w 11170883"/>
              <a:gd name="connsiteY7" fmla="*/ 3633390 h 8107346"/>
              <a:gd name="connsiteX8" fmla="*/ 10718948 w 11170883"/>
              <a:gd name="connsiteY8" fmla="*/ 3988232 h 8107346"/>
              <a:gd name="connsiteX9" fmla="*/ 10459640 w 11170883"/>
              <a:gd name="connsiteY9" fmla="*/ 4274835 h 8107346"/>
              <a:gd name="connsiteX10" fmla="*/ 10295867 w 11170883"/>
              <a:gd name="connsiteY10" fmla="*/ 4479551 h 8107346"/>
              <a:gd name="connsiteX11" fmla="*/ 10159390 w 11170883"/>
              <a:gd name="connsiteY11" fmla="*/ 4779802 h 8107346"/>
              <a:gd name="connsiteX12" fmla="*/ 9831843 w 11170883"/>
              <a:gd name="connsiteY12" fmla="*/ 5148292 h 8107346"/>
              <a:gd name="connsiteX13" fmla="*/ 9599832 w 11170883"/>
              <a:gd name="connsiteY13" fmla="*/ 5516781 h 8107346"/>
              <a:gd name="connsiteX14" fmla="*/ 9204046 w 11170883"/>
              <a:gd name="connsiteY14" fmla="*/ 6185522 h 8107346"/>
              <a:gd name="connsiteX15" fmla="*/ 8794614 w 11170883"/>
              <a:gd name="connsiteY15" fmla="*/ 6444829 h 8107346"/>
              <a:gd name="connsiteX16" fmla="*/ 8521658 w 11170883"/>
              <a:gd name="connsiteY16" fmla="*/ 6799671 h 8107346"/>
              <a:gd name="connsiteX17" fmla="*/ 8235055 w 11170883"/>
              <a:gd name="connsiteY17" fmla="*/ 6949796 h 8107346"/>
              <a:gd name="connsiteX18" fmla="*/ 7839270 w 11170883"/>
              <a:gd name="connsiteY18" fmla="*/ 7154513 h 8107346"/>
              <a:gd name="connsiteX19" fmla="*/ 7347951 w 11170883"/>
              <a:gd name="connsiteY19" fmla="*/ 7072626 h 8107346"/>
              <a:gd name="connsiteX20" fmla="*/ 7102291 w 11170883"/>
              <a:gd name="connsiteY20" fmla="*/ 7058978 h 8107346"/>
              <a:gd name="connsiteX21" fmla="*/ 6965814 w 11170883"/>
              <a:gd name="connsiteY21" fmla="*/ 7345581 h 8107346"/>
              <a:gd name="connsiteX22" fmla="*/ 6638267 w 11170883"/>
              <a:gd name="connsiteY22" fmla="*/ 7850548 h 8107346"/>
              <a:gd name="connsiteX23" fmla="*/ 6335458 w 11170883"/>
              <a:gd name="connsiteY23" fmla="*/ 8107013 h 8107346"/>
              <a:gd name="connsiteX24" fmla="*/ 6190166 w 11170883"/>
              <a:gd name="connsiteY24" fmla="*/ 7802497 h 8107346"/>
              <a:gd name="connsiteX25" fmla="*/ 5846413 w 11170883"/>
              <a:gd name="connsiteY25" fmla="*/ 7482059 h 8107346"/>
              <a:gd name="connsiteX26" fmla="*/ 5125925 w 11170883"/>
              <a:gd name="connsiteY26" fmla="*/ 7469264 h 8107346"/>
              <a:gd name="connsiteX27" fmla="*/ 4607594 w 11170883"/>
              <a:gd name="connsiteY27" fmla="*/ 7523855 h 8107346"/>
              <a:gd name="connsiteX28" fmla="*/ 4111441 w 11170883"/>
              <a:gd name="connsiteY28" fmla="*/ 7682226 h 8107346"/>
              <a:gd name="connsiteX29" fmla="*/ 3810337 w 11170883"/>
              <a:gd name="connsiteY29" fmla="*/ 7486324 h 8107346"/>
              <a:gd name="connsiteX30" fmla="*/ 3561834 w 11170883"/>
              <a:gd name="connsiteY30" fmla="*/ 7273362 h 8107346"/>
              <a:gd name="connsiteX31" fmla="*/ 3203581 w 11170883"/>
              <a:gd name="connsiteY31" fmla="*/ 6975670 h 8107346"/>
              <a:gd name="connsiteX32" fmla="*/ 2619570 w 11170883"/>
              <a:gd name="connsiteY32" fmla="*/ 6920226 h 8107346"/>
              <a:gd name="connsiteX33" fmla="*/ 2504133 w 11170883"/>
              <a:gd name="connsiteY33" fmla="*/ 6592111 h 8107346"/>
              <a:gd name="connsiteX34" fmla="*/ 2430492 w 11170883"/>
              <a:gd name="connsiteY34" fmla="*/ 6221063 h 8107346"/>
              <a:gd name="connsiteX35" fmla="*/ 2238855 w 11170883"/>
              <a:gd name="connsiteY35" fmla="*/ 5776657 h 8107346"/>
              <a:gd name="connsiteX36" fmla="*/ 1704033 w 11170883"/>
              <a:gd name="connsiteY36" fmla="*/ 5325997 h 8107346"/>
              <a:gd name="connsiteX37" fmla="*/ 32751 w 11170883"/>
              <a:gd name="connsiteY37" fmla="*/ 3442322 h 8107346"/>
              <a:gd name="connsiteX38" fmla="*/ 715139 w 11170883"/>
              <a:gd name="connsiteY38" fmla="*/ 3060184 h 8107346"/>
              <a:gd name="connsiteX39" fmla="*/ 2158390 w 11170883"/>
              <a:gd name="connsiteY39" fmla="*/ 3288216 h 8107346"/>
              <a:gd name="connsiteX40" fmla="*/ 2603364 w 11170883"/>
              <a:gd name="connsiteY40" fmla="*/ 2989955 h 8107346"/>
              <a:gd name="connsiteX41" fmla="*/ 2768274 w 11170883"/>
              <a:gd name="connsiteY41" fmla="*/ 2507166 h 8107346"/>
              <a:gd name="connsiteX42" fmla="*/ 2748655 w 11170883"/>
              <a:gd name="connsiteY42" fmla="*/ 1627169 h 8107346"/>
              <a:gd name="connsiteX43" fmla="*/ 2953372 w 11170883"/>
              <a:gd name="connsiteY43" fmla="*/ 1326919 h 8107346"/>
              <a:gd name="connsiteX44" fmla="*/ 3294566 w 11170883"/>
              <a:gd name="connsiteY44" fmla="*/ 1026668 h 8107346"/>
              <a:gd name="connsiteX45" fmla="*/ 3717646 w 11170883"/>
              <a:gd name="connsiteY45" fmla="*/ 821951 h 8107346"/>
              <a:gd name="connsiteX46" fmla="*/ 3840476 w 11170883"/>
              <a:gd name="connsiteY46" fmla="*/ 576292 h 8107346"/>
              <a:gd name="connsiteX47" fmla="*/ 3963306 w 11170883"/>
              <a:gd name="connsiteY47" fmla="*/ 371575 h 8107346"/>
              <a:gd name="connsiteX48" fmla="*/ 4127079 w 11170883"/>
              <a:gd name="connsiteY48" fmla="*/ 248745 h 8107346"/>
              <a:gd name="connsiteX49" fmla="*/ 4318148 w 11170883"/>
              <a:gd name="connsiteY49" fmla="*/ 357927 h 8107346"/>
              <a:gd name="connsiteX50" fmla="*/ 4400034 w 11170883"/>
              <a:gd name="connsiteY50" fmla="*/ 617235 h 8107346"/>
              <a:gd name="connsiteX51" fmla="*/ 4686637 w 11170883"/>
              <a:gd name="connsiteY51" fmla="*/ 753713 h 8107346"/>
              <a:gd name="connsiteX52" fmla="*/ 4864058 w 11170883"/>
              <a:gd name="connsiteY52" fmla="*/ 890190 h 8107346"/>
              <a:gd name="connsiteX53" fmla="*/ 5000536 w 11170883"/>
              <a:gd name="connsiteY53" fmla="*/ 999372 h 8107346"/>
              <a:gd name="connsiteX54" fmla="*/ 5068775 w 11170883"/>
              <a:gd name="connsiteY54" fmla="*/ 1135850 h 8107346"/>
              <a:gd name="connsiteX55" fmla="*/ 5164309 w 11170883"/>
              <a:gd name="connsiteY55" fmla="*/ 1190441 h 8107346"/>
              <a:gd name="connsiteX56" fmla="*/ 5287139 w 11170883"/>
              <a:gd name="connsiteY56" fmla="*/ 999372 h 8107346"/>
              <a:gd name="connsiteX57" fmla="*/ 5887640 w 11170883"/>
              <a:gd name="connsiteY57" fmla="*/ 603587 h 8107346"/>
              <a:gd name="connsiteX58" fmla="*/ 6597324 w 11170883"/>
              <a:gd name="connsiteY58" fmla="*/ 289689 h 8107346"/>
              <a:gd name="connsiteX59" fmla="*/ 6938518 w 11170883"/>
              <a:gd name="connsiteY59" fmla="*/ 125916 h 8107346"/>
              <a:gd name="connsiteX60" fmla="*/ 7225121 w 11170883"/>
              <a:gd name="connsiteY60" fmla="*/ 3086 h 8107346"/>
              <a:gd name="connsiteX61" fmla="*/ 7416190 w 11170883"/>
              <a:gd name="connsiteY61" fmla="*/ 57677 h 8107346"/>
              <a:gd name="connsiteX62" fmla="*/ 7784679 w 11170883"/>
              <a:gd name="connsiteY62" fmla="*/ 276041 h 8107346"/>
              <a:gd name="connsiteX63" fmla="*/ 8030339 w 11170883"/>
              <a:gd name="connsiteY63" fmla="*/ 412519 h 8107346"/>
              <a:gd name="connsiteX64" fmla="*/ 8235055 w 11170883"/>
              <a:gd name="connsiteY64" fmla="*/ 548996 h 8107346"/>
              <a:gd name="connsiteX65" fmla="*/ 8617193 w 11170883"/>
              <a:gd name="connsiteY65" fmla="*/ 548996 h 8107346"/>
              <a:gd name="connsiteX66" fmla="*/ 8958387 w 11170883"/>
              <a:gd name="connsiteY66" fmla="*/ 671826 h 8107346"/>
              <a:gd name="connsiteX67" fmla="*/ 9176751 w 11170883"/>
              <a:gd name="connsiteY67" fmla="*/ 767360 h 8107346"/>
              <a:gd name="connsiteX68" fmla="*/ 9463354 w 11170883"/>
              <a:gd name="connsiteY68" fmla="*/ 1013020 h 8107346"/>
              <a:gd name="connsiteX69" fmla="*/ 9531593 w 11170883"/>
              <a:gd name="connsiteY69" fmla="*/ 1204089 h 8107346"/>
              <a:gd name="connsiteX70" fmla="*/ 9695366 w 11170883"/>
              <a:gd name="connsiteY70" fmla="*/ 1381510 h 8107346"/>
              <a:gd name="connsiteX71" fmla="*/ 9831843 w 11170883"/>
              <a:gd name="connsiteY71" fmla="*/ 1681760 h 8107346"/>
              <a:gd name="connsiteX72" fmla="*/ 9913730 w 11170883"/>
              <a:gd name="connsiteY72" fmla="*/ 1941068 h 8107346"/>
              <a:gd name="connsiteX73" fmla="*/ 10022912 w 11170883"/>
              <a:gd name="connsiteY73" fmla="*/ 2159432 h 8107346"/>
              <a:gd name="connsiteX0" fmla="*/ 9990843 w 11138814"/>
              <a:gd name="connsiteY0" fmla="*/ 2159432 h 8107346"/>
              <a:gd name="connsiteX1" fmla="*/ 10195560 w 11138814"/>
              <a:gd name="connsiteY1" fmla="*/ 2159432 h 8107346"/>
              <a:gd name="connsiteX2" fmla="*/ 10536754 w 11138814"/>
              <a:gd name="connsiteY2" fmla="*/ 2377796 h 8107346"/>
              <a:gd name="connsiteX3" fmla="*/ 10823357 w 11138814"/>
              <a:gd name="connsiteY3" fmla="*/ 2582513 h 8107346"/>
              <a:gd name="connsiteX4" fmla="*/ 11055368 w 11138814"/>
              <a:gd name="connsiteY4" fmla="*/ 2828172 h 8107346"/>
              <a:gd name="connsiteX5" fmla="*/ 11137255 w 11138814"/>
              <a:gd name="connsiteY5" fmla="*/ 3073832 h 8107346"/>
              <a:gd name="connsiteX6" fmla="*/ 11096312 w 11138814"/>
              <a:gd name="connsiteY6" fmla="*/ 3237605 h 8107346"/>
              <a:gd name="connsiteX7" fmla="*/ 10946186 w 11138814"/>
              <a:gd name="connsiteY7" fmla="*/ 3633390 h 8107346"/>
              <a:gd name="connsiteX8" fmla="*/ 10686879 w 11138814"/>
              <a:gd name="connsiteY8" fmla="*/ 3988232 h 8107346"/>
              <a:gd name="connsiteX9" fmla="*/ 10427571 w 11138814"/>
              <a:gd name="connsiteY9" fmla="*/ 4274835 h 8107346"/>
              <a:gd name="connsiteX10" fmla="*/ 10263798 w 11138814"/>
              <a:gd name="connsiteY10" fmla="*/ 4479551 h 8107346"/>
              <a:gd name="connsiteX11" fmla="*/ 10127321 w 11138814"/>
              <a:gd name="connsiteY11" fmla="*/ 4779802 h 8107346"/>
              <a:gd name="connsiteX12" fmla="*/ 9799774 w 11138814"/>
              <a:gd name="connsiteY12" fmla="*/ 5148292 h 8107346"/>
              <a:gd name="connsiteX13" fmla="*/ 9567763 w 11138814"/>
              <a:gd name="connsiteY13" fmla="*/ 5516781 h 8107346"/>
              <a:gd name="connsiteX14" fmla="*/ 9171977 w 11138814"/>
              <a:gd name="connsiteY14" fmla="*/ 6185522 h 8107346"/>
              <a:gd name="connsiteX15" fmla="*/ 8762545 w 11138814"/>
              <a:gd name="connsiteY15" fmla="*/ 6444829 h 8107346"/>
              <a:gd name="connsiteX16" fmla="*/ 8489589 w 11138814"/>
              <a:gd name="connsiteY16" fmla="*/ 6799671 h 8107346"/>
              <a:gd name="connsiteX17" fmla="*/ 8202986 w 11138814"/>
              <a:gd name="connsiteY17" fmla="*/ 6949796 h 8107346"/>
              <a:gd name="connsiteX18" fmla="*/ 7807201 w 11138814"/>
              <a:gd name="connsiteY18" fmla="*/ 7154513 h 8107346"/>
              <a:gd name="connsiteX19" fmla="*/ 7315882 w 11138814"/>
              <a:gd name="connsiteY19" fmla="*/ 7072626 h 8107346"/>
              <a:gd name="connsiteX20" fmla="*/ 7070222 w 11138814"/>
              <a:gd name="connsiteY20" fmla="*/ 7058978 h 8107346"/>
              <a:gd name="connsiteX21" fmla="*/ 6933745 w 11138814"/>
              <a:gd name="connsiteY21" fmla="*/ 7345581 h 8107346"/>
              <a:gd name="connsiteX22" fmla="*/ 6606198 w 11138814"/>
              <a:gd name="connsiteY22" fmla="*/ 7850548 h 8107346"/>
              <a:gd name="connsiteX23" fmla="*/ 6303389 w 11138814"/>
              <a:gd name="connsiteY23" fmla="*/ 8107013 h 8107346"/>
              <a:gd name="connsiteX24" fmla="*/ 6158097 w 11138814"/>
              <a:gd name="connsiteY24" fmla="*/ 7802497 h 8107346"/>
              <a:gd name="connsiteX25" fmla="*/ 5814344 w 11138814"/>
              <a:gd name="connsiteY25" fmla="*/ 7482059 h 8107346"/>
              <a:gd name="connsiteX26" fmla="*/ 5093856 w 11138814"/>
              <a:gd name="connsiteY26" fmla="*/ 7469264 h 8107346"/>
              <a:gd name="connsiteX27" fmla="*/ 4575525 w 11138814"/>
              <a:gd name="connsiteY27" fmla="*/ 7523855 h 8107346"/>
              <a:gd name="connsiteX28" fmla="*/ 4079372 w 11138814"/>
              <a:gd name="connsiteY28" fmla="*/ 7682226 h 8107346"/>
              <a:gd name="connsiteX29" fmla="*/ 3778268 w 11138814"/>
              <a:gd name="connsiteY29" fmla="*/ 7486324 h 8107346"/>
              <a:gd name="connsiteX30" fmla="*/ 3529765 w 11138814"/>
              <a:gd name="connsiteY30" fmla="*/ 7273362 h 8107346"/>
              <a:gd name="connsiteX31" fmla="*/ 3171512 w 11138814"/>
              <a:gd name="connsiteY31" fmla="*/ 6975670 h 8107346"/>
              <a:gd name="connsiteX32" fmla="*/ 2587501 w 11138814"/>
              <a:gd name="connsiteY32" fmla="*/ 6920226 h 8107346"/>
              <a:gd name="connsiteX33" fmla="*/ 2472064 w 11138814"/>
              <a:gd name="connsiteY33" fmla="*/ 6592111 h 8107346"/>
              <a:gd name="connsiteX34" fmla="*/ 2398423 w 11138814"/>
              <a:gd name="connsiteY34" fmla="*/ 6221063 h 8107346"/>
              <a:gd name="connsiteX35" fmla="*/ 2206786 w 11138814"/>
              <a:gd name="connsiteY35" fmla="*/ 5776657 h 8107346"/>
              <a:gd name="connsiteX36" fmla="*/ 1671964 w 11138814"/>
              <a:gd name="connsiteY36" fmla="*/ 5325997 h 8107346"/>
              <a:gd name="connsiteX37" fmla="*/ 682 w 11138814"/>
              <a:gd name="connsiteY37" fmla="*/ 3442322 h 8107346"/>
              <a:gd name="connsiteX38" fmla="*/ 1883220 w 11138814"/>
              <a:gd name="connsiteY38" fmla="*/ 3612634 h 8107346"/>
              <a:gd name="connsiteX39" fmla="*/ 2126321 w 11138814"/>
              <a:gd name="connsiteY39" fmla="*/ 3288216 h 8107346"/>
              <a:gd name="connsiteX40" fmla="*/ 2571295 w 11138814"/>
              <a:gd name="connsiteY40" fmla="*/ 2989955 h 8107346"/>
              <a:gd name="connsiteX41" fmla="*/ 2736205 w 11138814"/>
              <a:gd name="connsiteY41" fmla="*/ 2507166 h 8107346"/>
              <a:gd name="connsiteX42" fmla="*/ 2716586 w 11138814"/>
              <a:gd name="connsiteY42" fmla="*/ 1627169 h 8107346"/>
              <a:gd name="connsiteX43" fmla="*/ 2921303 w 11138814"/>
              <a:gd name="connsiteY43" fmla="*/ 1326919 h 8107346"/>
              <a:gd name="connsiteX44" fmla="*/ 3262497 w 11138814"/>
              <a:gd name="connsiteY44" fmla="*/ 1026668 h 8107346"/>
              <a:gd name="connsiteX45" fmla="*/ 3685577 w 11138814"/>
              <a:gd name="connsiteY45" fmla="*/ 821951 h 8107346"/>
              <a:gd name="connsiteX46" fmla="*/ 3808407 w 11138814"/>
              <a:gd name="connsiteY46" fmla="*/ 576292 h 8107346"/>
              <a:gd name="connsiteX47" fmla="*/ 3931237 w 11138814"/>
              <a:gd name="connsiteY47" fmla="*/ 371575 h 8107346"/>
              <a:gd name="connsiteX48" fmla="*/ 4095010 w 11138814"/>
              <a:gd name="connsiteY48" fmla="*/ 248745 h 8107346"/>
              <a:gd name="connsiteX49" fmla="*/ 4286079 w 11138814"/>
              <a:gd name="connsiteY49" fmla="*/ 357927 h 8107346"/>
              <a:gd name="connsiteX50" fmla="*/ 4367965 w 11138814"/>
              <a:gd name="connsiteY50" fmla="*/ 617235 h 8107346"/>
              <a:gd name="connsiteX51" fmla="*/ 4654568 w 11138814"/>
              <a:gd name="connsiteY51" fmla="*/ 753713 h 8107346"/>
              <a:gd name="connsiteX52" fmla="*/ 4831989 w 11138814"/>
              <a:gd name="connsiteY52" fmla="*/ 890190 h 8107346"/>
              <a:gd name="connsiteX53" fmla="*/ 4968467 w 11138814"/>
              <a:gd name="connsiteY53" fmla="*/ 999372 h 8107346"/>
              <a:gd name="connsiteX54" fmla="*/ 5036706 w 11138814"/>
              <a:gd name="connsiteY54" fmla="*/ 1135850 h 8107346"/>
              <a:gd name="connsiteX55" fmla="*/ 5132240 w 11138814"/>
              <a:gd name="connsiteY55" fmla="*/ 1190441 h 8107346"/>
              <a:gd name="connsiteX56" fmla="*/ 5255070 w 11138814"/>
              <a:gd name="connsiteY56" fmla="*/ 999372 h 8107346"/>
              <a:gd name="connsiteX57" fmla="*/ 5855571 w 11138814"/>
              <a:gd name="connsiteY57" fmla="*/ 603587 h 8107346"/>
              <a:gd name="connsiteX58" fmla="*/ 6565255 w 11138814"/>
              <a:gd name="connsiteY58" fmla="*/ 289689 h 8107346"/>
              <a:gd name="connsiteX59" fmla="*/ 6906449 w 11138814"/>
              <a:gd name="connsiteY59" fmla="*/ 125916 h 8107346"/>
              <a:gd name="connsiteX60" fmla="*/ 7193052 w 11138814"/>
              <a:gd name="connsiteY60" fmla="*/ 3086 h 8107346"/>
              <a:gd name="connsiteX61" fmla="*/ 7384121 w 11138814"/>
              <a:gd name="connsiteY61" fmla="*/ 57677 h 8107346"/>
              <a:gd name="connsiteX62" fmla="*/ 7752610 w 11138814"/>
              <a:gd name="connsiteY62" fmla="*/ 276041 h 8107346"/>
              <a:gd name="connsiteX63" fmla="*/ 7998270 w 11138814"/>
              <a:gd name="connsiteY63" fmla="*/ 412519 h 8107346"/>
              <a:gd name="connsiteX64" fmla="*/ 8202986 w 11138814"/>
              <a:gd name="connsiteY64" fmla="*/ 548996 h 8107346"/>
              <a:gd name="connsiteX65" fmla="*/ 8585124 w 11138814"/>
              <a:gd name="connsiteY65" fmla="*/ 548996 h 8107346"/>
              <a:gd name="connsiteX66" fmla="*/ 8926318 w 11138814"/>
              <a:gd name="connsiteY66" fmla="*/ 671826 h 8107346"/>
              <a:gd name="connsiteX67" fmla="*/ 9144682 w 11138814"/>
              <a:gd name="connsiteY67" fmla="*/ 767360 h 8107346"/>
              <a:gd name="connsiteX68" fmla="*/ 9431285 w 11138814"/>
              <a:gd name="connsiteY68" fmla="*/ 1013020 h 8107346"/>
              <a:gd name="connsiteX69" fmla="*/ 9499524 w 11138814"/>
              <a:gd name="connsiteY69" fmla="*/ 1204089 h 8107346"/>
              <a:gd name="connsiteX70" fmla="*/ 9663297 w 11138814"/>
              <a:gd name="connsiteY70" fmla="*/ 1381510 h 8107346"/>
              <a:gd name="connsiteX71" fmla="*/ 9799774 w 11138814"/>
              <a:gd name="connsiteY71" fmla="*/ 1681760 h 8107346"/>
              <a:gd name="connsiteX72" fmla="*/ 9881661 w 11138814"/>
              <a:gd name="connsiteY72" fmla="*/ 1941068 h 8107346"/>
              <a:gd name="connsiteX73" fmla="*/ 9990843 w 11138814"/>
              <a:gd name="connsiteY73" fmla="*/ 2159432 h 8107346"/>
              <a:gd name="connsiteX0" fmla="*/ 8735788 w 9883759"/>
              <a:gd name="connsiteY0" fmla="*/ 2159432 h 8107346"/>
              <a:gd name="connsiteX1" fmla="*/ 8940505 w 9883759"/>
              <a:gd name="connsiteY1" fmla="*/ 2159432 h 8107346"/>
              <a:gd name="connsiteX2" fmla="*/ 9281699 w 9883759"/>
              <a:gd name="connsiteY2" fmla="*/ 2377796 h 8107346"/>
              <a:gd name="connsiteX3" fmla="*/ 9568302 w 9883759"/>
              <a:gd name="connsiteY3" fmla="*/ 2582513 h 8107346"/>
              <a:gd name="connsiteX4" fmla="*/ 9800313 w 9883759"/>
              <a:gd name="connsiteY4" fmla="*/ 2828172 h 8107346"/>
              <a:gd name="connsiteX5" fmla="*/ 9882200 w 9883759"/>
              <a:gd name="connsiteY5" fmla="*/ 3073832 h 8107346"/>
              <a:gd name="connsiteX6" fmla="*/ 9841257 w 9883759"/>
              <a:gd name="connsiteY6" fmla="*/ 3237605 h 8107346"/>
              <a:gd name="connsiteX7" fmla="*/ 9691131 w 9883759"/>
              <a:gd name="connsiteY7" fmla="*/ 3633390 h 8107346"/>
              <a:gd name="connsiteX8" fmla="*/ 9431824 w 9883759"/>
              <a:gd name="connsiteY8" fmla="*/ 3988232 h 8107346"/>
              <a:gd name="connsiteX9" fmla="*/ 9172516 w 9883759"/>
              <a:gd name="connsiteY9" fmla="*/ 4274835 h 8107346"/>
              <a:gd name="connsiteX10" fmla="*/ 9008743 w 9883759"/>
              <a:gd name="connsiteY10" fmla="*/ 4479551 h 8107346"/>
              <a:gd name="connsiteX11" fmla="*/ 8872266 w 9883759"/>
              <a:gd name="connsiteY11" fmla="*/ 4779802 h 8107346"/>
              <a:gd name="connsiteX12" fmla="*/ 8544719 w 9883759"/>
              <a:gd name="connsiteY12" fmla="*/ 5148292 h 8107346"/>
              <a:gd name="connsiteX13" fmla="*/ 8312708 w 9883759"/>
              <a:gd name="connsiteY13" fmla="*/ 5516781 h 8107346"/>
              <a:gd name="connsiteX14" fmla="*/ 7916922 w 9883759"/>
              <a:gd name="connsiteY14" fmla="*/ 6185522 h 8107346"/>
              <a:gd name="connsiteX15" fmla="*/ 7507490 w 9883759"/>
              <a:gd name="connsiteY15" fmla="*/ 6444829 h 8107346"/>
              <a:gd name="connsiteX16" fmla="*/ 7234534 w 9883759"/>
              <a:gd name="connsiteY16" fmla="*/ 6799671 h 8107346"/>
              <a:gd name="connsiteX17" fmla="*/ 6947931 w 9883759"/>
              <a:gd name="connsiteY17" fmla="*/ 6949796 h 8107346"/>
              <a:gd name="connsiteX18" fmla="*/ 6552146 w 9883759"/>
              <a:gd name="connsiteY18" fmla="*/ 7154513 h 8107346"/>
              <a:gd name="connsiteX19" fmla="*/ 6060827 w 9883759"/>
              <a:gd name="connsiteY19" fmla="*/ 7072626 h 8107346"/>
              <a:gd name="connsiteX20" fmla="*/ 5815167 w 9883759"/>
              <a:gd name="connsiteY20" fmla="*/ 7058978 h 8107346"/>
              <a:gd name="connsiteX21" fmla="*/ 5678690 w 9883759"/>
              <a:gd name="connsiteY21" fmla="*/ 7345581 h 8107346"/>
              <a:gd name="connsiteX22" fmla="*/ 5351143 w 9883759"/>
              <a:gd name="connsiteY22" fmla="*/ 7850548 h 8107346"/>
              <a:gd name="connsiteX23" fmla="*/ 5048334 w 9883759"/>
              <a:gd name="connsiteY23" fmla="*/ 8107013 h 8107346"/>
              <a:gd name="connsiteX24" fmla="*/ 4903042 w 9883759"/>
              <a:gd name="connsiteY24" fmla="*/ 7802497 h 8107346"/>
              <a:gd name="connsiteX25" fmla="*/ 4559289 w 9883759"/>
              <a:gd name="connsiteY25" fmla="*/ 7482059 h 8107346"/>
              <a:gd name="connsiteX26" fmla="*/ 3838801 w 9883759"/>
              <a:gd name="connsiteY26" fmla="*/ 7469264 h 8107346"/>
              <a:gd name="connsiteX27" fmla="*/ 3320470 w 9883759"/>
              <a:gd name="connsiteY27" fmla="*/ 7523855 h 8107346"/>
              <a:gd name="connsiteX28" fmla="*/ 2824317 w 9883759"/>
              <a:gd name="connsiteY28" fmla="*/ 7682226 h 8107346"/>
              <a:gd name="connsiteX29" fmla="*/ 2523213 w 9883759"/>
              <a:gd name="connsiteY29" fmla="*/ 7486324 h 8107346"/>
              <a:gd name="connsiteX30" fmla="*/ 2274710 w 9883759"/>
              <a:gd name="connsiteY30" fmla="*/ 7273362 h 8107346"/>
              <a:gd name="connsiteX31" fmla="*/ 1916457 w 9883759"/>
              <a:gd name="connsiteY31" fmla="*/ 6975670 h 8107346"/>
              <a:gd name="connsiteX32" fmla="*/ 1332446 w 9883759"/>
              <a:gd name="connsiteY32" fmla="*/ 6920226 h 8107346"/>
              <a:gd name="connsiteX33" fmla="*/ 1217009 w 9883759"/>
              <a:gd name="connsiteY33" fmla="*/ 6592111 h 8107346"/>
              <a:gd name="connsiteX34" fmla="*/ 1143368 w 9883759"/>
              <a:gd name="connsiteY34" fmla="*/ 6221063 h 8107346"/>
              <a:gd name="connsiteX35" fmla="*/ 951731 w 9883759"/>
              <a:gd name="connsiteY35" fmla="*/ 5776657 h 8107346"/>
              <a:gd name="connsiteX36" fmla="*/ 416909 w 9883759"/>
              <a:gd name="connsiteY36" fmla="*/ 5325997 h 8107346"/>
              <a:gd name="connsiteX37" fmla="*/ 2927 w 9883759"/>
              <a:gd name="connsiteY37" fmla="*/ 5042522 h 8107346"/>
              <a:gd name="connsiteX38" fmla="*/ 628165 w 9883759"/>
              <a:gd name="connsiteY38" fmla="*/ 3612634 h 8107346"/>
              <a:gd name="connsiteX39" fmla="*/ 871266 w 9883759"/>
              <a:gd name="connsiteY39" fmla="*/ 3288216 h 8107346"/>
              <a:gd name="connsiteX40" fmla="*/ 1316240 w 9883759"/>
              <a:gd name="connsiteY40" fmla="*/ 2989955 h 8107346"/>
              <a:gd name="connsiteX41" fmla="*/ 1481150 w 9883759"/>
              <a:gd name="connsiteY41" fmla="*/ 2507166 h 8107346"/>
              <a:gd name="connsiteX42" fmla="*/ 1461531 w 9883759"/>
              <a:gd name="connsiteY42" fmla="*/ 1627169 h 8107346"/>
              <a:gd name="connsiteX43" fmla="*/ 1666248 w 9883759"/>
              <a:gd name="connsiteY43" fmla="*/ 1326919 h 8107346"/>
              <a:gd name="connsiteX44" fmla="*/ 2007442 w 9883759"/>
              <a:gd name="connsiteY44" fmla="*/ 1026668 h 8107346"/>
              <a:gd name="connsiteX45" fmla="*/ 2430522 w 9883759"/>
              <a:gd name="connsiteY45" fmla="*/ 821951 h 8107346"/>
              <a:gd name="connsiteX46" fmla="*/ 2553352 w 9883759"/>
              <a:gd name="connsiteY46" fmla="*/ 576292 h 8107346"/>
              <a:gd name="connsiteX47" fmla="*/ 2676182 w 9883759"/>
              <a:gd name="connsiteY47" fmla="*/ 371575 h 8107346"/>
              <a:gd name="connsiteX48" fmla="*/ 2839955 w 9883759"/>
              <a:gd name="connsiteY48" fmla="*/ 248745 h 8107346"/>
              <a:gd name="connsiteX49" fmla="*/ 3031024 w 9883759"/>
              <a:gd name="connsiteY49" fmla="*/ 357927 h 8107346"/>
              <a:gd name="connsiteX50" fmla="*/ 3112910 w 9883759"/>
              <a:gd name="connsiteY50" fmla="*/ 617235 h 8107346"/>
              <a:gd name="connsiteX51" fmla="*/ 3399513 w 9883759"/>
              <a:gd name="connsiteY51" fmla="*/ 753713 h 8107346"/>
              <a:gd name="connsiteX52" fmla="*/ 3576934 w 9883759"/>
              <a:gd name="connsiteY52" fmla="*/ 890190 h 8107346"/>
              <a:gd name="connsiteX53" fmla="*/ 3713412 w 9883759"/>
              <a:gd name="connsiteY53" fmla="*/ 999372 h 8107346"/>
              <a:gd name="connsiteX54" fmla="*/ 3781651 w 9883759"/>
              <a:gd name="connsiteY54" fmla="*/ 1135850 h 8107346"/>
              <a:gd name="connsiteX55" fmla="*/ 3877185 w 9883759"/>
              <a:gd name="connsiteY55" fmla="*/ 1190441 h 8107346"/>
              <a:gd name="connsiteX56" fmla="*/ 4000015 w 9883759"/>
              <a:gd name="connsiteY56" fmla="*/ 999372 h 8107346"/>
              <a:gd name="connsiteX57" fmla="*/ 4600516 w 9883759"/>
              <a:gd name="connsiteY57" fmla="*/ 603587 h 8107346"/>
              <a:gd name="connsiteX58" fmla="*/ 5310200 w 9883759"/>
              <a:gd name="connsiteY58" fmla="*/ 289689 h 8107346"/>
              <a:gd name="connsiteX59" fmla="*/ 5651394 w 9883759"/>
              <a:gd name="connsiteY59" fmla="*/ 125916 h 8107346"/>
              <a:gd name="connsiteX60" fmla="*/ 5937997 w 9883759"/>
              <a:gd name="connsiteY60" fmla="*/ 3086 h 8107346"/>
              <a:gd name="connsiteX61" fmla="*/ 6129066 w 9883759"/>
              <a:gd name="connsiteY61" fmla="*/ 57677 h 8107346"/>
              <a:gd name="connsiteX62" fmla="*/ 6497555 w 9883759"/>
              <a:gd name="connsiteY62" fmla="*/ 276041 h 8107346"/>
              <a:gd name="connsiteX63" fmla="*/ 6743215 w 9883759"/>
              <a:gd name="connsiteY63" fmla="*/ 412519 h 8107346"/>
              <a:gd name="connsiteX64" fmla="*/ 6947931 w 9883759"/>
              <a:gd name="connsiteY64" fmla="*/ 548996 h 8107346"/>
              <a:gd name="connsiteX65" fmla="*/ 7330069 w 9883759"/>
              <a:gd name="connsiteY65" fmla="*/ 548996 h 8107346"/>
              <a:gd name="connsiteX66" fmla="*/ 7671263 w 9883759"/>
              <a:gd name="connsiteY66" fmla="*/ 671826 h 8107346"/>
              <a:gd name="connsiteX67" fmla="*/ 7889627 w 9883759"/>
              <a:gd name="connsiteY67" fmla="*/ 767360 h 8107346"/>
              <a:gd name="connsiteX68" fmla="*/ 8176230 w 9883759"/>
              <a:gd name="connsiteY68" fmla="*/ 1013020 h 8107346"/>
              <a:gd name="connsiteX69" fmla="*/ 8244469 w 9883759"/>
              <a:gd name="connsiteY69" fmla="*/ 1204089 h 8107346"/>
              <a:gd name="connsiteX70" fmla="*/ 8408242 w 9883759"/>
              <a:gd name="connsiteY70" fmla="*/ 1381510 h 8107346"/>
              <a:gd name="connsiteX71" fmla="*/ 8544719 w 9883759"/>
              <a:gd name="connsiteY71" fmla="*/ 1681760 h 8107346"/>
              <a:gd name="connsiteX72" fmla="*/ 8626606 w 9883759"/>
              <a:gd name="connsiteY72" fmla="*/ 1941068 h 8107346"/>
              <a:gd name="connsiteX73" fmla="*/ 8735788 w 9883759"/>
              <a:gd name="connsiteY73" fmla="*/ 2159432 h 8107346"/>
              <a:gd name="connsiteX0" fmla="*/ 8790028 w 9937999"/>
              <a:gd name="connsiteY0" fmla="*/ 2159432 h 8107346"/>
              <a:gd name="connsiteX1" fmla="*/ 8994745 w 9937999"/>
              <a:gd name="connsiteY1" fmla="*/ 2159432 h 8107346"/>
              <a:gd name="connsiteX2" fmla="*/ 9335939 w 9937999"/>
              <a:gd name="connsiteY2" fmla="*/ 2377796 h 8107346"/>
              <a:gd name="connsiteX3" fmla="*/ 9622542 w 9937999"/>
              <a:gd name="connsiteY3" fmla="*/ 2582513 h 8107346"/>
              <a:gd name="connsiteX4" fmla="*/ 9854553 w 9937999"/>
              <a:gd name="connsiteY4" fmla="*/ 2828172 h 8107346"/>
              <a:gd name="connsiteX5" fmla="*/ 9936440 w 9937999"/>
              <a:gd name="connsiteY5" fmla="*/ 3073832 h 8107346"/>
              <a:gd name="connsiteX6" fmla="*/ 9895497 w 9937999"/>
              <a:gd name="connsiteY6" fmla="*/ 3237605 h 8107346"/>
              <a:gd name="connsiteX7" fmla="*/ 9745371 w 9937999"/>
              <a:gd name="connsiteY7" fmla="*/ 3633390 h 8107346"/>
              <a:gd name="connsiteX8" fmla="*/ 9486064 w 9937999"/>
              <a:gd name="connsiteY8" fmla="*/ 3988232 h 8107346"/>
              <a:gd name="connsiteX9" fmla="*/ 9226756 w 9937999"/>
              <a:gd name="connsiteY9" fmla="*/ 4274835 h 8107346"/>
              <a:gd name="connsiteX10" fmla="*/ 9062983 w 9937999"/>
              <a:gd name="connsiteY10" fmla="*/ 4479551 h 8107346"/>
              <a:gd name="connsiteX11" fmla="*/ 8926506 w 9937999"/>
              <a:gd name="connsiteY11" fmla="*/ 4779802 h 8107346"/>
              <a:gd name="connsiteX12" fmla="*/ 8598959 w 9937999"/>
              <a:gd name="connsiteY12" fmla="*/ 5148292 h 8107346"/>
              <a:gd name="connsiteX13" fmla="*/ 8366948 w 9937999"/>
              <a:gd name="connsiteY13" fmla="*/ 5516781 h 8107346"/>
              <a:gd name="connsiteX14" fmla="*/ 7971162 w 9937999"/>
              <a:gd name="connsiteY14" fmla="*/ 6185522 h 8107346"/>
              <a:gd name="connsiteX15" fmla="*/ 7561730 w 9937999"/>
              <a:gd name="connsiteY15" fmla="*/ 6444829 h 8107346"/>
              <a:gd name="connsiteX16" fmla="*/ 7288774 w 9937999"/>
              <a:gd name="connsiteY16" fmla="*/ 6799671 h 8107346"/>
              <a:gd name="connsiteX17" fmla="*/ 7002171 w 9937999"/>
              <a:gd name="connsiteY17" fmla="*/ 6949796 h 8107346"/>
              <a:gd name="connsiteX18" fmla="*/ 6606386 w 9937999"/>
              <a:gd name="connsiteY18" fmla="*/ 7154513 h 8107346"/>
              <a:gd name="connsiteX19" fmla="*/ 6115067 w 9937999"/>
              <a:gd name="connsiteY19" fmla="*/ 7072626 h 8107346"/>
              <a:gd name="connsiteX20" fmla="*/ 5869407 w 9937999"/>
              <a:gd name="connsiteY20" fmla="*/ 7058978 h 8107346"/>
              <a:gd name="connsiteX21" fmla="*/ 5732930 w 9937999"/>
              <a:gd name="connsiteY21" fmla="*/ 7345581 h 8107346"/>
              <a:gd name="connsiteX22" fmla="*/ 5405383 w 9937999"/>
              <a:gd name="connsiteY22" fmla="*/ 7850548 h 8107346"/>
              <a:gd name="connsiteX23" fmla="*/ 5102574 w 9937999"/>
              <a:gd name="connsiteY23" fmla="*/ 8107013 h 8107346"/>
              <a:gd name="connsiteX24" fmla="*/ 4957282 w 9937999"/>
              <a:gd name="connsiteY24" fmla="*/ 7802497 h 8107346"/>
              <a:gd name="connsiteX25" fmla="*/ 4613529 w 9937999"/>
              <a:gd name="connsiteY25" fmla="*/ 7482059 h 8107346"/>
              <a:gd name="connsiteX26" fmla="*/ 3893041 w 9937999"/>
              <a:gd name="connsiteY26" fmla="*/ 7469264 h 8107346"/>
              <a:gd name="connsiteX27" fmla="*/ 3374710 w 9937999"/>
              <a:gd name="connsiteY27" fmla="*/ 7523855 h 8107346"/>
              <a:gd name="connsiteX28" fmla="*/ 2878557 w 9937999"/>
              <a:gd name="connsiteY28" fmla="*/ 7682226 h 8107346"/>
              <a:gd name="connsiteX29" fmla="*/ 2577453 w 9937999"/>
              <a:gd name="connsiteY29" fmla="*/ 7486324 h 8107346"/>
              <a:gd name="connsiteX30" fmla="*/ 2328950 w 9937999"/>
              <a:gd name="connsiteY30" fmla="*/ 7273362 h 8107346"/>
              <a:gd name="connsiteX31" fmla="*/ 1970697 w 9937999"/>
              <a:gd name="connsiteY31" fmla="*/ 6975670 h 8107346"/>
              <a:gd name="connsiteX32" fmla="*/ 1386686 w 9937999"/>
              <a:gd name="connsiteY32" fmla="*/ 6920226 h 8107346"/>
              <a:gd name="connsiteX33" fmla="*/ 1271249 w 9937999"/>
              <a:gd name="connsiteY33" fmla="*/ 6592111 h 8107346"/>
              <a:gd name="connsiteX34" fmla="*/ 1197608 w 9937999"/>
              <a:gd name="connsiteY34" fmla="*/ 6221063 h 8107346"/>
              <a:gd name="connsiteX35" fmla="*/ 1005971 w 9937999"/>
              <a:gd name="connsiteY35" fmla="*/ 5776657 h 8107346"/>
              <a:gd name="connsiteX36" fmla="*/ 471149 w 9937999"/>
              <a:gd name="connsiteY36" fmla="*/ 5325997 h 8107346"/>
              <a:gd name="connsiteX37" fmla="*/ 57167 w 9937999"/>
              <a:gd name="connsiteY37" fmla="*/ 5042522 h 8107346"/>
              <a:gd name="connsiteX38" fmla="*/ 71095 w 9937999"/>
              <a:gd name="connsiteY38" fmla="*/ 4615176 h 8107346"/>
              <a:gd name="connsiteX39" fmla="*/ 682405 w 9937999"/>
              <a:gd name="connsiteY39" fmla="*/ 3612634 h 8107346"/>
              <a:gd name="connsiteX40" fmla="*/ 925506 w 9937999"/>
              <a:gd name="connsiteY40" fmla="*/ 3288216 h 8107346"/>
              <a:gd name="connsiteX41" fmla="*/ 1370480 w 9937999"/>
              <a:gd name="connsiteY41" fmla="*/ 2989955 h 8107346"/>
              <a:gd name="connsiteX42" fmla="*/ 1535390 w 9937999"/>
              <a:gd name="connsiteY42" fmla="*/ 2507166 h 8107346"/>
              <a:gd name="connsiteX43" fmla="*/ 1515771 w 9937999"/>
              <a:gd name="connsiteY43" fmla="*/ 1627169 h 8107346"/>
              <a:gd name="connsiteX44" fmla="*/ 1720488 w 9937999"/>
              <a:gd name="connsiteY44" fmla="*/ 1326919 h 8107346"/>
              <a:gd name="connsiteX45" fmla="*/ 2061682 w 9937999"/>
              <a:gd name="connsiteY45" fmla="*/ 1026668 h 8107346"/>
              <a:gd name="connsiteX46" fmla="*/ 2484762 w 9937999"/>
              <a:gd name="connsiteY46" fmla="*/ 821951 h 8107346"/>
              <a:gd name="connsiteX47" fmla="*/ 2607592 w 9937999"/>
              <a:gd name="connsiteY47" fmla="*/ 576292 h 8107346"/>
              <a:gd name="connsiteX48" fmla="*/ 2730422 w 9937999"/>
              <a:gd name="connsiteY48" fmla="*/ 371575 h 8107346"/>
              <a:gd name="connsiteX49" fmla="*/ 2894195 w 9937999"/>
              <a:gd name="connsiteY49" fmla="*/ 248745 h 8107346"/>
              <a:gd name="connsiteX50" fmla="*/ 3085264 w 9937999"/>
              <a:gd name="connsiteY50" fmla="*/ 357927 h 8107346"/>
              <a:gd name="connsiteX51" fmla="*/ 3167150 w 9937999"/>
              <a:gd name="connsiteY51" fmla="*/ 617235 h 8107346"/>
              <a:gd name="connsiteX52" fmla="*/ 3453753 w 9937999"/>
              <a:gd name="connsiteY52" fmla="*/ 753713 h 8107346"/>
              <a:gd name="connsiteX53" fmla="*/ 3631174 w 9937999"/>
              <a:gd name="connsiteY53" fmla="*/ 890190 h 8107346"/>
              <a:gd name="connsiteX54" fmla="*/ 3767652 w 9937999"/>
              <a:gd name="connsiteY54" fmla="*/ 999372 h 8107346"/>
              <a:gd name="connsiteX55" fmla="*/ 3835891 w 9937999"/>
              <a:gd name="connsiteY55" fmla="*/ 1135850 h 8107346"/>
              <a:gd name="connsiteX56" fmla="*/ 3931425 w 9937999"/>
              <a:gd name="connsiteY56" fmla="*/ 1190441 h 8107346"/>
              <a:gd name="connsiteX57" fmla="*/ 4054255 w 9937999"/>
              <a:gd name="connsiteY57" fmla="*/ 999372 h 8107346"/>
              <a:gd name="connsiteX58" fmla="*/ 4654756 w 9937999"/>
              <a:gd name="connsiteY58" fmla="*/ 603587 h 8107346"/>
              <a:gd name="connsiteX59" fmla="*/ 5364440 w 9937999"/>
              <a:gd name="connsiteY59" fmla="*/ 289689 h 8107346"/>
              <a:gd name="connsiteX60" fmla="*/ 5705634 w 9937999"/>
              <a:gd name="connsiteY60" fmla="*/ 125916 h 8107346"/>
              <a:gd name="connsiteX61" fmla="*/ 5992237 w 9937999"/>
              <a:gd name="connsiteY61" fmla="*/ 3086 h 8107346"/>
              <a:gd name="connsiteX62" fmla="*/ 6183306 w 9937999"/>
              <a:gd name="connsiteY62" fmla="*/ 57677 h 8107346"/>
              <a:gd name="connsiteX63" fmla="*/ 6551795 w 9937999"/>
              <a:gd name="connsiteY63" fmla="*/ 276041 h 8107346"/>
              <a:gd name="connsiteX64" fmla="*/ 6797455 w 9937999"/>
              <a:gd name="connsiteY64" fmla="*/ 412519 h 8107346"/>
              <a:gd name="connsiteX65" fmla="*/ 7002171 w 9937999"/>
              <a:gd name="connsiteY65" fmla="*/ 548996 h 8107346"/>
              <a:gd name="connsiteX66" fmla="*/ 7384309 w 9937999"/>
              <a:gd name="connsiteY66" fmla="*/ 548996 h 8107346"/>
              <a:gd name="connsiteX67" fmla="*/ 7725503 w 9937999"/>
              <a:gd name="connsiteY67" fmla="*/ 671826 h 8107346"/>
              <a:gd name="connsiteX68" fmla="*/ 7943867 w 9937999"/>
              <a:gd name="connsiteY68" fmla="*/ 767360 h 8107346"/>
              <a:gd name="connsiteX69" fmla="*/ 8230470 w 9937999"/>
              <a:gd name="connsiteY69" fmla="*/ 1013020 h 8107346"/>
              <a:gd name="connsiteX70" fmla="*/ 8298709 w 9937999"/>
              <a:gd name="connsiteY70" fmla="*/ 1204089 h 8107346"/>
              <a:gd name="connsiteX71" fmla="*/ 8462482 w 9937999"/>
              <a:gd name="connsiteY71" fmla="*/ 1381510 h 8107346"/>
              <a:gd name="connsiteX72" fmla="*/ 8598959 w 9937999"/>
              <a:gd name="connsiteY72" fmla="*/ 1681760 h 8107346"/>
              <a:gd name="connsiteX73" fmla="*/ 8680846 w 9937999"/>
              <a:gd name="connsiteY73" fmla="*/ 1941068 h 8107346"/>
              <a:gd name="connsiteX74" fmla="*/ 8790028 w 9937999"/>
              <a:gd name="connsiteY74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495977 w 9918205"/>
              <a:gd name="connsiteY44" fmla="*/ 16271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065470 w 9918205"/>
              <a:gd name="connsiteY51" fmla="*/ 357927 h 8107346"/>
              <a:gd name="connsiteX52" fmla="*/ 3147356 w 9918205"/>
              <a:gd name="connsiteY52" fmla="*/ 617235 h 8107346"/>
              <a:gd name="connsiteX53" fmla="*/ 3433959 w 9918205"/>
              <a:gd name="connsiteY53" fmla="*/ 753713 h 8107346"/>
              <a:gd name="connsiteX54" fmla="*/ 3611380 w 9918205"/>
              <a:gd name="connsiteY54" fmla="*/ 890190 h 8107346"/>
              <a:gd name="connsiteX55" fmla="*/ 3747858 w 9918205"/>
              <a:gd name="connsiteY55" fmla="*/ 999372 h 8107346"/>
              <a:gd name="connsiteX56" fmla="*/ 3816097 w 9918205"/>
              <a:gd name="connsiteY56" fmla="*/ 1135850 h 8107346"/>
              <a:gd name="connsiteX57" fmla="*/ 3911631 w 9918205"/>
              <a:gd name="connsiteY57" fmla="*/ 1190441 h 8107346"/>
              <a:gd name="connsiteX58" fmla="*/ 4034461 w 9918205"/>
              <a:gd name="connsiteY58" fmla="*/ 999372 h 8107346"/>
              <a:gd name="connsiteX59" fmla="*/ 4634962 w 9918205"/>
              <a:gd name="connsiteY59" fmla="*/ 603587 h 8107346"/>
              <a:gd name="connsiteX60" fmla="*/ 5344646 w 9918205"/>
              <a:gd name="connsiteY60" fmla="*/ 289689 h 8107346"/>
              <a:gd name="connsiteX61" fmla="*/ 5685840 w 9918205"/>
              <a:gd name="connsiteY61" fmla="*/ 125916 h 8107346"/>
              <a:gd name="connsiteX62" fmla="*/ 5972443 w 9918205"/>
              <a:gd name="connsiteY62" fmla="*/ 3086 h 8107346"/>
              <a:gd name="connsiteX63" fmla="*/ 6163512 w 9918205"/>
              <a:gd name="connsiteY63" fmla="*/ 57677 h 8107346"/>
              <a:gd name="connsiteX64" fmla="*/ 6532001 w 9918205"/>
              <a:gd name="connsiteY64" fmla="*/ 276041 h 8107346"/>
              <a:gd name="connsiteX65" fmla="*/ 6777661 w 9918205"/>
              <a:gd name="connsiteY65" fmla="*/ 412519 h 8107346"/>
              <a:gd name="connsiteX66" fmla="*/ 6982377 w 9918205"/>
              <a:gd name="connsiteY66" fmla="*/ 548996 h 8107346"/>
              <a:gd name="connsiteX67" fmla="*/ 7364515 w 9918205"/>
              <a:gd name="connsiteY67" fmla="*/ 548996 h 8107346"/>
              <a:gd name="connsiteX68" fmla="*/ 7705709 w 9918205"/>
              <a:gd name="connsiteY68" fmla="*/ 671826 h 8107346"/>
              <a:gd name="connsiteX69" fmla="*/ 7924073 w 9918205"/>
              <a:gd name="connsiteY69" fmla="*/ 767360 h 8107346"/>
              <a:gd name="connsiteX70" fmla="*/ 8210676 w 9918205"/>
              <a:gd name="connsiteY70" fmla="*/ 1013020 h 8107346"/>
              <a:gd name="connsiteX71" fmla="*/ 8278915 w 9918205"/>
              <a:gd name="connsiteY71" fmla="*/ 1204089 h 8107346"/>
              <a:gd name="connsiteX72" fmla="*/ 8442688 w 9918205"/>
              <a:gd name="connsiteY72" fmla="*/ 1381510 h 8107346"/>
              <a:gd name="connsiteX73" fmla="*/ 8579165 w 9918205"/>
              <a:gd name="connsiteY73" fmla="*/ 1681760 h 8107346"/>
              <a:gd name="connsiteX74" fmla="*/ 8661052 w 9918205"/>
              <a:gd name="connsiteY74" fmla="*/ 1941068 h 8107346"/>
              <a:gd name="connsiteX75" fmla="*/ 8770234 w 9918205"/>
              <a:gd name="connsiteY75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065470 w 9918205"/>
              <a:gd name="connsiteY51" fmla="*/ 357927 h 8107346"/>
              <a:gd name="connsiteX52" fmla="*/ 3147356 w 9918205"/>
              <a:gd name="connsiteY52" fmla="*/ 617235 h 8107346"/>
              <a:gd name="connsiteX53" fmla="*/ 3433959 w 9918205"/>
              <a:gd name="connsiteY53" fmla="*/ 753713 h 8107346"/>
              <a:gd name="connsiteX54" fmla="*/ 3611380 w 9918205"/>
              <a:gd name="connsiteY54" fmla="*/ 890190 h 8107346"/>
              <a:gd name="connsiteX55" fmla="*/ 3747858 w 9918205"/>
              <a:gd name="connsiteY55" fmla="*/ 999372 h 8107346"/>
              <a:gd name="connsiteX56" fmla="*/ 3816097 w 9918205"/>
              <a:gd name="connsiteY56" fmla="*/ 1135850 h 8107346"/>
              <a:gd name="connsiteX57" fmla="*/ 3911631 w 9918205"/>
              <a:gd name="connsiteY57" fmla="*/ 1190441 h 8107346"/>
              <a:gd name="connsiteX58" fmla="*/ 4034461 w 9918205"/>
              <a:gd name="connsiteY58" fmla="*/ 999372 h 8107346"/>
              <a:gd name="connsiteX59" fmla="*/ 4634962 w 9918205"/>
              <a:gd name="connsiteY59" fmla="*/ 603587 h 8107346"/>
              <a:gd name="connsiteX60" fmla="*/ 5344646 w 9918205"/>
              <a:gd name="connsiteY60" fmla="*/ 289689 h 8107346"/>
              <a:gd name="connsiteX61" fmla="*/ 5685840 w 9918205"/>
              <a:gd name="connsiteY61" fmla="*/ 125916 h 8107346"/>
              <a:gd name="connsiteX62" fmla="*/ 5972443 w 9918205"/>
              <a:gd name="connsiteY62" fmla="*/ 3086 h 8107346"/>
              <a:gd name="connsiteX63" fmla="*/ 6163512 w 9918205"/>
              <a:gd name="connsiteY63" fmla="*/ 57677 h 8107346"/>
              <a:gd name="connsiteX64" fmla="*/ 6532001 w 9918205"/>
              <a:gd name="connsiteY64" fmla="*/ 276041 h 8107346"/>
              <a:gd name="connsiteX65" fmla="*/ 6777661 w 9918205"/>
              <a:gd name="connsiteY65" fmla="*/ 412519 h 8107346"/>
              <a:gd name="connsiteX66" fmla="*/ 6982377 w 9918205"/>
              <a:gd name="connsiteY66" fmla="*/ 548996 h 8107346"/>
              <a:gd name="connsiteX67" fmla="*/ 7364515 w 9918205"/>
              <a:gd name="connsiteY67" fmla="*/ 548996 h 8107346"/>
              <a:gd name="connsiteX68" fmla="*/ 7705709 w 9918205"/>
              <a:gd name="connsiteY68" fmla="*/ 671826 h 8107346"/>
              <a:gd name="connsiteX69" fmla="*/ 7924073 w 9918205"/>
              <a:gd name="connsiteY69" fmla="*/ 767360 h 8107346"/>
              <a:gd name="connsiteX70" fmla="*/ 8210676 w 9918205"/>
              <a:gd name="connsiteY70" fmla="*/ 1013020 h 8107346"/>
              <a:gd name="connsiteX71" fmla="*/ 8278915 w 9918205"/>
              <a:gd name="connsiteY71" fmla="*/ 1204089 h 8107346"/>
              <a:gd name="connsiteX72" fmla="*/ 8442688 w 9918205"/>
              <a:gd name="connsiteY72" fmla="*/ 1381510 h 8107346"/>
              <a:gd name="connsiteX73" fmla="*/ 8579165 w 9918205"/>
              <a:gd name="connsiteY73" fmla="*/ 1681760 h 8107346"/>
              <a:gd name="connsiteX74" fmla="*/ 8661052 w 9918205"/>
              <a:gd name="connsiteY74" fmla="*/ 1941068 h 8107346"/>
              <a:gd name="connsiteX75" fmla="*/ 8770234 w 9918205"/>
              <a:gd name="connsiteY75" fmla="*/ 2159432 h 8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9918205" h="8107346">
                <a:moveTo>
                  <a:pt x="8770234" y="2159432"/>
                </a:moveTo>
                <a:cubicBezTo>
                  <a:pt x="8822550" y="2195826"/>
                  <a:pt x="8883966" y="2123038"/>
                  <a:pt x="8974951" y="2159432"/>
                </a:cubicBezTo>
                <a:cubicBezTo>
                  <a:pt x="9065936" y="2195826"/>
                  <a:pt x="9211512" y="2307283"/>
                  <a:pt x="9316145" y="2377796"/>
                </a:cubicBezTo>
                <a:cubicBezTo>
                  <a:pt x="9420778" y="2448309"/>
                  <a:pt x="9516312" y="2507450"/>
                  <a:pt x="9602748" y="2582513"/>
                </a:cubicBezTo>
                <a:cubicBezTo>
                  <a:pt x="9689184" y="2657576"/>
                  <a:pt x="9782443" y="2746286"/>
                  <a:pt x="9834759" y="2828172"/>
                </a:cubicBezTo>
                <a:cubicBezTo>
                  <a:pt x="9887075" y="2910058"/>
                  <a:pt x="9909822" y="3005593"/>
                  <a:pt x="9916646" y="3073832"/>
                </a:cubicBezTo>
                <a:cubicBezTo>
                  <a:pt x="9923470" y="3142071"/>
                  <a:pt x="9907548" y="3144345"/>
                  <a:pt x="9875703" y="3237605"/>
                </a:cubicBezTo>
                <a:cubicBezTo>
                  <a:pt x="9843858" y="3330865"/>
                  <a:pt x="9793816" y="3508286"/>
                  <a:pt x="9725577" y="3633390"/>
                </a:cubicBezTo>
                <a:cubicBezTo>
                  <a:pt x="9657338" y="3758494"/>
                  <a:pt x="9552706" y="3881325"/>
                  <a:pt x="9466270" y="3988232"/>
                </a:cubicBezTo>
                <a:cubicBezTo>
                  <a:pt x="9379834" y="4095139"/>
                  <a:pt x="9277475" y="4192949"/>
                  <a:pt x="9206962" y="4274835"/>
                </a:cubicBezTo>
                <a:cubicBezTo>
                  <a:pt x="9136449" y="4356721"/>
                  <a:pt x="9093230" y="4395390"/>
                  <a:pt x="9043189" y="4479551"/>
                </a:cubicBezTo>
                <a:cubicBezTo>
                  <a:pt x="8993148" y="4563712"/>
                  <a:pt x="8984049" y="4668345"/>
                  <a:pt x="8906712" y="4779802"/>
                </a:cubicBezTo>
                <a:cubicBezTo>
                  <a:pt x="8829375" y="4891259"/>
                  <a:pt x="8672425" y="5025462"/>
                  <a:pt x="8579165" y="5148292"/>
                </a:cubicBezTo>
                <a:cubicBezTo>
                  <a:pt x="8485905" y="5271122"/>
                  <a:pt x="8451787" y="5343909"/>
                  <a:pt x="8347154" y="5516781"/>
                </a:cubicBezTo>
                <a:cubicBezTo>
                  <a:pt x="8242521" y="5689653"/>
                  <a:pt x="8085571" y="6030847"/>
                  <a:pt x="7951368" y="6185522"/>
                </a:cubicBezTo>
                <a:cubicBezTo>
                  <a:pt x="7817165" y="6340197"/>
                  <a:pt x="7655667" y="6342471"/>
                  <a:pt x="7541936" y="6444829"/>
                </a:cubicBezTo>
                <a:cubicBezTo>
                  <a:pt x="7428205" y="6547187"/>
                  <a:pt x="7362240" y="6715510"/>
                  <a:pt x="7268980" y="6799671"/>
                </a:cubicBezTo>
                <a:cubicBezTo>
                  <a:pt x="7175720" y="6883832"/>
                  <a:pt x="6982377" y="6949796"/>
                  <a:pt x="6982377" y="6949796"/>
                </a:cubicBezTo>
                <a:cubicBezTo>
                  <a:pt x="6868646" y="7008936"/>
                  <a:pt x="6734443" y="7134041"/>
                  <a:pt x="6586592" y="7154513"/>
                </a:cubicBezTo>
                <a:cubicBezTo>
                  <a:pt x="6438741" y="7174985"/>
                  <a:pt x="6218103" y="7088549"/>
                  <a:pt x="6095273" y="7072626"/>
                </a:cubicBezTo>
                <a:cubicBezTo>
                  <a:pt x="5972443" y="7056704"/>
                  <a:pt x="5913302" y="7013486"/>
                  <a:pt x="5849613" y="7058978"/>
                </a:cubicBezTo>
                <a:cubicBezTo>
                  <a:pt x="5785924" y="7104470"/>
                  <a:pt x="5790473" y="7213653"/>
                  <a:pt x="5713136" y="7345581"/>
                </a:cubicBezTo>
                <a:cubicBezTo>
                  <a:pt x="5635799" y="7477509"/>
                  <a:pt x="5490648" y="7723643"/>
                  <a:pt x="5385589" y="7850548"/>
                </a:cubicBezTo>
                <a:cubicBezTo>
                  <a:pt x="5280530" y="7977453"/>
                  <a:pt x="5157463" y="8115021"/>
                  <a:pt x="5082780" y="8107013"/>
                </a:cubicBezTo>
                <a:cubicBezTo>
                  <a:pt x="5008097" y="8099005"/>
                  <a:pt x="5018996" y="7906656"/>
                  <a:pt x="4937488" y="7802497"/>
                </a:cubicBezTo>
                <a:cubicBezTo>
                  <a:pt x="4855981" y="7698338"/>
                  <a:pt x="4771109" y="7537598"/>
                  <a:pt x="4593735" y="7482059"/>
                </a:cubicBezTo>
                <a:cubicBezTo>
                  <a:pt x="4416362" y="7426520"/>
                  <a:pt x="4079717" y="7462298"/>
                  <a:pt x="3873247" y="7469264"/>
                </a:cubicBezTo>
                <a:cubicBezTo>
                  <a:pt x="3666777" y="7476230"/>
                  <a:pt x="3523997" y="7488361"/>
                  <a:pt x="3354916" y="7523855"/>
                </a:cubicBezTo>
                <a:cubicBezTo>
                  <a:pt x="3185835" y="7559349"/>
                  <a:pt x="2991639" y="7688481"/>
                  <a:pt x="2858763" y="7682226"/>
                </a:cubicBezTo>
                <a:cubicBezTo>
                  <a:pt x="2725887" y="7675971"/>
                  <a:pt x="2649260" y="7554468"/>
                  <a:pt x="2557659" y="7486324"/>
                </a:cubicBezTo>
                <a:cubicBezTo>
                  <a:pt x="2466058" y="7418180"/>
                  <a:pt x="2410282" y="7358471"/>
                  <a:pt x="2309156" y="7273362"/>
                </a:cubicBezTo>
                <a:cubicBezTo>
                  <a:pt x="2208030" y="7188253"/>
                  <a:pt x="2107947" y="7034526"/>
                  <a:pt x="1950903" y="6975670"/>
                </a:cubicBezTo>
                <a:cubicBezTo>
                  <a:pt x="1793859" y="6916814"/>
                  <a:pt x="1483467" y="6984152"/>
                  <a:pt x="1366892" y="6920226"/>
                </a:cubicBezTo>
                <a:cubicBezTo>
                  <a:pt x="1250317" y="6856300"/>
                  <a:pt x="1282968" y="6708638"/>
                  <a:pt x="1251455" y="6592111"/>
                </a:cubicBezTo>
                <a:cubicBezTo>
                  <a:pt x="1219942" y="6475584"/>
                  <a:pt x="1222027" y="6356972"/>
                  <a:pt x="1177814" y="6221063"/>
                </a:cubicBezTo>
                <a:cubicBezTo>
                  <a:pt x="1133601" y="6085154"/>
                  <a:pt x="1107254" y="5925835"/>
                  <a:pt x="986177" y="5776657"/>
                </a:cubicBezTo>
                <a:cubicBezTo>
                  <a:pt x="865101" y="5627479"/>
                  <a:pt x="609489" y="5448353"/>
                  <a:pt x="451355" y="5325997"/>
                </a:cubicBezTo>
                <a:cubicBezTo>
                  <a:pt x="293221" y="5203641"/>
                  <a:pt x="104049" y="5160992"/>
                  <a:pt x="37373" y="5042522"/>
                </a:cubicBezTo>
                <a:cubicBezTo>
                  <a:pt x="-29303" y="4924052"/>
                  <a:pt x="4530" y="4772125"/>
                  <a:pt x="51301" y="4615176"/>
                </a:cubicBezTo>
                <a:cubicBezTo>
                  <a:pt x="98072" y="4458227"/>
                  <a:pt x="368516" y="4363166"/>
                  <a:pt x="470401" y="4196076"/>
                </a:cubicBezTo>
                <a:cubicBezTo>
                  <a:pt x="572286" y="4028986"/>
                  <a:pt x="590059" y="3763944"/>
                  <a:pt x="662611" y="3612634"/>
                </a:cubicBezTo>
                <a:cubicBezTo>
                  <a:pt x="735163" y="3461324"/>
                  <a:pt x="791033" y="3391996"/>
                  <a:pt x="905712" y="3288216"/>
                </a:cubicBezTo>
                <a:cubicBezTo>
                  <a:pt x="1020391" y="3184436"/>
                  <a:pt x="1249039" y="3120130"/>
                  <a:pt x="1350686" y="2989955"/>
                </a:cubicBezTo>
                <a:cubicBezTo>
                  <a:pt x="1452333" y="2859780"/>
                  <a:pt x="1456456" y="2721597"/>
                  <a:pt x="1515596" y="2507166"/>
                </a:cubicBezTo>
                <a:cubicBezTo>
                  <a:pt x="1574736" y="2292735"/>
                  <a:pt x="1674677" y="1900077"/>
                  <a:pt x="1705527" y="1703369"/>
                </a:cubicBezTo>
                <a:cubicBezTo>
                  <a:pt x="1736377" y="1506661"/>
                  <a:pt x="1644634" y="1439702"/>
                  <a:pt x="1700694" y="1326919"/>
                </a:cubicBezTo>
                <a:cubicBezTo>
                  <a:pt x="1756754" y="1214136"/>
                  <a:pt x="1914509" y="1110829"/>
                  <a:pt x="2041888" y="1026668"/>
                </a:cubicBezTo>
                <a:cubicBezTo>
                  <a:pt x="2169267" y="942507"/>
                  <a:pt x="2373983" y="897014"/>
                  <a:pt x="2464968" y="821951"/>
                </a:cubicBezTo>
                <a:cubicBezTo>
                  <a:pt x="2555953" y="746888"/>
                  <a:pt x="2546855" y="651355"/>
                  <a:pt x="2587798" y="576292"/>
                </a:cubicBezTo>
                <a:cubicBezTo>
                  <a:pt x="2628741" y="501229"/>
                  <a:pt x="2662861" y="426166"/>
                  <a:pt x="2710628" y="371575"/>
                </a:cubicBezTo>
                <a:cubicBezTo>
                  <a:pt x="2758395" y="316984"/>
                  <a:pt x="2815261" y="251020"/>
                  <a:pt x="2874401" y="248745"/>
                </a:cubicBezTo>
                <a:cubicBezTo>
                  <a:pt x="2933541" y="246470"/>
                  <a:pt x="3019977" y="296512"/>
                  <a:pt x="3065470" y="357927"/>
                </a:cubicBezTo>
                <a:cubicBezTo>
                  <a:pt x="3110962" y="419342"/>
                  <a:pt x="3085941" y="551271"/>
                  <a:pt x="3147356" y="617235"/>
                </a:cubicBezTo>
                <a:cubicBezTo>
                  <a:pt x="3208771" y="683199"/>
                  <a:pt x="3356622" y="708221"/>
                  <a:pt x="3433959" y="753713"/>
                </a:cubicBezTo>
                <a:cubicBezTo>
                  <a:pt x="3511296" y="799206"/>
                  <a:pt x="3559064" y="849247"/>
                  <a:pt x="3611380" y="890190"/>
                </a:cubicBezTo>
                <a:cubicBezTo>
                  <a:pt x="3663696" y="931133"/>
                  <a:pt x="3713739" y="958429"/>
                  <a:pt x="3747858" y="999372"/>
                </a:cubicBezTo>
                <a:cubicBezTo>
                  <a:pt x="3781977" y="1040315"/>
                  <a:pt x="3788801" y="1104005"/>
                  <a:pt x="3816097" y="1135850"/>
                </a:cubicBezTo>
                <a:cubicBezTo>
                  <a:pt x="3843393" y="1167695"/>
                  <a:pt x="3875237" y="1213187"/>
                  <a:pt x="3911631" y="1190441"/>
                </a:cubicBezTo>
                <a:cubicBezTo>
                  <a:pt x="3948025" y="1167695"/>
                  <a:pt x="3913906" y="1097181"/>
                  <a:pt x="4034461" y="999372"/>
                </a:cubicBezTo>
                <a:cubicBezTo>
                  <a:pt x="4155016" y="901563"/>
                  <a:pt x="4416598" y="721867"/>
                  <a:pt x="4634962" y="603587"/>
                </a:cubicBezTo>
                <a:cubicBezTo>
                  <a:pt x="4853326" y="485307"/>
                  <a:pt x="5169500" y="369301"/>
                  <a:pt x="5344646" y="289689"/>
                </a:cubicBezTo>
                <a:cubicBezTo>
                  <a:pt x="5519792" y="210077"/>
                  <a:pt x="5581207" y="173683"/>
                  <a:pt x="5685840" y="125916"/>
                </a:cubicBezTo>
                <a:cubicBezTo>
                  <a:pt x="5790473" y="78149"/>
                  <a:pt x="5892831" y="14459"/>
                  <a:pt x="5972443" y="3086"/>
                </a:cubicBezTo>
                <a:cubicBezTo>
                  <a:pt x="6052055" y="-8287"/>
                  <a:pt x="6070252" y="12184"/>
                  <a:pt x="6163512" y="57677"/>
                </a:cubicBezTo>
                <a:cubicBezTo>
                  <a:pt x="6256772" y="103170"/>
                  <a:pt x="6429643" y="216901"/>
                  <a:pt x="6532001" y="276041"/>
                </a:cubicBezTo>
                <a:cubicBezTo>
                  <a:pt x="6634359" y="335181"/>
                  <a:pt x="6702598" y="367026"/>
                  <a:pt x="6777661" y="412519"/>
                </a:cubicBezTo>
                <a:cubicBezTo>
                  <a:pt x="6852724" y="458011"/>
                  <a:pt x="6884568" y="526250"/>
                  <a:pt x="6982377" y="548996"/>
                </a:cubicBezTo>
                <a:cubicBezTo>
                  <a:pt x="7080186" y="571742"/>
                  <a:pt x="7243960" y="528524"/>
                  <a:pt x="7364515" y="548996"/>
                </a:cubicBezTo>
                <a:cubicBezTo>
                  <a:pt x="7485070" y="569468"/>
                  <a:pt x="7612449" y="635432"/>
                  <a:pt x="7705709" y="671826"/>
                </a:cubicBezTo>
                <a:cubicBezTo>
                  <a:pt x="7798969" y="708220"/>
                  <a:pt x="7839912" y="710494"/>
                  <a:pt x="7924073" y="767360"/>
                </a:cubicBezTo>
                <a:cubicBezTo>
                  <a:pt x="8008234" y="824226"/>
                  <a:pt x="8151536" y="940232"/>
                  <a:pt x="8210676" y="1013020"/>
                </a:cubicBezTo>
                <a:cubicBezTo>
                  <a:pt x="8269816" y="1085808"/>
                  <a:pt x="8240246" y="1142674"/>
                  <a:pt x="8278915" y="1204089"/>
                </a:cubicBezTo>
                <a:cubicBezTo>
                  <a:pt x="8317584" y="1265504"/>
                  <a:pt x="8392646" y="1301898"/>
                  <a:pt x="8442688" y="1381510"/>
                </a:cubicBezTo>
                <a:cubicBezTo>
                  <a:pt x="8492730" y="1461122"/>
                  <a:pt x="8542771" y="1588500"/>
                  <a:pt x="8579165" y="1681760"/>
                </a:cubicBezTo>
                <a:cubicBezTo>
                  <a:pt x="8615559" y="1775020"/>
                  <a:pt x="8624658" y="1868280"/>
                  <a:pt x="8661052" y="1941068"/>
                </a:cubicBezTo>
                <a:cubicBezTo>
                  <a:pt x="8697446" y="2013856"/>
                  <a:pt x="8717918" y="2123038"/>
                  <a:pt x="8770234" y="2159432"/>
                </a:cubicBezTo>
                <a:close/>
              </a:path>
            </a:pathLst>
          </a:custGeom>
          <a:noFill/>
          <a:ln w="1270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13867640" y="9103057"/>
            <a:ext cx="1050877" cy="1501253"/>
          </a:xfrm>
          <a:custGeom>
            <a:avLst/>
            <a:gdLst>
              <a:gd name="connsiteX0" fmla="*/ 0 w 1050877"/>
              <a:gd name="connsiteY0" fmla="*/ 1501253 h 1501253"/>
              <a:gd name="connsiteX1" fmla="*/ 259307 w 1050877"/>
              <a:gd name="connsiteY1" fmla="*/ 1173707 h 1501253"/>
              <a:gd name="connsiteX2" fmla="*/ 504967 w 1050877"/>
              <a:gd name="connsiteY2" fmla="*/ 777922 h 1501253"/>
              <a:gd name="connsiteX3" fmla="*/ 709683 w 1050877"/>
              <a:gd name="connsiteY3" fmla="*/ 464024 h 1501253"/>
              <a:gd name="connsiteX4" fmla="*/ 859809 w 1050877"/>
              <a:gd name="connsiteY4" fmla="*/ 163773 h 1501253"/>
              <a:gd name="connsiteX5" fmla="*/ 955343 w 1050877"/>
              <a:gd name="connsiteY5" fmla="*/ 54591 h 1501253"/>
              <a:gd name="connsiteX6" fmla="*/ 1050877 w 1050877"/>
              <a:gd name="connsiteY6" fmla="*/ 0 h 150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877" h="1501253">
                <a:moveTo>
                  <a:pt x="0" y="1501253"/>
                </a:moveTo>
                <a:cubicBezTo>
                  <a:pt x="87573" y="1397757"/>
                  <a:pt x="175146" y="1294262"/>
                  <a:pt x="259307" y="1173707"/>
                </a:cubicBezTo>
                <a:cubicBezTo>
                  <a:pt x="343468" y="1053152"/>
                  <a:pt x="429904" y="896202"/>
                  <a:pt x="504967" y="777922"/>
                </a:cubicBezTo>
                <a:cubicBezTo>
                  <a:pt x="580030" y="659642"/>
                  <a:pt x="650543" y="566382"/>
                  <a:pt x="709683" y="464024"/>
                </a:cubicBezTo>
                <a:cubicBezTo>
                  <a:pt x="768823" y="361666"/>
                  <a:pt x="818866" y="232012"/>
                  <a:pt x="859809" y="163773"/>
                </a:cubicBezTo>
                <a:cubicBezTo>
                  <a:pt x="900752" y="95534"/>
                  <a:pt x="923498" y="81886"/>
                  <a:pt x="955343" y="54591"/>
                </a:cubicBezTo>
                <a:cubicBezTo>
                  <a:pt x="987188" y="27295"/>
                  <a:pt x="1019032" y="13647"/>
                  <a:pt x="1050877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 rot="7146749">
            <a:off x="4914548" y="1044545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/>
          <p:cNvSpPr txBox="1"/>
          <p:nvPr/>
        </p:nvSpPr>
        <p:spPr>
          <a:xfrm>
            <a:off x="8185784" y="9871428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4278811" y="9992852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7702080" y="878143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9" name="TextBox 78"/>
          <p:cNvSpPr txBox="1"/>
          <p:nvPr/>
        </p:nvSpPr>
        <p:spPr>
          <a:xfrm>
            <a:off x="10355828" y="8721802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Gumrak</a:t>
            </a:r>
            <a:endParaRPr lang="en-US" sz="24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7442767" y="1093044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Basargino</a:t>
            </a:r>
            <a:endParaRPr lang="en-US" sz="24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9690667" y="11755391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Petshanko</a:t>
            </a:r>
            <a:endParaRPr lang="en-US" sz="2400" b="1" dirty="0"/>
          </a:p>
        </p:txBody>
      </p:sp>
      <p:sp>
        <p:nvSpPr>
          <p:cNvPr id="83" name="Freeform 82"/>
          <p:cNvSpPr/>
          <p:nvPr/>
        </p:nvSpPr>
        <p:spPr>
          <a:xfrm>
            <a:off x="11634302" y="13069957"/>
            <a:ext cx="934279" cy="924339"/>
          </a:xfrm>
          <a:custGeom>
            <a:avLst/>
            <a:gdLst>
              <a:gd name="connsiteX0" fmla="*/ 536713 w 934279"/>
              <a:gd name="connsiteY0" fmla="*/ 9939 h 924339"/>
              <a:gd name="connsiteX1" fmla="*/ 318053 w 934279"/>
              <a:gd name="connsiteY1" fmla="*/ 99391 h 924339"/>
              <a:gd name="connsiteX2" fmla="*/ 0 w 934279"/>
              <a:gd name="connsiteY2" fmla="*/ 178904 h 924339"/>
              <a:gd name="connsiteX3" fmla="*/ 49696 w 934279"/>
              <a:gd name="connsiteY3" fmla="*/ 367747 h 924339"/>
              <a:gd name="connsiteX4" fmla="*/ 298174 w 934279"/>
              <a:gd name="connsiteY4" fmla="*/ 457200 h 924339"/>
              <a:gd name="connsiteX5" fmla="*/ 477079 w 934279"/>
              <a:gd name="connsiteY5" fmla="*/ 536713 h 924339"/>
              <a:gd name="connsiteX6" fmla="*/ 576470 w 934279"/>
              <a:gd name="connsiteY6" fmla="*/ 377686 h 924339"/>
              <a:gd name="connsiteX7" fmla="*/ 715618 w 934279"/>
              <a:gd name="connsiteY7" fmla="*/ 586408 h 924339"/>
              <a:gd name="connsiteX8" fmla="*/ 844826 w 934279"/>
              <a:gd name="connsiteY8" fmla="*/ 924339 h 924339"/>
              <a:gd name="connsiteX9" fmla="*/ 934279 w 934279"/>
              <a:gd name="connsiteY9" fmla="*/ 795130 h 924339"/>
              <a:gd name="connsiteX10" fmla="*/ 745435 w 934279"/>
              <a:gd name="connsiteY10" fmla="*/ 467139 h 924339"/>
              <a:gd name="connsiteX11" fmla="*/ 725557 w 934279"/>
              <a:gd name="connsiteY11" fmla="*/ 0 h 924339"/>
              <a:gd name="connsiteX12" fmla="*/ 596348 w 934279"/>
              <a:gd name="connsiteY12" fmla="*/ 19878 h 924339"/>
              <a:gd name="connsiteX13" fmla="*/ 467139 w 934279"/>
              <a:gd name="connsiteY13" fmla="*/ 19878 h 924339"/>
              <a:gd name="connsiteX14" fmla="*/ 536713 w 934279"/>
              <a:gd name="connsiteY14" fmla="*/ 9939 h 92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34279" h="924339">
                <a:moveTo>
                  <a:pt x="536713" y="9939"/>
                </a:moveTo>
                <a:lnTo>
                  <a:pt x="318053" y="99391"/>
                </a:lnTo>
                <a:lnTo>
                  <a:pt x="0" y="178904"/>
                </a:lnTo>
                <a:lnTo>
                  <a:pt x="49696" y="367747"/>
                </a:lnTo>
                <a:lnTo>
                  <a:pt x="298174" y="457200"/>
                </a:lnTo>
                <a:lnTo>
                  <a:pt x="477079" y="536713"/>
                </a:lnTo>
                <a:lnTo>
                  <a:pt x="576470" y="377686"/>
                </a:lnTo>
                <a:lnTo>
                  <a:pt x="715618" y="586408"/>
                </a:lnTo>
                <a:lnTo>
                  <a:pt x="844826" y="924339"/>
                </a:lnTo>
                <a:lnTo>
                  <a:pt x="934279" y="795130"/>
                </a:lnTo>
                <a:lnTo>
                  <a:pt x="745435" y="467139"/>
                </a:lnTo>
                <a:lnTo>
                  <a:pt x="725557" y="0"/>
                </a:lnTo>
                <a:lnTo>
                  <a:pt x="596348" y="19878"/>
                </a:lnTo>
                <a:lnTo>
                  <a:pt x="467139" y="19878"/>
                </a:lnTo>
                <a:lnTo>
                  <a:pt x="536713" y="993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1034106" y="1371671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12654185" y="6958104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86" name="TextBox 85"/>
          <p:cNvSpPr txBox="1"/>
          <p:nvPr/>
        </p:nvSpPr>
        <p:spPr>
          <a:xfrm>
            <a:off x="15907594" y="7418617"/>
            <a:ext cx="10938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Rynok</a:t>
            </a:r>
            <a:endParaRPr lang="en-US" sz="2400" b="1" dirty="0"/>
          </a:p>
        </p:txBody>
      </p:sp>
      <p:sp>
        <p:nvSpPr>
          <p:cNvPr id="87" name="TextBox 86"/>
          <p:cNvSpPr txBox="1"/>
          <p:nvPr/>
        </p:nvSpPr>
        <p:spPr>
          <a:xfrm>
            <a:off x="15662429" y="7819496"/>
            <a:ext cx="1776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Spartanovka</a:t>
            </a:r>
            <a:endParaRPr lang="en-US" sz="24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4138274" y="4603171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Vertjocij</a:t>
            </a:r>
            <a:endParaRPr lang="en-US" sz="24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920667" y="5574107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Peskovatka</a:t>
            </a:r>
            <a:endParaRPr lang="en-US" sz="24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9059059" y="4334632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Kotluban</a:t>
            </a:r>
            <a:endParaRPr lang="en-US" sz="2400" b="1" dirty="0"/>
          </a:p>
        </p:txBody>
      </p:sp>
      <p:sp>
        <p:nvSpPr>
          <p:cNvPr id="91" name="Freeform 90"/>
          <p:cNvSpPr/>
          <p:nvPr/>
        </p:nvSpPr>
        <p:spPr>
          <a:xfrm rot="10229839">
            <a:off x="8843183" y="4695105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594820" y="13227184"/>
            <a:ext cx="3204556" cy="3078231"/>
          </a:xfrm>
          <a:custGeom>
            <a:avLst/>
            <a:gdLst>
              <a:gd name="connsiteX0" fmla="*/ 0 w 3217025"/>
              <a:gd name="connsiteY0" fmla="*/ 1012518 h 3011729"/>
              <a:gd name="connsiteX1" fmla="*/ 108065 w 3217025"/>
              <a:gd name="connsiteY1" fmla="*/ 1066551 h 3011729"/>
              <a:gd name="connsiteX2" fmla="*/ 87283 w 3217025"/>
              <a:gd name="connsiteY2" fmla="*/ 946016 h 3011729"/>
              <a:gd name="connsiteX3" fmla="*/ 153785 w 3217025"/>
              <a:gd name="connsiteY3" fmla="*/ 929391 h 3011729"/>
              <a:gd name="connsiteX4" fmla="*/ 207818 w 3217025"/>
              <a:gd name="connsiteY4" fmla="*/ 1045769 h 3011729"/>
              <a:gd name="connsiteX5" fmla="*/ 274320 w 3217025"/>
              <a:gd name="connsiteY5" fmla="*/ 1000049 h 3011729"/>
              <a:gd name="connsiteX6" fmla="*/ 344978 w 3217025"/>
              <a:gd name="connsiteY6" fmla="*/ 1012518 h 3011729"/>
              <a:gd name="connsiteX7" fmla="*/ 357447 w 3217025"/>
              <a:gd name="connsiteY7" fmla="*/ 937703 h 3011729"/>
              <a:gd name="connsiteX8" fmla="*/ 241069 w 3217025"/>
              <a:gd name="connsiteY8" fmla="*/ 883671 h 3011729"/>
              <a:gd name="connsiteX9" fmla="*/ 249382 w 3217025"/>
              <a:gd name="connsiteY9" fmla="*/ 808856 h 3011729"/>
              <a:gd name="connsiteX10" fmla="*/ 336665 w 3217025"/>
              <a:gd name="connsiteY10" fmla="*/ 862889 h 3011729"/>
              <a:gd name="connsiteX11" fmla="*/ 378229 w 3217025"/>
              <a:gd name="connsiteY11" fmla="*/ 792231 h 3011729"/>
              <a:gd name="connsiteX12" fmla="*/ 432262 w 3217025"/>
              <a:gd name="connsiteY12" fmla="*/ 788074 h 3011729"/>
              <a:gd name="connsiteX13" fmla="*/ 453043 w 3217025"/>
              <a:gd name="connsiteY13" fmla="*/ 696634 h 3011729"/>
              <a:gd name="connsiteX14" fmla="*/ 552796 w 3217025"/>
              <a:gd name="connsiteY14" fmla="*/ 717416 h 3011729"/>
              <a:gd name="connsiteX15" fmla="*/ 544483 w 3217025"/>
              <a:gd name="connsiteY15" fmla="*/ 634289 h 3011729"/>
              <a:gd name="connsiteX16" fmla="*/ 644236 w 3217025"/>
              <a:gd name="connsiteY16" fmla="*/ 613507 h 3011729"/>
              <a:gd name="connsiteX17" fmla="*/ 623454 w 3217025"/>
              <a:gd name="connsiteY17" fmla="*/ 530380 h 3011729"/>
              <a:gd name="connsiteX18" fmla="*/ 702425 w 3217025"/>
              <a:gd name="connsiteY18" fmla="*/ 592725 h 3011729"/>
              <a:gd name="connsiteX19" fmla="*/ 723207 w 3217025"/>
              <a:gd name="connsiteY19" fmla="*/ 472191 h 3011729"/>
              <a:gd name="connsiteX20" fmla="*/ 756458 w 3217025"/>
              <a:gd name="connsiteY20" fmla="*/ 405689 h 3011729"/>
              <a:gd name="connsiteX21" fmla="*/ 814647 w 3217025"/>
              <a:gd name="connsiteY21" fmla="*/ 484660 h 3011729"/>
              <a:gd name="connsiteX22" fmla="*/ 889462 w 3217025"/>
              <a:gd name="connsiteY22" fmla="*/ 409845 h 3011729"/>
              <a:gd name="connsiteX23" fmla="*/ 939338 w 3217025"/>
              <a:gd name="connsiteY23" fmla="*/ 476347 h 3011729"/>
              <a:gd name="connsiteX24" fmla="*/ 1005840 w 3217025"/>
              <a:gd name="connsiteY24" fmla="*/ 422314 h 3011729"/>
              <a:gd name="connsiteX25" fmla="*/ 1084811 w 3217025"/>
              <a:gd name="connsiteY25" fmla="*/ 434783 h 3011729"/>
              <a:gd name="connsiteX26" fmla="*/ 1118062 w 3217025"/>
              <a:gd name="connsiteY26" fmla="*/ 380751 h 3011729"/>
              <a:gd name="connsiteX27" fmla="*/ 1022465 w 3217025"/>
              <a:gd name="connsiteY27" fmla="*/ 359969 h 3011729"/>
              <a:gd name="connsiteX28" fmla="*/ 1026622 w 3217025"/>
              <a:gd name="connsiteY28" fmla="*/ 305936 h 3011729"/>
              <a:gd name="connsiteX29" fmla="*/ 1101436 w 3217025"/>
              <a:gd name="connsiteY29" fmla="*/ 276841 h 3011729"/>
              <a:gd name="connsiteX30" fmla="*/ 1093123 w 3217025"/>
              <a:gd name="connsiteY30" fmla="*/ 210340 h 3011729"/>
              <a:gd name="connsiteX31" fmla="*/ 1176251 w 3217025"/>
              <a:gd name="connsiteY31" fmla="*/ 264372 h 3011729"/>
              <a:gd name="connsiteX32" fmla="*/ 1263534 w 3217025"/>
              <a:gd name="connsiteY32" fmla="*/ 239434 h 3011729"/>
              <a:gd name="connsiteX33" fmla="*/ 1230283 w 3217025"/>
              <a:gd name="connsiteY33" fmla="*/ 164620 h 3011729"/>
              <a:gd name="connsiteX34" fmla="*/ 1317567 w 3217025"/>
              <a:gd name="connsiteY34" fmla="*/ 98118 h 3011729"/>
              <a:gd name="connsiteX35" fmla="*/ 1359131 w 3217025"/>
              <a:gd name="connsiteY35" fmla="*/ 147994 h 3011729"/>
              <a:gd name="connsiteX36" fmla="*/ 1388225 w 3217025"/>
              <a:gd name="connsiteY36" fmla="*/ 48241 h 3011729"/>
              <a:gd name="connsiteX37" fmla="*/ 1471353 w 3217025"/>
              <a:gd name="connsiteY37" fmla="*/ 60711 h 3011729"/>
              <a:gd name="connsiteX38" fmla="*/ 1529542 w 3217025"/>
              <a:gd name="connsiteY38" fmla="*/ 106431 h 3011729"/>
              <a:gd name="connsiteX39" fmla="*/ 1579418 w 3217025"/>
              <a:gd name="connsiteY39" fmla="*/ 48241 h 3011729"/>
              <a:gd name="connsiteX40" fmla="*/ 1637607 w 3217025"/>
              <a:gd name="connsiteY40" fmla="*/ 93961 h 3011729"/>
              <a:gd name="connsiteX41" fmla="*/ 1783080 w 3217025"/>
              <a:gd name="connsiteY41" fmla="*/ 64867 h 3011729"/>
              <a:gd name="connsiteX42" fmla="*/ 1878676 w 3217025"/>
              <a:gd name="connsiteY42" fmla="*/ 110587 h 3011729"/>
              <a:gd name="connsiteX43" fmla="*/ 1853738 w 3217025"/>
              <a:gd name="connsiteY43" fmla="*/ 2521 h 3011729"/>
              <a:gd name="connsiteX44" fmla="*/ 1945178 w 3217025"/>
              <a:gd name="connsiteY44" fmla="*/ 35772 h 3011729"/>
              <a:gd name="connsiteX45" fmla="*/ 2019993 w 3217025"/>
              <a:gd name="connsiteY45" fmla="*/ 52398 h 3011729"/>
              <a:gd name="connsiteX46" fmla="*/ 2119745 w 3217025"/>
              <a:gd name="connsiteY46" fmla="*/ 52398 h 3011729"/>
              <a:gd name="connsiteX47" fmla="*/ 2128058 w 3217025"/>
              <a:gd name="connsiteY47" fmla="*/ 118900 h 3011729"/>
              <a:gd name="connsiteX48" fmla="*/ 2182091 w 3217025"/>
              <a:gd name="connsiteY48" fmla="*/ 131369 h 3011729"/>
              <a:gd name="connsiteX49" fmla="*/ 2152996 w 3217025"/>
              <a:gd name="connsiteY49" fmla="*/ 226965 h 3011729"/>
              <a:gd name="connsiteX50" fmla="*/ 2323407 w 3217025"/>
              <a:gd name="connsiteY50" fmla="*/ 297623 h 3011729"/>
              <a:gd name="connsiteX51" fmla="*/ 2502131 w 3217025"/>
              <a:gd name="connsiteY51" fmla="*/ 276841 h 3011729"/>
              <a:gd name="connsiteX52" fmla="*/ 2564476 w 3217025"/>
              <a:gd name="connsiteY52" fmla="*/ 231121 h 3011729"/>
              <a:gd name="connsiteX53" fmla="*/ 2610196 w 3217025"/>
              <a:gd name="connsiteY53" fmla="*/ 239434 h 3011729"/>
              <a:gd name="connsiteX54" fmla="*/ 2651760 w 3217025"/>
              <a:gd name="connsiteY54" fmla="*/ 206183 h 3011729"/>
              <a:gd name="connsiteX55" fmla="*/ 2689167 w 3217025"/>
              <a:gd name="connsiteY55" fmla="*/ 272685 h 3011729"/>
              <a:gd name="connsiteX56" fmla="*/ 2722418 w 3217025"/>
              <a:gd name="connsiteY56" fmla="*/ 351656 h 3011729"/>
              <a:gd name="connsiteX57" fmla="*/ 2759825 w 3217025"/>
              <a:gd name="connsiteY57" fmla="*/ 247747 h 3011729"/>
              <a:gd name="connsiteX58" fmla="*/ 2855422 w 3217025"/>
              <a:gd name="connsiteY58" fmla="*/ 251903 h 3011729"/>
              <a:gd name="connsiteX59" fmla="*/ 2909454 w 3217025"/>
              <a:gd name="connsiteY59" fmla="*/ 376594 h 3011729"/>
              <a:gd name="connsiteX60" fmla="*/ 2992582 w 3217025"/>
              <a:gd name="connsiteY60" fmla="*/ 372438 h 3011729"/>
              <a:gd name="connsiteX61" fmla="*/ 3017520 w 3217025"/>
              <a:gd name="connsiteY61" fmla="*/ 463878 h 3011729"/>
              <a:gd name="connsiteX62" fmla="*/ 3084022 w 3217025"/>
              <a:gd name="connsiteY62" fmla="*/ 538692 h 3011729"/>
              <a:gd name="connsiteX63" fmla="*/ 3113116 w 3217025"/>
              <a:gd name="connsiteY63" fmla="*/ 609351 h 3011729"/>
              <a:gd name="connsiteX64" fmla="*/ 3150523 w 3217025"/>
              <a:gd name="connsiteY64" fmla="*/ 709103 h 3011729"/>
              <a:gd name="connsiteX65" fmla="*/ 3075709 w 3217025"/>
              <a:gd name="connsiteY65" fmla="*/ 771449 h 3011729"/>
              <a:gd name="connsiteX66" fmla="*/ 3133898 w 3217025"/>
              <a:gd name="connsiteY66" fmla="*/ 854576 h 3011729"/>
              <a:gd name="connsiteX67" fmla="*/ 3150523 w 3217025"/>
              <a:gd name="connsiteY67" fmla="*/ 950172 h 3011729"/>
              <a:gd name="connsiteX68" fmla="*/ 3196243 w 3217025"/>
              <a:gd name="connsiteY68" fmla="*/ 1058238 h 3011729"/>
              <a:gd name="connsiteX69" fmla="*/ 3121429 w 3217025"/>
              <a:gd name="connsiteY69" fmla="*/ 1128896 h 3011729"/>
              <a:gd name="connsiteX70" fmla="*/ 3050771 w 3217025"/>
              <a:gd name="connsiteY70" fmla="*/ 1074863 h 3011729"/>
              <a:gd name="connsiteX71" fmla="*/ 2938549 w 3217025"/>
              <a:gd name="connsiteY71" fmla="*/ 1253587 h 3011729"/>
              <a:gd name="connsiteX72" fmla="*/ 2876203 w 3217025"/>
              <a:gd name="connsiteY72" fmla="*/ 1394903 h 3011729"/>
              <a:gd name="connsiteX73" fmla="*/ 2809702 w 3217025"/>
              <a:gd name="connsiteY73" fmla="*/ 1415685 h 3011729"/>
              <a:gd name="connsiteX74" fmla="*/ 2697480 w 3217025"/>
              <a:gd name="connsiteY74" fmla="*/ 1469718 h 3011729"/>
              <a:gd name="connsiteX75" fmla="*/ 2655916 w 3217025"/>
              <a:gd name="connsiteY75" fmla="*/ 1544532 h 3011729"/>
              <a:gd name="connsiteX76" fmla="*/ 2793076 w 3217025"/>
              <a:gd name="connsiteY76" fmla="*/ 1581940 h 3011729"/>
              <a:gd name="connsiteX77" fmla="*/ 2772294 w 3217025"/>
              <a:gd name="connsiteY77" fmla="*/ 1706631 h 3011729"/>
              <a:gd name="connsiteX78" fmla="*/ 2722418 w 3217025"/>
              <a:gd name="connsiteY78" fmla="*/ 1635972 h 3011729"/>
              <a:gd name="connsiteX79" fmla="*/ 2660073 w 3217025"/>
              <a:gd name="connsiteY79" fmla="*/ 1723256 h 3011729"/>
              <a:gd name="connsiteX80" fmla="*/ 2826327 w 3217025"/>
              <a:gd name="connsiteY80" fmla="*/ 1926918 h 3011729"/>
              <a:gd name="connsiteX81" fmla="*/ 2776451 w 3217025"/>
              <a:gd name="connsiteY81" fmla="*/ 1997576 h 3011729"/>
              <a:gd name="connsiteX82" fmla="*/ 2676698 w 3217025"/>
              <a:gd name="connsiteY82" fmla="*/ 1972638 h 3011729"/>
              <a:gd name="connsiteX83" fmla="*/ 2701636 w 3217025"/>
              <a:gd name="connsiteY83" fmla="*/ 2055765 h 3011729"/>
              <a:gd name="connsiteX84" fmla="*/ 2751513 w 3217025"/>
              <a:gd name="connsiteY84" fmla="*/ 2151361 h 3011729"/>
              <a:gd name="connsiteX85" fmla="*/ 2880360 w 3217025"/>
              <a:gd name="connsiteY85" fmla="*/ 2113954 h 3011729"/>
              <a:gd name="connsiteX86" fmla="*/ 2884516 w 3217025"/>
              <a:gd name="connsiteY86" fmla="*/ 2167987 h 3011729"/>
              <a:gd name="connsiteX87" fmla="*/ 2818014 w 3217025"/>
              <a:gd name="connsiteY87" fmla="*/ 2201238 h 3011729"/>
              <a:gd name="connsiteX88" fmla="*/ 2880360 w 3217025"/>
              <a:gd name="connsiteY88" fmla="*/ 2230332 h 3011729"/>
              <a:gd name="connsiteX89" fmla="*/ 2842953 w 3217025"/>
              <a:gd name="connsiteY89" fmla="*/ 2255271 h 3011729"/>
              <a:gd name="connsiteX90" fmla="*/ 2876203 w 3217025"/>
              <a:gd name="connsiteY90" fmla="*/ 2292678 h 3011729"/>
              <a:gd name="connsiteX91" fmla="*/ 2813858 w 3217025"/>
              <a:gd name="connsiteY91" fmla="*/ 2313460 h 3011729"/>
              <a:gd name="connsiteX92" fmla="*/ 2747356 w 3217025"/>
              <a:gd name="connsiteY92" fmla="*/ 2342554 h 3011729"/>
              <a:gd name="connsiteX93" fmla="*/ 2838796 w 3217025"/>
              <a:gd name="connsiteY93" fmla="*/ 2367492 h 3011729"/>
              <a:gd name="connsiteX94" fmla="*/ 2830483 w 3217025"/>
              <a:gd name="connsiteY94" fmla="*/ 2488027 h 3011729"/>
              <a:gd name="connsiteX95" fmla="*/ 2892829 w 3217025"/>
              <a:gd name="connsiteY95" fmla="*/ 2533747 h 3011729"/>
              <a:gd name="connsiteX96" fmla="*/ 2938549 w 3217025"/>
              <a:gd name="connsiteY96" fmla="*/ 2517121 h 3011729"/>
              <a:gd name="connsiteX97" fmla="*/ 2930236 w 3217025"/>
              <a:gd name="connsiteY97" fmla="*/ 2583623 h 3011729"/>
              <a:gd name="connsiteX98" fmla="*/ 2905298 w 3217025"/>
              <a:gd name="connsiteY98" fmla="*/ 2675063 h 3011729"/>
              <a:gd name="connsiteX99" fmla="*/ 3005051 w 3217025"/>
              <a:gd name="connsiteY99" fmla="*/ 2675063 h 3011729"/>
              <a:gd name="connsiteX100" fmla="*/ 3017520 w 3217025"/>
              <a:gd name="connsiteY100" fmla="*/ 2712471 h 3011729"/>
              <a:gd name="connsiteX101" fmla="*/ 2951018 w 3217025"/>
              <a:gd name="connsiteY101" fmla="*/ 2733252 h 3011729"/>
              <a:gd name="connsiteX102" fmla="*/ 2951018 w 3217025"/>
              <a:gd name="connsiteY102" fmla="*/ 2795598 h 3011729"/>
              <a:gd name="connsiteX103" fmla="*/ 2988425 w 3217025"/>
              <a:gd name="connsiteY103" fmla="*/ 2808067 h 3011729"/>
              <a:gd name="connsiteX104" fmla="*/ 3038302 w 3217025"/>
              <a:gd name="connsiteY104" fmla="*/ 2862100 h 3011729"/>
              <a:gd name="connsiteX105" fmla="*/ 3096491 w 3217025"/>
              <a:gd name="connsiteY105" fmla="*/ 2961852 h 3011729"/>
              <a:gd name="connsiteX106" fmla="*/ 3217025 w 3217025"/>
              <a:gd name="connsiteY106" fmla="*/ 3011729 h 3011729"/>
              <a:gd name="connsiteX0" fmla="*/ 0 w 3204556"/>
              <a:gd name="connsiteY0" fmla="*/ 1012518 h 3078231"/>
              <a:gd name="connsiteX1" fmla="*/ 108065 w 3204556"/>
              <a:gd name="connsiteY1" fmla="*/ 1066551 h 3078231"/>
              <a:gd name="connsiteX2" fmla="*/ 87283 w 3204556"/>
              <a:gd name="connsiteY2" fmla="*/ 946016 h 3078231"/>
              <a:gd name="connsiteX3" fmla="*/ 153785 w 3204556"/>
              <a:gd name="connsiteY3" fmla="*/ 929391 h 3078231"/>
              <a:gd name="connsiteX4" fmla="*/ 207818 w 3204556"/>
              <a:gd name="connsiteY4" fmla="*/ 1045769 h 3078231"/>
              <a:gd name="connsiteX5" fmla="*/ 274320 w 3204556"/>
              <a:gd name="connsiteY5" fmla="*/ 1000049 h 3078231"/>
              <a:gd name="connsiteX6" fmla="*/ 344978 w 3204556"/>
              <a:gd name="connsiteY6" fmla="*/ 1012518 h 3078231"/>
              <a:gd name="connsiteX7" fmla="*/ 357447 w 3204556"/>
              <a:gd name="connsiteY7" fmla="*/ 937703 h 3078231"/>
              <a:gd name="connsiteX8" fmla="*/ 241069 w 3204556"/>
              <a:gd name="connsiteY8" fmla="*/ 883671 h 3078231"/>
              <a:gd name="connsiteX9" fmla="*/ 249382 w 3204556"/>
              <a:gd name="connsiteY9" fmla="*/ 808856 h 3078231"/>
              <a:gd name="connsiteX10" fmla="*/ 336665 w 3204556"/>
              <a:gd name="connsiteY10" fmla="*/ 862889 h 3078231"/>
              <a:gd name="connsiteX11" fmla="*/ 378229 w 3204556"/>
              <a:gd name="connsiteY11" fmla="*/ 792231 h 3078231"/>
              <a:gd name="connsiteX12" fmla="*/ 432262 w 3204556"/>
              <a:gd name="connsiteY12" fmla="*/ 788074 h 3078231"/>
              <a:gd name="connsiteX13" fmla="*/ 453043 w 3204556"/>
              <a:gd name="connsiteY13" fmla="*/ 696634 h 3078231"/>
              <a:gd name="connsiteX14" fmla="*/ 552796 w 3204556"/>
              <a:gd name="connsiteY14" fmla="*/ 717416 h 3078231"/>
              <a:gd name="connsiteX15" fmla="*/ 544483 w 3204556"/>
              <a:gd name="connsiteY15" fmla="*/ 634289 h 3078231"/>
              <a:gd name="connsiteX16" fmla="*/ 644236 w 3204556"/>
              <a:gd name="connsiteY16" fmla="*/ 613507 h 3078231"/>
              <a:gd name="connsiteX17" fmla="*/ 623454 w 3204556"/>
              <a:gd name="connsiteY17" fmla="*/ 530380 h 3078231"/>
              <a:gd name="connsiteX18" fmla="*/ 702425 w 3204556"/>
              <a:gd name="connsiteY18" fmla="*/ 592725 h 3078231"/>
              <a:gd name="connsiteX19" fmla="*/ 723207 w 3204556"/>
              <a:gd name="connsiteY19" fmla="*/ 472191 h 3078231"/>
              <a:gd name="connsiteX20" fmla="*/ 756458 w 3204556"/>
              <a:gd name="connsiteY20" fmla="*/ 405689 h 3078231"/>
              <a:gd name="connsiteX21" fmla="*/ 814647 w 3204556"/>
              <a:gd name="connsiteY21" fmla="*/ 484660 h 3078231"/>
              <a:gd name="connsiteX22" fmla="*/ 889462 w 3204556"/>
              <a:gd name="connsiteY22" fmla="*/ 409845 h 3078231"/>
              <a:gd name="connsiteX23" fmla="*/ 939338 w 3204556"/>
              <a:gd name="connsiteY23" fmla="*/ 476347 h 3078231"/>
              <a:gd name="connsiteX24" fmla="*/ 1005840 w 3204556"/>
              <a:gd name="connsiteY24" fmla="*/ 422314 h 3078231"/>
              <a:gd name="connsiteX25" fmla="*/ 1084811 w 3204556"/>
              <a:gd name="connsiteY25" fmla="*/ 434783 h 3078231"/>
              <a:gd name="connsiteX26" fmla="*/ 1118062 w 3204556"/>
              <a:gd name="connsiteY26" fmla="*/ 380751 h 3078231"/>
              <a:gd name="connsiteX27" fmla="*/ 1022465 w 3204556"/>
              <a:gd name="connsiteY27" fmla="*/ 359969 h 3078231"/>
              <a:gd name="connsiteX28" fmla="*/ 1026622 w 3204556"/>
              <a:gd name="connsiteY28" fmla="*/ 305936 h 3078231"/>
              <a:gd name="connsiteX29" fmla="*/ 1101436 w 3204556"/>
              <a:gd name="connsiteY29" fmla="*/ 276841 h 3078231"/>
              <a:gd name="connsiteX30" fmla="*/ 1093123 w 3204556"/>
              <a:gd name="connsiteY30" fmla="*/ 210340 h 3078231"/>
              <a:gd name="connsiteX31" fmla="*/ 1176251 w 3204556"/>
              <a:gd name="connsiteY31" fmla="*/ 264372 h 3078231"/>
              <a:gd name="connsiteX32" fmla="*/ 1263534 w 3204556"/>
              <a:gd name="connsiteY32" fmla="*/ 239434 h 3078231"/>
              <a:gd name="connsiteX33" fmla="*/ 1230283 w 3204556"/>
              <a:gd name="connsiteY33" fmla="*/ 164620 h 3078231"/>
              <a:gd name="connsiteX34" fmla="*/ 1317567 w 3204556"/>
              <a:gd name="connsiteY34" fmla="*/ 98118 h 3078231"/>
              <a:gd name="connsiteX35" fmla="*/ 1359131 w 3204556"/>
              <a:gd name="connsiteY35" fmla="*/ 147994 h 3078231"/>
              <a:gd name="connsiteX36" fmla="*/ 1388225 w 3204556"/>
              <a:gd name="connsiteY36" fmla="*/ 48241 h 3078231"/>
              <a:gd name="connsiteX37" fmla="*/ 1471353 w 3204556"/>
              <a:gd name="connsiteY37" fmla="*/ 60711 h 3078231"/>
              <a:gd name="connsiteX38" fmla="*/ 1529542 w 3204556"/>
              <a:gd name="connsiteY38" fmla="*/ 106431 h 3078231"/>
              <a:gd name="connsiteX39" fmla="*/ 1579418 w 3204556"/>
              <a:gd name="connsiteY39" fmla="*/ 48241 h 3078231"/>
              <a:gd name="connsiteX40" fmla="*/ 1637607 w 3204556"/>
              <a:gd name="connsiteY40" fmla="*/ 93961 h 3078231"/>
              <a:gd name="connsiteX41" fmla="*/ 1783080 w 3204556"/>
              <a:gd name="connsiteY41" fmla="*/ 64867 h 3078231"/>
              <a:gd name="connsiteX42" fmla="*/ 1878676 w 3204556"/>
              <a:gd name="connsiteY42" fmla="*/ 110587 h 3078231"/>
              <a:gd name="connsiteX43" fmla="*/ 1853738 w 3204556"/>
              <a:gd name="connsiteY43" fmla="*/ 2521 h 3078231"/>
              <a:gd name="connsiteX44" fmla="*/ 1945178 w 3204556"/>
              <a:gd name="connsiteY44" fmla="*/ 35772 h 3078231"/>
              <a:gd name="connsiteX45" fmla="*/ 2019993 w 3204556"/>
              <a:gd name="connsiteY45" fmla="*/ 52398 h 3078231"/>
              <a:gd name="connsiteX46" fmla="*/ 2119745 w 3204556"/>
              <a:gd name="connsiteY46" fmla="*/ 52398 h 3078231"/>
              <a:gd name="connsiteX47" fmla="*/ 2128058 w 3204556"/>
              <a:gd name="connsiteY47" fmla="*/ 118900 h 3078231"/>
              <a:gd name="connsiteX48" fmla="*/ 2182091 w 3204556"/>
              <a:gd name="connsiteY48" fmla="*/ 131369 h 3078231"/>
              <a:gd name="connsiteX49" fmla="*/ 2152996 w 3204556"/>
              <a:gd name="connsiteY49" fmla="*/ 226965 h 3078231"/>
              <a:gd name="connsiteX50" fmla="*/ 2323407 w 3204556"/>
              <a:gd name="connsiteY50" fmla="*/ 297623 h 3078231"/>
              <a:gd name="connsiteX51" fmla="*/ 2502131 w 3204556"/>
              <a:gd name="connsiteY51" fmla="*/ 276841 h 3078231"/>
              <a:gd name="connsiteX52" fmla="*/ 2564476 w 3204556"/>
              <a:gd name="connsiteY52" fmla="*/ 231121 h 3078231"/>
              <a:gd name="connsiteX53" fmla="*/ 2610196 w 3204556"/>
              <a:gd name="connsiteY53" fmla="*/ 239434 h 3078231"/>
              <a:gd name="connsiteX54" fmla="*/ 2651760 w 3204556"/>
              <a:gd name="connsiteY54" fmla="*/ 206183 h 3078231"/>
              <a:gd name="connsiteX55" fmla="*/ 2689167 w 3204556"/>
              <a:gd name="connsiteY55" fmla="*/ 272685 h 3078231"/>
              <a:gd name="connsiteX56" fmla="*/ 2722418 w 3204556"/>
              <a:gd name="connsiteY56" fmla="*/ 351656 h 3078231"/>
              <a:gd name="connsiteX57" fmla="*/ 2759825 w 3204556"/>
              <a:gd name="connsiteY57" fmla="*/ 247747 h 3078231"/>
              <a:gd name="connsiteX58" fmla="*/ 2855422 w 3204556"/>
              <a:gd name="connsiteY58" fmla="*/ 251903 h 3078231"/>
              <a:gd name="connsiteX59" fmla="*/ 2909454 w 3204556"/>
              <a:gd name="connsiteY59" fmla="*/ 376594 h 3078231"/>
              <a:gd name="connsiteX60" fmla="*/ 2992582 w 3204556"/>
              <a:gd name="connsiteY60" fmla="*/ 372438 h 3078231"/>
              <a:gd name="connsiteX61" fmla="*/ 3017520 w 3204556"/>
              <a:gd name="connsiteY61" fmla="*/ 463878 h 3078231"/>
              <a:gd name="connsiteX62" fmla="*/ 3084022 w 3204556"/>
              <a:gd name="connsiteY62" fmla="*/ 538692 h 3078231"/>
              <a:gd name="connsiteX63" fmla="*/ 3113116 w 3204556"/>
              <a:gd name="connsiteY63" fmla="*/ 609351 h 3078231"/>
              <a:gd name="connsiteX64" fmla="*/ 3150523 w 3204556"/>
              <a:gd name="connsiteY64" fmla="*/ 709103 h 3078231"/>
              <a:gd name="connsiteX65" fmla="*/ 3075709 w 3204556"/>
              <a:gd name="connsiteY65" fmla="*/ 771449 h 3078231"/>
              <a:gd name="connsiteX66" fmla="*/ 3133898 w 3204556"/>
              <a:gd name="connsiteY66" fmla="*/ 854576 h 3078231"/>
              <a:gd name="connsiteX67" fmla="*/ 3150523 w 3204556"/>
              <a:gd name="connsiteY67" fmla="*/ 950172 h 3078231"/>
              <a:gd name="connsiteX68" fmla="*/ 3196243 w 3204556"/>
              <a:gd name="connsiteY68" fmla="*/ 1058238 h 3078231"/>
              <a:gd name="connsiteX69" fmla="*/ 3121429 w 3204556"/>
              <a:gd name="connsiteY69" fmla="*/ 1128896 h 3078231"/>
              <a:gd name="connsiteX70" fmla="*/ 3050771 w 3204556"/>
              <a:gd name="connsiteY70" fmla="*/ 1074863 h 3078231"/>
              <a:gd name="connsiteX71" fmla="*/ 2938549 w 3204556"/>
              <a:gd name="connsiteY71" fmla="*/ 1253587 h 3078231"/>
              <a:gd name="connsiteX72" fmla="*/ 2876203 w 3204556"/>
              <a:gd name="connsiteY72" fmla="*/ 1394903 h 3078231"/>
              <a:gd name="connsiteX73" fmla="*/ 2809702 w 3204556"/>
              <a:gd name="connsiteY73" fmla="*/ 1415685 h 3078231"/>
              <a:gd name="connsiteX74" fmla="*/ 2697480 w 3204556"/>
              <a:gd name="connsiteY74" fmla="*/ 1469718 h 3078231"/>
              <a:gd name="connsiteX75" fmla="*/ 2655916 w 3204556"/>
              <a:gd name="connsiteY75" fmla="*/ 1544532 h 3078231"/>
              <a:gd name="connsiteX76" fmla="*/ 2793076 w 3204556"/>
              <a:gd name="connsiteY76" fmla="*/ 1581940 h 3078231"/>
              <a:gd name="connsiteX77" fmla="*/ 2772294 w 3204556"/>
              <a:gd name="connsiteY77" fmla="*/ 1706631 h 3078231"/>
              <a:gd name="connsiteX78" fmla="*/ 2722418 w 3204556"/>
              <a:gd name="connsiteY78" fmla="*/ 1635972 h 3078231"/>
              <a:gd name="connsiteX79" fmla="*/ 2660073 w 3204556"/>
              <a:gd name="connsiteY79" fmla="*/ 1723256 h 3078231"/>
              <a:gd name="connsiteX80" fmla="*/ 2826327 w 3204556"/>
              <a:gd name="connsiteY80" fmla="*/ 1926918 h 3078231"/>
              <a:gd name="connsiteX81" fmla="*/ 2776451 w 3204556"/>
              <a:gd name="connsiteY81" fmla="*/ 1997576 h 3078231"/>
              <a:gd name="connsiteX82" fmla="*/ 2676698 w 3204556"/>
              <a:gd name="connsiteY82" fmla="*/ 1972638 h 3078231"/>
              <a:gd name="connsiteX83" fmla="*/ 2701636 w 3204556"/>
              <a:gd name="connsiteY83" fmla="*/ 2055765 h 3078231"/>
              <a:gd name="connsiteX84" fmla="*/ 2751513 w 3204556"/>
              <a:gd name="connsiteY84" fmla="*/ 2151361 h 3078231"/>
              <a:gd name="connsiteX85" fmla="*/ 2880360 w 3204556"/>
              <a:gd name="connsiteY85" fmla="*/ 2113954 h 3078231"/>
              <a:gd name="connsiteX86" fmla="*/ 2884516 w 3204556"/>
              <a:gd name="connsiteY86" fmla="*/ 2167987 h 3078231"/>
              <a:gd name="connsiteX87" fmla="*/ 2818014 w 3204556"/>
              <a:gd name="connsiteY87" fmla="*/ 2201238 h 3078231"/>
              <a:gd name="connsiteX88" fmla="*/ 2880360 w 3204556"/>
              <a:gd name="connsiteY88" fmla="*/ 2230332 h 3078231"/>
              <a:gd name="connsiteX89" fmla="*/ 2842953 w 3204556"/>
              <a:gd name="connsiteY89" fmla="*/ 2255271 h 3078231"/>
              <a:gd name="connsiteX90" fmla="*/ 2876203 w 3204556"/>
              <a:gd name="connsiteY90" fmla="*/ 2292678 h 3078231"/>
              <a:gd name="connsiteX91" fmla="*/ 2813858 w 3204556"/>
              <a:gd name="connsiteY91" fmla="*/ 2313460 h 3078231"/>
              <a:gd name="connsiteX92" fmla="*/ 2747356 w 3204556"/>
              <a:gd name="connsiteY92" fmla="*/ 2342554 h 3078231"/>
              <a:gd name="connsiteX93" fmla="*/ 2838796 w 3204556"/>
              <a:gd name="connsiteY93" fmla="*/ 2367492 h 3078231"/>
              <a:gd name="connsiteX94" fmla="*/ 2830483 w 3204556"/>
              <a:gd name="connsiteY94" fmla="*/ 2488027 h 3078231"/>
              <a:gd name="connsiteX95" fmla="*/ 2892829 w 3204556"/>
              <a:gd name="connsiteY95" fmla="*/ 2533747 h 3078231"/>
              <a:gd name="connsiteX96" fmla="*/ 2938549 w 3204556"/>
              <a:gd name="connsiteY96" fmla="*/ 2517121 h 3078231"/>
              <a:gd name="connsiteX97" fmla="*/ 2930236 w 3204556"/>
              <a:gd name="connsiteY97" fmla="*/ 2583623 h 3078231"/>
              <a:gd name="connsiteX98" fmla="*/ 2905298 w 3204556"/>
              <a:gd name="connsiteY98" fmla="*/ 2675063 h 3078231"/>
              <a:gd name="connsiteX99" fmla="*/ 3005051 w 3204556"/>
              <a:gd name="connsiteY99" fmla="*/ 2675063 h 3078231"/>
              <a:gd name="connsiteX100" fmla="*/ 3017520 w 3204556"/>
              <a:gd name="connsiteY100" fmla="*/ 2712471 h 3078231"/>
              <a:gd name="connsiteX101" fmla="*/ 2951018 w 3204556"/>
              <a:gd name="connsiteY101" fmla="*/ 2733252 h 3078231"/>
              <a:gd name="connsiteX102" fmla="*/ 2951018 w 3204556"/>
              <a:gd name="connsiteY102" fmla="*/ 2795598 h 3078231"/>
              <a:gd name="connsiteX103" fmla="*/ 2988425 w 3204556"/>
              <a:gd name="connsiteY103" fmla="*/ 2808067 h 3078231"/>
              <a:gd name="connsiteX104" fmla="*/ 3038302 w 3204556"/>
              <a:gd name="connsiteY104" fmla="*/ 2862100 h 3078231"/>
              <a:gd name="connsiteX105" fmla="*/ 3096491 w 3204556"/>
              <a:gd name="connsiteY105" fmla="*/ 2961852 h 3078231"/>
              <a:gd name="connsiteX106" fmla="*/ 3204556 w 3204556"/>
              <a:gd name="connsiteY106" fmla="*/ 3078231 h 30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204556" h="3078231">
                <a:moveTo>
                  <a:pt x="0" y="1012518"/>
                </a:moveTo>
                <a:cubicBezTo>
                  <a:pt x="46759" y="1045076"/>
                  <a:pt x="93518" y="1077635"/>
                  <a:pt x="108065" y="1066551"/>
                </a:cubicBezTo>
                <a:cubicBezTo>
                  <a:pt x="122612" y="1055467"/>
                  <a:pt x="79663" y="968876"/>
                  <a:pt x="87283" y="946016"/>
                </a:cubicBezTo>
                <a:cubicBezTo>
                  <a:pt x="94903" y="923156"/>
                  <a:pt x="133696" y="912765"/>
                  <a:pt x="153785" y="929391"/>
                </a:cubicBezTo>
                <a:cubicBezTo>
                  <a:pt x="173874" y="946016"/>
                  <a:pt x="187729" y="1033993"/>
                  <a:pt x="207818" y="1045769"/>
                </a:cubicBezTo>
                <a:cubicBezTo>
                  <a:pt x="227907" y="1057545"/>
                  <a:pt x="251460" y="1005591"/>
                  <a:pt x="274320" y="1000049"/>
                </a:cubicBezTo>
                <a:cubicBezTo>
                  <a:pt x="297180" y="994507"/>
                  <a:pt x="331123" y="1022909"/>
                  <a:pt x="344978" y="1012518"/>
                </a:cubicBezTo>
                <a:cubicBezTo>
                  <a:pt x="358833" y="1002127"/>
                  <a:pt x="374765" y="959177"/>
                  <a:pt x="357447" y="937703"/>
                </a:cubicBezTo>
                <a:cubicBezTo>
                  <a:pt x="340129" y="916229"/>
                  <a:pt x="259080" y="905145"/>
                  <a:pt x="241069" y="883671"/>
                </a:cubicBezTo>
                <a:cubicBezTo>
                  <a:pt x="223058" y="862197"/>
                  <a:pt x="233449" y="812320"/>
                  <a:pt x="249382" y="808856"/>
                </a:cubicBezTo>
                <a:cubicBezTo>
                  <a:pt x="265315" y="805392"/>
                  <a:pt x="315191" y="865660"/>
                  <a:pt x="336665" y="862889"/>
                </a:cubicBezTo>
                <a:cubicBezTo>
                  <a:pt x="358139" y="860118"/>
                  <a:pt x="362296" y="804700"/>
                  <a:pt x="378229" y="792231"/>
                </a:cubicBezTo>
                <a:cubicBezTo>
                  <a:pt x="394162" y="779762"/>
                  <a:pt x="419793" y="804007"/>
                  <a:pt x="432262" y="788074"/>
                </a:cubicBezTo>
                <a:cubicBezTo>
                  <a:pt x="444731" y="772141"/>
                  <a:pt x="432954" y="708410"/>
                  <a:pt x="453043" y="696634"/>
                </a:cubicBezTo>
                <a:cubicBezTo>
                  <a:pt x="473132" y="684858"/>
                  <a:pt x="537556" y="727807"/>
                  <a:pt x="552796" y="717416"/>
                </a:cubicBezTo>
                <a:cubicBezTo>
                  <a:pt x="568036" y="707025"/>
                  <a:pt x="529243" y="651607"/>
                  <a:pt x="544483" y="634289"/>
                </a:cubicBezTo>
                <a:cubicBezTo>
                  <a:pt x="559723" y="616971"/>
                  <a:pt x="631074" y="630825"/>
                  <a:pt x="644236" y="613507"/>
                </a:cubicBezTo>
                <a:cubicBezTo>
                  <a:pt x="657398" y="596189"/>
                  <a:pt x="613756" y="533844"/>
                  <a:pt x="623454" y="530380"/>
                </a:cubicBezTo>
                <a:cubicBezTo>
                  <a:pt x="633152" y="526916"/>
                  <a:pt x="685800" y="602423"/>
                  <a:pt x="702425" y="592725"/>
                </a:cubicBezTo>
                <a:cubicBezTo>
                  <a:pt x="719050" y="583027"/>
                  <a:pt x="714202" y="503364"/>
                  <a:pt x="723207" y="472191"/>
                </a:cubicBezTo>
                <a:cubicBezTo>
                  <a:pt x="732213" y="441018"/>
                  <a:pt x="741218" y="403611"/>
                  <a:pt x="756458" y="405689"/>
                </a:cubicBezTo>
                <a:cubicBezTo>
                  <a:pt x="771698" y="407767"/>
                  <a:pt x="792480" y="483967"/>
                  <a:pt x="814647" y="484660"/>
                </a:cubicBezTo>
                <a:cubicBezTo>
                  <a:pt x="836814" y="485353"/>
                  <a:pt x="868680" y="411230"/>
                  <a:pt x="889462" y="409845"/>
                </a:cubicBezTo>
                <a:cubicBezTo>
                  <a:pt x="910244" y="408460"/>
                  <a:pt x="919942" y="474269"/>
                  <a:pt x="939338" y="476347"/>
                </a:cubicBezTo>
                <a:cubicBezTo>
                  <a:pt x="958734" y="478425"/>
                  <a:pt x="981595" y="429241"/>
                  <a:pt x="1005840" y="422314"/>
                </a:cubicBezTo>
                <a:cubicBezTo>
                  <a:pt x="1030086" y="415387"/>
                  <a:pt x="1066107" y="441710"/>
                  <a:pt x="1084811" y="434783"/>
                </a:cubicBezTo>
                <a:cubicBezTo>
                  <a:pt x="1103515" y="427856"/>
                  <a:pt x="1128453" y="393220"/>
                  <a:pt x="1118062" y="380751"/>
                </a:cubicBezTo>
                <a:cubicBezTo>
                  <a:pt x="1107671" y="368282"/>
                  <a:pt x="1037705" y="372438"/>
                  <a:pt x="1022465" y="359969"/>
                </a:cubicBezTo>
                <a:cubicBezTo>
                  <a:pt x="1007225" y="347500"/>
                  <a:pt x="1013460" y="319791"/>
                  <a:pt x="1026622" y="305936"/>
                </a:cubicBezTo>
                <a:cubicBezTo>
                  <a:pt x="1039784" y="292081"/>
                  <a:pt x="1090353" y="292774"/>
                  <a:pt x="1101436" y="276841"/>
                </a:cubicBezTo>
                <a:cubicBezTo>
                  <a:pt x="1112520" y="260908"/>
                  <a:pt x="1080654" y="212418"/>
                  <a:pt x="1093123" y="210340"/>
                </a:cubicBezTo>
                <a:cubicBezTo>
                  <a:pt x="1105592" y="208262"/>
                  <a:pt x="1147849" y="259523"/>
                  <a:pt x="1176251" y="264372"/>
                </a:cubicBezTo>
                <a:cubicBezTo>
                  <a:pt x="1204653" y="269221"/>
                  <a:pt x="1254529" y="256059"/>
                  <a:pt x="1263534" y="239434"/>
                </a:cubicBezTo>
                <a:cubicBezTo>
                  <a:pt x="1272539" y="222809"/>
                  <a:pt x="1221277" y="188173"/>
                  <a:pt x="1230283" y="164620"/>
                </a:cubicBezTo>
                <a:cubicBezTo>
                  <a:pt x="1239289" y="141067"/>
                  <a:pt x="1296092" y="100889"/>
                  <a:pt x="1317567" y="98118"/>
                </a:cubicBezTo>
                <a:cubicBezTo>
                  <a:pt x="1339042" y="95347"/>
                  <a:pt x="1347355" y="156307"/>
                  <a:pt x="1359131" y="147994"/>
                </a:cubicBezTo>
                <a:cubicBezTo>
                  <a:pt x="1370907" y="139681"/>
                  <a:pt x="1369522" y="62788"/>
                  <a:pt x="1388225" y="48241"/>
                </a:cubicBezTo>
                <a:cubicBezTo>
                  <a:pt x="1406928" y="33694"/>
                  <a:pt x="1447800" y="51013"/>
                  <a:pt x="1471353" y="60711"/>
                </a:cubicBezTo>
                <a:cubicBezTo>
                  <a:pt x="1494906" y="70409"/>
                  <a:pt x="1511531" y="108509"/>
                  <a:pt x="1529542" y="106431"/>
                </a:cubicBezTo>
                <a:cubicBezTo>
                  <a:pt x="1547553" y="104353"/>
                  <a:pt x="1561407" y="50319"/>
                  <a:pt x="1579418" y="48241"/>
                </a:cubicBezTo>
                <a:cubicBezTo>
                  <a:pt x="1597429" y="46163"/>
                  <a:pt x="1603663" y="91190"/>
                  <a:pt x="1637607" y="93961"/>
                </a:cubicBezTo>
                <a:cubicBezTo>
                  <a:pt x="1671551" y="96732"/>
                  <a:pt x="1742902" y="62096"/>
                  <a:pt x="1783080" y="64867"/>
                </a:cubicBezTo>
                <a:cubicBezTo>
                  <a:pt x="1823258" y="67638"/>
                  <a:pt x="1866900" y="120978"/>
                  <a:pt x="1878676" y="110587"/>
                </a:cubicBezTo>
                <a:cubicBezTo>
                  <a:pt x="1890452" y="100196"/>
                  <a:pt x="1842654" y="14990"/>
                  <a:pt x="1853738" y="2521"/>
                </a:cubicBezTo>
                <a:cubicBezTo>
                  <a:pt x="1864822" y="-9948"/>
                  <a:pt x="1917469" y="27459"/>
                  <a:pt x="1945178" y="35772"/>
                </a:cubicBezTo>
                <a:cubicBezTo>
                  <a:pt x="1972887" y="44085"/>
                  <a:pt x="1990899" y="49627"/>
                  <a:pt x="2019993" y="52398"/>
                </a:cubicBezTo>
                <a:cubicBezTo>
                  <a:pt x="2049087" y="55169"/>
                  <a:pt x="2101734" y="41314"/>
                  <a:pt x="2119745" y="52398"/>
                </a:cubicBezTo>
                <a:cubicBezTo>
                  <a:pt x="2137756" y="63482"/>
                  <a:pt x="2117667" y="105738"/>
                  <a:pt x="2128058" y="118900"/>
                </a:cubicBezTo>
                <a:cubicBezTo>
                  <a:pt x="2138449" y="132062"/>
                  <a:pt x="2177935" y="113358"/>
                  <a:pt x="2182091" y="131369"/>
                </a:cubicBezTo>
                <a:cubicBezTo>
                  <a:pt x="2186247" y="149380"/>
                  <a:pt x="2129443" y="199256"/>
                  <a:pt x="2152996" y="226965"/>
                </a:cubicBezTo>
                <a:cubicBezTo>
                  <a:pt x="2176549" y="254674"/>
                  <a:pt x="2265218" y="289310"/>
                  <a:pt x="2323407" y="297623"/>
                </a:cubicBezTo>
                <a:cubicBezTo>
                  <a:pt x="2381596" y="305936"/>
                  <a:pt x="2461953" y="287925"/>
                  <a:pt x="2502131" y="276841"/>
                </a:cubicBezTo>
                <a:cubicBezTo>
                  <a:pt x="2542309" y="265757"/>
                  <a:pt x="2546465" y="237355"/>
                  <a:pt x="2564476" y="231121"/>
                </a:cubicBezTo>
                <a:cubicBezTo>
                  <a:pt x="2582487" y="224886"/>
                  <a:pt x="2595649" y="243590"/>
                  <a:pt x="2610196" y="239434"/>
                </a:cubicBezTo>
                <a:cubicBezTo>
                  <a:pt x="2624743" y="235278"/>
                  <a:pt x="2638598" y="200641"/>
                  <a:pt x="2651760" y="206183"/>
                </a:cubicBezTo>
                <a:cubicBezTo>
                  <a:pt x="2664922" y="211725"/>
                  <a:pt x="2677391" y="248440"/>
                  <a:pt x="2689167" y="272685"/>
                </a:cubicBezTo>
                <a:cubicBezTo>
                  <a:pt x="2700943" y="296930"/>
                  <a:pt x="2710642" y="355812"/>
                  <a:pt x="2722418" y="351656"/>
                </a:cubicBezTo>
                <a:cubicBezTo>
                  <a:pt x="2734194" y="347500"/>
                  <a:pt x="2737658" y="264372"/>
                  <a:pt x="2759825" y="247747"/>
                </a:cubicBezTo>
                <a:cubicBezTo>
                  <a:pt x="2781992" y="231122"/>
                  <a:pt x="2830484" y="230429"/>
                  <a:pt x="2855422" y="251903"/>
                </a:cubicBezTo>
                <a:cubicBezTo>
                  <a:pt x="2880360" y="273377"/>
                  <a:pt x="2886594" y="356505"/>
                  <a:pt x="2909454" y="376594"/>
                </a:cubicBezTo>
                <a:cubicBezTo>
                  <a:pt x="2932314" y="396683"/>
                  <a:pt x="2974571" y="357891"/>
                  <a:pt x="2992582" y="372438"/>
                </a:cubicBezTo>
                <a:cubicBezTo>
                  <a:pt x="3010593" y="386985"/>
                  <a:pt x="3002280" y="436169"/>
                  <a:pt x="3017520" y="463878"/>
                </a:cubicBezTo>
                <a:cubicBezTo>
                  <a:pt x="3032760" y="491587"/>
                  <a:pt x="3068089" y="514447"/>
                  <a:pt x="3084022" y="538692"/>
                </a:cubicBezTo>
                <a:cubicBezTo>
                  <a:pt x="3099955" y="562937"/>
                  <a:pt x="3102033" y="580949"/>
                  <a:pt x="3113116" y="609351"/>
                </a:cubicBezTo>
                <a:cubicBezTo>
                  <a:pt x="3124199" y="637753"/>
                  <a:pt x="3156758" y="682087"/>
                  <a:pt x="3150523" y="709103"/>
                </a:cubicBezTo>
                <a:cubicBezTo>
                  <a:pt x="3144289" y="736119"/>
                  <a:pt x="3078480" y="747203"/>
                  <a:pt x="3075709" y="771449"/>
                </a:cubicBezTo>
                <a:cubicBezTo>
                  <a:pt x="3072938" y="795695"/>
                  <a:pt x="3121429" y="824789"/>
                  <a:pt x="3133898" y="854576"/>
                </a:cubicBezTo>
                <a:cubicBezTo>
                  <a:pt x="3146367" y="884363"/>
                  <a:pt x="3140132" y="916228"/>
                  <a:pt x="3150523" y="950172"/>
                </a:cubicBezTo>
                <a:cubicBezTo>
                  <a:pt x="3160914" y="984116"/>
                  <a:pt x="3201092" y="1028451"/>
                  <a:pt x="3196243" y="1058238"/>
                </a:cubicBezTo>
                <a:cubicBezTo>
                  <a:pt x="3191394" y="1088025"/>
                  <a:pt x="3145674" y="1126125"/>
                  <a:pt x="3121429" y="1128896"/>
                </a:cubicBezTo>
                <a:cubicBezTo>
                  <a:pt x="3097184" y="1131667"/>
                  <a:pt x="3081251" y="1054081"/>
                  <a:pt x="3050771" y="1074863"/>
                </a:cubicBezTo>
                <a:cubicBezTo>
                  <a:pt x="3020291" y="1095645"/>
                  <a:pt x="2967644" y="1200247"/>
                  <a:pt x="2938549" y="1253587"/>
                </a:cubicBezTo>
                <a:cubicBezTo>
                  <a:pt x="2909454" y="1306927"/>
                  <a:pt x="2897678" y="1367887"/>
                  <a:pt x="2876203" y="1394903"/>
                </a:cubicBezTo>
                <a:cubicBezTo>
                  <a:pt x="2854729" y="1421919"/>
                  <a:pt x="2839489" y="1403216"/>
                  <a:pt x="2809702" y="1415685"/>
                </a:cubicBezTo>
                <a:cubicBezTo>
                  <a:pt x="2779915" y="1428154"/>
                  <a:pt x="2723111" y="1448244"/>
                  <a:pt x="2697480" y="1469718"/>
                </a:cubicBezTo>
                <a:cubicBezTo>
                  <a:pt x="2671849" y="1491192"/>
                  <a:pt x="2639983" y="1525828"/>
                  <a:pt x="2655916" y="1544532"/>
                </a:cubicBezTo>
                <a:cubicBezTo>
                  <a:pt x="2671849" y="1563236"/>
                  <a:pt x="2773680" y="1554924"/>
                  <a:pt x="2793076" y="1581940"/>
                </a:cubicBezTo>
                <a:cubicBezTo>
                  <a:pt x="2812472" y="1608957"/>
                  <a:pt x="2784070" y="1697626"/>
                  <a:pt x="2772294" y="1706631"/>
                </a:cubicBezTo>
                <a:cubicBezTo>
                  <a:pt x="2760518" y="1715636"/>
                  <a:pt x="2741121" y="1633201"/>
                  <a:pt x="2722418" y="1635972"/>
                </a:cubicBezTo>
                <a:cubicBezTo>
                  <a:pt x="2703715" y="1638743"/>
                  <a:pt x="2642755" y="1674765"/>
                  <a:pt x="2660073" y="1723256"/>
                </a:cubicBezTo>
                <a:cubicBezTo>
                  <a:pt x="2677391" y="1771747"/>
                  <a:pt x="2806931" y="1881198"/>
                  <a:pt x="2826327" y="1926918"/>
                </a:cubicBezTo>
                <a:cubicBezTo>
                  <a:pt x="2845723" y="1972638"/>
                  <a:pt x="2801389" y="1989956"/>
                  <a:pt x="2776451" y="1997576"/>
                </a:cubicBezTo>
                <a:cubicBezTo>
                  <a:pt x="2751513" y="2005196"/>
                  <a:pt x="2689167" y="1962940"/>
                  <a:pt x="2676698" y="1972638"/>
                </a:cubicBezTo>
                <a:cubicBezTo>
                  <a:pt x="2664229" y="1982336"/>
                  <a:pt x="2689167" y="2025978"/>
                  <a:pt x="2701636" y="2055765"/>
                </a:cubicBezTo>
                <a:cubicBezTo>
                  <a:pt x="2714105" y="2085552"/>
                  <a:pt x="2721726" y="2141663"/>
                  <a:pt x="2751513" y="2151361"/>
                </a:cubicBezTo>
                <a:cubicBezTo>
                  <a:pt x="2781300" y="2161059"/>
                  <a:pt x="2858193" y="2111183"/>
                  <a:pt x="2880360" y="2113954"/>
                </a:cubicBezTo>
                <a:cubicBezTo>
                  <a:pt x="2902527" y="2116725"/>
                  <a:pt x="2894907" y="2153440"/>
                  <a:pt x="2884516" y="2167987"/>
                </a:cubicBezTo>
                <a:cubicBezTo>
                  <a:pt x="2874125" y="2182534"/>
                  <a:pt x="2818707" y="2190847"/>
                  <a:pt x="2818014" y="2201238"/>
                </a:cubicBezTo>
                <a:cubicBezTo>
                  <a:pt x="2817321" y="2211629"/>
                  <a:pt x="2876204" y="2221327"/>
                  <a:pt x="2880360" y="2230332"/>
                </a:cubicBezTo>
                <a:cubicBezTo>
                  <a:pt x="2884516" y="2239337"/>
                  <a:pt x="2843646" y="2244880"/>
                  <a:pt x="2842953" y="2255271"/>
                </a:cubicBezTo>
                <a:cubicBezTo>
                  <a:pt x="2842260" y="2265662"/>
                  <a:pt x="2881052" y="2282980"/>
                  <a:pt x="2876203" y="2292678"/>
                </a:cubicBezTo>
                <a:cubicBezTo>
                  <a:pt x="2871354" y="2302376"/>
                  <a:pt x="2835332" y="2305147"/>
                  <a:pt x="2813858" y="2313460"/>
                </a:cubicBezTo>
                <a:cubicBezTo>
                  <a:pt x="2792384" y="2321773"/>
                  <a:pt x="2743200" y="2333549"/>
                  <a:pt x="2747356" y="2342554"/>
                </a:cubicBezTo>
                <a:cubicBezTo>
                  <a:pt x="2751512" y="2351559"/>
                  <a:pt x="2824942" y="2343247"/>
                  <a:pt x="2838796" y="2367492"/>
                </a:cubicBezTo>
                <a:cubicBezTo>
                  <a:pt x="2852650" y="2391737"/>
                  <a:pt x="2821478" y="2460318"/>
                  <a:pt x="2830483" y="2488027"/>
                </a:cubicBezTo>
                <a:cubicBezTo>
                  <a:pt x="2839489" y="2515736"/>
                  <a:pt x="2874818" y="2528898"/>
                  <a:pt x="2892829" y="2533747"/>
                </a:cubicBezTo>
                <a:cubicBezTo>
                  <a:pt x="2910840" y="2538596"/>
                  <a:pt x="2932315" y="2508808"/>
                  <a:pt x="2938549" y="2517121"/>
                </a:cubicBezTo>
                <a:cubicBezTo>
                  <a:pt x="2944783" y="2525434"/>
                  <a:pt x="2935778" y="2557299"/>
                  <a:pt x="2930236" y="2583623"/>
                </a:cubicBezTo>
                <a:cubicBezTo>
                  <a:pt x="2924694" y="2609947"/>
                  <a:pt x="2892829" y="2659823"/>
                  <a:pt x="2905298" y="2675063"/>
                </a:cubicBezTo>
                <a:cubicBezTo>
                  <a:pt x="2917767" y="2690303"/>
                  <a:pt x="2986347" y="2668828"/>
                  <a:pt x="3005051" y="2675063"/>
                </a:cubicBezTo>
                <a:cubicBezTo>
                  <a:pt x="3023755" y="2681298"/>
                  <a:pt x="3026525" y="2702773"/>
                  <a:pt x="3017520" y="2712471"/>
                </a:cubicBezTo>
                <a:cubicBezTo>
                  <a:pt x="3008515" y="2722169"/>
                  <a:pt x="2962102" y="2719398"/>
                  <a:pt x="2951018" y="2733252"/>
                </a:cubicBezTo>
                <a:cubicBezTo>
                  <a:pt x="2939934" y="2747106"/>
                  <a:pt x="2944784" y="2783129"/>
                  <a:pt x="2951018" y="2795598"/>
                </a:cubicBezTo>
                <a:cubicBezTo>
                  <a:pt x="2957252" y="2808067"/>
                  <a:pt x="2973878" y="2796983"/>
                  <a:pt x="2988425" y="2808067"/>
                </a:cubicBezTo>
                <a:cubicBezTo>
                  <a:pt x="3002972" y="2819151"/>
                  <a:pt x="3020291" y="2836469"/>
                  <a:pt x="3038302" y="2862100"/>
                </a:cubicBezTo>
                <a:cubicBezTo>
                  <a:pt x="3056313" y="2887731"/>
                  <a:pt x="3068782" y="2925830"/>
                  <a:pt x="3096491" y="2961852"/>
                </a:cubicBezTo>
                <a:cubicBezTo>
                  <a:pt x="3124200" y="2997874"/>
                  <a:pt x="3182389" y="3067147"/>
                  <a:pt x="3204556" y="30782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559174" y="555171"/>
            <a:ext cx="17166395" cy="157516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7" name="Group 146"/>
          <p:cNvGrpSpPr/>
          <p:nvPr/>
        </p:nvGrpSpPr>
        <p:grpSpPr>
          <a:xfrm>
            <a:off x="6907161" y="7560920"/>
            <a:ext cx="1059138" cy="745512"/>
            <a:chOff x="2188896" y="5496161"/>
            <a:chExt cx="1059138" cy="745512"/>
          </a:xfrm>
        </p:grpSpPr>
        <p:grpSp>
          <p:nvGrpSpPr>
            <p:cNvPr id="148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53" name="Straight Connector 152"/>
              <p:cNvCxnSpPr>
                <a:stCxn id="152" idx="0"/>
                <a:endCxn id="15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TextBox 148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Rounded Rectangle 150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" name="Freeform 1"/>
          <p:cNvSpPr/>
          <p:nvPr/>
        </p:nvSpPr>
        <p:spPr>
          <a:xfrm>
            <a:off x="5260595" y="4610012"/>
            <a:ext cx="10309603" cy="8597363"/>
          </a:xfrm>
          <a:custGeom>
            <a:avLst/>
            <a:gdLst>
              <a:gd name="connsiteX0" fmla="*/ 7566403 w 10309603"/>
              <a:gd name="connsiteY0" fmla="*/ 7296238 h 8597363"/>
              <a:gd name="connsiteX1" fmla="*/ 7433053 w 10309603"/>
              <a:gd name="connsiteY1" fmla="*/ 7505788 h 8597363"/>
              <a:gd name="connsiteX2" fmla="*/ 6918703 w 10309603"/>
              <a:gd name="connsiteY2" fmla="*/ 7505788 h 8597363"/>
              <a:gd name="connsiteX3" fmla="*/ 6480553 w 10309603"/>
              <a:gd name="connsiteY3" fmla="*/ 7543888 h 8597363"/>
              <a:gd name="connsiteX4" fmla="*/ 5985253 w 10309603"/>
              <a:gd name="connsiteY4" fmla="*/ 7924888 h 8597363"/>
              <a:gd name="connsiteX5" fmla="*/ 5547103 w 10309603"/>
              <a:gd name="connsiteY5" fmla="*/ 8401138 h 8597363"/>
              <a:gd name="connsiteX6" fmla="*/ 5337553 w 10309603"/>
              <a:gd name="connsiteY6" fmla="*/ 8591638 h 8597363"/>
              <a:gd name="connsiteX7" fmla="*/ 5089903 w 10309603"/>
              <a:gd name="connsiteY7" fmla="*/ 8496388 h 8597363"/>
              <a:gd name="connsiteX8" fmla="*/ 4842253 w 10309603"/>
              <a:gd name="connsiteY8" fmla="*/ 8001088 h 8597363"/>
              <a:gd name="connsiteX9" fmla="*/ 4632703 w 10309603"/>
              <a:gd name="connsiteY9" fmla="*/ 7848688 h 8597363"/>
              <a:gd name="connsiteX10" fmla="*/ 4156453 w 10309603"/>
              <a:gd name="connsiteY10" fmla="*/ 7848688 h 8597363"/>
              <a:gd name="connsiteX11" fmla="*/ 3642103 w 10309603"/>
              <a:gd name="connsiteY11" fmla="*/ 7943938 h 8597363"/>
              <a:gd name="connsiteX12" fmla="*/ 3299203 w 10309603"/>
              <a:gd name="connsiteY12" fmla="*/ 8153488 h 8597363"/>
              <a:gd name="connsiteX13" fmla="*/ 2975353 w 10309603"/>
              <a:gd name="connsiteY13" fmla="*/ 8115388 h 8597363"/>
              <a:gd name="connsiteX14" fmla="*/ 2556253 w 10309603"/>
              <a:gd name="connsiteY14" fmla="*/ 7734388 h 8597363"/>
              <a:gd name="connsiteX15" fmla="*/ 2041903 w 10309603"/>
              <a:gd name="connsiteY15" fmla="*/ 7391488 h 8597363"/>
              <a:gd name="connsiteX16" fmla="*/ 1565653 w 10309603"/>
              <a:gd name="connsiteY16" fmla="*/ 7277188 h 8597363"/>
              <a:gd name="connsiteX17" fmla="*/ 1203703 w 10309603"/>
              <a:gd name="connsiteY17" fmla="*/ 7239088 h 8597363"/>
              <a:gd name="connsiteX18" fmla="*/ 1222753 w 10309603"/>
              <a:gd name="connsiteY18" fmla="*/ 6934288 h 8597363"/>
              <a:gd name="connsiteX19" fmla="*/ 1089403 w 10309603"/>
              <a:gd name="connsiteY19" fmla="*/ 6458038 h 8597363"/>
              <a:gd name="connsiteX20" fmla="*/ 784603 w 10309603"/>
              <a:gd name="connsiteY20" fmla="*/ 5981788 h 8597363"/>
              <a:gd name="connsiteX21" fmla="*/ 441703 w 10309603"/>
              <a:gd name="connsiteY21" fmla="*/ 5600788 h 8597363"/>
              <a:gd name="connsiteX22" fmla="*/ 117853 w 10309603"/>
              <a:gd name="connsiteY22" fmla="*/ 5391238 h 8597363"/>
              <a:gd name="connsiteX23" fmla="*/ 3553 w 10309603"/>
              <a:gd name="connsiteY23" fmla="*/ 5029288 h 8597363"/>
              <a:gd name="connsiteX24" fmla="*/ 232153 w 10309603"/>
              <a:gd name="connsiteY24" fmla="*/ 4553038 h 8597363"/>
              <a:gd name="connsiteX25" fmla="*/ 403603 w 10309603"/>
              <a:gd name="connsiteY25" fmla="*/ 3962488 h 8597363"/>
              <a:gd name="connsiteX26" fmla="*/ 594103 w 10309603"/>
              <a:gd name="connsiteY26" fmla="*/ 3657688 h 8597363"/>
              <a:gd name="connsiteX27" fmla="*/ 803653 w 10309603"/>
              <a:gd name="connsiteY27" fmla="*/ 3219538 h 8597363"/>
              <a:gd name="connsiteX28" fmla="*/ 1070353 w 10309603"/>
              <a:gd name="connsiteY28" fmla="*/ 2743288 h 8597363"/>
              <a:gd name="connsiteX29" fmla="*/ 1584703 w 10309603"/>
              <a:gd name="connsiteY29" fmla="*/ 2190838 h 8597363"/>
              <a:gd name="connsiteX30" fmla="*/ 1679953 w 10309603"/>
              <a:gd name="connsiteY30" fmla="*/ 1866988 h 8597363"/>
              <a:gd name="connsiteX31" fmla="*/ 1756153 w 10309603"/>
              <a:gd name="connsiteY31" fmla="*/ 1466938 h 8597363"/>
              <a:gd name="connsiteX32" fmla="*/ 1870453 w 10309603"/>
              <a:gd name="connsiteY32" fmla="*/ 1219288 h 8597363"/>
              <a:gd name="connsiteX33" fmla="*/ 2289553 w 10309603"/>
              <a:gd name="connsiteY33" fmla="*/ 781138 h 8597363"/>
              <a:gd name="connsiteX34" fmla="*/ 2632453 w 10309603"/>
              <a:gd name="connsiteY34" fmla="*/ 571588 h 8597363"/>
              <a:gd name="connsiteX35" fmla="*/ 2937253 w 10309603"/>
              <a:gd name="connsiteY35" fmla="*/ 190588 h 8597363"/>
              <a:gd name="connsiteX36" fmla="*/ 3165853 w 10309603"/>
              <a:gd name="connsiteY36" fmla="*/ 76288 h 8597363"/>
              <a:gd name="connsiteX37" fmla="*/ 3432553 w 10309603"/>
              <a:gd name="connsiteY37" fmla="*/ 323938 h 8597363"/>
              <a:gd name="connsiteX38" fmla="*/ 3699253 w 10309603"/>
              <a:gd name="connsiteY38" fmla="*/ 685888 h 8597363"/>
              <a:gd name="connsiteX39" fmla="*/ 4061203 w 10309603"/>
              <a:gd name="connsiteY39" fmla="*/ 933538 h 8597363"/>
              <a:gd name="connsiteX40" fmla="*/ 4499353 w 10309603"/>
              <a:gd name="connsiteY40" fmla="*/ 857338 h 8597363"/>
              <a:gd name="connsiteX41" fmla="*/ 5032753 w 10309603"/>
              <a:gd name="connsiteY41" fmla="*/ 419188 h 8597363"/>
              <a:gd name="connsiteX42" fmla="*/ 5280403 w 10309603"/>
              <a:gd name="connsiteY42" fmla="*/ 247738 h 8597363"/>
              <a:gd name="connsiteX43" fmla="*/ 5832853 w 10309603"/>
              <a:gd name="connsiteY43" fmla="*/ 152488 h 8597363"/>
              <a:gd name="connsiteX44" fmla="*/ 6213853 w 10309603"/>
              <a:gd name="connsiteY44" fmla="*/ 88 h 8597363"/>
              <a:gd name="connsiteX45" fmla="*/ 6709153 w 10309603"/>
              <a:gd name="connsiteY45" fmla="*/ 133438 h 8597363"/>
              <a:gd name="connsiteX46" fmla="*/ 7204453 w 10309603"/>
              <a:gd name="connsiteY46" fmla="*/ 323938 h 8597363"/>
              <a:gd name="connsiteX47" fmla="*/ 8061703 w 10309603"/>
              <a:gd name="connsiteY47" fmla="*/ 590638 h 8597363"/>
              <a:gd name="connsiteX48" fmla="*/ 8461753 w 10309603"/>
              <a:gd name="connsiteY48" fmla="*/ 876388 h 8597363"/>
              <a:gd name="connsiteX49" fmla="*/ 8690353 w 10309603"/>
              <a:gd name="connsiteY49" fmla="*/ 1219288 h 8597363"/>
              <a:gd name="connsiteX50" fmla="*/ 8880853 w 10309603"/>
              <a:gd name="connsiteY50" fmla="*/ 1352638 h 8597363"/>
              <a:gd name="connsiteX51" fmla="*/ 8976103 w 10309603"/>
              <a:gd name="connsiteY51" fmla="*/ 1676488 h 8597363"/>
              <a:gd name="connsiteX52" fmla="*/ 9128503 w 10309603"/>
              <a:gd name="connsiteY52" fmla="*/ 1924138 h 8597363"/>
              <a:gd name="connsiteX53" fmla="*/ 9128503 w 10309603"/>
              <a:gd name="connsiteY53" fmla="*/ 2209888 h 8597363"/>
              <a:gd name="connsiteX54" fmla="*/ 9433303 w 10309603"/>
              <a:gd name="connsiteY54" fmla="*/ 2400388 h 8597363"/>
              <a:gd name="connsiteX55" fmla="*/ 9776203 w 10309603"/>
              <a:gd name="connsiteY55" fmla="*/ 2590888 h 8597363"/>
              <a:gd name="connsiteX56" fmla="*/ 10176253 w 10309603"/>
              <a:gd name="connsiteY56" fmla="*/ 2800438 h 8597363"/>
              <a:gd name="connsiteX57" fmla="*/ 10309603 w 10309603"/>
              <a:gd name="connsiteY57" fmla="*/ 3029038 h 8597363"/>
              <a:gd name="connsiteX0" fmla="*/ 7573777 w 10309603"/>
              <a:gd name="connsiteY0" fmla="*/ 7111883 h 8597363"/>
              <a:gd name="connsiteX1" fmla="*/ 7433053 w 10309603"/>
              <a:gd name="connsiteY1" fmla="*/ 7505788 h 8597363"/>
              <a:gd name="connsiteX2" fmla="*/ 6918703 w 10309603"/>
              <a:gd name="connsiteY2" fmla="*/ 7505788 h 8597363"/>
              <a:gd name="connsiteX3" fmla="*/ 6480553 w 10309603"/>
              <a:gd name="connsiteY3" fmla="*/ 7543888 h 8597363"/>
              <a:gd name="connsiteX4" fmla="*/ 5985253 w 10309603"/>
              <a:gd name="connsiteY4" fmla="*/ 7924888 h 8597363"/>
              <a:gd name="connsiteX5" fmla="*/ 5547103 w 10309603"/>
              <a:gd name="connsiteY5" fmla="*/ 8401138 h 8597363"/>
              <a:gd name="connsiteX6" fmla="*/ 5337553 w 10309603"/>
              <a:gd name="connsiteY6" fmla="*/ 8591638 h 8597363"/>
              <a:gd name="connsiteX7" fmla="*/ 5089903 w 10309603"/>
              <a:gd name="connsiteY7" fmla="*/ 8496388 h 8597363"/>
              <a:gd name="connsiteX8" fmla="*/ 4842253 w 10309603"/>
              <a:gd name="connsiteY8" fmla="*/ 8001088 h 8597363"/>
              <a:gd name="connsiteX9" fmla="*/ 4632703 w 10309603"/>
              <a:gd name="connsiteY9" fmla="*/ 7848688 h 8597363"/>
              <a:gd name="connsiteX10" fmla="*/ 4156453 w 10309603"/>
              <a:gd name="connsiteY10" fmla="*/ 7848688 h 8597363"/>
              <a:gd name="connsiteX11" fmla="*/ 3642103 w 10309603"/>
              <a:gd name="connsiteY11" fmla="*/ 7943938 h 8597363"/>
              <a:gd name="connsiteX12" fmla="*/ 3299203 w 10309603"/>
              <a:gd name="connsiteY12" fmla="*/ 8153488 h 8597363"/>
              <a:gd name="connsiteX13" fmla="*/ 2975353 w 10309603"/>
              <a:gd name="connsiteY13" fmla="*/ 8115388 h 8597363"/>
              <a:gd name="connsiteX14" fmla="*/ 2556253 w 10309603"/>
              <a:gd name="connsiteY14" fmla="*/ 7734388 h 8597363"/>
              <a:gd name="connsiteX15" fmla="*/ 2041903 w 10309603"/>
              <a:gd name="connsiteY15" fmla="*/ 7391488 h 8597363"/>
              <a:gd name="connsiteX16" fmla="*/ 1565653 w 10309603"/>
              <a:gd name="connsiteY16" fmla="*/ 7277188 h 8597363"/>
              <a:gd name="connsiteX17" fmla="*/ 1203703 w 10309603"/>
              <a:gd name="connsiteY17" fmla="*/ 7239088 h 8597363"/>
              <a:gd name="connsiteX18" fmla="*/ 1222753 w 10309603"/>
              <a:gd name="connsiteY18" fmla="*/ 6934288 h 8597363"/>
              <a:gd name="connsiteX19" fmla="*/ 1089403 w 10309603"/>
              <a:gd name="connsiteY19" fmla="*/ 6458038 h 8597363"/>
              <a:gd name="connsiteX20" fmla="*/ 784603 w 10309603"/>
              <a:gd name="connsiteY20" fmla="*/ 5981788 h 8597363"/>
              <a:gd name="connsiteX21" fmla="*/ 441703 w 10309603"/>
              <a:gd name="connsiteY21" fmla="*/ 5600788 h 8597363"/>
              <a:gd name="connsiteX22" fmla="*/ 117853 w 10309603"/>
              <a:gd name="connsiteY22" fmla="*/ 5391238 h 8597363"/>
              <a:gd name="connsiteX23" fmla="*/ 3553 w 10309603"/>
              <a:gd name="connsiteY23" fmla="*/ 5029288 h 8597363"/>
              <a:gd name="connsiteX24" fmla="*/ 232153 w 10309603"/>
              <a:gd name="connsiteY24" fmla="*/ 4553038 h 8597363"/>
              <a:gd name="connsiteX25" fmla="*/ 403603 w 10309603"/>
              <a:gd name="connsiteY25" fmla="*/ 3962488 h 8597363"/>
              <a:gd name="connsiteX26" fmla="*/ 594103 w 10309603"/>
              <a:gd name="connsiteY26" fmla="*/ 3657688 h 8597363"/>
              <a:gd name="connsiteX27" fmla="*/ 803653 w 10309603"/>
              <a:gd name="connsiteY27" fmla="*/ 3219538 h 8597363"/>
              <a:gd name="connsiteX28" fmla="*/ 1070353 w 10309603"/>
              <a:gd name="connsiteY28" fmla="*/ 2743288 h 8597363"/>
              <a:gd name="connsiteX29" fmla="*/ 1584703 w 10309603"/>
              <a:gd name="connsiteY29" fmla="*/ 2190838 h 8597363"/>
              <a:gd name="connsiteX30" fmla="*/ 1679953 w 10309603"/>
              <a:gd name="connsiteY30" fmla="*/ 1866988 h 8597363"/>
              <a:gd name="connsiteX31" fmla="*/ 1756153 w 10309603"/>
              <a:gd name="connsiteY31" fmla="*/ 1466938 h 8597363"/>
              <a:gd name="connsiteX32" fmla="*/ 1870453 w 10309603"/>
              <a:gd name="connsiteY32" fmla="*/ 1219288 h 8597363"/>
              <a:gd name="connsiteX33" fmla="*/ 2289553 w 10309603"/>
              <a:gd name="connsiteY33" fmla="*/ 781138 h 8597363"/>
              <a:gd name="connsiteX34" fmla="*/ 2632453 w 10309603"/>
              <a:gd name="connsiteY34" fmla="*/ 571588 h 8597363"/>
              <a:gd name="connsiteX35" fmla="*/ 2937253 w 10309603"/>
              <a:gd name="connsiteY35" fmla="*/ 190588 h 8597363"/>
              <a:gd name="connsiteX36" fmla="*/ 3165853 w 10309603"/>
              <a:gd name="connsiteY36" fmla="*/ 76288 h 8597363"/>
              <a:gd name="connsiteX37" fmla="*/ 3432553 w 10309603"/>
              <a:gd name="connsiteY37" fmla="*/ 323938 h 8597363"/>
              <a:gd name="connsiteX38" fmla="*/ 3699253 w 10309603"/>
              <a:gd name="connsiteY38" fmla="*/ 685888 h 8597363"/>
              <a:gd name="connsiteX39" fmla="*/ 4061203 w 10309603"/>
              <a:gd name="connsiteY39" fmla="*/ 933538 h 8597363"/>
              <a:gd name="connsiteX40" fmla="*/ 4499353 w 10309603"/>
              <a:gd name="connsiteY40" fmla="*/ 857338 h 8597363"/>
              <a:gd name="connsiteX41" fmla="*/ 5032753 w 10309603"/>
              <a:gd name="connsiteY41" fmla="*/ 419188 h 8597363"/>
              <a:gd name="connsiteX42" fmla="*/ 5280403 w 10309603"/>
              <a:gd name="connsiteY42" fmla="*/ 247738 h 8597363"/>
              <a:gd name="connsiteX43" fmla="*/ 5832853 w 10309603"/>
              <a:gd name="connsiteY43" fmla="*/ 152488 h 8597363"/>
              <a:gd name="connsiteX44" fmla="*/ 6213853 w 10309603"/>
              <a:gd name="connsiteY44" fmla="*/ 88 h 8597363"/>
              <a:gd name="connsiteX45" fmla="*/ 6709153 w 10309603"/>
              <a:gd name="connsiteY45" fmla="*/ 133438 h 8597363"/>
              <a:gd name="connsiteX46" fmla="*/ 7204453 w 10309603"/>
              <a:gd name="connsiteY46" fmla="*/ 323938 h 8597363"/>
              <a:gd name="connsiteX47" fmla="*/ 8061703 w 10309603"/>
              <a:gd name="connsiteY47" fmla="*/ 590638 h 8597363"/>
              <a:gd name="connsiteX48" fmla="*/ 8461753 w 10309603"/>
              <a:gd name="connsiteY48" fmla="*/ 876388 h 8597363"/>
              <a:gd name="connsiteX49" fmla="*/ 8690353 w 10309603"/>
              <a:gd name="connsiteY49" fmla="*/ 1219288 h 8597363"/>
              <a:gd name="connsiteX50" fmla="*/ 8880853 w 10309603"/>
              <a:gd name="connsiteY50" fmla="*/ 1352638 h 8597363"/>
              <a:gd name="connsiteX51" fmla="*/ 8976103 w 10309603"/>
              <a:gd name="connsiteY51" fmla="*/ 1676488 h 8597363"/>
              <a:gd name="connsiteX52" fmla="*/ 9128503 w 10309603"/>
              <a:gd name="connsiteY52" fmla="*/ 1924138 h 8597363"/>
              <a:gd name="connsiteX53" fmla="*/ 9128503 w 10309603"/>
              <a:gd name="connsiteY53" fmla="*/ 2209888 h 8597363"/>
              <a:gd name="connsiteX54" fmla="*/ 9433303 w 10309603"/>
              <a:gd name="connsiteY54" fmla="*/ 2400388 h 8597363"/>
              <a:gd name="connsiteX55" fmla="*/ 9776203 w 10309603"/>
              <a:gd name="connsiteY55" fmla="*/ 2590888 h 8597363"/>
              <a:gd name="connsiteX56" fmla="*/ 10176253 w 10309603"/>
              <a:gd name="connsiteY56" fmla="*/ 2800438 h 8597363"/>
              <a:gd name="connsiteX57" fmla="*/ 10309603 w 10309603"/>
              <a:gd name="connsiteY57" fmla="*/ 3029038 h 8597363"/>
              <a:gd name="connsiteX0" fmla="*/ 7573777 w 10309603"/>
              <a:gd name="connsiteY0" fmla="*/ 7111883 h 8597363"/>
              <a:gd name="connsiteX1" fmla="*/ 7381434 w 10309603"/>
              <a:gd name="connsiteY1" fmla="*/ 7395175 h 8597363"/>
              <a:gd name="connsiteX2" fmla="*/ 6918703 w 10309603"/>
              <a:gd name="connsiteY2" fmla="*/ 7505788 h 8597363"/>
              <a:gd name="connsiteX3" fmla="*/ 6480553 w 10309603"/>
              <a:gd name="connsiteY3" fmla="*/ 7543888 h 8597363"/>
              <a:gd name="connsiteX4" fmla="*/ 5985253 w 10309603"/>
              <a:gd name="connsiteY4" fmla="*/ 7924888 h 8597363"/>
              <a:gd name="connsiteX5" fmla="*/ 5547103 w 10309603"/>
              <a:gd name="connsiteY5" fmla="*/ 8401138 h 8597363"/>
              <a:gd name="connsiteX6" fmla="*/ 5337553 w 10309603"/>
              <a:gd name="connsiteY6" fmla="*/ 8591638 h 8597363"/>
              <a:gd name="connsiteX7" fmla="*/ 5089903 w 10309603"/>
              <a:gd name="connsiteY7" fmla="*/ 8496388 h 8597363"/>
              <a:gd name="connsiteX8" fmla="*/ 4842253 w 10309603"/>
              <a:gd name="connsiteY8" fmla="*/ 8001088 h 8597363"/>
              <a:gd name="connsiteX9" fmla="*/ 4632703 w 10309603"/>
              <a:gd name="connsiteY9" fmla="*/ 7848688 h 8597363"/>
              <a:gd name="connsiteX10" fmla="*/ 4156453 w 10309603"/>
              <a:gd name="connsiteY10" fmla="*/ 7848688 h 8597363"/>
              <a:gd name="connsiteX11" fmla="*/ 3642103 w 10309603"/>
              <a:gd name="connsiteY11" fmla="*/ 7943938 h 8597363"/>
              <a:gd name="connsiteX12" fmla="*/ 3299203 w 10309603"/>
              <a:gd name="connsiteY12" fmla="*/ 8153488 h 8597363"/>
              <a:gd name="connsiteX13" fmla="*/ 2975353 w 10309603"/>
              <a:gd name="connsiteY13" fmla="*/ 8115388 h 8597363"/>
              <a:gd name="connsiteX14" fmla="*/ 2556253 w 10309603"/>
              <a:gd name="connsiteY14" fmla="*/ 7734388 h 8597363"/>
              <a:gd name="connsiteX15" fmla="*/ 2041903 w 10309603"/>
              <a:gd name="connsiteY15" fmla="*/ 7391488 h 8597363"/>
              <a:gd name="connsiteX16" fmla="*/ 1565653 w 10309603"/>
              <a:gd name="connsiteY16" fmla="*/ 7277188 h 8597363"/>
              <a:gd name="connsiteX17" fmla="*/ 1203703 w 10309603"/>
              <a:gd name="connsiteY17" fmla="*/ 7239088 h 8597363"/>
              <a:gd name="connsiteX18" fmla="*/ 1222753 w 10309603"/>
              <a:gd name="connsiteY18" fmla="*/ 6934288 h 8597363"/>
              <a:gd name="connsiteX19" fmla="*/ 1089403 w 10309603"/>
              <a:gd name="connsiteY19" fmla="*/ 6458038 h 8597363"/>
              <a:gd name="connsiteX20" fmla="*/ 784603 w 10309603"/>
              <a:gd name="connsiteY20" fmla="*/ 5981788 h 8597363"/>
              <a:gd name="connsiteX21" fmla="*/ 441703 w 10309603"/>
              <a:gd name="connsiteY21" fmla="*/ 5600788 h 8597363"/>
              <a:gd name="connsiteX22" fmla="*/ 117853 w 10309603"/>
              <a:gd name="connsiteY22" fmla="*/ 5391238 h 8597363"/>
              <a:gd name="connsiteX23" fmla="*/ 3553 w 10309603"/>
              <a:gd name="connsiteY23" fmla="*/ 5029288 h 8597363"/>
              <a:gd name="connsiteX24" fmla="*/ 232153 w 10309603"/>
              <a:gd name="connsiteY24" fmla="*/ 4553038 h 8597363"/>
              <a:gd name="connsiteX25" fmla="*/ 403603 w 10309603"/>
              <a:gd name="connsiteY25" fmla="*/ 3962488 h 8597363"/>
              <a:gd name="connsiteX26" fmla="*/ 594103 w 10309603"/>
              <a:gd name="connsiteY26" fmla="*/ 3657688 h 8597363"/>
              <a:gd name="connsiteX27" fmla="*/ 803653 w 10309603"/>
              <a:gd name="connsiteY27" fmla="*/ 3219538 h 8597363"/>
              <a:gd name="connsiteX28" fmla="*/ 1070353 w 10309603"/>
              <a:gd name="connsiteY28" fmla="*/ 2743288 h 8597363"/>
              <a:gd name="connsiteX29" fmla="*/ 1584703 w 10309603"/>
              <a:gd name="connsiteY29" fmla="*/ 2190838 h 8597363"/>
              <a:gd name="connsiteX30" fmla="*/ 1679953 w 10309603"/>
              <a:gd name="connsiteY30" fmla="*/ 1866988 h 8597363"/>
              <a:gd name="connsiteX31" fmla="*/ 1756153 w 10309603"/>
              <a:gd name="connsiteY31" fmla="*/ 1466938 h 8597363"/>
              <a:gd name="connsiteX32" fmla="*/ 1870453 w 10309603"/>
              <a:gd name="connsiteY32" fmla="*/ 1219288 h 8597363"/>
              <a:gd name="connsiteX33" fmla="*/ 2289553 w 10309603"/>
              <a:gd name="connsiteY33" fmla="*/ 781138 h 8597363"/>
              <a:gd name="connsiteX34" fmla="*/ 2632453 w 10309603"/>
              <a:gd name="connsiteY34" fmla="*/ 571588 h 8597363"/>
              <a:gd name="connsiteX35" fmla="*/ 2937253 w 10309603"/>
              <a:gd name="connsiteY35" fmla="*/ 190588 h 8597363"/>
              <a:gd name="connsiteX36" fmla="*/ 3165853 w 10309603"/>
              <a:gd name="connsiteY36" fmla="*/ 76288 h 8597363"/>
              <a:gd name="connsiteX37" fmla="*/ 3432553 w 10309603"/>
              <a:gd name="connsiteY37" fmla="*/ 323938 h 8597363"/>
              <a:gd name="connsiteX38" fmla="*/ 3699253 w 10309603"/>
              <a:gd name="connsiteY38" fmla="*/ 685888 h 8597363"/>
              <a:gd name="connsiteX39" fmla="*/ 4061203 w 10309603"/>
              <a:gd name="connsiteY39" fmla="*/ 933538 h 8597363"/>
              <a:gd name="connsiteX40" fmla="*/ 4499353 w 10309603"/>
              <a:gd name="connsiteY40" fmla="*/ 857338 h 8597363"/>
              <a:gd name="connsiteX41" fmla="*/ 5032753 w 10309603"/>
              <a:gd name="connsiteY41" fmla="*/ 419188 h 8597363"/>
              <a:gd name="connsiteX42" fmla="*/ 5280403 w 10309603"/>
              <a:gd name="connsiteY42" fmla="*/ 247738 h 8597363"/>
              <a:gd name="connsiteX43" fmla="*/ 5832853 w 10309603"/>
              <a:gd name="connsiteY43" fmla="*/ 152488 h 8597363"/>
              <a:gd name="connsiteX44" fmla="*/ 6213853 w 10309603"/>
              <a:gd name="connsiteY44" fmla="*/ 88 h 8597363"/>
              <a:gd name="connsiteX45" fmla="*/ 6709153 w 10309603"/>
              <a:gd name="connsiteY45" fmla="*/ 133438 h 8597363"/>
              <a:gd name="connsiteX46" fmla="*/ 7204453 w 10309603"/>
              <a:gd name="connsiteY46" fmla="*/ 323938 h 8597363"/>
              <a:gd name="connsiteX47" fmla="*/ 8061703 w 10309603"/>
              <a:gd name="connsiteY47" fmla="*/ 590638 h 8597363"/>
              <a:gd name="connsiteX48" fmla="*/ 8461753 w 10309603"/>
              <a:gd name="connsiteY48" fmla="*/ 876388 h 8597363"/>
              <a:gd name="connsiteX49" fmla="*/ 8690353 w 10309603"/>
              <a:gd name="connsiteY49" fmla="*/ 1219288 h 8597363"/>
              <a:gd name="connsiteX50" fmla="*/ 8880853 w 10309603"/>
              <a:gd name="connsiteY50" fmla="*/ 1352638 h 8597363"/>
              <a:gd name="connsiteX51" fmla="*/ 8976103 w 10309603"/>
              <a:gd name="connsiteY51" fmla="*/ 1676488 h 8597363"/>
              <a:gd name="connsiteX52" fmla="*/ 9128503 w 10309603"/>
              <a:gd name="connsiteY52" fmla="*/ 1924138 h 8597363"/>
              <a:gd name="connsiteX53" fmla="*/ 9128503 w 10309603"/>
              <a:gd name="connsiteY53" fmla="*/ 2209888 h 8597363"/>
              <a:gd name="connsiteX54" fmla="*/ 9433303 w 10309603"/>
              <a:gd name="connsiteY54" fmla="*/ 2400388 h 8597363"/>
              <a:gd name="connsiteX55" fmla="*/ 9776203 w 10309603"/>
              <a:gd name="connsiteY55" fmla="*/ 2590888 h 8597363"/>
              <a:gd name="connsiteX56" fmla="*/ 10176253 w 10309603"/>
              <a:gd name="connsiteY56" fmla="*/ 2800438 h 8597363"/>
              <a:gd name="connsiteX57" fmla="*/ 10309603 w 10309603"/>
              <a:gd name="connsiteY57" fmla="*/ 3029038 h 8597363"/>
              <a:gd name="connsiteX0" fmla="*/ 7795003 w 10309603"/>
              <a:gd name="connsiteY0" fmla="*/ 6890657 h 8597363"/>
              <a:gd name="connsiteX1" fmla="*/ 7381434 w 10309603"/>
              <a:gd name="connsiteY1" fmla="*/ 7395175 h 8597363"/>
              <a:gd name="connsiteX2" fmla="*/ 6918703 w 10309603"/>
              <a:gd name="connsiteY2" fmla="*/ 7505788 h 8597363"/>
              <a:gd name="connsiteX3" fmla="*/ 6480553 w 10309603"/>
              <a:gd name="connsiteY3" fmla="*/ 7543888 h 8597363"/>
              <a:gd name="connsiteX4" fmla="*/ 5985253 w 10309603"/>
              <a:gd name="connsiteY4" fmla="*/ 7924888 h 8597363"/>
              <a:gd name="connsiteX5" fmla="*/ 5547103 w 10309603"/>
              <a:gd name="connsiteY5" fmla="*/ 8401138 h 8597363"/>
              <a:gd name="connsiteX6" fmla="*/ 5337553 w 10309603"/>
              <a:gd name="connsiteY6" fmla="*/ 8591638 h 8597363"/>
              <a:gd name="connsiteX7" fmla="*/ 5089903 w 10309603"/>
              <a:gd name="connsiteY7" fmla="*/ 8496388 h 8597363"/>
              <a:gd name="connsiteX8" fmla="*/ 4842253 w 10309603"/>
              <a:gd name="connsiteY8" fmla="*/ 8001088 h 8597363"/>
              <a:gd name="connsiteX9" fmla="*/ 4632703 w 10309603"/>
              <a:gd name="connsiteY9" fmla="*/ 7848688 h 8597363"/>
              <a:gd name="connsiteX10" fmla="*/ 4156453 w 10309603"/>
              <a:gd name="connsiteY10" fmla="*/ 7848688 h 8597363"/>
              <a:gd name="connsiteX11" fmla="*/ 3642103 w 10309603"/>
              <a:gd name="connsiteY11" fmla="*/ 7943938 h 8597363"/>
              <a:gd name="connsiteX12" fmla="*/ 3299203 w 10309603"/>
              <a:gd name="connsiteY12" fmla="*/ 8153488 h 8597363"/>
              <a:gd name="connsiteX13" fmla="*/ 2975353 w 10309603"/>
              <a:gd name="connsiteY13" fmla="*/ 8115388 h 8597363"/>
              <a:gd name="connsiteX14" fmla="*/ 2556253 w 10309603"/>
              <a:gd name="connsiteY14" fmla="*/ 7734388 h 8597363"/>
              <a:gd name="connsiteX15" fmla="*/ 2041903 w 10309603"/>
              <a:gd name="connsiteY15" fmla="*/ 7391488 h 8597363"/>
              <a:gd name="connsiteX16" fmla="*/ 1565653 w 10309603"/>
              <a:gd name="connsiteY16" fmla="*/ 7277188 h 8597363"/>
              <a:gd name="connsiteX17" fmla="*/ 1203703 w 10309603"/>
              <a:gd name="connsiteY17" fmla="*/ 7239088 h 8597363"/>
              <a:gd name="connsiteX18" fmla="*/ 1222753 w 10309603"/>
              <a:gd name="connsiteY18" fmla="*/ 6934288 h 8597363"/>
              <a:gd name="connsiteX19" fmla="*/ 1089403 w 10309603"/>
              <a:gd name="connsiteY19" fmla="*/ 6458038 h 8597363"/>
              <a:gd name="connsiteX20" fmla="*/ 784603 w 10309603"/>
              <a:gd name="connsiteY20" fmla="*/ 5981788 h 8597363"/>
              <a:gd name="connsiteX21" fmla="*/ 441703 w 10309603"/>
              <a:gd name="connsiteY21" fmla="*/ 5600788 h 8597363"/>
              <a:gd name="connsiteX22" fmla="*/ 117853 w 10309603"/>
              <a:gd name="connsiteY22" fmla="*/ 5391238 h 8597363"/>
              <a:gd name="connsiteX23" fmla="*/ 3553 w 10309603"/>
              <a:gd name="connsiteY23" fmla="*/ 5029288 h 8597363"/>
              <a:gd name="connsiteX24" fmla="*/ 232153 w 10309603"/>
              <a:gd name="connsiteY24" fmla="*/ 4553038 h 8597363"/>
              <a:gd name="connsiteX25" fmla="*/ 403603 w 10309603"/>
              <a:gd name="connsiteY25" fmla="*/ 3962488 h 8597363"/>
              <a:gd name="connsiteX26" fmla="*/ 594103 w 10309603"/>
              <a:gd name="connsiteY26" fmla="*/ 3657688 h 8597363"/>
              <a:gd name="connsiteX27" fmla="*/ 803653 w 10309603"/>
              <a:gd name="connsiteY27" fmla="*/ 3219538 h 8597363"/>
              <a:gd name="connsiteX28" fmla="*/ 1070353 w 10309603"/>
              <a:gd name="connsiteY28" fmla="*/ 2743288 h 8597363"/>
              <a:gd name="connsiteX29" fmla="*/ 1584703 w 10309603"/>
              <a:gd name="connsiteY29" fmla="*/ 2190838 h 8597363"/>
              <a:gd name="connsiteX30" fmla="*/ 1679953 w 10309603"/>
              <a:gd name="connsiteY30" fmla="*/ 1866988 h 8597363"/>
              <a:gd name="connsiteX31" fmla="*/ 1756153 w 10309603"/>
              <a:gd name="connsiteY31" fmla="*/ 1466938 h 8597363"/>
              <a:gd name="connsiteX32" fmla="*/ 1870453 w 10309603"/>
              <a:gd name="connsiteY32" fmla="*/ 1219288 h 8597363"/>
              <a:gd name="connsiteX33" fmla="*/ 2289553 w 10309603"/>
              <a:gd name="connsiteY33" fmla="*/ 781138 h 8597363"/>
              <a:gd name="connsiteX34" fmla="*/ 2632453 w 10309603"/>
              <a:gd name="connsiteY34" fmla="*/ 571588 h 8597363"/>
              <a:gd name="connsiteX35" fmla="*/ 2937253 w 10309603"/>
              <a:gd name="connsiteY35" fmla="*/ 190588 h 8597363"/>
              <a:gd name="connsiteX36" fmla="*/ 3165853 w 10309603"/>
              <a:gd name="connsiteY36" fmla="*/ 76288 h 8597363"/>
              <a:gd name="connsiteX37" fmla="*/ 3432553 w 10309603"/>
              <a:gd name="connsiteY37" fmla="*/ 323938 h 8597363"/>
              <a:gd name="connsiteX38" fmla="*/ 3699253 w 10309603"/>
              <a:gd name="connsiteY38" fmla="*/ 685888 h 8597363"/>
              <a:gd name="connsiteX39" fmla="*/ 4061203 w 10309603"/>
              <a:gd name="connsiteY39" fmla="*/ 933538 h 8597363"/>
              <a:gd name="connsiteX40" fmla="*/ 4499353 w 10309603"/>
              <a:gd name="connsiteY40" fmla="*/ 857338 h 8597363"/>
              <a:gd name="connsiteX41" fmla="*/ 5032753 w 10309603"/>
              <a:gd name="connsiteY41" fmla="*/ 419188 h 8597363"/>
              <a:gd name="connsiteX42" fmla="*/ 5280403 w 10309603"/>
              <a:gd name="connsiteY42" fmla="*/ 247738 h 8597363"/>
              <a:gd name="connsiteX43" fmla="*/ 5832853 w 10309603"/>
              <a:gd name="connsiteY43" fmla="*/ 152488 h 8597363"/>
              <a:gd name="connsiteX44" fmla="*/ 6213853 w 10309603"/>
              <a:gd name="connsiteY44" fmla="*/ 88 h 8597363"/>
              <a:gd name="connsiteX45" fmla="*/ 6709153 w 10309603"/>
              <a:gd name="connsiteY45" fmla="*/ 133438 h 8597363"/>
              <a:gd name="connsiteX46" fmla="*/ 7204453 w 10309603"/>
              <a:gd name="connsiteY46" fmla="*/ 323938 h 8597363"/>
              <a:gd name="connsiteX47" fmla="*/ 8061703 w 10309603"/>
              <a:gd name="connsiteY47" fmla="*/ 590638 h 8597363"/>
              <a:gd name="connsiteX48" fmla="*/ 8461753 w 10309603"/>
              <a:gd name="connsiteY48" fmla="*/ 876388 h 8597363"/>
              <a:gd name="connsiteX49" fmla="*/ 8690353 w 10309603"/>
              <a:gd name="connsiteY49" fmla="*/ 1219288 h 8597363"/>
              <a:gd name="connsiteX50" fmla="*/ 8880853 w 10309603"/>
              <a:gd name="connsiteY50" fmla="*/ 1352638 h 8597363"/>
              <a:gd name="connsiteX51" fmla="*/ 8976103 w 10309603"/>
              <a:gd name="connsiteY51" fmla="*/ 1676488 h 8597363"/>
              <a:gd name="connsiteX52" fmla="*/ 9128503 w 10309603"/>
              <a:gd name="connsiteY52" fmla="*/ 1924138 h 8597363"/>
              <a:gd name="connsiteX53" fmla="*/ 9128503 w 10309603"/>
              <a:gd name="connsiteY53" fmla="*/ 2209888 h 8597363"/>
              <a:gd name="connsiteX54" fmla="*/ 9433303 w 10309603"/>
              <a:gd name="connsiteY54" fmla="*/ 2400388 h 8597363"/>
              <a:gd name="connsiteX55" fmla="*/ 9776203 w 10309603"/>
              <a:gd name="connsiteY55" fmla="*/ 2590888 h 8597363"/>
              <a:gd name="connsiteX56" fmla="*/ 10176253 w 10309603"/>
              <a:gd name="connsiteY56" fmla="*/ 2800438 h 8597363"/>
              <a:gd name="connsiteX57" fmla="*/ 10309603 w 10309603"/>
              <a:gd name="connsiteY57" fmla="*/ 3029038 h 859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0309603" h="8597363">
                <a:moveTo>
                  <a:pt x="7795003" y="6890657"/>
                </a:moveTo>
                <a:cubicBezTo>
                  <a:pt x="7782303" y="6977969"/>
                  <a:pt x="7527484" y="7292653"/>
                  <a:pt x="7381434" y="7395175"/>
                </a:cubicBezTo>
                <a:cubicBezTo>
                  <a:pt x="7235384" y="7497697"/>
                  <a:pt x="7068850" y="7481003"/>
                  <a:pt x="6918703" y="7505788"/>
                </a:cubicBezTo>
                <a:cubicBezTo>
                  <a:pt x="6768556" y="7530573"/>
                  <a:pt x="6636128" y="7474038"/>
                  <a:pt x="6480553" y="7543888"/>
                </a:cubicBezTo>
                <a:cubicBezTo>
                  <a:pt x="6324978" y="7613738"/>
                  <a:pt x="6140828" y="7782013"/>
                  <a:pt x="5985253" y="7924888"/>
                </a:cubicBezTo>
                <a:cubicBezTo>
                  <a:pt x="5829678" y="8067763"/>
                  <a:pt x="5655053" y="8290013"/>
                  <a:pt x="5547103" y="8401138"/>
                </a:cubicBezTo>
                <a:cubicBezTo>
                  <a:pt x="5439153" y="8512263"/>
                  <a:pt x="5413753" y="8575763"/>
                  <a:pt x="5337553" y="8591638"/>
                </a:cubicBezTo>
                <a:cubicBezTo>
                  <a:pt x="5261353" y="8607513"/>
                  <a:pt x="5172453" y="8594813"/>
                  <a:pt x="5089903" y="8496388"/>
                </a:cubicBezTo>
                <a:cubicBezTo>
                  <a:pt x="5007353" y="8397963"/>
                  <a:pt x="4918453" y="8109038"/>
                  <a:pt x="4842253" y="8001088"/>
                </a:cubicBezTo>
                <a:cubicBezTo>
                  <a:pt x="4766053" y="7893138"/>
                  <a:pt x="4747003" y="7874088"/>
                  <a:pt x="4632703" y="7848688"/>
                </a:cubicBezTo>
                <a:cubicBezTo>
                  <a:pt x="4518403" y="7823288"/>
                  <a:pt x="4321553" y="7832813"/>
                  <a:pt x="4156453" y="7848688"/>
                </a:cubicBezTo>
                <a:cubicBezTo>
                  <a:pt x="3991353" y="7864563"/>
                  <a:pt x="3784978" y="7893138"/>
                  <a:pt x="3642103" y="7943938"/>
                </a:cubicBezTo>
                <a:cubicBezTo>
                  <a:pt x="3499228" y="7994738"/>
                  <a:pt x="3410328" y="8124913"/>
                  <a:pt x="3299203" y="8153488"/>
                </a:cubicBezTo>
                <a:cubicBezTo>
                  <a:pt x="3188078" y="8182063"/>
                  <a:pt x="3099178" y="8185238"/>
                  <a:pt x="2975353" y="8115388"/>
                </a:cubicBezTo>
                <a:cubicBezTo>
                  <a:pt x="2851528" y="8045538"/>
                  <a:pt x="2711828" y="7855038"/>
                  <a:pt x="2556253" y="7734388"/>
                </a:cubicBezTo>
                <a:cubicBezTo>
                  <a:pt x="2400678" y="7613738"/>
                  <a:pt x="2207003" y="7467688"/>
                  <a:pt x="2041903" y="7391488"/>
                </a:cubicBezTo>
                <a:cubicBezTo>
                  <a:pt x="1876803" y="7315288"/>
                  <a:pt x="1705353" y="7302588"/>
                  <a:pt x="1565653" y="7277188"/>
                </a:cubicBezTo>
                <a:cubicBezTo>
                  <a:pt x="1425953" y="7251788"/>
                  <a:pt x="1260853" y="7296238"/>
                  <a:pt x="1203703" y="7239088"/>
                </a:cubicBezTo>
                <a:cubicBezTo>
                  <a:pt x="1146553" y="7181938"/>
                  <a:pt x="1241803" y="7064463"/>
                  <a:pt x="1222753" y="6934288"/>
                </a:cubicBezTo>
                <a:cubicBezTo>
                  <a:pt x="1203703" y="6804113"/>
                  <a:pt x="1162428" y="6616788"/>
                  <a:pt x="1089403" y="6458038"/>
                </a:cubicBezTo>
                <a:cubicBezTo>
                  <a:pt x="1016378" y="6299288"/>
                  <a:pt x="892553" y="6124663"/>
                  <a:pt x="784603" y="5981788"/>
                </a:cubicBezTo>
                <a:cubicBezTo>
                  <a:pt x="676653" y="5838913"/>
                  <a:pt x="552828" y="5699213"/>
                  <a:pt x="441703" y="5600788"/>
                </a:cubicBezTo>
                <a:cubicBezTo>
                  <a:pt x="330578" y="5502363"/>
                  <a:pt x="190878" y="5486488"/>
                  <a:pt x="117853" y="5391238"/>
                </a:cubicBezTo>
                <a:cubicBezTo>
                  <a:pt x="44828" y="5295988"/>
                  <a:pt x="-15497" y="5168988"/>
                  <a:pt x="3553" y="5029288"/>
                </a:cubicBezTo>
                <a:cubicBezTo>
                  <a:pt x="22603" y="4889588"/>
                  <a:pt x="165478" y="4730838"/>
                  <a:pt x="232153" y="4553038"/>
                </a:cubicBezTo>
                <a:cubicBezTo>
                  <a:pt x="298828" y="4375238"/>
                  <a:pt x="343278" y="4111713"/>
                  <a:pt x="403603" y="3962488"/>
                </a:cubicBezTo>
                <a:cubicBezTo>
                  <a:pt x="463928" y="3813263"/>
                  <a:pt x="527428" y="3781513"/>
                  <a:pt x="594103" y="3657688"/>
                </a:cubicBezTo>
                <a:cubicBezTo>
                  <a:pt x="660778" y="3533863"/>
                  <a:pt x="724278" y="3371938"/>
                  <a:pt x="803653" y="3219538"/>
                </a:cubicBezTo>
                <a:cubicBezTo>
                  <a:pt x="883028" y="3067138"/>
                  <a:pt x="940178" y="2914738"/>
                  <a:pt x="1070353" y="2743288"/>
                </a:cubicBezTo>
                <a:cubicBezTo>
                  <a:pt x="1200528" y="2571838"/>
                  <a:pt x="1483103" y="2336888"/>
                  <a:pt x="1584703" y="2190838"/>
                </a:cubicBezTo>
                <a:cubicBezTo>
                  <a:pt x="1686303" y="2044788"/>
                  <a:pt x="1651378" y="1987638"/>
                  <a:pt x="1679953" y="1866988"/>
                </a:cubicBezTo>
                <a:cubicBezTo>
                  <a:pt x="1708528" y="1746338"/>
                  <a:pt x="1724403" y="1574888"/>
                  <a:pt x="1756153" y="1466938"/>
                </a:cubicBezTo>
                <a:cubicBezTo>
                  <a:pt x="1787903" y="1358988"/>
                  <a:pt x="1781553" y="1333588"/>
                  <a:pt x="1870453" y="1219288"/>
                </a:cubicBezTo>
                <a:cubicBezTo>
                  <a:pt x="1959353" y="1104988"/>
                  <a:pt x="2162553" y="889088"/>
                  <a:pt x="2289553" y="781138"/>
                </a:cubicBezTo>
                <a:cubicBezTo>
                  <a:pt x="2416553" y="673188"/>
                  <a:pt x="2524503" y="670013"/>
                  <a:pt x="2632453" y="571588"/>
                </a:cubicBezTo>
                <a:cubicBezTo>
                  <a:pt x="2740403" y="473163"/>
                  <a:pt x="2848353" y="273138"/>
                  <a:pt x="2937253" y="190588"/>
                </a:cubicBezTo>
                <a:cubicBezTo>
                  <a:pt x="3026153" y="108038"/>
                  <a:pt x="3083303" y="54063"/>
                  <a:pt x="3165853" y="76288"/>
                </a:cubicBezTo>
                <a:cubicBezTo>
                  <a:pt x="3248403" y="98513"/>
                  <a:pt x="3343653" y="222338"/>
                  <a:pt x="3432553" y="323938"/>
                </a:cubicBezTo>
                <a:cubicBezTo>
                  <a:pt x="3521453" y="425538"/>
                  <a:pt x="3594478" y="584288"/>
                  <a:pt x="3699253" y="685888"/>
                </a:cubicBezTo>
                <a:cubicBezTo>
                  <a:pt x="3804028" y="787488"/>
                  <a:pt x="3927853" y="904963"/>
                  <a:pt x="4061203" y="933538"/>
                </a:cubicBezTo>
                <a:cubicBezTo>
                  <a:pt x="4194553" y="962113"/>
                  <a:pt x="4337428" y="943063"/>
                  <a:pt x="4499353" y="857338"/>
                </a:cubicBezTo>
                <a:cubicBezTo>
                  <a:pt x="4661278" y="771613"/>
                  <a:pt x="4902578" y="520788"/>
                  <a:pt x="5032753" y="419188"/>
                </a:cubicBezTo>
                <a:cubicBezTo>
                  <a:pt x="5162928" y="317588"/>
                  <a:pt x="5147053" y="292188"/>
                  <a:pt x="5280403" y="247738"/>
                </a:cubicBezTo>
                <a:cubicBezTo>
                  <a:pt x="5413753" y="203288"/>
                  <a:pt x="5677278" y="193763"/>
                  <a:pt x="5832853" y="152488"/>
                </a:cubicBezTo>
                <a:cubicBezTo>
                  <a:pt x="5988428" y="111213"/>
                  <a:pt x="6067803" y="3263"/>
                  <a:pt x="6213853" y="88"/>
                </a:cubicBezTo>
                <a:cubicBezTo>
                  <a:pt x="6359903" y="-3087"/>
                  <a:pt x="6544053" y="79463"/>
                  <a:pt x="6709153" y="133438"/>
                </a:cubicBezTo>
                <a:cubicBezTo>
                  <a:pt x="6874253" y="187413"/>
                  <a:pt x="6979028" y="247738"/>
                  <a:pt x="7204453" y="323938"/>
                </a:cubicBezTo>
                <a:cubicBezTo>
                  <a:pt x="7429878" y="400138"/>
                  <a:pt x="7852153" y="498563"/>
                  <a:pt x="8061703" y="590638"/>
                </a:cubicBezTo>
                <a:cubicBezTo>
                  <a:pt x="8271253" y="682713"/>
                  <a:pt x="8356978" y="771613"/>
                  <a:pt x="8461753" y="876388"/>
                </a:cubicBezTo>
                <a:cubicBezTo>
                  <a:pt x="8566528" y="981163"/>
                  <a:pt x="8620503" y="1139913"/>
                  <a:pt x="8690353" y="1219288"/>
                </a:cubicBezTo>
                <a:cubicBezTo>
                  <a:pt x="8760203" y="1298663"/>
                  <a:pt x="8833228" y="1276438"/>
                  <a:pt x="8880853" y="1352638"/>
                </a:cubicBezTo>
                <a:cubicBezTo>
                  <a:pt x="8928478" y="1428838"/>
                  <a:pt x="8934828" y="1581238"/>
                  <a:pt x="8976103" y="1676488"/>
                </a:cubicBezTo>
                <a:cubicBezTo>
                  <a:pt x="9017378" y="1771738"/>
                  <a:pt x="9103103" y="1835238"/>
                  <a:pt x="9128503" y="1924138"/>
                </a:cubicBezTo>
                <a:cubicBezTo>
                  <a:pt x="9153903" y="2013038"/>
                  <a:pt x="9077703" y="2130513"/>
                  <a:pt x="9128503" y="2209888"/>
                </a:cubicBezTo>
                <a:cubicBezTo>
                  <a:pt x="9179303" y="2289263"/>
                  <a:pt x="9325353" y="2336888"/>
                  <a:pt x="9433303" y="2400388"/>
                </a:cubicBezTo>
                <a:cubicBezTo>
                  <a:pt x="9541253" y="2463888"/>
                  <a:pt x="9652378" y="2524213"/>
                  <a:pt x="9776203" y="2590888"/>
                </a:cubicBezTo>
                <a:cubicBezTo>
                  <a:pt x="9900028" y="2657563"/>
                  <a:pt x="10087353" y="2727413"/>
                  <a:pt x="10176253" y="2800438"/>
                </a:cubicBezTo>
                <a:cubicBezTo>
                  <a:pt x="10265153" y="2873463"/>
                  <a:pt x="10287378" y="2951250"/>
                  <a:pt x="10309603" y="3029038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363980" y="6019800"/>
            <a:ext cx="8119868" cy="8248738"/>
          </a:xfrm>
          <a:custGeom>
            <a:avLst/>
            <a:gdLst>
              <a:gd name="connsiteX0" fmla="*/ 8119868 w 8119868"/>
              <a:gd name="connsiteY0" fmla="*/ 7372350 h 8248738"/>
              <a:gd name="connsiteX1" fmla="*/ 7700768 w 8119868"/>
              <a:gd name="connsiteY1" fmla="*/ 7448550 h 8248738"/>
              <a:gd name="connsiteX2" fmla="*/ 7357868 w 8119868"/>
              <a:gd name="connsiteY2" fmla="*/ 7658100 h 8248738"/>
              <a:gd name="connsiteX3" fmla="*/ 6957818 w 8119868"/>
              <a:gd name="connsiteY3" fmla="*/ 7658100 h 8248738"/>
              <a:gd name="connsiteX4" fmla="*/ 6462518 w 8119868"/>
              <a:gd name="connsiteY4" fmla="*/ 7867650 h 8248738"/>
              <a:gd name="connsiteX5" fmla="*/ 6081518 w 8119868"/>
              <a:gd name="connsiteY5" fmla="*/ 8001000 h 8248738"/>
              <a:gd name="connsiteX6" fmla="*/ 5891018 w 8119868"/>
              <a:gd name="connsiteY6" fmla="*/ 8096250 h 8248738"/>
              <a:gd name="connsiteX7" fmla="*/ 5871968 w 8119868"/>
              <a:gd name="connsiteY7" fmla="*/ 8248650 h 8248738"/>
              <a:gd name="connsiteX8" fmla="*/ 5605268 w 8119868"/>
              <a:gd name="connsiteY8" fmla="*/ 8115300 h 8248738"/>
              <a:gd name="connsiteX9" fmla="*/ 5300468 w 8119868"/>
              <a:gd name="connsiteY9" fmla="*/ 7924800 h 8248738"/>
              <a:gd name="connsiteX10" fmla="*/ 4957568 w 8119868"/>
              <a:gd name="connsiteY10" fmla="*/ 7810500 h 8248738"/>
              <a:gd name="connsiteX11" fmla="*/ 4767068 w 8119868"/>
              <a:gd name="connsiteY11" fmla="*/ 7562850 h 8248738"/>
              <a:gd name="connsiteX12" fmla="*/ 4519418 w 8119868"/>
              <a:gd name="connsiteY12" fmla="*/ 7372350 h 8248738"/>
              <a:gd name="connsiteX13" fmla="*/ 4100318 w 8119868"/>
              <a:gd name="connsiteY13" fmla="*/ 7258050 h 8248738"/>
              <a:gd name="connsiteX14" fmla="*/ 3947918 w 8119868"/>
              <a:gd name="connsiteY14" fmla="*/ 7067550 h 8248738"/>
              <a:gd name="connsiteX15" fmla="*/ 3662168 w 8119868"/>
              <a:gd name="connsiteY15" fmla="*/ 6705600 h 8248738"/>
              <a:gd name="connsiteX16" fmla="*/ 3452618 w 8119868"/>
              <a:gd name="connsiteY16" fmla="*/ 6419850 h 8248738"/>
              <a:gd name="connsiteX17" fmla="*/ 3071618 w 8119868"/>
              <a:gd name="connsiteY17" fmla="*/ 5772150 h 8248738"/>
              <a:gd name="connsiteX18" fmla="*/ 2804918 w 8119868"/>
              <a:gd name="connsiteY18" fmla="*/ 5619750 h 8248738"/>
              <a:gd name="connsiteX19" fmla="*/ 2252468 w 8119868"/>
              <a:gd name="connsiteY19" fmla="*/ 5505450 h 8248738"/>
              <a:gd name="connsiteX20" fmla="*/ 1814318 w 8119868"/>
              <a:gd name="connsiteY20" fmla="*/ 5467350 h 8248738"/>
              <a:gd name="connsiteX21" fmla="*/ 1033268 w 8119868"/>
              <a:gd name="connsiteY21" fmla="*/ 5753100 h 8248738"/>
              <a:gd name="connsiteX22" fmla="*/ 442718 w 8119868"/>
              <a:gd name="connsiteY22" fmla="*/ 5676900 h 8248738"/>
              <a:gd name="connsiteX23" fmla="*/ 23618 w 8119868"/>
              <a:gd name="connsiteY23" fmla="*/ 5353050 h 8248738"/>
              <a:gd name="connsiteX24" fmla="*/ 61718 w 8119868"/>
              <a:gd name="connsiteY24" fmla="*/ 4933950 h 8248738"/>
              <a:gd name="connsiteX25" fmla="*/ 137918 w 8119868"/>
              <a:gd name="connsiteY25" fmla="*/ 4362450 h 8248738"/>
              <a:gd name="connsiteX26" fmla="*/ 176018 w 8119868"/>
              <a:gd name="connsiteY26" fmla="*/ 4057650 h 8248738"/>
              <a:gd name="connsiteX27" fmla="*/ 518918 w 8119868"/>
              <a:gd name="connsiteY27" fmla="*/ 3714750 h 8248738"/>
              <a:gd name="connsiteX28" fmla="*/ 766568 w 8119868"/>
              <a:gd name="connsiteY28" fmla="*/ 3238500 h 8248738"/>
              <a:gd name="connsiteX29" fmla="*/ 938018 w 8119868"/>
              <a:gd name="connsiteY29" fmla="*/ 2667000 h 8248738"/>
              <a:gd name="connsiteX30" fmla="*/ 1128518 w 8119868"/>
              <a:gd name="connsiteY30" fmla="*/ 2438400 h 8248738"/>
              <a:gd name="connsiteX31" fmla="*/ 1700018 w 8119868"/>
              <a:gd name="connsiteY31" fmla="*/ 2171700 h 8248738"/>
              <a:gd name="connsiteX32" fmla="*/ 1985768 w 8119868"/>
              <a:gd name="connsiteY32" fmla="*/ 1790700 h 8248738"/>
              <a:gd name="connsiteX33" fmla="*/ 2233418 w 8119868"/>
              <a:gd name="connsiteY33" fmla="*/ 1600200 h 8248738"/>
              <a:gd name="connsiteX34" fmla="*/ 2233418 w 8119868"/>
              <a:gd name="connsiteY34" fmla="*/ 1409700 h 8248738"/>
              <a:gd name="connsiteX35" fmla="*/ 2690618 w 8119868"/>
              <a:gd name="connsiteY35" fmla="*/ 1333500 h 8248738"/>
              <a:gd name="connsiteX36" fmla="*/ 3166868 w 8119868"/>
              <a:gd name="connsiteY36" fmla="*/ 952500 h 8248738"/>
              <a:gd name="connsiteX37" fmla="*/ 3890768 w 8119868"/>
              <a:gd name="connsiteY37" fmla="*/ 476250 h 8248738"/>
              <a:gd name="connsiteX38" fmla="*/ 4176518 w 8119868"/>
              <a:gd name="connsiteY38" fmla="*/ 190500 h 8248738"/>
              <a:gd name="connsiteX39" fmla="*/ 4367018 w 8119868"/>
              <a:gd name="connsiteY39" fmla="*/ 95250 h 8248738"/>
              <a:gd name="connsiteX40" fmla="*/ 4519418 w 8119868"/>
              <a:gd name="connsiteY40" fmla="*/ 0 h 824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19868" h="8248738">
                <a:moveTo>
                  <a:pt x="8119868" y="7372350"/>
                </a:moveTo>
                <a:cubicBezTo>
                  <a:pt x="7973818" y="7386637"/>
                  <a:pt x="7827768" y="7400925"/>
                  <a:pt x="7700768" y="7448550"/>
                </a:cubicBezTo>
                <a:cubicBezTo>
                  <a:pt x="7573768" y="7496175"/>
                  <a:pt x="7481693" y="7623175"/>
                  <a:pt x="7357868" y="7658100"/>
                </a:cubicBezTo>
                <a:cubicBezTo>
                  <a:pt x="7234043" y="7693025"/>
                  <a:pt x="7107043" y="7623175"/>
                  <a:pt x="6957818" y="7658100"/>
                </a:cubicBezTo>
                <a:cubicBezTo>
                  <a:pt x="6808593" y="7693025"/>
                  <a:pt x="6608568" y="7810500"/>
                  <a:pt x="6462518" y="7867650"/>
                </a:cubicBezTo>
                <a:cubicBezTo>
                  <a:pt x="6316468" y="7924800"/>
                  <a:pt x="6176768" y="7962900"/>
                  <a:pt x="6081518" y="8001000"/>
                </a:cubicBezTo>
                <a:cubicBezTo>
                  <a:pt x="5986268" y="8039100"/>
                  <a:pt x="5925943" y="8054975"/>
                  <a:pt x="5891018" y="8096250"/>
                </a:cubicBezTo>
                <a:cubicBezTo>
                  <a:pt x="5856093" y="8137525"/>
                  <a:pt x="5919593" y="8245475"/>
                  <a:pt x="5871968" y="8248650"/>
                </a:cubicBezTo>
                <a:cubicBezTo>
                  <a:pt x="5824343" y="8251825"/>
                  <a:pt x="5700518" y="8169275"/>
                  <a:pt x="5605268" y="8115300"/>
                </a:cubicBezTo>
                <a:cubicBezTo>
                  <a:pt x="5510018" y="8061325"/>
                  <a:pt x="5408418" y="7975600"/>
                  <a:pt x="5300468" y="7924800"/>
                </a:cubicBezTo>
                <a:cubicBezTo>
                  <a:pt x="5192518" y="7874000"/>
                  <a:pt x="5046468" y="7870825"/>
                  <a:pt x="4957568" y="7810500"/>
                </a:cubicBezTo>
                <a:cubicBezTo>
                  <a:pt x="4868668" y="7750175"/>
                  <a:pt x="4840093" y="7635875"/>
                  <a:pt x="4767068" y="7562850"/>
                </a:cubicBezTo>
                <a:cubicBezTo>
                  <a:pt x="4694043" y="7489825"/>
                  <a:pt x="4630543" y="7423150"/>
                  <a:pt x="4519418" y="7372350"/>
                </a:cubicBezTo>
                <a:cubicBezTo>
                  <a:pt x="4408293" y="7321550"/>
                  <a:pt x="4195568" y="7308850"/>
                  <a:pt x="4100318" y="7258050"/>
                </a:cubicBezTo>
                <a:cubicBezTo>
                  <a:pt x="4005068" y="7207250"/>
                  <a:pt x="3947918" y="7067550"/>
                  <a:pt x="3947918" y="7067550"/>
                </a:cubicBezTo>
                <a:cubicBezTo>
                  <a:pt x="3874893" y="6975475"/>
                  <a:pt x="3744718" y="6813550"/>
                  <a:pt x="3662168" y="6705600"/>
                </a:cubicBezTo>
                <a:cubicBezTo>
                  <a:pt x="3579618" y="6597650"/>
                  <a:pt x="3551043" y="6575425"/>
                  <a:pt x="3452618" y="6419850"/>
                </a:cubicBezTo>
                <a:cubicBezTo>
                  <a:pt x="3354193" y="6264275"/>
                  <a:pt x="3179568" y="5905500"/>
                  <a:pt x="3071618" y="5772150"/>
                </a:cubicBezTo>
                <a:cubicBezTo>
                  <a:pt x="2963668" y="5638800"/>
                  <a:pt x="2941443" y="5664200"/>
                  <a:pt x="2804918" y="5619750"/>
                </a:cubicBezTo>
                <a:cubicBezTo>
                  <a:pt x="2668393" y="5575300"/>
                  <a:pt x="2417568" y="5530850"/>
                  <a:pt x="2252468" y="5505450"/>
                </a:cubicBezTo>
                <a:cubicBezTo>
                  <a:pt x="2087368" y="5480050"/>
                  <a:pt x="2017518" y="5426075"/>
                  <a:pt x="1814318" y="5467350"/>
                </a:cubicBezTo>
                <a:cubicBezTo>
                  <a:pt x="1611118" y="5508625"/>
                  <a:pt x="1261868" y="5718175"/>
                  <a:pt x="1033268" y="5753100"/>
                </a:cubicBezTo>
                <a:cubicBezTo>
                  <a:pt x="804668" y="5788025"/>
                  <a:pt x="610993" y="5743575"/>
                  <a:pt x="442718" y="5676900"/>
                </a:cubicBezTo>
                <a:cubicBezTo>
                  <a:pt x="274443" y="5610225"/>
                  <a:pt x="87118" y="5476875"/>
                  <a:pt x="23618" y="5353050"/>
                </a:cubicBezTo>
                <a:cubicBezTo>
                  <a:pt x="-39882" y="5229225"/>
                  <a:pt x="42668" y="5099050"/>
                  <a:pt x="61718" y="4933950"/>
                </a:cubicBezTo>
                <a:cubicBezTo>
                  <a:pt x="80768" y="4768850"/>
                  <a:pt x="118868" y="4508500"/>
                  <a:pt x="137918" y="4362450"/>
                </a:cubicBezTo>
                <a:cubicBezTo>
                  <a:pt x="156968" y="4216400"/>
                  <a:pt x="112518" y="4165600"/>
                  <a:pt x="176018" y="4057650"/>
                </a:cubicBezTo>
                <a:cubicBezTo>
                  <a:pt x="239518" y="3949700"/>
                  <a:pt x="420493" y="3851275"/>
                  <a:pt x="518918" y="3714750"/>
                </a:cubicBezTo>
                <a:cubicBezTo>
                  <a:pt x="617343" y="3578225"/>
                  <a:pt x="696718" y="3413125"/>
                  <a:pt x="766568" y="3238500"/>
                </a:cubicBezTo>
                <a:cubicBezTo>
                  <a:pt x="836418" y="3063875"/>
                  <a:pt x="877693" y="2800350"/>
                  <a:pt x="938018" y="2667000"/>
                </a:cubicBezTo>
                <a:cubicBezTo>
                  <a:pt x="998343" y="2533650"/>
                  <a:pt x="1001518" y="2520950"/>
                  <a:pt x="1128518" y="2438400"/>
                </a:cubicBezTo>
                <a:cubicBezTo>
                  <a:pt x="1255518" y="2355850"/>
                  <a:pt x="1557143" y="2279650"/>
                  <a:pt x="1700018" y="2171700"/>
                </a:cubicBezTo>
                <a:cubicBezTo>
                  <a:pt x="1842893" y="2063750"/>
                  <a:pt x="1896868" y="1885950"/>
                  <a:pt x="1985768" y="1790700"/>
                </a:cubicBezTo>
                <a:cubicBezTo>
                  <a:pt x="2074668" y="1695450"/>
                  <a:pt x="2192143" y="1663700"/>
                  <a:pt x="2233418" y="1600200"/>
                </a:cubicBezTo>
                <a:cubicBezTo>
                  <a:pt x="2274693" y="1536700"/>
                  <a:pt x="2157218" y="1454150"/>
                  <a:pt x="2233418" y="1409700"/>
                </a:cubicBezTo>
                <a:cubicBezTo>
                  <a:pt x="2309618" y="1365250"/>
                  <a:pt x="2535043" y="1409700"/>
                  <a:pt x="2690618" y="1333500"/>
                </a:cubicBezTo>
                <a:cubicBezTo>
                  <a:pt x="2846193" y="1257300"/>
                  <a:pt x="2966843" y="1095375"/>
                  <a:pt x="3166868" y="952500"/>
                </a:cubicBezTo>
                <a:cubicBezTo>
                  <a:pt x="3366893" y="809625"/>
                  <a:pt x="3722493" y="603250"/>
                  <a:pt x="3890768" y="476250"/>
                </a:cubicBezTo>
                <a:cubicBezTo>
                  <a:pt x="4059043" y="349250"/>
                  <a:pt x="4097143" y="254000"/>
                  <a:pt x="4176518" y="190500"/>
                </a:cubicBezTo>
                <a:cubicBezTo>
                  <a:pt x="4255893" y="127000"/>
                  <a:pt x="4309868" y="127000"/>
                  <a:pt x="4367018" y="95250"/>
                </a:cubicBezTo>
                <a:cubicBezTo>
                  <a:pt x="4424168" y="63500"/>
                  <a:pt x="4471793" y="31750"/>
                  <a:pt x="4519418" y="0"/>
                </a:cubicBezTo>
              </a:path>
            </a:pathLst>
          </a:custGeom>
          <a:noFill/>
          <a:ln w="1270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352797" y="8546715"/>
            <a:ext cx="1573262" cy="1148388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262" h="1148388">
                <a:moveTo>
                  <a:pt x="335589" y="0"/>
                </a:moveTo>
                <a:cubicBezTo>
                  <a:pt x="433084" y="186779"/>
                  <a:pt x="438214" y="250408"/>
                  <a:pt x="581892" y="421793"/>
                </a:cubicBezTo>
                <a:cubicBezTo>
                  <a:pt x="749173" y="622941"/>
                  <a:pt x="737884" y="593180"/>
                  <a:pt x="883613" y="689649"/>
                </a:cubicBezTo>
                <a:cubicBezTo>
                  <a:pt x="1054999" y="814854"/>
                  <a:pt x="1140179" y="847693"/>
                  <a:pt x="1262304" y="929794"/>
                </a:cubicBezTo>
                <a:lnTo>
                  <a:pt x="1243832" y="797406"/>
                </a:lnTo>
                <a:lnTo>
                  <a:pt x="1573262" y="1040630"/>
                </a:lnTo>
                <a:lnTo>
                  <a:pt x="1169941" y="1148388"/>
                </a:lnTo>
                <a:lnTo>
                  <a:pt x="1237674" y="1043709"/>
                </a:lnTo>
                <a:lnTo>
                  <a:pt x="757383" y="948267"/>
                </a:lnTo>
                <a:cubicBezTo>
                  <a:pt x="619864" y="913374"/>
                  <a:pt x="488502" y="866165"/>
                  <a:pt x="360219" y="809721"/>
                </a:cubicBezTo>
                <a:cubicBezTo>
                  <a:pt x="240146" y="767645"/>
                  <a:pt x="120073" y="707096"/>
                  <a:pt x="0" y="683492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Freeform 247"/>
          <p:cNvSpPr/>
          <p:nvPr/>
        </p:nvSpPr>
        <p:spPr>
          <a:xfrm rot="15270978" flipH="1">
            <a:off x="4635163" y="6775065"/>
            <a:ext cx="1573262" cy="1148388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262" h="1148388">
                <a:moveTo>
                  <a:pt x="335589" y="0"/>
                </a:moveTo>
                <a:cubicBezTo>
                  <a:pt x="433084" y="186779"/>
                  <a:pt x="438214" y="250408"/>
                  <a:pt x="581892" y="421793"/>
                </a:cubicBezTo>
                <a:cubicBezTo>
                  <a:pt x="749173" y="622941"/>
                  <a:pt x="737884" y="593180"/>
                  <a:pt x="883613" y="689649"/>
                </a:cubicBezTo>
                <a:cubicBezTo>
                  <a:pt x="1054999" y="814854"/>
                  <a:pt x="1140179" y="847693"/>
                  <a:pt x="1262304" y="929794"/>
                </a:cubicBezTo>
                <a:lnTo>
                  <a:pt x="1243832" y="797406"/>
                </a:lnTo>
                <a:lnTo>
                  <a:pt x="1573262" y="1040630"/>
                </a:lnTo>
                <a:lnTo>
                  <a:pt x="1169941" y="1148388"/>
                </a:lnTo>
                <a:lnTo>
                  <a:pt x="1237674" y="1043709"/>
                </a:lnTo>
                <a:lnTo>
                  <a:pt x="757383" y="948267"/>
                </a:lnTo>
                <a:cubicBezTo>
                  <a:pt x="619864" y="913374"/>
                  <a:pt x="488502" y="866165"/>
                  <a:pt x="360219" y="809721"/>
                </a:cubicBezTo>
                <a:cubicBezTo>
                  <a:pt x="240146" y="767645"/>
                  <a:pt x="120073" y="707096"/>
                  <a:pt x="0" y="683492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Freeform 248"/>
          <p:cNvSpPr/>
          <p:nvPr/>
        </p:nvSpPr>
        <p:spPr>
          <a:xfrm rot="13363593" flipH="1">
            <a:off x="4047544" y="7730499"/>
            <a:ext cx="1677166" cy="868210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388727 w 1601770"/>
              <a:gd name="connsiteY9" fmla="*/ 809721 h 1148388"/>
              <a:gd name="connsiteX10" fmla="*/ 0 w 1601770"/>
              <a:gd name="connsiteY10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0 w 1601770"/>
              <a:gd name="connsiteY9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0 w 1601770"/>
              <a:gd name="connsiteY8" fmla="*/ 731634 h 1148388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912121 w 1601770"/>
              <a:gd name="connsiteY1" fmla="*/ 524315 h 983054"/>
              <a:gd name="connsiteX2" fmla="*/ 1290812 w 1601770"/>
              <a:gd name="connsiteY2" fmla="*/ 764460 h 983054"/>
              <a:gd name="connsiteX3" fmla="*/ 1272340 w 1601770"/>
              <a:gd name="connsiteY3" fmla="*/ 632072 h 983054"/>
              <a:gd name="connsiteX4" fmla="*/ 1601770 w 1601770"/>
              <a:gd name="connsiteY4" fmla="*/ 875296 h 983054"/>
              <a:gd name="connsiteX5" fmla="*/ 1198449 w 1601770"/>
              <a:gd name="connsiteY5" fmla="*/ 983054 h 983054"/>
              <a:gd name="connsiteX6" fmla="*/ 1266182 w 1601770"/>
              <a:gd name="connsiteY6" fmla="*/ 878375 h 983054"/>
              <a:gd name="connsiteX7" fmla="*/ 0 w 1601770"/>
              <a:gd name="connsiteY7" fmla="*/ 566300 h 983054"/>
              <a:gd name="connsiteX0" fmla="*/ 30525 w 1601770"/>
              <a:gd name="connsiteY0" fmla="*/ 0 h 983054"/>
              <a:gd name="connsiteX1" fmla="*/ 1290812 w 1601770"/>
              <a:gd name="connsiteY1" fmla="*/ 764460 h 983054"/>
              <a:gd name="connsiteX2" fmla="*/ 1272340 w 1601770"/>
              <a:gd name="connsiteY2" fmla="*/ 632072 h 983054"/>
              <a:gd name="connsiteX3" fmla="*/ 1601770 w 1601770"/>
              <a:gd name="connsiteY3" fmla="*/ 875296 h 983054"/>
              <a:gd name="connsiteX4" fmla="*/ 1198449 w 1601770"/>
              <a:gd name="connsiteY4" fmla="*/ 983054 h 983054"/>
              <a:gd name="connsiteX5" fmla="*/ 1266182 w 1601770"/>
              <a:gd name="connsiteY5" fmla="*/ 878375 h 983054"/>
              <a:gd name="connsiteX6" fmla="*/ 0 w 1601770"/>
              <a:gd name="connsiteY6" fmla="*/ 566300 h 983054"/>
              <a:gd name="connsiteX0" fmla="*/ 105921 w 1677166"/>
              <a:gd name="connsiteY0" fmla="*/ 0 h 983054"/>
              <a:gd name="connsiteX1" fmla="*/ 1366208 w 1677166"/>
              <a:gd name="connsiteY1" fmla="*/ 764460 h 983054"/>
              <a:gd name="connsiteX2" fmla="*/ 1347736 w 1677166"/>
              <a:gd name="connsiteY2" fmla="*/ 632072 h 983054"/>
              <a:gd name="connsiteX3" fmla="*/ 1677166 w 1677166"/>
              <a:gd name="connsiteY3" fmla="*/ 875296 h 983054"/>
              <a:gd name="connsiteX4" fmla="*/ 1273845 w 1677166"/>
              <a:gd name="connsiteY4" fmla="*/ 983054 h 983054"/>
              <a:gd name="connsiteX5" fmla="*/ 1341578 w 1677166"/>
              <a:gd name="connsiteY5" fmla="*/ 878375 h 983054"/>
              <a:gd name="connsiteX6" fmla="*/ 0 w 1677166"/>
              <a:gd name="connsiteY6" fmla="*/ 826469 h 983054"/>
              <a:gd name="connsiteX0" fmla="*/ 69000 w 1677166"/>
              <a:gd name="connsiteY0" fmla="*/ 0 h 868210"/>
              <a:gd name="connsiteX1" fmla="*/ 1366208 w 1677166"/>
              <a:gd name="connsiteY1" fmla="*/ 649616 h 868210"/>
              <a:gd name="connsiteX2" fmla="*/ 1347736 w 1677166"/>
              <a:gd name="connsiteY2" fmla="*/ 517228 h 868210"/>
              <a:gd name="connsiteX3" fmla="*/ 1677166 w 1677166"/>
              <a:gd name="connsiteY3" fmla="*/ 760452 h 868210"/>
              <a:gd name="connsiteX4" fmla="*/ 1273845 w 1677166"/>
              <a:gd name="connsiteY4" fmla="*/ 868210 h 868210"/>
              <a:gd name="connsiteX5" fmla="*/ 1341578 w 1677166"/>
              <a:gd name="connsiteY5" fmla="*/ 763531 h 868210"/>
              <a:gd name="connsiteX6" fmla="*/ 0 w 1677166"/>
              <a:gd name="connsiteY6" fmla="*/ 711625 h 86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7166" h="868210">
                <a:moveTo>
                  <a:pt x="69000" y="0"/>
                </a:moveTo>
                <a:lnTo>
                  <a:pt x="1366208" y="649616"/>
                </a:lnTo>
                <a:lnTo>
                  <a:pt x="1347736" y="517228"/>
                </a:lnTo>
                <a:lnTo>
                  <a:pt x="1677166" y="760452"/>
                </a:lnTo>
                <a:lnTo>
                  <a:pt x="1273845" y="868210"/>
                </a:lnTo>
                <a:lnTo>
                  <a:pt x="1341578" y="763531"/>
                </a:lnTo>
                <a:lnTo>
                  <a:pt x="0" y="711625"/>
                </a:ln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Freeform 249"/>
          <p:cNvSpPr/>
          <p:nvPr/>
        </p:nvSpPr>
        <p:spPr>
          <a:xfrm rot="5400000" flipH="1">
            <a:off x="7107841" y="12728204"/>
            <a:ext cx="1677166" cy="868210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388727 w 1601770"/>
              <a:gd name="connsiteY9" fmla="*/ 809721 h 1148388"/>
              <a:gd name="connsiteX10" fmla="*/ 0 w 1601770"/>
              <a:gd name="connsiteY10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0 w 1601770"/>
              <a:gd name="connsiteY9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0 w 1601770"/>
              <a:gd name="connsiteY8" fmla="*/ 731634 h 1148388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912121 w 1601770"/>
              <a:gd name="connsiteY1" fmla="*/ 524315 h 983054"/>
              <a:gd name="connsiteX2" fmla="*/ 1290812 w 1601770"/>
              <a:gd name="connsiteY2" fmla="*/ 764460 h 983054"/>
              <a:gd name="connsiteX3" fmla="*/ 1272340 w 1601770"/>
              <a:gd name="connsiteY3" fmla="*/ 632072 h 983054"/>
              <a:gd name="connsiteX4" fmla="*/ 1601770 w 1601770"/>
              <a:gd name="connsiteY4" fmla="*/ 875296 h 983054"/>
              <a:gd name="connsiteX5" fmla="*/ 1198449 w 1601770"/>
              <a:gd name="connsiteY5" fmla="*/ 983054 h 983054"/>
              <a:gd name="connsiteX6" fmla="*/ 1266182 w 1601770"/>
              <a:gd name="connsiteY6" fmla="*/ 878375 h 983054"/>
              <a:gd name="connsiteX7" fmla="*/ 0 w 1601770"/>
              <a:gd name="connsiteY7" fmla="*/ 566300 h 983054"/>
              <a:gd name="connsiteX0" fmla="*/ 30525 w 1601770"/>
              <a:gd name="connsiteY0" fmla="*/ 0 h 983054"/>
              <a:gd name="connsiteX1" fmla="*/ 1290812 w 1601770"/>
              <a:gd name="connsiteY1" fmla="*/ 764460 h 983054"/>
              <a:gd name="connsiteX2" fmla="*/ 1272340 w 1601770"/>
              <a:gd name="connsiteY2" fmla="*/ 632072 h 983054"/>
              <a:gd name="connsiteX3" fmla="*/ 1601770 w 1601770"/>
              <a:gd name="connsiteY3" fmla="*/ 875296 h 983054"/>
              <a:gd name="connsiteX4" fmla="*/ 1198449 w 1601770"/>
              <a:gd name="connsiteY4" fmla="*/ 983054 h 983054"/>
              <a:gd name="connsiteX5" fmla="*/ 1266182 w 1601770"/>
              <a:gd name="connsiteY5" fmla="*/ 878375 h 983054"/>
              <a:gd name="connsiteX6" fmla="*/ 0 w 1601770"/>
              <a:gd name="connsiteY6" fmla="*/ 566300 h 983054"/>
              <a:gd name="connsiteX0" fmla="*/ 105921 w 1677166"/>
              <a:gd name="connsiteY0" fmla="*/ 0 h 983054"/>
              <a:gd name="connsiteX1" fmla="*/ 1366208 w 1677166"/>
              <a:gd name="connsiteY1" fmla="*/ 764460 h 983054"/>
              <a:gd name="connsiteX2" fmla="*/ 1347736 w 1677166"/>
              <a:gd name="connsiteY2" fmla="*/ 632072 h 983054"/>
              <a:gd name="connsiteX3" fmla="*/ 1677166 w 1677166"/>
              <a:gd name="connsiteY3" fmla="*/ 875296 h 983054"/>
              <a:gd name="connsiteX4" fmla="*/ 1273845 w 1677166"/>
              <a:gd name="connsiteY4" fmla="*/ 983054 h 983054"/>
              <a:gd name="connsiteX5" fmla="*/ 1341578 w 1677166"/>
              <a:gd name="connsiteY5" fmla="*/ 878375 h 983054"/>
              <a:gd name="connsiteX6" fmla="*/ 0 w 1677166"/>
              <a:gd name="connsiteY6" fmla="*/ 826469 h 983054"/>
              <a:gd name="connsiteX0" fmla="*/ 69000 w 1677166"/>
              <a:gd name="connsiteY0" fmla="*/ 0 h 868210"/>
              <a:gd name="connsiteX1" fmla="*/ 1366208 w 1677166"/>
              <a:gd name="connsiteY1" fmla="*/ 649616 h 868210"/>
              <a:gd name="connsiteX2" fmla="*/ 1347736 w 1677166"/>
              <a:gd name="connsiteY2" fmla="*/ 517228 h 868210"/>
              <a:gd name="connsiteX3" fmla="*/ 1677166 w 1677166"/>
              <a:gd name="connsiteY3" fmla="*/ 760452 h 868210"/>
              <a:gd name="connsiteX4" fmla="*/ 1273845 w 1677166"/>
              <a:gd name="connsiteY4" fmla="*/ 868210 h 868210"/>
              <a:gd name="connsiteX5" fmla="*/ 1341578 w 1677166"/>
              <a:gd name="connsiteY5" fmla="*/ 763531 h 868210"/>
              <a:gd name="connsiteX6" fmla="*/ 0 w 1677166"/>
              <a:gd name="connsiteY6" fmla="*/ 711625 h 86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7166" h="868210">
                <a:moveTo>
                  <a:pt x="69000" y="0"/>
                </a:moveTo>
                <a:lnTo>
                  <a:pt x="1366208" y="649616"/>
                </a:lnTo>
                <a:lnTo>
                  <a:pt x="1347736" y="517228"/>
                </a:lnTo>
                <a:lnTo>
                  <a:pt x="1677166" y="760452"/>
                </a:lnTo>
                <a:lnTo>
                  <a:pt x="1273845" y="868210"/>
                </a:lnTo>
                <a:lnTo>
                  <a:pt x="1341578" y="763531"/>
                </a:lnTo>
                <a:lnTo>
                  <a:pt x="0" y="711625"/>
                </a:ln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Freeform 250"/>
          <p:cNvSpPr/>
          <p:nvPr/>
        </p:nvSpPr>
        <p:spPr>
          <a:xfrm rot="6018713" flipH="1">
            <a:off x="8600370" y="12784212"/>
            <a:ext cx="1453714" cy="1019711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92094 w 1573262"/>
              <a:gd name="connsiteY0" fmla="*/ 0 h 1019711"/>
              <a:gd name="connsiteX1" fmla="*/ 581892 w 1573262"/>
              <a:gd name="connsiteY1" fmla="*/ 293116 h 1019711"/>
              <a:gd name="connsiteX2" fmla="*/ 883613 w 1573262"/>
              <a:gd name="connsiteY2" fmla="*/ 560972 h 1019711"/>
              <a:gd name="connsiteX3" fmla="*/ 1262304 w 1573262"/>
              <a:gd name="connsiteY3" fmla="*/ 801117 h 1019711"/>
              <a:gd name="connsiteX4" fmla="*/ 1243832 w 1573262"/>
              <a:gd name="connsiteY4" fmla="*/ 668729 h 1019711"/>
              <a:gd name="connsiteX5" fmla="*/ 1573262 w 1573262"/>
              <a:gd name="connsiteY5" fmla="*/ 911953 h 1019711"/>
              <a:gd name="connsiteX6" fmla="*/ 1169941 w 1573262"/>
              <a:gd name="connsiteY6" fmla="*/ 1019711 h 1019711"/>
              <a:gd name="connsiteX7" fmla="*/ 1237674 w 1573262"/>
              <a:gd name="connsiteY7" fmla="*/ 915032 h 1019711"/>
              <a:gd name="connsiteX8" fmla="*/ 757383 w 1573262"/>
              <a:gd name="connsiteY8" fmla="*/ 819590 h 1019711"/>
              <a:gd name="connsiteX9" fmla="*/ 360219 w 1573262"/>
              <a:gd name="connsiteY9" fmla="*/ 681044 h 1019711"/>
              <a:gd name="connsiteX10" fmla="*/ 0 w 1573262"/>
              <a:gd name="connsiteY10" fmla="*/ 554815 h 1019711"/>
              <a:gd name="connsiteX0" fmla="*/ 272546 w 1453714"/>
              <a:gd name="connsiteY0" fmla="*/ 0 h 1019711"/>
              <a:gd name="connsiteX1" fmla="*/ 462344 w 1453714"/>
              <a:gd name="connsiteY1" fmla="*/ 293116 h 1019711"/>
              <a:gd name="connsiteX2" fmla="*/ 764065 w 1453714"/>
              <a:gd name="connsiteY2" fmla="*/ 560972 h 1019711"/>
              <a:gd name="connsiteX3" fmla="*/ 1142756 w 1453714"/>
              <a:gd name="connsiteY3" fmla="*/ 801117 h 1019711"/>
              <a:gd name="connsiteX4" fmla="*/ 1124284 w 1453714"/>
              <a:gd name="connsiteY4" fmla="*/ 668729 h 1019711"/>
              <a:gd name="connsiteX5" fmla="*/ 1453714 w 1453714"/>
              <a:gd name="connsiteY5" fmla="*/ 911953 h 1019711"/>
              <a:gd name="connsiteX6" fmla="*/ 1050393 w 1453714"/>
              <a:gd name="connsiteY6" fmla="*/ 1019711 h 1019711"/>
              <a:gd name="connsiteX7" fmla="*/ 1118126 w 1453714"/>
              <a:gd name="connsiteY7" fmla="*/ 915032 h 1019711"/>
              <a:gd name="connsiteX8" fmla="*/ 637835 w 1453714"/>
              <a:gd name="connsiteY8" fmla="*/ 819590 h 1019711"/>
              <a:gd name="connsiteX9" fmla="*/ 240671 w 1453714"/>
              <a:gd name="connsiteY9" fmla="*/ 681044 h 1019711"/>
              <a:gd name="connsiteX10" fmla="*/ 0 w 1453714"/>
              <a:gd name="connsiteY10" fmla="*/ 597286 h 101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3714" h="1019711">
                <a:moveTo>
                  <a:pt x="272546" y="0"/>
                </a:moveTo>
                <a:cubicBezTo>
                  <a:pt x="370041" y="186779"/>
                  <a:pt x="318666" y="121731"/>
                  <a:pt x="462344" y="293116"/>
                </a:cubicBezTo>
                <a:cubicBezTo>
                  <a:pt x="629625" y="494264"/>
                  <a:pt x="618336" y="464503"/>
                  <a:pt x="764065" y="560972"/>
                </a:cubicBezTo>
                <a:cubicBezTo>
                  <a:pt x="935451" y="686177"/>
                  <a:pt x="1020631" y="719016"/>
                  <a:pt x="1142756" y="801117"/>
                </a:cubicBezTo>
                <a:lnTo>
                  <a:pt x="1124284" y="668729"/>
                </a:lnTo>
                <a:lnTo>
                  <a:pt x="1453714" y="911953"/>
                </a:lnTo>
                <a:lnTo>
                  <a:pt x="1050393" y="1019711"/>
                </a:lnTo>
                <a:lnTo>
                  <a:pt x="1118126" y="915032"/>
                </a:lnTo>
                <a:lnTo>
                  <a:pt x="637835" y="819590"/>
                </a:lnTo>
                <a:cubicBezTo>
                  <a:pt x="500316" y="784697"/>
                  <a:pt x="368954" y="737488"/>
                  <a:pt x="240671" y="681044"/>
                </a:cubicBezTo>
                <a:cubicBezTo>
                  <a:pt x="120598" y="638968"/>
                  <a:pt x="120073" y="620890"/>
                  <a:pt x="0" y="597286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5" name="Group 154"/>
          <p:cNvGrpSpPr/>
          <p:nvPr/>
        </p:nvGrpSpPr>
        <p:grpSpPr>
          <a:xfrm rot="-5580000">
            <a:off x="8520777" y="9029632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6" name="Rectangle 155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8" name="Rectangle 157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9" name="Group 158"/>
          <p:cNvGrpSpPr/>
          <p:nvPr/>
        </p:nvGrpSpPr>
        <p:grpSpPr>
          <a:xfrm rot="-5580000">
            <a:off x="8365064" y="11253463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0" name="Rectangle 159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Rectangle 162"/>
          <p:cNvSpPr/>
          <p:nvPr/>
        </p:nvSpPr>
        <p:spPr>
          <a:xfrm>
            <a:off x="568130" y="54343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896055" y="573726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KOLTSO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10-15 January 1943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65" name="Picture 1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825" y="1725722"/>
            <a:ext cx="1004612" cy="1141441"/>
          </a:xfrm>
          <a:prstGeom prst="rect">
            <a:avLst/>
          </a:prstGeom>
        </p:spPr>
      </p:pic>
      <p:sp>
        <p:nvSpPr>
          <p:cNvPr id="166" name="TextBox 165"/>
          <p:cNvSpPr txBox="1"/>
          <p:nvPr/>
        </p:nvSpPr>
        <p:spPr>
          <a:xfrm>
            <a:off x="1108836" y="3412489"/>
            <a:ext cx="70860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0                             10                            20                            30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67" name="Group 166"/>
          <p:cNvGrpSpPr/>
          <p:nvPr/>
        </p:nvGrpSpPr>
        <p:grpSpPr>
          <a:xfrm>
            <a:off x="1308391" y="3176338"/>
            <a:ext cx="6657846" cy="229185"/>
            <a:chOff x="2811007" y="3328992"/>
            <a:chExt cx="1317352" cy="208877"/>
          </a:xfrm>
        </p:grpSpPr>
        <p:sp>
          <p:nvSpPr>
            <p:cNvPr id="168" name="Rectangle 167"/>
            <p:cNvSpPr/>
            <p:nvPr/>
          </p:nvSpPr>
          <p:spPr>
            <a:xfrm>
              <a:off x="2811007" y="3328992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3246413" y="3331266"/>
              <a:ext cx="44131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3687046" y="3330737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1" name="TextBox 170"/>
          <p:cNvSpPr txBox="1"/>
          <p:nvPr/>
        </p:nvSpPr>
        <p:spPr>
          <a:xfrm rot="18220163">
            <a:off x="5582580" y="8199449"/>
            <a:ext cx="2074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i="1" dirty="0" err="1"/>
              <a:t>Rossoshka</a:t>
            </a:r>
            <a:r>
              <a:rPr lang="en-US" sz="1800" b="1" i="1" dirty="0"/>
              <a:t> River </a:t>
            </a:r>
          </a:p>
        </p:txBody>
      </p:sp>
      <p:sp>
        <p:nvSpPr>
          <p:cNvPr id="173" name="Freeform 172"/>
          <p:cNvSpPr/>
          <p:nvPr/>
        </p:nvSpPr>
        <p:spPr>
          <a:xfrm rot="1007978">
            <a:off x="10784279" y="11031738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TextBox 173"/>
          <p:cNvSpPr txBox="1"/>
          <p:nvPr/>
        </p:nvSpPr>
        <p:spPr>
          <a:xfrm>
            <a:off x="10119829" y="10410020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Voroponovo</a:t>
            </a:r>
            <a:endParaRPr lang="en-US" sz="2400" b="1" dirty="0"/>
          </a:p>
        </p:txBody>
      </p:sp>
      <p:sp>
        <p:nvSpPr>
          <p:cNvPr id="175" name="Freeform 174"/>
          <p:cNvSpPr/>
          <p:nvPr/>
        </p:nvSpPr>
        <p:spPr>
          <a:xfrm rot="1007978">
            <a:off x="2687201" y="10965477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TextBox 175"/>
          <p:cNvSpPr txBox="1"/>
          <p:nvPr/>
        </p:nvSpPr>
        <p:spPr>
          <a:xfrm>
            <a:off x="2022751" y="10343759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Marinovka</a:t>
            </a:r>
            <a:endParaRPr lang="en-US" sz="2400" b="1" dirty="0"/>
          </a:p>
        </p:txBody>
      </p:sp>
      <p:sp>
        <p:nvSpPr>
          <p:cNvPr id="183" name="Freeform 182"/>
          <p:cNvSpPr/>
          <p:nvPr/>
        </p:nvSpPr>
        <p:spPr>
          <a:xfrm rot="4062517">
            <a:off x="6298751" y="5612956"/>
            <a:ext cx="966025" cy="926566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262" h="1148388">
                <a:moveTo>
                  <a:pt x="335589" y="0"/>
                </a:moveTo>
                <a:cubicBezTo>
                  <a:pt x="433084" y="186779"/>
                  <a:pt x="438214" y="250408"/>
                  <a:pt x="581892" y="421793"/>
                </a:cubicBezTo>
                <a:cubicBezTo>
                  <a:pt x="749173" y="622941"/>
                  <a:pt x="737884" y="593180"/>
                  <a:pt x="883613" y="689649"/>
                </a:cubicBezTo>
                <a:cubicBezTo>
                  <a:pt x="1054999" y="814854"/>
                  <a:pt x="1140179" y="847693"/>
                  <a:pt x="1262304" y="929794"/>
                </a:cubicBezTo>
                <a:lnTo>
                  <a:pt x="1243832" y="797406"/>
                </a:lnTo>
                <a:lnTo>
                  <a:pt x="1573262" y="1040630"/>
                </a:lnTo>
                <a:lnTo>
                  <a:pt x="1169941" y="1148388"/>
                </a:lnTo>
                <a:lnTo>
                  <a:pt x="1237674" y="1043709"/>
                </a:lnTo>
                <a:lnTo>
                  <a:pt x="757383" y="948267"/>
                </a:lnTo>
                <a:cubicBezTo>
                  <a:pt x="619864" y="913374"/>
                  <a:pt x="488502" y="866165"/>
                  <a:pt x="360219" y="809721"/>
                </a:cubicBezTo>
                <a:cubicBezTo>
                  <a:pt x="240146" y="767645"/>
                  <a:pt x="120073" y="707096"/>
                  <a:pt x="0" y="683492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3" name="Group 232"/>
          <p:cNvGrpSpPr/>
          <p:nvPr/>
        </p:nvGrpSpPr>
        <p:grpSpPr>
          <a:xfrm>
            <a:off x="8298231" y="5832781"/>
            <a:ext cx="1168351" cy="745512"/>
            <a:chOff x="2870753" y="6157691"/>
            <a:chExt cx="1168351" cy="745512"/>
          </a:xfrm>
        </p:grpSpPr>
        <p:grpSp>
          <p:nvGrpSpPr>
            <p:cNvPr id="234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237" name="Rectangle 236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238" name="Straight Connector 237"/>
              <p:cNvCxnSpPr>
                <a:stCxn id="237" idx="0"/>
                <a:endCxn id="237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9" name="Freeform 238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35" name="TextBox 234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113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92" name="TextBox 291"/>
          <p:cNvSpPr txBox="1"/>
          <p:nvPr/>
        </p:nvSpPr>
        <p:spPr>
          <a:xfrm>
            <a:off x="5839255" y="7176765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Sovchose</a:t>
            </a:r>
            <a:endParaRPr lang="en-US" sz="2400" b="1" dirty="0"/>
          </a:p>
        </p:txBody>
      </p:sp>
      <p:grpSp>
        <p:nvGrpSpPr>
          <p:cNvPr id="293" name="Group 292"/>
          <p:cNvGrpSpPr/>
          <p:nvPr/>
        </p:nvGrpSpPr>
        <p:grpSpPr>
          <a:xfrm>
            <a:off x="5804292" y="9157921"/>
            <a:ext cx="929002" cy="919391"/>
            <a:chOff x="3440757" y="9286258"/>
            <a:chExt cx="929002" cy="919391"/>
          </a:xfrm>
        </p:grpSpPr>
        <p:grpSp>
          <p:nvGrpSpPr>
            <p:cNvPr id="294" name="Group 293"/>
            <p:cNvGrpSpPr/>
            <p:nvPr/>
          </p:nvGrpSpPr>
          <p:grpSpPr>
            <a:xfrm>
              <a:off x="3440757" y="9286258"/>
              <a:ext cx="929002" cy="745512"/>
              <a:chOff x="3110102" y="6157691"/>
              <a:chExt cx="929002" cy="745512"/>
            </a:xfrm>
          </p:grpSpPr>
          <p:grpSp>
            <p:nvGrpSpPr>
              <p:cNvPr id="29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00" name="Rectangle 29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304" name="Straight Connector 303"/>
                <p:cNvCxnSpPr>
                  <a:stCxn id="300" idx="0"/>
                  <a:endCxn id="30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05" name="Freeform 30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06" name="Freeform 30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98" name="TextBox 297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3110102" y="647482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3</a:t>
                </a:r>
              </a:p>
            </p:txBody>
          </p:sp>
        </p:grpSp>
        <p:sp>
          <p:nvSpPr>
            <p:cNvPr id="295" name="Oval 294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6" name="Oval 295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7730980" y="1634225"/>
            <a:ext cx="470808" cy="1426688"/>
            <a:chOff x="16799904" y="23202900"/>
            <a:chExt cx="597031" cy="1657720"/>
          </a:xfrm>
        </p:grpSpPr>
        <p:sp>
          <p:nvSpPr>
            <p:cNvPr id="351" name="Down Arrow 350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9229937" y="7172539"/>
            <a:ext cx="2273787" cy="1311421"/>
            <a:chOff x="18132296" y="10447080"/>
            <a:chExt cx="2273787" cy="1311421"/>
          </a:xfrm>
        </p:grpSpPr>
        <p:grpSp>
          <p:nvGrpSpPr>
            <p:cNvPr id="354" name="Group 353"/>
            <p:cNvGrpSpPr/>
            <p:nvPr/>
          </p:nvGrpSpPr>
          <p:grpSpPr>
            <a:xfrm>
              <a:off x="18509483" y="10592146"/>
              <a:ext cx="1037523" cy="353358"/>
              <a:chOff x="19448443" y="11231696"/>
              <a:chExt cx="2026186" cy="295619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Rectangle 365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/>
            <p:cNvGrpSpPr/>
            <p:nvPr/>
          </p:nvGrpSpPr>
          <p:grpSpPr>
            <a:xfrm>
              <a:off x="18218331" y="11218806"/>
              <a:ext cx="2045182" cy="276022"/>
              <a:chOff x="19448443" y="11231696"/>
              <a:chExt cx="2026186" cy="295619"/>
            </a:xfrm>
          </p:grpSpPr>
          <p:sp>
            <p:nvSpPr>
              <p:cNvPr id="363" name="Rectangle 362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Rectangle 363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6" name="Group 355"/>
            <p:cNvGrpSpPr/>
            <p:nvPr/>
          </p:nvGrpSpPr>
          <p:grpSpPr>
            <a:xfrm>
              <a:off x="18132296" y="10447080"/>
              <a:ext cx="2273787" cy="1311421"/>
              <a:chOff x="1647306" y="3096643"/>
              <a:chExt cx="2273787" cy="1311421"/>
            </a:xfrm>
          </p:grpSpPr>
          <p:grpSp>
            <p:nvGrpSpPr>
              <p:cNvPr id="357" name="Group 356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361" name="Rectangle 36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62" name="TextBox 361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58" name="Freeform 35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9" name="Freeform 35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1647306" y="3753424"/>
                <a:ext cx="227378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                    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67" name="Group 366"/>
          <p:cNvGrpSpPr/>
          <p:nvPr/>
        </p:nvGrpSpPr>
        <p:grpSpPr>
          <a:xfrm>
            <a:off x="14137088" y="9620887"/>
            <a:ext cx="2281885" cy="1311421"/>
            <a:chOff x="18107797" y="10798849"/>
            <a:chExt cx="2281885" cy="1311421"/>
          </a:xfrm>
        </p:grpSpPr>
        <p:grpSp>
          <p:nvGrpSpPr>
            <p:cNvPr id="368" name="Group 367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376" name="Rectangle 37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Rectangle 37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9" name="Group 368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370" name="Group 369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374" name="Rectangle 37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75" name="TextBox 374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71" name="Freeform 37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Freeform 37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TextBox 372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</a:t>
                </a:r>
                <a:r>
                  <a:rPr lang="en-US" sz="2400" b="1" dirty="0" err="1" smtClean="0">
                    <a:solidFill>
                      <a:srgbClr val="C00000"/>
                    </a:solidFill>
                  </a:rPr>
                  <a:t>Dn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78" name="Group 377"/>
          <p:cNvGrpSpPr/>
          <p:nvPr/>
        </p:nvGrpSpPr>
        <p:grpSpPr>
          <a:xfrm>
            <a:off x="1896230" y="7036496"/>
            <a:ext cx="2238589" cy="1311421"/>
            <a:chOff x="1514179" y="3096643"/>
            <a:chExt cx="2238589" cy="1311421"/>
          </a:xfrm>
        </p:grpSpPr>
        <p:grpSp>
          <p:nvGrpSpPr>
            <p:cNvPr id="379" name="Group 37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94" name="Rectangle 39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5" name="TextBox 39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0" name="Freeform 37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Freeform 38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6" name="Group 395"/>
          <p:cNvGrpSpPr/>
          <p:nvPr/>
        </p:nvGrpSpPr>
        <p:grpSpPr>
          <a:xfrm>
            <a:off x="3100718" y="5528351"/>
            <a:ext cx="2293775" cy="1311421"/>
            <a:chOff x="1501391" y="3096643"/>
            <a:chExt cx="2293775" cy="1311421"/>
          </a:xfrm>
        </p:grpSpPr>
        <p:grpSp>
          <p:nvGrpSpPr>
            <p:cNvPr id="397" name="Group 39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1" name="Rectangle 40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8" name="Freeform 39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5501326" y="4234171"/>
            <a:ext cx="2274165" cy="1311421"/>
            <a:chOff x="1501391" y="3096643"/>
            <a:chExt cx="2274165" cy="1311421"/>
          </a:xfrm>
        </p:grpSpPr>
        <p:grpSp>
          <p:nvGrpSpPr>
            <p:cNvPr id="404" name="Group 40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05" name="Freeform 40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Freeform 40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17" name="Group 416"/>
          <p:cNvGrpSpPr/>
          <p:nvPr/>
        </p:nvGrpSpPr>
        <p:grpSpPr>
          <a:xfrm>
            <a:off x="9158412" y="13746105"/>
            <a:ext cx="2306130" cy="1311421"/>
            <a:chOff x="1501391" y="3096643"/>
            <a:chExt cx="2306130" cy="1311421"/>
          </a:xfrm>
        </p:grpSpPr>
        <p:grpSp>
          <p:nvGrpSpPr>
            <p:cNvPr id="418" name="Group 41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22" name="Rectangle 42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23" name="TextBox 42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19" name="Freeform 41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 41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1501391" y="3792335"/>
              <a:ext cx="230613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24" name="Group 423"/>
          <p:cNvGrpSpPr/>
          <p:nvPr/>
        </p:nvGrpSpPr>
        <p:grpSpPr>
          <a:xfrm>
            <a:off x="12600816" y="3608832"/>
            <a:ext cx="2273083" cy="1311421"/>
            <a:chOff x="1501392" y="3096643"/>
            <a:chExt cx="2273083" cy="1311421"/>
          </a:xfrm>
        </p:grpSpPr>
        <p:grpSp>
          <p:nvGrpSpPr>
            <p:cNvPr id="425" name="Group 42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29" name="Rectangle 42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26" name="Freeform 42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Freeform 42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5334499" y="13730528"/>
            <a:ext cx="2244209" cy="1311421"/>
            <a:chOff x="1501391" y="3096643"/>
            <a:chExt cx="2244209" cy="1311421"/>
          </a:xfrm>
        </p:grpSpPr>
        <p:grpSp>
          <p:nvGrpSpPr>
            <p:cNvPr id="432" name="Group 43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37" name="TextBox 43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33" name="Freeform 43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 43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7198427" y="5795894"/>
            <a:ext cx="1048955" cy="745512"/>
            <a:chOff x="2990149" y="6157691"/>
            <a:chExt cx="1048955" cy="745512"/>
          </a:xfrm>
        </p:grpSpPr>
        <p:grpSp>
          <p:nvGrpSpPr>
            <p:cNvPr id="439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42" name="Rectangle 44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43" name="Straight Connector 442"/>
              <p:cNvCxnSpPr>
                <a:stCxn id="442" idx="0"/>
                <a:endCxn id="44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4" name="Freeform 443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0" name="TextBox 439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7100387" y="6542363"/>
            <a:ext cx="1048955" cy="745512"/>
            <a:chOff x="2990149" y="6157691"/>
            <a:chExt cx="1048955" cy="745512"/>
          </a:xfrm>
        </p:grpSpPr>
        <p:grpSp>
          <p:nvGrpSpPr>
            <p:cNvPr id="44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50" name="Rectangle 44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51" name="Straight Connector 450"/>
              <p:cNvCxnSpPr>
                <a:stCxn id="450" idx="0"/>
                <a:endCxn id="45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2" name="Freeform 45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53" name="Freeform 45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8" name="TextBox 44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4" name="Group 453"/>
          <p:cNvGrpSpPr/>
          <p:nvPr/>
        </p:nvGrpSpPr>
        <p:grpSpPr>
          <a:xfrm>
            <a:off x="12903902" y="6281669"/>
            <a:ext cx="1048955" cy="745512"/>
            <a:chOff x="2990149" y="6157691"/>
            <a:chExt cx="1048955" cy="745512"/>
          </a:xfrm>
        </p:grpSpPr>
        <p:grpSp>
          <p:nvGrpSpPr>
            <p:cNvPr id="45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58" name="Rectangle 45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59" name="Straight Connector 458"/>
              <p:cNvCxnSpPr>
                <a:stCxn id="458" idx="0"/>
                <a:endCxn id="45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0" name="Freeform 45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1" name="Freeform 46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56" name="TextBox 45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94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13765581" y="7204381"/>
            <a:ext cx="1168351" cy="745512"/>
            <a:chOff x="2870753" y="6157691"/>
            <a:chExt cx="1168351" cy="745512"/>
          </a:xfrm>
        </p:grpSpPr>
        <p:grpSp>
          <p:nvGrpSpPr>
            <p:cNvPr id="463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66" name="Rectangle 46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67" name="Straight Connector 466"/>
              <p:cNvCxnSpPr>
                <a:stCxn id="466" idx="0"/>
                <a:endCxn id="46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8" name="Freeform 467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9" name="Freeform 468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64" name="TextBox 463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389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70" name="Group 469"/>
          <p:cNvGrpSpPr/>
          <p:nvPr/>
        </p:nvGrpSpPr>
        <p:grpSpPr>
          <a:xfrm>
            <a:off x="13203606" y="7833031"/>
            <a:ext cx="1168351" cy="745512"/>
            <a:chOff x="2870753" y="6157691"/>
            <a:chExt cx="1168351" cy="745512"/>
          </a:xfrm>
        </p:grpSpPr>
        <p:grpSp>
          <p:nvGrpSpPr>
            <p:cNvPr id="471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74" name="Rectangle 473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75" name="Straight Connector 474"/>
              <p:cNvCxnSpPr>
                <a:stCxn id="474" idx="0"/>
                <a:endCxn id="474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6" name="Freeform 475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77" name="Freeform 476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72" name="TextBox 471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305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78" name="Group 477"/>
          <p:cNvGrpSpPr/>
          <p:nvPr/>
        </p:nvGrpSpPr>
        <p:grpSpPr>
          <a:xfrm>
            <a:off x="12690178" y="8945305"/>
            <a:ext cx="1168351" cy="745512"/>
            <a:chOff x="2870753" y="6157691"/>
            <a:chExt cx="1168351" cy="745512"/>
          </a:xfrm>
        </p:grpSpPr>
        <p:grpSp>
          <p:nvGrpSpPr>
            <p:cNvPr id="479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82" name="Rectangle 48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83" name="Straight Connector 482"/>
              <p:cNvCxnSpPr>
                <a:stCxn id="482" idx="0"/>
                <a:endCxn id="48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4" name="Freeform 483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85" name="Freeform 484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100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6" name="Group 485"/>
          <p:cNvGrpSpPr/>
          <p:nvPr/>
        </p:nvGrpSpPr>
        <p:grpSpPr>
          <a:xfrm>
            <a:off x="11975803" y="9459655"/>
            <a:ext cx="1168351" cy="745512"/>
            <a:chOff x="2870753" y="6157691"/>
            <a:chExt cx="1168351" cy="745512"/>
          </a:xfrm>
        </p:grpSpPr>
        <p:grpSp>
          <p:nvGrpSpPr>
            <p:cNvPr id="48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90" name="Rectangle 48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91" name="Straight Connector 490"/>
              <p:cNvCxnSpPr>
                <a:stCxn id="490" idx="0"/>
                <a:endCxn id="49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2" name="Freeform 49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93" name="Freeform 49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8" name="TextBox 48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4" name="Group 493"/>
          <p:cNvGrpSpPr/>
          <p:nvPr/>
        </p:nvGrpSpPr>
        <p:grpSpPr>
          <a:xfrm>
            <a:off x="11761824" y="10127618"/>
            <a:ext cx="1048955" cy="745512"/>
            <a:chOff x="2990149" y="6157691"/>
            <a:chExt cx="1048955" cy="745512"/>
          </a:xfrm>
        </p:grpSpPr>
        <p:grpSp>
          <p:nvGrpSpPr>
            <p:cNvPr id="49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98" name="Rectangle 49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99" name="Straight Connector 498"/>
              <p:cNvCxnSpPr>
                <a:stCxn id="498" idx="0"/>
                <a:endCxn id="49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0" name="Freeform 49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01" name="Freeform 50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96" name="TextBox 49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11031906" y="11062006"/>
            <a:ext cx="1168351" cy="745512"/>
            <a:chOff x="2870753" y="6157691"/>
            <a:chExt cx="1168351" cy="745512"/>
          </a:xfrm>
        </p:grpSpPr>
        <p:grpSp>
          <p:nvGrpSpPr>
            <p:cNvPr id="503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06" name="Rectangle 50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07" name="Straight Connector 506"/>
              <p:cNvCxnSpPr>
                <a:stCxn id="506" idx="0"/>
                <a:endCxn id="50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8" name="Freeform 507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09" name="Freeform 508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04" name="TextBox 503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8" name="Group 517"/>
          <p:cNvGrpSpPr/>
          <p:nvPr/>
        </p:nvGrpSpPr>
        <p:grpSpPr>
          <a:xfrm>
            <a:off x="8888781" y="10785781"/>
            <a:ext cx="1330276" cy="745512"/>
            <a:chOff x="2708828" y="6157691"/>
            <a:chExt cx="1330276" cy="745512"/>
          </a:xfrm>
        </p:grpSpPr>
        <p:grpSp>
          <p:nvGrpSpPr>
            <p:cNvPr id="519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22" name="Rectangle 52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  <p:cxnSp>
            <p:nvCxnSpPr>
              <p:cNvPr id="523" name="Straight Connector 522"/>
              <p:cNvCxnSpPr>
                <a:stCxn id="522" idx="0"/>
                <a:endCxn id="52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28575">
                <a:solidFill>
                  <a:srgbClr val="0066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Freeform 523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28575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  <p:sp>
            <p:nvSpPr>
              <p:cNvPr id="525" name="Freeform 524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28575">
                <a:solidFill>
                  <a:srgbClr val="00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006600"/>
                  </a:solidFill>
                </a:endParaRPr>
              </a:p>
            </p:txBody>
          </p:sp>
        </p:grpSp>
        <p:sp>
          <p:nvSpPr>
            <p:cNvPr id="520" name="TextBox 519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rgbClr val="006600"/>
                  </a:solidFill>
                </a:rPr>
                <a:t>XX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2708828" y="6502117"/>
              <a:ext cx="69019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rgbClr val="006600"/>
                  </a:solidFill>
                </a:rPr>
                <a:t>20Ru</a:t>
              </a:r>
              <a:endParaRPr lang="en-US" sz="1800" b="1" dirty="0">
                <a:solidFill>
                  <a:srgbClr val="006600"/>
                </a:solidFill>
              </a:endParaRPr>
            </a:p>
          </p:txBody>
        </p:sp>
      </p:grpSp>
      <p:grpSp>
        <p:nvGrpSpPr>
          <p:cNvPr id="526" name="Group 525"/>
          <p:cNvGrpSpPr/>
          <p:nvPr/>
        </p:nvGrpSpPr>
        <p:grpSpPr>
          <a:xfrm>
            <a:off x="8012481" y="11557306"/>
            <a:ext cx="1168351" cy="745512"/>
            <a:chOff x="2870753" y="6157691"/>
            <a:chExt cx="1168351" cy="745512"/>
          </a:xfrm>
        </p:grpSpPr>
        <p:grpSp>
          <p:nvGrpSpPr>
            <p:cNvPr id="52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30" name="Rectangle 52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31" name="Straight Connector 530"/>
              <p:cNvCxnSpPr>
                <a:stCxn id="530" idx="0"/>
                <a:endCxn id="53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2" name="Freeform 53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33" name="Freeform 53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28" name="TextBox 52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297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4" name="Group 533"/>
          <p:cNvGrpSpPr/>
          <p:nvPr/>
        </p:nvGrpSpPr>
        <p:grpSpPr>
          <a:xfrm>
            <a:off x="6781605" y="10728938"/>
            <a:ext cx="1168351" cy="745512"/>
            <a:chOff x="2870753" y="6157691"/>
            <a:chExt cx="1168351" cy="745512"/>
          </a:xfrm>
        </p:grpSpPr>
        <p:grpSp>
          <p:nvGrpSpPr>
            <p:cNvPr id="53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38" name="Rectangle 53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39" name="Straight Connector 538"/>
              <p:cNvCxnSpPr>
                <a:stCxn id="538" idx="0"/>
                <a:endCxn id="53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0" name="Freeform 53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41" name="Freeform 54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36" name="TextBox 53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42" name="Group 541"/>
          <p:cNvGrpSpPr/>
          <p:nvPr/>
        </p:nvGrpSpPr>
        <p:grpSpPr>
          <a:xfrm>
            <a:off x="6503415" y="8379935"/>
            <a:ext cx="1047298" cy="919391"/>
            <a:chOff x="3322461" y="9286258"/>
            <a:chExt cx="1047298" cy="919391"/>
          </a:xfrm>
        </p:grpSpPr>
        <p:grpSp>
          <p:nvGrpSpPr>
            <p:cNvPr id="543" name="Group 542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54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49" name="Rectangle 54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550" name="Straight Connector 549"/>
                <p:cNvCxnSpPr>
                  <a:stCxn id="549" idx="0"/>
                  <a:endCxn id="54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51" name="Freeform 55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52" name="Freeform 55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547" name="TextBox 546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48" name="TextBox 547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29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44" name="Oval 543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5" name="Oval 544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10821415" y="5090635"/>
            <a:ext cx="1047298" cy="919391"/>
            <a:chOff x="3322461" y="9286258"/>
            <a:chExt cx="1047298" cy="919391"/>
          </a:xfrm>
        </p:grpSpPr>
        <p:grpSp>
          <p:nvGrpSpPr>
            <p:cNvPr id="554" name="Group 553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55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60" name="Rectangle 55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561" name="Straight Connector 560"/>
                <p:cNvCxnSpPr>
                  <a:stCxn id="560" idx="0"/>
                  <a:endCxn id="56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62" name="Freeform 56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63" name="Freeform 56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558" name="TextBox 557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59" name="TextBox 558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60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55" name="Oval 554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6" name="Oval 555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11956414" y="5439351"/>
            <a:ext cx="1059138" cy="745512"/>
            <a:chOff x="2188896" y="5496161"/>
            <a:chExt cx="1059138" cy="745512"/>
          </a:xfrm>
        </p:grpSpPr>
        <p:grpSp>
          <p:nvGrpSpPr>
            <p:cNvPr id="56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69" name="Rectangle 56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70" name="Straight Connector 569"/>
              <p:cNvCxnSpPr>
                <a:stCxn id="569" idx="0"/>
                <a:endCxn id="56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6" name="TextBox 565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7" name="TextBox 566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8" name="Rounded Rectangle 56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1" name="Group 570"/>
          <p:cNvGrpSpPr/>
          <p:nvPr/>
        </p:nvGrpSpPr>
        <p:grpSpPr>
          <a:xfrm>
            <a:off x="6506108" y="9806815"/>
            <a:ext cx="1059138" cy="745512"/>
            <a:chOff x="2188896" y="5496161"/>
            <a:chExt cx="1059138" cy="745512"/>
          </a:xfrm>
        </p:grpSpPr>
        <p:grpSp>
          <p:nvGrpSpPr>
            <p:cNvPr id="572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576" name="Rectangle 57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77" name="Straight Connector 576"/>
              <p:cNvCxnSpPr>
                <a:stCxn id="576" idx="0"/>
                <a:endCxn id="57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3" name="TextBox 572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4" name="TextBox 573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5" name="Rounded Rectangle 574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16529381" y="880533"/>
            <a:ext cx="1023257" cy="740229"/>
            <a:chOff x="27932743" y="3570514"/>
            <a:chExt cx="1023257" cy="740229"/>
          </a:xfrm>
        </p:grpSpPr>
        <p:sp>
          <p:nvSpPr>
            <p:cNvPr id="329" name="Oval 32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3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15-9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929195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Rectangle 165"/>
          <p:cNvSpPr/>
          <p:nvPr/>
        </p:nvSpPr>
        <p:spPr>
          <a:xfrm>
            <a:off x="559174" y="574221"/>
            <a:ext cx="17166395" cy="15751629"/>
          </a:xfrm>
          <a:prstGeom prst="rect">
            <a:avLst/>
          </a:prstGeom>
          <a:solidFill>
            <a:srgbClr val="FFFFCC">
              <a:alpha val="50196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2465601" y="3432950"/>
            <a:ext cx="5316458" cy="12641893"/>
          </a:xfrm>
          <a:custGeom>
            <a:avLst/>
            <a:gdLst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141" fmla="*/ 5235164 w 5317435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05997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19671 w 5316458"/>
              <a:gd name="connsiteY86" fmla="*/ 9289731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316458" h="12641893">
                <a:moveTo>
                  <a:pt x="5234187" y="465282"/>
                </a:moveTo>
                <a:cubicBezTo>
                  <a:pt x="5235524" y="367692"/>
                  <a:pt x="5236861" y="270103"/>
                  <a:pt x="5234187" y="192566"/>
                </a:cubicBezTo>
                <a:cubicBezTo>
                  <a:pt x="5231513" y="115029"/>
                  <a:pt x="5258250" y="2735"/>
                  <a:pt x="5218145" y="61"/>
                </a:cubicBezTo>
                <a:cubicBezTo>
                  <a:pt x="5178040" y="-2613"/>
                  <a:pt x="5087135" y="82945"/>
                  <a:pt x="4993556" y="176524"/>
                </a:cubicBezTo>
                <a:cubicBezTo>
                  <a:pt x="4899977" y="270103"/>
                  <a:pt x="4758272" y="433197"/>
                  <a:pt x="4656672" y="561534"/>
                </a:cubicBezTo>
                <a:cubicBezTo>
                  <a:pt x="4555072" y="689871"/>
                  <a:pt x="4490903" y="778103"/>
                  <a:pt x="4383956" y="946545"/>
                </a:cubicBezTo>
                <a:cubicBezTo>
                  <a:pt x="4277009" y="1114987"/>
                  <a:pt x="4095197" y="1344924"/>
                  <a:pt x="4014987" y="1572187"/>
                </a:cubicBezTo>
                <a:cubicBezTo>
                  <a:pt x="3934777" y="1799450"/>
                  <a:pt x="3942798" y="2088208"/>
                  <a:pt x="3902693" y="2310124"/>
                </a:cubicBezTo>
                <a:cubicBezTo>
                  <a:pt x="3862588" y="2532040"/>
                  <a:pt x="3825156" y="2660377"/>
                  <a:pt x="3774356" y="2903682"/>
                </a:cubicBezTo>
                <a:cubicBezTo>
                  <a:pt x="3723556" y="3146987"/>
                  <a:pt x="3643346" y="3548039"/>
                  <a:pt x="3597893" y="3769955"/>
                </a:cubicBezTo>
                <a:cubicBezTo>
                  <a:pt x="3552440" y="3991871"/>
                  <a:pt x="3544419" y="4114860"/>
                  <a:pt x="3501640" y="4235176"/>
                </a:cubicBezTo>
                <a:cubicBezTo>
                  <a:pt x="3458861" y="4355492"/>
                  <a:pt x="3421429" y="4392924"/>
                  <a:pt x="3341219" y="4491850"/>
                </a:cubicBezTo>
                <a:cubicBezTo>
                  <a:pt x="3261009" y="4590776"/>
                  <a:pt x="3138019" y="4684355"/>
                  <a:pt x="3020377" y="4828734"/>
                </a:cubicBezTo>
                <a:cubicBezTo>
                  <a:pt x="2902735" y="4973113"/>
                  <a:pt x="2750335" y="5189682"/>
                  <a:pt x="2635366" y="5358124"/>
                </a:cubicBezTo>
                <a:cubicBezTo>
                  <a:pt x="2520397" y="5526566"/>
                  <a:pt x="2410776" y="5711050"/>
                  <a:pt x="2330566" y="5839387"/>
                </a:cubicBezTo>
                <a:cubicBezTo>
                  <a:pt x="2250355" y="5967724"/>
                  <a:pt x="2234313" y="5981092"/>
                  <a:pt x="2154103" y="6128145"/>
                </a:cubicBezTo>
                <a:cubicBezTo>
                  <a:pt x="2073893" y="6275198"/>
                  <a:pt x="1964271" y="6545240"/>
                  <a:pt x="1849303" y="6721703"/>
                </a:cubicBezTo>
                <a:cubicBezTo>
                  <a:pt x="1734335" y="6898166"/>
                  <a:pt x="1608672" y="7015808"/>
                  <a:pt x="1464293" y="7186924"/>
                </a:cubicBezTo>
                <a:cubicBezTo>
                  <a:pt x="1319914" y="7358040"/>
                  <a:pt x="1097998" y="7620060"/>
                  <a:pt x="983030" y="7748397"/>
                </a:cubicBezTo>
                <a:cubicBezTo>
                  <a:pt x="868062" y="7876734"/>
                  <a:pt x="865387" y="7839303"/>
                  <a:pt x="774482" y="7956945"/>
                </a:cubicBezTo>
                <a:cubicBezTo>
                  <a:pt x="683577" y="8074587"/>
                  <a:pt x="547219" y="8285808"/>
                  <a:pt x="437598" y="8454250"/>
                </a:cubicBezTo>
                <a:cubicBezTo>
                  <a:pt x="327977" y="8622692"/>
                  <a:pt x="188946" y="8801828"/>
                  <a:pt x="116756" y="8967597"/>
                </a:cubicBezTo>
                <a:cubicBezTo>
                  <a:pt x="44566" y="9133366"/>
                  <a:pt x="15156" y="9275072"/>
                  <a:pt x="4461" y="9448861"/>
                </a:cubicBezTo>
                <a:cubicBezTo>
                  <a:pt x="-6234" y="9622651"/>
                  <a:pt x="-456" y="9834885"/>
                  <a:pt x="52587" y="10010334"/>
                </a:cubicBezTo>
                <a:cubicBezTo>
                  <a:pt x="105630" y="10185783"/>
                  <a:pt x="210423" y="10359851"/>
                  <a:pt x="322718" y="10501556"/>
                </a:cubicBezTo>
                <a:cubicBezTo>
                  <a:pt x="435013" y="10643261"/>
                  <a:pt x="610957" y="10768647"/>
                  <a:pt x="726356" y="10860566"/>
                </a:cubicBezTo>
                <a:cubicBezTo>
                  <a:pt x="841755" y="10952485"/>
                  <a:pt x="924209" y="10986229"/>
                  <a:pt x="1015114" y="11053071"/>
                </a:cubicBezTo>
                <a:cubicBezTo>
                  <a:pt x="1106019" y="11119913"/>
                  <a:pt x="1188903" y="11200123"/>
                  <a:pt x="1271787" y="11261618"/>
                </a:cubicBezTo>
                <a:cubicBezTo>
                  <a:pt x="1354671" y="11323113"/>
                  <a:pt x="1418840" y="11379260"/>
                  <a:pt x="1512419" y="11422039"/>
                </a:cubicBezTo>
                <a:cubicBezTo>
                  <a:pt x="1605998" y="11464818"/>
                  <a:pt x="1761072" y="11499576"/>
                  <a:pt x="1833261" y="11518292"/>
                </a:cubicBezTo>
                <a:cubicBezTo>
                  <a:pt x="1905450" y="11537008"/>
                  <a:pt x="1950903" y="11518292"/>
                  <a:pt x="1945556" y="11534334"/>
                </a:cubicBezTo>
                <a:cubicBezTo>
                  <a:pt x="1940209" y="11550376"/>
                  <a:pt x="1849303" y="11611871"/>
                  <a:pt x="1801177" y="11614545"/>
                </a:cubicBezTo>
                <a:cubicBezTo>
                  <a:pt x="1753051" y="11617219"/>
                  <a:pt x="1717063" y="11551390"/>
                  <a:pt x="1656798" y="11550376"/>
                </a:cubicBezTo>
                <a:cubicBezTo>
                  <a:pt x="1596533" y="11549362"/>
                  <a:pt x="1519795" y="11616269"/>
                  <a:pt x="1439584" y="11608463"/>
                </a:cubicBezTo>
                <a:cubicBezTo>
                  <a:pt x="1359374" y="11600657"/>
                  <a:pt x="1238259" y="11534397"/>
                  <a:pt x="1175535" y="11503542"/>
                </a:cubicBezTo>
                <a:cubicBezTo>
                  <a:pt x="1112811" y="11472687"/>
                  <a:pt x="1107464" y="11464160"/>
                  <a:pt x="1063240" y="11423332"/>
                </a:cubicBezTo>
                <a:cubicBezTo>
                  <a:pt x="1019016" y="11382504"/>
                  <a:pt x="963882" y="11312988"/>
                  <a:pt x="910193" y="11258577"/>
                </a:cubicBezTo>
                <a:cubicBezTo>
                  <a:pt x="856504" y="11204166"/>
                  <a:pt x="776725" y="11057354"/>
                  <a:pt x="741106" y="11096864"/>
                </a:cubicBezTo>
                <a:cubicBezTo>
                  <a:pt x="705487" y="11136374"/>
                  <a:pt x="731488" y="11196727"/>
                  <a:pt x="774482" y="11261618"/>
                </a:cubicBezTo>
                <a:cubicBezTo>
                  <a:pt x="817476" y="11326509"/>
                  <a:pt x="913514" y="11416692"/>
                  <a:pt x="999072" y="11486208"/>
                </a:cubicBezTo>
                <a:cubicBezTo>
                  <a:pt x="1084630" y="11555724"/>
                  <a:pt x="1196925" y="11643955"/>
                  <a:pt x="1287830" y="11678713"/>
                </a:cubicBezTo>
                <a:cubicBezTo>
                  <a:pt x="1378735" y="11713471"/>
                  <a:pt x="1472314" y="11697429"/>
                  <a:pt x="1544503" y="11694755"/>
                </a:cubicBezTo>
                <a:cubicBezTo>
                  <a:pt x="1616692" y="11692081"/>
                  <a:pt x="1675513" y="11654650"/>
                  <a:pt x="1720966" y="11662671"/>
                </a:cubicBezTo>
                <a:cubicBezTo>
                  <a:pt x="1766419" y="11670692"/>
                  <a:pt x="1739682" y="11766945"/>
                  <a:pt x="1817219" y="11742882"/>
                </a:cubicBezTo>
                <a:cubicBezTo>
                  <a:pt x="1894756" y="11718819"/>
                  <a:pt x="2081913" y="11590481"/>
                  <a:pt x="2186187" y="11518292"/>
                </a:cubicBezTo>
                <a:cubicBezTo>
                  <a:pt x="2290461" y="11446103"/>
                  <a:pt x="2359977" y="11373913"/>
                  <a:pt x="2442861" y="11309745"/>
                </a:cubicBezTo>
                <a:cubicBezTo>
                  <a:pt x="2525745" y="11245577"/>
                  <a:pt x="2608630" y="11173387"/>
                  <a:pt x="2683493" y="11133282"/>
                </a:cubicBezTo>
                <a:cubicBezTo>
                  <a:pt x="2758356" y="11093177"/>
                  <a:pt x="2817177" y="11069113"/>
                  <a:pt x="2892040" y="11069113"/>
                </a:cubicBezTo>
                <a:cubicBezTo>
                  <a:pt x="2966903" y="11069113"/>
                  <a:pt x="3055135" y="11098524"/>
                  <a:pt x="3132672" y="11133282"/>
                </a:cubicBezTo>
                <a:cubicBezTo>
                  <a:pt x="3210209" y="11168040"/>
                  <a:pt x="3303787" y="11226861"/>
                  <a:pt x="3357261" y="11277661"/>
                </a:cubicBezTo>
                <a:cubicBezTo>
                  <a:pt x="3410735" y="11328461"/>
                  <a:pt x="3448167" y="11387282"/>
                  <a:pt x="3453514" y="11438082"/>
                </a:cubicBezTo>
                <a:cubicBezTo>
                  <a:pt x="3458861" y="11488882"/>
                  <a:pt x="3416082" y="11569093"/>
                  <a:pt x="3389345" y="11582461"/>
                </a:cubicBezTo>
                <a:cubicBezTo>
                  <a:pt x="3362608" y="11595829"/>
                  <a:pt x="3309135" y="11555724"/>
                  <a:pt x="3293093" y="11518292"/>
                </a:cubicBezTo>
                <a:cubicBezTo>
                  <a:pt x="3277051" y="11480860"/>
                  <a:pt x="3301114" y="11392629"/>
                  <a:pt x="3293093" y="11357871"/>
                </a:cubicBezTo>
                <a:cubicBezTo>
                  <a:pt x="3285072" y="11323113"/>
                  <a:pt x="3262237" y="11300280"/>
                  <a:pt x="3244966" y="11309745"/>
                </a:cubicBezTo>
                <a:cubicBezTo>
                  <a:pt x="3227695" y="11319211"/>
                  <a:pt x="3178770" y="11353169"/>
                  <a:pt x="3189465" y="11414664"/>
                </a:cubicBezTo>
                <a:cubicBezTo>
                  <a:pt x="3200160" y="11476159"/>
                  <a:pt x="3243737" y="11573210"/>
                  <a:pt x="3309135" y="11678713"/>
                </a:cubicBezTo>
                <a:cubicBezTo>
                  <a:pt x="3374533" y="11784216"/>
                  <a:pt x="3458862" y="11927366"/>
                  <a:pt x="3581851" y="12047682"/>
                </a:cubicBezTo>
                <a:cubicBezTo>
                  <a:pt x="3704840" y="12167998"/>
                  <a:pt x="3894672" y="12307029"/>
                  <a:pt x="4047072" y="12400608"/>
                </a:cubicBezTo>
                <a:cubicBezTo>
                  <a:pt x="4199472" y="12494187"/>
                  <a:pt x="4346525" y="12569050"/>
                  <a:pt x="4496251" y="12609155"/>
                </a:cubicBezTo>
                <a:cubicBezTo>
                  <a:pt x="4645977" y="12649260"/>
                  <a:pt x="4833135" y="12641239"/>
                  <a:pt x="4945430" y="12641239"/>
                </a:cubicBezTo>
                <a:cubicBezTo>
                  <a:pt x="5057725" y="12641239"/>
                  <a:pt x="5111198" y="12622523"/>
                  <a:pt x="5170019" y="12609155"/>
                </a:cubicBezTo>
                <a:cubicBezTo>
                  <a:pt x="5228840" y="12595787"/>
                  <a:pt x="5276967" y="12617176"/>
                  <a:pt x="5298356" y="12561029"/>
                </a:cubicBezTo>
                <a:cubicBezTo>
                  <a:pt x="5319745" y="12504882"/>
                  <a:pt x="5325093" y="12317724"/>
                  <a:pt x="5298356" y="12272271"/>
                </a:cubicBezTo>
                <a:cubicBezTo>
                  <a:pt x="5271619" y="12226818"/>
                  <a:pt x="5202103" y="12307029"/>
                  <a:pt x="5137935" y="12288313"/>
                </a:cubicBezTo>
                <a:cubicBezTo>
                  <a:pt x="5073766" y="12269597"/>
                  <a:pt x="4972166" y="12208102"/>
                  <a:pt x="4913345" y="12159976"/>
                </a:cubicBezTo>
                <a:cubicBezTo>
                  <a:pt x="4854524" y="12111850"/>
                  <a:pt x="4827788" y="12042334"/>
                  <a:pt x="4785009" y="11999555"/>
                </a:cubicBezTo>
                <a:cubicBezTo>
                  <a:pt x="4742230" y="11956776"/>
                  <a:pt x="4691430" y="11946082"/>
                  <a:pt x="4656672" y="11903303"/>
                </a:cubicBezTo>
                <a:cubicBezTo>
                  <a:pt x="4621914" y="11860524"/>
                  <a:pt x="4616566" y="11777640"/>
                  <a:pt x="4576461" y="11742882"/>
                </a:cubicBezTo>
                <a:cubicBezTo>
                  <a:pt x="4536356" y="11708124"/>
                  <a:pt x="4437429" y="11689408"/>
                  <a:pt x="4416040" y="11694755"/>
                </a:cubicBezTo>
                <a:cubicBezTo>
                  <a:pt x="4394651" y="11700102"/>
                  <a:pt x="4432082" y="11750903"/>
                  <a:pt x="4448124" y="11774966"/>
                </a:cubicBezTo>
                <a:cubicBezTo>
                  <a:pt x="4464166" y="11799029"/>
                  <a:pt x="4512293" y="11820418"/>
                  <a:pt x="4512293" y="11839134"/>
                </a:cubicBezTo>
                <a:cubicBezTo>
                  <a:pt x="4512293" y="11857850"/>
                  <a:pt x="4506945" y="11908650"/>
                  <a:pt x="4448124" y="11887261"/>
                </a:cubicBezTo>
                <a:cubicBezTo>
                  <a:pt x="4389303" y="11865872"/>
                  <a:pt x="4215513" y="11777639"/>
                  <a:pt x="4159366" y="11710797"/>
                </a:cubicBezTo>
                <a:cubicBezTo>
                  <a:pt x="4103219" y="11643955"/>
                  <a:pt x="4132629" y="11547703"/>
                  <a:pt x="4111240" y="11486208"/>
                </a:cubicBezTo>
                <a:cubicBezTo>
                  <a:pt x="4089851" y="11424713"/>
                  <a:pt x="4047934" y="11405490"/>
                  <a:pt x="4031030" y="11341829"/>
                </a:cubicBezTo>
                <a:cubicBezTo>
                  <a:pt x="4014126" y="11278168"/>
                  <a:pt x="4055270" y="11187122"/>
                  <a:pt x="4009817" y="11104238"/>
                </a:cubicBezTo>
                <a:cubicBezTo>
                  <a:pt x="3964364" y="11021354"/>
                  <a:pt x="3826968" y="10933262"/>
                  <a:pt x="3758314" y="10844524"/>
                </a:cubicBezTo>
                <a:cubicBezTo>
                  <a:pt x="3689660" y="10755786"/>
                  <a:pt x="3640672" y="10635977"/>
                  <a:pt x="3597893" y="10571808"/>
                </a:cubicBezTo>
                <a:cubicBezTo>
                  <a:pt x="3555114" y="10507640"/>
                  <a:pt x="3528377" y="10502292"/>
                  <a:pt x="3501640" y="10459513"/>
                </a:cubicBezTo>
                <a:cubicBezTo>
                  <a:pt x="3474903" y="10416734"/>
                  <a:pt x="3461535" y="10357913"/>
                  <a:pt x="3437472" y="10315134"/>
                </a:cubicBezTo>
                <a:cubicBezTo>
                  <a:pt x="3413409" y="10272355"/>
                  <a:pt x="3362608" y="10256313"/>
                  <a:pt x="3357261" y="10202839"/>
                </a:cubicBezTo>
                <a:cubicBezTo>
                  <a:pt x="3351913" y="10149365"/>
                  <a:pt x="3381324" y="10069155"/>
                  <a:pt x="3405387" y="9994292"/>
                </a:cubicBezTo>
                <a:cubicBezTo>
                  <a:pt x="3429450" y="9919429"/>
                  <a:pt x="3501640" y="9825850"/>
                  <a:pt x="3501640" y="9753661"/>
                </a:cubicBezTo>
                <a:cubicBezTo>
                  <a:pt x="3501640" y="9681472"/>
                  <a:pt x="3445784" y="9611955"/>
                  <a:pt x="3405387" y="9561155"/>
                </a:cubicBezTo>
                <a:cubicBezTo>
                  <a:pt x="3364990" y="9510355"/>
                  <a:pt x="3306878" y="9494098"/>
                  <a:pt x="3259259" y="9448861"/>
                </a:cubicBezTo>
                <a:cubicBezTo>
                  <a:pt x="3211640" y="9403624"/>
                  <a:pt x="3172131" y="9322753"/>
                  <a:pt x="3119671" y="9289731"/>
                </a:cubicBezTo>
                <a:cubicBezTo>
                  <a:pt x="3067211" y="9256709"/>
                  <a:pt x="2998481" y="9264312"/>
                  <a:pt x="2944500" y="9250728"/>
                </a:cubicBezTo>
                <a:cubicBezTo>
                  <a:pt x="2890519" y="9237144"/>
                  <a:pt x="2855685" y="9198763"/>
                  <a:pt x="2795787" y="9208229"/>
                </a:cubicBezTo>
                <a:cubicBezTo>
                  <a:pt x="2735889" y="9217695"/>
                  <a:pt x="2713448" y="9310197"/>
                  <a:pt x="2585111" y="9307523"/>
                </a:cubicBezTo>
                <a:cubicBezTo>
                  <a:pt x="2456774" y="9304849"/>
                  <a:pt x="2175138" y="9232799"/>
                  <a:pt x="2025766" y="9192187"/>
                </a:cubicBezTo>
                <a:cubicBezTo>
                  <a:pt x="1876395" y="9151575"/>
                  <a:pt x="1785134" y="9128018"/>
                  <a:pt x="1688882" y="9063850"/>
                </a:cubicBezTo>
                <a:cubicBezTo>
                  <a:pt x="1592630" y="8999682"/>
                  <a:pt x="1493704" y="8882039"/>
                  <a:pt x="1448251" y="8807176"/>
                </a:cubicBezTo>
                <a:cubicBezTo>
                  <a:pt x="1402798" y="8732313"/>
                  <a:pt x="1392103" y="8646755"/>
                  <a:pt x="1416166" y="8614671"/>
                </a:cubicBezTo>
                <a:cubicBezTo>
                  <a:pt x="1440229" y="8582587"/>
                  <a:pt x="1568567" y="8670818"/>
                  <a:pt x="1592630" y="8614671"/>
                </a:cubicBezTo>
                <a:cubicBezTo>
                  <a:pt x="1616693" y="8558524"/>
                  <a:pt x="1539156" y="8406124"/>
                  <a:pt x="1560545" y="8277787"/>
                </a:cubicBezTo>
                <a:cubicBezTo>
                  <a:pt x="1581934" y="8149450"/>
                  <a:pt x="1656798" y="7997050"/>
                  <a:pt x="1720966" y="7844650"/>
                </a:cubicBezTo>
                <a:cubicBezTo>
                  <a:pt x="1785134" y="7692250"/>
                  <a:pt x="1886735" y="7475682"/>
                  <a:pt x="1945556" y="7363387"/>
                </a:cubicBezTo>
                <a:cubicBezTo>
                  <a:pt x="2004377" y="7251092"/>
                  <a:pt x="2025767" y="7227029"/>
                  <a:pt x="2073893" y="7170882"/>
                </a:cubicBezTo>
                <a:cubicBezTo>
                  <a:pt x="2122019" y="7114735"/>
                  <a:pt x="2202230" y="7071956"/>
                  <a:pt x="2234314" y="7026503"/>
                </a:cubicBezTo>
                <a:cubicBezTo>
                  <a:pt x="2266398" y="6981050"/>
                  <a:pt x="2282440" y="6919556"/>
                  <a:pt x="2266398" y="6898166"/>
                </a:cubicBezTo>
                <a:cubicBezTo>
                  <a:pt x="2250356" y="6876777"/>
                  <a:pt x="2180840" y="6876777"/>
                  <a:pt x="2138061" y="6898166"/>
                </a:cubicBezTo>
                <a:cubicBezTo>
                  <a:pt x="2095282" y="6919555"/>
                  <a:pt x="2009724" y="7026503"/>
                  <a:pt x="2009724" y="7026503"/>
                </a:cubicBezTo>
                <a:cubicBezTo>
                  <a:pt x="1972293" y="7063934"/>
                  <a:pt x="1932188" y="7125429"/>
                  <a:pt x="1913472" y="7122755"/>
                </a:cubicBezTo>
                <a:cubicBezTo>
                  <a:pt x="1894756" y="7120081"/>
                  <a:pt x="1878714" y="7082650"/>
                  <a:pt x="1897430" y="7010461"/>
                </a:cubicBezTo>
                <a:cubicBezTo>
                  <a:pt x="1916146" y="6938272"/>
                  <a:pt x="1956250" y="6807260"/>
                  <a:pt x="2025766" y="6689618"/>
                </a:cubicBezTo>
                <a:cubicBezTo>
                  <a:pt x="2095282" y="6571976"/>
                  <a:pt x="2236987" y="6398187"/>
                  <a:pt x="2314524" y="6304608"/>
                </a:cubicBezTo>
                <a:cubicBezTo>
                  <a:pt x="2392061" y="6211029"/>
                  <a:pt x="2386713" y="6168250"/>
                  <a:pt x="2490987" y="6128145"/>
                </a:cubicBezTo>
                <a:cubicBezTo>
                  <a:pt x="2595261" y="6088040"/>
                  <a:pt x="2811829" y="6104081"/>
                  <a:pt x="2940166" y="6063976"/>
                </a:cubicBezTo>
                <a:cubicBezTo>
                  <a:pt x="3068503" y="6023871"/>
                  <a:pt x="3154062" y="5991787"/>
                  <a:pt x="3261009" y="5887513"/>
                </a:cubicBezTo>
                <a:cubicBezTo>
                  <a:pt x="3367956" y="5783239"/>
                  <a:pt x="3480251" y="5609450"/>
                  <a:pt x="3581851" y="5438334"/>
                </a:cubicBezTo>
                <a:cubicBezTo>
                  <a:pt x="3683451" y="5267218"/>
                  <a:pt x="3790399" y="5045302"/>
                  <a:pt x="3870609" y="4860818"/>
                </a:cubicBezTo>
                <a:cubicBezTo>
                  <a:pt x="3950819" y="4676334"/>
                  <a:pt x="4031030" y="4438376"/>
                  <a:pt x="4063114" y="4331429"/>
                </a:cubicBezTo>
                <a:cubicBezTo>
                  <a:pt x="4095198" y="4224482"/>
                  <a:pt x="4071135" y="4240523"/>
                  <a:pt x="4063114" y="4219134"/>
                </a:cubicBezTo>
                <a:cubicBezTo>
                  <a:pt x="4055093" y="4197745"/>
                  <a:pt x="4036376" y="4195071"/>
                  <a:pt x="4014987" y="4203092"/>
                </a:cubicBezTo>
                <a:cubicBezTo>
                  <a:pt x="3993598" y="4211113"/>
                  <a:pt x="3958840" y="4272608"/>
                  <a:pt x="3934777" y="4267261"/>
                </a:cubicBezTo>
                <a:cubicBezTo>
                  <a:pt x="3910714" y="4261914"/>
                  <a:pt x="3881304" y="4235176"/>
                  <a:pt x="3870609" y="4171008"/>
                </a:cubicBezTo>
                <a:cubicBezTo>
                  <a:pt x="3859914" y="4106840"/>
                  <a:pt x="3857241" y="3965134"/>
                  <a:pt x="3870609" y="3882250"/>
                </a:cubicBezTo>
                <a:cubicBezTo>
                  <a:pt x="3883977" y="3799366"/>
                  <a:pt x="3924082" y="3689745"/>
                  <a:pt x="3950819" y="3673703"/>
                </a:cubicBezTo>
                <a:cubicBezTo>
                  <a:pt x="3977556" y="3657661"/>
                  <a:pt x="4014988" y="3724502"/>
                  <a:pt x="4031030" y="3785997"/>
                </a:cubicBezTo>
                <a:cubicBezTo>
                  <a:pt x="4047072" y="3847492"/>
                  <a:pt x="4031030" y="3989197"/>
                  <a:pt x="4047072" y="4042671"/>
                </a:cubicBezTo>
                <a:cubicBezTo>
                  <a:pt x="4063114" y="4096145"/>
                  <a:pt x="4113914" y="4181702"/>
                  <a:pt x="4127282" y="4106839"/>
                </a:cubicBezTo>
                <a:cubicBezTo>
                  <a:pt x="4140650" y="4031976"/>
                  <a:pt x="4132629" y="3729850"/>
                  <a:pt x="4127282" y="3593492"/>
                </a:cubicBezTo>
                <a:cubicBezTo>
                  <a:pt x="4121935" y="3457134"/>
                  <a:pt x="4087177" y="3382271"/>
                  <a:pt x="4095198" y="3288692"/>
                </a:cubicBezTo>
                <a:cubicBezTo>
                  <a:pt x="4103219" y="3195113"/>
                  <a:pt x="4121935" y="3104208"/>
                  <a:pt x="4175409" y="3032018"/>
                </a:cubicBezTo>
                <a:cubicBezTo>
                  <a:pt x="4228883" y="2959829"/>
                  <a:pt x="4333156" y="2938439"/>
                  <a:pt x="4416040" y="2855555"/>
                </a:cubicBezTo>
                <a:cubicBezTo>
                  <a:pt x="4498924" y="2772671"/>
                  <a:pt x="4624588" y="2638987"/>
                  <a:pt x="4672714" y="2534713"/>
                </a:cubicBezTo>
                <a:cubicBezTo>
                  <a:pt x="4720840" y="2430439"/>
                  <a:pt x="4702124" y="2291408"/>
                  <a:pt x="4704798" y="2229913"/>
                </a:cubicBezTo>
                <a:cubicBezTo>
                  <a:pt x="4707472" y="2168418"/>
                  <a:pt x="4710145" y="2139008"/>
                  <a:pt x="4688756" y="2165745"/>
                </a:cubicBezTo>
                <a:cubicBezTo>
                  <a:pt x="4667367" y="2192482"/>
                  <a:pt x="4597850" y="2328839"/>
                  <a:pt x="4576461" y="2390334"/>
                </a:cubicBezTo>
                <a:cubicBezTo>
                  <a:pt x="4555072" y="2451829"/>
                  <a:pt x="4581808" y="2502629"/>
                  <a:pt x="4560419" y="2534713"/>
                </a:cubicBezTo>
                <a:cubicBezTo>
                  <a:pt x="4539030" y="2566797"/>
                  <a:pt x="4490903" y="2537386"/>
                  <a:pt x="4448124" y="2582839"/>
                </a:cubicBezTo>
                <a:cubicBezTo>
                  <a:pt x="4405345" y="2628292"/>
                  <a:pt x="4343850" y="2772671"/>
                  <a:pt x="4303745" y="2807429"/>
                </a:cubicBezTo>
                <a:cubicBezTo>
                  <a:pt x="4263640" y="2842187"/>
                  <a:pt x="4247598" y="2753956"/>
                  <a:pt x="4207493" y="2791387"/>
                </a:cubicBezTo>
                <a:cubicBezTo>
                  <a:pt x="4167388" y="2828819"/>
                  <a:pt x="4073809" y="3077471"/>
                  <a:pt x="4063114" y="3032018"/>
                </a:cubicBezTo>
                <a:cubicBezTo>
                  <a:pt x="4052419" y="2986565"/>
                  <a:pt x="4081829" y="2721871"/>
                  <a:pt x="4143324" y="2518671"/>
                </a:cubicBezTo>
                <a:cubicBezTo>
                  <a:pt x="4204819" y="2315471"/>
                  <a:pt x="4354545" y="1997302"/>
                  <a:pt x="4432082" y="1812818"/>
                </a:cubicBezTo>
                <a:cubicBezTo>
                  <a:pt x="4509619" y="1628334"/>
                  <a:pt x="4536356" y="1524061"/>
                  <a:pt x="4608545" y="1411766"/>
                </a:cubicBezTo>
                <a:cubicBezTo>
                  <a:pt x="4680734" y="1299471"/>
                  <a:pt x="4793030" y="1184503"/>
                  <a:pt x="4865219" y="1139050"/>
                </a:cubicBezTo>
                <a:cubicBezTo>
                  <a:pt x="4937408" y="1093597"/>
                  <a:pt x="4969493" y="1133703"/>
                  <a:pt x="5041682" y="1139050"/>
                </a:cubicBezTo>
                <a:cubicBezTo>
                  <a:pt x="5113871" y="1144397"/>
                  <a:pt x="5255577" y="1181829"/>
                  <a:pt x="5298356" y="1171134"/>
                </a:cubicBezTo>
                <a:lnTo>
                  <a:pt x="5234187" y="46528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58698" y="606210"/>
            <a:ext cx="4211245" cy="4547595"/>
          </a:xfrm>
          <a:custGeom>
            <a:avLst/>
            <a:gdLst>
              <a:gd name="connsiteX0" fmla="*/ 29084 w 4211245"/>
              <a:gd name="connsiteY0" fmla="*/ 4122865 h 4547595"/>
              <a:gd name="connsiteX1" fmla="*/ 214208 w 4211245"/>
              <a:gd name="connsiteY1" fmla="*/ 4066767 h 4547595"/>
              <a:gd name="connsiteX2" fmla="*/ 763970 w 4211245"/>
              <a:gd name="connsiteY2" fmla="*/ 4111645 h 4547595"/>
              <a:gd name="connsiteX3" fmla="*/ 1341781 w 4211245"/>
              <a:gd name="connsiteY3" fmla="*/ 4212622 h 4547595"/>
              <a:gd name="connsiteX4" fmla="*/ 1773737 w 4211245"/>
              <a:gd name="connsiteY4" fmla="*/ 4145304 h 4547595"/>
              <a:gd name="connsiteX5" fmla="*/ 2026179 w 4211245"/>
              <a:gd name="connsiteY5" fmla="*/ 4077986 h 4547595"/>
              <a:gd name="connsiteX6" fmla="*/ 2127155 w 4211245"/>
              <a:gd name="connsiteY6" fmla="*/ 4077986 h 4547595"/>
              <a:gd name="connsiteX7" fmla="*/ 2200083 w 4211245"/>
              <a:gd name="connsiteY7" fmla="*/ 4190183 h 4547595"/>
              <a:gd name="connsiteX8" fmla="*/ 2216912 w 4211245"/>
              <a:gd name="connsiteY8" fmla="*/ 4274330 h 4547595"/>
              <a:gd name="connsiteX9" fmla="*/ 2143985 w 4211245"/>
              <a:gd name="connsiteY9" fmla="*/ 4201402 h 4547595"/>
              <a:gd name="connsiteX10" fmla="*/ 2082277 w 4211245"/>
              <a:gd name="connsiteY10" fmla="*/ 4139694 h 4547595"/>
              <a:gd name="connsiteX11" fmla="*/ 2071057 w 4211245"/>
              <a:gd name="connsiteY11" fmla="*/ 4201402 h 4547595"/>
              <a:gd name="connsiteX12" fmla="*/ 2183253 w 4211245"/>
              <a:gd name="connsiteY12" fmla="*/ 4341648 h 4547595"/>
              <a:gd name="connsiteX13" fmla="*/ 2334718 w 4211245"/>
              <a:gd name="connsiteY13" fmla="*/ 4319208 h 4547595"/>
              <a:gd name="connsiteX14" fmla="*/ 2379597 w 4211245"/>
              <a:gd name="connsiteY14" fmla="*/ 4150914 h 4547595"/>
              <a:gd name="connsiteX15" fmla="*/ 2536672 w 4211245"/>
              <a:gd name="connsiteY15" fmla="*/ 3892862 h 4547595"/>
              <a:gd name="connsiteX16" fmla="*/ 2749845 w 4211245"/>
              <a:gd name="connsiteY16" fmla="*/ 3702129 h 4547595"/>
              <a:gd name="connsiteX17" fmla="*/ 2873261 w 4211245"/>
              <a:gd name="connsiteY17" fmla="*/ 3646030 h 4547595"/>
              <a:gd name="connsiteX18" fmla="*/ 2901310 w 4211245"/>
              <a:gd name="connsiteY18" fmla="*/ 3696519 h 4547595"/>
              <a:gd name="connsiteX19" fmla="*/ 3125702 w 4211245"/>
              <a:gd name="connsiteY19" fmla="*/ 3674080 h 4547595"/>
              <a:gd name="connsiteX20" fmla="*/ 3350095 w 4211245"/>
              <a:gd name="connsiteY20" fmla="*/ 3494565 h 4547595"/>
              <a:gd name="connsiteX21" fmla="*/ 3467901 w 4211245"/>
              <a:gd name="connsiteY21" fmla="*/ 3298222 h 4547595"/>
              <a:gd name="connsiteX22" fmla="*/ 3411803 w 4211245"/>
              <a:gd name="connsiteY22" fmla="*/ 3157977 h 4547595"/>
              <a:gd name="connsiteX23" fmla="*/ 3394974 w 4211245"/>
              <a:gd name="connsiteY23" fmla="*/ 2978462 h 4547595"/>
              <a:gd name="connsiteX24" fmla="*/ 3479121 w 4211245"/>
              <a:gd name="connsiteY24" fmla="*/ 2905535 h 4547595"/>
              <a:gd name="connsiteX25" fmla="*/ 3658635 w 4211245"/>
              <a:gd name="connsiteY25" fmla="*/ 2653093 h 4547595"/>
              <a:gd name="connsiteX26" fmla="*/ 3759612 w 4211245"/>
              <a:gd name="connsiteY26" fmla="*/ 2322114 h 4547595"/>
              <a:gd name="connsiteX27" fmla="*/ 3725953 w 4211245"/>
              <a:gd name="connsiteY27" fmla="*/ 1968696 h 4547595"/>
              <a:gd name="connsiteX28" fmla="*/ 3866198 w 4211245"/>
              <a:gd name="connsiteY28" fmla="*/ 1559179 h 4547595"/>
              <a:gd name="connsiteX29" fmla="*/ 4107420 w 4211245"/>
              <a:gd name="connsiteY29" fmla="*/ 1469422 h 4547595"/>
              <a:gd name="connsiteX30" fmla="*/ 4118640 w 4211245"/>
              <a:gd name="connsiteY30" fmla="*/ 1256249 h 4547595"/>
              <a:gd name="connsiteX31" fmla="*/ 4073761 w 4211245"/>
              <a:gd name="connsiteY31" fmla="*/ 1003807 h 4547595"/>
              <a:gd name="connsiteX32" fmla="*/ 3978394 w 4211245"/>
              <a:gd name="connsiteY32" fmla="*/ 846732 h 4547595"/>
              <a:gd name="connsiteX33" fmla="*/ 3832539 w 4211245"/>
              <a:gd name="connsiteY33" fmla="*/ 661608 h 4547595"/>
              <a:gd name="connsiteX34" fmla="*/ 3899857 w 4211245"/>
              <a:gd name="connsiteY34" fmla="*/ 515753 h 4547595"/>
              <a:gd name="connsiteX35" fmla="*/ 3798880 w 4211245"/>
              <a:gd name="connsiteY35" fmla="*/ 263311 h 4547595"/>
              <a:gd name="connsiteX36" fmla="*/ 3731563 w 4211245"/>
              <a:gd name="connsiteY36" fmla="*/ 151115 h 4547595"/>
              <a:gd name="connsiteX37" fmla="*/ 3641806 w 4211245"/>
              <a:gd name="connsiteY37" fmla="*/ 16480 h 4547595"/>
              <a:gd name="connsiteX38" fmla="*/ 3770831 w 4211245"/>
              <a:gd name="connsiteY38" fmla="*/ 10870 h 4547595"/>
              <a:gd name="connsiteX39" fmla="*/ 3793271 w 4211245"/>
              <a:gd name="connsiteY39" fmla="*/ 95017 h 4547595"/>
              <a:gd name="connsiteX40" fmla="*/ 3905467 w 4211245"/>
              <a:gd name="connsiteY40" fmla="*/ 252092 h 4547595"/>
              <a:gd name="connsiteX41" fmla="*/ 3944736 w 4211245"/>
              <a:gd name="connsiteY41" fmla="*/ 510143 h 4547595"/>
              <a:gd name="connsiteX42" fmla="*/ 3899857 w 4211245"/>
              <a:gd name="connsiteY42" fmla="*/ 622340 h 4547595"/>
              <a:gd name="connsiteX43" fmla="*/ 3950345 w 4211245"/>
              <a:gd name="connsiteY43" fmla="*/ 734536 h 4547595"/>
              <a:gd name="connsiteX44" fmla="*/ 4079371 w 4211245"/>
              <a:gd name="connsiteY44" fmla="*/ 863562 h 4547595"/>
              <a:gd name="connsiteX45" fmla="*/ 4129860 w 4211245"/>
              <a:gd name="connsiteY45" fmla="*/ 1031856 h 4547595"/>
              <a:gd name="connsiteX46" fmla="*/ 4202787 w 4211245"/>
              <a:gd name="connsiteY46" fmla="*/ 1256249 h 4547595"/>
              <a:gd name="connsiteX47" fmla="*/ 4197177 w 4211245"/>
              <a:gd name="connsiteY47" fmla="*/ 1480642 h 4547595"/>
              <a:gd name="connsiteX48" fmla="*/ 4090591 w 4211245"/>
              <a:gd name="connsiteY48" fmla="*/ 1536740 h 4547595"/>
              <a:gd name="connsiteX49" fmla="*/ 3944736 w 4211245"/>
              <a:gd name="connsiteY49" fmla="*/ 1570399 h 4547595"/>
              <a:gd name="connsiteX50" fmla="*/ 3843759 w 4211245"/>
              <a:gd name="connsiteY50" fmla="*/ 1755523 h 4547595"/>
              <a:gd name="connsiteX51" fmla="*/ 3782051 w 4211245"/>
              <a:gd name="connsiteY51" fmla="*/ 2036013 h 4547595"/>
              <a:gd name="connsiteX52" fmla="*/ 3826929 w 4211245"/>
              <a:gd name="connsiteY52" fmla="*/ 2338943 h 4547595"/>
              <a:gd name="connsiteX53" fmla="*/ 3765221 w 4211245"/>
              <a:gd name="connsiteY53" fmla="*/ 2613824 h 4547595"/>
              <a:gd name="connsiteX54" fmla="*/ 3658635 w 4211245"/>
              <a:gd name="connsiteY54" fmla="*/ 2793338 h 4547595"/>
              <a:gd name="connsiteX55" fmla="*/ 3552048 w 4211245"/>
              <a:gd name="connsiteY55" fmla="*/ 2927974 h 4547595"/>
              <a:gd name="connsiteX56" fmla="*/ 3490340 w 4211245"/>
              <a:gd name="connsiteY56" fmla="*/ 3118708 h 4547595"/>
              <a:gd name="connsiteX57" fmla="*/ 3507170 w 4211245"/>
              <a:gd name="connsiteY57" fmla="*/ 3247734 h 4547595"/>
              <a:gd name="connsiteX58" fmla="*/ 3456682 w 4211245"/>
              <a:gd name="connsiteY58" fmla="*/ 3438467 h 4547595"/>
              <a:gd name="connsiteX59" fmla="*/ 3411803 w 4211245"/>
              <a:gd name="connsiteY59" fmla="*/ 3528224 h 4547595"/>
              <a:gd name="connsiteX60" fmla="*/ 3299607 w 4211245"/>
              <a:gd name="connsiteY60" fmla="*/ 3657250 h 4547595"/>
              <a:gd name="connsiteX61" fmla="*/ 3125702 w 4211245"/>
              <a:gd name="connsiteY61" fmla="*/ 3747007 h 4547595"/>
              <a:gd name="connsiteX62" fmla="*/ 2968628 w 4211245"/>
              <a:gd name="connsiteY62" fmla="*/ 3775056 h 4547595"/>
              <a:gd name="connsiteX63" fmla="*/ 2749845 w 4211245"/>
              <a:gd name="connsiteY63" fmla="*/ 3831154 h 4547595"/>
              <a:gd name="connsiteX64" fmla="*/ 2592770 w 4211245"/>
              <a:gd name="connsiteY64" fmla="*/ 3993839 h 4547595"/>
              <a:gd name="connsiteX65" fmla="*/ 2503013 w 4211245"/>
              <a:gd name="connsiteY65" fmla="*/ 4190183 h 4547595"/>
              <a:gd name="connsiteX66" fmla="*/ 2435695 w 4211245"/>
              <a:gd name="connsiteY66" fmla="*/ 4302379 h 4547595"/>
              <a:gd name="connsiteX67" fmla="*/ 2334718 w 4211245"/>
              <a:gd name="connsiteY67" fmla="*/ 4408965 h 4547595"/>
              <a:gd name="connsiteX68" fmla="*/ 2205693 w 4211245"/>
              <a:gd name="connsiteY68" fmla="*/ 4408965 h 4547595"/>
              <a:gd name="connsiteX69" fmla="*/ 2048618 w 4211245"/>
              <a:gd name="connsiteY69" fmla="*/ 4302379 h 4547595"/>
              <a:gd name="connsiteX70" fmla="*/ 1925202 w 4211245"/>
              <a:gd name="connsiteY70" fmla="*/ 4201402 h 4547595"/>
              <a:gd name="connsiteX71" fmla="*/ 1706419 w 4211245"/>
              <a:gd name="connsiteY71" fmla="*/ 4279940 h 4547595"/>
              <a:gd name="connsiteX72" fmla="*/ 1504466 w 4211245"/>
              <a:gd name="connsiteY72" fmla="*/ 4296769 h 4547595"/>
              <a:gd name="connsiteX73" fmla="*/ 1437148 w 4211245"/>
              <a:gd name="connsiteY73" fmla="*/ 4336038 h 4547595"/>
              <a:gd name="connsiteX74" fmla="*/ 1532515 w 4211245"/>
              <a:gd name="connsiteY74" fmla="*/ 4448234 h 4547595"/>
              <a:gd name="connsiteX75" fmla="*/ 1583003 w 4211245"/>
              <a:gd name="connsiteY75" fmla="*/ 4515552 h 4547595"/>
              <a:gd name="connsiteX76" fmla="*/ 1543734 w 4211245"/>
              <a:gd name="connsiteY76" fmla="*/ 4543601 h 4547595"/>
              <a:gd name="connsiteX77" fmla="*/ 1431538 w 4211245"/>
              <a:gd name="connsiteY77" fmla="*/ 4431405 h 4547595"/>
              <a:gd name="connsiteX78" fmla="*/ 1246414 w 4211245"/>
              <a:gd name="connsiteY78" fmla="*/ 4296769 h 4547595"/>
              <a:gd name="connsiteX79" fmla="*/ 876166 w 4211245"/>
              <a:gd name="connsiteY79" fmla="*/ 4223842 h 4547595"/>
              <a:gd name="connsiteX80" fmla="*/ 427381 w 4211245"/>
              <a:gd name="connsiteY80" fmla="*/ 4162134 h 4547595"/>
              <a:gd name="connsiteX81" fmla="*/ 130061 w 4211245"/>
              <a:gd name="connsiteY81" fmla="*/ 4190183 h 4547595"/>
              <a:gd name="connsiteX82" fmla="*/ 12255 w 4211245"/>
              <a:gd name="connsiteY82" fmla="*/ 4212622 h 4547595"/>
              <a:gd name="connsiteX83" fmla="*/ 29084 w 4211245"/>
              <a:gd name="connsiteY83" fmla="*/ 4122865 h 454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1245" h="4547595">
                <a:moveTo>
                  <a:pt x="29084" y="4122865"/>
                </a:moveTo>
                <a:cubicBezTo>
                  <a:pt x="62743" y="4098556"/>
                  <a:pt x="91727" y="4068637"/>
                  <a:pt x="214208" y="4066767"/>
                </a:cubicBezTo>
                <a:cubicBezTo>
                  <a:pt x="336689" y="4064897"/>
                  <a:pt x="576041" y="4087336"/>
                  <a:pt x="763970" y="4111645"/>
                </a:cubicBezTo>
                <a:cubicBezTo>
                  <a:pt x="951899" y="4135954"/>
                  <a:pt x="1173487" y="4207012"/>
                  <a:pt x="1341781" y="4212622"/>
                </a:cubicBezTo>
                <a:cubicBezTo>
                  <a:pt x="1510075" y="4218232"/>
                  <a:pt x="1659671" y="4167743"/>
                  <a:pt x="1773737" y="4145304"/>
                </a:cubicBezTo>
                <a:cubicBezTo>
                  <a:pt x="1887803" y="4122865"/>
                  <a:pt x="1967276" y="4089206"/>
                  <a:pt x="2026179" y="4077986"/>
                </a:cubicBezTo>
                <a:cubicBezTo>
                  <a:pt x="2085082" y="4066766"/>
                  <a:pt x="2098171" y="4059286"/>
                  <a:pt x="2127155" y="4077986"/>
                </a:cubicBezTo>
                <a:cubicBezTo>
                  <a:pt x="2156139" y="4096685"/>
                  <a:pt x="2185124" y="4157459"/>
                  <a:pt x="2200083" y="4190183"/>
                </a:cubicBezTo>
                <a:cubicBezTo>
                  <a:pt x="2215043" y="4222907"/>
                  <a:pt x="2226262" y="4272460"/>
                  <a:pt x="2216912" y="4274330"/>
                </a:cubicBezTo>
                <a:cubicBezTo>
                  <a:pt x="2207562" y="4276200"/>
                  <a:pt x="2143985" y="4201402"/>
                  <a:pt x="2143985" y="4201402"/>
                </a:cubicBezTo>
                <a:cubicBezTo>
                  <a:pt x="2121546" y="4178963"/>
                  <a:pt x="2094432" y="4139694"/>
                  <a:pt x="2082277" y="4139694"/>
                </a:cubicBezTo>
                <a:cubicBezTo>
                  <a:pt x="2070122" y="4139694"/>
                  <a:pt x="2054228" y="4167743"/>
                  <a:pt x="2071057" y="4201402"/>
                </a:cubicBezTo>
                <a:cubicBezTo>
                  <a:pt x="2087886" y="4235061"/>
                  <a:pt x="2139309" y="4322014"/>
                  <a:pt x="2183253" y="4341648"/>
                </a:cubicBezTo>
                <a:cubicBezTo>
                  <a:pt x="2227197" y="4361282"/>
                  <a:pt x="2301994" y="4350997"/>
                  <a:pt x="2334718" y="4319208"/>
                </a:cubicBezTo>
                <a:cubicBezTo>
                  <a:pt x="2367442" y="4287419"/>
                  <a:pt x="2345938" y="4221972"/>
                  <a:pt x="2379597" y="4150914"/>
                </a:cubicBezTo>
                <a:cubicBezTo>
                  <a:pt x="2413256" y="4079856"/>
                  <a:pt x="2474964" y="3967659"/>
                  <a:pt x="2536672" y="3892862"/>
                </a:cubicBezTo>
                <a:cubicBezTo>
                  <a:pt x="2598380" y="3818065"/>
                  <a:pt x="2693747" y="3743268"/>
                  <a:pt x="2749845" y="3702129"/>
                </a:cubicBezTo>
                <a:cubicBezTo>
                  <a:pt x="2805943" y="3660990"/>
                  <a:pt x="2848017" y="3646965"/>
                  <a:pt x="2873261" y="3646030"/>
                </a:cubicBezTo>
                <a:cubicBezTo>
                  <a:pt x="2898505" y="3645095"/>
                  <a:pt x="2859236" y="3691844"/>
                  <a:pt x="2901310" y="3696519"/>
                </a:cubicBezTo>
                <a:cubicBezTo>
                  <a:pt x="2943384" y="3701194"/>
                  <a:pt x="3050904" y="3707739"/>
                  <a:pt x="3125702" y="3674080"/>
                </a:cubicBezTo>
                <a:cubicBezTo>
                  <a:pt x="3200500" y="3640421"/>
                  <a:pt x="3293062" y="3557208"/>
                  <a:pt x="3350095" y="3494565"/>
                </a:cubicBezTo>
                <a:cubicBezTo>
                  <a:pt x="3407128" y="3431922"/>
                  <a:pt x="3457616" y="3354320"/>
                  <a:pt x="3467901" y="3298222"/>
                </a:cubicBezTo>
                <a:cubicBezTo>
                  <a:pt x="3478186" y="3242124"/>
                  <a:pt x="3423957" y="3211270"/>
                  <a:pt x="3411803" y="3157977"/>
                </a:cubicBezTo>
                <a:cubicBezTo>
                  <a:pt x="3399649" y="3104684"/>
                  <a:pt x="3383754" y="3020536"/>
                  <a:pt x="3394974" y="2978462"/>
                </a:cubicBezTo>
                <a:cubicBezTo>
                  <a:pt x="3406194" y="2936388"/>
                  <a:pt x="3435178" y="2959763"/>
                  <a:pt x="3479121" y="2905535"/>
                </a:cubicBezTo>
                <a:cubicBezTo>
                  <a:pt x="3523064" y="2851307"/>
                  <a:pt x="3611887" y="2750330"/>
                  <a:pt x="3658635" y="2653093"/>
                </a:cubicBezTo>
                <a:cubicBezTo>
                  <a:pt x="3705383" y="2555856"/>
                  <a:pt x="3748392" y="2436180"/>
                  <a:pt x="3759612" y="2322114"/>
                </a:cubicBezTo>
                <a:cubicBezTo>
                  <a:pt x="3770832" y="2208048"/>
                  <a:pt x="3708189" y="2095852"/>
                  <a:pt x="3725953" y="1968696"/>
                </a:cubicBezTo>
                <a:cubicBezTo>
                  <a:pt x="3743717" y="1841540"/>
                  <a:pt x="3802620" y="1642391"/>
                  <a:pt x="3866198" y="1559179"/>
                </a:cubicBezTo>
                <a:cubicBezTo>
                  <a:pt x="3929776" y="1475967"/>
                  <a:pt x="4065346" y="1519910"/>
                  <a:pt x="4107420" y="1469422"/>
                </a:cubicBezTo>
                <a:cubicBezTo>
                  <a:pt x="4149494" y="1418934"/>
                  <a:pt x="4124250" y="1333851"/>
                  <a:pt x="4118640" y="1256249"/>
                </a:cubicBezTo>
                <a:cubicBezTo>
                  <a:pt x="4113030" y="1178647"/>
                  <a:pt x="4097135" y="1072060"/>
                  <a:pt x="4073761" y="1003807"/>
                </a:cubicBezTo>
                <a:cubicBezTo>
                  <a:pt x="4050387" y="935554"/>
                  <a:pt x="4018598" y="903765"/>
                  <a:pt x="3978394" y="846732"/>
                </a:cubicBezTo>
                <a:cubicBezTo>
                  <a:pt x="3938190" y="789699"/>
                  <a:pt x="3845629" y="716771"/>
                  <a:pt x="3832539" y="661608"/>
                </a:cubicBezTo>
                <a:cubicBezTo>
                  <a:pt x="3819450" y="606445"/>
                  <a:pt x="3905467" y="582136"/>
                  <a:pt x="3899857" y="515753"/>
                </a:cubicBezTo>
                <a:cubicBezTo>
                  <a:pt x="3894247" y="449370"/>
                  <a:pt x="3826929" y="324084"/>
                  <a:pt x="3798880" y="263311"/>
                </a:cubicBezTo>
                <a:cubicBezTo>
                  <a:pt x="3770831" y="202538"/>
                  <a:pt x="3757742" y="192253"/>
                  <a:pt x="3731563" y="151115"/>
                </a:cubicBezTo>
                <a:cubicBezTo>
                  <a:pt x="3705384" y="109977"/>
                  <a:pt x="3635261" y="39854"/>
                  <a:pt x="3641806" y="16480"/>
                </a:cubicBezTo>
                <a:cubicBezTo>
                  <a:pt x="3648351" y="-6894"/>
                  <a:pt x="3745587" y="-2219"/>
                  <a:pt x="3770831" y="10870"/>
                </a:cubicBezTo>
                <a:cubicBezTo>
                  <a:pt x="3796075" y="23959"/>
                  <a:pt x="3770832" y="54813"/>
                  <a:pt x="3793271" y="95017"/>
                </a:cubicBezTo>
                <a:cubicBezTo>
                  <a:pt x="3815710" y="135221"/>
                  <a:pt x="3880223" y="182904"/>
                  <a:pt x="3905467" y="252092"/>
                </a:cubicBezTo>
                <a:cubicBezTo>
                  <a:pt x="3930711" y="321280"/>
                  <a:pt x="3945671" y="448435"/>
                  <a:pt x="3944736" y="510143"/>
                </a:cubicBezTo>
                <a:cubicBezTo>
                  <a:pt x="3943801" y="571851"/>
                  <a:pt x="3898922" y="584941"/>
                  <a:pt x="3899857" y="622340"/>
                </a:cubicBezTo>
                <a:cubicBezTo>
                  <a:pt x="3900792" y="659739"/>
                  <a:pt x="3920426" y="694332"/>
                  <a:pt x="3950345" y="734536"/>
                </a:cubicBezTo>
                <a:cubicBezTo>
                  <a:pt x="3980264" y="774740"/>
                  <a:pt x="4049452" y="814009"/>
                  <a:pt x="4079371" y="863562"/>
                </a:cubicBezTo>
                <a:cubicBezTo>
                  <a:pt x="4109290" y="913115"/>
                  <a:pt x="4109291" y="966408"/>
                  <a:pt x="4129860" y="1031856"/>
                </a:cubicBezTo>
                <a:cubicBezTo>
                  <a:pt x="4150429" y="1097304"/>
                  <a:pt x="4191568" y="1181451"/>
                  <a:pt x="4202787" y="1256249"/>
                </a:cubicBezTo>
                <a:cubicBezTo>
                  <a:pt x="4214007" y="1331047"/>
                  <a:pt x="4215876" y="1433894"/>
                  <a:pt x="4197177" y="1480642"/>
                </a:cubicBezTo>
                <a:cubicBezTo>
                  <a:pt x="4178478" y="1527390"/>
                  <a:pt x="4132665" y="1521780"/>
                  <a:pt x="4090591" y="1536740"/>
                </a:cubicBezTo>
                <a:cubicBezTo>
                  <a:pt x="4048518" y="1551699"/>
                  <a:pt x="3985875" y="1533935"/>
                  <a:pt x="3944736" y="1570399"/>
                </a:cubicBezTo>
                <a:cubicBezTo>
                  <a:pt x="3903597" y="1606863"/>
                  <a:pt x="3870873" y="1677921"/>
                  <a:pt x="3843759" y="1755523"/>
                </a:cubicBezTo>
                <a:cubicBezTo>
                  <a:pt x="3816645" y="1833125"/>
                  <a:pt x="3784856" y="1938776"/>
                  <a:pt x="3782051" y="2036013"/>
                </a:cubicBezTo>
                <a:cubicBezTo>
                  <a:pt x="3779246" y="2133250"/>
                  <a:pt x="3829734" y="2242641"/>
                  <a:pt x="3826929" y="2338943"/>
                </a:cubicBezTo>
                <a:cubicBezTo>
                  <a:pt x="3824124" y="2435245"/>
                  <a:pt x="3793270" y="2538092"/>
                  <a:pt x="3765221" y="2613824"/>
                </a:cubicBezTo>
                <a:cubicBezTo>
                  <a:pt x="3737172" y="2689556"/>
                  <a:pt x="3694164" y="2740980"/>
                  <a:pt x="3658635" y="2793338"/>
                </a:cubicBezTo>
                <a:cubicBezTo>
                  <a:pt x="3623106" y="2845696"/>
                  <a:pt x="3580097" y="2873746"/>
                  <a:pt x="3552048" y="2927974"/>
                </a:cubicBezTo>
                <a:cubicBezTo>
                  <a:pt x="3523999" y="2982202"/>
                  <a:pt x="3497820" y="3065415"/>
                  <a:pt x="3490340" y="3118708"/>
                </a:cubicBezTo>
                <a:cubicBezTo>
                  <a:pt x="3482860" y="3172001"/>
                  <a:pt x="3512780" y="3194441"/>
                  <a:pt x="3507170" y="3247734"/>
                </a:cubicBezTo>
                <a:cubicBezTo>
                  <a:pt x="3501560" y="3301027"/>
                  <a:pt x="3472577" y="3391719"/>
                  <a:pt x="3456682" y="3438467"/>
                </a:cubicBezTo>
                <a:cubicBezTo>
                  <a:pt x="3440788" y="3485215"/>
                  <a:pt x="3437982" y="3491760"/>
                  <a:pt x="3411803" y="3528224"/>
                </a:cubicBezTo>
                <a:cubicBezTo>
                  <a:pt x="3385624" y="3564688"/>
                  <a:pt x="3347290" y="3620786"/>
                  <a:pt x="3299607" y="3657250"/>
                </a:cubicBezTo>
                <a:cubicBezTo>
                  <a:pt x="3251924" y="3693714"/>
                  <a:pt x="3180865" y="3727373"/>
                  <a:pt x="3125702" y="3747007"/>
                </a:cubicBezTo>
                <a:cubicBezTo>
                  <a:pt x="3070539" y="3766641"/>
                  <a:pt x="3031271" y="3761032"/>
                  <a:pt x="2968628" y="3775056"/>
                </a:cubicBezTo>
                <a:cubicBezTo>
                  <a:pt x="2905985" y="3789080"/>
                  <a:pt x="2812488" y="3794690"/>
                  <a:pt x="2749845" y="3831154"/>
                </a:cubicBezTo>
                <a:cubicBezTo>
                  <a:pt x="2687202" y="3867618"/>
                  <a:pt x="2633909" y="3934001"/>
                  <a:pt x="2592770" y="3993839"/>
                </a:cubicBezTo>
                <a:cubicBezTo>
                  <a:pt x="2551631" y="4053677"/>
                  <a:pt x="2529192" y="4138760"/>
                  <a:pt x="2503013" y="4190183"/>
                </a:cubicBezTo>
                <a:cubicBezTo>
                  <a:pt x="2476834" y="4241606"/>
                  <a:pt x="2463744" y="4265915"/>
                  <a:pt x="2435695" y="4302379"/>
                </a:cubicBezTo>
                <a:cubicBezTo>
                  <a:pt x="2407646" y="4338843"/>
                  <a:pt x="2373052" y="4391201"/>
                  <a:pt x="2334718" y="4408965"/>
                </a:cubicBezTo>
                <a:cubicBezTo>
                  <a:pt x="2296384" y="4426729"/>
                  <a:pt x="2253376" y="4426729"/>
                  <a:pt x="2205693" y="4408965"/>
                </a:cubicBezTo>
                <a:cubicBezTo>
                  <a:pt x="2158010" y="4391201"/>
                  <a:pt x="2095367" y="4336973"/>
                  <a:pt x="2048618" y="4302379"/>
                </a:cubicBezTo>
                <a:cubicBezTo>
                  <a:pt x="2001870" y="4267785"/>
                  <a:pt x="1982235" y="4205142"/>
                  <a:pt x="1925202" y="4201402"/>
                </a:cubicBezTo>
                <a:cubicBezTo>
                  <a:pt x="1868169" y="4197662"/>
                  <a:pt x="1776542" y="4264046"/>
                  <a:pt x="1706419" y="4279940"/>
                </a:cubicBezTo>
                <a:cubicBezTo>
                  <a:pt x="1636296" y="4295834"/>
                  <a:pt x="1549344" y="4287419"/>
                  <a:pt x="1504466" y="4296769"/>
                </a:cubicBezTo>
                <a:cubicBezTo>
                  <a:pt x="1459588" y="4306119"/>
                  <a:pt x="1432473" y="4310794"/>
                  <a:pt x="1437148" y="4336038"/>
                </a:cubicBezTo>
                <a:cubicBezTo>
                  <a:pt x="1441823" y="4361282"/>
                  <a:pt x="1508206" y="4418315"/>
                  <a:pt x="1532515" y="4448234"/>
                </a:cubicBezTo>
                <a:cubicBezTo>
                  <a:pt x="1556824" y="4478153"/>
                  <a:pt x="1581133" y="4499658"/>
                  <a:pt x="1583003" y="4515552"/>
                </a:cubicBezTo>
                <a:cubicBezTo>
                  <a:pt x="1584873" y="4531447"/>
                  <a:pt x="1568978" y="4557625"/>
                  <a:pt x="1543734" y="4543601"/>
                </a:cubicBezTo>
                <a:cubicBezTo>
                  <a:pt x="1518490" y="4529577"/>
                  <a:pt x="1481091" y="4472544"/>
                  <a:pt x="1431538" y="4431405"/>
                </a:cubicBezTo>
                <a:cubicBezTo>
                  <a:pt x="1381985" y="4390266"/>
                  <a:pt x="1338976" y="4331363"/>
                  <a:pt x="1246414" y="4296769"/>
                </a:cubicBezTo>
                <a:cubicBezTo>
                  <a:pt x="1153852" y="4262175"/>
                  <a:pt x="1012671" y="4246281"/>
                  <a:pt x="876166" y="4223842"/>
                </a:cubicBezTo>
                <a:cubicBezTo>
                  <a:pt x="739661" y="4201403"/>
                  <a:pt x="551732" y="4167744"/>
                  <a:pt x="427381" y="4162134"/>
                </a:cubicBezTo>
                <a:cubicBezTo>
                  <a:pt x="303030" y="4156524"/>
                  <a:pt x="199249" y="4181768"/>
                  <a:pt x="130061" y="4190183"/>
                </a:cubicBezTo>
                <a:cubicBezTo>
                  <a:pt x="60873" y="4198598"/>
                  <a:pt x="31889" y="4224777"/>
                  <a:pt x="12255" y="4212622"/>
                </a:cubicBezTo>
                <a:cubicBezTo>
                  <a:pt x="-7379" y="4200467"/>
                  <a:pt x="-4575" y="4147174"/>
                  <a:pt x="29084" y="412286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06695" y="10458495"/>
            <a:ext cx="9326880" cy="5861368"/>
          </a:xfrm>
          <a:custGeom>
            <a:avLst/>
            <a:gdLst>
              <a:gd name="connsiteX0" fmla="*/ 0 w 9326880"/>
              <a:gd name="connsiteY0" fmla="*/ 1280659 h 5861368"/>
              <a:gd name="connsiteX1" fmla="*/ 174172 w 9326880"/>
              <a:gd name="connsiteY1" fmla="*/ 1228408 h 5861368"/>
              <a:gd name="connsiteX2" fmla="*/ 330926 w 9326880"/>
              <a:gd name="connsiteY2" fmla="*/ 1097779 h 5861368"/>
              <a:gd name="connsiteX3" fmla="*/ 513806 w 9326880"/>
              <a:gd name="connsiteY3" fmla="*/ 941025 h 5861368"/>
              <a:gd name="connsiteX4" fmla="*/ 740229 w 9326880"/>
              <a:gd name="connsiteY4" fmla="*/ 871356 h 5861368"/>
              <a:gd name="connsiteX5" fmla="*/ 940526 w 9326880"/>
              <a:gd name="connsiteY5" fmla="*/ 914899 h 5861368"/>
              <a:gd name="connsiteX6" fmla="*/ 984069 w 9326880"/>
              <a:gd name="connsiteY6" fmla="*/ 819105 h 5861368"/>
              <a:gd name="connsiteX7" fmla="*/ 949234 w 9326880"/>
              <a:gd name="connsiteY7" fmla="*/ 705894 h 5861368"/>
              <a:gd name="connsiteX8" fmla="*/ 1027612 w 9326880"/>
              <a:gd name="connsiteY8" fmla="*/ 575265 h 5861368"/>
              <a:gd name="connsiteX9" fmla="*/ 1201783 w 9326880"/>
              <a:gd name="connsiteY9" fmla="*/ 575265 h 5861368"/>
              <a:gd name="connsiteX10" fmla="*/ 1166949 w 9326880"/>
              <a:gd name="connsiteY10" fmla="*/ 679768 h 5861368"/>
              <a:gd name="connsiteX11" fmla="*/ 1105989 w 9326880"/>
              <a:gd name="connsiteY11" fmla="*/ 775562 h 5861368"/>
              <a:gd name="connsiteX12" fmla="*/ 1184366 w 9326880"/>
              <a:gd name="connsiteY12" fmla="*/ 845231 h 5861368"/>
              <a:gd name="connsiteX13" fmla="*/ 1332412 w 9326880"/>
              <a:gd name="connsiteY13" fmla="*/ 723311 h 5861368"/>
              <a:gd name="connsiteX14" fmla="*/ 1428206 w 9326880"/>
              <a:gd name="connsiteY14" fmla="*/ 644934 h 5861368"/>
              <a:gd name="connsiteX15" fmla="*/ 1541417 w 9326880"/>
              <a:gd name="connsiteY15" fmla="*/ 740728 h 5861368"/>
              <a:gd name="connsiteX16" fmla="*/ 1628503 w 9326880"/>
              <a:gd name="connsiteY16" fmla="*/ 827814 h 5861368"/>
              <a:gd name="connsiteX17" fmla="*/ 1715589 w 9326880"/>
              <a:gd name="connsiteY17" fmla="*/ 714602 h 5861368"/>
              <a:gd name="connsiteX18" fmla="*/ 1663337 w 9326880"/>
              <a:gd name="connsiteY18" fmla="*/ 618808 h 5861368"/>
              <a:gd name="connsiteX19" fmla="*/ 1715589 w 9326880"/>
              <a:gd name="connsiteY19" fmla="*/ 557848 h 5861368"/>
              <a:gd name="connsiteX20" fmla="*/ 1828800 w 9326880"/>
              <a:gd name="connsiteY20" fmla="*/ 557848 h 5861368"/>
              <a:gd name="connsiteX21" fmla="*/ 1933303 w 9326880"/>
              <a:gd name="connsiteY21" fmla="*/ 592682 h 5861368"/>
              <a:gd name="connsiteX22" fmla="*/ 2020389 w 9326880"/>
              <a:gd name="connsiteY22" fmla="*/ 644934 h 5861368"/>
              <a:gd name="connsiteX23" fmla="*/ 1994263 w 9326880"/>
              <a:gd name="connsiteY23" fmla="*/ 557848 h 5861368"/>
              <a:gd name="connsiteX24" fmla="*/ 2046514 w 9326880"/>
              <a:gd name="connsiteY24" fmla="*/ 514305 h 5861368"/>
              <a:gd name="connsiteX25" fmla="*/ 2281646 w 9326880"/>
              <a:gd name="connsiteY25" fmla="*/ 610099 h 5861368"/>
              <a:gd name="connsiteX26" fmla="*/ 2481943 w 9326880"/>
              <a:gd name="connsiteY26" fmla="*/ 697185 h 5861368"/>
              <a:gd name="connsiteX27" fmla="*/ 2638697 w 9326880"/>
              <a:gd name="connsiteY27" fmla="*/ 636225 h 5861368"/>
              <a:gd name="connsiteX28" fmla="*/ 2664823 w 9326880"/>
              <a:gd name="connsiteY28" fmla="*/ 549139 h 5861368"/>
              <a:gd name="connsiteX29" fmla="*/ 2778034 w 9326880"/>
              <a:gd name="connsiteY29" fmla="*/ 505596 h 5861368"/>
              <a:gd name="connsiteX30" fmla="*/ 2856412 w 9326880"/>
              <a:gd name="connsiteY30" fmla="*/ 514305 h 5861368"/>
              <a:gd name="connsiteX31" fmla="*/ 2934789 w 9326880"/>
              <a:gd name="connsiteY31" fmla="*/ 523014 h 5861368"/>
              <a:gd name="connsiteX32" fmla="*/ 2917372 w 9326880"/>
              <a:gd name="connsiteY32" fmla="*/ 662351 h 5861368"/>
              <a:gd name="connsiteX33" fmla="*/ 3048000 w 9326880"/>
              <a:gd name="connsiteY33" fmla="*/ 671059 h 5861368"/>
              <a:gd name="connsiteX34" fmla="*/ 3178629 w 9326880"/>
              <a:gd name="connsiteY34" fmla="*/ 601391 h 5861368"/>
              <a:gd name="connsiteX35" fmla="*/ 3300549 w 9326880"/>
              <a:gd name="connsiteY35" fmla="*/ 531722 h 5861368"/>
              <a:gd name="connsiteX36" fmla="*/ 3344092 w 9326880"/>
              <a:gd name="connsiteY36" fmla="*/ 392385 h 5861368"/>
              <a:gd name="connsiteX37" fmla="*/ 3526972 w 9326880"/>
              <a:gd name="connsiteY37" fmla="*/ 444636 h 5861368"/>
              <a:gd name="connsiteX38" fmla="*/ 3474720 w 9326880"/>
              <a:gd name="connsiteY38" fmla="*/ 366259 h 5861368"/>
              <a:gd name="connsiteX39" fmla="*/ 3448594 w 9326880"/>
              <a:gd name="connsiteY39" fmla="*/ 235631 h 5861368"/>
              <a:gd name="connsiteX40" fmla="*/ 3587932 w 9326880"/>
              <a:gd name="connsiteY40" fmla="*/ 226922 h 5861368"/>
              <a:gd name="connsiteX41" fmla="*/ 3709852 w 9326880"/>
              <a:gd name="connsiteY41" fmla="*/ 200796 h 5861368"/>
              <a:gd name="connsiteX42" fmla="*/ 3831772 w 9326880"/>
              <a:gd name="connsiteY42" fmla="*/ 122419 h 5861368"/>
              <a:gd name="connsiteX43" fmla="*/ 3953692 w 9326880"/>
              <a:gd name="connsiteY43" fmla="*/ 139836 h 5861368"/>
              <a:gd name="connsiteX44" fmla="*/ 3814354 w 9326880"/>
              <a:gd name="connsiteY44" fmla="*/ 244339 h 5861368"/>
              <a:gd name="connsiteX45" fmla="*/ 3831772 w 9326880"/>
              <a:gd name="connsiteY45" fmla="*/ 331425 h 5861368"/>
              <a:gd name="connsiteX46" fmla="*/ 4005943 w 9326880"/>
              <a:gd name="connsiteY46" fmla="*/ 305299 h 5861368"/>
              <a:gd name="connsiteX47" fmla="*/ 4119154 w 9326880"/>
              <a:gd name="connsiteY47" fmla="*/ 209505 h 5861368"/>
              <a:gd name="connsiteX48" fmla="*/ 4293326 w 9326880"/>
              <a:gd name="connsiteY48" fmla="*/ 192088 h 5861368"/>
              <a:gd name="connsiteX49" fmla="*/ 4258492 w 9326880"/>
              <a:gd name="connsiteY49" fmla="*/ 322716 h 5861368"/>
              <a:gd name="connsiteX50" fmla="*/ 4328160 w 9326880"/>
              <a:gd name="connsiteY50" fmla="*/ 348842 h 5861368"/>
              <a:gd name="connsiteX51" fmla="*/ 4467497 w 9326880"/>
              <a:gd name="connsiteY51" fmla="*/ 209505 h 5861368"/>
              <a:gd name="connsiteX52" fmla="*/ 4606834 w 9326880"/>
              <a:gd name="connsiteY52" fmla="*/ 157254 h 5861368"/>
              <a:gd name="connsiteX53" fmla="*/ 4702629 w 9326880"/>
              <a:gd name="connsiteY53" fmla="*/ 131128 h 5861368"/>
              <a:gd name="connsiteX54" fmla="*/ 4841966 w 9326880"/>
              <a:gd name="connsiteY54" fmla="*/ 122419 h 5861368"/>
              <a:gd name="connsiteX55" fmla="*/ 4902926 w 9326880"/>
              <a:gd name="connsiteY55" fmla="*/ 87585 h 5861368"/>
              <a:gd name="connsiteX56" fmla="*/ 4911634 w 9326880"/>
              <a:gd name="connsiteY56" fmla="*/ 499 h 5861368"/>
              <a:gd name="connsiteX57" fmla="*/ 4998720 w 9326880"/>
              <a:gd name="connsiteY57" fmla="*/ 52751 h 5861368"/>
              <a:gd name="connsiteX58" fmla="*/ 5068389 w 9326880"/>
              <a:gd name="connsiteY58" fmla="*/ 70168 h 5861368"/>
              <a:gd name="connsiteX59" fmla="*/ 5146766 w 9326880"/>
              <a:gd name="connsiteY59" fmla="*/ 70168 h 5861368"/>
              <a:gd name="connsiteX60" fmla="*/ 5120640 w 9326880"/>
              <a:gd name="connsiteY60" fmla="*/ 148545 h 5861368"/>
              <a:gd name="connsiteX61" fmla="*/ 5199017 w 9326880"/>
              <a:gd name="connsiteY61" fmla="*/ 226922 h 5861368"/>
              <a:gd name="connsiteX62" fmla="*/ 5216434 w 9326880"/>
              <a:gd name="connsiteY62" fmla="*/ 331425 h 5861368"/>
              <a:gd name="connsiteX63" fmla="*/ 5268686 w 9326880"/>
              <a:gd name="connsiteY63" fmla="*/ 418511 h 5861368"/>
              <a:gd name="connsiteX64" fmla="*/ 5294812 w 9326880"/>
              <a:gd name="connsiteY64" fmla="*/ 523014 h 5861368"/>
              <a:gd name="connsiteX65" fmla="*/ 5399314 w 9326880"/>
              <a:gd name="connsiteY65" fmla="*/ 575265 h 5861368"/>
              <a:gd name="connsiteX66" fmla="*/ 5468983 w 9326880"/>
              <a:gd name="connsiteY66" fmla="*/ 557848 h 5861368"/>
              <a:gd name="connsiteX67" fmla="*/ 5468983 w 9326880"/>
              <a:gd name="connsiteY67" fmla="*/ 496888 h 5861368"/>
              <a:gd name="connsiteX68" fmla="*/ 5460274 w 9326880"/>
              <a:gd name="connsiteY68" fmla="*/ 453345 h 5861368"/>
              <a:gd name="connsiteX69" fmla="*/ 5521234 w 9326880"/>
              <a:gd name="connsiteY69" fmla="*/ 427219 h 5861368"/>
              <a:gd name="connsiteX70" fmla="*/ 5608320 w 9326880"/>
              <a:gd name="connsiteY70" fmla="*/ 488179 h 5861368"/>
              <a:gd name="connsiteX71" fmla="*/ 5660572 w 9326880"/>
              <a:gd name="connsiteY71" fmla="*/ 618808 h 5861368"/>
              <a:gd name="connsiteX72" fmla="*/ 5590903 w 9326880"/>
              <a:gd name="connsiteY72" fmla="*/ 749436 h 5861368"/>
              <a:gd name="connsiteX73" fmla="*/ 5503817 w 9326880"/>
              <a:gd name="connsiteY73" fmla="*/ 845231 h 5861368"/>
              <a:gd name="connsiteX74" fmla="*/ 5521234 w 9326880"/>
              <a:gd name="connsiteY74" fmla="*/ 941025 h 5861368"/>
              <a:gd name="connsiteX75" fmla="*/ 5582194 w 9326880"/>
              <a:gd name="connsiteY75" fmla="*/ 1010694 h 5861368"/>
              <a:gd name="connsiteX76" fmla="*/ 5556069 w 9326880"/>
              <a:gd name="connsiteY76" fmla="*/ 1062945 h 5861368"/>
              <a:gd name="connsiteX77" fmla="*/ 5460274 w 9326880"/>
              <a:gd name="connsiteY77" fmla="*/ 1080362 h 5861368"/>
              <a:gd name="connsiteX78" fmla="*/ 5486400 w 9326880"/>
              <a:gd name="connsiteY78" fmla="*/ 1176156 h 5861368"/>
              <a:gd name="connsiteX79" fmla="*/ 5529943 w 9326880"/>
              <a:gd name="connsiteY79" fmla="*/ 1341619 h 5861368"/>
              <a:gd name="connsiteX80" fmla="*/ 5564777 w 9326880"/>
              <a:gd name="connsiteY80" fmla="*/ 1350328 h 5861368"/>
              <a:gd name="connsiteX81" fmla="*/ 5660572 w 9326880"/>
              <a:gd name="connsiteY81" fmla="*/ 1289368 h 5861368"/>
              <a:gd name="connsiteX82" fmla="*/ 5686697 w 9326880"/>
              <a:gd name="connsiteY82" fmla="*/ 1419996 h 5861368"/>
              <a:gd name="connsiteX83" fmla="*/ 5782492 w 9326880"/>
              <a:gd name="connsiteY83" fmla="*/ 1498374 h 5861368"/>
              <a:gd name="connsiteX84" fmla="*/ 5765074 w 9326880"/>
              <a:gd name="connsiteY84" fmla="*/ 1629002 h 5861368"/>
              <a:gd name="connsiteX85" fmla="*/ 5660572 w 9326880"/>
              <a:gd name="connsiteY85" fmla="*/ 1681254 h 5861368"/>
              <a:gd name="connsiteX86" fmla="*/ 5669280 w 9326880"/>
              <a:gd name="connsiteY86" fmla="*/ 1794465 h 5861368"/>
              <a:gd name="connsiteX87" fmla="*/ 5799909 w 9326880"/>
              <a:gd name="connsiteY87" fmla="*/ 1803174 h 5861368"/>
              <a:gd name="connsiteX88" fmla="*/ 5852160 w 9326880"/>
              <a:gd name="connsiteY88" fmla="*/ 1698671 h 5861368"/>
              <a:gd name="connsiteX89" fmla="*/ 5913120 w 9326880"/>
              <a:gd name="connsiteY89" fmla="*/ 1733505 h 5861368"/>
              <a:gd name="connsiteX90" fmla="*/ 5869577 w 9326880"/>
              <a:gd name="connsiteY90" fmla="*/ 1855425 h 5861368"/>
              <a:gd name="connsiteX91" fmla="*/ 5921829 w 9326880"/>
              <a:gd name="connsiteY91" fmla="*/ 1959928 h 5861368"/>
              <a:gd name="connsiteX92" fmla="*/ 5956663 w 9326880"/>
              <a:gd name="connsiteY92" fmla="*/ 2064431 h 5861368"/>
              <a:gd name="connsiteX93" fmla="*/ 6035040 w 9326880"/>
              <a:gd name="connsiteY93" fmla="*/ 2151516 h 5861368"/>
              <a:gd name="connsiteX94" fmla="*/ 6104709 w 9326880"/>
              <a:gd name="connsiteY94" fmla="*/ 2047014 h 5861368"/>
              <a:gd name="connsiteX95" fmla="*/ 6200503 w 9326880"/>
              <a:gd name="connsiteY95" fmla="*/ 2073139 h 5861368"/>
              <a:gd name="connsiteX96" fmla="*/ 6270172 w 9326880"/>
              <a:gd name="connsiteY96" fmla="*/ 2229894 h 5861368"/>
              <a:gd name="connsiteX97" fmla="*/ 6244046 w 9326880"/>
              <a:gd name="connsiteY97" fmla="*/ 2386648 h 5861368"/>
              <a:gd name="connsiteX98" fmla="*/ 6313714 w 9326880"/>
              <a:gd name="connsiteY98" fmla="*/ 2421482 h 5861368"/>
              <a:gd name="connsiteX99" fmla="*/ 6365966 w 9326880"/>
              <a:gd name="connsiteY99" fmla="*/ 2290854 h 5861368"/>
              <a:gd name="connsiteX100" fmla="*/ 6461760 w 9326880"/>
              <a:gd name="connsiteY100" fmla="*/ 2290854 h 5861368"/>
              <a:gd name="connsiteX101" fmla="*/ 6470469 w 9326880"/>
              <a:gd name="connsiteY101" fmla="*/ 2447608 h 5861368"/>
              <a:gd name="connsiteX102" fmla="*/ 6531429 w 9326880"/>
              <a:gd name="connsiteY102" fmla="*/ 2316979 h 5861368"/>
              <a:gd name="connsiteX103" fmla="*/ 6609806 w 9326880"/>
              <a:gd name="connsiteY103" fmla="*/ 2360522 h 5861368"/>
              <a:gd name="connsiteX104" fmla="*/ 6592389 w 9326880"/>
              <a:gd name="connsiteY104" fmla="*/ 2525985 h 5861368"/>
              <a:gd name="connsiteX105" fmla="*/ 6679474 w 9326880"/>
              <a:gd name="connsiteY105" fmla="*/ 2473734 h 5861368"/>
              <a:gd name="connsiteX106" fmla="*/ 6740434 w 9326880"/>
              <a:gd name="connsiteY106" fmla="*/ 2552111 h 5861368"/>
              <a:gd name="connsiteX107" fmla="*/ 6844937 w 9326880"/>
              <a:gd name="connsiteY107" fmla="*/ 2621779 h 5861368"/>
              <a:gd name="connsiteX108" fmla="*/ 6975566 w 9326880"/>
              <a:gd name="connsiteY108" fmla="*/ 2595654 h 5861368"/>
              <a:gd name="connsiteX109" fmla="*/ 7010400 w 9326880"/>
              <a:gd name="connsiteY109" fmla="*/ 2674031 h 5861368"/>
              <a:gd name="connsiteX110" fmla="*/ 6984274 w 9326880"/>
              <a:gd name="connsiteY110" fmla="*/ 2795951 h 5861368"/>
              <a:gd name="connsiteX111" fmla="*/ 7088777 w 9326880"/>
              <a:gd name="connsiteY111" fmla="*/ 2787242 h 5861368"/>
              <a:gd name="connsiteX112" fmla="*/ 7193280 w 9326880"/>
              <a:gd name="connsiteY112" fmla="*/ 2734991 h 5861368"/>
              <a:gd name="connsiteX113" fmla="*/ 7219406 w 9326880"/>
              <a:gd name="connsiteY113" fmla="*/ 2822076 h 5861368"/>
              <a:gd name="connsiteX114" fmla="*/ 7236823 w 9326880"/>
              <a:gd name="connsiteY114" fmla="*/ 2917871 h 5861368"/>
              <a:gd name="connsiteX115" fmla="*/ 7262949 w 9326880"/>
              <a:gd name="connsiteY115" fmla="*/ 3057208 h 5861368"/>
              <a:gd name="connsiteX116" fmla="*/ 7236823 w 9326880"/>
              <a:gd name="connsiteY116" fmla="*/ 3118168 h 5861368"/>
              <a:gd name="connsiteX117" fmla="*/ 7332617 w 9326880"/>
              <a:gd name="connsiteY117" fmla="*/ 3161711 h 5861368"/>
              <a:gd name="connsiteX118" fmla="*/ 7428412 w 9326880"/>
              <a:gd name="connsiteY118" fmla="*/ 3205254 h 5861368"/>
              <a:gd name="connsiteX119" fmla="*/ 7445829 w 9326880"/>
              <a:gd name="connsiteY119" fmla="*/ 3292339 h 5861368"/>
              <a:gd name="connsiteX120" fmla="*/ 7384869 w 9326880"/>
              <a:gd name="connsiteY120" fmla="*/ 3362008 h 5861368"/>
              <a:gd name="connsiteX121" fmla="*/ 7515497 w 9326880"/>
              <a:gd name="connsiteY121" fmla="*/ 3405551 h 5861368"/>
              <a:gd name="connsiteX122" fmla="*/ 7585166 w 9326880"/>
              <a:gd name="connsiteY122" fmla="*/ 3396842 h 5861368"/>
              <a:gd name="connsiteX123" fmla="*/ 7585166 w 9326880"/>
              <a:gd name="connsiteY123" fmla="*/ 3518762 h 5861368"/>
              <a:gd name="connsiteX124" fmla="*/ 7532914 w 9326880"/>
              <a:gd name="connsiteY124" fmla="*/ 3658099 h 5861368"/>
              <a:gd name="connsiteX125" fmla="*/ 7410994 w 9326880"/>
              <a:gd name="connsiteY125" fmla="*/ 3666808 h 5861368"/>
              <a:gd name="connsiteX126" fmla="*/ 7410994 w 9326880"/>
              <a:gd name="connsiteY126" fmla="*/ 3745185 h 5861368"/>
              <a:gd name="connsiteX127" fmla="*/ 7463246 w 9326880"/>
              <a:gd name="connsiteY127" fmla="*/ 3771311 h 5861368"/>
              <a:gd name="connsiteX128" fmla="*/ 7419703 w 9326880"/>
              <a:gd name="connsiteY128" fmla="*/ 4006442 h 5861368"/>
              <a:gd name="connsiteX129" fmla="*/ 7297783 w 9326880"/>
              <a:gd name="connsiteY129" fmla="*/ 4015151 h 5861368"/>
              <a:gd name="connsiteX130" fmla="*/ 7323909 w 9326880"/>
              <a:gd name="connsiteY130" fmla="*/ 4110945 h 5861368"/>
              <a:gd name="connsiteX131" fmla="*/ 7402286 w 9326880"/>
              <a:gd name="connsiteY131" fmla="*/ 4258991 h 5861368"/>
              <a:gd name="connsiteX132" fmla="*/ 7471954 w 9326880"/>
              <a:gd name="connsiteY132" fmla="*/ 4424454 h 5861368"/>
              <a:gd name="connsiteX133" fmla="*/ 7498080 w 9326880"/>
              <a:gd name="connsiteY133" fmla="*/ 4589916 h 5861368"/>
              <a:gd name="connsiteX134" fmla="*/ 7480663 w 9326880"/>
              <a:gd name="connsiteY134" fmla="*/ 4703128 h 5861368"/>
              <a:gd name="connsiteX135" fmla="*/ 7663543 w 9326880"/>
              <a:gd name="connsiteY135" fmla="*/ 4746671 h 5861368"/>
              <a:gd name="connsiteX136" fmla="*/ 7802880 w 9326880"/>
              <a:gd name="connsiteY136" fmla="*/ 4807631 h 5861368"/>
              <a:gd name="connsiteX137" fmla="*/ 7881257 w 9326880"/>
              <a:gd name="connsiteY137" fmla="*/ 5095014 h 5861368"/>
              <a:gd name="connsiteX138" fmla="*/ 7994469 w 9326880"/>
              <a:gd name="connsiteY138" fmla="*/ 5269185 h 5861368"/>
              <a:gd name="connsiteX139" fmla="*/ 8116389 w 9326880"/>
              <a:gd name="connsiteY139" fmla="*/ 5399814 h 5861368"/>
              <a:gd name="connsiteX140" fmla="*/ 8212183 w 9326880"/>
              <a:gd name="connsiteY140" fmla="*/ 5399814 h 5861368"/>
              <a:gd name="connsiteX141" fmla="*/ 8273143 w 9326880"/>
              <a:gd name="connsiteY141" fmla="*/ 5425939 h 5861368"/>
              <a:gd name="connsiteX142" fmla="*/ 8325394 w 9326880"/>
              <a:gd name="connsiteY142" fmla="*/ 5399814 h 5861368"/>
              <a:gd name="connsiteX143" fmla="*/ 8368937 w 9326880"/>
              <a:gd name="connsiteY143" fmla="*/ 5434648 h 5861368"/>
              <a:gd name="connsiteX144" fmla="*/ 8429897 w 9326880"/>
              <a:gd name="connsiteY144" fmla="*/ 5382396 h 5861368"/>
              <a:gd name="connsiteX145" fmla="*/ 8482149 w 9326880"/>
              <a:gd name="connsiteY145" fmla="*/ 5399814 h 5861368"/>
              <a:gd name="connsiteX146" fmla="*/ 8543109 w 9326880"/>
              <a:gd name="connsiteY146" fmla="*/ 5364979 h 5861368"/>
              <a:gd name="connsiteX147" fmla="*/ 8560526 w 9326880"/>
              <a:gd name="connsiteY147" fmla="*/ 5504316 h 5861368"/>
              <a:gd name="connsiteX148" fmla="*/ 8612777 w 9326880"/>
              <a:gd name="connsiteY148" fmla="*/ 5504316 h 5861368"/>
              <a:gd name="connsiteX149" fmla="*/ 8647612 w 9326880"/>
              <a:gd name="connsiteY149" fmla="*/ 5443356 h 5861368"/>
              <a:gd name="connsiteX150" fmla="*/ 8699863 w 9326880"/>
              <a:gd name="connsiteY150" fmla="*/ 5539151 h 5861368"/>
              <a:gd name="connsiteX151" fmla="*/ 8830492 w 9326880"/>
              <a:gd name="connsiteY151" fmla="*/ 5565276 h 5861368"/>
              <a:gd name="connsiteX152" fmla="*/ 8908869 w 9326880"/>
              <a:gd name="connsiteY152" fmla="*/ 5565276 h 5861368"/>
              <a:gd name="connsiteX153" fmla="*/ 9004663 w 9326880"/>
              <a:gd name="connsiteY153" fmla="*/ 5582694 h 5861368"/>
              <a:gd name="connsiteX154" fmla="*/ 9152709 w 9326880"/>
              <a:gd name="connsiteY154" fmla="*/ 5573985 h 5861368"/>
              <a:gd name="connsiteX155" fmla="*/ 9213669 w 9326880"/>
              <a:gd name="connsiteY155" fmla="*/ 5652362 h 5861368"/>
              <a:gd name="connsiteX156" fmla="*/ 9152709 w 9326880"/>
              <a:gd name="connsiteY156" fmla="*/ 5722031 h 5861368"/>
              <a:gd name="connsiteX157" fmla="*/ 9231086 w 9326880"/>
              <a:gd name="connsiteY157" fmla="*/ 5748156 h 5861368"/>
              <a:gd name="connsiteX158" fmla="*/ 9326880 w 9326880"/>
              <a:gd name="connsiteY158" fmla="*/ 5861368 h 586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9326880" h="5861368">
                <a:moveTo>
                  <a:pt x="0" y="1280659"/>
                </a:moveTo>
                <a:cubicBezTo>
                  <a:pt x="59509" y="1269773"/>
                  <a:pt x="119018" y="1258888"/>
                  <a:pt x="174172" y="1228408"/>
                </a:cubicBezTo>
                <a:cubicBezTo>
                  <a:pt x="229326" y="1197928"/>
                  <a:pt x="274321" y="1145676"/>
                  <a:pt x="330926" y="1097779"/>
                </a:cubicBezTo>
                <a:cubicBezTo>
                  <a:pt x="387531" y="1049882"/>
                  <a:pt x="445589" y="978762"/>
                  <a:pt x="513806" y="941025"/>
                </a:cubicBezTo>
                <a:cubicBezTo>
                  <a:pt x="582023" y="903288"/>
                  <a:pt x="669109" y="875710"/>
                  <a:pt x="740229" y="871356"/>
                </a:cubicBezTo>
                <a:cubicBezTo>
                  <a:pt x="811349" y="867002"/>
                  <a:pt x="899886" y="923607"/>
                  <a:pt x="940526" y="914899"/>
                </a:cubicBezTo>
                <a:cubicBezTo>
                  <a:pt x="981166" y="906190"/>
                  <a:pt x="982618" y="853939"/>
                  <a:pt x="984069" y="819105"/>
                </a:cubicBezTo>
                <a:cubicBezTo>
                  <a:pt x="985520" y="784271"/>
                  <a:pt x="941977" y="746534"/>
                  <a:pt x="949234" y="705894"/>
                </a:cubicBezTo>
                <a:cubicBezTo>
                  <a:pt x="956491" y="665254"/>
                  <a:pt x="985521" y="597036"/>
                  <a:pt x="1027612" y="575265"/>
                </a:cubicBezTo>
                <a:cubicBezTo>
                  <a:pt x="1069703" y="553494"/>
                  <a:pt x="1178560" y="557848"/>
                  <a:pt x="1201783" y="575265"/>
                </a:cubicBezTo>
                <a:cubicBezTo>
                  <a:pt x="1225006" y="592682"/>
                  <a:pt x="1182915" y="646385"/>
                  <a:pt x="1166949" y="679768"/>
                </a:cubicBezTo>
                <a:cubicBezTo>
                  <a:pt x="1150983" y="713151"/>
                  <a:pt x="1103086" y="747985"/>
                  <a:pt x="1105989" y="775562"/>
                </a:cubicBezTo>
                <a:cubicBezTo>
                  <a:pt x="1108892" y="803139"/>
                  <a:pt x="1146629" y="853939"/>
                  <a:pt x="1184366" y="845231"/>
                </a:cubicBezTo>
                <a:cubicBezTo>
                  <a:pt x="1222103" y="836523"/>
                  <a:pt x="1332412" y="723311"/>
                  <a:pt x="1332412" y="723311"/>
                </a:cubicBezTo>
                <a:cubicBezTo>
                  <a:pt x="1373052" y="689928"/>
                  <a:pt x="1393372" y="642031"/>
                  <a:pt x="1428206" y="644934"/>
                </a:cubicBezTo>
                <a:cubicBezTo>
                  <a:pt x="1463040" y="647837"/>
                  <a:pt x="1508034" y="710248"/>
                  <a:pt x="1541417" y="740728"/>
                </a:cubicBezTo>
                <a:cubicBezTo>
                  <a:pt x="1574800" y="771208"/>
                  <a:pt x="1599474" y="832168"/>
                  <a:pt x="1628503" y="827814"/>
                </a:cubicBezTo>
                <a:cubicBezTo>
                  <a:pt x="1657532" y="823460"/>
                  <a:pt x="1709783" y="749436"/>
                  <a:pt x="1715589" y="714602"/>
                </a:cubicBezTo>
                <a:cubicBezTo>
                  <a:pt x="1721395" y="679768"/>
                  <a:pt x="1663337" y="644934"/>
                  <a:pt x="1663337" y="618808"/>
                </a:cubicBezTo>
                <a:cubicBezTo>
                  <a:pt x="1663337" y="592682"/>
                  <a:pt x="1688012" y="568008"/>
                  <a:pt x="1715589" y="557848"/>
                </a:cubicBezTo>
                <a:cubicBezTo>
                  <a:pt x="1743166" y="547688"/>
                  <a:pt x="1792514" y="552042"/>
                  <a:pt x="1828800" y="557848"/>
                </a:cubicBezTo>
                <a:cubicBezTo>
                  <a:pt x="1865086" y="563654"/>
                  <a:pt x="1901372" y="578168"/>
                  <a:pt x="1933303" y="592682"/>
                </a:cubicBezTo>
                <a:cubicBezTo>
                  <a:pt x="1965234" y="607196"/>
                  <a:pt x="2010229" y="650740"/>
                  <a:pt x="2020389" y="644934"/>
                </a:cubicBezTo>
                <a:cubicBezTo>
                  <a:pt x="2030549" y="639128"/>
                  <a:pt x="1989909" y="579619"/>
                  <a:pt x="1994263" y="557848"/>
                </a:cubicBezTo>
                <a:cubicBezTo>
                  <a:pt x="1998617" y="536076"/>
                  <a:pt x="1998617" y="505596"/>
                  <a:pt x="2046514" y="514305"/>
                </a:cubicBezTo>
                <a:cubicBezTo>
                  <a:pt x="2094411" y="523013"/>
                  <a:pt x="2209075" y="579619"/>
                  <a:pt x="2281646" y="610099"/>
                </a:cubicBezTo>
                <a:cubicBezTo>
                  <a:pt x="2354218" y="640579"/>
                  <a:pt x="2422435" y="692831"/>
                  <a:pt x="2481943" y="697185"/>
                </a:cubicBezTo>
                <a:cubicBezTo>
                  <a:pt x="2541452" y="701539"/>
                  <a:pt x="2608217" y="660899"/>
                  <a:pt x="2638697" y="636225"/>
                </a:cubicBezTo>
                <a:cubicBezTo>
                  <a:pt x="2669177" y="611551"/>
                  <a:pt x="2641600" y="570910"/>
                  <a:pt x="2664823" y="549139"/>
                </a:cubicBezTo>
                <a:cubicBezTo>
                  <a:pt x="2688046" y="527367"/>
                  <a:pt x="2746103" y="511402"/>
                  <a:pt x="2778034" y="505596"/>
                </a:cubicBezTo>
                <a:cubicBezTo>
                  <a:pt x="2809965" y="499790"/>
                  <a:pt x="2856412" y="514305"/>
                  <a:pt x="2856412" y="514305"/>
                </a:cubicBezTo>
                <a:cubicBezTo>
                  <a:pt x="2882538" y="517208"/>
                  <a:pt x="2924629" y="498340"/>
                  <a:pt x="2934789" y="523014"/>
                </a:cubicBezTo>
                <a:cubicBezTo>
                  <a:pt x="2944949" y="547688"/>
                  <a:pt x="2898503" y="637677"/>
                  <a:pt x="2917372" y="662351"/>
                </a:cubicBezTo>
                <a:cubicBezTo>
                  <a:pt x="2936241" y="687025"/>
                  <a:pt x="3004457" y="681219"/>
                  <a:pt x="3048000" y="671059"/>
                </a:cubicBezTo>
                <a:cubicBezTo>
                  <a:pt x="3091543" y="660899"/>
                  <a:pt x="3136538" y="624614"/>
                  <a:pt x="3178629" y="601391"/>
                </a:cubicBezTo>
                <a:cubicBezTo>
                  <a:pt x="3220720" y="578168"/>
                  <a:pt x="3272972" y="566556"/>
                  <a:pt x="3300549" y="531722"/>
                </a:cubicBezTo>
                <a:cubicBezTo>
                  <a:pt x="3328126" y="496888"/>
                  <a:pt x="3306355" y="406899"/>
                  <a:pt x="3344092" y="392385"/>
                </a:cubicBezTo>
                <a:cubicBezTo>
                  <a:pt x="3381829" y="377871"/>
                  <a:pt x="3505201" y="448990"/>
                  <a:pt x="3526972" y="444636"/>
                </a:cubicBezTo>
                <a:cubicBezTo>
                  <a:pt x="3548743" y="440282"/>
                  <a:pt x="3487783" y="401093"/>
                  <a:pt x="3474720" y="366259"/>
                </a:cubicBezTo>
                <a:cubicBezTo>
                  <a:pt x="3461657" y="331425"/>
                  <a:pt x="3429725" y="258854"/>
                  <a:pt x="3448594" y="235631"/>
                </a:cubicBezTo>
                <a:cubicBezTo>
                  <a:pt x="3467463" y="212408"/>
                  <a:pt x="3544389" y="232728"/>
                  <a:pt x="3587932" y="226922"/>
                </a:cubicBezTo>
                <a:cubicBezTo>
                  <a:pt x="3631475" y="221116"/>
                  <a:pt x="3669212" y="218213"/>
                  <a:pt x="3709852" y="200796"/>
                </a:cubicBezTo>
                <a:cubicBezTo>
                  <a:pt x="3750492" y="183379"/>
                  <a:pt x="3791132" y="132579"/>
                  <a:pt x="3831772" y="122419"/>
                </a:cubicBezTo>
                <a:cubicBezTo>
                  <a:pt x="3872412" y="112259"/>
                  <a:pt x="3956595" y="119516"/>
                  <a:pt x="3953692" y="139836"/>
                </a:cubicBezTo>
                <a:cubicBezTo>
                  <a:pt x="3950789" y="160156"/>
                  <a:pt x="3834674" y="212407"/>
                  <a:pt x="3814354" y="244339"/>
                </a:cubicBezTo>
                <a:cubicBezTo>
                  <a:pt x="3794034" y="276271"/>
                  <a:pt x="3799841" y="321265"/>
                  <a:pt x="3831772" y="331425"/>
                </a:cubicBezTo>
                <a:cubicBezTo>
                  <a:pt x="3863703" y="341585"/>
                  <a:pt x="3958046" y="325619"/>
                  <a:pt x="4005943" y="305299"/>
                </a:cubicBezTo>
                <a:cubicBezTo>
                  <a:pt x="4053840" y="284979"/>
                  <a:pt x="4071257" y="228373"/>
                  <a:pt x="4119154" y="209505"/>
                </a:cubicBezTo>
                <a:cubicBezTo>
                  <a:pt x="4167051" y="190637"/>
                  <a:pt x="4270103" y="173220"/>
                  <a:pt x="4293326" y="192088"/>
                </a:cubicBezTo>
                <a:cubicBezTo>
                  <a:pt x="4316549" y="210956"/>
                  <a:pt x="4252686" y="296590"/>
                  <a:pt x="4258492" y="322716"/>
                </a:cubicBezTo>
                <a:cubicBezTo>
                  <a:pt x="4264298" y="348842"/>
                  <a:pt x="4293326" y="367710"/>
                  <a:pt x="4328160" y="348842"/>
                </a:cubicBezTo>
                <a:cubicBezTo>
                  <a:pt x="4362994" y="329974"/>
                  <a:pt x="4421051" y="241436"/>
                  <a:pt x="4467497" y="209505"/>
                </a:cubicBezTo>
                <a:cubicBezTo>
                  <a:pt x="4513943" y="177574"/>
                  <a:pt x="4567645" y="170317"/>
                  <a:pt x="4606834" y="157254"/>
                </a:cubicBezTo>
                <a:cubicBezTo>
                  <a:pt x="4646023" y="144191"/>
                  <a:pt x="4663440" y="136934"/>
                  <a:pt x="4702629" y="131128"/>
                </a:cubicBezTo>
                <a:cubicBezTo>
                  <a:pt x="4741818" y="125322"/>
                  <a:pt x="4808583" y="129676"/>
                  <a:pt x="4841966" y="122419"/>
                </a:cubicBezTo>
                <a:cubicBezTo>
                  <a:pt x="4875349" y="115162"/>
                  <a:pt x="4891315" y="107905"/>
                  <a:pt x="4902926" y="87585"/>
                </a:cubicBezTo>
                <a:cubicBezTo>
                  <a:pt x="4914537" y="67265"/>
                  <a:pt x="4895668" y="6305"/>
                  <a:pt x="4911634" y="499"/>
                </a:cubicBezTo>
                <a:cubicBezTo>
                  <a:pt x="4927600" y="-5307"/>
                  <a:pt x="4972594" y="41140"/>
                  <a:pt x="4998720" y="52751"/>
                </a:cubicBezTo>
                <a:cubicBezTo>
                  <a:pt x="5024846" y="64362"/>
                  <a:pt x="5043715" y="67265"/>
                  <a:pt x="5068389" y="70168"/>
                </a:cubicBezTo>
                <a:cubicBezTo>
                  <a:pt x="5093063" y="73071"/>
                  <a:pt x="5138058" y="57105"/>
                  <a:pt x="5146766" y="70168"/>
                </a:cubicBezTo>
                <a:cubicBezTo>
                  <a:pt x="5155474" y="83231"/>
                  <a:pt x="5111932" y="122419"/>
                  <a:pt x="5120640" y="148545"/>
                </a:cubicBezTo>
                <a:cubicBezTo>
                  <a:pt x="5129349" y="174671"/>
                  <a:pt x="5183051" y="196442"/>
                  <a:pt x="5199017" y="226922"/>
                </a:cubicBezTo>
                <a:cubicBezTo>
                  <a:pt x="5214983" y="257402"/>
                  <a:pt x="5204823" y="299494"/>
                  <a:pt x="5216434" y="331425"/>
                </a:cubicBezTo>
                <a:cubicBezTo>
                  <a:pt x="5228045" y="363356"/>
                  <a:pt x="5255623" y="386579"/>
                  <a:pt x="5268686" y="418511"/>
                </a:cubicBezTo>
                <a:cubicBezTo>
                  <a:pt x="5281749" y="450442"/>
                  <a:pt x="5273041" y="496888"/>
                  <a:pt x="5294812" y="523014"/>
                </a:cubicBezTo>
                <a:cubicBezTo>
                  <a:pt x="5316583" y="549140"/>
                  <a:pt x="5370286" y="569459"/>
                  <a:pt x="5399314" y="575265"/>
                </a:cubicBezTo>
                <a:cubicBezTo>
                  <a:pt x="5428342" y="581071"/>
                  <a:pt x="5457371" y="570911"/>
                  <a:pt x="5468983" y="557848"/>
                </a:cubicBezTo>
                <a:cubicBezTo>
                  <a:pt x="5480595" y="544785"/>
                  <a:pt x="5470434" y="514305"/>
                  <a:pt x="5468983" y="496888"/>
                </a:cubicBezTo>
                <a:cubicBezTo>
                  <a:pt x="5467532" y="479471"/>
                  <a:pt x="5451566" y="464956"/>
                  <a:pt x="5460274" y="453345"/>
                </a:cubicBezTo>
                <a:cubicBezTo>
                  <a:pt x="5468983" y="441733"/>
                  <a:pt x="5496560" y="421413"/>
                  <a:pt x="5521234" y="427219"/>
                </a:cubicBezTo>
                <a:cubicBezTo>
                  <a:pt x="5545908" y="433025"/>
                  <a:pt x="5585097" y="456248"/>
                  <a:pt x="5608320" y="488179"/>
                </a:cubicBezTo>
                <a:cubicBezTo>
                  <a:pt x="5631543" y="520110"/>
                  <a:pt x="5663475" y="575265"/>
                  <a:pt x="5660572" y="618808"/>
                </a:cubicBezTo>
                <a:cubicBezTo>
                  <a:pt x="5657669" y="662351"/>
                  <a:pt x="5617029" y="711699"/>
                  <a:pt x="5590903" y="749436"/>
                </a:cubicBezTo>
                <a:cubicBezTo>
                  <a:pt x="5564777" y="787173"/>
                  <a:pt x="5515428" y="813300"/>
                  <a:pt x="5503817" y="845231"/>
                </a:cubicBezTo>
                <a:cubicBezTo>
                  <a:pt x="5492206" y="877162"/>
                  <a:pt x="5508171" y="913448"/>
                  <a:pt x="5521234" y="941025"/>
                </a:cubicBezTo>
                <a:cubicBezTo>
                  <a:pt x="5534297" y="968602"/>
                  <a:pt x="5576388" y="990374"/>
                  <a:pt x="5582194" y="1010694"/>
                </a:cubicBezTo>
                <a:cubicBezTo>
                  <a:pt x="5588000" y="1031014"/>
                  <a:pt x="5576389" y="1051334"/>
                  <a:pt x="5556069" y="1062945"/>
                </a:cubicBezTo>
                <a:cubicBezTo>
                  <a:pt x="5535749" y="1074556"/>
                  <a:pt x="5471886" y="1061493"/>
                  <a:pt x="5460274" y="1080362"/>
                </a:cubicBezTo>
                <a:cubicBezTo>
                  <a:pt x="5448663" y="1099230"/>
                  <a:pt x="5474789" y="1132613"/>
                  <a:pt x="5486400" y="1176156"/>
                </a:cubicBezTo>
                <a:cubicBezTo>
                  <a:pt x="5498011" y="1219699"/>
                  <a:pt x="5516880" y="1312590"/>
                  <a:pt x="5529943" y="1341619"/>
                </a:cubicBezTo>
                <a:cubicBezTo>
                  <a:pt x="5543006" y="1370648"/>
                  <a:pt x="5543006" y="1359037"/>
                  <a:pt x="5564777" y="1350328"/>
                </a:cubicBezTo>
                <a:cubicBezTo>
                  <a:pt x="5586549" y="1341620"/>
                  <a:pt x="5640252" y="1277757"/>
                  <a:pt x="5660572" y="1289368"/>
                </a:cubicBezTo>
                <a:cubicBezTo>
                  <a:pt x="5680892" y="1300979"/>
                  <a:pt x="5666377" y="1385162"/>
                  <a:pt x="5686697" y="1419996"/>
                </a:cubicBezTo>
                <a:cubicBezTo>
                  <a:pt x="5707017" y="1454830"/>
                  <a:pt x="5769429" y="1463540"/>
                  <a:pt x="5782492" y="1498374"/>
                </a:cubicBezTo>
                <a:cubicBezTo>
                  <a:pt x="5795555" y="1533208"/>
                  <a:pt x="5785394" y="1598522"/>
                  <a:pt x="5765074" y="1629002"/>
                </a:cubicBezTo>
                <a:cubicBezTo>
                  <a:pt x="5744754" y="1659482"/>
                  <a:pt x="5676538" y="1653677"/>
                  <a:pt x="5660572" y="1681254"/>
                </a:cubicBezTo>
                <a:cubicBezTo>
                  <a:pt x="5644606" y="1708831"/>
                  <a:pt x="5646057" y="1774145"/>
                  <a:pt x="5669280" y="1794465"/>
                </a:cubicBezTo>
                <a:cubicBezTo>
                  <a:pt x="5692503" y="1814785"/>
                  <a:pt x="5769429" y="1819140"/>
                  <a:pt x="5799909" y="1803174"/>
                </a:cubicBezTo>
                <a:cubicBezTo>
                  <a:pt x="5830389" y="1787208"/>
                  <a:pt x="5833292" y="1710283"/>
                  <a:pt x="5852160" y="1698671"/>
                </a:cubicBezTo>
                <a:cubicBezTo>
                  <a:pt x="5871029" y="1687060"/>
                  <a:pt x="5910217" y="1707379"/>
                  <a:pt x="5913120" y="1733505"/>
                </a:cubicBezTo>
                <a:cubicBezTo>
                  <a:pt x="5916023" y="1759631"/>
                  <a:pt x="5868126" y="1817688"/>
                  <a:pt x="5869577" y="1855425"/>
                </a:cubicBezTo>
                <a:cubicBezTo>
                  <a:pt x="5871028" y="1893162"/>
                  <a:pt x="5907315" y="1925094"/>
                  <a:pt x="5921829" y="1959928"/>
                </a:cubicBezTo>
                <a:cubicBezTo>
                  <a:pt x="5936343" y="1994762"/>
                  <a:pt x="5937794" y="2032500"/>
                  <a:pt x="5956663" y="2064431"/>
                </a:cubicBezTo>
                <a:cubicBezTo>
                  <a:pt x="5975532" y="2096362"/>
                  <a:pt x="6010366" y="2154419"/>
                  <a:pt x="6035040" y="2151516"/>
                </a:cubicBezTo>
                <a:cubicBezTo>
                  <a:pt x="6059714" y="2148613"/>
                  <a:pt x="6077132" y="2060077"/>
                  <a:pt x="6104709" y="2047014"/>
                </a:cubicBezTo>
                <a:cubicBezTo>
                  <a:pt x="6132286" y="2033951"/>
                  <a:pt x="6172926" y="2042659"/>
                  <a:pt x="6200503" y="2073139"/>
                </a:cubicBezTo>
                <a:cubicBezTo>
                  <a:pt x="6228080" y="2103619"/>
                  <a:pt x="6262915" y="2177643"/>
                  <a:pt x="6270172" y="2229894"/>
                </a:cubicBezTo>
                <a:cubicBezTo>
                  <a:pt x="6277429" y="2282146"/>
                  <a:pt x="6236789" y="2354717"/>
                  <a:pt x="6244046" y="2386648"/>
                </a:cubicBezTo>
                <a:cubicBezTo>
                  <a:pt x="6251303" y="2418579"/>
                  <a:pt x="6293394" y="2437448"/>
                  <a:pt x="6313714" y="2421482"/>
                </a:cubicBezTo>
                <a:cubicBezTo>
                  <a:pt x="6334034" y="2405516"/>
                  <a:pt x="6341292" y="2312625"/>
                  <a:pt x="6365966" y="2290854"/>
                </a:cubicBezTo>
                <a:cubicBezTo>
                  <a:pt x="6390640" y="2269083"/>
                  <a:pt x="6444343" y="2264728"/>
                  <a:pt x="6461760" y="2290854"/>
                </a:cubicBezTo>
                <a:cubicBezTo>
                  <a:pt x="6479177" y="2316980"/>
                  <a:pt x="6458858" y="2443254"/>
                  <a:pt x="6470469" y="2447608"/>
                </a:cubicBezTo>
                <a:cubicBezTo>
                  <a:pt x="6482081" y="2451962"/>
                  <a:pt x="6508206" y="2331493"/>
                  <a:pt x="6531429" y="2316979"/>
                </a:cubicBezTo>
                <a:cubicBezTo>
                  <a:pt x="6554652" y="2302465"/>
                  <a:pt x="6599646" y="2325688"/>
                  <a:pt x="6609806" y="2360522"/>
                </a:cubicBezTo>
                <a:cubicBezTo>
                  <a:pt x="6619966" y="2395356"/>
                  <a:pt x="6580778" y="2507116"/>
                  <a:pt x="6592389" y="2525985"/>
                </a:cubicBezTo>
                <a:cubicBezTo>
                  <a:pt x="6604000" y="2544854"/>
                  <a:pt x="6654800" y="2469380"/>
                  <a:pt x="6679474" y="2473734"/>
                </a:cubicBezTo>
                <a:cubicBezTo>
                  <a:pt x="6704148" y="2478088"/>
                  <a:pt x="6712857" y="2527437"/>
                  <a:pt x="6740434" y="2552111"/>
                </a:cubicBezTo>
                <a:cubicBezTo>
                  <a:pt x="6768011" y="2576785"/>
                  <a:pt x="6805748" y="2614522"/>
                  <a:pt x="6844937" y="2621779"/>
                </a:cubicBezTo>
                <a:cubicBezTo>
                  <a:pt x="6884126" y="2629036"/>
                  <a:pt x="6947989" y="2586945"/>
                  <a:pt x="6975566" y="2595654"/>
                </a:cubicBezTo>
                <a:cubicBezTo>
                  <a:pt x="7003143" y="2604363"/>
                  <a:pt x="7008949" y="2640648"/>
                  <a:pt x="7010400" y="2674031"/>
                </a:cubicBezTo>
                <a:cubicBezTo>
                  <a:pt x="7011851" y="2707414"/>
                  <a:pt x="6971211" y="2777082"/>
                  <a:pt x="6984274" y="2795951"/>
                </a:cubicBezTo>
                <a:cubicBezTo>
                  <a:pt x="6997337" y="2814820"/>
                  <a:pt x="7053943" y="2797402"/>
                  <a:pt x="7088777" y="2787242"/>
                </a:cubicBezTo>
                <a:cubicBezTo>
                  <a:pt x="7123611" y="2777082"/>
                  <a:pt x="7171509" y="2729185"/>
                  <a:pt x="7193280" y="2734991"/>
                </a:cubicBezTo>
                <a:cubicBezTo>
                  <a:pt x="7215051" y="2740797"/>
                  <a:pt x="7212149" y="2791596"/>
                  <a:pt x="7219406" y="2822076"/>
                </a:cubicBezTo>
                <a:cubicBezTo>
                  <a:pt x="7226663" y="2852556"/>
                  <a:pt x="7229566" y="2878682"/>
                  <a:pt x="7236823" y="2917871"/>
                </a:cubicBezTo>
                <a:cubicBezTo>
                  <a:pt x="7244080" y="2957060"/>
                  <a:pt x="7262949" y="3023825"/>
                  <a:pt x="7262949" y="3057208"/>
                </a:cubicBezTo>
                <a:cubicBezTo>
                  <a:pt x="7262949" y="3090591"/>
                  <a:pt x="7225212" y="3100751"/>
                  <a:pt x="7236823" y="3118168"/>
                </a:cubicBezTo>
                <a:cubicBezTo>
                  <a:pt x="7248434" y="3135585"/>
                  <a:pt x="7332617" y="3161711"/>
                  <a:pt x="7332617" y="3161711"/>
                </a:cubicBezTo>
                <a:cubicBezTo>
                  <a:pt x="7364548" y="3176225"/>
                  <a:pt x="7409543" y="3183483"/>
                  <a:pt x="7428412" y="3205254"/>
                </a:cubicBezTo>
                <a:cubicBezTo>
                  <a:pt x="7447281" y="3227025"/>
                  <a:pt x="7453086" y="3266213"/>
                  <a:pt x="7445829" y="3292339"/>
                </a:cubicBezTo>
                <a:cubicBezTo>
                  <a:pt x="7438572" y="3318465"/>
                  <a:pt x="7373258" y="3343139"/>
                  <a:pt x="7384869" y="3362008"/>
                </a:cubicBezTo>
                <a:cubicBezTo>
                  <a:pt x="7396480" y="3380877"/>
                  <a:pt x="7482114" y="3399745"/>
                  <a:pt x="7515497" y="3405551"/>
                </a:cubicBezTo>
                <a:cubicBezTo>
                  <a:pt x="7548880" y="3411357"/>
                  <a:pt x="7573555" y="3377974"/>
                  <a:pt x="7585166" y="3396842"/>
                </a:cubicBezTo>
                <a:cubicBezTo>
                  <a:pt x="7596778" y="3415711"/>
                  <a:pt x="7593875" y="3475219"/>
                  <a:pt x="7585166" y="3518762"/>
                </a:cubicBezTo>
                <a:cubicBezTo>
                  <a:pt x="7576457" y="3562305"/>
                  <a:pt x="7561943" y="3633425"/>
                  <a:pt x="7532914" y="3658099"/>
                </a:cubicBezTo>
                <a:cubicBezTo>
                  <a:pt x="7503885" y="3682773"/>
                  <a:pt x="7431314" y="3652294"/>
                  <a:pt x="7410994" y="3666808"/>
                </a:cubicBezTo>
                <a:cubicBezTo>
                  <a:pt x="7390674" y="3681322"/>
                  <a:pt x="7402285" y="3727768"/>
                  <a:pt x="7410994" y="3745185"/>
                </a:cubicBezTo>
                <a:cubicBezTo>
                  <a:pt x="7419703" y="3762602"/>
                  <a:pt x="7461795" y="3727768"/>
                  <a:pt x="7463246" y="3771311"/>
                </a:cubicBezTo>
                <a:cubicBezTo>
                  <a:pt x="7464697" y="3814854"/>
                  <a:pt x="7447280" y="3965802"/>
                  <a:pt x="7419703" y="4006442"/>
                </a:cubicBezTo>
                <a:cubicBezTo>
                  <a:pt x="7392126" y="4047082"/>
                  <a:pt x="7313749" y="3997734"/>
                  <a:pt x="7297783" y="4015151"/>
                </a:cubicBezTo>
                <a:cubicBezTo>
                  <a:pt x="7281817" y="4032568"/>
                  <a:pt x="7306492" y="4070305"/>
                  <a:pt x="7323909" y="4110945"/>
                </a:cubicBezTo>
                <a:cubicBezTo>
                  <a:pt x="7341326" y="4151585"/>
                  <a:pt x="7377612" y="4206740"/>
                  <a:pt x="7402286" y="4258991"/>
                </a:cubicBezTo>
                <a:cubicBezTo>
                  <a:pt x="7426960" y="4311242"/>
                  <a:pt x="7455988" y="4369300"/>
                  <a:pt x="7471954" y="4424454"/>
                </a:cubicBezTo>
                <a:cubicBezTo>
                  <a:pt x="7487920" y="4479608"/>
                  <a:pt x="7496629" y="4543470"/>
                  <a:pt x="7498080" y="4589916"/>
                </a:cubicBezTo>
                <a:cubicBezTo>
                  <a:pt x="7499532" y="4636362"/>
                  <a:pt x="7453086" y="4677002"/>
                  <a:pt x="7480663" y="4703128"/>
                </a:cubicBezTo>
                <a:cubicBezTo>
                  <a:pt x="7508240" y="4729254"/>
                  <a:pt x="7609840" y="4729254"/>
                  <a:pt x="7663543" y="4746671"/>
                </a:cubicBezTo>
                <a:cubicBezTo>
                  <a:pt x="7717246" y="4764088"/>
                  <a:pt x="7766594" y="4749574"/>
                  <a:pt x="7802880" y="4807631"/>
                </a:cubicBezTo>
                <a:cubicBezTo>
                  <a:pt x="7839166" y="4865688"/>
                  <a:pt x="7849325" y="5018088"/>
                  <a:pt x="7881257" y="5095014"/>
                </a:cubicBezTo>
                <a:cubicBezTo>
                  <a:pt x="7913189" y="5171940"/>
                  <a:pt x="7955280" y="5218385"/>
                  <a:pt x="7994469" y="5269185"/>
                </a:cubicBezTo>
                <a:cubicBezTo>
                  <a:pt x="8033658" y="5319985"/>
                  <a:pt x="8080103" y="5378043"/>
                  <a:pt x="8116389" y="5399814"/>
                </a:cubicBezTo>
                <a:cubicBezTo>
                  <a:pt x="8152675" y="5421585"/>
                  <a:pt x="8186057" y="5395460"/>
                  <a:pt x="8212183" y="5399814"/>
                </a:cubicBezTo>
                <a:cubicBezTo>
                  <a:pt x="8238309" y="5404168"/>
                  <a:pt x="8254275" y="5425939"/>
                  <a:pt x="8273143" y="5425939"/>
                </a:cubicBezTo>
                <a:cubicBezTo>
                  <a:pt x="8292011" y="5425939"/>
                  <a:pt x="8309428" y="5398362"/>
                  <a:pt x="8325394" y="5399814"/>
                </a:cubicBezTo>
                <a:cubicBezTo>
                  <a:pt x="8341360" y="5401266"/>
                  <a:pt x="8351520" y="5437551"/>
                  <a:pt x="8368937" y="5434648"/>
                </a:cubicBezTo>
                <a:cubicBezTo>
                  <a:pt x="8386354" y="5431745"/>
                  <a:pt x="8411028" y="5388202"/>
                  <a:pt x="8429897" y="5382396"/>
                </a:cubicBezTo>
                <a:cubicBezTo>
                  <a:pt x="8448766" y="5376590"/>
                  <a:pt x="8463280" y="5402717"/>
                  <a:pt x="8482149" y="5399814"/>
                </a:cubicBezTo>
                <a:cubicBezTo>
                  <a:pt x="8501018" y="5396911"/>
                  <a:pt x="8530046" y="5347562"/>
                  <a:pt x="8543109" y="5364979"/>
                </a:cubicBezTo>
                <a:cubicBezTo>
                  <a:pt x="8556172" y="5382396"/>
                  <a:pt x="8548915" y="5481093"/>
                  <a:pt x="8560526" y="5504316"/>
                </a:cubicBezTo>
                <a:cubicBezTo>
                  <a:pt x="8572137" y="5527539"/>
                  <a:pt x="8598263" y="5514476"/>
                  <a:pt x="8612777" y="5504316"/>
                </a:cubicBezTo>
                <a:cubicBezTo>
                  <a:pt x="8627291" y="5494156"/>
                  <a:pt x="8633098" y="5437550"/>
                  <a:pt x="8647612" y="5443356"/>
                </a:cubicBezTo>
                <a:cubicBezTo>
                  <a:pt x="8662126" y="5449162"/>
                  <a:pt x="8669383" y="5518831"/>
                  <a:pt x="8699863" y="5539151"/>
                </a:cubicBezTo>
                <a:cubicBezTo>
                  <a:pt x="8730343" y="5559471"/>
                  <a:pt x="8795658" y="5560922"/>
                  <a:pt x="8830492" y="5565276"/>
                </a:cubicBezTo>
                <a:cubicBezTo>
                  <a:pt x="8865326" y="5569630"/>
                  <a:pt x="8879841" y="5562373"/>
                  <a:pt x="8908869" y="5565276"/>
                </a:cubicBezTo>
                <a:cubicBezTo>
                  <a:pt x="8937897" y="5568179"/>
                  <a:pt x="8964023" y="5581243"/>
                  <a:pt x="9004663" y="5582694"/>
                </a:cubicBezTo>
                <a:cubicBezTo>
                  <a:pt x="9045303" y="5584145"/>
                  <a:pt x="9117875" y="5562374"/>
                  <a:pt x="9152709" y="5573985"/>
                </a:cubicBezTo>
                <a:cubicBezTo>
                  <a:pt x="9187543" y="5585596"/>
                  <a:pt x="9213669" y="5627688"/>
                  <a:pt x="9213669" y="5652362"/>
                </a:cubicBezTo>
                <a:cubicBezTo>
                  <a:pt x="9213669" y="5677036"/>
                  <a:pt x="9149806" y="5706065"/>
                  <a:pt x="9152709" y="5722031"/>
                </a:cubicBezTo>
                <a:cubicBezTo>
                  <a:pt x="9155612" y="5737997"/>
                  <a:pt x="9202058" y="5724933"/>
                  <a:pt x="9231086" y="5748156"/>
                </a:cubicBezTo>
                <a:cubicBezTo>
                  <a:pt x="9260114" y="5771379"/>
                  <a:pt x="9319623" y="5845402"/>
                  <a:pt x="9326880" y="5861368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413336" y="7390312"/>
            <a:ext cx="4572491" cy="3512819"/>
          </a:xfrm>
          <a:custGeom>
            <a:avLst/>
            <a:gdLst>
              <a:gd name="connsiteX0" fmla="*/ 4572491 w 4572491"/>
              <a:gd name="connsiteY0" fmla="*/ 1205048 h 3512819"/>
              <a:gd name="connsiteX1" fmla="*/ 4363485 w 4572491"/>
              <a:gd name="connsiteY1" fmla="*/ 1144088 h 3512819"/>
              <a:gd name="connsiteX2" fmla="*/ 4206731 w 4572491"/>
              <a:gd name="connsiteY2" fmla="*/ 1004751 h 3512819"/>
              <a:gd name="connsiteX3" fmla="*/ 4119645 w 4572491"/>
              <a:gd name="connsiteY3" fmla="*/ 935082 h 3512819"/>
              <a:gd name="connsiteX4" fmla="*/ 4023851 w 4572491"/>
              <a:gd name="connsiteY4" fmla="*/ 847997 h 3512819"/>
              <a:gd name="connsiteX5" fmla="*/ 3945473 w 4572491"/>
              <a:gd name="connsiteY5" fmla="*/ 787037 h 3512819"/>
              <a:gd name="connsiteX6" fmla="*/ 3823553 w 4572491"/>
              <a:gd name="connsiteY6" fmla="*/ 717368 h 3512819"/>
              <a:gd name="connsiteX7" fmla="*/ 3719051 w 4572491"/>
              <a:gd name="connsiteY7" fmla="*/ 499654 h 3512819"/>
              <a:gd name="connsiteX8" fmla="*/ 3579713 w 4572491"/>
              <a:gd name="connsiteY8" fmla="*/ 334191 h 3512819"/>
              <a:gd name="connsiteX9" fmla="*/ 3457793 w 4572491"/>
              <a:gd name="connsiteY9" fmla="*/ 247105 h 3512819"/>
              <a:gd name="connsiteX10" fmla="*/ 3327165 w 4572491"/>
              <a:gd name="connsiteY10" fmla="*/ 203562 h 3512819"/>
              <a:gd name="connsiteX11" fmla="*/ 3274913 w 4572491"/>
              <a:gd name="connsiteY11" fmla="*/ 281939 h 3512819"/>
              <a:gd name="connsiteX12" fmla="*/ 3240079 w 4572491"/>
              <a:gd name="connsiteY12" fmla="*/ 342899 h 3512819"/>
              <a:gd name="connsiteX13" fmla="*/ 3022365 w 4572491"/>
              <a:gd name="connsiteY13" fmla="*/ 334191 h 3512819"/>
              <a:gd name="connsiteX14" fmla="*/ 3013656 w 4572491"/>
              <a:gd name="connsiteY14" fmla="*/ 220979 h 3512819"/>
              <a:gd name="connsiteX15" fmla="*/ 2909153 w 4572491"/>
              <a:gd name="connsiteY15" fmla="*/ 220979 h 3512819"/>
              <a:gd name="connsiteX16" fmla="*/ 2848193 w 4572491"/>
              <a:gd name="connsiteY16" fmla="*/ 299357 h 3512819"/>
              <a:gd name="connsiteX17" fmla="*/ 2769816 w 4572491"/>
              <a:gd name="connsiteY17" fmla="*/ 247105 h 3512819"/>
              <a:gd name="connsiteX18" fmla="*/ 2778525 w 4572491"/>
              <a:gd name="connsiteY18" fmla="*/ 168728 h 3512819"/>
              <a:gd name="connsiteX19" fmla="*/ 2647896 w 4572491"/>
              <a:gd name="connsiteY19" fmla="*/ 160019 h 3512819"/>
              <a:gd name="connsiteX20" fmla="*/ 2613062 w 4572491"/>
              <a:gd name="connsiteY20" fmla="*/ 107768 h 3512819"/>
              <a:gd name="connsiteX21" fmla="*/ 2560811 w 4572491"/>
              <a:gd name="connsiteY21" fmla="*/ 55517 h 3512819"/>
              <a:gd name="connsiteX22" fmla="*/ 2517268 w 4572491"/>
              <a:gd name="connsiteY22" fmla="*/ 133894 h 3512819"/>
              <a:gd name="connsiteX23" fmla="*/ 2491142 w 4572491"/>
              <a:gd name="connsiteY23" fmla="*/ 203562 h 3512819"/>
              <a:gd name="connsiteX24" fmla="*/ 2447599 w 4572491"/>
              <a:gd name="connsiteY24" fmla="*/ 99059 h 3512819"/>
              <a:gd name="connsiteX25" fmla="*/ 2395348 w 4572491"/>
              <a:gd name="connsiteY25" fmla="*/ 11974 h 3512819"/>
              <a:gd name="connsiteX26" fmla="*/ 2256011 w 4572491"/>
              <a:gd name="connsiteY26" fmla="*/ 46808 h 3512819"/>
              <a:gd name="connsiteX27" fmla="*/ 2195051 w 4572491"/>
              <a:gd name="connsiteY27" fmla="*/ 107768 h 3512819"/>
              <a:gd name="connsiteX28" fmla="*/ 2142799 w 4572491"/>
              <a:gd name="connsiteY28" fmla="*/ 11974 h 3512819"/>
              <a:gd name="connsiteX29" fmla="*/ 2020879 w 4572491"/>
              <a:gd name="connsiteY29" fmla="*/ 11974 h 3512819"/>
              <a:gd name="connsiteX30" fmla="*/ 1968628 w 4572491"/>
              <a:gd name="connsiteY30" fmla="*/ 107768 h 3512819"/>
              <a:gd name="connsiteX31" fmla="*/ 1916376 w 4572491"/>
              <a:gd name="connsiteY31" fmla="*/ 38099 h 3512819"/>
              <a:gd name="connsiteX32" fmla="*/ 1864125 w 4572491"/>
              <a:gd name="connsiteY32" fmla="*/ 72934 h 3512819"/>
              <a:gd name="connsiteX33" fmla="*/ 1777039 w 4572491"/>
              <a:gd name="connsiteY33" fmla="*/ 38099 h 3512819"/>
              <a:gd name="connsiteX34" fmla="*/ 1742205 w 4572491"/>
              <a:gd name="connsiteY34" fmla="*/ 125185 h 3512819"/>
              <a:gd name="connsiteX35" fmla="*/ 1628993 w 4572491"/>
              <a:gd name="connsiteY35" fmla="*/ 142602 h 3512819"/>
              <a:gd name="connsiteX36" fmla="*/ 1576742 w 4572491"/>
              <a:gd name="connsiteY36" fmla="*/ 203562 h 3512819"/>
              <a:gd name="connsiteX37" fmla="*/ 1472239 w 4572491"/>
              <a:gd name="connsiteY37" fmla="*/ 186145 h 3512819"/>
              <a:gd name="connsiteX38" fmla="*/ 1446113 w 4572491"/>
              <a:gd name="connsiteY38" fmla="*/ 212271 h 3512819"/>
              <a:gd name="connsiteX39" fmla="*/ 1385153 w 4572491"/>
              <a:gd name="connsiteY39" fmla="*/ 194854 h 3512819"/>
              <a:gd name="connsiteX40" fmla="*/ 1280651 w 4572491"/>
              <a:gd name="connsiteY40" fmla="*/ 255814 h 3512819"/>
              <a:gd name="connsiteX41" fmla="*/ 1176148 w 4572491"/>
              <a:gd name="connsiteY41" fmla="*/ 334191 h 3512819"/>
              <a:gd name="connsiteX42" fmla="*/ 1123896 w 4572491"/>
              <a:gd name="connsiteY42" fmla="*/ 395151 h 3512819"/>
              <a:gd name="connsiteX43" fmla="*/ 1054228 w 4572491"/>
              <a:gd name="connsiteY43" fmla="*/ 351608 h 3512819"/>
              <a:gd name="connsiteX44" fmla="*/ 1054228 w 4572491"/>
              <a:gd name="connsiteY44" fmla="*/ 290648 h 3512819"/>
              <a:gd name="connsiteX45" fmla="*/ 975851 w 4572491"/>
              <a:gd name="connsiteY45" fmla="*/ 290648 h 3512819"/>
              <a:gd name="connsiteX46" fmla="*/ 1028102 w 4572491"/>
              <a:gd name="connsiteY46" fmla="*/ 412568 h 3512819"/>
              <a:gd name="connsiteX47" fmla="*/ 975851 w 4572491"/>
              <a:gd name="connsiteY47" fmla="*/ 490945 h 3512819"/>
              <a:gd name="connsiteX48" fmla="*/ 923599 w 4572491"/>
              <a:gd name="connsiteY48" fmla="*/ 612865 h 3512819"/>
              <a:gd name="connsiteX49" fmla="*/ 784262 w 4572491"/>
              <a:gd name="connsiteY49" fmla="*/ 682534 h 3512819"/>
              <a:gd name="connsiteX50" fmla="*/ 732011 w 4572491"/>
              <a:gd name="connsiteY50" fmla="*/ 752202 h 3512819"/>
              <a:gd name="connsiteX51" fmla="*/ 644925 w 4572491"/>
              <a:gd name="connsiteY51" fmla="*/ 804454 h 3512819"/>
              <a:gd name="connsiteX52" fmla="*/ 618799 w 4572491"/>
              <a:gd name="connsiteY52" fmla="*/ 908957 h 3512819"/>
              <a:gd name="connsiteX53" fmla="*/ 627508 w 4572491"/>
              <a:gd name="connsiteY53" fmla="*/ 1039585 h 3512819"/>
              <a:gd name="connsiteX54" fmla="*/ 479462 w 4572491"/>
              <a:gd name="connsiteY54" fmla="*/ 1083128 h 3512819"/>
              <a:gd name="connsiteX55" fmla="*/ 479462 w 4572491"/>
              <a:gd name="connsiteY55" fmla="*/ 1178922 h 3512819"/>
              <a:gd name="connsiteX56" fmla="*/ 366251 w 4572491"/>
              <a:gd name="connsiteY56" fmla="*/ 1213757 h 3512819"/>
              <a:gd name="connsiteX57" fmla="*/ 401085 w 4572491"/>
              <a:gd name="connsiteY57" fmla="*/ 1326968 h 3512819"/>
              <a:gd name="connsiteX58" fmla="*/ 340125 w 4572491"/>
              <a:gd name="connsiteY58" fmla="*/ 1475014 h 3512819"/>
              <a:gd name="connsiteX59" fmla="*/ 374959 w 4572491"/>
              <a:gd name="connsiteY59" fmla="*/ 1631768 h 3512819"/>
              <a:gd name="connsiteX60" fmla="*/ 357542 w 4572491"/>
              <a:gd name="connsiteY60" fmla="*/ 1814648 h 3512819"/>
              <a:gd name="connsiteX61" fmla="*/ 296582 w 4572491"/>
              <a:gd name="connsiteY61" fmla="*/ 1884317 h 3512819"/>
              <a:gd name="connsiteX62" fmla="*/ 226913 w 4572491"/>
              <a:gd name="connsiteY62" fmla="*/ 1980111 h 3512819"/>
              <a:gd name="connsiteX63" fmla="*/ 131119 w 4572491"/>
              <a:gd name="connsiteY63" fmla="*/ 2023654 h 3512819"/>
              <a:gd name="connsiteX64" fmla="*/ 35325 w 4572491"/>
              <a:gd name="connsiteY64" fmla="*/ 2128157 h 3512819"/>
              <a:gd name="connsiteX65" fmla="*/ 491 w 4572491"/>
              <a:gd name="connsiteY65" fmla="*/ 2311037 h 3512819"/>
              <a:gd name="connsiteX66" fmla="*/ 26616 w 4572491"/>
              <a:gd name="connsiteY66" fmla="*/ 2493917 h 3512819"/>
              <a:gd name="connsiteX67" fmla="*/ 165953 w 4572491"/>
              <a:gd name="connsiteY67" fmla="*/ 2589711 h 3512819"/>
              <a:gd name="connsiteX68" fmla="*/ 340125 w 4572491"/>
              <a:gd name="connsiteY68" fmla="*/ 2650671 h 3512819"/>
              <a:gd name="connsiteX69" fmla="*/ 322708 w 4572491"/>
              <a:gd name="connsiteY69" fmla="*/ 2737757 h 3512819"/>
              <a:gd name="connsiteX70" fmla="*/ 261748 w 4572491"/>
              <a:gd name="connsiteY70" fmla="*/ 2877094 h 3512819"/>
              <a:gd name="connsiteX71" fmla="*/ 383668 w 4572491"/>
              <a:gd name="connsiteY71" fmla="*/ 2981597 h 3512819"/>
              <a:gd name="connsiteX72" fmla="*/ 453336 w 4572491"/>
              <a:gd name="connsiteY72" fmla="*/ 3051265 h 3512819"/>
              <a:gd name="connsiteX73" fmla="*/ 523005 w 4572491"/>
              <a:gd name="connsiteY73" fmla="*/ 3138351 h 3512819"/>
              <a:gd name="connsiteX74" fmla="*/ 496879 w 4572491"/>
              <a:gd name="connsiteY74" fmla="*/ 3234145 h 3512819"/>
              <a:gd name="connsiteX75" fmla="*/ 514296 w 4572491"/>
              <a:gd name="connsiteY75" fmla="*/ 3338648 h 3512819"/>
              <a:gd name="connsiteX76" fmla="*/ 575256 w 4572491"/>
              <a:gd name="connsiteY76" fmla="*/ 3399608 h 3512819"/>
              <a:gd name="connsiteX77" fmla="*/ 618799 w 4572491"/>
              <a:gd name="connsiteY77" fmla="*/ 3460568 h 3512819"/>
              <a:gd name="connsiteX78" fmla="*/ 636216 w 4572491"/>
              <a:gd name="connsiteY78" fmla="*/ 3495402 h 3512819"/>
              <a:gd name="connsiteX79" fmla="*/ 662342 w 4572491"/>
              <a:gd name="connsiteY79" fmla="*/ 3512819 h 351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572491" h="3512819">
                <a:moveTo>
                  <a:pt x="4572491" y="1205048"/>
                </a:moveTo>
                <a:cubicBezTo>
                  <a:pt x="4498468" y="1191259"/>
                  <a:pt x="4424445" y="1177471"/>
                  <a:pt x="4363485" y="1144088"/>
                </a:cubicBezTo>
                <a:cubicBezTo>
                  <a:pt x="4302525" y="1110705"/>
                  <a:pt x="4247371" y="1039585"/>
                  <a:pt x="4206731" y="1004751"/>
                </a:cubicBezTo>
                <a:cubicBezTo>
                  <a:pt x="4166091" y="969917"/>
                  <a:pt x="4150125" y="961208"/>
                  <a:pt x="4119645" y="935082"/>
                </a:cubicBezTo>
                <a:cubicBezTo>
                  <a:pt x="4089165" y="908956"/>
                  <a:pt x="4052880" y="872671"/>
                  <a:pt x="4023851" y="847997"/>
                </a:cubicBezTo>
                <a:cubicBezTo>
                  <a:pt x="3994822" y="823323"/>
                  <a:pt x="3978856" y="808808"/>
                  <a:pt x="3945473" y="787037"/>
                </a:cubicBezTo>
                <a:cubicBezTo>
                  <a:pt x="3912090" y="765265"/>
                  <a:pt x="3861290" y="765265"/>
                  <a:pt x="3823553" y="717368"/>
                </a:cubicBezTo>
                <a:cubicBezTo>
                  <a:pt x="3785816" y="669471"/>
                  <a:pt x="3759691" y="563517"/>
                  <a:pt x="3719051" y="499654"/>
                </a:cubicBezTo>
                <a:cubicBezTo>
                  <a:pt x="3678411" y="435791"/>
                  <a:pt x="3623256" y="376282"/>
                  <a:pt x="3579713" y="334191"/>
                </a:cubicBezTo>
                <a:cubicBezTo>
                  <a:pt x="3536170" y="292100"/>
                  <a:pt x="3499884" y="268876"/>
                  <a:pt x="3457793" y="247105"/>
                </a:cubicBezTo>
                <a:cubicBezTo>
                  <a:pt x="3415702" y="225334"/>
                  <a:pt x="3357645" y="197756"/>
                  <a:pt x="3327165" y="203562"/>
                </a:cubicBezTo>
                <a:cubicBezTo>
                  <a:pt x="3296685" y="209368"/>
                  <a:pt x="3289427" y="258716"/>
                  <a:pt x="3274913" y="281939"/>
                </a:cubicBezTo>
                <a:cubicBezTo>
                  <a:pt x="3260399" y="305162"/>
                  <a:pt x="3282170" y="334190"/>
                  <a:pt x="3240079" y="342899"/>
                </a:cubicBezTo>
                <a:cubicBezTo>
                  <a:pt x="3197988" y="351608"/>
                  <a:pt x="3060102" y="354511"/>
                  <a:pt x="3022365" y="334191"/>
                </a:cubicBezTo>
                <a:cubicBezTo>
                  <a:pt x="2984628" y="313871"/>
                  <a:pt x="3032525" y="239848"/>
                  <a:pt x="3013656" y="220979"/>
                </a:cubicBezTo>
                <a:cubicBezTo>
                  <a:pt x="2994787" y="202110"/>
                  <a:pt x="2936730" y="207916"/>
                  <a:pt x="2909153" y="220979"/>
                </a:cubicBezTo>
                <a:cubicBezTo>
                  <a:pt x="2881576" y="234042"/>
                  <a:pt x="2871416" y="295003"/>
                  <a:pt x="2848193" y="299357"/>
                </a:cubicBezTo>
                <a:cubicBezTo>
                  <a:pt x="2824970" y="303711"/>
                  <a:pt x="2781427" y="268876"/>
                  <a:pt x="2769816" y="247105"/>
                </a:cubicBezTo>
                <a:cubicBezTo>
                  <a:pt x="2758205" y="225333"/>
                  <a:pt x="2798845" y="183242"/>
                  <a:pt x="2778525" y="168728"/>
                </a:cubicBezTo>
                <a:cubicBezTo>
                  <a:pt x="2758205" y="154214"/>
                  <a:pt x="2675473" y="170179"/>
                  <a:pt x="2647896" y="160019"/>
                </a:cubicBezTo>
                <a:cubicBezTo>
                  <a:pt x="2620319" y="149859"/>
                  <a:pt x="2627576" y="125185"/>
                  <a:pt x="2613062" y="107768"/>
                </a:cubicBezTo>
                <a:cubicBezTo>
                  <a:pt x="2598548" y="90351"/>
                  <a:pt x="2576777" y="51163"/>
                  <a:pt x="2560811" y="55517"/>
                </a:cubicBezTo>
                <a:cubicBezTo>
                  <a:pt x="2544845" y="59871"/>
                  <a:pt x="2528879" y="109220"/>
                  <a:pt x="2517268" y="133894"/>
                </a:cubicBezTo>
                <a:cubicBezTo>
                  <a:pt x="2505657" y="158568"/>
                  <a:pt x="2502753" y="209368"/>
                  <a:pt x="2491142" y="203562"/>
                </a:cubicBezTo>
                <a:cubicBezTo>
                  <a:pt x="2479531" y="197756"/>
                  <a:pt x="2463565" y="130990"/>
                  <a:pt x="2447599" y="99059"/>
                </a:cubicBezTo>
                <a:cubicBezTo>
                  <a:pt x="2431633" y="67128"/>
                  <a:pt x="2427279" y="20682"/>
                  <a:pt x="2395348" y="11974"/>
                </a:cubicBezTo>
                <a:cubicBezTo>
                  <a:pt x="2363417" y="3266"/>
                  <a:pt x="2289394" y="30842"/>
                  <a:pt x="2256011" y="46808"/>
                </a:cubicBezTo>
                <a:cubicBezTo>
                  <a:pt x="2222628" y="62774"/>
                  <a:pt x="2213920" y="113574"/>
                  <a:pt x="2195051" y="107768"/>
                </a:cubicBezTo>
                <a:cubicBezTo>
                  <a:pt x="2176182" y="101962"/>
                  <a:pt x="2171828" y="27940"/>
                  <a:pt x="2142799" y="11974"/>
                </a:cubicBezTo>
                <a:cubicBezTo>
                  <a:pt x="2113770" y="-3992"/>
                  <a:pt x="2049907" y="-3992"/>
                  <a:pt x="2020879" y="11974"/>
                </a:cubicBezTo>
                <a:cubicBezTo>
                  <a:pt x="1991851" y="27940"/>
                  <a:pt x="1986045" y="103414"/>
                  <a:pt x="1968628" y="107768"/>
                </a:cubicBezTo>
                <a:cubicBezTo>
                  <a:pt x="1951211" y="112122"/>
                  <a:pt x="1933793" y="43905"/>
                  <a:pt x="1916376" y="38099"/>
                </a:cubicBezTo>
                <a:cubicBezTo>
                  <a:pt x="1898959" y="32293"/>
                  <a:pt x="1887348" y="72934"/>
                  <a:pt x="1864125" y="72934"/>
                </a:cubicBezTo>
                <a:cubicBezTo>
                  <a:pt x="1840902" y="72934"/>
                  <a:pt x="1797359" y="29390"/>
                  <a:pt x="1777039" y="38099"/>
                </a:cubicBezTo>
                <a:cubicBezTo>
                  <a:pt x="1756719" y="46808"/>
                  <a:pt x="1766879" y="107768"/>
                  <a:pt x="1742205" y="125185"/>
                </a:cubicBezTo>
                <a:cubicBezTo>
                  <a:pt x="1717531" y="142602"/>
                  <a:pt x="1656570" y="129539"/>
                  <a:pt x="1628993" y="142602"/>
                </a:cubicBezTo>
                <a:cubicBezTo>
                  <a:pt x="1601416" y="155665"/>
                  <a:pt x="1602868" y="196305"/>
                  <a:pt x="1576742" y="203562"/>
                </a:cubicBezTo>
                <a:cubicBezTo>
                  <a:pt x="1550616" y="210819"/>
                  <a:pt x="1494010" y="184694"/>
                  <a:pt x="1472239" y="186145"/>
                </a:cubicBezTo>
                <a:cubicBezTo>
                  <a:pt x="1450468" y="187596"/>
                  <a:pt x="1460627" y="210820"/>
                  <a:pt x="1446113" y="212271"/>
                </a:cubicBezTo>
                <a:cubicBezTo>
                  <a:pt x="1431599" y="213722"/>
                  <a:pt x="1412730" y="187597"/>
                  <a:pt x="1385153" y="194854"/>
                </a:cubicBezTo>
                <a:cubicBezTo>
                  <a:pt x="1357576" y="202111"/>
                  <a:pt x="1315485" y="232591"/>
                  <a:pt x="1280651" y="255814"/>
                </a:cubicBezTo>
                <a:cubicBezTo>
                  <a:pt x="1245817" y="279037"/>
                  <a:pt x="1202274" y="310968"/>
                  <a:pt x="1176148" y="334191"/>
                </a:cubicBezTo>
                <a:cubicBezTo>
                  <a:pt x="1150022" y="357414"/>
                  <a:pt x="1144216" y="392248"/>
                  <a:pt x="1123896" y="395151"/>
                </a:cubicBezTo>
                <a:cubicBezTo>
                  <a:pt x="1103576" y="398054"/>
                  <a:pt x="1065839" y="369025"/>
                  <a:pt x="1054228" y="351608"/>
                </a:cubicBezTo>
                <a:cubicBezTo>
                  <a:pt x="1042617" y="334191"/>
                  <a:pt x="1067291" y="300808"/>
                  <a:pt x="1054228" y="290648"/>
                </a:cubicBezTo>
                <a:cubicBezTo>
                  <a:pt x="1041165" y="280488"/>
                  <a:pt x="980205" y="270328"/>
                  <a:pt x="975851" y="290648"/>
                </a:cubicBezTo>
                <a:cubicBezTo>
                  <a:pt x="971497" y="310968"/>
                  <a:pt x="1028102" y="379185"/>
                  <a:pt x="1028102" y="412568"/>
                </a:cubicBezTo>
                <a:cubicBezTo>
                  <a:pt x="1028102" y="445951"/>
                  <a:pt x="993268" y="457562"/>
                  <a:pt x="975851" y="490945"/>
                </a:cubicBezTo>
                <a:cubicBezTo>
                  <a:pt x="958434" y="524328"/>
                  <a:pt x="955530" y="580934"/>
                  <a:pt x="923599" y="612865"/>
                </a:cubicBezTo>
                <a:cubicBezTo>
                  <a:pt x="891668" y="644796"/>
                  <a:pt x="816193" y="659311"/>
                  <a:pt x="784262" y="682534"/>
                </a:cubicBezTo>
                <a:cubicBezTo>
                  <a:pt x="752331" y="705757"/>
                  <a:pt x="755234" y="731882"/>
                  <a:pt x="732011" y="752202"/>
                </a:cubicBezTo>
                <a:cubicBezTo>
                  <a:pt x="708788" y="772522"/>
                  <a:pt x="663794" y="778328"/>
                  <a:pt x="644925" y="804454"/>
                </a:cubicBezTo>
                <a:cubicBezTo>
                  <a:pt x="626056" y="830580"/>
                  <a:pt x="621702" y="869769"/>
                  <a:pt x="618799" y="908957"/>
                </a:cubicBezTo>
                <a:cubicBezTo>
                  <a:pt x="615896" y="948145"/>
                  <a:pt x="650731" y="1010557"/>
                  <a:pt x="627508" y="1039585"/>
                </a:cubicBezTo>
                <a:cubicBezTo>
                  <a:pt x="604285" y="1068613"/>
                  <a:pt x="504136" y="1059905"/>
                  <a:pt x="479462" y="1083128"/>
                </a:cubicBezTo>
                <a:cubicBezTo>
                  <a:pt x="454788" y="1106351"/>
                  <a:pt x="498330" y="1157151"/>
                  <a:pt x="479462" y="1178922"/>
                </a:cubicBezTo>
                <a:cubicBezTo>
                  <a:pt x="460594" y="1200693"/>
                  <a:pt x="379314" y="1189083"/>
                  <a:pt x="366251" y="1213757"/>
                </a:cubicBezTo>
                <a:cubicBezTo>
                  <a:pt x="353188" y="1238431"/>
                  <a:pt x="405439" y="1283425"/>
                  <a:pt x="401085" y="1326968"/>
                </a:cubicBezTo>
                <a:cubicBezTo>
                  <a:pt x="396731" y="1370511"/>
                  <a:pt x="344479" y="1424214"/>
                  <a:pt x="340125" y="1475014"/>
                </a:cubicBezTo>
                <a:cubicBezTo>
                  <a:pt x="335771" y="1525814"/>
                  <a:pt x="372056" y="1575162"/>
                  <a:pt x="374959" y="1631768"/>
                </a:cubicBezTo>
                <a:cubicBezTo>
                  <a:pt x="377862" y="1688374"/>
                  <a:pt x="370605" y="1772557"/>
                  <a:pt x="357542" y="1814648"/>
                </a:cubicBezTo>
                <a:cubicBezTo>
                  <a:pt x="344479" y="1856739"/>
                  <a:pt x="318353" y="1856740"/>
                  <a:pt x="296582" y="1884317"/>
                </a:cubicBezTo>
                <a:cubicBezTo>
                  <a:pt x="274811" y="1911894"/>
                  <a:pt x="254490" y="1956888"/>
                  <a:pt x="226913" y="1980111"/>
                </a:cubicBezTo>
                <a:cubicBezTo>
                  <a:pt x="199336" y="2003334"/>
                  <a:pt x="163050" y="1998980"/>
                  <a:pt x="131119" y="2023654"/>
                </a:cubicBezTo>
                <a:cubicBezTo>
                  <a:pt x="99188" y="2048328"/>
                  <a:pt x="57096" y="2080260"/>
                  <a:pt x="35325" y="2128157"/>
                </a:cubicBezTo>
                <a:cubicBezTo>
                  <a:pt x="13554" y="2176054"/>
                  <a:pt x="1942" y="2250077"/>
                  <a:pt x="491" y="2311037"/>
                </a:cubicBezTo>
                <a:cubicBezTo>
                  <a:pt x="-960" y="2371997"/>
                  <a:pt x="-961" y="2447471"/>
                  <a:pt x="26616" y="2493917"/>
                </a:cubicBezTo>
                <a:cubicBezTo>
                  <a:pt x="54193" y="2540363"/>
                  <a:pt x="113701" y="2563585"/>
                  <a:pt x="165953" y="2589711"/>
                </a:cubicBezTo>
                <a:cubicBezTo>
                  <a:pt x="218204" y="2615837"/>
                  <a:pt x="313999" y="2625997"/>
                  <a:pt x="340125" y="2650671"/>
                </a:cubicBezTo>
                <a:cubicBezTo>
                  <a:pt x="366251" y="2675345"/>
                  <a:pt x="335771" y="2700020"/>
                  <a:pt x="322708" y="2737757"/>
                </a:cubicBezTo>
                <a:cubicBezTo>
                  <a:pt x="309645" y="2775494"/>
                  <a:pt x="251588" y="2836454"/>
                  <a:pt x="261748" y="2877094"/>
                </a:cubicBezTo>
                <a:cubicBezTo>
                  <a:pt x="271908" y="2917734"/>
                  <a:pt x="351737" y="2952569"/>
                  <a:pt x="383668" y="2981597"/>
                </a:cubicBezTo>
                <a:cubicBezTo>
                  <a:pt x="415599" y="3010626"/>
                  <a:pt x="430113" y="3025139"/>
                  <a:pt x="453336" y="3051265"/>
                </a:cubicBezTo>
                <a:cubicBezTo>
                  <a:pt x="476559" y="3077391"/>
                  <a:pt x="515748" y="3107871"/>
                  <a:pt x="523005" y="3138351"/>
                </a:cubicBezTo>
                <a:cubicBezTo>
                  <a:pt x="530262" y="3168831"/>
                  <a:pt x="498330" y="3200762"/>
                  <a:pt x="496879" y="3234145"/>
                </a:cubicBezTo>
                <a:cubicBezTo>
                  <a:pt x="495428" y="3267528"/>
                  <a:pt x="501233" y="3311071"/>
                  <a:pt x="514296" y="3338648"/>
                </a:cubicBezTo>
                <a:cubicBezTo>
                  <a:pt x="527359" y="3366225"/>
                  <a:pt x="557839" y="3379288"/>
                  <a:pt x="575256" y="3399608"/>
                </a:cubicBezTo>
                <a:cubicBezTo>
                  <a:pt x="592673" y="3419928"/>
                  <a:pt x="608639" y="3444602"/>
                  <a:pt x="618799" y="3460568"/>
                </a:cubicBezTo>
                <a:cubicBezTo>
                  <a:pt x="628959" y="3476534"/>
                  <a:pt x="628959" y="3486694"/>
                  <a:pt x="636216" y="3495402"/>
                </a:cubicBezTo>
                <a:cubicBezTo>
                  <a:pt x="643473" y="3504110"/>
                  <a:pt x="652182" y="3509916"/>
                  <a:pt x="662342" y="3512819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191655" y="5320937"/>
            <a:ext cx="557349" cy="426720"/>
          </a:xfrm>
          <a:custGeom>
            <a:avLst/>
            <a:gdLst>
              <a:gd name="connsiteX0" fmla="*/ 0 w 557349"/>
              <a:gd name="connsiteY0" fmla="*/ 78377 h 426720"/>
              <a:gd name="connsiteX1" fmla="*/ 217714 w 557349"/>
              <a:gd name="connsiteY1" fmla="*/ 426720 h 426720"/>
              <a:gd name="connsiteX2" fmla="*/ 557349 w 557349"/>
              <a:gd name="connsiteY2" fmla="*/ 322217 h 426720"/>
              <a:gd name="connsiteX3" fmla="*/ 478972 w 557349"/>
              <a:gd name="connsiteY3" fmla="*/ 156754 h 426720"/>
              <a:gd name="connsiteX4" fmla="*/ 313509 w 557349"/>
              <a:gd name="connsiteY4" fmla="*/ 217714 h 426720"/>
              <a:gd name="connsiteX5" fmla="*/ 182880 w 557349"/>
              <a:gd name="connsiteY5" fmla="*/ 0 h 426720"/>
              <a:gd name="connsiteX6" fmla="*/ 0 w 557349"/>
              <a:gd name="connsiteY6" fmla="*/ 78377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7349" h="426720">
                <a:moveTo>
                  <a:pt x="0" y="78377"/>
                </a:moveTo>
                <a:lnTo>
                  <a:pt x="217714" y="426720"/>
                </a:lnTo>
                <a:lnTo>
                  <a:pt x="557349" y="322217"/>
                </a:lnTo>
                <a:lnTo>
                  <a:pt x="478972" y="156754"/>
                </a:lnTo>
                <a:lnTo>
                  <a:pt x="313509" y="217714"/>
                </a:lnTo>
                <a:lnTo>
                  <a:pt x="182880" y="0"/>
                </a:lnTo>
                <a:lnTo>
                  <a:pt x="0" y="7837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611152" y="4450080"/>
            <a:ext cx="574766" cy="583474"/>
          </a:xfrm>
          <a:custGeom>
            <a:avLst/>
            <a:gdLst>
              <a:gd name="connsiteX0" fmla="*/ 0 w 574766"/>
              <a:gd name="connsiteY0" fmla="*/ 365760 h 583474"/>
              <a:gd name="connsiteX1" fmla="*/ 304800 w 574766"/>
              <a:gd name="connsiteY1" fmla="*/ 583474 h 583474"/>
              <a:gd name="connsiteX2" fmla="*/ 391886 w 574766"/>
              <a:gd name="connsiteY2" fmla="*/ 522514 h 583474"/>
              <a:gd name="connsiteX3" fmla="*/ 574766 w 574766"/>
              <a:gd name="connsiteY3" fmla="*/ 113211 h 583474"/>
              <a:gd name="connsiteX4" fmla="*/ 452846 w 574766"/>
              <a:gd name="connsiteY4" fmla="*/ 0 h 583474"/>
              <a:gd name="connsiteX5" fmla="*/ 121920 w 574766"/>
              <a:gd name="connsiteY5" fmla="*/ 113211 h 583474"/>
              <a:gd name="connsiteX6" fmla="*/ 0 w 574766"/>
              <a:gd name="connsiteY6" fmla="*/ 365760 h 58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66" h="583474">
                <a:moveTo>
                  <a:pt x="0" y="365760"/>
                </a:moveTo>
                <a:lnTo>
                  <a:pt x="304800" y="583474"/>
                </a:lnTo>
                <a:lnTo>
                  <a:pt x="391886" y="522514"/>
                </a:lnTo>
                <a:lnTo>
                  <a:pt x="574766" y="113211"/>
                </a:lnTo>
                <a:lnTo>
                  <a:pt x="452846" y="0"/>
                </a:lnTo>
                <a:lnTo>
                  <a:pt x="121920" y="113211"/>
                </a:lnTo>
                <a:lnTo>
                  <a:pt x="0" y="3657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15374710" y="7754173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5561843" y="7421729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386888">
            <a:off x="9931920" y="8679976"/>
            <a:ext cx="404712" cy="373448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7146749">
            <a:off x="8706826" y="970826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0699929" y="11530149"/>
            <a:ext cx="400595" cy="269965"/>
          </a:xfrm>
          <a:custGeom>
            <a:avLst/>
            <a:gdLst>
              <a:gd name="connsiteX0" fmla="*/ 0 w 400595"/>
              <a:gd name="connsiteY0" fmla="*/ 165462 h 269965"/>
              <a:gd name="connsiteX1" fmla="*/ 52252 w 400595"/>
              <a:gd name="connsiteY1" fmla="*/ 269965 h 269965"/>
              <a:gd name="connsiteX2" fmla="*/ 400595 w 400595"/>
              <a:gd name="connsiteY2" fmla="*/ 165462 h 269965"/>
              <a:gd name="connsiteX3" fmla="*/ 348343 w 400595"/>
              <a:gd name="connsiteY3" fmla="*/ 0 h 269965"/>
              <a:gd name="connsiteX4" fmla="*/ 60960 w 400595"/>
              <a:gd name="connsiteY4" fmla="*/ 17417 h 269965"/>
              <a:gd name="connsiteX5" fmla="*/ 87086 w 400595"/>
              <a:gd name="connsiteY5" fmla="*/ 148045 h 269965"/>
              <a:gd name="connsiteX6" fmla="*/ 0 w 400595"/>
              <a:gd name="connsiteY6" fmla="*/ 165462 h 2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0595" h="269965">
                <a:moveTo>
                  <a:pt x="0" y="165462"/>
                </a:moveTo>
                <a:lnTo>
                  <a:pt x="52252" y="269965"/>
                </a:lnTo>
                <a:lnTo>
                  <a:pt x="400595" y="165462"/>
                </a:lnTo>
                <a:lnTo>
                  <a:pt x="348343" y="0"/>
                </a:lnTo>
                <a:lnTo>
                  <a:pt x="60960" y="17417"/>
                </a:lnTo>
                <a:lnTo>
                  <a:pt x="87086" y="148045"/>
                </a:lnTo>
                <a:lnTo>
                  <a:pt x="0" y="165462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5806817" y="7052058"/>
            <a:ext cx="252549" cy="182880"/>
          </a:xfrm>
          <a:custGeom>
            <a:avLst/>
            <a:gdLst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5" fmla="*/ 0 w 252549"/>
              <a:gd name="connsiteY5" fmla="*/ 17417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549" h="182880">
                <a:moveTo>
                  <a:pt x="0" y="17417"/>
                </a:moveTo>
                <a:lnTo>
                  <a:pt x="34834" y="182880"/>
                </a:lnTo>
                <a:lnTo>
                  <a:pt x="252549" y="156755"/>
                </a:lnTo>
                <a:lnTo>
                  <a:pt x="243840" y="0"/>
                </a:lnTo>
                <a:lnTo>
                  <a:pt x="52251" y="17417"/>
                </a:lnTo>
                <a:lnTo>
                  <a:pt x="0" y="1741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14154243" y="9184943"/>
            <a:ext cx="368489" cy="27295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2717927" y="7972612"/>
            <a:ext cx="2808942" cy="3526117"/>
          </a:xfrm>
          <a:custGeom>
            <a:avLst/>
            <a:gdLst>
              <a:gd name="connsiteX0" fmla="*/ 17930 w 2808942"/>
              <a:gd name="connsiteY0" fmla="*/ 3490259 h 3526117"/>
              <a:gd name="connsiteX1" fmla="*/ 17930 w 2808942"/>
              <a:gd name="connsiteY1" fmla="*/ 3490259 h 3526117"/>
              <a:gd name="connsiteX2" fmla="*/ 137459 w 2808942"/>
              <a:gd name="connsiteY2" fmla="*/ 3526117 h 3526117"/>
              <a:gd name="connsiteX3" fmla="*/ 221130 w 2808942"/>
              <a:gd name="connsiteY3" fmla="*/ 3412564 h 3526117"/>
              <a:gd name="connsiteX4" fmla="*/ 352612 w 2808942"/>
              <a:gd name="connsiteY4" fmla="*/ 3466353 h 3526117"/>
              <a:gd name="connsiteX5" fmla="*/ 508000 w 2808942"/>
              <a:gd name="connsiteY5" fmla="*/ 3209364 h 3526117"/>
              <a:gd name="connsiteX6" fmla="*/ 753036 w 2808942"/>
              <a:gd name="connsiteY6" fmla="*/ 2934447 h 3526117"/>
              <a:gd name="connsiteX7" fmla="*/ 962212 w 2808942"/>
              <a:gd name="connsiteY7" fmla="*/ 2779059 h 3526117"/>
              <a:gd name="connsiteX8" fmla="*/ 1135530 w 2808942"/>
              <a:gd name="connsiteY8" fmla="*/ 2480235 h 3526117"/>
              <a:gd name="connsiteX9" fmla="*/ 1464236 w 2808942"/>
              <a:gd name="connsiteY9" fmla="*/ 2199341 h 3526117"/>
              <a:gd name="connsiteX10" fmla="*/ 1577789 w 2808942"/>
              <a:gd name="connsiteY10" fmla="*/ 2026023 h 3526117"/>
              <a:gd name="connsiteX11" fmla="*/ 1667436 w 2808942"/>
              <a:gd name="connsiteY11" fmla="*/ 1834776 h 3526117"/>
              <a:gd name="connsiteX12" fmla="*/ 1816847 w 2808942"/>
              <a:gd name="connsiteY12" fmla="*/ 1619623 h 3526117"/>
              <a:gd name="connsiteX13" fmla="*/ 2115671 w 2808942"/>
              <a:gd name="connsiteY13" fmla="*/ 1063812 h 3526117"/>
              <a:gd name="connsiteX14" fmla="*/ 2360706 w 2808942"/>
              <a:gd name="connsiteY14" fmla="*/ 741082 h 3526117"/>
              <a:gd name="connsiteX15" fmla="*/ 2563906 w 2808942"/>
              <a:gd name="connsiteY15" fmla="*/ 466164 h 3526117"/>
              <a:gd name="connsiteX16" fmla="*/ 2725271 w 2808942"/>
              <a:gd name="connsiteY16" fmla="*/ 251012 h 3526117"/>
              <a:gd name="connsiteX17" fmla="*/ 2808942 w 2808942"/>
              <a:gd name="connsiteY17" fmla="*/ 137459 h 3526117"/>
              <a:gd name="connsiteX18" fmla="*/ 2605742 w 2808942"/>
              <a:gd name="connsiteY18" fmla="*/ 0 h 3526117"/>
              <a:gd name="connsiteX19" fmla="*/ 2522071 w 2808942"/>
              <a:gd name="connsiteY19" fmla="*/ 77694 h 3526117"/>
              <a:gd name="connsiteX20" fmla="*/ 2348753 w 2808942"/>
              <a:gd name="connsiteY20" fmla="*/ 11953 h 3526117"/>
              <a:gd name="connsiteX21" fmla="*/ 2014071 w 2808942"/>
              <a:gd name="connsiteY21" fmla="*/ 203200 h 3526117"/>
              <a:gd name="connsiteX22" fmla="*/ 2008095 w 2808942"/>
              <a:gd name="connsiteY22" fmla="*/ 382494 h 3526117"/>
              <a:gd name="connsiteX23" fmla="*/ 1613647 w 2808942"/>
              <a:gd name="connsiteY23" fmla="*/ 675341 h 3526117"/>
              <a:gd name="connsiteX24" fmla="*/ 1667436 w 2808942"/>
              <a:gd name="connsiteY24" fmla="*/ 806823 h 3526117"/>
              <a:gd name="connsiteX25" fmla="*/ 1314824 w 2808942"/>
              <a:gd name="connsiteY25" fmla="*/ 1249082 h 3526117"/>
              <a:gd name="connsiteX26" fmla="*/ 1422400 w 2808942"/>
              <a:gd name="connsiteY26" fmla="*/ 1476188 h 3526117"/>
              <a:gd name="connsiteX27" fmla="*/ 1464236 w 2808942"/>
              <a:gd name="connsiteY27" fmla="*/ 1667435 h 3526117"/>
              <a:gd name="connsiteX28" fmla="*/ 1541930 w 2808942"/>
              <a:gd name="connsiteY28" fmla="*/ 1757082 h 3526117"/>
              <a:gd name="connsiteX29" fmla="*/ 1416424 w 2808942"/>
              <a:gd name="connsiteY29" fmla="*/ 1966259 h 3526117"/>
              <a:gd name="connsiteX30" fmla="*/ 1129553 w 2808942"/>
              <a:gd name="connsiteY30" fmla="*/ 1858682 h 3526117"/>
              <a:gd name="connsiteX31" fmla="*/ 1004047 w 2808942"/>
              <a:gd name="connsiteY31" fmla="*/ 1984188 h 3526117"/>
              <a:gd name="connsiteX32" fmla="*/ 902447 w 2808942"/>
              <a:gd name="connsiteY32" fmla="*/ 1888564 h 3526117"/>
              <a:gd name="connsiteX33" fmla="*/ 800847 w 2808942"/>
              <a:gd name="connsiteY33" fmla="*/ 1942353 h 3526117"/>
              <a:gd name="connsiteX34" fmla="*/ 920377 w 2808942"/>
              <a:gd name="connsiteY34" fmla="*/ 2312894 h 3526117"/>
              <a:gd name="connsiteX35" fmla="*/ 776942 w 2808942"/>
              <a:gd name="connsiteY35" fmla="*/ 2378635 h 3526117"/>
              <a:gd name="connsiteX36" fmla="*/ 513977 w 2808942"/>
              <a:gd name="connsiteY36" fmla="*/ 2199341 h 3526117"/>
              <a:gd name="connsiteX37" fmla="*/ 376518 w 2808942"/>
              <a:gd name="connsiteY37" fmla="*/ 2312894 h 3526117"/>
              <a:gd name="connsiteX38" fmla="*/ 460189 w 2808942"/>
              <a:gd name="connsiteY38" fmla="*/ 2474259 h 3526117"/>
              <a:gd name="connsiteX39" fmla="*/ 657412 w 2808942"/>
              <a:gd name="connsiteY39" fmla="*/ 2516094 h 3526117"/>
              <a:gd name="connsiteX40" fmla="*/ 591671 w 2808942"/>
              <a:gd name="connsiteY40" fmla="*/ 2587812 h 3526117"/>
              <a:gd name="connsiteX41" fmla="*/ 430306 w 2808942"/>
              <a:gd name="connsiteY41" fmla="*/ 2689412 h 3526117"/>
              <a:gd name="connsiteX42" fmla="*/ 233083 w 2808942"/>
              <a:gd name="connsiteY42" fmla="*/ 2611717 h 3526117"/>
              <a:gd name="connsiteX43" fmla="*/ 71718 w 2808942"/>
              <a:gd name="connsiteY43" fmla="*/ 2767106 h 3526117"/>
              <a:gd name="connsiteX44" fmla="*/ 77695 w 2808942"/>
              <a:gd name="connsiteY44" fmla="*/ 3042023 h 3526117"/>
              <a:gd name="connsiteX45" fmla="*/ 0 w 2808942"/>
              <a:gd name="connsiteY45" fmla="*/ 3197412 h 3526117"/>
              <a:gd name="connsiteX46" fmla="*/ 77695 w 2808942"/>
              <a:gd name="connsiteY46" fmla="*/ 3239247 h 3526117"/>
              <a:gd name="connsiteX47" fmla="*/ 17930 w 2808942"/>
              <a:gd name="connsiteY47" fmla="*/ 3490259 h 3526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08942" h="3526117">
                <a:moveTo>
                  <a:pt x="17930" y="3490259"/>
                </a:moveTo>
                <a:lnTo>
                  <a:pt x="17930" y="3490259"/>
                </a:lnTo>
                <a:lnTo>
                  <a:pt x="137459" y="3526117"/>
                </a:lnTo>
                <a:lnTo>
                  <a:pt x="221130" y="3412564"/>
                </a:lnTo>
                <a:lnTo>
                  <a:pt x="352612" y="3466353"/>
                </a:lnTo>
                <a:lnTo>
                  <a:pt x="508000" y="3209364"/>
                </a:lnTo>
                <a:lnTo>
                  <a:pt x="753036" y="2934447"/>
                </a:lnTo>
                <a:lnTo>
                  <a:pt x="962212" y="2779059"/>
                </a:lnTo>
                <a:lnTo>
                  <a:pt x="1135530" y="2480235"/>
                </a:lnTo>
                <a:lnTo>
                  <a:pt x="1464236" y="2199341"/>
                </a:lnTo>
                <a:lnTo>
                  <a:pt x="1577789" y="2026023"/>
                </a:lnTo>
                <a:lnTo>
                  <a:pt x="1667436" y="1834776"/>
                </a:lnTo>
                <a:lnTo>
                  <a:pt x="1816847" y="1619623"/>
                </a:lnTo>
                <a:lnTo>
                  <a:pt x="2115671" y="1063812"/>
                </a:lnTo>
                <a:lnTo>
                  <a:pt x="2360706" y="741082"/>
                </a:lnTo>
                <a:lnTo>
                  <a:pt x="2563906" y="466164"/>
                </a:lnTo>
                <a:lnTo>
                  <a:pt x="2725271" y="251012"/>
                </a:lnTo>
                <a:lnTo>
                  <a:pt x="2808942" y="137459"/>
                </a:lnTo>
                <a:lnTo>
                  <a:pt x="2605742" y="0"/>
                </a:lnTo>
                <a:lnTo>
                  <a:pt x="2522071" y="77694"/>
                </a:lnTo>
                <a:lnTo>
                  <a:pt x="2348753" y="11953"/>
                </a:lnTo>
                <a:lnTo>
                  <a:pt x="2014071" y="203200"/>
                </a:lnTo>
                <a:lnTo>
                  <a:pt x="2008095" y="382494"/>
                </a:lnTo>
                <a:lnTo>
                  <a:pt x="1613647" y="675341"/>
                </a:lnTo>
                <a:lnTo>
                  <a:pt x="1667436" y="806823"/>
                </a:lnTo>
                <a:lnTo>
                  <a:pt x="1314824" y="1249082"/>
                </a:lnTo>
                <a:lnTo>
                  <a:pt x="1422400" y="1476188"/>
                </a:lnTo>
                <a:lnTo>
                  <a:pt x="1464236" y="1667435"/>
                </a:lnTo>
                <a:lnTo>
                  <a:pt x="1541930" y="1757082"/>
                </a:lnTo>
                <a:lnTo>
                  <a:pt x="1416424" y="1966259"/>
                </a:lnTo>
                <a:lnTo>
                  <a:pt x="1129553" y="1858682"/>
                </a:lnTo>
                <a:lnTo>
                  <a:pt x="1004047" y="1984188"/>
                </a:lnTo>
                <a:lnTo>
                  <a:pt x="902447" y="1888564"/>
                </a:lnTo>
                <a:lnTo>
                  <a:pt x="800847" y="1942353"/>
                </a:lnTo>
                <a:lnTo>
                  <a:pt x="920377" y="2312894"/>
                </a:lnTo>
                <a:lnTo>
                  <a:pt x="776942" y="2378635"/>
                </a:lnTo>
                <a:lnTo>
                  <a:pt x="513977" y="2199341"/>
                </a:lnTo>
                <a:lnTo>
                  <a:pt x="376518" y="2312894"/>
                </a:lnTo>
                <a:lnTo>
                  <a:pt x="460189" y="2474259"/>
                </a:lnTo>
                <a:lnTo>
                  <a:pt x="657412" y="2516094"/>
                </a:lnTo>
                <a:lnTo>
                  <a:pt x="591671" y="2587812"/>
                </a:lnTo>
                <a:lnTo>
                  <a:pt x="430306" y="2689412"/>
                </a:lnTo>
                <a:lnTo>
                  <a:pt x="233083" y="2611717"/>
                </a:lnTo>
                <a:lnTo>
                  <a:pt x="71718" y="2767106"/>
                </a:lnTo>
                <a:lnTo>
                  <a:pt x="77695" y="3042023"/>
                </a:lnTo>
                <a:lnTo>
                  <a:pt x="0" y="3197412"/>
                </a:lnTo>
                <a:lnTo>
                  <a:pt x="77695" y="3239247"/>
                </a:lnTo>
                <a:lnTo>
                  <a:pt x="17930" y="34902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 rot="9827667">
            <a:off x="13802782" y="7116066"/>
            <a:ext cx="242572" cy="22057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562466" y="570043"/>
            <a:ext cx="15502450" cy="11269031"/>
            <a:chOff x="765668" y="570043"/>
            <a:chExt cx="15502450" cy="11269031"/>
          </a:xfrm>
        </p:grpSpPr>
        <p:grpSp>
          <p:nvGrpSpPr>
            <p:cNvPr id="46" name="Group 45"/>
            <p:cNvGrpSpPr/>
            <p:nvPr/>
          </p:nvGrpSpPr>
          <p:grpSpPr>
            <a:xfrm>
              <a:off x="6722289" y="570043"/>
              <a:ext cx="4709466" cy="7061827"/>
              <a:chOff x="6741042" y="584791"/>
              <a:chExt cx="4709466" cy="7061827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6741042" y="58479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6750373" y="59412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6747133" y="597232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1772105" y="8583342"/>
              <a:ext cx="2768373" cy="1102918"/>
              <a:chOff x="11798232" y="8583342"/>
              <a:chExt cx="2768373" cy="1102918"/>
            </a:xfrm>
          </p:grpSpPr>
          <p:sp>
            <p:nvSpPr>
              <p:cNvPr id="56" name="Freeform 55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1798232" y="8583342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10286840" y="6302935"/>
              <a:ext cx="5725848" cy="4934935"/>
              <a:chOff x="10312967" y="6302935"/>
              <a:chExt cx="5725848" cy="4934935"/>
            </a:xfrm>
          </p:grpSpPr>
          <p:sp>
            <p:nvSpPr>
              <p:cNvPr id="53" name="Freeform 52"/>
              <p:cNvSpPr/>
              <p:nvPr/>
            </p:nvSpPr>
            <p:spPr>
              <a:xfrm>
                <a:off x="10312967" y="6302935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10317884" y="6307851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0315426" y="6305393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765668" y="6572909"/>
              <a:ext cx="15502450" cy="5266165"/>
              <a:chOff x="765668" y="6572909"/>
              <a:chExt cx="15502450" cy="5266165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770021" y="657726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765668" y="6572909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770022" y="657603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2" name="Freeform 61"/>
          <p:cNvSpPr/>
          <p:nvPr/>
        </p:nvSpPr>
        <p:spPr>
          <a:xfrm>
            <a:off x="8271372" y="4814573"/>
            <a:ext cx="7126383" cy="7345759"/>
          </a:xfrm>
          <a:custGeom>
            <a:avLst/>
            <a:gdLst>
              <a:gd name="connsiteX0" fmla="*/ 11728267 w 12876238"/>
              <a:gd name="connsiteY0" fmla="*/ 2159432 h 8935173"/>
              <a:gd name="connsiteX1" fmla="*/ 11932984 w 12876238"/>
              <a:gd name="connsiteY1" fmla="*/ 2159432 h 8935173"/>
              <a:gd name="connsiteX2" fmla="*/ 12274178 w 12876238"/>
              <a:gd name="connsiteY2" fmla="*/ 2377796 h 8935173"/>
              <a:gd name="connsiteX3" fmla="*/ 12560781 w 12876238"/>
              <a:gd name="connsiteY3" fmla="*/ 2582513 h 8935173"/>
              <a:gd name="connsiteX4" fmla="*/ 12792792 w 12876238"/>
              <a:gd name="connsiteY4" fmla="*/ 2828172 h 8935173"/>
              <a:gd name="connsiteX5" fmla="*/ 12874679 w 12876238"/>
              <a:gd name="connsiteY5" fmla="*/ 3073832 h 8935173"/>
              <a:gd name="connsiteX6" fmla="*/ 12833736 w 12876238"/>
              <a:gd name="connsiteY6" fmla="*/ 3237605 h 8935173"/>
              <a:gd name="connsiteX7" fmla="*/ 12683610 w 12876238"/>
              <a:gd name="connsiteY7" fmla="*/ 3633390 h 8935173"/>
              <a:gd name="connsiteX8" fmla="*/ 12424303 w 12876238"/>
              <a:gd name="connsiteY8" fmla="*/ 3988232 h 8935173"/>
              <a:gd name="connsiteX9" fmla="*/ 12164995 w 12876238"/>
              <a:gd name="connsiteY9" fmla="*/ 4274835 h 8935173"/>
              <a:gd name="connsiteX10" fmla="*/ 12001222 w 12876238"/>
              <a:gd name="connsiteY10" fmla="*/ 4479551 h 8935173"/>
              <a:gd name="connsiteX11" fmla="*/ 11864745 w 12876238"/>
              <a:gd name="connsiteY11" fmla="*/ 4779802 h 8935173"/>
              <a:gd name="connsiteX12" fmla="*/ 11537198 w 12876238"/>
              <a:gd name="connsiteY12" fmla="*/ 5148292 h 8935173"/>
              <a:gd name="connsiteX13" fmla="*/ 11305187 w 12876238"/>
              <a:gd name="connsiteY13" fmla="*/ 5516781 h 8935173"/>
              <a:gd name="connsiteX14" fmla="*/ 10909401 w 12876238"/>
              <a:gd name="connsiteY14" fmla="*/ 6185522 h 8935173"/>
              <a:gd name="connsiteX15" fmla="*/ 10499969 w 12876238"/>
              <a:gd name="connsiteY15" fmla="*/ 6444829 h 8935173"/>
              <a:gd name="connsiteX16" fmla="*/ 10227013 w 12876238"/>
              <a:gd name="connsiteY16" fmla="*/ 6799671 h 8935173"/>
              <a:gd name="connsiteX17" fmla="*/ 9940410 w 12876238"/>
              <a:gd name="connsiteY17" fmla="*/ 6949796 h 8935173"/>
              <a:gd name="connsiteX18" fmla="*/ 9544625 w 12876238"/>
              <a:gd name="connsiteY18" fmla="*/ 7154513 h 8935173"/>
              <a:gd name="connsiteX19" fmla="*/ 9053306 w 12876238"/>
              <a:gd name="connsiteY19" fmla="*/ 7072626 h 8935173"/>
              <a:gd name="connsiteX20" fmla="*/ 8807646 w 12876238"/>
              <a:gd name="connsiteY20" fmla="*/ 7058978 h 8935173"/>
              <a:gd name="connsiteX21" fmla="*/ 8671169 w 12876238"/>
              <a:gd name="connsiteY21" fmla="*/ 7345581 h 8935173"/>
              <a:gd name="connsiteX22" fmla="*/ 8343622 w 12876238"/>
              <a:gd name="connsiteY22" fmla="*/ 7850548 h 8935173"/>
              <a:gd name="connsiteX23" fmla="*/ 8097963 w 12876238"/>
              <a:gd name="connsiteY23" fmla="*/ 8068913 h 8935173"/>
              <a:gd name="connsiteX24" fmla="*/ 7743121 w 12876238"/>
              <a:gd name="connsiteY24" fmla="*/ 8164447 h 8935173"/>
              <a:gd name="connsiteX25" fmla="*/ 7456518 w 12876238"/>
              <a:gd name="connsiteY25" fmla="*/ 8396459 h 8935173"/>
              <a:gd name="connsiteX26" fmla="*/ 6774130 w 12876238"/>
              <a:gd name="connsiteY26" fmla="*/ 8669414 h 8935173"/>
              <a:gd name="connsiteX27" fmla="*/ 6351049 w 12876238"/>
              <a:gd name="connsiteY27" fmla="*/ 8724005 h 8935173"/>
              <a:gd name="connsiteX28" fmla="*/ 6064446 w 12876238"/>
              <a:gd name="connsiteY28" fmla="*/ 8901426 h 8935173"/>
              <a:gd name="connsiteX29" fmla="*/ 5477592 w 12876238"/>
              <a:gd name="connsiteY29" fmla="*/ 8915074 h 8935173"/>
              <a:gd name="connsiteX30" fmla="*/ 5190989 w 12876238"/>
              <a:gd name="connsiteY30" fmla="*/ 8683062 h 8935173"/>
              <a:gd name="connsiteX31" fmla="*/ 4604136 w 12876238"/>
              <a:gd name="connsiteY31" fmla="*/ 8328220 h 8935173"/>
              <a:gd name="connsiteX32" fmla="*/ 4058225 w 12876238"/>
              <a:gd name="connsiteY32" fmla="*/ 7987026 h 8935173"/>
              <a:gd name="connsiteX33" fmla="*/ 3676088 w 12876238"/>
              <a:gd name="connsiteY33" fmla="*/ 7468411 h 8935173"/>
              <a:gd name="connsiteX34" fmla="*/ 3621497 w 12876238"/>
              <a:gd name="connsiteY34" fmla="*/ 7154513 h 8935173"/>
              <a:gd name="connsiteX35" fmla="*/ 3239360 w 12876238"/>
              <a:gd name="connsiteY35" fmla="*/ 6881557 h 8935173"/>
              <a:gd name="connsiteX36" fmla="*/ 3061939 w 12876238"/>
              <a:gd name="connsiteY36" fmla="*/ 6349295 h 8935173"/>
              <a:gd name="connsiteX37" fmla="*/ 2761688 w 12876238"/>
              <a:gd name="connsiteY37" fmla="*/ 6335647 h 8935173"/>
              <a:gd name="connsiteX38" fmla="*/ 2556972 w 12876238"/>
              <a:gd name="connsiteY38" fmla="*/ 6472125 h 8935173"/>
              <a:gd name="connsiteX39" fmla="*/ 2243073 w 12876238"/>
              <a:gd name="connsiteY39" fmla="*/ 6362942 h 8935173"/>
              <a:gd name="connsiteX40" fmla="*/ 2052004 w 12876238"/>
              <a:gd name="connsiteY40" fmla="*/ 6253760 h 8935173"/>
              <a:gd name="connsiteX41" fmla="*/ 1724458 w 12876238"/>
              <a:gd name="connsiteY41" fmla="*/ 6403886 h 8935173"/>
              <a:gd name="connsiteX42" fmla="*/ 1301378 w 12876238"/>
              <a:gd name="connsiteY42" fmla="*/ 6472125 h 8935173"/>
              <a:gd name="connsiteX43" fmla="*/ 564398 w 12876238"/>
              <a:gd name="connsiteY43" fmla="*/ 6676841 h 8935173"/>
              <a:gd name="connsiteX44" fmla="*/ 168613 w 12876238"/>
              <a:gd name="connsiteY44" fmla="*/ 6690489 h 8935173"/>
              <a:gd name="connsiteX45" fmla="*/ 4840 w 12876238"/>
              <a:gd name="connsiteY45" fmla="*/ 6526716 h 8935173"/>
              <a:gd name="connsiteX46" fmla="*/ 59431 w 12876238"/>
              <a:gd name="connsiteY46" fmla="*/ 6335647 h 8935173"/>
              <a:gd name="connsiteX47" fmla="*/ 223204 w 12876238"/>
              <a:gd name="connsiteY47" fmla="*/ 6035396 h 8935173"/>
              <a:gd name="connsiteX48" fmla="*/ 182261 w 12876238"/>
              <a:gd name="connsiteY48" fmla="*/ 5653259 h 8935173"/>
              <a:gd name="connsiteX49" fmla="*/ 236852 w 12876238"/>
              <a:gd name="connsiteY49" fmla="*/ 5380304 h 8935173"/>
              <a:gd name="connsiteX50" fmla="*/ 523455 w 12876238"/>
              <a:gd name="connsiteY50" fmla="*/ 5257474 h 8935173"/>
              <a:gd name="connsiteX51" fmla="*/ 796410 w 12876238"/>
              <a:gd name="connsiteY51" fmla="*/ 4943575 h 8935173"/>
              <a:gd name="connsiteX52" fmla="*/ 851001 w 12876238"/>
              <a:gd name="connsiteY52" fmla="*/ 4493199 h 8935173"/>
              <a:gd name="connsiteX53" fmla="*/ 1069366 w 12876238"/>
              <a:gd name="connsiteY53" fmla="*/ 4165653 h 8935173"/>
              <a:gd name="connsiteX54" fmla="*/ 1396912 w 12876238"/>
              <a:gd name="connsiteY54" fmla="*/ 3797163 h 8935173"/>
              <a:gd name="connsiteX55" fmla="*/ 1738106 w 12876238"/>
              <a:gd name="connsiteY55" fmla="*/ 3442322 h 8935173"/>
              <a:gd name="connsiteX56" fmla="*/ 2420494 w 12876238"/>
              <a:gd name="connsiteY56" fmla="*/ 3060184 h 8935173"/>
              <a:gd name="connsiteX57" fmla="*/ 2720745 w 12876238"/>
              <a:gd name="connsiteY57" fmla="*/ 2869116 h 8935173"/>
              <a:gd name="connsiteX58" fmla="*/ 3184769 w 12876238"/>
              <a:gd name="connsiteY58" fmla="*/ 2323205 h 8935173"/>
              <a:gd name="connsiteX59" fmla="*/ 3362189 w 12876238"/>
              <a:gd name="connsiteY59" fmla="*/ 2091193 h 8935173"/>
              <a:gd name="connsiteX60" fmla="*/ 3730679 w 12876238"/>
              <a:gd name="connsiteY60" fmla="*/ 1954716 h 8935173"/>
              <a:gd name="connsiteX61" fmla="*/ 4454010 w 12876238"/>
              <a:gd name="connsiteY61" fmla="*/ 1627169 h 8935173"/>
              <a:gd name="connsiteX62" fmla="*/ 4658727 w 12876238"/>
              <a:gd name="connsiteY62" fmla="*/ 1326919 h 8935173"/>
              <a:gd name="connsiteX63" fmla="*/ 4999921 w 12876238"/>
              <a:gd name="connsiteY63" fmla="*/ 1026668 h 8935173"/>
              <a:gd name="connsiteX64" fmla="*/ 5423001 w 12876238"/>
              <a:gd name="connsiteY64" fmla="*/ 821951 h 8935173"/>
              <a:gd name="connsiteX65" fmla="*/ 5545831 w 12876238"/>
              <a:gd name="connsiteY65" fmla="*/ 576292 h 8935173"/>
              <a:gd name="connsiteX66" fmla="*/ 5668661 w 12876238"/>
              <a:gd name="connsiteY66" fmla="*/ 371575 h 8935173"/>
              <a:gd name="connsiteX67" fmla="*/ 5832434 w 12876238"/>
              <a:gd name="connsiteY67" fmla="*/ 248745 h 8935173"/>
              <a:gd name="connsiteX68" fmla="*/ 6023503 w 12876238"/>
              <a:gd name="connsiteY68" fmla="*/ 357927 h 8935173"/>
              <a:gd name="connsiteX69" fmla="*/ 6105389 w 12876238"/>
              <a:gd name="connsiteY69" fmla="*/ 617235 h 8935173"/>
              <a:gd name="connsiteX70" fmla="*/ 6241867 w 12876238"/>
              <a:gd name="connsiteY70" fmla="*/ 671826 h 8935173"/>
              <a:gd name="connsiteX71" fmla="*/ 6391992 w 12876238"/>
              <a:gd name="connsiteY71" fmla="*/ 753713 h 8935173"/>
              <a:gd name="connsiteX72" fmla="*/ 6569413 w 12876238"/>
              <a:gd name="connsiteY72" fmla="*/ 890190 h 8935173"/>
              <a:gd name="connsiteX73" fmla="*/ 6705891 w 12876238"/>
              <a:gd name="connsiteY73" fmla="*/ 999372 h 8935173"/>
              <a:gd name="connsiteX74" fmla="*/ 6774130 w 12876238"/>
              <a:gd name="connsiteY74" fmla="*/ 1135850 h 8935173"/>
              <a:gd name="connsiteX75" fmla="*/ 6869664 w 12876238"/>
              <a:gd name="connsiteY75" fmla="*/ 1190441 h 8935173"/>
              <a:gd name="connsiteX76" fmla="*/ 6992494 w 12876238"/>
              <a:gd name="connsiteY76" fmla="*/ 999372 h 8935173"/>
              <a:gd name="connsiteX77" fmla="*/ 7592995 w 12876238"/>
              <a:gd name="connsiteY77" fmla="*/ 603587 h 8935173"/>
              <a:gd name="connsiteX78" fmla="*/ 8302679 w 12876238"/>
              <a:gd name="connsiteY78" fmla="*/ 289689 h 8935173"/>
              <a:gd name="connsiteX79" fmla="*/ 8643873 w 12876238"/>
              <a:gd name="connsiteY79" fmla="*/ 125916 h 8935173"/>
              <a:gd name="connsiteX80" fmla="*/ 8930476 w 12876238"/>
              <a:gd name="connsiteY80" fmla="*/ 3086 h 8935173"/>
              <a:gd name="connsiteX81" fmla="*/ 9121545 w 12876238"/>
              <a:gd name="connsiteY81" fmla="*/ 57677 h 8935173"/>
              <a:gd name="connsiteX82" fmla="*/ 9490034 w 12876238"/>
              <a:gd name="connsiteY82" fmla="*/ 276041 h 8935173"/>
              <a:gd name="connsiteX83" fmla="*/ 9735694 w 12876238"/>
              <a:gd name="connsiteY83" fmla="*/ 412519 h 8935173"/>
              <a:gd name="connsiteX84" fmla="*/ 9940410 w 12876238"/>
              <a:gd name="connsiteY84" fmla="*/ 548996 h 8935173"/>
              <a:gd name="connsiteX85" fmla="*/ 10322548 w 12876238"/>
              <a:gd name="connsiteY85" fmla="*/ 548996 h 8935173"/>
              <a:gd name="connsiteX86" fmla="*/ 10663742 w 12876238"/>
              <a:gd name="connsiteY86" fmla="*/ 671826 h 8935173"/>
              <a:gd name="connsiteX87" fmla="*/ 10882106 w 12876238"/>
              <a:gd name="connsiteY87" fmla="*/ 767360 h 8935173"/>
              <a:gd name="connsiteX88" fmla="*/ 11168709 w 12876238"/>
              <a:gd name="connsiteY88" fmla="*/ 1013020 h 8935173"/>
              <a:gd name="connsiteX89" fmla="*/ 11236948 w 12876238"/>
              <a:gd name="connsiteY89" fmla="*/ 1204089 h 8935173"/>
              <a:gd name="connsiteX90" fmla="*/ 11400721 w 12876238"/>
              <a:gd name="connsiteY90" fmla="*/ 1381510 h 8935173"/>
              <a:gd name="connsiteX91" fmla="*/ 11537198 w 12876238"/>
              <a:gd name="connsiteY91" fmla="*/ 1681760 h 8935173"/>
              <a:gd name="connsiteX92" fmla="*/ 11619085 w 12876238"/>
              <a:gd name="connsiteY92" fmla="*/ 1941068 h 8935173"/>
              <a:gd name="connsiteX93" fmla="*/ 11728267 w 12876238"/>
              <a:gd name="connsiteY93" fmla="*/ 2159432 h 8935173"/>
              <a:gd name="connsiteX0" fmla="*/ 11728267 w 12876238"/>
              <a:gd name="connsiteY0" fmla="*/ 2159432 h 8935173"/>
              <a:gd name="connsiteX1" fmla="*/ 11932984 w 12876238"/>
              <a:gd name="connsiteY1" fmla="*/ 2159432 h 8935173"/>
              <a:gd name="connsiteX2" fmla="*/ 12274178 w 12876238"/>
              <a:gd name="connsiteY2" fmla="*/ 2377796 h 8935173"/>
              <a:gd name="connsiteX3" fmla="*/ 12560781 w 12876238"/>
              <a:gd name="connsiteY3" fmla="*/ 2582513 h 8935173"/>
              <a:gd name="connsiteX4" fmla="*/ 12792792 w 12876238"/>
              <a:gd name="connsiteY4" fmla="*/ 2828172 h 8935173"/>
              <a:gd name="connsiteX5" fmla="*/ 12874679 w 12876238"/>
              <a:gd name="connsiteY5" fmla="*/ 3073832 h 8935173"/>
              <a:gd name="connsiteX6" fmla="*/ 12833736 w 12876238"/>
              <a:gd name="connsiteY6" fmla="*/ 3237605 h 8935173"/>
              <a:gd name="connsiteX7" fmla="*/ 12683610 w 12876238"/>
              <a:gd name="connsiteY7" fmla="*/ 3633390 h 8935173"/>
              <a:gd name="connsiteX8" fmla="*/ 12424303 w 12876238"/>
              <a:gd name="connsiteY8" fmla="*/ 3988232 h 8935173"/>
              <a:gd name="connsiteX9" fmla="*/ 12164995 w 12876238"/>
              <a:gd name="connsiteY9" fmla="*/ 4274835 h 8935173"/>
              <a:gd name="connsiteX10" fmla="*/ 12001222 w 12876238"/>
              <a:gd name="connsiteY10" fmla="*/ 4479551 h 8935173"/>
              <a:gd name="connsiteX11" fmla="*/ 11864745 w 12876238"/>
              <a:gd name="connsiteY11" fmla="*/ 4779802 h 8935173"/>
              <a:gd name="connsiteX12" fmla="*/ 11537198 w 12876238"/>
              <a:gd name="connsiteY12" fmla="*/ 5148292 h 8935173"/>
              <a:gd name="connsiteX13" fmla="*/ 11305187 w 12876238"/>
              <a:gd name="connsiteY13" fmla="*/ 5516781 h 8935173"/>
              <a:gd name="connsiteX14" fmla="*/ 10909401 w 12876238"/>
              <a:gd name="connsiteY14" fmla="*/ 6185522 h 8935173"/>
              <a:gd name="connsiteX15" fmla="*/ 10499969 w 12876238"/>
              <a:gd name="connsiteY15" fmla="*/ 6444829 h 8935173"/>
              <a:gd name="connsiteX16" fmla="*/ 10227013 w 12876238"/>
              <a:gd name="connsiteY16" fmla="*/ 6799671 h 8935173"/>
              <a:gd name="connsiteX17" fmla="*/ 9940410 w 12876238"/>
              <a:gd name="connsiteY17" fmla="*/ 6949796 h 8935173"/>
              <a:gd name="connsiteX18" fmla="*/ 9544625 w 12876238"/>
              <a:gd name="connsiteY18" fmla="*/ 7154513 h 8935173"/>
              <a:gd name="connsiteX19" fmla="*/ 9053306 w 12876238"/>
              <a:gd name="connsiteY19" fmla="*/ 7072626 h 8935173"/>
              <a:gd name="connsiteX20" fmla="*/ 8807646 w 12876238"/>
              <a:gd name="connsiteY20" fmla="*/ 7058978 h 8935173"/>
              <a:gd name="connsiteX21" fmla="*/ 8671169 w 12876238"/>
              <a:gd name="connsiteY21" fmla="*/ 7345581 h 8935173"/>
              <a:gd name="connsiteX22" fmla="*/ 8343622 w 12876238"/>
              <a:gd name="connsiteY22" fmla="*/ 7850548 h 8935173"/>
              <a:gd name="connsiteX23" fmla="*/ 8097963 w 12876238"/>
              <a:gd name="connsiteY23" fmla="*/ 8068913 h 8935173"/>
              <a:gd name="connsiteX24" fmla="*/ 7743121 w 12876238"/>
              <a:gd name="connsiteY24" fmla="*/ 8164447 h 8935173"/>
              <a:gd name="connsiteX25" fmla="*/ 7456518 w 12876238"/>
              <a:gd name="connsiteY25" fmla="*/ 8396459 h 8935173"/>
              <a:gd name="connsiteX26" fmla="*/ 6774130 w 12876238"/>
              <a:gd name="connsiteY26" fmla="*/ 8669414 h 8935173"/>
              <a:gd name="connsiteX27" fmla="*/ 6351049 w 12876238"/>
              <a:gd name="connsiteY27" fmla="*/ 8724005 h 8935173"/>
              <a:gd name="connsiteX28" fmla="*/ 6064446 w 12876238"/>
              <a:gd name="connsiteY28" fmla="*/ 8901426 h 8935173"/>
              <a:gd name="connsiteX29" fmla="*/ 5477592 w 12876238"/>
              <a:gd name="connsiteY29" fmla="*/ 8915074 h 8935173"/>
              <a:gd name="connsiteX30" fmla="*/ 5190989 w 12876238"/>
              <a:gd name="connsiteY30" fmla="*/ 8683062 h 8935173"/>
              <a:gd name="connsiteX31" fmla="*/ 4604136 w 12876238"/>
              <a:gd name="connsiteY31" fmla="*/ 8328220 h 8935173"/>
              <a:gd name="connsiteX32" fmla="*/ 4058225 w 12876238"/>
              <a:gd name="connsiteY32" fmla="*/ 7987026 h 8935173"/>
              <a:gd name="connsiteX33" fmla="*/ 3676088 w 12876238"/>
              <a:gd name="connsiteY33" fmla="*/ 7468411 h 8935173"/>
              <a:gd name="connsiteX34" fmla="*/ 3621497 w 12876238"/>
              <a:gd name="connsiteY34" fmla="*/ 7154513 h 8935173"/>
              <a:gd name="connsiteX35" fmla="*/ 3239360 w 12876238"/>
              <a:gd name="connsiteY35" fmla="*/ 6881557 h 8935173"/>
              <a:gd name="connsiteX36" fmla="*/ 3061939 w 12876238"/>
              <a:gd name="connsiteY36" fmla="*/ 6349295 h 8935173"/>
              <a:gd name="connsiteX37" fmla="*/ 2761688 w 12876238"/>
              <a:gd name="connsiteY37" fmla="*/ 6335647 h 8935173"/>
              <a:gd name="connsiteX38" fmla="*/ 2556972 w 12876238"/>
              <a:gd name="connsiteY38" fmla="*/ 6472125 h 8935173"/>
              <a:gd name="connsiteX39" fmla="*/ 2243073 w 12876238"/>
              <a:gd name="connsiteY39" fmla="*/ 6362942 h 8935173"/>
              <a:gd name="connsiteX40" fmla="*/ 2052004 w 12876238"/>
              <a:gd name="connsiteY40" fmla="*/ 6253760 h 8935173"/>
              <a:gd name="connsiteX41" fmla="*/ 1724458 w 12876238"/>
              <a:gd name="connsiteY41" fmla="*/ 6403886 h 8935173"/>
              <a:gd name="connsiteX42" fmla="*/ 1301378 w 12876238"/>
              <a:gd name="connsiteY42" fmla="*/ 6472125 h 8935173"/>
              <a:gd name="connsiteX43" fmla="*/ 168613 w 12876238"/>
              <a:gd name="connsiteY43" fmla="*/ 6690489 h 8935173"/>
              <a:gd name="connsiteX44" fmla="*/ 4840 w 12876238"/>
              <a:gd name="connsiteY44" fmla="*/ 6526716 h 8935173"/>
              <a:gd name="connsiteX45" fmla="*/ 59431 w 12876238"/>
              <a:gd name="connsiteY45" fmla="*/ 6335647 h 8935173"/>
              <a:gd name="connsiteX46" fmla="*/ 223204 w 12876238"/>
              <a:gd name="connsiteY46" fmla="*/ 6035396 h 8935173"/>
              <a:gd name="connsiteX47" fmla="*/ 182261 w 12876238"/>
              <a:gd name="connsiteY47" fmla="*/ 5653259 h 8935173"/>
              <a:gd name="connsiteX48" fmla="*/ 236852 w 12876238"/>
              <a:gd name="connsiteY48" fmla="*/ 5380304 h 8935173"/>
              <a:gd name="connsiteX49" fmla="*/ 523455 w 12876238"/>
              <a:gd name="connsiteY49" fmla="*/ 5257474 h 8935173"/>
              <a:gd name="connsiteX50" fmla="*/ 796410 w 12876238"/>
              <a:gd name="connsiteY50" fmla="*/ 4943575 h 8935173"/>
              <a:gd name="connsiteX51" fmla="*/ 851001 w 12876238"/>
              <a:gd name="connsiteY51" fmla="*/ 4493199 h 8935173"/>
              <a:gd name="connsiteX52" fmla="*/ 1069366 w 12876238"/>
              <a:gd name="connsiteY52" fmla="*/ 4165653 h 8935173"/>
              <a:gd name="connsiteX53" fmla="*/ 1396912 w 12876238"/>
              <a:gd name="connsiteY53" fmla="*/ 3797163 h 8935173"/>
              <a:gd name="connsiteX54" fmla="*/ 1738106 w 12876238"/>
              <a:gd name="connsiteY54" fmla="*/ 3442322 h 8935173"/>
              <a:gd name="connsiteX55" fmla="*/ 2420494 w 12876238"/>
              <a:gd name="connsiteY55" fmla="*/ 3060184 h 8935173"/>
              <a:gd name="connsiteX56" fmla="*/ 2720745 w 12876238"/>
              <a:gd name="connsiteY56" fmla="*/ 2869116 h 8935173"/>
              <a:gd name="connsiteX57" fmla="*/ 3184769 w 12876238"/>
              <a:gd name="connsiteY57" fmla="*/ 2323205 h 8935173"/>
              <a:gd name="connsiteX58" fmla="*/ 3362189 w 12876238"/>
              <a:gd name="connsiteY58" fmla="*/ 2091193 h 8935173"/>
              <a:gd name="connsiteX59" fmla="*/ 3730679 w 12876238"/>
              <a:gd name="connsiteY59" fmla="*/ 1954716 h 8935173"/>
              <a:gd name="connsiteX60" fmla="*/ 4454010 w 12876238"/>
              <a:gd name="connsiteY60" fmla="*/ 1627169 h 8935173"/>
              <a:gd name="connsiteX61" fmla="*/ 4658727 w 12876238"/>
              <a:gd name="connsiteY61" fmla="*/ 1326919 h 8935173"/>
              <a:gd name="connsiteX62" fmla="*/ 4999921 w 12876238"/>
              <a:gd name="connsiteY62" fmla="*/ 1026668 h 8935173"/>
              <a:gd name="connsiteX63" fmla="*/ 5423001 w 12876238"/>
              <a:gd name="connsiteY63" fmla="*/ 821951 h 8935173"/>
              <a:gd name="connsiteX64" fmla="*/ 5545831 w 12876238"/>
              <a:gd name="connsiteY64" fmla="*/ 576292 h 8935173"/>
              <a:gd name="connsiteX65" fmla="*/ 5668661 w 12876238"/>
              <a:gd name="connsiteY65" fmla="*/ 371575 h 8935173"/>
              <a:gd name="connsiteX66" fmla="*/ 5832434 w 12876238"/>
              <a:gd name="connsiteY66" fmla="*/ 248745 h 8935173"/>
              <a:gd name="connsiteX67" fmla="*/ 6023503 w 12876238"/>
              <a:gd name="connsiteY67" fmla="*/ 357927 h 8935173"/>
              <a:gd name="connsiteX68" fmla="*/ 6105389 w 12876238"/>
              <a:gd name="connsiteY68" fmla="*/ 617235 h 8935173"/>
              <a:gd name="connsiteX69" fmla="*/ 6241867 w 12876238"/>
              <a:gd name="connsiteY69" fmla="*/ 671826 h 8935173"/>
              <a:gd name="connsiteX70" fmla="*/ 6391992 w 12876238"/>
              <a:gd name="connsiteY70" fmla="*/ 753713 h 8935173"/>
              <a:gd name="connsiteX71" fmla="*/ 6569413 w 12876238"/>
              <a:gd name="connsiteY71" fmla="*/ 890190 h 8935173"/>
              <a:gd name="connsiteX72" fmla="*/ 6705891 w 12876238"/>
              <a:gd name="connsiteY72" fmla="*/ 999372 h 8935173"/>
              <a:gd name="connsiteX73" fmla="*/ 6774130 w 12876238"/>
              <a:gd name="connsiteY73" fmla="*/ 1135850 h 8935173"/>
              <a:gd name="connsiteX74" fmla="*/ 6869664 w 12876238"/>
              <a:gd name="connsiteY74" fmla="*/ 1190441 h 8935173"/>
              <a:gd name="connsiteX75" fmla="*/ 6992494 w 12876238"/>
              <a:gd name="connsiteY75" fmla="*/ 999372 h 8935173"/>
              <a:gd name="connsiteX76" fmla="*/ 7592995 w 12876238"/>
              <a:gd name="connsiteY76" fmla="*/ 603587 h 8935173"/>
              <a:gd name="connsiteX77" fmla="*/ 8302679 w 12876238"/>
              <a:gd name="connsiteY77" fmla="*/ 289689 h 8935173"/>
              <a:gd name="connsiteX78" fmla="*/ 8643873 w 12876238"/>
              <a:gd name="connsiteY78" fmla="*/ 125916 h 8935173"/>
              <a:gd name="connsiteX79" fmla="*/ 8930476 w 12876238"/>
              <a:gd name="connsiteY79" fmla="*/ 3086 h 8935173"/>
              <a:gd name="connsiteX80" fmla="*/ 9121545 w 12876238"/>
              <a:gd name="connsiteY80" fmla="*/ 57677 h 8935173"/>
              <a:gd name="connsiteX81" fmla="*/ 9490034 w 12876238"/>
              <a:gd name="connsiteY81" fmla="*/ 276041 h 8935173"/>
              <a:gd name="connsiteX82" fmla="*/ 9735694 w 12876238"/>
              <a:gd name="connsiteY82" fmla="*/ 412519 h 8935173"/>
              <a:gd name="connsiteX83" fmla="*/ 9940410 w 12876238"/>
              <a:gd name="connsiteY83" fmla="*/ 548996 h 8935173"/>
              <a:gd name="connsiteX84" fmla="*/ 10322548 w 12876238"/>
              <a:gd name="connsiteY84" fmla="*/ 548996 h 8935173"/>
              <a:gd name="connsiteX85" fmla="*/ 10663742 w 12876238"/>
              <a:gd name="connsiteY85" fmla="*/ 671826 h 8935173"/>
              <a:gd name="connsiteX86" fmla="*/ 10882106 w 12876238"/>
              <a:gd name="connsiteY86" fmla="*/ 767360 h 8935173"/>
              <a:gd name="connsiteX87" fmla="*/ 11168709 w 12876238"/>
              <a:gd name="connsiteY87" fmla="*/ 1013020 h 8935173"/>
              <a:gd name="connsiteX88" fmla="*/ 11236948 w 12876238"/>
              <a:gd name="connsiteY88" fmla="*/ 1204089 h 8935173"/>
              <a:gd name="connsiteX89" fmla="*/ 11400721 w 12876238"/>
              <a:gd name="connsiteY89" fmla="*/ 1381510 h 8935173"/>
              <a:gd name="connsiteX90" fmla="*/ 11537198 w 12876238"/>
              <a:gd name="connsiteY90" fmla="*/ 1681760 h 8935173"/>
              <a:gd name="connsiteX91" fmla="*/ 11619085 w 12876238"/>
              <a:gd name="connsiteY91" fmla="*/ 1941068 h 8935173"/>
              <a:gd name="connsiteX92" fmla="*/ 11728267 w 12876238"/>
              <a:gd name="connsiteY92" fmla="*/ 2159432 h 8935173"/>
              <a:gd name="connsiteX0" fmla="*/ 11809835 w 12957806"/>
              <a:gd name="connsiteY0" fmla="*/ 2159432 h 8935173"/>
              <a:gd name="connsiteX1" fmla="*/ 12014552 w 12957806"/>
              <a:gd name="connsiteY1" fmla="*/ 2159432 h 8935173"/>
              <a:gd name="connsiteX2" fmla="*/ 12355746 w 12957806"/>
              <a:gd name="connsiteY2" fmla="*/ 2377796 h 8935173"/>
              <a:gd name="connsiteX3" fmla="*/ 12642349 w 12957806"/>
              <a:gd name="connsiteY3" fmla="*/ 2582513 h 8935173"/>
              <a:gd name="connsiteX4" fmla="*/ 12874360 w 12957806"/>
              <a:gd name="connsiteY4" fmla="*/ 2828172 h 8935173"/>
              <a:gd name="connsiteX5" fmla="*/ 12956247 w 12957806"/>
              <a:gd name="connsiteY5" fmla="*/ 3073832 h 8935173"/>
              <a:gd name="connsiteX6" fmla="*/ 12915304 w 12957806"/>
              <a:gd name="connsiteY6" fmla="*/ 3237605 h 8935173"/>
              <a:gd name="connsiteX7" fmla="*/ 12765178 w 12957806"/>
              <a:gd name="connsiteY7" fmla="*/ 3633390 h 8935173"/>
              <a:gd name="connsiteX8" fmla="*/ 12505871 w 12957806"/>
              <a:gd name="connsiteY8" fmla="*/ 3988232 h 8935173"/>
              <a:gd name="connsiteX9" fmla="*/ 12246563 w 12957806"/>
              <a:gd name="connsiteY9" fmla="*/ 4274835 h 8935173"/>
              <a:gd name="connsiteX10" fmla="*/ 12082790 w 12957806"/>
              <a:gd name="connsiteY10" fmla="*/ 4479551 h 8935173"/>
              <a:gd name="connsiteX11" fmla="*/ 11946313 w 12957806"/>
              <a:gd name="connsiteY11" fmla="*/ 4779802 h 8935173"/>
              <a:gd name="connsiteX12" fmla="*/ 11618766 w 12957806"/>
              <a:gd name="connsiteY12" fmla="*/ 5148292 h 8935173"/>
              <a:gd name="connsiteX13" fmla="*/ 11386755 w 12957806"/>
              <a:gd name="connsiteY13" fmla="*/ 5516781 h 8935173"/>
              <a:gd name="connsiteX14" fmla="*/ 10990969 w 12957806"/>
              <a:gd name="connsiteY14" fmla="*/ 6185522 h 8935173"/>
              <a:gd name="connsiteX15" fmla="*/ 10581537 w 12957806"/>
              <a:gd name="connsiteY15" fmla="*/ 6444829 h 8935173"/>
              <a:gd name="connsiteX16" fmla="*/ 10308581 w 12957806"/>
              <a:gd name="connsiteY16" fmla="*/ 6799671 h 8935173"/>
              <a:gd name="connsiteX17" fmla="*/ 10021978 w 12957806"/>
              <a:gd name="connsiteY17" fmla="*/ 6949796 h 8935173"/>
              <a:gd name="connsiteX18" fmla="*/ 9626193 w 12957806"/>
              <a:gd name="connsiteY18" fmla="*/ 7154513 h 8935173"/>
              <a:gd name="connsiteX19" fmla="*/ 9134874 w 12957806"/>
              <a:gd name="connsiteY19" fmla="*/ 7072626 h 8935173"/>
              <a:gd name="connsiteX20" fmla="*/ 8889214 w 12957806"/>
              <a:gd name="connsiteY20" fmla="*/ 7058978 h 8935173"/>
              <a:gd name="connsiteX21" fmla="*/ 8752737 w 12957806"/>
              <a:gd name="connsiteY21" fmla="*/ 7345581 h 8935173"/>
              <a:gd name="connsiteX22" fmla="*/ 8425190 w 12957806"/>
              <a:gd name="connsiteY22" fmla="*/ 7850548 h 8935173"/>
              <a:gd name="connsiteX23" fmla="*/ 8179531 w 12957806"/>
              <a:gd name="connsiteY23" fmla="*/ 8068913 h 8935173"/>
              <a:gd name="connsiteX24" fmla="*/ 7824689 w 12957806"/>
              <a:gd name="connsiteY24" fmla="*/ 8164447 h 8935173"/>
              <a:gd name="connsiteX25" fmla="*/ 7538086 w 12957806"/>
              <a:gd name="connsiteY25" fmla="*/ 8396459 h 8935173"/>
              <a:gd name="connsiteX26" fmla="*/ 6855698 w 12957806"/>
              <a:gd name="connsiteY26" fmla="*/ 8669414 h 8935173"/>
              <a:gd name="connsiteX27" fmla="*/ 6432617 w 12957806"/>
              <a:gd name="connsiteY27" fmla="*/ 8724005 h 8935173"/>
              <a:gd name="connsiteX28" fmla="*/ 6146014 w 12957806"/>
              <a:gd name="connsiteY28" fmla="*/ 8901426 h 8935173"/>
              <a:gd name="connsiteX29" fmla="*/ 5559160 w 12957806"/>
              <a:gd name="connsiteY29" fmla="*/ 8915074 h 8935173"/>
              <a:gd name="connsiteX30" fmla="*/ 5272557 w 12957806"/>
              <a:gd name="connsiteY30" fmla="*/ 8683062 h 8935173"/>
              <a:gd name="connsiteX31" fmla="*/ 4685704 w 12957806"/>
              <a:gd name="connsiteY31" fmla="*/ 8328220 h 8935173"/>
              <a:gd name="connsiteX32" fmla="*/ 4139793 w 12957806"/>
              <a:gd name="connsiteY32" fmla="*/ 7987026 h 8935173"/>
              <a:gd name="connsiteX33" fmla="*/ 3757656 w 12957806"/>
              <a:gd name="connsiteY33" fmla="*/ 7468411 h 8935173"/>
              <a:gd name="connsiteX34" fmla="*/ 3703065 w 12957806"/>
              <a:gd name="connsiteY34" fmla="*/ 7154513 h 8935173"/>
              <a:gd name="connsiteX35" fmla="*/ 3320928 w 12957806"/>
              <a:gd name="connsiteY35" fmla="*/ 6881557 h 8935173"/>
              <a:gd name="connsiteX36" fmla="*/ 3143507 w 12957806"/>
              <a:gd name="connsiteY36" fmla="*/ 6349295 h 8935173"/>
              <a:gd name="connsiteX37" fmla="*/ 2843256 w 12957806"/>
              <a:gd name="connsiteY37" fmla="*/ 6335647 h 8935173"/>
              <a:gd name="connsiteX38" fmla="*/ 2638540 w 12957806"/>
              <a:gd name="connsiteY38" fmla="*/ 6472125 h 8935173"/>
              <a:gd name="connsiteX39" fmla="*/ 2324641 w 12957806"/>
              <a:gd name="connsiteY39" fmla="*/ 6362942 h 8935173"/>
              <a:gd name="connsiteX40" fmla="*/ 2133572 w 12957806"/>
              <a:gd name="connsiteY40" fmla="*/ 6253760 h 8935173"/>
              <a:gd name="connsiteX41" fmla="*/ 1806026 w 12957806"/>
              <a:gd name="connsiteY41" fmla="*/ 6403886 h 8935173"/>
              <a:gd name="connsiteX42" fmla="*/ 1382946 w 12957806"/>
              <a:gd name="connsiteY42" fmla="*/ 6472125 h 8935173"/>
              <a:gd name="connsiteX43" fmla="*/ 86408 w 12957806"/>
              <a:gd name="connsiteY43" fmla="*/ 6526716 h 8935173"/>
              <a:gd name="connsiteX44" fmla="*/ 140999 w 12957806"/>
              <a:gd name="connsiteY44" fmla="*/ 6335647 h 8935173"/>
              <a:gd name="connsiteX45" fmla="*/ 304772 w 12957806"/>
              <a:gd name="connsiteY45" fmla="*/ 6035396 h 8935173"/>
              <a:gd name="connsiteX46" fmla="*/ 263829 w 12957806"/>
              <a:gd name="connsiteY46" fmla="*/ 5653259 h 8935173"/>
              <a:gd name="connsiteX47" fmla="*/ 318420 w 12957806"/>
              <a:gd name="connsiteY47" fmla="*/ 5380304 h 8935173"/>
              <a:gd name="connsiteX48" fmla="*/ 605023 w 12957806"/>
              <a:gd name="connsiteY48" fmla="*/ 5257474 h 8935173"/>
              <a:gd name="connsiteX49" fmla="*/ 877978 w 12957806"/>
              <a:gd name="connsiteY49" fmla="*/ 4943575 h 8935173"/>
              <a:gd name="connsiteX50" fmla="*/ 932569 w 12957806"/>
              <a:gd name="connsiteY50" fmla="*/ 4493199 h 8935173"/>
              <a:gd name="connsiteX51" fmla="*/ 1150934 w 12957806"/>
              <a:gd name="connsiteY51" fmla="*/ 4165653 h 8935173"/>
              <a:gd name="connsiteX52" fmla="*/ 1478480 w 12957806"/>
              <a:gd name="connsiteY52" fmla="*/ 3797163 h 8935173"/>
              <a:gd name="connsiteX53" fmla="*/ 1819674 w 12957806"/>
              <a:gd name="connsiteY53" fmla="*/ 3442322 h 8935173"/>
              <a:gd name="connsiteX54" fmla="*/ 2502062 w 12957806"/>
              <a:gd name="connsiteY54" fmla="*/ 3060184 h 8935173"/>
              <a:gd name="connsiteX55" fmla="*/ 2802313 w 12957806"/>
              <a:gd name="connsiteY55" fmla="*/ 2869116 h 8935173"/>
              <a:gd name="connsiteX56" fmla="*/ 3266337 w 12957806"/>
              <a:gd name="connsiteY56" fmla="*/ 2323205 h 8935173"/>
              <a:gd name="connsiteX57" fmla="*/ 3443757 w 12957806"/>
              <a:gd name="connsiteY57" fmla="*/ 2091193 h 8935173"/>
              <a:gd name="connsiteX58" fmla="*/ 3812247 w 12957806"/>
              <a:gd name="connsiteY58" fmla="*/ 1954716 h 8935173"/>
              <a:gd name="connsiteX59" fmla="*/ 4535578 w 12957806"/>
              <a:gd name="connsiteY59" fmla="*/ 1627169 h 8935173"/>
              <a:gd name="connsiteX60" fmla="*/ 4740295 w 12957806"/>
              <a:gd name="connsiteY60" fmla="*/ 1326919 h 8935173"/>
              <a:gd name="connsiteX61" fmla="*/ 5081489 w 12957806"/>
              <a:gd name="connsiteY61" fmla="*/ 1026668 h 8935173"/>
              <a:gd name="connsiteX62" fmla="*/ 5504569 w 12957806"/>
              <a:gd name="connsiteY62" fmla="*/ 821951 h 8935173"/>
              <a:gd name="connsiteX63" fmla="*/ 5627399 w 12957806"/>
              <a:gd name="connsiteY63" fmla="*/ 576292 h 8935173"/>
              <a:gd name="connsiteX64" fmla="*/ 5750229 w 12957806"/>
              <a:gd name="connsiteY64" fmla="*/ 371575 h 8935173"/>
              <a:gd name="connsiteX65" fmla="*/ 5914002 w 12957806"/>
              <a:gd name="connsiteY65" fmla="*/ 248745 h 8935173"/>
              <a:gd name="connsiteX66" fmla="*/ 6105071 w 12957806"/>
              <a:gd name="connsiteY66" fmla="*/ 357927 h 8935173"/>
              <a:gd name="connsiteX67" fmla="*/ 6186957 w 12957806"/>
              <a:gd name="connsiteY67" fmla="*/ 617235 h 8935173"/>
              <a:gd name="connsiteX68" fmla="*/ 6323435 w 12957806"/>
              <a:gd name="connsiteY68" fmla="*/ 671826 h 8935173"/>
              <a:gd name="connsiteX69" fmla="*/ 6473560 w 12957806"/>
              <a:gd name="connsiteY69" fmla="*/ 753713 h 8935173"/>
              <a:gd name="connsiteX70" fmla="*/ 6650981 w 12957806"/>
              <a:gd name="connsiteY70" fmla="*/ 890190 h 8935173"/>
              <a:gd name="connsiteX71" fmla="*/ 6787459 w 12957806"/>
              <a:gd name="connsiteY71" fmla="*/ 999372 h 8935173"/>
              <a:gd name="connsiteX72" fmla="*/ 6855698 w 12957806"/>
              <a:gd name="connsiteY72" fmla="*/ 1135850 h 8935173"/>
              <a:gd name="connsiteX73" fmla="*/ 6951232 w 12957806"/>
              <a:gd name="connsiteY73" fmla="*/ 1190441 h 8935173"/>
              <a:gd name="connsiteX74" fmla="*/ 7074062 w 12957806"/>
              <a:gd name="connsiteY74" fmla="*/ 999372 h 8935173"/>
              <a:gd name="connsiteX75" fmla="*/ 7674563 w 12957806"/>
              <a:gd name="connsiteY75" fmla="*/ 603587 h 8935173"/>
              <a:gd name="connsiteX76" fmla="*/ 8384247 w 12957806"/>
              <a:gd name="connsiteY76" fmla="*/ 289689 h 8935173"/>
              <a:gd name="connsiteX77" fmla="*/ 8725441 w 12957806"/>
              <a:gd name="connsiteY77" fmla="*/ 125916 h 8935173"/>
              <a:gd name="connsiteX78" fmla="*/ 9012044 w 12957806"/>
              <a:gd name="connsiteY78" fmla="*/ 3086 h 8935173"/>
              <a:gd name="connsiteX79" fmla="*/ 9203113 w 12957806"/>
              <a:gd name="connsiteY79" fmla="*/ 57677 h 8935173"/>
              <a:gd name="connsiteX80" fmla="*/ 9571602 w 12957806"/>
              <a:gd name="connsiteY80" fmla="*/ 276041 h 8935173"/>
              <a:gd name="connsiteX81" fmla="*/ 9817262 w 12957806"/>
              <a:gd name="connsiteY81" fmla="*/ 412519 h 8935173"/>
              <a:gd name="connsiteX82" fmla="*/ 10021978 w 12957806"/>
              <a:gd name="connsiteY82" fmla="*/ 548996 h 8935173"/>
              <a:gd name="connsiteX83" fmla="*/ 10404116 w 12957806"/>
              <a:gd name="connsiteY83" fmla="*/ 548996 h 8935173"/>
              <a:gd name="connsiteX84" fmla="*/ 10745310 w 12957806"/>
              <a:gd name="connsiteY84" fmla="*/ 671826 h 8935173"/>
              <a:gd name="connsiteX85" fmla="*/ 10963674 w 12957806"/>
              <a:gd name="connsiteY85" fmla="*/ 767360 h 8935173"/>
              <a:gd name="connsiteX86" fmla="*/ 11250277 w 12957806"/>
              <a:gd name="connsiteY86" fmla="*/ 1013020 h 8935173"/>
              <a:gd name="connsiteX87" fmla="*/ 11318516 w 12957806"/>
              <a:gd name="connsiteY87" fmla="*/ 1204089 h 8935173"/>
              <a:gd name="connsiteX88" fmla="*/ 11482289 w 12957806"/>
              <a:gd name="connsiteY88" fmla="*/ 1381510 h 8935173"/>
              <a:gd name="connsiteX89" fmla="*/ 11618766 w 12957806"/>
              <a:gd name="connsiteY89" fmla="*/ 1681760 h 8935173"/>
              <a:gd name="connsiteX90" fmla="*/ 11700653 w 12957806"/>
              <a:gd name="connsiteY90" fmla="*/ 1941068 h 8935173"/>
              <a:gd name="connsiteX91" fmla="*/ 11809835 w 12957806"/>
              <a:gd name="connsiteY91" fmla="*/ 2159432 h 8935173"/>
              <a:gd name="connsiteX0" fmla="*/ 11723033 w 12871004"/>
              <a:gd name="connsiteY0" fmla="*/ 2159432 h 8935173"/>
              <a:gd name="connsiteX1" fmla="*/ 11927750 w 12871004"/>
              <a:gd name="connsiteY1" fmla="*/ 2159432 h 8935173"/>
              <a:gd name="connsiteX2" fmla="*/ 12268944 w 12871004"/>
              <a:gd name="connsiteY2" fmla="*/ 2377796 h 8935173"/>
              <a:gd name="connsiteX3" fmla="*/ 12555547 w 12871004"/>
              <a:gd name="connsiteY3" fmla="*/ 2582513 h 8935173"/>
              <a:gd name="connsiteX4" fmla="*/ 12787558 w 12871004"/>
              <a:gd name="connsiteY4" fmla="*/ 2828172 h 8935173"/>
              <a:gd name="connsiteX5" fmla="*/ 12869445 w 12871004"/>
              <a:gd name="connsiteY5" fmla="*/ 3073832 h 8935173"/>
              <a:gd name="connsiteX6" fmla="*/ 12828502 w 12871004"/>
              <a:gd name="connsiteY6" fmla="*/ 3237605 h 8935173"/>
              <a:gd name="connsiteX7" fmla="*/ 12678376 w 12871004"/>
              <a:gd name="connsiteY7" fmla="*/ 3633390 h 8935173"/>
              <a:gd name="connsiteX8" fmla="*/ 12419069 w 12871004"/>
              <a:gd name="connsiteY8" fmla="*/ 3988232 h 8935173"/>
              <a:gd name="connsiteX9" fmla="*/ 12159761 w 12871004"/>
              <a:gd name="connsiteY9" fmla="*/ 4274835 h 8935173"/>
              <a:gd name="connsiteX10" fmla="*/ 11995988 w 12871004"/>
              <a:gd name="connsiteY10" fmla="*/ 4479551 h 8935173"/>
              <a:gd name="connsiteX11" fmla="*/ 11859511 w 12871004"/>
              <a:gd name="connsiteY11" fmla="*/ 4779802 h 8935173"/>
              <a:gd name="connsiteX12" fmla="*/ 11531964 w 12871004"/>
              <a:gd name="connsiteY12" fmla="*/ 5148292 h 8935173"/>
              <a:gd name="connsiteX13" fmla="*/ 11299953 w 12871004"/>
              <a:gd name="connsiteY13" fmla="*/ 5516781 h 8935173"/>
              <a:gd name="connsiteX14" fmla="*/ 10904167 w 12871004"/>
              <a:gd name="connsiteY14" fmla="*/ 6185522 h 8935173"/>
              <a:gd name="connsiteX15" fmla="*/ 10494735 w 12871004"/>
              <a:gd name="connsiteY15" fmla="*/ 6444829 h 8935173"/>
              <a:gd name="connsiteX16" fmla="*/ 10221779 w 12871004"/>
              <a:gd name="connsiteY16" fmla="*/ 6799671 h 8935173"/>
              <a:gd name="connsiteX17" fmla="*/ 9935176 w 12871004"/>
              <a:gd name="connsiteY17" fmla="*/ 6949796 h 8935173"/>
              <a:gd name="connsiteX18" fmla="*/ 9539391 w 12871004"/>
              <a:gd name="connsiteY18" fmla="*/ 7154513 h 8935173"/>
              <a:gd name="connsiteX19" fmla="*/ 9048072 w 12871004"/>
              <a:gd name="connsiteY19" fmla="*/ 7072626 h 8935173"/>
              <a:gd name="connsiteX20" fmla="*/ 8802412 w 12871004"/>
              <a:gd name="connsiteY20" fmla="*/ 7058978 h 8935173"/>
              <a:gd name="connsiteX21" fmla="*/ 8665935 w 12871004"/>
              <a:gd name="connsiteY21" fmla="*/ 7345581 h 8935173"/>
              <a:gd name="connsiteX22" fmla="*/ 8338388 w 12871004"/>
              <a:gd name="connsiteY22" fmla="*/ 7850548 h 8935173"/>
              <a:gd name="connsiteX23" fmla="*/ 8092729 w 12871004"/>
              <a:gd name="connsiteY23" fmla="*/ 8068913 h 8935173"/>
              <a:gd name="connsiteX24" fmla="*/ 7737887 w 12871004"/>
              <a:gd name="connsiteY24" fmla="*/ 8164447 h 8935173"/>
              <a:gd name="connsiteX25" fmla="*/ 7451284 w 12871004"/>
              <a:gd name="connsiteY25" fmla="*/ 8396459 h 8935173"/>
              <a:gd name="connsiteX26" fmla="*/ 6768896 w 12871004"/>
              <a:gd name="connsiteY26" fmla="*/ 8669414 h 8935173"/>
              <a:gd name="connsiteX27" fmla="*/ 6345815 w 12871004"/>
              <a:gd name="connsiteY27" fmla="*/ 8724005 h 8935173"/>
              <a:gd name="connsiteX28" fmla="*/ 6059212 w 12871004"/>
              <a:gd name="connsiteY28" fmla="*/ 8901426 h 8935173"/>
              <a:gd name="connsiteX29" fmla="*/ 5472358 w 12871004"/>
              <a:gd name="connsiteY29" fmla="*/ 8915074 h 8935173"/>
              <a:gd name="connsiteX30" fmla="*/ 5185755 w 12871004"/>
              <a:gd name="connsiteY30" fmla="*/ 8683062 h 8935173"/>
              <a:gd name="connsiteX31" fmla="*/ 4598902 w 12871004"/>
              <a:gd name="connsiteY31" fmla="*/ 8328220 h 8935173"/>
              <a:gd name="connsiteX32" fmla="*/ 4052991 w 12871004"/>
              <a:gd name="connsiteY32" fmla="*/ 7987026 h 8935173"/>
              <a:gd name="connsiteX33" fmla="*/ 3670854 w 12871004"/>
              <a:gd name="connsiteY33" fmla="*/ 7468411 h 8935173"/>
              <a:gd name="connsiteX34" fmla="*/ 3616263 w 12871004"/>
              <a:gd name="connsiteY34" fmla="*/ 7154513 h 8935173"/>
              <a:gd name="connsiteX35" fmla="*/ 3234126 w 12871004"/>
              <a:gd name="connsiteY35" fmla="*/ 6881557 h 8935173"/>
              <a:gd name="connsiteX36" fmla="*/ 3056705 w 12871004"/>
              <a:gd name="connsiteY36" fmla="*/ 6349295 h 8935173"/>
              <a:gd name="connsiteX37" fmla="*/ 2756454 w 12871004"/>
              <a:gd name="connsiteY37" fmla="*/ 6335647 h 8935173"/>
              <a:gd name="connsiteX38" fmla="*/ 2551738 w 12871004"/>
              <a:gd name="connsiteY38" fmla="*/ 6472125 h 8935173"/>
              <a:gd name="connsiteX39" fmla="*/ 2237839 w 12871004"/>
              <a:gd name="connsiteY39" fmla="*/ 6362942 h 8935173"/>
              <a:gd name="connsiteX40" fmla="*/ 2046770 w 12871004"/>
              <a:gd name="connsiteY40" fmla="*/ 6253760 h 8935173"/>
              <a:gd name="connsiteX41" fmla="*/ 1719224 w 12871004"/>
              <a:gd name="connsiteY41" fmla="*/ 6403886 h 8935173"/>
              <a:gd name="connsiteX42" fmla="*/ 1296144 w 12871004"/>
              <a:gd name="connsiteY42" fmla="*/ 6472125 h 8935173"/>
              <a:gd name="connsiteX43" fmla="*/ 54197 w 12871004"/>
              <a:gd name="connsiteY43" fmla="*/ 6335647 h 8935173"/>
              <a:gd name="connsiteX44" fmla="*/ 217970 w 12871004"/>
              <a:gd name="connsiteY44" fmla="*/ 6035396 h 8935173"/>
              <a:gd name="connsiteX45" fmla="*/ 177027 w 12871004"/>
              <a:gd name="connsiteY45" fmla="*/ 5653259 h 8935173"/>
              <a:gd name="connsiteX46" fmla="*/ 231618 w 12871004"/>
              <a:gd name="connsiteY46" fmla="*/ 5380304 h 8935173"/>
              <a:gd name="connsiteX47" fmla="*/ 518221 w 12871004"/>
              <a:gd name="connsiteY47" fmla="*/ 5257474 h 8935173"/>
              <a:gd name="connsiteX48" fmla="*/ 791176 w 12871004"/>
              <a:gd name="connsiteY48" fmla="*/ 4943575 h 8935173"/>
              <a:gd name="connsiteX49" fmla="*/ 845767 w 12871004"/>
              <a:gd name="connsiteY49" fmla="*/ 4493199 h 8935173"/>
              <a:gd name="connsiteX50" fmla="*/ 1064132 w 12871004"/>
              <a:gd name="connsiteY50" fmla="*/ 4165653 h 8935173"/>
              <a:gd name="connsiteX51" fmla="*/ 1391678 w 12871004"/>
              <a:gd name="connsiteY51" fmla="*/ 3797163 h 8935173"/>
              <a:gd name="connsiteX52" fmla="*/ 1732872 w 12871004"/>
              <a:gd name="connsiteY52" fmla="*/ 3442322 h 8935173"/>
              <a:gd name="connsiteX53" fmla="*/ 2415260 w 12871004"/>
              <a:gd name="connsiteY53" fmla="*/ 3060184 h 8935173"/>
              <a:gd name="connsiteX54" fmla="*/ 2715511 w 12871004"/>
              <a:gd name="connsiteY54" fmla="*/ 2869116 h 8935173"/>
              <a:gd name="connsiteX55" fmla="*/ 3179535 w 12871004"/>
              <a:gd name="connsiteY55" fmla="*/ 2323205 h 8935173"/>
              <a:gd name="connsiteX56" fmla="*/ 3356955 w 12871004"/>
              <a:gd name="connsiteY56" fmla="*/ 2091193 h 8935173"/>
              <a:gd name="connsiteX57" fmla="*/ 3725445 w 12871004"/>
              <a:gd name="connsiteY57" fmla="*/ 1954716 h 8935173"/>
              <a:gd name="connsiteX58" fmla="*/ 4448776 w 12871004"/>
              <a:gd name="connsiteY58" fmla="*/ 1627169 h 8935173"/>
              <a:gd name="connsiteX59" fmla="*/ 4653493 w 12871004"/>
              <a:gd name="connsiteY59" fmla="*/ 1326919 h 8935173"/>
              <a:gd name="connsiteX60" fmla="*/ 4994687 w 12871004"/>
              <a:gd name="connsiteY60" fmla="*/ 1026668 h 8935173"/>
              <a:gd name="connsiteX61" fmla="*/ 5417767 w 12871004"/>
              <a:gd name="connsiteY61" fmla="*/ 821951 h 8935173"/>
              <a:gd name="connsiteX62" fmla="*/ 5540597 w 12871004"/>
              <a:gd name="connsiteY62" fmla="*/ 576292 h 8935173"/>
              <a:gd name="connsiteX63" fmla="*/ 5663427 w 12871004"/>
              <a:gd name="connsiteY63" fmla="*/ 371575 h 8935173"/>
              <a:gd name="connsiteX64" fmla="*/ 5827200 w 12871004"/>
              <a:gd name="connsiteY64" fmla="*/ 248745 h 8935173"/>
              <a:gd name="connsiteX65" fmla="*/ 6018269 w 12871004"/>
              <a:gd name="connsiteY65" fmla="*/ 357927 h 8935173"/>
              <a:gd name="connsiteX66" fmla="*/ 6100155 w 12871004"/>
              <a:gd name="connsiteY66" fmla="*/ 617235 h 8935173"/>
              <a:gd name="connsiteX67" fmla="*/ 6236633 w 12871004"/>
              <a:gd name="connsiteY67" fmla="*/ 671826 h 8935173"/>
              <a:gd name="connsiteX68" fmla="*/ 6386758 w 12871004"/>
              <a:gd name="connsiteY68" fmla="*/ 753713 h 8935173"/>
              <a:gd name="connsiteX69" fmla="*/ 6564179 w 12871004"/>
              <a:gd name="connsiteY69" fmla="*/ 890190 h 8935173"/>
              <a:gd name="connsiteX70" fmla="*/ 6700657 w 12871004"/>
              <a:gd name="connsiteY70" fmla="*/ 999372 h 8935173"/>
              <a:gd name="connsiteX71" fmla="*/ 6768896 w 12871004"/>
              <a:gd name="connsiteY71" fmla="*/ 1135850 h 8935173"/>
              <a:gd name="connsiteX72" fmla="*/ 6864430 w 12871004"/>
              <a:gd name="connsiteY72" fmla="*/ 1190441 h 8935173"/>
              <a:gd name="connsiteX73" fmla="*/ 6987260 w 12871004"/>
              <a:gd name="connsiteY73" fmla="*/ 999372 h 8935173"/>
              <a:gd name="connsiteX74" fmla="*/ 7587761 w 12871004"/>
              <a:gd name="connsiteY74" fmla="*/ 603587 h 8935173"/>
              <a:gd name="connsiteX75" fmla="*/ 8297445 w 12871004"/>
              <a:gd name="connsiteY75" fmla="*/ 289689 h 8935173"/>
              <a:gd name="connsiteX76" fmla="*/ 8638639 w 12871004"/>
              <a:gd name="connsiteY76" fmla="*/ 125916 h 8935173"/>
              <a:gd name="connsiteX77" fmla="*/ 8925242 w 12871004"/>
              <a:gd name="connsiteY77" fmla="*/ 3086 h 8935173"/>
              <a:gd name="connsiteX78" fmla="*/ 9116311 w 12871004"/>
              <a:gd name="connsiteY78" fmla="*/ 57677 h 8935173"/>
              <a:gd name="connsiteX79" fmla="*/ 9484800 w 12871004"/>
              <a:gd name="connsiteY79" fmla="*/ 276041 h 8935173"/>
              <a:gd name="connsiteX80" fmla="*/ 9730460 w 12871004"/>
              <a:gd name="connsiteY80" fmla="*/ 412519 h 8935173"/>
              <a:gd name="connsiteX81" fmla="*/ 9935176 w 12871004"/>
              <a:gd name="connsiteY81" fmla="*/ 548996 h 8935173"/>
              <a:gd name="connsiteX82" fmla="*/ 10317314 w 12871004"/>
              <a:gd name="connsiteY82" fmla="*/ 548996 h 8935173"/>
              <a:gd name="connsiteX83" fmla="*/ 10658508 w 12871004"/>
              <a:gd name="connsiteY83" fmla="*/ 671826 h 8935173"/>
              <a:gd name="connsiteX84" fmla="*/ 10876872 w 12871004"/>
              <a:gd name="connsiteY84" fmla="*/ 767360 h 8935173"/>
              <a:gd name="connsiteX85" fmla="*/ 11163475 w 12871004"/>
              <a:gd name="connsiteY85" fmla="*/ 1013020 h 8935173"/>
              <a:gd name="connsiteX86" fmla="*/ 11231714 w 12871004"/>
              <a:gd name="connsiteY86" fmla="*/ 1204089 h 8935173"/>
              <a:gd name="connsiteX87" fmla="*/ 11395487 w 12871004"/>
              <a:gd name="connsiteY87" fmla="*/ 1381510 h 8935173"/>
              <a:gd name="connsiteX88" fmla="*/ 11531964 w 12871004"/>
              <a:gd name="connsiteY88" fmla="*/ 1681760 h 8935173"/>
              <a:gd name="connsiteX89" fmla="*/ 11613851 w 12871004"/>
              <a:gd name="connsiteY89" fmla="*/ 1941068 h 8935173"/>
              <a:gd name="connsiteX90" fmla="*/ 11723033 w 12871004"/>
              <a:gd name="connsiteY90" fmla="*/ 2159432 h 8935173"/>
              <a:gd name="connsiteX0" fmla="*/ 11600728 w 12748699"/>
              <a:gd name="connsiteY0" fmla="*/ 2159432 h 8935173"/>
              <a:gd name="connsiteX1" fmla="*/ 11805445 w 12748699"/>
              <a:gd name="connsiteY1" fmla="*/ 2159432 h 8935173"/>
              <a:gd name="connsiteX2" fmla="*/ 12146639 w 12748699"/>
              <a:gd name="connsiteY2" fmla="*/ 2377796 h 8935173"/>
              <a:gd name="connsiteX3" fmla="*/ 12433242 w 12748699"/>
              <a:gd name="connsiteY3" fmla="*/ 2582513 h 8935173"/>
              <a:gd name="connsiteX4" fmla="*/ 12665253 w 12748699"/>
              <a:gd name="connsiteY4" fmla="*/ 2828172 h 8935173"/>
              <a:gd name="connsiteX5" fmla="*/ 12747140 w 12748699"/>
              <a:gd name="connsiteY5" fmla="*/ 3073832 h 8935173"/>
              <a:gd name="connsiteX6" fmla="*/ 12706197 w 12748699"/>
              <a:gd name="connsiteY6" fmla="*/ 3237605 h 8935173"/>
              <a:gd name="connsiteX7" fmla="*/ 12556071 w 12748699"/>
              <a:gd name="connsiteY7" fmla="*/ 3633390 h 8935173"/>
              <a:gd name="connsiteX8" fmla="*/ 12296764 w 12748699"/>
              <a:gd name="connsiteY8" fmla="*/ 3988232 h 8935173"/>
              <a:gd name="connsiteX9" fmla="*/ 12037456 w 12748699"/>
              <a:gd name="connsiteY9" fmla="*/ 4274835 h 8935173"/>
              <a:gd name="connsiteX10" fmla="*/ 11873683 w 12748699"/>
              <a:gd name="connsiteY10" fmla="*/ 4479551 h 8935173"/>
              <a:gd name="connsiteX11" fmla="*/ 11737206 w 12748699"/>
              <a:gd name="connsiteY11" fmla="*/ 4779802 h 8935173"/>
              <a:gd name="connsiteX12" fmla="*/ 11409659 w 12748699"/>
              <a:gd name="connsiteY12" fmla="*/ 5148292 h 8935173"/>
              <a:gd name="connsiteX13" fmla="*/ 11177648 w 12748699"/>
              <a:gd name="connsiteY13" fmla="*/ 5516781 h 8935173"/>
              <a:gd name="connsiteX14" fmla="*/ 10781862 w 12748699"/>
              <a:gd name="connsiteY14" fmla="*/ 6185522 h 8935173"/>
              <a:gd name="connsiteX15" fmla="*/ 10372430 w 12748699"/>
              <a:gd name="connsiteY15" fmla="*/ 6444829 h 8935173"/>
              <a:gd name="connsiteX16" fmla="*/ 10099474 w 12748699"/>
              <a:gd name="connsiteY16" fmla="*/ 6799671 h 8935173"/>
              <a:gd name="connsiteX17" fmla="*/ 9812871 w 12748699"/>
              <a:gd name="connsiteY17" fmla="*/ 6949796 h 8935173"/>
              <a:gd name="connsiteX18" fmla="*/ 9417086 w 12748699"/>
              <a:gd name="connsiteY18" fmla="*/ 7154513 h 8935173"/>
              <a:gd name="connsiteX19" fmla="*/ 8925767 w 12748699"/>
              <a:gd name="connsiteY19" fmla="*/ 7072626 h 8935173"/>
              <a:gd name="connsiteX20" fmla="*/ 8680107 w 12748699"/>
              <a:gd name="connsiteY20" fmla="*/ 7058978 h 8935173"/>
              <a:gd name="connsiteX21" fmla="*/ 8543630 w 12748699"/>
              <a:gd name="connsiteY21" fmla="*/ 7345581 h 8935173"/>
              <a:gd name="connsiteX22" fmla="*/ 8216083 w 12748699"/>
              <a:gd name="connsiteY22" fmla="*/ 7850548 h 8935173"/>
              <a:gd name="connsiteX23" fmla="*/ 7970424 w 12748699"/>
              <a:gd name="connsiteY23" fmla="*/ 8068913 h 8935173"/>
              <a:gd name="connsiteX24" fmla="*/ 7615582 w 12748699"/>
              <a:gd name="connsiteY24" fmla="*/ 8164447 h 8935173"/>
              <a:gd name="connsiteX25" fmla="*/ 7328979 w 12748699"/>
              <a:gd name="connsiteY25" fmla="*/ 8396459 h 8935173"/>
              <a:gd name="connsiteX26" fmla="*/ 6646591 w 12748699"/>
              <a:gd name="connsiteY26" fmla="*/ 8669414 h 8935173"/>
              <a:gd name="connsiteX27" fmla="*/ 6223510 w 12748699"/>
              <a:gd name="connsiteY27" fmla="*/ 8724005 h 8935173"/>
              <a:gd name="connsiteX28" fmla="*/ 5936907 w 12748699"/>
              <a:gd name="connsiteY28" fmla="*/ 8901426 h 8935173"/>
              <a:gd name="connsiteX29" fmla="*/ 5350053 w 12748699"/>
              <a:gd name="connsiteY29" fmla="*/ 8915074 h 8935173"/>
              <a:gd name="connsiteX30" fmla="*/ 5063450 w 12748699"/>
              <a:gd name="connsiteY30" fmla="*/ 8683062 h 8935173"/>
              <a:gd name="connsiteX31" fmla="*/ 4476597 w 12748699"/>
              <a:gd name="connsiteY31" fmla="*/ 8328220 h 8935173"/>
              <a:gd name="connsiteX32" fmla="*/ 3930686 w 12748699"/>
              <a:gd name="connsiteY32" fmla="*/ 7987026 h 8935173"/>
              <a:gd name="connsiteX33" fmla="*/ 3548549 w 12748699"/>
              <a:gd name="connsiteY33" fmla="*/ 7468411 h 8935173"/>
              <a:gd name="connsiteX34" fmla="*/ 3493958 w 12748699"/>
              <a:gd name="connsiteY34" fmla="*/ 7154513 h 8935173"/>
              <a:gd name="connsiteX35" fmla="*/ 3111821 w 12748699"/>
              <a:gd name="connsiteY35" fmla="*/ 6881557 h 8935173"/>
              <a:gd name="connsiteX36" fmla="*/ 2934400 w 12748699"/>
              <a:gd name="connsiteY36" fmla="*/ 6349295 h 8935173"/>
              <a:gd name="connsiteX37" fmla="*/ 2634149 w 12748699"/>
              <a:gd name="connsiteY37" fmla="*/ 6335647 h 8935173"/>
              <a:gd name="connsiteX38" fmla="*/ 2429433 w 12748699"/>
              <a:gd name="connsiteY38" fmla="*/ 6472125 h 8935173"/>
              <a:gd name="connsiteX39" fmla="*/ 2115534 w 12748699"/>
              <a:gd name="connsiteY39" fmla="*/ 6362942 h 8935173"/>
              <a:gd name="connsiteX40" fmla="*/ 1924465 w 12748699"/>
              <a:gd name="connsiteY40" fmla="*/ 6253760 h 8935173"/>
              <a:gd name="connsiteX41" fmla="*/ 1596919 w 12748699"/>
              <a:gd name="connsiteY41" fmla="*/ 6403886 h 8935173"/>
              <a:gd name="connsiteX42" fmla="*/ 1173839 w 12748699"/>
              <a:gd name="connsiteY42" fmla="*/ 6472125 h 8935173"/>
              <a:gd name="connsiteX43" fmla="*/ 95665 w 12748699"/>
              <a:gd name="connsiteY43" fmla="*/ 6035396 h 8935173"/>
              <a:gd name="connsiteX44" fmla="*/ 54722 w 12748699"/>
              <a:gd name="connsiteY44" fmla="*/ 5653259 h 8935173"/>
              <a:gd name="connsiteX45" fmla="*/ 109313 w 12748699"/>
              <a:gd name="connsiteY45" fmla="*/ 5380304 h 8935173"/>
              <a:gd name="connsiteX46" fmla="*/ 395916 w 12748699"/>
              <a:gd name="connsiteY46" fmla="*/ 5257474 h 8935173"/>
              <a:gd name="connsiteX47" fmla="*/ 668871 w 12748699"/>
              <a:gd name="connsiteY47" fmla="*/ 4943575 h 8935173"/>
              <a:gd name="connsiteX48" fmla="*/ 723462 w 12748699"/>
              <a:gd name="connsiteY48" fmla="*/ 4493199 h 8935173"/>
              <a:gd name="connsiteX49" fmla="*/ 941827 w 12748699"/>
              <a:gd name="connsiteY49" fmla="*/ 4165653 h 8935173"/>
              <a:gd name="connsiteX50" fmla="*/ 1269373 w 12748699"/>
              <a:gd name="connsiteY50" fmla="*/ 3797163 h 8935173"/>
              <a:gd name="connsiteX51" fmla="*/ 1610567 w 12748699"/>
              <a:gd name="connsiteY51" fmla="*/ 3442322 h 8935173"/>
              <a:gd name="connsiteX52" fmla="*/ 2292955 w 12748699"/>
              <a:gd name="connsiteY52" fmla="*/ 3060184 h 8935173"/>
              <a:gd name="connsiteX53" fmla="*/ 2593206 w 12748699"/>
              <a:gd name="connsiteY53" fmla="*/ 2869116 h 8935173"/>
              <a:gd name="connsiteX54" fmla="*/ 3057230 w 12748699"/>
              <a:gd name="connsiteY54" fmla="*/ 2323205 h 8935173"/>
              <a:gd name="connsiteX55" fmla="*/ 3234650 w 12748699"/>
              <a:gd name="connsiteY55" fmla="*/ 2091193 h 8935173"/>
              <a:gd name="connsiteX56" fmla="*/ 3603140 w 12748699"/>
              <a:gd name="connsiteY56" fmla="*/ 1954716 h 8935173"/>
              <a:gd name="connsiteX57" fmla="*/ 4326471 w 12748699"/>
              <a:gd name="connsiteY57" fmla="*/ 1627169 h 8935173"/>
              <a:gd name="connsiteX58" fmla="*/ 4531188 w 12748699"/>
              <a:gd name="connsiteY58" fmla="*/ 1326919 h 8935173"/>
              <a:gd name="connsiteX59" fmla="*/ 4872382 w 12748699"/>
              <a:gd name="connsiteY59" fmla="*/ 1026668 h 8935173"/>
              <a:gd name="connsiteX60" fmla="*/ 5295462 w 12748699"/>
              <a:gd name="connsiteY60" fmla="*/ 821951 h 8935173"/>
              <a:gd name="connsiteX61" fmla="*/ 5418292 w 12748699"/>
              <a:gd name="connsiteY61" fmla="*/ 576292 h 8935173"/>
              <a:gd name="connsiteX62" fmla="*/ 5541122 w 12748699"/>
              <a:gd name="connsiteY62" fmla="*/ 371575 h 8935173"/>
              <a:gd name="connsiteX63" fmla="*/ 5704895 w 12748699"/>
              <a:gd name="connsiteY63" fmla="*/ 248745 h 8935173"/>
              <a:gd name="connsiteX64" fmla="*/ 5895964 w 12748699"/>
              <a:gd name="connsiteY64" fmla="*/ 357927 h 8935173"/>
              <a:gd name="connsiteX65" fmla="*/ 5977850 w 12748699"/>
              <a:gd name="connsiteY65" fmla="*/ 617235 h 8935173"/>
              <a:gd name="connsiteX66" fmla="*/ 6114328 w 12748699"/>
              <a:gd name="connsiteY66" fmla="*/ 671826 h 8935173"/>
              <a:gd name="connsiteX67" fmla="*/ 6264453 w 12748699"/>
              <a:gd name="connsiteY67" fmla="*/ 753713 h 8935173"/>
              <a:gd name="connsiteX68" fmla="*/ 6441874 w 12748699"/>
              <a:gd name="connsiteY68" fmla="*/ 890190 h 8935173"/>
              <a:gd name="connsiteX69" fmla="*/ 6578352 w 12748699"/>
              <a:gd name="connsiteY69" fmla="*/ 999372 h 8935173"/>
              <a:gd name="connsiteX70" fmla="*/ 6646591 w 12748699"/>
              <a:gd name="connsiteY70" fmla="*/ 1135850 h 8935173"/>
              <a:gd name="connsiteX71" fmla="*/ 6742125 w 12748699"/>
              <a:gd name="connsiteY71" fmla="*/ 1190441 h 8935173"/>
              <a:gd name="connsiteX72" fmla="*/ 6864955 w 12748699"/>
              <a:gd name="connsiteY72" fmla="*/ 999372 h 8935173"/>
              <a:gd name="connsiteX73" fmla="*/ 7465456 w 12748699"/>
              <a:gd name="connsiteY73" fmla="*/ 603587 h 8935173"/>
              <a:gd name="connsiteX74" fmla="*/ 8175140 w 12748699"/>
              <a:gd name="connsiteY74" fmla="*/ 289689 h 8935173"/>
              <a:gd name="connsiteX75" fmla="*/ 8516334 w 12748699"/>
              <a:gd name="connsiteY75" fmla="*/ 125916 h 8935173"/>
              <a:gd name="connsiteX76" fmla="*/ 8802937 w 12748699"/>
              <a:gd name="connsiteY76" fmla="*/ 3086 h 8935173"/>
              <a:gd name="connsiteX77" fmla="*/ 8994006 w 12748699"/>
              <a:gd name="connsiteY77" fmla="*/ 57677 h 8935173"/>
              <a:gd name="connsiteX78" fmla="*/ 9362495 w 12748699"/>
              <a:gd name="connsiteY78" fmla="*/ 276041 h 8935173"/>
              <a:gd name="connsiteX79" fmla="*/ 9608155 w 12748699"/>
              <a:gd name="connsiteY79" fmla="*/ 412519 h 8935173"/>
              <a:gd name="connsiteX80" fmla="*/ 9812871 w 12748699"/>
              <a:gd name="connsiteY80" fmla="*/ 548996 h 8935173"/>
              <a:gd name="connsiteX81" fmla="*/ 10195009 w 12748699"/>
              <a:gd name="connsiteY81" fmla="*/ 548996 h 8935173"/>
              <a:gd name="connsiteX82" fmla="*/ 10536203 w 12748699"/>
              <a:gd name="connsiteY82" fmla="*/ 671826 h 8935173"/>
              <a:gd name="connsiteX83" fmla="*/ 10754567 w 12748699"/>
              <a:gd name="connsiteY83" fmla="*/ 767360 h 8935173"/>
              <a:gd name="connsiteX84" fmla="*/ 11041170 w 12748699"/>
              <a:gd name="connsiteY84" fmla="*/ 1013020 h 8935173"/>
              <a:gd name="connsiteX85" fmla="*/ 11109409 w 12748699"/>
              <a:gd name="connsiteY85" fmla="*/ 1204089 h 8935173"/>
              <a:gd name="connsiteX86" fmla="*/ 11273182 w 12748699"/>
              <a:gd name="connsiteY86" fmla="*/ 1381510 h 8935173"/>
              <a:gd name="connsiteX87" fmla="*/ 11409659 w 12748699"/>
              <a:gd name="connsiteY87" fmla="*/ 1681760 h 8935173"/>
              <a:gd name="connsiteX88" fmla="*/ 11491546 w 12748699"/>
              <a:gd name="connsiteY88" fmla="*/ 1941068 h 8935173"/>
              <a:gd name="connsiteX89" fmla="*/ 11600728 w 12748699"/>
              <a:gd name="connsiteY89" fmla="*/ 2159432 h 8935173"/>
              <a:gd name="connsiteX0" fmla="*/ 11623450 w 12771421"/>
              <a:gd name="connsiteY0" fmla="*/ 2159432 h 8935173"/>
              <a:gd name="connsiteX1" fmla="*/ 11828167 w 12771421"/>
              <a:gd name="connsiteY1" fmla="*/ 2159432 h 8935173"/>
              <a:gd name="connsiteX2" fmla="*/ 12169361 w 12771421"/>
              <a:gd name="connsiteY2" fmla="*/ 2377796 h 8935173"/>
              <a:gd name="connsiteX3" fmla="*/ 12455964 w 12771421"/>
              <a:gd name="connsiteY3" fmla="*/ 2582513 h 8935173"/>
              <a:gd name="connsiteX4" fmla="*/ 12687975 w 12771421"/>
              <a:gd name="connsiteY4" fmla="*/ 2828172 h 8935173"/>
              <a:gd name="connsiteX5" fmla="*/ 12769862 w 12771421"/>
              <a:gd name="connsiteY5" fmla="*/ 3073832 h 8935173"/>
              <a:gd name="connsiteX6" fmla="*/ 12728919 w 12771421"/>
              <a:gd name="connsiteY6" fmla="*/ 3237605 h 8935173"/>
              <a:gd name="connsiteX7" fmla="*/ 12578793 w 12771421"/>
              <a:gd name="connsiteY7" fmla="*/ 3633390 h 8935173"/>
              <a:gd name="connsiteX8" fmla="*/ 12319486 w 12771421"/>
              <a:gd name="connsiteY8" fmla="*/ 3988232 h 8935173"/>
              <a:gd name="connsiteX9" fmla="*/ 12060178 w 12771421"/>
              <a:gd name="connsiteY9" fmla="*/ 4274835 h 8935173"/>
              <a:gd name="connsiteX10" fmla="*/ 11896405 w 12771421"/>
              <a:gd name="connsiteY10" fmla="*/ 4479551 h 8935173"/>
              <a:gd name="connsiteX11" fmla="*/ 11759928 w 12771421"/>
              <a:gd name="connsiteY11" fmla="*/ 4779802 h 8935173"/>
              <a:gd name="connsiteX12" fmla="*/ 11432381 w 12771421"/>
              <a:gd name="connsiteY12" fmla="*/ 5148292 h 8935173"/>
              <a:gd name="connsiteX13" fmla="*/ 11200370 w 12771421"/>
              <a:gd name="connsiteY13" fmla="*/ 5516781 h 8935173"/>
              <a:gd name="connsiteX14" fmla="*/ 10804584 w 12771421"/>
              <a:gd name="connsiteY14" fmla="*/ 6185522 h 8935173"/>
              <a:gd name="connsiteX15" fmla="*/ 10395152 w 12771421"/>
              <a:gd name="connsiteY15" fmla="*/ 6444829 h 8935173"/>
              <a:gd name="connsiteX16" fmla="*/ 10122196 w 12771421"/>
              <a:gd name="connsiteY16" fmla="*/ 6799671 h 8935173"/>
              <a:gd name="connsiteX17" fmla="*/ 9835593 w 12771421"/>
              <a:gd name="connsiteY17" fmla="*/ 6949796 h 8935173"/>
              <a:gd name="connsiteX18" fmla="*/ 9439808 w 12771421"/>
              <a:gd name="connsiteY18" fmla="*/ 7154513 h 8935173"/>
              <a:gd name="connsiteX19" fmla="*/ 8948489 w 12771421"/>
              <a:gd name="connsiteY19" fmla="*/ 7072626 h 8935173"/>
              <a:gd name="connsiteX20" fmla="*/ 8702829 w 12771421"/>
              <a:gd name="connsiteY20" fmla="*/ 7058978 h 8935173"/>
              <a:gd name="connsiteX21" fmla="*/ 8566352 w 12771421"/>
              <a:gd name="connsiteY21" fmla="*/ 7345581 h 8935173"/>
              <a:gd name="connsiteX22" fmla="*/ 8238805 w 12771421"/>
              <a:gd name="connsiteY22" fmla="*/ 7850548 h 8935173"/>
              <a:gd name="connsiteX23" fmla="*/ 7993146 w 12771421"/>
              <a:gd name="connsiteY23" fmla="*/ 8068913 h 8935173"/>
              <a:gd name="connsiteX24" fmla="*/ 7638304 w 12771421"/>
              <a:gd name="connsiteY24" fmla="*/ 8164447 h 8935173"/>
              <a:gd name="connsiteX25" fmla="*/ 7351701 w 12771421"/>
              <a:gd name="connsiteY25" fmla="*/ 8396459 h 8935173"/>
              <a:gd name="connsiteX26" fmla="*/ 6669313 w 12771421"/>
              <a:gd name="connsiteY26" fmla="*/ 8669414 h 8935173"/>
              <a:gd name="connsiteX27" fmla="*/ 6246232 w 12771421"/>
              <a:gd name="connsiteY27" fmla="*/ 8724005 h 8935173"/>
              <a:gd name="connsiteX28" fmla="*/ 5959629 w 12771421"/>
              <a:gd name="connsiteY28" fmla="*/ 8901426 h 8935173"/>
              <a:gd name="connsiteX29" fmla="*/ 5372775 w 12771421"/>
              <a:gd name="connsiteY29" fmla="*/ 8915074 h 8935173"/>
              <a:gd name="connsiteX30" fmla="*/ 5086172 w 12771421"/>
              <a:gd name="connsiteY30" fmla="*/ 8683062 h 8935173"/>
              <a:gd name="connsiteX31" fmla="*/ 4499319 w 12771421"/>
              <a:gd name="connsiteY31" fmla="*/ 8328220 h 8935173"/>
              <a:gd name="connsiteX32" fmla="*/ 3953408 w 12771421"/>
              <a:gd name="connsiteY32" fmla="*/ 7987026 h 8935173"/>
              <a:gd name="connsiteX33" fmla="*/ 3571271 w 12771421"/>
              <a:gd name="connsiteY33" fmla="*/ 7468411 h 8935173"/>
              <a:gd name="connsiteX34" fmla="*/ 3516680 w 12771421"/>
              <a:gd name="connsiteY34" fmla="*/ 7154513 h 8935173"/>
              <a:gd name="connsiteX35" fmla="*/ 3134543 w 12771421"/>
              <a:gd name="connsiteY35" fmla="*/ 6881557 h 8935173"/>
              <a:gd name="connsiteX36" fmla="*/ 2957122 w 12771421"/>
              <a:gd name="connsiteY36" fmla="*/ 6349295 h 8935173"/>
              <a:gd name="connsiteX37" fmla="*/ 2656871 w 12771421"/>
              <a:gd name="connsiteY37" fmla="*/ 6335647 h 8935173"/>
              <a:gd name="connsiteX38" fmla="*/ 2452155 w 12771421"/>
              <a:gd name="connsiteY38" fmla="*/ 6472125 h 8935173"/>
              <a:gd name="connsiteX39" fmla="*/ 2138256 w 12771421"/>
              <a:gd name="connsiteY39" fmla="*/ 6362942 h 8935173"/>
              <a:gd name="connsiteX40" fmla="*/ 1947187 w 12771421"/>
              <a:gd name="connsiteY40" fmla="*/ 6253760 h 8935173"/>
              <a:gd name="connsiteX41" fmla="*/ 1619641 w 12771421"/>
              <a:gd name="connsiteY41" fmla="*/ 6403886 h 8935173"/>
              <a:gd name="connsiteX42" fmla="*/ 1196561 w 12771421"/>
              <a:gd name="connsiteY42" fmla="*/ 6472125 h 8935173"/>
              <a:gd name="connsiteX43" fmla="*/ 77444 w 12771421"/>
              <a:gd name="connsiteY43" fmla="*/ 5653259 h 8935173"/>
              <a:gd name="connsiteX44" fmla="*/ 132035 w 12771421"/>
              <a:gd name="connsiteY44" fmla="*/ 5380304 h 8935173"/>
              <a:gd name="connsiteX45" fmla="*/ 418638 w 12771421"/>
              <a:gd name="connsiteY45" fmla="*/ 5257474 h 8935173"/>
              <a:gd name="connsiteX46" fmla="*/ 691593 w 12771421"/>
              <a:gd name="connsiteY46" fmla="*/ 4943575 h 8935173"/>
              <a:gd name="connsiteX47" fmla="*/ 746184 w 12771421"/>
              <a:gd name="connsiteY47" fmla="*/ 4493199 h 8935173"/>
              <a:gd name="connsiteX48" fmla="*/ 964549 w 12771421"/>
              <a:gd name="connsiteY48" fmla="*/ 4165653 h 8935173"/>
              <a:gd name="connsiteX49" fmla="*/ 1292095 w 12771421"/>
              <a:gd name="connsiteY49" fmla="*/ 3797163 h 8935173"/>
              <a:gd name="connsiteX50" fmla="*/ 1633289 w 12771421"/>
              <a:gd name="connsiteY50" fmla="*/ 3442322 h 8935173"/>
              <a:gd name="connsiteX51" fmla="*/ 2315677 w 12771421"/>
              <a:gd name="connsiteY51" fmla="*/ 3060184 h 8935173"/>
              <a:gd name="connsiteX52" fmla="*/ 2615928 w 12771421"/>
              <a:gd name="connsiteY52" fmla="*/ 2869116 h 8935173"/>
              <a:gd name="connsiteX53" fmla="*/ 3079952 w 12771421"/>
              <a:gd name="connsiteY53" fmla="*/ 2323205 h 8935173"/>
              <a:gd name="connsiteX54" fmla="*/ 3257372 w 12771421"/>
              <a:gd name="connsiteY54" fmla="*/ 2091193 h 8935173"/>
              <a:gd name="connsiteX55" fmla="*/ 3625862 w 12771421"/>
              <a:gd name="connsiteY55" fmla="*/ 1954716 h 8935173"/>
              <a:gd name="connsiteX56" fmla="*/ 4349193 w 12771421"/>
              <a:gd name="connsiteY56" fmla="*/ 1627169 h 8935173"/>
              <a:gd name="connsiteX57" fmla="*/ 4553910 w 12771421"/>
              <a:gd name="connsiteY57" fmla="*/ 1326919 h 8935173"/>
              <a:gd name="connsiteX58" fmla="*/ 4895104 w 12771421"/>
              <a:gd name="connsiteY58" fmla="*/ 1026668 h 8935173"/>
              <a:gd name="connsiteX59" fmla="*/ 5318184 w 12771421"/>
              <a:gd name="connsiteY59" fmla="*/ 821951 h 8935173"/>
              <a:gd name="connsiteX60" fmla="*/ 5441014 w 12771421"/>
              <a:gd name="connsiteY60" fmla="*/ 576292 h 8935173"/>
              <a:gd name="connsiteX61" fmla="*/ 5563844 w 12771421"/>
              <a:gd name="connsiteY61" fmla="*/ 371575 h 8935173"/>
              <a:gd name="connsiteX62" fmla="*/ 5727617 w 12771421"/>
              <a:gd name="connsiteY62" fmla="*/ 248745 h 8935173"/>
              <a:gd name="connsiteX63" fmla="*/ 5918686 w 12771421"/>
              <a:gd name="connsiteY63" fmla="*/ 357927 h 8935173"/>
              <a:gd name="connsiteX64" fmla="*/ 6000572 w 12771421"/>
              <a:gd name="connsiteY64" fmla="*/ 617235 h 8935173"/>
              <a:gd name="connsiteX65" fmla="*/ 6137050 w 12771421"/>
              <a:gd name="connsiteY65" fmla="*/ 671826 h 8935173"/>
              <a:gd name="connsiteX66" fmla="*/ 6287175 w 12771421"/>
              <a:gd name="connsiteY66" fmla="*/ 753713 h 8935173"/>
              <a:gd name="connsiteX67" fmla="*/ 6464596 w 12771421"/>
              <a:gd name="connsiteY67" fmla="*/ 890190 h 8935173"/>
              <a:gd name="connsiteX68" fmla="*/ 6601074 w 12771421"/>
              <a:gd name="connsiteY68" fmla="*/ 999372 h 8935173"/>
              <a:gd name="connsiteX69" fmla="*/ 6669313 w 12771421"/>
              <a:gd name="connsiteY69" fmla="*/ 1135850 h 8935173"/>
              <a:gd name="connsiteX70" fmla="*/ 6764847 w 12771421"/>
              <a:gd name="connsiteY70" fmla="*/ 1190441 h 8935173"/>
              <a:gd name="connsiteX71" fmla="*/ 6887677 w 12771421"/>
              <a:gd name="connsiteY71" fmla="*/ 999372 h 8935173"/>
              <a:gd name="connsiteX72" fmla="*/ 7488178 w 12771421"/>
              <a:gd name="connsiteY72" fmla="*/ 603587 h 8935173"/>
              <a:gd name="connsiteX73" fmla="*/ 8197862 w 12771421"/>
              <a:gd name="connsiteY73" fmla="*/ 289689 h 8935173"/>
              <a:gd name="connsiteX74" fmla="*/ 8539056 w 12771421"/>
              <a:gd name="connsiteY74" fmla="*/ 125916 h 8935173"/>
              <a:gd name="connsiteX75" fmla="*/ 8825659 w 12771421"/>
              <a:gd name="connsiteY75" fmla="*/ 3086 h 8935173"/>
              <a:gd name="connsiteX76" fmla="*/ 9016728 w 12771421"/>
              <a:gd name="connsiteY76" fmla="*/ 57677 h 8935173"/>
              <a:gd name="connsiteX77" fmla="*/ 9385217 w 12771421"/>
              <a:gd name="connsiteY77" fmla="*/ 276041 h 8935173"/>
              <a:gd name="connsiteX78" fmla="*/ 9630877 w 12771421"/>
              <a:gd name="connsiteY78" fmla="*/ 412519 h 8935173"/>
              <a:gd name="connsiteX79" fmla="*/ 9835593 w 12771421"/>
              <a:gd name="connsiteY79" fmla="*/ 548996 h 8935173"/>
              <a:gd name="connsiteX80" fmla="*/ 10217731 w 12771421"/>
              <a:gd name="connsiteY80" fmla="*/ 548996 h 8935173"/>
              <a:gd name="connsiteX81" fmla="*/ 10558925 w 12771421"/>
              <a:gd name="connsiteY81" fmla="*/ 671826 h 8935173"/>
              <a:gd name="connsiteX82" fmla="*/ 10777289 w 12771421"/>
              <a:gd name="connsiteY82" fmla="*/ 767360 h 8935173"/>
              <a:gd name="connsiteX83" fmla="*/ 11063892 w 12771421"/>
              <a:gd name="connsiteY83" fmla="*/ 1013020 h 8935173"/>
              <a:gd name="connsiteX84" fmla="*/ 11132131 w 12771421"/>
              <a:gd name="connsiteY84" fmla="*/ 1204089 h 8935173"/>
              <a:gd name="connsiteX85" fmla="*/ 11295904 w 12771421"/>
              <a:gd name="connsiteY85" fmla="*/ 1381510 h 8935173"/>
              <a:gd name="connsiteX86" fmla="*/ 11432381 w 12771421"/>
              <a:gd name="connsiteY86" fmla="*/ 1681760 h 8935173"/>
              <a:gd name="connsiteX87" fmla="*/ 11514268 w 12771421"/>
              <a:gd name="connsiteY87" fmla="*/ 1941068 h 8935173"/>
              <a:gd name="connsiteX88" fmla="*/ 11623450 w 12771421"/>
              <a:gd name="connsiteY88" fmla="*/ 2159432 h 8935173"/>
              <a:gd name="connsiteX0" fmla="*/ 11521692 w 12669663"/>
              <a:gd name="connsiteY0" fmla="*/ 2159432 h 8935173"/>
              <a:gd name="connsiteX1" fmla="*/ 11726409 w 12669663"/>
              <a:gd name="connsiteY1" fmla="*/ 2159432 h 8935173"/>
              <a:gd name="connsiteX2" fmla="*/ 12067603 w 12669663"/>
              <a:gd name="connsiteY2" fmla="*/ 2377796 h 8935173"/>
              <a:gd name="connsiteX3" fmla="*/ 12354206 w 12669663"/>
              <a:gd name="connsiteY3" fmla="*/ 2582513 h 8935173"/>
              <a:gd name="connsiteX4" fmla="*/ 12586217 w 12669663"/>
              <a:gd name="connsiteY4" fmla="*/ 2828172 h 8935173"/>
              <a:gd name="connsiteX5" fmla="*/ 12668104 w 12669663"/>
              <a:gd name="connsiteY5" fmla="*/ 3073832 h 8935173"/>
              <a:gd name="connsiteX6" fmla="*/ 12627161 w 12669663"/>
              <a:gd name="connsiteY6" fmla="*/ 3237605 h 8935173"/>
              <a:gd name="connsiteX7" fmla="*/ 12477035 w 12669663"/>
              <a:gd name="connsiteY7" fmla="*/ 3633390 h 8935173"/>
              <a:gd name="connsiteX8" fmla="*/ 12217728 w 12669663"/>
              <a:gd name="connsiteY8" fmla="*/ 3988232 h 8935173"/>
              <a:gd name="connsiteX9" fmla="*/ 11958420 w 12669663"/>
              <a:gd name="connsiteY9" fmla="*/ 4274835 h 8935173"/>
              <a:gd name="connsiteX10" fmla="*/ 11794647 w 12669663"/>
              <a:gd name="connsiteY10" fmla="*/ 4479551 h 8935173"/>
              <a:gd name="connsiteX11" fmla="*/ 11658170 w 12669663"/>
              <a:gd name="connsiteY11" fmla="*/ 4779802 h 8935173"/>
              <a:gd name="connsiteX12" fmla="*/ 11330623 w 12669663"/>
              <a:gd name="connsiteY12" fmla="*/ 5148292 h 8935173"/>
              <a:gd name="connsiteX13" fmla="*/ 11098612 w 12669663"/>
              <a:gd name="connsiteY13" fmla="*/ 5516781 h 8935173"/>
              <a:gd name="connsiteX14" fmla="*/ 10702826 w 12669663"/>
              <a:gd name="connsiteY14" fmla="*/ 6185522 h 8935173"/>
              <a:gd name="connsiteX15" fmla="*/ 10293394 w 12669663"/>
              <a:gd name="connsiteY15" fmla="*/ 6444829 h 8935173"/>
              <a:gd name="connsiteX16" fmla="*/ 10020438 w 12669663"/>
              <a:gd name="connsiteY16" fmla="*/ 6799671 h 8935173"/>
              <a:gd name="connsiteX17" fmla="*/ 9733835 w 12669663"/>
              <a:gd name="connsiteY17" fmla="*/ 6949796 h 8935173"/>
              <a:gd name="connsiteX18" fmla="*/ 9338050 w 12669663"/>
              <a:gd name="connsiteY18" fmla="*/ 7154513 h 8935173"/>
              <a:gd name="connsiteX19" fmla="*/ 8846731 w 12669663"/>
              <a:gd name="connsiteY19" fmla="*/ 7072626 h 8935173"/>
              <a:gd name="connsiteX20" fmla="*/ 8601071 w 12669663"/>
              <a:gd name="connsiteY20" fmla="*/ 7058978 h 8935173"/>
              <a:gd name="connsiteX21" fmla="*/ 8464594 w 12669663"/>
              <a:gd name="connsiteY21" fmla="*/ 7345581 h 8935173"/>
              <a:gd name="connsiteX22" fmla="*/ 8137047 w 12669663"/>
              <a:gd name="connsiteY22" fmla="*/ 7850548 h 8935173"/>
              <a:gd name="connsiteX23" fmla="*/ 7891388 w 12669663"/>
              <a:gd name="connsiteY23" fmla="*/ 8068913 h 8935173"/>
              <a:gd name="connsiteX24" fmla="*/ 7536546 w 12669663"/>
              <a:gd name="connsiteY24" fmla="*/ 8164447 h 8935173"/>
              <a:gd name="connsiteX25" fmla="*/ 7249943 w 12669663"/>
              <a:gd name="connsiteY25" fmla="*/ 8396459 h 8935173"/>
              <a:gd name="connsiteX26" fmla="*/ 6567555 w 12669663"/>
              <a:gd name="connsiteY26" fmla="*/ 8669414 h 8935173"/>
              <a:gd name="connsiteX27" fmla="*/ 6144474 w 12669663"/>
              <a:gd name="connsiteY27" fmla="*/ 8724005 h 8935173"/>
              <a:gd name="connsiteX28" fmla="*/ 5857871 w 12669663"/>
              <a:gd name="connsiteY28" fmla="*/ 8901426 h 8935173"/>
              <a:gd name="connsiteX29" fmla="*/ 5271017 w 12669663"/>
              <a:gd name="connsiteY29" fmla="*/ 8915074 h 8935173"/>
              <a:gd name="connsiteX30" fmla="*/ 4984414 w 12669663"/>
              <a:gd name="connsiteY30" fmla="*/ 8683062 h 8935173"/>
              <a:gd name="connsiteX31" fmla="*/ 4397561 w 12669663"/>
              <a:gd name="connsiteY31" fmla="*/ 8328220 h 8935173"/>
              <a:gd name="connsiteX32" fmla="*/ 3851650 w 12669663"/>
              <a:gd name="connsiteY32" fmla="*/ 7987026 h 8935173"/>
              <a:gd name="connsiteX33" fmla="*/ 3469513 w 12669663"/>
              <a:gd name="connsiteY33" fmla="*/ 7468411 h 8935173"/>
              <a:gd name="connsiteX34" fmla="*/ 3414922 w 12669663"/>
              <a:gd name="connsiteY34" fmla="*/ 7154513 h 8935173"/>
              <a:gd name="connsiteX35" fmla="*/ 3032785 w 12669663"/>
              <a:gd name="connsiteY35" fmla="*/ 6881557 h 8935173"/>
              <a:gd name="connsiteX36" fmla="*/ 2855364 w 12669663"/>
              <a:gd name="connsiteY36" fmla="*/ 6349295 h 8935173"/>
              <a:gd name="connsiteX37" fmla="*/ 2555113 w 12669663"/>
              <a:gd name="connsiteY37" fmla="*/ 6335647 h 8935173"/>
              <a:gd name="connsiteX38" fmla="*/ 2350397 w 12669663"/>
              <a:gd name="connsiteY38" fmla="*/ 6472125 h 8935173"/>
              <a:gd name="connsiteX39" fmla="*/ 2036498 w 12669663"/>
              <a:gd name="connsiteY39" fmla="*/ 6362942 h 8935173"/>
              <a:gd name="connsiteX40" fmla="*/ 1845429 w 12669663"/>
              <a:gd name="connsiteY40" fmla="*/ 6253760 h 8935173"/>
              <a:gd name="connsiteX41" fmla="*/ 1517883 w 12669663"/>
              <a:gd name="connsiteY41" fmla="*/ 6403886 h 8935173"/>
              <a:gd name="connsiteX42" fmla="*/ 1094803 w 12669663"/>
              <a:gd name="connsiteY42" fmla="*/ 6472125 h 8935173"/>
              <a:gd name="connsiteX43" fmla="*/ 30277 w 12669663"/>
              <a:gd name="connsiteY43" fmla="*/ 5380304 h 8935173"/>
              <a:gd name="connsiteX44" fmla="*/ 316880 w 12669663"/>
              <a:gd name="connsiteY44" fmla="*/ 5257474 h 8935173"/>
              <a:gd name="connsiteX45" fmla="*/ 589835 w 12669663"/>
              <a:gd name="connsiteY45" fmla="*/ 4943575 h 8935173"/>
              <a:gd name="connsiteX46" fmla="*/ 644426 w 12669663"/>
              <a:gd name="connsiteY46" fmla="*/ 4493199 h 8935173"/>
              <a:gd name="connsiteX47" fmla="*/ 862791 w 12669663"/>
              <a:gd name="connsiteY47" fmla="*/ 4165653 h 8935173"/>
              <a:gd name="connsiteX48" fmla="*/ 1190337 w 12669663"/>
              <a:gd name="connsiteY48" fmla="*/ 3797163 h 8935173"/>
              <a:gd name="connsiteX49" fmla="*/ 1531531 w 12669663"/>
              <a:gd name="connsiteY49" fmla="*/ 3442322 h 8935173"/>
              <a:gd name="connsiteX50" fmla="*/ 2213919 w 12669663"/>
              <a:gd name="connsiteY50" fmla="*/ 3060184 h 8935173"/>
              <a:gd name="connsiteX51" fmla="*/ 2514170 w 12669663"/>
              <a:gd name="connsiteY51" fmla="*/ 2869116 h 8935173"/>
              <a:gd name="connsiteX52" fmla="*/ 2978194 w 12669663"/>
              <a:gd name="connsiteY52" fmla="*/ 2323205 h 8935173"/>
              <a:gd name="connsiteX53" fmla="*/ 3155614 w 12669663"/>
              <a:gd name="connsiteY53" fmla="*/ 2091193 h 8935173"/>
              <a:gd name="connsiteX54" fmla="*/ 3524104 w 12669663"/>
              <a:gd name="connsiteY54" fmla="*/ 1954716 h 8935173"/>
              <a:gd name="connsiteX55" fmla="*/ 4247435 w 12669663"/>
              <a:gd name="connsiteY55" fmla="*/ 1627169 h 8935173"/>
              <a:gd name="connsiteX56" fmla="*/ 4452152 w 12669663"/>
              <a:gd name="connsiteY56" fmla="*/ 1326919 h 8935173"/>
              <a:gd name="connsiteX57" fmla="*/ 4793346 w 12669663"/>
              <a:gd name="connsiteY57" fmla="*/ 1026668 h 8935173"/>
              <a:gd name="connsiteX58" fmla="*/ 5216426 w 12669663"/>
              <a:gd name="connsiteY58" fmla="*/ 821951 h 8935173"/>
              <a:gd name="connsiteX59" fmla="*/ 5339256 w 12669663"/>
              <a:gd name="connsiteY59" fmla="*/ 576292 h 8935173"/>
              <a:gd name="connsiteX60" fmla="*/ 5462086 w 12669663"/>
              <a:gd name="connsiteY60" fmla="*/ 371575 h 8935173"/>
              <a:gd name="connsiteX61" fmla="*/ 5625859 w 12669663"/>
              <a:gd name="connsiteY61" fmla="*/ 248745 h 8935173"/>
              <a:gd name="connsiteX62" fmla="*/ 5816928 w 12669663"/>
              <a:gd name="connsiteY62" fmla="*/ 357927 h 8935173"/>
              <a:gd name="connsiteX63" fmla="*/ 5898814 w 12669663"/>
              <a:gd name="connsiteY63" fmla="*/ 617235 h 8935173"/>
              <a:gd name="connsiteX64" fmla="*/ 6035292 w 12669663"/>
              <a:gd name="connsiteY64" fmla="*/ 671826 h 8935173"/>
              <a:gd name="connsiteX65" fmla="*/ 6185417 w 12669663"/>
              <a:gd name="connsiteY65" fmla="*/ 753713 h 8935173"/>
              <a:gd name="connsiteX66" fmla="*/ 6362838 w 12669663"/>
              <a:gd name="connsiteY66" fmla="*/ 890190 h 8935173"/>
              <a:gd name="connsiteX67" fmla="*/ 6499316 w 12669663"/>
              <a:gd name="connsiteY67" fmla="*/ 999372 h 8935173"/>
              <a:gd name="connsiteX68" fmla="*/ 6567555 w 12669663"/>
              <a:gd name="connsiteY68" fmla="*/ 1135850 h 8935173"/>
              <a:gd name="connsiteX69" fmla="*/ 6663089 w 12669663"/>
              <a:gd name="connsiteY69" fmla="*/ 1190441 h 8935173"/>
              <a:gd name="connsiteX70" fmla="*/ 6785919 w 12669663"/>
              <a:gd name="connsiteY70" fmla="*/ 999372 h 8935173"/>
              <a:gd name="connsiteX71" fmla="*/ 7386420 w 12669663"/>
              <a:gd name="connsiteY71" fmla="*/ 603587 h 8935173"/>
              <a:gd name="connsiteX72" fmla="*/ 8096104 w 12669663"/>
              <a:gd name="connsiteY72" fmla="*/ 289689 h 8935173"/>
              <a:gd name="connsiteX73" fmla="*/ 8437298 w 12669663"/>
              <a:gd name="connsiteY73" fmla="*/ 125916 h 8935173"/>
              <a:gd name="connsiteX74" fmla="*/ 8723901 w 12669663"/>
              <a:gd name="connsiteY74" fmla="*/ 3086 h 8935173"/>
              <a:gd name="connsiteX75" fmla="*/ 8914970 w 12669663"/>
              <a:gd name="connsiteY75" fmla="*/ 57677 h 8935173"/>
              <a:gd name="connsiteX76" fmla="*/ 9283459 w 12669663"/>
              <a:gd name="connsiteY76" fmla="*/ 276041 h 8935173"/>
              <a:gd name="connsiteX77" fmla="*/ 9529119 w 12669663"/>
              <a:gd name="connsiteY77" fmla="*/ 412519 h 8935173"/>
              <a:gd name="connsiteX78" fmla="*/ 9733835 w 12669663"/>
              <a:gd name="connsiteY78" fmla="*/ 548996 h 8935173"/>
              <a:gd name="connsiteX79" fmla="*/ 10115973 w 12669663"/>
              <a:gd name="connsiteY79" fmla="*/ 548996 h 8935173"/>
              <a:gd name="connsiteX80" fmla="*/ 10457167 w 12669663"/>
              <a:gd name="connsiteY80" fmla="*/ 671826 h 8935173"/>
              <a:gd name="connsiteX81" fmla="*/ 10675531 w 12669663"/>
              <a:gd name="connsiteY81" fmla="*/ 767360 h 8935173"/>
              <a:gd name="connsiteX82" fmla="*/ 10962134 w 12669663"/>
              <a:gd name="connsiteY82" fmla="*/ 1013020 h 8935173"/>
              <a:gd name="connsiteX83" fmla="*/ 11030373 w 12669663"/>
              <a:gd name="connsiteY83" fmla="*/ 1204089 h 8935173"/>
              <a:gd name="connsiteX84" fmla="*/ 11194146 w 12669663"/>
              <a:gd name="connsiteY84" fmla="*/ 1381510 h 8935173"/>
              <a:gd name="connsiteX85" fmla="*/ 11330623 w 12669663"/>
              <a:gd name="connsiteY85" fmla="*/ 1681760 h 8935173"/>
              <a:gd name="connsiteX86" fmla="*/ 11412510 w 12669663"/>
              <a:gd name="connsiteY86" fmla="*/ 1941068 h 8935173"/>
              <a:gd name="connsiteX87" fmla="*/ 11521692 w 12669663"/>
              <a:gd name="connsiteY87" fmla="*/ 2159432 h 8935173"/>
              <a:gd name="connsiteX0" fmla="*/ 11219503 w 12367474"/>
              <a:gd name="connsiteY0" fmla="*/ 2159432 h 8935173"/>
              <a:gd name="connsiteX1" fmla="*/ 11424220 w 12367474"/>
              <a:gd name="connsiteY1" fmla="*/ 2159432 h 8935173"/>
              <a:gd name="connsiteX2" fmla="*/ 11765414 w 12367474"/>
              <a:gd name="connsiteY2" fmla="*/ 2377796 h 8935173"/>
              <a:gd name="connsiteX3" fmla="*/ 12052017 w 12367474"/>
              <a:gd name="connsiteY3" fmla="*/ 2582513 h 8935173"/>
              <a:gd name="connsiteX4" fmla="*/ 12284028 w 12367474"/>
              <a:gd name="connsiteY4" fmla="*/ 2828172 h 8935173"/>
              <a:gd name="connsiteX5" fmla="*/ 12365915 w 12367474"/>
              <a:gd name="connsiteY5" fmla="*/ 3073832 h 8935173"/>
              <a:gd name="connsiteX6" fmla="*/ 12324972 w 12367474"/>
              <a:gd name="connsiteY6" fmla="*/ 3237605 h 8935173"/>
              <a:gd name="connsiteX7" fmla="*/ 12174846 w 12367474"/>
              <a:gd name="connsiteY7" fmla="*/ 3633390 h 8935173"/>
              <a:gd name="connsiteX8" fmla="*/ 11915539 w 12367474"/>
              <a:gd name="connsiteY8" fmla="*/ 3988232 h 8935173"/>
              <a:gd name="connsiteX9" fmla="*/ 11656231 w 12367474"/>
              <a:gd name="connsiteY9" fmla="*/ 4274835 h 8935173"/>
              <a:gd name="connsiteX10" fmla="*/ 11492458 w 12367474"/>
              <a:gd name="connsiteY10" fmla="*/ 4479551 h 8935173"/>
              <a:gd name="connsiteX11" fmla="*/ 11355981 w 12367474"/>
              <a:gd name="connsiteY11" fmla="*/ 4779802 h 8935173"/>
              <a:gd name="connsiteX12" fmla="*/ 11028434 w 12367474"/>
              <a:gd name="connsiteY12" fmla="*/ 5148292 h 8935173"/>
              <a:gd name="connsiteX13" fmla="*/ 10796423 w 12367474"/>
              <a:gd name="connsiteY13" fmla="*/ 5516781 h 8935173"/>
              <a:gd name="connsiteX14" fmla="*/ 10400637 w 12367474"/>
              <a:gd name="connsiteY14" fmla="*/ 6185522 h 8935173"/>
              <a:gd name="connsiteX15" fmla="*/ 9991205 w 12367474"/>
              <a:gd name="connsiteY15" fmla="*/ 6444829 h 8935173"/>
              <a:gd name="connsiteX16" fmla="*/ 9718249 w 12367474"/>
              <a:gd name="connsiteY16" fmla="*/ 6799671 h 8935173"/>
              <a:gd name="connsiteX17" fmla="*/ 9431646 w 12367474"/>
              <a:gd name="connsiteY17" fmla="*/ 6949796 h 8935173"/>
              <a:gd name="connsiteX18" fmla="*/ 9035861 w 12367474"/>
              <a:gd name="connsiteY18" fmla="*/ 7154513 h 8935173"/>
              <a:gd name="connsiteX19" fmla="*/ 8544542 w 12367474"/>
              <a:gd name="connsiteY19" fmla="*/ 7072626 h 8935173"/>
              <a:gd name="connsiteX20" fmla="*/ 8298882 w 12367474"/>
              <a:gd name="connsiteY20" fmla="*/ 7058978 h 8935173"/>
              <a:gd name="connsiteX21" fmla="*/ 8162405 w 12367474"/>
              <a:gd name="connsiteY21" fmla="*/ 7345581 h 8935173"/>
              <a:gd name="connsiteX22" fmla="*/ 7834858 w 12367474"/>
              <a:gd name="connsiteY22" fmla="*/ 7850548 h 8935173"/>
              <a:gd name="connsiteX23" fmla="*/ 7589199 w 12367474"/>
              <a:gd name="connsiteY23" fmla="*/ 8068913 h 8935173"/>
              <a:gd name="connsiteX24" fmla="*/ 7234357 w 12367474"/>
              <a:gd name="connsiteY24" fmla="*/ 8164447 h 8935173"/>
              <a:gd name="connsiteX25" fmla="*/ 6947754 w 12367474"/>
              <a:gd name="connsiteY25" fmla="*/ 8396459 h 8935173"/>
              <a:gd name="connsiteX26" fmla="*/ 6265366 w 12367474"/>
              <a:gd name="connsiteY26" fmla="*/ 8669414 h 8935173"/>
              <a:gd name="connsiteX27" fmla="*/ 5842285 w 12367474"/>
              <a:gd name="connsiteY27" fmla="*/ 8724005 h 8935173"/>
              <a:gd name="connsiteX28" fmla="*/ 5555682 w 12367474"/>
              <a:gd name="connsiteY28" fmla="*/ 8901426 h 8935173"/>
              <a:gd name="connsiteX29" fmla="*/ 4968828 w 12367474"/>
              <a:gd name="connsiteY29" fmla="*/ 8915074 h 8935173"/>
              <a:gd name="connsiteX30" fmla="*/ 4682225 w 12367474"/>
              <a:gd name="connsiteY30" fmla="*/ 8683062 h 8935173"/>
              <a:gd name="connsiteX31" fmla="*/ 4095372 w 12367474"/>
              <a:gd name="connsiteY31" fmla="*/ 8328220 h 8935173"/>
              <a:gd name="connsiteX32" fmla="*/ 3549461 w 12367474"/>
              <a:gd name="connsiteY32" fmla="*/ 7987026 h 8935173"/>
              <a:gd name="connsiteX33" fmla="*/ 3167324 w 12367474"/>
              <a:gd name="connsiteY33" fmla="*/ 7468411 h 8935173"/>
              <a:gd name="connsiteX34" fmla="*/ 3112733 w 12367474"/>
              <a:gd name="connsiteY34" fmla="*/ 7154513 h 8935173"/>
              <a:gd name="connsiteX35" fmla="*/ 2730596 w 12367474"/>
              <a:gd name="connsiteY35" fmla="*/ 6881557 h 8935173"/>
              <a:gd name="connsiteX36" fmla="*/ 2553175 w 12367474"/>
              <a:gd name="connsiteY36" fmla="*/ 6349295 h 8935173"/>
              <a:gd name="connsiteX37" fmla="*/ 2252924 w 12367474"/>
              <a:gd name="connsiteY37" fmla="*/ 6335647 h 8935173"/>
              <a:gd name="connsiteX38" fmla="*/ 2048208 w 12367474"/>
              <a:gd name="connsiteY38" fmla="*/ 6472125 h 8935173"/>
              <a:gd name="connsiteX39" fmla="*/ 1734309 w 12367474"/>
              <a:gd name="connsiteY39" fmla="*/ 6362942 h 8935173"/>
              <a:gd name="connsiteX40" fmla="*/ 1543240 w 12367474"/>
              <a:gd name="connsiteY40" fmla="*/ 6253760 h 8935173"/>
              <a:gd name="connsiteX41" fmla="*/ 1215694 w 12367474"/>
              <a:gd name="connsiteY41" fmla="*/ 6403886 h 8935173"/>
              <a:gd name="connsiteX42" fmla="*/ 792614 w 12367474"/>
              <a:gd name="connsiteY42" fmla="*/ 6472125 h 8935173"/>
              <a:gd name="connsiteX43" fmla="*/ 14691 w 12367474"/>
              <a:gd name="connsiteY43" fmla="*/ 5257474 h 8935173"/>
              <a:gd name="connsiteX44" fmla="*/ 287646 w 12367474"/>
              <a:gd name="connsiteY44" fmla="*/ 4943575 h 8935173"/>
              <a:gd name="connsiteX45" fmla="*/ 342237 w 12367474"/>
              <a:gd name="connsiteY45" fmla="*/ 4493199 h 8935173"/>
              <a:gd name="connsiteX46" fmla="*/ 560602 w 12367474"/>
              <a:gd name="connsiteY46" fmla="*/ 4165653 h 8935173"/>
              <a:gd name="connsiteX47" fmla="*/ 888148 w 12367474"/>
              <a:gd name="connsiteY47" fmla="*/ 3797163 h 8935173"/>
              <a:gd name="connsiteX48" fmla="*/ 1229342 w 12367474"/>
              <a:gd name="connsiteY48" fmla="*/ 3442322 h 8935173"/>
              <a:gd name="connsiteX49" fmla="*/ 1911730 w 12367474"/>
              <a:gd name="connsiteY49" fmla="*/ 3060184 h 8935173"/>
              <a:gd name="connsiteX50" fmla="*/ 2211981 w 12367474"/>
              <a:gd name="connsiteY50" fmla="*/ 2869116 h 8935173"/>
              <a:gd name="connsiteX51" fmla="*/ 2676005 w 12367474"/>
              <a:gd name="connsiteY51" fmla="*/ 2323205 h 8935173"/>
              <a:gd name="connsiteX52" fmla="*/ 2853425 w 12367474"/>
              <a:gd name="connsiteY52" fmla="*/ 2091193 h 8935173"/>
              <a:gd name="connsiteX53" fmla="*/ 3221915 w 12367474"/>
              <a:gd name="connsiteY53" fmla="*/ 1954716 h 8935173"/>
              <a:gd name="connsiteX54" fmla="*/ 3945246 w 12367474"/>
              <a:gd name="connsiteY54" fmla="*/ 1627169 h 8935173"/>
              <a:gd name="connsiteX55" fmla="*/ 4149963 w 12367474"/>
              <a:gd name="connsiteY55" fmla="*/ 1326919 h 8935173"/>
              <a:gd name="connsiteX56" fmla="*/ 4491157 w 12367474"/>
              <a:gd name="connsiteY56" fmla="*/ 1026668 h 8935173"/>
              <a:gd name="connsiteX57" fmla="*/ 4914237 w 12367474"/>
              <a:gd name="connsiteY57" fmla="*/ 821951 h 8935173"/>
              <a:gd name="connsiteX58" fmla="*/ 5037067 w 12367474"/>
              <a:gd name="connsiteY58" fmla="*/ 576292 h 8935173"/>
              <a:gd name="connsiteX59" fmla="*/ 5159897 w 12367474"/>
              <a:gd name="connsiteY59" fmla="*/ 371575 h 8935173"/>
              <a:gd name="connsiteX60" fmla="*/ 5323670 w 12367474"/>
              <a:gd name="connsiteY60" fmla="*/ 248745 h 8935173"/>
              <a:gd name="connsiteX61" fmla="*/ 5514739 w 12367474"/>
              <a:gd name="connsiteY61" fmla="*/ 357927 h 8935173"/>
              <a:gd name="connsiteX62" fmla="*/ 5596625 w 12367474"/>
              <a:gd name="connsiteY62" fmla="*/ 617235 h 8935173"/>
              <a:gd name="connsiteX63" fmla="*/ 5733103 w 12367474"/>
              <a:gd name="connsiteY63" fmla="*/ 671826 h 8935173"/>
              <a:gd name="connsiteX64" fmla="*/ 5883228 w 12367474"/>
              <a:gd name="connsiteY64" fmla="*/ 753713 h 8935173"/>
              <a:gd name="connsiteX65" fmla="*/ 6060649 w 12367474"/>
              <a:gd name="connsiteY65" fmla="*/ 890190 h 8935173"/>
              <a:gd name="connsiteX66" fmla="*/ 6197127 w 12367474"/>
              <a:gd name="connsiteY66" fmla="*/ 999372 h 8935173"/>
              <a:gd name="connsiteX67" fmla="*/ 6265366 w 12367474"/>
              <a:gd name="connsiteY67" fmla="*/ 1135850 h 8935173"/>
              <a:gd name="connsiteX68" fmla="*/ 6360900 w 12367474"/>
              <a:gd name="connsiteY68" fmla="*/ 1190441 h 8935173"/>
              <a:gd name="connsiteX69" fmla="*/ 6483730 w 12367474"/>
              <a:gd name="connsiteY69" fmla="*/ 999372 h 8935173"/>
              <a:gd name="connsiteX70" fmla="*/ 7084231 w 12367474"/>
              <a:gd name="connsiteY70" fmla="*/ 603587 h 8935173"/>
              <a:gd name="connsiteX71" fmla="*/ 7793915 w 12367474"/>
              <a:gd name="connsiteY71" fmla="*/ 289689 h 8935173"/>
              <a:gd name="connsiteX72" fmla="*/ 8135109 w 12367474"/>
              <a:gd name="connsiteY72" fmla="*/ 125916 h 8935173"/>
              <a:gd name="connsiteX73" fmla="*/ 8421712 w 12367474"/>
              <a:gd name="connsiteY73" fmla="*/ 3086 h 8935173"/>
              <a:gd name="connsiteX74" fmla="*/ 8612781 w 12367474"/>
              <a:gd name="connsiteY74" fmla="*/ 57677 h 8935173"/>
              <a:gd name="connsiteX75" fmla="*/ 8981270 w 12367474"/>
              <a:gd name="connsiteY75" fmla="*/ 276041 h 8935173"/>
              <a:gd name="connsiteX76" fmla="*/ 9226930 w 12367474"/>
              <a:gd name="connsiteY76" fmla="*/ 412519 h 8935173"/>
              <a:gd name="connsiteX77" fmla="*/ 9431646 w 12367474"/>
              <a:gd name="connsiteY77" fmla="*/ 548996 h 8935173"/>
              <a:gd name="connsiteX78" fmla="*/ 9813784 w 12367474"/>
              <a:gd name="connsiteY78" fmla="*/ 548996 h 8935173"/>
              <a:gd name="connsiteX79" fmla="*/ 10154978 w 12367474"/>
              <a:gd name="connsiteY79" fmla="*/ 671826 h 8935173"/>
              <a:gd name="connsiteX80" fmla="*/ 10373342 w 12367474"/>
              <a:gd name="connsiteY80" fmla="*/ 767360 h 8935173"/>
              <a:gd name="connsiteX81" fmla="*/ 10659945 w 12367474"/>
              <a:gd name="connsiteY81" fmla="*/ 1013020 h 8935173"/>
              <a:gd name="connsiteX82" fmla="*/ 10728184 w 12367474"/>
              <a:gd name="connsiteY82" fmla="*/ 1204089 h 8935173"/>
              <a:gd name="connsiteX83" fmla="*/ 10891957 w 12367474"/>
              <a:gd name="connsiteY83" fmla="*/ 1381510 h 8935173"/>
              <a:gd name="connsiteX84" fmla="*/ 11028434 w 12367474"/>
              <a:gd name="connsiteY84" fmla="*/ 1681760 h 8935173"/>
              <a:gd name="connsiteX85" fmla="*/ 11110321 w 12367474"/>
              <a:gd name="connsiteY85" fmla="*/ 1941068 h 8935173"/>
              <a:gd name="connsiteX86" fmla="*/ 11219503 w 12367474"/>
              <a:gd name="connsiteY86" fmla="*/ 2159432 h 8935173"/>
              <a:gd name="connsiteX0" fmla="*/ 10961820 w 12109791"/>
              <a:gd name="connsiteY0" fmla="*/ 2159432 h 8935173"/>
              <a:gd name="connsiteX1" fmla="*/ 11166537 w 12109791"/>
              <a:gd name="connsiteY1" fmla="*/ 2159432 h 8935173"/>
              <a:gd name="connsiteX2" fmla="*/ 11507731 w 12109791"/>
              <a:gd name="connsiteY2" fmla="*/ 2377796 h 8935173"/>
              <a:gd name="connsiteX3" fmla="*/ 11794334 w 12109791"/>
              <a:gd name="connsiteY3" fmla="*/ 2582513 h 8935173"/>
              <a:gd name="connsiteX4" fmla="*/ 12026345 w 12109791"/>
              <a:gd name="connsiteY4" fmla="*/ 2828172 h 8935173"/>
              <a:gd name="connsiteX5" fmla="*/ 12108232 w 12109791"/>
              <a:gd name="connsiteY5" fmla="*/ 3073832 h 8935173"/>
              <a:gd name="connsiteX6" fmla="*/ 12067289 w 12109791"/>
              <a:gd name="connsiteY6" fmla="*/ 3237605 h 8935173"/>
              <a:gd name="connsiteX7" fmla="*/ 11917163 w 12109791"/>
              <a:gd name="connsiteY7" fmla="*/ 3633390 h 8935173"/>
              <a:gd name="connsiteX8" fmla="*/ 11657856 w 12109791"/>
              <a:gd name="connsiteY8" fmla="*/ 3988232 h 8935173"/>
              <a:gd name="connsiteX9" fmla="*/ 11398548 w 12109791"/>
              <a:gd name="connsiteY9" fmla="*/ 4274835 h 8935173"/>
              <a:gd name="connsiteX10" fmla="*/ 11234775 w 12109791"/>
              <a:gd name="connsiteY10" fmla="*/ 4479551 h 8935173"/>
              <a:gd name="connsiteX11" fmla="*/ 11098298 w 12109791"/>
              <a:gd name="connsiteY11" fmla="*/ 4779802 h 8935173"/>
              <a:gd name="connsiteX12" fmla="*/ 10770751 w 12109791"/>
              <a:gd name="connsiteY12" fmla="*/ 5148292 h 8935173"/>
              <a:gd name="connsiteX13" fmla="*/ 10538740 w 12109791"/>
              <a:gd name="connsiteY13" fmla="*/ 5516781 h 8935173"/>
              <a:gd name="connsiteX14" fmla="*/ 10142954 w 12109791"/>
              <a:gd name="connsiteY14" fmla="*/ 6185522 h 8935173"/>
              <a:gd name="connsiteX15" fmla="*/ 9733522 w 12109791"/>
              <a:gd name="connsiteY15" fmla="*/ 6444829 h 8935173"/>
              <a:gd name="connsiteX16" fmla="*/ 9460566 w 12109791"/>
              <a:gd name="connsiteY16" fmla="*/ 6799671 h 8935173"/>
              <a:gd name="connsiteX17" fmla="*/ 9173963 w 12109791"/>
              <a:gd name="connsiteY17" fmla="*/ 6949796 h 8935173"/>
              <a:gd name="connsiteX18" fmla="*/ 8778178 w 12109791"/>
              <a:gd name="connsiteY18" fmla="*/ 7154513 h 8935173"/>
              <a:gd name="connsiteX19" fmla="*/ 8286859 w 12109791"/>
              <a:gd name="connsiteY19" fmla="*/ 7072626 h 8935173"/>
              <a:gd name="connsiteX20" fmla="*/ 8041199 w 12109791"/>
              <a:gd name="connsiteY20" fmla="*/ 7058978 h 8935173"/>
              <a:gd name="connsiteX21" fmla="*/ 7904722 w 12109791"/>
              <a:gd name="connsiteY21" fmla="*/ 7345581 h 8935173"/>
              <a:gd name="connsiteX22" fmla="*/ 7577175 w 12109791"/>
              <a:gd name="connsiteY22" fmla="*/ 7850548 h 8935173"/>
              <a:gd name="connsiteX23" fmla="*/ 7331516 w 12109791"/>
              <a:gd name="connsiteY23" fmla="*/ 8068913 h 8935173"/>
              <a:gd name="connsiteX24" fmla="*/ 6976674 w 12109791"/>
              <a:gd name="connsiteY24" fmla="*/ 8164447 h 8935173"/>
              <a:gd name="connsiteX25" fmla="*/ 6690071 w 12109791"/>
              <a:gd name="connsiteY25" fmla="*/ 8396459 h 8935173"/>
              <a:gd name="connsiteX26" fmla="*/ 6007683 w 12109791"/>
              <a:gd name="connsiteY26" fmla="*/ 8669414 h 8935173"/>
              <a:gd name="connsiteX27" fmla="*/ 5584602 w 12109791"/>
              <a:gd name="connsiteY27" fmla="*/ 8724005 h 8935173"/>
              <a:gd name="connsiteX28" fmla="*/ 5297999 w 12109791"/>
              <a:gd name="connsiteY28" fmla="*/ 8901426 h 8935173"/>
              <a:gd name="connsiteX29" fmla="*/ 4711145 w 12109791"/>
              <a:gd name="connsiteY29" fmla="*/ 8915074 h 8935173"/>
              <a:gd name="connsiteX30" fmla="*/ 4424542 w 12109791"/>
              <a:gd name="connsiteY30" fmla="*/ 8683062 h 8935173"/>
              <a:gd name="connsiteX31" fmla="*/ 3837689 w 12109791"/>
              <a:gd name="connsiteY31" fmla="*/ 8328220 h 8935173"/>
              <a:gd name="connsiteX32" fmla="*/ 3291778 w 12109791"/>
              <a:gd name="connsiteY32" fmla="*/ 7987026 h 8935173"/>
              <a:gd name="connsiteX33" fmla="*/ 2909641 w 12109791"/>
              <a:gd name="connsiteY33" fmla="*/ 7468411 h 8935173"/>
              <a:gd name="connsiteX34" fmla="*/ 2855050 w 12109791"/>
              <a:gd name="connsiteY34" fmla="*/ 7154513 h 8935173"/>
              <a:gd name="connsiteX35" fmla="*/ 2472913 w 12109791"/>
              <a:gd name="connsiteY35" fmla="*/ 6881557 h 8935173"/>
              <a:gd name="connsiteX36" fmla="*/ 2295492 w 12109791"/>
              <a:gd name="connsiteY36" fmla="*/ 6349295 h 8935173"/>
              <a:gd name="connsiteX37" fmla="*/ 1995241 w 12109791"/>
              <a:gd name="connsiteY37" fmla="*/ 6335647 h 8935173"/>
              <a:gd name="connsiteX38" fmla="*/ 1790525 w 12109791"/>
              <a:gd name="connsiteY38" fmla="*/ 6472125 h 8935173"/>
              <a:gd name="connsiteX39" fmla="*/ 1476626 w 12109791"/>
              <a:gd name="connsiteY39" fmla="*/ 6362942 h 8935173"/>
              <a:gd name="connsiteX40" fmla="*/ 1285557 w 12109791"/>
              <a:gd name="connsiteY40" fmla="*/ 6253760 h 8935173"/>
              <a:gd name="connsiteX41" fmla="*/ 958011 w 12109791"/>
              <a:gd name="connsiteY41" fmla="*/ 6403886 h 8935173"/>
              <a:gd name="connsiteX42" fmla="*/ 534931 w 12109791"/>
              <a:gd name="connsiteY42" fmla="*/ 6472125 h 8935173"/>
              <a:gd name="connsiteX43" fmla="*/ 29963 w 12109791"/>
              <a:gd name="connsiteY43" fmla="*/ 4943575 h 8935173"/>
              <a:gd name="connsiteX44" fmla="*/ 84554 w 12109791"/>
              <a:gd name="connsiteY44" fmla="*/ 4493199 h 8935173"/>
              <a:gd name="connsiteX45" fmla="*/ 302919 w 12109791"/>
              <a:gd name="connsiteY45" fmla="*/ 4165653 h 8935173"/>
              <a:gd name="connsiteX46" fmla="*/ 630465 w 12109791"/>
              <a:gd name="connsiteY46" fmla="*/ 3797163 h 8935173"/>
              <a:gd name="connsiteX47" fmla="*/ 971659 w 12109791"/>
              <a:gd name="connsiteY47" fmla="*/ 3442322 h 8935173"/>
              <a:gd name="connsiteX48" fmla="*/ 1654047 w 12109791"/>
              <a:gd name="connsiteY48" fmla="*/ 3060184 h 8935173"/>
              <a:gd name="connsiteX49" fmla="*/ 1954298 w 12109791"/>
              <a:gd name="connsiteY49" fmla="*/ 2869116 h 8935173"/>
              <a:gd name="connsiteX50" fmla="*/ 2418322 w 12109791"/>
              <a:gd name="connsiteY50" fmla="*/ 2323205 h 8935173"/>
              <a:gd name="connsiteX51" fmla="*/ 2595742 w 12109791"/>
              <a:gd name="connsiteY51" fmla="*/ 2091193 h 8935173"/>
              <a:gd name="connsiteX52" fmla="*/ 2964232 w 12109791"/>
              <a:gd name="connsiteY52" fmla="*/ 1954716 h 8935173"/>
              <a:gd name="connsiteX53" fmla="*/ 3687563 w 12109791"/>
              <a:gd name="connsiteY53" fmla="*/ 1627169 h 8935173"/>
              <a:gd name="connsiteX54" fmla="*/ 3892280 w 12109791"/>
              <a:gd name="connsiteY54" fmla="*/ 1326919 h 8935173"/>
              <a:gd name="connsiteX55" fmla="*/ 4233474 w 12109791"/>
              <a:gd name="connsiteY55" fmla="*/ 1026668 h 8935173"/>
              <a:gd name="connsiteX56" fmla="*/ 4656554 w 12109791"/>
              <a:gd name="connsiteY56" fmla="*/ 821951 h 8935173"/>
              <a:gd name="connsiteX57" fmla="*/ 4779384 w 12109791"/>
              <a:gd name="connsiteY57" fmla="*/ 576292 h 8935173"/>
              <a:gd name="connsiteX58" fmla="*/ 4902214 w 12109791"/>
              <a:gd name="connsiteY58" fmla="*/ 371575 h 8935173"/>
              <a:gd name="connsiteX59" fmla="*/ 5065987 w 12109791"/>
              <a:gd name="connsiteY59" fmla="*/ 248745 h 8935173"/>
              <a:gd name="connsiteX60" fmla="*/ 5257056 w 12109791"/>
              <a:gd name="connsiteY60" fmla="*/ 357927 h 8935173"/>
              <a:gd name="connsiteX61" fmla="*/ 5338942 w 12109791"/>
              <a:gd name="connsiteY61" fmla="*/ 617235 h 8935173"/>
              <a:gd name="connsiteX62" fmla="*/ 5475420 w 12109791"/>
              <a:gd name="connsiteY62" fmla="*/ 671826 h 8935173"/>
              <a:gd name="connsiteX63" fmla="*/ 5625545 w 12109791"/>
              <a:gd name="connsiteY63" fmla="*/ 753713 h 8935173"/>
              <a:gd name="connsiteX64" fmla="*/ 5802966 w 12109791"/>
              <a:gd name="connsiteY64" fmla="*/ 890190 h 8935173"/>
              <a:gd name="connsiteX65" fmla="*/ 5939444 w 12109791"/>
              <a:gd name="connsiteY65" fmla="*/ 999372 h 8935173"/>
              <a:gd name="connsiteX66" fmla="*/ 6007683 w 12109791"/>
              <a:gd name="connsiteY66" fmla="*/ 1135850 h 8935173"/>
              <a:gd name="connsiteX67" fmla="*/ 6103217 w 12109791"/>
              <a:gd name="connsiteY67" fmla="*/ 1190441 h 8935173"/>
              <a:gd name="connsiteX68" fmla="*/ 6226047 w 12109791"/>
              <a:gd name="connsiteY68" fmla="*/ 999372 h 8935173"/>
              <a:gd name="connsiteX69" fmla="*/ 6826548 w 12109791"/>
              <a:gd name="connsiteY69" fmla="*/ 603587 h 8935173"/>
              <a:gd name="connsiteX70" fmla="*/ 7536232 w 12109791"/>
              <a:gd name="connsiteY70" fmla="*/ 289689 h 8935173"/>
              <a:gd name="connsiteX71" fmla="*/ 7877426 w 12109791"/>
              <a:gd name="connsiteY71" fmla="*/ 125916 h 8935173"/>
              <a:gd name="connsiteX72" fmla="*/ 8164029 w 12109791"/>
              <a:gd name="connsiteY72" fmla="*/ 3086 h 8935173"/>
              <a:gd name="connsiteX73" fmla="*/ 8355098 w 12109791"/>
              <a:gd name="connsiteY73" fmla="*/ 57677 h 8935173"/>
              <a:gd name="connsiteX74" fmla="*/ 8723587 w 12109791"/>
              <a:gd name="connsiteY74" fmla="*/ 276041 h 8935173"/>
              <a:gd name="connsiteX75" fmla="*/ 8969247 w 12109791"/>
              <a:gd name="connsiteY75" fmla="*/ 412519 h 8935173"/>
              <a:gd name="connsiteX76" fmla="*/ 9173963 w 12109791"/>
              <a:gd name="connsiteY76" fmla="*/ 548996 h 8935173"/>
              <a:gd name="connsiteX77" fmla="*/ 9556101 w 12109791"/>
              <a:gd name="connsiteY77" fmla="*/ 548996 h 8935173"/>
              <a:gd name="connsiteX78" fmla="*/ 9897295 w 12109791"/>
              <a:gd name="connsiteY78" fmla="*/ 671826 h 8935173"/>
              <a:gd name="connsiteX79" fmla="*/ 10115659 w 12109791"/>
              <a:gd name="connsiteY79" fmla="*/ 767360 h 8935173"/>
              <a:gd name="connsiteX80" fmla="*/ 10402262 w 12109791"/>
              <a:gd name="connsiteY80" fmla="*/ 1013020 h 8935173"/>
              <a:gd name="connsiteX81" fmla="*/ 10470501 w 12109791"/>
              <a:gd name="connsiteY81" fmla="*/ 1204089 h 8935173"/>
              <a:gd name="connsiteX82" fmla="*/ 10634274 w 12109791"/>
              <a:gd name="connsiteY82" fmla="*/ 1381510 h 8935173"/>
              <a:gd name="connsiteX83" fmla="*/ 10770751 w 12109791"/>
              <a:gd name="connsiteY83" fmla="*/ 1681760 h 8935173"/>
              <a:gd name="connsiteX84" fmla="*/ 10852638 w 12109791"/>
              <a:gd name="connsiteY84" fmla="*/ 1941068 h 8935173"/>
              <a:gd name="connsiteX85" fmla="*/ 10961820 w 12109791"/>
              <a:gd name="connsiteY85" fmla="*/ 2159432 h 8935173"/>
              <a:gd name="connsiteX0" fmla="*/ 10883007 w 12030978"/>
              <a:gd name="connsiteY0" fmla="*/ 2159432 h 8935173"/>
              <a:gd name="connsiteX1" fmla="*/ 11087724 w 12030978"/>
              <a:gd name="connsiteY1" fmla="*/ 2159432 h 8935173"/>
              <a:gd name="connsiteX2" fmla="*/ 11428918 w 12030978"/>
              <a:gd name="connsiteY2" fmla="*/ 2377796 h 8935173"/>
              <a:gd name="connsiteX3" fmla="*/ 11715521 w 12030978"/>
              <a:gd name="connsiteY3" fmla="*/ 2582513 h 8935173"/>
              <a:gd name="connsiteX4" fmla="*/ 11947532 w 12030978"/>
              <a:gd name="connsiteY4" fmla="*/ 2828172 h 8935173"/>
              <a:gd name="connsiteX5" fmla="*/ 12029419 w 12030978"/>
              <a:gd name="connsiteY5" fmla="*/ 3073832 h 8935173"/>
              <a:gd name="connsiteX6" fmla="*/ 11988476 w 12030978"/>
              <a:gd name="connsiteY6" fmla="*/ 3237605 h 8935173"/>
              <a:gd name="connsiteX7" fmla="*/ 11838350 w 12030978"/>
              <a:gd name="connsiteY7" fmla="*/ 3633390 h 8935173"/>
              <a:gd name="connsiteX8" fmla="*/ 11579043 w 12030978"/>
              <a:gd name="connsiteY8" fmla="*/ 3988232 h 8935173"/>
              <a:gd name="connsiteX9" fmla="*/ 11319735 w 12030978"/>
              <a:gd name="connsiteY9" fmla="*/ 4274835 h 8935173"/>
              <a:gd name="connsiteX10" fmla="*/ 11155962 w 12030978"/>
              <a:gd name="connsiteY10" fmla="*/ 4479551 h 8935173"/>
              <a:gd name="connsiteX11" fmla="*/ 11019485 w 12030978"/>
              <a:gd name="connsiteY11" fmla="*/ 4779802 h 8935173"/>
              <a:gd name="connsiteX12" fmla="*/ 10691938 w 12030978"/>
              <a:gd name="connsiteY12" fmla="*/ 5148292 h 8935173"/>
              <a:gd name="connsiteX13" fmla="*/ 10459927 w 12030978"/>
              <a:gd name="connsiteY13" fmla="*/ 5516781 h 8935173"/>
              <a:gd name="connsiteX14" fmla="*/ 10064141 w 12030978"/>
              <a:gd name="connsiteY14" fmla="*/ 6185522 h 8935173"/>
              <a:gd name="connsiteX15" fmla="*/ 9654709 w 12030978"/>
              <a:gd name="connsiteY15" fmla="*/ 6444829 h 8935173"/>
              <a:gd name="connsiteX16" fmla="*/ 9381753 w 12030978"/>
              <a:gd name="connsiteY16" fmla="*/ 6799671 h 8935173"/>
              <a:gd name="connsiteX17" fmla="*/ 9095150 w 12030978"/>
              <a:gd name="connsiteY17" fmla="*/ 6949796 h 8935173"/>
              <a:gd name="connsiteX18" fmla="*/ 8699365 w 12030978"/>
              <a:gd name="connsiteY18" fmla="*/ 7154513 h 8935173"/>
              <a:gd name="connsiteX19" fmla="*/ 8208046 w 12030978"/>
              <a:gd name="connsiteY19" fmla="*/ 7072626 h 8935173"/>
              <a:gd name="connsiteX20" fmla="*/ 7962386 w 12030978"/>
              <a:gd name="connsiteY20" fmla="*/ 7058978 h 8935173"/>
              <a:gd name="connsiteX21" fmla="*/ 7825909 w 12030978"/>
              <a:gd name="connsiteY21" fmla="*/ 7345581 h 8935173"/>
              <a:gd name="connsiteX22" fmla="*/ 7498362 w 12030978"/>
              <a:gd name="connsiteY22" fmla="*/ 7850548 h 8935173"/>
              <a:gd name="connsiteX23" fmla="*/ 7252703 w 12030978"/>
              <a:gd name="connsiteY23" fmla="*/ 8068913 h 8935173"/>
              <a:gd name="connsiteX24" fmla="*/ 6897861 w 12030978"/>
              <a:gd name="connsiteY24" fmla="*/ 8164447 h 8935173"/>
              <a:gd name="connsiteX25" fmla="*/ 6611258 w 12030978"/>
              <a:gd name="connsiteY25" fmla="*/ 8396459 h 8935173"/>
              <a:gd name="connsiteX26" fmla="*/ 5928870 w 12030978"/>
              <a:gd name="connsiteY26" fmla="*/ 8669414 h 8935173"/>
              <a:gd name="connsiteX27" fmla="*/ 5505789 w 12030978"/>
              <a:gd name="connsiteY27" fmla="*/ 8724005 h 8935173"/>
              <a:gd name="connsiteX28" fmla="*/ 5219186 w 12030978"/>
              <a:gd name="connsiteY28" fmla="*/ 8901426 h 8935173"/>
              <a:gd name="connsiteX29" fmla="*/ 4632332 w 12030978"/>
              <a:gd name="connsiteY29" fmla="*/ 8915074 h 8935173"/>
              <a:gd name="connsiteX30" fmla="*/ 4345729 w 12030978"/>
              <a:gd name="connsiteY30" fmla="*/ 8683062 h 8935173"/>
              <a:gd name="connsiteX31" fmla="*/ 3758876 w 12030978"/>
              <a:gd name="connsiteY31" fmla="*/ 8328220 h 8935173"/>
              <a:gd name="connsiteX32" fmla="*/ 3212965 w 12030978"/>
              <a:gd name="connsiteY32" fmla="*/ 7987026 h 8935173"/>
              <a:gd name="connsiteX33" fmla="*/ 2830828 w 12030978"/>
              <a:gd name="connsiteY33" fmla="*/ 7468411 h 8935173"/>
              <a:gd name="connsiteX34" fmla="*/ 2776237 w 12030978"/>
              <a:gd name="connsiteY34" fmla="*/ 7154513 h 8935173"/>
              <a:gd name="connsiteX35" fmla="*/ 2394100 w 12030978"/>
              <a:gd name="connsiteY35" fmla="*/ 6881557 h 8935173"/>
              <a:gd name="connsiteX36" fmla="*/ 2216679 w 12030978"/>
              <a:gd name="connsiteY36" fmla="*/ 6349295 h 8935173"/>
              <a:gd name="connsiteX37" fmla="*/ 1916428 w 12030978"/>
              <a:gd name="connsiteY37" fmla="*/ 6335647 h 8935173"/>
              <a:gd name="connsiteX38" fmla="*/ 1711712 w 12030978"/>
              <a:gd name="connsiteY38" fmla="*/ 6472125 h 8935173"/>
              <a:gd name="connsiteX39" fmla="*/ 1397813 w 12030978"/>
              <a:gd name="connsiteY39" fmla="*/ 6362942 h 8935173"/>
              <a:gd name="connsiteX40" fmla="*/ 1206744 w 12030978"/>
              <a:gd name="connsiteY40" fmla="*/ 6253760 h 8935173"/>
              <a:gd name="connsiteX41" fmla="*/ 879198 w 12030978"/>
              <a:gd name="connsiteY41" fmla="*/ 6403886 h 8935173"/>
              <a:gd name="connsiteX42" fmla="*/ 456118 w 12030978"/>
              <a:gd name="connsiteY42" fmla="*/ 6472125 h 8935173"/>
              <a:gd name="connsiteX43" fmla="*/ 5741 w 12030978"/>
              <a:gd name="connsiteY43" fmla="*/ 4493199 h 8935173"/>
              <a:gd name="connsiteX44" fmla="*/ 224106 w 12030978"/>
              <a:gd name="connsiteY44" fmla="*/ 4165653 h 8935173"/>
              <a:gd name="connsiteX45" fmla="*/ 551652 w 12030978"/>
              <a:gd name="connsiteY45" fmla="*/ 3797163 h 8935173"/>
              <a:gd name="connsiteX46" fmla="*/ 892846 w 12030978"/>
              <a:gd name="connsiteY46" fmla="*/ 3442322 h 8935173"/>
              <a:gd name="connsiteX47" fmla="*/ 1575234 w 12030978"/>
              <a:gd name="connsiteY47" fmla="*/ 3060184 h 8935173"/>
              <a:gd name="connsiteX48" fmla="*/ 1875485 w 12030978"/>
              <a:gd name="connsiteY48" fmla="*/ 2869116 h 8935173"/>
              <a:gd name="connsiteX49" fmla="*/ 2339509 w 12030978"/>
              <a:gd name="connsiteY49" fmla="*/ 2323205 h 8935173"/>
              <a:gd name="connsiteX50" fmla="*/ 2516929 w 12030978"/>
              <a:gd name="connsiteY50" fmla="*/ 2091193 h 8935173"/>
              <a:gd name="connsiteX51" fmla="*/ 2885419 w 12030978"/>
              <a:gd name="connsiteY51" fmla="*/ 1954716 h 8935173"/>
              <a:gd name="connsiteX52" fmla="*/ 3608750 w 12030978"/>
              <a:gd name="connsiteY52" fmla="*/ 1627169 h 8935173"/>
              <a:gd name="connsiteX53" fmla="*/ 3813467 w 12030978"/>
              <a:gd name="connsiteY53" fmla="*/ 1326919 h 8935173"/>
              <a:gd name="connsiteX54" fmla="*/ 4154661 w 12030978"/>
              <a:gd name="connsiteY54" fmla="*/ 1026668 h 8935173"/>
              <a:gd name="connsiteX55" fmla="*/ 4577741 w 12030978"/>
              <a:gd name="connsiteY55" fmla="*/ 821951 h 8935173"/>
              <a:gd name="connsiteX56" fmla="*/ 4700571 w 12030978"/>
              <a:gd name="connsiteY56" fmla="*/ 576292 h 8935173"/>
              <a:gd name="connsiteX57" fmla="*/ 4823401 w 12030978"/>
              <a:gd name="connsiteY57" fmla="*/ 371575 h 8935173"/>
              <a:gd name="connsiteX58" fmla="*/ 4987174 w 12030978"/>
              <a:gd name="connsiteY58" fmla="*/ 248745 h 8935173"/>
              <a:gd name="connsiteX59" fmla="*/ 5178243 w 12030978"/>
              <a:gd name="connsiteY59" fmla="*/ 357927 h 8935173"/>
              <a:gd name="connsiteX60" fmla="*/ 5260129 w 12030978"/>
              <a:gd name="connsiteY60" fmla="*/ 617235 h 8935173"/>
              <a:gd name="connsiteX61" fmla="*/ 5396607 w 12030978"/>
              <a:gd name="connsiteY61" fmla="*/ 671826 h 8935173"/>
              <a:gd name="connsiteX62" fmla="*/ 5546732 w 12030978"/>
              <a:gd name="connsiteY62" fmla="*/ 753713 h 8935173"/>
              <a:gd name="connsiteX63" fmla="*/ 5724153 w 12030978"/>
              <a:gd name="connsiteY63" fmla="*/ 890190 h 8935173"/>
              <a:gd name="connsiteX64" fmla="*/ 5860631 w 12030978"/>
              <a:gd name="connsiteY64" fmla="*/ 999372 h 8935173"/>
              <a:gd name="connsiteX65" fmla="*/ 5928870 w 12030978"/>
              <a:gd name="connsiteY65" fmla="*/ 1135850 h 8935173"/>
              <a:gd name="connsiteX66" fmla="*/ 6024404 w 12030978"/>
              <a:gd name="connsiteY66" fmla="*/ 1190441 h 8935173"/>
              <a:gd name="connsiteX67" fmla="*/ 6147234 w 12030978"/>
              <a:gd name="connsiteY67" fmla="*/ 999372 h 8935173"/>
              <a:gd name="connsiteX68" fmla="*/ 6747735 w 12030978"/>
              <a:gd name="connsiteY68" fmla="*/ 603587 h 8935173"/>
              <a:gd name="connsiteX69" fmla="*/ 7457419 w 12030978"/>
              <a:gd name="connsiteY69" fmla="*/ 289689 h 8935173"/>
              <a:gd name="connsiteX70" fmla="*/ 7798613 w 12030978"/>
              <a:gd name="connsiteY70" fmla="*/ 125916 h 8935173"/>
              <a:gd name="connsiteX71" fmla="*/ 8085216 w 12030978"/>
              <a:gd name="connsiteY71" fmla="*/ 3086 h 8935173"/>
              <a:gd name="connsiteX72" fmla="*/ 8276285 w 12030978"/>
              <a:gd name="connsiteY72" fmla="*/ 57677 h 8935173"/>
              <a:gd name="connsiteX73" fmla="*/ 8644774 w 12030978"/>
              <a:gd name="connsiteY73" fmla="*/ 276041 h 8935173"/>
              <a:gd name="connsiteX74" fmla="*/ 8890434 w 12030978"/>
              <a:gd name="connsiteY74" fmla="*/ 412519 h 8935173"/>
              <a:gd name="connsiteX75" fmla="*/ 9095150 w 12030978"/>
              <a:gd name="connsiteY75" fmla="*/ 548996 h 8935173"/>
              <a:gd name="connsiteX76" fmla="*/ 9477288 w 12030978"/>
              <a:gd name="connsiteY76" fmla="*/ 548996 h 8935173"/>
              <a:gd name="connsiteX77" fmla="*/ 9818482 w 12030978"/>
              <a:gd name="connsiteY77" fmla="*/ 671826 h 8935173"/>
              <a:gd name="connsiteX78" fmla="*/ 10036846 w 12030978"/>
              <a:gd name="connsiteY78" fmla="*/ 767360 h 8935173"/>
              <a:gd name="connsiteX79" fmla="*/ 10323449 w 12030978"/>
              <a:gd name="connsiteY79" fmla="*/ 1013020 h 8935173"/>
              <a:gd name="connsiteX80" fmla="*/ 10391688 w 12030978"/>
              <a:gd name="connsiteY80" fmla="*/ 1204089 h 8935173"/>
              <a:gd name="connsiteX81" fmla="*/ 10555461 w 12030978"/>
              <a:gd name="connsiteY81" fmla="*/ 1381510 h 8935173"/>
              <a:gd name="connsiteX82" fmla="*/ 10691938 w 12030978"/>
              <a:gd name="connsiteY82" fmla="*/ 1681760 h 8935173"/>
              <a:gd name="connsiteX83" fmla="*/ 10773825 w 12030978"/>
              <a:gd name="connsiteY83" fmla="*/ 1941068 h 8935173"/>
              <a:gd name="connsiteX84" fmla="*/ 10883007 w 12030978"/>
              <a:gd name="connsiteY84" fmla="*/ 2159432 h 8935173"/>
              <a:gd name="connsiteX0" fmla="*/ 10660157 w 11808128"/>
              <a:gd name="connsiteY0" fmla="*/ 2159432 h 8935173"/>
              <a:gd name="connsiteX1" fmla="*/ 10864874 w 11808128"/>
              <a:gd name="connsiteY1" fmla="*/ 2159432 h 8935173"/>
              <a:gd name="connsiteX2" fmla="*/ 11206068 w 11808128"/>
              <a:gd name="connsiteY2" fmla="*/ 2377796 h 8935173"/>
              <a:gd name="connsiteX3" fmla="*/ 11492671 w 11808128"/>
              <a:gd name="connsiteY3" fmla="*/ 2582513 h 8935173"/>
              <a:gd name="connsiteX4" fmla="*/ 11724682 w 11808128"/>
              <a:gd name="connsiteY4" fmla="*/ 2828172 h 8935173"/>
              <a:gd name="connsiteX5" fmla="*/ 11806569 w 11808128"/>
              <a:gd name="connsiteY5" fmla="*/ 3073832 h 8935173"/>
              <a:gd name="connsiteX6" fmla="*/ 11765626 w 11808128"/>
              <a:gd name="connsiteY6" fmla="*/ 3237605 h 8935173"/>
              <a:gd name="connsiteX7" fmla="*/ 11615500 w 11808128"/>
              <a:gd name="connsiteY7" fmla="*/ 3633390 h 8935173"/>
              <a:gd name="connsiteX8" fmla="*/ 11356193 w 11808128"/>
              <a:gd name="connsiteY8" fmla="*/ 3988232 h 8935173"/>
              <a:gd name="connsiteX9" fmla="*/ 11096885 w 11808128"/>
              <a:gd name="connsiteY9" fmla="*/ 4274835 h 8935173"/>
              <a:gd name="connsiteX10" fmla="*/ 10933112 w 11808128"/>
              <a:gd name="connsiteY10" fmla="*/ 4479551 h 8935173"/>
              <a:gd name="connsiteX11" fmla="*/ 10796635 w 11808128"/>
              <a:gd name="connsiteY11" fmla="*/ 4779802 h 8935173"/>
              <a:gd name="connsiteX12" fmla="*/ 10469088 w 11808128"/>
              <a:gd name="connsiteY12" fmla="*/ 5148292 h 8935173"/>
              <a:gd name="connsiteX13" fmla="*/ 10237077 w 11808128"/>
              <a:gd name="connsiteY13" fmla="*/ 5516781 h 8935173"/>
              <a:gd name="connsiteX14" fmla="*/ 9841291 w 11808128"/>
              <a:gd name="connsiteY14" fmla="*/ 6185522 h 8935173"/>
              <a:gd name="connsiteX15" fmla="*/ 9431859 w 11808128"/>
              <a:gd name="connsiteY15" fmla="*/ 6444829 h 8935173"/>
              <a:gd name="connsiteX16" fmla="*/ 9158903 w 11808128"/>
              <a:gd name="connsiteY16" fmla="*/ 6799671 h 8935173"/>
              <a:gd name="connsiteX17" fmla="*/ 8872300 w 11808128"/>
              <a:gd name="connsiteY17" fmla="*/ 6949796 h 8935173"/>
              <a:gd name="connsiteX18" fmla="*/ 8476515 w 11808128"/>
              <a:gd name="connsiteY18" fmla="*/ 7154513 h 8935173"/>
              <a:gd name="connsiteX19" fmla="*/ 7985196 w 11808128"/>
              <a:gd name="connsiteY19" fmla="*/ 7072626 h 8935173"/>
              <a:gd name="connsiteX20" fmla="*/ 7739536 w 11808128"/>
              <a:gd name="connsiteY20" fmla="*/ 7058978 h 8935173"/>
              <a:gd name="connsiteX21" fmla="*/ 7603059 w 11808128"/>
              <a:gd name="connsiteY21" fmla="*/ 7345581 h 8935173"/>
              <a:gd name="connsiteX22" fmla="*/ 7275512 w 11808128"/>
              <a:gd name="connsiteY22" fmla="*/ 7850548 h 8935173"/>
              <a:gd name="connsiteX23" fmla="*/ 7029853 w 11808128"/>
              <a:gd name="connsiteY23" fmla="*/ 8068913 h 8935173"/>
              <a:gd name="connsiteX24" fmla="*/ 6675011 w 11808128"/>
              <a:gd name="connsiteY24" fmla="*/ 8164447 h 8935173"/>
              <a:gd name="connsiteX25" fmla="*/ 6388408 w 11808128"/>
              <a:gd name="connsiteY25" fmla="*/ 8396459 h 8935173"/>
              <a:gd name="connsiteX26" fmla="*/ 5706020 w 11808128"/>
              <a:gd name="connsiteY26" fmla="*/ 8669414 h 8935173"/>
              <a:gd name="connsiteX27" fmla="*/ 5282939 w 11808128"/>
              <a:gd name="connsiteY27" fmla="*/ 8724005 h 8935173"/>
              <a:gd name="connsiteX28" fmla="*/ 4996336 w 11808128"/>
              <a:gd name="connsiteY28" fmla="*/ 8901426 h 8935173"/>
              <a:gd name="connsiteX29" fmla="*/ 4409482 w 11808128"/>
              <a:gd name="connsiteY29" fmla="*/ 8915074 h 8935173"/>
              <a:gd name="connsiteX30" fmla="*/ 4122879 w 11808128"/>
              <a:gd name="connsiteY30" fmla="*/ 8683062 h 8935173"/>
              <a:gd name="connsiteX31" fmla="*/ 3536026 w 11808128"/>
              <a:gd name="connsiteY31" fmla="*/ 8328220 h 8935173"/>
              <a:gd name="connsiteX32" fmla="*/ 2990115 w 11808128"/>
              <a:gd name="connsiteY32" fmla="*/ 7987026 h 8935173"/>
              <a:gd name="connsiteX33" fmla="*/ 2607978 w 11808128"/>
              <a:gd name="connsiteY33" fmla="*/ 7468411 h 8935173"/>
              <a:gd name="connsiteX34" fmla="*/ 2553387 w 11808128"/>
              <a:gd name="connsiteY34" fmla="*/ 7154513 h 8935173"/>
              <a:gd name="connsiteX35" fmla="*/ 2171250 w 11808128"/>
              <a:gd name="connsiteY35" fmla="*/ 6881557 h 8935173"/>
              <a:gd name="connsiteX36" fmla="*/ 1993829 w 11808128"/>
              <a:gd name="connsiteY36" fmla="*/ 6349295 h 8935173"/>
              <a:gd name="connsiteX37" fmla="*/ 1693578 w 11808128"/>
              <a:gd name="connsiteY37" fmla="*/ 6335647 h 8935173"/>
              <a:gd name="connsiteX38" fmla="*/ 1488862 w 11808128"/>
              <a:gd name="connsiteY38" fmla="*/ 6472125 h 8935173"/>
              <a:gd name="connsiteX39" fmla="*/ 1174963 w 11808128"/>
              <a:gd name="connsiteY39" fmla="*/ 6362942 h 8935173"/>
              <a:gd name="connsiteX40" fmla="*/ 983894 w 11808128"/>
              <a:gd name="connsiteY40" fmla="*/ 6253760 h 8935173"/>
              <a:gd name="connsiteX41" fmla="*/ 656348 w 11808128"/>
              <a:gd name="connsiteY41" fmla="*/ 6403886 h 8935173"/>
              <a:gd name="connsiteX42" fmla="*/ 233268 w 11808128"/>
              <a:gd name="connsiteY42" fmla="*/ 6472125 h 8935173"/>
              <a:gd name="connsiteX43" fmla="*/ 1256 w 11808128"/>
              <a:gd name="connsiteY43" fmla="*/ 4165653 h 8935173"/>
              <a:gd name="connsiteX44" fmla="*/ 328802 w 11808128"/>
              <a:gd name="connsiteY44" fmla="*/ 3797163 h 8935173"/>
              <a:gd name="connsiteX45" fmla="*/ 669996 w 11808128"/>
              <a:gd name="connsiteY45" fmla="*/ 3442322 h 8935173"/>
              <a:gd name="connsiteX46" fmla="*/ 1352384 w 11808128"/>
              <a:gd name="connsiteY46" fmla="*/ 3060184 h 8935173"/>
              <a:gd name="connsiteX47" fmla="*/ 1652635 w 11808128"/>
              <a:gd name="connsiteY47" fmla="*/ 2869116 h 8935173"/>
              <a:gd name="connsiteX48" fmla="*/ 2116659 w 11808128"/>
              <a:gd name="connsiteY48" fmla="*/ 2323205 h 8935173"/>
              <a:gd name="connsiteX49" fmla="*/ 2294079 w 11808128"/>
              <a:gd name="connsiteY49" fmla="*/ 2091193 h 8935173"/>
              <a:gd name="connsiteX50" fmla="*/ 2662569 w 11808128"/>
              <a:gd name="connsiteY50" fmla="*/ 1954716 h 8935173"/>
              <a:gd name="connsiteX51" fmla="*/ 3385900 w 11808128"/>
              <a:gd name="connsiteY51" fmla="*/ 1627169 h 8935173"/>
              <a:gd name="connsiteX52" fmla="*/ 3590617 w 11808128"/>
              <a:gd name="connsiteY52" fmla="*/ 1326919 h 8935173"/>
              <a:gd name="connsiteX53" fmla="*/ 3931811 w 11808128"/>
              <a:gd name="connsiteY53" fmla="*/ 1026668 h 8935173"/>
              <a:gd name="connsiteX54" fmla="*/ 4354891 w 11808128"/>
              <a:gd name="connsiteY54" fmla="*/ 821951 h 8935173"/>
              <a:gd name="connsiteX55" fmla="*/ 4477721 w 11808128"/>
              <a:gd name="connsiteY55" fmla="*/ 576292 h 8935173"/>
              <a:gd name="connsiteX56" fmla="*/ 4600551 w 11808128"/>
              <a:gd name="connsiteY56" fmla="*/ 371575 h 8935173"/>
              <a:gd name="connsiteX57" fmla="*/ 4764324 w 11808128"/>
              <a:gd name="connsiteY57" fmla="*/ 248745 h 8935173"/>
              <a:gd name="connsiteX58" fmla="*/ 4955393 w 11808128"/>
              <a:gd name="connsiteY58" fmla="*/ 357927 h 8935173"/>
              <a:gd name="connsiteX59" fmla="*/ 5037279 w 11808128"/>
              <a:gd name="connsiteY59" fmla="*/ 617235 h 8935173"/>
              <a:gd name="connsiteX60" fmla="*/ 5173757 w 11808128"/>
              <a:gd name="connsiteY60" fmla="*/ 671826 h 8935173"/>
              <a:gd name="connsiteX61" fmla="*/ 5323882 w 11808128"/>
              <a:gd name="connsiteY61" fmla="*/ 753713 h 8935173"/>
              <a:gd name="connsiteX62" fmla="*/ 5501303 w 11808128"/>
              <a:gd name="connsiteY62" fmla="*/ 890190 h 8935173"/>
              <a:gd name="connsiteX63" fmla="*/ 5637781 w 11808128"/>
              <a:gd name="connsiteY63" fmla="*/ 999372 h 8935173"/>
              <a:gd name="connsiteX64" fmla="*/ 5706020 w 11808128"/>
              <a:gd name="connsiteY64" fmla="*/ 1135850 h 8935173"/>
              <a:gd name="connsiteX65" fmla="*/ 5801554 w 11808128"/>
              <a:gd name="connsiteY65" fmla="*/ 1190441 h 8935173"/>
              <a:gd name="connsiteX66" fmla="*/ 5924384 w 11808128"/>
              <a:gd name="connsiteY66" fmla="*/ 999372 h 8935173"/>
              <a:gd name="connsiteX67" fmla="*/ 6524885 w 11808128"/>
              <a:gd name="connsiteY67" fmla="*/ 603587 h 8935173"/>
              <a:gd name="connsiteX68" fmla="*/ 7234569 w 11808128"/>
              <a:gd name="connsiteY68" fmla="*/ 289689 h 8935173"/>
              <a:gd name="connsiteX69" fmla="*/ 7575763 w 11808128"/>
              <a:gd name="connsiteY69" fmla="*/ 125916 h 8935173"/>
              <a:gd name="connsiteX70" fmla="*/ 7862366 w 11808128"/>
              <a:gd name="connsiteY70" fmla="*/ 3086 h 8935173"/>
              <a:gd name="connsiteX71" fmla="*/ 8053435 w 11808128"/>
              <a:gd name="connsiteY71" fmla="*/ 57677 h 8935173"/>
              <a:gd name="connsiteX72" fmla="*/ 8421924 w 11808128"/>
              <a:gd name="connsiteY72" fmla="*/ 276041 h 8935173"/>
              <a:gd name="connsiteX73" fmla="*/ 8667584 w 11808128"/>
              <a:gd name="connsiteY73" fmla="*/ 412519 h 8935173"/>
              <a:gd name="connsiteX74" fmla="*/ 8872300 w 11808128"/>
              <a:gd name="connsiteY74" fmla="*/ 548996 h 8935173"/>
              <a:gd name="connsiteX75" fmla="*/ 9254438 w 11808128"/>
              <a:gd name="connsiteY75" fmla="*/ 548996 h 8935173"/>
              <a:gd name="connsiteX76" fmla="*/ 9595632 w 11808128"/>
              <a:gd name="connsiteY76" fmla="*/ 671826 h 8935173"/>
              <a:gd name="connsiteX77" fmla="*/ 9813996 w 11808128"/>
              <a:gd name="connsiteY77" fmla="*/ 767360 h 8935173"/>
              <a:gd name="connsiteX78" fmla="*/ 10100599 w 11808128"/>
              <a:gd name="connsiteY78" fmla="*/ 1013020 h 8935173"/>
              <a:gd name="connsiteX79" fmla="*/ 10168838 w 11808128"/>
              <a:gd name="connsiteY79" fmla="*/ 1204089 h 8935173"/>
              <a:gd name="connsiteX80" fmla="*/ 10332611 w 11808128"/>
              <a:gd name="connsiteY80" fmla="*/ 1381510 h 8935173"/>
              <a:gd name="connsiteX81" fmla="*/ 10469088 w 11808128"/>
              <a:gd name="connsiteY81" fmla="*/ 1681760 h 8935173"/>
              <a:gd name="connsiteX82" fmla="*/ 10550975 w 11808128"/>
              <a:gd name="connsiteY82" fmla="*/ 1941068 h 8935173"/>
              <a:gd name="connsiteX83" fmla="*/ 10660157 w 11808128"/>
              <a:gd name="connsiteY83" fmla="*/ 2159432 h 8935173"/>
              <a:gd name="connsiteX0" fmla="*/ 10445290 w 11593261"/>
              <a:gd name="connsiteY0" fmla="*/ 2159432 h 8935173"/>
              <a:gd name="connsiteX1" fmla="*/ 10650007 w 11593261"/>
              <a:gd name="connsiteY1" fmla="*/ 2159432 h 8935173"/>
              <a:gd name="connsiteX2" fmla="*/ 10991201 w 11593261"/>
              <a:gd name="connsiteY2" fmla="*/ 2377796 h 8935173"/>
              <a:gd name="connsiteX3" fmla="*/ 11277804 w 11593261"/>
              <a:gd name="connsiteY3" fmla="*/ 2582513 h 8935173"/>
              <a:gd name="connsiteX4" fmla="*/ 11509815 w 11593261"/>
              <a:gd name="connsiteY4" fmla="*/ 2828172 h 8935173"/>
              <a:gd name="connsiteX5" fmla="*/ 11591702 w 11593261"/>
              <a:gd name="connsiteY5" fmla="*/ 3073832 h 8935173"/>
              <a:gd name="connsiteX6" fmla="*/ 11550759 w 11593261"/>
              <a:gd name="connsiteY6" fmla="*/ 3237605 h 8935173"/>
              <a:gd name="connsiteX7" fmla="*/ 11400633 w 11593261"/>
              <a:gd name="connsiteY7" fmla="*/ 3633390 h 8935173"/>
              <a:gd name="connsiteX8" fmla="*/ 11141326 w 11593261"/>
              <a:gd name="connsiteY8" fmla="*/ 3988232 h 8935173"/>
              <a:gd name="connsiteX9" fmla="*/ 10882018 w 11593261"/>
              <a:gd name="connsiteY9" fmla="*/ 4274835 h 8935173"/>
              <a:gd name="connsiteX10" fmla="*/ 10718245 w 11593261"/>
              <a:gd name="connsiteY10" fmla="*/ 4479551 h 8935173"/>
              <a:gd name="connsiteX11" fmla="*/ 10581768 w 11593261"/>
              <a:gd name="connsiteY11" fmla="*/ 4779802 h 8935173"/>
              <a:gd name="connsiteX12" fmla="*/ 10254221 w 11593261"/>
              <a:gd name="connsiteY12" fmla="*/ 5148292 h 8935173"/>
              <a:gd name="connsiteX13" fmla="*/ 10022210 w 11593261"/>
              <a:gd name="connsiteY13" fmla="*/ 5516781 h 8935173"/>
              <a:gd name="connsiteX14" fmla="*/ 9626424 w 11593261"/>
              <a:gd name="connsiteY14" fmla="*/ 6185522 h 8935173"/>
              <a:gd name="connsiteX15" fmla="*/ 9216992 w 11593261"/>
              <a:gd name="connsiteY15" fmla="*/ 6444829 h 8935173"/>
              <a:gd name="connsiteX16" fmla="*/ 8944036 w 11593261"/>
              <a:gd name="connsiteY16" fmla="*/ 6799671 h 8935173"/>
              <a:gd name="connsiteX17" fmla="*/ 8657433 w 11593261"/>
              <a:gd name="connsiteY17" fmla="*/ 6949796 h 8935173"/>
              <a:gd name="connsiteX18" fmla="*/ 8261648 w 11593261"/>
              <a:gd name="connsiteY18" fmla="*/ 7154513 h 8935173"/>
              <a:gd name="connsiteX19" fmla="*/ 7770329 w 11593261"/>
              <a:gd name="connsiteY19" fmla="*/ 7072626 h 8935173"/>
              <a:gd name="connsiteX20" fmla="*/ 7524669 w 11593261"/>
              <a:gd name="connsiteY20" fmla="*/ 7058978 h 8935173"/>
              <a:gd name="connsiteX21" fmla="*/ 7388192 w 11593261"/>
              <a:gd name="connsiteY21" fmla="*/ 7345581 h 8935173"/>
              <a:gd name="connsiteX22" fmla="*/ 7060645 w 11593261"/>
              <a:gd name="connsiteY22" fmla="*/ 7850548 h 8935173"/>
              <a:gd name="connsiteX23" fmla="*/ 6814986 w 11593261"/>
              <a:gd name="connsiteY23" fmla="*/ 8068913 h 8935173"/>
              <a:gd name="connsiteX24" fmla="*/ 6460144 w 11593261"/>
              <a:gd name="connsiteY24" fmla="*/ 8164447 h 8935173"/>
              <a:gd name="connsiteX25" fmla="*/ 6173541 w 11593261"/>
              <a:gd name="connsiteY25" fmla="*/ 8396459 h 8935173"/>
              <a:gd name="connsiteX26" fmla="*/ 5491153 w 11593261"/>
              <a:gd name="connsiteY26" fmla="*/ 8669414 h 8935173"/>
              <a:gd name="connsiteX27" fmla="*/ 5068072 w 11593261"/>
              <a:gd name="connsiteY27" fmla="*/ 8724005 h 8935173"/>
              <a:gd name="connsiteX28" fmla="*/ 4781469 w 11593261"/>
              <a:gd name="connsiteY28" fmla="*/ 8901426 h 8935173"/>
              <a:gd name="connsiteX29" fmla="*/ 4194615 w 11593261"/>
              <a:gd name="connsiteY29" fmla="*/ 8915074 h 8935173"/>
              <a:gd name="connsiteX30" fmla="*/ 3908012 w 11593261"/>
              <a:gd name="connsiteY30" fmla="*/ 8683062 h 8935173"/>
              <a:gd name="connsiteX31" fmla="*/ 3321159 w 11593261"/>
              <a:gd name="connsiteY31" fmla="*/ 8328220 h 8935173"/>
              <a:gd name="connsiteX32" fmla="*/ 2775248 w 11593261"/>
              <a:gd name="connsiteY32" fmla="*/ 7987026 h 8935173"/>
              <a:gd name="connsiteX33" fmla="*/ 2393111 w 11593261"/>
              <a:gd name="connsiteY33" fmla="*/ 7468411 h 8935173"/>
              <a:gd name="connsiteX34" fmla="*/ 2338520 w 11593261"/>
              <a:gd name="connsiteY34" fmla="*/ 7154513 h 8935173"/>
              <a:gd name="connsiteX35" fmla="*/ 1956383 w 11593261"/>
              <a:gd name="connsiteY35" fmla="*/ 6881557 h 8935173"/>
              <a:gd name="connsiteX36" fmla="*/ 1778962 w 11593261"/>
              <a:gd name="connsiteY36" fmla="*/ 6349295 h 8935173"/>
              <a:gd name="connsiteX37" fmla="*/ 1478711 w 11593261"/>
              <a:gd name="connsiteY37" fmla="*/ 6335647 h 8935173"/>
              <a:gd name="connsiteX38" fmla="*/ 1273995 w 11593261"/>
              <a:gd name="connsiteY38" fmla="*/ 6472125 h 8935173"/>
              <a:gd name="connsiteX39" fmla="*/ 960096 w 11593261"/>
              <a:gd name="connsiteY39" fmla="*/ 6362942 h 8935173"/>
              <a:gd name="connsiteX40" fmla="*/ 769027 w 11593261"/>
              <a:gd name="connsiteY40" fmla="*/ 6253760 h 8935173"/>
              <a:gd name="connsiteX41" fmla="*/ 441481 w 11593261"/>
              <a:gd name="connsiteY41" fmla="*/ 6403886 h 8935173"/>
              <a:gd name="connsiteX42" fmla="*/ 18401 w 11593261"/>
              <a:gd name="connsiteY42" fmla="*/ 6472125 h 8935173"/>
              <a:gd name="connsiteX43" fmla="*/ 113935 w 11593261"/>
              <a:gd name="connsiteY43" fmla="*/ 3797163 h 8935173"/>
              <a:gd name="connsiteX44" fmla="*/ 455129 w 11593261"/>
              <a:gd name="connsiteY44" fmla="*/ 3442322 h 8935173"/>
              <a:gd name="connsiteX45" fmla="*/ 1137517 w 11593261"/>
              <a:gd name="connsiteY45" fmla="*/ 3060184 h 8935173"/>
              <a:gd name="connsiteX46" fmla="*/ 1437768 w 11593261"/>
              <a:gd name="connsiteY46" fmla="*/ 2869116 h 8935173"/>
              <a:gd name="connsiteX47" fmla="*/ 1901792 w 11593261"/>
              <a:gd name="connsiteY47" fmla="*/ 2323205 h 8935173"/>
              <a:gd name="connsiteX48" fmla="*/ 2079212 w 11593261"/>
              <a:gd name="connsiteY48" fmla="*/ 2091193 h 8935173"/>
              <a:gd name="connsiteX49" fmla="*/ 2447702 w 11593261"/>
              <a:gd name="connsiteY49" fmla="*/ 1954716 h 8935173"/>
              <a:gd name="connsiteX50" fmla="*/ 3171033 w 11593261"/>
              <a:gd name="connsiteY50" fmla="*/ 1627169 h 8935173"/>
              <a:gd name="connsiteX51" fmla="*/ 3375750 w 11593261"/>
              <a:gd name="connsiteY51" fmla="*/ 1326919 h 8935173"/>
              <a:gd name="connsiteX52" fmla="*/ 3716944 w 11593261"/>
              <a:gd name="connsiteY52" fmla="*/ 1026668 h 8935173"/>
              <a:gd name="connsiteX53" fmla="*/ 4140024 w 11593261"/>
              <a:gd name="connsiteY53" fmla="*/ 821951 h 8935173"/>
              <a:gd name="connsiteX54" fmla="*/ 4262854 w 11593261"/>
              <a:gd name="connsiteY54" fmla="*/ 576292 h 8935173"/>
              <a:gd name="connsiteX55" fmla="*/ 4385684 w 11593261"/>
              <a:gd name="connsiteY55" fmla="*/ 371575 h 8935173"/>
              <a:gd name="connsiteX56" fmla="*/ 4549457 w 11593261"/>
              <a:gd name="connsiteY56" fmla="*/ 248745 h 8935173"/>
              <a:gd name="connsiteX57" fmla="*/ 4740526 w 11593261"/>
              <a:gd name="connsiteY57" fmla="*/ 357927 h 8935173"/>
              <a:gd name="connsiteX58" fmla="*/ 4822412 w 11593261"/>
              <a:gd name="connsiteY58" fmla="*/ 617235 h 8935173"/>
              <a:gd name="connsiteX59" fmla="*/ 4958890 w 11593261"/>
              <a:gd name="connsiteY59" fmla="*/ 671826 h 8935173"/>
              <a:gd name="connsiteX60" fmla="*/ 5109015 w 11593261"/>
              <a:gd name="connsiteY60" fmla="*/ 753713 h 8935173"/>
              <a:gd name="connsiteX61" fmla="*/ 5286436 w 11593261"/>
              <a:gd name="connsiteY61" fmla="*/ 890190 h 8935173"/>
              <a:gd name="connsiteX62" fmla="*/ 5422914 w 11593261"/>
              <a:gd name="connsiteY62" fmla="*/ 999372 h 8935173"/>
              <a:gd name="connsiteX63" fmla="*/ 5491153 w 11593261"/>
              <a:gd name="connsiteY63" fmla="*/ 1135850 h 8935173"/>
              <a:gd name="connsiteX64" fmla="*/ 5586687 w 11593261"/>
              <a:gd name="connsiteY64" fmla="*/ 1190441 h 8935173"/>
              <a:gd name="connsiteX65" fmla="*/ 5709517 w 11593261"/>
              <a:gd name="connsiteY65" fmla="*/ 999372 h 8935173"/>
              <a:gd name="connsiteX66" fmla="*/ 6310018 w 11593261"/>
              <a:gd name="connsiteY66" fmla="*/ 603587 h 8935173"/>
              <a:gd name="connsiteX67" fmla="*/ 7019702 w 11593261"/>
              <a:gd name="connsiteY67" fmla="*/ 289689 h 8935173"/>
              <a:gd name="connsiteX68" fmla="*/ 7360896 w 11593261"/>
              <a:gd name="connsiteY68" fmla="*/ 125916 h 8935173"/>
              <a:gd name="connsiteX69" fmla="*/ 7647499 w 11593261"/>
              <a:gd name="connsiteY69" fmla="*/ 3086 h 8935173"/>
              <a:gd name="connsiteX70" fmla="*/ 7838568 w 11593261"/>
              <a:gd name="connsiteY70" fmla="*/ 57677 h 8935173"/>
              <a:gd name="connsiteX71" fmla="*/ 8207057 w 11593261"/>
              <a:gd name="connsiteY71" fmla="*/ 276041 h 8935173"/>
              <a:gd name="connsiteX72" fmla="*/ 8452717 w 11593261"/>
              <a:gd name="connsiteY72" fmla="*/ 412519 h 8935173"/>
              <a:gd name="connsiteX73" fmla="*/ 8657433 w 11593261"/>
              <a:gd name="connsiteY73" fmla="*/ 548996 h 8935173"/>
              <a:gd name="connsiteX74" fmla="*/ 9039571 w 11593261"/>
              <a:gd name="connsiteY74" fmla="*/ 548996 h 8935173"/>
              <a:gd name="connsiteX75" fmla="*/ 9380765 w 11593261"/>
              <a:gd name="connsiteY75" fmla="*/ 671826 h 8935173"/>
              <a:gd name="connsiteX76" fmla="*/ 9599129 w 11593261"/>
              <a:gd name="connsiteY76" fmla="*/ 767360 h 8935173"/>
              <a:gd name="connsiteX77" fmla="*/ 9885732 w 11593261"/>
              <a:gd name="connsiteY77" fmla="*/ 1013020 h 8935173"/>
              <a:gd name="connsiteX78" fmla="*/ 9953971 w 11593261"/>
              <a:gd name="connsiteY78" fmla="*/ 1204089 h 8935173"/>
              <a:gd name="connsiteX79" fmla="*/ 10117744 w 11593261"/>
              <a:gd name="connsiteY79" fmla="*/ 1381510 h 8935173"/>
              <a:gd name="connsiteX80" fmla="*/ 10254221 w 11593261"/>
              <a:gd name="connsiteY80" fmla="*/ 1681760 h 8935173"/>
              <a:gd name="connsiteX81" fmla="*/ 10336108 w 11593261"/>
              <a:gd name="connsiteY81" fmla="*/ 1941068 h 8935173"/>
              <a:gd name="connsiteX82" fmla="*/ 10445290 w 11593261"/>
              <a:gd name="connsiteY82" fmla="*/ 2159432 h 8935173"/>
              <a:gd name="connsiteX0" fmla="*/ 10331373 w 11479344"/>
              <a:gd name="connsiteY0" fmla="*/ 2159432 h 8935173"/>
              <a:gd name="connsiteX1" fmla="*/ 10536090 w 11479344"/>
              <a:gd name="connsiteY1" fmla="*/ 2159432 h 8935173"/>
              <a:gd name="connsiteX2" fmla="*/ 10877284 w 11479344"/>
              <a:gd name="connsiteY2" fmla="*/ 2377796 h 8935173"/>
              <a:gd name="connsiteX3" fmla="*/ 11163887 w 11479344"/>
              <a:gd name="connsiteY3" fmla="*/ 2582513 h 8935173"/>
              <a:gd name="connsiteX4" fmla="*/ 11395898 w 11479344"/>
              <a:gd name="connsiteY4" fmla="*/ 2828172 h 8935173"/>
              <a:gd name="connsiteX5" fmla="*/ 11477785 w 11479344"/>
              <a:gd name="connsiteY5" fmla="*/ 3073832 h 8935173"/>
              <a:gd name="connsiteX6" fmla="*/ 11436842 w 11479344"/>
              <a:gd name="connsiteY6" fmla="*/ 3237605 h 8935173"/>
              <a:gd name="connsiteX7" fmla="*/ 11286716 w 11479344"/>
              <a:gd name="connsiteY7" fmla="*/ 3633390 h 8935173"/>
              <a:gd name="connsiteX8" fmla="*/ 11027409 w 11479344"/>
              <a:gd name="connsiteY8" fmla="*/ 3988232 h 8935173"/>
              <a:gd name="connsiteX9" fmla="*/ 10768101 w 11479344"/>
              <a:gd name="connsiteY9" fmla="*/ 4274835 h 8935173"/>
              <a:gd name="connsiteX10" fmla="*/ 10604328 w 11479344"/>
              <a:gd name="connsiteY10" fmla="*/ 4479551 h 8935173"/>
              <a:gd name="connsiteX11" fmla="*/ 10467851 w 11479344"/>
              <a:gd name="connsiteY11" fmla="*/ 4779802 h 8935173"/>
              <a:gd name="connsiteX12" fmla="*/ 10140304 w 11479344"/>
              <a:gd name="connsiteY12" fmla="*/ 5148292 h 8935173"/>
              <a:gd name="connsiteX13" fmla="*/ 9908293 w 11479344"/>
              <a:gd name="connsiteY13" fmla="*/ 5516781 h 8935173"/>
              <a:gd name="connsiteX14" fmla="*/ 9512507 w 11479344"/>
              <a:gd name="connsiteY14" fmla="*/ 6185522 h 8935173"/>
              <a:gd name="connsiteX15" fmla="*/ 9103075 w 11479344"/>
              <a:gd name="connsiteY15" fmla="*/ 6444829 h 8935173"/>
              <a:gd name="connsiteX16" fmla="*/ 8830119 w 11479344"/>
              <a:gd name="connsiteY16" fmla="*/ 6799671 h 8935173"/>
              <a:gd name="connsiteX17" fmla="*/ 8543516 w 11479344"/>
              <a:gd name="connsiteY17" fmla="*/ 6949796 h 8935173"/>
              <a:gd name="connsiteX18" fmla="*/ 8147731 w 11479344"/>
              <a:gd name="connsiteY18" fmla="*/ 7154513 h 8935173"/>
              <a:gd name="connsiteX19" fmla="*/ 7656412 w 11479344"/>
              <a:gd name="connsiteY19" fmla="*/ 7072626 h 8935173"/>
              <a:gd name="connsiteX20" fmla="*/ 7410752 w 11479344"/>
              <a:gd name="connsiteY20" fmla="*/ 7058978 h 8935173"/>
              <a:gd name="connsiteX21" fmla="*/ 7274275 w 11479344"/>
              <a:gd name="connsiteY21" fmla="*/ 7345581 h 8935173"/>
              <a:gd name="connsiteX22" fmla="*/ 6946728 w 11479344"/>
              <a:gd name="connsiteY22" fmla="*/ 7850548 h 8935173"/>
              <a:gd name="connsiteX23" fmla="*/ 6701069 w 11479344"/>
              <a:gd name="connsiteY23" fmla="*/ 8068913 h 8935173"/>
              <a:gd name="connsiteX24" fmla="*/ 6346227 w 11479344"/>
              <a:gd name="connsiteY24" fmla="*/ 8164447 h 8935173"/>
              <a:gd name="connsiteX25" fmla="*/ 6059624 w 11479344"/>
              <a:gd name="connsiteY25" fmla="*/ 8396459 h 8935173"/>
              <a:gd name="connsiteX26" fmla="*/ 5377236 w 11479344"/>
              <a:gd name="connsiteY26" fmla="*/ 8669414 h 8935173"/>
              <a:gd name="connsiteX27" fmla="*/ 4954155 w 11479344"/>
              <a:gd name="connsiteY27" fmla="*/ 8724005 h 8935173"/>
              <a:gd name="connsiteX28" fmla="*/ 4667552 w 11479344"/>
              <a:gd name="connsiteY28" fmla="*/ 8901426 h 8935173"/>
              <a:gd name="connsiteX29" fmla="*/ 4080698 w 11479344"/>
              <a:gd name="connsiteY29" fmla="*/ 8915074 h 8935173"/>
              <a:gd name="connsiteX30" fmla="*/ 3794095 w 11479344"/>
              <a:gd name="connsiteY30" fmla="*/ 8683062 h 8935173"/>
              <a:gd name="connsiteX31" fmla="*/ 3207242 w 11479344"/>
              <a:gd name="connsiteY31" fmla="*/ 8328220 h 8935173"/>
              <a:gd name="connsiteX32" fmla="*/ 2661331 w 11479344"/>
              <a:gd name="connsiteY32" fmla="*/ 7987026 h 8935173"/>
              <a:gd name="connsiteX33" fmla="*/ 2279194 w 11479344"/>
              <a:gd name="connsiteY33" fmla="*/ 7468411 h 8935173"/>
              <a:gd name="connsiteX34" fmla="*/ 2224603 w 11479344"/>
              <a:gd name="connsiteY34" fmla="*/ 7154513 h 8935173"/>
              <a:gd name="connsiteX35" fmla="*/ 1842466 w 11479344"/>
              <a:gd name="connsiteY35" fmla="*/ 6881557 h 8935173"/>
              <a:gd name="connsiteX36" fmla="*/ 1665045 w 11479344"/>
              <a:gd name="connsiteY36" fmla="*/ 6349295 h 8935173"/>
              <a:gd name="connsiteX37" fmla="*/ 1364794 w 11479344"/>
              <a:gd name="connsiteY37" fmla="*/ 6335647 h 8935173"/>
              <a:gd name="connsiteX38" fmla="*/ 1160078 w 11479344"/>
              <a:gd name="connsiteY38" fmla="*/ 6472125 h 8935173"/>
              <a:gd name="connsiteX39" fmla="*/ 846179 w 11479344"/>
              <a:gd name="connsiteY39" fmla="*/ 6362942 h 8935173"/>
              <a:gd name="connsiteX40" fmla="*/ 655110 w 11479344"/>
              <a:gd name="connsiteY40" fmla="*/ 6253760 h 8935173"/>
              <a:gd name="connsiteX41" fmla="*/ 327564 w 11479344"/>
              <a:gd name="connsiteY41" fmla="*/ 6403886 h 8935173"/>
              <a:gd name="connsiteX42" fmla="*/ 18 w 11479344"/>
              <a:gd name="connsiteY42" fmla="*/ 3797163 h 8935173"/>
              <a:gd name="connsiteX43" fmla="*/ 341212 w 11479344"/>
              <a:gd name="connsiteY43" fmla="*/ 3442322 h 8935173"/>
              <a:gd name="connsiteX44" fmla="*/ 1023600 w 11479344"/>
              <a:gd name="connsiteY44" fmla="*/ 3060184 h 8935173"/>
              <a:gd name="connsiteX45" fmla="*/ 1323851 w 11479344"/>
              <a:gd name="connsiteY45" fmla="*/ 2869116 h 8935173"/>
              <a:gd name="connsiteX46" fmla="*/ 1787875 w 11479344"/>
              <a:gd name="connsiteY46" fmla="*/ 2323205 h 8935173"/>
              <a:gd name="connsiteX47" fmla="*/ 1965295 w 11479344"/>
              <a:gd name="connsiteY47" fmla="*/ 2091193 h 8935173"/>
              <a:gd name="connsiteX48" fmla="*/ 2333785 w 11479344"/>
              <a:gd name="connsiteY48" fmla="*/ 1954716 h 8935173"/>
              <a:gd name="connsiteX49" fmla="*/ 3057116 w 11479344"/>
              <a:gd name="connsiteY49" fmla="*/ 1627169 h 8935173"/>
              <a:gd name="connsiteX50" fmla="*/ 3261833 w 11479344"/>
              <a:gd name="connsiteY50" fmla="*/ 1326919 h 8935173"/>
              <a:gd name="connsiteX51" fmla="*/ 3603027 w 11479344"/>
              <a:gd name="connsiteY51" fmla="*/ 1026668 h 8935173"/>
              <a:gd name="connsiteX52" fmla="*/ 4026107 w 11479344"/>
              <a:gd name="connsiteY52" fmla="*/ 821951 h 8935173"/>
              <a:gd name="connsiteX53" fmla="*/ 4148937 w 11479344"/>
              <a:gd name="connsiteY53" fmla="*/ 576292 h 8935173"/>
              <a:gd name="connsiteX54" fmla="*/ 4271767 w 11479344"/>
              <a:gd name="connsiteY54" fmla="*/ 371575 h 8935173"/>
              <a:gd name="connsiteX55" fmla="*/ 4435540 w 11479344"/>
              <a:gd name="connsiteY55" fmla="*/ 248745 h 8935173"/>
              <a:gd name="connsiteX56" fmla="*/ 4626609 w 11479344"/>
              <a:gd name="connsiteY56" fmla="*/ 357927 h 8935173"/>
              <a:gd name="connsiteX57" fmla="*/ 4708495 w 11479344"/>
              <a:gd name="connsiteY57" fmla="*/ 617235 h 8935173"/>
              <a:gd name="connsiteX58" fmla="*/ 4844973 w 11479344"/>
              <a:gd name="connsiteY58" fmla="*/ 671826 h 8935173"/>
              <a:gd name="connsiteX59" fmla="*/ 4995098 w 11479344"/>
              <a:gd name="connsiteY59" fmla="*/ 753713 h 8935173"/>
              <a:gd name="connsiteX60" fmla="*/ 5172519 w 11479344"/>
              <a:gd name="connsiteY60" fmla="*/ 890190 h 8935173"/>
              <a:gd name="connsiteX61" fmla="*/ 5308997 w 11479344"/>
              <a:gd name="connsiteY61" fmla="*/ 999372 h 8935173"/>
              <a:gd name="connsiteX62" fmla="*/ 5377236 w 11479344"/>
              <a:gd name="connsiteY62" fmla="*/ 1135850 h 8935173"/>
              <a:gd name="connsiteX63" fmla="*/ 5472770 w 11479344"/>
              <a:gd name="connsiteY63" fmla="*/ 1190441 h 8935173"/>
              <a:gd name="connsiteX64" fmla="*/ 5595600 w 11479344"/>
              <a:gd name="connsiteY64" fmla="*/ 999372 h 8935173"/>
              <a:gd name="connsiteX65" fmla="*/ 6196101 w 11479344"/>
              <a:gd name="connsiteY65" fmla="*/ 603587 h 8935173"/>
              <a:gd name="connsiteX66" fmla="*/ 6905785 w 11479344"/>
              <a:gd name="connsiteY66" fmla="*/ 289689 h 8935173"/>
              <a:gd name="connsiteX67" fmla="*/ 7246979 w 11479344"/>
              <a:gd name="connsiteY67" fmla="*/ 125916 h 8935173"/>
              <a:gd name="connsiteX68" fmla="*/ 7533582 w 11479344"/>
              <a:gd name="connsiteY68" fmla="*/ 3086 h 8935173"/>
              <a:gd name="connsiteX69" fmla="*/ 7724651 w 11479344"/>
              <a:gd name="connsiteY69" fmla="*/ 57677 h 8935173"/>
              <a:gd name="connsiteX70" fmla="*/ 8093140 w 11479344"/>
              <a:gd name="connsiteY70" fmla="*/ 276041 h 8935173"/>
              <a:gd name="connsiteX71" fmla="*/ 8338800 w 11479344"/>
              <a:gd name="connsiteY71" fmla="*/ 412519 h 8935173"/>
              <a:gd name="connsiteX72" fmla="*/ 8543516 w 11479344"/>
              <a:gd name="connsiteY72" fmla="*/ 548996 h 8935173"/>
              <a:gd name="connsiteX73" fmla="*/ 8925654 w 11479344"/>
              <a:gd name="connsiteY73" fmla="*/ 548996 h 8935173"/>
              <a:gd name="connsiteX74" fmla="*/ 9266848 w 11479344"/>
              <a:gd name="connsiteY74" fmla="*/ 671826 h 8935173"/>
              <a:gd name="connsiteX75" fmla="*/ 9485212 w 11479344"/>
              <a:gd name="connsiteY75" fmla="*/ 767360 h 8935173"/>
              <a:gd name="connsiteX76" fmla="*/ 9771815 w 11479344"/>
              <a:gd name="connsiteY76" fmla="*/ 1013020 h 8935173"/>
              <a:gd name="connsiteX77" fmla="*/ 9840054 w 11479344"/>
              <a:gd name="connsiteY77" fmla="*/ 1204089 h 8935173"/>
              <a:gd name="connsiteX78" fmla="*/ 10003827 w 11479344"/>
              <a:gd name="connsiteY78" fmla="*/ 1381510 h 8935173"/>
              <a:gd name="connsiteX79" fmla="*/ 10140304 w 11479344"/>
              <a:gd name="connsiteY79" fmla="*/ 1681760 h 8935173"/>
              <a:gd name="connsiteX80" fmla="*/ 10222191 w 11479344"/>
              <a:gd name="connsiteY80" fmla="*/ 1941068 h 8935173"/>
              <a:gd name="connsiteX81" fmla="*/ 10331373 w 11479344"/>
              <a:gd name="connsiteY81" fmla="*/ 2159432 h 8935173"/>
              <a:gd name="connsiteX0" fmla="*/ 10339121 w 11487092"/>
              <a:gd name="connsiteY0" fmla="*/ 2159432 h 8935173"/>
              <a:gd name="connsiteX1" fmla="*/ 10543838 w 11487092"/>
              <a:gd name="connsiteY1" fmla="*/ 2159432 h 8935173"/>
              <a:gd name="connsiteX2" fmla="*/ 10885032 w 11487092"/>
              <a:gd name="connsiteY2" fmla="*/ 2377796 h 8935173"/>
              <a:gd name="connsiteX3" fmla="*/ 11171635 w 11487092"/>
              <a:gd name="connsiteY3" fmla="*/ 2582513 h 8935173"/>
              <a:gd name="connsiteX4" fmla="*/ 11403646 w 11487092"/>
              <a:gd name="connsiteY4" fmla="*/ 2828172 h 8935173"/>
              <a:gd name="connsiteX5" fmla="*/ 11485533 w 11487092"/>
              <a:gd name="connsiteY5" fmla="*/ 3073832 h 8935173"/>
              <a:gd name="connsiteX6" fmla="*/ 11444590 w 11487092"/>
              <a:gd name="connsiteY6" fmla="*/ 3237605 h 8935173"/>
              <a:gd name="connsiteX7" fmla="*/ 11294464 w 11487092"/>
              <a:gd name="connsiteY7" fmla="*/ 3633390 h 8935173"/>
              <a:gd name="connsiteX8" fmla="*/ 11035157 w 11487092"/>
              <a:gd name="connsiteY8" fmla="*/ 3988232 h 8935173"/>
              <a:gd name="connsiteX9" fmla="*/ 10775849 w 11487092"/>
              <a:gd name="connsiteY9" fmla="*/ 4274835 h 8935173"/>
              <a:gd name="connsiteX10" fmla="*/ 10612076 w 11487092"/>
              <a:gd name="connsiteY10" fmla="*/ 4479551 h 8935173"/>
              <a:gd name="connsiteX11" fmla="*/ 10475599 w 11487092"/>
              <a:gd name="connsiteY11" fmla="*/ 4779802 h 8935173"/>
              <a:gd name="connsiteX12" fmla="*/ 10148052 w 11487092"/>
              <a:gd name="connsiteY12" fmla="*/ 5148292 h 8935173"/>
              <a:gd name="connsiteX13" fmla="*/ 9916041 w 11487092"/>
              <a:gd name="connsiteY13" fmla="*/ 5516781 h 8935173"/>
              <a:gd name="connsiteX14" fmla="*/ 9520255 w 11487092"/>
              <a:gd name="connsiteY14" fmla="*/ 6185522 h 8935173"/>
              <a:gd name="connsiteX15" fmla="*/ 9110823 w 11487092"/>
              <a:gd name="connsiteY15" fmla="*/ 6444829 h 8935173"/>
              <a:gd name="connsiteX16" fmla="*/ 8837867 w 11487092"/>
              <a:gd name="connsiteY16" fmla="*/ 6799671 h 8935173"/>
              <a:gd name="connsiteX17" fmla="*/ 8551264 w 11487092"/>
              <a:gd name="connsiteY17" fmla="*/ 6949796 h 8935173"/>
              <a:gd name="connsiteX18" fmla="*/ 8155479 w 11487092"/>
              <a:gd name="connsiteY18" fmla="*/ 7154513 h 8935173"/>
              <a:gd name="connsiteX19" fmla="*/ 7664160 w 11487092"/>
              <a:gd name="connsiteY19" fmla="*/ 7072626 h 8935173"/>
              <a:gd name="connsiteX20" fmla="*/ 7418500 w 11487092"/>
              <a:gd name="connsiteY20" fmla="*/ 7058978 h 8935173"/>
              <a:gd name="connsiteX21" fmla="*/ 7282023 w 11487092"/>
              <a:gd name="connsiteY21" fmla="*/ 7345581 h 8935173"/>
              <a:gd name="connsiteX22" fmla="*/ 6954476 w 11487092"/>
              <a:gd name="connsiteY22" fmla="*/ 7850548 h 8935173"/>
              <a:gd name="connsiteX23" fmla="*/ 6708817 w 11487092"/>
              <a:gd name="connsiteY23" fmla="*/ 8068913 h 8935173"/>
              <a:gd name="connsiteX24" fmla="*/ 6353975 w 11487092"/>
              <a:gd name="connsiteY24" fmla="*/ 8164447 h 8935173"/>
              <a:gd name="connsiteX25" fmla="*/ 6067372 w 11487092"/>
              <a:gd name="connsiteY25" fmla="*/ 8396459 h 8935173"/>
              <a:gd name="connsiteX26" fmla="*/ 5384984 w 11487092"/>
              <a:gd name="connsiteY26" fmla="*/ 8669414 h 8935173"/>
              <a:gd name="connsiteX27" fmla="*/ 4961903 w 11487092"/>
              <a:gd name="connsiteY27" fmla="*/ 8724005 h 8935173"/>
              <a:gd name="connsiteX28" fmla="*/ 4675300 w 11487092"/>
              <a:gd name="connsiteY28" fmla="*/ 8901426 h 8935173"/>
              <a:gd name="connsiteX29" fmla="*/ 4088446 w 11487092"/>
              <a:gd name="connsiteY29" fmla="*/ 8915074 h 8935173"/>
              <a:gd name="connsiteX30" fmla="*/ 3801843 w 11487092"/>
              <a:gd name="connsiteY30" fmla="*/ 8683062 h 8935173"/>
              <a:gd name="connsiteX31" fmla="*/ 3214990 w 11487092"/>
              <a:gd name="connsiteY31" fmla="*/ 8328220 h 8935173"/>
              <a:gd name="connsiteX32" fmla="*/ 2669079 w 11487092"/>
              <a:gd name="connsiteY32" fmla="*/ 7987026 h 8935173"/>
              <a:gd name="connsiteX33" fmla="*/ 2286942 w 11487092"/>
              <a:gd name="connsiteY33" fmla="*/ 7468411 h 8935173"/>
              <a:gd name="connsiteX34" fmla="*/ 2232351 w 11487092"/>
              <a:gd name="connsiteY34" fmla="*/ 7154513 h 8935173"/>
              <a:gd name="connsiteX35" fmla="*/ 1850214 w 11487092"/>
              <a:gd name="connsiteY35" fmla="*/ 6881557 h 8935173"/>
              <a:gd name="connsiteX36" fmla="*/ 1672793 w 11487092"/>
              <a:gd name="connsiteY36" fmla="*/ 6349295 h 8935173"/>
              <a:gd name="connsiteX37" fmla="*/ 1372542 w 11487092"/>
              <a:gd name="connsiteY37" fmla="*/ 6335647 h 8935173"/>
              <a:gd name="connsiteX38" fmla="*/ 1167826 w 11487092"/>
              <a:gd name="connsiteY38" fmla="*/ 6472125 h 8935173"/>
              <a:gd name="connsiteX39" fmla="*/ 853927 w 11487092"/>
              <a:gd name="connsiteY39" fmla="*/ 6362942 h 8935173"/>
              <a:gd name="connsiteX40" fmla="*/ 662858 w 11487092"/>
              <a:gd name="connsiteY40" fmla="*/ 6253760 h 8935173"/>
              <a:gd name="connsiteX41" fmla="*/ 7766 w 11487092"/>
              <a:gd name="connsiteY41" fmla="*/ 3797163 h 8935173"/>
              <a:gd name="connsiteX42" fmla="*/ 348960 w 11487092"/>
              <a:gd name="connsiteY42" fmla="*/ 3442322 h 8935173"/>
              <a:gd name="connsiteX43" fmla="*/ 1031348 w 11487092"/>
              <a:gd name="connsiteY43" fmla="*/ 3060184 h 8935173"/>
              <a:gd name="connsiteX44" fmla="*/ 1331599 w 11487092"/>
              <a:gd name="connsiteY44" fmla="*/ 2869116 h 8935173"/>
              <a:gd name="connsiteX45" fmla="*/ 1795623 w 11487092"/>
              <a:gd name="connsiteY45" fmla="*/ 2323205 h 8935173"/>
              <a:gd name="connsiteX46" fmla="*/ 1973043 w 11487092"/>
              <a:gd name="connsiteY46" fmla="*/ 2091193 h 8935173"/>
              <a:gd name="connsiteX47" fmla="*/ 2341533 w 11487092"/>
              <a:gd name="connsiteY47" fmla="*/ 1954716 h 8935173"/>
              <a:gd name="connsiteX48" fmla="*/ 3064864 w 11487092"/>
              <a:gd name="connsiteY48" fmla="*/ 1627169 h 8935173"/>
              <a:gd name="connsiteX49" fmla="*/ 3269581 w 11487092"/>
              <a:gd name="connsiteY49" fmla="*/ 1326919 h 8935173"/>
              <a:gd name="connsiteX50" fmla="*/ 3610775 w 11487092"/>
              <a:gd name="connsiteY50" fmla="*/ 1026668 h 8935173"/>
              <a:gd name="connsiteX51" fmla="*/ 4033855 w 11487092"/>
              <a:gd name="connsiteY51" fmla="*/ 821951 h 8935173"/>
              <a:gd name="connsiteX52" fmla="*/ 4156685 w 11487092"/>
              <a:gd name="connsiteY52" fmla="*/ 576292 h 8935173"/>
              <a:gd name="connsiteX53" fmla="*/ 4279515 w 11487092"/>
              <a:gd name="connsiteY53" fmla="*/ 371575 h 8935173"/>
              <a:gd name="connsiteX54" fmla="*/ 4443288 w 11487092"/>
              <a:gd name="connsiteY54" fmla="*/ 248745 h 8935173"/>
              <a:gd name="connsiteX55" fmla="*/ 4634357 w 11487092"/>
              <a:gd name="connsiteY55" fmla="*/ 357927 h 8935173"/>
              <a:gd name="connsiteX56" fmla="*/ 4716243 w 11487092"/>
              <a:gd name="connsiteY56" fmla="*/ 617235 h 8935173"/>
              <a:gd name="connsiteX57" fmla="*/ 4852721 w 11487092"/>
              <a:gd name="connsiteY57" fmla="*/ 671826 h 8935173"/>
              <a:gd name="connsiteX58" fmla="*/ 5002846 w 11487092"/>
              <a:gd name="connsiteY58" fmla="*/ 753713 h 8935173"/>
              <a:gd name="connsiteX59" fmla="*/ 5180267 w 11487092"/>
              <a:gd name="connsiteY59" fmla="*/ 890190 h 8935173"/>
              <a:gd name="connsiteX60" fmla="*/ 5316745 w 11487092"/>
              <a:gd name="connsiteY60" fmla="*/ 999372 h 8935173"/>
              <a:gd name="connsiteX61" fmla="*/ 5384984 w 11487092"/>
              <a:gd name="connsiteY61" fmla="*/ 1135850 h 8935173"/>
              <a:gd name="connsiteX62" fmla="*/ 5480518 w 11487092"/>
              <a:gd name="connsiteY62" fmla="*/ 1190441 h 8935173"/>
              <a:gd name="connsiteX63" fmla="*/ 5603348 w 11487092"/>
              <a:gd name="connsiteY63" fmla="*/ 999372 h 8935173"/>
              <a:gd name="connsiteX64" fmla="*/ 6203849 w 11487092"/>
              <a:gd name="connsiteY64" fmla="*/ 603587 h 8935173"/>
              <a:gd name="connsiteX65" fmla="*/ 6913533 w 11487092"/>
              <a:gd name="connsiteY65" fmla="*/ 289689 h 8935173"/>
              <a:gd name="connsiteX66" fmla="*/ 7254727 w 11487092"/>
              <a:gd name="connsiteY66" fmla="*/ 125916 h 8935173"/>
              <a:gd name="connsiteX67" fmla="*/ 7541330 w 11487092"/>
              <a:gd name="connsiteY67" fmla="*/ 3086 h 8935173"/>
              <a:gd name="connsiteX68" fmla="*/ 7732399 w 11487092"/>
              <a:gd name="connsiteY68" fmla="*/ 57677 h 8935173"/>
              <a:gd name="connsiteX69" fmla="*/ 8100888 w 11487092"/>
              <a:gd name="connsiteY69" fmla="*/ 276041 h 8935173"/>
              <a:gd name="connsiteX70" fmla="*/ 8346548 w 11487092"/>
              <a:gd name="connsiteY70" fmla="*/ 412519 h 8935173"/>
              <a:gd name="connsiteX71" fmla="*/ 8551264 w 11487092"/>
              <a:gd name="connsiteY71" fmla="*/ 548996 h 8935173"/>
              <a:gd name="connsiteX72" fmla="*/ 8933402 w 11487092"/>
              <a:gd name="connsiteY72" fmla="*/ 548996 h 8935173"/>
              <a:gd name="connsiteX73" fmla="*/ 9274596 w 11487092"/>
              <a:gd name="connsiteY73" fmla="*/ 671826 h 8935173"/>
              <a:gd name="connsiteX74" fmla="*/ 9492960 w 11487092"/>
              <a:gd name="connsiteY74" fmla="*/ 767360 h 8935173"/>
              <a:gd name="connsiteX75" fmla="*/ 9779563 w 11487092"/>
              <a:gd name="connsiteY75" fmla="*/ 1013020 h 8935173"/>
              <a:gd name="connsiteX76" fmla="*/ 9847802 w 11487092"/>
              <a:gd name="connsiteY76" fmla="*/ 1204089 h 8935173"/>
              <a:gd name="connsiteX77" fmla="*/ 10011575 w 11487092"/>
              <a:gd name="connsiteY77" fmla="*/ 1381510 h 8935173"/>
              <a:gd name="connsiteX78" fmla="*/ 10148052 w 11487092"/>
              <a:gd name="connsiteY78" fmla="*/ 1681760 h 8935173"/>
              <a:gd name="connsiteX79" fmla="*/ 10229939 w 11487092"/>
              <a:gd name="connsiteY79" fmla="*/ 1941068 h 8935173"/>
              <a:gd name="connsiteX80" fmla="*/ 10339121 w 11487092"/>
              <a:gd name="connsiteY80" fmla="*/ 2159432 h 8935173"/>
              <a:gd name="connsiteX0" fmla="*/ 10347951 w 11495922"/>
              <a:gd name="connsiteY0" fmla="*/ 2159432 h 8935173"/>
              <a:gd name="connsiteX1" fmla="*/ 10552668 w 11495922"/>
              <a:gd name="connsiteY1" fmla="*/ 2159432 h 8935173"/>
              <a:gd name="connsiteX2" fmla="*/ 10893862 w 11495922"/>
              <a:gd name="connsiteY2" fmla="*/ 2377796 h 8935173"/>
              <a:gd name="connsiteX3" fmla="*/ 11180465 w 11495922"/>
              <a:gd name="connsiteY3" fmla="*/ 2582513 h 8935173"/>
              <a:gd name="connsiteX4" fmla="*/ 11412476 w 11495922"/>
              <a:gd name="connsiteY4" fmla="*/ 2828172 h 8935173"/>
              <a:gd name="connsiteX5" fmla="*/ 11494363 w 11495922"/>
              <a:gd name="connsiteY5" fmla="*/ 3073832 h 8935173"/>
              <a:gd name="connsiteX6" fmla="*/ 11453420 w 11495922"/>
              <a:gd name="connsiteY6" fmla="*/ 3237605 h 8935173"/>
              <a:gd name="connsiteX7" fmla="*/ 11303294 w 11495922"/>
              <a:gd name="connsiteY7" fmla="*/ 3633390 h 8935173"/>
              <a:gd name="connsiteX8" fmla="*/ 11043987 w 11495922"/>
              <a:gd name="connsiteY8" fmla="*/ 3988232 h 8935173"/>
              <a:gd name="connsiteX9" fmla="*/ 10784679 w 11495922"/>
              <a:gd name="connsiteY9" fmla="*/ 4274835 h 8935173"/>
              <a:gd name="connsiteX10" fmla="*/ 10620906 w 11495922"/>
              <a:gd name="connsiteY10" fmla="*/ 4479551 h 8935173"/>
              <a:gd name="connsiteX11" fmla="*/ 10484429 w 11495922"/>
              <a:gd name="connsiteY11" fmla="*/ 4779802 h 8935173"/>
              <a:gd name="connsiteX12" fmla="*/ 10156882 w 11495922"/>
              <a:gd name="connsiteY12" fmla="*/ 5148292 h 8935173"/>
              <a:gd name="connsiteX13" fmla="*/ 9924871 w 11495922"/>
              <a:gd name="connsiteY13" fmla="*/ 5516781 h 8935173"/>
              <a:gd name="connsiteX14" fmla="*/ 9529085 w 11495922"/>
              <a:gd name="connsiteY14" fmla="*/ 6185522 h 8935173"/>
              <a:gd name="connsiteX15" fmla="*/ 9119653 w 11495922"/>
              <a:gd name="connsiteY15" fmla="*/ 6444829 h 8935173"/>
              <a:gd name="connsiteX16" fmla="*/ 8846697 w 11495922"/>
              <a:gd name="connsiteY16" fmla="*/ 6799671 h 8935173"/>
              <a:gd name="connsiteX17" fmla="*/ 8560094 w 11495922"/>
              <a:gd name="connsiteY17" fmla="*/ 6949796 h 8935173"/>
              <a:gd name="connsiteX18" fmla="*/ 8164309 w 11495922"/>
              <a:gd name="connsiteY18" fmla="*/ 7154513 h 8935173"/>
              <a:gd name="connsiteX19" fmla="*/ 7672990 w 11495922"/>
              <a:gd name="connsiteY19" fmla="*/ 7072626 h 8935173"/>
              <a:gd name="connsiteX20" fmla="*/ 7427330 w 11495922"/>
              <a:gd name="connsiteY20" fmla="*/ 7058978 h 8935173"/>
              <a:gd name="connsiteX21" fmla="*/ 7290853 w 11495922"/>
              <a:gd name="connsiteY21" fmla="*/ 7345581 h 8935173"/>
              <a:gd name="connsiteX22" fmla="*/ 6963306 w 11495922"/>
              <a:gd name="connsiteY22" fmla="*/ 7850548 h 8935173"/>
              <a:gd name="connsiteX23" fmla="*/ 6717647 w 11495922"/>
              <a:gd name="connsiteY23" fmla="*/ 8068913 h 8935173"/>
              <a:gd name="connsiteX24" fmla="*/ 6362805 w 11495922"/>
              <a:gd name="connsiteY24" fmla="*/ 8164447 h 8935173"/>
              <a:gd name="connsiteX25" fmla="*/ 6076202 w 11495922"/>
              <a:gd name="connsiteY25" fmla="*/ 8396459 h 8935173"/>
              <a:gd name="connsiteX26" fmla="*/ 5393814 w 11495922"/>
              <a:gd name="connsiteY26" fmla="*/ 8669414 h 8935173"/>
              <a:gd name="connsiteX27" fmla="*/ 4970733 w 11495922"/>
              <a:gd name="connsiteY27" fmla="*/ 8724005 h 8935173"/>
              <a:gd name="connsiteX28" fmla="*/ 4684130 w 11495922"/>
              <a:gd name="connsiteY28" fmla="*/ 8901426 h 8935173"/>
              <a:gd name="connsiteX29" fmla="*/ 4097276 w 11495922"/>
              <a:gd name="connsiteY29" fmla="*/ 8915074 h 8935173"/>
              <a:gd name="connsiteX30" fmla="*/ 3810673 w 11495922"/>
              <a:gd name="connsiteY30" fmla="*/ 8683062 h 8935173"/>
              <a:gd name="connsiteX31" fmla="*/ 3223820 w 11495922"/>
              <a:gd name="connsiteY31" fmla="*/ 8328220 h 8935173"/>
              <a:gd name="connsiteX32" fmla="*/ 2677909 w 11495922"/>
              <a:gd name="connsiteY32" fmla="*/ 7987026 h 8935173"/>
              <a:gd name="connsiteX33" fmla="*/ 2295772 w 11495922"/>
              <a:gd name="connsiteY33" fmla="*/ 7468411 h 8935173"/>
              <a:gd name="connsiteX34" fmla="*/ 2241181 w 11495922"/>
              <a:gd name="connsiteY34" fmla="*/ 7154513 h 8935173"/>
              <a:gd name="connsiteX35" fmla="*/ 1859044 w 11495922"/>
              <a:gd name="connsiteY35" fmla="*/ 6881557 h 8935173"/>
              <a:gd name="connsiteX36" fmla="*/ 1681623 w 11495922"/>
              <a:gd name="connsiteY36" fmla="*/ 6349295 h 8935173"/>
              <a:gd name="connsiteX37" fmla="*/ 1381372 w 11495922"/>
              <a:gd name="connsiteY37" fmla="*/ 6335647 h 8935173"/>
              <a:gd name="connsiteX38" fmla="*/ 1176656 w 11495922"/>
              <a:gd name="connsiteY38" fmla="*/ 6472125 h 8935173"/>
              <a:gd name="connsiteX39" fmla="*/ 862757 w 11495922"/>
              <a:gd name="connsiteY39" fmla="*/ 6362942 h 8935173"/>
              <a:gd name="connsiteX40" fmla="*/ 16596 w 11495922"/>
              <a:gd name="connsiteY40" fmla="*/ 3797163 h 8935173"/>
              <a:gd name="connsiteX41" fmla="*/ 357790 w 11495922"/>
              <a:gd name="connsiteY41" fmla="*/ 3442322 h 8935173"/>
              <a:gd name="connsiteX42" fmla="*/ 1040178 w 11495922"/>
              <a:gd name="connsiteY42" fmla="*/ 3060184 h 8935173"/>
              <a:gd name="connsiteX43" fmla="*/ 1340429 w 11495922"/>
              <a:gd name="connsiteY43" fmla="*/ 2869116 h 8935173"/>
              <a:gd name="connsiteX44" fmla="*/ 1804453 w 11495922"/>
              <a:gd name="connsiteY44" fmla="*/ 2323205 h 8935173"/>
              <a:gd name="connsiteX45" fmla="*/ 1981873 w 11495922"/>
              <a:gd name="connsiteY45" fmla="*/ 2091193 h 8935173"/>
              <a:gd name="connsiteX46" fmla="*/ 2350363 w 11495922"/>
              <a:gd name="connsiteY46" fmla="*/ 1954716 h 8935173"/>
              <a:gd name="connsiteX47" fmla="*/ 3073694 w 11495922"/>
              <a:gd name="connsiteY47" fmla="*/ 1627169 h 8935173"/>
              <a:gd name="connsiteX48" fmla="*/ 3278411 w 11495922"/>
              <a:gd name="connsiteY48" fmla="*/ 1326919 h 8935173"/>
              <a:gd name="connsiteX49" fmla="*/ 3619605 w 11495922"/>
              <a:gd name="connsiteY49" fmla="*/ 1026668 h 8935173"/>
              <a:gd name="connsiteX50" fmla="*/ 4042685 w 11495922"/>
              <a:gd name="connsiteY50" fmla="*/ 821951 h 8935173"/>
              <a:gd name="connsiteX51" fmla="*/ 4165515 w 11495922"/>
              <a:gd name="connsiteY51" fmla="*/ 576292 h 8935173"/>
              <a:gd name="connsiteX52" fmla="*/ 4288345 w 11495922"/>
              <a:gd name="connsiteY52" fmla="*/ 371575 h 8935173"/>
              <a:gd name="connsiteX53" fmla="*/ 4452118 w 11495922"/>
              <a:gd name="connsiteY53" fmla="*/ 248745 h 8935173"/>
              <a:gd name="connsiteX54" fmla="*/ 4643187 w 11495922"/>
              <a:gd name="connsiteY54" fmla="*/ 357927 h 8935173"/>
              <a:gd name="connsiteX55" fmla="*/ 4725073 w 11495922"/>
              <a:gd name="connsiteY55" fmla="*/ 617235 h 8935173"/>
              <a:gd name="connsiteX56" fmla="*/ 4861551 w 11495922"/>
              <a:gd name="connsiteY56" fmla="*/ 671826 h 8935173"/>
              <a:gd name="connsiteX57" fmla="*/ 5011676 w 11495922"/>
              <a:gd name="connsiteY57" fmla="*/ 753713 h 8935173"/>
              <a:gd name="connsiteX58" fmla="*/ 5189097 w 11495922"/>
              <a:gd name="connsiteY58" fmla="*/ 890190 h 8935173"/>
              <a:gd name="connsiteX59" fmla="*/ 5325575 w 11495922"/>
              <a:gd name="connsiteY59" fmla="*/ 999372 h 8935173"/>
              <a:gd name="connsiteX60" fmla="*/ 5393814 w 11495922"/>
              <a:gd name="connsiteY60" fmla="*/ 1135850 h 8935173"/>
              <a:gd name="connsiteX61" fmla="*/ 5489348 w 11495922"/>
              <a:gd name="connsiteY61" fmla="*/ 1190441 h 8935173"/>
              <a:gd name="connsiteX62" fmla="*/ 5612178 w 11495922"/>
              <a:gd name="connsiteY62" fmla="*/ 999372 h 8935173"/>
              <a:gd name="connsiteX63" fmla="*/ 6212679 w 11495922"/>
              <a:gd name="connsiteY63" fmla="*/ 603587 h 8935173"/>
              <a:gd name="connsiteX64" fmla="*/ 6922363 w 11495922"/>
              <a:gd name="connsiteY64" fmla="*/ 289689 h 8935173"/>
              <a:gd name="connsiteX65" fmla="*/ 7263557 w 11495922"/>
              <a:gd name="connsiteY65" fmla="*/ 125916 h 8935173"/>
              <a:gd name="connsiteX66" fmla="*/ 7550160 w 11495922"/>
              <a:gd name="connsiteY66" fmla="*/ 3086 h 8935173"/>
              <a:gd name="connsiteX67" fmla="*/ 7741229 w 11495922"/>
              <a:gd name="connsiteY67" fmla="*/ 57677 h 8935173"/>
              <a:gd name="connsiteX68" fmla="*/ 8109718 w 11495922"/>
              <a:gd name="connsiteY68" fmla="*/ 276041 h 8935173"/>
              <a:gd name="connsiteX69" fmla="*/ 8355378 w 11495922"/>
              <a:gd name="connsiteY69" fmla="*/ 412519 h 8935173"/>
              <a:gd name="connsiteX70" fmla="*/ 8560094 w 11495922"/>
              <a:gd name="connsiteY70" fmla="*/ 548996 h 8935173"/>
              <a:gd name="connsiteX71" fmla="*/ 8942232 w 11495922"/>
              <a:gd name="connsiteY71" fmla="*/ 548996 h 8935173"/>
              <a:gd name="connsiteX72" fmla="*/ 9283426 w 11495922"/>
              <a:gd name="connsiteY72" fmla="*/ 671826 h 8935173"/>
              <a:gd name="connsiteX73" fmla="*/ 9501790 w 11495922"/>
              <a:gd name="connsiteY73" fmla="*/ 767360 h 8935173"/>
              <a:gd name="connsiteX74" fmla="*/ 9788393 w 11495922"/>
              <a:gd name="connsiteY74" fmla="*/ 1013020 h 8935173"/>
              <a:gd name="connsiteX75" fmla="*/ 9856632 w 11495922"/>
              <a:gd name="connsiteY75" fmla="*/ 1204089 h 8935173"/>
              <a:gd name="connsiteX76" fmla="*/ 10020405 w 11495922"/>
              <a:gd name="connsiteY76" fmla="*/ 1381510 h 8935173"/>
              <a:gd name="connsiteX77" fmla="*/ 10156882 w 11495922"/>
              <a:gd name="connsiteY77" fmla="*/ 1681760 h 8935173"/>
              <a:gd name="connsiteX78" fmla="*/ 10238769 w 11495922"/>
              <a:gd name="connsiteY78" fmla="*/ 1941068 h 8935173"/>
              <a:gd name="connsiteX79" fmla="*/ 10347951 w 11495922"/>
              <a:gd name="connsiteY79" fmla="*/ 2159432 h 8935173"/>
              <a:gd name="connsiteX0" fmla="*/ 10365365 w 11513336"/>
              <a:gd name="connsiteY0" fmla="*/ 2159432 h 8935173"/>
              <a:gd name="connsiteX1" fmla="*/ 10570082 w 11513336"/>
              <a:gd name="connsiteY1" fmla="*/ 2159432 h 8935173"/>
              <a:gd name="connsiteX2" fmla="*/ 10911276 w 11513336"/>
              <a:gd name="connsiteY2" fmla="*/ 2377796 h 8935173"/>
              <a:gd name="connsiteX3" fmla="*/ 11197879 w 11513336"/>
              <a:gd name="connsiteY3" fmla="*/ 2582513 h 8935173"/>
              <a:gd name="connsiteX4" fmla="*/ 11429890 w 11513336"/>
              <a:gd name="connsiteY4" fmla="*/ 2828172 h 8935173"/>
              <a:gd name="connsiteX5" fmla="*/ 11511777 w 11513336"/>
              <a:gd name="connsiteY5" fmla="*/ 3073832 h 8935173"/>
              <a:gd name="connsiteX6" fmla="*/ 11470834 w 11513336"/>
              <a:gd name="connsiteY6" fmla="*/ 3237605 h 8935173"/>
              <a:gd name="connsiteX7" fmla="*/ 11320708 w 11513336"/>
              <a:gd name="connsiteY7" fmla="*/ 3633390 h 8935173"/>
              <a:gd name="connsiteX8" fmla="*/ 11061401 w 11513336"/>
              <a:gd name="connsiteY8" fmla="*/ 3988232 h 8935173"/>
              <a:gd name="connsiteX9" fmla="*/ 10802093 w 11513336"/>
              <a:gd name="connsiteY9" fmla="*/ 4274835 h 8935173"/>
              <a:gd name="connsiteX10" fmla="*/ 10638320 w 11513336"/>
              <a:gd name="connsiteY10" fmla="*/ 4479551 h 8935173"/>
              <a:gd name="connsiteX11" fmla="*/ 10501843 w 11513336"/>
              <a:gd name="connsiteY11" fmla="*/ 4779802 h 8935173"/>
              <a:gd name="connsiteX12" fmla="*/ 10174296 w 11513336"/>
              <a:gd name="connsiteY12" fmla="*/ 5148292 h 8935173"/>
              <a:gd name="connsiteX13" fmla="*/ 9942285 w 11513336"/>
              <a:gd name="connsiteY13" fmla="*/ 5516781 h 8935173"/>
              <a:gd name="connsiteX14" fmla="*/ 9546499 w 11513336"/>
              <a:gd name="connsiteY14" fmla="*/ 6185522 h 8935173"/>
              <a:gd name="connsiteX15" fmla="*/ 9137067 w 11513336"/>
              <a:gd name="connsiteY15" fmla="*/ 6444829 h 8935173"/>
              <a:gd name="connsiteX16" fmla="*/ 8864111 w 11513336"/>
              <a:gd name="connsiteY16" fmla="*/ 6799671 h 8935173"/>
              <a:gd name="connsiteX17" fmla="*/ 8577508 w 11513336"/>
              <a:gd name="connsiteY17" fmla="*/ 6949796 h 8935173"/>
              <a:gd name="connsiteX18" fmla="*/ 8181723 w 11513336"/>
              <a:gd name="connsiteY18" fmla="*/ 7154513 h 8935173"/>
              <a:gd name="connsiteX19" fmla="*/ 7690404 w 11513336"/>
              <a:gd name="connsiteY19" fmla="*/ 7072626 h 8935173"/>
              <a:gd name="connsiteX20" fmla="*/ 7444744 w 11513336"/>
              <a:gd name="connsiteY20" fmla="*/ 7058978 h 8935173"/>
              <a:gd name="connsiteX21" fmla="*/ 7308267 w 11513336"/>
              <a:gd name="connsiteY21" fmla="*/ 7345581 h 8935173"/>
              <a:gd name="connsiteX22" fmla="*/ 6980720 w 11513336"/>
              <a:gd name="connsiteY22" fmla="*/ 7850548 h 8935173"/>
              <a:gd name="connsiteX23" fmla="*/ 6735061 w 11513336"/>
              <a:gd name="connsiteY23" fmla="*/ 8068913 h 8935173"/>
              <a:gd name="connsiteX24" fmla="*/ 6380219 w 11513336"/>
              <a:gd name="connsiteY24" fmla="*/ 8164447 h 8935173"/>
              <a:gd name="connsiteX25" fmla="*/ 6093616 w 11513336"/>
              <a:gd name="connsiteY25" fmla="*/ 8396459 h 8935173"/>
              <a:gd name="connsiteX26" fmla="*/ 5411228 w 11513336"/>
              <a:gd name="connsiteY26" fmla="*/ 8669414 h 8935173"/>
              <a:gd name="connsiteX27" fmla="*/ 4988147 w 11513336"/>
              <a:gd name="connsiteY27" fmla="*/ 8724005 h 8935173"/>
              <a:gd name="connsiteX28" fmla="*/ 4701544 w 11513336"/>
              <a:gd name="connsiteY28" fmla="*/ 8901426 h 8935173"/>
              <a:gd name="connsiteX29" fmla="*/ 4114690 w 11513336"/>
              <a:gd name="connsiteY29" fmla="*/ 8915074 h 8935173"/>
              <a:gd name="connsiteX30" fmla="*/ 3828087 w 11513336"/>
              <a:gd name="connsiteY30" fmla="*/ 8683062 h 8935173"/>
              <a:gd name="connsiteX31" fmla="*/ 3241234 w 11513336"/>
              <a:gd name="connsiteY31" fmla="*/ 8328220 h 8935173"/>
              <a:gd name="connsiteX32" fmla="*/ 2695323 w 11513336"/>
              <a:gd name="connsiteY32" fmla="*/ 7987026 h 8935173"/>
              <a:gd name="connsiteX33" fmla="*/ 2313186 w 11513336"/>
              <a:gd name="connsiteY33" fmla="*/ 7468411 h 8935173"/>
              <a:gd name="connsiteX34" fmla="*/ 2258595 w 11513336"/>
              <a:gd name="connsiteY34" fmla="*/ 7154513 h 8935173"/>
              <a:gd name="connsiteX35" fmla="*/ 1876458 w 11513336"/>
              <a:gd name="connsiteY35" fmla="*/ 6881557 h 8935173"/>
              <a:gd name="connsiteX36" fmla="*/ 1699037 w 11513336"/>
              <a:gd name="connsiteY36" fmla="*/ 6349295 h 8935173"/>
              <a:gd name="connsiteX37" fmla="*/ 1398786 w 11513336"/>
              <a:gd name="connsiteY37" fmla="*/ 6335647 h 8935173"/>
              <a:gd name="connsiteX38" fmla="*/ 1194070 w 11513336"/>
              <a:gd name="connsiteY38" fmla="*/ 6472125 h 8935173"/>
              <a:gd name="connsiteX39" fmla="*/ 34010 w 11513336"/>
              <a:gd name="connsiteY39" fmla="*/ 3797163 h 8935173"/>
              <a:gd name="connsiteX40" fmla="*/ 375204 w 11513336"/>
              <a:gd name="connsiteY40" fmla="*/ 3442322 h 8935173"/>
              <a:gd name="connsiteX41" fmla="*/ 1057592 w 11513336"/>
              <a:gd name="connsiteY41" fmla="*/ 3060184 h 8935173"/>
              <a:gd name="connsiteX42" fmla="*/ 1357843 w 11513336"/>
              <a:gd name="connsiteY42" fmla="*/ 2869116 h 8935173"/>
              <a:gd name="connsiteX43" fmla="*/ 1821867 w 11513336"/>
              <a:gd name="connsiteY43" fmla="*/ 2323205 h 8935173"/>
              <a:gd name="connsiteX44" fmla="*/ 1999287 w 11513336"/>
              <a:gd name="connsiteY44" fmla="*/ 2091193 h 8935173"/>
              <a:gd name="connsiteX45" fmla="*/ 2367777 w 11513336"/>
              <a:gd name="connsiteY45" fmla="*/ 1954716 h 8935173"/>
              <a:gd name="connsiteX46" fmla="*/ 3091108 w 11513336"/>
              <a:gd name="connsiteY46" fmla="*/ 1627169 h 8935173"/>
              <a:gd name="connsiteX47" fmla="*/ 3295825 w 11513336"/>
              <a:gd name="connsiteY47" fmla="*/ 1326919 h 8935173"/>
              <a:gd name="connsiteX48" fmla="*/ 3637019 w 11513336"/>
              <a:gd name="connsiteY48" fmla="*/ 1026668 h 8935173"/>
              <a:gd name="connsiteX49" fmla="*/ 4060099 w 11513336"/>
              <a:gd name="connsiteY49" fmla="*/ 821951 h 8935173"/>
              <a:gd name="connsiteX50" fmla="*/ 4182929 w 11513336"/>
              <a:gd name="connsiteY50" fmla="*/ 576292 h 8935173"/>
              <a:gd name="connsiteX51" fmla="*/ 4305759 w 11513336"/>
              <a:gd name="connsiteY51" fmla="*/ 371575 h 8935173"/>
              <a:gd name="connsiteX52" fmla="*/ 4469532 w 11513336"/>
              <a:gd name="connsiteY52" fmla="*/ 248745 h 8935173"/>
              <a:gd name="connsiteX53" fmla="*/ 4660601 w 11513336"/>
              <a:gd name="connsiteY53" fmla="*/ 357927 h 8935173"/>
              <a:gd name="connsiteX54" fmla="*/ 4742487 w 11513336"/>
              <a:gd name="connsiteY54" fmla="*/ 617235 h 8935173"/>
              <a:gd name="connsiteX55" fmla="*/ 4878965 w 11513336"/>
              <a:gd name="connsiteY55" fmla="*/ 671826 h 8935173"/>
              <a:gd name="connsiteX56" fmla="*/ 5029090 w 11513336"/>
              <a:gd name="connsiteY56" fmla="*/ 753713 h 8935173"/>
              <a:gd name="connsiteX57" fmla="*/ 5206511 w 11513336"/>
              <a:gd name="connsiteY57" fmla="*/ 890190 h 8935173"/>
              <a:gd name="connsiteX58" fmla="*/ 5342989 w 11513336"/>
              <a:gd name="connsiteY58" fmla="*/ 999372 h 8935173"/>
              <a:gd name="connsiteX59" fmla="*/ 5411228 w 11513336"/>
              <a:gd name="connsiteY59" fmla="*/ 1135850 h 8935173"/>
              <a:gd name="connsiteX60" fmla="*/ 5506762 w 11513336"/>
              <a:gd name="connsiteY60" fmla="*/ 1190441 h 8935173"/>
              <a:gd name="connsiteX61" fmla="*/ 5629592 w 11513336"/>
              <a:gd name="connsiteY61" fmla="*/ 999372 h 8935173"/>
              <a:gd name="connsiteX62" fmla="*/ 6230093 w 11513336"/>
              <a:gd name="connsiteY62" fmla="*/ 603587 h 8935173"/>
              <a:gd name="connsiteX63" fmla="*/ 6939777 w 11513336"/>
              <a:gd name="connsiteY63" fmla="*/ 289689 h 8935173"/>
              <a:gd name="connsiteX64" fmla="*/ 7280971 w 11513336"/>
              <a:gd name="connsiteY64" fmla="*/ 125916 h 8935173"/>
              <a:gd name="connsiteX65" fmla="*/ 7567574 w 11513336"/>
              <a:gd name="connsiteY65" fmla="*/ 3086 h 8935173"/>
              <a:gd name="connsiteX66" fmla="*/ 7758643 w 11513336"/>
              <a:gd name="connsiteY66" fmla="*/ 57677 h 8935173"/>
              <a:gd name="connsiteX67" fmla="*/ 8127132 w 11513336"/>
              <a:gd name="connsiteY67" fmla="*/ 276041 h 8935173"/>
              <a:gd name="connsiteX68" fmla="*/ 8372792 w 11513336"/>
              <a:gd name="connsiteY68" fmla="*/ 412519 h 8935173"/>
              <a:gd name="connsiteX69" fmla="*/ 8577508 w 11513336"/>
              <a:gd name="connsiteY69" fmla="*/ 548996 h 8935173"/>
              <a:gd name="connsiteX70" fmla="*/ 8959646 w 11513336"/>
              <a:gd name="connsiteY70" fmla="*/ 548996 h 8935173"/>
              <a:gd name="connsiteX71" fmla="*/ 9300840 w 11513336"/>
              <a:gd name="connsiteY71" fmla="*/ 671826 h 8935173"/>
              <a:gd name="connsiteX72" fmla="*/ 9519204 w 11513336"/>
              <a:gd name="connsiteY72" fmla="*/ 767360 h 8935173"/>
              <a:gd name="connsiteX73" fmla="*/ 9805807 w 11513336"/>
              <a:gd name="connsiteY73" fmla="*/ 1013020 h 8935173"/>
              <a:gd name="connsiteX74" fmla="*/ 9874046 w 11513336"/>
              <a:gd name="connsiteY74" fmla="*/ 1204089 h 8935173"/>
              <a:gd name="connsiteX75" fmla="*/ 10037819 w 11513336"/>
              <a:gd name="connsiteY75" fmla="*/ 1381510 h 8935173"/>
              <a:gd name="connsiteX76" fmla="*/ 10174296 w 11513336"/>
              <a:gd name="connsiteY76" fmla="*/ 1681760 h 8935173"/>
              <a:gd name="connsiteX77" fmla="*/ 10256183 w 11513336"/>
              <a:gd name="connsiteY77" fmla="*/ 1941068 h 8935173"/>
              <a:gd name="connsiteX78" fmla="*/ 10365365 w 11513336"/>
              <a:gd name="connsiteY78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747545 w 11525820"/>
              <a:gd name="connsiteY23" fmla="*/ 8068913 h 8935173"/>
              <a:gd name="connsiteX24" fmla="*/ 6392703 w 11525820"/>
              <a:gd name="connsiteY24" fmla="*/ 816444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392703 w 11525820"/>
              <a:gd name="connsiteY24" fmla="*/ 816444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106100 w 11525820"/>
              <a:gd name="connsiteY25" fmla="*/ 83964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201350 w 11525820"/>
              <a:gd name="connsiteY25" fmla="*/ 7482059 h 8935173"/>
              <a:gd name="connsiteX26" fmla="*/ 5423712 w 11525820"/>
              <a:gd name="connsiteY26" fmla="*/ 866941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8935173"/>
              <a:gd name="connsiteX1" fmla="*/ 10582566 w 11525820"/>
              <a:gd name="connsiteY1" fmla="*/ 2159432 h 8935173"/>
              <a:gd name="connsiteX2" fmla="*/ 10923760 w 11525820"/>
              <a:gd name="connsiteY2" fmla="*/ 2377796 h 8935173"/>
              <a:gd name="connsiteX3" fmla="*/ 11210363 w 11525820"/>
              <a:gd name="connsiteY3" fmla="*/ 2582513 h 8935173"/>
              <a:gd name="connsiteX4" fmla="*/ 11442374 w 11525820"/>
              <a:gd name="connsiteY4" fmla="*/ 2828172 h 8935173"/>
              <a:gd name="connsiteX5" fmla="*/ 11524261 w 11525820"/>
              <a:gd name="connsiteY5" fmla="*/ 3073832 h 8935173"/>
              <a:gd name="connsiteX6" fmla="*/ 11483318 w 11525820"/>
              <a:gd name="connsiteY6" fmla="*/ 3237605 h 8935173"/>
              <a:gd name="connsiteX7" fmla="*/ 11333192 w 11525820"/>
              <a:gd name="connsiteY7" fmla="*/ 3633390 h 8935173"/>
              <a:gd name="connsiteX8" fmla="*/ 11073885 w 11525820"/>
              <a:gd name="connsiteY8" fmla="*/ 3988232 h 8935173"/>
              <a:gd name="connsiteX9" fmla="*/ 10814577 w 11525820"/>
              <a:gd name="connsiteY9" fmla="*/ 4274835 h 8935173"/>
              <a:gd name="connsiteX10" fmla="*/ 10650804 w 11525820"/>
              <a:gd name="connsiteY10" fmla="*/ 4479551 h 8935173"/>
              <a:gd name="connsiteX11" fmla="*/ 10514327 w 11525820"/>
              <a:gd name="connsiteY11" fmla="*/ 4779802 h 8935173"/>
              <a:gd name="connsiteX12" fmla="*/ 10186780 w 11525820"/>
              <a:gd name="connsiteY12" fmla="*/ 5148292 h 8935173"/>
              <a:gd name="connsiteX13" fmla="*/ 9954769 w 11525820"/>
              <a:gd name="connsiteY13" fmla="*/ 5516781 h 8935173"/>
              <a:gd name="connsiteX14" fmla="*/ 9558983 w 11525820"/>
              <a:gd name="connsiteY14" fmla="*/ 6185522 h 8935173"/>
              <a:gd name="connsiteX15" fmla="*/ 9149551 w 11525820"/>
              <a:gd name="connsiteY15" fmla="*/ 6444829 h 8935173"/>
              <a:gd name="connsiteX16" fmla="*/ 8876595 w 11525820"/>
              <a:gd name="connsiteY16" fmla="*/ 6799671 h 8935173"/>
              <a:gd name="connsiteX17" fmla="*/ 8589992 w 11525820"/>
              <a:gd name="connsiteY17" fmla="*/ 6949796 h 8935173"/>
              <a:gd name="connsiteX18" fmla="*/ 8194207 w 11525820"/>
              <a:gd name="connsiteY18" fmla="*/ 7154513 h 8935173"/>
              <a:gd name="connsiteX19" fmla="*/ 7702888 w 11525820"/>
              <a:gd name="connsiteY19" fmla="*/ 7072626 h 8935173"/>
              <a:gd name="connsiteX20" fmla="*/ 7457228 w 11525820"/>
              <a:gd name="connsiteY20" fmla="*/ 7058978 h 8935173"/>
              <a:gd name="connsiteX21" fmla="*/ 7320751 w 11525820"/>
              <a:gd name="connsiteY21" fmla="*/ 7345581 h 8935173"/>
              <a:gd name="connsiteX22" fmla="*/ 6993204 w 11525820"/>
              <a:gd name="connsiteY22" fmla="*/ 7850548 h 8935173"/>
              <a:gd name="connsiteX23" fmla="*/ 6690395 w 11525820"/>
              <a:gd name="connsiteY23" fmla="*/ 8107013 h 8935173"/>
              <a:gd name="connsiteX24" fmla="*/ 6545103 w 11525820"/>
              <a:gd name="connsiteY24" fmla="*/ 7802497 h 8935173"/>
              <a:gd name="connsiteX25" fmla="*/ 6201350 w 11525820"/>
              <a:gd name="connsiteY25" fmla="*/ 7482059 h 8935173"/>
              <a:gd name="connsiteX26" fmla="*/ 5480862 w 11525820"/>
              <a:gd name="connsiteY26" fmla="*/ 7469264 h 8935173"/>
              <a:gd name="connsiteX27" fmla="*/ 5000631 w 11525820"/>
              <a:gd name="connsiteY27" fmla="*/ 8724005 h 8935173"/>
              <a:gd name="connsiteX28" fmla="*/ 4714028 w 11525820"/>
              <a:gd name="connsiteY28" fmla="*/ 8901426 h 8935173"/>
              <a:gd name="connsiteX29" fmla="*/ 4127174 w 11525820"/>
              <a:gd name="connsiteY29" fmla="*/ 8915074 h 8935173"/>
              <a:gd name="connsiteX30" fmla="*/ 3840571 w 11525820"/>
              <a:gd name="connsiteY30" fmla="*/ 8683062 h 8935173"/>
              <a:gd name="connsiteX31" fmla="*/ 3253718 w 11525820"/>
              <a:gd name="connsiteY31" fmla="*/ 8328220 h 8935173"/>
              <a:gd name="connsiteX32" fmla="*/ 2707807 w 11525820"/>
              <a:gd name="connsiteY32" fmla="*/ 7987026 h 8935173"/>
              <a:gd name="connsiteX33" fmla="*/ 2325670 w 11525820"/>
              <a:gd name="connsiteY33" fmla="*/ 7468411 h 8935173"/>
              <a:gd name="connsiteX34" fmla="*/ 2271079 w 11525820"/>
              <a:gd name="connsiteY34" fmla="*/ 7154513 h 8935173"/>
              <a:gd name="connsiteX35" fmla="*/ 1888942 w 11525820"/>
              <a:gd name="connsiteY35" fmla="*/ 6881557 h 8935173"/>
              <a:gd name="connsiteX36" fmla="*/ 1711521 w 11525820"/>
              <a:gd name="connsiteY36" fmla="*/ 6349295 h 8935173"/>
              <a:gd name="connsiteX37" fmla="*/ 1411270 w 11525820"/>
              <a:gd name="connsiteY37" fmla="*/ 6335647 h 8935173"/>
              <a:gd name="connsiteX38" fmla="*/ 46494 w 11525820"/>
              <a:gd name="connsiteY38" fmla="*/ 3797163 h 8935173"/>
              <a:gd name="connsiteX39" fmla="*/ 387688 w 11525820"/>
              <a:gd name="connsiteY39" fmla="*/ 3442322 h 8935173"/>
              <a:gd name="connsiteX40" fmla="*/ 1070076 w 11525820"/>
              <a:gd name="connsiteY40" fmla="*/ 3060184 h 8935173"/>
              <a:gd name="connsiteX41" fmla="*/ 1370327 w 11525820"/>
              <a:gd name="connsiteY41" fmla="*/ 2869116 h 8935173"/>
              <a:gd name="connsiteX42" fmla="*/ 1834351 w 11525820"/>
              <a:gd name="connsiteY42" fmla="*/ 2323205 h 8935173"/>
              <a:gd name="connsiteX43" fmla="*/ 2011771 w 11525820"/>
              <a:gd name="connsiteY43" fmla="*/ 2091193 h 8935173"/>
              <a:gd name="connsiteX44" fmla="*/ 2380261 w 11525820"/>
              <a:gd name="connsiteY44" fmla="*/ 1954716 h 8935173"/>
              <a:gd name="connsiteX45" fmla="*/ 3103592 w 11525820"/>
              <a:gd name="connsiteY45" fmla="*/ 1627169 h 8935173"/>
              <a:gd name="connsiteX46" fmla="*/ 3308309 w 11525820"/>
              <a:gd name="connsiteY46" fmla="*/ 1326919 h 8935173"/>
              <a:gd name="connsiteX47" fmla="*/ 3649503 w 11525820"/>
              <a:gd name="connsiteY47" fmla="*/ 1026668 h 8935173"/>
              <a:gd name="connsiteX48" fmla="*/ 4072583 w 11525820"/>
              <a:gd name="connsiteY48" fmla="*/ 821951 h 8935173"/>
              <a:gd name="connsiteX49" fmla="*/ 4195413 w 11525820"/>
              <a:gd name="connsiteY49" fmla="*/ 576292 h 8935173"/>
              <a:gd name="connsiteX50" fmla="*/ 4318243 w 11525820"/>
              <a:gd name="connsiteY50" fmla="*/ 371575 h 8935173"/>
              <a:gd name="connsiteX51" fmla="*/ 4482016 w 11525820"/>
              <a:gd name="connsiteY51" fmla="*/ 248745 h 8935173"/>
              <a:gd name="connsiteX52" fmla="*/ 4673085 w 11525820"/>
              <a:gd name="connsiteY52" fmla="*/ 357927 h 8935173"/>
              <a:gd name="connsiteX53" fmla="*/ 4754971 w 11525820"/>
              <a:gd name="connsiteY53" fmla="*/ 617235 h 8935173"/>
              <a:gd name="connsiteX54" fmla="*/ 4891449 w 11525820"/>
              <a:gd name="connsiteY54" fmla="*/ 671826 h 8935173"/>
              <a:gd name="connsiteX55" fmla="*/ 5041574 w 11525820"/>
              <a:gd name="connsiteY55" fmla="*/ 753713 h 8935173"/>
              <a:gd name="connsiteX56" fmla="*/ 5218995 w 11525820"/>
              <a:gd name="connsiteY56" fmla="*/ 890190 h 8935173"/>
              <a:gd name="connsiteX57" fmla="*/ 5355473 w 11525820"/>
              <a:gd name="connsiteY57" fmla="*/ 999372 h 8935173"/>
              <a:gd name="connsiteX58" fmla="*/ 5423712 w 11525820"/>
              <a:gd name="connsiteY58" fmla="*/ 1135850 h 8935173"/>
              <a:gd name="connsiteX59" fmla="*/ 5519246 w 11525820"/>
              <a:gd name="connsiteY59" fmla="*/ 1190441 h 8935173"/>
              <a:gd name="connsiteX60" fmla="*/ 5642076 w 11525820"/>
              <a:gd name="connsiteY60" fmla="*/ 999372 h 8935173"/>
              <a:gd name="connsiteX61" fmla="*/ 6242577 w 11525820"/>
              <a:gd name="connsiteY61" fmla="*/ 603587 h 8935173"/>
              <a:gd name="connsiteX62" fmla="*/ 6952261 w 11525820"/>
              <a:gd name="connsiteY62" fmla="*/ 289689 h 8935173"/>
              <a:gd name="connsiteX63" fmla="*/ 7293455 w 11525820"/>
              <a:gd name="connsiteY63" fmla="*/ 125916 h 8935173"/>
              <a:gd name="connsiteX64" fmla="*/ 7580058 w 11525820"/>
              <a:gd name="connsiteY64" fmla="*/ 3086 h 8935173"/>
              <a:gd name="connsiteX65" fmla="*/ 7771127 w 11525820"/>
              <a:gd name="connsiteY65" fmla="*/ 57677 h 8935173"/>
              <a:gd name="connsiteX66" fmla="*/ 8139616 w 11525820"/>
              <a:gd name="connsiteY66" fmla="*/ 276041 h 8935173"/>
              <a:gd name="connsiteX67" fmla="*/ 8385276 w 11525820"/>
              <a:gd name="connsiteY67" fmla="*/ 412519 h 8935173"/>
              <a:gd name="connsiteX68" fmla="*/ 8589992 w 11525820"/>
              <a:gd name="connsiteY68" fmla="*/ 548996 h 8935173"/>
              <a:gd name="connsiteX69" fmla="*/ 8972130 w 11525820"/>
              <a:gd name="connsiteY69" fmla="*/ 548996 h 8935173"/>
              <a:gd name="connsiteX70" fmla="*/ 9313324 w 11525820"/>
              <a:gd name="connsiteY70" fmla="*/ 671826 h 8935173"/>
              <a:gd name="connsiteX71" fmla="*/ 9531688 w 11525820"/>
              <a:gd name="connsiteY71" fmla="*/ 767360 h 8935173"/>
              <a:gd name="connsiteX72" fmla="*/ 9818291 w 11525820"/>
              <a:gd name="connsiteY72" fmla="*/ 1013020 h 8935173"/>
              <a:gd name="connsiteX73" fmla="*/ 9886530 w 11525820"/>
              <a:gd name="connsiteY73" fmla="*/ 1204089 h 8935173"/>
              <a:gd name="connsiteX74" fmla="*/ 10050303 w 11525820"/>
              <a:gd name="connsiteY74" fmla="*/ 1381510 h 8935173"/>
              <a:gd name="connsiteX75" fmla="*/ 10186780 w 11525820"/>
              <a:gd name="connsiteY75" fmla="*/ 1681760 h 8935173"/>
              <a:gd name="connsiteX76" fmla="*/ 10268667 w 11525820"/>
              <a:gd name="connsiteY76" fmla="*/ 1941068 h 8935173"/>
              <a:gd name="connsiteX77" fmla="*/ 10377849 w 11525820"/>
              <a:gd name="connsiteY77" fmla="*/ 2159432 h 8935173"/>
              <a:gd name="connsiteX0" fmla="*/ 10377849 w 11525820"/>
              <a:gd name="connsiteY0" fmla="*/ 2159432 h 9017236"/>
              <a:gd name="connsiteX1" fmla="*/ 10582566 w 11525820"/>
              <a:gd name="connsiteY1" fmla="*/ 2159432 h 9017236"/>
              <a:gd name="connsiteX2" fmla="*/ 10923760 w 11525820"/>
              <a:gd name="connsiteY2" fmla="*/ 2377796 h 9017236"/>
              <a:gd name="connsiteX3" fmla="*/ 11210363 w 11525820"/>
              <a:gd name="connsiteY3" fmla="*/ 2582513 h 9017236"/>
              <a:gd name="connsiteX4" fmla="*/ 11442374 w 11525820"/>
              <a:gd name="connsiteY4" fmla="*/ 2828172 h 9017236"/>
              <a:gd name="connsiteX5" fmla="*/ 11524261 w 11525820"/>
              <a:gd name="connsiteY5" fmla="*/ 3073832 h 9017236"/>
              <a:gd name="connsiteX6" fmla="*/ 11483318 w 11525820"/>
              <a:gd name="connsiteY6" fmla="*/ 3237605 h 9017236"/>
              <a:gd name="connsiteX7" fmla="*/ 11333192 w 11525820"/>
              <a:gd name="connsiteY7" fmla="*/ 3633390 h 9017236"/>
              <a:gd name="connsiteX8" fmla="*/ 11073885 w 11525820"/>
              <a:gd name="connsiteY8" fmla="*/ 3988232 h 9017236"/>
              <a:gd name="connsiteX9" fmla="*/ 10814577 w 11525820"/>
              <a:gd name="connsiteY9" fmla="*/ 4274835 h 9017236"/>
              <a:gd name="connsiteX10" fmla="*/ 10650804 w 11525820"/>
              <a:gd name="connsiteY10" fmla="*/ 4479551 h 9017236"/>
              <a:gd name="connsiteX11" fmla="*/ 10514327 w 11525820"/>
              <a:gd name="connsiteY11" fmla="*/ 4779802 h 9017236"/>
              <a:gd name="connsiteX12" fmla="*/ 10186780 w 11525820"/>
              <a:gd name="connsiteY12" fmla="*/ 5148292 h 9017236"/>
              <a:gd name="connsiteX13" fmla="*/ 9954769 w 11525820"/>
              <a:gd name="connsiteY13" fmla="*/ 5516781 h 9017236"/>
              <a:gd name="connsiteX14" fmla="*/ 9558983 w 11525820"/>
              <a:gd name="connsiteY14" fmla="*/ 6185522 h 9017236"/>
              <a:gd name="connsiteX15" fmla="*/ 9149551 w 11525820"/>
              <a:gd name="connsiteY15" fmla="*/ 6444829 h 9017236"/>
              <a:gd name="connsiteX16" fmla="*/ 8876595 w 11525820"/>
              <a:gd name="connsiteY16" fmla="*/ 6799671 h 9017236"/>
              <a:gd name="connsiteX17" fmla="*/ 8589992 w 11525820"/>
              <a:gd name="connsiteY17" fmla="*/ 6949796 h 9017236"/>
              <a:gd name="connsiteX18" fmla="*/ 8194207 w 11525820"/>
              <a:gd name="connsiteY18" fmla="*/ 7154513 h 9017236"/>
              <a:gd name="connsiteX19" fmla="*/ 7702888 w 11525820"/>
              <a:gd name="connsiteY19" fmla="*/ 7072626 h 9017236"/>
              <a:gd name="connsiteX20" fmla="*/ 7457228 w 11525820"/>
              <a:gd name="connsiteY20" fmla="*/ 7058978 h 9017236"/>
              <a:gd name="connsiteX21" fmla="*/ 7320751 w 11525820"/>
              <a:gd name="connsiteY21" fmla="*/ 7345581 h 9017236"/>
              <a:gd name="connsiteX22" fmla="*/ 6993204 w 11525820"/>
              <a:gd name="connsiteY22" fmla="*/ 7850548 h 9017236"/>
              <a:gd name="connsiteX23" fmla="*/ 6690395 w 11525820"/>
              <a:gd name="connsiteY23" fmla="*/ 8107013 h 9017236"/>
              <a:gd name="connsiteX24" fmla="*/ 6545103 w 11525820"/>
              <a:gd name="connsiteY24" fmla="*/ 7802497 h 9017236"/>
              <a:gd name="connsiteX25" fmla="*/ 6201350 w 11525820"/>
              <a:gd name="connsiteY25" fmla="*/ 7482059 h 9017236"/>
              <a:gd name="connsiteX26" fmla="*/ 5480862 w 11525820"/>
              <a:gd name="connsiteY26" fmla="*/ 7469264 h 9017236"/>
              <a:gd name="connsiteX27" fmla="*/ 4962531 w 11525820"/>
              <a:gd name="connsiteY27" fmla="*/ 7523855 h 9017236"/>
              <a:gd name="connsiteX28" fmla="*/ 4714028 w 11525820"/>
              <a:gd name="connsiteY28" fmla="*/ 8901426 h 9017236"/>
              <a:gd name="connsiteX29" fmla="*/ 4127174 w 11525820"/>
              <a:gd name="connsiteY29" fmla="*/ 8915074 h 9017236"/>
              <a:gd name="connsiteX30" fmla="*/ 3840571 w 11525820"/>
              <a:gd name="connsiteY30" fmla="*/ 8683062 h 9017236"/>
              <a:gd name="connsiteX31" fmla="*/ 3253718 w 11525820"/>
              <a:gd name="connsiteY31" fmla="*/ 8328220 h 9017236"/>
              <a:gd name="connsiteX32" fmla="*/ 2707807 w 11525820"/>
              <a:gd name="connsiteY32" fmla="*/ 7987026 h 9017236"/>
              <a:gd name="connsiteX33" fmla="*/ 2325670 w 11525820"/>
              <a:gd name="connsiteY33" fmla="*/ 7468411 h 9017236"/>
              <a:gd name="connsiteX34" fmla="*/ 2271079 w 11525820"/>
              <a:gd name="connsiteY34" fmla="*/ 7154513 h 9017236"/>
              <a:gd name="connsiteX35" fmla="*/ 1888942 w 11525820"/>
              <a:gd name="connsiteY35" fmla="*/ 6881557 h 9017236"/>
              <a:gd name="connsiteX36" fmla="*/ 1711521 w 11525820"/>
              <a:gd name="connsiteY36" fmla="*/ 6349295 h 9017236"/>
              <a:gd name="connsiteX37" fmla="*/ 1411270 w 11525820"/>
              <a:gd name="connsiteY37" fmla="*/ 6335647 h 9017236"/>
              <a:gd name="connsiteX38" fmla="*/ 46494 w 11525820"/>
              <a:gd name="connsiteY38" fmla="*/ 3797163 h 9017236"/>
              <a:gd name="connsiteX39" fmla="*/ 387688 w 11525820"/>
              <a:gd name="connsiteY39" fmla="*/ 3442322 h 9017236"/>
              <a:gd name="connsiteX40" fmla="*/ 1070076 w 11525820"/>
              <a:gd name="connsiteY40" fmla="*/ 3060184 h 9017236"/>
              <a:gd name="connsiteX41" fmla="*/ 1370327 w 11525820"/>
              <a:gd name="connsiteY41" fmla="*/ 2869116 h 9017236"/>
              <a:gd name="connsiteX42" fmla="*/ 1834351 w 11525820"/>
              <a:gd name="connsiteY42" fmla="*/ 2323205 h 9017236"/>
              <a:gd name="connsiteX43" fmla="*/ 2011771 w 11525820"/>
              <a:gd name="connsiteY43" fmla="*/ 2091193 h 9017236"/>
              <a:gd name="connsiteX44" fmla="*/ 2380261 w 11525820"/>
              <a:gd name="connsiteY44" fmla="*/ 1954716 h 9017236"/>
              <a:gd name="connsiteX45" fmla="*/ 3103592 w 11525820"/>
              <a:gd name="connsiteY45" fmla="*/ 1627169 h 9017236"/>
              <a:gd name="connsiteX46" fmla="*/ 3308309 w 11525820"/>
              <a:gd name="connsiteY46" fmla="*/ 1326919 h 9017236"/>
              <a:gd name="connsiteX47" fmla="*/ 3649503 w 11525820"/>
              <a:gd name="connsiteY47" fmla="*/ 1026668 h 9017236"/>
              <a:gd name="connsiteX48" fmla="*/ 4072583 w 11525820"/>
              <a:gd name="connsiteY48" fmla="*/ 821951 h 9017236"/>
              <a:gd name="connsiteX49" fmla="*/ 4195413 w 11525820"/>
              <a:gd name="connsiteY49" fmla="*/ 576292 h 9017236"/>
              <a:gd name="connsiteX50" fmla="*/ 4318243 w 11525820"/>
              <a:gd name="connsiteY50" fmla="*/ 371575 h 9017236"/>
              <a:gd name="connsiteX51" fmla="*/ 4482016 w 11525820"/>
              <a:gd name="connsiteY51" fmla="*/ 248745 h 9017236"/>
              <a:gd name="connsiteX52" fmla="*/ 4673085 w 11525820"/>
              <a:gd name="connsiteY52" fmla="*/ 357927 h 9017236"/>
              <a:gd name="connsiteX53" fmla="*/ 4754971 w 11525820"/>
              <a:gd name="connsiteY53" fmla="*/ 617235 h 9017236"/>
              <a:gd name="connsiteX54" fmla="*/ 4891449 w 11525820"/>
              <a:gd name="connsiteY54" fmla="*/ 671826 h 9017236"/>
              <a:gd name="connsiteX55" fmla="*/ 5041574 w 11525820"/>
              <a:gd name="connsiteY55" fmla="*/ 753713 h 9017236"/>
              <a:gd name="connsiteX56" fmla="*/ 5218995 w 11525820"/>
              <a:gd name="connsiteY56" fmla="*/ 890190 h 9017236"/>
              <a:gd name="connsiteX57" fmla="*/ 5355473 w 11525820"/>
              <a:gd name="connsiteY57" fmla="*/ 999372 h 9017236"/>
              <a:gd name="connsiteX58" fmla="*/ 5423712 w 11525820"/>
              <a:gd name="connsiteY58" fmla="*/ 1135850 h 9017236"/>
              <a:gd name="connsiteX59" fmla="*/ 5519246 w 11525820"/>
              <a:gd name="connsiteY59" fmla="*/ 1190441 h 9017236"/>
              <a:gd name="connsiteX60" fmla="*/ 5642076 w 11525820"/>
              <a:gd name="connsiteY60" fmla="*/ 999372 h 9017236"/>
              <a:gd name="connsiteX61" fmla="*/ 6242577 w 11525820"/>
              <a:gd name="connsiteY61" fmla="*/ 603587 h 9017236"/>
              <a:gd name="connsiteX62" fmla="*/ 6952261 w 11525820"/>
              <a:gd name="connsiteY62" fmla="*/ 289689 h 9017236"/>
              <a:gd name="connsiteX63" fmla="*/ 7293455 w 11525820"/>
              <a:gd name="connsiteY63" fmla="*/ 125916 h 9017236"/>
              <a:gd name="connsiteX64" fmla="*/ 7580058 w 11525820"/>
              <a:gd name="connsiteY64" fmla="*/ 3086 h 9017236"/>
              <a:gd name="connsiteX65" fmla="*/ 7771127 w 11525820"/>
              <a:gd name="connsiteY65" fmla="*/ 57677 h 9017236"/>
              <a:gd name="connsiteX66" fmla="*/ 8139616 w 11525820"/>
              <a:gd name="connsiteY66" fmla="*/ 276041 h 9017236"/>
              <a:gd name="connsiteX67" fmla="*/ 8385276 w 11525820"/>
              <a:gd name="connsiteY67" fmla="*/ 412519 h 9017236"/>
              <a:gd name="connsiteX68" fmla="*/ 8589992 w 11525820"/>
              <a:gd name="connsiteY68" fmla="*/ 548996 h 9017236"/>
              <a:gd name="connsiteX69" fmla="*/ 8972130 w 11525820"/>
              <a:gd name="connsiteY69" fmla="*/ 548996 h 9017236"/>
              <a:gd name="connsiteX70" fmla="*/ 9313324 w 11525820"/>
              <a:gd name="connsiteY70" fmla="*/ 671826 h 9017236"/>
              <a:gd name="connsiteX71" fmla="*/ 9531688 w 11525820"/>
              <a:gd name="connsiteY71" fmla="*/ 767360 h 9017236"/>
              <a:gd name="connsiteX72" fmla="*/ 9818291 w 11525820"/>
              <a:gd name="connsiteY72" fmla="*/ 1013020 h 9017236"/>
              <a:gd name="connsiteX73" fmla="*/ 9886530 w 11525820"/>
              <a:gd name="connsiteY73" fmla="*/ 1204089 h 9017236"/>
              <a:gd name="connsiteX74" fmla="*/ 10050303 w 11525820"/>
              <a:gd name="connsiteY74" fmla="*/ 1381510 h 9017236"/>
              <a:gd name="connsiteX75" fmla="*/ 10186780 w 11525820"/>
              <a:gd name="connsiteY75" fmla="*/ 1681760 h 9017236"/>
              <a:gd name="connsiteX76" fmla="*/ 10268667 w 11525820"/>
              <a:gd name="connsiteY76" fmla="*/ 1941068 h 9017236"/>
              <a:gd name="connsiteX77" fmla="*/ 10377849 w 11525820"/>
              <a:gd name="connsiteY77" fmla="*/ 2159432 h 9017236"/>
              <a:gd name="connsiteX0" fmla="*/ 10377849 w 11525820"/>
              <a:gd name="connsiteY0" fmla="*/ 2159432 h 8964484"/>
              <a:gd name="connsiteX1" fmla="*/ 10582566 w 11525820"/>
              <a:gd name="connsiteY1" fmla="*/ 2159432 h 8964484"/>
              <a:gd name="connsiteX2" fmla="*/ 10923760 w 11525820"/>
              <a:gd name="connsiteY2" fmla="*/ 2377796 h 8964484"/>
              <a:gd name="connsiteX3" fmla="*/ 11210363 w 11525820"/>
              <a:gd name="connsiteY3" fmla="*/ 2582513 h 8964484"/>
              <a:gd name="connsiteX4" fmla="*/ 11442374 w 11525820"/>
              <a:gd name="connsiteY4" fmla="*/ 2828172 h 8964484"/>
              <a:gd name="connsiteX5" fmla="*/ 11524261 w 11525820"/>
              <a:gd name="connsiteY5" fmla="*/ 3073832 h 8964484"/>
              <a:gd name="connsiteX6" fmla="*/ 11483318 w 11525820"/>
              <a:gd name="connsiteY6" fmla="*/ 3237605 h 8964484"/>
              <a:gd name="connsiteX7" fmla="*/ 11333192 w 11525820"/>
              <a:gd name="connsiteY7" fmla="*/ 3633390 h 8964484"/>
              <a:gd name="connsiteX8" fmla="*/ 11073885 w 11525820"/>
              <a:gd name="connsiteY8" fmla="*/ 3988232 h 8964484"/>
              <a:gd name="connsiteX9" fmla="*/ 10814577 w 11525820"/>
              <a:gd name="connsiteY9" fmla="*/ 4274835 h 8964484"/>
              <a:gd name="connsiteX10" fmla="*/ 10650804 w 11525820"/>
              <a:gd name="connsiteY10" fmla="*/ 4479551 h 8964484"/>
              <a:gd name="connsiteX11" fmla="*/ 10514327 w 11525820"/>
              <a:gd name="connsiteY11" fmla="*/ 4779802 h 8964484"/>
              <a:gd name="connsiteX12" fmla="*/ 10186780 w 11525820"/>
              <a:gd name="connsiteY12" fmla="*/ 5148292 h 8964484"/>
              <a:gd name="connsiteX13" fmla="*/ 9954769 w 11525820"/>
              <a:gd name="connsiteY13" fmla="*/ 5516781 h 8964484"/>
              <a:gd name="connsiteX14" fmla="*/ 9558983 w 11525820"/>
              <a:gd name="connsiteY14" fmla="*/ 6185522 h 8964484"/>
              <a:gd name="connsiteX15" fmla="*/ 9149551 w 11525820"/>
              <a:gd name="connsiteY15" fmla="*/ 6444829 h 8964484"/>
              <a:gd name="connsiteX16" fmla="*/ 8876595 w 11525820"/>
              <a:gd name="connsiteY16" fmla="*/ 6799671 h 8964484"/>
              <a:gd name="connsiteX17" fmla="*/ 8589992 w 11525820"/>
              <a:gd name="connsiteY17" fmla="*/ 6949796 h 8964484"/>
              <a:gd name="connsiteX18" fmla="*/ 8194207 w 11525820"/>
              <a:gd name="connsiteY18" fmla="*/ 7154513 h 8964484"/>
              <a:gd name="connsiteX19" fmla="*/ 7702888 w 11525820"/>
              <a:gd name="connsiteY19" fmla="*/ 7072626 h 8964484"/>
              <a:gd name="connsiteX20" fmla="*/ 7457228 w 11525820"/>
              <a:gd name="connsiteY20" fmla="*/ 7058978 h 8964484"/>
              <a:gd name="connsiteX21" fmla="*/ 7320751 w 11525820"/>
              <a:gd name="connsiteY21" fmla="*/ 7345581 h 8964484"/>
              <a:gd name="connsiteX22" fmla="*/ 6993204 w 11525820"/>
              <a:gd name="connsiteY22" fmla="*/ 7850548 h 8964484"/>
              <a:gd name="connsiteX23" fmla="*/ 6690395 w 11525820"/>
              <a:gd name="connsiteY23" fmla="*/ 8107013 h 8964484"/>
              <a:gd name="connsiteX24" fmla="*/ 6545103 w 11525820"/>
              <a:gd name="connsiteY24" fmla="*/ 7802497 h 8964484"/>
              <a:gd name="connsiteX25" fmla="*/ 6201350 w 11525820"/>
              <a:gd name="connsiteY25" fmla="*/ 7482059 h 8964484"/>
              <a:gd name="connsiteX26" fmla="*/ 5480862 w 11525820"/>
              <a:gd name="connsiteY26" fmla="*/ 7469264 h 8964484"/>
              <a:gd name="connsiteX27" fmla="*/ 4962531 w 11525820"/>
              <a:gd name="connsiteY27" fmla="*/ 7523855 h 8964484"/>
              <a:gd name="connsiteX28" fmla="*/ 4466378 w 11525820"/>
              <a:gd name="connsiteY28" fmla="*/ 7682226 h 8964484"/>
              <a:gd name="connsiteX29" fmla="*/ 4127174 w 11525820"/>
              <a:gd name="connsiteY29" fmla="*/ 8915074 h 8964484"/>
              <a:gd name="connsiteX30" fmla="*/ 3840571 w 11525820"/>
              <a:gd name="connsiteY30" fmla="*/ 8683062 h 8964484"/>
              <a:gd name="connsiteX31" fmla="*/ 3253718 w 11525820"/>
              <a:gd name="connsiteY31" fmla="*/ 8328220 h 8964484"/>
              <a:gd name="connsiteX32" fmla="*/ 2707807 w 11525820"/>
              <a:gd name="connsiteY32" fmla="*/ 7987026 h 8964484"/>
              <a:gd name="connsiteX33" fmla="*/ 2325670 w 11525820"/>
              <a:gd name="connsiteY33" fmla="*/ 7468411 h 8964484"/>
              <a:gd name="connsiteX34" fmla="*/ 2271079 w 11525820"/>
              <a:gd name="connsiteY34" fmla="*/ 7154513 h 8964484"/>
              <a:gd name="connsiteX35" fmla="*/ 1888942 w 11525820"/>
              <a:gd name="connsiteY35" fmla="*/ 6881557 h 8964484"/>
              <a:gd name="connsiteX36" fmla="*/ 1711521 w 11525820"/>
              <a:gd name="connsiteY36" fmla="*/ 6349295 h 8964484"/>
              <a:gd name="connsiteX37" fmla="*/ 1411270 w 11525820"/>
              <a:gd name="connsiteY37" fmla="*/ 6335647 h 8964484"/>
              <a:gd name="connsiteX38" fmla="*/ 46494 w 11525820"/>
              <a:gd name="connsiteY38" fmla="*/ 3797163 h 8964484"/>
              <a:gd name="connsiteX39" fmla="*/ 387688 w 11525820"/>
              <a:gd name="connsiteY39" fmla="*/ 3442322 h 8964484"/>
              <a:gd name="connsiteX40" fmla="*/ 1070076 w 11525820"/>
              <a:gd name="connsiteY40" fmla="*/ 3060184 h 8964484"/>
              <a:gd name="connsiteX41" fmla="*/ 1370327 w 11525820"/>
              <a:gd name="connsiteY41" fmla="*/ 2869116 h 8964484"/>
              <a:gd name="connsiteX42" fmla="*/ 1834351 w 11525820"/>
              <a:gd name="connsiteY42" fmla="*/ 2323205 h 8964484"/>
              <a:gd name="connsiteX43" fmla="*/ 2011771 w 11525820"/>
              <a:gd name="connsiteY43" fmla="*/ 2091193 h 8964484"/>
              <a:gd name="connsiteX44" fmla="*/ 2380261 w 11525820"/>
              <a:gd name="connsiteY44" fmla="*/ 1954716 h 8964484"/>
              <a:gd name="connsiteX45" fmla="*/ 3103592 w 11525820"/>
              <a:gd name="connsiteY45" fmla="*/ 1627169 h 8964484"/>
              <a:gd name="connsiteX46" fmla="*/ 3308309 w 11525820"/>
              <a:gd name="connsiteY46" fmla="*/ 1326919 h 8964484"/>
              <a:gd name="connsiteX47" fmla="*/ 3649503 w 11525820"/>
              <a:gd name="connsiteY47" fmla="*/ 1026668 h 8964484"/>
              <a:gd name="connsiteX48" fmla="*/ 4072583 w 11525820"/>
              <a:gd name="connsiteY48" fmla="*/ 821951 h 8964484"/>
              <a:gd name="connsiteX49" fmla="*/ 4195413 w 11525820"/>
              <a:gd name="connsiteY49" fmla="*/ 576292 h 8964484"/>
              <a:gd name="connsiteX50" fmla="*/ 4318243 w 11525820"/>
              <a:gd name="connsiteY50" fmla="*/ 371575 h 8964484"/>
              <a:gd name="connsiteX51" fmla="*/ 4482016 w 11525820"/>
              <a:gd name="connsiteY51" fmla="*/ 248745 h 8964484"/>
              <a:gd name="connsiteX52" fmla="*/ 4673085 w 11525820"/>
              <a:gd name="connsiteY52" fmla="*/ 357927 h 8964484"/>
              <a:gd name="connsiteX53" fmla="*/ 4754971 w 11525820"/>
              <a:gd name="connsiteY53" fmla="*/ 617235 h 8964484"/>
              <a:gd name="connsiteX54" fmla="*/ 4891449 w 11525820"/>
              <a:gd name="connsiteY54" fmla="*/ 671826 h 8964484"/>
              <a:gd name="connsiteX55" fmla="*/ 5041574 w 11525820"/>
              <a:gd name="connsiteY55" fmla="*/ 753713 h 8964484"/>
              <a:gd name="connsiteX56" fmla="*/ 5218995 w 11525820"/>
              <a:gd name="connsiteY56" fmla="*/ 890190 h 8964484"/>
              <a:gd name="connsiteX57" fmla="*/ 5355473 w 11525820"/>
              <a:gd name="connsiteY57" fmla="*/ 999372 h 8964484"/>
              <a:gd name="connsiteX58" fmla="*/ 5423712 w 11525820"/>
              <a:gd name="connsiteY58" fmla="*/ 1135850 h 8964484"/>
              <a:gd name="connsiteX59" fmla="*/ 5519246 w 11525820"/>
              <a:gd name="connsiteY59" fmla="*/ 1190441 h 8964484"/>
              <a:gd name="connsiteX60" fmla="*/ 5642076 w 11525820"/>
              <a:gd name="connsiteY60" fmla="*/ 999372 h 8964484"/>
              <a:gd name="connsiteX61" fmla="*/ 6242577 w 11525820"/>
              <a:gd name="connsiteY61" fmla="*/ 603587 h 8964484"/>
              <a:gd name="connsiteX62" fmla="*/ 6952261 w 11525820"/>
              <a:gd name="connsiteY62" fmla="*/ 289689 h 8964484"/>
              <a:gd name="connsiteX63" fmla="*/ 7293455 w 11525820"/>
              <a:gd name="connsiteY63" fmla="*/ 125916 h 8964484"/>
              <a:gd name="connsiteX64" fmla="*/ 7580058 w 11525820"/>
              <a:gd name="connsiteY64" fmla="*/ 3086 h 8964484"/>
              <a:gd name="connsiteX65" fmla="*/ 7771127 w 11525820"/>
              <a:gd name="connsiteY65" fmla="*/ 57677 h 8964484"/>
              <a:gd name="connsiteX66" fmla="*/ 8139616 w 11525820"/>
              <a:gd name="connsiteY66" fmla="*/ 276041 h 8964484"/>
              <a:gd name="connsiteX67" fmla="*/ 8385276 w 11525820"/>
              <a:gd name="connsiteY67" fmla="*/ 412519 h 8964484"/>
              <a:gd name="connsiteX68" fmla="*/ 8589992 w 11525820"/>
              <a:gd name="connsiteY68" fmla="*/ 548996 h 8964484"/>
              <a:gd name="connsiteX69" fmla="*/ 8972130 w 11525820"/>
              <a:gd name="connsiteY69" fmla="*/ 548996 h 8964484"/>
              <a:gd name="connsiteX70" fmla="*/ 9313324 w 11525820"/>
              <a:gd name="connsiteY70" fmla="*/ 671826 h 8964484"/>
              <a:gd name="connsiteX71" fmla="*/ 9531688 w 11525820"/>
              <a:gd name="connsiteY71" fmla="*/ 767360 h 8964484"/>
              <a:gd name="connsiteX72" fmla="*/ 9818291 w 11525820"/>
              <a:gd name="connsiteY72" fmla="*/ 1013020 h 8964484"/>
              <a:gd name="connsiteX73" fmla="*/ 9886530 w 11525820"/>
              <a:gd name="connsiteY73" fmla="*/ 1204089 h 8964484"/>
              <a:gd name="connsiteX74" fmla="*/ 10050303 w 11525820"/>
              <a:gd name="connsiteY74" fmla="*/ 1381510 h 8964484"/>
              <a:gd name="connsiteX75" fmla="*/ 10186780 w 11525820"/>
              <a:gd name="connsiteY75" fmla="*/ 1681760 h 8964484"/>
              <a:gd name="connsiteX76" fmla="*/ 10268667 w 11525820"/>
              <a:gd name="connsiteY76" fmla="*/ 1941068 h 8964484"/>
              <a:gd name="connsiteX77" fmla="*/ 10377849 w 11525820"/>
              <a:gd name="connsiteY77" fmla="*/ 2159432 h 8964484"/>
              <a:gd name="connsiteX0" fmla="*/ 10377849 w 11525820"/>
              <a:gd name="connsiteY0" fmla="*/ 2159432 h 8713789"/>
              <a:gd name="connsiteX1" fmla="*/ 10582566 w 11525820"/>
              <a:gd name="connsiteY1" fmla="*/ 2159432 h 8713789"/>
              <a:gd name="connsiteX2" fmla="*/ 10923760 w 11525820"/>
              <a:gd name="connsiteY2" fmla="*/ 2377796 h 8713789"/>
              <a:gd name="connsiteX3" fmla="*/ 11210363 w 11525820"/>
              <a:gd name="connsiteY3" fmla="*/ 2582513 h 8713789"/>
              <a:gd name="connsiteX4" fmla="*/ 11442374 w 11525820"/>
              <a:gd name="connsiteY4" fmla="*/ 2828172 h 8713789"/>
              <a:gd name="connsiteX5" fmla="*/ 11524261 w 11525820"/>
              <a:gd name="connsiteY5" fmla="*/ 3073832 h 8713789"/>
              <a:gd name="connsiteX6" fmla="*/ 11483318 w 11525820"/>
              <a:gd name="connsiteY6" fmla="*/ 3237605 h 8713789"/>
              <a:gd name="connsiteX7" fmla="*/ 11333192 w 11525820"/>
              <a:gd name="connsiteY7" fmla="*/ 3633390 h 8713789"/>
              <a:gd name="connsiteX8" fmla="*/ 11073885 w 11525820"/>
              <a:gd name="connsiteY8" fmla="*/ 3988232 h 8713789"/>
              <a:gd name="connsiteX9" fmla="*/ 10814577 w 11525820"/>
              <a:gd name="connsiteY9" fmla="*/ 4274835 h 8713789"/>
              <a:gd name="connsiteX10" fmla="*/ 10650804 w 11525820"/>
              <a:gd name="connsiteY10" fmla="*/ 4479551 h 8713789"/>
              <a:gd name="connsiteX11" fmla="*/ 10514327 w 11525820"/>
              <a:gd name="connsiteY11" fmla="*/ 4779802 h 8713789"/>
              <a:gd name="connsiteX12" fmla="*/ 10186780 w 11525820"/>
              <a:gd name="connsiteY12" fmla="*/ 5148292 h 8713789"/>
              <a:gd name="connsiteX13" fmla="*/ 9954769 w 11525820"/>
              <a:gd name="connsiteY13" fmla="*/ 5516781 h 8713789"/>
              <a:gd name="connsiteX14" fmla="*/ 9558983 w 11525820"/>
              <a:gd name="connsiteY14" fmla="*/ 6185522 h 8713789"/>
              <a:gd name="connsiteX15" fmla="*/ 9149551 w 11525820"/>
              <a:gd name="connsiteY15" fmla="*/ 6444829 h 8713789"/>
              <a:gd name="connsiteX16" fmla="*/ 8876595 w 11525820"/>
              <a:gd name="connsiteY16" fmla="*/ 6799671 h 8713789"/>
              <a:gd name="connsiteX17" fmla="*/ 8589992 w 11525820"/>
              <a:gd name="connsiteY17" fmla="*/ 6949796 h 8713789"/>
              <a:gd name="connsiteX18" fmla="*/ 8194207 w 11525820"/>
              <a:gd name="connsiteY18" fmla="*/ 7154513 h 8713789"/>
              <a:gd name="connsiteX19" fmla="*/ 7702888 w 11525820"/>
              <a:gd name="connsiteY19" fmla="*/ 7072626 h 8713789"/>
              <a:gd name="connsiteX20" fmla="*/ 7457228 w 11525820"/>
              <a:gd name="connsiteY20" fmla="*/ 7058978 h 8713789"/>
              <a:gd name="connsiteX21" fmla="*/ 7320751 w 11525820"/>
              <a:gd name="connsiteY21" fmla="*/ 7345581 h 8713789"/>
              <a:gd name="connsiteX22" fmla="*/ 6993204 w 11525820"/>
              <a:gd name="connsiteY22" fmla="*/ 7850548 h 8713789"/>
              <a:gd name="connsiteX23" fmla="*/ 6690395 w 11525820"/>
              <a:gd name="connsiteY23" fmla="*/ 8107013 h 8713789"/>
              <a:gd name="connsiteX24" fmla="*/ 6545103 w 11525820"/>
              <a:gd name="connsiteY24" fmla="*/ 7802497 h 8713789"/>
              <a:gd name="connsiteX25" fmla="*/ 6201350 w 11525820"/>
              <a:gd name="connsiteY25" fmla="*/ 7482059 h 8713789"/>
              <a:gd name="connsiteX26" fmla="*/ 5480862 w 11525820"/>
              <a:gd name="connsiteY26" fmla="*/ 7469264 h 8713789"/>
              <a:gd name="connsiteX27" fmla="*/ 4962531 w 11525820"/>
              <a:gd name="connsiteY27" fmla="*/ 7523855 h 8713789"/>
              <a:gd name="connsiteX28" fmla="*/ 4466378 w 11525820"/>
              <a:gd name="connsiteY28" fmla="*/ 7682226 h 8713789"/>
              <a:gd name="connsiteX29" fmla="*/ 4165274 w 11525820"/>
              <a:gd name="connsiteY29" fmla="*/ 7486324 h 8713789"/>
              <a:gd name="connsiteX30" fmla="*/ 3840571 w 11525820"/>
              <a:gd name="connsiteY30" fmla="*/ 8683062 h 8713789"/>
              <a:gd name="connsiteX31" fmla="*/ 3253718 w 11525820"/>
              <a:gd name="connsiteY31" fmla="*/ 8328220 h 8713789"/>
              <a:gd name="connsiteX32" fmla="*/ 2707807 w 11525820"/>
              <a:gd name="connsiteY32" fmla="*/ 7987026 h 8713789"/>
              <a:gd name="connsiteX33" fmla="*/ 2325670 w 11525820"/>
              <a:gd name="connsiteY33" fmla="*/ 7468411 h 8713789"/>
              <a:gd name="connsiteX34" fmla="*/ 2271079 w 11525820"/>
              <a:gd name="connsiteY34" fmla="*/ 7154513 h 8713789"/>
              <a:gd name="connsiteX35" fmla="*/ 1888942 w 11525820"/>
              <a:gd name="connsiteY35" fmla="*/ 6881557 h 8713789"/>
              <a:gd name="connsiteX36" fmla="*/ 1711521 w 11525820"/>
              <a:gd name="connsiteY36" fmla="*/ 6349295 h 8713789"/>
              <a:gd name="connsiteX37" fmla="*/ 1411270 w 11525820"/>
              <a:gd name="connsiteY37" fmla="*/ 6335647 h 8713789"/>
              <a:gd name="connsiteX38" fmla="*/ 46494 w 11525820"/>
              <a:gd name="connsiteY38" fmla="*/ 3797163 h 8713789"/>
              <a:gd name="connsiteX39" fmla="*/ 387688 w 11525820"/>
              <a:gd name="connsiteY39" fmla="*/ 3442322 h 8713789"/>
              <a:gd name="connsiteX40" fmla="*/ 1070076 w 11525820"/>
              <a:gd name="connsiteY40" fmla="*/ 3060184 h 8713789"/>
              <a:gd name="connsiteX41" fmla="*/ 1370327 w 11525820"/>
              <a:gd name="connsiteY41" fmla="*/ 2869116 h 8713789"/>
              <a:gd name="connsiteX42" fmla="*/ 1834351 w 11525820"/>
              <a:gd name="connsiteY42" fmla="*/ 2323205 h 8713789"/>
              <a:gd name="connsiteX43" fmla="*/ 2011771 w 11525820"/>
              <a:gd name="connsiteY43" fmla="*/ 2091193 h 8713789"/>
              <a:gd name="connsiteX44" fmla="*/ 2380261 w 11525820"/>
              <a:gd name="connsiteY44" fmla="*/ 1954716 h 8713789"/>
              <a:gd name="connsiteX45" fmla="*/ 3103592 w 11525820"/>
              <a:gd name="connsiteY45" fmla="*/ 1627169 h 8713789"/>
              <a:gd name="connsiteX46" fmla="*/ 3308309 w 11525820"/>
              <a:gd name="connsiteY46" fmla="*/ 1326919 h 8713789"/>
              <a:gd name="connsiteX47" fmla="*/ 3649503 w 11525820"/>
              <a:gd name="connsiteY47" fmla="*/ 1026668 h 8713789"/>
              <a:gd name="connsiteX48" fmla="*/ 4072583 w 11525820"/>
              <a:gd name="connsiteY48" fmla="*/ 821951 h 8713789"/>
              <a:gd name="connsiteX49" fmla="*/ 4195413 w 11525820"/>
              <a:gd name="connsiteY49" fmla="*/ 576292 h 8713789"/>
              <a:gd name="connsiteX50" fmla="*/ 4318243 w 11525820"/>
              <a:gd name="connsiteY50" fmla="*/ 371575 h 8713789"/>
              <a:gd name="connsiteX51" fmla="*/ 4482016 w 11525820"/>
              <a:gd name="connsiteY51" fmla="*/ 248745 h 8713789"/>
              <a:gd name="connsiteX52" fmla="*/ 4673085 w 11525820"/>
              <a:gd name="connsiteY52" fmla="*/ 357927 h 8713789"/>
              <a:gd name="connsiteX53" fmla="*/ 4754971 w 11525820"/>
              <a:gd name="connsiteY53" fmla="*/ 617235 h 8713789"/>
              <a:gd name="connsiteX54" fmla="*/ 4891449 w 11525820"/>
              <a:gd name="connsiteY54" fmla="*/ 671826 h 8713789"/>
              <a:gd name="connsiteX55" fmla="*/ 5041574 w 11525820"/>
              <a:gd name="connsiteY55" fmla="*/ 753713 h 8713789"/>
              <a:gd name="connsiteX56" fmla="*/ 5218995 w 11525820"/>
              <a:gd name="connsiteY56" fmla="*/ 890190 h 8713789"/>
              <a:gd name="connsiteX57" fmla="*/ 5355473 w 11525820"/>
              <a:gd name="connsiteY57" fmla="*/ 999372 h 8713789"/>
              <a:gd name="connsiteX58" fmla="*/ 5423712 w 11525820"/>
              <a:gd name="connsiteY58" fmla="*/ 1135850 h 8713789"/>
              <a:gd name="connsiteX59" fmla="*/ 5519246 w 11525820"/>
              <a:gd name="connsiteY59" fmla="*/ 1190441 h 8713789"/>
              <a:gd name="connsiteX60" fmla="*/ 5642076 w 11525820"/>
              <a:gd name="connsiteY60" fmla="*/ 999372 h 8713789"/>
              <a:gd name="connsiteX61" fmla="*/ 6242577 w 11525820"/>
              <a:gd name="connsiteY61" fmla="*/ 603587 h 8713789"/>
              <a:gd name="connsiteX62" fmla="*/ 6952261 w 11525820"/>
              <a:gd name="connsiteY62" fmla="*/ 289689 h 8713789"/>
              <a:gd name="connsiteX63" fmla="*/ 7293455 w 11525820"/>
              <a:gd name="connsiteY63" fmla="*/ 125916 h 8713789"/>
              <a:gd name="connsiteX64" fmla="*/ 7580058 w 11525820"/>
              <a:gd name="connsiteY64" fmla="*/ 3086 h 8713789"/>
              <a:gd name="connsiteX65" fmla="*/ 7771127 w 11525820"/>
              <a:gd name="connsiteY65" fmla="*/ 57677 h 8713789"/>
              <a:gd name="connsiteX66" fmla="*/ 8139616 w 11525820"/>
              <a:gd name="connsiteY66" fmla="*/ 276041 h 8713789"/>
              <a:gd name="connsiteX67" fmla="*/ 8385276 w 11525820"/>
              <a:gd name="connsiteY67" fmla="*/ 412519 h 8713789"/>
              <a:gd name="connsiteX68" fmla="*/ 8589992 w 11525820"/>
              <a:gd name="connsiteY68" fmla="*/ 548996 h 8713789"/>
              <a:gd name="connsiteX69" fmla="*/ 8972130 w 11525820"/>
              <a:gd name="connsiteY69" fmla="*/ 548996 h 8713789"/>
              <a:gd name="connsiteX70" fmla="*/ 9313324 w 11525820"/>
              <a:gd name="connsiteY70" fmla="*/ 671826 h 8713789"/>
              <a:gd name="connsiteX71" fmla="*/ 9531688 w 11525820"/>
              <a:gd name="connsiteY71" fmla="*/ 767360 h 8713789"/>
              <a:gd name="connsiteX72" fmla="*/ 9818291 w 11525820"/>
              <a:gd name="connsiteY72" fmla="*/ 1013020 h 8713789"/>
              <a:gd name="connsiteX73" fmla="*/ 9886530 w 11525820"/>
              <a:gd name="connsiteY73" fmla="*/ 1204089 h 8713789"/>
              <a:gd name="connsiteX74" fmla="*/ 10050303 w 11525820"/>
              <a:gd name="connsiteY74" fmla="*/ 1381510 h 8713789"/>
              <a:gd name="connsiteX75" fmla="*/ 10186780 w 11525820"/>
              <a:gd name="connsiteY75" fmla="*/ 1681760 h 8713789"/>
              <a:gd name="connsiteX76" fmla="*/ 10268667 w 11525820"/>
              <a:gd name="connsiteY76" fmla="*/ 1941068 h 8713789"/>
              <a:gd name="connsiteX77" fmla="*/ 10377849 w 11525820"/>
              <a:gd name="connsiteY77" fmla="*/ 2159432 h 8713789"/>
              <a:gd name="connsiteX0" fmla="*/ 10377849 w 11525820"/>
              <a:gd name="connsiteY0" fmla="*/ 2159432 h 8354394"/>
              <a:gd name="connsiteX1" fmla="*/ 10582566 w 11525820"/>
              <a:gd name="connsiteY1" fmla="*/ 2159432 h 8354394"/>
              <a:gd name="connsiteX2" fmla="*/ 10923760 w 11525820"/>
              <a:gd name="connsiteY2" fmla="*/ 2377796 h 8354394"/>
              <a:gd name="connsiteX3" fmla="*/ 11210363 w 11525820"/>
              <a:gd name="connsiteY3" fmla="*/ 2582513 h 8354394"/>
              <a:gd name="connsiteX4" fmla="*/ 11442374 w 11525820"/>
              <a:gd name="connsiteY4" fmla="*/ 2828172 h 8354394"/>
              <a:gd name="connsiteX5" fmla="*/ 11524261 w 11525820"/>
              <a:gd name="connsiteY5" fmla="*/ 3073832 h 8354394"/>
              <a:gd name="connsiteX6" fmla="*/ 11483318 w 11525820"/>
              <a:gd name="connsiteY6" fmla="*/ 3237605 h 8354394"/>
              <a:gd name="connsiteX7" fmla="*/ 11333192 w 11525820"/>
              <a:gd name="connsiteY7" fmla="*/ 3633390 h 8354394"/>
              <a:gd name="connsiteX8" fmla="*/ 11073885 w 11525820"/>
              <a:gd name="connsiteY8" fmla="*/ 3988232 h 8354394"/>
              <a:gd name="connsiteX9" fmla="*/ 10814577 w 11525820"/>
              <a:gd name="connsiteY9" fmla="*/ 4274835 h 8354394"/>
              <a:gd name="connsiteX10" fmla="*/ 10650804 w 11525820"/>
              <a:gd name="connsiteY10" fmla="*/ 4479551 h 8354394"/>
              <a:gd name="connsiteX11" fmla="*/ 10514327 w 11525820"/>
              <a:gd name="connsiteY11" fmla="*/ 4779802 h 8354394"/>
              <a:gd name="connsiteX12" fmla="*/ 10186780 w 11525820"/>
              <a:gd name="connsiteY12" fmla="*/ 5148292 h 8354394"/>
              <a:gd name="connsiteX13" fmla="*/ 9954769 w 11525820"/>
              <a:gd name="connsiteY13" fmla="*/ 5516781 h 8354394"/>
              <a:gd name="connsiteX14" fmla="*/ 9558983 w 11525820"/>
              <a:gd name="connsiteY14" fmla="*/ 6185522 h 8354394"/>
              <a:gd name="connsiteX15" fmla="*/ 9149551 w 11525820"/>
              <a:gd name="connsiteY15" fmla="*/ 6444829 h 8354394"/>
              <a:gd name="connsiteX16" fmla="*/ 8876595 w 11525820"/>
              <a:gd name="connsiteY16" fmla="*/ 6799671 h 8354394"/>
              <a:gd name="connsiteX17" fmla="*/ 8589992 w 11525820"/>
              <a:gd name="connsiteY17" fmla="*/ 6949796 h 8354394"/>
              <a:gd name="connsiteX18" fmla="*/ 8194207 w 11525820"/>
              <a:gd name="connsiteY18" fmla="*/ 7154513 h 8354394"/>
              <a:gd name="connsiteX19" fmla="*/ 7702888 w 11525820"/>
              <a:gd name="connsiteY19" fmla="*/ 7072626 h 8354394"/>
              <a:gd name="connsiteX20" fmla="*/ 7457228 w 11525820"/>
              <a:gd name="connsiteY20" fmla="*/ 7058978 h 8354394"/>
              <a:gd name="connsiteX21" fmla="*/ 7320751 w 11525820"/>
              <a:gd name="connsiteY21" fmla="*/ 7345581 h 8354394"/>
              <a:gd name="connsiteX22" fmla="*/ 6993204 w 11525820"/>
              <a:gd name="connsiteY22" fmla="*/ 7850548 h 8354394"/>
              <a:gd name="connsiteX23" fmla="*/ 6690395 w 11525820"/>
              <a:gd name="connsiteY23" fmla="*/ 8107013 h 8354394"/>
              <a:gd name="connsiteX24" fmla="*/ 6545103 w 11525820"/>
              <a:gd name="connsiteY24" fmla="*/ 7802497 h 8354394"/>
              <a:gd name="connsiteX25" fmla="*/ 6201350 w 11525820"/>
              <a:gd name="connsiteY25" fmla="*/ 7482059 h 8354394"/>
              <a:gd name="connsiteX26" fmla="*/ 5480862 w 11525820"/>
              <a:gd name="connsiteY26" fmla="*/ 7469264 h 8354394"/>
              <a:gd name="connsiteX27" fmla="*/ 4962531 w 11525820"/>
              <a:gd name="connsiteY27" fmla="*/ 7523855 h 8354394"/>
              <a:gd name="connsiteX28" fmla="*/ 4466378 w 11525820"/>
              <a:gd name="connsiteY28" fmla="*/ 7682226 h 8354394"/>
              <a:gd name="connsiteX29" fmla="*/ 4165274 w 11525820"/>
              <a:gd name="connsiteY29" fmla="*/ 7486324 h 8354394"/>
              <a:gd name="connsiteX30" fmla="*/ 3916771 w 11525820"/>
              <a:gd name="connsiteY30" fmla="*/ 7273362 h 8354394"/>
              <a:gd name="connsiteX31" fmla="*/ 3253718 w 11525820"/>
              <a:gd name="connsiteY31" fmla="*/ 8328220 h 8354394"/>
              <a:gd name="connsiteX32" fmla="*/ 2707807 w 11525820"/>
              <a:gd name="connsiteY32" fmla="*/ 7987026 h 8354394"/>
              <a:gd name="connsiteX33" fmla="*/ 2325670 w 11525820"/>
              <a:gd name="connsiteY33" fmla="*/ 7468411 h 8354394"/>
              <a:gd name="connsiteX34" fmla="*/ 2271079 w 11525820"/>
              <a:gd name="connsiteY34" fmla="*/ 7154513 h 8354394"/>
              <a:gd name="connsiteX35" fmla="*/ 1888942 w 11525820"/>
              <a:gd name="connsiteY35" fmla="*/ 6881557 h 8354394"/>
              <a:gd name="connsiteX36" fmla="*/ 1711521 w 11525820"/>
              <a:gd name="connsiteY36" fmla="*/ 6349295 h 8354394"/>
              <a:gd name="connsiteX37" fmla="*/ 1411270 w 11525820"/>
              <a:gd name="connsiteY37" fmla="*/ 6335647 h 8354394"/>
              <a:gd name="connsiteX38" fmla="*/ 46494 w 11525820"/>
              <a:gd name="connsiteY38" fmla="*/ 3797163 h 8354394"/>
              <a:gd name="connsiteX39" fmla="*/ 387688 w 11525820"/>
              <a:gd name="connsiteY39" fmla="*/ 3442322 h 8354394"/>
              <a:gd name="connsiteX40" fmla="*/ 1070076 w 11525820"/>
              <a:gd name="connsiteY40" fmla="*/ 3060184 h 8354394"/>
              <a:gd name="connsiteX41" fmla="*/ 1370327 w 11525820"/>
              <a:gd name="connsiteY41" fmla="*/ 2869116 h 8354394"/>
              <a:gd name="connsiteX42" fmla="*/ 1834351 w 11525820"/>
              <a:gd name="connsiteY42" fmla="*/ 2323205 h 8354394"/>
              <a:gd name="connsiteX43" fmla="*/ 2011771 w 11525820"/>
              <a:gd name="connsiteY43" fmla="*/ 2091193 h 8354394"/>
              <a:gd name="connsiteX44" fmla="*/ 2380261 w 11525820"/>
              <a:gd name="connsiteY44" fmla="*/ 1954716 h 8354394"/>
              <a:gd name="connsiteX45" fmla="*/ 3103592 w 11525820"/>
              <a:gd name="connsiteY45" fmla="*/ 1627169 h 8354394"/>
              <a:gd name="connsiteX46" fmla="*/ 3308309 w 11525820"/>
              <a:gd name="connsiteY46" fmla="*/ 1326919 h 8354394"/>
              <a:gd name="connsiteX47" fmla="*/ 3649503 w 11525820"/>
              <a:gd name="connsiteY47" fmla="*/ 1026668 h 8354394"/>
              <a:gd name="connsiteX48" fmla="*/ 4072583 w 11525820"/>
              <a:gd name="connsiteY48" fmla="*/ 821951 h 8354394"/>
              <a:gd name="connsiteX49" fmla="*/ 4195413 w 11525820"/>
              <a:gd name="connsiteY49" fmla="*/ 576292 h 8354394"/>
              <a:gd name="connsiteX50" fmla="*/ 4318243 w 11525820"/>
              <a:gd name="connsiteY50" fmla="*/ 371575 h 8354394"/>
              <a:gd name="connsiteX51" fmla="*/ 4482016 w 11525820"/>
              <a:gd name="connsiteY51" fmla="*/ 248745 h 8354394"/>
              <a:gd name="connsiteX52" fmla="*/ 4673085 w 11525820"/>
              <a:gd name="connsiteY52" fmla="*/ 357927 h 8354394"/>
              <a:gd name="connsiteX53" fmla="*/ 4754971 w 11525820"/>
              <a:gd name="connsiteY53" fmla="*/ 617235 h 8354394"/>
              <a:gd name="connsiteX54" fmla="*/ 4891449 w 11525820"/>
              <a:gd name="connsiteY54" fmla="*/ 671826 h 8354394"/>
              <a:gd name="connsiteX55" fmla="*/ 5041574 w 11525820"/>
              <a:gd name="connsiteY55" fmla="*/ 753713 h 8354394"/>
              <a:gd name="connsiteX56" fmla="*/ 5218995 w 11525820"/>
              <a:gd name="connsiteY56" fmla="*/ 890190 h 8354394"/>
              <a:gd name="connsiteX57" fmla="*/ 5355473 w 11525820"/>
              <a:gd name="connsiteY57" fmla="*/ 999372 h 8354394"/>
              <a:gd name="connsiteX58" fmla="*/ 5423712 w 11525820"/>
              <a:gd name="connsiteY58" fmla="*/ 1135850 h 8354394"/>
              <a:gd name="connsiteX59" fmla="*/ 5519246 w 11525820"/>
              <a:gd name="connsiteY59" fmla="*/ 1190441 h 8354394"/>
              <a:gd name="connsiteX60" fmla="*/ 5642076 w 11525820"/>
              <a:gd name="connsiteY60" fmla="*/ 999372 h 8354394"/>
              <a:gd name="connsiteX61" fmla="*/ 6242577 w 11525820"/>
              <a:gd name="connsiteY61" fmla="*/ 603587 h 8354394"/>
              <a:gd name="connsiteX62" fmla="*/ 6952261 w 11525820"/>
              <a:gd name="connsiteY62" fmla="*/ 289689 h 8354394"/>
              <a:gd name="connsiteX63" fmla="*/ 7293455 w 11525820"/>
              <a:gd name="connsiteY63" fmla="*/ 125916 h 8354394"/>
              <a:gd name="connsiteX64" fmla="*/ 7580058 w 11525820"/>
              <a:gd name="connsiteY64" fmla="*/ 3086 h 8354394"/>
              <a:gd name="connsiteX65" fmla="*/ 7771127 w 11525820"/>
              <a:gd name="connsiteY65" fmla="*/ 57677 h 8354394"/>
              <a:gd name="connsiteX66" fmla="*/ 8139616 w 11525820"/>
              <a:gd name="connsiteY66" fmla="*/ 276041 h 8354394"/>
              <a:gd name="connsiteX67" fmla="*/ 8385276 w 11525820"/>
              <a:gd name="connsiteY67" fmla="*/ 412519 h 8354394"/>
              <a:gd name="connsiteX68" fmla="*/ 8589992 w 11525820"/>
              <a:gd name="connsiteY68" fmla="*/ 548996 h 8354394"/>
              <a:gd name="connsiteX69" fmla="*/ 8972130 w 11525820"/>
              <a:gd name="connsiteY69" fmla="*/ 548996 h 8354394"/>
              <a:gd name="connsiteX70" fmla="*/ 9313324 w 11525820"/>
              <a:gd name="connsiteY70" fmla="*/ 671826 h 8354394"/>
              <a:gd name="connsiteX71" fmla="*/ 9531688 w 11525820"/>
              <a:gd name="connsiteY71" fmla="*/ 767360 h 8354394"/>
              <a:gd name="connsiteX72" fmla="*/ 9818291 w 11525820"/>
              <a:gd name="connsiteY72" fmla="*/ 1013020 h 8354394"/>
              <a:gd name="connsiteX73" fmla="*/ 9886530 w 11525820"/>
              <a:gd name="connsiteY73" fmla="*/ 1204089 h 8354394"/>
              <a:gd name="connsiteX74" fmla="*/ 10050303 w 11525820"/>
              <a:gd name="connsiteY74" fmla="*/ 1381510 h 8354394"/>
              <a:gd name="connsiteX75" fmla="*/ 10186780 w 11525820"/>
              <a:gd name="connsiteY75" fmla="*/ 1681760 h 8354394"/>
              <a:gd name="connsiteX76" fmla="*/ 10268667 w 11525820"/>
              <a:gd name="connsiteY76" fmla="*/ 1941068 h 8354394"/>
              <a:gd name="connsiteX77" fmla="*/ 10377849 w 11525820"/>
              <a:gd name="connsiteY77" fmla="*/ 2159432 h 8354394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707807 w 11525820"/>
              <a:gd name="connsiteY32" fmla="*/ 7987026 h 8107346"/>
              <a:gd name="connsiteX33" fmla="*/ 2325670 w 11525820"/>
              <a:gd name="connsiteY33" fmla="*/ 74684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325670 w 11525820"/>
              <a:gd name="connsiteY33" fmla="*/ 74684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271079 w 11525820"/>
              <a:gd name="connsiteY34" fmla="*/ 715451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1888942 w 11525820"/>
              <a:gd name="connsiteY35" fmla="*/ 68815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2593792 w 11525820"/>
              <a:gd name="connsiteY35" fmla="*/ 5776657 h 8107346"/>
              <a:gd name="connsiteX36" fmla="*/ 1711521 w 11525820"/>
              <a:gd name="connsiteY36" fmla="*/ 634929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377849 w 11525820"/>
              <a:gd name="connsiteY0" fmla="*/ 2159432 h 8107346"/>
              <a:gd name="connsiteX1" fmla="*/ 10582566 w 11525820"/>
              <a:gd name="connsiteY1" fmla="*/ 2159432 h 8107346"/>
              <a:gd name="connsiteX2" fmla="*/ 10923760 w 11525820"/>
              <a:gd name="connsiteY2" fmla="*/ 2377796 h 8107346"/>
              <a:gd name="connsiteX3" fmla="*/ 11210363 w 11525820"/>
              <a:gd name="connsiteY3" fmla="*/ 2582513 h 8107346"/>
              <a:gd name="connsiteX4" fmla="*/ 11442374 w 11525820"/>
              <a:gd name="connsiteY4" fmla="*/ 2828172 h 8107346"/>
              <a:gd name="connsiteX5" fmla="*/ 11524261 w 11525820"/>
              <a:gd name="connsiteY5" fmla="*/ 3073832 h 8107346"/>
              <a:gd name="connsiteX6" fmla="*/ 11483318 w 11525820"/>
              <a:gd name="connsiteY6" fmla="*/ 3237605 h 8107346"/>
              <a:gd name="connsiteX7" fmla="*/ 11333192 w 11525820"/>
              <a:gd name="connsiteY7" fmla="*/ 3633390 h 8107346"/>
              <a:gd name="connsiteX8" fmla="*/ 11073885 w 11525820"/>
              <a:gd name="connsiteY8" fmla="*/ 3988232 h 8107346"/>
              <a:gd name="connsiteX9" fmla="*/ 10814577 w 11525820"/>
              <a:gd name="connsiteY9" fmla="*/ 4274835 h 8107346"/>
              <a:gd name="connsiteX10" fmla="*/ 10650804 w 11525820"/>
              <a:gd name="connsiteY10" fmla="*/ 4479551 h 8107346"/>
              <a:gd name="connsiteX11" fmla="*/ 10514327 w 11525820"/>
              <a:gd name="connsiteY11" fmla="*/ 4779802 h 8107346"/>
              <a:gd name="connsiteX12" fmla="*/ 10186780 w 11525820"/>
              <a:gd name="connsiteY12" fmla="*/ 5148292 h 8107346"/>
              <a:gd name="connsiteX13" fmla="*/ 9954769 w 11525820"/>
              <a:gd name="connsiteY13" fmla="*/ 5516781 h 8107346"/>
              <a:gd name="connsiteX14" fmla="*/ 9558983 w 11525820"/>
              <a:gd name="connsiteY14" fmla="*/ 6185522 h 8107346"/>
              <a:gd name="connsiteX15" fmla="*/ 9149551 w 11525820"/>
              <a:gd name="connsiteY15" fmla="*/ 6444829 h 8107346"/>
              <a:gd name="connsiteX16" fmla="*/ 8876595 w 11525820"/>
              <a:gd name="connsiteY16" fmla="*/ 6799671 h 8107346"/>
              <a:gd name="connsiteX17" fmla="*/ 8589992 w 11525820"/>
              <a:gd name="connsiteY17" fmla="*/ 6949796 h 8107346"/>
              <a:gd name="connsiteX18" fmla="*/ 8194207 w 11525820"/>
              <a:gd name="connsiteY18" fmla="*/ 7154513 h 8107346"/>
              <a:gd name="connsiteX19" fmla="*/ 7702888 w 11525820"/>
              <a:gd name="connsiteY19" fmla="*/ 7072626 h 8107346"/>
              <a:gd name="connsiteX20" fmla="*/ 7457228 w 11525820"/>
              <a:gd name="connsiteY20" fmla="*/ 7058978 h 8107346"/>
              <a:gd name="connsiteX21" fmla="*/ 7320751 w 11525820"/>
              <a:gd name="connsiteY21" fmla="*/ 7345581 h 8107346"/>
              <a:gd name="connsiteX22" fmla="*/ 6993204 w 11525820"/>
              <a:gd name="connsiteY22" fmla="*/ 7850548 h 8107346"/>
              <a:gd name="connsiteX23" fmla="*/ 6690395 w 11525820"/>
              <a:gd name="connsiteY23" fmla="*/ 8107013 h 8107346"/>
              <a:gd name="connsiteX24" fmla="*/ 6545103 w 11525820"/>
              <a:gd name="connsiteY24" fmla="*/ 7802497 h 8107346"/>
              <a:gd name="connsiteX25" fmla="*/ 6201350 w 11525820"/>
              <a:gd name="connsiteY25" fmla="*/ 7482059 h 8107346"/>
              <a:gd name="connsiteX26" fmla="*/ 5480862 w 11525820"/>
              <a:gd name="connsiteY26" fmla="*/ 7469264 h 8107346"/>
              <a:gd name="connsiteX27" fmla="*/ 4962531 w 11525820"/>
              <a:gd name="connsiteY27" fmla="*/ 7523855 h 8107346"/>
              <a:gd name="connsiteX28" fmla="*/ 4466378 w 11525820"/>
              <a:gd name="connsiteY28" fmla="*/ 7682226 h 8107346"/>
              <a:gd name="connsiteX29" fmla="*/ 4165274 w 11525820"/>
              <a:gd name="connsiteY29" fmla="*/ 7486324 h 8107346"/>
              <a:gd name="connsiteX30" fmla="*/ 3916771 w 11525820"/>
              <a:gd name="connsiteY30" fmla="*/ 7273362 h 8107346"/>
              <a:gd name="connsiteX31" fmla="*/ 3558518 w 11525820"/>
              <a:gd name="connsiteY31" fmla="*/ 6975670 h 8107346"/>
              <a:gd name="connsiteX32" fmla="*/ 2974507 w 11525820"/>
              <a:gd name="connsiteY32" fmla="*/ 6920226 h 8107346"/>
              <a:gd name="connsiteX33" fmla="*/ 2859070 w 11525820"/>
              <a:gd name="connsiteY33" fmla="*/ 6592111 h 8107346"/>
              <a:gd name="connsiteX34" fmla="*/ 2785429 w 11525820"/>
              <a:gd name="connsiteY34" fmla="*/ 6221063 h 8107346"/>
              <a:gd name="connsiteX35" fmla="*/ 2593792 w 11525820"/>
              <a:gd name="connsiteY35" fmla="*/ 5776657 h 8107346"/>
              <a:gd name="connsiteX36" fmla="*/ 2302071 w 11525820"/>
              <a:gd name="connsiteY36" fmla="*/ 5377745 h 8107346"/>
              <a:gd name="connsiteX37" fmla="*/ 1411270 w 11525820"/>
              <a:gd name="connsiteY37" fmla="*/ 6335647 h 8107346"/>
              <a:gd name="connsiteX38" fmla="*/ 46494 w 11525820"/>
              <a:gd name="connsiteY38" fmla="*/ 3797163 h 8107346"/>
              <a:gd name="connsiteX39" fmla="*/ 387688 w 11525820"/>
              <a:gd name="connsiteY39" fmla="*/ 3442322 h 8107346"/>
              <a:gd name="connsiteX40" fmla="*/ 1070076 w 11525820"/>
              <a:gd name="connsiteY40" fmla="*/ 3060184 h 8107346"/>
              <a:gd name="connsiteX41" fmla="*/ 1370327 w 11525820"/>
              <a:gd name="connsiteY41" fmla="*/ 2869116 h 8107346"/>
              <a:gd name="connsiteX42" fmla="*/ 1834351 w 11525820"/>
              <a:gd name="connsiteY42" fmla="*/ 2323205 h 8107346"/>
              <a:gd name="connsiteX43" fmla="*/ 2011771 w 11525820"/>
              <a:gd name="connsiteY43" fmla="*/ 2091193 h 8107346"/>
              <a:gd name="connsiteX44" fmla="*/ 2380261 w 11525820"/>
              <a:gd name="connsiteY44" fmla="*/ 1954716 h 8107346"/>
              <a:gd name="connsiteX45" fmla="*/ 3103592 w 11525820"/>
              <a:gd name="connsiteY45" fmla="*/ 1627169 h 8107346"/>
              <a:gd name="connsiteX46" fmla="*/ 3308309 w 11525820"/>
              <a:gd name="connsiteY46" fmla="*/ 1326919 h 8107346"/>
              <a:gd name="connsiteX47" fmla="*/ 3649503 w 11525820"/>
              <a:gd name="connsiteY47" fmla="*/ 1026668 h 8107346"/>
              <a:gd name="connsiteX48" fmla="*/ 4072583 w 11525820"/>
              <a:gd name="connsiteY48" fmla="*/ 821951 h 8107346"/>
              <a:gd name="connsiteX49" fmla="*/ 4195413 w 11525820"/>
              <a:gd name="connsiteY49" fmla="*/ 576292 h 8107346"/>
              <a:gd name="connsiteX50" fmla="*/ 4318243 w 11525820"/>
              <a:gd name="connsiteY50" fmla="*/ 371575 h 8107346"/>
              <a:gd name="connsiteX51" fmla="*/ 4482016 w 11525820"/>
              <a:gd name="connsiteY51" fmla="*/ 248745 h 8107346"/>
              <a:gd name="connsiteX52" fmla="*/ 4673085 w 11525820"/>
              <a:gd name="connsiteY52" fmla="*/ 357927 h 8107346"/>
              <a:gd name="connsiteX53" fmla="*/ 4754971 w 11525820"/>
              <a:gd name="connsiteY53" fmla="*/ 617235 h 8107346"/>
              <a:gd name="connsiteX54" fmla="*/ 4891449 w 11525820"/>
              <a:gd name="connsiteY54" fmla="*/ 671826 h 8107346"/>
              <a:gd name="connsiteX55" fmla="*/ 5041574 w 11525820"/>
              <a:gd name="connsiteY55" fmla="*/ 753713 h 8107346"/>
              <a:gd name="connsiteX56" fmla="*/ 5218995 w 11525820"/>
              <a:gd name="connsiteY56" fmla="*/ 890190 h 8107346"/>
              <a:gd name="connsiteX57" fmla="*/ 5355473 w 11525820"/>
              <a:gd name="connsiteY57" fmla="*/ 999372 h 8107346"/>
              <a:gd name="connsiteX58" fmla="*/ 5423712 w 11525820"/>
              <a:gd name="connsiteY58" fmla="*/ 1135850 h 8107346"/>
              <a:gd name="connsiteX59" fmla="*/ 5519246 w 11525820"/>
              <a:gd name="connsiteY59" fmla="*/ 1190441 h 8107346"/>
              <a:gd name="connsiteX60" fmla="*/ 5642076 w 11525820"/>
              <a:gd name="connsiteY60" fmla="*/ 999372 h 8107346"/>
              <a:gd name="connsiteX61" fmla="*/ 6242577 w 11525820"/>
              <a:gd name="connsiteY61" fmla="*/ 603587 h 8107346"/>
              <a:gd name="connsiteX62" fmla="*/ 6952261 w 11525820"/>
              <a:gd name="connsiteY62" fmla="*/ 289689 h 8107346"/>
              <a:gd name="connsiteX63" fmla="*/ 7293455 w 11525820"/>
              <a:gd name="connsiteY63" fmla="*/ 125916 h 8107346"/>
              <a:gd name="connsiteX64" fmla="*/ 7580058 w 11525820"/>
              <a:gd name="connsiteY64" fmla="*/ 3086 h 8107346"/>
              <a:gd name="connsiteX65" fmla="*/ 7771127 w 11525820"/>
              <a:gd name="connsiteY65" fmla="*/ 57677 h 8107346"/>
              <a:gd name="connsiteX66" fmla="*/ 8139616 w 11525820"/>
              <a:gd name="connsiteY66" fmla="*/ 276041 h 8107346"/>
              <a:gd name="connsiteX67" fmla="*/ 8385276 w 11525820"/>
              <a:gd name="connsiteY67" fmla="*/ 412519 h 8107346"/>
              <a:gd name="connsiteX68" fmla="*/ 8589992 w 11525820"/>
              <a:gd name="connsiteY68" fmla="*/ 548996 h 8107346"/>
              <a:gd name="connsiteX69" fmla="*/ 8972130 w 11525820"/>
              <a:gd name="connsiteY69" fmla="*/ 548996 h 8107346"/>
              <a:gd name="connsiteX70" fmla="*/ 9313324 w 11525820"/>
              <a:gd name="connsiteY70" fmla="*/ 671826 h 8107346"/>
              <a:gd name="connsiteX71" fmla="*/ 9531688 w 11525820"/>
              <a:gd name="connsiteY71" fmla="*/ 767360 h 8107346"/>
              <a:gd name="connsiteX72" fmla="*/ 9818291 w 11525820"/>
              <a:gd name="connsiteY72" fmla="*/ 1013020 h 8107346"/>
              <a:gd name="connsiteX73" fmla="*/ 9886530 w 11525820"/>
              <a:gd name="connsiteY73" fmla="*/ 1204089 h 8107346"/>
              <a:gd name="connsiteX74" fmla="*/ 10050303 w 11525820"/>
              <a:gd name="connsiteY74" fmla="*/ 1381510 h 8107346"/>
              <a:gd name="connsiteX75" fmla="*/ 10186780 w 11525820"/>
              <a:gd name="connsiteY75" fmla="*/ 1681760 h 8107346"/>
              <a:gd name="connsiteX76" fmla="*/ 10268667 w 11525820"/>
              <a:gd name="connsiteY76" fmla="*/ 1941068 h 8107346"/>
              <a:gd name="connsiteX77" fmla="*/ 10377849 w 11525820"/>
              <a:gd name="connsiteY77" fmla="*/ 2159432 h 8107346"/>
              <a:gd name="connsiteX0" fmla="*/ 10420323 w 11568294"/>
              <a:gd name="connsiteY0" fmla="*/ 2159432 h 8107346"/>
              <a:gd name="connsiteX1" fmla="*/ 10625040 w 11568294"/>
              <a:gd name="connsiteY1" fmla="*/ 2159432 h 8107346"/>
              <a:gd name="connsiteX2" fmla="*/ 10966234 w 11568294"/>
              <a:gd name="connsiteY2" fmla="*/ 2377796 h 8107346"/>
              <a:gd name="connsiteX3" fmla="*/ 11252837 w 11568294"/>
              <a:gd name="connsiteY3" fmla="*/ 2582513 h 8107346"/>
              <a:gd name="connsiteX4" fmla="*/ 11484848 w 11568294"/>
              <a:gd name="connsiteY4" fmla="*/ 2828172 h 8107346"/>
              <a:gd name="connsiteX5" fmla="*/ 11566735 w 11568294"/>
              <a:gd name="connsiteY5" fmla="*/ 3073832 h 8107346"/>
              <a:gd name="connsiteX6" fmla="*/ 11525792 w 11568294"/>
              <a:gd name="connsiteY6" fmla="*/ 3237605 h 8107346"/>
              <a:gd name="connsiteX7" fmla="*/ 11375666 w 11568294"/>
              <a:gd name="connsiteY7" fmla="*/ 3633390 h 8107346"/>
              <a:gd name="connsiteX8" fmla="*/ 11116359 w 11568294"/>
              <a:gd name="connsiteY8" fmla="*/ 3988232 h 8107346"/>
              <a:gd name="connsiteX9" fmla="*/ 10857051 w 11568294"/>
              <a:gd name="connsiteY9" fmla="*/ 4274835 h 8107346"/>
              <a:gd name="connsiteX10" fmla="*/ 10693278 w 11568294"/>
              <a:gd name="connsiteY10" fmla="*/ 4479551 h 8107346"/>
              <a:gd name="connsiteX11" fmla="*/ 10556801 w 11568294"/>
              <a:gd name="connsiteY11" fmla="*/ 4779802 h 8107346"/>
              <a:gd name="connsiteX12" fmla="*/ 10229254 w 11568294"/>
              <a:gd name="connsiteY12" fmla="*/ 5148292 h 8107346"/>
              <a:gd name="connsiteX13" fmla="*/ 9997243 w 11568294"/>
              <a:gd name="connsiteY13" fmla="*/ 5516781 h 8107346"/>
              <a:gd name="connsiteX14" fmla="*/ 9601457 w 11568294"/>
              <a:gd name="connsiteY14" fmla="*/ 6185522 h 8107346"/>
              <a:gd name="connsiteX15" fmla="*/ 9192025 w 11568294"/>
              <a:gd name="connsiteY15" fmla="*/ 6444829 h 8107346"/>
              <a:gd name="connsiteX16" fmla="*/ 8919069 w 11568294"/>
              <a:gd name="connsiteY16" fmla="*/ 6799671 h 8107346"/>
              <a:gd name="connsiteX17" fmla="*/ 8632466 w 11568294"/>
              <a:gd name="connsiteY17" fmla="*/ 6949796 h 8107346"/>
              <a:gd name="connsiteX18" fmla="*/ 8236681 w 11568294"/>
              <a:gd name="connsiteY18" fmla="*/ 7154513 h 8107346"/>
              <a:gd name="connsiteX19" fmla="*/ 7745362 w 11568294"/>
              <a:gd name="connsiteY19" fmla="*/ 7072626 h 8107346"/>
              <a:gd name="connsiteX20" fmla="*/ 7499702 w 11568294"/>
              <a:gd name="connsiteY20" fmla="*/ 7058978 h 8107346"/>
              <a:gd name="connsiteX21" fmla="*/ 7363225 w 11568294"/>
              <a:gd name="connsiteY21" fmla="*/ 7345581 h 8107346"/>
              <a:gd name="connsiteX22" fmla="*/ 7035678 w 11568294"/>
              <a:gd name="connsiteY22" fmla="*/ 7850548 h 8107346"/>
              <a:gd name="connsiteX23" fmla="*/ 6732869 w 11568294"/>
              <a:gd name="connsiteY23" fmla="*/ 8107013 h 8107346"/>
              <a:gd name="connsiteX24" fmla="*/ 6587577 w 11568294"/>
              <a:gd name="connsiteY24" fmla="*/ 7802497 h 8107346"/>
              <a:gd name="connsiteX25" fmla="*/ 6243824 w 11568294"/>
              <a:gd name="connsiteY25" fmla="*/ 7482059 h 8107346"/>
              <a:gd name="connsiteX26" fmla="*/ 5523336 w 11568294"/>
              <a:gd name="connsiteY26" fmla="*/ 7469264 h 8107346"/>
              <a:gd name="connsiteX27" fmla="*/ 5005005 w 11568294"/>
              <a:gd name="connsiteY27" fmla="*/ 7523855 h 8107346"/>
              <a:gd name="connsiteX28" fmla="*/ 4508852 w 11568294"/>
              <a:gd name="connsiteY28" fmla="*/ 7682226 h 8107346"/>
              <a:gd name="connsiteX29" fmla="*/ 4207748 w 11568294"/>
              <a:gd name="connsiteY29" fmla="*/ 7486324 h 8107346"/>
              <a:gd name="connsiteX30" fmla="*/ 3959245 w 11568294"/>
              <a:gd name="connsiteY30" fmla="*/ 7273362 h 8107346"/>
              <a:gd name="connsiteX31" fmla="*/ 3600992 w 11568294"/>
              <a:gd name="connsiteY31" fmla="*/ 6975670 h 8107346"/>
              <a:gd name="connsiteX32" fmla="*/ 3016981 w 11568294"/>
              <a:gd name="connsiteY32" fmla="*/ 6920226 h 8107346"/>
              <a:gd name="connsiteX33" fmla="*/ 2901544 w 11568294"/>
              <a:gd name="connsiteY33" fmla="*/ 6592111 h 8107346"/>
              <a:gd name="connsiteX34" fmla="*/ 2827903 w 11568294"/>
              <a:gd name="connsiteY34" fmla="*/ 6221063 h 8107346"/>
              <a:gd name="connsiteX35" fmla="*/ 2636266 w 11568294"/>
              <a:gd name="connsiteY35" fmla="*/ 5776657 h 8107346"/>
              <a:gd name="connsiteX36" fmla="*/ 2344545 w 11568294"/>
              <a:gd name="connsiteY36" fmla="*/ 5377745 h 8107346"/>
              <a:gd name="connsiteX37" fmla="*/ 2101444 w 11568294"/>
              <a:gd name="connsiteY37" fmla="*/ 5325997 h 8107346"/>
              <a:gd name="connsiteX38" fmla="*/ 88968 w 11568294"/>
              <a:gd name="connsiteY38" fmla="*/ 3797163 h 8107346"/>
              <a:gd name="connsiteX39" fmla="*/ 430162 w 11568294"/>
              <a:gd name="connsiteY39" fmla="*/ 3442322 h 8107346"/>
              <a:gd name="connsiteX40" fmla="*/ 1112550 w 11568294"/>
              <a:gd name="connsiteY40" fmla="*/ 3060184 h 8107346"/>
              <a:gd name="connsiteX41" fmla="*/ 1412801 w 11568294"/>
              <a:gd name="connsiteY41" fmla="*/ 2869116 h 8107346"/>
              <a:gd name="connsiteX42" fmla="*/ 1876825 w 11568294"/>
              <a:gd name="connsiteY42" fmla="*/ 2323205 h 8107346"/>
              <a:gd name="connsiteX43" fmla="*/ 2054245 w 11568294"/>
              <a:gd name="connsiteY43" fmla="*/ 2091193 h 8107346"/>
              <a:gd name="connsiteX44" fmla="*/ 2422735 w 11568294"/>
              <a:gd name="connsiteY44" fmla="*/ 1954716 h 8107346"/>
              <a:gd name="connsiteX45" fmla="*/ 3146066 w 11568294"/>
              <a:gd name="connsiteY45" fmla="*/ 1627169 h 8107346"/>
              <a:gd name="connsiteX46" fmla="*/ 3350783 w 11568294"/>
              <a:gd name="connsiteY46" fmla="*/ 1326919 h 8107346"/>
              <a:gd name="connsiteX47" fmla="*/ 3691977 w 11568294"/>
              <a:gd name="connsiteY47" fmla="*/ 1026668 h 8107346"/>
              <a:gd name="connsiteX48" fmla="*/ 4115057 w 11568294"/>
              <a:gd name="connsiteY48" fmla="*/ 821951 h 8107346"/>
              <a:gd name="connsiteX49" fmla="*/ 4237887 w 11568294"/>
              <a:gd name="connsiteY49" fmla="*/ 576292 h 8107346"/>
              <a:gd name="connsiteX50" fmla="*/ 4360717 w 11568294"/>
              <a:gd name="connsiteY50" fmla="*/ 371575 h 8107346"/>
              <a:gd name="connsiteX51" fmla="*/ 4524490 w 11568294"/>
              <a:gd name="connsiteY51" fmla="*/ 248745 h 8107346"/>
              <a:gd name="connsiteX52" fmla="*/ 4715559 w 11568294"/>
              <a:gd name="connsiteY52" fmla="*/ 357927 h 8107346"/>
              <a:gd name="connsiteX53" fmla="*/ 4797445 w 11568294"/>
              <a:gd name="connsiteY53" fmla="*/ 617235 h 8107346"/>
              <a:gd name="connsiteX54" fmla="*/ 4933923 w 11568294"/>
              <a:gd name="connsiteY54" fmla="*/ 671826 h 8107346"/>
              <a:gd name="connsiteX55" fmla="*/ 5084048 w 11568294"/>
              <a:gd name="connsiteY55" fmla="*/ 753713 h 8107346"/>
              <a:gd name="connsiteX56" fmla="*/ 5261469 w 11568294"/>
              <a:gd name="connsiteY56" fmla="*/ 890190 h 8107346"/>
              <a:gd name="connsiteX57" fmla="*/ 5397947 w 11568294"/>
              <a:gd name="connsiteY57" fmla="*/ 999372 h 8107346"/>
              <a:gd name="connsiteX58" fmla="*/ 5466186 w 11568294"/>
              <a:gd name="connsiteY58" fmla="*/ 1135850 h 8107346"/>
              <a:gd name="connsiteX59" fmla="*/ 5561720 w 11568294"/>
              <a:gd name="connsiteY59" fmla="*/ 1190441 h 8107346"/>
              <a:gd name="connsiteX60" fmla="*/ 5684550 w 11568294"/>
              <a:gd name="connsiteY60" fmla="*/ 999372 h 8107346"/>
              <a:gd name="connsiteX61" fmla="*/ 6285051 w 11568294"/>
              <a:gd name="connsiteY61" fmla="*/ 603587 h 8107346"/>
              <a:gd name="connsiteX62" fmla="*/ 6994735 w 11568294"/>
              <a:gd name="connsiteY62" fmla="*/ 289689 h 8107346"/>
              <a:gd name="connsiteX63" fmla="*/ 7335929 w 11568294"/>
              <a:gd name="connsiteY63" fmla="*/ 125916 h 8107346"/>
              <a:gd name="connsiteX64" fmla="*/ 7622532 w 11568294"/>
              <a:gd name="connsiteY64" fmla="*/ 3086 h 8107346"/>
              <a:gd name="connsiteX65" fmla="*/ 7813601 w 11568294"/>
              <a:gd name="connsiteY65" fmla="*/ 57677 h 8107346"/>
              <a:gd name="connsiteX66" fmla="*/ 8182090 w 11568294"/>
              <a:gd name="connsiteY66" fmla="*/ 276041 h 8107346"/>
              <a:gd name="connsiteX67" fmla="*/ 8427750 w 11568294"/>
              <a:gd name="connsiteY67" fmla="*/ 412519 h 8107346"/>
              <a:gd name="connsiteX68" fmla="*/ 8632466 w 11568294"/>
              <a:gd name="connsiteY68" fmla="*/ 548996 h 8107346"/>
              <a:gd name="connsiteX69" fmla="*/ 9014604 w 11568294"/>
              <a:gd name="connsiteY69" fmla="*/ 548996 h 8107346"/>
              <a:gd name="connsiteX70" fmla="*/ 9355798 w 11568294"/>
              <a:gd name="connsiteY70" fmla="*/ 671826 h 8107346"/>
              <a:gd name="connsiteX71" fmla="*/ 9574162 w 11568294"/>
              <a:gd name="connsiteY71" fmla="*/ 767360 h 8107346"/>
              <a:gd name="connsiteX72" fmla="*/ 9860765 w 11568294"/>
              <a:gd name="connsiteY72" fmla="*/ 1013020 h 8107346"/>
              <a:gd name="connsiteX73" fmla="*/ 9929004 w 11568294"/>
              <a:gd name="connsiteY73" fmla="*/ 1204089 h 8107346"/>
              <a:gd name="connsiteX74" fmla="*/ 10092777 w 11568294"/>
              <a:gd name="connsiteY74" fmla="*/ 1381510 h 8107346"/>
              <a:gd name="connsiteX75" fmla="*/ 10229254 w 11568294"/>
              <a:gd name="connsiteY75" fmla="*/ 1681760 h 8107346"/>
              <a:gd name="connsiteX76" fmla="*/ 10311141 w 11568294"/>
              <a:gd name="connsiteY76" fmla="*/ 1941068 h 8107346"/>
              <a:gd name="connsiteX77" fmla="*/ 10420323 w 11568294"/>
              <a:gd name="connsiteY77" fmla="*/ 2159432 h 8107346"/>
              <a:gd name="connsiteX0" fmla="*/ 10420323 w 11568294"/>
              <a:gd name="connsiteY0" fmla="*/ 2159432 h 8107346"/>
              <a:gd name="connsiteX1" fmla="*/ 10625040 w 11568294"/>
              <a:gd name="connsiteY1" fmla="*/ 2159432 h 8107346"/>
              <a:gd name="connsiteX2" fmla="*/ 10966234 w 11568294"/>
              <a:gd name="connsiteY2" fmla="*/ 2377796 h 8107346"/>
              <a:gd name="connsiteX3" fmla="*/ 11252837 w 11568294"/>
              <a:gd name="connsiteY3" fmla="*/ 2582513 h 8107346"/>
              <a:gd name="connsiteX4" fmla="*/ 11484848 w 11568294"/>
              <a:gd name="connsiteY4" fmla="*/ 2828172 h 8107346"/>
              <a:gd name="connsiteX5" fmla="*/ 11566735 w 11568294"/>
              <a:gd name="connsiteY5" fmla="*/ 3073832 h 8107346"/>
              <a:gd name="connsiteX6" fmla="*/ 11525792 w 11568294"/>
              <a:gd name="connsiteY6" fmla="*/ 3237605 h 8107346"/>
              <a:gd name="connsiteX7" fmla="*/ 11375666 w 11568294"/>
              <a:gd name="connsiteY7" fmla="*/ 3633390 h 8107346"/>
              <a:gd name="connsiteX8" fmla="*/ 11116359 w 11568294"/>
              <a:gd name="connsiteY8" fmla="*/ 3988232 h 8107346"/>
              <a:gd name="connsiteX9" fmla="*/ 10857051 w 11568294"/>
              <a:gd name="connsiteY9" fmla="*/ 4274835 h 8107346"/>
              <a:gd name="connsiteX10" fmla="*/ 10693278 w 11568294"/>
              <a:gd name="connsiteY10" fmla="*/ 4479551 h 8107346"/>
              <a:gd name="connsiteX11" fmla="*/ 10556801 w 11568294"/>
              <a:gd name="connsiteY11" fmla="*/ 4779802 h 8107346"/>
              <a:gd name="connsiteX12" fmla="*/ 10229254 w 11568294"/>
              <a:gd name="connsiteY12" fmla="*/ 5148292 h 8107346"/>
              <a:gd name="connsiteX13" fmla="*/ 9997243 w 11568294"/>
              <a:gd name="connsiteY13" fmla="*/ 5516781 h 8107346"/>
              <a:gd name="connsiteX14" fmla="*/ 9601457 w 11568294"/>
              <a:gd name="connsiteY14" fmla="*/ 6185522 h 8107346"/>
              <a:gd name="connsiteX15" fmla="*/ 9192025 w 11568294"/>
              <a:gd name="connsiteY15" fmla="*/ 6444829 h 8107346"/>
              <a:gd name="connsiteX16" fmla="*/ 8919069 w 11568294"/>
              <a:gd name="connsiteY16" fmla="*/ 6799671 h 8107346"/>
              <a:gd name="connsiteX17" fmla="*/ 8632466 w 11568294"/>
              <a:gd name="connsiteY17" fmla="*/ 6949796 h 8107346"/>
              <a:gd name="connsiteX18" fmla="*/ 8236681 w 11568294"/>
              <a:gd name="connsiteY18" fmla="*/ 7154513 h 8107346"/>
              <a:gd name="connsiteX19" fmla="*/ 7745362 w 11568294"/>
              <a:gd name="connsiteY19" fmla="*/ 7072626 h 8107346"/>
              <a:gd name="connsiteX20" fmla="*/ 7499702 w 11568294"/>
              <a:gd name="connsiteY20" fmla="*/ 7058978 h 8107346"/>
              <a:gd name="connsiteX21" fmla="*/ 7363225 w 11568294"/>
              <a:gd name="connsiteY21" fmla="*/ 7345581 h 8107346"/>
              <a:gd name="connsiteX22" fmla="*/ 7035678 w 11568294"/>
              <a:gd name="connsiteY22" fmla="*/ 7850548 h 8107346"/>
              <a:gd name="connsiteX23" fmla="*/ 6732869 w 11568294"/>
              <a:gd name="connsiteY23" fmla="*/ 8107013 h 8107346"/>
              <a:gd name="connsiteX24" fmla="*/ 6587577 w 11568294"/>
              <a:gd name="connsiteY24" fmla="*/ 7802497 h 8107346"/>
              <a:gd name="connsiteX25" fmla="*/ 6243824 w 11568294"/>
              <a:gd name="connsiteY25" fmla="*/ 7482059 h 8107346"/>
              <a:gd name="connsiteX26" fmla="*/ 5523336 w 11568294"/>
              <a:gd name="connsiteY26" fmla="*/ 7469264 h 8107346"/>
              <a:gd name="connsiteX27" fmla="*/ 5005005 w 11568294"/>
              <a:gd name="connsiteY27" fmla="*/ 7523855 h 8107346"/>
              <a:gd name="connsiteX28" fmla="*/ 4508852 w 11568294"/>
              <a:gd name="connsiteY28" fmla="*/ 7682226 h 8107346"/>
              <a:gd name="connsiteX29" fmla="*/ 4207748 w 11568294"/>
              <a:gd name="connsiteY29" fmla="*/ 7486324 h 8107346"/>
              <a:gd name="connsiteX30" fmla="*/ 3959245 w 11568294"/>
              <a:gd name="connsiteY30" fmla="*/ 7273362 h 8107346"/>
              <a:gd name="connsiteX31" fmla="*/ 3600992 w 11568294"/>
              <a:gd name="connsiteY31" fmla="*/ 6975670 h 8107346"/>
              <a:gd name="connsiteX32" fmla="*/ 3016981 w 11568294"/>
              <a:gd name="connsiteY32" fmla="*/ 6920226 h 8107346"/>
              <a:gd name="connsiteX33" fmla="*/ 2901544 w 11568294"/>
              <a:gd name="connsiteY33" fmla="*/ 6592111 h 8107346"/>
              <a:gd name="connsiteX34" fmla="*/ 2827903 w 11568294"/>
              <a:gd name="connsiteY34" fmla="*/ 6221063 h 8107346"/>
              <a:gd name="connsiteX35" fmla="*/ 2636266 w 11568294"/>
              <a:gd name="connsiteY35" fmla="*/ 5776657 h 8107346"/>
              <a:gd name="connsiteX36" fmla="*/ 2101444 w 11568294"/>
              <a:gd name="connsiteY36" fmla="*/ 5325997 h 8107346"/>
              <a:gd name="connsiteX37" fmla="*/ 88968 w 11568294"/>
              <a:gd name="connsiteY37" fmla="*/ 3797163 h 8107346"/>
              <a:gd name="connsiteX38" fmla="*/ 430162 w 11568294"/>
              <a:gd name="connsiteY38" fmla="*/ 3442322 h 8107346"/>
              <a:gd name="connsiteX39" fmla="*/ 1112550 w 11568294"/>
              <a:gd name="connsiteY39" fmla="*/ 3060184 h 8107346"/>
              <a:gd name="connsiteX40" fmla="*/ 1412801 w 11568294"/>
              <a:gd name="connsiteY40" fmla="*/ 2869116 h 8107346"/>
              <a:gd name="connsiteX41" fmla="*/ 1876825 w 11568294"/>
              <a:gd name="connsiteY41" fmla="*/ 2323205 h 8107346"/>
              <a:gd name="connsiteX42" fmla="*/ 2054245 w 11568294"/>
              <a:gd name="connsiteY42" fmla="*/ 2091193 h 8107346"/>
              <a:gd name="connsiteX43" fmla="*/ 2422735 w 11568294"/>
              <a:gd name="connsiteY43" fmla="*/ 1954716 h 8107346"/>
              <a:gd name="connsiteX44" fmla="*/ 3146066 w 11568294"/>
              <a:gd name="connsiteY44" fmla="*/ 1627169 h 8107346"/>
              <a:gd name="connsiteX45" fmla="*/ 3350783 w 11568294"/>
              <a:gd name="connsiteY45" fmla="*/ 1326919 h 8107346"/>
              <a:gd name="connsiteX46" fmla="*/ 3691977 w 11568294"/>
              <a:gd name="connsiteY46" fmla="*/ 1026668 h 8107346"/>
              <a:gd name="connsiteX47" fmla="*/ 4115057 w 11568294"/>
              <a:gd name="connsiteY47" fmla="*/ 821951 h 8107346"/>
              <a:gd name="connsiteX48" fmla="*/ 4237887 w 11568294"/>
              <a:gd name="connsiteY48" fmla="*/ 576292 h 8107346"/>
              <a:gd name="connsiteX49" fmla="*/ 4360717 w 11568294"/>
              <a:gd name="connsiteY49" fmla="*/ 371575 h 8107346"/>
              <a:gd name="connsiteX50" fmla="*/ 4524490 w 11568294"/>
              <a:gd name="connsiteY50" fmla="*/ 248745 h 8107346"/>
              <a:gd name="connsiteX51" fmla="*/ 4715559 w 11568294"/>
              <a:gd name="connsiteY51" fmla="*/ 357927 h 8107346"/>
              <a:gd name="connsiteX52" fmla="*/ 4797445 w 11568294"/>
              <a:gd name="connsiteY52" fmla="*/ 617235 h 8107346"/>
              <a:gd name="connsiteX53" fmla="*/ 4933923 w 11568294"/>
              <a:gd name="connsiteY53" fmla="*/ 671826 h 8107346"/>
              <a:gd name="connsiteX54" fmla="*/ 5084048 w 11568294"/>
              <a:gd name="connsiteY54" fmla="*/ 753713 h 8107346"/>
              <a:gd name="connsiteX55" fmla="*/ 5261469 w 11568294"/>
              <a:gd name="connsiteY55" fmla="*/ 890190 h 8107346"/>
              <a:gd name="connsiteX56" fmla="*/ 5397947 w 11568294"/>
              <a:gd name="connsiteY56" fmla="*/ 999372 h 8107346"/>
              <a:gd name="connsiteX57" fmla="*/ 5466186 w 11568294"/>
              <a:gd name="connsiteY57" fmla="*/ 1135850 h 8107346"/>
              <a:gd name="connsiteX58" fmla="*/ 5561720 w 11568294"/>
              <a:gd name="connsiteY58" fmla="*/ 1190441 h 8107346"/>
              <a:gd name="connsiteX59" fmla="*/ 5684550 w 11568294"/>
              <a:gd name="connsiteY59" fmla="*/ 999372 h 8107346"/>
              <a:gd name="connsiteX60" fmla="*/ 6285051 w 11568294"/>
              <a:gd name="connsiteY60" fmla="*/ 603587 h 8107346"/>
              <a:gd name="connsiteX61" fmla="*/ 6994735 w 11568294"/>
              <a:gd name="connsiteY61" fmla="*/ 289689 h 8107346"/>
              <a:gd name="connsiteX62" fmla="*/ 7335929 w 11568294"/>
              <a:gd name="connsiteY62" fmla="*/ 125916 h 8107346"/>
              <a:gd name="connsiteX63" fmla="*/ 7622532 w 11568294"/>
              <a:gd name="connsiteY63" fmla="*/ 3086 h 8107346"/>
              <a:gd name="connsiteX64" fmla="*/ 7813601 w 11568294"/>
              <a:gd name="connsiteY64" fmla="*/ 57677 h 8107346"/>
              <a:gd name="connsiteX65" fmla="*/ 8182090 w 11568294"/>
              <a:gd name="connsiteY65" fmla="*/ 276041 h 8107346"/>
              <a:gd name="connsiteX66" fmla="*/ 8427750 w 11568294"/>
              <a:gd name="connsiteY66" fmla="*/ 412519 h 8107346"/>
              <a:gd name="connsiteX67" fmla="*/ 8632466 w 11568294"/>
              <a:gd name="connsiteY67" fmla="*/ 548996 h 8107346"/>
              <a:gd name="connsiteX68" fmla="*/ 9014604 w 11568294"/>
              <a:gd name="connsiteY68" fmla="*/ 548996 h 8107346"/>
              <a:gd name="connsiteX69" fmla="*/ 9355798 w 11568294"/>
              <a:gd name="connsiteY69" fmla="*/ 671826 h 8107346"/>
              <a:gd name="connsiteX70" fmla="*/ 9574162 w 11568294"/>
              <a:gd name="connsiteY70" fmla="*/ 767360 h 8107346"/>
              <a:gd name="connsiteX71" fmla="*/ 9860765 w 11568294"/>
              <a:gd name="connsiteY71" fmla="*/ 1013020 h 8107346"/>
              <a:gd name="connsiteX72" fmla="*/ 9929004 w 11568294"/>
              <a:gd name="connsiteY72" fmla="*/ 1204089 h 8107346"/>
              <a:gd name="connsiteX73" fmla="*/ 10092777 w 11568294"/>
              <a:gd name="connsiteY73" fmla="*/ 1381510 h 8107346"/>
              <a:gd name="connsiteX74" fmla="*/ 10229254 w 11568294"/>
              <a:gd name="connsiteY74" fmla="*/ 1681760 h 8107346"/>
              <a:gd name="connsiteX75" fmla="*/ 10311141 w 11568294"/>
              <a:gd name="connsiteY75" fmla="*/ 1941068 h 8107346"/>
              <a:gd name="connsiteX76" fmla="*/ 10420323 w 11568294"/>
              <a:gd name="connsiteY76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1649532 w 11163581"/>
              <a:gd name="connsiteY41" fmla="*/ 2091193 h 8107346"/>
              <a:gd name="connsiteX42" fmla="*/ 2018022 w 11163581"/>
              <a:gd name="connsiteY42" fmla="*/ 1954716 h 8107346"/>
              <a:gd name="connsiteX43" fmla="*/ 2741353 w 11163581"/>
              <a:gd name="connsiteY43" fmla="*/ 1627169 h 8107346"/>
              <a:gd name="connsiteX44" fmla="*/ 2946070 w 11163581"/>
              <a:gd name="connsiteY44" fmla="*/ 1326919 h 8107346"/>
              <a:gd name="connsiteX45" fmla="*/ 3287264 w 11163581"/>
              <a:gd name="connsiteY45" fmla="*/ 1026668 h 8107346"/>
              <a:gd name="connsiteX46" fmla="*/ 3710344 w 11163581"/>
              <a:gd name="connsiteY46" fmla="*/ 821951 h 8107346"/>
              <a:gd name="connsiteX47" fmla="*/ 3833174 w 11163581"/>
              <a:gd name="connsiteY47" fmla="*/ 576292 h 8107346"/>
              <a:gd name="connsiteX48" fmla="*/ 3956004 w 11163581"/>
              <a:gd name="connsiteY48" fmla="*/ 371575 h 8107346"/>
              <a:gd name="connsiteX49" fmla="*/ 4119777 w 11163581"/>
              <a:gd name="connsiteY49" fmla="*/ 248745 h 8107346"/>
              <a:gd name="connsiteX50" fmla="*/ 4310846 w 11163581"/>
              <a:gd name="connsiteY50" fmla="*/ 357927 h 8107346"/>
              <a:gd name="connsiteX51" fmla="*/ 4392732 w 11163581"/>
              <a:gd name="connsiteY51" fmla="*/ 617235 h 8107346"/>
              <a:gd name="connsiteX52" fmla="*/ 4529210 w 11163581"/>
              <a:gd name="connsiteY52" fmla="*/ 671826 h 8107346"/>
              <a:gd name="connsiteX53" fmla="*/ 4679335 w 11163581"/>
              <a:gd name="connsiteY53" fmla="*/ 753713 h 8107346"/>
              <a:gd name="connsiteX54" fmla="*/ 4856756 w 11163581"/>
              <a:gd name="connsiteY54" fmla="*/ 890190 h 8107346"/>
              <a:gd name="connsiteX55" fmla="*/ 4993234 w 11163581"/>
              <a:gd name="connsiteY55" fmla="*/ 999372 h 8107346"/>
              <a:gd name="connsiteX56" fmla="*/ 5061473 w 11163581"/>
              <a:gd name="connsiteY56" fmla="*/ 1135850 h 8107346"/>
              <a:gd name="connsiteX57" fmla="*/ 5157007 w 11163581"/>
              <a:gd name="connsiteY57" fmla="*/ 1190441 h 8107346"/>
              <a:gd name="connsiteX58" fmla="*/ 5279837 w 11163581"/>
              <a:gd name="connsiteY58" fmla="*/ 999372 h 8107346"/>
              <a:gd name="connsiteX59" fmla="*/ 5880338 w 11163581"/>
              <a:gd name="connsiteY59" fmla="*/ 603587 h 8107346"/>
              <a:gd name="connsiteX60" fmla="*/ 6590022 w 11163581"/>
              <a:gd name="connsiteY60" fmla="*/ 289689 h 8107346"/>
              <a:gd name="connsiteX61" fmla="*/ 6931216 w 11163581"/>
              <a:gd name="connsiteY61" fmla="*/ 125916 h 8107346"/>
              <a:gd name="connsiteX62" fmla="*/ 7217819 w 11163581"/>
              <a:gd name="connsiteY62" fmla="*/ 3086 h 8107346"/>
              <a:gd name="connsiteX63" fmla="*/ 7408888 w 11163581"/>
              <a:gd name="connsiteY63" fmla="*/ 57677 h 8107346"/>
              <a:gd name="connsiteX64" fmla="*/ 7777377 w 11163581"/>
              <a:gd name="connsiteY64" fmla="*/ 276041 h 8107346"/>
              <a:gd name="connsiteX65" fmla="*/ 8023037 w 11163581"/>
              <a:gd name="connsiteY65" fmla="*/ 412519 h 8107346"/>
              <a:gd name="connsiteX66" fmla="*/ 8227753 w 11163581"/>
              <a:gd name="connsiteY66" fmla="*/ 548996 h 8107346"/>
              <a:gd name="connsiteX67" fmla="*/ 8609891 w 11163581"/>
              <a:gd name="connsiteY67" fmla="*/ 548996 h 8107346"/>
              <a:gd name="connsiteX68" fmla="*/ 8951085 w 11163581"/>
              <a:gd name="connsiteY68" fmla="*/ 671826 h 8107346"/>
              <a:gd name="connsiteX69" fmla="*/ 9169449 w 11163581"/>
              <a:gd name="connsiteY69" fmla="*/ 767360 h 8107346"/>
              <a:gd name="connsiteX70" fmla="*/ 9456052 w 11163581"/>
              <a:gd name="connsiteY70" fmla="*/ 1013020 h 8107346"/>
              <a:gd name="connsiteX71" fmla="*/ 9524291 w 11163581"/>
              <a:gd name="connsiteY71" fmla="*/ 1204089 h 8107346"/>
              <a:gd name="connsiteX72" fmla="*/ 9688064 w 11163581"/>
              <a:gd name="connsiteY72" fmla="*/ 1381510 h 8107346"/>
              <a:gd name="connsiteX73" fmla="*/ 9824541 w 11163581"/>
              <a:gd name="connsiteY73" fmla="*/ 1681760 h 8107346"/>
              <a:gd name="connsiteX74" fmla="*/ 9906428 w 11163581"/>
              <a:gd name="connsiteY74" fmla="*/ 1941068 h 8107346"/>
              <a:gd name="connsiteX75" fmla="*/ 10015610 w 11163581"/>
              <a:gd name="connsiteY75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018022 w 11163581"/>
              <a:gd name="connsiteY41" fmla="*/ 195471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529210 w 11163581"/>
              <a:gd name="connsiteY51" fmla="*/ 671826 h 8107346"/>
              <a:gd name="connsiteX52" fmla="*/ 4679335 w 11163581"/>
              <a:gd name="connsiteY52" fmla="*/ 753713 h 8107346"/>
              <a:gd name="connsiteX53" fmla="*/ 4856756 w 11163581"/>
              <a:gd name="connsiteY53" fmla="*/ 890190 h 8107346"/>
              <a:gd name="connsiteX54" fmla="*/ 4993234 w 11163581"/>
              <a:gd name="connsiteY54" fmla="*/ 999372 h 8107346"/>
              <a:gd name="connsiteX55" fmla="*/ 5061473 w 11163581"/>
              <a:gd name="connsiteY55" fmla="*/ 1135850 h 8107346"/>
              <a:gd name="connsiteX56" fmla="*/ 5157007 w 11163581"/>
              <a:gd name="connsiteY56" fmla="*/ 1190441 h 8107346"/>
              <a:gd name="connsiteX57" fmla="*/ 5279837 w 11163581"/>
              <a:gd name="connsiteY57" fmla="*/ 999372 h 8107346"/>
              <a:gd name="connsiteX58" fmla="*/ 5880338 w 11163581"/>
              <a:gd name="connsiteY58" fmla="*/ 603587 h 8107346"/>
              <a:gd name="connsiteX59" fmla="*/ 6590022 w 11163581"/>
              <a:gd name="connsiteY59" fmla="*/ 289689 h 8107346"/>
              <a:gd name="connsiteX60" fmla="*/ 6931216 w 11163581"/>
              <a:gd name="connsiteY60" fmla="*/ 125916 h 8107346"/>
              <a:gd name="connsiteX61" fmla="*/ 7217819 w 11163581"/>
              <a:gd name="connsiteY61" fmla="*/ 3086 h 8107346"/>
              <a:gd name="connsiteX62" fmla="*/ 7408888 w 11163581"/>
              <a:gd name="connsiteY62" fmla="*/ 57677 h 8107346"/>
              <a:gd name="connsiteX63" fmla="*/ 7777377 w 11163581"/>
              <a:gd name="connsiteY63" fmla="*/ 276041 h 8107346"/>
              <a:gd name="connsiteX64" fmla="*/ 8023037 w 11163581"/>
              <a:gd name="connsiteY64" fmla="*/ 412519 h 8107346"/>
              <a:gd name="connsiteX65" fmla="*/ 8227753 w 11163581"/>
              <a:gd name="connsiteY65" fmla="*/ 548996 h 8107346"/>
              <a:gd name="connsiteX66" fmla="*/ 8609891 w 11163581"/>
              <a:gd name="connsiteY66" fmla="*/ 548996 h 8107346"/>
              <a:gd name="connsiteX67" fmla="*/ 8951085 w 11163581"/>
              <a:gd name="connsiteY67" fmla="*/ 671826 h 8107346"/>
              <a:gd name="connsiteX68" fmla="*/ 9169449 w 11163581"/>
              <a:gd name="connsiteY68" fmla="*/ 767360 h 8107346"/>
              <a:gd name="connsiteX69" fmla="*/ 9456052 w 11163581"/>
              <a:gd name="connsiteY69" fmla="*/ 1013020 h 8107346"/>
              <a:gd name="connsiteX70" fmla="*/ 9524291 w 11163581"/>
              <a:gd name="connsiteY70" fmla="*/ 1204089 h 8107346"/>
              <a:gd name="connsiteX71" fmla="*/ 9688064 w 11163581"/>
              <a:gd name="connsiteY71" fmla="*/ 1381510 h 8107346"/>
              <a:gd name="connsiteX72" fmla="*/ 9824541 w 11163581"/>
              <a:gd name="connsiteY72" fmla="*/ 1681760 h 8107346"/>
              <a:gd name="connsiteX73" fmla="*/ 9906428 w 11163581"/>
              <a:gd name="connsiteY73" fmla="*/ 1941068 h 8107346"/>
              <a:gd name="connsiteX74" fmla="*/ 10015610 w 11163581"/>
              <a:gd name="connsiteY74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018022 w 11163581"/>
              <a:gd name="connsiteY41" fmla="*/ 195471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1472112 w 11163581"/>
              <a:gd name="connsiteY40" fmla="*/ 2323205 h 8107346"/>
              <a:gd name="connsiteX41" fmla="*/ 2760972 w 11163581"/>
              <a:gd name="connsiteY41" fmla="*/ 250716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15610 w 11163581"/>
              <a:gd name="connsiteY0" fmla="*/ 2159432 h 8107346"/>
              <a:gd name="connsiteX1" fmla="*/ 10220327 w 11163581"/>
              <a:gd name="connsiteY1" fmla="*/ 2159432 h 8107346"/>
              <a:gd name="connsiteX2" fmla="*/ 10561521 w 11163581"/>
              <a:gd name="connsiteY2" fmla="*/ 2377796 h 8107346"/>
              <a:gd name="connsiteX3" fmla="*/ 10848124 w 11163581"/>
              <a:gd name="connsiteY3" fmla="*/ 2582513 h 8107346"/>
              <a:gd name="connsiteX4" fmla="*/ 11080135 w 11163581"/>
              <a:gd name="connsiteY4" fmla="*/ 2828172 h 8107346"/>
              <a:gd name="connsiteX5" fmla="*/ 11162022 w 11163581"/>
              <a:gd name="connsiteY5" fmla="*/ 3073832 h 8107346"/>
              <a:gd name="connsiteX6" fmla="*/ 11121079 w 11163581"/>
              <a:gd name="connsiteY6" fmla="*/ 3237605 h 8107346"/>
              <a:gd name="connsiteX7" fmla="*/ 10970953 w 11163581"/>
              <a:gd name="connsiteY7" fmla="*/ 3633390 h 8107346"/>
              <a:gd name="connsiteX8" fmla="*/ 10711646 w 11163581"/>
              <a:gd name="connsiteY8" fmla="*/ 3988232 h 8107346"/>
              <a:gd name="connsiteX9" fmla="*/ 10452338 w 11163581"/>
              <a:gd name="connsiteY9" fmla="*/ 4274835 h 8107346"/>
              <a:gd name="connsiteX10" fmla="*/ 10288565 w 11163581"/>
              <a:gd name="connsiteY10" fmla="*/ 4479551 h 8107346"/>
              <a:gd name="connsiteX11" fmla="*/ 10152088 w 11163581"/>
              <a:gd name="connsiteY11" fmla="*/ 4779802 h 8107346"/>
              <a:gd name="connsiteX12" fmla="*/ 9824541 w 11163581"/>
              <a:gd name="connsiteY12" fmla="*/ 5148292 h 8107346"/>
              <a:gd name="connsiteX13" fmla="*/ 9592530 w 11163581"/>
              <a:gd name="connsiteY13" fmla="*/ 5516781 h 8107346"/>
              <a:gd name="connsiteX14" fmla="*/ 9196744 w 11163581"/>
              <a:gd name="connsiteY14" fmla="*/ 6185522 h 8107346"/>
              <a:gd name="connsiteX15" fmla="*/ 8787312 w 11163581"/>
              <a:gd name="connsiteY15" fmla="*/ 6444829 h 8107346"/>
              <a:gd name="connsiteX16" fmla="*/ 8514356 w 11163581"/>
              <a:gd name="connsiteY16" fmla="*/ 6799671 h 8107346"/>
              <a:gd name="connsiteX17" fmla="*/ 8227753 w 11163581"/>
              <a:gd name="connsiteY17" fmla="*/ 6949796 h 8107346"/>
              <a:gd name="connsiteX18" fmla="*/ 7831968 w 11163581"/>
              <a:gd name="connsiteY18" fmla="*/ 7154513 h 8107346"/>
              <a:gd name="connsiteX19" fmla="*/ 7340649 w 11163581"/>
              <a:gd name="connsiteY19" fmla="*/ 7072626 h 8107346"/>
              <a:gd name="connsiteX20" fmla="*/ 7094989 w 11163581"/>
              <a:gd name="connsiteY20" fmla="*/ 7058978 h 8107346"/>
              <a:gd name="connsiteX21" fmla="*/ 6958512 w 11163581"/>
              <a:gd name="connsiteY21" fmla="*/ 7345581 h 8107346"/>
              <a:gd name="connsiteX22" fmla="*/ 6630965 w 11163581"/>
              <a:gd name="connsiteY22" fmla="*/ 7850548 h 8107346"/>
              <a:gd name="connsiteX23" fmla="*/ 6328156 w 11163581"/>
              <a:gd name="connsiteY23" fmla="*/ 8107013 h 8107346"/>
              <a:gd name="connsiteX24" fmla="*/ 6182864 w 11163581"/>
              <a:gd name="connsiteY24" fmla="*/ 7802497 h 8107346"/>
              <a:gd name="connsiteX25" fmla="*/ 5839111 w 11163581"/>
              <a:gd name="connsiteY25" fmla="*/ 7482059 h 8107346"/>
              <a:gd name="connsiteX26" fmla="*/ 5118623 w 11163581"/>
              <a:gd name="connsiteY26" fmla="*/ 7469264 h 8107346"/>
              <a:gd name="connsiteX27" fmla="*/ 4600292 w 11163581"/>
              <a:gd name="connsiteY27" fmla="*/ 7523855 h 8107346"/>
              <a:gd name="connsiteX28" fmla="*/ 4104139 w 11163581"/>
              <a:gd name="connsiteY28" fmla="*/ 7682226 h 8107346"/>
              <a:gd name="connsiteX29" fmla="*/ 3803035 w 11163581"/>
              <a:gd name="connsiteY29" fmla="*/ 7486324 h 8107346"/>
              <a:gd name="connsiteX30" fmla="*/ 3554532 w 11163581"/>
              <a:gd name="connsiteY30" fmla="*/ 7273362 h 8107346"/>
              <a:gd name="connsiteX31" fmla="*/ 3196279 w 11163581"/>
              <a:gd name="connsiteY31" fmla="*/ 6975670 h 8107346"/>
              <a:gd name="connsiteX32" fmla="*/ 2612268 w 11163581"/>
              <a:gd name="connsiteY32" fmla="*/ 6920226 h 8107346"/>
              <a:gd name="connsiteX33" fmla="*/ 2496831 w 11163581"/>
              <a:gd name="connsiteY33" fmla="*/ 6592111 h 8107346"/>
              <a:gd name="connsiteX34" fmla="*/ 2423190 w 11163581"/>
              <a:gd name="connsiteY34" fmla="*/ 6221063 h 8107346"/>
              <a:gd name="connsiteX35" fmla="*/ 2231553 w 11163581"/>
              <a:gd name="connsiteY35" fmla="*/ 5776657 h 8107346"/>
              <a:gd name="connsiteX36" fmla="*/ 1696731 w 11163581"/>
              <a:gd name="connsiteY36" fmla="*/ 5325997 h 8107346"/>
              <a:gd name="connsiteX37" fmla="*/ 25449 w 11163581"/>
              <a:gd name="connsiteY37" fmla="*/ 3442322 h 8107346"/>
              <a:gd name="connsiteX38" fmla="*/ 707837 w 11163581"/>
              <a:gd name="connsiteY38" fmla="*/ 3060184 h 8107346"/>
              <a:gd name="connsiteX39" fmla="*/ 1008088 w 11163581"/>
              <a:gd name="connsiteY39" fmla="*/ 2869116 h 8107346"/>
              <a:gd name="connsiteX40" fmla="*/ 2596062 w 11163581"/>
              <a:gd name="connsiteY40" fmla="*/ 2989955 h 8107346"/>
              <a:gd name="connsiteX41" fmla="*/ 2760972 w 11163581"/>
              <a:gd name="connsiteY41" fmla="*/ 2507166 h 8107346"/>
              <a:gd name="connsiteX42" fmla="*/ 2741353 w 11163581"/>
              <a:gd name="connsiteY42" fmla="*/ 1627169 h 8107346"/>
              <a:gd name="connsiteX43" fmla="*/ 2946070 w 11163581"/>
              <a:gd name="connsiteY43" fmla="*/ 1326919 h 8107346"/>
              <a:gd name="connsiteX44" fmla="*/ 3287264 w 11163581"/>
              <a:gd name="connsiteY44" fmla="*/ 1026668 h 8107346"/>
              <a:gd name="connsiteX45" fmla="*/ 3710344 w 11163581"/>
              <a:gd name="connsiteY45" fmla="*/ 821951 h 8107346"/>
              <a:gd name="connsiteX46" fmla="*/ 3833174 w 11163581"/>
              <a:gd name="connsiteY46" fmla="*/ 576292 h 8107346"/>
              <a:gd name="connsiteX47" fmla="*/ 3956004 w 11163581"/>
              <a:gd name="connsiteY47" fmla="*/ 371575 h 8107346"/>
              <a:gd name="connsiteX48" fmla="*/ 4119777 w 11163581"/>
              <a:gd name="connsiteY48" fmla="*/ 248745 h 8107346"/>
              <a:gd name="connsiteX49" fmla="*/ 4310846 w 11163581"/>
              <a:gd name="connsiteY49" fmla="*/ 357927 h 8107346"/>
              <a:gd name="connsiteX50" fmla="*/ 4392732 w 11163581"/>
              <a:gd name="connsiteY50" fmla="*/ 617235 h 8107346"/>
              <a:gd name="connsiteX51" fmla="*/ 4679335 w 11163581"/>
              <a:gd name="connsiteY51" fmla="*/ 753713 h 8107346"/>
              <a:gd name="connsiteX52" fmla="*/ 4856756 w 11163581"/>
              <a:gd name="connsiteY52" fmla="*/ 890190 h 8107346"/>
              <a:gd name="connsiteX53" fmla="*/ 4993234 w 11163581"/>
              <a:gd name="connsiteY53" fmla="*/ 999372 h 8107346"/>
              <a:gd name="connsiteX54" fmla="*/ 5061473 w 11163581"/>
              <a:gd name="connsiteY54" fmla="*/ 1135850 h 8107346"/>
              <a:gd name="connsiteX55" fmla="*/ 5157007 w 11163581"/>
              <a:gd name="connsiteY55" fmla="*/ 1190441 h 8107346"/>
              <a:gd name="connsiteX56" fmla="*/ 5279837 w 11163581"/>
              <a:gd name="connsiteY56" fmla="*/ 999372 h 8107346"/>
              <a:gd name="connsiteX57" fmla="*/ 5880338 w 11163581"/>
              <a:gd name="connsiteY57" fmla="*/ 603587 h 8107346"/>
              <a:gd name="connsiteX58" fmla="*/ 6590022 w 11163581"/>
              <a:gd name="connsiteY58" fmla="*/ 289689 h 8107346"/>
              <a:gd name="connsiteX59" fmla="*/ 6931216 w 11163581"/>
              <a:gd name="connsiteY59" fmla="*/ 125916 h 8107346"/>
              <a:gd name="connsiteX60" fmla="*/ 7217819 w 11163581"/>
              <a:gd name="connsiteY60" fmla="*/ 3086 h 8107346"/>
              <a:gd name="connsiteX61" fmla="*/ 7408888 w 11163581"/>
              <a:gd name="connsiteY61" fmla="*/ 57677 h 8107346"/>
              <a:gd name="connsiteX62" fmla="*/ 7777377 w 11163581"/>
              <a:gd name="connsiteY62" fmla="*/ 276041 h 8107346"/>
              <a:gd name="connsiteX63" fmla="*/ 8023037 w 11163581"/>
              <a:gd name="connsiteY63" fmla="*/ 412519 h 8107346"/>
              <a:gd name="connsiteX64" fmla="*/ 8227753 w 11163581"/>
              <a:gd name="connsiteY64" fmla="*/ 548996 h 8107346"/>
              <a:gd name="connsiteX65" fmla="*/ 8609891 w 11163581"/>
              <a:gd name="connsiteY65" fmla="*/ 548996 h 8107346"/>
              <a:gd name="connsiteX66" fmla="*/ 8951085 w 11163581"/>
              <a:gd name="connsiteY66" fmla="*/ 671826 h 8107346"/>
              <a:gd name="connsiteX67" fmla="*/ 9169449 w 11163581"/>
              <a:gd name="connsiteY67" fmla="*/ 767360 h 8107346"/>
              <a:gd name="connsiteX68" fmla="*/ 9456052 w 11163581"/>
              <a:gd name="connsiteY68" fmla="*/ 1013020 h 8107346"/>
              <a:gd name="connsiteX69" fmla="*/ 9524291 w 11163581"/>
              <a:gd name="connsiteY69" fmla="*/ 1204089 h 8107346"/>
              <a:gd name="connsiteX70" fmla="*/ 9688064 w 11163581"/>
              <a:gd name="connsiteY70" fmla="*/ 1381510 h 8107346"/>
              <a:gd name="connsiteX71" fmla="*/ 9824541 w 11163581"/>
              <a:gd name="connsiteY71" fmla="*/ 1681760 h 8107346"/>
              <a:gd name="connsiteX72" fmla="*/ 9906428 w 11163581"/>
              <a:gd name="connsiteY72" fmla="*/ 1941068 h 8107346"/>
              <a:gd name="connsiteX73" fmla="*/ 10015610 w 11163581"/>
              <a:gd name="connsiteY73" fmla="*/ 2159432 h 8107346"/>
              <a:gd name="connsiteX0" fmla="*/ 10022912 w 11170883"/>
              <a:gd name="connsiteY0" fmla="*/ 2159432 h 8107346"/>
              <a:gd name="connsiteX1" fmla="*/ 10227629 w 11170883"/>
              <a:gd name="connsiteY1" fmla="*/ 2159432 h 8107346"/>
              <a:gd name="connsiteX2" fmla="*/ 10568823 w 11170883"/>
              <a:gd name="connsiteY2" fmla="*/ 2377796 h 8107346"/>
              <a:gd name="connsiteX3" fmla="*/ 10855426 w 11170883"/>
              <a:gd name="connsiteY3" fmla="*/ 2582513 h 8107346"/>
              <a:gd name="connsiteX4" fmla="*/ 11087437 w 11170883"/>
              <a:gd name="connsiteY4" fmla="*/ 2828172 h 8107346"/>
              <a:gd name="connsiteX5" fmla="*/ 11169324 w 11170883"/>
              <a:gd name="connsiteY5" fmla="*/ 3073832 h 8107346"/>
              <a:gd name="connsiteX6" fmla="*/ 11128381 w 11170883"/>
              <a:gd name="connsiteY6" fmla="*/ 3237605 h 8107346"/>
              <a:gd name="connsiteX7" fmla="*/ 10978255 w 11170883"/>
              <a:gd name="connsiteY7" fmla="*/ 3633390 h 8107346"/>
              <a:gd name="connsiteX8" fmla="*/ 10718948 w 11170883"/>
              <a:gd name="connsiteY8" fmla="*/ 3988232 h 8107346"/>
              <a:gd name="connsiteX9" fmla="*/ 10459640 w 11170883"/>
              <a:gd name="connsiteY9" fmla="*/ 4274835 h 8107346"/>
              <a:gd name="connsiteX10" fmla="*/ 10295867 w 11170883"/>
              <a:gd name="connsiteY10" fmla="*/ 4479551 h 8107346"/>
              <a:gd name="connsiteX11" fmla="*/ 10159390 w 11170883"/>
              <a:gd name="connsiteY11" fmla="*/ 4779802 h 8107346"/>
              <a:gd name="connsiteX12" fmla="*/ 9831843 w 11170883"/>
              <a:gd name="connsiteY12" fmla="*/ 5148292 h 8107346"/>
              <a:gd name="connsiteX13" fmla="*/ 9599832 w 11170883"/>
              <a:gd name="connsiteY13" fmla="*/ 5516781 h 8107346"/>
              <a:gd name="connsiteX14" fmla="*/ 9204046 w 11170883"/>
              <a:gd name="connsiteY14" fmla="*/ 6185522 h 8107346"/>
              <a:gd name="connsiteX15" fmla="*/ 8794614 w 11170883"/>
              <a:gd name="connsiteY15" fmla="*/ 6444829 h 8107346"/>
              <a:gd name="connsiteX16" fmla="*/ 8521658 w 11170883"/>
              <a:gd name="connsiteY16" fmla="*/ 6799671 h 8107346"/>
              <a:gd name="connsiteX17" fmla="*/ 8235055 w 11170883"/>
              <a:gd name="connsiteY17" fmla="*/ 6949796 h 8107346"/>
              <a:gd name="connsiteX18" fmla="*/ 7839270 w 11170883"/>
              <a:gd name="connsiteY18" fmla="*/ 7154513 h 8107346"/>
              <a:gd name="connsiteX19" fmla="*/ 7347951 w 11170883"/>
              <a:gd name="connsiteY19" fmla="*/ 7072626 h 8107346"/>
              <a:gd name="connsiteX20" fmla="*/ 7102291 w 11170883"/>
              <a:gd name="connsiteY20" fmla="*/ 7058978 h 8107346"/>
              <a:gd name="connsiteX21" fmla="*/ 6965814 w 11170883"/>
              <a:gd name="connsiteY21" fmla="*/ 7345581 h 8107346"/>
              <a:gd name="connsiteX22" fmla="*/ 6638267 w 11170883"/>
              <a:gd name="connsiteY22" fmla="*/ 7850548 h 8107346"/>
              <a:gd name="connsiteX23" fmla="*/ 6335458 w 11170883"/>
              <a:gd name="connsiteY23" fmla="*/ 8107013 h 8107346"/>
              <a:gd name="connsiteX24" fmla="*/ 6190166 w 11170883"/>
              <a:gd name="connsiteY24" fmla="*/ 7802497 h 8107346"/>
              <a:gd name="connsiteX25" fmla="*/ 5846413 w 11170883"/>
              <a:gd name="connsiteY25" fmla="*/ 7482059 h 8107346"/>
              <a:gd name="connsiteX26" fmla="*/ 5125925 w 11170883"/>
              <a:gd name="connsiteY26" fmla="*/ 7469264 h 8107346"/>
              <a:gd name="connsiteX27" fmla="*/ 4607594 w 11170883"/>
              <a:gd name="connsiteY27" fmla="*/ 7523855 h 8107346"/>
              <a:gd name="connsiteX28" fmla="*/ 4111441 w 11170883"/>
              <a:gd name="connsiteY28" fmla="*/ 7682226 h 8107346"/>
              <a:gd name="connsiteX29" fmla="*/ 3810337 w 11170883"/>
              <a:gd name="connsiteY29" fmla="*/ 7486324 h 8107346"/>
              <a:gd name="connsiteX30" fmla="*/ 3561834 w 11170883"/>
              <a:gd name="connsiteY30" fmla="*/ 7273362 h 8107346"/>
              <a:gd name="connsiteX31" fmla="*/ 3203581 w 11170883"/>
              <a:gd name="connsiteY31" fmla="*/ 6975670 h 8107346"/>
              <a:gd name="connsiteX32" fmla="*/ 2619570 w 11170883"/>
              <a:gd name="connsiteY32" fmla="*/ 6920226 h 8107346"/>
              <a:gd name="connsiteX33" fmla="*/ 2504133 w 11170883"/>
              <a:gd name="connsiteY33" fmla="*/ 6592111 h 8107346"/>
              <a:gd name="connsiteX34" fmla="*/ 2430492 w 11170883"/>
              <a:gd name="connsiteY34" fmla="*/ 6221063 h 8107346"/>
              <a:gd name="connsiteX35" fmla="*/ 2238855 w 11170883"/>
              <a:gd name="connsiteY35" fmla="*/ 5776657 h 8107346"/>
              <a:gd name="connsiteX36" fmla="*/ 1704033 w 11170883"/>
              <a:gd name="connsiteY36" fmla="*/ 5325997 h 8107346"/>
              <a:gd name="connsiteX37" fmla="*/ 32751 w 11170883"/>
              <a:gd name="connsiteY37" fmla="*/ 3442322 h 8107346"/>
              <a:gd name="connsiteX38" fmla="*/ 715139 w 11170883"/>
              <a:gd name="connsiteY38" fmla="*/ 3060184 h 8107346"/>
              <a:gd name="connsiteX39" fmla="*/ 2158390 w 11170883"/>
              <a:gd name="connsiteY39" fmla="*/ 3288216 h 8107346"/>
              <a:gd name="connsiteX40" fmla="*/ 2603364 w 11170883"/>
              <a:gd name="connsiteY40" fmla="*/ 2989955 h 8107346"/>
              <a:gd name="connsiteX41" fmla="*/ 2768274 w 11170883"/>
              <a:gd name="connsiteY41" fmla="*/ 2507166 h 8107346"/>
              <a:gd name="connsiteX42" fmla="*/ 2748655 w 11170883"/>
              <a:gd name="connsiteY42" fmla="*/ 1627169 h 8107346"/>
              <a:gd name="connsiteX43" fmla="*/ 2953372 w 11170883"/>
              <a:gd name="connsiteY43" fmla="*/ 1326919 h 8107346"/>
              <a:gd name="connsiteX44" fmla="*/ 3294566 w 11170883"/>
              <a:gd name="connsiteY44" fmla="*/ 1026668 h 8107346"/>
              <a:gd name="connsiteX45" fmla="*/ 3717646 w 11170883"/>
              <a:gd name="connsiteY45" fmla="*/ 821951 h 8107346"/>
              <a:gd name="connsiteX46" fmla="*/ 3840476 w 11170883"/>
              <a:gd name="connsiteY46" fmla="*/ 576292 h 8107346"/>
              <a:gd name="connsiteX47" fmla="*/ 3963306 w 11170883"/>
              <a:gd name="connsiteY47" fmla="*/ 371575 h 8107346"/>
              <a:gd name="connsiteX48" fmla="*/ 4127079 w 11170883"/>
              <a:gd name="connsiteY48" fmla="*/ 248745 h 8107346"/>
              <a:gd name="connsiteX49" fmla="*/ 4318148 w 11170883"/>
              <a:gd name="connsiteY49" fmla="*/ 357927 h 8107346"/>
              <a:gd name="connsiteX50" fmla="*/ 4400034 w 11170883"/>
              <a:gd name="connsiteY50" fmla="*/ 617235 h 8107346"/>
              <a:gd name="connsiteX51" fmla="*/ 4686637 w 11170883"/>
              <a:gd name="connsiteY51" fmla="*/ 753713 h 8107346"/>
              <a:gd name="connsiteX52" fmla="*/ 4864058 w 11170883"/>
              <a:gd name="connsiteY52" fmla="*/ 890190 h 8107346"/>
              <a:gd name="connsiteX53" fmla="*/ 5000536 w 11170883"/>
              <a:gd name="connsiteY53" fmla="*/ 999372 h 8107346"/>
              <a:gd name="connsiteX54" fmla="*/ 5068775 w 11170883"/>
              <a:gd name="connsiteY54" fmla="*/ 1135850 h 8107346"/>
              <a:gd name="connsiteX55" fmla="*/ 5164309 w 11170883"/>
              <a:gd name="connsiteY55" fmla="*/ 1190441 h 8107346"/>
              <a:gd name="connsiteX56" fmla="*/ 5287139 w 11170883"/>
              <a:gd name="connsiteY56" fmla="*/ 999372 h 8107346"/>
              <a:gd name="connsiteX57" fmla="*/ 5887640 w 11170883"/>
              <a:gd name="connsiteY57" fmla="*/ 603587 h 8107346"/>
              <a:gd name="connsiteX58" fmla="*/ 6597324 w 11170883"/>
              <a:gd name="connsiteY58" fmla="*/ 289689 h 8107346"/>
              <a:gd name="connsiteX59" fmla="*/ 6938518 w 11170883"/>
              <a:gd name="connsiteY59" fmla="*/ 125916 h 8107346"/>
              <a:gd name="connsiteX60" fmla="*/ 7225121 w 11170883"/>
              <a:gd name="connsiteY60" fmla="*/ 3086 h 8107346"/>
              <a:gd name="connsiteX61" fmla="*/ 7416190 w 11170883"/>
              <a:gd name="connsiteY61" fmla="*/ 57677 h 8107346"/>
              <a:gd name="connsiteX62" fmla="*/ 7784679 w 11170883"/>
              <a:gd name="connsiteY62" fmla="*/ 276041 h 8107346"/>
              <a:gd name="connsiteX63" fmla="*/ 8030339 w 11170883"/>
              <a:gd name="connsiteY63" fmla="*/ 412519 h 8107346"/>
              <a:gd name="connsiteX64" fmla="*/ 8235055 w 11170883"/>
              <a:gd name="connsiteY64" fmla="*/ 548996 h 8107346"/>
              <a:gd name="connsiteX65" fmla="*/ 8617193 w 11170883"/>
              <a:gd name="connsiteY65" fmla="*/ 548996 h 8107346"/>
              <a:gd name="connsiteX66" fmla="*/ 8958387 w 11170883"/>
              <a:gd name="connsiteY66" fmla="*/ 671826 h 8107346"/>
              <a:gd name="connsiteX67" fmla="*/ 9176751 w 11170883"/>
              <a:gd name="connsiteY67" fmla="*/ 767360 h 8107346"/>
              <a:gd name="connsiteX68" fmla="*/ 9463354 w 11170883"/>
              <a:gd name="connsiteY68" fmla="*/ 1013020 h 8107346"/>
              <a:gd name="connsiteX69" fmla="*/ 9531593 w 11170883"/>
              <a:gd name="connsiteY69" fmla="*/ 1204089 h 8107346"/>
              <a:gd name="connsiteX70" fmla="*/ 9695366 w 11170883"/>
              <a:gd name="connsiteY70" fmla="*/ 1381510 h 8107346"/>
              <a:gd name="connsiteX71" fmla="*/ 9831843 w 11170883"/>
              <a:gd name="connsiteY71" fmla="*/ 1681760 h 8107346"/>
              <a:gd name="connsiteX72" fmla="*/ 9913730 w 11170883"/>
              <a:gd name="connsiteY72" fmla="*/ 1941068 h 8107346"/>
              <a:gd name="connsiteX73" fmla="*/ 10022912 w 11170883"/>
              <a:gd name="connsiteY73" fmla="*/ 2159432 h 8107346"/>
              <a:gd name="connsiteX0" fmla="*/ 9990843 w 11138814"/>
              <a:gd name="connsiteY0" fmla="*/ 2159432 h 8107346"/>
              <a:gd name="connsiteX1" fmla="*/ 10195560 w 11138814"/>
              <a:gd name="connsiteY1" fmla="*/ 2159432 h 8107346"/>
              <a:gd name="connsiteX2" fmla="*/ 10536754 w 11138814"/>
              <a:gd name="connsiteY2" fmla="*/ 2377796 h 8107346"/>
              <a:gd name="connsiteX3" fmla="*/ 10823357 w 11138814"/>
              <a:gd name="connsiteY3" fmla="*/ 2582513 h 8107346"/>
              <a:gd name="connsiteX4" fmla="*/ 11055368 w 11138814"/>
              <a:gd name="connsiteY4" fmla="*/ 2828172 h 8107346"/>
              <a:gd name="connsiteX5" fmla="*/ 11137255 w 11138814"/>
              <a:gd name="connsiteY5" fmla="*/ 3073832 h 8107346"/>
              <a:gd name="connsiteX6" fmla="*/ 11096312 w 11138814"/>
              <a:gd name="connsiteY6" fmla="*/ 3237605 h 8107346"/>
              <a:gd name="connsiteX7" fmla="*/ 10946186 w 11138814"/>
              <a:gd name="connsiteY7" fmla="*/ 3633390 h 8107346"/>
              <a:gd name="connsiteX8" fmla="*/ 10686879 w 11138814"/>
              <a:gd name="connsiteY8" fmla="*/ 3988232 h 8107346"/>
              <a:gd name="connsiteX9" fmla="*/ 10427571 w 11138814"/>
              <a:gd name="connsiteY9" fmla="*/ 4274835 h 8107346"/>
              <a:gd name="connsiteX10" fmla="*/ 10263798 w 11138814"/>
              <a:gd name="connsiteY10" fmla="*/ 4479551 h 8107346"/>
              <a:gd name="connsiteX11" fmla="*/ 10127321 w 11138814"/>
              <a:gd name="connsiteY11" fmla="*/ 4779802 h 8107346"/>
              <a:gd name="connsiteX12" fmla="*/ 9799774 w 11138814"/>
              <a:gd name="connsiteY12" fmla="*/ 5148292 h 8107346"/>
              <a:gd name="connsiteX13" fmla="*/ 9567763 w 11138814"/>
              <a:gd name="connsiteY13" fmla="*/ 5516781 h 8107346"/>
              <a:gd name="connsiteX14" fmla="*/ 9171977 w 11138814"/>
              <a:gd name="connsiteY14" fmla="*/ 6185522 h 8107346"/>
              <a:gd name="connsiteX15" fmla="*/ 8762545 w 11138814"/>
              <a:gd name="connsiteY15" fmla="*/ 6444829 h 8107346"/>
              <a:gd name="connsiteX16" fmla="*/ 8489589 w 11138814"/>
              <a:gd name="connsiteY16" fmla="*/ 6799671 h 8107346"/>
              <a:gd name="connsiteX17" fmla="*/ 8202986 w 11138814"/>
              <a:gd name="connsiteY17" fmla="*/ 6949796 h 8107346"/>
              <a:gd name="connsiteX18" fmla="*/ 7807201 w 11138814"/>
              <a:gd name="connsiteY18" fmla="*/ 7154513 h 8107346"/>
              <a:gd name="connsiteX19" fmla="*/ 7315882 w 11138814"/>
              <a:gd name="connsiteY19" fmla="*/ 7072626 h 8107346"/>
              <a:gd name="connsiteX20" fmla="*/ 7070222 w 11138814"/>
              <a:gd name="connsiteY20" fmla="*/ 7058978 h 8107346"/>
              <a:gd name="connsiteX21" fmla="*/ 6933745 w 11138814"/>
              <a:gd name="connsiteY21" fmla="*/ 7345581 h 8107346"/>
              <a:gd name="connsiteX22" fmla="*/ 6606198 w 11138814"/>
              <a:gd name="connsiteY22" fmla="*/ 7850548 h 8107346"/>
              <a:gd name="connsiteX23" fmla="*/ 6303389 w 11138814"/>
              <a:gd name="connsiteY23" fmla="*/ 8107013 h 8107346"/>
              <a:gd name="connsiteX24" fmla="*/ 6158097 w 11138814"/>
              <a:gd name="connsiteY24" fmla="*/ 7802497 h 8107346"/>
              <a:gd name="connsiteX25" fmla="*/ 5814344 w 11138814"/>
              <a:gd name="connsiteY25" fmla="*/ 7482059 h 8107346"/>
              <a:gd name="connsiteX26" fmla="*/ 5093856 w 11138814"/>
              <a:gd name="connsiteY26" fmla="*/ 7469264 h 8107346"/>
              <a:gd name="connsiteX27" fmla="*/ 4575525 w 11138814"/>
              <a:gd name="connsiteY27" fmla="*/ 7523855 h 8107346"/>
              <a:gd name="connsiteX28" fmla="*/ 4079372 w 11138814"/>
              <a:gd name="connsiteY28" fmla="*/ 7682226 h 8107346"/>
              <a:gd name="connsiteX29" fmla="*/ 3778268 w 11138814"/>
              <a:gd name="connsiteY29" fmla="*/ 7486324 h 8107346"/>
              <a:gd name="connsiteX30" fmla="*/ 3529765 w 11138814"/>
              <a:gd name="connsiteY30" fmla="*/ 7273362 h 8107346"/>
              <a:gd name="connsiteX31" fmla="*/ 3171512 w 11138814"/>
              <a:gd name="connsiteY31" fmla="*/ 6975670 h 8107346"/>
              <a:gd name="connsiteX32" fmla="*/ 2587501 w 11138814"/>
              <a:gd name="connsiteY32" fmla="*/ 6920226 h 8107346"/>
              <a:gd name="connsiteX33" fmla="*/ 2472064 w 11138814"/>
              <a:gd name="connsiteY33" fmla="*/ 6592111 h 8107346"/>
              <a:gd name="connsiteX34" fmla="*/ 2398423 w 11138814"/>
              <a:gd name="connsiteY34" fmla="*/ 6221063 h 8107346"/>
              <a:gd name="connsiteX35" fmla="*/ 2206786 w 11138814"/>
              <a:gd name="connsiteY35" fmla="*/ 5776657 h 8107346"/>
              <a:gd name="connsiteX36" fmla="*/ 1671964 w 11138814"/>
              <a:gd name="connsiteY36" fmla="*/ 5325997 h 8107346"/>
              <a:gd name="connsiteX37" fmla="*/ 682 w 11138814"/>
              <a:gd name="connsiteY37" fmla="*/ 3442322 h 8107346"/>
              <a:gd name="connsiteX38" fmla="*/ 1883220 w 11138814"/>
              <a:gd name="connsiteY38" fmla="*/ 3612634 h 8107346"/>
              <a:gd name="connsiteX39" fmla="*/ 2126321 w 11138814"/>
              <a:gd name="connsiteY39" fmla="*/ 3288216 h 8107346"/>
              <a:gd name="connsiteX40" fmla="*/ 2571295 w 11138814"/>
              <a:gd name="connsiteY40" fmla="*/ 2989955 h 8107346"/>
              <a:gd name="connsiteX41" fmla="*/ 2736205 w 11138814"/>
              <a:gd name="connsiteY41" fmla="*/ 2507166 h 8107346"/>
              <a:gd name="connsiteX42" fmla="*/ 2716586 w 11138814"/>
              <a:gd name="connsiteY42" fmla="*/ 1627169 h 8107346"/>
              <a:gd name="connsiteX43" fmla="*/ 2921303 w 11138814"/>
              <a:gd name="connsiteY43" fmla="*/ 1326919 h 8107346"/>
              <a:gd name="connsiteX44" fmla="*/ 3262497 w 11138814"/>
              <a:gd name="connsiteY44" fmla="*/ 1026668 h 8107346"/>
              <a:gd name="connsiteX45" fmla="*/ 3685577 w 11138814"/>
              <a:gd name="connsiteY45" fmla="*/ 821951 h 8107346"/>
              <a:gd name="connsiteX46" fmla="*/ 3808407 w 11138814"/>
              <a:gd name="connsiteY46" fmla="*/ 576292 h 8107346"/>
              <a:gd name="connsiteX47" fmla="*/ 3931237 w 11138814"/>
              <a:gd name="connsiteY47" fmla="*/ 371575 h 8107346"/>
              <a:gd name="connsiteX48" fmla="*/ 4095010 w 11138814"/>
              <a:gd name="connsiteY48" fmla="*/ 248745 h 8107346"/>
              <a:gd name="connsiteX49" fmla="*/ 4286079 w 11138814"/>
              <a:gd name="connsiteY49" fmla="*/ 357927 h 8107346"/>
              <a:gd name="connsiteX50" fmla="*/ 4367965 w 11138814"/>
              <a:gd name="connsiteY50" fmla="*/ 617235 h 8107346"/>
              <a:gd name="connsiteX51" fmla="*/ 4654568 w 11138814"/>
              <a:gd name="connsiteY51" fmla="*/ 753713 h 8107346"/>
              <a:gd name="connsiteX52" fmla="*/ 4831989 w 11138814"/>
              <a:gd name="connsiteY52" fmla="*/ 890190 h 8107346"/>
              <a:gd name="connsiteX53" fmla="*/ 4968467 w 11138814"/>
              <a:gd name="connsiteY53" fmla="*/ 999372 h 8107346"/>
              <a:gd name="connsiteX54" fmla="*/ 5036706 w 11138814"/>
              <a:gd name="connsiteY54" fmla="*/ 1135850 h 8107346"/>
              <a:gd name="connsiteX55" fmla="*/ 5132240 w 11138814"/>
              <a:gd name="connsiteY55" fmla="*/ 1190441 h 8107346"/>
              <a:gd name="connsiteX56" fmla="*/ 5255070 w 11138814"/>
              <a:gd name="connsiteY56" fmla="*/ 999372 h 8107346"/>
              <a:gd name="connsiteX57" fmla="*/ 5855571 w 11138814"/>
              <a:gd name="connsiteY57" fmla="*/ 603587 h 8107346"/>
              <a:gd name="connsiteX58" fmla="*/ 6565255 w 11138814"/>
              <a:gd name="connsiteY58" fmla="*/ 289689 h 8107346"/>
              <a:gd name="connsiteX59" fmla="*/ 6906449 w 11138814"/>
              <a:gd name="connsiteY59" fmla="*/ 125916 h 8107346"/>
              <a:gd name="connsiteX60" fmla="*/ 7193052 w 11138814"/>
              <a:gd name="connsiteY60" fmla="*/ 3086 h 8107346"/>
              <a:gd name="connsiteX61" fmla="*/ 7384121 w 11138814"/>
              <a:gd name="connsiteY61" fmla="*/ 57677 h 8107346"/>
              <a:gd name="connsiteX62" fmla="*/ 7752610 w 11138814"/>
              <a:gd name="connsiteY62" fmla="*/ 276041 h 8107346"/>
              <a:gd name="connsiteX63" fmla="*/ 7998270 w 11138814"/>
              <a:gd name="connsiteY63" fmla="*/ 412519 h 8107346"/>
              <a:gd name="connsiteX64" fmla="*/ 8202986 w 11138814"/>
              <a:gd name="connsiteY64" fmla="*/ 548996 h 8107346"/>
              <a:gd name="connsiteX65" fmla="*/ 8585124 w 11138814"/>
              <a:gd name="connsiteY65" fmla="*/ 548996 h 8107346"/>
              <a:gd name="connsiteX66" fmla="*/ 8926318 w 11138814"/>
              <a:gd name="connsiteY66" fmla="*/ 671826 h 8107346"/>
              <a:gd name="connsiteX67" fmla="*/ 9144682 w 11138814"/>
              <a:gd name="connsiteY67" fmla="*/ 767360 h 8107346"/>
              <a:gd name="connsiteX68" fmla="*/ 9431285 w 11138814"/>
              <a:gd name="connsiteY68" fmla="*/ 1013020 h 8107346"/>
              <a:gd name="connsiteX69" fmla="*/ 9499524 w 11138814"/>
              <a:gd name="connsiteY69" fmla="*/ 1204089 h 8107346"/>
              <a:gd name="connsiteX70" fmla="*/ 9663297 w 11138814"/>
              <a:gd name="connsiteY70" fmla="*/ 1381510 h 8107346"/>
              <a:gd name="connsiteX71" fmla="*/ 9799774 w 11138814"/>
              <a:gd name="connsiteY71" fmla="*/ 1681760 h 8107346"/>
              <a:gd name="connsiteX72" fmla="*/ 9881661 w 11138814"/>
              <a:gd name="connsiteY72" fmla="*/ 1941068 h 8107346"/>
              <a:gd name="connsiteX73" fmla="*/ 9990843 w 11138814"/>
              <a:gd name="connsiteY73" fmla="*/ 2159432 h 8107346"/>
              <a:gd name="connsiteX0" fmla="*/ 8735788 w 9883759"/>
              <a:gd name="connsiteY0" fmla="*/ 2159432 h 8107346"/>
              <a:gd name="connsiteX1" fmla="*/ 8940505 w 9883759"/>
              <a:gd name="connsiteY1" fmla="*/ 2159432 h 8107346"/>
              <a:gd name="connsiteX2" fmla="*/ 9281699 w 9883759"/>
              <a:gd name="connsiteY2" fmla="*/ 2377796 h 8107346"/>
              <a:gd name="connsiteX3" fmla="*/ 9568302 w 9883759"/>
              <a:gd name="connsiteY3" fmla="*/ 2582513 h 8107346"/>
              <a:gd name="connsiteX4" fmla="*/ 9800313 w 9883759"/>
              <a:gd name="connsiteY4" fmla="*/ 2828172 h 8107346"/>
              <a:gd name="connsiteX5" fmla="*/ 9882200 w 9883759"/>
              <a:gd name="connsiteY5" fmla="*/ 3073832 h 8107346"/>
              <a:gd name="connsiteX6" fmla="*/ 9841257 w 9883759"/>
              <a:gd name="connsiteY6" fmla="*/ 3237605 h 8107346"/>
              <a:gd name="connsiteX7" fmla="*/ 9691131 w 9883759"/>
              <a:gd name="connsiteY7" fmla="*/ 3633390 h 8107346"/>
              <a:gd name="connsiteX8" fmla="*/ 9431824 w 9883759"/>
              <a:gd name="connsiteY8" fmla="*/ 3988232 h 8107346"/>
              <a:gd name="connsiteX9" fmla="*/ 9172516 w 9883759"/>
              <a:gd name="connsiteY9" fmla="*/ 4274835 h 8107346"/>
              <a:gd name="connsiteX10" fmla="*/ 9008743 w 9883759"/>
              <a:gd name="connsiteY10" fmla="*/ 4479551 h 8107346"/>
              <a:gd name="connsiteX11" fmla="*/ 8872266 w 9883759"/>
              <a:gd name="connsiteY11" fmla="*/ 4779802 h 8107346"/>
              <a:gd name="connsiteX12" fmla="*/ 8544719 w 9883759"/>
              <a:gd name="connsiteY12" fmla="*/ 5148292 h 8107346"/>
              <a:gd name="connsiteX13" fmla="*/ 8312708 w 9883759"/>
              <a:gd name="connsiteY13" fmla="*/ 5516781 h 8107346"/>
              <a:gd name="connsiteX14" fmla="*/ 7916922 w 9883759"/>
              <a:gd name="connsiteY14" fmla="*/ 6185522 h 8107346"/>
              <a:gd name="connsiteX15" fmla="*/ 7507490 w 9883759"/>
              <a:gd name="connsiteY15" fmla="*/ 6444829 h 8107346"/>
              <a:gd name="connsiteX16" fmla="*/ 7234534 w 9883759"/>
              <a:gd name="connsiteY16" fmla="*/ 6799671 h 8107346"/>
              <a:gd name="connsiteX17" fmla="*/ 6947931 w 9883759"/>
              <a:gd name="connsiteY17" fmla="*/ 6949796 h 8107346"/>
              <a:gd name="connsiteX18" fmla="*/ 6552146 w 9883759"/>
              <a:gd name="connsiteY18" fmla="*/ 7154513 h 8107346"/>
              <a:gd name="connsiteX19" fmla="*/ 6060827 w 9883759"/>
              <a:gd name="connsiteY19" fmla="*/ 7072626 h 8107346"/>
              <a:gd name="connsiteX20" fmla="*/ 5815167 w 9883759"/>
              <a:gd name="connsiteY20" fmla="*/ 7058978 h 8107346"/>
              <a:gd name="connsiteX21" fmla="*/ 5678690 w 9883759"/>
              <a:gd name="connsiteY21" fmla="*/ 7345581 h 8107346"/>
              <a:gd name="connsiteX22" fmla="*/ 5351143 w 9883759"/>
              <a:gd name="connsiteY22" fmla="*/ 7850548 h 8107346"/>
              <a:gd name="connsiteX23" fmla="*/ 5048334 w 9883759"/>
              <a:gd name="connsiteY23" fmla="*/ 8107013 h 8107346"/>
              <a:gd name="connsiteX24" fmla="*/ 4903042 w 9883759"/>
              <a:gd name="connsiteY24" fmla="*/ 7802497 h 8107346"/>
              <a:gd name="connsiteX25" fmla="*/ 4559289 w 9883759"/>
              <a:gd name="connsiteY25" fmla="*/ 7482059 h 8107346"/>
              <a:gd name="connsiteX26" fmla="*/ 3838801 w 9883759"/>
              <a:gd name="connsiteY26" fmla="*/ 7469264 h 8107346"/>
              <a:gd name="connsiteX27" fmla="*/ 3320470 w 9883759"/>
              <a:gd name="connsiteY27" fmla="*/ 7523855 h 8107346"/>
              <a:gd name="connsiteX28" fmla="*/ 2824317 w 9883759"/>
              <a:gd name="connsiteY28" fmla="*/ 7682226 h 8107346"/>
              <a:gd name="connsiteX29" fmla="*/ 2523213 w 9883759"/>
              <a:gd name="connsiteY29" fmla="*/ 7486324 h 8107346"/>
              <a:gd name="connsiteX30" fmla="*/ 2274710 w 9883759"/>
              <a:gd name="connsiteY30" fmla="*/ 7273362 h 8107346"/>
              <a:gd name="connsiteX31" fmla="*/ 1916457 w 9883759"/>
              <a:gd name="connsiteY31" fmla="*/ 6975670 h 8107346"/>
              <a:gd name="connsiteX32" fmla="*/ 1332446 w 9883759"/>
              <a:gd name="connsiteY32" fmla="*/ 6920226 h 8107346"/>
              <a:gd name="connsiteX33" fmla="*/ 1217009 w 9883759"/>
              <a:gd name="connsiteY33" fmla="*/ 6592111 h 8107346"/>
              <a:gd name="connsiteX34" fmla="*/ 1143368 w 9883759"/>
              <a:gd name="connsiteY34" fmla="*/ 6221063 h 8107346"/>
              <a:gd name="connsiteX35" fmla="*/ 951731 w 9883759"/>
              <a:gd name="connsiteY35" fmla="*/ 5776657 h 8107346"/>
              <a:gd name="connsiteX36" fmla="*/ 416909 w 9883759"/>
              <a:gd name="connsiteY36" fmla="*/ 5325997 h 8107346"/>
              <a:gd name="connsiteX37" fmla="*/ 2927 w 9883759"/>
              <a:gd name="connsiteY37" fmla="*/ 5042522 h 8107346"/>
              <a:gd name="connsiteX38" fmla="*/ 628165 w 9883759"/>
              <a:gd name="connsiteY38" fmla="*/ 3612634 h 8107346"/>
              <a:gd name="connsiteX39" fmla="*/ 871266 w 9883759"/>
              <a:gd name="connsiteY39" fmla="*/ 3288216 h 8107346"/>
              <a:gd name="connsiteX40" fmla="*/ 1316240 w 9883759"/>
              <a:gd name="connsiteY40" fmla="*/ 2989955 h 8107346"/>
              <a:gd name="connsiteX41" fmla="*/ 1481150 w 9883759"/>
              <a:gd name="connsiteY41" fmla="*/ 2507166 h 8107346"/>
              <a:gd name="connsiteX42" fmla="*/ 1461531 w 9883759"/>
              <a:gd name="connsiteY42" fmla="*/ 1627169 h 8107346"/>
              <a:gd name="connsiteX43" fmla="*/ 1666248 w 9883759"/>
              <a:gd name="connsiteY43" fmla="*/ 1326919 h 8107346"/>
              <a:gd name="connsiteX44" fmla="*/ 2007442 w 9883759"/>
              <a:gd name="connsiteY44" fmla="*/ 1026668 h 8107346"/>
              <a:gd name="connsiteX45" fmla="*/ 2430522 w 9883759"/>
              <a:gd name="connsiteY45" fmla="*/ 821951 h 8107346"/>
              <a:gd name="connsiteX46" fmla="*/ 2553352 w 9883759"/>
              <a:gd name="connsiteY46" fmla="*/ 576292 h 8107346"/>
              <a:gd name="connsiteX47" fmla="*/ 2676182 w 9883759"/>
              <a:gd name="connsiteY47" fmla="*/ 371575 h 8107346"/>
              <a:gd name="connsiteX48" fmla="*/ 2839955 w 9883759"/>
              <a:gd name="connsiteY48" fmla="*/ 248745 h 8107346"/>
              <a:gd name="connsiteX49" fmla="*/ 3031024 w 9883759"/>
              <a:gd name="connsiteY49" fmla="*/ 357927 h 8107346"/>
              <a:gd name="connsiteX50" fmla="*/ 3112910 w 9883759"/>
              <a:gd name="connsiteY50" fmla="*/ 617235 h 8107346"/>
              <a:gd name="connsiteX51" fmla="*/ 3399513 w 9883759"/>
              <a:gd name="connsiteY51" fmla="*/ 753713 h 8107346"/>
              <a:gd name="connsiteX52" fmla="*/ 3576934 w 9883759"/>
              <a:gd name="connsiteY52" fmla="*/ 890190 h 8107346"/>
              <a:gd name="connsiteX53" fmla="*/ 3713412 w 9883759"/>
              <a:gd name="connsiteY53" fmla="*/ 999372 h 8107346"/>
              <a:gd name="connsiteX54" fmla="*/ 3781651 w 9883759"/>
              <a:gd name="connsiteY54" fmla="*/ 1135850 h 8107346"/>
              <a:gd name="connsiteX55" fmla="*/ 3877185 w 9883759"/>
              <a:gd name="connsiteY55" fmla="*/ 1190441 h 8107346"/>
              <a:gd name="connsiteX56" fmla="*/ 4000015 w 9883759"/>
              <a:gd name="connsiteY56" fmla="*/ 999372 h 8107346"/>
              <a:gd name="connsiteX57" fmla="*/ 4600516 w 9883759"/>
              <a:gd name="connsiteY57" fmla="*/ 603587 h 8107346"/>
              <a:gd name="connsiteX58" fmla="*/ 5310200 w 9883759"/>
              <a:gd name="connsiteY58" fmla="*/ 289689 h 8107346"/>
              <a:gd name="connsiteX59" fmla="*/ 5651394 w 9883759"/>
              <a:gd name="connsiteY59" fmla="*/ 125916 h 8107346"/>
              <a:gd name="connsiteX60" fmla="*/ 5937997 w 9883759"/>
              <a:gd name="connsiteY60" fmla="*/ 3086 h 8107346"/>
              <a:gd name="connsiteX61" fmla="*/ 6129066 w 9883759"/>
              <a:gd name="connsiteY61" fmla="*/ 57677 h 8107346"/>
              <a:gd name="connsiteX62" fmla="*/ 6497555 w 9883759"/>
              <a:gd name="connsiteY62" fmla="*/ 276041 h 8107346"/>
              <a:gd name="connsiteX63" fmla="*/ 6743215 w 9883759"/>
              <a:gd name="connsiteY63" fmla="*/ 412519 h 8107346"/>
              <a:gd name="connsiteX64" fmla="*/ 6947931 w 9883759"/>
              <a:gd name="connsiteY64" fmla="*/ 548996 h 8107346"/>
              <a:gd name="connsiteX65" fmla="*/ 7330069 w 9883759"/>
              <a:gd name="connsiteY65" fmla="*/ 548996 h 8107346"/>
              <a:gd name="connsiteX66" fmla="*/ 7671263 w 9883759"/>
              <a:gd name="connsiteY66" fmla="*/ 671826 h 8107346"/>
              <a:gd name="connsiteX67" fmla="*/ 7889627 w 9883759"/>
              <a:gd name="connsiteY67" fmla="*/ 767360 h 8107346"/>
              <a:gd name="connsiteX68" fmla="*/ 8176230 w 9883759"/>
              <a:gd name="connsiteY68" fmla="*/ 1013020 h 8107346"/>
              <a:gd name="connsiteX69" fmla="*/ 8244469 w 9883759"/>
              <a:gd name="connsiteY69" fmla="*/ 1204089 h 8107346"/>
              <a:gd name="connsiteX70" fmla="*/ 8408242 w 9883759"/>
              <a:gd name="connsiteY70" fmla="*/ 1381510 h 8107346"/>
              <a:gd name="connsiteX71" fmla="*/ 8544719 w 9883759"/>
              <a:gd name="connsiteY71" fmla="*/ 1681760 h 8107346"/>
              <a:gd name="connsiteX72" fmla="*/ 8626606 w 9883759"/>
              <a:gd name="connsiteY72" fmla="*/ 1941068 h 8107346"/>
              <a:gd name="connsiteX73" fmla="*/ 8735788 w 9883759"/>
              <a:gd name="connsiteY73" fmla="*/ 2159432 h 8107346"/>
              <a:gd name="connsiteX0" fmla="*/ 8790028 w 9937999"/>
              <a:gd name="connsiteY0" fmla="*/ 2159432 h 8107346"/>
              <a:gd name="connsiteX1" fmla="*/ 8994745 w 9937999"/>
              <a:gd name="connsiteY1" fmla="*/ 2159432 h 8107346"/>
              <a:gd name="connsiteX2" fmla="*/ 9335939 w 9937999"/>
              <a:gd name="connsiteY2" fmla="*/ 2377796 h 8107346"/>
              <a:gd name="connsiteX3" fmla="*/ 9622542 w 9937999"/>
              <a:gd name="connsiteY3" fmla="*/ 2582513 h 8107346"/>
              <a:gd name="connsiteX4" fmla="*/ 9854553 w 9937999"/>
              <a:gd name="connsiteY4" fmla="*/ 2828172 h 8107346"/>
              <a:gd name="connsiteX5" fmla="*/ 9936440 w 9937999"/>
              <a:gd name="connsiteY5" fmla="*/ 3073832 h 8107346"/>
              <a:gd name="connsiteX6" fmla="*/ 9895497 w 9937999"/>
              <a:gd name="connsiteY6" fmla="*/ 3237605 h 8107346"/>
              <a:gd name="connsiteX7" fmla="*/ 9745371 w 9937999"/>
              <a:gd name="connsiteY7" fmla="*/ 3633390 h 8107346"/>
              <a:gd name="connsiteX8" fmla="*/ 9486064 w 9937999"/>
              <a:gd name="connsiteY8" fmla="*/ 3988232 h 8107346"/>
              <a:gd name="connsiteX9" fmla="*/ 9226756 w 9937999"/>
              <a:gd name="connsiteY9" fmla="*/ 4274835 h 8107346"/>
              <a:gd name="connsiteX10" fmla="*/ 9062983 w 9937999"/>
              <a:gd name="connsiteY10" fmla="*/ 4479551 h 8107346"/>
              <a:gd name="connsiteX11" fmla="*/ 8926506 w 9937999"/>
              <a:gd name="connsiteY11" fmla="*/ 4779802 h 8107346"/>
              <a:gd name="connsiteX12" fmla="*/ 8598959 w 9937999"/>
              <a:gd name="connsiteY12" fmla="*/ 5148292 h 8107346"/>
              <a:gd name="connsiteX13" fmla="*/ 8366948 w 9937999"/>
              <a:gd name="connsiteY13" fmla="*/ 5516781 h 8107346"/>
              <a:gd name="connsiteX14" fmla="*/ 7971162 w 9937999"/>
              <a:gd name="connsiteY14" fmla="*/ 6185522 h 8107346"/>
              <a:gd name="connsiteX15" fmla="*/ 7561730 w 9937999"/>
              <a:gd name="connsiteY15" fmla="*/ 6444829 h 8107346"/>
              <a:gd name="connsiteX16" fmla="*/ 7288774 w 9937999"/>
              <a:gd name="connsiteY16" fmla="*/ 6799671 h 8107346"/>
              <a:gd name="connsiteX17" fmla="*/ 7002171 w 9937999"/>
              <a:gd name="connsiteY17" fmla="*/ 6949796 h 8107346"/>
              <a:gd name="connsiteX18" fmla="*/ 6606386 w 9937999"/>
              <a:gd name="connsiteY18" fmla="*/ 7154513 h 8107346"/>
              <a:gd name="connsiteX19" fmla="*/ 6115067 w 9937999"/>
              <a:gd name="connsiteY19" fmla="*/ 7072626 h 8107346"/>
              <a:gd name="connsiteX20" fmla="*/ 5869407 w 9937999"/>
              <a:gd name="connsiteY20" fmla="*/ 7058978 h 8107346"/>
              <a:gd name="connsiteX21" fmla="*/ 5732930 w 9937999"/>
              <a:gd name="connsiteY21" fmla="*/ 7345581 h 8107346"/>
              <a:gd name="connsiteX22" fmla="*/ 5405383 w 9937999"/>
              <a:gd name="connsiteY22" fmla="*/ 7850548 h 8107346"/>
              <a:gd name="connsiteX23" fmla="*/ 5102574 w 9937999"/>
              <a:gd name="connsiteY23" fmla="*/ 8107013 h 8107346"/>
              <a:gd name="connsiteX24" fmla="*/ 4957282 w 9937999"/>
              <a:gd name="connsiteY24" fmla="*/ 7802497 h 8107346"/>
              <a:gd name="connsiteX25" fmla="*/ 4613529 w 9937999"/>
              <a:gd name="connsiteY25" fmla="*/ 7482059 h 8107346"/>
              <a:gd name="connsiteX26" fmla="*/ 3893041 w 9937999"/>
              <a:gd name="connsiteY26" fmla="*/ 7469264 h 8107346"/>
              <a:gd name="connsiteX27" fmla="*/ 3374710 w 9937999"/>
              <a:gd name="connsiteY27" fmla="*/ 7523855 h 8107346"/>
              <a:gd name="connsiteX28" fmla="*/ 2878557 w 9937999"/>
              <a:gd name="connsiteY28" fmla="*/ 7682226 h 8107346"/>
              <a:gd name="connsiteX29" fmla="*/ 2577453 w 9937999"/>
              <a:gd name="connsiteY29" fmla="*/ 7486324 h 8107346"/>
              <a:gd name="connsiteX30" fmla="*/ 2328950 w 9937999"/>
              <a:gd name="connsiteY30" fmla="*/ 7273362 h 8107346"/>
              <a:gd name="connsiteX31" fmla="*/ 1970697 w 9937999"/>
              <a:gd name="connsiteY31" fmla="*/ 6975670 h 8107346"/>
              <a:gd name="connsiteX32" fmla="*/ 1386686 w 9937999"/>
              <a:gd name="connsiteY32" fmla="*/ 6920226 h 8107346"/>
              <a:gd name="connsiteX33" fmla="*/ 1271249 w 9937999"/>
              <a:gd name="connsiteY33" fmla="*/ 6592111 h 8107346"/>
              <a:gd name="connsiteX34" fmla="*/ 1197608 w 9937999"/>
              <a:gd name="connsiteY34" fmla="*/ 6221063 h 8107346"/>
              <a:gd name="connsiteX35" fmla="*/ 1005971 w 9937999"/>
              <a:gd name="connsiteY35" fmla="*/ 5776657 h 8107346"/>
              <a:gd name="connsiteX36" fmla="*/ 471149 w 9937999"/>
              <a:gd name="connsiteY36" fmla="*/ 5325997 h 8107346"/>
              <a:gd name="connsiteX37" fmla="*/ 57167 w 9937999"/>
              <a:gd name="connsiteY37" fmla="*/ 5042522 h 8107346"/>
              <a:gd name="connsiteX38" fmla="*/ 71095 w 9937999"/>
              <a:gd name="connsiteY38" fmla="*/ 4615176 h 8107346"/>
              <a:gd name="connsiteX39" fmla="*/ 682405 w 9937999"/>
              <a:gd name="connsiteY39" fmla="*/ 3612634 h 8107346"/>
              <a:gd name="connsiteX40" fmla="*/ 925506 w 9937999"/>
              <a:gd name="connsiteY40" fmla="*/ 3288216 h 8107346"/>
              <a:gd name="connsiteX41" fmla="*/ 1370480 w 9937999"/>
              <a:gd name="connsiteY41" fmla="*/ 2989955 h 8107346"/>
              <a:gd name="connsiteX42" fmla="*/ 1535390 w 9937999"/>
              <a:gd name="connsiteY42" fmla="*/ 2507166 h 8107346"/>
              <a:gd name="connsiteX43" fmla="*/ 1515771 w 9937999"/>
              <a:gd name="connsiteY43" fmla="*/ 1627169 h 8107346"/>
              <a:gd name="connsiteX44" fmla="*/ 1720488 w 9937999"/>
              <a:gd name="connsiteY44" fmla="*/ 1326919 h 8107346"/>
              <a:gd name="connsiteX45" fmla="*/ 2061682 w 9937999"/>
              <a:gd name="connsiteY45" fmla="*/ 1026668 h 8107346"/>
              <a:gd name="connsiteX46" fmla="*/ 2484762 w 9937999"/>
              <a:gd name="connsiteY46" fmla="*/ 821951 h 8107346"/>
              <a:gd name="connsiteX47" fmla="*/ 2607592 w 9937999"/>
              <a:gd name="connsiteY47" fmla="*/ 576292 h 8107346"/>
              <a:gd name="connsiteX48" fmla="*/ 2730422 w 9937999"/>
              <a:gd name="connsiteY48" fmla="*/ 371575 h 8107346"/>
              <a:gd name="connsiteX49" fmla="*/ 2894195 w 9937999"/>
              <a:gd name="connsiteY49" fmla="*/ 248745 h 8107346"/>
              <a:gd name="connsiteX50" fmla="*/ 3085264 w 9937999"/>
              <a:gd name="connsiteY50" fmla="*/ 357927 h 8107346"/>
              <a:gd name="connsiteX51" fmla="*/ 3167150 w 9937999"/>
              <a:gd name="connsiteY51" fmla="*/ 617235 h 8107346"/>
              <a:gd name="connsiteX52" fmla="*/ 3453753 w 9937999"/>
              <a:gd name="connsiteY52" fmla="*/ 753713 h 8107346"/>
              <a:gd name="connsiteX53" fmla="*/ 3631174 w 9937999"/>
              <a:gd name="connsiteY53" fmla="*/ 890190 h 8107346"/>
              <a:gd name="connsiteX54" fmla="*/ 3767652 w 9937999"/>
              <a:gd name="connsiteY54" fmla="*/ 999372 h 8107346"/>
              <a:gd name="connsiteX55" fmla="*/ 3835891 w 9937999"/>
              <a:gd name="connsiteY55" fmla="*/ 1135850 h 8107346"/>
              <a:gd name="connsiteX56" fmla="*/ 3931425 w 9937999"/>
              <a:gd name="connsiteY56" fmla="*/ 1190441 h 8107346"/>
              <a:gd name="connsiteX57" fmla="*/ 4054255 w 9937999"/>
              <a:gd name="connsiteY57" fmla="*/ 999372 h 8107346"/>
              <a:gd name="connsiteX58" fmla="*/ 4654756 w 9937999"/>
              <a:gd name="connsiteY58" fmla="*/ 603587 h 8107346"/>
              <a:gd name="connsiteX59" fmla="*/ 5364440 w 9937999"/>
              <a:gd name="connsiteY59" fmla="*/ 289689 h 8107346"/>
              <a:gd name="connsiteX60" fmla="*/ 5705634 w 9937999"/>
              <a:gd name="connsiteY60" fmla="*/ 125916 h 8107346"/>
              <a:gd name="connsiteX61" fmla="*/ 5992237 w 9937999"/>
              <a:gd name="connsiteY61" fmla="*/ 3086 h 8107346"/>
              <a:gd name="connsiteX62" fmla="*/ 6183306 w 9937999"/>
              <a:gd name="connsiteY62" fmla="*/ 57677 h 8107346"/>
              <a:gd name="connsiteX63" fmla="*/ 6551795 w 9937999"/>
              <a:gd name="connsiteY63" fmla="*/ 276041 h 8107346"/>
              <a:gd name="connsiteX64" fmla="*/ 6797455 w 9937999"/>
              <a:gd name="connsiteY64" fmla="*/ 412519 h 8107346"/>
              <a:gd name="connsiteX65" fmla="*/ 7002171 w 9937999"/>
              <a:gd name="connsiteY65" fmla="*/ 548996 h 8107346"/>
              <a:gd name="connsiteX66" fmla="*/ 7384309 w 9937999"/>
              <a:gd name="connsiteY66" fmla="*/ 548996 h 8107346"/>
              <a:gd name="connsiteX67" fmla="*/ 7725503 w 9937999"/>
              <a:gd name="connsiteY67" fmla="*/ 671826 h 8107346"/>
              <a:gd name="connsiteX68" fmla="*/ 7943867 w 9937999"/>
              <a:gd name="connsiteY68" fmla="*/ 767360 h 8107346"/>
              <a:gd name="connsiteX69" fmla="*/ 8230470 w 9937999"/>
              <a:gd name="connsiteY69" fmla="*/ 1013020 h 8107346"/>
              <a:gd name="connsiteX70" fmla="*/ 8298709 w 9937999"/>
              <a:gd name="connsiteY70" fmla="*/ 1204089 h 8107346"/>
              <a:gd name="connsiteX71" fmla="*/ 8462482 w 9937999"/>
              <a:gd name="connsiteY71" fmla="*/ 1381510 h 8107346"/>
              <a:gd name="connsiteX72" fmla="*/ 8598959 w 9937999"/>
              <a:gd name="connsiteY72" fmla="*/ 1681760 h 8107346"/>
              <a:gd name="connsiteX73" fmla="*/ 8680846 w 9937999"/>
              <a:gd name="connsiteY73" fmla="*/ 1941068 h 8107346"/>
              <a:gd name="connsiteX74" fmla="*/ 8790028 w 9937999"/>
              <a:gd name="connsiteY74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495977 w 9918205"/>
              <a:gd name="connsiteY44" fmla="*/ 16271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065470 w 9918205"/>
              <a:gd name="connsiteY51" fmla="*/ 357927 h 8107346"/>
              <a:gd name="connsiteX52" fmla="*/ 3147356 w 9918205"/>
              <a:gd name="connsiteY52" fmla="*/ 617235 h 8107346"/>
              <a:gd name="connsiteX53" fmla="*/ 3433959 w 9918205"/>
              <a:gd name="connsiteY53" fmla="*/ 753713 h 8107346"/>
              <a:gd name="connsiteX54" fmla="*/ 3611380 w 9918205"/>
              <a:gd name="connsiteY54" fmla="*/ 890190 h 8107346"/>
              <a:gd name="connsiteX55" fmla="*/ 3747858 w 9918205"/>
              <a:gd name="connsiteY55" fmla="*/ 999372 h 8107346"/>
              <a:gd name="connsiteX56" fmla="*/ 3816097 w 9918205"/>
              <a:gd name="connsiteY56" fmla="*/ 1135850 h 8107346"/>
              <a:gd name="connsiteX57" fmla="*/ 3911631 w 9918205"/>
              <a:gd name="connsiteY57" fmla="*/ 1190441 h 8107346"/>
              <a:gd name="connsiteX58" fmla="*/ 4034461 w 9918205"/>
              <a:gd name="connsiteY58" fmla="*/ 999372 h 8107346"/>
              <a:gd name="connsiteX59" fmla="*/ 4634962 w 9918205"/>
              <a:gd name="connsiteY59" fmla="*/ 603587 h 8107346"/>
              <a:gd name="connsiteX60" fmla="*/ 5344646 w 9918205"/>
              <a:gd name="connsiteY60" fmla="*/ 289689 h 8107346"/>
              <a:gd name="connsiteX61" fmla="*/ 5685840 w 9918205"/>
              <a:gd name="connsiteY61" fmla="*/ 125916 h 8107346"/>
              <a:gd name="connsiteX62" fmla="*/ 5972443 w 9918205"/>
              <a:gd name="connsiteY62" fmla="*/ 3086 h 8107346"/>
              <a:gd name="connsiteX63" fmla="*/ 6163512 w 9918205"/>
              <a:gd name="connsiteY63" fmla="*/ 57677 h 8107346"/>
              <a:gd name="connsiteX64" fmla="*/ 6532001 w 9918205"/>
              <a:gd name="connsiteY64" fmla="*/ 276041 h 8107346"/>
              <a:gd name="connsiteX65" fmla="*/ 6777661 w 9918205"/>
              <a:gd name="connsiteY65" fmla="*/ 412519 h 8107346"/>
              <a:gd name="connsiteX66" fmla="*/ 6982377 w 9918205"/>
              <a:gd name="connsiteY66" fmla="*/ 548996 h 8107346"/>
              <a:gd name="connsiteX67" fmla="*/ 7364515 w 9918205"/>
              <a:gd name="connsiteY67" fmla="*/ 548996 h 8107346"/>
              <a:gd name="connsiteX68" fmla="*/ 7705709 w 9918205"/>
              <a:gd name="connsiteY68" fmla="*/ 671826 h 8107346"/>
              <a:gd name="connsiteX69" fmla="*/ 7924073 w 9918205"/>
              <a:gd name="connsiteY69" fmla="*/ 767360 h 8107346"/>
              <a:gd name="connsiteX70" fmla="*/ 8210676 w 9918205"/>
              <a:gd name="connsiteY70" fmla="*/ 1013020 h 8107346"/>
              <a:gd name="connsiteX71" fmla="*/ 8278915 w 9918205"/>
              <a:gd name="connsiteY71" fmla="*/ 1204089 h 8107346"/>
              <a:gd name="connsiteX72" fmla="*/ 8442688 w 9918205"/>
              <a:gd name="connsiteY72" fmla="*/ 1381510 h 8107346"/>
              <a:gd name="connsiteX73" fmla="*/ 8579165 w 9918205"/>
              <a:gd name="connsiteY73" fmla="*/ 1681760 h 8107346"/>
              <a:gd name="connsiteX74" fmla="*/ 8661052 w 9918205"/>
              <a:gd name="connsiteY74" fmla="*/ 1941068 h 8107346"/>
              <a:gd name="connsiteX75" fmla="*/ 8770234 w 9918205"/>
              <a:gd name="connsiteY75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065470 w 9918205"/>
              <a:gd name="connsiteY51" fmla="*/ 357927 h 8107346"/>
              <a:gd name="connsiteX52" fmla="*/ 3147356 w 9918205"/>
              <a:gd name="connsiteY52" fmla="*/ 617235 h 8107346"/>
              <a:gd name="connsiteX53" fmla="*/ 3433959 w 9918205"/>
              <a:gd name="connsiteY53" fmla="*/ 753713 h 8107346"/>
              <a:gd name="connsiteX54" fmla="*/ 3611380 w 9918205"/>
              <a:gd name="connsiteY54" fmla="*/ 890190 h 8107346"/>
              <a:gd name="connsiteX55" fmla="*/ 3747858 w 9918205"/>
              <a:gd name="connsiteY55" fmla="*/ 999372 h 8107346"/>
              <a:gd name="connsiteX56" fmla="*/ 3816097 w 9918205"/>
              <a:gd name="connsiteY56" fmla="*/ 1135850 h 8107346"/>
              <a:gd name="connsiteX57" fmla="*/ 3911631 w 9918205"/>
              <a:gd name="connsiteY57" fmla="*/ 1190441 h 8107346"/>
              <a:gd name="connsiteX58" fmla="*/ 4034461 w 9918205"/>
              <a:gd name="connsiteY58" fmla="*/ 999372 h 8107346"/>
              <a:gd name="connsiteX59" fmla="*/ 4634962 w 9918205"/>
              <a:gd name="connsiteY59" fmla="*/ 603587 h 8107346"/>
              <a:gd name="connsiteX60" fmla="*/ 5344646 w 9918205"/>
              <a:gd name="connsiteY60" fmla="*/ 289689 h 8107346"/>
              <a:gd name="connsiteX61" fmla="*/ 5685840 w 9918205"/>
              <a:gd name="connsiteY61" fmla="*/ 125916 h 8107346"/>
              <a:gd name="connsiteX62" fmla="*/ 5972443 w 9918205"/>
              <a:gd name="connsiteY62" fmla="*/ 3086 h 8107346"/>
              <a:gd name="connsiteX63" fmla="*/ 6163512 w 9918205"/>
              <a:gd name="connsiteY63" fmla="*/ 57677 h 8107346"/>
              <a:gd name="connsiteX64" fmla="*/ 6532001 w 9918205"/>
              <a:gd name="connsiteY64" fmla="*/ 276041 h 8107346"/>
              <a:gd name="connsiteX65" fmla="*/ 6777661 w 9918205"/>
              <a:gd name="connsiteY65" fmla="*/ 412519 h 8107346"/>
              <a:gd name="connsiteX66" fmla="*/ 6982377 w 9918205"/>
              <a:gd name="connsiteY66" fmla="*/ 548996 h 8107346"/>
              <a:gd name="connsiteX67" fmla="*/ 7364515 w 9918205"/>
              <a:gd name="connsiteY67" fmla="*/ 548996 h 8107346"/>
              <a:gd name="connsiteX68" fmla="*/ 7705709 w 9918205"/>
              <a:gd name="connsiteY68" fmla="*/ 671826 h 8107346"/>
              <a:gd name="connsiteX69" fmla="*/ 7924073 w 9918205"/>
              <a:gd name="connsiteY69" fmla="*/ 767360 h 8107346"/>
              <a:gd name="connsiteX70" fmla="*/ 8210676 w 9918205"/>
              <a:gd name="connsiteY70" fmla="*/ 1013020 h 8107346"/>
              <a:gd name="connsiteX71" fmla="*/ 8278915 w 9918205"/>
              <a:gd name="connsiteY71" fmla="*/ 1204089 h 8107346"/>
              <a:gd name="connsiteX72" fmla="*/ 8442688 w 9918205"/>
              <a:gd name="connsiteY72" fmla="*/ 1381510 h 8107346"/>
              <a:gd name="connsiteX73" fmla="*/ 8579165 w 9918205"/>
              <a:gd name="connsiteY73" fmla="*/ 1681760 h 8107346"/>
              <a:gd name="connsiteX74" fmla="*/ 8661052 w 9918205"/>
              <a:gd name="connsiteY74" fmla="*/ 1941068 h 8107346"/>
              <a:gd name="connsiteX75" fmla="*/ 8770234 w 9918205"/>
              <a:gd name="connsiteY75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065470 w 9918205"/>
              <a:gd name="connsiteY51" fmla="*/ 357927 h 8107346"/>
              <a:gd name="connsiteX52" fmla="*/ 3433959 w 9918205"/>
              <a:gd name="connsiteY52" fmla="*/ 753713 h 8107346"/>
              <a:gd name="connsiteX53" fmla="*/ 3611380 w 9918205"/>
              <a:gd name="connsiteY53" fmla="*/ 890190 h 8107346"/>
              <a:gd name="connsiteX54" fmla="*/ 3747858 w 9918205"/>
              <a:gd name="connsiteY54" fmla="*/ 999372 h 8107346"/>
              <a:gd name="connsiteX55" fmla="*/ 3816097 w 9918205"/>
              <a:gd name="connsiteY55" fmla="*/ 1135850 h 8107346"/>
              <a:gd name="connsiteX56" fmla="*/ 3911631 w 9918205"/>
              <a:gd name="connsiteY56" fmla="*/ 1190441 h 8107346"/>
              <a:gd name="connsiteX57" fmla="*/ 4034461 w 9918205"/>
              <a:gd name="connsiteY57" fmla="*/ 999372 h 8107346"/>
              <a:gd name="connsiteX58" fmla="*/ 4634962 w 9918205"/>
              <a:gd name="connsiteY58" fmla="*/ 603587 h 8107346"/>
              <a:gd name="connsiteX59" fmla="*/ 5344646 w 9918205"/>
              <a:gd name="connsiteY59" fmla="*/ 289689 h 8107346"/>
              <a:gd name="connsiteX60" fmla="*/ 5685840 w 9918205"/>
              <a:gd name="connsiteY60" fmla="*/ 125916 h 8107346"/>
              <a:gd name="connsiteX61" fmla="*/ 5972443 w 9918205"/>
              <a:gd name="connsiteY61" fmla="*/ 3086 h 8107346"/>
              <a:gd name="connsiteX62" fmla="*/ 6163512 w 9918205"/>
              <a:gd name="connsiteY62" fmla="*/ 57677 h 8107346"/>
              <a:gd name="connsiteX63" fmla="*/ 6532001 w 9918205"/>
              <a:gd name="connsiteY63" fmla="*/ 276041 h 8107346"/>
              <a:gd name="connsiteX64" fmla="*/ 6777661 w 9918205"/>
              <a:gd name="connsiteY64" fmla="*/ 412519 h 8107346"/>
              <a:gd name="connsiteX65" fmla="*/ 6982377 w 9918205"/>
              <a:gd name="connsiteY65" fmla="*/ 548996 h 8107346"/>
              <a:gd name="connsiteX66" fmla="*/ 7364515 w 9918205"/>
              <a:gd name="connsiteY66" fmla="*/ 548996 h 8107346"/>
              <a:gd name="connsiteX67" fmla="*/ 7705709 w 9918205"/>
              <a:gd name="connsiteY67" fmla="*/ 671826 h 8107346"/>
              <a:gd name="connsiteX68" fmla="*/ 7924073 w 9918205"/>
              <a:gd name="connsiteY68" fmla="*/ 767360 h 8107346"/>
              <a:gd name="connsiteX69" fmla="*/ 8210676 w 9918205"/>
              <a:gd name="connsiteY69" fmla="*/ 1013020 h 8107346"/>
              <a:gd name="connsiteX70" fmla="*/ 8278915 w 9918205"/>
              <a:gd name="connsiteY70" fmla="*/ 1204089 h 8107346"/>
              <a:gd name="connsiteX71" fmla="*/ 8442688 w 9918205"/>
              <a:gd name="connsiteY71" fmla="*/ 1381510 h 8107346"/>
              <a:gd name="connsiteX72" fmla="*/ 8579165 w 9918205"/>
              <a:gd name="connsiteY72" fmla="*/ 1681760 h 8107346"/>
              <a:gd name="connsiteX73" fmla="*/ 8661052 w 9918205"/>
              <a:gd name="connsiteY73" fmla="*/ 1941068 h 8107346"/>
              <a:gd name="connsiteX74" fmla="*/ 8770234 w 9918205"/>
              <a:gd name="connsiteY74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2874401 w 9918205"/>
              <a:gd name="connsiteY50" fmla="*/ 248745 h 8107346"/>
              <a:gd name="connsiteX51" fmla="*/ 3433959 w 9918205"/>
              <a:gd name="connsiteY51" fmla="*/ 753713 h 8107346"/>
              <a:gd name="connsiteX52" fmla="*/ 3611380 w 9918205"/>
              <a:gd name="connsiteY52" fmla="*/ 890190 h 8107346"/>
              <a:gd name="connsiteX53" fmla="*/ 3747858 w 9918205"/>
              <a:gd name="connsiteY53" fmla="*/ 999372 h 8107346"/>
              <a:gd name="connsiteX54" fmla="*/ 3816097 w 9918205"/>
              <a:gd name="connsiteY54" fmla="*/ 1135850 h 8107346"/>
              <a:gd name="connsiteX55" fmla="*/ 3911631 w 9918205"/>
              <a:gd name="connsiteY55" fmla="*/ 1190441 h 8107346"/>
              <a:gd name="connsiteX56" fmla="*/ 4034461 w 9918205"/>
              <a:gd name="connsiteY56" fmla="*/ 999372 h 8107346"/>
              <a:gd name="connsiteX57" fmla="*/ 4634962 w 9918205"/>
              <a:gd name="connsiteY57" fmla="*/ 603587 h 8107346"/>
              <a:gd name="connsiteX58" fmla="*/ 5344646 w 9918205"/>
              <a:gd name="connsiteY58" fmla="*/ 289689 h 8107346"/>
              <a:gd name="connsiteX59" fmla="*/ 5685840 w 9918205"/>
              <a:gd name="connsiteY59" fmla="*/ 125916 h 8107346"/>
              <a:gd name="connsiteX60" fmla="*/ 5972443 w 9918205"/>
              <a:gd name="connsiteY60" fmla="*/ 3086 h 8107346"/>
              <a:gd name="connsiteX61" fmla="*/ 6163512 w 9918205"/>
              <a:gd name="connsiteY61" fmla="*/ 57677 h 8107346"/>
              <a:gd name="connsiteX62" fmla="*/ 6532001 w 9918205"/>
              <a:gd name="connsiteY62" fmla="*/ 276041 h 8107346"/>
              <a:gd name="connsiteX63" fmla="*/ 6777661 w 9918205"/>
              <a:gd name="connsiteY63" fmla="*/ 412519 h 8107346"/>
              <a:gd name="connsiteX64" fmla="*/ 6982377 w 9918205"/>
              <a:gd name="connsiteY64" fmla="*/ 548996 h 8107346"/>
              <a:gd name="connsiteX65" fmla="*/ 7364515 w 9918205"/>
              <a:gd name="connsiteY65" fmla="*/ 548996 h 8107346"/>
              <a:gd name="connsiteX66" fmla="*/ 7705709 w 9918205"/>
              <a:gd name="connsiteY66" fmla="*/ 671826 h 8107346"/>
              <a:gd name="connsiteX67" fmla="*/ 7924073 w 9918205"/>
              <a:gd name="connsiteY67" fmla="*/ 767360 h 8107346"/>
              <a:gd name="connsiteX68" fmla="*/ 8210676 w 9918205"/>
              <a:gd name="connsiteY68" fmla="*/ 1013020 h 8107346"/>
              <a:gd name="connsiteX69" fmla="*/ 8278915 w 9918205"/>
              <a:gd name="connsiteY69" fmla="*/ 1204089 h 8107346"/>
              <a:gd name="connsiteX70" fmla="*/ 8442688 w 9918205"/>
              <a:gd name="connsiteY70" fmla="*/ 1381510 h 8107346"/>
              <a:gd name="connsiteX71" fmla="*/ 8579165 w 9918205"/>
              <a:gd name="connsiteY71" fmla="*/ 1681760 h 8107346"/>
              <a:gd name="connsiteX72" fmla="*/ 8661052 w 9918205"/>
              <a:gd name="connsiteY72" fmla="*/ 1941068 h 8107346"/>
              <a:gd name="connsiteX73" fmla="*/ 8770234 w 9918205"/>
              <a:gd name="connsiteY73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2710628 w 9918205"/>
              <a:gd name="connsiteY49" fmla="*/ 371575 h 8107346"/>
              <a:gd name="connsiteX50" fmla="*/ 3433959 w 9918205"/>
              <a:gd name="connsiteY50" fmla="*/ 753713 h 8107346"/>
              <a:gd name="connsiteX51" fmla="*/ 3611380 w 9918205"/>
              <a:gd name="connsiteY51" fmla="*/ 890190 h 8107346"/>
              <a:gd name="connsiteX52" fmla="*/ 3747858 w 9918205"/>
              <a:gd name="connsiteY52" fmla="*/ 999372 h 8107346"/>
              <a:gd name="connsiteX53" fmla="*/ 3816097 w 9918205"/>
              <a:gd name="connsiteY53" fmla="*/ 1135850 h 8107346"/>
              <a:gd name="connsiteX54" fmla="*/ 3911631 w 9918205"/>
              <a:gd name="connsiteY54" fmla="*/ 1190441 h 8107346"/>
              <a:gd name="connsiteX55" fmla="*/ 4034461 w 9918205"/>
              <a:gd name="connsiteY55" fmla="*/ 999372 h 8107346"/>
              <a:gd name="connsiteX56" fmla="*/ 4634962 w 9918205"/>
              <a:gd name="connsiteY56" fmla="*/ 603587 h 8107346"/>
              <a:gd name="connsiteX57" fmla="*/ 5344646 w 9918205"/>
              <a:gd name="connsiteY57" fmla="*/ 289689 h 8107346"/>
              <a:gd name="connsiteX58" fmla="*/ 5685840 w 9918205"/>
              <a:gd name="connsiteY58" fmla="*/ 125916 h 8107346"/>
              <a:gd name="connsiteX59" fmla="*/ 5972443 w 9918205"/>
              <a:gd name="connsiteY59" fmla="*/ 3086 h 8107346"/>
              <a:gd name="connsiteX60" fmla="*/ 6163512 w 9918205"/>
              <a:gd name="connsiteY60" fmla="*/ 57677 h 8107346"/>
              <a:gd name="connsiteX61" fmla="*/ 6532001 w 9918205"/>
              <a:gd name="connsiteY61" fmla="*/ 276041 h 8107346"/>
              <a:gd name="connsiteX62" fmla="*/ 6777661 w 9918205"/>
              <a:gd name="connsiteY62" fmla="*/ 412519 h 8107346"/>
              <a:gd name="connsiteX63" fmla="*/ 6982377 w 9918205"/>
              <a:gd name="connsiteY63" fmla="*/ 548996 h 8107346"/>
              <a:gd name="connsiteX64" fmla="*/ 7364515 w 9918205"/>
              <a:gd name="connsiteY64" fmla="*/ 548996 h 8107346"/>
              <a:gd name="connsiteX65" fmla="*/ 7705709 w 9918205"/>
              <a:gd name="connsiteY65" fmla="*/ 671826 h 8107346"/>
              <a:gd name="connsiteX66" fmla="*/ 7924073 w 9918205"/>
              <a:gd name="connsiteY66" fmla="*/ 767360 h 8107346"/>
              <a:gd name="connsiteX67" fmla="*/ 8210676 w 9918205"/>
              <a:gd name="connsiteY67" fmla="*/ 1013020 h 8107346"/>
              <a:gd name="connsiteX68" fmla="*/ 8278915 w 9918205"/>
              <a:gd name="connsiteY68" fmla="*/ 1204089 h 8107346"/>
              <a:gd name="connsiteX69" fmla="*/ 8442688 w 9918205"/>
              <a:gd name="connsiteY69" fmla="*/ 1381510 h 8107346"/>
              <a:gd name="connsiteX70" fmla="*/ 8579165 w 9918205"/>
              <a:gd name="connsiteY70" fmla="*/ 1681760 h 8107346"/>
              <a:gd name="connsiteX71" fmla="*/ 8661052 w 9918205"/>
              <a:gd name="connsiteY71" fmla="*/ 1941068 h 8107346"/>
              <a:gd name="connsiteX72" fmla="*/ 8770234 w 9918205"/>
              <a:gd name="connsiteY72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2587798 w 9918205"/>
              <a:gd name="connsiteY48" fmla="*/ 576292 h 8107346"/>
              <a:gd name="connsiteX49" fmla="*/ 3433959 w 9918205"/>
              <a:gd name="connsiteY49" fmla="*/ 753713 h 8107346"/>
              <a:gd name="connsiteX50" fmla="*/ 3611380 w 9918205"/>
              <a:gd name="connsiteY50" fmla="*/ 890190 h 8107346"/>
              <a:gd name="connsiteX51" fmla="*/ 3747858 w 9918205"/>
              <a:gd name="connsiteY51" fmla="*/ 999372 h 8107346"/>
              <a:gd name="connsiteX52" fmla="*/ 3816097 w 9918205"/>
              <a:gd name="connsiteY52" fmla="*/ 1135850 h 8107346"/>
              <a:gd name="connsiteX53" fmla="*/ 3911631 w 9918205"/>
              <a:gd name="connsiteY53" fmla="*/ 1190441 h 8107346"/>
              <a:gd name="connsiteX54" fmla="*/ 4034461 w 9918205"/>
              <a:gd name="connsiteY54" fmla="*/ 999372 h 8107346"/>
              <a:gd name="connsiteX55" fmla="*/ 4634962 w 9918205"/>
              <a:gd name="connsiteY55" fmla="*/ 603587 h 8107346"/>
              <a:gd name="connsiteX56" fmla="*/ 5344646 w 9918205"/>
              <a:gd name="connsiteY56" fmla="*/ 289689 h 8107346"/>
              <a:gd name="connsiteX57" fmla="*/ 5685840 w 9918205"/>
              <a:gd name="connsiteY57" fmla="*/ 125916 h 8107346"/>
              <a:gd name="connsiteX58" fmla="*/ 5972443 w 9918205"/>
              <a:gd name="connsiteY58" fmla="*/ 3086 h 8107346"/>
              <a:gd name="connsiteX59" fmla="*/ 6163512 w 9918205"/>
              <a:gd name="connsiteY59" fmla="*/ 57677 h 8107346"/>
              <a:gd name="connsiteX60" fmla="*/ 6532001 w 9918205"/>
              <a:gd name="connsiteY60" fmla="*/ 276041 h 8107346"/>
              <a:gd name="connsiteX61" fmla="*/ 6777661 w 9918205"/>
              <a:gd name="connsiteY61" fmla="*/ 412519 h 8107346"/>
              <a:gd name="connsiteX62" fmla="*/ 6982377 w 9918205"/>
              <a:gd name="connsiteY62" fmla="*/ 548996 h 8107346"/>
              <a:gd name="connsiteX63" fmla="*/ 7364515 w 9918205"/>
              <a:gd name="connsiteY63" fmla="*/ 548996 h 8107346"/>
              <a:gd name="connsiteX64" fmla="*/ 7705709 w 9918205"/>
              <a:gd name="connsiteY64" fmla="*/ 671826 h 8107346"/>
              <a:gd name="connsiteX65" fmla="*/ 7924073 w 9918205"/>
              <a:gd name="connsiteY65" fmla="*/ 767360 h 8107346"/>
              <a:gd name="connsiteX66" fmla="*/ 8210676 w 9918205"/>
              <a:gd name="connsiteY66" fmla="*/ 1013020 h 8107346"/>
              <a:gd name="connsiteX67" fmla="*/ 8278915 w 9918205"/>
              <a:gd name="connsiteY67" fmla="*/ 1204089 h 8107346"/>
              <a:gd name="connsiteX68" fmla="*/ 8442688 w 9918205"/>
              <a:gd name="connsiteY68" fmla="*/ 1381510 h 8107346"/>
              <a:gd name="connsiteX69" fmla="*/ 8579165 w 9918205"/>
              <a:gd name="connsiteY69" fmla="*/ 1681760 h 8107346"/>
              <a:gd name="connsiteX70" fmla="*/ 8661052 w 9918205"/>
              <a:gd name="connsiteY70" fmla="*/ 1941068 h 8107346"/>
              <a:gd name="connsiteX71" fmla="*/ 8770234 w 9918205"/>
              <a:gd name="connsiteY71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2464968 w 9918205"/>
              <a:gd name="connsiteY47" fmla="*/ 82195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041888 w 9918205"/>
              <a:gd name="connsiteY46" fmla="*/ 10266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1700694 w 9918205"/>
              <a:gd name="connsiteY45" fmla="*/ 13269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1705527 w 9918205"/>
              <a:gd name="connsiteY44" fmla="*/ 1703369 h 8107346"/>
              <a:gd name="connsiteX45" fmla="*/ 3015144 w 9918205"/>
              <a:gd name="connsiteY45" fmla="*/ 17460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1515596 w 9918205"/>
              <a:gd name="connsiteY43" fmla="*/ 2507166 h 8107346"/>
              <a:gd name="connsiteX44" fmla="*/ 2905677 w 9918205"/>
              <a:gd name="connsiteY44" fmla="*/ 2027219 h 8107346"/>
              <a:gd name="connsiteX45" fmla="*/ 3015144 w 9918205"/>
              <a:gd name="connsiteY45" fmla="*/ 17460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1350686 w 9918205"/>
              <a:gd name="connsiteY42" fmla="*/ 2989955 h 8107346"/>
              <a:gd name="connsiteX43" fmla="*/ 2791946 w 9918205"/>
              <a:gd name="connsiteY43" fmla="*/ 2221416 h 8107346"/>
              <a:gd name="connsiteX44" fmla="*/ 2905677 w 9918205"/>
              <a:gd name="connsiteY44" fmla="*/ 2027219 h 8107346"/>
              <a:gd name="connsiteX45" fmla="*/ 3015144 w 9918205"/>
              <a:gd name="connsiteY45" fmla="*/ 17460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905712 w 9918205"/>
              <a:gd name="connsiteY41" fmla="*/ 3288216 h 8107346"/>
              <a:gd name="connsiteX42" fmla="*/ 3236636 w 9918205"/>
              <a:gd name="connsiteY42" fmla="*/ 2418455 h 8107346"/>
              <a:gd name="connsiteX43" fmla="*/ 2791946 w 9918205"/>
              <a:gd name="connsiteY43" fmla="*/ 2221416 h 8107346"/>
              <a:gd name="connsiteX44" fmla="*/ 2905677 w 9918205"/>
              <a:gd name="connsiteY44" fmla="*/ 2027219 h 8107346"/>
              <a:gd name="connsiteX45" fmla="*/ 3015144 w 9918205"/>
              <a:gd name="connsiteY45" fmla="*/ 17460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3839412 w 9918205"/>
              <a:gd name="connsiteY41" fmla="*/ 2811966 h 8107346"/>
              <a:gd name="connsiteX42" fmla="*/ 3236636 w 9918205"/>
              <a:gd name="connsiteY42" fmla="*/ 2418455 h 8107346"/>
              <a:gd name="connsiteX43" fmla="*/ 2791946 w 9918205"/>
              <a:gd name="connsiteY43" fmla="*/ 2221416 h 8107346"/>
              <a:gd name="connsiteX44" fmla="*/ 2905677 w 9918205"/>
              <a:gd name="connsiteY44" fmla="*/ 2027219 h 8107346"/>
              <a:gd name="connsiteX45" fmla="*/ 3015144 w 9918205"/>
              <a:gd name="connsiteY45" fmla="*/ 1746019 h 8107346"/>
              <a:gd name="connsiteX46" fmla="*/ 2918188 w 9918205"/>
              <a:gd name="connsiteY46" fmla="*/ 1255268 h 8107346"/>
              <a:gd name="connsiteX47" fmla="*/ 3112668 w 9918205"/>
              <a:gd name="connsiteY47" fmla="*/ 1031501 h 8107346"/>
              <a:gd name="connsiteX48" fmla="*/ 3433959 w 9918205"/>
              <a:gd name="connsiteY48" fmla="*/ 753713 h 8107346"/>
              <a:gd name="connsiteX49" fmla="*/ 3611380 w 9918205"/>
              <a:gd name="connsiteY49" fmla="*/ 890190 h 8107346"/>
              <a:gd name="connsiteX50" fmla="*/ 3747858 w 9918205"/>
              <a:gd name="connsiteY50" fmla="*/ 999372 h 8107346"/>
              <a:gd name="connsiteX51" fmla="*/ 3816097 w 9918205"/>
              <a:gd name="connsiteY51" fmla="*/ 1135850 h 8107346"/>
              <a:gd name="connsiteX52" fmla="*/ 3911631 w 9918205"/>
              <a:gd name="connsiteY52" fmla="*/ 1190441 h 8107346"/>
              <a:gd name="connsiteX53" fmla="*/ 4034461 w 9918205"/>
              <a:gd name="connsiteY53" fmla="*/ 999372 h 8107346"/>
              <a:gd name="connsiteX54" fmla="*/ 4634962 w 9918205"/>
              <a:gd name="connsiteY54" fmla="*/ 603587 h 8107346"/>
              <a:gd name="connsiteX55" fmla="*/ 5344646 w 9918205"/>
              <a:gd name="connsiteY55" fmla="*/ 289689 h 8107346"/>
              <a:gd name="connsiteX56" fmla="*/ 5685840 w 9918205"/>
              <a:gd name="connsiteY56" fmla="*/ 125916 h 8107346"/>
              <a:gd name="connsiteX57" fmla="*/ 5972443 w 9918205"/>
              <a:gd name="connsiteY57" fmla="*/ 3086 h 8107346"/>
              <a:gd name="connsiteX58" fmla="*/ 6163512 w 9918205"/>
              <a:gd name="connsiteY58" fmla="*/ 57677 h 8107346"/>
              <a:gd name="connsiteX59" fmla="*/ 6532001 w 9918205"/>
              <a:gd name="connsiteY59" fmla="*/ 276041 h 8107346"/>
              <a:gd name="connsiteX60" fmla="*/ 6777661 w 9918205"/>
              <a:gd name="connsiteY60" fmla="*/ 412519 h 8107346"/>
              <a:gd name="connsiteX61" fmla="*/ 6982377 w 9918205"/>
              <a:gd name="connsiteY61" fmla="*/ 548996 h 8107346"/>
              <a:gd name="connsiteX62" fmla="*/ 7364515 w 9918205"/>
              <a:gd name="connsiteY62" fmla="*/ 548996 h 8107346"/>
              <a:gd name="connsiteX63" fmla="*/ 7705709 w 9918205"/>
              <a:gd name="connsiteY63" fmla="*/ 671826 h 8107346"/>
              <a:gd name="connsiteX64" fmla="*/ 7924073 w 9918205"/>
              <a:gd name="connsiteY64" fmla="*/ 767360 h 8107346"/>
              <a:gd name="connsiteX65" fmla="*/ 8210676 w 9918205"/>
              <a:gd name="connsiteY65" fmla="*/ 1013020 h 8107346"/>
              <a:gd name="connsiteX66" fmla="*/ 8278915 w 9918205"/>
              <a:gd name="connsiteY66" fmla="*/ 1204089 h 8107346"/>
              <a:gd name="connsiteX67" fmla="*/ 8442688 w 9918205"/>
              <a:gd name="connsiteY67" fmla="*/ 1381510 h 8107346"/>
              <a:gd name="connsiteX68" fmla="*/ 8579165 w 9918205"/>
              <a:gd name="connsiteY68" fmla="*/ 1681760 h 8107346"/>
              <a:gd name="connsiteX69" fmla="*/ 8661052 w 9918205"/>
              <a:gd name="connsiteY69" fmla="*/ 1941068 h 8107346"/>
              <a:gd name="connsiteX70" fmla="*/ 8770234 w 9918205"/>
              <a:gd name="connsiteY70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662611 w 9918205"/>
              <a:gd name="connsiteY40" fmla="*/ 3612634 h 8107346"/>
              <a:gd name="connsiteX41" fmla="*/ 3839412 w 9918205"/>
              <a:gd name="connsiteY41" fmla="*/ 2811966 h 8107346"/>
              <a:gd name="connsiteX42" fmla="*/ 3236636 w 9918205"/>
              <a:gd name="connsiteY42" fmla="*/ 2418455 h 8107346"/>
              <a:gd name="connsiteX43" fmla="*/ 2927851 w 9918205"/>
              <a:gd name="connsiteY43" fmla="*/ 2348226 h 8107346"/>
              <a:gd name="connsiteX44" fmla="*/ 2791946 w 9918205"/>
              <a:gd name="connsiteY44" fmla="*/ 2221416 h 8107346"/>
              <a:gd name="connsiteX45" fmla="*/ 2905677 w 9918205"/>
              <a:gd name="connsiteY45" fmla="*/ 2027219 h 8107346"/>
              <a:gd name="connsiteX46" fmla="*/ 3015144 w 9918205"/>
              <a:gd name="connsiteY46" fmla="*/ 1746019 h 8107346"/>
              <a:gd name="connsiteX47" fmla="*/ 2918188 w 9918205"/>
              <a:gd name="connsiteY47" fmla="*/ 1255268 h 8107346"/>
              <a:gd name="connsiteX48" fmla="*/ 3112668 w 9918205"/>
              <a:gd name="connsiteY48" fmla="*/ 1031501 h 8107346"/>
              <a:gd name="connsiteX49" fmla="*/ 3433959 w 9918205"/>
              <a:gd name="connsiteY49" fmla="*/ 753713 h 8107346"/>
              <a:gd name="connsiteX50" fmla="*/ 3611380 w 9918205"/>
              <a:gd name="connsiteY50" fmla="*/ 890190 h 8107346"/>
              <a:gd name="connsiteX51" fmla="*/ 3747858 w 9918205"/>
              <a:gd name="connsiteY51" fmla="*/ 999372 h 8107346"/>
              <a:gd name="connsiteX52" fmla="*/ 3816097 w 9918205"/>
              <a:gd name="connsiteY52" fmla="*/ 1135850 h 8107346"/>
              <a:gd name="connsiteX53" fmla="*/ 3911631 w 9918205"/>
              <a:gd name="connsiteY53" fmla="*/ 1190441 h 8107346"/>
              <a:gd name="connsiteX54" fmla="*/ 4034461 w 9918205"/>
              <a:gd name="connsiteY54" fmla="*/ 999372 h 8107346"/>
              <a:gd name="connsiteX55" fmla="*/ 4634962 w 9918205"/>
              <a:gd name="connsiteY55" fmla="*/ 603587 h 8107346"/>
              <a:gd name="connsiteX56" fmla="*/ 5344646 w 9918205"/>
              <a:gd name="connsiteY56" fmla="*/ 289689 h 8107346"/>
              <a:gd name="connsiteX57" fmla="*/ 5685840 w 9918205"/>
              <a:gd name="connsiteY57" fmla="*/ 125916 h 8107346"/>
              <a:gd name="connsiteX58" fmla="*/ 5972443 w 9918205"/>
              <a:gd name="connsiteY58" fmla="*/ 3086 h 8107346"/>
              <a:gd name="connsiteX59" fmla="*/ 6163512 w 9918205"/>
              <a:gd name="connsiteY59" fmla="*/ 57677 h 8107346"/>
              <a:gd name="connsiteX60" fmla="*/ 6532001 w 9918205"/>
              <a:gd name="connsiteY60" fmla="*/ 276041 h 8107346"/>
              <a:gd name="connsiteX61" fmla="*/ 6777661 w 9918205"/>
              <a:gd name="connsiteY61" fmla="*/ 412519 h 8107346"/>
              <a:gd name="connsiteX62" fmla="*/ 6982377 w 9918205"/>
              <a:gd name="connsiteY62" fmla="*/ 548996 h 8107346"/>
              <a:gd name="connsiteX63" fmla="*/ 7364515 w 9918205"/>
              <a:gd name="connsiteY63" fmla="*/ 548996 h 8107346"/>
              <a:gd name="connsiteX64" fmla="*/ 7705709 w 9918205"/>
              <a:gd name="connsiteY64" fmla="*/ 671826 h 8107346"/>
              <a:gd name="connsiteX65" fmla="*/ 7924073 w 9918205"/>
              <a:gd name="connsiteY65" fmla="*/ 767360 h 8107346"/>
              <a:gd name="connsiteX66" fmla="*/ 8210676 w 9918205"/>
              <a:gd name="connsiteY66" fmla="*/ 1013020 h 8107346"/>
              <a:gd name="connsiteX67" fmla="*/ 8278915 w 9918205"/>
              <a:gd name="connsiteY67" fmla="*/ 1204089 h 8107346"/>
              <a:gd name="connsiteX68" fmla="*/ 8442688 w 9918205"/>
              <a:gd name="connsiteY68" fmla="*/ 1381510 h 8107346"/>
              <a:gd name="connsiteX69" fmla="*/ 8579165 w 9918205"/>
              <a:gd name="connsiteY69" fmla="*/ 1681760 h 8107346"/>
              <a:gd name="connsiteX70" fmla="*/ 8661052 w 9918205"/>
              <a:gd name="connsiteY70" fmla="*/ 1941068 h 8107346"/>
              <a:gd name="connsiteX71" fmla="*/ 8770234 w 9918205"/>
              <a:gd name="connsiteY71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70401 w 9918205"/>
              <a:gd name="connsiteY39" fmla="*/ 4196076 h 8107346"/>
              <a:gd name="connsiteX40" fmla="*/ 4510711 w 9918205"/>
              <a:gd name="connsiteY40" fmla="*/ 3631684 h 8107346"/>
              <a:gd name="connsiteX41" fmla="*/ 3839412 w 9918205"/>
              <a:gd name="connsiteY41" fmla="*/ 2811966 h 8107346"/>
              <a:gd name="connsiteX42" fmla="*/ 3236636 w 9918205"/>
              <a:gd name="connsiteY42" fmla="*/ 2418455 h 8107346"/>
              <a:gd name="connsiteX43" fmla="*/ 2927851 w 9918205"/>
              <a:gd name="connsiteY43" fmla="*/ 2348226 h 8107346"/>
              <a:gd name="connsiteX44" fmla="*/ 2791946 w 9918205"/>
              <a:gd name="connsiteY44" fmla="*/ 2221416 h 8107346"/>
              <a:gd name="connsiteX45" fmla="*/ 2905677 w 9918205"/>
              <a:gd name="connsiteY45" fmla="*/ 2027219 h 8107346"/>
              <a:gd name="connsiteX46" fmla="*/ 3015144 w 9918205"/>
              <a:gd name="connsiteY46" fmla="*/ 1746019 h 8107346"/>
              <a:gd name="connsiteX47" fmla="*/ 2918188 w 9918205"/>
              <a:gd name="connsiteY47" fmla="*/ 1255268 h 8107346"/>
              <a:gd name="connsiteX48" fmla="*/ 3112668 w 9918205"/>
              <a:gd name="connsiteY48" fmla="*/ 1031501 h 8107346"/>
              <a:gd name="connsiteX49" fmla="*/ 3433959 w 9918205"/>
              <a:gd name="connsiteY49" fmla="*/ 753713 h 8107346"/>
              <a:gd name="connsiteX50" fmla="*/ 3611380 w 9918205"/>
              <a:gd name="connsiteY50" fmla="*/ 890190 h 8107346"/>
              <a:gd name="connsiteX51" fmla="*/ 3747858 w 9918205"/>
              <a:gd name="connsiteY51" fmla="*/ 999372 h 8107346"/>
              <a:gd name="connsiteX52" fmla="*/ 3816097 w 9918205"/>
              <a:gd name="connsiteY52" fmla="*/ 1135850 h 8107346"/>
              <a:gd name="connsiteX53" fmla="*/ 3911631 w 9918205"/>
              <a:gd name="connsiteY53" fmla="*/ 1190441 h 8107346"/>
              <a:gd name="connsiteX54" fmla="*/ 4034461 w 9918205"/>
              <a:gd name="connsiteY54" fmla="*/ 999372 h 8107346"/>
              <a:gd name="connsiteX55" fmla="*/ 4634962 w 9918205"/>
              <a:gd name="connsiteY55" fmla="*/ 603587 h 8107346"/>
              <a:gd name="connsiteX56" fmla="*/ 5344646 w 9918205"/>
              <a:gd name="connsiteY56" fmla="*/ 289689 h 8107346"/>
              <a:gd name="connsiteX57" fmla="*/ 5685840 w 9918205"/>
              <a:gd name="connsiteY57" fmla="*/ 125916 h 8107346"/>
              <a:gd name="connsiteX58" fmla="*/ 5972443 w 9918205"/>
              <a:gd name="connsiteY58" fmla="*/ 3086 h 8107346"/>
              <a:gd name="connsiteX59" fmla="*/ 6163512 w 9918205"/>
              <a:gd name="connsiteY59" fmla="*/ 57677 h 8107346"/>
              <a:gd name="connsiteX60" fmla="*/ 6532001 w 9918205"/>
              <a:gd name="connsiteY60" fmla="*/ 276041 h 8107346"/>
              <a:gd name="connsiteX61" fmla="*/ 6777661 w 9918205"/>
              <a:gd name="connsiteY61" fmla="*/ 412519 h 8107346"/>
              <a:gd name="connsiteX62" fmla="*/ 6982377 w 9918205"/>
              <a:gd name="connsiteY62" fmla="*/ 548996 h 8107346"/>
              <a:gd name="connsiteX63" fmla="*/ 7364515 w 9918205"/>
              <a:gd name="connsiteY63" fmla="*/ 548996 h 8107346"/>
              <a:gd name="connsiteX64" fmla="*/ 7705709 w 9918205"/>
              <a:gd name="connsiteY64" fmla="*/ 671826 h 8107346"/>
              <a:gd name="connsiteX65" fmla="*/ 7924073 w 9918205"/>
              <a:gd name="connsiteY65" fmla="*/ 767360 h 8107346"/>
              <a:gd name="connsiteX66" fmla="*/ 8210676 w 9918205"/>
              <a:gd name="connsiteY66" fmla="*/ 1013020 h 8107346"/>
              <a:gd name="connsiteX67" fmla="*/ 8278915 w 9918205"/>
              <a:gd name="connsiteY67" fmla="*/ 1204089 h 8107346"/>
              <a:gd name="connsiteX68" fmla="*/ 8442688 w 9918205"/>
              <a:gd name="connsiteY68" fmla="*/ 1381510 h 8107346"/>
              <a:gd name="connsiteX69" fmla="*/ 8579165 w 9918205"/>
              <a:gd name="connsiteY69" fmla="*/ 1681760 h 8107346"/>
              <a:gd name="connsiteX70" fmla="*/ 8661052 w 9918205"/>
              <a:gd name="connsiteY70" fmla="*/ 1941068 h 8107346"/>
              <a:gd name="connsiteX71" fmla="*/ 8770234 w 9918205"/>
              <a:gd name="connsiteY71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832851 w 9918205"/>
              <a:gd name="connsiteY39" fmla="*/ 4596126 h 8107346"/>
              <a:gd name="connsiteX40" fmla="*/ 4510711 w 9918205"/>
              <a:gd name="connsiteY40" fmla="*/ 3631684 h 8107346"/>
              <a:gd name="connsiteX41" fmla="*/ 3839412 w 9918205"/>
              <a:gd name="connsiteY41" fmla="*/ 2811966 h 8107346"/>
              <a:gd name="connsiteX42" fmla="*/ 3236636 w 9918205"/>
              <a:gd name="connsiteY42" fmla="*/ 2418455 h 8107346"/>
              <a:gd name="connsiteX43" fmla="*/ 2927851 w 9918205"/>
              <a:gd name="connsiteY43" fmla="*/ 2348226 h 8107346"/>
              <a:gd name="connsiteX44" fmla="*/ 2791946 w 9918205"/>
              <a:gd name="connsiteY44" fmla="*/ 2221416 h 8107346"/>
              <a:gd name="connsiteX45" fmla="*/ 2905677 w 9918205"/>
              <a:gd name="connsiteY45" fmla="*/ 2027219 h 8107346"/>
              <a:gd name="connsiteX46" fmla="*/ 3015144 w 9918205"/>
              <a:gd name="connsiteY46" fmla="*/ 1746019 h 8107346"/>
              <a:gd name="connsiteX47" fmla="*/ 2918188 w 9918205"/>
              <a:gd name="connsiteY47" fmla="*/ 1255268 h 8107346"/>
              <a:gd name="connsiteX48" fmla="*/ 3112668 w 9918205"/>
              <a:gd name="connsiteY48" fmla="*/ 1031501 h 8107346"/>
              <a:gd name="connsiteX49" fmla="*/ 3433959 w 9918205"/>
              <a:gd name="connsiteY49" fmla="*/ 753713 h 8107346"/>
              <a:gd name="connsiteX50" fmla="*/ 3611380 w 9918205"/>
              <a:gd name="connsiteY50" fmla="*/ 890190 h 8107346"/>
              <a:gd name="connsiteX51" fmla="*/ 3747858 w 9918205"/>
              <a:gd name="connsiteY51" fmla="*/ 999372 h 8107346"/>
              <a:gd name="connsiteX52" fmla="*/ 3816097 w 9918205"/>
              <a:gd name="connsiteY52" fmla="*/ 1135850 h 8107346"/>
              <a:gd name="connsiteX53" fmla="*/ 3911631 w 9918205"/>
              <a:gd name="connsiteY53" fmla="*/ 1190441 h 8107346"/>
              <a:gd name="connsiteX54" fmla="*/ 4034461 w 9918205"/>
              <a:gd name="connsiteY54" fmla="*/ 999372 h 8107346"/>
              <a:gd name="connsiteX55" fmla="*/ 4634962 w 9918205"/>
              <a:gd name="connsiteY55" fmla="*/ 603587 h 8107346"/>
              <a:gd name="connsiteX56" fmla="*/ 5344646 w 9918205"/>
              <a:gd name="connsiteY56" fmla="*/ 289689 h 8107346"/>
              <a:gd name="connsiteX57" fmla="*/ 5685840 w 9918205"/>
              <a:gd name="connsiteY57" fmla="*/ 125916 h 8107346"/>
              <a:gd name="connsiteX58" fmla="*/ 5972443 w 9918205"/>
              <a:gd name="connsiteY58" fmla="*/ 3086 h 8107346"/>
              <a:gd name="connsiteX59" fmla="*/ 6163512 w 9918205"/>
              <a:gd name="connsiteY59" fmla="*/ 57677 h 8107346"/>
              <a:gd name="connsiteX60" fmla="*/ 6532001 w 9918205"/>
              <a:gd name="connsiteY60" fmla="*/ 276041 h 8107346"/>
              <a:gd name="connsiteX61" fmla="*/ 6777661 w 9918205"/>
              <a:gd name="connsiteY61" fmla="*/ 412519 h 8107346"/>
              <a:gd name="connsiteX62" fmla="*/ 6982377 w 9918205"/>
              <a:gd name="connsiteY62" fmla="*/ 548996 h 8107346"/>
              <a:gd name="connsiteX63" fmla="*/ 7364515 w 9918205"/>
              <a:gd name="connsiteY63" fmla="*/ 548996 h 8107346"/>
              <a:gd name="connsiteX64" fmla="*/ 7705709 w 9918205"/>
              <a:gd name="connsiteY64" fmla="*/ 671826 h 8107346"/>
              <a:gd name="connsiteX65" fmla="*/ 7924073 w 9918205"/>
              <a:gd name="connsiteY65" fmla="*/ 767360 h 8107346"/>
              <a:gd name="connsiteX66" fmla="*/ 8210676 w 9918205"/>
              <a:gd name="connsiteY66" fmla="*/ 1013020 h 8107346"/>
              <a:gd name="connsiteX67" fmla="*/ 8278915 w 9918205"/>
              <a:gd name="connsiteY67" fmla="*/ 1204089 h 8107346"/>
              <a:gd name="connsiteX68" fmla="*/ 8442688 w 9918205"/>
              <a:gd name="connsiteY68" fmla="*/ 1381510 h 8107346"/>
              <a:gd name="connsiteX69" fmla="*/ 8579165 w 9918205"/>
              <a:gd name="connsiteY69" fmla="*/ 1681760 h 8107346"/>
              <a:gd name="connsiteX70" fmla="*/ 8661052 w 9918205"/>
              <a:gd name="connsiteY70" fmla="*/ 1941068 h 8107346"/>
              <a:gd name="connsiteX71" fmla="*/ 8770234 w 9918205"/>
              <a:gd name="connsiteY71" fmla="*/ 2159432 h 8107346"/>
              <a:gd name="connsiteX0" fmla="*/ 8770234 w 9918205"/>
              <a:gd name="connsiteY0" fmla="*/ 2159432 h 8107346"/>
              <a:gd name="connsiteX1" fmla="*/ 8974951 w 9918205"/>
              <a:gd name="connsiteY1" fmla="*/ 2159432 h 8107346"/>
              <a:gd name="connsiteX2" fmla="*/ 9316145 w 9918205"/>
              <a:gd name="connsiteY2" fmla="*/ 2377796 h 8107346"/>
              <a:gd name="connsiteX3" fmla="*/ 9602748 w 9918205"/>
              <a:gd name="connsiteY3" fmla="*/ 2582513 h 8107346"/>
              <a:gd name="connsiteX4" fmla="*/ 9834759 w 9918205"/>
              <a:gd name="connsiteY4" fmla="*/ 2828172 h 8107346"/>
              <a:gd name="connsiteX5" fmla="*/ 9916646 w 9918205"/>
              <a:gd name="connsiteY5" fmla="*/ 3073832 h 8107346"/>
              <a:gd name="connsiteX6" fmla="*/ 9875703 w 9918205"/>
              <a:gd name="connsiteY6" fmla="*/ 3237605 h 8107346"/>
              <a:gd name="connsiteX7" fmla="*/ 9725577 w 9918205"/>
              <a:gd name="connsiteY7" fmla="*/ 3633390 h 8107346"/>
              <a:gd name="connsiteX8" fmla="*/ 9466270 w 9918205"/>
              <a:gd name="connsiteY8" fmla="*/ 3988232 h 8107346"/>
              <a:gd name="connsiteX9" fmla="*/ 9206962 w 9918205"/>
              <a:gd name="connsiteY9" fmla="*/ 4274835 h 8107346"/>
              <a:gd name="connsiteX10" fmla="*/ 9043189 w 9918205"/>
              <a:gd name="connsiteY10" fmla="*/ 4479551 h 8107346"/>
              <a:gd name="connsiteX11" fmla="*/ 8906712 w 9918205"/>
              <a:gd name="connsiteY11" fmla="*/ 4779802 h 8107346"/>
              <a:gd name="connsiteX12" fmla="*/ 8579165 w 9918205"/>
              <a:gd name="connsiteY12" fmla="*/ 5148292 h 8107346"/>
              <a:gd name="connsiteX13" fmla="*/ 8347154 w 9918205"/>
              <a:gd name="connsiteY13" fmla="*/ 5516781 h 8107346"/>
              <a:gd name="connsiteX14" fmla="*/ 7951368 w 9918205"/>
              <a:gd name="connsiteY14" fmla="*/ 6185522 h 8107346"/>
              <a:gd name="connsiteX15" fmla="*/ 7541936 w 9918205"/>
              <a:gd name="connsiteY15" fmla="*/ 6444829 h 8107346"/>
              <a:gd name="connsiteX16" fmla="*/ 7268980 w 9918205"/>
              <a:gd name="connsiteY16" fmla="*/ 6799671 h 8107346"/>
              <a:gd name="connsiteX17" fmla="*/ 6982377 w 9918205"/>
              <a:gd name="connsiteY17" fmla="*/ 6949796 h 8107346"/>
              <a:gd name="connsiteX18" fmla="*/ 6586592 w 9918205"/>
              <a:gd name="connsiteY18" fmla="*/ 7154513 h 8107346"/>
              <a:gd name="connsiteX19" fmla="*/ 6095273 w 9918205"/>
              <a:gd name="connsiteY19" fmla="*/ 7072626 h 8107346"/>
              <a:gd name="connsiteX20" fmla="*/ 5849613 w 9918205"/>
              <a:gd name="connsiteY20" fmla="*/ 7058978 h 8107346"/>
              <a:gd name="connsiteX21" fmla="*/ 5713136 w 9918205"/>
              <a:gd name="connsiteY21" fmla="*/ 7345581 h 8107346"/>
              <a:gd name="connsiteX22" fmla="*/ 5385589 w 9918205"/>
              <a:gd name="connsiteY22" fmla="*/ 7850548 h 8107346"/>
              <a:gd name="connsiteX23" fmla="*/ 5082780 w 9918205"/>
              <a:gd name="connsiteY23" fmla="*/ 8107013 h 8107346"/>
              <a:gd name="connsiteX24" fmla="*/ 4937488 w 9918205"/>
              <a:gd name="connsiteY24" fmla="*/ 7802497 h 8107346"/>
              <a:gd name="connsiteX25" fmla="*/ 4593735 w 9918205"/>
              <a:gd name="connsiteY25" fmla="*/ 7482059 h 8107346"/>
              <a:gd name="connsiteX26" fmla="*/ 3873247 w 9918205"/>
              <a:gd name="connsiteY26" fmla="*/ 7469264 h 8107346"/>
              <a:gd name="connsiteX27" fmla="*/ 3354916 w 9918205"/>
              <a:gd name="connsiteY27" fmla="*/ 7523855 h 8107346"/>
              <a:gd name="connsiteX28" fmla="*/ 2858763 w 9918205"/>
              <a:gd name="connsiteY28" fmla="*/ 7682226 h 8107346"/>
              <a:gd name="connsiteX29" fmla="*/ 2557659 w 9918205"/>
              <a:gd name="connsiteY29" fmla="*/ 7486324 h 8107346"/>
              <a:gd name="connsiteX30" fmla="*/ 2309156 w 9918205"/>
              <a:gd name="connsiteY30" fmla="*/ 7273362 h 8107346"/>
              <a:gd name="connsiteX31" fmla="*/ 1950903 w 9918205"/>
              <a:gd name="connsiteY31" fmla="*/ 6975670 h 8107346"/>
              <a:gd name="connsiteX32" fmla="*/ 1366892 w 9918205"/>
              <a:gd name="connsiteY32" fmla="*/ 6920226 h 8107346"/>
              <a:gd name="connsiteX33" fmla="*/ 1251455 w 9918205"/>
              <a:gd name="connsiteY33" fmla="*/ 6592111 h 8107346"/>
              <a:gd name="connsiteX34" fmla="*/ 1177814 w 9918205"/>
              <a:gd name="connsiteY34" fmla="*/ 6221063 h 8107346"/>
              <a:gd name="connsiteX35" fmla="*/ 986177 w 9918205"/>
              <a:gd name="connsiteY35" fmla="*/ 5776657 h 8107346"/>
              <a:gd name="connsiteX36" fmla="*/ 451355 w 9918205"/>
              <a:gd name="connsiteY36" fmla="*/ 5325997 h 8107346"/>
              <a:gd name="connsiteX37" fmla="*/ 37373 w 9918205"/>
              <a:gd name="connsiteY37" fmla="*/ 5042522 h 8107346"/>
              <a:gd name="connsiteX38" fmla="*/ 51301 w 9918205"/>
              <a:gd name="connsiteY38" fmla="*/ 4615176 h 8107346"/>
              <a:gd name="connsiteX39" fmla="*/ 4832851 w 9918205"/>
              <a:gd name="connsiteY39" fmla="*/ 4596126 h 8107346"/>
              <a:gd name="connsiteX40" fmla="*/ 4510711 w 9918205"/>
              <a:gd name="connsiteY40" fmla="*/ 3631684 h 8107346"/>
              <a:gd name="connsiteX41" fmla="*/ 3839412 w 9918205"/>
              <a:gd name="connsiteY41" fmla="*/ 2811966 h 8107346"/>
              <a:gd name="connsiteX42" fmla="*/ 3236636 w 9918205"/>
              <a:gd name="connsiteY42" fmla="*/ 2418455 h 8107346"/>
              <a:gd name="connsiteX43" fmla="*/ 2927851 w 9918205"/>
              <a:gd name="connsiteY43" fmla="*/ 2348226 h 8107346"/>
              <a:gd name="connsiteX44" fmla="*/ 2791946 w 9918205"/>
              <a:gd name="connsiteY44" fmla="*/ 2221416 h 8107346"/>
              <a:gd name="connsiteX45" fmla="*/ 2905677 w 9918205"/>
              <a:gd name="connsiteY45" fmla="*/ 2027219 h 8107346"/>
              <a:gd name="connsiteX46" fmla="*/ 3015144 w 9918205"/>
              <a:gd name="connsiteY46" fmla="*/ 1746019 h 8107346"/>
              <a:gd name="connsiteX47" fmla="*/ 2918188 w 9918205"/>
              <a:gd name="connsiteY47" fmla="*/ 1255268 h 8107346"/>
              <a:gd name="connsiteX48" fmla="*/ 3112668 w 9918205"/>
              <a:gd name="connsiteY48" fmla="*/ 1031501 h 8107346"/>
              <a:gd name="connsiteX49" fmla="*/ 3433959 w 9918205"/>
              <a:gd name="connsiteY49" fmla="*/ 753713 h 8107346"/>
              <a:gd name="connsiteX50" fmla="*/ 3611380 w 9918205"/>
              <a:gd name="connsiteY50" fmla="*/ 890190 h 8107346"/>
              <a:gd name="connsiteX51" fmla="*/ 3747858 w 9918205"/>
              <a:gd name="connsiteY51" fmla="*/ 999372 h 8107346"/>
              <a:gd name="connsiteX52" fmla="*/ 3816097 w 9918205"/>
              <a:gd name="connsiteY52" fmla="*/ 1135850 h 8107346"/>
              <a:gd name="connsiteX53" fmla="*/ 3911631 w 9918205"/>
              <a:gd name="connsiteY53" fmla="*/ 1190441 h 8107346"/>
              <a:gd name="connsiteX54" fmla="*/ 4034461 w 9918205"/>
              <a:gd name="connsiteY54" fmla="*/ 999372 h 8107346"/>
              <a:gd name="connsiteX55" fmla="*/ 4634962 w 9918205"/>
              <a:gd name="connsiteY55" fmla="*/ 603587 h 8107346"/>
              <a:gd name="connsiteX56" fmla="*/ 5344646 w 9918205"/>
              <a:gd name="connsiteY56" fmla="*/ 289689 h 8107346"/>
              <a:gd name="connsiteX57" fmla="*/ 5685840 w 9918205"/>
              <a:gd name="connsiteY57" fmla="*/ 125916 h 8107346"/>
              <a:gd name="connsiteX58" fmla="*/ 5972443 w 9918205"/>
              <a:gd name="connsiteY58" fmla="*/ 3086 h 8107346"/>
              <a:gd name="connsiteX59" fmla="*/ 6163512 w 9918205"/>
              <a:gd name="connsiteY59" fmla="*/ 57677 h 8107346"/>
              <a:gd name="connsiteX60" fmla="*/ 6532001 w 9918205"/>
              <a:gd name="connsiteY60" fmla="*/ 276041 h 8107346"/>
              <a:gd name="connsiteX61" fmla="*/ 6777661 w 9918205"/>
              <a:gd name="connsiteY61" fmla="*/ 412519 h 8107346"/>
              <a:gd name="connsiteX62" fmla="*/ 6982377 w 9918205"/>
              <a:gd name="connsiteY62" fmla="*/ 548996 h 8107346"/>
              <a:gd name="connsiteX63" fmla="*/ 7364515 w 9918205"/>
              <a:gd name="connsiteY63" fmla="*/ 548996 h 8107346"/>
              <a:gd name="connsiteX64" fmla="*/ 7705709 w 9918205"/>
              <a:gd name="connsiteY64" fmla="*/ 671826 h 8107346"/>
              <a:gd name="connsiteX65" fmla="*/ 7924073 w 9918205"/>
              <a:gd name="connsiteY65" fmla="*/ 767360 h 8107346"/>
              <a:gd name="connsiteX66" fmla="*/ 8210676 w 9918205"/>
              <a:gd name="connsiteY66" fmla="*/ 1013020 h 8107346"/>
              <a:gd name="connsiteX67" fmla="*/ 8278915 w 9918205"/>
              <a:gd name="connsiteY67" fmla="*/ 1204089 h 8107346"/>
              <a:gd name="connsiteX68" fmla="*/ 8442688 w 9918205"/>
              <a:gd name="connsiteY68" fmla="*/ 1381510 h 8107346"/>
              <a:gd name="connsiteX69" fmla="*/ 8579165 w 9918205"/>
              <a:gd name="connsiteY69" fmla="*/ 1681760 h 8107346"/>
              <a:gd name="connsiteX70" fmla="*/ 8661052 w 9918205"/>
              <a:gd name="connsiteY70" fmla="*/ 1941068 h 8107346"/>
              <a:gd name="connsiteX71" fmla="*/ 8770234 w 9918205"/>
              <a:gd name="connsiteY71" fmla="*/ 2159432 h 8107346"/>
              <a:gd name="connsiteX0" fmla="*/ 8999166 w 10147137"/>
              <a:gd name="connsiteY0" fmla="*/ 2159432 h 8107346"/>
              <a:gd name="connsiteX1" fmla="*/ 9203883 w 10147137"/>
              <a:gd name="connsiteY1" fmla="*/ 2159432 h 8107346"/>
              <a:gd name="connsiteX2" fmla="*/ 9545077 w 10147137"/>
              <a:gd name="connsiteY2" fmla="*/ 2377796 h 8107346"/>
              <a:gd name="connsiteX3" fmla="*/ 9831680 w 10147137"/>
              <a:gd name="connsiteY3" fmla="*/ 2582513 h 8107346"/>
              <a:gd name="connsiteX4" fmla="*/ 10063691 w 10147137"/>
              <a:gd name="connsiteY4" fmla="*/ 2828172 h 8107346"/>
              <a:gd name="connsiteX5" fmla="*/ 10145578 w 10147137"/>
              <a:gd name="connsiteY5" fmla="*/ 3073832 h 8107346"/>
              <a:gd name="connsiteX6" fmla="*/ 10104635 w 10147137"/>
              <a:gd name="connsiteY6" fmla="*/ 3237605 h 8107346"/>
              <a:gd name="connsiteX7" fmla="*/ 9954509 w 10147137"/>
              <a:gd name="connsiteY7" fmla="*/ 3633390 h 8107346"/>
              <a:gd name="connsiteX8" fmla="*/ 9695202 w 10147137"/>
              <a:gd name="connsiteY8" fmla="*/ 3988232 h 8107346"/>
              <a:gd name="connsiteX9" fmla="*/ 9435894 w 10147137"/>
              <a:gd name="connsiteY9" fmla="*/ 4274835 h 8107346"/>
              <a:gd name="connsiteX10" fmla="*/ 9272121 w 10147137"/>
              <a:gd name="connsiteY10" fmla="*/ 4479551 h 8107346"/>
              <a:gd name="connsiteX11" fmla="*/ 9135644 w 10147137"/>
              <a:gd name="connsiteY11" fmla="*/ 4779802 h 8107346"/>
              <a:gd name="connsiteX12" fmla="*/ 8808097 w 10147137"/>
              <a:gd name="connsiteY12" fmla="*/ 5148292 h 8107346"/>
              <a:gd name="connsiteX13" fmla="*/ 8576086 w 10147137"/>
              <a:gd name="connsiteY13" fmla="*/ 5516781 h 8107346"/>
              <a:gd name="connsiteX14" fmla="*/ 8180300 w 10147137"/>
              <a:gd name="connsiteY14" fmla="*/ 6185522 h 8107346"/>
              <a:gd name="connsiteX15" fmla="*/ 7770868 w 10147137"/>
              <a:gd name="connsiteY15" fmla="*/ 6444829 h 8107346"/>
              <a:gd name="connsiteX16" fmla="*/ 7497912 w 10147137"/>
              <a:gd name="connsiteY16" fmla="*/ 6799671 h 8107346"/>
              <a:gd name="connsiteX17" fmla="*/ 7211309 w 10147137"/>
              <a:gd name="connsiteY17" fmla="*/ 6949796 h 8107346"/>
              <a:gd name="connsiteX18" fmla="*/ 6815524 w 10147137"/>
              <a:gd name="connsiteY18" fmla="*/ 7154513 h 8107346"/>
              <a:gd name="connsiteX19" fmla="*/ 6324205 w 10147137"/>
              <a:gd name="connsiteY19" fmla="*/ 7072626 h 8107346"/>
              <a:gd name="connsiteX20" fmla="*/ 6078545 w 10147137"/>
              <a:gd name="connsiteY20" fmla="*/ 7058978 h 8107346"/>
              <a:gd name="connsiteX21" fmla="*/ 5942068 w 10147137"/>
              <a:gd name="connsiteY21" fmla="*/ 7345581 h 8107346"/>
              <a:gd name="connsiteX22" fmla="*/ 5614521 w 10147137"/>
              <a:gd name="connsiteY22" fmla="*/ 7850548 h 8107346"/>
              <a:gd name="connsiteX23" fmla="*/ 5311712 w 10147137"/>
              <a:gd name="connsiteY23" fmla="*/ 8107013 h 8107346"/>
              <a:gd name="connsiteX24" fmla="*/ 5166420 w 10147137"/>
              <a:gd name="connsiteY24" fmla="*/ 7802497 h 8107346"/>
              <a:gd name="connsiteX25" fmla="*/ 4822667 w 10147137"/>
              <a:gd name="connsiteY25" fmla="*/ 7482059 h 8107346"/>
              <a:gd name="connsiteX26" fmla="*/ 4102179 w 10147137"/>
              <a:gd name="connsiteY26" fmla="*/ 7469264 h 8107346"/>
              <a:gd name="connsiteX27" fmla="*/ 3583848 w 10147137"/>
              <a:gd name="connsiteY27" fmla="*/ 7523855 h 8107346"/>
              <a:gd name="connsiteX28" fmla="*/ 3087695 w 10147137"/>
              <a:gd name="connsiteY28" fmla="*/ 7682226 h 8107346"/>
              <a:gd name="connsiteX29" fmla="*/ 2786591 w 10147137"/>
              <a:gd name="connsiteY29" fmla="*/ 7486324 h 8107346"/>
              <a:gd name="connsiteX30" fmla="*/ 2538088 w 10147137"/>
              <a:gd name="connsiteY30" fmla="*/ 7273362 h 8107346"/>
              <a:gd name="connsiteX31" fmla="*/ 2179835 w 10147137"/>
              <a:gd name="connsiteY31" fmla="*/ 6975670 h 8107346"/>
              <a:gd name="connsiteX32" fmla="*/ 1595824 w 10147137"/>
              <a:gd name="connsiteY32" fmla="*/ 6920226 h 8107346"/>
              <a:gd name="connsiteX33" fmla="*/ 1480387 w 10147137"/>
              <a:gd name="connsiteY33" fmla="*/ 6592111 h 8107346"/>
              <a:gd name="connsiteX34" fmla="*/ 1406746 w 10147137"/>
              <a:gd name="connsiteY34" fmla="*/ 6221063 h 8107346"/>
              <a:gd name="connsiteX35" fmla="*/ 1215109 w 10147137"/>
              <a:gd name="connsiteY35" fmla="*/ 5776657 h 8107346"/>
              <a:gd name="connsiteX36" fmla="*/ 680287 w 10147137"/>
              <a:gd name="connsiteY36" fmla="*/ 5325997 h 8107346"/>
              <a:gd name="connsiteX37" fmla="*/ 266305 w 10147137"/>
              <a:gd name="connsiteY37" fmla="*/ 5042522 h 8107346"/>
              <a:gd name="connsiteX38" fmla="*/ 5061783 w 10147137"/>
              <a:gd name="connsiteY38" fmla="*/ 4596126 h 8107346"/>
              <a:gd name="connsiteX39" fmla="*/ 4739643 w 10147137"/>
              <a:gd name="connsiteY39" fmla="*/ 3631684 h 8107346"/>
              <a:gd name="connsiteX40" fmla="*/ 4068344 w 10147137"/>
              <a:gd name="connsiteY40" fmla="*/ 2811966 h 8107346"/>
              <a:gd name="connsiteX41" fmla="*/ 3465568 w 10147137"/>
              <a:gd name="connsiteY41" fmla="*/ 2418455 h 8107346"/>
              <a:gd name="connsiteX42" fmla="*/ 3156783 w 10147137"/>
              <a:gd name="connsiteY42" fmla="*/ 2348226 h 8107346"/>
              <a:gd name="connsiteX43" fmla="*/ 3020878 w 10147137"/>
              <a:gd name="connsiteY43" fmla="*/ 2221416 h 8107346"/>
              <a:gd name="connsiteX44" fmla="*/ 3134609 w 10147137"/>
              <a:gd name="connsiteY44" fmla="*/ 2027219 h 8107346"/>
              <a:gd name="connsiteX45" fmla="*/ 3244076 w 10147137"/>
              <a:gd name="connsiteY45" fmla="*/ 1746019 h 8107346"/>
              <a:gd name="connsiteX46" fmla="*/ 3147120 w 10147137"/>
              <a:gd name="connsiteY46" fmla="*/ 1255268 h 8107346"/>
              <a:gd name="connsiteX47" fmla="*/ 3341600 w 10147137"/>
              <a:gd name="connsiteY47" fmla="*/ 1031501 h 8107346"/>
              <a:gd name="connsiteX48" fmla="*/ 3662891 w 10147137"/>
              <a:gd name="connsiteY48" fmla="*/ 753713 h 8107346"/>
              <a:gd name="connsiteX49" fmla="*/ 3840312 w 10147137"/>
              <a:gd name="connsiteY49" fmla="*/ 890190 h 8107346"/>
              <a:gd name="connsiteX50" fmla="*/ 3976790 w 10147137"/>
              <a:gd name="connsiteY50" fmla="*/ 999372 h 8107346"/>
              <a:gd name="connsiteX51" fmla="*/ 4045029 w 10147137"/>
              <a:gd name="connsiteY51" fmla="*/ 1135850 h 8107346"/>
              <a:gd name="connsiteX52" fmla="*/ 4140563 w 10147137"/>
              <a:gd name="connsiteY52" fmla="*/ 1190441 h 8107346"/>
              <a:gd name="connsiteX53" fmla="*/ 4263393 w 10147137"/>
              <a:gd name="connsiteY53" fmla="*/ 999372 h 8107346"/>
              <a:gd name="connsiteX54" fmla="*/ 4863894 w 10147137"/>
              <a:gd name="connsiteY54" fmla="*/ 603587 h 8107346"/>
              <a:gd name="connsiteX55" fmla="*/ 5573578 w 10147137"/>
              <a:gd name="connsiteY55" fmla="*/ 289689 h 8107346"/>
              <a:gd name="connsiteX56" fmla="*/ 5914772 w 10147137"/>
              <a:gd name="connsiteY56" fmla="*/ 125916 h 8107346"/>
              <a:gd name="connsiteX57" fmla="*/ 6201375 w 10147137"/>
              <a:gd name="connsiteY57" fmla="*/ 3086 h 8107346"/>
              <a:gd name="connsiteX58" fmla="*/ 6392444 w 10147137"/>
              <a:gd name="connsiteY58" fmla="*/ 57677 h 8107346"/>
              <a:gd name="connsiteX59" fmla="*/ 6760933 w 10147137"/>
              <a:gd name="connsiteY59" fmla="*/ 276041 h 8107346"/>
              <a:gd name="connsiteX60" fmla="*/ 7006593 w 10147137"/>
              <a:gd name="connsiteY60" fmla="*/ 412519 h 8107346"/>
              <a:gd name="connsiteX61" fmla="*/ 7211309 w 10147137"/>
              <a:gd name="connsiteY61" fmla="*/ 548996 h 8107346"/>
              <a:gd name="connsiteX62" fmla="*/ 7593447 w 10147137"/>
              <a:gd name="connsiteY62" fmla="*/ 548996 h 8107346"/>
              <a:gd name="connsiteX63" fmla="*/ 7934641 w 10147137"/>
              <a:gd name="connsiteY63" fmla="*/ 671826 h 8107346"/>
              <a:gd name="connsiteX64" fmla="*/ 8153005 w 10147137"/>
              <a:gd name="connsiteY64" fmla="*/ 767360 h 8107346"/>
              <a:gd name="connsiteX65" fmla="*/ 8439608 w 10147137"/>
              <a:gd name="connsiteY65" fmla="*/ 1013020 h 8107346"/>
              <a:gd name="connsiteX66" fmla="*/ 8507847 w 10147137"/>
              <a:gd name="connsiteY66" fmla="*/ 1204089 h 8107346"/>
              <a:gd name="connsiteX67" fmla="*/ 8671620 w 10147137"/>
              <a:gd name="connsiteY67" fmla="*/ 1381510 h 8107346"/>
              <a:gd name="connsiteX68" fmla="*/ 8808097 w 10147137"/>
              <a:gd name="connsiteY68" fmla="*/ 1681760 h 8107346"/>
              <a:gd name="connsiteX69" fmla="*/ 8889984 w 10147137"/>
              <a:gd name="connsiteY69" fmla="*/ 1941068 h 8107346"/>
              <a:gd name="connsiteX70" fmla="*/ 8999166 w 10147137"/>
              <a:gd name="connsiteY70" fmla="*/ 2159432 h 8107346"/>
              <a:gd name="connsiteX0" fmla="*/ 8524093 w 9672064"/>
              <a:gd name="connsiteY0" fmla="*/ 2159432 h 8107346"/>
              <a:gd name="connsiteX1" fmla="*/ 8728810 w 9672064"/>
              <a:gd name="connsiteY1" fmla="*/ 2159432 h 8107346"/>
              <a:gd name="connsiteX2" fmla="*/ 9070004 w 9672064"/>
              <a:gd name="connsiteY2" fmla="*/ 2377796 h 8107346"/>
              <a:gd name="connsiteX3" fmla="*/ 9356607 w 9672064"/>
              <a:gd name="connsiteY3" fmla="*/ 2582513 h 8107346"/>
              <a:gd name="connsiteX4" fmla="*/ 9588618 w 9672064"/>
              <a:gd name="connsiteY4" fmla="*/ 2828172 h 8107346"/>
              <a:gd name="connsiteX5" fmla="*/ 9670505 w 9672064"/>
              <a:gd name="connsiteY5" fmla="*/ 3073832 h 8107346"/>
              <a:gd name="connsiteX6" fmla="*/ 9629562 w 9672064"/>
              <a:gd name="connsiteY6" fmla="*/ 3237605 h 8107346"/>
              <a:gd name="connsiteX7" fmla="*/ 9479436 w 9672064"/>
              <a:gd name="connsiteY7" fmla="*/ 3633390 h 8107346"/>
              <a:gd name="connsiteX8" fmla="*/ 9220129 w 9672064"/>
              <a:gd name="connsiteY8" fmla="*/ 3988232 h 8107346"/>
              <a:gd name="connsiteX9" fmla="*/ 8960821 w 9672064"/>
              <a:gd name="connsiteY9" fmla="*/ 4274835 h 8107346"/>
              <a:gd name="connsiteX10" fmla="*/ 8797048 w 9672064"/>
              <a:gd name="connsiteY10" fmla="*/ 4479551 h 8107346"/>
              <a:gd name="connsiteX11" fmla="*/ 8660571 w 9672064"/>
              <a:gd name="connsiteY11" fmla="*/ 4779802 h 8107346"/>
              <a:gd name="connsiteX12" fmla="*/ 8333024 w 9672064"/>
              <a:gd name="connsiteY12" fmla="*/ 5148292 h 8107346"/>
              <a:gd name="connsiteX13" fmla="*/ 8101013 w 9672064"/>
              <a:gd name="connsiteY13" fmla="*/ 5516781 h 8107346"/>
              <a:gd name="connsiteX14" fmla="*/ 7705227 w 9672064"/>
              <a:gd name="connsiteY14" fmla="*/ 6185522 h 8107346"/>
              <a:gd name="connsiteX15" fmla="*/ 7295795 w 9672064"/>
              <a:gd name="connsiteY15" fmla="*/ 6444829 h 8107346"/>
              <a:gd name="connsiteX16" fmla="*/ 7022839 w 9672064"/>
              <a:gd name="connsiteY16" fmla="*/ 6799671 h 8107346"/>
              <a:gd name="connsiteX17" fmla="*/ 6736236 w 9672064"/>
              <a:gd name="connsiteY17" fmla="*/ 6949796 h 8107346"/>
              <a:gd name="connsiteX18" fmla="*/ 6340451 w 9672064"/>
              <a:gd name="connsiteY18" fmla="*/ 7154513 h 8107346"/>
              <a:gd name="connsiteX19" fmla="*/ 5849132 w 9672064"/>
              <a:gd name="connsiteY19" fmla="*/ 7072626 h 8107346"/>
              <a:gd name="connsiteX20" fmla="*/ 5603472 w 9672064"/>
              <a:gd name="connsiteY20" fmla="*/ 7058978 h 8107346"/>
              <a:gd name="connsiteX21" fmla="*/ 5466995 w 9672064"/>
              <a:gd name="connsiteY21" fmla="*/ 7345581 h 8107346"/>
              <a:gd name="connsiteX22" fmla="*/ 5139448 w 9672064"/>
              <a:gd name="connsiteY22" fmla="*/ 7850548 h 8107346"/>
              <a:gd name="connsiteX23" fmla="*/ 4836639 w 9672064"/>
              <a:gd name="connsiteY23" fmla="*/ 8107013 h 8107346"/>
              <a:gd name="connsiteX24" fmla="*/ 4691347 w 9672064"/>
              <a:gd name="connsiteY24" fmla="*/ 7802497 h 8107346"/>
              <a:gd name="connsiteX25" fmla="*/ 4347594 w 9672064"/>
              <a:gd name="connsiteY25" fmla="*/ 7482059 h 8107346"/>
              <a:gd name="connsiteX26" fmla="*/ 3627106 w 9672064"/>
              <a:gd name="connsiteY26" fmla="*/ 7469264 h 8107346"/>
              <a:gd name="connsiteX27" fmla="*/ 3108775 w 9672064"/>
              <a:gd name="connsiteY27" fmla="*/ 7523855 h 8107346"/>
              <a:gd name="connsiteX28" fmla="*/ 2612622 w 9672064"/>
              <a:gd name="connsiteY28" fmla="*/ 7682226 h 8107346"/>
              <a:gd name="connsiteX29" fmla="*/ 2311518 w 9672064"/>
              <a:gd name="connsiteY29" fmla="*/ 7486324 h 8107346"/>
              <a:gd name="connsiteX30" fmla="*/ 2063015 w 9672064"/>
              <a:gd name="connsiteY30" fmla="*/ 7273362 h 8107346"/>
              <a:gd name="connsiteX31" fmla="*/ 1704762 w 9672064"/>
              <a:gd name="connsiteY31" fmla="*/ 6975670 h 8107346"/>
              <a:gd name="connsiteX32" fmla="*/ 1120751 w 9672064"/>
              <a:gd name="connsiteY32" fmla="*/ 6920226 h 8107346"/>
              <a:gd name="connsiteX33" fmla="*/ 1005314 w 9672064"/>
              <a:gd name="connsiteY33" fmla="*/ 6592111 h 8107346"/>
              <a:gd name="connsiteX34" fmla="*/ 931673 w 9672064"/>
              <a:gd name="connsiteY34" fmla="*/ 6221063 h 8107346"/>
              <a:gd name="connsiteX35" fmla="*/ 740036 w 9672064"/>
              <a:gd name="connsiteY35" fmla="*/ 5776657 h 8107346"/>
              <a:gd name="connsiteX36" fmla="*/ 205214 w 9672064"/>
              <a:gd name="connsiteY36" fmla="*/ 5325997 h 8107346"/>
              <a:gd name="connsiteX37" fmla="*/ 4586710 w 9672064"/>
              <a:gd name="connsiteY37" fmla="*/ 4596126 h 8107346"/>
              <a:gd name="connsiteX38" fmla="*/ 4264570 w 9672064"/>
              <a:gd name="connsiteY38" fmla="*/ 3631684 h 8107346"/>
              <a:gd name="connsiteX39" fmla="*/ 3593271 w 9672064"/>
              <a:gd name="connsiteY39" fmla="*/ 2811966 h 8107346"/>
              <a:gd name="connsiteX40" fmla="*/ 2990495 w 9672064"/>
              <a:gd name="connsiteY40" fmla="*/ 2418455 h 8107346"/>
              <a:gd name="connsiteX41" fmla="*/ 2681710 w 9672064"/>
              <a:gd name="connsiteY41" fmla="*/ 2348226 h 8107346"/>
              <a:gd name="connsiteX42" fmla="*/ 2545805 w 9672064"/>
              <a:gd name="connsiteY42" fmla="*/ 2221416 h 8107346"/>
              <a:gd name="connsiteX43" fmla="*/ 2659536 w 9672064"/>
              <a:gd name="connsiteY43" fmla="*/ 2027219 h 8107346"/>
              <a:gd name="connsiteX44" fmla="*/ 2769003 w 9672064"/>
              <a:gd name="connsiteY44" fmla="*/ 1746019 h 8107346"/>
              <a:gd name="connsiteX45" fmla="*/ 2672047 w 9672064"/>
              <a:gd name="connsiteY45" fmla="*/ 1255268 h 8107346"/>
              <a:gd name="connsiteX46" fmla="*/ 2866527 w 9672064"/>
              <a:gd name="connsiteY46" fmla="*/ 1031501 h 8107346"/>
              <a:gd name="connsiteX47" fmla="*/ 3187818 w 9672064"/>
              <a:gd name="connsiteY47" fmla="*/ 753713 h 8107346"/>
              <a:gd name="connsiteX48" fmla="*/ 3365239 w 9672064"/>
              <a:gd name="connsiteY48" fmla="*/ 890190 h 8107346"/>
              <a:gd name="connsiteX49" fmla="*/ 3501717 w 9672064"/>
              <a:gd name="connsiteY49" fmla="*/ 999372 h 8107346"/>
              <a:gd name="connsiteX50" fmla="*/ 3569956 w 9672064"/>
              <a:gd name="connsiteY50" fmla="*/ 1135850 h 8107346"/>
              <a:gd name="connsiteX51" fmla="*/ 3665490 w 9672064"/>
              <a:gd name="connsiteY51" fmla="*/ 1190441 h 8107346"/>
              <a:gd name="connsiteX52" fmla="*/ 3788320 w 9672064"/>
              <a:gd name="connsiteY52" fmla="*/ 999372 h 8107346"/>
              <a:gd name="connsiteX53" fmla="*/ 4388821 w 9672064"/>
              <a:gd name="connsiteY53" fmla="*/ 603587 h 8107346"/>
              <a:gd name="connsiteX54" fmla="*/ 5098505 w 9672064"/>
              <a:gd name="connsiteY54" fmla="*/ 289689 h 8107346"/>
              <a:gd name="connsiteX55" fmla="*/ 5439699 w 9672064"/>
              <a:gd name="connsiteY55" fmla="*/ 125916 h 8107346"/>
              <a:gd name="connsiteX56" fmla="*/ 5726302 w 9672064"/>
              <a:gd name="connsiteY56" fmla="*/ 3086 h 8107346"/>
              <a:gd name="connsiteX57" fmla="*/ 5917371 w 9672064"/>
              <a:gd name="connsiteY57" fmla="*/ 57677 h 8107346"/>
              <a:gd name="connsiteX58" fmla="*/ 6285860 w 9672064"/>
              <a:gd name="connsiteY58" fmla="*/ 276041 h 8107346"/>
              <a:gd name="connsiteX59" fmla="*/ 6531520 w 9672064"/>
              <a:gd name="connsiteY59" fmla="*/ 412519 h 8107346"/>
              <a:gd name="connsiteX60" fmla="*/ 6736236 w 9672064"/>
              <a:gd name="connsiteY60" fmla="*/ 548996 h 8107346"/>
              <a:gd name="connsiteX61" fmla="*/ 7118374 w 9672064"/>
              <a:gd name="connsiteY61" fmla="*/ 548996 h 8107346"/>
              <a:gd name="connsiteX62" fmla="*/ 7459568 w 9672064"/>
              <a:gd name="connsiteY62" fmla="*/ 671826 h 8107346"/>
              <a:gd name="connsiteX63" fmla="*/ 7677932 w 9672064"/>
              <a:gd name="connsiteY63" fmla="*/ 767360 h 8107346"/>
              <a:gd name="connsiteX64" fmla="*/ 7964535 w 9672064"/>
              <a:gd name="connsiteY64" fmla="*/ 1013020 h 8107346"/>
              <a:gd name="connsiteX65" fmla="*/ 8032774 w 9672064"/>
              <a:gd name="connsiteY65" fmla="*/ 1204089 h 8107346"/>
              <a:gd name="connsiteX66" fmla="*/ 8196547 w 9672064"/>
              <a:gd name="connsiteY66" fmla="*/ 1381510 h 8107346"/>
              <a:gd name="connsiteX67" fmla="*/ 8333024 w 9672064"/>
              <a:gd name="connsiteY67" fmla="*/ 1681760 h 8107346"/>
              <a:gd name="connsiteX68" fmla="*/ 8414911 w 9672064"/>
              <a:gd name="connsiteY68" fmla="*/ 1941068 h 8107346"/>
              <a:gd name="connsiteX69" fmla="*/ 8524093 w 9672064"/>
              <a:gd name="connsiteY69" fmla="*/ 2159432 h 8107346"/>
              <a:gd name="connsiteX0" fmla="*/ 8020204 w 9168175"/>
              <a:gd name="connsiteY0" fmla="*/ 2159432 h 8107346"/>
              <a:gd name="connsiteX1" fmla="*/ 8224921 w 9168175"/>
              <a:gd name="connsiteY1" fmla="*/ 2159432 h 8107346"/>
              <a:gd name="connsiteX2" fmla="*/ 8566115 w 9168175"/>
              <a:gd name="connsiteY2" fmla="*/ 2377796 h 8107346"/>
              <a:gd name="connsiteX3" fmla="*/ 8852718 w 9168175"/>
              <a:gd name="connsiteY3" fmla="*/ 2582513 h 8107346"/>
              <a:gd name="connsiteX4" fmla="*/ 9084729 w 9168175"/>
              <a:gd name="connsiteY4" fmla="*/ 2828172 h 8107346"/>
              <a:gd name="connsiteX5" fmla="*/ 9166616 w 9168175"/>
              <a:gd name="connsiteY5" fmla="*/ 3073832 h 8107346"/>
              <a:gd name="connsiteX6" fmla="*/ 9125673 w 9168175"/>
              <a:gd name="connsiteY6" fmla="*/ 3237605 h 8107346"/>
              <a:gd name="connsiteX7" fmla="*/ 8975547 w 9168175"/>
              <a:gd name="connsiteY7" fmla="*/ 3633390 h 8107346"/>
              <a:gd name="connsiteX8" fmla="*/ 8716240 w 9168175"/>
              <a:gd name="connsiteY8" fmla="*/ 3988232 h 8107346"/>
              <a:gd name="connsiteX9" fmla="*/ 8456932 w 9168175"/>
              <a:gd name="connsiteY9" fmla="*/ 4274835 h 8107346"/>
              <a:gd name="connsiteX10" fmla="*/ 8293159 w 9168175"/>
              <a:gd name="connsiteY10" fmla="*/ 4479551 h 8107346"/>
              <a:gd name="connsiteX11" fmla="*/ 8156682 w 9168175"/>
              <a:gd name="connsiteY11" fmla="*/ 4779802 h 8107346"/>
              <a:gd name="connsiteX12" fmla="*/ 7829135 w 9168175"/>
              <a:gd name="connsiteY12" fmla="*/ 5148292 h 8107346"/>
              <a:gd name="connsiteX13" fmla="*/ 7597124 w 9168175"/>
              <a:gd name="connsiteY13" fmla="*/ 5516781 h 8107346"/>
              <a:gd name="connsiteX14" fmla="*/ 7201338 w 9168175"/>
              <a:gd name="connsiteY14" fmla="*/ 6185522 h 8107346"/>
              <a:gd name="connsiteX15" fmla="*/ 6791906 w 9168175"/>
              <a:gd name="connsiteY15" fmla="*/ 6444829 h 8107346"/>
              <a:gd name="connsiteX16" fmla="*/ 6518950 w 9168175"/>
              <a:gd name="connsiteY16" fmla="*/ 6799671 h 8107346"/>
              <a:gd name="connsiteX17" fmla="*/ 6232347 w 9168175"/>
              <a:gd name="connsiteY17" fmla="*/ 6949796 h 8107346"/>
              <a:gd name="connsiteX18" fmla="*/ 5836562 w 9168175"/>
              <a:gd name="connsiteY18" fmla="*/ 7154513 h 8107346"/>
              <a:gd name="connsiteX19" fmla="*/ 5345243 w 9168175"/>
              <a:gd name="connsiteY19" fmla="*/ 7072626 h 8107346"/>
              <a:gd name="connsiteX20" fmla="*/ 5099583 w 9168175"/>
              <a:gd name="connsiteY20" fmla="*/ 7058978 h 8107346"/>
              <a:gd name="connsiteX21" fmla="*/ 4963106 w 9168175"/>
              <a:gd name="connsiteY21" fmla="*/ 7345581 h 8107346"/>
              <a:gd name="connsiteX22" fmla="*/ 4635559 w 9168175"/>
              <a:gd name="connsiteY22" fmla="*/ 7850548 h 8107346"/>
              <a:gd name="connsiteX23" fmla="*/ 4332750 w 9168175"/>
              <a:gd name="connsiteY23" fmla="*/ 8107013 h 8107346"/>
              <a:gd name="connsiteX24" fmla="*/ 4187458 w 9168175"/>
              <a:gd name="connsiteY24" fmla="*/ 7802497 h 8107346"/>
              <a:gd name="connsiteX25" fmla="*/ 3843705 w 9168175"/>
              <a:gd name="connsiteY25" fmla="*/ 7482059 h 8107346"/>
              <a:gd name="connsiteX26" fmla="*/ 3123217 w 9168175"/>
              <a:gd name="connsiteY26" fmla="*/ 7469264 h 8107346"/>
              <a:gd name="connsiteX27" fmla="*/ 2604886 w 9168175"/>
              <a:gd name="connsiteY27" fmla="*/ 7523855 h 8107346"/>
              <a:gd name="connsiteX28" fmla="*/ 2108733 w 9168175"/>
              <a:gd name="connsiteY28" fmla="*/ 7682226 h 8107346"/>
              <a:gd name="connsiteX29" fmla="*/ 1807629 w 9168175"/>
              <a:gd name="connsiteY29" fmla="*/ 7486324 h 8107346"/>
              <a:gd name="connsiteX30" fmla="*/ 1559126 w 9168175"/>
              <a:gd name="connsiteY30" fmla="*/ 7273362 h 8107346"/>
              <a:gd name="connsiteX31" fmla="*/ 1200873 w 9168175"/>
              <a:gd name="connsiteY31" fmla="*/ 6975670 h 8107346"/>
              <a:gd name="connsiteX32" fmla="*/ 616862 w 9168175"/>
              <a:gd name="connsiteY32" fmla="*/ 6920226 h 8107346"/>
              <a:gd name="connsiteX33" fmla="*/ 501425 w 9168175"/>
              <a:gd name="connsiteY33" fmla="*/ 6592111 h 8107346"/>
              <a:gd name="connsiteX34" fmla="*/ 427784 w 9168175"/>
              <a:gd name="connsiteY34" fmla="*/ 6221063 h 8107346"/>
              <a:gd name="connsiteX35" fmla="*/ 236147 w 9168175"/>
              <a:gd name="connsiteY35" fmla="*/ 5776657 h 8107346"/>
              <a:gd name="connsiteX36" fmla="*/ 4082821 w 9168175"/>
              <a:gd name="connsiteY36" fmla="*/ 4596126 h 8107346"/>
              <a:gd name="connsiteX37" fmla="*/ 3760681 w 9168175"/>
              <a:gd name="connsiteY37" fmla="*/ 3631684 h 8107346"/>
              <a:gd name="connsiteX38" fmla="*/ 3089382 w 9168175"/>
              <a:gd name="connsiteY38" fmla="*/ 2811966 h 8107346"/>
              <a:gd name="connsiteX39" fmla="*/ 2486606 w 9168175"/>
              <a:gd name="connsiteY39" fmla="*/ 2418455 h 8107346"/>
              <a:gd name="connsiteX40" fmla="*/ 2177821 w 9168175"/>
              <a:gd name="connsiteY40" fmla="*/ 2348226 h 8107346"/>
              <a:gd name="connsiteX41" fmla="*/ 2041916 w 9168175"/>
              <a:gd name="connsiteY41" fmla="*/ 2221416 h 8107346"/>
              <a:gd name="connsiteX42" fmla="*/ 2155647 w 9168175"/>
              <a:gd name="connsiteY42" fmla="*/ 2027219 h 8107346"/>
              <a:gd name="connsiteX43" fmla="*/ 2265114 w 9168175"/>
              <a:gd name="connsiteY43" fmla="*/ 1746019 h 8107346"/>
              <a:gd name="connsiteX44" fmla="*/ 2168158 w 9168175"/>
              <a:gd name="connsiteY44" fmla="*/ 1255268 h 8107346"/>
              <a:gd name="connsiteX45" fmla="*/ 2362638 w 9168175"/>
              <a:gd name="connsiteY45" fmla="*/ 1031501 h 8107346"/>
              <a:gd name="connsiteX46" fmla="*/ 2683929 w 9168175"/>
              <a:gd name="connsiteY46" fmla="*/ 753713 h 8107346"/>
              <a:gd name="connsiteX47" fmla="*/ 2861350 w 9168175"/>
              <a:gd name="connsiteY47" fmla="*/ 890190 h 8107346"/>
              <a:gd name="connsiteX48" fmla="*/ 2997828 w 9168175"/>
              <a:gd name="connsiteY48" fmla="*/ 999372 h 8107346"/>
              <a:gd name="connsiteX49" fmla="*/ 3066067 w 9168175"/>
              <a:gd name="connsiteY49" fmla="*/ 1135850 h 8107346"/>
              <a:gd name="connsiteX50" fmla="*/ 3161601 w 9168175"/>
              <a:gd name="connsiteY50" fmla="*/ 1190441 h 8107346"/>
              <a:gd name="connsiteX51" fmla="*/ 3284431 w 9168175"/>
              <a:gd name="connsiteY51" fmla="*/ 999372 h 8107346"/>
              <a:gd name="connsiteX52" fmla="*/ 3884932 w 9168175"/>
              <a:gd name="connsiteY52" fmla="*/ 603587 h 8107346"/>
              <a:gd name="connsiteX53" fmla="*/ 4594616 w 9168175"/>
              <a:gd name="connsiteY53" fmla="*/ 289689 h 8107346"/>
              <a:gd name="connsiteX54" fmla="*/ 4935810 w 9168175"/>
              <a:gd name="connsiteY54" fmla="*/ 125916 h 8107346"/>
              <a:gd name="connsiteX55" fmla="*/ 5222413 w 9168175"/>
              <a:gd name="connsiteY55" fmla="*/ 3086 h 8107346"/>
              <a:gd name="connsiteX56" fmla="*/ 5413482 w 9168175"/>
              <a:gd name="connsiteY56" fmla="*/ 57677 h 8107346"/>
              <a:gd name="connsiteX57" fmla="*/ 5781971 w 9168175"/>
              <a:gd name="connsiteY57" fmla="*/ 276041 h 8107346"/>
              <a:gd name="connsiteX58" fmla="*/ 6027631 w 9168175"/>
              <a:gd name="connsiteY58" fmla="*/ 412519 h 8107346"/>
              <a:gd name="connsiteX59" fmla="*/ 6232347 w 9168175"/>
              <a:gd name="connsiteY59" fmla="*/ 548996 h 8107346"/>
              <a:gd name="connsiteX60" fmla="*/ 6614485 w 9168175"/>
              <a:gd name="connsiteY60" fmla="*/ 548996 h 8107346"/>
              <a:gd name="connsiteX61" fmla="*/ 6955679 w 9168175"/>
              <a:gd name="connsiteY61" fmla="*/ 671826 h 8107346"/>
              <a:gd name="connsiteX62" fmla="*/ 7174043 w 9168175"/>
              <a:gd name="connsiteY62" fmla="*/ 767360 h 8107346"/>
              <a:gd name="connsiteX63" fmla="*/ 7460646 w 9168175"/>
              <a:gd name="connsiteY63" fmla="*/ 1013020 h 8107346"/>
              <a:gd name="connsiteX64" fmla="*/ 7528885 w 9168175"/>
              <a:gd name="connsiteY64" fmla="*/ 1204089 h 8107346"/>
              <a:gd name="connsiteX65" fmla="*/ 7692658 w 9168175"/>
              <a:gd name="connsiteY65" fmla="*/ 1381510 h 8107346"/>
              <a:gd name="connsiteX66" fmla="*/ 7829135 w 9168175"/>
              <a:gd name="connsiteY66" fmla="*/ 1681760 h 8107346"/>
              <a:gd name="connsiteX67" fmla="*/ 7911022 w 9168175"/>
              <a:gd name="connsiteY67" fmla="*/ 1941068 h 8107346"/>
              <a:gd name="connsiteX68" fmla="*/ 8020204 w 9168175"/>
              <a:gd name="connsiteY68" fmla="*/ 2159432 h 8107346"/>
              <a:gd name="connsiteX0" fmla="*/ 7846206 w 8994177"/>
              <a:gd name="connsiteY0" fmla="*/ 2159432 h 8107346"/>
              <a:gd name="connsiteX1" fmla="*/ 8050923 w 8994177"/>
              <a:gd name="connsiteY1" fmla="*/ 2159432 h 8107346"/>
              <a:gd name="connsiteX2" fmla="*/ 8392117 w 8994177"/>
              <a:gd name="connsiteY2" fmla="*/ 2377796 h 8107346"/>
              <a:gd name="connsiteX3" fmla="*/ 8678720 w 8994177"/>
              <a:gd name="connsiteY3" fmla="*/ 2582513 h 8107346"/>
              <a:gd name="connsiteX4" fmla="*/ 8910731 w 8994177"/>
              <a:gd name="connsiteY4" fmla="*/ 2828172 h 8107346"/>
              <a:gd name="connsiteX5" fmla="*/ 8992618 w 8994177"/>
              <a:gd name="connsiteY5" fmla="*/ 3073832 h 8107346"/>
              <a:gd name="connsiteX6" fmla="*/ 8951675 w 8994177"/>
              <a:gd name="connsiteY6" fmla="*/ 3237605 h 8107346"/>
              <a:gd name="connsiteX7" fmla="*/ 8801549 w 8994177"/>
              <a:gd name="connsiteY7" fmla="*/ 3633390 h 8107346"/>
              <a:gd name="connsiteX8" fmla="*/ 8542242 w 8994177"/>
              <a:gd name="connsiteY8" fmla="*/ 3988232 h 8107346"/>
              <a:gd name="connsiteX9" fmla="*/ 8282934 w 8994177"/>
              <a:gd name="connsiteY9" fmla="*/ 4274835 h 8107346"/>
              <a:gd name="connsiteX10" fmla="*/ 8119161 w 8994177"/>
              <a:gd name="connsiteY10" fmla="*/ 4479551 h 8107346"/>
              <a:gd name="connsiteX11" fmla="*/ 7982684 w 8994177"/>
              <a:gd name="connsiteY11" fmla="*/ 4779802 h 8107346"/>
              <a:gd name="connsiteX12" fmla="*/ 7655137 w 8994177"/>
              <a:gd name="connsiteY12" fmla="*/ 5148292 h 8107346"/>
              <a:gd name="connsiteX13" fmla="*/ 7423126 w 8994177"/>
              <a:gd name="connsiteY13" fmla="*/ 5516781 h 8107346"/>
              <a:gd name="connsiteX14" fmla="*/ 7027340 w 8994177"/>
              <a:gd name="connsiteY14" fmla="*/ 6185522 h 8107346"/>
              <a:gd name="connsiteX15" fmla="*/ 6617908 w 8994177"/>
              <a:gd name="connsiteY15" fmla="*/ 6444829 h 8107346"/>
              <a:gd name="connsiteX16" fmla="*/ 6344952 w 8994177"/>
              <a:gd name="connsiteY16" fmla="*/ 6799671 h 8107346"/>
              <a:gd name="connsiteX17" fmla="*/ 6058349 w 8994177"/>
              <a:gd name="connsiteY17" fmla="*/ 6949796 h 8107346"/>
              <a:gd name="connsiteX18" fmla="*/ 5662564 w 8994177"/>
              <a:gd name="connsiteY18" fmla="*/ 7154513 h 8107346"/>
              <a:gd name="connsiteX19" fmla="*/ 5171245 w 8994177"/>
              <a:gd name="connsiteY19" fmla="*/ 7072626 h 8107346"/>
              <a:gd name="connsiteX20" fmla="*/ 4925585 w 8994177"/>
              <a:gd name="connsiteY20" fmla="*/ 7058978 h 8107346"/>
              <a:gd name="connsiteX21" fmla="*/ 4789108 w 8994177"/>
              <a:gd name="connsiteY21" fmla="*/ 7345581 h 8107346"/>
              <a:gd name="connsiteX22" fmla="*/ 4461561 w 8994177"/>
              <a:gd name="connsiteY22" fmla="*/ 7850548 h 8107346"/>
              <a:gd name="connsiteX23" fmla="*/ 4158752 w 8994177"/>
              <a:gd name="connsiteY23" fmla="*/ 8107013 h 8107346"/>
              <a:gd name="connsiteX24" fmla="*/ 4013460 w 8994177"/>
              <a:gd name="connsiteY24" fmla="*/ 7802497 h 8107346"/>
              <a:gd name="connsiteX25" fmla="*/ 3669707 w 8994177"/>
              <a:gd name="connsiteY25" fmla="*/ 7482059 h 8107346"/>
              <a:gd name="connsiteX26" fmla="*/ 2949219 w 8994177"/>
              <a:gd name="connsiteY26" fmla="*/ 7469264 h 8107346"/>
              <a:gd name="connsiteX27" fmla="*/ 2430888 w 8994177"/>
              <a:gd name="connsiteY27" fmla="*/ 7523855 h 8107346"/>
              <a:gd name="connsiteX28" fmla="*/ 1934735 w 8994177"/>
              <a:gd name="connsiteY28" fmla="*/ 7682226 h 8107346"/>
              <a:gd name="connsiteX29" fmla="*/ 1633631 w 8994177"/>
              <a:gd name="connsiteY29" fmla="*/ 7486324 h 8107346"/>
              <a:gd name="connsiteX30" fmla="*/ 1385128 w 8994177"/>
              <a:gd name="connsiteY30" fmla="*/ 7273362 h 8107346"/>
              <a:gd name="connsiteX31" fmla="*/ 1026875 w 8994177"/>
              <a:gd name="connsiteY31" fmla="*/ 6975670 h 8107346"/>
              <a:gd name="connsiteX32" fmla="*/ 442864 w 8994177"/>
              <a:gd name="connsiteY32" fmla="*/ 6920226 h 8107346"/>
              <a:gd name="connsiteX33" fmla="*/ 327427 w 8994177"/>
              <a:gd name="connsiteY33" fmla="*/ 6592111 h 8107346"/>
              <a:gd name="connsiteX34" fmla="*/ 253786 w 8994177"/>
              <a:gd name="connsiteY34" fmla="*/ 6221063 h 8107346"/>
              <a:gd name="connsiteX35" fmla="*/ 3908823 w 8994177"/>
              <a:gd name="connsiteY35" fmla="*/ 4596126 h 8107346"/>
              <a:gd name="connsiteX36" fmla="*/ 3586683 w 8994177"/>
              <a:gd name="connsiteY36" fmla="*/ 3631684 h 8107346"/>
              <a:gd name="connsiteX37" fmla="*/ 2915384 w 8994177"/>
              <a:gd name="connsiteY37" fmla="*/ 2811966 h 8107346"/>
              <a:gd name="connsiteX38" fmla="*/ 2312608 w 8994177"/>
              <a:gd name="connsiteY38" fmla="*/ 2418455 h 8107346"/>
              <a:gd name="connsiteX39" fmla="*/ 2003823 w 8994177"/>
              <a:gd name="connsiteY39" fmla="*/ 2348226 h 8107346"/>
              <a:gd name="connsiteX40" fmla="*/ 1867918 w 8994177"/>
              <a:gd name="connsiteY40" fmla="*/ 2221416 h 8107346"/>
              <a:gd name="connsiteX41" fmla="*/ 1981649 w 8994177"/>
              <a:gd name="connsiteY41" fmla="*/ 2027219 h 8107346"/>
              <a:gd name="connsiteX42" fmla="*/ 2091116 w 8994177"/>
              <a:gd name="connsiteY42" fmla="*/ 1746019 h 8107346"/>
              <a:gd name="connsiteX43" fmla="*/ 1994160 w 8994177"/>
              <a:gd name="connsiteY43" fmla="*/ 1255268 h 8107346"/>
              <a:gd name="connsiteX44" fmla="*/ 2188640 w 8994177"/>
              <a:gd name="connsiteY44" fmla="*/ 1031501 h 8107346"/>
              <a:gd name="connsiteX45" fmla="*/ 2509931 w 8994177"/>
              <a:gd name="connsiteY45" fmla="*/ 753713 h 8107346"/>
              <a:gd name="connsiteX46" fmla="*/ 2687352 w 8994177"/>
              <a:gd name="connsiteY46" fmla="*/ 890190 h 8107346"/>
              <a:gd name="connsiteX47" fmla="*/ 2823830 w 8994177"/>
              <a:gd name="connsiteY47" fmla="*/ 999372 h 8107346"/>
              <a:gd name="connsiteX48" fmla="*/ 2892069 w 8994177"/>
              <a:gd name="connsiteY48" fmla="*/ 1135850 h 8107346"/>
              <a:gd name="connsiteX49" fmla="*/ 2987603 w 8994177"/>
              <a:gd name="connsiteY49" fmla="*/ 1190441 h 8107346"/>
              <a:gd name="connsiteX50" fmla="*/ 3110433 w 8994177"/>
              <a:gd name="connsiteY50" fmla="*/ 999372 h 8107346"/>
              <a:gd name="connsiteX51" fmla="*/ 3710934 w 8994177"/>
              <a:gd name="connsiteY51" fmla="*/ 603587 h 8107346"/>
              <a:gd name="connsiteX52" fmla="*/ 4420618 w 8994177"/>
              <a:gd name="connsiteY52" fmla="*/ 289689 h 8107346"/>
              <a:gd name="connsiteX53" fmla="*/ 4761812 w 8994177"/>
              <a:gd name="connsiteY53" fmla="*/ 125916 h 8107346"/>
              <a:gd name="connsiteX54" fmla="*/ 5048415 w 8994177"/>
              <a:gd name="connsiteY54" fmla="*/ 3086 h 8107346"/>
              <a:gd name="connsiteX55" fmla="*/ 5239484 w 8994177"/>
              <a:gd name="connsiteY55" fmla="*/ 57677 h 8107346"/>
              <a:gd name="connsiteX56" fmla="*/ 5607973 w 8994177"/>
              <a:gd name="connsiteY56" fmla="*/ 276041 h 8107346"/>
              <a:gd name="connsiteX57" fmla="*/ 5853633 w 8994177"/>
              <a:gd name="connsiteY57" fmla="*/ 412519 h 8107346"/>
              <a:gd name="connsiteX58" fmla="*/ 6058349 w 8994177"/>
              <a:gd name="connsiteY58" fmla="*/ 548996 h 8107346"/>
              <a:gd name="connsiteX59" fmla="*/ 6440487 w 8994177"/>
              <a:gd name="connsiteY59" fmla="*/ 548996 h 8107346"/>
              <a:gd name="connsiteX60" fmla="*/ 6781681 w 8994177"/>
              <a:gd name="connsiteY60" fmla="*/ 671826 h 8107346"/>
              <a:gd name="connsiteX61" fmla="*/ 7000045 w 8994177"/>
              <a:gd name="connsiteY61" fmla="*/ 767360 h 8107346"/>
              <a:gd name="connsiteX62" fmla="*/ 7286648 w 8994177"/>
              <a:gd name="connsiteY62" fmla="*/ 1013020 h 8107346"/>
              <a:gd name="connsiteX63" fmla="*/ 7354887 w 8994177"/>
              <a:gd name="connsiteY63" fmla="*/ 1204089 h 8107346"/>
              <a:gd name="connsiteX64" fmla="*/ 7518660 w 8994177"/>
              <a:gd name="connsiteY64" fmla="*/ 1381510 h 8107346"/>
              <a:gd name="connsiteX65" fmla="*/ 7655137 w 8994177"/>
              <a:gd name="connsiteY65" fmla="*/ 1681760 h 8107346"/>
              <a:gd name="connsiteX66" fmla="*/ 7737024 w 8994177"/>
              <a:gd name="connsiteY66" fmla="*/ 1941068 h 8107346"/>
              <a:gd name="connsiteX67" fmla="*/ 7846206 w 8994177"/>
              <a:gd name="connsiteY67" fmla="*/ 2159432 h 8107346"/>
              <a:gd name="connsiteX0" fmla="*/ 7771682 w 8919653"/>
              <a:gd name="connsiteY0" fmla="*/ 2159432 h 8107346"/>
              <a:gd name="connsiteX1" fmla="*/ 7976399 w 8919653"/>
              <a:gd name="connsiteY1" fmla="*/ 2159432 h 8107346"/>
              <a:gd name="connsiteX2" fmla="*/ 8317593 w 8919653"/>
              <a:gd name="connsiteY2" fmla="*/ 2377796 h 8107346"/>
              <a:gd name="connsiteX3" fmla="*/ 8604196 w 8919653"/>
              <a:gd name="connsiteY3" fmla="*/ 2582513 h 8107346"/>
              <a:gd name="connsiteX4" fmla="*/ 8836207 w 8919653"/>
              <a:gd name="connsiteY4" fmla="*/ 2828172 h 8107346"/>
              <a:gd name="connsiteX5" fmla="*/ 8918094 w 8919653"/>
              <a:gd name="connsiteY5" fmla="*/ 3073832 h 8107346"/>
              <a:gd name="connsiteX6" fmla="*/ 8877151 w 8919653"/>
              <a:gd name="connsiteY6" fmla="*/ 3237605 h 8107346"/>
              <a:gd name="connsiteX7" fmla="*/ 8727025 w 8919653"/>
              <a:gd name="connsiteY7" fmla="*/ 3633390 h 8107346"/>
              <a:gd name="connsiteX8" fmla="*/ 8467718 w 8919653"/>
              <a:gd name="connsiteY8" fmla="*/ 3988232 h 8107346"/>
              <a:gd name="connsiteX9" fmla="*/ 8208410 w 8919653"/>
              <a:gd name="connsiteY9" fmla="*/ 4274835 h 8107346"/>
              <a:gd name="connsiteX10" fmla="*/ 8044637 w 8919653"/>
              <a:gd name="connsiteY10" fmla="*/ 4479551 h 8107346"/>
              <a:gd name="connsiteX11" fmla="*/ 7908160 w 8919653"/>
              <a:gd name="connsiteY11" fmla="*/ 4779802 h 8107346"/>
              <a:gd name="connsiteX12" fmla="*/ 7580613 w 8919653"/>
              <a:gd name="connsiteY12" fmla="*/ 5148292 h 8107346"/>
              <a:gd name="connsiteX13" fmla="*/ 7348602 w 8919653"/>
              <a:gd name="connsiteY13" fmla="*/ 5516781 h 8107346"/>
              <a:gd name="connsiteX14" fmla="*/ 6952816 w 8919653"/>
              <a:gd name="connsiteY14" fmla="*/ 6185522 h 8107346"/>
              <a:gd name="connsiteX15" fmla="*/ 6543384 w 8919653"/>
              <a:gd name="connsiteY15" fmla="*/ 6444829 h 8107346"/>
              <a:gd name="connsiteX16" fmla="*/ 6270428 w 8919653"/>
              <a:gd name="connsiteY16" fmla="*/ 6799671 h 8107346"/>
              <a:gd name="connsiteX17" fmla="*/ 5983825 w 8919653"/>
              <a:gd name="connsiteY17" fmla="*/ 6949796 h 8107346"/>
              <a:gd name="connsiteX18" fmla="*/ 5588040 w 8919653"/>
              <a:gd name="connsiteY18" fmla="*/ 7154513 h 8107346"/>
              <a:gd name="connsiteX19" fmla="*/ 5096721 w 8919653"/>
              <a:gd name="connsiteY19" fmla="*/ 7072626 h 8107346"/>
              <a:gd name="connsiteX20" fmla="*/ 4851061 w 8919653"/>
              <a:gd name="connsiteY20" fmla="*/ 7058978 h 8107346"/>
              <a:gd name="connsiteX21" fmla="*/ 4714584 w 8919653"/>
              <a:gd name="connsiteY21" fmla="*/ 7345581 h 8107346"/>
              <a:gd name="connsiteX22" fmla="*/ 4387037 w 8919653"/>
              <a:gd name="connsiteY22" fmla="*/ 7850548 h 8107346"/>
              <a:gd name="connsiteX23" fmla="*/ 4084228 w 8919653"/>
              <a:gd name="connsiteY23" fmla="*/ 8107013 h 8107346"/>
              <a:gd name="connsiteX24" fmla="*/ 3938936 w 8919653"/>
              <a:gd name="connsiteY24" fmla="*/ 7802497 h 8107346"/>
              <a:gd name="connsiteX25" fmla="*/ 3595183 w 8919653"/>
              <a:gd name="connsiteY25" fmla="*/ 7482059 h 8107346"/>
              <a:gd name="connsiteX26" fmla="*/ 2874695 w 8919653"/>
              <a:gd name="connsiteY26" fmla="*/ 7469264 h 8107346"/>
              <a:gd name="connsiteX27" fmla="*/ 2356364 w 8919653"/>
              <a:gd name="connsiteY27" fmla="*/ 7523855 h 8107346"/>
              <a:gd name="connsiteX28" fmla="*/ 1860211 w 8919653"/>
              <a:gd name="connsiteY28" fmla="*/ 7682226 h 8107346"/>
              <a:gd name="connsiteX29" fmla="*/ 1559107 w 8919653"/>
              <a:gd name="connsiteY29" fmla="*/ 7486324 h 8107346"/>
              <a:gd name="connsiteX30" fmla="*/ 1310604 w 8919653"/>
              <a:gd name="connsiteY30" fmla="*/ 7273362 h 8107346"/>
              <a:gd name="connsiteX31" fmla="*/ 952351 w 8919653"/>
              <a:gd name="connsiteY31" fmla="*/ 6975670 h 8107346"/>
              <a:gd name="connsiteX32" fmla="*/ 368340 w 8919653"/>
              <a:gd name="connsiteY32" fmla="*/ 6920226 h 8107346"/>
              <a:gd name="connsiteX33" fmla="*/ 252903 w 8919653"/>
              <a:gd name="connsiteY33" fmla="*/ 6592111 h 8107346"/>
              <a:gd name="connsiteX34" fmla="*/ 3834299 w 8919653"/>
              <a:gd name="connsiteY34" fmla="*/ 4596126 h 8107346"/>
              <a:gd name="connsiteX35" fmla="*/ 3512159 w 8919653"/>
              <a:gd name="connsiteY35" fmla="*/ 3631684 h 8107346"/>
              <a:gd name="connsiteX36" fmla="*/ 2840860 w 8919653"/>
              <a:gd name="connsiteY36" fmla="*/ 2811966 h 8107346"/>
              <a:gd name="connsiteX37" fmla="*/ 2238084 w 8919653"/>
              <a:gd name="connsiteY37" fmla="*/ 2418455 h 8107346"/>
              <a:gd name="connsiteX38" fmla="*/ 1929299 w 8919653"/>
              <a:gd name="connsiteY38" fmla="*/ 2348226 h 8107346"/>
              <a:gd name="connsiteX39" fmla="*/ 1793394 w 8919653"/>
              <a:gd name="connsiteY39" fmla="*/ 2221416 h 8107346"/>
              <a:gd name="connsiteX40" fmla="*/ 1907125 w 8919653"/>
              <a:gd name="connsiteY40" fmla="*/ 2027219 h 8107346"/>
              <a:gd name="connsiteX41" fmla="*/ 2016592 w 8919653"/>
              <a:gd name="connsiteY41" fmla="*/ 1746019 h 8107346"/>
              <a:gd name="connsiteX42" fmla="*/ 1919636 w 8919653"/>
              <a:gd name="connsiteY42" fmla="*/ 1255268 h 8107346"/>
              <a:gd name="connsiteX43" fmla="*/ 2114116 w 8919653"/>
              <a:gd name="connsiteY43" fmla="*/ 1031501 h 8107346"/>
              <a:gd name="connsiteX44" fmla="*/ 2435407 w 8919653"/>
              <a:gd name="connsiteY44" fmla="*/ 753713 h 8107346"/>
              <a:gd name="connsiteX45" fmla="*/ 2612828 w 8919653"/>
              <a:gd name="connsiteY45" fmla="*/ 890190 h 8107346"/>
              <a:gd name="connsiteX46" fmla="*/ 2749306 w 8919653"/>
              <a:gd name="connsiteY46" fmla="*/ 999372 h 8107346"/>
              <a:gd name="connsiteX47" fmla="*/ 2817545 w 8919653"/>
              <a:gd name="connsiteY47" fmla="*/ 1135850 h 8107346"/>
              <a:gd name="connsiteX48" fmla="*/ 2913079 w 8919653"/>
              <a:gd name="connsiteY48" fmla="*/ 1190441 h 8107346"/>
              <a:gd name="connsiteX49" fmla="*/ 3035909 w 8919653"/>
              <a:gd name="connsiteY49" fmla="*/ 999372 h 8107346"/>
              <a:gd name="connsiteX50" fmla="*/ 3636410 w 8919653"/>
              <a:gd name="connsiteY50" fmla="*/ 603587 h 8107346"/>
              <a:gd name="connsiteX51" fmla="*/ 4346094 w 8919653"/>
              <a:gd name="connsiteY51" fmla="*/ 289689 h 8107346"/>
              <a:gd name="connsiteX52" fmla="*/ 4687288 w 8919653"/>
              <a:gd name="connsiteY52" fmla="*/ 125916 h 8107346"/>
              <a:gd name="connsiteX53" fmla="*/ 4973891 w 8919653"/>
              <a:gd name="connsiteY53" fmla="*/ 3086 h 8107346"/>
              <a:gd name="connsiteX54" fmla="*/ 5164960 w 8919653"/>
              <a:gd name="connsiteY54" fmla="*/ 57677 h 8107346"/>
              <a:gd name="connsiteX55" fmla="*/ 5533449 w 8919653"/>
              <a:gd name="connsiteY55" fmla="*/ 276041 h 8107346"/>
              <a:gd name="connsiteX56" fmla="*/ 5779109 w 8919653"/>
              <a:gd name="connsiteY56" fmla="*/ 412519 h 8107346"/>
              <a:gd name="connsiteX57" fmla="*/ 5983825 w 8919653"/>
              <a:gd name="connsiteY57" fmla="*/ 548996 h 8107346"/>
              <a:gd name="connsiteX58" fmla="*/ 6365963 w 8919653"/>
              <a:gd name="connsiteY58" fmla="*/ 548996 h 8107346"/>
              <a:gd name="connsiteX59" fmla="*/ 6707157 w 8919653"/>
              <a:gd name="connsiteY59" fmla="*/ 671826 h 8107346"/>
              <a:gd name="connsiteX60" fmla="*/ 6925521 w 8919653"/>
              <a:gd name="connsiteY60" fmla="*/ 767360 h 8107346"/>
              <a:gd name="connsiteX61" fmla="*/ 7212124 w 8919653"/>
              <a:gd name="connsiteY61" fmla="*/ 1013020 h 8107346"/>
              <a:gd name="connsiteX62" fmla="*/ 7280363 w 8919653"/>
              <a:gd name="connsiteY62" fmla="*/ 1204089 h 8107346"/>
              <a:gd name="connsiteX63" fmla="*/ 7444136 w 8919653"/>
              <a:gd name="connsiteY63" fmla="*/ 1381510 h 8107346"/>
              <a:gd name="connsiteX64" fmla="*/ 7580613 w 8919653"/>
              <a:gd name="connsiteY64" fmla="*/ 1681760 h 8107346"/>
              <a:gd name="connsiteX65" fmla="*/ 7662500 w 8919653"/>
              <a:gd name="connsiteY65" fmla="*/ 1941068 h 8107346"/>
              <a:gd name="connsiteX66" fmla="*/ 7771682 w 8919653"/>
              <a:gd name="connsiteY66" fmla="*/ 2159432 h 8107346"/>
              <a:gd name="connsiteX0" fmla="*/ 7542218 w 8690189"/>
              <a:gd name="connsiteY0" fmla="*/ 2159432 h 8107346"/>
              <a:gd name="connsiteX1" fmla="*/ 7746935 w 8690189"/>
              <a:gd name="connsiteY1" fmla="*/ 2159432 h 8107346"/>
              <a:gd name="connsiteX2" fmla="*/ 8088129 w 8690189"/>
              <a:gd name="connsiteY2" fmla="*/ 2377796 h 8107346"/>
              <a:gd name="connsiteX3" fmla="*/ 8374732 w 8690189"/>
              <a:gd name="connsiteY3" fmla="*/ 2582513 h 8107346"/>
              <a:gd name="connsiteX4" fmla="*/ 8606743 w 8690189"/>
              <a:gd name="connsiteY4" fmla="*/ 2828172 h 8107346"/>
              <a:gd name="connsiteX5" fmla="*/ 8688630 w 8690189"/>
              <a:gd name="connsiteY5" fmla="*/ 3073832 h 8107346"/>
              <a:gd name="connsiteX6" fmla="*/ 8647687 w 8690189"/>
              <a:gd name="connsiteY6" fmla="*/ 3237605 h 8107346"/>
              <a:gd name="connsiteX7" fmla="*/ 8497561 w 8690189"/>
              <a:gd name="connsiteY7" fmla="*/ 3633390 h 8107346"/>
              <a:gd name="connsiteX8" fmla="*/ 8238254 w 8690189"/>
              <a:gd name="connsiteY8" fmla="*/ 3988232 h 8107346"/>
              <a:gd name="connsiteX9" fmla="*/ 7978946 w 8690189"/>
              <a:gd name="connsiteY9" fmla="*/ 4274835 h 8107346"/>
              <a:gd name="connsiteX10" fmla="*/ 7815173 w 8690189"/>
              <a:gd name="connsiteY10" fmla="*/ 4479551 h 8107346"/>
              <a:gd name="connsiteX11" fmla="*/ 7678696 w 8690189"/>
              <a:gd name="connsiteY11" fmla="*/ 4779802 h 8107346"/>
              <a:gd name="connsiteX12" fmla="*/ 7351149 w 8690189"/>
              <a:gd name="connsiteY12" fmla="*/ 5148292 h 8107346"/>
              <a:gd name="connsiteX13" fmla="*/ 7119138 w 8690189"/>
              <a:gd name="connsiteY13" fmla="*/ 5516781 h 8107346"/>
              <a:gd name="connsiteX14" fmla="*/ 6723352 w 8690189"/>
              <a:gd name="connsiteY14" fmla="*/ 6185522 h 8107346"/>
              <a:gd name="connsiteX15" fmla="*/ 6313920 w 8690189"/>
              <a:gd name="connsiteY15" fmla="*/ 6444829 h 8107346"/>
              <a:gd name="connsiteX16" fmla="*/ 6040964 w 8690189"/>
              <a:gd name="connsiteY16" fmla="*/ 6799671 h 8107346"/>
              <a:gd name="connsiteX17" fmla="*/ 5754361 w 8690189"/>
              <a:gd name="connsiteY17" fmla="*/ 6949796 h 8107346"/>
              <a:gd name="connsiteX18" fmla="*/ 5358576 w 8690189"/>
              <a:gd name="connsiteY18" fmla="*/ 7154513 h 8107346"/>
              <a:gd name="connsiteX19" fmla="*/ 4867257 w 8690189"/>
              <a:gd name="connsiteY19" fmla="*/ 7072626 h 8107346"/>
              <a:gd name="connsiteX20" fmla="*/ 4621597 w 8690189"/>
              <a:gd name="connsiteY20" fmla="*/ 7058978 h 8107346"/>
              <a:gd name="connsiteX21" fmla="*/ 4485120 w 8690189"/>
              <a:gd name="connsiteY21" fmla="*/ 7345581 h 8107346"/>
              <a:gd name="connsiteX22" fmla="*/ 4157573 w 8690189"/>
              <a:gd name="connsiteY22" fmla="*/ 7850548 h 8107346"/>
              <a:gd name="connsiteX23" fmla="*/ 3854764 w 8690189"/>
              <a:gd name="connsiteY23" fmla="*/ 8107013 h 8107346"/>
              <a:gd name="connsiteX24" fmla="*/ 3709472 w 8690189"/>
              <a:gd name="connsiteY24" fmla="*/ 7802497 h 8107346"/>
              <a:gd name="connsiteX25" fmla="*/ 3365719 w 8690189"/>
              <a:gd name="connsiteY25" fmla="*/ 7482059 h 8107346"/>
              <a:gd name="connsiteX26" fmla="*/ 2645231 w 8690189"/>
              <a:gd name="connsiteY26" fmla="*/ 7469264 h 8107346"/>
              <a:gd name="connsiteX27" fmla="*/ 2126900 w 8690189"/>
              <a:gd name="connsiteY27" fmla="*/ 7523855 h 8107346"/>
              <a:gd name="connsiteX28" fmla="*/ 1630747 w 8690189"/>
              <a:gd name="connsiteY28" fmla="*/ 7682226 h 8107346"/>
              <a:gd name="connsiteX29" fmla="*/ 1329643 w 8690189"/>
              <a:gd name="connsiteY29" fmla="*/ 7486324 h 8107346"/>
              <a:gd name="connsiteX30" fmla="*/ 1081140 w 8690189"/>
              <a:gd name="connsiteY30" fmla="*/ 7273362 h 8107346"/>
              <a:gd name="connsiteX31" fmla="*/ 722887 w 8690189"/>
              <a:gd name="connsiteY31" fmla="*/ 6975670 h 8107346"/>
              <a:gd name="connsiteX32" fmla="*/ 138876 w 8690189"/>
              <a:gd name="connsiteY32" fmla="*/ 6920226 h 8107346"/>
              <a:gd name="connsiteX33" fmla="*/ 3604835 w 8690189"/>
              <a:gd name="connsiteY33" fmla="*/ 4596126 h 8107346"/>
              <a:gd name="connsiteX34" fmla="*/ 3282695 w 8690189"/>
              <a:gd name="connsiteY34" fmla="*/ 3631684 h 8107346"/>
              <a:gd name="connsiteX35" fmla="*/ 2611396 w 8690189"/>
              <a:gd name="connsiteY35" fmla="*/ 2811966 h 8107346"/>
              <a:gd name="connsiteX36" fmla="*/ 2008620 w 8690189"/>
              <a:gd name="connsiteY36" fmla="*/ 2418455 h 8107346"/>
              <a:gd name="connsiteX37" fmla="*/ 1699835 w 8690189"/>
              <a:gd name="connsiteY37" fmla="*/ 2348226 h 8107346"/>
              <a:gd name="connsiteX38" fmla="*/ 1563930 w 8690189"/>
              <a:gd name="connsiteY38" fmla="*/ 2221416 h 8107346"/>
              <a:gd name="connsiteX39" fmla="*/ 1677661 w 8690189"/>
              <a:gd name="connsiteY39" fmla="*/ 2027219 h 8107346"/>
              <a:gd name="connsiteX40" fmla="*/ 1787128 w 8690189"/>
              <a:gd name="connsiteY40" fmla="*/ 1746019 h 8107346"/>
              <a:gd name="connsiteX41" fmla="*/ 1690172 w 8690189"/>
              <a:gd name="connsiteY41" fmla="*/ 1255268 h 8107346"/>
              <a:gd name="connsiteX42" fmla="*/ 1884652 w 8690189"/>
              <a:gd name="connsiteY42" fmla="*/ 1031501 h 8107346"/>
              <a:gd name="connsiteX43" fmla="*/ 2205943 w 8690189"/>
              <a:gd name="connsiteY43" fmla="*/ 753713 h 8107346"/>
              <a:gd name="connsiteX44" fmla="*/ 2383364 w 8690189"/>
              <a:gd name="connsiteY44" fmla="*/ 890190 h 8107346"/>
              <a:gd name="connsiteX45" fmla="*/ 2519842 w 8690189"/>
              <a:gd name="connsiteY45" fmla="*/ 999372 h 8107346"/>
              <a:gd name="connsiteX46" fmla="*/ 2588081 w 8690189"/>
              <a:gd name="connsiteY46" fmla="*/ 1135850 h 8107346"/>
              <a:gd name="connsiteX47" fmla="*/ 2683615 w 8690189"/>
              <a:gd name="connsiteY47" fmla="*/ 1190441 h 8107346"/>
              <a:gd name="connsiteX48" fmla="*/ 2806445 w 8690189"/>
              <a:gd name="connsiteY48" fmla="*/ 999372 h 8107346"/>
              <a:gd name="connsiteX49" fmla="*/ 3406946 w 8690189"/>
              <a:gd name="connsiteY49" fmla="*/ 603587 h 8107346"/>
              <a:gd name="connsiteX50" fmla="*/ 4116630 w 8690189"/>
              <a:gd name="connsiteY50" fmla="*/ 289689 h 8107346"/>
              <a:gd name="connsiteX51" fmla="*/ 4457824 w 8690189"/>
              <a:gd name="connsiteY51" fmla="*/ 125916 h 8107346"/>
              <a:gd name="connsiteX52" fmla="*/ 4744427 w 8690189"/>
              <a:gd name="connsiteY52" fmla="*/ 3086 h 8107346"/>
              <a:gd name="connsiteX53" fmla="*/ 4935496 w 8690189"/>
              <a:gd name="connsiteY53" fmla="*/ 57677 h 8107346"/>
              <a:gd name="connsiteX54" fmla="*/ 5303985 w 8690189"/>
              <a:gd name="connsiteY54" fmla="*/ 276041 h 8107346"/>
              <a:gd name="connsiteX55" fmla="*/ 5549645 w 8690189"/>
              <a:gd name="connsiteY55" fmla="*/ 412519 h 8107346"/>
              <a:gd name="connsiteX56" fmla="*/ 5754361 w 8690189"/>
              <a:gd name="connsiteY56" fmla="*/ 548996 h 8107346"/>
              <a:gd name="connsiteX57" fmla="*/ 6136499 w 8690189"/>
              <a:gd name="connsiteY57" fmla="*/ 548996 h 8107346"/>
              <a:gd name="connsiteX58" fmla="*/ 6477693 w 8690189"/>
              <a:gd name="connsiteY58" fmla="*/ 671826 h 8107346"/>
              <a:gd name="connsiteX59" fmla="*/ 6696057 w 8690189"/>
              <a:gd name="connsiteY59" fmla="*/ 767360 h 8107346"/>
              <a:gd name="connsiteX60" fmla="*/ 6982660 w 8690189"/>
              <a:gd name="connsiteY60" fmla="*/ 1013020 h 8107346"/>
              <a:gd name="connsiteX61" fmla="*/ 7050899 w 8690189"/>
              <a:gd name="connsiteY61" fmla="*/ 1204089 h 8107346"/>
              <a:gd name="connsiteX62" fmla="*/ 7214672 w 8690189"/>
              <a:gd name="connsiteY62" fmla="*/ 1381510 h 8107346"/>
              <a:gd name="connsiteX63" fmla="*/ 7351149 w 8690189"/>
              <a:gd name="connsiteY63" fmla="*/ 1681760 h 8107346"/>
              <a:gd name="connsiteX64" fmla="*/ 7433036 w 8690189"/>
              <a:gd name="connsiteY64" fmla="*/ 1941068 h 8107346"/>
              <a:gd name="connsiteX65" fmla="*/ 7542218 w 8690189"/>
              <a:gd name="connsiteY65" fmla="*/ 2159432 h 8107346"/>
              <a:gd name="connsiteX0" fmla="*/ 6955643 w 8103614"/>
              <a:gd name="connsiteY0" fmla="*/ 2159432 h 8107346"/>
              <a:gd name="connsiteX1" fmla="*/ 7160360 w 8103614"/>
              <a:gd name="connsiteY1" fmla="*/ 2159432 h 8107346"/>
              <a:gd name="connsiteX2" fmla="*/ 7501554 w 8103614"/>
              <a:gd name="connsiteY2" fmla="*/ 2377796 h 8107346"/>
              <a:gd name="connsiteX3" fmla="*/ 7788157 w 8103614"/>
              <a:gd name="connsiteY3" fmla="*/ 2582513 h 8107346"/>
              <a:gd name="connsiteX4" fmla="*/ 8020168 w 8103614"/>
              <a:gd name="connsiteY4" fmla="*/ 2828172 h 8107346"/>
              <a:gd name="connsiteX5" fmla="*/ 8102055 w 8103614"/>
              <a:gd name="connsiteY5" fmla="*/ 3073832 h 8107346"/>
              <a:gd name="connsiteX6" fmla="*/ 8061112 w 8103614"/>
              <a:gd name="connsiteY6" fmla="*/ 3237605 h 8107346"/>
              <a:gd name="connsiteX7" fmla="*/ 7910986 w 8103614"/>
              <a:gd name="connsiteY7" fmla="*/ 3633390 h 8107346"/>
              <a:gd name="connsiteX8" fmla="*/ 7651679 w 8103614"/>
              <a:gd name="connsiteY8" fmla="*/ 3988232 h 8107346"/>
              <a:gd name="connsiteX9" fmla="*/ 7392371 w 8103614"/>
              <a:gd name="connsiteY9" fmla="*/ 4274835 h 8107346"/>
              <a:gd name="connsiteX10" fmla="*/ 7228598 w 8103614"/>
              <a:gd name="connsiteY10" fmla="*/ 4479551 h 8107346"/>
              <a:gd name="connsiteX11" fmla="*/ 7092121 w 8103614"/>
              <a:gd name="connsiteY11" fmla="*/ 4779802 h 8107346"/>
              <a:gd name="connsiteX12" fmla="*/ 6764574 w 8103614"/>
              <a:gd name="connsiteY12" fmla="*/ 5148292 h 8107346"/>
              <a:gd name="connsiteX13" fmla="*/ 6532563 w 8103614"/>
              <a:gd name="connsiteY13" fmla="*/ 5516781 h 8107346"/>
              <a:gd name="connsiteX14" fmla="*/ 6136777 w 8103614"/>
              <a:gd name="connsiteY14" fmla="*/ 6185522 h 8107346"/>
              <a:gd name="connsiteX15" fmla="*/ 5727345 w 8103614"/>
              <a:gd name="connsiteY15" fmla="*/ 6444829 h 8107346"/>
              <a:gd name="connsiteX16" fmla="*/ 5454389 w 8103614"/>
              <a:gd name="connsiteY16" fmla="*/ 6799671 h 8107346"/>
              <a:gd name="connsiteX17" fmla="*/ 5167786 w 8103614"/>
              <a:gd name="connsiteY17" fmla="*/ 6949796 h 8107346"/>
              <a:gd name="connsiteX18" fmla="*/ 4772001 w 8103614"/>
              <a:gd name="connsiteY18" fmla="*/ 7154513 h 8107346"/>
              <a:gd name="connsiteX19" fmla="*/ 4280682 w 8103614"/>
              <a:gd name="connsiteY19" fmla="*/ 7072626 h 8107346"/>
              <a:gd name="connsiteX20" fmla="*/ 4035022 w 8103614"/>
              <a:gd name="connsiteY20" fmla="*/ 7058978 h 8107346"/>
              <a:gd name="connsiteX21" fmla="*/ 3898545 w 8103614"/>
              <a:gd name="connsiteY21" fmla="*/ 7345581 h 8107346"/>
              <a:gd name="connsiteX22" fmla="*/ 3570998 w 8103614"/>
              <a:gd name="connsiteY22" fmla="*/ 7850548 h 8107346"/>
              <a:gd name="connsiteX23" fmla="*/ 3268189 w 8103614"/>
              <a:gd name="connsiteY23" fmla="*/ 8107013 h 8107346"/>
              <a:gd name="connsiteX24" fmla="*/ 3122897 w 8103614"/>
              <a:gd name="connsiteY24" fmla="*/ 7802497 h 8107346"/>
              <a:gd name="connsiteX25" fmla="*/ 2779144 w 8103614"/>
              <a:gd name="connsiteY25" fmla="*/ 7482059 h 8107346"/>
              <a:gd name="connsiteX26" fmla="*/ 2058656 w 8103614"/>
              <a:gd name="connsiteY26" fmla="*/ 7469264 h 8107346"/>
              <a:gd name="connsiteX27" fmla="*/ 1540325 w 8103614"/>
              <a:gd name="connsiteY27" fmla="*/ 7523855 h 8107346"/>
              <a:gd name="connsiteX28" fmla="*/ 1044172 w 8103614"/>
              <a:gd name="connsiteY28" fmla="*/ 7682226 h 8107346"/>
              <a:gd name="connsiteX29" fmla="*/ 743068 w 8103614"/>
              <a:gd name="connsiteY29" fmla="*/ 7486324 h 8107346"/>
              <a:gd name="connsiteX30" fmla="*/ 494565 w 8103614"/>
              <a:gd name="connsiteY30" fmla="*/ 7273362 h 8107346"/>
              <a:gd name="connsiteX31" fmla="*/ 136312 w 8103614"/>
              <a:gd name="connsiteY31" fmla="*/ 6975670 h 8107346"/>
              <a:gd name="connsiteX32" fmla="*/ 3018260 w 8103614"/>
              <a:gd name="connsiteY32" fmla="*/ 4596126 h 8107346"/>
              <a:gd name="connsiteX33" fmla="*/ 2696120 w 8103614"/>
              <a:gd name="connsiteY33" fmla="*/ 3631684 h 8107346"/>
              <a:gd name="connsiteX34" fmla="*/ 2024821 w 8103614"/>
              <a:gd name="connsiteY34" fmla="*/ 2811966 h 8107346"/>
              <a:gd name="connsiteX35" fmla="*/ 1422045 w 8103614"/>
              <a:gd name="connsiteY35" fmla="*/ 2418455 h 8107346"/>
              <a:gd name="connsiteX36" fmla="*/ 1113260 w 8103614"/>
              <a:gd name="connsiteY36" fmla="*/ 2348226 h 8107346"/>
              <a:gd name="connsiteX37" fmla="*/ 977355 w 8103614"/>
              <a:gd name="connsiteY37" fmla="*/ 2221416 h 8107346"/>
              <a:gd name="connsiteX38" fmla="*/ 1091086 w 8103614"/>
              <a:gd name="connsiteY38" fmla="*/ 2027219 h 8107346"/>
              <a:gd name="connsiteX39" fmla="*/ 1200553 w 8103614"/>
              <a:gd name="connsiteY39" fmla="*/ 1746019 h 8107346"/>
              <a:gd name="connsiteX40" fmla="*/ 1103597 w 8103614"/>
              <a:gd name="connsiteY40" fmla="*/ 1255268 h 8107346"/>
              <a:gd name="connsiteX41" fmla="*/ 1298077 w 8103614"/>
              <a:gd name="connsiteY41" fmla="*/ 1031501 h 8107346"/>
              <a:gd name="connsiteX42" fmla="*/ 1619368 w 8103614"/>
              <a:gd name="connsiteY42" fmla="*/ 753713 h 8107346"/>
              <a:gd name="connsiteX43" fmla="*/ 1796789 w 8103614"/>
              <a:gd name="connsiteY43" fmla="*/ 890190 h 8107346"/>
              <a:gd name="connsiteX44" fmla="*/ 1933267 w 8103614"/>
              <a:gd name="connsiteY44" fmla="*/ 999372 h 8107346"/>
              <a:gd name="connsiteX45" fmla="*/ 2001506 w 8103614"/>
              <a:gd name="connsiteY45" fmla="*/ 1135850 h 8107346"/>
              <a:gd name="connsiteX46" fmla="*/ 2097040 w 8103614"/>
              <a:gd name="connsiteY46" fmla="*/ 1190441 h 8107346"/>
              <a:gd name="connsiteX47" fmla="*/ 2219870 w 8103614"/>
              <a:gd name="connsiteY47" fmla="*/ 999372 h 8107346"/>
              <a:gd name="connsiteX48" fmla="*/ 2820371 w 8103614"/>
              <a:gd name="connsiteY48" fmla="*/ 603587 h 8107346"/>
              <a:gd name="connsiteX49" fmla="*/ 3530055 w 8103614"/>
              <a:gd name="connsiteY49" fmla="*/ 289689 h 8107346"/>
              <a:gd name="connsiteX50" fmla="*/ 3871249 w 8103614"/>
              <a:gd name="connsiteY50" fmla="*/ 125916 h 8107346"/>
              <a:gd name="connsiteX51" fmla="*/ 4157852 w 8103614"/>
              <a:gd name="connsiteY51" fmla="*/ 3086 h 8107346"/>
              <a:gd name="connsiteX52" fmla="*/ 4348921 w 8103614"/>
              <a:gd name="connsiteY52" fmla="*/ 57677 h 8107346"/>
              <a:gd name="connsiteX53" fmla="*/ 4717410 w 8103614"/>
              <a:gd name="connsiteY53" fmla="*/ 276041 h 8107346"/>
              <a:gd name="connsiteX54" fmla="*/ 4963070 w 8103614"/>
              <a:gd name="connsiteY54" fmla="*/ 412519 h 8107346"/>
              <a:gd name="connsiteX55" fmla="*/ 5167786 w 8103614"/>
              <a:gd name="connsiteY55" fmla="*/ 548996 h 8107346"/>
              <a:gd name="connsiteX56" fmla="*/ 5549924 w 8103614"/>
              <a:gd name="connsiteY56" fmla="*/ 548996 h 8107346"/>
              <a:gd name="connsiteX57" fmla="*/ 5891118 w 8103614"/>
              <a:gd name="connsiteY57" fmla="*/ 671826 h 8107346"/>
              <a:gd name="connsiteX58" fmla="*/ 6109482 w 8103614"/>
              <a:gd name="connsiteY58" fmla="*/ 767360 h 8107346"/>
              <a:gd name="connsiteX59" fmla="*/ 6396085 w 8103614"/>
              <a:gd name="connsiteY59" fmla="*/ 1013020 h 8107346"/>
              <a:gd name="connsiteX60" fmla="*/ 6464324 w 8103614"/>
              <a:gd name="connsiteY60" fmla="*/ 1204089 h 8107346"/>
              <a:gd name="connsiteX61" fmla="*/ 6628097 w 8103614"/>
              <a:gd name="connsiteY61" fmla="*/ 1381510 h 8107346"/>
              <a:gd name="connsiteX62" fmla="*/ 6764574 w 8103614"/>
              <a:gd name="connsiteY62" fmla="*/ 1681760 h 8107346"/>
              <a:gd name="connsiteX63" fmla="*/ 6846461 w 8103614"/>
              <a:gd name="connsiteY63" fmla="*/ 1941068 h 8107346"/>
              <a:gd name="connsiteX64" fmla="*/ 6955643 w 8103614"/>
              <a:gd name="connsiteY64" fmla="*/ 2159432 h 8107346"/>
              <a:gd name="connsiteX0" fmla="*/ 6595162 w 7743133"/>
              <a:gd name="connsiteY0" fmla="*/ 2159432 h 8107346"/>
              <a:gd name="connsiteX1" fmla="*/ 6799879 w 7743133"/>
              <a:gd name="connsiteY1" fmla="*/ 2159432 h 8107346"/>
              <a:gd name="connsiteX2" fmla="*/ 7141073 w 7743133"/>
              <a:gd name="connsiteY2" fmla="*/ 2377796 h 8107346"/>
              <a:gd name="connsiteX3" fmla="*/ 7427676 w 7743133"/>
              <a:gd name="connsiteY3" fmla="*/ 2582513 h 8107346"/>
              <a:gd name="connsiteX4" fmla="*/ 7659687 w 7743133"/>
              <a:gd name="connsiteY4" fmla="*/ 2828172 h 8107346"/>
              <a:gd name="connsiteX5" fmla="*/ 7741574 w 7743133"/>
              <a:gd name="connsiteY5" fmla="*/ 3073832 h 8107346"/>
              <a:gd name="connsiteX6" fmla="*/ 7700631 w 7743133"/>
              <a:gd name="connsiteY6" fmla="*/ 3237605 h 8107346"/>
              <a:gd name="connsiteX7" fmla="*/ 7550505 w 7743133"/>
              <a:gd name="connsiteY7" fmla="*/ 3633390 h 8107346"/>
              <a:gd name="connsiteX8" fmla="*/ 7291198 w 7743133"/>
              <a:gd name="connsiteY8" fmla="*/ 3988232 h 8107346"/>
              <a:gd name="connsiteX9" fmla="*/ 7031890 w 7743133"/>
              <a:gd name="connsiteY9" fmla="*/ 4274835 h 8107346"/>
              <a:gd name="connsiteX10" fmla="*/ 6868117 w 7743133"/>
              <a:gd name="connsiteY10" fmla="*/ 4479551 h 8107346"/>
              <a:gd name="connsiteX11" fmla="*/ 6731640 w 7743133"/>
              <a:gd name="connsiteY11" fmla="*/ 4779802 h 8107346"/>
              <a:gd name="connsiteX12" fmla="*/ 6404093 w 7743133"/>
              <a:gd name="connsiteY12" fmla="*/ 5148292 h 8107346"/>
              <a:gd name="connsiteX13" fmla="*/ 6172082 w 7743133"/>
              <a:gd name="connsiteY13" fmla="*/ 5516781 h 8107346"/>
              <a:gd name="connsiteX14" fmla="*/ 5776296 w 7743133"/>
              <a:gd name="connsiteY14" fmla="*/ 6185522 h 8107346"/>
              <a:gd name="connsiteX15" fmla="*/ 5366864 w 7743133"/>
              <a:gd name="connsiteY15" fmla="*/ 6444829 h 8107346"/>
              <a:gd name="connsiteX16" fmla="*/ 5093908 w 7743133"/>
              <a:gd name="connsiteY16" fmla="*/ 6799671 h 8107346"/>
              <a:gd name="connsiteX17" fmla="*/ 4807305 w 7743133"/>
              <a:gd name="connsiteY17" fmla="*/ 6949796 h 8107346"/>
              <a:gd name="connsiteX18" fmla="*/ 4411520 w 7743133"/>
              <a:gd name="connsiteY18" fmla="*/ 7154513 h 8107346"/>
              <a:gd name="connsiteX19" fmla="*/ 3920201 w 7743133"/>
              <a:gd name="connsiteY19" fmla="*/ 7072626 h 8107346"/>
              <a:gd name="connsiteX20" fmla="*/ 3674541 w 7743133"/>
              <a:gd name="connsiteY20" fmla="*/ 7058978 h 8107346"/>
              <a:gd name="connsiteX21" fmla="*/ 3538064 w 7743133"/>
              <a:gd name="connsiteY21" fmla="*/ 7345581 h 8107346"/>
              <a:gd name="connsiteX22" fmla="*/ 3210517 w 7743133"/>
              <a:gd name="connsiteY22" fmla="*/ 7850548 h 8107346"/>
              <a:gd name="connsiteX23" fmla="*/ 2907708 w 7743133"/>
              <a:gd name="connsiteY23" fmla="*/ 8107013 h 8107346"/>
              <a:gd name="connsiteX24" fmla="*/ 2762416 w 7743133"/>
              <a:gd name="connsiteY24" fmla="*/ 7802497 h 8107346"/>
              <a:gd name="connsiteX25" fmla="*/ 2418663 w 7743133"/>
              <a:gd name="connsiteY25" fmla="*/ 7482059 h 8107346"/>
              <a:gd name="connsiteX26" fmla="*/ 1698175 w 7743133"/>
              <a:gd name="connsiteY26" fmla="*/ 7469264 h 8107346"/>
              <a:gd name="connsiteX27" fmla="*/ 1179844 w 7743133"/>
              <a:gd name="connsiteY27" fmla="*/ 7523855 h 8107346"/>
              <a:gd name="connsiteX28" fmla="*/ 683691 w 7743133"/>
              <a:gd name="connsiteY28" fmla="*/ 7682226 h 8107346"/>
              <a:gd name="connsiteX29" fmla="*/ 382587 w 7743133"/>
              <a:gd name="connsiteY29" fmla="*/ 7486324 h 8107346"/>
              <a:gd name="connsiteX30" fmla="*/ 134084 w 7743133"/>
              <a:gd name="connsiteY30" fmla="*/ 7273362 h 8107346"/>
              <a:gd name="connsiteX31" fmla="*/ 2657779 w 7743133"/>
              <a:gd name="connsiteY31" fmla="*/ 4596126 h 8107346"/>
              <a:gd name="connsiteX32" fmla="*/ 2335639 w 7743133"/>
              <a:gd name="connsiteY32" fmla="*/ 3631684 h 8107346"/>
              <a:gd name="connsiteX33" fmla="*/ 1664340 w 7743133"/>
              <a:gd name="connsiteY33" fmla="*/ 2811966 h 8107346"/>
              <a:gd name="connsiteX34" fmla="*/ 1061564 w 7743133"/>
              <a:gd name="connsiteY34" fmla="*/ 2418455 h 8107346"/>
              <a:gd name="connsiteX35" fmla="*/ 752779 w 7743133"/>
              <a:gd name="connsiteY35" fmla="*/ 2348226 h 8107346"/>
              <a:gd name="connsiteX36" fmla="*/ 616874 w 7743133"/>
              <a:gd name="connsiteY36" fmla="*/ 2221416 h 8107346"/>
              <a:gd name="connsiteX37" fmla="*/ 730605 w 7743133"/>
              <a:gd name="connsiteY37" fmla="*/ 2027219 h 8107346"/>
              <a:gd name="connsiteX38" fmla="*/ 840072 w 7743133"/>
              <a:gd name="connsiteY38" fmla="*/ 1746019 h 8107346"/>
              <a:gd name="connsiteX39" fmla="*/ 743116 w 7743133"/>
              <a:gd name="connsiteY39" fmla="*/ 1255268 h 8107346"/>
              <a:gd name="connsiteX40" fmla="*/ 937596 w 7743133"/>
              <a:gd name="connsiteY40" fmla="*/ 1031501 h 8107346"/>
              <a:gd name="connsiteX41" fmla="*/ 1258887 w 7743133"/>
              <a:gd name="connsiteY41" fmla="*/ 753713 h 8107346"/>
              <a:gd name="connsiteX42" fmla="*/ 1436308 w 7743133"/>
              <a:gd name="connsiteY42" fmla="*/ 890190 h 8107346"/>
              <a:gd name="connsiteX43" fmla="*/ 1572786 w 7743133"/>
              <a:gd name="connsiteY43" fmla="*/ 999372 h 8107346"/>
              <a:gd name="connsiteX44" fmla="*/ 1641025 w 7743133"/>
              <a:gd name="connsiteY44" fmla="*/ 1135850 h 8107346"/>
              <a:gd name="connsiteX45" fmla="*/ 1736559 w 7743133"/>
              <a:gd name="connsiteY45" fmla="*/ 1190441 h 8107346"/>
              <a:gd name="connsiteX46" fmla="*/ 1859389 w 7743133"/>
              <a:gd name="connsiteY46" fmla="*/ 999372 h 8107346"/>
              <a:gd name="connsiteX47" fmla="*/ 2459890 w 7743133"/>
              <a:gd name="connsiteY47" fmla="*/ 603587 h 8107346"/>
              <a:gd name="connsiteX48" fmla="*/ 3169574 w 7743133"/>
              <a:gd name="connsiteY48" fmla="*/ 289689 h 8107346"/>
              <a:gd name="connsiteX49" fmla="*/ 3510768 w 7743133"/>
              <a:gd name="connsiteY49" fmla="*/ 125916 h 8107346"/>
              <a:gd name="connsiteX50" fmla="*/ 3797371 w 7743133"/>
              <a:gd name="connsiteY50" fmla="*/ 3086 h 8107346"/>
              <a:gd name="connsiteX51" fmla="*/ 3988440 w 7743133"/>
              <a:gd name="connsiteY51" fmla="*/ 57677 h 8107346"/>
              <a:gd name="connsiteX52" fmla="*/ 4356929 w 7743133"/>
              <a:gd name="connsiteY52" fmla="*/ 276041 h 8107346"/>
              <a:gd name="connsiteX53" fmla="*/ 4602589 w 7743133"/>
              <a:gd name="connsiteY53" fmla="*/ 412519 h 8107346"/>
              <a:gd name="connsiteX54" fmla="*/ 4807305 w 7743133"/>
              <a:gd name="connsiteY54" fmla="*/ 548996 h 8107346"/>
              <a:gd name="connsiteX55" fmla="*/ 5189443 w 7743133"/>
              <a:gd name="connsiteY55" fmla="*/ 548996 h 8107346"/>
              <a:gd name="connsiteX56" fmla="*/ 5530637 w 7743133"/>
              <a:gd name="connsiteY56" fmla="*/ 671826 h 8107346"/>
              <a:gd name="connsiteX57" fmla="*/ 5749001 w 7743133"/>
              <a:gd name="connsiteY57" fmla="*/ 767360 h 8107346"/>
              <a:gd name="connsiteX58" fmla="*/ 6035604 w 7743133"/>
              <a:gd name="connsiteY58" fmla="*/ 1013020 h 8107346"/>
              <a:gd name="connsiteX59" fmla="*/ 6103843 w 7743133"/>
              <a:gd name="connsiteY59" fmla="*/ 1204089 h 8107346"/>
              <a:gd name="connsiteX60" fmla="*/ 6267616 w 7743133"/>
              <a:gd name="connsiteY60" fmla="*/ 1381510 h 8107346"/>
              <a:gd name="connsiteX61" fmla="*/ 6404093 w 7743133"/>
              <a:gd name="connsiteY61" fmla="*/ 1681760 h 8107346"/>
              <a:gd name="connsiteX62" fmla="*/ 6485980 w 7743133"/>
              <a:gd name="connsiteY62" fmla="*/ 1941068 h 8107346"/>
              <a:gd name="connsiteX63" fmla="*/ 6595162 w 7743133"/>
              <a:gd name="connsiteY63" fmla="*/ 2159432 h 8107346"/>
              <a:gd name="connsiteX0" fmla="*/ 6323149 w 7471120"/>
              <a:gd name="connsiteY0" fmla="*/ 2159432 h 8107346"/>
              <a:gd name="connsiteX1" fmla="*/ 6527866 w 7471120"/>
              <a:gd name="connsiteY1" fmla="*/ 2159432 h 8107346"/>
              <a:gd name="connsiteX2" fmla="*/ 6869060 w 7471120"/>
              <a:gd name="connsiteY2" fmla="*/ 2377796 h 8107346"/>
              <a:gd name="connsiteX3" fmla="*/ 7155663 w 7471120"/>
              <a:gd name="connsiteY3" fmla="*/ 2582513 h 8107346"/>
              <a:gd name="connsiteX4" fmla="*/ 7387674 w 7471120"/>
              <a:gd name="connsiteY4" fmla="*/ 2828172 h 8107346"/>
              <a:gd name="connsiteX5" fmla="*/ 7469561 w 7471120"/>
              <a:gd name="connsiteY5" fmla="*/ 3073832 h 8107346"/>
              <a:gd name="connsiteX6" fmla="*/ 7428618 w 7471120"/>
              <a:gd name="connsiteY6" fmla="*/ 3237605 h 8107346"/>
              <a:gd name="connsiteX7" fmla="*/ 7278492 w 7471120"/>
              <a:gd name="connsiteY7" fmla="*/ 3633390 h 8107346"/>
              <a:gd name="connsiteX8" fmla="*/ 7019185 w 7471120"/>
              <a:gd name="connsiteY8" fmla="*/ 3988232 h 8107346"/>
              <a:gd name="connsiteX9" fmla="*/ 6759877 w 7471120"/>
              <a:gd name="connsiteY9" fmla="*/ 4274835 h 8107346"/>
              <a:gd name="connsiteX10" fmla="*/ 6596104 w 7471120"/>
              <a:gd name="connsiteY10" fmla="*/ 4479551 h 8107346"/>
              <a:gd name="connsiteX11" fmla="*/ 6459627 w 7471120"/>
              <a:gd name="connsiteY11" fmla="*/ 4779802 h 8107346"/>
              <a:gd name="connsiteX12" fmla="*/ 6132080 w 7471120"/>
              <a:gd name="connsiteY12" fmla="*/ 5148292 h 8107346"/>
              <a:gd name="connsiteX13" fmla="*/ 5900069 w 7471120"/>
              <a:gd name="connsiteY13" fmla="*/ 5516781 h 8107346"/>
              <a:gd name="connsiteX14" fmla="*/ 5504283 w 7471120"/>
              <a:gd name="connsiteY14" fmla="*/ 6185522 h 8107346"/>
              <a:gd name="connsiteX15" fmla="*/ 5094851 w 7471120"/>
              <a:gd name="connsiteY15" fmla="*/ 6444829 h 8107346"/>
              <a:gd name="connsiteX16" fmla="*/ 4821895 w 7471120"/>
              <a:gd name="connsiteY16" fmla="*/ 6799671 h 8107346"/>
              <a:gd name="connsiteX17" fmla="*/ 4535292 w 7471120"/>
              <a:gd name="connsiteY17" fmla="*/ 6949796 h 8107346"/>
              <a:gd name="connsiteX18" fmla="*/ 4139507 w 7471120"/>
              <a:gd name="connsiteY18" fmla="*/ 7154513 h 8107346"/>
              <a:gd name="connsiteX19" fmla="*/ 3648188 w 7471120"/>
              <a:gd name="connsiteY19" fmla="*/ 7072626 h 8107346"/>
              <a:gd name="connsiteX20" fmla="*/ 3402528 w 7471120"/>
              <a:gd name="connsiteY20" fmla="*/ 7058978 h 8107346"/>
              <a:gd name="connsiteX21" fmla="*/ 3266051 w 7471120"/>
              <a:gd name="connsiteY21" fmla="*/ 7345581 h 8107346"/>
              <a:gd name="connsiteX22" fmla="*/ 2938504 w 7471120"/>
              <a:gd name="connsiteY22" fmla="*/ 7850548 h 8107346"/>
              <a:gd name="connsiteX23" fmla="*/ 2635695 w 7471120"/>
              <a:gd name="connsiteY23" fmla="*/ 8107013 h 8107346"/>
              <a:gd name="connsiteX24" fmla="*/ 2490403 w 7471120"/>
              <a:gd name="connsiteY24" fmla="*/ 7802497 h 8107346"/>
              <a:gd name="connsiteX25" fmla="*/ 2146650 w 7471120"/>
              <a:gd name="connsiteY25" fmla="*/ 7482059 h 8107346"/>
              <a:gd name="connsiteX26" fmla="*/ 1426162 w 7471120"/>
              <a:gd name="connsiteY26" fmla="*/ 7469264 h 8107346"/>
              <a:gd name="connsiteX27" fmla="*/ 907831 w 7471120"/>
              <a:gd name="connsiteY27" fmla="*/ 7523855 h 8107346"/>
              <a:gd name="connsiteX28" fmla="*/ 411678 w 7471120"/>
              <a:gd name="connsiteY28" fmla="*/ 7682226 h 8107346"/>
              <a:gd name="connsiteX29" fmla="*/ 110574 w 7471120"/>
              <a:gd name="connsiteY29" fmla="*/ 7486324 h 8107346"/>
              <a:gd name="connsiteX30" fmla="*/ 2385766 w 7471120"/>
              <a:gd name="connsiteY30" fmla="*/ 4596126 h 8107346"/>
              <a:gd name="connsiteX31" fmla="*/ 2063626 w 7471120"/>
              <a:gd name="connsiteY31" fmla="*/ 3631684 h 8107346"/>
              <a:gd name="connsiteX32" fmla="*/ 1392327 w 7471120"/>
              <a:gd name="connsiteY32" fmla="*/ 2811966 h 8107346"/>
              <a:gd name="connsiteX33" fmla="*/ 789551 w 7471120"/>
              <a:gd name="connsiteY33" fmla="*/ 2418455 h 8107346"/>
              <a:gd name="connsiteX34" fmla="*/ 480766 w 7471120"/>
              <a:gd name="connsiteY34" fmla="*/ 2348226 h 8107346"/>
              <a:gd name="connsiteX35" fmla="*/ 344861 w 7471120"/>
              <a:gd name="connsiteY35" fmla="*/ 2221416 h 8107346"/>
              <a:gd name="connsiteX36" fmla="*/ 458592 w 7471120"/>
              <a:gd name="connsiteY36" fmla="*/ 2027219 h 8107346"/>
              <a:gd name="connsiteX37" fmla="*/ 568059 w 7471120"/>
              <a:gd name="connsiteY37" fmla="*/ 1746019 h 8107346"/>
              <a:gd name="connsiteX38" fmla="*/ 471103 w 7471120"/>
              <a:gd name="connsiteY38" fmla="*/ 1255268 h 8107346"/>
              <a:gd name="connsiteX39" fmla="*/ 665583 w 7471120"/>
              <a:gd name="connsiteY39" fmla="*/ 1031501 h 8107346"/>
              <a:gd name="connsiteX40" fmla="*/ 986874 w 7471120"/>
              <a:gd name="connsiteY40" fmla="*/ 753713 h 8107346"/>
              <a:gd name="connsiteX41" fmla="*/ 1164295 w 7471120"/>
              <a:gd name="connsiteY41" fmla="*/ 890190 h 8107346"/>
              <a:gd name="connsiteX42" fmla="*/ 1300773 w 7471120"/>
              <a:gd name="connsiteY42" fmla="*/ 999372 h 8107346"/>
              <a:gd name="connsiteX43" fmla="*/ 1369012 w 7471120"/>
              <a:gd name="connsiteY43" fmla="*/ 1135850 h 8107346"/>
              <a:gd name="connsiteX44" fmla="*/ 1464546 w 7471120"/>
              <a:gd name="connsiteY44" fmla="*/ 1190441 h 8107346"/>
              <a:gd name="connsiteX45" fmla="*/ 1587376 w 7471120"/>
              <a:gd name="connsiteY45" fmla="*/ 999372 h 8107346"/>
              <a:gd name="connsiteX46" fmla="*/ 2187877 w 7471120"/>
              <a:gd name="connsiteY46" fmla="*/ 603587 h 8107346"/>
              <a:gd name="connsiteX47" fmla="*/ 2897561 w 7471120"/>
              <a:gd name="connsiteY47" fmla="*/ 289689 h 8107346"/>
              <a:gd name="connsiteX48" fmla="*/ 3238755 w 7471120"/>
              <a:gd name="connsiteY48" fmla="*/ 125916 h 8107346"/>
              <a:gd name="connsiteX49" fmla="*/ 3525358 w 7471120"/>
              <a:gd name="connsiteY49" fmla="*/ 3086 h 8107346"/>
              <a:gd name="connsiteX50" fmla="*/ 3716427 w 7471120"/>
              <a:gd name="connsiteY50" fmla="*/ 57677 h 8107346"/>
              <a:gd name="connsiteX51" fmla="*/ 4084916 w 7471120"/>
              <a:gd name="connsiteY51" fmla="*/ 276041 h 8107346"/>
              <a:gd name="connsiteX52" fmla="*/ 4330576 w 7471120"/>
              <a:gd name="connsiteY52" fmla="*/ 412519 h 8107346"/>
              <a:gd name="connsiteX53" fmla="*/ 4535292 w 7471120"/>
              <a:gd name="connsiteY53" fmla="*/ 548996 h 8107346"/>
              <a:gd name="connsiteX54" fmla="*/ 4917430 w 7471120"/>
              <a:gd name="connsiteY54" fmla="*/ 548996 h 8107346"/>
              <a:gd name="connsiteX55" fmla="*/ 5258624 w 7471120"/>
              <a:gd name="connsiteY55" fmla="*/ 671826 h 8107346"/>
              <a:gd name="connsiteX56" fmla="*/ 5476988 w 7471120"/>
              <a:gd name="connsiteY56" fmla="*/ 767360 h 8107346"/>
              <a:gd name="connsiteX57" fmla="*/ 5763591 w 7471120"/>
              <a:gd name="connsiteY57" fmla="*/ 1013020 h 8107346"/>
              <a:gd name="connsiteX58" fmla="*/ 5831830 w 7471120"/>
              <a:gd name="connsiteY58" fmla="*/ 1204089 h 8107346"/>
              <a:gd name="connsiteX59" fmla="*/ 5995603 w 7471120"/>
              <a:gd name="connsiteY59" fmla="*/ 1381510 h 8107346"/>
              <a:gd name="connsiteX60" fmla="*/ 6132080 w 7471120"/>
              <a:gd name="connsiteY60" fmla="*/ 1681760 h 8107346"/>
              <a:gd name="connsiteX61" fmla="*/ 6213967 w 7471120"/>
              <a:gd name="connsiteY61" fmla="*/ 1941068 h 8107346"/>
              <a:gd name="connsiteX62" fmla="*/ 6323149 w 7471120"/>
              <a:gd name="connsiteY62" fmla="*/ 2159432 h 8107346"/>
              <a:gd name="connsiteX0" fmla="*/ 5978412 w 7126383"/>
              <a:gd name="connsiteY0" fmla="*/ 2159432 h 8107346"/>
              <a:gd name="connsiteX1" fmla="*/ 6183129 w 7126383"/>
              <a:gd name="connsiteY1" fmla="*/ 2159432 h 8107346"/>
              <a:gd name="connsiteX2" fmla="*/ 6524323 w 7126383"/>
              <a:gd name="connsiteY2" fmla="*/ 2377796 h 8107346"/>
              <a:gd name="connsiteX3" fmla="*/ 6810926 w 7126383"/>
              <a:gd name="connsiteY3" fmla="*/ 2582513 h 8107346"/>
              <a:gd name="connsiteX4" fmla="*/ 7042937 w 7126383"/>
              <a:gd name="connsiteY4" fmla="*/ 2828172 h 8107346"/>
              <a:gd name="connsiteX5" fmla="*/ 7124824 w 7126383"/>
              <a:gd name="connsiteY5" fmla="*/ 3073832 h 8107346"/>
              <a:gd name="connsiteX6" fmla="*/ 7083881 w 7126383"/>
              <a:gd name="connsiteY6" fmla="*/ 3237605 h 8107346"/>
              <a:gd name="connsiteX7" fmla="*/ 6933755 w 7126383"/>
              <a:gd name="connsiteY7" fmla="*/ 3633390 h 8107346"/>
              <a:gd name="connsiteX8" fmla="*/ 6674448 w 7126383"/>
              <a:gd name="connsiteY8" fmla="*/ 3988232 h 8107346"/>
              <a:gd name="connsiteX9" fmla="*/ 6415140 w 7126383"/>
              <a:gd name="connsiteY9" fmla="*/ 4274835 h 8107346"/>
              <a:gd name="connsiteX10" fmla="*/ 6251367 w 7126383"/>
              <a:gd name="connsiteY10" fmla="*/ 4479551 h 8107346"/>
              <a:gd name="connsiteX11" fmla="*/ 6114890 w 7126383"/>
              <a:gd name="connsiteY11" fmla="*/ 4779802 h 8107346"/>
              <a:gd name="connsiteX12" fmla="*/ 5787343 w 7126383"/>
              <a:gd name="connsiteY12" fmla="*/ 5148292 h 8107346"/>
              <a:gd name="connsiteX13" fmla="*/ 5555332 w 7126383"/>
              <a:gd name="connsiteY13" fmla="*/ 5516781 h 8107346"/>
              <a:gd name="connsiteX14" fmla="*/ 5159546 w 7126383"/>
              <a:gd name="connsiteY14" fmla="*/ 6185522 h 8107346"/>
              <a:gd name="connsiteX15" fmla="*/ 4750114 w 7126383"/>
              <a:gd name="connsiteY15" fmla="*/ 6444829 h 8107346"/>
              <a:gd name="connsiteX16" fmla="*/ 4477158 w 7126383"/>
              <a:gd name="connsiteY16" fmla="*/ 6799671 h 8107346"/>
              <a:gd name="connsiteX17" fmla="*/ 4190555 w 7126383"/>
              <a:gd name="connsiteY17" fmla="*/ 6949796 h 8107346"/>
              <a:gd name="connsiteX18" fmla="*/ 3794770 w 7126383"/>
              <a:gd name="connsiteY18" fmla="*/ 7154513 h 8107346"/>
              <a:gd name="connsiteX19" fmla="*/ 3303451 w 7126383"/>
              <a:gd name="connsiteY19" fmla="*/ 7072626 h 8107346"/>
              <a:gd name="connsiteX20" fmla="*/ 3057791 w 7126383"/>
              <a:gd name="connsiteY20" fmla="*/ 7058978 h 8107346"/>
              <a:gd name="connsiteX21" fmla="*/ 2921314 w 7126383"/>
              <a:gd name="connsiteY21" fmla="*/ 7345581 h 8107346"/>
              <a:gd name="connsiteX22" fmla="*/ 2593767 w 7126383"/>
              <a:gd name="connsiteY22" fmla="*/ 7850548 h 8107346"/>
              <a:gd name="connsiteX23" fmla="*/ 2290958 w 7126383"/>
              <a:gd name="connsiteY23" fmla="*/ 8107013 h 8107346"/>
              <a:gd name="connsiteX24" fmla="*/ 2145666 w 7126383"/>
              <a:gd name="connsiteY24" fmla="*/ 7802497 h 8107346"/>
              <a:gd name="connsiteX25" fmla="*/ 1801913 w 7126383"/>
              <a:gd name="connsiteY25" fmla="*/ 7482059 h 8107346"/>
              <a:gd name="connsiteX26" fmla="*/ 1081425 w 7126383"/>
              <a:gd name="connsiteY26" fmla="*/ 7469264 h 8107346"/>
              <a:gd name="connsiteX27" fmla="*/ 563094 w 7126383"/>
              <a:gd name="connsiteY27" fmla="*/ 7523855 h 8107346"/>
              <a:gd name="connsiteX28" fmla="*/ 66941 w 7126383"/>
              <a:gd name="connsiteY28" fmla="*/ 7682226 h 8107346"/>
              <a:gd name="connsiteX29" fmla="*/ 2041029 w 7126383"/>
              <a:gd name="connsiteY29" fmla="*/ 4596126 h 8107346"/>
              <a:gd name="connsiteX30" fmla="*/ 1718889 w 7126383"/>
              <a:gd name="connsiteY30" fmla="*/ 3631684 h 8107346"/>
              <a:gd name="connsiteX31" fmla="*/ 1047590 w 7126383"/>
              <a:gd name="connsiteY31" fmla="*/ 2811966 h 8107346"/>
              <a:gd name="connsiteX32" fmla="*/ 444814 w 7126383"/>
              <a:gd name="connsiteY32" fmla="*/ 2418455 h 8107346"/>
              <a:gd name="connsiteX33" fmla="*/ 136029 w 7126383"/>
              <a:gd name="connsiteY33" fmla="*/ 2348226 h 8107346"/>
              <a:gd name="connsiteX34" fmla="*/ 124 w 7126383"/>
              <a:gd name="connsiteY34" fmla="*/ 2221416 h 8107346"/>
              <a:gd name="connsiteX35" fmla="*/ 113855 w 7126383"/>
              <a:gd name="connsiteY35" fmla="*/ 2027219 h 8107346"/>
              <a:gd name="connsiteX36" fmla="*/ 223322 w 7126383"/>
              <a:gd name="connsiteY36" fmla="*/ 1746019 h 8107346"/>
              <a:gd name="connsiteX37" fmla="*/ 126366 w 7126383"/>
              <a:gd name="connsiteY37" fmla="*/ 1255268 h 8107346"/>
              <a:gd name="connsiteX38" fmla="*/ 320846 w 7126383"/>
              <a:gd name="connsiteY38" fmla="*/ 1031501 h 8107346"/>
              <a:gd name="connsiteX39" fmla="*/ 642137 w 7126383"/>
              <a:gd name="connsiteY39" fmla="*/ 753713 h 8107346"/>
              <a:gd name="connsiteX40" fmla="*/ 819558 w 7126383"/>
              <a:gd name="connsiteY40" fmla="*/ 890190 h 8107346"/>
              <a:gd name="connsiteX41" fmla="*/ 956036 w 7126383"/>
              <a:gd name="connsiteY41" fmla="*/ 999372 h 8107346"/>
              <a:gd name="connsiteX42" fmla="*/ 1024275 w 7126383"/>
              <a:gd name="connsiteY42" fmla="*/ 1135850 h 8107346"/>
              <a:gd name="connsiteX43" fmla="*/ 1119809 w 7126383"/>
              <a:gd name="connsiteY43" fmla="*/ 1190441 h 8107346"/>
              <a:gd name="connsiteX44" fmla="*/ 1242639 w 7126383"/>
              <a:gd name="connsiteY44" fmla="*/ 999372 h 8107346"/>
              <a:gd name="connsiteX45" fmla="*/ 1843140 w 7126383"/>
              <a:gd name="connsiteY45" fmla="*/ 603587 h 8107346"/>
              <a:gd name="connsiteX46" fmla="*/ 2552824 w 7126383"/>
              <a:gd name="connsiteY46" fmla="*/ 289689 h 8107346"/>
              <a:gd name="connsiteX47" fmla="*/ 2894018 w 7126383"/>
              <a:gd name="connsiteY47" fmla="*/ 125916 h 8107346"/>
              <a:gd name="connsiteX48" fmla="*/ 3180621 w 7126383"/>
              <a:gd name="connsiteY48" fmla="*/ 3086 h 8107346"/>
              <a:gd name="connsiteX49" fmla="*/ 3371690 w 7126383"/>
              <a:gd name="connsiteY49" fmla="*/ 57677 h 8107346"/>
              <a:gd name="connsiteX50" fmla="*/ 3740179 w 7126383"/>
              <a:gd name="connsiteY50" fmla="*/ 276041 h 8107346"/>
              <a:gd name="connsiteX51" fmla="*/ 3985839 w 7126383"/>
              <a:gd name="connsiteY51" fmla="*/ 412519 h 8107346"/>
              <a:gd name="connsiteX52" fmla="*/ 4190555 w 7126383"/>
              <a:gd name="connsiteY52" fmla="*/ 548996 h 8107346"/>
              <a:gd name="connsiteX53" fmla="*/ 4572693 w 7126383"/>
              <a:gd name="connsiteY53" fmla="*/ 548996 h 8107346"/>
              <a:gd name="connsiteX54" fmla="*/ 4913887 w 7126383"/>
              <a:gd name="connsiteY54" fmla="*/ 671826 h 8107346"/>
              <a:gd name="connsiteX55" fmla="*/ 5132251 w 7126383"/>
              <a:gd name="connsiteY55" fmla="*/ 767360 h 8107346"/>
              <a:gd name="connsiteX56" fmla="*/ 5418854 w 7126383"/>
              <a:gd name="connsiteY56" fmla="*/ 1013020 h 8107346"/>
              <a:gd name="connsiteX57" fmla="*/ 5487093 w 7126383"/>
              <a:gd name="connsiteY57" fmla="*/ 1204089 h 8107346"/>
              <a:gd name="connsiteX58" fmla="*/ 5650866 w 7126383"/>
              <a:gd name="connsiteY58" fmla="*/ 1381510 h 8107346"/>
              <a:gd name="connsiteX59" fmla="*/ 5787343 w 7126383"/>
              <a:gd name="connsiteY59" fmla="*/ 1681760 h 8107346"/>
              <a:gd name="connsiteX60" fmla="*/ 5869230 w 7126383"/>
              <a:gd name="connsiteY60" fmla="*/ 1941068 h 8107346"/>
              <a:gd name="connsiteX61" fmla="*/ 5978412 w 7126383"/>
              <a:gd name="connsiteY61" fmla="*/ 2159432 h 8107346"/>
              <a:gd name="connsiteX0" fmla="*/ 5978412 w 7126383"/>
              <a:gd name="connsiteY0" fmla="*/ 2159432 h 8107346"/>
              <a:gd name="connsiteX1" fmla="*/ 6183129 w 7126383"/>
              <a:gd name="connsiteY1" fmla="*/ 2159432 h 8107346"/>
              <a:gd name="connsiteX2" fmla="*/ 6524323 w 7126383"/>
              <a:gd name="connsiteY2" fmla="*/ 2377796 h 8107346"/>
              <a:gd name="connsiteX3" fmla="*/ 6810926 w 7126383"/>
              <a:gd name="connsiteY3" fmla="*/ 2582513 h 8107346"/>
              <a:gd name="connsiteX4" fmla="*/ 7042937 w 7126383"/>
              <a:gd name="connsiteY4" fmla="*/ 2828172 h 8107346"/>
              <a:gd name="connsiteX5" fmla="*/ 7124824 w 7126383"/>
              <a:gd name="connsiteY5" fmla="*/ 3073832 h 8107346"/>
              <a:gd name="connsiteX6" fmla="*/ 7083881 w 7126383"/>
              <a:gd name="connsiteY6" fmla="*/ 3237605 h 8107346"/>
              <a:gd name="connsiteX7" fmla="*/ 6933755 w 7126383"/>
              <a:gd name="connsiteY7" fmla="*/ 3633390 h 8107346"/>
              <a:gd name="connsiteX8" fmla="*/ 6674448 w 7126383"/>
              <a:gd name="connsiteY8" fmla="*/ 3988232 h 8107346"/>
              <a:gd name="connsiteX9" fmla="*/ 6415140 w 7126383"/>
              <a:gd name="connsiteY9" fmla="*/ 4274835 h 8107346"/>
              <a:gd name="connsiteX10" fmla="*/ 6251367 w 7126383"/>
              <a:gd name="connsiteY10" fmla="*/ 4479551 h 8107346"/>
              <a:gd name="connsiteX11" fmla="*/ 6114890 w 7126383"/>
              <a:gd name="connsiteY11" fmla="*/ 4779802 h 8107346"/>
              <a:gd name="connsiteX12" fmla="*/ 5787343 w 7126383"/>
              <a:gd name="connsiteY12" fmla="*/ 5148292 h 8107346"/>
              <a:gd name="connsiteX13" fmla="*/ 5555332 w 7126383"/>
              <a:gd name="connsiteY13" fmla="*/ 5516781 h 8107346"/>
              <a:gd name="connsiteX14" fmla="*/ 5159546 w 7126383"/>
              <a:gd name="connsiteY14" fmla="*/ 6185522 h 8107346"/>
              <a:gd name="connsiteX15" fmla="*/ 4750114 w 7126383"/>
              <a:gd name="connsiteY15" fmla="*/ 6444829 h 8107346"/>
              <a:gd name="connsiteX16" fmla="*/ 4477158 w 7126383"/>
              <a:gd name="connsiteY16" fmla="*/ 6799671 h 8107346"/>
              <a:gd name="connsiteX17" fmla="*/ 4190555 w 7126383"/>
              <a:gd name="connsiteY17" fmla="*/ 6949796 h 8107346"/>
              <a:gd name="connsiteX18" fmla="*/ 3794770 w 7126383"/>
              <a:gd name="connsiteY18" fmla="*/ 7154513 h 8107346"/>
              <a:gd name="connsiteX19" fmla="*/ 3303451 w 7126383"/>
              <a:gd name="connsiteY19" fmla="*/ 7072626 h 8107346"/>
              <a:gd name="connsiteX20" fmla="*/ 3057791 w 7126383"/>
              <a:gd name="connsiteY20" fmla="*/ 7058978 h 8107346"/>
              <a:gd name="connsiteX21" fmla="*/ 2921314 w 7126383"/>
              <a:gd name="connsiteY21" fmla="*/ 7345581 h 8107346"/>
              <a:gd name="connsiteX22" fmla="*/ 2593767 w 7126383"/>
              <a:gd name="connsiteY22" fmla="*/ 7850548 h 8107346"/>
              <a:gd name="connsiteX23" fmla="*/ 2290958 w 7126383"/>
              <a:gd name="connsiteY23" fmla="*/ 8107013 h 8107346"/>
              <a:gd name="connsiteX24" fmla="*/ 2145666 w 7126383"/>
              <a:gd name="connsiteY24" fmla="*/ 7802497 h 8107346"/>
              <a:gd name="connsiteX25" fmla="*/ 1801913 w 7126383"/>
              <a:gd name="connsiteY25" fmla="*/ 7482059 h 8107346"/>
              <a:gd name="connsiteX26" fmla="*/ 1081425 w 7126383"/>
              <a:gd name="connsiteY26" fmla="*/ 7469264 h 8107346"/>
              <a:gd name="connsiteX27" fmla="*/ 563094 w 7126383"/>
              <a:gd name="connsiteY27" fmla="*/ 7523855 h 8107346"/>
              <a:gd name="connsiteX28" fmla="*/ 2041029 w 7126383"/>
              <a:gd name="connsiteY28" fmla="*/ 4596126 h 8107346"/>
              <a:gd name="connsiteX29" fmla="*/ 1718889 w 7126383"/>
              <a:gd name="connsiteY29" fmla="*/ 3631684 h 8107346"/>
              <a:gd name="connsiteX30" fmla="*/ 1047590 w 7126383"/>
              <a:gd name="connsiteY30" fmla="*/ 2811966 h 8107346"/>
              <a:gd name="connsiteX31" fmla="*/ 444814 w 7126383"/>
              <a:gd name="connsiteY31" fmla="*/ 2418455 h 8107346"/>
              <a:gd name="connsiteX32" fmla="*/ 136029 w 7126383"/>
              <a:gd name="connsiteY32" fmla="*/ 2348226 h 8107346"/>
              <a:gd name="connsiteX33" fmla="*/ 124 w 7126383"/>
              <a:gd name="connsiteY33" fmla="*/ 2221416 h 8107346"/>
              <a:gd name="connsiteX34" fmla="*/ 113855 w 7126383"/>
              <a:gd name="connsiteY34" fmla="*/ 2027219 h 8107346"/>
              <a:gd name="connsiteX35" fmla="*/ 223322 w 7126383"/>
              <a:gd name="connsiteY35" fmla="*/ 1746019 h 8107346"/>
              <a:gd name="connsiteX36" fmla="*/ 126366 w 7126383"/>
              <a:gd name="connsiteY36" fmla="*/ 1255268 h 8107346"/>
              <a:gd name="connsiteX37" fmla="*/ 320846 w 7126383"/>
              <a:gd name="connsiteY37" fmla="*/ 1031501 h 8107346"/>
              <a:gd name="connsiteX38" fmla="*/ 642137 w 7126383"/>
              <a:gd name="connsiteY38" fmla="*/ 753713 h 8107346"/>
              <a:gd name="connsiteX39" fmla="*/ 819558 w 7126383"/>
              <a:gd name="connsiteY39" fmla="*/ 890190 h 8107346"/>
              <a:gd name="connsiteX40" fmla="*/ 956036 w 7126383"/>
              <a:gd name="connsiteY40" fmla="*/ 999372 h 8107346"/>
              <a:gd name="connsiteX41" fmla="*/ 1024275 w 7126383"/>
              <a:gd name="connsiteY41" fmla="*/ 1135850 h 8107346"/>
              <a:gd name="connsiteX42" fmla="*/ 1119809 w 7126383"/>
              <a:gd name="connsiteY42" fmla="*/ 1190441 h 8107346"/>
              <a:gd name="connsiteX43" fmla="*/ 1242639 w 7126383"/>
              <a:gd name="connsiteY43" fmla="*/ 999372 h 8107346"/>
              <a:gd name="connsiteX44" fmla="*/ 1843140 w 7126383"/>
              <a:gd name="connsiteY44" fmla="*/ 603587 h 8107346"/>
              <a:gd name="connsiteX45" fmla="*/ 2552824 w 7126383"/>
              <a:gd name="connsiteY45" fmla="*/ 289689 h 8107346"/>
              <a:gd name="connsiteX46" fmla="*/ 2894018 w 7126383"/>
              <a:gd name="connsiteY46" fmla="*/ 125916 h 8107346"/>
              <a:gd name="connsiteX47" fmla="*/ 3180621 w 7126383"/>
              <a:gd name="connsiteY47" fmla="*/ 3086 h 8107346"/>
              <a:gd name="connsiteX48" fmla="*/ 3371690 w 7126383"/>
              <a:gd name="connsiteY48" fmla="*/ 57677 h 8107346"/>
              <a:gd name="connsiteX49" fmla="*/ 3740179 w 7126383"/>
              <a:gd name="connsiteY49" fmla="*/ 276041 h 8107346"/>
              <a:gd name="connsiteX50" fmla="*/ 3985839 w 7126383"/>
              <a:gd name="connsiteY50" fmla="*/ 412519 h 8107346"/>
              <a:gd name="connsiteX51" fmla="*/ 4190555 w 7126383"/>
              <a:gd name="connsiteY51" fmla="*/ 548996 h 8107346"/>
              <a:gd name="connsiteX52" fmla="*/ 4572693 w 7126383"/>
              <a:gd name="connsiteY52" fmla="*/ 548996 h 8107346"/>
              <a:gd name="connsiteX53" fmla="*/ 4913887 w 7126383"/>
              <a:gd name="connsiteY53" fmla="*/ 671826 h 8107346"/>
              <a:gd name="connsiteX54" fmla="*/ 5132251 w 7126383"/>
              <a:gd name="connsiteY54" fmla="*/ 767360 h 8107346"/>
              <a:gd name="connsiteX55" fmla="*/ 5418854 w 7126383"/>
              <a:gd name="connsiteY55" fmla="*/ 1013020 h 8107346"/>
              <a:gd name="connsiteX56" fmla="*/ 5487093 w 7126383"/>
              <a:gd name="connsiteY56" fmla="*/ 1204089 h 8107346"/>
              <a:gd name="connsiteX57" fmla="*/ 5650866 w 7126383"/>
              <a:gd name="connsiteY57" fmla="*/ 1381510 h 8107346"/>
              <a:gd name="connsiteX58" fmla="*/ 5787343 w 7126383"/>
              <a:gd name="connsiteY58" fmla="*/ 1681760 h 8107346"/>
              <a:gd name="connsiteX59" fmla="*/ 5869230 w 7126383"/>
              <a:gd name="connsiteY59" fmla="*/ 1941068 h 8107346"/>
              <a:gd name="connsiteX60" fmla="*/ 5978412 w 7126383"/>
              <a:gd name="connsiteY60" fmla="*/ 2159432 h 8107346"/>
              <a:gd name="connsiteX0" fmla="*/ 5978412 w 7126383"/>
              <a:gd name="connsiteY0" fmla="*/ 2159432 h 8137444"/>
              <a:gd name="connsiteX1" fmla="*/ 6183129 w 7126383"/>
              <a:gd name="connsiteY1" fmla="*/ 2159432 h 8137444"/>
              <a:gd name="connsiteX2" fmla="*/ 6524323 w 7126383"/>
              <a:gd name="connsiteY2" fmla="*/ 2377796 h 8137444"/>
              <a:gd name="connsiteX3" fmla="*/ 6810926 w 7126383"/>
              <a:gd name="connsiteY3" fmla="*/ 2582513 h 8137444"/>
              <a:gd name="connsiteX4" fmla="*/ 7042937 w 7126383"/>
              <a:gd name="connsiteY4" fmla="*/ 2828172 h 8137444"/>
              <a:gd name="connsiteX5" fmla="*/ 7124824 w 7126383"/>
              <a:gd name="connsiteY5" fmla="*/ 3073832 h 8137444"/>
              <a:gd name="connsiteX6" fmla="*/ 7083881 w 7126383"/>
              <a:gd name="connsiteY6" fmla="*/ 3237605 h 8137444"/>
              <a:gd name="connsiteX7" fmla="*/ 6933755 w 7126383"/>
              <a:gd name="connsiteY7" fmla="*/ 3633390 h 8137444"/>
              <a:gd name="connsiteX8" fmla="*/ 6674448 w 7126383"/>
              <a:gd name="connsiteY8" fmla="*/ 3988232 h 8137444"/>
              <a:gd name="connsiteX9" fmla="*/ 6415140 w 7126383"/>
              <a:gd name="connsiteY9" fmla="*/ 4274835 h 8137444"/>
              <a:gd name="connsiteX10" fmla="*/ 6251367 w 7126383"/>
              <a:gd name="connsiteY10" fmla="*/ 4479551 h 8137444"/>
              <a:gd name="connsiteX11" fmla="*/ 6114890 w 7126383"/>
              <a:gd name="connsiteY11" fmla="*/ 4779802 h 8137444"/>
              <a:gd name="connsiteX12" fmla="*/ 5787343 w 7126383"/>
              <a:gd name="connsiteY12" fmla="*/ 5148292 h 8137444"/>
              <a:gd name="connsiteX13" fmla="*/ 5555332 w 7126383"/>
              <a:gd name="connsiteY13" fmla="*/ 5516781 h 8137444"/>
              <a:gd name="connsiteX14" fmla="*/ 5159546 w 7126383"/>
              <a:gd name="connsiteY14" fmla="*/ 6185522 h 8137444"/>
              <a:gd name="connsiteX15" fmla="*/ 4750114 w 7126383"/>
              <a:gd name="connsiteY15" fmla="*/ 6444829 h 8137444"/>
              <a:gd name="connsiteX16" fmla="*/ 4477158 w 7126383"/>
              <a:gd name="connsiteY16" fmla="*/ 6799671 h 8137444"/>
              <a:gd name="connsiteX17" fmla="*/ 4190555 w 7126383"/>
              <a:gd name="connsiteY17" fmla="*/ 6949796 h 8137444"/>
              <a:gd name="connsiteX18" fmla="*/ 3794770 w 7126383"/>
              <a:gd name="connsiteY18" fmla="*/ 7154513 h 8137444"/>
              <a:gd name="connsiteX19" fmla="*/ 3303451 w 7126383"/>
              <a:gd name="connsiteY19" fmla="*/ 7072626 h 8137444"/>
              <a:gd name="connsiteX20" fmla="*/ 3057791 w 7126383"/>
              <a:gd name="connsiteY20" fmla="*/ 7058978 h 8137444"/>
              <a:gd name="connsiteX21" fmla="*/ 2921314 w 7126383"/>
              <a:gd name="connsiteY21" fmla="*/ 7345581 h 8137444"/>
              <a:gd name="connsiteX22" fmla="*/ 2460417 w 7126383"/>
              <a:gd name="connsiteY22" fmla="*/ 7012348 h 8137444"/>
              <a:gd name="connsiteX23" fmla="*/ 2290958 w 7126383"/>
              <a:gd name="connsiteY23" fmla="*/ 8107013 h 8137444"/>
              <a:gd name="connsiteX24" fmla="*/ 2145666 w 7126383"/>
              <a:gd name="connsiteY24" fmla="*/ 7802497 h 8137444"/>
              <a:gd name="connsiteX25" fmla="*/ 1801913 w 7126383"/>
              <a:gd name="connsiteY25" fmla="*/ 7482059 h 8137444"/>
              <a:gd name="connsiteX26" fmla="*/ 1081425 w 7126383"/>
              <a:gd name="connsiteY26" fmla="*/ 7469264 h 8137444"/>
              <a:gd name="connsiteX27" fmla="*/ 563094 w 7126383"/>
              <a:gd name="connsiteY27" fmla="*/ 7523855 h 8137444"/>
              <a:gd name="connsiteX28" fmla="*/ 2041029 w 7126383"/>
              <a:gd name="connsiteY28" fmla="*/ 4596126 h 8137444"/>
              <a:gd name="connsiteX29" fmla="*/ 1718889 w 7126383"/>
              <a:gd name="connsiteY29" fmla="*/ 3631684 h 8137444"/>
              <a:gd name="connsiteX30" fmla="*/ 1047590 w 7126383"/>
              <a:gd name="connsiteY30" fmla="*/ 2811966 h 8137444"/>
              <a:gd name="connsiteX31" fmla="*/ 444814 w 7126383"/>
              <a:gd name="connsiteY31" fmla="*/ 2418455 h 8137444"/>
              <a:gd name="connsiteX32" fmla="*/ 136029 w 7126383"/>
              <a:gd name="connsiteY32" fmla="*/ 2348226 h 8137444"/>
              <a:gd name="connsiteX33" fmla="*/ 124 w 7126383"/>
              <a:gd name="connsiteY33" fmla="*/ 2221416 h 8137444"/>
              <a:gd name="connsiteX34" fmla="*/ 113855 w 7126383"/>
              <a:gd name="connsiteY34" fmla="*/ 2027219 h 8137444"/>
              <a:gd name="connsiteX35" fmla="*/ 223322 w 7126383"/>
              <a:gd name="connsiteY35" fmla="*/ 1746019 h 8137444"/>
              <a:gd name="connsiteX36" fmla="*/ 126366 w 7126383"/>
              <a:gd name="connsiteY36" fmla="*/ 1255268 h 8137444"/>
              <a:gd name="connsiteX37" fmla="*/ 320846 w 7126383"/>
              <a:gd name="connsiteY37" fmla="*/ 1031501 h 8137444"/>
              <a:gd name="connsiteX38" fmla="*/ 642137 w 7126383"/>
              <a:gd name="connsiteY38" fmla="*/ 753713 h 8137444"/>
              <a:gd name="connsiteX39" fmla="*/ 819558 w 7126383"/>
              <a:gd name="connsiteY39" fmla="*/ 890190 h 8137444"/>
              <a:gd name="connsiteX40" fmla="*/ 956036 w 7126383"/>
              <a:gd name="connsiteY40" fmla="*/ 999372 h 8137444"/>
              <a:gd name="connsiteX41" fmla="*/ 1024275 w 7126383"/>
              <a:gd name="connsiteY41" fmla="*/ 1135850 h 8137444"/>
              <a:gd name="connsiteX42" fmla="*/ 1119809 w 7126383"/>
              <a:gd name="connsiteY42" fmla="*/ 1190441 h 8137444"/>
              <a:gd name="connsiteX43" fmla="*/ 1242639 w 7126383"/>
              <a:gd name="connsiteY43" fmla="*/ 999372 h 8137444"/>
              <a:gd name="connsiteX44" fmla="*/ 1843140 w 7126383"/>
              <a:gd name="connsiteY44" fmla="*/ 603587 h 8137444"/>
              <a:gd name="connsiteX45" fmla="*/ 2552824 w 7126383"/>
              <a:gd name="connsiteY45" fmla="*/ 289689 h 8137444"/>
              <a:gd name="connsiteX46" fmla="*/ 2894018 w 7126383"/>
              <a:gd name="connsiteY46" fmla="*/ 125916 h 8137444"/>
              <a:gd name="connsiteX47" fmla="*/ 3180621 w 7126383"/>
              <a:gd name="connsiteY47" fmla="*/ 3086 h 8137444"/>
              <a:gd name="connsiteX48" fmla="*/ 3371690 w 7126383"/>
              <a:gd name="connsiteY48" fmla="*/ 57677 h 8137444"/>
              <a:gd name="connsiteX49" fmla="*/ 3740179 w 7126383"/>
              <a:gd name="connsiteY49" fmla="*/ 276041 h 8137444"/>
              <a:gd name="connsiteX50" fmla="*/ 3985839 w 7126383"/>
              <a:gd name="connsiteY50" fmla="*/ 412519 h 8137444"/>
              <a:gd name="connsiteX51" fmla="*/ 4190555 w 7126383"/>
              <a:gd name="connsiteY51" fmla="*/ 548996 h 8137444"/>
              <a:gd name="connsiteX52" fmla="*/ 4572693 w 7126383"/>
              <a:gd name="connsiteY52" fmla="*/ 548996 h 8137444"/>
              <a:gd name="connsiteX53" fmla="*/ 4913887 w 7126383"/>
              <a:gd name="connsiteY53" fmla="*/ 671826 h 8137444"/>
              <a:gd name="connsiteX54" fmla="*/ 5132251 w 7126383"/>
              <a:gd name="connsiteY54" fmla="*/ 767360 h 8137444"/>
              <a:gd name="connsiteX55" fmla="*/ 5418854 w 7126383"/>
              <a:gd name="connsiteY55" fmla="*/ 1013020 h 8137444"/>
              <a:gd name="connsiteX56" fmla="*/ 5487093 w 7126383"/>
              <a:gd name="connsiteY56" fmla="*/ 1204089 h 8137444"/>
              <a:gd name="connsiteX57" fmla="*/ 5650866 w 7126383"/>
              <a:gd name="connsiteY57" fmla="*/ 1381510 h 8137444"/>
              <a:gd name="connsiteX58" fmla="*/ 5787343 w 7126383"/>
              <a:gd name="connsiteY58" fmla="*/ 1681760 h 8137444"/>
              <a:gd name="connsiteX59" fmla="*/ 5869230 w 7126383"/>
              <a:gd name="connsiteY59" fmla="*/ 1941068 h 8137444"/>
              <a:gd name="connsiteX60" fmla="*/ 5978412 w 7126383"/>
              <a:gd name="connsiteY60" fmla="*/ 2159432 h 8137444"/>
              <a:gd name="connsiteX0" fmla="*/ 5978412 w 7126383"/>
              <a:gd name="connsiteY0" fmla="*/ 2159432 h 7842382"/>
              <a:gd name="connsiteX1" fmla="*/ 6183129 w 7126383"/>
              <a:gd name="connsiteY1" fmla="*/ 2159432 h 7842382"/>
              <a:gd name="connsiteX2" fmla="*/ 6524323 w 7126383"/>
              <a:gd name="connsiteY2" fmla="*/ 2377796 h 7842382"/>
              <a:gd name="connsiteX3" fmla="*/ 6810926 w 7126383"/>
              <a:gd name="connsiteY3" fmla="*/ 2582513 h 7842382"/>
              <a:gd name="connsiteX4" fmla="*/ 7042937 w 7126383"/>
              <a:gd name="connsiteY4" fmla="*/ 2828172 h 7842382"/>
              <a:gd name="connsiteX5" fmla="*/ 7124824 w 7126383"/>
              <a:gd name="connsiteY5" fmla="*/ 3073832 h 7842382"/>
              <a:gd name="connsiteX6" fmla="*/ 7083881 w 7126383"/>
              <a:gd name="connsiteY6" fmla="*/ 3237605 h 7842382"/>
              <a:gd name="connsiteX7" fmla="*/ 6933755 w 7126383"/>
              <a:gd name="connsiteY7" fmla="*/ 3633390 h 7842382"/>
              <a:gd name="connsiteX8" fmla="*/ 6674448 w 7126383"/>
              <a:gd name="connsiteY8" fmla="*/ 3988232 h 7842382"/>
              <a:gd name="connsiteX9" fmla="*/ 6415140 w 7126383"/>
              <a:gd name="connsiteY9" fmla="*/ 4274835 h 7842382"/>
              <a:gd name="connsiteX10" fmla="*/ 6251367 w 7126383"/>
              <a:gd name="connsiteY10" fmla="*/ 4479551 h 7842382"/>
              <a:gd name="connsiteX11" fmla="*/ 6114890 w 7126383"/>
              <a:gd name="connsiteY11" fmla="*/ 4779802 h 7842382"/>
              <a:gd name="connsiteX12" fmla="*/ 5787343 w 7126383"/>
              <a:gd name="connsiteY12" fmla="*/ 5148292 h 7842382"/>
              <a:gd name="connsiteX13" fmla="*/ 5555332 w 7126383"/>
              <a:gd name="connsiteY13" fmla="*/ 5516781 h 7842382"/>
              <a:gd name="connsiteX14" fmla="*/ 5159546 w 7126383"/>
              <a:gd name="connsiteY14" fmla="*/ 6185522 h 7842382"/>
              <a:gd name="connsiteX15" fmla="*/ 4750114 w 7126383"/>
              <a:gd name="connsiteY15" fmla="*/ 6444829 h 7842382"/>
              <a:gd name="connsiteX16" fmla="*/ 4477158 w 7126383"/>
              <a:gd name="connsiteY16" fmla="*/ 6799671 h 7842382"/>
              <a:gd name="connsiteX17" fmla="*/ 4190555 w 7126383"/>
              <a:gd name="connsiteY17" fmla="*/ 6949796 h 7842382"/>
              <a:gd name="connsiteX18" fmla="*/ 3794770 w 7126383"/>
              <a:gd name="connsiteY18" fmla="*/ 7154513 h 7842382"/>
              <a:gd name="connsiteX19" fmla="*/ 3303451 w 7126383"/>
              <a:gd name="connsiteY19" fmla="*/ 7072626 h 7842382"/>
              <a:gd name="connsiteX20" fmla="*/ 3057791 w 7126383"/>
              <a:gd name="connsiteY20" fmla="*/ 7058978 h 7842382"/>
              <a:gd name="connsiteX21" fmla="*/ 2921314 w 7126383"/>
              <a:gd name="connsiteY21" fmla="*/ 7345581 h 7842382"/>
              <a:gd name="connsiteX22" fmla="*/ 2460417 w 7126383"/>
              <a:gd name="connsiteY22" fmla="*/ 7012348 h 7842382"/>
              <a:gd name="connsiteX23" fmla="*/ 2348108 w 7126383"/>
              <a:gd name="connsiteY23" fmla="*/ 6449663 h 7842382"/>
              <a:gd name="connsiteX24" fmla="*/ 2145666 w 7126383"/>
              <a:gd name="connsiteY24" fmla="*/ 7802497 h 7842382"/>
              <a:gd name="connsiteX25" fmla="*/ 1801913 w 7126383"/>
              <a:gd name="connsiteY25" fmla="*/ 7482059 h 7842382"/>
              <a:gd name="connsiteX26" fmla="*/ 1081425 w 7126383"/>
              <a:gd name="connsiteY26" fmla="*/ 7469264 h 7842382"/>
              <a:gd name="connsiteX27" fmla="*/ 563094 w 7126383"/>
              <a:gd name="connsiteY27" fmla="*/ 7523855 h 7842382"/>
              <a:gd name="connsiteX28" fmla="*/ 2041029 w 7126383"/>
              <a:gd name="connsiteY28" fmla="*/ 4596126 h 7842382"/>
              <a:gd name="connsiteX29" fmla="*/ 1718889 w 7126383"/>
              <a:gd name="connsiteY29" fmla="*/ 3631684 h 7842382"/>
              <a:gd name="connsiteX30" fmla="*/ 1047590 w 7126383"/>
              <a:gd name="connsiteY30" fmla="*/ 2811966 h 7842382"/>
              <a:gd name="connsiteX31" fmla="*/ 444814 w 7126383"/>
              <a:gd name="connsiteY31" fmla="*/ 2418455 h 7842382"/>
              <a:gd name="connsiteX32" fmla="*/ 136029 w 7126383"/>
              <a:gd name="connsiteY32" fmla="*/ 2348226 h 7842382"/>
              <a:gd name="connsiteX33" fmla="*/ 124 w 7126383"/>
              <a:gd name="connsiteY33" fmla="*/ 2221416 h 7842382"/>
              <a:gd name="connsiteX34" fmla="*/ 113855 w 7126383"/>
              <a:gd name="connsiteY34" fmla="*/ 2027219 h 7842382"/>
              <a:gd name="connsiteX35" fmla="*/ 223322 w 7126383"/>
              <a:gd name="connsiteY35" fmla="*/ 1746019 h 7842382"/>
              <a:gd name="connsiteX36" fmla="*/ 126366 w 7126383"/>
              <a:gd name="connsiteY36" fmla="*/ 1255268 h 7842382"/>
              <a:gd name="connsiteX37" fmla="*/ 320846 w 7126383"/>
              <a:gd name="connsiteY37" fmla="*/ 1031501 h 7842382"/>
              <a:gd name="connsiteX38" fmla="*/ 642137 w 7126383"/>
              <a:gd name="connsiteY38" fmla="*/ 753713 h 7842382"/>
              <a:gd name="connsiteX39" fmla="*/ 819558 w 7126383"/>
              <a:gd name="connsiteY39" fmla="*/ 890190 h 7842382"/>
              <a:gd name="connsiteX40" fmla="*/ 956036 w 7126383"/>
              <a:gd name="connsiteY40" fmla="*/ 999372 h 7842382"/>
              <a:gd name="connsiteX41" fmla="*/ 1024275 w 7126383"/>
              <a:gd name="connsiteY41" fmla="*/ 1135850 h 7842382"/>
              <a:gd name="connsiteX42" fmla="*/ 1119809 w 7126383"/>
              <a:gd name="connsiteY42" fmla="*/ 1190441 h 7842382"/>
              <a:gd name="connsiteX43" fmla="*/ 1242639 w 7126383"/>
              <a:gd name="connsiteY43" fmla="*/ 999372 h 7842382"/>
              <a:gd name="connsiteX44" fmla="*/ 1843140 w 7126383"/>
              <a:gd name="connsiteY44" fmla="*/ 603587 h 7842382"/>
              <a:gd name="connsiteX45" fmla="*/ 2552824 w 7126383"/>
              <a:gd name="connsiteY45" fmla="*/ 289689 h 7842382"/>
              <a:gd name="connsiteX46" fmla="*/ 2894018 w 7126383"/>
              <a:gd name="connsiteY46" fmla="*/ 125916 h 7842382"/>
              <a:gd name="connsiteX47" fmla="*/ 3180621 w 7126383"/>
              <a:gd name="connsiteY47" fmla="*/ 3086 h 7842382"/>
              <a:gd name="connsiteX48" fmla="*/ 3371690 w 7126383"/>
              <a:gd name="connsiteY48" fmla="*/ 57677 h 7842382"/>
              <a:gd name="connsiteX49" fmla="*/ 3740179 w 7126383"/>
              <a:gd name="connsiteY49" fmla="*/ 276041 h 7842382"/>
              <a:gd name="connsiteX50" fmla="*/ 3985839 w 7126383"/>
              <a:gd name="connsiteY50" fmla="*/ 412519 h 7842382"/>
              <a:gd name="connsiteX51" fmla="*/ 4190555 w 7126383"/>
              <a:gd name="connsiteY51" fmla="*/ 548996 h 7842382"/>
              <a:gd name="connsiteX52" fmla="*/ 4572693 w 7126383"/>
              <a:gd name="connsiteY52" fmla="*/ 548996 h 7842382"/>
              <a:gd name="connsiteX53" fmla="*/ 4913887 w 7126383"/>
              <a:gd name="connsiteY53" fmla="*/ 671826 h 7842382"/>
              <a:gd name="connsiteX54" fmla="*/ 5132251 w 7126383"/>
              <a:gd name="connsiteY54" fmla="*/ 767360 h 7842382"/>
              <a:gd name="connsiteX55" fmla="*/ 5418854 w 7126383"/>
              <a:gd name="connsiteY55" fmla="*/ 1013020 h 7842382"/>
              <a:gd name="connsiteX56" fmla="*/ 5487093 w 7126383"/>
              <a:gd name="connsiteY56" fmla="*/ 1204089 h 7842382"/>
              <a:gd name="connsiteX57" fmla="*/ 5650866 w 7126383"/>
              <a:gd name="connsiteY57" fmla="*/ 1381510 h 7842382"/>
              <a:gd name="connsiteX58" fmla="*/ 5787343 w 7126383"/>
              <a:gd name="connsiteY58" fmla="*/ 1681760 h 7842382"/>
              <a:gd name="connsiteX59" fmla="*/ 5869230 w 7126383"/>
              <a:gd name="connsiteY59" fmla="*/ 1941068 h 7842382"/>
              <a:gd name="connsiteX60" fmla="*/ 5978412 w 7126383"/>
              <a:gd name="connsiteY60" fmla="*/ 2159432 h 7842382"/>
              <a:gd name="connsiteX0" fmla="*/ 5978412 w 7126383"/>
              <a:gd name="connsiteY0" fmla="*/ 2159432 h 7724785"/>
              <a:gd name="connsiteX1" fmla="*/ 6183129 w 7126383"/>
              <a:gd name="connsiteY1" fmla="*/ 2159432 h 7724785"/>
              <a:gd name="connsiteX2" fmla="*/ 6524323 w 7126383"/>
              <a:gd name="connsiteY2" fmla="*/ 2377796 h 7724785"/>
              <a:gd name="connsiteX3" fmla="*/ 6810926 w 7126383"/>
              <a:gd name="connsiteY3" fmla="*/ 2582513 h 7724785"/>
              <a:gd name="connsiteX4" fmla="*/ 7042937 w 7126383"/>
              <a:gd name="connsiteY4" fmla="*/ 2828172 h 7724785"/>
              <a:gd name="connsiteX5" fmla="*/ 7124824 w 7126383"/>
              <a:gd name="connsiteY5" fmla="*/ 3073832 h 7724785"/>
              <a:gd name="connsiteX6" fmla="*/ 7083881 w 7126383"/>
              <a:gd name="connsiteY6" fmla="*/ 3237605 h 7724785"/>
              <a:gd name="connsiteX7" fmla="*/ 6933755 w 7126383"/>
              <a:gd name="connsiteY7" fmla="*/ 3633390 h 7724785"/>
              <a:gd name="connsiteX8" fmla="*/ 6674448 w 7126383"/>
              <a:gd name="connsiteY8" fmla="*/ 3988232 h 7724785"/>
              <a:gd name="connsiteX9" fmla="*/ 6415140 w 7126383"/>
              <a:gd name="connsiteY9" fmla="*/ 4274835 h 7724785"/>
              <a:gd name="connsiteX10" fmla="*/ 6251367 w 7126383"/>
              <a:gd name="connsiteY10" fmla="*/ 4479551 h 7724785"/>
              <a:gd name="connsiteX11" fmla="*/ 6114890 w 7126383"/>
              <a:gd name="connsiteY11" fmla="*/ 4779802 h 7724785"/>
              <a:gd name="connsiteX12" fmla="*/ 5787343 w 7126383"/>
              <a:gd name="connsiteY12" fmla="*/ 5148292 h 7724785"/>
              <a:gd name="connsiteX13" fmla="*/ 5555332 w 7126383"/>
              <a:gd name="connsiteY13" fmla="*/ 5516781 h 7724785"/>
              <a:gd name="connsiteX14" fmla="*/ 5159546 w 7126383"/>
              <a:gd name="connsiteY14" fmla="*/ 6185522 h 7724785"/>
              <a:gd name="connsiteX15" fmla="*/ 4750114 w 7126383"/>
              <a:gd name="connsiteY15" fmla="*/ 6444829 h 7724785"/>
              <a:gd name="connsiteX16" fmla="*/ 4477158 w 7126383"/>
              <a:gd name="connsiteY16" fmla="*/ 6799671 h 7724785"/>
              <a:gd name="connsiteX17" fmla="*/ 4190555 w 7126383"/>
              <a:gd name="connsiteY17" fmla="*/ 6949796 h 7724785"/>
              <a:gd name="connsiteX18" fmla="*/ 3794770 w 7126383"/>
              <a:gd name="connsiteY18" fmla="*/ 7154513 h 7724785"/>
              <a:gd name="connsiteX19" fmla="*/ 3303451 w 7126383"/>
              <a:gd name="connsiteY19" fmla="*/ 7072626 h 7724785"/>
              <a:gd name="connsiteX20" fmla="*/ 3057791 w 7126383"/>
              <a:gd name="connsiteY20" fmla="*/ 7058978 h 7724785"/>
              <a:gd name="connsiteX21" fmla="*/ 2921314 w 7126383"/>
              <a:gd name="connsiteY21" fmla="*/ 7345581 h 7724785"/>
              <a:gd name="connsiteX22" fmla="*/ 2460417 w 7126383"/>
              <a:gd name="connsiteY22" fmla="*/ 7012348 h 7724785"/>
              <a:gd name="connsiteX23" fmla="*/ 2348108 w 7126383"/>
              <a:gd name="connsiteY23" fmla="*/ 6449663 h 7724785"/>
              <a:gd name="connsiteX24" fmla="*/ 2298066 w 7126383"/>
              <a:gd name="connsiteY24" fmla="*/ 5802247 h 7724785"/>
              <a:gd name="connsiteX25" fmla="*/ 1801913 w 7126383"/>
              <a:gd name="connsiteY25" fmla="*/ 7482059 h 7724785"/>
              <a:gd name="connsiteX26" fmla="*/ 1081425 w 7126383"/>
              <a:gd name="connsiteY26" fmla="*/ 7469264 h 7724785"/>
              <a:gd name="connsiteX27" fmla="*/ 563094 w 7126383"/>
              <a:gd name="connsiteY27" fmla="*/ 7523855 h 7724785"/>
              <a:gd name="connsiteX28" fmla="*/ 2041029 w 7126383"/>
              <a:gd name="connsiteY28" fmla="*/ 4596126 h 7724785"/>
              <a:gd name="connsiteX29" fmla="*/ 1718889 w 7126383"/>
              <a:gd name="connsiteY29" fmla="*/ 3631684 h 7724785"/>
              <a:gd name="connsiteX30" fmla="*/ 1047590 w 7126383"/>
              <a:gd name="connsiteY30" fmla="*/ 2811966 h 7724785"/>
              <a:gd name="connsiteX31" fmla="*/ 444814 w 7126383"/>
              <a:gd name="connsiteY31" fmla="*/ 2418455 h 7724785"/>
              <a:gd name="connsiteX32" fmla="*/ 136029 w 7126383"/>
              <a:gd name="connsiteY32" fmla="*/ 2348226 h 7724785"/>
              <a:gd name="connsiteX33" fmla="*/ 124 w 7126383"/>
              <a:gd name="connsiteY33" fmla="*/ 2221416 h 7724785"/>
              <a:gd name="connsiteX34" fmla="*/ 113855 w 7126383"/>
              <a:gd name="connsiteY34" fmla="*/ 2027219 h 7724785"/>
              <a:gd name="connsiteX35" fmla="*/ 223322 w 7126383"/>
              <a:gd name="connsiteY35" fmla="*/ 1746019 h 7724785"/>
              <a:gd name="connsiteX36" fmla="*/ 126366 w 7126383"/>
              <a:gd name="connsiteY36" fmla="*/ 1255268 h 7724785"/>
              <a:gd name="connsiteX37" fmla="*/ 320846 w 7126383"/>
              <a:gd name="connsiteY37" fmla="*/ 1031501 h 7724785"/>
              <a:gd name="connsiteX38" fmla="*/ 642137 w 7126383"/>
              <a:gd name="connsiteY38" fmla="*/ 753713 h 7724785"/>
              <a:gd name="connsiteX39" fmla="*/ 819558 w 7126383"/>
              <a:gd name="connsiteY39" fmla="*/ 890190 h 7724785"/>
              <a:gd name="connsiteX40" fmla="*/ 956036 w 7126383"/>
              <a:gd name="connsiteY40" fmla="*/ 999372 h 7724785"/>
              <a:gd name="connsiteX41" fmla="*/ 1024275 w 7126383"/>
              <a:gd name="connsiteY41" fmla="*/ 1135850 h 7724785"/>
              <a:gd name="connsiteX42" fmla="*/ 1119809 w 7126383"/>
              <a:gd name="connsiteY42" fmla="*/ 1190441 h 7724785"/>
              <a:gd name="connsiteX43" fmla="*/ 1242639 w 7126383"/>
              <a:gd name="connsiteY43" fmla="*/ 999372 h 7724785"/>
              <a:gd name="connsiteX44" fmla="*/ 1843140 w 7126383"/>
              <a:gd name="connsiteY44" fmla="*/ 603587 h 7724785"/>
              <a:gd name="connsiteX45" fmla="*/ 2552824 w 7126383"/>
              <a:gd name="connsiteY45" fmla="*/ 289689 h 7724785"/>
              <a:gd name="connsiteX46" fmla="*/ 2894018 w 7126383"/>
              <a:gd name="connsiteY46" fmla="*/ 125916 h 7724785"/>
              <a:gd name="connsiteX47" fmla="*/ 3180621 w 7126383"/>
              <a:gd name="connsiteY47" fmla="*/ 3086 h 7724785"/>
              <a:gd name="connsiteX48" fmla="*/ 3371690 w 7126383"/>
              <a:gd name="connsiteY48" fmla="*/ 57677 h 7724785"/>
              <a:gd name="connsiteX49" fmla="*/ 3740179 w 7126383"/>
              <a:gd name="connsiteY49" fmla="*/ 276041 h 7724785"/>
              <a:gd name="connsiteX50" fmla="*/ 3985839 w 7126383"/>
              <a:gd name="connsiteY50" fmla="*/ 412519 h 7724785"/>
              <a:gd name="connsiteX51" fmla="*/ 4190555 w 7126383"/>
              <a:gd name="connsiteY51" fmla="*/ 548996 h 7724785"/>
              <a:gd name="connsiteX52" fmla="*/ 4572693 w 7126383"/>
              <a:gd name="connsiteY52" fmla="*/ 548996 h 7724785"/>
              <a:gd name="connsiteX53" fmla="*/ 4913887 w 7126383"/>
              <a:gd name="connsiteY53" fmla="*/ 671826 h 7724785"/>
              <a:gd name="connsiteX54" fmla="*/ 5132251 w 7126383"/>
              <a:gd name="connsiteY54" fmla="*/ 767360 h 7724785"/>
              <a:gd name="connsiteX55" fmla="*/ 5418854 w 7126383"/>
              <a:gd name="connsiteY55" fmla="*/ 1013020 h 7724785"/>
              <a:gd name="connsiteX56" fmla="*/ 5487093 w 7126383"/>
              <a:gd name="connsiteY56" fmla="*/ 1204089 h 7724785"/>
              <a:gd name="connsiteX57" fmla="*/ 5650866 w 7126383"/>
              <a:gd name="connsiteY57" fmla="*/ 1381510 h 7724785"/>
              <a:gd name="connsiteX58" fmla="*/ 5787343 w 7126383"/>
              <a:gd name="connsiteY58" fmla="*/ 1681760 h 7724785"/>
              <a:gd name="connsiteX59" fmla="*/ 5869230 w 7126383"/>
              <a:gd name="connsiteY59" fmla="*/ 1941068 h 7724785"/>
              <a:gd name="connsiteX60" fmla="*/ 5978412 w 7126383"/>
              <a:gd name="connsiteY60" fmla="*/ 2159432 h 7724785"/>
              <a:gd name="connsiteX0" fmla="*/ 5978412 w 7126383"/>
              <a:gd name="connsiteY0" fmla="*/ 2159432 h 7813574"/>
              <a:gd name="connsiteX1" fmla="*/ 6183129 w 7126383"/>
              <a:gd name="connsiteY1" fmla="*/ 2159432 h 7813574"/>
              <a:gd name="connsiteX2" fmla="*/ 6524323 w 7126383"/>
              <a:gd name="connsiteY2" fmla="*/ 2377796 h 7813574"/>
              <a:gd name="connsiteX3" fmla="*/ 6810926 w 7126383"/>
              <a:gd name="connsiteY3" fmla="*/ 2582513 h 7813574"/>
              <a:gd name="connsiteX4" fmla="*/ 7042937 w 7126383"/>
              <a:gd name="connsiteY4" fmla="*/ 2828172 h 7813574"/>
              <a:gd name="connsiteX5" fmla="*/ 7124824 w 7126383"/>
              <a:gd name="connsiteY5" fmla="*/ 3073832 h 7813574"/>
              <a:gd name="connsiteX6" fmla="*/ 7083881 w 7126383"/>
              <a:gd name="connsiteY6" fmla="*/ 3237605 h 7813574"/>
              <a:gd name="connsiteX7" fmla="*/ 6933755 w 7126383"/>
              <a:gd name="connsiteY7" fmla="*/ 3633390 h 7813574"/>
              <a:gd name="connsiteX8" fmla="*/ 6674448 w 7126383"/>
              <a:gd name="connsiteY8" fmla="*/ 3988232 h 7813574"/>
              <a:gd name="connsiteX9" fmla="*/ 6415140 w 7126383"/>
              <a:gd name="connsiteY9" fmla="*/ 4274835 h 7813574"/>
              <a:gd name="connsiteX10" fmla="*/ 6251367 w 7126383"/>
              <a:gd name="connsiteY10" fmla="*/ 4479551 h 7813574"/>
              <a:gd name="connsiteX11" fmla="*/ 6114890 w 7126383"/>
              <a:gd name="connsiteY11" fmla="*/ 4779802 h 7813574"/>
              <a:gd name="connsiteX12" fmla="*/ 5787343 w 7126383"/>
              <a:gd name="connsiteY12" fmla="*/ 5148292 h 7813574"/>
              <a:gd name="connsiteX13" fmla="*/ 5555332 w 7126383"/>
              <a:gd name="connsiteY13" fmla="*/ 5516781 h 7813574"/>
              <a:gd name="connsiteX14" fmla="*/ 5159546 w 7126383"/>
              <a:gd name="connsiteY14" fmla="*/ 6185522 h 7813574"/>
              <a:gd name="connsiteX15" fmla="*/ 4750114 w 7126383"/>
              <a:gd name="connsiteY15" fmla="*/ 6444829 h 7813574"/>
              <a:gd name="connsiteX16" fmla="*/ 4477158 w 7126383"/>
              <a:gd name="connsiteY16" fmla="*/ 6799671 h 7813574"/>
              <a:gd name="connsiteX17" fmla="*/ 4190555 w 7126383"/>
              <a:gd name="connsiteY17" fmla="*/ 6949796 h 7813574"/>
              <a:gd name="connsiteX18" fmla="*/ 3794770 w 7126383"/>
              <a:gd name="connsiteY18" fmla="*/ 7154513 h 7813574"/>
              <a:gd name="connsiteX19" fmla="*/ 3303451 w 7126383"/>
              <a:gd name="connsiteY19" fmla="*/ 7072626 h 7813574"/>
              <a:gd name="connsiteX20" fmla="*/ 3057791 w 7126383"/>
              <a:gd name="connsiteY20" fmla="*/ 7058978 h 7813574"/>
              <a:gd name="connsiteX21" fmla="*/ 2921314 w 7126383"/>
              <a:gd name="connsiteY21" fmla="*/ 7345581 h 7813574"/>
              <a:gd name="connsiteX22" fmla="*/ 2460417 w 7126383"/>
              <a:gd name="connsiteY22" fmla="*/ 7012348 h 7813574"/>
              <a:gd name="connsiteX23" fmla="*/ 2348108 w 7126383"/>
              <a:gd name="connsiteY23" fmla="*/ 6449663 h 7813574"/>
              <a:gd name="connsiteX24" fmla="*/ 2298066 w 7126383"/>
              <a:gd name="connsiteY24" fmla="*/ 5802247 h 7813574"/>
              <a:gd name="connsiteX25" fmla="*/ 2240063 w 7126383"/>
              <a:gd name="connsiteY25" fmla="*/ 5424659 h 7813574"/>
              <a:gd name="connsiteX26" fmla="*/ 1081425 w 7126383"/>
              <a:gd name="connsiteY26" fmla="*/ 7469264 h 7813574"/>
              <a:gd name="connsiteX27" fmla="*/ 563094 w 7126383"/>
              <a:gd name="connsiteY27" fmla="*/ 7523855 h 7813574"/>
              <a:gd name="connsiteX28" fmla="*/ 2041029 w 7126383"/>
              <a:gd name="connsiteY28" fmla="*/ 4596126 h 7813574"/>
              <a:gd name="connsiteX29" fmla="*/ 1718889 w 7126383"/>
              <a:gd name="connsiteY29" fmla="*/ 3631684 h 7813574"/>
              <a:gd name="connsiteX30" fmla="*/ 1047590 w 7126383"/>
              <a:gd name="connsiteY30" fmla="*/ 2811966 h 7813574"/>
              <a:gd name="connsiteX31" fmla="*/ 444814 w 7126383"/>
              <a:gd name="connsiteY31" fmla="*/ 2418455 h 7813574"/>
              <a:gd name="connsiteX32" fmla="*/ 136029 w 7126383"/>
              <a:gd name="connsiteY32" fmla="*/ 2348226 h 7813574"/>
              <a:gd name="connsiteX33" fmla="*/ 124 w 7126383"/>
              <a:gd name="connsiteY33" fmla="*/ 2221416 h 7813574"/>
              <a:gd name="connsiteX34" fmla="*/ 113855 w 7126383"/>
              <a:gd name="connsiteY34" fmla="*/ 2027219 h 7813574"/>
              <a:gd name="connsiteX35" fmla="*/ 223322 w 7126383"/>
              <a:gd name="connsiteY35" fmla="*/ 1746019 h 7813574"/>
              <a:gd name="connsiteX36" fmla="*/ 126366 w 7126383"/>
              <a:gd name="connsiteY36" fmla="*/ 1255268 h 7813574"/>
              <a:gd name="connsiteX37" fmla="*/ 320846 w 7126383"/>
              <a:gd name="connsiteY37" fmla="*/ 1031501 h 7813574"/>
              <a:gd name="connsiteX38" fmla="*/ 642137 w 7126383"/>
              <a:gd name="connsiteY38" fmla="*/ 753713 h 7813574"/>
              <a:gd name="connsiteX39" fmla="*/ 819558 w 7126383"/>
              <a:gd name="connsiteY39" fmla="*/ 890190 h 7813574"/>
              <a:gd name="connsiteX40" fmla="*/ 956036 w 7126383"/>
              <a:gd name="connsiteY40" fmla="*/ 999372 h 7813574"/>
              <a:gd name="connsiteX41" fmla="*/ 1024275 w 7126383"/>
              <a:gd name="connsiteY41" fmla="*/ 1135850 h 7813574"/>
              <a:gd name="connsiteX42" fmla="*/ 1119809 w 7126383"/>
              <a:gd name="connsiteY42" fmla="*/ 1190441 h 7813574"/>
              <a:gd name="connsiteX43" fmla="*/ 1242639 w 7126383"/>
              <a:gd name="connsiteY43" fmla="*/ 999372 h 7813574"/>
              <a:gd name="connsiteX44" fmla="*/ 1843140 w 7126383"/>
              <a:gd name="connsiteY44" fmla="*/ 603587 h 7813574"/>
              <a:gd name="connsiteX45" fmla="*/ 2552824 w 7126383"/>
              <a:gd name="connsiteY45" fmla="*/ 289689 h 7813574"/>
              <a:gd name="connsiteX46" fmla="*/ 2894018 w 7126383"/>
              <a:gd name="connsiteY46" fmla="*/ 125916 h 7813574"/>
              <a:gd name="connsiteX47" fmla="*/ 3180621 w 7126383"/>
              <a:gd name="connsiteY47" fmla="*/ 3086 h 7813574"/>
              <a:gd name="connsiteX48" fmla="*/ 3371690 w 7126383"/>
              <a:gd name="connsiteY48" fmla="*/ 57677 h 7813574"/>
              <a:gd name="connsiteX49" fmla="*/ 3740179 w 7126383"/>
              <a:gd name="connsiteY49" fmla="*/ 276041 h 7813574"/>
              <a:gd name="connsiteX50" fmla="*/ 3985839 w 7126383"/>
              <a:gd name="connsiteY50" fmla="*/ 412519 h 7813574"/>
              <a:gd name="connsiteX51" fmla="*/ 4190555 w 7126383"/>
              <a:gd name="connsiteY51" fmla="*/ 548996 h 7813574"/>
              <a:gd name="connsiteX52" fmla="*/ 4572693 w 7126383"/>
              <a:gd name="connsiteY52" fmla="*/ 548996 h 7813574"/>
              <a:gd name="connsiteX53" fmla="*/ 4913887 w 7126383"/>
              <a:gd name="connsiteY53" fmla="*/ 671826 h 7813574"/>
              <a:gd name="connsiteX54" fmla="*/ 5132251 w 7126383"/>
              <a:gd name="connsiteY54" fmla="*/ 767360 h 7813574"/>
              <a:gd name="connsiteX55" fmla="*/ 5418854 w 7126383"/>
              <a:gd name="connsiteY55" fmla="*/ 1013020 h 7813574"/>
              <a:gd name="connsiteX56" fmla="*/ 5487093 w 7126383"/>
              <a:gd name="connsiteY56" fmla="*/ 1204089 h 7813574"/>
              <a:gd name="connsiteX57" fmla="*/ 5650866 w 7126383"/>
              <a:gd name="connsiteY57" fmla="*/ 1381510 h 7813574"/>
              <a:gd name="connsiteX58" fmla="*/ 5787343 w 7126383"/>
              <a:gd name="connsiteY58" fmla="*/ 1681760 h 7813574"/>
              <a:gd name="connsiteX59" fmla="*/ 5869230 w 7126383"/>
              <a:gd name="connsiteY59" fmla="*/ 1941068 h 7813574"/>
              <a:gd name="connsiteX60" fmla="*/ 5978412 w 7126383"/>
              <a:gd name="connsiteY60" fmla="*/ 2159432 h 7813574"/>
              <a:gd name="connsiteX0" fmla="*/ 5978412 w 7126383"/>
              <a:gd name="connsiteY0" fmla="*/ 2159432 h 7525142"/>
              <a:gd name="connsiteX1" fmla="*/ 6183129 w 7126383"/>
              <a:gd name="connsiteY1" fmla="*/ 2159432 h 7525142"/>
              <a:gd name="connsiteX2" fmla="*/ 6524323 w 7126383"/>
              <a:gd name="connsiteY2" fmla="*/ 2377796 h 7525142"/>
              <a:gd name="connsiteX3" fmla="*/ 6810926 w 7126383"/>
              <a:gd name="connsiteY3" fmla="*/ 2582513 h 7525142"/>
              <a:gd name="connsiteX4" fmla="*/ 7042937 w 7126383"/>
              <a:gd name="connsiteY4" fmla="*/ 2828172 h 7525142"/>
              <a:gd name="connsiteX5" fmla="*/ 7124824 w 7126383"/>
              <a:gd name="connsiteY5" fmla="*/ 3073832 h 7525142"/>
              <a:gd name="connsiteX6" fmla="*/ 7083881 w 7126383"/>
              <a:gd name="connsiteY6" fmla="*/ 3237605 h 7525142"/>
              <a:gd name="connsiteX7" fmla="*/ 6933755 w 7126383"/>
              <a:gd name="connsiteY7" fmla="*/ 3633390 h 7525142"/>
              <a:gd name="connsiteX8" fmla="*/ 6674448 w 7126383"/>
              <a:gd name="connsiteY8" fmla="*/ 3988232 h 7525142"/>
              <a:gd name="connsiteX9" fmla="*/ 6415140 w 7126383"/>
              <a:gd name="connsiteY9" fmla="*/ 4274835 h 7525142"/>
              <a:gd name="connsiteX10" fmla="*/ 6251367 w 7126383"/>
              <a:gd name="connsiteY10" fmla="*/ 4479551 h 7525142"/>
              <a:gd name="connsiteX11" fmla="*/ 6114890 w 7126383"/>
              <a:gd name="connsiteY11" fmla="*/ 4779802 h 7525142"/>
              <a:gd name="connsiteX12" fmla="*/ 5787343 w 7126383"/>
              <a:gd name="connsiteY12" fmla="*/ 5148292 h 7525142"/>
              <a:gd name="connsiteX13" fmla="*/ 5555332 w 7126383"/>
              <a:gd name="connsiteY13" fmla="*/ 5516781 h 7525142"/>
              <a:gd name="connsiteX14" fmla="*/ 5159546 w 7126383"/>
              <a:gd name="connsiteY14" fmla="*/ 6185522 h 7525142"/>
              <a:gd name="connsiteX15" fmla="*/ 4750114 w 7126383"/>
              <a:gd name="connsiteY15" fmla="*/ 6444829 h 7525142"/>
              <a:gd name="connsiteX16" fmla="*/ 4477158 w 7126383"/>
              <a:gd name="connsiteY16" fmla="*/ 6799671 h 7525142"/>
              <a:gd name="connsiteX17" fmla="*/ 4190555 w 7126383"/>
              <a:gd name="connsiteY17" fmla="*/ 6949796 h 7525142"/>
              <a:gd name="connsiteX18" fmla="*/ 3794770 w 7126383"/>
              <a:gd name="connsiteY18" fmla="*/ 7154513 h 7525142"/>
              <a:gd name="connsiteX19" fmla="*/ 3303451 w 7126383"/>
              <a:gd name="connsiteY19" fmla="*/ 7072626 h 7525142"/>
              <a:gd name="connsiteX20" fmla="*/ 3057791 w 7126383"/>
              <a:gd name="connsiteY20" fmla="*/ 7058978 h 7525142"/>
              <a:gd name="connsiteX21" fmla="*/ 2921314 w 7126383"/>
              <a:gd name="connsiteY21" fmla="*/ 7345581 h 7525142"/>
              <a:gd name="connsiteX22" fmla="*/ 2460417 w 7126383"/>
              <a:gd name="connsiteY22" fmla="*/ 7012348 h 7525142"/>
              <a:gd name="connsiteX23" fmla="*/ 2348108 w 7126383"/>
              <a:gd name="connsiteY23" fmla="*/ 6449663 h 7525142"/>
              <a:gd name="connsiteX24" fmla="*/ 2298066 w 7126383"/>
              <a:gd name="connsiteY24" fmla="*/ 5802247 h 7525142"/>
              <a:gd name="connsiteX25" fmla="*/ 2240063 w 7126383"/>
              <a:gd name="connsiteY25" fmla="*/ 5424659 h 7525142"/>
              <a:gd name="connsiteX26" fmla="*/ 2110125 w 7126383"/>
              <a:gd name="connsiteY26" fmla="*/ 4973714 h 7525142"/>
              <a:gd name="connsiteX27" fmla="*/ 563094 w 7126383"/>
              <a:gd name="connsiteY27" fmla="*/ 7523855 h 7525142"/>
              <a:gd name="connsiteX28" fmla="*/ 2041029 w 7126383"/>
              <a:gd name="connsiteY28" fmla="*/ 4596126 h 7525142"/>
              <a:gd name="connsiteX29" fmla="*/ 1718889 w 7126383"/>
              <a:gd name="connsiteY29" fmla="*/ 3631684 h 7525142"/>
              <a:gd name="connsiteX30" fmla="*/ 1047590 w 7126383"/>
              <a:gd name="connsiteY30" fmla="*/ 2811966 h 7525142"/>
              <a:gd name="connsiteX31" fmla="*/ 444814 w 7126383"/>
              <a:gd name="connsiteY31" fmla="*/ 2418455 h 7525142"/>
              <a:gd name="connsiteX32" fmla="*/ 136029 w 7126383"/>
              <a:gd name="connsiteY32" fmla="*/ 2348226 h 7525142"/>
              <a:gd name="connsiteX33" fmla="*/ 124 w 7126383"/>
              <a:gd name="connsiteY33" fmla="*/ 2221416 h 7525142"/>
              <a:gd name="connsiteX34" fmla="*/ 113855 w 7126383"/>
              <a:gd name="connsiteY34" fmla="*/ 2027219 h 7525142"/>
              <a:gd name="connsiteX35" fmla="*/ 223322 w 7126383"/>
              <a:gd name="connsiteY35" fmla="*/ 1746019 h 7525142"/>
              <a:gd name="connsiteX36" fmla="*/ 126366 w 7126383"/>
              <a:gd name="connsiteY36" fmla="*/ 1255268 h 7525142"/>
              <a:gd name="connsiteX37" fmla="*/ 320846 w 7126383"/>
              <a:gd name="connsiteY37" fmla="*/ 1031501 h 7525142"/>
              <a:gd name="connsiteX38" fmla="*/ 642137 w 7126383"/>
              <a:gd name="connsiteY38" fmla="*/ 753713 h 7525142"/>
              <a:gd name="connsiteX39" fmla="*/ 819558 w 7126383"/>
              <a:gd name="connsiteY39" fmla="*/ 890190 h 7525142"/>
              <a:gd name="connsiteX40" fmla="*/ 956036 w 7126383"/>
              <a:gd name="connsiteY40" fmla="*/ 999372 h 7525142"/>
              <a:gd name="connsiteX41" fmla="*/ 1024275 w 7126383"/>
              <a:gd name="connsiteY41" fmla="*/ 1135850 h 7525142"/>
              <a:gd name="connsiteX42" fmla="*/ 1119809 w 7126383"/>
              <a:gd name="connsiteY42" fmla="*/ 1190441 h 7525142"/>
              <a:gd name="connsiteX43" fmla="*/ 1242639 w 7126383"/>
              <a:gd name="connsiteY43" fmla="*/ 999372 h 7525142"/>
              <a:gd name="connsiteX44" fmla="*/ 1843140 w 7126383"/>
              <a:gd name="connsiteY44" fmla="*/ 603587 h 7525142"/>
              <a:gd name="connsiteX45" fmla="*/ 2552824 w 7126383"/>
              <a:gd name="connsiteY45" fmla="*/ 289689 h 7525142"/>
              <a:gd name="connsiteX46" fmla="*/ 2894018 w 7126383"/>
              <a:gd name="connsiteY46" fmla="*/ 125916 h 7525142"/>
              <a:gd name="connsiteX47" fmla="*/ 3180621 w 7126383"/>
              <a:gd name="connsiteY47" fmla="*/ 3086 h 7525142"/>
              <a:gd name="connsiteX48" fmla="*/ 3371690 w 7126383"/>
              <a:gd name="connsiteY48" fmla="*/ 57677 h 7525142"/>
              <a:gd name="connsiteX49" fmla="*/ 3740179 w 7126383"/>
              <a:gd name="connsiteY49" fmla="*/ 276041 h 7525142"/>
              <a:gd name="connsiteX50" fmla="*/ 3985839 w 7126383"/>
              <a:gd name="connsiteY50" fmla="*/ 412519 h 7525142"/>
              <a:gd name="connsiteX51" fmla="*/ 4190555 w 7126383"/>
              <a:gd name="connsiteY51" fmla="*/ 548996 h 7525142"/>
              <a:gd name="connsiteX52" fmla="*/ 4572693 w 7126383"/>
              <a:gd name="connsiteY52" fmla="*/ 548996 h 7525142"/>
              <a:gd name="connsiteX53" fmla="*/ 4913887 w 7126383"/>
              <a:gd name="connsiteY53" fmla="*/ 671826 h 7525142"/>
              <a:gd name="connsiteX54" fmla="*/ 5132251 w 7126383"/>
              <a:gd name="connsiteY54" fmla="*/ 767360 h 7525142"/>
              <a:gd name="connsiteX55" fmla="*/ 5418854 w 7126383"/>
              <a:gd name="connsiteY55" fmla="*/ 1013020 h 7525142"/>
              <a:gd name="connsiteX56" fmla="*/ 5487093 w 7126383"/>
              <a:gd name="connsiteY56" fmla="*/ 1204089 h 7525142"/>
              <a:gd name="connsiteX57" fmla="*/ 5650866 w 7126383"/>
              <a:gd name="connsiteY57" fmla="*/ 1381510 h 7525142"/>
              <a:gd name="connsiteX58" fmla="*/ 5787343 w 7126383"/>
              <a:gd name="connsiteY58" fmla="*/ 1681760 h 7525142"/>
              <a:gd name="connsiteX59" fmla="*/ 5869230 w 7126383"/>
              <a:gd name="connsiteY59" fmla="*/ 1941068 h 7525142"/>
              <a:gd name="connsiteX60" fmla="*/ 5978412 w 7126383"/>
              <a:gd name="connsiteY60" fmla="*/ 2159432 h 7525142"/>
              <a:gd name="connsiteX0" fmla="*/ 5978412 w 7126383"/>
              <a:gd name="connsiteY0" fmla="*/ 2159432 h 7345759"/>
              <a:gd name="connsiteX1" fmla="*/ 6183129 w 7126383"/>
              <a:gd name="connsiteY1" fmla="*/ 2159432 h 7345759"/>
              <a:gd name="connsiteX2" fmla="*/ 6524323 w 7126383"/>
              <a:gd name="connsiteY2" fmla="*/ 2377796 h 7345759"/>
              <a:gd name="connsiteX3" fmla="*/ 6810926 w 7126383"/>
              <a:gd name="connsiteY3" fmla="*/ 2582513 h 7345759"/>
              <a:gd name="connsiteX4" fmla="*/ 7042937 w 7126383"/>
              <a:gd name="connsiteY4" fmla="*/ 2828172 h 7345759"/>
              <a:gd name="connsiteX5" fmla="*/ 7124824 w 7126383"/>
              <a:gd name="connsiteY5" fmla="*/ 3073832 h 7345759"/>
              <a:gd name="connsiteX6" fmla="*/ 7083881 w 7126383"/>
              <a:gd name="connsiteY6" fmla="*/ 3237605 h 7345759"/>
              <a:gd name="connsiteX7" fmla="*/ 6933755 w 7126383"/>
              <a:gd name="connsiteY7" fmla="*/ 3633390 h 7345759"/>
              <a:gd name="connsiteX8" fmla="*/ 6674448 w 7126383"/>
              <a:gd name="connsiteY8" fmla="*/ 3988232 h 7345759"/>
              <a:gd name="connsiteX9" fmla="*/ 6415140 w 7126383"/>
              <a:gd name="connsiteY9" fmla="*/ 4274835 h 7345759"/>
              <a:gd name="connsiteX10" fmla="*/ 6251367 w 7126383"/>
              <a:gd name="connsiteY10" fmla="*/ 4479551 h 7345759"/>
              <a:gd name="connsiteX11" fmla="*/ 6114890 w 7126383"/>
              <a:gd name="connsiteY11" fmla="*/ 4779802 h 7345759"/>
              <a:gd name="connsiteX12" fmla="*/ 5787343 w 7126383"/>
              <a:gd name="connsiteY12" fmla="*/ 5148292 h 7345759"/>
              <a:gd name="connsiteX13" fmla="*/ 5555332 w 7126383"/>
              <a:gd name="connsiteY13" fmla="*/ 5516781 h 7345759"/>
              <a:gd name="connsiteX14" fmla="*/ 5159546 w 7126383"/>
              <a:gd name="connsiteY14" fmla="*/ 6185522 h 7345759"/>
              <a:gd name="connsiteX15" fmla="*/ 4750114 w 7126383"/>
              <a:gd name="connsiteY15" fmla="*/ 6444829 h 7345759"/>
              <a:gd name="connsiteX16" fmla="*/ 4477158 w 7126383"/>
              <a:gd name="connsiteY16" fmla="*/ 6799671 h 7345759"/>
              <a:gd name="connsiteX17" fmla="*/ 4190555 w 7126383"/>
              <a:gd name="connsiteY17" fmla="*/ 6949796 h 7345759"/>
              <a:gd name="connsiteX18" fmla="*/ 3794770 w 7126383"/>
              <a:gd name="connsiteY18" fmla="*/ 7154513 h 7345759"/>
              <a:gd name="connsiteX19" fmla="*/ 3303451 w 7126383"/>
              <a:gd name="connsiteY19" fmla="*/ 7072626 h 7345759"/>
              <a:gd name="connsiteX20" fmla="*/ 3057791 w 7126383"/>
              <a:gd name="connsiteY20" fmla="*/ 7058978 h 7345759"/>
              <a:gd name="connsiteX21" fmla="*/ 2921314 w 7126383"/>
              <a:gd name="connsiteY21" fmla="*/ 7345581 h 7345759"/>
              <a:gd name="connsiteX22" fmla="*/ 2460417 w 7126383"/>
              <a:gd name="connsiteY22" fmla="*/ 7012348 h 7345759"/>
              <a:gd name="connsiteX23" fmla="*/ 2348108 w 7126383"/>
              <a:gd name="connsiteY23" fmla="*/ 6449663 h 7345759"/>
              <a:gd name="connsiteX24" fmla="*/ 2298066 w 7126383"/>
              <a:gd name="connsiteY24" fmla="*/ 5802247 h 7345759"/>
              <a:gd name="connsiteX25" fmla="*/ 2240063 w 7126383"/>
              <a:gd name="connsiteY25" fmla="*/ 5424659 h 7345759"/>
              <a:gd name="connsiteX26" fmla="*/ 2110125 w 7126383"/>
              <a:gd name="connsiteY26" fmla="*/ 4973714 h 7345759"/>
              <a:gd name="connsiteX27" fmla="*/ 2041029 w 7126383"/>
              <a:gd name="connsiteY27" fmla="*/ 4596126 h 7345759"/>
              <a:gd name="connsiteX28" fmla="*/ 1718889 w 7126383"/>
              <a:gd name="connsiteY28" fmla="*/ 3631684 h 7345759"/>
              <a:gd name="connsiteX29" fmla="*/ 1047590 w 7126383"/>
              <a:gd name="connsiteY29" fmla="*/ 2811966 h 7345759"/>
              <a:gd name="connsiteX30" fmla="*/ 444814 w 7126383"/>
              <a:gd name="connsiteY30" fmla="*/ 2418455 h 7345759"/>
              <a:gd name="connsiteX31" fmla="*/ 136029 w 7126383"/>
              <a:gd name="connsiteY31" fmla="*/ 2348226 h 7345759"/>
              <a:gd name="connsiteX32" fmla="*/ 124 w 7126383"/>
              <a:gd name="connsiteY32" fmla="*/ 2221416 h 7345759"/>
              <a:gd name="connsiteX33" fmla="*/ 113855 w 7126383"/>
              <a:gd name="connsiteY33" fmla="*/ 2027219 h 7345759"/>
              <a:gd name="connsiteX34" fmla="*/ 223322 w 7126383"/>
              <a:gd name="connsiteY34" fmla="*/ 1746019 h 7345759"/>
              <a:gd name="connsiteX35" fmla="*/ 126366 w 7126383"/>
              <a:gd name="connsiteY35" fmla="*/ 1255268 h 7345759"/>
              <a:gd name="connsiteX36" fmla="*/ 320846 w 7126383"/>
              <a:gd name="connsiteY36" fmla="*/ 1031501 h 7345759"/>
              <a:gd name="connsiteX37" fmla="*/ 642137 w 7126383"/>
              <a:gd name="connsiteY37" fmla="*/ 753713 h 7345759"/>
              <a:gd name="connsiteX38" fmla="*/ 819558 w 7126383"/>
              <a:gd name="connsiteY38" fmla="*/ 890190 h 7345759"/>
              <a:gd name="connsiteX39" fmla="*/ 956036 w 7126383"/>
              <a:gd name="connsiteY39" fmla="*/ 999372 h 7345759"/>
              <a:gd name="connsiteX40" fmla="*/ 1024275 w 7126383"/>
              <a:gd name="connsiteY40" fmla="*/ 1135850 h 7345759"/>
              <a:gd name="connsiteX41" fmla="*/ 1119809 w 7126383"/>
              <a:gd name="connsiteY41" fmla="*/ 1190441 h 7345759"/>
              <a:gd name="connsiteX42" fmla="*/ 1242639 w 7126383"/>
              <a:gd name="connsiteY42" fmla="*/ 999372 h 7345759"/>
              <a:gd name="connsiteX43" fmla="*/ 1843140 w 7126383"/>
              <a:gd name="connsiteY43" fmla="*/ 603587 h 7345759"/>
              <a:gd name="connsiteX44" fmla="*/ 2552824 w 7126383"/>
              <a:gd name="connsiteY44" fmla="*/ 289689 h 7345759"/>
              <a:gd name="connsiteX45" fmla="*/ 2894018 w 7126383"/>
              <a:gd name="connsiteY45" fmla="*/ 125916 h 7345759"/>
              <a:gd name="connsiteX46" fmla="*/ 3180621 w 7126383"/>
              <a:gd name="connsiteY46" fmla="*/ 3086 h 7345759"/>
              <a:gd name="connsiteX47" fmla="*/ 3371690 w 7126383"/>
              <a:gd name="connsiteY47" fmla="*/ 57677 h 7345759"/>
              <a:gd name="connsiteX48" fmla="*/ 3740179 w 7126383"/>
              <a:gd name="connsiteY48" fmla="*/ 276041 h 7345759"/>
              <a:gd name="connsiteX49" fmla="*/ 3985839 w 7126383"/>
              <a:gd name="connsiteY49" fmla="*/ 412519 h 7345759"/>
              <a:gd name="connsiteX50" fmla="*/ 4190555 w 7126383"/>
              <a:gd name="connsiteY50" fmla="*/ 548996 h 7345759"/>
              <a:gd name="connsiteX51" fmla="*/ 4572693 w 7126383"/>
              <a:gd name="connsiteY51" fmla="*/ 548996 h 7345759"/>
              <a:gd name="connsiteX52" fmla="*/ 4913887 w 7126383"/>
              <a:gd name="connsiteY52" fmla="*/ 671826 h 7345759"/>
              <a:gd name="connsiteX53" fmla="*/ 5132251 w 7126383"/>
              <a:gd name="connsiteY53" fmla="*/ 767360 h 7345759"/>
              <a:gd name="connsiteX54" fmla="*/ 5418854 w 7126383"/>
              <a:gd name="connsiteY54" fmla="*/ 1013020 h 7345759"/>
              <a:gd name="connsiteX55" fmla="*/ 5487093 w 7126383"/>
              <a:gd name="connsiteY55" fmla="*/ 1204089 h 7345759"/>
              <a:gd name="connsiteX56" fmla="*/ 5650866 w 7126383"/>
              <a:gd name="connsiteY56" fmla="*/ 1381510 h 7345759"/>
              <a:gd name="connsiteX57" fmla="*/ 5787343 w 7126383"/>
              <a:gd name="connsiteY57" fmla="*/ 1681760 h 7345759"/>
              <a:gd name="connsiteX58" fmla="*/ 5869230 w 7126383"/>
              <a:gd name="connsiteY58" fmla="*/ 1941068 h 7345759"/>
              <a:gd name="connsiteX59" fmla="*/ 5978412 w 7126383"/>
              <a:gd name="connsiteY59" fmla="*/ 2159432 h 7345759"/>
              <a:gd name="connsiteX0" fmla="*/ 5978412 w 7126383"/>
              <a:gd name="connsiteY0" fmla="*/ 2159432 h 7345759"/>
              <a:gd name="connsiteX1" fmla="*/ 6183129 w 7126383"/>
              <a:gd name="connsiteY1" fmla="*/ 2159432 h 7345759"/>
              <a:gd name="connsiteX2" fmla="*/ 6524323 w 7126383"/>
              <a:gd name="connsiteY2" fmla="*/ 2377796 h 7345759"/>
              <a:gd name="connsiteX3" fmla="*/ 6810926 w 7126383"/>
              <a:gd name="connsiteY3" fmla="*/ 2582513 h 7345759"/>
              <a:gd name="connsiteX4" fmla="*/ 7042937 w 7126383"/>
              <a:gd name="connsiteY4" fmla="*/ 2828172 h 7345759"/>
              <a:gd name="connsiteX5" fmla="*/ 7124824 w 7126383"/>
              <a:gd name="connsiteY5" fmla="*/ 3073832 h 7345759"/>
              <a:gd name="connsiteX6" fmla="*/ 7083881 w 7126383"/>
              <a:gd name="connsiteY6" fmla="*/ 3237605 h 7345759"/>
              <a:gd name="connsiteX7" fmla="*/ 6933755 w 7126383"/>
              <a:gd name="connsiteY7" fmla="*/ 3633390 h 7345759"/>
              <a:gd name="connsiteX8" fmla="*/ 6674448 w 7126383"/>
              <a:gd name="connsiteY8" fmla="*/ 3988232 h 7345759"/>
              <a:gd name="connsiteX9" fmla="*/ 6415140 w 7126383"/>
              <a:gd name="connsiteY9" fmla="*/ 4274835 h 7345759"/>
              <a:gd name="connsiteX10" fmla="*/ 6251367 w 7126383"/>
              <a:gd name="connsiteY10" fmla="*/ 4479551 h 7345759"/>
              <a:gd name="connsiteX11" fmla="*/ 6114890 w 7126383"/>
              <a:gd name="connsiteY11" fmla="*/ 4779802 h 7345759"/>
              <a:gd name="connsiteX12" fmla="*/ 5787343 w 7126383"/>
              <a:gd name="connsiteY12" fmla="*/ 5148292 h 7345759"/>
              <a:gd name="connsiteX13" fmla="*/ 5555332 w 7126383"/>
              <a:gd name="connsiteY13" fmla="*/ 5516781 h 7345759"/>
              <a:gd name="connsiteX14" fmla="*/ 5159546 w 7126383"/>
              <a:gd name="connsiteY14" fmla="*/ 6185522 h 7345759"/>
              <a:gd name="connsiteX15" fmla="*/ 4750114 w 7126383"/>
              <a:gd name="connsiteY15" fmla="*/ 6444829 h 7345759"/>
              <a:gd name="connsiteX16" fmla="*/ 4477158 w 7126383"/>
              <a:gd name="connsiteY16" fmla="*/ 6799671 h 7345759"/>
              <a:gd name="connsiteX17" fmla="*/ 4190555 w 7126383"/>
              <a:gd name="connsiteY17" fmla="*/ 6949796 h 7345759"/>
              <a:gd name="connsiteX18" fmla="*/ 3794770 w 7126383"/>
              <a:gd name="connsiteY18" fmla="*/ 7154513 h 7345759"/>
              <a:gd name="connsiteX19" fmla="*/ 3303451 w 7126383"/>
              <a:gd name="connsiteY19" fmla="*/ 7072626 h 7345759"/>
              <a:gd name="connsiteX20" fmla="*/ 3057791 w 7126383"/>
              <a:gd name="connsiteY20" fmla="*/ 7058978 h 7345759"/>
              <a:gd name="connsiteX21" fmla="*/ 2921314 w 7126383"/>
              <a:gd name="connsiteY21" fmla="*/ 7345581 h 7345759"/>
              <a:gd name="connsiteX22" fmla="*/ 2460417 w 7126383"/>
              <a:gd name="connsiteY22" fmla="*/ 7012348 h 7345759"/>
              <a:gd name="connsiteX23" fmla="*/ 2881508 w 7126383"/>
              <a:gd name="connsiteY23" fmla="*/ 6297263 h 7345759"/>
              <a:gd name="connsiteX24" fmla="*/ 2298066 w 7126383"/>
              <a:gd name="connsiteY24" fmla="*/ 5802247 h 7345759"/>
              <a:gd name="connsiteX25" fmla="*/ 2240063 w 7126383"/>
              <a:gd name="connsiteY25" fmla="*/ 5424659 h 7345759"/>
              <a:gd name="connsiteX26" fmla="*/ 2110125 w 7126383"/>
              <a:gd name="connsiteY26" fmla="*/ 4973714 h 7345759"/>
              <a:gd name="connsiteX27" fmla="*/ 2041029 w 7126383"/>
              <a:gd name="connsiteY27" fmla="*/ 4596126 h 7345759"/>
              <a:gd name="connsiteX28" fmla="*/ 1718889 w 7126383"/>
              <a:gd name="connsiteY28" fmla="*/ 3631684 h 7345759"/>
              <a:gd name="connsiteX29" fmla="*/ 1047590 w 7126383"/>
              <a:gd name="connsiteY29" fmla="*/ 2811966 h 7345759"/>
              <a:gd name="connsiteX30" fmla="*/ 444814 w 7126383"/>
              <a:gd name="connsiteY30" fmla="*/ 2418455 h 7345759"/>
              <a:gd name="connsiteX31" fmla="*/ 136029 w 7126383"/>
              <a:gd name="connsiteY31" fmla="*/ 2348226 h 7345759"/>
              <a:gd name="connsiteX32" fmla="*/ 124 w 7126383"/>
              <a:gd name="connsiteY32" fmla="*/ 2221416 h 7345759"/>
              <a:gd name="connsiteX33" fmla="*/ 113855 w 7126383"/>
              <a:gd name="connsiteY33" fmla="*/ 2027219 h 7345759"/>
              <a:gd name="connsiteX34" fmla="*/ 223322 w 7126383"/>
              <a:gd name="connsiteY34" fmla="*/ 1746019 h 7345759"/>
              <a:gd name="connsiteX35" fmla="*/ 126366 w 7126383"/>
              <a:gd name="connsiteY35" fmla="*/ 1255268 h 7345759"/>
              <a:gd name="connsiteX36" fmla="*/ 320846 w 7126383"/>
              <a:gd name="connsiteY36" fmla="*/ 1031501 h 7345759"/>
              <a:gd name="connsiteX37" fmla="*/ 642137 w 7126383"/>
              <a:gd name="connsiteY37" fmla="*/ 753713 h 7345759"/>
              <a:gd name="connsiteX38" fmla="*/ 819558 w 7126383"/>
              <a:gd name="connsiteY38" fmla="*/ 890190 h 7345759"/>
              <a:gd name="connsiteX39" fmla="*/ 956036 w 7126383"/>
              <a:gd name="connsiteY39" fmla="*/ 999372 h 7345759"/>
              <a:gd name="connsiteX40" fmla="*/ 1024275 w 7126383"/>
              <a:gd name="connsiteY40" fmla="*/ 1135850 h 7345759"/>
              <a:gd name="connsiteX41" fmla="*/ 1119809 w 7126383"/>
              <a:gd name="connsiteY41" fmla="*/ 1190441 h 7345759"/>
              <a:gd name="connsiteX42" fmla="*/ 1242639 w 7126383"/>
              <a:gd name="connsiteY42" fmla="*/ 999372 h 7345759"/>
              <a:gd name="connsiteX43" fmla="*/ 1843140 w 7126383"/>
              <a:gd name="connsiteY43" fmla="*/ 603587 h 7345759"/>
              <a:gd name="connsiteX44" fmla="*/ 2552824 w 7126383"/>
              <a:gd name="connsiteY44" fmla="*/ 289689 h 7345759"/>
              <a:gd name="connsiteX45" fmla="*/ 2894018 w 7126383"/>
              <a:gd name="connsiteY45" fmla="*/ 125916 h 7345759"/>
              <a:gd name="connsiteX46" fmla="*/ 3180621 w 7126383"/>
              <a:gd name="connsiteY46" fmla="*/ 3086 h 7345759"/>
              <a:gd name="connsiteX47" fmla="*/ 3371690 w 7126383"/>
              <a:gd name="connsiteY47" fmla="*/ 57677 h 7345759"/>
              <a:gd name="connsiteX48" fmla="*/ 3740179 w 7126383"/>
              <a:gd name="connsiteY48" fmla="*/ 276041 h 7345759"/>
              <a:gd name="connsiteX49" fmla="*/ 3985839 w 7126383"/>
              <a:gd name="connsiteY49" fmla="*/ 412519 h 7345759"/>
              <a:gd name="connsiteX50" fmla="*/ 4190555 w 7126383"/>
              <a:gd name="connsiteY50" fmla="*/ 548996 h 7345759"/>
              <a:gd name="connsiteX51" fmla="*/ 4572693 w 7126383"/>
              <a:gd name="connsiteY51" fmla="*/ 548996 h 7345759"/>
              <a:gd name="connsiteX52" fmla="*/ 4913887 w 7126383"/>
              <a:gd name="connsiteY52" fmla="*/ 671826 h 7345759"/>
              <a:gd name="connsiteX53" fmla="*/ 5132251 w 7126383"/>
              <a:gd name="connsiteY53" fmla="*/ 767360 h 7345759"/>
              <a:gd name="connsiteX54" fmla="*/ 5418854 w 7126383"/>
              <a:gd name="connsiteY54" fmla="*/ 1013020 h 7345759"/>
              <a:gd name="connsiteX55" fmla="*/ 5487093 w 7126383"/>
              <a:gd name="connsiteY55" fmla="*/ 1204089 h 7345759"/>
              <a:gd name="connsiteX56" fmla="*/ 5650866 w 7126383"/>
              <a:gd name="connsiteY56" fmla="*/ 1381510 h 7345759"/>
              <a:gd name="connsiteX57" fmla="*/ 5787343 w 7126383"/>
              <a:gd name="connsiteY57" fmla="*/ 1681760 h 7345759"/>
              <a:gd name="connsiteX58" fmla="*/ 5869230 w 7126383"/>
              <a:gd name="connsiteY58" fmla="*/ 1941068 h 7345759"/>
              <a:gd name="connsiteX59" fmla="*/ 5978412 w 7126383"/>
              <a:gd name="connsiteY59" fmla="*/ 2159432 h 734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7126383" h="7345759">
                <a:moveTo>
                  <a:pt x="5978412" y="2159432"/>
                </a:moveTo>
                <a:cubicBezTo>
                  <a:pt x="6030728" y="2195826"/>
                  <a:pt x="6092144" y="2123038"/>
                  <a:pt x="6183129" y="2159432"/>
                </a:cubicBezTo>
                <a:cubicBezTo>
                  <a:pt x="6274114" y="2195826"/>
                  <a:pt x="6419690" y="2307283"/>
                  <a:pt x="6524323" y="2377796"/>
                </a:cubicBezTo>
                <a:cubicBezTo>
                  <a:pt x="6628956" y="2448309"/>
                  <a:pt x="6724490" y="2507450"/>
                  <a:pt x="6810926" y="2582513"/>
                </a:cubicBezTo>
                <a:cubicBezTo>
                  <a:pt x="6897362" y="2657576"/>
                  <a:pt x="6990621" y="2746286"/>
                  <a:pt x="7042937" y="2828172"/>
                </a:cubicBezTo>
                <a:cubicBezTo>
                  <a:pt x="7095253" y="2910058"/>
                  <a:pt x="7118000" y="3005593"/>
                  <a:pt x="7124824" y="3073832"/>
                </a:cubicBezTo>
                <a:cubicBezTo>
                  <a:pt x="7131648" y="3142071"/>
                  <a:pt x="7115726" y="3144345"/>
                  <a:pt x="7083881" y="3237605"/>
                </a:cubicBezTo>
                <a:cubicBezTo>
                  <a:pt x="7052036" y="3330865"/>
                  <a:pt x="7001994" y="3508286"/>
                  <a:pt x="6933755" y="3633390"/>
                </a:cubicBezTo>
                <a:cubicBezTo>
                  <a:pt x="6865516" y="3758494"/>
                  <a:pt x="6760884" y="3881325"/>
                  <a:pt x="6674448" y="3988232"/>
                </a:cubicBezTo>
                <a:cubicBezTo>
                  <a:pt x="6588012" y="4095139"/>
                  <a:pt x="6485653" y="4192949"/>
                  <a:pt x="6415140" y="4274835"/>
                </a:cubicBezTo>
                <a:cubicBezTo>
                  <a:pt x="6344627" y="4356721"/>
                  <a:pt x="6301408" y="4395390"/>
                  <a:pt x="6251367" y="4479551"/>
                </a:cubicBezTo>
                <a:cubicBezTo>
                  <a:pt x="6201326" y="4563712"/>
                  <a:pt x="6192227" y="4668345"/>
                  <a:pt x="6114890" y="4779802"/>
                </a:cubicBezTo>
                <a:cubicBezTo>
                  <a:pt x="6037553" y="4891259"/>
                  <a:pt x="5880603" y="5025462"/>
                  <a:pt x="5787343" y="5148292"/>
                </a:cubicBezTo>
                <a:cubicBezTo>
                  <a:pt x="5694083" y="5271122"/>
                  <a:pt x="5659965" y="5343909"/>
                  <a:pt x="5555332" y="5516781"/>
                </a:cubicBezTo>
                <a:cubicBezTo>
                  <a:pt x="5450699" y="5689653"/>
                  <a:pt x="5293749" y="6030847"/>
                  <a:pt x="5159546" y="6185522"/>
                </a:cubicBezTo>
                <a:cubicBezTo>
                  <a:pt x="5025343" y="6340197"/>
                  <a:pt x="4863845" y="6342471"/>
                  <a:pt x="4750114" y="6444829"/>
                </a:cubicBezTo>
                <a:cubicBezTo>
                  <a:pt x="4636383" y="6547187"/>
                  <a:pt x="4570418" y="6715510"/>
                  <a:pt x="4477158" y="6799671"/>
                </a:cubicBezTo>
                <a:cubicBezTo>
                  <a:pt x="4383898" y="6883832"/>
                  <a:pt x="4190555" y="6949796"/>
                  <a:pt x="4190555" y="6949796"/>
                </a:cubicBezTo>
                <a:cubicBezTo>
                  <a:pt x="4076824" y="7008936"/>
                  <a:pt x="3942621" y="7134041"/>
                  <a:pt x="3794770" y="7154513"/>
                </a:cubicBezTo>
                <a:cubicBezTo>
                  <a:pt x="3646919" y="7174985"/>
                  <a:pt x="3426281" y="7088549"/>
                  <a:pt x="3303451" y="7072626"/>
                </a:cubicBezTo>
                <a:cubicBezTo>
                  <a:pt x="3180621" y="7056704"/>
                  <a:pt x="3121480" y="7013486"/>
                  <a:pt x="3057791" y="7058978"/>
                </a:cubicBezTo>
                <a:cubicBezTo>
                  <a:pt x="2994102" y="7104470"/>
                  <a:pt x="3020876" y="7353353"/>
                  <a:pt x="2921314" y="7345581"/>
                </a:cubicBezTo>
                <a:cubicBezTo>
                  <a:pt x="2821752" y="7337809"/>
                  <a:pt x="2467051" y="7187068"/>
                  <a:pt x="2460417" y="7012348"/>
                </a:cubicBezTo>
                <a:cubicBezTo>
                  <a:pt x="2453783" y="6837628"/>
                  <a:pt x="2908566" y="6498946"/>
                  <a:pt x="2881508" y="6297263"/>
                </a:cubicBezTo>
                <a:cubicBezTo>
                  <a:pt x="2854450" y="6095580"/>
                  <a:pt x="2404974" y="5947681"/>
                  <a:pt x="2298066" y="5802247"/>
                </a:cubicBezTo>
                <a:cubicBezTo>
                  <a:pt x="2191159" y="5656813"/>
                  <a:pt x="2271387" y="5562748"/>
                  <a:pt x="2240063" y="5424659"/>
                </a:cubicBezTo>
                <a:cubicBezTo>
                  <a:pt x="2208740" y="5286570"/>
                  <a:pt x="2143297" y="5111803"/>
                  <a:pt x="2110125" y="4973714"/>
                </a:cubicBezTo>
                <a:cubicBezTo>
                  <a:pt x="2076953" y="4835625"/>
                  <a:pt x="2106235" y="4819798"/>
                  <a:pt x="2041029" y="4596126"/>
                </a:cubicBezTo>
                <a:cubicBezTo>
                  <a:pt x="1975823" y="4372454"/>
                  <a:pt x="1884462" y="3929044"/>
                  <a:pt x="1718889" y="3631684"/>
                </a:cubicBezTo>
                <a:cubicBezTo>
                  <a:pt x="1553316" y="3334324"/>
                  <a:pt x="1259936" y="3014171"/>
                  <a:pt x="1047590" y="2811966"/>
                </a:cubicBezTo>
                <a:cubicBezTo>
                  <a:pt x="835244" y="2609761"/>
                  <a:pt x="596741" y="2495745"/>
                  <a:pt x="444814" y="2418455"/>
                </a:cubicBezTo>
                <a:cubicBezTo>
                  <a:pt x="292887" y="2341165"/>
                  <a:pt x="210144" y="2381066"/>
                  <a:pt x="136029" y="2348226"/>
                </a:cubicBezTo>
                <a:cubicBezTo>
                  <a:pt x="61914" y="2315386"/>
                  <a:pt x="3820" y="2274917"/>
                  <a:pt x="124" y="2221416"/>
                </a:cubicBezTo>
                <a:cubicBezTo>
                  <a:pt x="-3572" y="2167915"/>
                  <a:pt x="76655" y="2106452"/>
                  <a:pt x="113855" y="2027219"/>
                </a:cubicBezTo>
                <a:cubicBezTo>
                  <a:pt x="151055" y="1947986"/>
                  <a:pt x="221237" y="1874677"/>
                  <a:pt x="223322" y="1746019"/>
                </a:cubicBezTo>
                <a:cubicBezTo>
                  <a:pt x="225407" y="1617361"/>
                  <a:pt x="110112" y="1374354"/>
                  <a:pt x="126366" y="1255268"/>
                </a:cubicBezTo>
                <a:cubicBezTo>
                  <a:pt x="142620" y="1136182"/>
                  <a:pt x="234884" y="1115094"/>
                  <a:pt x="320846" y="1031501"/>
                </a:cubicBezTo>
                <a:cubicBezTo>
                  <a:pt x="406808" y="947909"/>
                  <a:pt x="559018" y="777265"/>
                  <a:pt x="642137" y="753713"/>
                </a:cubicBezTo>
                <a:cubicBezTo>
                  <a:pt x="725256" y="730161"/>
                  <a:pt x="767242" y="849247"/>
                  <a:pt x="819558" y="890190"/>
                </a:cubicBezTo>
                <a:cubicBezTo>
                  <a:pt x="871874" y="931133"/>
                  <a:pt x="921917" y="958429"/>
                  <a:pt x="956036" y="999372"/>
                </a:cubicBezTo>
                <a:cubicBezTo>
                  <a:pt x="990155" y="1040315"/>
                  <a:pt x="996979" y="1104005"/>
                  <a:pt x="1024275" y="1135850"/>
                </a:cubicBezTo>
                <a:cubicBezTo>
                  <a:pt x="1051571" y="1167695"/>
                  <a:pt x="1083415" y="1213187"/>
                  <a:pt x="1119809" y="1190441"/>
                </a:cubicBezTo>
                <a:cubicBezTo>
                  <a:pt x="1156203" y="1167695"/>
                  <a:pt x="1122084" y="1097181"/>
                  <a:pt x="1242639" y="999372"/>
                </a:cubicBezTo>
                <a:cubicBezTo>
                  <a:pt x="1363194" y="901563"/>
                  <a:pt x="1624776" y="721867"/>
                  <a:pt x="1843140" y="603587"/>
                </a:cubicBezTo>
                <a:cubicBezTo>
                  <a:pt x="2061504" y="485307"/>
                  <a:pt x="2377678" y="369301"/>
                  <a:pt x="2552824" y="289689"/>
                </a:cubicBezTo>
                <a:cubicBezTo>
                  <a:pt x="2727970" y="210077"/>
                  <a:pt x="2789385" y="173683"/>
                  <a:pt x="2894018" y="125916"/>
                </a:cubicBezTo>
                <a:cubicBezTo>
                  <a:pt x="2998651" y="78149"/>
                  <a:pt x="3101009" y="14459"/>
                  <a:pt x="3180621" y="3086"/>
                </a:cubicBezTo>
                <a:cubicBezTo>
                  <a:pt x="3260233" y="-8287"/>
                  <a:pt x="3278430" y="12184"/>
                  <a:pt x="3371690" y="57677"/>
                </a:cubicBezTo>
                <a:cubicBezTo>
                  <a:pt x="3464950" y="103170"/>
                  <a:pt x="3637821" y="216901"/>
                  <a:pt x="3740179" y="276041"/>
                </a:cubicBezTo>
                <a:cubicBezTo>
                  <a:pt x="3842537" y="335181"/>
                  <a:pt x="3910776" y="367026"/>
                  <a:pt x="3985839" y="412519"/>
                </a:cubicBezTo>
                <a:cubicBezTo>
                  <a:pt x="4060902" y="458011"/>
                  <a:pt x="4092746" y="526250"/>
                  <a:pt x="4190555" y="548996"/>
                </a:cubicBezTo>
                <a:cubicBezTo>
                  <a:pt x="4288364" y="571742"/>
                  <a:pt x="4452138" y="528524"/>
                  <a:pt x="4572693" y="548996"/>
                </a:cubicBezTo>
                <a:cubicBezTo>
                  <a:pt x="4693248" y="569468"/>
                  <a:pt x="4820627" y="635432"/>
                  <a:pt x="4913887" y="671826"/>
                </a:cubicBezTo>
                <a:cubicBezTo>
                  <a:pt x="5007147" y="708220"/>
                  <a:pt x="5048090" y="710494"/>
                  <a:pt x="5132251" y="767360"/>
                </a:cubicBezTo>
                <a:cubicBezTo>
                  <a:pt x="5216412" y="824226"/>
                  <a:pt x="5359714" y="940232"/>
                  <a:pt x="5418854" y="1013020"/>
                </a:cubicBezTo>
                <a:cubicBezTo>
                  <a:pt x="5477994" y="1085808"/>
                  <a:pt x="5448424" y="1142674"/>
                  <a:pt x="5487093" y="1204089"/>
                </a:cubicBezTo>
                <a:cubicBezTo>
                  <a:pt x="5525762" y="1265504"/>
                  <a:pt x="5600824" y="1301898"/>
                  <a:pt x="5650866" y="1381510"/>
                </a:cubicBezTo>
                <a:cubicBezTo>
                  <a:pt x="5700908" y="1461122"/>
                  <a:pt x="5750949" y="1588500"/>
                  <a:pt x="5787343" y="1681760"/>
                </a:cubicBezTo>
                <a:cubicBezTo>
                  <a:pt x="5823737" y="1775020"/>
                  <a:pt x="5832836" y="1868280"/>
                  <a:pt x="5869230" y="1941068"/>
                </a:cubicBezTo>
                <a:cubicBezTo>
                  <a:pt x="5905624" y="2013856"/>
                  <a:pt x="5926096" y="2123038"/>
                  <a:pt x="5978412" y="2159432"/>
                </a:cubicBezTo>
                <a:close/>
              </a:path>
            </a:pathLst>
          </a:custGeom>
          <a:noFill/>
          <a:ln w="1270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13867640" y="9103057"/>
            <a:ext cx="1050877" cy="1501253"/>
          </a:xfrm>
          <a:custGeom>
            <a:avLst/>
            <a:gdLst>
              <a:gd name="connsiteX0" fmla="*/ 0 w 1050877"/>
              <a:gd name="connsiteY0" fmla="*/ 1501253 h 1501253"/>
              <a:gd name="connsiteX1" fmla="*/ 259307 w 1050877"/>
              <a:gd name="connsiteY1" fmla="*/ 1173707 h 1501253"/>
              <a:gd name="connsiteX2" fmla="*/ 504967 w 1050877"/>
              <a:gd name="connsiteY2" fmla="*/ 777922 h 1501253"/>
              <a:gd name="connsiteX3" fmla="*/ 709683 w 1050877"/>
              <a:gd name="connsiteY3" fmla="*/ 464024 h 1501253"/>
              <a:gd name="connsiteX4" fmla="*/ 859809 w 1050877"/>
              <a:gd name="connsiteY4" fmla="*/ 163773 h 1501253"/>
              <a:gd name="connsiteX5" fmla="*/ 955343 w 1050877"/>
              <a:gd name="connsiteY5" fmla="*/ 54591 h 1501253"/>
              <a:gd name="connsiteX6" fmla="*/ 1050877 w 1050877"/>
              <a:gd name="connsiteY6" fmla="*/ 0 h 150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877" h="1501253">
                <a:moveTo>
                  <a:pt x="0" y="1501253"/>
                </a:moveTo>
                <a:cubicBezTo>
                  <a:pt x="87573" y="1397757"/>
                  <a:pt x="175146" y="1294262"/>
                  <a:pt x="259307" y="1173707"/>
                </a:cubicBezTo>
                <a:cubicBezTo>
                  <a:pt x="343468" y="1053152"/>
                  <a:pt x="429904" y="896202"/>
                  <a:pt x="504967" y="777922"/>
                </a:cubicBezTo>
                <a:cubicBezTo>
                  <a:pt x="580030" y="659642"/>
                  <a:pt x="650543" y="566382"/>
                  <a:pt x="709683" y="464024"/>
                </a:cubicBezTo>
                <a:cubicBezTo>
                  <a:pt x="768823" y="361666"/>
                  <a:pt x="818866" y="232012"/>
                  <a:pt x="859809" y="163773"/>
                </a:cubicBezTo>
                <a:cubicBezTo>
                  <a:pt x="900752" y="95534"/>
                  <a:pt x="923498" y="81886"/>
                  <a:pt x="955343" y="54591"/>
                </a:cubicBezTo>
                <a:cubicBezTo>
                  <a:pt x="987188" y="27295"/>
                  <a:pt x="1019032" y="13647"/>
                  <a:pt x="1050877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 rot="7146749">
            <a:off x="4914548" y="1044545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4278811" y="9992852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7702080" y="878143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9" name="TextBox 78"/>
          <p:cNvSpPr txBox="1"/>
          <p:nvPr/>
        </p:nvSpPr>
        <p:spPr>
          <a:xfrm>
            <a:off x="11505755" y="8472420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Gumrak</a:t>
            </a:r>
            <a:endParaRPr lang="en-US" sz="24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7442767" y="1093044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Basargino</a:t>
            </a:r>
            <a:endParaRPr lang="en-US" sz="24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9690667" y="11755391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Petshanko</a:t>
            </a:r>
            <a:endParaRPr lang="en-US" sz="2400" b="1" dirty="0"/>
          </a:p>
        </p:txBody>
      </p:sp>
      <p:sp>
        <p:nvSpPr>
          <p:cNvPr id="83" name="Freeform 82"/>
          <p:cNvSpPr/>
          <p:nvPr/>
        </p:nvSpPr>
        <p:spPr>
          <a:xfrm>
            <a:off x="11634302" y="13069957"/>
            <a:ext cx="934279" cy="924339"/>
          </a:xfrm>
          <a:custGeom>
            <a:avLst/>
            <a:gdLst>
              <a:gd name="connsiteX0" fmla="*/ 536713 w 934279"/>
              <a:gd name="connsiteY0" fmla="*/ 9939 h 924339"/>
              <a:gd name="connsiteX1" fmla="*/ 318053 w 934279"/>
              <a:gd name="connsiteY1" fmla="*/ 99391 h 924339"/>
              <a:gd name="connsiteX2" fmla="*/ 0 w 934279"/>
              <a:gd name="connsiteY2" fmla="*/ 178904 h 924339"/>
              <a:gd name="connsiteX3" fmla="*/ 49696 w 934279"/>
              <a:gd name="connsiteY3" fmla="*/ 367747 h 924339"/>
              <a:gd name="connsiteX4" fmla="*/ 298174 w 934279"/>
              <a:gd name="connsiteY4" fmla="*/ 457200 h 924339"/>
              <a:gd name="connsiteX5" fmla="*/ 477079 w 934279"/>
              <a:gd name="connsiteY5" fmla="*/ 536713 h 924339"/>
              <a:gd name="connsiteX6" fmla="*/ 576470 w 934279"/>
              <a:gd name="connsiteY6" fmla="*/ 377686 h 924339"/>
              <a:gd name="connsiteX7" fmla="*/ 715618 w 934279"/>
              <a:gd name="connsiteY7" fmla="*/ 586408 h 924339"/>
              <a:gd name="connsiteX8" fmla="*/ 844826 w 934279"/>
              <a:gd name="connsiteY8" fmla="*/ 924339 h 924339"/>
              <a:gd name="connsiteX9" fmla="*/ 934279 w 934279"/>
              <a:gd name="connsiteY9" fmla="*/ 795130 h 924339"/>
              <a:gd name="connsiteX10" fmla="*/ 745435 w 934279"/>
              <a:gd name="connsiteY10" fmla="*/ 467139 h 924339"/>
              <a:gd name="connsiteX11" fmla="*/ 725557 w 934279"/>
              <a:gd name="connsiteY11" fmla="*/ 0 h 924339"/>
              <a:gd name="connsiteX12" fmla="*/ 596348 w 934279"/>
              <a:gd name="connsiteY12" fmla="*/ 19878 h 924339"/>
              <a:gd name="connsiteX13" fmla="*/ 467139 w 934279"/>
              <a:gd name="connsiteY13" fmla="*/ 19878 h 924339"/>
              <a:gd name="connsiteX14" fmla="*/ 536713 w 934279"/>
              <a:gd name="connsiteY14" fmla="*/ 9939 h 92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34279" h="924339">
                <a:moveTo>
                  <a:pt x="536713" y="9939"/>
                </a:moveTo>
                <a:lnTo>
                  <a:pt x="318053" y="99391"/>
                </a:lnTo>
                <a:lnTo>
                  <a:pt x="0" y="178904"/>
                </a:lnTo>
                <a:lnTo>
                  <a:pt x="49696" y="367747"/>
                </a:lnTo>
                <a:lnTo>
                  <a:pt x="298174" y="457200"/>
                </a:lnTo>
                <a:lnTo>
                  <a:pt x="477079" y="536713"/>
                </a:lnTo>
                <a:lnTo>
                  <a:pt x="576470" y="377686"/>
                </a:lnTo>
                <a:lnTo>
                  <a:pt x="715618" y="586408"/>
                </a:lnTo>
                <a:lnTo>
                  <a:pt x="844826" y="924339"/>
                </a:lnTo>
                <a:lnTo>
                  <a:pt x="934279" y="795130"/>
                </a:lnTo>
                <a:lnTo>
                  <a:pt x="745435" y="467139"/>
                </a:lnTo>
                <a:lnTo>
                  <a:pt x="725557" y="0"/>
                </a:lnTo>
                <a:lnTo>
                  <a:pt x="596348" y="19878"/>
                </a:lnTo>
                <a:lnTo>
                  <a:pt x="467139" y="19878"/>
                </a:lnTo>
                <a:lnTo>
                  <a:pt x="536713" y="993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1034106" y="1371671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12654185" y="6958104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4138274" y="4603171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Vertjocij</a:t>
            </a:r>
            <a:endParaRPr lang="en-US" sz="24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920667" y="5574107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Peskovatka</a:t>
            </a:r>
            <a:endParaRPr lang="en-US" sz="24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9059059" y="4334632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Kotluban</a:t>
            </a:r>
            <a:endParaRPr lang="en-US" sz="2400" b="1" dirty="0"/>
          </a:p>
        </p:txBody>
      </p:sp>
      <p:sp>
        <p:nvSpPr>
          <p:cNvPr id="91" name="Freeform 90"/>
          <p:cNvSpPr/>
          <p:nvPr/>
        </p:nvSpPr>
        <p:spPr>
          <a:xfrm rot="10229839">
            <a:off x="8843183" y="4695105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594820" y="13227184"/>
            <a:ext cx="3204556" cy="3078231"/>
          </a:xfrm>
          <a:custGeom>
            <a:avLst/>
            <a:gdLst>
              <a:gd name="connsiteX0" fmla="*/ 0 w 3217025"/>
              <a:gd name="connsiteY0" fmla="*/ 1012518 h 3011729"/>
              <a:gd name="connsiteX1" fmla="*/ 108065 w 3217025"/>
              <a:gd name="connsiteY1" fmla="*/ 1066551 h 3011729"/>
              <a:gd name="connsiteX2" fmla="*/ 87283 w 3217025"/>
              <a:gd name="connsiteY2" fmla="*/ 946016 h 3011729"/>
              <a:gd name="connsiteX3" fmla="*/ 153785 w 3217025"/>
              <a:gd name="connsiteY3" fmla="*/ 929391 h 3011729"/>
              <a:gd name="connsiteX4" fmla="*/ 207818 w 3217025"/>
              <a:gd name="connsiteY4" fmla="*/ 1045769 h 3011729"/>
              <a:gd name="connsiteX5" fmla="*/ 274320 w 3217025"/>
              <a:gd name="connsiteY5" fmla="*/ 1000049 h 3011729"/>
              <a:gd name="connsiteX6" fmla="*/ 344978 w 3217025"/>
              <a:gd name="connsiteY6" fmla="*/ 1012518 h 3011729"/>
              <a:gd name="connsiteX7" fmla="*/ 357447 w 3217025"/>
              <a:gd name="connsiteY7" fmla="*/ 937703 h 3011729"/>
              <a:gd name="connsiteX8" fmla="*/ 241069 w 3217025"/>
              <a:gd name="connsiteY8" fmla="*/ 883671 h 3011729"/>
              <a:gd name="connsiteX9" fmla="*/ 249382 w 3217025"/>
              <a:gd name="connsiteY9" fmla="*/ 808856 h 3011729"/>
              <a:gd name="connsiteX10" fmla="*/ 336665 w 3217025"/>
              <a:gd name="connsiteY10" fmla="*/ 862889 h 3011729"/>
              <a:gd name="connsiteX11" fmla="*/ 378229 w 3217025"/>
              <a:gd name="connsiteY11" fmla="*/ 792231 h 3011729"/>
              <a:gd name="connsiteX12" fmla="*/ 432262 w 3217025"/>
              <a:gd name="connsiteY12" fmla="*/ 788074 h 3011729"/>
              <a:gd name="connsiteX13" fmla="*/ 453043 w 3217025"/>
              <a:gd name="connsiteY13" fmla="*/ 696634 h 3011729"/>
              <a:gd name="connsiteX14" fmla="*/ 552796 w 3217025"/>
              <a:gd name="connsiteY14" fmla="*/ 717416 h 3011729"/>
              <a:gd name="connsiteX15" fmla="*/ 544483 w 3217025"/>
              <a:gd name="connsiteY15" fmla="*/ 634289 h 3011729"/>
              <a:gd name="connsiteX16" fmla="*/ 644236 w 3217025"/>
              <a:gd name="connsiteY16" fmla="*/ 613507 h 3011729"/>
              <a:gd name="connsiteX17" fmla="*/ 623454 w 3217025"/>
              <a:gd name="connsiteY17" fmla="*/ 530380 h 3011729"/>
              <a:gd name="connsiteX18" fmla="*/ 702425 w 3217025"/>
              <a:gd name="connsiteY18" fmla="*/ 592725 h 3011729"/>
              <a:gd name="connsiteX19" fmla="*/ 723207 w 3217025"/>
              <a:gd name="connsiteY19" fmla="*/ 472191 h 3011729"/>
              <a:gd name="connsiteX20" fmla="*/ 756458 w 3217025"/>
              <a:gd name="connsiteY20" fmla="*/ 405689 h 3011729"/>
              <a:gd name="connsiteX21" fmla="*/ 814647 w 3217025"/>
              <a:gd name="connsiteY21" fmla="*/ 484660 h 3011729"/>
              <a:gd name="connsiteX22" fmla="*/ 889462 w 3217025"/>
              <a:gd name="connsiteY22" fmla="*/ 409845 h 3011729"/>
              <a:gd name="connsiteX23" fmla="*/ 939338 w 3217025"/>
              <a:gd name="connsiteY23" fmla="*/ 476347 h 3011729"/>
              <a:gd name="connsiteX24" fmla="*/ 1005840 w 3217025"/>
              <a:gd name="connsiteY24" fmla="*/ 422314 h 3011729"/>
              <a:gd name="connsiteX25" fmla="*/ 1084811 w 3217025"/>
              <a:gd name="connsiteY25" fmla="*/ 434783 h 3011729"/>
              <a:gd name="connsiteX26" fmla="*/ 1118062 w 3217025"/>
              <a:gd name="connsiteY26" fmla="*/ 380751 h 3011729"/>
              <a:gd name="connsiteX27" fmla="*/ 1022465 w 3217025"/>
              <a:gd name="connsiteY27" fmla="*/ 359969 h 3011729"/>
              <a:gd name="connsiteX28" fmla="*/ 1026622 w 3217025"/>
              <a:gd name="connsiteY28" fmla="*/ 305936 h 3011729"/>
              <a:gd name="connsiteX29" fmla="*/ 1101436 w 3217025"/>
              <a:gd name="connsiteY29" fmla="*/ 276841 h 3011729"/>
              <a:gd name="connsiteX30" fmla="*/ 1093123 w 3217025"/>
              <a:gd name="connsiteY30" fmla="*/ 210340 h 3011729"/>
              <a:gd name="connsiteX31" fmla="*/ 1176251 w 3217025"/>
              <a:gd name="connsiteY31" fmla="*/ 264372 h 3011729"/>
              <a:gd name="connsiteX32" fmla="*/ 1263534 w 3217025"/>
              <a:gd name="connsiteY32" fmla="*/ 239434 h 3011729"/>
              <a:gd name="connsiteX33" fmla="*/ 1230283 w 3217025"/>
              <a:gd name="connsiteY33" fmla="*/ 164620 h 3011729"/>
              <a:gd name="connsiteX34" fmla="*/ 1317567 w 3217025"/>
              <a:gd name="connsiteY34" fmla="*/ 98118 h 3011729"/>
              <a:gd name="connsiteX35" fmla="*/ 1359131 w 3217025"/>
              <a:gd name="connsiteY35" fmla="*/ 147994 h 3011729"/>
              <a:gd name="connsiteX36" fmla="*/ 1388225 w 3217025"/>
              <a:gd name="connsiteY36" fmla="*/ 48241 h 3011729"/>
              <a:gd name="connsiteX37" fmla="*/ 1471353 w 3217025"/>
              <a:gd name="connsiteY37" fmla="*/ 60711 h 3011729"/>
              <a:gd name="connsiteX38" fmla="*/ 1529542 w 3217025"/>
              <a:gd name="connsiteY38" fmla="*/ 106431 h 3011729"/>
              <a:gd name="connsiteX39" fmla="*/ 1579418 w 3217025"/>
              <a:gd name="connsiteY39" fmla="*/ 48241 h 3011729"/>
              <a:gd name="connsiteX40" fmla="*/ 1637607 w 3217025"/>
              <a:gd name="connsiteY40" fmla="*/ 93961 h 3011729"/>
              <a:gd name="connsiteX41" fmla="*/ 1783080 w 3217025"/>
              <a:gd name="connsiteY41" fmla="*/ 64867 h 3011729"/>
              <a:gd name="connsiteX42" fmla="*/ 1878676 w 3217025"/>
              <a:gd name="connsiteY42" fmla="*/ 110587 h 3011729"/>
              <a:gd name="connsiteX43" fmla="*/ 1853738 w 3217025"/>
              <a:gd name="connsiteY43" fmla="*/ 2521 h 3011729"/>
              <a:gd name="connsiteX44" fmla="*/ 1945178 w 3217025"/>
              <a:gd name="connsiteY44" fmla="*/ 35772 h 3011729"/>
              <a:gd name="connsiteX45" fmla="*/ 2019993 w 3217025"/>
              <a:gd name="connsiteY45" fmla="*/ 52398 h 3011729"/>
              <a:gd name="connsiteX46" fmla="*/ 2119745 w 3217025"/>
              <a:gd name="connsiteY46" fmla="*/ 52398 h 3011729"/>
              <a:gd name="connsiteX47" fmla="*/ 2128058 w 3217025"/>
              <a:gd name="connsiteY47" fmla="*/ 118900 h 3011729"/>
              <a:gd name="connsiteX48" fmla="*/ 2182091 w 3217025"/>
              <a:gd name="connsiteY48" fmla="*/ 131369 h 3011729"/>
              <a:gd name="connsiteX49" fmla="*/ 2152996 w 3217025"/>
              <a:gd name="connsiteY49" fmla="*/ 226965 h 3011729"/>
              <a:gd name="connsiteX50" fmla="*/ 2323407 w 3217025"/>
              <a:gd name="connsiteY50" fmla="*/ 297623 h 3011729"/>
              <a:gd name="connsiteX51" fmla="*/ 2502131 w 3217025"/>
              <a:gd name="connsiteY51" fmla="*/ 276841 h 3011729"/>
              <a:gd name="connsiteX52" fmla="*/ 2564476 w 3217025"/>
              <a:gd name="connsiteY52" fmla="*/ 231121 h 3011729"/>
              <a:gd name="connsiteX53" fmla="*/ 2610196 w 3217025"/>
              <a:gd name="connsiteY53" fmla="*/ 239434 h 3011729"/>
              <a:gd name="connsiteX54" fmla="*/ 2651760 w 3217025"/>
              <a:gd name="connsiteY54" fmla="*/ 206183 h 3011729"/>
              <a:gd name="connsiteX55" fmla="*/ 2689167 w 3217025"/>
              <a:gd name="connsiteY55" fmla="*/ 272685 h 3011729"/>
              <a:gd name="connsiteX56" fmla="*/ 2722418 w 3217025"/>
              <a:gd name="connsiteY56" fmla="*/ 351656 h 3011729"/>
              <a:gd name="connsiteX57" fmla="*/ 2759825 w 3217025"/>
              <a:gd name="connsiteY57" fmla="*/ 247747 h 3011729"/>
              <a:gd name="connsiteX58" fmla="*/ 2855422 w 3217025"/>
              <a:gd name="connsiteY58" fmla="*/ 251903 h 3011729"/>
              <a:gd name="connsiteX59" fmla="*/ 2909454 w 3217025"/>
              <a:gd name="connsiteY59" fmla="*/ 376594 h 3011729"/>
              <a:gd name="connsiteX60" fmla="*/ 2992582 w 3217025"/>
              <a:gd name="connsiteY60" fmla="*/ 372438 h 3011729"/>
              <a:gd name="connsiteX61" fmla="*/ 3017520 w 3217025"/>
              <a:gd name="connsiteY61" fmla="*/ 463878 h 3011729"/>
              <a:gd name="connsiteX62" fmla="*/ 3084022 w 3217025"/>
              <a:gd name="connsiteY62" fmla="*/ 538692 h 3011729"/>
              <a:gd name="connsiteX63" fmla="*/ 3113116 w 3217025"/>
              <a:gd name="connsiteY63" fmla="*/ 609351 h 3011729"/>
              <a:gd name="connsiteX64" fmla="*/ 3150523 w 3217025"/>
              <a:gd name="connsiteY64" fmla="*/ 709103 h 3011729"/>
              <a:gd name="connsiteX65" fmla="*/ 3075709 w 3217025"/>
              <a:gd name="connsiteY65" fmla="*/ 771449 h 3011729"/>
              <a:gd name="connsiteX66" fmla="*/ 3133898 w 3217025"/>
              <a:gd name="connsiteY66" fmla="*/ 854576 h 3011729"/>
              <a:gd name="connsiteX67" fmla="*/ 3150523 w 3217025"/>
              <a:gd name="connsiteY67" fmla="*/ 950172 h 3011729"/>
              <a:gd name="connsiteX68" fmla="*/ 3196243 w 3217025"/>
              <a:gd name="connsiteY68" fmla="*/ 1058238 h 3011729"/>
              <a:gd name="connsiteX69" fmla="*/ 3121429 w 3217025"/>
              <a:gd name="connsiteY69" fmla="*/ 1128896 h 3011729"/>
              <a:gd name="connsiteX70" fmla="*/ 3050771 w 3217025"/>
              <a:gd name="connsiteY70" fmla="*/ 1074863 h 3011729"/>
              <a:gd name="connsiteX71" fmla="*/ 2938549 w 3217025"/>
              <a:gd name="connsiteY71" fmla="*/ 1253587 h 3011729"/>
              <a:gd name="connsiteX72" fmla="*/ 2876203 w 3217025"/>
              <a:gd name="connsiteY72" fmla="*/ 1394903 h 3011729"/>
              <a:gd name="connsiteX73" fmla="*/ 2809702 w 3217025"/>
              <a:gd name="connsiteY73" fmla="*/ 1415685 h 3011729"/>
              <a:gd name="connsiteX74" fmla="*/ 2697480 w 3217025"/>
              <a:gd name="connsiteY74" fmla="*/ 1469718 h 3011729"/>
              <a:gd name="connsiteX75" fmla="*/ 2655916 w 3217025"/>
              <a:gd name="connsiteY75" fmla="*/ 1544532 h 3011729"/>
              <a:gd name="connsiteX76" fmla="*/ 2793076 w 3217025"/>
              <a:gd name="connsiteY76" fmla="*/ 1581940 h 3011729"/>
              <a:gd name="connsiteX77" fmla="*/ 2772294 w 3217025"/>
              <a:gd name="connsiteY77" fmla="*/ 1706631 h 3011729"/>
              <a:gd name="connsiteX78" fmla="*/ 2722418 w 3217025"/>
              <a:gd name="connsiteY78" fmla="*/ 1635972 h 3011729"/>
              <a:gd name="connsiteX79" fmla="*/ 2660073 w 3217025"/>
              <a:gd name="connsiteY79" fmla="*/ 1723256 h 3011729"/>
              <a:gd name="connsiteX80" fmla="*/ 2826327 w 3217025"/>
              <a:gd name="connsiteY80" fmla="*/ 1926918 h 3011729"/>
              <a:gd name="connsiteX81" fmla="*/ 2776451 w 3217025"/>
              <a:gd name="connsiteY81" fmla="*/ 1997576 h 3011729"/>
              <a:gd name="connsiteX82" fmla="*/ 2676698 w 3217025"/>
              <a:gd name="connsiteY82" fmla="*/ 1972638 h 3011729"/>
              <a:gd name="connsiteX83" fmla="*/ 2701636 w 3217025"/>
              <a:gd name="connsiteY83" fmla="*/ 2055765 h 3011729"/>
              <a:gd name="connsiteX84" fmla="*/ 2751513 w 3217025"/>
              <a:gd name="connsiteY84" fmla="*/ 2151361 h 3011729"/>
              <a:gd name="connsiteX85" fmla="*/ 2880360 w 3217025"/>
              <a:gd name="connsiteY85" fmla="*/ 2113954 h 3011729"/>
              <a:gd name="connsiteX86" fmla="*/ 2884516 w 3217025"/>
              <a:gd name="connsiteY86" fmla="*/ 2167987 h 3011729"/>
              <a:gd name="connsiteX87" fmla="*/ 2818014 w 3217025"/>
              <a:gd name="connsiteY87" fmla="*/ 2201238 h 3011729"/>
              <a:gd name="connsiteX88" fmla="*/ 2880360 w 3217025"/>
              <a:gd name="connsiteY88" fmla="*/ 2230332 h 3011729"/>
              <a:gd name="connsiteX89" fmla="*/ 2842953 w 3217025"/>
              <a:gd name="connsiteY89" fmla="*/ 2255271 h 3011729"/>
              <a:gd name="connsiteX90" fmla="*/ 2876203 w 3217025"/>
              <a:gd name="connsiteY90" fmla="*/ 2292678 h 3011729"/>
              <a:gd name="connsiteX91" fmla="*/ 2813858 w 3217025"/>
              <a:gd name="connsiteY91" fmla="*/ 2313460 h 3011729"/>
              <a:gd name="connsiteX92" fmla="*/ 2747356 w 3217025"/>
              <a:gd name="connsiteY92" fmla="*/ 2342554 h 3011729"/>
              <a:gd name="connsiteX93" fmla="*/ 2838796 w 3217025"/>
              <a:gd name="connsiteY93" fmla="*/ 2367492 h 3011729"/>
              <a:gd name="connsiteX94" fmla="*/ 2830483 w 3217025"/>
              <a:gd name="connsiteY94" fmla="*/ 2488027 h 3011729"/>
              <a:gd name="connsiteX95" fmla="*/ 2892829 w 3217025"/>
              <a:gd name="connsiteY95" fmla="*/ 2533747 h 3011729"/>
              <a:gd name="connsiteX96" fmla="*/ 2938549 w 3217025"/>
              <a:gd name="connsiteY96" fmla="*/ 2517121 h 3011729"/>
              <a:gd name="connsiteX97" fmla="*/ 2930236 w 3217025"/>
              <a:gd name="connsiteY97" fmla="*/ 2583623 h 3011729"/>
              <a:gd name="connsiteX98" fmla="*/ 2905298 w 3217025"/>
              <a:gd name="connsiteY98" fmla="*/ 2675063 h 3011729"/>
              <a:gd name="connsiteX99" fmla="*/ 3005051 w 3217025"/>
              <a:gd name="connsiteY99" fmla="*/ 2675063 h 3011729"/>
              <a:gd name="connsiteX100" fmla="*/ 3017520 w 3217025"/>
              <a:gd name="connsiteY100" fmla="*/ 2712471 h 3011729"/>
              <a:gd name="connsiteX101" fmla="*/ 2951018 w 3217025"/>
              <a:gd name="connsiteY101" fmla="*/ 2733252 h 3011729"/>
              <a:gd name="connsiteX102" fmla="*/ 2951018 w 3217025"/>
              <a:gd name="connsiteY102" fmla="*/ 2795598 h 3011729"/>
              <a:gd name="connsiteX103" fmla="*/ 2988425 w 3217025"/>
              <a:gd name="connsiteY103" fmla="*/ 2808067 h 3011729"/>
              <a:gd name="connsiteX104" fmla="*/ 3038302 w 3217025"/>
              <a:gd name="connsiteY104" fmla="*/ 2862100 h 3011729"/>
              <a:gd name="connsiteX105" fmla="*/ 3096491 w 3217025"/>
              <a:gd name="connsiteY105" fmla="*/ 2961852 h 3011729"/>
              <a:gd name="connsiteX106" fmla="*/ 3217025 w 3217025"/>
              <a:gd name="connsiteY106" fmla="*/ 3011729 h 3011729"/>
              <a:gd name="connsiteX0" fmla="*/ 0 w 3204556"/>
              <a:gd name="connsiteY0" fmla="*/ 1012518 h 3078231"/>
              <a:gd name="connsiteX1" fmla="*/ 108065 w 3204556"/>
              <a:gd name="connsiteY1" fmla="*/ 1066551 h 3078231"/>
              <a:gd name="connsiteX2" fmla="*/ 87283 w 3204556"/>
              <a:gd name="connsiteY2" fmla="*/ 946016 h 3078231"/>
              <a:gd name="connsiteX3" fmla="*/ 153785 w 3204556"/>
              <a:gd name="connsiteY3" fmla="*/ 929391 h 3078231"/>
              <a:gd name="connsiteX4" fmla="*/ 207818 w 3204556"/>
              <a:gd name="connsiteY4" fmla="*/ 1045769 h 3078231"/>
              <a:gd name="connsiteX5" fmla="*/ 274320 w 3204556"/>
              <a:gd name="connsiteY5" fmla="*/ 1000049 h 3078231"/>
              <a:gd name="connsiteX6" fmla="*/ 344978 w 3204556"/>
              <a:gd name="connsiteY6" fmla="*/ 1012518 h 3078231"/>
              <a:gd name="connsiteX7" fmla="*/ 357447 w 3204556"/>
              <a:gd name="connsiteY7" fmla="*/ 937703 h 3078231"/>
              <a:gd name="connsiteX8" fmla="*/ 241069 w 3204556"/>
              <a:gd name="connsiteY8" fmla="*/ 883671 h 3078231"/>
              <a:gd name="connsiteX9" fmla="*/ 249382 w 3204556"/>
              <a:gd name="connsiteY9" fmla="*/ 808856 h 3078231"/>
              <a:gd name="connsiteX10" fmla="*/ 336665 w 3204556"/>
              <a:gd name="connsiteY10" fmla="*/ 862889 h 3078231"/>
              <a:gd name="connsiteX11" fmla="*/ 378229 w 3204556"/>
              <a:gd name="connsiteY11" fmla="*/ 792231 h 3078231"/>
              <a:gd name="connsiteX12" fmla="*/ 432262 w 3204556"/>
              <a:gd name="connsiteY12" fmla="*/ 788074 h 3078231"/>
              <a:gd name="connsiteX13" fmla="*/ 453043 w 3204556"/>
              <a:gd name="connsiteY13" fmla="*/ 696634 h 3078231"/>
              <a:gd name="connsiteX14" fmla="*/ 552796 w 3204556"/>
              <a:gd name="connsiteY14" fmla="*/ 717416 h 3078231"/>
              <a:gd name="connsiteX15" fmla="*/ 544483 w 3204556"/>
              <a:gd name="connsiteY15" fmla="*/ 634289 h 3078231"/>
              <a:gd name="connsiteX16" fmla="*/ 644236 w 3204556"/>
              <a:gd name="connsiteY16" fmla="*/ 613507 h 3078231"/>
              <a:gd name="connsiteX17" fmla="*/ 623454 w 3204556"/>
              <a:gd name="connsiteY17" fmla="*/ 530380 h 3078231"/>
              <a:gd name="connsiteX18" fmla="*/ 702425 w 3204556"/>
              <a:gd name="connsiteY18" fmla="*/ 592725 h 3078231"/>
              <a:gd name="connsiteX19" fmla="*/ 723207 w 3204556"/>
              <a:gd name="connsiteY19" fmla="*/ 472191 h 3078231"/>
              <a:gd name="connsiteX20" fmla="*/ 756458 w 3204556"/>
              <a:gd name="connsiteY20" fmla="*/ 405689 h 3078231"/>
              <a:gd name="connsiteX21" fmla="*/ 814647 w 3204556"/>
              <a:gd name="connsiteY21" fmla="*/ 484660 h 3078231"/>
              <a:gd name="connsiteX22" fmla="*/ 889462 w 3204556"/>
              <a:gd name="connsiteY22" fmla="*/ 409845 h 3078231"/>
              <a:gd name="connsiteX23" fmla="*/ 939338 w 3204556"/>
              <a:gd name="connsiteY23" fmla="*/ 476347 h 3078231"/>
              <a:gd name="connsiteX24" fmla="*/ 1005840 w 3204556"/>
              <a:gd name="connsiteY24" fmla="*/ 422314 h 3078231"/>
              <a:gd name="connsiteX25" fmla="*/ 1084811 w 3204556"/>
              <a:gd name="connsiteY25" fmla="*/ 434783 h 3078231"/>
              <a:gd name="connsiteX26" fmla="*/ 1118062 w 3204556"/>
              <a:gd name="connsiteY26" fmla="*/ 380751 h 3078231"/>
              <a:gd name="connsiteX27" fmla="*/ 1022465 w 3204556"/>
              <a:gd name="connsiteY27" fmla="*/ 359969 h 3078231"/>
              <a:gd name="connsiteX28" fmla="*/ 1026622 w 3204556"/>
              <a:gd name="connsiteY28" fmla="*/ 305936 h 3078231"/>
              <a:gd name="connsiteX29" fmla="*/ 1101436 w 3204556"/>
              <a:gd name="connsiteY29" fmla="*/ 276841 h 3078231"/>
              <a:gd name="connsiteX30" fmla="*/ 1093123 w 3204556"/>
              <a:gd name="connsiteY30" fmla="*/ 210340 h 3078231"/>
              <a:gd name="connsiteX31" fmla="*/ 1176251 w 3204556"/>
              <a:gd name="connsiteY31" fmla="*/ 264372 h 3078231"/>
              <a:gd name="connsiteX32" fmla="*/ 1263534 w 3204556"/>
              <a:gd name="connsiteY32" fmla="*/ 239434 h 3078231"/>
              <a:gd name="connsiteX33" fmla="*/ 1230283 w 3204556"/>
              <a:gd name="connsiteY33" fmla="*/ 164620 h 3078231"/>
              <a:gd name="connsiteX34" fmla="*/ 1317567 w 3204556"/>
              <a:gd name="connsiteY34" fmla="*/ 98118 h 3078231"/>
              <a:gd name="connsiteX35" fmla="*/ 1359131 w 3204556"/>
              <a:gd name="connsiteY35" fmla="*/ 147994 h 3078231"/>
              <a:gd name="connsiteX36" fmla="*/ 1388225 w 3204556"/>
              <a:gd name="connsiteY36" fmla="*/ 48241 h 3078231"/>
              <a:gd name="connsiteX37" fmla="*/ 1471353 w 3204556"/>
              <a:gd name="connsiteY37" fmla="*/ 60711 h 3078231"/>
              <a:gd name="connsiteX38" fmla="*/ 1529542 w 3204556"/>
              <a:gd name="connsiteY38" fmla="*/ 106431 h 3078231"/>
              <a:gd name="connsiteX39" fmla="*/ 1579418 w 3204556"/>
              <a:gd name="connsiteY39" fmla="*/ 48241 h 3078231"/>
              <a:gd name="connsiteX40" fmla="*/ 1637607 w 3204556"/>
              <a:gd name="connsiteY40" fmla="*/ 93961 h 3078231"/>
              <a:gd name="connsiteX41" fmla="*/ 1783080 w 3204556"/>
              <a:gd name="connsiteY41" fmla="*/ 64867 h 3078231"/>
              <a:gd name="connsiteX42" fmla="*/ 1878676 w 3204556"/>
              <a:gd name="connsiteY42" fmla="*/ 110587 h 3078231"/>
              <a:gd name="connsiteX43" fmla="*/ 1853738 w 3204556"/>
              <a:gd name="connsiteY43" fmla="*/ 2521 h 3078231"/>
              <a:gd name="connsiteX44" fmla="*/ 1945178 w 3204556"/>
              <a:gd name="connsiteY44" fmla="*/ 35772 h 3078231"/>
              <a:gd name="connsiteX45" fmla="*/ 2019993 w 3204556"/>
              <a:gd name="connsiteY45" fmla="*/ 52398 h 3078231"/>
              <a:gd name="connsiteX46" fmla="*/ 2119745 w 3204556"/>
              <a:gd name="connsiteY46" fmla="*/ 52398 h 3078231"/>
              <a:gd name="connsiteX47" fmla="*/ 2128058 w 3204556"/>
              <a:gd name="connsiteY47" fmla="*/ 118900 h 3078231"/>
              <a:gd name="connsiteX48" fmla="*/ 2182091 w 3204556"/>
              <a:gd name="connsiteY48" fmla="*/ 131369 h 3078231"/>
              <a:gd name="connsiteX49" fmla="*/ 2152996 w 3204556"/>
              <a:gd name="connsiteY49" fmla="*/ 226965 h 3078231"/>
              <a:gd name="connsiteX50" fmla="*/ 2323407 w 3204556"/>
              <a:gd name="connsiteY50" fmla="*/ 297623 h 3078231"/>
              <a:gd name="connsiteX51" fmla="*/ 2502131 w 3204556"/>
              <a:gd name="connsiteY51" fmla="*/ 276841 h 3078231"/>
              <a:gd name="connsiteX52" fmla="*/ 2564476 w 3204556"/>
              <a:gd name="connsiteY52" fmla="*/ 231121 h 3078231"/>
              <a:gd name="connsiteX53" fmla="*/ 2610196 w 3204556"/>
              <a:gd name="connsiteY53" fmla="*/ 239434 h 3078231"/>
              <a:gd name="connsiteX54" fmla="*/ 2651760 w 3204556"/>
              <a:gd name="connsiteY54" fmla="*/ 206183 h 3078231"/>
              <a:gd name="connsiteX55" fmla="*/ 2689167 w 3204556"/>
              <a:gd name="connsiteY55" fmla="*/ 272685 h 3078231"/>
              <a:gd name="connsiteX56" fmla="*/ 2722418 w 3204556"/>
              <a:gd name="connsiteY56" fmla="*/ 351656 h 3078231"/>
              <a:gd name="connsiteX57" fmla="*/ 2759825 w 3204556"/>
              <a:gd name="connsiteY57" fmla="*/ 247747 h 3078231"/>
              <a:gd name="connsiteX58" fmla="*/ 2855422 w 3204556"/>
              <a:gd name="connsiteY58" fmla="*/ 251903 h 3078231"/>
              <a:gd name="connsiteX59" fmla="*/ 2909454 w 3204556"/>
              <a:gd name="connsiteY59" fmla="*/ 376594 h 3078231"/>
              <a:gd name="connsiteX60" fmla="*/ 2992582 w 3204556"/>
              <a:gd name="connsiteY60" fmla="*/ 372438 h 3078231"/>
              <a:gd name="connsiteX61" fmla="*/ 3017520 w 3204556"/>
              <a:gd name="connsiteY61" fmla="*/ 463878 h 3078231"/>
              <a:gd name="connsiteX62" fmla="*/ 3084022 w 3204556"/>
              <a:gd name="connsiteY62" fmla="*/ 538692 h 3078231"/>
              <a:gd name="connsiteX63" fmla="*/ 3113116 w 3204556"/>
              <a:gd name="connsiteY63" fmla="*/ 609351 h 3078231"/>
              <a:gd name="connsiteX64" fmla="*/ 3150523 w 3204556"/>
              <a:gd name="connsiteY64" fmla="*/ 709103 h 3078231"/>
              <a:gd name="connsiteX65" fmla="*/ 3075709 w 3204556"/>
              <a:gd name="connsiteY65" fmla="*/ 771449 h 3078231"/>
              <a:gd name="connsiteX66" fmla="*/ 3133898 w 3204556"/>
              <a:gd name="connsiteY66" fmla="*/ 854576 h 3078231"/>
              <a:gd name="connsiteX67" fmla="*/ 3150523 w 3204556"/>
              <a:gd name="connsiteY67" fmla="*/ 950172 h 3078231"/>
              <a:gd name="connsiteX68" fmla="*/ 3196243 w 3204556"/>
              <a:gd name="connsiteY68" fmla="*/ 1058238 h 3078231"/>
              <a:gd name="connsiteX69" fmla="*/ 3121429 w 3204556"/>
              <a:gd name="connsiteY69" fmla="*/ 1128896 h 3078231"/>
              <a:gd name="connsiteX70" fmla="*/ 3050771 w 3204556"/>
              <a:gd name="connsiteY70" fmla="*/ 1074863 h 3078231"/>
              <a:gd name="connsiteX71" fmla="*/ 2938549 w 3204556"/>
              <a:gd name="connsiteY71" fmla="*/ 1253587 h 3078231"/>
              <a:gd name="connsiteX72" fmla="*/ 2876203 w 3204556"/>
              <a:gd name="connsiteY72" fmla="*/ 1394903 h 3078231"/>
              <a:gd name="connsiteX73" fmla="*/ 2809702 w 3204556"/>
              <a:gd name="connsiteY73" fmla="*/ 1415685 h 3078231"/>
              <a:gd name="connsiteX74" fmla="*/ 2697480 w 3204556"/>
              <a:gd name="connsiteY74" fmla="*/ 1469718 h 3078231"/>
              <a:gd name="connsiteX75" fmla="*/ 2655916 w 3204556"/>
              <a:gd name="connsiteY75" fmla="*/ 1544532 h 3078231"/>
              <a:gd name="connsiteX76" fmla="*/ 2793076 w 3204556"/>
              <a:gd name="connsiteY76" fmla="*/ 1581940 h 3078231"/>
              <a:gd name="connsiteX77" fmla="*/ 2772294 w 3204556"/>
              <a:gd name="connsiteY77" fmla="*/ 1706631 h 3078231"/>
              <a:gd name="connsiteX78" fmla="*/ 2722418 w 3204556"/>
              <a:gd name="connsiteY78" fmla="*/ 1635972 h 3078231"/>
              <a:gd name="connsiteX79" fmla="*/ 2660073 w 3204556"/>
              <a:gd name="connsiteY79" fmla="*/ 1723256 h 3078231"/>
              <a:gd name="connsiteX80" fmla="*/ 2826327 w 3204556"/>
              <a:gd name="connsiteY80" fmla="*/ 1926918 h 3078231"/>
              <a:gd name="connsiteX81" fmla="*/ 2776451 w 3204556"/>
              <a:gd name="connsiteY81" fmla="*/ 1997576 h 3078231"/>
              <a:gd name="connsiteX82" fmla="*/ 2676698 w 3204556"/>
              <a:gd name="connsiteY82" fmla="*/ 1972638 h 3078231"/>
              <a:gd name="connsiteX83" fmla="*/ 2701636 w 3204556"/>
              <a:gd name="connsiteY83" fmla="*/ 2055765 h 3078231"/>
              <a:gd name="connsiteX84" fmla="*/ 2751513 w 3204556"/>
              <a:gd name="connsiteY84" fmla="*/ 2151361 h 3078231"/>
              <a:gd name="connsiteX85" fmla="*/ 2880360 w 3204556"/>
              <a:gd name="connsiteY85" fmla="*/ 2113954 h 3078231"/>
              <a:gd name="connsiteX86" fmla="*/ 2884516 w 3204556"/>
              <a:gd name="connsiteY86" fmla="*/ 2167987 h 3078231"/>
              <a:gd name="connsiteX87" fmla="*/ 2818014 w 3204556"/>
              <a:gd name="connsiteY87" fmla="*/ 2201238 h 3078231"/>
              <a:gd name="connsiteX88" fmla="*/ 2880360 w 3204556"/>
              <a:gd name="connsiteY88" fmla="*/ 2230332 h 3078231"/>
              <a:gd name="connsiteX89" fmla="*/ 2842953 w 3204556"/>
              <a:gd name="connsiteY89" fmla="*/ 2255271 h 3078231"/>
              <a:gd name="connsiteX90" fmla="*/ 2876203 w 3204556"/>
              <a:gd name="connsiteY90" fmla="*/ 2292678 h 3078231"/>
              <a:gd name="connsiteX91" fmla="*/ 2813858 w 3204556"/>
              <a:gd name="connsiteY91" fmla="*/ 2313460 h 3078231"/>
              <a:gd name="connsiteX92" fmla="*/ 2747356 w 3204556"/>
              <a:gd name="connsiteY92" fmla="*/ 2342554 h 3078231"/>
              <a:gd name="connsiteX93" fmla="*/ 2838796 w 3204556"/>
              <a:gd name="connsiteY93" fmla="*/ 2367492 h 3078231"/>
              <a:gd name="connsiteX94" fmla="*/ 2830483 w 3204556"/>
              <a:gd name="connsiteY94" fmla="*/ 2488027 h 3078231"/>
              <a:gd name="connsiteX95" fmla="*/ 2892829 w 3204556"/>
              <a:gd name="connsiteY95" fmla="*/ 2533747 h 3078231"/>
              <a:gd name="connsiteX96" fmla="*/ 2938549 w 3204556"/>
              <a:gd name="connsiteY96" fmla="*/ 2517121 h 3078231"/>
              <a:gd name="connsiteX97" fmla="*/ 2930236 w 3204556"/>
              <a:gd name="connsiteY97" fmla="*/ 2583623 h 3078231"/>
              <a:gd name="connsiteX98" fmla="*/ 2905298 w 3204556"/>
              <a:gd name="connsiteY98" fmla="*/ 2675063 h 3078231"/>
              <a:gd name="connsiteX99" fmla="*/ 3005051 w 3204556"/>
              <a:gd name="connsiteY99" fmla="*/ 2675063 h 3078231"/>
              <a:gd name="connsiteX100" fmla="*/ 3017520 w 3204556"/>
              <a:gd name="connsiteY100" fmla="*/ 2712471 h 3078231"/>
              <a:gd name="connsiteX101" fmla="*/ 2951018 w 3204556"/>
              <a:gd name="connsiteY101" fmla="*/ 2733252 h 3078231"/>
              <a:gd name="connsiteX102" fmla="*/ 2951018 w 3204556"/>
              <a:gd name="connsiteY102" fmla="*/ 2795598 h 3078231"/>
              <a:gd name="connsiteX103" fmla="*/ 2988425 w 3204556"/>
              <a:gd name="connsiteY103" fmla="*/ 2808067 h 3078231"/>
              <a:gd name="connsiteX104" fmla="*/ 3038302 w 3204556"/>
              <a:gd name="connsiteY104" fmla="*/ 2862100 h 3078231"/>
              <a:gd name="connsiteX105" fmla="*/ 3096491 w 3204556"/>
              <a:gd name="connsiteY105" fmla="*/ 2961852 h 3078231"/>
              <a:gd name="connsiteX106" fmla="*/ 3204556 w 3204556"/>
              <a:gd name="connsiteY106" fmla="*/ 3078231 h 30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204556" h="3078231">
                <a:moveTo>
                  <a:pt x="0" y="1012518"/>
                </a:moveTo>
                <a:cubicBezTo>
                  <a:pt x="46759" y="1045076"/>
                  <a:pt x="93518" y="1077635"/>
                  <a:pt x="108065" y="1066551"/>
                </a:cubicBezTo>
                <a:cubicBezTo>
                  <a:pt x="122612" y="1055467"/>
                  <a:pt x="79663" y="968876"/>
                  <a:pt x="87283" y="946016"/>
                </a:cubicBezTo>
                <a:cubicBezTo>
                  <a:pt x="94903" y="923156"/>
                  <a:pt x="133696" y="912765"/>
                  <a:pt x="153785" y="929391"/>
                </a:cubicBezTo>
                <a:cubicBezTo>
                  <a:pt x="173874" y="946016"/>
                  <a:pt x="187729" y="1033993"/>
                  <a:pt x="207818" y="1045769"/>
                </a:cubicBezTo>
                <a:cubicBezTo>
                  <a:pt x="227907" y="1057545"/>
                  <a:pt x="251460" y="1005591"/>
                  <a:pt x="274320" y="1000049"/>
                </a:cubicBezTo>
                <a:cubicBezTo>
                  <a:pt x="297180" y="994507"/>
                  <a:pt x="331123" y="1022909"/>
                  <a:pt x="344978" y="1012518"/>
                </a:cubicBezTo>
                <a:cubicBezTo>
                  <a:pt x="358833" y="1002127"/>
                  <a:pt x="374765" y="959177"/>
                  <a:pt x="357447" y="937703"/>
                </a:cubicBezTo>
                <a:cubicBezTo>
                  <a:pt x="340129" y="916229"/>
                  <a:pt x="259080" y="905145"/>
                  <a:pt x="241069" y="883671"/>
                </a:cubicBezTo>
                <a:cubicBezTo>
                  <a:pt x="223058" y="862197"/>
                  <a:pt x="233449" y="812320"/>
                  <a:pt x="249382" y="808856"/>
                </a:cubicBezTo>
                <a:cubicBezTo>
                  <a:pt x="265315" y="805392"/>
                  <a:pt x="315191" y="865660"/>
                  <a:pt x="336665" y="862889"/>
                </a:cubicBezTo>
                <a:cubicBezTo>
                  <a:pt x="358139" y="860118"/>
                  <a:pt x="362296" y="804700"/>
                  <a:pt x="378229" y="792231"/>
                </a:cubicBezTo>
                <a:cubicBezTo>
                  <a:pt x="394162" y="779762"/>
                  <a:pt x="419793" y="804007"/>
                  <a:pt x="432262" y="788074"/>
                </a:cubicBezTo>
                <a:cubicBezTo>
                  <a:pt x="444731" y="772141"/>
                  <a:pt x="432954" y="708410"/>
                  <a:pt x="453043" y="696634"/>
                </a:cubicBezTo>
                <a:cubicBezTo>
                  <a:pt x="473132" y="684858"/>
                  <a:pt x="537556" y="727807"/>
                  <a:pt x="552796" y="717416"/>
                </a:cubicBezTo>
                <a:cubicBezTo>
                  <a:pt x="568036" y="707025"/>
                  <a:pt x="529243" y="651607"/>
                  <a:pt x="544483" y="634289"/>
                </a:cubicBezTo>
                <a:cubicBezTo>
                  <a:pt x="559723" y="616971"/>
                  <a:pt x="631074" y="630825"/>
                  <a:pt x="644236" y="613507"/>
                </a:cubicBezTo>
                <a:cubicBezTo>
                  <a:pt x="657398" y="596189"/>
                  <a:pt x="613756" y="533844"/>
                  <a:pt x="623454" y="530380"/>
                </a:cubicBezTo>
                <a:cubicBezTo>
                  <a:pt x="633152" y="526916"/>
                  <a:pt x="685800" y="602423"/>
                  <a:pt x="702425" y="592725"/>
                </a:cubicBezTo>
                <a:cubicBezTo>
                  <a:pt x="719050" y="583027"/>
                  <a:pt x="714202" y="503364"/>
                  <a:pt x="723207" y="472191"/>
                </a:cubicBezTo>
                <a:cubicBezTo>
                  <a:pt x="732213" y="441018"/>
                  <a:pt x="741218" y="403611"/>
                  <a:pt x="756458" y="405689"/>
                </a:cubicBezTo>
                <a:cubicBezTo>
                  <a:pt x="771698" y="407767"/>
                  <a:pt x="792480" y="483967"/>
                  <a:pt x="814647" y="484660"/>
                </a:cubicBezTo>
                <a:cubicBezTo>
                  <a:pt x="836814" y="485353"/>
                  <a:pt x="868680" y="411230"/>
                  <a:pt x="889462" y="409845"/>
                </a:cubicBezTo>
                <a:cubicBezTo>
                  <a:pt x="910244" y="408460"/>
                  <a:pt x="919942" y="474269"/>
                  <a:pt x="939338" y="476347"/>
                </a:cubicBezTo>
                <a:cubicBezTo>
                  <a:pt x="958734" y="478425"/>
                  <a:pt x="981595" y="429241"/>
                  <a:pt x="1005840" y="422314"/>
                </a:cubicBezTo>
                <a:cubicBezTo>
                  <a:pt x="1030086" y="415387"/>
                  <a:pt x="1066107" y="441710"/>
                  <a:pt x="1084811" y="434783"/>
                </a:cubicBezTo>
                <a:cubicBezTo>
                  <a:pt x="1103515" y="427856"/>
                  <a:pt x="1128453" y="393220"/>
                  <a:pt x="1118062" y="380751"/>
                </a:cubicBezTo>
                <a:cubicBezTo>
                  <a:pt x="1107671" y="368282"/>
                  <a:pt x="1037705" y="372438"/>
                  <a:pt x="1022465" y="359969"/>
                </a:cubicBezTo>
                <a:cubicBezTo>
                  <a:pt x="1007225" y="347500"/>
                  <a:pt x="1013460" y="319791"/>
                  <a:pt x="1026622" y="305936"/>
                </a:cubicBezTo>
                <a:cubicBezTo>
                  <a:pt x="1039784" y="292081"/>
                  <a:pt x="1090353" y="292774"/>
                  <a:pt x="1101436" y="276841"/>
                </a:cubicBezTo>
                <a:cubicBezTo>
                  <a:pt x="1112520" y="260908"/>
                  <a:pt x="1080654" y="212418"/>
                  <a:pt x="1093123" y="210340"/>
                </a:cubicBezTo>
                <a:cubicBezTo>
                  <a:pt x="1105592" y="208262"/>
                  <a:pt x="1147849" y="259523"/>
                  <a:pt x="1176251" y="264372"/>
                </a:cubicBezTo>
                <a:cubicBezTo>
                  <a:pt x="1204653" y="269221"/>
                  <a:pt x="1254529" y="256059"/>
                  <a:pt x="1263534" y="239434"/>
                </a:cubicBezTo>
                <a:cubicBezTo>
                  <a:pt x="1272539" y="222809"/>
                  <a:pt x="1221277" y="188173"/>
                  <a:pt x="1230283" y="164620"/>
                </a:cubicBezTo>
                <a:cubicBezTo>
                  <a:pt x="1239289" y="141067"/>
                  <a:pt x="1296092" y="100889"/>
                  <a:pt x="1317567" y="98118"/>
                </a:cubicBezTo>
                <a:cubicBezTo>
                  <a:pt x="1339042" y="95347"/>
                  <a:pt x="1347355" y="156307"/>
                  <a:pt x="1359131" y="147994"/>
                </a:cubicBezTo>
                <a:cubicBezTo>
                  <a:pt x="1370907" y="139681"/>
                  <a:pt x="1369522" y="62788"/>
                  <a:pt x="1388225" y="48241"/>
                </a:cubicBezTo>
                <a:cubicBezTo>
                  <a:pt x="1406928" y="33694"/>
                  <a:pt x="1447800" y="51013"/>
                  <a:pt x="1471353" y="60711"/>
                </a:cubicBezTo>
                <a:cubicBezTo>
                  <a:pt x="1494906" y="70409"/>
                  <a:pt x="1511531" y="108509"/>
                  <a:pt x="1529542" y="106431"/>
                </a:cubicBezTo>
                <a:cubicBezTo>
                  <a:pt x="1547553" y="104353"/>
                  <a:pt x="1561407" y="50319"/>
                  <a:pt x="1579418" y="48241"/>
                </a:cubicBezTo>
                <a:cubicBezTo>
                  <a:pt x="1597429" y="46163"/>
                  <a:pt x="1603663" y="91190"/>
                  <a:pt x="1637607" y="93961"/>
                </a:cubicBezTo>
                <a:cubicBezTo>
                  <a:pt x="1671551" y="96732"/>
                  <a:pt x="1742902" y="62096"/>
                  <a:pt x="1783080" y="64867"/>
                </a:cubicBezTo>
                <a:cubicBezTo>
                  <a:pt x="1823258" y="67638"/>
                  <a:pt x="1866900" y="120978"/>
                  <a:pt x="1878676" y="110587"/>
                </a:cubicBezTo>
                <a:cubicBezTo>
                  <a:pt x="1890452" y="100196"/>
                  <a:pt x="1842654" y="14990"/>
                  <a:pt x="1853738" y="2521"/>
                </a:cubicBezTo>
                <a:cubicBezTo>
                  <a:pt x="1864822" y="-9948"/>
                  <a:pt x="1917469" y="27459"/>
                  <a:pt x="1945178" y="35772"/>
                </a:cubicBezTo>
                <a:cubicBezTo>
                  <a:pt x="1972887" y="44085"/>
                  <a:pt x="1990899" y="49627"/>
                  <a:pt x="2019993" y="52398"/>
                </a:cubicBezTo>
                <a:cubicBezTo>
                  <a:pt x="2049087" y="55169"/>
                  <a:pt x="2101734" y="41314"/>
                  <a:pt x="2119745" y="52398"/>
                </a:cubicBezTo>
                <a:cubicBezTo>
                  <a:pt x="2137756" y="63482"/>
                  <a:pt x="2117667" y="105738"/>
                  <a:pt x="2128058" y="118900"/>
                </a:cubicBezTo>
                <a:cubicBezTo>
                  <a:pt x="2138449" y="132062"/>
                  <a:pt x="2177935" y="113358"/>
                  <a:pt x="2182091" y="131369"/>
                </a:cubicBezTo>
                <a:cubicBezTo>
                  <a:pt x="2186247" y="149380"/>
                  <a:pt x="2129443" y="199256"/>
                  <a:pt x="2152996" y="226965"/>
                </a:cubicBezTo>
                <a:cubicBezTo>
                  <a:pt x="2176549" y="254674"/>
                  <a:pt x="2265218" y="289310"/>
                  <a:pt x="2323407" y="297623"/>
                </a:cubicBezTo>
                <a:cubicBezTo>
                  <a:pt x="2381596" y="305936"/>
                  <a:pt x="2461953" y="287925"/>
                  <a:pt x="2502131" y="276841"/>
                </a:cubicBezTo>
                <a:cubicBezTo>
                  <a:pt x="2542309" y="265757"/>
                  <a:pt x="2546465" y="237355"/>
                  <a:pt x="2564476" y="231121"/>
                </a:cubicBezTo>
                <a:cubicBezTo>
                  <a:pt x="2582487" y="224886"/>
                  <a:pt x="2595649" y="243590"/>
                  <a:pt x="2610196" y="239434"/>
                </a:cubicBezTo>
                <a:cubicBezTo>
                  <a:pt x="2624743" y="235278"/>
                  <a:pt x="2638598" y="200641"/>
                  <a:pt x="2651760" y="206183"/>
                </a:cubicBezTo>
                <a:cubicBezTo>
                  <a:pt x="2664922" y="211725"/>
                  <a:pt x="2677391" y="248440"/>
                  <a:pt x="2689167" y="272685"/>
                </a:cubicBezTo>
                <a:cubicBezTo>
                  <a:pt x="2700943" y="296930"/>
                  <a:pt x="2710642" y="355812"/>
                  <a:pt x="2722418" y="351656"/>
                </a:cubicBezTo>
                <a:cubicBezTo>
                  <a:pt x="2734194" y="347500"/>
                  <a:pt x="2737658" y="264372"/>
                  <a:pt x="2759825" y="247747"/>
                </a:cubicBezTo>
                <a:cubicBezTo>
                  <a:pt x="2781992" y="231122"/>
                  <a:pt x="2830484" y="230429"/>
                  <a:pt x="2855422" y="251903"/>
                </a:cubicBezTo>
                <a:cubicBezTo>
                  <a:pt x="2880360" y="273377"/>
                  <a:pt x="2886594" y="356505"/>
                  <a:pt x="2909454" y="376594"/>
                </a:cubicBezTo>
                <a:cubicBezTo>
                  <a:pt x="2932314" y="396683"/>
                  <a:pt x="2974571" y="357891"/>
                  <a:pt x="2992582" y="372438"/>
                </a:cubicBezTo>
                <a:cubicBezTo>
                  <a:pt x="3010593" y="386985"/>
                  <a:pt x="3002280" y="436169"/>
                  <a:pt x="3017520" y="463878"/>
                </a:cubicBezTo>
                <a:cubicBezTo>
                  <a:pt x="3032760" y="491587"/>
                  <a:pt x="3068089" y="514447"/>
                  <a:pt x="3084022" y="538692"/>
                </a:cubicBezTo>
                <a:cubicBezTo>
                  <a:pt x="3099955" y="562937"/>
                  <a:pt x="3102033" y="580949"/>
                  <a:pt x="3113116" y="609351"/>
                </a:cubicBezTo>
                <a:cubicBezTo>
                  <a:pt x="3124199" y="637753"/>
                  <a:pt x="3156758" y="682087"/>
                  <a:pt x="3150523" y="709103"/>
                </a:cubicBezTo>
                <a:cubicBezTo>
                  <a:pt x="3144289" y="736119"/>
                  <a:pt x="3078480" y="747203"/>
                  <a:pt x="3075709" y="771449"/>
                </a:cubicBezTo>
                <a:cubicBezTo>
                  <a:pt x="3072938" y="795695"/>
                  <a:pt x="3121429" y="824789"/>
                  <a:pt x="3133898" y="854576"/>
                </a:cubicBezTo>
                <a:cubicBezTo>
                  <a:pt x="3146367" y="884363"/>
                  <a:pt x="3140132" y="916228"/>
                  <a:pt x="3150523" y="950172"/>
                </a:cubicBezTo>
                <a:cubicBezTo>
                  <a:pt x="3160914" y="984116"/>
                  <a:pt x="3201092" y="1028451"/>
                  <a:pt x="3196243" y="1058238"/>
                </a:cubicBezTo>
                <a:cubicBezTo>
                  <a:pt x="3191394" y="1088025"/>
                  <a:pt x="3145674" y="1126125"/>
                  <a:pt x="3121429" y="1128896"/>
                </a:cubicBezTo>
                <a:cubicBezTo>
                  <a:pt x="3097184" y="1131667"/>
                  <a:pt x="3081251" y="1054081"/>
                  <a:pt x="3050771" y="1074863"/>
                </a:cubicBezTo>
                <a:cubicBezTo>
                  <a:pt x="3020291" y="1095645"/>
                  <a:pt x="2967644" y="1200247"/>
                  <a:pt x="2938549" y="1253587"/>
                </a:cubicBezTo>
                <a:cubicBezTo>
                  <a:pt x="2909454" y="1306927"/>
                  <a:pt x="2897678" y="1367887"/>
                  <a:pt x="2876203" y="1394903"/>
                </a:cubicBezTo>
                <a:cubicBezTo>
                  <a:pt x="2854729" y="1421919"/>
                  <a:pt x="2839489" y="1403216"/>
                  <a:pt x="2809702" y="1415685"/>
                </a:cubicBezTo>
                <a:cubicBezTo>
                  <a:pt x="2779915" y="1428154"/>
                  <a:pt x="2723111" y="1448244"/>
                  <a:pt x="2697480" y="1469718"/>
                </a:cubicBezTo>
                <a:cubicBezTo>
                  <a:pt x="2671849" y="1491192"/>
                  <a:pt x="2639983" y="1525828"/>
                  <a:pt x="2655916" y="1544532"/>
                </a:cubicBezTo>
                <a:cubicBezTo>
                  <a:pt x="2671849" y="1563236"/>
                  <a:pt x="2773680" y="1554924"/>
                  <a:pt x="2793076" y="1581940"/>
                </a:cubicBezTo>
                <a:cubicBezTo>
                  <a:pt x="2812472" y="1608957"/>
                  <a:pt x="2784070" y="1697626"/>
                  <a:pt x="2772294" y="1706631"/>
                </a:cubicBezTo>
                <a:cubicBezTo>
                  <a:pt x="2760518" y="1715636"/>
                  <a:pt x="2741121" y="1633201"/>
                  <a:pt x="2722418" y="1635972"/>
                </a:cubicBezTo>
                <a:cubicBezTo>
                  <a:pt x="2703715" y="1638743"/>
                  <a:pt x="2642755" y="1674765"/>
                  <a:pt x="2660073" y="1723256"/>
                </a:cubicBezTo>
                <a:cubicBezTo>
                  <a:pt x="2677391" y="1771747"/>
                  <a:pt x="2806931" y="1881198"/>
                  <a:pt x="2826327" y="1926918"/>
                </a:cubicBezTo>
                <a:cubicBezTo>
                  <a:pt x="2845723" y="1972638"/>
                  <a:pt x="2801389" y="1989956"/>
                  <a:pt x="2776451" y="1997576"/>
                </a:cubicBezTo>
                <a:cubicBezTo>
                  <a:pt x="2751513" y="2005196"/>
                  <a:pt x="2689167" y="1962940"/>
                  <a:pt x="2676698" y="1972638"/>
                </a:cubicBezTo>
                <a:cubicBezTo>
                  <a:pt x="2664229" y="1982336"/>
                  <a:pt x="2689167" y="2025978"/>
                  <a:pt x="2701636" y="2055765"/>
                </a:cubicBezTo>
                <a:cubicBezTo>
                  <a:pt x="2714105" y="2085552"/>
                  <a:pt x="2721726" y="2141663"/>
                  <a:pt x="2751513" y="2151361"/>
                </a:cubicBezTo>
                <a:cubicBezTo>
                  <a:pt x="2781300" y="2161059"/>
                  <a:pt x="2858193" y="2111183"/>
                  <a:pt x="2880360" y="2113954"/>
                </a:cubicBezTo>
                <a:cubicBezTo>
                  <a:pt x="2902527" y="2116725"/>
                  <a:pt x="2894907" y="2153440"/>
                  <a:pt x="2884516" y="2167987"/>
                </a:cubicBezTo>
                <a:cubicBezTo>
                  <a:pt x="2874125" y="2182534"/>
                  <a:pt x="2818707" y="2190847"/>
                  <a:pt x="2818014" y="2201238"/>
                </a:cubicBezTo>
                <a:cubicBezTo>
                  <a:pt x="2817321" y="2211629"/>
                  <a:pt x="2876204" y="2221327"/>
                  <a:pt x="2880360" y="2230332"/>
                </a:cubicBezTo>
                <a:cubicBezTo>
                  <a:pt x="2884516" y="2239337"/>
                  <a:pt x="2843646" y="2244880"/>
                  <a:pt x="2842953" y="2255271"/>
                </a:cubicBezTo>
                <a:cubicBezTo>
                  <a:pt x="2842260" y="2265662"/>
                  <a:pt x="2881052" y="2282980"/>
                  <a:pt x="2876203" y="2292678"/>
                </a:cubicBezTo>
                <a:cubicBezTo>
                  <a:pt x="2871354" y="2302376"/>
                  <a:pt x="2835332" y="2305147"/>
                  <a:pt x="2813858" y="2313460"/>
                </a:cubicBezTo>
                <a:cubicBezTo>
                  <a:pt x="2792384" y="2321773"/>
                  <a:pt x="2743200" y="2333549"/>
                  <a:pt x="2747356" y="2342554"/>
                </a:cubicBezTo>
                <a:cubicBezTo>
                  <a:pt x="2751512" y="2351559"/>
                  <a:pt x="2824942" y="2343247"/>
                  <a:pt x="2838796" y="2367492"/>
                </a:cubicBezTo>
                <a:cubicBezTo>
                  <a:pt x="2852650" y="2391737"/>
                  <a:pt x="2821478" y="2460318"/>
                  <a:pt x="2830483" y="2488027"/>
                </a:cubicBezTo>
                <a:cubicBezTo>
                  <a:pt x="2839489" y="2515736"/>
                  <a:pt x="2874818" y="2528898"/>
                  <a:pt x="2892829" y="2533747"/>
                </a:cubicBezTo>
                <a:cubicBezTo>
                  <a:pt x="2910840" y="2538596"/>
                  <a:pt x="2932315" y="2508808"/>
                  <a:pt x="2938549" y="2517121"/>
                </a:cubicBezTo>
                <a:cubicBezTo>
                  <a:pt x="2944783" y="2525434"/>
                  <a:pt x="2935778" y="2557299"/>
                  <a:pt x="2930236" y="2583623"/>
                </a:cubicBezTo>
                <a:cubicBezTo>
                  <a:pt x="2924694" y="2609947"/>
                  <a:pt x="2892829" y="2659823"/>
                  <a:pt x="2905298" y="2675063"/>
                </a:cubicBezTo>
                <a:cubicBezTo>
                  <a:pt x="2917767" y="2690303"/>
                  <a:pt x="2986347" y="2668828"/>
                  <a:pt x="3005051" y="2675063"/>
                </a:cubicBezTo>
                <a:cubicBezTo>
                  <a:pt x="3023755" y="2681298"/>
                  <a:pt x="3026525" y="2702773"/>
                  <a:pt x="3017520" y="2712471"/>
                </a:cubicBezTo>
                <a:cubicBezTo>
                  <a:pt x="3008515" y="2722169"/>
                  <a:pt x="2962102" y="2719398"/>
                  <a:pt x="2951018" y="2733252"/>
                </a:cubicBezTo>
                <a:cubicBezTo>
                  <a:pt x="2939934" y="2747106"/>
                  <a:pt x="2944784" y="2783129"/>
                  <a:pt x="2951018" y="2795598"/>
                </a:cubicBezTo>
                <a:cubicBezTo>
                  <a:pt x="2957252" y="2808067"/>
                  <a:pt x="2973878" y="2796983"/>
                  <a:pt x="2988425" y="2808067"/>
                </a:cubicBezTo>
                <a:cubicBezTo>
                  <a:pt x="3002972" y="2819151"/>
                  <a:pt x="3020291" y="2836469"/>
                  <a:pt x="3038302" y="2862100"/>
                </a:cubicBezTo>
                <a:cubicBezTo>
                  <a:pt x="3056313" y="2887731"/>
                  <a:pt x="3068782" y="2925830"/>
                  <a:pt x="3096491" y="2961852"/>
                </a:cubicBezTo>
                <a:cubicBezTo>
                  <a:pt x="3124200" y="2997874"/>
                  <a:pt x="3182389" y="3067147"/>
                  <a:pt x="3204556" y="30782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Freeform 247"/>
          <p:cNvSpPr/>
          <p:nvPr/>
        </p:nvSpPr>
        <p:spPr>
          <a:xfrm rot="12085389" flipH="1">
            <a:off x="6397369" y="9810527"/>
            <a:ext cx="3679217" cy="1958451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2441544 w 3679217"/>
              <a:gd name="connsiteY0" fmla="*/ 165130 h 1313518"/>
              <a:gd name="connsiteX1" fmla="*/ 2687847 w 3679217"/>
              <a:gd name="connsiteY1" fmla="*/ 586923 h 1313518"/>
              <a:gd name="connsiteX2" fmla="*/ 2989568 w 3679217"/>
              <a:gd name="connsiteY2" fmla="*/ 854779 h 1313518"/>
              <a:gd name="connsiteX3" fmla="*/ 3368259 w 3679217"/>
              <a:gd name="connsiteY3" fmla="*/ 1094924 h 1313518"/>
              <a:gd name="connsiteX4" fmla="*/ 3349787 w 3679217"/>
              <a:gd name="connsiteY4" fmla="*/ 962536 h 1313518"/>
              <a:gd name="connsiteX5" fmla="*/ 3679217 w 3679217"/>
              <a:gd name="connsiteY5" fmla="*/ 1205760 h 1313518"/>
              <a:gd name="connsiteX6" fmla="*/ 3275896 w 3679217"/>
              <a:gd name="connsiteY6" fmla="*/ 1313518 h 1313518"/>
              <a:gd name="connsiteX7" fmla="*/ 3343629 w 3679217"/>
              <a:gd name="connsiteY7" fmla="*/ 1208839 h 1313518"/>
              <a:gd name="connsiteX8" fmla="*/ 2863338 w 3679217"/>
              <a:gd name="connsiteY8" fmla="*/ 1113397 h 1313518"/>
              <a:gd name="connsiteX9" fmla="*/ 2466174 w 3679217"/>
              <a:gd name="connsiteY9" fmla="*/ 974851 h 1313518"/>
              <a:gd name="connsiteX10" fmla="*/ 0 w 3679217"/>
              <a:gd name="connsiteY10" fmla="*/ 0 h 1313518"/>
              <a:gd name="connsiteX0" fmla="*/ 2441544 w 3679217"/>
              <a:gd name="connsiteY0" fmla="*/ 165130 h 1313518"/>
              <a:gd name="connsiteX1" fmla="*/ 2687847 w 3679217"/>
              <a:gd name="connsiteY1" fmla="*/ 586923 h 1313518"/>
              <a:gd name="connsiteX2" fmla="*/ 2989568 w 3679217"/>
              <a:gd name="connsiteY2" fmla="*/ 854779 h 1313518"/>
              <a:gd name="connsiteX3" fmla="*/ 3368259 w 3679217"/>
              <a:gd name="connsiteY3" fmla="*/ 1094924 h 1313518"/>
              <a:gd name="connsiteX4" fmla="*/ 3349787 w 3679217"/>
              <a:gd name="connsiteY4" fmla="*/ 962536 h 1313518"/>
              <a:gd name="connsiteX5" fmla="*/ 3679217 w 3679217"/>
              <a:gd name="connsiteY5" fmla="*/ 1205760 h 1313518"/>
              <a:gd name="connsiteX6" fmla="*/ 3275896 w 3679217"/>
              <a:gd name="connsiteY6" fmla="*/ 1313518 h 1313518"/>
              <a:gd name="connsiteX7" fmla="*/ 3343629 w 3679217"/>
              <a:gd name="connsiteY7" fmla="*/ 1208839 h 1313518"/>
              <a:gd name="connsiteX8" fmla="*/ 2863338 w 3679217"/>
              <a:gd name="connsiteY8" fmla="*/ 1113397 h 1313518"/>
              <a:gd name="connsiteX9" fmla="*/ 784552 w 3679217"/>
              <a:gd name="connsiteY9" fmla="*/ 538289 h 1313518"/>
              <a:gd name="connsiteX10" fmla="*/ 0 w 3679217"/>
              <a:gd name="connsiteY10" fmla="*/ 0 h 1313518"/>
              <a:gd name="connsiteX0" fmla="*/ 2441544 w 3679217"/>
              <a:gd name="connsiteY0" fmla="*/ 165130 h 1313518"/>
              <a:gd name="connsiteX1" fmla="*/ 2687847 w 3679217"/>
              <a:gd name="connsiteY1" fmla="*/ 586923 h 1313518"/>
              <a:gd name="connsiteX2" fmla="*/ 2989568 w 3679217"/>
              <a:gd name="connsiteY2" fmla="*/ 854779 h 1313518"/>
              <a:gd name="connsiteX3" fmla="*/ 3368259 w 3679217"/>
              <a:gd name="connsiteY3" fmla="*/ 1094924 h 1313518"/>
              <a:gd name="connsiteX4" fmla="*/ 3349787 w 3679217"/>
              <a:gd name="connsiteY4" fmla="*/ 962536 h 1313518"/>
              <a:gd name="connsiteX5" fmla="*/ 3679217 w 3679217"/>
              <a:gd name="connsiteY5" fmla="*/ 1205760 h 1313518"/>
              <a:gd name="connsiteX6" fmla="*/ 3275896 w 3679217"/>
              <a:gd name="connsiteY6" fmla="*/ 1313518 h 1313518"/>
              <a:gd name="connsiteX7" fmla="*/ 3343629 w 3679217"/>
              <a:gd name="connsiteY7" fmla="*/ 1208839 h 1313518"/>
              <a:gd name="connsiteX8" fmla="*/ 1938106 w 3679217"/>
              <a:gd name="connsiteY8" fmla="*/ 968034 h 1313518"/>
              <a:gd name="connsiteX9" fmla="*/ 784552 w 3679217"/>
              <a:gd name="connsiteY9" fmla="*/ 538289 h 1313518"/>
              <a:gd name="connsiteX10" fmla="*/ 0 w 3679217"/>
              <a:gd name="connsiteY10" fmla="*/ 0 h 1313518"/>
              <a:gd name="connsiteX0" fmla="*/ 632999 w 3679217"/>
              <a:gd name="connsiteY0" fmla="*/ 0 h 1958451"/>
              <a:gd name="connsiteX1" fmla="*/ 2687847 w 3679217"/>
              <a:gd name="connsiteY1" fmla="*/ 1231856 h 1958451"/>
              <a:gd name="connsiteX2" fmla="*/ 2989568 w 3679217"/>
              <a:gd name="connsiteY2" fmla="*/ 1499712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533151 w 3679217"/>
              <a:gd name="connsiteY1" fmla="*/ 817865 h 1958451"/>
              <a:gd name="connsiteX2" fmla="*/ 2989568 w 3679217"/>
              <a:gd name="connsiteY2" fmla="*/ 1499712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362530 w 3679217"/>
              <a:gd name="connsiteY1" fmla="*/ 840217 h 1958451"/>
              <a:gd name="connsiteX2" fmla="*/ 2989568 w 3679217"/>
              <a:gd name="connsiteY2" fmla="*/ 1499712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989568 w 3679217"/>
              <a:gd name="connsiteY2" fmla="*/ 1499712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43550 w 3679217"/>
              <a:gd name="connsiteY2" fmla="*/ 122357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089862 w 3679217"/>
              <a:gd name="connsiteY2" fmla="*/ 1275066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480805 w 3679217"/>
              <a:gd name="connsiteY1" fmla="*/ 780584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  <a:gd name="connsiteX0" fmla="*/ 632999 w 3679217"/>
              <a:gd name="connsiteY0" fmla="*/ 0 h 1958451"/>
              <a:gd name="connsiteX1" fmla="*/ 1291813 w 3679217"/>
              <a:gd name="connsiteY1" fmla="*/ 650620 h 1958451"/>
              <a:gd name="connsiteX2" fmla="*/ 2125246 w 3679217"/>
              <a:gd name="connsiteY2" fmla="*/ 1227558 h 1958451"/>
              <a:gd name="connsiteX3" fmla="*/ 3368259 w 3679217"/>
              <a:gd name="connsiteY3" fmla="*/ 1739857 h 1958451"/>
              <a:gd name="connsiteX4" fmla="*/ 3349787 w 3679217"/>
              <a:gd name="connsiteY4" fmla="*/ 1607469 h 1958451"/>
              <a:gd name="connsiteX5" fmla="*/ 3679217 w 3679217"/>
              <a:gd name="connsiteY5" fmla="*/ 1850693 h 1958451"/>
              <a:gd name="connsiteX6" fmla="*/ 3275896 w 3679217"/>
              <a:gd name="connsiteY6" fmla="*/ 1958451 h 1958451"/>
              <a:gd name="connsiteX7" fmla="*/ 3343629 w 3679217"/>
              <a:gd name="connsiteY7" fmla="*/ 1853772 h 1958451"/>
              <a:gd name="connsiteX8" fmla="*/ 1938106 w 3679217"/>
              <a:gd name="connsiteY8" fmla="*/ 1612967 h 1958451"/>
              <a:gd name="connsiteX9" fmla="*/ 784552 w 3679217"/>
              <a:gd name="connsiteY9" fmla="*/ 1183222 h 1958451"/>
              <a:gd name="connsiteX10" fmla="*/ 0 w 3679217"/>
              <a:gd name="connsiteY10" fmla="*/ 644933 h 195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79217" h="1958451">
                <a:moveTo>
                  <a:pt x="632999" y="0"/>
                </a:moveTo>
                <a:cubicBezTo>
                  <a:pt x="920712" y="356292"/>
                  <a:pt x="1043814" y="460628"/>
                  <a:pt x="1291813" y="650620"/>
                </a:cubicBezTo>
                <a:cubicBezTo>
                  <a:pt x="1576027" y="880904"/>
                  <a:pt x="1805219" y="1034795"/>
                  <a:pt x="2125246" y="1227558"/>
                </a:cubicBezTo>
                <a:cubicBezTo>
                  <a:pt x="2371933" y="1359984"/>
                  <a:pt x="3246134" y="1657756"/>
                  <a:pt x="3368259" y="1739857"/>
                </a:cubicBezTo>
                <a:lnTo>
                  <a:pt x="3349787" y="1607469"/>
                </a:lnTo>
                <a:lnTo>
                  <a:pt x="3679217" y="1850693"/>
                </a:lnTo>
                <a:lnTo>
                  <a:pt x="3275896" y="1958451"/>
                </a:lnTo>
                <a:lnTo>
                  <a:pt x="3343629" y="1853772"/>
                </a:lnTo>
                <a:cubicBezTo>
                  <a:pt x="2875121" y="1773504"/>
                  <a:pt x="2555504" y="1740492"/>
                  <a:pt x="1938106" y="1612967"/>
                </a:cubicBezTo>
                <a:cubicBezTo>
                  <a:pt x="1556193" y="1532412"/>
                  <a:pt x="1150009" y="1360630"/>
                  <a:pt x="784552" y="1183222"/>
                </a:cubicBezTo>
                <a:cubicBezTo>
                  <a:pt x="412428" y="958535"/>
                  <a:pt x="120073" y="668537"/>
                  <a:pt x="0" y="644933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081831" y="4609817"/>
            <a:ext cx="7469317" cy="7862966"/>
          </a:xfrm>
          <a:custGeom>
            <a:avLst/>
            <a:gdLst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382967 w 7469317"/>
              <a:gd name="connsiteY7" fmla="*/ 7067833 h 7862966"/>
              <a:gd name="connsiteX8" fmla="*/ 2344867 w 7469317"/>
              <a:gd name="connsiteY8" fmla="*/ 6286783 h 7862966"/>
              <a:gd name="connsiteX9" fmla="*/ 2192467 w 7469317"/>
              <a:gd name="connsiteY9" fmla="*/ 5448583 h 7862966"/>
              <a:gd name="connsiteX10" fmla="*/ 1963867 w 7469317"/>
              <a:gd name="connsiteY10" fmla="*/ 4553233 h 7862966"/>
              <a:gd name="connsiteX11" fmla="*/ 1506667 w 7469317"/>
              <a:gd name="connsiteY11" fmla="*/ 3505483 h 7862966"/>
              <a:gd name="connsiteX12" fmla="*/ 858967 w 7469317"/>
              <a:gd name="connsiteY12" fmla="*/ 2933983 h 7862966"/>
              <a:gd name="connsiteX13" fmla="*/ 173167 w 7469317"/>
              <a:gd name="connsiteY13" fmla="*/ 2762533 h 7862966"/>
              <a:gd name="connsiteX14" fmla="*/ 1717 w 7469317"/>
              <a:gd name="connsiteY14" fmla="*/ 2495833 h 7862966"/>
              <a:gd name="connsiteX15" fmla="*/ 96967 w 7469317"/>
              <a:gd name="connsiteY15" fmla="*/ 2191033 h 7862966"/>
              <a:gd name="connsiteX16" fmla="*/ 287467 w 7469317"/>
              <a:gd name="connsiteY16" fmla="*/ 1962433 h 7862966"/>
              <a:gd name="connsiteX17" fmla="*/ 249367 w 7469317"/>
              <a:gd name="connsiteY17" fmla="*/ 1752883 h 7862966"/>
              <a:gd name="connsiteX18" fmla="*/ 96967 w 7469317"/>
              <a:gd name="connsiteY18" fmla="*/ 1543333 h 7862966"/>
              <a:gd name="connsiteX19" fmla="*/ 173167 w 7469317"/>
              <a:gd name="connsiteY19" fmla="*/ 1333783 h 7862966"/>
              <a:gd name="connsiteX20" fmla="*/ 497017 w 7469317"/>
              <a:gd name="connsiteY20" fmla="*/ 1105183 h 7862966"/>
              <a:gd name="connsiteX21" fmla="*/ 649417 w 7469317"/>
              <a:gd name="connsiteY21" fmla="*/ 762283 h 7862966"/>
              <a:gd name="connsiteX22" fmla="*/ 916117 w 7469317"/>
              <a:gd name="connsiteY22" fmla="*/ 686083 h 7862966"/>
              <a:gd name="connsiteX23" fmla="*/ 1430467 w 7469317"/>
              <a:gd name="connsiteY23" fmla="*/ 933733 h 7862966"/>
              <a:gd name="connsiteX24" fmla="*/ 1963867 w 7469317"/>
              <a:gd name="connsiteY24" fmla="*/ 667033 h 7862966"/>
              <a:gd name="connsiteX25" fmla="*/ 2306767 w 7469317"/>
              <a:gd name="connsiteY25" fmla="*/ 324133 h 7862966"/>
              <a:gd name="connsiteX26" fmla="*/ 2859217 w 7469317"/>
              <a:gd name="connsiteY26" fmla="*/ 209833 h 7862966"/>
              <a:gd name="connsiteX27" fmla="*/ 3316417 w 7469317"/>
              <a:gd name="connsiteY27" fmla="*/ 283 h 7862966"/>
              <a:gd name="connsiteX28" fmla="*/ 4002217 w 7469317"/>
              <a:gd name="connsiteY28" fmla="*/ 171733 h 7862966"/>
              <a:gd name="connsiteX29" fmla="*/ 4935667 w 7469317"/>
              <a:gd name="connsiteY29" fmla="*/ 457483 h 7862966"/>
              <a:gd name="connsiteX30" fmla="*/ 5583367 w 7469317"/>
              <a:gd name="connsiteY30" fmla="*/ 743233 h 7862966"/>
              <a:gd name="connsiteX31" fmla="*/ 5850067 w 7469317"/>
              <a:gd name="connsiteY31" fmla="*/ 1124233 h 7862966"/>
              <a:gd name="connsiteX32" fmla="*/ 6116767 w 7469317"/>
              <a:gd name="connsiteY32" fmla="*/ 1371883 h 7862966"/>
              <a:gd name="connsiteX33" fmla="*/ 6192967 w 7469317"/>
              <a:gd name="connsiteY33" fmla="*/ 1752883 h 7862966"/>
              <a:gd name="connsiteX34" fmla="*/ 6326317 w 7469317"/>
              <a:gd name="connsiteY34" fmla="*/ 1962433 h 7862966"/>
              <a:gd name="connsiteX35" fmla="*/ 6326317 w 7469317"/>
              <a:gd name="connsiteY35" fmla="*/ 2229133 h 7862966"/>
              <a:gd name="connsiteX36" fmla="*/ 6783517 w 7469317"/>
              <a:gd name="connsiteY36" fmla="*/ 2476783 h 7862966"/>
              <a:gd name="connsiteX37" fmla="*/ 7297867 w 7469317"/>
              <a:gd name="connsiteY37" fmla="*/ 2743483 h 7862966"/>
              <a:gd name="connsiteX38" fmla="*/ 7469317 w 7469317"/>
              <a:gd name="connsiteY38" fmla="*/ 3010183 h 7862966"/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382967 w 7469317"/>
              <a:gd name="connsiteY7" fmla="*/ 7067833 h 7862966"/>
              <a:gd name="connsiteX8" fmla="*/ 2344867 w 7469317"/>
              <a:gd name="connsiteY8" fmla="*/ 6096283 h 7862966"/>
              <a:gd name="connsiteX9" fmla="*/ 2192467 w 7469317"/>
              <a:gd name="connsiteY9" fmla="*/ 5448583 h 7862966"/>
              <a:gd name="connsiteX10" fmla="*/ 1963867 w 7469317"/>
              <a:gd name="connsiteY10" fmla="*/ 4553233 h 7862966"/>
              <a:gd name="connsiteX11" fmla="*/ 1506667 w 7469317"/>
              <a:gd name="connsiteY11" fmla="*/ 3505483 h 7862966"/>
              <a:gd name="connsiteX12" fmla="*/ 858967 w 7469317"/>
              <a:gd name="connsiteY12" fmla="*/ 2933983 h 7862966"/>
              <a:gd name="connsiteX13" fmla="*/ 173167 w 7469317"/>
              <a:gd name="connsiteY13" fmla="*/ 2762533 h 7862966"/>
              <a:gd name="connsiteX14" fmla="*/ 1717 w 7469317"/>
              <a:gd name="connsiteY14" fmla="*/ 2495833 h 7862966"/>
              <a:gd name="connsiteX15" fmla="*/ 96967 w 7469317"/>
              <a:gd name="connsiteY15" fmla="*/ 2191033 h 7862966"/>
              <a:gd name="connsiteX16" fmla="*/ 287467 w 7469317"/>
              <a:gd name="connsiteY16" fmla="*/ 1962433 h 7862966"/>
              <a:gd name="connsiteX17" fmla="*/ 249367 w 7469317"/>
              <a:gd name="connsiteY17" fmla="*/ 1752883 h 7862966"/>
              <a:gd name="connsiteX18" fmla="*/ 96967 w 7469317"/>
              <a:gd name="connsiteY18" fmla="*/ 1543333 h 7862966"/>
              <a:gd name="connsiteX19" fmla="*/ 173167 w 7469317"/>
              <a:gd name="connsiteY19" fmla="*/ 1333783 h 7862966"/>
              <a:gd name="connsiteX20" fmla="*/ 497017 w 7469317"/>
              <a:gd name="connsiteY20" fmla="*/ 1105183 h 7862966"/>
              <a:gd name="connsiteX21" fmla="*/ 649417 w 7469317"/>
              <a:gd name="connsiteY21" fmla="*/ 762283 h 7862966"/>
              <a:gd name="connsiteX22" fmla="*/ 916117 w 7469317"/>
              <a:gd name="connsiteY22" fmla="*/ 686083 h 7862966"/>
              <a:gd name="connsiteX23" fmla="*/ 1430467 w 7469317"/>
              <a:gd name="connsiteY23" fmla="*/ 933733 h 7862966"/>
              <a:gd name="connsiteX24" fmla="*/ 1963867 w 7469317"/>
              <a:gd name="connsiteY24" fmla="*/ 667033 h 7862966"/>
              <a:gd name="connsiteX25" fmla="*/ 2306767 w 7469317"/>
              <a:gd name="connsiteY25" fmla="*/ 324133 h 7862966"/>
              <a:gd name="connsiteX26" fmla="*/ 2859217 w 7469317"/>
              <a:gd name="connsiteY26" fmla="*/ 209833 h 7862966"/>
              <a:gd name="connsiteX27" fmla="*/ 3316417 w 7469317"/>
              <a:gd name="connsiteY27" fmla="*/ 283 h 7862966"/>
              <a:gd name="connsiteX28" fmla="*/ 4002217 w 7469317"/>
              <a:gd name="connsiteY28" fmla="*/ 171733 h 7862966"/>
              <a:gd name="connsiteX29" fmla="*/ 4935667 w 7469317"/>
              <a:gd name="connsiteY29" fmla="*/ 457483 h 7862966"/>
              <a:gd name="connsiteX30" fmla="*/ 5583367 w 7469317"/>
              <a:gd name="connsiteY30" fmla="*/ 743233 h 7862966"/>
              <a:gd name="connsiteX31" fmla="*/ 5850067 w 7469317"/>
              <a:gd name="connsiteY31" fmla="*/ 1124233 h 7862966"/>
              <a:gd name="connsiteX32" fmla="*/ 6116767 w 7469317"/>
              <a:gd name="connsiteY32" fmla="*/ 1371883 h 7862966"/>
              <a:gd name="connsiteX33" fmla="*/ 6192967 w 7469317"/>
              <a:gd name="connsiteY33" fmla="*/ 1752883 h 7862966"/>
              <a:gd name="connsiteX34" fmla="*/ 6326317 w 7469317"/>
              <a:gd name="connsiteY34" fmla="*/ 1962433 h 7862966"/>
              <a:gd name="connsiteX35" fmla="*/ 6326317 w 7469317"/>
              <a:gd name="connsiteY35" fmla="*/ 2229133 h 7862966"/>
              <a:gd name="connsiteX36" fmla="*/ 6783517 w 7469317"/>
              <a:gd name="connsiteY36" fmla="*/ 2476783 h 7862966"/>
              <a:gd name="connsiteX37" fmla="*/ 7297867 w 7469317"/>
              <a:gd name="connsiteY37" fmla="*/ 2743483 h 7862966"/>
              <a:gd name="connsiteX38" fmla="*/ 7469317 w 7469317"/>
              <a:gd name="connsiteY38" fmla="*/ 3010183 h 7862966"/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382967 w 7469317"/>
              <a:gd name="connsiteY7" fmla="*/ 7067833 h 7862966"/>
              <a:gd name="connsiteX8" fmla="*/ 2840167 w 7469317"/>
              <a:gd name="connsiteY8" fmla="*/ 6610633 h 7862966"/>
              <a:gd name="connsiteX9" fmla="*/ 2344867 w 7469317"/>
              <a:gd name="connsiteY9" fmla="*/ 6096283 h 7862966"/>
              <a:gd name="connsiteX10" fmla="*/ 2192467 w 7469317"/>
              <a:gd name="connsiteY10" fmla="*/ 5448583 h 7862966"/>
              <a:gd name="connsiteX11" fmla="*/ 1963867 w 7469317"/>
              <a:gd name="connsiteY11" fmla="*/ 4553233 h 7862966"/>
              <a:gd name="connsiteX12" fmla="*/ 1506667 w 7469317"/>
              <a:gd name="connsiteY12" fmla="*/ 3505483 h 7862966"/>
              <a:gd name="connsiteX13" fmla="*/ 858967 w 7469317"/>
              <a:gd name="connsiteY13" fmla="*/ 2933983 h 7862966"/>
              <a:gd name="connsiteX14" fmla="*/ 173167 w 7469317"/>
              <a:gd name="connsiteY14" fmla="*/ 2762533 h 7862966"/>
              <a:gd name="connsiteX15" fmla="*/ 1717 w 7469317"/>
              <a:gd name="connsiteY15" fmla="*/ 2495833 h 7862966"/>
              <a:gd name="connsiteX16" fmla="*/ 96967 w 7469317"/>
              <a:gd name="connsiteY16" fmla="*/ 2191033 h 7862966"/>
              <a:gd name="connsiteX17" fmla="*/ 287467 w 7469317"/>
              <a:gd name="connsiteY17" fmla="*/ 1962433 h 7862966"/>
              <a:gd name="connsiteX18" fmla="*/ 249367 w 7469317"/>
              <a:gd name="connsiteY18" fmla="*/ 1752883 h 7862966"/>
              <a:gd name="connsiteX19" fmla="*/ 96967 w 7469317"/>
              <a:gd name="connsiteY19" fmla="*/ 1543333 h 7862966"/>
              <a:gd name="connsiteX20" fmla="*/ 173167 w 7469317"/>
              <a:gd name="connsiteY20" fmla="*/ 1333783 h 7862966"/>
              <a:gd name="connsiteX21" fmla="*/ 497017 w 7469317"/>
              <a:gd name="connsiteY21" fmla="*/ 1105183 h 7862966"/>
              <a:gd name="connsiteX22" fmla="*/ 649417 w 7469317"/>
              <a:gd name="connsiteY22" fmla="*/ 762283 h 7862966"/>
              <a:gd name="connsiteX23" fmla="*/ 916117 w 7469317"/>
              <a:gd name="connsiteY23" fmla="*/ 686083 h 7862966"/>
              <a:gd name="connsiteX24" fmla="*/ 1430467 w 7469317"/>
              <a:gd name="connsiteY24" fmla="*/ 933733 h 7862966"/>
              <a:gd name="connsiteX25" fmla="*/ 1963867 w 7469317"/>
              <a:gd name="connsiteY25" fmla="*/ 667033 h 7862966"/>
              <a:gd name="connsiteX26" fmla="*/ 2306767 w 7469317"/>
              <a:gd name="connsiteY26" fmla="*/ 324133 h 7862966"/>
              <a:gd name="connsiteX27" fmla="*/ 2859217 w 7469317"/>
              <a:gd name="connsiteY27" fmla="*/ 209833 h 7862966"/>
              <a:gd name="connsiteX28" fmla="*/ 3316417 w 7469317"/>
              <a:gd name="connsiteY28" fmla="*/ 283 h 7862966"/>
              <a:gd name="connsiteX29" fmla="*/ 4002217 w 7469317"/>
              <a:gd name="connsiteY29" fmla="*/ 171733 h 7862966"/>
              <a:gd name="connsiteX30" fmla="*/ 4935667 w 7469317"/>
              <a:gd name="connsiteY30" fmla="*/ 457483 h 7862966"/>
              <a:gd name="connsiteX31" fmla="*/ 5583367 w 7469317"/>
              <a:gd name="connsiteY31" fmla="*/ 743233 h 7862966"/>
              <a:gd name="connsiteX32" fmla="*/ 5850067 w 7469317"/>
              <a:gd name="connsiteY32" fmla="*/ 1124233 h 7862966"/>
              <a:gd name="connsiteX33" fmla="*/ 6116767 w 7469317"/>
              <a:gd name="connsiteY33" fmla="*/ 1371883 h 7862966"/>
              <a:gd name="connsiteX34" fmla="*/ 6192967 w 7469317"/>
              <a:gd name="connsiteY34" fmla="*/ 1752883 h 7862966"/>
              <a:gd name="connsiteX35" fmla="*/ 6326317 w 7469317"/>
              <a:gd name="connsiteY35" fmla="*/ 1962433 h 7862966"/>
              <a:gd name="connsiteX36" fmla="*/ 6326317 w 7469317"/>
              <a:gd name="connsiteY36" fmla="*/ 2229133 h 7862966"/>
              <a:gd name="connsiteX37" fmla="*/ 6783517 w 7469317"/>
              <a:gd name="connsiteY37" fmla="*/ 2476783 h 7862966"/>
              <a:gd name="connsiteX38" fmla="*/ 7297867 w 7469317"/>
              <a:gd name="connsiteY38" fmla="*/ 2743483 h 7862966"/>
              <a:gd name="connsiteX39" fmla="*/ 7469317 w 7469317"/>
              <a:gd name="connsiteY39" fmla="*/ 3010183 h 7862966"/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382967 w 7469317"/>
              <a:gd name="connsiteY7" fmla="*/ 7067833 h 7862966"/>
              <a:gd name="connsiteX8" fmla="*/ 2802067 w 7469317"/>
              <a:gd name="connsiteY8" fmla="*/ 6572533 h 7862966"/>
              <a:gd name="connsiteX9" fmla="*/ 2344867 w 7469317"/>
              <a:gd name="connsiteY9" fmla="*/ 6096283 h 7862966"/>
              <a:gd name="connsiteX10" fmla="*/ 2192467 w 7469317"/>
              <a:gd name="connsiteY10" fmla="*/ 5448583 h 7862966"/>
              <a:gd name="connsiteX11" fmla="*/ 1963867 w 7469317"/>
              <a:gd name="connsiteY11" fmla="*/ 4553233 h 7862966"/>
              <a:gd name="connsiteX12" fmla="*/ 1506667 w 7469317"/>
              <a:gd name="connsiteY12" fmla="*/ 3505483 h 7862966"/>
              <a:gd name="connsiteX13" fmla="*/ 858967 w 7469317"/>
              <a:gd name="connsiteY13" fmla="*/ 2933983 h 7862966"/>
              <a:gd name="connsiteX14" fmla="*/ 173167 w 7469317"/>
              <a:gd name="connsiteY14" fmla="*/ 2762533 h 7862966"/>
              <a:gd name="connsiteX15" fmla="*/ 1717 w 7469317"/>
              <a:gd name="connsiteY15" fmla="*/ 2495833 h 7862966"/>
              <a:gd name="connsiteX16" fmla="*/ 96967 w 7469317"/>
              <a:gd name="connsiteY16" fmla="*/ 2191033 h 7862966"/>
              <a:gd name="connsiteX17" fmla="*/ 287467 w 7469317"/>
              <a:gd name="connsiteY17" fmla="*/ 1962433 h 7862966"/>
              <a:gd name="connsiteX18" fmla="*/ 249367 w 7469317"/>
              <a:gd name="connsiteY18" fmla="*/ 1752883 h 7862966"/>
              <a:gd name="connsiteX19" fmla="*/ 96967 w 7469317"/>
              <a:gd name="connsiteY19" fmla="*/ 1543333 h 7862966"/>
              <a:gd name="connsiteX20" fmla="*/ 173167 w 7469317"/>
              <a:gd name="connsiteY20" fmla="*/ 1333783 h 7862966"/>
              <a:gd name="connsiteX21" fmla="*/ 497017 w 7469317"/>
              <a:gd name="connsiteY21" fmla="*/ 1105183 h 7862966"/>
              <a:gd name="connsiteX22" fmla="*/ 649417 w 7469317"/>
              <a:gd name="connsiteY22" fmla="*/ 762283 h 7862966"/>
              <a:gd name="connsiteX23" fmla="*/ 916117 w 7469317"/>
              <a:gd name="connsiteY23" fmla="*/ 686083 h 7862966"/>
              <a:gd name="connsiteX24" fmla="*/ 1430467 w 7469317"/>
              <a:gd name="connsiteY24" fmla="*/ 933733 h 7862966"/>
              <a:gd name="connsiteX25" fmla="*/ 1963867 w 7469317"/>
              <a:gd name="connsiteY25" fmla="*/ 667033 h 7862966"/>
              <a:gd name="connsiteX26" fmla="*/ 2306767 w 7469317"/>
              <a:gd name="connsiteY26" fmla="*/ 324133 h 7862966"/>
              <a:gd name="connsiteX27" fmla="*/ 2859217 w 7469317"/>
              <a:gd name="connsiteY27" fmla="*/ 209833 h 7862966"/>
              <a:gd name="connsiteX28" fmla="*/ 3316417 w 7469317"/>
              <a:gd name="connsiteY28" fmla="*/ 283 h 7862966"/>
              <a:gd name="connsiteX29" fmla="*/ 4002217 w 7469317"/>
              <a:gd name="connsiteY29" fmla="*/ 171733 h 7862966"/>
              <a:gd name="connsiteX30" fmla="*/ 4935667 w 7469317"/>
              <a:gd name="connsiteY30" fmla="*/ 457483 h 7862966"/>
              <a:gd name="connsiteX31" fmla="*/ 5583367 w 7469317"/>
              <a:gd name="connsiteY31" fmla="*/ 743233 h 7862966"/>
              <a:gd name="connsiteX32" fmla="*/ 5850067 w 7469317"/>
              <a:gd name="connsiteY32" fmla="*/ 1124233 h 7862966"/>
              <a:gd name="connsiteX33" fmla="*/ 6116767 w 7469317"/>
              <a:gd name="connsiteY33" fmla="*/ 1371883 h 7862966"/>
              <a:gd name="connsiteX34" fmla="*/ 6192967 w 7469317"/>
              <a:gd name="connsiteY34" fmla="*/ 1752883 h 7862966"/>
              <a:gd name="connsiteX35" fmla="*/ 6326317 w 7469317"/>
              <a:gd name="connsiteY35" fmla="*/ 1962433 h 7862966"/>
              <a:gd name="connsiteX36" fmla="*/ 6326317 w 7469317"/>
              <a:gd name="connsiteY36" fmla="*/ 2229133 h 7862966"/>
              <a:gd name="connsiteX37" fmla="*/ 6783517 w 7469317"/>
              <a:gd name="connsiteY37" fmla="*/ 2476783 h 7862966"/>
              <a:gd name="connsiteX38" fmla="*/ 7297867 w 7469317"/>
              <a:gd name="connsiteY38" fmla="*/ 2743483 h 7862966"/>
              <a:gd name="connsiteX39" fmla="*/ 7469317 w 7469317"/>
              <a:gd name="connsiteY39" fmla="*/ 3010183 h 7862966"/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478217 w 7469317"/>
              <a:gd name="connsiteY7" fmla="*/ 7067833 h 7862966"/>
              <a:gd name="connsiteX8" fmla="*/ 2802067 w 7469317"/>
              <a:gd name="connsiteY8" fmla="*/ 6572533 h 7862966"/>
              <a:gd name="connsiteX9" fmla="*/ 2344867 w 7469317"/>
              <a:gd name="connsiteY9" fmla="*/ 6096283 h 7862966"/>
              <a:gd name="connsiteX10" fmla="*/ 2192467 w 7469317"/>
              <a:gd name="connsiteY10" fmla="*/ 5448583 h 7862966"/>
              <a:gd name="connsiteX11" fmla="*/ 1963867 w 7469317"/>
              <a:gd name="connsiteY11" fmla="*/ 4553233 h 7862966"/>
              <a:gd name="connsiteX12" fmla="*/ 1506667 w 7469317"/>
              <a:gd name="connsiteY12" fmla="*/ 3505483 h 7862966"/>
              <a:gd name="connsiteX13" fmla="*/ 858967 w 7469317"/>
              <a:gd name="connsiteY13" fmla="*/ 2933983 h 7862966"/>
              <a:gd name="connsiteX14" fmla="*/ 173167 w 7469317"/>
              <a:gd name="connsiteY14" fmla="*/ 2762533 h 7862966"/>
              <a:gd name="connsiteX15" fmla="*/ 1717 w 7469317"/>
              <a:gd name="connsiteY15" fmla="*/ 2495833 h 7862966"/>
              <a:gd name="connsiteX16" fmla="*/ 96967 w 7469317"/>
              <a:gd name="connsiteY16" fmla="*/ 2191033 h 7862966"/>
              <a:gd name="connsiteX17" fmla="*/ 287467 w 7469317"/>
              <a:gd name="connsiteY17" fmla="*/ 1962433 h 7862966"/>
              <a:gd name="connsiteX18" fmla="*/ 249367 w 7469317"/>
              <a:gd name="connsiteY18" fmla="*/ 1752883 h 7862966"/>
              <a:gd name="connsiteX19" fmla="*/ 96967 w 7469317"/>
              <a:gd name="connsiteY19" fmla="*/ 1543333 h 7862966"/>
              <a:gd name="connsiteX20" fmla="*/ 173167 w 7469317"/>
              <a:gd name="connsiteY20" fmla="*/ 1333783 h 7862966"/>
              <a:gd name="connsiteX21" fmla="*/ 497017 w 7469317"/>
              <a:gd name="connsiteY21" fmla="*/ 1105183 h 7862966"/>
              <a:gd name="connsiteX22" fmla="*/ 649417 w 7469317"/>
              <a:gd name="connsiteY22" fmla="*/ 762283 h 7862966"/>
              <a:gd name="connsiteX23" fmla="*/ 916117 w 7469317"/>
              <a:gd name="connsiteY23" fmla="*/ 686083 h 7862966"/>
              <a:gd name="connsiteX24" fmla="*/ 1430467 w 7469317"/>
              <a:gd name="connsiteY24" fmla="*/ 933733 h 7862966"/>
              <a:gd name="connsiteX25" fmla="*/ 1963867 w 7469317"/>
              <a:gd name="connsiteY25" fmla="*/ 667033 h 7862966"/>
              <a:gd name="connsiteX26" fmla="*/ 2306767 w 7469317"/>
              <a:gd name="connsiteY26" fmla="*/ 324133 h 7862966"/>
              <a:gd name="connsiteX27" fmla="*/ 2859217 w 7469317"/>
              <a:gd name="connsiteY27" fmla="*/ 209833 h 7862966"/>
              <a:gd name="connsiteX28" fmla="*/ 3316417 w 7469317"/>
              <a:gd name="connsiteY28" fmla="*/ 283 h 7862966"/>
              <a:gd name="connsiteX29" fmla="*/ 4002217 w 7469317"/>
              <a:gd name="connsiteY29" fmla="*/ 171733 h 7862966"/>
              <a:gd name="connsiteX30" fmla="*/ 4935667 w 7469317"/>
              <a:gd name="connsiteY30" fmla="*/ 457483 h 7862966"/>
              <a:gd name="connsiteX31" fmla="*/ 5583367 w 7469317"/>
              <a:gd name="connsiteY31" fmla="*/ 743233 h 7862966"/>
              <a:gd name="connsiteX32" fmla="*/ 5850067 w 7469317"/>
              <a:gd name="connsiteY32" fmla="*/ 1124233 h 7862966"/>
              <a:gd name="connsiteX33" fmla="*/ 6116767 w 7469317"/>
              <a:gd name="connsiteY33" fmla="*/ 1371883 h 7862966"/>
              <a:gd name="connsiteX34" fmla="*/ 6192967 w 7469317"/>
              <a:gd name="connsiteY34" fmla="*/ 1752883 h 7862966"/>
              <a:gd name="connsiteX35" fmla="*/ 6326317 w 7469317"/>
              <a:gd name="connsiteY35" fmla="*/ 1962433 h 7862966"/>
              <a:gd name="connsiteX36" fmla="*/ 6326317 w 7469317"/>
              <a:gd name="connsiteY36" fmla="*/ 2229133 h 7862966"/>
              <a:gd name="connsiteX37" fmla="*/ 6783517 w 7469317"/>
              <a:gd name="connsiteY37" fmla="*/ 2476783 h 7862966"/>
              <a:gd name="connsiteX38" fmla="*/ 7297867 w 7469317"/>
              <a:gd name="connsiteY38" fmla="*/ 2743483 h 7862966"/>
              <a:gd name="connsiteX39" fmla="*/ 7469317 w 7469317"/>
              <a:gd name="connsiteY39" fmla="*/ 3010183 h 7862966"/>
              <a:gd name="connsiteX0" fmla="*/ 4768519 w 7469317"/>
              <a:gd name="connsiteY0" fmla="*/ 724604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478217 w 7469317"/>
              <a:gd name="connsiteY7" fmla="*/ 7067833 h 7862966"/>
              <a:gd name="connsiteX8" fmla="*/ 2802067 w 7469317"/>
              <a:gd name="connsiteY8" fmla="*/ 6572533 h 7862966"/>
              <a:gd name="connsiteX9" fmla="*/ 2344867 w 7469317"/>
              <a:gd name="connsiteY9" fmla="*/ 6096283 h 7862966"/>
              <a:gd name="connsiteX10" fmla="*/ 2192467 w 7469317"/>
              <a:gd name="connsiteY10" fmla="*/ 5448583 h 7862966"/>
              <a:gd name="connsiteX11" fmla="*/ 1963867 w 7469317"/>
              <a:gd name="connsiteY11" fmla="*/ 4553233 h 7862966"/>
              <a:gd name="connsiteX12" fmla="*/ 1506667 w 7469317"/>
              <a:gd name="connsiteY12" fmla="*/ 3505483 h 7862966"/>
              <a:gd name="connsiteX13" fmla="*/ 858967 w 7469317"/>
              <a:gd name="connsiteY13" fmla="*/ 2933983 h 7862966"/>
              <a:gd name="connsiteX14" fmla="*/ 173167 w 7469317"/>
              <a:gd name="connsiteY14" fmla="*/ 2762533 h 7862966"/>
              <a:gd name="connsiteX15" fmla="*/ 1717 w 7469317"/>
              <a:gd name="connsiteY15" fmla="*/ 2495833 h 7862966"/>
              <a:gd name="connsiteX16" fmla="*/ 96967 w 7469317"/>
              <a:gd name="connsiteY16" fmla="*/ 2191033 h 7862966"/>
              <a:gd name="connsiteX17" fmla="*/ 287467 w 7469317"/>
              <a:gd name="connsiteY17" fmla="*/ 1962433 h 7862966"/>
              <a:gd name="connsiteX18" fmla="*/ 249367 w 7469317"/>
              <a:gd name="connsiteY18" fmla="*/ 1752883 h 7862966"/>
              <a:gd name="connsiteX19" fmla="*/ 96967 w 7469317"/>
              <a:gd name="connsiteY19" fmla="*/ 1543333 h 7862966"/>
              <a:gd name="connsiteX20" fmla="*/ 173167 w 7469317"/>
              <a:gd name="connsiteY20" fmla="*/ 1333783 h 7862966"/>
              <a:gd name="connsiteX21" fmla="*/ 497017 w 7469317"/>
              <a:gd name="connsiteY21" fmla="*/ 1105183 h 7862966"/>
              <a:gd name="connsiteX22" fmla="*/ 649417 w 7469317"/>
              <a:gd name="connsiteY22" fmla="*/ 762283 h 7862966"/>
              <a:gd name="connsiteX23" fmla="*/ 916117 w 7469317"/>
              <a:gd name="connsiteY23" fmla="*/ 686083 h 7862966"/>
              <a:gd name="connsiteX24" fmla="*/ 1430467 w 7469317"/>
              <a:gd name="connsiteY24" fmla="*/ 933733 h 7862966"/>
              <a:gd name="connsiteX25" fmla="*/ 1963867 w 7469317"/>
              <a:gd name="connsiteY25" fmla="*/ 667033 h 7862966"/>
              <a:gd name="connsiteX26" fmla="*/ 2306767 w 7469317"/>
              <a:gd name="connsiteY26" fmla="*/ 324133 h 7862966"/>
              <a:gd name="connsiteX27" fmla="*/ 2859217 w 7469317"/>
              <a:gd name="connsiteY27" fmla="*/ 209833 h 7862966"/>
              <a:gd name="connsiteX28" fmla="*/ 3316417 w 7469317"/>
              <a:gd name="connsiteY28" fmla="*/ 283 h 7862966"/>
              <a:gd name="connsiteX29" fmla="*/ 4002217 w 7469317"/>
              <a:gd name="connsiteY29" fmla="*/ 171733 h 7862966"/>
              <a:gd name="connsiteX30" fmla="*/ 4935667 w 7469317"/>
              <a:gd name="connsiteY30" fmla="*/ 457483 h 7862966"/>
              <a:gd name="connsiteX31" fmla="*/ 5583367 w 7469317"/>
              <a:gd name="connsiteY31" fmla="*/ 743233 h 7862966"/>
              <a:gd name="connsiteX32" fmla="*/ 5850067 w 7469317"/>
              <a:gd name="connsiteY32" fmla="*/ 1124233 h 7862966"/>
              <a:gd name="connsiteX33" fmla="*/ 6116767 w 7469317"/>
              <a:gd name="connsiteY33" fmla="*/ 1371883 h 7862966"/>
              <a:gd name="connsiteX34" fmla="*/ 6192967 w 7469317"/>
              <a:gd name="connsiteY34" fmla="*/ 1752883 h 7862966"/>
              <a:gd name="connsiteX35" fmla="*/ 6326317 w 7469317"/>
              <a:gd name="connsiteY35" fmla="*/ 1962433 h 7862966"/>
              <a:gd name="connsiteX36" fmla="*/ 6326317 w 7469317"/>
              <a:gd name="connsiteY36" fmla="*/ 2229133 h 7862966"/>
              <a:gd name="connsiteX37" fmla="*/ 6783517 w 7469317"/>
              <a:gd name="connsiteY37" fmla="*/ 2476783 h 7862966"/>
              <a:gd name="connsiteX38" fmla="*/ 7297867 w 7469317"/>
              <a:gd name="connsiteY38" fmla="*/ 2743483 h 7862966"/>
              <a:gd name="connsiteX39" fmla="*/ 7469317 w 7469317"/>
              <a:gd name="connsiteY39" fmla="*/ 3010183 h 786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69317" h="7862966">
                <a:moveTo>
                  <a:pt x="4768519" y="7246043"/>
                </a:moveTo>
                <a:cubicBezTo>
                  <a:pt x="4722481" y="7300018"/>
                  <a:pt x="4688734" y="7427735"/>
                  <a:pt x="4573717" y="7467883"/>
                </a:cubicBezTo>
                <a:cubicBezTo>
                  <a:pt x="4458700" y="7508031"/>
                  <a:pt x="4240342" y="7471058"/>
                  <a:pt x="4078417" y="7486933"/>
                </a:cubicBezTo>
                <a:cubicBezTo>
                  <a:pt x="3916492" y="7502808"/>
                  <a:pt x="3735517" y="7502808"/>
                  <a:pt x="3602167" y="7563133"/>
                </a:cubicBezTo>
                <a:cubicBezTo>
                  <a:pt x="3468817" y="7623458"/>
                  <a:pt x="3386267" y="7813958"/>
                  <a:pt x="3278317" y="7848883"/>
                </a:cubicBezTo>
                <a:cubicBezTo>
                  <a:pt x="3170367" y="7883808"/>
                  <a:pt x="3078292" y="7852058"/>
                  <a:pt x="2954467" y="7772683"/>
                </a:cubicBezTo>
                <a:cubicBezTo>
                  <a:pt x="2830642" y="7693308"/>
                  <a:pt x="2614742" y="7490108"/>
                  <a:pt x="2535367" y="7372633"/>
                </a:cubicBezTo>
                <a:cubicBezTo>
                  <a:pt x="2455992" y="7255158"/>
                  <a:pt x="2433767" y="7201183"/>
                  <a:pt x="2478217" y="7067833"/>
                </a:cubicBezTo>
                <a:cubicBezTo>
                  <a:pt x="2522667" y="6934483"/>
                  <a:pt x="2808417" y="6734458"/>
                  <a:pt x="2802067" y="6572533"/>
                </a:cubicBezTo>
                <a:cubicBezTo>
                  <a:pt x="2795717" y="6410608"/>
                  <a:pt x="2446467" y="6283608"/>
                  <a:pt x="2344867" y="6096283"/>
                </a:cubicBezTo>
                <a:cubicBezTo>
                  <a:pt x="2243267" y="5908958"/>
                  <a:pt x="2255967" y="5705758"/>
                  <a:pt x="2192467" y="5448583"/>
                </a:cubicBezTo>
                <a:cubicBezTo>
                  <a:pt x="2128967" y="5191408"/>
                  <a:pt x="2078167" y="4877083"/>
                  <a:pt x="1963867" y="4553233"/>
                </a:cubicBezTo>
                <a:cubicBezTo>
                  <a:pt x="1849567" y="4229383"/>
                  <a:pt x="1690817" y="3775358"/>
                  <a:pt x="1506667" y="3505483"/>
                </a:cubicBezTo>
                <a:cubicBezTo>
                  <a:pt x="1322517" y="3235608"/>
                  <a:pt x="1081217" y="3057808"/>
                  <a:pt x="858967" y="2933983"/>
                </a:cubicBezTo>
                <a:cubicBezTo>
                  <a:pt x="636717" y="2810158"/>
                  <a:pt x="316042" y="2835558"/>
                  <a:pt x="173167" y="2762533"/>
                </a:cubicBezTo>
                <a:cubicBezTo>
                  <a:pt x="30292" y="2689508"/>
                  <a:pt x="14417" y="2591083"/>
                  <a:pt x="1717" y="2495833"/>
                </a:cubicBezTo>
                <a:cubicBezTo>
                  <a:pt x="-10983" y="2400583"/>
                  <a:pt x="49342" y="2279933"/>
                  <a:pt x="96967" y="2191033"/>
                </a:cubicBezTo>
                <a:cubicBezTo>
                  <a:pt x="144592" y="2102133"/>
                  <a:pt x="262067" y="2035458"/>
                  <a:pt x="287467" y="1962433"/>
                </a:cubicBezTo>
                <a:cubicBezTo>
                  <a:pt x="312867" y="1889408"/>
                  <a:pt x="281117" y="1822733"/>
                  <a:pt x="249367" y="1752883"/>
                </a:cubicBezTo>
                <a:cubicBezTo>
                  <a:pt x="217617" y="1683033"/>
                  <a:pt x="109667" y="1613183"/>
                  <a:pt x="96967" y="1543333"/>
                </a:cubicBezTo>
                <a:cubicBezTo>
                  <a:pt x="84267" y="1473483"/>
                  <a:pt x="106492" y="1406808"/>
                  <a:pt x="173167" y="1333783"/>
                </a:cubicBezTo>
                <a:cubicBezTo>
                  <a:pt x="239842" y="1260758"/>
                  <a:pt x="417642" y="1200433"/>
                  <a:pt x="497017" y="1105183"/>
                </a:cubicBezTo>
                <a:cubicBezTo>
                  <a:pt x="576392" y="1009933"/>
                  <a:pt x="579567" y="832133"/>
                  <a:pt x="649417" y="762283"/>
                </a:cubicBezTo>
                <a:cubicBezTo>
                  <a:pt x="719267" y="692433"/>
                  <a:pt x="785942" y="657508"/>
                  <a:pt x="916117" y="686083"/>
                </a:cubicBezTo>
                <a:cubicBezTo>
                  <a:pt x="1046292" y="714658"/>
                  <a:pt x="1255842" y="936908"/>
                  <a:pt x="1430467" y="933733"/>
                </a:cubicBezTo>
                <a:cubicBezTo>
                  <a:pt x="1605092" y="930558"/>
                  <a:pt x="1817817" y="768633"/>
                  <a:pt x="1963867" y="667033"/>
                </a:cubicBezTo>
                <a:cubicBezTo>
                  <a:pt x="2109917" y="565433"/>
                  <a:pt x="2157542" y="400333"/>
                  <a:pt x="2306767" y="324133"/>
                </a:cubicBezTo>
                <a:cubicBezTo>
                  <a:pt x="2455992" y="247933"/>
                  <a:pt x="2690942" y="263808"/>
                  <a:pt x="2859217" y="209833"/>
                </a:cubicBezTo>
                <a:cubicBezTo>
                  <a:pt x="3027492" y="155858"/>
                  <a:pt x="3125917" y="6633"/>
                  <a:pt x="3316417" y="283"/>
                </a:cubicBezTo>
                <a:cubicBezTo>
                  <a:pt x="3506917" y="-6067"/>
                  <a:pt x="3732342" y="95533"/>
                  <a:pt x="4002217" y="171733"/>
                </a:cubicBezTo>
                <a:cubicBezTo>
                  <a:pt x="4272092" y="247933"/>
                  <a:pt x="4672142" y="362233"/>
                  <a:pt x="4935667" y="457483"/>
                </a:cubicBezTo>
                <a:cubicBezTo>
                  <a:pt x="5199192" y="552733"/>
                  <a:pt x="5430967" y="632108"/>
                  <a:pt x="5583367" y="743233"/>
                </a:cubicBezTo>
                <a:cubicBezTo>
                  <a:pt x="5735767" y="854358"/>
                  <a:pt x="5761167" y="1019458"/>
                  <a:pt x="5850067" y="1124233"/>
                </a:cubicBezTo>
                <a:cubicBezTo>
                  <a:pt x="5938967" y="1229008"/>
                  <a:pt x="6059617" y="1267108"/>
                  <a:pt x="6116767" y="1371883"/>
                </a:cubicBezTo>
                <a:cubicBezTo>
                  <a:pt x="6173917" y="1476658"/>
                  <a:pt x="6158042" y="1654458"/>
                  <a:pt x="6192967" y="1752883"/>
                </a:cubicBezTo>
                <a:cubicBezTo>
                  <a:pt x="6227892" y="1851308"/>
                  <a:pt x="6304092" y="1883058"/>
                  <a:pt x="6326317" y="1962433"/>
                </a:cubicBezTo>
                <a:cubicBezTo>
                  <a:pt x="6348542" y="2041808"/>
                  <a:pt x="6250117" y="2143408"/>
                  <a:pt x="6326317" y="2229133"/>
                </a:cubicBezTo>
                <a:cubicBezTo>
                  <a:pt x="6402517" y="2314858"/>
                  <a:pt x="6621592" y="2391058"/>
                  <a:pt x="6783517" y="2476783"/>
                </a:cubicBezTo>
                <a:cubicBezTo>
                  <a:pt x="6945442" y="2562508"/>
                  <a:pt x="7183567" y="2654583"/>
                  <a:pt x="7297867" y="2743483"/>
                </a:cubicBezTo>
                <a:cubicBezTo>
                  <a:pt x="7412167" y="2832383"/>
                  <a:pt x="7440742" y="2946683"/>
                  <a:pt x="7469317" y="3010183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5278230" y="4664470"/>
            <a:ext cx="5853318" cy="8568269"/>
          </a:xfrm>
          <a:custGeom>
            <a:avLst/>
            <a:gdLst>
              <a:gd name="connsiteX0" fmla="*/ 5853318 w 5853318"/>
              <a:gd name="connsiteY0" fmla="*/ 7927580 h 8568269"/>
              <a:gd name="connsiteX1" fmla="*/ 5453268 w 5853318"/>
              <a:gd name="connsiteY1" fmla="*/ 8422880 h 8568269"/>
              <a:gd name="connsiteX2" fmla="*/ 5262768 w 5853318"/>
              <a:gd name="connsiteY2" fmla="*/ 8556230 h 8568269"/>
              <a:gd name="connsiteX3" fmla="*/ 4957968 w 5853318"/>
              <a:gd name="connsiteY3" fmla="*/ 8175230 h 8568269"/>
              <a:gd name="connsiteX4" fmla="*/ 4729368 w 5853318"/>
              <a:gd name="connsiteY4" fmla="*/ 7832330 h 8568269"/>
              <a:gd name="connsiteX5" fmla="*/ 4443618 w 5853318"/>
              <a:gd name="connsiteY5" fmla="*/ 7718030 h 8568269"/>
              <a:gd name="connsiteX6" fmla="*/ 4176918 w 5853318"/>
              <a:gd name="connsiteY6" fmla="*/ 7679930 h 8568269"/>
              <a:gd name="connsiteX7" fmla="*/ 3776868 w 5853318"/>
              <a:gd name="connsiteY7" fmla="*/ 7775180 h 8568269"/>
              <a:gd name="connsiteX8" fmla="*/ 3414918 w 5853318"/>
              <a:gd name="connsiteY8" fmla="*/ 8022830 h 8568269"/>
              <a:gd name="connsiteX9" fmla="*/ 2995818 w 5853318"/>
              <a:gd name="connsiteY9" fmla="*/ 8060930 h 8568269"/>
              <a:gd name="connsiteX10" fmla="*/ 2595768 w 5853318"/>
              <a:gd name="connsiteY10" fmla="*/ 7737080 h 8568269"/>
              <a:gd name="connsiteX11" fmla="*/ 2138568 w 5853318"/>
              <a:gd name="connsiteY11" fmla="*/ 7394180 h 8568269"/>
              <a:gd name="connsiteX12" fmla="*/ 1586118 w 5853318"/>
              <a:gd name="connsiteY12" fmla="*/ 7203680 h 8568269"/>
              <a:gd name="connsiteX13" fmla="*/ 1300368 w 5853318"/>
              <a:gd name="connsiteY13" fmla="*/ 7165580 h 8568269"/>
              <a:gd name="connsiteX14" fmla="*/ 1167018 w 5853318"/>
              <a:gd name="connsiteY14" fmla="*/ 7051280 h 8568269"/>
              <a:gd name="connsiteX15" fmla="*/ 1128918 w 5853318"/>
              <a:gd name="connsiteY15" fmla="*/ 6536930 h 8568269"/>
              <a:gd name="connsiteX16" fmla="*/ 900318 w 5853318"/>
              <a:gd name="connsiteY16" fmla="*/ 5984480 h 8568269"/>
              <a:gd name="connsiteX17" fmla="*/ 519318 w 5853318"/>
              <a:gd name="connsiteY17" fmla="*/ 5641580 h 8568269"/>
              <a:gd name="connsiteX18" fmla="*/ 214518 w 5853318"/>
              <a:gd name="connsiteY18" fmla="*/ 5412980 h 8568269"/>
              <a:gd name="connsiteX19" fmla="*/ 4968 w 5853318"/>
              <a:gd name="connsiteY19" fmla="*/ 5108180 h 8568269"/>
              <a:gd name="connsiteX20" fmla="*/ 81168 w 5853318"/>
              <a:gd name="connsiteY20" fmla="*/ 4631930 h 8568269"/>
              <a:gd name="connsiteX21" fmla="*/ 252618 w 5853318"/>
              <a:gd name="connsiteY21" fmla="*/ 4269980 h 8568269"/>
              <a:gd name="connsiteX22" fmla="*/ 462168 w 5853318"/>
              <a:gd name="connsiteY22" fmla="*/ 3641330 h 8568269"/>
              <a:gd name="connsiteX23" fmla="*/ 690768 w 5853318"/>
              <a:gd name="connsiteY23" fmla="*/ 3203180 h 8568269"/>
              <a:gd name="connsiteX24" fmla="*/ 900318 w 5853318"/>
              <a:gd name="connsiteY24" fmla="*/ 2765030 h 8568269"/>
              <a:gd name="connsiteX25" fmla="*/ 1319418 w 5853318"/>
              <a:gd name="connsiteY25" fmla="*/ 2326880 h 8568269"/>
              <a:gd name="connsiteX26" fmla="*/ 1624218 w 5853318"/>
              <a:gd name="connsiteY26" fmla="*/ 1983980 h 8568269"/>
              <a:gd name="connsiteX27" fmla="*/ 1662318 w 5853318"/>
              <a:gd name="connsiteY27" fmla="*/ 1431530 h 8568269"/>
              <a:gd name="connsiteX28" fmla="*/ 1776618 w 5853318"/>
              <a:gd name="connsiteY28" fmla="*/ 1050530 h 8568269"/>
              <a:gd name="connsiteX29" fmla="*/ 2195718 w 5853318"/>
              <a:gd name="connsiteY29" fmla="*/ 745730 h 8568269"/>
              <a:gd name="connsiteX30" fmla="*/ 2424318 w 5853318"/>
              <a:gd name="connsiteY30" fmla="*/ 574280 h 8568269"/>
              <a:gd name="connsiteX31" fmla="*/ 2691018 w 5853318"/>
              <a:gd name="connsiteY31" fmla="*/ 459980 h 8568269"/>
              <a:gd name="connsiteX32" fmla="*/ 2957718 w 5853318"/>
              <a:gd name="connsiteY32" fmla="*/ 117080 h 8568269"/>
              <a:gd name="connsiteX33" fmla="*/ 3167268 w 5853318"/>
              <a:gd name="connsiteY33" fmla="*/ 2780 h 8568269"/>
              <a:gd name="connsiteX34" fmla="*/ 3453018 w 5853318"/>
              <a:gd name="connsiteY34" fmla="*/ 212330 h 8568269"/>
              <a:gd name="connsiteX35" fmla="*/ 3586368 w 5853318"/>
              <a:gd name="connsiteY35" fmla="*/ 479030 h 856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3318" h="8568269">
                <a:moveTo>
                  <a:pt x="5853318" y="7927580"/>
                </a:moveTo>
                <a:cubicBezTo>
                  <a:pt x="5702505" y="8122842"/>
                  <a:pt x="5551693" y="8318105"/>
                  <a:pt x="5453268" y="8422880"/>
                </a:cubicBezTo>
                <a:cubicBezTo>
                  <a:pt x="5354843" y="8527655"/>
                  <a:pt x="5345318" y="8597505"/>
                  <a:pt x="5262768" y="8556230"/>
                </a:cubicBezTo>
                <a:cubicBezTo>
                  <a:pt x="5180218" y="8514955"/>
                  <a:pt x="5046868" y="8295880"/>
                  <a:pt x="4957968" y="8175230"/>
                </a:cubicBezTo>
                <a:cubicBezTo>
                  <a:pt x="4869068" y="8054580"/>
                  <a:pt x="4815093" y="7908530"/>
                  <a:pt x="4729368" y="7832330"/>
                </a:cubicBezTo>
                <a:cubicBezTo>
                  <a:pt x="4643643" y="7756130"/>
                  <a:pt x="4535693" y="7743430"/>
                  <a:pt x="4443618" y="7718030"/>
                </a:cubicBezTo>
                <a:cubicBezTo>
                  <a:pt x="4351543" y="7692630"/>
                  <a:pt x="4288043" y="7670405"/>
                  <a:pt x="4176918" y="7679930"/>
                </a:cubicBezTo>
                <a:cubicBezTo>
                  <a:pt x="4065793" y="7689455"/>
                  <a:pt x="3903868" y="7718030"/>
                  <a:pt x="3776868" y="7775180"/>
                </a:cubicBezTo>
                <a:cubicBezTo>
                  <a:pt x="3649868" y="7832330"/>
                  <a:pt x="3545093" y="7975205"/>
                  <a:pt x="3414918" y="8022830"/>
                </a:cubicBezTo>
                <a:cubicBezTo>
                  <a:pt x="3284743" y="8070455"/>
                  <a:pt x="3132343" y="8108555"/>
                  <a:pt x="2995818" y="8060930"/>
                </a:cubicBezTo>
                <a:cubicBezTo>
                  <a:pt x="2859293" y="8013305"/>
                  <a:pt x="2738643" y="7848205"/>
                  <a:pt x="2595768" y="7737080"/>
                </a:cubicBezTo>
                <a:cubicBezTo>
                  <a:pt x="2452893" y="7625955"/>
                  <a:pt x="2306843" y="7483080"/>
                  <a:pt x="2138568" y="7394180"/>
                </a:cubicBezTo>
                <a:cubicBezTo>
                  <a:pt x="1970293" y="7305280"/>
                  <a:pt x="1725818" y="7241780"/>
                  <a:pt x="1586118" y="7203680"/>
                </a:cubicBezTo>
                <a:cubicBezTo>
                  <a:pt x="1446418" y="7165580"/>
                  <a:pt x="1370218" y="7190980"/>
                  <a:pt x="1300368" y="7165580"/>
                </a:cubicBezTo>
                <a:cubicBezTo>
                  <a:pt x="1230518" y="7140180"/>
                  <a:pt x="1195593" y="7156055"/>
                  <a:pt x="1167018" y="7051280"/>
                </a:cubicBezTo>
                <a:cubicBezTo>
                  <a:pt x="1138443" y="6946505"/>
                  <a:pt x="1173368" y="6714730"/>
                  <a:pt x="1128918" y="6536930"/>
                </a:cubicBezTo>
                <a:cubicBezTo>
                  <a:pt x="1084468" y="6359130"/>
                  <a:pt x="1001918" y="6133705"/>
                  <a:pt x="900318" y="5984480"/>
                </a:cubicBezTo>
                <a:cubicBezTo>
                  <a:pt x="798718" y="5835255"/>
                  <a:pt x="633618" y="5736830"/>
                  <a:pt x="519318" y="5641580"/>
                </a:cubicBezTo>
                <a:cubicBezTo>
                  <a:pt x="405018" y="5546330"/>
                  <a:pt x="300243" y="5501880"/>
                  <a:pt x="214518" y="5412980"/>
                </a:cubicBezTo>
                <a:cubicBezTo>
                  <a:pt x="128793" y="5324080"/>
                  <a:pt x="27193" y="5238355"/>
                  <a:pt x="4968" y="5108180"/>
                </a:cubicBezTo>
                <a:cubicBezTo>
                  <a:pt x="-17257" y="4978005"/>
                  <a:pt x="39893" y="4771630"/>
                  <a:pt x="81168" y="4631930"/>
                </a:cubicBezTo>
                <a:cubicBezTo>
                  <a:pt x="122443" y="4492230"/>
                  <a:pt x="189118" y="4435080"/>
                  <a:pt x="252618" y="4269980"/>
                </a:cubicBezTo>
                <a:cubicBezTo>
                  <a:pt x="316118" y="4104880"/>
                  <a:pt x="389143" y="3819130"/>
                  <a:pt x="462168" y="3641330"/>
                </a:cubicBezTo>
                <a:cubicBezTo>
                  <a:pt x="535193" y="3463530"/>
                  <a:pt x="617743" y="3349230"/>
                  <a:pt x="690768" y="3203180"/>
                </a:cubicBezTo>
                <a:cubicBezTo>
                  <a:pt x="763793" y="3057130"/>
                  <a:pt x="795543" y="2911080"/>
                  <a:pt x="900318" y="2765030"/>
                </a:cubicBezTo>
                <a:cubicBezTo>
                  <a:pt x="1005093" y="2618980"/>
                  <a:pt x="1198768" y="2457055"/>
                  <a:pt x="1319418" y="2326880"/>
                </a:cubicBezTo>
                <a:cubicBezTo>
                  <a:pt x="1440068" y="2196705"/>
                  <a:pt x="1567068" y="2133205"/>
                  <a:pt x="1624218" y="1983980"/>
                </a:cubicBezTo>
                <a:cubicBezTo>
                  <a:pt x="1681368" y="1834755"/>
                  <a:pt x="1636918" y="1587105"/>
                  <a:pt x="1662318" y="1431530"/>
                </a:cubicBezTo>
                <a:cubicBezTo>
                  <a:pt x="1687718" y="1275955"/>
                  <a:pt x="1687718" y="1164830"/>
                  <a:pt x="1776618" y="1050530"/>
                </a:cubicBezTo>
                <a:cubicBezTo>
                  <a:pt x="1865518" y="936230"/>
                  <a:pt x="2087768" y="825105"/>
                  <a:pt x="2195718" y="745730"/>
                </a:cubicBezTo>
                <a:cubicBezTo>
                  <a:pt x="2303668" y="666355"/>
                  <a:pt x="2341768" y="621905"/>
                  <a:pt x="2424318" y="574280"/>
                </a:cubicBezTo>
                <a:cubicBezTo>
                  <a:pt x="2506868" y="526655"/>
                  <a:pt x="2602118" y="536180"/>
                  <a:pt x="2691018" y="459980"/>
                </a:cubicBezTo>
                <a:cubicBezTo>
                  <a:pt x="2779918" y="383780"/>
                  <a:pt x="2878343" y="193280"/>
                  <a:pt x="2957718" y="117080"/>
                </a:cubicBezTo>
                <a:cubicBezTo>
                  <a:pt x="3037093" y="40880"/>
                  <a:pt x="3084718" y="-13095"/>
                  <a:pt x="3167268" y="2780"/>
                </a:cubicBezTo>
                <a:cubicBezTo>
                  <a:pt x="3249818" y="18655"/>
                  <a:pt x="3383168" y="132955"/>
                  <a:pt x="3453018" y="212330"/>
                </a:cubicBezTo>
                <a:cubicBezTo>
                  <a:pt x="3522868" y="291705"/>
                  <a:pt x="3554618" y="385367"/>
                  <a:pt x="3586368" y="479030"/>
                </a:cubicBezTo>
              </a:path>
            </a:pathLst>
          </a:custGeom>
          <a:noFill/>
          <a:ln w="1270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/>
          <p:cNvSpPr txBox="1"/>
          <p:nvPr/>
        </p:nvSpPr>
        <p:spPr>
          <a:xfrm>
            <a:off x="8185784" y="9871428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251" name="Freeform 250"/>
          <p:cNvSpPr/>
          <p:nvPr/>
        </p:nvSpPr>
        <p:spPr>
          <a:xfrm rot="9721755" flipH="1">
            <a:off x="8972772" y="11775471"/>
            <a:ext cx="1453714" cy="622018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92094 w 1573262"/>
              <a:gd name="connsiteY0" fmla="*/ 0 h 1019711"/>
              <a:gd name="connsiteX1" fmla="*/ 581892 w 1573262"/>
              <a:gd name="connsiteY1" fmla="*/ 293116 h 1019711"/>
              <a:gd name="connsiteX2" fmla="*/ 883613 w 1573262"/>
              <a:gd name="connsiteY2" fmla="*/ 560972 h 1019711"/>
              <a:gd name="connsiteX3" fmla="*/ 1262304 w 1573262"/>
              <a:gd name="connsiteY3" fmla="*/ 801117 h 1019711"/>
              <a:gd name="connsiteX4" fmla="*/ 1243832 w 1573262"/>
              <a:gd name="connsiteY4" fmla="*/ 668729 h 1019711"/>
              <a:gd name="connsiteX5" fmla="*/ 1573262 w 1573262"/>
              <a:gd name="connsiteY5" fmla="*/ 911953 h 1019711"/>
              <a:gd name="connsiteX6" fmla="*/ 1169941 w 1573262"/>
              <a:gd name="connsiteY6" fmla="*/ 1019711 h 1019711"/>
              <a:gd name="connsiteX7" fmla="*/ 1237674 w 1573262"/>
              <a:gd name="connsiteY7" fmla="*/ 915032 h 1019711"/>
              <a:gd name="connsiteX8" fmla="*/ 757383 w 1573262"/>
              <a:gd name="connsiteY8" fmla="*/ 819590 h 1019711"/>
              <a:gd name="connsiteX9" fmla="*/ 360219 w 1573262"/>
              <a:gd name="connsiteY9" fmla="*/ 681044 h 1019711"/>
              <a:gd name="connsiteX10" fmla="*/ 0 w 1573262"/>
              <a:gd name="connsiteY10" fmla="*/ 554815 h 1019711"/>
              <a:gd name="connsiteX0" fmla="*/ 272546 w 1453714"/>
              <a:gd name="connsiteY0" fmla="*/ 0 h 1019711"/>
              <a:gd name="connsiteX1" fmla="*/ 462344 w 1453714"/>
              <a:gd name="connsiteY1" fmla="*/ 293116 h 1019711"/>
              <a:gd name="connsiteX2" fmla="*/ 764065 w 1453714"/>
              <a:gd name="connsiteY2" fmla="*/ 560972 h 1019711"/>
              <a:gd name="connsiteX3" fmla="*/ 1142756 w 1453714"/>
              <a:gd name="connsiteY3" fmla="*/ 801117 h 1019711"/>
              <a:gd name="connsiteX4" fmla="*/ 1124284 w 1453714"/>
              <a:gd name="connsiteY4" fmla="*/ 668729 h 1019711"/>
              <a:gd name="connsiteX5" fmla="*/ 1453714 w 1453714"/>
              <a:gd name="connsiteY5" fmla="*/ 911953 h 1019711"/>
              <a:gd name="connsiteX6" fmla="*/ 1050393 w 1453714"/>
              <a:gd name="connsiteY6" fmla="*/ 1019711 h 1019711"/>
              <a:gd name="connsiteX7" fmla="*/ 1118126 w 1453714"/>
              <a:gd name="connsiteY7" fmla="*/ 915032 h 1019711"/>
              <a:gd name="connsiteX8" fmla="*/ 637835 w 1453714"/>
              <a:gd name="connsiteY8" fmla="*/ 819590 h 1019711"/>
              <a:gd name="connsiteX9" fmla="*/ 240671 w 1453714"/>
              <a:gd name="connsiteY9" fmla="*/ 681044 h 1019711"/>
              <a:gd name="connsiteX10" fmla="*/ 0 w 1453714"/>
              <a:gd name="connsiteY10" fmla="*/ 597286 h 1019711"/>
              <a:gd name="connsiteX0" fmla="*/ 462344 w 1453714"/>
              <a:gd name="connsiteY0" fmla="*/ 0 h 726595"/>
              <a:gd name="connsiteX1" fmla="*/ 764065 w 1453714"/>
              <a:gd name="connsiteY1" fmla="*/ 267856 h 726595"/>
              <a:gd name="connsiteX2" fmla="*/ 1142756 w 1453714"/>
              <a:gd name="connsiteY2" fmla="*/ 508001 h 726595"/>
              <a:gd name="connsiteX3" fmla="*/ 1124284 w 1453714"/>
              <a:gd name="connsiteY3" fmla="*/ 375613 h 726595"/>
              <a:gd name="connsiteX4" fmla="*/ 1453714 w 1453714"/>
              <a:gd name="connsiteY4" fmla="*/ 618837 h 726595"/>
              <a:gd name="connsiteX5" fmla="*/ 1050393 w 1453714"/>
              <a:gd name="connsiteY5" fmla="*/ 726595 h 726595"/>
              <a:gd name="connsiteX6" fmla="*/ 1118126 w 1453714"/>
              <a:gd name="connsiteY6" fmla="*/ 621916 h 726595"/>
              <a:gd name="connsiteX7" fmla="*/ 637835 w 1453714"/>
              <a:gd name="connsiteY7" fmla="*/ 526474 h 726595"/>
              <a:gd name="connsiteX8" fmla="*/ 240671 w 1453714"/>
              <a:gd name="connsiteY8" fmla="*/ 387928 h 726595"/>
              <a:gd name="connsiteX9" fmla="*/ 0 w 1453714"/>
              <a:gd name="connsiteY9" fmla="*/ 304170 h 726595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3714" h="622018">
                <a:moveTo>
                  <a:pt x="557886" y="0"/>
                </a:moveTo>
                <a:cubicBezTo>
                  <a:pt x="638018" y="99436"/>
                  <a:pt x="700715" y="153820"/>
                  <a:pt x="758171" y="186853"/>
                </a:cubicBezTo>
                <a:cubicBezTo>
                  <a:pt x="942668" y="302389"/>
                  <a:pt x="991229" y="330860"/>
                  <a:pt x="1142756" y="403424"/>
                </a:cubicBezTo>
                <a:lnTo>
                  <a:pt x="1124284" y="271036"/>
                </a:lnTo>
                <a:lnTo>
                  <a:pt x="1453714" y="514260"/>
                </a:lnTo>
                <a:lnTo>
                  <a:pt x="1050393" y="622018"/>
                </a:lnTo>
                <a:lnTo>
                  <a:pt x="1118126" y="517339"/>
                </a:lnTo>
                <a:lnTo>
                  <a:pt x="637835" y="421897"/>
                </a:lnTo>
                <a:cubicBezTo>
                  <a:pt x="500316" y="387004"/>
                  <a:pt x="368954" y="339795"/>
                  <a:pt x="240671" y="283351"/>
                </a:cubicBezTo>
                <a:cubicBezTo>
                  <a:pt x="120598" y="241275"/>
                  <a:pt x="120073" y="223197"/>
                  <a:pt x="0" y="199593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6457119" y="5997328"/>
            <a:ext cx="1573262" cy="1148388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262" h="1148388">
                <a:moveTo>
                  <a:pt x="335589" y="0"/>
                </a:moveTo>
                <a:cubicBezTo>
                  <a:pt x="433084" y="186779"/>
                  <a:pt x="438214" y="250408"/>
                  <a:pt x="581892" y="421793"/>
                </a:cubicBezTo>
                <a:cubicBezTo>
                  <a:pt x="749173" y="622941"/>
                  <a:pt x="737884" y="593180"/>
                  <a:pt x="883613" y="689649"/>
                </a:cubicBezTo>
                <a:cubicBezTo>
                  <a:pt x="1054999" y="814854"/>
                  <a:pt x="1140179" y="847693"/>
                  <a:pt x="1262304" y="929794"/>
                </a:cubicBezTo>
                <a:lnTo>
                  <a:pt x="1243832" y="797406"/>
                </a:lnTo>
                <a:lnTo>
                  <a:pt x="1573262" y="1040630"/>
                </a:lnTo>
                <a:lnTo>
                  <a:pt x="1169941" y="1148388"/>
                </a:lnTo>
                <a:lnTo>
                  <a:pt x="1237674" y="1043709"/>
                </a:lnTo>
                <a:lnTo>
                  <a:pt x="757383" y="948267"/>
                </a:lnTo>
                <a:cubicBezTo>
                  <a:pt x="619864" y="913374"/>
                  <a:pt x="488502" y="866165"/>
                  <a:pt x="360219" y="809721"/>
                </a:cubicBezTo>
                <a:cubicBezTo>
                  <a:pt x="240146" y="767645"/>
                  <a:pt x="120073" y="707096"/>
                  <a:pt x="0" y="683492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989616" y="5657121"/>
            <a:ext cx="1213043" cy="726595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581892 w 1573262"/>
              <a:gd name="connsiteY0" fmla="*/ 0 h 726595"/>
              <a:gd name="connsiteX1" fmla="*/ 883613 w 1573262"/>
              <a:gd name="connsiteY1" fmla="*/ 267856 h 726595"/>
              <a:gd name="connsiteX2" fmla="*/ 1262304 w 1573262"/>
              <a:gd name="connsiteY2" fmla="*/ 508001 h 726595"/>
              <a:gd name="connsiteX3" fmla="*/ 1243832 w 1573262"/>
              <a:gd name="connsiteY3" fmla="*/ 375613 h 726595"/>
              <a:gd name="connsiteX4" fmla="*/ 1573262 w 1573262"/>
              <a:gd name="connsiteY4" fmla="*/ 618837 h 726595"/>
              <a:gd name="connsiteX5" fmla="*/ 1169941 w 1573262"/>
              <a:gd name="connsiteY5" fmla="*/ 726595 h 726595"/>
              <a:gd name="connsiteX6" fmla="*/ 1237674 w 1573262"/>
              <a:gd name="connsiteY6" fmla="*/ 621916 h 726595"/>
              <a:gd name="connsiteX7" fmla="*/ 757383 w 1573262"/>
              <a:gd name="connsiteY7" fmla="*/ 526474 h 726595"/>
              <a:gd name="connsiteX8" fmla="*/ 360219 w 1573262"/>
              <a:gd name="connsiteY8" fmla="*/ 387928 h 726595"/>
              <a:gd name="connsiteX9" fmla="*/ 0 w 1573262"/>
              <a:gd name="connsiteY9" fmla="*/ 261699 h 726595"/>
              <a:gd name="connsiteX0" fmla="*/ 221673 w 1213043"/>
              <a:gd name="connsiteY0" fmla="*/ 0 h 726595"/>
              <a:gd name="connsiteX1" fmla="*/ 523394 w 1213043"/>
              <a:gd name="connsiteY1" fmla="*/ 267856 h 726595"/>
              <a:gd name="connsiteX2" fmla="*/ 902085 w 1213043"/>
              <a:gd name="connsiteY2" fmla="*/ 508001 h 726595"/>
              <a:gd name="connsiteX3" fmla="*/ 883613 w 1213043"/>
              <a:gd name="connsiteY3" fmla="*/ 375613 h 726595"/>
              <a:gd name="connsiteX4" fmla="*/ 1213043 w 1213043"/>
              <a:gd name="connsiteY4" fmla="*/ 618837 h 726595"/>
              <a:gd name="connsiteX5" fmla="*/ 809722 w 1213043"/>
              <a:gd name="connsiteY5" fmla="*/ 726595 h 726595"/>
              <a:gd name="connsiteX6" fmla="*/ 877455 w 1213043"/>
              <a:gd name="connsiteY6" fmla="*/ 621916 h 726595"/>
              <a:gd name="connsiteX7" fmla="*/ 397164 w 1213043"/>
              <a:gd name="connsiteY7" fmla="*/ 526474 h 726595"/>
              <a:gd name="connsiteX8" fmla="*/ 0 w 1213043"/>
              <a:gd name="connsiteY8" fmla="*/ 387928 h 726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3043" h="726595">
                <a:moveTo>
                  <a:pt x="221673" y="0"/>
                </a:moveTo>
                <a:cubicBezTo>
                  <a:pt x="388954" y="201148"/>
                  <a:pt x="377665" y="171387"/>
                  <a:pt x="523394" y="267856"/>
                </a:cubicBezTo>
                <a:cubicBezTo>
                  <a:pt x="694780" y="393061"/>
                  <a:pt x="779960" y="425900"/>
                  <a:pt x="902085" y="508001"/>
                </a:cubicBezTo>
                <a:lnTo>
                  <a:pt x="883613" y="375613"/>
                </a:lnTo>
                <a:lnTo>
                  <a:pt x="1213043" y="618837"/>
                </a:lnTo>
                <a:lnTo>
                  <a:pt x="809722" y="726595"/>
                </a:lnTo>
                <a:lnTo>
                  <a:pt x="877455" y="621916"/>
                </a:lnTo>
                <a:lnTo>
                  <a:pt x="397164" y="526474"/>
                </a:lnTo>
                <a:cubicBezTo>
                  <a:pt x="259645" y="491581"/>
                  <a:pt x="128283" y="444372"/>
                  <a:pt x="0" y="387928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9" name="Group 158"/>
          <p:cNvGrpSpPr/>
          <p:nvPr/>
        </p:nvGrpSpPr>
        <p:grpSpPr>
          <a:xfrm rot="-5580000">
            <a:off x="8520777" y="9029632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0" name="Rectangle 159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" name="Rectangle 161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3" name="Group 162"/>
          <p:cNvGrpSpPr/>
          <p:nvPr/>
        </p:nvGrpSpPr>
        <p:grpSpPr>
          <a:xfrm rot="-5580000">
            <a:off x="8365064" y="11253463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4" name="Rectangle 163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 164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568130" y="544193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TextBox 167"/>
          <p:cNvSpPr txBox="1"/>
          <p:nvPr/>
        </p:nvSpPr>
        <p:spPr>
          <a:xfrm>
            <a:off x="896055" y="592776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KOLTSO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15-17 January 1943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69" name="Picture 16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825" y="1744772"/>
            <a:ext cx="1004612" cy="1141441"/>
          </a:xfrm>
          <a:prstGeom prst="rect">
            <a:avLst/>
          </a:prstGeom>
        </p:spPr>
      </p:pic>
      <p:sp>
        <p:nvSpPr>
          <p:cNvPr id="170" name="TextBox 169"/>
          <p:cNvSpPr txBox="1"/>
          <p:nvPr/>
        </p:nvSpPr>
        <p:spPr>
          <a:xfrm>
            <a:off x="1108836" y="3431539"/>
            <a:ext cx="70860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0                             10                            20                            30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1" name="Group 170"/>
          <p:cNvGrpSpPr/>
          <p:nvPr/>
        </p:nvGrpSpPr>
        <p:grpSpPr>
          <a:xfrm>
            <a:off x="1308391" y="3195388"/>
            <a:ext cx="6657846" cy="229185"/>
            <a:chOff x="2811007" y="3328992"/>
            <a:chExt cx="1317352" cy="208877"/>
          </a:xfrm>
        </p:grpSpPr>
        <p:sp>
          <p:nvSpPr>
            <p:cNvPr id="172" name="Rectangle 171"/>
            <p:cNvSpPr/>
            <p:nvPr/>
          </p:nvSpPr>
          <p:spPr>
            <a:xfrm>
              <a:off x="2811007" y="3328992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3246413" y="3331266"/>
              <a:ext cx="44131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3687046" y="3330737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3" name="TextBox 182"/>
          <p:cNvSpPr txBox="1"/>
          <p:nvPr/>
        </p:nvSpPr>
        <p:spPr>
          <a:xfrm rot="18220163">
            <a:off x="5582580" y="8199449"/>
            <a:ext cx="2074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i="1" dirty="0" err="1"/>
              <a:t>Rossoshka</a:t>
            </a:r>
            <a:r>
              <a:rPr lang="en-US" sz="1800" b="1" i="1" dirty="0"/>
              <a:t> River </a:t>
            </a:r>
          </a:p>
        </p:txBody>
      </p:sp>
      <p:sp>
        <p:nvSpPr>
          <p:cNvPr id="249" name="Freeform 248"/>
          <p:cNvSpPr/>
          <p:nvPr/>
        </p:nvSpPr>
        <p:spPr>
          <a:xfrm rot="11568202" flipH="1">
            <a:off x="5944259" y="8353292"/>
            <a:ext cx="3652341" cy="1307100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388727 w 1601770"/>
              <a:gd name="connsiteY9" fmla="*/ 809721 h 1148388"/>
              <a:gd name="connsiteX10" fmla="*/ 0 w 1601770"/>
              <a:gd name="connsiteY10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785891 w 1601770"/>
              <a:gd name="connsiteY8" fmla="*/ 948267 h 1148388"/>
              <a:gd name="connsiteX9" fmla="*/ 0 w 1601770"/>
              <a:gd name="connsiteY9" fmla="*/ 731634 h 1148388"/>
              <a:gd name="connsiteX0" fmla="*/ 364097 w 1601770"/>
              <a:gd name="connsiteY0" fmla="*/ 0 h 1148388"/>
              <a:gd name="connsiteX1" fmla="*/ 610400 w 1601770"/>
              <a:gd name="connsiteY1" fmla="*/ 421793 h 1148388"/>
              <a:gd name="connsiteX2" fmla="*/ 912121 w 1601770"/>
              <a:gd name="connsiteY2" fmla="*/ 689649 h 1148388"/>
              <a:gd name="connsiteX3" fmla="*/ 1290812 w 1601770"/>
              <a:gd name="connsiteY3" fmla="*/ 929794 h 1148388"/>
              <a:gd name="connsiteX4" fmla="*/ 1272340 w 1601770"/>
              <a:gd name="connsiteY4" fmla="*/ 797406 h 1148388"/>
              <a:gd name="connsiteX5" fmla="*/ 1601770 w 1601770"/>
              <a:gd name="connsiteY5" fmla="*/ 1040630 h 1148388"/>
              <a:gd name="connsiteX6" fmla="*/ 1198449 w 1601770"/>
              <a:gd name="connsiteY6" fmla="*/ 1148388 h 1148388"/>
              <a:gd name="connsiteX7" fmla="*/ 1266182 w 1601770"/>
              <a:gd name="connsiteY7" fmla="*/ 1043709 h 1148388"/>
              <a:gd name="connsiteX8" fmla="*/ 0 w 1601770"/>
              <a:gd name="connsiteY8" fmla="*/ 731634 h 1148388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610400 w 1601770"/>
              <a:gd name="connsiteY1" fmla="*/ 256459 h 983054"/>
              <a:gd name="connsiteX2" fmla="*/ 912121 w 1601770"/>
              <a:gd name="connsiteY2" fmla="*/ 524315 h 983054"/>
              <a:gd name="connsiteX3" fmla="*/ 1290812 w 1601770"/>
              <a:gd name="connsiteY3" fmla="*/ 764460 h 983054"/>
              <a:gd name="connsiteX4" fmla="*/ 1272340 w 1601770"/>
              <a:gd name="connsiteY4" fmla="*/ 632072 h 983054"/>
              <a:gd name="connsiteX5" fmla="*/ 1601770 w 1601770"/>
              <a:gd name="connsiteY5" fmla="*/ 875296 h 983054"/>
              <a:gd name="connsiteX6" fmla="*/ 1198449 w 1601770"/>
              <a:gd name="connsiteY6" fmla="*/ 983054 h 983054"/>
              <a:gd name="connsiteX7" fmla="*/ 1266182 w 1601770"/>
              <a:gd name="connsiteY7" fmla="*/ 878375 h 983054"/>
              <a:gd name="connsiteX8" fmla="*/ 0 w 1601770"/>
              <a:gd name="connsiteY8" fmla="*/ 566300 h 983054"/>
              <a:gd name="connsiteX0" fmla="*/ 30525 w 1601770"/>
              <a:gd name="connsiteY0" fmla="*/ 0 h 983054"/>
              <a:gd name="connsiteX1" fmla="*/ 912121 w 1601770"/>
              <a:gd name="connsiteY1" fmla="*/ 524315 h 983054"/>
              <a:gd name="connsiteX2" fmla="*/ 1290812 w 1601770"/>
              <a:gd name="connsiteY2" fmla="*/ 764460 h 983054"/>
              <a:gd name="connsiteX3" fmla="*/ 1272340 w 1601770"/>
              <a:gd name="connsiteY3" fmla="*/ 632072 h 983054"/>
              <a:gd name="connsiteX4" fmla="*/ 1601770 w 1601770"/>
              <a:gd name="connsiteY4" fmla="*/ 875296 h 983054"/>
              <a:gd name="connsiteX5" fmla="*/ 1198449 w 1601770"/>
              <a:gd name="connsiteY5" fmla="*/ 983054 h 983054"/>
              <a:gd name="connsiteX6" fmla="*/ 1266182 w 1601770"/>
              <a:gd name="connsiteY6" fmla="*/ 878375 h 983054"/>
              <a:gd name="connsiteX7" fmla="*/ 0 w 1601770"/>
              <a:gd name="connsiteY7" fmla="*/ 566300 h 983054"/>
              <a:gd name="connsiteX0" fmla="*/ 30525 w 1601770"/>
              <a:gd name="connsiteY0" fmla="*/ 0 h 983054"/>
              <a:gd name="connsiteX1" fmla="*/ 1290812 w 1601770"/>
              <a:gd name="connsiteY1" fmla="*/ 764460 h 983054"/>
              <a:gd name="connsiteX2" fmla="*/ 1272340 w 1601770"/>
              <a:gd name="connsiteY2" fmla="*/ 632072 h 983054"/>
              <a:gd name="connsiteX3" fmla="*/ 1601770 w 1601770"/>
              <a:gd name="connsiteY3" fmla="*/ 875296 h 983054"/>
              <a:gd name="connsiteX4" fmla="*/ 1198449 w 1601770"/>
              <a:gd name="connsiteY4" fmla="*/ 983054 h 983054"/>
              <a:gd name="connsiteX5" fmla="*/ 1266182 w 1601770"/>
              <a:gd name="connsiteY5" fmla="*/ 878375 h 983054"/>
              <a:gd name="connsiteX6" fmla="*/ 0 w 1601770"/>
              <a:gd name="connsiteY6" fmla="*/ 566300 h 983054"/>
              <a:gd name="connsiteX0" fmla="*/ 105921 w 1677166"/>
              <a:gd name="connsiteY0" fmla="*/ 0 h 983054"/>
              <a:gd name="connsiteX1" fmla="*/ 1366208 w 1677166"/>
              <a:gd name="connsiteY1" fmla="*/ 764460 h 983054"/>
              <a:gd name="connsiteX2" fmla="*/ 1347736 w 1677166"/>
              <a:gd name="connsiteY2" fmla="*/ 632072 h 983054"/>
              <a:gd name="connsiteX3" fmla="*/ 1677166 w 1677166"/>
              <a:gd name="connsiteY3" fmla="*/ 875296 h 983054"/>
              <a:gd name="connsiteX4" fmla="*/ 1273845 w 1677166"/>
              <a:gd name="connsiteY4" fmla="*/ 983054 h 983054"/>
              <a:gd name="connsiteX5" fmla="*/ 1341578 w 1677166"/>
              <a:gd name="connsiteY5" fmla="*/ 878375 h 983054"/>
              <a:gd name="connsiteX6" fmla="*/ 0 w 1677166"/>
              <a:gd name="connsiteY6" fmla="*/ 826469 h 983054"/>
              <a:gd name="connsiteX0" fmla="*/ 69000 w 1677166"/>
              <a:gd name="connsiteY0" fmla="*/ 0 h 868210"/>
              <a:gd name="connsiteX1" fmla="*/ 1366208 w 1677166"/>
              <a:gd name="connsiteY1" fmla="*/ 649616 h 868210"/>
              <a:gd name="connsiteX2" fmla="*/ 1347736 w 1677166"/>
              <a:gd name="connsiteY2" fmla="*/ 517228 h 868210"/>
              <a:gd name="connsiteX3" fmla="*/ 1677166 w 1677166"/>
              <a:gd name="connsiteY3" fmla="*/ 760452 h 868210"/>
              <a:gd name="connsiteX4" fmla="*/ 1273845 w 1677166"/>
              <a:gd name="connsiteY4" fmla="*/ 868210 h 868210"/>
              <a:gd name="connsiteX5" fmla="*/ 1341578 w 1677166"/>
              <a:gd name="connsiteY5" fmla="*/ 763531 h 868210"/>
              <a:gd name="connsiteX6" fmla="*/ 0 w 1677166"/>
              <a:gd name="connsiteY6" fmla="*/ 711625 h 868210"/>
              <a:gd name="connsiteX0" fmla="*/ 0 w 3652341"/>
              <a:gd name="connsiteY0" fmla="*/ 0 h 1236586"/>
              <a:gd name="connsiteX1" fmla="*/ 3341383 w 3652341"/>
              <a:gd name="connsiteY1" fmla="*/ 1017992 h 1236586"/>
              <a:gd name="connsiteX2" fmla="*/ 3322911 w 3652341"/>
              <a:gd name="connsiteY2" fmla="*/ 885604 h 1236586"/>
              <a:gd name="connsiteX3" fmla="*/ 3652341 w 3652341"/>
              <a:gd name="connsiteY3" fmla="*/ 1128828 h 1236586"/>
              <a:gd name="connsiteX4" fmla="*/ 3249020 w 3652341"/>
              <a:gd name="connsiteY4" fmla="*/ 1236586 h 1236586"/>
              <a:gd name="connsiteX5" fmla="*/ 3316753 w 3652341"/>
              <a:gd name="connsiteY5" fmla="*/ 1131907 h 1236586"/>
              <a:gd name="connsiteX6" fmla="*/ 1975175 w 3652341"/>
              <a:gd name="connsiteY6" fmla="*/ 1080001 h 1236586"/>
              <a:gd name="connsiteX0" fmla="*/ 0 w 3652341"/>
              <a:gd name="connsiteY0" fmla="*/ 0 h 1307100"/>
              <a:gd name="connsiteX1" fmla="*/ 3341383 w 3652341"/>
              <a:gd name="connsiteY1" fmla="*/ 1017992 h 1307100"/>
              <a:gd name="connsiteX2" fmla="*/ 3322911 w 3652341"/>
              <a:gd name="connsiteY2" fmla="*/ 885604 h 1307100"/>
              <a:gd name="connsiteX3" fmla="*/ 3652341 w 3652341"/>
              <a:gd name="connsiteY3" fmla="*/ 1128828 h 1307100"/>
              <a:gd name="connsiteX4" fmla="*/ 3249020 w 3652341"/>
              <a:gd name="connsiteY4" fmla="*/ 1236586 h 1307100"/>
              <a:gd name="connsiteX5" fmla="*/ 3316753 w 3652341"/>
              <a:gd name="connsiteY5" fmla="*/ 1131907 h 1307100"/>
              <a:gd name="connsiteX6" fmla="*/ 276553 w 3652341"/>
              <a:gd name="connsiteY6" fmla="*/ 1307100 h 130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2341" h="1307100">
                <a:moveTo>
                  <a:pt x="0" y="0"/>
                </a:moveTo>
                <a:lnTo>
                  <a:pt x="3341383" y="1017992"/>
                </a:lnTo>
                <a:lnTo>
                  <a:pt x="3322911" y="885604"/>
                </a:lnTo>
                <a:lnTo>
                  <a:pt x="3652341" y="1128828"/>
                </a:lnTo>
                <a:lnTo>
                  <a:pt x="3249020" y="1236586"/>
                </a:lnTo>
                <a:lnTo>
                  <a:pt x="3316753" y="1131907"/>
                </a:lnTo>
                <a:lnTo>
                  <a:pt x="276553" y="1307100"/>
                </a:ln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 rot="1007978">
            <a:off x="10784279" y="11031738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TextBox 185"/>
          <p:cNvSpPr txBox="1"/>
          <p:nvPr/>
        </p:nvSpPr>
        <p:spPr>
          <a:xfrm>
            <a:off x="10119829" y="10410020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Voroponovo</a:t>
            </a:r>
            <a:endParaRPr lang="en-US" sz="2400" b="1" dirty="0"/>
          </a:p>
        </p:txBody>
      </p:sp>
      <p:sp>
        <p:nvSpPr>
          <p:cNvPr id="187" name="Freeform 186"/>
          <p:cNvSpPr/>
          <p:nvPr/>
        </p:nvSpPr>
        <p:spPr>
          <a:xfrm rot="1007978">
            <a:off x="2687201" y="10965477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TextBox 187"/>
          <p:cNvSpPr txBox="1"/>
          <p:nvPr/>
        </p:nvSpPr>
        <p:spPr>
          <a:xfrm>
            <a:off x="2022751" y="10343759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Marinovka</a:t>
            </a:r>
            <a:endParaRPr lang="en-US" sz="24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839255" y="7176765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Sovchose</a:t>
            </a:r>
            <a:endParaRPr lang="en-US" sz="2400" b="1" dirty="0"/>
          </a:p>
        </p:txBody>
      </p:sp>
      <p:grpSp>
        <p:nvGrpSpPr>
          <p:cNvPr id="276" name="Group 275"/>
          <p:cNvGrpSpPr/>
          <p:nvPr/>
        </p:nvGrpSpPr>
        <p:grpSpPr>
          <a:xfrm>
            <a:off x="7730980" y="1634225"/>
            <a:ext cx="470808" cy="1426688"/>
            <a:chOff x="16799904" y="23202900"/>
            <a:chExt cx="597031" cy="1657720"/>
          </a:xfrm>
        </p:grpSpPr>
        <p:sp>
          <p:nvSpPr>
            <p:cNvPr id="277" name="Down Arrow 276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11305872" y="7147825"/>
            <a:ext cx="2273787" cy="1311421"/>
            <a:chOff x="18132296" y="10447080"/>
            <a:chExt cx="2273787" cy="1311421"/>
          </a:xfrm>
        </p:grpSpPr>
        <p:grpSp>
          <p:nvGrpSpPr>
            <p:cNvPr id="280" name="Group 279"/>
            <p:cNvGrpSpPr/>
            <p:nvPr/>
          </p:nvGrpSpPr>
          <p:grpSpPr>
            <a:xfrm>
              <a:off x="18509483" y="10592146"/>
              <a:ext cx="1037523" cy="353358"/>
              <a:chOff x="19448443" y="11231696"/>
              <a:chExt cx="2026186" cy="295619"/>
            </a:xfrm>
          </p:grpSpPr>
          <p:sp>
            <p:nvSpPr>
              <p:cNvPr id="425" name="Rectangle 42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Rectangle 425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1" name="Group 280"/>
            <p:cNvGrpSpPr/>
            <p:nvPr/>
          </p:nvGrpSpPr>
          <p:grpSpPr>
            <a:xfrm>
              <a:off x="18218331" y="11218806"/>
              <a:ext cx="2045182" cy="276022"/>
              <a:chOff x="19448443" y="11231696"/>
              <a:chExt cx="2026186" cy="295619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Rectangle 423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281"/>
            <p:cNvGrpSpPr/>
            <p:nvPr/>
          </p:nvGrpSpPr>
          <p:grpSpPr>
            <a:xfrm>
              <a:off x="18132296" y="10447080"/>
              <a:ext cx="2273787" cy="1311421"/>
              <a:chOff x="1647306" y="3096643"/>
              <a:chExt cx="2273787" cy="1311421"/>
            </a:xfrm>
          </p:grpSpPr>
          <p:grpSp>
            <p:nvGrpSpPr>
              <p:cNvPr id="286" name="Group 285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21" name="Rectangle 42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422" name="TextBox 421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418" name="Freeform 41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9" name="Freeform 41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20" name="TextBox 419"/>
              <p:cNvSpPr txBox="1"/>
              <p:nvPr/>
            </p:nvSpPr>
            <p:spPr>
              <a:xfrm>
                <a:off x="1647306" y="3753424"/>
                <a:ext cx="227378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                    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27" name="Group 426"/>
          <p:cNvGrpSpPr/>
          <p:nvPr/>
        </p:nvGrpSpPr>
        <p:grpSpPr>
          <a:xfrm>
            <a:off x="14137088" y="9620887"/>
            <a:ext cx="2281885" cy="1311421"/>
            <a:chOff x="18107797" y="10798849"/>
            <a:chExt cx="2281885" cy="1311421"/>
          </a:xfrm>
        </p:grpSpPr>
        <p:grpSp>
          <p:nvGrpSpPr>
            <p:cNvPr id="428" name="Group 427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Rectangle 43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9" name="Group 428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30" name="Group 429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34" name="Rectangle 43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35" name="TextBox 434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31" name="Freeform 43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reeform 43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</a:t>
                </a:r>
                <a:r>
                  <a:rPr lang="en-US" sz="2400" b="1" dirty="0" err="1" smtClean="0">
                    <a:solidFill>
                      <a:srgbClr val="C00000"/>
                    </a:solidFill>
                  </a:rPr>
                  <a:t>Dn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38" name="Group 437"/>
          <p:cNvGrpSpPr/>
          <p:nvPr/>
        </p:nvGrpSpPr>
        <p:grpSpPr>
          <a:xfrm>
            <a:off x="3981062" y="10675808"/>
            <a:ext cx="2238589" cy="1311421"/>
            <a:chOff x="1514179" y="3096643"/>
            <a:chExt cx="2238589" cy="1311421"/>
          </a:xfrm>
        </p:grpSpPr>
        <p:grpSp>
          <p:nvGrpSpPr>
            <p:cNvPr id="439" name="Group 43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43" name="Rectangle 44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44" name="TextBox 44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40" name="Freeform 43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 44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4216286" y="7631471"/>
            <a:ext cx="2293775" cy="1311421"/>
            <a:chOff x="1501391" y="3096643"/>
            <a:chExt cx="2293775" cy="1311421"/>
          </a:xfrm>
        </p:grpSpPr>
        <p:grpSp>
          <p:nvGrpSpPr>
            <p:cNvPr id="446" name="Group 44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50" name="Rectangle 44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51" name="TextBox 45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47" name="Freeform 44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 44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52" name="Group 451"/>
          <p:cNvGrpSpPr/>
          <p:nvPr/>
        </p:nvGrpSpPr>
        <p:grpSpPr>
          <a:xfrm>
            <a:off x="5098990" y="4435339"/>
            <a:ext cx="2274165" cy="1311421"/>
            <a:chOff x="1501391" y="3096643"/>
            <a:chExt cx="2274165" cy="1311421"/>
          </a:xfrm>
        </p:grpSpPr>
        <p:grpSp>
          <p:nvGrpSpPr>
            <p:cNvPr id="453" name="Group 45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57" name="Rectangle 45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58" name="TextBox 45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54" name="Freeform 45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Freeform 45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8481756" y="12795129"/>
            <a:ext cx="2306130" cy="1311421"/>
            <a:chOff x="1501391" y="3096643"/>
            <a:chExt cx="2306130" cy="1311421"/>
          </a:xfrm>
        </p:grpSpPr>
        <p:grpSp>
          <p:nvGrpSpPr>
            <p:cNvPr id="460" name="Group 45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64" name="Rectangle 46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65" name="TextBox 46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61" name="Freeform 46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 46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1501391" y="3792335"/>
              <a:ext cx="230613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66" name="Group 465"/>
          <p:cNvGrpSpPr/>
          <p:nvPr/>
        </p:nvGrpSpPr>
        <p:grpSpPr>
          <a:xfrm>
            <a:off x="12600816" y="3608832"/>
            <a:ext cx="2273083" cy="1311421"/>
            <a:chOff x="1501392" y="3096643"/>
            <a:chExt cx="2273083" cy="1311421"/>
          </a:xfrm>
        </p:grpSpPr>
        <p:grpSp>
          <p:nvGrpSpPr>
            <p:cNvPr id="467" name="Group 46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71" name="Rectangle 47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72" name="TextBox 47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68" name="Freeform 46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 46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73" name="Group 472"/>
          <p:cNvGrpSpPr/>
          <p:nvPr/>
        </p:nvGrpSpPr>
        <p:grpSpPr>
          <a:xfrm>
            <a:off x="6102595" y="12249200"/>
            <a:ext cx="2244209" cy="1311421"/>
            <a:chOff x="1501391" y="3096643"/>
            <a:chExt cx="2244209" cy="1311421"/>
          </a:xfrm>
        </p:grpSpPr>
        <p:grpSp>
          <p:nvGrpSpPr>
            <p:cNvPr id="474" name="Group 47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78" name="Rectangle 47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79" name="TextBox 47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75" name="Freeform 47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 47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80" name="Group 479"/>
          <p:cNvGrpSpPr/>
          <p:nvPr/>
        </p:nvGrpSpPr>
        <p:grpSpPr>
          <a:xfrm>
            <a:off x="10237215" y="8543558"/>
            <a:ext cx="1059138" cy="745512"/>
            <a:chOff x="2188896" y="5496161"/>
            <a:chExt cx="1059138" cy="745512"/>
          </a:xfrm>
        </p:grpSpPr>
        <p:grpSp>
          <p:nvGrpSpPr>
            <p:cNvPr id="481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485" name="Rectangle 48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86" name="Straight Connector 485"/>
              <p:cNvCxnSpPr>
                <a:stCxn id="485" idx="0"/>
                <a:endCxn id="48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2" name="TextBox 481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4" name="Rounded Rectangle 483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7" name="Group 486"/>
          <p:cNvGrpSpPr/>
          <p:nvPr/>
        </p:nvGrpSpPr>
        <p:grpSpPr>
          <a:xfrm>
            <a:off x="9703950" y="5341462"/>
            <a:ext cx="1168351" cy="745512"/>
            <a:chOff x="2870753" y="6157691"/>
            <a:chExt cx="1168351" cy="745512"/>
          </a:xfrm>
        </p:grpSpPr>
        <p:grpSp>
          <p:nvGrpSpPr>
            <p:cNvPr id="488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491" name="Rectangle 49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492" name="Straight Connector 491"/>
              <p:cNvCxnSpPr>
                <a:stCxn id="491" idx="0"/>
                <a:endCxn id="49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3" name="Freeform 492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94" name="Freeform 493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9" name="TextBox 488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113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5" name="Group 494"/>
          <p:cNvGrpSpPr/>
          <p:nvPr/>
        </p:nvGrpSpPr>
        <p:grpSpPr>
          <a:xfrm>
            <a:off x="10581009" y="9253456"/>
            <a:ext cx="929002" cy="919391"/>
            <a:chOff x="3440757" y="9286258"/>
            <a:chExt cx="929002" cy="919391"/>
          </a:xfrm>
        </p:grpSpPr>
        <p:grpSp>
          <p:nvGrpSpPr>
            <p:cNvPr id="496" name="Group 495"/>
            <p:cNvGrpSpPr/>
            <p:nvPr/>
          </p:nvGrpSpPr>
          <p:grpSpPr>
            <a:xfrm>
              <a:off x="3440757" y="9286258"/>
              <a:ext cx="929002" cy="745512"/>
              <a:chOff x="3110102" y="6157691"/>
              <a:chExt cx="929002" cy="745512"/>
            </a:xfrm>
          </p:grpSpPr>
          <p:grpSp>
            <p:nvGrpSpPr>
              <p:cNvPr id="49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02" name="Rectangle 50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503" name="Straight Connector 502"/>
                <p:cNvCxnSpPr>
                  <a:stCxn id="502" idx="0"/>
                  <a:endCxn id="50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4" name="Freeform 50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505" name="Freeform 50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500" name="TextBox 499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01" name="TextBox 500"/>
              <p:cNvSpPr txBox="1"/>
              <p:nvPr/>
            </p:nvSpPr>
            <p:spPr>
              <a:xfrm>
                <a:off x="3110102" y="647482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3</a:t>
                </a:r>
              </a:p>
            </p:txBody>
          </p:sp>
        </p:grpSp>
        <p:sp>
          <p:nvSpPr>
            <p:cNvPr id="497" name="Oval 496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8" name="Oval 497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6" name="Group 505"/>
          <p:cNvGrpSpPr/>
          <p:nvPr/>
        </p:nvGrpSpPr>
        <p:grpSpPr>
          <a:xfrm>
            <a:off x="8467669" y="5918724"/>
            <a:ext cx="1048955" cy="745512"/>
            <a:chOff x="2990149" y="6157691"/>
            <a:chExt cx="1048955" cy="745512"/>
          </a:xfrm>
        </p:grpSpPr>
        <p:grpSp>
          <p:nvGrpSpPr>
            <p:cNvPr id="50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10" name="Rectangle 50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11" name="Straight Connector 510"/>
              <p:cNvCxnSpPr>
                <a:stCxn id="510" idx="0"/>
                <a:endCxn id="51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" name="Freeform 51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13" name="Freeform 51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08" name="TextBox 50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8929187" y="6583307"/>
            <a:ext cx="1048955" cy="745512"/>
            <a:chOff x="2990149" y="6157691"/>
            <a:chExt cx="1048955" cy="745512"/>
          </a:xfrm>
        </p:grpSpPr>
        <p:grpSp>
          <p:nvGrpSpPr>
            <p:cNvPr id="51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18" name="Rectangle 51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19" name="Straight Connector 518"/>
              <p:cNvCxnSpPr>
                <a:stCxn id="518" idx="0"/>
                <a:endCxn id="51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Freeform 51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21" name="Freeform 52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16" name="TextBox 51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2" name="Group 521"/>
          <p:cNvGrpSpPr/>
          <p:nvPr/>
        </p:nvGrpSpPr>
        <p:grpSpPr>
          <a:xfrm>
            <a:off x="12903902" y="6281669"/>
            <a:ext cx="1048955" cy="745512"/>
            <a:chOff x="2990149" y="6157691"/>
            <a:chExt cx="1048955" cy="745512"/>
          </a:xfrm>
        </p:grpSpPr>
        <p:grpSp>
          <p:nvGrpSpPr>
            <p:cNvPr id="523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26" name="Rectangle 52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27" name="Straight Connector 526"/>
              <p:cNvCxnSpPr>
                <a:stCxn id="526" idx="0"/>
                <a:endCxn id="52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8" name="Freeform 527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29" name="Freeform 528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24" name="TextBox 523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94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0" name="Group 529"/>
          <p:cNvGrpSpPr/>
          <p:nvPr/>
        </p:nvGrpSpPr>
        <p:grpSpPr>
          <a:xfrm>
            <a:off x="13765581" y="7204381"/>
            <a:ext cx="1168351" cy="745512"/>
            <a:chOff x="2870753" y="6157691"/>
            <a:chExt cx="1168351" cy="745512"/>
          </a:xfrm>
        </p:grpSpPr>
        <p:grpSp>
          <p:nvGrpSpPr>
            <p:cNvPr id="531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34" name="Rectangle 533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35" name="Straight Connector 534"/>
              <p:cNvCxnSpPr>
                <a:stCxn id="534" idx="0"/>
                <a:endCxn id="534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Freeform 535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37" name="Freeform 536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32" name="TextBox 531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389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13203606" y="7833031"/>
            <a:ext cx="1168351" cy="745512"/>
            <a:chOff x="2870753" y="6157691"/>
            <a:chExt cx="1168351" cy="745512"/>
          </a:xfrm>
        </p:grpSpPr>
        <p:grpSp>
          <p:nvGrpSpPr>
            <p:cNvPr id="539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42" name="Rectangle 541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43" name="Straight Connector 542"/>
              <p:cNvCxnSpPr>
                <a:stCxn id="542" idx="0"/>
                <a:endCxn id="542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4" name="Freeform 543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45" name="Freeform 544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40" name="TextBox 539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305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46" name="Group 545"/>
          <p:cNvGrpSpPr/>
          <p:nvPr/>
        </p:nvGrpSpPr>
        <p:grpSpPr>
          <a:xfrm>
            <a:off x="12690178" y="8945305"/>
            <a:ext cx="1168351" cy="745512"/>
            <a:chOff x="2870753" y="6157691"/>
            <a:chExt cx="1168351" cy="745512"/>
          </a:xfrm>
        </p:grpSpPr>
        <p:grpSp>
          <p:nvGrpSpPr>
            <p:cNvPr id="54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50" name="Rectangle 54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51" name="Straight Connector 550"/>
              <p:cNvCxnSpPr>
                <a:stCxn id="550" idx="0"/>
                <a:endCxn id="55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2" name="Freeform 55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53" name="Freeform 55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48" name="TextBox 54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100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54" name="Group 553"/>
          <p:cNvGrpSpPr/>
          <p:nvPr/>
        </p:nvGrpSpPr>
        <p:grpSpPr>
          <a:xfrm>
            <a:off x="11975803" y="9459655"/>
            <a:ext cx="1168351" cy="745512"/>
            <a:chOff x="2870753" y="6157691"/>
            <a:chExt cx="1168351" cy="745512"/>
          </a:xfrm>
        </p:grpSpPr>
        <p:grpSp>
          <p:nvGrpSpPr>
            <p:cNvPr id="55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58" name="Rectangle 55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59" name="Straight Connector 558"/>
              <p:cNvCxnSpPr>
                <a:stCxn id="558" idx="0"/>
                <a:endCxn id="55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0" name="Freeform 55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61" name="Freeform 56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56" name="TextBox 55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7" name="TextBox 556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295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2" name="Group 561"/>
          <p:cNvGrpSpPr/>
          <p:nvPr/>
        </p:nvGrpSpPr>
        <p:grpSpPr>
          <a:xfrm>
            <a:off x="11761824" y="10127618"/>
            <a:ext cx="1048955" cy="745512"/>
            <a:chOff x="2990149" y="6157691"/>
            <a:chExt cx="1048955" cy="745512"/>
          </a:xfrm>
        </p:grpSpPr>
        <p:grpSp>
          <p:nvGrpSpPr>
            <p:cNvPr id="563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66" name="Rectangle 56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67" name="Straight Connector 566"/>
              <p:cNvCxnSpPr>
                <a:stCxn id="566" idx="0"/>
                <a:endCxn id="56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8" name="Freeform 567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69" name="Freeform 568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64" name="TextBox 563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5" name="TextBox 564"/>
            <p:cNvSpPr txBox="1"/>
            <p:nvPr/>
          </p:nvSpPr>
          <p:spPr>
            <a:xfrm>
              <a:off x="2990149" y="6492591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0" name="Group 569"/>
          <p:cNvGrpSpPr/>
          <p:nvPr/>
        </p:nvGrpSpPr>
        <p:grpSpPr>
          <a:xfrm>
            <a:off x="11700646" y="11130245"/>
            <a:ext cx="1168351" cy="745512"/>
            <a:chOff x="2870753" y="6157691"/>
            <a:chExt cx="1168351" cy="745512"/>
          </a:xfrm>
        </p:grpSpPr>
        <p:grpSp>
          <p:nvGrpSpPr>
            <p:cNvPr id="571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74" name="Rectangle 573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75" name="Straight Connector 574"/>
              <p:cNvCxnSpPr>
                <a:stCxn id="574" idx="0"/>
                <a:endCxn id="574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6" name="Freeform 575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77" name="Freeform 576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72" name="TextBox 571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3" name="TextBox 572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371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86" name="Group 585"/>
          <p:cNvGrpSpPr/>
          <p:nvPr/>
        </p:nvGrpSpPr>
        <p:grpSpPr>
          <a:xfrm>
            <a:off x="11055932" y="10752088"/>
            <a:ext cx="1168351" cy="745512"/>
            <a:chOff x="2870753" y="6157691"/>
            <a:chExt cx="1168351" cy="745512"/>
          </a:xfrm>
        </p:grpSpPr>
        <p:grpSp>
          <p:nvGrpSpPr>
            <p:cNvPr id="587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90" name="Rectangle 58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91" name="Straight Connector 590"/>
              <p:cNvCxnSpPr>
                <a:stCxn id="590" idx="0"/>
                <a:endCxn id="59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2" name="Freeform 591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93" name="Freeform 592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88" name="TextBox 587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297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94" name="Group 593"/>
          <p:cNvGrpSpPr/>
          <p:nvPr/>
        </p:nvGrpSpPr>
        <p:grpSpPr>
          <a:xfrm>
            <a:off x="9483861" y="7125929"/>
            <a:ext cx="1168351" cy="745512"/>
            <a:chOff x="2870753" y="6157691"/>
            <a:chExt cx="1168351" cy="745512"/>
          </a:xfrm>
        </p:grpSpPr>
        <p:grpSp>
          <p:nvGrpSpPr>
            <p:cNvPr id="595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598" name="Rectangle 597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599" name="Straight Connector 598"/>
              <p:cNvCxnSpPr>
                <a:stCxn id="598" idx="0"/>
                <a:endCxn id="598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0" name="Freeform 599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01" name="Freeform 600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96" name="TextBox 595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7" name="TextBox 596"/>
            <p:cNvSpPr txBox="1"/>
            <p:nvPr/>
          </p:nvSpPr>
          <p:spPr>
            <a:xfrm>
              <a:off x="2870753" y="6492592"/>
              <a:ext cx="53622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376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02" name="Group 601"/>
          <p:cNvGrpSpPr/>
          <p:nvPr/>
        </p:nvGrpSpPr>
        <p:grpSpPr>
          <a:xfrm>
            <a:off x="10515857" y="9963075"/>
            <a:ext cx="1047298" cy="919391"/>
            <a:chOff x="3322461" y="9286258"/>
            <a:chExt cx="1047298" cy="919391"/>
          </a:xfrm>
        </p:grpSpPr>
        <p:grpSp>
          <p:nvGrpSpPr>
            <p:cNvPr id="603" name="Group 602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60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609" name="Rectangle 60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610" name="Straight Connector 609"/>
                <p:cNvCxnSpPr>
                  <a:stCxn id="609" idx="0"/>
                  <a:endCxn id="60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11" name="Freeform 61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612" name="Freeform 61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607" name="TextBox 606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08" name="TextBox 607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29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604" name="Oval 603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5" name="Oval 604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11039779" y="4940510"/>
            <a:ext cx="1047298" cy="919391"/>
            <a:chOff x="3322461" y="9286258"/>
            <a:chExt cx="1047298" cy="919391"/>
          </a:xfrm>
        </p:grpSpPr>
        <p:grpSp>
          <p:nvGrpSpPr>
            <p:cNvPr id="614" name="Group 613"/>
            <p:cNvGrpSpPr/>
            <p:nvPr/>
          </p:nvGrpSpPr>
          <p:grpSpPr>
            <a:xfrm>
              <a:off x="3322461" y="9286258"/>
              <a:ext cx="1047298" cy="745512"/>
              <a:chOff x="2991806" y="6157691"/>
              <a:chExt cx="1047298" cy="745512"/>
            </a:xfrm>
          </p:grpSpPr>
          <p:grpSp>
            <p:nvGrpSpPr>
              <p:cNvPr id="61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620" name="Rectangle 61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621" name="Straight Connector 620"/>
                <p:cNvCxnSpPr>
                  <a:stCxn id="620" idx="0"/>
                  <a:endCxn id="62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22" name="Freeform 62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623" name="Freeform 62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381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618" name="TextBox 617"/>
              <p:cNvSpPr txBox="1"/>
              <p:nvPr/>
            </p:nvSpPr>
            <p:spPr>
              <a:xfrm>
                <a:off x="3395266" y="6157691"/>
                <a:ext cx="599106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619" name="TextBox 618"/>
              <p:cNvSpPr txBox="1"/>
              <p:nvPr/>
            </p:nvSpPr>
            <p:spPr>
              <a:xfrm>
                <a:off x="2991806" y="6497204"/>
                <a:ext cx="507815" cy="369332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8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60</a:t>
                </a:r>
                <a:endPara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615" name="Oval 614"/>
            <p:cNvSpPr/>
            <p:nvPr/>
          </p:nvSpPr>
          <p:spPr>
            <a:xfrm>
              <a:off x="3683358" y="10058401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6" name="Oval 615"/>
            <p:cNvSpPr/>
            <p:nvPr/>
          </p:nvSpPr>
          <p:spPr>
            <a:xfrm>
              <a:off x="4227275" y="10058830"/>
              <a:ext cx="139092" cy="146819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24" name="Group 623"/>
          <p:cNvGrpSpPr/>
          <p:nvPr/>
        </p:nvGrpSpPr>
        <p:grpSpPr>
          <a:xfrm>
            <a:off x="11956414" y="5439351"/>
            <a:ext cx="1059138" cy="745512"/>
            <a:chOff x="2188896" y="5496161"/>
            <a:chExt cx="1059138" cy="745512"/>
          </a:xfrm>
        </p:grpSpPr>
        <p:grpSp>
          <p:nvGrpSpPr>
            <p:cNvPr id="62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629" name="Rectangle 62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630" name="Straight Connector 629"/>
              <p:cNvCxnSpPr>
                <a:stCxn id="629" idx="0"/>
                <a:endCxn id="62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6" name="TextBox 625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16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8" name="Rounded Rectangle 62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31" name="Group 630"/>
          <p:cNvGrpSpPr/>
          <p:nvPr/>
        </p:nvGrpSpPr>
        <p:grpSpPr>
          <a:xfrm>
            <a:off x="9904400" y="7814242"/>
            <a:ext cx="1059138" cy="745512"/>
            <a:chOff x="2188896" y="5496161"/>
            <a:chExt cx="1059138" cy="745512"/>
          </a:xfrm>
        </p:grpSpPr>
        <p:grpSp>
          <p:nvGrpSpPr>
            <p:cNvPr id="632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636" name="Rectangle 635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637" name="Straight Connector 636"/>
              <p:cNvCxnSpPr>
                <a:stCxn id="636" idx="0"/>
                <a:endCxn id="636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3" name="TextBox 632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2188896" y="5831014"/>
              <a:ext cx="451791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1</a:t>
              </a:r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5" name="Rounded Rectangle 634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2717602" y="10687247"/>
            <a:ext cx="4534965" cy="5168173"/>
            <a:chOff x="12920804" y="10687247"/>
            <a:chExt cx="4534965" cy="5168173"/>
          </a:xfrm>
        </p:grpSpPr>
        <p:sp>
          <p:nvSpPr>
            <p:cNvPr id="638" name="Freeform 637"/>
            <p:cNvSpPr/>
            <p:nvPr/>
          </p:nvSpPr>
          <p:spPr>
            <a:xfrm>
              <a:off x="12920804" y="10687247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>
              <a:off x="12930853" y="10692271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extBox 183"/>
            <p:cNvSpPr txBox="1"/>
            <p:nvPr/>
          </p:nvSpPr>
          <p:spPr>
            <a:xfrm rot="2776449">
              <a:off x="12855847" y="13590330"/>
              <a:ext cx="13643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i="1" dirty="0" smtClean="0"/>
                <a:t>Volga </a:t>
              </a:r>
              <a:r>
                <a:rPr lang="en-US" sz="1800" b="1" i="1" dirty="0"/>
                <a:t>River </a:t>
              </a:r>
            </a:p>
          </p:txBody>
        </p:sp>
        <p:sp>
          <p:nvSpPr>
            <p:cNvPr id="639" name="Freeform 638"/>
            <p:cNvSpPr/>
            <p:nvPr/>
          </p:nvSpPr>
          <p:spPr>
            <a:xfrm>
              <a:off x="15608609" y="13609485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15611958" y="13617859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Freeform 639"/>
            <p:cNvSpPr/>
            <p:nvPr/>
          </p:nvSpPr>
          <p:spPr>
            <a:xfrm>
              <a:off x="16163658" y="14917874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6156959" y="14916199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4827244" y="8117020"/>
            <a:ext cx="1077804" cy="1369992"/>
            <a:chOff x="15030446" y="8117020"/>
            <a:chExt cx="1077804" cy="1369992"/>
          </a:xfrm>
        </p:grpSpPr>
        <p:sp>
          <p:nvSpPr>
            <p:cNvPr id="641" name="Freeform 640"/>
            <p:cNvSpPr/>
            <p:nvPr/>
          </p:nvSpPr>
          <p:spPr>
            <a:xfrm>
              <a:off x="15030446" y="8123815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15032387" y="8117020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5889581" y="7679971"/>
            <a:ext cx="452758" cy="852445"/>
            <a:chOff x="16092783" y="7679971"/>
            <a:chExt cx="452758" cy="852445"/>
          </a:xfrm>
        </p:grpSpPr>
        <p:sp>
          <p:nvSpPr>
            <p:cNvPr id="642" name="Freeform 641"/>
            <p:cNvSpPr/>
            <p:nvPr/>
          </p:nvSpPr>
          <p:spPr>
            <a:xfrm>
              <a:off x="16093753" y="7680942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16092783" y="7679971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3" name="Freeform 642"/>
          <p:cNvSpPr/>
          <p:nvPr/>
        </p:nvSpPr>
        <p:spPr>
          <a:xfrm>
            <a:off x="16485150" y="3835675"/>
            <a:ext cx="1277041" cy="2096042"/>
          </a:xfrm>
          <a:custGeom>
            <a:avLst/>
            <a:gdLst>
              <a:gd name="connsiteX0" fmla="*/ 1203927 w 1236330"/>
              <a:gd name="connsiteY0" fmla="*/ 1399 h 2039806"/>
              <a:gd name="connsiteX1" fmla="*/ 1095383 w 1236330"/>
              <a:gd name="connsiteY1" fmla="*/ 73762 h 2039806"/>
              <a:gd name="connsiteX2" fmla="*/ 875006 w 1236330"/>
              <a:gd name="connsiteY2" fmla="*/ 287560 h 2039806"/>
              <a:gd name="connsiteX3" fmla="*/ 789486 w 1236330"/>
              <a:gd name="connsiteY3" fmla="*/ 304006 h 2039806"/>
              <a:gd name="connsiteX4" fmla="*/ 717124 w 1236330"/>
              <a:gd name="connsiteY4" fmla="*/ 287560 h 2039806"/>
              <a:gd name="connsiteX5" fmla="*/ 605291 w 1236330"/>
              <a:gd name="connsiteY5" fmla="*/ 448731 h 2039806"/>
              <a:gd name="connsiteX6" fmla="*/ 470433 w 1236330"/>
              <a:gd name="connsiteY6" fmla="*/ 731603 h 2039806"/>
              <a:gd name="connsiteX7" fmla="*/ 348732 w 1236330"/>
              <a:gd name="connsiteY7" fmla="*/ 998029 h 2039806"/>
              <a:gd name="connsiteX8" fmla="*/ 236899 w 1236330"/>
              <a:gd name="connsiteY8" fmla="*/ 1254588 h 2039806"/>
              <a:gd name="connsiteX9" fmla="*/ 134934 w 1236330"/>
              <a:gd name="connsiteY9" fmla="*/ 1517724 h 2039806"/>
              <a:gd name="connsiteX10" fmla="*/ 46125 w 1236330"/>
              <a:gd name="connsiteY10" fmla="*/ 1724944 h 2039806"/>
              <a:gd name="connsiteX11" fmla="*/ 76 w 1236330"/>
              <a:gd name="connsiteY11" fmla="*/ 1925586 h 2039806"/>
              <a:gd name="connsiteX12" fmla="*/ 55993 w 1236330"/>
              <a:gd name="connsiteY12" fmla="*/ 2034130 h 2039806"/>
              <a:gd name="connsiteX13" fmla="*/ 164537 w 1236330"/>
              <a:gd name="connsiteY13" fmla="*/ 1754547 h 2039806"/>
              <a:gd name="connsiteX14" fmla="*/ 319129 w 1236330"/>
              <a:gd name="connsiteY14" fmla="*/ 1435494 h 2039806"/>
              <a:gd name="connsiteX15" fmla="*/ 434252 w 1236330"/>
              <a:gd name="connsiteY15" fmla="*/ 1132887 h 2039806"/>
              <a:gd name="connsiteX16" fmla="*/ 506614 w 1236330"/>
              <a:gd name="connsiteY16" fmla="*/ 932245 h 2039806"/>
              <a:gd name="connsiteX17" fmla="*/ 776329 w 1236330"/>
              <a:gd name="connsiteY17" fmla="*/ 659241 h 2039806"/>
              <a:gd name="connsiteX18" fmla="*/ 950657 w 1236330"/>
              <a:gd name="connsiteY18" fmla="*/ 580300 h 2039806"/>
              <a:gd name="connsiteX19" fmla="*/ 1131564 w 1236330"/>
              <a:gd name="connsiteY19" fmla="*/ 609903 h 2039806"/>
              <a:gd name="connsiteX20" fmla="*/ 1226951 w 1236330"/>
              <a:gd name="connsiteY20" fmla="*/ 636216 h 2039806"/>
              <a:gd name="connsiteX21" fmla="*/ 1233529 w 1236330"/>
              <a:gd name="connsiteY21" fmla="*/ 471756 h 2039806"/>
              <a:gd name="connsiteX22" fmla="*/ 1233529 w 1236330"/>
              <a:gd name="connsiteY22" fmla="*/ 126389 h 2039806"/>
              <a:gd name="connsiteX23" fmla="*/ 1203927 w 1236330"/>
              <a:gd name="connsiteY23" fmla="*/ 1399 h 2039806"/>
              <a:gd name="connsiteX0" fmla="*/ 1260660 w 1267113"/>
              <a:gd name="connsiteY0" fmla="*/ 658 h 2095798"/>
              <a:gd name="connsiteX1" fmla="*/ 1095383 w 1267113"/>
              <a:gd name="connsiteY1" fmla="*/ 129754 h 2095798"/>
              <a:gd name="connsiteX2" fmla="*/ 875006 w 1267113"/>
              <a:gd name="connsiteY2" fmla="*/ 343552 h 2095798"/>
              <a:gd name="connsiteX3" fmla="*/ 789486 w 1267113"/>
              <a:gd name="connsiteY3" fmla="*/ 359998 h 2095798"/>
              <a:gd name="connsiteX4" fmla="*/ 717124 w 1267113"/>
              <a:gd name="connsiteY4" fmla="*/ 343552 h 2095798"/>
              <a:gd name="connsiteX5" fmla="*/ 605291 w 1267113"/>
              <a:gd name="connsiteY5" fmla="*/ 504723 h 2095798"/>
              <a:gd name="connsiteX6" fmla="*/ 470433 w 1267113"/>
              <a:gd name="connsiteY6" fmla="*/ 787595 h 2095798"/>
              <a:gd name="connsiteX7" fmla="*/ 348732 w 1267113"/>
              <a:gd name="connsiteY7" fmla="*/ 1054021 h 2095798"/>
              <a:gd name="connsiteX8" fmla="*/ 236899 w 1267113"/>
              <a:gd name="connsiteY8" fmla="*/ 1310580 h 2095798"/>
              <a:gd name="connsiteX9" fmla="*/ 134934 w 1267113"/>
              <a:gd name="connsiteY9" fmla="*/ 1573716 h 2095798"/>
              <a:gd name="connsiteX10" fmla="*/ 46125 w 1267113"/>
              <a:gd name="connsiteY10" fmla="*/ 1780936 h 2095798"/>
              <a:gd name="connsiteX11" fmla="*/ 76 w 1267113"/>
              <a:gd name="connsiteY11" fmla="*/ 1981578 h 2095798"/>
              <a:gd name="connsiteX12" fmla="*/ 55993 w 1267113"/>
              <a:gd name="connsiteY12" fmla="*/ 2090122 h 2095798"/>
              <a:gd name="connsiteX13" fmla="*/ 164537 w 1267113"/>
              <a:gd name="connsiteY13" fmla="*/ 1810539 h 2095798"/>
              <a:gd name="connsiteX14" fmla="*/ 319129 w 1267113"/>
              <a:gd name="connsiteY14" fmla="*/ 1491486 h 2095798"/>
              <a:gd name="connsiteX15" fmla="*/ 434252 w 1267113"/>
              <a:gd name="connsiteY15" fmla="*/ 1188879 h 2095798"/>
              <a:gd name="connsiteX16" fmla="*/ 506614 w 1267113"/>
              <a:gd name="connsiteY16" fmla="*/ 988237 h 2095798"/>
              <a:gd name="connsiteX17" fmla="*/ 776329 w 1267113"/>
              <a:gd name="connsiteY17" fmla="*/ 715233 h 2095798"/>
              <a:gd name="connsiteX18" fmla="*/ 950657 w 1267113"/>
              <a:gd name="connsiteY18" fmla="*/ 636292 h 2095798"/>
              <a:gd name="connsiteX19" fmla="*/ 1131564 w 1267113"/>
              <a:gd name="connsiteY19" fmla="*/ 665895 h 2095798"/>
              <a:gd name="connsiteX20" fmla="*/ 1226951 w 1267113"/>
              <a:gd name="connsiteY20" fmla="*/ 692208 h 2095798"/>
              <a:gd name="connsiteX21" fmla="*/ 1233529 w 1267113"/>
              <a:gd name="connsiteY21" fmla="*/ 527748 h 2095798"/>
              <a:gd name="connsiteX22" fmla="*/ 1233529 w 1267113"/>
              <a:gd name="connsiteY22" fmla="*/ 182381 h 2095798"/>
              <a:gd name="connsiteX23" fmla="*/ 1260660 w 1267113"/>
              <a:gd name="connsiteY23" fmla="*/ 658 h 2095798"/>
              <a:gd name="connsiteX0" fmla="*/ 1260660 w 1278153"/>
              <a:gd name="connsiteY0" fmla="*/ 902 h 2096042"/>
              <a:gd name="connsiteX1" fmla="*/ 1095383 w 1278153"/>
              <a:gd name="connsiteY1" fmla="*/ 129998 h 2096042"/>
              <a:gd name="connsiteX2" fmla="*/ 875006 w 1278153"/>
              <a:gd name="connsiteY2" fmla="*/ 343796 h 2096042"/>
              <a:gd name="connsiteX3" fmla="*/ 789486 w 1278153"/>
              <a:gd name="connsiteY3" fmla="*/ 360242 h 2096042"/>
              <a:gd name="connsiteX4" fmla="*/ 717124 w 1278153"/>
              <a:gd name="connsiteY4" fmla="*/ 343796 h 2096042"/>
              <a:gd name="connsiteX5" fmla="*/ 605291 w 1278153"/>
              <a:gd name="connsiteY5" fmla="*/ 504967 h 2096042"/>
              <a:gd name="connsiteX6" fmla="*/ 470433 w 1278153"/>
              <a:gd name="connsiteY6" fmla="*/ 787839 h 2096042"/>
              <a:gd name="connsiteX7" fmla="*/ 348732 w 1278153"/>
              <a:gd name="connsiteY7" fmla="*/ 1054265 h 2096042"/>
              <a:gd name="connsiteX8" fmla="*/ 236899 w 1278153"/>
              <a:gd name="connsiteY8" fmla="*/ 1310824 h 2096042"/>
              <a:gd name="connsiteX9" fmla="*/ 134934 w 1278153"/>
              <a:gd name="connsiteY9" fmla="*/ 1573960 h 2096042"/>
              <a:gd name="connsiteX10" fmla="*/ 46125 w 1278153"/>
              <a:gd name="connsiteY10" fmla="*/ 1781180 h 2096042"/>
              <a:gd name="connsiteX11" fmla="*/ 76 w 1278153"/>
              <a:gd name="connsiteY11" fmla="*/ 1981822 h 2096042"/>
              <a:gd name="connsiteX12" fmla="*/ 55993 w 1278153"/>
              <a:gd name="connsiteY12" fmla="*/ 2090366 h 2096042"/>
              <a:gd name="connsiteX13" fmla="*/ 164537 w 1278153"/>
              <a:gd name="connsiteY13" fmla="*/ 1810783 h 2096042"/>
              <a:gd name="connsiteX14" fmla="*/ 319129 w 1278153"/>
              <a:gd name="connsiteY14" fmla="*/ 1491730 h 2096042"/>
              <a:gd name="connsiteX15" fmla="*/ 434252 w 1278153"/>
              <a:gd name="connsiteY15" fmla="*/ 1189123 h 2096042"/>
              <a:gd name="connsiteX16" fmla="*/ 506614 w 1278153"/>
              <a:gd name="connsiteY16" fmla="*/ 988481 h 2096042"/>
              <a:gd name="connsiteX17" fmla="*/ 776329 w 1278153"/>
              <a:gd name="connsiteY17" fmla="*/ 715477 h 2096042"/>
              <a:gd name="connsiteX18" fmla="*/ 950657 w 1278153"/>
              <a:gd name="connsiteY18" fmla="*/ 636536 h 2096042"/>
              <a:gd name="connsiteX19" fmla="*/ 1131564 w 1278153"/>
              <a:gd name="connsiteY19" fmla="*/ 666139 h 2096042"/>
              <a:gd name="connsiteX20" fmla="*/ 1226951 w 1278153"/>
              <a:gd name="connsiteY20" fmla="*/ 692452 h 2096042"/>
              <a:gd name="connsiteX21" fmla="*/ 1233529 w 1278153"/>
              <a:gd name="connsiteY21" fmla="*/ 527992 h 2096042"/>
              <a:gd name="connsiteX22" fmla="*/ 1270239 w 1278153"/>
              <a:gd name="connsiteY22" fmla="*/ 192637 h 2096042"/>
              <a:gd name="connsiteX23" fmla="*/ 1260660 w 1278153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26951 w 1277041"/>
              <a:gd name="connsiteY20" fmla="*/ 692452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3637 w 1277041"/>
              <a:gd name="connsiteY20" fmla="*/ 719150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6974 w 1277041"/>
              <a:gd name="connsiteY20" fmla="*/ 649069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7041" h="2096042">
                <a:moveTo>
                  <a:pt x="1260660" y="902"/>
                </a:moveTo>
                <a:cubicBezTo>
                  <a:pt x="1231517" y="-9538"/>
                  <a:pt x="1159659" y="72849"/>
                  <a:pt x="1095383" y="129998"/>
                </a:cubicBezTo>
                <a:cubicBezTo>
                  <a:pt x="1031107" y="187147"/>
                  <a:pt x="925989" y="305422"/>
                  <a:pt x="875006" y="343796"/>
                </a:cubicBezTo>
                <a:cubicBezTo>
                  <a:pt x="824023" y="382170"/>
                  <a:pt x="815800" y="360242"/>
                  <a:pt x="789486" y="360242"/>
                </a:cubicBezTo>
                <a:cubicBezTo>
                  <a:pt x="763172" y="360242"/>
                  <a:pt x="747823" y="319675"/>
                  <a:pt x="717124" y="343796"/>
                </a:cubicBezTo>
                <a:cubicBezTo>
                  <a:pt x="686425" y="367917"/>
                  <a:pt x="646406" y="430960"/>
                  <a:pt x="605291" y="504967"/>
                </a:cubicBezTo>
                <a:cubicBezTo>
                  <a:pt x="564176" y="578974"/>
                  <a:pt x="513193" y="696289"/>
                  <a:pt x="470433" y="787839"/>
                </a:cubicBezTo>
                <a:cubicBezTo>
                  <a:pt x="427673" y="879389"/>
                  <a:pt x="387654" y="967101"/>
                  <a:pt x="348732" y="1054265"/>
                </a:cubicBezTo>
                <a:cubicBezTo>
                  <a:pt x="309810" y="1141429"/>
                  <a:pt x="272532" y="1224208"/>
                  <a:pt x="236899" y="1310824"/>
                </a:cubicBezTo>
                <a:cubicBezTo>
                  <a:pt x="201266" y="1397440"/>
                  <a:pt x="166730" y="1495567"/>
                  <a:pt x="134934" y="1573960"/>
                </a:cubicBezTo>
                <a:cubicBezTo>
                  <a:pt x="103138" y="1652353"/>
                  <a:pt x="68601" y="1713203"/>
                  <a:pt x="46125" y="1781180"/>
                </a:cubicBezTo>
                <a:cubicBezTo>
                  <a:pt x="23649" y="1849157"/>
                  <a:pt x="-1569" y="1930291"/>
                  <a:pt x="76" y="1981822"/>
                </a:cubicBezTo>
                <a:cubicBezTo>
                  <a:pt x="1721" y="2033353"/>
                  <a:pt x="28583" y="2118873"/>
                  <a:pt x="55993" y="2090366"/>
                </a:cubicBezTo>
                <a:cubicBezTo>
                  <a:pt x="83403" y="2061859"/>
                  <a:pt x="120681" y="1910556"/>
                  <a:pt x="164537" y="1810783"/>
                </a:cubicBezTo>
                <a:cubicBezTo>
                  <a:pt x="208393" y="1711010"/>
                  <a:pt x="274177" y="1595340"/>
                  <a:pt x="319129" y="1491730"/>
                </a:cubicBezTo>
                <a:cubicBezTo>
                  <a:pt x="364081" y="1388120"/>
                  <a:pt x="403005" y="1272998"/>
                  <a:pt x="434252" y="1189123"/>
                </a:cubicBezTo>
                <a:cubicBezTo>
                  <a:pt x="465499" y="1105248"/>
                  <a:pt x="449601" y="1067422"/>
                  <a:pt x="506614" y="988481"/>
                </a:cubicBezTo>
                <a:cubicBezTo>
                  <a:pt x="563627" y="909540"/>
                  <a:pt x="702322" y="774135"/>
                  <a:pt x="776329" y="715477"/>
                </a:cubicBezTo>
                <a:cubicBezTo>
                  <a:pt x="850336" y="656820"/>
                  <a:pt x="891451" y="644759"/>
                  <a:pt x="950657" y="636536"/>
                </a:cubicBezTo>
                <a:cubicBezTo>
                  <a:pt x="1009863" y="628313"/>
                  <a:pt x="1082178" y="664050"/>
                  <a:pt x="1131564" y="666139"/>
                </a:cubicBezTo>
                <a:cubicBezTo>
                  <a:pt x="1180950" y="668228"/>
                  <a:pt x="1226643" y="670981"/>
                  <a:pt x="1246974" y="649069"/>
                </a:cubicBezTo>
                <a:cubicBezTo>
                  <a:pt x="1267305" y="627157"/>
                  <a:pt x="1252456" y="619637"/>
                  <a:pt x="1253552" y="534666"/>
                </a:cubicBezTo>
                <a:cubicBezTo>
                  <a:pt x="1254648" y="449695"/>
                  <a:pt x="1269054" y="281598"/>
                  <a:pt x="1270239" y="192637"/>
                </a:cubicBezTo>
                <a:cubicBezTo>
                  <a:pt x="1271424" y="103676"/>
                  <a:pt x="1289803" y="11342"/>
                  <a:pt x="1260660" y="902"/>
                </a:cubicBezTo>
                <a:close/>
              </a:path>
            </a:pathLst>
          </a:cu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6479588" y="3836788"/>
            <a:ext cx="1277041" cy="2096042"/>
          </a:xfrm>
          <a:custGeom>
            <a:avLst/>
            <a:gdLst>
              <a:gd name="connsiteX0" fmla="*/ 1203927 w 1236330"/>
              <a:gd name="connsiteY0" fmla="*/ 1399 h 2039806"/>
              <a:gd name="connsiteX1" fmla="*/ 1095383 w 1236330"/>
              <a:gd name="connsiteY1" fmla="*/ 73762 h 2039806"/>
              <a:gd name="connsiteX2" fmla="*/ 875006 w 1236330"/>
              <a:gd name="connsiteY2" fmla="*/ 287560 h 2039806"/>
              <a:gd name="connsiteX3" fmla="*/ 789486 w 1236330"/>
              <a:gd name="connsiteY3" fmla="*/ 304006 h 2039806"/>
              <a:gd name="connsiteX4" fmla="*/ 717124 w 1236330"/>
              <a:gd name="connsiteY4" fmla="*/ 287560 h 2039806"/>
              <a:gd name="connsiteX5" fmla="*/ 605291 w 1236330"/>
              <a:gd name="connsiteY5" fmla="*/ 448731 h 2039806"/>
              <a:gd name="connsiteX6" fmla="*/ 470433 w 1236330"/>
              <a:gd name="connsiteY6" fmla="*/ 731603 h 2039806"/>
              <a:gd name="connsiteX7" fmla="*/ 348732 w 1236330"/>
              <a:gd name="connsiteY7" fmla="*/ 998029 h 2039806"/>
              <a:gd name="connsiteX8" fmla="*/ 236899 w 1236330"/>
              <a:gd name="connsiteY8" fmla="*/ 1254588 h 2039806"/>
              <a:gd name="connsiteX9" fmla="*/ 134934 w 1236330"/>
              <a:gd name="connsiteY9" fmla="*/ 1517724 h 2039806"/>
              <a:gd name="connsiteX10" fmla="*/ 46125 w 1236330"/>
              <a:gd name="connsiteY10" fmla="*/ 1724944 h 2039806"/>
              <a:gd name="connsiteX11" fmla="*/ 76 w 1236330"/>
              <a:gd name="connsiteY11" fmla="*/ 1925586 h 2039806"/>
              <a:gd name="connsiteX12" fmla="*/ 55993 w 1236330"/>
              <a:gd name="connsiteY12" fmla="*/ 2034130 h 2039806"/>
              <a:gd name="connsiteX13" fmla="*/ 164537 w 1236330"/>
              <a:gd name="connsiteY13" fmla="*/ 1754547 h 2039806"/>
              <a:gd name="connsiteX14" fmla="*/ 319129 w 1236330"/>
              <a:gd name="connsiteY14" fmla="*/ 1435494 h 2039806"/>
              <a:gd name="connsiteX15" fmla="*/ 434252 w 1236330"/>
              <a:gd name="connsiteY15" fmla="*/ 1132887 h 2039806"/>
              <a:gd name="connsiteX16" fmla="*/ 506614 w 1236330"/>
              <a:gd name="connsiteY16" fmla="*/ 932245 h 2039806"/>
              <a:gd name="connsiteX17" fmla="*/ 776329 w 1236330"/>
              <a:gd name="connsiteY17" fmla="*/ 659241 h 2039806"/>
              <a:gd name="connsiteX18" fmla="*/ 950657 w 1236330"/>
              <a:gd name="connsiteY18" fmla="*/ 580300 h 2039806"/>
              <a:gd name="connsiteX19" fmla="*/ 1131564 w 1236330"/>
              <a:gd name="connsiteY19" fmla="*/ 609903 h 2039806"/>
              <a:gd name="connsiteX20" fmla="*/ 1226951 w 1236330"/>
              <a:gd name="connsiteY20" fmla="*/ 636216 h 2039806"/>
              <a:gd name="connsiteX21" fmla="*/ 1233529 w 1236330"/>
              <a:gd name="connsiteY21" fmla="*/ 471756 h 2039806"/>
              <a:gd name="connsiteX22" fmla="*/ 1233529 w 1236330"/>
              <a:gd name="connsiteY22" fmla="*/ 126389 h 2039806"/>
              <a:gd name="connsiteX23" fmla="*/ 1203927 w 1236330"/>
              <a:gd name="connsiteY23" fmla="*/ 1399 h 2039806"/>
              <a:gd name="connsiteX0" fmla="*/ 1260660 w 1267113"/>
              <a:gd name="connsiteY0" fmla="*/ 658 h 2095798"/>
              <a:gd name="connsiteX1" fmla="*/ 1095383 w 1267113"/>
              <a:gd name="connsiteY1" fmla="*/ 129754 h 2095798"/>
              <a:gd name="connsiteX2" fmla="*/ 875006 w 1267113"/>
              <a:gd name="connsiteY2" fmla="*/ 343552 h 2095798"/>
              <a:gd name="connsiteX3" fmla="*/ 789486 w 1267113"/>
              <a:gd name="connsiteY3" fmla="*/ 359998 h 2095798"/>
              <a:gd name="connsiteX4" fmla="*/ 717124 w 1267113"/>
              <a:gd name="connsiteY4" fmla="*/ 343552 h 2095798"/>
              <a:gd name="connsiteX5" fmla="*/ 605291 w 1267113"/>
              <a:gd name="connsiteY5" fmla="*/ 504723 h 2095798"/>
              <a:gd name="connsiteX6" fmla="*/ 470433 w 1267113"/>
              <a:gd name="connsiteY6" fmla="*/ 787595 h 2095798"/>
              <a:gd name="connsiteX7" fmla="*/ 348732 w 1267113"/>
              <a:gd name="connsiteY7" fmla="*/ 1054021 h 2095798"/>
              <a:gd name="connsiteX8" fmla="*/ 236899 w 1267113"/>
              <a:gd name="connsiteY8" fmla="*/ 1310580 h 2095798"/>
              <a:gd name="connsiteX9" fmla="*/ 134934 w 1267113"/>
              <a:gd name="connsiteY9" fmla="*/ 1573716 h 2095798"/>
              <a:gd name="connsiteX10" fmla="*/ 46125 w 1267113"/>
              <a:gd name="connsiteY10" fmla="*/ 1780936 h 2095798"/>
              <a:gd name="connsiteX11" fmla="*/ 76 w 1267113"/>
              <a:gd name="connsiteY11" fmla="*/ 1981578 h 2095798"/>
              <a:gd name="connsiteX12" fmla="*/ 55993 w 1267113"/>
              <a:gd name="connsiteY12" fmla="*/ 2090122 h 2095798"/>
              <a:gd name="connsiteX13" fmla="*/ 164537 w 1267113"/>
              <a:gd name="connsiteY13" fmla="*/ 1810539 h 2095798"/>
              <a:gd name="connsiteX14" fmla="*/ 319129 w 1267113"/>
              <a:gd name="connsiteY14" fmla="*/ 1491486 h 2095798"/>
              <a:gd name="connsiteX15" fmla="*/ 434252 w 1267113"/>
              <a:gd name="connsiteY15" fmla="*/ 1188879 h 2095798"/>
              <a:gd name="connsiteX16" fmla="*/ 506614 w 1267113"/>
              <a:gd name="connsiteY16" fmla="*/ 988237 h 2095798"/>
              <a:gd name="connsiteX17" fmla="*/ 776329 w 1267113"/>
              <a:gd name="connsiteY17" fmla="*/ 715233 h 2095798"/>
              <a:gd name="connsiteX18" fmla="*/ 950657 w 1267113"/>
              <a:gd name="connsiteY18" fmla="*/ 636292 h 2095798"/>
              <a:gd name="connsiteX19" fmla="*/ 1131564 w 1267113"/>
              <a:gd name="connsiteY19" fmla="*/ 665895 h 2095798"/>
              <a:gd name="connsiteX20" fmla="*/ 1226951 w 1267113"/>
              <a:gd name="connsiteY20" fmla="*/ 692208 h 2095798"/>
              <a:gd name="connsiteX21" fmla="*/ 1233529 w 1267113"/>
              <a:gd name="connsiteY21" fmla="*/ 527748 h 2095798"/>
              <a:gd name="connsiteX22" fmla="*/ 1233529 w 1267113"/>
              <a:gd name="connsiteY22" fmla="*/ 182381 h 2095798"/>
              <a:gd name="connsiteX23" fmla="*/ 1260660 w 1267113"/>
              <a:gd name="connsiteY23" fmla="*/ 658 h 2095798"/>
              <a:gd name="connsiteX0" fmla="*/ 1260660 w 1278153"/>
              <a:gd name="connsiteY0" fmla="*/ 902 h 2096042"/>
              <a:gd name="connsiteX1" fmla="*/ 1095383 w 1278153"/>
              <a:gd name="connsiteY1" fmla="*/ 129998 h 2096042"/>
              <a:gd name="connsiteX2" fmla="*/ 875006 w 1278153"/>
              <a:gd name="connsiteY2" fmla="*/ 343796 h 2096042"/>
              <a:gd name="connsiteX3" fmla="*/ 789486 w 1278153"/>
              <a:gd name="connsiteY3" fmla="*/ 360242 h 2096042"/>
              <a:gd name="connsiteX4" fmla="*/ 717124 w 1278153"/>
              <a:gd name="connsiteY4" fmla="*/ 343796 h 2096042"/>
              <a:gd name="connsiteX5" fmla="*/ 605291 w 1278153"/>
              <a:gd name="connsiteY5" fmla="*/ 504967 h 2096042"/>
              <a:gd name="connsiteX6" fmla="*/ 470433 w 1278153"/>
              <a:gd name="connsiteY6" fmla="*/ 787839 h 2096042"/>
              <a:gd name="connsiteX7" fmla="*/ 348732 w 1278153"/>
              <a:gd name="connsiteY7" fmla="*/ 1054265 h 2096042"/>
              <a:gd name="connsiteX8" fmla="*/ 236899 w 1278153"/>
              <a:gd name="connsiteY8" fmla="*/ 1310824 h 2096042"/>
              <a:gd name="connsiteX9" fmla="*/ 134934 w 1278153"/>
              <a:gd name="connsiteY9" fmla="*/ 1573960 h 2096042"/>
              <a:gd name="connsiteX10" fmla="*/ 46125 w 1278153"/>
              <a:gd name="connsiteY10" fmla="*/ 1781180 h 2096042"/>
              <a:gd name="connsiteX11" fmla="*/ 76 w 1278153"/>
              <a:gd name="connsiteY11" fmla="*/ 1981822 h 2096042"/>
              <a:gd name="connsiteX12" fmla="*/ 55993 w 1278153"/>
              <a:gd name="connsiteY12" fmla="*/ 2090366 h 2096042"/>
              <a:gd name="connsiteX13" fmla="*/ 164537 w 1278153"/>
              <a:gd name="connsiteY13" fmla="*/ 1810783 h 2096042"/>
              <a:gd name="connsiteX14" fmla="*/ 319129 w 1278153"/>
              <a:gd name="connsiteY14" fmla="*/ 1491730 h 2096042"/>
              <a:gd name="connsiteX15" fmla="*/ 434252 w 1278153"/>
              <a:gd name="connsiteY15" fmla="*/ 1189123 h 2096042"/>
              <a:gd name="connsiteX16" fmla="*/ 506614 w 1278153"/>
              <a:gd name="connsiteY16" fmla="*/ 988481 h 2096042"/>
              <a:gd name="connsiteX17" fmla="*/ 776329 w 1278153"/>
              <a:gd name="connsiteY17" fmla="*/ 715477 h 2096042"/>
              <a:gd name="connsiteX18" fmla="*/ 950657 w 1278153"/>
              <a:gd name="connsiteY18" fmla="*/ 636536 h 2096042"/>
              <a:gd name="connsiteX19" fmla="*/ 1131564 w 1278153"/>
              <a:gd name="connsiteY19" fmla="*/ 666139 h 2096042"/>
              <a:gd name="connsiteX20" fmla="*/ 1226951 w 1278153"/>
              <a:gd name="connsiteY20" fmla="*/ 692452 h 2096042"/>
              <a:gd name="connsiteX21" fmla="*/ 1233529 w 1278153"/>
              <a:gd name="connsiteY21" fmla="*/ 527992 h 2096042"/>
              <a:gd name="connsiteX22" fmla="*/ 1270239 w 1278153"/>
              <a:gd name="connsiteY22" fmla="*/ 192637 h 2096042"/>
              <a:gd name="connsiteX23" fmla="*/ 1260660 w 1278153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26951 w 1277041"/>
              <a:gd name="connsiteY20" fmla="*/ 692452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3637 w 1277041"/>
              <a:gd name="connsiteY20" fmla="*/ 719150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6974 w 1277041"/>
              <a:gd name="connsiteY20" fmla="*/ 649069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7041" h="2096042">
                <a:moveTo>
                  <a:pt x="1260660" y="902"/>
                </a:moveTo>
                <a:cubicBezTo>
                  <a:pt x="1231517" y="-9538"/>
                  <a:pt x="1159659" y="72849"/>
                  <a:pt x="1095383" y="129998"/>
                </a:cubicBezTo>
                <a:cubicBezTo>
                  <a:pt x="1031107" y="187147"/>
                  <a:pt x="925989" y="305422"/>
                  <a:pt x="875006" y="343796"/>
                </a:cubicBezTo>
                <a:cubicBezTo>
                  <a:pt x="824023" y="382170"/>
                  <a:pt x="815800" y="360242"/>
                  <a:pt x="789486" y="360242"/>
                </a:cubicBezTo>
                <a:cubicBezTo>
                  <a:pt x="763172" y="360242"/>
                  <a:pt x="747823" y="319675"/>
                  <a:pt x="717124" y="343796"/>
                </a:cubicBezTo>
                <a:cubicBezTo>
                  <a:pt x="686425" y="367917"/>
                  <a:pt x="646406" y="430960"/>
                  <a:pt x="605291" y="504967"/>
                </a:cubicBezTo>
                <a:cubicBezTo>
                  <a:pt x="564176" y="578974"/>
                  <a:pt x="513193" y="696289"/>
                  <a:pt x="470433" y="787839"/>
                </a:cubicBezTo>
                <a:cubicBezTo>
                  <a:pt x="427673" y="879389"/>
                  <a:pt x="387654" y="967101"/>
                  <a:pt x="348732" y="1054265"/>
                </a:cubicBezTo>
                <a:cubicBezTo>
                  <a:pt x="309810" y="1141429"/>
                  <a:pt x="272532" y="1224208"/>
                  <a:pt x="236899" y="1310824"/>
                </a:cubicBezTo>
                <a:cubicBezTo>
                  <a:pt x="201266" y="1397440"/>
                  <a:pt x="166730" y="1495567"/>
                  <a:pt x="134934" y="1573960"/>
                </a:cubicBezTo>
                <a:cubicBezTo>
                  <a:pt x="103138" y="1652353"/>
                  <a:pt x="68601" y="1713203"/>
                  <a:pt x="46125" y="1781180"/>
                </a:cubicBezTo>
                <a:cubicBezTo>
                  <a:pt x="23649" y="1849157"/>
                  <a:pt x="-1569" y="1930291"/>
                  <a:pt x="76" y="1981822"/>
                </a:cubicBezTo>
                <a:cubicBezTo>
                  <a:pt x="1721" y="2033353"/>
                  <a:pt x="28583" y="2118873"/>
                  <a:pt x="55993" y="2090366"/>
                </a:cubicBezTo>
                <a:cubicBezTo>
                  <a:pt x="83403" y="2061859"/>
                  <a:pt x="120681" y="1910556"/>
                  <a:pt x="164537" y="1810783"/>
                </a:cubicBezTo>
                <a:cubicBezTo>
                  <a:pt x="208393" y="1711010"/>
                  <a:pt x="274177" y="1595340"/>
                  <a:pt x="319129" y="1491730"/>
                </a:cubicBezTo>
                <a:cubicBezTo>
                  <a:pt x="364081" y="1388120"/>
                  <a:pt x="403005" y="1272998"/>
                  <a:pt x="434252" y="1189123"/>
                </a:cubicBezTo>
                <a:cubicBezTo>
                  <a:pt x="465499" y="1105248"/>
                  <a:pt x="449601" y="1067422"/>
                  <a:pt x="506614" y="988481"/>
                </a:cubicBezTo>
                <a:cubicBezTo>
                  <a:pt x="563627" y="909540"/>
                  <a:pt x="702322" y="774135"/>
                  <a:pt x="776329" y="715477"/>
                </a:cubicBezTo>
                <a:cubicBezTo>
                  <a:pt x="850336" y="656820"/>
                  <a:pt x="891451" y="644759"/>
                  <a:pt x="950657" y="636536"/>
                </a:cubicBezTo>
                <a:cubicBezTo>
                  <a:pt x="1009863" y="628313"/>
                  <a:pt x="1082178" y="664050"/>
                  <a:pt x="1131564" y="666139"/>
                </a:cubicBezTo>
                <a:cubicBezTo>
                  <a:pt x="1180950" y="668228"/>
                  <a:pt x="1226643" y="670981"/>
                  <a:pt x="1246974" y="649069"/>
                </a:cubicBezTo>
                <a:cubicBezTo>
                  <a:pt x="1267305" y="627157"/>
                  <a:pt x="1252456" y="619637"/>
                  <a:pt x="1253552" y="534666"/>
                </a:cubicBezTo>
                <a:cubicBezTo>
                  <a:pt x="1254648" y="449695"/>
                  <a:pt x="1269054" y="281598"/>
                  <a:pt x="1270239" y="192637"/>
                </a:cubicBezTo>
                <a:cubicBezTo>
                  <a:pt x="1271424" y="103676"/>
                  <a:pt x="1289803" y="11342"/>
                  <a:pt x="1260660" y="902"/>
                </a:cubicBezTo>
                <a:close/>
              </a:path>
            </a:pathLst>
          </a:custGeom>
          <a:solidFill>
            <a:srgbClr val="FFFFCC">
              <a:alpha val="50196"/>
            </a:srgb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15907594" y="7418617"/>
            <a:ext cx="10938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Rynok</a:t>
            </a:r>
            <a:endParaRPr lang="en-US" sz="2400" b="1" dirty="0"/>
          </a:p>
        </p:txBody>
      </p:sp>
      <p:sp>
        <p:nvSpPr>
          <p:cNvPr id="87" name="TextBox 86"/>
          <p:cNvSpPr txBox="1"/>
          <p:nvPr/>
        </p:nvSpPr>
        <p:spPr>
          <a:xfrm>
            <a:off x="15662429" y="7819496"/>
            <a:ext cx="1776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Spartanovka</a:t>
            </a:r>
            <a:endParaRPr lang="en-US" sz="2400" b="1" dirty="0"/>
          </a:p>
        </p:txBody>
      </p:sp>
      <p:sp>
        <p:nvSpPr>
          <p:cNvPr id="7" name="Rectangle 6"/>
          <p:cNvSpPr/>
          <p:nvPr/>
        </p:nvSpPr>
        <p:spPr>
          <a:xfrm>
            <a:off x="559174" y="555171"/>
            <a:ext cx="17166395" cy="157516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6343943" y="854955"/>
            <a:ext cx="1227883" cy="740229"/>
            <a:chOff x="27932743" y="3570514"/>
            <a:chExt cx="1023257" cy="740229"/>
          </a:xfrm>
        </p:grpSpPr>
        <p:sp>
          <p:nvSpPr>
            <p:cNvPr id="321" name="Oval 320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22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15-10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7211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Rectangle 158"/>
          <p:cNvSpPr/>
          <p:nvPr/>
        </p:nvSpPr>
        <p:spPr>
          <a:xfrm>
            <a:off x="591258" y="539129"/>
            <a:ext cx="17166395" cy="15751629"/>
          </a:xfrm>
          <a:prstGeom prst="rect">
            <a:avLst/>
          </a:prstGeom>
          <a:solidFill>
            <a:srgbClr val="FFFFCC">
              <a:alpha val="50196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2465601" y="3432950"/>
            <a:ext cx="5316458" cy="12641893"/>
          </a:xfrm>
          <a:custGeom>
            <a:avLst/>
            <a:gdLst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0" fmla="*/ 5235164 w 5317435"/>
              <a:gd name="connsiteY0" fmla="*/ 465282 h 12641893"/>
              <a:gd name="connsiteX1" fmla="*/ 5235164 w 5317435"/>
              <a:gd name="connsiteY1" fmla="*/ 192566 h 12641893"/>
              <a:gd name="connsiteX2" fmla="*/ 5219122 w 5317435"/>
              <a:gd name="connsiteY2" fmla="*/ 61 h 12641893"/>
              <a:gd name="connsiteX3" fmla="*/ 4994533 w 5317435"/>
              <a:gd name="connsiteY3" fmla="*/ 176524 h 12641893"/>
              <a:gd name="connsiteX4" fmla="*/ 4657649 w 5317435"/>
              <a:gd name="connsiteY4" fmla="*/ 561534 h 12641893"/>
              <a:gd name="connsiteX5" fmla="*/ 4384933 w 5317435"/>
              <a:gd name="connsiteY5" fmla="*/ 946545 h 12641893"/>
              <a:gd name="connsiteX6" fmla="*/ 4015964 w 5317435"/>
              <a:gd name="connsiteY6" fmla="*/ 1572187 h 12641893"/>
              <a:gd name="connsiteX7" fmla="*/ 3903670 w 5317435"/>
              <a:gd name="connsiteY7" fmla="*/ 2310124 h 12641893"/>
              <a:gd name="connsiteX8" fmla="*/ 3775333 w 5317435"/>
              <a:gd name="connsiteY8" fmla="*/ 2903682 h 12641893"/>
              <a:gd name="connsiteX9" fmla="*/ 3598870 w 5317435"/>
              <a:gd name="connsiteY9" fmla="*/ 3769955 h 12641893"/>
              <a:gd name="connsiteX10" fmla="*/ 3502617 w 5317435"/>
              <a:gd name="connsiteY10" fmla="*/ 4235176 h 12641893"/>
              <a:gd name="connsiteX11" fmla="*/ 3342196 w 5317435"/>
              <a:gd name="connsiteY11" fmla="*/ 4491850 h 12641893"/>
              <a:gd name="connsiteX12" fmla="*/ 3021354 w 5317435"/>
              <a:gd name="connsiteY12" fmla="*/ 4828734 h 12641893"/>
              <a:gd name="connsiteX13" fmla="*/ 2636343 w 5317435"/>
              <a:gd name="connsiteY13" fmla="*/ 5358124 h 12641893"/>
              <a:gd name="connsiteX14" fmla="*/ 2331543 w 5317435"/>
              <a:gd name="connsiteY14" fmla="*/ 5839387 h 12641893"/>
              <a:gd name="connsiteX15" fmla="*/ 2155080 w 5317435"/>
              <a:gd name="connsiteY15" fmla="*/ 6128145 h 12641893"/>
              <a:gd name="connsiteX16" fmla="*/ 1850280 w 5317435"/>
              <a:gd name="connsiteY16" fmla="*/ 6721703 h 12641893"/>
              <a:gd name="connsiteX17" fmla="*/ 1465270 w 5317435"/>
              <a:gd name="connsiteY17" fmla="*/ 7186924 h 12641893"/>
              <a:gd name="connsiteX18" fmla="*/ 984007 w 5317435"/>
              <a:gd name="connsiteY18" fmla="*/ 7748397 h 12641893"/>
              <a:gd name="connsiteX19" fmla="*/ 775459 w 5317435"/>
              <a:gd name="connsiteY19" fmla="*/ 7956945 h 12641893"/>
              <a:gd name="connsiteX20" fmla="*/ 438575 w 5317435"/>
              <a:gd name="connsiteY20" fmla="*/ 8454250 h 12641893"/>
              <a:gd name="connsiteX21" fmla="*/ 117733 w 5317435"/>
              <a:gd name="connsiteY21" fmla="*/ 8967597 h 12641893"/>
              <a:gd name="connsiteX22" fmla="*/ 5438 w 5317435"/>
              <a:gd name="connsiteY22" fmla="*/ 9448861 h 12641893"/>
              <a:gd name="connsiteX23" fmla="*/ 53564 w 5317435"/>
              <a:gd name="connsiteY23" fmla="*/ 10010334 h 12641893"/>
              <a:gd name="connsiteX24" fmla="*/ 358364 w 5317435"/>
              <a:gd name="connsiteY24" fmla="*/ 10475555 h 12641893"/>
              <a:gd name="connsiteX25" fmla="*/ 727333 w 5317435"/>
              <a:gd name="connsiteY25" fmla="*/ 10860566 h 12641893"/>
              <a:gd name="connsiteX26" fmla="*/ 1016091 w 5317435"/>
              <a:gd name="connsiteY26" fmla="*/ 11053071 h 12641893"/>
              <a:gd name="connsiteX27" fmla="*/ 1272764 w 5317435"/>
              <a:gd name="connsiteY27" fmla="*/ 11261618 h 12641893"/>
              <a:gd name="connsiteX28" fmla="*/ 1513396 w 5317435"/>
              <a:gd name="connsiteY28" fmla="*/ 11422039 h 12641893"/>
              <a:gd name="connsiteX29" fmla="*/ 1834238 w 5317435"/>
              <a:gd name="connsiteY29" fmla="*/ 11518292 h 12641893"/>
              <a:gd name="connsiteX30" fmla="*/ 1946533 w 5317435"/>
              <a:gd name="connsiteY30" fmla="*/ 11534334 h 12641893"/>
              <a:gd name="connsiteX31" fmla="*/ 1802154 w 5317435"/>
              <a:gd name="connsiteY31" fmla="*/ 11614545 h 12641893"/>
              <a:gd name="connsiteX32" fmla="*/ 1657775 w 5317435"/>
              <a:gd name="connsiteY32" fmla="*/ 11550376 h 12641893"/>
              <a:gd name="connsiteX33" fmla="*/ 1449228 w 5317435"/>
              <a:gd name="connsiteY33" fmla="*/ 11582461 h 12641893"/>
              <a:gd name="connsiteX34" fmla="*/ 1176512 w 5317435"/>
              <a:gd name="connsiteY34" fmla="*/ 11486208 h 12641893"/>
              <a:gd name="connsiteX35" fmla="*/ 1064217 w 5317435"/>
              <a:gd name="connsiteY35" fmla="*/ 11405997 h 12641893"/>
              <a:gd name="connsiteX36" fmla="*/ 919838 w 5317435"/>
              <a:gd name="connsiteY36" fmla="*/ 11245576 h 12641893"/>
              <a:gd name="connsiteX37" fmla="*/ 759417 w 5317435"/>
              <a:gd name="connsiteY37" fmla="*/ 11101197 h 12641893"/>
              <a:gd name="connsiteX38" fmla="*/ 775459 w 5317435"/>
              <a:gd name="connsiteY38" fmla="*/ 11261618 h 12641893"/>
              <a:gd name="connsiteX39" fmla="*/ 1000049 w 5317435"/>
              <a:gd name="connsiteY39" fmla="*/ 11486208 h 12641893"/>
              <a:gd name="connsiteX40" fmla="*/ 1288807 w 5317435"/>
              <a:gd name="connsiteY40" fmla="*/ 11678713 h 12641893"/>
              <a:gd name="connsiteX41" fmla="*/ 1545480 w 5317435"/>
              <a:gd name="connsiteY41" fmla="*/ 11694755 h 12641893"/>
              <a:gd name="connsiteX42" fmla="*/ 1721943 w 5317435"/>
              <a:gd name="connsiteY42" fmla="*/ 11662671 h 12641893"/>
              <a:gd name="connsiteX43" fmla="*/ 1818196 w 5317435"/>
              <a:gd name="connsiteY43" fmla="*/ 11742882 h 12641893"/>
              <a:gd name="connsiteX44" fmla="*/ 2187164 w 5317435"/>
              <a:gd name="connsiteY44" fmla="*/ 11518292 h 12641893"/>
              <a:gd name="connsiteX45" fmla="*/ 2443838 w 5317435"/>
              <a:gd name="connsiteY45" fmla="*/ 11309745 h 12641893"/>
              <a:gd name="connsiteX46" fmla="*/ 2684470 w 5317435"/>
              <a:gd name="connsiteY46" fmla="*/ 11133282 h 12641893"/>
              <a:gd name="connsiteX47" fmla="*/ 2893017 w 5317435"/>
              <a:gd name="connsiteY47" fmla="*/ 11069113 h 12641893"/>
              <a:gd name="connsiteX48" fmla="*/ 3133649 w 5317435"/>
              <a:gd name="connsiteY48" fmla="*/ 11133282 h 12641893"/>
              <a:gd name="connsiteX49" fmla="*/ 3358238 w 5317435"/>
              <a:gd name="connsiteY49" fmla="*/ 11277661 h 12641893"/>
              <a:gd name="connsiteX50" fmla="*/ 3454491 w 5317435"/>
              <a:gd name="connsiteY50" fmla="*/ 11438082 h 12641893"/>
              <a:gd name="connsiteX51" fmla="*/ 3390322 w 5317435"/>
              <a:gd name="connsiteY51" fmla="*/ 11582461 h 12641893"/>
              <a:gd name="connsiteX52" fmla="*/ 3294070 w 5317435"/>
              <a:gd name="connsiteY52" fmla="*/ 11518292 h 12641893"/>
              <a:gd name="connsiteX53" fmla="*/ 3294070 w 5317435"/>
              <a:gd name="connsiteY53" fmla="*/ 11357871 h 12641893"/>
              <a:gd name="connsiteX54" fmla="*/ 3245943 w 5317435"/>
              <a:gd name="connsiteY54" fmla="*/ 11309745 h 12641893"/>
              <a:gd name="connsiteX55" fmla="*/ 3181775 w 5317435"/>
              <a:gd name="connsiteY55" fmla="*/ 11405997 h 12641893"/>
              <a:gd name="connsiteX56" fmla="*/ 3310112 w 5317435"/>
              <a:gd name="connsiteY56" fmla="*/ 11678713 h 12641893"/>
              <a:gd name="connsiteX57" fmla="*/ 3582828 w 5317435"/>
              <a:gd name="connsiteY57" fmla="*/ 12047682 h 12641893"/>
              <a:gd name="connsiteX58" fmla="*/ 4048049 w 5317435"/>
              <a:gd name="connsiteY58" fmla="*/ 12400608 h 12641893"/>
              <a:gd name="connsiteX59" fmla="*/ 4497228 w 5317435"/>
              <a:gd name="connsiteY59" fmla="*/ 12609155 h 12641893"/>
              <a:gd name="connsiteX60" fmla="*/ 4946407 w 5317435"/>
              <a:gd name="connsiteY60" fmla="*/ 12641239 h 12641893"/>
              <a:gd name="connsiteX61" fmla="*/ 5170996 w 5317435"/>
              <a:gd name="connsiteY61" fmla="*/ 12609155 h 12641893"/>
              <a:gd name="connsiteX62" fmla="*/ 5299333 w 5317435"/>
              <a:gd name="connsiteY62" fmla="*/ 12561029 h 12641893"/>
              <a:gd name="connsiteX63" fmla="*/ 5299333 w 5317435"/>
              <a:gd name="connsiteY63" fmla="*/ 12272271 h 12641893"/>
              <a:gd name="connsiteX64" fmla="*/ 5138912 w 5317435"/>
              <a:gd name="connsiteY64" fmla="*/ 12288313 h 12641893"/>
              <a:gd name="connsiteX65" fmla="*/ 4914322 w 5317435"/>
              <a:gd name="connsiteY65" fmla="*/ 12159976 h 12641893"/>
              <a:gd name="connsiteX66" fmla="*/ 4785986 w 5317435"/>
              <a:gd name="connsiteY66" fmla="*/ 11999555 h 12641893"/>
              <a:gd name="connsiteX67" fmla="*/ 4657649 w 5317435"/>
              <a:gd name="connsiteY67" fmla="*/ 11903303 h 12641893"/>
              <a:gd name="connsiteX68" fmla="*/ 4577438 w 5317435"/>
              <a:gd name="connsiteY68" fmla="*/ 11742882 h 12641893"/>
              <a:gd name="connsiteX69" fmla="*/ 4417017 w 5317435"/>
              <a:gd name="connsiteY69" fmla="*/ 11694755 h 12641893"/>
              <a:gd name="connsiteX70" fmla="*/ 4449101 w 5317435"/>
              <a:gd name="connsiteY70" fmla="*/ 11774966 h 12641893"/>
              <a:gd name="connsiteX71" fmla="*/ 4513270 w 5317435"/>
              <a:gd name="connsiteY71" fmla="*/ 11839134 h 12641893"/>
              <a:gd name="connsiteX72" fmla="*/ 4449101 w 5317435"/>
              <a:gd name="connsiteY72" fmla="*/ 11887261 h 12641893"/>
              <a:gd name="connsiteX73" fmla="*/ 4160343 w 5317435"/>
              <a:gd name="connsiteY73" fmla="*/ 11710797 h 12641893"/>
              <a:gd name="connsiteX74" fmla="*/ 4112217 w 5317435"/>
              <a:gd name="connsiteY74" fmla="*/ 11486208 h 12641893"/>
              <a:gd name="connsiteX75" fmla="*/ 4032007 w 5317435"/>
              <a:gd name="connsiteY75" fmla="*/ 11341829 h 12641893"/>
              <a:gd name="connsiteX76" fmla="*/ 4080133 w 5317435"/>
              <a:gd name="connsiteY76" fmla="*/ 11117239 h 12641893"/>
              <a:gd name="connsiteX77" fmla="*/ 3759291 w 5317435"/>
              <a:gd name="connsiteY77" fmla="*/ 10844524 h 12641893"/>
              <a:gd name="connsiteX78" fmla="*/ 3598870 w 5317435"/>
              <a:gd name="connsiteY78" fmla="*/ 10571808 h 12641893"/>
              <a:gd name="connsiteX79" fmla="*/ 3502617 w 5317435"/>
              <a:gd name="connsiteY79" fmla="*/ 10459513 h 12641893"/>
              <a:gd name="connsiteX80" fmla="*/ 3438449 w 5317435"/>
              <a:gd name="connsiteY80" fmla="*/ 10315134 h 12641893"/>
              <a:gd name="connsiteX81" fmla="*/ 3358238 w 5317435"/>
              <a:gd name="connsiteY81" fmla="*/ 10202839 h 12641893"/>
              <a:gd name="connsiteX82" fmla="*/ 3406364 w 5317435"/>
              <a:gd name="connsiteY82" fmla="*/ 9994292 h 12641893"/>
              <a:gd name="connsiteX83" fmla="*/ 3502617 w 5317435"/>
              <a:gd name="connsiteY83" fmla="*/ 9753661 h 12641893"/>
              <a:gd name="connsiteX84" fmla="*/ 3406364 w 5317435"/>
              <a:gd name="connsiteY84" fmla="*/ 9561155 h 12641893"/>
              <a:gd name="connsiteX85" fmla="*/ 3229901 w 5317435"/>
              <a:gd name="connsiteY85" fmla="*/ 9448861 h 12641893"/>
              <a:gd name="connsiteX86" fmla="*/ 3133649 w 5317435"/>
              <a:gd name="connsiteY86" fmla="*/ 9272397 h 12641893"/>
              <a:gd name="connsiteX87" fmla="*/ 2941143 w 5317435"/>
              <a:gd name="connsiteY87" fmla="*/ 9272397 h 12641893"/>
              <a:gd name="connsiteX88" fmla="*/ 2796764 w 5317435"/>
              <a:gd name="connsiteY88" fmla="*/ 9208229 h 12641893"/>
              <a:gd name="connsiteX89" fmla="*/ 2668428 w 5317435"/>
              <a:gd name="connsiteY89" fmla="*/ 9320524 h 12641893"/>
              <a:gd name="connsiteX90" fmla="*/ 2026743 w 5317435"/>
              <a:gd name="connsiteY90" fmla="*/ 9192187 h 12641893"/>
              <a:gd name="connsiteX91" fmla="*/ 1689859 w 5317435"/>
              <a:gd name="connsiteY91" fmla="*/ 9063850 h 12641893"/>
              <a:gd name="connsiteX92" fmla="*/ 1449228 w 5317435"/>
              <a:gd name="connsiteY92" fmla="*/ 8807176 h 12641893"/>
              <a:gd name="connsiteX93" fmla="*/ 1417143 w 5317435"/>
              <a:gd name="connsiteY93" fmla="*/ 8614671 h 12641893"/>
              <a:gd name="connsiteX94" fmla="*/ 1593607 w 5317435"/>
              <a:gd name="connsiteY94" fmla="*/ 8614671 h 12641893"/>
              <a:gd name="connsiteX95" fmla="*/ 1561522 w 5317435"/>
              <a:gd name="connsiteY95" fmla="*/ 8277787 h 12641893"/>
              <a:gd name="connsiteX96" fmla="*/ 1721943 w 5317435"/>
              <a:gd name="connsiteY96" fmla="*/ 7844650 h 12641893"/>
              <a:gd name="connsiteX97" fmla="*/ 1946533 w 5317435"/>
              <a:gd name="connsiteY97" fmla="*/ 7363387 h 12641893"/>
              <a:gd name="connsiteX98" fmla="*/ 2074870 w 5317435"/>
              <a:gd name="connsiteY98" fmla="*/ 7170882 h 12641893"/>
              <a:gd name="connsiteX99" fmla="*/ 2235291 w 5317435"/>
              <a:gd name="connsiteY99" fmla="*/ 7026503 h 12641893"/>
              <a:gd name="connsiteX100" fmla="*/ 2267375 w 5317435"/>
              <a:gd name="connsiteY100" fmla="*/ 6898166 h 12641893"/>
              <a:gd name="connsiteX101" fmla="*/ 2139038 w 5317435"/>
              <a:gd name="connsiteY101" fmla="*/ 6898166 h 12641893"/>
              <a:gd name="connsiteX102" fmla="*/ 2010701 w 5317435"/>
              <a:gd name="connsiteY102" fmla="*/ 7026503 h 12641893"/>
              <a:gd name="connsiteX103" fmla="*/ 1914449 w 5317435"/>
              <a:gd name="connsiteY103" fmla="*/ 7122755 h 12641893"/>
              <a:gd name="connsiteX104" fmla="*/ 1898407 w 5317435"/>
              <a:gd name="connsiteY104" fmla="*/ 7010461 h 12641893"/>
              <a:gd name="connsiteX105" fmla="*/ 2026743 w 5317435"/>
              <a:gd name="connsiteY105" fmla="*/ 6689618 h 12641893"/>
              <a:gd name="connsiteX106" fmla="*/ 2315501 w 5317435"/>
              <a:gd name="connsiteY106" fmla="*/ 6304608 h 12641893"/>
              <a:gd name="connsiteX107" fmla="*/ 2491964 w 5317435"/>
              <a:gd name="connsiteY107" fmla="*/ 6128145 h 12641893"/>
              <a:gd name="connsiteX108" fmla="*/ 2941143 w 5317435"/>
              <a:gd name="connsiteY108" fmla="*/ 6063976 h 12641893"/>
              <a:gd name="connsiteX109" fmla="*/ 3261986 w 5317435"/>
              <a:gd name="connsiteY109" fmla="*/ 5887513 h 12641893"/>
              <a:gd name="connsiteX110" fmla="*/ 3582828 w 5317435"/>
              <a:gd name="connsiteY110" fmla="*/ 5438334 h 12641893"/>
              <a:gd name="connsiteX111" fmla="*/ 3871586 w 5317435"/>
              <a:gd name="connsiteY111" fmla="*/ 4860818 h 12641893"/>
              <a:gd name="connsiteX112" fmla="*/ 4064091 w 5317435"/>
              <a:gd name="connsiteY112" fmla="*/ 4331429 h 12641893"/>
              <a:gd name="connsiteX113" fmla="*/ 4064091 w 5317435"/>
              <a:gd name="connsiteY113" fmla="*/ 4219134 h 12641893"/>
              <a:gd name="connsiteX114" fmla="*/ 4015964 w 5317435"/>
              <a:gd name="connsiteY114" fmla="*/ 4203092 h 12641893"/>
              <a:gd name="connsiteX115" fmla="*/ 3935754 w 5317435"/>
              <a:gd name="connsiteY115" fmla="*/ 4267261 h 12641893"/>
              <a:gd name="connsiteX116" fmla="*/ 3871586 w 5317435"/>
              <a:gd name="connsiteY116" fmla="*/ 4171008 h 12641893"/>
              <a:gd name="connsiteX117" fmla="*/ 3871586 w 5317435"/>
              <a:gd name="connsiteY117" fmla="*/ 3882250 h 12641893"/>
              <a:gd name="connsiteX118" fmla="*/ 3951796 w 5317435"/>
              <a:gd name="connsiteY118" fmla="*/ 3673703 h 12641893"/>
              <a:gd name="connsiteX119" fmla="*/ 4032007 w 5317435"/>
              <a:gd name="connsiteY119" fmla="*/ 3785997 h 12641893"/>
              <a:gd name="connsiteX120" fmla="*/ 4048049 w 5317435"/>
              <a:gd name="connsiteY120" fmla="*/ 4042671 h 12641893"/>
              <a:gd name="connsiteX121" fmla="*/ 4128259 w 5317435"/>
              <a:gd name="connsiteY121" fmla="*/ 4106839 h 12641893"/>
              <a:gd name="connsiteX122" fmla="*/ 4128259 w 5317435"/>
              <a:gd name="connsiteY122" fmla="*/ 3593492 h 12641893"/>
              <a:gd name="connsiteX123" fmla="*/ 4096175 w 5317435"/>
              <a:gd name="connsiteY123" fmla="*/ 3288692 h 12641893"/>
              <a:gd name="connsiteX124" fmla="*/ 4176386 w 5317435"/>
              <a:gd name="connsiteY124" fmla="*/ 3032018 h 12641893"/>
              <a:gd name="connsiteX125" fmla="*/ 4417017 w 5317435"/>
              <a:gd name="connsiteY125" fmla="*/ 2855555 h 12641893"/>
              <a:gd name="connsiteX126" fmla="*/ 4673691 w 5317435"/>
              <a:gd name="connsiteY126" fmla="*/ 2534713 h 12641893"/>
              <a:gd name="connsiteX127" fmla="*/ 4705775 w 5317435"/>
              <a:gd name="connsiteY127" fmla="*/ 2229913 h 12641893"/>
              <a:gd name="connsiteX128" fmla="*/ 4689733 w 5317435"/>
              <a:gd name="connsiteY128" fmla="*/ 2165745 h 12641893"/>
              <a:gd name="connsiteX129" fmla="*/ 4577438 w 5317435"/>
              <a:gd name="connsiteY129" fmla="*/ 2390334 h 12641893"/>
              <a:gd name="connsiteX130" fmla="*/ 4561396 w 5317435"/>
              <a:gd name="connsiteY130" fmla="*/ 2534713 h 12641893"/>
              <a:gd name="connsiteX131" fmla="*/ 4449101 w 5317435"/>
              <a:gd name="connsiteY131" fmla="*/ 2582839 h 12641893"/>
              <a:gd name="connsiteX132" fmla="*/ 4304722 w 5317435"/>
              <a:gd name="connsiteY132" fmla="*/ 2807429 h 12641893"/>
              <a:gd name="connsiteX133" fmla="*/ 4208470 w 5317435"/>
              <a:gd name="connsiteY133" fmla="*/ 2791387 h 12641893"/>
              <a:gd name="connsiteX134" fmla="*/ 4064091 w 5317435"/>
              <a:gd name="connsiteY134" fmla="*/ 3032018 h 12641893"/>
              <a:gd name="connsiteX135" fmla="*/ 4144301 w 5317435"/>
              <a:gd name="connsiteY135" fmla="*/ 2518671 h 12641893"/>
              <a:gd name="connsiteX136" fmla="*/ 4433059 w 5317435"/>
              <a:gd name="connsiteY136" fmla="*/ 1812818 h 12641893"/>
              <a:gd name="connsiteX137" fmla="*/ 4609522 w 5317435"/>
              <a:gd name="connsiteY137" fmla="*/ 1411766 h 12641893"/>
              <a:gd name="connsiteX138" fmla="*/ 4866196 w 5317435"/>
              <a:gd name="connsiteY138" fmla="*/ 1139050 h 12641893"/>
              <a:gd name="connsiteX139" fmla="*/ 5042659 w 5317435"/>
              <a:gd name="connsiteY139" fmla="*/ 1139050 h 12641893"/>
              <a:gd name="connsiteX140" fmla="*/ 5299333 w 5317435"/>
              <a:gd name="connsiteY140" fmla="*/ 1171134 h 12641893"/>
              <a:gd name="connsiteX141" fmla="*/ 5235164 w 5317435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05997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8861 w 5316458"/>
              <a:gd name="connsiteY36" fmla="*/ 11245576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58440 w 5316458"/>
              <a:gd name="connsiteY37" fmla="*/ 11101197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48251 w 5316458"/>
              <a:gd name="connsiteY33" fmla="*/ 11582461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486208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0798 w 5316458"/>
              <a:gd name="connsiteY55" fmla="*/ 11405997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79156 w 5316458"/>
              <a:gd name="connsiteY76" fmla="*/ 11117239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0166 w 5316458"/>
              <a:gd name="connsiteY87" fmla="*/ 9272397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667451 w 5316458"/>
              <a:gd name="connsiteY89" fmla="*/ 9320524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28924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32672 w 5316458"/>
              <a:gd name="connsiteY86" fmla="*/ 9272397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  <a:gd name="connsiteX0" fmla="*/ 5234187 w 5316458"/>
              <a:gd name="connsiteY0" fmla="*/ 465282 h 12641893"/>
              <a:gd name="connsiteX1" fmla="*/ 5234187 w 5316458"/>
              <a:gd name="connsiteY1" fmla="*/ 192566 h 12641893"/>
              <a:gd name="connsiteX2" fmla="*/ 5218145 w 5316458"/>
              <a:gd name="connsiteY2" fmla="*/ 61 h 12641893"/>
              <a:gd name="connsiteX3" fmla="*/ 4993556 w 5316458"/>
              <a:gd name="connsiteY3" fmla="*/ 176524 h 12641893"/>
              <a:gd name="connsiteX4" fmla="*/ 4656672 w 5316458"/>
              <a:gd name="connsiteY4" fmla="*/ 561534 h 12641893"/>
              <a:gd name="connsiteX5" fmla="*/ 4383956 w 5316458"/>
              <a:gd name="connsiteY5" fmla="*/ 946545 h 12641893"/>
              <a:gd name="connsiteX6" fmla="*/ 4014987 w 5316458"/>
              <a:gd name="connsiteY6" fmla="*/ 1572187 h 12641893"/>
              <a:gd name="connsiteX7" fmla="*/ 3902693 w 5316458"/>
              <a:gd name="connsiteY7" fmla="*/ 2310124 h 12641893"/>
              <a:gd name="connsiteX8" fmla="*/ 3774356 w 5316458"/>
              <a:gd name="connsiteY8" fmla="*/ 2903682 h 12641893"/>
              <a:gd name="connsiteX9" fmla="*/ 3597893 w 5316458"/>
              <a:gd name="connsiteY9" fmla="*/ 3769955 h 12641893"/>
              <a:gd name="connsiteX10" fmla="*/ 3501640 w 5316458"/>
              <a:gd name="connsiteY10" fmla="*/ 4235176 h 12641893"/>
              <a:gd name="connsiteX11" fmla="*/ 3341219 w 5316458"/>
              <a:gd name="connsiteY11" fmla="*/ 4491850 h 12641893"/>
              <a:gd name="connsiteX12" fmla="*/ 3020377 w 5316458"/>
              <a:gd name="connsiteY12" fmla="*/ 4828734 h 12641893"/>
              <a:gd name="connsiteX13" fmla="*/ 2635366 w 5316458"/>
              <a:gd name="connsiteY13" fmla="*/ 5358124 h 12641893"/>
              <a:gd name="connsiteX14" fmla="*/ 2330566 w 5316458"/>
              <a:gd name="connsiteY14" fmla="*/ 5839387 h 12641893"/>
              <a:gd name="connsiteX15" fmla="*/ 2154103 w 5316458"/>
              <a:gd name="connsiteY15" fmla="*/ 6128145 h 12641893"/>
              <a:gd name="connsiteX16" fmla="*/ 1849303 w 5316458"/>
              <a:gd name="connsiteY16" fmla="*/ 6721703 h 12641893"/>
              <a:gd name="connsiteX17" fmla="*/ 1464293 w 5316458"/>
              <a:gd name="connsiteY17" fmla="*/ 7186924 h 12641893"/>
              <a:gd name="connsiteX18" fmla="*/ 983030 w 5316458"/>
              <a:gd name="connsiteY18" fmla="*/ 7748397 h 12641893"/>
              <a:gd name="connsiteX19" fmla="*/ 774482 w 5316458"/>
              <a:gd name="connsiteY19" fmla="*/ 7956945 h 12641893"/>
              <a:gd name="connsiteX20" fmla="*/ 437598 w 5316458"/>
              <a:gd name="connsiteY20" fmla="*/ 8454250 h 12641893"/>
              <a:gd name="connsiteX21" fmla="*/ 116756 w 5316458"/>
              <a:gd name="connsiteY21" fmla="*/ 8967597 h 12641893"/>
              <a:gd name="connsiteX22" fmla="*/ 4461 w 5316458"/>
              <a:gd name="connsiteY22" fmla="*/ 9448861 h 12641893"/>
              <a:gd name="connsiteX23" fmla="*/ 52587 w 5316458"/>
              <a:gd name="connsiteY23" fmla="*/ 10010334 h 12641893"/>
              <a:gd name="connsiteX24" fmla="*/ 322718 w 5316458"/>
              <a:gd name="connsiteY24" fmla="*/ 10501556 h 12641893"/>
              <a:gd name="connsiteX25" fmla="*/ 726356 w 5316458"/>
              <a:gd name="connsiteY25" fmla="*/ 10860566 h 12641893"/>
              <a:gd name="connsiteX26" fmla="*/ 1015114 w 5316458"/>
              <a:gd name="connsiteY26" fmla="*/ 11053071 h 12641893"/>
              <a:gd name="connsiteX27" fmla="*/ 1271787 w 5316458"/>
              <a:gd name="connsiteY27" fmla="*/ 11261618 h 12641893"/>
              <a:gd name="connsiteX28" fmla="*/ 1512419 w 5316458"/>
              <a:gd name="connsiteY28" fmla="*/ 11422039 h 12641893"/>
              <a:gd name="connsiteX29" fmla="*/ 1833261 w 5316458"/>
              <a:gd name="connsiteY29" fmla="*/ 11518292 h 12641893"/>
              <a:gd name="connsiteX30" fmla="*/ 1945556 w 5316458"/>
              <a:gd name="connsiteY30" fmla="*/ 11534334 h 12641893"/>
              <a:gd name="connsiteX31" fmla="*/ 1801177 w 5316458"/>
              <a:gd name="connsiteY31" fmla="*/ 11614545 h 12641893"/>
              <a:gd name="connsiteX32" fmla="*/ 1656798 w 5316458"/>
              <a:gd name="connsiteY32" fmla="*/ 11550376 h 12641893"/>
              <a:gd name="connsiteX33" fmla="*/ 1439584 w 5316458"/>
              <a:gd name="connsiteY33" fmla="*/ 11608463 h 12641893"/>
              <a:gd name="connsiteX34" fmla="*/ 1175535 w 5316458"/>
              <a:gd name="connsiteY34" fmla="*/ 11503542 h 12641893"/>
              <a:gd name="connsiteX35" fmla="*/ 1063240 w 5316458"/>
              <a:gd name="connsiteY35" fmla="*/ 11423332 h 12641893"/>
              <a:gd name="connsiteX36" fmla="*/ 910193 w 5316458"/>
              <a:gd name="connsiteY36" fmla="*/ 11258577 h 12641893"/>
              <a:gd name="connsiteX37" fmla="*/ 741106 w 5316458"/>
              <a:gd name="connsiteY37" fmla="*/ 11096864 h 12641893"/>
              <a:gd name="connsiteX38" fmla="*/ 774482 w 5316458"/>
              <a:gd name="connsiteY38" fmla="*/ 11261618 h 12641893"/>
              <a:gd name="connsiteX39" fmla="*/ 999072 w 5316458"/>
              <a:gd name="connsiteY39" fmla="*/ 11486208 h 12641893"/>
              <a:gd name="connsiteX40" fmla="*/ 1287830 w 5316458"/>
              <a:gd name="connsiteY40" fmla="*/ 11678713 h 12641893"/>
              <a:gd name="connsiteX41" fmla="*/ 1544503 w 5316458"/>
              <a:gd name="connsiteY41" fmla="*/ 11694755 h 12641893"/>
              <a:gd name="connsiteX42" fmla="*/ 1720966 w 5316458"/>
              <a:gd name="connsiteY42" fmla="*/ 11662671 h 12641893"/>
              <a:gd name="connsiteX43" fmla="*/ 1817219 w 5316458"/>
              <a:gd name="connsiteY43" fmla="*/ 11742882 h 12641893"/>
              <a:gd name="connsiteX44" fmla="*/ 2186187 w 5316458"/>
              <a:gd name="connsiteY44" fmla="*/ 11518292 h 12641893"/>
              <a:gd name="connsiteX45" fmla="*/ 2442861 w 5316458"/>
              <a:gd name="connsiteY45" fmla="*/ 11309745 h 12641893"/>
              <a:gd name="connsiteX46" fmla="*/ 2683493 w 5316458"/>
              <a:gd name="connsiteY46" fmla="*/ 11133282 h 12641893"/>
              <a:gd name="connsiteX47" fmla="*/ 2892040 w 5316458"/>
              <a:gd name="connsiteY47" fmla="*/ 11069113 h 12641893"/>
              <a:gd name="connsiteX48" fmla="*/ 3132672 w 5316458"/>
              <a:gd name="connsiteY48" fmla="*/ 11133282 h 12641893"/>
              <a:gd name="connsiteX49" fmla="*/ 3357261 w 5316458"/>
              <a:gd name="connsiteY49" fmla="*/ 11277661 h 12641893"/>
              <a:gd name="connsiteX50" fmla="*/ 3453514 w 5316458"/>
              <a:gd name="connsiteY50" fmla="*/ 11438082 h 12641893"/>
              <a:gd name="connsiteX51" fmla="*/ 3389345 w 5316458"/>
              <a:gd name="connsiteY51" fmla="*/ 11582461 h 12641893"/>
              <a:gd name="connsiteX52" fmla="*/ 3293093 w 5316458"/>
              <a:gd name="connsiteY52" fmla="*/ 11518292 h 12641893"/>
              <a:gd name="connsiteX53" fmla="*/ 3293093 w 5316458"/>
              <a:gd name="connsiteY53" fmla="*/ 11357871 h 12641893"/>
              <a:gd name="connsiteX54" fmla="*/ 3244966 w 5316458"/>
              <a:gd name="connsiteY54" fmla="*/ 11309745 h 12641893"/>
              <a:gd name="connsiteX55" fmla="*/ 3189465 w 5316458"/>
              <a:gd name="connsiteY55" fmla="*/ 11414664 h 12641893"/>
              <a:gd name="connsiteX56" fmla="*/ 3309135 w 5316458"/>
              <a:gd name="connsiteY56" fmla="*/ 11678713 h 12641893"/>
              <a:gd name="connsiteX57" fmla="*/ 3581851 w 5316458"/>
              <a:gd name="connsiteY57" fmla="*/ 12047682 h 12641893"/>
              <a:gd name="connsiteX58" fmla="*/ 4047072 w 5316458"/>
              <a:gd name="connsiteY58" fmla="*/ 12400608 h 12641893"/>
              <a:gd name="connsiteX59" fmla="*/ 4496251 w 5316458"/>
              <a:gd name="connsiteY59" fmla="*/ 12609155 h 12641893"/>
              <a:gd name="connsiteX60" fmla="*/ 4945430 w 5316458"/>
              <a:gd name="connsiteY60" fmla="*/ 12641239 h 12641893"/>
              <a:gd name="connsiteX61" fmla="*/ 5170019 w 5316458"/>
              <a:gd name="connsiteY61" fmla="*/ 12609155 h 12641893"/>
              <a:gd name="connsiteX62" fmla="*/ 5298356 w 5316458"/>
              <a:gd name="connsiteY62" fmla="*/ 12561029 h 12641893"/>
              <a:gd name="connsiteX63" fmla="*/ 5298356 w 5316458"/>
              <a:gd name="connsiteY63" fmla="*/ 12272271 h 12641893"/>
              <a:gd name="connsiteX64" fmla="*/ 5137935 w 5316458"/>
              <a:gd name="connsiteY64" fmla="*/ 12288313 h 12641893"/>
              <a:gd name="connsiteX65" fmla="*/ 4913345 w 5316458"/>
              <a:gd name="connsiteY65" fmla="*/ 12159976 h 12641893"/>
              <a:gd name="connsiteX66" fmla="*/ 4785009 w 5316458"/>
              <a:gd name="connsiteY66" fmla="*/ 11999555 h 12641893"/>
              <a:gd name="connsiteX67" fmla="*/ 4656672 w 5316458"/>
              <a:gd name="connsiteY67" fmla="*/ 11903303 h 12641893"/>
              <a:gd name="connsiteX68" fmla="*/ 4576461 w 5316458"/>
              <a:gd name="connsiteY68" fmla="*/ 11742882 h 12641893"/>
              <a:gd name="connsiteX69" fmla="*/ 4416040 w 5316458"/>
              <a:gd name="connsiteY69" fmla="*/ 11694755 h 12641893"/>
              <a:gd name="connsiteX70" fmla="*/ 4448124 w 5316458"/>
              <a:gd name="connsiteY70" fmla="*/ 11774966 h 12641893"/>
              <a:gd name="connsiteX71" fmla="*/ 4512293 w 5316458"/>
              <a:gd name="connsiteY71" fmla="*/ 11839134 h 12641893"/>
              <a:gd name="connsiteX72" fmla="*/ 4448124 w 5316458"/>
              <a:gd name="connsiteY72" fmla="*/ 11887261 h 12641893"/>
              <a:gd name="connsiteX73" fmla="*/ 4159366 w 5316458"/>
              <a:gd name="connsiteY73" fmla="*/ 11710797 h 12641893"/>
              <a:gd name="connsiteX74" fmla="*/ 4111240 w 5316458"/>
              <a:gd name="connsiteY74" fmla="*/ 11486208 h 12641893"/>
              <a:gd name="connsiteX75" fmla="*/ 4031030 w 5316458"/>
              <a:gd name="connsiteY75" fmla="*/ 11341829 h 12641893"/>
              <a:gd name="connsiteX76" fmla="*/ 4009817 w 5316458"/>
              <a:gd name="connsiteY76" fmla="*/ 11104238 h 12641893"/>
              <a:gd name="connsiteX77" fmla="*/ 3758314 w 5316458"/>
              <a:gd name="connsiteY77" fmla="*/ 10844524 h 12641893"/>
              <a:gd name="connsiteX78" fmla="*/ 3597893 w 5316458"/>
              <a:gd name="connsiteY78" fmla="*/ 10571808 h 12641893"/>
              <a:gd name="connsiteX79" fmla="*/ 3501640 w 5316458"/>
              <a:gd name="connsiteY79" fmla="*/ 10459513 h 12641893"/>
              <a:gd name="connsiteX80" fmla="*/ 3437472 w 5316458"/>
              <a:gd name="connsiteY80" fmla="*/ 10315134 h 12641893"/>
              <a:gd name="connsiteX81" fmla="*/ 3357261 w 5316458"/>
              <a:gd name="connsiteY81" fmla="*/ 10202839 h 12641893"/>
              <a:gd name="connsiteX82" fmla="*/ 3405387 w 5316458"/>
              <a:gd name="connsiteY82" fmla="*/ 9994292 h 12641893"/>
              <a:gd name="connsiteX83" fmla="*/ 3501640 w 5316458"/>
              <a:gd name="connsiteY83" fmla="*/ 9753661 h 12641893"/>
              <a:gd name="connsiteX84" fmla="*/ 3405387 w 5316458"/>
              <a:gd name="connsiteY84" fmla="*/ 9561155 h 12641893"/>
              <a:gd name="connsiteX85" fmla="*/ 3259259 w 5316458"/>
              <a:gd name="connsiteY85" fmla="*/ 9448861 h 12641893"/>
              <a:gd name="connsiteX86" fmla="*/ 3119671 w 5316458"/>
              <a:gd name="connsiteY86" fmla="*/ 9289731 h 12641893"/>
              <a:gd name="connsiteX87" fmla="*/ 2944500 w 5316458"/>
              <a:gd name="connsiteY87" fmla="*/ 9250728 h 12641893"/>
              <a:gd name="connsiteX88" fmla="*/ 2795787 w 5316458"/>
              <a:gd name="connsiteY88" fmla="*/ 9208229 h 12641893"/>
              <a:gd name="connsiteX89" fmla="*/ 2585111 w 5316458"/>
              <a:gd name="connsiteY89" fmla="*/ 9307523 h 12641893"/>
              <a:gd name="connsiteX90" fmla="*/ 2025766 w 5316458"/>
              <a:gd name="connsiteY90" fmla="*/ 9192187 h 12641893"/>
              <a:gd name="connsiteX91" fmla="*/ 1688882 w 5316458"/>
              <a:gd name="connsiteY91" fmla="*/ 9063850 h 12641893"/>
              <a:gd name="connsiteX92" fmla="*/ 1448251 w 5316458"/>
              <a:gd name="connsiteY92" fmla="*/ 8807176 h 12641893"/>
              <a:gd name="connsiteX93" fmla="*/ 1416166 w 5316458"/>
              <a:gd name="connsiteY93" fmla="*/ 8614671 h 12641893"/>
              <a:gd name="connsiteX94" fmla="*/ 1592630 w 5316458"/>
              <a:gd name="connsiteY94" fmla="*/ 8614671 h 12641893"/>
              <a:gd name="connsiteX95" fmla="*/ 1560545 w 5316458"/>
              <a:gd name="connsiteY95" fmla="*/ 8277787 h 12641893"/>
              <a:gd name="connsiteX96" fmla="*/ 1720966 w 5316458"/>
              <a:gd name="connsiteY96" fmla="*/ 7844650 h 12641893"/>
              <a:gd name="connsiteX97" fmla="*/ 1945556 w 5316458"/>
              <a:gd name="connsiteY97" fmla="*/ 7363387 h 12641893"/>
              <a:gd name="connsiteX98" fmla="*/ 2073893 w 5316458"/>
              <a:gd name="connsiteY98" fmla="*/ 7170882 h 12641893"/>
              <a:gd name="connsiteX99" fmla="*/ 2234314 w 5316458"/>
              <a:gd name="connsiteY99" fmla="*/ 7026503 h 12641893"/>
              <a:gd name="connsiteX100" fmla="*/ 2266398 w 5316458"/>
              <a:gd name="connsiteY100" fmla="*/ 6898166 h 12641893"/>
              <a:gd name="connsiteX101" fmla="*/ 2138061 w 5316458"/>
              <a:gd name="connsiteY101" fmla="*/ 6898166 h 12641893"/>
              <a:gd name="connsiteX102" fmla="*/ 2009724 w 5316458"/>
              <a:gd name="connsiteY102" fmla="*/ 7026503 h 12641893"/>
              <a:gd name="connsiteX103" fmla="*/ 1913472 w 5316458"/>
              <a:gd name="connsiteY103" fmla="*/ 7122755 h 12641893"/>
              <a:gd name="connsiteX104" fmla="*/ 1897430 w 5316458"/>
              <a:gd name="connsiteY104" fmla="*/ 7010461 h 12641893"/>
              <a:gd name="connsiteX105" fmla="*/ 2025766 w 5316458"/>
              <a:gd name="connsiteY105" fmla="*/ 6689618 h 12641893"/>
              <a:gd name="connsiteX106" fmla="*/ 2314524 w 5316458"/>
              <a:gd name="connsiteY106" fmla="*/ 6304608 h 12641893"/>
              <a:gd name="connsiteX107" fmla="*/ 2490987 w 5316458"/>
              <a:gd name="connsiteY107" fmla="*/ 6128145 h 12641893"/>
              <a:gd name="connsiteX108" fmla="*/ 2940166 w 5316458"/>
              <a:gd name="connsiteY108" fmla="*/ 6063976 h 12641893"/>
              <a:gd name="connsiteX109" fmla="*/ 3261009 w 5316458"/>
              <a:gd name="connsiteY109" fmla="*/ 5887513 h 12641893"/>
              <a:gd name="connsiteX110" fmla="*/ 3581851 w 5316458"/>
              <a:gd name="connsiteY110" fmla="*/ 5438334 h 12641893"/>
              <a:gd name="connsiteX111" fmla="*/ 3870609 w 5316458"/>
              <a:gd name="connsiteY111" fmla="*/ 4860818 h 12641893"/>
              <a:gd name="connsiteX112" fmla="*/ 4063114 w 5316458"/>
              <a:gd name="connsiteY112" fmla="*/ 4331429 h 12641893"/>
              <a:gd name="connsiteX113" fmla="*/ 4063114 w 5316458"/>
              <a:gd name="connsiteY113" fmla="*/ 4219134 h 12641893"/>
              <a:gd name="connsiteX114" fmla="*/ 4014987 w 5316458"/>
              <a:gd name="connsiteY114" fmla="*/ 4203092 h 12641893"/>
              <a:gd name="connsiteX115" fmla="*/ 3934777 w 5316458"/>
              <a:gd name="connsiteY115" fmla="*/ 4267261 h 12641893"/>
              <a:gd name="connsiteX116" fmla="*/ 3870609 w 5316458"/>
              <a:gd name="connsiteY116" fmla="*/ 4171008 h 12641893"/>
              <a:gd name="connsiteX117" fmla="*/ 3870609 w 5316458"/>
              <a:gd name="connsiteY117" fmla="*/ 3882250 h 12641893"/>
              <a:gd name="connsiteX118" fmla="*/ 3950819 w 5316458"/>
              <a:gd name="connsiteY118" fmla="*/ 3673703 h 12641893"/>
              <a:gd name="connsiteX119" fmla="*/ 4031030 w 5316458"/>
              <a:gd name="connsiteY119" fmla="*/ 3785997 h 12641893"/>
              <a:gd name="connsiteX120" fmla="*/ 4047072 w 5316458"/>
              <a:gd name="connsiteY120" fmla="*/ 4042671 h 12641893"/>
              <a:gd name="connsiteX121" fmla="*/ 4127282 w 5316458"/>
              <a:gd name="connsiteY121" fmla="*/ 4106839 h 12641893"/>
              <a:gd name="connsiteX122" fmla="*/ 4127282 w 5316458"/>
              <a:gd name="connsiteY122" fmla="*/ 3593492 h 12641893"/>
              <a:gd name="connsiteX123" fmla="*/ 4095198 w 5316458"/>
              <a:gd name="connsiteY123" fmla="*/ 3288692 h 12641893"/>
              <a:gd name="connsiteX124" fmla="*/ 4175409 w 5316458"/>
              <a:gd name="connsiteY124" fmla="*/ 3032018 h 12641893"/>
              <a:gd name="connsiteX125" fmla="*/ 4416040 w 5316458"/>
              <a:gd name="connsiteY125" fmla="*/ 2855555 h 12641893"/>
              <a:gd name="connsiteX126" fmla="*/ 4672714 w 5316458"/>
              <a:gd name="connsiteY126" fmla="*/ 2534713 h 12641893"/>
              <a:gd name="connsiteX127" fmla="*/ 4704798 w 5316458"/>
              <a:gd name="connsiteY127" fmla="*/ 2229913 h 12641893"/>
              <a:gd name="connsiteX128" fmla="*/ 4688756 w 5316458"/>
              <a:gd name="connsiteY128" fmla="*/ 2165745 h 12641893"/>
              <a:gd name="connsiteX129" fmla="*/ 4576461 w 5316458"/>
              <a:gd name="connsiteY129" fmla="*/ 2390334 h 12641893"/>
              <a:gd name="connsiteX130" fmla="*/ 4560419 w 5316458"/>
              <a:gd name="connsiteY130" fmla="*/ 2534713 h 12641893"/>
              <a:gd name="connsiteX131" fmla="*/ 4448124 w 5316458"/>
              <a:gd name="connsiteY131" fmla="*/ 2582839 h 12641893"/>
              <a:gd name="connsiteX132" fmla="*/ 4303745 w 5316458"/>
              <a:gd name="connsiteY132" fmla="*/ 2807429 h 12641893"/>
              <a:gd name="connsiteX133" fmla="*/ 4207493 w 5316458"/>
              <a:gd name="connsiteY133" fmla="*/ 2791387 h 12641893"/>
              <a:gd name="connsiteX134" fmla="*/ 4063114 w 5316458"/>
              <a:gd name="connsiteY134" fmla="*/ 3032018 h 12641893"/>
              <a:gd name="connsiteX135" fmla="*/ 4143324 w 5316458"/>
              <a:gd name="connsiteY135" fmla="*/ 2518671 h 12641893"/>
              <a:gd name="connsiteX136" fmla="*/ 4432082 w 5316458"/>
              <a:gd name="connsiteY136" fmla="*/ 1812818 h 12641893"/>
              <a:gd name="connsiteX137" fmla="*/ 4608545 w 5316458"/>
              <a:gd name="connsiteY137" fmla="*/ 1411766 h 12641893"/>
              <a:gd name="connsiteX138" fmla="*/ 4865219 w 5316458"/>
              <a:gd name="connsiteY138" fmla="*/ 1139050 h 12641893"/>
              <a:gd name="connsiteX139" fmla="*/ 5041682 w 5316458"/>
              <a:gd name="connsiteY139" fmla="*/ 1139050 h 12641893"/>
              <a:gd name="connsiteX140" fmla="*/ 5298356 w 5316458"/>
              <a:gd name="connsiteY140" fmla="*/ 1171134 h 12641893"/>
              <a:gd name="connsiteX141" fmla="*/ 5234187 w 5316458"/>
              <a:gd name="connsiteY141" fmla="*/ 465282 h 12641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316458" h="12641893">
                <a:moveTo>
                  <a:pt x="5234187" y="465282"/>
                </a:moveTo>
                <a:cubicBezTo>
                  <a:pt x="5235524" y="367692"/>
                  <a:pt x="5236861" y="270103"/>
                  <a:pt x="5234187" y="192566"/>
                </a:cubicBezTo>
                <a:cubicBezTo>
                  <a:pt x="5231513" y="115029"/>
                  <a:pt x="5258250" y="2735"/>
                  <a:pt x="5218145" y="61"/>
                </a:cubicBezTo>
                <a:cubicBezTo>
                  <a:pt x="5178040" y="-2613"/>
                  <a:pt x="5087135" y="82945"/>
                  <a:pt x="4993556" y="176524"/>
                </a:cubicBezTo>
                <a:cubicBezTo>
                  <a:pt x="4899977" y="270103"/>
                  <a:pt x="4758272" y="433197"/>
                  <a:pt x="4656672" y="561534"/>
                </a:cubicBezTo>
                <a:cubicBezTo>
                  <a:pt x="4555072" y="689871"/>
                  <a:pt x="4490903" y="778103"/>
                  <a:pt x="4383956" y="946545"/>
                </a:cubicBezTo>
                <a:cubicBezTo>
                  <a:pt x="4277009" y="1114987"/>
                  <a:pt x="4095197" y="1344924"/>
                  <a:pt x="4014987" y="1572187"/>
                </a:cubicBezTo>
                <a:cubicBezTo>
                  <a:pt x="3934777" y="1799450"/>
                  <a:pt x="3942798" y="2088208"/>
                  <a:pt x="3902693" y="2310124"/>
                </a:cubicBezTo>
                <a:cubicBezTo>
                  <a:pt x="3862588" y="2532040"/>
                  <a:pt x="3825156" y="2660377"/>
                  <a:pt x="3774356" y="2903682"/>
                </a:cubicBezTo>
                <a:cubicBezTo>
                  <a:pt x="3723556" y="3146987"/>
                  <a:pt x="3643346" y="3548039"/>
                  <a:pt x="3597893" y="3769955"/>
                </a:cubicBezTo>
                <a:cubicBezTo>
                  <a:pt x="3552440" y="3991871"/>
                  <a:pt x="3544419" y="4114860"/>
                  <a:pt x="3501640" y="4235176"/>
                </a:cubicBezTo>
                <a:cubicBezTo>
                  <a:pt x="3458861" y="4355492"/>
                  <a:pt x="3421429" y="4392924"/>
                  <a:pt x="3341219" y="4491850"/>
                </a:cubicBezTo>
                <a:cubicBezTo>
                  <a:pt x="3261009" y="4590776"/>
                  <a:pt x="3138019" y="4684355"/>
                  <a:pt x="3020377" y="4828734"/>
                </a:cubicBezTo>
                <a:cubicBezTo>
                  <a:pt x="2902735" y="4973113"/>
                  <a:pt x="2750335" y="5189682"/>
                  <a:pt x="2635366" y="5358124"/>
                </a:cubicBezTo>
                <a:cubicBezTo>
                  <a:pt x="2520397" y="5526566"/>
                  <a:pt x="2410776" y="5711050"/>
                  <a:pt x="2330566" y="5839387"/>
                </a:cubicBezTo>
                <a:cubicBezTo>
                  <a:pt x="2250355" y="5967724"/>
                  <a:pt x="2234313" y="5981092"/>
                  <a:pt x="2154103" y="6128145"/>
                </a:cubicBezTo>
                <a:cubicBezTo>
                  <a:pt x="2073893" y="6275198"/>
                  <a:pt x="1964271" y="6545240"/>
                  <a:pt x="1849303" y="6721703"/>
                </a:cubicBezTo>
                <a:cubicBezTo>
                  <a:pt x="1734335" y="6898166"/>
                  <a:pt x="1608672" y="7015808"/>
                  <a:pt x="1464293" y="7186924"/>
                </a:cubicBezTo>
                <a:cubicBezTo>
                  <a:pt x="1319914" y="7358040"/>
                  <a:pt x="1097998" y="7620060"/>
                  <a:pt x="983030" y="7748397"/>
                </a:cubicBezTo>
                <a:cubicBezTo>
                  <a:pt x="868062" y="7876734"/>
                  <a:pt x="865387" y="7839303"/>
                  <a:pt x="774482" y="7956945"/>
                </a:cubicBezTo>
                <a:cubicBezTo>
                  <a:pt x="683577" y="8074587"/>
                  <a:pt x="547219" y="8285808"/>
                  <a:pt x="437598" y="8454250"/>
                </a:cubicBezTo>
                <a:cubicBezTo>
                  <a:pt x="327977" y="8622692"/>
                  <a:pt x="188946" y="8801828"/>
                  <a:pt x="116756" y="8967597"/>
                </a:cubicBezTo>
                <a:cubicBezTo>
                  <a:pt x="44566" y="9133366"/>
                  <a:pt x="15156" y="9275072"/>
                  <a:pt x="4461" y="9448861"/>
                </a:cubicBezTo>
                <a:cubicBezTo>
                  <a:pt x="-6234" y="9622651"/>
                  <a:pt x="-456" y="9834885"/>
                  <a:pt x="52587" y="10010334"/>
                </a:cubicBezTo>
                <a:cubicBezTo>
                  <a:pt x="105630" y="10185783"/>
                  <a:pt x="210423" y="10359851"/>
                  <a:pt x="322718" y="10501556"/>
                </a:cubicBezTo>
                <a:cubicBezTo>
                  <a:pt x="435013" y="10643261"/>
                  <a:pt x="610957" y="10768647"/>
                  <a:pt x="726356" y="10860566"/>
                </a:cubicBezTo>
                <a:cubicBezTo>
                  <a:pt x="841755" y="10952485"/>
                  <a:pt x="924209" y="10986229"/>
                  <a:pt x="1015114" y="11053071"/>
                </a:cubicBezTo>
                <a:cubicBezTo>
                  <a:pt x="1106019" y="11119913"/>
                  <a:pt x="1188903" y="11200123"/>
                  <a:pt x="1271787" y="11261618"/>
                </a:cubicBezTo>
                <a:cubicBezTo>
                  <a:pt x="1354671" y="11323113"/>
                  <a:pt x="1418840" y="11379260"/>
                  <a:pt x="1512419" y="11422039"/>
                </a:cubicBezTo>
                <a:cubicBezTo>
                  <a:pt x="1605998" y="11464818"/>
                  <a:pt x="1761072" y="11499576"/>
                  <a:pt x="1833261" y="11518292"/>
                </a:cubicBezTo>
                <a:cubicBezTo>
                  <a:pt x="1905450" y="11537008"/>
                  <a:pt x="1950903" y="11518292"/>
                  <a:pt x="1945556" y="11534334"/>
                </a:cubicBezTo>
                <a:cubicBezTo>
                  <a:pt x="1940209" y="11550376"/>
                  <a:pt x="1849303" y="11611871"/>
                  <a:pt x="1801177" y="11614545"/>
                </a:cubicBezTo>
                <a:cubicBezTo>
                  <a:pt x="1753051" y="11617219"/>
                  <a:pt x="1717063" y="11551390"/>
                  <a:pt x="1656798" y="11550376"/>
                </a:cubicBezTo>
                <a:cubicBezTo>
                  <a:pt x="1596533" y="11549362"/>
                  <a:pt x="1519795" y="11616269"/>
                  <a:pt x="1439584" y="11608463"/>
                </a:cubicBezTo>
                <a:cubicBezTo>
                  <a:pt x="1359374" y="11600657"/>
                  <a:pt x="1238259" y="11534397"/>
                  <a:pt x="1175535" y="11503542"/>
                </a:cubicBezTo>
                <a:cubicBezTo>
                  <a:pt x="1112811" y="11472687"/>
                  <a:pt x="1107464" y="11464160"/>
                  <a:pt x="1063240" y="11423332"/>
                </a:cubicBezTo>
                <a:cubicBezTo>
                  <a:pt x="1019016" y="11382504"/>
                  <a:pt x="963882" y="11312988"/>
                  <a:pt x="910193" y="11258577"/>
                </a:cubicBezTo>
                <a:cubicBezTo>
                  <a:pt x="856504" y="11204166"/>
                  <a:pt x="776725" y="11057354"/>
                  <a:pt x="741106" y="11096864"/>
                </a:cubicBezTo>
                <a:cubicBezTo>
                  <a:pt x="705487" y="11136374"/>
                  <a:pt x="731488" y="11196727"/>
                  <a:pt x="774482" y="11261618"/>
                </a:cubicBezTo>
                <a:cubicBezTo>
                  <a:pt x="817476" y="11326509"/>
                  <a:pt x="913514" y="11416692"/>
                  <a:pt x="999072" y="11486208"/>
                </a:cubicBezTo>
                <a:cubicBezTo>
                  <a:pt x="1084630" y="11555724"/>
                  <a:pt x="1196925" y="11643955"/>
                  <a:pt x="1287830" y="11678713"/>
                </a:cubicBezTo>
                <a:cubicBezTo>
                  <a:pt x="1378735" y="11713471"/>
                  <a:pt x="1472314" y="11697429"/>
                  <a:pt x="1544503" y="11694755"/>
                </a:cubicBezTo>
                <a:cubicBezTo>
                  <a:pt x="1616692" y="11692081"/>
                  <a:pt x="1675513" y="11654650"/>
                  <a:pt x="1720966" y="11662671"/>
                </a:cubicBezTo>
                <a:cubicBezTo>
                  <a:pt x="1766419" y="11670692"/>
                  <a:pt x="1739682" y="11766945"/>
                  <a:pt x="1817219" y="11742882"/>
                </a:cubicBezTo>
                <a:cubicBezTo>
                  <a:pt x="1894756" y="11718819"/>
                  <a:pt x="2081913" y="11590481"/>
                  <a:pt x="2186187" y="11518292"/>
                </a:cubicBezTo>
                <a:cubicBezTo>
                  <a:pt x="2290461" y="11446103"/>
                  <a:pt x="2359977" y="11373913"/>
                  <a:pt x="2442861" y="11309745"/>
                </a:cubicBezTo>
                <a:cubicBezTo>
                  <a:pt x="2525745" y="11245577"/>
                  <a:pt x="2608630" y="11173387"/>
                  <a:pt x="2683493" y="11133282"/>
                </a:cubicBezTo>
                <a:cubicBezTo>
                  <a:pt x="2758356" y="11093177"/>
                  <a:pt x="2817177" y="11069113"/>
                  <a:pt x="2892040" y="11069113"/>
                </a:cubicBezTo>
                <a:cubicBezTo>
                  <a:pt x="2966903" y="11069113"/>
                  <a:pt x="3055135" y="11098524"/>
                  <a:pt x="3132672" y="11133282"/>
                </a:cubicBezTo>
                <a:cubicBezTo>
                  <a:pt x="3210209" y="11168040"/>
                  <a:pt x="3303787" y="11226861"/>
                  <a:pt x="3357261" y="11277661"/>
                </a:cubicBezTo>
                <a:cubicBezTo>
                  <a:pt x="3410735" y="11328461"/>
                  <a:pt x="3448167" y="11387282"/>
                  <a:pt x="3453514" y="11438082"/>
                </a:cubicBezTo>
                <a:cubicBezTo>
                  <a:pt x="3458861" y="11488882"/>
                  <a:pt x="3416082" y="11569093"/>
                  <a:pt x="3389345" y="11582461"/>
                </a:cubicBezTo>
                <a:cubicBezTo>
                  <a:pt x="3362608" y="11595829"/>
                  <a:pt x="3309135" y="11555724"/>
                  <a:pt x="3293093" y="11518292"/>
                </a:cubicBezTo>
                <a:cubicBezTo>
                  <a:pt x="3277051" y="11480860"/>
                  <a:pt x="3301114" y="11392629"/>
                  <a:pt x="3293093" y="11357871"/>
                </a:cubicBezTo>
                <a:cubicBezTo>
                  <a:pt x="3285072" y="11323113"/>
                  <a:pt x="3262237" y="11300280"/>
                  <a:pt x="3244966" y="11309745"/>
                </a:cubicBezTo>
                <a:cubicBezTo>
                  <a:pt x="3227695" y="11319211"/>
                  <a:pt x="3178770" y="11353169"/>
                  <a:pt x="3189465" y="11414664"/>
                </a:cubicBezTo>
                <a:cubicBezTo>
                  <a:pt x="3200160" y="11476159"/>
                  <a:pt x="3243737" y="11573210"/>
                  <a:pt x="3309135" y="11678713"/>
                </a:cubicBezTo>
                <a:cubicBezTo>
                  <a:pt x="3374533" y="11784216"/>
                  <a:pt x="3458862" y="11927366"/>
                  <a:pt x="3581851" y="12047682"/>
                </a:cubicBezTo>
                <a:cubicBezTo>
                  <a:pt x="3704840" y="12167998"/>
                  <a:pt x="3894672" y="12307029"/>
                  <a:pt x="4047072" y="12400608"/>
                </a:cubicBezTo>
                <a:cubicBezTo>
                  <a:pt x="4199472" y="12494187"/>
                  <a:pt x="4346525" y="12569050"/>
                  <a:pt x="4496251" y="12609155"/>
                </a:cubicBezTo>
                <a:cubicBezTo>
                  <a:pt x="4645977" y="12649260"/>
                  <a:pt x="4833135" y="12641239"/>
                  <a:pt x="4945430" y="12641239"/>
                </a:cubicBezTo>
                <a:cubicBezTo>
                  <a:pt x="5057725" y="12641239"/>
                  <a:pt x="5111198" y="12622523"/>
                  <a:pt x="5170019" y="12609155"/>
                </a:cubicBezTo>
                <a:cubicBezTo>
                  <a:pt x="5228840" y="12595787"/>
                  <a:pt x="5276967" y="12617176"/>
                  <a:pt x="5298356" y="12561029"/>
                </a:cubicBezTo>
                <a:cubicBezTo>
                  <a:pt x="5319745" y="12504882"/>
                  <a:pt x="5325093" y="12317724"/>
                  <a:pt x="5298356" y="12272271"/>
                </a:cubicBezTo>
                <a:cubicBezTo>
                  <a:pt x="5271619" y="12226818"/>
                  <a:pt x="5202103" y="12307029"/>
                  <a:pt x="5137935" y="12288313"/>
                </a:cubicBezTo>
                <a:cubicBezTo>
                  <a:pt x="5073766" y="12269597"/>
                  <a:pt x="4972166" y="12208102"/>
                  <a:pt x="4913345" y="12159976"/>
                </a:cubicBezTo>
                <a:cubicBezTo>
                  <a:pt x="4854524" y="12111850"/>
                  <a:pt x="4827788" y="12042334"/>
                  <a:pt x="4785009" y="11999555"/>
                </a:cubicBezTo>
                <a:cubicBezTo>
                  <a:pt x="4742230" y="11956776"/>
                  <a:pt x="4691430" y="11946082"/>
                  <a:pt x="4656672" y="11903303"/>
                </a:cubicBezTo>
                <a:cubicBezTo>
                  <a:pt x="4621914" y="11860524"/>
                  <a:pt x="4616566" y="11777640"/>
                  <a:pt x="4576461" y="11742882"/>
                </a:cubicBezTo>
                <a:cubicBezTo>
                  <a:pt x="4536356" y="11708124"/>
                  <a:pt x="4437429" y="11689408"/>
                  <a:pt x="4416040" y="11694755"/>
                </a:cubicBezTo>
                <a:cubicBezTo>
                  <a:pt x="4394651" y="11700102"/>
                  <a:pt x="4432082" y="11750903"/>
                  <a:pt x="4448124" y="11774966"/>
                </a:cubicBezTo>
                <a:cubicBezTo>
                  <a:pt x="4464166" y="11799029"/>
                  <a:pt x="4512293" y="11820418"/>
                  <a:pt x="4512293" y="11839134"/>
                </a:cubicBezTo>
                <a:cubicBezTo>
                  <a:pt x="4512293" y="11857850"/>
                  <a:pt x="4506945" y="11908650"/>
                  <a:pt x="4448124" y="11887261"/>
                </a:cubicBezTo>
                <a:cubicBezTo>
                  <a:pt x="4389303" y="11865872"/>
                  <a:pt x="4215513" y="11777639"/>
                  <a:pt x="4159366" y="11710797"/>
                </a:cubicBezTo>
                <a:cubicBezTo>
                  <a:pt x="4103219" y="11643955"/>
                  <a:pt x="4132629" y="11547703"/>
                  <a:pt x="4111240" y="11486208"/>
                </a:cubicBezTo>
                <a:cubicBezTo>
                  <a:pt x="4089851" y="11424713"/>
                  <a:pt x="4047934" y="11405490"/>
                  <a:pt x="4031030" y="11341829"/>
                </a:cubicBezTo>
                <a:cubicBezTo>
                  <a:pt x="4014126" y="11278168"/>
                  <a:pt x="4055270" y="11187122"/>
                  <a:pt x="4009817" y="11104238"/>
                </a:cubicBezTo>
                <a:cubicBezTo>
                  <a:pt x="3964364" y="11021354"/>
                  <a:pt x="3826968" y="10933262"/>
                  <a:pt x="3758314" y="10844524"/>
                </a:cubicBezTo>
                <a:cubicBezTo>
                  <a:pt x="3689660" y="10755786"/>
                  <a:pt x="3640672" y="10635977"/>
                  <a:pt x="3597893" y="10571808"/>
                </a:cubicBezTo>
                <a:cubicBezTo>
                  <a:pt x="3555114" y="10507640"/>
                  <a:pt x="3528377" y="10502292"/>
                  <a:pt x="3501640" y="10459513"/>
                </a:cubicBezTo>
                <a:cubicBezTo>
                  <a:pt x="3474903" y="10416734"/>
                  <a:pt x="3461535" y="10357913"/>
                  <a:pt x="3437472" y="10315134"/>
                </a:cubicBezTo>
                <a:cubicBezTo>
                  <a:pt x="3413409" y="10272355"/>
                  <a:pt x="3362608" y="10256313"/>
                  <a:pt x="3357261" y="10202839"/>
                </a:cubicBezTo>
                <a:cubicBezTo>
                  <a:pt x="3351913" y="10149365"/>
                  <a:pt x="3381324" y="10069155"/>
                  <a:pt x="3405387" y="9994292"/>
                </a:cubicBezTo>
                <a:cubicBezTo>
                  <a:pt x="3429450" y="9919429"/>
                  <a:pt x="3501640" y="9825850"/>
                  <a:pt x="3501640" y="9753661"/>
                </a:cubicBezTo>
                <a:cubicBezTo>
                  <a:pt x="3501640" y="9681472"/>
                  <a:pt x="3445784" y="9611955"/>
                  <a:pt x="3405387" y="9561155"/>
                </a:cubicBezTo>
                <a:cubicBezTo>
                  <a:pt x="3364990" y="9510355"/>
                  <a:pt x="3306878" y="9494098"/>
                  <a:pt x="3259259" y="9448861"/>
                </a:cubicBezTo>
                <a:cubicBezTo>
                  <a:pt x="3211640" y="9403624"/>
                  <a:pt x="3172131" y="9322753"/>
                  <a:pt x="3119671" y="9289731"/>
                </a:cubicBezTo>
                <a:cubicBezTo>
                  <a:pt x="3067211" y="9256709"/>
                  <a:pt x="2998481" y="9264312"/>
                  <a:pt x="2944500" y="9250728"/>
                </a:cubicBezTo>
                <a:cubicBezTo>
                  <a:pt x="2890519" y="9237144"/>
                  <a:pt x="2855685" y="9198763"/>
                  <a:pt x="2795787" y="9208229"/>
                </a:cubicBezTo>
                <a:cubicBezTo>
                  <a:pt x="2735889" y="9217695"/>
                  <a:pt x="2713448" y="9310197"/>
                  <a:pt x="2585111" y="9307523"/>
                </a:cubicBezTo>
                <a:cubicBezTo>
                  <a:pt x="2456774" y="9304849"/>
                  <a:pt x="2175138" y="9232799"/>
                  <a:pt x="2025766" y="9192187"/>
                </a:cubicBezTo>
                <a:cubicBezTo>
                  <a:pt x="1876395" y="9151575"/>
                  <a:pt x="1785134" y="9128018"/>
                  <a:pt x="1688882" y="9063850"/>
                </a:cubicBezTo>
                <a:cubicBezTo>
                  <a:pt x="1592630" y="8999682"/>
                  <a:pt x="1493704" y="8882039"/>
                  <a:pt x="1448251" y="8807176"/>
                </a:cubicBezTo>
                <a:cubicBezTo>
                  <a:pt x="1402798" y="8732313"/>
                  <a:pt x="1392103" y="8646755"/>
                  <a:pt x="1416166" y="8614671"/>
                </a:cubicBezTo>
                <a:cubicBezTo>
                  <a:pt x="1440229" y="8582587"/>
                  <a:pt x="1568567" y="8670818"/>
                  <a:pt x="1592630" y="8614671"/>
                </a:cubicBezTo>
                <a:cubicBezTo>
                  <a:pt x="1616693" y="8558524"/>
                  <a:pt x="1539156" y="8406124"/>
                  <a:pt x="1560545" y="8277787"/>
                </a:cubicBezTo>
                <a:cubicBezTo>
                  <a:pt x="1581934" y="8149450"/>
                  <a:pt x="1656798" y="7997050"/>
                  <a:pt x="1720966" y="7844650"/>
                </a:cubicBezTo>
                <a:cubicBezTo>
                  <a:pt x="1785134" y="7692250"/>
                  <a:pt x="1886735" y="7475682"/>
                  <a:pt x="1945556" y="7363387"/>
                </a:cubicBezTo>
                <a:cubicBezTo>
                  <a:pt x="2004377" y="7251092"/>
                  <a:pt x="2025767" y="7227029"/>
                  <a:pt x="2073893" y="7170882"/>
                </a:cubicBezTo>
                <a:cubicBezTo>
                  <a:pt x="2122019" y="7114735"/>
                  <a:pt x="2202230" y="7071956"/>
                  <a:pt x="2234314" y="7026503"/>
                </a:cubicBezTo>
                <a:cubicBezTo>
                  <a:pt x="2266398" y="6981050"/>
                  <a:pt x="2282440" y="6919556"/>
                  <a:pt x="2266398" y="6898166"/>
                </a:cubicBezTo>
                <a:cubicBezTo>
                  <a:pt x="2250356" y="6876777"/>
                  <a:pt x="2180840" y="6876777"/>
                  <a:pt x="2138061" y="6898166"/>
                </a:cubicBezTo>
                <a:cubicBezTo>
                  <a:pt x="2095282" y="6919555"/>
                  <a:pt x="2009724" y="7026503"/>
                  <a:pt x="2009724" y="7026503"/>
                </a:cubicBezTo>
                <a:cubicBezTo>
                  <a:pt x="1972293" y="7063934"/>
                  <a:pt x="1932188" y="7125429"/>
                  <a:pt x="1913472" y="7122755"/>
                </a:cubicBezTo>
                <a:cubicBezTo>
                  <a:pt x="1894756" y="7120081"/>
                  <a:pt x="1878714" y="7082650"/>
                  <a:pt x="1897430" y="7010461"/>
                </a:cubicBezTo>
                <a:cubicBezTo>
                  <a:pt x="1916146" y="6938272"/>
                  <a:pt x="1956250" y="6807260"/>
                  <a:pt x="2025766" y="6689618"/>
                </a:cubicBezTo>
                <a:cubicBezTo>
                  <a:pt x="2095282" y="6571976"/>
                  <a:pt x="2236987" y="6398187"/>
                  <a:pt x="2314524" y="6304608"/>
                </a:cubicBezTo>
                <a:cubicBezTo>
                  <a:pt x="2392061" y="6211029"/>
                  <a:pt x="2386713" y="6168250"/>
                  <a:pt x="2490987" y="6128145"/>
                </a:cubicBezTo>
                <a:cubicBezTo>
                  <a:pt x="2595261" y="6088040"/>
                  <a:pt x="2811829" y="6104081"/>
                  <a:pt x="2940166" y="6063976"/>
                </a:cubicBezTo>
                <a:cubicBezTo>
                  <a:pt x="3068503" y="6023871"/>
                  <a:pt x="3154062" y="5991787"/>
                  <a:pt x="3261009" y="5887513"/>
                </a:cubicBezTo>
                <a:cubicBezTo>
                  <a:pt x="3367956" y="5783239"/>
                  <a:pt x="3480251" y="5609450"/>
                  <a:pt x="3581851" y="5438334"/>
                </a:cubicBezTo>
                <a:cubicBezTo>
                  <a:pt x="3683451" y="5267218"/>
                  <a:pt x="3790399" y="5045302"/>
                  <a:pt x="3870609" y="4860818"/>
                </a:cubicBezTo>
                <a:cubicBezTo>
                  <a:pt x="3950819" y="4676334"/>
                  <a:pt x="4031030" y="4438376"/>
                  <a:pt x="4063114" y="4331429"/>
                </a:cubicBezTo>
                <a:cubicBezTo>
                  <a:pt x="4095198" y="4224482"/>
                  <a:pt x="4071135" y="4240523"/>
                  <a:pt x="4063114" y="4219134"/>
                </a:cubicBezTo>
                <a:cubicBezTo>
                  <a:pt x="4055093" y="4197745"/>
                  <a:pt x="4036376" y="4195071"/>
                  <a:pt x="4014987" y="4203092"/>
                </a:cubicBezTo>
                <a:cubicBezTo>
                  <a:pt x="3993598" y="4211113"/>
                  <a:pt x="3958840" y="4272608"/>
                  <a:pt x="3934777" y="4267261"/>
                </a:cubicBezTo>
                <a:cubicBezTo>
                  <a:pt x="3910714" y="4261914"/>
                  <a:pt x="3881304" y="4235176"/>
                  <a:pt x="3870609" y="4171008"/>
                </a:cubicBezTo>
                <a:cubicBezTo>
                  <a:pt x="3859914" y="4106840"/>
                  <a:pt x="3857241" y="3965134"/>
                  <a:pt x="3870609" y="3882250"/>
                </a:cubicBezTo>
                <a:cubicBezTo>
                  <a:pt x="3883977" y="3799366"/>
                  <a:pt x="3924082" y="3689745"/>
                  <a:pt x="3950819" y="3673703"/>
                </a:cubicBezTo>
                <a:cubicBezTo>
                  <a:pt x="3977556" y="3657661"/>
                  <a:pt x="4014988" y="3724502"/>
                  <a:pt x="4031030" y="3785997"/>
                </a:cubicBezTo>
                <a:cubicBezTo>
                  <a:pt x="4047072" y="3847492"/>
                  <a:pt x="4031030" y="3989197"/>
                  <a:pt x="4047072" y="4042671"/>
                </a:cubicBezTo>
                <a:cubicBezTo>
                  <a:pt x="4063114" y="4096145"/>
                  <a:pt x="4113914" y="4181702"/>
                  <a:pt x="4127282" y="4106839"/>
                </a:cubicBezTo>
                <a:cubicBezTo>
                  <a:pt x="4140650" y="4031976"/>
                  <a:pt x="4132629" y="3729850"/>
                  <a:pt x="4127282" y="3593492"/>
                </a:cubicBezTo>
                <a:cubicBezTo>
                  <a:pt x="4121935" y="3457134"/>
                  <a:pt x="4087177" y="3382271"/>
                  <a:pt x="4095198" y="3288692"/>
                </a:cubicBezTo>
                <a:cubicBezTo>
                  <a:pt x="4103219" y="3195113"/>
                  <a:pt x="4121935" y="3104208"/>
                  <a:pt x="4175409" y="3032018"/>
                </a:cubicBezTo>
                <a:cubicBezTo>
                  <a:pt x="4228883" y="2959829"/>
                  <a:pt x="4333156" y="2938439"/>
                  <a:pt x="4416040" y="2855555"/>
                </a:cubicBezTo>
                <a:cubicBezTo>
                  <a:pt x="4498924" y="2772671"/>
                  <a:pt x="4624588" y="2638987"/>
                  <a:pt x="4672714" y="2534713"/>
                </a:cubicBezTo>
                <a:cubicBezTo>
                  <a:pt x="4720840" y="2430439"/>
                  <a:pt x="4702124" y="2291408"/>
                  <a:pt x="4704798" y="2229913"/>
                </a:cubicBezTo>
                <a:cubicBezTo>
                  <a:pt x="4707472" y="2168418"/>
                  <a:pt x="4710145" y="2139008"/>
                  <a:pt x="4688756" y="2165745"/>
                </a:cubicBezTo>
                <a:cubicBezTo>
                  <a:pt x="4667367" y="2192482"/>
                  <a:pt x="4597850" y="2328839"/>
                  <a:pt x="4576461" y="2390334"/>
                </a:cubicBezTo>
                <a:cubicBezTo>
                  <a:pt x="4555072" y="2451829"/>
                  <a:pt x="4581808" y="2502629"/>
                  <a:pt x="4560419" y="2534713"/>
                </a:cubicBezTo>
                <a:cubicBezTo>
                  <a:pt x="4539030" y="2566797"/>
                  <a:pt x="4490903" y="2537386"/>
                  <a:pt x="4448124" y="2582839"/>
                </a:cubicBezTo>
                <a:cubicBezTo>
                  <a:pt x="4405345" y="2628292"/>
                  <a:pt x="4343850" y="2772671"/>
                  <a:pt x="4303745" y="2807429"/>
                </a:cubicBezTo>
                <a:cubicBezTo>
                  <a:pt x="4263640" y="2842187"/>
                  <a:pt x="4247598" y="2753956"/>
                  <a:pt x="4207493" y="2791387"/>
                </a:cubicBezTo>
                <a:cubicBezTo>
                  <a:pt x="4167388" y="2828819"/>
                  <a:pt x="4073809" y="3077471"/>
                  <a:pt x="4063114" y="3032018"/>
                </a:cubicBezTo>
                <a:cubicBezTo>
                  <a:pt x="4052419" y="2986565"/>
                  <a:pt x="4081829" y="2721871"/>
                  <a:pt x="4143324" y="2518671"/>
                </a:cubicBezTo>
                <a:cubicBezTo>
                  <a:pt x="4204819" y="2315471"/>
                  <a:pt x="4354545" y="1997302"/>
                  <a:pt x="4432082" y="1812818"/>
                </a:cubicBezTo>
                <a:cubicBezTo>
                  <a:pt x="4509619" y="1628334"/>
                  <a:pt x="4536356" y="1524061"/>
                  <a:pt x="4608545" y="1411766"/>
                </a:cubicBezTo>
                <a:cubicBezTo>
                  <a:pt x="4680734" y="1299471"/>
                  <a:pt x="4793030" y="1184503"/>
                  <a:pt x="4865219" y="1139050"/>
                </a:cubicBezTo>
                <a:cubicBezTo>
                  <a:pt x="4937408" y="1093597"/>
                  <a:pt x="4969493" y="1133703"/>
                  <a:pt x="5041682" y="1139050"/>
                </a:cubicBezTo>
                <a:cubicBezTo>
                  <a:pt x="5113871" y="1144397"/>
                  <a:pt x="5255577" y="1181829"/>
                  <a:pt x="5298356" y="1171134"/>
                </a:cubicBezTo>
                <a:lnTo>
                  <a:pt x="5234187" y="46528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3" name="Group 232"/>
          <p:cNvGrpSpPr/>
          <p:nvPr/>
        </p:nvGrpSpPr>
        <p:grpSpPr>
          <a:xfrm>
            <a:off x="12717602" y="10687247"/>
            <a:ext cx="4534965" cy="5168173"/>
            <a:chOff x="12920804" y="10687247"/>
            <a:chExt cx="4534965" cy="5168173"/>
          </a:xfrm>
        </p:grpSpPr>
        <p:sp>
          <p:nvSpPr>
            <p:cNvPr id="234" name="Freeform 233"/>
            <p:cNvSpPr/>
            <p:nvPr/>
          </p:nvSpPr>
          <p:spPr>
            <a:xfrm>
              <a:off x="12920804" y="10687247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>
              <a:off x="12930853" y="10692271"/>
              <a:ext cx="3043479" cy="4122475"/>
            </a:xfrm>
            <a:custGeom>
              <a:avLst/>
              <a:gdLst>
                <a:gd name="connsiteX0" fmla="*/ 1632229 w 3043479"/>
                <a:gd name="connsiteY0" fmla="*/ 4117643 h 4122475"/>
                <a:gd name="connsiteX1" fmla="*/ 1789304 w 3043479"/>
                <a:gd name="connsiteY1" fmla="*/ 4055935 h 4122475"/>
                <a:gd name="connsiteX2" fmla="*/ 1811743 w 3043479"/>
                <a:gd name="connsiteY2" fmla="*/ 3960568 h 4122475"/>
                <a:gd name="connsiteX3" fmla="*/ 1800524 w 3043479"/>
                <a:gd name="connsiteY3" fmla="*/ 3926909 h 4122475"/>
                <a:gd name="connsiteX4" fmla="*/ 1738816 w 3043479"/>
                <a:gd name="connsiteY4" fmla="*/ 3960568 h 4122475"/>
                <a:gd name="connsiteX5" fmla="*/ 1733206 w 3043479"/>
                <a:gd name="connsiteY5" fmla="*/ 3882031 h 4122475"/>
                <a:gd name="connsiteX6" fmla="*/ 1856622 w 3043479"/>
                <a:gd name="connsiteY6" fmla="*/ 3809103 h 4122475"/>
                <a:gd name="connsiteX7" fmla="*/ 1951989 w 3043479"/>
                <a:gd name="connsiteY7" fmla="*/ 3713736 h 4122475"/>
                <a:gd name="connsiteX8" fmla="*/ 2064185 w 3043479"/>
                <a:gd name="connsiteY8" fmla="*/ 3702517 h 4122475"/>
                <a:gd name="connsiteX9" fmla="*/ 2153942 w 3043479"/>
                <a:gd name="connsiteY9" fmla="*/ 3713736 h 4122475"/>
                <a:gd name="connsiteX10" fmla="*/ 2299797 w 3043479"/>
                <a:gd name="connsiteY10" fmla="*/ 3635199 h 4122475"/>
                <a:gd name="connsiteX11" fmla="*/ 2451262 w 3043479"/>
                <a:gd name="connsiteY11" fmla="*/ 3590320 h 4122475"/>
                <a:gd name="connsiteX12" fmla="*/ 2580288 w 3043479"/>
                <a:gd name="connsiteY12" fmla="*/ 3556662 h 4122475"/>
                <a:gd name="connsiteX13" fmla="*/ 2613947 w 3043479"/>
                <a:gd name="connsiteY13" fmla="*/ 3461295 h 4122475"/>
                <a:gd name="connsiteX14" fmla="*/ 2535410 w 3043479"/>
                <a:gd name="connsiteY14" fmla="*/ 3321049 h 4122475"/>
                <a:gd name="connsiteX15" fmla="*/ 2552239 w 3043479"/>
                <a:gd name="connsiteY15" fmla="*/ 3225682 h 4122475"/>
                <a:gd name="connsiteX16" fmla="*/ 2698094 w 3043479"/>
                <a:gd name="connsiteY16" fmla="*/ 3018119 h 4122475"/>
                <a:gd name="connsiteX17" fmla="*/ 2742973 w 3043479"/>
                <a:gd name="connsiteY17" fmla="*/ 2827385 h 4122475"/>
                <a:gd name="connsiteX18" fmla="*/ 2832730 w 3043479"/>
                <a:gd name="connsiteY18" fmla="*/ 2670311 h 4122475"/>
                <a:gd name="connsiteX19" fmla="*/ 2928097 w 3043479"/>
                <a:gd name="connsiteY19" fmla="*/ 2602993 h 4122475"/>
                <a:gd name="connsiteX20" fmla="*/ 2972975 w 3043479"/>
                <a:gd name="connsiteY20" fmla="*/ 2670311 h 4122475"/>
                <a:gd name="connsiteX21" fmla="*/ 2916877 w 3043479"/>
                <a:gd name="connsiteY21" fmla="*/ 2782507 h 4122475"/>
                <a:gd name="connsiteX22" fmla="*/ 2821510 w 3043479"/>
                <a:gd name="connsiteY22" fmla="*/ 2855435 h 4122475"/>
                <a:gd name="connsiteX23" fmla="*/ 2793461 w 3043479"/>
                <a:gd name="connsiteY23" fmla="*/ 2900313 h 4122475"/>
                <a:gd name="connsiteX24" fmla="*/ 2956146 w 3043479"/>
                <a:gd name="connsiteY24" fmla="*/ 2838605 h 4122475"/>
                <a:gd name="connsiteX25" fmla="*/ 3034683 w 3043479"/>
                <a:gd name="connsiteY25" fmla="*/ 2715189 h 4122475"/>
                <a:gd name="connsiteX26" fmla="*/ 3034683 w 3043479"/>
                <a:gd name="connsiteY26" fmla="*/ 2546895 h 4122475"/>
                <a:gd name="connsiteX27" fmla="*/ 2972975 w 3043479"/>
                <a:gd name="connsiteY27" fmla="*/ 2350551 h 4122475"/>
                <a:gd name="connsiteX28" fmla="*/ 2838340 w 3043479"/>
                <a:gd name="connsiteY28" fmla="*/ 2311282 h 4122475"/>
                <a:gd name="connsiteX29" fmla="*/ 2625167 w 3043479"/>
                <a:gd name="connsiteY29" fmla="*/ 2288843 h 4122475"/>
                <a:gd name="connsiteX30" fmla="*/ 2344676 w 3043479"/>
                <a:gd name="connsiteY30" fmla="*/ 2255184 h 4122475"/>
                <a:gd name="connsiteX31" fmla="*/ 2193211 w 3043479"/>
                <a:gd name="connsiteY31" fmla="*/ 2255184 h 4122475"/>
                <a:gd name="connsiteX32" fmla="*/ 2092234 w 3043479"/>
                <a:gd name="connsiteY32" fmla="*/ 2227135 h 4122475"/>
                <a:gd name="connsiteX33" fmla="*/ 1991257 w 3043479"/>
                <a:gd name="connsiteY33" fmla="*/ 2154208 h 4122475"/>
                <a:gd name="connsiteX34" fmla="*/ 1895891 w 3043479"/>
                <a:gd name="connsiteY34" fmla="*/ 2086890 h 4122475"/>
                <a:gd name="connsiteX35" fmla="*/ 1766865 w 3043479"/>
                <a:gd name="connsiteY35" fmla="*/ 2070060 h 4122475"/>
                <a:gd name="connsiteX36" fmla="*/ 1587351 w 3043479"/>
                <a:gd name="connsiteY36" fmla="*/ 2002742 h 4122475"/>
                <a:gd name="connsiteX37" fmla="*/ 1486374 w 3043479"/>
                <a:gd name="connsiteY37" fmla="*/ 1991523 h 4122475"/>
                <a:gd name="connsiteX38" fmla="*/ 1396617 w 3043479"/>
                <a:gd name="connsiteY38" fmla="*/ 2042011 h 4122475"/>
                <a:gd name="connsiteX39" fmla="*/ 1267591 w 3043479"/>
                <a:gd name="connsiteY39" fmla="*/ 2064450 h 4122475"/>
                <a:gd name="connsiteX40" fmla="*/ 970271 w 3043479"/>
                <a:gd name="connsiteY40" fmla="*/ 1974693 h 4122475"/>
                <a:gd name="connsiteX41" fmla="*/ 712219 w 3043479"/>
                <a:gd name="connsiteY41" fmla="*/ 1767130 h 4122475"/>
                <a:gd name="connsiteX42" fmla="*/ 577584 w 3043479"/>
                <a:gd name="connsiteY42" fmla="*/ 1654934 h 4122475"/>
                <a:gd name="connsiteX43" fmla="*/ 515876 w 3043479"/>
                <a:gd name="connsiteY43" fmla="*/ 1525908 h 4122475"/>
                <a:gd name="connsiteX44" fmla="*/ 493437 w 3043479"/>
                <a:gd name="connsiteY44" fmla="*/ 1424931 h 4122475"/>
                <a:gd name="connsiteX45" fmla="*/ 543925 w 3043479"/>
                <a:gd name="connsiteY45" fmla="*/ 1301516 h 4122475"/>
                <a:gd name="connsiteX46" fmla="*/ 571974 w 3043479"/>
                <a:gd name="connsiteY46" fmla="*/ 1211758 h 4122475"/>
                <a:gd name="connsiteX47" fmla="*/ 633682 w 3043479"/>
                <a:gd name="connsiteY47" fmla="*/ 1206149 h 4122475"/>
                <a:gd name="connsiteX48" fmla="*/ 639292 w 3043479"/>
                <a:gd name="connsiteY48" fmla="*/ 1396882 h 4122475"/>
                <a:gd name="connsiteX49" fmla="*/ 667341 w 3043479"/>
                <a:gd name="connsiteY49" fmla="*/ 1582006 h 4122475"/>
                <a:gd name="connsiteX50" fmla="*/ 835635 w 3043479"/>
                <a:gd name="connsiteY50" fmla="*/ 1744691 h 4122475"/>
                <a:gd name="connsiteX51" fmla="*/ 1037589 w 3043479"/>
                <a:gd name="connsiteY51" fmla="*/ 1873717 h 4122475"/>
                <a:gd name="connsiteX52" fmla="*/ 1144175 w 3043479"/>
                <a:gd name="connsiteY52" fmla="*/ 1935425 h 4122475"/>
                <a:gd name="connsiteX53" fmla="*/ 1256372 w 3043479"/>
                <a:gd name="connsiteY53" fmla="*/ 1991523 h 4122475"/>
                <a:gd name="connsiteX54" fmla="*/ 1267591 w 3043479"/>
                <a:gd name="connsiteY54" fmla="*/ 1963474 h 4122475"/>
                <a:gd name="connsiteX55" fmla="*/ 1183444 w 3043479"/>
                <a:gd name="connsiteY55" fmla="*/ 1918595 h 4122475"/>
                <a:gd name="connsiteX56" fmla="*/ 1127346 w 3043479"/>
                <a:gd name="connsiteY56" fmla="*/ 1828838 h 4122475"/>
                <a:gd name="connsiteX57" fmla="*/ 1020759 w 3043479"/>
                <a:gd name="connsiteY57" fmla="*/ 1542738 h 4122475"/>
                <a:gd name="connsiteX58" fmla="*/ 1020759 w 3043479"/>
                <a:gd name="connsiteY58" fmla="*/ 1335174 h 4122475"/>
                <a:gd name="connsiteX59" fmla="*/ 1009540 w 3043479"/>
                <a:gd name="connsiteY59" fmla="*/ 1166880 h 4122475"/>
                <a:gd name="connsiteX60" fmla="*/ 998320 w 3043479"/>
                <a:gd name="connsiteY60" fmla="*/ 920048 h 4122475"/>
                <a:gd name="connsiteX61" fmla="*/ 1071248 w 3043479"/>
                <a:gd name="connsiteY61" fmla="*/ 830291 h 4122475"/>
                <a:gd name="connsiteX62" fmla="*/ 1155395 w 3043479"/>
                <a:gd name="connsiteY62" fmla="*/ 779803 h 4122475"/>
                <a:gd name="connsiteX63" fmla="*/ 1104907 w 3043479"/>
                <a:gd name="connsiteY63" fmla="*/ 869560 h 4122475"/>
                <a:gd name="connsiteX64" fmla="*/ 1132956 w 3043479"/>
                <a:gd name="connsiteY64" fmla="*/ 914438 h 4122475"/>
                <a:gd name="connsiteX65" fmla="*/ 1301250 w 3043479"/>
                <a:gd name="connsiteY65" fmla="*/ 589069 h 4122475"/>
                <a:gd name="connsiteX66" fmla="*/ 1318080 w 3043479"/>
                <a:gd name="connsiteY66" fmla="*/ 342237 h 4122475"/>
                <a:gd name="connsiteX67" fmla="*/ 1391007 w 3043479"/>
                <a:gd name="connsiteY67" fmla="*/ 129064 h 4122475"/>
                <a:gd name="connsiteX68" fmla="*/ 1379787 w 3043479"/>
                <a:gd name="connsiteY68" fmla="*/ 38 h 4122475"/>
                <a:gd name="connsiteX69" fmla="*/ 1301250 w 3043479"/>
                <a:gd name="connsiteY69" fmla="*/ 117844 h 4122475"/>
                <a:gd name="connsiteX70" fmla="*/ 1155395 w 3043479"/>
                <a:gd name="connsiteY70" fmla="*/ 314188 h 4122475"/>
                <a:gd name="connsiteX71" fmla="*/ 959051 w 3043479"/>
                <a:gd name="connsiteY71" fmla="*/ 510531 h 4122475"/>
                <a:gd name="connsiteX72" fmla="*/ 830026 w 3043479"/>
                <a:gd name="connsiteY72" fmla="*/ 639557 h 4122475"/>
                <a:gd name="connsiteX73" fmla="*/ 656121 w 3043479"/>
                <a:gd name="connsiteY73" fmla="*/ 813462 h 4122475"/>
                <a:gd name="connsiteX74" fmla="*/ 549535 w 3043479"/>
                <a:gd name="connsiteY74" fmla="*/ 959317 h 4122475"/>
                <a:gd name="connsiteX75" fmla="*/ 532705 w 3043479"/>
                <a:gd name="connsiteY75" fmla="*/ 1071513 h 4122475"/>
                <a:gd name="connsiteX76" fmla="*/ 504656 w 3043479"/>
                <a:gd name="connsiteY76" fmla="*/ 1155660 h 4122475"/>
                <a:gd name="connsiteX77" fmla="*/ 454168 w 3043479"/>
                <a:gd name="connsiteY77" fmla="*/ 1127611 h 4122475"/>
                <a:gd name="connsiteX78" fmla="*/ 353191 w 3043479"/>
                <a:gd name="connsiteY78" fmla="*/ 1301516 h 4122475"/>
                <a:gd name="connsiteX79" fmla="*/ 201726 w 3043479"/>
                <a:gd name="connsiteY79" fmla="*/ 1582006 h 4122475"/>
                <a:gd name="connsiteX80" fmla="*/ 123189 w 3043479"/>
                <a:gd name="connsiteY80" fmla="*/ 1772740 h 4122475"/>
                <a:gd name="connsiteX81" fmla="*/ 10992 w 3043479"/>
                <a:gd name="connsiteY81" fmla="*/ 2159817 h 4122475"/>
                <a:gd name="connsiteX82" fmla="*/ 33432 w 3043479"/>
                <a:gd name="connsiteY82" fmla="*/ 2552504 h 4122475"/>
                <a:gd name="connsiteX83" fmla="*/ 269044 w 3043479"/>
                <a:gd name="connsiteY83" fmla="*/ 2962021 h 4122475"/>
                <a:gd name="connsiteX84" fmla="*/ 622462 w 3043479"/>
                <a:gd name="connsiteY84" fmla="*/ 3337879 h 4122475"/>
                <a:gd name="connsiteX85" fmla="*/ 858075 w 3043479"/>
                <a:gd name="connsiteY85" fmla="*/ 3539832 h 4122475"/>
                <a:gd name="connsiteX86" fmla="*/ 1020759 w 3043479"/>
                <a:gd name="connsiteY86" fmla="*/ 3764225 h 4122475"/>
                <a:gd name="connsiteX87" fmla="*/ 1155395 w 3043479"/>
                <a:gd name="connsiteY87" fmla="*/ 3831542 h 4122475"/>
                <a:gd name="connsiteX88" fmla="*/ 1261981 w 3043479"/>
                <a:gd name="connsiteY88" fmla="*/ 3876421 h 4122475"/>
                <a:gd name="connsiteX89" fmla="*/ 1351738 w 3043479"/>
                <a:gd name="connsiteY89" fmla="*/ 4011057 h 4122475"/>
                <a:gd name="connsiteX90" fmla="*/ 1514423 w 3043479"/>
                <a:gd name="connsiteY90" fmla="*/ 4106423 h 4122475"/>
                <a:gd name="connsiteX91" fmla="*/ 1632229 w 3043479"/>
                <a:gd name="connsiteY91" fmla="*/ 4117643 h 41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043479" h="4122475">
                  <a:moveTo>
                    <a:pt x="1632229" y="4117643"/>
                  </a:moveTo>
                  <a:cubicBezTo>
                    <a:pt x="1678042" y="4109228"/>
                    <a:pt x="1759385" y="4082114"/>
                    <a:pt x="1789304" y="4055935"/>
                  </a:cubicBezTo>
                  <a:cubicBezTo>
                    <a:pt x="1819223" y="4029756"/>
                    <a:pt x="1809873" y="3982072"/>
                    <a:pt x="1811743" y="3960568"/>
                  </a:cubicBezTo>
                  <a:cubicBezTo>
                    <a:pt x="1813613" y="3939064"/>
                    <a:pt x="1812678" y="3926909"/>
                    <a:pt x="1800524" y="3926909"/>
                  </a:cubicBezTo>
                  <a:cubicBezTo>
                    <a:pt x="1788370" y="3926909"/>
                    <a:pt x="1750036" y="3968048"/>
                    <a:pt x="1738816" y="3960568"/>
                  </a:cubicBezTo>
                  <a:cubicBezTo>
                    <a:pt x="1727596" y="3953088"/>
                    <a:pt x="1713572" y="3907275"/>
                    <a:pt x="1733206" y="3882031"/>
                  </a:cubicBezTo>
                  <a:cubicBezTo>
                    <a:pt x="1752840" y="3856787"/>
                    <a:pt x="1820158" y="3837152"/>
                    <a:pt x="1856622" y="3809103"/>
                  </a:cubicBezTo>
                  <a:cubicBezTo>
                    <a:pt x="1893086" y="3781054"/>
                    <a:pt x="1917395" y="3731500"/>
                    <a:pt x="1951989" y="3713736"/>
                  </a:cubicBezTo>
                  <a:cubicBezTo>
                    <a:pt x="1986583" y="3695972"/>
                    <a:pt x="2030526" y="3702517"/>
                    <a:pt x="2064185" y="3702517"/>
                  </a:cubicBezTo>
                  <a:cubicBezTo>
                    <a:pt x="2097844" y="3702517"/>
                    <a:pt x="2114673" y="3724956"/>
                    <a:pt x="2153942" y="3713736"/>
                  </a:cubicBezTo>
                  <a:cubicBezTo>
                    <a:pt x="2193211" y="3702516"/>
                    <a:pt x="2250244" y="3655768"/>
                    <a:pt x="2299797" y="3635199"/>
                  </a:cubicBezTo>
                  <a:cubicBezTo>
                    <a:pt x="2349350" y="3614630"/>
                    <a:pt x="2404514" y="3603409"/>
                    <a:pt x="2451262" y="3590320"/>
                  </a:cubicBezTo>
                  <a:cubicBezTo>
                    <a:pt x="2498011" y="3577230"/>
                    <a:pt x="2553174" y="3578166"/>
                    <a:pt x="2580288" y="3556662"/>
                  </a:cubicBezTo>
                  <a:cubicBezTo>
                    <a:pt x="2607402" y="3535158"/>
                    <a:pt x="2621427" y="3500564"/>
                    <a:pt x="2613947" y="3461295"/>
                  </a:cubicBezTo>
                  <a:cubicBezTo>
                    <a:pt x="2606467" y="3422026"/>
                    <a:pt x="2545695" y="3360318"/>
                    <a:pt x="2535410" y="3321049"/>
                  </a:cubicBezTo>
                  <a:cubicBezTo>
                    <a:pt x="2525125" y="3281780"/>
                    <a:pt x="2525125" y="3276170"/>
                    <a:pt x="2552239" y="3225682"/>
                  </a:cubicBezTo>
                  <a:cubicBezTo>
                    <a:pt x="2579353" y="3175194"/>
                    <a:pt x="2666305" y="3084502"/>
                    <a:pt x="2698094" y="3018119"/>
                  </a:cubicBezTo>
                  <a:cubicBezTo>
                    <a:pt x="2729883" y="2951736"/>
                    <a:pt x="2720534" y="2885353"/>
                    <a:pt x="2742973" y="2827385"/>
                  </a:cubicBezTo>
                  <a:cubicBezTo>
                    <a:pt x="2765412" y="2769417"/>
                    <a:pt x="2801876" y="2707710"/>
                    <a:pt x="2832730" y="2670311"/>
                  </a:cubicBezTo>
                  <a:cubicBezTo>
                    <a:pt x="2863584" y="2632912"/>
                    <a:pt x="2904723" y="2602993"/>
                    <a:pt x="2928097" y="2602993"/>
                  </a:cubicBezTo>
                  <a:cubicBezTo>
                    <a:pt x="2951471" y="2602993"/>
                    <a:pt x="2974845" y="2640392"/>
                    <a:pt x="2972975" y="2670311"/>
                  </a:cubicBezTo>
                  <a:cubicBezTo>
                    <a:pt x="2971105" y="2700230"/>
                    <a:pt x="2942121" y="2751653"/>
                    <a:pt x="2916877" y="2782507"/>
                  </a:cubicBezTo>
                  <a:cubicBezTo>
                    <a:pt x="2891633" y="2813361"/>
                    <a:pt x="2842079" y="2835801"/>
                    <a:pt x="2821510" y="2855435"/>
                  </a:cubicBezTo>
                  <a:cubicBezTo>
                    <a:pt x="2800941" y="2875069"/>
                    <a:pt x="2771022" y="2903118"/>
                    <a:pt x="2793461" y="2900313"/>
                  </a:cubicBezTo>
                  <a:cubicBezTo>
                    <a:pt x="2815900" y="2897508"/>
                    <a:pt x="2915942" y="2869459"/>
                    <a:pt x="2956146" y="2838605"/>
                  </a:cubicBezTo>
                  <a:cubicBezTo>
                    <a:pt x="2996350" y="2807751"/>
                    <a:pt x="3021594" y="2763807"/>
                    <a:pt x="3034683" y="2715189"/>
                  </a:cubicBezTo>
                  <a:cubicBezTo>
                    <a:pt x="3047773" y="2666571"/>
                    <a:pt x="3044968" y="2607668"/>
                    <a:pt x="3034683" y="2546895"/>
                  </a:cubicBezTo>
                  <a:cubicBezTo>
                    <a:pt x="3024398" y="2486122"/>
                    <a:pt x="3005699" y="2389820"/>
                    <a:pt x="2972975" y="2350551"/>
                  </a:cubicBezTo>
                  <a:cubicBezTo>
                    <a:pt x="2940251" y="2311282"/>
                    <a:pt x="2896308" y="2321567"/>
                    <a:pt x="2838340" y="2311282"/>
                  </a:cubicBezTo>
                  <a:cubicBezTo>
                    <a:pt x="2780372" y="2300997"/>
                    <a:pt x="2625167" y="2288843"/>
                    <a:pt x="2625167" y="2288843"/>
                  </a:cubicBezTo>
                  <a:cubicBezTo>
                    <a:pt x="2542890" y="2279493"/>
                    <a:pt x="2416669" y="2260794"/>
                    <a:pt x="2344676" y="2255184"/>
                  </a:cubicBezTo>
                  <a:cubicBezTo>
                    <a:pt x="2272683" y="2249574"/>
                    <a:pt x="2235285" y="2259859"/>
                    <a:pt x="2193211" y="2255184"/>
                  </a:cubicBezTo>
                  <a:cubicBezTo>
                    <a:pt x="2151137" y="2250509"/>
                    <a:pt x="2125893" y="2243964"/>
                    <a:pt x="2092234" y="2227135"/>
                  </a:cubicBezTo>
                  <a:cubicBezTo>
                    <a:pt x="2058575" y="2210306"/>
                    <a:pt x="1991257" y="2154208"/>
                    <a:pt x="1991257" y="2154208"/>
                  </a:cubicBezTo>
                  <a:cubicBezTo>
                    <a:pt x="1958533" y="2130834"/>
                    <a:pt x="1933290" y="2100915"/>
                    <a:pt x="1895891" y="2086890"/>
                  </a:cubicBezTo>
                  <a:cubicBezTo>
                    <a:pt x="1858492" y="2072865"/>
                    <a:pt x="1818288" y="2084085"/>
                    <a:pt x="1766865" y="2070060"/>
                  </a:cubicBezTo>
                  <a:cubicBezTo>
                    <a:pt x="1715442" y="2056035"/>
                    <a:pt x="1634100" y="2015831"/>
                    <a:pt x="1587351" y="2002742"/>
                  </a:cubicBezTo>
                  <a:cubicBezTo>
                    <a:pt x="1540602" y="1989652"/>
                    <a:pt x="1518163" y="1984978"/>
                    <a:pt x="1486374" y="1991523"/>
                  </a:cubicBezTo>
                  <a:cubicBezTo>
                    <a:pt x="1454585" y="1998068"/>
                    <a:pt x="1433081" y="2029856"/>
                    <a:pt x="1396617" y="2042011"/>
                  </a:cubicBezTo>
                  <a:cubicBezTo>
                    <a:pt x="1360153" y="2054166"/>
                    <a:pt x="1338649" y="2075670"/>
                    <a:pt x="1267591" y="2064450"/>
                  </a:cubicBezTo>
                  <a:cubicBezTo>
                    <a:pt x="1196533" y="2053230"/>
                    <a:pt x="1062833" y="2024246"/>
                    <a:pt x="970271" y="1974693"/>
                  </a:cubicBezTo>
                  <a:cubicBezTo>
                    <a:pt x="877709" y="1925140"/>
                    <a:pt x="777667" y="1820423"/>
                    <a:pt x="712219" y="1767130"/>
                  </a:cubicBezTo>
                  <a:cubicBezTo>
                    <a:pt x="646771" y="1713837"/>
                    <a:pt x="610308" y="1695138"/>
                    <a:pt x="577584" y="1654934"/>
                  </a:cubicBezTo>
                  <a:cubicBezTo>
                    <a:pt x="544860" y="1614730"/>
                    <a:pt x="529900" y="1564242"/>
                    <a:pt x="515876" y="1525908"/>
                  </a:cubicBezTo>
                  <a:cubicBezTo>
                    <a:pt x="501852" y="1487574"/>
                    <a:pt x="488762" y="1462330"/>
                    <a:pt x="493437" y="1424931"/>
                  </a:cubicBezTo>
                  <a:cubicBezTo>
                    <a:pt x="498112" y="1387532"/>
                    <a:pt x="530835" y="1337045"/>
                    <a:pt x="543925" y="1301516"/>
                  </a:cubicBezTo>
                  <a:cubicBezTo>
                    <a:pt x="557014" y="1265987"/>
                    <a:pt x="557015" y="1227652"/>
                    <a:pt x="571974" y="1211758"/>
                  </a:cubicBezTo>
                  <a:cubicBezTo>
                    <a:pt x="586933" y="1195864"/>
                    <a:pt x="622462" y="1175295"/>
                    <a:pt x="633682" y="1206149"/>
                  </a:cubicBezTo>
                  <a:cubicBezTo>
                    <a:pt x="644902" y="1237003"/>
                    <a:pt x="633682" y="1334239"/>
                    <a:pt x="639292" y="1396882"/>
                  </a:cubicBezTo>
                  <a:cubicBezTo>
                    <a:pt x="644902" y="1459525"/>
                    <a:pt x="634617" y="1524038"/>
                    <a:pt x="667341" y="1582006"/>
                  </a:cubicBezTo>
                  <a:cubicBezTo>
                    <a:pt x="700065" y="1639974"/>
                    <a:pt x="773927" y="1696073"/>
                    <a:pt x="835635" y="1744691"/>
                  </a:cubicBezTo>
                  <a:cubicBezTo>
                    <a:pt x="897343" y="1793309"/>
                    <a:pt x="986166" y="1841928"/>
                    <a:pt x="1037589" y="1873717"/>
                  </a:cubicBezTo>
                  <a:cubicBezTo>
                    <a:pt x="1089012" y="1905506"/>
                    <a:pt x="1107711" y="1915791"/>
                    <a:pt x="1144175" y="1935425"/>
                  </a:cubicBezTo>
                  <a:cubicBezTo>
                    <a:pt x="1180639" y="1955059"/>
                    <a:pt x="1235803" y="1986848"/>
                    <a:pt x="1256372" y="1991523"/>
                  </a:cubicBezTo>
                  <a:cubicBezTo>
                    <a:pt x="1276941" y="1996198"/>
                    <a:pt x="1279746" y="1975629"/>
                    <a:pt x="1267591" y="1963474"/>
                  </a:cubicBezTo>
                  <a:cubicBezTo>
                    <a:pt x="1255436" y="1951319"/>
                    <a:pt x="1206818" y="1941034"/>
                    <a:pt x="1183444" y="1918595"/>
                  </a:cubicBezTo>
                  <a:cubicBezTo>
                    <a:pt x="1160070" y="1896156"/>
                    <a:pt x="1154460" y="1891481"/>
                    <a:pt x="1127346" y="1828838"/>
                  </a:cubicBezTo>
                  <a:cubicBezTo>
                    <a:pt x="1100232" y="1766195"/>
                    <a:pt x="1038523" y="1625015"/>
                    <a:pt x="1020759" y="1542738"/>
                  </a:cubicBezTo>
                  <a:cubicBezTo>
                    <a:pt x="1002994" y="1460461"/>
                    <a:pt x="1022629" y="1397817"/>
                    <a:pt x="1020759" y="1335174"/>
                  </a:cubicBezTo>
                  <a:cubicBezTo>
                    <a:pt x="1018889" y="1272531"/>
                    <a:pt x="1013280" y="1236068"/>
                    <a:pt x="1009540" y="1166880"/>
                  </a:cubicBezTo>
                  <a:cubicBezTo>
                    <a:pt x="1005800" y="1097692"/>
                    <a:pt x="988035" y="976146"/>
                    <a:pt x="998320" y="920048"/>
                  </a:cubicBezTo>
                  <a:cubicBezTo>
                    <a:pt x="1008605" y="863950"/>
                    <a:pt x="1045069" y="853665"/>
                    <a:pt x="1071248" y="830291"/>
                  </a:cubicBezTo>
                  <a:cubicBezTo>
                    <a:pt x="1097427" y="806917"/>
                    <a:pt x="1149785" y="773258"/>
                    <a:pt x="1155395" y="779803"/>
                  </a:cubicBezTo>
                  <a:cubicBezTo>
                    <a:pt x="1161005" y="786348"/>
                    <a:pt x="1108647" y="847121"/>
                    <a:pt x="1104907" y="869560"/>
                  </a:cubicBezTo>
                  <a:cubicBezTo>
                    <a:pt x="1101167" y="891999"/>
                    <a:pt x="1100232" y="961187"/>
                    <a:pt x="1132956" y="914438"/>
                  </a:cubicBezTo>
                  <a:cubicBezTo>
                    <a:pt x="1165680" y="867689"/>
                    <a:pt x="1270396" y="684436"/>
                    <a:pt x="1301250" y="589069"/>
                  </a:cubicBezTo>
                  <a:cubicBezTo>
                    <a:pt x="1332104" y="493702"/>
                    <a:pt x="1303121" y="418904"/>
                    <a:pt x="1318080" y="342237"/>
                  </a:cubicBezTo>
                  <a:cubicBezTo>
                    <a:pt x="1333039" y="265570"/>
                    <a:pt x="1380723" y="186097"/>
                    <a:pt x="1391007" y="129064"/>
                  </a:cubicBezTo>
                  <a:cubicBezTo>
                    <a:pt x="1401291" y="72031"/>
                    <a:pt x="1394746" y="1908"/>
                    <a:pt x="1379787" y="38"/>
                  </a:cubicBezTo>
                  <a:cubicBezTo>
                    <a:pt x="1364827" y="-1832"/>
                    <a:pt x="1338649" y="65486"/>
                    <a:pt x="1301250" y="117844"/>
                  </a:cubicBezTo>
                  <a:cubicBezTo>
                    <a:pt x="1263851" y="170202"/>
                    <a:pt x="1212428" y="248740"/>
                    <a:pt x="1155395" y="314188"/>
                  </a:cubicBezTo>
                  <a:cubicBezTo>
                    <a:pt x="1098362" y="379636"/>
                    <a:pt x="959051" y="510531"/>
                    <a:pt x="959051" y="510531"/>
                  </a:cubicBezTo>
                  <a:lnTo>
                    <a:pt x="830026" y="639557"/>
                  </a:lnTo>
                  <a:cubicBezTo>
                    <a:pt x="779538" y="690045"/>
                    <a:pt x="702869" y="760169"/>
                    <a:pt x="656121" y="813462"/>
                  </a:cubicBezTo>
                  <a:cubicBezTo>
                    <a:pt x="609372" y="866755"/>
                    <a:pt x="570104" y="916308"/>
                    <a:pt x="549535" y="959317"/>
                  </a:cubicBezTo>
                  <a:cubicBezTo>
                    <a:pt x="528966" y="1002326"/>
                    <a:pt x="540185" y="1038789"/>
                    <a:pt x="532705" y="1071513"/>
                  </a:cubicBezTo>
                  <a:cubicBezTo>
                    <a:pt x="525225" y="1104237"/>
                    <a:pt x="517745" y="1146310"/>
                    <a:pt x="504656" y="1155660"/>
                  </a:cubicBezTo>
                  <a:cubicBezTo>
                    <a:pt x="491567" y="1165010"/>
                    <a:pt x="479412" y="1103302"/>
                    <a:pt x="454168" y="1127611"/>
                  </a:cubicBezTo>
                  <a:cubicBezTo>
                    <a:pt x="428924" y="1151920"/>
                    <a:pt x="395265" y="1225783"/>
                    <a:pt x="353191" y="1301516"/>
                  </a:cubicBezTo>
                  <a:cubicBezTo>
                    <a:pt x="311117" y="1377248"/>
                    <a:pt x="240060" y="1503469"/>
                    <a:pt x="201726" y="1582006"/>
                  </a:cubicBezTo>
                  <a:cubicBezTo>
                    <a:pt x="163392" y="1660543"/>
                    <a:pt x="154978" y="1676438"/>
                    <a:pt x="123189" y="1772740"/>
                  </a:cubicBezTo>
                  <a:cubicBezTo>
                    <a:pt x="91400" y="1869042"/>
                    <a:pt x="25952" y="2029856"/>
                    <a:pt x="10992" y="2159817"/>
                  </a:cubicBezTo>
                  <a:cubicBezTo>
                    <a:pt x="-3968" y="2289778"/>
                    <a:pt x="-9577" y="2418803"/>
                    <a:pt x="33432" y="2552504"/>
                  </a:cubicBezTo>
                  <a:cubicBezTo>
                    <a:pt x="76441" y="2686205"/>
                    <a:pt x="170872" y="2831125"/>
                    <a:pt x="269044" y="2962021"/>
                  </a:cubicBezTo>
                  <a:cubicBezTo>
                    <a:pt x="367216" y="3092917"/>
                    <a:pt x="524290" y="3241577"/>
                    <a:pt x="622462" y="3337879"/>
                  </a:cubicBezTo>
                  <a:cubicBezTo>
                    <a:pt x="720634" y="3434181"/>
                    <a:pt x="791692" y="3468774"/>
                    <a:pt x="858075" y="3539832"/>
                  </a:cubicBezTo>
                  <a:cubicBezTo>
                    <a:pt x="924458" y="3610890"/>
                    <a:pt x="971206" y="3715607"/>
                    <a:pt x="1020759" y="3764225"/>
                  </a:cubicBezTo>
                  <a:cubicBezTo>
                    <a:pt x="1070312" y="3812843"/>
                    <a:pt x="1115191" y="3812843"/>
                    <a:pt x="1155395" y="3831542"/>
                  </a:cubicBezTo>
                  <a:cubicBezTo>
                    <a:pt x="1195599" y="3850241"/>
                    <a:pt x="1229257" y="3846502"/>
                    <a:pt x="1261981" y="3876421"/>
                  </a:cubicBezTo>
                  <a:cubicBezTo>
                    <a:pt x="1294705" y="3906340"/>
                    <a:pt x="1309664" y="3972723"/>
                    <a:pt x="1351738" y="4011057"/>
                  </a:cubicBezTo>
                  <a:cubicBezTo>
                    <a:pt x="1393812" y="4049391"/>
                    <a:pt x="1463935" y="4088659"/>
                    <a:pt x="1514423" y="4106423"/>
                  </a:cubicBezTo>
                  <a:cubicBezTo>
                    <a:pt x="1564911" y="4124187"/>
                    <a:pt x="1586416" y="4126058"/>
                    <a:pt x="1632229" y="4117643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extBox 235"/>
            <p:cNvSpPr txBox="1"/>
            <p:nvPr/>
          </p:nvSpPr>
          <p:spPr>
            <a:xfrm rot="2776449">
              <a:off x="12855847" y="13590330"/>
              <a:ext cx="13643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 i="1" dirty="0" smtClean="0"/>
                <a:t>Volga </a:t>
              </a:r>
              <a:r>
                <a:rPr lang="en-US" sz="1800" b="1" i="1" dirty="0"/>
                <a:t>River </a:t>
              </a:r>
            </a:p>
          </p:txBody>
        </p:sp>
        <p:sp>
          <p:nvSpPr>
            <p:cNvPr id="237" name="Freeform 236"/>
            <p:cNvSpPr/>
            <p:nvPr/>
          </p:nvSpPr>
          <p:spPr>
            <a:xfrm>
              <a:off x="15608609" y="13609485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Freeform 237"/>
            <p:cNvSpPr/>
            <p:nvPr/>
          </p:nvSpPr>
          <p:spPr>
            <a:xfrm>
              <a:off x="15611958" y="13617859"/>
              <a:ext cx="1090255" cy="1386275"/>
            </a:xfrm>
            <a:custGeom>
              <a:avLst/>
              <a:gdLst>
                <a:gd name="connsiteX0" fmla="*/ 951250 w 1090255"/>
                <a:gd name="connsiteY0" fmla="*/ 1250892 h 1386275"/>
                <a:gd name="connsiteX1" fmla="*/ 894912 w 1090255"/>
                <a:gd name="connsiteY1" fmla="*/ 1185887 h 1386275"/>
                <a:gd name="connsiteX2" fmla="*/ 812573 w 1090255"/>
                <a:gd name="connsiteY2" fmla="*/ 1185887 h 1386275"/>
                <a:gd name="connsiteX3" fmla="*/ 734567 w 1090255"/>
                <a:gd name="connsiteY3" fmla="*/ 1146884 h 1386275"/>
                <a:gd name="connsiteX4" fmla="*/ 660895 w 1090255"/>
                <a:gd name="connsiteY4" fmla="*/ 1051544 h 1386275"/>
                <a:gd name="connsiteX5" fmla="*/ 552554 w 1090255"/>
                <a:gd name="connsiteY5" fmla="*/ 977872 h 1386275"/>
                <a:gd name="connsiteX6" fmla="*/ 504884 w 1090255"/>
                <a:gd name="connsiteY6" fmla="*/ 925868 h 1386275"/>
                <a:gd name="connsiteX7" fmla="*/ 409543 w 1090255"/>
                <a:gd name="connsiteY7" fmla="*/ 860863 h 1386275"/>
                <a:gd name="connsiteX8" fmla="*/ 314203 w 1090255"/>
                <a:gd name="connsiteY8" fmla="*/ 613845 h 1386275"/>
                <a:gd name="connsiteX9" fmla="*/ 249198 w 1090255"/>
                <a:gd name="connsiteY9" fmla="*/ 392829 h 1386275"/>
                <a:gd name="connsiteX10" fmla="*/ 210196 w 1090255"/>
                <a:gd name="connsiteY10" fmla="*/ 336492 h 1386275"/>
                <a:gd name="connsiteX11" fmla="*/ 171193 w 1090255"/>
                <a:gd name="connsiteY11" fmla="*/ 366827 h 1386275"/>
                <a:gd name="connsiteX12" fmla="*/ 201528 w 1090255"/>
                <a:gd name="connsiteY12" fmla="*/ 492503 h 1386275"/>
                <a:gd name="connsiteX13" fmla="*/ 279534 w 1090255"/>
                <a:gd name="connsiteY13" fmla="*/ 717853 h 1386275"/>
                <a:gd name="connsiteX14" fmla="*/ 314203 w 1090255"/>
                <a:gd name="connsiteY14" fmla="*/ 817527 h 1386275"/>
                <a:gd name="connsiteX15" fmla="*/ 244865 w 1090255"/>
                <a:gd name="connsiteY15" fmla="*/ 800192 h 1386275"/>
                <a:gd name="connsiteX16" fmla="*/ 119189 w 1090255"/>
                <a:gd name="connsiteY16" fmla="*/ 661515 h 1386275"/>
                <a:gd name="connsiteX17" fmla="*/ 6514 w 1090255"/>
                <a:gd name="connsiteY17" fmla="*/ 358160 h 1386275"/>
                <a:gd name="connsiteX18" fmla="*/ 28182 w 1090255"/>
                <a:gd name="connsiteY18" fmla="*/ 245485 h 1386275"/>
                <a:gd name="connsiteX19" fmla="*/ 149524 w 1090255"/>
                <a:gd name="connsiteY19" fmla="*/ 106808 h 1386275"/>
                <a:gd name="connsiteX20" fmla="*/ 244865 w 1090255"/>
                <a:gd name="connsiteY20" fmla="*/ 11468 h 1386275"/>
                <a:gd name="connsiteX21" fmla="*/ 327204 w 1090255"/>
                <a:gd name="connsiteY21" fmla="*/ 28803 h 1386275"/>
                <a:gd name="connsiteX22" fmla="*/ 409543 w 1090255"/>
                <a:gd name="connsiteY22" fmla="*/ 254152 h 1386275"/>
                <a:gd name="connsiteX23" fmla="*/ 522218 w 1090255"/>
                <a:gd name="connsiteY23" fmla="*/ 548841 h 1386275"/>
                <a:gd name="connsiteX24" fmla="*/ 656561 w 1090255"/>
                <a:gd name="connsiteY24" fmla="*/ 709186 h 1386275"/>
                <a:gd name="connsiteX25" fmla="*/ 786571 w 1090255"/>
                <a:gd name="connsiteY25" fmla="*/ 882532 h 1386275"/>
                <a:gd name="connsiteX26" fmla="*/ 933915 w 1090255"/>
                <a:gd name="connsiteY26" fmla="*/ 973538 h 1386275"/>
                <a:gd name="connsiteX27" fmla="*/ 1007587 w 1090255"/>
                <a:gd name="connsiteY27" fmla="*/ 1012541 h 1386275"/>
                <a:gd name="connsiteX28" fmla="*/ 1029255 w 1090255"/>
                <a:gd name="connsiteY28" fmla="*/ 1159885 h 1386275"/>
                <a:gd name="connsiteX29" fmla="*/ 1055257 w 1090255"/>
                <a:gd name="connsiteY29" fmla="*/ 1263893 h 1386275"/>
                <a:gd name="connsiteX30" fmla="*/ 1089926 w 1090255"/>
                <a:gd name="connsiteY30" fmla="*/ 1346232 h 1386275"/>
                <a:gd name="connsiteX31" fmla="*/ 1068258 w 1090255"/>
                <a:gd name="connsiteY31" fmla="*/ 1385235 h 1386275"/>
                <a:gd name="connsiteX32" fmla="*/ 998920 w 1090255"/>
                <a:gd name="connsiteY32" fmla="*/ 1307229 h 1386275"/>
                <a:gd name="connsiteX33" fmla="*/ 951250 w 1090255"/>
                <a:gd name="connsiteY33" fmla="*/ 1250892 h 138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255" h="1386275">
                  <a:moveTo>
                    <a:pt x="951250" y="1250892"/>
                  </a:moveTo>
                  <a:cubicBezTo>
                    <a:pt x="934637" y="1223806"/>
                    <a:pt x="918025" y="1196721"/>
                    <a:pt x="894912" y="1185887"/>
                  </a:cubicBezTo>
                  <a:cubicBezTo>
                    <a:pt x="871799" y="1175053"/>
                    <a:pt x="839297" y="1192387"/>
                    <a:pt x="812573" y="1185887"/>
                  </a:cubicBezTo>
                  <a:cubicBezTo>
                    <a:pt x="785849" y="1179387"/>
                    <a:pt x="759847" y="1169274"/>
                    <a:pt x="734567" y="1146884"/>
                  </a:cubicBezTo>
                  <a:cubicBezTo>
                    <a:pt x="709287" y="1124494"/>
                    <a:pt x="691230" y="1079713"/>
                    <a:pt x="660895" y="1051544"/>
                  </a:cubicBezTo>
                  <a:cubicBezTo>
                    <a:pt x="630559" y="1023375"/>
                    <a:pt x="578556" y="998818"/>
                    <a:pt x="552554" y="977872"/>
                  </a:cubicBezTo>
                  <a:cubicBezTo>
                    <a:pt x="526552" y="956926"/>
                    <a:pt x="528719" y="945369"/>
                    <a:pt x="504884" y="925868"/>
                  </a:cubicBezTo>
                  <a:cubicBezTo>
                    <a:pt x="481049" y="906367"/>
                    <a:pt x="441323" y="912867"/>
                    <a:pt x="409543" y="860863"/>
                  </a:cubicBezTo>
                  <a:cubicBezTo>
                    <a:pt x="377763" y="808859"/>
                    <a:pt x="340927" y="691851"/>
                    <a:pt x="314203" y="613845"/>
                  </a:cubicBezTo>
                  <a:cubicBezTo>
                    <a:pt x="287479" y="535839"/>
                    <a:pt x="266532" y="439054"/>
                    <a:pt x="249198" y="392829"/>
                  </a:cubicBezTo>
                  <a:cubicBezTo>
                    <a:pt x="231864" y="346604"/>
                    <a:pt x="223197" y="340826"/>
                    <a:pt x="210196" y="336492"/>
                  </a:cubicBezTo>
                  <a:cubicBezTo>
                    <a:pt x="197195" y="332158"/>
                    <a:pt x="172638" y="340825"/>
                    <a:pt x="171193" y="366827"/>
                  </a:cubicBezTo>
                  <a:cubicBezTo>
                    <a:pt x="169748" y="392829"/>
                    <a:pt x="183471" y="433999"/>
                    <a:pt x="201528" y="492503"/>
                  </a:cubicBezTo>
                  <a:cubicBezTo>
                    <a:pt x="219585" y="551007"/>
                    <a:pt x="279534" y="717853"/>
                    <a:pt x="279534" y="717853"/>
                  </a:cubicBezTo>
                  <a:cubicBezTo>
                    <a:pt x="298313" y="772024"/>
                    <a:pt x="319981" y="803804"/>
                    <a:pt x="314203" y="817527"/>
                  </a:cubicBezTo>
                  <a:cubicBezTo>
                    <a:pt x="308425" y="831250"/>
                    <a:pt x="277367" y="826194"/>
                    <a:pt x="244865" y="800192"/>
                  </a:cubicBezTo>
                  <a:cubicBezTo>
                    <a:pt x="212363" y="774190"/>
                    <a:pt x="158914" y="735187"/>
                    <a:pt x="119189" y="661515"/>
                  </a:cubicBezTo>
                  <a:cubicBezTo>
                    <a:pt x="79464" y="587843"/>
                    <a:pt x="21682" y="427498"/>
                    <a:pt x="6514" y="358160"/>
                  </a:cubicBezTo>
                  <a:cubicBezTo>
                    <a:pt x="-8654" y="288822"/>
                    <a:pt x="4347" y="287377"/>
                    <a:pt x="28182" y="245485"/>
                  </a:cubicBezTo>
                  <a:cubicBezTo>
                    <a:pt x="52017" y="203593"/>
                    <a:pt x="113410" y="145811"/>
                    <a:pt x="149524" y="106808"/>
                  </a:cubicBezTo>
                  <a:cubicBezTo>
                    <a:pt x="185638" y="67805"/>
                    <a:pt x="215252" y="24469"/>
                    <a:pt x="244865" y="11468"/>
                  </a:cubicBezTo>
                  <a:cubicBezTo>
                    <a:pt x="274478" y="-1533"/>
                    <a:pt x="299758" y="-11644"/>
                    <a:pt x="327204" y="28803"/>
                  </a:cubicBezTo>
                  <a:cubicBezTo>
                    <a:pt x="354650" y="69250"/>
                    <a:pt x="377041" y="167479"/>
                    <a:pt x="409543" y="254152"/>
                  </a:cubicBezTo>
                  <a:cubicBezTo>
                    <a:pt x="442045" y="340825"/>
                    <a:pt x="481048" y="473002"/>
                    <a:pt x="522218" y="548841"/>
                  </a:cubicBezTo>
                  <a:cubicBezTo>
                    <a:pt x="563388" y="624680"/>
                    <a:pt x="612502" y="653571"/>
                    <a:pt x="656561" y="709186"/>
                  </a:cubicBezTo>
                  <a:cubicBezTo>
                    <a:pt x="700620" y="764801"/>
                    <a:pt x="740345" y="838473"/>
                    <a:pt x="786571" y="882532"/>
                  </a:cubicBezTo>
                  <a:cubicBezTo>
                    <a:pt x="832797" y="926591"/>
                    <a:pt x="897079" y="951870"/>
                    <a:pt x="933915" y="973538"/>
                  </a:cubicBezTo>
                  <a:cubicBezTo>
                    <a:pt x="970751" y="995206"/>
                    <a:pt x="991697" y="981483"/>
                    <a:pt x="1007587" y="1012541"/>
                  </a:cubicBezTo>
                  <a:cubicBezTo>
                    <a:pt x="1023477" y="1043599"/>
                    <a:pt x="1021310" y="1117993"/>
                    <a:pt x="1029255" y="1159885"/>
                  </a:cubicBezTo>
                  <a:cubicBezTo>
                    <a:pt x="1037200" y="1201777"/>
                    <a:pt x="1045145" y="1232835"/>
                    <a:pt x="1055257" y="1263893"/>
                  </a:cubicBezTo>
                  <a:cubicBezTo>
                    <a:pt x="1065369" y="1294951"/>
                    <a:pt x="1087759" y="1326008"/>
                    <a:pt x="1089926" y="1346232"/>
                  </a:cubicBezTo>
                  <a:cubicBezTo>
                    <a:pt x="1092093" y="1366456"/>
                    <a:pt x="1083426" y="1391736"/>
                    <a:pt x="1068258" y="1385235"/>
                  </a:cubicBezTo>
                  <a:cubicBezTo>
                    <a:pt x="1053090" y="1378735"/>
                    <a:pt x="998920" y="1307229"/>
                    <a:pt x="998920" y="1307229"/>
                  </a:cubicBezTo>
                  <a:lnTo>
                    <a:pt x="951250" y="1250892"/>
                  </a:ln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Freeform 238"/>
            <p:cNvSpPr/>
            <p:nvPr/>
          </p:nvSpPr>
          <p:spPr>
            <a:xfrm>
              <a:off x="16163658" y="14917874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16156959" y="14916199"/>
              <a:ext cx="1292111" cy="937546"/>
            </a:xfrm>
            <a:custGeom>
              <a:avLst/>
              <a:gdLst>
                <a:gd name="connsiteX0" fmla="*/ 112118 w 1292111"/>
                <a:gd name="connsiteY0" fmla="*/ 40126 h 937546"/>
                <a:gd name="connsiteX1" fmla="*/ 75904 w 1292111"/>
                <a:gd name="connsiteY1" fmla="*/ 894 h 937546"/>
                <a:gd name="connsiteX2" fmla="*/ 18566 w 1292111"/>
                <a:gd name="connsiteY2" fmla="*/ 19001 h 937546"/>
                <a:gd name="connsiteX3" fmla="*/ 459 w 1292111"/>
                <a:gd name="connsiteY3" fmla="*/ 88411 h 937546"/>
                <a:gd name="connsiteX4" fmla="*/ 33655 w 1292111"/>
                <a:gd name="connsiteY4" fmla="*/ 242320 h 937546"/>
                <a:gd name="connsiteX5" fmla="*/ 154368 w 1292111"/>
                <a:gd name="connsiteY5" fmla="*/ 444514 h 937546"/>
                <a:gd name="connsiteX6" fmla="*/ 269045 w 1292111"/>
                <a:gd name="connsiteY6" fmla="*/ 577298 h 937546"/>
                <a:gd name="connsiteX7" fmla="*/ 353544 w 1292111"/>
                <a:gd name="connsiteY7" fmla="*/ 649726 h 937546"/>
                <a:gd name="connsiteX8" fmla="*/ 447096 w 1292111"/>
                <a:gd name="connsiteY8" fmla="*/ 688957 h 937546"/>
                <a:gd name="connsiteX9" fmla="*/ 441061 w 1292111"/>
                <a:gd name="connsiteY9" fmla="*/ 637654 h 937546"/>
                <a:gd name="connsiteX10" fmla="*/ 332419 w 1292111"/>
                <a:gd name="connsiteY10" fmla="*/ 586351 h 937546"/>
                <a:gd name="connsiteX11" fmla="*/ 284134 w 1292111"/>
                <a:gd name="connsiteY11" fmla="*/ 516942 h 937546"/>
                <a:gd name="connsiteX12" fmla="*/ 302241 w 1292111"/>
                <a:gd name="connsiteY12" fmla="*/ 495817 h 937546"/>
                <a:gd name="connsiteX13" fmla="*/ 438043 w 1292111"/>
                <a:gd name="connsiteY13" fmla="*/ 568245 h 937546"/>
                <a:gd name="connsiteX14" fmla="*/ 625148 w 1292111"/>
                <a:gd name="connsiteY14" fmla="*/ 743278 h 937546"/>
                <a:gd name="connsiteX15" fmla="*/ 703611 w 1292111"/>
                <a:gd name="connsiteY15" fmla="*/ 857955 h 937546"/>
                <a:gd name="connsiteX16" fmla="*/ 745861 w 1292111"/>
                <a:gd name="connsiteY16" fmla="*/ 867009 h 937546"/>
                <a:gd name="connsiteX17" fmla="*/ 715683 w 1292111"/>
                <a:gd name="connsiteY17" fmla="*/ 764403 h 937546"/>
                <a:gd name="connsiteX18" fmla="*/ 733790 w 1292111"/>
                <a:gd name="connsiteY18" fmla="*/ 719136 h 937546"/>
                <a:gd name="connsiteX19" fmla="*/ 788110 w 1292111"/>
                <a:gd name="connsiteY19" fmla="*/ 746296 h 937546"/>
                <a:gd name="connsiteX20" fmla="*/ 797164 w 1292111"/>
                <a:gd name="connsiteY20" fmla="*/ 833813 h 937546"/>
                <a:gd name="connsiteX21" fmla="*/ 863556 w 1292111"/>
                <a:gd name="connsiteY21" fmla="*/ 882098 h 937546"/>
                <a:gd name="connsiteX22" fmla="*/ 908823 w 1292111"/>
                <a:gd name="connsiteY22" fmla="*/ 903223 h 937546"/>
                <a:gd name="connsiteX23" fmla="*/ 975215 w 1292111"/>
                <a:gd name="connsiteY23" fmla="*/ 936419 h 937546"/>
                <a:gd name="connsiteX24" fmla="*/ 1044625 w 1292111"/>
                <a:gd name="connsiteY24" fmla="*/ 930383 h 937546"/>
                <a:gd name="connsiteX25" fmla="*/ 1114035 w 1292111"/>
                <a:gd name="connsiteY25" fmla="*/ 924348 h 937546"/>
                <a:gd name="connsiteX26" fmla="*/ 1162320 w 1292111"/>
                <a:gd name="connsiteY26" fmla="*/ 824759 h 937546"/>
                <a:gd name="connsiteX27" fmla="*/ 1144213 w 1292111"/>
                <a:gd name="connsiteY27" fmla="*/ 764403 h 937546"/>
                <a:gd name="connsiteX28" fmla="*/ 1162320 w 1292111"/>
                <a:gd name="connsiteY28" fmla="*/ 722153 h 937546"/>
                <a:gd name="connsiteX29" fmla="*/ 1252855 w 1292111"/>
                <a:gd name="connsiteY29" fmla="*/ 770439 h 937546"/>
                <a:gd name="connsiteX30" fmla="*/ 1292087 w 1292111"/>
                <a:gd name="connsiteY30" fmla="*/ 749314 h 937546"/>
                <a:gd name="connsiteX31" fmla="*/ 1255873 w 1292111"/>
                <a:gd name="connsiteY31" fmla="*/ 710082 h 937546"/>
                <a:gd name="connsiteX32" fmla="*/ 1114035 w 1292111"/>
                <a:gd name="connsiteY32" fmla="*/ 607476 h 937546"/>
                <a:gd name="connsiteX33" fmla="*/ 923912 w 1292111"/>
                <a:gd name="connsiteY33" fmla="*/ 483746 h 937546"/>
                <a:gd name="connsiteX34" fmla="*/ 812253 w 1292111"/>
                <a:gd name="connsiteY34" fmla="*/ 444514 h 937546"/>
                <a:gd name="connsiteX35" fmla="*/ 760950 w 1292111"/>
                <a:gd name="connsiteY35" fmla="*/ 465639 h 937546"/>
                <a:gd name="connsiteX36" fmla="*/ 700593 w 1292111"/>
                <a:gd name="connsiteY36" fmla="*/ 495817 h 937546"/>
                <a:gd name="connsiteX37" fmla="*/ 643255 w 1292111"/>
                <a:gd name="connsiteY37" fmla="*/ 471674 h 937546"/>
                <a:gd name="connsiteX38" fmla="*/ 528578 w 1292111"/>
                <a:gd name="connsiteY38" fmla="*/ 378122 h 937546"/>
                <a:gd name="connsiteX39" fmla="*/ 296205 w 1292111"/>
                <a:gd name="connsiteY39" fmla="*/ 197052 h 937546"/>
                <a:gd name="connsiteX40" fmla="*/ 157386 w 1292111"/>
                <a:gd name="connsiteY40" fmla="*/ 64268 h 937546"/>
                <a:gd name="connsiteX41" fmla="*/ 112118 w 1292111"/>
                <a:gd name="connsiteY41" fmla="*/ 40126 h 93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92111" h="937546">
                  <a:moveTo>
                    <a:pt x="112118" y="40126"/>
                  </a:moveTo>
                  <a:cubicBezTo>
                    <a:pt x="98538" y="29564"/>
                    <a:pt x="91496" y="4415"/>
                    <a:pt x="75904" y="894"/>
                  </a:cubicBezTo>
                  <a:cubicBezTo>
                    <a:pt x="60312" y="-2627"/>
                    <a:pt x="31140" y="4415"/>
                    <a:pt x="18566" y="19001"/>
                  </a:cubicBezTo>
                  <a:cubicBezTo>
                    <a:pt x="5992" y="33587"/>
                    <a:pt x="-2056" y="51191"/>
                    <a:pt x="459" y="88411"/>
                  </a:cubicBezTo>
                  <a:cubicBezTo>
                    <a:pt x="2974" y="125631"/>
                    <a:pt x="8004" y="182970"/>
                    <a:pt x="33655" y="242320"/>
                  </a:cubicBezTo>
                  <a:cubicBezTo>
                    <a:pt x="59306" y="301670"/>
                    <a:pt x="115136" y="388684"/>
                    <a:pt x="154368" y="444514"/>
                  </a:cubicBezTo>
                  <a:cubicBezTo>
                    <a:pt x="193600" y="500344"/>
                    <a:pt x="235849" y="543096"/>
                    <a:pt x="269045" y="577298"/>
                  </a:cubicBezTo>
                  <a:cubicBezTo>
                    <a:pt x="302241" y="611500"/>
                    <a:pt x="323869" y="631116"/>
                    <a:pt x="353544" y="649726"/>
                  </a:cubicBezTo>
                  <a:cubicBezTo>
                    <a:pt x="383219" y="668336"/>
                    <a:pt x="432510" y="690969"/>
                    <a:pt x="447096" y="688957"/>
                  </a:cubicBezTo>
                  <a:cubicBezTo>
                    <a:pt x="461682" y="686945"/>
                    <a:pt x="460174" y="654755"/>
                    <a:pt x="441061" y="637654"/>
                  </a:cubicBezTo>
                  <a:cubicBezTo>
                    <a:pt x="421948" y="620553"/>
                    <a:pt x="358574" y="606470"/>
                    <a:pt x="332419" y="586351"/>
                  </a:cubicBezTo>
                  <a:cubicBezTo>
                    <a:pt x="306265" y="566232"/>
                    <a:pt x="289164" y="532031"/>
                    <a:pt x="284134" y="516942"/>
                  </a:cubicBezTo>
                  <a:cubicBezTo>
                    <a:pt x="279104" y="501853"/>
                    <a:pt x="276590" y="487267"/>
                    <a:pt x="302241" y="495817"/>
                  </a:cubicBezTo>
                  <a:cubicBezTo>
                    <a:pt x="327893" y="504368"/>
                    <a:pt x="384225" y="527002"/>
                    <a:pt x="438043" y="568245"/>
                  </a:cubicBezTo>
                  <a:cubicBezTo>
                    <a:pt x="491861" y="609489"/>
                    <a:pt x="580887" y="694993"/>
                    <a:pt x="625148" y="743278"/>
                  </a:cubicBezTo>
                  <a:cubicBezTo>
                    <a:pt x="669409" y="791563"/>
                    <a:pt x="683492" y="837333"/>
                    <a:pt x="703611" y="857955"/>
                  </a:cubicBezTo>
                  <a:cubicBezTo>
                    <a:pt x="723730" y="878577"/>
                    <a:pt x="743849" y="882601"/>
                    <a:pt x="745861" y="867009"/>
                  </a:cubicBezTo>
                  <a:cubicBezTo>
                    <a:pt x="747873" y="851417"/>
                    <a:pt x="717695" y="789048"/>
                    <a:pt x="715683" y="764403"/>
                  </a:cubicBezTo>
                  <a:cubicBezTo>
                    <a:pt x="713671" y="739758"/>
                    <a:pt x="721719" y="722154"/>
                    <a:pt x="733790" y="719136"/>
                  </a:cubicBezTo>
                  <a:cubicBezTo>
                    <a:pt x="745861" y="716118"/>
                    <a:pt x="777548" y="727183"/>
                    <a:pt x="788110" y="746296"/>
                  </a:cubicBezTo>
                  <a:cubicBezTo>
                    <a:pt x="798672" y="765409"/>
                    <a:pt x="784590" y="811179"/>
                    <a:pt x="797164" y="833813"/>
                  </a:cubicBezTo>
                  <a:cubicBezTo>
                    <a:pt x="809738" y="856447"/>
                    <a:pt x="844946" y="870530"/>
                    <a:pt x="863556" y="882098"/>
                  </a:cubicBezTo>
                  <a:cubicBezTo>
                    <a:pt x="882166" y="893666"/>
                    <a:pt x="890213" y="894170"/>
                    <a:pt x="908823" y="903223"/>
                  </a:cubicBezTo>
                  <a:cubicBezTo>
                    <a:pt x="927433" y="912276"/>
                    <a:pt x="952581" y="931892"/>
                    <a:pt x="975215" y="936419"/>
                  </a:cubicBezTo>
                  <a:cubicBezTo>
                    <a:pt x="997849" y="940946"/>
                    <a:pt x="1044625" y="930383"/>
                    <a:pt x="1044625" y="930383"/>
                  </a:cubicBezTo>
                  <a:cubicBezTo>
                    <a:pt x="1067762" y="928371"/>
                    <a:pt x="1094419" y="941952"/>
                    <a:pt x="1114035" y="924348"/>
                  </a:cubicBezTo>
                  <a:cubicBezTo>
                    <a:pt x="1133651" y="906744"/>
                    <a:pt x="1157290" y="851416"/>
                    <a:pt x="1162320" y="824759"/>
                  </a:cubicBezTo>
                  <a:cubicBezTo>
                    <a:pt x="1167350" y="798102"/>
                    <a:pt x="1144213" y="781504"/>
                    <a:pt x="1144213" y="764403"/>
                  </a:cubicBezTo>
                  <a:cubicBezTo>
                    <a:pt x="1144213" y="747302"/>
                    <a:pt x="1144213" y="721147"/>
                    <a:pt x="1162320" y="722153"/>
                  </a:cubicBezTo>
                  <a:cubicBezTo>
                    <a:pt x="1180427" y="723159"/>
                    <a:pt x="1231227" y="765912"/>
                    <a:pt x="1252855" y="770439"/>
                  </a:cubicBezTo>
                  <a:cubicBezTo>
                    <a:pt x="1274483" y="774966"/>
                    <a:pt x="1291584" y="759373"/>
                    <a:pt x="1292087" y="749314"/>
                  </a:cubicBezTo>
                  <a:cubicBezTo>
                    <a:pt x="1292590" y="739255"/>
                    <a:pt x="1285548" y="733722"/>
                    <a:pt x="1255873" y="710082"/>
                  </a:cubicBezTo>
                  <a:cubicBezTo>
                    <a:pt x="1226198" y="686442"/>
                    <a:pt x="1169362" y="645199"/>
                    <a:pt x="1114035" y="607476"/>
                  </a:cubicBezTo>
                  <a:cubicBezTo>
                    <a:pt x="1058708" y="569753"/>
                    <a:pt x="974209" y="510906"/>
                    <a:pt x="923912" y="483746"/>
                  </a:cubicBezTo>
                  <a:cubicBezTo>
                    <a:pt x="873615" y="456586"/>
                    <a:pt x="839413" y="447532"/>
                    <a:pt x="812253" y="444514"/>
                  </a:cubicBezTo>
                  <a:cubicBezTo>
                    <a:pt x="785093" y="441496"/>
                    <a:pt x="779560" y="457089"/>
                    <a:pt x="760950" y="465639"/>
                  </a:cubicBezTo>
                  <a:cubicBezTo>
                    <a:pt x="742340" y="474189"/>
                    <a:pt x="720209" y="494811"/>
                    <a:pt x="700593" y="495817"/>
                  </a:cubicBezTo>
                  <a:cubicBezTo>
                    <a:pt x="680977" y="496823"/>
                    <a:pt x="671924" y="491290"/>
                    <a:pt x="643255" y="471674"/>
                  </a:cubicBezTo>
                  <a:cubicBezTo>
                    <a:pt x="614586" y="452058"/>
                    <a:pt x="586420" y="423892"/>
                    <a:pt x="528578" y="378122"/>
                  </a:cubicBezTo>
                  <a:cubicBezTo>
                    <a:pt x="470736" y="332352"/>
                    <a:pt x="358070" y="249361"/>
                    <a:pt x="296205" y="197052"/>
                  </a:cubicBezTo>
                  <a:cubicBezTo>
                    <a:pt x="234340" y="144743"/>
                    <a:pt x="187564" y="90422"/>
                    <a:pt x="157386" y="64268"/>
                  </a:cubicBezTo>
                  <a:cubicBezTo>
                    <a:pt x="127208" y="38114"/>
                    <a:pt x="125698" y="50688"/>
                    <a:pt x="112118" y="40126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1" name="Group 240"/>
          <p:cNvGrpSpPr/>
          <p:nvPr/>
        </p:nvGrpSpPr>
        <p:grpSpPr>
          <a:xfrm>
            <a:off x="14827244" y="8117020"/>
            <a:ext cx="1077804" cy="1369992"/>
            <a:chOff x="15030446" y="8117020"/>
            <a:chExt cx="1077804" cy="1369992"/>
          </a:xfrm>
        </p:grpSpPr>
        <p:sp>
          <p:nvSpPr>
            <p:cNvPr id="242" name="Freeform 241"/>
            <p:cNvSpPr/>
            <p:nvPr/>
          </p:nvSpPr>
          <p:spPr>
            <a:xfrm>
              <a:off x="15030446" y="8123815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Freeform 242"/>
            <p:cNvSpPr/>
            <p:nvPr/>
          </p:nvSpPr>
          <p:spPr>
            <a:xfrm>
              <a:off x="15032387" y="8117020"/>
              <a:ext cx="1075863" cy="1363197"/>
            </a:xfrm>
            <a:custGeom>
              <a:avLst/>
              <a:gdLst>
                <a:gd name="connsiteX0" fmla="*/ 420315 w 1075863"/>
                <a:gd name="connsiteY0" fmla="*/ 675034 h 1363197"/>
                <a:gd name="connsiteX1" fmla="*/ 676874 w 1075863"/>
                <a:gd name="connsiteY1" fmla="*/ 425054 h 1363197"/>
                <a:gd name="connsiteX2" fmla="*/ 775550 w 1075863"/>
                <a:gd name="connsiteY2" fmla="*/ 313221 h 1363197"/>
                <a:gd name="connsiteX3" fmla="*/ 880805 w 1075863"/>
                <a:gd name="connsiteY3" fmla="*/ 142182 h 1363197"/>
                <a:gd name="connsiteX4" fmla="*/ 910407 w 1075863"/>
                <a:gd name="connsiteY4" fmla="*/ 36927 h 1363197"/>
                <a:gd name="connsiteX5" fmla="*/ 956456 w 1075863"/>
                <a:gd name="connsiteY5" fmla="*/ 7324 h 1363197"/>
                <a:gd name="connsiteX6" fmla="*/ 1005794 w 1075863"/>
                <a:gd name="connsiteY6" fmla="*/ 161917 h 1363197"/>
                <a:gd name="connsiteX7" fmla="*/ 1074868 w 1075863"/>
                <a:gd name="connsiteY7" fmla="*/ 431632 h 1363197"/>
                <a:gd name="connsiteX8" fmla="*/ 949878 w 1075863"/>
                <a:gd name="connsiteY8" fmla="*/ 750685 h 1363197"/>
                <a:gd name="connsiteX9" fmla="*/ 752525 w 1075863"/>
                <a:gd name="connsiteY9" fmla="*/ 994087 h 1363197"/>
                <a:gd name="connsiteX10" fmla="*/ 604511 w 1075863"/>
                <a:gd name="connsiteY10" fmla="*/ 1109209 h 1363197"/>
                <a:gd name="connsiteX11" fmla="*/ 354531 w 1075863"/>
                <a:gd name="connsiteY11" fmla="*/ 1178282 h 1363197"/>
                <a:gd name="connsiteX12" fmla="*/ 163757 w 1075863"/>
                <a:gd name="connsiteY12" fmla="*/ 1273669 h 1363197"/>
                <a:gd name="connsiteX13" fmla="*/ 61792 w 1075863"/>
                <a:gd name="connsiteY13" fmla="*/ 1339454 h 1363197"/>
                <a:gd name="connsiteX14" fmla="*/ 5875 w 1075863"/>
                <a:gd name="connsiteY14" fmla="*/ 1362478 h 1363197"/>
                <a:gd name="connsiteX15" fmla="*/ 12453 w 1075863"/>
                <a:gd name="connsiteY15" fmla="*/ 1316429 h 1363197"/>
                <a:gd name="connsiteX16" fmla="*/ 101262 w 1075863"/>
                <a:gd name="connsiteY16" fmla="*/ 1221042 h 1363197"/>
                <a:gd name="connsiteX17" fmla="*/ 206517 w 1075863"/>
                <a:gd name="connsiteY17" fmla="*/ 1155258 h 1363197"/>
                <a:gd name="connsiteX18" fmla="*/ 288747 w 1075863"/>
                <a:gd name="connsiteY18" fmla="*/ 1063160 h 1363197"/>
                <a:gd name="connsiteX19" fmla="*/ 390712 w 1075863"/>
                <a:gd name="connsiteY19" fmla="*/ 987508 h 1363197"/>
                <a:gd name="connsiteX20" fmla="*/ 423605 w 1075863"/>
                <a:gd name="connsiteY20" fmla="*/ 931592 h 1363197"/>
                <a:gd name="connsiteX21" fmla="*/ 555173 w 1075863"/>
                <a:gd name="connsiteY21" fmla="*/ 862518 h 1363197"/>
                <a:gd name="connsiteX22" fmla="*/ 713055 w 1075863"/>
                <a:gd name="connsiteY22" fmla="*/ 773710 h 1363197"/>
                <a:gd name="connsiteX23" fmla="*/ 749236 w 1075863"/>
                <a:gd name="connsiteY23" fmla="*/ 714504 h 1363197"/>
                <a:gd name="connsiteX24" fmla="*/ 696609 w 1075863"/>
                <a:gd name="connsiteY24" fmla="*/ 707926 h 1363197"/>
                <a:gd name="connsiteX25" fmla="*/ 584776 w 1075863"/>
                <a:gd name="connsiteY25" fmla="*/ 760553 h 1363197"/>
                <a:gd name="connsiteX26" fmla="*/ 446629 w 1075863"/>
                <a:gd name="connsiteY26" fmla="*/ 803313 h 1363197"/>
                <a:gd name="connsiteX27" fmla="*/ 324928 w 1075863"/>
                <a:gd name="connsiteY27" fmla="*/ 892121 h 1363197"/>
                <a:gd name="connsiteX28" fmla="*/ 245987 w 1075863"/>
                <a:gd name="connsiteY28" fmla="*/ 980930 h 1363197"/>
                <a:gd name="connsiteX29" fmla="*/ 170335 w 1075863"/>
                <a:gd name="connsiteY29" fmla="*/ 1066449 h 1363197"/>
                <a:gd name="connsiteX30" fmla="*/ 111130 w 1075863"/>
                <a:gd name="connsiteY30" fmla="*/ 1115787 h 1363197"/>
                <a:gd name="connsiteX31" fmla="*/ 84816 w 1075863"/>
                <a:gd name="connsiteY31" fmla="*/ 1089474 h 1363197"/>
                <a:gd name="connsiteX32" fmla="*/ 226252 w 1075863"/>
                <a:gd name="connsiteY32" fmla="*/ 905278 h 1363197"/>
                <a:gd name="connsiteX33" fmla="*/ 351242 w 1075863"/>
                <a:gd name="connsiteY33" fmla="*/ 753975 h 1363197"/>
                <a:gd name="connsiteX34" fmla="*/ 420315 w 1075863"/>
                <a:gd name="connsiteY34" fmla="*/ 675034 h 136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75863" h="1363197">
                  <a:moveTo>
                    <a:pt x="420315" y="675034"/>
                  </a:moveTo>
                  <a:cubicBezTo>
                    <a:pt x="474587" y="620214"/>
                    <a:pt x="617668" y="485356"/>
                    <a:pt x="676874" y="425054"/>
                  </a:cubicBezTo>
                  <a:cubicBezTo>
                    <a:pt x="736080" y="364752"/>
                    <a:pt x="741562" y="360366"/>
                    <a:pt x="775550" y="313221"/>
                  </a:cubicBezTo>
                  <a:cubicBezTo>
                    <a:pt x="809539" y="266076"/>
                    <a:pt x="858329" y="188231"/>
                    <a:pt x="880805" y="142182"/>
                  </a:cubicBezTo>
                  <a:cubicBezTo>
                    <a:pt x="903281" y="96133"/>
                    <a:pt x="897799" y="59403"/>
                    <a:pt x="910407" y="36927"/>
                  </a:cubicBezTo>
                  <a:cubicBezTo>
                    <a:pt x="923015" y="14451"/>
                    <a:pt x="940558" y="-13508"/>
                    <a:pt x="956456" y="7324"/>
                  </a:cubicBezTo>
                  <a:cubicBezTo>
                    <a:pt x="972354" y="28156"/>
                    <a:pt x="986059" y="91199"/>
                    <a:pt x="1005794" y="161917"/>
                  </a:cubicBezTo>
                  <a:cubicBezTo>
                    <a:pt x="1025529" y="232635"/>
                    <a:pt x="1084187" y="333504"/>
                    <a:pt x="1074868" y="431632"/>
                  </a:cubicBezTo>
                  <a:cubicBezTo>
                    <a:pt x="1065549" y="529760"/>
                    <a:pt x="1003602" y="656942"/>
                    <a:pt x="949878" y="750685"/>
                  </a:cubicBezTo>
                  <a:cubicBezTo>
                    <a:pt x="896154" y="844428"/>
                    <a:pt x="810086" y="934333"/>
                    <a:pt x="752525" y="994087"/>
                  </a:cubicBezTo>
                  <a:cubicBezTo>
                    <a:pt x="694964" y="1053841"/>
                    <a:pt x="670843" y="1078510"/>
                    <a:pt x="604511" y="1109209"/>
                  </a:cubicBezTo>
                  <a:cubicBezTo>
                    <a:pt x="538179" y="1139908"/>
                    <a:pt x="427990" y="1150872"/>
                    <a:pt x="354531" y="1178282"/>
                  </a:cubicBezTo>
                  <a:cubicBezTo>
                    <a:pt x="281072" y="1205692"/>
                    <a:pt x="212547" y="1246807"/>
                    <a:pt x="163757" y="1273669"/>
                  </a:cubicBezTo>
                  <a:cubicBezTo>
                    <a:pt x="114967" y="1300531"/>
                    <a:pt x="88106" y="1324653"/>
                    <a:pt x="61792" y="1339454"/>
                  </a:cubicBezTo>
                  <a:cubicBezTo>
                    <a:pt x="35478" y="1354256"/>
                    <a:pt x="14098" y="1366315"/>
                    <a:pt x="5875" y="1362478"/>
                  </a:cubicBezTo>
                  <a:cubicBezTo>
                    <a:pt x="-2348" y="1358641"/>
                    <a:pt x="-3445" y="1340002"/>
                    <a:pt x="12453" y="1316429"/>
                  </a:cubicBezTo>
                  <a:cubicBezTo>
                    <a:pt x="28351" y="1292856"/>
                    <a:pt x="68918" y="1247904"/>
                    <a:pt x="101262" y="1221042"/>
                  </a:cubicBezTo>
                  <a:cubicBezTo>
                    <a:pt x="133606" y="1194180"/>
                    <a:pt x="175269" y="1181572"/>
                    <a:pt x="206517" y="1155258"/>
                  </a:cubicBezTo>
                  <a:cubicBezTo>
                    <a:pt x="237765" y="1128944"/>
                    <a:pt x="258048" y="1091118"/>
                    <a:pt x="288747" y="1063160"/>
                  </a:cubicBezTo>
                  <a:cubicBezTo>
                    <a:pt x="319446" y="1035202"/>
                    <a:pt x="368236" y="1009436"/>
                    <a:pt x="390712" y="987508"/>
                  </a:cubicBezTo>
                  <a:cubicBezTo>
                    <a:pt x="413188" y="965580"/>
                    <a:pt x="396195" y="952424"/>
                    <a:pt x="423605" y="931592"/>
                  </a:cubicBezTo>
                  <a:cubicBezTo>
                    <a:pt x="451015" y="910760"/>
                    <a:pt x="506931" y="888832"/>
                    <a:pt x="555173" y="862518"/>
                  </a:cubicBezTo>
                  <a:cubicBezTo>
                    <a:pt x="603415" y="836204"/>
                    <a:pt x="680711" y="798379"/>
                    <a:pt x="713055" y="773710"/>
                  </a:cubicBezTo>
                  <a:cubicBezTo>
                    <a:pt x="745399" y="749041"/>
                    <a:pt x="751977" y="725468"/>
                    <a:pt x="749236" y="714504"/>
                  </a:cubicBezTo>
                  <a:cubicBezTo>
                    <a:pt x="746495" y="703540"/>
                    <a:pt x="724019" y="700251"/>
                    <a:pt x="696609" y="707926"/>
                  </a:cubicBezTo>
                  <a:cubicBezTo>
                    <a:pt x="669199" y="715601"/>
                    <a:pt x="626439" y="744655"/>
                    <a:pt x="584776" y="760553"/>
                  </a:cubicBezTo>
                  <a:cubicBezTo>
                    <a:pt x="543113" y="776451"/>
                    <a:pt x="489937" y="781385"/>
                    <a:pt x="446629" y="803313"/>
                  </a:cubicBezTo>
                  <a:cubicBezTo>
                    <a:pt x="403321" y="825241"/>
                    <a:pt x="358368" y="862518"/>
                    <a:pt x="324928" y="892121"/>
                  </a:cubicBezTo>
                  <a:cubicBezTo>
                    <a:pt x="291488" y="921724"/>
                    <a:pt x="245987" y="980930"/>
                    <a:pt x="245987" y="980930"/>
                  </a:cubicBezTo>
                  <a:cubicBezTo>
                    <a:pt x="220221" y="1009985"/>
                    <a:pt x="192811" y="1043973"/>
                    <a:pt x="170335" y="1066449"/>
                  </a:cubicBezTo>
                  <a:cubicBezTo>
                    <a:pt x="147859" y="1088925"/>
                    <a:pt x="125383" y="1111950"/>
                    <a:pt x="111130" y="1115787"/>
                  </a:cubicBezTo>
                  <a:cubicBezTo>
                    <a:pt x="96877" y="1119624"/>
                    <a:pt x="65629" y="1124559"/>
                    <a:pt x="84816" y="1089474"/>
                  </a:cubicBezTo>
                  <a:cubicBezTo>
                    <a:pt x="104003" y="1054389"/>
                    <a:pt x="181848" y="961194"/>
                    <a:pt x="226252" y="905278"/>
                  </a:cubicBezTo>
                  <a:cubicBezTo>
                    <a:pt x="270656" y="849362"/>
                    <a:pt x="315609" y="793994"/>
                    <a:pt x="351242" y="753975"/>
                  </a:cubicBezTo>
                  <a:cubicBezTo>
                    <a:pt x="386875" y="713956"/>
                    <a:pt x="366043" y="729854"/>
                    <a:pt x="420315" y="675034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15889581" y="7679971"/>
            <a:ext cx="452758" cy="852445"/>
            <a:chOff x="16092783" y="7679971"/>
            <a:chExt cx="452758" cy="852445"/>
          </a:xfrm>
        </p:grpSpPr>
        <p:sp>
          <p:nvSpPr>
            <p:cNvPr id="245" name="Freeform 244"/>
            <p:cNvSpPr/>
            <p:nvPr/>
          </p:nvSpPr>
          <p:spPr>
            <a:xfrm>
              <a:off x="16093753" y="7680942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Freeform 245"/>
            <p:cNvSpPr/>
            <p:nvPr/>
          </p:nvSpPr>
          <p:spPr>
            <a:xfrm>
              <a:off x="16092783" y="7679971"/>
              <a:ext cx="451788" cy="851474"/>
            </a:xfrm>
            <a:custGeom>
              <a:avLst/>
              <a:gdLst>
                <a:gd name="connsiteX0" fmla="*/ 290765 w 451788"/>
                <a:gd name="connsiteY0" fmla="*/ 6910 h 851474"/>
                <a:gd name="connsiteX1" fmla="*/ 198667 w 451788"/>
                <a:gd name="connsiteY1" fmla="*/ 89140 h 851474"/>
                <a:gd name="connsiteX2" fmla="*/ 50653 w 451788"/>
                <a:gd name="connsiteY2" fmla="*/ 289782 h 851474"/>
                <a:gd name="connsiteX3" fmla="*/ 4604 w 451788"/>
                <a:gd name="connsiteY3" fmla="*/ 385169 h 851474"/>
                <a:gd name="connsiteX4" fmla="*/ 4604 w 451788"/>
                <a:gd name="connsiteY4" fmla="*/ 506869 h 851474"/>
                <a:gd name="connsiteX5" fmla="*/ 30918 w 451788"/>
                <a:gd name="connsiteY5" fmla="*/ 497002 h 851474"/>
                <a:gd name="connsiteX6" fmla="*/ 83545 w 451788"/>
                <a:gd name="connsiteY6" fmla="*/ 395036 h 851474"/>
                <a:gd name="connsiteX7" fmla="*/ 106570 w 451788"/>
                <a:gd name="connsiteY7" fmla="*/ 487134 h 851474"/>
                <a:gd name="connsiteX8" fmla="*/ 119726 w 451788"/>
                <a:gd name="connsiteY8" fmla="*/ 631859 h 851474"/>
                <a:gd name="connsiteX9" fmla="*/ 139462 w 451788"/>
                <a:gd name="connsiteY9" fmla="*/ 799609 h 851474"/>
                <a:gd name="connsiteX10" fmla="*/ 195378 w 451788"/>
                <a:gd name="connsiteY10" fmla="*/ 845658 h 851474"/>
                <a:gd name="connsiteX11" fmla="*/ 287476 w 451788"/>
                <a:gd name="connsiteY11" fmla="*/ 687776 h 851474"/>
                <a:gd name="connsiteX12" fmla="*/ 290765 w 451788"/>
                <a:gd name="connsiteY12" fmla="*/ 598967 h 851474"/>
                <a:gd name="connsiteX13" fmla="*/ 271030 w 451788"/>
                <a:gd name="connsiteY13" fmla="*/ 536472 h 851474"/>
                <a:gd name="connsiteX14" fmla="*/ 300633 w 451788"/>
                <a:gd name="connsiteY14" fmla="*/ 490423 h 851474"/>
                <a:gd name="connsiteX15" fmla="*/ 333525 w 451788"/>
                <a:gd name="connsiteY15" fmla="*/ 562786 h 851474"/>
                <a:gd name="connsiteX16" fmla="*/ 369706 w 451788"/>
                <a:gd name="connsiteY16" fmla="*/ 526605 h 851474"/>
                <a:gd name="connsiteX17" fmla="*/ 445358 w 451788"/>
                <a:gd name="connsiteY17" fmla="*/ 319384 h 851474"/>
                <a:gd name="connsiteX18" fmla="*/ 442069 w 451788"/>
                <a:gd name="connsiteY18" fmla="*/ 181238 h 851474"/>
                <a:gd name="connsiteX19" fmla="*/ 396020 w 451788"/>
                <a:gd name="connsiteY19" fmla="*/ 56248 h 851474"/>
                <a:gd name="connsiteX20" fmla="*/ 356549 w 451788"/>
                <a:gd name="connsiteY20" fmla="*/ 10199 h 851474"/>
                <a:gd name="connsiteX21" fmla="*/ 290765 w 451788"/>
                <a:gd name="connsiteY21" fmla="*/ 6910 h 8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1788" h="851474">
                  <a:moveTo>
                    <a:pt x="290765" y="6910"/>
                  </a:moveTo>
                  <a:cubicBezTo>
                    <a:pt x="264451" y="20067"/>
                    <a:pt x="238686" y="41995"/>
                    <a:pt x="198667" y="89140"/>
                  </a:cubicBezTo>
                  <a:cubicBezTo>
                    <a:pt x="158648" y="136285"/>
                    <a:pt x="82997" y="240444"/>
                    <a:pt x="50653" y="289782"/>
                  </a:cubicBezTo>
                  <a:cubicBezTo>
                    <a:pt x="18309" y="339120"/>
                    <a:pt x="12279" y="348988"/>
                    <a:pt x="4604" y="385169"/>
                  </a:cubicBezTo>
                  <a:cubicBezTo>
                    <a:pt x="-3071" y="421350"/>
                    <a:pt x="218" y="488230"/>
                    <a:pt x="4604" y="506869"/>
                  </a:cubicBezTo>
                  <a:cubicBezTo>
                    <a:pt x="8990" y="525508"/>
                    <a:pt x="17761" y="515641"/>
                    <a:pt x="30918" y="497002"/>
                  </a:cubicBezTo>
                  <a:cubicBezTo>
                    <a:pt x="44075" y="478363"/>
                    <a:pt x="70936" y="396681"/>
                    <a:pt x="83545" y="395036"/>
                  </a:cubicBezTo>
                  <a:cubicBezTo>
                    <a:pt x="96154" y="393391"/>
                    <a:pt x="100540" y="447663"/>
                    <a:pt x="106570" y="487134"/>
                  </a:cubicBezTo>
                  <a:cubicBezTo>
                    <a:pt x="112600" y="526605"/>
                    <a:pt x="114244" y="579780"/>
                    <a:pt x="119726" y="631859"/>
                  </a:cubicBezTo>
                  <a:cubicBezTo>
                    <a:pt x="125208" y="683938"/>
                    <a:pt x="126853" y="763976"/>
                    <a:pt x="139462" y="799609"/>
                  </a:cubicBezTo>
                  <a:cubicBezTo>
                    <a:pt x="152071" y="835242"/>
                    <a:pt x="170709" y="864297"/>
                    <a:pt x="195378" y="845658"/>
                  </a:cubicBezTo>
                  <a:cubicBezTo>
                    <a:pt x="220047" y="827019"/>
                    <a:pt x="271578" y="728891"/>
                    <a:pt x="287476" y="687776"/>
                  </a:cubicBezTo>
                  <a:cubicBezTo>
                    <a:pt x="303374" y="646661"/>
                    <a:pt x="293506" y="624184"/>
                    <a:pt x="290765" y="598967"/>
                  </a:cubicBezTo>
                  <a:cubicBezTo>
                    <a:pt x="288024" y="573750"/>
                    <a:pt x="269385" y="554563"/>
                    <a:pt x="271030" y="536472"/>
                  </a:cubicBezTo>
                  <a:cubicBezTo>
                    <a:pt x="272675" y="518381"/>
                    <a:pt x="290217" y="486037"/>
                    <a:pt x="300633" y="490423"/>
                  </a:cubicBezTo>
                  <a:cubicBezTo>
                    <a:pt x="311049" y="494809"/>
                    <a:pt x="322013" y="556756"/>
                    <a:pt x="333525" y="562786"/>
                  </a:cubicBezTo>
                  <a:cubicBezTo>
                    <a:pt x="345037" y="568816"/>
                    <a:pt x="351067" y="567172"/>
                    <a:pt x="369706" y="526605"/>
                  </a:cubicBezTo>
                  <a:cubicBezTo>
                    <a:pt x="388345" y="486038"/>
                    <a:pt x="433298" y="376945"/>
                    <a:pt x="445358" y="319384"/>
                  </a:cubicBezTo>
                  <a:cubicBezTo>
                    <a:pt x="457418" y="261823"/>
                    <a:pt x="450292" y="225094"/>
                    <a:pt x="442069" y="181238"/>
                  </a:cubicBezTo>
                  <a:cubicBezTo>
                    <a:pt x="433846" y="137382"/>
                    <a:pt x="410273" y="84754"/>
                    <a:pt x="396020" y="56248"/>
                  </a:cubicBezTo>
                  <a:cubicBezTo>
                    <a:pt x="381767" y="27742"/>
                    <a:pt x="369706" y="18422"/>
                    <a:pt x="356549" y="10199"/>
                  </a:cubicBezTo>
                  <a:cubicBezTo>
                    <a:pt x="343392" y="1976"/>
                    <a:pt x="317079" y="-6247"/>
                    <a:pt x="290765" y="6910"/>
                  </a:cubicBezTo>
                  <a:close/>
                </a:path>
              </a:pathLst>
            </a:custGeom>
            <a:solidFill>
              <a:srgbClr val="FFFFCC">
                <a:alpha val="50196"/>
              </a:srgb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7" name="Freeform 246"/>
          <p:cNvSpPr/>
          <p:nvPr/>
        </p:nvSpPr>
        <p:spPr>
          <a:xfrm>
            <a:off x="16479588" y="3836788"/>
            <a:ext cx="1277041" cy="2096042"/>
          </a:xfrm>
          <a:custGeom>
            <a:avLst/>
            <a:gdLst>
              <a:gd name="connsiteX0" fmla="*/ 1203927 w 1236330"/>
              <a:gd name="connsiteY0" fmla="*/ 1399 h 2039806"/>
              <a:gd name="connsiteX1" fmla="*/ 1095383 w 1236330"/>
              <a:gd name="connsiteY1" fmla="*/ 73762 h 2039806"/>
              <a:gd name="connsiteX2" fmla="*/ 875006 w 1236330"/>
              <a:gd name="connsiteY2" fmla="*/ 287560 h 2039806"/>
              <a:gd name="connsiteX3" fmla="*/ 789486 w 1236330"/>
              <a:gd name="connsiteY3" fmla="*/ 304006 h 2039806"/>
              <a:gd name="connsiteX4" fmla="*/ 717124 w 1236330"/>
              <a:gd name="connsiteY4" fmla="*/ 287560 h 2039806"/>
              <a:gd name="connsiteX5" fmla="*/ 605291 w 1236330"/>
              <a:gd name="connsiteY5" fmla="*/ 448731 h 2039806"/>
              <a:gd name="connsiteX6" fmla="*/ 470433 w 1236330"/>
              <a:gd name="connsiteY6" fmla="*/ 731603 h 2039806"/>
              <a:gd name="connsiteX7" fmla="*/ 348732 w 1236330"/>
              <a:gd name="connsiteY7" fmla="*/ 998029 h 2039806"/>
              <a:gd name="connsiteX8" fmla="*/ 236899 w 1236330"/>
              <a:gd name="connsiteY8" fmla="*/ 1254588 h 2039806"/>
              <a:gd name="connsiteX9" fmla="*/ 134934 w 1236330"/>
              <a:gd name="connsiteY9" fmla="*/ 1517724 h 2039806"/>
              <a:gd name="connsiteX10" fmla="*/ 46125 w 1236330"/>
              <a:gd name="connsiteY10" fmla="*/ 1724944 h 2039806"/>
              <a:gd name="connsiteX11" fmla="*/ 76 w 1236330"/>
              <a:gd name="connsiteY11" fmla="*/ 1925586 h 2039806"/>
              <a:gd name="connsiteX12" fmla="*/ 55993 w 1236330"/>
              <a:gd name="connsiteY12" fmla="*/ 2034130 h 2039806"/>
              <a:gd name="connsiteX13" fmla="*/ 164537 w 1236330"/>
              <a:gd name="connsiteY13" fmla="*/ 1754547 h 2039806"/>
              <a:gd name="connsiteX14" fmla="*/ 319129 w 1236330"/>
              <a:gd name="connsiteY14" fmla="*/ 1435494 h 2039806"/>
              <a:gd name="connsiteX15" fmla="*/ 434252 w 1236330"/>
              <a:gd name="connsiteY15" fmla="*/ 1132887 h 2039806"/>
              <a:gd name="connsiteX16" fmla="*/ 506614 w 1236330"/>
              <a:gd name="connsiteY16" fmla="*/ 932245 h 2039806"/>
              <a:gd name="connsiteX17" fmla="*/ 776329 w 1236330"/>
              <a:gd name="connsiteY17" fmla="*/ 659241 h 2039806"/>
              <a:gd name="connsiteX18" fmla="*/ 950657 w 1236330"/>
              <a:gd name="connsiteY18" fmla="*/ 580300 h 2039806"/>
              <a:gd name="connsiteX19" fmla="*/ 1131564 w 1236330"/>
              <a:gd name="connsiteY19" fmla="*/ 609903 h 2039806"/>
              <a:gd name="connsiteX20" fmla="*/ 1226951 w 1236330"/>
              <a:gd name="connsiteY20" fmla="*/ 636216 h 2039806"/>
              <a:gd name="connsiteX21" fmla="*/ 1233529 w 1236330"/>
              <a:gd name="connsiteY21" fmla="*/ 471756 h 2039806"/>
              <a:gd name="connsiteX22" fmla="*/ 1233529 w 1236330"/>
              <a:gd name="connsiteY22" fmla="*/ 126389 h 2039806"/>
              <a:gd name="connsiteX23" fmla="*/ 1203927 w 1236330"/>
              <a:gd name="connsiteY23" fmla="*/ 1399 h 2039806"/>
              <a:gd name="connsiteX0" fmla="*/ 1260660 w 1267113"/>
              <a:gd name="connsiteY0" fmla="*/ 658 h 2095798"/>
              <a:gd name="connsiteX1" fmla="*/ 1095383 w 1267113"/>
              <a:gd name="connsiteY1" fmla="*/ 129754 h 2095798"/>
              <a:gd name="connsiteX2" fmla="*/ 875006 w 1267113"/>
              <a:gd name="connsiteY2" fmla="*/ 343552 h 2095798"/>
              <a:gd name="connsiteX3" fmla="*/ 789486 w 1267113"/>
              <a:gd name="connsiteY3" fmla="*/ 359998 h 2095798"/>
              <a:gd name="connsiteX4" fmla="*/ 717124 w 1267113"/>
              <a:gd name="connsiteY4" fmla="*/ 343552 h 2095798"/>
              <a:gd name="connsiteX5" fmla="*/ 605291 w 1267113"/>
              <a:gd name="connsiteY5" fmla="*/ 504723 h 2095798"/>
              <a:gd name="connsiteX6" fmla="*/ 470433 w 1267113"/>
              <a:gd name="connsiteY6" fmla="*/ 787595 h 2095798"/>
              <a:gd name="connsiteX7" fmla="*/ 348732 w 1267113"/>
              <a:gd name="connsiteY7" fmla="*/ 1054021 h 2095798"/>
              <a:gd name="connsiteX8" fmla="*/ 236899 w 1267113"/>
              <a:gd name="connsiteY8" fmla="*/ 1310580 h 2095798"/>
              <a:gd name="connsiteX9" fmla="*/ 134934 w 1267113"/>
              <a:gd name="connsiteY9" fmla="*/ 1573716 h 2095798"/>
              <a:gd name="connsiteX10" fmla="*/ 46125 w 1267113"/>
              <a:gd name="connsiteY10" fmla="*/ 1780936 h 2095798"/>
              <a:gd name="connsiteX11" fmla="*/ 76 w 1267113"/>
              <a:gd name="connsiteY11" fmla="*/ 1981578 h 2095798"/>
              <a:gd name="connsiteX12" fmla="*/ 55993 w 1267113"/>
              <a:gd name="connsiteY12" fmla="*/ 2090122 h 2095798"/>
              <a:gd name="connsiteX13" fmla="*/ 164537 w 1267113"/>
              <a:gd name="connsiteY13" fmla="*/ 1810539 h 2095798"/>
              <a:gd name="connsiteX14" fmla="*/ 319129 w 1267113"/>
              <a:gd name="connsiteY14" fmla="*/ 1491486 h 2095798"/>
              <a:gd name="connsiteX15" fmla="*/ 434252 w 1267113"/>
              <a:gd name="connsiteY15" fmla="*/ 1188879 h 2095798"/>
              <a:gd name="connsiteX16" fmla="*/ 506614 w 1267113"/>
              <a:gd name="connsiteY16" fmla="*/ 988237 h 2095798"/>
              <a:gd name="connsiteX17" fmla="*/ 776329 w 1267113"/>
              <a:gd name="connsiteY17" fmla="*/ 715233 h 2095798"/>
              <a:gd name="connsiteX18" fmla="*/ 950657 w 1267113"/>
              <a:gd name="connsiteY18" fmla="*/ 636292 h 2095798"/>
              <a:gd name="connsiteX19" fmla="*/ 1131564 w 1267113"/>
              <a:gd name="connsiteY19" fmla="*/ 665895 h 2095798"/>
              <a:gd name="connsiteX20" fmla="*/ 1226951 w 1267113"/>
              <a:gd name="connsiteY20" fmla="*/ 692208 h 2095798"/>
              <a:gd name="connsiteX21" fmla="*/ 1233529 w 1267113"/>
              <a:gd name="connsiteY21" fmla="*/ 527748 h 2095798"/>
              <a:gd name="connsiteX22" fmla="*/ 1233529 w 1267113"/>
              <a:gd name="connsiteY22" fmla="*/ 182381 h 2095798"/>
              <a:gd name="connsiteX23" fmla="*/ 1260660 w 1267113"/>
              <a:gd name="connsiteY23" fmla="*/ 658 h 2095798"/>
              <a:gd name="connsiteX0" fmla="*/ 1260660 w 1278153"/>
              <a:gd name="connsiteY0" fmla="*/ 902 h 2096042"/>
              <a:gd name="connsiteX1" fmla="*/ 1095383 w 1278153"/>
              <a:gd name="connsiteY1" fmla="*/ 129998 h 2096042"/>
              <a:gd name="connsiteX2" fmla="*/ 875006 w 1278153"/>
              <a:gd name="connsiteY2" fmla="*/ 343796 h 2096042"/>
              <a:gd name="connsiteX3" fmla="*/ 789486 w 1278153"/>
              <a:gd name="connsiteY3" fmla="*/ 360242 h 2096042"/>
              <a:gd name="connsiteX4" fmla="*/ 717124 w 1278153"/>
              <a:gd name="connsiteY4" fmla="*/ 343796 h 2096042"/>
              <a:gd name="connsiteX5" fmla="*/ 605291 w 1278153"/>
              <a:gd name="connsiteY5" fmla="*/ 504967 h 2096042"/>
              <a:gd name="connsiteX6" fmla="*/ 470433 w 1278153"/>
              <a:gd name="connsiteY6" fmla="*/ 787839 h 2096042"/>
              <a:gd name="connsiteX7" fmla="*/ 348732 w 1278153"/>
              <a:gd name="connsiteY7" fmla="*/ 1054265 h 2096042"/>
              <a:gd name="connsiteX8" fmla="*/ 236899 w 1278153"/>
              <a:gd name="connsiteY8" fmla="*/ 1310824 h 2096042"/>
              <a:gd name="connsiteX9" fmla="*/ 134934 w 1278153"/>
              <a:gd name="connsiteY9" fmla="*/ 1573960 h 2096042"/>
              <a:gd name="connsiteX10" fmla="*/ 46125 w 1278153"/>
              <a:gd name="connsiteY10" fmla="*/ 1781180 h 2096042"/>
              <a:gd name="connsiteX11" fmla="*/ 76 w 1278153"/>
              <a:gd name="connsiteY11" fmla="*/ 1981822 h 2096042"/>
              <a:gd name="connsiteX12" fmla="*/ 55993 w 1278153"/>
              <a:gd name="connsiteY12" fmla="*/ 2090366 h 2096042"/>
              <a:gd name="connsiteX13" fmla="*/ 164537 w 1278153"/>
              <a:gd name="connsiteY13" fmla="*/ 1810783 h 2096042"/>
              <a:gd name="connsiteX14" fmla="*/ 319129 w 1278153"/>
              <a:gd name="connsiteY14" fmla="*/ 1491730 h 2096042"/>
              <a:gd name="connsiteX15" fmla="*/ 434252 w 1278153"/>
              <a:gd name="connsiteY15" fmla="*/ 1189123 h 2096042"/>
              <a:gd name="connsiteX16" fmla="*/ 506614 w 1278153"/>
              <a:gd name="connsiteY16" fmla="*/ 988481 h 2096042"/>
              <a:gd name="connsiteX17" fmla="*/ 776329 w 1278153"/>
              <a:gd name="connsiteY17" fmla="*/ 715477 h 2096042"/>
              <a:gd name="connsiteX18" fmla="*/ 950657 w 1278153"/>
              <a:gd name="connsiteY18" fmla="*/ 636536 h 2096042"/>
              <a:gd name="connsiteX19" fmla="*/ 1131564 w 1278153"/>
              <a:gd name="connsiteY19" fmla="*/ 666139 h 2096042"/>
              <a:gd name="connsiteX20" fmla="*/ 1226951 w 1278153"/>
              <a:gd name="connsiteY20" fmla="*/ 692452 h 2096042"/>
              <a:gd name="connsiteX21" fmla="*/ 1233529 w 1278153"/>
              <a:gd name="connsiteY21" fmla="*/ 527992 h 2096042"/>
              <a:gd name="connsiteX22" fmla="*/ 1270239 w 1278153"/>
              <a:gd name="connsiteY22" fmla="*/ 192637 h 2096042"/>
              <a:gd name="connsiteX23" fmla="*/ 1260660 w 1278153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26951 w 1277041"/>
              <a:gd name="connsiteY20" fmla="*/ 692452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3637 w 1277041"/>
              <a:gd name="connsiteY20" fmla="*/ 719150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  <a:gd name="connsiteX0" fmla="*/ 1260660 w 1277041"/>
              <a:gd name="connsiteY0" fmla="*/ 902 h 2096042"/>
              <a:gd name="connsiteX1" fmla="*/ 1095383 w 1277041"/>
              <a:gd name="connsiteY1" fmla="*/ 129998 h 2096042"/>
              <a:gd name="connsiteX2" fmla="*/ 875006 w 1277041"/>
              <a:gd name="connsiteY2" fmla="*/ 343796 h 2096042"/>
              <a:gd name="connsiteX3" fmla="*/ 789486 w 1277041"/>
              <a:gd name="connsiteY3" fmla="*/ 360242 h 2096042"/>
              <a:gd name="connsiteX4" fmla="*/ 717124 w 1277041"/>
              <a:gd name="connsiteY4" fmla="*/ 343796 h 2096042"/>
              <a:gd name="connsiteX5" fmla="*/ 605291 w 1277041"/>
              <a:gd name="connsiteY5" fmla="*/ 504967 h 2096042"/>
              <a:gd name="connsiteX6" fmla="*/ 470433 w 1277041"/>
              <a:gd name="connsiteY6" fmla="*/ 787839 h 2096042"/>
              <a:gd name="connsiteX7" fmla="*/ 348732 w 1277041"/>
              <a:gd name="connsiteY7" fmla="*/ 1054265 h 2096042"/>
              <a:gd name="connsiteX8" fmla="*/ 236899 w 1277041"/>
              <a:gd name="connsiteY8" fmla="*/ 1310824 h 2096042"/>
              <a:gd name="connsiteX9" fmla="*/ 134934 w 1277041"/>
              <a:gd name="connsiteY9" fmla="*/ 1573960 h 2096042"/>
              <a:gd name="connsiteX10" fmla="*/ 46125 w 1277041"/>
              <a:gd name="connsiteY10" fmla="*/ 1781180 h 2096042"/>
              <a:gd name="connsiteX11" fmla="*/ 76 w 1277041"/>
              <a:gd name="connsiteY11" fmla="*/ 1981822 h 2096042"/>
              <a:gd name="connsiteX12" fmla="*/ 55993 w 1277041"/>
              <a:gd name="connsiteY12" fmla="*/ 2090366 h 2096042"/>
              <a:gd name="connsiteX13" fmla="*/ 164537 w 1277041"/>
              <a:gd name="connsiteY13" fmla="*/ 1810783 h 2096042"/>
              <a:gd name="connsiteX14" fmla="*/ 319129 w 1277041"/>
              <a:gd name="connsiteY14" fmla="*/ 1491730 h 2096042"/>
              <a:gd name="connsiteX15" fmla="*/ 434252 w 1277041"/>
              <a:gd name="connsiteY15" fmla="*/ 1189123 h 2096042"/>
              <a:gd name="connsiteX16" fmla="*/ 506614 w 1277041"/>
              <a:gd name="connsiteY16" fmla="*/ 988481 h 2096042"/>
              <a:gd name="connsiteX17" fmla="*/ 776329 w 1277041"/>
              <a:gd name="connsiteY17" fmla="*/ 715477 h 2096042"/>
              <a:gd name="connsiteX18" fmla="*/ 950657 w 1277041"/>
              <a:gd name="connsiteY18" fmla="*/ 636536 h 2096042"/>
              <a:gd name="connsiteX19" fmla="*/ 1131564 w 1277041"/>
              <a:gd name="connsiteY19" fmla="*/ 666139 h 2096042"/>
              <a:gd name="connsiteX20" fmla="*/ 1246974 w 1277041"/>
              <a:gd name="connsiteY20" fmla="*/ 649069 h 2096042"/>
              <a:gd name="connsiteX21" fmla="*/ 1253552 w 1277041"/>
              <a:gd name="connsiteY21" fmla="*/ 534666 h 2096042"/>
              <a:gd name="connsiteX22" fmla="*/ 1270239 w 1277041"/>
              <a:gd name="connsiteY22" fmla="*/ 192637 h 2096042"/>
              <a:gd name="connsiteX23" fmla="*/ 1260660 w 1277041"/>
              <a:gd name="connsiteY23" fmla="*/ 902 h 209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7041" h="2096042">
                <a:moveTo>
                  <a:pt x="1260660" y="902"/>
                </a:moveTo>
                <a:cubicBezTo>
                  <a:pt x="1231517" y="-9538"/>
                  <a:pt x="1159659" y="72849"/>
                  <a:pt x="1095383" y="129998"/>
                </a:cubicBezTo>
                <a:cubicBezTo>
                  <a:pt x="1031107" y="187147"/>
                  <a:pt x="925989" y="305422"/>
                  <a:pt x="875006" y="343796"/>
                </a:cubicBezTo>
                <a:cubicBezTo>
                  <a:pt x="824023" y="382170"/>
                  <a:pt x="815800" y="360242"/>
                  <a:pt x="789486" y="360242"/>
                </a:cubicBezTo>
                <a:cubicBezTo>
                  <a:pt x="763172" y="360242"/>
                  <a:pt x="747823" y="319675"/>
                  <a:pt x="717124" y="343796"/>
                </a:cubicBezTo>
                <a:cubicBezTo>
                  <a:pt x="686425" y="367917"/>
                  <a:pt x="646406" y="430960"/>
                  <a:pt x="605291" y="504967"/>
                </a:cubicBezTo>
                <a:cubicBezTo>
                  <a:pt x="564176" y="578974"/>
                  <a:pt x="513193" y="696289"/>
                  <a:pt x="470433" y="787839"/>
                </a:cubicBezTo>
                <a:cubicBezTo>
                  <a:pt x="427673" y="879389"/>
                  <a:pt x="387654" y="967101"/>
                  <a:pt x="348732" y="1054265"/>
                </a:cubicBezTo>
                <a:cubicBezTo>
                  <a:pt x="309810" y="1141429"/>
                  <a:pt x="272532" y="1224208"/>
                  <a:pt x="236899" y="1310824"/>
                </a:cubicBezTo>
                <a:cubicBezTo>
                  <a:pt x="201266" y="1397440"/>
                  <a:pt x="166730" y="1495567"/>
                  <a:pt x="134934" y="1573960"/>
                </a:cubicBezTo>
                <a:cubicBezTo>
                  <a:pt x="103138" y="1652353"/>
                  <a:pt x="68601" y="1713203"/>
                  <a:pt x="46125" y="1781180"/>
                </a:cubicBezTo>
                <a:cubicBezTo>
                  <a:pt x="23649" y="1849157"/>
                  <a:pt x="-1569" y="1930291"/>
                  <a:pt x="76" y="1981822"/>
                </a:cubicBezTo>
                <a:cubicBezTo>
                  <a:pt x="1721" y="2033353"/>
                  <a:pt x="28583" y="2118873"/>
                  <a:pt x="55993" y="2090366"/>
                </a:cubicBezTo>
                <a:cubicBezTo>
                  <a:pt x="83403" y="2061859"/>
                  <a:pt x="120681" y="1910556"/>
                  <a:pt x="164537" y="1810783"/>
                </a:cubicBezTo>
                <a:cubicBezTo>
                  <a:pt x="208393" y="1711010"/>
                  <a:pt x="274177" y="1595340"/>
                  <a:pt x="319129" y="1491730"/>
                </a:cubicBezTo>
                <a:cubicBezTo>
                  <a:pt x="364081" y="1388120"/>
                  <a:pt x="403005" y="1272998"/>
                  <a:pt x="434252" y="1189123"/>
                </a:cubicBezTo>
                <a:cubicBezTo>
                  <a:pt x="465499" y="1105248"/>
                  <a:pt x="449601" y="1067422"/>
                  <a:pt x="506614" y="988481"/>
                </a:cubicBezTo>
                <a:cubicBezTo>
                  <a:pt x="563627" y="909540"/>
                  <a:pt x="702322" y="774135"/>
                  <a:pt x="776329" y="715477"/>
                </a:cubicBezTo>
                <a:cubicBezTo>
                  <a:pt x="850336" y="656820"/>
                  <a:pt x="891451" y="644759"/>
                  <a:pt x="950657" y="636536"/>
                </a:cubicBezTo>
                <a:cubicBezTo>
                  <a:pt x="1009863" y="628313"/>
                  <a:pt x="1082178" y="664050"/>
                  <a:pt x="1131564" y="666139"/>
                </a:cubicBezTo>
                <a:cubicBezTo>
                  <a:pt x="1180950" y="668228"/>
                  <a:pt x="1226643" y="670981"/>
                  <a:pt x="1246974" y="649069"/>
                </a:cubicBezTo>
                <a:cubicBezTo>
                  <a:pt x="1267305" y="627157"/>
                  <a:pt x="1252456" y="619637"/>
                  <a:pt x="1253552" y="534666"/>
                </a:cubicBezTo>
                <a:cubicBezTo>
                  <a:pt x="1254648" y="449695"/>
                  <a:pt x="1269054" y="281598"/>
                  <a:pt x="1270239" y="192637"/>
                </a:cubicBezTo>
                <a:cubicBezTo>
                  <a:pt x="1271424" y="103676"/>
                  <a:pt x="1289803" y="11342"/>
                  <a:pt x="1260660" y="902"/>
                </a:cubicBezTo>
                <a:close/>
              </a:path>
            </a:pathLst>
          </a:custGeom>
          <a:solidFill>
            <a:srgbClr val="FFFFCC">
              <a:alpha val="50196"/>
            </a:srgb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58698" y="606210"/>
            <a:ext cx="4211245" cy="4547595"/>
          </a:xfrm>
          <a:custGeom>
            <a:avLst/>
            <a:gdLst>
              <a:gd name="connsiteX0" fmla="*/ 29084 w 4211245"/>
              <a:gd name="connsiteY0" fmla="*/ 4122865 h 4547595"/>
              <a:gd name="connsiteX1" fmla="*/ 214208 w 4211245"/>
              <a:gd name="connsiteY1" fmla="*/ 4066767 h 4547595"/>
              <a:gd name="connsiteX2" fmla="*/ 763970 w 4211245"/>
              <a:gd name="connsiteY2" fmla="*/ 4111645 h 4547595"/>
              <a:gd name="connsiteX3" fmla="*/ 1341781 w 4211245"/>
              <a:gd name="connsiteY3" fmla="*/ 4212622 h 4547595"/>
              <a:gd name="connsiteX4" fmla="*/ 1773737 w 4211245"/>
              <a:gd name="connsiteY4" fmla="*/ 4145304 h 4547595"/>
              <a:gd name="connsiteX5" fmla="*/ 2026179 w 4211245"/>
              <a:gd name="connsiteY5" fmla="*/ 4077986 h 4547595"/>
              <a:gd name="connsiteX6" fmla="*/ 2127155 w 4211245"/>
              <a:gd name="connsiteY6" fmla="*/ 4077986 h 4547595"/>
              <a:gd name="connsiteX7" fmla="*/ 2200083 w 4211245"/>
              <a:gd name="connsiteY7" fmla="*/ 4190183 h 4547595"/>
              <a:gd name="connsiteX8" fmla="*/ 2216912 w 4211245"/>
              <a:gd name="connsiteY8" fmla="*/ 4274330 h 4547595"/>
              <a:gd name="connsiteX9" fmla="*/ 2143985 w 4211245"/>
              <a:gd name="connsiteY9" fmla="*/ 4201402 h 4547595"/>
              <a:gd name="connsiteX10" fmla="*/ 2082277 w 4211245"/>
              <a:gd name="connsiteY10" fmla="*/ 4139694 h 4547595"/>
              <a:gd name="connsiteX11" fmla="*/ 2071057 w 4211245"/>
              <a:gd name="connsiteY11" fmla="*/ 4201402 h 4547595"/>
              <a:gd name="connsiteX12" fmla="*/ 2183253 w 4211245"/>
              <a:gd name="connsiteY12" fmla="*/ 4341648 h 4547595"/>
              <a:gd name="connsiteX13" fmla="*/ 2334718 w 4211245"/>
              <a:gd name="connsiteY13" fmla="*/ 4319208 h 4547595"/>
              <a:gd name="connsiteX14" fmla="*/ 2379597 w 4211245"/>
              <a:gd name="connsiteY14" fmla="*/ 4150914 h 4547595"/>
              <a:gd name="connsiteX15" fmla="*/ 2536672 w 4211245"/>
              <a:gd name="connsiteY15" fmla="*/ 3892862 h 4547595"/>
              <a:gd name="connsiteX16" fmla="*/ 2749845 w 4211245"/>
              <a:gd name="connsiteY16" fmla="*/ 3702129 h 4547595"/>
              <a:gd name="connsiteX17" fmla="*/ 2873261 w 4211245"/>
              <a:gd name="connsiteY17" fmla="*/ 3646030 h 4547595"/>
              <a:gd name="connsiteX18" fmla="*/ 2901310 w 4211245"/>
              <a:gd name="connsiteY18" fmla="*/ 3696519 h 4547595"/>
              <a:gd name="connsiteX19" fmla="*/ 3125702 w 4211245"/>
              <a:gd name="connsiteY19" fmla="*/ 3674080 h 4547595"/>
              <a:gd name="connsiteX20" fmla="*/ 3350095 w 4211245"/>
              <a:gd name="connsiteY20" fmla="*/ 3494565 h 4547595"/>
              <a:gd name="connsiteX21" fmla="*/ 3467901 w 4211245"/>
              <a:gd name="connsiteY21" fmla="*/ 3298222 h 4547595"/>
              <a:gd name="connsiteX22" fmla="*/ 3411803 w 4211245"/>
              <a:gd name="connsiteY22" fmla="*/ 3157977 h 4547595"/>
              <a:gd name="connsiteX23" fmla="*/ 3394974 w 4211245"/>
              <a:gd name="connsiteY23" fmla="*/ 2978462 h 4547595"/>
              <a:gd name="connsiteX24" fmla="*/ 3479121 w 4211245"/>
              <a:gd name="connsiteY24" fmla="*/ 2905535 h 4547595"/>
              <a:gd name="connsiteX25" fmla="*/ 3658635 w 4211245"/>
              <a:gd name="connsiteY25" fmla="*/ 2653093 h 4547595"/>
              <a:gd name="connsiteX26" fmla="*/ 3759612 w 4211245"/>
              <a:gd name="connsiteY26" fmla="*/ 2322114 h 4547595"/>
              <a:gd name="connsiteX27" fmla="*/ 3725953 w 4211245"/>
              <a:gd name="connsiteY27" fmla="*/ 1968696 h 4547595"/>
              <a:gd name="connsiteX28" fmla="*/ 3866198 w 4211245"/>
              <a:gd name="connsiteY28" fmla="*/ 1559179 h 4547595"/>
              <a:gd name="connsiteX29" fmla="*/ 4107420 w 4211245"/>
              <a:gd name="connsiteY29" fmla="*/ 1469422 h 4547595"/>
              <a:gd name="connsiteX30" fmla="*/ 4118640 w 4211245"/>
              <a:gd name="connsiteY30" fmla="*/ 1256249 h 4547595"/>
              <a:gd name="connsiteX31" fmla="*/ 4073761 w 4211245"/>
              <a:gd name="connsiteY31" fmla="*/ 1003807 h 4547595"/>
              <a:gd name="connsiteX32" fmla="*/ 3978394 w 4211245"/>
              <a:gd name="connsiteY32" fmla="*/ 846732 h 4547595"/>
              <a:gd name="connsiteX33" fmla="*/ 3832539 w 4211245"/>
              <a:gd name="connsiteY33" fmla="*/ 661608 h 4547595"/>
              <a:gd name="connsiteX34" fmla="*/ 3899857 w 4211245"/>
              <a:gd name="connsiteY34" fmla="*/ 515753 h 4547595"/>
              <a:gd name="connsiteX35" fmla="*/ 3798880 w 4211245"/>
              <a:gd name="connsiteY35" fmla="*/ 263311 h 4547595"/>
              <a:gd name="connsiteX36" fmla="*/ 3731563 w 4211245"/>
              <a:gd name="connsiteY36" fmla="*/ 151115 h 4547595"/>
              <a:gd name="connsiteX37" fmla="*/ 3641806 w 4211245"/>
              <a:gd name="connsiteY37" fmla="*/ 16480 h 4547595"/>
              <a:gd name="connsiteX38" fmla="*/ 3770831 w 4211245"/>
              <a:gd name="connsiteY38" fmla="*/ 10870 h 4547595"/>
              <a:gd name="connsiteX39" fmla="*/ 3793271 w 4211245"/>
              <a:gd name="connsiteY39" fmla="*/ 95017 h 4547595"/>
              <a:gd name="connsiteX40" fmla="*/ 3905467 w 4211245"/>
              <a:gd name="connsiteY40" fmla="*/ 252092 h 4547595"/>
              <a:gd name="connsiteX41" fmla="*/ 3944736 w 4211245"/>
              <a:gd name="connsiteY41" fmla="*/ 510143 h 4547595"/>
              <a:gd name="connsiteX42" fmla="*/ 3899857 w 4211245"/>
              <a:gd name="connsiteY42" fmla="*/ 622340 h 4547595"/>
              <a:gd name="connsiteX43" fmla="*/ 3950345 w 4211245"/>
              <a:gd name="connsiteY43" fmla="*/ 734536 h 4547595"/>
              <a:gd name="connsiteX44" fmla="*/ 4079371 w 4211245"/>
              <a:gd name="connsiteY44" fmla="*/ 863562 h 4547595"/>
              <a:gd name="connsiteX45" fmla="*/ 4129860 w 4211245"/>
              <a:gd name="connsiteY45" fmla="*/ 1031856 h 4547595"/>
              <a:gd name="connsiteX46" fmla="*/ 4202787 w 4211245"/>
              <a:gd name="connsiteY46" fmla="*/ 1256249 h 4547595"/>
              <a:gd name="connsiteX47" fmla="*/ 4197177 w 4211245"/>
              <a:gd name="connsiteY47" fmla="*/ 1480642 h 4547595"/>
              <a:gd name="connsiteX48" fmla="*/ 4090591 w 4211245"/>
              <a:gd name="connsiteY48" fmla="*/ 1536740 h 4547595"/>
              <a:gd name="connsiteX49" fmla="*/ 3944736 w 4211245"/>
              <a:gd name="connsiteY49" fmla="*/ 1570399 h 4547595"/>
              <a:gd name="connsiteX50" fmla="*/ 3843759 w 4211245"/>
              <a:gd name="connsiteY50" fmla="*/ 1755523 h 4547595"/>
              <a:gd name="connsiteX51" fmla="*/ 3782051 w 4211245"/>
              <a:gd name="connsiteY51" fmla="*/ 2036013 h 4547595"/>
              <a:gd name="connsiteX52" fmla="*/ 3826929 w 4211245"/>
              <a:gd name="connsiteY52" fmla="*/ 2338943 h 4547595"/>
              <a:gd name="connsiteX53" fmla="*/ 3765221 w 4211245"/>
              <a:gd name="connsiteY53" fmla="*/ 2613824 h 4547595"/>
              <a:gd name="connsiteX54" fmla="*/ 3658635 w 4211245"/>
              <a:gd name="connsiteY54" fmla="*/ 2793338 h 4547595"/>
              <a:gd name="connsiteX55" fmla="*/ 3552048 w 4211245"/>
              <a:gd name="connsiteY55" fmla="*/ 2927974 h 4547595"/>
              <a:gd name="connsiteX56" fmla="*/ 3490340 w 4211245"/>
              <a:gd name="connsiteY56" fmla="*/ 3118708 h 4547595"/>
              <a:gd name="connsiteX57" fmla="*/ 3507170 w 4211245"/>
              <a:gd name="connsiteY57" fmla="*/ 3247734 h 4547595"/>
              <a:gd name="connsiteX58" fmla="*/ 3456682 w 4211245"/>
              <a:gd name="connsiteY58" fmla="*/ 3438467 h 4547595"/>
              <a:gd name="connsiteX59" fmla="*/ 3411803 w 4211245"/>
              <a:gd name="connsiteY59" fmla="*/ 3528224 h 4547595"/>
              <a:gd name="connsiteX60" fmla="*/ 3299607 w 4211245"/>
              <a:gd name="connsiteY60" fmla="*/ 3657250 h 4547595"/>
              <a:gd name="connsiteX61" fmla="*/ 3125702 w 4211245"/>
              <a:gd name="connsiteY61" fmla="*/ 3747007 h 4547595"/>
              <a:gd name="connsiteX62" fmla="*/ 2968628 w 4211245"/>
              <a:gd name="connsiteY62" fmla="*/ 3775056 h 4547595"/>
              <a:gd name="connsiteX63" fmla="*/ 2749845 w 4211245"/>
              <a:gd name="connsiteY63" fmla="*/ 3831154 h 4547595"/>
              <a:gd name="connsiteX64" fmla="*/ 2592770 w 4211245"/>
              <a:gd name="connsiteY64" fmla="*/ 3993839 h 4547595"/>
              <a:gd name="connsiteX65" fmla="*/ 2503013 w 4211245"/>
              <a:gd name="connsiteY65" fmla="*/ 4190183 h 4547595"/>
              <a:gd name="connsiteX66" fmla="*/ 2435695 w 4211245"/>
              <a:gd name="connsiteY66" fmla="*/ 4302379 h 4547595"/>
              <a:gd name="connsiteX67" fmla="*/ 2334718 w 4211245"/>
              <a:gd name="connsiteY67" fmla="*/ 4408965 h 4547595"/>
              <a:gd name="connsiteX68" fmla="*/ 2205693 w 4211245"/>
              <a:gd name="connsiteY68" fmla="*/ 4408965 h 4547595"/>
              <a:gd name="connsiteX69" fmla="*/ 2048618 w 4211245"/>
              <a:gd name="connsiteY69" fmla="*/ 4302379 h 4547595"/>
              <a:gd name="connsiteX70" fmla="*/ 1925202 w 4211245"/>
              <a:gd name="connsiteY70" fmla="*/ 4201402 h 4547595"/>
              <a:gd name="connsiteX71" fmla="*/ 1706419 w 4211245"/>
              <a:gd name="connsiteY71" fmla="*/ 4279940 h 4547595"/>
              <a:gd name="connsiteX72" fmla="*/ 1504466 w 4211245"/>
              <a:gd name="connsiteY72" fmla="*/ 4296769 h 4547595"/>
              <a:gd name="connsiteX73" fmla="*/ 1437148 w 4211245"/>
              <a:gd name="connsiteY73" fmla="*/ 4336038 h 4547595"/>
              <a:gd name="connsiteX74" fmla="*/ 1532515 w 4211245"/>
              <a:gd name="connsiteY74" fmla="*/ 4448234 h 4547595"/>
              <a:gd name="connsiteX75" fmla="*/ 1583003 w 4211245"/>
              <a:gd name="connsiteY75" fmla="*/ 4515552 h 4547595"/>
              <a:gd name="connsiteX76" fmla="*/ 1543734 w 4211245"/>
              <a:gd name="connsiteY76" fmla="*/ 4543601 h 4547595"/>
              <a:gd name="connsiteX77" fmla="*/ 1431538 w 4211245"/>
              <a:gd name="connsiteY77" fmla="*/ 4431405 h 4547595"/>
              <a:gd name="connsiteX78" fmla="*/ 1246414 w 4211245"/>
              <a:gd name="connsiteY78" fmla="*/ 4296769 h 4547595"/>
              <a:gd name="connsiteX79" fmla="*/ 876166 w 4211245"/>
              <a:gd name="connsiteY79" fmla="*/ 4223842 h 4547595"/>
              <a:gd name="connsiteX80" fmla="*/ 427381 w 4211245"/>
              <a:gd name="connsiteY80" fmla="*/ 4162134 h 4547595"/>
              <a:gd name="connsiteX81" fmla="*/ 130061 w 4211245"/>
              <a:gd name="connsiteY81" fmla="*/ 4190183 h 4547595"/>
              <a:gd name="connsiteX82" fmla="*/ 12255 w 4211245"/>
              <a:gd name="connsiteY82" fmla="*/ 4212622 h 4547595"/>
              <a:gd name="connsiteX83" fmla="*/ 29084 w 4211245"/>
              <a:gd name="connsiteY83" fmla="*/ 4122865 h 4547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1245" h="4547595">
                <a:moveTo>
                  <a:pt x="29084" y="4122865"/>
                </a:moveTo>
                <a:cubicBezTo>
                  <a:pt x="62743" y="4098556"/>
                  <a:pt x="91727" y="4068637"/>
                  <a:pt x="214208" y="4066767"/>
                </a:cubicBezTo>
                <a:cubicBezTo>
                  <a:pt x="336689" y="4064897"/>
                  <a:pt x="576041" y="4087336"/>
                  <a:pt x="763970" y="4111645"/>
                </a:cubicBezTo>
                <a:cubicBezTo>
                  <a:pt x="951899" y="4135954"/>
                  <a:pt x="1173487" y="4207012"/>
                  <a:pt x="1341781" y="4212622"/>
                </a:cubicBezTo>
                <a:cubicBezTo>
                  <a:pt x="1510075" y="4218232"/>
                  <a:pt x="1659671" y="4167743"/>
                  <a:pt x="1773737" y="4145304"/>
                </a:cubicBezTo>
                <a:cubicBezTo>
                  <a:pt x="1887803" y="4122865"/>
                  <a:pt x="1967276" y="4089206"/>
                  <a:pt x="2026179" y="4077986"/>
                </a:cubicBezTo>
                <a:cubicBezTo>
                  <a:pt x="2085082" y="4066766"/>
                  <a:pt x="2098171" y="4059286"/>
                  <a:pt x="2127155" y="4077986"/>
                </a:cubicBezTo>
                <a:cubicBezTo>
                  <a:pt x="2156139" y="4096685"/>
                  <a:pt x="2185124" y="4157459"/>
                  <a:pt x="2200083" y="4190183"/>
                </a:cubicBezTo>
                <a:cubicBezTo>
                  <a:pt x="2215043" y="4222907"/>
                  <a:pt x="2226262" y="4272460"/>
                  <a:pt x="2216912" y="4274330"/>
                </a:cubicBezTo>
                <a:cubicBezTo>
                  <a:pt x="2207562" y="4276200"/>
                  <a:pt x="2143985" y="4201402"/>
                  <a:pt x="2143985" y="4201402"/>
                </a:cubicBezTo>
                <a:cubicBezTo>
                  <a:pt x="2121546" y="4178963"/>
                  <a:pt x="2094432" y="4139694"/>
                  <a:pt x="2082277" y="4139694"/>
                </a:cubicBezTo>
                <a:cubicBezTo>
                  <a:pt x="2070122" y="4139694"/>
                  <a:pt x="2054228" y="4167743"/>
                  <a:pt x="2071057" y="4201402"/>
                </a:cubicBezTo>
                <a:cubicBezTo>
                  <a:pt x="2087886" y="4235061"/>
                  <a:pt x="2139309" y="4322014"/>
                  <a:pt x="2183253" y="4341648"/>
                </a:cubicBezTo>
                <a:cubicBezTo>
                  <a:pt x="2227197" y="4361282"/>
                  <a:pt x="2301994" y="4350997"/>
                  <a:pt x="2334718" y="4319208"/>
                </a:cubicBezTo>
                <a:cubicBezTo>
                  <a:pt x="2367442" y="4287419"/>
                  <a:pt x="2345938" y="4221972"/>
                  <a:pt x="2379597" y="4150914"/>
                </a:cubicBezTo>
                <a:cubicBezTo>
                  <a:pt x="2413256" y="4079856"/>
                  <a:pt x="2474964" y="3967659"/>
                  <a:pt x="2536672" y="3892862"/>
                </a:cubicBezTo>
                <a:cubicBezTo>
                  <a:pt x="2598380" y="3818065"/>
                  <a:pt x="2693747" y="3743268"/>
                  <a:pt x="2749845" y="3702129"/>
                </a:cubicBezTo>
                <a:cubicBezTo>
                  <a:pt x="2805943" y="3660990"/>
                  <a:pt x="2848017" y="3646965"/>
                  <a:pt x="2873261" y="3646030"/>
                </a:cubicBezTo>
                <a:cubicBezTo>
                  <a:pt x="2898505" y="3645095"/>
                  <a:pt x="2859236" y="3691844"/>
                  <a:pt x="2901310" y="3696519"/>
                </a:cubicBezTo>
                <a:cubicBezTo>
                  <a:pt x="2943384" y="3701194"/>
                  <a:pt x="3050904" y="3707739"/>
                  <a:pt x="3125702" y="3674080"/>
                </a:cubicBezTo>
                <a:cubicBezTo>
                  <a:pt x="3200500" y="3640421"/>
                  <a:pt x="3293062" y="3557208"/>
                  <a:pt x="3350095" y="3494565"/>
                </a:cubicBezTo>
                <a:cubicBezTo>
                  <a:pt x="3407128" y="3431922"/>
                  <a:pt x="3457616" y="3354320"/>
                  <a:pt x="3467901" y="3298222"/>
                </a:cubicBezTo>
                <a:cubicBezTo>
                  <a:pt x="3478186" y="3242124"/>
                  <a:pt x="3423957" y="3211270"/>
                  <a:pt x="3411803" y="3157977"/>
                </a:cubicBezTo>
                <a:cubicBezTo>
                  <a:pt x="3399649" y="3104684"/>
                  <a:pt x="3383754" y="3020536"/>
                  <a:pt x="3394974" y="2978462"/>
                </a:cubicBezTo>
                <a:cubicBezTo>
                  <a:pt x="3406194" y="2936388"/>
                  <a:pt x="3435178" y="2959763"/>
                  <a:pt x="3479121" y="2905535"/>
                </a:cubicBezTo>
                <a:cubicBezTo>
                  <a:pt x="3523064" y="2851307"/>
                  <a:pt x="3611887" y="2750330"/>
                  <a:pt x="3658635" y="2653093"/>
                </a:cubicBezTo>
                <a:cubicBezTo>
                  <a:pt x="3705383" y="2555856"/>
                  <a:pt x="3748392" y="2436180"/>
                  <a:pt x="3759612" y="2322114"/>
                </a:cubicBezTo>
                <a:cubicBezTo>
                  <a:pt x="3770832" y="2208048"/>
                  <a:pt x="3708189" y="2095852"/>
                  <a:pt x="3725953" y="1968696"/>
                </a:cubicBezTo>
                <a:cubicBezTo>
                  <a:pt x="3743717" y="1841540"/>
                  <a:pt x="3802620" y="1642391"/>
                  <a:pt x="3866198" y="1559179"/>
                </a:cubicBezTo>
                <a:cubicBezTo>
                  <a:pt x="3929776" y="1475967"/>
                  <a:pt x="4065346" y="1519910"/>
                  <a:pt x="4107420" y="1469422"/>
                </a:cubicBezTo>
                <a:cubicBezTo>
                  <a:pt x="4149494" y="1418934"/>
                  <a:pt x="4124250" y="1333851"/>
                  <a:pt x="4118640" y="1256249"/>
                </a:cubicBezTo>
                <a:cubicBezTo>
                  <a:pt x="4113030" y="1178647"/>
                  <a:pt x="4097135" y="1072060"/>
                  <a:pt x="4073761" y="1003807"/>
                </a:cubicBezTo>
                <a:cubicBezTo>
                  <a:pt x="4050387" y="935554"/>
                  <a:pt x="4018598" y="903765"/>
                  <a:pt x="3978394" y="846732"/>
                </a:cubicBezTo>
                <a:cubicBezTo>
                  <a:pt x="3938190" y="789699"/>
                  <a:pt x="3845629" y="716771"/>
                  <a:pt x="3832539" y="661608"/>
                </a:cubicBezTo>
                <a:cubicBezTo>
                  <a:pt x="3819450" y="606445"/>
                  <a:pt x="3905467" y="582136"/>
                  <a:pt x="3899857" y="515753"/>
                </a:cubicBezTo>
                <a:cubicBezTo>
                  <a:pt x="3894247" y="449370"/>
                  <a:pt x="3826929" y="324084"/>
                  <a:pt x="3798880" y="263311"/>
                </a:cubicBezTo>
                <a:cubicBezTo>
                  <a:pt x="3770831" y="202538"/>
                  <a:pt x="3757742" y="192253"/>
                  <a:pt x="3731563" y="151115"/>
                </a:cubicBezTo>
                <a:cubicBezTo>
                  <a:pt x="3705384" y="109977"/>
                  <a:pt x="3635261" y="39854"/>
                  <a:pt x="3641806" y="16480"/>
                </a:cubicBezTo>
                <a:cubicBezTo>
                  <a:pt x="3648351" y="-6894"/>
                  <a:pt x="3745587" y="-2219"/>
                  <a:pt x="3770831" y="10870"/>
                </a:cubicBezTo>
                <a:cubicBezTo>
                  <a:pt x="3796075" y="23959"/>
                  <a:pt x="3770832" y="54813"/>
                  <a:pt x="3793271" y="95017"/>
                </a:cubicBezTo>
                <a:cubicBezTo>
                  <a:pt x="3815710" y="135221"/>
                  <a:pt x="3880223" y="182904"/>
                  <a:pt x="3905467" y="252092"/>
                </a:cubicBezTo>
                <a:cubicBezTo>
                  <a:pt x="3930711" y="321280"/>
                  <a:pt x="3945671" y="448435"/>
                  <a:pt x="3944736" y="510143"/>
                </a:cubicBezTo>
                <a:cubicBezTo>
                  <a:pt x="3943801" y="571851"/>
                  <a:pt x="3898922" y="584941"/>
                  <a:pt x="3899857" y="622340"/>
                </a:cubicBezTo>
                <a:cubicBezTo>
                  <a:pt x="3900792" y="659739"/>
                  <a:pt x="3920426" y="694332"/>
                  <a:pt x="3950345" y="734536"/>
                </a:cubicBezTo>
                <a:cubicBezTo>
                  <a:pt x="3980264" y="774740"/>
                  <a:pt x="4049452" y="814009"/>
                  <a:pt x="4079371" y="863562"/>
                </a:cubicBezTo>
                <a:cubicBezTo>
                  <a:pt x="4109290" y="913115"/>
                  <a:pt x="4109291" y="966408"/>
                  <a:pt x="4129860" y="1031856"/>
                </a:cubicBezTo>
                <a:cubicBezTo>
                  <a:pt x="4150429" y="1097304"/>
                  <a:pt x="4191568" y="1181451"/>
                  <a:pt x="4202787" y="1256249"/>
                </a:cubicBezTo>
                <a:cubicBezTo>
                  <a:pt x="4214007" y="1331047"/>
                  <a:pt x="4215876" y="1433894"/>
                  <a:pt x="4197177" y="1480642"/>
                </a:cubicBezTo>
                <a:cubicBezTo>
                  <a:pt x="4178478" y="1527390"/>
                  <a:pt x="4132665" y="1521780"/>
                  <a:pt x="4090591" y="1536740"/>
                </a:cubicBezTo>
                <a:cubicBezTo>
                  <a:pt x="4048518" y="1551699"/>
                  <a:pt x="3985875" y="1533935"/>
                  <a:pt x="3944736" y="1570399"/>
                </a:cubicBezTo>
                <a:cubicBezTo>
                  <a:pt x="3903597" y="1606863"/>
                  <a:pt x="3870873" y="1677921"/>
                  <a:pt x="3843759" y="1755523"/>
                </a:cubicBezTo>
                <a:cubicBezTo>
                  <a:pt x="3816645" y="1833125"/>
                  <a:pt x="3784856" y="1938776"/>
                  <a:pt x="3782051" y="2036013"/>
                </a:cubicBezTo>
                <a:cubicBezTo>
                  <a:pt x="3779246" y="2133250"/>
                  <a:pt x="3829734" y="2242641"/>
                  <a:pt x="3826929" y="2338943"/>
                </a:cubicBezTo>
                <a:cubicBezTo>
                  <a:pt x="3824124" y="2435245"/>
                  <a:pt x="3793270" y="2538092"/>
                  <a:pt x="3765221" y="2613824"/>
                </a:cubicBezTo>
                <a:cubicBezTo>
                  <a:pt x="3737172" y="2689556"/>
                  <a:pt x="3694164" y="2740980"/>
                  <a:pt x="3658635" y="2793338"/>
                </a:cubicBezTo>
                <a:cubicBezTo>
                  <a:pt x="3623106" y="2845696"/>
                  <a:pt x="3580097" y="2873746"/>
                  <a:pt x="3552048" y="2927974"/>
                </a:cubicBezTo>
                <a:cubicBezTo>
                  <a:pt x="3523999" y="2982202"/>
                  <a:pt x="3497820" y="3065415"/>
                  <a:pt x="3490340" y="3118708"/>
                </a:cubicBezTo>
                <a:cubicBezTo>
                  <a:pt x="3482860" y="3172001"/>
                  <a:pt x="3512780" y="3194441"/>
                  <a:pt x="3507170" y="3247734"/>
                </a:cubicBezTo>
                <a:cubicBezTo>
                  <a:pt x="3501560" y="3301027"/>
                  <a:pt x="3472577" y="3391719"/>
                  <a:pt x="3456682" y="3438467"/>
                </a:cubicBezTo>
                <a:cubicBezTo>
                  <a:pt x="3440788" y="3485215"/>
                  <a:pt x="3437982" y="3491760"/>
                  <a:pt x="3411803" y="3528224"/>
                </a:cubicBezTo>
                <a:cubicBezTo>
                  <a:pt x="3385624" y="3564688"/>
                  <a:pt x="3347290" y="3620786"/>
                  <a:pt x="3299607" y="3657250"/>
                </a:cubicBezTo>
                <a:cubicBezTo>
                  <a:pt x="3251924" y="3693714"/>
                  <a:pt x="3180865" y="3727373"/>
                  <a:pt x="3125702" y="3747007"/>
                </a:cubicBezTo>
                <a:cubicBezTo>
                  <a:pt x="3070539" y="3766641"/>
                  <a:pt x="3031271" y="3761032"/>
                  <a:pt x="2968628" y="3775056"/>
                </a:cubicBezTo>
                <a:cubicBezTo>
                  <a:pt x="2905985" y="3789080"/>
                  <a:pt x="2812488" y="3794690"/>
                  <a:pt x="2749845" y="3831154"/>
                </a:cubicBezTo>
                <a:cubicBezTo>
                  <a:pt x="2687202" y="3867618"/>
                  <a:pt x="2633909" y="3934001"/>
                  <a:pt x="2592770" y="3993839"/>
                </a:cubicBezTo>
                <a:cubicBezTo>
                  <a:pt x="2551631" y="4053677"/>
                  <a:pt x="2529192" y="4138760"/>
                  <a:pt x="2503013" y="4190183"/>
                </a:cubicBezTo>
                <a:cubicBezTo>
                  <a:pt x="2476834" y="4241606"/>
                  <a:pt x="2463744" y="4265915"/>
                  <a:pt x="2435695" y="4302379"/>
                </a:cubicBezTo>
                <a:cubicBezTo>
                  <a:pt x="2407646" y="4338843"/>
                  <a:pt x="2373052" y="4391201"/>
                  <a:pt x="2334718" y="4408965"/>
                </a:cubicBezTo>
                <a:cubicBezTo>
                  <a:pt x="2296384" y="4426729"/>
                  <a:pt x="2253376" y="4426729"/>
                  <a:pt x="2205693" y="4408965"/>
                </a:cubicBezTo>
                <a:cubicBezTo>
                  <a:pt x="2158010" y="4391201"/>
                  <a:pt x="2095367" y="4336973"/>
                  <a:pt x="2048618" y="4302379"/>
                </a:cubicBezTo>
                <a:cubicBezTo>
                  <a:pt x="2001870" y="4267785"/>
                  <a:pt x="1982235" y="4205142"/>
                  <a:pt x="1925202" y="4201402"/>
                </a:cubicBezTo>
                <a:cubicBezTo>
                  <a:pt x="1868169" y="4197662"/>
                  <a:pt x="1776542" y="4264046"/>
                  <a:pt x="1706419" y="4279940"/>
                </a:cubicBezTo>
                <a:cubicBezTo>
                  <a:pt x="1636296" y="4295834"/>
                  <a:pt x="1549344" y="4287419"/>
                  <a:pt x="1504466" y="4296769"/>
                </a:cubicBezTo>
                <a:cubicBezTo>
                  <a:pt x="1459588" y="4306119"/>
                  <a:pt x="1432473" y="4310794"/>
                  <a:pt x="1437148" y="4336038"/>
                </a:cubicBezTo>
                <a:cubicBezTo>
                  <a:pt x="1441823" y="4361282"/>
                  <a:pt x="1508206" y="4418315"/>
                  <a:pt x="1532515" y="4448234"/>
                </a:cubicBezTo>
                <a:cubicBezTo>
                  <a:pt x="1556824" y="4478153"/>
                  <a:pt x="1581133" y="4499658"/>
                  <a:pt x="1583003" y="4515552"/>
                </a:cubicBezTo>
                <a:cubicBezTo>
                  <a:pt x="1584873" y="4531447"/>
                  <a:pt x="1568978" y="4557625"/>
                  <a:pt x="1543734" y="4543601"/>
                </a:cubicBezTo>
                <a:cubicBezTo>
                  <a:pt x="1518490" y="4529577"/>
                  <a:pt x="1481091" y="4472544"/>
                  <a:pt x="1431538" y="4431405"/>
                </a:cubicBezTo>
                <a:cubicBezTo>
                  <a:pt x="1381985" y="4390266"/>
                  <a:pt x="1338976" y="4331363"/>
                  <a:pt x="1246414" y="4296769"/>
                </a:cubicBezTo>
                <a:cubicBezTo>
                  <a:pt x="1153852" y="4262175"/>
                  <a:pt x="1012671" y="4246281"/>
                  <a:pt x="876166" y="4223842"/>
                </a:cubicBezTo>
                <a:cubicBezTo>
                  <a:pt x="739661" y="4201403"/>
                  <a:pt x="551732" y="4167744"/>
                  <a:pt x="427381" y="4162134"/>
                </a:cubicBezTo>
                <a:cubicBezTo>
                  <a:pt x="303030" y="4156524"/>
                  <a:pt x="199249" y="4181768"/>
                  <a:pt x="130061" y="4190183"/>
                </a:cubicBezTo>
                <a:cubicBezTo>
                  <a:pt x="60873" y="4198598"/>
                  <a:pt x="31889" y="4224777"/>
                  <a:pt x="12255" y="4212622"/>
                </a:cubicBezTo>
                <a:cubicBezTo>
                  <a:pt x="-7379" y="4200467"/>
                  <a:pt x="-4575" y="4147174"/>
                  <a:pt x="29084" y="412286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06695" y="10458495"/>
            <a:ext cx="9326880" cy="5861368"/>
          </a:xfrm>
          <a:custGeom>
            <a:avLst/>
            <a:gdLst>
              <a:gd name="connsiteX0" fmla="*/ 0 w 9326880"/>
              <a:gd name="connsiteY0" fmla="*/ 1280659 h 5861368"/>
              <a:gd name="connsiteX1" fmla="*/ 174172 w 9326880"/>
              <a:gd name="connsiteY1" fmla="*/ 1228408 h 5861368"/>
              <a:gd name="connsiteX2" fmla="*/ 330926 w 9326880"/>
              <a:gd name="connsiteY2" fmla="*/ 1097779 h 5861368"/>
              <a:gd name="connsiteX3" fmla="*/ 513806 w 9326880"/>
              <a:gd name="connsiteY3" fmla="*/ 941025 h 5861368"/>
              <a:gd name="connsiteX4" fmla="*/ 740229 w 9326880"/>
              <a:gd name="connsiteY4" fmla="*/ 871356 h 5861368"/>
              <a:gd name="connsiteX5" fmla="*/ 940526 w 9326880"/>
              <a:gd name="connsiteY5" fmla="*/ 914899 h 5861368"/>
              <a:gd name="connsiteX6" fmla="*/ 984069 w 9326880"/>
              <a:gd name="connsiteY6" fmla="*/ 819105 h 5861368"/>
              <a:gd name="connsiteX7" fmla="*/ 949234 w 9326880"/>
              <a:gd name="connsiteY7" fmla="*/ 705894 h 5861368"/>
              <a:gd name="connsiteX8" fmla="*/ 1027612 w 9326880"/>
              <a:gd name="connsiteY8" fmla="*/ 575265 h 5861368"/>
              <a:gd name="connsiteX9" fmla="*/ 1201783 w 9326880"/>
              <a:gd name="connsiteY9" fmla="*/ 575265 h 5861368"/>
              <a:gd name="connsiteX10" fmla="*/ 1166949 w 9326880"/>
              <a:gd name="connsiteY10" fmla="*/ 679768 h 5861368"/>
              <a:gd name="connsiteX11" fmla="*/ 1105989 w 9326880"/>
              <a:gd name="connsiteY11" fmla="*/ 775562 h 5861368"/>
              <a:gd name="connsiteX12" fmla="*/ 1184366 w 9326880"/>
              <a:gd name="connsiteY12" fmla="*/ 845231 h 5861368"/>
              <a:gd name="connsiteX13" fmla="*/ 1332412 w 9326880"/>
              <a:gd name="connsiteY13" fmla="*/ 723311 h 5861368"/>
              <a:gd name="connsiteX14" fmla="*/ 1428206 w 9326880"/>
              <a:gd name="connsiteY14" fmla="*/ 644934 h 5861368"/>
              <a:gd name="connsiteX15" fmla="*/ 1541417 w 9326880"/>
              <a:gd name="connsiteY15" fmla="*/ 740728 h 5861368"/>
              <a:gd name="connsiteX16" fmla="*/ 1628503 w 9326880"/>
              <a:gd name="connsiteY16" fmla="*/ 827814 h 5861368"/>
              <a:gd name="connsiteX17" fmla="*/ 1715589 w 9326880"/>
              <a:gd name="connsiteY17" fmla="*/ 714602 h 5861368"/>
              <a:gd name="connsiteX18" fmla="*/ 1663337 w 9326880"/>
              <a:gd name="connsiteY18" fmla="*/ 618808 h 5861368"/>
              <a:gd name="connsiteX19" fmla="*/ 1715589 w 9326880"/>
              <a:gd name="connsiteY19" fmla="*/ 557848 h 5861368"/>
              <a:gd name="connsiteX20" fmla="*/ 1828800 w 9326880"/>
              <a:gd name="connsiteY20" fmla="*/ 557848 h 5861368"/>
              <a:gd name="connsiteX21" fmla="*/ 1933303 w 9326880"/>
              <a:gd name="connsiteY21" fmla="*/ 592682 h 5861368"/>
              <a:gd name="connsiteX22" fmla="*/ 2020389 w 9326880"/>
              <a:gd name="connsiteY22" fmla="*/ 644934 h 5861368"/>
              <a:gd name="connsiteX23" fmla="*/ 1994263 w 9326880"/>
              <a:gd name="connsiteY23" fmla="*/ 557848 h 5861368"/>
              <a:gd name="connsiteX24" fmla="*/ 2046514 w 9326880"/>
              <a:gd name="connsiteY24" fmla="*/ 514305 h 5861368"/>
              <a:gd name="connsiteX25" fmla="*/ 2281646 w 9326880"/>
              <a:gd name="connsiteY25" fmla="*/ 610099 h 5861368"/>
              <a:gd name="connsiteX26" fmla="*/ 2481943 w 9326880"/>
              <a:gd name="connsiteY26" fmla="*/ 697185 h 5861368"/>
              <a:gd name="connsiteX27" fmla="*/ 2638697 w 9326880"/>
              <a:gd name="connsiteY27" fmla="*/ 636225 h 5861368"/>
              <a:gd name="connsiteX28" fmla="*/ 2664823 w 9326880"/>
              <a:gd name="connsiteY28" fmla="*/ 549139 h 5861368"/>
              <a:gd name="connsiteX29" fmla="*/ 2778034 w 9326880"/>
              <a:gd name="connsiteY29" fmla="*/ 505596 h 5861368"/>
              <a:gd name="connsiteX30" fmla="*/ 2856412 w 9326880"/>
              <a:gd name="connsiteY30" fmla="*/ 514305 h 5861368"/>
              <a:gd name="connsiteX31" fmla="*/ 2934789 w 9326880"/>
              <a:gd name="connsiteY31" fmla="*/ 523014 h 5861368"/>
              <a:gd name="connsiteX32" fmla="*/ 2917372 w 9326880"/>
              <a:gd name="connsiteY32" fmla="*/ 662351 h 5861368"/>
              <a:gd name="connsiteX33" fmla="*/ 3048000 w 9326880"/>
              <a:gd name="connsiteY33" fmla="*/ 671059 h 5861368"/>
              <a:gd name="connsiteX34" fmla="*/ 3178629 w 9326880"/>
              <a:gd name="connsiteY34" fmla="*/ 601391 h 5861368"/>
              <a:gd name="connsiteX35" fmla="*/ 3300549 w 9326880"/>
              <a:gd name="connsiteY35" fmla="*/ 531722 h 5861368"/>
              <a:gd name="connsiteX36" fmla="*/ 3344092 w 9326880"/>
              <a:gd name="connsiteY36" fmla="*/ 392385 h 5861368"/>
              <a:gd name="connsiteX37" fmla="*/ 3526972 w 9326880"/>
              <a:gd name="connsiteY37" fmla="*/ 444636 h 5861368"/>
              <a:gd name="connsiteX38" fmla="*/ 3474720 w 9326880"/>
              <a:gd name="connsiteY38" fmla="*/ 366259 h 5861368"/>
              <a:gd name="connsiteX39" fmla="*/ 3448594 w 9326880"/>
              <a:gd name="connsiteY39" fmla="*/ 235631 h 5861368"/>
              <a:gd name="connsiteX40" fmla="*/ 3587932 w 9326880"/>
              <a:gd name="connsiteY40" fmla="*/ 226922 h 5861368"/>
              <a:gd name="connsiteX41" fmla="*/ 3709852 w 9326880"/>
              <a:gd name="connsiteY41" fmla="*/ 200796 h 5861368"/>
              <a:gd name="connsiteX42" fmla="*/ 3831772 w 9326880"/>
              <a:gd name="connsiteY42" fmla="*/ 122419 h 5861368"/>
              <a:gd name="connsiteX43" fmla="*/ 3953692 w 9326880"/>
              <a:gd name="connsiteY43" fmla="*/ 139836 h 5861368"/>
              <a:gd name="connsiteX44" fmla="*/ 3814354 w 9326880"/>
              <a:gd name="connsiteY44" fmla="*/ 244339 h 5861368"/>
              <a:gd name="connsiteX45" fmla="*/ 3831772 w 9326880"/>
              <a:gd name="connsiteY45" fmla="*/ 331425 h 5861368"/>
              <a:gd name="connsiteX46" fmla="*/ 4005943 w 9326880"/>
              <a:gd name="connsiteY46" fmla="*/ 305299 h 5861368"/>
              <a:gd name="connsiteX47" fmla="*/ 4119154 w 9326880"/>
              <a:gd name="connsiteY47" fmla="*/ 209505 h 5861368"/>
              <a:gd name="connsiteX48" fmla="*/ 4293326 w 9326880"/>
              <a:gd name="connsiteY48" fmla="*/ 192088 h 5861368"/>
              <a:gd name="connsiteX49" fmla="*/ 4258492 w 9326880"/>
              <a:gd name="connsiteY49" fmla="*/ 322716 h 5861368"/>
              <a:gd name="connsiteX50" fmla="*/ 4328160 w 9326880"/>
              <a:gd name="connsiteY50" fmla="*/ 348842 h 5861368"/>
              <a:gd name="connsiteX51" fmla="*/ 4467497 w 9326880"/>
              <a:gd name="connsiteY51" fmla="*/ 209505 h 5861368"/>
              <a:gd name="connsiteX52" fmla="*/ 4606834 w 9326880"/>
              <a:gd name="connsiteY52" fmla="*/ 157254 h 5861368"/>
              <a:gd name="connsiteX53" fmla="*/ 4702629 w 9326880"/>
              <a:gd name="connsiteY53" fmla="*/ 131128 h 5861368"/>
              <a:gd name="connsiteX54" fmla="*/ 4841966 w 9326880"/>
              <a:gd name="connsiteY54" fmla="*/ 122419 h 5861368"/>
              <a:gd name="connsiteX55" fmla="*/ 4902926 w 9326880"/>
              <a:gd name="connsiteY55" fmla="*/ 87585 h 5861368"/>
              <a:gd name="connsiteX56" fmla="*/ 4911634 w 9326880"/>
              <a:gd name="connsiteY56" fmla="*/ 499 h 5861368"/>
              <a:gd name="connsiteX57" fmla="*/ 4998720 w 9326880"/>
              <a:gd name="connsiteY57" fmla="*/ 52751 h 5861368"/>
              <a:gd name="connsiteX58" fmla="*/ 5068389 w 9326880"/>
              <a:gd name="connsiteY58" fmla="*/ 70168 h 5861368"/>
              <a:gd name="connsiteX59" fmla="*/ 5146766 w 9326880"/>
              <a:gd name="connsiteY59" fmla="*/ 70168 h 5861368"/>
              <a:gd name="connsiteX60" fmla="*/ 5120640 w 9326880"/>
              <a:gd name="connsiteY60" fmla="*/ 148545 h 5861368"/>
              <a:gd name="connsiteX61" fmla="*/ 5199017 w 9326880"/>
              <a:gd name="connsiteY61" fmla="*/ 226922 h 5861368"/>
              <a:gd name="connsiteX62" fmla="*/ 5216434 w 9326880"/>
              <a:gd name="connsiteY62" fmla="*/ 331425 h 5861368"/>
              <a:gd name="connsiteX63" fmla="*/ 5268686 w 9326880"/>
              <a:gd name="connsiteY63" fmla="*/ 418511 h 5861368"/>
              <a:gd name="connsiteX64" fmla="*/ 5294812 w 9326880"/>
              <a:gd name="connsiteY64" fmla="*/ 523014 h 5861368"/>
              <a:gd name="connsiteX65" fmla="*/ 5399314 w 9326880"/>
              <a:gd name="connsiteY65" fmla="*/ 575265 h 5861368"/>
              <a:gd name="connsiteX66" fmla="*/ 5468983 w 9326880"/>
              <a:gd name="connsiteY66" fmla="*/ 557848 h 5861368"/>
              <a:gd name="connsiteX67" fmla="*/ 5468983 w 9326880"/>
              <a:gd name="connsiteY67" fmla="*/ 496888 h 5861368"/>
              <a:gd name="connsiteX68" fmla="*/ 5460274 w 9326880"/>
              <a:gd name="connsiteY68" fmla="*/ 453345 h 5861368"/>
              <a:gd name="connsiteX69" fmla="*/ 5521234 w 9326880"/>
              <a:gd name="connsiteY69" fmla="*/ 427219 h 5861368"/>
              <a:gd name="connsiteX70" fmla="*/ 5608320 w 9326880"/>
              <a:gd name="connsiteY70" fmla="*/ 488179 h 5861368"/>
              <a:gd name="connsiteX71" fmla="*/ 5660572 w 9326880"/>
              <a:gd name="connsiteY71" fmla="*/ 618808 h 5861368"/>
              <a:gd name="connsiteX72" fmla="*/ 5590903 w 9326880"/>
              <a:gd name="connsiteY72" fmla="*/ 749436 h 5861368"/>
              <a:gd name="connsiteX73" fmla="*/ 5503817 w 9326880"/>
              <a:gd name="connsiteY73" fmla="*/ 845231 h 5861368"/>
              <a:gd name="connsiteX74" fmla="*/ 5521234 w 9326880"/>
              <a:gd name="connsiteY74" fmla="*/ 941025 h 5861368"/>
              <a:gd name="connsiteX75" fmla="*/ 5582194 w 9326880"/>
              <a:gd name="connsiteY75" fmla="*/ 1010694 h 5861368"/>
              <a:gd name="connsiteX76" fmla="*/ 5556069 w 9326880"/>
              <a:gd name="connsiteY76" fmla="*/ 1062945 h 5861368"/>
              <a:gd name="connsiteX77" fmla="*/ 5460274 w 9326880"/>
              <a:gd name="connsiteY77" fmla="*/ 1080362 h 5861368"/>
              <a:gd name="connsiteX78" fmla="*/ 5486400 w 9326880"/>
              <a:gd name="connsiteY78" fmla="*/ 1176156 h 5861368"/>
              <a:gd name="connsiteX79" fmla="*/ 5529943 w 9326880"/>
              <a:gd name="connsiteY79" fmla="*/ 1341619 h 5861368"/>
              <a:gd name="connsiteX80" fmla="*/ 5564777 w 9326880"/>
              <a:gd name="connsiteY80" fmla="*/ 1350328 h 5861368"/>
              <a:gd name="connsiteX81" fmla="*/ 5660572 w 9326880"/>
              <a:gd name="connsiteY81" fmla="*/ 1289368 h 5861368"/>
              <a:gd name="connsiteX82" fmla="*/ 5686697 w 9326880"/>
              <a:gd name="connsiteY82" fmla="*/ 1419996 h 5861368"/>
              <a:gd name="connsiteX83" fmla="*/ 5782492 w 9326880"/>
              <a:gd name="connsiteY83" fmla="*/ 1498374 h 5861368"/>
              <a:gd name="connsiteX84" fmla="*/ 5765074 w 9326880"/>
              <a:gd name="connsiteY84" fmla="*/ 1629002 h 5861368"/>
              <a:gd name="connsiteX85" fmla="*/ 5660572 w 9326880"/>
              <a:gd name="connsiteY85" fmla="*/ 1681254 h 5861368"/>
              <a:gd name="connsiteX86" fmla="*/ 5669280 w 9326880"/>
              <a:gd name="connsiteY86" fmla="*/ 1794465 h 5861368"/>
              <a:gd name="connsiteX87" fmla="*/ 5799909 w 9326880"/>
              <a:gd name="connsiteY87" fmla="*/ 1803174 h 5861368"/>
              <a:gd name="connsiteX88" fmla="*/ 5852160 w 9326880"/>
              <a:gd name="connsiteY88" fmla="*/ 1698671 h 5861368"/>
              <a:gd name="connsiteX89" fmla="*/ 5913120 w 9326880"/>
              <a:gd name="connsiteY89" fmla="*/ 1733505 h 5861368"/>
              <a:gd name="connsiteX90" fmla="*/ 5869577 w 9326880"/>
              <a:gd name="connsiteY90" fmla="*/ 1855425 h 5861368"/>
              <a:gd name="connsiteX91" fmla="*/ 5921829 w 9326880"/>
              <a:gd name="connsiteY91" fmla="*/ 1959928 h 5861368"/>
              <a:gd name="connsiteX92" fmla="*/ 5956663 w 9326880"/>
              <a:gd name="connsiteY92" fmla="*/ 2064431 h 5861368"/>
              <a:gd name="connsiteX93" fmla="*/ 6035040 w 9326880"/>
              <a:gd name="connsiteY93" fmla="*/ 2151516 h 5861368"/>
              <a:gd name="connsiteX94" fmla="*/ 6104709 w 9326880"/>
              <a:gd name="connsiteY94" fmla="*/ 2047014 h 5861368"/>
              <a:gd name="connsiteX95" fmla="*/ 6200503 w 9326880"/>
              <a:gd name="connsiteY95" fmla="*/ 2073139 h 5861368"/>
              <a:gd name="connsiteX96" fmla="*/ 6270172 w 9326880"/>
              <a:gd name="connsiteY96" fmla="*/ 2229894 h 5861368"/>
              <a:gd name="connsiteX97" fmla="*/ 6244046 w 9326880"/>
              <a:gd name="connsiteY97" fmla="*/ 2386648 h 5861368"/>
              <a:gd name="connsiteX98" fmla="*/ 6313714 w 9326880"/>
              <a:gd name="connsiteY98" fmla="*/ 2421482 h 5861368"/>
              <a:gd name="connsiteX99" fmla="*/ 6365966 w 9326880"/>
              <a:gd name="connsiteY99" fmla="*/ 2290854 h 5861368"/>
              <a:gd name="connsiteX100" fmla="*/ 6461760 w 9326880"/>
              <a:gd name="connsiteY100" fmla="*/ 2290854 h 5861368"/>
              <a:gd name="connsiteX101" fmla="*/ 6470469 w 9326880"/>
              <a:gd name="connsiteY101" fmla="*/ 2447608 h 5861368"/>
              <a:gd name="connsiteX102" fmla="*/ 6531429 w 9326880"/>
              <a:gd name="connsiteY102" fmla="*/ 2316979 h 5861368"/>
              <a:gd name="connsiteX103" fmla="*/ 6609806 w 9326880"/>
              <a:gd name="connsiteY103" fmla="*/ 2360522 h 5861368"/>
              <a:gd name="connsiteX104" fmla="*/ 6592389 w 9326880"/>
              <a:gd name="connsiteY104" fmla="*/ 2525985 h 5861368"/>
              <a:gd name="connsiteX105" fmla="*/ 6679474 w 9326880"/>
              <a:gd name="connsiteY105" fmla="*/ 2473734 h 5861368"/>
              <a:gd name="connsiteX106" fmla="*/ 6740434 w 9326880"/>
              <a:gd name="connsiteY106" fmla="*/ 2552111 h 5861368"/>
              <a:gd name="connsiteX107" fmla="*/ 6844937 w 9326880"/>
              <a:gd name="connsiteY107" fmla="*/ 2621779 h 5861368"/>
              <a:gd name="connsiteX108" fmla="*/ 6975566 w 9326880"/>
              <a:gd name="connsiteY108" fmla="*/ 2595654 h 5861368"/>
              <a:gd name="connsiteX109" fmla="*/ 7010400 w 9326880"/>
              <a:gd name="connsiteY109" fmla="*/ 2674031 h 5861368"/>
              <a:gd name="connsiteX110" fmla="*/ 6984274 w 9326880"/>
              <a:gd name="connsiteY110" fmla="*/ 2795951 h 5861368"/>
              <a:gd name="connsiteX111" fmla="*/ 7088777 w 9326880"/>
              <a:gd name="connsiteY111" fmla="*/ 2787242 h 5861368"/>
              <a:gd name="connsiteX112" fmla="*/ 7193280 w 9326880"/>
              <a:gd name="connsiteY112" fmla="*/ 2734991 h 5861368"/>
              <a:gd name="connsiteX113" fmla="*/ 7219406 w 9326880"/>
              <a:gd name="connsiteY113" fmla="*/ 2822076 h 5861368"/>
              <a:gd name="connsiteX114" fmla="*/ 7236823 w 9326880"/>
              <a:gd name="connsiteY114" fmla="*/ 2917871 h 5861368"/>
              <a:gd name="connsiteX115" fmla="*/ 7262949 w 9326880"/>
              <a:gd name="connsiteY115" fmla="*/ 3057208 h 5861368"/>
              <a:gd name="connsiteX116" fmla="*/ 7236823 w 9326880"/>
              <a:gd name="connsiteY116" fmla="*/ 3118168 h 5861368"/>
              <a:gd name="connsiteX117" fmla="*/ 7332617 w 9326880"/>
              <a:gd name="connsiteY117" fmla="*/ 3161711 h 5861368"/>
              <a:gd name="connsiteX118" fmla="*/ 7428412 w 9326880"/>
              <a:gd name="connsiteY118" fmla="*/ 3205254 h 5861368"/>
              <a:gd name="connsiteX119" fmla="*/ 7445829 w 9326880"/>
              <a:gd name="connsiteY119" fmla="*/ 3292339 h 5861368"/>
              <a:gd name="connsiteX120" fmla="*/ 7384869 w 9326880"/>
              <a:gd name="connsiteY120" fmla="*/ 3362008 h 5861368"/>
              <a:gd name="connsiteX121" fmla="*/ 7515497 w 9326880"/>
              <a:gd name="connsiteY121" fmla="*/ 3405551 h 5861368"/>
              <a:gd name="connsiteX122" fmla="*/ 7585166 w 9326880"/>
              <a:gd name="connsiteY122" fmla="*/ 3396842 h 5861368"/>
              <a:gd name="connsiteX123" fmla="*/ 7585166 w 9326880"/>
              <a:gd name="connsiteY123" fmla="*/ 3518762 h 5861368"/>
              <a:gd name="connsiteX124" fmla="*/ 7532914 w 9326880"/>
              <a:gd name="connsiteY124" fmla="*/ 3658099 h 5861368"/>
              <a:gd name="connsiteX125" fmla="*/ 7410994 w 9326880"/>
              <a:gd name="connsiteY125" fmla="*/ 3666808 h 5861368"/>
              <a:gd name="connsiteX126" fmla="*/ 7410994 w 9326880"/>
              <a:gd name="connsiteY126" fmla="*/ 3745185 h 5861368"/>
              <a:gd name="connsiteX127" fmla="*/ 7463246 w 9326880"/>
              <a:gd name="connsiteY127" fmla="*/ 3771311 h 5861368"/>
              <a:gd name="connsiteX128" fmla="*/ 7419703 w 9326880"/>
              <a:gd name="connsiteY128" fmla="*/ 4006442 h 5861368"/>
              <a:gd name="connsiteX129" fmla="*/ 7297783 w 9326880"/>
              <a:gd name="connsiteY129" fmla="*/ 4015151 h 5861368"/>
              <a:gd name="connsiteX130" fmla="*/ 7323909 w 9326880"/>
              <a:gd name="connsiteY130" fmla="*/ 4110945 h 5861368"/>
              <a:gd name="connsiteX131" fmla="*/ 7402286 w 9326880"/>
              <a:gd name="connsiteY131" fmla="*/ 4258991 h 5861368"/>
              <a:gd name="connsiteX132" fmla="*/ 7471954 w 9326880"/>
              <a:gd name="connsiteY132" fmla="*/ 4424454 h 5861368"/>
              <a:gd name="connsiteX133" fmla="*/ 7498080 w 9326880"/>
              <a:gd name="connsiteY133" fmla="*/ 4589916 h 5861368"/>
              <a:gd name="connsiteX134" fmla="*/ 7480663 w 9326880"/>
              <a:gd name="connsiteY134" fmla="*/ 4703128 h 5861368"/>
              <a:gd name="connsiteX135" fmla="*/ 7663543 w 9326880"/>
              <a:gd name="connsiteY135" fmla="*/ 4746671 h 5861368"/>
              <a:gd name="connsiteX136" fmla="*/ 7802880 w 9326880"/>
              <a:gd name="connsiteY136" fmla="*/ 4807631 h 5861368"/>
              <a:gd name="connsiteX137" fmla="*/ 7881257 w 9326880"/>
              <a:gd name="connsiteY137" fmla="*/ 5095014 h 5861368"/>
              <a:gd name="connsiteX138" fmla="*/ 7994469 w 9326880"/>
              <a:gd name="connsiteY138" fmla="*/ 5269185 h 5861368"/>
              <a:gd name="connsiteX139" fmla="*/ 8116389 w 9326880"/>
              <a:gd name="connsiteY139" fmla="*/ 5399814 h 5861368"/>
              <a:gd name="connsiteX140" fmla="*/ 8212183 w 9326880"/>
              <a:gd name="connsiteY140" fmla="*/ 5399814 h 5861368"/>
              <a:gd name="connsiteX141" fmla="*/ 8273143 w 9326880"/>
              <a:gd name="connsiteY141" fmla="*/ 5425939 h 5861368"/>
              <a:gd name="connsiteX142" fmla="*/ 8325394 w 9326880"/>
              <a:gd name="connsiteY142" fmla="*/ 5399814 h 5861368"/>
              <a:gd name="connsiteX143" fmla="*/ 8368937 w 9326880"/>
              <a:gd name="connsiteY143" fmla="*/ 5434648 h 5861368"/>
              <a:gd name="connsiteX144" fmla="*/ 8429897 w 9326880"/>
              <a:gd name="connsiteY144" fmla="*/ 5382396 h 5861368"/>
              <a:gd name="connsiteX145" fmla="*/ 8482149 w 9326880"/>
              <a:gd name="connsiteY145" fmla="*/ 5399814 h 5861368"/>
              <a:gd name="connsiteX146" fmla="*/ 8543109 w 9326880"/>
              <a:gd name="connsiteY146" fmla="*/ 5364979 h 5861368"/>
              <a:gd name="connsiteX147" fmla="*/ 8560526 w 9326880"/>
              <a:gd name="connsiteY147" fmla="*/ 5504316 h 5861368"/>
              <a:gd name="connsiteX148" fmla="*/ 8612777 w 9326880"/>
              <a:gd name="connsiteY148" fmla="*/ 5504316 h 5861368"/>
              <a:gd name="connsiteX149" fmla="*/ 8647612 w 9326880"/>
              <a:gd name="connsiteY149" fmla="*/ 5443356 h 5861368"/>
              <a:gd name="connsiteX150" fmla="*/ 8699863 w 9326880"/>
              <a:gd name="connsiteY150" fmla="*/ 5539151 h 5861368"/>
              <a:gd name="connsiteX151" fmla="*/ 8830492 w 9326880"/>
              <a:gd name="connsiteY151" fmla="*/ 5565276 h 5861368"/>
              <a:gd name="connsiteX152" fmla="*/ 8908869 w 9326880"/>
              <a:gd name="connsiteY152" fmla="*/ 5565276 h 5861368"/>
              <a:gd name="connsiteX153" fmla="*/ 9004663 w 9326880"/>
              <a:gd name="connsiteY153" fmla="*/ 5582694 h 5861368"/>
              <a:gd name="connsiteX154" fmla="*/ 9152709 w 9326880"/>
              <a:gd name="connsiteY154" fmla="*/ 5573985 h 5861368"/>
              <a:gd name="connsiteX155" fmla="*/ 9213669 w 9326880"/>
              <a:gd name="connsiteY155" fmla="*/ 5652362 h 5861368"/>
              <a:gd name="connsiteX156" fmla="*/ 9152709 w 9326880"/>
              <a:gd name="connsiteY156" fmla="*/ 5722031 h 5861368"/>
              <a:gd name="connsiteX157" fmla="*/ 9231086 w 9326880"/>
              <a:gd name="connsiteY157" fmla="*/ 5748156 h 5861368"/>
              <a:gd name="connsiteX158" fmla="*/ 9326880 w 9326880"/>
              <a:gd name="connsiteY158" fmla="*/ 5861368 h 586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9326880" h="5861368">
                <a:moveTo>
                  <a:pt x="0" y="1280659"/>
                </a:moveTo>
                <a:cubicBezTo>
                  <a:pt x="59509" y="1269773"/>
                  <a:pt x="119018" y="1258888"/>
                  <a:pt x="174172" y="1228408"/>
                </a:cubicBezTo>
                <a:cubicBezTo>
                  <a:pt x="229326" y="1197928"/>
                  <a:pt x="274321" y="1145676"/>
                  <a:pt x="330926" y="1097779"/>
                </a:cubicBezTo>
                <a:cubicBezTo>
                  <a:pt x="387531" y="1049882"/>
                  <a:pt x="445589" y="978762"/>
                  <a:pt x="513806" y="941025"/>
                </a:cubicBezTo>
                <a:cubicBezTo>
                  <a:pt x="582023" y="903288"/>
                  <a:pt x="669109" y="875710"/>
                  <a:pt x="740229" y="871356"/>
                </a:cubicBezTo>
                <a:cubicBezTo>
                  <a:pt x="811349" y="867002"/>
                  <a:pt x="899886" y="923607"/>
                  <a:pt x="940526" y="914899"/>
                </a:cubicBezTo>
                <a:cubicBezTo>
                  <a:pt x="981166" y="906190"/>
                  <a:pt x="982618" y="853939"/>
                  <a:pt x="984069" y="819105"/>
                </a:cubicBezTo>
                <a:cubicBezTo>
                  <a:pt x="985520" y="784271"/>
                  <a:pt x="941977" y="746534"/>
                  <a:pt x="949234" y="705894"/>
                </a:cubicBezTo>
                <a:cubicBezTo>
                  <a:pt x="956491" y="665254"/>
                  <a:pt x="985521" y="597036"/>
                  <a:pt x="1027612" y="575265"/>
                </a:cubicBezTo>
                <a:cubicBezTo>
                  <a:pt x="1069703" y="553494"/>
                  <a:pt x="1178560" y="557848"/>
                  <a:pt x="1201783" y="575265"/>
                </a:cubicBezTo>
                <a:cubicBezTo>
                  <a:pt x="1225006" y="592682"/>
                  <a:pt x="1182915" y="646385"/>
                  <a:pt x="1166949" y="679768"/>
                </a:cubicBezTo>
                <a:cubicBezTo>
                  <a:pt x="1150983" y="713151"/>
                  <a:pt x="1103086" y="747985"/>
                  <a:pt x="1105989" y="775562"/>
                </a:cubicBezTo>
                <a:cubicBezTo>
                  <a:pt x="1108892" y="803139"/>
                  <a:pt x="1146629" y="853939"/>
                  <a:pt x="1184366" y="845231"/>
                </a:cubicBezTo>
                <a:cubicBezTo>
                  <a:pt x="1222103" y="836523"/>
                  <a:pt x="1332412" y="723311"/>
                  <a:pt x="1332412" y="723311"/>
                </a:cubicBezTo>
                <a:cubicBezTo>
                  <a:pt x="1373052" y="689928"/>
                  <a:pt x="1393372" y="642031"/>
                  <a:pt x="1428206" y="644934"/>
                </a:cubicBezTo>
                <a:cubicBezTo>
                  <a:pt x="1463040" y="647837"/>
                  <a:pt x="1508034" y="710248"/>
                  <a:pt x="1541417" y="740728"/>
                </a:cubicBezTo>
                <a:cubicBezTo>
                  <a:pt x="1574800" y="771208"/>
                  <a:pt x="1599474" y="832168"/>
                  <a:pt x="1628503" y="827814"/>
                </a:cubicBezTo>
                <a:cubicBezTo>
                  <a:pt x="1657532" y="823460"/>
                  <a:pt x="1709783" y="749436"/>
                  <a:pt x="1715589" y="714602"/>
                </a:cubicBezTo>
                <a:cubicBezTo>
                  <a:pt x="1721395" y="679768"/>
                  <a:pt x="1663337" y="644934"/>
                  <a:pt x="1663337" y="618808"/>
                </a:cubicBezTo>
                <a:cubicBezTo>
                  <a:pt x="1663337" y="592682"/>
                  <a:pt x="1688012" y="568008"/>
                  <a:pt x="1715589" y="557848"/>
                </a:cubicBezTo>
                <a:cubicBezTo>
                  <a:pt x="1743166" y="547688"/>
                  <a:pt x="1792514" y="552042"/>
                  <a:pt x="1828800" y="557848"/>
                </a:cubicBezTo>
                <a:cubicBezTo>
                  <a:pt x="1865086" y="563654"/>
                  <a:pt x="1901372" y="578168"/>
                  <a:pt x="1933303" y="592682"/>
                </a:cubicBezTo>
                <a:cubicBezTo>
                  <a:pt x="1965234" y="607196"/>
                  <a:pt x="2010229" y="650740"/>
                  <a:pt x="2020389" y="644934"/>
                </a:cubicBezTo>
                <a:cubicBezTo>
                  <a:pt x="2030549" y="639128"/>
                  <a:pt x="1989909" y="579619"/>
                  <a:pt x="1994263" y="557848"/>
                </a:cubicBezTo>
                <a:cubicBezTo>
                  <a:pt x="1998617" y="536076"/>
                  <a:pt x="1998617" y="505596"/>
                  <a:pt x="2046514" y="514305"/>
                </a:cubicBezTo>
                <a:cubicBezTo>
                  <a:pt x="2094411" y="523013"/>
                  <a:pt x="2209075" y="579619"/>
                  <a:pt x="2281646" y="610099"/>
                </a:cubicBezTo>
                <a:cubicBezTo>
                  <a:pt x="2354218" y="640579"/>
                  <a:pt x="2422435" y="692831"/>
                  <a:pt x="2481943" y="697185"/>
                </a:cubicBezTo>
                <a:cubicBezTo>
                  <a:pt x="2541452" y="701539"/>
                  <a:pt x="2608217" y="660899"/>
                  <a:pt x="2638697" y="636225"/>
                </a:cubicBezTo>
                <a:cubicBezTo>
                  <a:pt x="2669177" y="611551"/>
                  <a:pt x="2641600" y="570910"/>
                  <a:pt x="2664823" y="549139"/>
                </a:cubicBezTo>
                <a:cubicBezTo>
                  <a:pt x="2688046" y="527367"/>
                  <a:pt x="2746103" y="511402"/>
                  <a:pt x="2778034" y="505596"/>
                </a:cubicBezTo>
                <a:cubicBezTo>
                  <a:pt x="2809965" y="499790"/>
                  <a:pt x="2856412" y="514305"/>
                  <a:pt x="2856412" y="514305"/>
                </a:cubicBezTo>
                <a:cubicBezTo>
                  <a:pt x="2882538" y="517208"/>
                  <a:pt x="2924629" y="498340"/>
                  <a:pt x="2934789" y="523014"/>
                </a:cubicBezTo>
                <a:cubicBezTo>
                  <a:pt x="2944949" y="547688"/>
                  <a:pt x="2898503" y="637677"/>
                  <a:pt x="2917372" y="662351"/>
                </a:cubicBezTo>
                <a:cubicBezTo>
                  <a:pt x="2936241" y="687025"/>
                  <a:pt x="3004457" y="681219"/>
                  <a:pt x="3048000" y="671059"/>
                </a:cubicBezTo>
                <a:cubicBezTo>
                  <a:pt x="3091543" y="660899"/>
                  <a:pt x="3136538" y="624614"/>
                  <a:pt x="3178629" y="601391"/>
                </a:cubicBezTo>
                <a:cubicBezTo>
                  <a:pt x="3220720" y="578168"/>
                  <a:pt x="3272972" y="566556"/>
                  <a:pt x="3300549" y="531722"/>
                </a:cubicBezTo>
                <a:cubicBezTo>
                  <a:pt x="3328126" y="496888"/>
                  <a:pt x="3306355" y="406899"/>
                  <a:pt x="3344092" y="392385"/>
                </a:cubicBezTo>
                <a:cubicBezTo>
                  <a:pt x="3381829" y="377871"/>
                  <a:pt x="3505201" y="448990"/>
                  <a:pt x="3526972" y="444636"/>
                </a:cubicBezTo>
                <a:cubicBezTo>
                  <a:pt x="3548743" y="440282"/>
                  <a:pt x="3487783" y="401093"/>
                  <a:pt x="3474720" y="366259"/>
                </a:cubicBezTo>
                <a:cubicBezTo>
                  <a:pt x="3461657" y="331425"/>
                  <a:pt x="3429725" y="258854"/>
                  <a:pt x="3448594" y="235631"/>
                </a:cubicBezTo>
                <a:cubicBezTo>
                  <a:pt x="3467463" y="212408"/>
                  <a:pt x="3544389" y="232728"/>
                  <a:pt x="3587932" y="226922"/>
                </a:cubicBezTo>
                <a:cubicBezTo>
                  <a:pt x="3631475" y="221116"/>
                  <a:pt x="3669212" y="218213"/>
                  <a:pt x="3709852" y="200796"/>
                </a:cubicBezTo>
                <a:cubicBezTo>
                  <a:pt x="3750492" y="183379"/>
                  <a:pt x="3791132" y="132579"/>
                  <a:pt x="3831772" y="122419"/>
                </a:cubicBezTo>
                <a:cubicBezTo>
                  <a:pt x="3872412" y="112259"/>
                  <a:pt x="3956595" y="119516"/>
                  <a:pt x="3953692" y="139836"/>
                </a:cubicBezTo>
                <a:cubicBezTo>
                  <a:pt x="3950789" y="160156"/>
                  <a:pt x="3834674" y="212407"/>
                  <a:pt x="3814354" y="244339"/>
                </a:cubicBezTo>
                <a:cubicBezTo>
                  <a:pt x="3794034" y="276271"/>
                  <a:pt x="3799841" y="321265"/>
                  <a:pt x="3831772" y="331425"/>
                </a:cubicBezTo>
                <a:cubicBezTo>
                  <a:pt x="3863703" y="341585"/>
                  <a:pt x="3958046" y="325619"/>
                  <a:pt x="4005943" y="305299"/>
                </a:cubicBezTo>
                <a:cubicBezTo>
                  <a:pt x="4053840" y="284979"/>
                  <a:pt x="4071257" y="228373"/>
                  <a:pt x="4119154" y="209505"/>
                </a:cubicBezTo>
                <a:cubicBezTo>
                  <a:pt x="4167051" y="190637"/>
                  <a:pt x="4270103" y="173220"/>
                  <a:pt x="4293326" y="192088"/>
                </a:cubicBezTo>
                <a:cubicBezTo>
                  <a:pt x="4316549" y="210956"/>
                  <a:pt x="4252686" y="296590"/>
                  <a:pt x="4258492" y="322716"/>
                </a:cubicBezTo>
                <a:cubicBezTo>
                  <a:pt x="4264298" y="348842"/>
                  <a:pt x="4293326" y="367710"/>
                  <a:pt x="4328160" y="348842"/>
                </a:cubicBezTo>
                <a:cubicBezTo>
                  <a:pt x="4362994" y="329974"/>
                  <a:pt x="4421051" y="241436"/>
                  <a:pt x="4467497" y="209505"/>
                </a:cubicBezTo>
                <a:cubicBezTo>
                  <a:pt x="4513943" y="177574"/>
                  <a:pt x="4567645" y="170317"/>
                  <a:pt x="4606834" y="157254"/>
                </a:cubicBezTo>
                <a:cubicBezTo>
                  <a:pt x="4646023" y="144191"/>
                  <a:pt x="4663440" y="136934"/>
                  <a:pt x="4702629" y="131128"/>
                </a:cubicBezTo>
                <a:cubicBezTo>
                  <a:pt x="4741818" y="125322"/>
                  <a:pt x="4808583" y="129676"/>
                  <a:pt x="4841966" y="122419"/>
                </a:cubicBezTo>
                <a:cubicBezTo>
                  <a:pt x="4875349" y="115162"/>
                  <a:pt x="4891315" y="107905"/>
                  <a:pt x="4902926" y="87585"/>
                </a:cubicBezTo>
                <a:cubicBezTo>
                  <a:pt x="4914537" y="67265"/>
                  <a:pt x="4895668" y="6305"/>
                  <a:pt x="4911634" y="499"/>
                </a:cubicBezTo>
                <a:cubicBezTo>
                  <a:pt x="4927600" y="-5307"/>
                  <a:pt x="4972594" y="41140"/>
                  <a:pt x="4998720" y="52751"/>
                </a:cubicBezTo>
                <a:cubicBezTo>
                  <a:pt x="5024846" y="64362"/>
                  <a:pt x="5043715" y="67265"/>
                  <a:pt x="5068389" y="70168"/>
                </a:cubicBezTo>
                <a:cubicBezTo>
                  <a:pt x="5093063" y="73071"/>
                  <a:pt x="5138058" y="57105"/>
                  <a:pt x="5146766" y="70168"/>
                </a:cubicBezTo>
                <a:cubicBezTo>
                  <a:pt x="5155474" y="83231"/>
                  <a:pt x="5111932" y="122419"/>
                  <a:pt x="5120640" y="148545"/>
                </a:cubicBezTo>
                <a:cubicBezTo>
                  <a:pt x="5129349" y="174671"/>
                  <a:pt x="5183051" y="196442"/>
                  <a:pt x="5199017" y="226922"/>
                </a:cubicBezTo>
                <a:cubicBezTo>
                  <a:pt x="5214983" y="257402"/>
                  <a:pt x="5204823" y="299494"/>
                  <a:pt x="5216434" y="331425"/>
                </a:cubicBezTo>
                <a:cubicBezTo>
                  <a:pt x="5228045" y="363356"/>
                  <a:pt x="5255623" y="386579"/>
                  <a:pt x="5268686" y="418511"/>
                </a:cubicBezTo>
                <a:cubicBezTo>
                  <a:pt x="5281749" y="450442"/>
                  <a:pt x="5273041" y="496888"/>
                  <a:pt x="5294812" y="523014"/>
                </a:cubicBezTo>
                <a:cubicBezTo>
                  <a:pt x="5316583" y="549140"/>
                  <a:pt x="5370286" y="569459"/>
                  <a:pt x="5399314" y="575265"/>
                </a:cubicBezTo>
                <a:cubicBezTo>
                  <a:pt x="5428342" y="581071"/>
                  <a:pt x="5457371" y="570911"/>
                  <a:pt x="5468983" y="557848"/>
                </a:cubicBezTo>
                <a:cubicBezTo>
                  <a:pt x="5480595" y="544785"/>
                  <a:pt x="5470434" y="514305"/>
                  <a:pt x="5468983" y="496888"/>
                </a:cubicBezTo>
                <a:cubicBezTo>
                  <a:pt x="5467532" y="479471"/>
                  <a:pt x="5451566" y="464956"/>
                  <a:pt x="5460274" y="453345"/>
                </a:cubicBezTo>
                <a:cubicBezTo>
                  <a:pt x="5468983" y="441733"/>
                  <a:pt x="5496560" y="421413"/>
                  <a:pt x="5521234" y="427219"/>
                </a:cubicBezTo>
                <a:cubicBezTo>
                  <a:pt x="5545908" y="433025"/>
                  <a:pt x="5585097" y="456248"/>
                  <a:pt x="5608320" y="488179"/>
                </a:cubicBezTo>
                <a:cubicBezTo>
                  <a:pt x="5631543" y="520110"/>
                  <a:pt x="5663475" y="575265"/>
                  <a:pt x="5660572" y="618808"/>
                </a:cubicBezTo>
                <a:cubicBezTo>
                  <a:pt x="5657669" y="662351"/>
                  <a:pt x="5617029" y="711699"/>
                  <a:pt x="5590903" y="749436"/>
                </a:cubicBezTo>
                <a:cubicBezTo>
                  <a:pt x="5564777" y="787173"/>
                  <a:pt x="5515428" y="813300"/>
                  <a:pt x="5503817" y="845231"/>
                </a:cubicBezTo>
                <a:cubicBezTo>
                  <a:pt x="5492206" y="877162"/>
                  <a:pt x="5508171" y="913448"/>
                  <a:pt x="5521234" y="941025"/>
                </a:cubicBezTo>
                <a:cubicBezTo>
                  <a:pt x="5534297" y="968602"/>
                  <a:pt x="5576388" y="990374"/>
                  <a:pt x="5582194" y="1010694"/>
                </a:cubicBezTo>
                <a:cubicBezTo>
                  <a:pt x="5588000" y="1031014"/>
                  <a:pt x="5576389" y="1051334"/>
                  <a:pt x="5556069" y="1062945"/>
                </a:cubicBezTo>
                <a:cubicBezTo>
                  <a:pt x="5535749" y="1074556"/>
                  <a:pt x="5471886" y="1061493"/>
                  <a:pt x="5460274" y="1080362"/>
                </a:cubicBezTo>
                <a:cubicBezTo>
                  <a:pt x="5448663" y="1099230"/>
                  <a:pt x="5474789" y="1132613"/>
                  <a:pt x="5486400" y="1176156"/>
                </a:cubicBezTo>
                <a:cubicBezTo>
                  <a:pt x="5498011" y="1219699"/>
                  <a:pt x="5516880" y="1312590"/>
                  <a:pt x="5529943" y="1341619"/>
                </a:cubicBezTo>
                <a:cubicBezTo>
                  <a:pt x="5543006" y="1370648"/>
                  <a:pt x="5543006" y="1359037"/>
                  <a:pt x="5564777" y="1350328"/>
                </a:cubicBezTo>
                <a:cubicBezTo>
                  <a:pt x="5586549" y="1341620"/>
                  <a:pt x="5640252" y="1277757"/>
                  <a:pt x="5660572" y="1289368"/>
                </a:cubicBezTo>
                <a:cubicBezTo>
                  <a:pt x="5680892" y="1300979"/>
                  <a:pt x="5666377" y="1385162"/>
                  <a:pt x="5686697" y="1419996"/>
                </a:cubicBezTo>
                <a:cubicBezTo>
                  <a:pt x="5707017" y="1454830"/>
                  <a:pt x="5769429" y="1463540"/>
                  <a:pt x="5782492" y="1498374"/>
                </a:cubicBezTo>
                <a:cubicBezTo>
                  <a:pt x="5795555" y="1533208"/>
                  <a:pt x="5785394" y="1598522"/>
                  <a:pt x="5765074" y="1629002"/>
                </a:cubicBezTo>
                <a:cubicBezTo>
                  <a:pt x="5744754" y="1659482"/>
                  <a:pt x="5676538" y="1653677"/>
                  <a:pt x="5660572" y="1681254"/>
                </a:cubicBezTo>
                <a:cubicBezTo>
                  <a:pt x="5644606" y="1708831"/>
                  <a:pt x="5646057" y="1774145"/>
                  <a:pt x="5669280" y="1794465"/>
                </a:cubicBezTo>
                <a:cubicBezTo>
                  <a:pt x="5692503" y="1814785"/>
                  <a:pt x="5769429" y="1819140"/>
                  <a:pt x="5799909" y="1803174"/>
                </a:cubicBezTo>
                <a:cubicBezTo>
                  <a:pt x="5830389" y="1787208"/>
                  <a:pt x="5833292" y="1710283"/>
                  <a:pt x="5852160" y="1698671"/>
                </a:cubicBezTo>
                <a:cubicBezTo>
                  <a:pt x="5871029" y="1687060"/>
                  <a:pt x="5910217" y="1707379"/>
                  <a:pt x="5913120" y="1733505"/>
                </a:cubicBezTo>
                <a:cubicBezTo>
                  <a:pt x="5916023" y="1759631"/>
                  <a:pt x="5868126" y="1817688"/>
                  <a:pt x="5869577" y="1855425"/>
                </a:cubicBezTo>
                <a:cubicBezTo>
                  <a:pt x="5871028" y="1893162"/>
                  <a:pt x="5907315" y="1925094"/>
                  <a:pt x="5921829" y="1959928"/>
                </a:cubicBezTo>
                <a:cubicBezTo>
                  <a:pt x="5936343" y="1994762"/>
                  <a:pt x="5937794" y="2032500"/>
                  <a:pt x="5956663" y="2064431"/>
                </a:cubicBezTo>
                <a:cubicBezTo>
                  <a:pt x="5975532" y="2096362"/>
                  <a:pt x="6010366" y="2154419"/>
                  <a:pt x="6035040" y="2151516"/>
                </a:cubicBezTo>
                <a:cubicBezTo>
                  <a:pt x="6059714" y="2148613"/>
                  <a:pt x="6077132" y="2060077"/>
                  <a:pt x="6104709" y="2047014"/>
                </a:cubicBezTo>
                <a:cubicBezTo>
                  <a:pt x="6132286" y="2033951"/>
                  <a:pt x="6172926" y="2042659"/>
                  <a:pt x="6200503" y="2073139"/>
                </a:cubicBezTo>
                <a:cubicBezTo>
                  <a:pt x="6228080" y="2103619"/>
                  <a:pt x="6262915" y="2177643"/>
                  <a:pt x="6270172" y="2229894"/>
                </a:cubicBezTo>
                <a:cubicBezTo>
                  <a:pt x="6277429" y="2282146"/>
                  <a:pt x="6236789" y="2354717"/>
                  <a:pt x="6244046" y="2386648"/>
                </a:cubicBezTo>
                <a:cubicBezTo>
                  <a:pt x="6251303" y="2418579"/>
                  <a:pt x="6293394" y="2437448"/>
                  <a:pt x="6313714" y="2421482"/>
                </a:cubicBezTo>
                <a:cubicBezTo>
                  <a:pt x="6334034" y="2405516"/>
                  <a:pt x="6341292" y="2312625"/>
                  <a:pt x="6365966" y="2290854"/>
                </a:cubicBezTo>
                <a:cubicBezTo>
                  <a:pt x="6390640" y="2269083"/>
                  <a:pt x="6444343" y="2264728"/>
                  <a:pt x="6461760" y="2290854"/>
                </a:cubicBezTo>
                <a:cubicBezTo>
                  <a:pt x="6479177" y="2316980"/>
                  <a:pt x="6458858" y="2443254"/>
                  <a:pt x="6470469" y="2447608"/>
                </a:cubicBezTo>
                <a:cubicBezTo>
                  <a:pt x="6482081" y="2451962"/>
                  <a:pt x="6508206" y="2331493"/>
                  <a:pt x="6531429" y="2316979"/>
                </a:cubicBezTo>
                <a:cubicBezTo>
                  <a:pt x="6554652" y="2302465"/>
                  <a:pt x="6599646" y="2325688"/>
                  <a:pt x="6609806" y="2360522"/>
                </a:cubicBezTo>
                <a:cubicBezTo>
                  <a:pt x="6619966" y="2395356"/>
                  <a:pt x="6580778" y="2507116"/>
                  <a:pt x="6592389" y="2525985"/>
                </a:cubicBezTo>
                <a:cubicBezTo>
                  <a:pt x="6604000" y="2544854"/>
                  <a:pt x="6654800" y="2469380"/>
                  <a:pt x="6679474" y="2473734"/>
                </a:cubicBezTo>
                <a:cubicBezTo>
                  <a:pt x="6704148" y="2478088"/>
                  <a:pt x="6712857" y="2527437"/>
                  <a:pt x="6740434" y="2552111"/>
                </a:cubicBezTo>
                <a:cubicBezTo>
                  <a:pt x="6768011" y="2576785"/>
                  <a:pt x="6805748" y="2614522"/>
                  <a:pt x="6844937" y="2621779"/>
                </a:cubicBezTo>
                <a:cubicBezTo>
                  <a:pt x="6884126" y="2629036"/>
                  <a:pt x="6947989" y="2586945"/>
                  <a:pt x="6975566" y="2595654"/>
                </a:cubicBezTo>
                <a:cubicBezTo>
                  <a:pt x="7003143" y="2604363"/>
                  <a:pt x="7008949" y="2640648"/>
                  <a:pt x="7010400" y="2674031"/>
                </a:cubicBezTo>
                <a:cubicBezTo>
                  <a:pt x="7011851" y="2707414"/>
                  <a:pt x="6971211" y="2777082"/>
                  <a:pt x="6984274" y="2795951"/>
                </a:cubicBezTo>
                <a:cubicBezTo>
                  <a:pt x="6997337" y="2814820"/>
                  <a:pt x="7053943" y="2797402"/>
                  <a:pt x="7088777" y="2787242"/>
                </a:cubicBezTo>
                <a:cubicBezTo>
                  <a:pt x="7123611" y="2777082"/>
                  <a:pt x="7171509" y="2729185"/>
                  <a:pt x="7193280" y="2734991"/>
                </a:cubicBezTo>
                <a:cubicBezTo>
                  <a:pt x="7215051" y="2740797"/>
                  <a:pt x="7212149" y="2791596"/>
                  <a:pt x="7219406" y="2822076"/>
                </a:cubicBezTo>
                <a:cubicBezTo>
                  <a:pt x="7226663" y="2852556"/>
                  <a:pt x="7229566" y="2878682"/>
                  <a:pt x="7236823" y="2917871"/>
                </a:cubicBezTo>
                <a:cubicBezTo>
                  <a:pt x="7244080" y="2957060"/>
                  <a:pt x="7262949" y="3023825"/>
                  <a:pt x="7262949" y="3057208"/>
                </a:cubicBezTo>
                <a:cubicBezTo>
                  <a:pt x="7262949" y="3090591"/>
                  <a:pt x="7225212" y="3100751"/>
                  <a:pt x="7236823" y="3118168"/>
                </a:cubicBezTo>
                <a:cubicBezTo>
                  <a:pt x="7248434" y="3135585"/>
                  <a:pt x="7332617" y="3161711"/>
                  <a:pt x="7332617" y="3161711"/>
                </a:cubicBezTo>
                <a:cubicBezTo>
                  <a:pt x="7364548" y="3176225"/>
                  <a:pt x="7409543" y="3183483"/>
                  <a:pt x="7428412" y="3205254"/>
                </a:cubicBezTo>
                <a:cubicBezTo>
                  <a:pt x="7447281" y="3227025"/>
                  <a:pt x="7453086" y="3266213"/>
                  <a:pt x="7445829" y="3292339"/>
                </a:cubicBezTo>
                <a:cubicBezTo>
                  <a:pt x="7438572" y="3318465"/>
                  <a:pt x="7373258" y="3343139"/>
                  <a:pt x="7384869" y="3362008"/>
                </a:cubicBezTo>
                <a:cubicBezTo>
                  <a:pt x="7396480" y="3380877"/>
                  <a:pt x="7482114" y="3399745"/>
                  <a:pt x="7515497" y="3405551"/>
                </a:cubicBezTo>
                <a:cubicBezTo>
                  <a:pt x="7548880" y="3411357"/>
                  <a:pt x="7573555" y="3377974"/>
                  <a:pt x="7585166" y="3396842"/>
                </a:cubicBezTo>
                <a:cubicBezTo>
                  <a:pt x="7596778" y="3415711"/>
                  <a:pt x="7593875" y="3475219"/>
                  <a:pt x="7585166" y="3518762"/>
                </a:cubicBezTo>
                <a:cubicBezTo>
                  <a:pt x="7576457" y="3562305"/>
                  <a:pt x="7561943" y="3633425"/>
                  <a:pt x="7532914" y="3658099"/>
                </a:cubicBezTo>
                <a:cubicBezTo>
                  <a:pt x="7503885" y="3682773"/>
                  <a:pt x="7431314" y="3652294"/>
                  <a:pt x="7410994" y="3666808"/>
                </a:cubicBezTo>
                <a:cubicBezTo>
                  <a:pt x="7390674" y="3681322"/>
                  <a:pt x="7402285" y="3727768"/>
                  <a:pt x="7410994" y="3745185"/>
                </a:cubicBezTo>
                <a:cubicBezTo>
                  <a:pt x="7419703" y="3762602"/>
                  <a:pt x="7461795" y="3727768"/>
                  <a:pt x="7463246" y="3771311"/>
                </a:cubicBezTo>
                <a:cubicBezTo>
                  <a:pt x="7464697" y="3814854"/>
                  <a:pt x="7447280" y="3965802"/>
                  <a:pt x="7419703" y="4006442"/>
                </a:cubicBezTo>
                <a:cubicBezTo>
                  <a:pt x="7392126" y="4047082"/>
                  <a:pt x="7313749" y="3997734"/>
                  <a:pt x="7297783" y="4015151"/>
                </a:cubicBezTo>
                <a:cubicBezTo>
                  <a:pt x="7281817" y="4032568"/>
                  <a:pt x="7306492" y="4070305"/>
                  <a:pt x="7323909" y="4110945"/>
                </a:cubicBezTo>
                <a:cubicBezTo>
                  <a:pt x="7341326" y="4151585"/>
                  <a:pt x="7377612" y="4206740"/>
                  <a:pt x="7402286" y="4258991"/>
                </a:cubicBezTo>
                <a:cubicBezTo>
                  <a:pt x="7426960" y="4311242"/>
                  <a:pt x="7455988" y="4369300"/>
                  <a:pt x="7471954" y="4424454"/>
                </a:cubicBezTo>
                <a:cubicBezTo>
                  <a:pt x="7487920" y="4479608"/>
                  <a:pt x="7496629" y="4543470"/>
                  <a:pt x="7498080" y="4589916"/>
                </a:cubicBezTo>
                <a:cubicBezTo>
                  <a:pt x="7499532" y="4636362"/>
                  <a:pt x="7453086" y="4677002"/>
                  <a:pt x="7480663" y="4703128"/>
                </a:cubicBezTo>
                <a:cubicBezTo>
                  <a:pt x="7508240" y="4729254"/>
                  <a:pt x="7609840" y="4729254"/>
                  <a:pt x="7663543" y="4746671"/>
                </a:cubicBezTo>
                <a:cubicBezTo>
                  <a:pt x="7717246" y="4764088"/>
                  <a:pt x="7766594" y="4749574"/>
                  <a:pt x="7802880" y="4807631"/>
                </a:cubicBezTo>
                <a:cubicBezTo>
                  <a:pt x="7839166" y="4865688"/>
                  <a:pt x="7849325" y="5018088"/>
                  <a:pt x="7881257" y="5095014"/>
                </a:cubicBezTo>
                <a:cubicBezTo>
                  <a:pt x="7913189" y="5171940"/>
                  <a:pt x="7955280" y="5218385"/>
                  <a:pt x="7994469" y="5269185"/>
                </a:cubicBezTo>
                <a:cubicBezTo>
                  <a:pt x="8033658" y="5319985"/>
                  <a:pt x="8080103" y="5378043"/>
                  <a:pt x="8116389" y="5399814"/>
                </a:cubicBezTo>
                <a:cubicBezTo>
                  <a:pt x="8152675" y="5421585"/>
                  <a:pt x="8186057" y="5395460"/>
                  <a:pt x="8212183" y="5399814"/>
                </a:cubicBezTo>
                <a:cubicBezTo>
                  <a:pt x="8238309" y="5404168"/>
                  <a:pt x="8254275" y="5425939"/>
                  <a:pt x="8273143" y="5425939"/>
                </a:cubicBezTo>
                <a:cubicBezTo>
                  <a:pt x="8292011" y="5425939"/>
                  <a:pt x="8309428" y="5398362"/>
                  <a:pt x="8325394" y="5399814"/>
                </a:cubicBezTo>
                <a:cubicBezTo>
                  <a:pt x="8341360" y="5401266"/>
                  <a:pt x="8351520" y="5437551"/>
                  <a:pt x="8368937" y="5434648"/>
                </a:cubicBezTo>
                <a:cubicBezTo>
                  <a:pt x="8386354" y="5431745"/>
                  <a:pt x="8411028" y="5388202"/>
                  <a:pt x="8429897" y="5382396"/>
                </a:cubicBezTo>
                <a:cubicBezTo>
                  <a:pt x="8448766" y="5376590"/>
                  <a:pt x="8463280" y="5402717"/>
                  <a:pt x="8482149" y="5399814"/>
                </a:cubicBezTo>
                <a:cubicBezTo>
                  <a:pt x="8501018" y="5396911"/>
                  <a:pt x="8530046" y="5347562"/>
                  <a:pt x="8543109" y="5364979"/>
                </a:cubicBezTo>
                <a:cubicBezTo>
                  <a:pt x="8556172" y="5382396"/>
                  <a:pt x="8548915" y="5481093"/>
                  <a:pt x="8560526" y="5504316"/>
                </a:cubicBezTo>
                <a:cubicBezTo>
                  <a:pt x="8572137" y="5527539"/>
                  <a:pt x="8598263" y="5514476"/>
                  <a:pt x="8612777" y="5504316"/>
                </a:cubicBezTo>
                <a:cubicBezTo>
                  <a:pt x="8627291" y="5494156"/>
                  <a:pt x="8633098" y="5437550"/>
                  <a:pt x="8647612" y="5443356"/>
                </a:cubicBezTo>
                <a:cubicBezTo>
                  <a:pt x="8662126" y="5449162"/>
                  <a:pt x="8669383" y="5518831"/>
                  <a:pt x="8699863" y="5539151"/>
                </a:cubicBezTo>
                <a:cubicBezTo>
                  <a:pt x="8730343" y="5559471"/>
                  <a:pt x="8795658" y="5560922"/>
                  <a:pt x="8830492" y="5565276"/>
                </a:cubicBezTo>
                <a:cubicBezTo>
                  <a:pt x="8865326" y="5569630"/>
                  <a:pt x="8879841" y="5562373"/>
                  <a:pt x="8908869" y="5565276"/>
                </a:cubicBezTo>
                <a:cubicBezTo>
                  <a:pt x="8937897" y="5568179"/>
                  <a:pt x="8964023" y="5581243"/>
                  <a:pt x="9004663" y="5582694"/>
                </a:cubicBezTo>
                <a:cubicBezTo>
                  <a:pt x="9045303" y="5584145"/>
                  <a:pt x="9117875" y="5562374"/>
                  <a:pt x="9152709" y="5573985"/>
                </a:cubicBezTo>
                <a:cubicBezTo>
                  <a:pt x="9187543" y="5585596"/>
                  <a:pt x="9213669" y="5627688"/>
                  <a:pt x="9213669" y="5652362"/>
                </a:cubicBezTo>
                <a:cubicBezTo>
                  <a:pt x="9213669" y="5677036"/>
                  <a:pt x="9149806" y="5706065"/>
                  <a:pt x="9152709" y="5722031"/>
                </a:cubicBezTo>
                <a:cubicBezTo>
                  <a:pt x="9155612" y="5737997"/>
                  <a:pt x="9202058" y="5724933"/>
                  <a:pt x="9231086" y="5748156"/>
                </a:cubicBezTo>
                <a:cubicBezTo>
                  <a:pt x="9260114" y="5771379"/>
                  <a:pt x="9319623" y="5845402"/>
                  <a:pt x="9326880" y="5861368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413336" y="7390312"/>
            <a:ext cx="4572491" cy="3512819"/>
          </a:xfrm>
          <a:custGeom>
            <a:avLst/>
            <a:gdLst>
              <a:gd name="connsiteX0" fmla="*/ 4572491 w 4572491"/>
              <a:gd name="connsiteY0" fmla="*/ 1205048 h 3512819"/>
              <a:gd name="connsiteX1" fmla="*/ 4363485 w 4572491"/>
              <a:gd name="connsiteY1" fmla="*/ 1144088 h 3512819"/>
              <a:gd name="connsiteX2" fmla="*/ 4206731 w 4572491"/>
              <a:gd name="connsiteY2" fmla="*/ 1004751 h 3512819"/>
              <a:gd name="connsiteX3" fmla="*/ 4119645 w 4572491"/>
              <a:gd name="connsiteY3" fmla="*/ 935082 h 3512819"/>
              <a:gd name="connsiteX4" fmla="*/ 4023851 w 4572491"/>
              <a:gd name="connsiteY4" fmla="*/ 847997 h 3512819"/>
              <a:gd name="connsiteX5" fmla="*/ 3945473 w 4572491"/>
              <a:gd name="connsiteY5" fmla="*/ 787037 h 3512819"/>
              <a:gd name="connsiteX6" fmla="*/ 3823553 w 4572491"/>
              <a:gd name="connsiteY6" fmla="*/ 717368 h 3512819"/>
              <a:gd name="connsiteX7" fmla="*/ 3719051 w 4572491"/>
              <a:gd name="connsiteY7" fmla="*/ 499654 h 3512819"/>
              <a:gd name="connsiteX8" fmla="*/ 3579713 w 4572491"/>
              <a:gd name="connsiteY8" fmla="*/ 334191 h 3512819"/>
              <a:gd name="connsiteX9" fmla="*/ 3457793 w 4572491"/>
              <a:gd name="connsiteY9" fmla="*/ 247105 h 3512819"/>
              <a:gd name="connsiteX10" fmla="*/ 3327165 w 4572491"/>
              <a:gd name="connsiteY10" fmla="*/ 203562 h 3512819"/>
              <a:gd name="connsiteX11" fmla="*/ 3274913 w 4572491"/>
              <a:gd name="connsiteY11" fmla="*/ 281939 h 3512819"/>
              <a:gd name="connsiteX12" fmla="*/ 3240079 w 4572491"/>
              <a:gd name="connsiteY12" fmla="*/ 342899 h 3512819"/>
              <a:gd name="connsiteX13" fmla="*/ 3022365 w 4572491"/>
              <a:gd name="connsiteY13" fmla="*/ 334191 h 3512819"/>
              <a:gd name="connsiteX14" fmla="*/ 3013656 w 4572491"/>
              <a:gd name="connsiteY14" fmla="*/ 220979 h 3512819"/>
              <a:gd name="connsiteX15" fmla="*/ 2909153 w 4572491"/>
              <a:gd name="connsiteY15" fmla="*/ 220979 h 3512819"/>
              <a:gd name="connsiteX16" fmla="*/ 2848193 w 4572491"/>
              <a:gd name="connsiteY16" fmla="*/ 299357 h 3512819"/>
              <a:gd name="connsiteX17" fmla="*/ 2769816 w 4572491"/>
              <a:gd name="connsiteY17" fmla="*/ 247105 h 3512819"/>
              <a:gd name="connsiteX18" fmla="*/ 2778525 w 4572491"/>
              <a:gd name="connsiteY18" fmla="*/ 168728 h 3512819"/>
              <a:gd name="connsiteX19" fmla="*/ 2647896 w 4572491"/>
              <a:gd name="connsiteY19" fmla="*/ 160019 h 3512819"/>
              <a:gd name="connsiteX20" fmla="*/ 2613062 w 4572491"/>
              <a:gd name="connsiteY20" fmla="*/ 107768 h 3512819"/>
              <a:gd name="connsiteX21" fmla="*/ 2560811 w 4572491"/>
              <a:gd name="connsiteY21" fmla="*/ 55517 h 3512819"/>
              <a:gd name="connsiteX22" fmla="*/ 2517268 w 4572491"/>
              <a:gd name="connsiteY22" fmla="*/ 133894 h 3512819"/>
              <a:gd name="connsiteX23" fmla="*/ 2491142 w 4572491"/>
              <a:gd name="connsiteY23" fmla="*/ 203562 h 3512819"/>
              <a:gd name="connsiteX24" fmla="*/ 2447599 w 4572491"/>
              <a:gd name="connsiteY24" fmla="*/ 99059 h 3512819"/>
              <a:gd name="connsiteX25" fmla="*/ 2395348 w 4572491"/>
              <a:gd name="connsiteY25" fmla="*/ 11974 h 3512819"/>
              <a:gd name="connsiteX26" fmla="*/ 2256011 w 4572491"/>
              <a:gd name="connsiteY26" fmla="*/ 46808 h 3512819"/>
              <a:gd name="connsiteX27" fmla="*/ 2195051 w 4572491"/>
              <a:gd name="connsiteY27" fmla="*/ 107768 h 3512819"/>
              <a:gd name="connsiteX28" fmla="*/ 2142799 w 4572491"/>
              <a:gd name="connsiteY28" fmla="*/ 11974 h 3512819"/>
              <a:gd name="connsiteX29" fmla="*/ 2020879 w 4572491"/>
              <a:gd name="connsiteY29" fmla="*/ 11974 h 3512819"/>
              <a:gd name="connsiteX30" fmla="*/ 1968628 w 4572491"/>
              <a:gd name="connsiteY30" fmla="*/ 107768 h 3512819"/>
              <a:gd name="connsiteX31" fmla="*/ 1916376 w 4572491"/>
              <a:gd name="connsiteY31" fmla="*/ 38099 h 3512819"/>
              <a:gd name="connsiteX32" fmla="*/ 1864125 w 4572491"/>
              <a:gd name="connsiteY32" fmla="*/ 72934 h 3512819"/>
              <a:gd name="connsiteX33" fmla="*/ 1777039 w 4572491"/>
              <a:gd name="connsiteY33" fmla="*/ 38099 h 3512819"/>
              <a:gd name="connsiteX34" fmla="*/ 1742205 w 4572491"/>
              <a:gd name="connsiteY34" fmla="*/ 125185 h 3512819"/>
              <a:gd name="connsiteX35" fmla="*/ 1628993 w 4572491"/>
              <a:gd name="connsiteY35" fmla="*/ 142602 h 3512819"/>
              <a:gd name="connsiteX36" fmla="*/ 1576742 w 4572491"/>
              <a:gd name="connsiteY36" fmla="*/ 203562 h 3512819"/>
              <a:gd name="connsiteX37" fmla="*/ 1472239 w 4572491"/>
              <a:gd name="connsiteY37" fmla="*/ 186145 h 3512819"/>
              <a:gd name="connsiteX38" fmla="*/ 1446113 w 4572491"/>
              <a:gd name="connsiteY38" fmla="*/ 212271 h 3512819"/>
              <a:gd name="connsiteX39" fmla="*/ 1385153 w 4572491"/>
              <a:gd name="connsiteY39" fmla="*/ 194854 h 3512819"/>
              <a:gd name="connsiteX40" fmla="*/ 1280651 w 4572491"/>
              <a:gd name="connsiteY40" fmla="*/ 255814 h 3512819"/>
              <a:gd name="connsiteX41" fmla="*/ 1176148 w 4572491"/>
              <a:gd name="connsiteY41" fmla="*/ 334191 h 3512819"/>
              <a:gd name="connsiteX42" fmla="*/ 1123896 w 4572491"/>
              <a:gd name="connsiteY42" fmla="*/ 395151 h 3512819"/>
              <a:gd name="connsiteX43" fmla="*/ 1054228 w 4572491"/>
              <a:gd name="connsiteY43" fmla="*/ 351608 h 3512819"/>
              <a:gd name="connsiteX44" fmla="*/ 1054228 w 4572491"/>
              <a:gd name="connsiteY44" fmla="*/ 290648 h 3512819"/>
              <a:gd name="connsiteX45" fmla="*/ 975851 w 4572491"/>
              <a:gd name="connsiteY45" fmla="*/ 290648 h 3512819"/>
              <a:gd name="connsiteX46" fmla="*/ 1028102 w 4572491"/>
              <a:gd name="connsiteY46" fmla="*/ 412568 h 3512819"/>
              <a:gd name="connsiteX47" fmla="*/ 975851 w 4572491"/>
              <a:gd name="connsiteY47" fmla="*/ 490945 h 3512819"/>
              <a:gd name="connsiteX48" fmla="*/ 923599 w 4572491"/>
              <a:gd name="connsiteY48" fmla="*/ 612865 h 3512819"/>
              <a:gd name="connsiteX49" fmla="*/ 784262 w 4572491"/>
              <a:gd name="connsiteY49" fmla="*/ 682534 h 3512819"/>
              <a:gd name="connsiteX50" fmla="*/ 732011 w 4572491"/>
              <a:gd name="connsiteY50" fmla="*/ 752202 h 3512819"/>
              <a:gd name="connsiteX51" fmla="*/ 644925 w 4572491"/>
              <a:gd name="connsiteY51" fmla="*/ 804454 h 3512819"/>
              <a:gd name="connsiteX52" fmla="*/ 618799 w 4572491"/>
              <a:gd name="connsiteY52" fmla="*/ 908957 h 3512819"/>
              <a:gd name="connsiteX53" fmla="*/ 627508 w 4572491"/>
              <a:gd name="connsiteY53" fmla="*/ 1039585 h 3512819"/>
              <a:gd name="connsiteX54" fmla="*/ 479462 w 4572491"/>
              <a:gd name="connsiteY54" fmla="*/ 1083128 h 3512819"/>
              <a:gd name="connsiteX55" fmla="*/ 479462 w 4572491"/>
              <a:gd name="connsiteY55" fmla="*/ 1178922 h 3512819"/>
              <a:gd name="connsiteX56" fmla="*/ 366251 w 4572491"/>
              <a:gd name="connsiteY56" fmla="*/ 1213757 h 3512819"/>
              <a:gd name="connsiteX57" fmla="*/ 401085 w 4572491"/>
              <a:gd name="connsiteY57" fmla="*/ 1326968 h 3512819"/>
              <a:gd name="connsiteX58" fmla="*/ 340125 w 4572491"/>
              <a:gd name="connsiteY58" fmla="*/ 1475014 h 3512819"/>
              <a:gd name="connsiteX59" fmla="*/ 374959 w 4572491"/>
              <a:gd name="connsiteY59" fmla="*/ 1631768 h 3512819"/>
              <a:gd name="connsiteX60" fmla="*/ 357542 w 4572491"/>
              <a:gd name="connsiteY60" fmla="*/ 1814648 h 3512819"/>
              <a:gd name="connsiteX61" fmla="*/ 296582 w 4572491"/>
              <a:gd name="connsiteY61" fmla="*/ 1884317 h 3512819"/>
              <a:gd name="connsiteX62" fmla="*/ 226913 w 4572491"/>
              <a:gd name="connsiteY62" fmla="*/ 1980111 h 3512819"/>
              <a:gd name="connsiteX63" fmla="*/ 131119 w 4572491"/>
              <a:gd name="connsiteY63" fmla="*/ 2023654 h 3512819"/>
              <a:gd name="connsiteX64" fmla="*/ 35325 w 4572491"/>
              <a:gd name="connsiteY64" fmla="*/ 2128157 h 3512819"/>
              <a:gd name="connsiteX65" fmla="*/ 491 w 4572491"/>
              <a:gd name="connsiteY65" fmla="*/ 2311037 h 3512819"/>
              <a:gd name="connsiteX66" fmla="*/ 26616 w 4572491"/>
              <a:gd name="connsiteY66" fmla="*/ 2493917 h 3512819"/>
              <a:gd name="connsiteX67" fmla="*/ 165953 w 4572491"/>
              <a:gd name="connsiteY67" fmla="*/ 2589711 h 3512819"/>
              <a:gd name="connsiteX68" fmla="*/ 340125 w 4572491"/>
              <a:gd name="connsiteY68" fmla="*/ 2650671 h 3512819"/>
              <a:gd name="connsiteX69" fmla="*/ 322708 w 4572491"/>
              <a:gd name="connsiteY69" fmla="*/ 2737757 h 3512819"/>
              <a:gd name="connsiteX70" fmla="*/ 261748 w 4572491"/>
              <a:gd name="connsiteY70" fmla="*/ 2877094 h 3512819"/>
              <a:gd name="connsiteX71" fmla="*/ 383668 w 4572491"/>
              <a:gd name="connsiteY71" fmla="*/ 2981597 h 3512819"/>
              <a:gd name="connsiteX72" fmla="*/ 453336 w 4572491"/>
              <a:gd name="connsiteY72" fmla="*/ 3051265 h 3512819"/>
              <a:gd name="connsiteX73" fmla="*/ 523005 w 4572491"/>
              <a:gd name="connsiteY73" fmla="*/ 3138351 h 3512819"/>
              <a:gd name="connsiteX74" fmla="*/ 496879 w 4572491"/>
              <a:gd name="connsiteY74" fmla="*/ 3234145 h 3512819"/>
              <a:gd name="connsiteX75" fmla="*/ 514296 w 4572491"/>
              <a:gd name="connsiteY75" fmla="*/ 3338648 h 3512819"/>
              <a:gd name="connsiteX76" fmla="*/ 575256 w 4572491"/>
              <a:gd name="connsiteY76" fmla="*/ 3399608 h 3512819"/>
              <a:gd name="connsiteX77" fmla="*/ 618799 w 4572491"/>
              <a:gd name="connsiteY77" fmla="*/ 3460568 h 3512819"/>
              <a:gd name="connsiteX78" fmla="*/ 636216 w 4572491"/>
              <a:gd name="connsiteY78" fmla="*/ 3495402 h 3512819"/>
              <a:gd name="connsiteX79" fmla="*/ 662342 w 4572491"/>
              <a:gd name="connsiteY79" fmla="*/ 3512819 h 351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572491" h="3512819">
                <a:moveTo>
                  <a:pt x="4572491" y="1205048"/>
                </a:moveTo>
                <a:cubicBezTo>
                  <a:pt x="4498468" y="1191259"/>
                  <a:pt x="4424445" y="1177471"/>
                  <a:pt x="4363485" y="1144088"/>
                </a:cubicBezTo>
                <a:cubicBezTo>
                  <a:pt x="4302525" y="1110705"/>
                  <a:pt x="4247371" y="1039585"/>
                  <a:pt x="4206731" y="1004751"/>
                </a:cubicBezTo>
                <a:cubicBezTo>
                  <a:pt x="4166091" y="969917"/>
                  <a:pt x="4150125" y="961208"/>
                  <a:pt x="4119645" y="935082"/>
                </a:cubicBezTo>
                <a:cubicBezTo>
                  <a:pt x="4089165" y="908956"/>
                  <a:pt x="4052880" y="872671"/>
                  <a:pt x="4023851" y="847997"/>
                </a:cubicBezTo>
                <a:cubicBezTo>
                  <a:pt x="3994822" y="823323"/>
                  <a:pt x="3978856" y="808808"/>
                  <a:pt x="3945473" y="787037"/>
                </a:cubicBezTo>
                <a:cubicBezTo>
                  <a:pt x="3912090" y="765265"/>
                  <a:pt x="3861290" y="765265"/>
                  <a:pt x="3823553" y="717368"/>
                </a:cubicBezTo>
                <a:cubicBezTo>
                  <a:pt x="3785816" y="669471"/>
                  <a:pt x="3759691" y="563517"/>
                  <a:pt x="3719051" y="499654"/>
                </a:cubicBezTo>
                <a:cubicBezTo>
                  <a:pt x="3678411" y="435791"/>
                  <a:pt x="3623256" y="376282"/>
                  <a:pt x="3579713" y="334191"/>
                </a:cubicBezTo>
                <a:cubicBezTo>
                  <a:pt x="3536170" y="292100"/>
                  <a:pt x="3499884" y="268876"/>
                  <a:pt x="3457793" y="247105"/>
                </a:cubicBezTo>
                <a:cubicBezTo>
                  <a:pt x="3415702" y="225334"/>
                  <a:pt x="3357645" y="197756"/>
                  <a:pt x="3327165" y="203562"/>
                </a:cubicBezTo>
                <a:cubicBezTo>
                  <a:pt x="3296685" y="209368"/>
                  <a:pt x="3289427" y="258716"/>
                  <a:pt x="3274913" y="281939"/>
                </a:cubicBezTo>
                <a:cubicBezTo>
                  <a:pt x="3260399" y="305162"/>
                  <a:pt x="3282170" y="334190"/>
                  <a:pt x="3240079" y="342899"/>
                </a:cubicBezTo>
                <a:cubicBezTo>
                  <a:pt x="3197988" y="351608"/>
                  <a:pt x="3060102" y="354511"/>
                  <a:pt x="3022365" y="334191"/>
                </a:cubicBezTo>
                <a:cubicBezTo>
                  <a:pt x="2984628" y="313871"/>
                  <a:pt x="3032525" y="239848"/>
                  <a:pt x="3013656" y="220979"/>
                </a:cubicBezTo>
                <a:cubicBezTo>
                  <a:pt x="2994787" y="202110"/>
                  <a:pt x="2936730" y="207916"/>
                  <a:pt x="2909153" y="220979"/>
                </a:cubicBezTo>
                <a:cubicBezTo>
                  <a:pt x="2881576" y="234042"/>
                  <a:pt x="2871416" y="295003"/>
                  <a:pt x="2848193" y="299357"/>
                </a:cubicBezTo>
                <a:cubicBezTo>
                  <a:pt x="2824970" y="303711"/>
                  <a:pt x="2781427" y="268876"/>
                  <a:pt x="2769816" y="247105"/>
                </a:cubicBezTo>
                <a:cubicBezTo>
                  <a:pt x="2758205" y="225333"/>
                  <a:pt x="2798845" y="183242"/>
                  <a:pt x="2778525" y="168728"/>
                </a:cubicBezTo>
                <a:cubicBezTo>
                  <a:pt x="2758205" y="154214"/>
                  <a:pt x="2675473" y="170179"/>
                  <a:pt x="2647896" y="160019"/>
                </a:cubicBezTo>
                <a:cubicBezTo>
                  <a:pt x="2620319" y="149859"/>
                  <a:pt x="2627576" y="125185"/>
                  <a:pt x="2613062" y="107768"/>
                </a:cubicBezTo>
                <a:cubicBezTo>
                  <a:pt x="2598548" y="90351"/>
                  <a:pt x="2576777" y="51163"/>
                  <a:pt x="2560811" y="55517"/>
                </a:cubicBezTo>
                <a:cubicBezTo>
                  <a:pt x="2544845" y="59871"/>
                  <a:pt x="2528879" y="109220"/>
                  <a:pt x="2517268" y="133894"/>
                </a:cubicBezTo>
                <a:cubicBezTo>
                  <a:pt x="2505657" y="158568"/>
                  <a:pt x="2502753" y="209368"/>
                  <a:pt x="2491142" y="203562"/>
                </a:cubicBezTo>
                <a:cubicBezTo>
                  <a:pt x="2479531" y="197756"/>
                  <a:pt x="2463565" y="130990"/>
                  <a:pt x="2447599" y="99059"/>
                </a:cubicBezTo>
                <a:cubicBezTo>
                  <a:pt x="2431633" y="67128"/>
                  <a:pt x="2427279" y="20682"/>
                  <a:pt x="2395348" y="11974"/>
                </a:cubicBezTo>
                <a:cubicBezTo>
                  <a:pt x="2363417" y="3266"/>
                  <a:pt x="2289394" y="30842"/>
                  <a:pt x="2256011" y="46808"/>
                </a:cubicBezTo>
                <a:cubicBezTo>
                  <a:pt x="2222628" y="62774"/>
                  <a:pt x="2213920" y="113574"/>
                  <a:pt x="2195051" y="107768"/>
                </a:cubicBezTo>
                <a:cubicBezTo>
                  <a:pt x="2176182" y="101962"/>
                  <a:pt x="2171828" y="27940"/>
                  <a:pt x="2142799" y="11974"/>
                </a:cubicBezTo>
                <a:cubicBezTo>
                  <a:pt x="2113770" y="-3992"/>
                  <a:pt x="2049907" y="-3992"/>
                  <a:pt x="2020879" y="11974"/>
                </a:cubicBezTo>
                <a:cubicBezTo>
                  <a:pt x="1991851" y="27940"/>
                  <a:pt x="1986045" y="103414"/>
                  <a:pt x="1968628" y="107768"/>
                </a:cubicBezTo>
                <a:cubicBezTo>
                  <a:pt x="1951211" y="112122"/>
                  <a:pt x="1933793" y="43905"/>
                  <a:pt x="1916376" y="38099"/>
                </a:cubicBezTo>
                <a:cubicBezTo>
                  <a:pt x="1898959" y="32293"/>
                  <a:pt x="1887348" y="72934"/>
                  <a:pt x="1864125" y="72934"/>
                </a:cubicBezTo>
                <a:cubicBezTo>
                  <a:pt x="1840902" y="72934"/>
                  <a:pt x="1797359" y="29390"/>
                  <a:pt x="1777039" y="38099"/>
                </a:cubicBezTo>
                <a:cubicBezTo>
                  <a:pt x="1756719" y="46808"/>
                  <a:pt x="1766879" y="107768"/>
                  <a:pt x="1742205" y="125185"/>
                </a:cubicBezTo>
                <a:cubicBezTo>
                  <a:pt x="1717531" y="142602"/>
                  <a:pt x="1656570" y="129539"/>
                  <a:pt x="1628993" y="142602"/>
                </a:cubicBezTo>
                <a:cubicBezTo>
                  <a:pt x="1601416" y="155665"/>
                  <a:pt x="1602868" y="196305"/>
                  <a:pt x="1576742" y="203562"/>
                </a:cubicBezTo>
                <a:cubicBezTo>
                  <a:pt x="1550616" y="210819"/>
                  <a:pt x="1494010" y="184694"/>
                  <a:pt x="1472239" y="186145"/>
                </a:cubicBezTo>
                <a:cubicBezTo>
                  <a:pt x="1450468" y="187596"/>
                  <a:pt x="1460627" y="210820"/>
                  <a:pt x="1446113" y="212271"/>
                </a:cubicBezTo>
                <a:cubicBezTo>
                  <a:pt x="1431599" y="213722"/>
                  <a:pt x="1412730" y="187597"/>
                  <a:pt x="1385153" y="194854"/>
                </a:cubicBezTo>
                <a:cubicBezTo>
                  <a:pt x="1357576" y="202111"/>
                  <a:pt x="1315485" y="232591"/>
                  <a:pt x="1280651" y="255814"/>
                </a:cubicBezTo>
                <a:cubicBezTo>
                  <a:pt x="1245817" y="279037"/>
                  <a:pt x="1202274" y="310968"/>
                  <a:pt x="1176148" y="334191"/>
                </a:cubicBezTo>
                <a:cubicBezTo>
                  <a:pt x="1150022" y="357414"/>
                  <a:pt x="1144216" y="392248"/>
                  <a:pt x="1123896" y="395151"/>
                </a:cubicBezTo>
                <a:cubicBezTo>
                  <a:pt x="1103576" y="398054"/>
                  <a:pt x="1065839" y="369025"/>
                  <a:pt x="1054228" y="351608"/>
                </a:cubicBezTo>
                <a:cubicBezTo>
                  <a:pt x="1042617" y="334191"/>
                  <a:pt x="1067291" y="300808"/>
                  <a:pt x="1054228" y="290648"/>
                </a:cubicBezTo>
                <a:cubicBezTo>
                  <a:pt x="1041165" y="280488"/>
                  <a:pt x="980205" y="270328"/>
                  <a:pt x="975851" y="290648"/>
                </a:cubicBezTo>
                <a:cubicBezTo>
                  <a:pt x="971497" y="310968"/>
                  <a:pt x="1028102" y="379185"/>
                  <a:pt x="1028102" y="412568"/>
                </a:cubicBezTo>
                <a:cubicBezTo>
                  <a:pt x="1028102" y="445951"/>
                  <a:pt x="993268" y="457562"/>
                  <a:pt x="975851" y="490945"/>
                </a:cubicBezTo>
                <a:cubicBezTo>
                  <a:pt x="958434" y="524328"/>
                  <a:pt x="955530" y="580934"/>
                  <a:pt x="923599" y="612865"/>
                </a:cubicBezTo>
                <a:cubicBezTo>
                  <a:pt x="891668" y="644796"/>
                  <a:pt x="816193" y="659311"/>
                  <a:pt x="784262" y="682534"/>
                </a:cubicBezTo>
                <a:cubicBezTo>
                  <a:pt x="752331" y="705757"/>
                  <a:pt x="755234" y="731882"/>
                  <a:pt x="732011" y="752202"/>
                </a:cubicBezTo>
                <a:cubicBezTo>
                  <a:pt x="708788" y="772522"/>
                  <a:pt x="663794" y="778328"/>
                  <a:pt x="644925" y="804454"/>
                </a:cubicBezTo>
                <a:cubicBezTo>
                  <a:pt x="626056" y="830580"/>
                  <a:pt x="621702" y="869769"/>
                  <a:pt x="618799" y="908957"/>
                </a:cubicBezTo>
                <a:cubicBezTo>
                  <a:pt x="615896" y="948145"/>
                  <a:pt x="650731" y="1010557"/>
                  <a:pt x="627508" y="1039585"/>
                </a:cubicBezTo>
                <a:cubicBezTo>
                  <a:pt x="604285" y="1068613"/>
                  <a:pt x="504136" y="1059905"/>
                  <a:pt x="479462" y="1083128"/>
                </a:cubicBezTo>
                <a:cubicBezTo>
                  <a:pt x="454788" y="1106351"/>
                  <a:pt x="498330" y="1157151"/>
                  <a:pt x="479462" y="1178922"/>
                </a:cubicBezTo>
                <a:cubicBezTo>
                  <a:pt x="460594" y="1200693"/>
                  <a:pt x="379314" y="1189083"/>
                  <a:pt x="366251" y="1213757"/>
                </a:cubicBezTo>
                <a:cubicBezTo>
                  <a:pt x="353188" y="1238431"/>
                  <a:pt x="405439" y="1283425"/>
                  <a:pt x="401085" y="1326968"/>
                </a:cubicBezTo>
                <a:cubicBezTo>
                  <a:pt x="396731" y="1370511"/>
                  <a:pt x="344479" y="1424214"/>
                  <a:pt x="340125" y="1475014"/>
                </a:cubicBezTo>
                <a:cubicBezTo>
                  <a:pt x="335771" y="1525814"/>
                  <a:pt x="372056" y="1575162"/>
                  <a:pt x="374959" y="1631768"/>
                </a:cubicBezTo>
                <a:cubicBezTo>
                  <a:pt x="377862" y="1688374"/>
                  <a:pt x="370605" y="1772557"/>
                  <a:pt x="357542" y="1814648"/>
                </a:cubicBezTo>
                <a:cubicBezTo>
                  <a:pt x="344479" y="1856739"/>
                  <a:pt x="318353" y="1856740"/>
                  <a:pt x="296582" y="1884317"/>
                </a:cubicBezTo>
                <a:cubicBezTo>
                  <a:pt x="274811" y="1911894"/>
                  <a:pt x="254490" y="1956888"/>
                  <a:pt x="226913" y="1980111"/>
                </a:cubicBezTo>
                <a:cubicBezTo>
                  <a:pt x="199336" y="2003334"/>
                  <a:pt x="163050" y="1998980"/>
                  <a:pt x="131119" y="2023654"/>
                </a:cubicBezTo>
                <a:cubicBezTo>
                  <a:pt x="99188" y="2048328"/>
                  <a:pt x="57096" y="2080260"/>
                  <a:pt x="35325" y="2128157"/>
                </a:cubicBezTo>
                <a:cubicBezTo>
                  <a:pt x="13554" y="2176054"/>
                  <a:pt x="1942" y="2250077"/>
                  <a:pt x="491" y="2311037"/>
                </a:cubicBezTo>
                <a:cubicBezTo>
                  <a:pt x="-960" y="2371997"/>
                  <a:pt x="-961" y="2447471"/>
                  <a:pt x="26616" y="2493917"/>
                </a:cubicBezTo>
                <a:cubicBezTo>
                  <a:pt x="54193" y="2540363"/>
                  <a:pt x="113701" y="2563585"/>
                  <a:pt x="165953" y="2589711"/>
                </a:cubicBezTo>
                <a:cubicBezTo>
                  <a:pt x="218204" y="2615837"/>
                  <a:pt x="313999" y="2625997"/>
                  <a:pt x="340125" y="2650671"/>
                </a:cubicBezTo>
                <a:cubicBezTo>
                  <a:pt x="366251" y="2675345"/>
                  <a:pt x="335771" y="2700020"/>
                  <a:pt x="322708" y="2737757"/>
                </a:cubicBezTo>
                <a:cubicBezTo>
                  <a:pt x="309645" y="2775494"/>
                  <a:pt x="251588" y="2836454"/>
                  <a:pt x="261748" y="2877094"/>
                </a:cubicBezTo>
                <a:cubicBezTo>
                  <a:pt x="271908" y="2917734"/>
                  <a:pt x="351737" y="2952569"/>
                  <a:pt x="383668" y="2981597"/>
                </a:cubicBezTo>
                <a:cubicBezTo>
                  <a:pt x="415599" y="3010626"/>
                  <a:pt x="430113" y="3025139"/>
                  <a:pt x="453336" y="3051265"/>
                </a:cubicBezTo>
                <a:cubicBezTo>
                  <a:pt x="476559" y="3077391"/>
                  <a:pt x="515748" y="3107871"/>
                  <a:pt x="523005" y="3138351"/>
                </a:cubicBezTo>
                <a:cubicBezTo>
                  <a:pt x="530262" y="3168831"/>
                  <a:pt x="498330" y="3200762"/>
                  <a:pt x="496879" y="3234145"/>
                </a:cubicBezTo>
                <a:cubicBezTo>
                  <a:pt x="495428" y="3267528"/>
                  <a:pt x="501233" y="3311071"/>
                  <a:pt x="514296" y="3338648"/>
                </a:cubicBezTo>
                <a:cubicBezTo>
                  <a:pt x="527359" y="3366225"/>
                  <a:pt x="557839" y="3379288"/>
                  <a:pt x="575256" y="3399608"/>
                </a:cubicBezTo>
                <a:cubicBezTo>
                  <a:pt x="592673" y="3419928"/>
                  <a:pt x="608639" y="3444602"/>
                  <a:pt x="618799" y="3460568"/>
                </a:cubicBezTo>
                <a:cubicBezTo>
                  <a:pt x="628959" y="3476534"/>
                  <a:pt x="628959" y="3486694"/>
                  <a:pt x="636216" y="3495402"/>
                </a:cubicBezTo>
                <a:cubicBezTo>
                  <a:pt x="643473" y="3504110"/>
                  <a:pt x="652182" y="3509916"/>
                  <a:pt x="662342" y="3512819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2191655" y="5320937"/>
            <a:ext cx="557349" cy="426720"/>
          </a:xfrm>
          <a:custGeom>
            <a:avLst/>
            <a:gdLst>
              <a:gd name="connsiteX0" fmla="*/ 0 w 557349"/>
              <a:gd name="connsiteY0" fmla="*/ 78377 h 426720"/>
              <a:gd name="connsiteX1" fmla="*/ 217714 w 557349"/>
              <a:gd name="connsiteY1" fmla="*/ 426720 h 426720"/>
              <a:gd name="connsiteX2" fmla="*/ 557349 w 557349"/>
              <a:gd name="connsiteY2" fmla="*/ 322217 h 426720"/>
              <a:gd name="connsiteX3" fmla="*/ 478972 w 557349"/>
              <a:gd name="connsiteY3" fmla="*/ 156754 h 426720"/>
              <a:gd name="connsiteX4" fmla="*/ 313509 w 557349"/>
              <a:gd name="connsiteY4" fmla="*/ 217714 h 426720"/>
              <a:gd name="connsiteX5" fmla="*/ 182880 w 557349"/>
              <a:gd name="connsiteY5" fmla="*/ 0 h 426720"/>
              <a:gd name="connsiteX6" fmla="*/ 0 w 557349"/>
              <a:gd name="connsiteY6" fmla="*/ 78377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7349" h="426720">
                <a:moveTo>
                  <a:pt x="0" y="78377"/>
                </a:moveTo>
                <a:lnTo>
                  <a:pt x="217714" y="426720"/>
                </a:lnTo>
                <a:lnTo>
                  <a:pt x="557349" y="322217"/>
                </a:lnTo>
                <a:lnTo>
                  <a:pt x="478972" y="156754"/>
                </a:lnTo>
                <a:lnTo>
                  <a:pt x="313509" y="217714"/>
                </a:lnTo>
                <a:lnTo>
                  <a:pt x="182880" y="0"/>
                </a:lnTo>
                <a:lnTo>
                  <a:pt x="0" y="7837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611152" y="4450080"/>
            <a:ext cx="574766" cy="583474"/>
          </a:xfrm>
          <a:custGeom>
            <a:avLst/>
            <a:gdLst>
              <a:gd name="connsiteX0" fmla="*/ 0 w 574766"/>
              <a:gd name="connsiteY0" fmla="*/ 365760 h 583474"/>
              <a:gd name="connsiteX1" fmla="*/ 304800 w 574766"/>
              <a:gd name="connsiteY1" fmla="*/ 583474 h 583474"/>
              <a:gd name="connsiteX2" fmla="*/ 391886 w 574766"/>
              <a:gd name="connsiteY2" fmla="*/ 522514 h 583474"/>
              <a:gd name="connsiteX3" fmla="*/ 574766 w 574766"/>
              <a:gd name="connsiteY3" fmla="*/ 113211 h 583474"/>
              <a:gd name="connsiteX4" fmla="*/ 452846 w 574766"/>
              <a:gd name="connsiteY4" fmla="*/ 0 h 583474"/>
              <a:gd name="connsiteX5" fmla="*/ 121920 w 574766"/>
              <a:gd name="connsiteY5" fmla="*/ 113211 h 583474"/>
              <a:gd name="connsiteX6" fmla="*/ 0 w 574766"/>
              <a:gd name="connsiteY6" fmla="*/ 365760 h 58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66" h="583474">
                <a:moveTo>
                  <a:pt x="0" y="365760"/>
                </a:moveTo>
                <a:lnTo>
                  <a:pt x="304800" y="583474"/>
                </a:lnTo>
                <a:lnTo>
                  <a:pt x="391886" y="522514"/>
                </a:lnTo>
                <a:lnTo>
                  <a:pt x="574766" y="113211"/>
                </a:lnTo>
                <a:lnTo>
                  <a:pt x="452846" y="0"/>
                </a:lnTo>
                <a:lnTo>
                  <a:pt x="121920" y="113211"/>
                </a:lnTo>
                <a:lnTo>
                  <a:pt x="0" y="365760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15374710" y="7754173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5561843" y="7421729"/>
            <a:ext cx="261258" cy="26125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 rot="1386888">
            <a:off x="9931920" y="8679976"/>
            <a:ext cx="404712" cy="373448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7146749">
            <a:off x="8706826" y="970826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16200000">
            <a:off x="5806817" y="7052058"/>
            <a:ext cx="252549" cy="182880"/>
          </a:xfrm>
          <a:custGeom>
            <a:avLst/>
            <a:gdLst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0" fmla="*/ 0 w 252549"/>
              <a:gd name="connsiteY0" fmla="*/ 17417 h 182880"/>
              <a:gd name="connsiteX1" fmla="*/ 34834 w 252549"/>
              <a:gd name="connsiteY1" fmla="*/ 182880 h 182880"/>
              <a:gd name="connsiteX2" fmla="*/ 252549 w 252549"/>
              <a:gd name="connsiteY2" fmla="*/ 156755 h 182880"/>
              <a:gd name="connsiteX3" fmla="*/ 243840 w 252549"/>
              <a:gd name="connsiteY3" fmla="*/ 0 h 182880"/>
              <a:gd name="connsiteX4" fmla="*/ 52251 w 252549"/>
              <a:gd name="connsiteY4" fmla="*/ 17417 h 182880"/>
              <a:gd name="connsiteX5" fmla="*/ 0 w 252549"/>
              <a:gd name="connsiteY5" fmla="*/ 17417 h 182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549" h="182880">
                <a:moveTo>
                  <a:pt x="0" y="17417"/>
                </a:moveTo>
                <a:lnTo>
                  <a:pt x="34834" y="182880"/>
                </a:lnTo>
                <a:lnTo>
                  <a:pt x="252549" y="156755"/>
                </a:lnTo>
                <a:lnTo>
                  <a:pt x="243840" y="0"/>
                </a:lnTo>
                <a:lnTo>
                  <a:pt x="52251" y="17417"/>
                </a:lnTo>
                <a:lnTo>
                  <a:pt x="0" y="17417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14154243" y="9184943"/>
            <a:ext cx="368489" cy="27295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2717927" y="7972612"/>
            <a:ext cx="2808942" cy="3526117"/>
          </a:xfrm>
          <a:custGeom>
            <a:avLst/>
            <a:gdLst>
              <a:gd name="connsiteX0" fmla="*/ 17930 w 2808942"/>
              <a:gd name="connsiteY0" fmla="*/ 3490259 h 3526117"/>
              <a:gd name="connsiteX1" fmla="*/ 17930 w 2808942"/>
              <a:gd name="connsiteY1" fmla="*/ 3490259 h 3526117"/>
              <a:gd name="connsiteX2" fmla="*/ 137459 w 2808942"/>
              <a:gd name="connsiteY2" fmla="*/ 3526117 h 3526117"/>
              <a:gd name="connsiteX3" fmla="*/ 221130 w 2808942"/>
              <a:gd name="connsiteY3" fmla="*/ 3412564 h 3526117"/>
              <a:gd name="connsiteX4" fmla="*/ 352612 w 2808942"/>
              <a:gd name="connsiteY4" fmla="*/ 3466353 h 3526117"/>
              <a:gd name="connsiteX5" fmla="*/ 508000 w 2808942"/>
              <a:gd name="connsiteY5" fmla="*/ 3209364 h 3526117"/>
              <a:gd name="connsiteX6" fmla="*/ 753036 w 2808942"/>
              <a:gd name="connsiteY6" fmla="*/ 2934447 h 3526117"/>
              <a:gd name="connsiteX7" fmla="*/ 962212 w 2808942"/>
              <a:gd name="connsiteY7" fmla="*/ 2779059 h 3526117"/>
              <a:gd name="connsiteX8" fmla="*/ 1135530 w 2808942"/>
              <a:gd name="connsiteY8" fmla="*/ 2480235 h 3526117"/>
              <a:gd name="connsiteX9" fmla="*/ 1464236 w 2808942"/>
              <a:gd name="connsiteY9" fmla="*/ 2199341 h 3526117"/>
              <a:gd name="connsiteX10" fmla="*/ 1577789 w 2808942"/>
              <a:gd name="connsiteY10" fmla="*/ 2026023 h 3526117"/>
              <a:gd name="connsiteX11" fmla="*/ 1667436 w 2808942"/>
              <a:gd name="connsiteY11" fmla="*/ 1834776 h 3526117"/>
              <a:gd name="connsiteX12" fmla="*/ 1816847 w 2808942"/>
              <a:gd name="connsiteY12" fmla="*/ 1619623 h 3526117"/>
              <a:gd name="connsiteX13" fmla="*/ 2115671 w 2808942"/>
              <a:gd name="connsiteY13" fmla="*/ 1063812 h 3526117"/>
              <a:gd name="connsiteX14" fmla="*/ 2360706 w 2808942"/>
              <a:gd name="connsiteY14" fmla="*/ 741082 h 3526117"/>
              <a:gd name="connsiteX15" fmla="*/ 2563906 w 2808942"/>
              <a:gd name="connsiteY15" fmla="*/ 466164 h 3526117"/>
              <a:gd name="connsiteX16" fmla="*/ 2725271 w 2808942"/>
              <a:gd name="connsiteY16" fmla="*/ 251012 h 3526117"/>
              <a:gd name="connsiteX17" fmla="*/ 2808942 w 2808942"/>
              <a:gd name="connsiteY17" fmla="*/ 137459 h 3526117"/>
              <a:gd name="connsiteX18" fmla="*/ 2605742 w 2808942"/>
              <a:gd name="connsiteY18" fmla="*/ 0 h 3526117"/>
              <a:gd name="connsiteX19" fmla="*/ 2522071 w 2808942"/>
              <a:gd name="connsiteY19" fmla="*/ 77694 h 3526117"/>
              <a:gd name="connsiteX20" fmla="*/ 2348753 w 2808942"/>
              <a:gd name="connsiteY20" fmla="*/ 11953 h 3526117"/>
              <a:gd name="connsiteX21" fmla="*/ 2014071 w 2808942"/>
              <a:gd name="connsiteY21" fmla="*/ 203200 h 3526117"/>
              <a:gd name="connsiteX22" fmla="*/ 2008095 w 2808942"/>
              <a:gd name="connsiteY22" fmla="*/ 382494 h 3526117"/>
              <a:gd name="connsiteX23" fmla="*/ 1613647 w 2808942"/>
              <a:gd name="connsiteY23" fmla="*/ 675341 h 3526117"/>
              <a:gd name="connsiteX24" fmla="*/ 1667436 w 2808942"/>
              <a:gd name="connsiteY24" fmla="*/ 806823 h 3526117"/>
              <a:gd name="connsiteX25" fmla="*/ 1314824 w 2808942"/>
              <a:gd name="connsiteY25" fmla="*/ 1249082 h 3526117"/>
              <a:gd name="connsiteX26" fmla="*/ 1422400 w 2808942"/>
              <a:gd name="connsiteY26" fmla="*/ 1476188 h 3526117"/>
              <a:gd name="connsiteX27" fmla="*/ 1464236 w 2808942"/>
              <a:gd name="connsiteY27" fmla="*/ 1667435 h 3526117"/>
              <a:gd name="connsiteX28" fmla="*/ 1541930 w 2808942"/>
              <a:gd name="connsiteY28" fmla="*/ 1757082 h 3526117"/>
              <a:gd name="connsiteX29" fmla="*/ 1416424 w 2808942"/>
              <a:gd name="connsiteY29" fmla="*/ 1966259 h 3526117"/>
              <a:gd name="connsiteX30" fmla="*/ 1129553 w 2808942"/>
              <a:gd name="connsiteY30" fmla="*/ 1858682 h 3526117"/>
              <a:gd name="connsiteX31" fmla="*/ 1004047 w 2808942"/>
              <a:gd name="connsiteY31" fmla="*/ 1984188 h 3526117"/>
              <a:gd name="connsiteX32" fmla="*/ 902447 w 2808942"/>
              <a:gd name="connsiteY32" fmla="*/ 1888564 h 3526117"/>
              <a:gd name="connsiteX33" fmla="*/ 800847 w 2808942"/>
              <a:gd name="connsiteY33" fmla="*/ 1942353 h 3526117"/>
              <a:gd name="connsiteX34" fmla="*/ 920377 w 2808942"/>
              <a:gd name="connsiteY34" fmla="*/ 2312894 h 3526117"/>
              <a:gd name="connsiteX35" fmla="*/ 776942 w 2808942"/>
              <a:gd name="connsiteY35" fmla="*/ 2378635 h 3526117"/>
              <a:gd name="connsiteX36" fmla="*/ 513977 w 2808942"/>
              <a:gd name="connsiteY36" fmla="*/ 2199341 h 3526117"/>
              <a:gd name="connsiteX37" fmla="*/ 376518 w 2808942"/>
              <a:gd name="connsiteY37" fmla="*/ 2312894 h 3526117"/>
              <a:gd name="connsiteX38" fmla="*/ 460189 w 2808942"/>
              <a:gd name="connsiteY38" fmla="*/ 2474259 h 3526117"/>
              <a:gd name="connsiteX39" fmla="*/ 657412 w 2808942"/>
              <a:gd name="connsiteY39" fmla="*/ 2516094 h 3526117"/>
              <a:gd name="connsiteX40" fmla="*/ 591671 w 2808942"/>
              <a:gd name="connsiteY40" fmla="*/ 2587812 h 3526117"/>
              <a:gd name="connsiteX41" fmla="*/ 430306 w 2808942"/>
              <a:gd name="connsiteY41" fmla="*/ 2689412 h 3526117"/>
              <a:gd name="connsiteX42" fmla="*/ 233083 w 2808942"/>
              <a:gd name="connsiteY42" fmla="*/ 2611717 h 3526117"/>
              <a:gd name="connsiteX43" fmla="*/ 71718 w 2808942"/>
              <a:gd name="connsiteY43" fmla="*/ 2767106 h 3526117"/>
              <a:gd name="connsiteX44" fmla="*/ 77695 w 2808942"/>
              <a:gd name="connsiteY44" fmla="*/ 3042023 h 3526117"/>
              <a:gd name="connsiteX45" fmla="*/ 0 w 2808942"/>
              <a:gd name="connsiteY45" fmla="*/ 3197412 h 3526117"/>
              <a:gd name="connsiteX46" fmla="*/ 77695 w 2808942"/>
              <a:gd name="connsiteY46" fmla="*/ 3239247 h 3526117"/>
              <a:gd name="connsiteX47" fmla="*/ 17930 w 2808942"/>
              <a:gd name="connsiteY47" fmla="*/ 3490259 h 3526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08942" h="3526117">
                <a:moveTo>
                  <a:pt x="17930" y="3490259"/>
                </a:moveTo>
                <a:lnTo>
                  <a:pt x="17930" y="3490259"/>
                </a:lnTo>
                <a:lnTo>
                  <a:pt x="137459" y="3526117"/>
                </a:lnTo>
                <a:lnTo>
                  <a:pt x="221130" y="3412564"/>
                </a:lnTo>
                <a:lnTo>
                  <a:pt x="352612" y="3466353"/>
                </a:lnTo>
                <a:lnTo>
                  <a:pt x="508000" y="3209364"/>
                </a:lnTo>
                <a:lnTo>
                  <a:pt x="753036" y="2934447"/>
                </a:lnTo>
                <a:lnTo>
                  <a:pt x="962212" y="2779059"/>
                </a:lnTo>
                <a:lnTo>
                  <a:pt x="1135530" y="2480235"/>
                </a:lnTo>
                <a:lnTo>
                  <a:pt x="1464236" y="2199341"/>
                </a:lnTo>
                <a:lnTo>
                  <a:pt x="1577789" y="2026023"/>
                </a:lnTo>
                <a:lnTo>
                  <a:pt x="1667436" y="1834776"/>
                </a:lnTo>
                <a:lnTo>
                  <a:pt x="1816847" y="1619623"/>
                </a:lnTo>
                <a:lnTo>
                  <a:pt x="2115671" y="1063812"/>
                </a:lnTo>
                <a:lnTo>
                  <a:pt x="2360706" y="741082"/>
                </a:lnTo>
                <a:lnTo>
                  <a:pt x="2563906" y="466164"/>
                </a:lnTo>
                <a:lnTo>
                  <a:pt x="2725271" y="251012"/>
                </a:lnTo>
                <a:lnTo>
                  <a:pt x="2808942" y="137459"/>
                </a:lnTo>
                <a:lnTo>
                  <a:pt x="2605742" y="0"/>
                </a:lnTo>
                <a:lnTo>
                  <a:pt x="2522071" y="77694"/>
                </a:lnTo>
                <a:lnTo>
                  <a:pt x="2348753" y="11953"/>
                </a:lnTo>
                <a:lnTo>
                  <a:pt x="2014071" y="203200"/>
                </a:lnTo>
                <a:lnTo>
                  <a:pt x="2008095" y="382494"/>
                </a:lnTo>
                <a:lnTo>
                  <a:pt x="1613647" y="675341"/>
                </a:lnTo>
                <a:lnTo>
                  <a:pt x="1667436" y="806823"/>
                </a:lnTo>
                <a:lnTo>
                  <a:pt x="1314824" y="1249082"/>
                </a:lnTo>
                <a:lnTo>
                  <a:pt x="1422400" y="1476188"/>
                </a:lnTo>
                <a:lnTo>
                  <a:pt x="1464236" y="1667435"/>
                </a:lnTo>
                <a:lnTo>
                  <a:pt x="1541930" y="1757082"/>
                </a:lnTo>
                <a:lnTo>
                  <a:pt x="1416424" y="1966259"/>
                </a:lnTo>
                <a:lnTo>
                  <a:pt x="1129553" y="1858682"/>
                </a:lnTo>
                <a:lnTo>
                  <a:pt x="1004047" y="1984188"/>
                </a:lnTo>
                <a:lnTo>
                  <a:pt x="902447" y="1888564"/>
                </a:lnTo>
                <a:lnTo>
                  <a:pt x="800847" y="1942353"/>
                </a:lnTo>
                <a:lnTo>
                  <a:pt x="920377" y="2312894"/>
                </a:lnTo>
                <a:lnTo>
                  <a:pt x="776942" y="2378635"/>
                </a:lnTo>
                <a:lnTo>
                  <a:pt x="513977" y="2199341"/>
                </a:lnTo>
                <a:lnTo>
                  <a:pt x="376518" y="2312894"/>
                </a:lnTo>
                <a:lnTo>
                  <a:pt x="460189" y="2474259"/>
                </a:lnTo>
                <a:lnTo>
                  <a:pt x="657412" y="2516094"/>
                </a:lnTo>
                <a:lnTo>
                  <a:pt x="591671" y="2587812"/>
                </a:lnTo>
                <a:lnTo>
                  <a:pt x="430306" y="2689412"/>
                </a:lnTo>
                <a:lnTo>
                  <a:pt x="233083" y="2611717"/>
                </a:lnTo>
                <a:lnTo>
                  <a:pt x="71718" y="2767106"/>
                </a:lnTo>
                <a:lnTo>
                  <a:pt x="77695" y="3042023"/>
                </a:lnTo>
                <a:lnTo>
                  <a:pt x="0" y="3197412"/>
                </a:lnTo>
                <a:lnTo>
                  <a:pt x="77695" y="3239247"/>
                </a:lnTo>
                <a:lnTo>
                  <a:pt x="17930" y="34902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 rot="9827667">
            <a:off x="13802782" y="7116066"/>
            <a:ext cx="242572" cy="220577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562466" y="570043"/>
            <a:ext cx="15502450" cy="11269031"/>
            <a:chOff x="765668" y="570043"/>
            <a:chExt cx="15502450" cy="11269031"/>
          </a:xfrm>
        </p:grpSpPr>
        <p:grpSp>
          <p:nvGrpSpPr>
            <p:cNvPr id="46" name="Group 45"/>
            <p:cNvGrpSpPr/>
            <p:nvPr/>
          </p:nvGrpSpPr>
          <p:grpSpPr>
            <a:xfrm>
              <a:off x="6722289" y="570043"/>
              <a:ext cx="4709466" cy="7061827"/>
              <a:chOff x="6741042" y="584791"/>
              <a:chExt cx="4709466" cy="7061827"/>
            </a:xfrm>
          </p:grpSpPr>
          <p:sp>
            <p:nvSpPr>
              <p:cNvPr id="59" name="Freeform 58"/>
              <p:cNvSpPr/>
              <p:nvPr/>
            </p:nvSpPr>
            <p:spPr>
              <a:xfrm>
                <a:off x="6741042" y="58479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6750373" y="594121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6747133" y="597232"/>
                <a:ext cx="4700135" cy="7049386"/>
              </a:xfrm>
              <a:custGeom>
                <a:avLst/>
                <a:gdLst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593265 w 4699591"/>
                  <a:gd name="connsiteY18" fmla="*/ 6485860 h 7049386"/>
                  <a:gd name="connsiteX19" fmla="*/ 4657060 w 4699591"/>
                  <a:gd name="connsiteY19" fmla="*/ 6730409 h 7049386"/>
                  <a:gd name="connsiteX20" fmla="*/ 4699591 w 4699591"/>
                  <a:gd name="connsiteY20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730409 h 7049386"/>
                  <a:gd name="connsiteX19" fmla="*/ 4699591 w 4699591"/>
                  <a:gd name="connsiteY19" fmla="*/ 7049386 h 7049386"/>
                  <a:gd name="connsiteX0" fmla="*/ 0 w 4699591"/>
                  <a:gd name="connsiteY0" fmla="*/ 0 h 7049386"/>
                  <a:gd name="connsiteX1" fmla="*/ 10632 w 4699591"/>
                  <a:gd name="connsiteY1" fmla="*/ 350874 h 7049386"/>
                  <a:gd name="connsiteX2" fmla="*/ 10632 w 4699591"/>
                  <a:gd name="connsiteY2" fmla="*/ 829339 h 7049386"/>
                  <a:gd name="connsiteX3" fmla="*/ 21265 w 4699591"/>
                  <a:gd name="connsiteY3" fmla="*/ 1148316 h 7049386"/>
                  <a:gd name="connsiteX4" fmla="*/ 127591 w 4699591"/>
                  <a:gd name="connsiteY4" fmla="*/ 1307804 h 7049386"/>
                  <a:gd name="connsiteX5" fmla="*/ 329609 w 4699591"/>
                  <a:gd name="connsiteY5" fmla="*/ 1414130 h 7049386"/>
                  <a:gd name="connsiteX6" fmla="*/ 457200 w 4699591"/>
                  <a:gd name="connsiteY6" fmla="*/ 1637414 h 7049386"/>
                  <a:gd name="connsiteX7" fmla="*/ 691116 w 4699591"/>
                  <a:gd name="connsiteY7" fmla="*/ 1775637 h 7049386"/>
                  <a:gd name="connsiteX8" fmla="*/ 893135 w 4699591"/>
                  <a:gd name="connsiteY8" fmla="*/ 2009553 h 7049386"/>
                  <a:gd name="connsiteX9" fmla="*/ 1095153 w 4699591"/>
                  <a:gd name="connsiteY9" fmla="*/ 2296632 h 7049386"/>
                  <a:gd name="connsiteX10" fmla="*/ 1392865 w 4699591"/>
                  <a:gd name="connsiteY10" fmla="*/ 2456121 h 7049386"/>
                  <a:gd name="connsiteX11" fmla="*/ 1690577 w 4699591"/>
                  <a:gd name="connsiteY11" fmla="*/ 2690037 h 7049386"/>
                  <a:gd name="connsiteX12" fmla="*/ 1796902 w 4699591"/>
                  <a:gd name="connsiteY12" fmla="*/ 2977116 h 7049386"/>
                  <a:gd name="connsiteX13" fmla="*/ 1988288 w 4699591"/>
                  <a:gd name="connsiteY13" fmla="*/ 3211032 h 7049386"/>
                  <a:gd name="connsiteX14" fmla="*/ 2126511 w 4699591"/>
                  <a:gd name="connsiteY14" fmla="*/ 3370521 h 7049386"/>
                  <a:gd name="connsiteX15" fmla="*/ 2360428 w 4699591"/>
                  <a:gd name="connsiteY15" fmla="*/ 3923414 h 7049386"/>
                  <a:gd name="connsiteX16" fmla="*/ 2679405 w 4699591"/>
                  <a:gd name="connsiteY16" fmla="*/ 4274288 h 7049386"/>
                  <a:gd name="connsiteX17" fmla="*/ 4455042 w 4699591"/>
                  <a:gd name="connsiteY17" fmla="*/ 6283842 h 7049386"/>
                  <a:gd name="connsiteX18" fmla="*/ 4657060 w 4699591"/>
                  <a:gd name="connsiteY18" fmla="*/ 6635159 h 7049386"/>
                  <a:gd name="connsiteX19" fmla="*/ 4699591 w 4699591"/>
                  <a:gd name="connsiteY19" fmla="*/ 7049386 h 7049386"/>
                  <a:gd name="connsiteX0" fmla="*/ 0 w 4700135"/>
                  <a:gd name="connsiteY0" fmla="*/ 0 h 7049386"/>
                  <a:gd name="connsiteX1" fmla="*/ 10632 w 4700135"/>
                  <a:gd name="connsiteY1" fmla="*/ 350874 h 7049386"/>
                  <a:gd name="connsiteX2" fmla="*/ 10632 w 4700135"/>
                  <a:gd name="connsiteY2" fmla="*/ 829339 h 7049386"/>
                  <a:gd name="connsiteX3" fmla="*/ 21265 w 4700135"/>
                  <a:gd name="connsiteY3" fmla="*/ 1148316 h 7049386"/>
                  <a:gd name="connsiteX4" fmla="*/ 127591 w 4700135"/>
                  <a:gd name="connsiteY4" fmla="*/ 1307804 h 7049386"/>
                  <a:gd name="connsiteX5" fmla="*/ 329609 w 4700135"/>
                  <a:gd name="connsiteY5" fmla="*/ 1414130 h 7049386"/>
                  <a:gd name="connsiteX6" fmla="*/ 457200 w 4700135"/>
                  <a:gd name="connsiteY6" fmla="*/ 1637414 h 7049386"/>
                  <a:gd name="connsiteX7" fmla="*/ 691116 w 4700135"/>
                  <a:gd name="connsiteY7" fmla="*/ 1775637 h 7049386"/>
                  <a:gd name="connsiteX8" fmla="*/ 893135 w 4700135"/>
                  <a:gd name="connsiteY8" fmla="*/ 2009553 h 7049386"/>
                  <a:gd name="connsiteX9" fmla="*/ 1095153 w 4700135"/>
                  <a:gd name="connsiteY9" fmla="*/ 2296632 h 7049386"/>
                  <a:gd name="connsiteX10" fmla="*/ 1392865 w 4700135"/>
                  <a:gd name="connsiteY10" fmla="*/ 2456121 h 7049386"/>
                  <a:gd name="connsiteX11" fmla="*/ 1690577 w 4700135"/>
                  <a:gd name="connsiteY11" fmla="*/ 2690037 h 7049386"/>
                  <a:gd name="connsiteX12" fmla="*/ 1796902 w 4700135"/>
                  <a:gd name="connsiteY12" fmla="*/ 2977116 h 7049386"/>
                  <a:gd name="connsiteX13" fmla="*/ 1988288 w 4700135"/>
                  <a:gd name="connsiteY13" fmla="*/ 3211032 h 7049386"/>
                  <a:gd name="connsiteX14" fmla="*/ 2126511 w 4700135"/>
                  <a:gd name="connsiteY14" fmla="*/ 3370521 h 7049386"/>
                  <a:gd name="connsiteX15" fmla="*/ 2360428 w 4700135"/>
                  <a:gd name="connsiteY15" fmla="*/ 3923414 h 7049386"/>
                  <a:gd name="connsiteX16" fmla="*/ 2679405 w 4700135"/>
                  <a:gd name="connsiteY16" fmla="*/ 4274288 h 7049386"/>
                  <a:gd name="connsiteX17" fmla="*/ 4392838 w 4700135"/>
                  <a:gd name="connsiteY17" fmla="*/ 6215418 h 7049386"/>
                  <a:gd name="connsiteX18" fmla="*/ 4657060 w 4700135"/>
                  <a:gd name="connsiteY18" fmla="*/ 6635159 h 7049386"/>
                  <a:gd name="connsiteX19" fmla="*/ 4699591 w 4700135"/>
                  <a:gd name="connsiteY19" fmla="*/ 7049386 h 704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00135" h="7049386">
                    <a:moveTo>
                      <a:pt x="0" y="0"/>
                    </a:moveTo>
                    <a:cubicBezTo>
                      <a:pt x="4430" y="106325"/>
                      <a:pt x="8860" y="212651"/>
                      <a:pt x="10632" y="350874"/>
                    </a:cubicBezTo>
                    <a:cubicBezTo>
                      <a:pt x="12404" y="489097"/>
                      <a:pt x="8860" y="696432"/>
                      <a:pt x="10632" y="829339"/>
                    </a:cubicBezTo>
                    <a:cubicBezTo>
                      <a:pt x="12404" y="962246"/>
                      <a:pt x="1772" y="1068572"/>
                      <a:pt x="21265" y="1148316"/>
                    </a:cubicBezTo>
                    <a:cubicBezTo>
                      <a:pt x="40758" y="1228060"/>
                      <a:pt x="76200" y="1263502"/>
                      <a:pt x="127591" y="1307804"/>
                    </a:cubicBezTo>
                    <a:cubicBezTo>
                      <a:pt x="178982" y="1352106"/>
                      <a:pt x="274674" y="1359195"/>
                      <a:pt x="329609" y="1414130"/>
                    </a:cubicBezTo>
                    <a:cubicBezTo>
                      <a:pt x="384544" y="1469065"/>
                      <a:pt x="396949" y="1577163"/>
                      <a:pt x="457200" y="1637414"/>
                    </a:cubicBezTo>
                    <a:cubicBezTo>
                      <a:pt x="517451" y="1697665"/>
                      <a:pt x="618460" y="1713614"/>
                      <a:pt x="691116" y="1775637"/>
                    </a:cubicBezTo>
                    <a:cubicBezTo>
                      <a:pt x="763772" y="1837660"/>
                      <a:pt x="825796" y="1922721"/>
                      <a:pt x="893135" y="2009553"/>
                    </a:cubicBezTo>
                    <a:cubicBezTo>
                      <a:pt x="960475" y="2096386"/>
                      <a:pt x="1011865" y="2222204"/>
                      <a:pt x="1095153" y="2296632"/>
                    </a:cubicBezTo>
                    <a:cubicBezTo>
                      <a:pt x="1178441" y="2371060"/>
                      <a:pt x="1293628" y="2390554"/>
                      <a:pt x="1392865" y="2456121"/>
                    </a:cubicBezTo>
                    <a:cubicBezTo>
                      <a:pt x="1492102" y="2521688"/>
                      <a:pt x="1623238" y="2603205"/>
                      <a:pt x="1690577" y="2690037"/>
                    </a:cubicBezTo>
                    <a:cubicBezTo>
                      <a:pt x="1757917" y="2776870"/>
                      <a:pt x="1747284" y="2890284"/>
                      <a:pt x="1796902" y="2977116"/>
                    </a:cubicBezTo>
                    <a:cubicBezTo>
                      <a:pt x="1846521" y="3063949"/>
                      <a:pt x="1933353" y="3145465"/>
                      <a:pt x="1988288" y="3211032"/>
                    </a:cubicBezTo>
                    <a:cubicBezTo>
                      <a:pt x="2043223" y="3276599"/>
                      <a:pt x="2064488" y="3251791"/>
                      <a:pt x="2126511" y="3370521"/>
                    </a:cubicBezTo>
                    <a:cubicBezTo>
                      <a:pt x="2188534" y="3489251"/>
                      <a:pt x="2268279" y="3772786"/>
                      <a:pt x="2360428" y="3923414"/>
                    </a:cubicBezTo>
                    <a:cubicBezTo>
                      <a:pt x="2452577" y="4074042"/>
                      <a:pt x="2340670" y="3892288"/>
                      <a:pt x="2679405" y="4274288"/>
                    </a:cubicBezTo>
                    <a:cubicBezTo>
                      <a:pt x="3018140" y="4656288"/>
                      <a:pt x="4063229" y="5821940"/>
                      <a:pt x="4392838" y="6215418"/>
                    </a:cubicBezTo>
                    <a:cubicBezTo>
                      <a:pt x="4722447" y="6608896"/>
                      <a:pt x="4605935" y="6496164"/>
                      <a:pt x="4657060" y="6635159"/>
                    </a:cubicBezTo>
                    <a:cubicBezTo>
                      <a:pt x="4708185" y="6774154"/>
                      <a:pt x="4699591" y="7049386"/>
                      <a:pt x="4699591" y="7049386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1772105" y="8583342"/>
              <a:ext cx="2768373" cy="1102918"/>
              <a:chOff x="11798232" y="8583342"/>
              <a:chExt cx="2768373" cy="1102918"/>
            </a:xfrm>
          </p:grpSpPr>
          <p:sp>
            <p:nvSpPr>
              <p:cNvPr id="56" name="Freeform 55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11802140" y="8583783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11798232" y="8583342"/>
                <a:ext cx="2764465" cy="1102477"/>
              </a:xfrm>
              <a:custGeom>
                <a:avLst/>
                <a:gdLst>
                  <a:gd name="connsiteX0" fmla="*/ 0 w 2764465"/>
                  <a:gd name="connsiteY0" fmla="*/ 336933 h 1102477"/>
                  <a:gd name="connsiteX1" fmla="*/ 127590 w 2764465"/>
                  <a:gd name="connsiteY1" fmla="*/ 336933 h 1102477"/>
                  <a:gd name="connsiteX2" fmla="*/ 265813 w 2764465"/>
                  <a:gd name="connsiteY2" fmla="*/ 443259 h 1102477"/>
                  <a:gd name="connsiteX3" fmla="*/ 510362 w 2764465"/>
                  <a:gd name="connsiteY3" fmla="*/ 613380 h 1102477"/>
                  <a:gd name="connsiteX4" fmla="*/ 680483 w 2764465"/>
                  <a:gd name="connsiteY4" fmla="*/ 655910 h 1102477"/>
                  <a:gd name="connsiteX5" fmla="*/ 871869 w 2764465"/>
                  <a:gd name="connsiteY5" fmla="*/ 549584 h 1102477"/>
                  <a:gd name="connsiteX6" fmla="*/ 988827 w 2764465"/>
                  <a:gd name="connsiteY6" fmla="*/ 475157 h 1102477"/>
                  <a:gd name="connsiteX7" fmla="*/ 1212111 w 2764465"/>
                  <a:gd name="connsiteY7" fmla="*/ 368831 h 1102477"/>
                  <a:gd name="connsiteX8" fmla="*/ 1360967 w 2764465"/>
                  <a:gd name="connsiteY8" fmla="*/ 241240 h 1102477"/>
                  <a:gd name="connsiteX9" fmla="*/ 1509823 w 2764465"/>
                  <a:gd name="connsiteY9" fmla="*/ 71119 h 1102477"/>
                  <a:gd name="connsiteX10" fmla="*/ 1616148 w 2764465"/>
                  <a:gd name="connsiteY10" fmla="*/ 7324 h 1102477"/>
                  <a:gd name="connsiteX11" fmla="*/ 1828800 w 2764465"/>
                  <a:gd name="connsiteY11" fmla="*/ 7324 h 1102477"/>
                  <a:gd name="connsiteX12" fmla="*/ 1998920 w 2764465"/>
                  <a:gd name="connsiteY12" fmla="*/ 60487 h 1102477"/>
                  <a:gd name="connsiteX13" fmla="*/ 2041451 w 2764465"/>
                  <a:gd name="connsiteY13" fmla="*/ 198710 h 1102477"/>
                  <a:gd name="connsiteX14" fmla="*/ 2009553 w 2764465"/>
                  <a:gd name="connsiteY14" fmla="*/ 390096 h 1102477"/>
                  <a:gd name="connsiteX15" fmla="*/ 2115879 w 2764465"/>
                  <a:gd name="connsiteY15" fmla="*/ 507054 h 1102477"/>
                  <a:gd name="connsiteX16" fmla="*/ 2232837 w 2764465"/>
                  <a:gd name="connsiteY16" fmla="*/ 634645 h 1102477"/>
                  <a:gd name="connsiteX17" fmla="*/ 2317897 w 2764465"/>
                  <a:gd name="connsiteY17" fmla="*/ 783501 h 1102477"/>
                  <a:gd name="connsiteX18" fmla="*/ 2424223 w 2764465"/>
                  <a:gd name="connsiteY18" fmla="*/ 932357 h 1102477"/>
                  <a:gd name="connsiteX19" fmla="*/ 2541181 w 2764465"/>
                  <a:gd name="connsiteY19" fmla="*/ 942989 h 1102477"/>
                  <a:gd name="connsiteX20" fmla="*/ 2764465 w 2764465"/>
                  <a:gd name="connsiteY20" fmla="*/ 1102477 h 110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4465" h="1102477">
                    <a:moveTo>
                      <a:pt x="0" y="336933"/>
                    </a:moveTo>
                    <a:cubicBezTo>
                      <a:pt x="41644" y="328072"/>
                      <a:pt x="83288" y="319212"/>
                      <a:pt x="127590" y="336933"/>
                    </a:cubicBezTo>
                    <a:cubicBezTo>
                      <a:pt x="171892" y="354654"/>
                      <a:pt x="202018" y="397185"/>
                      <a:pt x="265813" y="443259"/>
                    </a:cubicBezTo>
                    <a:cubicBezTo>
                      <a:pt x="329608" y="489334"/>
                      <a:pt x="441250" y="577938"/>
                      <a:pt x="510362" y="613380"/>
                    </a:cubicBezTo>
                    <a:cubicBezTo>
                      <a:pt x="579474" y="648822"/>
                      <a:pt x="620232" y="666543"/>
                      <a:pt x="680483" y="655910"/>
                    </a:cubicBezTo>
                    <a:cubicBezTo>
                      <a:pt x="740734" y="645277"/>
                      <a:pt x="820478" y="579709"/>
                      <a:pt x="871869" y="549584"/>
                    </a:cubicBezTo>
                    <a:cubicBezTo>
                      <a:pt x="923260" y="519459"/>
                      <a:pt x="932120" y="505282"/>
                      <a:pt x="988827" y="475157"/>
                    </a:cubicBezTo>
                    <a:cubicBezTo>
                      <a:pt x="1045534" y="445032"/>
                      <a:pt x="1150088" y="407817"/>
                      <a:pt x="1212111" y="368831"/>
                    </a:cubicBezTo>
                    <a:cubicBezTo>
                      <a:pt x="1274134" y="329845"/>
                      <a:pt x="1311348" y="290859"/>
                      <a:pt x="1360967" y="241240"/>
                    </a:cubicBezTo>
                    <a:cubicBezTo>
                      <a:pt x="1410586" y="191621"/>
                      <a:pt x="1467293" y="110105"/>
                      <a:pt x="1509823" y="71119"/>
                    </a:cubicBezTo>
                    <a:cubicBezTo>
                      <a:pt x="1552353" y="32133"/>
                      <a:pt x="1562985" y="17956"/>
                      <a:pt x="1616148" y="7324"/>
                    </a:cubicBezTo>
                    <a:cubicBezTo>
                      <a:pt x="1669311" y="-3309"/>
                      <a:pt x="1765005" y="-1536"/>
                      <a:pt x="1828800" y="7324"/>
                    </a:cubicBezTo>
                    <a:cubicBezTo>
                      <a:pt x="1892595" y="16184"/>
                      <a:pt x="1963478" y="28589"/>
                      <a:pt x="1998920" y="60487"/>
                    </a:cubicBezTo>
                    <a:cubicBezTo>
                      <a:pt x="2034362" y="92385"/>
                      <a:pt x="2039679" y="143775"/>
                      <a:pt x="2041451" y="198710"/>
                    </a:cubicBezTo>
                    <a:cubicBezTo>
                      <a:pt x="2043223" y="253645"/>
                      <a:pt x="1997148" y="338705"/>
                      <a:pt x="2009553" y="390096"/>
                    </a:cubicBezTo>
                    <a:cubicBezTo>
                      <a:pt x="2021958" y="441487"/>
                      <a:pt x="2115879" y="507054"/>
                      <a:pt x="2115879" y="507054"/>
                    </a:cubicBezTo>
                    <a:cubicBezTo>
                      <a:pt x="2153093" y="547812"/>
                      <a:pt x="2199167" y="588571"/>
                      <a:pt x="2232837" y="634645"/>
                    </a:cubicBezTo>
                    <a:cubicBezTo>
                      <a:pt x="2266507" y="680719"/>
                      <a:pt x="2285999" y="733882"/>
                      <a:pt x="2317897" y="783501"/>
                    </a:cubicBezTo>
                    <a:cubicBezTo>
                      <a:pt x="2349795" y="833120"/>
                      <a:pt x="2387009" y="905776"/>
                      <a:pt x="2424223" y="932357"/>
                    </a:cubicBezTo>
                    <a:cubicBezTo>
                      <a:pt x="2461437" y="958938"/>
                      <a:pt x="2484474" y="914636"/>
                      <a:pt x="2541181" y="942989"/>
                    </a:cubicBezTo>
                    <a:cubicBezTo>
                      <a:pt x="2597888" y="971342"/>
                      <a:pt x="2727251" y="1081212"/>
                      <a:pt x="2764465" y="1102477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10286840" y="6302935"/>
              <a:ext cx="5725848" cy="4934935"/>
              <a:chOff x="10312967" y="6302935"/>
              <a:chExt cx="5725848" cy="4934935"/>
            </a:xfrm>
          </p:grpSpPr>
          <p:sp>
            <p:nvSpPr>
              <p:cNvPr id="53" name="Freeform 52"/>
              <p:cNvSpPr/>
              <p:nvPr/>
            </p:nvSpPr>
            <p:spPr>
              <a:xfrm>
                <a:off x="10312967" y="6302935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10317884" y="6307851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10315426" y="6305393"/>
                <a:ext cx="5720931" cy="4930019"/>
              </a:xfrm>
              <a:custGeom>
                <a:avLst/>
                <a:gdLst>
                  <a:gd name="connsiteX0" fmla="*/ 553507 w 5720931"/>
                  <a:gd name="connsiteY0" fmla="*/ 4930019 h 4930019"/>
                  <a:gd name="connsiteX1" fmla="*/ 340856 w 5720931"/>
                  <a:gd name="connsiteY1" fmla="*/ 4866223 h 4930019"/>
                  <a:gd name="connsiteX2" fmla="*/ 149470 w 5720931"/>
                  <a:gd name="connsiteY2" fmla="*/ 4696102 h 4930019"/>
                  <a:gd name="connsiteX3" fmla="*/ 75042 w 5720931"/>
                  <a:gd name="connsiteY3" fmla="*/ 4377126 h 4930019"/>
                  <a:gd name="connsiteX4" fmla="*/ 21880 w 5720931"/>
                  <a:gd name="connsiteY4" fmla="*/ 4100679 h 4930019"/>
                  <a:gd name="connsiteX5" fmla="*/ 614 w 5720931"/>
                  <a:gd name="connsiteY5" fmla="*/ 3856130 h 4930019"/>
                  <a:gd name="connsiteX6" fmla="*/ 43145 w 5720931"/>
                  <a:gd name="connsiteY6" fmla="*/ 3664744 h 4930019"/>
                  <a:gd name="connsiteX7" fmla="*/ 245163 w 5720931"/>
                  <a:gd name="connsiteY7" fmla="*/ 3409563 h 4930019"/>
                  <a:gd name="connsiteX8" fmla="*/ 383386 w 5720931"/>
                  <a:gd name="connsiteY8" fmla="*/ 3165014 h 4930019"/>
                  <a:gd name="connsiteX9" fmla="*/ 702363 w 5720931"/>
                  <a:gd name="connsiteY9" fmla="*/ 2984261 h 4930019"/>
                  <a:gd name="connsiteX10" fmla="*/ 946912 w 5720931"/>
                  <a:gd name="connsiteY10" fmla="*/ 2867302 h 4930019"/>
                  <a:gd name="connsiteX11" fmla="*/ 1223359 w 5720931"/>
                  <a:gd name="connsiteY11" fmla="*/ 2920465 h 4930019"/>
                  <a:gd name="connsiteX12" fmla="*/ 1478540 w 5720931"/>
                  <a:gd name="connsiteY12" fmla="*/ 2814140 h 4930019"/>
                  <a:gd name="connsiteX13" fmla="*/ 1478540 w 5720931"/>
                  <a:gd name="connsiteY13" fmla="*/ 2622754 h 4930019"/>
                  <a:gd name="connsiteX14" fmla="*/ 1308419 w 5720931"/>
                  <a:gd name="connsiteY14" fmla="*/ 2282512 h 4930019"/>
                  <a:gd name="connsiteX15" fmla="*/ 1053238 w 5720931"/>
                  <a:gd name="connsiteY15" fmla="*/ 1750884 h 4930019"/>
                  <a:gd name="connsiteX16" fmla="*/ 1042605 w 5720931"/>
                  <a:gd name="connsiteY16" fmla="*/ 1495702 h 4930019"/>
                  <a:gd name="connsiteX17" fmla="*/ 1138298 w 5720931"/>
                  <a:gd name="connsiteY17" fmla="*/ 1336214 h 4930019"/>
                  <a:gd name="connsiteX18" fmla="*/ 1233991 w 5720931"/>
                  <a:gd name="connsiteY18" fmla="*/ 964075 h 4930019"/>
                  <a:gd name="connsiteX19" fmla="*/ 1563600 w 5720931"/>
                  <a:gd name="connsiteY19" fmla="*/ 549405 h 4930019"/>
                  <a:gd name="connsiteX20" fmla="*/ 2127126 w 5720931"/>
                  <a:gd name="connsiteY20" fmla="*/ 358019 h 4930019"/>
                  <a:gd name="connsiteX21" fmla="*/ 2818242 w 5720931"/>
                  <a:gd name="connsiteY21" fmla="*/ 177265 h 4930019"/>
                  <a:gd name="connsiteX22" fmla="*/ 3424298 w 5720931"/>
                  <a:gd name="connsiteY22" fmla="*/ 7144 h 4930019"/>
                  <a:gd name="connsiteX23" fmla="*/ 3828335 w 5720931"/>
                  <a:gd name="connsiteY23" fmla="*/ 60307 h 4930019"/>
                  <a:gd name="connsiteX24" fmla="*/ 4179210 w 5720931"/>
                  <a:gd name="connsiteY24" fmla="*/ 315488 h 4930019"/>
                  <a:gd name="connsiteX25" fmla="*/ 4476921 w 5720931"/>
                  <a:gd name="connsiteY25" fmla="*/ 591935 h 4930019"/>
                  <a:gd name="connsiteX26" fmla="*/ 4795898 w 5720931"/>
                  <a:gd name="connsiteY26" fmla="*/ 783321 h 4930019"/>
                  <a:gd name="connsiteX27" fmla="*/ 5146773 w 5720931"/>
                  <a:gd name="connsiteY27" fmla="*/ 942809 h 4930019"/>
                  <a:gd name="connsiteX28" fmla="*/ 5338159 w 5720931"/>
                  <a:gd name="connsiteY28" fmla="*/ 1091665 h 4930019"/>
                  <a:gd name="connsiteX29" fmla="*/ 5316893 w 5720931"/>
                  <a:gd name="connsiteY29" fmla="*/ 1346847 h 4930019"/>
                  <a:gd name="connsiteX30" fmla="*/ 5518912 w 5720931"/>
                  <a:gd name="connsiteY30" fmla="*/ 1516968 h 4930019"/>
                  <a:gd name="connsiteX31" fmla="*/ 5720931 w 5720931"/>
                  <a:gd name="connsiteY31" fmla="*/ 1453172 h 493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0931" h="4930019">
                    <a:moveTo>
                      <a:pt x="553507" y="4930019"/>
                    </a:moveTo>
                    <a:cubicBezTo>
                      <a:pt x="480851" y="4917614"/>
                      <a:pt x="408195" y="4905209"/>
                      <a:pt x="340856" y="4866223"/>
                    </a:cubicBezTo>
                    <a:cubicBezTo>
                      <a:pt x="273516" y="4827237"/>
                      <a:pt x="193772" y="4777618"/>
                      <a:pt x="149470" y="4696102"/>
                    </a:cubicBezTo>
                    <a:cubicBezTo>
                      <a:pt x="105168" y="4614586"/>
                      <a:pt x="96307" y="4476363"/>
                      <a:pt x="75042" y="4377126"/>
                    </a:cubicBezTo>
                    <a:cubicBezTo>
                      <a:pt x="53777" y="4277889"/>
                      <a:pt x="34285" y="4187512"/>
                      <a:pt x="21880" y="4100679"/>
                    </a:cubicBezTo>
                    <a:cubicBezTo>
                      <a:pt x="9475" y="4013846"/>
                      <a:pt x="-2930" y="3928786"/>
                      <a:pt x="614" y="3856130"/>
                    </a:cubicBezTo>
                    <a:cubicBezTo>
                      <a:pt x="4158" y="3783474"/>
                      <a:pt x="2387" y="3739172"/>
                      <a:pt x="43145" y="3664744"/>
                    </a:cubicBezTo>
                    <a:cubicBezTo>
                      <a:pt x="83903" y="3590316"/>
                      <a:pt x="188456" y="3492851"/>
                      <a:pt x="245163" y="3409563"/>
                    </a:cubicBezTo>
                    <a:cubicBezTo>
                      <a:pt x="301870" y="3326275"/>
                      <a:pt x="307186" y="3235898"/>
                      <a:pt x="383386" y="3165014"/>
                    </a:cubicBezTo>
                    <a:cubicBezTo>
                      <a:pt x="459586" y="3094130"/>
                      <a:pt x="608442" y="3033880"/>
                      <a:pt x="702363" y="2984261"/>
                    </a:cubicBezTo>
                    <a:cubicBezTo>
                      <a:pt x="796284" y="2934642"/>
                      <a:pt x="860079" y="2877935"/>
                      <a:pt x="946912" y="2867302"/>
                    </a:cubicBezTo>
                    <a:cubicBezTo>
                      <a:pt x="1033745" y="2856669"/>
                      <a:pt x="1134754" y="2929325"/>
                      <a:pt x="1223359" y="2920465"/>
                    </a:cubicBezTo>
                    <a:cubicBezTo>
                      <a:pt x="1311964" y="2911605"/>
                      <a:pt x="1436010" y="2863758"/>
                      <a:pt x="1478540" y="2814140"/>
                    </a:cubicBezTo>
                    <a:cubicBezTo>
                      <a:pt x="1521070" y="2764522"/>
                      <a:pt x="1506893" y="2711359"/>
                      <a:pt x="1478540" y="2622754"/>
                    </a:cubicBezTo>
                    <a:cubicBezTo>
                      <a:pt x="1450187" y="2534149"/>
                      <a:pt x="1379303" y="2427824"/>
                      <a:pt x="1308419" y="2282512"/>
                    </a:cubicBezTo>
                    <a:cubicBezTo>
                      <a:pt x="1237535" y="2137200"/>
                      <a:pt x="1097540" y="1882019"/>
                      <a:pt x="1053238" y="1750884"/>
                    </a:cubicBezTo>
                    <a:cubicBezTo>
                      <a:pt x="1008936" y="1619749"/>
                      <a:pt x="1028428" y="1564814"/>
                      <a:pt x="1042605" y="1495702"/>
                    </a:cubicBezTo>
                    <a:cubicBezTo>
                      <a:pt x="1056782" y="1426590"/>
                      <a:pt x="1106400" y="1424818"/>
                      <a:pt x="1138298" y="1336214"/>
                    </a:cubicBezTo>
                    <a:cubicBezTo>
                      <a:pt x="1170196" y="1247610"/>
                      <a:pt x="1163107" y="1095210"/>
                      <a:pt x="1233991" y="964075"/>
                    </a:cubicBezTo>
                    <a:cubicBezTo>
                      <a:pt x="1304875" y="832940"/>
                      <a:pt x="1414744" y="650414"/>
                      <a:pt x="1563600" y="549405"/>
                    </a:cubicBezTo>
                    <a:cubicBezTo>
                      <a:pt x="1712456" y="448396"/>
                      <a:pt x="1918019" y="420042"/>
                      <a:pt x="2127126" y="358019"/>
                    </a:cubicBezTo>
                    <a:cubicBezTo>
                      <a:pt x="2336233" y="295996"/>
                      <a:pt x="2602047" y="235744"/>
                      <a:pt x="2818242" y="177265"/>
                    </a:cubicBezTo>
                    <a:cubicBezTo>
                      <a:pt x="3034437" y="118786"/>
                      <a:pt x="3255949" y="26637"/>
                      <a:pt x="3424298" y="7144"/>
                    </a:cubicBezTo>
                    <a:cubicBezTo>
                      <a:pt x="3592647" y="-12349"/>
                      <a:pt x="3702516" y="8916"/>
                      <a:pt x="3828335" y="60307"/>
                    </a:cubicBezTo>
                    <a:cubicBezTo>
                      <a:pt x="3954154" y="111698"/>
                      <a:pt x="4071112" y="226883"/>
                      <a:pt x="4179210" y="315488"/>
                    </a:cubicBezTo>
                    <a:cubicBezTo>
                      <a:pt x="4287308" y="404093"/>
                      <a:pt x="4374140" y="513963"/>
                      <a:pt x="4476921" y="591935"/>
                    </a:cubicBezTo>
                    <a:cubicBezTo>
                      <a:pt x="4579702" y="669907"/>
                      <a:pt x="4684256" y="724842"/>
                      <a:pt x="4795898" y="783321"/>
                    </a:cubicBezTo>
                    <a:cubicBezTo>
                      <a:pt x="4907540" y="841800"/>
                      <a:pt x="5056396" y="891418"/>
                      <a:pt x="5146773" y="942809"/>
                    </a:cubicBezTo>
                    <a:cubicBezTo>
                      <a:pt x="5237150" y="994200"/>
                      <a:pt x="5309806" y="1024325"/>
                      <a:pt x="5338159" y="1091665"/>
                    </a:cubicBezTo>
                    <a:cubicBezTo>
                      <a:pt x="5366512" y="1159005"/>
                      <a:pt x="5286768" y="1275963"/>
                      <a:pt x="5316893" y="1346847"/>
                    </a:cubicBezTo>
                    <a:cubicBezTo>
                      <a:pt x="5347018" y="1417731"/>
                      <a:pt x="5451572" y="1499247"/>
                      <a:pt x="5518912" y="1516968"/>
                    </a:cubicBezTo>
                    <a:cubicBezTo>
                      <a:pt x="5586252" y="1534689"/>
                      <a:pt x="5720931" y="1453172"/>
                      <a:pt x="5720931" y="1453172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765668" y="6572909"/>
              <a:ext cx="15502450" cy="5266165"/>
              <a:chOff x="765668" y="6572909"/>
              <a:chExt cx="15502450" cy="5266165"/>
            </a:xfrm>
          </p:grpSpPr>
          <p:sp>
            <p:nvSpPr>
              <p:cNvPr id="50" name="Freeform 49"/>
              <p:cNvSpPr/>
              <p:nvPr/>
            </p:nvSpPr>
            <p:spPr>
              <a:xfrm>
                <a:off x="770021" y="657726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765668" y="6572909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770022" y="6576033"/>
                <a:ext cx="15498096" cy="5261811"/>
              </a:xfrm>
              <a:custGeom>
                <a:avLst/>
                <a:gdLst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0635916 w 15498096"/>
                  <a:gd name="connsiteY14" fmla="*/ 4443663 h 5261811"/>
                  <a:gd name="connsiteX15" fmla="*/ 11213432 w 15498096"/>
                  <a:gd name="connsiteY15" fmla="*/ 4203032 h 5261811"/>
                  <a:gd name="connsiteX16" fmla="*/ 11758863 w 15498096"/>
                  <a:gd name="connsiteY16" fmla="*/ 4251158 h 5261811"/>
                  <a:gd name="connsiteX17" fmla="*/ 12063663 w 15498096"/>
                  <a:gd name="connsiteY17" fmla="*/ 4395537 h 5261811"/>
                  <a:gd name="connsiteX18" fmla="*/ 12320337 w 15498096"/>
                  <a:gd name="connsiteY18" fmla="*/ 4443663 h 5261811"/>
                  <a:gd name="connsiteX19" fmla="*/ 12673263 w 15498096"/>
                  <a:gd name="connsiteY19" fmla="*/ 4379495 h 5261811"/>
                  <a:gd name="connsiteX20" fmla="*/ 12897853 w 15498096"/>
                  <a:gd name="connsiteY20" fmla="*/ 4138863 h 5261811"/>
                  <a:gd name="connsiteX21" fmla="*/ 13427242 w 15498096"/>
                  <a:gd name="connsiteY21" fmla="*/ 3561348 h 5261811"/>
                  <a:gd name="connsiteX22" fmla="*/ 13780168 w 15498096"/>
                  <a:gd name="connsiteY22" fmla="*/ 3208421 h 5261811"/>
                  <a:gd name="connsiteX23" fmla="*/ 13844337 w 15498096"/>
                  <a:gd name="connsiteY23" fmla="*/ 3096126 h 5261811"/>
                  <a:gd name="connsiteX24" fmla="*/ 14277474 w 15498096"/>
                  <a:gd name="connsiteY24" fmla="*/ 2213811 h 5261811"/>
                  <a:gd name="connsiteX25" fmla="*/ 14694568 w 15498096"/>
                  <a:gd name="connsiteY25" fmla="*/ 1668379 h 5261811"/>
                  <a:gd name="connsiteX26" fmla="*/ 14903116 w 15498096"/>
                  <a:gd name="connsiteY26" fmla="*/ 1475874 h 5261811"/>
                  <a:gd name="connsiteX27" fmla="*/ 15111663 w 15498096"/>
                  <a:gd name="connsiteY27" fmla="*/ 1283369 h 5261811"/>
                  <a:gd name="connsiteX28" fmla="*/ 15304168 w 15498096"/>
                  <a:gd name="connsiteY28" fmla="*/ 1074821 h 5261811"/>
                  <a:gd name="connsiteX29" fmla="*/ 15416463 w 15498096"/>
                  <a:gd name="connsiteY29" fmla="*/ 753979 h 5261811"/>
                  <a:gd name="connsiteX30" fmla="*/ 15448547 w 15498096"/>
                  <a:gd name="connsiteY30" fmla="*/ 433137 h 5261811"/>
                  <a:gd name="connsiteX31" fmla="*/ 15496674 w 15498096"/>
                  <a:gd name="connsiteY31" fmla="*/ 176463 h 5261811"/>
                  <a:gd name="connsiteX32" fmla="*/ 15480632 w 15498096"/>
                  <a:gd name="connsiteY32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15490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80168 w 15498096"/>
                  <a:gd name="connsiteY21" fmla="*/ 3208421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44337 w 15498096"/>
                  <a:gd name="connsiteY22" fmla="*/ 3096126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53045 w 15498096"/>
                  <a:gd name="connsiteY22" fmla="*/ 3070001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962274 w 15498096"/>
                  <a:gd name="connsiteY11" fmla="*/ 5085348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491663 w 15498096"/>
                  <a:gd name="connsiteY12" fmla="*/ 5133474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  <a:gd name="connsiteX0" fmla="*/ 0 w 15498096"/>
                  <a:gd name="connsiteY0" fmla="*/ 5261811 h 5261811"/>
                  <a:gd name="connsiteX1" fmla="*/ 545432 w 15498096"/>
                  <a:gd name="connsiteY1" fmla="*/ 5149516 h 5261811"/>
                  <a:gd name="connsiteX2" fmla="*/ 1122947 w 15498096"/>
                  <a:gd name="connsiteY2" fmla="*/ 4940969 h 5261811"/>
                  <a:gd name="connsiteX3" fmla="*/ 1572126 w 15498096"/>
                  <a:gd name="connsiteY3" fmla="*/ 4780548 h 5261811"/>
                  <a:gd name="connsiteX4" fmla="*/ 2470484 w 15498096"/>
                  <a:gd name="connsiteY4" fmla="*/ 4716379 h 5261811"/>
                  <a:gd name="connsiteX5" fmla="*/ 3336758 w 15498096"/>
                  <a:gd name="connsiteY5" fmla="*/ 4572000 h 5261811"/>
                  <a:gd name="connsiteX6" fmla="*/ 3914274 w 15498096"/>
                  <a:gd name="connsiteY6" fmla="*/ 4411579 h 5261811"/>
                  <a:gd name="connsiteX7" fmla="*/ 4288255 w 15498096"/>
                  <a:gd name="connsiteY7" fmla="*/ 4347411 h 5261811"/>
                  <a:gd name="connsiteX8" fmla="*/ 4908884 w 15498096"/>
                  <a:gd name="connsiteY8" fmla="*/ 4443663 h 5261811"/>
                  <a:gd name="connsiteX9" fmla="*/ 5598695 w 15498096"/>
                  <a:gd name="connsiteY9" fmla="*/ 4572000 h 5261811"/>
                  <a:gd name="connsiteX10" fmla="*/ 6320590 w 15498096"/>
                  <a:gd name="connsiteY10" fmla="*/ 4844716 h 5261811"/>
                  <a:gd name="connsiteX11" fmla="*/ 6866480 w 15498096"/>
                  <a:gd name="connsiteY11" fmla="*/ 5050513 h 5261811"/>
                  <a:gd name="connsiteX12" fmla="*/ 7631000 w 15498096"/>
                  <a:gd name="connsiteY12" fmla="*/ 5116057 h 5261811"/>
                  <a:gd name="connsiteX13" fmla="*/ 10379242 w 15498096"/>
                  <a:gd name="connsiteY13" fmla="*/ 4588042 h 5261811"/>
                  <a:gd name="connsiteX14" fmla="*/ 11213432 w 15498096"/>
                  <a:gd name="connsiteY14" fmla="*/ 4203032 h 5261811"/>
                  <a:gd name="connsiteX15" fmla="*/ 11758863 w 15498096"/>
                  <a:gd name="connsiteY15" fmla="*/ 4251158 h 5261811"/>
                  <a:gd name="connsiteX16" fmla="*/ 12063663 w 15498096"/>
                  <a:gd name="connsiteY16" fmla="*/ 4395537 h 5261811"/>
                  <a:gd name="connsiteX17" fmla="*/ 12320337 w 15498096"/>
                  <a:gd name="connsiteY17" fmla="*/ 4443663 h 5261811"/>
                  <a:gd name="connsiteX18" fmla="*/ 12673263 w 15498096"/>
                  <a:gd name="connsiteY18" fmla="*/ 4379495 h 5261811"/>
                  <a:gd name="connsiteX19" fmla="*/ 12897853 w 15498096"/>
                  <a:gd name="connsiteY19" fmla="*/ 4138863 h 5261811"/>
                  <a:gd name="connsiteX20" fmla="*/ 13427242 w 15498096"/>
                  <a:gd name="connsiteY20" fmla="*/ 3561348 h 5261811"/>
                  <a:gd name="connsiteX21" fmla="*/ 13745334 w 15498096"/>
                  <a:gd name="connsiteY21" fmla="*/ 3199713 h 5261811"/>
                  <a:gd name="connsiteX22" fmla="*/ 13896587 w 15498096"/>
                  <a:gd name="connsiteY22" fmla="*/ 2965498 h 5261811"/>
                  <a:gd name="connsiteX23" fmla="*/ 14277474 w 15498096"/>
                  <a:gd name="connsiteY23" fmla="*/ 2213811 h 5261811"/>
                  <a:gd name="connsiteX24" fmla="*/ 14694568 w 15498096"/>
                  <a:gd name="connsiteY24" fmla="*/ 1668379 h 5261811"/>
                  <a:gd name="connsiteX25" fmla="*/ 14903116 w 15498096"/>
                  <a:gd name="connsiteY25" fmla="*/ 1475874 h 5261811"/>
                  <a:gd name="connsiteX26" fmla="*/ 15111663 w 15498096"/>
                  <a:gd name="connsiteY26" fmla="*/ 1283369 h 5261811"/>
                  <a:gd name="connsiteX27" fmla="*/ 15304168 w 15498096"/>
                  <a:gd name="connsiteY27" fmla="*/ 1074821 h 5261811"/>
                  <a:gd name="connsiteX28" fmla="*/ 15416463 w 15498096"/>
                  <a:gd name="connsiteY28" fmla="*/ 753979 h 5261811"/>
                  <a:gd name="connsiteX29" fmla="*/ 15448547 w 15498096"/>
                  <a:gd name="connsiteY29" fmla="*/ 433137 h 5261811"/>
                  <a:gd name="connsiteX30" fmla="*/ 15496674 w 15498096"/>
                  <a:gd name="connsiteY30" fmla="*/ 176463 h 5261811"/>
                  <a:gd name="connsiteX31" fmla="*/ 15480632 w 15498096"/>
                  <a:gd name="connsiteY31" fmla="*/ 0 h 526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5498096" h="5261811">
                    <a:moveTo>
                      <a:pt x="0" y="5261811"/>
                    </a:moveTo>
                    <a:cubicBezTo>
                      <a:pt x="179137" y="5232400"/>
                      <a:pt x="358274" y="5202990"/>
                      <a:pt x="545432" y="5149516"/>
                    </a:cubicBezTo>
                    <a:cubicBezTo>
                      <a:pt x="732590" y="5096042"/>
                      <a:pt x="1122947" y="4940969"/>
                      <a:pt x="1122947" y="4940969"/>
                    </a:cubicBezTo>
                    <a:cubicBezTo>
                      <a:pt x="1294063" y="4879474"/>
                      <a:pt x="1347537" y="4817980"/>
                      <a:pt x="1572126" y="4780548"/>
                    </a:cubicBezTo>
                    <a:cubicBezTo>
                      <a:pt x="1796715" y="4743116"/>
                      <a:pt x="2176379" y="4751137"/>
                      <a:pt x="2470484" y="4716379"/>
                    </a:cubicBezTo>
                    <a:cubicBezTo>
                      <a:pt x="2764589" y="4681621"/>
                      <a:pt x="3096126" y="4622800"/>
                      <a:pt x="3336758" y="4572000"/>
                    </a:cubicBezTo>
                    <a:cubicBezTo>
                      <a:pt x="3577390" y="4521200"/>
                      <a:pt x="3755691" y="4449010"/>
                      <a:pt x="3914274" y="4411579"/>
                    </a:cubicBezTo>
                    <a:cubicBezTo>
                      <a:pt x="4072857" y="4374148"/>
                      <a:pt x="4122487" y="4342064"/>
                      <a:pt x="4288255" y="4347411"/>
                    </a:cubicBezTo>
                    <a:cubicBezTo>
                      <a:pt x="4454023" y="4352758"/>
                      <a:pt x="4690477" y="4406232"/>
                      <a:pt x="4908884" y="4443663"/>
                    </a:cubicBezTo>
                    <a:cubicBezTo>
                      <a:pt x="5127291" y="4481095"/>
                      <a:pt x="5363411" y="4505158"/>
                      <a:pt x="5598695" y="4572000"/>
                    </a:cubicBezTo>
                    <a:cubicBezTo>
                      <a:pt x="5833979" y="4638842"/>
                      <a:pt x="6109293" y="4764964"/>
                      <a:pt x="6320590" y="4844716"/>
                    </a:cubicBezTo>
                    <a:cubicBezTo>
                      <a:pt x="6531887" y="4924468"/>
                      <a:pt x="6648078" y="5005289"/>
                      <a:pt x="6866480" y="5050513"/>
                    </a:cubicBezTo>
                    <a:cubicBezTo>
                      <a:pt x="7084882" y="5095737"/>
                      <a:pt x="7045540" y="5193135"/>
                      <a:pt x="7631000" y="5116057"/>
                    </a:cubicBezTo>
                    <a:cubicBezTo>
                      <a:pt x="8216460" y="5038979"/>
                      <a:pt x="9782170" y="4740213"/>
                      <a:pt x="10379242" y="4588042"/>
                    </a:cubicBezTo>
                    <a:cubicBezTo>
                      <a:pt x="10976314" y="4435871"/>
                      <a:pt x="10983495" y="4259179"/>
                      <a:pt x="11213432" y="4203032"/>
                    </a:cubicBezTo>
                    <a:cubicBezTo>
                      <a:pt x="11443369" y="4146885"/>
                      <a:pt x="11617158" y="4219074"/>
                      <a:pt x="11758863" y="4251158"/>
                    </a:cubicBezTo>
                    <a:cubicBezTo>
                      <a:pt x="11900568" y="4283242"/>
                      <a:pt x="11970084" y="4363453"/>
                      <a:pt x="12063663" y="4395537"/>
                    </a:cubicBezTo>
                    <a:cubicBezTo>
                      <a:pt x="12157242" y="4427621"/>
                      <a:pt x="12218737" y="4446337"/>
                      <a:pt x="12320337" y="4443663"/>
                    </a:cubicBezTo>
                    <a:cubicBezTo>
                      <a:pt x="12421937" y="4440989"/>
                      <a:pt x="12577010" y="4430295"/>
                      <a:pt x="12673263" y="4379495"/>
                    </a:cubicBezTo>
                    <a:cubicBezTo>
                      <a:pt x="12769516" y="4328695"/>
                      <a:pt x="12897853" y="4138863"/>
                      <a:pt x="12897853" y="4138863"/>
                    </a:cubicBezTo>
                    <a:lnTo>
                      <a:pt x="13427242" y="3561348"/>
                    </a:lnTo>
                    <a:cubicBezTo>
                      <a:pt x="13568489" y="3404823"/>
                      <a:pt x="13667110" y="3299021"/>
                      <a:pt x="13745334" y="3199713"/>
                    </a:cubicBezTo>
                    <a:cubicBezTo>
                      <a:pt x="13823558" y="3100405"/>
                      <a:pt x="13807897" y="3129815"/>
                      <a:pt x="13896587" y="2965498"/>
                    </a:cubicBezTo>
                    <a:cubicBezTo>
                      <a:pt x="13985277" y="2801181"/>
                      <a:pt x="14144477" y="2429997"/>
                      <a:pt x="14277474" y="2213811"/>
                    </a:cubicBezTo>
                    <a:cubicBezTo>
                      <a:pt x="14410471" y="1997625"/>
                      <a:pt x="14590294" y="1791368"/>
                      <a:pt x="14694568" y="1668379"/>
                    </a:cubicBezTo>
                    <a:cubicBezTo>
                      <a:pt x="14798842" y="1545390"/>
                      <a:pt x="14903116" y="1475874"/>
                      <a:pt x="14903116" y="1475874"/>
                    </a:cubicBezTo>
                    <a:cubicBezTo>
                      <a:pt x="14972632" y="1411706"/>
                      <a:pt x="15044821" y="1350211"/>
                      <a:pt x="15111663" y="1283369"/>
                    </a:cubicBezTo>
                    <a:cubicBezTo>
                      <a:pt x="15178505" y="1216527"/>
                      <a:pt x="15253368" y="1163053"/>
                      <a:pt x="15304168" y="1074821"/>
                    </a:cubicBezTo>
                    <a:cubicBezTo>
                      <a:pt x="15354968" y="986589"/>
                      <a:pt x="15392400" y="860926"/>
                      <a:pt x="15416463" y="753979"/>
                    </a:cubicBezTo>
                    <a:cubicBezTo>
                      <a:pt x="15440526" y="647032"/>
                      <a:pt x="15435179" y="529390"/>
                      <a:pt x="15448547" y="433137"/>
                    </a:cubicBezTo>
                    <a:cubicBezTo>
                      <a:pt x="15461915" y="336884"/>
                      <a:pt x="15491327" y="248652"/>
                      <a:pt x="15496674" y="176463"/>
                    </a:cubicBezTo>
                    <a:cubicBezTo>
                      <a:pt x="15502021" y="104274"/>
                      <a:pt x="15491326" y="52137"/>
                      <a:pt x="15480632" y="0"/>
                    </a:cubicBezTo>
                  </a:path>
                </a:pathLst>
              </a:custGeom>
              <a:noFill/>
              <a:ln w="889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Freeform 62"/>
          <p:cNvSpPr/>
          <p:nvPr/>
        </p:nvSpPr>
        <p:spPr>
          <a:xfrm>
            <a:off x="13867640" y="9103057"/>
            <a:ext cx="1050877" cy="1501253"/>
          </a:xfrm>
          <a:custGeom>
            <a:avLst/>
            <a:gdLst>
              <a:gd name="connsiteX0" fmla="*/ 0 w 1050877"/>
              <a:gd name="connsiteY0" fmla="*/ 1501253 h 1501253"/>
              <a:gd name="connsiteX1" fmla="*/ 259307 w 1050877"/>
              <a:gd name="connsiteY1" fmla="*/ 1173707 h 1501253"/>
              <a:gd name="connsiteX2" fmla="*/ 504967 w 1050877"/>
              <a:gd name="connsiteY2" fmla="*/ 777922 h 1501253"/>
              <a:gd name="connsiteX3" fmla="*/ 709683 w 1050877"/>
              <a:gd name="connsiteY3" fmla="*/ 464024 h 1501253"/>
              <a:gd name="connsiteX4" fmla="*/ 859809 w 1050877"/>
              <a:gd name="connsiteY4" fmla="*/ 163773 h 1501253"/>
              <a:gd name="connsiteX5" fmla="*/ 955343 w 1050877"/>
              <a:gd name="connsiteY5" fmla="*/ 54591 h 1501253"/>
              <a:gd name="connsiteX6" fmla="*/ 1050877 w 1050877"/>
              <a:gd name="connsiteY6" fmla="*/ 0 h 150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877" h="1501253">
                <a:moveTo>
                  <a:pt x="0" y="1501253"/>
                </a:moveTo>
                <a:cubicBezTo>
                  <a:pt x="87573" y="1397757"/>
                  <a:pt x="175146" y="1294262"/>
                  <a:pt x="259307" y="1173707"/>
                </a:cubicBezTo>
                <a:cubicBezTo>
                  <a:pt x="343468" y="1053152"/>
                  <a:pt x="429904" y="896202"/>
                  <a:pt x="504967" y="777922"/>
                </a:cubicBezTo>
                <a:cubicBezTo>
                  <a:pt x="580030" y="659642"/>
                  <a:pt x="650543" y="566382"/>
                  <a:pt x="709683" y="464024"/>
                </a:cubicBezTo>
                <a:cubicBezTo>
                  <a:pt x="768823" y="361666"/>
                  <a:pt x="818866" y="232012"/>
                  <a:pt x="859809" y="163773"/>
                </a:cubicBezTo>
                <a:cubicBezTo>
                  <a:pt x="900752" y="95534"/>
                  <a:pt x="923498" y="81886"/>
                  <a:pt x="955343" y="54591"/>
                </a:cubicBezTo>
                <a:cubicBezTo>
                  <a:pt x="987188" y="27295"/>
                  <a:pt x="1019032" y="13647"/>
                  <a:pt x="1050877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 rot="7146749">
            <a:off x="4914548" y="10445454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>
            <a:off x="4278811" y="9992852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7702080" y="878143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79" name="TextBox 78"/>
          <p:cNvSpPr txBox="1"/>
          <p:nvPr/>
        </p:nvSpPr>
        <p:spPr>
          <a:xfrm>
            <a:off x="10355828" y="8775590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Gumrak</a:t>
            </a:r>
            <a:endParaRPr lang="en-US" sz="24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7442767" y="1093044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Basargino</a:t>
            </a:r>
            <a:endParaRPr lang="en-US" sz="2400" b="1" dirty="0"/>
          </a:p>
        </p:txBody>
      </p:sp>
      <p:sp>
        <p:nvSpPr>
          <p:cNvPr id="83" name="Freeform 82"/>
          <p:cNvSpPr/>
          <p:nvPr/>
        </p:nvSpPr>
        <p:spPr>
          <a:xfrm>
            <a:off x="11634302" y="13069957"/>
            <a:ext cx="934279" cy="924339"/>
          </a:xfrm>
          <a:custGeom>
            <a:avLst/>
            <a:gdLst>
              <a:gd name="connsiteX0" fmla="*/ 536713 w 934279"/>
              <a:gd name="connsiteY0" fmla="*/ 9939 h 924339"/>
              <a:gd name="connsiteX1" fmla="*/ 318053 w 934279"/>
              <a:gd name="connsiteY1" fmla="*/ 99391 h 924339"/>
              <a:gd name="connsiteX2" fmla="*/ 0 w 934279"/>
              <a:gd name="connsiteY2" fmla="*/ 178904 h 924339"/>
              <a:gd name="connsiteX3" fmla="*/ 49696 w 934279"/>
              <a:gd name="connsiteY3" fmla="*/ 367747 h 924339"/>
              <a:gd name="connsiteX4" fmla="*/ 298174 w 934279"/>
              <a:gd name="connsiteY4" fmla="*/ 457200 h 924339"/>
              <a:gd name="connsiteX5" fmla="*/ 477079 w 934279"/>
              <a:gd name="connsiteY5" fmla="*/ 536713 h 924339"/>
              <a:gd name="connsiteX6" fmla="*/ 576470 w 934279"/>
              <a:gd name="connsiteY6" fmla="*/ 377686 h 924339"/>
              <a:gd name="connsiteX7" fmla="*/ 715618 w 934279"/>
              <a:gd name="connsiteY7" fmla="*/ 586408 h 924339"/>
              <a:gd name="connsiteX8" fmla="*/ 844826 w 934279"/>
              <a:gd name="connsiteY8" fmla="*/ 924339 h 924339"/>
              <a:gd name="connsiteX9" fmla="*/ 934279 w 934279"/>
              <a:gd name="connsiteY9" fmla="*/ 795130 h 924339"/>
              <a:gd name="connsiteX10" fmla="*/ 745435 w 934279"/>
              <a:gd name="connsiteY10" fmla="*/ 467139 h 924339"/>
              <a:gd name="connsiteX11" fmla="*/ 725557 w 934279"/>
              <a:gd name="connsiteY11" fmla="*/ 0 h 924339"/>
              <a:gd name="connsiteX12" fmla="*/ 596348 w 934279"/>
              <a:gd name="connsiteY12" fmla="*/ 19878 h 924339"/>
              <a:gd name="connsiteX13" fmla="*/ 467139 w 934279"/>
              <a:gd name="connsiteY13" fmla="*/ 19878 h 924339"/>
              <a:gd name="connsiteX14" fmla="*/ 536713 w 934279"/>
              <a:gd name="connsiteY14" fmla="*/ 9939 h 92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34279" h="924339">
                <a:moveTo>
                  <a:pt x="536713" y="9939"/>
                </a:moveTo>
                <a:lnTo>
                  <a:pt x="318053" y="99391"/>
                </a:lnTo>
                <a:lnTo>
                  <a:pt x="0" y="178904"/>
                </a:lnTo>
                <a:lnTo>
                  <a:pt x="49696" y="367747"/>
                </a:lnTo>
                <a:lnTo>
                  <a:pt x="298174" y="457200"/>
                </a:lnTo>
                <a:lnTo>
                  <a:pt x="477079" y="536713"/>
                </a:lnTo>
                <a:lnTo>
                  <a:pt x="576470" y="377686"/>
                </a:lnTo>
                <a:lnTo>
                  <a:pt x="715618" y="586408"/>
                </a:lnTo>
                <a:lnTo>
                  <a:pt x="844826" y="924339"/>
                </a:lnTo>
                <a:lnTo>
                  <a:pt x="934279" y="795130"/>
                </a:lnTo>
                <a:lnTo>
                  <a:pt x="745435" y="467139"/>
                </a:lnTo>
                <a:lnTo>
                  <a:pt x="725557" y="0"/>
                </a:lnTo>
                <a:lnTo>
                  <a:pt x="596348" y="19878"/>
                </a:lnTo>
                <a:lnTo>
                  <a:pt x="467139" y="19878"/>
                </a:lnTo>
                <a:lnTo>
                  <a:pt x="536713" y="993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1034106" y="13716713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12654185" y="6958104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86" name="TextBox 85"/>
          <p:cNvSpPr txBox="1"/>
          <p:nvPr/>
        </p:nvSpPr>
        <p:spPr>
          <a:xfrm>
            <a:off x="15907594" y="7418617"/>
            <a:ext cx="10938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Rynok</a:t>
            </a:r>
            <a:endParaRPr lang="en-US" sz="2400" b="1" dirty="0"/>
          </a:p>
        </p:txBody>
      </p:sp>
      <p:sp>
        <p:nvSpPr>
          <p:cNvPr id="87" name="TextBox 86"/>
          <p:cNvSpPr txBox="1"/>
          <p:nvPr/>
        </p:nvSpPr>
        <p:spPr>
          <a:xfrm>
            <a:off x="15662429" y="7819496"/>
            <a:ext cx="1776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Spartanovka</a:t>
            </a:r>
            <a:endParaRPr lang="en-US" sz="24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4138274" y="4603171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Vertjocij</a:t>
            </a:r>
            <a:endParaRPr lang="en-US" sz="24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920667" y="5574107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Peskovatka</a:t>
            </a:r>
            <a:endParaRPr lang="en-US" sz="24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9059059" y="4334632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Kotluban</a:t>
            </a:r>
            <a:endParaRPr lang="en-US" sz="2400" b="1" dirty="0"/>
          </a:p>
        </p:txBody>
      </p:sp>
      <p:sp>
        <p:nvSpPr>
          <p:cNvPr id="91" name="Freeform 90"/>
          <p:cNvSpPr/>
          <p:nvPr/>
        </p:nvSpPr>
        <p:spPr>
          <a:xfrm rot="10229839">
            <a:off x="8843183" y="4695105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594820" y="13227184"/>
            <a:ext cx="3204556" cy="3078231"/>
          </a:xfrm>
          <a:custGeom>
            <a:avLst/>
            <a:gdLst>
              <a:gd name="connsiteX0" fmla="*/ 0 w 3217025"/>
              <a:gd name="connsiteY0" fmla="*/ 1012518 h 3011729"/>
              <a:gd name="connsiteX1" fmla="*/ 108065 w 3217025"/>
              <a:gd name="connsiteY1" fmla="*/ 1066551 h 3011729"/>
              <a:gd name="connsiteX2" fmla="*/ 87283 w 3217025"/>
              <a:gd name="connsiteY2" fmla="*/ 946016 h 3011729"/>
              <a:gd name="connsiteX3" fmla="*/ 153785 w 3217025"/>
              <a:gd name="connsiteY3" fmla="*/ 929391 h 3011729"/>
              <a:gd name="connsiteX4" fmla="*/ 207818 w 3217025"/>
              <a:gd name="connsiteY4" fmla="*/ 1045769 h 3011729"/>
              <a:gd name="connsiteX5" fmla="*/ 274320 w 3217025"/>
              <a:gd name="connsiteY5" fmla="*/ 1000049 h 3011729"/>
              <a:gd name="connsiteX6" fmla="*/ 344978 w 3217025"/>
              <a:gd name="connsiteY6" fmla="*/ 1012518 h 3011729"/>
              <a:gd name="connsiteX7" fmla="*/ 357447 w 3217025"/>
              <a:gd name="connsiteY7" fmla="*/ 937703 h 3011729"/>
              <a:gd name="connsiteX8" fmla="*/ 241069 w 3217025"/>
              <a:gd name="connsiteY8" fmla="*/ 883671 h 3011729"/>
              <a:gd name="connsiteX9" fmla="*/ 249382 w 3217025"/>
              <a:gd name="connsiteY9" fmla="*/ 808856 h 3011729"/>
              <a:gd name="connsiteX10" fmla="*/ 336665 w 3217025"/>
              <a:gd name="connsiteY10" fmla="*/ 862889 h 3011729"/>
              <a:gd name="connsiteX11" fmla="*/ 378229 w 3217025"/>
              <a:gd name="connsiteY11" fmla="*/ 792231 h 3011729"/>
              <a:gd name="connsiteX12" fmla="*/ 432262 w 3217025"/>
              <a:gd name="connsiteY12" fmla="*/ 788074 h 3011729"/>
              <a:gd name="connsiteX13" fmla="*/ 453043 w 3217025"/>
              <a:gd name="connsiteY13" fmla="*/ 696634 h 3011729"/>
              <a:gd name="connsiteX14" fmla="*/ 552796 w 3217025"/>
              <a:gd name="connsiteY14" fmla="*/ 717416 h 3011729"/>
              <a:gd name="connsiteX15" fmla="*/ 544483 w 3217025"/>
              <a:gd name="connsiteY15" fmla="*/ 634289 h 3011729"/>
              <a:gd name="connsiteX16" fmla="*/ 644236 w 3217025"/>
              <a:gd name="connsiteY16" fmla="*/ 613507 h 3011729"/>
              <a:gd name="connsiteX17" fmla="*/ 623454 w 3217025"/>
              <a:gd name="connsiteY17" fmla="*/ 530380 h 3011729"/>
              <a:gd name="connsiteX18" fmla="*/ 702425 w 3217025"/>
              <a:gd name="connsiteY18" fmla="*/ 592725 h 3011729"/>
              <a:gd name="connsiteX19" fmla="*/ 723207 w 3217025"/>
              <a:gd name="connsiteY19" fmla="*/ 472191 h 3011729"/>
              <a:gd name="connsiteX20" fmla="*/ 756458 w 3217025"/>
              <a:gd name="connsiteY20" fmla="*/ 405689 h 3011729"/>
              <a:gd name="connsiteX21" fmla="*/ 814647 w 3217025"/>
              <a:gd name="connsiteY21" fmla="*/ 484660 h 3011729"/>
              <a:gd name="connsiteX22" fmla="*/ 889462 w 3217025"/>
              <a:gd name="connsiteY22" fmla="*/ 409845 h 3011729"/>
              <a:gd name="connsiteX23" fmla="*/ 939338 w 3217025"/>
              <a:gd name="connsiteY23" fmla="*/ 476347 h 3011729"/>
              <a:gd name="connsiteX24" fmla="*/ 1005840 w 3217025"/>
              <a:gd name="connsiteY24" fmla="*/ 422314 h 3011729"/>
              <a:gd name="connsiteX25" fmla="*/ 1084811 w 3217025"/>
              <a:gd name="connsiteY25" fmla="*/ 434783 h 3011729"/>
              <a:gd name="connsiteX26" fmla="*/ 1118062 w 3217025"/>
              <a:gd name="connsiteY26" fmla="*/ 380751 h 3011729"/>
              <a:gd name="connsiteX27" fmla="*/ 1022465 w 3217025"/>
              <a:gd name="connsiteY27" fmla="*/ 359969 h 3011729"/>
              <a:gd name="connsiteX28" fmla="*/ 1026622 w 3217025"/>
              <a:gd name="connsiteY28" fmla="*/ 305936 h 3011729"/>
              <a:gd name="connsiteX29" fmla="*/ 1101436 w 3217025"/>
              <a:gd name="connsiteY29" fmla="*/ 276841 h 3011729"/>
              <a:gd name="connsiteX30" fmla="*/ 1093123 w 3217025"/>
              <a:gd name="connsiteY30" fmla="*/ 210340 h 3011729"/>
              <a:gd name="connsiteX31" fmla="*/ 1176251 w 3217025"/>
              <a:gd name="connsiteY31" fmla="*/ 264372 h 3011729"/>
              <a:gd name="connsiteX32" fmla="*/ 1263534 w 3217025"/>
              <a:gd name="connsiteY32" fmla="*/ 239434 h 3011729"/>
              <a:gd name="connsiteX33" fmla="*/ 1230283 w 3217025"/>
              <a:gd name="connsiteY33" fmla="*/ 164620 h 3011729"/>
              <a:gd name="connsiteX34" fmla="*/ 1317567 w 3217025"/>
              <a:gd name="connsiteY34" fmla="*/ 98118 h 3011729"/>
              <a:gd name="connsiteX35" fmla="*/ 1359131 w 3217025"/>
              <a:gd name="connsiteY35" fmla="*/ 147994 h 3011729"/>
              <a:gd name="connsiteX36" fmla="*/ 1388225 w 3217025"/>
              <a:gd name="connsiteY36" fmla="*/ 48241 h 3011729"/>
              <a:gd name="connsiteX37" fmla="*/ 1471353 w 3217025"/>
              <a:gd name="connsiteY37" fmla="*/ 60711 h 3011729"/>
              <a:gd name="connsiteX38" fmla="*/ 1529542 w 3217025"/>
              <a:gd name="connsiteY38" fmla="*/ 106431 h 3011729"/>
              <a:gd name="connsiteX39" fmla="*/ 1579418 w 3217025"/>
              <a:gd name="connsiteY39" fmla="*/ 48241 h 3011729"/>
              <a:gd name="connsiteX40" fmla="*/ 1637607 w 3217025"/>
              <a:gd name="connsiteY40" fmla="*/ 93961 h 3011729"/>
              <a:gd name="connsiteX41" fmla="*/ 1783080 w 3217025"/>
              <a:gd name="connsiteY41" fmla="*/ 64867 h 3011729"/>
              <a:gd name="connsiteX42" fmla="*/ 1878676 w 3217025"/>
              <a:gd name="connsiteY42" fmla="*/ 110587 h 3011729"/>
              <a:gd name="connsiteX43" fmla="*/ 1853738 w 3217025"/>
              <a:gd name="connsiteY43" fmla="*/ 2521 h 3011729"/>
              <a:gd name="connsiteX44" fmla="*/ 1945178 w 3217025"/>
              <a:gd name="connsiteY44" fmla="*/ 35772 h 3011729"/>
              <a:gd name="connsiteX45" fmla="*/ 2019993 w 3217025"/>
              <a:gd name="connsiteY45" fmla="*/ 52398 h 3011729"/>
              <a:gd name="connsiteX46" fmla="*/ 2119745 w 3217025"/>
              <a:gd name="connsiteY46" fmla="*/ 52398 h 3011729"/>
              <a:gd name="connsiteX47" fmla="*/ 2128058 w 3217025"/>
              <a:gd name="connsiteY47" fmla="*/ 118900 h 3011729"/>
              <a:gd name="connsiteX48" fmla="*/ 2182091 w 3217025"/>
              <a:gd name="connsiteY48" fmla="*/ 131369 h 3011729"/>
              <a:gd name="connsiteX49" fmla="*/ 2152996 w 3217025"/>
              <a:gd name="connsiteY49" fmla="*/ 226965 h 3011729"/>
              <a:gd name="connsiteX50" fmla="*/ 2323407 w 3217025"/>
              <a:gd name="connsiteY50" fmla="*/ 297623 h 3011729"/>
              <a:gd name="connsiteX51" fmla="*/ 2502131 w 3217025"/>
              <a:gd name="connsiteY51" fmla="*/ 276841 h 3011729"/>
              <a:gd name="connsiteX52" fmla="*/ 2564476 w 3217025"/>
              <a:gd name="connsiteY52" fmla="*/ 231121 h 3011729"/>
              <a:gd name="connsiteX53" fmla="*/ 2610196 w 3217025"/>
              <a:gd name="connsiteY53" fmla="*/ 239434 h 3011729"/>
              <a:gd name="connsiteX54" fmla="*/ 2651760 w 3217025"/>
              <a:gd name="connsiteY54" fmla="*/ 206183 h 3011729"/>
              <a:gd name="connsiteX55" fmla="*/ 2689167 w 3217025"/>
              <a:gd name="connsiteY55" fmla="*/ 272685 h 3011729"/>
              <a:gd name="connsiteX56" fmla="*/ 2722418 w 3217025"/>
              <a:gd name="connsiteY56" fmla="*/ 351656 h 3011729"/>
              <a:gd name="connsiteX57" fmla="*/ 2759825 w 3217025"/>
              <a:gd name="connsiteY57" fmla="*/ 247747 h 3011729"/>
              <a:gd name="connsiteX58" fmla="*/ 2855422 w 3217025"/>
              <a:gd name="connsiteY58" fmla="*/ 251903 h 3011729"/>
              <a:gd name="connsiteX59" fmla="*/ 2909454 w 3217025"/>
              <a:gd name="connsiteY59" fmla="*/ 376594 h 3011729"/>
              <a:gd name="connsiteX60" fmla="*/ 2992582 w 3217025"/>
              <a:gd name="connsiteY60" fmla="*/ 372438 h 3011729"/>
              <a:gd name="connsiteX61" fmla="*/ 3017520 w 3217025"/>
              <a:gd name="connsiteY61" fmla="*/ 463878 h 3011729"/>
              <a:gd name="connsiteX62" fmla="*/ 3084022 w 3217025"/>
              <a:gd name="connsiteY62" fmla="*/ 538692 h 3011729"/>
              <a:gd name="connsiteX63" fmla="*/ 3113116 w 3217025"/>
              <a:gd name="connsiteY63" fmla="*/ 609351 h 3011729"/>
              <a:gd name="connsiteX64" fmla="*/ 3150523 w 3217025"/>
              <a:gd name="connsiteY64" fmla="*/ 709103 h 3011729"/>
              <a:gd name="connsiteX65" fmla="*/ 3075709 w 3217025"/>
              <a:gd name="connsiteY65" fmla="*/ 771449 h 3011729"/>
              <a:gd name="connsiteX66" fmla="*/ 3133898 w 3217025"/>
              <a:gd name="connsiteY66" fmla="*/ 854576 h 3011729"/>
              <a:gd name="connsiteX67" fmla="*/ 3150523 w 3217025"/>
              <a:gd name="connsiteY67" fmla="*/ 950172 h 3011729"/>
              <a:gd name="connsiteX68" fmla="*/ 3196243 w 3217025"/>
              <a:gd name="connsiteY68" fmla="*/ 1058238 h 3011729"/>
              <a:gd name="connsiteX69" fmla="*/ 3121429 w 3217025"/>
              <a:gd name="connsiteY69" fmla="*/ 1128896 h 3011729"/>
              <a:gd name="connsiteX70" fmla="*/ 3050771 w 3217025"/>
              <a:gd name="connsiteY70" fmla="*/ 1074863 h 3011729"/>
              <a:gd name="connsiteX71" fmla="*/ 2938549 w 3217025"/>
              <a:gd name="connsiteY71" fmla="*/ 1253587 h 3011729"/>
              <a:gd name="connsiteX72" fmla="*/ 2876203 w 3217025"/>
              <a:gd name="connsiteY72" fmla="*/ 1394903 h 3011729"/>
              <a:gd name="connsiteX73" fmla="*/ 2809702 w 3217025"/>
              <a:gd name="connsiteY73" fmla="*/ 1415685 h 3011729"/>
              <a:gd name="connsiteX74" fmla="*/ 2697480 w 3217025"/>
              <a:gd name="connsiteY74" fmla="*/ 1469718 h 3011729"/>
              <a:gd name="connsiteX75" fmla="*/ 2655916 w 3217025"/>
              <a:gd name="connsiteY75" fmla="*/ 1544532 h 3011729"/>
              <a:gd name="connsiteX76" fmla="*/ 2793076 w 3217025"/>
              <a:gd name="connsiteY76" fmla="*/ 1581940 h 3011729"/>
              <a:gd name="connsiteX77" fmla="*/ 2772294 w 3217025"/>
              <a:gd name="connsiteY77" fmla="*/ 1706631 h 3011729"/>
              <a:gd name="connsiteX78" fmla="*/ 2722418 w 3217025"/>
              <a:gd name="connsiteY78" fmla="*/ 1635972 h 3011729"/>
              <a:gd name="connsiteX79" fmla="*/ 2660073 w 3217025"/>
              <a:gd name="connsiteY79" fmla="*/ 1723256 h 3011729"/>
              <a:gd name="connsiteX80" fmla="*/ 2826327 w 3217025"/>
              <a:gd name="connsiteY80" fmla="*/ 1926918 h 3011729"/>
              <a:gd name="connsiteX81" fmla="*/ 2776451 w 3217025"/>
              <a:gd name="connsiteY81" fmla="*/ 1997576 h 3011729"/>
              <a:gd name="connsiteX82" fmla="*/ 2676698 w 3217025"/>
              <a:gd name="connsiteY82" fmla="*/ 1972638 h 3011729"/>
              <a:gd name="connsiteX83" fmla="*/ 2701636 w 3217025"/>
              <a:gd name="connsiteY83" fmla="*/ 2055765 h 3011729"/>
              <a:gd name="connsiteX84" fmla="*/ 2751513 w 3217025"/>
              <a:gd name="connsiteY84" fmla="*/ 2151361 h 3011729"/>
              <a:gd name="connsiteX85" fmla="*/ 2880360 w 3217025"/>
              <a:gd name="connsiteY85" fmla="*/ 2113954 h 3011729"/>
              <a:gd name="connsiteX86" fmla="*/ 2884516 w 3217025"/>
              <a:gd name="connsiteY86" fmla="*/ 2167987 h 3011729"/>
              <a:gd name="connsiteX87" fmla="*/ 2818014 w 3217025"/>
              <a:gd name="connsiteY87" fmla="*/ 2201238 h 3011729"/>
              <a:gd name="connsiteX88" fmla="*/ 2880360 w 3217025"/>
              <a:gd name="connsiteY88" fmla="*/ 2230332 h 3011729"/>
              <a:gd name="connsiteX89" fmla="*/ 2842953 w 3217025"/>
              <a:gd name="connsiteY89" fmla="*/ 2255271 h 3011729"/>
              <a:gd name="connsiteX90" fmla="*/ 2876203 w 3217025"/>
              <a:gd name="connsiteY90" fmla="*/ 2292678 h 3011729"/>
              <a:gd name="connsiteX91" fmla="*/ 2813858 w 3217025"/>
              <a:gd name="connsiteY91" fmla="*/ 2313460 h 3011729"/>
              <a:gd name="connsiteX92" fmla="*/ 2747356 w 3217025"/>
              <a:gd name="connsiteY92" fmla="*/ 2342554 h 3011729"/>
              <a:gd name="connsiteX93" fmla="*/ 2838796 w 3217025"/>
              <a:gd name="connsiteY93" fmla="*/ 2367492 h 3011729"/>
              <a:gd name="connsiteX94" fmla="*/ 2830483 w 3217025"/>
              <a:gd name="connsiteY94" fmla="*/ 2488027 h 3011729"/>
              <a:gd name="connsiteX95" fmla="*/ 2892829 w 3217025"/>
              <a:gd name="connsiteY95" fmla="*/ 2533747 h 3011729"/>
              <a:gd name="connsiteX96" fmla="*/ 2938549 w 3217025"/>
              <a:gd name="connsiteY96" fmla="*/ 2517121 h 3011729"/>
              <a:gd name="connsiteX97" fmla="*/ 2930236 w 3217025"/>
              <a:gd name="connsiteY97" fmla="*/ 2583623 h 3011729"/>
              <a:gd name="connsiteX98" fmla="*/ 2905298 w 3217025"/>
              <a:gd name="connsiteY98" fmla="*/ 2675063 h 3011729"/>
              <a:gd name="connsiteX99" fmla="*/ 3005051 w 3217025"/>
              <a:gd name="connsiteY99" fmla="*/ 2675063 h 3011729"/>
              <a:gd name="connsiteX100" fmla="*/ 3017520 w 3217025"/>
              <a:gd name="connsiteY100" fmla="*/ 2712471 h 3011729"/>
              <a:gd name="connsiteX101" fmla="*/ 2951018 w 3217025"/>
              <a:gd name="connsiteY101" fmla="*/ 2733252 h 3011729"/>
              <a:gd name="connsiteX102" fmla="*/ 2951018 w 3217025"/>
              <a:gd name="connsiteY102" fmla="*/ 2795598 h 3011729"/>
              <a:gd name="connsiteX103" fmla="*/ 2988425 w 3217025"/>
              <a:gd name="connsiteY103" fmla="*/ 2808067 h 3011729"/>
              <a:gd name="connsiteX104" fmla="*/ 3038302 w 3217025"/>
              <a:gd name="connsiteY104" fmla="*/ 2862100 h 3011729"/>
              <a:gd name="connsiteX105" fmla="*/ 3096491 w 3217025"/>
              <a:gd name="connsiteY105" fmla="*/ 2961852 h 3011729"/>
              <a:gd name="connsiteX106" fmla="*/ 3217025 w 3217025"/>
              <a:gd name="connsiteY106" fmla="*/ 3011729 h 3011729"/>
              <a:gd name="connsiteX0" fmla="*/ 0 w 3204556"/>
              <a:gd name="connsiteY0" fmla="*/ 1012518 h 3078231"/>
              <a:gd name="connsiteX1" fmla="*/ 108065 w 3204556"/>
              <a:gd name="connsiteY1" fmla="*/ 1066551 h 3078231"/>
              <a:gd name="connsiteX2" fmla="*/ 87283 w 3204556"/>
              <a:gd name="connsiteY2" fmla="*/ 946016 h 3078231"/>
              <a:gd name="connsiteX3" fmla="*/ 153785 w 3204556"/>
              <a:gd name="connsiteY3" fmla="*/ 929391 h 3078231"/>
              <a:gd name="connsiteX4" fmla="*/ 207818 w 3204556"/>
              <a:gd name="connsiteY4" fmla="*/ 1045769 h 3078231"/>
              <a:gd name="connsiteX5" fmla="*/ 274320 w 3204556"/>
              <a:gd name="connsiteY5" fmla="*/ 1000049 h 3078231"/>
              <a:gd name="connsiteX6" fmla="*/ 344978 w 3204556"/>
              <a:gd name="connsiteY6" fmla="*/ 1012518 h 3078231"/>
              <a:gd name="connsiteX7" fmla="*/ 357447 w 3204556"/>
              <a:gd name="connsiteY7" fmla="*/ 937703 h 3078231"/>
              <a:gd name="connsiteX8" fmla="*/ 241069 w 3204556"/>
              <a:gd name="connsiteY8" fmla="*/ 883671 h 3078231"/>
              <a:gd name="connsiteX9" fmla="*/ 249382 w 3204556"/>
              <a:gd name="connsiteY9" fmla="*/ 808856 h 3078231"/>
              <a:gd name="connsiteX10" fmla="*/ 336665 w 3204556"/>
              <a:gd name="connsiteY10" fmla="*/ 862889 h 3078231"/>
              <a:gd name="connsiteX11" fmla="*/ 378229 w 3204556"/>
              <a:gd name="connsiteY11" fmla="*/ 792231 h 3078231"/>
              <a:gd name="connsiteX12" fmla="*/ 432262 w 3204556"/>
              <a:gd name="connsiteY12" fmla="*/ 788074 h 3078231"/>
              <a:gd name="connsiteX13" fmla="*/ 453043 w 3204556"/>
              <a:gd name="connsiteY13" fmla="*/ 696634 h 3078231"/>
              <a:gd name="connsiteX14" fmla="*/ 552796 w 3204556"/>
              <a:gd name="connsiteY14" fmla="*/ 717416 h 3078231"/>
              <a:gd name="connsiteX15" fmla="*/ 544483 w 3204556"/>
              <a:gd name="connsiteY15" fmla="*/ 634289 h 3078231"/>
              <a:gd name="connsiteX16" fmla="*/ 644236 w 3204556"/>
              <a:gd name="connsiteY16" fmla="*/ 613507 h 3078231"/>
              <a:gd name="connsiteX17" fmla="*/ 623454 w 3204556"/>
              <a:gd name="connsiteY17" fmla="*/ 530380 h 3078231"/>
              <a:gd name="connsiteX18" fmla="*/ 702425 w 3204556"/>
              <a:gd name="connsiteY18" fmla="*/ 592725 h 3078231"/>
              <a:gd name="connsiteX19" fmla="*/ 723207 w 3204556"/>
              <a:gd name="connsiteY19" fmla="*/ 472191 h 3078231"/>
              <a:gd name="connsiteX20" fmla="*/ 756458 w 3204556"/>
              <a:gd name="connsiteY20" fmla="*/ 405689 h 3078231"/>
              <a:gd name="connsiteX21" fmla="*/ 814647 w 3204556"/>
              <a:gd name="connsiteY21" fmla="*/ 484660 h 3078231"/>
              <a:gd name="connsiteX22" fmla="*/ 889462 w 3204556"/>
              <a:gd name="connsiteY22" fmla="*/ 409845 h 3078231"/>
              <a:gd name="connsiteX23" fmla="*/ 939338 w 3204556"/>
              <a:gd name="connsiteY23" fmla="*/ 476347 h 3078231"/>
              <a:gd name="connsiteX24" fmla="*/ 1005840 w 3204556"/>
              <a:gd name="connsiteY24" fmla="*/ 422314 h 3078231"/>
              <a:gd name="connsiteX25" fmla="*/ 1084811 w 3204556"/>
              <a:gd name="connsiteY25" fmla="*/ 434783 h 3078231"/>
              <a:gd name="connsiteX26" fmla="*/ 1118062 w 3204556"/>
              <a:gd name="connsiteY26" fmla="*/ 380751 h 3078231"/>
              <a:gd name="connsiteX27" fmla="*/ 1022465 w 3204556"/>
              <a:gd name="connsiteY27" fmla="*/ 359969 h 3078231"/>
              <a:gd name="connsiteX28" fmla="*/ 1026622 w 3204556"/>
              <a:gd name="connsiteY28" fmla="*/ 305936 h 3078231"/>
              <a:gd name="connsiteX29" fmla="*/ 1101436 w 3204556"/>
              <a:gd name="connsiteY29" fmla="*/ 276841 h 3078231"/>
              <a:gd name="connsiteX30" fmla="*/ 1093123 w 3204556"/>
              <a:gd name="connsiteY30" fmla="*/ 210340 h 3078231"/>
              <a:gd name="connsiteX31" fmla="*/ 1176251 w 3204556"/>
              <a:gd name="connsiteY31" fmla="*/ 264372 h 3078231"/>
              <a:gd name="connsiteX32" fmla="*/ 1263534 w 3204556"/>
              <a:gd name="connsiteY32" fmla="*/ 239434 h 3078231"/>
              <a:gd name="connsiteX33" fmla="*/ 1230283 w 3204556"/>
              <a:gd name="connsiteY33" fmla="*/ 164620 h 3078231"/>
              <a:gd name="connsiteX34" fmla="*/ 1317567 w 3204556"/>
              <a:gd name="connsiteY34" fmla="*/ 98118 h 3078231"/>
              <a:gd name="connsiteX35" fmla="*/ 1359131 w 3204556"/>
              <a:gd name="connsiteY35" fmla="*/ 147994 h 3078231"/>
              <a:gd name="connsiteX36" fmla="*/ 1388225 w 3204556"/>
              <a:gd name="connsiteY36" fmla="*/ 48241 h 3078231"/>
              <a:gd name="connsiteX37" fmla="*/ 1471353 w 3204556"/>
              <a:gd name="connsiteY37" fmla="*/ 60711 h 3078231"/>
              <a:gd name="connsiteX38" fmla="*/ 1529542 w 3204556"/>
              <a:gd name="connsiteY38" fmla="*/ 106431 h 3078231"/>
              <a:gd name="connsiteX39" fmla="*/ 1579418 w 3204556"/>
              <a:gd name="connsiteY39" fmla="*/ 48241 h 3078231"/>
              <a:gd name="connsiteX40" fmla="*/ 1637607 w 3204556"/>
              <a:gd name="connsiteY40" fmla="*/ 93961 h 3078231"/>
              <a:gd name="connsiteX41" fmla="*/ 1783080 w 3204556"/>
              <a:gd name="connsiteY41" fmla="*/ 64867 h 3078231"/>
              <a:gd name="connsiteX42" fmla="*/ 1878676 w 3204556"/>
              <a:gd name="connsiteY42" fmla="*/ 110587 h 3078231"/>
              <a:gd name="connsiteX43" fmla="*/ 1853738 w 3204556"/>
              <a:gd name="connsiteY43" fmla="*/ 2521 h 3078231"/>
              <a:gd name="connsiteX44" fmla="*/ 1945178 w 3204556"/>
              <a:gd name="connsiteY44" fmla="*/ 35772 h 3078231"/>
              <a:gd name="connsiteX45" fmla="*/ 2019993 w 3204556"/>
              <a:gd name="connsiteY45" fmla="*/ 52398 h 3078231"/>
              <a:gd name="connsiteX46" fmla="*/ 2119745 w 3204556"/>
              <a:gd name="connsiteY46" fmla="*/ 52398 h 3078231"/>
              <a:gd name="connsiteX47" fmla="*/ 2128058 w 3204556"/>
              <a:gd name="connsiteY47" fmla="*/ 118900 h 3078231"/>
              <a:gd name="connsiteX48" fmla="*/ 2182091 w 3204556"/>
              <a:gd name="connsiteY48" fmla="*/ 131369 h 3078231"/>
              <a:gd name="connsiteX49" fmla="*/ 2152996 w 3204556"/>
              <a:gd name="connsiteY49" fmla="*/ 226965 h 3078231"/>
              <a:gd name="connsiteX50" fmla="*/ 2323407 w 3204556"/>
              <a:gd name="connsiteY50" fmla="*/ 297623 h 3078231"/>
              <a:gd name="connsiteX51" fmla="*/ 2502131 w 3204556"/>
              <a:gd name="connsiteY51" fmla="*/ 276841 h 3078231"/>
              <a:gd name="connsiteX52" fmla="*/ 2564476 w 3204556"/>
              <a:gd name="connsiteY52" fmla="*/ 231121 h 3078231"/>
              <a:gd name="connsiteX53" fmla="*/ 2610196 w 3204556"/>
              <a:gd name="connsiteY53" fmla="*/ 239434 h 3078231"/>
              <a:gd name="connsiteX54" fmla="*/ 2651760 w 3204556"/>
              <a:gd name="connsiteY54" fmla="*/ 206183 h 3078231"/>
              <a:gd name="connsiteX55" fmla="*/ 2689167 w 3204556"/>
              <a:gd name="connsiteY55" fmla="*/ 272685 h 3078231"/>
              <a:gd name="connsiteX56" fmla="*/ 2722418 w 3204556"/>
              <a:gd name="connsiteY56" fmla="*/ 351656 h 3078231"/>
              <a:gd name="connsiteX57" fmla="*/ 2759825 w 3204556"/>
              <a:gd name="connsiteY57" fmla="*/ 247747 h 3078231"/>
              <a:gd name="connsiteX58" fmla="*/ 2855422 w 3204556"/>
              <a:gd name="connsiteY58" fmla="*/ 251903 h 3078231"/>
              <a:gd name="connsiteX59" fmla="*/ 2909454 w 3204556"/>
              <a:gd name="connsiteY59" fmla="*/ 376594 h 3078231"/>
              <a:gd name="connsiteX60" fmla="*/ 2992582 w 3204556"/>
              <a:gd name="connsiteY60" fmla="*/ 372438 h 3078231"/>
              <a:gd name="connsiteX61" fmla="*/ 3017520 w 3204556"/>
              <a:gd name="connsiteY61" fmla="*/ 463878 h 3078231"/>
              <a:gd name="connsiteX62" fmla="*/ 3084022 w 3204556"/>
              <a:gd name="connsiteY62" fmla="*/ 538692 h 3078231"/>
              <a:gd name="connsiteX63" fmla="*/ 3113116 w 3204556"/>
              <a:gd name="connsiteY63" fmla="*/ 609351 h 3078231"/>
              <a:gd name="connsiteX64" fmla="*/ 3150523 w 3204556"/>
              <a:gd name="connsiteY64" fmla="*/ 709103 h 3078231"/>
              <a:gd name="connsiteX65" fmla="*/ 3075709 w 3204556"/>
              <a:gd name="connsiteY65" fmla="*/ 771449 h 3078231"/>
              <a:gd name="connsiteX66" fmla="*/ 3133898 w 3204556"/>
              <a:gd name="connsiteY66" fmla="*/ 854576 h 3078231"/>
              <a:gd name="connsiteX67" fmla="*/ 3150523 w 3204556"/>
              <a:gd name="connsiteY67" fmla="*/ 950172 h 3078231"/>
              <a:gd name="connsiteX68" fmla="*/ 3196243 w 3204556"/>
              <a:gd name="connsiteY68" fmla="*/ 1058238 h 3078231"/>
              <a:gd name="connsiteX69" fmla="*/ 3121429 w 3204556"/>
              <a:gd name="connsiteY69" fmla="*/ 1128896 h 3078231"/>
              <a:gd name="connsiteX70" fmla="*/ 3050771 w 3204556"/>
              <a:gd name="connsiteY70" fmla="*/ 1074863 h 3078231"/>
              <a:gd name="connsiteX71" fmla="*/ 2938549 w 3204556"/>
              <a:gd name="connsiteY71" fmla="*/ 1253587 h 3078231"/>
              <a:gd name="connsiteX72" fmla="*/ 2876203 w 3204556"/>
              <a:gd name="connsiteY72" fmla="*/ 1394903 h 3078231"/>
              <a:gd name="connsiteX73" fmla="*/ 2809702 w 3204556"/>
              <a:gd name="connsiteY73" fmla="*/ 1415685 h 3078231"/>
              <a:gd name="connsiteX74" fmla="*/ 2697480 w 3204556"/>
              <a:gd name="connsiteY74" fmla="*/ 1469718 h 3078231"/>
              <a:gd name="connsiteX75" fmla="*/ 2655916 w 3204556"/>
              <a:gd name="connsiteY75" fmla="*/ 1544532 h 3078231"/>
              <a:gd name="connsiteX76" fmla="*/ 2793076 w 3204556"/>
              <a:gd name="connsiteY76" fmla="*/ 1581940 h 3078231"/>
              <a:gd name="connsiteX77" fmla="*/ 2772294 w 3204556"/>
              <a:gd name="connsiteY77" fmla="*/ 1706631 h 3078231"/>
              <a:gd name="connsiteX78" fmla="*/ 2722418 w 3204556"/>
              <a:gd name="connsiteY78" fmla="*/ 1635972 h 3078231"/>
              <a:gd name="connsiteX79" fmla="*/ 2660073 w 3204556"/>
              <a:gd name="connsiteY79" fmla="*/ 1723256 h 3078231"/>
              <a:gd name="connsiteX80" fmla="*/ 2826327 w 3204556"/>
              <a:gd name="connsiteY80" fmla="*/ 1926918 h 3078231"/>
              <a:gd name="connsiteX81" fmla="*/ 2776451 w 3204556"/>
              <a:gd name="connsiteY81" fmla="*/ 1997576 h 3078231"/>
              <a:gd name="connsiteX82" fmla="*/ 2676698 w 3204556"/>
              <a:gd name="connsiteY82" fmla="*/ 1972638 h 3078231"/>
              <a:gd name="connsiteX83" fmla="*/ 2701636 w 3204556"/>
              <a:gd name="connsiteY83" fmla="*/ 2055765 h 3078231"/>
              <a:gd name="connsiteX84" fmla="*/ 2751513 w 3204556"/>
              <a:gd name="connsiteY84" fmla="*/ 2151361 h 3078231"/>
              <a:gd name="connsiteX85" fmla="*/ 2880360 w 3204556"/>
              <a:gd name="connsiteY85" fmla="*/ 2113954 h 3078231"/>
              <a:gd name="connsiteX86" fmla="*/ 2884516 w 3204556"/>
              <a:gd name="connsiteY86" fmla="*/ 2167987 h 3078231"/>
              <a:gd name="connsiteX87" fmla="*/ 2818014 w 3204556"/>
              <a:gd name="connsiteY87" fmla="*/ 2201238 h 3078231"/>
              <a:gd name="connsiteX88" fmla="*/ 2880360 w 3204556"/>
              <a:gd name="connsiteY88" fmla="*/ 2230332 h 3078231"/>
              <a:gd name="connsiteX89" fmla="*/ 2842953 w 3204556"/>
              <a:gd name="connsiteY89" fmla="*/ 2255271 h 3078231"/>
              <a:gd name="connsiteX90" fmla="*/ 2876203 w 3204556"/>
              <a:gd name="connsiteY90" fmla="*/ 2292678 h 3078231"/>
              <a:gd name="connsiteX91" fmla="*/ 2813858 w 3204556"/>
              <a:gd name="connsiteY91" fmla="*/ 2313460 h 3078231"/>
              <a:gd name="connsiteX92" fmla="*/ 2747356 w 3204556"/>
              <a:gd name="connsiteY92" fmla="*/ 2342554 h 3078231"/>
              <a:gd name="connsiteX93" fmla="*/ 2838796 w 3204556"/>
              <a:gd name="connsiteY93" fmla="*/ 2367492 h 3078231"/>
              <a:gd name="connsiteX94" fmla="*/ 2830483 w 3204556"/>
              <a:gd name="connsiteY94" fmla="*/ 2488027 h 3078231"/>
              <a:gd name="connsiteX95" fmla="*/ 2892829 w 3204556"/>
              <a:gd name="connsiteY95" fmla="*/ 2533747 h 3078231"/>
              <a:gd name="connsiteX96" fmla="*/ 2938549 w 3204556"/>
              <a:gd name="connsiteY96" fmla="*/ 2517121 h 3078231"/>
              <a:gd name="connsiteX97" fmla="*/ 2930236 w 3204556"/>
              <a:gd name="connsiteY97" fmla="*/ 2583623 h 3078231"/>
              <a:gd name="connsiteX98" fmla="*/ 2905298 w 3204556"/>
              <a:gd name="connsiteY98" fmla="*/ 2675063 h 3078231"/>
              <a:gd name="connsiteX99" fmla="*/ 3005051 w 3204556"/>
              <a:gd name="connsiteY99" fmla="*/ 2675063 h 3078231"/>
              <a:gd name="connsiteX100" fmla="*/ 3017520 w 3204556"/>
              <a:gd name="connsiteY100" fmla="*/ 2712471 h 3078231"/>
              <a:gd name="connsiteX101" fmla="*/ 2951018 w 3204556"/>
              <a:gd name="connsiteY101" fmla="*/ 2733252 h 3078231"/>
              <a:gd name="connsiteX102" fmla="*/ 2951018 w 3204556"/>
              <a:gd name="connsiteY102" fmla="*/ 2795598 h 3078231"/>
              <a:gd name="connsiteX103" fmla="*/ 2988425 w 3204556"/>
              <a:gd name="connsiteY103" fmla="*/ 2808067 h 3078231"/>
              <a:gd name="connsiteX104" fmla="*/ 3038302 w 3204556"/>
              <a:gd name="connsiteY104" fmla="*/ 2862100 h 3078231"/>
              <a:gd name="connsiteX105" fmla="*/ 3096491 w 3204556"/>
              <a:gd name="connsiteY105" fmla="*/ 2961852 h 3078231"/>
              <a:gd name="connsiteX106" fmla="*/ 3204556 w 3204556"/>
              <a:gd name="connsiteY106" fmla="*/ 3078231 h 30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204556" h="3078231">
                <a:moveTo>
                  <a:pt x="0" y="1012518"/>
                </a:moveTo>
                <a:cubicBezTo>
                  <a:pt x="46759" y="1045076"/>
                  <a:pt x="93518" y="1077635"/>
                  <a:pt x="108065" y="1066551"/>
                </a:cubicBezTo>
                <a:cubicBezTo>
                  <a:pt x="122612" y="1055467"/>
                  <a:pt x="79663" y="968876"/>
                  <a:pt x="87283" y="946016"/>
                </a:cubicBezTo>
                <a:cubicBezTo>
                  <a:pt x="94903" y="923156"/>
                  <a:pt x="133696" y="912765"/>
                  <a:pt x="153785" y="929391"/>
                </a:cubicBezTo>
                <a:cubicBezTo>
                  <a:pt x="173874" y="946016"/>
                  <a:pt x="187729" y="1033993"/>
                  <a:pt x="207818" y="1045769"/>
                </a:cubicBezTo>
                <a:cubicBezTo>
                  <a:pt x="227907" y="1057545"/>
                  <a:pt x="251460" y="1005591"/>
                  <a:pt x="274320" y="1000049"/>
                </a:cubicBezTo>
                <a:cubicBezTo>
                  <a:pt x="297180" y="994507"/>
                  <a:pt x="331123" y="1022909"/>
                  <a:pt x="344978" y="1012518"/>
                </a:cubicBezTo>
                <a:cubicBezTo>
                  <a:pt x="358833" y="1002127"/>
                  <a:pt x="374765" y="959177"/>
                  <a:pt x="357447" y="937703"/>
                </a:cubicBezTo>
                <a:cubicBezTo>
                  <a:pt x="340129" y="916229"/>
                  <a:pt x="259080" y="905145"/>
                  <a:pt x="241069" y="883671"/>
                </a:cubicBezTo>
                <a:cubicBezTo>
                  <a:pt x="223058" y="862197"/>
                  <a:pt x="233449" y="812320"/>
                  <a:pt x="249382" y="808856"/>
                </a:cubicBezTo>
                <a:cubicBezTo>
                  <a:pt x="265315" y="805392"/>
                  <a:pt x="315191" y="865660"/>
                  <a:pt x="336665" y="862889"/>
                </a:cubicBezTo>
                <a:cubicBezTo>
                  <a:pt x="358139" y="860118"/>
                  <a:pt x="362296" y="804700"/>
                  <a:pt x="378229" y="792231"/>
                </a:cubicBezTo>
                <a:cubicBezTo>
                  <a:pt x="394162" y="779762"/>
                  <a:pt x="419793" y="804007"/>
                  <a:pt x="432262" y="788074"/>
                </a:cubicBezTo>
                <a:cubicBezTo>
                  <a:pt x="444731" y="772141"/>
                  <a:pt x="432954" y="708410"/>
                  <a:pt x="453043" y="696634"/>
                </a:cubicBezTo>
                <a:cubicBezTo>
                  <a:pt x="473132" y="684858"/>
                  <a:pt x="537556" y="727807"/>
                  <a:pt x="552796" y="717416"/>
                </a:cubicBezTo>
                <a:cubicBezTo>
                  <a:pt x="568036" y="707025"/>
                  <a:pt x="529243" y="651607"/>
                  <a:pt x="544483" y="634289"/>
                </a:cubicBezTo>
                <a:cubicBezTo>
                  <a:pt x="559723" y="616971"/>
                  <a:pt x="631074" y="630825"/>
                  <a:pt x="644236" y="613507"/>
                </a:cubicBezTo>
                <a:cubicBezTo>
                  <a:pt x="657398" y="596189"/>
                  <a:pt x="613756" y="533844"/>
                  <a:pt x="623454" y="530380"/>
                </a:cubicBezTo>
                <a:cubicBezTo>
                  <a:pt x="633152" y="526916"/>
                  <a:pt x="685800" y="602423"/>
                  <a:pt x="702425" y="592725"/>
                </a:cubicBezTo>
                <a:cubicBezTo>
                  <a:pt x="719050" y="583027"/>
                  <a:pt x="714202" y="503364"/>
                  <a:pt x="723207" y="472191"/>
                </a:cubicBezTo>
                <a:cubicBezTo>
                  <a:pt x="732213" y="441018"/>
                  <a:pt x="741218" y="403611"/>
                  <a:pt x="756458" y="405689"/>
                </a:cubicBezTo>
                <a:cubicBezTo>
                  <a:pt x="771698" y="407767"/>
                  <a:pt x="792480" y="483967"/>
                  <a:pt x="814647" y="484660"/>
                </a:cubicBezTo>
                <a:cubicBezTo>
                  <a:pt x="836814" y="485353"/>
                  <a:pt x="868680" y="411230"/>
                  <a:pt x="889462" y="409845"/>
                </a:cubicBezTo>
                <a:cubicBezTo>
                  <a:pt x="910244" y="408460"/>
                  <a:pt x="919942" y="474269"/>
                  <a:pt x="939338" y="476347"/>
                </a:cubicBezTo>
                <a:cubicBezTo>
                  <a:pt x="958734" y="478425"/>
                  <a:pt x="981595" y="429241"/>
                  <a:pt x="1005840" y="422314"/>
                </a:cubicBezTo>
                <a:cubicBezTo>
                  <a:pt x="1030086" y="415387"/>
                  <a:pt x="1066107" y="441710"/>
                  <a:pt x="1084811" y="434783"/>
                </a:cubicBezTo>
                <a:cubicBezTo>
                  <a:pt x="1103515" y="427856"/>
                  <a:pt x="1128453" y="393220"/>
                  <a:pt x="1118062" y="380751"/>
                </a:cubicBezTo>
                <a:cubicBezTo>
                  <a:pt x="1107671" y="368282"/>
                  <a:pt x="1037705" y="372438"/>
                  <a:pt x="1022465" y="359969"/>
                </a:cubicBezTo>
                <a:cubicBezTo>
                  <a:pt x="1007225" y="347500"/>
                  <a:pt x="1013460" y="319791"/>
                  <a:pt x="1026622" y="305936"/>
                </a:cubicBezTo>
                <a:cubicBezTo>
                  <a:pt x="1039784" y="292081"/>
                  <a:pt x="1090353" y="292774"/>
                  <a:pt x="1101436" y="276841"/>
                </a:cubicBezTo>
                <a:cubicBezTo>
                  <a:pt x="1112520" y="260908"/>
                  <a:pt x="1080654" y="212418"/>
                  <a:pt x="1093123" y="210340"/>
                </a:cubicBezTo>
                <a:cubicBezTo>
                  <a:pt x="1105592" y="208262"/>
                  <a:pt x="1147849" y="259523"/>
                  <a:pt x="1176251" y="264372"/>
                </a:cubicBezTo>
                <a:cubicBezTo>
                  <a:pt x="1204653" y="269221"/>
                  <a:pt x="1254529" y="256059"/>
                  <a:pt x="1263534" y="239434"/>
                </a:cubicBezTo>
                <a:cubicBezTo>
                  <a:pt x="1272539" y="222809"/>
                  <a:pt x="1221277" y="188173"/>
                  <a:pt x="1230283" y="164620"/>
                </a:cubicBezTo>
                <a:cubicBezTo>
                  <a:pt x="1239289" y="141067"/>
                  <a:pt x="1296092" y="100889"/>
                  <a:pt x="1317567" y="98118"/>
                </a:cubicBezTo>
                <a:cubicBezTo>
                  <a:pt x="1339042" y="95347"/>
                  <a:pt x="1347355" y="156307"/>
                  <a:pt x="1359131" y="147994"/>
                </a:cubicBezTo>
                <a:cubicBezTo>
                  <a:pt x="1370907" y="139681"/>
                  <a:pt x="1369522" y="62788"/>
                  <a:pt x="1388225" y="48241"/>
                </a:cubicBezTo>
                <a:cubicBezTo>
                  <a:pt x="1406928" y="33694"/>
                  <a:pt x="1447800" y="51013"/>
                  <a:pt x="1471353" y="60711"/>
                </a:cubicBezTo>
                <a:cubicBezTo>
                  <a:pt x="1494906" y="70409"/>
                  <a:pt x="1511531" y="108509"/>
                  <a:pt x="1529542" y="106431"/>
                </a:cubicBezTo>
                <a:cubicBezTo>
                  <a:pt x="1547553" y="104353"/>
                  <a:pt x="1561407" y="50319"/>
                  <a:pt x="1579418" y="48241"/>
                </a:cubicBezTo>
                <a:cubicBezTo>
                  <a:pt x="1597429" y="46163"/>
                  <a:pt x="1603663" y="91190"/>
                  <a:pt x="1637607" y="93961"/>
                </a:cubicBezTo>
                <a:cubicBezTo>
                  <a:pt x="1671551" y="96732"/>
                  <a:pt x="1742902" y="62096"/>
                  <a:pt x="1783080" y="64867"/>
                </a:cubicBezTo>
                <a:cubicBezTo>
                  <a:pt x="1823258" y="67638"/>
                  <a:pt x="1866900" y="120978"/>
                  <a:pt x="1878676" y="110587"/>
                </a:cubicBezTo>
                <a:cubicBezTo>
                  <a:pt x="1890452" y="100196"/>
                  <a:pt x="1842654" y="14990"/>
                  <a:pt x="1853738" y="2521"/>
                </a:cubicBezTo>
                <a:cubicBezTo>
                  <a:pt x="1864822" y="-9948"/>
                  <a:pt x="1917469" y="27459"/>
                  <a:pt x="1945178" y="35772"/>
                </a:cubicBezTo>
                <a:cubicBezTo>
                  <a:pt x="1972887" y="44085"/>
                  <a:pt x="1990899" y="49627"/>
                  <a:pt x="2019993" y="52398"/>
                </a:cubicBezTo>
                <a:cubicBezTo>
                  <a:pt x="2049087" y="55169"/>
                  <a:pt x="2101734" y="41314"/>
                  <a:pt x="2119745" y="52398"/>
                </a:cubicBezTo>
                <a:cubicBezTo>
                  <a:pt x="2137756" y="63482"/>
                  <a:pt x="2117667" y="105738"/>
                  <a:pt x="2128058" y="118900"/>
                </a:cubicBezTo>
                <a:cubicBezTo>
                  <a:pt x="2138449" y="132062"/>
                  <a:pt x="2177935" y="113358"/>
                  <a:pt x="2182091" y="131369"/>
                </a:cubicBezTo>
                <a:cubicBezTo>
                  <a:pt x="2186247" y="149380"/>
                  <a:pt x="2129443" y="199256"/>
                  <a:pt x="2152996" y="226965"/>
                </a:cubicBezTo>
                <a:cubicBezTo>
                  <a:pt x="2176549" y="254674"/>
                  <a:pt x="2265218" y="289310"/>
                  <a:pt x="2323407" y="297623"/>
                </a:cubicBezTo>
                <a:cubicBezTo>
                  <a:pt x="2381596" y="305936"/>
                  <a:pt x="2461953" y="287925"/>
                  <a:pt x="2502131" y="276841"/>
                </a:cubicBezTo>
                <a:cubicBezTo>
                  <a:pt x="2542309" y="265757"/>
                  <a:pt x="2546465" y="237355"/>
                  <a:pt x="2564476" y="231121"/>
                </a:cubicBezTo>
                <a:cubicBezTo>
                  <a:pt x="2582487" y="224886"/>
                  <a:pt x="2595649" y="243590"/>
                  <a:pt x="2610196" y="239434"/>
                </a:cubicBezTo>
                <a:cubicBezTo>
                  <a:pt x="2624743" y="235278"/>
                  <a:pt x="2638598" y="200641"/>
                  <a:pt x="2651760" y="206183"/>
                </a:cubicBezTo>
                <a:cubicBezTo>
                  <a:pt x="2664922" y="211725"/>
                  <a:pt x="2677391" y="248440"/>
                  <a:pt x="2689167" y="272685"/>
                </a:cubicBezTo>
                <a:cubicBezTo>
                  <a:pt x="2700943" y="296930"/>
                  <a:pt x="2710642" y="355812"/>
                  <a:pt x="2722418" y="351656"/>
                </a:cubicBezTo>
                <a:cubicBezTo>
                  <a:pt x="2734194" y="347500"/>
                  <a:pt x="2737658" y="264372"/>
                  <a:pt x="2759825" y="247747"/>
                </a:cubicBezTo>
                <a:cubicBezTo>
                  <a:pt x="2781992" y="231122"/>
                  <a:pt x="2830484" y="230429"/>
                  <a:pt x="2855422" y="251903"/>
                </a:cubicBezTo>
                <a:cubicBezTo>
                  <a:pt x="2880360" y="273377"/>
                  <a:pt x="2886594" y="356505"/>
                  <a:pt x="2909454" y="376594"/>
                </a:cubicBezTo>
                <a:cubicBezTo>
                  <a:pt x="2932314" y="396683"/>
                  <a:pt x="2974571" y="357891"/>
                  <a:pt x="2992582" y="372438"/>
                </a:cubicBezTo>
                <a:cubicBezTo>
                  <a:pt x="3010593" y="386985"/>
                  <a:pt x="3002280" y="436169"/>
                  <a:pt x="3017520" y="463878"/>
                </a:cubicBezTo>
                <a:cubicBezTo>
                  <a:pt x="3032760" y="491587"/>
                  <a:pt x="3068089" y="514447"/>
                  <a:pt x="3084022" y="538692"/>
                </a:cubicBezTo>
                <a:cubicBezTo>
                  <a:pt x="3099955" y="562937"/>
                  <a:pt x="3102033" y="580949"/>
                  <a:pt x="3113116" y="609351"/>
                </a:cubicBezTo>
                <a:cubicBezTo>
                  <a:pt x="3124199" y="637753"/>
                  <a:pt x="3156758" y="682087"/>
                  <a:pt x="3150523" y="709103"/>
                </a:cubicBezTo>
                <a:cubicBezTo>
                  <a:pt x="3144289" y="736119"/>
                  <a:pt x="3078480" y="747203"/>
                  <a:pt x="3075709" y="771449"/>
                </a:cubicBezTo>
                <a:cubicBezTo>
                  <a:pt x="3072938" y="795695"/>
                  <a:pt x="3121429" y="824789"/>
                  <a:pt x="3133898" y="854576"/>
                </a:cubicBezTo>
                <a:cubicBezTo>
                  <a:pt x="3146367" y="884363"/>
                  <a:pt x="3140132" y="916228"/>
                  <a:pt x="3150523" y="950172"/>
                </a:cubicBezTo>
                <a:cubicBezTo>
                  <a:pt x="3160914" y="984116"/>
                  <a:pt x="3201092" y="1028451"/>
                  <a:pt x="3196243" y="1058238"/>
                </a:cubicBezTo>
                <a:cubicBezTo>
                  <a:pt x="3191394" y="1088025"/>
                  <a:pt x="3145674" y="1126125"/>
                  <a:pt x="3121429" y="1128896"/>
                </a:cubicBezTo>
                <a:cubicBezTo>
                  <a:pt x="3097184" y="1131667"/>
                  <a:pt x="3081251" y="1054081"/>
                  <a:pt x="3050771" y="1074863"/>
                </a:cubicBezTo>
                <a:cubicBezTo>
                  <a:pt x="3020291" y="1095645"/>
                  <a:pt x="2967644" y="1200247"/>
                  <a:pt x="2938549" y="1253587"/>
                </a:cubicBezTo>
                <a:cubicBezTo>
                  <a:pt x="2909454" y="1306927"/>
                  <a:pt x="2897678" y="1367887"/>
                  <a:pt x="2876203" y="1394903"/>
                </a:cubicBezTo>
                <a:cubicBezTo>
                  <a:pt x="2854729" y="1421919"/>
                  <a:pt x="2839489" y="1403216"/>
                  <a:pt x="2809702" y="1415685"/>
                </a:cubicBezTo>
                <a:cubicBezTo>
                  <a:pt x="2779915" y="1428154"/>
                  <a:pt x="2723111" y="1448244"/>
                  <a:pt x="2697480" y="1469718"/>
                </a:cubicBezTo>
                <a:cubicBezTo>
                  <a:pt x="2671849" y="1491192"/>
                  <a:pt x="2639983" y="1525828"/>
                  <a:pt x="2655916" y="1544532"/>
                </a:cubicBezTo>
                <a:cubicBezTo>
                  <a:pt x="2671849" y="1563236"/>
                  <a:pt x="2773680" y="1554924"/>
                  <a:pt x="2793076" y="1581940"/>
                </a:cubicBezTo>
                <a:cubicBezTo>
                  <a:pt x="2812472" y="1608957"/>
                  <a:pt x="2784070" y="1697626"/>
                  <a:pt x="2772294" y="1706631"/>
                </a:cubicBezTo>
                <a:cubicBezTo>
                  <a:pt x="2760518" y="1715636"/>
                  <a:pt x="2741121" y="1633201"/>
                  <a:pt x="2722418" y="1635972"/>
                </a:cubicBezTo>
                <a:cubicBezTo>
                  <a:pt x="2703715" y="1638743"/>
                  <a:pt x="2642755" y="1674765"/>
                  <a:pt x="2660073" y="1723256"/>
                </a:cubicBezTo>
                <a:cubicBezTo>
                  <a:pt x="2677391" y="1771747"/>
                  <a:pt x="2806931" y="1881198"/>
                  <a:pt x="2826327" y="1926918"/>
                </a:cubicBezTo>
                <a:cubicBezTo>
                  <a:pt x="2845723" y="1972638"/>
                  <a:pt x="2801389" y="1989956"/>
                  <a:pt x="2776451" y="1997576"/>
                </a:cubicBezTo>
                <a:cubicBezTo>
                  <a:pt x="2751513" y="2005196"/>
                  <a:pt x="2689167" y="1962940"/>
                  <a:pt x="2676698" y="1972638"/>
                </a:cubicBezTo>
                <a:cubicBezTo>
                  <a:pt x="2664229" y="1982336"/>
                  <a:pt x="2689167" y="2025978"/>
                  <a:pt x="2701636" y="2055765"/>
                </a:cubicBezTo>
                <a:cubicBezTo>
                  <a:pt x="2714105" y="2085552"/>
                  <a:pt x="2721726" y="2141663"/>
                  <a:pt x="2751513" y="2151361"/>
                </a:cubicBezTo>
                <a:cubicBezTo>
                  <a:pt x="2781300" y="2161059"/>
                  <a:pt x="2858193" y="2111183"/>
                  <a:pt x="2880360" y="2113954"/>
                </a:cubicBezTo>
                <a:cubicBezTo>
                  <a:pt x="2902527" y="2116725"/>
                  <a:pt x="2894907" y="2153440"/>
                  <a:pt x="2884516" y="2167987"/>
                </a:cubicBezTo>
                <a:cubicBezTo>
                  <a:pt x="2874125" y="2182534"/>
                  <a:pt x="2818707" y="2190847"/>
                  <a:pt x="2818014" y="2201238"/>
                </a:cubicBezTo>
                <a:cubicBezTo>
                  <a:pt x="2817321" y="2211629"/>
                  <a:pt x="2876204" y="2221327"/>
                  <a:pt x="2880360" y="2230332"/>
                </a:cubicBezTo>
                <a:cubicBezTo>
                  <a:pt x="2884516" y="2239337"/>
                  <a:pt x="2843646" y="2244880"/>
                  <a:pt x="2842953" y="2255271"/>
                </a:cubicBezTo>
                <a:cubicBezTo>
                  <a:pt x="2842260" y="2265662"/>
                  <a:pt x="2881052" y="2282980"/>
                  <a:pt x="2876203" y="2292678"/>
                </a:cubicBezTo>
                <a:cubicBezTo>
                  <a:pt x="2871354" y="2302376"/>
                  <a:pt x="2835332" y="2305147"/>
                  <a:pt x="2813858" y="2313460"/>
                </a:cubicBezTo>
                <a:cubicBezTo>
                  <a:pt x="2792384" y="2321773"/>
                  <a:pt x="2743200" y="2333549"/>
                  <a:pt x="2747356" y="2342554"/>
                </a:cubicBezTo>
                <a:cubicBezTo>
                  <a:pt x="2751512" y="2351559"/>
                  <a:pt x="2824942" y="2343247"/>
                  <a:pt x="2838796" y="2367492"/>
                </a:cubicBezTo>
                <a:cubicBezTo>
                  <a:pt x="2852650" y="2391737"/>
                  <a:pt x="2821478" y="2460318"/>
                  <a:pt x="2830483" y="2488027"/>
                </a:cubicBezTo>
                <a:cubicBezTo>
                  <a:pt x="2839489" y="2515736"/>
                  <a:pt x="2874818" y="2528898"/>
                  <a:pt x="2892829" y="2533747"/>
                </a:cubicBezTo>
                <a:cubicBezTo>
                  <a:pt x="2910840" y="2538596"/>
                  <a:pt x="2932315" y="2508808"/>
                  <a:pt x="2938549" y="2517121"/>
                </a:cubicBezTo>
                <a:cubicBezTo>
                  <a:pt x="2944783" y="2525434"/>
                  <a:pt x="2935778" y="2557299"/>
                  <a:pt x="2930236" y="2583623"/>
                </a:cubicBezTo>
                <a:cubicBezTo>
                  <a:pt x="2924694" y="2609947"/>
                  <a:pt x="2892829" y="2659823"/>
                  <a:pt x="2905298" y="2675063"/>
                </a:cubicBezTo>
                <a:cubicBezTo>
                  <a:pt x="2917767" y="2690303"/>
                  <a:pt x="2986347" y="2668828"/>
                  <a:pt x="3005051" y="2675063"/>
                </a:cubicBezTo>
                <a:cubicBezTo>
                  <a:pt x="3023755" y="2681298"/>
                  <a:pt x="3026525" y="2702773"/>
                  <a:pt x="3017520" y="2712471"/>
                </a:cubicBezTo>
                <a:cubicBezTo>
                  <a:pt x="3008515" y="2722169"/>
                  <a:pt x="2962102" y="2719398"/>
                  <a:pt x="2951018" y="2733252"/>
                </a:cubicBezTo>
                <a:cubicBezTo>
                  <a:pt x="2939934" y="2747106"/>
                  <a:pt x="2944784" y="2783129"/>
                  <a:pt x="2951018" y="2795598"/>
                </a:cubicBezTo>
                <a:cubicBezTo>
                  <a:pt x="2957252" y="2808067"/>
                  <a:pt x="2973878" y="2796983"/>
                  <a:pt x="2988425" y="2808067"/>
                </a:cubicBezTo>
                <a:cubicBezTo>
                  <a:pt x="3002972" y="2819151"/>
                  <a:pt x="3020291" y="2836469"/>
                  <a:pt x="3038302" y="2862100"/>
                </a:cubicBezTo>
                <a:cubicBezTo>
                  <a:pt x="3056313" y="2887731"/>
                  <a:pt x="3068782" y="2925830"/>
                  <a:pt x="3096491" y="2961852"/>
                </a:cubicBezTo>
                <a:cubicBezTo>
                  <a:pt x="3124200" y="2997874"/>
                  <a:pt x="3182389" y="3067147"/>
                  <a:pt x="3204556" y="30782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559174" y="555171"/>
            <a:ext cx="17166395" cy="15751629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8081831" y="4609817"/>
            <a:ext cx="7469317" cy="7862966"/>
          </a:xfrm>
          <a:custGeom>
            <a:avLst/>
            <a:gdLst>
              <a:gd name="connsiteX0" fmla="*/ 4783267 w 7469317"/>
              <a:gd name="connsiteY0" fmla="*/ 7334533 h 7862966"/>
              <a:gd name="connsiteX1" fmla="*/ 4573717 w 7469317"/>
              <a:gd name="connsiteY1" fmla="*/ 7467883 h 7862966"/>
              <a:gd name="connsiteX2" fmla="*/ 4078417 w 7469317"/>
              <a:gd name="connsiteY2" fmla="*/ 7486933 h 7862966"/>
              <a:gd name="connsiteX3" fmla="*/ 3602167 w 7469317"/>
              <a:gd name="connsiteY3" fmla="*/ 7563133 h 7862966"/>
              <a:gd name="connsiteX4" fmla="*/ 3278317 w 7469317"/>
              <a:gd name="connsiteY4" fmla="*/ 7848883 h 7862966"/>
              <a:gd name="connsiteX5" fmla="*/ 2954467 w 7469317"/>
              <a:gd name="connsiteY5" fmla="*/ 7772683 h 7862966"/>
              <a:gd name="connsiteX6" fmla="*/ 2535367 w 7469317"/>
              <a:gd name="connsiteY6" fmla="*/ 7372633 h 7862966"/>
              <a:gd name="connsiteX7" fmla="*/ 2382967 w 7469317"/>
              <a:gd name="connsiteY7" fmla="*/ 7067833 h 7862966"/>
              <a:gd name="connsiteX8" fmla="*/ 2344867 w 7469317"/>
              <a:gd name="connsiteY8" fmla="*/ 6286783 h 7862966"/>
              <a:gd name="connsiteX9" fmla="*/ 2192467 w 7469317"/>
              <a:gd name="connsiteY9" fmla="*/ 5448583 h 7862966"/>
              <a:gd name="connsiteX10" fmla="*/ 1963867 w 7469317"/>
              <a:gd name="connsiteY10" fmla="*/ 4553233 h 7862966"/>
              <a:gd name="connsiteX11" fmla="*/ 1506667 w 7469317"/>
              <a:gd name="connsiteY11" fmla="*/ 3505483 h 7862966"/>
              <a:gd name="connsiteX12" fmla="*/ 858967 w 7469317"/>
              <a:gd name="connsiteY12" fmla="*/ 2933983 h 7862966"/>
              <a:gd name="connsiteX13" fmla="*/ 173167 w 7469317"/>
              <a:gd name="connsiteY13" fmla="*/ 2762533 h 7862966"/>
              <a:gd name="connsiteX14" fmla="*/ 1717 w 7469317"/>
              <a:gd name="connsiteY14" fmla="*/ 2495833 h 7862966"/>
              <a:gd name="connsiteX15" fmla="*/ 96967 w 7469317"/>
              <a:gd name="connsiteY15" fmla="*/ 2191033 h 7862966"/>
              <a:gd name="connsiteX16" fmla="*/ 287467 w 7469317"/>
              <a:gd name="connsiteY16" fmla="*/ 1962433 h 7862966"/>
              <a:gd name="connsiteX17" fmla="*/ 249367 w 7469317"/>
              <a:gd name="connsiteY17" fmla="*/ 1752883 h 7862966"/>
              <a:gd name="connsiteX18" fmla="*/ 96967 w 7469317"/>
              <a:gd name="connsiteY18" fmla="*/ 1543333 h 7862966"/>
              <a:gd name="connsiteX19" fmla="*/ 173167 w 7469317"/>
              <a:gd name="connsiteY19" fmla="*/ 1333783 h 7862966"/>
              <a:gd name="connsiteX20" fmla="*/ 497017 w 7469317"/>
              <a:gd name="connsiteY20" fmla="*/ 1105183 h 7862966"/>
              <a:gd name="connsiteX21" fmla="*/ 649417 w 7469317"/>
              <a:gd name="connsiteY21" fmla="*/ 762283 h 7862966"/>
              <a:gd name="connsiteX22" fmla="*/ 916117 w 7469317"/>
              <a:gd name="connsiteY22" fmla="*/ 686083 h 7862966"/>
              <a:gd name="connsiteX23" fmla="*/ 1430467 w 7469317"/>
              <a:gd name="connsiteY23" fmla="*/ 933733 h 7862966"/>
              <a:gd name="connsiteX24" fmla="*/ 1963867 w 7469317"/>
              <a:gd name="connsiteY24" fmla="*/ 667033 h 7862966"/>
              <a:gd name="connsiteX25" fmla="*/ 2306767 w 7469317"/>
              <a:gd name="connsiteY25" fmla="*/ 324133 h 7862966"/>
              <a:gd name="connsiteX26" fmla="*/ 2859217 w 7469317"/>
              <a:gd name="connsiteY26" fmla="*/ 209833 h 7862966"/>
              <a:gd name="connsiteX27" fmla="*/ 3316417 w 7469317"/>
              <a:gd name="connsiteY27" fmla="*/ 283 h 7862966"/>
              <a:gd name="connsiteX28" fmla="*/ 4002217 w 7469317"/>
              <a:gd name="connsiteY28" fmla="*/ 171733 h 7862966"/>
              <a:gd name="connsiteX29" fmla="*/ 4935667 w 7469317"/>
              <a:gd name="connsiteY29" fmla="*/ 457483 h 7862966"/>
              <a:gd name="connsiteX30" fmla="*/ 5583367 w 7469317"/>
              <a:gd name="connsiteY30" fmla="*/ 743233 h 7862966"/>
              <a:gd name="connsiteX31" fmla="*/ 5850067 w 7469317"/>
              <a:gd name="connsiteY31" fmla="*/ 1124233 h 7862966"/>
              <a:gd name="connsiteX32" fmla="*/ 6116767 w 7469317"/>
              <a:gd name="connsiteY32" fmla="*/ 1371883 h 7862966"/>
              <a:gd name="connsiteX33" fmla="*/ 6192967 w 7469317"/>
              <a:gd name="connsiteY33" fmla="*/ 1752883 h 7862966"/>
              <a:gd name="connsiteX34" fmla="*/ 6326317 w 7469317"/>
              <a:gd name="connsiteY34" fmla="*/ 1962433 h 7862966"/>
              <a:gd name="connsiteX35" fmla="*/ 6326317 w 7469317"/>
              <a:gd name="connsiteY35" fmla="*/ 2229133 h 7862966"/>
              <a:gd name="connsiteX36" fmla="*/ 6783517 w 7469317"/>
              <a:gd name="connsiteY36" fmla="*/ 2476783 h 7862966"/>
              <a:gd name="connsiteX37" fmla="*/ 7297867 w 7469317"/>
              <a:gd name="connsiteY37" fmla="*/ 2743483 h 7862966"/>
              <a:gd name="connsiteX38" fmla="*/ 7469317 w 7469317"/>
              <a:gd name="connsiteY38" fmla="*/ 3010183 h 786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469317" h="7862966">
                <a:moveTo>
                  <a:pt x="4783267" y="7334533"/>
                </a:moveTo>
                <a:cubicBezTo>
                  <a:pt x="4737229" y="7388508"/>
                  <a:pt x="4691192" y="7442483"/>
                  <a:pt x="4573717" y="7467883"/>
                </a:cubicBezTo>
                <a:cubicBezTo>
                  <a:pt x="4456242" y="7493283"/>
                  <a:pt x="4240342" y="7471058"/>
                  <a:pt x="4078417" y="7486933"/>
                </a:cubicBezTo>
                <a:cubicBezTo>
                  <a:pt x="3916492" y="7502808"/>
                  <a:pt x="3735517" y="7502808"/>
                  <a:pt x="3602167" y="7563133"/>
                </a:cubicBezTo>
                <a:cubicBezTo>
                  <a:pt x="3468817" y="7623458"/>
                  <a:pt x="3386267" y="7813958"/>
                  <a:pt x="3278317" y="7848883"/>
                </a:cubicBezTo>
                <a:cubicBezTo>
                  <a:pt x="3170367" y="7883808"/>
                  <a:pt x="3078292" y="7852058"/>
                  <a:pt x="2954467" y="7772683"/>
                </a:cubicBezTo>
                <a:cubicBezTo>
                  <a:pt x="2830642" y="7693308"/>
                  <a:pt x="2630617" y="7490108"/>
                  <a:pt x="2535367" y="7372633"/>
                </a:cubicBezTo>
                <a:cubicBezTo>
                  <a:pt x="2440117" y="7255158"/>
                  <a:pt x="2414717" y="7248808"/>
                  <a:pt x="2382967" y="7067833"/>
                </a:cubicBezTo>
                <a:cubicBezTo>
                  <a:pt x="2351217" y="6886858"/>
                  <a:pt x="2376617" y="6556658"/>
                  <a:pt x="2344867" y="6286783"/>
                </a:cubicBezTo>
                <a:cubicBezTo>
                  <a:pt x="2313117" y="6016908"/>
                  <a:pt x="2255967" y="5737508"/>
                  <a:pt x="2192467" y="5448583"/>
                </a:cubicBezTo>
                <a:cubicBezTo>
                  <a:pt x="2128967" y="5159658"/>
                  <a:pt x="2078167" y="4877083"/>
                  <a:pt x="1963867" y="4553233"/>
                </a:cubicBezTo>
                <a:cubicBezTo>
                  <a:pt x="1849567" y="4229383"/>
                  <a:pt x="1690817" y="3775358"/>
                  <a:pt x="1506667" y="3505483"/>
                </a:cubicBezTo>
                <a:cubicBezTo>
                  <a:pt x="1322517" y="3235608"/>
                  <a:pt x="1081217" y="3057808"/>
                  <a:pt x="858967" y="2933983"/>
                </a:cubicBezTo>
                <a:cubicBezTo>
                  <a:pt x="636717" y="2810158"/>
                  <a:pt x="316042" y="2835558"/>
                  <a:pt x="173167" y="2762533"/>
                </a:cubicBezTo>
                <a:cubicBezTo>
                  <a:pt x="30292" y="2689508"/>
                  <a:pt x="14417" y="2591083"/>
                  <a:pt x="1717" y="2495833"/>
                </a:cubicBezTo>
                <a:cubicBezTo>
                  <a:pt x="-10983" y="2400583"/>
                  <a:pt x="49342" y="2279933"/>
                  <a:pt x="96967" y="2191033"/>
                </a:cubicBezTo>
                <a:cubicBezTo>
                  <a:pt x="144592" y="2102133"/>
                  <a:pt x="262067" y="2035458"/>
                  <a:pt x="287467" y="1962433"/>
                </a:cubicBezTo>
                <a:cubicBezTo>
                  <a:pt x="312867" y="1889408"/>
                  <a:pt x="281117" y="1822733"/>
                  <a:pt x="249367" y="1752883"/>
                </a:cubicBezTo>
                <a:cubicBezTo>
                  <a:pt x="217617" y="1683033"/>
                  <a:pt x="109667" y="1613183"/>
                  <a:pt x="96967" y="1543333"/>
                </a:cubicBezTo>
                <a:cubicBezTo>
                  <a:pt x="84267" y="1473483"/>
                  <a:pt x="106492" y="1406808"/>
                  <a:pt x="173167" y="1333783"/>
                </a:cubicBezTo>
                <a:cubicBezTo>
                  <a:pt x="239842" y="1260758"/>
                  <a:pt x="417642" y="1200433"/>
                  <a:pt x="497017" y="1105183"/>
                </a:cubicBezTo>
                <a:cubicBezTo>
                  <a:pt x="576392" y="1009933"/>
                  <a:pt x="579567" y="832133"/>
                  <a:pt x="649417" y="762283"/>
                </a:cubicBezTo>
                <a:cubicBezTo>
                  <a:pt x="719267" y="692433"/>
                  <a:pt x="785942" y="657508"/>
                  <a:pt x="916117" y="686083"/>
                </a:cubicBezTo>
                <a:cubicBezTo>
                  <a:pt x="1046292" y="714658"/>
                  <a:pt x="1255842" y="936908"/>
                  <a:pt x="1430467" y="933733"/>
                </a:cubicBezTo>
                <a:cubicBezTo>
                  <a:pt x="1605092" y="930558"/>
                  <a:pt x="1817817" y="768633"/>
                  <a:pt x="1963867" y="667033"/>
                </a:cubicBezTo>
                <a:cubicBezTo>
                  <a:pt x="2109917" y="565433"/>
                  <a:pt x="2157542" y="400333"/>
                  <a:pt x="2306767" y="324133"/>
                </a:cubicBezTo>
                <a:cubicBezTo>
                  <a:pt x="2455992" y="247933"/>
                  <a:pt x="2690942" y="263808"/>
                  <a:pt x="2859217" y="209833"/>
                </a:cubicBezTo>
                <a:cubicBezTo>
                  <a:pt x="3027492" y="155858"/>
                  <a:pt x="3125917" y="6633"/>
                  <a:pt x="3316417" y="283"/>
                </a:cubicBezTo>
                <a:cubicBezTo>
                  <a:pt x="3506917" y="-6067"/>
                  <a:pt x="3732342" y="95533"/>
                  <a:pt x="4002217" y="171733"/>
                </a:cubicBezTo>
                <a:cubicBezTo>
                  <a:pt x="4272092" y="247933"/>
                  <a:pt x="4672142" y="362233"/>
                  <a:pt x="4935667" y="457483"/>
                </a:cubicBezTo>
                <a:cubicBezTo>
                  <a:pt x="5199192" y="552733"/>
                  <a:pt x="5430967" y="632108"/>
                  <a:pt x="5583367" y="743233"/>
                </a:cubicBezTo>
                <a:cubicBezTo>
                  <a:pt x="5735767" y="854358"/>
                  <a:pt x="5761167" y="1019458"/>
                  <a:pt x="5850067" y="1124233"/>
                </a:cubicBezTo>
                <a:cubicBezTo>
                  <a:pt x="5938967" y="1229008"/>
                  <a:pt x="6059617" y="1267108"/>
                  <a:pt x="6116767" y="1371883"/>
                </a:cubicBezTo>
                <a:cubicBezTo>
                  <a:pt x="6173917" y="1476658"/>
                  <a:pt x="6158042" y="1654458"/>
                  <a:pt x="6192967" y="1752883"/>
                </a:cubicBezTo>
                <a:cubicBezTo>
                  <a:pt x="6227892" y="1851308"/>
                  <a:pt x="6304092" y="1883058"/>
                  <a:pt x="6326317" y="1962433"/>
                </a:cubicBezTo>
                <a:cubicBezTo>
                  <a:pt x="6348542" y="2041808"/>
                  <a:pt x="6250117" y="2143408"/>
                  <a:pt x="6326317" y="2229133"/>
                </a:cubicBezTo>
                <a:cubicBezTo>
                  <a:pt x="6402517" y="2314858"/>
                  <a:pt x="6621592" y="2391058"/>
                  <a:pt x="6783517" y="2476783"/>
                </a:cubicBezTo>
                <a:cubicBezTo>
                  <a:pt x="6945442" y="2562508"/>
                  <a:pt x="7183567" y="2654583"/>
                  <a:pt x="7297867" y="2743483"/>
                </a:cubicBezTo>
                <a:cubicBezTo>
                  <a:pt x="7412167" y="2832383"/>
                  <a:pt x="7440742" y="2946683"/>
                  <a:pt x="7469317" y="3010183"/>
                </a:cubicBezTo>
              </a:path>
            </a:pathLst>
          </a:custGeom>
          <a:noFill/>
          <a:ln w="127000" cmpd="thinThick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/>
          <p:cNvSpPr txBox="1"/>
          <p:nvPr/>
        </p:nvSpPr>
        <p:spPr>
          <a:xfrm>
            <a:off x="8185784" y="9871428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251" name="Freeform 250"/>
          <p:cNvSpPr/>
          <p:nvPr/>
        </p:nvSpPr>
        <p:spPr>
          <a:xfrm rot="11582182" flipH="1">
            <a:off x="10642972" y="10564874"/>
            <a:ext cx="1840325" cy="980607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92094 w 1573262"/>
              <a:gd name="connsiteY0" fmla="*/ 0 h 1019711"/>
              <a:gd name="connsiteX1" fmla="*/ 581892 w 1573262"/>
              <a:gd name="connsiteY1" fmla="*/ 293116 h 1019711"/>
              <a:gd name="connsiteX2" fmla="*/ 883613 w 1573262"/>
              <a:gd name="connsiteY2" fmla="*/ 560972 h 1019711"/>
              <a:gd name="connsiteX3" fmla="*/ 1262304 w 1573262"/>
              <a:gd name="connsiteY3" fmla="*/ 801117 h 1019711"/>
              <a:gd name="connsiteX4" fmla="*/ 1243832 w 1573262"/>
              <a:gd name="connsiteY4" fmla="*/ 668729 h 1019711"/>
              <a:gd name="connsiteX5" fmla="*/ 1573262 w 1573262"/>
              <a:gd name="connsiteY5" fmla="*/ 911953 h 1019711"/>
              <a:gd name="connsiteX6" fmla="*/ 1169941 w 1573262"/>
              <a:gd name="connsiteY6" fmla="*/ 1019711 h 1019711"/>
              <a:gd name="connsiteX7" fmla="*/ 1237674 w 1573262"/>
              <a:gd name="connsiteY7" fmla="*/ 915032 h 1019711"/>
              <a:gd name="connsiteX8" fmla="*/ 757383 w 1573262"/>
              <a:gd name="connsiteY8" fmla="*/ 819590 h 1019711"/>
              <a:gd name="connsiteX9" fmla="*/ 360219 w 1573262"/>
              <a:gd name="connsiteY9" fmla="*/ 681044 h 1019711"/>
              <a:gd name="connsiteX10" fmla="*/ 0 w 1573262"/>
              <a:gd name="connsiteY10" fmla="*/ 554815 h 1019711"/>
              <a:gd name="connsiteX0" fmla="*/ 272546 w 1453714"/>
              <a:gd name="connsiteY0" fmla="*/ 0 h 1019711"/>
              <a:gd name="connsiteX1" fmla="*/ 462344 w 1453714"/>
              <a:gd name="connsiteY1" fmla="*/ 293116 h 1019711"/>
              <a:gd name="connsiteX2" fmla="*/ 764065 w 1453714"/>
              <a:gd name="connsiteY2" fmla="*/ 560972 h 1019711"/>
              <a:gd name="connsiteX3" fmla="*/ 1142756 w 1453714"/>
              <a:gd name="connsiteY3" fmla="*/ 801117 h 1019711"/>
              <a:gd name="connsiteX4" fmla="*/ 1124284 w 1453714"/>
              <a:gd name="connsiteY4" fmla="*/ 668729 h 1019711"/>
              <a:gd name="connsiteX5" fmla="*/ 1453714 w 1453714"/>
              <a:gd name="connsiteY5" fmla="*/ 911953 h 1019711"/>
              <a:gd name="connsiteX6" fmla="*/ 1050393 w 1453714"/>
              <a:gd name="connsiteY6" fmla="*/ 1019711 h 1019711"/>
              <a:gd name="connsiteX7" fmla="*/ 1118126 w 1453714"/>
              <a:gd name="connsiteY7" fmla="*/ 915032 h 1019711"/>
              <a:gd name="connsiteX8" fmla="*/ 637835 w 1453714"/>
              <a:gd name="connsiteY8" fmla="*/ 819590 h 1019711"/>
              <a:gd name="connsiteX9" fmla="*/ 240671 w 1453714"/>
              <a:gd name="connsiteY9" fmla="*/ 681044 h 1019711"/>
              <a:gd name="connsiteX10" fmla="*/ 0 w 1453714"/>
              <a:gd name="connsiteY10" fmla="*/ 597286 h 1019711"/>
              <a:gd name="connsiteX0" fmla="*/ 462344 w 1453714"/>
              <a:gd name="connsiteY0" fmla="*/ 0 h 726595"/>
              <a:gd name="connsiteX1" fmla="*/ 764065 w 1453714"/>
              <a:gd name="connsiteY1" fmla="*/ 267856 h 726595"/>
              <a:gd name="connsiteX2" fmla="*/ 1142756 w 1453714"/>
              <a:gd name="connsiteY2" fmla="*/ 508001 h 726595"/>
              <a:gd name="connsiteX3" fmla="*/ 1124284 w 1453714"/>
              <a:gd name="connsiteY3" fmla="*/ 375613 h 726595"/>
              <a:gd name="connsiteX4" fmla="*/ 1453714 w 1453714"/>
              <a:gd name="connsiteY4" fmla="*/ 618837 h 726595"/>
              <a:gd name="connsiteX5" fmla="*/ 1050393 w 1453714"/>
              <a:gd name="connsiteY5" fmla="*/ 726595 h 726595"/>
              <a:gd name="connsiteX6" fmla="*/ 1118126 w 1453714"/>
              <a:gd name="connsiteY6" fmla="*/ 621916 h 726595"/>
              <a:gd name="connsiteX7" fmla="*/ 637835 w 1453714"/>
              <a:gd name="connsiteY7" fmla="*/ 526474 h 726595"/>
              <a:gd name="connsiteX8" fmla="*/ 240671 w 1453714"/>
              <a:gd name="connsiteY8" fmla="*/ 387928 h 726595"/>
              <a:gd name="connsiteX9" fmla="*/ 0 w 1453714"/>
              <a:gd name="connsiteY9" fmla="*/ 304170 h 726595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0 w 1557807"/>
              <a:gd name="connsiteY0" fmla="*/ 0 h 980607"/>
              <a:gd name="connsiteX1" fmla="*/ 862264 w 1557807"/>
              <a:gd name="connsiteY1" fmla="*/ 545442 h 980607"/>
              <a:gd name="connsiteX2" fmla="*/ 1246849 w 1557807"/>
              <a:gd name="connsiteY2" fmla="*/ 762013 h 980607"/>
              <a:gd name="connsiteX3" fmla="*/ 1228377 w 1557807"/>
              <a:gd name="connsiteY3" fmla="*/ 629625 h 980607"/>
              <a:gd name="connsiteX4" fmla="*/ 1557807 w 1557807"/>
              <a:gd name="connsiteY4" fmla="*/ 872849 h 980607"/>
              <a:gd name="connsiteX5" fmla="*/ 1154486 w 1557807"/>
              <a:gd name="connsiteY5" fmla="*/ 980607 h 980607"/>
              <a:gd name="connsiteX6" fmla="*/ 1222219 w 1557807"/>
              <a:gd name="connsiteY6" fmla="*/ 875928 h 980607"/>
              <a:gd name="connsiteX7" fmla="*/ 741928 w 1557807"/>
              <a:gd name="connsiteY7" fmla="*/ 780486 h 980607"/>
              <a:gd name="connsiteX8" fmla="*/ 344764 w 1557807"/>
              <a:gd name="connsiteY8" fmla="*/ 641940 h 980607"/>
              <a:gd name="connsiteX9" fmla="*/ 104093 w 1557807"/>
              <a:gd name="connsiteY9" fmla="*/ 558182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998130 w 1814009"/>
              <a:gd name="connsiteY7" fmla="*/ 780486 h 980607"/>
              <a:gd name="connsiteX8" fmla="*/ 600966 w 1814009"/>
              <a:gd name="connsiteY8" fmla="*/ 64194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600966 w 1814009"/>
              <a:gd name="connsiteY8" fmla="*/ 64194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441259 w 1814009"/>
              <a:gd name="connsiteY8" fmla="*/ 54630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441259 w 1814009"/>
              <a:gd name="connsiteY8" fmla="*/ 546300 h 980607"/>
              <a:gd name="connsiteX9" fmla="*/ 0 w 1814009"/>
              <a:gd name="connsiteY9" fmla="*/ 328106 h 980607"/>
              <a:gd name="connsiteX0" fmla="*/ 282518 w 1840325"/>
              <a:gd name="connsiteY0" fmla="*/ 0 h 980607"/>
              <a:gd name="connsiteX1" fmla="*/ 1144782 w 1840325"/>
              <a:gd name="connsiteY1" fmla="*/ 545442 h 980607"/>
              <a:gd name="connsiteX2" fmla="*/ 1529367 w 1840325"/>
              <a:gd name="connsiteY2" fmla="*/ 762013 h 980607"/>
              <a:gd name="connsiteX3" fmla="*/ 1510895 w 1840325"/>
              <a:gd name="connsiteY3" fmla="*/ 629625 h 980607"/>
              <a:gd name="connsiteX4" fmla="*/ 1840325 w 1840325"/>
              <a:gd name="connsiteY4" fmla="*/ 872849 h 980607"/>
              <a:gd name="connsiteX5" fmla="*/ 1437004 w 1840325"/>
              <a:gd name="connsiteY5" fmla="*/ 980607 h 980607"/>
              <a:gd name="connsiteX6" fmla="*/ 1504737 w 1840325"/>
              <a:gd name="connsiteY6" fmla="*/ 875928 h 980607"/>
              <a:gd name="connsiteX7" fmla="*/ 1030892 w 1840325"/>
              <a:gd name="connsiteY7" fmla="*/ 752647 h 980607"/>
              <a:gd name="connsiteX8" fmla="*/ 467575 w 1840325"/>
              <a:gd name="connsiteY8" fmla="*/ 546300 h 980607"/>
              <a:gd name="connsiteX9" fmla="*/ 0 w 1840325"/>
              <a:gd name="connsiteY9" fmla="*/ 289747 h 980607"/>
              <a:gd name="connsiteX0" fmla="*/ 282518 w 1840325"/>
              <a:gd name="connsiteY0" fmla="*/ 0 h 980607"/>
              <a:gd name="connsiteX1" fmla="*/ 1133413 w 1840325"/>
              <a:gd name="connsiteY1" fmla="*/ 569208 h 980607"/>
              <a:gd name="connsiteX2" fmla="*/ 1529367 w 1840325"/>
              <a:gd name="connsiteY2" fmla="*/ 762013 h 980607"/>
              <a:gd name="connsiteX3" fmla="*/ 1510895 w 1840325"/>
              <a:gd name="connsiteY3" fmla="*/ 629625 h 980607"/>
              <a:gd name="connsiteX4" fmla="*/ 1840325 w 1840325"/>
              <a:gd name="connsiteY4" fmla="*/ 872849 h 980607"/>
              <a:gd name="connsiteX5" fmla="*/ 1437004 w 1840325"/>
              <a:gd name="connsiteY5" fmla="*/ 980607 h 980607"/>
              <a:gd name="connsiteX6" fmla="*/ 1504737 w 1840325"/>
              <a:gd name="connsiteY6" fmla="*/ 875928 h 980607"/>
              <a:gd name="connsiteX7" fmla="*/ 1030892 w 1840325"/>
              <a:gd name="connsiteY7" fmla="*/ 752647 h 980607"/>
              <a:gd name="connsiteX8" fmla="*/ 467575 w 1840325"/>
              <a:gd name="connsiteY8" fmla="*/ 546300 h 980607"/>
              <a:gd name="connsiteX9" fmla="*/ 0 w 1840325"/>
              <a:gd name="connsiteY9" fmla="*/ 289747 h 98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0325" h="980607">
                <a:moveTo>
                  <a:pt x="282518" y="0"/>
                </a:moveTo>
                <a:cubicBezTo>
                  <a:pt x="362650" y="99436"/>
                  <a:pt x="1075957" y="536175"/>
                  <a:pt x="1133413" y="569208"/>
                </a:cubicBezTo>
                <a:cubicBezTo>
                  <a:pt x="1317910" y="684744"/>
                  <a:pt x="1377840" y="689449"/>
                  <a:pt x="1529367" y="762013"/>
                </a:cubicBezTo>
                <a:lnTo>
                  <a:pt x="1510895" y="629625"/>
                </a:lnTo>
                <a:lnTo>
                  <a:pt x="1840325" y="872849"/>
                </a:lnTo>
                <a:lnTo>
                  <a:pt x="1437004" y="980607"/>
                </a:lnTo>
                <a:lnTo>
                  <a:pt x="1504737" y="875928"/>
                </a:lnTo>
                <a:lnTo>
                  <a:pt x="1030892" y="752647"/>
                </a:lnTo>
                <a:cubicBezTo>
                  <a:pt x="893373" y="717754"/>
                  <a:pt x="595858" y="602744"/>
                  <a:pt x="467575" y="546300"/>
                </a:cubicBezTo>
                <a:cubicBezTo>
                  <a:pt x="347502" y="504224"/>
                  <a:pt x="168865" y="368644"/>
                  <a:pt x="0" y="289747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10587041" y="6577539"/>
            <a:ext cx="2398634" cy="1248116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581892 w 1573262"/>
              <a:gd name="connsiteY0" fmla="*/ 0 h 726595"/>
              <a:gd name="connsiteX1" fmla="*/ 883613 w 1573262"/>
              <a:gd name="connsiteY1" fmla="*/ 267856 h 726595"/>
              <a:gd name="connsiteX2" fmla="*/ 1262304 w 1573262"/>
              <a:gd name="connsiteY2" fmla="*/ 508001 h 726595"/>
              <a:gd name="connsiteX3" fmla="*/ 1243832 w 1573262"/>
              <a:gd name="connsiteY3" fmla="*/ 375613 h 726595"/>
              <a:gd name="connsiteX4" fmla="*/ 1573262 w 1573262"/>
              <a:gd name="connsiteY4" fmla="*/ 618837 h 726595"/>
              <a:gd name="connsiteX5" fmla="*/ 1169941 w 1573262"/>
              <a:gd name="connsiteY5" fmla="*/ 726595 h 726595"/>
              <a:gd name="connsiteX6" fmla="*/ 1237674 w 1573262"/>
              <a:gd name="connsiteY6" fmla="*/ 621916 h 726595"/>
              <a:gd name="connsiteX7" fmla="*/ 757383 w 1573262"/>
              <a:gd name="connsiteY7" fmla="*/ 526474 h 726595"/>
              <a:gd name="connsiteX8" fmla="*/ 360219 w 1573262"/>
              <a:gd name="connsiteY8" fmla="*/ 387928 h 726595"/>
              <a:gd name="connsiteX9" fmla="*/ 0 w 1573262"/>
              <a:gd name="connsiteY9" fmla="*/ 261699 h 726595"/>
              <a:gd name="connsiteX0" fmla="*/ 221673 w 1213043"/>
              <a:gd name="connsiteY0" fmla="*/ 0 h 726595"/>
              <a:gd name="connsiteX1" fmla="*/ 523394 w 1213043"/>
              <a:gd name="connsiteY1" fmla="*/ 267856 h 726595"/>
              <a:gd name="connsiteX2" fmla="*/ 902085 w 1213043"/>
              <a:gd name="connsiteY2" fmla="*/ 508001 h 726595"/>
              <a:gd name="connsiteX3" fmla="*/ 883613 w 1213043"/>
              <a:gd name="connsiteY3" fmla="*/ 375613 h 726595"/>
              <a:gd name="connsiteX4" fmla="*/ 1213043 w 1213043"/>
              <a:gd name="connsiteY4" fmla="*/ 618837 h 726595"/>
              <a:gd name="connsiteX5" fmla="*/ 809722 w 1213043"/>
              <a:gd name="connsiteY5" fmla="*/ 726595 h 726595"/>
              <a:gd name="connsiteX6" fmla="*/ 877455 w 1213043"/>
              <a:gd name="connsiteY6" fmla="*/ 621916 h 726595"/>
              <a:gd name="connsiteX7" fmla="*/ 397164 w 1213043"/>
              <a:gd name="connsiteY7" fmla="*/ 526474 h 726595"/>
              <a:gd name="connsiteX8" fmla="*/ 0 w 1213043"/>
              <a:gd name="connsiteY8" fmla="*/ 387928 h 726595"/>
              <a:gd name="connsiteX0" fmla="*/ 1407264 w 2398634"/>
              <a:gd name="connsiteY0" fmla="*/ 0 h 726595"/>
              <a:gd name="connsiteX1" fmla="*/ 1708985 w 2398634"/>
              <a:gd name="connsiteY1" fmla="*/ 267856 h 726595"/>
              <a:gd name="connsiteX2" fmla="*/ 2087676 w 2398634"/>
              <a:gd name="connsiteY2" fmla="*/ 508001 h 726595"/>
              <a:gd name="connsiteX3" fmla="*/ 2069204 w 2398634"/>
              <a:gd name="connsiteY3" fmla="*/ 375613 h 726595"/>
              <a:gd name="connsiteX4" fmla="*/ 2398634 w 2398634"/>
              <a:gd name="connsiteY4" fmla="*/ 618837 h 726595"/>
              <a:gd name="connsiteX5" fmla="*/ 1995313 w 2398634"/>
              <a:gd name="connsiteY5" fmla="*/ 726595 h 726595"/>
              <a:gd name="connsiteX6" fmla="*/ 2063046 w 2398634"/>
              <a:gd name="connsiteY6" fmla="*/ 621916 h 726595"/>
              <a:gd name="connsiteX7" fmla="*/ 1582755 w 2398634"/>
              <a:gd name="connsiteY7" fmla="*/ 526474 h 726595"/>
              <a:gd name="connsiteX8" fmla="*/ 0 w 2398634"/>
              <a:gd name="connsiteY8" fmla="*/ 40247 h 726595"/>
              <a:gd name="connsiteX0" fmla="*/ 1407264 w 2398634"/>
              <a:gd name="connsiteY0" fmla="*/ 0 h 726595"/>
              <a:gd name="connsiteX1" fmla="*/ 1708985 w 2398634"/>
              <a:gd name="connsiteY1" fmla="*/ 267856 h 726595"/>
              <a:gd name="connsiteX2" fmla="*/ 2087676 w 2398634"/>
              <a:gd name="connsiteY2" fmla="*/ 508001 h 726595"/>
              <a:gd name="connsiteX3" fmla="*/ 2069204 w 2398634"/>
              <a:gd name="connsiteY3" fmla="*/ 375613 h 726595"/>
              <a:gd name="connsiteX4" fmla="*/ 2398634 w 2398634"/>
              <a:gd name="connsiteY4" fmla="*/ 618837 h 726595"/>
              <a:gd name="connsiteX5" fmla="*/ 1995313 w 2398634"/>
              <a:gd name="connsiteY5" fmla="*/ 726595 h 726595"/>
              <a:gd name="connsiteX6" fmla="*/ 2063046 w 2398634"/>
              <a:gd name="connsiteY6" fmla="*/ 621916 h 726595"/>
              <a:gd name="connsiteX7" fmla="*/ 866533 w 2398634"/>
              <a:gd name="connsiteY7" fmla="*/ 394355 h 726595"/>
              <a:gd name="connsiteX8" fmla="*/ 0 w 2398634"/>
              <a:gd name="connsiteY8" fmla="*/ 40247 h 726595"/>
              <a:gd name="connsiteX0" fmla="*/ 593691 w 2398634"/>
              <a:gd name="connsiteY0" fmla="*/ 0 h 1248116"/>
              <a:gd name="connsiteX1" fmla="*/ 1708985 w 2398634"/>
              <a:gd name="connsiteY1" fmla="*/ 789377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80510 w 2398634"/>
              <a:gd name="connsiteY1" fmla="*/ 493849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072729 w 2398634"/>
              <a:gd name="connsiteY1" fmla="*/ 570339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8634" h="1248116">
                <a:moveTo>
                  <a:pt x="593691" y="0"/>
                </a:moveTo>
                <a:cubicBezTo>
                  <a:pt x="760972" y="201148"/>
                  <a:pt x="989583" y="449532"/>
                  <a:pt x="1135312" y="546001"/>
                </a:cubicBezTo>
                <a:cubicBezTo>
                  <a:pt x="1306698" y="671206"/>
                  <a:pt x="1965551" y="947421"/>
                  <a:pt x="2087676" y="1029522"/>
                </a:cubicBezTo>
                <a:lnTo>
                  <a:pt x="2069204" y="897134"/>
                </a:lnTo>
                <a:lnTo>
                  <a:pt x="2398634" y="1140358"/>
                </a:lnTo>
                <a:lnTo>
                  <a:pt x="1995313" y="1248116"/>
                </a:lnTo>
                <a:lnTo>
                  <a:pt x="2063046" y="1143437"/>
                </a:lnTo>
                <a:cubicBezTo>
                  <a:pt x="1664208" y="1067583"/>
                  <a:pt x="1282755" y="1019544"/>
                  <a:pt x="866533" y="915876"/>
                </a:cubicBezTo>
                <a:cubicBezTo>
                  <a:pt x="478684" y="790586"/>
                  <a:pt x="128283" y="618212"/>
                  <a:pt x="0" y="561768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1"/>
          <p:cNvSpPr/>
          <p:nvPr/>
        </p:nvSpPr>
        <p:spPr>
          <a:xfrm>
            <a:off x="14083392" y="8002035"/>
            <a:ext cx="1294067" cy="1570373"/>
          </a:xfrm>
          <a:custGeom>
            <a:avLst/>
            <a:gdLst>
              <a:gd name="connsiteX0" fmla="*/ 389526 w 1294067"/>
              <a:gd name="connsiteY0" fmla="*/ 1507725 h 1570373"/>
              <a:gd name="connsiteX1" fmla="*/ 229506 w 1294067"/>
              <a:gd name="connsiteY1" fmla="*/ 1553445 h 1570373"/>
              <a:gd name="connsiteX2" fmla="*/ 906 w 1294067"/>
              <a:gd name="connsiteY2" fmla="*/ 1256265 h 1570373"/>
              <a:gd name="connsiteX3" fmla="*/ 160926 w 1294067"/>
              <a:gd name="connsiteY3" fmla="*/ 616185 h 1570373"/>
              <a:gd name="connsiteX4" fmla="*/ 435246 w 1294067"/>
              <a:gd name="connsiteY4" fmla="*/ 227565 h 1570373"/>
              <a:gd name="connsiteX5" fmla="*/ 892446 w 1294067"/>
              <a:gd name="connsiteY5" fmla="*/ 21825 h 1570373"/>
              <a:gd name="connsiteX6" fmla="*/ 1235346 w 1294067"/>
              <a:gd name="connsiteY6" fmla="*/ 44685 h 1570373"/>
              <a:gd name="connsiteX7" fmla="*/ 1258206 w 1294067"/>
              <a:gd name="connsiteY7" fmla="*/ 364725 h 1570373"/>
              <a:gd name="connsiteX8" fmla="*/ 869586 w 1294067"/>
              <a:gd name="connsiteY8" fmla="*/ 799065 h 1570373"/>
              <a:gd name="connsiteX0" fmla="*/ 389526 w 1294067"/>
              <a:gd name="connsiteY0" fmla="*/ 1507725 h 1570373"/>
              <a:gd name="connsiteX1" fmla="*/ 229506 w 1294067"/>
              <a:gd name="connsiteY1" fmla="*/ 1553445 h 1570373"/>
              <a:gd name="connsiteX2" fmla="*/ 906 w 1294067"/>
              <a:gd name="connsiteY2" fmla="*/ 1256265 h 1570373"/>
              <a:gd name="connsiteX3" fmla="*/ 160926 w 1294067"/>
              <a:gd name="connsiteY3" fmla="*/ 616185 h 1570373"/>
              <a:gd name="connsiteX4" fmla="*/ 435246 w 1294067"/>
              <a:gd name="connsiteY4" fmla="*/ 227565 h 1570373"/>
              <a:gd name="connsiteX5" fmla="*/ 892446 w 1294067"/>
              <a:gd name="connsiteY5" fmla="*/ 21825 h 1570373"/>
              <a:gd name="connsiteX6" fmla="*/ 1235346 w 1294067"/>
              <a:gd name="connsiteY6" fmla="*/ 44685 h 1570373"/>
              <a:gd name="connsiteX7" fmla="*/ 1258206 w 1294067"/>
              <a:gd name="connsiteY7" fmla="*/ 364725 h 1570373"/>
              <a:gd name="connsiteX8" fmla="*/ 869586 w 1294067"/>
              <a:gd name="connsiteY8" fmla="*/ 799065 h 1570373"/>
              <a:gd name="connsiteX9" fmla="*/ 389526 w 1294067"/>
              <a:gd name="connsiteY9" fmla="*/ 1507725 h 157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4067" h="1570373">
                <a:moveTo>
                  <a:pt x="389526" y="1507725"/>
                </a:moveTo>
                <a:cubicBezTo>
                  <a:pt x="341901" y="1551540"/>
                  <a:pt x="294276" y="1595355"/>
                  <a:pt x="229506" y="1553445"/>
                </a:cubicBezTo>
                <a:cubicBezTo>
                  <a:pt x="164736" y="1511535"/>
                  <a:pt x="12336" y="1412475"/>
                  <a:pt x="906" y="1256265"/>
                </a:cubicBezTo>
                <a:cubicBezTo>
                  <a:pt x="-10524" y="1100055"/>
                  <a:pt x="88536" y="787635"/>
                  <a:pt x="160926" y="616185"/>
                </a:cubicBezTo>
                <a:cubicBezTo>
                  <a:pt x="233316" y="444735"/>
                  <a:pt x="313326" y="326625"/>
                  <a:pt x="435246" y="227565"/>
                </a:cubicBezTo>
                <a:cubicBezTo>
                  <a:pt x="557166" y="128505"/>
                  <a:pt x="759096" y="52305"/>
                  <a:pt x="892446" y="21825"/>
                </a:cubicBezTo>
                <a:cubicBezTo>
                  <a:pt x="1025796" y="-8655"/>
                  <a:pt x="1174386" y="-12465"/>
                  <a:pt x="1235346" y="44685"/>
                </a:cubicBezTo>
                <a:cubicBezTo>
                  <a:pt x="1296306" y="101835"/>
                  <a:pt x="1319166" y="238995"/>
                  <a:pt x="1258206" y="364725"/>
                </a:cubicBezTo>
                <a:cubicBezTo>
                  <a:pt x="1197246" y="490455"/>
                  <a:pt x="957216" y="707625"/>
                  <a:pt x="869586" y="799065"/>
                </a:cubicBezTo>
                <a:lnTo>
                  <a:pt x="389526" y="1507725"/>
                </a:lnTo>
                <a:close/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12841343" y="10300024"/>
            <a:ext cx="986728" cy="1109175"/>
          </a:xfrm>
          <a:custGeom>
            <a:avLst/>
            <a:gdLst>
              <a:gd name="connsiteX0" fmla="*/ 549436 w 752965"/>
              <a:gd name="connsiteY0" fmla="*/ 3106 h 882296"/>
              <a:gd name="connsiteX1" fmla="*/ 415813 w 752965"/>
              <a:gd name="connsiteY1" fmla="*/ 21447 h 882296"/>
              <a:gd name="connsiteX2" fmla="*/ 237649 w 752965"/>
              <a:gd name="connsiteY2" fmla="*/ 147209 h 882296"/>
              <a:gd name="connsiteX3" fmla="*/ 140707 w 752965"/>
              <a:gd name="connsiteY3" fmla="*/ 280832 h 882296"/>
              <a:gd name="connsiteX4" fmla="*/ 28044 w 752965"/>
              <a:gd name="connsiteY4" fmla="*/ 458996 h 882296"/>
              <a:gd name="connsiteX5" fmla="*/ 1844 w 752965"/>
              <a:gd name="connsiteY5" fmla="*/ 600479 h 882296"/>
              <a:gd name="connsiteX6" fmla="*/ 64725 w 752965"/>
              <a:gd name="connsiteY6" fmla="*/ 804844 h 882296"/>
              <a:gd name="connsiteX7" fmla="*/ 221928 w 752965"/>
              <a:gd name="connsiteY7" fmla="*/ 880826 h 882296"/>
              <a:gd name="connsiteX8" fmla="*/ 407952 w 752965"/>
              <a:gd name="connsiteY8" fmla="*/ 747203 h 882296"/>
              <a:gd name="connsiteX9" fmla="*/ 554676 w 752965"/>
              <a:gd name="connsiteY9" fmla="*/ 534978 h 882296"/>
              <a:gd name="connsiteX10" fmla="*/ 622797 w 752965"/>
              <a:gd name="connsiteY10" fmla="*/ 458996 h 882296"/>
              <a:gd name="connsiteX11" fmla="*/ 727599 w 752965"/>
              <a:gd name="connsiteY11" fmla="*/ 275592 h 882296"/>
              <a:gd name="connsiteX12" fmla="*/ 751180 w 752965"/>
              <a:gd name="connsiteY12" fmla="*/ 131489 h 882296"/>
              <a:gd name="connsiteX13" fmla="*/ 693539 w 752965"/>
              <a:gd name="connsiteY13" fmla="*/ 55507 h 882296"/>
              <a:gd name="connsiteX14" fmla="*/ 549436 w 752965"/>
              <a:gd name="connsiteY14" fmla="*/ 3106 h 882296"/>
              <a:gd name="connsiteX0" fmla="*/ 549436 w 969517"/>
              <a:gd name="connsiteY0" fmla="*/ 214698 h 1093888"/>
              <a:gd name="connsiteX1" fmla="*/ 415813 w 969517"/>
              <a:gd name="connsiteY1" fmla="*/ 233039 h 1093888"/>
              <a:gd name="connsiteX2" fmla="*/ 237649 w 969517"/>
              <a:gd name="connsiteY2" fmla="*/ 358801 h 1093888"/>
              <a:gd name="connsiteX3" fmla="*/ 140707 w 969517"/>
              <a:gd name="connsiteY3" fmla="*/ 492424 h 1093888"/>
              <a:gd name="connsiteX4" fmla="*/ 28044 w 969517"/>
              <a:gd name="connsiteY4" fmla="*/ 670588 h 1093888"/>
              <a:gd name="connsiteX5" fmla="*/ 1844 w 969517"/>
              <a:gd name="connsiteY5" fmla="*/ 812071 h 1093888"/>
              <a:gd name="connsiteX6" fmla="*/ 64725 w 969517"/>
              <a:gd name="connsiteY6" fmla="*/ 1016436 h 1093888"/>
              <a:gd name="connsiteX7" fmla="*/ 221928 w 969517"/>
              <a:gd name="connsiteY7" fmla="*/ 1092418 h 1093888"/>
              <a:gd name="connsiteX8" fmla="*/ 407952 w 969517"/>
              <a:gd name="connsiteY8" fmla="*/ 958795 h 1093888"/>
              <a:gd name="connsiteX9" fmla="*/ 554676 w 969517"/>
              <a:gd name="connsiteY9" fmla="*/ 746570 h 1093888"/>
              <a:gd name="connsiteX10" fmla="*/ 622797 w 969517"/>
              <a:gd name="connsiteY10" fmla="*/ 670588 h 1093888"/>
              <a:gd name="connsiteX11" fmla="*/ 727599 w 969517"/>
              <a:gd name="connsiteY11" fmla="*/ 487184 h 1093888"/>
              <a:gd name="connsiteX12" fmla="*/ 751180 w 969517"/>
              <a:gd name="connsiteY12" fmla="*/ 343081 h 1093888"/>
              <a:gd name="connsiteX13" fmla="*/ 966384 w 969517"/>
              <a:gd name="connsiteY13" fmla="*/ 1628 h 1093888"/>
              <a:gd name="connsiteX14" fmla="*/ 549436 w 969517"/>
              <a:gd name="connsiteY14" fmla="*/ 214698 h 1093888"/>
              <a:gd name="connsiteX0" fmla="*/ 549436 w 984949"/>
              <a:gd name="connsiteY0" fmla="*/ 213814 h 1093004"/>
              <a:gd name="connsiteX1" fmla="*/ 415813 w 984949"/>
              <a:gd name="connsiteY1" fmla="*/ 232155 h 1093004"/>
              <a:gd name="connsiteX2" fmla="*/ 237649 w 984949"/>
              <a:gd name="connsiteY2" fmla="*/ 357917 h 1093004"/>
              <a:gd name="connsiteX3" fmla="*/ 140707 w 984949"/>
              <a:gd name="connsiteY3" fmla="*/ 491540 h 1093004"/>
              <a:gd name="connsiteX4" fmla="*/ 28044 w 984949"/>
              <a:gd name="connsiteY4" fmla="*/ 669704 h 1093004"/>
              <a:gd name="connsiteX5" fmla="*/ 1844 w 984949"/>
              <a:gd name="connsiteY5" fmla="*/ 811187 h 1093004"/>
              <a:gd name="connsiteX6" fmla="*/ 64725 w 984949"/>
              <a:gd name="connsiteY6" fmla="*/ 1015552 h 1093004"/>
              <a:gd name="connsiteX7" fmla="*/ 221928 w 984949"/>
              <a:gd name="connsiteY7" fmla="*/ 1091534 h 1093004"/>
              <a:gd name="connsiteX8" fmla="*/ 407952 w 984949"/>
              <a:gd name="connsiteY8" fmla="*/ 957911 h 1093004"/>
              <a:gd name="connsiteX9" fmla="*/ 554676 w 984949"/>
              <a:gd name="connsiteY9" fmla="*/ 745686 h 1093004"/>
              <a:gd name="connsiteX10" fmla="*/ 622797 w 984949"/>
              <a:gd name="connsiteY10" fmla="*/ 669704 h 1093004"/>
              <a:gd name="connsiteX11" fmla="*/ 727599 w 984949"/>
              <a:gd name="connsiteY11" fmla="*/ 486300 h 1093004"/>
              <a:gd name="connsiteX12" fmla="*/ 920786 w 984949"/>
              <a:gd name="connsiteY12" fmla="*/ 297952 h 1093004"/>
              <a:gd name="connsiteX13" fmla="*/ 966384 w 984949"/>
              <a:gd name="connsiteY13" fmla="*/ 744 h 1093004"/>
              <a:gd name="connsiteX14" fmla="*/ 549436 w 984949"/>
              <a:gd name="connsiteY14" fmla="*/ 213814 h 1093004"/>
              <a:gd name="connsiteX0" fmla="*/ 667423 w 977371"/>
              <a:gd name="connsiteY0" fmla="*/ 54780 h 1110951"/>
              <a:gd name="connsiteX1" fmla="*/ 415813 w 977371"/>
              <a:gd name="connsiteY1" fmla="*/ 250102 h 1110951"/>
              <a:gd name="connsiteX2" fmla="*/ 237649 w 977371"/>
              <a:gd name="connsiteY2" fmla="*/ 375864 h 1110951"/>
              <a:gd name="connsiteX3" fmla="*/ 140707 w 977371"/>
              <a:gd name="connsiteY3" fmla="*/ 509487 h 1110951"/>
              <a:gd name="connsiteX4" fmla="*/ 28044 w 977371"/>
              <a:gd name="connsiteY4" fmla="*/ 687651 h 1110951"/>
              <a:gd name="connsiteX5" fmla="*/ 1844 w 977371"/>
              <a:gd name="connsiteY5" fmla="*/ 829134 h 1110951"/>
              <a:gd name="connsiteX6" fmla="*/ 64725 w 977371"/>
              <a:gd name="connsiteY6" fmla="*/ 1033499 h 1110951"/>
              <a:gd name="connsiteX7" fmla="*/ 221928 w 977371"/>
              <a:gd name="connsiteY7" fmla="*/ 1109481 h 1110951"/>
              <a:gd name="connsiteX8" fmla="*/ 407952 w 977371"/>
              <a:gd name="connsiteY8" fmla="*/ 975858 h 1110951"/>
              <a:gd name="connsiteX9" fmla="*/ 554676 w 977371"/>
              <a:gd name="connsiteY9" fmla="*/ 763633 h 1110951"/>
              <a:gd name="connsiteX10" fmla="*/ 622797 w 977371"/>
              <a:gd name="connsiteY10" fmla="*/ 687651 h 1110951"/>
              <a:gd name="connsiteX11" fmla="*/ 727599 w 977371"/>
              <a:gd name="connsiteY11" fmla="*/ 504247 h 1110951"/>
              <a:gd name="connsiteX12" fmla="*/ 920786 w 977371"/>
              <a:gd name="connsiteY12" fmla="*/ 315899 h 1110951"/>
              <a:gd name="connsiteX13" fmla="*/ 966384 w 977371"/>
              <a:gd name="connsiteY13" fmla="*/ 18691 h 1110951"/>
              <a:gd name="connsiteX14" fmla="*/ 667423 w 977371"/>
              <a:gd name="connsiteY14" fmla="*/ 54780 h 1110951"/>
              <a:gd name="connsiteX0" fmla="*/ 667423 w 977371"/>
              <a:gd name="connsiteY0" fmla="*/ 53004 h 1109175"/>
              <a:gd name="connsiteX1" fmla="*/ 349445 w 977371"/>
              <a:gd name="connsiteY1" fmla="*/ 189332 h 1109175"/>
              <a:gd name="connsiteX2" fmla="*/ 237649 w 977371"/>
              <a:gd name="connsiteY2" fmla="*/ 374088 h 1109175"/>
              <a:gd name="connsiteX3" fmla="*/ 140707 w 977371"/>
              <a:gd name="connsiteY3" fmla="*/ 507711 h 1109175"/>
              <a:gd name="connsiteX4" fmla="*/ 28044 w 977371"/>
              <a:gd name="connsiteY4" fmla="*/ 685875 h 1109175"/>
              <a:gd name="connsiteX5" fmla="*/ 1844 w 977371"/>
              <a:gd name="connsiteY5" fmla="*/ 827358 h 1109175"/>
              <a:gd name="connsiteX6" fmla="*/ 64725 w 977371"/>
              <a:gd name="connsiteY6" fmla="*/ 1031723 h 1109175"/>
              <a:gd name="connsiteX7" fmla="*/ 221928 w 977371"/>
              <a:gd name="connsiteY7" fmla="*/ 1107705 h 1109175"/>
              <a:gd name="connsiteX8" fmla="*/ 407952 w 977371"/>
              <a:gd name="connsiteY8" fmla="*/ 974082 h 1109175"/>
              <a:gd name="connsiteX9" fmla="*/ 554676 w 977371"/>
              <a:gd name="connsiteY9" fmla="*/ 761857 h 1109175"/>
              <a:gd name="connsiteX10" fmla="*/ 622797 w 977371"/>
              <a:gd name="connsiteY10" fmla="*/ 685875 h 1109175"/>
              <a:gd name="connsiteX11" fmla="*/ 727599 w 977371"/>
              <a:gd name="connsiteY11" fmla="*/ 502471 h 1109175"/>
              <a:gd name="connsiteX12" fmla="*/ 920786 w 977371"/>
              <a:gd name="connsiteY12" fmla="*/ 314123 h 1109175"/>
              <a:gd name="connsiteX13" fmla="*/ 966384 w 977371"/>
              <a:gd name="connsiteY13" fmla="*/ 16915 h 1109175"/>
              <a:gd name="connsiteX14" fmla="*/ 667423 w 977371"/>
              <a:gd name="connsiteY14" fmla="*/ 53004 h 1109175"/>
              <a:gd name="connsiteX0" fmla="*/ 667423 w 977371"/>
              <a:gd name="connsiteY0" fmla="*/ 53004 h 1109175"/>
              <a:gd name="connsiteX1" fmla="*/ 349445 w 977371"/>
              <a:gd name="connsiteY1" fmla="*/ 189332 h 1109175"/>
              <a:gd name="connsiteX2" fmla="*/ 134410 w 977371"/>
              <a:gd name="connsiteY2" fmla="*/ 381462 h 1109175"/>
              <a:gd name="connsiteX3" fmla="*/ 140707 w 977371"/>
              <a:gd name="connsiteY3" fmla="*/ 507711 h 1109175"/>
              <a:gd name="connsiteX4" fmla="*/ 28044 w 977371"/>
              <a:gd name="connsiteY4" fmla="*/ 685875 h 1109175"/>
              <a:gd name="connsiteX5" fmla="*/ 1844 w 977371"/>
              <a:gd name="connsiteY5" fmla="*/ 827358 h 1109175"/>
              <a:gd name="connsiteX6" fmla="*/ 64725 w 977371"/>
              <a:gd name="connsiteY6" fmla="*/ 1031723 h 1109175"/>
              <a:gd name="connsiteX7" fmla="*/ 221928 w 977371"/>
              <a:gd name="connsiteY7" fmla="*/ 1107705 h 1109175"/>
              <a:gd name="connsiteX8" fmla="*/ 407952 w 977371"/>
              <a:gd name="connsiteY8" fmla="*/ 974082 h 1109175"/>
              <a:gd name="connsiteX9" fmla="*/ 554676 w 977371"/>
              <a:gd name="connsiteY9" fmla="*/ 761857 h 1109175"/>
              <a:gd name="connsiteX10" fmla="*/ 622797 w 977371"/>
              <a:gd name="connsiteY10" fmla="*/ 685875 h 1109175"/>
              <a:gd name="connsiteX11" fmla="*/ 727599 w 977371"/>
              <a:gd name="connsiteY11" fmla="*/ 502471 h 1109175"/>
              <a:gd name="connsiteX12" fmla="*/ 920786 w 977371"/>
              <a:gd name="connsiteY12" fmla="*/ 314123 h 1109175"/>
              <a:gd name="connsiteX13" fmla="*/ 966384 w 977371"/>
              <a:gd name="connsiteY13" fmla="*/ 16915 h 1109175"/>
              <a:gd name="connsiteX14" fmla="*/ 667423 w 977371"/>
              <a:gd name="connsiteY14" fmla="*/ 53004 h 1109175"/>
              <a:gd name="connsiteX0" fmla="*/ 666371 w 976319"/>
              <a:gd name="connsiteY0" fmla="*/ 53004 h 1109175"/>
              <a:gd name="connsiteX1" fmla="*/ 348393 w 976319"/>
              <a:gd name="connsiteY1" fmla="*/ 189332 h 1109175"/>
              <a:gd name="connsiteX2" fmla="*/ 133358 w 976319"/>
              <a:gd name="connsiteY2" fmla="*/ 381462 h 1109175"/>
              <a:gd name="connsiteX3" fmla="*/ 6920 w 976319"/>
              <a:gd name="connsiteY3" fmla="*/ 522459 h 1109175"/>
              <a:gd name="connsiteX4" fmla="*/ 26992 w 976319"/>
              <a:gd name="connsiteY4" fmla="*/ 685875 h 1109175"/>
              <a:gd name="connsiteX5" fmla="*/ 792 w 976319"/>
              <a:gd name="connsiteY5" fmla="*/ 827358 h 1109175"/>
              <a:gd name="connsiteX6" fmla="*/ 63673 w 976319"/>
              <a:gd name="connsiteY6" fmla="*/ 1031723 h 1109175"/>
              <a:gd name="connsiteX7" fmla="*/ 220876 w 976319"/>
              <a:gd name="connsiteY7" fmla="*/ 1107705 h 1109175"/>
              <a:gd name="connsiteX8" fmla="*/ 406900 w 976319"/>
              <a:gd name="connsiteY8" fmla="*/ 974082 h 1109175"/>
              <a:gd name="connsiteX9" fmla="*/ 553624 w 976319"/>
              <a:gd name="connsiteY9" fmla="*/ 761857 h 1109175"/>
              <a:gd name="connsiteX10" fmla="*/ 621745 w 976319"/>
              <a:gd name="connsiteY10" fmla="*/ 685875 h 1109175"/>
              <a:gd name="connsiteX11" fmla="*/ 726547 w 976319"/>
              <a:gd name="connsiteY11" fmla="*/ 502471 h 1109175"/>
              <a:gd name="connsiteX12" fmla="*/ 919734 w 976319"/>
              <a:gd name="connsiteY12" fmla="*/ 314123 h 1109175"/>
              <a:gd name="connsiteX13" fmla="*/ 965332 w 976319"/>
              <a:gd name="connsiteY13" fmla="*/ 16915 h 1109175"/>
              <a:gd name="connsiteX14" fmla="*/ 666371 w 976319"/>
              <a:gd name="connsiteY14" fmla="*/ 53004 h 1109175"/>
              <a:gd name="connsiteX0" fmla="*/ 676780 w 986728"/>
              <a:gd name="connsiteY0" fmla="*/ 53004 h 1109175"/>
              <a:gd name="connsiteX1" fmla="*/ 358802 w 986728"/>
              <a:gd name="connsiteY1" fmla="*/ 189332 h 1109175"/>
              <a:gd name="connsiteX2" fmla="*/ 143767 w 986728"/>
              <a:gd name="connsiteY2" fmla="*/ 381462 h 1109175"/>
              <a:gd name="connsiteX3" fmla="*/ 17329 w 986728"/>
              <a:gd name="connsiteY3" fmla="*/ 522459 h 1109175"/>
              <a:gd name="connsiteX4" fmla="*/ 530 w 986728"/>
              <a:gd name="connsiteY4" fmla="*/ 678500 h 1109175"/>
              <a:gd name="connsiteX5" fmla="*/ 11201 w 986728"/>
              <a:gd name="connsiteY5" fmla="*/ 827358 h 1109175"/>
              <a:gd name="connsiteX6" fmla="*/ 74082 w 986728"/>
              <a:gd name="connsiteY6" fmla="*/ 1031723 h 1109175"/>
              <a:gd name="connsiteX7" fmla="*/ 231285 w 986728"/>
              <a:gd name="connsiteY7" fmla="*/ 1107705 h 1109175"/>
              <a:gd name="connsiteX8" fmla="*/ 417309 w 986728"/>
              <a:gd name="connsiteY8" fmla="*/ 974082 h 1109175"/>
              <a:gd name="connsiteX9" fmla="*/ 564033 w 986728"/>
              <a:gd name="connsiteY9" fmla="*/ 761857 h 1109175"/>
              <a:gd name="connsiteX10" fmla="*/ 632154 w 986728"/>
              <a:gd name="connsiteY10" fmla="*/ 685875 h 1109175"/>
              <a:gd name="connsiteX11" fmla="*/ 736956 w 986728"/>
              <a:gd name="connsiteY11" fmla="*/ 502471 h 1109175"/>
              <a:gd name="connsiteX12" fmla="*/ 930143 w 986728"/>
              <a:gd name="connsiteY12" fmla="*/ 314123 h 1109175"/>
              <a:gd name="connsiteX13" fmla="*/ 975741 w 986728"/>
              <a:gd name="connsiteY13" fmla="*/ 16915 h 1109175"/>
              <a:gd name="connsiteX14" fmla="*/ 676780 w 986728"/>
              <a:gd name="connsiteY14" fmla="*/ 53004 h 1109175"/>
              <a:gd name="connsiteX0" fmla="*/ 676780 w 986728"/>
              <a:gd name="connsiteY0" fmla="*/ 53004 h 1109175"/>
              <a:gd name="connsiteX1" fmla="*/ 358802 w 986728"/>
              <a:gd name="connsiteY1" fmla="*/ 189332 h 1109175"/>
              <a:gd name="connsiteX2" fmla="*/ 143767 w 986728"/>
              <a:gd name="connsiteY2" fmla="*/ 381462 h 1109175"/>
              <a:gd name="connsiteX3" fmla="*/ 17329 w 986728"/>
              <a:gd name="connsiteY3" fmla="*/ 522459 h 1109175"/>
              <a:gd name="connsiteX4" fmla="*/ 530 w 986728"/>
              <a:gd name="connsiteY4" fmla="*/ 678500 h 1109175"/>
              <a:gd name="connsiteX5" fmla="*/ 11201 w 986728"/>
              <a:gd name="connsiteY5" fmla="*/ 827358 h 1109175"/>
              <a:gd name="connsiteX6" fmla="*/ 74082 w 986728"/>
              <a:gd name="connsiteY6" fmla="*/ 1031723 h 1109175"/>
              <a:gd name="connsiteX7" fmla="*/ 231285 w 986728"/>
              <a:gd name="connsiteY7" fmla="*/ 1107705 h 1109175"/>
              <a:gd name="connsiteX8" fmla="*/ 417309 w 986728"/>
              <a:gd name="connsiteY8" fmla="*/ 974082 h 1109175"/>
              <a:gd name="connsiteX9" fmla="*/ 564033 w 986728"/>
              <a:gd name="connsiteY9" fmla="*/ 761857 h 1109175"/>
              <a:gd name="connsiteX10" fmla="*/ 632154 w 986728"/>
              <a:gd name="connsiteY10" fmla="*/ 685875 h 1109175"/>
              <a:gd name="connsiteX11" fmla="*/ 788575 w 986728"/>
              <a:gd name="connsiteY11" fmla="*/ 509845 h 1109175"/>
              <a:gd name="connsiteX12" fmla="*/ 930143 w 986728"/>
              <a:gd name="connsiteY12" fmla="*/ 314123 h 1109175"/>
              <a:gd name="connsiteX13" fmla="*/ 975741 w 986728"/>
              <a:gd name="connsiteY13" fmla="*/ 16915 h 1109175"/>
              <a:gd name="connsiteX14" fmla="*/ 676780 w 986728"/>
              <a:gd name="connsiteY14" fmla="*/ 53004 h 110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86728" h="1109175">
                <a:moveTo>
                  <a:pt x="676780" y="53004"/>
                </a:moveTo>
                <a:cubicBezTo>
                  <a:pt x="573957" y="81740"/>
                  <a:pt x="447638" y="134589"/>
                  <a:pt x="358802" y="189332"/>
                </a:cubicBezTo>
                <a:cubicBezTo>
                  <a:pt x="269966" y="244075"/>
                  <a:pt x="200679" y="325941"/>
                  <a:pt x="143767" y="381462"/>
                </a:cubicBezTo>
                <a:cubicBezTo>
                  <a:pt x="86855" y="436983"/>
                  <a:pt x="41202" y="472953"/>
                  <a:pt x="17329" y="522459"/>
                </a:cubicBezTo>
                <a:cubicBezTo>
                  <a:pt x="-6544" y="571965"/>
                  <a:pt x="1551" y="627684"/>
                  <a:pt x="530" y="678500"/>
                </a:cubicBezTo>
                <a:cubicBezTo>
                  <a:pt x="-491" y="729316"/>
                  <a:pt x="-1058" y="768488"/>
                  <a:pt x="11201" y="827358"/>
                </a:cubicBezTo>
                <a:cubicBezTo>
                  <a:pt x="23460" y="886228"/>
                  <a:pt x="37401" y="984999"/>
                  <a:pt x="74082" y="1031723"/>
                </a:cubicBezTo>
                <a:cubicBezTo>
                  <a:pt x="110763" y="1078447"/>
                  <a:pt x="174080" y="1117312"/>
                  <a:pt x="231285" y="1107705"/>
                </a:cubicBezTo>
                <a:cubicBezTo>
                  <a:pt x="288489" y="1098098"/>
                  <a:pt x="361851" y="1031723"/>
                  <a:pt x="417309" y="974082"/>
                </a:cubicBezTo>
                <a:cubicBezTo>
                  <a:pt x="472767" y="916441"/>
                  <a:pt x="528225" y="809892"/>
                  <a:pt x="564033" y="761857"/>
                </a:cubicBezTo>
                <a:cubicBezTo>
                  <a:pt x="599841" y="713823"/>
                  <a:pt x="594730" y="727877"/>
                  <a:pt x="632154" y="685875"/>
                </a:cubicBezTo>
                <a:cubicBezTo>
                  <a:pt x="669578" y="643873"/>
                  <a:pt x="738910" y="571804"/>
                  <a:pt x="788575" y="509845"/>
                </a:cubicBezTo>
                <a:cubicBezTo>
                  <a:pt x="838240" y="447886"/>
                  <a:pt x="935820" y="350804"/>
                  <a:pt x="930143" y="314123"/>
                </a:cubicBezTo>
                <a:cubicBezTo>
                  <a:pt x="924466" y="277442"/>
                  <a:pt x="1017968" y="60435"/>
                  <a:pt x="975741" y="16915"/>
                </a:cubicBezTo>
                <a:cubicBezTo>
                  <a:pt x="933514" y="-26605"/>
                  <a:pt x="779603" y="24268"/>
                  <a:pt x="676780" y="53004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2490961" y="7842738"/>
            <a:ext cx="2868222" cy="3991708"/>
          </a:xfrm>
          <a:custGeom>
            <a:avLst/>
            <a:gdLst>
              <a:gd name="connsiteX0" fmla="*/ 2868222 w 2868222"/>
              <a:gd name="connsiteY0" fmla="*/ 0 h 3991708"/>
              <a:gd name="connsiteX1" fmla="*/ 2200006 w 2868222"/>
              <a:gd name="connsiteY1" fmla="*/ 52754 h 3991708"/>
              <a:gd name="connsiteX2" fmla="*/ 1707637 w 2868222"/>
              <a:gd name="connsiteY2" fmla="*/ 298939 h 3991708"/>
              <a:gd name="connsiteX3" fmla="*/ 1531791 w 2868222"/>
              <a:gd name="connsiteY3" fmla="*/ 826477 h 3991708"/>
              <a:gd name="connsiteX4" fmla="*/ 1461452 w 2868222"/>
              <a:gd name="connsiteY4" fmla="*/ 1406770 h 3991708"/>
              <a:gd name="connsiteX5" fmla="*/ 1566960 w 2868222"/>
              <a:gd name="connsiteY5" fmla="*/ 1705708 h 3991708"/>
              <a:gd name="connsiteX6" fmla="*/ 1619714 w 2868222"/>
              <a:gd name="connsiteY6" fmla="*/ 1934308 h 3991708"/>
              <a:gd name="connsiteX7" fmla="*/ 1584545 w 2868222"/>
              <a:gd name="connsiteY7" fmla="*/ 2180493 h 3991708"/>
              <a:gd name="connsiteX8" fmla="*/ 1373529 w 2868222"/>
              <a:gd name="connsiteY8" fmla="*/ 2321170 h 3991708"/>
              <a:gd name="connsiteX9" fmla="*/ 951499 w 2868222"/>
              <a:gd name="connsiteY9" fmla="*/ 2373924 h 3991708"/>
              <a:gd name="connsiteX10" fmla="*/ 371206 w 2868222"/>
              <a:gd name="connsiteY10" fmla="*/ 2725616 h 3991708"/>
              <a:gd name="connsiteX11" fmla="*/ 142606 w 2868222"/>
              <a:gd name="connsiteY11" fmla="*/ 3112477 h 3991708"/>
              <a:gd name="connsiteX12" fmla="*/ 1929 w 2868222"/>
              <a:gd name="connsiteY12" fmla="*/ 3376247 h 3991708"/>
              <a:gd name="connsiteX13" fmla="*/ 72268 w 2868222"/>
              <a:gd name="connsiteY13" fmla="*/ 3446585 h 3991708"/>
              <a:gd name="connsiteX14" fmla="*/ 230529 w 2868222"/>
              <a:gd name="connsiteY14" fmla="*/ 3464170 h 3991708"/>
              <a:gd name="connsiteX15" fmla="*/ 406375 w 2868222"/>
              <a:gd name="connsiteY15" fmla="*/ 3657600 h 3991708"/>
              <a:gd name="connsiteX16" fmla="*/ 353622 w 2868222"/>
              <a:gd name="connsiteY16" fmla="*/ 3991708 h 3991708"/>
              <a:gd name="connsiteX0" fmla="*/ 2868222 w 2868222"/>
              <a:gd name="connsiteY0" fmla="*/ 0 h 3991708"/>
              <a:gd name="connsiteX1" fmla="*/ 2200006 w 2868222"/>
              <a:gd name="connsiteY1" fmla="*/ 52754 h 3991708"/>
              <a:gd name="connsiteX2" fmla="*/ 1707637 w 2868222"/>
              <a:gd name="connsiteY2" fmla="*/ 298939 h 3991708"/>
              <a:gd name="connsiteX3" fmla="*/ 1531791 w 2868222"/>
              <a:gd name="connsiteY3" fmla="*/ 826477 h 3991708"/>
              <a:gd name="connsiteX4" fmla="*/ 1461452 w 2868222"/>
              <a:gd name="connsiteY4" fmla="*/ 1406770 h 3991708"/>
              <a:gd name="connsiteX5" fmla="*/ 1566960 w 2868222"/>
              <a:gd name="connsiteY5" fmla="*/ 1705708 h 3991708"/>
              <a:gd name="connsiteX6" fmla="*/ 1772114 w 2868222"/>
              <a:gd name="connsiteY6" fmla="*/ 2067658 h 3991708"/>
              <a:gd name="connsiteX7" fmla="*/ 1584545 w 2868222"/>
              <a:gd name="connsiteY7" fmla="*/ 2180493 h 3991708"/>
              <a:gd name="connsiteX8" fmla="*/ 1373529 w 2868222"/>
              <a:gd name="connsiteY8" fmla="*/ 2321170 h 3991708"/>
              <a:gd name="connsiteX9" fmla="*/ 951499 w 2868222"/>
              <a:gd name="connsiteY9" fmla="*/ 2373924 h 3991708"/>
              <a:gd name="connsiteX10" fmla="*/ 371206 w 2868222"/>
              <a:gd name="connsiteY10" fmla="*/ 2725616 h 3991708"/>
              <a:gd name="connsiteX11" fmla="*/ 142606 w 2868222"/>
              <a:gd name="connsiteY11" fmla="*/ 3112477 h 3991708"/>
              <a:gd name="connsiteX12" fmla="*/ 1929 w 2868222"/>
              <a:gd name="connsiteY12" fmla="*/ 3376247 h 3991708"/>
              <a:gd name="connsiteX13" fmla="*/ 72268 w 2868222"/>
              <a:gd name="connsiteY13" fmla="*/ 3446585 h 3991708"/>
              <a:gd name="connsiteX14" fmla="*/ 230529 w 2868222"/>
              <a:gd name="connsiteY14" fmla="*/ 3464170 h 3991708"/>
              <a:gd name="connsiteX15" fmla="*/ 406375 w 2868222"/>
              <a:gd name="connsiteY15" fmla="*/ 3657600 h 3991708"/>
              <a:gd name="connsiteX16" fmla="*/ 353622 w 2868222"/>
              <a:gd name="connsiteY16" fmla="*/ 3991708 h 3991708"/>
              <a:gd name="connsiteX0" fmla="*/ 2868222 w 2868222"/>
              <a:gd name="connsiteY0" fmla="*/ 0 h 3991708"/>
              <a:gd name="connsiteX1" fmla="*/ 2200006 w 2868222"/>
              <a:gd name="connsiteY1" fmla="*/ 52754 h 3991708"/>
              <a:gd name="connsiteX2" fmla="*/ 1707637 w 2868222"/>
              <a:gd name="connsiteY2" fmla="*/ 298939 h 3991708"/>
              <a:gd name="connsiteX3" fmla="*/ 1531791 w 2868222"/>
              <a:gd name="connsiteY3" fmla="*/ 826477 h 3991708"/>
              <a:gd name="connsiteX4" fmla="*/ 1461452 w 2868222"/>
              <a:gd name="connsiteY4" fmla="*/ 1406770 h 3991708"/>
              <a:gd name="connsiteX5" fmla="*/ 1566960 w 2868222"/>
              <a:gd name="connsiteY5" fmla="*/ 1705708 h 3991708"/>
              <a:gd name="connsiteX6" fmla="*/ 1772114 w 2868222"/>
              <a:gd name="connsiteY6" fmla="*/ 2067658 h 3991708"/>
              <a:gd name="connsiteX7" fmla="*/ 1698845 w 2868222"/>
              <a:gd name="connsiteY7" fmla="*/ 2294793 h 3991708"/>
              <a:gd name="connsiteX8" fmla="*/ 1373529 w 2868222"/>
              <a:gd name="connsiteY8" fmla="*/ 2321170 h 3991708"/>
              <a:gd name="connsiteX9" fmla="*/ 951499 w 2868222"/>
              <a:gd name="connsiteY9" fmla="*/ 2373924 h 3991708"/>
              <a:gd name="connsiteX10" fmla="*/ 371206 w 2868222"/>
              <a:gd name="connsiteY10" fmla="*/ 2725616 h 3991708"/>
              <a:gd name="connsiteX11" fmla="*/ 142606 w 2868222"/>
              <a:gd name="connsiteY11" fmla="*/ 3112477 h 3991708"/>
              <a:gd name="connsiteX12" fmla="*/ 1929 w 2868222"/>
              <a:gd name="connsiteY12" fmla="*/ 3376247 h 3991708"/>
              <a:gd name="connsiteX13" fmla="*/ 72268 w 2868222"/>
              <a:gd name="connsiteY13" fmla="*/ 3446585 h 3991708"/>
              <a:gd name="connsiteX14" fmla="*/ 230529 w 2868222"/>
              <a:gd name="connsiteY14" fmla="*/ 3464170 h 3991708"/>
              <a:gd name="connsiteX15" fmla="*/ 406375 w 2868222"/>
              <a:gd name="connsiteY15" fmla="*/ 3657600 h 3991708"/>
              <a:gd name="connsiteX16" fmla="*/ 353622 w 2868222"/>
              <a:gd name="connsiteY16" fmla="*/ 3991708 h 3991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68222" h="3991708">
                <a:moveTo>
                  <a:pt x="2868222" y="0"/>
                </a:moveTo>
                <a:cubicBezTo>
                  <a:pt x="2630829" y="1465"/>
                  <a:pt x="2393437" y="2931"/>
                  <a:pt x="2200006" y="52754"/>
                </a:cubicBezTo>
                <a:cubicBezTo>
                  <a:pt x="2006575" y="102577"/>
                  <a:pt x="1819006" y="169985"/>
                  <a:pt x="1707637" y="298939"/>
                </a:cubicBezTo>
                <a:cubicBezTo>
                  <a:pt x="1596268" y="427893"/>
                  <a:pt x="1572822" y="641839"/>
                  <a:pt x="1531791" y="826477"/>
                </a:cubicBezTo>
                <a:cubicBezTo>
                  <a:pt x="1490760" y="1011116"/>
                  <a:pt x="1455590" y="1260231"/>
                  <a:pt x="1461452" y="1406770"/>
                </a:cubicBezTo>
                <a:cubicBezTo>
                  <a:pt x="1467314" y="1553309"/>
                  <a:pt x="1515183" y="1595560"/>
                  <a:pt x="1566960" y="1705708"/>
                </a:cubicBezTo>
                <a:cubicBezTo>
                  <a:pt x="1618737" y="1815856"/>
                  <a:pt x="1750133" y="1969477"/>
                  <a:pt x="1772114" y="2067658"/>
                </a:cubicBezTo>
                <a:cubicBezTo>
                  <a:pt x="1794095" y="2165839"/>
                  <a:pt x="1765276" y="2252541"/>
                  <a:pt x="1698845" y="2294793"/>
                </a:cubicBezTo>
                <a:cubicBezTo>
                  <a:pt x="1632414" y="2337045"/>
                  <a:pt x="1498087" y="2307982"/>
                  <a:pt x="1373529" y="2321170"/>
                </a:cubicBezTo>
                <a:cubicBezTo>
                  <a:pt x="1248971" y="2334358"/>
                  <a:pt x="1118553" y="2306516"/>
                  <a:pt x="951499" y="2373924"/>
                </a:cubicBezTo>
                <a:cubicBezTo>
                  <a:pt x="784445" y="2441332"/>
                  <a:pt x="506021" y="2602524"/>
                  <a:pt x="371206" y="2725616"/>
                </a:cubicBezTo>
                <a:cubicBezTo>
                  <a:pt x="236391" y="2848708"/>
                  <a:pt x="204152" y="3004039"/>
                  <a:pt x="142606" y="3112477"/>
                </a:cubicBezTo>
                <a:cubicBezTo>
                  <a:pt x="81060" y="3220915"/>
                  <a:pt x="13652" y="3320562"/>
                  <a:pt x="1929" y="3376247"/>
                </a:cubicBezTo>
                <a:cubicBezTo>
                  <a:pt x="-9794" y="3431932"/>
                  <a:pt x="34168" y="3431931"/>
                  <a:pt x="72268" y="3446585"/>
                </a:cubicBezTo>
                <a:cubicBezTo>
                  <a:pt x="110368" y="3461239"/>
                  <a:pt x="174844" y="3429001"/>
                  <a:pt x="230529" y="3464170"/>
                </a:cubicBezTo>
                <a:cubicBezTo>
                  <a:pt x="286213" y="3499339"/>
                  <a:pt x="385859" y="3569677"/>
                  <a:pt x="406375" y="3657600"/>
                </a:cubicBezTo>
                <a:cubicBezTo>
                  <a:pt x="426890" y="3745523"/>
                  <a:pt x="353622" y="3936023"/>
                  <a:pt x="353622" y="3991708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 rot="9252368" flipH="1" flipV="1">
            <a:off x="10849665" y="11145899"/>
            <a:ext cx="1840325" cy="980607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92094 w 1573262"/>
              <a:gd name="connsiteY0" fmla="*/ 0 h 1019711"/>
              <a:gd name="connsiteX1" fmla="*/ 581892 w 1573262"/>
              <a:gd name="connsiteY1" fmla="*/ 293116 h 1019711"/>
              <a:gd name="connsiteX2" fmla="*/ 883613 w 1573262"/>
              <a:gd name="connsiteY2" fmla="*/ 560972 h 1019711"/>
              <a:gd name="connsiteX3" fmla="*/ 1262304 w 1573262"/>
              <a:gd name="connsiteY3" fmla="*/ 801117 h 1019711"/>
              <a:gd name="connsiteX4" fmla="*/ 1243832 w 1573262"/>
              <a:gd name="connsiteY4" fmla="*/ 668729 h 1019711"/>
              <a:gd name="connsiteX5" fmla="*/ 1573262 w 1573262"/>
              <a:gd name="connsiteY5" fmla="*/ 911953 h 1019711"/>
              <a:gd name="connsiteX6" fmla="*/ 1169941 w 1573262"/>
              <a:gd name="connsiteY6" fmla="*/ 1019711 h 1019711"/>
              <a:gd name="connsiteX7" fmla="*/ 1237674 w 1573262"/>
              <a:gd name="connsiteY7" fmla="*/ 915032 h 1019711"/>
              <a:gd name="connsiteX8" fmla="*/ 757383 w 1573262"/>
              <a:gd name="connsiteY8" fmla="*/ 819590 h 1019711"/>
              <a:gd name="connsiteX9" fmla="*/ 360219 w 1573262"/>
              <a:gd name="connsiteY9" fmla="*/ 681044 h 1019711"/>
              <a:gd name="connsiteX10" fmla="*/ 0 w 1573262"/>
              <a:gd name="connsiteY10" fmla="*/ 554815 h 1019711"/>
              <a:gd name="connsiteX0" fmla="*/ 272546 w 1453714"/>
              <a:gd name="connsiteY0" fmla="*/ 0 h 1019711"/>
              <a:gd name="connsiteX1" fmla="*/ 462344 w 1453714"/>
              <a:gd name="connsiteY1" fmla="*/ 293116 h 1019711"/>
              <a:gd name="connsiteX2" fmla="*/ 764065 w 1453714"/>
              <a:gd name="connsiteY2" fmla="*/ 560972 h 1019711"/>
              <a:gd name="connsiteX3" fmla="*/ 1142756 w 1453714"/>
              <a:gd name="connsiteY3" fmla="*/ 801117 h 1019711"/>
              <a:gd name="connsiteX4" fmla="*/ 1124284 w 1453714"/>
              <a:gd name="connsiteY4" fmla="*/ 668729 h 1019711"/>
              <a:gd name="connsiteX5" fmla="*/ 1453714 w 1453714"/>
              <a:gd name="connsiteY5" fmla="*/ 911953 h 1019711"/>
              <a:gd name="connsiteX6" fmla="*/ 1050393 w 1453714"/>
              <a:gd name="connsiteY6" fmla="*/ 1019711 h 1019711"/>
              <a:gd name="connsiteX7" fmla="*/ 1118126 w 1453714"/>
              <a:gd name="connsiteY7" fmla="*/ 915032 h 1019711"/>
              <a:gd name="connsiteX8" fmla="*/ 637835 w 1453714"/>
              <a:gd name="connsiteY8" fmla="*/ 819590 h 1019711"/>
              <a:gd name="connsiteX9" fmla="*/ 240671 w 1453714"/>
              <a:gd name="connsiteY9" fmla="*/ 681044 h 1019711"/>
              <a:gd name="connsiteX10" fmla="*/ 0 w 1453714"/>
              <a:gd name="connsiteY10" fmla="*/ 597286 h 1019711"/>
              <a:gd name="connsiteX0" fmla="*/ 462344 w 1453714"/>
              <a:gd name="connsiteY0" fmla="*/ 0 h 726595"/>
              <a:gd name="connsiteX1" fmla="*/ 764065 w 1453714"/>
              <a:gd name="connsiteY1" fmla="*/ 267856 h 726595"/>
              <a:gd name="connsiteX2" fmla="*/ 1142756 w 1453714"/>
              <a:gd name="connsiteY2" fmla="*/ 508001 h 726595"/>
              <a:gd name="connsiteX3" fmla="*/ 1124284 w 1453714"/>
              <a:gd name="connsiteY3" fmla="*/ 375613 h 726595"/>
              <a:gd name="connsiteX4" fmla="*/ 1453714 w 1453714"/>
              <a:gd name="connsiteY4" fmla="*/ 618837 h 726595"/>
              <a:gd name="connsiteX5" fmla="*/ 1050393 w 1453714"/>
              <a:gd name="connsiteY5" fmla="*/ 726595 h 726595"/>
              <a:gd name="connsiteX6" fmla="*/ 1118126 w 1453714"/>
              <a:gd name="connsiteY6" fmla="*/ 621916 h 726595"/>
              <a:gd name="connsiteX7" fmla="*/ 637835 w 1453714"/>
              <a:gd name="connsiteY7" fmla="*/ 526474 h 726595"/>
              <a:gd name="connsiteX8" fmla="*/ 240671 w 1453714"/>
              <a:gd name="connsiteY8" fmla="*/ 387928 h 726595"/>
              <a:gd name="connsiteX9" fmla="*/ 0 w 1453714"/>
              <a:gd name="connsiteY9" fmla="*/ 304170 h 726595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64065 w 1453714"/>
              <a:gd name="connsiteY1" fmla="*/ 163279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557886 w 1453714"/>
              <a:gd name="connsiteY0" fmla="*/ 0 h 622018"/>
              <a:gd name="connsiteX1" fmla="*/ 758171 w 1453714"/>
              <a:gd name="connsiteY1" fmla="*/ 186853 h 622018"/>
              <a:gd name="connsiteX2" fmla="*/ 1142756 w 1453714"/>
              <a:gd name="connsiteY2" fmla="*/ 403424 h 622018"/>
              <a:gd name="connsiteX3" fmla="*/ 1124284 w 1453714"/>
              <a:gd name="connsiteY3" fmla="*/ 271036 h 622018"/>
              <a:gd name="connsiteX4" fmla="*/ 1453714 w 1453714"/>
              <a:gd name="connsiteY4" fmla="*/ 514260 h 622018"/>
              <a:gd name="connsiteX5" fmla="*/ 1050393 w 1453714"/>
              <a:gd name="connsiteY5" fmla="*/ 622018 h 622018"/>
              <a:gd name="connsiteX6" fmla="*/ 1118126 w 1453714"/>
              <a:gd name="connsiteY6" fmla="*/ 517339 h 622018"/>
              <a:gd name="connsiteX7" fmla="*/ 637835 w 1453714"/>
              <a:gd name="connsiteY7" fmla="*/ 421897 h 622018"/>
              <a:gd name="connsiteX8" fmla="*/ 240671 w 1453714"/>
              <a:gd name="connsiteY8" fmla="*/ 283351 h 622018"/>
              <a:gd name="connsiteX9" fmla="*/ 0 w 1453714"/>
              <a:gd name="connsiteY9" fmla="*/ 199593 h 622018"/>
              <a:gd name="connsiteX0" fmla="*/ 0 w 1557807"/>
              <a:gd name="connsiteY0" fmla="*/ 0 h 980607"/>
              <a:gd name="connsiteX1" fmla="*/ 862264 w 1557807"/>
              <a:gd name="connsiteY1" fmla="*/ 545442 h 980607"/>
              <a:gd name="connsiteX2" fmla="*/ 1246849 w 1557807"/>
              <a:gd name="connsiteY2" fmla="*/ 762013 h 980607"/>
              <a:gd name="connsiteX3" fmla="*/ 1228377 w 1557807"/>
              <a:gd name="connsiteY3" fmla="*/ 629625 h 980607"/>
              <a:gd name="connsiteX4" fmla="*/ 1557807 w 1557807"/>
              <a:gd name="connsiteY4" fmla="*/ 872849 h 980607"/>
              <a:gd name="connsiteX5" fmla="*/ 1154486 w 1557807"/>
              <a:gd name="connsiteY5" fmla="*/ 980607 h 980607"/>
              <a:gd name="connsiteX6" fmla="*/ 1222219 w 1557807"/>
              <a:gd name="connsiteY6" fmla="*/ 875928 h 980607"/>
              <a:gd name="connsiteX7" fmla="*/ 741928 w 1557807"/>
              <a:gd name="connsiteY7" fmla="*/ 780486 h 980607"/>
              <a:gd name="connsiteX8" fmla="*/ 344764 w 1557807"/>
              <a:gd name="connsiteY8" fmla="*/ 641940 h 980607"/>
              <a:gd name="connsiteX9" fmla="*/ 104093 w 1557807"/>
              <a:gd name="connsiteY9" fmla="*/ 558182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998130 w 1814009"/>
              <a:gd name="connsiteY7" fmla="*/ 780486 h 980607"/>
              <a:gd name="connsiteX8" fmla="*/ 600966 w 1814009"/>
              <a:gd name="connsiteY8" fmla="*/ 64194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600966 w 1814009"/>
              <a:gd name="connsiteY8" fmla="*/ 64194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441259 w 1814009"/>
              <a:gd name="connsiteY8" fmla="*/ 546300 h 980607"/>
              <a:gd name="connsiteX9" fmla="*/ 0 w 1814009"/>
              <a:gd name="connsiteY9" fmla="*/ 328106 h 980607"/>
              <a:gd name="connsiteX0" fmla="*/ 256202 w 1814009"/>
              <a:gd name="connsiteY0" fmla="*/ 0 h 980607"/>
              <a:gd name="connsiteX1" fmla="*/ 1118466 w 1814009"/>
              <a:gd name="connsiteY1" fmla="*/ 545442 h 980607"/>
              <a:gd name="connsiteX2" fmla="*/ 1503051 w 1814009"/>
              <a:gd name="connsiteY2" fmla="*/ 762013 h 980607"/>
              <a:gd name="connsiteX3" fmla="*/ 1484579 w 1814009"/>
              <a:gd name="connsiteY3" fmla="*/ 629625 h 980607"/>
              <a:gd name="connsiteX4" fmla="*/ 1814009 w 1814009"/>
              <a:gd name="connsiteY4" fmla="*/ 872849 h 980607"/>
              <a:gd name="connsiteX5" fmla="*/ 1410688 w 1814009"/>
              <a:gd name="connsiteY5" fmla="*/ 980607 h 980607"/>
              <a:gd name="connsiteX6" fmla="*/ 1478421 w 1814009"/>
              <a:gd name="connsiteY6" fmla="*/ 875928 h 980607"/>
              <a:gd name="connsiteX7" fmla="*/ 1004576 w 1814009"/>
              <a:gd name="connsiteY7" fmla="*/ 752647 h 980607"/>
              <a:gd name="connsiteX8" fmla="*/ 441259 w 1814009"/>
              <a:gd name="connsiteY8" fmla="*/ 546300 h 980607"/>
              <a:gd name="connsiteX9" fmla="*/ 0 w 1814009"/>
              <a:gd name="connsiteY9" fmla="*/ 328106 h 980607"/>
              <a:gd name="connsiteX0" fmla="*/ 282518 w 1840325"/>
              <a:gd name="connsiteY0" fmla="*/ 0 h 980607"/>
              <a:gd name="connsiteX1" fmla="*/ 1144782 w 1840325"/>
              <a:gd name="connsiteY1" fmla="*/ 545442 h 980607"/>
              <a:gd name="connsiteX2" fmla="*/ 1529367 w 1840325"/>
              <a:gd name="connsiteY2" fmla="*/ 762013 h 980607"/>
              <a:gd name="connsiteX3" fmla="*/ 1510895 w 1840325"/>
              <a:gd name="connsiteY3" fmla="*/ 629625 h 980607"/>
              <a:gd name="connsiteX4" fmla="*/ 1840325 w 1840325"/>
              <a:gd name="connsiteY4" fmla="*/ 872849 h 980607"/>
              <a:gd name="connsiteX5" fmla="*/ 1437004 w 1840325"/>
              <a:gd name="connsiteY5" fmla="*/ 980607 h 980607"/>
              <a:gd name="connsiteX6" fmla="*/ 1504737 w 1840325"/>
              <a:gd name="connsiteY6" fmla="*/ 875928 h 980607"/>
              <a:gd name="connsiteX7" fmla="*/ 1030892 w 1840325"/>
              <a:gd name="connsiteY7" fmla="*/ 752647 h 980607"/>
              <a:gd name="connsiteX8" fmla="*/ 467575 w 1840325"/>
              <a:gd name="connsiteY8" fmla="*/ 546300 h 980607"/>
              <a:gd name="connsiteX9" fmla="*/ 0 w 1840325"/>
              <a:gd name="connsiteY9" fmla="*/ 289747 h 980607"/>
              <a:gd name="connsiteX0" fmla="*/ 282518 w 1840325"/>
              <a:gd name="connsiteY0" fmla="*/ 0 h 980607"/>
              <a:gd name="connsiteX1" fmla="*/ 1133413 w 1840325"/>
              <a:gd name="connsiteY1" fmla="*/ 569208 h 980607"/>
              <a:gd name="connsiteX2" fmla="*/ 1529367 w 1840325"/>
              <a:gd name="connsiteY2" fmla="*/ 762013 h 980607"/>
              <a:gd name="connsiteX3" fmla="*/ 1510895 w 1840325"/>
              <a:gd name="connsiteY3" fmla="*/ 629625 h 980607"/>
              <a:gd name="connsiteX4" fmla="*/ 1840325 w 1840325"/>
              <a:gd name="connsiteY4" fmla="*/ 872849 h 980607"/>
              <a:gd name="connsiteX5" fmla="*/ 1437004 w 1840325"/>
              <a:gd name="connsiteY5" fmla="*/ 980607 h 980607"/>
              <a:gd name="connsiteX6" fmla="*/ 1504737 w 1840325"/>
              <a:gd name="connsiteY6" fmla="*/ 875928 h 980607"/>
              <a:gd name="connsiteX7" fmla="*/ 1030892 w 1840325"/>
              <a:gd name="connsiteY7" fmla="*/ 752647 h 980607"/>
              <a:gd name="connsiteX8" fmla="*/ 467575 w 1840325"/>
              <a:gd name="connsiteY8" fmla="*/ 546300 h 980607"/>
              <a:gd name="connsiteX9" fmla="*/ 0 w 1840325"/>
              <a:gd name="connsiteY9" fmla="*/ 289747 h 98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0325" h="980607">
                <a:moveTo>
                  <a:pt x="282518" y="0"/>
                </a:moveTo>
                <a:cubicBezTo>
                  <a:pt x="362650" y="99436"/>
                  <a:pt x="1075957" y="536175"/>
                  <a:pt x="1133413" y="569208"/>
                </a:cubicBezTo>
                <a:cubicBezTo>
                  <a:pt x="1317910" y="684744"/>
                  <a:pt x="1377840" y="689449"/>
                  <a:pt x="1529367" y="762013"/>
                </a:cubicBezTo>
                <a:lnTo>
                  <a:pt x="1510895" y="629625"/>
                </a:lnTo>
                <a:lnTo>
                  <a:pt x="1840325" y="872849"/>
                </a:lnTo>
                <a:lnTo>
                  <a:pt x="1437004" y="980607"/>
                </a:lnTo>
                <a:lnTo>
                  <a:pt x="1504737" y="875928"/>
                </a:lnTo>
                <a:lnTo>
                  <a:pt x="1030892" y="752647"/>
                </a:lnTo>
                <a:cubicBezTo>
                  <a:pt x="893373" y="717754"/>
                  <a:pt x="595858" y="602744"/>
                  <a:pt x="467575" y="546300"/>
                </a:cubicBezTo>
                <a:cubicBezTo>
                  <a:pt x="347502" y="504224"/>
                  <a:pt x="168865" y="368644"/>
                  <a:pt x="0" y="289747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0699929" y="11530149"/>
            <a:ext cx="400595" cy="269965"/>
          </a:xfrm>
          <a:custGeom>
            <a:avLst/>
            <a:gdLst>
              <a:gd name="connsiteX0" fmla="*/ 0 w 400595"/>
              <a:gd name="connsiteY0" fmla="*/ 165462 h 269965"/>
              <a:gd name="connsiteX1" fmla="*/ 52252 w 400595"/>
              <a:gd name="connsiteY1" fmla="*/ 269965 h 269965"/>
              <a:gd name="connsiteX2" fmla="*/ 400595 w 400595"/>
              <a:gd name="connsiteY2" fmla="*/ 165462 h 269965"/>
              <a:gd name="connsiteX3" fmla="*/ 348343 w 400595"/>
              <a:gd name="connsiteY3" fmla="*/ 0 h 269965"/>
              <a:gd name="connsiteX4" fmla="*/ 60960 w 400595"/>
              <a:gd name="connsiteY4" fmla="*/ 17417 h 269965"/>
              <a:gd name="connsiteX5" fmla="*/ 87086 w 400595"/>
              <a:gd name="connsiteY5" fmla="*/ 148045 h 269965"/>
              <a:gd name="connsiteX6" fmla="*/ 0 w 400595"/>
              <a:gd name="connsiteY6" fmla="*/ 165462 h 2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0595" h="269965">
                <a:moveTo>
                  <a:pt x="0" y="165462"/>
                </a:moveTo>
                <a:lnTo>
                  <a:pt x="52252" y="269965"/>
                </a:lnTo>
                <a:lnTo>
                  <a:pt x="400595" y="165462"/>
                </a:lnTo>
                <a:lnTo>
                  <a:pt x="348343" y="0"/>
                </a:lnTo>
                <a:lnTo>
                  <a:pt x="60960" y="17417"/>
                </a:lnTo>
                <a:lnTo>
                  <a:pt x="87086" y="148045"/>
                </a:lnTo>
                <a:lnTo>
                  <a:pt x="0" y="165462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3278235" y="6122504"/>
            <a:ext cx="1188720" cy="2154804"/>
          </a:xfrm>
          <a:custGeom>
            <a:avLst/>
            <a:gdLst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50180 w 1188720"/>
              <a:gd name="connsiteY15" fmla="*/ 1399430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53547 w 1188720"/>
              <a:gd name="connsiteY16" fmla="*/ 1069451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81376 w 1188720"/>
              <a:gd name="connsiteY16" fmla="*/ 1001865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81376 w 1188720"/>
              <a:gd name="connsiteY16" fmla="*/ 1001865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81376 w 1188720"/>
              <a:gd name="connsiteY16" fmla="*/ 1001865 h 2154804"/>
              <a:gd name="connsiteX17" fmla="*/ 1188720 w 1188720"/>
              <a:gd name="connsiteY17" fmla="*/ 838863 h 2154804"/>
              <a:gd name="connsiteX0" fmla="*/ 616226 w 1188720"/>
              <a:gd name="connsiteY0" fmla="*/ 0 h 2154804"/>
              <a:gd name="connsiteX1" fmla="*/ 278295 w 1188720"/>
              <a:gd name="connsiteY1" fmla="*/ 743447 h 2154804"/>
              <a:gd name="connsiteX2" fmla="*/ 166977 w 1188720"/>
              <a:gd name="connsiteY2" fmla="*/ 1272209 h 2154804"/>
              <a:gd name="connsiteX3" fmla="*/ 127220 w 1188720"/>
              <a:gd name="connsiteY3" fmla="*/ 1773141 h 2154804"/>
              <a:gd name="connsiteX4" fmla="*/ 0 w 1188720"/>
              <a:gd name="connsiteY4" fmla="*/ 1701579 h 2154804"/>
              <a:gd name="connsiteX5" fmla="*/ 107342 w 1188720"/>
              <a:gd name="connsiteY5" fmla="*/ 2154804 h 2154804"/>
              <a:gd name="connsiteX6" fmla="*/ 385638 w 1188720"/>
              <a:gd name="connsiteY6" fmla="*/ 1781093 h 2154804"/>
              <a:gd name="connsiteX7" fmla="*/ 250466 w 1188720"/>
              <a:gd name="connsiteY7" fmla="*/ 1800971 h 2154804"/>
              <a:gd name="connsiteX8" fmla="*/ 548640 w 1188720"/>
              <a:gd name="connsiteY8" fmla="*/ 1459065 h 2154804"/>
              <a:gd name="connsiteX9" fmla="*/ 787179 w 1188720"/>
              <a:gd name="connsiteY9" fmla="*/ 1280160 h 2154804"/>
              <a:gd name="connsiteX10" fmla="*/ 846813 w 1188720"/>
              <a:gd name="connsiteY10" fmla="*/ 1697604 h 2154804"/>
              <a:gd name="connsiteX11" fmla="*/ 687787 w 1188720"/>
              <a:gd name="connsiteY11" fmla="*/ 1653872 h 2154804"/>
              <a:gd name="connsiteX12" fmla="*/ 902473 w 1188720"/>
              <a:gd name="connsiteY12" fmla="*/ 2003729 h 2154804"/>
              <a:gd name="connsiteX13" fmla="*/ 1025718 w 1188720"/>
              <a:gd name="connsiteY13" fmla="*/ 1618091 h 2154804"/>
              <a:gd name="connsiteX14" fmla="*/ 926326 w 1188720"/>
              <a:gd name="connsiteY14" fmla="*/ 1693628 h 2154804"/>
              <a:gd name="connsiteX15" fmla="*/ 985961 w 1188720"/>
              <a:gd name="connsiteY15" fmla="*/ 1264258 h 2154804"/>
              <a:gd name="connsiteX16" fmla="*/ 1081376 w 1188720"/>
              <a:gd name="connsiteY16" fmla="*/ 1001865 h 2154804"/>
              <a:gd name="connsiteX17" fmla="*/ 1188720 w 1188720"/>
              <a:gd name="connsiteY17" fmla="*/ 838863 h 215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88720" h="2154804">
                <a:moveTo>
                  <a:pt x="616226" y="0"/>
                </a:moveTo>
                <a:cubicBezTo>
                  <a:pt x="479728" y="251791"/>
                  <a:pt x="394915" y="416118"/>
                  <a:pt x="278295" y="743447"/>
                </a:cubicBezTo>
                <a:cubicBezTo>
                  <a:pt x="241189" y="919701"/>
                  <a:pt x="200107" y="1008491"/>
                  <a:pt x="166977" y="1272209"/>
                </a:cubicBezTo>
                <a:lnTo>
                  <a:pt x="127220" y="1773141"/>
                </a:lnTo>
                <a:lnTo>
                  <a:pt x="0" y="1701579"/>
                </a:lnTo>
                <a:lnTo>
                  <a:pt x="107342" y="2154804"/>
                </a:lnTo>
                <a:lnTo>
                  <a:pt x="385638" y="1781093"/>
                </a:lnTo>
                <a:lnTo>
                  <a:pt x="250466" y="1800971"/>
                </a:lnTo>
                <a:lnTo>
                  <a:pt x="548640" y="1459065"/>
                </a:lnTo>
                <a:cubicBezTo>
                  <a:pt x="659958" y="1347746"/>
                  <a:pt x="695739" y="1327869"/>
                  <a:pt x="787179" y="1280160"/>
                </a:cubicBezTo>
                <a:lnTo>
                  <a:pt x="846813" y="1697604"/>
                </a:lnTo>
                <a:lnTo>
                  <a:pt x="687787" y="1653872"/>
                </a:lnTo>
                <a:lnTo>
                  <a:pt x="902473" y="2003729"/>
                </a:lnTo>
                <a:lnTo>
                  <a:pt x="1025718" y="1618091"/>
                </a:lnTo>
                <a:lnTo>
                  <a:pt x="926326" y="1693628"/>
                </a:lnTo>
                <a:lnTo>
                  <a:pt x="985961" y="1264258"/>
                </a:lnTo>
                <a:cubicBezTo>
                  <a:pt x="1000539" y="1167517"/>
                  <a:pt x="1038969" y="1062825"/>
                  <a:pt x="1081376" y="1001865"/>
                </a:cubicBezTo>
                <a:cubicBezTo>
                  <a:pt x="1133060" y="907775"/>
                  <a:pt x="1152939" y="893197"/>
                  <a:pt x="1188720" y="838863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0769597" y="9109146"/>
            <a:ext cx="3282421" cy="1308282"/>
          </a:xfrm>
          <a:custGeom>
            <a:avLst/>
            <a:gdLst>
              <a:gd name="connsiteX0" fmla="*/ 0 w 3416378"/>
              <a:gd name="connsiteY0" fmla="*/ 387077 h 1307087"/>
              <a:gd name="connsiteX1" fmla="*/ 1009767 w 3416378"/>
              <a:gd name="connsiteY1" fmla="*/ 61708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884898 w 3416378"/>
              <a:gd name="connsiteY11" fmla="*/ 291711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884898 w 3416378"/>
              <a:gd name="connsiteY11" fmla="*/ 291711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884898 w 3416378"/>
              <a:gd name="connsiteY11" fmla="*/ 291711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884898 w 3416378"/>
              <a:gd name="connsiteY11" fmla="*/ 291711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884898 w 3416378"/>
              <a:gd name="connsiteY11" fmla="*/ 291711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468319 w 3416378"/>
              <a:gd name="connsiteY10" fmla="*/ 342199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499274 w 3416378"/>
              <a:gd name="connsiteY24" fmla="*/ 701227 h 1307087"/>
              <a:gd name="connsiteX25" fmla="*/ 190734 w 3416378"/>
              <a:gd name="connsiteY25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190734 w 3416378"/>
              <a:gd name="connsiteY24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190734 w 3416378"/>
              <a:gd name="connsiteY24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190734 w 3416378"/>
              <a:gd name="connsiteY24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1155622 w 3416378"/>
              <a:gd name="connsiteY22" fmla="*/ 499274 h 1307087"/>
              <a:gd name="connsiteX23" fmla="*/ 824643 w 3416378"/>
              <a:gd name="connsiteY23" fmla="*/ 572201 h 1307087"/>
              <a:gd name="connsiteX24" fmla="*/ 190734 w 3416378"/>
              <a:gd name="connsiteY24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416378"/>
              <a:gd name="connsiteY0" fmla="*/ 387077 h 1307087"/>
              <a:gd name="connsiteX1" fmla="*/ 897571 w 3416378"/>
              <a:gd name="connsiteY1" fmla="*/ 100977 h 1307087"/>
              <a:gd name="connsiteX2" fmla="*/ 1576358 w 3416378"/>
              <a:gd name="connsiteY2" fmla="*/ 0 h 1307087"/>
              <a:gd name="connsiteX3" fmla="*/ 2025144 w 3416378"/>
              <a:gd name="connsiteY3" fmla="*/ 28049 h 1307087"/>
              <a:gd name="connsiteX4" fmla="*/ 2776859 w 3416378"/>
              <a:gd name="connsiteY4" fmla="*/ 241222 h 1307087"/>
              <a:gd name="connsiteX5" fmla="*/ 3085399 w 3416378"/>
              <a:gd name="connsiteY5" fmla="*/ 387077 h 1307087"/>
              <a:gd name="connsiteX6" fmla="*/ 3091009 w 3416378"/>
              <a:gd name="connsiteY6" fmla="*/ 246832 h 1307087"/>
              <a:gd name="connsiteX7" fmla="*/ 3416378 w 3416378"/>
              <a:gd name="connsiteY7" fmla="*/ 600250 h 1307087"/>
              <a:gd name="connsiteX8" fmla="*/ 2945153 w 3416378"/>
              <a:gd name="connsiteY8" fmla="*/ 611470 h 1307087"/>
              <a:gd name="connsiteX9" fmla="*/ 3046130 w 3416378"/>
              <a:gd name="connsiteY9" fmla="*/ 510493 h 1307087"/>
              <a:gd name="connsiteX10" fmla="*/ 2642223 w 3416378"/>
              <a:gd name="connsiteY10" fmla="*/ 387077 h 1307087"/>
              <a:gd name="connsiteX11" fmla="*/ 1991485 w 3416378"/>
              <a:gd name="connsiteY11" fmla="*/ 286102 h 1307087"/>
              <a:gd name="connsiteX12" fmla="*/ 1570748 w 3416378"/>
              <a:gd name="connsiteY12" fmla="*/ 319760 h 1307087"/>
              <a:gd name="connsiteX13" fmla="*/ 1811971 w 3416378"/>
              <a:gd name="connsiteY13" fmla="*/ 527323 h 1307087"/>
              <a:gd name="connsiteX14" fmla="*/ 1997094 w 3416378"/>
              <a:gd name="connsiteY14" fmla="*/ 762935 h 1307087"/>
              <a:gd name="connsiteX15" fmla="*/ 2092461 w 3416378"/>
              <a:gd name="connsiteY15" fmla="*/ 953669 h 1307087"/>
              <a:gd name="connsiteX16" fmla="*/ 2176609 w 3416378"/>
              <a:gd name="connsiteY16" fmla="*/ 858302 h 1307087"/>
              <a:gd name="connsiteX17" fmla="*/ 2238317 w 3416378"/>
              <a:gd name="connsiteY17" fmla="*/ 1307087 h 1307087"/>
              <a:gd name="connsiteX18" fmla="*/ 1868069 w 3416378"/>
              <a:gd name="connsiteY18" fmla="*/ 1037816 h 1307087"/>
              <a:gd name="connsiteX19" fmla="*/ 2002704 w 3416378"/>
              <a:gd name="connsiteY19" fmla="*/ 998547 h 1307087"/>
              <a:gd name="connsiteX20" fmla="*/ 1722213 w 3416378"/>
              <a:gd name="connsiteY20" fmla="*/ 723666 h 1307087"/>
              <a:gd name="connsiteX21" fmla="*/ 1452942 w 3416378"/>
              <a:gd name="connsiteY21" fmla="*/ 572201 h 1307087"/>
              <a:gd name="connsiteX22" fmla="*/ 824643 w 3416378"/>
              <a:gd name="connsiteY22" fmla="*/ 572201 h 1307087"/>
              <a:gd name="connsiteX23" fmla="*/ 190734 w 3416378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85399 w 3282421"/>
              <a:gd name="connsiteY5" fmla="*/ 387077 h 1307087"/>
              <a:gd name="connsiteX6" fmla="*/ 3091009 w 3282421"/>
              <a:gd name="connsiteY6" fmla="*/ 246832 h 1307087"/>
              <a:gd name="connsiteX7" fmla="*/ 3282421 w 3282421"/>
              <a:gd name="connsiteY7" fmla="*/ 891460 h 1307087"/>
              <a:gd name="connsiteX8" fmla="*/ 2945153 w 3282421"/>
              <a:gd name="connsiteY8" fmla="*/ 611470 h 1307087"/>
              <a:gd name="connsiteX9" fmla="*/ 3046130 w 3282421"/>
              <a:gd name="connsiteY9" fmla="*/ 510493 h 1307087"/>
              <a:gd name="connsiteX10" fmla="*/ 2642223 w 3282421"/>
              <a:gd name="connsiteY10" fmla="*/ 387077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85399 w 3282421"/>
              <a:gd name="connsiteY5" fmla="*/ 387077 h 1307087"/>
              <a:gd name="connsiteX6" fmla="*/ 3091009 w 3282421"/>
              <a:gd name="connsiteY6" fmla="*/ 246832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3046130 w 3282421"/>
              <a:gd name="connsiteY9" fmla="*/ 510493 h 1307087"/>
              <a:gd name="connsiteX10" fmla="*/ 2642223 w 3282421"/>
              <a:gd name="connsiteY10" fmla="*/ 387077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85399 w 3282421"/>
              <a:gd name="connsiteY5" fmla="*/ 387077 h 1307087"/>
              <a:gd name="connsiteX6" fmla="*/ 3091009 w 3282421"/>
              <a:gd name="connsiteY6" fmla="*/ 246832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642223 w 3282421"/>
              <a:gd name="connsiteY10" fmla="*/ 387077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47542 w 3282421"/>
              <a:gd name="connsiteY5" fmla="*/ 541418 h 1307087"/>
              <a:gd name="connsiteX6" fmla="*/ 3091009 w 3282421"/>
              <a:gd name="connsiteY6" fmla="*/ 246832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642223 w 3282421"/>
              <a:gd name="connsiteY10" fmla="*/ 387077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642223 w 3282421"/>
              <a:gd name="connsiteY10" fmla="*/ 387077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776859 w 3282421"/>
              <a:gd name="connsiteY4" fmla="*/ 241222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578157 w 3282421"/>
              <a:gd name="connsiteY10" fmla="*/ 416198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657463 w 3282421"/>
              <a:gd name="connsiteY4" fmla="*/ 197541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578157 w 3282421"/>
              <a:gd name="connsiteY10" fmla="*/ 416198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657463 w 3282421"/>
              <a:gd name="connsiteY4" fmla="*/ 197541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578157 w 3282421"/>
              <a:gd name="connsiteY10" fmla="*/ 416198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657463 w 3282421"/>
              <a:gd name="connsiteY4" fmla="*/ 197541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578157 w 3282421"/>
              <a:gd name="connsiteY10" fmla="*/ 416198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7077 h 1307087"/>
              <a:gd name="connsiteX1" fmla="*/ 897571 w 3282421"/>
              <a:gd name="connsiteY1" fmla="*/ 100977 h 1307087"/>
              <a:gd name="connsiteX2" fmla="*/ 1576358 w 3282421"/>
              <a:gd name="connsiteY2" fmla="*/ 0 h 1307087"/>
              <a:gd name="connsiteX3" fmla="*/ 2025144 w 3282421"/>
              <a:gd name="connsiteY3" fmla="*/ 28049 h 1307087"/>
              <a:gd name="connsiteX4" fmla="*/ 2657463 w 3282421"/>
              <a:gd name="connsiteY4" fmla="*/ 197541 h 1307087"/>
              <a:gd name="connsiteX5" fmla="*/ 3047542 w 3282421"/>
              <a:gd name="connsiteY5" fmla="*/ 541418 h 1307087"/>
              <a:gd name="connsiteX6" fmla="*/ 3085185 w 3282421"/>
              <a:gd name="connsiteY6" fmla="*/ 386613 h 1307087"/>
              <a:gd name="connsiteX7" fmla="*/ 3282421 w 3282421"/>
              <a:gd name="connsiteY7" fmla="*/ 891460 h 1307087"/>
              <a:gd name="connsiteX8" fmla="*/ 2782075 w 3282421"/>
              <a:gd name="connsiteY8" fmla="*/ 777460 h 1307087"/>
              <a:gd name="connsiteX9" fmla="*/ 2944206 w 3282421"/>
              <a:gd name="connsiteY9" fmla="*/ 691043 h 1307087"/>
              <a:gd name="connsiteX10" fmla="*/ 2578157 w 3282421"/>
              <a:gd name="connsiteY10" fmla="*/ 416198 h 1307087"/>
              <a:gd name="connsiteX11" fmla="*/ 1991485 w 3282421"/>
              <a:gd name="connsiteY11" fmla="*/ 286102 h 1307087"/>
              <a:gd name="connsiteX12" fmla="*/ 1570748 w 3282421"/>
              <a:gd name="connsiteY12" fmla="*/ 319760 h 1307087"/>
              <a:gd name="connsiteX13" fmla="*/ 1811971 w 3282421"/>
              <a:gd name="connsiteY13" fmla="*/ 527323 h 1307087"/>
              <a:gd name="connsiteX14" fmla="*/ 1997094 w 3282421"/>
              <a:gd name="connsiteY14" fmla="*/ 762935 h 1307087"/>
              <a:gd name="connsiteX15" fmla="*/ 2092461 w 3282421"/>
              <a:gd name="connsiteY15" fmla="*/ 953669 h 1307087"/>
              <a:gd name="connsiteX16" fmla="*/ 2176609 w 3282421"/>
              <a:gd name="connsiteY16" fmla="*/ 858302 h 1307087"/>
              <a:gd name="connsiteX17" fmla="*/ 2238317 w 3282421"/>
              <a:gd name="connsiteY17" fmla="*/ 1307087 h 1307087"/>
              <a:gd name="connsiteX18" fmla="*/ 1868069 w 3282421"/>
              <a:gd name="connsiteY18" fmla="*/ 1037816 h 1307087"/>
              <a:gd name="connsiteX19" fmla="*/ 2002704 w 3282421"/>
              <a:gd name="connsiteY19" fmla="*/ 998547 h 1307087"/>
              <a:gd name="connsiteX20" fmla="*/ 1722213 w 3282421"/>
              <a:gd name="connsiteY20" fmla="*/ 723666 h 1307087"/>
              <a:gd name="connsiteX21" fmla="*/ 1452942 w 3282421"/>
              <a:gd name="connsiteY21" fmla="*/ 572201 h 1307087"/>
              <a:gd name="connsiteX22" fmla="*/ 824643 w 3282421"/>
              <a:gd name="connsiteY22" fmla="*/ 572201 h 1307087"/>
              <a:gd name="connsiteX23" fmla="*/ 190734 w 3282421"/>
              <a:gd name="connsiteY23" fmla="*/ 897571 h 1307087"/>
              <a:gd name="connsiteX0" fmla="*/ 0 w 3282421"/>
              <a:gd name="connsiteY0" fmla="*/ 388272 h 1308282"/>
              <a:gd name="connsiteX1" fmla="*/ 897571 w 3282421"/>
              <a:gd name="connsiteY1" fmla="*/ 102172 h 1308282"/>
              <a:gd name="connsiteX2" fmla="*/ 1576358 w 3282421"/>
              <a:gd name="connsiteY2" fmla="*/ 1195 h 1308282"/>
              <a:gd name="connsiteX3" fmla="*/ 2025144 w 3282421"/>
              <a:gd name="connsiteY3" fmla="*/ 29244 h 1308282"/>
              <a:gd name="connsiteX4" fmla="*/ 2657463 w 3282421"/>
              <a:gd name="connsiteY4" fmla="*/ 198736 h 1308282"/>
              <a:gd name="connsiteX5" fmla="*/ 3047542 w 3282421"/>
              <a:gd name="connsiteY5" fmla="*/ 542613 h 1308282"/>
              <a:gd name="connsiteX6" fmla="*/ 3085185 w 3282421"/>
              <a:gd name="connsiteY6" fmla="*/ 387808 h 1308282"/>
              <a:gd name="connsiteX7" fmla="*/ 3282421 w 3282421"/>
              <a:gd name="connsiteY7" fmla="*/ 892655 h 1308282"/>
              <a:gd name="connsiteX8" fmla="*/ 2782075 w 3282421"/>
              <a:gd name="connsiteY8" fmla="*/ 778655 h 1308282"/>
              <a:gd name="connsiteX9" fmla="*/ 2944206 w 3282421"/>
              <a:gd name="connsiteY9" fmla="*/ 692238 h 1308282"/>
              <a:gd name="connsiteX10" fmla="*/ 2578157 w 3282421"/>
              <a:gd name="connsiteY10" fmla="*/ 417393 h 1308282"/>
              <a:gd name="connsiteX11" fmla="*/ 1991485 w 3282421"/>
              <a:gd name="connsiteY11" fmla="*/ 287297 h 1308282"/>
              <a:gd name="connsiteX12" fmla="*/ 1570748 w 3282421"/>
              <a:gd name="connsiteY12" fmla="*/ 320955 h 1308282"/>
              <a:gd name="connsiteX13" fmla="*/ 1811971 w 3282421"/>
              <a:gd name="connsiteY13" fmla="*/ 528518 h 1308282"/>
              <a:gd name="connsiteX14" fmla="*/ 1997094 w 3282421"/>
              <a:gd name="connsiteY14" fmla="*/ 764130 h 1308282"/>
              <a:gd name="connsiteX15" fmla="*/ 2092461 w 3282421"/>
              <a:gd name="connsiteY15" fmla="*/ 954864 h 1308282"/>
              <a:gd name="connsiteX16" fmla="*/ 2176609 w 3282421"/>
              <a:gd name="connsiteY16" fmla="*/ 859497 h 1308282"/>
              <a:gd name="connsiteX17" fmla="*/ 2238317 w 3282421"/>
              <a:gd name="connsiteY17" fmla="*/ 1308282 h 1308282"/>
              <a:gd name="connsiteX18" fmla="*/ 1868069 w 3282421"/>
              <a:gd name="connsiteY18" fmla="*/ 1039011 h 1308282"/>
              <a:gd name="connsiteX19" fmla="*/ 2002704 w 3282421"/>
              <a:gd name="connsiteY19" fmla="*/ 999742 h 1308282"/>
              <a:gd name="connsiteX20" fmla="*/ 1722213 w 3282421"/>
              <a:gd name="connsiteY20" fmla="*/ 724861 h 1308282"/>
              <a:gd name="connsiteX21" fmla="*/ 1452942 w 3282421"/>
              <a:gd name="connsiteY21" fmla="*/ 573396 h 1308282"/>
              <a:gd name="connsiteX22" fmla="*/ 824643 w 3282421"/>
              <a:gd name="connsiteY22" fmla="*/ 573396 h 1308282"/>
              <a:gd name="connsiteX23" fmla="*/ 190734 w 3282421"/>
              <a:gd name="connsiteY23" fmla="*/ 898766 h 1308282"/>
              <a:gd name="connsiteX0" fmla="*/ 0 w 3282421"/>
              <a:gd name="connsiteY0" fmla="*/ 388272 h 1308282"/>
              <a:gd name="connsiteX1" fmla="*/ 897571 w 3282421"/>
              <a:gd name="connsiteY1" fmla="*/ 102172 h 1308282"/>
              <a:gd name="connsiteX2" fmla="*/ 1576358 w 3282421"/>
              <a:gd name="connsiteY2" fmla="*/ 1195 h 1308282"/>
              <a:gd name="connsiteX3" fmla="*/ 2025144 w 3282421"/>
              <a:gd name="connsiteY3" fmla="*/ 29244 h 1308282"/>
              <a:gd name="connsiteX4" fmla="*/ 2657463 w 3282421"/>
              <a:gd name="connsiteY4" fmla="*/ 198736 h 1308282"/>
              <a:gd name="connsiteX5" fmla="*/ 3047542 w 3282421"/>
              <a:gd name="connsiteY5" fmla="*/ 542613 h 1308282"/>
              <a:gd name="connsiteX6" fmla="*/ 3085185 w 3282421"/>
              <a:gd name="connsiteY6" fmla="*/ 387808 h 1308282"/>
              <a:gd name="connsiteX7" fmla="*/ 3282421 w 3282421"/>
              <a:gd name="connsiteY7" fmla="*/ 892655 h 1308282"/>
              <a:gd name="connsiteX8" fmla="*/ 2782075 w 3282421"/>
              <a:gd name="connsiteY8" fmla="*/ 778655 h 1308282"/>
              <a:gd name="connsiteX9" fmla="*/ 2944206 w 3282421"/>
              <a:gd name="connsiteY9" fmla="*/ 692238 h 1308282"/>
              <a:gd name="connsiteX10" fmla="*/ 2578157 w 3282421"/>
              <a:gd name="connsiteY10" fmla="*/ 417393 h 1308282"/>
              <a:gd name="connsiteX11" fmla="*/ 1991485 w 3282421"/>
              <a:gd name="connsiteY11" fmla="*/ 287297 h 1308282"/>
              <a:gd name="connsiteX12" fmla="*/ 1570748 w 3282421"/>
              <a:gd name="connsiteY12" fmla="*/ 320955 h 1308282"/>
              <a:gd name="connsiteX13" fmla="*/ 1811971 w 3282421"/>
              <a:gd name="connsiteY13" fmla="*/ 528518 h 1308282"/>
              <a:gd name="connsiteX14" fmla="*/ 1997094 w 3282421"/>
              <a:gd name="connsiteY14" fmla="*/ 764130 h 1308282"/>
              <a:gd name="connsiteX15" fmla="*/ 2092461 w 3282421"/>
              <a:gd name="connsiteY15" fmla="*/ 954864 h 1308282"/>
              <a:gd name="connsiteX16" fmla="*/ 2176609 w 3282421"/>
              <a:gd name="connsiteY16" fmla="*/ 859497 h 1308282"/>
              <a:gd name="connsiteX17" fmla="*/ 2238317 w 3282421"/>
              <a:gd name="connsiteY17" fmla="*/ 1308282 h 1308282"/>
              <a:gd name="connsiteX18" fmla="*/ 1868069 w 3282421"/>
              <a:gd name="connsiteY18" fmla="*/ 1039011 h 1308282"/>
              <a:gd name="connsiteX19" fmla="*/ 2002704 w 3282421"/>
              <a:gd name="connsiteY19" fmla="*/ 999742 h 1308282"/>
              <a:gd name="connsiteX20" fmla="*/ 1722213 w 3282421"/>
              <a:gd name="connsiteY20" fmla="*/ 724861 h 1308282"/>
              <a:gd name="connsiteX21" fmla="*/ 1452942 w 3282421"/>
              <a:gd name="connsiteY21" fmla="*/ 573396 h 1308282"/>
              <a:gd name="connsiteX22" fmla="*/ 824643 w 3282421"/>
              <a:gd name="connsiteY22" fmla="*/ 573396 h 1308282"/>
              <a:gd name="connsiteX23" fmla="*/ 190734 w 3282421"/>
              <a:gd name="connsiteY23" fmla="*/ 898766 h 1308282"/>
              <a:gd name="connsiteX0" fmla="*/ 0 w 3282421"/>
              <a:gd name="connsiteY0" fmla="*/ 388272 h 1308282"/>
              <a:gd name="connsiteX1" fmla="*/ 897571 w 3282421"/>
              <a:gd name="connsiteY1" fmla="*/ 102172 h 1308282"/>
              <a:gd name="connsiteX2" fmla="*/ 1576358 w 3282421"/>
              <a:gd name="connsiteY2" fmla="*/ 1195 h 1308282"/>
              <a:gd name="connsiteX3" fmla="*/ 2025144 w 3282421"/>
              <a:gd name="connsiteY3" fmla="*/ 29244 h 1308282"/>
              <a:gd name="connsiteX4" fmla="*/ 2657463 w 3282421"/>
              <a:gd name="connsiteY4" fmla="*/ 198736 h 1308282"/>
              <a:gd name="connsiteX5" fmla="*/ 3047542 w 3282421"/>
              <a:gd name="connsiteY5" fmla="*/ 542613 h 1308282"/>
              <a:gd name="connsiteX6" fmla="*/ 3085185 w 3282421"/>
              <a:gd name="connsiteY6" fmla="*/ 387808 h 1308282"/>
              <a:gd name="connsiteX7" fmla="*/ 3282421 w 3282421"/>
              <a:gd name="connsiteY7" fmla="*/ 892655 h 1308282"/>
              <a:gd name="connsiteX8" fmla="*/ 2782075 w 3282421"/>
              <a:gd name="connsiteY8" fmla="*/ 778655 h 1308282"/>
              <a:gd name="connsiteX9" fmla="*/ 2944206 w 3282421"/>
              <a:gd name="connsiteY9" fmla="*/ 692238 h 1308282"/>
              <a:gd name="connsiteX10" fmla="*/ 2578157 w 3282421"/>
              <a:gd name="connsiteY10" fmla="*/ 417393 h 1308282"/>
              <a:gd name="connsiteX11" fmla="*/ 1991485 w 3282421"/>
              <a:gd name="connsiteY11" fmla="*/ 287297 h 1308282"/>
              <a:gd name="connsiteX12" fmla="*/ 1570748 w 3282421"/>
              <a:gd name="connsiteY12" fmla="*/ 320955 h 1308282"/>
              <a:gd name="connsiteX13" fmla="*/ 1811971 w 3282421"/>
              <a:gd name="connsiteY13" fmla="*/ 528518 h 1308282"/>
              <a:gd name="connsiteX14" fmla="*/ 1997094 w 3282421"/>
              <a:gd name="connsiteY14" fmla="*/ 764130 h 1308282"/>
              <a:gd name="connsiteX15" fmla="*/ 2092461 w 3282421"/>
              <a:gd name="connsiteY15" fmla="*/ 954864 h 1308282"/>
              <a:gd name="connsiteX16" fmla="*/ 2176609 w 3282421"/>
              <a:gd name="connsiteY16" fmla="*/ 859497 h 1308282"/>
              <a:gd name="connsiteX17" fmla="*/ 2238317 w 3282421"/>
              <a:gd name="connsiteY17" fmla="*/ 1308282 h 1308282"/>
              <a:gd name="connsiteX18" fmla="*/ 1868069 w 3282421"/>
              <a:gd name="connsiteY18" fmla="*/ 1039011 h 1308282"/>
              <a:gd name="connsiteX19" fmla="*/ 2002704 w 3282421"/>
              <a:gd name="connsiteY19" fmla="*/ 999742 h 1308282"/>
              <a:gd name="connsiteX20" fmla="*/ 1722213 w 3282421"/>
              <a:gd name="connsiteY20" fmla="*/ 724861 h 1308282"/>
              <a:gd name="connsiteX21" fmla="*/ 1452942 w 3282421"/>
              <a:gd name="connsiteY21" fmla="*/ 573396 h 1308282"/>
              <a:gd name="connsiteX22" fmla="*/ 824643 w 3282421"/>
              <a:gd name="connsiteY22" fmla="*/ 573396 h 1308282"/>
              <a:gd name="connsiteX23" fmla="*/ 190734 w 3282421"/>
              <a:gd name="connsiteY23" fmla="*/ 898766 h 1308282"/>
              <a:gd name="connsiteX0" fmla="*/ 0 w 3282421"/>
              <a:gd name="connsiteY0" fmla="*/ 388272 h 1308282"/>
              <a:gd name="connsiteX1" fmla="*/ 897571 w 3282421"/>
              <a:gd name="connsiteY1" fmla="*/ 102172 h 1308282"/>
              <a:gd name="connsiteX2" fmla="*/ 1576358 w 3282421"/>
              <a:gd name="connsiteY2" fmla="*/ 1195 h 1308282"/>
              <a:gd name="connsiteX3" fmla="*/ 2025144 w 3282421"/>
              <a:gd name="connsiteY3" fmla="*/ 29244 h 1308282"/>
              <a:gd name="connsiteX4" fmla="*/ 2657463 w 3282421"/>
              <a:gd name="connsiteY4" fmla="*/ 198736 h 1308282"/>
              <a:gd name="connsiteX5" fmla="*/ 3047542 w 3282421"/>
              <a:gd name="connsiteY5" fmla="*/ 542613 h 1308282"/>
              <a:gd name="connsiteX6" fmla="*/ 3085185 w 3282421"/>
              <a:gd name="connsiteY6" fmla="*/ 387808 h 1308282"/>
              <a:gd name="connsiteX7" fmla="*/ 3282421 w 3282421"/>
              <a:gd name="connsiteY7" fmla="*/ 892655 h 1308282"/>
              <a:gd name="connsiteX8" fmla="*/ 2782075 w 3282421"/>
              <a:gd name="connsiteY8" fmla="*/ 778655 h 1308282"/>
              <a:gd name="connsiteX9" fmla="*/ 2944206 w 3282421"/>
              <a:gd name="connsiteY9" fmla="*/ 692238 h 1308282"/>
              <a:gd name="connsiteX10" fmla="*/ 2578157 w 3282421"/>
              <a:gd name="connsiteY10" fmla="*/ 417393 h 1308282"/>
              <a:gd name="connsiteX11" fmla="*/ 1991485 w 3282421"/>
              <a:gd name="connsiteY11" fmla="*/ 287297 h 1308282"/>
              <a:gd name="connsiteX12" fmla="*/ 1570748 w 3282421"/>
              <a:gd name="connsiteY12" fmla="*/ 320955 h 1308282"/>
              <a:gd name="connsiteX13" fmla="*/ 1811971 w 3282421"/>
              <a:gd name="connsiteY13" fmla="*/ 528518 h 1308282"/>
              <a:gd name="connsiteX14" fmla="*/ 1997094 w 3282421"/>
              <a:gd name="connsiteY14" fmla="*/ 764130 h 1308282"/>
              <a:gd name="connsiteX15" fmla="*/ 2092461 w 3282421"/>
              <a:gd name="connsiteY15" fmla="*/ 954864 h 1308282"/>
              <a:gd name="connsiteX16" fmla="*/ 2176609 w 3282421"/>
              <a:gd name="connsiteY16" fmla="*/ 859497 h 1308282"/>
              <a:gd name="connsiteX17" fmla="*/ 2238317 w 3282421"/>
              <a:gd name="connsiteY17" fmla="*/ 1308282 h 1308282"/>
              <a:gd name="connsiteX18" fmla="*/ 1868069 w 3282421"/>
              <a:gd name="connsiteY18" fmla="*/ 1039011 h 1308282"/>
              <a:gd name="connsiteX19" fmla="*/ 2002704 w 3282421"/>
              <a:gd name="connsiteY19" fmla="*/ 999742 h 1308282"/>
              <a:gd name="connsiteX20" fmla="*/ 1722213 w 3282421"/>
              <a:gd name="connsiteY20" fmla="*/ 724861 h 1308282"/>
              <a:gd name="connsiteX21" fmla="*/ 1452942 w 3282421"/>
              <a:gd name="connsiteY21" fmla="*/ 573396 h 1308282"/>
              <a:gd name="connsiteX22" fmla="*/ 824643 w 3282421"/>
              <a:gd name="connsiteY22" fmla="*/ 573396 h 1308282"/>
              <a:gd name="connsiteX23" fmla="*/ 190734 w 3282421"/>
              <a:gd name="connsiteY23" fmla="*/ 898766 h 1308282"/>
              <a:gd name="connsiteX0" fmla="*/ 0 w 3282421"/>
              <a:gd name="connsiteY0" fmla="*/ 388272 h 1308282"/>
              <a:gd name="connsiteX1" fmla="*/ 897571 w 3282421"/>
              <a:gd name="connsiteY1" fmla="*/ 102172 h 1308282"/>
              <a:gd name="connsiteX2" fmla="*/ 1576358 w 3282421"/>
              <a:gd name="connsiteY2" fmla="*/ 1195 h 1308282"/>
              <a:gd name="connsiteX3" fmla="*/ 2025144 w 3282421"/>
              <a:gd name="connsiteY3" fmla="*/ 29244 h 1308282"/>
              <a:gd name="connsiteX4" fmla="*/ 2657463 w 3282421"/>
              <a:gd name="connsiteY4" fmla="*/ 198736 h 1308282"/>
              <a:gd name="connsiteX5" fmla="*/ 3047542 w 3282421"/>
              <a:gd name="connsiteY5" fmla="*/ 542613 h 1308282"/>
              <a:gd name="connsiteX6" fmla="*/ 3085185 w 3282421"/>
              <a:gd name="connsiteY6" fmla="*/ 387808 h 1308282"/>
              <a:gd name="connsiteX7" fmla="*/ 3282421 w 3282421"/>
              <a:gd name="connsiteY7" fmla="*/ 892655 h 1308282"/>
              <a:gd name="connsiteX8" fmla="*/ 2782075 w 3282421"/>
              <a:gd name="connsiteY8" fmla="*/ 778655 h 1308282"/>
              <a:gd name="connsiteX9" fmla="*/ 2944206 w 3282421"/>
              <a:gd name="connsiteY9" fmla="*/ 692238 h 1308282"/>
              <a:gd name="connsiteX10" fmla="*/ 2578157 w 3282421"/>
              <a:gd name="connsiteY10" fmla="*/ 417393 h 1308282"/>
              <a:gd name="connsiteX11" fmla="*/ 1991485 w 3282421"/>
              <a:gd name="connsiteY11" fmla="*/ 287297 h 1308282"/>
              <a:gd name="connsiteX12" fmla="*/ 1570748 w 3282421"/>
              <a:gd name="connsiteY12" fmla="*/ 320955 h 1308282"/>
              <a:gd name="connsiteX13" fmla="*/ 1811971 w 3282421"/>
              <a:gd name="connsiteY13" fmla="*/ 528518 h 1308282"/>
              <a:gd name="connsiteX14" fmla="*/ 1997094 w 3282421"/>
              <a:gd name="connsiteY14" fmla="*/ 764130 h 1308282"/>
              <a:gd name="connsiteX15" fmla="*/ 2092461 w 3282421"/>
              <a:gd name="connsiteY15" fmla="*/ 954864 h 1308282"/>
              <a:gd name="connsiteX16" fmla="*/ 2176609 w 3282421"/>
              <a:gd name="connsiteY16" fmla="*/ 859497 h 1308282"/>
              <a:gd name="connsiteX17" fmla="*/ 2238317 w 3282421"/>
              <a:gd name="connsiteY17" fmla="*/ 1308282 h 1308282"/>
              <a:gd name="connsiteX18" fmla="*/ 1868069 w 3282421"/>
              <a:gd name="connsiteY18" fmla="*/ 1039011 h 1308282"/>
              <a:gd name="connsiteX19" fmla="*/ 2002704 w 3282421"/>
              <a:gd name="connsiteY19" fmla="*/ 999742 h 1308282"/>
              <a:gd name="connsiteX20" fmla="*/ 1722213 w 3282421"/>
              <a:gd name="connsiteY20" fmla="*/ 724861 h 1308282"/>
              <a:gd name="connsiteX21" fmla="*/ 1452942 w 3282421"/>
              <a:gd name="connsiteY21" fmla="*/ 573396 h 1308282"/>
              <a:gd name="connsiteX22" fmla="*/ 824643 w 3282421"/>
              <a:gd name="connsiteY22" fmla="*/ 573396 h 1308282"/>
              <a:gd name="connsiteX23" fmla="*/ 190734 w 3282421"/>
              <a:gd name="connsiteY23" fmla="*/ 898766 h 1308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82421" h="1308282">
                <a:moveTo>
                  <a:pt x="0" y="388272"/>
                </a:moveTo>
                <a:cubicBezTo>
                  <a:pt x="316019" y="259246"/>
                  <a:pt x="553503" y="180710"/>
                  <a:pt x="897571" y="102172"/>
                </a:cubicBezTo>
                <a:cubicBezTo>
                  <a:pt x="1123833" y="68513"/>
                  <a:pt x="1293998" y="18024"/>
                  <a:pt x="1576358" y="1195"/>
                </a:cubicBezTo>
                <a:cubicBezTo>
                  <a:pt x="1731777" y="-4015"/>
                  <a:pt x="1872636" y="8246"/>
                  <a:pt x="2025144" y="29244"/>
                </a:cubicBezTo>
                <a:cubicBezTo>
                  <a:pt x="2320809" y="80560"/>
                  <a:pt x="2395671" y="88410"/>
                  <a:pt x="2657463" y="198736"/>
                </a:cubicBezTo>
                <a:cubicBezTo>
                  <a:pt x="2834082" y="310450"/>
                  <a:pt x="2949549" y="436723"/>
                  <a:pt x="3047542" y="542613"/>
                </a:cubicBezTo>
                <a:lnTo>
                  <a:pt x="3085185" y="387808"/>
                </a:lnTo>
                <a:lnTo>
                  <a:pt x="3282421" y="892655"/>
                </a:lnTo>
                <a:lnTo>
                  <a:pt x="2782075" y="778655"/>
                </a:lnTo>
                <a:lnTo>
                  <a:pt x="2944206" y="692238"/>
                </a:lnTo>
                <a:cubicBezTo>
                  <a:pt x="2833838" y="583150"/>
                  <a:pt x="2720557" y="506096"/>
                  <a:pt x="2578157" y="417393"/>
                </a:cubicBezTo>
                <a:cubicBezTo>
                  <a:pt x="2361459" y="335515"/>
                  <a:pt x="2242057" y="304125"/>
                  <a:pt x="1991485" y="287297"/>
                </a:cubicBezTo>
                <a:cubicBezTo>
                  <a:pt x="1834410" y="281687"/>
                  <a:pt x="1778311" y="276077"/>
                  <a:pt x="1570748" y="320955"/>
                </a:cubicBezTo>
                <a:cubicBezTo>
                  <a:pt x="1651156" y="390143"/>
                  <a:pt x="1737173" y="436891"/>
                  <a:pt x="1811971" y="528518"/>
                </a:cubicBezTo>
                <a:cubicBezTo>
                  <a:pt x="1901728" y="618274"/>
                  <a:pt x="1935386" y="663153"/>
                  <a:pt x="1997094" y="764130"/>
                </a:cubicBezTo>
                <a:lnTo>
                  <a:pt x="2092461" y="954864"/>
                </a:lnTo>
                <a:lnTo>
                  <a:pt x="2176609" y="859497"/>
                </a:lnTo>
                <a:lnTo>
                  <a:pt x="2238317" y="1308282"/>
                </a:lnTo>
                <a:lnTo>
                  <a:pt x="1868069" y="1039011"/>
                </a:lnTo>
                <a:lnTo>
                  <a:pt x="2002704" y="999742"/>
                </a:lnTo>
                <a:lnTo>
                  <a:pt x="1722213" y="724861"/>
                </a:lnTo>
                <a:cubicBezTo>
                  <a:pt x="1615627" y="651934"/>
                  <a:pt x="1581968" y="623884"/>
                  <a:pt x="1452942" y="573396"/>
                </a:cubicBezTo>
                <a:cubicBezTo>
                  <a:pt x="1170581" y="489249"/>
                  <a:pt x="1084565" y="500468"/>
                  <a:pt x="824643" y="573396"/>
                </a:cubicBezTo>
                <a:cubicBezTo>
                  <a:pt x="562852" y="653804"/>
                  <a:pt x="503014" y="666893"/>
                  <a:pt x="190734" y="898766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 rot="-5580000">
            <a:off x="8520777" y="9029632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4" name="Rectangle 103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Rectangle 105"/>
          <p:cNvSpPr/>
          <p:nvPr/>
        </p:nvSpPr>
        <p:spPr>
          <a:xfrm rot="16020000">
            <a:off x="11110909" y="8550855"/>
            <a:ext cx="45719" cy="46783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106"/>
          <p:cNvGrpSpPr/>
          <p:nvPr/>
        </p:nvGrpSpPr>
        <p:grpSpPr>
          <a:xfrm rot="-5580000">
            <a:off x="8365064" y="11253463"/>
            <a:ext cx="45719" cy="503002"/>
            <a:chOff x="7471500" y="8442251"/>
            <a:chExt cx="45719" cy="50300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8" name="Rectangle 107"/>
            <p:cNvSpPr/>
            <p:nvPr/>
          </p:nvSpPr>
          <p:spPr>
            <a:xfrm>
              <a:off x="7471500" y="8442251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 rot="1740000">
              <a:off x="7471500" y="8477420"/>
              <a:ext cx="45719" cy="467833"/>
            </a:xfrm>
            <a:prstGeom prst="rect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8" name="Freeform 157"/>
          <p:cNvSpPr/>
          <p:nvPr/>
        </p:nvSpPr>
        <p:spPr>
          <a:xfrm rot="20078988">
            <a:off x="11215665" y="7827391"/>
            <a:ext cx="2568334" cy="1282565"/>
          </a:xfrm>
          <a:custGeom>
            <a:avLst/>
            <a:gdLst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35952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926716 w 1560946"/>
              <a:gd name="connsiteY2" fmla="*/ 73275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0 w 1560946"/>
              <a:gd name="connsiteY9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23273 w 1560946"/>
              <a:gd name="connsiteY0" fmla="*/ 0 h 1148388"/>
              <a:gd name="connsiteX1" fmla="*/ 658861 w 1560946"/>
              <a:gd name="connsiteY1" fmla="*/ 431030 h 1148388"/>
              <a:gd name="connsiteX2" fmla="*/ 883613 w 1560946"/>
              <a:gd name="connsiteY2" fmla="*/ 683492 h 1148388"/>
              <a:gd name="connsiteX3" fmla="*/ 1249988 w 1560946"/>
              <a:gd name="connsiteY3" fmla="*/ 929794 h 1148388"/>
              <a:gd name="connsiteX4" fmla="*/ 1231516 w 1560946"/>
              <a:gd name="connsiteY4" fmla="*/ 797406 h 1148388"/>
              <a:gd name="connsiteX5" fmla="*/ 1560946 w 1560946"/>
              <a:gd name="connsiteY5" fmla="*/ 1040630 h 1148388"/>
              <a:gd name="connsiteX6" fmla="*/ 1157625 w 1560946"/>
              <a:gd name="connsiteY6" fmla="*/ 1148388 h 1148388"/>
              <a:gd name="connsiteX7" fmla="*/ 1225358 w 1560946"/>
              <a:gd name="connsiteY7" fmla="*/ 1043709 h 1148388"/>
              <a:gd name="connsiteX8" fmla="*/ 745067 w 1560946"/>
              <a:gd name="connsiteY8" fmla="*/ 948267 h 1148388"/>
              <a:gd name="connsiteX9" fmla="*/ 347903 w 1560946"/>
              <a:gd name="connsiteY9" fmla="*/ 809721 h 1148388"/>
              <a:gd name="connsiteX10" fmla="*/ 0 w 1560946"/>
              <a:gd name="connsiteY10" fmla="*/ 671176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71177 w 1573262"/>
              <a:gd name="connsiteY1" fmla="*/ 431030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646547 w 1573262"/>
              <a:gd name="connsiteY1" fmla="*/ 440266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95929 w 1573262"/>
              <a:gd name="connsiteY2" fmla="*/ 683492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335589 w 1573262"/>
              <a:gd name="connsiteY0" fmla="*/ 0 h 1148388"/>
              <a:gd name="connsiteX1" fmla="*/ 581892 w 1573262"/>
              <a:gd name="connsiteY1" fmla="*/ 421793 h 1148388"/>
              <a:gd name="connsiteX2" fmla="*/ 883613 w 1573262"/>
              <a:gd name="connsiteY2" fmla="*/ 689649 h 1148388"/>
              <a:gd name="connsiteX3" fmla="*/ 1262304 w 1573262"/>
              <a:gd name="connsiteY3" fmla="*/ 929794 h 1148388"/>
              <a:gd name="connsiteX4" fmla="*/ 1243832 w 1573262"/>
              <a:gd name="connsiteY4" fmla="*/ 797406 h 1148388"/>
              <a:gd name="connsiteX5" fmla="*/ 1573262 w 1573262"/>
              <a:gd name="connsiteY5" fmla="*/ 1040630 h 1148388"/>
              <a:gd name="connsiteX6" fmla="*/ 1169941 w 1573262"/>
              <a:gd name="connsiteY6" fmla="*/ 1148388 h 1148388"/>
              <a:gd name="connsiteX7" fmla="*/ 1237674 w 1573262"/>
              <a:gd name="connsiteY7" fmla="*/ 1043709 h 1148388"/>
              <a:gd name="connsiteX8" fmla="*/ 757383 w 1573262"/>
              <a:gd name="connsiteY8" fmla="*/ 948267 h 1148388"/>
              <a:gd name="connsiteX9" fmla="*/ 360219 w 1573262"/>
              <a:gd name="connsiteY9" fmla="*/ 809721 h 1148388"/>
              <a:gd name="connsiteX10" fmla="*/ 0 w 1573262"/>
              <a:gd name="connsiteY10" fmla="*/ 683492 h 1148388"/>
              <a:gd name="connsiteX0" fmla="*/ 581892 w 1573262"/>
              <a:gd name="connsiteY0" fmla="*/ 0 h 726595"/>
              <a:gd name="connsiteX1" fmla="*/ 883613 w 1573262"/>
              <a:gd name="connsiteY1" fmla="*/ 267856 h 726595"/>
              <a:gd name="connsiteX2" fmla="*/ 1262304 w 1573262"/>
              <a:gd name="connsiteY2" fmla="*/ 508001 h 726595"/>
              <a:gd name="connsiteX3" fmla="*/ 1243832 w 1573262"/>
              <a:gd name="connsiteY3" fmla="*/ 375613 h 726595"/>
              <a:gd name="connsiteX4" fmla="*/ 1573262 w 1573262"/>
              <a:gd name="connsiteY4" fmla="*/ 618837 h 726595"/>
              <a:gd name="connsiteX5" fmla="*/ 1169941 w 1573262"/>
              <a:gd name="connsiteY5" fmla="*/ 726595 h 726595"/>
              <a:gd name="connsiteX6" fmla="*/ 1237674 w 1573262"/>
              <a:gd name="connsiteY6" fmla="*/ 621916 h 726595"/>
              <a:gd name="connsiteX7" fmla="*/ 757383 w 1573262"/>
              <a:gd name="connsiteY7" fmla="*/ 526474 h 726595"/>
              <a:gd name="connsiteX8" fmla="*/ 360219 w 1573262"/>
              <a:gd name="connsiteY8" fmla="*/ 387928 h 726595"/>
              <a:gd name="connsiteX9" fmla="*/ 0 w 1573262"/>
              <a:gd name="connsiteY9" fmla="*/ 261699 h 726595"/>
              <a:gd name="connsiteX0" fmla="*/ 221673 w 1213043"/>
              <a:gd name="connsiteY0" fmla="*/ 0 h 726595"/>
              <a:gd name="connsiteX1" fmla="*/ 523394 w 1213043"/>
              <a:gd name="connsiteY1" fmla="*/ 267856 h 726595"/>
              <a:gd name="connsiteX2" fmla="*/ 902085 w 1213043"/>
              <a:gd name="connsiteY2" fmla="*/ 508001 h 726595"/>
              <a:gd name="connsiteX3" fmla="*/ 883613 w 1213043"/>
              <a:gd name="connsiteY3" fmla="*/ 375613 h 726595"/>
              <a:gd name="connsiteX4" fmla="*/ 1213043 w 1213043"/>
              <a:gd name="connsiteY4" fmla="*/ 618837 h 726595"/>
              <a:gd name="connsiteX5" fmla="*/ 809722 w 1213043"/>
              <a:gd name="connsiteY5" fmla="*/ 726595 h 726595"/>
              <a:gd name="connsiteX6" fmla="*/ 877455 w 1213043"/>
              <a:gd name="connsiteY6" fmla="*/ 621916 h 726595"/>
              <a:gd name="connsiteX7" fmla="*/ 397164 w 1213043"/>
              <a:gd name="connsiteY7" fmla="*/ 526474 h 726595"/>
              <a:gd name="connsiteX8" fmla="*/ 0 w 1213043"/>
              <a:gd name="connsiteY8" fmla="*/ 387928 h 726595"/>
              <a:gd name="connsiteX0" fmla="*/ 1407264 w 2398634"/>
              <a:gd name="connsiteY0" fmla="*/ 0 h 726595"/>
              <a:gd name="connsiteX1" fmla="*/ 1708985 w 2398634"/>
              <a:gd name="connsiteY1" fmla="*/ 267856 h 726595"/>
              <a:gd name="connsiteX2" fmla="*/ 2087676 w 2398634"/>
              <a:gd name="connsiteY2" fmla="*/ 508001 h 726595"/>
              <a:gd name="connsiteX3" fmla="*/ 2069204 w 2398634"/>
              <a:gd name="connsiteY3" fmla="*/ 375613 h 726595"/>
              <a:gd name="connsiteX4" fmla="*/ 2398634 w 2398634"/>
              <a:gd name="connsiteY4" fmla="*/ 618837 h 726595"/>
              <a:gd name="connsiteX5" fmla="*/ 1995313 w 2398634"/>
              <a:gd name="connsiteY5" fmla="*/ 726595 h 726595"/>
              <a:gd name="connsiteX6" fmla="*/ 2063046 w 2398634"/>
              <a:gd name="connsiteY6" fmla="*/ 621916 h 726595"/>
              <a:gd name="connsiteX7" fmla="*/ 1582755 w 2398634"/>
              <a:gd name="connsiteY7" fmla="*/ 526474 h 726595"/>
              <a:gd name="connsiteX8" fmla="*/ 0 w 2398634"/>
              <a:gd name="connsiteY8" fmla="*/ 40247 h 726595"/>
              <a:gd name="connsiteX0" fmla="*/ 1407264 w 2398634"/>
              <a:gd name="connsiteY0" fmla="*/ 0 h 726595"/>
              <a:gd name="connsiteX1" fmla="*/ 1708985 w 2398634"/>
              <a:gd name="connsiteY1" fmla="*/ 267856 h 726595"/>
              <a:gd name="connsiteX2" fmla="*/ 2087676 w 2398634"/>
              <a:gd name="connsiteY2" fmla="*/ 508001 h 726595"/>
              <a:gd name="connsiteX3" fmla="*/ 2069204 w 2398634"/>
              <a:gd name="connsiteY3" fmla="*/ 375613 h 726595"/>
              <a:gd name="connsiteX4" fmla="*/ 2398634 w 2398634"/>
              <a:gd name="connsiteY4" fmla="*/ 618837 h 726595"/>
              <a:gd name="connsiteX5" fmla="*/ 1995313 w 2398634"/>
              <a:gd name="connsiteY5" fmla="*/ 726595 h 726595"/>
              <a:gd name="connsiteX6" fmla="*/ 2063046 w 2398634"/>
              <a:gd name="connsiteY6" fmla="*/ 621916 h 726595"/>
              <a:gd name="connsiteX7" fmla="*/ 866533 w 2398634"/>
              <a:gd name="connsiteY7" fmla="*/ 394355 h 726595"/>
              <a:gd name="connsiteX8" fmla="*/ 0 w 2398634"/>
              <a:gd name="connsiteY8" fmla="*/ 40247 h 726595"/>
              <a:gd name="connsiteX0" fmla="*/ 593691 w 2398634"/>
              <a:gd name="connsiteY0" fmla="*/ 0 h 1248116"/>
              <a:gd name="connsiteX1" fmla="*/ 1708985 w 2398634"/>
              <a:gd name="connsiteY1" fmla="*/ 789377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80510 w 2398634"/>
              <a:gd name="connsiteY1" fmla="*/ 493849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072729 w 2398634"/>
              <a:gd name="connsiteY1" fmla="*/ 570339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1135312 w 2398634"/>
              <a:gd name="connsiteY1" fmla="*/ 546001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593691 w 2398634"/>
              <a:gd name="connsiteY0" fmla="*/ 0 h 1248116"/>
              <a:gd name="connsiteX1" fmla="*/ 999496 w 2398634"/>
              <a:gd name="connsiteY1" fmla="*/ 531315 h 1248116"/>
              <a:gd name="connsiteX2" fmla="*/ 2087676 w 2398634"/>
              <a:gd name="connsiteY2" fmla="*/ 1029522 h 1248116"/>
              <a:gd name="connsiteX3" fmla="*/ 2069204 w 2398634"/>
              <a:gd name="connsiteY3" fmla="*/ 897134 h 1248116"/>
              <a:gd name="connsiteX4" fmla="*/ 2398634 w 2398634"/>
              <a:gd name="connsiteY4" fmla="*/ 1140358 h 1248116"/>
              <a:gd name="connsiteX5" fmla="*/ 1995313 w 2398634"/>
              <a:gd name="connsiteY5" fmla="*/ 1248116 h 1248116"/>
              <a:gd name="connsiteX6" fmla="*/ 2063046 w 2398634"/>
              <a:gd name="connsiteY6" fmla="*/ 1143437 h 1248116"/>
              <a:gd name="connsiteX7" fmla="*/ 866533 w 2398634"/>
              <a:gd name="connsiteY7" fmla="*/ 915876 h 1248116"/>
              <a:gd name="connsiteX8" fmla="*/ 0 w 2398634"/>
              <a:gd name="connsiteY8" fmla="*/ 561768 h 1248116"/>
              <a:gd name="connsiteX0" fmla="*/ 206521 w 2398634"/>
              <a:gd name="connsiteY0" fmla="*/ 0 h 1282565"/>
              <a:gd name="connsiteX1" fmla="*/ 999496 w 2398634"/>
              <a:gd name="connsiteY1" fmla="*/ 565764 h 1282565"/>
              <a:gd name="connsiteX2" fmla="*/ 2087676 w 2398634"/>
              <a:gd name="connsiteY2" fmla="*/ 1063971 h 1282565"/>
              <a:gd name="connsiteX3" fmla="*/ 2069204 w 2398634"/>
              <a:gd name="connsiteY3" fmla="*/ 931583 h 1282565"/>
              <a:gd name="connsiteX4" fmla="*/ 2398634 w 2398634"/>
              <a:gd name="connsiteY4" fmla="*/ 1174807 h 1282565"/>
              <a:gd name="connsiteX5" fmla="*/ 1995313 w 2398634"/>
              <a:gd name="connsiteY5" fmla="*/ 1282565 h 1282565"/>
              <a:gd name="connsiteX6" fmla="*/ 2063046 w 2398634"/>
              <a:gd name="connsiteY6" fmla="*/ 1177886 h 1282565"/>
              <a:gd name="connsiteX7" fmla="*/ 866533 w 2398634"/>
              <a:gd name="connsiteY7" fmla="*/ 950325 h 1282565"/>
              <a:gd name="connsiteX8" fmla="*/ 0 w 2398634"/>
              <a:gd name="connsiteY8" fmla="*/ 596217 h 1282565"/>
              <a:gd name="connsiteX0" fmla="*/ 376221 w 2568334"/>
              <a:gd name="connsiteY0" fmla="*/ 0 h 1282565"/>
              <a:gd name="connsiteX1" fmla="*/ 1169196 w 2568334"/>
              <a:gd name="connsiteY1" fmla="*/ 565764 h 1282565"/>
              <a:gd name="connsiteX2" fmla="*/ 2257376 w 2568334"/>
              <a:gd name="connsiteY2" fmla="*/ 1063971 h 1282565"/>
              <a:gd name="connsiteX3" fmla="*/ 2238904 w 2568334"/>
              <a:gd name="connsiteY3" fmla="*/ 931583 h 1282565"/>
              <a:gd name="connsiteX4" fmla="*/ 2568334 w 2568334"/>
              <a:gd name="connsiteY4" fmla="*/ 1174807 h 1282565"/>
              <a:gd name="connsiteX5" fmla="*/ 2165013 w 2568334"/>
              <a:gd name="connsiteY5" fmla="*/ 1282565 h 1282565"/>
              <a:gd name="connsiteX6" fmla="*/ 2232746 w 2568334"/>
              <a:gd name="connsiteY6" fmla="*/ 1177886 h 1282565"/>
              <a:gd name="connsiteX7" fmla="*/ 1036233 w 2568334"/>
              <a:gd name="connsiteY7" fmla="*/ 950325 h 1282565"/>
              <a:gd name="connsiteX8" fmla="*/ 0 w 2568334"/>
              <a:gd name="connsiteY8" fmla="*/ 522026 h 1282565"/>
              <a:gd name="connsiteX0" fmla="*/ 376221 w 2568334"/>
              <a:gd name="connsiteY0" fmla="*/ 0 h 1282565"/>
              <a:gd name="connsiteX1" fmla="*/ 1169196 w 2568334"/>
              <a:gd name="connsiteY1" fmla="*/ 565764 h 1282565"/>
              <a:gd name="connsiteX2" fmla="*/ 2257376 w 2568334"/>
              <a:gd name="connsiteY2" fmla="*/ 1063971 h 1282565"/>
              <a:gd name="connsiteX3" fmla="*/ 2238904 w 2568334"/>
              <a:gd name="connsiteY3" fmla="*/ 931583 h 1282565"/>
              <a:gd name="connsiteX4" fmla="*/ 2568334 w 2568334"/>
              <a:gd name="connsiteY4" fmla="*/ 1174807 h 1282565"/>
              <a:gd name="connsiteX5" fmla="*/ 2165013 w 2568334"/>
              <a:gd name="connsiteY5" fmla="*/ 1282565 h 1282565"/>
              <a:gd name="connsiteX6" fmla="*/ 2232746 w 2568334"/>
              <a:gd name="connsiteY6" fmla="*/ 1177886 h 1282565"/>
              <a:gd name="connsiteX7" fmla="*/ 1104008 w 2568334"/>
              <a:gd name="connsiteY7" fmla="*/ 951396 h 1282565"/>
              <a:gd name="connsiteX8" fmla="*/ 0 w 2568334"/>
              <a:gd name="connsiteY8" fmla="*/ 522026 h 128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68334" h="1282565">
                <a:moveTo>
                  <a:pt x="376221" y="0"/>
                </a:moveTo>
                <a:cubicBezTo>
                  <a:pt x="543502" y="201148"/>
                  <a:pt x="1023467" y="469295"/>
                  <a:pt x="1169196" y="565764"/>
                </a:cubicBezTo>
                <a:cubicBezTo>
                  <a:pt x="1340582" y="690969"/>
                  <a:pt x="2135251" y="981870"/>
                  <a:pt x="2257376" y="1063971"/>
                </a:cubicBezTo>
                <a:lnTo>
                  <a:pt x="2238904" y="931583"/>
                </a:lnTo>
                <a:lnTo>
                  <a:pt x="2568334" y="1174807"/>
                </a:lnTo>
                <a:lnTo>
                  <a:pt x="2165013" y="1282565"/>
                </a:lnTo>
                <a:lnTo>
                  <a:pt x="2232746" y="1177886"/>
                </a:lnTo>
                <a:cubicBezTo>
                  <a:pt x="1833908" y="1102032"/>
                  <a:pt x="1520230" y="1055064"/>
                  <a:pt x="1104008" y="951396"/>
                </a:cubicBezTo>
                <a:cubicBezTo>
                  <a:pt x="716159" y="826106"/>
                  <a:pt x="128283" y="578470"/>
                  <a:pt x="0" y="522026"/>
                </a:cubicBezTo>
              </a:path>
            </a:pathLst>
          </a:custGeom>
          <a:solidFill>
            <a:schemeClr val="bg1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568130" y="544193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896055" y="592776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KOLTSO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Finale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26 January 1943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12" name="Picture 1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825" y="1744772"/>
            <a:ext cx="1004612" cy="1141441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1108836" y="3431539"/>
            <a:ext cx="70860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0                             10                            20                            30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14" name="Group 113"/>
          <p:cNvGrpSpPr/>
          <p:nvPr/>
        </p:nvGrpSpPr>
        <p:grpSpPr>
          <a:xfrm>
            <a:off x="1308391" y="3195388"/>
            <a:ext cx="6657846" cy="229185"/>
            <a:chOff x="2811007" y="3328992"/>
            <a:chExt cx="1317352" cy="208877"/>
          </a:xfrm>
        </p:grpSpPr>
        <p:sp>
          <p:nvSpPr>
            <p:cNvPr id="115" name="Rectangle 114"/>
            <p:cNvSpPr/>
            <p:nvPr/>
          </p:nvSpPr>
          <p:spPr>
            <a:xfrm>
              <a:off x="2811007" y="3328992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3246413" y="3331266"/>
              <a:ext cx="44131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3687046" y="3330737"/>
              <a:ext cx="44131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TextBox 117"/>
          <p:cNvSpPr txBox="1"/>
          <p:nvPr/>
        </p:nvSpPr>
        <p:spPr>
          <a:xfrm rot="18220163">
            <a:off x="5582580" y="8199449"/>
            <a:ext cx="20748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i="1" dirty="0" err="1"/>
              <a:t>Rossoshka</a:t>
            </a:r>
            <a:r>
              <a:rPr lang="en-US" sz="1800" b="1" i="1" dirty="0"/>
              <a:t> River </a:t>
            </a:r>
          </a:p>
        </p:txBody>
      </p:sp>
      <p:sp>
        <p:nvSpPr>
          <p:cNvPr id="120" name="Freeform 119"/>
          <p:cNvSpPr/>
          <p:nvPr/>
        </p:nvSpPr>
        <p:spPr>
          <a:xfrm rot="1007978">
            <a:off x="10784279" y="11031738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10119829" y="10410020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Voroponovo</a:t>
            </a:r>
            <a:endParaRPr lang="en-US" sz="2400" b="1" dirty="0"/>
          </a:p>
        </p:txBody>
      </p:sp>
      <p:sp>
        <p:nvSpPr>
          <p:cNvPr id="122" name="Freeform 121"/>
          <p:cNvSpPr/>
          <p:nvPr/>
        </p:nvSpPr>
        <p:spPr>
          <a:xfrm rot="1007978">
            <a:off x="2687201" y="10965477"/>
            <a:ext cx="277389" cy="272903"/>
          </a:xfrm>
          <a:custGeom>
            <a:avLst/>
            <a:gdLst>
              <a:gd name="connsiteX0" fmla="*/ 0 w 261258"/>
              <a:gd name="connsiteY0" fmla="*/ 87085 h 261257"/>
              <a:gd name="connsiteX1" fmla="*/ 139338 w 261258"/>
              <a:gd name="connsiteY1" fmla="*/ 0 h 261257"/>
              <a:gd name="connsiteX2" fmla="*/ 261258 w 261258"/>
              <a:gd name="connsiteY2" fmla="*/ 174171 h 261257"/>
              <a:gd name="connsiteX3" fmla="*/ 121920 w 261258"/>
              <a:gd name="connsiteY3" fmla="*/ 261257 h 261257"/>
              <a:gd name="connsiteX4" fmla="*/ 0 w 261258"/>
              <a:gd name="connsiteY4" fmla="*/ 87085 h 2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258" h="261257">
                <a:moveTo>
                  <a:pt x="0" y="87085"/>
                </a:moveTo>
                <a:lnTo>
                  <a:pt x="139338" y="0"/>
                </a:lnTo>
                <a:lnTo>
                  <a:pt x="261258" y="174171"/>
                </a:lnTo>
                <a:lnTo>
                  <a:pt x="121920" y="261257"/>
                </a:lnTo>
                <a:lnTo>
                  <a:pt x="0" y="87085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>
                <a:lumMod val="7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2022751" y="10343759"/>
            <a:ext cx="1762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Marinovka</a:t>
            </a:r>
            <a:endParaRPr lang="en-US" sz="2400" b="1" dirty="0"/>
          </a:p>
        </p:txBody>
      </p:sp>
      <p:grpSp>
        <p:nvGrpSpPr>
          <p:cNvPr id="124" name="Group 123"/>
          <p:cNvGrpSpPr/>
          <p:nvPr/>
        </p:nvGrpSpPr>
        <p:grpSpPr>
          <a:xfrm>
            <a:off x="15836621" y="13027878"/>
            <a:ext cx="1420196" cy="745512"/>
            <a:chOff x="2566923" y="5496161"/>
            <a:chExt cx="1420196" cy="745512"/>
          </a:xfrm>
        </p:grpSpPr>
        <p:grpSp>
          <p:nvGrpSpPr>
            <p:cNvPr id="125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30" name="Straight Connector 129"/>
              <p:cNvCxnSpPr>
                <a:stCxn id="129" idx="0"/>
                <a:endCxn id="129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6" name="TextBox 125"/>
            <p:cNvSpPr txBox="1"/>
            <p:nvPr/>
          </p:nvSpPr>
          <p:spPr>
            <a:xfrm>
              <a:off x="2609678" y="549616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180053" y="5831015"/>
              <a:ext cx="80706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XIV </a:t>
              </a:r>
              <a:r>
                <a:rPr lang="en-US" sz="18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Pz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Rounded Rectangle 127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14688055" y="8456798"/>
            <a:ext cx="230002" cy="25524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104634" y="8142648"/>
            <a:ext cx="398297" cy="2103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13958873" y="8059381"/>
            <a:ext cx="1389471" cy="745512"/>
            <a:chOff x="3352497" y="6157691"/>
            <a:chExt cx="1389471" cy="745512"/>
          </a:xfrm>
        </p:grpSpPr>
        <p:grpSp>
          <p:nvGrpSpPr>
            <p:cNvPr id="132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36" name="Straight Connector 135"/>
              <p:cNvCxnSpPr>
                <a:stCxn id="135" idx="0"/>
                <a:endCxn id="135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Freeform 136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33" name="TextBox 132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4011714" y="6490810"/>
              <a:ext cx="73025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XI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15838126" y="11670266"/>
            <a:ext cx="1389471" cy="745512"/>
            <a:chOff x="3352497" y="6157691"/>
            <a:chExt cx="1389471" cy="745512"/>
          </a:xfrm>
        </p:grpSpPr>
        <p:grpSp>
          <p:nvGrpSpPr>
            <p:cNvPr id="140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44" name="Straight Connector 143"/>
              <p:cNvCxnSpPr>
                <a:stCxn id="143" idx="0"/>
                <a:endCxn id="143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Freeform 144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6" name="Freeform 145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41" name="TextBox 140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4011714" y="6490810"/>
              <a:ext cx="73025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XI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15838334" y="12344383"/>
            <a:ext cx="1389471" cy="745512"/>
            <a:chOff x="3352497" y="6157691"/>
            <a:chExt cx="1389471" cy="745512"/>
          </a:xfrm>
        </p:grpSpPr>
        <p:grpSp>
          <p:nvGrpSpPr>
            <p:cNvPr id="148" name="Group 44"/>
            <p:cNvGrpSpPr>
              <a:grpSpLocks/>
            </p:cNvGrpSpPr>
            <p:nvPr/>
          </p:nvGrpSpPr>
          <p:grpSpPr bwMode="auto">
            <a:xfrm>
              <a:off x="3352497" y="6452055"/>
              <a:ext cx="686607" cy="451148"/>
              <a:chOff x="6438601" y="1673424"/>
              <a:chExt cx="198651" cy="125713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cxnSp>
            <p:nvCxnSpPr>
              <p:cNvPr id="152" name="Straight Connector 151"/>
              <p:cNvCxnSpPr>
                <a:stCxn id="151" idx="0"/>
                <a:endCxn id="151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3" name="Freeform 152"/>
              <p:cNvSpPr/>
              <p:nvPr/>
            </p:nvSpPr>
            <p:spPr>
              <a:xfrm>
                <a:off x="6438601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4" name="Freeform 153"/>
              <p:cNvSpPr/>
              <p:nvPr/>
            </p:nvSpPr>
            <p:spPr>
              <a:xfrm rot="10800000" flipV="1">
                <a:off x="6443369" y="1673424"/>
                <a:ext cx="193883" cy="122530"/>
              </a:xfrm>
              <a:custGeom>
                <a:avLst/>
                <a:gdLst>
                  <a:gd name="connsiteX0" fmla="*/ 0 w 192881"/>
                  <a:gd name="connsiteY0" fmla="*/ 0 h 121444"/>
                  <a:gd name="connsiteX1" fmla="*/ 192881 w 192881"/>
                  <a:gd name="connsiteY1" fmla="*/ 121444 h 12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881" h="121444">
                    <a:moveTo>
                      <a:pt x="0" y="0"/>
                    </a:moveTo>
                    <a:lnTo>
                      <a:pt x="192881" y="121444"/>
                    </a:lnTo>
                  </a:path>
                </a:pathLst>
              </a:custGeom>
              <a:noFill/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49" name="TextBox 148"/>
            <p:cNvSpPr txBox="1"/>
            <p:nvPr/>
          </p:nvSpPr>
          <p:spPr>
            <a:xfrm>
              <a:off x="3395266" y="6157691"/>
              <a:ext cx="599106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4011714" y="6490810"/>
              <a:ext cx="730254" cy="36933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1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</a:t>
              </a:r>
              <a:r>
                <a:rPr lang="en-US" sz="1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I</a:t>
              </a:r>
              <a:endParaRPr lang="en-US" sz="1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Freeform 16"/>
          <p:cNvSpPr/>
          <p:nvPr/>
        </p:nvSpPr>
        <p:spPr>
          <a:xfrm>
            <a:off x="13310690" y="10633803"/>
            <a:ext cx="2526212" cy="3426716"/>
          </a:xfrm>
          <a:custGeom>
            <a:avLst/>
            <a:gdLst>
              <a:gd name="connsiteX0" fmla="*/ 2480031 w 2524636"/>
              <a:gd name="connsiteY0" fmla="*/ 281011 h 3434576"/>
              <a:gd name="connsiteX1" fmla="*/ 2524636 w 2524636"/>
              <a:gd name="connsiteY1" fmla="*/ 3434576 h 3434576"/>
              <a:gd name="connsiteX2" fmla="*/ 0 w 2524636"/>
              <a:gd name="connsiteY2" fmla="*/ 0 h 3434576"/>
              <a:gd name="connsiteX0" fmla="*/ 2490884 w 2524636"/>
              <a:gd name="connsiteY0" fmla="*/ 281011 h 3434576"/>
              <a:gd name="connsiteX1" fmla="*/ 2524636 w 2524636"/>
              <a:gd name="connsiteY1" fmla="*/ 3434576 h 3434576"/>
              <a:gd name="connsiteX2" fmla="*/ 0 w 2524636"/>
              <a:gd name="connsiteY2" fmla="*/ 0 h 3434576"/>
              <a:gd name="connsiteX0" fmla="*/ 2512591 w 2524636"/>
              <a:gd name="connsiteY0" fmla="*/ 286438 h 3434576"/>
              <a:gd name="connsiteX1" fmla="*/ 2524636 w 2524636"/>
              <a:gd name="connsiteY1" fmla="*/ 3434576 h 3434576"/>
              <a:gd name="connsiteX2" fmla="*/ 0 w 2524636"/>
              <a:gd name="connsiteY2" fmla="*/ 0 h 3434576"/>
              <a:gd name="connsiteX0" fmla="*/ 2512591 w 2519210"/>
              <a:gd name="connsiteY0" fmla="*/ 286438 h 3434576"/>
              <a:gd name="connsiteX1" fmla="*/ 2519210 w 2519210"/>
              <a:gd name="connsiteY1" fmla="*/ 3434576 h 3434576"/>
              <a:gd name="connsiteX2" fmla="*/ 0 w 2519210"/>
              <a:gd name="connsiteY2" fmla="*/ 0 h 3434576"/>
              <a:gd name="connsiteX0" fmla="*/ 2536172 w 2536331"/>
              <a:gd name="connsiteY0" fmla="*/ 286438 h 3434576"/>
              <a:gd name="connsiteX1" fmla="*/ 2519210 w 2536331"/>
              <a:gd name="connsiteY1" fmla="*/ 3434576 h 3434576"/>
              <a:gd name="connsiteX2" fmla="*/ 0 w 2536331"/>
              <a:gd name="connsiteY2" fmla="*/ 0 h 3434576"/>
              <a:gd name="connsiteX0" fmla="*/ 2525692 w 2525988"/>
              <a:gd name="connsiteY0" fmla="*/ 296918 h 3434576"/>
              <a:gd name="connsiteX1" fmla="*/ 2519210 w 2525988"/>
              <a:gd name="connsiteY1" fmla="*/ 3434576 h 3434576"/>
              <a:gd name="connsiteX2" fmla="*/ 0 w 2525988"/>
              <a:gd name="connsiteY2" fmla="*/ 0 h 3434576"/>
              <a:gd name="connsiteX0" fmla="*/ 2525692 w 2526069"/>
              <a:gd name="connsiteY0" fmla="*/ 296918 h 3434576"/>
              <a:gd name="connsiteX1" fmla="*/ 2521830 w 2526069"/>
              <a:gd name="connsiteY1" fmla="*/ 3434576 h 3434576"/>
              <a:gd name="connsiteX2" fmla="*/ 0 w 2526069"/>
              <a:gd name="connsiteY2" fmla="*/ 0 h 3434576"/>
              <a:gd name="connsiteX0" fmla="*/ 2525692 w 2526212"/>
              <a:gd name="connsiteY0" fmla="*/ 296918 h 3434576"/>
              <a:gd name="connsiteX1" fmla="*/ 2524450 w 2526212"/>
              <a:gd name="connsiteY1" fmla="*/ 3434576 h 3434576"/>
              <a:gd name="connsiteX2" fmla="*/ 0 w 2526212"/>
              <a:gd name="connsiteY2" fmla="*/ 0 h 3434576"/>
              <a:gd name="connsiteX0" fmla="*/ 2525692 w 2532310"/>
              <a:gd name="connsiteY0" fmla="*/ 296918 h 3437196"/>
              <a:gd name="connsiteX1" fmla="*/ 2532310 w 2532310"/>
              <a:gd name="connsiteY1" fmla="*/ 3437196 h 3437196"/>
              <a:gd name="connsiteX2" fmla="*/ 0 w 2532310"/>
              <a:gd name="connsiteY2" fmla="*/ 0 h 3437196"/>
              <a:gd name="connsiteX0" fmla="*/ 2525692 w 2529690"/>
              <a:gd name="connsiteY0" fmla="*/ 296918 h 3431956"/>
              <a:gd name="connsiteX1" fmla="*/ 2529690 w 2529690"/>
              <a:gd name="connsiteY1" fmla="*/ 3431956 h 3431956"/>
              <a:gd name="connsiteX2" fmla="*/ 0 w 2529690"/>
              <a:gd name="connsiteY2" fmla="*/ 0 h 3431956"/>
              <a:gd name="connsiteX0" fmla="*/ 2525692 w 2526212"/>
              <a:gd name="connsiteY0" fmla="*/ 296918 h 3426716"/>
              <a:gd name="connsiteX1" fmla="*/ 2524450 w 2526212"/>
              <a:gd name="connsiteY1" fmla="*/ 3426716 h 3426716"/>
              <a:gd name="connsiteX2" fmla="*/ 0 w 2526212"/>
              <a:gd name="connsiteY2" fmla="*/ 0 h 342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6212" h="3426716">
                <a:moveTo>
                  <a:pt x="2525692" y="296918"/>
                </a:moveTo>
                <a:cubicBezTo>
                  <a:pt x="2527898" y="1346297"/>
                  <a:pt x="2522244" y="2377337"/>
                  <a:pt x="2524450" y="3426716"/>
                </a:cubicBezTo>
                <a:lnTo>
                  <a:pt x="0" y="0"/>
                </a:ln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TextBox 156"/>
          <p:cNvSpPr txBox="1"/>
          <p:nvPr/>
        </p:nvSpPr>
        <p:spPr>
          <a:xfrm>
            <a:off x="5839255" y="7176765"/>
            <a:ext cx="16371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Sovchose</a:t>
            </a:r>
            <a:endParaRPr lang="en-US" sz="2400" b="1" dirty="0"/>
          </a:p>
        </p:txBody>
      </p:sp>
      <p:grpSp>
        <p:nvGrpSpPr>
          <p:cNvPr id="163" name="Group 162"/>
          <p:cNvGrpSpPr/>
          <p:nvPr/>
        </p:nvGrpSpPr>
        <p:grpSpPr>
          <a:xfrm>
            <a:off x="7730980" y="1634225"/>
            <a:ext cx="470808" cy="1426688"/>
            <a:chOff x="16799904" y="23202900"/>
            <a:chExt cx="597031" cy="1657720"/>
          </a:xfrm>
        </p:grpSpPr>
        <p:sp>
          <p:nvSpPr>
            <p:cNvPr id="164" name="Down Arrow 163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15507168" y="10274084"/>
            <a:ext cx="2273787" cy="1311421"/>
            <a:chOff x="18132296" y="10447080"/>
            <a:chExt cx="2273787" cy="1311421"/>
          </a:xfrm>
        </p:grpSpPr>
        <p:grpSp>
          <p:nvGrpSpPr>
            <p:cNvPr id="167" name="Group 166"/>
            <p:cNvGrpSpPr/>
            <p:nvPr/>
          </p:nvGrpSpPr>
          <p:grpSpPr>
            <a:xfrm>
              <a:off x="18509483" y="10592146"/>
              <a:ext cx="1037523" cy="353358"/>
              <a:chOff x="19448443" y="11231696"/>
              <a:chExt cx="2026186" cy="295619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8" name="Group 167"/>
            <p:cNvGrpSpPr/>
            <p:nvPr/>
          </p:nvGrpSpPr>
          <p:grpSpPr>
            <a:xfrm>
              <a:off x="18218331" y="11218806"/>
              <a:ext cx="2045182" cy="276022"/>
              <a:chOff x="19448443" y="11231696"/>
              <a:chExt cx="2026186" cy="295619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>
              <a:off x="18132296" y="10447080"/>
              <a:ext cx="2273787" cy="1311421"/>
              <a:chOff x="1647306" y="3096643"/>
              <a:chExt cx="2273787" cy="1311421"/>
            </a:xfrm>
          </p:grpSpPr>
          <p:grpSp>
            <p:nvGrpSpPr>
              <p:cNvPr id="170" name="Group 169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75" name="TextBox 174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XXXX</a:t>
                  </a:r>
                  <a:endParaRPr lang="en-US" sz="3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71" name="Freeform 170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2" name="Freeform 171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3" name="TextBox 172"/>
              <p:cNvSpPr txBox="1"/>
              <p:nvPr/>
            </p:nvSpPr>
            <p:spPr>
              <a:xfrm>
                <a:off x="1647306" y="3753424"/>
                <a:ext cx="227378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6                    Don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80" name="Group 179"/>
          <p:cNvGrpSpPr/>
          <p:nvPr/>
        </p:nvGrpSpPr>
        <p:grpSpPr>
          <a:xfrm>
            <a:off x="14612576" y="8999095"/>
            <a:ext cx="2281885" cy="1311421"/>
            <a:chOff x="18107797" y="10798849"/>
            <a:chExt cx="2281885" cy="1311421"/>
          </a:xfrm>
        </p:grpSpPr>
        <p:grpSp>
          <p:nvGrpSpPr>
            <p:cNvPr id="181" name="Group 180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2" name="Group 181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183" name="Group 182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187" name="Rectangle 186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88" name="TextBox 187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84" name="Freeform 183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reeform 184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TextBox 185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</a:t>
                </a:r>
                <a:r>
                  <a:rPr lang="en-US" sz="2400" b="1" dirty="0" err="1" smtClean="0">
                    <a:solidFill>
                      <a:srgbClr val="C00000"/>
                    </a:solidFill>
                  </a:rPr>
                  <a:t>Dn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91" name="Group 190"/>
          <p:cNvGrpSpPr/>
          <p:nvPr/>
        </p:nvGrpSpPr>
        <p:grpSpPr>
          <a:xfrm>
            <a:off x="8937110" y="8901872"/>
            <a:ext cx="2238589" cy="1311421"/>
            <a:chOff x="1514179" y="3096643"/>
            <a:chExt cx="2238589" cy="1311421"/>
          </a:xfrm>
        </p:grpSpPr>
        <p:grpSp>
          <p:nvGrpSpPr>
            <p:cNvPr id="192" name="Group 19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193" name="Freeform 19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Freeform 19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98" name="Group 197"/>
          <p:cNvGrpSpPr/>
          <p:nvPr/>
        </p:nvGrpSpPr>
        <p:grpSpPr>
          <a:xfrm>
            <a:off x="9574670" y="7137695"/>
            <a:ext cx="2293775" cy="1311421"/>
            <a:chOff x="1501391" y="3096643"/>
            <a:chExt cx="2293775" cy="1311421"/>
          </a:xfrm>
        </p:grpSpPr>
        <p:grpSp>
          <p:nvGrpSpPr>
            <p:cNvPr id="199" name="Group 19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03" name="Rectangle 20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04" name="TextBox 20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00" name="Freeform 19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Freeform 20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9689278" y="5477755"/>
            <a:ext cx="2274165" cy="1311421"/>
            <a:chOff x="1501391" y="3096643"/>
            <a:chExt cx="2274165" cy="1311421"/>
          </a:xfrm>
        </p:grpSpPr>
        <p:grpSp>
          <p:nvGrpSpPr>
            <p:cNvPr id="206" name="Group 20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07" name="Freeform 20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9761916" y="11862441"/>
            <a:ext cx="2306130" cy="1311421"/>
            <a:chOff x="1501391" y="3096643"/>
            <a:chExt cx="2306130" cy="1311421"/>
          </a:xfrm>
        </p:grpSpPr>
        <p:grpSp>
          <p:nvGrpSpPr>
            <p:cNvPr id="213" name="Group 21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14" name="Freeform 21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Freeform 21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1501391" y="3792335"/>
              <a:ext cx="2306130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14063856" y="4834128"/>
            <a:ext cx="2273083" cy="1311421"/>
            <a:chOff x="1501392" y="3096643"/>
            <a:chExt cx="2273083" cy="1311421"/>
          </a:xfrm>
        </p:grpSpPr>
        <p:grpSp>
          <p:nvGrpSpPr>
            <p:cNvPr id="220" name="Group 21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25" name="TextBox 22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21" name="Freeform 22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26" name="Group 225"/>
          <p:cNvGrpSpPr/>
          <p:nvPr/>
        </p:nvGrpSpPr>
        <p:grpSpPr>
          <a:xfrm>
            <a:off x="8608051" y="10493552"/>
            <a:ext cx="2244209" cy="1311421"/>
            <a:chOff x="1501391" y="3096643"/>
            <a:chExt cx="2244209" cy="1311421"/>
          </a:xfrm>
        </p:grpSpPr>
        <p:grpSp>
          <p:nvGrpSpPr>
            <p:cNvPr id="227" name="Group 22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31" name="Rectangle 23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32" name="TextBox 23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28" name="Freeform 22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6343943" y="854955"/>
            <a:ext cx="1227883" cy="740229"/>
            <a:chOff x="27932743" y="3570514"/>
            <a:chExt cx="1023257" cy="740229"/>
          </a:xfrm>
        </p:grpSpPr>
        <p:sp>
          <p:nvSpPr>
            <p:cNvPr id="249" name="Oval 24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5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smtClean="0"/>
                <a:t>15-11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63443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561385" y="558915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4933325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5301115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6054306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6519837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6574290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547173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8776773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2327981" y="577516"/>
            <a:ext cx="5015567" cy="7112555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  <a:gd name="connsiteX0" fmla="*/ 0 w 5015567"/>
              <a:gd name="connsiteY0" fmla="*/ 7112555 h 7112555"/>
              <a:gd name="connsiteX1" fmla="*/ 154518 w 5015567"/>
              <a:gd name="connsiteY1" fmla="*/ 6954252 h 7112555"/>
              <a:gd name="connsiteX2" fmla="*/ 10139 w 5015567"/>
              <a:gd name="connsiteY2" fmla="*/ 6737684 h 7112555"/>
              <a:gd name="connsiteX3" fmla="*/ 130455 w 5015567"/>
              <a:gd name="connsiteY3" fmla="*/ 6400800 h 7112555"/>
              <a:gd name="connsiteX4" fmla="*/ 539529 w 5015567"/>
              <a:gd name="connsiteY4" fmla="*/ 5871410 h 7112555"/>
              <a:gd name="connsiteX5" fmla="*/ 683908 w 5015567"/>
              <a:gd name="connsiteY5" fmla="*/ 5558589 h 7112555"/>
              <a:gd name="connsiteX6" fmla="*/ 1068918 w 5015567"/>
              <a:gd name="connsiteY6" fmla="*/ 5390147 h 7112555"/>
              <a:gd name="connsiteX7" fmla="*/ 1502055 w 5015567"/>
              <a:gd name="connsiteY7" fmla="*/ 5149516 h 7112555"/>
              <a:gd name="connsiteX8" fmla="*/ 1550181 w 5015567"/>
              <a:gd name="connsiteY8" fmla="*/ 4957010 h 7112555"/>
              <a:gd name="connsiteX9" fmla="*/ 1502055 w 5015567"/>
              <a:gd name="connsiteY9" fmla="*/ 4836695 h 7112555"/>
              <a:gd name="connsiteX10" fmla="*/ 1766750 w 5015567"/>
              <a:gd name="connsiteY10" fmla="*/ 4716379 h 7112555"/>
              <a:gd name="connsiteX11" fmla="*/ 1911129 w 5015567"/>
              <a:gd name="connsiteY11" fmla="*/ 4523873 h 7112555"/>
              <a:gd name="connsiteX12" fmla="*/ 1983318 w 5015567"/>
              <a:gd name="connsiteY12" fmla="*/ 4138863 h 7112555"/>
              <a:gd name="connsiteX13" fmla="*/ 2055508 w 5015567"/>
              <a:gd name="connsiteY13" fmla="*/ 3898231 h 7112555"/>
              <a:gd name="connsiteX14" fmla="*/ 2031445 w 5015567"/>
              <a:gd name="connsiteY14" fmla="*/ 3609473 h 7112555"/>
              <a:gd name="connsiteX15" fmla="*/ 2175823 w 5015567"/>
              <a:gd name="connsiteY15" fmla="*/ 3320716 h 7112555"/>
              <a:gd name="connsiteX16" fmla="*/ 2657087 w 5015567"/>
              <a:gd name="connsiteY16" fmla="*/ 2646947 h 7112555"/>
              <a:gd name="connsiteX17" fmla="*/ 2921781 w 5015567"/>
              <a:gd name="connsiteY17" fmla="*/ 2310063 h 7112555"/>
              <a:gd name="connsiteX18" fmla="*/ 3066160 w 5015567"/>
              <a:gd name="connsiteY18" fmla="*/ 2141621 h 7112555"/>
              <a:gd name="connsiteX19" fmla="*/ 3138350 w 5015567"/>
              <a:gd name="connsiteY19" fmla="*/ 1949116 h 7112555"/>
              <a:gd name="connsiteX20" fmla="*/ 3427108 w 5015567"/>
              <a:gd name="connsiteY20" fmla="*/ 1949116 h 7112555"/>
              <a:gd name="connsiteX21" fmla="*/ 3908371 w 5015567"/>
              <a:gd name="connsiteY21" fmla="*/ 1612231 h 7112555"/>
              <a:gd name="connsiteX22" fmla="*/ 4221192 w 5015567"/>
              <a:gd name="connsiteY22" fmla="*/ 1179095 h 7112555"/>
              <a:gd name="connsiteX23" fmla="*/ 4317445 w 5015567"/>
              <a:gd name="connsiteY23" fmla="*/ 914400 h 7112555"/>
              <a:gd name="connsiteX24" fmla="*/ 4509950 w 5015567"/>
              <a:gd name="connsiteY24" fmla="*/ 770021 h 7112555"/>
              <a:gd name="connsiteX25" fmla="*/ 4654329 w 5015567"/>
              <a:gd name="connsiteY25" fmla="*/ 745958 h 7112555"/>
              <a:gd name="connsiteX26" fmla="*/ 4750581 w 5015567"/>
              <a:gd name="connsiteY26" fmla="*/ 457200 h 7112555"/>
              <a:gd name="connsiteX27" fmla="*/ 4919023 w 5015567"/>
              <a:gd name="connsiteY27" fmla="*/ 360947 h 7112555"/>
              <a:gd name="connsiteX28" fmla="*/ 5015276 w 5015567"/>
              <a:gd name="connsiteY28" fmla="*/ 240631 h 7112555"/>
              <a:gd name="connsiteX29" fmla="*/ 4943087 w 5015567"/>
              <a:gd name="connsiteY29" fmla="*/ 0 h 7112555"/>
              <a:gd name="connsiteX0" fmla="*/ 0 w 5015567"/>
              <a:gd name="connsiteY0" fmla="*/ 7112555 h 7112555"/>
              <a:gd name="connsiteX1" fmla="*/ 154518 w 5015567"/>
              <a:gd name="connsiteY1" fmla="*/ 6954252 h 7112555"/>
              <a:gd name="connsiteX2" fmla="*/ 10139 w 5015567"/>
              <a:gd name="connsiteY2" fmla="*/ 6737684 h 7112555"/>
              <a:gd name="connsiteX3" fmla="*/ 130455 w 5015567"/>
              <a:gd name="connsiteY3" fmla="*/ 6400800 h 7112555"/>
              <a:gd name="connsiteX4" fmla="*/ 539529 w 5015567"/>
              <a:gd name="connsiteY4" fmla="*/ 5871410 h 7112555"/>
              <a:gd name="connsiteX5" fmla="*/ 683908 w 5015567"/>
              <a:gd name="connsiteY5" fmla="*/ 5558589 h 7112555"/>
              <a:gd name="connsiteX6" fmla="*/ 1068918 w 5015567"/>
              <a:gd name="connsiteY6" fmla="*/ 5390147 h 7112555"/>
              <a:gd name="connsiteX7" fmla="*/ 1502055 w 5015567"/>
              <a:gd name="connsiteY7" fmla="*/ 5149516 h 7112555"/>
              <a:gd name="connsiteX8" fmla="*/ 1550181 w 5015567"/>
              <a:gd name="connsiteY8" fmla="*/ 4957010 h 7112555"/>
              <a:gd name="connsiteX9" fmla="*/ 1502055 w 5015567"/>
              <a:gd name="connsiteY9" fmla="*/ 4836695 h 7112555"/>
              <a:gd name="connsiteX10" fmla="*/ 1766750 w 5015567"/>
              <a:gd name="connsiteY10" fmla="*/ 4716379 h 7112555"/>
              <a:gd name="connsiteX11" fmla="*/ 1911129 w 5015567"/>
              <a:gd name="connsiteY11" fmla="*/ 4523873 h 7112555"/>
              <a:gd name="connsiteX12" fmla="*/ 1983318 w 5015567"/>
              <a:gd name="connsiteY12" fmla="*/ 4138863 h 7112555"/>
              <a:gd name="connsiteX13" fmla="*/ 2055508 w 5015567"/>
              <a:gd name="connsiteY13" fmla="*/ 3898231 h 7112555"/>
              <a:gd name="connsiteX14" fmla="*/ 2031445 w 5015567"/>
              <a:gd name="connsiteY14" fmla="*/ 3609473 h 7112555"/>
              <a:gd name="connsiteX15" fmla="*/ 2175823 w 5015567"/>
              <a:gd name="connsiteY15" fmla="*/ 3320716 h 7112555"/>
              <a:gd name="connsiteX16" fmla="*/ 2657087 w 5015567"/>
              <a:gd name="connsiteY16" fmla="*/ 2646947 h 7112555"/>
              <a:gd name="connsiteX17" fmla="*/ 2921781 w 5015567"/>
              <a:gd name="connsiteY17" fmla="*/ 2310063 h 7112555"/>
              <a:gd name="connsiteX18" fmla="*/ 3066160 w 5015567"/>
              <a:gd name="connsiteY18" fmla="*/ 2141621 h 7112555"/>
              <a:gd name="connsiteX19" fmla="*/ 3138350 w 5015567"/>
              <a:gd name="connsiteY19" fmla="*/ 1949116 h 7112555"/>
              <a:gd name="connsiteX20" fmla="*/ 3427108 w 5015567"/>
              <a:gd name="connsiteY20" fmla="*/ 1949116 h 7112555"/>
              <a:gd name="connsiteX21" fmla="*/ 3908371 w 5015567"/>
              <a:gd name="connsiteY21" fmla="*/ 1612231 h 7112555"/>
              <a:gd name="connsiteX22" fmla="*/ 4221192 w 5015567"/>
              <a:gd name="connsiteY22" fmla="*/ 1179095 h 7112555"/>
              <a:gd name="connsiteX23" fmla="*/ 4317445 w 5015567"/>
              <a:gd name="connsiteY23" fmla="*/ 914400 h 7112555"/>
              <a:gd name="connsiteX24" fmla="*/ 4509950 w 5015567"/>
              <a:gd name="connsiteY24" fmla="*/ 770021 h 7112555"/>
              <a:gd name="connsiteX25" fmla="*/ 4654329 w 5015567"/>
              <a:gd name="connsiteY25" fmla="*/ 745958 h 7112555"/>
              <a:gd name="connsiteX26" fmla="*/ 4750581 w 5015567"/>
              <a:gd name="connsiteY26" fmla="*/ 457200 h 7112555"/>
              <a:gd name="connsiteX27" fmla="*/ 4919023 w 5015567"/>
              <a:gd name="connsiteY27" fmla="*/ 360947 h 7112555"/>
              <a:gd name="connsiteX28" fmla="*/ 5015276 w 5015567"/>
              <a:gd name="connsiteY28" fmla="*/ 240631 h 7112555"/>
              <a:gd name="connsiteX29" fmla="*/ 4943087 w 5015567"/>
              <a:gd name="connsiteY29" fmla="*/ 0 h 711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15567" h="7112555">
                <a:moveTo>
                  <a:pt x="0" y="7112555"/>
                </a:moveTo>
                <a:cubicBezTo>
                  <a:pt x="86816" y="7047910"/>
                  <a:pt x="152828" y="7016730"/>
                  <a:pt x="154518" y="6954252"/>
                </a:cubicBezTo>
                <a:cubicBezTo>
                  <a:pt x="156208" y="6891774"/>
                  <a:pt x="14149" y="6829926"/>
                  <a:pt x="10139" y="6737684"/>
                </a:cubicBezTo>
                <a:cubicBezTo>
                  <a:pt x="6129" y="6645442"/>
                  <a:pt x="42223" y="6545179"/>
                  <a:pt x="130455" y="6400800"/>
                </a:cubicBezTo>
                <a:cubicBezTo>
                  <a:pt x="218687" y="6256421"/>
                  <a:pt x="447287" y="6011778"/>
                  <a:pt x="539529" y="5871410"/>
                </a:cubicBezTo>
                <a:cubicBezTo>
                  <a:pt x="631771" y="5731041"/>
                  <a:pt x="595677" y="5638799"/>
                  <a:pt x="683908" y="5558589"/>
                </a:cubicBezTo>
                <a:cubicBezTo>
                  <a:pt x="772139" y="5478379"/>
                  <a:pt x="932560" y="5458326"/>
                  <a:pt x="1068918" y="5390147"/>
                </a:cubicBezTo>
                <a:cubicBezTo>
                  <a:pt x="1205276" y="5321968"/>
                  <a:pt x="1421845" y="5221705"/>
                  <a:pt x="1502055" y="5149516"/>
                </a:cubicBezTo>
                <a:cubicBezTo>
                  <a:pt x="1582266" y="5077326"/>
                  <a:pt x="1550181" y="5009147"/>
                  <a:pt x="1550181" y="4957010"/>
                </a:cubicBezTo>
                <a:cubicBezTo>
                  <a:pt x="1550181" y="4904873"/>
                  <a:pt x="1465960" y="4876800"/>
                  <a:pt x="1502055" y="4836695"/>
                </a:cubicBezTo>
                <a:cubicBezTo>
                  <a:pt x="1538150" y="4796590"/>
                  <a:pt x="1698571" y="4768516"/>
                  <a:pt x="1766750" y="4716379"/>
                </a:cubicBezTo>
                <a:cubicBezTo>
                  <a:pt x="1834929" y="4664242"/>
                  <a:pt x="1875034" y="4620126"/>
                  <a:pt x="1911129" y="4523873"/>
                </a:cubicBezTo>
                <a:cubicBezTo>
                  <a:pt x="1947224" y="4427620"/>
                  <a:pt x="1959255" y="4243137"/>
                  <a:pt x="1983318" y="4138863"/>
                </a:cubicBezTo>
                <a:cubicBezTo>
                  <a:pt x="2007381" y="4034589"/>
                  <a:pt x="2047487" y="3986463"/>
                  <a:pt x="2055508" y="3898231"/>
                </a:cubicBezTo>
                <a:cubicBezTo>
                  <a:pt x="2063529" y="3809999"/>
                  <a:pt x="2011393" y="3705725"/>
                  <a:pt x="2031445" y="3609473"/>
                </a:cubicBezTo>
                <a:cubicBezTo>
                  <a:pt x="2051498" y="3513220"/>
                  <a:pt x="2071549" y="3481137"/>
                  <a:pt x="2175823" y="3320716"/>
                </a:cubicBezTo>
                <a:cubicBezTo>
                  <a:pt x="2280097" y="3160295"/>
                  <a:pt x="2532761" y="2815389"/>
                  <a:pt x="2657087" y="2646947"/>
                </a:cubicBezTo>
                <a:cubicBezTo>
                  <a:pt x="2781413" y="2478505"/>
                  <a:pt x="2853602" y="2394284"/>
                  <a:pt x="2921781" y="2310063"/>
                </a:cubicBezTo>
                <a:cubicBezTo>
                  <a:pt x="2989960" y="2225842"/>
                  <a:pt x="3030065" y="2201779"/>
                  <a:pt x="3066160" y="2141621"/>
                </a:cubicBezTo>
                <a:cubicBezTo>
                  <a:pt x="3102255" y="2081463"/>
                  <a:pt x="3078192" y="1981200"/>
                  <a:pt x="3138350" y="1949116"/>
                </a:cubicBezTo>
                <a:cubicBezTo>
                  <a:pt x="3198508" y="1917032"/>
                  <a:pt x="3298771" y="2005263"/>
                  <a:pt x="3427108" y="1949116"/>
                </a:cubicBezTo>
                <a:cubicBezTo>
                  <a:pt x="3555445" y="1892968"/>
                  <a:pt x="3776024" y="1740568"/>
                  <a:pt x="3908371" y="1612231"/>
                </a:cubicBezTo>
                <a:cubicBezTo>
                  <a:pt x="4040718" y="1483894"/>
                  <a:pt x="4153013" y="1295400"/>
                  <a:pt x="4221192" y="1179095"/>
                </a:cubicBezTo>
                <a:cubicBezTo>
                  <a:pt x="4289371" y="1062790"/>
                  <a:pt x="4269319" y="982579"/>
                  <a:pt x="4317445" y="914400"/>
                </a:cubicBezTo>
                <a:cubicBezTo>
                  <a:pt x="4365571" y="846221"/>
                  <a:pt x="4453803" y="798095"/>
                  <a:pt x="4509950" y="770021"/>
                </a:cubicBezTo>
                <a:cubicBezTo>
                  <a:pt x="4566097" y="741947"/>
                  <a:pt x="4614224" y="798095"/>
                  <a:pt x="4654329" y="745958"/>
                </a:cubicBezTo>
                <a:cubicBezTo>
                  <a:pt x="4694434" y="693821"/>
                  <a:pt x="4706465" y="521369"/>
                  <a:pt x="4750581" y="457200"/>
                </a:cubicBezTo>
                <a:cubicBezTo>
                  <a:pt x="4794697" y="393031"/>
                  <a:pt x="4874907" y="397042"/>
                  <a:pt x="4919023" y="360947"/>
                </a:cubicBezTo>
                <a:cubicBezTo>
                  <a:pt x="4963139" y="324852"/>
                  <a:pt x="5011265" y="300789"/>
                  <a:pt x="5015276" y="240631"/>
                </a:cubicBezTo>
                <a:cubicBezTo>
                  <a:pt x="5019287" y="180473"/>
                  <a:pt x="4981187" y="90236"/>
                  <a:pt x="4943087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3998478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2576631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074518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211237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3292075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619088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5370078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5844158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7159734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9450541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8227505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7068289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2639851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3001615" y="12921916"/>
            <a:ext cx="4788568" cy="2490570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  <a:gd name="connsiteX0" fmla="*/ 0 w 4788568"/>
              <a:gd name="connsiteY0" fmla="*/ 0 h 2490570"/>
              <a:gd name="connsiteX1" fmla="*/ 96253 w 4788568"/>
              <a:gd name="connsiteY1" fmla="*/ 288758 h 2490570"/>
              <a:gd name="connsiteX2" fmla="*/ 48126 w 4788568"/>
              <a:gd name="connsiteY2" fmla="*/ 481263 h 2490570"/>
              <a:gd name="connsiteX3" fmla="*/ 168442 w 4788568"/>
              <a:gd name="connsiteY3" fmla="*/ 914400 h 2490570"/>
              <a:gd name="connsiteX4" fmla="*/ 625642 w 4788568"/>
              <a:gd name="connsiteY4" fmla="*/ 890337 h 2490570"/>
              <a:gd name="connsiteX5" fmla="*/ 1419726 w 4788568"/>
              <a:gd name="connsiteY5" fmla="*/ 842210 h 2490570"/>
              <a:gd name="connsiteX6" fmla="*/ 1876926 w 4788568"/>
              <a:gd name="connsiteY6" fmla="*/ 625642 h 2490570"/>
              <a:gd name="connsiteX7" fmla="*/ 2213811 w 4788568"/>
              <a:gd name="connsiteY7" fmla="*/ 288758 h 2490570"/>
              <a:gd name="connsiteX8" fmla="*/ 2430379 w 4788568"/>
              <a:gd name="connsiteY8" fmla="*/ 120316 h 2490570"/>
              <a:gd name="connsiteX9" fmla="*/ 2959768 w 4788568"/>
              <a:gd name="connsiteY9" fmla="*/ 144379 h 2490570"/>
              <a:gd name="connsiteX10" fmla="*/ 3537284 w 4788568"/>
              <a:gd name="connsiteY10" fmla="*/ 264695 h 2490570"/>
              <a:gd name="connsiteX11" fmla="*/ 3970421 w 4788568"/>
              <a:gd name="connsiteY11" fmla="*/ 673768 h 2490570"/>
              <a:gd name="connsiteX12" fmla="*/ 4355432 w 4788568"/>
              <a:gd name="connsiteY12" fmla="*/ 1034716 h 2490570"/>
              <a:gd name="connsiteX13" fmla="*/ 4499811 w 4788568"/>
              <a:gd name="connsiteY13" fmla="*/ 1395663 h 2490570"/>
              <a:gd name="connsiteX14" fmla="*/ 4692316 w 4788568"/>
              <a:gd name="connsiteY14" fmla="*/ 1949116 h 2490570"/>
              <a:gd name="connsiteX15" fmla="*/ 4740442 w 4788568"/>
              <a:gd name="connsiteY15" fmla="*/ 2141621 h 2490570"/>
              <a:gd name="connsiteX16" fmla="*/ 4788568 w 4788568"/>
              <a:gd name="connsiteY16" fmla="*/ 2490570 h 249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490570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46191"/>
                  <a:pt x="4788568" y="249057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4324590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1635698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547173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0028057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2738008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499047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571236" y="1139533"/>
            <a:ext cx="7291149" cy="6440362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  <a:gd name="connsiteX0" fmla="*/ 7059070 w 7291149"/>
              <a:gd name="connsiteY0" fmla="*/ 0 h 6440362"/>
              <a:gd name="connsiteX1" fmla="*/ 7291137 w 7291149"/>
              <a:gd name="connsiteY1" fmla="*/ 1074278 h 6440362"/>
              <a:gd name="connsiteX2" fmla="*/ 7050505 w 7291149"/>
              <a:gd name="connsiteY2" fmla="*/ 1603667 h 6440362"/>
              <a:gd name="connsiteX3" fmla="*/ 6569242 w 7291149"/>
              <a:gd name="connsiteY3" fmla="*/ 1916488 h 6440362"/>
              <a:gd name="connsiteX4" fmla="*/ 5919537 w 7291149"/>
              <a:gd name="connsiteY4" fmla="*/ 2349625 h 6440362"/>
              <a:gd name="connsiteX5" fmla="*/ 5366084 w 7291149"/>
              <a:gd name="connsiteY5" fmla="*/ 2686509 h 6440362"/>
              <a:gd name="connsiteX6" fmla="*/ 5029200 w 7291149"/>
              <a:gd name="connsiteY6" fmla="*/ 2879014 h 6440362"/>
              <a:gd name="connsiteX7" fmla="*/ 5029200 w 7291149"/>
              <a:gd name="connsiteY7" fmla="*/ 3264025 h 6440362"/>
              <a:gd name="connsiteX8" fmla="*/ 4957011 w 7291149"/>
              <a:gd name="connsiteY8" fmla="*/ 3673099 h 6440362"/>
              <a:gd name="connsiteX9" fmla="*/ 4932947 w 7291149"/>
              <a:gd name="connsiteY9" fmla="*/ 3937793 h 6440362"/>
              <a:gd name="connsiteX10" fmla="*/ 4764505 w 7291149"/>
              <a:gd name="connsiteY10" fmla="*/ 3865604 h 6440362"/>
              <a:gd name="connsiteX11" fmla="*/ 4523874 w 7291149"/>
              <a:gd name="connsiteY11" fmla="*/ 4058109 h 6440362"/>
              <a:gd name="connsiteX12" fmla="*/ 4355432 w 7291149"/>
              <a:gd name="connsiteY12" fmla="*/ 4370930 h 6440362"/>
              <a:gd name="connsiteX13" fmla="*/ 4018547 w 7291149"/>
              <a:gd name="connsiteY13" fmla="*/ 4611562 h 6440362"/>
              <a:gd name="connsiteX14" fmla="*/ 3657600 w 7291149"/>
              <a:gd name="connsiteY14" fmla="*/ 4852193 h 6440362"/>
              <a:gd name="connsiteX15" fmla="*/ 3248526 w 7291149"/>
              <a:gd name="connsiteY15" fmla="*/ 5116888 h 6440362"/>
              <a:gd name="connsiteX16" fmla="*/ 2430379 w 7291149"/>
              <a:gd name="connsiteY16" fmla="*/ 5477835 h 6440362"/>
              <a:gd name="connsiteX17" fmla="*/ 1973179 w 7291149"/>
              <a:gd name="connsiteY17" fmla="*/ 5477835 h 6440362"/>
              <a:gd name="connsiteX18" fmla="*/ 1780674 w 7291149"/>
              <a:gd name="connsiteY18" fmla="*/ 5477835 h 6440362"/>
              <a:gd name="connsiteX19" fmla="*/ 1660358 w 7291149"/>
              <a:gd name="connsiteY19" fmla="*/ 5477835 h 6440362"/>
              <a:gd name="connsiteX20" fmla="*/ 1467853 w 7291149"/>
              <a:gd name="connsiteY20" fmla="*/ 5333456 h 6440362"/>
              <a:gd name="connsiteX21" fmla="*/ 1179095 w 7291149"/>
              <a:gd name="connsiteY21" fmla="*/ 5477835 h 6440362"/>
              <a:gd name="connsiteX22" fmla="*/ 842211 w 7291149"/>
              <a:gd name="connsiteY22" fmla="*/ 5862846 h 6440362"/>
              <a:gd name="connsiteX23" fmla="*/ 649705 w 7291149"/>
              <a:gd name="connsiteY23" fmla="*/ 6223793 h 6440362"/>
              <a:gd name="connsiteX24" fmla="*/ 481263 w 7291149"/>
              <a:gd name="connsiteY24" fmla="*/ 6392235 h 6440362"/>
              <a:gd name="connsiteX25" fmla="*/ 312821 w 7291149"/>
              <a:gd name="connsiteY25" fmla="*/ 6440362 h 6440362"/>
              <a:gd name="connsiteX26" fmla="*/ 0 w 7291149"/>
              <a:gd name="connsiteY26" fmla="*/ 6392235 h 644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149" h="6440362">
                <a:moveTo>
                  <a:pt x="7059070" y="0"/>
                </a:moveTo>
                <a:cubicBezTo>
                  <a:pt x="7169360" y="397042"/>
                  <a:pt x="7292565" y="807000"/>
                  <a:pt x="7291137" y="1074278"/>
                </a:cubicBezTo>
                <a:cubicBezTo>
                  <a:pt x="7289710" y="1341556"/>
                  <a:pt x="7170821" y="1463299"/>
                  <a:pt x="7050505" y="1603667"/>
                </a:cubicBezTo>
                <a:cubicBezTo>
                  <a:pt x="6930189" y="1744035"/>
                  <a:pt x="6569242" y="1916488"/>
                  <a:pt x="6569242" y="1916488"/>
                </a:cubicBezTo>
                <a:cubicBezTo>
                  <a:pt x="6380747" y="2040814"/>
                  <a:pt x="6120063" y="2221288"/>
                  <a:pt x="5919537" y="2349625"/>
                </a:cubicBezTo>
                <a:cubicBezTo>
                  <a:pt x="5719011" y="2477962"/>
                  <a:pt x="5514474" y="2598277"/>
                  <a:pt x="5366084" y="2686509"/>
                </a:cubicBezTo>
                <a:cubicBezTo>
                  <a:pt x="5217694" y="2774741"/>
                  <a:pt x="5085347" y="2782761"/>
                  <a:pt x="5029200" y="2879014"/>
                </a:cubicBezTo>
                <a:cubicBezTo>
                  <a:pt x="4973053" y="2975267"/>
                  <a:pt x="5041231" y="3131678"/>
                  <a:pt x="5029200" y="3264025"/>
                </a:cubicBezTo>
                <a:cubicBezTo>
                  <a:pt x="5017168" y="3396373"/>
                  <a:pt x="4973053" y="3560804"/>
                  <a:pt x="4957011" y="3673099"/>
                </a:cubicBezTo>
                <a:cubicBezTo>
                  <a:pt x="4940969" y="3785394"/>
                  <a:pt x="4965031" y="3905709"/>
                  <a:pt x="4932947" y="3937793"/>
                </a:cubicBezTo>
                <a:cubicBezTo>
                  <a:pt x="4900863" y="3969877"/>
                  <a:pt x="4832684" y="3845551"/>
                  <a:pt x="4764505" y="3865604"/>
                </a:cubicBezTo>
                <a:cubicBezTo>
                  <a:pt x="4696326" y="3885657"/>
                  <a:pt x="4592053" y="3973888"/>
                  <a:pt x="4523874" y="4058109"/>
                </a:cubicBezTo>
                <a:cubicBezTo>
                  <a:pt x="4455695" y="4142330"/>
                  <a:pt x="4439653" y="4278688"/>
                  <a:pt x="4355432" y="4370930"/>
                </a:cubicBezTo>
                <a:cubicBezTo>
                  <a:pt x="4271211" y="4463172"/>
                  <a:pt x="4134852" y="4531352"/>
                  <a:pt x="4018547" y="4611562"/>
                </a:cubicBezTo>
                <a:cubicBezTo>
                  <a:pt x="3902242" y="4691773"/>
                  <a:pt x="3657600" y="4852193"/>
                  <a:pt x="3657600" y="4852193"/>
                </a:cubicBezTo>
                <a:cubicBezTo>
                  <a:pt x="3529263" y="4936414"/>
                  <a:pt x="3453063" y="5012614"/>
                  <a:pt x="3248526" y="5116888"/>
                </a:cubicBezTo>
                <a:cubicBezTo>
                  <a:pt x="3043989" y="5221162"/>
                  <a:pt x="2642937" y="5417677"/>
                  <a:pt x="2430379" y="5477835"/>
                </a:cubicBezTo>
                <a:cubicBezTo>
                  <a:pt x="2217821" y="5537993"/>
                  <a:pt x="1973179" y="5477835"/>
                  <a:pt x="1973179" y="5477835"/>
                </a:cubicBezTo>
                <a:lnTo>
                  <a:pt x="1780674" y="5477835"/>
                </a:lnTo>
                <a:cubicBezTo>
                  <a:pt x="1728537" y="5477835"/>
                  <a:pt x="1712495" y="5501898"/>
                  <a:pt x="1660358" y="5477835"/>
                </a:cubicBezTo>
                <a:cubicBezTo>
                  <a:pt x="1608221" y="5453772"/>
                  <a:pt x="1548063" y="5333456"/>
                  <a:pt x="1467853" y="5333456"/>
                </a:cubicBezTo>
                <a:cubicBezTo>
                  <a:pt x="1387643" y="5333456"/>
                  <a:pt x="1283369" y="5389603"/>
                  <a:pt x="1179095" y="5477835"/>
                </a:cubicBezTo>
                <a:cubicBezTo>
                  <a:pt x="1074821" y="5566067"/>
                  <a:pt x="930443" y="5738520"/>
                  <a:pt x="842211" y="5862846"/>
                </a:cubicBezTo>
                <a:cubicBezTo>
                  <a:pt x="753979" y="5987172"/>
                  <a:pt x="709863" y="6135562"/>
                  <a:pt x="649705" y="6223793"/>
                </a:cubicBezTo>
                <a:cubicBezTo>
                  <a:pt x="589547" y="6312024"/>
                  <a:pt x="537410" y="6356140"/>
                  <a:pt x="481263" y="6392235"/>
                </a:cubicBezTo>
                <a:cubicBezTo>
                  <a:pt x="425116" y="6428330"/>
                  <a:pt x="393031" y="6440362"/>
                  <a:pt x="312821" y="6440362"/>
                </a:cubicBezTo>
                <a:cubicBezTo>
                  <a:pt x="232611" y="6440362"/>
                  <a:pt x="116305" y="6416298"/>
                  <a:pt x="0" y="639223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595299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7022279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8536141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547173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2833173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911213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1269068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16067910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4479741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5514179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6143795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16221258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15438314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15533596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10198946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61" name="TextBox 60"/>
          <p:cNvSpPr txBox="1"/>
          <p:nvPr/>
        </p:nvSpPr>
        <p:spPr>
          <a:xfrm>
            <a:off x="14550605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62" name="TextBox 61"/>
          <p:cNvSpPr txBox="1"/>
          <p:nvPr/>
        </p:nvSpPr>
        <p:spPr>
          <a:xfrm>
            <a:off x="12232627" y="11685887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63" name="TextBox 62"/>
          <p:cNvSpPr txBox="1"/>
          <p:nvPr/>
        </p:nvSpPr>
        <p:spPr>
          <a:xfrm>
            <a:off x="574577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7967315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65" name="TextBox 64"/>
          <p:cNvSpPr txBox="1"/>
          <p:nvPr/>
        </p:nvSpPr>
        <p:spPr>
          <a:xfrm>
            <a:off x="2449165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66" name="TextBox 65"/>
          <p:cNvSpPr txBox="1"/>
          <p:nvPr/>
        </p:nvSpPr>
        <p:spPr>
          <a:xfrm>
            <a:off x="9440515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67" name="TextBox 66"/>
          <p:cNvSpPr txBox="1"/>
          <p:nvPr/>
        </p:nvSpPr>
        <p:spPr>
          <a:xfrm rot="20805406">
            <a:off x="4430365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68" name="TextBox 67"/>
          <p:cNvSpPr txBox="1"/>
          <p:nvPr/>
        </p:nvSpPr>
        <p:spPr>
          <a:xfrm rot="15991539">
            <a:off x="1484625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70" name="TextBox 69"/>
          <p:cNvSpPr txBox="1"/>
          <p:nvPr/>
        </p:nvSpPr>
        <p:spPr>
          <a:xfrm>
            <a:off x="5579715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sp>
        <p:nvSpPr>
          <p:cNvPr id="72" name="TextBox 71"/>
          <p:cNvSpPr txBox="1"/>
          <p:nvPr/>
        </p:nvSpPr>
        <p:spPr>
          <a:xfrm>
            <a:off x="13098540" y="12668330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10446372" y="1877595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1102355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 rot="658250">
            <a:off x="8172719" y="1832156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79" name="TextBox 78"/>
          <p:cNvSpPr txBox="1"/>
          <p:nvPr/>
        </p:nvSpPr>
        <p:spPr>
          <a:xfrm rot="3622311">
            <a:off x="6418484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81" name="TextBox 80"/>
          <p:cNvSpPr txBox="1"/>
          <p:nvPr/>
        </p:nvSpPr>
        <p:spPr>
          <a:xfrm rot="4037801">
            <a:off x="9369731" y="84543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grpSp>
        <p:nvGrpSpPr>
          <p:cNvPr id="82" name="Group 81"/>
          <p:cNvGrpSpPr/>
          <p:nvPr/>
        </p:nvGrpSpPr>
        <p:grpSpPr>
          <a:xfrm>
            <a:off x="569147" y="553453"/>
            <a:ext cx="17207568" cy="25628795"/>
            <a:chOff x="767932" y="553453"/>
            <a:chExt cx="17207568" cy="25628795"/>
          </a:xfrm>
        </p:grpSpPr>
        <p:grpSp>
          <p:nvGrpSpPr>
            <p:cNvPr id="110" name="Group 109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119" name="Freeform 118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reeform 120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116" name="Freeform 115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116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Freeform 117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113" name="Freeform 112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113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" name="Group 85"/>
          <p:cNvGrpSpPr/>
          <p:nvPr/>
        </p:nvGrpSpPr>
        <p:grpSpPr>
          <a:xfrm>
            <a:off x="7982857" y="6450890"/>
            <a:ext cx="1034828" cy="282419"/>
            <a:chOff x="8181642" y="6450890"/>
            <a:chExt cx="1034828" cy="282419"/>
          </a:xfrm>
        </p:grpSpPr>
        <p:sp>
          <p:nvSpPr>
            <p:cNvPr id="108" name="Rectangle 107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7751588" y="6344433"/>
            <a:ext cx="14106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grpSp>
        <p:nvGrpSpPr>
          <p:cNvPr id="90" name="Group 89"/>
          <p:cNvGrpSpPr/>
          <p:nvPr/>
        </p:nvGrpSpPr>
        <p:grpSpPr>
          <a:xfrm>
            <a:off x="9563004" y="10764162"/>
            <a:ext cx="713705" cy="327124"/>
            <a:chOff x="8181642" y="6450890"/>
            <a:chExt cx="1034828" cy="282419"/>
          </a:xfrm>
        </p:grpSpPr>
        <p:sp>
          <p:nvSpPr>
            <p:cNvPr id="104" name="Rectangle 103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8742378" y="10643803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grpSp>
        <p:nvGrpSpPr>
          <p:cNvPr id="92" name="Group 91"/>
          <p:cNvGrpSpPr/>
          <p:nvPr/>
        </p:nvGrpSpPr>
        <p:grpSpPr>
          <a:xfrm rot="3095886">
            <a:off x="1450914" y="8308876"/>
            <a:ext cx="654574" cy="282419"/>
            <a:chOff x="8181642" y="6450890"/>
            <a:chExt cx="1034828" cy="282419"/>
          </a:xfrm>
        </p:grpSpPr>
        <p:sp>
          <p:nvSpPr>
            <p:cNvPr id="102" name="Rectangle 101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TextBox 92"/>
          <p:cNvSpPr txBox="1"/>
          <p:nvPr/>
        </p:nvSpPr>
        <p:spPr>
          <a:xfrm rot="3102398">
            <a:off x="1077179" y="8214740"/>
            <a:ext cx="143035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grpSp>
        <p:nvGrpSpPr>
          <p:cNvPr id="94" name="Group 93"/>
          <p:cNvGrpSpPr/>
          <p:nvPr/>
        </p:nvGrpSpPr>
        <p:grpSpPr>
          <a:xfrm rot="2876316">
            <a:off x="8730160" y="14828348"/>
            <a:ext cx="287781" cy="252835"/>
            <a:chOff x="8181642" y="6450890"/>
            <a:chExt cx="1034828" cy="282419"/>
          </a:xfrm>
        </p:grpSpPr>
        <p:sp>
          <p:nvSpPr>
            <p:cNvPr id="100" name="Rectangle 99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" name="TextBox 94"/>
          <p:cNvSpPr txBox="1"/>
          <p:nvPr/>
        </p:nvSpPr>
        <p:spPr>
          <a:xfrm rot="2664027">
            <a:off x="8369848" y="15421252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grpSp>
        <p:nvGrpSpPr>
          <p:cNvPr id="96" name="Group 95"/>
          <p:cNvGrpSpPr/>
          <p:nvPr/>
        </p:nvGrpSpPr>
        <p:grpSpPr>
          <a:xfrm>
            <a:off x="8523877" y="15930170"/>
            <a:ext cx="1011190" cy="282419"/>
            <a:chOff x="8181642" y="6450890"/>
            <a:chExt cx="1034828" cy="282419"/>
          </a:xfrm>
        </p:grpSpPr>
        <p:sp>
          <p:nvSpPr>
            <p:cNvPr id="98" name="Rectangle 97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7" name="TextBox 96"/>
          <p:cNvSpPr txBox="1"/>
          <p:nvPr/>
        </p:nvSpPr>
        <p:spPr>
          <a:xfrm>
            <a:off x="8286931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124" name="Freeform 123"/>
          <p:cNvSpPr/>
          <p:nvPr/>
        </p:nvSpPr>
        <p:spPr>
          <a:xfrm>
            <a:off x="2944465" y="2362200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6144865" y="2343150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 rot="306531">
            <a:off x="7943115" y="461215"/>
            <a:ext cx="2501233" cy="6175366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481884"/>
              <a:gd name="connsiteY0" fmla="*/ 6391784 h 6391784"/>
              <a:gd name="connsiteX1" fmla="*/ 2481884 w 2481884"/>
              <a:gd name="connsiteY1" fmla="*/ 0 h 6391784"/>
              <a:gd name="connsiteX0" fmla="*/ 0 w 2392217"/>
              <a:gd name="connsiteY0" fmla="*/ 6174708 h 6174708"/>
              <a:gd name="connsiteX1" fmla="*/ 2392217 w 2392217"/>
              <a:gd name="connsiteY1" fmla="*/ 0 h 6174708"/>
              <a:gd name="connsiteX0" fmla="*/ 0 w 2431512"/>
              <a:gd name="connsiteY0" fmla="*/ 6141863 h 6141863"/>
              <a:gd name="connsiteX1" fmla="*/ 2431512 w 2431512"/>
              <a:gd name="connsiteY1" fmla="*/ 0 h 6141863"/>
              <a:gd name="connsiteX0" fmla="*/ 0 w 2501233"/>
              <a:gd name="connsiteY0" fmla="*/ 6175366 h 6175366"/>
              <a:gd name="connsiteX1" fmla="*/ 2501233 w 2501233"/>
              <a:gd name="connsiteY1" fmla="*/ 0 h 6175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01233" h="6175366">
                <a:moveTo>
                  <a:pt x="0" y="6175366"/>
                </a:moveTo>
                <a:lnTo>
                  <a:pt x="2501233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Freeform 126"/>
          <p:cNvSpPr/>
          <p:nvPr/>
        </p:nvSpPr>
        <p:spPr>
          <a:xfrm>
            <a:off x="14298265" y="50170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 rot="1152781">
            <a:off x="16698626" y="81390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 128"/>
          <p:cNvSpPr/>
          <p:nvPr/>
        </p:nvSpPr>
        <p:spPr>
          <a:xfrm rot="1152781">
            <a:off x="15370690" y="114259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Freeform 129"/>
          <p:cNvSpPr/>
          <p:nvPr/>
        </p:nvSpPr>
        <p:spPr>
          <a:xfrm rot="1152781">
            <a:off x="15085374" y="12491940"/>
            <a:ext cx="2521532" cy="1476571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1532" h="1476571">
                <a:moveTo>
                  <a:pt x="0" y="1476571"/>
                </a:moveTo>
                <a:lnTo>
                  <a:pt x="252153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Freeform 132"/>
          <p:cNvSpPr/>
          <p:nvPr/>
        </p:nvSpPr>
        <p:spPr>
          <a:xfrm>
            <a:off x="563215" y="4267200"/>
            <a:ext cx="17160699" cy="16175365"/>
          </a:xfrm>
          <a:custGeom>
            <a:avLst/>
            <a:gdLst>
              <a:gd name="connsiteX0" fmla="*/ 0 w 16408458"/>
              <a:gd name="connsiteY0" fmla="*/ 0 h 13830300"/>
              <a:gd name="connsiteX1" fmla="*/ 609600 w 16408458"/>
              <a:gd name="connsiteY1" fmla="*/ 266700 h 13830300"/>
              <a:gd name="connsiteX2" fmla="*/ 1219200 w 16408458"/>
              <a:gd name="connsiteY2" fmla="*/ 647700 h 13830300"/>
              <a:gd name="connsiteX3" fmla="*/ 1962150 w 16408458"/>
              <a:gd name="connsiteY3" fmla="*/ 1009650 h 13830300"/>
              <a:gd name="connsiteX4" fmla="*/ 2628900 w 16408458"/>
              <a:gd name="connsiteY4" fmla="*/ 1371600 h 13830300"/>
              <a:gd name="connsiteX5" fmla="*/ 3143250 w 16408458"/>
              <a:gd name="connsiteY5" fmla="*/ 1352550 h 13830300"/>
              <a:gd name="connsiteX6" fmla="*/ 3771900 w 16408458"/>
              <a:gd name="connsiteY6" fmla="*/ 990600 h 13830300"/>
              <a:gd name="connsiteX7" fmla="*/ 4210050 w 16408458"/>
              <a:gd name="connsiteY7" fmla="*/ 876300 h 13830300"/>
              <a:gd name="connsiteX8" fmla="*/ 4876800 w 16408458"/>
              <a:gd name="connsiteY8" fmla="*/ 1009650 h 13830300"/>
              <a:gd name="connsiteX9" fmla="*/ 5581650 w 16408458"/>
              <a:gd name="connsiteY9" fmla="*/ 1200150 h 13830300"/>
              <a:gd name="connsiteX10" fmla="*/ 5981700 w 16408458"/>
              <a:gd name="connsiteY10" fmla="*/ 1562100 h 13830300"/>
              <a:gd name="connsiteX11" fmla="*/ 6076950 w 16408458"/>
              <a:gd name="connsiteY11" fmla="*/ 1828800 h 13830300"/>
              <a:gd name="connsiteX12" fmla="*/ 6362700 w 16408458"/>
              <a:gd name="connsiteY12" fmla="*/ 2247900 h 13830300"/>
              <a:gd name="connsiteX13" fmla="*/ 7048500 w 16408458"/>
              <a:gd name="connsiteY13" fmla="*/ 2609850 h 13830300"/>
              <a:gd name="connsiteX14" fmla="*/ 7562850 w 16408458"/>
              <a:gd name="connsiteY14" fmla="*/ 2514600 h 13830300"/>
              <a:gd name="connsiteX15" fmla="*/ 8191500 w 16408458"/>
              <a:gd name="connsiteY15" fmla="*/ 2362200 h 13830300"/>
              <a:gd name="connsiteX16" fmla="*/ 8458200 w 16408458"/>
              <a:gd name="connsiteY16" fmla="*/ 2438400 h 13830300"/>
              <a:gd name="connsiteX17" fmla="*/ 9144000 w 16408458"/>
              <a:gd name="connsiteY17" fmla="*/ 2705100 h 13830300"/>
              <a:gd name="connsiteX18" fmla="*/ 9829800 w 16408458"/>
              <a:gd name="connsiteY18" fmla="*/ 2647950 h 13830300"/>
              <a:gd name="connsiteX19" fmla="*/ 10382250 w 16408458"/>
              <a:gd name="connsiteY19" fmla="*/ 2609850 h 13830300"/>
              <a:gd name="connsiteX20" fmla="*/ 10610850 w 16408458"/>
              <a:gd name="connsiteY20" fmla="*/ 2628900 h 13830300"/>
              <a:gd name="connsiteX21" fmla="*/ 10687050 w 16408458"/>
              <a:gd name="connsiteY21" fmla="*/ 2762250 h 13830300"/>
              <a:gd name="connsiteX22" fmla="*/ 10687050 w 16408458"/>
              <a:gd name="connsiteY22" fmla="*/ 3067050 h 13830300"/>
              <a:gd name="connsiteX23" fmla="*/ 10858500 w 16408458"/>
              <a:gd name="connsiteY23" fmla="*/ 3352800 h 13830300"/>
              <a:gd name="connsiteX24" fmla="*/ 11239500 w 16408458"/>
              <a:gd name="connsiteY24" fmla="*/ 3562350 h 13830300"/>
              <a:gd name="connsiteX25" fmla="*/ 11658600 w 16408458"/>
              <a:gd name="connsiteY25" fmla="*/ 3829050 h 13830300"/>
              <a:gd name="connsiteX26" fmla="*/ 12268200 w 16408458"/>
              <a:gd name="connsiteY26" fmla="*/ 4286250 h 13830300"/>
              <a:gd name="connsiteX27" fmla="*/ 12706350 w 16408458"/>
              <a:gd name="connsiteY27" fmla="*/ 4876800 h 13830300"/>
              <a:gd name="connsiteX28" fmla="*/ 12973050 w 16408458"/>
              <a:gd name="connsiteY28" fmla="*/ 5314950 h 13830300"/>
              <a:gd name="connsiteX29" fmla="*/ 13296900 w 16408458"/>
              <a:gd name="connsiteY29" fmla="*/ 5619750 h 13830300"/>
              <a:gd name="connsiteX30" fmla="*/ 13696950 w 16408458"/>
              <a:gd name="connsiteY30" fmla="*/ 5676900 h 13830300"/>
              <a:gd name="connsiteX31" fmla="*/ 14077950 w 16408458"/>
              <a:gd name="connsiteY31" fmla="*/ 5543550 h 13830300"/>
              <a:gd name="connsiteX32" fmla="*/ 14516100 w 16408458"/>
              <a:gd name="connsiteY32" fmla="*/ 5562600 h 13830300"/>
              <a:gd name="connsiteX33" fmla="*/ 15030450 w 16408458"/>
              <a:gd name="connsiteY33" fmla="*/ 5600700 h 13830300"/>
              <a:gd name="connsiteX34" fmla="*/ 15525750 w 16408458"/>
              <a:gd name="connsiteY34" fmla="*/ 5886450 h 13830300"/>
              <a:gd name="connsiteX35" fmla="*/ 15849600 w 16408458"/>
              <a:gd name="connsiteY35" fmla="*/ 6153150 h 13830300"/>
              <a:gd name="connsiteX36" fmla="*/ 15868650 w 16408458"/>
              <a:gd name="connsiteY36" fmla="*/ 6438900 h 13830300"/>
              <a:gd name="connsiteX37" fmla="*/ 15659100 w 16408458"/>
              <a:gd name="connsiteY37" fmla="*/ 6438900 h 13830300"/>
              <a:gd name="connsiteX38" fmla="*/ 15582900 w 16408458"/>
              <a:gd name="connsiteY38" fmla="*/ 6534150 h 13830300"/>
              <a:gd name="connsiteX39" fmla="*/ 15601950 w 16408458"/>
              <a:gd name="connsiteY39" fmla="*/ 6705600 h 13830300"/>
              <a:gd name="connsiteX40" fmla="*/ 15563850 w 16408458"/>
              <a:gd name="connsiteY40" fmla="*/ 6934200 h 13830300"/>
              <a:gd name="connsiteX41" fmla="*/ 15392400 w 16408458"/>
              <a:gd name="connsiteY41" fmla="*/ 7162800 h 13830300"/>
              <a:gd name="connsiteX42" fmla="*/ 15240000 w 16408458"/>
              <a:gd name="connsiteY42" fmla="*/ 7277100 h 13830300"/>
              <a:gd name="connsiteX43" fmla="*/ 15125700 w 16408458"/>
              <a:gd name="connsiteY43" fmla="*/ 7524750 h 13830300"/>
              <a:gd name="connsiteX44" fmla="*/ 14916150 w 16408458"/>
              <a:gd name="connsiteY44" fmla="*/ 7772400 h 13830300"/>
              <a:gd name="connsiteX45" fmla="*/ 14763750 w 16408458"/>
              <a:gd name="connsiteY45" fmla="*/ 7981950 h 13830300"/>
              <a:gd name="connsiteX46" fmla="*/ 14611350 w 16408458"/>
              <a:gd name="connsiteY46" fmla="*/ 8343900 h 13830300"/>
              <a:gd name="connsiteX47" fmla="*/ 14439900 w 16408458"/>
              <a:gd name="connsiteY47" fmla="*/ 8667750 h 13830300"/>
              <a:gd name="connsiteX48" fmla="*/ 14382750 w 16408458"/>
              <a:gd name="connsiteY48" fmla="*/ 9220200 h 13830300"/>
              <a:gd name="connsiteX49" fmla="*/ 14458950 w 16408458"/>
              <a:gd name="connsiteY49" fmla="*/ 9696450 h 13830300"/>
              <a:gd name="connsiteX50" fmla="*/ 14801850 w 16408458"/>
              <a:gd name="connsiteY50" fmla="*/ 10039350 h 13830300"/>
              <a:gd name="connsiteX51" fmla="*/ 15278100 w 16408458"/>
              <a:gd name="connsiteY51" fmla="*/ 10210800 h 13830300"/>
              <a:gd name="connsiteX52" fmla="*/ 15544800 w 16408458"/>
              <a:gd name="connsiteY52" fmla="*/ 10572750 h 13830300"/>
              <a:gd name="connsiteX53" fmla="*/ 15640050 w 16408458"/>
              <a:gd name="connsiteY53" fmla="*/ 11087100 h 13830300"/>
              <a:gd name="connsiteX54" fmla="*/ 15906750 w 16408458"/>
              <a:gd name="connsiteY54" fmla="*/ 11468100 h 13830300"/>
              <a:gd name="connsiteX55" fmla="*/ 16173450 w 16408458"/>
              <a:gd name="connsiteY55" fmla="*/ 11849100 h 13830300"/>
              <a:gd name="connsiteX56" fmla="*/ 16211550 w 16408458"/>
              <a:gd name="connsiteY56" fmla="*/ 12382500 h 13830300"/>
              <a:gd name="connsiteX57" fmla="*/ 16268700 w 16408458"/>
              <a:gd name="connsiteY57" fmla="*/ 13011150 h 13830300"/>
              <a:gd name="connsiteX58" fmla="*/ 16402050 w 16408458"/>
              <a:gd name="connsiteY58" fmla="*/ 13392150 h 13830300"/>
              <a:gd name="connsiteX59" fmla="*/ 16383000 w 16408458"/>
              <a:gd name="connsiteY59" fmla="*/ 13754100 h 13830300"/>
              <a:gd name="connsiteX60" fmla="*/ 16344900 w 16408458"/>
              <a:gd name="connsiteY60" fmla="*/ 13830300 h 13830300"/>
              <a:gd name="connsiteX0" fmla="*/ 0 w 17068813"/>
              <a:gd name="connsiteY0" fmla="*/ 0 h 16097250"/>
              <a:gd name="connsiteX1" fmla="*/ 609600 w 17068813"/>
              <a:gd name="connsiteY1" fmla="*/ 266700 h 16097250"/>
              <a:gd name="connsiteX2" fmla="*/ 1219200 w 17068813"/>
              <a:gd name="connsiteY2" fmla="*/ 647700 h 16097250"/>
              <a:gd name="connsiteX3" fmla="*/ 1962150 w 17068813"/>
              <a:gd name="connsiteY3" fmla="*/ 1009650 h 16097250"/>
              <a:gd name="connsiteX4" fmla="*/ 2628900 w 17068813"/>
              <a:gd name="connsiteY4" fmla="*/ 1371600 h 16097250"/>
              <a:gd name="connsiteX5" fmla="*/ 3143250 w 17068813"/>
              <a:gd name="connsiteY5" fmla="*/ 1352550 h 16097250"/>
              <a:gd name="connsiteX6" fmla="*/ 3771900 w 17068813"/>
              <a:gd name="connsiteY6" fmla="*/ 990600 h 16097250"/>
              <a:gd name="connsiteX7" fmla="*/ 4210050 w 17068813"/>
              <a:gd name="connsiteY7" fmla="*/ 876300 h 16097250"/>
              <a:gd name="connsiteX8" fmla="*/ 4876800 w 17068813"/>
              <a:gd name="connsiteY8" fmla="*/ 1009650 h 16097250"/>
              <a:gd name="connsiteX9" fmla="*/ 5581650 w 17068813"/>
              <a:gd name="connsiteY9" fmla="*/ 1200150 h 16097250"/>
              <a:gd name="connsiteX10" fmla="*/ 5981700 w 17068813"/>
              <a:gd name="connsiteY10" fmla="*/ 1562100 h 16097250"/>
              <a:gd name="connsiteX11" fmla="*/ 6076950 w 17068813"/>
              <a:gd name="connsiteY11" fmla="*/ 1828800 h 16097250"/>
              <a:gd name="connsiteX12" fmla="*/ 6362700 w 17068813"/>
              <a:gd name="connsiteY12" fmla="*/ 2247900 h 16097250"/>
              <a:gd name="connsiteX13" fmla="*/ 7048500 w 17068813"/>
              <a:gd name="connsiteY13" fmla="*/ 2609850 h 16097250"/>
              <a:gd name="connsiteX14" fmla="*/ 7562850 w 17068813"/>
              <a:gd name="connsiteY14" fmla="*/ 2514600 h 16097250"/>
              <a:gd name="connsiteX15" fmla="*/ 8191500 w 17068813"/>
              <a:gd name="connsiteY15" fmla="*/ 2362200 h 16097250"/>
              <a:gd name="connsiteX16" fmla="*/ 8458200 w 17068813"/>
              <a:gd name="connsiteY16" fmla="*/ 2438400 h 16097250"/>
              <a:gd name="connsiteX17" fmla="*/ 9144000 w 17068813"/>
              <a:gd name="connsiteY17" fmla="*/ 2705100 h 16097250"/>
              <a:gd name="connsiteX18" fmla="*/ 9829800 w 17068813"/>
              <a:gd name="connsiteY18" fmla="*/ 2647950 h 16097250"/>
              <a:gd name="connsiteX19" fmla="*/ 10382250 w 17068813"/>
              <a:gd name="connsiteY19" fmla="*/ 2609850 h 16097250"/>
              <a:gd name="connsiteX20" fmla="*/ 10610850 w 17068813"/>
              <a:gd name="connsiteY20" fmla="*/ 2628900 h 16097250"/>
              <a:gd name="connsiteX21" fmla="*/ 10687050 w 17068813"/>
              <a:gd name="connsiteY21" fmla="*/ 2762250 h 16097250"/>
              <a:gd name="connsiteX22" fmla="*/ 10687050 w 17068813"/>
              <a:gd name="connsiteY22" fmla="*/ 3067050 h 16097250"/>
              <a:gd name="connsiteX23" fmla="*/ 10858500 w 17068813"/>
              <a:gd name="connsiteY23" fmla="*/ 3352800 h 16097250"/>
              <a:gd name="connsiteX24" fmla="*/ 11239500 w 17068813"/>
              <a:gd name="connsiteY24" fmla="*/ 3562350 h 16097250"/>
              <a:gd name="connsiteX25" fmla="*/ 11658600 w 17068813"/>
              <a:gd name="connsiteY25" fmla="*/ 3829050 h 16097250"/>
              <a:gd name="connsiteX26" fmla="*/ 12268200 w 17068813"/>
              <a:gd name="connsiteY26" fmla="*/ 4286250 h 16097250"/>
              <a:gd name="connsiteX27" fmla="*/ 12706350 w 17068813"/>
              <a:gd name="connsiteY27" fmla="*/ 4876800 h 16097250"/>
              <a:gd name="connsiteX28" fmla="*/ 12973050 w 17068813"/>
              <a:gd name="connsiteY28" fmla="*/ 5314950 h 16097250"/>
              <a:gd name="connsiteX29" fmla="*/ 13296900 w 17068813"/>
              <a:gd name="connsiteY29" fmla="*/ 5619750 h 16097250"/>
              <a:gd name="connsiteX30" fmla="*/ 13696950 w 17068813"/>
              <a:gd name="connsiteY30" fmla="*/ 5676900 h 16097250"/>
              <a:gd name="connsiteX31" fmla="*/ 14077950 w 17068813"/>
              <a:gd name="connsiteY31" fmla="*/ 5543550 h 16097250"/>
              <a:gd name="connsiteX32" fmla="*/ 14516100 w 17068813"/>
              <a:gd name="connsiteY32" fmla="*/ 5562600 h 16097250"/>
              <a:gd name="connsiteX33" fmla="*/ 15030450 w 17068813"/>
              <a:gd name="connsiteY33" fmla="*/ 5600700 h 16097250"/>
              <a:gd name="connsiteX34" fmla="*/ 15525750 w 17068813"/>
              <a:gd name="connsiteY34" fmla="*/ 5886450 h 16097250"/>
              <a:gd name="connsiteX35" fmla="*/ 15849600 w 17068813"/>
              <a:gd name="connsiteY35" fmla="*/ 6153150 h 16097250"/>
              <a:gd name="connsiteX36" fmla="*/ 15868650 w 17068813"/>
              <a:gd name="connsiteY36" fmla="*/ 6438900 h 16097250"/>
              <a:gd name="connsiteX37" fmla="*/ 15659100 w 17068813"/>
              <a:gd name="connsiteY37" fmla="*/ 6438900 h 16097250"/>
              <a:gd name="connsiteX38" fmla="*/ 15582900 w 17068813"/>
              <a:gd name="connsiteY38" fmla="*/ 6534150 h 16097250"/>
              <a:gd name="connsiteX39" fmla="*/ 15601950 w 17068813"/>
              <a:gd name="connsiteY39" fmla="*/ 6705600 h 16097250"/>
              <a:gd name="connsiteX40" fmla="*/ 15563850 w 17068813"/>
              <a:gd name="connsiteY40" fmla="*/ 6934200 h 16097250"/>
              <a:gd name="connsiteX41" fmla="*/ 15392400 w 17068813"/>
              <a:gd name="connsiteY41" fmla="*/ 7162800 h 16097250"/>
              <a:gd name="connsiteX42" fmla="*/ 15240000 w 17068813"/>
              <a:gd name="connsiteY42" fmla="*/ 7277100 h 16097250"/>
              <a:gd name="connsiteX43" fmla="*/ 15125700 w 17068813"/>
              <a:gd name="connsiteY43" fmla="*/ 7524750 h 16097250"/>
              <a:gd name="connsiteX44" fmla="*/ 14916150 w 17068813"/>
              <a:gd name="connsiteY44" fmla="*/ 7772400 h 16097250"/>
              <a:gd name="connsiteX45" fmla="*/ 14763750 w 17068813"/>
              <a:gd name="connsiteY45" fmla="*/ 7981950 h 16097250"/>
              <a:gd name="connsiteX46" fmla="*/ 14611350 w 17068813"/>
              <a:gd name="connsiteY46" fmla="*/ 8343900 h 16097250"/>
              <a:gd name="connsiteX47" fmla="*/ 14439900 w 17068813"/>
              <a:gd name="connsiteY47" fmla="*/ 8667750 h 16097250"/>
              <a:gd name="connsiteX48" fmla="*/ 14382750 w 17068813"/>
              <a:gd name="connsiteY48" fmla="*/ 9220200 h 16097250"/>
              <a:gd name="connsiteX49" fmla="*/ 14458950 w 17068813"/>
              <a:gd name="connsiteY49" fmla="*/ 9696450 h 16097250"/>
              <a:gd name="connsiteX50" fmla="*/ 14801850 w 17068813"/>
              <a:gd name="connsiteY50" fmla="*/ 10039350 h 16097250"/>
              <a:gd name="connsiteX51" fmla="*/ 15278100 w 17068813"/>
              <a:gd name="connsiteY51" fmla="*/ 10210800 h 16097250"/>
              <a:gd name="connsiteX52" fmla="*/ 15544800 w 17068813"/>
              <a:gd name="connsiteY52" fmla="*/ 10572750 h 16097250"/>
              <a:gd name="connsiteX53" fmla="*/ 15640050 w 17068813"/>
              <a:gd name="connsiteY53" fmla="*/ 11087100 h 16097250"/>
              <a:gd name="connsiteX54" fmla="*/ 15906750 w 17068813"/>
              <a:gd name="connsiteY54" fmla="*/ 11468100 h 16097250"/>
              <a:gd name="connsiteX55" fmla="*/ 16173450 w 17068813"/>
              <a:gd name="connsiteY55" fmla="*/ 11849100 h 16097250"/>
              <a:gd name="connsiteX56" fmla="*/ 16211550 w 17068813"/>
              <a:gd name="connsiteY56" fmla="*/ 12382500 h 16097250"/>
              <a:gd name="connsiteX57" fmla="*/ 16268700 w 17068813"/>
              <a:gd name="connsiteY57" fmla="*/ 13011150 h 16097250"/>
              <a:gd name="connsiteX58" fmla="*/ 16402050 w 17068813"/>
              <a:gd name="connsiteY58" fmla="*/ 13392150 h 16097250"/>
              <a:gd name="connsiteX59" fmla="*/ 16383000 w 17068813"/>
              <a:gd name="connsiteY59" fmla="*/ 13754100 h 16097250"/>
              <a:gd name="connsiteX60" fmla="*/ 17068800 w 17068813"/>
              <a:gd name="connsiteY60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5963900 w 17068800"/>
              <a:gd name="connsiteY60" fmla="*/ 14344650 h 16097250"/>
              <a:gd name="connsiteX61" fmla="*/ 17068800 w 17068800"/>
              <a:gd name="connsiteY61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3446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6535400 w 17068800"/>
              <a:gd name="connsiteY62" fmla="*/ 15125700 h 16097250"/>
              <a:gd name="connsiteX63" fmla="*/ 17068800 w 17068800"/>
              <a:gd name="connsiteY63" fmla="*/ 16097250 h 16097250"/>
              <a:gd name="connsiteX0" fmla="*/ 0 w 17160699"/>
              <a:gd name="connsiteY0" fmla="*/ 0 h 16175365"/>
              <a:gd name="connsiteX1" fmla="*/ 609600 w 17160699"/>
              <a:gd name="connsiteY1" fmla="*/ 266700 h 16175365"/>
              <a:gd name="connsiteX2" fmla="*/ 1219200 w 17160699"/>
              <a:gd name="connsiteY2" fmla="*/ 647700 h 16175365"/>
              <a:gd name="connsiteX3" fmla="*/ 1962150 w 17160699"/>
              <a:gd name="connsiteY3" fmla="*/ 1009650 h 16175365"/>
              <a:gd name="connsiteX4" fmla="*/ 2628900 w 17160699"/>
              <a:gd name="connsiteY4" fmla="*/ 1371600 h 16175365"/>
              <a:gd name="connsiteX5" fmla="*/ 3143250 w 17160699"/>
              <a:gd name="connsiteY5" fmla="*/ 1352550 h 16175365"/>
              <a:gd name="connsiteX6" fmla="*/ 3771900 w 17160699"/>
              <a:gd name="connsiteY6" fmla="*/ 990600 h 16175365"/>
              <a:gd name="connsiteX7" fmla="*/ 4210050 w 17160699"/>
              <a:gd name="connsiteY7" fmla="*/ 876300 h 16175365"/>
              <a:gd name="connsiteX8" fmla="*/ 4876800 w 17160699"/>
              <a:gd name="connsiteY8" fmla="*/ 1009650 h 16175365"/>
              <a:gd name="connsiteX9" fmla="*/ 5581650 w 17160699"/>
              <a:gd name="connsiteY9" fmla="*/ 1200150 h 16175365"/>
              <a:gd name="connsiteX10" fmla="*/ 5981700 w 17160699"/>
              <a:gd name="connsiteY10" fmla="*/ 1562100 h 16175365"/>
              <a:gd name="connsiteX11" fmla="*/ 6076950 w 17160699"/>
              <a:gd name="connsiteY11" fmla="*/ 1828800 h 16175365"/>
              <a:gd name="connsiteX12" fmla="*/ 6362700 w 17160699"/>
              <a:gd name="connsiteY12" fmla="*/ 2247900 h 16175365"/>
              <a:gd name="connsiteX13" fmla="*/ 7048500 w 17160699"/>
              <a:gd name="connsiteY13" fmla="*/ 2609850 h 16175365"/>
              <a:gd name="connsiteX14" fmla="*/ 7562850 w 17160699"/>
              <a:gd name="connsiteY14" fmla="*/ 2514600 h 16175365"/>
              <a:gd name="connsiteX15" fmla="*/ 8191500 w 17160699"/>
              <a:gd name="connsiteY15" fmla="*/ 2362200 h 16175365"/>
              <a:gd name="connsiteX16" fmla="*/ 8458200 w 17160699"/>
              <a:gd name="connsiteY16" fmla="*/ 2438400 h 16175365"/>
              <a:gd name="connsiteX17" fmla="*/ 9144000 w 17160699"/>
              <a:gd name="connsiteY17" fmla="*/ 2705100 h 16175365"/>
              <a:gd name="connsiteX18" fmla="*/ 9829800 w 17160699"/>
              <a:gd name="connsiteY18" fmla="*/ 2647950 h 16175365"/>
              <a:gd name="connsiteX19" fmla="*/ 10382250 w 17160699"/>
              <a:gd name="connsiteY19" fmla="*/ 2609850 h 16175365"/>
              <a:gd name="connsiteX20" fmla="*/ 10610850 w 17160699"/>
              <a:gd name="connsiteY20" fmla="*/ 2628900 h 16175365"/>
              <a:gd name="connsiteX21" fmla="*/ 10687050 w 17160699"/>
              <a:gd name="connsiteY21" fmla="*/ 2762250 h 16175365"/>
              <a:gd name="connsiteX22" fmla="*/ 10687050 w 17160699"/>
              <a:gd name="connsiteY22" fmla="*/ 3067050 h 16175365"/>
              <a:gd name="connsiteX23" fmla="*/ 10858500 w 17160699"/>
              <a:gd name="connsiteY23" fmla="*/ 3352800 h 16175365"/>
              <a:gd name="connsiteX24" fmla="*/ 11239500 w 17160699"/>
              <a:gd name="connsiteY24" fmla="*/ 3562350 h 16175365"/>
              <a:gd name="connsiteX25" fmla="*/ 11658600 w 17160699"/>
              <a:gd name="connsiteY25" fmla="*/ 3829050 h 16175365"/>
              <a:gd name="connsiteX26" fmla="*/ 12268200 w 17160699"/>
              <a:gd name="connsiteY26" fmla="*/ 4286250 h 16175365"/>
              <a:gd name="connsiteX27" fmla="*/ 12706350 w 17160699"/>
              <a:gd name="connsiteY27" fmla="*/ 4876800 h 16175365"/>
              <a:gd name="connsiteX28" fmla="*/ 12973050 w 17160699"/>
              <a:gd name="connsiteY28" fmla="*/ 5314950 h 16175365"/>
              <a:gd name="connsiteX29" fmla="*/ 13296900 w 17160699"/>
              <a:gd name="connsiteY29" fmla="*/ 5619750 h 16175365"/>
              <a:gd name="connsiteX30" fmla="*/ 13696950 w 17160699"/>
              <a:gd name="connsiteY30" fmla="*/ 5676900 h 16175365"/>
              <a:gd name="connsiteX31" fmla="*/ 14077950 w 17160699"/>
              <a:gd name="connsiteY31" fmla="*/ 5543550 h 16175365"/>
              <a:gd name="connsiteX32" fmla="*/ 14516100 w 17160699"/>
              <a:gd name="connsiteY32" fmla="*/ 5562600 h 16175365"/>
              <a:gd name="connsiteX33" fmla="*/ 15030450 w 17160699"/>
              <a:gd name="connsiteY33" fmla="*/ 5600700 h 16175365"/>
              <a:gd name="connsiteX34" fmla="*/ 15525750 w 17160699"/>
              <a:gd name="connsiteY34" fmla="*/ 5886450 h 16175365"/>
              <a:gd name="connsiteX35" fmla="*/ 15849600 w 17160699"/>
              <a:gd name="connsiteY35" fmla="*/ 6153150 h 16175365"/>
              <a:gd name="connsiteX36" fmla="*/ 15868650 w 17160699"/>
              <a:gd name="connsiteY36" fmla="*/ 6438900 h 16175365"/>
              <a:gd name="connsiteX37" fmla="*/ 15659100 w 17160699"/>
              <a:gd name="connsiteY37" fmla="*/ 6438900 h 16175365"/>
              <a:gd name="connsiteX38" fmla="*/ 15582900 w 17160699"/>
              <a:gd name="connsiteY38" fmla="*/ 6534150 h 16175365"/>
              <a:gd name="connsiteX39" fmla="*/ 15601950 w 17160699"/>
              <a:gd name="connsiteY39" fmla="*/ 6705600 h 16175365"/>
              <a:gd name="connsiteX40" fmla="*/ 15563850 w 17160699"/>
              <a:gd name="connsiteY40" fmla="*/ 6934200 h 16175365"/>
              <a:gd name="connsiteX41" fmla="*/ 15392400 w 17160699"/>
              <a:gd name="connsiteY41" fmla="*/ 7162800 h 16175365"/>
              <a:gd name="connsiteX42" fmla="*/ 15240000 w 17160699"/>
              <a:gd name="connsiteY42" fmla="*/ 7277100 h 16175365"/>
              <a:gd name="connsiteX43" fmla="*/ 15125700 w 17160699"/>
              <a:gd name="connsiteY43" fmla="*/ 7524750 h 16175365"/>
              <a:gd name="connsiteX44" fmla="*/ 14916150 w 17160699"/>
              <a:gd name="connsiteY44" fmla="*/ 7772400 h 16175365"/>
              <a:gd name="connsiteX45" fmla="*/ 14763750 w 17160699"/>
              <a:gd name="connsiteY45" fmla="*/ 7981950 h 16175365"/>
              <a:gd name="connsiteX46" fmla="*/ 14611350 w 17160699"/>
              <a:gd name="connsiteY46" fmla="*/ 8343900 h 16175365"/>
              <a:gd name="connsiteX47" fmla="*/ 14439900 w 17160699"/>
              <a:gd name="connsiteY47" fmla="*/ 8667750 h 16175365"/>
              <a:gd name="connsiteX48" fmla="*/ 14382750 w 17160699"/>
              <a:gd name="connsiteY48" fmla="*/ 9220200 h 16175365"/>
              <a:gd name="connsiteX49" fmla="*/ 14458950 w 17160699"/>
              <a:gd name="connsiteY49" fmla="*/ 9696450 h 16175365"/>
              <a:gd name="connsiteX50" fmla="*/ 14801850 w 17160699"/>
              <a:gd name="connsiteY50" fmla="*/ 10039350 h 16175365"/>
              <a:gd name="connsiteX51" fmla="*/ 15278100 w 17160699"/>
              <a:gd name="connsiteY51" fmla="*/ 10210800 h 16175365"/>
              <a:gd name="connsiteX52" fmla="*/ 15544800 w 17160699"/>
              <a:gd name="connsiteY52" fmla="*/ 10572750 h 16175365"/>
              <a:gd name="connsiteX53" fmla="*/ 15640050 w 17160699"/>
              <a:gd name="connsiteY53" fmla="*/ 11087100 h 16175365"/>
              <a:gd name="connsiteX54" fmla="*/ 15906750 w 17160699"/>
              <a:gd name="connsiteY54" fmla="*/ 11468100 h 16175365"/>
              <a:gd name="connsiteX55" fmla="*/ 16173450 w 17160699"/>
              <a:gd name="connsiteY55" fmla="*/ 11849100 h 16175365"/>
              <a:gd name="connsiteX56" fmla="*/ 16211550 w 17160699"/>
              <a:gd name="connsiteY56" fmla="*/ 12382500 h 16175365"/>
              <a:gd name="connsiteX57" fmla="*/ 16268700 w 17160699"/>
              <a:gd name="connsiteY57" fmla="*/ 13011150 h 16175365"/>
              <a:gd name="connsiteX58" fmla="*/ 16402050 w 17160699"/>
              <a:gd name="connsiteY58" fmla="*/ 13392150 h 16175365"/>
              <a:gd name="connsiteX59" fmla="*/ 16383000 w 17160699"/>
              <a:gd name="connsiteY59" fmla="*/ 13754100 h 16175365"/>
              <a:gd name="connsiteX60" fmla="*/ 16154400 w 17160699"/>
              <a:gd name="connsiteY60" fmla="*/ 14039850 h 16175365"/>
              <a:gd name="connsiteX61" fmla="*/ 15963900 w 17160699"/>
              <a:gd name="connsiteY61" fmla="*/ 14420850 h 16175365"/>
              <a:gd name="connsiteX62" fmla="*/ 16535400 w 17160699"/>
              <a:gd name="connsiteY62" fmla="*/ 15125700 h 16175365"/>
              <a:gd name="connsiteX63" fmla="*/ 17160699 w 17160699"/>
              <a:gd name="connsiteY63" fmla="*/ 16175365 h 1617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160699" h="16175365">
                <a:moveTo>
                  <a:pt x="0" y="0"/>
                </a:moveTo>
                <a:cubicBezTo>
                  <a:pt x="203200" y="79375"/>
                  <a:pt x="406400" y="158750"/>
                  <a:pt x="609600" y="266700"/>
                </a:cubicBezTo>
                <a:cubicBezTo>
                  <a:pt x="812800" y="374650"/>
                  <a:pt x="993775" y="523875"/>
                  <a:pt x="1219200" y="647700"/>
                </a:cubicBezTo>
                <a:cubicBezTo>
                  <a:pt x="1444625" y="771525"/>
                  <a:pt x="1727200" y="889000"/>
                  <a:pt x="1962150" y="1009650"/>
                </a:cubicBezTo>
                <a:cubicBezTo>
                  <a:pt x="2197100" y="1130300"/>
                  <a:pt x="2432050" y="1314450"/>
                  <a:pt x="2628900" y="1371600"/>
                </a:cubicBezTo>
                <a:cubicBezTo>
                  <a:pt x="2825750" y="1428750"/>
                  <a:pt x="2952750" y="1416050"/>
                  <a:pt x="3143250" y="1352550"/>
                </a:cubicBezTo>
                <a:cubicBezTo>
                  <a:pt x="3333750" y="1289050"/>
                  <a:pt x="3594100" y="1069975"/>
                  <a:pt x="3771900" y="990600"/>
                </a:cubicBezTo>
                <a:cubicBezTo>
                  <a:pt x="3949700" y="911225"/>
                  <a:pt x="4025900" y="873125"/>
                  <a:pt x="4210050" y="876300"/>
                </a:cubicBezTo>
                <a:cubicBezTo>
                  <a:pt x="4394200" y="879475"/>
                  <a:pt x="4648200" y="955675"/>
                  <a:pt x="4876800" y="1009650"/>
                </a:cubicBezTo>
                <a:cubicBezTo>
                  <a:pt x="5105400" y="1063625"/>
                  <a:pt x="5397500" y="1108075"/>
                  <a:pt x="5581650" y="1200150"/>
                </a:cubicBezTo>
                <a:cubicBezTo>
                  <a:pt x="5765800" y="1292225"/>
                  <a:pt x="5899150" y="1457325"/>
                  <a:pt x="5981700" y="1562100"/>
                </a:cubicBezTo>
                <a:cubicBezTo>
                  <a:pt x="6064250" y="1666875"/>
                  <a:pt x="6013450" y="1714500"/>
                  <a:pt x="6076950" y="1828800"/>
                </a:cubicBezTo>
                <a:cubicBezTo>
                  <a:pt x="6140450" y="1943100"/>
                  <a:pt x="6200775" y="2117725"/>
                  <a:pt x="6362700" y="2247900"/>
                </a:cubicBezTo>
                <a:cubicBezTo>
                  <a:pt x="6524625" y="2378075"/>
                  <a:pt x="6848475" y="2565400"/>
                  <a:pt x="7048500" y="2609850"/>
                </a:cubicBezTo>
                <a:cubicBezTo>
                  <a:pt x="7248525" y="2654300"/>
                  <a:pt x="7372350" y="2555875"/>
                  <a:pt x="7562850" y="2514600"/>
                </a:cubicBezTo>
                <a:cubicBezTo>
                  <a:pt x="7753350" y="2473325"/>
                  <a:pt x="8042275" y="2374900"/>
                  <a:pt x="8191500" y="2362200"/>
                </a:cubicBezTo>
                <a:cubicBezTo>
                  <a:pt x="8340725" y="2349500"/>
                  <a:pt x="8299450" y="2381250"/>
                  <a:pt x="8458200" y="2438400"/>
                </a:cubicBezTo>
                <a:cubicBezTo>
                  <a:pt x="8616950" y="2495550"/>
                  <a:pt x="8915400" y="2670175"/>
                  <a:pt x="9144000" y="2705100"/>
                </a:cubicBezTo>
                <a:cubicBezTo>
                  <a:pt x="9372600" y="2740025"/>
                  <a:pt x="9829800" y="2647950"/>
                  <a:pt x="9829800" y="2647950"/>
                </a:cubicBezTo>
                <a:cubicBezTo>
                  <a:pt x="10036175" y="2632075"/>
                  <a:pt x="10252075" y="2613025"/>
                  <a:pt x="10382250" y="2609850"/>
                </a:cubicBezTo>
                <a:cubicBezTo>
                  <a:pt x="10512425" y="2606675"/>
                  <a:pt x="10560050" y="2603500"/>
                  <a:pt x="10610850" y="2628900"/>
                </a:cubicBezTo>
                <a:cubicBezTo>
                  <a:pt x="10661650" y="2654300"/>
                  <a:pt x="10674350" y="2689225"/>
                  <a:pt x="10687050" y="2762250"/>
                </a:cubicBezTo>
                <a:cubicBezTo>
                  <a:pt x="10699750" y="2835275"/>
                  <a:pt x="10658475" y="2968625"/>
                  <a:pt x="10687050" y="3067050"/>
                </a:cubicBezTo>
                <a:cubicBezTo>
                  <a:pt x="10715625" y="3165475"/>
                  <a:pt x="10766425" y="3270250"/>
                  <a:pt x="10858500" y="3352800"/>
                </a:cubicBezTo>
                <a:cubicBezTo>
                  <a:pt x="10950575" y="3435350"/>
                  <a:pt x="11106150" y="3482975"/>
                  <a:pt x="11239500" y="3562350"/>
                </a:cubicBezTo>
                <a:cubicBezTo>
                  <a:pt x="11372850" y="3641725"/>
                  <a:pt x="11487150" y="3708400"/>
                  <a:pt x="11658600" y="3829050"/>
                </a:cubicBezTo>
                <a:cubicBezTo>
                  <a:pt x="11830050" y="3949700"/>
                  <a:pt x="12093575" y="4111625"/>
                  <a:pt x="12268200" y="4286250"/>
                </a:cubicBezTo>
                <a:cubicBezTo>
                  <a:pt x="12442825" y="4460875"/>
                  <a:pt x="12588875" y="4705350"/>
                  <a:pt x="12706350" y="4876800"/>
                </a:cubicBezTo>
                <a:cubicBezTo>
                  <a:pt x="12823825" y="5048250"/>
                  <a:pt x="12874625" y="5191125"/>
                  <a:pt x="12973050" y="5314950"/>
                </a:cubicBezTo>
                <a:cubicBezTo>
                  <a:pt x="13071475" y="5438775"/>
                  <a:pt x="13176250" y="5559425"/>
                  <a:pt x="13296900" y="5619750"/>
                </a:cubicBezTo>
                <a:cubicBezTo>
                  <a:pt x="13417550" y="5680075"/>
                  <a:pt x="13566775" y="5689600"/>
                  <a:pt x="13696950" y="5676900"/>
                </a:cubicBezTo>
                <a:cubicBezTo>
                  <a:pt x="13827125" y="5664200"/>
                  <a:pt x="13941425" y="5562600"/>
                  <a:pt x="14077950" y="5543550"/>
                </a:cubicBezTo>
                <a:cubicBezTo>
                  <a:pt x="14214475" y="5524500"/>
                  <a:pt x="14357350" y="5553075"/>
                  <a:pt x="14516100" y="5562600"/>
                </a:cubicBezTo>
                <a:cubicBezTo>
                  <a:pt x="14674850" y="5572125"/>
                  <a:pt x="14862175" y="5546725"/>
                  <a:pt x="15030450" y="5600700"/>
                </a:cubicBezTo>
                <a:cubicBezTo>
                  <a:pt x="15198725" y="5654675"/>
                  <a:pt x="15389225" y="5794375"/>
                  <a:pt x="15525750" y="5886450"/>
                </a:cubicBezTo>
                <a:cubicBezTo>
                  <a:pt x="15662275" y="5978525"/>
                  <a:pt x="15792450" y="6061075"/>
                  <a:pt x="15849600" y="6153150"/>
                </a:cubicBezTo>
                <a:cubicBezTo>
                  <a:pt x="15906750" y="6245225"/>
                  <a:pt x="15900400" y="6391275"/>
                  <a:pt x="15868650" y="6438900"/>
                </a:cubicBezTo>
                <a:cubicBezTo>
                  <a:pt x="15836900" y="6486525"/>
                  <a:pt x="15706725" y="6423025"/>
                  <a:pt x="15659100" y="6438900"/>
                </a:cubicBezTo>
                <a:cubicBezTo>
                  <a:pt x="15611475" y="6454775"/>
                  <a:pt x="15592425" y="6489700"/>
                  <a:pt x="15582900" y="6534150"/>
                </a:cubicBezTo>
                <a:cubicBezTo>
                  <a:pt x="15573375" y="6578600"/>
                  <a:pt x="15605125" y="6638925"/>
                  <a:pt x="15601950" y="6705600"/>
                </a:cubicBezTo>
                <a:cubicBezTo>
                  <a:pt x="15598775" y="6772275"/>
                  <a:pt x="15598775" y="6858000"/>
                  <a:pt x="15563850" y="6934200"/>
                </a:cubicBezTo>
                <a:cubicBezTo>
                  <a:pt x="15528925" y="7010400"/>
                  <a:pt x="15446375" y="7105650"/>
                  <a:pt x="15392400" y="7162800"/>
                </a:cubicBezTo>
                <a:cubicBezTo>
                  <a:pt x="15338425" y="7219950"/>
                  <a:pt x="15284450" y="7216775"/>
                  <a:pt x="15240000" y="7277100"/>
                </a:cubicBezTo>
                <a:cubicBezTo>
                  <a:pt x="15195550" y="7337425"/>
                  <a:pt x="15179675" y="7442200"/>
                  <a:pt x="15125700" y="7524750"/>
                </a:cubicBezTo>
                <a:cubicBezTo>
                  <a:pt x="15071725" y="7607300"/>
                  <a:pt x="14976475" y="7696200"/>
                  <a:pt x="14916150" y="7772400"/>
                </a:cubicBezTo>
                <a:cubicBezTo>
                  <a:pt x="14855825" y="7848600"/>
                  <a:pt x="14814550" y="7886700"/>
                  <a:pt x="14763750" y="7981950"/>
                </a:cubicBezTo>
                <a:cubicBezTo>
                  <a:pt x="14712950" y="8077200"/>
                  <a:pt x="14665325" y="8229600"/>
                  <a:pt x="14611350" y="8343900"/>
                </a:cubicBezTo>
                <a:cubicBezTo>
                  <a:pt x="14557375" y="8458200"/>
                  <a:pt x="14478000" y="8521700"/>
                  <a:pt x="14439900" y="8667750"/>
                </a:cubicBezTo>
                <a:cubicBezTo>
                  <a:pt x="14401800" y="8813800"/>
                  <a:pt x="14379575" y="9048750"/>
                  <a:pt x="14382750" y="9220200"/>
                </a:cubicBezTo>
                <a:cubicBezTo>
                  <a:pt x="14385925" y="9391650"/>
                  <a:pt x="14389100" y="9559925"/>
                  <a:pt x="14458950" y="9696450"/>
                </a:cubicBezTo>
                <a:cubicBezTo>
                  <a:pt x="14528800" y="9832975"/>
                  <a:pt x="14665325" y="9953625"/>
                  <a:pt x="14801850" y="10039350"/>
                </a:cubicBezTo>
                <a:cubicBezTo>
                  <a:pt x="14938375" y="10125075"/>
                  <a:pt x="15154275" y="10121900"/>
                  <a:pt x="15278100" y="10210800"/>
                </a:cubicBezTo>
                <a:cubicBezTo>
                  <a:pt x="15401925" y="10299700"/>
                  <a:pt x="15484475" y="10426700"/>
                  <a:pt x="15544800" y="10572750"/>
                </a:cubicBezTo>
                <a:cubicBezTo>
                  <a:pt x="15605125" y="10718800"/>
                  <a:pt x="15579725" y="10937875"/>
                  <a:pt x="15640050" y="11087100"/>
                </a:cubicBezTo>
                <a:cubicBezTo>
                  <a:pt x="15700375" y="11236325"/>
                  <a:pt x="15906750" y="11468100"/>
                  <a:pt x="15906750" y="11468100"/>
                </a:cubicBezTo>
                <a:cubicBezTo>
                  <a:pt x="15995650" y="11595100"/>
                  <a:pt x="16122650" y="11696700"/>
                  <a:pt x="16173450" y="11849100"/>
                </a:cubicBezTo>
                <a:cubicBezTo>
                  <a:pt x="16224250" y="12001500"/>
                  <a:pt x="16195675" y="12188825"/>
                  <a:pt x="16211550" y="12382500"/>
                </a:cubicBezTo>
                <a:cubicBezTo>
                  <a:pt x="16227425" y="12576175"/>
                  <a:pt x="16236950" y="12842875"/>
                  <a:pt x="16268700" y="13011150"/>
                </a:cubicBezTo>
                <a:cubicBezTo>
                  <a:pt x="16300450" y="13179425"/>
                  <a:pt x="16383000" y="13268325"/>
                  <a:pt x="16402050" y="13392150"/>
                </a:cubicBezTo>
                <a:cubicBezTo>
                  <a:pt x="16421100" y="13515975"/>
                  <a:pt x="16424275" y="13646150"/>
                  <a:pt x="16383000" y="13754100"/>
                </a:cubicBezTo>
                <a:cubicBezTo>
                  <a:pt x="16341725" y="13862050"/>
                  <a:pt x="16224250" y="13941425"/>
                  <a:pt x="16154400" y="14039850"/>
                </a:cubicBezTo>
                <a:cubicBezTo>
                  <a:pt x="16084550" y="14138275"/>
                  <a:pt x="15919450" y="14230350"/>
                  <a:pt x="15963900" y="14420850"/>
                </a:cubicBezTo>
                <a:cubicBezTo>
                  <a:pt x="16008350" y="14611350"/>
                  <a:pt x="16351250" y="14846300"/>
                  <a:pt x="16535400" y="15125700"/>
                </a:cubicBezTo>
                <a:cubicBezTo>
                  <a:pt x="16719550" y="15405100"/>
                  <a:pt x="17052749" y="16022965"/>
                  <a:pt x="17160699" y="16175365"/>
                </a:cubicBezTo>
              </a:path>
            </a:pathLst>
          </a:custGeom>
          <a:noFill/>
          <a:ln w="762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Freeform 133"/>
          <p:cNvSpPr/>
          <p:nvPr/>
        </p:nvSpPr>
        <p:spPr>
          <a:xfrm>
            <a:off x="547173" y="4439653"/>
            <a:ext cx="17181095" cy="16242631"/>
          </a:xfrm>
          <a:custGeom>
            <a:avLst/>
            <a:gdLst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37895 w 17181095"/>
              <a:gd name="connsiteY50" fmla="*/ 8422105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33036 w 17181095"/>
              <a:gd name="connsiteY45" fmla="*/ 6959276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35672 w 17181095"/>
              <a:gd name="connsiteY39" fmla="*/ 6154350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08218 w 17181095"/>
              <a:gd name="connsiteY40" fmla="*/ 6170217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3300579 w 17181095"/>
              <a:gd name="connsiteY32" fmla="*/ 5553829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16500 w 17181095"/>
              <a:gd name="connsiteY3" fmla="*/ 109474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183061 w 17181095"/>
              <a:gd name="connsiteY2" fmla="*/ 599463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181095" h="16242631">
                <a:moveTo>
                  <a:pt x="0" y="0"/>
                </a:moveTo>
                <a:cubicBezTo>
                  <a:pt x="200526" y="78205"/>
                  <a:pt x="404402" y="164783"/>
                  <a:pt x="601579" y="264694"/>
                </a:cubicBezTo>
                <a:cubicBezTo>
                  <a:pt x="798756" y="364605"/>
                  <a:pt x="1009066" y="508895"/>
                  <a:pt x="1183061" y="599463"/>
                </a:cubicBezTo>
                <a:cubicBezTo>
                  <a:pt x="1357056" y="690031"/>
                  <a:pt x="1493326" y="733926"/>
                  <a:pt x="1645550" y="808099"/>
                </a:cubicBezTo>
                <a:cubicBezTo>
                  <a:pt x="1797774" y="882272"/>
                  <a:pt x="1918574" y="1003513"/>
                  <a:pt x="2116500" y="1094741"/>
                </a:cubicBezTo>
                <a:cubicBezTo>
                  <a:pt x="2314426" y="1185969"/>
                  <a:pt x="2620901" y="1333389"/>
                  <a:pt x="2833106" y="1355469"/>
                </a:cubicBezTo>
                <a:cubicBezTo>
                  <a:pt x="3045311" y="1377549"/>
                  <a:pt x="3217765" y="1300071"/>
                  <a:pt x="3389733" y="1227221"/>
                </a:cubicBezTo>
                <a:cubicBezTo>
                  <a:pt x="3561701" y="1154371"/>
                  <a:pt x="3716039" y="985224"/>
                  <a:pt x="3864913" y="918367"/>
                </a:cubicBezTo>
                <a:cubicBezTo>
                  <a:pt x="4013787" y="851510"/>
                  <a:pt x="4121014" y="822069"/>
                  <a:pt x="4282978" y="826079"/>
                </a:cubicBezTo>
                <a:cubicBezTo>
                  <a:pt x="4444942" y="830089"/>
                  <a:pt x="4636433" y="894964"/>
                  <a:pt x="4836695" y="942429"/>
                </a:cubicBezTo>
                <a:cubicBezTo>
                  <a:pt x="5036957" y="989894"/>
                  <a:pt x="5320734" y="1034803"/>
                  <a:pt x="5484548" y="1110871"/>
                </a:cubicBezTo>
                <a:cubicBezTo>
                  <a:pt x="5648362" y="1186939"/>
                  <a:pt x="5737211" y="1295400"/>
                  <a:pt x="5819581" y="1398836"/>
                </a:cubicBezTo>
                <a:cubicBezTo>
                  <a:pt x="5901951" y="1502272"/>
                  <a:pt x="5917994" y="1623734"/>
                  <a:pt x="5978769" y="1731489"/>
                </a:cubicBezTo>
                <a:cubicBezTo>
                  <a:pt x="6039544" y="1839244"/>
                  <a:pt x="6082822" y="1938759"/>
                  <a:pt x="6184231" y="2045368"/>
                </a:cubicBezTo>
                <a:cubicBezTo>
                  <a:pt x="6285640" y="2151978"/>
                  <a:pt x="6454391" y="2289613"/>
                  <a:pt x="6587223" y="2371146"/>
                </a:cubicBezTo>
                <a:cubicBezTo>
                  <a:pt x="6720055" y="2452679"/>
                  <a:pt x="6847864" y="2508651"/>
                  <a:pt x="6981225" y="2534565"/>
                </a:cubicBezTo>
                <a:cubicBezTo>
                  <a:pt x="7114586" y="2560479"/>
                  <a:pt x="7258700" y="2549857"/>
                  <a:pt x="7387389" y="2526631"/>
                </a:cubicBezTo>
                <a:cubicBezTo>
                  <a:pt x="7516078" y="2503405"/>
                  <a:pt x="7629035" y="2423284"/>
                  <a:pt x="7753361" y="2395210"/>
                </a:cubicBezTo>
                <a:cubicBezTo>
                  <a:pt x="7877687" y="2367136"/>
                  <a:pt x="8021890" y="2364359"/>
                  <a:pt x="8133347" y="2358189"/>
                </a:cubicBezTo>
                <a:cubicBezTo>
                  <a:pt x="8244804" y="2352019"/>
                  <a:pt x="8298748" y="2316585"/>
                  <a:pt x="8422105" y="2358189"/>
                </a:cubicBezTo>
                <a:cubicBezTo>
                  <a:pt x="8545462" y="2399793"/>
                  <a:pt x="8689004" y="2551664"/>
                  <a:pt x="8873488" y="2607811"/>
                </a:cubicBezTo>
                <a:cubicBezTo>
                  <a:pt x="9057972" y="2663958"/>
                  <a:pt x="9363477" y="2694236"/>
                  <a:pt x="9529010" y="2695073"/>
                </a:cubicBezTo>
                <a:cubicBezTo>
                  <a:pt x="9694543" y="2695911"/>
                  <a:pt x="9714288" y="2632888"/>
                  <a:pt x="9866688" y="2612836"/>
                </a:cubicBezTo>
                <a:cubicBezTo>
                  <a:pt x="10019088" y="2592784"/>
                  <a:pt x="10335258" y="2549020"/>
                  <a:pt x="10443410" y="2574758"/>
                </a:cubicBezTo>
                <a:cubicBezTo>
                  <a:pt x="10551562" y="2600496"/>
                  <a:pt x="10491360" y="2698247"/>
                  <a:pt x="10515600" y="2767263"/>
                </a:cubicBezTo>
                <a:cubicBezTo>
                  <a:pt x="10539840" y="2836279"/>
                  <a:pt x="10550196" y="2919486"/>
                  <a:pt x="10588847" y="2988855"/>
                </a:cubicBezTo>
                <a:cubicBezTo>
                  <a:pt x="10627498" y="3058224"/>
                  <a:pt x="10705372" y="3116972"/>
                  <a:pt x="10747505" y="3183476"/>
                </a:cubicBezTo>
                <a:cubicBezTo>
                  <a:pt x="10789638" y="3249980"/>
                  <a:pt x="10767998" y="3332923"/>
                  <a:pt x="10841642" y="3387881"/>
                </a:cubicBezTo>
                <a:cubicBezTo>
                  <a:pt x="10915286" y="3442839"/>
                  <a:pt x="11061560" y="3450904"/>
                  <a:pt x="11189368" y="3513221"/>
                </a:cubicBezTo>
                <a:cubicBezTo>
                  <a:pt x="11317176" y="3575538"/>
                  <a:pt x="11480153" y="3674082"/>
                  <a:pt x="11608490" y="3761785"/>
                </a:cubicBezTo>
                <a:cubicBezTo>
                  <a:pt x="11736827" y="3849488"/>
                  <a:pt x="11840704" y="3939835"/>
                  <a:pt x="11959389" y="4039437"/>
                </a:cubicBezTo>
                <a:cubicBezTo>
                  <a:pt x="12078074" y="4139039"/>
                  <a:pt x="12196276" y="4202458"/>
                  <a:pt x="12320602" y="4359397"/>
                </a:cubicBezTo>
                <a:cubicBezTo>
                  <a:pt x="12444928" y="4516336"/>
                  <a:pt x="12592920" y="4822679"/>
                  <a:pt x="12705347" y="4981073"/>
                </a:cubicBezTo>
                <a:cubicBezTo>
                  <a:pt x="12817774" y="5139467"/>
                  <a:pt x="12895958" y="5214301"/>
                  <a:pt x="12995163" y="5309760"/>
                </a:cubicBezTo>
                <a:cubicBezTo>
                  <a:pt x="13094368" y="5405219"/>
                  <a:pt x="13186874" y="5505526"/>
                  <a:pt x="13300579" y="5553829"/>
                </a:cubicBezTo>
                <a:cubicBezTo>
                  <a:pt x="13414284" y="5602132"/>
                  <a:pt x="13540066" y="5608655"/>
                  <a:pt x="13677393" y="5599576"/>
                </a:cubicBezTo>
                <a:cubicBezTo>
                  <a:pt x="13814721" y="5590497"/>
                  <a:pt x="13984132" y="5517911"/>
                  <a:pt x="14124544" y="5499357"/>
                </a:cubicBezTo>
                <a:cubicBezTo>
                  <a:pt x="14264956" y="5480803"/>
                  <a:pt x="14379411" y="5485915"/>
                  <a:pt x="14519868" y="5488251"/>
                </a:cubicBezTo>
                <a:cubicBezTo>
                  <a:pt x="14660325" y="5490587"/>
                  <a:pt x="14840578" y="5485783"/>
                  <a:pt x="14967284" y="5513372"/>
                </a:cubicBezTo>
                <a:cubicBezTo>
                  <a:pt x="15093990" y="5540961"/>
                  <a:pt x="15171821" y="5593450"/>
                  <a:pt x="15280105" y="5653784"/>
                </a:cubicBezTo>
                <a:cubicBezTo>
                  <a:pt x="15388389" y="5714118"/>
                  <a:pt x="15531402" y="5812133"/>
                  <a:pt x="15616989" y="5875376"/>
                </a:cubicBezTo>
                <a:cubicBezTo>
                  <a:pt x="15702576" y="5938619"/>
                  <a:pt x="15758857" y="5984234"/>
                  <a:pt x="15793629" y="6033242"/>
                </a:cubicBezTo>
                <a:cubicBezTo>
                  <a:pt x="15828402" y="6082250"/>
                  <a:pt x="15839859" y="6166690"/>
                  <a:pt x="15825624" y="6189519"/>
                </a:cubicBezTo>
                <a:cubicBezTo>
                  <a:pt x="15811389" y="6212348"/>
                  <a:pt x="15751011" y="6163077"/>
                  <a:pt x="15708218" y="6170217"/>
                </a:cubicBezTo>
                <a:cubicBezTo>
                  <a:pt x="15665425" y="6177357"/>
                  <a:pt x="15604120" y="6197938"/>
                  <a:pt x="15568863" y="6232358"/>
                </a:cubicBezTo>
                <a:cubicBezTo>
                  <a:pt x="15533606" y="6266778"/>
                  <a:pt x="15504695" y="6316578"/>
                  <a:pt x="15496674" y="6376736"/>
                </a:cubicBezTo>
                <a:cubicBezTo>
                  <a:pt x="15488653" y="6436894"/>
                  <a:pt x="15535105" y="6514901"/>
                  <a:pt x="15520737" y="6593305"/>
                </a:cubicBezTo>
                <a:cubicBezTo>
                  <a:pt x="15506370" y="6671709"/>
                  <a:pt x="15465118" y="6774440"/>
                  <a:pt x="15410469" y="6847158"/>
                </a:cubicBezTo>
                <a:cubicBezTo>
                  <a:pt x="15355820" y="6919876"/>
                  <a:pt x="15244319" y="6962141"/>
                  <a:pt x="15192843" y="7029615"/>
                </a:cubicBezTo>
                <a:cubicBezTo>
                  <a:pt x="15141367" y="7097089"/>
                  <a:pt x="15141719" y="7184042"/>
                  <a:pt x="15101614" y="7252000"/>
                </a:cubicBezTo>
                <a:cubicBezTo>
                  <a:pt x="15061509" y="7319959"/>
                  <a:pt x="15016556" y="7354335"/>
                  <a:pt x="14952211" y="7437366"/>
                </a:cubicBezTo>
                <a:cubicBezTo>
                  <a:pt x="14887866" y="7520397"/>
                  <a:pt x="14774029" y="7653582"/>
                  <a:pt x="14715546" y="7750187"/>
                </a:cubicBezTo>
                <a:cubicBezTo>
                  <a:pt x="14657063" y="7846792"/>
                  <a:pt x="14653450" y="7917571"/>
                  <a:pt x="14601313" y="8016997"/>
                </a:cubicBezTo>
                <a:cubicBezTo>
                  <a:pt x="14549176" y="8116423"/>
                  <a:pt x="14448340" y="8225721"/>
                  <a:pt x="14402726" y="8346742"/>
                </a:cubicBezTo>
                <a:cubicBezTo>
                  <a:pt x="14357112" y="8467763"/>
                  <a:pt x="14341995" y="8586184"/>
                  <a:pt x="14327628" y="8743123"/>
                </a:cubicBezTo>
                <a:cubicBezTo>
                  <a:pt x="14313261" y="8900062"/>
                  <a:pt x="14294133" y="9129324"/>
                  <a:pt x="14316521" y="9288379"/>
                </a:cubicBezTo>
                <a:cubicBezTo>
                  <a:pt x="14338909" y="9447434"/>
                  <a:pt x="14393074" y="9590843"/>
                  <a:pt x="14461958" y="9697452"/>
                </a:cubicBezTo>
                <a:cubicBezTo>
                  <a:pt x="14530842" y="9804061"/>
                  <a:pt x="14629563" y="9855847"/>
                  <a:pt x="14729826" y="9928036"/>
                </a:cubicBezTo>
                <a:cubicBezTo>
                  <a:pt x="14830089" y="10000225"/>
                  <a:pt x="14963803" y="10064746"/>
                  <a:pt x="15063537" y="10130589"/>
                </a:cubicBezTo>
                <a:cubicBezTo>
                  <a:pt x="15163271" y="10196432"/>
                  <a:pt x="15252031" y="10182726"/>
                  <a:pt x="15328231" y="10323094"/>
                </a:cubicBezTo>
                <a:cubicBezTo>
                  <a:pt x="15404431" y="10463462"/>
                  <a:pt x="15448548" y="10792326"/>
                  <a:pt x="15520737" y="10972800"/>
                </a:cubicBezTo>
                <a:cubicBezTo>
                  <a:pt x="15592926" y="11153274"/>
                  <a:pt x="15693189" y="11265568"/>
                  <a:pt x="15761368" y="11405936"/>
                </a:cubicBezTo>
                <a:cubicBezTo>
                  <a:pt x="15829547" y="11546304"/>
                  <a:pt x="15897726" y="11686673"/>
                  <a:pt x="15929810" y="11815010"/>
                </a:cubicBezTo>
                <a:cubicBezTo>
                  <a:pt x="15961894" y="11943347"/>
                  <a:pt x="15941842" y="11991474"/>
                  <a:pt x="15953874" y="12175958"/>
                </a:cubicBezTo>
                <a:cubicBezTo>
                  <a:pt x="15965906" y="12360442"/>
                  <a:pt x="16006011" y="12721389"/>
                  <a:pt x="16002000" y="12921915"/>
                </a:cubicBezTo>
                <a:cubicBezTo>
                  <a:pt x="15997989" y="13122441"/>
                  <a:pt x="15945852" y="13238747"/>
                  <a:pt x="15929810" y="13379115"/>
                </a:cubicBezTo>
                <a:cubicBezTo>
                  <a:pt x="15913768" y="13519484"/>
                  <a:pt x="15933821" y="13643810"/>
                  <a:pt x="15905747" y="13764126"/>
                </a:cubicBezTo>
                <a:cubicBezTo>
                  <a:pt x="15877673" y="13884442"/>
                  <a:pt x="15765378" y="13984705"/>
                  <a:pt x="15761368" y="14101010"/>
                </a:cubicBezTo>
                <a:cubicBezTo>
                  <a:pt x="15757358" y="14217315"/>
                  <a:pt x="15801474" y="14325600"/>
                  <a:pt x="15881684" y="14461958"/>
                </a:cubicBezTo>
                <a:cubicBezTo>
                  <a:pt x="15961894" y="14598316"/>
                  <a:pt x="16134347" y="14774779"/>
                  <a:pt x="16242631" y="14919158"/>
                </a:cubicBezTo>
                <a:cubicBezTo>
                  <a:pt x="16350915" y="15063537"/>
                  <a:pt x="16431126" y="15191873"/>
                  <a:pt x="16531389" y="15328231"/>
                </a:cubicBezTo>
                <a:cubicBezTo>
                  <a:pt x="16631652" y="15464589"/>
                  <a:pt x="16735926" y="15584905"/>
                  <a:pt x="16844210" y="15737305"/>
                </a:cubicBezTo>
                <a:cubicBezTo>
                  <a:pt x="16952494" y="15889705"/>
                  <a:pt x="17181095" y="16242631"/>
                  <a:pt x="17181095" y="16242631"/>
                </a:cubicBezTo>
              </a:path>
            </a:pathLst>
          </a:custGeom>
          <a:noFill/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Freeform 134"/>
          <p:cNvSpPr/>
          <p:nvPr/>
        </p:nvSpPr>
        <p:spPr>
          <a:xfrm rot="513542">
            <a:off x="12376065" y="3621827"/>
            <a:ext cx="1795079" cy="4421296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527281"/>
              <a:gd name="connsiteY0" fmla="*/ 6072660 h 6072660"/>
              <a:gd name="connsiteX1" fmla="*/ 2527281 w 2527281"/>
              <a:gd name="connsiteY1" fmla="*/ 0 h 6072660"/>
              <a:gd name="connsiteX0" fmla="*/ 0 w 1795079"/>
              <a:gd name="connsiteY0" fmla="*/ 4421296 h 4421296"/>
              <a:gd name="connsiteX1" fmla="*/ 1795079 w 1795079"/>
              <a:gd name="connsiteY1" fmla="*/ 0 h 44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5079" h="4421296">
                <a:moveTo>
                  <a:pt x="0" y="4421296"/>
                </a:moveTo>
                <a:lnTo>
                  <a:pt x="17950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7" name="Group 146"/>
          <p:cNvGrpSpPr/>
          <p:nvPr/>
        </p:nvGrpSpPr>
        <p:grpSpPr>
          <a:xfrm rot="18045474">
            <a:off x="15080047" y="6524302"/>
            <a:ext cx="870333" cy="296950"/>
            <a:chOff x="13371486" y="26121183"/>
            <a:chExt cx="870333" cy="296950"/>
          </a:xfrm>
        </p:grpSpPr>
        <p:sp>
          <p:nvSpPr>
            <p:cNvPr id="148" name="Rectangle 147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 rot="17525268">
            <a:off x="3261909" y="3320779"/>
            <a:ext cx="870333" cy="296950"/>
            <a:chOff x="13371486" y="26121183"/>
            <a:chExt cx="870333" cy="296950"/>
          </a:xfrm>
        </p:grpSpPr>
        <p:sp>
          <p:nvSpPr>
            <p:cNvPr id="151" name="Rectangle 150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53" name="Group 152"/>
          <p:cNvGrpSpPr/>
          <p:nvPr/>
        </p:nvGrpSpPr>
        <p:grpSpPr>
          <a:xfrm rot="17521694">
            <a:off x="6441600" y="3351112"/>
            <a:ext cx="870333" cy="296950"/>
            <a:chOff x="13371486" y="26121183"/>
            <a:chExt cx="870333" cy="296950"/>
          </a:xfrm>
        </p:grpSpPr>
        <p:sp>
          <p:nvSpPr>
            <p:cNvPr id="154" name="Rectangle 153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 rot="18045474">
            <a:off x="12907515" y="5610953"/>
            <a:ext cx="870333" cy="296950"/>
            <a:chOff x="13371486" y="26121183"/>
            <a:chExt cx="870333" cy="296950"/>
          </a:xfrm>
        </p:grpSpPr>
        <p:sp>
          <p:nvSpPr>
            <p:cNvPr id="157" name="Rectangle 15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 rot="18633394">
            <a:off x="16744929" y="8739655"/>
            <a:ext cx="1062723" cy="296596"/>
            <a:chOff x="13330299" y="26123431"/>
            <a:chExt cx="1062723" cy="296596"/>
          </a:xfrm>
        </p:grpSpPr>
        <p:sp>
          <p:nvSpPr>
            <p:cNvPr id="160" name="Rectangle 159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 rot="20930982">
            <a:off x="16534304" y="11830683"/>
            <a:ext cx="870333" cy="296950"/>
            <a:chOff x="13371486" y="26121183"/>
            <a:chExt cx="870333" cy="296950"/>
          </a:xfrm>
        </p:grpSpPr>
        <p:sp>
          <p:nvSpPr>
            <p:cNvPr id="163" name="Rectangle 162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 rot="20861994">
            <a:off x="16694026" y="12922389"/>
            <a:ext cx="870333" cy="296950"/>
            <a:chOff x="13371486" y="26121183"/>
            <a:chExt cx="870333" cy="296950"/>
          </a:xfrm>
        </p:grpSpPr>
        <p:sp>
          <p:nvSpPr>
            <p:cNvPr id="166" name="Rectangle 165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68" name="Freeform 167"/>
          <p:cNvSpPr/>
          <p:nvPr/>
        </p:nvSpPr>
        <p:spPr>
          <a:xfrm rot="1152781">
            <a:off x="16701436" y="17350364"/>
            <a:ext cx="901094" cy="7657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  <a:gd name="connsiteX0" fmla="*/ 0 w 987838"/>
              <a:gd name="connsiteY0" fmla="*/ 841223 h 841223"/>
              <a:gd name="connsiteX1" fmla="*/ 987838 w 987838"/>
              <a:gd name="connsiteY1" fmla="*/ 0 h 841223"/>
              <a:gd name="connsiteX0" fmla="*/ 0 w 901094"/>
              <a:gd name="connsiteY0" fmla="*/ 765780 h 765780"/>
              <a:gd name="connsiteX1" fmla="*/ 901094 w 901094"/>
              <a:gd name="connsiteY1" fmla="*/ 0 h 7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1094" h="765780">
                <a:moveTo>
                  <a:pt x="0" y="765780"/>
                </a:moveTo>
                <a:lnTo>
                  <a:pt x="90109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9" name="Group 168"/>
          <p:cNvGrpSpPr/>
          <p:nvPr/>
        </p:nvGrpSpPr>
        <p:grpSpPr>
          <a:xfrm rot="20391856">
            <a:off x="16861958" y="17531223"/>
            <a:ext cx="870333" cy="296950"/>
            <a:chOff x="13371486" y="26121183"/>
            <a:chExt cx="870333" cy="296950"/>
          </a:xfrm>
        </p:grpSpPr>
        <p:sp>
          <p:nvSpPr>
            <p:cNvPr id="170" name="Rectangle 169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 rot="17847425">
            <a:off x="8305788" y="4115115"/>
            <a:ext cx="1062723" cy="296596"/>
            <a:chOff x="13330299" y="26123431"/>
            <a:chExt cx="1062723" cy="296596"/>
          </a:xfrm>
        </p:grpSpPr>
        <p:sp>
          <p:nvSpPr>
            <p:cNvPr id="174" name="Rectangle 17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15628663" y="2862169"/>
            <a:ext cx="1451842" cy="1309816"/>
            <a:chOff x="5305666" y="8031892"/>
            <a:chExt cx="1451842" cy="1309816"/>
          </a:xfrm>
        </p:grpSpPr>
        <p:sp>
          <p:nvSpPr>
            <p:cNvPr id="208" name="Rectangle 207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4984109" y="1009923"/>
            <a:ext cx="1451842" cy="1309816"/>
            <a:chOff x="5305666" y="8031892"/>
            <a:chExt cx="1451842" cy="1309816"/>
          </a:xfrm>
        </p:grpSpPr>
        <p:sp>
          <p:nvSpPr>
            <p:cNvPr id="211" name="Rectangle 210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16254813" y="15490337"/>
            <a:ext cx="1451842" cy="1309816"/>
            <a:chOff x="5305666" y="8031892"/>
            <a:chExt cx="1451842" cy="1309816"/>
          </a:xfrm>
        </p:grpSpPr>
        <p:sp>
          <p:nvSpPr>
            <p:cNvPr id="214" name="Rectangle 213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6" name="Rectangle 235"/>
          <p:cNvSpPr/>
          <p:nvPr/>
        </p:nvSpPr>
        <p:spPr>
          <a:xfrm>
            <a:off x="9502472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9836653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Eastern Front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The Plan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19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9676459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240" name="Group 239"/>
          <p:cNvGrpSpPr/>
          <p:nvPr/>
        </p:nvGrpSpPr>
        <p:grpSpPr>
          <a:xfrm>
            <a:off x="9929989" y="25083209"/>
            <a:ext cx="7415178" cy="211850"/>
            <a:chOff x="686494" y="24470648"/>
            <a:chExt cx="7415178" cy="211850"/>
          </a:xfrm>
        </p:grpSpPr>
        <p:grpSp>
          <p:nvGrpSpPr>
            <p:cNvPr id="241" name="Group 24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248" name="Rectangle 24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Rectangle 24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2" name="Group 24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Rectangle 24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Rectangle 24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59" name="TextBox 258"/>
          <p:cNvSpPr txBox="1"/>
          <p:nvPr/>
        </p:nvSpPr>
        <p:spPr>
          <a:xfrm>
            <a:off x="13727521" y="132692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254" name="TextBox 253"/>
          <p:cNvSpPr txBox="1"/>
          <p:nvPr/>
        </p:nvSpPr>
        <p:spPr>
          <a:xfrm>
            <a:off x="5247462" y="7307226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256" name="TextBox 255"/>
          <p:cNvSpPr txBox="1"/>
          <p:nvPr/>
        </p:nvSpPr>
        <p:spPr>
          <a:xfrm>
            <a:off x="8738147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258" name="TextBox 257"/>
          <p:cNvSpPr txBox="1"/>
          <p:nvPr/>
        </p:nvSpPr>
        <p:spPr>
          <a:xfrm>
            <a:off x="5244071" y="7779656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sp>
        <p:nvSpPr>
          <p:cNvPr id="261" name="Oval 260"/>
          <p:cNvSpPr/>
          <p:nvPr/>
        </p:nvSpPr>
        <p:spPr>
          <a:xfrm>
            <a:off x="9885741" y="12276002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Oval 261"/>
          <p:cNvSpPr/>
          <p:nvPr/>
        </p:nvSpPr>
        <p:spPr>
          <a:xfrm>
            <a:off x="7735953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Oval 262"/>
          <p:cNvSpPr/>
          <p:nvPr/>
        </p:nvSpPr>
        <p:spPr>
          <a:xfrm>
            <a:off x="13279574" y="1159647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Oval 263"/>
          <p:cNvSpPr/>
          <p:nvPr/>
        </p:nvSpPr>
        <p:spPr>
          <a:xfrm>
            <a:off x="9374713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Oval 264"/>
          <p:cNvSpPr/>
          <p:nvPr/>
        </p:nvSpPr>
        <p:spPr>
          <a:xfrm>
            <a:off x="677286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Oval 265"/>
          <p:cNvSpPr/>
          <p:nvPr/>
        </p:nvSpPr>
        <p:spPr>
          <a:xfrm>
            <a:off x="5685363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Oval 266"/>
          <p:cNvSpPr/>
          <p:nvPr/>
        </p:nvSpPr>
        <p:spPr>
          <a:xfrm>
            <a:off x="10079563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8" name="Oval 267"/>
          <p:cNvSpPr/>
          <p:nvPr/>
        </p:nvSpPr>
        <p:spPr>
          <a:xfrm>
            <a:off x="2840563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Oval 268"/>
          <p:cNvSpPr/>
          <p:nvPr/>
        </p:nvSpPr>
        <p:spPr>
          <a:xfrm>
            <a:off x="12308413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0" name="Oval 269"/>
          <p:cNvSpPr/>
          <p:nvPr/>
        </p:nvSpPr>
        <p:spPr>
          <a:xfrm>
            <a:off x="7771292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Oval 270"/>
          <p:cNvSpPr/>
          <p:nvPr/>
        </p:nvSpPr>
        <p:spPr>
          <a:xfrm>
            <a:off x="10482053" y="1866987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Oval 271"/>
          <p:cNvSpPr/>
          <p:nvPr/>
        </p:nvSpPr>
        <p:spPr>
          <a:xfrm>
            <a:off x="1134585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3" name="Oval 272"/>
          <p:cNvSpPr/>
          <p:nvPr/>
        </p:nvSpPr>
        <p:spPr>
          <a:xfrm>
            <a:off x="15379189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Oval 273"/>
          <p:cNvSpPr/>
          <p:nvPr/>
        </p:nvSpPr>
        <p:spPr>
          <a:xfrm>
            <a:off x="16222145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Oval 274"/>
          <p:cNvSpPr/>
          <p:nvPr/>
        </p:nvSpPr>
        <p:spPr>
          <a:xfrm>
            <a:off x="5101043" y="732638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Oval 275"/>
          <p:cNvSpPr/>
          <p:nvPr/>
        </p:nvSpPr>
        <p:spPr>
          <a:xfrm>
            <a:off x="8591728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Oval 276"/>
          <p:cNvSpPr/>
          <p:nvPr/>
        </p:nvSpPr>
        <p:spPr>
          <a:xfrm>
            <a:off x="5079272" y="78416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Oval 277"/>
          <p:cNvSpPr/>
          <p:nvPr/>
        </p:nvSpPr>
        <p:spPr>
          <a:xfrm>
            <a:off x="15307745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/>
          <p:cNvSpPr/>
          <p:nvPr/>
        </p:nvSpPr>
        <p:spPr>
          <a:xfrm>
            <a:off x="10344328" y="108395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Freeform 285"/>
          <p:cNvSpPr/>
          <p:nvPr/>
        </p:nvSpPr>
        <p:spPr>
          <a:xfrm>
            <a:off x="10420423" y="9482333"/>
            <a:ext cx="2106" cy="1351922"/>
          </a:xfrm>
          <a:custGeom>
            <a:avLst/>
            <a:gdLst>
              <a:gd name="connsiteX0" fmla="*/ 0 w 13855"/>
              <a:gd name="connsiteY0" fmla="*/ 0 h 1357746"/>
              <a:gd name="connsiteX1" fmla="*/ 13855 w 13855"/>
              <a:gd name="connsiteY1" fmla="*/ 1357746 h 1357746"/>
              <a:gd name="connsiteX0" fmla="*/ 0 w 8030"/>
              <a:gd name="connsiteY0" fmla="*/ 0 h 1351922"/>
              <a:gd name="connsiteX1" fmla="*/ 8030 w 8030"/>
              <a:gd name="connsiteY1" fmla="*/ 1351922 h 1351922"/>
              <a:gd name="connsiteX0" fmla="*/ 8624 w 9116"/>
              <a:gd name="connsiteY0" fmla="*/ 0 h 10000"/>
              <a:gd name="connsiteX1" fmla="*/ 492 w 9116"/>
              <a:gd name="connsiteY1" fmla="*/ 10000 h 10000"/>
              <a:gd name="connsiteX0" fmla="*/ 1920 w 2877"/>
              <a:gd name="connsiteY0" fmla="*/ 0 h 10000"/>
              <a:gd name="connsiteX1" fmla="*/ 957 w 2877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7" h="10000">
                <a:moveTo>
                  <a:pt x="1920" y="0"/>
                </a:moveTo>
                <a:cubicBezTo>
                  <a:pt x="5578" y="3333"/>
                  <a:pt x="-2701" y="6667"/>
                  <a:pt x="957" y="10000"/>
                </a:cubicBez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1" name="Group 290"/>
          <p:cNvGrpSpPr/>
          <p:nvPr/>
        </p:nvGrpSpPr>
        <p:grpSpPr>
          <a:xfrm>
            <a:off x="14801509" y="19645477"/>
            <a:ext cx="2344123" cy="1322331"/>
            <a:chOff x="1156095" y="13076819"/>
            <a:chExt cx="1271236" cy="774551"/>
          </a:xfrm>
        </p:grpSpPr>
        <p:grpSp>
          <p:nvGrpSpPr>
            <p:cNvPr id="292" name="Group 291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294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296" name="Rectangle 29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97" name="Straight Connector 296"/>
                <p:cNvCxnSpPr>
                  <a:stCxn id="296" idx="0"/>
                  <a:endCxn id="29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8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9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95" name="TextBox 294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293" name="TextBox 292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1527560" y="6944232"/>
            <a:ext cx="1815055" cy="1316776"/>
            <a:chOff x="1222206" y="13080046"/>
            <a:chExt cx="984915" cy="771299"/>
          </a:xfrm>
        </p:grpSpPr>
        <p:grpSp>
          <p:nvGrpSpPr>
            <p:cNvPr id="301" name="Group 300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303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305" name="Rectangle 30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06" name="Straight Connector 305"/>
                <p:cNvCxnSpPr>
                  <a:stCxn id="305" idx="0"/>
                  <a:endCxn id="30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07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8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04" name="TextBox 303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02" name="TextBox 301"/>
            <p:cNvSpPr txBox="1"/>
            <p:nvPr/>
          </p:nvSpPr>
          <p:spPr>
            <a:xfrm>
              <a:off x="1222206" y="13454402"/>
              <a:ext cx="321144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4">
                      <a:lumMod val="50000"/>
                    </a:schemeClr>
                  </a:solidFill>
                </a:rPr>
                <a:t>8It</a:t>
              </a:r>
              <a:endParaRPr lang="en-US" sz="24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3461699" y="17402297"/>
            <a:ext cx="2039960" cy="1309816"/>
            <a:chOff x="13660484" y="17402297"/>
            <a:chExt cx="2039960" cy="1309816"/>
          </a:xfrm>
        </p:grpSpPr>
        <p:grpSp>
          <p:nvGrpSpPr>
            <p:cNvPr id="310" name="Group 309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313" name="Rectangle 312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1" name="Rounded Rectangle 310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10101517" y="8973391"/>
            <a:ext cx="1976004" cy="1311421"/>
            <a:chOff x="1647307" y="3096643"/>
            <a:chExt cx="1976004" cy="1311421"/>
          </a:xfrm>
        </p:grpSpPr>
        <p:grpSp>
          <p:nvGrpSpPr>
            <p:cNvPr id="316" name="Group 31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20" name="Rectangle 31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17" name="Freeform 31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8" name="Freeform 31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3981109" y="5683292"/>
            <a:ext cx="2344123" cy="1322331"/>
            <a:chOff x="1156095" y="13076819"/>
            <a:chExt cx="1271236" cy="774551"/>
          </a:xfrm>
        </p:grpSpPr>
        <p:grpSp>
          <p:nvGrpSpPr>
            <p:cNvPr id="323" name="Group 322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325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327" name="Rectangle 32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28" name="Straight Connector 327"/>
                <p:cNvCxnSpPr>
                  <a:stCxn id="327" idx="0"/>
                  <a:endCxn id="32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0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26" name="TextBox 325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24" name="TextBox 323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333" name="Group 332"/>
          <p:cNvGrpSpPr/>
          <p:nvPr/>
        </p:nvGrpSpPr>
        <p:grpSpPr>
          <a:xfrm rot="676382">
            <a:off x="11064674" y="13409341"/>
            <a:ext cx="3793021" cy="2343320"/>
            <a:chOff x="9256463" y="12240327"/>
            <a:chExt cx="3793021" cy="2343320"/>
          </a:xfrm>
        </p:grpSpPr>
        <p:sp>
          <p:nvSpPr>
            <p:cNvPr id="334" name="Freeform 333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5" name="Group 334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336" name="Rectangle 335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38" name="TextBox 337"/>
          <p:cNvSpPr txBox="1"/>
          <p:nvPr/>
        </p:nvSpPr>
        <p:spPr>
          <a:xfrm>
            <a:off x="12137174" y="9641539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339" name="Group 338"/>
          <p:cNvGrpSpPr/>
          <p:nvPr/>
        </p:nvGrpSpPr>
        <p:grpSpPr>
          <a:xfrm>
            <a:off x="1252135" y="3096643"/>
            <a:ext cx="2324977" cy="1311421"/>
            <a:chOff x="1450920" y="3096643"/>
            <a:chExt cx="2324977" cy="1311421"/>
          </a:xfrm>
        </p:grpSpPr>
        <p:grpSp>
          <p:nvGrpSpPr>
            <p:cNvPr id="340" name="Group 33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44" name="Rectangle 34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1" name="Freeform 34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 34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1450920" y="3795049"/>
              <a:ext cx="232497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1G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46" name="Group 345"/>
          <p:cNvGrpSpPr/>
          <p:nvPr/>
        </p:nvGrpSpPr>
        <p:grpSpPr>
          <a:xfrm>
            <a:off x="6182284" y="4439921"/>
            <a:ext cx="2238589" cy="1311421"/>
            <a:chOff x="1514179" y="3096643"/>
            <a:chExt cx="2238589" cy="1311421"/>
          </a:xfrm>
        </p:grpSpPr>
        <p:grpSp>
          <p:nvGrpSpPr>
            <p:cNvPr id="347" name="Group 34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1" name="Rectangle 35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2" name="TextBox 35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8" name="Freeform 34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Freeform 34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10143670" y="5523315"/>
            <a:ext cx="2293775" cy="1311421"/>
            <a:chOff x="1501391" y="3096643"/>
            <a:chExt cx="2293775" cy="1311421"/>
          </a:xfrm>
        </p:grpSpPr>
        <p:grpSp>
          <p:nvGrpSpPr>
            <p:cNvPr id="361" name="Group 36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6" name="TextBox 36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2" name="Freeform 36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Freeform 36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12400640" y="7199715"/>
            <a:ext cx="2274165" cy="1311421"/>
            <a:chOff x="1501391" y="3096643"/>
            <a:chExt cx="2274165" cy="1311421"/>
          </a:xfrm>
        </p:grpSpPr>
        <p:grpSp>
          <p:nvGrpSpPr>
            <p:cNvPr id="368" name="Group 36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72" name="Rectangle 37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3" name="TextBox 37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9" name="Freeform 36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Freeform 36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15265566" y="12126494"/>
            <a:ext cx="2142713" cy="1311421"/>
            <a:chOff x="1501391" y="3096643"/>
            <a:chExt cx="2142713" cy="1311421"/>
          </a:xfrm>
        </p:grpSpPr>
        <p:grpSp>
          <p:nvGrpSpPr>
            <p:cNvPr id="382" name="Group 38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6" name="Rectangle 38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3" name="Freeform 38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Freeform 38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15358622" y="13993329"/>
            <a:ext cx="2244209" cy="1311421"/>
            <a:chOff x="1501391" y="3096643"/>
            <a:chExt cx="2244209" cy="1311421"/>
          </a:xfrm>
        </p:grpSpPr>
        <p:grpSp>
          <p:nvGrpSpPr>
            <p:cNvPr id="389" name="Group 38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93" name="Rectangle 39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4" name="TextBox 39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0" name="Freeform 38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Freeform 39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15560277" y="18156149"/>
            <a:ext cx="2227379" cy="1311421"/>
            <a:chOff x="1501391" y="3096643"/>
            <a:chExt cx="2227379" cy="1311421"/>
          </a:xfrm>
        </p:grpSpPr>
        <p:grpSp>
          <p:nvGrpSpPr>
            <p:cNvPr id="396" name="Group 39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0" name="Rectangle 39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7" name="Freeform 39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Freeform 39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3557095" y="3608903"/>
            <a:ext cx="2190917" cy="1309816"/>
            <a:chOff x="13660483" y="17402297"/>
            <a:chExt cx="2190917" cy="1309816"/>
          </a:xfrm>
        </p:grpSpPr>
        <p:grpSp>
          <p:nvGrpSpPr>
            <p:cNvPr id="403" name="Group 402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06" name="Rectangle 405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7" name="TextBox 406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04" name="Rounded Rectangle 403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13660483" y="18082261"/>
              <a:ext cx="219091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 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pic>
        <p:nvPicPr>
          <p:cNvPr id="411" name="Picture 4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5606" y="23508394"/>
            <a:ext cx="1111429" cy="1262806"/>
          </a:xfrm>
          <a:prstGeom prst="rect">
            <a:avLst/>
          </a:prstGeom>
        </p:spPr>
      </p:pic>
      <p:grpSp>
        <p:nvGrpSpPr>
          <p:cNvPr id="412" name="Group 411"/>
          <p:cNvGrpSpPr/>
          <p:nvPr/>
        </p:nvGrpSpPr>
        <p:grpSpPr>
          <a:xfrm>
            <a:off x="16678704" y="23380238"/>
            <a:ext cx="597031" cy="1657720"/>
            <a:chOff x="16799904" y="23202900"/>
            <a:chExt cx="597031" cy="1657720"/>
          </a:xfrm>
        </p:grpSpPr>
        <p:sp>
          <p:nvSpPr>
            <p:cNvPr id="413" name="Down Arrow 412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434" name="Group 433"/>
          <p:cNvGrpSpPr/>
          <p:nvPr/>
        </p:nvGrpSpPr>
        <p:grpSpPr>
          <a:xfrm>
            <a:off x="15555777" y="10718167"/>
            <a:ext cx="2281885" cy="1311421"/>
            <a:chOff x="18107797" y="10798849"/>
            <a:chExt cx="2281885" cy="1311421"/>
          </a:xfrm>
        </p:grpSpPr>
        <p:grpSp>
          <p:nvGrpSpPr>
            <p:cNvPr id="435" name="Group 434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43" name="Rectangle 442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Rectangle 443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6" name="Group 435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37" name="Group 436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41" name="Rectangle 440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42" name="TextBox 441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38" name="Freeform 437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Freeform 438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TextBox 439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45" name="Group 444"/>
          <p:cNvGrpSpPr/>
          <p:nvPr/>
        </p:nvGrpSpPr>
        <p:grpSpPr>
          <a:xfrm>
            <a:off x="14353119" y="10791396"/>
            <a:ext cx="1790700" cy="461665"/>
            <a:chOff x="18257174" y="9768654"/>
            <a:chExt cx="1790700" cy="461665"/>
          </a:xfrm>
        </p:grpSpPr>
        <p:grpSp>
          <p:nvGrpSpPr>
            <p:cNvPr id="446" name="Group 445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448" name="Rectangle 447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Rectangle 448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7" name="TextBox 446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450" name="Group 449"/>
          <p:cNvGrpSpPr/>
          <p:nvPr/>
        </p:nvGrpSpPr>
        <p:grpSpPr>
          <a:xfrm>
            <a:off x="14483443" y="8440686"/>
            <a:ext cx="2273083" cy="1311421"/>
            <a:chOff x="1501392" y="3096643"/>
            <a:chExt cx="2273083" cy="1311421"/>
          </a:xfrm>
        </p:grpSpPr>
        <p:grpSp>
          <p:nvGrpSpPr>
            <p:cNvPr id="451" name="Group 45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55" name="Rectangle 45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56" name="TextBox 45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52" name="Freeform 45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 45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TextBox 453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 rot="17133874">
            <a:off x="5735192" y="7923649"/>
            <a:ext cx="4154141" cy="2462966"/>
            <a:chOff x="19426874" y="12521069"/>
            <a:chExt cx="4154141" cy="2462966"/>
          </a:xfrm>
        </p:grpSpPr>
        <p:sp>
          <p:nvSpPr>
            <p:cNvPr id="458" name="Freeform 457"/>
            <p:cNvSpPr/>
            <p:nvPr/>
          </p:nvSpPr>
          <p:spPr>
            <a:xfrm rot="1829163">
              <a:off x="19426874" y="12521069"/>
              <a:ext cx="4154141" cy="2462966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0 w 3808882"/>
                <a:gd name="connsiteY0" fmla="*/ 2316380 h 2316380"/>
                <a:gd name="connsiteX1" fmla="*/ 3808882 w 3808882"/>
                <a:gd name="connsiteY1" fmla="*/ 0 h 2316380"/>
                <a:gd name="connsiteX0" fmla="*/ 0 w 3820777"/>
                <a:gd name="connsiteY0" fmla="*/ 2296175 h 2296175"/>
                <a:gd name="connsiteX1" fmla="*/ 3820777 w 3820777"/>
                <a:gd name="connsiteY1" fmla="*/ 0 h 2296175"/>
                <a:gd name="connsiteX0" fmla="*/ 0 w 3830690"/>
                <a:gd name="connsiteY0" fmla="*/ 2279338 h 2279338"/>
                <a:gd name="connsiteX1" fmla="*/ 3830690 w 3830690"/>
                <a:gd name="connsiteY1" fmla="*/ 0 h 2279338"/>
                <a:gd name="connsiteX0" fmla="*/ 0 w 3832076"/>
                <a:gd name="connsiteY0" fmla="*/ 2284688 h 2284688"/>
                <a:gd name="connsiteX1" fmla="*/ 3832076 w 3832076"/>
                <a:gd name="connsiteY1" fmla="*/ 0 h 2284688"/>
                <a:gd name="connsiteX0" fmla="*/ 0 w 3834058"/>
                <a:gd name="connsiteY0" fmla="*/ 2281321 h 2281321"/>
                <a:gd name="connsiteX1" fmla="*/ 3834058 w 3834058"/>
                <a:gd name="connsiteY1" fmla="*/ 0 h 2281321"/>
                <a:gd name="connsiteX0" fmla="*/ 0 w 3876886"/>
                <a:gd name="connsiteY0" fmla="*/ 2193169 h 2193169"/>
                <a:gd name="connsiteX1" fmla="*/ 3876886 w 3876886"/>
                <a:gd name="connsiteY1" fmla="*/ 0 h 2193169"/>
                <a:gd name="connsiteX0" fmla="*/ 0 w 3869145"/>
                <a:gd name="connsiteY0" fmla="*/ 2229424 h 2229424"/>
                <a:gd name="connsiteX1" fmla="*/ 3869145 w 3869145"/>
                <a:gd name="connsiteY1" fmla="*/ 0 h 2229424"/>
                <a:gd name="connsiteX0" fmla="*/ 0 w 3856055"/>
                <a:gd name="connsiteY0" fmla="*/ 2267063 h 2267063"/>
                <a:gd name="connsiteX1" fmla="*/ 3856055 w 3856055"/>
                <a:gd name="connsiteY1" fmla="*/ 0 h 2267063"/>
                <a:gd name="connsiteX0" fmla="*/ 0 w 3850107"/>
                <a:gd name="connsiteY0" fmla="*/ 2277166 h 2277166"/>
                <a:gd name="connsiteX1" fmla="*/ 3850107 w 3850107"/>
                <a:gd name="connsiteY1" fmla="*/ 0 h 2277166"/>
                <a:gd name="connsiteX0" fmla="*/ 0 w 4154141"/>
                <a:gd name="connsiteY0" fmla="*/ 2462966 h 2462966"/>
                <a:gd name="connsiteX1" fmla="*/ 4154141 w 4154141"/>
                <a:gd name="connsiteY1" fmla="*/ 0 h 24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54141" h="2462966">
                  <a:moveTo>
                    <a:pt x="0" y="2462966"/>
                  </a:moveTo>
                  <a:lnTo>
                    <a:pt x="415414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9" name="Group 458"/>
            <p:cNvGrpSpPr/>
            <p:nvPr/>
          </p:nvGrpSpPr>
          <p:grpSpPr>
            <a:xfrm>
              <a:off x="21745569" y="13596093"/>
              <a:ext cx="872785" cy="299243"/>
              <a:chOff x="13647019" y="26191349"/>
              <a:chExt cx="872785" cy="299243"/>
            </a:xfrm>
          </p:grpSpPr>
          <p:sp>
            <p:nvSpPr>
              <p:cNvPr id="460" name="Rectangle 459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Rectangle 460"/>
              <p:cNvSpPr/>
              <p:nvPr/>
            </p:nvSpPr>
            <p:spPr>
              <a:xfrm rot="1912">
                <a:off x="13654831" y="26191349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20" name="Freeform 219"/>
          <p:cNvSpPr/>
          <p:nvPr/>
        </p:nvSpPr>
        <p:spPr>
          <a:xfrm>
            <a:off x="11439634" y="12980910"/>
            <a:ext cx="5043948" cy="4984954"/>
          </a:xfrm>
          <a:custGeom>
            <a:avLst/>
            <a:gdLst>
              <a:gd name="connsiteX0" fmla="*/ 5058369 w 5058369"/>
              <a:gd name="connsiteY0" fmla="*/ 5016155 h 5016155"/>
              <a:gd name="connsiteX1" fmla="*/ 3930118 w 5058369"/>
              <a:gd name="connsiteY1" fmla="*/ 4005891 h 5016155"/>
              <a:gd name="connsiteX2" fmla="*/ 2197182 w 5058369"/>
              <a:gd name="connsiteY2" fmla="*/ 2324575 h 5016155"/>
              <a:gd name="connsiteX3" fmla="*/ 803460 w 5058369"/>
              <a:gd name="connsiteY3" fmla="*/ 893981 h 5016155"/>
              <a:gd name="connsiteX4" fmla="*/ 722343 w 5058369"/>
              <a:gd name="connsiteY4" fmla="*/ 1454420 h 5016155"/>
              <a:gd name="connsiteX5" fmla="*/ 14421 w 5058369"/>
              <a:gd name="connsiteY5" fmla="*/ 31201 h 5016155"/>
              <a:gd name="connsiteX6" fmla="*/ 1459763 w 5058369"/>
              <a:gd name="connsiteY6" fmla="*/ 481026 h 5016155"/>
              <a:gd name="connsiteX7" fmla="*/ 1068931 w 5058369"/>
              <a:gd name="connsiteY7" fmla="*/ 591639 h 5016155"/>
              <a:gd name="connsiteX8" fmla="*/ 1666240 w 5058369"/>
              <a:gd name="connsiteY8" fmla="*/ 1011968 h 5016155"/>
              <a:gd name="connsiteX9" fmla="*/ 2440531 w 5058369"/>
              <a:gd name="connsiteY9" fmla="*/ 1240568 h 5016155"/>
              <a:gd name="connsiteX10" fmla="*/ 3185324 w 5058369"/>
              <a:gd name="connsiteY10" fmla="*/ 1365930 h 5016155"/>
              <a:gd name="connsiteX11" fmla="*/ 3465543 w 5058369"/>
              <a:gd name="connsiteY11" fmla="*/ 1388052 h 5016155"/>
              <a:gd name="connsiteX0" fmla="*/ 5058369 w 5058369"/>
              <a:gd name="connsiteY0" fmla="*/ 5016155 h 5016155"/>
              <a:gd name="connsiteX1" fmla="*/ 3930118 w 5058369"/>
              <a:gd name="connsiteY1" fmla="*/ 4005891 h 5016155"/>
              <a:gd name="connsiteX2" fmla="*/ 2197182 w 5058369"/>
              <a:gd name="connsiteY2" fmla="*/ 2324575 h 5016155"/>
              <a:gd name="connsiteX3" fmla="*/ 803460 w 5058369"/>
              <a:gd name="connsiteY3" fmla="*/ 893981 h 5016155"/>
              <a:gd name="connsiteX4" fmla="*/ 722343 w 5058369"/>
              <a:gd name="connsiteY4" fmla="*/ 1454420 h 5016155"/>
              <a:gd name="connsiteX5" fmla="*/ 14421 w 5058369"/>
              <a:gd name="connsiteY5" fmla="*/ 31201 h 5016155"/>
              <a:gd name="connsiteX6" fmla="*/ 1459763 w 5058369"/>
              <a:gd name="connsiteY6" fmla="*/ 481026 h 5016155"/>
              <a:gd name="connsiteX7" fmla="*/ 1068931 w 5058369"/>
              <a:gd name="connsiteY7" fmla="*/ 591639 h 5016155"/>
              <a:gd name="connsiteX8" fmla="*/ 1666240 w 5058369"/>
              <a:gd name="connsiteY8" fmla="*/ 1011968 h 5016155"/>
              <a:gd name="connsiteX9" fmla="*/ 2440531 w 5058369"/>
              <a:gd name="connsiteY9" fmla="*/ 1240568 h 5016155"/>
              <a:gd name="connsiteX10" fmla="*/ 3185324 w 5058369"/>
              <a:gd name="connsiteY10" fmla="*/ 1365930 h 5016155"/>
              <a:gd name="connsiteX11" fmla="*/ 3465543 w 5058369"/>
              <a:gd name="connsiteY11" fmla="*/ 1388052 h 5016155"/>
              <a:gd name="connsiteX0" fmla="*/ 5058369 w 5058369"/>
              <a:gd name="connsiteY0" fmla="*/ 4984954 h 4984954"/>
              <a:gd name="connsiteX1" fmla="*/ 3930118 w 5058369"/>
              <a:gd name="connsiteY1" fmla="*/ 3974690 h 4984954"/>
              <a:gd name="connsiteX2" fmla="*/ 2197182 w 5058369"/>
              <a:gd name="connsiteY2" fmla="*/ 2293374 h 4984954"/>
              <a:gd name="connsiteX3" fmla="*/ 803460 w 5058369"/>
              <a:gd name="connsiteY3" fmla="*/ 862780 h 4984954"/>
              <a:gd name="connsiteX4" fmla="*/ 722343 w 5058369"/>
              <a:gd name="connsiteY4" fmla="*/ 1423219 h 4984954"/>
              <a:gd name="connsiteX5" fmla="*/ 14421 w 5058369"/>
              <a:gd name="connsiteY5" fmla="*/ 0 h 4984954"/>
              <a:gd name="connsiteX6" fmla="*/ 1459763 w 5058369"/>
              <a:gd name="connsiteY6" fmla="*/ 449825 h 4984954"/>
              <a:gd name="connsiteX7" fmla="*/ 1068931 w 5058369"/>
              <a:gd name="connsiteY7" fmla="*/ 560438 h 4984954"/>
              <a:gd name="connsiteX8" fmla="*/ 1666240 w 5058369"/>
              <a:gd name="connsiteY8" fmla="*/ 980767 h 4984954"/>
              <a:gd name="connsiteX9" fmla="*/ 2440531 w 5058369"/>
              <a:gd name="connsiteY9" fmla="*/ 1209367 h 4984954"/>
              <a:gd name="connsiteX10" fmla="*/ 3185324 w 5058369"/>
              <a:gd name="connsiteY10" fmla="*/ 1334729 h 4984954"/>
              <a:gd name="connsiteX11" fmla="*/ 3465543 w 5058369"/>
              <a:gd name="connsiteY11" fmla="*/ 1356851 h 4984954"/>
              <a:gd name="connsiteX0" fmla="*/ 5043948 w 5043948"/>
              <a:gd name="connsiteY0" fmla="*/ 4984954 h 4984954"/>
              <a:gd name="connsiteX1" fmla="*/ 3915697 w 5043948"/>
              <a:gd name="connsiteY1" fmla="*/ 3974690 h 4984954"/>
              <a:gd name="connsiteX2" fmla="*/ 2182761 w 5043948"/>
              <a:gd name="connsiteY2" fmla="*/ 2293374 h 4984954"/>
              <a:gd name="connsiteX3" fmla="*/ 789039 w 5043948"/>
              <a:gd name="connsiteY3" fmla="*/ 862780 h 4984954"/>
              <a:gd name="connsiteX4" fmla="*/ 707922 w 5043948"/>
              <a:gd name="connsiteY4" fmla="*/ 1423219 h 4984954"/>
              <a:gd name="connsiteX5" fmla="*/ 0 w 5043948"/>
              <a:gd name="connsiteY5" fmla="*/ 0 h 4984954"/>
              <a:gd name="connsiteX6" fmla="*/ 1445342 w 5043948"/>
              <a:gd name="connsiteY6" fmla="*/ 449825 h 4984954"/>
              <a:gd name="connsiteX7" fmla="*/ 1054510 w 5043948"/>
              <a:gd name="connsiteY7" fmla="*/ 560438 h 4984954"/>
              <a:gd name="connsiteX8" fmla="*/ 1651819 w 5043948"/>
              <a:gd name="connsiteY8" fmla="*/ 980767 h 4984954"/>
              <a:gd name="connsiteX9" fmla="*/ 2426110 w 5043948"/>
              <a:gd name="connsiteY9" fmla="*/ 1209367 h 4984954"/>
              <a:gd name="connsiteX10" fmla="*/ 3170903 w 5043948"/>
              <a:gd name="connsiteY10" fmla="*/ 1334729 h 4984954"/>
              <a:gd name="connsiteX11" fmla="*/ 3451122 w 5043948"/>
              <a:gd name="connsiteY11" fmla="*/ 1356851 h 4984954"/>
              <a:gd name="connsiteX0" fmla="*/ 5043948 w 5043948"/>
              <a:gd name="connsiteY0" fmla="*/ 4984954 h 4984954"/>
              <a:gd name="connsiteX1" fmla="*/ 3915697 w 5043948"/>
              <a:gd name="connsiteY1" fmla="*/ 3974690 h 4984954"/>
              <a:gd name="connsiteX2" fmla="*/ 2182761 w 5043948"/>
              <a:gd name="connsiteY2" fmla="*/ 2293374 h 4984954"/>
              <a:gd name="connsiteX3" fmla="*/ 789039 w 5043948"/>
              <a:gd name="connsiteY3" fmla="*/ 862780 h 4984954"/>
              <a:gd name="connsiteX4" fmla="*/ 707922 w 5043948"/>
              <a:gd name="connsiteY4" fmla="*/ 1423219 h 4984954"/>
              <a:gd name="connsiteX5" fmla="*/ 0 w 5043948"/>
              <a:gd name="connsiteY5" fmla="*/ 0 h 4984954"/>
              <a:gd name="connsiteX6" fmla="*/ 1445342 w 5043948"/>
              <a:gd name="connsiteY6" fmla="*/ 449825 h 4984954"/>
              <a:gd name="connsiteX7" fmla="*/ 1054510 w 5043948"/>
              <a:gd name="connsiteY7" fmla="*/ 560438 h 4984954"/>
              <a:gd name="connsiteX8" fmla="*/ 1651819 w 5043948"/>
              <a:gd name="connsiteY8" fmla="*/ 980767 h 4984954"/>
              <a:gd name="connsiteX9" fmla="*/ 2426110 w 5043948"/>
              <a:gd name="connsiteY9" fmla="*/ 1209367 h 4984954"/>
              <a:gd name="connsiteX10" fmla="*/ 3170903 w 5043948"/>
              <a:gd name="connsiteY10" fmla="*/ 1334729 h 4984954"/>
              <a:gd name="connsiteX11" fmla="*/ 3451122 w 5043948"/>
              <a:gd name="connsiteY11" fmla="*/ 1356851 h 498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3948" h="4984954">
                <a:moveTo>
                  <a:pt x="5043948" y="4984954"/>
                </a:moveTo>
                <a:cubicBezTo>
                  <a:pt x="4718254" y="4704120"/>
                  <a:pt x="4392561" y="4423287"/>
                  <a:pt x="3915697" y="3974690"/>
                </a:cubicBezTo>
                <a:cubicBezTo>
                  <a:pt x="3438832" y="3526093"/>
                  <a:pt x="2703871" y="2812026"/>
                  <a:pt x="2182761" y="2293374"/>
                </a:cubicBezTo>
                <a:cubicBezTo>
                  <a:pt x="1661651" y="1774722"/>
                  <a:pt x="1034845" y="1007806"/>
                  <a:pt x="789039" y="862780"/>
                </a:cubicBezTo>
                <a:lnTo>
                  <a:pt x="707922" y="1423219"/>
                </a:lnTo>
                <a:lnTo>
                  <a:pt x="0" y="0"/>
                </a:lnTo>
                <a:lnTo>
                  <a:pt x="1445342" y="449825"/>
                </a:lnTo>
                <a:lnTo>
                  <a:pt x="1054510" y="560438"/>
                </a:lnTo>
                <a:cubicBezTo>
                  <a:pt x="1088923" y="648928"/>
                  <a:pt x="1423219" y="872612"/>
                  <a:pt x="1651819" y="980767"/>
                </a:cubicBezTo>
                <a:cubicBezTo>
                  <a:pt x="1880419" y="1088922"/>
                  <a:pt x="2172929" y="1150373"/>
                  <a:pt x="2426110" y="1209367"/>
                </a:cubicBezTo>
                <a:cubicBezTo>
                  <a:pt x="2679291" y="1268361"/>
                  <a:pt x="3000068" y="1310148"/>
                  <a:pt x="3170903" y="1334729"/>
                </a:cubicBezTo>
                <a:cubicBezTo>
                  <a:pt x="3341738" y="1359310"/>
                  <a:pt x="3396430" y="1358080"/>
                  <a:pt x="3451122" y="1356851"/>
                </a:cubicBezTo>
              </a:path>
            </a:pathLst>
          </a:custGeom>
          <a:solidFill>
            <a:srgbClr val="FFFFFF">
              <a:alpha val="69804"/>
            </a:srgbClr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2" name="Group 461"/>
          <p:cNvGrpSpPr/>
          <p:nvPr/>
        </p:nvGrpSpPr>
        <p:grpSpPr>
          <a:xfrm rot="17506164">
            <a:off x="-212972" y="5698383"/>
            <a:ext cx="2766921" cy="1638657"/>
            <a:chOff x="20927303" y="12929937"/>
            <a:chExt cx="2766921" cy="1638657"/>
          </a:xfrm>
        </p:grpSpPr>
        <p:sp>
          <p:nvSpPr>
            <p:cNvPr id="463" name="Freeform 462"/>
            <p:cNvSpPr/>
            <p:nvPr/>
          </p:nvSpPr>
          <p:spPr>
            <a:xfrm rot="1829163">
              <a:off x="20927303" y="12929937"/>
              <a:ext cx="2766921" cy="1638657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0 w 3808882"/>
                <a:gd name="connsiteY0" fmla="*/ 2316380 h 2316380"/>
                <a:gd name="connsiteX1" fmla="*/ 3808882 w 3808882"/>
                <a:gd name="connsiteY1" fmla="*/ 0 h 2316380"/>
                <a:gd name="connsiteX0" fmla="*/ 0 w 3820777"/>
                <a:gd name="connsiteY0" fmla="*/ 2296175 h 2296175"/>
                <a:gd name="connsiteX1" fmla="*/ 3820777 w 3820777"/>
                <a:gd name="connsiteY1" fmla="*/ 0 h 2296175"/>
                <a:gd name="connsiteX0" fmla="*/ 0 w 3830690"/>
                <a:gd name="connsiteY0" fmla="*/ 2279338 h 2279338"/>
                <a:gd name="connsiteX1" fmla="*/ 3830690 w 3830690"/>
                <a:gd name="connsiteY1" fmla="*/ 0 h 2279338"/>
                <a:gd name="connsiteX0" fmla="*/ 0 w 3832076"/>
                <a:gd name="connsiteY0" fmla="*/ 2284688 h 2284688"/>
                <a:gd name="connsiteX1" fmla="*/ 3832076 w 3832076"/>
                <a:gd name="connsiteY1" fmla="*/ 0 h 2284688"/>
                <a:gd name="connsiteX0" fmla="*/ 0 w 3834058"/>
                <a:gd name="connsiteY0" fmla="*/ 2281321 h 2281321"/>
                <a:gd name="connsiteX1" fmla="*/ 3834058 w 3834058"/>
                <a:gd name="connsiteY1" fmla="*/ 0 h 2281321"/>
                <a:gd name="connsiteX0" fmla="*/ 0 w 3876886"/>
                <a:gd name="connsiteY0" fmla="*/ 2193169 h 2193169"/>
                <a:gd name="connsiteX1" fmla="*/ 3876886 w 3876886"/>
                <a:gd name="connsiteY1" fmla="*/ 0 h 2193169"/>
                <a:gd name="connsiteX0" fmla="*/ 0 w 3869145"/>
                <a:gd name="connsiteY0" fmla="*/ 2229424 h 2229424"/>
                <a:gd name="connsiteX1" fmla="*/ 3869145 w 3869145"/>
                <a:gd name="connsiteY1" fmla="*/ 0 h 2229424"/>
                <a:gd name="connsiteX0" fmla="*/ 0 w 3856055"/>
                <a:gd name="connsiteY0" fmla="*/ 2267063 h 2267063"/>
                <a:gd name="connsiteX1" fmla="*/ 3856055 w 3856055"/>
                <a:gd name="connsiteY1" fmla="*/ 0 h 2267063"/>
                <a:gd name="connsiteX0" fmla="*/ 0 w 3850107"/>
                <a:gd name="connsiteY0" fmla="*/ 2277166 h 2277166"/>
                <a:gd name="connsiteX1" fmla="*/ 3850107 w 3850107"/>
                <a:gd name="connsiteY1" fmla="*/ 0 h 2277166"/>
                <a:gd name="connsiteX0" fmla="*/ 0 w 4154141"/>
                <a:gd name="connsiteY0" fmla="*/ 2462966 h 2462966"/>
                <a:gd name="connsiteX1" fmla="*/ 4154141 w 4154141"/>
                <a:gd name="connsiteY1" fmla="*/ 0 h 2462966"/>
                <a:gd name="connsiteX0" fmla="*/ 0 w 2766921"/>
                <a:gd name="connsiteY0" fmla="*/ 1638657 h 1638657"/>
                <a:gd name="connsiteX1" fmla="*/ 2766921 w 2766921"/>
                <a:gd name="connsiteY1" fmla="*/ 0 h 16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6921" h="1638657">
                  <a:moveTo>
                    <a:pt x="0" y="1638657"/>
                  </a:moveTo>
                  <a:lnTo>
                    <a:pt x="27669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4" name="Group 463"/>
            <p:cNvGrpSpPr/>
            <p:nvPr/>
          </p:nvGrpSpPr>
          <p:grpSpPr>
            <a:xfrm>
              <a:off x="21745569" y="13596093"/>
              <a:ext cx="872785" cy="299243"/>
              <a:chOff x="13647019" y="26191349"/>
              <a:chExt cx="872785" cy="299243"/>
            </a:xfrm>
          </p:grpSpPr>
          <p:sp>
            <p:nvSpPr>
              <p:cNvPr id="465" name="Rectangle 464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Rectangle 465"/>
              <p:cNvSpPr/>
              <p:nvPr/>
            </p:nvSpPr>
            <p:spPr>
              <a:xfrm rot="1912">
                <a:off x="13654831" y="26191349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72" name="Rectangle 171"/>
          <p:cNvSpPr/>
          <p:nvPr/>
        </p:nvSpPr>
        <p:spPr>
          <a:xfrm>
            <a:off x="555308" y="5678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30" name="Freeform 229"/>
          <p:cNvSpPr/>
          <p:nvPr/>
        </p:nvSpPr>
        <p:spPr>
          <a:xfrm rot="16947805">
            <a:off x="1010583" y="4742221"/>
            <a:ext cx="936522" cy="885197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36522" h="885197">
                <a:moveTo>
                  <a:pt x="877529" y="575187"/>
                </a:moveTo>
                <a:cubicBezTo>
                  <a:pt x="808703" y="576416"/>
                  <a:pt x="739877" y="579422"/>
                  <a:pt x="648929" y="530942"/>
                </a:cubicBezTo>
                <a:cubicBezTo>
                  <a:pt x="557981" y="482462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884903"/>
                  <a:pt x="936522" y="884903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286"/>
          <p:cNvSpPr/>
          <p:nvPr/>
        </p:nvSpPr>
        <p:spPr>
          <a:xfrm>
            <a:off x="821123" y="5451231"/>
            <a:ext cx="1195754" cy="1863969"/>
          </a:xfrm>
          <a:custGeom>
            <a:avLst/>
            <a:gdLst>
              <a:gd name="connsiteX0" fmla="*/ 1195754 w 1195754"/>
              <a:gd name="connsiteY0" fmla="*/ 1863969 h 1863969"/>
              <a:gd name="connsiteX1" fmla="*/ 0 w 1195754"/>
              <a:gd name="connsiteY1" fmla="*/ 0 h 186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95754" h="1863969">
                <a:moveTo>
                  <a:pt x="1195754" y="1863969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Freeform 218"/>
          <p:cNvSpPr/>
          <p:nvPr/>
        </p:nvSpPr>
        <p:spPr>
          <a:xfrm>
            <a:off x="3061695" y="5908430"/>
            <a:ext cx="8040565" cy="6822831"/>
          </a:xfrm>
          <a:custGeom>
            <a:avLst/>
            <a:gdLst>
              <a:gd name="connsiteX0" fmla="*/ 0 w 9358744"/>
              <a:gd name="connsiteY0" fmla="*/ 0 h 7189532"/>
              <a:gd name="connsiteX1" fmla="*/ 468923 w 9358744"/>
              <a:gd name="connsiteY1" fmla="*/ 914400 h 7189532"/>
              <a:gd name="connsiteX2" fmla="*/ 1992923 w 9358744"/>
              <a:gd name="connsiteY2" fmla="*/ 3001107 h 7189532"/>
              <a:gd name="connsiteX3" fmla="*/ 4314092 w 9358744"/>
              <a:gd name="connsiteY3" fmla="*/ 4900246 h 7189532"/>
              <a:gd name="connsiteX4" fmla="*/ 6424246 w 9358744"/>
              <a:gd name="connsiteY4" fmla="*/ 6119446 h 7189532"/>
              <a:gd name="connsiteX5" fmla="*/ 8135815 w 9358744"/>
              <a:gd name="connsiteY5" fmla="*/ 6940061 h 7189532"/>
              <a:gd name="connsiteX6" fmla="*/ 7877907 w 9358744"/>
              <a:gd name="connsiteY6" fmla="*/ 7127631 h 7189532"/>
              <a:gd name="connsiteX7" fmla="*/ 9355015 w 9358744"/>
              <a:gd name="connsiteY7" fmla="*/ 7104184 h 7189532"/>
              <a:gd name="connsiteX8" fmla="*/ 8299938 w 9358744"/>
              <a:gd name="connsiteY8" fmla="*/ 6166338 h 7189532"/>
              <a:gd name="connsiteX9" fmla="*/ 8276492 w 9358744"/>
              <a:gd name="connsiteY9" fmla="*/ 6447692 h 7189532"/>
              <a:gd name="connsiteX10" fmla="*/ 7596554 w 9358744"/>
              <a:gd name="connsiteY10" fmla="*/ 5767754 h 7189532"/>
              <a:gd name="connsiteX11" fmla="*/ 6705600 w 9358744"/>
              <a:gd name="connsiteY11" fmla="*/ 4337538 h 7189532"/>
              <a:gd name="connsiteX12" fmla="*/ 6119446 w 9358744"/>
              <a:gd name="connsiteY12" fmla="*/ 2672861 h 7189532"/>
              <a:gd name="connsiteX13" fmla="*/ 6025661 w 9358744"/>
              <a:gd name="connsiteY13" fmla="*/ 1594338 h 7189532"/>
              <a:gd name="connsiteX0" fmla="*/ 0 w 9358744"/>
              <a:gd name="connsiteY0" fmla="*/ 0 h 7189532"/>
              <a:gd name="connsiteX1" fmla="*/ 468923 w 9358744"/>
              <a:gd name="connsiteY1" fmla="*/ 914400 h 7189532"/>
              <a:gd name="connsiteX2" fmla="*/ 1992923 w 9358744"/>
              <a:gd name="connsiteY2" fmla="*/ 3001107 h 7189532"/>
              <a:gd name="connsiteX3" fmla="*/ 4314092 w 9358744"/>
              <a:gd name="connsiteY3" fmla="*/ 4900246 h 7189532"/>
              <a:gd name="connsiteX4" fmla="*/ 6424246 w 9358744"/>
              <a:gd name="connsiteY4" fmla="*/ 6119446 h 7189532"/>
              <a:gd name="connsiteX5" fmla="*/ 8135815 w 9358744"/>
              <a:gd name="connsiteY5" fmla="*/ 6940061 h 7189532"/>
              <a:gd name="connsiteX6" fmla="*/ 7877907 w 9358744"/>
              <a:gd name="connsiteY6" fmla="*/ 7127631 h 7189532"/>
              <a:gd name="connsiteX7" fmla="*/ 9355015 w 9358744"/>
              <a:gd name="connsiteY7" fmla="*/ 7104184 h 7189532"/>
              <a:gd name="connsiteX8" fmla="*/ 8299938 w 9358744"/>
              <a:gd name="connsiteY8" fmla="*/ 6166338 h 7189532"/>
              <a:gd name="connsiteX9" fmla="*/ 8276492 w 9358744"/>
              <a:gd name="connsiteY9" fmla="*/ 6447692 h 7189532"/>
              <a:gd name="connsiteX10" fmla="*/ 7596554 w 9358744"/>
              <a:gd name="connsiteY10" fmla="*/ 5767754 h 7189532"/>
              <a:gd name="connsiteX11" fmla="*/ 6705600 w 9358744"/>
              <a:gd name="connsiteY11" fmla="*/ 4337538 h 7189532"/>
              <a:gd name="connsiteX12" fmla="*/ 6119446 w 9358744"/>
              <a:gd name="connsiteY12" fmla="*/ 2672861 h 7189532"/>
              <a:gd name="connsiteX13" fmla="*/ 6025661 w 9358744"/>
              <a:gd name="connsiteY13" fmla="*/ 1594338 h 7189532"/>
              <a:gd name="connsiteX0" fmla="*/ 0 w 9358744"/>
              <a:gd name="connsiteY0" fmla="*/ 0 h 7189240"/>
              <a:gd name="connsiteX1" fmla="*/ 468923 w 9358744"/>
              <a:gd name="connsiteY1" fmla="*/ 914400 h 7189240"/>
              <a:gd name="connsiteX2" fmla="*/ 1992923 w 9358744"/>
              <a:gd name="connsiteY2" fmla="*/ 3001107 h 7189240"/>
              <a:gd name="connsiteX3" fmla="*/ 4314092 w 9358744"/>
              <a:gd name="connsiteY3" fmla="*/ 4900246 h 7189240"/>
              <a:gd name="connsiteX4" fmla="*/ 6424246 w 9358744"/>
              <a:gd name="connsiteY4" fmla="*/ 6119446 h 7189240"/>
              <a:gd name="connsiteX5" fmla="*/ 8084512 w 9358744"/>
              <a:gd name="connsiteY5" fmla="*/ 6946097 h 7189240"/>
              <a:gd name="connsiteX6" fmla="*/ 7877907 w 9358744"/>
              <a:gd name="connsiteY6" fmla="*/ 7127631 h 7189240"/>
              <a:gd name="connsiteX7" fmla="*/ 9355015 w 9358744"/>
              <a:gd name="connsiteY7" fmla="*/ 7104184 h 7189240"/>
              <a:gd name="connsiteX8" fmla="*/ 8299938 w 9358744"/>
              <a:gd name="connsiteY8" fmla="*/ 6166338 h 7189240"/>
              <a:gd name="connsiteX9" fmla="*/ 8276492 w 9358744"/>
              <a:gd name="connsiteY9" fmla="*/ 6447692 h 7189240"/>
              <a:gd name="connsiteX10" fmla="*/ 7596554 w 9358744"/>
              <a:gd name="connsiteY10" fmla="*/ 5767754 h 7189240"/>
              <a:gd name="connsiteX11" fmla="*/ 6705600 w 9358744"/>
              <a:gd name="connsiteY11" fmla="*/ 4337538 h 7189240"/>
              <a:gd name="connsiteX12" fmla="*/ 6119446 w 9358744"/>
              <a:gd name="connsiteY12" fmla="*/ 2672861 h 7189240"/>
              <a:gd name="connsiteX13" fmla="*/ 6025661 w 9358744"/>
              <a:gd name="connsiteY13" fmla="*/ 1594338 h 7189240"/>
              <a:gd name="connsiteX0" fmla="*/ 0 w 9358744"/>
              <a:gd name="connsiteY0" fmla="*/ 0 h 7189240"/>
              <a:gd name="connsiteX1" fmla="*/ 468923 w 9358744"/>
              <a:gd name="connsiteY1" fmla="*/ 914400 h 7189240"/>
              <a:gd name="connsiteX2" fmla="*/ 1992923 w 9358744"/>
              <a:gd name="connsiteY2" fmla="*/ 3001107 h 7189240"/>
              <a:gd name="connsiteX3" fmla="*/ 4314092 w 9358744"/>
              <a:gd name="connsiteY3" fmla="*/ 4900246 h 7189240"/>
              <a:gd name="connsiteX4" fmla="*/ 6424246 w 9358744"/>
              <a:gd name="connsiteY4" fmla="*/ 6119446 h 7189240"/>
              <a:gd name="connsiteX5" fmla="*/ 8084512 w 9358744"/>
              <a:gd name="connsiteY5" fmla="*/ 6946097 h 7189240"/>
              <a:gd name="connsiteX6" fmla="*/ 7877907 w 9358744"/>
              <a:gd name="connsiteY6" fmla="*/ 7127631 h 7189240"/>
              <a:gd name="connsiteX7" fmla="*/ 9355015 w 9358744"/>
              <a:gd name="connsiteY7" fmla="*/ 7104184 h 7189240"/>
              <a:gd name="connsiteX8" fmla="*/ 8299938 w 9358744"/>
              <a:gd name="connsiteY8" fmla="*/ 6166338 h 7189240"/>
              <a:gd name="connsiteX9" fmla="*/ 8276492 w 9358744"/>
              <a:gd name="connsiteY9" fmla="*/ 6447692 h 7189240"/>
              <a:gd name="connsiteX10" fmla="*/ 7596554 w 9358744"/>
              <a:gd name="connsiteY10" fmla="*/ 5767754 h 7189240"/>
              <a:gd name="connsiteX11" fmla="*/ 6705600 w 9358744"/>
              <a:gd name="connsiteY11" fmla="*/ 4337538 h 7189240"/>
              <a:gd name="connsiteX12" fmla="*/ 6119446 w 9358744"/>
              <a:gd name="connsiteY12" fmla="*/ 2672861 h 7189240"/>
              <a:gd name="connsiteX13" fmla="*/ 6025661 w 9358744"/>
              <a:gd name="connsiteY13" fmla="*/ 1594338 h 7189240"/>
              <a:gd name="connsiteX0" fmla="*/ 0 w 9358744"/>
              <a:gd name="connsiteY0" fmla="*/ 0 h 7127631"/>
              <a:gd name="connsiteX1" fmla="*/ 468923 w 9358744"/>
              <a:gd name="connsiteY1" fmla="*/ 914400 h 7127631"/>
              <a:gd name="connsiteX2" fmla="*/ 1992923 w 9358744"/>
              <a:gd name="connsiteY2" fmla="*/ 3001107 h 7127631"/>
              <a:gd name="connsiteX3" fmla="*/ 4314092 w 9358744"/>
              <a:gd name="connsiteY3" fmla="*/ 4900246 h 7127631"/>
              <a:gd name="connsiteX4" fmla="*/ 6424246 w 9358744"/>
              <a:gd name="connsiteY4" fmla="*/ 6119446 h 7127631"/>
              <a:gd name="connsiteX5" fmla="*/ 8084512 w 9358744"/>
              <a:gd name="connsiteY5" fmla="*/ 6946097 h 7127631"/>
              <a:gd name="connsiteX6" fmla="*/ 7877907 w 9358744"/>
              <a:gd name="connsiteY6" fmla="*/ 7127631 h 7127631"/>
              <a:gd name="connsiteX7" fmla="*/ 9355015 w 9358744"/>
              <a:gd name="connsiteY7" fmla="*/ 7104184 h 7127631"/>
              <a:gd name="connsiteX8" fmla="*/ 8299938 w 9358744"/>
              <a:gd name="connsiteY8" fmla="*/ 6166338 h 7127631"/>
              <a:gd name="connsiteX9" fmla="*/ 8276492 w 9358744"/>
              <a:gd name="connsiteY9" fmla="*/ 6447692 h 7127631"/>
              <a:gd name="connsiteX10" fmla="*/ 7596554 w 9358744"/>
              <a:gd name="connsiteY10" fmla="*/ 5767754 h 7127631"/>
              <a:gd name="connsiteX11" fmla="*/ 6705600 w 9358744"/>
              <a:gd name="connsiteY11" fmla="*/ 4337538 h 7127631"/>
              <a:gd name="connsiteX12" fmla="*/ 6119446 w 9358744"/>
              <a:gd name="connsiteY12" fmla="*/ 2672861 h 7127631"/>
              <a:gd name="connsiteX13" fmla="*/ 6025661 w 9358744"/>
              <a:gd name="connsiteY13" fmla="*/ 1594338 h 7127631"/>
              <a:gd name="connsiteX0" fmla="*/ 0 w 9355015"/>
              <a:gd name="connsiteY0" fmla="*/ 0 h 7127631"/>
              <a:gd name="connsiteX1" fmla="*/ 468923 w 9355015"/>
              <a:gd name="connsiteY1" fmla="*/ 914400 h 7127631"/>
              <a:gd name="connsiteX2" fmla="*/ 1992923 w 9355015"/>
              <a:gd name="connsiteY2" fmla="*/ 3001107 h 7127631"/>
              <a:gd name="connsiteX3" fmla="*/ 4314092 w 9355015"/>
              <a:gd name="connsiteY3" fmla="*/ 4900246 h 7127631"/>
              <a:gd name="connsiteX4" fmla="*/ 6424246 w 9355015"/>
              <a:gd name="connsiteY4" fmla="*/ 6119446 h 7127631"/>
              <a:gd name="connsiteX5" fmla="*/ 8084512 w 9355015"/>
              <a:gd name="connsiteY5" fmla="*/ 6946097 h 7127631"/>
              <a:gd name="connsiteX6" fmla="*/ 7877907 w 9355015"/>
              <a:gd name="connsiteY6" fmla="*/ 7127631 h 7127631"/>
              <a:gd name="connsiteX7" fmla="*/ 9355015 w 9355015"/>
              <a:gd name="connsiteY7" fmla="*/ 7104184 h 7127631"/>
              <a:gd name="connsiteX8" fmla="*/ 8299938 w 9355015"/>
              <a:gd name="connsiteY8" fmla="*/ 6166338 h 7127631"/>
              <a:gd name="connsiteX9" fmla="*/ 8276492 w 9355015"/>
              <a:gd name="connsiteY9" fmla="*/ 6447692 h 7127631"/>
              <a:gd name="connsiteX10" fmla="*/ 7596554 w 9355015"/>
              <a:gd name="connsiteY10" fmla="*/ 5767754 h 7127631"/>
              <a:gd name="connsiteX11" fmla="*/ 6705600 w 9355015"/>
              <a:gd name="connsiteY11" fmla="*/ 4337538 h 7127631"/>
              <a:gd name="connsiteX12" fmla="*/ 6119446 w 9355015"/>
              <a:gd name="connsiteY12" fmla="*/ 2672861 h 7127631"/>
              <a:gd name="connsiteX13" fmla="*/ 6025661 w 9355015"/>
              <a:gd name="connsiteY13" fmla="*/ 1594338 h 7127631"/>
              <a:gd name="connsiteX0" fmla="*/ 0 w 9355015"/>
              <a:gd name="connsiteY0" fmla="*/ 0 h 7127631"/>
              <a:gd name="connsiteX1" fmla="*/ 468923 w 9355015"/>
              <a:gd name="connsiteY1" fmla="*/ 914400 h 7127631"/>
              <a:gd name="connsiteX2" fmla="*/ 2488223 w 9355015"/>
              <a:gd name="connsiteY2" fmla="*/ 2696307 h 7127631"/>
              <a:gd name="connsiteX3" fmla="*/ 4314092 w 9355015"/>
              <a:gd name="connsiteY3" fmla="*/ 4900246 h 7127631"/>
              <a:gd name="connsiteX4" fmla="*/ 6424246 w 9355015"/>
              <a:gd name="connsiteY4" fmla="*/ 6119446 h 7127631"/>
              <a:gd name="connsiteX5" fmla="*/ 8084512 w 9355015"/>
              <a:gd name="connsiteY5" fmla="*/ 6946097 h 7127631"/>
              <a:gd name="connsiteX6" fmla="*/ 7877907 w 9355015"/>
              <a:gd name="connsiteY6" fmla="*/ 7127631 h 7127631"/>
              <a:gd name="connsiteX7" fmla="*/ 9355015 w 9355015"/>
              <a:gd name="connsiteY7" fmla="*/ 7104184 h 7127631"/>
              <a:gd name="connsiteX8" fmla="*/ 8299938 w 9355015"/>
              <a:gd name="connsiteY8" fmla="*/ 6166338 h 7127631"/>
              <a:gd name="connsiteX9" fmla="*/ 8276492 w 9355015"/>
              <a:gd name="connsiteY9" fmla="*/ 6447692 h 7127631"/>
              <a:gd name="connsiteX10" fmla="*/ 7596554 w 9355015"/>
              <a:gd name="connsiteY10" fmla="*/ 5767754 h 7127631"/>
              <a:gd name="connsiteX11" fmla="*/ 6705600 w 9355015"/>
              <a:gd name="connsiteY11" fmla="*/ 4337538 h 7127631"/>
              <a:gd name="connsiteX12" fmla="*/ 6119446 w 9355015"/>
              <a:gd name="connsiteY12" fmla="*/ 2672861 h 7127631"/>
              <a:gd name="connsiteX13" fmla="*/ 6025661 w 9355015"/>
              <a:gd name="connsiteY13" fmla="*/ 1594338 h 7127631"/>
              <a:gd name="connsiteX0" fmla="*/ 0 w 9355015"/>
              <a:gd name="connsiteY0" fmla="*/ 0 h 7127631"/>
              <a:gd name="connsiteX1" fmla="*/ 1554773 w 9355015"/>
              <a:gd name="connsiteY1" fmla="*/ 971550 h 7127631"/>
              <a:gd name="connsiteX2" fmla="*/ 2488223 w 9355015"/>
              <a:gd name="connsiteY2" fmla="*/ 2696307 h 7127631"/>
              <a:gd name="connsiteX3" fmla="*/ 4314092 w 9355015"/>
              <a:gd name="connsiteY3" fmla="*/ 4900246 h 7127631"/>
              <a:gd name="connsiteX4" fmla="*/ 6424246 w 9355015"/>
              <a:gd name="connsiteY4" fmla="*/ 6119446 h 7127631"/>
              <a:gd name="connsiteX5" fmla="*/ 8084512 w 9355015"/>
              <a:gd name="connsiteY5" fmla="*/ 6946097 h 7127631"/>
              <a:gd name="connsiteX6" fmla="*/ 7877907 w 9355015"/>
              <a:gd name="connsiteY6" fmla="*/ 7127631 h 7127631"/>
              <a:gd name="connsiteX7" fmla="*/ 9355015 w 9355015"/>
              <a:gd name="connsiteY7" fmla="*/ 7104184 h 7127631"/>
              <a:gd name="connsiteX8" fmla="*/ 8299938 w 9355015"/>
              <a:gd name="connsiteY8" fmla="*/ 6166338 h 7127631"/>
              <a:gd name="connsiteX9" fmla="*/ 8276492 w 9355015"/>
              <a:gd name="connsiteY9" fmla="*/ 6447692 h 7127631"/>
              <a:gd name="connsiteX10" fmla="*/ 7596554 w 9355015"/>
              <a:gd name="connsiteY10" fmla="*/ 5767754 h 7127631"/>
              <a:gd name="connsiteX11" fmla="*/ 6705600 w 9355015"/>
              <a:gd name="connsiteY11" fmla="*/ 4337538 h 7127631"/>
              <a:gd name="connsiteX12" fmla="*/ 6119446 w 9355015"/>
              <a:gd name="connsiteY12" fmla="*/ 2672861 h 7127631"/>
              <a:gd name="connsiteX13" fmla="*/ 6025661 w 9355015"/>
              <a:gd name="connsiteY13" fmla="*/ 1594338 h 7127631"/>
              <a:gd name="connsiteX0" fmla="*/ 0 w 8040565"/>
              <a:gd name="connsiteY0" fmla="*/ 0 h 6822831"/>
              <a:gd name="connsiteX1" fmla="*/ 240323 w 8040565"/>
              <a:gd name="connsiteY1" fmla="*/ 666750 h 6822831"/>
              <a:gd name="connsiteX2" fmla="*/ 1173773 w 8040565"/>
              <a:gd name="connsiteY2" fmla="*/ 2391507 h 6822831"/>
              <a:gd name="connsiteX3" fmla="*/ 2999642 w 8040565"/>
              <a:gd name="connsiteY3" fmla="*/ 4595446 h 6822831"/>
              <a:gd name="connsiteX4" fmla="*/ 5109796 w 8040565"/>
              <a:gd name="connsiteY4" fmla="*/ 5814646 h 6822831"/>
              <a:gd name="connsiteX5" fmla="*/ 6770062 w 8040565"/>
              <a:gd name="connsiteY5" fmla="*/ 6641297 h 6822831"/>
              <a:gd name="connsiteX6" fmla="*/ 6563457 w 8040565"/>
              <a:gd name="connsiteY6" fmla="*/ 6822831 h 6822831"/>
              <a:gd name="connsiteX7" fmla="*/ 8040565 w 8040565"/>
              <a:gd name="connsiteY7" fmla="*/ 6799384 h 6822831"/>
              <a:gd name="connsiteX8" fmla="*/ 6985488 w 8040565"/>
              <a:gd name="connsiteY8" fmla="*/ 5861538 h 6822831"/>
              <a:gd name="connsiteX9" fmla="*/ 6962042 w 8040565"/>
              <a:gd name="connsiteY9" fmla="*/ 6142892 h 6822831"/>
              <a:gd name="connsiteX10" fmla="*/ 6282104 w 8040565"/>
              <a:gd name="connsiteY10" fmla="*/ 5462954 h 6822831"/>
              <a:gd name="connsiteX11" fmla="*/ 5391150 w 8040565"/>
              <a:gd name="connsiteY11" fmla="*/ 4032738 h 6822831"/>
              <a:gd name="connsiteX12" fmla="*/ 4804996 w 8040565"/>
              <a:gd name="connsiteY12" fmla="*/ 2368061 h 6822831"/>
              <a:gd name="connsiteX13" fmla="*/ 4711211 w 8040565"/>
              <a:gd name="connsiteY13" fmla="*/ 1289538 h 6822831"/>
              <a:gd name="connsiteX0" fmla="*/ 0 w 8040565"/>
              <a:gd name="connsiteY0" fmla="*/ 0 h 6822831"/>
              <a:gd name="connsiteX1" fmla="*/ 240323 w 8040565"/>
              <a:gd name="connsiteY1" fmla="*/ 666750 h 6822831"/>
              <a:gd name="connsiteX2" fmla="*/ 1554773 w 8040565"/>
              <a:gd name="connsiteY2" fmla="*/ 2924907 h 6822831"/>
              <a:gd name="connsiteX3" fmla="*/ 2999642 w 8040565"/>
              <a:gd name="connsiteY3" fmla="*/ 4595446 h 6822831"/>
              <a:gd name="connsiteX4" fmla="*/ 5109796 w 8040565"/>
              <a:gd name="connsiteY4" fmla="*/ 5814646 h 6822831"/>
              <a:gd name="connsiteX5" fmla="*/ 6770062 w 8040565"/>
              <a:gd name="connsiteY5" fmla="*/ 6641297 h 6822831"/>
              <a:gd name="connsiteX6" fmla="*/ 6563457 w 8040565"/>
              <a:gd name="connsiteY6" fmla="*/ 6822831 h 6822831"/>
              <a:gd name="connsiteX7" fmla="*/ 8040565 w 8040565"/>
              <a:gd name="connsiteY7" fmla="*/ 6799384 h 6822831"/>
              <a:gd name="connsiteX8" fmla="*/ 6985488 w 8040565"/>
              <a:gd name="connsiteY8" fmla="*/ 5861538 h 6822831"/>
              <a:gd name="connsiteX9" fmla="*/ 6962042 w 8040565"/>
              <a:gd name="connsiteY9" fmla="*/ 6142892 h 6822831"/>
              <a:gd name="connsiteX10" fmla="*/ 6282104 w 8040565"/>
              <a:gd name="connsiteY10" fmla="*/ 5462954 h 6822831"/>
              <a:gd name="connsiteX11" fmla="*/ 5391150 w 8040565"/>
              <a:gd name="connsiteY11" fmla="*/ 4032738 h 6822831"/>
              <a:gd name="connsiteX12" fmla="*/ 4804996 w 8040565"/>
              <a:gd name="connsiteY12" fmla="*/ 2368061 h 6822831"/>
              <a:gd name="connsiteX13" fmla="*/ 4711211 w 8040565"/>
              <a:gd name="connsiteY13" fmla="*/ 1289538 h 6822831"/>
              <a:gd name="connsiteX0" fmla="*/ 0 w 8040565"/>
              <a:gd name="connsiteY0" fmla="*/ 0 h 6822831"/>
              <a:gd name="connsiteX1" fmla="*/ 526073 w 8040565"/>
              <a:gd name="connsiteY1" fmla="*/ 1143000 h 6822831"/>
              <a:gd name="connsiteX2" fmla="*/ 1554773 w 8040565"/>
              <a:gd name="connsiteY2" fmla="*/ 2924907 h 6822831"/>
              <a:gd name="connsiteX3" fmla="*/ 2999642 w 8040565"/>
              <a:gd name="connsiteY3" fmla="*/ 4595446 h 6822831"/>
              <a:gd name="connsiteX4" fmla="*/ 5109796 w 8040565"/>
              <a:gd name="connsiteY4" fmla="*/ 5814646 h 6822831"/>
              <a:gd name="connsiteX5" fmla="*/ 6770062 w 8040565"/>
              <a:gd name="connsiteY5" fmla="*/ 6641297 h 6822831"/>
              <a:gd name="connsiteX6" fmla="*/ 6563457 w 8040565"/>
              <a:gd name="connsiteY6" fmla="*/ 6822831 h 6822831"/>
              <a:gd name="connsiteX7" fmla="*/ 8040565 w 8040565"/>
              <a:gd name="connsiteY7" fmla="*/ 6799384 h 6822831"/>
              <a:gd name="connsiteX8" fmla="*/ 6985488 w 8040565"/>
              <a:gd name="connsiteY8" fmla="*/ 5861538 h 6822831"/>
              <a:gd name="connsiteX9" fmla="*/ 6962042 w 8040565"/>
              <a:gd name="connsiteY9" fmla="*/ 6142892 h 6822831"/>
              <a:gd name="connsiteX10" fmla="*/ 6282104 w 8040565"/>
              <a:gd name="connsiteY10" fmla="*/ 5462954 h 6822831"/>
              <a:gd name="connsiteX11" fmla="*/ 5391150 w 8040565"/>
              <a:gd name="connsiteY11" fmla="*/ 4032738 h 6822831"/>
              <a:gd name="connsiteX12" fmla="*/ 4804996 w 8040565"/>
              <a:gd name="connsiteY12" fmla="*/ 2368061 h 6822831"/>
              <a:gd name="connsiteX13" fmla="*/ 4711211 w 8040565"/>
              <a:gd name="connsiteY13" fmla="*/ 1289538 h 682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040565" h="6822831">
                <a:moveTo>
                  <a:pt x="0" y="0"/>
                </a:moveTo>
                <a:cubicBezTo>
                  <a:pt x="68384" y="207108"/>
                  <a:pt x="266944" y="655516"/>
                  <a:pt x="526073" y="1143000"/>
                </a:cubicBezTo>
                <a:cubicBezTo>
                  <a:pt x="785202" y="1630485"/>
                  <a:pt x="1142512" y="2349499"/>
                  <a:pt x="1554773" y="2924907"/>
                </a:cubicBezTo>
                <a:cubicBezTo>
                  <a:pt x="1967034" y="3500315"/>
                  <a:pt x="2407138" y="4113823"/>
                  <a:pt x="2999642" y="4595446"/>
                </a:cubicBezTo>
                <a:cubicBezTo>
                  <a:pt x="3592146" y="5077069"/>
                  <a:pt x="4481393" y="5473671"/>
                  <a:pt x="5109796" y="5814646"/>
                </a:cubicBezTo>
                <a:cubicBezTo>
                  <a:pt x="5738199" y="6155621"/>
                  <a:pt x="6527785" y="6473266"/>
                  <a:pt x="6770062" y="6641297"/>
                </a:cubicBezTo>
                <a:lnTo>
                  <a:pt x="6563457" y="6822831"/>
                </a:lnTo>
                <a:lnTo>
                  <a:pt x="8040565" y="6799384"/>
                </a:lnTo>
                <a:lnTo>
                  <a:pt x="6985488" y="5861538"/>
                </a:lnTo>
                <a:lnTo>
                  <a:pt x="6962042" y="6142892"/>
                </a:lnTo>
                <a:cubicBezTo>
                  <a:pt x="6844811" y="6076461"/>
                  <a:pt x="6543919" y="5814646"/>
                  <a:pt x="6282104" y="5462954"/>
                </a:cubicBezTo>
                <a:cubicBezTo>
                  <a:pt x="6020289" y="5111262"/>
                  <a:pt x="5637335" y="4548554"/>
                  <a:pt x="5391150" y="4032738"/>
                </a:cubicBezTo>
                <a:cubicBezTo>
                  <a:pt x="5144965" y="3516923"/>
                  <a:pt x="4918319" y="2825261"/>
                  <a:pt x="4804996" y="2368061"/>
                </a:cubicBezTo>
                <a:cubicBezTo>
                  <a:pt x="4691673" y="1910861"/>
                  <a:pt x="4711211" y="1289538"/>
                  <a:pt x="4711211" y="1289538"/>
                </a:cubicBezTo>
              </a:path>
            </a:pathLst>
          </a:custGeom>
          <a:solidFill>
            <a:srgbClr val="FFFFFF">
              <a:alpha val="69804"/>
            </a:srgbClr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1" name="Group 330"/>
          <p:cNvGrpSpPr/>
          <p:nvPr/>
        </p:nvGrpSpPr>
        <p:grpSpPr>
          <a:xfrm>
            <a:off x="1003090" y="12832900"/>
            <a:ext cx="1451842" cy="1309816"/>
            <a:chOff x="5305666" y="8031892"/>
            <a:chExt cx="1451842" cy="1309816"/>
          </a:xfrm>
        </p:grpSpPr>
        <p:sp>
          <p:nvSpPr>
            <p:cNvPr id="332" name="Rectangle 331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355" name="Oval 354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56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14-3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764945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/>
          <p:cNvGrpSpPr/>
          <p:nvPr/>
        </p:nvGrpSpPr>
        <p:grpSpPr>
          <a:xfrm>
            <a:off x="196880" y="1924526"/>
            <a:ext cx="17974815" cy="23723109"/>
            <a:chOff x="120680" y="3211471"/>
            <a:chExt cx="17974815" cy="23723109"/>
          </a:xfrm>
        </p:grpSpPr>
        <p:sp>
          <p:nvSpPr>
            <p:cNvPr id="136" name="Freeform 135"/>
            <p:cNvSpPr/>
            <p:nvPr/>
          </p:nvSpPr>
          <p:spPr>
            <a:xfrm>
              <a:off x="120680" y="3230866"/>
              <a:ext cx="17974815" cy="23703714"/>
            </a:xfrm>
            <a:custGeom>
              <a:avLst/>
              <a:gdLst>
                <a:gd name="connsiteX0" fmla="*/ 87736 w 19341914"/>
                <a:gd name="connsiteY0" fmla="*/ 5085396 h 27231075"/>
                <a:gd name="connsiteX1" fmla="*/ 472746 w 19341914"/>
                <a:gd name="connsiteY1" fmla="*/ 5326028 h 27231075"/>
                <a:gd name="connsiteX2" fmla="*/ 376493 w 19341914"/>
                <a:gd name="connsiteY2" fmla="*/ 4941017 h 27231075"/>
                <a:gd name="connsiteX3" fmla="*/ 183988 w 19341914"/>
                <a:gd name="connsiteY3" fmla="*/ 4748512 h 27231075"/>
                <a:gd name="connsiteX4" fmla="*/ 135862 w 19341914"/>
                <a:gd name="connsiteY4" fmla="*/ 4507880 h 27231075"/>
                <a:gd name="connsiteX5" fmla="*/ 280241 w 19341914"/>
                <a:gd name="connsiteY5" fmla="*/ 4267249 h 27231075"/>
                <a:gd name="connsiteX6" fmla="*/ 280241 w 19341914"/>
                <a:gd name="connsiteY6" fmla="*/ 3785986 h 27231075"/>
                <a:gd name="connsiteX7" fmla="*/ 39609 w 19341914"/>
                <a:gd name="connsiteY7" fmla="*/ 3689733 h 27231075"/>
                <a:gd name="connsiteX8" fmla="*/ 39609 w 19341914"/>
                <a:gd name="connsiteY8" fmla="*/ 3064091 h 27231075"/>
                <a:gd name="connsiteX9" fmla="*/ 424620 w 19341914"/>
                <a:gd name="connsiteY9" fmla="*/ 2679080 h 27231075"/>
                <a:gd name="connsiteX10" fmla="*/ 713378 w 19341914"/>
                <a:gd name="connsiteY10" fmla="*/ 2438449 h 27231075"/>
                <a:gd name="connsiteX11" fmla="*/ 1387146 w 19341914"/>
                <a:gd name="connsiteY11" fmla="*/ 2390323 h 27231075"/>
                <a:gd name="connsiteX12" fmla="*/ 1964662 w 19341914"/>
                <a:gd name="connsiteY12" fmla="*/ 2438449 h 27231075"/>
                <a:gd name="connsiteX13" fmla="*/ 1579651 w 19341914"/>
                <a:gd name="connsiteY13" fmla="*/ 2149691 h 27231075"/>
                <a:gd name="connsiteX14" fmla="*/ 1242767 w 19341914"/>
                <a:gd name="connsiteY14" fmla="*/ 2053438 h 27231075"/>
                <a:gd name="connsiteX15" fmla="*/ 1194641 w 19341914"/>
                <a:gd name="connsiteY15" fmla="*/ 1764680 h 27231075"/>
                <a:gd name="connsiteX16" fmla="*/ 2445925 w 19341914"/>
                <a:gd name="connsiteY16" fmla="*/ 1909059 h 27231075"/>
                <a:gd name="connsiteX17" fmla="*/ 2590304 w 19341914"/>
                <a:gd name="connsiteY17" fmla="*/ 2342196 h 27231075"/>
                <a:gd name="connsiteX18" fmla="*/ 3119693 w 19341914"/>
                <a:gd name="connsiteY18" fmla="*/ 2005312 h 27231075"/>
                <a:gd name="connsiteX19" fmla="*/ 3408451 w 19341914"/>
                <a:gd name="connsiteY19" fmla="*/ 2053438 h 27231075"/>
                <a:gd name="connsiteX20" fmla="*/ 3841588 w 19341914"/>
                <a:gd name="connsiteY20" fmla="*/ 1764680 h 27231075"/>
                <a:gd name="connsiteX21" fmla="*/ 17990725 w 19341914"/>
                <a:gd name="connsiteY21" fmla="*/ 1764680 h 27231075"/>
                <a:gd name="connsiteX22" fmla="*/ 18038851 w 19341914"/>
                <a:gd name="connsiteY22" fmla="*/ 25442828 h 27231075"/>
                <a:gd name="connsiteX23" fmla="*/ 11541799 w 19341914"/>
                <a:gd name="connsiteY23" fmla="*/ 25490954 h 27231075"/>
                <a:gd name="connsiteX24" fmla="*/ 11108662 w 19341914"/>
                <a:gd name="connsiteY24" fmla="*/ 24961565 h 27231075"/>
                <a:gd name="connsiteX25" fmla="*/ 10627399 w 19341914"/>
                <a:gd name="connsiteY25" fmla="*/ 24576554 h 27231075"/>
                <a:gd name="connsiteX26" fmla="*/ 10194262 w 19341914"/>
                <a:gd name="connsiteY26" fmla="*/ 24287796 h 27231075"/>
                <a:gd name="connsiteX27" fmla="*/ 9809251 w 19341914"/>
                <a:gd name="connsiteY27" fmla="*/ 24239670 h 27231075"/>
                <a:gd name="connsiteX28" fmla="*/ 9616746 w 19341914"/>
                <a:gd name="connsiteY28" fmla="*/ 23999038 h 27231075"/>
                <a:gd name="connsiteX29" fmla="*/ 9376115 w 19341914"/>
                <a:gd name="connsiteY29" fmla="*/ 23758407 h 27231075"/>
                <a:gd name="connsiteX30" fmla="*/ 9087357 w 19341914"/>
                <a:gd name="connsiteY30" fmla="*/ 23758407 h 27231075"/>
                <a:gd name="connsiteX31" fmla="*/ 8894851 w 19341914"/>
                <a:gd name="connsiteY31" fmla="*/ 23421523 h 27231075"/>
                <a:gd name="connsiteX32" fmla="*/ 8509841 w 19341914"/>
                <a:gd name="connsiteY32" fmla="*/ 23229017 h 27231075"/>
                <a:gd name="connsiteX33" fmla="*/ 8172957 w 19341914"/>
                <a:gd name="connsiteY33" fmla="*/ 23229017 h 27231075"/>
                <a:gd name="connsiteX34" fmla="*/ 8124830 w 19341914"/>
                <a:gd name="connsiteY34" fmla="*/ 23084638 h 27231075"/>
                <a:gd name="connsiteX35" fmla="*/ 8606093 w 19341914"/>
                <a:gd name="connsiteY35" fmla="*/ 23036512 h 27231075"/>
                <a:gd name="connsiteX36" fmla="*/ 8269209 w 19341914"/>
                <a:gd name="connsiteY36" fmla="*/ 22844007 h 27231075"/>
                <a:gd name="connsiteX37" fmla="*/ 8557967 w 19341914"/>
                <a:gd name="connsiteY37" fmla="*/ 22747754 h 27231075"/>
                <a:gd name="connsiteX38" fmla="*/ 9039230 w 19341914"/>
                <a:gd name="connsiteY38" fmla="*/ 22795880 h 27231075"/>
                <a:gd name="connsiteX39" fmla="*/ 9231736 w 19341914"/>
                <a:gd name="connsiteY39" fmla="*/ 22025859 h 27231075"/>
                <a:gd name="connsiteX40" fmla="*/ 9424241 w 19341914"/>
                <a:gd name="connsiteY40" fmla="*/ 21929607 h 27231075"/>
                <a:gd name="connsiteX41" fmla="*/ 9712999 w 19341914"/>
                <a:gd name="connsiteY41" fmla="*/ 22170238 h 27231075"/>
                <a:gd name="connsiteX42" fmla="*/ 9568620 w 19341914"/>
                <a:gd name="connsiteY42" fmla="*/ 21592723 h 27231075"/>
                <a:gd name="connsiteX43" fmla="*/ 9953630 w 19341914"/>
                <a:gd name="connsiteY43" fmla="*/ 21785228 h 27231075"/>
                <a:gd name="connsiteX44" fmla="*/ 9664872 w 19341914"/>
                <a:gd name="connsiteY44" fmla="*/ 21448344 h 27231075"/>
                <a:gd name="connsiteX45" fmla="*/ 9183609 w 19341914"/>
                <a:gd name="connsiteY45" fmla="*/ 21159586 h 27231075"/>
                <a:gd name="connsiteX46" fmla="*/ 9039230 w 19341914"/>
                <a:gd name="connsiteY46" fmla="*/ 21015207 h 27231075"/>
                <a:gd name="connsiteX47" fmla="*/ 9616746 w 19341914"/>
                <a:gd name="connsiteY47" fmla="*/ 20870828 h 27231075"/>
                <a:gd name="connsiteX48" fmla="*/ 9857378 w 19341914"/>
                <a:gd name="connsiteY48" fmla="*/ 20967080 h 27231075"/>
                <a:gd name="connsiteX49" fmla="*/ 9712999 w 19341914"/>
                <a:gd name="connsiteY49" fmla="*/ 20678323 h 27231075"/>
                <a:gd name="connsiteX50" fmla="*/ 10386767 w 19341914"/>
                <a:gd name="connsiteY50" fmla="*/ 20485817 h 27231075"/>
                <a:gd name="connsiteX51" fmla="*/ 10579272 w 19341914"/>
                <a:gd name="connsiteY51" fmla="*/ 20004554 h 27231075"/>
                <a:gd name="connsiteX52" fmla="*/ 9953630 w 19341914"/>
                <a:gd name="connsiteY52" fmla="*/ 20197059 h 27231075"/>
                <a:gd name="connsiteX53" fmla="*/ 9231736 w 19341914"/>
                <a:gd name="connsiteY53" fmla="*/ 20389565 h 27231075"/>
                <a:gd name="connsiteX54" fmla="*/ 8750472 w 19341914"/>
                <a:gd name="connsiteY54" fmla="*/ 20582070 h 27231075"/>
                <a:gd name="connsiteX55" fmla="*/ 8606093 w 19341914"/>
                <a:gd name="connsiteY55" fmla="*/ 20726449 h 27231075"/>
                <a:gd name="connsiteX56" fmla="*/ 8365462 w 19341914"/>
                <a:gd name="connsiteY56" fmla="*/ 20726449 h 27231075"/>
                <a:gd name="connsiteX57" fmla="*/ 8269209 w 19341914"/>
                <a:gd name="connsiteY57" fmla="*/ 20870828 h 27231075"/>
                <a:gd name="connsiteX58" fmla="*/ 8028578 w 19341914"/>
                <a:gd name="connsiteY58" fmla="*/ 20918954 h 27231075"/>
                <a:gd name="connsiteX59" fmla="*/ 7739820 w 19341914"/>
                <a:gd name="connsiteY59" fmla="*/ 21111459 h 27231075"/>
                <a:gd name="connsiteX60" fmla="*/ 7210430 w 19341914"/>
                <a:gd name="connsiteY60" fmla="*/ 21111459 h 27231075"/>
                <a:gd name="connsiteX61" fmla="*/ 6921672 w 19341914"/>
                <a:gd name="connsiteY61" fmla="*/ 21496470 h 27231075"/>
                <a:gd name="connsiteX62" fmla="*/ 6681041 w 19341914"/>
                <a:gd name="connsiteY62" fmla="*/ 21929607 h 27231075"/>
                <a:gd name="connsiteX63" fmla="*/ 6825420 w 19341914"/>
                <a:gd name="connsiteY63" fmla="*/ 21303965 h 27231075"/>
                <a:gd name="connsiteX64" fmla="*/ 6488536 w 19341914"/>
                <a:gd name="connsiteY64" fmla="*/ 21737102 h 27231075"/>
                <a:gd name="connsiteX65" fmla="*/ 6199778 w 19341914"/>
                <a:gd name="connsiteY65" fmla="*/ 21881480 h 27231075"/>
                <a:gd name="connsiteX66" fmla="*/ 6055399 w 19341914"/>
                <a:gd name="connsiteY66" fmla="*/ 22122112 h 27231075"/>
                <a:gd name="connsiteX67" fmla="*/ 5911020 w 19341914"/>
                <a:gd name="connsiteY67" fmla="*/ 21881480 h 27231075"/>
                <a:gd name="connsiteX68" fmla="*/ 5670388 w 19341914"/>
                <a:gd name="connsiteY68" fmla="*/ 21785228 h 27231075"/>
                <a:gd name="connsiteX69" fmla="*/ 5670388 w 19341914"/>
                <a:gd name="connsiteY69" fmla="*/ 21833354 h 27231075"/>
                <a:gd name="connsiteX70" fmla="*/ 5140999 w 19341914"/>
                <a:gd name="connsiteY70" fmla="*/ 21785228 h 27231075"/>
                <a:gd name="connsiteX71" fmla="*/ 5044746 w 19341914"/>
                <a:gd name="connsiteY71" fmla="*/ 22025859 h 27231075"/>
                <a:gd name="connsiteX72" fmla="*/ 4707862 w 19341914"/>
                <a:gd name="connsiteY72" fmla="*/ 21977733 h 27231075"/>
                <a:gd name="connsiteX73" fmla="*/ 3985967 w 19341914"/>
                <a:gd name="connsiteY73" fmla="*/ 21977733 h 27231075"/>
                <a:gd name="connsiteX74" fmla="*/ 3697209 w 19341914"/>
                <a:gd name="connsiteY74" fmla="*/ 21929607 h 27231075"/>
                <a:gd name="connsiteX75" fmla="*/ 3360325 w 19341914"/>
                <a:gd name="connsiteY75" fmla="*/ 21785228 h 27231075"/>
                <a:gd name="connsiteX76" fmla="*/ 3600957 w 19341914"/>
                <a:gd name="connsiteY76" fmla="*/ 21640849 h 27231075"/>
                <a:gd name="connsiteX77" fmla="*/ 3167820 w 19341914"/>
                <a:gd name="connsiteY77" fmla="*/ 21496470 h 27231075"/>
                <a:gd name="connsiteX78" fmla="*/ 3360325 w 19341914"/>
                <a:gd name="connsiteY78" fmla="*/ 21400217 h 27231075"/>
                <a:gd name="connsiteX79" fmla="*/ 3745336 w 19341914"/>
                <a:gd name="connsiteY79" fmla="*/ 21496470 h 27231075"/>
                <a:gd name="connsiteX80" fmla="*/ 3889715 w 19341914"/>
                <a:gd name="connsiteY80" fmla="*/ 21400217 h 27231075"/>
                <a:gd name="connsiteX81" fmla="*/ 3456578 w 19341914"/>
                <a:gd name="connsiteY81" fmla="*/ 21303965 h 27231075"/>
                <a:gd name="connsiteX82" fmla="*/ 2782809 w 19341914"/>
                <a:gd name="connsiteY82" fmla="*/ 21255838 h 27231075"/>
                <a:gd name="connsiteX83" fmla="*/ 2397799 w 19341914"/>
                <a:gd name="connsiteY83" fmla="*/ 21833354 h 27231075"/>
                <a:gd name="connsiteX84" fmla="*/ 2301546 w 19341914"/>
                <a:gd name="connsiteY84" fmla="*/ 21929607 h 27231075"/>
                <a:gd name="connsiteX85" fmla="*/ 1964662 w 19341914"/>
                <a:gd name="connsiteY85" fmla="*/ 21737102 h 27231075"/>
                <a:gd name="connsiteX86" fmla="*/ 2012788 w 19341914"/>
                <a:gd name="connsiteY86" fmla="*/ 22170238 h 27231075"/>
                <a:gd name="connsiteX87" fmla="*/ 1483399 w 19341914"/>
                <a:gd name="connsiteY87" fmla="*/ 22699628 h 27231075"/>
                <a:gd name="connsiteX88" fmla="*/ 1290893 w 19341914"/>
                <a:gd name="connsiteY88" fmla="*/ 22988386 h 27231075"/>
                <a:gd name="connsiteX89" fmla="*/ 1387146 w 19341914"/>
                <a:gd name="connsiteY89" fmla="*/ 23229017 h 27231075"/>
                <a:gd name="connsiteX90" fmla="*/ 1290893 w 19341914"/>
                <a:gd name="connsiteY90" fmla="*/ 23373396 h 27231075"/>
                <a:gd name="connsiteX91" fmla="*/ 1387146 w 19341914"/>
                <a:gd name="connsiteY91" fmla="*/ 23758407 h 27231075"/>
                <a:gd name="connsiteX92" fmla="*/ 905883 w 19341914"/>
                <a:gd name="connsiteY92" fmla="*/ 23902786 h 27231075"/>
                <a:gd name="connsiteX93" fmla="*/ 376493 w 19341914"/>
                <a:gd name="connsiteY93" fmla="*/ 24335923 h 27231075"/>
                <a:gd name="connsiteX94" fmla="*/ 39609 w 19341914"/>
                <a:gd name="connsiteY94" fmla="*/ 24769059 h 27231075"/>
                <a:gd name="connsiteX95" fmla="*/ 39609 w 19341914"/>
                <a:gd name="connsiteY95" fmla="*/ 5037270 h 27231075"/>
                <a:gd name="connsiteX0" fmla="*/ 87736 w 19341914"/>
                <a:gd name="connsiteY0" fmla="*/ 5085396 h 27231075"/>
                <a:gd name="connsiteX1" fmla="*/ 472746 w 19341914"/>
                <a:gd name="connsiteY1" fmla="*/ 5326028 h 27231075"/>
                <a:gd name="connsiteX2" fmla="*/ 376493 w 19341914"/>
                <a:gd name="connsiteY2" fmla="*/ 4941017 h 27231075"/>
                <a:gd name="connsiteX3" fmla="*/ 183988 w 19341914"/>
                <a:gd name="connsiteY3" fmla="*/ 4748512 h 27231075"/>
                <a:gd name="connsiteX4" fmla="*/ 135862 w 19341914"/>
                <a:gd name="connsiteY4" fmla="*/ 4507880 h 27231075"/>
                <a:gd name="connsiteX5" fmla="*/ 280241 w 19341914"/>
                <a:gd name="connsiteY5" fmla="*/ 4267249 h 27231075"/>
                <a:gd name="connsiteX6" fmla="*/ 280241 w 19341914"/>
                <a:gd name="connsiteY6" fmla="*/ 3785986 h 27231075"/>
                <a:gd name="connsiteX7" fmla="*/ 39609 w 19341914"/>
                <a:gd name="connsiteY7" fmla="*/ 3689733 h 27231075"/>
                <a:gd name="connsiteX8" fmla="*/ 39609 w 19341914"/>
                <a:gd name="connsiteY8" fmla="*/ 3064091 h 27231075"/>
                <a:gd name="connsiteX9" fmla="*/ 424620 w 19341914"/>
                <a:gd name="connsiteY9" fmla="*/ 2679080 h 27231075"/>
                <a:gd name="connsiteX10" fmla="*/ 713378 w 19341914"/>
                <a:gd name="connsiteY10" fmla="*/ 2438449 h 27231075"/>
                <a:gd name="connsiteX11" fmla="*/ 1387146 w 19341914"/>
                <a:gd name="connsiteY11" fmla="*/ 2390323 h 27231075"/>
                <a:gd name="connsiteX12" fmla="*/ 1964662 w 19341914"/>
                <a:gd name="connsiteY12" fmla="*/ 2438449 h 27231075"/>
                <a:gd name="connsiteX13" fmla="*/ 1579651 w 19341914"/>
                <a:gd name="connsiteY13" fmla="*/ 2149691 h 27231075"/>
                <a:gd name="connsiteX14" fmla="*/ 1242767 w 19341914"/>
                <a:gd name="connsiteY14" fmla="*/ 2053438 h 27231075"/>
                <a:gd name="connsiteX15" fmla="*/ 1194641 w 19341914"/>
                <a:gd name="connsiteY15" fmla="*/ 1764680 h 27231075"/>
                <a:gd name="connsiteX16" fmla="*/ 2445925 w 19341914"/>
                <a:gd name="connsiteY16" fmla="*/ 1909059 h 27231075"/>
                <a:gd name="connsiteX17" fmla="*/ 2590304 w 19341914"/>
                <a:gd name="connsiteY17" fmla="*/ 2342196 h 27231075"/>
                <a:gd name="connsiteX18" fmla="*/ 3119693 w 19341914"/>
                <a:gd name="connsiteY18" fmla="*/ 2005312 h 27231075"/>
                <a:gd name="connsiteX19" fmla="*/ 3408451 w 19341914"/>
                <a:gd name="connsiteY19" fmla="*/ 2053438 h 27231075"/>
                <a:gd name="connsiteX20" fmla="*/ 3841588 w 19341914"/>
                <a:gd name="connsiteY20" fmla="*/ 1764680 h 27231075"/>
                <a:gd name="connsiteX21" fmla="*/ 17990725 w 19341914"/>
                <a:gd name="connsiteY21" fmla="*/ 1764680 h 27231075"/>
                <a:gd name="connsiteX22" fmla="*/ 18038851 w 19341914"/>
                <a:gd name="connsiteY22" fmla="*/ 25442828 h 27231075"/>
                <a:gd name="connsiteX23" fmla="*/ 11541799 w 19341914"/>
                <a:gd name="connsiteY23" fmla="*/ 25490954 h 27231075"/>
                <a:gd name="connsiteX24" fmla="*/ 11108662 w 19341914"/>
                <a:gd name="connsiteY24" fmla="*/ 24961565 h 27231075"/>
                <a:gd name="connsiteX25" fmla="*/ 10627399 w 19341914"/>
                <a:gd name="connsiteY25" fmla="*/ 24576554 h 27231075"/>
                <a:gd name="connsiteX26" fmla="*/ 10194262 w 19341914"/>
                <a:gd name="connsiteY26" fmla="*/ 24287796 h 27231075"/>
                <a:gd name="connsiteX27" fmla="*/ 9809251 w 19341914"/>
                <a:gd name="connsiteY27" fmla="*/ 24239670 h 27231075"/>
                <a:gd name="connsiteX28" fmla="*/ 9616746 w 19341914"/>
                <a:gd name="connsiteY28" fmla="*/ 23999038 h 27231075"/>
                <a:gd name="connsiteX29" fmla="*/ 9376115 w 19341914"/>
                <a:gd name="connsiteY29" fmla="*/ 23758407 h 27231075"/>
                <a:gd name="connsiteX30" fmla="*/ 9087357 w 19341914"/>
                <a:gd name="connsiteY30" fmla="*/ 23758407 h 27231075"/>
                <a:gd name="connsiteX31" fmla="*/ 8894851 w 19341914"/>
                <a:gd name="connsiteY31" fmla="*/ 23421523 h 27231075"/>
                <a:gd name="connsiteX32" fmla="*/ 8509841 w 19341914"/>
                <a:gd name="connsiteY32" fmla="*/ 23229017 h 27231075"/>
                <a:gd name="connsiteX33" fmla="*/ 8172957 w 19341914"/>
                <a:gd name="connsiteY33" fmla="*/ 23229017 h 27231075"/>
                <a:gd name="connsiteX34" fmla="*/ 8124830 w 19341914"/>
                <a:gd name="connsiteY34" fmla="*/ 23084638 h 27231075"/>
                <a:gd name="connsiteX35" fmla="*/ 8606093 w 19341914"/>
                <a:gd name="connsiteY35" fmla="*/ 23036512 h 27231075"/>
                <a:gd name="connsiteX36" fmla="*/ 8269209 w 19341914"/>
                <a:gd name="connsiteY36" fmla="*/ 22844007 h 27231075"/>
                <a:gd name="connsiteX37" fmla="*/ 8557967 w 19341914"/>
                <a:gd name="connsiteY37" fmla="*/ 22747754 h 27231075"/>
                <a:gd name="connsiteX38" fmla="*/ 9039230 w 19341914"/>
                <a:gd name="connsiteY38" fmla="*/ 22795880 h 27231075"/>
                <a:gd name="connsiteX39" fmla="*/ 9231736 w 19341914"/>
                <a:gd name="connsiteY39" fmla="*/ 22025859 h 27231075"/>
                <a:gd name="connsiteX40" fmla="*/ 9424241 w 19341914"/>
                <a:gd name="connsiteY40" fmla="*/ 21929607 h 27231075"/>
                <a:gd name="connsiteX41" fmla="*/ 9712999 w 19341914"/>
                <a:gd name="connsiteY41" fmla="*/ 22170238 h 27231075"/>
                <a:gd name="connsiteX42" fmla="*/ 9568620 w 19341914"/>
                <a:gd name="connsiteY42" fmla="*/ 21592723 h 27231075"/>
                <a:gd name="connsiteX43" fmla="*/ 9953630 w 19341914"/>
                <a:gd name="connsiteY43" fmla="*/ 21785228 h 27231075"/>
                <a:gd name="connsiteX44" fmla="*/ 9664872 w 19341914"/>
                <a:gd name="connsiteY44" fmla="*/ 21448344 h 27231075"/>
                <a:gd name="connsiteX45" fmla="*/ 9183609 w 19341914"/>
                <a:gd name="connsiteY45" fmla="*/ 21159586 h 27231075"/>
                <a:gd name="connsiteX46" fmla="*/ 9039230 w 19341914"/>
                <a:gd name="connsiteY46" fmla="*/ 21015207 h 27231075"/>
                <a:gd name="connsiteX47" fmla="*/ 9616746 w 19341914"/>
                <a:gd name="connsiteY47" fmla="*/ 20870828 h 27231075"/>
                <a:gd name="connsiteX48" fmla="*/ 9857378 w 19341914"/>
                <a:gd name="connsiteY48" fmla="*/ 20967080 h 27231075"/>
                <a:gd name="connsiteX49" fmla="*/ 9712999 w 19341914"/>
                <a:gd name="connsiteY49" fmla="*/ 20678323 h 27231075"/>
                <a:gd name="connsiteX50" fmla="*/ 10386767 w 19341914"/>
                <a:gd name="connsiteY50" fmla="*/ 20485817 h 27231075"/>
                <a:gd name="connsiteX51" fmla="*/ 10579272 w 19341914"/>
                <a:gd name="connsiteY51" fmla="*/ 20004554 h 27231075"/>
                <a:gd name="connsiteX52" fmla="*/ 9953630 w 19341914"/>
                <a:gd name="connsiteY52" fmla="*/ 20197059 h 27231075"/>
                <a:gd name="connsiteX53" fmla="*/ 9231736 w 19341914"/>
                <a:gd name="connsiteY53" fmla="*/ 20389565 h 27231075"/>
                <a:gd name="connsiteX54" fmla="*/ 8750472 w 19341914"/>
                <a:gd name="connsiteY54" fmla="*/ 20582070 h 27231075"/>
                <a:gd name="connsiteX55" fmla="*/ 8606093 w 19341914"/>
                <a:gd name="connsiteY55" fmla="*/ 20726449 h 27231075"/>
                <a:gd name="connsiteX56" fmla="*/ 8365462 w 19341914"/>
                <a:gd name="connsiteY56" fmla="*/ 20726449 h 27231075"/>
                <a:gd name="connsiteX57" fmla="*/ 8269209 w 19341914"/>
                <a:gd name="connsiteY57" fmla="*/ 20870828 h 27231075"/>
                <a:gd name="connsiteX58" fmla="*/ 8028578 w 19341914"/>
                <a:gd name="connsiteY58" fmla="*/ 20918954 h 27231075"/>
                <a:gd name="connsiteX59" fmla="*/ 7739820 w 19341914"/>
                <a:gd name="connsiteY59" fmla="*/ 21111459 h 27231075"/>
                <a:gd name="connsiteX60" fmla="*/ 7210430 w 19341914"/>
                <a:gd name="connsiteY60" fmla="*/ 21111459 h 27231075"/>
                <a:gd name="connsiteX61" fmla="*/ 6921672 w 19341914"/>
                <a:gd name="connsiteY61" fmla="*/ 21496470 h 27231075"/>
                <a:gd name="connsiteX62" fmla="*/ 6681041 w 19341914"/>
                <a:gd name="connsiteY62" fmla="*/ 21929607 h 27231075"/>
                <a:gd name="connsiteX63" fmla="*/ 6825420 w 19341914"/>
                <a:gd name="connsiteY63" fmla="*/ 21303965 h 27231075"/>
                <a:gd name="connsiteX64" fmla="*/ 6488536 w 19341914"/>
                <a:gd name="connsiteY64" fmla="*/ 21737102 h 27231075"/>
                <a:gd name="connsiteX65" fmla="*/ 6199778 w 19341914"/>
                <a:gd name="connsiteY65" fmla="*/ 21881480 h 27231075"/>
                <a:gd name="connsiteX66" fmla="*/ 6055399 w 19341914"/>
                <a:gd name="connsiteY66" fmla="*/ 22122112 h 27231075"/>
                <a:gd name="connsiteX67" fmla="*/ 5911020 w 19341914"/>
                <a:gd name="connsiteY67" fmla="*/ 21881480 h 27231075"/>
                <a:gd name="connsiteX68" fmla="*/ 5670388 w 19341914"/>
                <a:gd name="connsiteY68" fmla="*/ 21785228 h 27231075"/>
                <a:gd name="connsiteX69" fmla="*/ 5670388 w 19341914"/>
                <a:gd name="connsiteY69" fmla="*/ 21833354 h 27231075"/>
                <a:gd name="connsiteX70" fmla="*/ 5140999 w 19341914"/>
                <a:gd name="connsiteY70" fmla="*/ 21785228 h 27231075"/>
                <a:gd name="connsiteX71" fmla="*/ 5044746 w 19341914"/>
                <a:gd name="connsiteY71" fmla="*/ 22025859 h 27231075"/>
                <a:gd name="connsiteX72" fmla="*/ 4707862 w 19341914"/>
                <a:gd name="connsiteY72" fmla="*/ 21977733 h 27231075"/>
                <a:gd name="connsiteX73" fmla="*/ 3985967 w 19341914"/>
                <a:gd name="connsiteY73" fmla="*/ 21977733 h 27231075"/>
                <a:gd name="connsiteX74" fmla="*/ 3697209 w 19341914"/>
                <a:gd name="connsiteY74" fmla="*/ 21929607 h 27231075"/>
                <a:gd name="connsiteX75" fmla="*/ 3360325 w 19341914"/>
                <a:gd name="connsiteY75" fmla="*/ 21785228 h 27231075"/>
                <a:gd name="connsiteX76" fmla="*/ 3600957 w 19341914"/>
                <a:gd name="connsiteY76" fmla="*/ 21640849 h 27231075"/>
                <a:gd name="connsiteX77" fmla="*/ 3167820 w 19341914"/>
                <a:gd name="connsiteY77" fmla="*/ 21496470 h 27231075"/>
                <a:gd name="connsiteX78" fmla="*/ 3360325 w 19341914"/>
                <a:gd name="connsiteY78" fmla="*/ 21400217 h 27231075"/>
                <a:gd name="connsiteX79" fmla="*/ 3745336 w 19341914"/>
                <a:gd name="connsiteY79" fmla="*/ 21496470 h 27231075"/>
                <a:gd name="connsiteX80" fmla="*/ 3889715 w 19341914"/>
                <a:gd name="connsiteY80" fmla="*/ 21400217 h 27231075"/>
                <a:gd name="connsiteX81" fmla="*/ 3456578 w 19341914"/>
                <a:gd name="connsiteY81" fmla="*/ 21303965 h 27231075"/>
                <a:gd name="connsiteX82" fmla="*/ 2782809 w 19341914"/>
                <a:gd name="connsiteY82" fmla="*/ 21255838 h 27231075"/>
                <a:gd name="connsiteX83" fmla="*/ 2397799 w 19341914"/>
                <a:gd name="connsiteY83" fmla="*/ 21833354 h 27231075"/>
                <a:gd name="connsiteX84" fmla="*/ 2301546 w 19341914"/>
                <a:gd name="connsiteY84" fmla="*/ 21929607 h 27231075"/>
                <a:gd name="connsiteX85" fmla="*/ 1964662 w 19341914"/>
                <a:gd name="connsiteY85" fmla="*/ 21737102 h 27231075"/>
                <a:gd name="connsiteX86" fmla="*/ 2012788 w 19341914"/>
                <a:gd name="connsiteY86" fmla="*/ 22170238 h 27231075"/>
                <a:gd name="connsiteX87" fmla="*/ 1483399 w 19341914"/>
                <a:gd name="connsiteY87" fmla="*/ 22699628 h 27231075"/>
                <a:gd name="connsiteX88" fmla="*/ 1290893 w 19341914"/>
                <a:gd name="connsiteY88" fmla="*/ 22988386 h 27231075"/>
                <a:gd name="connsiteX89" fmla="*/ 1387146 w 19341914"/>
                <a:gd name="connsiteY89" fmla="*/ 23229017 h 27231075"/>
                <a:gd name="connsiteX90" fmla="*/ 1290893 w 19341914"/>
                <a:gd name="connsiteY90" fmla="*/ 23373396 h 27231075"/>
                <a:gd name="connsiteX91" fmla="*/ 1387146 w 19341914"/>
                <a:gd name="connsiteY91" fmla="*/ 23758407 h 27231075"/>
                <a:gd name="connsiteX92" fmla="*/ 905883 w 19341914"/>
                <a:gd name="connsiteY92" fmla="*/ 23902786 h 27231075"/>
                <a:gd name="connsiteX93" fmla="*/ 376493 w 19341914"/>
                <a:gd name="connsiteY93" fmla="*/ 24335923 h 27231075"/>
                <a:gd name="connsiteX94" fmla="*/ 39609 w 19341914"/>
                <a:gd name="connsiteY94" fmla="*/ 24769059 h 27231075"/>
                <a:gd name="connsiteX95" fmla="*/ 39609 w 19341914"/>
                <a:gd name="connsiteY95" fmla="*/ 5037270 h 27231075"/>
                <a:gd name="connsiteX96" fmla="*/ 87736 w 19341914"/>
                <a:gd name="connsiteY96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76493 w 19341914"/>
                <a:gd name="connsiteY2" fmla="*/ 4941017 h 27231075"/>
                <a:gd name="connsiteX3" fmla="*/ 183988 w 19341914"/>
                <a:gd name="connsiteY3" fmla="*/ 4748512 h 27231075"/>
                <a:gd name="connsiteX4" fmla="*/ 135862 w 19341914"/>
                <a:gd name="connsiteY4" fmla="*/ 4507880 h 27231075"/>
                <a:gd name="connsiteX5" fmla="*/ 280241 w 19341914"/>
                <a:gd name="connsiteY5" fmla="*/ 4267249 h 27231075"/>
                <a:gd name="connsiteX6" fmla="*/ 280241 w 19341914"/>
                <a:gd name="connsiteY6" fmla="*/ 3785986 h 27231075"/>
                <a:gd name="connsiteX7" fmla="*/ 39609 w 19341914"/>
                <a:gd name="connsiteY7" fmla="*/ 3689733 h 27231075"/>
                <a:gd name="connsiteX8" fmla="*/ 39609 w 19341914"/>
                <a:gd name="connsiteY8" fmla="*/ 3064091 h 27231075"/>
                <a:gd name="connsiteX9" fmla="*/ 424620 w 19341914"/>
                <a:gd name="connsiteY9" fmla="*/ 2679080 h 27231075"/>
                <a:gd name="connsiteX10" fmla="*/ 713378 w 19341914"/>
                <a:gd name="connsiteY10" fmla="*/ 2438449 h 27231075"/>
                <a:gd name="connsiteX11" fmla="*/ 1387146 w 19341914"/>
                <a:gd name="connsiteY11" fmla="*/ 2390323 h 27231075"/>
                <a:gd name="connsiteX12" fmla="*/ 1964662 w 19341914"/>
                <a:gd name="connsiteY12" fmla="*/ 2438449 h 27231075"/>
                <a:gd name="connsiteX13" fmla="*/ 1579651 w 19341914"/>
                <a:gd name="connsiteY13" fmla="*/ 2149691 h 27231075"/>
                <a:gd name="connsiteX14" fmla="*/ 1242767 w 19341914"/>
                <a:gd name="connsiteY14" fmla="*/ 2053438 h 27231075"/>
                <a:gd name="connsiteX15" fmla="*/ 1194641 w 19341914"/>
                <a:gd name="connsiteY15" fmla="*/ 1764680 h 27231075"/>
                <a:gd name="connsiteX16" fmla="*/ 2445925 w 19341914"/>
                <a:gd name="connsiteY16" fmla="*/ 1909059 h 27231075"/>
                <a:gd name="connsiteX17" fmla="*/ 2590304 w 19341914"/>
                <a:gd name="connsiteY17" fmla="*/ 2342196 h 27231075"/>
                <a:gd name="connsiteX18" fmla="*/ 3119693 w 19341914"/>
                <a:gd name="connsiteY18" fmla="*/ 2005312 h 27231075"/>
                <a:gd name="connsiteX19" fmla="*/ 3408451 w 19341914"/>
                <a:gd name="connsiteY19" fmla="*/ 2053438 h 27231075"/>
                <a:gd name="connsiteX20" fmla="*/ 3841588 w 19341914"/>
                <a:gd name="connsiteY20" fmla="*/ 1764680 h 27231075"/>
                <a:gd name="connsiteX21" fmla="*/ 17990725 w 19341914"/>
                <a:gd name="connsiteY21" fmla="*/ 1764680 h 27231075"/>
                <a:gd name="connsiteX22" fmla="*/ 18038851 w 19341914"/>
                <a:gd name="connsiteY22" fmla="*/ 25442828 h 27231075"/>
                <a:gd name="connsiteX23" fmla="*/ 11541799 w 19341914"/>
                <a:gd name="connsiteY23" fmla="*/ 25490954 h 27231075"/>
                <a:gd name="connsiteX24" fmla="*/ 11108662 w 19341914"/>
                <a:gd name="connsiteY24" fmla="*/ 24961565 h 27231075"/>
                <a:gd name="connsiteX25" fmla="*/ 10627399 w 19341914"/>
                <a:gd name="connsiteY25" fmla="*/ 24576554 h 27231075"/>
                <a:gd name="connsiteX26" fmla="*/ 10194262 w 19341914"/>
                <a:gd name="connsiteY26" fmla="*/ 24287796 h 27231075"/>
                <a:gd name="connsiteX27" fmla="*/ 9809251 w 19341914"/>
                <a:gd name="connsiteY27" fmla="*/ 24239670 h 27231075"/>
                <a:gd name="connsiteX28" fmla="*/ 9616746 w 19341914"/>
                <a:gd name="connsiteY28" fmla="*/ 23999038 h 27231075"/>
                <a:gd name="connsiteX29" fmla="*/ 9376115 w 19341914"/>
                <a:gd name="connsiteY29" fmla="*/ 23758407 h 27231075"/>
                <a:gd name="connsiteX30" fmla="*/ 9087357 w 19341914"/>
                <a:gd name="connsiteY30" fmla="*/ 23758407 h 27231075"/>
                <a:gd name="connsiteX31" fmla="*/ 8894851 w 19341914"/>
                <a:gd name="connsiteY31" fmla="*/ 23421523 h 27231075"/>
                <a:gd name="connsiteX32" fmla="*/ 8509841 w 19341914"/>
                <a:gd name="connsiteY32" fmla="*/ 23229017 h 27231075"/>
                <a:gd name="connsiteX33" fmla="*/ 8172957 w 19341914"/>
                <a:gd name="connsiteY33" fmla="*/ 23229017 h 27231075"/>
                <a:gd name="connsiteX34" fmla="*/ 8124830 w 19341914"/>
                <a:gd name="connsiteY34" fmla="*/ 23084638 h 27231075"/>
                <a:gd name="connsiteX35" fmla="*/ 8606093 w 19341914"/>
                <a:gd name="connsiteY35" fmla="*/ 23036512 h 27231075"/>
                <a:gd name="connsiteX36" fmla="*/ 8269209 w 19341914"/>
                <a:gd name="connsiteY36" fmla="*/ 22844007 h 27231075"/>
                <a:gd name="connsiteX37" fmla="*/ 8557967 w 19341914"/>
                <a:gd name="connsiteY37" fmla="*/ 22747754 h 27231075"/>
                <a:gd name="connsiteX38" fmla="*/ 9039230 w 19341914"/>
                <a:gd name="connsiteY38" fmla="*/ 22795880 h 27231075"/>
                <a:gd name="connsiteX39" fmla="*/ 9231736 w 19341914"/>
                <a:gd name="connsiteY39" fmla="*/ 22025859 h 27231075"/>
                <a:gd name="connsiteX40" fmla="*/ 9424241 w 19341914"/>
                <a:gd name="connsiteY40" fmla="*/ 21929607 h 27231075"/>
                <a:gd name="connsiteX41" fmla="*/ 9712999 w 19341914"/>
                <a:gd name="connsiteY41" fmla="*/ 22170238 h 27231075"/>
                <a:gd name="connsiteX42" fmla="*/ 9568620 w 19341914"/>
                <a:gd name="connsiteY42" fmla="*/ 21592723 h 27231075"/>
                <a:gd name="connsiteX43" fmla="*/ 9953630 w 19341914"/>
                <a:gd name="connsiteY43" fmla="*/ 21785228 h 27231075"/>
                <a:gd name="connsiteX44" fmla="*/ 9664872 w 19341914"/>
                <a:gd name="connsiteY44" fmla="*/ 21448344 h 27231075"/>
                <a:gd name="connsiteX45" fmla="*/ 9183609 w 19341914"/>
                <a:gd name="connsiteY45" fmla="*/ 21159586 h 27231075"/>
                <a:gd name="connsiteX46" fmla="*/ 9039230 w 19341914"/>
                <a:gd name="connsiteY46" fmla="*/ 21015207 h 27231075"/>
                <a:gd name="connsiteX47" fmla="*/ 9616746 w 19341914"/>
                <a:gd name="connsiteY47" fmla="*/ 20870828 h 27231075"/>
                <a:gd name="connsiteX48" fmla="*/ 9857378 w 19341914"/>
                <a:gd name="connsiteY48" fmla="*/ 20967080 h 27231075"/>
                <a:gd name="connsiteX49" fmla="*/ 9712999 w 19341914"/>
                <a:gd name="connsiteY49" fmla="*/ 20678323 h 27231075"/>
                <a:gd name="connsiteX50" fmla="*/ 10386767 w 19341914"/>
                <a:gd name="connsiteY50" fmla="*/ 20485817 h 27231075"/>
                <a:gd name="connsiteX51" fmla="*/ 10579272 w 19341914"/>
                <a:gd name="connsiteY51" fmla="*/ 20004554 h 27231075"/>
                <a:gd name="connsiteX52" fmla="*/ 9953630 w 19341914"/>
                <a:gd name="connsiteY52" fmla="*/ 20197059 h 27231075"/>
                <a:gd name="connsiteX53" fmla="*/ 9231736 w 19341914"/>
                <a:gd name="connsiteY53" fmla="*/ 20389565 h 27231075"/>
                <a:gd name="connsiteX54" fmla="*/ 8750472 w 19341914"/>
                <a:gd name="connsiteY54" fmla="*/ 20582070 h 27231075"/>
                <a:gd name="connsiteX55" fmla="*/ 8606093 w 19341914"/>
                <a:gd name="connsiteY55" fmla="*/ 20726449 h 27231075"/>
                <a:gd name="connsiteX56" fmla="*/ 8365462 w 19341914"/>
                <a:gd name="connsiteY56" fmla="*/ 20726449 h 27231075"/>
                <a:gd name="connsiteX57" fmla="*/ 8269209 w 19341914"/>
                <a:gd name="connsiteY57" fmla="*/ 20870828 h 27231075"/>
                <a:gd name="connsiteX58" fmla="*/ 8028578 w 19341914"/>
                <a:gd name="connsiteY58" fmla="*/ 20918954 h 27231075"/>
                <a:gd name="connsiteX59" fmla="*/ 7739820 w 19341914"/>
                <a:gd name="connsiteY59" fmla="*/ 21111459 h 27231075"/>
                <a:gd name="connsiteX60" fmla="*/ 7210430 w 19341914"/>
                <a:gd name="connsiteY60" fmla="*/ 21111459 h 27231075"/>
                <a:gd name="connsiteX61" fmla="*/ 6921672 w 19341914"/>
                <a:gd name="connsiteY61" fmla="*/ 21496470 h 27231075"/>
                <a:gd name="connsiteX62" fmla="*/ 6681041 w 19341914"/>
                <a:gd name="connsiteY62" fmla="*/ 21929607 h 27231075"/>
                <a:gd name="connsiteX63" fmla="*/ 6825420 w 19341914"/>
                <a:gd name="connsiteY63" fmla="*/ 21303965 h 27231075"/>
                <a:gd name="connsiteX64" fmla="*/ 6488536 w 19341914"/>
                <a:gd name="connsiteY64" fmla="*/ 21737102 h 27231075"/>
                <a:gd name="connsiteX65" fmla="*/ 6199778 w 19341914"/>
                <a:gd name="connsiteY65" fmla="*/ 21881480 h 27231075"/>
                <a:gd name="connsiteX66" fmla="*/ 6055399 w 19341914"/>
                <a:gd name="connsiteY66" fmla="*/ 22122112 h 27231075"/>
                <a:gd name="connsiteX67" fmla="*/ 5911020 w 19341914"/>
                <a:gd name="connsiteY67" fmla="*/ 21881480 h 27231075"/>
                <a:gd name="connsiteX68" fmla="*/ 5670388 w 19341914"/>
                <a:gd name="connsiteY68" fmla="*/ 21785228 h 27231075"/>
                <a:gd name="connsiteX69" fmla="*/ 5670388 w 19341914"/>
                <a:gd name="connsiteY69" fmla="*/ 21833354 h 27231075"/>
                <a:gd name="connsiteX70" fmla="*/ 5140999 w 19341914"/>
                <a:gd name="connsiteY70" fmla="*/ 21785228 h 27231075"/>
                <a:gd name="connsiteX71" fmla="*/ 5044746 w 19341914"/>
                <a:gd name="connsiteY71" fmla="*/ 22025859 h 27231075"/>
                <a:gd name="connsiteX72" fmla="*/ 4707862 w 19341914"/>
                <a:gd name="connsiteY72" fmla="*/ 21977733 h 27231075"/>
                <a:gd name="connsiteX73" fmla="*/ 3985967 w 19341914"/>
                <a:gd name="connsiteY73" fmla="*/ 21977733 h 27231075"/>
                <a:gd name="connsiteX74" fmla="*/ 3697209 w 19341914"/>
                <a:gd name="connsiteY74" fmla="*/ 21929607 h 27231075"/>
                <a:gd name="connsiteX75" fmla="*/ 3360325 w 19341914"/>
                <a:gd name="connsiteY75" fmla="*/ 21785228 h 27231075"/>
                <a:gd name="connsiteX76" fmla="*/ 3600957 w 19341914"/>
                <a:gd name="connsiteY76" fmla="*/ 21640849 h 27231075"/>
                <a:gd name="connsiteX77" fmla="*/ 3167820 w 19341914"/>
                <a:gd name="connsiteY77" fmla="*/ 21496470 h 27231075"/>
                <a:gd name="connsiteX78" fmla="*/ 3360325 w 19341914"/>
                <a:gd name="connsiteY78" fmla="*/ 21400217 h 27231075"/>
                <a:gd name="connsiteX79" fmla="*/ 3745336 w 19341914"/>
                <a:gd name="connsiteY79" fmla="*/ 21496470 h 27231075"/>
                <a:gd name="connsiteX80" fmla="*/ 3889715 w 19341914"/>
                <a:gd name="connsiteY80" fmla="*/ 21400217 h 27231075"/>
                <a:gd name="connsiteX81" fmla="*/ 3456578 w 19341914"/>
                <a:gd name="connsiteY81" fmla="*/ 21303965 h 27231075"/>
                <a:gd name="connsiteX82" fmla="*/ 2782809 w 19341914"/>
                <a:gd name="connsiteY82" fmla="*/ 21255838 h 27231075"/>
                <a:gd name="connsiteX83" fmla="*/ 2397799 w 19341914"/>
                <a:gd name="connsiteY83" fmla="*/ 21833354 h 27231075"/>
                <a:gd name="connsiteX84" fmla="*/ 2301546 w 19341914"/>
                <a:gd name="connsiteY84" fmla="*/ 21929607 h 27231075"/>
                <a:gd name="connsiteX85" fmla="*/ 1964662 w 19341914"/>
                <a:gd name="connsiteY85" fmla="*/ 21737102 h 27231075"/>
                <a:gd name="connsiteX86" fmla="*/ 2012788 w 19341914"/>
                <a:gd name="connsiteY86" fmla="*/ 22170238 h 27231075"/>
                <a:gd name="connsiteX87" fmla="*/ 1483399 w 19341914"/>
                <a:gd name="connsiteY87" fmla="*/ 22699628 h 27231075"/>
                <a:gd name="connsiteX88" fmla="*/ 1290893 w 19341914"/>
                <a:gd name="connsiteY88" fmla="*/ 22988386 h 27231075"/>
                <a:gd name="connsiteX89" fmla="*/ 1387146 w 19341914"/>
                <a:gd name="connsiteY89" fmla="*/ 23229017 h 27231075"/>
                <a:gd name="connsiteX90" fmla="*/ 1290893 w 19341914"/>
                <a:gd name="connsiteY90" fmla="*/ 23373396 h 27231075"/>
                <a:gd name="connsiteX91" fmla="*/ 1387146 w 19341914"/>
                <a:gd name="connsiteY91" fmla="*/ 23758407 h 27231075"/>
                <a:gd name="connsiteX92" fmla="*/ 905883 w 19341914"/>
                <a:gd name="connsiteY92" fmla="*/ 23902786 h 27231075"/>
                <a:gd name="connsiteX93" fmla="*/ 376493 w 19341914"/>
                <a:gd name="connsiteY93" fmla="*/ 24335923 h 27231075"/>
                <a:gd name="connsiteX94" fmla="*/ 39609 w 19341914"/>
                <a:gd name="connsiteY94" fmla="*/ 24769059 h 27231075"/>
                <a:gd name="connsiteX95" fmla="*/ 39609 w 19341914"/>
                <a:gd name="connsiteY95" fmla="*/ 5037270 h 27231075"/>
                <a:gd name="connsiteX96" fmla="*/ 87736 w 19341914"/>
                <a:gd name="connsiteY96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48512 h 27231075"/>
                <a:gd name="connsiteX4" fmla="*/ 135862 w 19341914"/>
                <a:gd name="connsiteY4" fmla="*/ 4507880 h 27231075"/>
                <a:gd name="connsiteX5" fmla="*/ 280241 w 19341914"/>
                <a:gd name="connsiteY5" fmla="*/ 4267249 h 27231075"/>
                <a:gd name="connsiteX6" fmla="*/ 280241 w 19341914"/>
                <a:gd name="connsiteY6" fmla="*/ 3785986 h 27231075"/>
                <a:gd name="connsiteX7" fmla="*/ 39609 w 19341914"/>
                <a:gd name="connsiteY7" fmla="*/ 3689733 h 27231075"/>
                <a:gd name="connsiteX8" fmla="*/ 39609 w 19341914"/>
                <a:gd name="connsiteY8" fmla="*/ 3064091 h 27231075"/>
                <a:gd name="connsiteX9" fmla="*/ 424620 w 19341914"/>
                <a:gd name="connsiteY9" fmla="*/ 2679080 h 27231075"/>
                <a:gd name="connsiteX10" fmla="*/ 713378 w 19341914"/>
                <a:gd name="connsiteY10" fmla="*/ 2438449 h 27231075"/>
                <a:gd name="connsiteX11" fmla="*/ 1387146 w 19341914"/>
                <a:gd name="connsiteY11" fmla="*/ 2390323 h 27231075"/>
                <a:gd name="connsiteX12" fmla="*/ 1964662 w 19341914"/>
                <a:gd name="connsiteY12" fmla="*/ 2438449 h 27231075"/>
                <a:gd name="connsiteX13" fmla="*/ 1579651 w 19341914"/>
                <a:gd name="connsiteY13" fmla="*/ 2149691 h 27231075"/>
                <a:gd name="connsiteX14" fmla="*/ 1242767 w 19341914"/>
                <a:gd name="connsiteY14" fmla="*/ 2053438 h 27231075"/>
                <a:gd name="connsiteX15" fmla="*/ 1194641 w 19341914"/>
                <a:gd name="connsiteY15" fmla="*/ 1764680 h 27231075"/>
                <a:gd name="connsiteX16" fmla="*/ 2445925 w 19341914"/>
                <a:gd name="connsiteY16" fmla="*/ 1909059 h 27231075"/>
                <a:gd name="connsiteX17" fmla="*/ 2590304 w 19341914"/>
                <a:gd name="connsiteY17" fmla="*/ 2342196 h 27231075"/>
                <a:gd name="connsiteX18" fmla="*/ 3119693 w 19341914"/>
                <a:gd name="connsiteY18" fmla="*/ 2005312 h 27231075"/>
                <a:gd name="connsiteX19" fmla="*/ 3408451 w 19341914"/>
                <a:gd name="connsiteY19" fmla="*/ 2053438 h 27231075"/>
                <a:gd name="connsiteX20" fmla="*/ 3841588 w 19341914"/>
                <a:gd name="connsiteY20" fmla="*/ 1764680 h 27231075"/>
                <a:gd name="connsiteX21" fmla="*/ 17990725 w 19341914"/>
                <a:gd name="connsiteY21" fmla="*/ 1764680 h 27231075"/>
                <a:gd name="connsiteX22" fmla="*/ 18038851 w 19341914"/>
                <a:gd name="connsiteY22" fmla="*/ 25442828 h 27231075"/>
                <a:gd name="connsiteX23" fmla="*/ 11541799 w 19341914"/>
                <a:gd name="connsiteY23" fmla="*/ 25490954 h 27231075"/>
                <a:gd name="connsiteX24" fmla="*/ 11108662 w 19341914"/>
                <a:gd name="connsiteY24" fmla="*/ 24961565 h 27231075"/>
                <a:gd name="connsiteX25" fmla="*/ 10627399 w 19341914"/>
                <a:gd name="connsiteY25" fmla="*/ 24576554 h 27231075"/>
                <a:gd name="connsiteX26" fmla="*/ 10194262 w 19341914"/>
                <a:gd name="connsiteY26" fmla="*/ 24287796 h 27231075"/>
                <a:gd name="connsiteX27" fmla="*/ 9809251 w 19341914"/>
                <a:gd name="connsiteY27" fmla="*/ 24239670 h 27231075"/>
                <a:gd name="connsiteX28" fmla="*/ 9616746 w 19341914"/>
                <a:gd name="connsiteY28" fmla="*/ 23999038 h 27231075"/>
                <a:gd name="connsiteX29" fmla="*/ 9376115 w 19341914"/>
                <a:gd name="connsiteY29" fmla="*/ 23758407 h 27231075"/>
                <a:gd name="connsiteX30" fmla="*/ 9087357 w 19341914"/>
                <a:gd name="connsiteY30" fmla="*/ 23758407 h 27231075"/>
                <a:gd name="connsiteX31" fmla="*/ 8894851 w 19341914"/>
                <a:gd name="connsiteY31" fmla="*/ 23421523 h 27231075"/>
                <a:gd name="connsiteX32" fmla="*/ 8509841 w 19341914"/>
                <a:gd name="connsiteY32" fmla="*/ 23229017 h 27231075"/>
                <a:gd name="connsiteX33" fmla="*/ 8172957 w 19341914"/>
                <a:gd name="connsiteY33" fmla="*/ 23229017 h 27231075"/>
                <a:gd name="connsiteX34" fmla="*/ 8124830 w 19341914"/>
                <a:gd name="connsiteY34" fmla="*/ 23084638 h 27231075"/>
                <a:gd name="connsiteX35" fmla="*/ 8606093 w 19341914"/>
                <a:gd name="connsiteY35" fmla="*/ 23036512 h 27231075"/>
                <a:gd name="connsiteX36" fmla="*/ 8269209 w 19341914"/>
                <a:gd name="connsiteY36" fmla="*/ 22844007 h 27231075"/>
                <a:gd name="connsiteX37" fmla="*/ 8557967 w 19341914"/>
                <a:gd name="connsiteY37" fmla="*/ 22747754 h 27231075"/>
                <a:gd name="connsiteX38" fmla="*/ 9039230 w 19341914"/>
                <a:gd name="connsiteY38" fmla="*/ 22795880 h 27231075"/>
                <a:gd name="connsiteX39" fmla="*/ 9231736 w 19341914"/>
                <a:gd name="connsiteY39" fmla="*/ 22025859 h 27231075"/>
                <a:gd name="connsiteX40" fmla="*/ 9424241 w 19341914"/>
                <a:gd name="connsiteY40" fmla="*/ 21929607 h 27231075"/>
                <a:gd name="connsiteX41" fmla="*/ 9712999 w 19341914"/>
                <a:gd name="connsiteY41" fmla="*/ 22170238 h 27231075"/>
                <a:gd name="connsiteX42" fmla="*/ 9568620 w 19341914"/>
                <a:gd name="connsiteY42" fmla="*/ 21592723 h 27231075"/>
                <a:gd name="connsiteX43" fmla="*/ 9953630 w 19341914"/>
                <a:gd name="connsiteY43" fmla="*/ 21785228 h 27231075"/>
                <a:gd name="connsiteX44" fmla="*/ 9664872 w 19341914"/>
                <a:gd name="connsiteY44" fmla="*/ 21448344 h 27231075"/>
                <a:gd name="connsiteX45" fmla="*/ 9183609 w 19341914"/>
                <a:gd name="connsiteY45" fmla="*/ 21159586 h 27231075"/>
                <a:gd name="connsiteX46" fmla="*/ 9039230 w 19341914"/>
                <a:gd name="connsiteY46" fmla="*/ 21015207 h 27231075"/>
                <a:gd name="connsiteX47" fmla="*/ 9616746 w 19341914"/>
                <a:gd name="connsiteY47" fmla="*/ 20870828 h 27231075"/>
                <a:gd name="connsiteX48" fmla="*/ 9857378 w 19341914"/>
                <a:gd name="connsiteY48" fmla="*/ 20967080 h 27231075"/>
                <a:gd name="connsiteX49" fmla="*/ 9712999 w 19341914"/>
                <a:gd name="connsiteY49" fmla="*/ 20678323 h 27231075"/>
                <a:gd name="connsiteX50" fmla="*/ 10386767 w 19341914"/>
                <a:gd name="connsiteY50" fmla="*/ 20485817 h 27231075"/>
                <a:gd name="connsiteX51" fmla="*/ 10579272 w 19341914"/>
                <a:gd name="connsiteY51" fmla="*/ 20004554 h 27231075"/>
                <a:gd name="connsiteX52" fmla="*/ 9953630 w 19341914"/>
                <a:gd name="connsiteY52" fmla="*/ 20197059 h 27231075"/>
                <a:gd name="connsiteX53" fmla="*/ 9231736 w 19341914"/>
                <a:gd name="connsiteY53" fmla="*/ 20389565 h 27231075"/>
                <a:gd name="connsiteX54" fmla="*/ 8750472 w 19341914"/>
                <a:gd name="connsiteY54" fmla="*/ 20582070 h 27231075"/>
                <a:gd name="connsiteX55" fmla="*/ 8606093 w 19341914"/>
                <a:gd name="connsiteY55" fmla="*/ 20726449 h 27231075"/>
                <a:gd name="connsiteX56" fmla="*/ 8365462 w 19341914"/>
                <a:gd name="connsiteY56" fmla="*/ 20726449 h 27231075"/>
                <a:gd name="connsiteX57" fmla="*/ 8269209 w 19341914"/>
                <a:gd name="connsiteY57" fmla="*/ 20870828 h 27231075"/>
                <a:gd name="connsiteX58" fmla="*/ 8028578 w 19341914"/>
                <a:gd name="connsiteY58" fmla="*/ 20918954 h 27231075"/>
                <a:gd name="connsiteX59" fmla="*/ 7739820 w 19341914"/>
                <a:gd name="connsiteY59" fmla="*/ 21111459 h 27231075"/>
                <a:gd name="connsiteX60" fmla="*/ 7210430 w 19341914"/>
                <a:gd name="connsiteY60" fmla="*/ 21111459 h 27231075"/>
                <a:gd name="connsiteX61" fmla="*/ 6921672 w 19341914"/>
                <a:gd name="connsiteY61" fmla="*/ 21496470 h 27231075"/>
                <a:gd name="connsiteX62" fmla="*/ 6681041 w 19341914"/>
                <a:gd name="connsiteY62" fmla="*/ 21929607 h 27231075"/>
                <a:gd name="connsiteX63" fmla="*/ 6825420 w 19341914"/>
                <a:gd name="connsiteY63" fmla="*/ 21303965 h 27231075"/>
                <a:gd name="connsiteX64" fmla="*/ 6488536 w 19341914"/>
                <a:gd name="connsiteY64" fmla="*/ 21737102 h 27231075"/>
                <a:gd name="connsiteX65" fmla="*/ 6199778 w 19341914"/>
                <a:gd name="connsiteY65" fmla="*/ 21881480 h 27231075"/>
                <a:gd name="connsiteX66" fmla="*/ 6055399 w 19341914"/>
                <a:gd name="connsiteY66" fmla="*/ 22122112 h 27231075"/>
                <a:gd name="connsiteX67" fmla="*/ 5911020 w 19341914"/>
                <a:gd name="connsiteY67" fmla="*/ 21881480 h 27231075"/>
                <a:gd name="connsiteX68" fmla="*/ 5670388 w 19341914"/>
                <a:gd name="connsiteY68" fmla="*/ 21785228 h 27231075"/>
                <a:gd name="connsiteX69" fmla="*/ 5670388 w 19341914"/>
                <a:gd name="connsiteY69" fmla="*/ 21833354 h 27231075"/>
                <a:gd name="connsiteX70" fmla="*/ 5140999 w 19341914"/>
                <a:gd name="connsiteY70" fmla="*/ 21785228 h 27231075"/>
                <a:gd name="connsiteX71" fmla="*/ 5044746 w 19341914"/>
                <a:gd name="connsiteY71" fmla="*/ 22025859 h 27231075"/>
                <a:gd name="connsiteX72" fmla="*/ 4707862 w 19341914"/>
                <a:gd name="connsiteY72" fmla="*/ 21977733 h 27231075"/>
                <a:gd name="connsiteX73" fmla="*/ 3985967 w 19341914"/>
                <a:gd name="connsiteY73" fmla="*/ 21977733 h 27231075"/>
                <a:gd name="connsiteX74" fmla="*/ 3697209 w 19341914"/>
                <a:gd name="connsiteY74" fmla="*/ 21929607 h 27231075"/>
                <a:gd name="connsiteX75" fmla="*/ 3360325 w 19341914"/>
                <a:gd name="connsiteY75" fmla="*/ 21785228 h 27231075"/>
                <a:gd name="connsiteX76" fmla="*/ 3600957 w 19341914"/>
                <a:gd name="connsiteY76" fmla="*/ 21640849 h 27231075"/>
                <a:gd name="connsiteX77" fmla="*/ 3167820 w 19341914"/>
                <a:gd name="connsiteY77" fmla="*/ 21496470 h 27231075"/>
                <a:gd name="connsiteX78" fmla="*/ 3360325 w 19341914"/>
                <a:gd name="connsiteY78" fmla="*/ 21400217 h 27231075"/>
                <a:gd name="connsiteX79" fmla="*/ 3745336 w 19341914"/>
                <a:gd name="connsiteY79" fmla="*/ 21496470 h 27231075"/>
                <a:gd name="connsiteX80" fmla="*/ 3889715 w 19341914"/>
                <a:gd name="connsiteY80" fmla="*/ 21400217 h 27231075"/>
                <a:gd name="connsiteX81" fmla="*/ 3456578 w 19341914"/>
                <a:gd name="connsiteY81" fmla="*/ 21303965 h 27231075"/>
                <a:gd name="connsiteX82" fmla="*/ 2782809 w 19341914"/>
                <a:gd name="connsiteY82" fmla="*/ 21255838 h 27231075"/>
                <a:gd name="connsiteX83" fmla="*/ 2397799 w 19341914"/>
                <a:gd name="connsiteY83" fmla="*/ 21833354 h 27231075"/>
                <a:gd name="connsiteX84" fmla="*/ 2301546 w 19341914"/>
                <a:gd name="connsiteY84" fmla="*/ 21929607 h 27231075"/>
                <a:gd name="connsiteX85" fmla="*/ 1964662 w 19341914"/>
                <a:gd name="connsiteY85" fmla="*/ 21737102 h 27231075"/>
                <a:gd name="connsiteX86" fmla="*/ 2012788 w 19341914"/>
                <a:gd name="connsiteY86" fmla="*/ 22170238 h 27231075"/>
                <a:gd name="connsiteX87" fmla="*/ 1483399 w 19341914"/>
                <a:gd name="connsiteY87" fmla="*/ 22699628 h 27231075"/>
                <a:gd name="connsiteX88" fmla="*/ 1290893 w 19341914"/>
                <a:gd name="connsiteY88" fmla="*/ 22988386 h 27231075"/>
                <a:gd name="connsiteX89" fmla="*/ 1387146 w 19341914"/>
                <a:gd name="connsiteY89" fmla="*/ 23229017 h 27231075"/>
                <a:gd name="connsiteX90" fmla="*/ 1290893 w 19341914"/>
                <a:gd name="connsiteY90" fmla="*/ 23373396 h 27231075"/>
                <a:gd name="connsiteX91" fmla="*/ 1387146 w 19341914"/>
                <a:gd name="connsiteY91" fmla="*/ 23758407 h 27231075"/>
                <a:gd name="connsiteX92" fmla="*/ 905883 w 19341914"/>
                <a:gd name="connsiteY92" fmla="*/ 23902786 h 27231075"/>
                <a:gd name="connsiteX93" fmla="*/ 376493 w 19341914"/>
                <a:gd name="connsiteY93" fmla="*/ 24335923 h 27231075"/>
                <a:gd name="connsiteX94" fmla="*/ 39609 w 19341914"/>
                <a:gd name="connsiteY94" fmla="*/ 24769059 h 27231075"/>
                <a:gd name="connsiteX95" fmla="*/ 39609 w 19341914"/>
                <a:gd name="connsiteY95" fmla="*/ 5037270 h 27231075"/>
                <a:gd name="connsiteX96" fmla="*/ 87736 w 19341914"/>
                <a:gd name="connsiteY96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135862 w 19341914"/>
                <a:gd name="connsiteY4" fmla="*/ 4507880 h 27231075"/>
                <a:gd name="connsiteX5" fmla="*/ 280241 w 19341914"/>
                <a:gd name="connsiteY5" fmla="*/ 4267249 h 27231075"/>
                <a:gd name="connsiteX6" fmla="*/ 280241 w 19341914"/>
                <a:gd name="connsiteY6" fmla="*/ 3785986 h 27231075"/>
                <a:gd name="connsiteX7" fmla="*/ 39609 w 19341914"/>
                <a:gd name="connsiteY7" fmla="*/ 3689733 h 27231075"/>
                <a:gd name="connsiteX8" fmla="*/ 39609 w 19341914"/>
                <a:gd name="connsiteY8" fmla="*/ 3064091 h 27231075"/>
                <a:gd name="connsiteX9" fmla="*/ 424620 w 19341914"/>
                <a:gd name="connsiteY9" fmla="*/ 2679080 h 27231075"/>
                <a:gd name="connsiteX10" fmla="*/ 713378 w 19341914"/>
                <a:gd name="connsiteY10" fmla="*/ 2438449 h 27231075"/>
                <a:gd name="connsiteX11" fmla="*/ 1387146 w 19341914"/>
                <a:gd name="connsiteY11" fmla="*/ 2390323 h 27231075"/>
                <a:gd name="connsiteX12" fmla="*/ 1964662 w 19341914"/>
                <a:gd name="connsiteY12" fmla="*/ 2438449 h 27231075"/>
                <a:gd name="connsiteX13" fmla="*/ 1579651 w 19341914"/>
                <a:gd name="connsiteY13" fmla="*/ 2149691 h 27231075"/>
                <a:gd name="connsiteX14" fmla="*/ 1242767 w 19341914"/>
                <a:gd name="connsiteY14" fmla="*/ 2053438 h 27231075"/>
                <a:gd name="connsiteX15" fmla="*/ 1194641 w 19341914"/>
                <a:gd name="connsiteY15" fmla="*/ 1764680 h 27231075"/>
                <a:gd name="connsiteX16" fmla="*/ 2445925 w 19341914"/>
                <a:gd name="connsiteY16" fmla="*/ 1909059 h 27231075"/>
                <a:gd name="connsiteX17" fmla="*/ 2590304 w 19341914"/>
                <a:gd name="connsiteY17" fmla="*/ 2342196 h 27231075"/>
                <a:gd name="connsiteX18" fmla="*/ 3119693 w 19341914"/>
                <a:gd name="connsiteY18" fmla="*/ 2005312 h 27231075"/>
                <a:gd name="connsiteX19" fmla="*/ 3408451 w 19341914"/>
                <a:gd name="connsiteY19" fmla="*/ 2053438 h 27231075"/>
                <a:gd name="connsiteX20" fmla="*/ 3841588 w 19341914"/>
                <a:gd name="connsiteY20" fmla="*/ 1764680 h 27231075"/>
                <a:gd name="connsiteX21" fmla="*/ 17990725 w 19341914"/>
                <a:gd name="connsiteY21" fmla="*/ 1764680 h 27231075"/>
                <a:gd name="connsiteX22" fmla="*/ 18038851 w 19341914"/>
                <a:gd name="connsiteY22" fmla="*/ 25442828 h 27231075"/>
                <a:gd name="connsiteX23" fmla="*/ 11541799 w 19341914"/>
                <a:gd name="connsiteY23" fmla="*/ 25490954 h 27231075"/>
                <a:gd name="connsiteX24" fmla="*/ 11108662 w 19341914"/>
                <a:gd name="connsiteY24" fmla="*/ 24961565 h 27231075"/>
                <a:gd name="connsiteX25" fmla="*/ 10627399 w 19341914"/>
                <a:gd name="connsiteY25" fmla="*/ 24576554 h 27231075"/>
                <a:gd name="connsiteX26" fmla="*/ 10194262 w 19341914"/>
                <a:gd name="connsiteY26" fmla="*/ 24287796 h 27231075"/>
                <a:gd name="connsiteX27" fmla="*/ 9809251 w 19341914"/>
                <a:gd name="connsiteY27" fmla="*/ 24239670 h 27231075"/>
                <a:gd name="connsiteX28" fmla="*/ 9616746 w 19341914"/>
                <a:gd name="connsiteY28" fmla="*/ 23999038 h 27231075"/>
                <a:gd name="connsiteX29" fmla="*/ 9376115 w 19341914"/>
                <a:gd name="connsiteY29" fmla="*/ 23758407 h 27231075"/>
                <a:gd name="connsiteX30" fmla="*/ 9087357 w 19341914"/>
                <a:gd name="connsiteY30" fmla="*/ 23758407 h 27231075"/>
                <a:gd name="connsiteX31" fmla="*/ 8894851 w 19341914"/>
                <a:gd name="connsiteY31" fmla="*/ 23421523 h 27231075"/>
                <a:gd name="connsiteX32" fmla="*/ 8509841 w 19341914"/>
                <a:gd name="connsiteY32" fmla="*/ 23229017 h 27231075"/>
                <a:gd name="connsiteX33" fmla="*/ 8172957 w 19341914"/>
                <a:gd name="connsiteY33" fmla="*/ 23229017 h 27231075"/>
                <a:gd name="connsiteX34" fmla="*/ 8124830 w 19341914"/>
                <a:gd name="connsiteY34" fmla="*/ 23084638 h 27231075"/>
                <a:gd name="connsiteX35" fmla="*/ 8606093 w 19341914"/>
                <a:gd name="connsiteY35" fmla="*/ 23036512 h 27231075"/>
                <a:gd name="connsiteX36" fmla="*/ 8269209 w 19341914"/>
                <a:gd name="connsiteY36" fmla="*/ 22844007 h 27231075"/>
                <a:gd name="connsiteX37" fmla="*/ 8557967 w 19341914"/>
                <a:gd name="connsiteY37" fmla="*/ 22747754 h 27231075"/>
                <a:gd name="connsiteX38" fmla="*/ 9039230 w 19341914"/>
                <a:gd name="connsiteY38" fmla="*/ 22795880 h 27231075"/>
                <a:gd name="connsiteX39" fmla="*/ 9231736 w 19341914"/>
                <a:gd name="connsiteY39" fmla="*/ 22025859 h 27231075"/>
                <a:gd name="connsiteX40" fmla="*/ 9424241 w 19341914"/>
                <a:gd name="connsiteY40" fmla="*/ 21929607 h 27231075"/>
                <a:gd name="connsiteX41" fmla="*/ 9712999 w 19341914"/>
                <a:gd name="connsiteY41" fmla="*/ 22170238 h 27231075"/>
                <a:gd name="connsiteX42" fmla="*/ 9568620 w 19341914"/>
                <a:gd name="connsiteY42" fmla="*/ 21592723 h 27231075"/>
                <a:gd name="connsiteX43" fmla="*/ 9953630 w 19341914"/>
                <a:gd name="connsiteY43" fmla="*/ 21785228 h 27231075"/>
                <a:gd name="connsiteX44" fmla="*/ 9664872 w 19341914"/>
                <a:gd name="connsiteY44" fmla="*/ 21448344 h 27231075"/>
                <a:gd name="connsiteX45" fmla="*/ 9183609 w 19341914"/>
                <a:gd name="connsiteY45" fmla="*/ 21159586 h 27231075"/>
                <a:gd name="connsiteX46" fmla="*/ 9039230 w 19341914"/>
                <a:gd name="connsiteY46" fmla="*/ 21015207 h 27231075"/>
                <a:gd name="connsiteX47" fmla="*/ 9616746 w 19341914"/>
                <a:gd name="connsiteY47" fmla="*/ 20870828 h 27231075"/>
                <a:gd name="connsiteX48" fmla="*/ 9857378 w 19341914"/>
                <a:gd name="connsiteY48" fmla="*/ 20967080 h 27231075"/>
                <a:gd name="connsiteX49" fmla="*/ 9712999 w 19341914"/>
                <a:gd name="connsiteY49" fmla="*/ 20678323 h 27231075"/>
                <a:gd name="connsiteX50" fmla="*/ 10386767 w 19341914"/>
                <a:gd name="connsiteY50" fmla="*/ 20485817 h 27231075"/>
                <a:gd name="connsiteX51" fmla="*/ 10579272 w 19341914"/>
                <a:gd name="connsiteY51" fmla="*/ 20004554 h 27231075"/>
                <a:gd name="connsiteX52" fmla="*/ 9953630 w 19341914"/>
                <a:gd name="connsiteY52" fmla="*/ 20197059 h 27231075"/>
                <a:gd name="connsiteX53" fmla="*/ 9231736 w 19341914"/>
                <a:gd name="connsiteY53" fmla="*/ 20389565 h 27231075"/>
                <a:gd name="connsiteX54" fmla="*/ 8750472 w 19341914"/>
                <a:gd name="connsiteY54" fmla="*/ 20582070 h 27231075"/>
                <a:gd name="connsiteX55" fmla="*/ 8606093 w 19341914"/>
                <a:gd name="connsiteY55" fmla="*/ 20726449 h 27231075"/>
                <a:gd name="connsiteX56" fmla="*/ 8365462 w 19341914"/>
                <a:gd name="connsiteY56" fmla="*/ 20726449 h 27231075"/>
                <a:gd name="connsiteX57" fmla="*/ 8269209 w 19341914"/>
                <a:gd name="connsiteY57" fmla="*/ 20870828 h 27231075"/>
                <a:gd name="connsiteX58" fmla="*/ 8028578 w 19341914"/>
                <a:gd name="connsiteY58" fmla="*/ 20918954 h 27231075"/>
                <a:gd name="connsiteX59" fmla="*/ 7739820 w 19341914"/>
                <a:gd name="connsiteY59" fmla="*/ 21111459 h 27231075"/>
                <a:gd name="connsiteX60" fmla="*/ 7210430 w 19341914"/>
                <a:gd name="connsiteY60" fmla="*/ 21111459 h 27231075"/>
                <a:gd name="connsiteX61" fmla="*/ 6921672 w 19341914"/>
                <a:gd name="connsiteY61" fmla="*/ 21496470 h 27231075"/>
                <a:gd name="connsiteX62" fmla="*/ 6681041 w 19341914"/>
                <a:gd name="connsiteY62" fmla="*/ 21929607 h 27231075"/>
                <a:gd name="connsiteX63" fmla="*/ 6825420 w 19341914"/>
                <a:gd name="connsiteY63" fmla="*/ 21303965 h 27231075"/>
                <a:gd name="connsiteX64" fmla="*/ 6488536 w 19341914"/>
                <a:gd name="connsiteY64" fmla="*/ 21737102 h 27231075"/>
                <a:gd name="connsiteX65" fmla="*/ 6199778 w 19341914"/>
                <a:gd name="connsiteY65" fmla="*/ 21881480 h 27231075"/>
                <a:gd name="connsiteX66" fmla="*/ 6055399 w 19341914"/>
                <a:gd name="connsiteY66" fmla="*/ 22122112 h 27231075"/>
                <a:gd name="connsiteX67" fmla="*/ 5911020 w 19341914"/>
                <a:gd name="connsiteY67" fmla="*/ 21881480 h 27231075"/>
                <a:gd name="connsiteX68" fmla="*/ 5670388 w 19341914"/>
                <a:gd name="connsiteY68" fmla="*/ 21785228 h 27231075"/>
                <a:gd name="connsiteX69" fmla="*/ 5670388 w 19341914"/>
                <a:gd name="connsiteY69" fmla="*/ 21833354 h 27231075"/>
                <a:gd name="connsiteX70" fmla="*/ 5140999 w 19341914"/>
                <a:gd name="connsiteY70" fmla="*/ 21785228 h 27231075"/>
                <a:gd name="connsiteX71" fmla="*/ 5044746 w 19341914"/>
                <a:gd name="connsiteY71" fmla="*/ 22025859 h 27231075"/>
                <a:gd name="connsiteX72" fmla="*/ 4707862 w 19341914"/>
                <a:gd name="connsiteY72" fmla="*/ 21977733 h 27231075"/>
                <a:gd name="connsiteX73" fmla="*/ 3985967 w 19341914"/>
                <a:gd name="connsiteY73" fmla="*/ 21977733 h 27231075"/>
                <a:gd name="connsiteX74" fmla="*/ 3697209 w 19341914"/>
                <a:gd name="connsiteY74" fmla="*/ 21929607 h 27231075"/>
                <a:gd name="connsiteX75" fmla="*/ 3360325 w 19341914"/>
                <a:gd name="connsiteY75" fmla="*/ 21785228 h 27231075"/>
                <a:gd name="connsiteX76" fmla="*/ 3600957 w 19341914"/>
                <a:gd name="connsiteY76" fmla="*/ 21640849 h 27231075"/>
                <a:gd name="connsiteX77" fmla="*/ 3167820 w 19341914"/>
                <a:gd name="connsiteY77" fmla="*/ 21496470 h 27231075"/>
                <a:gd name="connsiteX78" fmla="*/ 3360325 w 19341914"/>
                <a:gd name="connsiteY78" fmla="*/ 21400217 h 27231075"/>
                <a:gd name="connsiteX79" fmla="*/ 3745336 w 19341914"/>
                <a:gd name="connsiteY79" fmla="*/ 21496470 h 27231075"/>
                <a:gd name="connsiteX80" fmla="*/ 3889715 w 19341914"/>
                <a:gd name="connsiteY80" fmla="*/ 21400217 h 27231075"/>
                <a:gd name="connsiteX81" fmla="*/ 3456578 w 19341914"/>
                <a:gd name="connsiteY81" fmla="*/ 21303965 h 27231075"/>
                <a:gd name="connsiteX82" fmla="*/ 2782809 w 19341914"/>
                <a:gd name="connsiteY82" fmla="*/ 21255838 h 27231075"/>
                <a:gd name="connsiteX83" fmla="*/ 2397799 w 19341914"/>
                <a:gd name="connsiteY83" fmla="*/ 21833354 h 27231075"/>
                <a:gd name="connsiteX84" fmla="*/ 2301546 w 19341914"/>
                <a:gd name="connsiteY84" fmla="*/ 21929607 h 27231075"/>
                <a:gd name="connsiteX85" fmla="*/ 1964662 w 19341914"/>
                <a:gd name="connsiteY85" fmla="*/ 21737102 h 27231075"/>
                <a:gd name="connsiteX86" fmla="*/ 2012788 w 19341914"/>
                <a:gd name="connsiteY86" fmla="*/ 22170238 h 27231075"/>
                <a:gd name="connsiteX87" fmla="*/ 1483399 w 19341914"/>
                <a:gd name="connsiteY87" fmla="*/ 22699628 h 27231075"/>
                <a:gd name="connsiteX88" fmla="*/ 1290893 w 19341914"/>
                <a:gd name="connsiteY88" fmla="*/ 22988386 h 27231075"/>
                <a:gd name="connsiteX89" fmla="*/ 1387146 w 19341914"/>
                <a:gd name="connsiteY89" fmla="*/ 23229017 h 27231075"/>
                <a:gd name="connsiteX90" fmla="*/ 1290893 w 19341914"/>
                <a:gd name="connsiteY90" fmla="*/ 23373396 h 27231075"/>
                <a:gd name="connsiteX91" fmla="*/ 1387146 w 19341914"/>
                <a:gd name="connsiteY91" fmla="*/ 23758407 h 27231075"/>
                <a:gd name="connsiteX92" fmla="*/ 905883 w 19341914"/>
                <a:gd name="connsiteY92" fmla="*/ 23902786 h 27231075"/>
                <a:gd name="connsiteX93" fmla="*/ 376493 w 19341914"/>
                <a:gd name="connsiteY93" fmla="*/ 24335923 h 27231075"/>
                <a:gd name="connsiteX94" fmla="*/ 39609 w 19341914"/>
                <a:gd name="connsiteY94" fmla="*/ 24769059 h 27231075"/>
                <a:gd name="connsiteX95" fmla="*/ 39609 w 19341914"/>
                <a:gd name="connsiteY95" fmla="*/ 5037270 h 27231075"/>
                <a:gd name="connsiteX96" fmla="*/ 87736 w 19341914"/>
                <a:gd name="connsiteY96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135862 w 19341914"/>
                <a:gd name="connsiteY5" fmla="*/ 4507880 h 27231075"/>
                <a:gd name="connsiteX6" fmla="*/ 280241 w 19341914"/>
                <a:gd name="connsiteY6" fmla="*/ 4267249 h 27231075"/>
                <a:gd name="connsiteX7" fmla="*/ 280241 w 19341914"/>
                <a:gd name="connsiteY7" fmla="*/ 3785986 h 27231075"/>
                <a:gd name="connsiteX8" fmla="*/ 39609 w 19341914"/>
                <a:gd name="connsiteY8" fmla="*/ 3689733 h 27231075"/>
                <a:gd name="connsiteX9" fmla="*/ 39609 w 19341914"/>
                <a:gd name="connsiteY9" fmla="*/ 3064091 h 27231075"/>
                <a:gd name="connsiteX10" fmla="*/ 424620 w 19341914"/>
                <a:gd name="connsiteY10" fmla="*/ 2679080 h 27231075"/>
                <a:gd name="connsiteX11" fmla="*/ 713378 w 19341914"/>
                <a:gd name="connsiteY11" fmla="*/ 2438449 h 27231075"/>
                <a:gd name="connsiteX12" fmla="*/ 1387146 w 19341914"/>
                <a:gd name="connsiteY12" fmla="*/ 2390323 h 27231075"/>
                <a:gd name="connsiteX13" fmla="*/ 1964662 w 19341914"/>
                <a:gd name="connsiteY13" fmla="*/ 2438449 h 27231075"/>
                <a:gd name="connsiteX14" fmla="*/ 1579651 w 19341914"/>
                <a:gd name="connsiteY14" fmla="*/ 2149691 h 27231075"/>
                <a:gd name="connsiteX15" fmla="*/ 1242767 w 19341914"/>
                <a:gd name="connsiteY15" fmla="*/ 2053438 h 27231075"/>
                <a:gd name="connsiteX16" fmla="*/ 1194641 w 19341914"/>
                <a:gd name="connsiteY16" fmla="*/ 1764680 h 27231075"/>
                <a:gd name="connsiteX17" fmla="*/ 2445925 w 19341914"/>
                <a:gd name="connsiteY17" fmla="*/ 1909059 h 27231075"/>
                <a:gd name="connsiteX18" fmla="*/ 2590304 w 19341914"/>
                <a:gd name="connsiteY18" fmla="*/ 2342196 h 27231075"/>
                <a:gd name="connsiteX19" fmla="*/ 3119693 w 19341914"/>
                <a:gd name="connsiteY19" fmla="*/ 2005312 h 27231075"/>
                <a:gd name="connsiteX20" fmla="*/ 3408451 w 19341914"/>
                <a:gd name="connsiteY20" fmla="*/ 2053438 h 27231075"/>
                <a:gd name="connsiteX21" fmla="*/ 3841588 w 19341914"/>
                <a:gd name="connsiteY21" fmla="*/ 1764680 h 27231075"/>
                <a:gd name="connsiteX22" fmla="*/ 17990725 w 19341914"/>
                <a:gd name="connsiteY22" fmla="*/ 1764680 h 27231075"/>
                <a:gd name="connsiteX23" fmla="*/ 18038851 w 19341914"/>
                <a:gd name="connsiteY23" fmla="*/ 25442828 h 27231075"/>
                <a:gd name="connsiteX24" fmla="*/ 11541799 w 19341914"/>
                <a:gd name="connsiteY24" fmla="*/ 25490954 h 27231075"/>
                <a:gd name="connsiteX25" fmla="*/ 11108662 w 19341914"/>
                <a:gd name="connsiteY25" fmla="*/ 24961565 h 27231075"/>
                <a:gd name="connsiteX26" fmla="*/ 10627399 w 19341914"/>
                <a:gd name="connsiteY26" fmla="*/ 24576554 h 27231075"/>
                <a:gd name="connsiteX27" fmla="*/ 10194262 w 19341914"/>
                <a:gd name="connsiteY27" fmla="*/ 24287796 h 27231075"/>
                <a:gd name="connsiteX28" fmla="*/ 9809251 w 19341914"/>
                <a:gd name="connsiteY28" fmla="*/ 24239670 h 27231075"/>
                <a:gd name="connsiteX29" fmla="*/ 9616746 w 19341914"/>
                <a:gd name="connsiteY29" fmla="*/ 23999038 h 27231075"/>
                <a:gd name="connsiteX30" fmla="*/ 9376115 w 19341914"/>
                <a:gd name="connsiteY30" fmla="*/ 23758407 h 27231075"/>
                <a:gd name="connsiteX31" fmla="*/ 9087357 w 19341914"/>
                <a:gd name="connsiteY31" fmla="*/ 23758407 h 27231075"/>
                <a:gd name="connsiteX32" fmla="*/ 8894851 w 19341914"/>
                <a:gd name="connsiteY32" fmla="*/ 23421523 h 27231075"/>
                <a:gd name="connsiteX33" fmla="*/ 8509841 w 19341914"/>
                <a:gd name="connsiteY33" fmla="*/ 23229017 h 27231075"/>
                <a:gd name="connsiteX34" fmla="*/ 8172957 w 19341914"/>
                <a:gd name="connsiteY34" fmla="*/ 23229017 h 27231075"/>
                <a:gd name="connsiteX35" fmla="*/ 8124830 w 19341914"/>
                <a:gd name="connsiteY35" fmla="*/ 23084638 h 27231075"/>
                <a:gd name="connsiteX36" fmla="*/ 8606093 w 19341914"/>
                <a:gd name="connsiteY36" fmla="*/ 23036512 h 27231075"/>
                <a:gd name="connsiteX37" fmla="*/ 8269209 w 19341914"/>
                <a:gd name="connsiteY37" fmla="*/ 22844007 h 27231075"/>
                <a:gd name="connsiteX38" fmla="*/ 8557967 w 19341914"/>
                <a:gd name="connsiteY38" fmla="*/ 22747754 h 27231075"/>
                <a:gd name="connsiteX39" fmla="*/ 9039230 w 19341914"/>
                <a:gd name="connsiteY39" fmla="*/ 22795880 h 27231075"/>
                <a:gd name="connsiteX40" fmla="*/ 9231736 w 19341914"/>
                <a:gd name="connsiteY40" fmla="*/ 22025859 h 27231075"/>
                <a:gd name="connsiteX41" fmla="*/ 9424241 w 19341914"/>
                <a:gd name="connsiteY41" fmla="*/ 21929607 h 27231075"/>
                <a:gd name="connsiteX42" fmla="*/ 9712999 w 19341914"/>
                <a:gd name="connsiteY42" fmla="*/ 22170238 h 27231075"/>
                <a:gd name="connsiteX43" fmla="*/ 9568620 w 19341914"/>
                <a:gd name="connsiteY43" fmla="*/ 21592723 h 27231075"/>
                <a:gd name="connsiteX44" fmla="*/ 9953630 w 19341914"/>
                <a:gd name="connsiteY44" fmla="*/ 21785228 h 27231075"/>
                <a:gd name="connsiteX45" fmla="*/ 9664872 w 19341914"/>
                <a:gd name="connsiteY45" fmla="*/ 21448344 h 27231075"/>
                <a:gd name="connsiteX46" fmla="*/ 9183609 w 19341914"/>
                <a:gd name="connsiteY46" fmla="*/ 21159586 h 27231075"/>
                <a:gd name="connsiteX47" fmla="*/ 9039230 w 19341914"/>
                <a:gd name="connsiteY47" fmla="*/ 21015207 h 27231075"/>
                <a:gd name="connsiteX48" fmla="*/ 9616746 w 19341914"/>
                <a:gd name="connsiteY48" fmla="*/ 20870828 h 27231075"/>
                <a:gd name="connsiteX49" fmla="*/ 9857378 w 19341914"/>
                <a:gd name="connsiteY49" fmla="*/ 20967080 h 27231075"/>
                <a:gd name="connsiteX50" fmla="*/ 9712999 w 19341914"/>
                <a:gd name="connsiteY50" fmla="*/ 20678323 h 27231075"/>
                <a:gd name="connsiteX51" fmla="*/ 10386767 w 19341914"/>
                <a:gd name="connsiteY51" fmla="*/ 20485817 h 27231075"/>
                <a:gd name="connsiteX52" fmla="*/ 10579272 w 19341914"/>
                <a:gd name="connsiteY52" fmla="*/ 20004554 h 27231075"/>
                <a:gd name="connsiteX53" fmla="*/ 9953630 w 19341914"/>
                <a:gd name="connsiteY53" fmla="*/ 20197059 h 27231075"/>
                <a:gd name="connsiteX54" fmla="*/ 9231736 w 19341914"/>
                <a:gd name="connsiteY54" fmla="*/ 20389565 h 27231075"/>
                <a:gd name="connsiteX55" fmla="*/ 8750472 w 19341914"/>
                <a:gd name="connsiteY55" fmla="*/ 20582070 h 27231075"/>
                <a:gd name="connsiteX56" fmla="*/ 8606093 w 19341914"/>
                <a:gd name="connsiteY56" fmla="*/ 20726449 h 27231075"/>
                <a:gd name="connsiteX57" fmla="*/ 8365462 w 19341914"/>
                <a:gd name="connsiteY57" fmla="*/ 20726449 h 27231075"/>
                <a:gd name="connsiteX58" fmla="*/ 8269209 w 19341914"/>
                <a:gd name="connsiteY58" fmla="*/ 20870828 h 27231075"/>
                <a:gd name="connsiteX59" fmla="*/ 8028578 w 19341914"/>
                <a:gd name="connsiteY59" fmla="*/ 20918954 h 27231075"/>
                <a:gd name="connsiteX60" fmla="*/ 7739820 w 19341914"/>
                <a:gd name="connsiteY60" fmla="*/ 21111459 h 27231075"/>
                <a:gd name="connsiteX61" fmla="*/ 7210430 w 19341914"/>
                <a:gd name="connsiteY61" fmla="*/ 21111459 h 27231075"/>
                <a:gd name="connsiteX62" fmla="*/ 6921672 w 19341914"/>
                <a:gd name="connsiteY62" fmla="*/ 21496470 h 27231075"/>
                <a:gd name="connsiteX63" fmla="*/ 6681041 w 19341914"/>
                <a:gd name="connsiteY63" fmla="*/ 21929607 h 27231075"/>
                <a:gd name="connsiteX64" fmla="*/ 6825420 w 19341914"/>
                <a:gd name="connsiteY64" fmla="*/ 21303965 h 27231075"/>
                <a:gd name="connsiteX65" fmla="*/ 6488536 w 19341914"/>
                <a:gd name="connsiteY65" fmla="*/ 21737102 h 27231075"/>
                <a:gd name="connsiteX66" fmla="*/ 6199778 w 19341914"/>
                <a:gd name="connsiteY66" fmla="*/ 21881480 h 27231075"/>
                <a:gd name="connsiteX67" fmla="*/ 6055399 w 19341914"/>
                <a:gd name="connsiteY67" fmla="*/ 22122112 h 27231075"/>
                <a:gd name="connsiteX68" fmla="*/ 5911020 w 19341914"/>
                <a:gd name="connsiteY68" fmla="*/ 21881480 h 27231075"/>
                <a:gd name="connsiteX69" fmla="*/ 5670388 w 19341914"/>
                <a:gd name="connsiteY69" fmla="*/ 21785228 h 27231075"/>
                <a:gd name="connsiteX70" fmla="*/ 5670388 w 19341914"/>
                <a:gd name="connsiteY70" fmla="*/ 21833354 h 27231075"/>
                <a:gd name="connsiteX71" fmla="*/ 5140999 w 19341914"/>
                <a:gd name="connsiteY71" fmla="*/ 21785228 h 27231075"/>
                <a:gd name="connsiteX72" fmla="*/ 5044746 w 19341914"/>
                <a:gd name="connsiteY72" fmla="*/ 22025859 h 27231075"/>
                <a:gd name="connsiteX73" fmla="*/ 4707862 w 19341914"/>
                <a:gd name="connsiteY73" fmla="*/ 21977733 h 27231075"/>
                <a:gd name="connsiteX74" fmla="*/ 3985967 w 19341914"/>
                <a:gd name="connsiteY74" fmla="*/ 21977733 h 27231075"/>
                <a:gd name="connsiteX75" fmla="*/ 3697209 w 19341914"/>
                <a:gd name="connsiteY75" fmla="*/ 21929607 h 27231075"/>
                <a:gd name="connsiteX76" fmla="*/ 3360325 w 19341914"/>
                <a:gd name="connsiteY76" fmla="*/ 21785228 h 27231075"/>
                <a:gd name="connsiteX77" fmla="*/ 3600957 w 19341914"/>
                <a:gd name="connsiteY77" fmla="*/ 21640849 h 27231075"/>
                <a:gd name="connsiteX78" fmla="*/ 3167820 w 19341914"/>
                <a:gd name="connsiteY78" fmla="*/ 21496470 h 27231075"/>
                <a:gd name="connsiteX79" fmla="*/ 3360325 w 19341914"/>
                <a:gd name="connsiteY79" fmla="*/ 21400217 h 27231075"/>
                <a:gd name="connsiteX80" fmla="*/ 3745336 w 19341914"/>
                <a:gd name="connsiteY80" fmla="*/ 21496470 h 27231075"/>
                <a:gd name="connsiteX81" fmla="*/ 3889715 w 19341914"/>
                <a:gd name="connsiteY81" fmla="*/ 21400217 h 27231075"/>
                <a:gd name="connsiteX82" fmla="*/ 3456578 w 19341914"/>
                <a:gd name="connsiteY82" fmla="*/ 21303965 h 27231075"/>
                <a:gd name="connsiteX83" fmla="*/ 2782809 w 19341914"/>
                <a:gd name="connsiteY83" fmla="*/ 21255838 h 27231075"/>
                <a:gd name="connsiteX84" fmla="*/ 2397799 w 19341914"/>
                <a:gd name="connsiteY84" fmla="*/ 21833354 h 27231075"/>
                <a:gd name="connsiteX85" fmla="*/ 2301546 w 19341914"/>
                <a:gd name="connsiteY85" fmla="*/ 21929607 h 27231075"/>
                <a:gd name="connsiteX86" fmla="*/ 1964662 w 19341914"/>
                <a:gd name="connsiteY86" fmla="*/ 21737102 h 27231075"/>
                <a:gd name="connsiteX87" fmla="*/ 2012788 w 19341914"/>
                <a:gd name="connsiteY87" fmla="*/ 22170238 h 27231075"/>
                <a:gd name="connsiteX88" fmla="*/ 1483399 w 19341914"/>
                <a:gd name="connsiteY88" fmla="*/ 22699628 h 27231075"/>
                <a:gd name="connsiteX89" fmla="*/ 1290893 w 19341914"/>
                <a:gd name="connsiteY89" fmla="*/ 22988386 h 27231075"/>
                <a:gd name="connsiteX90" fmla="*/ 1387146 w 19341914"/>
                <a:gd name="connsiteY90" fmla="*/ 23229017 h 27231075"/>
                <a:gd name="connsiteX91" fmla="*/ 1290893 w 19341914"/>
                <a:gd name="connsiteY91" fmla="*/ 23373396 h 27231075"/>
                <a:gd name="connsiteX92" fmla="*/ 1387146 w 19341914"/>
                <a:gd name="connsiteY92" fmla="*/ 23758407 h 27231075"/>
                <a:gd name="connsiteX93" fmla="*/ 905883 w 19341914"/>
                <a:gd name="connsiteY93" fmla="*/ 23902786 h 27231075"/>
                <a:gd name="connsiteX94" fmla="*/ 376493 w 19341914"/>
                <a:gd name="connsiteY94" fmla="*/ 24335923 h 27231075"/>
                <a:gd name="connsiteX95" fmla="*/ 39609 w 19341914"/>
                <a:gd name="connsiteY95" fmla="*/ 24769059 h 27231075"/>
                <a:gd name="connsiteX96" fmla="*/ 39609 w 19341914"/>
                <a:gd name="connsiteY96" fmla="*/ 5037270 h 27231075"/>
                <a:gd name="connsiteX97" fmla="*/ 87736 w 19341914"/>
                <a:gd name="connsiteY97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83527 w 19341914"/>
                <a:gd name="connsiteY5" fmla="*/ 4552164 h 27231075"/>
                <a:gd name="connsiteX6" fmla="*/ 135862 w 19341914"/>
                <a:gd name="connsiteY6" fmla="*/ 4507880 h 27231075"/>
                <a:gd name="connsiteX7" fmla="*/ 280241 w 19341914"/>
                <a:gd name="connsiteY7" fmla="*/ 4267249 h 27231075"/>
                <a:gd name="connsiteX8" fmla="*/ 280241 w 19341914"/>
                <a:gd name="connsiteY8" fmla="*/ 3785986 h 27231075"/>
                <a:gd name="connsiteX9" fmla="*/ 39609 w 19341914"/>
                <a:gd name="connsiteY9" fmla="*/ 3689733 h 27231075"/>
                <a:gd name="connsiteX10" fmla="*/ 39609 w 19341914"/>
                <a:gd name="connsiteY10" fmla="*/ 3064091 h 27231075"/>
                <a:gd name="connsiteX11" fmla="*/ 424620 w 19341914"/>
                <a:gd name="connsiteY11" fmla="*/ 2679080 h 27231075"/>
                <a:gd name="connsiteX12" fmla="*/ 713378 w 19341914"/>
                <a:gd name="connsiteY12" fmla="*/ 2438449 h 27231075"/>
                <a:gd name="connsiteX13" fmla="*/ 1387146 w 19341914"/>
                <a:gd name="connsiteY13" fmla="*/ 2390323 h 27231075"/>
                <a:gd name="connsiteX14" fmla="*/ 1964662 w 19341914"/>
                <a:gd name="connsiteY14" fmla="*/ 2438449 h 27231075"/>
                <a:gd name="connsiteX15" fmla="*/ 1579651 w 19341914"/>
                <a:gd name="connsiteY15" fmla="*/ 2149691 h 27231075"/>
                <a:gd name="connsiteX16" fmla="*/ 1242767 w 19341914"/>
                <a:gd name="connsiteY16" fmla="*/ 2053438 h 27231075"/>
                <a:gd name="connsiteX17" fmla="*/ 1194641 w 19341914"/>
                <a:gd name="connsiteY17" fmla="*/ 1764680 h 27231075"/>
                <a:gd name="connsiteX18" fmla="*/ 2445925 w 19341914"/>
                <a:gd name="connsiteY18" fmla="*/ 1909059 h 27231075"/>
                <a:gd name="connsiteX19" fmla="*/ 2590304 w 19341914"/>
                <a:gd name="connsiteY19" fmla="*/ 2342196 h 27231075"/>
                <a:gd name="connsiteX20" fmla="*/ 3119693 w 19341914"/>
                <a:gd name="connsiteY20" fmla="*/ 2005312 h 27231075"/>
                <a:gd name="connsiteX21" fmla="*/ 3408451 w 19341914"/>
                <a:gd name="connsiteY21" fmla="*/ 2053438 h 27231075"/>
                <a:gd name="connsiteX22" fmla="*/ 3841588 w 19341914"/>
                <a:gd name="connsiteY22" fmla="*/ 1764680 h 27231075"/>
                <a:gd name="connsiteX23" fmla="*/ 17990725 w 19341914"/>
                <a:gd name="connsiteY23" fmla="*/ 1764680 h 27231075"/>
                <a:gd name="connsiteX24" fmla="*/ 18038851 w 19341914"/>
                <a:gd name="connsiteY24" fmla="*/ 25442828 h 27231075"/>
                <a:gd name="connsiteX25" fmla="*/ 11541799 w 19341914"/>
                <a:gd name="connsiteY25" fmla="*/ 25490954 h 27231075"/>
                <a:gd name="connsiteX26" fmla="*/ 11108662 w 19341914"/>
                <a:gd name="connsiteY26" fmla="*/ 24961565 h 27231075"/>
                <a:gd name="connsiteX27" fmla="*/ 10627399 w 19341914"/>
                <a:gd name="connsiteY27" fmla="*/ 24576554 h 27231075"/>
                <a:gd name="connsiteX28" fmla="*/ 10194262 w 19341914"/>
                <a:gd name="connsiteY28" fmla="*/ 24287796 h 27231075"/>
                <a:gd name="connsiteX29" fmla="*/ 9809251 w 19341914"/>
                <a:gd name="connsiteY29" fmla="*/ 24239670 h 27231075"/>
                <a:gd name="connsiteX30" fmla="*/ 9616746 w 19341914"/>
                <a:gd name="connsiteY30" fmla="*/ 23999038 h 27231075"/>
                <a:gd name="connsiteX31" fmla="*/ 9376115 w 19341914"/>
                <a:gd name="connsiteY31" fmla="*/ 23758407 h 27231075"/>
                <a:gd name="connsiteX32" fmla="*/ 9087357 w 19341914"/>
                <a:gd name="connsiteY32" fmla="*/ 23758407 h 27231075"/>
                <a:gd name="connsiteX33" fmla="*/ 8894851 w 19341914"/>
                <a:gd name="connsiteY33" fmla="*/ 23421523 h 27231075"/>
                <a:gd name="connsiteX34" fmla="*/ 8509841 w 19341914"/>
                <a:gd name="connsiteY34" fmla="*/ 23229017 h 27231075"/>
                <a:gd name="connsiteX35" fmla="*/ 8172957 w 19341914"/>
                <a:gd name="connsiteY35" fmla="*/ 23229017 h 27231075"/>
                <a:gd name="connsiteX36" fmla="*/ 8124830 w 19341914"/>
                <a:gd name="connsiteY36" fmla="*/ 23084638 h 27231075"/>
                <a:gd name="connsiteX37" fmla="*/ 8606093 w 19341914"/>
                <a:gd name="connsiteY37" fmla="*/ 23036512 h 27231075"/>
                <a:gd name="connsiteX38" fmla="*/ 8269209 w 19341914"/>
                <a:gd name="connsiteY38" fmla="*/ 22844007 h 27231075"/>
                <a:gd name="connsiteX39" fmla="*/ 8557967 w 19341914"/>
                <a:gd name="connsiteY39" fmla="*/ 22747754 h 27231075"/>
                <a:gd name="connsiteX40" fmla="*/ 9039230 w 19341914"/>
                <a:gd name="connsiteY40" fmla="*/ 22795880 h 27231075"/>
                <a:gd name="connsiteX41" fmla="*/ 9231736 w 19341914"/>
                <a:gd name="connsiteY41" fmla="*/ 22025859 h 27231075"/>
                <a:gd name="connsiteX42" fmla="*/ 9424241 w 19341914"/>
                <a:gd name="connsiteY42" fmla="*/ 21929607 h 27231075"/>
                <a:gd name="connsiteX43" fmla="*/ 9712999 w 19341914"/>
                <a:gd name="connsiteY43" fmla="*/ 22170238 h 27231075"/>
                <a:gd name="connsiteX44" fmla="*/ 9568620 w 19341914"/>
                <a:gd name="connsiteY44" fmla="*/ 21592723 h 27231075"/>
                <a:gd name="connsiteX45" fmla="*/ 9953630 w 19341914"/>
                <a:gd name="connsiteY45" fmla="*/ 21785228 h 27231075"/>
                <a:gd name="connsiteX46" fmla="*/ 9664872 w 19341914"/>
                <a:gd name="connsiteY46" fmla="*/ 21448344 h 27231075"/>
                <a:gd name="connsiteX47" fmla="*/ 9183609 w 19341914"/>
                <a:gd name="connsiteY47" fmla="*/ 21159586 h 27231075"/>
                <a:gd name="connsiteX48" fmla="*/ 9039230 w 19341914"/>
                <a:gd name="connsiteY48" fmla="*/ 21015207 h 27231075"/>
                <a:gd name="connsiteX49" fmla="*/ 9616746 w 19341914"/>
                <a:gd name="connsiteY49" fmla="*/ 20870828 h 27231075"/>
                <a:gd name="connsiteX50" fmla="*/ 9857378 w 19341914"/>
                <a:gd name="connsiteY50" fmla="*/ 20967080 h 27231075"/>
                <a:gd name="connsiteX51" fmla="*/ 9712999 w 19341914"/>
                <a:gd name="connsiteY51" fmla="*/ 20678323 h 27231075"/>
                <a:gd name="connsiteX52" fmla="*/ 10386767 w 19341914"/>
                <a:gd name="connsiteY52" fmla="*/ 20485817 h 27231075"/>
                <a:gd name="connsiteX53" fmla="*/ 10579272 w 19341914"/>
                <a:gd name="connsiteY53" fmla="*/ 20004554 h 27231075"/>
                <a:gd name="connsiteX54" fmla="*/ 9953630 w 19341914"/>
                <a:gd name="connsiteY54" fmla="*/ 20197059 h 27231075"/>
                <a:gd name="connsiteX55" fmla="*/ 9231736 w 19341914"/>
                <a:gd name="connsiteY55" fmla="*/ 20389565 h 27231075"/>
                <a:gd name="connsiteX56" fmla="*/ 8750472 w 19341914"/>
                <a:gd name="connsiteY56" fmla="*/ 20582070 h 27231075"/>
                <a:gd name="connsiteX57" fmla="*/ 8606093 w 19341914"/>
                <a:gd name="connsiteY57" fmla="*/ 20726449 h 27231075"/>
                <a:gd name="connsiteX58" fmla="*/ 8365462 w 19341914"/>
                <a:gd name="connsiteY58" fmla="*/ 20726449 h 27231075"/>
                <a:gd name="connsiteX59" fmla="*/ 8269209 w 19341914"/>
                <a:gd name="connsiteY59" fmla="*/ 20870828 h 27231075"/>
                <a:gd name="connsiteX60" fmla="*/ 8028578 w 19341914"/>
                <a:gd name="connsiteY60" fmla="*/ 20918954 h 27231075"/>
                <a:gd name="connsiteX61" fmla="*/ 7739820 w 19341914"/>
                <a:gd name="connsiteY61" fmla="*/ 21111459 h 27231075"/>
                <a:gd name="connsiteX62" fmla="*/ 7210430 w 19341914"/>
                <a:gd name="connsiteY62" fmla="*/ 21111459 h 27231075"/>
                <a:gd name="connsiteX63" fmla="*/ 6921672 w 19341914"/>
                <a:gd name="connsiteY63" fmla="*/ 21496470 h 27231075"/>
                <a:gd name="connsiteX64" fmla="*/ 6681041 w 19341914"/>
                <a:gd name="connsiteY64" fmla="*/ 21929607 h 27231075"/>
                <a:gd name="connsiteX65" fmla="*/ 6825420 w 19341914"/>
                <a:gd name="connsiteY65" fmla="*/ 21303965 h 27231075"/>
                <a:gd name="connsiteX66" fmla="*/ 6488536 w 19341914"/>
                <a:gd name="connsiteY66" fmla="*/ 21737102 h 27231075"/>
                <a:gd name="connsiteX67" fmla="*/ 6199778 w 19341914"/>
                <a:gd name="connsiteY67" fmla="*/ 21881480 h 27231075"/>
                <a:gd name="connsiteX68" fmla="*/ 6055399 w 19341914"/>
                <a:gd name="connsiteY68" fmla="*/ 22122112 h 27231075"/>
                <a:gd name="connsiteX69" fmla="*/ 5911020 w 19341914"/>
                <a:gd name="connsiteY69" fmla="*/ 21881480 h 27231075"/>
                <a:gd name="connsiteX70" fmla="*/ 5670388 w 19341914"/>
                <a:gd name="connsiteY70" fmla="*/ 21785228 h 27231075"/>
                <a:gd name="connsiteX71" fmla="*/ 5670388 w 19341914"/>
                <a:gd name="connsiteY71" fmla="*/ 21833354 h 27231075"/>
                <a:gd name="connsiteX72" fmla="*/ 5140999 w 19341914"/>
                <a:gd name="connsiteY72" fmla="*/ 21785228 h 27231075"/>
                <a:gd name="connsiteX73" fmla="*/ 5044746 w 19341914"/>
                <a:gd name="connsiteY73" fmla="*/ 22025859 h 27231075"/>
                <a:gd name="connsiteX74" fmla="*/ 4707862 w 19341914"/>
                <a:gd name="connsiteY74" fmla="*/ 21977733 h 27231075"/>
                <a:gd name="connsiteX75" fmla="*/ 3985967 w 19341914"/>
                <a:gd name="connsiteY75" fmla="*/ 21977733 h 27231075"/>
                <a:gd name="connsiteX76" fmla="*/ 3697209 w 19341914"/>
                <a:gd name="connsiteY76" fmla="*/ 21929607 h 27231075"/>
                <a:gd name="connsiteX77" fmla="*/ 3360325 w 19341914"/>
                <a:gd name="connsiteY77" fmla="*/ 21785228 h 27231075"/>
                <a:gd name="connsiteX78" fmla="*/ 3600957 w 19341914"/>
                <a:gd name="connsiteY78" fmla="*/ 21640849 h 27231075"/>
                <a:gd name="connsiteX79" fmla="*/ 3167820 w 19341914"/>
                <a:gd name="connsiteY79" fmla="*/ 21496470 h 27231075"/>
                <a:gd name="connsiteX80" fmla="*/ 3360325 w 19341914"/>
                <a:gd name="connsiteY80" fmla="*/ 21400217 h 27231075"/>
                <a:gd name="connsiteX81" fmla="*/ 3745336 w 19341914"/>
                <a:gd name="connsiteY81" fmla="*/ 21496470 h 27231075"/>
                <a:gd name="connsiteX82" fmla="*/ 3889715 w 19341914"/>
                <a:gd name="connsiteY82" fmla="*/ 21400217 h 27231075"/>
                <a:gd name="connsiteX83" fmla="*/ 3456578 w 19341914"/>
                <a:gd name="connsiteY83" fmla="*/ 21303965 h 27231075"/>
                <a:gd name="connsiteX84" fmla="*/ 2782809 w 19341914"/>
                <a:gd name="connsiteY84" fmla="*/ 21255838 h 27231075"/>
                <a:gd name="connsiteX85" fmla="*/ 2397799 w 19341914"/>
                <a:gd name="connsiteY85" fmla="*/ 21833354 h 27231075"/>
                <a:gd name="connsiteX86" fmla="*/ 2301546 w 19341914"/>
                <a:gd name="connsiteY86" fmla="*/ 21929607 h 27231075"/>
                <a:gd name="connsiteX87" fmla="*/ 1964662 w 19341914"/>
                <a:gd name="connsiteY87" fmla="*/ 21737102 h 27231075"/>
                <a:gd name="connsiteX88" fmla="*/ 2012788 w 19341914"/>
                <a:gd name="connsiteY88" fmla="*/ 22170238 h 27231075"/>
                <a:gd name="connsiteX89" fmla="*/ 1483399 w 19341914"/>
                <a:gd name="connsiteY89" fmla="*/ 22699628 h 27231075"/>
                <a:gd name="connsiteX90" fmla="*/ 1290893 w 19341914"/>
                <a:gd name="connsiteY90" fmla="*/ 22988386 h 27231075"/>
                <a:gd name="connsiteX91" fmla="*/ 1387146 w 19341914"/>
                <a:gd name="connsiteY91" fmla="*/ 23229017 h 27231075"/>
                <a:gd name="connsiteX92" fmla="*/ 1290893 w 19341914"/>
                <a:gd name="connsiteY92" fmla="*/ 23373396 h 27231075"/>
                <a:gd name="connsiteX93" fmla="*/ 1387146 w 19341914"/>
                <a:gd name="connsiteY93" fmla="*/ 23758407 h 27231075"/>
                <a:gd name="connsiteX94" fmla="*/ 905883 w 19341914"/>
                <a:gd name="connsiteY94" fmla="*/ 23902786 h 27231075"/>
                <a:gd name="connsiteX95" fmla="*/ 376493 w 19341914"/>
                <a:gd name="connsiteY95" fmla="*/ 24335923 h 27231075"/>
                <a:gd name="connsiteX96" fmla="*/ 39609 w 19341914"/>
                <a:gd name="connsiteY96" fmla="*/ 24769059 h 27231075"/>
                <a:gd name="connsiteX97" fmla="*/ 39609 w 19341914"/>
                <a:gd name="connsiteY97" fmla="*/ 5037270 h 27231075"/>
                <a:gd name="connsiteX98" fmla="*/ 87736 w 19341914"/>
                <a:gd name="connsiteY98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83527 w 19341914"/>
                <a:gd name="connsiteY5" fmla="*/ 4552164 h 27231075"/>
                <a:gd name="connsiteX6" fmla="*/ 135862 w 19341914"/>
                <a:gd name="connsiteY6" fmla="*/ 4507880 h 27231075"/>
                <a:gd name="connsiteX7" fmla="*/ 205215 w 19341914"/>
                <a:gd name="connsiteY7" fmla="*/ 4413092 h 27231075"/>
                <a:gd name="connsiteX8" fmla="*/ 280241 w 19341914"/>
                <a:gd name="connsiteY8" fmla="*/ 4267249 h 27231075"/>
                <a:gd name="connsiteX9" fmla="*/ 280241 w 19341914"/>
                <a:gd name="connsiteY9" fmla="*/ 3785986 h 27231075"/>
                <a:gd name="connsiteX10" fmla="*/ 39609 w 19341914"/>
                <a:gd name="connsiteY10" fmla="*/ 3689733 h 27231075"/>
                <a:gd name="connsiteX11" fmla="*/ 39609 w 19341914"/>
                <a:gd name="connsiteY11" fmla="*/ 3064091 h 27231075"/>
                <a:gd name="connsiteX12" fmla="*/ 424620 w 19341914"/>
                <a:gd name="connsiteY12" fmla="*/ 2679080 h 27231075"/>
                <a:gd name="connsiteX13" fmla="*/ 713378 w 19341914"/>
                <a:gd name="connsiteY13" fmla="*/ 2438449 h 27231075"/>
                <a:gd name="connsiteX14" fmla="*/ 1387146 w 19341914"/>
                <a:gd name="connsiteY14" fmla="*/ 2390323 h 27231075"/>
                <a:gd name="connsiteX15" fmla="*/ 1964662 w 19341914"/>
                <a:gd name="connsiteY15" fmla="*/ 2438449 h 27231075"/>
                <a:gd name="connsiteX16" fmla="*/ 1579651 w 19341914"/>
                <a:gd name="connsiteY16" fmla="*/ 2149691 h 27231075"/>
                <a:gd name="connsiteX17" fmla="*/ 1242767 w 19341914"/>
                <a:gd name="connsiteY17" fmla="*/ 2053438 h 27231075"/>
                <a:gd name="connsiteX18" fmla="*/ 1194641 w 19341914"/>
                <a:gd name="connsiteY18" fmla="*/ 1764680 h 27231075"/>
                <a:gd name="connsiteX19" fmla="*/ 2445925 w 19341914"/>
                <a:gd name="connsiteY19" fmla="*/ 1909059 h 27231075"/>
                <a:gd name="connsiteX20" fmla="*/ 2590304 w 19341914"/>
                <a:gd name="connsiteY20" fmla="*/ 2342196 h 27231075"/>
                <a:gd name="connsiteX21" fmla="*/ 3119693 w 19341914"/>
                <a:gd name="connsiteY21" fmla="*/ 2005312 h 27231075"/>
                <a:gd name="connsiteX22" fmla="*/ 3408451 w 19341914"/>
                <a:gd name="connsiteY22" fmla="*/ 2053438 h 27231075"/>
                <a:gd name="connsiteX23" fmla="*/ 3841588 w 19341914"/>
                <a:gd name="connsiteY23" fmla="*/ 1764680 h 27231075"/>
                <a:gd name="connsiteX24" fmla="*/ 17990725 w 19341914"/>
                <a:gd name="connsiteY24" fmla="*/ 1764680 h 27231075"/>
                <a:gd name="connsiteX25" fmla="*/ 18038851 w 19341914"/>
                <a:gd name="connsiteY25" fmla="*/ 25442828 h 27231075"/>
                <a:gd name="connsiteX26" fmla="*/ 11541799 w 19341914"/>
                <a:gd name="connsiteY26" fmla="*/ 25490954 h 27231075"/>
                <a:gd name="connsiteX27" fmla="*/ 11108662 w 19341914"/>
                <a:gd name="connsiteY27" fmla="*/ 24961565 h 27231075"/>
                <a:gd name="connsiteX28" fmla="*/ 10627399 w 19341914"/>
                <a:gd name="connsiteY28" fmla="*/ 24576554 h 27231075"/>
                <a:gd name="connsiteX29" fmla="*/ 10194262 w 19341914"/>
                <a:gd name="connsiteY29" fmla="*/ 24287796 h 27231075"/>
                <a:gd name="connsiteX30" fmla="*/ 9809251 w 19341914"/>
                <a:gd name="connsiteY30" fmla="*/ 24239670 h 27231075"/>
                <a:gd name="connsiteX31" fmla="*/ 9616746 w 19341914"/>
                <a:gd name="connsiteY31" fmla="*/ 23999038 h 27231075"/>
                <a:gd name="connsiteX32" fmla="*/ 9376115 w 19341914"/>
                <a:gd name="connsiteY32" fmla="*/ 23758407 h 27231075"/>
                <a:gd name="connsiteX33" fmla="*/ 9087357 w 19341914"/>
                <a:gd name="connsiteY33" fmla="*/ 23758407 h 27231075"/>
                <a:gd name="connsiteX34" fmla="*/ 8894851 w 19341914"/>
                <a:gd name="connsiteY34" fmla="*/ 23421523 h 27231075"/>
                <a:gd name="connsiteX35" fmla="*/ 8509841 w 19341914"/>
                <a:gd name="connsiteY35" fmla="*/ 23229017 h 27231075"/>
                <a:gd name="connsiteX36" fmla="*/ 8172957 w 19341914"/>
                <a:gd name="connsiteY36" fmla="*/ 23229017 h 27231075"/>
                <a:gd name="connsiteX37" fmla="*/ 8124830 w 19341914"/>
                <a:gd name="connsiteY37" fmla="*/ 23084638 h 27231075"/>
                <a:gd name="connsiteX38" fmla="*/ 8606093 w 19341914"/>
                <a:gd name="connsiteY38" fmla="*/ 23036512 h 27231075"/>
                <a:gd name="connsiteX39" fmla="*/ 8269209 w 19341914"/>
                <a:gd name="connsiteY39" fmla="*/ 22844007 h 27231075"/>
                <a:gd name="connsiteX40" fmla="*/ 8557967 w 19341914"/>
                <a:gd name="connsiteY40" fmla="*/ 22747754 h 27231075"/>
                <a:gd name="connsiteX41" fmla="*/ 9039230 w 19341914"/>
                <a:gd name="connsiteY41" fmla="*/ 22795880 h 27231075"/>
                <a:gd name="connsiteX42" fmla="*/ 9231736 w 19341914"/>
                <a:gd name="connsiteY42" fmla="*/ 22025859 h 27231075"/>
                <a:gd name="connsiteX43" fmla="*/ 9424241 w 19341914"/>
                <a:gd name="connsiteY43" fmla="*/ 21929607 h 27231075"/>
                <a:gd name="connsiteX44" fmla="*/ 9712999 w 19341914"/>
                <a:gd name="connsiteY44" fmla="*/ 22170238 h 27231075"/>
                <a:gd name="connsiteX45" fmla="*/ 9568620 w 19341914"/>
                <a:gd name="connsiteY45" fmla="*/ 21592723 h 27231075"/>
                <a:gd name="connsiteX46" fmla="*/ 9953630 w 19341914"/>
                <a:gd name="connsiteY46" fmla="*/ 21785228 h 27231075"/>
                <a:gd name="connsiteX47" fmla="*/ 9664872 w 19341914"/>
                <a:gd name="connsiteY47" fmla="*/ 21448344 h 27231075"/>
                <a:gd name="connsiteX48" fmla="*/ 9183609 w 19341914"/>
                <a:gd name="connsiteY48" fmla="*/ 21159586 h 27231075"/>
                <a:gd name="connsiteX49" fmla="*/ 9039230 w 19341914"/>
                <a:gd name="connsiteY49" fmla="*/ 21015207 h 27231075"/>
                <a:gd name="connsiteX50" fmla="*/ 9616746 w 19341914"/>
                <a:gd name="connsiteY50" fmla="*/ 20870828 h 27231075"/>
                <a:gd name="connsiteX51" fmla="*/ 9857378 w 19341914"/>
                <a:gd name="connsiteY51" fmla="*/ 20967080 h 27231075"/>
                <a:gd name="connsiteX52" fmla="*/ 9712999 w 19341914"/>
                <a:gd name="connsiteY52" fmla="*/ 20678323 h 27231075"/>
                <a:gd name="connsiteX53" fmla="*/ 10386767 w 19341914"/>
                <a:gd name="connsiteY53" fmla="*/ 20485817 h 27231075"/>
                <a:gd name="connsiteX54" fmla="*/ 10579272 w 19341914"/>
                <a:gd name="connsiteY54" fmla="*/ 20004554 h 27231075"/>
                <a:gd name="connsiteX55" fmla="*/ 9953630 w 19341914"/>
                <a:gd name="connsiteY55" fmla="*/ 20197059 h 27231075"/>
                <a:gd name="connsiteX56" fmla="*/ 9231736 w 19341914"/>
                <a:gd name="connsiteY56" fmla="*/ 20389565 h 27231075"/>
                <a:gd name="connsiteX57" fmla="*/ 8750472 w 19341914"/>
                <a:gd name="connsiteY57" fmla="*/ 20582070 h 27231075"/>
                <a:gd name="connsiteX58" fmla="*/ 8606093 w 19341914"/>
                <a:gd name="connsiteY58" fmla="*/ 20726449 h 27231075"/>
                <a:gd name="connsiteX59" fmla="*/ 8365462 w 19341914"/>
                <a:gd name="connsiteY59" fmla="*/ 20726449 h 27231075"/>
                <a:gd name="connsiteX60" fmla="*/ 8269209 w 19341914"/>
                <a:gd name="connsiteY60" fmla="*/ 20870828 h 27231075"/>
                <a:gd name="connsiteX61" fmla="*/ 8028578 w 19341914"/>
                <a:gd name="connsiteY61" fmla="*/ 20918954 h 27231075"/>
                <a:gd name="connsiteX62" fmla="*/ 7739820 w 19341914"/>
                <a:gd name="connsiteY62" fmla="*/ 21111459 h 27231075"/>
                <a:gd name="connsiteX63" fmla="*/ 7210430 w 19341914"/>
                <a:gd name="connsiteY63" fmla="*/ 21111459 h 27231075"/>
                <a:gd name="connsiteX64" fmla="*/ 6921672 w 19341914"/>
                <a:gd name="connsiteY64" fmla="*/ 21496470 h 27231075"/>
                <a:gd name="connsiteX65" fmla="*/ 6681041 w 19341914"/>
                <a:gd name="connsiteY65" fmla="*/ 21929607 h 27231075"/>
                <a:gd name="connsiteX66" fmla="*/ 6825420 w 19341914"/>
                <a:gd name="connsiteY66" fmla="*/ 21303965 h 27231075"/>
                <a:gd name="connsiteX67" fmla="*/ 6488536 w 19341914"/>
                <a:gd name="connsiteY67" fmla="*/ 21737102 h 27231075"/>
                <a:gd name="connsiteX68" fmla="*/ 6199778 w 19341914"/>
                <a:gd name="connsiteY68" fmla="*/ 21881480 h 27231075"/>
                <a:gd name="connsiteX69" fmla="*/ 6055399 w 19341914"/>
                <a:gd name="connsiteY69" fmla="*/ 22122112 h 27231075"/>
                <a:gd name="connsiteX70" fmla="*/ 5911020 w 19341914"/>
                <a:gd name="connsiteY70" fmla="*/ 21881480 h 27231075"/>
                <a:gd name="connsiteX71" fmla="*/ 5670388 w 19341914"/>
                <a:gd name="connsiteY71" fmla="*/ 21785228 h 27231075"/>
                <a:gd name="connsiteX72" fmla="*/ 5670388 w 19341914"/>
                <a:gd name="connsiteY72" fmla="*/ 21833354 h 27231075"/>
                <a:gd name="connsiteX73" fmla="*/ 5140999 w 19341914"/>
                <a:gd name="connsiteY73" fmla="*/ 21785228 h 27231075"/>
                <a:gd name="connsiteX74" fmla="*/ 5044746 w 19341914"/>
                <a:gd name="connsiteY74" fmla="*/ 22025859 h 27231075"/>
                <a:gd name="connsiteX75" fmla="*/ 4707862 w 19341914"/>
                <a:gd name="connsiteY75" fmla="*/ 21977733 h 27231075"/>
                <a:gd name="connsiteX76" fmla="*/ 3985967 w 19341914"/>
                <a:gd name="connsiteY76" fmla="*/ 21977733 h 27231075"/>
                <a:gd name="connsiteX77" fmla="*/ 3697209 w 19341914"/>
                <a:gd name="connsiteY77" fmla="*/ 21929607 h 27231075"/>
                <a:gd name="connsiteX78" fmla="*/ 3360325 w 19341914"/>
                <a:gd name="connsiteY78" fmla="*/ 21785228 h 27231075"/>
                <a:gd name="connsiteX79" fmla="*/ 3600957 w 19341914"/>
                <a:gd name="connsiteY79" fmla="*/ 21640849 h 27231075"/>
                <a:gd name="connsiteX80" fmla="*/ 3167820 w 19341914"/>
                <a:gd name="connsiteY80" fmla="*/ 21496470 h 27231075"/>
                <a:gd name="connsiteX81" fmla="*/ 3360325 w 19341914"/>
                <a:gd name="connsiteY81" fmla="*/ 21400217 h 27231075"/>
                <a:gd name="connsiteX82" fmla="*/ 3745336 w 19341914"/>
                <a:gd name="connsiteY82" fmla="*/ 21496470 h 27231075"/>
                <a:gd name="connsiteX83" fmla="*/ 3889715 w 19341914"/>
                <a:gd name="connsiteY83" fmla="*/ 21400217 h 27231075"/>
                <a:gd name="connsiteX84" fmla="*/ 3456578 w 19341914"/>
                <a:gd name="connsiteY84" fmla="*/ 21303965 h 27231075"/>
                <a:gd name="connsiteX85" fmla="*/ 2782809 w 19341914"/>
                <a:gd name="connsiteY85" fmla="*/ 21255838 h 27231075"/>
                <a:gd name="connsiteX86" fmla="*/ 2397799 w 19341914"/>
                <a:gd name="connsiteY86" fmla="*/ 21833354 h 27231075"/>
                <a:gd name="connsiteX87" fmla="*/ 2301546 w 19341914"/>
                <a:gd name="connsiteY87" fmla="*/ 21929607 h 27231075"/>
                <a:gd name="connsiteX88" fmla="*/ 1964662 w 19341914"/>
                <a:gd name="connsiteY88" fmla="*/ 21737102 h 27231075"/>
                <a:gd name="connsiteX89" fmla="*/ 2012788 w 19341914"/>
                <a:gd name="connsiteY89" fmla="*/ 22170238 h 27231075"/>
                <a:gd name="connsiteX90" fmla="*/ 1483399 w 19341914"/>
                <a:gd name="connsiteY90" fmla="*/ 22699628 h 27231075"/>
                <a:gd name="connsiteX91" fmla="*/ 1290893 w 19341914"/>
                <a:gd name="connsiteY91" fmla="*/ 22988386 h 27231075"/>
                <a:gd name="connsiteX92" fmla="*/ 1387146 w 19341914"/>
                <a:gd name="connsiteY92" fmla="*/ 23229017 h 27231075"/>
                <a:gd name="connsiteX93" fmla="*/ 1290893 w 19341914"/>
                <a:gd name="connsiteY93" fmla="*/ 23373396 h 27231075"/>
                <a:gd name="connsiteX94" fmla="*/ 1387146 w 19341914"/>
                <a:gd name="connsiteY94" fmla="*/ 23758407 h 27231075"/>
                <a:gd name="connsiteX95" fmla="*/ 905883 w 19341914"/>
                <a:gd name="connsiteY95" fmla="*/ 23902786 h 27231075"/>
                <a:gd name="connsiteX96" fmla="*/ 376493 w 19341914"/>
                <a:gd name="connsiteY96" fmla="*/ 24335923 h 27231075"/>
                <a:gd name="connsiteX97" fmla="*/ 39609 w 19341914"/>
                <a:gd name="connsiteY97" fmla="*/ 24769059 h 27231075"/>
                <a:gd name="connsiteX98" fmla="*/ 39609 w 19341914"/>
                <a:gd name="connsiteY98" fmla="*/ 5037270 h 27231075"/>
                <a:gd name="connsiteX99" fmla="*/ 87736 w 19341914"/>
                <a:gd name="connsiteY99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83527 w 19341914"/>
                <a:gd name="connsiteY5" fmla="*/ 4552164 h 27231075"/>
                <a:gd name="connsiteX6" fmla="*/ 135862 w 19341914"/>
                <a:gd name="connsiteY6" fmla="*/ 4507880 h 27231075"/>
                <a:gd name="connsiteX7" fmla="*/ 205215 w 19341914"/>
                <a:gd name="connsiteY7" fmla="*/ 4413092 h 27231075"/>
                <a:gd name="connsiteX8" fmla="*/ 221135 w 19341914"/>
                <a:gd name="connsiteY8" fmla="*/ 4270726 h 27231075"/>
                <a:gd name="connsiteX9" fmla="*/ 280241 w 19341914"/>
                <a:gd name="connsiteY9" fmla="*/ 3785986 h 27231075"/>
                <a:gd name="connsiteX10" fmla="*/ 39609 w 19341914"/>
                <a:gd name="connsiteY10" fmla="*/ 3689733 h 27231075"/>
                <a:gd name="connsiteX11" fmla="*/ 39609 w 19341914"/>
                <a:gd name="connsiteY11" fmla="*/ 3064091 h 27231075"/>
                <a:gd name="connsiteX12" fmla="*/ 424620 w 19341914"/>
                <a:gd name="connsiteY12" fmla="*/ 2679080 h 27231075"/>
                <a:gd name="connsiteX13" fmla="*/ 713378 w 19341914"/>
                <a:gd name="connsiteY13" fmla="*/ 2438449 h 27231075"/>
                <a:gd name="connsiteX14" fmla="*/ 1387146 w 19341914"/>
                <a:gd name="connsiteY14" fmla="*/ 2390323 h 27231075"/>
                <a:gd name="connsiteX15" fmla="*/ 1964662 w 19341914"/>
                <a:gd name="connsiteY15" fmla="*/ 2438449 h 27231075"/>
                <a:gd name="connsiteX16" fmla="*/ 1579651 w 19341914"/>
                <a:gd name="connsiteY16" fmla="*/ 2149691 h 27231075"/>
                <a:gd name="connsiteX17" fmla="*/ 1242767 w 19341914"/>
                <a:gd name="connsiteY17" fmla="*/ 2053438 h 27231075"/>
                <a:gd name="connsiteX18" fmla="*/ 1194641 w 19341914"/>
                <a:gd name="connsiteY18" fmla="*/ 1764680 h 27231075"/>
                <a:gd name="connsiteX19" fmla="*/ 2445925 w 19341914"/>
                <a:gd name="connsiteY19" fmla="*/ 1909059 h 27231075"/>
                <a:gd name="connsiteX20" fmla="*/ 2590304 w 19341914"/>
                <a:gd name="connsiteY20" fmla="*/ 2342196 h 27231075"/>
                <a:gd name="connsiteX21" fmla="*/ 3119693 w 19341914"/>
                <a:gd name="connsiteY21" fmla="*/ 2005312 h 27231075"/>
                <a:gd name="connsiteX22" fmla="*/ 3408451 w 19341914"/>
                <a:gd name="connsiteY22" fmla="*/ 2053438 h 27231075"/>
                <a:gd name="connsiteX23" fmla="*/ 3841588 w 19341914"/>
                <a:gd name="connsiteY23" fmla="*/ 1764680 h 27231075"/>
                <a:gd name="connsiteX24" fmla="*/ 17990725 w 19341914"/>
                <a:gd name="connsiteY24" fmla="*/ 1764680 h 27231075"/>
                <a:gd name="connsiteX25" fmla="*/ 18038851 w 19341914"/>
                <a:gd name="connsiteY25" fmla="*/ 25442828 h 27231075"/>
                <a:gd name="connsiteX26" fmla="*/ 11541799 w 19341914"/>
                <a:gd name="connsiteY26" fmla="*/ 25490954 h 27231075"/>
                <a:gd name="connsiteX27" fmla="*/ 11108662 w 19341914"/>
                <a:gd name="connsiteY27" fmla="*/ 24961565 h 27231075"/>
                <a:gd name="connsiteX28" fmla="*/ 10627399 w 19341914"/>
                <a:gd name="connsiteY28" fmla="*/ 24576554 h 27231075"/>
                <a:gd name="connsiteX29" fmla="*/ 10194262 w 19341914"/>
                <a:gd name="connsiteY29" fmla="*/ 24287796 h 27231075"/>
                <a:gd name="connsiteX30" fmla="*/ 9809251 w 19341914"/>
                <a:gd name="connsiteY30" fmla="*/ 24239670 h 27231075"/>
                <a:gd name="connsiteX31" fmla="*/ 9616746 w 19341914"/>
                <a:gd name="connsiteY31" fmla="*/ 23999038 h 27231075"/>
                <a:gd name="connsiteX32" fmla="*/ 9376115 w 19341914"/>
                <a:gd name="connsiteY32" fmla="*/ 23758407 h 27231075"/>
                <a:gd name="connsiteX33" fmla="*/ 9087357 w 19341914"/>
                <a:gd name="connsiteY33" fmla="*/ 23758407 h 27231075"/>
                <a:gd name="connsiteX34" fmla="*/ 8894851 w 19341914"/>
                <a:gd name="connsiteY34" fmla="*/ 23421523 h 27231075"/>
                <a:gd name="connsiteX35" fmla="*/ 8509841 w 19341914"/>
                <a:gd name="connsiteY35" fmla="*/ 23229017 h 27231075"/>
                <a:gd name="connsiteX36" fmla="*/ 8172957 w 19341914"/>
                <a:gd name="connsiteY36" fmla="*/ 23229017 h 27231075"/>
                <a:gd name="connsiteX37" fmla="*/ 8124830 w 19341914"/>
                <a:gd name="connsiteY37" fmla="*/ 23084638 h 27231075"/>
                <a:gd name="connsiteX38" fmla="*/ 8606093 w 19341914"/>
                <a:gd name="connsiteY38" fmla="*/ 23036512 h 27231075"/>
                <a:gd name="connsiteX39" fmla="*/ 8269209 w 19341914"/>
                <a:gd name="connsiteY39" fmla="*/ 22844007 h 27231075"/>
                <a:gd name="connsiteX40" fmla="*/ 8557967 w 19341914"/>
                <a:gd name="connsiteY40" fmla="*/ 22747754 h 27231075"/>
                <a:gd name="connsiteX41" fmla="*/ 9039230 w 19341914"/>
                <a:gd name="connsiteY41" fmla="*/ 22795880 h 27231075"/>
                <a:gd name="connsiteX42" fmla="*/ 9231736 w 19341914"/>
                <a:gd name="connsiteY42" fmla="*/ 22025859 h 27231075"/>
                <a:gd name="connsiteX43" fmla="*/ 9424241 w 19341914"/>
                <a:gd name="connsiteY43" fmla="*/ 21929607 h 27231075"/>
                <a:gd name="connsiteX44" fmla="*/ 9712999 w 19341914"/>
                <a:gd name="connsiteY44" fmla="*/ 22170238 h 27231075"/>
                <a:gd name="connsiteX45" fmla="*/ 9568620 w 19341914"/>
                <a:gd name="connsiteY45" fmla="*/ 21592723 h 27231075"/>
                <a:gd name="connsiteX46" fmla="*/ 9953630 w 19341914"/>
                <a:gd name="connsiteY46" fmla="*/ 21785228 h 27231075"/>
                <a:gd name="connsiteX47" fmla="*/ 9664872 w 19341914"/>
                <a:gd name="connsiteY47" fmla="*/ 21448344 h 27231075"/>
                <a:gd name="connsiteX48" fmla="*/ 9183609 w 19341914"/>
                <a:gd name="connsiteY48" fmla="*/ 21159586 h 27231075"/>
                <a:gd name="connsiteX49" fmla="*/ 9039230 w 19341914"/>
                <a:gd name="connsiteY49" fmla="*/ 21015207 h 27231075"/>
                <a:gd name="connsiteX50" fmla="*/ 9616746 w 19341914"/>
                <a:gd name="connsiteY50" fmla="*/ 20870828 h 27231075"/>
                <a:gd name="connsiteX51" fmla="*/ 9857378 w 19341914"/>
                <a:gd name="connsiteY51" fmla="*/ 20967080 h 27231075"/>
                <a:gd name="connsiteX52" fmla="*/ 9712999 w 19341914"/>
                <a:gd name="connsiteY52" fmla="*/ 20678323 h 27231075"/>
                <a:gd name="connsiteX53" fmla="*/ 10386767 w 19341914"/>
                <a:gd name="connsiteY53" fmla="*/ 20485817 h 27231075"/>
                <a:gd name="connsiteX54" fmla="*/ 10579272 w 19341914"/>
                <a:gd name="connsiteY54" fmla="*/ 20004554 h 27231075"/>
                <a:gd name="connsiteX55" fmla="*/ 9953630 w 19341914"/>
                <a:gd name="connsiteY55" fmla="*/ 20197059 h 27231075"/>
                <a:gd name="connsiteX56" fmla="*/ 9231736 w 19341914"/>
                <a:gd name="connsiteY56" fmla="*/ 20389565 h 27231075"/>
                <a:gd name="connsiteX57" fmla="*/ 8750472 w 19341914"/>
                <a:gd name="connsiteY57" fmla="*/ 20582070 h 27231075"/>
                <a:gd name="connsiteX58" fmla="*/ 8606093 w 19341914"/>
                <a:gd name="connsiteY58" fmla="*/ 20726449 h 27231075"/>
                <a:gd name="connsiteX59" fmla="*/ 8365462 w 19341914"/>
                <a:gd name="connsiteY59" fmla="*/ 20726449 h 27231075"/>
                <a:gd name="connsiteX60" fmla="*/ 8269209 w 19341914"/>
                <a:gd name="connsiteY60" fmla="*/ 20870828 h 27231075"/>
                <a:gd name="connsiteX61" fmla="*/ 8028578 w 19341914"/>
                <a:gd name="connsiteY61" fmla="*/ 20918954 h 27231075"/>
                <a:gd name="connsiteX62" fmla="*/ 7739820 w 19341914"/>
                <a:gd name="connsiteY62" fmla="*/ 21111459 h 27231075"/>
                <a:gd name="connsiteX63" fmla="*/ 7210430 w 19341914"/>
                <a:gd name="connsiteY63" fmla="*/ 21111459 h 27231075"/>
                <a:gd name="connsiteX64" fmla="*/ 6921672 w 19341914"/>
                <a:gd name="connsiteY64" fmla="*/ 21496470 h 27231075"/>
                <a:gd name="connsiteX65" fmla="*/ 6681041 w 19341914"/>
                <a:gd name="connsiteY65" fmla="*/ 21929607 h 27231075"/>
                <a:gd name="connsiteX66" fmla="*/ 6825420 w 19341914"/>
                <a:gd name="connsiteY66" fmla="*/ 21303965 h 27231075"/>
                <a:gd name="connsiteX67" fmla="*/ 6488536 w 19341914"/>
                <a:gd name="connsiteY67" fmla="*/ 21737102 h 27231075"/>
                <a:gd name="connsiteX68" fmla="*/ 6199778 w 19341914"/>
                <a:gd name="connsiteY68" fmla="*/ 21881480 h 27231075"/>
                <a:gd name="connsiteX69" fmla="*/ 6055399 w 19341914"/>
                <a:gd name="connsiteY69" fmla="*/ 22122112 h 27231075"/>
                <a:gd name="connsiteX70" fmla="*/ 5911020 w 19341914"/>
                <a:gd name="connsiteY70" fmla="*/ 21881480 h 27231075"/>
                <a:gd name="connsiteX71" fmla="*/ 5670388 w 19341914"/>
                <a:gd name="connsiteY71" fmla="*/ 21785228 h 27231075"/>
                <a:gd name="connsiteX72" fmla="*/ 5670388 w 19341914"/>
                <a:gd name="connsiteY72" fmla="*/ 21833354 h 27231075"/>
                <a:gd name="connsiteX73" fmla="*/ 5140999 w 19341914"/>
                <a:gd name="connsiteY73" fmla="*/ 21785228 h 27231075"/>
                <a:gd name="connsiteX74" fmla="*/ 5044746 w 19341914"/>
                <a:gd name="connsiteY74" fmla="*/ 22025859 h 27231075"/>
                <a:gd name="connsiteX75" fmla="*/ 4707862 w 19341914"/>
                <a:gd name="connsiteY75" fmla="*/ 21977733 h 27231075"/>
                <a:gd name="connsiteX76" fmla="*/ 3985967 w 19341914"/>
                <a:gd name="connsiteY76" fmla="*/ 21977733 h 27231075"/>
                <a:gd name="connsiteX77" fmla="*/ 3697209 w 19341914"/>
                <a:gd name="connsiteY77" fmla="*/ 21929607 h 27231075"/>
                <a:gd name="connsiteX78" fmla="*/ 3360325 w 19341914"/>
                <a:gd name="connsiteY78" fmla="*/ 21785228 h 27231075"/>
                <a:gd name="connsiteX79" fmla="*/ 3600957 w 19341914"/>
                <a:gd name="connsiteY79" fmla="*/ 21640849 h 27231075"/>
                <a:gd name="connsiteX80" fmla="*/ 3167820 w 19341914"/>
                <a:gd name="connsiteY80" fmla="*/ 21496470 h 27231075"/>
                <a:gd name="connsiteX81" fmla="*/ 3360325 w 19341914"/>
                <a:gd name="connsiteY81" fmla="*/ 21400217 h 27231075"/>
                <a:gd name="connsiteX82" fmla="*/ 3745336 w 19341914"/>
                <a:gd name="connsiteY82" fmla="*/ 21496470 h 27231075"/>
                <a:gd name="connsiteX83" fmla="*/ 3889715 w 19341914"/>
                <a:gd name="connsiteY83" fmla="*/ 21400217 h 27231075"/>
                <a:gd name="connsiteX84" fmla="*/ 3456578 w 19341914"/>
                <a:gd name="connsiteY84" fmla="*/ 21303965 h 27231075"/>
                <a:gd name="connsiteX85" fmla="*/ 2782809 w 19341914"/>
                <a:gd name="connsiteY85" fmla="*/ 21255838 h 27231075"/>
                <a:gd name="connsiteX86" fmla="*/ 2397799 w 19341914"/>
                <a:gd name="connsiteY86" fmla="*/ 21833354 h 27231075"/>
                <a:gd name="connsiteX87" fmla="*/ 2301546 w 19341914"/>
                <a:gd name="connsiteY87" fmla="*/ 21929607 h 27231075"/>
                <a:gd name="connsiteX88" fmla="*/ 1964662 w 19341914"/>
                <a:gd name="connsiteY88" fmla="*/ 21737102 h 27231075"/>
                <a:gd name="connsiteX89" fmla="*/ 2012788 w 19341914"/>
                <a:gd name="connsiteY89" fmla="*/ 22170238 h 27231075"/>
                <a:gd name="connsiteX90" fmla="*/ 1483399 w 19341914"/>
                <a:gd name="connsiteY90" fmla="*/ 22699628 h 27231075"/>
                <a:gd name="connsiteX91" fmla="*/ 1290893 w 19341914"/>
                <a:gd name="connsiteY91" fmla="*/ 22988386 h 27231075"/>
                <a:gd name="connsiteX92" fmla="*/ 1387146 w 19341914"/>
                <a:gd name="connsiteY92" fmla="*/ 23229017 h 27231075"/>
                <a:gd name="connsiteX93" fmla="*/ 1290893 w 19341914"/>
                <a:gd name="connsiteY93" fmla="*/ 23373396 h 27231075"/>
                <a:gd name="connsiteX94" fmla="*/ 1387146 w 19341914"/>
                <a:gd name="connsiteY94" fmla="*/ 23758407 h 27231075"/>
                <a:gd name="connsiteX95" fmla="*/ 905883 w 19341914"/>
                <a:gd name="connsiteY95" fmla="*/ 23902786 h 27231075"/>
                <a:gd name="connsiteX96" fmla="*/ 376493 w 19341914"/>
                <a:gd name="connsiteY96" fmla="*/ 24335923 h 27231075"/>
                <a:gd name="connsiteX97" fmla="*/ 39609 w 19341914"/>
                <a:gd name="connsiteY97" fmla="*/ 24769059 h 27231075"/>
                <a:gd name="connsiteX98" fmla="*/ 39609 w 19341914"/>
                <a:gd name="connsiteY98" fmla="*/ 5037270 h 27231075"/>
                <a:gd name="connsiteX99" fmla="*/ 87736 w 19341914"/>
                <a:gd name="connsiteY99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83527 w 19341914"/>
                <a:gd name="connsiteY5" fmla="*/ 4552164 h 27231075"/>
                <a:gd name="connsiteX6" fmla="*/ 135862 w 19341914"/>
                <a:gd name="connsiteY6" fmla="*/ 4507880 h 27231075"/>
                <a:gd name="connsiteX7" fmla="*/ 205215 w 19341914"/>
                <a:gd name="connsiteY7" fmla="*/ 4413092 h 27231075"/>
                <a:gd name="connsiteX8" fmla="*/ 221135 w 19341914"/>
                <a:gd name="connsiteY8" fmla="*/ 4270726 h 27231075"/>
                <a:gd name="connsiteX9" fmla="*/ 187831 w 19341914"/>
                <a:gd name="connsiteY9" fmla="*/ 4110610 h 27231075"/>
                <a:gd name="connsiteX10" fmla="*/ 280241 w 19341914"/>
                <a:gd name="connsiteY10" fmla="*/ 3785986 h 27231075"/>
                <a:gd name="connsiteX11" fmla="*/ 39609 w 19341914"/>
                <a:gd name="connsiteY11" fmla="*/ 3689733 h 27231075"/>
                <a:gd name="connsiteX12" fmla="*/ 39609 w 19341914"/>
                <a:gd name="connsiteY12" fmla="*/ 3064091 h 27231075"/>
                <a:gd name="connsiteX13" fmla="*/ 424620 w 19341914"/>
                <a:gd name="connsiteY13" fmla="*/ 2679080 h 27231075"/>
                <a:gd name="connsiteX14" fmla="*/ 713378 w 19341914"/>
                <a:gd name="connsiteY14" fmla="*/ 2438449 h 27231075"/>
                <a:gd name="connsiteX15" fmla="*/ 1387146 w 19341914"/>
                <a:gd name="connsiteY15" fmla="*/ 2390323 h 27231075"/>
                <a:gd name="connsiteX16" fmla="*/ 1964662 w 19341914"/>
                <a:gd name="connsiteY16" fmla="*/ 2438449 h 27231075"/>
                <a:gd name="connsiteX17" fmla="*/ 1579651 w 19341914"/>
                <a:gd name="connsiteY17" fmla="*/ 2149691 h 27231075"/>
                <a:gd name="connsiteX18" fmla="*/ 1242767 w 19341914"/>
                <a:gd name="connsiteY18" fmla="*/ 2053438 h 27231075"/>
                <a:gd name="connsiteX19" fmla="*/ 1194641 w 19341914"/>
                <a:gd name="connsiteY19" fmla="*/ 1764680 h 27231075"/>
                <a:gd name="connsiteX20" fmla="*/ 2445925 w 19341914"/>
                <a:gd name="connsiteY20" fmla="*/ 1909059 h 27231075"/>
                <a:gd name="connsiteX21" fmla="*/ 2590304 w 19341914"/>
                <a:gd name="connsiteY21" fmla="*/ 2342196 h 27231075"/>
                <a:gd name="connsiteX22" fmla="*/ 3119693 w 19341914"/>
                <a:gd name="connsiteY22" fmla="*/ 2005312 h 27231075"/>
                <a:gd name="connsiteX23" fmla="*/ 3408451 w 19341914"/>
                <a:gd name="connsiteY23" fmla="*/ 2053438 h 27231075"/>
                <a:gd name="connsiteX24" fmla="*/ 3841588 w 19341914"/>
                <a:gd name="connsiteY24" fmla="*/ 1764680 h 27231075"/>
                <a:gd name="connsiteX25" fmla="*/ 17990725 w 19341914"/>
                <a:gd name="connsiteY25" fmla="*/ 1764680 h 27231075"/>
                <a:gd name="connsiteX26" fmla="*/ 18038851 w 19341914"/>
                <a:gd name="connsiteY26" fmla="*/ 25442828 h 27231075"/>
                <a:gd name="connsiteX27" fmla="*/ 11541799 w 19341914"/>
                <a:gd name="connsiteY27" fmla="*/ 25490954 h 27231075"/>
                <a:gd name="connsiteX28" fmla="*/ 11108662 w 19341914"/>
                <a:gd name="connsiteY28" fmla="*/ 24961565 h 27231075"/>
                <a:gd name="connsiteX29" fmla="*/ 10627399 w 19341914"/>
                <a:gd name="connsiteY29" fmla="*/ 24576554 h 27231075"/>
                <a:gd name="connsiteX30" fmla="*/ 10194262 w 19341914"/>
                <a:gd name="connsiteY30" fmla="*/ 24287796 h 27231075"/>
                <a:gd name="connsiteX31" fmla="*/ 9809251 w 19341914"/>
                <a:gd name="connsiteY31" fmla="*/ 24239670 h 27231075"/>
                <a:gd name="connsiteX32" fmla="*/ 9616746 w 19341914"/>
                <a:gd name="connsiteY32" fmla="*/ 23999038 h 27231075"/>
                <a:gd name="connsiteX33" fmla="*/ 9376115 w 19341914"/>
                <a:gd name="connsiteY33" fmla="*/ 23758407 h 27231075"/>
                <a:gd name="connsiteX34" fmla="*/ 9087357 w 19341914"/>
                <a:gd name="connsiteY34" fmla="*/ 23758407 h 27231075"/>
                <a:gd name="connsiteX35" fmla="*/ 8894851 w 19341914"/>
                <a:gd name="connsiteY35" fmla="*/ 23421523 h 27231075"/>
                <a:gd name="connsiteX36" fmla="*/ 8509841 w 19341914"/>
                <a:gd name="connsiteY36" fmla="*/ 23229017 h 27231075"/>
                <a:gd name="connsiteX37" fmla="*/ 8172957 w 19341914"/>
                <a:gd name="connsiteY37" fmla="*/ 23229017 h 27231075"/>
                <a:gd name="connsiteX38" fmla="*/ 8124830 w 19341914"/>
                <a:gd name="connsiteY38" fmla="*/ 23084638 h 27231075"/>
                <a:gd name="connsiteX39" fmla="*/ 8606093 w 19341914"/>
                <a:gd name="connsiteY39" fmla="*/ 23036512 h 27231075"/>
                <a:gd name="connsiteX40" fmla="*/ 8269209 w 19341914"/>
                <a:gd name="connsiteY40" fmla="*/ 22844007 h 27231075"/>
                <a:gd name="connsiteX41" fmla="*/ 8557967 w 19341914"/>
                <a:gd name="connsiteY41" fmla="*/ 22747754 h 27231075"/>
                <a:gd name="connsiteX42" fmla="*/ 9039230 w 19341914"/>
                <a:gd name="connsiteY42" fmla="*/ 22795880 h 27231075"/>
                <a:gd name="connsiteX43" fmla="*/ 9231736 w 19341914"/>
                <a:gd name="connsiteY43" fmla="*/ 22025859 h 27231075"/>
                <a:gd name="connsiteX44" fmla="*/ 9424241 w 19341914"/>
                <a:gd name="connsiteY44" fmla="*/ 21929607 h 27231075"/>
                <a:gd name="connsiteX45" fmla="*/ 9712999 w 19341914"/>
                <a:gd name="connsiteY45" fmla="*/ 22170238 h 27231075"/>
                <a:gd name="connsiteX46" fmla="*/ 9568620 w 19341914"/>
                <a:gd name="connsiteY46" fmla="*/ 21592723 h 27231075"/>
                <a:gd name="connsiteX47" fmla="*/ 9953630 w 19341914"/>
                <a:gd name="connsiteY47" fmla="*/ 21785228 h 27231075"/>
                <a:gd name="connsiteX48" fmla="*/ 9664872 w 19341914"/>
                <a:gd name="connsiteY48" fmla="*/ 21448344 h 27231075"/>
                <a:gd name="connsiteX49" fmla="*/ 9183609 w 19341914"/>
                <a:gd name="connsiteY49" fmla="*/ 21159586 h 27231075"/>
                <a:gd name="connsiteX50" fmla="*/ 9039230 w 19341914"/>
                <a:gd name="connsiteY50" fmla="*/ 21015207 h 27231075"/>
                <a:gd name="connsiteX51" fmla="*/ 9616746 w 19341914"/>
                <a:gd name="connsiteY51" fmla="*/ 20870828 h 27231075"/>
                <a:gd name="connsiteX52" fmla="*/ 9857378 w 19341914"/>
                <a:gd name="connsiteY52" fmla="*/ 20967080 h 27231075"/>
                <a:gd name="connsiteX53" fmla="*/ 9712999 w 19341914"/>
                <a:gd name="connsiteY53" fmla="*/ 20678323 h 27231075"/>
                <a:gd name="connsiteX54" fmla="*/ 10386767 w 19341914"/>
                <a:gd name="connsiteY54" fmla="*/ 20485817 h 27231075"/>
                <a:gd name="connsiteX55" fmla="*/ 10579272 w 19341914"/>
                <a:gd name="connsiteY55" fmla="*/ 20004554 h 27231075"/>
                <a:gd name="connsiteX56" fmla="*/ 9953630 w 19341914"/>
                <a:gd name="connsiteY56" fmla="*/ 20197059 h 27231075"/>
                <a:gd name="connsiteX57" fmla="*/ 9231736 w 19341914"/>
                <a:gd name="connsiteY57" fmla="*/ 20389565 h 27231075"/>
                <a:gd name="connsiteX58" fmla="*/ 8750472 w 19341914"/>
                <a:gd name="connsiteY58" fmla="*/ 20582070 h 27231075"/>
                <a:gd name="connsiteX59" fmla="*/ 8606093 w 19341914"/>
                <a:gd name="connsiteY59" fmla="*/ 20726449 h 27231075"/>
                <a:gd name="connsiteX60" fmla="*/ 8365462 w 19341914"/>
                <a:gd name="connsiteY60" fmla="*/ 20726449 h 27231075"/>
                <a:gd name="connsiteX61" fmla="*/ 8269209 w 19341914"/>
                <a:gd name="connsiteY61" fmla="*/ 20870828 h 27231075"/>
                <a:gd name="connsiteX62" fmla="*/ 8028578 w 19341914"/>
                <a:gd name="connsiteY62" fmla="*/ 20918954 h 27231075"/>
                <a:gd name="connsiteX63" fmla="*/ 7739820 w 19341914"/>
                <a:gd name="connsiteY63" fmla="*/ 21111459 h 27231075"/>
                <a:gd name="connsiteX64" fmla="*/ 7210430 w 19341914"/>
                <a:gd name="connsiteY64" fmla="*/ 21111459 h 27231075"/>
                <a:gd name="connsiteX65" fmla="*/ 6921672 w 19341914"/>
                <a:gd name="connsiteY65" fmla="*/ 21496470 h 27231075"/>
                <a:gd name="connsiteX66" fmla="*/ 6681041 w 19341914"/>
                <a:gd name="connsiteY66" fmla="*/ 21929607 h 27231075"/>
                <a:gd name="connsiteX67" fmla="*/ 6825420 w 19341914"/>
                <a:gd name="connsiteY67" fmla="*/ 21303965 h 27231075"/>
                <a:gd name="connsiteX68" fmla="*/ 6488536 w 19341914"/>
                <a:gd name="connsiteY68" fmla="*/ 21737102 h 27231075"/>
                <a:gd name="connsiteX69" fmla="*/ 6199778 w 19341914"/>
                <a:gd name="connsiteY69" fmla="*/ 21881480 h 27231075"/>
                <a:gd name="connsiteX70" fmla="*/ 6055399 w 19341914"/>
                <a:gd name="connsiteY70" fmla="*/ 22122112 h 27231075"/>
                <a:gd name="connsiteX71" fmla="*/ 5911020 w 19341914"/>
                <a:gd name="connsiteY71" fmla="*/ 21881480 h 27231075"/>
                <a:gd name="connsiteX72" fmla="*/ 5670388 w 19341914"/>
                <a:gd name="connsiteY72" fmla="*/ 21785228 h 27231075"/>
                <a:gd name="connsiteX73" fmla="*/ 5670388 w 19341914"/>
                <a:gd name="connsiteY73" fmla="*/ 21833354 h 27231075"/>
                <a:gd name="connsiteX74" fmla="*/ 5140999 w 19341914"/>
                <a:gd name="connsiteY74" fmla="*/ 21785228 h 27231075"/>
                <a:gd name="connsiteX75" fmla="*/ 5044746 w 19341914"/>
                <a:gd name="connsiteY75" fmla="*/ 22025859 h 27231075"/>
                <a:gd name="connsiteX76" fmla="*/ 4707862 w 19341914"/>
                <a:gd name="connsiteY76" fmla="*/ 21977733 h 27231075"/>
                <a:gd name="connsiteX77" fmla="*/ 3985967 w 19341914"/>
                <a:gd name="connsiteY77" fmla="*/ 21977733 h 27231075"/>
                <a:gd name="connsiteX78" fmla="*/ 3697209 w 19341914"/>
                <a:gd name="connsiteY78" fmla="*/ 21929607 h 27231075"/>
                <a:gd name="connsiteX79" fmla="*/ 3360325 w 19341914"/>
                <a:gd name="connsiteY79" fmla="*/ 21785228 h 27231075"/>
                <a:gd name="connsiteX80" fmla="*/ 3600957 w 19341914"/>
                <a:gd name="connsiteY80" fmla="*/ 21640849 h 27231075"/>
                <a:gd name="connsiteX81" fmla="*/ 3167820 w 19341914"/>
                <a:gd name="connsiteY81" fmla="*/ 21496470 h 27231075"/>
                <a:gd name="connsiteX82" fmla="*/ 3360325 w 19341914"/>
                <a:gd name="connsiteY82" fmla="*/ 21400217 h 27231075"/>
                <a:gd name="connsiteX83" fmla="*/ 3745336 w 19341914"/>
                <a:gd name="connsiteY83" fmla="*/ 21496470 h 27231075"/>
                <a:gd name="connsiteX84" fmla="*/ 3889715 w 19341914"/>
                <a:gd name="connsiteY84" fmla="*/ 21400217 h 27231075"/>
                <a:gd name="connsiteX85" fmla="*/ 3456578 w 19341914"/>
                <a:gd name="connsiteY85" fmla="*/ 21303965 h 27231075"/>
                <a:gd name="connsiteX86" fmla="*/ 2782809 w 19341914"/>
                <a:gd name="connsiteY86" fmla="*/ 21255838 h 27231075"/>
                <a:gd name="connsiteX87" fmla="*/ 2397799 w 19341914"/>
                <a:gd name="connsiteY87" fmla="*/ 21833354 h 27231075"/>
                <a:gd name="connsiteX88" fmla="*/ 2301546 w 19341914"/>
                <a:gd name="connsiteY88" fmla="*/ 21929607 h 27231075"/>
                <a:gd name="connsiteX89" fmla="*/ 1964662 w 19341914"/>
                <a:gd name="connsiteY89" fmla="*/ 21737102 h 27231075"/>
                <a:gd name="connsiteX90" fmla="*/ 2012788 w 19341914"/>
                <a:gd name="connsiteY90" fmla="*/ 22170238 h 27231075"/>
                <a:gd name="connsiteX91" fmla="*/ 1483399 w 19341914"/>
                <a:gd name="connsiteY91" fmla="*/ 22699628 h 27231075"/>
                <a:gd name="connsiteX92" fmla="*/ 1290893 w 19341914"/>
                <a:gd name="connsiteY92" fmla="*/ 22988386 h 27231075"/>
                <a:gd name="connsiteX93" fmla="*/ 1387146 w 19341914"/>
                <a:gd name="connsiteY93" fmla="*/ 23229017 h 27231075"/>
                <a:gd name="connsiteX94" fmla="*/ 1290893 w 19341914"/>
                <a:gd name="connsiteY94" fmla="*/ 23373396 h 27231075"/>
                <a:gd name="connsiteX95" fmla="*/ 1387146 w 19341914"/>
                <a:gd name="connsiteY95" fmla="*/ 23758407 h 27231075"/>
                <a:gd name="connsiteX96" fmla="*/ 905883 w 19341914"/>
                <a:gd name="connsiteY96" fmla="*/ 23902786 h 27231075"/>
                <a:gd name="connsiteX97" fmla="*/ 376493 w 19341914"/>
                <a:gd name="connsiteY97" fmla="*/ 24335923 h 27231075"/>
                <a:gd name="connsiteX98" fmla="*/ 39609 w 19341914"/>
                <a:gd name="connsiteY98" fmla="*/ 24769059 h 27231075"/>
                <a:gd name="connsiteX99" fmla="*/ 39609 w 19341914"/>
                <a:gd name="connsiteY99" fmla="*/ 5037270 h 27231075"/>
                <a:gd name="connsiteX100" fmla="*/ 87736 w 19341914"/>
                <a:gd name="connsiteY100" fmla="*/ 5085396 h 27231075"/>
                <a:gd name="connsiteX0" fmla="*/ 87736 w 19341914"/>
                <a:gd name="connsiteY0" fmla="*/ 5085396 h 27231075"/>
                <a:gd name="connsiteX1" fmla="*/ 448408 w 19341914"/>
                <a:gd name="connsiteY1" fmla="*/ 5280829 h 27231075"/>
                <a:gd name="connsiteX2" fmla="*/ 369539 w 19341914"/>
                <a:gd name="connsiteY2" fmla="*/ 4972308 h 27231075"/>
                <a:gd name="connsiteX3" fmla="*/ 183988 w 19341914"/>
                <a:gd name="connsiteY3" fmla="*/ 4783280 h 27231075"/>
                <a:gd name="connsiteX4" fmla="*/ 52236 w 19341914"/>
                <a:gd name="connsiteY4" fmla="*/ 4722528 h 27231075"/>
                <a:gd name="connsiteX5" fmla="*/ 83527 w 19341914"/>
                <a:gd name="connsiteY5" fmla="*/ 4552164 h 27231075"/>
                <a:gd name="connsiteX6" fmla="*/ 135862 w 19341914"/>
                <a:gd name="connsiteY6" fmla="*/ 4507880 h 27231075"/>
                <a:gd name="connsiteX7" fmla="*/ 205215 w 19341914"/>
                <a:gd name="connsiteY7" fmla="*/ 4413092 h 27231075"/>
                <a:gd name="connsiteX8" fmla="*/ 221135 w 19341914"/>
                <a:gd name="connsiteY8" fmla="*/ 4270726 h 27231075"/>
                <a:gd name="connsiteX9" fmla="*/ 187831 w 19341914"/>
                <a:gd name="connsiteY9" fmla="*/ 4110610 h 27231075"/>
                <a:gd name="connsiteX10" fmla="*/ 208692 w 19341914"/>
                <a:gd name="connsiteY10" fmla="*/ 3961107 h 27231075"/>
                <a:gd name="connsiteX11" fmla="*/ 280241 w 19341914"/>
                <a:gd name="connsiteY11" fmla="*/ 3785986 h 27231075"/>
                <a:gd name="connsiteX12" fmla="*/ 39609 w 19341914"/>
                <a:gd name="connsiteY12" fmla="*/ 3689733 h 27231075"/>
                <a:gd name="connsiteX13" fmla="*/ 39609 w 19341914"/>
                <a:gd name="connsiteY13" fmla="*/ 3064091 h 27231075"/>
                <a:gd name="connsiteX14" fmla="*/ 424620 w 19341914"/>
                <a:gd name="connsiteY14" fmla="*/ 2679080 h 27231075"/>
                <a:gd name="connsiteX15" fmla="*/ 713378 w 19341914"/>
                <a:gd name="connsiteY15" fmla="*/ 2438449 h 27231075"/>
                <a:gd name="connsiteX16" fmla="*/ 1387146 w 19341914"/>
                <a:gd name="connsiteY16" fmla="*/ 2390323 h 27231075"/>
                <a:gd name="connsiteX17" fmla="*/ 1964662 w 19341914"/>
                <a:gd name="connsiteY17" fmla="*/ 2438449 h 27231075"/>
                <a:gd name="connsiteX18" fmla="*/ 1579651 w 19341914"/>
                <a:gd name="connsiteY18" fmla="*/ 2149691 h 27231075"/>
                <a:gd name="connsiteX19" fmla="*/ 1242767 w 19341914"/>
                <a:gd name="connsiteY19" fmla="*/ 2053438 h 27231075"/>
                <a:gd name="connsiteX20" fmla="*/ 1194641 w 19341914"/>
                <a:gd name="connsiteY20" fmla="*/ 1764680 h 27231075"/>
                <a:gd name="connsiteX21" fmla="*/ 2445925 w 19341914"/>
                <a:gd name="connsiteY21" fmla="*/ 1909059 h 27231075"/>
                <a:gd name="connsiteX22" fmla="*/ 2590304 w 19341914"/>
                <a:gd name="connsiteY22" fmla="*/ 2342196 h 27231075"/>
                <a:gd name="connsiteX23" fmla="*/ 3119693 w 19341914"/>
                <a:gd name="connsiteY23" fmla="*/ 2005312 h 27231075"/>
                <a:gd name="connsiteX24" fmla="*/ 3408451 w 19341914"/>
                <a:gd name="connsiteY24" fmla="*/ 2053438 h 27231075"/>
                <a:gd name="connsiteX25" fmla="*/ 3841588 w 19341914"/>
                <a:gd name="connsiteY25" fmla="*/ 1764680 h 27231075"/>
                <a:gd name="connsiteX26" fmla="*/ 17990725 w 19341914"/>
                <a:gd name="connsiteY26" fmla="*/ 1764680 h 27231075"/>
                <a:gd name="connsiteX27" fmla="*/ 18038851 w 19341914"/>
                <a:gd name="connsiteY27" fmla="*/ 25442828 h 27231075"/>
                <a:gd name="connsiteX28" fmla="*/ 11541799 w 19341914"/>
                <a:gd name="connsiteY28" fmla="*/ 25490954 h 27231075"/>
                <a:gd name="connsiteX29" fmla="*/ 11108662 w 19341914"/>
                <a:gd name="connsiteY29" fmla="*/ 24961565 h 27231075"/>
                <a:gd name="connsiteX30" fmla="*/ 10627399 w 19341914"/>
                <a:gd name="connsiteY30" fmla="*/ 24576554 h 27231075"/>
                <a:gd name="connsiteX31" fmla="*/ 10194262 w 19341914"/>
                <a:gd name="connsiteY31" fmla="*/ 24287796 h 27231075"/>
                <a:gd name="connsiteX32" fmla="*/ 9809251 w 19341914"/>
                <a:gd name="connsiteY32" fmla="*/ 24239670 h 27231075"/>
                <a:gd name="connsiteX33" fmla="*/ 9616746 w 19341914"/>
                <a:gd name="connsiteY33" fmla="*/ 23999038 h 27231075"/>
                <a:gd name="connsiteX34" fmla="*/ 9376115 w 19341914"/>
                <a:gd name="connsiteY34" fmla="*/ 23758407 h 27231075"/>
                <a:gd name="connsiteX35" fmla="*/ 9087357 w 19341914"/>
                <a:gd name="connsiteY35" fmla="*/ 23758407 h 27231075"/>
                <a:gd name="connsiteX36" fmla="*/ 8894851 w 19341914"/>
                <a:gd name="connsiteY36" fmla="*/ 23421523 h 27231075"/>
                <a:gd name="connsiteX37" fmla="*/ 8509841 w 19341914"/>
                <a:gd name="connsiteY37" fmla="*/ 23229017 h 27231075"/>
                <a:gd name="connsiteX38" fmla="*/ 8172957 w 19341914"/>
                <a:gd name="connsiteY38" fmla="*/ 23229017 h 27231075"/>
                <a:gd name="connsiteX39" fmla="*/ 8124830 w 19341914"/>
                <a:gd name="connsiteY39" fmla="*/ 23084638 h 27231075"/>
                <a:gd name="connsiteX40" fmla="*/ 8606093 w 19341914"/>
                <a:gd name="connsiteY40" fmla="*/ 23036512 h 27231075"/>
                <a:gd name="connsiteX41" fmla="*/ 8269209 w 19341914"/>
                <a:gd name="connsiteY41" fmla="*/ 22844007 h 27231075"/>
                <a:gd name="connsiteX42" fmla="*/ 8557967 w 19341914"/>
                <a:gd name="connsiteY42" fmla="*/ 22747754 h 27231075"/>
                <a:gd name="connsiteX43" fmla="*/ 9039230 w 19341914"/>
                <a:gd name="connsiteY43" fmla="*/ 22795880 h 27231075"/>
                <a:gd name="connsiteX44" fmla="*/ 9231736 w 19341914"/>
                <a:gd name="connsiteY44" fmla="*/ 22025859 h 27231075"/>
                <a:gd name="connsiteX45" fmla="*/ 9424241 w 19341914"/>
                <a:gd name="connsiteY45" fmla="*/ 21929607 h 27231075"/>
                <a:gd name="connsiteX46" fmla="*/ 9712999 w 19341914"/>
                <a:gd name="connsiteY46" fmla="*/ 22170238 h 27231075"/>
                <a:gd name="connsiteX47" fmla="*/ 9568620 w 19341914"/>
                <a:gd name="connsiteY47" fmla="*/ 21592723 h 27231075"/>
                <a:gd name="connsiteX48" fmla="*/ 9953630 w 19341914"/>
                <a:gd name="connsiteY48" fmla="*/ 21785228 h 27231075"/>
                <a:gd name="connsiteX49" fmla="*/ 9664872 w 19341914"/>
                <a:gd name="connsiteY49" fmla="*/ 21448344 h 27231075"/>
                <a:gd name="connsiteX50" fmla="*/ 9183609 w 19341914"/>
                <a:gd name="connsiteY50" fmla="*/ 21159586 h 27231075"/>
                <a:gd name="connsiteX51" fmla="*/ 9039230 w 19341914"/>
                <a:gd name="connsiteY51" fmla="*/ 21015207 h 27231075"/>
                <a:gd name="connsiteX52" fmla="*/ 9616746 w 19341914"/>
                <a:gd name="connsiteY52" fmla="*/ 20870828 h 27231075"/>
                <a:gd name="connsiteX53" fmla="*/ 9857378 w 19341914"/>
                <a:gd name="connsiteY53" fmla="*/ 20967080 h 27231075"/>
                <a:gd name="connsiteX54" fmla="*/ 9712999 w 19341914"/>
                <a:gd name="connsiteY54" fmla="*/ 20678323 h 27231075"/>
                <a:gd name="connsiteX55" fmla="*/ 10386767 w 19341914"/>
                <a:gd name="connsiteY55" fmla="*/ 20485817 h 27231075"/>
                <a:gd name="connsiteX56" fmla="*/ 10579272 w 19341914"/>
                <a:gd name="connsiteY56" fmla="*/ 20004554 h 27231075"/>
                <a:gd name="connsiteX57" fmla="*/ 9953630 w 19341914"/>
                <a:gd name="connsiteY57" fmla="*/ 20197059 h 27231075"/>
                <a:gd name="connsiteX58" fmla="*/ 9231736 w 19341914"/>
                <a:gd name="connsiteY58" fmla="*/ 20389565 h 27231075"/>
                <a:gd name="connsiteX59" fmla="*/ 8750472 w 19341914"/>
                <a:gd name="connsiteY59" fmla="*/ 20582070 h 27231075"/>
                <a:gd name="connsiteX60" fmla="*/ 8606093 w 19341914"/>
                <a:gd name="connsiteY60" fmla="*/ 20726449 h 27231075"/>
                <a:gd name="connsiteX61" fmla="*/ 8365462 w 19341914"/>
                <a:gd name="connsiteY61" fmla="*/ 20726449 h 27231075"/>
                <a:gd name="connsiteX62" fmla="*/ 8269209 w 19341914"/>
                <a:gd name="connsiteY62" fmla="*/ 20870828 h 27231075"/>
                <a:gd name="connsiteX63" fmla="*/ 8028578 w 19341914"/>
                <a:gd name="connsiteY63" fmla="*/ 20918954 h 27231075"/>
                <a:gd name="connsiteX64" fmla="*/ 7739820 w 19341914"/>
                <a:gd name="connsiteY64" fmla="*/ 21111459 h 27231075"/>
                <a:gd name="connsiteX65" fmla="*/ 7210430 w 19341914"/>
                <a:gd name="connsiteY65" fmla="*/ 21111459 h 27231075"/>
                <a:gd name="connsiteX66" fmla="*/ 6921672 w 19341914"/>
                <a:gd name="connsiteY66" fmla="*/ 21496470 h 27231075"/>
                <a:gd name="connsiteX67" fmla="*/ 6681041 w 19341914"/>
                <a:gd name="connsiteY67" fmla="*/ 21929607 h 27231075"/>
                <a:gd name="connsiteX68" fmla="*/ 6825420 w 19341914"/>
                <a:gd name="connsiteY68" fmla="*/ 21303965 h 27231075"/>
                <a:gd name="connsiteX69" fmla="*/ 6488536 w 19341914"/>
                <a:gd name="connsiteY69" fmla="*/ 21737102 h 27231075"/>
                <a:gd name="connsiteX70" fmla="*/ 6199778 w 19341914"/>
                <a:gd name="connsiteY70" fmla="*/ 21881480 h 27231075"/>
                <a:gd name="connsiteX71" fmla="*/ 6055399 w 19341914"/>
                <a:gd name="connsiteY71" fmla="*/ 22122112 h 27231075"/>
                <a:gd name="connsiteX72" fmla="*/ 5911020 w 19341914"/>
                <a:gd name="connsiteY72" fmla="*/ 21881480 h 27231075"/>
                <a:gd name="connsiteX73" fmla="*/ 5670388 w 19341914"/>
                <a:gd name="connsiteY73" fmla="*/ 21785228 h 27231075"/>
                <a:gd name="connsiteX74" fmla="*/ 5670388 w 19341914"/>
                <a:gd name="connsiteY74" fmla="*/ 21833354 h 27231075"/>
                <a:gd name="connsiteX75" fmla="*/ 5140999 w 19341914"/>
                <a:gd name="connsiteY75" fmla="*/ 21785228 h 27231075"/>
                <a:gd name="connsiteX76" fmla="*/ 5044746 w 19341914"/>
                <a:gd name="connsiteY76" fmla="*/ 22025859 h 27231075"/>
                <a:gd name="connsiteX77" fmla="*/ 4707862 w 19341914"/>
                <a:gd name="connsiteY77" fmla="*/ 21977733 h 27231075"/>
                <a:gd name="connsiteX78" fmla="*/ 3985967 w 19341914"/>
                <a:gd name="connsiteY78" fmla="*/ 21977733 h 27231075"/>
                <a:gd name="connsiteX79" fmla="*/ 3697209 w 19341914"/>
                <a:gd name="connsiteY79" fmla="*/ 21929607 h 27231075"/>
                <a:gd name="connsiteX80" fmla="*/ 3360325 w 19341914"/>
                <a:gd name="connsiteY80" fmla="*/ 21785228 h 27231075"/>
                <a:gd name="connsiteX81" fmla="*/ 3600957 w 19341914"/>
                <a:gd name="connsiteY81" fmla="*/ 21640849 h 27231075"/>
                <a:gd name="connsiteX82" fmla="*/ 3167820 w 19341914"/>
                <a:gd name="connsiteY82" fmla="*/ 21496470 h 27231075"/>
                <a:gd name="connsiteX83" fmla="*/ 3360325 w 19341914"/>
                <a:gd name="connsiteY83" fmla="*/ 21400217 h 27231075"/>
                <a:gd name="connsiteX84" fmla="*/ 3745336 w 19341914"/>
                <a:gd name="connsiteY84" fmla="*/ 21496470 h 27231075"/>
                <a:gd name="connsiteX85" fmla="*/ 3889715 w 19341914"/>
                <a:gd name="connsiteY85" fmla="*/ 21400217 h 27231075"/>
                <a:gd name="connsiteX86" fmla="*/ 3456578 w 19341914"/>
                <a:gd name="connsiteY86" fmla="*/ 21303965 h 27231075"/>
                <a:gd name="connsiteX87" fmla="*/ 2782809 w 19341914"/>
                <a:gd name="connsiteY87" fmla="*/ 21255838 h 27231075"/>
                <a:gd name="connsiteX88" fmla="*/ 2397799 w 19341914"/>
                <a:gd name="connsiteY88" fmla="*/ 21833354 h 27231075"/>
                <a:gd name="connsiteX89" fmla="*/ 2301546 w 19341914"/>
                <a:gd name="connsiteY89" fmla="*/ 21929607 h 27231075"/>
                <a:gd name="connsiteX90" fmla="*/ 1964662 w 19341914"/>
                <a:gd name="connsiteY90" fmla="*/ 21737102 h 27231075"/>
                <a:gd name="connsiteX91" fmla="*/ 2012788 w 19341914"/>
                <a:gd name="connsiteY91" fmla="*/ 22170238 h 27231075"/>
                <a:gd name="connsiteX92" fmla="*/ 1483399 w 19341914"/>
                <a:gd name="connsiteY92" fmla="*/ 22699628 h 27231075"/>
                <a:gd name="connsiteX93" fmla="*/ 1290893 w 19341914"/>
                <a:gd name="connsiteY93" fmla="*/ 22988386 h 27231075"/>
                <a:gd name="connsiteX94" fmla="*/ 1387146 w 19341914"/>
                <a:gd name="connsiteY94" fmla="*/ 23229017 h 27231075"/>
                <a:gd name="connsiteX95" fmla="*/ 1290893 w 19341914"/>
                <a:gd name="connsiteY95" fmla="*/ 23373396 h 27231075"/>
                <a:gd name="connsiteX96" fmla="*/ 1387146 w 19341914"/>
                <a:gd name="connsiteY96" fmla="*/ 23758407 h 27231075"/>
                <a:gd name="connsiteX97" fmla="*/ 905883 w 19341914"/>
                <a:gd name="connsiteY97" fmla="*/ 23902786 h 27231075"/>
                <a:gd name="connsiteX98" fmla="*/ 376493 w 19341914"/>
                <a:gd name="connsiteY98" fmla="*/ 24335923 h 27231075"/>
                <a:gd name="connsiteX99" fmla="*/ 39609 w 19341914"/>
                <a:gd name="connsiteY99" fmla="*/ 24769059 h 27231075"/>
                <a:gd name="connsiteX100" fmla="*/ 39609 w 19341914"/>
                <a:gd name="connsiteY100" fmla="*/ 5037270 h 27231075"/>
                <a:gd name="connsiteX101" fmla="*/ 87736 w 19341914"/>
                <a:gd name="connsiteY101" fmla="*/ 5085396 h 27231075"/>
                <a:gd name="connsiteX0" fmla="*/ 84088 w 19338266"/>
                <a:gd name="connsiteY0" fmla="*/ 5085396 h 27231075"/>
                <a:gd name="connsiteX1" fmla="*/ 444760 w 19338266"/>
                <a:gd name="connsiteY1" fmla="*/ 5280829 h 27231075"/>
                <a:gd name="connsiteX2" fmla="*/ 365891 w 19338266"/>
                <a:gd name="connsiteY2" fmla="*/ 4972308 h 27231075"/>
                <a:gd name="connsiteX3" fmla="*/ 180340 w 19338266"/>
                <a:gd name="connsiteY3" fmla="*/ 4783280 h 27231075"/>
                <a:gd name="connsiteX4" fmla="*/ 48588 w 19338266"/>
                <a:gd name="connsiteY4" fmla="*/ 4722528 h 27231075"/>
                <a:gd name="connsiteX5" fmla="*/ 79879 w 19338266"/>
                <a:gd name="connsiteY5" fmla="*/ 4552164 h 27231075"/>
                <a:gd name="connsiteX6" fmla="*/ 132214 w 19338266"/>
                <a:gd name="connsiteY6" fmla="*/ 4507880 h 27231075"/>
                <a:gd name="connsiteX7" fmla="*/ 201567 w 19338266"/>
                <a:gd name="connsiteY7" fmla="*/ 4413092 h 27231075"/>
                <a:gd name="connsiteX8" fmla="*/ 217487 w 19338266"/>
                <a:gd name="connsiteY8" fmla="*/ 4270726 h 27231075"/>
                <a:gd name="connsiteX9" fmla="*/ 184183 w 19338266"/>
                <a:gd name="connsiteY9" fmla="*/ 4110610 h 27231075"/>
                <a:gd name="connsiteX10" fmla="*/ 205044 w 19338266"/>
                <a:gd name="connsiteY10" fmla="*/ 3961107 h 27231075"/>
                <a:gd name="connsiteX11" fmla="*/ 207057 w 19338266"/>
                <a:gd name="connsiteY11" fmla="*/ 3820754 h 27231075"/>
                <a:gd name="connsiteX12" fmla="*/ 35961 w 19338266"/>
                <a:gd name="connsiteY12" fmla="*/ 3689733 h 27231075"/>
                <a:gd name="connsiteX13" fmla="*/ 35961 w 19338266"/>
                <a:gd name="connsiteY13" fmla="*/ 3064091 h 27231075"/>
                <a:gd name="connsiteX14" fmla="*/ 420972 w 19338266"/>
                <a:gd name="connsiteY14" fmla="*/ 2679080 h 27231075"/>
                <a:gd name="connsiteX15" fmla="*/ 709730 w 19338266"/>
                <a:gd name="connsiteY15" fmla="*/ 2438449 h 27231075"/>
                <a:gd name="connsiteX16" fmla="*/ 1383498 w 19338266"/>
                <a:gd name="connsiteY16" fmla="*/ 2390323 h 27231075"/>
                <a:gd name="connsiteX17" fmla="*/ 1961014 w 19338266"/>
                <a:gd name="connsiteY17" fmla="*/ 2438449 h 27231075"/>
                <a:gd name="connsiteX18" fmla="*/ 1576003 w 19338266"/>
                <a:gd name="connsiteY18" fmla="*/ 2149691 h 27231075"/>
                <a:gd name="connsiteX19" fmla="*/ 1239119 w 19338266"/>
                <a:gd name="connsiteY19" fmla="*/ 2053438 h 27231075"/>
                <a:gd name="connsiteX20" fmla="*/ 1190993 w 19338266"/>
                <a:gd name="connsiteY20" fmla="*/ 1764680 h 27231075"/>
                <a:gd name="connsiteX21" fmla="*/ 2442277 w 19338266"/>
                <a:gd name="connsiteY21" fmla="*/ 1909059 h 27231075"/>
                <a:gd name="connsiteX22" fmla="*/ 2586656 w 19338266"/>
                <a:gd name="connsiteY22" fmla="*/ 2342196 h 27231075"/>
                <a:gd name="connsiteX23" fmla="*/ 3116045 w 19338266"/>
                <a:gd name="connsiteY23" fmla="*/ 2005312 h 27231075"/>
                <a:gd name="connsiteX24" fmla="*/ 3404803 w 19338266"/>
                <a:gd name="connsiteY24" fmla="*/ 2053438 h 27231075"/>
                <a:gd name="connsiteX25" fmla="*/ 3837940 w 19338266"/>
                <a:gd name="connsiteY25" fmla="*/ 1764680 h 27231075"/>
                <a:gd name="connsiteX26" fmla="*/ 17987077 w 19338266"/>
                <a:gd name="connsiteY26" fmla="*/ 1764680 h 27231075"/>
                <a:gd name="connsiteX27" fmla="*/ 18035203 w 19338266"/>
                <a:gd name="connsiteY27" fmla="*/ 25442828 h 27231075"/>
                <a:gd name="connsiteX28" fmla="*/ 11538151 w 19338266"/>
                <a:gd name="connsiteY28" fmla="*/ 25490954 h 27231075"/>
                <a:gd name="connsiteX29" fmla="*/ 11105014 w 19338266"/>
                <a:gd name="connsiteY29" fmla="*/ 24961565 h 27231075"/>
                <a:gd name="connsiteX30" fmla="*/ 10623751 w 19338266"/>
                <a:gd name="connsiteY30" fmla="*/ 24576554 h 27231075"/>
                <a:gd name="connsiteX31" fmla="*/ 10190614 w 19338266"/>
                <a:gd name="connsiteY31" fmla="*/ 24287796 h 27231075"/>
                <a:gd name="connsiteX32" fmla="*/ 9805603 w 19338266"/>
                <a:gd name="connsiteY32" fmla="*/ 24239670 h 27231075"/>
                <a:gd name="connsiteX33" fmla="*/ 9613098 w 19338266"/>
                <a:gd name="connsiteY33" fmla="*/ 23999038 h 27231075"/>
                <a:gd name="connsiteX34" fmla="*/ 9372467 w 19338266"/>
                <a:gd name="connsiteY34" fmla="*/ 23758407 h 27231075"/>
                <a:gd name="connsiteX35" fmla="*/ 9083709 w 19338266"/>
                <a:gd name="connsiteY35" fmla="*/ 23758407 h 27231075"/>
                <a:gd name="connsiteX36" fmla="*/ 8891203 w 19338266"/>
                <a:gd name="connsiteY36" fmla="*/ 23421523 h 27231075"/>
                <a:gd name="connsiteX37" fmla="*/ 8506193 w 19338266"/>
                <a:gd name="connsiteY37" fmla="*/ 23229017 h 27231075"/>
                <a:gd name="connsiteX38" fmla="*/ 8169309 w 19338266"/>
                <a:gd name="connsiteY38" fmla="*/ 23229017 h 27231075"/>
                <a:gd name="connsiteX39" fmla="*/ 8121182 w 19338266"/>
                <a:gd name="connsiteY39" fmla="*/ 23084638 h 27231075"/>
                <a:gd name="connsiteX40" fmla="*/ 8602445 w 19338266"/>
                <a:gd name="connsiteY40" fmla="*/ 23036512 h 27231075"/>
                <a:gd name="connsiteX41" fmla="*/ 8265561 w 19338266"/>
                <a:gd name="connsiteY41" fmla="*/ 22844007 h 27231075"/>
                <a:gd name="connsiteX42" fmla="*/ 8554319 w 19338266"/>
                <a:gd name="connsiteY42" fmla="*/ 22747754 h 27231075"/>
                <a:gd name="connsiteX43" fmla="*/ 9035582 w 19338266"/>
                <a:gd name="connsiteY43" fmla="*/ 22795880 h 27231075"/>
                <a:gd name="connsiteX44" fmla="*/ 9228088 w 19338266"/>
                <a:gd name="connsiteY44" fmla="*/ 22025859 h 27231075"/>
                <a:gd name="connsiteX45" fmla="*/ 9420593 w 19338266"/>
                <a:gd name="connsiteY45" fmla="*/ 21929607 h 27231075"/>
                <a:gd name="connsiteX46" fmla="*/ 9709351 w 19338266"/>
                <a:gd name="connsiteY46" fmla="*/ 22170238 h 27231075"/>
                <a:gd name="connsiteX47" fmla="*/ 9564972 w 19338266"/>
                <a:gd name="connsiteY47" fmla="*/ 21592723 h 27231075"/>
                <a:gd name="connsiteX48" fmla="*/ 9949982 w 19338266"/>
                <a:gd name="connsiteY48" fmla="*/ 21785228 h 27231075"/>
                <a:gd name="connsiteX49" fmla="*/ 9661224 w 19338266"/>
                <a:gd name="connsiteY49" fmla="*/ 21448344 h 27231075"/>
                <a:gd name="connsiteX50" fmla="*/ 9179961 w 19338266"/>
                <a:gd name="connsiteY50" fmla="*/ 21159586 h 27231075"/>
                <a:gd name="connsiteX51" fmla="*/ 9035582 w 19338266"/>
                <a:gd name="connsiteY51" fmla="*/ 21015207 h 27231075"/>
                <a:gd name="connsiteX52" fmla="*/ 9613098 w 19338266"/>
                <a:gd name="connsiteY52" fmla="*/ 20870828 h 27231075"/>
                <a:gd name="connsiteX53" fmla="*/ 9853730 w 19338266"/>
                <a:gd name="connsiteY53" fmla="*/ 20967080 h 27231075"/>
                <a:gd name="connsiteX54" fmla="*/ 9709351 w 19338266"/>
                <a:gd name="connsiteY54" fmla="*/ 20678323 h 27231075"/>
                <a:gd name="connsiteX55" fmla="*/ 10383119 w 19338266"/>
                <a:gd name="connsiteY55" fmla="*/ 20485817 h 27231075"/>
                <a:gd name="connsiteX56" fmla="*/ 10575624 w 19338266"/>
                <a:gd name="connsiteY56" fmla="*/ 20004554 h 27231075"/>
                <a:gd name="connsiteX57" fmla="*/ 9949982 w 19338266"/>
                <a:gd name="connsiteY57" fmla="*/ 20197059 h 27231075"/>
                <a:gd name="connsiteX58" fmla="*/ 9228088 w 19338266"/>
                <a:gd name="connsiteY58" fmla="*/ 20389565 h 27231075"/>
                <a:gd name="connsiteX59" fmla="*/ 8746824 w 19338266"/>
                <a:gd name="connsiteY59" fmla="*/ 20582070 h 27231075"/>
                <a:gd name="connsiteX60" fmla="*/ 8602445 w 19338266"/>
                <a:gd name="connsiteY60" fmla="*/ 20726449 h 27231075"/>
                <a:gd name="connsiteX61" fmla="*/ 8361814 w 19338266"/>
                <a:gd name="connsiteY61" fmla="*/ 20726449 h 27231075"/>
                <a:gd name="connsiteX62" fmla="*/ 8265561 w 19338266"/>
                <a:gd name="connsiteY62" fmla="*/ 20870828 h 27231075"/>
                <a:gd name="connsiteX63" fmla="*/ 8024930 w 19338266"/>
                <a:gd name="connsiteY63" fmla="*/ 20918954 h 27231075"/>
                <a:gd name="connsiteX64" fmla="*/ 7736172 w 19338266"/>
                <a:gd name="connsiteY64" fmla="*/ 21111459 h 27231075"/>
                <a:gd name="connsiteX65" fmla="*/ 7206782 w 19338266"/>
                <a:gd name="connsiteY65" fmla="*/ 21111459 h 27231075"/>
                <a:gd name="connsiteX66" fmla="*/ 6918024 w 19338266"/>
                <a:gd name="connsiteY66" fmla="*/ 21496470 h 27231075"/>
                <a:gd name="connsiteX67" fmla="*/ 6677393 w 19338266"/>
                <a:gd name="connsiteY67" fmla="*/ 21929607 h 27231075"/>
                <a:gd name="connsiteX68" fmla="*/ 6821772 w 19338266"/>
                <a:gd name="connsiteY68" fmla="*/ 21303965 h 27231075"/>
                <a:gd name="connsiteX69" fmla="*/ 6484888 w 19338266"/>
                <a:gd name="connsiteY69" fmla="*/ 21737102 h 27231075"/>
                <a:gd name="connsiteX70" fmla="*/ 6196130 w 19338266"/>
                <a:gd name="connsiteY70" fmla="*/ 21881480 h 27231075"/>
                <a:gd name="connsiteX71" fmla="*/ 6051751 w 19338266"/>
                <a:gd name="connsiteY71" fmla="*/ 22122112 h 27231075"/>
                <a:gd name="connsiteX72" fmla="*/ 5907372 w 19338266"/>
                <a:gd name="connsiteY72" fmla="*/ 21881480 h 27231075"/>
                <a:gd name="connsiteX73" fmla="*/ 5666740 w 19338266"/>
                <a:gd name="connsiteY73" fmla="*/ 21785228 h 27231075"/>
                <a:gd name="connsiteX74" fmla="*/ 5666740 w 19338266"/>
                <a:gd name="connsiteY74" fmla="*/ 21833354 h 27231075"/>
                <a:gd name="connsiteX75" fmla="*/ 5137351 w 19338266"/>
                <a:gd name="connsiteY75" fmla="*/ 21785228 h 27231075"/>
                <a:gd name="connsiteX76" fmla="*/ 5041098 w 19338266"/>
                <a:gd name="connsiteY76" fmla="*/ 22025859 h 27231075"/>
                <a:gd name="connsiteX77" fmla="*/ 4704214 w 19338266"/>
                <a:gd name="connsiteY77" fmla="*/ 21977733 h 27231075"/>
                <a:gd name="connsiteX78" fmla="*/ 3982319 w 19338266"/>
                <a:gd name="connsiteY78" fmla="*/ 21977733 h 27231075"/>
                <a:gd name="connsiteX79" fmla="*/ 3693561 w 19338266"/>
                <a:gd name="connsiteY79" fmla="*/ 21929607 h 27231075"/>
                <a:gd name="connsiteX80" fmla="*/ 3356677 w 19338266"/>
                <a:gd name="connsiteY80" fmla="*/ 21785228 h 27231075"/>
                <a:gd name="connsiteX81" fmla="*/ 3597309 w 19338266"/>
                <a:gd name="connsiteY81" fmla="*/ 21640849 h 27231075"/>
                <a:gd name="connsiteX82" fmla="*/ 3164172 w 19338266"/>
                <a:gd name="connsiteY82" fmla="*/ 21496470 h 27231075"/>
                <a:gd name="connsiteX83" fmla="*/ 3356677 w 19338266"/>
                <a:gd name="connsiteY83" fmla="*/ 21400217 h 27231075"/>
                <a:gd name="connsiteX84" fmla="*/ 3741688 w 19338266"/>
                <a:gd name="connsiteY84" fmla="*/ 21496470 h 27231075"/>
                <a:gd name="connsiteX85" fmla="*/ 3886067 w 19338266"/>
                <a:gd name="connsiteY85" fmla="*/ 21400217 h 27231075"/>
                <a:gd name="connsiteX86" fmla="*/ 3452930 w 19338266"/>
                <a:gd name="connsiteY86" fmla="*/ 21303965 h 27231075"/>
                <a:gd name="connsiteX87" fmla="*/ 2779161 w 19338266"/>
                <a:gd name="connsiteY87" fmla="*/ 21255838 h 27231075"/>
                <a:gd name="connsiteX88" fmla="*/ 2394151 w 19338266"/>
                <a:gd name="connsiteY88" fmla="*/ 21833354 h 27231075"/>
                <a:gd name="connsiteX89" fmla="*/ 2297898 w 19338266"/>
                <a:gd name="connsiteY89" fmla="*/ 21929607 h 27231075"/>
                <a:gd name="connsiteX90" fmla="*/ 1961014 w 19338266"/>
                <a:gd name="connsiteY90" fmla="*/ 21737102 h 27231075"/>
                <a:gd name="connsiteX91" fmla="*/ 2009140 w 19338266"/>
                <a:gd name="connsiteY91" fmla="*/ 22170238 h 27231075"/>
                <a:gd name="connsiteX92" fmla="*/ 1479751 w 19338266"/>
                <a:gd name="connsiteY92" fmla="*/ 22699628 h 27231075"/>
                <a:gd name="connsiteX93" fmla="*/ 1287245 w 19338266"/>
                <a:gd name="connsiteY93" fmla="*/ 22988386 h 27231075"/>
                <a:gd name="connsiteX94" fmla="*/ 1383498 w 19338266"/>
                <a:gd name="connsiteY94" fmla="*/ 23229017 h 27231075"/>
                <a:gd name="connsiteX95" fmla="*/ 1287245 w 19338266"/>
                <a:gd name="connsiteY95" fmla="*/ 23373396 h 27231075"/>
                <a:gd name="connsiteX96" fmla="*/ 1383498 w 19338266"/>
                <a:gd name="connsiteY96" fmla="*/ 23758407 h 27231075"/>
                <a:gd name="connsiteX97" fmla="*/ 902235 w 19338266"/>
                <a:gd name="connsiteY97" fmla="*/ 23902786 h 27231075"/>
                <a:gd name="connsiteX98" fmla="*/ 372845 w 19338266"/>
                <a:gd name="connsiteY98" fmla="*/ 24335923 h 27231075"/>
                <a:gd name="connsiteX99" fmla="*/ 35961 w 19338266"/>
                <a:gd name="connsiteY99" fmla="*/ 24769059 h 27231075"/>
                <a:gd name="connsiteX100" fmla="*/ 35961 w 19338266"/>
                <a:gd name="connsiteY100" fmla="*/ 5037270 h 27231075"/>
                <a:gd name="connsiteX101" fmla="*/ 84088 w 19338266"/>
                <a:gd name="connsiteY101" fmla="*/ 5085396 h 27231075"/>
                <a:gd name="connsiteX0" fmla="*/ 79642 w 19333820"/>
                <a:gd name="connsiteY0" fmla="*/ 5085396 h 27231075"/>
                <a:gd name="connsiteX1" fmla="*/ 440314 w 19333820"/>
                <a:gd name="connsiteY1" fmla="*/ 5280829 h 27231075"/>
                <a:gd name="connsiteX2" fmla="*/ 361445 w 19333820"/>
                <a:gd name="connsiteY2" fmla="*/ 4972308 h 27231075"/>
                <a:gd name="connsiteX3" fmla="*/ 175894 w 19333820"/>
                <a:gd name="connsiteY3" fmla="*/ 4783280 h 27231075"/>
                <a:gd name="connsiteX4" fmla="*/ 44142 w 19333820"/>
                <a:gd name="connsiteY4" fmla="*/ 4722528 h 27231075"/>
                <a:gd name="connsiteX5" fmla="*/ 75433 w 19333820"/>
                <a:gd name="connsiteY5" fmla="*/ 4552164 h 27231075"/>
                <a:gd name="connsiteX6" fmla="*/ 127768 w 19333820"/>
                <a:gd name="connsiteY6" fmla="*/ 4507880 h 27231075"/>
                <a:gd name="connsiteX7" fmla="*/ 197121 w 19333820"/>
                <a:gd name="connsiteY7" fmla="*/ 4413092 h 27231075"/>
                <a:gd name="connsiteX8" fmla="*/ 213041 w 19333820"/>
                <a:gd name="connsiteY8" fmla="*/ 4270726 h 27231075"/>
                <a:gd name="connsiteX9" fmla="*/ 179737 w 19333820"/>
                <a:gd name="connsiteY9" fmla="*/ 4110610 h 27231075"/>
                <a:gd name="connsiteX10" fmla="*/ 200598 w 19333820"/>
                <a:gd name="connsiteY10" fmla="*/ 3961107 h 27231075"/>
                <a:gd name="connsiteX11" fmla="*/ 202611 w 19333820"/>
                <a:gd name="connsiteY11" fmla="*/ 3820754 h 27231075"/>
                <a:gd name="connsiteX12" fmla="*/ 106724 w 19333820"/>
                <a:gd name="connsiteY12" fmla="*/ 3724684 h 27231075"/>
                <a:gd name="connsiteX13" fmla="*/ 31515 w 19333820"/>
                <a:gd name="connsiteY13" fmla="*/ 3689733 h 27231075"/>
                <a:gd name="connsiteX14" fmla="*/ 31515 w 19333820"/>
                <a:gd name="connsiteY14" fmla="*/ 3064091 h 27231075"/>
                <a:gd name="connsiteX15" fmla="*/ 416526 w 19333820"/>
                <a:gd name="connsiteY15" fmla="*/ 2679080 h 27231075"/>
                <a:gd name="connsiteX16" fmla="*/ 705284 w 19333820"/>
                <a:gd name="connsiteY16" fmla="*/ 2438449 h 27231075"/>
                <a:gd name="connsiteX17" fmla="*/ 1379052 w 19333820"/>
                <a:gd name="connsiteY17" fmla="*/ 2390323 h 27231075"/>
                <a:gd name="connsiteX18" fmla="*/ 1956568 w 19333820"/>
                <a:gd name="connsiteY18" fmla="*/ 2438449 h 27231075"/>
                <a:gd name="connsiteX19" fmla="*/ 1571557 w 19333820"/>
                <a:gd name="connsiteY19" fmla="*/ 2149691 h 27231075"/>
                <a:gd name="connsiteX20" fmla="*/ 1234673 w 19333820"/>
                <a:gd name="connsiteY20" fmla="*/ 2053438 h 27231075"/>
                <a:gd name="connsiteX21" fmla="*/ 1186547 w 19333820"/>
                <a:gd name="connsiteY21" fmla="*/ 1764680 h 27231075"/>
                <a:gd name="connsiteX22" fmla="*/ 2437831 w 19333820"/>
                <a:gd name="connsiteY22" fmla="*/ 1909059 h 27231075"/>
                <a:gd name="connsiteX23" fmla="*/ 2582210 w 19333820"/>
                <a:gd name="connsiteY23" fmla="*/ 2342196 h 27231075"/>
                <a:gd name="connsiteX24" fmla="*/ 3111599 w 19333820"/>
                <a:gd name="connsiteY24" fmla="*/ 2005312 h 27231075"/>
                <a:gd name="connsiteX25" fmla="*/ 3400357 w 19333820"/>
                <a:gd name="connsiteY25" fmla="*/ 2053438 h 27231075"/>
                <a:gd name="connsiteX26" fmla="*/ 3833494 w 19333820"/>
                <a:gd name="connsiteY26" fmla="*/ 1764680 h 27231075"/>
                <a:gd name="connsiteX27" fmla="*/ 17982631 w 19333820"/>
                <a:gd name="connsiteY27" fmla="*/ 1764680 h 27231075"/>
                <a:gd name="connsiteX28" fmla="*/ 18030757 w 19333820"/>
                <a:gd name="connsiteY28" fmla="*/ 25442828 h 27231075"/>
                <a:gd name="connsiteX29" fmla="*/ 11533705 w 19333820"/>
                <a:gd name="connsiteY29" fmla="*/ 25490954 h 27231075"/>
                <a:gd name="connsiteX30" fmla="*/ 11100568 w 19333820"/>
                <a:gd name="connsiteY30" fmla="*/ 24961565 h 27231075"/>
                <a:gd name="connsiteX31" fmla="*/ 10619305 w 19333820"/>
                <a:gd name="connsiteY31" fmla="*/ 24576554 h 27231075"/>
                <a:gd name="connsiteX32" fmla="*/ 10186168 w 19333820"/>
                <a:gd name="connsiteY32" fmla="*/ 24287796 h 27231075"/>
                <a:gd name="connsiteX33" fmla="*/ 9801157 w 19333820"/>
                <a:gd name="connsiteY33" fmla="*/ 24239670 h 27231075"/>
                <a:gd name="connsiteX34" fmla="*/ 9608652 w 19333820"/>
                <a:gd name="connsiteY34" fmla="*/ 23999038 h 27231075"/>
                <a:gd name="connsiteX35" fmla="*/ 9368021 w 19333820"/>
                <a:gd name="connsiteY35" fmla="*/ 23758407 h 27231075"/>
                <a:gd name="connsiteX36" fmla="*/ 9079263 w 19333820"/>
                <a:gd name="connsiteY36" fmla="*/ 23758407 h 27231075"/>
                <a:gd name="connsiteX37" fmla="*/ 8886757 w 19333820"/>
                <a:gd name="connsiteY37" fmla="*/ 23421523 h 27231075"/>
                <a:gd name="connsiteX38" fmla="*/ 8501747 w 19333820"/>
                <a:gd name="connsiteY38" fmla="*/ 23229017 h 27231075"/>
                <a:gd name="connsiteX39" fmla="*/ 8164863 w 19333820"/>
                <a:gd name="connsiteY39" fmla="*/ 23229017 h 27231075"/>
                <a:gd name="connsiteX40" fmla="*/ 8116736 w 19333820"/>
                <a:gd name="connsiteY40" fmla="*/ 23084638 h 27231075"/>
                <a:gd name="connsiteX41" fmla="*/ 8597999 w 19333820"/>
                <a:gd name="connsiteY41" fmla="*/ 23036512 h 27231075"/>
                <a:gd name="connsiteX42" fmla="*/ 8261115 w 19333820"/>
                <a:gd name="connsiteY42" fmla="*/ 22844007 h 27231075"/>
                <a:gd name="connsiteX43" fmla="*/ 8549873 w 19333820"/>
                <a:gd name="connsiteY43" fmla="*/ 22747754 h 27231075"/>
                <a:gd name="connsiteX44" fmla="*/ 9031136 w 19333820"/>
                <a:gd name="connsiteY44" fmla="*/ 22795880 h 27231075"/>
                <a:gd name="connsiteX45" fmla="*/ 9223642 w 19333820"/>
                <a:gd name="connsiteY45" fmla="*/ 22025859 h 27231075"/>
                <a:gd name="connsiteX46" fmla="*/ 9416147 w 19333820"/>
                <a:gd name="connsiteY46" fmla="*/ 21929607 h 27231075"/>
                <a:gd name="connsiteX47" fmla="*/ 9704905 w 19333820"/>
                <a:gd name="connsiteY47" fmla="*/ 22170238 h 27231075"/>
                <a:gd name="connsiteX48" fmla="*/ 9560526 w 19333820"/>
                <a:gd name="connsiteY48" fmla="*/ 21592723 h 27231075"/>
                <a:gd name="connsiteX49" fmla="*/ 9945536 w 19333820"/>
                <a:gd name="connsiteY49" fmla="*/ 21785228 h 27231075"/>
                <a:gd name="connsiteX50" fmla="*/ 9656778 w 19333820"/>
                <a:gd name="connsiteY50" fmla="*/ 21448344 h 27231075"/>
                <a:gd name="connsiteX51" fmla="*/ 9175515 w 19333820"/>
                <a:gd name="connsiteY51" fmla="*/ 21159586 h 27231075"/>
                <a:gd name="connsiteX52" fmla="*/ 9031136 w 19333820"/>
                <a:gd name="connsiteY52" fmla="*/ 21015207 h 27231075"/>
                <a:gd name="connsiteX53" fmla="*/ 9608652 w 19333820"/>
                <a:gd name="connsiteY53" fmla="*/ 20870828 h 27231075"/>
                <a:gd name="connsiteX54" fmla="*/ 9849284 w 19333820"/>
                <a:gd name="connsiteY54" fmla="*/ 20967080 h 27231075"/>
                <a:gd name="connsiteX55" fmla="*/ 9704905 w 19333820"/>
                <a:gd name="connsiteY55" fmla="*/ 20678323 h 27231075"/>
                <a:gd name="connsiteX56" fmla="*/ 10378673 w 19333820"/>
                <a:gd name="connsiteY56" fmla="*/ 20485817 h 27231075"/>
                <a:gd name="connsiteX57" fmla="*/ 10571178 w 19333820"/>
                <a:gd name="connsiteY57" fmla="*/ 20004554 h 27231075"/>
                <a:gd name="connsiteX58" fmla="*/ 9945536 w 19333820"/>
                <a:gd name="connsiteY58" fmla="*/ 20197059 h 27231075"/>
                <a:gd name="connsiteX59" fmla="*/ 9223642 w 19333820"/>
                <a:gd name="connsiteY59" fmla="*/ 20389565 h 27231075"/>
                <a:gd name="connsiteX60" fmla="*/ 8742378 w 19333820"/>
                <a:gd name="connsiteY60" fmla="*/ 20582070 h 27231075"/>
                <a:gd name="connsiteX61" fmla="*/ 8597999 w 19333820"/>
                <a:gd name="connsiteY61" fmla="*/ 20726449 h 27231075"/>
                <a:gd name="connsiteX62" fmla="*/ 8357368 w 19333820"/>
                <a:gd name="connsiteY62" fmla="*/ 20726449 h 27231075"/>
                <a:gd name="connsiteX63" fmla="*/ 8261115 w 19333820"/>
                <a:gd name="connsiteY63" fmla="*/ 20870828 h 27231075"/>
                <a:gd name="connsiteX64" fmla="*/ 8020484 w 19333820"/>
                <a:gd name="connsiteY64" fmla="*/ 20918954 h 27231075"/>
                <a:gd name="connsiteX65" fmla="*/ 7731726 w 19333820"/>
                <a:gd name="connsiteY65" fmla="*/ 21111459 h 27231075"/>
                <a:gd name="connsiteX66" fmla="*/ 7202336 w 19333820"/>
                <a:gd name="connsiteY66" fmla="*/ 21111459 h 27231075"/>
                <a:gd name="connsiteX67" fmla="*/ 6913578 w 19333820"/>
                <a:gd name="connsiteY67" fmla="*/ 21496470 h 27231075"/>
                <a:gd name="connsiteX68" fmla="*/ 6672947 w 19333820"/>
                <a:gd name="connsiteY68" fmla="*/ 21929607 h 27231075"/>
                <a:gd name="connsiteX69" fmla="*/ 6817326 w 19333820"/>
                <a:gd name="connsiteY69" fmla="*/ 21303965 h 27231075"/>
                <a:gd name="connsiteX70" fmla="*/ 6480442 w 19333820"/>
                <a:gd name="connsiteY70" fmla="*/ 21737102 h 27231075"/>
                <a:gd name="connsiteX71" fmla="*/ 6191684 w 19333820"/>
                <a:gd name="connsiteY71" fmla="*/ 21881480 h 27231075"/>
                <a:gd name="connsiteX72" fmla="*/ 6047305 w 19333820"/>
                <a:gd name="connsiteY72" fmla="*/ 22122112 h 27231075"/>
                <a:gd name="connsiteX73" fmla="*/ 5902926 w 19333820"/>
                <a:gd name="connsiteY73" fmla="*/ 21881480 h 27231075"/>
                <a:gd name="connsiteX74" fmla="*/ 5662294 w 19333820"/>
                <a:gd name="connsiteY74" fmla="*/ 21785228 h 27231075"/>
                <a:gd name="connsiteX75" fmla="*/ 5662294 w 19333820"/>
                <a:gd name="connsiteY75" fmla="*/ 21833354 h 27231075"/>
                <a:gd name="connsiteX76" fmla="*/ 5132905 w 19333820"/>
                <a:gd name="connsiteY76" fmla="*/ 21785228 h 27231075"/>
                <a:gd name="connsiteX77" fmla="*/ 5036652 w 19333820"/>
                <a:gd name="connsiteY77" fmla="*/ 22025859 h 27231075"/>
                <a:gd name="connsiteX78" fmla="*/ 4699768 w 19333820"/>
                <a:gd name="connsiteY78" fmla="*/ 21977733 h 27231075"/>
                <a:gd name="connsiteX79" fmla="*/ 3977873 w 19333820"/>
                <a:gd name="connsiteY79" fmla="*/ 21977733 h 27231075"/>
                <a:gd name="connsiteX80" fmla="*/ 3689115 w 19333820"/>
                <a:gd name="connsiteY80" fmla="*/ 21929607 h 27231075"/>
                <a:gd name="connsiteX81" fmla="*/ 3352231 w 19333820"/>
                <a:gd name="connsiteY81" fmla="*/ 21785228 h 27231075"/>
                <a:gd name="connsiteX82" fmla="*/ 3592863 w 19333820"/>
                <a:gd name="connsiteY82" fmla="*/ 21640849 h 27231075"/>
                <a:gd name="connsiteX83" fmla="*/ 3159726 w 19333820"/>
                <a:gd name="connsiteY83" fmla="*/ 21496470 h 27231075"/>
                <a:gd name="connsiteX84" fmla="*/ 3352231 w 19333820"/>
                <a:gd name="connsiteY84" fmla="*/ 21400217 h 27231075"/>
                <a:gd name="connsiteX85" fmla="*/ 3737242 w 19333820"/>
                <a:gd name="connsiteY85" fmla="*/ 21496470 h 27231075"/>
                <a:gd name="connsiteX86" fmla="*/ 3881621 w 19333820"/>
                <a:gd name="connsiteY86" fmla="*/ 21400217 h 27231075"/>
                <a:gd name="connsiteX87" fmla="*/ 3448484 w 19333820"/>
                <a:gd name="connsiteY87" fmla="*/ 21303965 h 27231075"/>
                <a:gd name="connsiteX88" fmla="*/ 2774715 w 19333820"/>
                <a:gd name="connsiteY88" fmla="*/ 21255838 h 27231075"/>
                <a:gd name="connsiteX89" fmla="*/ 2389705 w 19333820"/>
                <a:gd name="connsiteY89" fmla="*/ 21833354 h 27231075"/>
                <a:gd name="connsiteX90" fmla="*/ 2293452 w 19333820"/>
                <a:gd name="connsiteY90" fmla="*/ 21929607 h 27231075"/>
                <a:gd name="connsiteX91" fmla="*/ 1956568 w 19333820"/>
                <a:gd name="connsiteY91" fmla="*/ 21737102 h 27231075"/>
                <a:gd name="connsiteX92" fmla="*/ 2004694 w 19333820"/>
                <a:gd name="connsiteY92" fmla="*/ 22170238 h 27231075"/>
                <a:gd name="connsiteX93" fmla="*/ 1475305 w 19333820"/>
                <a:gd name="connsiteY93" fmla="*/ 22699628 h 27231075"/>
                <a:gd name="connsiteX94" fmla="*/ 1282799 w 19333820"/>
                <a:gd name="connsiteY94" fmla="*/ 22988386 h 27231075"/>
                <a:gd name="connsiteX95" fmla="*/ 1379052 w 19333820"/>
                <a:gd name="connsiteY95" fmla="*/ 23229017 h 27231075"/>
                <a:gd name="connsiteX96" fmla="*/ 1282799 w 19333820"/>
                <a:gd name="connsiteY96" fmla="*/ 23373396 h 27231075"/>
                <a:gd name="connsiteX97" fmla="*/ 1379052 w 19333820"/>
                <a:gd name="connsiteY97" fmla="*/ 23758407 h 27231075"/>
                <a:gd name="connsiteX98" fmla="*/ 897789 w 19333820"/>
                <a:gd name="connsiteY98" fmla="*/ 23902786 h 27231075"/>
                <a:gd name="connsiteX99" fmla="*/ 368399 w 19333820"/>
                <a:gd name="connsiteY99" fmla="*/ 24335923 h 27231075"/>
                <a:gd name="connsiteX100" fmla="*/ 31515 w 19333820"/>
                <a:gd name="connsiteY100" fmla="*/ 24769059 h 27231075"/>
                <a:gd name="connsiteX101" fmla="*/ 31515 w 19333820"/>
                <a:gd name="connsiteY101" fmla="*/ 5037270 h 27231075"/>
                <a:gd name="connsiteX102" fmla="*/ 79642 w 19333820"/>
                <a:gd name="connsiteY102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409966 w 19327260"/>
                <a:gd name="connsiteY15" fmla="*/ 2679080 h 27231075"/>
                <a:gd name="connsiteX16" fmla="*/ 698724 w 19327260"/>
                <a:gd name="connsiteY16" fmla="*/ 2438449 h 27231075"/>
                <a:gd name="connsiteX17" fmla="*/ 1372492 w 19327260"/>
                <a:gd name="connsiteY17" fmla="*/ 2390323 h 27231075"/>
                <a:gd name="connsiteX18" fmla="*/ 1950008 w 19327260"/>
                <a:gd name="connsiteY18" fmla="*/ 2438449 h 27231075"/>
                <a:gd name="connsiteX19" fmla="*/ 1564997 w 19327260"/>
                <a:gd name="connsiteY19" fmla="*/ 2149691 h 27231075"/>
                <a:gd name="connsiteX20" fmla="*/ 1228113 w 19327260"/>
                <a:gd name="connsiteY20" fmla="*/ 2053438 h 27231075"/>
                <a:gd name="connsiteX21" fmla="*/ 1179987 w 19327260"/>
                <a:gd name="connsiteY21" fmla="*/ 1764680 h 27231075"/>
                <a:gd name="connsiteX22" fmla="*/ 2431271 w 19327260"/>
                <a:gd name="connsiteY22" fmla="*/ 1909059 h 27231075"/>
                <a:gd name="connsiteX23" fmla="*/ 2575650 w 19327260"/>
                <a:gd name="connsiteY23" fmla="*/ 2342196 h 27231075"/>
                <a:gd name="connsiteX24" fmla="*/ 3105039 w 19327260"/>
                <a:gd name="connsiteY24" fmla="*/ 2005312 h 27231075"/>
                <a:gd name="connsiteX25" fmla="*/ 3393797 w 19327260"/>
                <a:gd name="connsiteY25" fmla="*/ 2053438 h 27231075"/>
                <a:gd name="connsiteX26" fmla="*/ 3826934 w 19327260"/>
                <a:gd name="connsiteY26" fmla="*/ 1764680 h 27231075"/>
                <a:gd name="connsiteX27" fmla="*/ 17976071 w 19327260"/>
                <a:gd name="connsiteY27" fmla="*/ 1764680 h 27231075"/>
                <a:gd name="connsiteX28" fmla="*/ 18024197 w 19327260"/>
                <a:gd name="connsiteY28" fmla="*/ 25442828 h 27231075"/>
                <a:gd name="connsiteX29" fmla="*/ 11527145 w 19327260"/>
                <a:gd name="connsiteY29" fmla="*/ 25490954 h 27231075"/>
                <a:gd name="connsiteX30" fmla="*/ 11094008 w 19327260"/>
                <a:gd name="connsiteY30" fmla="*/ 24961565 h 27231075"/>
                <a:gd name="connsiteX31" fmla="*/ 10612745 w 19327260"/>
                <a:gd name="connsiteY31" fmla="*/ 24576554 h 27231075"/>
                <a:gd name="connsiteX32" fmla="*/ 10179608 w 19327260"/>
                <a:gd name="connsiteY32" fmla="*/ 24287796 h 27231075"/>
                <a:gd name="connsiteX33" fmla="*/ 9794597 w 19327260"/>
                <a:gd name="connsiteY33" fmla="*/ 24239670 h 27231075"/>
                <a:gd name="connsiteX34" fmla="*/ 9602092 w 19327260"/>
                <a:gd name="connsiteY34" fmla="*/ 23999038 h 27231075"/>
                <a:gd name="connsiteX35" fmla="*/ 9361461 w 19327260"/>
                <a:gd name="connsiteY35" fmla="*/ 23758407 h 27231075"/>
                <a:gd name="connsiteX36" fmla="*/ 9072703 w 19327260"/>
                <a:gd name="connsiteY36" fmla="*/ 23758407 h 27231075"/>
                <a:gd name="connsiteX37" fmla="*/ 8880197 w 19327260"/>
                <a:gd name="connsiteY37" fmla="*/ 23421523 h 27231075"/>
                <a:gd name="connsiteX38" fmla="*/ 8495187 w 19327260"/>
                <a:gd name="connsiteY38" fmla="*/ 23229017 h 27231075"/>
                <a:gd name="connsiteX39" fmla="*/ 8158303 w 19327260"/>
                <a:gd name="connsiteY39" fmla="*/ 23229017 h 27231075"/>
                <a:gd name="connsiteX40" fmla="*/ 8110176 w 19327260"/>
                <a:gd name="connsiteY40" fmla="*/ 23084638 h 27231075"/>
                <a:gd name="connsiteX41" fmla="*/ 8591439 w 19327260"/>
                <a:gd name="connsiteY41" fmla="*/ 23036512 h 27231075"/>
                <a:gd name="connsiteX42" fmla="*/ 8254555 w 19327260"/>
                <a:gd name="connsiteY42" fmla="*/ 22844007 h 27231075"/>
                <a:gd name="connsiteX43" fmla="*/ 8543313 w 19327260"/>
                <a:gd name="connsiteY43" fmla="*/ 22747754 h 27231075"/>
                <a:gd name="connsiteX44" fmla="*/ 9024576 w 19327260"/>
                <a:gd name="connsiteY44" fmla="*/ 22795880 h 27231075"/>
                <a:gd name="connsiteX45" fmla="*/ 9217082 w 19327260"/>
                <a:gd name="connsiteY45" fmla="*/ 22025859 h 27231075"/>
                <a:gd name="connsiteX46" fmla="*/ 9409587 w 19327260"/>
                <a:gd name="connsiteY46" fmla="*/ 21929607 h 27231075"/>
                <a:gd name="connsiteX47" fmla="*/ 9698345 w 19327260"/>
                <a:gd name="connsiteY47" fmla="*/ 22170238 h 27231075"/>
                <a:gd name="connsiteX48" fmla="*/ 9553966 w 19327260"/>
                <a:gd name="connsiteY48" fmla="*/ 21592723 h 27231075"/>
                <a:gd name="connsiteX49" fmla="*/ 9938976 w 19327260"/>
                <a:gd name="connsiteY49" fmla="*/ 21785228 h 27231075"/>
                <a:gd name="connsiteX50" fmla="*/ 9650218 w 19327260"/>
                <a:gd name="connsiteY50" fmla="*/ 21448344 h 27231075"/>
                <a:gd name="connsiteX51" fmla="*/ 9168955 w 19327260"/>
                <a:gd name="connsiteY51" fmla="*/ 21159586 h 27231075"/>
                <a:gd name="connsiteX52" fmla="*/ 9024576 w 19327260"/>
                <a:gd name="connsiteY52" fmla="*/ 21015207 h 27231075"/>
                <a:gd name="connsiteX53" fmla="*/ 9602092 w 19327260"/>
                <a:gd name="connsiteY53" fmla="*/ 20870828 h 27231075"/>
                <a:gd name="connsiteX54" fmla="*/ 9842724 w 19327260"/>
                <a:gd name="connsiteY54" fmla="*/ 20967080 h 27231075"/>
                <a:gd name="connsiteX55" fmla="*/ 9698345 w 19327260"/>
                <a:gd name="connsiteY55" fmla="*/ 20678323 h 27231075"/>
                <a:gd name="connsiteX56" fmla="*/ 10372113 w 19327260"/>
                <a:gd name="connsiteY56" fmla="*/ 20485817 h 27231075"/>
                <a:gd name="connsiteX57" fmla="*/ 10564618 w 19327260"/>
                <a:gd name="connsiteY57" fmla="*/ 20004554 h 27231075"/>
                <a:gd name="connsiteX58" fmla="*/ 9938976 w 19327260"/>
                <a:gd name="connsiteY58" fmla="*/ 20197059 h 27231075"/>
                <a:gd name="connsiteX59" fmla="*/ 9217082 w 19327260"/>
                <a:gd name="connsiteY59" fmla="*/ 20389565 h 27231075"/>
                <a:gd name="connsiteX60" fmla="*/ 8735818 w 19327260"/>
                <a:gd name="connsiteY60" fmla="*/ 20582070 h 27231075"/>
                <a:gd name="connsiteX61" fmla="*/ 8591439 w 19327260"/>
                <a:gd name="connsiteY61" fmla="*/ 20726449 h 27231075"/>
                <a:gd name="connsiteX62" fmla="*/ 8350808 w 19327260"/>
                <a:gd name="connsiteY62" fmla="*/ 20726449 h 27231075"/>
                <a:gd name="connsiteX63" fmla="*/ 8254555 w 19327260"/>
                <a:gd name="connsiteY63" fmla="*/ 20870828 h 27231075"/>
                <a:gd name="connsiteX64" fmla="*/ 8013924 w 19327260"/>
                <a:gd name="connsiteY64" fmla="*/ 20918954 h 27231075"/>
                <a:gd name="connsiteX65" fmla="*/ 7725166 w 19327260"/>
                <a:gd name="connsiteY65" fmla="*/ 21111459 h 27231075"/>
                <a:gd name="connsiteX66" fmla="*/ 7195776 w 19327260"/>
                <a:gd name="connsiteY66" fmla="*/ 21111459 h 27231075"/>
                <a:gd name="connsiteX67" fmla="*/ 6907018 w 19327260"/>
                <a:gd name="connsiteY67" fmla="*/ 21496470 h 27231075"/>
                <a:gd name="connsiteX68" fmla="*/ 6666387 w 19327260"/>
                <a:gd name="connsiteY68" fmla="*/ 21929607 h 27231075"/>
                <a:gd name="connsiteX69" fmla="*/ 6810766 w 19327260"/>
                <a:gd name="connsiteY69" fmla="*/ 21303965 h 27231075"/>
                <a:gd name="connsiteX70" fmla="*/ 6473882 w 19327260"/>
                <a:gd name="connsiteY70" fmla="*/ 21737102 h 27231075"/>
                <a:gd name="connsiteX71" fmla="*/ 6185124 w 19327260"/>
                <a:gd name="connsiteY71" fmla="*/ 21881480 h 27231075"/>
                <a:gd name="connsiteX72" fmla="*/ 6040745 w 19327260"/>
                <a:gd name="connsiteY72" fmla="*/ 22122112 h 27231075"/>
                <a:gd name="connsiteX73" fmla="*/ 5896366 w 19327260"/>
                <a:gd name="connsiteY73" fmla="*/ 21881480 h 27231075"/>
                <a:gd name="connsiteX74" fmla="*/ 5655734 w 19327260"/>
                <a:gd name="connsiteY74" fmla="*/ 21785228 h 27231075"/>
                <a:gd name="connsiteX75" fmla="*/ 5655734 w 19327260"/>
                <a:gd name="connsiteY75" fmla="*/ 21833354 h 27231075"/>
                <a:gd name="connsiteX76" fmla="*/ 5126345 w 19327260"/>
                <a:gd name="connsiteY76" fmla="*/ 21785228 h 27231075"/>
                <a:gd name="connsiteX77" fmla="*/ 5030092 w 19327260"/>
                <a:gd name="connsiteY77" fmla="*/ 22025859 h 27231075"/>
                <a:gd name="connsiteX78" fmla="*/ 4693208 w 19327260"/>
                <a:gd name="connsiteY78" fmla="*/ 21977733 h 27231075"/>
                <a:gd name="connsiteX79" fmla="*/ 3971313 w 19327260"/>
                <a:gd name="connsiteY79" fmla="*/ 21977733 h 27231075"/>
                <a:gd name="connsiteX80" fmla="*/ 3682555 w 19327260"/>
                <a:gd name="connsiteY80" fmla="*/ 21929607 h 27231075"/>
                <a:gd name="connsiteX81" fmla="*/ 3345671 w 19327260"/>
                <a:gd name="connsiteY81" fmla="*/ 21785228 h 27231075"/>
                <a:gd name="connsiteX82" fmla="*/ 3586303 w 19327260"/>
                <a:gd name="connsiteY82" fmla="*/ 21640849 h 27231075"/>
                <a:gd name="connsiteX83" fmla="*/ 3153166 w 19327260"/>
                <a:gd name="connsiteY83" fmla="*/ 21496470 h 27231075"/>
                <a:gd name="connsiteX84" fmla="*/ 3345671 w 19327260"/>
                <a:gd name="connsiteY84" fmla="*/ 21400217 h 27231075"/>
                <a:gd name="connsiteX85" fmla="*/ 3730682 w 19327260"/>
                <a:gd name="connsiteY85" fmla="*/ 21496470 h 27231075"/>
                <a:gd name="connsiteX86" fmla="*/ 3875061 w 19327260"/>
                <a:gd name="connsiteY86" fmla="*/ 21400217 h 27231075"/>
                <a:gd name="connsiteX87" fmla="*/ 3441924 w 19327260"/>
                <a:gd name="connsiteY87" fmla="*/ 21303965 h 27231075"/>
                <a:gd name="connsiteX88" fmla="*/ 2768155 w 19327260"/>
                <a:gd name="connsiteY88" fmla="*/ 21255838 h 27231075"/>
                <a:gd name="connsiteX89" fmla="*/ 2383145 w 19327260"/>
                <a:gd name="connsiteY89" fmla="*/ 21833354 h 27231075"/>
                <a:gd name="connsiteX90" fmla="*/ 2286892 w 19327260"/>
                <a:gd name="connsiteY90" fmla="*/ 21929607 h 27231075"/>
                <a:gd name="connsiteX91" fmla="*/ 1950008 w 19327260"/>
                <a:gd name="connsiteY91" fmla="*/ 21737102 h 27231075"/>
                <a:gd name="connsiteX92" fmla="*/ 1998134 w 19327260"/>
                <a:gd name="connsiteY92" fmla="*/ 22170238 h 27231075"/>
                <a:gd name="connsiteX93" fmla="*/ 1468745 w 19327260"/>
                <a:gd name="connsiteY93" fmla="*/ 22699628 h 27231075"/>
                <a:gd name="connsiteX94" fmla="*/ 1276239 w 19327260"/>
                <a:gd name="connsiteY94" fmla="*/ 22988386 h 27231075"/>
                <a:gd name="connsiteX95" fmla="*/ 1372492 w 19327260"/>
                <a:gd name="connsiteY95" fmla="*/ 23229017 h 27231075"/>
                <a:gd name="connsiteX96" fmla="*/ 1276239 w 19327260"/>
                <a:gd name="connsiteY96" fmla="*/ 23373396 h 27231075"/>
                <a:gd name="connsiteX97" fmla="*/ 1372492 w 19327260"/>
                <a:gd name="connsiteY97" fmla="*/ 23758407 h 27231075"/>
                <a:gd name="connsiteX98" fmla="*/ 891229 w 19327260"/>
                <a:gd name="connsiteY98" fmla="*/ 23902786 h 27231075"/>
                <a:gd name="connsiteX99" fmla="*/ 361839 w 19327260"/>
                <a:gd name="connsiteY99" fmla="*/ 24335923 h 27231075"/>
                <a:gd name="connsiteX100" fmla="*/ 24955 w 19327260"/>
                <a:gd name="connsiteY100" fmla="*/ 24769059 h 27231075"/>
                <a:gd name="connsiteX101" fmla="*/ 24955 w 19327260"/>
                <a:gd name="connsiteY101" fmla="*/ 5037270 h 27231075"/>
                <a:gd name="connsiteX102" fmla="*/ 73082 w 19327260"/>
                <a:gd name="connsiteY102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228806 w 19327260"/>
                <a:gd name="connsiteY15" fmla="*/ 2966740 h 27231075"/>
                <a:gd name="connsiteX16" fmla="*/ 409966 w 19327260"/>
                <a:gd name="connsiteY16" fmla="*/ 2679080 h 27231075"/>
                <a:gd name="connsiteX17" fmla="*/ 698724 w 19327260"/>
                <a:gd name="connsiteY17" fmla="*/ 2438449 h 27231075"/>
                <a:gd name="connsiteX18" fmla="*/ 1372492 w 19327260"/>
                <a:gd name="connsiteY18" fmla="*/ 2390323 h 27231075"/>
                <a:gd name="connsiteX19" fmla="*/ 1950008 w 19327260"/>
                <a:gd name="connsiteY19" fmla="*/ 2438449 h 27231075"/>
                <a:gd name="connsiteX20" fmla="*/ 1564997 w 19327260"/>
                <a:gd name="connsiteY20" fmla="*/ 2149691 h 27231075"/>
                <a:gd name="connsiteX21" fmla="*/ 1228113 w 19327260"/>
                <a:gd name="connsiteY21" fmla="*/ 2053438 h 27231075"/>
                <a:gd name="connsiteX22" fmla="*/ 1179987 w 19327260"/>
                <a:gd name="connsiteY22" fmla="*/ 1764680 h 27231075"/>
                <a:gd name="connsiteX23" fmla="*/ 2431271 w 19327260"/>
                <a:gd name="connsiteY23" fmla="*/ 1909059 h 27231075"/>
                <a:gd name="connsiteX24" fmla="*/ 2575650 w 19327260"/>
                <a:gd name="connsiteY24" fmla="*/ 2342196 h 27231075"/>
                <a:gd name="connsiteX25" fmla="*/ 3105039 w 19327260"/>
                <a:gd name="connsiteY25" fmla="*/ 2005312 h 27231075"/>
                <a:gd name="connsiteX26" fmla="*/ 3393797 w 19327260"/>
                <a:gd name="connsiteY26" fmla="*/ 2053438 h 27231075"/>
                <a:gd name="connsiteX27" fmla="*/ 3826934 w 19327260"/>
                <a:gd name="connsiteY27" fmla="*/ 1764680 h 27231075"/>
                <a:gd name="connsiteX28" fmla="*/ 17976071 w 19327260"/>
                <a:gd name="connsiteY28" fmla="*/ 1764680 h 27231075"/>
                <a:gd name="connsiteX29" fmla="*/ 18024197 w 19327260"/>
                <a:gd name="connsiteY29" fmla="*/ 25442828 h 27231075"/>
                <a:gd name="connsiteX30" fmla="*/ 11527145 w 19327260"/>
                <a:gd name="connsiteY30" fmla="*/ 25490954 h 27231075"/>
                <a:gd name="connsiteX31" fmla="*/ 11094008 w 19327260"/>
                <a:gd name="connsiteY31" fmla="*/ 24961565 h 27231075"/>
                <a:gd name="connsiteX32" fmla="*/ 10612745 w 19327260"/>
                <a:gd name="connsiteY32" fmla="*/ 24576554 h 27231075"/>
                <a:gd name="connsiteX33" fmla="*/ 10179608 w 19327260"/>
                <a:gd name="connsiteY33" fmla="*/ 24287796 h 27231075"/>
                <a:gd name="connsiteX34" fmla="*/ 9794597 w 19327260"/>
                <a:gd name="connsiteY34" fmla="*/ 24239670 h 27231075"/>
                <a:gd name="connsiteX35" fmla="*/ 9602092 w 19327260"/>
                <a:gd name="connsiteY35" fmla="*/ 23999038 h 27231075"/>
                <a:gd name="connsiteX36" fmla="*/ 9361461 w 19327260"/>
                <a:gd name="connsiteY36" fmla="*/ 23758407 h 27231075"/>
                <a:gd name="connsiteX37" fmla="*/ 9072703 w 19327260"/>
                <a:gd name="connsiteY37" fmla="*/ 23758407 h 27231075"/>
                <a:gd name="connsiteX38" fmla="*/ 8880197 w 19327260"/>
                <a:gd name="connsiteY38" fmla="*/ 23421523 h 27231075"/>
                <a:gd name="connsiteX39" fmla="*/ 8495187 w 19327260"/>
                <a:gd name="connsiteY39" fmla="*/ 23229017 h 27231075"/>
                <a:gd name="connsiteX40" fmla="*/ 8158303 w 19327260"/>
                <a:gd name="connsiteY40" fmla="*/ 23229017 h 27231075"/>
                <a:gd name="connsiteX41" fmla="*/ 8110176 w 19327260"/>
                <a:gd name="connsiteY41" fmla="*/ 23084638 h 27231075"/>
                <a:gd name="connsiteX42" fmla="*/ 8591439 w 19327260"/>
                <a:gd name="connsiteY42" fmla="*/ 23036512 h 27231075"/>
                <a:gd name="connsiteX43" fmla="*/ 8254555 w 19327260"/>
                <a:gd name="connsiteY43" fmla="*/ 22844007 h 27231075"/>
                <a:gd name="connsiteX44" fmla="*/ 8543313 w 19327260"/>
                <a:gd name="connsiteY44" fmla="*/ 22747754 h 27231075"/>
                <a:gd name="connsiteX45" fmla="*/ 9024576 w 19327260"/>
                <a:gd name="connsiteY45" fmla="*/ 22795880 h 27231075"/>
                <a:gd name="connsiteX46" fmla="*/ 9217082 w 19327260"/>
                <a:gd name="connsiteY46" fmla="*/ 22025859 h 27231075"/>
                <a:gd name="connsiteX47" fmla="*/ 9409587 w 19327260"/>
                <a:gd name="connsiteY47" fmla="*/ 21929607 h 27231075"/>
                <a:gd name="connsiteX48" fmla="*/ 9698345 w 19327260"/>
                <a:gd name="connsiteY48" fmla="*/ 22170238 h 27231075"/>
                <a:gd name="connsiteX49" fmla="*/ 9553966 w 19327260"/>
                <a:gd name="connsiteY49" fmla="*/ 21592723 h 27231075"/>
                <a:gd name="connsiteX50" fmla="*/ 9938976 w 19327260"/>
                <a:gd name="connsiteY50" fmla="*/ 21785228 h 27231075"/>
                <a:gd name="connsiteX51" fmla="*/ 9650218 w 19327260"/>
                <a:gd name="connsiteY51" fmla="*/ 21448344 h 27231075"/>
                <a:gd name="connsiteX52" fmla="*/ 9168955 w 19327260"/>
                <a:gd name="connsiteY52" fmla="*/ 21159586 h 27231075"/>
                <a:gd name="connsiteX53" fmla="*/ 9024576 w 19327260"/>
                <a:gd name="connsiteY53" fmla="*/ 21015207 h 27231075"/>
                <a:gd name="connsiteX54" fmla="*/ 9602092 w 19327260"/>
                <a:gd name="connsiteY54" fmla="*/ 20870828 h 27231075"/>
                <a:gd name="connsiteX55" fmla="*/ 9842724 w 19327260"/>
                <a:gd name="connsiteY55" fmla="*/ 20967080 h 27231075"/>
                <a:gd name="connsiteX56" fmla="*/ 9698345 w 19327260"/>
                <a:gd name="connsiteY56" fmla="*/ 20678323 h 27231075"/>
                <a:gd name="connsiteX57" fmla="*/ 10372113 w 19327260"/>
                <a:gd name="connsiteY57" fmla="*/ 20485817 h 27231075"/>
                <a:gd name="connsiteX58" fmla="*/ 10564618 w 19327260"/>
                <a:gd name="connsiteY58" fmla="*/ 20004554 h 27231075"/>
                <a:gd name="connsiteX59" fmla="*/ 9938976 w 19327260"/>
                <a:gd name="connsiteY59" fmla="*/ 20197059 h 27231075"/>
                <a:gd name="connsiteX60" fmla="*/ 9217082 w 19327260"/>
                <a:gd name="connsiteY60" fmla="*/ 20389565 h 27231075"/>
                <a:gd name="connsiteX61" fmla="*/ 8735818 w 19327260"/>
                <a:gd name="connsiteY61" fmla="*/ 20582070 h 27231075"/>
                <a:gd name="connsiteX62" fmla="*/ 8591439 w 19327260"/>
                <a:gd name="connsiteY62" fmla="*/ 20726449 h 27231075"/>
                <a:gd name="connsiteX63" fmla="*/ 8350808 w 19327260"/>
                <a:gd name="connsiteY63" fmla="*/ 20726449 h 27231075"/>
                <a:gd name="connsiteX64" fmla="*/ 8254555 w 19327260"/>
                <a:gd name="connsiteY64" fmla="*/ 20870828 h 27231075"/>
                <a:gd name="connsiteX65" fmla="*/ 8013924 w 19327260"/>
                <a:gd name="connsiteY65" fmla="*/ 20918954 h 27231075"/>
                <a:gd name="connsiteX66" fmla="*/ 7725166 w 19327260"/>
                <a:gd name="connsiteY66" fmla="*/ 21111459 h 27231075"/>
                <a:gd name="connsiteX67" fmla="*/ 7195776 w 19327260"/>
                <a:gd name="connsiteY67" fmla="*/ 21111459 h 27231075"/>
                <a:gd name="connsiteX68" fmla="*/ 6907018 w 19327260"/>
                <a:gd name="connsiteY68" fmla="*/ 21496470 h 27231075"/>
                <a:gd name="connsiteX69" fmla="*/ 6666387 w 19327260"/>
                <a:gd name="connsiteY69" fmla="*/ 21929607 h 27231075"/>
                <a:gd name="connsiteX70" fmla="*/ 6810766 w 19327260"/>
                <a:gd name="connsiteY70" fmla="*/ 21303965 h 27231075"/>
                <a:gd name="connsiteX71" fmla="*/ 6473882 w 19327260"/>
                <a:gd name="connsiteY71" fmla="*/ 21737102 h 27231075"/>
                <a:gd name="connsiteX72" fmla="*/ 6185124 w 19327260"/>
                <a:gd name="connsiteY72" fmla="*/ 21881480 h 27231075"/>
                <a:gd name="connsiteX73" fmla="*/ 6040745 w 19327260"/>
                <a:gd name="connsiteY73" fmla="*/ 22122112 h 27231075"/>
                <a:gd name="connsiteX74" fmla="*/ 5896366 w 19327260"/>
                <a:gd name="connsiteY74" fmla="*/ 21881480 h 27231075"/>
                <a:gd name="connsiteX75" fmla="*/ 5655734 w 19327260"/>
                <a:gd name="connsiteY75" fmla="*/ 21785228 h 27231075"/>
                <a:gd name="connsiteX76" fmla="*/ 5655734 w 19327260"/>
                <a:gd name="connsiteY76" fmla="*/ 21833354 h 27231075"/>
                <a:gd name="connsiteX77" fmla="*/ 5126345 w 19327260"/>
                <a:gd name="connsiteY77" fmla="*/ 21785228 h 27231075"/>
                <a:gd name="connsiteX78" fmla="*/ 5030092 w 19327260"/>
                <a:gd name="connsiteY78" fmla="*/ 22025859 h 27231075"/>
                <a:gd name="connsiteX79" fmla="*/ 4693208 w 19327260"/>
                <a:gd name="connsiteY79" fmla="*/ 21977733 h 27231075"/>
                <a:gd name="connsiteX80" fmla="*/ 3971313 w 19327260"/>
                <a:gd name="connsiteY80" fmla="*/ 21977733 h 27231075"/>
                <a:gd name="connsiteX81" fmla="*/ 3682555 w 19327260"/>
                <a:gd name="connsiteY81" fmla="*/ 21929607 h 27231075"/>
                <a:gd name="connsiteX82" fmla="*/ 3345671 w 19327260"/>
                <a:gd name="connsiteY82" fmla="*/ 21785228 h 27231075"/>
                <a:gd name="connsiteX83" fmla="*/ 3586303 w 19327260"/>
                <a:gd name="connsiteY83" fmla="*/ 21640849 h 27231075"/>
                <a:gd name="connsiteX84" fmla="*/ 3153166 w 19327260"/>
                <a:gd name="connsiteY84" fmla="*/ 21496470 h 27231075"/>
                <a:gd name="connsiteX85" fmla="*/ 3345671 w 19327260"/>
                <a:gd name="connsiteY85" fmla="*/ 21400217 h 27231075"/>
                <a:gd name="connsiteX86" fmla="*/ 3730682 w 19327260"/>
                <a:gd name="connsiteY86" fmla="*/ 21496470 h 27231075"/>
                <a:gd name="connsiteX87" fmla="*/ 3875061 w 19327260"/>
                <a:gd name="connsiteY87" fmla="*/ 21400217 h 27231075"/>
                <a:gd name="connsiteX88" fmla="*/ 3441924 w 19327260"/>
                <a:gd name="connsiteY88" fmla="*/ 21303965 h 27231075"/>
                <a:gd name="connsiteX89" fmla="*/ 2768155 w 19327260"/>
                <a:gd name="connsiteY89" fmla="*/ 21255838 h 27231075"/>
                <a:gd name="connsiteX90" fmla="*/ 2383145 w 19327260"/>
                <a:gd name="connsiteY90" fmla="*/ 21833354 h 27231075"/>
                <a:gd name="connsiteX91" fmla="*/ 2286892 w 19327260"/>
                <a:gd name="connsiteY91" fmla="*/ 21929607 h 27231075"/>
                <a:gd name="connsiteX92" fmla="*/ 1950008 w 19327260"/>
                <a:gd name="connsiteY92" fmla="*/ 21737102 h 27231075"/>
                <a:gd name="connsiteX93" fmla="*/ 1998134 w 19327260"/>
                <a:gd name="connsiteY93" fmla="*/ 22170238 h 27231075"/>
                <a:gd name="connsiteX94" fmla="*/ 1468745 w 19327260"/>
                <a:gd name="connsiteY94" fmla="*/ 22699628 h 27231075"/>
                <a:gd name="connsiteX95" fmla="*/ 1276239 w 19327260"/>
                <a:gd name="connsiteY95" fmla="*/ 22988386 h 27231075"/>
                <a:gd name="connsiteX96" fmla="*/ 1372492 w 19327260"/>
                <a:gd name="connsiteY96" fmla="*/ 23229017 h 27231075"/>
                <a:gd name="connsiteX97" fmla="*/ 1276239 w 19327260"/>
                <a:gd name="connsiteY97" fmla="*/ 23373396 h 27231075"/>
                <a:gd name="connsiteX98" fmla="*/ 1372492 w 19327260"/>
                <a:gd name="connsiteY98" fmla="*/ 23758407 h 27231075"/>
                <a:gd name="connsiteX99" fmla="*/ 891229 w 19327260"/>
                <a:gd name="connsiteY99" fmla="*/ 23902786 h 27231075"/>
                <a:gd name="connsiteX100" fmla="*/ 361839 w 19327260"/>
                <a:gd name="connsiteY100" fmla="*/ 24335923 h 27231075"/>
                <a:gd name="connsiteX101" fmla="*/ 24955 w 19327260"/>
                <a:gd name="connsiteY101" fmla="*/ 24769059 h 27231075"/>
                <a:gd name="connsiteX102" fmla="*/ 24955 w 19327260"/>
                <a:gd name="connsiteY102" fmla="*/ 5037270 h 27231075"/>
                <a:gd name="connsiteX103" fmla="*/ 73082 w 19327260"/>
                <a:gd name="connsiteY103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409966 w 19327260"/>
                <a:gd name="connsiteY17" fmla="*/ 2679080 h 27231075"/>
                <a:gd name="connsiteX18" fmla="*/ 698724 w 19327260"/>
                <a:gd name="connsiteY18" fmla="*/ 2438449 h 27231075"/>
                <a:gd name="connsiteX19" fmla="*/ 1372492 w 19327260"/>
                <a:gd name="connsiteY19" fmla="*/ 2390323 h 27231075"/>
                <a:gd name="connsiteX20" fmla="*/ 1950008 w 19327260"/>
                <a:gd name="connsiteY20" fmla="*/ 2438449 h 27231075"/>
                <a:gd name="connsiteX21" fmla="*/ 1564997 w 19327260"/>
                <a:gd name="connsiteY21" fmla="*/ 2149691 h 27231075"/>
                <a:gd name="connsiteX22" fmla="*/ 1228113 w 19327260"/>
                <a:gd name="connsiteY22" fmla="*/ 2053438 h 27231075"/>
                <a:gd name="connsiteX23" fmla="*/ 1179987 w 19327260"/>
                <a:gd name="connsiteY23" fmla="*/ 1764680 h 27231075"/>
                <a:gd name="connsiteX24" fmla="*/ 2431271 w 19327260"/>
                <a:gd name="connsiteY24" fmla="*/ 1909059 h 27231075"/>
                <a:gd name="connsiteX25" fmla="*/ 2575650 w 19327260"/>
                <a:gd name="connsiteY25" fmla="*/ 2342196 h 27231075"/>
                <a:gd name="connsiteX26" fmla="*/ 3105039 w 19327260"/>
                <a:gd name="connsiteY26" fmla="*/ 2005312 h 27231075"/>
                <a:gd name="connsiteX27" fmla="*/ 3393797 w 19327260"/>
                <a:gd name="connsiteY27" fmla="*/ 2053438 h 27231075"/>
                <a:gd name="connsiteX28" fmla="*/ 3826934 w 19327260"/>
                <a:gd name="connsiteY28" fmla="*/ 1764680 h 27231075"/>
                <a:gd name="connsiteX29" fmla="*/ 17976071 w 19327260"/>
                <a:gd name="connsiteY29" fmla="*/ 1764680 h 27231075"/>
                <a:gd name="connsiteX30" fmla="*/ 18024197 w 19327260"/>
                <a:gd name="connsiteY30" fmla="*/ 25442828 h 27231075"/>
                <a:gd name="connsiteX31" fmla="*/ 11527145 w 19327260"/>
                <a:gd name="connsiteY31" fmla="*/ 25490954 h 27231075"/>
                <a:gd name="connsiteX32" fmla="*/ 11094008 w 19327260"/>
                <a:gd name="connsiteY32" fmla="*/ 24961565 h 27231075"/>
                <a:gd name="connsiteX33" fmla="*/ 10612745 w 19327260"/>
                <a:gd name="connsiteY33" fmla="*/ 24576554 h 27231075"/>
                <a:gd name="connsiteX34" fmla="*/ 10179608 w 19327260"/>
                <a:gd name="connsiteY34" fmla="*/ 24287796 h 27231075"/>
                <a:gd name="connsiteX35" fmla="*/ 9794597 w 19327260"/>
                <a:gd name="connsiteY35" fmla="*/ 24239670 h 27231075"/>
                <a:gd name="connsiteX36" fmla="*/ 9602092 w 19327260"/>
                <a:gd name="connsiteY36" fmla="*/ 23999038 h 27231075"/>
                <a:gd name="connsiteX37" fmla="*/ 9361461 w 19327260"/>
                <a:gd name="connsiteY37" fmla="*/ 23758407 h 27231075"/>
                <a:gd name="connsiteX38" fmla="*/ 9072703 w 19327260"/>
                <a:gd name="connsiteY38" fmla="*/ 23758407 h 27231075"/>
                <a:gd name="connsiteX39" fmla="*/ 8880197 w 19327260"/>
                <a:gd name="connsiteY39" fmla="*/ 23421523 h 27231075"/>
                <a:gd name="connsiteX40" fmla="*/ 8495187 w 19327260"/>
                <a:gd name="connsiteY40" fmla="*/ 23229017 h 27231075"/>
                <a:gd name="connsiteX41" fmla="*/ 8158303 w 19327260"/>
                <a:gd name="connsiteY41" fmla="*/ 23229017 h 27231075"/>
                <a:gd name="connsiteX42" fmla="*/ 8110176 w 19327260"/>
                <a:gd name="connsiteY42" fmla="*/ 23084638 h 27231075"/>
                <a:gd name="connsiteX43" fmla="*/ 8591439 w 19327260"/>
                <a:gd name="connsiteY43" fmla="*/ 23036512 h 27231075"/>
                <a:gd name="connsiteX44" fmla="*/ 8254555 w 19327260"/>
                <a:gd name="connsiteY44" fmla="*/ 22844007 h 27231075"/>
                <a:gd name="connsiteX45" fmla="*/ 8543313 w 19327260"/>
                <a:gd name="connsiteY45" fmla="*/ 22747754 h 27231075"/>
                <a:gd name="connsiteX46" fmla="*/ 9024576 w 19327260"/>
                <a:gd name="connsiteY46" fmla="*/ 22795880 h 27231075"/>
                <a:gd name="connsiteX47" fmla="*/ 9217082 w 19327260"/>
                <a:gd name="connsiteY47" fmla="*/ 22025859 h 27231075"/>
                <a:gd name="connsiteX48" fmla="*/ 9409587 w 19327260"/>
                <a:gd name="connsiteY48" fmla="*/ 21929607 h 27231075"/>
                <a:gd name="connsiteX49" fmla="*/ 9698345 w 19327260"/>
                <a:gd name="connsiteY49" fmla="*/ 22170238 h 27231075"/>
                <a:gd name="connsiteX50" fmla="*/ 9553966 w 19327260"/>
                <a:gd name="connsiteY50" fmla="*/ 21592723 h 27231075"/>
                <a:gd name="connsiteX51" fmla="*/ 9938976 w 19327260"/>
                <a:gd name="connsiteY51" fmla="*/ 21785228 h 27231075"/>
                <a:gd name="connsiteX52" fmla="*/ 9650218 w 19327260"/>
                <a:gd name="connsiteY52" fmla="*/ 21448344 h 27231075"/>
                <a:gd name="connsiteX53" fmla="*/ 9168955 w 19327260"/>
                <a:gd name="connsiteY53" fmla="*/ 21159586 h 27231075"/>
                <a:gd name="connsiteX54" fmla="*/ 9024576 w 19327260"/>
                <a:gd name="connsiteY54" fmla="*/ 21015207 h 27231075"/>
                <a:gd name="connsiteX55" fmla="*/ 9602092 w 19327260"/>
                <a:gd name="connsiteY55" fmla="*/ 20870828 h 27231075"/>
                <a:gd name="connsiteX56" fmla="*/ 9842724 w 19327260"/>
                <a:gd name="connsiteY56" fmla="*/ 20967080 h 27231075"/>
                <a:gd name="connsiteX57" fmla="*/ 9698345 w 19327260"/>
                <a:gd name="connsiteY57" fmla="*/ 20678323 h 27231075"/>
                <a:gd name="connsiteX58" fmla="*/ 10372113 w 19327260"/>
                <a:gd name="connsiteY58" fmla="*/ 20485817 h 27231075"/>
                <a:gd name="connsiteX59" fmla="*/ 10564618 w 19327260"/>
                <a:gd name="connsiteY59" fmla="*/ 20004554 h 27231075"/>
                <a:gd name="connsiteX60" fmla="*/ 9938976 w 19327260"/>
                <a:gd name="connsiteY60" fmla="*/ 20197059 h 27231075"/>
                <a:gd name="connsiteX61" fmla="*/ 9217082 w 19327260"/>
                <a:gd name="connsiteY61" fmla="*/ 20389565 h 27231075"/>
                <a:gd name="connsiteX62" fmla="*/ 8735818 w 19327260"/>
                <a:gd name="connsiteY62" fmla="*/ 20582070 h 27231075"/>
                <a:gd name="connsiteX63" fmla="*/ 8591439 w 19327260"/>
                <a:gd name="connsiteY63" fmla="*/ 20726449 h 27231075"/>
                <a:gd name="connsiteX64" fmla="*/ 8350808 w 19327260"/>
                <a:gd name="connsiteY64" fmla="*/ 20726449 h 27231075"/>
                <a:gd name="connsiteX65" fmla="*/ 8254555 w 19327260"/>
                <a:gd name="connsiteY65" fmla="*/ 20870828 h 27231075"/>
                <a:gd name="connsiteX66" fmla="*/ 8013924 w 19327260"/>
                <a:gd name="connsiteY66" fmla="*/ 20918954 h 27231075"/>
                <a:gd name="connsiteX67" fmla="*/ 7725166 w 19327260"/>
                <a:gd name="connsiteY67" fmla="*/ 21111459 h 27231075"/>
                <a:gd name="connsiteX68" fmla="*/ 7195776 w 19327260"/>
                <a:gd name="connsiteY68" fmla="*/ 21111459 h 27231075"/>
                <a:gd name="connsiteX69" fmla="*/ 6907018 w 19327260"/>
                <a:gd name="connsiteY69" fmla="*/ 21496470 h 27231075"/>
                <a:gd name="connsiteX70" fmla="*/ 6666387 w 19327260"/>
                <a:gd name="connsiteY70" fmla="*/ 21929607 h 27231075"/>
                <a:gd name="connsiteX71" fmla="*/ 6810766 w 19327260"/>
                <a:gd name="connsiteY71" fmla="*/ 21303965 h 27231075"/>
                <a:gd name="connsiteX72" fmla="*/ 6473882 w 19327260"/>
                <a:gd name="connsiteY72" fmla="*/ 21737102 h 27231075"/>
                <a:gd name="connsiteX73" fmla="*/ 6185124 w 19327260"/>
                <a:gd name="connsiteY73" fmla="*/ 21881480 h 27231075"/>
                <a:gd name="connsiteX74" fmla="*/ 6040745 w 19327260"/>
                <a:gd name="connsiteY74" fmla="*/ 22122112 h 27231075"/>
                <a:gd name="connsiteX75" fmla="*/ 5896366 w 19327260"/>
                <a:gd name="connsiteY75" fmla="*/ 21881480 h 27231075"/>
                <a:gd name="connsiteX76" fmla="*/ 5655734 w 19327260"/>
                <a:gd name="connsiteY76" fmla="*/ 21785228 h 27231075"/>
                <a:gd name="connsiteX77" fmla="*/ 5655734 w 19327260"/>
                <a:gd name="connsiteY77" fmla="*/ 21833354 h 27231075"/>
                <a:gd name="connsiteX78" fmla="*/ 5126345 w 19327260"/>
                <a:gd name="connsiteY78" fmla="*/ 21785228 h 27231075"/>
                <a:gd name="connsiteX79" fmla="*/ 5030092 w 19327260"/>
                <a:gd name="connsiteY79" fmla="*/ 22025859 h 27231075"/>
                <a:gd name="connsiteX80" fmla="*/ 4693208 w 19327260"/>
                <a:gd name="connsiteY80" fmla="*/ 21977733 h 27231075"/>
                <a:gd name="connsiteX81" fmla="*/ 3971313 w 19327260"/>
                <a:gd name="connsiteY81" fmla="*/ 21977733 h 27231075"/>
                <a:gd name="connsiteX82" fmla="*/ 3682555 w 19327260"/>
                <a:gd name="connsiteY82" fmla="*/ 21929607 h 27231075"/>
                <a:gd name="connsiteX83" fmla="*/ 3345671 w 19327260"/>
                <a:gd name="connsiteY83" fmla="*/ 21785228 h 27231075"/>
                <a:gd name="connsiteX84" fmla="*/ 3586303 w 19327260"/>
                <a:gd name="connsiteY84" fmla="*/ 21640849 h 27231075"/>
                <a:gd name="connsiteX85" fmla="*/ 3153166 w 19327260"/>
                <a:gd name="connsiteY85" fmla="*/ 21496470 h 27231075"/>
                <a:gd name="connsiteX86" fmla="*/ 3345671 w 19327260"/>
                <a:gd name="connsiteY86" fmla="*/ 21400217 h 27231075"/>
                <a:gd name="connsiteX87" fmla="*/ 3730682 w 19327260"/>
                <a:gd name="connsiteY87" fmla="*/ 21496470 h 27231075"/>
                <a:gd name="connsiteX88" fmla="*/ 3875061 w 19327260"/>
                <a:gd name="connsiteY88" fmla="*/ 21400217 h 27231075"/>
                <a:gd name="connsiteX89" fmla="*/ 3441924 w 19327260"/>
                <a:gd name="connsiteY89" fmla="*/ 21303965 h 27231075"/>
                <a:gd name="connsiteX90" fmla="*/ 2768155 w 19327260"/>
                <a:gd name="connsiteY90" fmla="*/ 21255838 h 27231075"/>
                <a:gd name="connsiteX91" fmla="*/ 2383145 w 19327260"/>
                <a:gd name="connsiteY91" fmla="*/ 21833354 h 27231075"/>
                <a:gd name="connsiteX92" fmla="*/ 2286892 w 19327260"/>
                <a:gd name="connsiteY92" fmla="*/ 21929607 h 27231075"/>
                <a:gd name="connsiteX93" fmla="*/ 1950008 w 19327260"/>
                <a:gd name="connsiteY93" fmla="*/ 21737102 h 27231075"/>
                <a:gd name="connsiteX94" fmla="*/ 1998134 w 19327260"/>
                <a:gd name="connsiteY94" fmla="*/ 22170238 h 27231075"/>
                <a:gd name="connsiteX95" fmla="*/ 1468745 w 19327260"/>
                <a:gd name="connsiteY95" fmla="*/ 22699628 h 27231075"/>
                <a:gd name="connsiteX96" fmla="*/ 1276239 w 19327260"/>
                <a:gd name="connsiteY96" fmla="*/ 22988386 h 27231075"/>
                <a:gd name="connsiteX97" fmla="*/ 1372492 w 19327260"/>
                <a:gd name="connsiteY97" fmla="*/ 23229017 h 27231075"/>
                <a:gd name="connsiteX98" fmla="*/ 1276239 w 19327260"/>
                <a:gd name="connsiteY98" fmla="*/ 23373396 h 27231075"/>
                <a:gd name="connsiteX99" fmla="*/ 1372492 w 19327260"/>
                <a:gd name="connsiteY99" fmla="*/ 23758407 h 27231075"/>
                <a:gd name="connsiteX100" fmla="*/ 891229 w 19327260"/>
                <a:gd name="connsiteY100" fmla="*/ 23902786 h 27231075"/>
                <a:gd name="connsiteX101" fmla="*/ 361839 w 19327260"/>
                <a:gd name="connsiteY101" fmla="*/ 24335923 h 27231075"/>
                <a:gd name="connsiteX102" fmla="*/ 24955 w 19327260"/>
                <a:gd name="connsiteY102" fmla="*/ 24769059 h 27231075"/>
                <a:gd name="connsiteX103" fmla="*/ 24955 w 19327260"/>
                <a:gd name="connsiteY103" fmla="*/ 5037270 h 27231075"/>
                <a:gd name="connsiteX104" fmla="*/ 73082 w 19327260"/>
                <a:gd name="connsiteY104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64767 w 19327260"/>
                <a:gd name="connsiteY17" fmla="*/ 2421797 h 27231075"/>
                <a:gd name="connsiteX18" fmla="*/ 698724 w 19327260"/>
                <a:gd name="connsiteY18" fmla="*/ 2438449 h 27231075"/>
                <a:gd name="connsiteX19" fmla="*/ 1372492 w 19327260"/>
                <a:gd name="connsiteY19" fmla="*/ 2390323 h 27231075"/>
                <a:gd name="connsiteX20" fmla="*/ 1950008 w 19327260"/>
                <a:gd name="connsiteY20" fmla="*/ 2438449 h 27231075"/>
                <a:gd name="connsiteX21" fmla="*/ 1564997 w 19327260"/>
                <a:gd name="connsiteY21" fmla="*/ 2149691 h 27231075"/>
                <a:gd name="connsiteX22" fmla="*/ 1228113 w 19327260"/>
                <a:gd name="connsiteY22" fmla="*/ 2053438 h 27231075"/>
                <a:gd name="connsiteX23" fmla="*/ 1179987 w 19327260"/>
                <a:gd name="connsiteY23" fmla="*/ 1764680 h 27231075"/>
                <a:gd name="connsiteX24" fmla="*/ 2431271 w 19327260"/>
                <a:gd name="connsiteY24" fmla="*/ 1909059 h 27231075"/>
                <a:gd name="connsiteX25" fmla="*/ 2575650 w 19327260"/>
                <a:gd name="connsiteY25" fmla="*/ 2342196 h 27231075"/>
                <a:gd name="connsiteX26" fmla="*/ 3105039 w 19327260"/>
                <a:gd name="connsiteY26" fmla="*/ 2005312 h 27231075"/>
                <a:gd name="connsiteX27" fmla="*/ 3393797 w 19327260"/>
                <a:gd name="connsiteY27" fmla="*/ 2053438 h 27231075"/>
                <a:gd name="connsiteX28" fmla="*/ 3826934 w 19327260"/>
                <a:gd name="connsiteY28" fmla="*/ 1764680 h 27231075"/>
                <a:gd name="connsiteX29" fmla="*/ 17976071 w 19327260"/>
                <a:gd name="connsiteY29" fmla="*/ 1764680 h 27231075"/>
                <a:gd name="connsiteX30" fmla="*/ 18024197 w 19327260"/>
                <a:gd name="connsiteY30" fmla="*/ 25442828 h 27231075"/>
                <a:gd name="connsiteX31" fmla="*/ 11527145 w 19327260"/>
                <a:gd name="connsiteY31" fmla="*/ 25490954 h 27231075"/>
                <a:gd name="connsiteX32" fmla="*/ 11094008 w 19327260"/>
                <a:gd name="connsiteY32" fmla="*/ 24961565 h 27231075"/>
                <a:gd name="connsiteX33" fmla="*/ 10612745 w 19327260"/>
                <a:gd name="connsiteY33" fmla="*/ 24576554 h 27231075"/>
                <a:gd name="connsiteX34" fmla="*/ 10179608 w 19327260"/>
                <a:gd name="connsiteY34" fmla="*/ 24287796 h 27231075"/>
                <a:gd name="connsiteX35" fmla="*/ 9794597 w 19327260"/>
                <a:gd name="connsiteY35" fmla="*/ 24239670 h 27231075"/>
                <a:gd name="connsiteX36" fmla="*/ 9602092 w 19327260"/>
                <a:gd name="connsiteY36" fmla="*/ 23999038 h 27231075"/>
                <a:gd name="connsiteX37" fmla="*/ 9361461 w 19327260"/>
                <a:gd name="connsiteY37" fmla="*/ 23758407 h 27231075"/>
                <a:gd name="connsiteX38" fmla="*/ 9072703 w 19327260"/>
                <a:gd name="connsiteY38" fmla="*/ 23758407 h 27231075"/>
                <a:gd name="connsiteX39" fmla="*/ 8880197 w 19327260"/>
                <a:gd name="connsiteY39" fmla="*/ 23421523 h 27231075"/>
                <a:gd name="connsiteX40" fmla="*/ 8495187 w 19327260"/>
                <a:gd name="connsiteY40" fmla="*/ 23229017 h 27231075"/>
                <a:gd name="connsiteX41" fmla="*/ 8158303 w 19327260"/>
                <a:gd name="connsiteY41" fmla="*/ 23229017 h 27231075"/>
                <a:gd name="connsiteX42" fmla="*/ 8110176 w 19327260"/>
                <a:gd name="connsiteY42" fmla="*/ 23084638 h 27231075"/>
                <a:gd name="connsiteX43" fmla="*/ 8591439 w 19327260"/>
                <a:gd name="connsiteY43" fmla="*/ 23036512 h 27231075"/>
                <a:gd name="connsiteX44" fmla="*/ 8254555 w 19327260"/>
                <a:gd name="connsiteY44" fmla="*/ 22844007 h 27231075"/>
                <a:gd name="connsiteX45" fmla="*/ 8543313 w 19327260"/>
                <a:gd name="connsiteY45" fmla="*/ 22747754 h 27231075"/>
                <a:gd name="connsiteX46" fmla="*/ 9024576 w 19327260"/>
                <a:gd name="connsiteY46" fmla="*/ 22795880 h 27231075"/>
                <a:gd name="connsiteX47" fmla="*/ 9217082 w 19327260"/>
                <a:gd name="connsiteY47" fmla="*/ 22025859 h 27231075"/>
                <a:gd name="connsiteX48" fmla="*/ 9409587 w 19327260"/>
                <a:gd name="connsiteY48" fmla="*/ 21929607 h 27231075"/>
                <a:gd name="connsiteX49" fmla="*/ 9698345 w 19327260"/>
                <a:gd name="connsiteY49" fmla="*/ 22170238 h 27231075"/>
                <a:gd name="connsiteX50" fmla="*/ 9553966 w 19327260"/>
                <a:gd name="connsiteY50" fmla="*/ 21592723 h 27231075"/>
                <a:gd name="connsiteX51" fmla="*/ 9938976 w 19327260"/>
                <a:gd name="connsiteY51" fmla="*/ 21785228 h 27231075"/>
                <a:gd name="connsiteX52" fmla="*/ 9650218 w 19327260"/>
                <a:gd name="connsiteY52" fmla="*/ 21448344 h 27231075"/>
                <a:gd name="connsiteX53" fmla="*/ 9168955 w 19327260"/>
                <a:gd name="connsiteY53" fmla="*/ 21159586 h 27231075"/>
                <a:gd name="connsiteX54" fmla="*/ 9024576 w 19327260"/>
                <a:gd name="connsiteY54" fmla="*/ 21015207 h 27231075"/>
                <a:gd name="connsiteX55" fmla="*/ 9602092 w 19327260"/>
                <a:gd name="connsiteY55" fmla="*/ 20870828 h 27231075"/>
                <a:gd name="connsiteX56" fmla="*/ 9842724 w 19327260"/>
                <a:gd name="connsiteY56" fmla="*/ 20967080 h 27231075"/>
                <a:gd name="connsiteX57" fmla="*/ 9698345 w 19327260"/>
                <a:gd name="connsiteY57" fmla="*/ 20678323 h 27231075"/>
                <a:gd name="connsiteX58" fmla="*/ 10372113 w 19327260"/>
                <a:gd name="connsiteY58" fmla="*/ 20485817 h 27231075"/>
                <a:gd name="connsiteX59" fmla="*/ 10564618 w 19327260"/>
                <a:gd name="connsiteY59" fmla="*/ 20004554 h 27231075"/>
                <a:gd name="connsiteX60" fmla="*/ 9938976 w 19327260"/>
                <a:gd name="connsiteY60" fmla="*/ 20197059 h 27231075"/>
                <a:gd name="connsiteX61" fmla="*/ 9217082 w 19327260"/>
                <a:gd name="connsiteY61" fmla="*/ 20389565 h 27231075"/>
                <a:gd name="connsiteX62" fmla="*/ 8735818 w 19327260"/>
                <a:gd name="connsiteY62" fmla="*/ 20582070 h 27231075"/>
                <a:gd name="connsiteX63" fmla="*/ 8591439 w 19327260"/>
                <a:gd name="connsiteY63" fmla="*/ 20726449 h 27231075"/>
                <a:gd name="connsiteX64" fmla="*/ 8350808 w 19327260"/>
                <a:gd name="connsiteY64" fmla="*/ 20726449 h 27231075"/>
                <a:gd name="connsiteX65" fmla="*/ 8254555 w 19327260"/>
                <a:gd name="connsiteY65" fmla="*/ 20870828 h 27231075"/>
                <a:gd name="connsiteX66" fmla="*/ 8013924 w 19327260"/>
                <a:gd name="connsiteY66" fmla="*/ 20918954 h 27231075"/>
                <a:gd name="connsiteX67" fmla="*/ 7725166 w 19327260"/>
                <a:gd name="connsiteY67" fmla="*/ 21111459 h 27231075"/>
                <a:gd name="connsiteX68" fmla="*/ 7195776 w 19327260"/>
                <a:gd name="connsiteY68" fmla="*/ 21111459 h 27231075"/>
                <a:gd name="connsiteX69" fmla="*/ 6907018 w 19327260"/>
                <a:gd name="connsiteY69" fmla="*/ 21496470 h 27231075"/>
                <a:gd name="connsiteX70" fmla="*/ 6666387 w 19327260"/>
                <a:gd name="connsiteY70" fmla="*/ 21929607 h 27231075"/>
                <a:gd name="connsiteX71" fmla="*/ 6810766 w 19327260"/>
                <a:gd name="connsiteY71" fmla="*/ 21303965 h 27231075"/>
                <a:gd name="connsiteX72" fmla="*/ 6473882 w 19327260"/>
                <a:gd name="connsiteY72" fmla="*/ 21737102 h 27231075"/>
                <a:gd name="connsiteX73" fmla="*/ 6185124 w 19327260"/>
                <a:gd name="connsiteY73" fmla="*/ 21881480 h 27231075"/>
                <a:gd name="connsiteX74" fmla="*/ 6040745 w 19327260"/>
                <a:gd name="connsiteY74" fmla="*/ 22122112 h 27231075"/>
                <a:gd name="connsiteX75" fmla="*/ 5896366 w 19327260"/>
                <a:gd name="connsiteY75" fmla="*/ 21881480 h 27231075"/>
                <a:gd name="connsiteX76" fmla="*/ 5655734 w 19327260"/>
                <a:gd name="connsiteY76" fmla="*/ 21785228 h 27231075"/>
                <a:gd name="connsiteX77" fmla="*/ 5655734 w 19327260"/>
                <a:gd name="connsiteY77" fmla="*/ 21833354 h 27231075"/>
                <a:gd name="connsiteX78" fmla="*/ 5126345 w 19327260"/>
                <a:gd name="connsiteY78" fmla="*/ 21785228 h 27231075"/>
                <a:gd name="connsiteX79" fmla="*/ 5030092 w 19327260"/>
                <a:gd name="connsiteY79" fmla="*/ 22025859 h 27231075"/>
                <a:gd name="connsiteX80" fmla="*/ 4693208 w 19327260"/>
                <a:gd name="connsiteY80" fmla="*/ 21977733 h 27231075"/>
                <a:gd name="connsiteX81" fmla="*/ 3971313 w 19327260"/>
                <a:gd name="connsiteY81" fmla="*/ 21977733 h 27231075"/>
                <a:gd name="connsiteX82" fmla="*/ 3682555 w 19327260"/>
                <a:gd name="connsiteY82" fmla="*/ 21929607 h 27231075"/>
                <a:gd name="connsiteX83" fmla="*/ 3345671 w 19327260"/>
                <a:gd name="connsiteY83" fmla="*/ 21785228 h 27231075"/>
                <a:gd name="connsiteX84" fmla="*/ 3586303 w 19327260"/>
                <a:gd name="connsiteY84" fmla="*/ 21640849 h 27231075"/>
                <a:gd name="connsiteX85" fmla="*/ 3153166 w 19327260"/>
                <a:gd name="connsiteY85" fmla="*/ 21496470 h 27231075"/>
                <a:gd name="connsiteX86" fmla="*/ 3345671 w 19327260"/>
                <a:gd name="connsiteY86" fmla="*/ 21400217 h 27231075"/>
                <a:gd name="connsiteX87" fmla="*/ 3730682 w 19327260"/>
                <a:gd name="connsiteY87" fmla="*/ 21496470 h 27231075"/>
                <a:gd name="connsiteX88" fmla="*/ 3875061 w 19327260"/>
                <a:gd name="connsiteY88" fmla="*/ 21400217 h 27231075"/>
                <a:gd name="connsiteX89" fmla="*/ 3441924 w 19327260"/>
                <a:gd name="connsiteY89" fmla="*/ 21303965 h 27231075"/>
                <a:gd name="connsiteX90" fmla="*/ 2768155 w 19327260"/>
                <a:gd name="connsiteY90" fmla="*/ 21255838 h 27231075"/>
                <a:gd name="connsiteX91" fmla="*/ 2383145 w 19327260"/>
                <a:gd name="connsiteY91" fmla="*/ 21833354 h 27231075"/>
                <a:gd name="connsiteX92" fmla="*/ 2286892 w 19327260"/>
                <a:gd name="connsiteY92" fmla="*/ 21929607 h 27231075"/>
                <a:gd name="connsiteX93" fmla="*/ 1950008 w 19327260"/>
                <a:gd name="connsiteY93" fmla="*/ 21737102 h 27231075"/>
                <a:gd name="connsiteX94" fmla="*/ 1998134 w 19327260"/>
                <a:gd name="connsiteY94" fmla="*/ 22170238 h 27231075"/>
                <a:gd name="connsiteX95" fmla="*/ 1468745 w 19327260"/>
                <a:gd name="connsiteY95" fmla="*/ 22699628 h 27231075"/>
                <a:gd name="connsiteX96" fmla="*/ 1276239 w 19327260"/>
                <a:gd name="connsiteY96" fmla="*/ 22988386 h 27231075"/>
                <a:gd name="connsiteX97" fmla="*/ 1372492 w 19327260"/>
                <a:gd name="connsiteY97" fmla="*/ 23229017 h 27231075"/>
                <a:gd name="connsiteX98" fmla="*/ 1276239 w 19327260"/>
                <a:gd name="connsiteY98" fmla="*/ 23373396 h 27231075"/>
                <a:gd name="connsiteX99" fmla="*/ 1372492 w 19327260"/>
                <a:gd name="connsiteY99" fmla="*/ 23758407 h 27231075"/>
                <a:gd name="connsiteX100" fmla="*/ 891229 w 19327260"/>
                <a:gd name="connsiteY100" fmla="*/ 23902786 h 27231075"/>
                <a:gd name="connsiteX101" fmla="*/ 361839 w 19327260"/>
                <a:gd name="connsiteY101" fmla="*/ 24335923 h 27231075"/>
                <a:gd name="connsiteX102" fmla="*/ 24955 w 19327260"/>
                <a:gd name="connsiteY102" fmla="*/ 24769059 h 27231075"/>
                <a:gd name="connsiteX103" fmla="*/ 24955 w 19327260"/>
                <a:gd name="connsiteY103" fmla="*/ 5037270 h 27231075"/>
                <a:gd name="connsiteX104" fmla="*/ 73082 w 19327260"/>
                <a:gd name="connsiteY104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98724 w 19327260"/>
                <a:gd name="connsiteY19" fmla="*/ 2438449 h 27231075"/>
                <a:gd name="connsiteX20" fmla="*/ 1372492 w 19327260"/>
                <a:gd name="connsiteY20" fmla="*/ 2390323 h 27231075"/>
                <a:gd name="connsiteX21" fmla="*/ 1950008 w 19327260"/>
                <a:gd name="connsiteY21" fmla="*/ 2438449 h 27231075"/>
                <a:gd name="connsiteX22" fmla="*/ 1564997 w 19327260"/>
                <a:gd name="connsiteY22" fmla="*/ 2149691 h 27231075"/>
                <a:gd name="connsiteX23" fmla="*/ 1228113 w 19327260"/>
                <a:gd name="connsiteY23" fmla="*/ 2053438 h 27231075"/>
                <a:gd name="connsiteX24" fmla="*/ 1179987 w 19327260"/>
                <a:gd name="connsiteY24" fmla="*/ 1764680 h 27231075"/>
                <a:gd name="connsiteX25" fmla="*/ 2431271 w 19327260"/>
                <a:gd name="connsiteY25" fmla="*/ 1909059 h 27231075"/>
                <a:gd name="connsiteX26" fmla="*/ 2575650 w 19327260"/>
                <a:gd name="connsiteY26" fmla="*/ 2342196 h 27231075"/>
                <a:gd name="connsiteX27" fmla="*/ 3105039 w 19327260"/>
                <a:gd name="connsiteY27" fmla="*/ 2005312 h 27231075"/>
                <a:gd name="connsiteX28" fmla="*/ 3393797 w 19327260"/>
                <a:gd name="connsiteY28" fmla="*/ 2053438 h 27231075"/>
                <a:gd name="connsiteX29" fmla="*/ 3826934 w 19327260"/>
                <a:gd name="connsiteY29" fmla="*/ 1764680 h 27231075"/>
                <a:gd name="connsiteX30" fmla="*/ 17976071 w 19327260"/>
                <a:gd name="connsiteY30" fmla="*/ 1764680 h 27231075"/>
                <a:gd name="connsiteX31" fmla="*/ 18024197 w 19327260"/>
                <a:gd name="connsiteY31" fmla="*/ 25442828 h 27231075"/>
                <a:gd name="connsiteX32" fmla="*/ 11527145 w 19327260"/>
                <a:gd name="connsiteY32" fmla="*/ 25490954 h 27231075"/>
                <a:gd name="connsiteX33" fmla="*/ 11094008 w 19327260"/>
                <a:gd name="connsiteY33" fmla="*/ 24961565 h 27231075"/>
                <a:gd name="connsiteX34" fmla="*/ 10612745 w 19327260"/>
                <a:gd name="connsiteY34" fmla="*/ 24576554 h 27231075"/>
                <a:gd name="connsiteX35" fmla="*/ 10179608 w 19327260"/>
                <a:gd name="connsiteY35" fmla="*/ 24287796 h 27231075"/>
                <a:gd name="connsiteX36" fmla="*/ 9794597 w 19327260"/>
                <a:gd name="connsiteY36" fmla="*/ 24239670 h 27231075"/>
                <a:gd name="connsiteX37" fmla="*/ 9602092 w 19327260"/>
                <a:gd name="connsiteY37" fmla="*/ 23999038 h 27231075"/>
                <a:gd name="connsiteX38" fmla="*/ 9361461 w 19327260"/>
                <a:gd name="connsiteY38" fmla="*/ 23758407 h 27231075"/>
                <a:gd name="connsiteX39" fmla="*/ 9072703 w 19327260"/>
                <a:gd name="connsiteY39" fmla="*/ 23758407 h 27231075"/>
                <a:gd name="connsiteX40" fmla="*/ 8880197 w 19327260"/>
                <a:gd name="connsiteY40" fmla="*/ 23421523 h 27231075"/>
                <a:gd name="connsiteX41" fmla="*/ 8495187 w 19327260"/>
                <a:gd name="connsiteY41" fmla="*/ 23229017 h 27231075"/>
                <a:gd name="connsiteX42" fmla="*/ 8158303 w 19327260"/>
                <a:gd name="connsiteY42" fmla="*/ 23229017 h 27231075"/>
                <a:gd name="connsiteX43" fmla="*/ 8110176 w 19327260"/>
                <a:gd name="connsiteY43" fmla="*/ 23084638 h 27231075"/>
                <a:gd name="connsiteX44" fmla="*/ 8591439 w 19327260"/>
                <a:gd name="connsiteY44" fmla="*/ 23036512 h 27231075"/>
                <a:gd name="connsiteX45" fmla="*/ 8254555 w 19327260"/>
                <a:gd name="connsiteY45" fmla="*/ 22844007 h 27231075"/>
                <a:gd name="connsiteX46" fmla="*/ 8543313 w 19327260"/>
                <a:gd name="connsiteY46" fmla="*/ 22747754 h 27231075"/>
                <a:gd name="connsiteX47" fmla="*/ 9024576 w 19327260"/>
                <a:gd name="connsiteY47" fmla="*/ 22795880 h 27231075"/>
                <a:gd name="connsiteX48" fmla="*/ 9217082 w 19327260"/>
                <a:gd name="connsiteY48" fmla="*/ 22025859 h 27231075"/>
                <a:gd name="connsiteX49" fmla="*/ 9409587 w 19327260"/>
                <a:gd name="connsiteY49" fmla="*/ 21929607 h 27231075"/>
                <a:gd name="connsiteX50" fmla="*/ 9698345 w 19327260"/>
                <a:gd name="connsiteY50" fmla="*/ 22170238 h 27231075"/>
                <a:gd name="connsiteX51" fmla="*/ 9553966 w 19327260"/>
                <a:gd name="connsiteY51" fmla="*/ 21592723 h 27231075"/>
                <a:gd name="connsiteX52" fmla="*/ 9938976 w 19327260"/>
                <a:gd name="connsiteY52" fmla="*/ 21785228 h 27231075"/>
                <a:gd name="connsiteX53" fmla="*/ 9650218 w 19327260"/>
                <a:gd name="connsiteY53" fmla="*/ 21448344 h 27231075"/>
                <a:gd name="connsiteX54" fmla="*/ 9168955 w 19327260"/>
                <a:gd name="connsiteY54" fmla="*/ 21159586 h 27231075"/>
                <a:gd name="connsiteX55" fmla="*/ 9024576 w 19327260"/>
                <a:gd name="connsiteY55" fmla="*/ 21015207 h 27231075"/>
                <a:gd name="connsiteX56" fmla="*/ 9602092 w 19327260"/>
                <a:gd name="connsiteY56" fmla="*/ 20870828 h 27231075"/>
                <a:gd name="connsiteX57" fmla="*/ 9842724 w 19327260"/>
                <a:gd name="connsiteY57" fmla="*/ 20967080 h 27231075"/>
                <a:gd name="connsiteX58" fmla="*/ 9698345 w 19327260"/>
                <a:gd name="connsiteY58" fmla="*/ 20678323 h 27231075"/>
                <a:gd name="connsiteX59" fmla="*/ 10372113 w 19327260"/>
                <a:gd name="connsiteY59" fmla="*/ 20485817 h 27231075"/>
                <a:gd name="connsiteX60" fmla="*/ 10564618 w 19327260"/>
                <a:gd name="connsiteY60" fmla="*/ 20004554 h 27231075"/>
                <a:gd name="connsiteX61" fmla="*/ 9938976 w 19327260"/>
                <a:gd name="connsiteY61" fmla="*/ 20197059 h 27231075"/>
                <a:gd name="connsiteX62" fmla="*/ 9217082 w 19327260"/>
                <a:gd name="connsiteY62" fmla="*/ 20389565 h 27231075"/>
                <a:gd name="connsiteX63" fmla="*/ 8735818 w 19327260"/>
                <a:gd name="connsiteY63" fmla="*/ 20582070 h 27231075"/>
                <a:gd name="connsiteX64" fmla="*/ 8591439 w 19327260"/>
                <a:gd name="connsiteY64" fmla="*/ 20726449 h 27231075"/>
                <a:gd name="connsiteX65" fmla="*/ 8350808 w 19327260"/>
                <a:gd name="connsiteY65" fmla="*/ 20726449 h 27231075"/>
                <a:gd name="connsiteX66" fmla="*/ 8254555 w 19327260"/>
                <a:gd name="connsiteY66" fmla="*/ 20870828 h 27231075"/>
                <a:gd name="connsiteX67" fmla="*/ 8013924 w 19327260"/>
                <a:gd name="connsiteY67" fmla="*/ 20918954 h 27231075"/>
                <a:gd name="connsiteX68" fmla="*/ 7725166 w 19327260"/>
                <a:gd name="connsiteY68" fmla="*/ 21111459 h 27231075"/>
                <a:gd name="connsiteX69" fmla="*/ 7195776 w 19327260"/>
                <a:gd name="connsiteY69" fmla="*/ 21111459 h 27231075"/>
                <a:gd name="connsiteX70" fmla="*/ 6907018 w 19327260"/>
                <a:gd name="connsiteY70" fmla="*/ 21496470 h 27231075"/>
                <a:gd name="connsiteX71" fmla="*/ 6666387 w 19327260"/>
                <a:gd name="connsiteY71" fmla="*/ 21929607 h 27231075"/>
                <a:gd name="connsiteX72" fmla="*/ 6810766 w 19327260"/>
                <a:gd name="connsiteY72" fmla="*/ 21303965 h 27231075"/>
                <a:gd name="connsiteX73" fmla="*/ 6473882 w 19327260"/>
                <a:gd name="connsiteY73" fmla="*/ 21737102 h 27231075"/>
                <a:gd name="connsiteX74" fmla="*/ 6185124 w 19327260"/>
                <a:gd name="connsiteY74" fmla="*/ 21881480 h 27231075"/>
                <a:gd name="connsiteX75" fmla="*/ 6040745 w 19327260"/>
                <a:gd name="connsiteY75" fmla="*/ 22122112 h 27231075"/>
                <a:gd name="connsiteX76" fmla="*/ 5896366 w 19327260"/>
                <a:gd name="connsiteY76" fmla="*/ 21881480 h 27231075"/>
                <a:gd name="connsiteX77" fmla="*/ 5655734 w 19327260"/>
                <a:gd name="connsiteY77" fmla="*/ 21785228 h 27231075"/>
                <a:gd name="connsiteX78" fmla="*/ 5655734 w 19327260"/>
                <a:gd name="connsiteY78" fmla="*/ 21833354 h 27231075"/>
                <a:gd name="connsiteX79" fmla="*/ 5126345 w 19327260"/>
                <a:gd name="connsiteY79" fmla="*/ 21785228 h 27231075"/>
                <a:gd name="connsiteX80" fmla="*/ 5030092 w 19327260"/>
                <a:gd name="connsiteY80" fmla="*/ 22025859 h 27231075"/>
                <a:gd name="connsiteX81" fmla="*/ 4693208 w 19327260"/>
                <a:gd name="connsiteY81" fmla="*/ 21977733 h 27231075"/>
                <a:gd name="connsiteX82" fmla="*/ 3971313 w 19327260"/>
                <a:gd name="connsiteY82" fmla="*/ 21977733 h 27231075"/>
                <a:gd name="connsiteX83" fmla="*/ 3682555 w 19327260"/>
                <a:gd name="connsiteY83" fmla="*/ 21929607 h 27231075"/>
                <a:gd name="connsiteX84" fmla="*/ 3345671 w 19327260"/>
                <a:gd name="connsiteY84" fmla="*/ 21785228 h 27231075"/>
                <a:gd name="connsiteX85" fmla="*/ 3586303 w 19327260"/>
                <a:gd name="connsiteY85" fmla="*/ 21640849 h 27231075"/>
                <a:gd name="connsiteX86" fmla="*/ 3153166 w 19327260"/>
                <a:gd name="connsiteY86" fmla="*/ 21496470 h 27231075"/>
                <a:gd name="connsiteX87" fmla="*/ 3345671 w 19327260"/>
                <a:gd name="connsiteY87" fmla="*/ 21400217 h 27231075"/>
                <a:gd name="connsiteX88" fmla="*/ 3730682 w 19327260"/>
                <a:gd name="connsiteY88" fmla="*/ 21496470 h 27231075"/>
                <a:gd name="connsiteX89" fmla="*/ 3875061 w 19327260"/>
                <a:gd name="connsiteY89" fmla="*/ 21400217 h 27231075"/>
                <a:gd name="connsiteX90" fmla="*/ 3441924 w 19327260"/>
                <a:gd name="connsiteY90" fmla="*/ 21303965 h 27231075"/>
                <a:gd name="connsiteX91" fmla="*/ 2768155 w 19327260"/>
                <a:gd name="connsiteY91" fmla="*/ 21255838 h 27231075"/>
                <a:gd name="connsiteX92" fmla="*/ 2383145 w 19327260"/>
                <a:gd name="connsiteY92" fmla="*/ 21833354 h 27231075"/>
                <a:gd name="connsiteX93" fmla="*/ 2286892 w 19327260"/>
                <a:gd name="connsiteY93" fmla="*/ 21929607 h 27231075"/>
                <a:gd name="connsiteX94" fmla="*/ 1950008 w 19327260"/>
                <a:gd name="connsiteY94" fmla="*/ 21737102 h 27231075"/>
                <a:gd name="connsiteX95" fmla="*/ 1998134 w 19327260"/>
                <a:gd name="connsiteY95" fmla="*/ 22170238 h 27231075"/>
                <a:gd name="connsiteX96" fmla="*/ 1468745 w 19327260"/>
                <a:gd name="connsiteY96" fmla="*/ 22699628 h 27231075"/>
                <a:gd name="connsiteX97" fmla="*/ 1276239 w 19327260"/>
                <a:gd name="connsiteY97" fmla="*/ 22988386 h 27231075"/>
                <a:gd name="connsiteX98" fmla="*/ 1372492 w 19327260"/>
                <a:gd name="connsiteY98" fmla="*/ 23229017 h 27231075"/>
                <a:gd name="connsiteX99" fmla="*/ 1276239 w 19327260"/>
                <a:gd name="connsiteY99" fmla="*/ 23373396 h 27231075"/>
                <a:gd name="connsiteX100" fmla="*/ 1372492 w 19327260"/>
                <a:gd name="connsiteY100" fmla="*/ 23758407 h 27231075"/>
                <a:gd name="connsiteX101" fmla="*/ 891229 w 19327260"/>
                <a:gd name="connsiteY101" fmla="*/ 23902786 h 27231075"/>
                <a:gd name="connsiteX102" fmla="*/ 361839 w 19327260"/>
                <a:gd name="connsiteY102" fmla="*/ 24335923 h 27231075"/>
                <a:gd name="connsiteX103" fmla="*/ 24955 w 19327260"/>
                <a:gd name="connsiteY103" fmla="*/ 24769059 h 27231075"/>
                <a:gd name="connsiteX104" fmla="*/ 24955 w 19327260"/>
                <a:gd name="connsiteY104" fmla="*/ 5037270 h 27231075"/>
                <a:gd name="connsiteX105" fmla="*/ 73082 w 19327260"/>
                <a:gd name="connsiteY105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372492 w 19327260"/>
                <a:gd name="connsiteY20" fmla="*/ 2390323 h 27231075"/>
                <a:gd name="connsiteX21" fmla="*/ 1950008 w 19327260"/>
                <a:gd name="connsiteY21" fmla="*/ 2438449 h 27231075"/>
                <a:gd name="connsiteX22" fmla="*/ 1564997 w 19327260"/>
                <a:gd name="connsiteY22" fmla="*/ 2149691 h 27231075"/>
                <a:gd name="connsiteX23" fmla="*/ 1228113 w 19327260"/>
                <a:gd name="connsiteY23" fmla="*/ 2053438 h 27231075"/>
                <a:gd name="connsiteX24" fmla="*/ 1179987 w 19327260"/>
                <a:gd name="connsiteY24" fmla="*/ 1764680 h 27231075"/>
                <a:gd name="connsiteX25" fmla="*/ 2431271 w 19327260"/>
                <a:gd name="connsiteY25" fmla="*/ 1909059 h 27231075"/>
                <a:gd name="connsiteX26" fmla="*/ 2575650 w 19327260"/>
                <a:gd name="connsiteY26" fmla="*/ 2342196 h 27231075"/>
                <a:gd name="connsiteX27" fmla="*/ 3105039 w 19327260"/>
                <a:gd name="connsiteY27" fmla="*/ 2005312 h 27231075"/>
                <a:gd name="connsiteX28" fmla="*/ 3393797 w 19327260"/>
                <a:gd name="connsiteY28" fmla="*/ 2053438 h 27231075"/>
                <a:gd name="connsiteX29" fmla="*/ 3826934 w 19327260"/>
                <a:gd name="connsiteY29" fmla="*/ 1764680 h 27231075"/>
                <a:gd name="connsiteX30" fmla="*/ 17976071 w 19327260"/>
                <a:gd name="connsiteY30" fmla="*/ 1764680 h 27231075"/>
                <a:gd name="connsiteX31" fmla="*/ 18024197 w 19327260"/>
                <a:gd name="connsiteY31" fmla="*/ 25442828 h 27231075"/>
                <a:gd name="connsiteX32" fmla="*/ 11527145 w 19327260"/>
                <a:gd name="connsiteY32" fmla="*/ 25490954 h 27231075"/>
                <a:gd name="connsiteX33" fmla="*/ 11094008 w 19327260"/>
                <a:gd name="connsiteY33" fmla="*/ 24961565 h 27231075"/>
                <a:gd name="connsiteX34" fmla="*/ 10612745 w 19327260"/>
                <a:gd name="connsiteY34" fmla="*/ 24576554 h 27231075"/>
                <a:gd name="connsiteX35" fmla="*/ 10179608 w 19327260"/>
                <a:gd name="connsiteY35" fmla="*/ 24287796 h 27231075"/>
                <a:gd name="connsiteX36" fmla="*/ 9794597 w 19327260"/>
                <a:gd name="connsiteY36" fmla="*/ 24239670 h 27231075"/>
                <a:gd name="connsiteX37" fmla="*/ 9602092 w 19327260"/>
                <a:gd name="connsiteY37" fmla="*/ 23999038 h 27231075"/>
                <a:gd name="connsiteX38" fmla="*/ 9361461 w 19327260"/>
                <a:gd name="connsiteY38" fmla="*/ 23758407 h 27231075"/>
                <a:gd name="connsiteX39" fmla="*/ 9072703 w 19327260"/>
                <a:gd name="connsiteY39" fmla="*/ 23758407 h 27231075"/>
                <a:gd name="connsiteX40" fmla="*/ 8880197 w 19327260"/>
                <a:gd name="connsiteY40" fmla="*/ 23421523 h 27231075"/>
                <a:gd name="connsiteX41" fmla="*/ 8495187 w 19327260"/>
                <a:gd name="connsiteY41" fmla="*/ 23229017 h 27231075"/>
                <a:gd name="connsiteX42" fmla="*/ 8158303 w 19327260"/>
                <a:gd name="connsiteY42" fmla="*/ 23229017 h 27231075"/>
                <a:gd name="connsiteX43" fmla="*/ 8110176 w 19327260"/>
                <a:gd name="connsiteY43" fmla="*/ 23084638 h 27231075"/>
                <a:gd name="connsiteX44" fmla="*/ 8591439 w 19327260"/>
                <a:gd name="connsiteY44" fmla="*/ 23036512 h 27231075"/>
                <a:gd name="connsiteX45" fmla="*/ 8254555 w 19327260"/>
                <a:gd name="connsiteY45" fmla="*/ 22844007 h 27231075"/>
                <a:gd name="connsiteX46" fmla="*/ 8543313 w 19327260"/>
                <a:gd name="connsiteY46" fmla="*/ 22747754 h 27231075"/>
                <a:gd name="connsiteX47" fmla="*/ 9024576 w 19327260"/>
                <a:gd name="connsiteY47" fmla="*/ 22795880 h 27231075"/>
                <a:gd name="connsiteX48" fmla="*/ 9217082 w 19327260"/>
                <a:gd name="connsiteY48" fmla="*/ 22025859 h 27231075"/>
                <a:gd name="connsiteX49" fmla="*/ 9409587 w 19327260"/>
                <a:gd name="connsiteY49" fmla="*/ 21929607 h 27231075"/>
                <a:gd name="connsiteX50" fmla="*/ 9698345 w 19327260"/>
                <a:gd name="connsiteY50" fmla="*/ 22170238 h 27231075"/>
                <a:gd name="connsiteX51" fmla="*/ 9553966 w 19327260"/>
                <a:gd name="connsiteY51" fmla="*/ 21592723 h 27231075"/>
                <a:gd name="connsiteX52" fmla="*/ 9938976 w 19327260"/>
                <a:gd name="connsiteY52" fmla="*/ 21785228 h 27231075"/>
                <a:gd name="connsiteX53" fmla="*/ 9650218 w 19327260"/>
                <a:gd name="connsiteY53" fmla="*/ 21448344 h 27231075"/>
                <a:gd name="connsiteX54" fmla="*/ 9168955 w 19327260"/>
                <a:gd name="connsiteY54" fmla="*/ 21159586 h 27231075"/>
                <a:gd name="connsiteX55" fmla="*/ 9024576 w 19327260"/>
                <a:gd name="connsiteY55" fmla="*/ 21015207 h 27231075"/>
                <a:gd name="connsiteX56" fmla="*/ 9602092 w 19327260"/>
                <a:gd name="connsiteY56" fmla="*/ 20870828 h 27231075"/>
                <a:gd name="connsiteX57" fmla="*/ 9842724 w 19327260"/>
                <a:gd name="connsiteY57" fmla="*/ 20967080 h 27231075"/>
                <a:gd name="connsiteX58" fmla="*/ 9698345 w 19327260"/>
                <a:gd name="connsiteY58" fmla="*/ 20678323 h 27231075"/>
                <a:gd name="connsiteX59" fmla="*/ 10372113 w 19327260"/>
                <a:gd name="connsiteY59" fmla="*/ 20485817 h 27231075"/>
                <a:gd name="connsiteX60" fmla="*/ 10564618 w 19327260"/>
                <a:gd name="connsiteY60" fmla="*/ 20004554 h 27231075"/>
                <a:gd name="connsiteX61" fmla="*/ 9938976 w 19327260"/>
                <a:gd name="connsiteY61" fmla="*/ 20197059 h 27231075"/>
                <a:gd name="connsiteX62" fmla="*/ 9217082 w 19327260"/>
                <a:gd name="connsiteY62" fmla="*/ 20389565 h 27231075"/>
                <a:gd name="connsiteX63" fmla="*/ 8735818 w 19327260"/>
                <a:gd name="connsiteY63" fmla="*/ 20582070 h 27231075"/>
                <a:gd name="connsiteX64" fmla="*/ 8591439 w 19327260"/>
                <a:gd name="connsiteY64" fmla="*/ 20726449 h 27231075"/>
                <a:gd name="connsiteX65" fmla="*/ 8350808 w 19327260"/>
                <a:gd name="connsiteY65" fmla="*/ 20726449 h 27231075"/>
                <a:gd name="connsiteX66" fmla="*/ 8254555 w 19327260"/>
                <a:gd name="connsiteY66" fmla="*/ 20870828 h 27231075"/>
                <a:gd name="connsiteX67" fmla="*/ 8013924 w 19327260"/>
                <a:gd name="connsiteY67" fmla="*/ 20918954 h 27231075"/>
                <a:gd name="connsiteX68" fmla="*/ 7725166 w 19327260"/>
                <a:gd name="connsiteY68" fmla="*/ 21111459 h 27231075"/>
                <a:gd name="connsiteX69" fmla="*/ 7195776 w 19327260"/>
                <a:gd name="connsiteY69" fmla="*/ 21111459 h 27231075"/>
                <a:gd name="connsiteX70" fmla="*/ 6907018 w 19327260"/>
                <a:gd name="connsiteY70" fmla="*/ 21496470 h 27231075"/>
                <a:gd name="connsiteX71" fmla="*/ 6666387 w 19327260"/>
                <a:gd name="connsiteY71" fmla="*/ 21929607 h 27231075"/>
                <a:gd name="connsiteX72" fmla="*/ 6810766 w 19327260"/>
                <a:gd name="connsiteY72" fmla="*/ 21303965 h 27231075"/>
                <a:gd name="connsiteX73" fmla="*/ 6473882 w 19327260"/>
                <a:gd name="connsiteY73" fmla="*/ 21737102 h 27231075"/>
                <a:gd name="connsiteX74" fmla="*/ 6185124 w 19327260"/>
                <a:gd name="connsiteY74" fmla="*/ 21881480 h 27231075"/>
                <a:gd name="connsiteX75" fmla="*/ 6040745 w 19327260"/>
                <a:gd name="connsiteY75" fmla="*/ 22122112 h 27231075"/>
                <a:gd name="connsiteX76" fmla="*/ 5896366 w 19327260"/>
                <a:gd name="connsiteY76" fmla="*/ 21881480 h 27231075"/>
                <a:gd name="connsiteX77" fmla="*/ 5655734 w 19327260"/>
                <a:gd name="connsiteY77" fmla="*/ 21785228 h 27231075"/>
                <a:gd name="connsiteX78" fmla="*/ 5655734 w 19327260"/>
                <a:gd name="connsiteY78" fmla="*/ 21833354 h 27231075"/>
                <a:gd name="connsiteX79" fmla="*/ 5126345 w 19327260"/>
                <a:gd name="connsiteY79" fmla="*/ 21785228 h 27231075"/>
                <a:gd name="connsiteX80" fmla="*/ 5030092 w 19327260"/>
                <a:gd name="connsiteY80" fmla="*/ 22025859 h 27231075"/>
                <a:gd name="connsiteX81" fmla="*/ 4693208 w 19327260"/>
                <a:gd name="connsiteY81" fmla="*/ 21977733 h 27231075"/>
                <a:gd name="connsiteX82" fmla="*/ 3971313 w 19327260"/>
                <a:gd name="connsiteY82" fmla="*/ 21977733 h 27231075"/>
                <a:gd name="connsiteX83" fmla="*/ 3682555 w 19327260"/>
                <a:gd name="connsiteY83" fmla="*/ 21929607 h 27231075"/>
                <a:gd name="connsiteX84" fmla="*/ 3345671 w 19327260"/>
                <a:gd name="connsiteY84" fmla="*/ 21785228 h 27231075"/>
                <a:gd name="connsiteX85" fmla="*/ 3586303 w 19327260"/>
                <a:gd name="connsiteY85" fmla="*/ 21640849 h 27231075"/>
                <a:gd name="connsiteX86" fmla="*/ 3153166 w 19327260"/>
                <a:gd name="connsiteY86" fmla="*/ 21496470 h 27231075"/>
                <a:gd name="connsiteX87" fmla="*/ 3345671 w 19327260"/>
                <a:gd name="connsiteY87" fmla="*/ 21400217 h 27231075"/>
                <a:gd name="connsiteX88" fmla="*/ 3730682 w 19327260"/>
                <a:gd name="connsiteY88" fmla="*/ 21496470 h 27231075"/>
                <a:gd name="connsiteX89" fmla="*/ 3875061 w 19327260"/>
                <a:gd name="connsiteY89" fmla="*/ 21400217 h 27231075"/>
                <a:gd name="connsiteX90" fmla="*/ 3441924 w 19327260"/>
                <a:gd name="connsiteY90" fmla="*/ 21303965 h 27231075"/>
                <a:gd name="connsiteX91" fmla="*/ 2768155 w 19327260"/>
                <a:gd name="connsiteY91" fmla="*/ 21255838 h 27231075"/>
                <a:gd name="connsiteX92" fmla="*/ 2383145 w 19327260"/>
                <a:gd name="connsiteY92" fmla="*/ 21833354 h 27231075"/>
                <a:gd name="connsiteX93" fmla="*/ 2286892 w 19327260"/>
                <a:gd name="connsiteY93" fmla="*/ 21929607 h 27231075"/>
                <a:gd name="connsiteX94" fmla="*/ 1950008 w 19327260"/>
                <a:gd name="connsiteY94" fmla="*/ 21737102 h 27231075"/>
                <a:gd name="connsiteX95" fmla="*/ 1998134 w 19327260"/>
                <a:gd name="connsiteY95" fmla="*/ 22170238 h 27231075"/>
                <a:gd name="connsiteX96" fmla="*/ 1468745 w 19327260"/>
                <a:gd name="connsiteY96" fmla="*/ 22699628 h 27231075"/>
                <a:gd name="connsiteX97" fmla="*/ 1276239 w 19327260"/>
                <a:gd name="connsiteY97" fmla="*/ 22988386 h 27231075"/>
                <a:gd name="connsiteX98" fmla="*/ 1372492 w 19327260"/>
                <a:gd name="connsiteY98" fmla="*/ 23229017 h 27231075"/>
                <a:gd name="connsiteX99" fmla="*/ 1276239 w 19327260"/>
                <a:gd name="connsiteY99" fmla="*/ 23373396 h 27231075"/>
                <a:gd name="connsiteX100" fmla="*/ 1372492 w 19327260"/>
                <a:gd name="connsiteY100" fmla="*/ 23758407 h 27231075"/>
                <a:gd name="connsiteX101" fmla="*/ 891229 w 19327260"/>
                <a:gd name="connsiteY101" fmla="*/ 23902786 h 27231075"/>
                <a:gd name="connsiteX102" fmla="*/ 361839 w 19327260"/>
                <a:gd name="connsiteY102" fmla="*/ 24335923 h 27231075"/>
                <a:gd name="connsiteX103" fmla="*/ 24955 w 19327260"/>
                <a:gd name="connsiteY103" fmla="*/ 24769059 h 27231075"/>
                <a:gd name="connsiteX104" fmla="*/ 24955 w 19327260"/>
                <a:gd name="connsiteY104" fmla="*/ 5037270 h 27231075"/>
                <a:gd name="connsiteX105" fmla="*/ 73082 w 19327260"/>
                <a:gd name="connsiteY105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372492 w 19327260"/>
                <a:gd name="connsiteY21" fmla="*/ 2390323 h 27231075"/>
                <a:gd name="connsiteX22" fmla="*/ 1950008 w 19327260"/>
                <a:gd name="connsiteY22" fmla="*/ 2438449 h 27231075"/>
                <a:gd name="connsiteX23" fmla="*/ 1564997 w 19327260"/>
                <a:gd name="connsiteY23" fmla="*/ 2149691 h 27231075"/>
                <a:gd name="connsiteX24" fmla="*/ 1228113 w 19327260"/>
                <a:gd name="connsiteY24" fmla="*/ 2053438 h 27231075"/>
                <a:gd name="connsiteX25" fmla="*/ 1179987 w 19327260"/>
                <a:gd name="connsiteY25" fmla="*/ 1764680 h 27231075"/>
                <a:gd name="connsiteX26" fmla="*/ 2431271 w 19327260"/>
                <a:gd name="connsiteY26" fmla="*/ 1909059 h 27231075"/>
                <a:gd name="connsiteX27" fmla="*/ 2575650 w 19327260"/>
                <a:gd name="connsiteY27" fmla="*/ 2342196 h 27231075"/>
                <a:gd name="connsiteX28" fmla="*/ 3105039 w 19327260"/>
                <a:gd name="connsiteY28" fmla="*/ 2005312 h 27231075"/>
                <a:gd name="connsiteX29" fmla="*/ 3393797 w 19327260"/>
                <a:gd name="connsiteY29" fmla="*/ 2053438 h 27231075"/>
                <a:gd name="connsiteX30" fmla="*/ 3826934 w 19327260"/>
                <a:gd name="connsiteY30" fmla="*/ 1764680 h 27231075"/>
                <a:gd name="connsiteX31" fmla="*/ 17976071 w 19327260"/>
                <a:gd name="connsiteY31" fmla="*/ 1764680 h 27231075"/>
                <a:gd name="connsiteX32" fmla="*/ 18024197 w 19327260"/>
                <a:gd name="connsiteY32" fmla="*/ 25442828 h 27231075"/>
                <a:gd name="connsiteX33" fmla="*/ 11527145 w 19327260"/>
                <a:gd name="connsiteY33" fmla="*/ 25490954 h 27231075"/>
                <a:gd name="connsiteX34" fmla="*/ 11094008 w 19327260"/>
                <a:gd name="connsiteY34" fmla="*/ 24961565 h 27231075"/>
                <a:gd name="connsiteX35" fmla="*/ 10612745 w 19327260"/>
                <a:gd name="connsiteY35" fmla="*/ 24576554 h 27231075"/>
                <a:gd name="connsiteX36" fmla="*/ 10179608 w 19327260"/>
                <a:gd name="connsiteY36" fmla="*/ 24287796 h 27231075"/>
                <a:gd name="connsiteX37" fmla="*/ 9794597 w 19327260"/>
                <a:gd name="connsiteY37" fmla="*/ 24239670 h 27231075"/>
                <a:gd name="connsiteX38" fmla="*/ 9602092 w 19327260"/>
                <a:gd name="connsiteY38" fmla="*/ 23999038 h 27231075"/>
                <a:gd name="connsiteX39" fmla="*/ 9361461 w 19327260"/>
                <a:gd name="connsiteY39" fmla="*/ 23758407 h 27231075"/>
                <a:gd name="connsiteX40" fmla="*/ 9072703 w 19327260"/>
                <a:gd name="connsiteY40" fmla="*/ 23758407 h 27231075"/>
                <a:gd name="connsiteX41" fmla="*/ 8880197 w 19327260"/>
                <a:gd name="connsiteY41" fmla="*/ 23421523 h 27231075"/>
                <a:gd name="connsiteX42" fmla="*/ 8495187 w 19327260"/>
                <a:gd name="connsiteY42" fmla="*/ 23229017 h 27231075"/>
                <a:gd name="connsiteX43" fmla="*/ 8158303 w 19327260"/>
                <a:gd name="connsiteY43" fmla="*/ 23229017 h 27231075"/>
                <a:gd name="connsiteX44" fmla="*/ 8110176 w 19327260"/>
                <a:gd name="connsiteY44" fmla="*/ 23084638 h 27231075"/>
                <a:gd name="connsiteX45" fmla="*/ 8591439 w 19327260"/>
                <a:gd name="connsiteY45" fmla="*/ 23036512 h 27231075"/>
                <a:gd name="connsiteX46" fmla="*/ 8254555 w 19327260"/>
                <a:gd name="connsiteY46" fmla="*/ 22844007 h 27231075"/>
                <a:gd name="connsiteX47" fmla="*/ 8543313 w 19327260"/>
                <a:gd name="connsiteY47" fmla="*/ 22747754 h 27231075"/>
                <a:gd name="connsiteX48" fmla="*/ 9024576 w 19327260"/>
                <a:gd name="connsiteY48" fmla="*/ 22795880 h 27231075"/>
                <a:gd name="connsiteX49" fmla="*/ 9217082 w 19327260"/>
                <a:gd name="connsiteY49" fmla="*/ 22025859 h 27231075"/>
                <a:gd name="connsiteX50" fmla="*/ 9409587 w 19327260"/>
                <a:gd name="connsiteY50" fmla="*/ 21929607 h 27231075"/>
                <a:gd name="connsiteX51" fmla="*/ 9698345 w 19327260"/>
                <a:gd name="connsiteY51" fmla="*/ 22170238 h 27231075"/>
                <a:gd name="connsiteX52" fmla="*/ 9553966 w 19327260"/>
                <a:gd name="connsiteY52" fmla="*/ 21592723 h 27231075"/>
                <a:gd name="connsiteX53" fmla="*/ 9938976 w 19327260"/>
                <a:gd name="connsiteY53" fmla="*/ 21785228 h 27231075"/>
                <a:gd name="connsiteX54" fmla="*/ 9650218 w 19327260"/>
                <a:gd name="connsiteY54" fmla="*/ 21448344 h 27231075"/>
                <a:gd name="connsiteX55" fmla="*/ 9168955 w 19327260"/>
                <a:gd name="connsiteY55" fmla="*/ 21159586 h 27231075"/>
                <a:gd name="connsiteX56" fmla="*/ 9024576 w 19327260"/>
                <a:gd name="connsiteY56" fmla="*/ 21015207 h 27231075"/>
                <a:gd name="connsiteX57" fmla="*/ 9602092 w 19327260"/>
                <a:gd name="connsiteY57" fmla="*/ 20870828 h 27231075"/>
                <a:gd name="connsiteX58" fmla="*/ 9842724 w 19327260"/>
                <a:gd name="connsiteY58" fmla="*/ 20967080 h 27231075"/>
                <a:gd name="connsiteX59" fmla="*/ 9698345 w 19327260"/>
                <a:gd name="connsiteY59" fmla="*/ 20678323 h 27231075"/>
                <a:gd name="connsiteX60" fmla="*/ 10372113 w 19327260"/>
                <a:gd name="connsiteY60" fmla="*/ 20485817 h 27231075"/>
                <a:gd name="connsiteX61" fmla="*/ 10564618 w 19327260"/>
                <a:gd name="connsiteY61" fmla="*/ 20004554 h 27231075"/>
                <a:gd name="connsiteX62" fmla="*/ 9938976 w 19327260"/>
                <a:gd name="connsiteY62" fmla="*/ 20197059 h 27231075"/>
                <a:gd name="connsiteX63" fmla="*/ 9217082 w 19327260"/>
                <a:gd name="connsiteY63" fmla="*/ 20389565 h 27231075"/>
                <a:gd name="connsiteX64" fmla="*/ 8735818 w 19327260"/>
                <a:gd name="connsiteY64" fmla="*/ 20582070 h 27231075"/>
                <a:gd name="connsiteX65" fmla="*/ 8591439 w 19327260"/>
                <a:gd name="connsiteY65" fmla="*/ 20726449 h 27231075"/>
                <a:gd name="connsiteX66" fmla="*/ 8350808 w 19327260"/>
                <a:gd name="connsiteY66" fmla="*/ 20726449 h 27231075"/>
                <a:gd name="connsiteX67" fmla="*/ 8254555 w 19327260"/>
                <a:gd name="connsiteY67" fmla="*/ 20870828 h 27231075"/>
                <a:gd name="connsiteX68" fmla="*/ 8013924 w 19327260"/>
                <a:gd name="connsiteY68" fmla="*/ 20918954 h 27231075"/>
                <a:gd name="connsiteX69" fmla="*/ 7725166 w 19327260"/>
                <a:gd name="connsiteY69" fmla="*/ 21111459 h 27231075"/>
                <a:gd name="connsiteX70" fmla="*/ 7195776 w 19327260"/>
                <a:gd name="connsiteY70" fmla="*/ 21111459 h 27231075"/>
                <a:gd name="connsiteX71" fmla="*/ 6907018 w 19327260"/>
                <a:gd name="connsiteY71" fmla="*/ 21496470 h 27231075"/>
                <a:gd name="connsiteX72" fmla="*/ 6666387 w 19327260"/>
                <a:gd name="connsiteY72" fmla="*/ 21929607 h 27231075"/>
                <a:gd name="connsiteX73" fmla="*/ 6810766 w 19327260"/>
                <a:gd name="connsiteY73" fmla="*/ 21303965 h 27231075"/>
                <a:gd name="connsiteX74" fmla="*/ 6473882 w 19327260"/>
                <a:gd name="connsiteY74" fmla="*/ 21737102 h 27231075"/>
                <a:gd name="connsiteX75" fmla="*/ 6185124 w 19327260"/>
                <a:gd name="connsiteY75" fmla="*/ 21881480 h 27231075"/>
                <a:gd name="connsiteX76" fmla="*/ 6040745 w 19327260"/>
                <a:gd name="connsiteY76" fmla="*/ 22122112 h 27231075"/>
                <a:gd name="connsiteX77" fmla="*/ 5896366 w 19327260"/>
                <a:gd name="connsiteY77" fmla="*/ 21881480 h 27231075"/>
                <a:gd name="connsiteX78" fmla="*/ 5655734 w 19327260"/>
                <a:gd name="connsiteY78" fmla="*/ 21785228 h 27231075"/>
                <a:gd name="connsiteX79" fmla="*/ 5655734 w 19327260"/>
                <a:gd name="connsiteY79" fmla="*/ 21833354 h 27231075"/>
                <a:gd name="connsiteX80" fmla="*/ 5126345 w 19327260"/>
                <a:gd name="connsiteY80" fmla="*/ 21785228 h 27231075"/>
                <a:gd name="connsiteX81" fmla="*/ 5030092 w 19327260"/>
                <a:gd name="connsiteY81" fmla="*/ 22025859 h 27231075"/>
                <a:gd name="connsiteX82" fmla="*/ 4693208 w 19327260"/>
                <a:gd name="connsiteY82" fmla="*/ 21977733 h 27231075"/>
                <a:gd name="connsiteX83" fmla="*/ 3971313 w 19327260"/>
                <a:gd name="connsiteY83" fmla="*/ 21977733 h 27231075"/>
                <a:gd name="connsiteX84" fmla="*/ 3682555 w 19327260"/>
                <a:gd name="connsiteY84" fmla="*/ 21929607 h 27231075"/>
                <a:gd name="connsiteX85" fmla="*/ 3345671 w 19327260"/>
                <a:gd name="connsiteY85" fmla="*/ 21785228 h 27231075"/>
                <a:gd name="connsiteX86" fmla="*/ 3586303 w 19327260"/>
                <a:gd name="connsiteY86" fmla="*/ 21640849 h 27231075"/>
                <a:gd name="connsiteX87" fmla="*/ 3153166 w 19327260"/>
                <a:gd name="connsiteY87" fmla="*/ 21496470 h 27231075"/>
                <a:gd name="connsiteX88" fmla="*/ 3345671 w 19327260"/>
                <a:gd name="connsiteY88" fmla="*/ 21400217 h 27231075"/>
                <a:gd name="connsiteX89" fmla="*/ 3730682 w 19327260"/>
                <a:gd name="connsiteY89" fmla="*/ 21496470 h 27231075"/>
                <a:gd name="connsiteX90" fmla="*/ 3875061 w 19327260"/>
                <a:gd name="connsiteY90" fmla="*/ 21400217 h 27231075"/>
                <a:gd name="connsiteX91" fmla="*/ 3441924 w 19327260"/>
                <a:gd name="connsiteY91" fmla="*/ 21303965 h 27231075"/>
                <a:gd name="connsiteX92" fmla="*/ 2768155 w 19327260"/>
                <a:gd name="connsiteY92" fmla="*/ 21255838 h 27231075"/>
                <a:gd name="connsiteX93" fmla="*/ 2383145 w 19327260"/>
                <a:gd name="connsiteY93" fmla="*/ 21833354 h 27231075"/>
                <a:gd name="connsiteX94" fmla="*/ 2286892 w 19327260"/>
                <a:gd name="connsiteY94" fmla="*/ 21929607 h 27231075"/>
                <a:gd name="connsiteX95" fmla="*/ 1950008 w 19327260"/>
                <a:gd name="connsiteY95" fmla="*/ 21737102 h 27231075"/>
                <a:gd name="connsiteX96" fmla="*/ 1998134 w 19327260"/>
                <a:gd name="connsiteY96" fmla="*/ 22170238 h 27231075"/>
                <a:gd name="connsiteX97" fmla="*/ 1468745 w 19327260"/>
                <a:gd name="connsiteY97" fmla="*/ 22699628 h 27231075"/>
                <a:gd name="connsiteX98" fmla="*/ 1276239 w 19327260"/>
                <a:gd name="connsiteY98" fmla="*/ 22988386 h 27231075"/>
                <a:gd name="connsiteX99" fmla="*/ 1372492 w 19327260"/>
                <a:gd name="connsiteY99" fmla="*/ 23229017 h 27231075"/>
                <a:gd name="connsiteX100" fmla="*/ 1276239 w 19327260"/>
                <a:gd name="connsiteY100" fmla="*/ 23373396 h 27231075"/>
                <a:gd name="connsiteX101" fmla="*/ 1372492 w 19327260"/>
                <a:gd name="connsiteY101" fmla="*/ 23758407 h 27231075"/>
                <a:gd name="connsiteX102" fmla="*/ 891229 w 19327260"/>
                <a:gd name="connsiteY102" fmla="*/ 23902786 h 27231075"/>
                <a:gd name="connsiteX103" fmla="*/ 361839 w 19327260"/>
                <a:gd name="connsiteY103" fmla="*/ 24335923 h 27231075"/>
                <a:gd name="connsiteX104" fmla="*/ 24955 w 19327260"/>
                <a:gd name="connsiteY104" fmla="*/ 24769059 h 27231075"/>
                <a:gd name="connsiteX105" fmla="*/ 24955 w 19327260"/>
                <a:gd name="connsiteY105" fmla="*/ 5037270 h 27231075"/>
                <a:gd name="connsiteX106" fmla="*/ 73082 w 19327260"/>
                <a:gd name="connsiteY106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950008 w 19327260"/>
                <a:gd name="connsiteY22" fmla="*/ 2438449 h 27231075"/>
                <a:gd name="connsiteX23" fmla="*/ 1564997 w 19327260"/>
                <a:gd name="connsiteY23" fmla="*/ 2149691 h 27231075"/>
                <a:gd name="connsiteX24" fmla="*/ 1228113 w 19327260"/>
                <a:gd name="connsiteY24" fmla="*/ 2053438 h 27231075"/>
                <a:gd name="connsiteX25" fmla="*/ 1179987 w 19327260"/>
                <a:gd name="connsiteY25" fmla="*/ 1764680 h 27231075"/>
                <a:gd name="connsiteX26" fmla="*/ 2431271 w 19327260"/>
                <a:gd name="connsiteY26" fmla="*/ 1909059 h 27231075"/>
                <a:gd name="connsiteX27" fmla="*/ 2575650 w 19327260"/>
                <a:gd name="connsiteY27" fmla="*/ 2342196 h 27231075"/>
                <a:gd name="connsiteX28" fmla="*/ 3105039 w 19327260"/>
                <a:gd name="connsiteY28" fmla="*/ 2005312 h 27231075"/>
                <a:gd name="connsiteX29" fmla="*/ 3393797 w 19327260"/>
                <a:gd name="connsiteY29" fmla="*/ 2053438 h 27231075"/>
                <a:gd name="connsiteX30" fmla="*/ 3826934 w 19327260"/>
                <a:gd name="connsiteY30" fmla="*/ 1764680 h 27231075"/>
                <a:gd name="connsiteX31" fmla="*/ 17976071 w 19327260"/>
                <a:gd name="connsiteY31" fmla="*/ 1764680 h 27231075"/>
                <a:gd name="connsiteX32" fmla="*/ 18024197 w 19327260"/>
                <a:gd name="connsiteY32" fmla="*/ 25442828 h 27231075"/>
                <a:gd name="connsiteX33" fmla="*/ 11527145 w 19327260"/>
                <a:gd name="connsiteY33" fmla="*/ 25490954 h 27231075"/>
                <a:gd name="connsiteX34" fmla="*/ 11094008 w 19327260"/>
                <a:gd name="connsiteY34" fmla="*/ 24961565 h 27231075"/>
                <a:gd name="connsiteX35" fmla="*/ 10612745 w 19327260"/>
                <a:gd name="connsiteY35" fmla="*/ 24576554 h 27231075"/>
                <a:gd name="connsiteX36" fmla="*/ 10179608 w 19327260"/>
                <a:gd name="connsiteY36" fmla="*/ 24287796 h 27231075"/>
                <a:gd name="connsiteX37" fmla="*/ 9794597 w 19327260"/>
                <a:gd name="connsiteY37" fmla="*/ 24239670 h 27231075"/>
                <a:gd name="connsiteX38" fmla="*/ 9602092 w 19327260"/>
                <a:gd name="connsiteY38" fmla="*/ 23999038 h 27231075"/>
                <a:gd name="connsiteX39" fmla="*/ 9361461 w 19327260"/>
                <a:gd name="connsiteY39" fmla="*/ 23758407 h 27231075"/>
                <a:gd name="connsiteX40" fmla="*/ 9072703 w 19327260"/>
                <a:gd name="connsiteY40" fmla="*/ 23758407 h 27231075"/>
                <a:gd name="connsiteX41" fmla="*/ 8880197 w 19327260"/>
                <a:gd name="connsiteY41" fmla="*/ 23421523 h 27231075"/>
                <a:gd name="connsiteX42" fmla="*/ 8495187 w 19327260"/>
                <a:gd name="connsiteY42" fmla="*/ 23229017 h 27231075"/>
                <a:gd name="connsiteX43" fmla="*/ 8158303 w 19327260"/>
                <a:gd name="connsiteY43" fmla="*/ 23229017 h 27231075"/>
                <a:gd name="connsiteX44" fmla="*/ 8110176 w 19327260"/>
                <a:gd name="connsiteY44" fmla="*/ 23084638 h 27231075"/>
                <a:gd name="connsiteX45" fmla="*/ 8591439 w 19327260"/>
                <a:gd name="connsiteY45" fmla="*/ 23036512 h 27231075"/>
                <a:gd name="connsiteX46" fmla="*/ 8254555 w 19327260"/>
                <a:gd name="connsiteY46" fmla="*/ 22844007 h 27231075"/>
                <a:gd name="connsiteX47" fmla="*/ 8543313 w 19327260"/>
                <a:gd name="connsiteY47" fmla="*/ 22747754 h 27231075"/>
                <a:gd name="connsiteX48" fmla="*/ 9024576 w 19327260"/>
                <a:gd name="connsiteY48" fmla="*/ 22795880 h 27231075"/>
                <a:gd name="connsiteX49" fmla="*/ 9217082 w 19327260"/>
                <a:gd name="connsiteY49" fmla="*/ 22025859 h 27231075"/>
                <a:gd name="connsiteX50" fmla="*/ 9409587 w 19327260"/>
                <a:gd name="connsiteY50" fmla="*/ 21929607 h 27231075"/>
                <a:gd name="connsiteX51" fmla="*/ 9698345 w 19327260"/>
                <a:gd name="connsiteY51" fmla="*/ 22170238 h 27231075"/>
                <a:gd name="connsiteX52" fmla="*/ 9553966 w 19327260"/>
                <a:gd name="connsiteY52" fmla="*/ 21592723 h 27231075"/>
                <a:gd name="connsiteX53" fmla="*/ 9938976 w 19327260"/>
                <a:gd name="connsiteY53" fmla="*/ 21785228 h 27231075"/>
                <a:gd name="connsiteX54" fmla="*/ 9650218 w 19327260"/>
                <a:gd name="connsiteY54" fmla="*/ 21448344 h 27231075"/>
                <a:gd name="connsiteX55" fmla="*/ 9168955 w 19327260"/>
                <a:gd name="connsiteY55" fmla="*/ 21159586 h 27231075"/>
                <a:gd name="connsiteX56" fmla="*/ 9024576 w 19327260"/>
                <a:gd name="connsiteY56" fmla="*/ 21015207 h 27231075"/>
                <a:gd name="connsiteX57" fmla="*/ 9602092 w 19327260"/>
                <a:gd name="connsiteY57" fmla="*/ 20870828 h 27231075"/>
                <a:gd name="connsiteX58" fmla="*/ 9842724 w 19327260"/>
                <a:gd name="connsiteY58" fmla="*/ 20967080 h 27231075"/>
                <a:gd name="connsiteX59" fmla="*/ 9698345 w 19327260"/>
                <a:gd name="connsiteY59" fmla="*/ 20678323 h 27231075"/>
                <a:gd name="connsiteX60" fmla="*/ 10372113 w 19327260"/>
                <a:gd name="connsiteY60" fmla="*/ 20485817 h 27231075"/>
                <a:gd name="connsiteX61" fmla="*/ 10564618 w 19327260"/>
                <a:gd name="connsiteY61" fmla="*/ 20004554 h 27231075"/>
                <a:gd name="connsiteX62" fmla="*/ 9938976 w 19327260"/>
                <a:gd name="connsiteY62" fmla="*/ 20197059 h 27231075"/>
                <a:gd name="connsiteX63" fmla="*/ 9217082 w 19327260"/>
                <a:gd name="connsiteY63" fmla="*/ 20389565 h 27231075"/>
                <a:gd name="connsiteX64" fmla="*/ 8735818 w 19327260"/>
                <a:gd name="connsiteY64" fmla="*/ 20582070 h 27231075"/>
                <a:gd name="connsiteX65" fmla="*/ 8591439 w 19327260"/>
                <a:gd name="connsiteY65" fmla="*/ 20726449 h 27231075"/>
                <a:gd name="connsiteX66" fmla="*/ 8350808 w 19327260"/>
                <a:gd name="connsiteY66" fmla="*/ 20726449 h 27231075"/>
                <a:gd name="connsiteX67" fmla="*/ 8254555 w 19327260"/>
                <a:gd name="connsiteY67" fmla="*/ 20870828 h 27231075"/>
                <a:gd name="connsiteX68" fmla="*/ 8013924 w 19327260"/>
                <a:gd name="connsiteY68" fmla="*/ 20918954 h 27231075"/>
                <a:gd name="connsiteX69" fmla="*/ 7725166 w 19327260"/>
                <a:gd name="connsiteY69" fmla="*/ 21111459 h 27231075"/>
                <a:gd name="connsiteX70" fmla="*/ 7195776 w 19327260"/>
                <a:gd name="connsiteY70" fmla="*/ 21111459 h 27231075"/>
                <a:gd name="connsiteX71" fmla="*/ 6907018 w 19327260"/>
                <a:gd name="connsiteY71" fmla="*/ 21496470 h 27231075"/>
                <a:gd name="connsiteX72" fmla="*/ 6666387 w 19327260"/>
                <a:gd name="connsiteY72" fmla="*/ 21929607 h 27231075"/>
                <a:gd name="connsiteX73" fmla="*/ 6810766 w 19327260"/>
                <a:gd name="connsiteY73" fmla="*/ 21303965 h 27231075"/>
                <a:gd name="connsiteX74" fmla="*/ 6473882 w 19327260"/>
                <a:gd name="connsiteY74" fmla="*/ 21737102 h 27231075"/>
                <a:gd name="connsiteX75" fmla="*/ 6185124 w 19327260"/>
                <a:gd name="connsiteY75" fmla="*/ 21881480 h 27231075"/>
                <a:gd name="connsiteX76" fmla="*/ 6040745 w 19327260"/>
                <a:gd name="connsiteY76" fmla="*/ 22122112 h 27231075"/>
                <a:gd name="connsiteX77" fmla="*/ 5896366 w 19327260"/>
                <a:gd name="connsiteY77" fmla="*/ 21881480 h 27231075"/>
                <a:gd name="connsiteX78" fmla="*/ 5655734 w 19327260"/>
                <a:gd name="connsiteY78" fmla="*/ 21785228 h 27231075"/>
                <a:gd name="connsiteX79" fmla="*/ 5655734 w 19327260"/>
                <a:gd name="connsiteY79" fmla="*/ 21833354 h 27231075"/>
                <a:gd name="connsiteX80" fmla="*/ 5126345 w 19327260"/>
                <a:gd name="connsiteY80" fmla="*/ 21785228 h 27231075"/>
                <a:gd name="connsiteX81" fmla="*/ 5030092 w 19327260"/>
                <a:gd name="connsiteY81" fmla="*/ 22025859 h 27231075"/>
                <a:gd name="connsiteX82" fmla="*/ 4693208 w 19327260"/>
                <a:gd name="connsiteY82" fmla="*/ 21977733 h 27231075"/>
                <a:gd name="connsiteX83" fmla="*/ 3971313 w 19327260"/>
                <a:gd name="connsiteY83" fmla="*/ 21977733 h 27231075"/>
                <a:gd name="connsiteX84" fmla="*/ 3682555 w 19327260"/>
                <a:gd name="connsiteY84" fmla="*/ 21929607 h 27231075"/>
                <a:gd name="connsiteX85" fmla="*/ 3345671 w 19327260"/>
                <a:gd name="connsiteY85" fmla="*/ 21785228 h 27231075"/>
                <a:gd name="connsiteX86" fmla="*/ 3586303 w 19327260"/>
                <a:gd name="connsiteY86" fmla="*/ 21640849 h 27231075"/>
                <a:gd name="connsiteX87" fmla="*/ 3153166 w 19327260"/>
                <a:gd name="connsiteY87" fmla="*/ 21496470 h 27231075"/>
                <a:gd name="connsiteX88" fmla="*/ 3345671 w 19327260"/>
                <a:gd name="connsiteY88" fmla="*/ 21400217 h 27231075"/>
                <a:gd name="connsiteX89" fmla="*/ 3730682 w 19327260"/>
                <a:gd name="connsiteY89" fmla="*/ 21496470 h 27231075"/>
                <a:gd name="connsiteX90" fmla="*/ 3875061 w 19327260"/>
                <a:gd name="connsiteY90" fmla="*/ 21400217 h 27231075"/>
                <a:gd name="connsiteX91" fmla="*/ 3441924 w 19327260"/>
                <a:gd name="connsiteY91" fmla="*/ 21303965 h 27231075"/>
                <a:gd name="connsiteX92" fmla="*/ 2768155 w 19327260"/>
                <a:gd name="connsiteY92" fmla="*/ 21255838 h 27231075"/>
                <a:gd name="connsiteX93" fmla="*/ 2383145 w 19327260"/>
                <a:gd name="connsiteY93" fmla="*/ 21833354 h 27231075"/>
                <a:gd name="connsiteX94" fmla="*/ 2286892 w 19327260"/>
                <a:gd name="connsiteY94" fmla="*/ 21929607 h 27231075"/>
                <a:gd name="connsiteX95" fmla="*/ 1950008 w 19327260"/>
                <a:gd name="connsiteY95" fmla="*/ 21737102 h 27231075"/>
                <a:gd name="connsiteX96" fmla="*/ 1998134 w 19327260"/>
                <a:gd name="connsiteY96" fmla="*/ 22170238 h 27231075"/>
                <a:gd name="connsiteX97" fmla="*/ 1468745 w 19327260"/>
                <a:gd name="connsiteY97" fmla="*/ 22699628 h 27231075"/>
                <a:gd name="connsiteX98" fmla="*/ 1276239 w 19327260"/>
                <a:gd name="connsiteY98" fmla="*/ 22988386 h 27231075"/>
                <a:gd name="connsiteX99" fmla="*/ 1372492 w 19327260"/>
                <a:gd name="connsiteY99" fmla="*/ 23229017 h 27231075"/>
                <a:gd name="connsiteX100" fmla="*/ 1276239 w 19327260"/>
                <a:gd name="connsiteY100" fmla="*/ 23373396 h 27231075"/>
                <a:gd name="connsiteX101" fmla="*/ 1372492 w 19327260"/>
                <a:gd name="connsiteY101" fmla="*/ 23758407 h 27231075"/>
                <a:gd name="connsiteX102" fmla="*/ 891229 w 19327260"/>
                <a:gd name="connsiteY102" fmla="*/ 23902786 h 27231075"/>
                <a:gd name="connsiteX103" fmla="*/ 361839 w 19327260"/>
                <a:gd name="connsiteY103" fmla="*/ 24335923 h 27231075"/>
                <a:gd name="connsiteX104" fmla="*/ 24955 w 19327260"/>
                <a:gd name="connsiteY104" fmla="*/ 24769059 h 27231075"/>
                <a:gd name="connsiteX105" fmla="*/ 24955 w 19327260"/>
                <a:gd name="connsiteY105" fmla="*/ 5037270 h 27231075"/>
                <a:gd name="connsiteX106" fmla="*/ 73082 w 19327260"/>
                <a:gd name="connsiteY106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0008 w 19327260"/>
                <a:gd name="connsiteY23" fmla="*/ 2438449 h 27231075"/>
                <a:gd name="connsiteX24" fmla="*/ 1564997 w 19327260"/>
                <a:gd name="connsiteY24" fmla="*/ 2149691 h 27231075"/>
                <a:gd name="connsiteX25" fmla="*/ 1228113 w 19327260"/>
                <a:gd name="connsiteY25" fmla="*/ 2053438 h 27231075"/>
                <a:gd name="connsiteX26" fmla="*/ 1179987 w 19327260"/>
                <a:gd name="connsiteY26" fmla="*/ 1764680 h 27231075"/>
                <a:gd name="connsiteX27" fmla="*/ 2431271 w 19327260"/>
                <a:gd name="connsiteY27" fmla="*/ 1909059 h 27231075"/>
                <a:gd name="connsiteX28" fmla="*/ 2575650 w 19327260"/>
                <a:gd name="connsiteY28" fmla="*/ 2342196 h 27231075"/>
                <a:gd name="connsiteX29" fmla="*/ 3105039 w 19327260"/>
                <a:gd name="connsiteY29" fmla="*/ 2005312 h 27231075"/>
                <a:gd name="connsiteX30" fmla="*/ 3393797 w 19327260"/>
                <a:gd name="connsiteY30" fmla="*/ 2053438 h 27231075"/>
                <a:gd name="connsiteX31" fmla="*/ 3826934 w 19327260"/>
                <a:gd name="connsiteY31" fmla="*/ 1764680 h 27231075"/>
                <a:gd name="connsiteX32" fmla="*/ 17976071 w 19327260"/>
                <a:gd name="connsiteY32" fmla="*/ 1764680 h 27231075"/>
                <a:gd name="connsiteX33" fmla="*/ 18024197 w 19327260"/>
                <a:gd name="connsiteY33" fmla="*/ 25442828 h 27231075"/>
                <a:gd name="connsiteX34" fmla="*/ 11527145 w 19327260"/>
                <a:gd name="connsiteY34" fmla="*/ 25490954 h 27231075"/>
                <a:gd name="connsiteX35" fmla="*/ 11094008 w 19327260"/>
                <a:gd name="connsiteY35" fmla="*/ 24961565 h 27231075"/>
                <a:gd name="connsiteX36" fmla="*/ 10612745 w 19327260"/>
                <a:gd name="connsiteY36" fmla="*/ 24576554 h 27231075"/>
                <a:gd name="connsiteX37" fmla="*/ 10179608 w 19327260"/>
                <a:gd name="connsiteY37" fmla="*/ 24287796 h 27231075"/>
                <a:gd name="connsiteX38" fmla="*/ 9794597 w 19327260"/>
                <a:gd name="connsiteY38" fmla="*/ 24239670 h 27231075"/>
                <a:gd name="connsiteX39" fmla="*/ 9602092 w 19327260"/>
                <a:gd name="connsiteY39" fmla="*/ 23999038 h 27231075"/>
                <a:gd name="connsiteX40" fmla="*/ 9361461 w 19327260"/>
                <a:gd name="connsiteY40" fmla="*/ 23758407 h 27231075"/>
                <a:gd name="connsiteX41" fmla="*/ 9072703 w 19327260"/>
                <a:gd name="connsiteY41" fmla="*/ 23758407 h 27231075"/>
                <a:gd name="connsiteX42" fmla="*/ 8880197 w 19327260"/>
                <a:gd name="connsiteY42" fmla="*/ 23421523 h 27231075"/>
                <a:gd name="connsiteX43" fmla="*/ 8495187 w 19327260"/>
                <a:gd name="connsiteY43" fmla="*/ 23229017 h 27231075"/>
                <a:gd name="connsiteX44" fmla="*/ 8158303 w 19327260"/>
                <a:gd name="connsiteY44" fmla="*/ 23229017 h 27231075"/>
                <a:gd name="connsiteX45" fmla="*/ 8110176 w 19327260"/>
                <a:gd name="connsiteY45" fmla="*/ 23084638 h 27231075"/>
                <a:gd name="connsiteX46" fmla="*/ 8591439 w 19327260"/>
                <a:gd name="connsiteY46" fmla="*/ 23036512 h 27231075"/>
                <a:gd name="connsiteX47" fmla="*/ 8254555 w 19327260"/>
                <a:gd name="connsiteY47" fmla="*/ 22844007 h 27231075"/>
                <a:gd name="connsiteX48" fmla="*/ 8543313 w 19327260"/>
                <a:gd name="connsiteY48" fmla="*/ 22747754 h 27231075"/>
                <a:gd name="connsiteX49" fmla="*/ 9024576 w 19327260"/>
                <a:gd name="connsiteY49" fmla="*/ 22795880 h 27231075"/>
                <a:gd name="connsiteX50" fmla="*/ 9217082 w 19327260"/>
                <a:gd name="connsiteY50" fmla="*/ 22025859 h 27231075"/>
                <a:gd name="connsiteX51" fmla="*/ 9409587 w 19327260"/>
                <a:gd name="connsiteY51" fmla="*/ 21929607 h 27231075"/>
                <a:gd name="connsiteX52" fmla="*/ 9698345 w 19327260"/>
                <a:gd name="connsiteY52" fmla="*/ 22170238 h 27231075"/>
                <a:gd name="connsiteX53" fmla="*/ 9553966 w 19327260"/>
                <a:gd name="connsiteY53" fmla="*/ 21592723 h 27231075"/>
                <a:gd name="connsiteX54" fmla="*/ 9938976 w 19327260"/>
                <a:gd name="connsiteY54" fmla="*/ 21785228 h 27231075"/>
                <a:gd name="connsiteX55" fmla="*/ 9650218 w 19327260"/>
                <a:gd name="connsiteY55" fmla="*/ 21448344 h 27231075"/>
                <a:gd name="connsiteX56" fmla="*/ 9168955 w 19327260"/>
                <a:gd name="connsiteY56" fmla="*/ 21159586 h 27231075"/>
                <a:gd name="connsiteX57" fmla="*/ 9024576 w 19327260"/>
                <a:gd name="connsiteY57" fmla="*/ 21015207 h 27231075"/>
                <a:gd name="connsiteX58" fmla="*/ 9602092 w 19327260"/>
                <a:gd name="connsiteY58" fmla="*/ 20870828 h 27231075"/>
                <a:gd name="connsiteX59" fmla="*/ 9842724 w 19327260"/>
                <a:gd name="connsiteY59" fmla="*/ 20967080 h 27231075"/>
                <a:gd name="connsiteX60" fmla="*/ 9698345 w 19327260"/>
                <a:gd name="connsiteY60" fmla="*/ 20678323 h 27231075"/>
                <a:gd name="connsiteX61" fmla="*/ 10372113 w 19327260"/>
                <a:gd name="connsiteY61" fmla="*/ 20485817 h 27231075"/>
                <a:gd name="connsiteX62" fmla="*/ 10564618 w 19327260"/>
                <a:gd name="connsiteY62" fmla="*/ 20004554 h 27231075"/>
                <a:gd name="connsiteX63" fmla="*/ 9938976 w 19327260"/>
                <a:gd name="connsiteY63" fmla="*/ 20197059 h 27231075"/>
                <a:gd name="connsiteX64" fmla="*/ 9217082 w 19327260"/>
                <a:gd name="connsiteY64" fmla="*/ 20389565 h 27231075"/>
                <a:gd name="connsiteX65" fmla="*/ 8735818 w 19327260"/>
                <a:gd name="connsiteY65" fmla="*/ 20582070 h 27231075"/>
                <a:gd name="connsiteX66" fmla="*/ 8591439 w 19327260"/>
                <a:gd name="connsiteY66" fmla="*/ 20726449 h 27231075"/>
                <a:gd name="connsiteX67" fmla="*/ 8350808 w 19327260"/>
                <a:gd name="connsiteY67" fmla="*/ 20726449 h 27231075"/>
                <a:gd name="connsiteX68" fmla="*/ 8254555 w 19327260"/>
                <a:gd name="connsiteY68" fmla="*/ 20870828 h 27231075"/>
                <a:gd name="connsiteX69" fmla="*/ 8013924 w 19327260"/>
                <a:gd name="connsiteY69" fmla="*/ 20918954 h 27231075"/>
                <a:gd name="connsiteX70" fmla="*/ 7725166 w 19327260"/>
                <a:gd name="connsiteY70" fmla="*/ 21111459 h 27231075"/>
                <a:gd name="connsiteX71" fmla="*/ 7195776 w 19327260"/>
                <a:gd name="connsiteY71" fmla="*/ 21111459 h 27231075"/>
                <a:gd name="connsiteX72" fmla="*/ 6907018 w 19327260"/>
                <a:gd name="connsiteY72" fmla="*/ 21496470 h 27231075"/>
                <a:gd name="connsiteX73" fmla="*/ 6666387 w 19327260"/>
                <a:gd name="connsiteY73" fmla="*/ 21929607 h 27231075"/>
                <a:gd name="connsiteX74" fmla="*/ 6810766 w 19327260"/>
                <a:gd name="connsiteY74" fmla="*/ 21303965 h 27231075"/>
                <a:gd name="connsiteX75" fmla="*/ 6473882 w 19327260"/>
                <a:gd name="connsiteY75" fmla="*/ 21737102 h 27231075"/>
                <a:gd name="connsiteX76" fmla="*/ 6185124 w 19327260"/>
                <a:gd name="connsiteY76" fmla="*/ 21881480 h 27231075"/>
                <a:gd name="connsiteX77" fmla="*/ 6040745 w 19327260"/>
                <a:gd name="connsiteY77" fmla="*/ 22122112 h 27231075"/>
                <a:gd name="connsiteX78" fmla="*/ 5896366 w 19327260"/>
                <a:gd name="connsiteY78" fmla="*/ 21881480 h 27231075"/>
                <a:gd name="connsiteX79" fmla="*/ 5655734 w 19327260"/>
                <a:gd name="connsiteY79" fmla="*/ 21785228 h 27231075"/>
                <a:gd name="connsiteX80" fmla="*/ 5655734 w 19327260"/>
                <a:gd name="connsiteY80" fmla="*/ 21833354 h 27231075"/>
                <a:gd name="connsiteX81" fmla="*/ 5126345 w 19327260"/>
                <a:gd name="connsiteY81" fmla="*/ 21785228 h 27231075"/>
                <a:gd name="connsiteX82" fmla="*/ 5030092 w 19327260"/>
                <a:gd name="connsiteY82" fmla="*/ 22025859 h 27231075"/>
                <a:gd name="connsiteX83" fmla="*/ 4693208 w 19327260"/>
                <a:gd name="connsiteY83" fmla="*/ 21977733 h 27231075"/>
                <a:gd name="connsiteX84" fmla="*/ 3971313 w 19327260"/>
                <a:gd name="connsiteY84" fmla="*/ 21977733 h 27231075"/>
                <a:gd name="connsiteX85" fmla="*/ 3682555 w 19327260"/>
                <a:gd name="connsiteY85" fmla="*/ 21929607 h 27231075"/>
                <a:gd name="connsiteX86" fmla="*/ 3345671 w 19327260"/>
                <a:gd name="connsiteY86" fmla="*/ 21785228 h 27231075"/>
                <a:gd name="connsiteX87" fmla="*/ 3586303 w 19327260"/>
                <a:gd name="connsiteY87" fmla="*/ 21640849 h 27231075"/>
                <a:gd name="connsiteX88" fmla="*/ 3153166 w 19327260"/>
                <a:gd name="connsiteY88" fmla="*/ 21496470 h 27231075"/>
                <a:gd name="connsiteX89" fmla="*/ 3345671 w 19327260"/>
                <a:gd name="connsiteY89" fmla="*/ 21400217 h 27231075"/>
                <a:gd name="connsiteX90" fmla="*/ 3730682 w 19327260"/>
                <a:gd name="connsiteY90" fmla="*/ 21496470 h 27231075"/>
                <a:gd name="connsiteX91" fmla="*/ 3875061 w 19327260"/>
                <a:gd name="connsiteY91" fmla="*/ 21400217 h 27231075"/>
                <a:gd name="connsiteX92" fmla="*/ 3441924 w 19327260"/>
                <a:gd name="connsiteY92" fmla="*/ 21303965 h 27231075"/>
                <a:gd name="connsiteX93" fmla="*/ 2768155 w 19327260"/>
                <a:gd name="connsiteY93" fmla="*/ 21255838 h 27231075"/>
                <a:gd name="connsiteX94" fmla="*/ 2383145 w 19327260"/>
                <a:gd name="connsiteY94" fmla="*/ 21833354 h 27231075"/>
                <a:gd name="connsiteX95" fmla="*/ 2286892 w 19327260"/>
                <a:gd name="connsiteY95" fmla="*/ 21929607 h 27231075"/>
                <a:gd name="connsiteX96" fmla="*/ 1950008 w 19327260"/>
                <a:gd name="connsiteY96" fmla="*/ 21737102 h 27231075"/>
                <a:gd name="connsiteX97" fmla="*/ 1998134 w 19327260"/>
                <a:gd name="connsiteY97" fmla="*/ 22170238 h 27231075"/>
                <a:gd name="connsiteX98" fmla="*/ 1468745 w 19327260"/>
                <a:gd name="connsiteY98" fmla="*/ 22699628 h 27231075"/>
                <a:gd name="connsiteX99" fmla="*/ 1276239 w 19327260"/>
                <a:gd name="connsiteY99" fmla="*/ 22988386 h 27231075"/>
                <a:gd name="connsiteX100" fmla="*/ 1372492 w 19327260"/>
                <a:gd name="connsiteY100" fmla="*/ 23229017 h 27231075"/>
                <a:gd name="connsiteX101" fmla="*/ 1276239 w 19327260"/>
                <a:gd name="connsiteY101" fmla="*/ 23373396 h 27231075"/>
                <a:gd name="connsiteX102" fmla="*/ 1372492 w 19327260"/>
                <a:gd name="connsiteY102" fmla="*/ 23758407 h 27231075"/>
                <a:gd name="connsiteX103" fmla="*/ 891229 w 19327260"/>
                <a:gd name="connsiteY103" fmla="*/ 23902786 h 27231075"/>
                <a:gd name="connsiteX104" fmla="*/ 361839 w 19327260"/>
                <a:gd name="connsiteY104" fmla="*/ 24335923 h 27231075"/>
                <a:gd name="connsiteX105" fmla="*/ 24955 w 19327260"/>
                <a:gd name="connsiteY105" fmla="*/ 24769059 h 27231075"/>
                <a:gd name="connsiteX106" fmla="*/ 24955 w 19327260"/>
                <a:gd name="connsiteY106" fmla="*/ 5037270 h 27231075"/>
                <a:gd name="connsiteX107" fmla="*/ 73082 w 19327260"/>
                <a:gd name="connsiteY107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564997 w 19327260"/>
                <a:gd name="connsiteY24" fmla="*/ 2149691 h 27231075"/>
                <a:gd name="connsiteX25" fmla="*/ 1228113 w 19327260"/>
                <a:gd name="connsiteY25" fmla="*/ 2053438 h 27231075"/>
                <a:gd name="connsiteX26" fmla="*/ 1179987 w 19327260"/>
                <a:gd name="connsiteY26" fmla="*/ 1764680 h 27231075"/>
                <a:gd name="connsiteX27" fmla="*/ 2431271 w 19327260"/>
                <a:gd name="connsiteY27" fmla="*/ 1909059 h 27231075"/>
                <a:gd name="connsiteX28" fmla="*/ 2575650 w 19327260"/>
                <a:gd name="connsiteY28" fmla="*/ 2342196 h 27231075"/>
                <a:gd name="connsiteX29" fmla="*/ 3105039 w 19327260"/>
                <a:gd name="connsiteY29" fmla="*/ 2005312 h 27231075"/>
                <a:gd name="connsiteX30" fmla="*/ 3393797 w 19327260"/>
                <a:gd name="connsiteY30" fmla="*/ 2053438 h 27231075"/>
                <a:gd name="connsiteX31" fmla="*/ 3826934 w 19327260"/>
                <a:gd name="connsiteY31" fmla="*/ 1764680 h 27231075"/>
                <a:gd name="connsiteX32" fmla="*/ 17976071 w 19327260"/>
                <a:gd name="connsiteY32" fmla="*/ 1764680 h 27231075"/>
                <a:gd name="connsiteX33" fmla="*/ 18024197 w 19327260"/>
                <a:gd name="connsiteY33" fmla="*/ 25442828 h 27231075"/>
                <a:gd name="connsiteX34" fmla="*/ 11527145 w 19327260"/>
                <a:gd name="connsiteY34" fmla="*/ 25490954 h 27231075"/>
                <a:gd name="connsiteX35" fmla="*/ 11094008 w 19327260"/>
                <a:gd name="connsiteY35" fmla="*/ 24961565 h 27231075"/>
                <a:gd name="connsiteX36" fmla="*/ 10612745 w 19327260"/>
                <a:gd name="connsiteY36" fmla="*/ 24576554 h 27231075"/>
                <a:gd name="connsiteX37" fmla="*/ 10179608 w 19327260"/>
                <a:gd name="connsiteY37" fmla="*/ 24287796 h 27231075"/>
                <a:gd name="connsiteX38" fmla="*/ 9794597 w 19327260"/>
                <a:gd name="connsiteY38" fmla="*/ 24239670 h 27231075"/>
                <a:gd name="connsiteX39" fmla="*/ 9602092 w 19327260"/>
                <a:gd name="connsiteY39" fmla="*/ 23999038 h 27231075"/>
                <a:gd name="connsiteX40" fmla="*/ 9361461 w 19327260"/>
                <a:gd name="connsiteY40" fmla="*/ 23758407 h 27231075"/>
                <a:gd name="connsiteX41" fmla="*/ 9072703 w 19327260"/>
                <a:gd name="connsiteY41" fmla="*/ 23758407 h 27231075"/>
                <a:gd name="connsiteX42" fmla="*/ 8880197 w 19327260"/>
                <a:gd name="connsiteY42" fmla="*/ 23421523 h 27231075"/>
                <a:gd name="connsiteX43" fmla="*/ 8495187 w 19327260"/>
                <a:gd name="connsiteY43" fmla="*/ 23229017 h 27231075"/>
                <a:gd name="connsiteX44" fmla="*/ 8158303 w 19327260"/>
                <a:gd name="connsiteY44" fmla="*/ 23229017 h 27231075"/>
                <a:gd name="connsiteX45" fmla="*/ 8110176 w 19327260"/>
                <a:gd name="connsiteY45" fmla="*/ 23084638 h 27231075"/>
                <a:gd name="connsiteX46" fmla="*/ 8591439 w 19327260"/>
                <a:gd name="connsiteY46" fmla="*/ 23036512 h 27231075"/>
                <a:gd name="connsiteX47" fmla="*/ 8254555 w 19327260"/>
                <a:gd name="connsiteY47" fmla="*/ 22844007 h 27231075"/>
                <a:gd name="connsiteX48" fmla="*/ 8543313 w 19327260"/>
                <a:gd name="connsiteY48" fmla="*/ 22747754 h 27231075"/>
                <a:gd name="connsiteX49" fmla="*/ 9024576 w 19327260"/>
                <a:gd name="connsiteY49" fmla="*/ 22795880 h 27231075"/>
                <a:gd name="connsiteX50" fmla="*/ 9217082 w 19327260"/>
                <a:gd name="connsiteY50" fmla="*/ 22025859 h 27231075"/>
                <a:gd name="connsiteX51" fmla="*/ 9409587 w 19327260"/>
                <a:gd name="connsiteY51" fmla="*/ 21929607 h 27231075"/>
                <a:gd name="connsiteX52" fmla="*/ 9698345 w 19327260"/>
                <a:gd name="connsiteY52" fmla="*/ 22170238 h 27231075"/>
                <a:gd name="connsiteX53" fmla="*/ 9553966 w 19327260"/>
                <a:gd name="connsiteY53" fmla="*/ 21592723 h 27231075"/>
                <a:gd name="connsiteX54" fmla="*/ 9938976 w 19327260"/>
                <a:gd name="connsiteY54" fmla="*/ 21785228 h 27231075"/>
                <a:gd name="connsiteX55" fmla="*/ 9650218 w 19327260"/>
                <a:gd name="connsiteY55" fmla="*/ 21448344 h 27231075"/>
                <a:gd name="connsiteX56" fmla="*/ 9168955 w 19327260"/>
                <a:gd name="connsiteY56" fmla="*/ 21159586 h 27231075"/>
                <a:gd name="connsiteX57" fmla="*/ 9024576 w 19327260"/>
                <a:gd name="connsiteY57" fmla="*/ 21015207 h 27231075"/>
                <a:gd name="connsiteX58" fmla="*/ 9602092 w 19327260"/>
                <a:gd name="connsiteY58" fmla="*/ 20870828 h 27231075"/>
                <a:gd name="connsiteX59" fmla="*/ 9842724 w 19327260"/>
                <a:gd name="connsiteY59" fmla="*/ 20967080 h 27231075"/>
                <a:gd name="connsiteX60" fmla="*/ 9698345 w 19327260"/>
                <a:gd name="connsiteY60" fmla="*/ 20678323 h 27231075"/>
                <a:gd name="connsiteX61" fmla="*/ 10372113 w 19327260"/>
                <a:gd name="connsiteY61" fmla="*/ 20485817 h 27231075"/>
                <a:gd name="connsiteX62" fmla="*/ 10564618 w 19327260"/>
                <a:gd name="connsiteY62" fmla="*/ 20004554 h 27231075"/>
                <a:gd name="connsiteX63" fmla="*/ 9938976 w 19327260"/>
                <a:gd name="connsiteY63" fmla="*/ 20197059 h 27231075"/>
                <a:gd name="connsiteX64" fmla="*/ 9217082 w 19327260"/>
                <a:gd name="connsiteY64" fmla="*/ 20389565 h 27231075"/>
                <a:gd name="connsiteX65" fmla="*/ 8735818 w 19327260"/>
                <a:gd name="connsiteY65" fmla="*/ 20582070 h 27231075"/>
                <a:gd name="connsiteX66" fmla="*/ 8591439 w 19327260"/>
                <a:gd name="connsiteY66" fmla="*/ 20726449 h 27231075"/>
                <a:gd name="connsiteX67" fmla="*/ 8350808 w 19327260"/>
                <a:gd name="connsiteY67" fmla="*/ 20726449 h 27231075"/>
                <a:gd name="connsiteX68" fmla="*/ 8254555 w 19327260"/>
                <a:gd name="connsiteY68" fmla="*/ 20870828 h 27231075"/>
                <a:gd name="connsiteX69" fmla="*/ 8013924 w 19327260"/>
                <a:gd name="connsiteY69" fmla="*/ 20918954 h 27231075"/>
                <a:gd name="connsiteX70" fmla="*/ 7725166 w 19327260"/>
                <a:gd name="connsiteY70" fmla="*/ 21111459 h 27231075"/>
                <a:gd name="connsiteX71" fmla="*/ 7195776 w 19327260"/>
                <a:gd name="connsiteY71" fmla="*/ 21111459 h 27231075"/>
                <a:gd name="connsiteX72" fmla="*/ 6907018 w 19327260"/>
                <a:gd name="connsiteY72" fmla="*/ 21496470 h 27231075"/>
                <a:gd name="connsiteX73" fmla="*/ 6666387 w 19327260"/>
                <a:gd name="connsiteY73" fmla="*/ 21929607 h 27231075"/>
                <a:gd name="connsiteX74" fmla="*/ 6810766 w 19327260"/>
                <a:gd name="connsiteY74" fmla="*/ 21303965 h 27231075"/>
                <a:gd name="connsiteX75" fmla="*/ 6473882 w 19327260"/>
                <a:gd name="connsiteY75" fmla="*/ 21737102 h 27231075"/>
                <a:gd name="connsiteX76" fmla="*/ 6185124 w 19327260"/>
                <a:gd name="connsiteY76" fmla="*/ 21881480 h 27231075"/>
                <a:gd name="connsiteX77" fmla="*/ 6040745 w 19327260"/>
                <a:gd name="connsiteY77" fmla="*/ 22122112 h 27231075"/>
                <a:gd name="connsiteX78" fmla="*/ 5896366 w 19327260"/>
                <a:gd name="connsiteY78" fmla="*/ 21881480 h 27231075"/>
                <a:gd name="connsiteX79" fmla="*/ 5655734 w 19327260"/>
                <a:gd name="connsiteY79" fmla="*/ 21785228 h 27231075"/>
                <a:gd name="connsiteX80" fmla="*/ 5655734 w 19327260"/>
                <a:gd name="connsiteY80" fmla="*/ 21833354 h 27231075"/>
                <a:gd name="connsiteX81" fmla="*/ 5126345 w 19327260"/>
                <a:gd name="connsiteY81" fmla="*/ 21785228 h 27231075"/>
                <a:gd name="connsiteX82" fmla="*/ 5030092 w 19327260"/>
                <a:gd name="connsiteY82" fmla="*/ 22025859 h 27231075"/>
                <a:gd name="connsiteX83" fmla="*/ 4693208 w 19327260"/>
                <a:gd name="connsiteY83" fmla="*/ 21977733 h 27231075"/>
                <a:gd name="connsiteX84" fmla="*/ 3971313 w 19327260"/>
                <a:gd name="connsiteY84" fmla="*/ 21977733 h 27231075"/>
                <a:gd name="connsiteX85" fmla="*/ 3682555 w 19327260"/>
                <a:gd name="connsiteY85" fmla="*/ 21929607 h 27231075"/>
                <a:gd name="connsiteX86" fmla="*/ 3345671 w 19327260"/>
                <a:gd name="connsiteY86" fmla="*/ 21785228 h 27231075"/>
                <a:gd name="connsiteX87" fmla="*/ 3586303 w 19327260"/>
                <a:gd name="connsiteY87" fmla="*/ 21640849 h 27231075"/>
                <a:gd name="connsiteX88" fmla="*/ 3153166 w 19327260"/>
                <a:gd name="connsiteY88" fmla="*/ 21496470 h 27231075"/>
                <a:gd name="connsiteX89" fmla="*/ 3345671 w 19327260"/>
                <a:gd name="connsiteY89" fmla="*/ 21400217 h 27231075"/>
                <a:gd name="connsiteX90" fmla="*/ 3730682 w 19327260"/>
                <a:gd name="connsiteY90" fmla="*/ 21496470 h 27231075"/>
                <a:gd name="connsiteX91" fmla="*/ 3875061 w 19327260"/>
                <a:gd name="connsiteY91" fmla="*/ 21400217 h 27231075"/>
                <a:gd name="connsiteX92" fmla="*/ 3441924 w 19327260"/>
                <a:gd name="connsiteY92" fmla="*/ 21303965 h 27231075"/>
                <a:gd name="connsiteX93" fmla="*/ 2768155 w 19327260"/>
                <a:gd name="connsiteY93" fmla="*/ 21255838 h 27231075"/>
                <a:gd name="connsiteX94" fmla="*/ 2383145 w 19327260"/>
                <a:gd name="connsiteY94" fmla="*/ 21833354 h 27231075"/>
                <a:gd name="connsiteX95" fmla="*/ 2286892 w 19327260"/>
                <a:gd name="connsiteY95" fmla="*/ 21929607 h 27231075"/>
                <a:gd name="connsiteX96" fmla="*/ 1950008 w 19327260"/>
                <a:gd name="connsiteY96" fmla="*/ 21737102 h 27231075"/>
                <a:gd name="connsiteX97" fmla="*/ 1998134 w 19327260"/>
                <a:gd name="connsiteY97" fmla="*/ 22170238 h 27231075"/>
                <a:gd name="connsiteX98" fmla="*/ 1468745 w 19327260"/>
                <a:gd name="connsiteY98" fmla="*/ 22699628 h 27231075"/>
                <a:gd name="connsiteX99" fmla="*/ 1276239 w 19327260"/>
                <a:gd name="connsiteY99" fmla="*/ 22988386 h 27231075"/>
                <a:gd name="connsiteX100" fmla="*/ 1372492 w 19327260"/>
                <a:gd name="connsiteY100" fmla="*/ 23229017 h 27231075"/>
                <a:gd name="connsiteX101" fmla="*/ 1276239 w 19327260"/>
                <a:gd name="connsiteY101" fmla="*/ 23373396 h 27231075"/>
                <a:gd name="connsiteX102" fmla="*/ 1372492 w 19327260"/>
                <a:gd name="connsiteY102" fmla="*/ 23758407 h 27231075"/>
                <a:gd name="connsiteX103" fmla="*/ 891229 w 19327260"/>
                <a:gd name="connsiteY103" fmla="*/ 23902786 h 27231075"/>
                <a:gd name="connsiteX104" fmla="*/ 361839 w 19327260"/>
                <a:gd name="connsiteY104" fmla="*/ 24335923 h 27231075"/>
                <a:gd name="connsiteX105" fmla="*/ 24955 w 19327260"/>
                <a:gd name="connsiteY105" fmla="*/ 24769059 h 27231075"/>
                <a:gd name="connsiteX106" fmla="*/ 24955 w 19327260"/>
                <a:gd name="connsiteY106" fmla="*/ 5037270 h 27231075"/>
                <a:gd name="connsiteX107" fmla="*/ 73082 w 19327260"/>
                <a:gd name="connsiteY107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64997 w 19327260"/>
                <a:gd name="connsiteY25" fmla="*/ 2149691 h 27231075"/>
                <a:gd name="connsiteX26" fmla="*/ 1228113 w 19327260"/>
                <a:gd name="connsiteY26" fmla="*/ 2053438 h 27231075"/>
                <a:gd name="connsiteX27" fmla="*/ 1179987 w 19327260"/>
                <a:gd name="connsiteY27" fmla="*/ 1764680 h 27231075"/>
                <a:gd name="connsiteX28" fmla="*/ 2431271 w 19327260"/>
                <a:gd name="connsiteY28" fmla="*/ 1909059 h 27231075"/>
                <a:gd name="connsiteX29" fmla="*/ 2575650 w 19327260"/>
                <a:gd name="connsiteY29" fmla="*/ 2342196 h 27231075"/>
                <a:gd name="connsiteX30" fmla="*/ 3105039 w 19327260"/>
                <a:gd name="connsiteY30" fmla="*/ 2005312 h 27231075"/>
                <a:gd name="connsiteX31" fmla="*/ 3393797 w 19327260"/>
                <a:gd name="connsiteY31" fmla="*/ 2053438 h 27231075"/>
                <a:gd name="connsiteX32" fmla="*/ 3826934 w 19327260"/>
                <a:gd name="connsiteY32" fmla="*/ 1764680 h 27231075"/>
                <a:gd name="connsiteX33" fmla="*/ 17976071 w 19327260"/>
                <a:gd name="connsiteY33" fmla="*/ 1764680 h 27231075"/>
                <a:gd name="connsiteX34" fmla="*/ 18024197 w 19327260"/>
                <a:gd name="connsiteY34" fmla="*/ 25442828 h 27231075"/>
                <a:gd name="connsiteX35" fmla="*/ 11527145 w 19327260"/>
                <a:gd name="connsiteY35" fmla="*/ 25490954 h 27231075"/>
                <a:gd name="connsiteX36" fmla="*/ 11094008 w 19327260"/>
                <a:gd name="connsiteY36" fmla="*/ 24961565 h 27231075"/>
                <a:gd name="connsiteX37" fmla="*/ 10612745 w 19327260"/>
                <a:gd name="connsiteY37" fmla="*/ 24576554 h 27231075"/>
                <a:gd name="connsiteX38" fmla="*/ 10179608 w 19327260"/>
                <a:gd name="connsiteY38" fmla="*/ 24287796 h 27231075"/>
                <a:gd name="connsiteX39" fmla="*/ 9794597 w 19327260"/>
                <a:gd name="connsiteY39" fmla="*/ 24239670 h 27231075"/>
                <a:gd name="connsiteX40" fmla="*/ 9602092 w 19327260"/>
                <a:gd name="connsiteY40" fmla="*/ 23999038 h 27231075"/>
                <a:gd name="connsiteX41" fmla="*/ 9361461 w 19327260"/>
                <a:gd name="connsiteY41" fmla="*/ 23758407 h 27231075"/>
                <a:gd name="connsiteX42" fmla="*/ 9072703 w 19327260"/>
                <a:gd name="connsiteY42" fmla="*/ 23758407 h 27231075"/>
                <a:gd name="connsiteX43" fmla="*/ 8880197 w 19327260"/>
                <a:gd name="connsiteY43" fmla="*/ 23421523 h 27231075"/>
                <a:gd name="connsiteX44" fmla="*/ 8495187 w 19327260"/>
                <a:gd name="connsiteY44" fmla="*/ 23229017 h 27231075"/>
                <a:gd name="connsiteX45" fmla="*/ 8158303 w 19327260"/>
                <a:gd name="connsiteY45" fmla="*/ 23229017 h 27231075"/>
                <a:gd name="connsiteX46" fmla="*/ 8110176 w 19327260"/>
                <a:gd name="connsiteY46" fmla="*/ 23084638 h 27231075"/>
                <a:gd name="connsiteX47" fmla="*/ 8591439 w 19327260"/>
                <a:gd name="connsiteY47" fmla="*/ 23036512 h 27231075"/>
                <a:gd name="connsiteX48" fmla="*/ 8254555 w 19327260"/>
                <a:gd name="connsiteY48" fmla="*/ 22844007 h 27231075"/>
                <a:gd name="connsiteX49" fmla="*/ 8543313 w 19327260"/>
                <a:gd name="connsiteY49" fmla="*/ 22747754 h 27231075"/>
                <a:gd name="connsiteX50" fmla="*/ 9024576 w 19327260"/>
                <a:gd name="connsiteY50" fmla="*/ 22795880 h 27231075"/>
                <a:gd name="connsiteX51" fmla="*/ 9217082 w 19327260"/>
                <a:gd name="connsiteY51" fmla="*/ 22025859 h 27231075"/>
                <a:gd name="connsiteX52" fmla="*/ 9409587 w 19327260"/>
                <a:gd name="connsiteY52" fmla="*/ 21929607 h 27231075"/>
                <a:gd name="connsiteX53" fmla="*/ 9698345 w 19327260"/>
                <a:gd name="connsiteY53" fmla="*/ 22170238 h 27231075"/>
                <a:gd name="connsiteX54" fmla="*/ 9553966 w 19327260"/>
                <a:gd name="connsiteY54" fmla="*/ 21592723 h 27231075"/>
                <a:gd name="connsiteX55" fmla="*/ 9938976 w 19327260"/>
                <a:gd name="connsiteY55" fmla="*/ 21785228 h 27231075"/>
                <a:gd name="connsiteX56" fmla="*/ 9650218 w 19327260"/>
                <a:gd name="connsiteY56" fmla="*/ 21448344 h 27231075"/>
                <a:gd name="connsiteX57" fmla="*/ 9168955 w 19327260"/>
                <a:gd name="connsiteY57" fmla="*/ 21159586 h 27231075"/>
                <a:gd name="connsiteX58" fmla="*/ 9024576 w 19327260"/>
                <a:gd name="connsiteY58" fmla="*/ 21015207 h 27231075"/>
                <a:gd name="connsiteX59" fmla="*/ 9602092 w 19327260"/>
                <a:gd name="connsiteY59" fmla="*/ 20870828 h 27231075"/>
                <a:gd name="connsiteX60" fmla="*/ 9842724 w 19327260"/>
                <a:gd name="connsiteY60" fmla="*/ 20967080 h 27231075"/>
                <a:gd name="connsiteX61" fmla="*/ 9698345 w 19327260"/>
                <a:gd name="connsiteY61" fmla="*/ 20678323 h 27231075"/>
                <a:gd name="connsiteX62" fmla="*/ 10372113 w 19327260"/>
                <a:gd name="connsiteY62" fmla="*/ 20485817 h 27231075"/>
                <a:gd name="connsiteX63" fmla="*/ 10564618 w 19327260"/>
                <a:gd name="connsiteY63" fmla="*/ 20004554 h 27231075"/>
                <a:gd name="connsiteX64" fmla="*/ 9938976 w 19327260"/>
                <a:gd name="connsiteY64" fmla="*/ 20197059 h 27231075"/>
                <a:gd name="connsiteX65" fmla="*/ 9217082 w 19327260"/>
                <a:gd name="connsiteY65" fmla="*/ 20389565 h 27231075"/>
                <a:gd name="connsiteX66" fmla="*/ 8735818 w 19327260"/>
                <a:gd name="connsiteY66" fmla="*/ 20582070 h 27231075"/>
                <a:gd name="connsiteX67" fmla="*/ 8591439 w 19327260"/>
                <a:gd name="connsiteY67" fmla="*/ 20726449 h 27231075"/>
                <a:gd name="connsiteX68" fmla="*/ 8350808 w 19327260"/>
                <a:gd name="connsiteY68" fmla="*/ 20726449 h 27231075"/>
                <a:gd name="connsiteX69" fmla="*/ 8254555 w 19327260"/>
                <a:gd name="connsiteY69" fmla="*/ 20870828 h 27231075"/>
                <a:gd name="connsiteX70" fmla="*/ 8013924 w 19327260"/>
                <a:gd name="connsiteY70" fmla="*/ 20918954 h 27231075"/>
                <a:gd name="connsiteX71" fmla="*/ 7725166 w 19327260"/>
                <a:gd name="connsiteY71" fmla="*/ 21111459 h 27231075"/>
                <a:gd name="connsiteX72" fmla="*/ 7195776 w 19327260"/>
                <a:gd name="connsiteY72" fmla="*/ 21111459 h 27231075"/>
                <a:gd name="connsiteX73" fmla="*/ 6907018 w 19327260"/>
                <a:gd name="connsiteY73" fmla="*/ 21496470 h 27231075"/>
                <a:gd name="connsiteX74" fmla="*/ 6666387 w 19327260"/>
                <a:gd name="connsiteY74" fmla="*/ 21929607 h 27231075"/>
                <a:gd name="connsiteX75" fmla="*/ 6810766 w 19327260"/>
                <a:gd name="connsiteY75" fmla="*/ 21303965 h 27231075"/>
                <a:gd name="connsiteX76" fmla="*/ 6473882 w 19327260"/>
                <a:gd name="connsiteY76" fmla="*/ 21737102 h 27231075"/>
                <a:gd name="connsiteX77" fmla="*/ 6185124 w 19327260"/>
                <a:gd name="connsiteY77" fmla="*/ 21881480 h 27231075"/>
                <a:gd name="connsiteX78" fmla="*/ 6040745 w 19327260"/>
                <a:gd name="connsiteY78" fmla="*/ 22122112 h 27231075"/>
                <a:gd name="connsiteX79" fmla="*/ 5896366 w 19327260"/>
                <a:gd name="connsiteY79" fmla="*/ 21881480 h 27231075"/>
                <a:gd name="connsiteX80" fmla="*/ 5655734 w 19327260"/>
                <a:gd name="connsiteY80" fmla="*/ 21785228 h 27231075"/>
                <a:gd name="connsiteX81" fmla="*/ 5655734 w 19327260"/>
                <a:gd name="connsiteY81" fmla="*/ 21833354 h 27231075"/>
                <a:gd name="connsiteX82" fmla="*/ 5126345 w 19327260"/>
                <a:gd name="connsiteY82" fmla="*/ 21785228 h 27231075"/>
                <a:gd name="connsiteX83" fmla="*/ 5030092 w 19327260"/>
                <a:gd name="connsiteY83" fmla="*/ 22025859 h 27231075"/>
                <a:gd name="connsiteX84" fmla="*/ 4693208 w 19327260"/>
                <a:gd name="connsiteY84" fmla="*/ 21977733 h 27231075"/>
                <a:gd name="connsiteX85" fmla="*/ 3971313 w 19327260"/>
                <a:gd name="connsiteY85" fmla="*/ 21977733 h 27231075"/>
                <a:gd name="connsiteX86" fmla="*/ 3682555 w 19327260"/>
                <a:gd name="connsiteY86" fmla="*/ 21929607 h 27231075"/>
                <a:gd name="connsiteX87" fmla="*/ 3345671 w 19327260"/>
                <a:gd name="connsiteY87" fmla="*/ 21785228 h 27231075"/>
                <a:gd name="connsiteX88" fmla="*/ 3586303 w 19327260"/>
                <a:gd name="connsiteY88" fmla="*/ 21640849 h 27231075"/>
                <a:gd name="connsiteX89" fmla="*/ 3153166 w 19327260"/>
                <a:gd name="connsiteY89" fmla="*/ 21496470 h 27231075"/>
                <a:gd name="connsiteX90" fmla="*/ 3345671 w 19327260"/>
                <a:gd name="connsiteY90" fmla="*/ 21400217 h 27231075"/>
                <a:gd name="connsiteX91" fmla="*/ 3730682 w 19327260"/>
                <a:gd name="connsiteY91" fmla="*/ 21496470 h 27231075"/>
                <a:gd name="connsiteX92" fmla="*/ 3875061 w 19327260"/>
                <a:gd name="connsiteY92" fmla="*/ 21400217 h 27231075"/>
                <a:gd name="connsiteX93" fmla="*/ 3441924 w 19327260"/>
                <a:gd name="connsiteY93" fmla="*/ 21303965 h 27231075"/>
                <a:gd name="connsiteX94" fmla="*/ 2768155 w 19327260"/>
                <a:gd name="connsiteY94" fmla="*/ 21255838 h 27231075"/>
                <a:gd name="connsiteX95" fmla="*/ 2383145 w 19327260"/>
                <a:gd name="connsiteY95" fmla="*/ 21833354 h 27231075"/>
                <a:gd name="connsiteX96" fmla="*/ 2286892 w 19327260"/>
                <a:gd name="connsiteY96" fmla="*/ 21929607 h 27231075"/>
                <a:gd name="connsiteX97" fmla="*/ 1950008 w 19327260"/>
                <a:gd name="connsiteY97" fmla="*/ 21737102 h 27231075"/>
                <a:gd name="connsiteX98" fmla="*/ 1998134 w 19327260"/>
                <a:gd name="connsiteY98" fmla="*/ 22170238 h 27231075"/>
                <a:gd name="connsiteX99" fmla="*/ 1468745 w 19327260"/>
                <a:gd name="connsiteY99" fmla="*/ 22699628 h 27231075"/>
                <a:gd name="connsiteX100" fmla="*/ 1276239 w 19327260"/>
                <a:gd name="connsiteY100" fmla="*/ 22988386 h 27231075"/>
                <a:gd name="connsiteX101" fmla="*/ 1372492 w 19327260"/>
                <a:gd name="connsiteY101" fmla="*/ 23229017 h 27231075"/>
                <a:gd name="connsiteX102" fmla="*/ 1276239 w 19327260"/>
                <a:gd name="connsiteY102" fmla="*/ 23373396 h 27231075"/>
                <a:gd name="connsiteX103" fmla="*/ 1372492 w 19327260"/>
                <a:gd name="connsiteY103" fmla="*/ 23758407 h 27231075"/>
                <a:gd name="connsiteX104" fmla="*/ 891229 w 19327260"/>
                <a:gd name="connsiteY104" fmla="*/ 23902786 h 27231075"/>
                <a:gd name="connsiteX105" fmla="*/ 361839 w 19327260"/>
                <a:gd name="connsiteY105" fmla="*/ 24335923 h 27231075"/>
                <a:gd name="connsiteX106" fmla="*/ 24955 w 19327260"/>
                <a:gd name="connsiteY106" fmla="*/ 24769059 h 27231075"/>
                <a:gd name="connsiteX107" fmla="*/ 24955 w 19327260"/>
                <a:gd name="connsiteY107" fmla="*/ 5037270 h 27231075"/>
                <a:gd name="connsiteX108" fmla="*/ 73082 w 19327260"/>
                <a:gd name="connsiteY108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228113 w 19327260"/>
                <a:gd name="connsiteY26" fmla="*/ 2053438 h 27231075"/>
                <a:gd name="connsiteX27" fmla="*/ 1179987 w 19327260"/>
                <a:gd name="connsiteY27" fmla="*/ 1764680 h 27231075"/>
                <a:gd name="connsiteX28" fmla="*/ 2431271 w 19327260"/>
                <a:gd name="connsiteY28" fmla="*/ 1909059 h 27231075"/>
                <a:gd name="connsiteX29" fmla="*/ 2575650 w 19327260"/>
                <a:gd name="connsiteY29" fmla="*/ 2342196 h 27231075"/>
                <a:gd name="connsiteX30" fmla="*/ 3105039 w 19327260"/>
                <a:gd name="connsiteY30" fmla="*/ 2005312 h 27231075"/>
                <a:gd name="connsiteX31" fmla="*/ 3393797 w 19327260"/>
                <a:gd name="connsiteY31" fmla="*/ 2053438 h 27231075"/>
                <a:gd name="connsiteX32" fmla="*/ 3826934 w 19327260"/>
                <a:gd name="connsiteY32" fmla="*/ 1764680 h 27231075"/>
                <a:gd name="connsiteX33" fmla="*/ 17976071 w 19327260"/>
                <a:gd name="connsiteY33" fmla="*/ 1764680 h 27231075"/>
                <a:gd name="connsiteX34" fmla="*/ 18024197 w 19327260"/>
                <a:gd name="connsiteY34" fmla="*/ 25442828 h 27231075"/>
                <a:gd name="connsiteX35" fmla="*/ 11527145 w 19327260"/>
                <a:gd name="connsiteY35" fmla="*/ 25490954 h 27231075"/>
                <a:gd name="connsiteX36" fmla="*/ 11094008 w 19327260"/>
                <a:gd name="connsiteY36" fmla="*/ 24961565 h 27231075"/>
                <a:gd name="connsiteX37" fmla="*/ 10612745 w 19327260"/>
                <a:gd name="connsiteY37" fmla="*/ 24576554 h 27231075"/>
                <a:gd name="connsiteX38" fmla="*/ 10179608 w 19327260"/>
                <a:gd name="connsiteY38" fmla="*/ 24287796 h 27231075"/>
                <a:gd name="connsiteX39" fmla="*/ 9794597 w 19327260"/>
                <a:gd name="connsiteY39" fmla="*/ 24239670 h 27231075"/>
                <a:gd name="connsiteX40" fmla="*/ 9602092 w 19327260"/>
                <a:gd name="connsiteY40" fmla="*/ 23999038 h 27231075"/>
                <a:gd name="connsiteX41" fmla="*/ 9361461 w 19327260"/>
                <a:gd name="connsiteY41" fmla="*/ 23758407 h 27231075"/>
                <a:gd name="connsiteX42" fmla="*/ 9072703 w 19327260"/>
                <a:gd name="connsiteY42" fmla="*/ 23758407 h 27231075"/>
                <a:gd name="connsiteX43" fmla="*/ 8880197 w 19327260"/>
                <a:gd name="connsiteY43" fmla="*/ 23421523 h 27231075"/>
                <a:gd name="connsiteX44" fmla="*/ 8495187 w 19327260"/>
                <a:gd name="connsiteY44" fmla="*/ 23229017 h 27231075"/>
                <a:gd name="connsiteX45" fmla="*/ 8158303 w 19327260"/>
                <a:gd name="connsiteY45" fmla="*/ 23229017 h 27231075"/>
                <a:gd name="connsiteX46" fmla="*/ 8110176 w 19327260"/>
                <a:gd name="connsiteY46" fmla="*/ 23084638 h 27231075"/>
                <a:gd name="connsiteX47" fmla="*/ 8591439 w 19327260"/>
                <a:gd name="connsiteY47" fmla="*/ 23036512 h 27231075"/>
                <a:gd name="connsiteX48" fmla="*/ 8254555 w 19327260"/>
                <a:gd name="connsiteY48" fmla="*/ 22844007 h 27231075"/>
                <a:gd name="connsiteX49" fmla="*/ 8543313 w 19327260"/>
                <a:gd name="connsiteY49" fmla="*/ 22747754 h 27231075"/>
                <a:gd name="connsiteX50" fmla="*/ 9024576 w 19327260"/>
                <a:gd name="connsiteY50" fmla="*/ 22795880 h 27231075"/>
                <a:gd name="connsiteX51" fmla="*/ 9217082 w 19327260"/>
                <a:gd name="connsiteY51" fmla="*/ 22025859 h 27231075"/>
                <a:gd name="connsiteX52" fmla="*/ 9409587 w 19327260"/>
                <a:gd name="connsiteY52" fmla="*/ 21929607 h 27231075"/>
                <a:gd name="connsiteX53" fmla="*/ 9698345 w 19327260"/>
                <a:gd name="connsiteY53" fmla="*/ 22170238 h 27231075"/>
                <a:gd name="connsiteX54" fmla="*/ 9553966 w 19327260"/>
                <a:gd name="connsiteY54" fmla="*/ 21592723 h 27231075"/>
                <a:gd name="connsiteX55" fmla="*/ 9938976 w 19327260"/>
                <a:gd name="connsiteY55" fmla="*/ 21785228 h 27231075"/>
                <a:gd name="connsiteX56" fmla="*/ 9650218 w 19327260"/>
                <a:gd name="connsiteY56" fmla="*/ 21448344 h 27231075"/>
                <a:gd name="connsiteX57" fmla="*/ 9168955 w 19327260"/>
                <a:gd name="connsiteY57" fmla="*/ 21159586 h 27231075"/>
                <a:gd name="connsiteX58" fmla="*/ 9024576 w 19327260"/>
                <a:gd name="connsiteY58" fmla="*/ 21015207 h 27231075"/>
                <a:gd name="connsiteX59" fmla="*/ 9602092 w 19327260"/>
                <a:gd name="connsiteY59" fmla="*/ 20870828 h 27231075"/>
                <a:gd name="connsiteX60" fmla="*/ 9842724 w 19327260"/>
                <a:gd name="connsiteY60" fmla="*/ 20967080 h 27231075"/>
                <a:gd name="connsiteX61" fmla="*/ 9698345 w 19327260"/>
                <a:gd name="connsiteY61" fmla="*/ 20678323 h 27231075"/>
                <a:gd name="connsiteX62" fmla="*/ 10372113 w 19327260"/>
                <a:gd name="connsiteY62" fmla="*/ 20485817 h 27231075"/>
                <a:gd name="connsiteX63" fmla="*/ 10564618 w 19327260"/>
                <a:gd name="connsiteY63" fmla="*/ 20004554 h 27231075"/>
                <a:gd name="connsiteX64" fmla="*/ 9938976 w 19327260"/>
                <a:gd name="connsiteY64" fmla="*/ 20197059 h 27231075"/>
                <a:gd name="connsiteX65" fmla="*/ 9217082 w 19327260"/>
                <a:gd name="connsiteY65" fmla="*/ 20389565 h 27231075"/>
                <a:gd name="connsiteX66" fmla="*/ 8735818 w 19327260"/>
                <a:gd name="connsiteY66" fmla="*/ 20582070 h 27231075"/>
                <a:gd name="connsiteX67" fmla="*/ 8591439 w 19327260"/>
                <a:gd name="connsiteY67" fmla="*/ 20726449 h 27231075"/>
                <a:gd name="connsiteX68" fmla="*/ 8350808 w 19327260"/>
                <a:gd name="connsiteY68" fmla="*/ 20726449 h 27231075"/>
                <a:gd name="connsiteX69" fmla="*/ 8254555 w 19327260"/>
                <a:gd name="connsiteY69" fmla="*/ 20870828 h 27231075"/>
                <a:gd name="connsiteX70" fmla="*/ 8013924 w 19327260"/>
                <a:gd name="connsiteY70" fmla="*/ 20918954 h 27231075"/>
                <a:gd name="connsiteX71" fmla="*/ 7725166 w 19327260"/>
                <a:gd name="connsiteY71" fmla="*/ 21111459 h 27231075"/>
                <a:gd name="connsiteX72" fmla="*/ 7195776 w 19327260"/>
                <a:gd name="connsiteY72" fmla="*/ 21111459 h 27231075"/>
                <a:gd name="connsiteX73" fmla="*/ 6907018 w 19327260"/>
                <a:gd name="connsiteY73" fmla="*/ 21496470 h 27231075"/>
                <a:gd name="connsiteX74" fmla="*/ 6666387 w 19327260"/>
                <a:gd name="connsiteY74" fmla="*/ 21929607 h 27231075"/>
                <a:gd name="connsiteX75" fmla="*/ 6810766 w 19327260"/>
                <a:gd name="connsiteY75" fmla="*/ 21303965 h 27231075"/>
                <a:gd name="connsiteX76" fmla="*/ 6473882 w 19327260"/>
                <a:gd name="connsiteY76" fmla="*/ 21737102 h 27231075"/>
                <a:gd name="connsiteX77" fmla="*/ 6185124 w 19327260"/>
                <a:gd name="connsiteY77" fmla="*/ 21881480 h 27231075"/>
                <a:gd name="connsiteX78" fmla="*/ 6040745 w 19327260"/>
                <a:gd name="connsiteY78" fmla="*/ 22122112 h 27231075"/>
                <a:gd name="connsiteX79" fmla="*/ 5896366 w 19327260"/>
                <a:gd name="connsiteY79" fmla="*/ 21881480 h 27231075"/>
                <a:gd name="connsiteX80" fmla="*/ 5655734 w 19327260"/>
                <a:gd name="connsiteY80" fmla="*/ 21785228 h 27231075"/>
                <a:gd name="connsiteX81" fmla="*/ 5655734 w 19327260"/>
                <a:gd name="connsiteY81" fmla="*/ 21833354 h 27231075"/>
                <a:gd name="connsiteX82" fmla="*/ 5126345 w 19327260"/>
                <a:gd name="connsiteY82" fmla="*/ 21785228 h 27231075"/>
                <a:gd name="connsiteX83" fmla="*/ 5030092 w 19327260"/>
                <a:gd name="connsiteY83" fmla="*/ 22025859 h 27231075"/>
                <a:gd name="connsiteX84" fmla="*/ 4693208 w 19327260"/>
                <a:gd name="connsiteY84" fmla="*/ 21977733 h 27231075"/>
                <a:gd name="connsiteX85" fmla="*/ 3971313 w 19327260"/>
                <a:gd name="connsiteY85" fmla="*/ 21977733 h 27231075"/>
                <a:gd name="connsiteX86" fmla="*/ 3682555 w 19327260"/>
                <a:gd name="connsiteY86" fmla="*/ 21929607 h 27231075"/>
                <a:gd name="connsiteX87" fmla="*/ 3345671 w 19327260"/>
                <a:gd name="connsiteY87" fmla="*/ 21785228 h 27231075"/>
                <a:gd name="connsiteX88" fmla="*/ 3586303 w 19327260"/>
                <a:gd name="connsiteY88" fmla="*/ 21640849 h 27231075"/>
                <a:gd name="connsiteX89" fmla="*/ 3153166 w 19327260"/>
                <a:gd name="connsiteY89" fmla="*/ 21496470 h 27231075"/>
                <a:gd name="connsiteX90" fmla="*/ 3345671 w 19327260"/>
                <a:gd name="connsiteY90" fmla="*/ 21400217 h 27231075"/>
                <a:gd name="connsiteX91" fmla="*/ 3730682 w 19327260"/>
                <a:gd name="connsiteY91" fmla="*/ 21496470 h 27231075"/>
                <a:gd name="connsiteX92" fmla="*/ 3875061 w 19327260"/>
                <a:gd name="connsiteY92" fmla="*/ 21400217 h 27231075"/>
                <a:gd name="connsiteX93" fmla="*/ 3441924 w 19327260"/>
                <a:gd name="connsiteY93" fmla="*/ 21303965 h 27231075"/>
                <a:gd name="connsiteX94" fmla="*/ 2768155 w 19327260"/>
                <a:gd name="connsiteY94" fmla="*/ 21255838 h 27231075"/>
                <a:gd name="connsiteX95" fmla="*/ 2383145 w 19327260"/>
                <a:gd name="connsiteY95" fmla="*/ 21833354 h 27231075"/>
                <a:gd name="connsiteX96" fmla="*/ 2286892 w 19327260"/>
                <a:gd name="connsiteY96" fmla="*/ 21929607 h 27231075"/>
                <a:gd name="connsiteX97" fmla="*/ 1950008 w 19327260"/>
                <a:gd name="connsiteY97" fmla="*/ 21737102 h 27231075"/>
                <a:gd name="connsiteX98" fmla="*/ 1998134 w 19327260"/>
                <a:gd name="connsiteY98" fmla="*/ 22170238 h 27231075"/>
                <a:gd name="connsiteX99" fmla="*/ 1468745 w 19327260"/>
                <a:gd name="connsiteY99" fmla="*/ 22699628 h 27231075"/>
                <a:gd name="connsiteX100" fmla="*/ 1276239 w 19327260"/>
                <a:gd name="connsiteY100" fmla="*/ 22988386 h 27231075"/>
                <a:gd name="connsiteX101" fmla="*/ 1372492 w 19327260"/>
                <a:gd name="connsiteY101" fmla="*/ 23229017 h 27231075"/>
                <a:gd name="connsiteX102" fmla="*/ 1276239 w 19327260"/>
                <a:gd name="connsiteY102" fmla="*/ 23373396 h 27231075"/>
                <a:gd name="connsiteX103" fmla="*/ 1372492 w 19327260"/>
                <a:gd name="connsiteY103" fmla="*/ 23758407 h 27231075"/>
                <a:gd name="connsiteX104" fmla="*/ 891229 w 19327260"/>
                <a:gd name="connsiteY104" fmla="*/ 23902786 h 27231075"/>
                <a:gd name="connsiteX105" fmla="*/ 361839 w 19327260"/>
                <a:gd name="connsiteY105" fmla="*/ 24335923 h 27231075"/>
                <a:gd name="connsiteX106" fmla="*/ 24955 w 19327260"/>
                <a:gd name="connsiteY106" fmla="*/ 24769059 h 27231075"/>
                <a:gd name="connsiteX107" fmla="*/ 24955 w 19327260"/>
                <a:gd name="connsiteY107" fmla="*/ 5037270 h 27231075"/>
                <a:gd name="connsiteX108" fmla="*/ 73082 w 19327260"/>
                <a:gd name="connsiteY108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1179987 w 19327260"/>
                <a:gd name="connsiteY27" fmla="*/ 1764680 h 27231075"/>
                <a:gd name="connsiteX28" fmla="*/ 2431271 w 19327260"/>
                <a:gd name="connsiteY28" fmla="*/ 1909059 h 27231075"/>
                <a:gd name="connsiteX29" fmla="*/ 2575650 w 19327260"/>
                <a:gd name="connsiteY29" fmla="*/ 2342196 h 27231075"/>
                <a:gd name="connsiteX30" fmla="*/ 3105039 w 19327260"/>
                <a:gd name="connsiteY30" fmla="*/ 2005312 h 27231075"/>
                <a:gd name="connsiteX31" fmla="*/ 3393797 w 19327260"/>
                <a:gd name="connsiteY31" fmla="*/ 2053438 h 27231075"/>
                <a:gd name="connsiteX32" fmla="*/ 3826934 w 19327260"/>
                <a:gd name="connsiteY32" fmla="*/ 1764680 h 27231075"/>
                <a:gd name="connsiteX33" fmla="*/ 17976071 w 19327260"/>
                <a:gd name="connsiteY33" fmla="*/ 1764680 h 27231075"/>
                <a:gd name="connsiteX34" fmla="*/ 18024197 w 19327260"/>
                <a:gd name="connsiteY34" fmla="*/ 25442828 h 27231075"/>
                <a:gd name="connsiteX35" fmla="*/ 11527145 w 19327260"/>
                <a:gd name="connsiteY35" fmla="*/ 25490954 h 27231075"/>
                <a:gd name="connsiteX36" fmla="*/ 11094008 w 19327260"/>
                <a:gd name="connsiteY36" fmla="*/ 24961565 h 27231075"/>
                <a:gd name="connsiteX37" fmla="*/ 10612745 w 19327260"/>
                <a:gd name="connsiteY37" fmla="*/ 24576554 h 27231075"/>
                <a:gd name="connsiteX38" fmla="*/ 10179608 w 19327260"/>
                <a:gd name="connsiteY38" fmla="*/ 24287796 h 27231075"/>
                <a:gd name="connsiteX39" fmla="*/ 9794597 w 19327260"/>
                <a:gd name="connsiteY39" fmla="*/ 24239670 h 27231075"/>
                <a:gd name="connsiteX40" fmla="*/ 9602092 w 19327260"/>
                <a:gd name="connsiteY40" fmla="*/ 23999038 h 27231075"/>
                <a:gd name="connsiteX41" fmla="*/ 9361461 w 19327260"/>
                <a:gd name="connsiteY41" fmla="*/ 23758407 h 27231075"/>
                <a:gd name="connsiteX42" fmla="*/ 9072703 w 19327260"/>
                <a:gd name="connsiteY42" fmla="*/ 23758407 h 27231075"/>
                <a:gd name="connsiteX43" fmla="*/ 8880197 w 19327260"/>
                <a:gd name="connsiteY43" fmla="*/ 23421523 h 27231075"/>
                <a:gd name="connsiteX44" fmla="*/ 8495187 w 19327260"/>
                <a:gd name="connsiteY44" fmla="*/ 23229017 h 27231075"/>
                <a:gd name="connsiteX45" fmla="*/ 8158303 w 19327260"/>
                <a:gd name="connsiteY45" fmla="*/ 23229017 h 27231075"/>
                <a:gd name="connsiteX46" fmla="*/ 8110176 w 19327260"/>
                <a:gd name="connsiteY46" fmla="*/ 23084638 h 27231075"/>
                <a:gd name="connsiteX47" fmla="*/ 8591439 w 19327260"/>
                <a:gd name="connsiteY47" fmla="*/ 23036512 h 27231075"/>
                <a:gd name="connsiteX48" fmla="*/ 8254555 w 19327260"/>
                <a:gd name="connsiteY48" fmla="*/ 22844007 h 27231075"/>
                <a:gd name="connsiteX49" fmla="*/ 8543313 w 19327260"/>
                <a:gd name="connsiteY49" fmla="*/ 22747754 h 27231075"/>
                <a:gd name="connsiteX50" fmla="*/ 9024576 w 19327260"/>
                <a:gd name="connsiteY50" fmla="*/ 22795880 h 27231075"/>
                <a:gd name="connsiteX51" fmla="*/ 9217082 w 19327260"/>
                <a:gd name="connsiteY51" fmla="*/ 22025859 h 27231075"/>
                <a:gd name="connsiteX52" fmla="*/ 9409587 w 19327260"/>
                <a:gd name="connsiteY52" fmla="*/ 21929607 h 27231075"/>
                <a:gd name="connsiteX53" fmla="*/ 9698345 w 19327260"/>
                <a:gd name="connsiteY53" fmla="*/ 22170238 h 27231075"/>
                <a:gd name="connsiteX54" fmla="*/ 9553966 w 19327260"/>
                <a:gd name="connsiteY54" fmla="*/ 21592723 h 27231075"/>
                <a:gd name="connsiteX55" fmla="*/ 9938976 w 19327260"/>
                <a:gd name="connsiteY55" fmla="*/ 21785228 h 27231075"/>
                <a:gd name="connsiteX56" fmla="*/ 9650218 w 19327260"/>
                <a:gd name="connsiteY56" fmla="*/ 21448344 h 27231075"/>
                <a:gd name="connsiteX57" fmla="*/ 9168955 w 19327260"/>
                <a:gd name="connsiteY57" fmla="*/ 21159586 h 27231075"/>
                <a:gd name="connsiteX58" fmla="*/ 9024576 w 19327260"/>
                <a:gd name="connsiteY58" fmla="*/ 21015207 h 27231075"/>
                <a:gd name="connsiteX59" fmla="*/ 9602092 w 19327260"/>
                <a:gd name="connsiteY59" fmla="*/ 20870828 h 27231075"/>
                <a:gd name="connsiteX60" fmla="*/ 9842724 w 19327260"/>
                <a:gd name="connsiteY60" fmla="*/ 20967080 h 27231075"/>
                <a:gd name="connsiteX61" fmla="*/ 9698345 w 19327260"/>
                <a:gd name="connsiteY61" fmla="*/ 20678323 h 27231075"/>
                <a:gd name="connsiteX62" fmla="*/ 10372113 w 19327260"/>
                <a:gd name="connsiteY62" fmla="*/ 20485817 h 27231075"/>
                <a:gd name="connsiteX63" fmla="*/ 10564618 w 19327260"/>
                <a:gd name="connsiteY63" fmla="*/ 20004554 h 27231075"/>
                <a:gd name="connsiteX64" fmla="*/ 9938976 w 19327260"/>
                <a:gd name="connsiteY64" fmla="*/ 20197059 h 27231075"/>
                <a:gd name="connsiteX65" fmla="*/ 9217082 w 19327260"/>
                <a:gd name="connsiteY65" fmla="*/ 20389565 h 27231075"/>
                <a:gd name="connsiteX66" fmla="*/ 8735818 w 19327260"/>
                <a:gd name="connsiteY66" fmla="*/ 20582070 h 27231075"/>
                <a:gd name="connsiteX67" fmla="*/ 8591439 w 19327260"/>
                <a:gd name="connsiteY67" fmla="*/ 20726449 h 27231075"/>
                <a:gd name="connsiteX68" fmla="*/ 8350808 w 19327260"/>
                <a:gd name="connsiteY68" fmla="*/ 20726449 h 27231075"/>
                <a:gd name="connsiteX69" fmla="*/ 8254555 w 19327260"/>
                <a:gd name="connsiteY69" fmla="*/ 20870828 h 27231075"/>
                <a:gd name="connsiteX70" fmla="*/ 8013924 w 19327260"/>
                <a:gd name="connsiteY70" fmla="*/ 20918954 h 27231075"/>
                <a:gd name="connsiteX71" fmla="*/ 7725166 w 19327260"/>
                <a:gd name="connsiteY71" fmla="*/ 21111459 h 27231075"/>
                <a:gd name="connsiteX72" fmla="*/ 7195776 w 19327260"/>
                <a:gd name="connsiteY72" fmla="*/ 21111459 h 27231075"/>
                <a:gd name="connsiteX73" fmla="*/ 6907018 w 19327260"/>
                <a:gd name="connsiteY73" fmla="*/ 21496470 h 27231075"/>
                <a:gd name="connsiteX74" fmla="*/ 6666387 w 19327260"/>
                <a:gd name="connsiteY74" fmla="*/ 21929607 h 27231075"/>
                <a:gd name="connsiteX75" fmla="*/ 6810766 w 19327260"/>
                <a:gd name="connsiteY75" fmla="*/ 21303965 h 27231075"/>
                <a:gd name="connsiteX76" fmla="*/ 6473882 w 19327260"/>
                <a:gd name="connsiteY76" fmla="*/ 21737102 h 27231075"/>
                <a:gd name="connsiteX77" fmla="*/ 6185124 w 19327260"/>
                <a:gd name="connsiteY77" fmla="*/ 21881480 h 27231075"/>
                <a:gd name="connsiteX78" fmla="*/ 6040745 w 19327260"/>
                <a:gd name="connsiteY78" fmla="*/ 22122112 h 27231075"/>
                <a:gd name="connsiteX79" fmla="*/ 5896366 w 19327260"/>
                <a:gd name="connsiteY79" fmla="*/ 21881480 h 27231075"/>
                <a:gd name="connsiteX80" fmla="*/ 5655734 w 19327260"/>
                <a:gd name="connsiteY80" fmla="*/ 21785228 h 27231075"/>
                <a:gd name="connsiteX81" fmla="*/ 5655734 w 19327260"/>
                <a:gd name="connsiteY81" fmla="*/ 21833354 h 27231075"/>
                <a:gd name="connsiteX82" fmla="*/ 5126345 w 19327260"/>
                <a:gd name="connsiteY82" fmla="*/ 21785228 h 27231075"/>
                <a:gd name="connsiteX83" fmla="*/ 5030092 w 19327260"/>
                <a:gd name="connsiteY83" fmla="*/ 22025859 h 27231075"/>
                <a:gd name="connsiteX84" fmla="*/ 4693208 w 19327260"/>
                <a:gd name="connsiteY84" fmla="*/ 21977733 h 27231075"/>
                <a:gd name="connsiteX85" fmla="*/ 3971313 w 19327260"/>
                <a:gd name="connsiteY85" fmla="*/ 21977733 h 27231075"/>
                <a:gd name="connsiteX86" fmla="*/ 3682555 w 19327260"/>
                <a:gd name="connsiteY86" fmla="*/ 21929607 h 27231075"/>
                <a:gd name="connsiteX87" fmla="*/ 3345671 w 19327260"/>
                <a:gd name="connsiteY87" fmla="*/ 21785228 h 27231075"/>
                <a:gd name="connsiteX88" fmla="*/ 3586303 w 19327260"/>
                <a:gd name="connsiteY88" fmla="*/ 21640849 h 27231075"/>
                <a:gd name="connsiteX89" fmla="*/ 3153166 w 19327260"/>
                <a:gd name="connsiteY89" fmla="*/ 21496470 h 27231075"/>
                <a:gd name="connsiteX90" fmla="*/ 3345671 w 19327260"/>
                <a:gd name="connsiteY90" fmla="*/ 21400217 h 27231075"/>
                <a:gd name="connsiteX91" fmla="*/ 3730682 w 19327260"/>
                <a:gd name="connsiteY91" fmla="*/ 21496470 h 27231075"/>
                <a:gd name="connsiteX92" fmla="*/ 3875061 w 19327260"/>
                <a:gd name="connsiteY92" fmla="*/ 21400217 h 27231075"/>
                <a:gd name="connsiteX93" fmla="*/ 3441924 w 19327260"/>
                <a:gd name="connsiteY93" fmla="*/ 21303965 h 27231075"/>
                <a:gd name="connsiteX94" fmla="*/ 2768155 w 19327260"/>
                <a:gd name="connsiteY94" fmla="*/ 21255838 h 27231075"/>
                <a:gd name="connsiteX95" fmla="*/ 2383145 w 19327260"/>
                <a:gd name="connsiteY95" fmla="*/ 21833354 h 27231075"/>
                <a:gd name="connsiteX96" fmla="*/ 2286892 w 19327260"/>
                <a:gd name="connsiteY96" fmla="*/ 21929607 h 27231075"/>
                <a:gd name="connsiteX97" fmla="*/ 1950008 w 19327260"/>
                <a:gd name="connsiteY97" fmla="*/ 21737102 h 27231075"/>
                <a:gd name="connsiteX98" fmla="*/ 1998134 w 19327260"/>
                <a:gd name="connsiteY98" fmla="*/ 22170238 h 27231075"/>
                <a:gd name="connsiteX99" fmla="*/ 1468745 w 19327260"/>
                <a:gd name="connsiteY99" fmla="*/ 22699628 h 27231075"/>
                <a:gd name="connsiteX100" fmla="*/ 1276239 w 19327260"/>
                <a:gd name="connsiteY100" fmla="*/ 22988386 h 27231075"/>
                <a:gd name="connsiteX101" fmla="*/ 1372492 w 19327260"/>
                <a:gd name="connsiteY101" fmla="*/ 23229017 h 27231075"/>
                <a:gd name="connsiteX102" fmla="*/ 1276239 w 19327260"/>
                <a:gd name="connsiteY102" fmla="*/ 23373396 h 27231075"/>
                <a:gd name="connsiteX103" fmla="*/ 1372492 w 19327260"/>
                <a:gd name="connsiteY103" fmla="*/ 23758407 h 27231075"/>
                <a:gd name="connsiteX104" fmla="*/ 891229 w 19327260"/>
                <a:gd name="connsiteY104" fmla="*/ 23902786 h 27231075"/>
                <a:gd name="connsiteX105" fmla="*/ 361839 w 19327260"/>
                <a:gd name="connsiteY105" fmla="*/ 24335923 h 27231075"/>
                <a:gd name="connsiteX106" fmla="*/ 24955 w 19327260"/>
                <a:gd name="connsiteY106" fmla="*/ 24769059 h 27231075"/>
                <a:gd name="connsiteX107" fmla="*/ 24955 w 19327260"/>
                <a:gd name="connsiteY107" fmla="*/ 5037270 h 27231075"/>
                <a:gd name="connsiteX108" fmla="*/ 73082 w 19327260"/>
                <a:gd name="connsiteY108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431271 w 19327260"/>
                <a:gd name="connsiteY29" fmla="*/ 1909059 h 27231075"/>
                <a:gd name="connsiteX30" fmla="*/ 2575650 w 19327260"/>
                <a:gd name="connsiteY30" fmla="*/ 2342196 h 27231075"/>
                <a:gd name="connsiteX31" fmla="*/ 3105039 w 19327260"/>
                <a:gd name="connsiteY31" fmla="*/ 2005312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434747 w 19327260"/>
                <a:gd name="connsiteY29" fmla="*/ 1776941 h 27231075"/>
                <a:gd name="connsiteX30" fmla="*/ 2575650 w 19327260"/>
                <a:gd name="connsiteY30" fmla="*/ 2342196 h 27231075"/>
                <a:gd name="connsiteX31" fmla="*/ 3105039 w 19327260"/>
                <a:gd name="connsiteY31" fmla="*/ 2005312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434747 w 19327260"/>
                <a:gd name="connsiteY29" fmla="*/ 1776941 h 27231075"/>
                <a:gd name="connsiteX30" fmla="*/ 2603464 w 19327260"/>
                <a:gd name="connsiteY30" fmla="*/ 2276137 h 27231075"/>
                <a:gd name="connsiteX31" fmla="*/ 3105039 w 19327260"/>
                <a:gd name="connsiteY31" fmla="*/ 2005312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386072 w 19327260"/>
                <a:gd name="connsiteY29" fmla="*/ 1769987 h 27231075"/>
                <a:gd name="connsiteX30" fmla="*/ 2603464 w 19327260"/>
                <a:gd name="connsiteY30" fmla="*/ 2276137 h 27231075"/>
                <a:gd name="connsiteX31" fmla="*/ 3105039 w 19327260"/>
                <a:gd name="connsiteY31" fmla="*/ 2005312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386072 w 19327260"/>
                <a:gd name="connsiteY29" fmla="*/ 1769987 h 27231075"/>
                <a:gd name="connsiteX30" fmla="*/ 2603464 w 19327260"/>
                <a:gd name="connsiteY30" fmla="*/ 2276137 h 27231075"/>
                <a:gd name="connsiteX31" fmla="*/ 3105039 w 19327260"/>
                <a:gd name="connsiteY31" fmla="*/ 2005312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386072 w 19327260"/>
                <a:gd name="connsiteY29" fmla="*/ 1769987 h 27231075"/>
                <a:gd name="connsiteX30" fmla="*/ 2603464 w 19327260"/>
                <a:gd name="connsiteY30" fmla="*/ 2276137 h 27231075"/>
                <a:gd name="connsiteX31" fmla="*/ 2785173 w 19327260"/>
                <a:gd name="connsiteY31" fmla="*/ 2144384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386072 w 19327260"/>
                <a:gd name="connsiteY29" fmla="*/ 1769987 h 27231075"/>
                <a:gd name="connsiteX30" fmla="*/ 2565219 w 19327260"/>
                <a:gd name="connsiteY30" fmla="*/ 2244846 h 27231075"/>
                <a:gd name="connsiteX31" fmla="*/ 2785173 w 19327260"/>
                <a:gd name="connsiteY31" fmla="*/ 2144384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5396 h 27231075"/>
                <a:gd name="connsiteX1" fmla="*/ 433754 w 19327260"/>
                <a:gd name="connsiteY1" fmla="*/ 5280829 h 27231075"/>
                <a:gd name="connsiteX2" fmla="*/ 354885 w 19327260"/>
                <a:gd name="connsiteY2" fmla="*/ 4972308 h 27231075"/>
                <a:gd name="connsiteX3" fmla="*/ 169334 w 19327260"/>
                <a:gd name="connsiteY3" fmla="*/ 4783280 h 27231075"/>
                <a:gd name="connsiteX4" fmla="*/ 37582 w 19327260"/>
                <a:gd name="connsiteY4" fmla="*/ 4722528 h 27231075"/>
                <a:gd name="connsiteX5" fmla="*/ 68873 w 19327260"/>
                <a:gd name="connsiteY5" fmla="*/ 4552164 h 27231075"/>
                <a:gd name="connsiteX6" fmla="*/ 121208 w 19327260"/>
                <a:gd name="connsiteY6" fmla="*/ 4507880 h 27231075"/>
                <a:gd name="connsiteX7" fmla="*/ 190561 w 19327260"/>
                <a:gd name="connsiteY7" fmla="*/ 4413092 h 27231075"/>
                <a:gd name="connsiteX8" fmla="*/ 206481 w 19327260"/>
                <a:gd name="connsiteY8" fmla="*/ 4270726 h 27231075"/>
                <a:gd name="connsiteX9" fmla="*/ 173177 w 19327260"/>
                <a:gd name="connsiteY9" fmla="*/ 4110610 h 27231075"/>
                <a:gd name="connsiteX10" fmla="*/ 194038 w 19327260"/>
                <a:gd name="connsiteY10" fmla="*/ 3961107 h 27231075"/>
                <a:gd name="connsiteX11" fmla="*/ 196051 w 19327260"/>
                <a:gd name="connsiteY11" fmla="*/ 3820754 h 27231075"/>
                <a:gd name="connsiteX12" fmla="*/ 100164 w 19327260"/>
                <a:gd name="connsiteY12" fmla="*/ 3724684 h 27231075"/>
                <a:gd name="connsiteX13" fmla="*/ 24955 w 19327260"/>
                <a:gd name="connsiteY13" fmla="*/ 3689733 h 27231075"/>
                <a:gd name="connsiteX14" fmla="*/ 38862 w 19327260"/>
                <a:gd name="connsiteY14" fmla="*/ 2959787 h 27231075"/>
                <a:gd name="connsiteX15" fmla="*/ 68873 w 19327260"/>
                <a:gd name="connsiteY15" fmla="*/ 2949356 h 27231075"/>
                <a:gd name="connsiteX16" fmla="*/ 228806 w 19327260"/>
                <a:gd name="connsiteY16" fmla="*/ 2966740 h 27231075"/>
                <a:gd name="connsiteX17" fmla="*/ 301819 w 19327260"/>
                <a:gd name="connsiteY17" fmla="*/ 2765086 h 27231075"/>
                <a:gd name="connsiteX18" fmla="*/ 364767 w 19327260"/>
                <a:gd name="connsiteY18" fmla="*/ 2421797 h 27231075"/>
                <a:gd name="connsiteX19" fmla="*/ 674386 w 19327260"/>
                <a:gd name="connsiteY19" fmla="*/ 2382820 h 27231075"/>
                <a:gd name="connsiteX20" fmla="*/ 1101484 w 19327260"/>
                <a:gd name="connsiteY20" fmla="*/ 2327008 h 27231075"/>
                <a:gd name="connsiteX21" fmla="*/ 1515041 w 19327260"/>
                <a:gd name="connsiteY21" fmla="*/ 2334694 h 27231075"/>
                <a:gd name="connsiteX22" fmla="*/ 1748170 w 19327260"/>
                <a:gd name="connsiteY22" fmla="*/ 2455650 h 27231075"/>
                <a:gd name="connsiteX23" fmla="*/ 1953485 w 19327260"/>
                <a:gd name="connsiteY23" fmla="*/ 2466263 h 27231075"/>
                <a:gd name="connsiteX24" fmla="*/ 1974163 w 19327260"/>
                <a:gd name="connsiteY24" fmla="*/ 2347869 h 27231075"/>
                <a:gd name="connsiteX25" fmla="*/ 1582381 w 19327260"/>
                <a:gd name="connsiteY25" fmla="*/ 1958467 h 27231075"/>
                <a:gd name="connsiteX26" fmla="*/ 1095994 w 19327260"/>
                <a:gd name="connsiteY26" fmla="*/ 1928273 h 27231075"/>
                <a:gd name="connsiteX27" fmla="*/ 927644 w 19327260"/>
                <a:gd name="connsiteY27" fmla="*/ 1781150 h 27231075"/>
                <a:gd name="connsiteX28" fmla="*/ 1179987 w 19327260"/>
                <a:gd name="connsiteY28" fmla="*/ 1764680 h 27231075"/>
                <a:gd name="connsiteX29" fmla="*/ 2351304 w 19327260"/>
                <a:gd name="connsiteY29" fmla="*/ 1769987 h 27231075"/>
                <a:gd name="connsiteX30" fmla="*/ 2565219 w 19327260"/>
                <a:gd name="connsiteY30" fmla="*/ 2244846 h 27231075"/>
                <a:gd name="connsiteX31" fmla="*/ 2785173 w 19327260"/>
                <a:gd name="connsiteY31" fmla="*/ 2144384 h 27231075"/>
                <a:gd name="connsiteX32" fmla="*/ 3393797 w 19327260"/>
                <a:gd name="connsiteY32" fmla="*/ 2053438 h 27231075"/>
                <a:gd name="connsiteX33" fmla="*/ 3826934 w 19327260"/>
                <a:gd name="connsiteY33" fmla="*/ 1764680 h 27231075"/>
                <a:gd name="connsiteX34" fmla="*/ 17976071 w 19327260"/>
                <a:gd name="connsiteY34" fmla="*/ 1764680 h 27231075"/>
                <a:gd name="connsiteX35" fmla="*/ 18024197 w 19327260"/>
                <a:gd name="connsiteY35" fmla="*/ 25442828 h 27231075"/>
                <a:gd name="connsiteX36" fmla="*/ 11527145 w 19327260"/>
                <a:gd name="connsiteY36" fmla="*/ 25490954 h 27231075"/>
                <a:gd name="connsiteX37" fmla="*/ 11094008 w 19327260"/>
                <a:gd name="connsiteY37" fmla="*/ 24961565 h 27231075"/>
                <a:gd name="connsiteX38" fmla="*/ 10612745 w 19327260"/>
                <a:gd name="connsiteY38" fmla="*/ 24576554 h 27231075"/>
                <a:gd name="connsiteX39" fmla="*/ 10179608 w 19327260"/>
                <a:gd name="connsiteY39" fmla="*/ 24287796 h 27231075"/>
                <a:gd name="connsiteX40" fmla="*/ 9794597 w 19327260"/>
                <a:gd name="connsiteY40" fmla="*/ 24239670 h 27231075"/>
                <a:gd name="connsiteX41" fmla="*/ 9602092 w 19327260"/>
                <a:gd name="connsiteY41" fmla="*/ 23999038 h 27231075"/>
                <a:gd name="connsiteX42" fmla="*/ 9361461 w 19327260"/>
                <a:gd name="connsiteY42" fmla="*/ 23758407 h 27231075"/>
                <a:gd name="connsiteX43" fmla="*/ 9072703 w 19327260"/>
                <a:gd name="connsiteY43" fmla="*/ 23758407 h 27231075"/>
                <a:gd name="connsiteX44" fmla="*/ 8880197 w 19327260"/>
                <a:gd name="connsiteY44" fmla="*/ 23421523 h 27231075"/>
                <a:gd name="connsiteX45" fmla="*/ 8495187 w 19327260"/>
                <a:gd name="connsiteY45" fmla="*/ 23229017 h 27231075"/>
                <a:gd name="connsiteX46" fmla="*/ 8158303 w 19327260"/>
                <a:gd name="connsiteY46" fmla="*/ 23229017 h 27231075"/>
                <a:gd name="connsiteX47" fmla="*/ 8110176 w 19327260"/>
                <a:gd name="connsiteY47" fmla="*/ 23084638 h 27231075"/>
                <a:gd name="connsiteX48" fmla="*/ 8591439 w 19327260"/>
                <a:gd name="connsiteY48" fmla="*/ 23036512 h 27231075"/>
                <a:gd name="connsiteX49" fmla="*/ 8254555 w 19327260"/>
                <a:gd name="connsiteY49" fmla="*/ 22844007 h 27231075"/>
                <a:gd name="connsiteX50" fmla="*/ 8543313 w 19327260"/>
                <a:gd name="connsiteY50" fmla="*/ 22747754 h 27231075"/>
                <a:gd name="connsiteX51" fmla="*/ 9024576 w 19327260"/>
                <a:gd name="connsiteY51" fmla="*/ 22795880 h 27231075"/>
                <a:gd name="connsiteX52" fmla="*/ 9217082 w 19327260"/>
                <a:gd name="connsiteY52" fmla="*/ 22025859 h 27231075"/>
                <a:gd name="connsiteX53" fmla="*/ 9409587 w 19327260"/>
                <a:gd name="connsiteY53" fmla="*/ 21929607 h 27231075"/>
                <a:gd name="connsiteX54" fmla="*/ 9698345 w 19327260"/>
                <a:gd name="connsiteY54" fmla="*/ 22170238 h 27231075"/>
                <a:gd name="connsiteX55" fmla="*/ 9553966 w 19327260"/>
                <a:gd name="connsiteY55" fmla="*/ 21592723 h 27231075"/>
                <a:gd name="connsiteX56" fmla="*/ 9938976 w 19327260"/>
                <a:gd name="connsiteY56" fmla="*/ 21785228 h 27231075"/>
                <a:gd name="connsiteX57" fmla="*/ 9650218 w 19327260"/>
                <a:gd name="connsiteY57" fmla="*/ 21448344 h 27231075"/>
                <a:gd name="connsiteX58" fmla="*/ 9168955 w 19327260"/>
                <a:gd name="connsiteY58" fmla="*/ 21159586 h 27231075"/>
                <a:gd name="connsiteX59" fmla="*/ 9024576 w 19327260"/>
                <a:gd name="connsiteY59" fmla="*/ 21015207 h 27231075"/>
                <a:gd name="connsiteX60" fmla="*/ 9602092 w 19327260"/>
                <a:gd name="connsiteY60" fmla="*/ 20870828 h 27231075"/>
                <a:gd name="connsiteX61" fmla="*/ 9842724 w 19327260"/>
                <a:gd name="connsiteY61" fmla="*/ 20967080 h 27231075"/>
                <a:gd name="connsiteX62" fmla="*/ 9698345 w 19327260"/>
                <a:gd name="connsiteY62" fmla="*/ 20678323 h 27231075"/>
                <a:gd name="connsiteX63" fmla="*/ 10372113 w 19327260"/>
                <a:gd name="connsiteY63" fmla="*/ 20485817 h 27231075"/>
                <a:gd name="connsiteX64" fmla="*/ 10564618 w 19327260"/>
                <a:gd name="connsiteY64" fmla="*/ 20004554 h 27231075"/>
                <a:gd name="connsiteX65" fmla="*/ 9938976 w 19327260"/>
                <a:gd name="connsiteY65" fmla="*/ 20197059 h 27231075"/>
                <a:gd name="connsiteX66" fmla="*/ 9217082 w 19327260"/>
                <a:gd name="connsiteY66" fmla="*/ 20389565 h 27231075"/>
                <a:gd name="connsiteX67" fmla="*/ 8735818 w 19327260"/>
                <a:gd name="connsiteY67" fmla="*/ 20582070 h 27231075"/>
                <a:gd name="connsiteX68" fmla="*/ 8591439 w 19327260"/>
                <a:gd name="connsiteY68" fmla="*/ 20726449 h 27231075"/>
                <a:gd name="connsiteX69" fmla="*/ 8350808 w 19327260"/>
                <a:gd name="connsiteY69" fmla="*/ 20726449 h 27231075"/>
                <a:gd name="connsiteX70" fmla="*/ 8254555 w 19327260"/>
                <a:gd name="connsiteY70" fmla="*/ 20870828 h 27231075"/>
                <a:gd name="connsiteX71" fmla="*/ 8013924 w 19327260"/>
                <a:gd name="connsiteY71" fmla="*/ 20918954 h 27231075"/>
                <a:gd name="connsiteX72" fmla="*/ 7725166 w 19327260"/>
                <a:gd name="connsiteY72" fmla="*/ 21111459 h 27231075"/>
                <a:gd name="connsiteX73" fmla="*/ 7195776 w 19327260"/>
                <a:gd name="connsiteY73" fmla="*/ 21111459 h 27231075"/>
                <a:gd name="connsiteX74" fmla="*/ 6907018 w 19327260"/>
                <a:gd name="connsiteY74" fmla="*/ 21496470 h 27231075"/>
                <a:gd name="connsiteX75" fmla="*/ 6666387 w 19327260"/>
                <a:gd name="connsiteY75" fmla="*/ 21929607 h 27231075"/>
                <a:gd name="connsiteX76" fmla="*/ 6810766 w 19327260"/>
                <a:gd name="connsiteY76" fmla="*/ 21303965 h 27231075"/>
                <a:gd name="connsiteX77" fmla="*/ 6473882 w 19327260"/>
                <a:gd name="connsiteY77" fmla="*/ 21737102 h 27231075"/>
                <a:gd name="connsiteX78" fmla="*/ 6185124 w 19327260"/>
                <a:gd name="connsiteY78" fmla="*/ 21881480 h 27231075"/>
                <a:gd name="connsiteX79" fmla="*/ 6040745 w 19327260"/>
                <a:gd name="connsiteY79" fmla="*/ 22122112 h 27231075"/>
                <a:gd name="connsiteX80" fmla="*/ 5896366 w 19327260"/>
                <a:gd name="connsiteY80" fmla="*/ 21881480 h 27231075"/>
                <a:gd name="connsiteX81" fmla="*/ 5655734 w 19327260"/>
                <a:gd name="connsiteY81" fmla="*/ 21785228 h 27231075"/>
                <a:gd name="connsiteX82" fmla="*/ 5655734 w 19327260"/>
                <a:gd name="connsiteY82" fmla="*/ 21833354 h 27231075"/>
                <a:gd name="connsiteX83" fmla="*/ 5126345 w 19327260"/>
                <a:gd name="connsiteY83" fmla="*/ 21785228 h 27231075"/>
                <a:gd name="connsiteX84" fmla="*/ 5030092 w 19327260"/>
                <a:gd name="connsiteY84" fmla="*/ 22025859 h 27231075"/>
                <a:gd name="connsiteX85" fmla="*/ 4693208 w 19327260"/>
                <a:gd name="connsiteY85" fmla="*/ 21977733 h 27231075"/>
                <a:gd name="connsiteX86" fmla="*/ 3971313 w 19327260"/>
                <a:gd name="connsiteY86" fmla="*/ 21977733 h 27231075"/>
                <a:gd name="connsiteX87" fmla="*/ 3682555 w 19327260"/>
                <a:gd name="connsiteY87" fmla="*/ 21929607 h 27231075"/>
                <a:gd name="connsiteX88" fmla="*/ 3345671 w 19327260"/>
                <a:gd name="connsiteY88" fmla="*/ 21785228 h 27231075"/>
                <a:gd name="connsiteX89" fmla="*/ 3586303 w 19327260"/>
                <a:gd name="connsiteY89" fmla="*/ 21640849 h 27231075"/>
                <a:gd name="connsiteX90" fmla="*/ 3153166 w 19327260"/>
                <a:gd name="connsiteY90" fmla="*/ 21496470 h 27231075"/>
                <a:gd name="connsiteX91" fmla="*/ 3345671 w 19327260"/>
                <a:gd name="connsiteY91" fmla="*/ 21400217 h 27231075"/>
                <a:gd name="connsiteX92" fmla="*/ 3730682 w 19327260"/>
                <a:gd name="connsiteY92" fmla="*/ 21496470 h 27231075"/>
                <a:gd name="connsiteX93" fmla="*/ 3875061 w 19327260"/>
                <a:gd name="connsiteY93" fmla="*/ 21400217 h 27231075"/>
                <a:gd name="connsiteX94" fmla="*/ 3441924 w 19327260"/>
                <a:gd name="connsiteY94" fmla="*/ 21303965 h 27231075"/>
                <a:gd name="connsiteX95" fmla="*/ 2768155 w 19327260"/>
                <a:gd name="connsiteY95" fmla="*/ 21255838 h 27231075"/>
                <a:gd name="connsiteX96" fmla="*/ 2383145 w 19327260"/>
                <a:gd name="connsiteY96" fmla="*/ 21833354 h 27231075"/>
                <a:gd name="connsiteX97" fmla="*/ 2286892 w 19327260"/>
                <a:gd name="connsiteY97" fmla="*/ 21929607 h 27231075"/>
                <a:gd name="connsiteX98" fmla="*/ 1950008 w 19327260"/>
                <a:gd name="connsiteY98" fmla="*/ 21737102 h 27231075"/>
                <a:gd name="connsiteX99" fmla="*/ 1998134 w 19327260"/>
                <a:gd name="connsiteY99" fmla="*/ 22170238 h 27231075"/>
                <a:gd name="connsiteX100" fmla="*/ 1468745 w 19327260"/>
                <a:gd name="connsiteY100" fmla="*/ 22699628 h 27231075"/>
                <a:gd name="connsiteX101" fmla="*/ 1276239 w 19327260"/>
                <a:gd name="connsiteY101" fmla="*/ 22988386 h 27231075"/>
                <a:gd name="connsiteX102" fmla="*/ 1372492 w 19327260"/>
                <a:gd name="connsiteY102" fmla="*/ 23229017 h 27231075"/>
                <a:gd name="connsiteX103" fmla="*/ 1276239 w 19327260"/>
                <a:gd name="connsiteY103" fmla="*/ 23373396 h 27231075"/>
                <a:gd name="connsiteX104" fmla="*/ 1372492 w 19327260"/>
                <a:gd name="connsiteY104" fmla="*/ 23758407 h 27231075"/>
                <a:gd name="connsiteX105" fmla="*/ 891229 w 19327260"/>
                <a:gd name="connsiteY105" fmla="*/ 23902786 h 27231075"/>
                <a:gd name="connsiteX106" fmla="*/ 361839 w 19327260"/>
                <a:gd name="connsiteY106" fmla="*/ 24335923 h 27231075"/>
                <a:gd name="connsiteX107" fmla="*/ 24955 w 19327260"/>
                <a:gd name="connsiteY107" fmla="*/ 24769059 h 27231075"/>
                <a:gd name="connsiteX108" fmla="*/ 24955 w 19327260"/>
                <a:gd name="connsiteY108" fmla="*/ 5037270 h 27231075"/>
                <a:gd name="connsiteX109" fmla="*/ 73082 w 19327260"/>
                <a:gd name="connsiteY109" fmla="*/ 5085396 h 27231075"/>
                <a:gd name="connsiteX0" fmla="*/ 73082 w 19327260"/>
                <a:gd name="connsiteY0" fmla="*/ 5082282 h 27227961"/>
                <a:gd name="connsiteX1" fmla="*/ 433754 w 19327260"/>
                <a:gd name="connsiteY1" fmla="*/ 5277715 h 27227961"/>
                <a:gd name="connsiteX2" fmla="*/ 354885 w 19327260"/>
                <a:gd name="connsiteY2" fmla="*/ 4969194 h 27227961"/>
                <a:gd name="connsiteX3" fmla="*/ 169334 w 19327260"/>
                <a:gd name="connsiteY3" fmla="*/ 4780166 h 27227961"/>
                <a:gd name="connsiteX4" fmla="*/ 37582 w 19327260"/>
                <a:gd name="connsiteY4" fmla="*/ 4719414 h 27227961"/>
                <a:gd name="connsiteX5" fmla="*/ 68873 w 19327260"/>
                <a:gd name="connsiteY5" fmla="*/ 4549050 h 27227961"/>
                <a:gd name="connsiteX6" fmla="*/ 121208 w 19327260"/>
                <a:gd name="connsiteY6" fmla="*/ 4504766 h 27227961"/>
                <a:gd name="connsiteX7" fmla="*/ 190561 w 19327260"/>
                <a:gd name="connsiteY7" fmla="*/ 4409978 h 27227961"/>
                <a:gd name="connsiteX8" fmla="*/ 206481 w 19327260"/>
                <a:gd name="connsiteY8" fmla="*/ 4267612 h 27227961"/>
                <a:gd name="connsiteX9" fmla="*/ 173177 w 19327260"/>
                <a:gd name="connsiteY9" fmla="*/ 4107496 h 27227961"/>
                <a:gd name="connsiteX10" fmla="*/ 194038 w 19327260"/>
                <a:gd name="connsiteY10" fmla="*/ 3957993 h 27227961"/>
                <a:gd name="connsiteX11" fmla="*/ 196051 w 19327260"/>
                <a:gd name="connsiteY11" fmla="*/ 3817640 h 27227961"/>
                <a:gd name="connsiteX12" fmla="*/ 100164 w 19327260"/>
                <a:gd name="connsiteY12" fmla="*/ 3721570 h 27227961"/>
                <a:gd name="connsiteX13" fmla="*/ 24955 w 19327260"/>
                <a:gd name="connsiteY13" fmla="*/ 3686619 h 27227961"/>
                <a:gd name="connsiteX14" fmla="*/ 38862 w 19327260"/>
                <a:gd name="connsiteY14" fmla="*/ 2956673 h 27227961"/>
                <a:gd name="connsiteX15" fmla="*/ 68873 w 19327260"/>
                <a:gd name="connsiteY15" fmla="*/ 2946242 h 27227961"/>
                <a:gd name="connsiteX16" fmla="*/ 228806 w 19327260"/>
                <a:gd name="connsiteY16" fmla="*/ 2963626 h 27227961"/>
                <a:gd name="connsiteX17" fmla="*/ 301819 w 19327260"/>
                <a:gd name="connsiteY17" fmla="*/ 2761972 h 27227961"/>
                <a:gd name="connsiteX18" fmla="*/ 364767 w 19327260"/>
                <a:gd name="connsiteY18" fmla="*/ 2418683 h 27227961"/>
                <a:gd name="connsiteX19" fmla="*/ 674386 w 19327260"/>
                <a:gd name="connsiteY19" fmla="*/ 2379706 h 27227961"/>
                <a:gd name="connsiteX20" fmla="*/ 1101484 w 19327260"/>
                <a:gd name="connsiteY20" fmla="*/ 2323894 h 27227961"/>
                <a:gd name="connsiteX21" fmla="*/ 1515041 w 19327260"/>
                <a:gd name="connsiteY21" fmla="*/ 2331580 h 27227961"/>
                <a:gd name="connsiteX22" fmla="*/ 1748170 w 19327260"/>
                <a:gd name="connsiteY22" fmla="*/ 2452536 h 27227961"/>
                <a:gd name="connsiteX23" fmla="*/ 1953485 w 19327260"/>
                <a:gd name="connsiteY23" fmla="*/ 2463149 h 27227961"/>
                <a:gd name="connsiteX24" fmla="*/ 1974163 w 19327260"/>
                <a:gd name="connsiteY24" fmla="*/ 2344755 h 27227961"/>
                <a:gd name="connsiteX25" fmla="*/ 1582381 w 19327260"/>
                <a:gd name="connsiteY25" fmla="*/ 1955353 h 27227961"/>
                <a:gd name="connsiteX26" fmla="*/ 1095994 w 19327260"/>
                <a:gd name="connsiteY26" fmla="*/ 1925159 h 27227961"/>
                <a:gd name="connsiteX27" fmla="*/ 927644 w 19327260"/>
                <a:gd name="connsiteY27" fmla="*/ 1778036 h 27227961"/>
                <a:gd name="connsiteX28" fmla="*/ 1179987 w 19327260"/>
                <a:gd name="connsiteY28" fmla="*/ 1761566 h 27227961"/>
                <a:gd name="connsiteX29" fmla="*/ 2351304 w 19327260"/>
                <a:gd name="connsiteY29" fmla="*/ 1766873 h 27227961"/>
                <a:gd name="connsiteX30" fmla="*/ 2565219 w 19327260"/>
                <a:gd name="connsiteY30" fmla="*/ 2241732 h 27227961"/>
                <a:gd name="connsiteX31" fmla="*/ 2785173 w 19327260"/>
                <a:gd name="connsiteY31" fmla="*/ 2141270 h 27227961"/>
                <a:gd name="connsiteX32" fmla="*/ 2875753 w 19327260"/>
                <a:gd name="connsiteY32" fmla="*/ 1966880 h 27227961"/>
                <a:gd name="connsiteX33" fmla="*/ 3826934 w 19327260"/>
                <a:gd name="connsiteY33" fmla="*/ 1761566 h 27227961"/>
                <a:gd name="connsiteX34" fmla="*/ 17976071 w 19327260"/>
                <a:gd name="connsiteY34" fmla="*/ 1761566 h 27227961"/>
                <a:gd name="connsiteX35" fmla="*/ 18024197 w 19327260"/>
                <a:gd name="connsiteY35" fmla="*/ 25439714 h 27227961"/>
                <a:gd name="connsiteX36" fmla="*/ 11527145 w 19327260"/>
                <a:gd name="connsiteY36" fmla="*/ 25487840 h 27227961"/>
                <a:gd name="connsiteX37" fmla="*/ 11094008 w 19327260"/>
                <a:gd name="connsiteY37" fmla="*/ 24958451 h 27227961"/>
                <a:gd name="connsiteX38" fmla="*/ 10612745 w 19327260"/>
                <a:gd name="connsiteY38" fmla="*/ 24573440 h 27227961"/>
                <a:gd name="connsiteX39" fmla="*/ 10179608 w 19327260"/>
                <a:gd name="connsiteY39" fmla="*/ 24284682 h 27227961"/>
                <a:gd name="connsiteX40" fmla="*/ 9794597 w 19327260"/>
                <a:gd name="connsiteY40" fmla="*/ 24236556 h 27227961"/>
                <a:gd name="connsiteX41" fmla="*/ 9602092 w 19327260"/>
                <a:gd name="connsiteY41" fmla="*/ 23995924 h 27227961"/>
                <a:gd name="connsiteX42" fmla="*/ 9361461 w 19327260"/>
                <a:gd name="connsiteY42" fmla="*/ 23755293 h 27227961"/>
                <a:gd name="connsiteX43" fmla="*/ 9072703 w 19327260"/>
                <a:gd name="connsiteY43" fmla="*/ 23755293 h 27227961"/>
                <a:gd name="connsiteX44" fmla="*/ 8880197 w 19327260"/>
                <a:gd name="connsiteY44" fmla="*/ 23418409 h 27227961"/>
                <a:gd name="connsiteX45" fmla="*/ 8495187 w 19327260"/>
                <a:gd name="connsiteY45" fmla="*/ 23225903 h 27227961"/>
                <a:gd name="connsiteX46" fmla="*/ 8158303 w 19327260"/>
                <a:gd name="connsiteY46" fmla="*/ 23225903 h 27227961"/>
                <a:gd name="connsiteX47" fmla="*/ 8110176 w 19327260"/>
                <a:gd name="connsiteY47" fmla="*/ 23081524 h 27227961"/>
                <a:gd name="connsiteX48" fmla="*/ 8591439 w 19327260"/>
                <a:gd name="connsiteY48" fmla="*/ 23033398 h 27227961"/>
                <a:gd name="connsiteX49" fmla="*/ 8254555 w 19327260"/>
                <a:gd name="connsiteY49" fmla="*/ 22840893 h 27227961"/>
                <a:gd name="connsiteX50" fmla="*/ 8543313 w 19327260"/>
                <a:gd name="connsiteY50" fmla="*/ 22744640 h 27227961"/>
                <a:gd name="connsiteX51" fmla="*/ 9024576 w 19327260"/>
                <a:gd name="connsiteY51" fmla="*/ 22792766 h 27227961"/>
                <a:gd name="connsiteX52" fmla="*/ 9217082 w 19327260"/>
                <a:gd name="connsiteY52" fmla="*/ 22022745 h 27227961"/>
                <a:gd name="connsiteX53" fmla="*/ 9409587 w 19327260"/>
                <a:gd name="connsiteY53" fmla="*/ 21926493 h 27227961"/>
                <a:gd name="connsiteX54" fmla="*/ 9698345 w 19327260"/>
                <a:gd name="connsiteY54" fmla="*/ 22167124 h 27227961"/>
                <a:gd name="connsiteX55" fmla="*/ 9553966 w 19327260"/>
                <a:gd name="connsiteY55" fmla="*/ 21589609 h 27227961"/>
                <a:gd name="connsiteX56" fmla="*/ 9938976 w 19327260"/>
                <a:gd name="connsiteY56" fmla="*/ 21782114 h 27227961"/>
                <a:gd name="connsiteX57" fmla="*/ 9650218 w 19327260"/>
                <a:gd name="connsiteY57" fmla="*/ 21445230 h 27227961"/>
                <a:gd name="connsiteX58" fmla="*/ 9168955 w 19327260"/>
                <a:gd name="connsiteY58" fmla="*/ 21156472 h 27227961"/>
                <a:gd name="connsiteX59" fmla="*/ 9024576 w 19327260"/>
                <a:gd name="connsiteY59" fmla="*/ 21012093 h 27227961"/>
                <a:gd name="connsiteX60" fmla="*/ 9602092 w 19327260"/>
                <a:gd name="connsiteY60" fmla="*/ 20867714 h 27227961"/>
                <a:gd name="connsiteX61" fmla="*/ 9842724 w 19327260"/>
                <a:gd name="connsiteY61" fmla="*/ 20963966 h 27227961"/>
                <a:gd name="connsiteX62" fmla="*/ 9698345 w 19327260"/>
                <a:gd name="connsiteY62" fmla="*/ 20675209 h 27227961"/>
                <a:gd name="connsiteX63" fmla="*/ 10372113 w 19327260"/>
                <a:gd name="connsiteY63" fmla="*/ 20482703 h 27227961"/>
                <a:gd name="connsiteX64" fmla="*/ 10564618 w 19327260"/>
                <a:gd name="connsiteY64" fmla="*/ 20001440 h 27227961"/>
                <a:gd name="connsiteX65" fmla="*/ 9938976 w 19327260"/>
                <a:gd name="connsiteY65" fmla="*/ 20193945 h 27227961"/>
                <a:gd name="connsiteX66" fmla="*/ 9217082 w 19327260"/>
                <a:gd name="connsiteY66" fmla="*/ 20386451 h 27227961"/>
                <a:gd name="connsiteX67" fmla="*/ 8735818 w 19327260"/>
                <a:gd name="connsiteY67" fmla="*/ 20578956 h 27227961"/>
                <a:gd name="connsiteX68" fmla="*/ 8591439 w 19327260"/>
                <a:gd name="connsiteY68" fmla="*/ 20723335 h 27227961"/>
                <a:gd name="connsiteX69" fmla="*/ 8350808 w 19327260"/>
                <a:gd name="connsiteY69" fmla="*/ 20723335 h 27227961"/>
                <a:gd name="connsiteX70" fmla="*/ 8254555 w 19327260"/>
                <a:gd name="connsiteY70" fmla="*/ 20867714 h 27227961"/>
                <a:gd name="connsiteX71" fmla="*/ 8013924 w 19327260"/>
                <a:gd name="connsiteY71" fmla="*/ 20915840 h 27227961"/>
                <a:gd name="connsiteX72" fmla="*/ 7725166 w 19327260"/>
                <a:gd name="connsiteY72" fmla="*/ 21108345 h 27227961"/>
                <a:gd name="connsiteX73" fmla="*/ 7195776 w 19327260"/>
                <a:gd name="connsiteY73" fmla="*/ 21108345 h 27227961"/>
                <a:gd name="connsiteX74" fmla="*/ 6907018 w 19327260"/>
                <a:gd name="connsiteY74" fmla="*/ 21493356 h 27227961"/>
                <a:gd name="connsiteX75" fmla="*/ 6666387 w 19327260"/>
                <a:gd name="connsiteY75" fmla="*/ 21926493 h 27227961"/>
                <a:gd name="connsiteX76" fmla="*/ 6810766 w 19327260"/>
                <a:gd name="connsiteY76" fmla="*/ 21300851 h 27227961"/>
                <a:gd name="connsiteX77" fmla="*/ 6473882 w 19327260"/>
                <a:gd name="connsiteY77" fmla="*/ 21733988 h 27227961"/>
                <a:gd name="connsiteX78" fmla="*/ 6185124 w 19327260"/>
                <a:gd name="connsiteY78" fmla="*/ 21878366 h 27227961"/>
                <a:gd name="connsiteX79" fmla="*/ 6040745 w 19327260"/>
                <a:gd name="connsiteY79" fmla="*/ 22118998 h 27227961"/>
                <a:gd name="connsiteX80" fmla="*/ 5896366 w 19327260"/>
                <a:gd name="connsiteY80" fmla="*/ 21878366 h 27227961"/>
                <a:gd name="connsiteX81" fmla="*/ 5655734 w 19327260"/>
                <a:gd name="connsiteY81" fmla="*/ 21782114 h 27227961"/>
                <a:gd name="connsiteX82" fmla="*/ 5655734 w 19327260"/>
                <a:gd name="connsiteY82" fmla="*/ 21830240 h 27227961"/>
                <a:gd name="connsiteX83" fmla="*/ 5126345 w 19327260"/>
                <a:gd name="connsiteY83" fmla="*/ 21782114 h 27227961"/>
                <a:gd name="connsiteX84" fmla="*/ 5030092 w 19327260"/>
                <a:gd name="connsiteY84" fmla="*/ 22022745 h 27227961"/>
                <a:gd name="connsiteX85" fmla="*/ 4693208 w 19327260"/>
                <a:gd name="connsiteY85" fmla="*/ 21974619 h 27227961"/>
                <a:gd name="connsiteX86" fmla="*/ 3971313 w 19327260"/>
                <a:gd name="connsiteY86" fmla="*/ 21974619 h 27227961"/>
                <a:gd name="connsiteX87" fmla="*/ 3682555 w 19327260"/>
                <a:gd name="connsiteY87" fmla="*/ 21926493 h 27227961"/>
                <a:gd name="connsiteX88" fmla="*/ 3345671 w 19327260"/>
                <a:gd name="connsiteY88" fmla="*/ 21782114 h 27227961"/>
                <a:gd name="connsiteX89" fmla="*/ 3586303 w 19327260"/>
                <a:gd name="connsiteY89" fmla="*/ 21637735 h 27227961"/>
                <a:gd name="connsiteX90" fmla="*/ 3153166 w 19327260"/>
                <a:gd name="connsiteY90" fmla="*/ 21493356 h 27227961"/>
                <a:gd name="connsiteX91" fmla="*/ 3345671 w 19327260"/>
                <a:gd name="connsiteY91" fmla="*/ 21397103 h 27227961"/>
                <a:gd name="connsiteX92" fmla="*/ 3730682 w 19327260"/>
                <a:gd name="connsiteY92" fmla="*/ 21493356 h 27227961"/>
                <a:gd name="connsiteX93" fmla="*/ 3875061 w 19327260"/>
                <a:gd name="connsiteY93" fmla="*/ 21397103 h 27227961"/>
                <a:gd name="connsiteX94" fmla="*/ 3441924 w 19327260"/>
                <a:gd name="connsiteY94" fmla="*/ 21300851 h 27227961"/>
                <a:gd name="connsiteX95" fmla="*/ 2768155 w 19327260"/>
                <a:gd name="connsiteY95" fmla="*/ 21252724 h 27227961"/>
                <a:gd name="connsiteX96" fmla="*/ 2383145 w 19327260"/>
                <a:gd name="connsiteY96" fmla="*/ 21830240 h 27227961"/>
                <a:gd name="connsiteX97" fmla="*/ 2286892 w 19327260"/>
                <a:gd name="connsiteY97" fmla="*/ 21926493 h 27227961"/>
                <a:gd name="connsiteX98" fmla="*/ 1950008 w 19327260"/>
                <a:gd name="connsiteY98" fmla="*/ 21733988 h 27227961"/>
                <a:gd name="connsiteX99" fmla="*/ 1998134 w 19327260"/>
                <a:gd name="connsiteY99" fmla="*/ 22167124 h 27227961"/>
                <a:gd name="connsiteX100" fmla="*/ 1468745 w 19327260"/>
                <a:gd name="connsiteY100" fmla="*/ 22696514 h 27227961"/>
                <a:gd name="connsiteX101" fmla="*/ 1276239 w 19327260"/>
                <a:gd name="connsiteY101" fmla="*/ 22985272 h 27227961"/>
                <a:gd name="connsiteX102" fmla="*/ 1372492 w 19327260"/>
                <a:gd name="connsiteY102" fmla="*/ 23225903 h 27227961"/>
                <a:gd name="connsiteX103" fmla="*/ 1276239 w 19327260"/>
                <a:gd name="connsiteY103" fmla="*/ 23370282 h 27227961"/>
                <a:gd name="connsiteX104" fmla="*/ 1372492 w 19327260"/>
                <a:gd name="connsiteY104" fmla="*/ 23755293 h 27227961"/>
                <a:gd name="connsiteX105" fmla="*/ 891229 w 19327260"/>
                <a:gd name="connsiteY105" fmla="*/ 23899672 h 27227961"/>
                <a:gd name="connsiteX106" fmla="*/ 361839 w 19327260"/>
                <a:gd name="connsiteY106" fmla="*/ 24332809 h 27227961"/>
                <a:gd name="connsiteX107" fmla="*/ 24955 w 19327260"/>
                <a:gd name="connsiteY107" fmla="*/ 24765945 h 27227961"/>
                <a:gd name="connsiteX108" fmla="*/ 24955 w 19327260"/>
                <a:gd name="connsiteY108" fmla="*/ 5034156 h 27227961"/>
                <a:gd name="connsiteX109" fmla="*/ 73082 w 19327260"/>
                <a:gd name="connsiteY109" fmla="*/ 5082282 h 27227961"/>
                <a:gd name="connsiteX0" fmla="*/ 73082 w 19327260"/>
                <a:gd name="connsiteY0" fmla="*/ 5076682 h 27222361"/>
                <a:gd name="connsiteX1" fmla="*/ 433754 w 19327260"/>
                <a:gd name="connsiteY1" fmla="*/ 5272115 h 27222361"/>
                <a:gd name="connsiteX2" fmla="*/ 354885 w 19327260"/>
                <a:gd name="connsiteY2" fmla="*/ 4963594 h 27222361"/>
                <a:gd name="connsiteX3" fmla="*/ 169334 w 19327260"/>
                <a:gd name="connsiteY3" fmla="*/ 4774566 h 27222361"/>
                <a:gd name="connsiteX4" fmla="*/ 37582 w 19327260"/>
                <a:gd name="connsiteY4" fmla="*/ 4713814 h 27222361"/>
                <a:gd name="connsiteX5" fmla="*/ 68873 w 19327260"/>
                <a:gd name="connsiteY5" fmla="*/ 4543450 h 27222361"/>
                <a:gd name="connsiteX6" fmla="*/ 121208 w 19327260"/>
                <a:gd name="connsiteY6" fmla="*/ 4499166 h 27222361"/>
                <a:gd name="connsiteX7" fmla="*/ 190561 w 19327260"/>
                <a:gd name="connsiteY7" fmla="*/ 4404378 h 27222361"/>
                <a:gd name="connsiteX8" fmla="*/ 206481 w 19327260"/>
                <a:gd name="connsiteY8" fmla="*/ 4262012 h 27222361"/>
                <a:gd name="connsiteX9" fmla="*/ 173177 w 19327260"/>
                <a:gd name="connsiteY9" fmla="*/ 4101896 h 27222361"/>
                <a:gd name="connsiteX10" fmla="*/ 194038 w 19327260"/>
                <a:gd name="connsiteY10" fmla="*/ 3952393 h 27222361"/>
                <a:gd name="connsiteX11" fmla="*/ 196051 w 19327260"/>
                <a:gd name="connsiteY11" fmla="*/ 3812040 h 27222361"/>
                <a:gd name="connsiteX12" fmla="*/ 100164 w 19327260"/>
                <a:gd name="connsiteY12" fmla="*/ 3715970 h 27222361"/>
                <a:gd name="connsiteX13" fmla="*/ 24955 w 19327260"/>
                <a:gd name="connsiteY13" fmla="*/ 3681019 h 27222361"/>
                <a:gd name="connsiteX14" fmla="*/ 38862 w 19327260"/>
                <a:gd name="connsiteY14" fmla="*/ 2951073 h 27222361"/>
                <a:gd name="connsiteX15" fmla="*/ 68873 w 19327260"/>
                <a:gd name="connsiteY15" fmla="*/ 2940642 h 27222361"/>
                <a:gd name="connsiteX16" fmla="*/ 228806 w 19327260"/>
                <a:gd name="connsiteY16" fmla="*/ 2958026 h 27222361"/>
                <a:gd name="connsiteX17" fmla="*/ 301819 w 19327260"/>
                <a:gd name="connsiteY17" fmla="*/ 2756372 h 27222361"/>
                <a:gd name="connsiteX18" fmla="*/ 364767 w 19327260"/>
                <a:gd name="connsiteY18" fmla="*/ 2413083 h 27222361"/>
                <a:gd name="connsiteX19" fmla="*/ 674386 w 19327260"/>
                <a:gd name="connsiteY19" fmla="*/ 2374106 h 27222361"/>
                <a:gd name="connsiteX20" fmla="*/ 1101484 w 19327260"/>
                <a:gd name="connsiteY20" fmla="*/ 2318294 h 27222361"/>
                <a:gd name="connsiteX21" fmla="*/ 1515041 w 19327260"/>
                <a:gd name="connsiteY21" fmla="*/ 2325980 h 27222361"/>
                <a:gd name="connsiteX22" fmla="*/ 1748170 w 19327260"/>
                <a:gd name="connsiteY22" fmla="*/ 2446936 h 27222361"/>
                <a:gd name="connsiteX23" fmla="*/ 1953485 w 19327260"/>
                <a:gd name="connsiteY23" fmla="*/ 2457549 h 27222361"/>
                <a:gd name="connsiteX24" fmla="*/ 1974163 w 19327260"/>
                <a:gd name="connsiteY24" fmla="*/ 2339155 h 27222361"/>
                <a:gd name="connsiteX25" fmla="*/ 1582381 w 19327260"/>
                <a:gd name="connsiteY25" fmla="*/ 1949753 h 27222361"/>
                <a:gd name="connsiteX26" fmla="*/ 1095994 w 19327260"/>
                <a:gd name="connsiteY26" fmla="*/ 1919559 h 27222361"/>
                <a:gd name="connsiteX27" fmla="*/ 927644 w 19327260"/>
                <a:gd name="connsiteY27" fmla="*/ 1772436 h 27222361"/>
                <a:gd name="connsiteX28" fmla="*/ 1179987 w 19327260"/>
                <a:gd name="connsiteY28" fmla="*/ 1755966 h 27222361"/>
                <a:gd name="connsiteX29" fmla="*/ 2351304 w 19327260"/>
                <a:gd name="connsiteY29" fmla="*/ 1761273 h 27222361"/>
                <a:gd name="connsiteX30" fmla="*/ 2565219 w 19327260"/>
                <a:gd name="connsiteY30" fmla="*/ 2236132 h 27222361"/>
                <a:gd name="connsiteX31" fmla="*/ 2785173 w 19327260"/>
                <a:gd name="connsiteY31" fmla="*/ 2135670 h 27222361"/>
                <a:gd name="connsiteX32" fmla="*/ 2875753 w 19327260"/>
                <a:gd name="connsiteY32" fmla="*/ 1961280 h 27222361"/>
                <a:gd name="connsiteX33" fmla="*/ 3705612 w 19327260"/>
                <a:gd name="connsiteY33" fmla="*/ 1810680 h 27222361"/>
                <a:gd name="connsiteX34" fmla="*/ 3826934 w 19327260"/>
                <a:gd name="connsiteY34" fmla="*/ 1755966 h 27222361"/>
                <a:gd name="connsiteX35" fmla="*/ 17976071 w 19327260"/>
                <a:gd name="connsiteY35" fmla="*/ 1755966 h 27222361"/>
                <a:gd name="connsiteX36" fmla="*/ 18024197 w 19327260"/>
                <a:gd name="connsiteY36" fmla="*/ 25434114 h 27222361"/>
                <a:gd name="connsiteX37" fmla="*/ 11527145 w 19327260"/>
                <a:gd name="connsiteY37" fmla="*/ 25482240 h 27222361"/>
                <a:gd name="connsiteX38" fmla="*/ 11094008 w 19327260"/>
                <a:gd name="connsiteY38" fmla="*/ 24952851 h 27222361"/>
                <a:gd name="connsiteX39" fmla="*/ 10612745 w 19327260"/>
                <a:gd name="connsiteY39" fmla="*/ 24567840 h 27222361"/>
                <a:gd name="connsiteX40" fmla="*/ 10179608 w 19327260"/>
                <a:gd name="connsiteY40" fmla="*/ 24279082 h 27222361"/>
                <a:gd name="connsiteX41" fmla="*/ 9794597 w 19327260"/>
                <a:gd name="connsiteY41" fmla="*/ 24230956 h 27222361"/>
                <a:gd name="connsiteX42" fmla="*/ 9602092 w 19327260"/>
                <a:gd name="connsiteY42" fmla="*/ 23990324 h 27222361"/>
                <a:gd name="connsiteX43" fmla="*/ 9361461 w 19327260"/>
                <a:gd name="connsiteY43" fmla="*/ 23749693 h 27222361"/>
                <a:gd name="connsiteX44" fmla="*/ 9072703 w 19327260"/>
                <a:gd name="connsiteY44" fmla="*/ 23749693 h 27222361"/>
                <a:gd name="connsiteX45" fmla="*/ 8880197 w 19327260"/>
                <a:gd name="connsiteY45" fmla="*/ 23412809 h 27222361"/>
                <a:gd name="connsiteX46" fmla="*/ 8495187 w 19327260"/>
                <a:gd name="connsiteY46" fmla="*/ 23220303 h 27222361"/>
                <a:gd name="connsiteX47" fmla="*/ 8158303 w 19327260"/>
                <a:gd name="connsiteY47" fmla="*/ 23220303 h 27222361"/>
                <a:gd name="connsiteX48" fmla="*/ 8110176 w 19327260"/>
                <a:gd name="connsiteY48" fmla="*/ 23075924 h 27222361"/>
                <a:gd name="connsiteX49" fmla="*/ 8591439 w 19327260"/>
                <a:gd name="connsiteY49" fmla="*/ 23027798 h 27222361"/>
                <a:gd name="connsiteX50" fmla="*/ 8254555 w 19327260"/>
                <a:gd name="connsiteY50" fmla="*/ 22835293 h 27222361"/>
                <a:gd name="connsiteX51" fmla="*/ 8543313 w 19327260"/>
                <a:gd name="connsiteY51" fmla="*/ 22739040 h 27222361"/>
                <a:gd name="connsiteX52" fmla="*/ 9024576 w 19327260"/>
                <a:gd name="connsiteY52" fmla="*/ 22787166 h 27222361"/>
                <a:gd name="connsiteX53" fmla="*/ 9217082 w 19327260"/>
                <a:gd name="connsiteY53" fmla="*/ 22017145 h 27222361"/>
                <a:gd name="connsiteX54" fmla="*/ 9409587 w 19327260"/>
                <a:gd name="connsiteY54" fmla="*/ 21920893 h 27222361"/>
                <a:gd name="connsiteX55" fmla="*/ 9698345 w 19327260"/>
                <a:gd name="connsiteY55" fmla="*/ 22161524 h 27222361"/>
                <a:gd name="connsiteX56" fmla="*/ 9553966 w 19327260"/>
                <a:gd name="connsiteY56" fmla="*/ 21584009 h 27222361"/>
                <a:gd name="connsiteX57" fmla="*/ 9938976 w 19327260"/>
                <a:gd name="connsiteY57" fmla="*/ 21776514 h 27222361"/>
                <a:gd name="connsiteX58" fmla="*/ 9650218 w 19327260"/>
                <a:gd name="connsiteY58" fmla="*/ 21439630 h 27222361"/>
                <a:gd name="connsiteX59" fmla="*/ 9168955 w 19327260"/>
                <a:gd name="connsiteY59" fmla="*/ 21150872 h 27222361"/>
                <a:gd name="connsiteX60" fmla="*/ 9024576 w 19327260"/>
                <a:gd name="connsiteY60" fmla="*/ 21006493 h 27222361"/>
                <a:gd name="connsiteX61" fmla="*/ 9602092 w 19327260"/>
                <a:gd name="connsiteY61" fmla="*/ 20862114 h 27222361"/>
                <a:gd name="connsiteX62" fmla="*/ 9842724 w 19327260"/>
                <a:gd name="connsiteY62" fmla="*/ 20958366 h 27222361"/>
                <a:gd name="connsiteX63" fmla="*/ 9698345 w 19327260"/>
                <a:gd name="connsiteY63" fmla="*/ 20669609 h 27222361"/>
                <a:gd name="connsiteX64" fmla="*/ 10372113 w 19327260"/>
                <a:gd name="connsiteY64" fmla="*/ 20477103 h 27222361"/>
                <a:gd name="connsiteX65" fmla="*/ 10564618 w 19327260"/>
                <a:gd name="connsiteY65" fmla="*/ 19995840 h 27222361"/>
                <a:gd name="connsiteX66" fmla="*/ 9938976 w 19327260"/>
                <a:gd name="connsiteY66" fmla="*/ 20188345 h 27222361"/>
                <a:gd name="connsiteX67" fmla="*/ 9217082 w 19327260"/>
                <a:gd name="connsiteY67" fmla="*/ 20380851 h 27222361"/>
                <a:gd name="connsiteX68" fmla="*/ 8735818 w 19327260"/>
                <a:gd name="connsiteY68" fmla="*/ 20573356 h 27222361"/>
                <a:gd name="connsiteX69" fmla="*/ 8591439 w 19327260"/>
                <a:gd name="connsiteY69" fmla="*/ 20717735 h 27222361"/>
                <a:gd name="connsiteX70" fmla="*/ 8350808 w 19327260"/>
                <a:gd name="connsiteY70" fmla="*/ 20717735 h 27222361"/>
                <a:gd name="connsiteX71" fmla="*/ 8254555 w 19327260"/>
                <a:gd name="connsiteY71" fmla="*/ 20862114 h 27222361"/>
                <a:gd name="connsiteX72" fmla="*/ 8013924 w 19327260"/>
                <a:gd name="connsiteY72" fmla="*/ 20910240 h 27222361"/>
                <a:gd name="connsiteX73" fmla="*/ 7725166 w 19327260"/>
                <a:gd name="connsiteY73" fmla="*/ 21102745 h 27222361"/>
                <a:gd name="connsiteX74" fmla="*/ 7195776 w 19327260"/>
                <a:gd name="connsiteY74" fmla="*/ 21102745 h 27222361"/>
                <a:gd name="connsiteX75" fmla="*/ 6907018 w 19327260"/>
                <a:gd name="connsiteY75" fmla="*/ 21487756 h 27222361"/>
                <a:gd name="connsiteX76" fmla="*/ 6666387 w 19327260"/>
                <a:gd name="connsiteY76" fmla="*/ 21920893 h 27222361"/>
                <a:gd name="connsiteX77" fmla="*/ 6810766 w 19327260"/>
                <a:gd name="connsiteY77" fmla="*/ 21295251 h 27222361"/>
                <a:gd name="connsiteX78" fmla="*/ 6473882 w 19327260"/>
                <a:gd name="connsiteY78" fmla="*/ 21728388 h 27222361"/>
                <a:gd name="connsiteX79" fmla="*/ 6185124 w 19327260"/>
                <a:gd name="connsiteY79" fmla="*/ 21872766 h 27222361"/>
                <a:gd name="connsiteX80" fmla="*/ 6040745 w 19327260"/>
                <a:gd name="connsiteY80" fmla="*/ 22113398 h 27222361"/>
                <a:gd name="connsiteX81" fmla="*/ 5896366 w 19327260"/>
                <a:gd name="connsiteY81" fmla="*/ 21872766 h 27222361"/>
                <a:gd name="connsiteX82" fmla="*/ 5655734 w 19327260"/>
                <a:gd name="connsiteY82" fmla="*/ 21776514 h 27222361"/>
                <a:gd name="connsiteX83" fmla="*/ 5655734 w 19327260"/>
                <a:gd name="connsiteY83" fmla="*/ 21824640 h 27222361"/>
                <a:gd name="connsiteX84" fmla="*/ 5126345 w 19327260"/>
                <a:gd name="connsiteY84" fmla="*/ 21776514 h 27222361"/>
                <a:gd name="connsiteX85" fmla="*/ 5030092 w 19327260"/>
                <a:gd name="connsiteY85" fmla="*/ 22017145 h 27222361"/>
                <a:gd name="connsiteX86" fmla="*/ 4693208 w 19327260"/>
                <a:gd name="connsiteY86" fmla="*/ 21969019 h 27222361"/>
                <a:gd name="connsiteX87" fmla="*/ 3971313 w 19327260"/>
                <a:gd name="connsiteY87" fmla="*/ 21969019 h 27222361"/>
                <a:gd name="connsiteX88" fmla="*/ 3682555 w 19327260"/>
                <a:gd name="connsiteY88" fmla="*/ 21920893 h 27222361"/>
                <a:gd name="connsiteX89" fmla="*/ 3345671 w 19327260"/>
                <a:gd name="connsiteY89" fmla="*/ 21776514 h 27222361"/>
                <a:gd name="connsiteX90" fmla="*/ 3586303 w 19327260"/>
                <a:gd name="connsiteY90" fmla="*/ 21632135 h 27222361"/>
                <a:gd name="connsiteX91" fmla="*/ 3153166 w 19327260"/>
                <a:gd name="connsiteY91" fmla="*/ 21487756 h 27222361"/>
                <a:gd name="connsiteX92" fmla="*/ 3345671 w 19327260"/>
                <a:gd name="connsiteY92" fmla="*/ 21391503 h 27222361"/>
                <a:gd name="connsiteX93" fmla="*/ 3730682 w 19327260"/>
                <a:gd name="connsiteY93" fmla="*/ 21487756 h 27222361"/>
                <a:gd name="connsiteX94" fmla="*/ 3875061 w 19327260"/>
                <a:gd name="connsiteY94" fmla="*/ 21391503 h 27222361"/>
                <a:gd name="connsiteX95" fmla="*/ 3441924 w 19327260"/>
                <a:gd name="connsiteY95" fmla="*/ 21295251 h 27222361"/>
                <a:gd name="connsiteX96" fmla="*/ 2768155 w 19327260"/>
                <a:gd name="connsiteY96" fmla="*/ 21247124 h 27222361"/>
                <a:gd name="connsiteX97" fmla="*/ 2383145 w 19327260"/>
                <a:gd name="connsiteY97" fmla="*/ 21824640 h 27222361"/>
                <a:gd name="connsiteX98" fmla="*/ 2286892 w 19327260"/>
                <a:gd name="connsiteY98" fmla="*/ 21920893 h 27222361"/>
                <a:gd name="connsiteX99" fmla="*/ 1950008 w 19327260"/>
                <a:gd name="connsiteY99" fmla="*/ 21728388 h 27222361"/>
                <a:gd name="connsiteX100" fmla="*/ 1998134 w 19327260"/>
                <a:gd name="connsiteY100" fmla="*/ 22161524 h 27222361"/>
                <a:gd name="connsiteX101" fmla="*/ 1468745 w 19327260"/>
                <a:gd name="connsiteY101" fmla="*/ 22690914 h 27222361"/>
                <a:gd name="connsiteX102" fmla="*/ 1276239 w 19327260"/>
                <a:gd name="connsiteY102" fmla="*/ 22979672 h 27222361"/>
                <a:gd name="connsiteX103" fmla="*/ 1372492 w 19327260"/>
                <a:gd name="connsiteY103" fmla="*/ 23220303 h 27222361"/>
                <a:gd name="connsiteX104" fmla="*/ 1276239 w 19327260"/>
                <a:gd name="connsiteY104" fmla="*/ 23364682 h 27222361"/>
                <a:gd name="connsiteX105" fmla="*/ 1372492 w 19327260"/>
                <a:gd name="connsiteY105" fmla="*/ 23749693 h 27222361"/>
                <a:gd name="connsiteX106" fmla="*/ 891229 w 19327260"/>
                <a:gd name="connsiteY106" fmla="*/ 23894072 h 27222361"/>
                <a:gd name="connsiteX107" fmla="*/ 361839 w 19327260"/>
                <a:gd name="connsiteY107" fmla="*/ 24327209 h 27222361"/>
                <a:gd name="connsiteX108" fmla="*/ 24955 w 19327260"/>
                <a:gd name="connsiteY108" fmla="*/ 24760345 h 27222361"/>
                <a:gd name="connsiteX109" fmla="*/ 24955 w 19327260"/>
                <a:gd name="connsiteY109" fmla="*/ 5028556 h 27222361"/>
                <a:gd name="connsiteX110" fmla="*/ 73082 w 19327260"/>
                <a:gd name="connsiteY110" fmla="*/ 5076682 h 27222361"/>
                <a:gd name="connsiteX0" fmla="*/ 73082 w 19324068"/>
                <a:gd name="connsiteY0" fmla="*/ 5090675 h 27236354"/>
                <a:gd name="connsiteX1" fmla="*/ 433754 w 19324068"/>
                <a:gd name="connsiteY1" fmla="*/ 5286108 h 27236354"/>
                <a:gd name="connsiteX2" fmla="*/ 354885 w 19324068"/>
                <a:gd name="connsiteY2" fmla="*/ 4977587 h 27236354"/>
                <a:gd name="connsiteX3" fmla="*/ 169334 w 19324068"/>
                <a:gd name="connsiteY3" fmla="*/ 4788559 h 27236354"/>
                <a:gd name="connsiteX4" fmla="*/ 37582 w 19324068"/>
                <a:gd name="connsiteY4" fmla="*/ 4727807 h 27236354"/>
                <a:gd name="connsiteX5" fmla="*/ 68873 w 19324068"/>
                <a:gd name="connsiteY5" fmla="*/ 4557443 h 27236354"/>
                <a:gd name="connsiteX6" fmla="*/ 121208 w 19324068"/>
                <a:gd name="connsiteY6" fmla="*/ 4513159 h 27236354"/>
                <a:gd name="connsiteX7" fmla="*/ 190561 w 19324068"/>
                <a:gd name="connsiteY7" fmla="*/ 4418371 h 27236354"/>
                <a:gd name="connsiteX8" fmla="*/ 206481 w 19324068"/>
                <a:gd name="connsiteY8" fmla="*/ 4276005 h 27236354"/>
                <a:gd name="connsiteX9" fmla="*/ 173177 w 19324068"/>
                <a:gd name="connsiteY9" fmla="*/ 4115889 h 27236354"/>
                <a:gd name="connsiteX10" fmla="*/ 194038 w 19324068"/>
                <a:gd name="connsiteY10" fmla="*/ 3966386 h 27236354"/>
                <a:gd name="connsiteX11" fmla="*/ 196051 w 19324068"/>
                <a:gd name="connsiteY11" fmla="*/ 3826033 h 27236354"/>
                <a:gd name="connsiteX12" fmla="*/ 100164 w 19324068"/>
                <a:gd name="connsiteY12" fmla="*/ 3729963 h 27236354"/>
                <a:gd name="connsiteX13" fmla="*/ 24955 w 19324068"/>
                <a:gd name="connsiteY13" fmla="*/ 3695012 h 27236354"/>
                <a:gd name="connsiteX14" fmla="*/ 38862 w 19324068"/>
                <a:gd name="connsiteY14" fmla="*/ 2965066 h 27236354"/>
                <a:gd name="connsiteX15" fmla="*/ 68873 w 19324068"/>
                <a:gd name="connsiteY15" fmla="*/ 2954635 h 27236354"/>
                <a:gd name="connsiteX16" fmla="*/ 228806 w 19324068"/>
                <a:gd name="connsiteY16" fmla="*/ 2972019 h 27236354"/>
                <a:gd name="connsiteX17" fmla="*/ 301819 w 19324068"/>
                <a:gd name="connsiteY17" fmla="*/ 2770365 h 27236354"/>
                <a:gd name="connsiteX18" fmla="*/ 364767 w 19324068"/>
                <a:gd name="connsiteY18" fmla="*/ 2427076 h 27236354"/>
                <a:gd name="connsiteX19" fmla="*/ 674386 w 19324068"/>
                <a:gd name="connsiteY19" fmla="*/ 2388099 h 27236354"/>
                <a:gd name="connsiteX20" fmla="*/ 1101484 w 19324068"/>
                <a:gd name="connsiteY20" fmla="*/ 2332287 h 27236354"/>
                <a:gd name="connsiteX21" fmla="*/ 1515041 w 19324068"/>
                <a:gd name="connsiteY21" fmla="*/ 2339973 h 27236354"/>
                <a:gd name="connsiteX22" fmla="*/ 1748170 w 19324068"/>
                <a:gd name="connsiteY22" fmla="*/ 2460929 h 27236354"/>
                <a:gd name="connsiteX23" fmla="*/ 1953485 w 19324068"/>
                <a:gd name="connsiteY23" fmla="*/ 2471542 h 27236354"/>
                <a:gd name="connsiteX24" fmla="*/ 1974163 w 19324068"/>
                <a:gd name="connsiteY24" fmla="*/ 2353148 h 27236354"/>
                <a:gd name="connsiteX25" fmla="*/ 1582381 w 19324068"/>
                <a:gd name="connsiteY25" fmla="*/ 1963746 h 27236354"/>
                <a:gd name="connsiteX26" fmla="*/ 1095994 w 19324068"/>
                <a:gd name="connsiteY26" fmla="*/ 1933552 h 27236354"/>
                <a:gd name="connsiteX27" fmla="*/ 927644 w 19324068"/>
                <a:gd name="connsiteY27" fmla="*/ 1786429 h 27236354"/>
                <a:gd name="connsiteX28" fmla="*/ 1179987 w 19324068"/>
                <a:gd name="connsiteY28" fmla="*/ 1769959 h 27236354"/>
                <a:gd name="connsiteX29" fmla="*/ 2351304 w 19324068"/>
                <a:gd name="connsiteY29" fmla="*/ 1775266 h 27236354"/>
                <a:gd name="connsiteX30" fmla="*/ 2565219 w 19324068"/>
                <a:gd name="connsiteY30" fmla="*/ 2250125 h 27236354"/>
                <a:gd name="connsiteX31" fmla="*/ 2785173 w 19324068"/>
                <a:gd name="connsiteY31" fmla="*/ 2149663 h 27236354"/>
                <a:gd name="connsiteX32" fmla="*/ 2875753 w 19324068"/>
                <a:gd name="connsiteY32" fmla="*/ 1975273 h 27236354"/>
                <a:gd name="connsiteX33" fmla="*/ 3705612 w 19324068"/>
                <a:gd name="connsiteY33" fmla="*/ 1824673 h 27236354"/>
                <a:gd name="connsiteX34" fmla="*/ 3872133 w 19324068"/>
                <a:gd name="connsiteY34" fmla="*/ 1728238 h 27236354"/>
                <a:gd name="connsiteX35" fmla="*/ 17976071 w 19324068"/>
                <a:gd name="connsiteY35" fmla="*/ 1769959 h 27236354"/>
                <a:gd name="connsiteX36" fmla="*/ 18024197 w 19324068"/>
                <a:gd name="connsiteY36" fmla="*/ 25448107 h 27236354"/>
                <a:gd name="connsiteX37" fmla="*/ 11527145 w 19324068"/>
                <a:gd name="connsiteY37" fmla="*/ 25496233 h 27236354"/>
                <a:gd name="connsiteX38" fmla="*/ 11094008 w 19324068"/>
                <a:gd name="connsiteY38" fmla="*/ 24966844 h 27236354"/>
                <a:gd name="connsiteX39" fmla="*/ 10612745 w 19324068"/>
                <a:gd name="connsiteY39" fmla="*/ 24581833 h 27236354"/>
                <a:gd name="connsiteX40" fmla="*/ 10179608 w 19324068"/>
                <a:gd name="connsiteY40" fmla="*/ 24293075 h 27236354"/>
                <a:gd name="connsiteX41" fmla="*/ 9794597 w 19324068"/>
                <a:gd name="connsiteY41" fmla="*/ 24244949 h 27236354"/>
                <a:gd name="connsiteX42" fmla="*/ 9602092 w 19324068"/>
                <a:gd name="connsiteY42" fmla="*/ 24004317 h 27236354"/>
                <a:gd name="connsiteX43" fmla="*/ 9361461 w 19324068"/>
                <a:gd name="connsiteY43" fmla="*/ 23763686 h 27236354"/>
                <a:gd name="connsiteX44" fmla="*/ 9072703 w 19324068"/>
                <a:gd name="connsiteY44" fmla="*/ 23763686 h 27236354"/>
                <a:gd name="connsiteX45" fmla="*/ 8880197 w 19324068"/>
                <a:gd name="connsiteY45" fmla="*/ 23426802 h 27236354"/>
                <a:gd name="connsiteX46" fmla="*/ 8495187 w 19324068"/>
                <a:gd name="connsiteY46" fmla="*/ 23234296 h 27236354"/>
                <a:gd name="connsiteX47" fmla="*/ 8158303 w 19324068"/>
                <a:gd name="connsiteY47" fmla="*/ 23234296 h 27236354"/>
                <a:gd name="connsiteX48" fmla="*/ 8110176 w 19324068"/>
                <a:gd name="connsiteY48" fmla="*/ 23089917 h 27236354"/>
                <a:gd name="connsiteX49" fmla="*/ 8591439 w 19324068"/>
                <a:gd name="connsiteY49" fmla="*/ 23041791 h 27236354"/>
                <a:gd name="connsiteX50" fmla="*/ 8254555 w 19324068"/>
                <a:gd name="connsiteY50" fmla="*/ 22849286 h 27236354"/>
                <a:gd name="connsiteX51" fmla="*/ 8543313 w 19324068"/>
                <a:gd name="connsiteY51" fmla="*/ 22753033 h 27236354"/>
                <a:gd name="connsiteX52" fmla="*/ 9024576 w 19324068"/>
                <a:gd name="connsiteY52" fmla="*/ 22801159 h 27236354"/>
                <a:gd name="connsiteX53" fmla="*/ 9217082 w 19324068"/>
                <a:gd name="connsiteY53" fmla="*/ 22031138 h 27236354"/>
                <a:gd name="connsiteX54" fmla="*/ 9409587 w 19324068"/>
                <a:gd name="connsiteY54" fmla="*/ 21934886 h 27236354"/>
                <a:gd name="connsiteX55" fmla="*/ 9698345 w 19324068"/>
                <a:gd name="connsiteY55" fmla="*/ 22175517 h 27236354"/>
                <a:gd name="connsiteX56" fmla="*/ 9553966 w 19324068"/>
                <a:gd name="connsiteY56" fmla="*/ 21598002 h 27236354"/>
                <a:gd name="connsiteX57" fmla="*/ 9938976 w 19324068"/>
                <a:gd name="connsiteY57" fmla="*/ 21790507 h 27236354"/>
                <a:gd name="connsiteX58" fmla="*/ 9650218 w 19324068"/>
                <a:gd name="connsiteY58" fmla="*/ 21453623 h 27236354"/>
                <a:gd name="connsiteX59" fmla="*/ 9168955 w 19324068"/>
                <a:gd name="connsiteY59" fmla="*/ 21164865 h 27236354"/>
                <a:gd name="connsiteX60" fmla="*/ 9024576 w 19324068"/>
                <a:gd name="connsiteY60" fmla="*/ 21020486 h 27236354"/>
                <a:gd name="connsiteX61" fmla="*/ 9602092 w 19324068"/>
                <a:gd name="connsiteY61" fmla="*/ 20876107 h 27236354"/>
                <a:gd name="connsiteX62" fmla="*/ 9842724 w 19324068"/>
                <a:gd name="connsiteY62" fmla="*/ 20972359 h 27236354"/>
                <a:gd name="connsiteX63" fmla="*/ 9698345 w 19324068"/>
                <a:gd name="connsiteY63" fmla="*/ 20683602 h 27236354"/>
                <a:gd name="connsiteX64" fmla="*/ 10372113 w 19324068"/>
                <a:gd name="connsiteY64" fmla="*/ 20491096 h 27236354"/>
                <a:gd name="connsiteX65" fmla="*/ 10564618 w 19324068"/>
                <a:gd name="connsiteY65" fmla="*/ 20009833 h 27236354"/>
                <a:gd name="connsiteX66" fmla="*/ 9938976 w 19324068"/>
                <a:gd name="connsiteY66" fmla="*/ 20202338 h 27236354"/>
                <a:gd name="connsiteX67" fmla="*/ 9217082 w 19324068"/>
                <a:gd name="connsiteY67" fmla="*/ 20394844 h 27236354"/>
                <a:gd name="connsiteX68" fmla="*/ 8735818 w 19324068"/>
                <a:gd name="connsiteY68" fmla="*/ 20587349 h 27236354"/>
                <a:gd name="connsiteX69" fmla="*/ 8591439 w 19324068"/>
                <a:gd name="connsiteY69" fmla="*/ 20731728 h 27236354"/>
                <a:gd name="connsiteX70" fmla="*/ 8350808 w 19324068"/>
                <a:gd name="connsiteY70" fmla="*/ 20731728 h 27236354"/>
                <a:gd name="connsiteX71" fmla="*/ 8254555 w 19324068"/>
                <a:gd name="connsiteY71" fmla="*/ 20876107 h 27236354"/>
                <a:gd name="connsiteX72" fmla="*/ 8013924 w 19324068"/>
                <a:gd name="connsiteY72" fmla="*/ 20924233 h 27236354"/>
                <a:gd name="connsiteX73" fmla="*/ 7725166 w 19324068"/>
                <a:gd name="connsiteY73" fmla="*/ 21116738 h 27236354"/>
                <a:gd name="connsiteX74" fmla="*/ 7195776 w 19324068"/>
                <a:gd name="connsiteY74" fmla="*/ 21116738 h 27236354"/>
                <a:gd name="connsiteX75" fmla="*/ 6907018 w 19324068"/>
                <a:gd name="connsiteY75" fmla="*/ 21501749 h 27236354"/>
                <a:gd name="connsiteX76" fmla="*/ 6666387 w 19324068"/>
                <a:gd name="connsiteY76" fmla="*/ 21934886 h 27236354"/>
                <a:gd name="connsiteX77" fmla="*/ 6810766 w 19324068"/>
                <a:gd name="connsiteY77" fmla="*/ 21309244 h 27236354"/>
                <a:gd name="connsiteX78" fmla="*/ 6473882 w 19324068"/>
                <a:gd name="connsiteY78" fmla="*/ 21742381 h 27236354"/>
                <a:gd name="connsiteX79" fmla="*/ 6185124 w 19324068"/>
                <a:gd name="connsiteY79" fmla="*/ 21886759 h 27236354"/>
                <a:gd name="connsiteX80" fmla="*/ 6040745 w 19324068"/>
                <a:gd name="connsiteY80" fmla="*/ 22127391 h 27236354"/>
                <a:gd name="connsiteX81" fmla="*/ 5896366 w 19324068"/>
                <a:gd name="connsiteY81" fmla="*/ 21886759 h 27236354"/>
                <a:gd name="connsiteX82" fmla="*/ 5655734 w 19324068"/>
                <a:gd name="connsiteY82" fmla="*/ 21790507 h 27236354"/>
                <a:gd name="connsiteX83" fmla="*/ 5655734 w 19324068"/>
                <a:gd name="connsiteY83" fmla="*/ 21838633 h 27236354"/>
                <a:gd name="connsiteX84" fmla="*/ 5126345 w 19324068"/>
                <a:gd name="connsiteY84" fmla="*/ 21790507 h 27236354"/>
                <a:gd name="connsiteX85" fmla="*/ 5030092 w 19324068"/>
                <a:gd name="connsiteY85" fmla="*/ 22031138 h 27236354"/>
                <a:gd name="connsiteX86" fmla="*/ 4693208 w 19324068"/>
                <a:gd name="connsiteY86" fmla="*/ 21983012 h 27236354"/>
                <a:gd name="connsiteX87" fmla="*/ 3971313 w 19324068"/>
                <a:gd name="connsiteY87" fmla="*/ 21983012 h 27236354"/>
                <a:gd name="connsiteX88" fmla="*/ 3682555 w 19324068"/>
                <a:gd name="connsiteY88" fmla="*/ 21934886 h 27236354"/>
                <a:gd name="connsiteX89" fmla="*/ 3345671 w 19324068"/>
                <a:gd name="connsiteY89" fmla="*/ 21790507 h 27236354"/>
                <a:gd name="connsiteX90" fmla="*/ 3586303 w 19324068"/>
                <a:gd name="connsiteY90" fmla="*/ 21646128 h 27236354"/>
                <a:gd name="connsiteX91" fmla="*/ 3153166 w 19324068"/>
                <a:gd name="connsiteY91" fmla="*/ 21501749 h 27236354"/>
                <a:gd name="connsiteX92" fmla="*/ 3345671 w 19324068"/>
                <a:gd name="connsiteY92" fmla="*/ 21405496 h 27236354"/>
                <a:gd name="connsiteX93" fmla="*/ 3730682 w 19324068"/>
                <a:gd name="connsiteY93" fmla="*/ 21501749 h 27236354"/>
                <a:gd name="connsiteX94" fmla="*/ 3875061 w 19324068"/>
                <a:gd name="connsiteY94" fmla="*/ 21405496 h 27236354"/>
                <a:gd name="connsiteX95" fmla="*/ 3441924 w 19324068"/>
                <a:gd name="connsiteY95" fmla="*/ 21309244 h 27236354"/>
                <a:gd name="connsiteX96" fmla="*/ 2768155 w 19324068"/>
                <a:gd name="connsiteY96" fmla="*/ 21261117 h 27236354"/>
                <a:gd name="connsiteX97" fmla="*/ 2383145 w 19324068"/>
                <a:gd name="connsiteY97" fmla="*/ 21838633 h 27236354"/>
                <a:gd name="connsiteX98" fmla="*/ 2286892 w 19324068"/>
                <a:gd name="connsiteY98" fmla="*/ 21934886 h 27236354"/>
                <a:gd name="connsiteX99" fmla="*/ 1950008 w 19324068"/>
                <a:gd name="connsiteY99" fmla="*/ 21742381 h 27236354"/>
                <a:gd name="connsiteX100" fmla="*/ 1998134 w 19324068"/>
                <a:gd name="connsiteY100" fmla="*/ 22175517 h 27236354"/>
                <a:gd name="connsiteX101" fmla="*/ 1468745 w 19324068"/>
                <a:gd name="connsiteY101" fmla="*/ 22704907 h 27236354"/>
                <a:gd name="connsiteX102" fmla="*/ 1276239 w 19324068"/>
                <a:gd name="connsiteY102" fmla="*/ 22993665 h 27236354"/>
                <a:gd name="connsiteX103" fmla="*/ 1372492 w 19324068"/>
                <a:gd name="connsiteY103" fmla="*/ 23234296 h 27236354"/>
                <a:gd name="connsiteX104" fmla="*/ 1276239 w 19324068"/>
                <a:gd name="connsiteY104" fmla="*/ 23378675 h 27236354"/>
                <a:gd name="connsiteX105" fmla="*/ 1372492 w 19324068"/>
                <a:gd name="connsiteY105" fmla="*/ 23763686 h 27236354"/>
                <a:gd name="connsiteX106" fmla="*/ 891229 w 19324068"/>
                <a:gd name="connsiteY106" fmla="*/ 23908065 h 27236354"/>
                <a:gd name="connsiteX107" fmla="*/ 361839 w 19324068"/>
                <a:gd name="connsiteY107" fmla="*/ 24341202 h 27236354"/>
                <a:gd name="connsiteX108" fmla="*/ 24955 w 19324068"/>
                <a:gd name="connsiteY108" fmla="*/ 24774338 h 27236354"/>
                <a:gd name="connsiteX109" fmla="*/ 24955 w 19324068"/>
                <a:gd name="connsiteY109" fmla="*/ 5042549 h 27236354"/>
                <a:gd name="connsiteX110" fmla="*/ 73082 w 19324068"/>
                <a:gd name="connsiteY110" fmla="*/ 5090675 h 27236354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726473 w 19324068"/>
                <a:gd name="connsiteY33" fmla="*/ 1781389 h 27234791"/>
                <a:gd name="connsiteX34" fmla="*/ 3872133 w 19324068"/>
                <a:gd name="connsiteY34" fmla="*/ 1726675 h 27234791"/>
                <a:gd name="connsiteX35" fmla="*/ 17976071 w 19324068"/>
                <a:gd name="connsiteY35" fmla="*/ 1768396 h 27234791"/>
                <a:gd name="connsiteX36" fmla="*/ 18024197 w 19324068"/>
                <a:gd name="connsiteY36" fmla="*/ 25446544 h 27234791"/>
                <a:gd name="connsiteX37" fmla="*/ 11527145 w 19324068"/>
                <a:gd name="connsiteY37" fmla="*/ 25494670 h 27234791"/>
                <a:gd name="connsiteX38" fmla="*/ 11094008 w 19324068"/>
                <a:gd name="connsiteY38" fmla="*/ 24965281 h 27234791"/>
                <a:gd name="connsiteX39" fmla="*/ 10612745 w 19324068"/>
                <a:gd name="connsiteY39" fmla="*/ 24580270 h 27234791"/>
                <a:gd name="connsiteX40" fmla="*/ 10179608 w 19324068"/>
                <a:gd name="connsiteY40" fmla="*/ 24291512 h 27234791"/>
                <a:gd name="connsiteX41" fmla="*/ 9794597 w 19324068"/>
                <a:gd name="connsiteY41" fmla="*/ 24243386 h 27234791"/>
                <a:gd name="connsiteX42" fmla="*/ 9602092 w 19324068"/>
                <a:gd name="connsiteY42" fmla="*/ 24002754 h 27234791"/>
                <a:gd name="connsiteX43" fmla="*/ 9361461 w 19324068"/>
                <a:gd name="connsiteY43" fmla="*/ 23762123 h 27234791"/>
                <a:gd name="connsiteX44" fmla="*/ 9072703 w 19324068"/>
                <a:gd name="connsiteY44" fmla="*/ 23762123 h 27234791"/>
                <a:gd name="connsiteX45" fmla="*/ 8880197 w 19324068"/>
                <a:gd name="connsiteY45" fmla="*/ 23425239 h 27234791"/>
                <a:gd name="connsiteX46" fmla="*/ 8495187 w 19324068"/>
                <a:gd name="connsiteY46" fmla="*/ 23232733 h 27234791"/>
                <a:gd name="connsiteX47" fmla="*/ 8158303 w 19324068"/>
                <a:gd name="connsiteY47" fmla="*/ 23232733 h 27234791"/>
                <a:gd name="connsiteX48" fmla="*/ 8110176 w 19324068"/>
                <a:gd name="connsiteY48" fmla="*/ 23088354 h 27234791"/>
                <a:gd name="connsiteX49" fmla="*/ 8591439 w 19324068"/>
                <a:gd name="connsiteY49" fmla="*/ 23040228 h 27234791"/>
                <a:gd name="connsiteX50" fmla="*/ 8254555 w 19324068"/>
                <a:gd name="connsiteY50" fmla="*/ 22847723 h 27234791"/>
                <a:gd name="connsiteX51" fmla="*/ 8543313 w 19324068"/>
                <a:gd name="connsiteY51" fmla="*/ 22751470 h 27234791"/>
                <a:gd name="connsiteX52" fmla="*/ 9024576 w 19324068"/>
                <a:gd name="connsiteY52" fmla="*/ 22799596 h 27234791"/>
                <a:gd name="connsiteX53" fmla="*/ 9217082 w 19324068"/>
                <a:gd name="connsiteY53" fmla="*/ 22029575 h 27234791"/>
                <a:gd name="connsiteX54" fmla="*/ 9409587 w 19324068"/>
                <a:gd name="connsiteY54" fmla="*/ 21933323 h 27234791"/>
                <a:gd name="connsiteX55" fmla="*/ 9698345 w 19324068"/>
                <a:gd name="connsiteY55" fmla="*/ 22173954 h 27234791"/>
                <a:gd name="connsiteX56" fmla="*/ 9553966 w 19324068"/>
                <a:gd name="connsiteY56" fmla="*/ 21596439 h 27234791"/>
                <a:gd name="connsiteX57" fmla="*/ 9938976 w 19324068"/>
                <a:gd name="connsiteY57" fmla="*/ 21788944 h 27234791"/>
                <a:gd name="connsiteX58" fmla="*/ 9650218 w 19324068"/>
                <a:gd name="connsiteY58" fmla="*/ 21452060 h 27234791"/>
                <a:gd name="connsiteX59" fmla="*/ 9168955 w 19324068"/>
                <a:gd name="connsiteY59" fmla="*/ 21163302 h 27234791"/>
                <a:gd name="connsiteX60" fmla="*/ 9024576 w 19324068"/>
                <a:gd name="connsiteY60" fmla="*/ 21018923 h 27234791"/>
                <a:gd name="connsiteX61" fmla="*/ 9602092 w 19324068"/>
                <a:gd name="connsiteY61" fmla="*/ 20874544 h 27234791"/>
                <a:gd name="connsiteX62" fmla="*/ 9842724 w 19324068"/>
                <a:gd name="connsiteY62" fmla="*/ 20970796 h 27234791"/>
                <a:gd name="connsiteX63" fmla="*/ 9698345 w 19324068"/>
                <a:gd name="connsiteY63" fmla="*/ 20682039 h 27234791"/>
                <a:gd name="connsiteX64" fmla="*/ 10372113 w 19324068"/>
                <a:gd name="connsiteY64" fmla="*/ 20489533 h 27234791"/>
                <a:gd name="connsiteX65" fmla="*/ 10564618 w 19324068"/>
                <a:gd name="connsiteY65" fmla="*/ 20008270 h 27234791"/>
                <a:gd name="connsiteX66" fmla="*/ 9938976 w 19324068"/>
                <a:gd name="connsiteY66" fmla="*/ 20200775 h 27234791"/>
                <a:gd name="connsiteX67" fmla="*/ 9217082 w 19324068"/>
                <a:gd name="connsiteY67" fmla="*/ 20393281 h 27234791"/>
                <a:gd name="connsiteX68" fmla="*/ 8735818 w 19324068"/>
                <a:gd name="connsiteY68" fmla="*/ 20585786 h 27234791"/>
                <a:gd name="connsiteX69" fmla="*/ 8591439 w 19324068"/>
                <a:gd name="connsiteY69" fmla="*/ 20730165 h 27234791"/>
                <a:gd name="connsiteX70" fmla="*/ 8350808 w 19324068"/>
                <a:gd name="connsiteY70" fmla="*/ 20730165 h 27234791"/>
                <a:gd name="connsiteX71" fmla="*/ 8254555 w 19324068"/>
                <a:gd name="connsiteY71" fmla="*/ 20874544 h 27234791"/>
                <a:gd name="connsiteX72" fmla="*/ 8013924 w 19324068"/>
                <a:gd name="connsiteY72" fmla="*/ 20922670 h 27234791"/>
                <a:gd name="connsiteX73" fmla="*/ 7725166 w 19324068"/>
                <a:gd name="connsiteY73" fmla="*/ 21115175 h 27234791"/>
                <a:gd name="connsiteX74" fmla="*/ 7195776 w 19324068"/>
                <a:gd name="connsiteY74" fmla="*/ 21115175 h 27234791"/>
                <a:gd name="connsiteX75" fmla="*/ 6907018 w 19324068"/>
                <a:gd name="connsiteY75" fmla="*/ 21500186 h 27234791"/>
                <a:gd name="connsiteX76" fmla="*/ 6666387 w 19324068"/>
                <a:gd name="connsiteY76" fmla="*/ 21933323 h 27234791"/>
                <a:gd name="connsiteX77" fmla="*/ 6810766 w 19324068"/>
                <a:gd name="connsiteY77" fmla="*/ 21307681 h 27234791"/>
                <a:gd name="connsiteX78" fmla="*/ 6473882 w 19324068"/>
                <a:gd name="connsiteY78" fmla="*/ 21740818 h 27234791"/>
                <a:gd name="connsiteX79" fmla="*/ 6185124 w 19324068"/>
                <a:gd name="connsiteY79" fmla="*/ 21885196 h 27234791"/>
                <a:gd name="connsiteX80" fmla="*/ 6040745 w 19324068"/>
                <a:gd name="connsiteY80" fmla="*/ 22125828 h 27234791"/>
                <a:gd name="connsiteX81" fmla="*/ 5896366 w 19324068"/>
                <a:gd name="connsiteY81" fmla="*/ 21885196 h 27234791"/>
                <a:gd name="connsiteX82" fmla="*/ 5655734 w 19324068"/>
                <a:gd name="connsiteY82" fmla="*/ 21788944 h 27234791"/>
                <a:gd name="connsiteX83" fmla="*/ 5655734 w 19324068"/>
                <a:gd name="connsiteY83" fmla="*/ 21837070 h 27234791"/>
                <a:gd name="connsiteX84" fmla="*/ 5126345 w 19324068"/>
                <a:gd name="connsiteY84" fmla="*/ 21788944 h 27234791"/>
                <a:gd name="connsiteX85" fmla="*/ 5030092 w 19324068"/>
                <a:gd name="connsiteY85" fmla="*/ 22029575 h 27234791"/>
                <a:gd name="connsiteX86" fmla="*/ 4693208 w 19324068"/>
                <a:gd name="connsiteY86" fmla="*/ 21981449 h 27234791"/>
                <a:gd name="connsiteX87" fmla="*/ 3971313 w 19324068"/>
                <a:gd name="connsiteY87" fmla="*/ 21981449 h 27234791"/>
                <a:gd name="connsiteX88" fmla="*/ 3682555 w 19324068"/>
                <a:gd name="connsiteY88" fmla="*/ 21933323 h 27234791"/>
                <a:gd name="connsiteX89" fmla="*/ 3345671 w 19324068"/>
                <a:gd name="connsiteY89" fmla="*/ 21788944 h 27234791"/>
                <a:gd name="connsiteX90" fmla="*/ 3586303 w 19324068"/>
                <a:gd name="connsiteY90" fmla="*/ 21644565 h 27234791"/>
                <a:gd name="connsiteX91" fmla="*/ 3153166 w 19324068"/>
                <a:gd name="connsiteY91" fmla="*/ 21500186 h 27234791"/>
                <a:gd name="connsiteX92" fmla="*/ 3345671 w 19324068"/>
                <a:gd name="connsiteY92" fmla="*/ 21403933 h 27234791"/>
                <a:gd name="connsiteX93" fmla="*/ 3730682 w 19324068"/>
                <a:gd name="connsiteY93" fmla="*/ 21500186 h 27234791"/>
                <a:gd name="connsiteX94" fmla="*/ 3875061 w 19324068"/>
                <a:gd name="connsiteY94" fmla="*/ 21403933 h 27234791"/>
                <a:gd name="connsiteX95" fmla="*/ 3441924 w 19324068"/>
                <a:gd name="connsiteY95" fmla="*/ 21307681 h 27234791"/>
                <a:gd name="connsiteX96" fmla="*/ 2768155 w 19324068"/>
                <a:gd name="connsiteY96" fmla="*/ 21259554 h 27234791"/>
                <a:gd name="connsiteX97" fmla="*/ 2383145 w 19324068"/>
                <a:gd name="connsiteY97" fmla="*/ 21837070 h 27234791"/>
                <a:gd name="connsiteX98" fmla="*/ 2286892 w 19324068"/>
                <a:gd name="connsiteY98" fmla="*/ 21933323 h 27234791"/>
                <a:gd name="connsiteX99" fmla="*/ 1950008 w 19324068"/>
                <a:gd name="connsiteY99" fmla="*/ 21740818 h 27234791"/>
                <a:gd name="connsiteX100" fmla="*/ 1998134 w 19324068"/>
                <a:gd name="connsiteY100" fmla="*/ 22173954 h 27234791"/>
                <a:gd name="connsiteX101" fmla="*/ 1468745 w 19324068"/>
                <a:gd name="connsiteY101" fmla="*/ 22703344 h 27234791"/>
                <a:gd name="connsiteX102" fmla="*/ 1276239 w 19324068"/>
                <a:gd name="connsiteY102" fmla="*/ 22992102 h 27234791"/>
                <a:gd name="connsiteX103" fmla="*/ 1372492 w 19324068"/>
                <a:gd name="connsiteY103" fmla="*/ 23232733 h 27234791"/>
                <a:gd name="connsiteX104" fmla="*/ 1276239 w 19324068"/>
                <a:gd name="connsiteY104" fmla="*/ 23377112 h 27234791"/>
                <a:gd name="connsiteX105" fmla="*/ 1372492 w 19324068"/>
                <a:gd name="connsiteY105" fmla="*/ 23762123 h 27234791"/>
                <a:gd name="connsiteX106" fmla="*/ 891229 w 19324068"/>
                <a:gd name="connsiteY106" fmla="*/ 23906502 h 27234791"/>
                <a:gd name="connsiteX107" fmla="*/ 361839 w 19324068"/>
                <a:gd name="connsiteY107" fmla="*/ 24339639 h 27234791"/>
                <a:gd name="connsiteX108" fmla="*/ 24955 w 19324068"/>
                <a:gd name="connsiteY108" fmla="*/ 24772775 h 27234791"/>
                <a:gd name="connsiteX109" fmla="*/ 24955 w 19324068"/>
                <a:gd name="connsiteY109" fmla="*/ 5040986 h 27234791"/>
                <a:gd name="connsiteX110" fmla="*/ 73082 w 19324068"/>
                <a:gd name="connsiteY110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413560 w 19324068"/>
                <a:gd name="connsiteY33" fmla="*/ 2031719 h 27234791"/>
                <a:gd name="connsiteX34" fmla="*/ 3726473 w 19324068"/>
                <a:gd name="connsiteY34" fmla="*/ 1781389 h 27234791"/>
                <a:gd name="connsiteX35" fmla="*/ 3872133 w 19324068"/>
                <a:gd name="connsiteY35" fmla="*/ 1726675 h 27234791"/>
                <a:gd name="connsiteX36" fmla="*/ 17976071 w 19324068"/>
                <a:gd name="connsiteY36" fmla="*/ 1768396 h 27234791"/>
                <a:gd name="connsiteX37" fmla="*/ 18024197 w 19324068"/>
                <a:gd name="connsiteY37" fmla="*/ 25446544 h 27234791"/>
                <a:gd name="connsiteX38" fmla="*/ 11527145 w 19324068"/>
                <a:gd name="connsiteY38" fmla="*/ 25494670 h 27234791"/>
                <a:gd name="connsiteX39" fmla="*/ 11094008 w 19324068"/>
                <a:gd name="connsiteY39" fmla="*/ 24965281 h 27234791"/>
                <a:gd name="connsiteX40" fmla="*/ 10612745 w 19324068"/>
                <a:gd name="connsiteY40" fmla="*/ 24580270 h 27234791"/>
                <a:gd name="connsiteX41" fmla="*/ 10179608 w 19324068"/>
                <a:gd name="connsiteY41" fmla="*/ 24291512 h 27234791"/>
                <a:gd name="connsiteX42" fmla="*/ 9794597 w 19324068"/>
                <a:gd name="connsiteY42" fmla="*/ 24243386 h 27234791"/>
                <a:gd name="connsiteX43" fmla="*/ 9602092 w 19324068"/>
                <a:gd name="connsiteY43" fmla="*/ 24002754 h 27234791"/>
                <a:gd name="connsiteX44" fmla="*/ 9361461 w 19324068"/>
                <a:gd name="connsiteY44" fmla="*/ 23762123 h 27234791"/>
                <a:gd name="connsiteX45" fmla="*/ 9072703 w 19324068"/>
                <a:gd name="connsiteY45" fmla="*/ 23762123 h 27234791"/>
                <a:gd name="connsiteX46" fmla="*/ 8880197 w 19324068"/>
                <a:gd name="connsiteY46" fmla="*/ 23425239 h 27234791"/>
                <a:gd name="connsiteX47" fmla="*/ 8495187 w 19324068"/>
                <a:gd name="connsiteY47" fmla="*/ 23232733 h 27234791"/>
                <a:gd name="connsiteX48" fmla="*/ 8158303 w 19324068"/>
                <a:gd name="connsiteY48" fmla="*/ 23232733 h 27234791"/>
                <a:gd name="connsiteX49" fmla="*/ 8110176 w 19324068"/>
                <a:gd name="connsiteY49" fmla="*/ 23088354 h 27234791"/>
                <a:gd name="connsiteX50" fmla="*/ 8591439 w 19324068"/>
                <a:gd name="connsiteY50" fmla="*/ 23040228 h 27234791"/>
                <a:gd name="connsiteX51" fmla="*/ 8254555 w 19324068"/>
                <a:gd name="connsiteY51" fmla="*/ 22847723 h 27234791"/>
                <a:gd name="connsiteX52" fmla="*/ 8543313 w 19324068"/>
                <a:gd name="connsiteY52" fmla="*/ 22751470 h 27234791"/>
                <a:gd name="connsiteX53" fmla="*/ 9024576 w 19324068"/>
                <a:gd name="connsiteY53" fmla="*/ 22799596 h 27234791"/>
                <a:gd name="connsiteX54" fmla="*/ 9217082 w 19324068"/>
                <a:gd name="connsiteY54" fmla="*/ 22029575 h 27234791"/>
                <a:gd name="connsiteX55" fmla="*/ 9409587 w 19324068"/>
                <a:gd name="connsiteY55" fmla="*/ 21933323 h 27234791"/>
                <a:gd name="connsiteX56" fmla="*/ 9698345 w 19324068"/>
                <a:gd name="connsiteY56" fmla="*/ 22173954 h 27234791"/>
                <a:gd name="connsiteX57" fmla="*/ 9553966 w 19324068"/>
                <a:gd name="connsiteY57" fmla="*/ 21596439 h 27234791"/>
                <a:gd name="connsiteX58" fmla="*/ 9938976 w 19324068"/>
                <a:gd name="connsiteY58" fmla="*/ 21788944 h 27234791"/>
                <a:gd name="connsiteX59" fmla="*/ 9650218 w 19324068"/>
                <a:gd name="connsiteY59" fmla="*/ 21452060 h 27234791"/>
                <a:gd name="connsiteX60" fmla="*/ 9168955 w 19324068"/>
                <a:gd name="connsiteY60" fmla="*/ 21163302 h 27234791"/>
                <a:gd name="connsiteX61" fmla="*/ 9024576 w 19324068"/>
                <a:gd name="connsiteY61" fmla="*/ 21018923 h 27234791"/>
                <a:gd name="connsiteX62" fmla="*/ 9602092 w 19324068"/>
                <a:gd name="connsiteY62" fmla="*/ 20874544 h 27234791"/>
                <a:gd name="connsiteX63" fmla="*/ 9842724 w 19324068"/>
                <a:gd name="connsiteY63" fmla="*/ 20970796 h 27234791"/>
                <a:gd name="connsiteX64" fmla="*/ 9698345 w 19324068"/>
                <a:gd name="connsiteY64" fmla="*/ 20682039 h 27234791"/>
                <a:gd name="connsiteX65" fmla="*/ 10372113 w 19324068"/>
                <a:gd name="connsiteY65" fmla="*/ 20489533 h 27234791"/>
                <a:gd name="connsiteX66" fmla="*/ 10564618 w 19324068"/>
                <a:gd name="connsiteY66" fmla="*/ 20008270 h 27234791"/>
                <a:gd name="connsiteX67" fmla="*/ 9938976 w 19324068"/>
                <a:gd name="connsiteY67" fmla="*/ 20200775 h 27234791"/>
                <a:gd name="connsiteX68" fmla="*/ 9217082 w 19324068"/>
                <a:gd name="connsiteY68" fmla="*/ 20393281 h 27234791"/>
                <a:gd name="connsiteX69" fmla="*/ 8735818 w 19324068"/>
                <a:gd name="connsiteY69" fmla="*/ 20585786 h 27234791"/>
                <a:gd name="connsiteX70" fmla="*/ 8591439 w 19324068"/>
                <a:gd name="connsiteY70" fmla="*/ 20730165 h 27234791"/>
                <a:gd name="connsiteX71" fmla="*/ 8350808 w 19324068"/>
                <a:gd name="connsiteY71" fmla="*/ 20730165 h 27234791"/>
                <a:gd name="connsiteX72" fmla="*/ 8254555 w 19324068"/>
                <a:gd name="connsiteY72" fmla="*/ 20874544 h 27234791"/>
                <a:gd name="connsiteX73" fmla="*/ 8013924 w 19324068"/>
                <a:gd name="connsiteY73" fmla="*/ 20922670 h 27234791"/>
                <a:gd name="connsiteX74" fmla="*/ 7725166 w 19324068"/>
                <a:gd name="connsiteY74" fmla="*/ 21115175 h 27234791"/>
                <a:gd name="connsiteX75" fmla="*/ 7195776 w 19324068"/>
                <a:gd name="connsiteY75" fmla="*/ 21115175 h 27234791"/>
                <a:gd name="connsiteX76" fmla="*/ 6907018 w 19324068"/>
                <a:gd name="connsiteY76" fmla="*/ 21500186 h 27234791"/>
                <a:gd name="connsiteX77" fmla="*/ 6666387 w 19324068"/>
                <a:gd name="connsiteY77" fmla="*/ 21933323 h 27234791"/>
                <a:gd name="connsiteX78" fmla="*/ 6810766 w 19324068"/>
                <a:gd name="connsiteY78" fmla="*/ 21307681 h 27234791"/>
                <a:gd name="connsiteX79" fmla="*/ 6473882 w 19324068"/>
                <a:gd name="connsiteY79" fmla="*/ 21740818 h 27234791"/>
                <a:gd name="connsiteX80" fmla="*/ 6185124 w 19324068"/>
                <a:gd name="connsiteY80" fmla="*/ 21885196 h 27234791"/>
                <a:gd name="connsiteX81" fmla="*/ 6040745 w 19324068"/>
                <a:gd name="connsiteY81" fmla="*/ 22125828 h 27234791"/>
                <a:gd name="connsiteX82" fmla="*/ 5896366 w 19324068"/>
                <a:gd name="connsiteY82" fmla="*/ 21885196 h 27234791"/>
                <a:gd name="connsiteX83" fmla="*/ 5655734 w 19324068"/>
                <a:gd name="connsiteY83" fmla="*/ 21788944 h 27234791"/>
                <a:gd name="connsiteX84" fmla="*/ 5655734 w 19324068"/>
                <a:gd name="connsiteY84" fmla="*/ 21837070 h 27234791"/>
                <a:gd name="connsiteX85" fmla="*/ 5126345 w 19324068"/>
                <a:gd name="connsiteY85" fmla="*/ 21788944 h 27234791"/>
                <a:gd name="connsiteX86" fmla="*/ 5030092 w 19324068"/>
                <a:gd name="connsiteY86" fmla="*/ 22029575 h 27234791"/>
                <a:gd name="connsiteX87" fmla="*/ 4693208 w 19324068"/>
                <a:gd name="connsiteY87" fmla="*/ 21981449 h 27234791"/>
                <a:gd name="connsiteX88" fmla="*/ 3971313 w 19324068"/>
                <a:gd name="connsiteY88" fmla="*/ 21981449 h 27234791"/>
                <a:gd name="connsiteX89" fmla="*/ 3682555 w 19324068"/>
                <a:gd name="connsiteY89" fmla="*/ 21933323 h 27234791"/>
                <a:gd name="connsiteX90" fmla="*/ 3345671 w 19324068"/>
                <a:gd name="connsiteY90" fmla="*/ 21788944 h 27234791"/>
                <a:gd name="connsiteX91" fmla="*/ 3586303 w 19324068"/>
                <a:gd name="connsiteY91" fmla="*/ 21644565 h 27234791"/>
                <a:gd name="connsiteX92" fmla="*/ 3153166 w 19324068"/>
                <a:gd name="connsiteY92" fmla="*/ 21500186 h 27234791"/>
                <a:gd name="connsiteX93" fmla="*/ 3345671 w 19324068"/>
                <a:gd name="connsiteY93" fmla="*/ 21403933 h 27234791"/>
                <a:gd name="connsiteX94" fmla="*/ 3730682 w 19324068"/>
                <a:gd name="connsiteY94" fmla="*/ 21500186 h 27234791"/>
                <a:gd name="connsiteX95" fmla="*/ 3875061 w 19324068"/>
                <a:gd name="connsiteY95" fmla="*/ 21403933 h 27234791"/>
                <a:gd name="connsiteX96" fmla="*/ 3441924 w 19324068"/>
                <a:gd name="connsiteY96" fmla="*/ 21307681 h 27234791"/>
                <a:gd name="connsiteX97" fmla="*/ 2768155 w 19324068"/>
                <a:gd name="connsiteY97" fmla="*/ 21259554 h 27234791"/>
                <a:gd name="connsiteX98" fmla="*/ 2383145 w 19324068"/>
                <a:gd name="connsiteY98" fmla="*/ 21837070 h 27234791"/>
                <a:gd name="connsiteX99" fmla="*/ 2286892 w 19324068"/>
                <a:gd name="connsiteY99" fmla="*/ 21933323 h 27234791"/>
                <a:gd name="connsiteX100" fmla="*/ 1950008 w 19324068"/>
                <a:gd name="connsiteY100" fmla="*/ 21740818 h 27234791"/>
                <a:gd name="connsiteX101" fmla="*/ 1998134 w 19324068"/>
                <a:gd name="connsiteY101" fmla="*/ 22173954 h 27234791"/>
                <a:gd name="connsiteX102" fmla="*/ 1468745 w 19324068"/>
                <a:gd name="connsiteY102" fmla="*/ 22703344 h 27234791"/>
                <a:gd name="connsiteX103" fmla="*/ 1276239 w 19324068"/>
                <a:gd name="connsiteY103" fmla="*/ 22992102 h 27234791"/>
                <a:gd name="connsiteX104" fmla="*/ 1372492 w 19324068"/>
                <a:gd name="connsiteY104" fmla="*/ 23232733 h 27234791"/>
                <a:gd name="connsiteX105" fmla="*/ 1276239 w 19324068"/>
                <a:gd name="connsiteY105" fmla="*/ 23377112 h 27234791"/>
                <a:gd name="connsiteX106" fmla="*/ 1372492 w 19324068"/>
                <a:gd name="connsiteY106" fmla="*/ 23762123 h 27234791"/>
                <a:gd name="connsiteX107" fmla="*/ 891229 w 19324068"/>
                <a:gd name="connsiteY107" fmla="*/ 23906502 h 27234791"/>
                <a:gd name="connsiteX108" fmla="*/ 361839 w 19324068"/>
                <a:gd name="connsiteY108" fmla="*/ 24339639 h 27234791"/>
                <a:gd name="connsiteX109" fmla="*/ 24955 w 19324068"/>
                <a:gd name="connsiteY109" fmla="*/ 24772775 h 27234791"/>
                <a:gd name="connsiteX110" fmla="*/ 24955 w 19324068"/>
                <a:gd name="connsiteY110" fmla="*/ 5040986 h 27234791"/>
                <a:gd name="connsiteX111" fmla="*/ 73082 w 19324068"/>
                <a:gd name="connsiteY111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295349 w 19324068"/>
                <a:gd name="connsiteY33" fmla="*/ 2083871 h 27234791"/>
                <a:gd name="connsiteX34" fmla="*/ 3413560 w 19324068"/>
                <a:gd name="connsiteY34" fmla="*/ 2031719 h 27234791"/>
                <a:gd name="connsiteX35" fmla="*/ 3726473 w 19324068"/>
                <a:gd name="connsiteY35" fmla="*/ 1781389 h 27234791"/>
                <a:gd name="connsiteX36" fmla="*/ 3872133 w 19324068"/>
                <a:gd name="connsiteY36" fmla="*/ 1726675 h 27234791"/>
                <a:gd name="connsiteX37" fmla="*/ 17976071 w 19324068"/>
                <a:gd name="connsiteY37" fmla="*/ 1768396 h 27234791"/>
                <a:gd name="connsiteX38" fmla="*/ 18024197 w 19324068"/>
                <a:gd name="connsiteY38" fmla="*/ 25446544 h 27234791"/>
                <a:gd name="connsiteX39" fmla="*/ 11527145 w 19324068"/>
                <a:gd name="connsiteY39" fmla="*/ 25494670 h 27234791"/>
                <a:gd name="connsiteX40" fmla="*/ 11094008 w 19324068"/>
                <a:gd name="connsiteY40" fmla="*/ 24965281 h 27234791"/>
                <a:gd name="connsiteX41" fmla="*/ 10612745 w 19324068"/>
                <a:gd name="connsiteY41" fmla="*/ 24580270 h 27234791"/>
                <a:gd name="connsiteX42" fmla="*/ 10179608 w 19324068"/>
                <a:gd name="connsiteY42" fmla="*/ 24291512 h 27234791"/>
                <a:gd name="connsiteX43" fmla="*/ 9794597 w 19324068"/>
                <a:gd name="connsiteY43" fmla="*/ 24243386 h 27234791"/>
                <a:gd name="connsiteX44" fmla="*/ 9602092 w 19324068"/>
                <a:gd name="connsiteY44" fmla="*/ 24002754 h 27234791"/>
                <a:gd name="connsiteX45" fmla="*/ 9361461 w 19324068"/>
                <a:gd name="connsiteY45" fmla="*/ 23762123 h 27234791"/>
                <a:gd name="connsiteX46" fmla="*/ 9072703 w 19324068"/>
                <a:gd name="connsiteY46" fmla="*/ 23762123 h 27234791"/>
                <a:gd name="connsiteX47" fmla="*/ 8880197 w 19324068"/>
                <a:gd name="connsiteY47" fmla="*/ 23425239 h 27234791"/>
                <a:gd name="connsiteX48" fmla="*/ 8495187 w 19324068"/>
                <a:gd name="connsiteY48" fmla="*/ 23232733 h 27234791"/>
                <a:gd name="connsiteX49" fmla="*/ 8158303 w 19324068"/>
                <a:gd name="connsiteY49" fmla="*/ 23232733 h 27234791"/>
                <a:gd name="connsiteX50" fmla="*/ 8110176 w 19324068"/>
                <a:gd name="connsiteY50" fmla="*/ 23088354 h 27234791"/>
                <a:gd name="connsiteX51" fmla="*/ 8591439 w 19324068"/>
                <a:gd name="connsiteY51" fmla="*/ 23040228 h 27234791"/>
                <a:gd name="connsiteX52" fmla="*/ 8254555 w 19324068"/>
                <a:gd name="connsiteY52" fmla="*/ 22847723 h 27234791"/>
                <a:gd name="connsiteX53" fmla="*/ 8543313 w 19324068"/>
                <a:gd name="connsiteY53" fmla="*/ 22751470 h 27234791"/>
                <a:gd name="connsiteX54" fmla="*/ 9024576 w 19324068"/>
                <a:gd name="connsiteY54" fmla="*/ 22799596 h 27234791"/>
                <a:gd name="connsiteX55" fmla="*/ 9217082 w 19324068"/>
                <a:gd name="connsiteY55" fmla="*/ 22029575 h 27234791"/>
                <a:gd name="connsiteX56" fmla="*/ 9409587 w 19324068"/>
                <a:gd name="connsiteY56" fmla="*/ 21933323 h 27234791"/>
                <a:gd name="connsiteX57" fmla="*/ 9698345 w 19324068"/>
                <a:gd name="connsiteY57" fmla="*/ 22173954 h 27234791"/>
                <a:gd name="connsiteX58" fmla="*/ 9553966 w 19324068"/>
                <a:gd name="connsiteY58" fmla="*/ 21596439 h 27234791"/>
                <a:gd name="connsiteX59" fmla="*/ 9938976 w 19324068"/>
                <a:gd name="connsiteY59" fmla="*/ 21788944 h 27234791"/>
                <a:gd name="connsiteX60" fmla="*/ 9650218 w 19324068"/>
                <a:gd name="connsiteY60" fmla="*/ 21452060 h 27234791"/>
                <a:gd name="connsiteX61" fmla="*/ 9168955 w 19324068"/>
                <a:gd name="connsiteY61" fmla="*/ 21163302 h 27234791"/>
                <a:gd name="connsiteX62" fmla="*/ 9024576 w 19324068"/>
                <a:gd name="connsiteY62" fmla="*/ 21018923 h 27234791"/>
                <a:gd name="connsiteX63" fmla="*/ 9602092 w 19324068"/>
                <a:gd name="connsiteY63" fmla="*/ 20874544 h 27234791"/>
                <a:gd name="connsiteX64" fmla="*/ 9842724 w 19324068"/>
                <a:gd name="connsiteY64" fmla="*/ 20970796 h 27234791"/>
                <a:gd name="connsiteX65" fmla="*/ 9698345 w 19324068"/>
                <a:gd name="connsiteY65" fmla="*/ 20682039 h 27234791"/>
                <a:gd name="connsiteX66" fmla="*/ 10372113 w 19324068"/>
                <a:gd name="connsiteY66" fmla="*/ 20489533 h 27234791"/>
                <a:gd name="connsiteX67" fmla="*/ 10564618 w 19324068"/>
                <a:gd name="connsiteY67" fmla="*/ 20008270 h 27234791"/>
                <a:gd name="connsiteX68" fmla="*/ 9938976 w 19324068"/>
                <a:gd name="connsiteY68" fmla="*/ 20200775 h 27234791"/>
                <a:gd name="connsiteX69" fmla="*/ 9217082 w 19324068"/>
                <a:gd name="connsiteY69" fmla="*/ 20393281 h 27234791"/>
                <a:gd name="connsiteX70" fmla="*/ 8735818 w 19324068"/>
                <a:gd name="connsiteY70" fmla="*/ 20585786 h 27234791"/>
                <a:gd name="connsiteX71" fmla="*/ 8591439 w 19324068"/>
                <a:gd name="connsiteY71" fmla="*/ 20730165 h 27234791"/>
                <a:gd name="connsiteX72" fmla="*/ 8350808 w 19324068"/>
                <a:gd name="connsiteY72" fmla="*/ 20730165 h 27234791"/>
                <a:gd name="connsiteX73" fmla="*/ 8254555 w 19324068"/>
                <a:gd name="connsiteY73" fmla="*/ 20874544 h 27234791"/>
                <a:gd name="connsiteX74" fmla="*/ 8013924 w 19324068"/>
                <a:gd name="connsiteY74" fmla="*/ 20922670 h 27234791"/>
                <a:gd name="connsiteX75" fmla="*/ 7725166 w 19324068"/>
                <a:gd name="connsiteY75" fmla="*/ 21115175 h 27234791"/>
                <a:gd name="connsiteX76" fmla="*/ 7195776 w 19324068"/>
                <a:gd name="connsiteY76" fmla="*/ 21115175 h 27234791"/>
                <a:gd name="connsiteX77" fmla="*/ 6907018 w 19324068"/>
                <a:gd name="connsiteY77" fmla="*/ 21500186 h 27234791"/>
                <a:gd name="connsiteX78" fmla="*/ 6666387 w 19324068"/>
                <a:gd name="connsiteY78" fmla="*/ 21933323 h 27234791"/>
                <a:gd name="connsiteX79" fmla="*/ 6810766 w 19324068"/>
                <a:gd name="connsiteY79" fmla="*/ 21307681 h 27234791"/>
                <a:gd name="connsiteX80" fmla="*/ 6473882 w 19324068"/>
                <a:gd name="connsiteY80" fmla="*/ 21740818 h 27234791"/>
                <a:gd name="connsiteX81" fmla="*/ 6185124 w 19324068"/>
                <a:gd name="connsiteY81" fmla="*/ 21885196 h 27234791"/>
                <a:gd name="connsiteX82" fmla="*/ 6040745 w 19324068"/>
                <a:gd name="connsiteY82" fmla="*/ 22125828 h 27234791"/>
                <a:gd name="connsiteX83" fmla="*/ 5896366 w 19324068"/>
                <a:gd name="connsiteY83" fmla="*/ 21885196 h 27234791"/>
                <a:gd name="connsiteX84" fmla="*/ 5655734 w 19324068"/>
                <a:gd name="connsiteY84" fmla="*/ 21788944 h 27234791"/>
                <a:gd name="connsiteX85" fmla="*/ 5655734 w 19324068"/>
                <a:gd name="connsiteY85" fmla="*/ 21837070 h 27234791"/>
                <a:gd name="connsiteX86" fmla="*/ 5126345 w 19324068"/>
                <a:gd name="connsiteY86" fmla="*/ 21788944 h 27234791"/>
                <a:gd name="connsiteX87" fmla="*/ 5030092 w 19324068"/>
                <a:gd name="connsiteY87" fmla="*/ 22029575 h 27234791"/>
                <a:gd name="connsiteX88" fmla="*/ 4693208 w 19324068"/>
                <a:gd name="connsiteY88" fmla="*/ 21981449 h 27234791"/>
                <a:gd name="connsiteX89" fmla="*/ 3971313 w 19324068"/>
                <a:gd name="connsiteY89" fmla="*/ 21981449 h 27234791"/>
                <a:gd name="connsiteX90" fmla="*/ 3682555 w 19324068"/>
                <a:gd name="connsiteY90" fmla="*/ 21933323 h 27234791"/>
                <a:gd name="connsiteX91" fmla="*/ 3345671 w 19324068"/>
                <a:gd name="connsiteY91" fmla="*/ 21788944 h 27234791"/>
                <a:gd name="connsiteX92" fmla="*/ 3586303 w 19324068"/>
                <a:gd name="connsiteY92" fmla="*/ 21644565 h 27234791"/>
                <a:gd name="connsiteX93" fmla="*/ 3153166 w 19324068"/>
                <a:gd name="connsiteY93" fmla="*/ 21500186 h 27234791"/>
                <a:gd name="connsiteX94" fmla="*/ 3345671 w 19324068"/>
                <a:gd name="connsiteY94" fmla="*/ 21403933 h 27234791"/>
                <a:gd name="connsiteX95" fmla="*/ 3730682 w 19324068"/>
                <a:gd name="connsiteY95" fmla="*/ 21500186 h 27234791"/>
                <a:gd name="connsiteX96" fmla="*/ 3875061 w 19324068"/>
                <a:gd name="connsiteY96" fmla="*/ 21403933 h 27234791"/>
                <a:gd name="connsiteX97" fmla="*/ 3441924 w 19324068"/>
                <a:gd name="connsiteY97" fmla="*/ 21307681 h 27234791"/>
                <a:gd name="connsiteX98" fmla="*/ 2768155 w 19324068"/>
                <a:gd name="connsiteY98" fmla="*/ 21259554 h 27234791"/>
                <a:gd name="connsiteX99" fmla="*/ 2383145 w 19324068"/>
                <a:gd name="connsiteY99" fmla="*/ 21837070 h 27234791"/>
                <a:gd name="connsiteX100" fmla="*/ 2286892 w 19324068"/>
                <a:gd name="connsiteY100" fmla="*/ 21933323 h 27234791"/>
                <a:gd name="connsiteX101" fmla="*/ 1950008 w 19324068"/>
                <a:gd name="connsiteY101" fmla="*/ 21740818 h 27234791"/>
                <a:gd name="connsiteX102" fmla="*/ 1998134 w 19324068"/>
                <a:gd name="connsiteY102" fmla="*/ 22173954 h 27234791"/>
                <a:gd name="connsiteX103" fmla="*/ 1468745 w 19324068"/>
                <a:gd name="connsiteY103" fmla="*/ 22703344 h 27234791"/>
                <a:gd name="connsiteX104" fmla="*/ 1276239 w 19324068"/>
                <a:gd name="connsiteY104" fmla="*/ 22992102 h 27234791"/>
                <a:gd name="connsiteX105" fmla="*/ 1372492 w 19324068"/>
                <a:gd name="connsiteY105" fmla="*/ 23232733 h 27234791"/>
                <a:gd name="connsiteX106" fmla="*/ 1276239 w 19324068"/>
                <a:gd name="connsiteY106" fmla="*/ 23377112 h 27234791"/>
                <a:gd name="connsiteX107" fmla="*/ 1372492 w 19324068"/>
                <a:gd name="connsiteY107" fmla="*/ 23762123 h 27234791"/>
                <a:gd name="connsiteX108" fmla="*/ 891229 w 19324068"/>
                <a:gd name="connsiteY108" fmla="*/ 23906502 h 27234791"/>
                <a:gd name="connsiteX109" fmla="*/ 361839 w 19324068"/>
                <a:gd name="connsiteY109" fmla="*/ 24339639 h 27234791"/>
                <a:gd name="connsiteX110" fmla="*/ 24955 w 19324068"/>
                <a:gd name="connsiteY110" fmla="*/ 24772775 h 27234791"/>
                <a:gd name="connsiteX111" fmla="*/ 24955 w 19324068"/>
                <a:gd name="connsiteY111" fmla="*/ 5040986 h 27234791"/>
                <a:gd name="connsiteX112" fmla="*/ 73082 w 19324068"/>
                <a:gd name="connsiteY112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211906 w 19324068"/>
                <a:gd name="connsiteY33" fmla="*/ 1941322 h 27234791"/>
                <a:gd name="connsiteX34" fmla="*/ 3295349 w 19324068"/>
                <a:gd name="connsiteY34" fmla="*/ 2083871 h 27234791"/>
                <a:gd name="connsiteX35" fmla="*/ 3413560 w 19324068"/>
                <a:gd name="connsiteY35" fmla="*/ 2031719 h 27234791"/>
                <a:gd name="connsiteX36" fmla="*/ 3726473 w 19324068"/>
                <a:gd name="connsiteY36" fmla="*/ 1781389 h 27234791"/>
                <a:gd name="connsiteX37" fmla="*/ 3872133 w 19324068"/>
                <a:gd name="connsiteY37" fmla="*/ 1726675 h 27234791"/>
                <a:gd name="connsiteX38" fmla="*/ 17976071 w 19324068"/>
                <a:gd name="connsiteY38" fmla="*/ 1768396 h 27234791"/>
                <a:gd name="connsiteX39" fmla="*/ 18024197 w 19324068"/>
                <a:gd name="connsiteY39" fmla="*/ 25446544 h 27234791"/>
                <a:gd name="connsiteX40" fmla="*/ 11527145 w 19324068"/>
                <a:gd name="connsiteY40" fmla="*/ 25494670 h 27234791"/>
                <a:gd name="connsiteX41" fmla="*/ 11094008 w 19324068"/>
                <a:gd name="connsiteY41" fmla="*/ 24965281 h 27234791"/>
                <a:gd name="connsiteX42" fmla="*/ 10612745 w 19324068"/>
                <a:gd name="connsiteY42" fmla="*/ 24580270 h 27234791"/>
                <a:gd name="connsiteX43" fmla="*/ 10179608 w 19324068"/>
                <a:gd name="connsiteY43" fmla="*/ 24291512 h 27234791"/>
                <a:gd name="connsiteX44" fmla="*/ 9794597 w 19324068"/>
                <a:gd name="connsiteY44" fmla="*/ 24243386 h 27234791"/>
                <a:gd name="connsiteX45" fmla="*/ 9602092 w 19324068"/>
                <a:gd name="connsiteY45" fmla="*/ 24002754 h 27234791"/>
                <a:gd name="connsiteX46" fmla="*/ 9361461 w 19324068"/>
                <a:gd name="connsiteY46" fmla="*/ 23762123 h 27234791"/>
                <a:gd name="connsiteX47" fmla="*/ 9072703 w 19324068"/>
                <a:gd name="connsiteY47" fmla="*/ 23762123 h 27234791"/>
                <a:gd name="connsiteX48" fmla="*/ 8880197 w 19324068"/>
                <a:gd name="connsiteY48" fmla="*/ 23425239 h 27234791"/>
                <a:gd name="connsiteX49" fmla="*/ 8495187 w 19324068"/>
                <a:gd name="connsiteY49" fmla="*/ 23232733 h 27234791"/>
                <a:gd name="connsiteX50" fmla="*/ 8158303 w 19324068"/>
                <a:gd name="connsiteY50" fmla="*/ 23232733 h 27234791"/>
                <a:gd name="connsiteX51" fmla="*/ 8110176 w 19324068"/>
                <a:gd name="connsiteY51" fmla="*/ 23088354 h 27234791"/>
                <a:gd name="connsiteX52" fmla="*/ 8591439 w 19324068"/>
                <a:gd name="connsiteY52" fmla="*/ 23040228 h 27234791"/>
                <a:gd name="connsiteX53" fmla="*/ 8254555 w 19324068"/>
                <a:gd name="connsiteY53" fmla="*/ 22847723 h 27234791"/>
                <a:gd name="connsiteX54" fmla="*/ 8543313 w 19324068"/>
                <a:gd name="connsiteY54" fmla="*/ 22751470 h 27234791"/>
                <a:gd name="connsiteX55" fmla="*/ 9024576 w 19324068"/>
                <a:gd name="connsiteY55" fmla="*/ 22799596 h 27234791"/>
                <a:gd name="connsiteX56" fmla="*/ 9217082 w 19324068"/>
                <a:gd name="connsiteY56" fmla="*/ 22029575 h 27234791"/>
                <a:gd name="connsiteX57" fmla="*/ 9409587 w 19324068"/>
                <a:gd name="connsiteY57" fmla="*/ 21933323 h 27234791"/>
                <a:gd name="connsiteX58" fmla="*/ 9698345 w 19324068"/>
                <a:gd name="connsiteY58" fmla="*/ 22173954 h 27234791"/>
                <a:gd name="connsiteX59" fmla="*/ 9553966 w 19324068"/>
                <a:gd name="connsiteY59" fmla="*/ 21596439 h 27234791"/>
                <a:gd name="connsiteX60" fmla="*/ 9938976 w 19324068"/>
                <a:gd name="connsiteY60" fmla="*/ 21788944 h 27234791"/>
                <a:gd name="connsiteX61" fmla="*/ 9650218 w 19324068"/>
                <a:gd name="connsiteY61" fmla="*/ 21452060 h 27234791"/>
                <a:gd name="connsiteX62" fmla="*/ 9168955 w 19324068"/>
                <a:gd name="connsiteY62" fmla="*/ 21163302 h 27234791"/>
                <a:gd name="connsiteX63" fmla="*/ 9024576 w 19324068"/>
                <a:gd name="connsiteY63" fmla="*/ 21018923 h 27234791"/>
                <a:gd name="connsiteX64" fmla="*/ 9602092 w 19324068"/>
                <a:gd name="connsiteY64" fmla="*/ 20874544 h 27234791"/>
                <a:gd name="connsiteX65" fmla="*/ 9842724 w 19324068"/>
                <a:gd name="connsiteY65" fmla="*/ 20970796 h 27234791"/>
                <a:gd name="connsiteX66" fmla="*/ 9698345 w 19324068"/>
                <a:gd name="connsiteY66" fmla="*/ 20682039 h 27234791"/>
                <a:gd name="connsiteX67" fmla="*/ 10372113 w 19324068"/>
                <a:gd name="connsiteY67" fmla="*/ 20489533 h 27234791"/>
                <a:gd name="connsiteX68" fmla="*/ 10564618 w 19324068"/>
                <a:gd name="connsiteY68" fmla="*/ 20008270 h 27234791"/>
                <a:gd name="connsiteX69" fmla="*/ 9938976 w 19324068"/>
                <a:gd name="connsiteY69" fmla="*/ 20200775 h 27234791"/>
                <a:gd name="connsiteX70" fmla="*/ 9217082 w 19324068"/>
                <a:gd name="connsiteY70" fmla="*/ 20393281 h 27234791"/>
                <a:gd name="connsiteX71" fmla="*/ 8735818 w 19324068"/>
                <a:gd name="connsiteY71" fmla="*/ 20585786 h 27234791"/>
                <a:gd name="connsiteX72" fmla="*/ 8591439 w 19324068"/>
                <a:gd name="connsiteY72" fmla="*/ 20730165 h 27234791"/>
                <a:gd name="connsiteX73" fmla="*/ 8350808 w 19324068"/>
                <a:gd name="connsiteY73" fmla="*/ 20730165 h 27234791"/>
                <a:gd name="connsiteX74" fmla="*/ 8254555 w 19324068"/>
                <a:gd name="connsiteY74" fmla="*/ 20874544 h 27234791"/>
                <a:gd name="connsiteX75" fmla="*/ 8013924 w 19324068"/>
                <a:gd name="connsiteY75" fmla="*/ 20922670 h 27234791"/>
                <a:gd name="connsiteX76" fmla="*/ 7725166 w 19324068"/>
                <a:gd name="connsiteY76" fmla="*/ 21115175 h 27234791"/>
                <a:gd name="connsiteX77" fmla="*/ 7195776 w 19324068"/>
                <a:gd name="connsiteY77" fmla="*/ 21115175 h 27234791"/>
                <a:gd name="connsiteX78" fmla="*/ 6907018 w 19324068"/>
                <a:gd name="connsiteY78" fmla="*/ 21500186 h 27234791"/>
                <a:gd name="connsiteX79" fmla="*/ 6666387 w 19324068"/>
                <a:gd name="connsiteY79" fmla="*/ 21933323 h 27234791"/>
                <a:gd name="connsiteX80" fmla="*/ 6810766 w 19324068"/>
                <a:gd name="connsiteY80" fmla="*/ 21307681 h 27234791"/>
                <a:gd name="connsiteX81" fmla="*/ 6473882 w 19324068"/>
                <a:gd name="connsiteY81" fmla="*/ 21740818 h 27234791"/>
                <a:gd name="connsiteX82" fmla="*/ 6185124 w 19324068"/>
                <a:gd name="connsiteY82" fmla="*/ 21885196 h 27234791"/>
                <a:gd name="connsiteX83" fmla="*/ 6040745 w 19324068"/>
                <a:gd name="connsiteY83" fmla="*/ 22125828 h 27234791"/>
                <a:gd name="connsiteX84" fmla="*/ 5896366 w 19324068"/>
                <a:gd name="connsiteY84" fmla="*/ 21885196 h 27234791"/>
                <a:gd name="connsiteX85" fmla="*/ 5655734 w 19324068"/>
                <a:gd name="connsiteY85" fmla="*/ 21788944 h 27234791"/>
                <a:gd name="connsiteX86" fmla="*/ 5655734 w 19324068"/>
                <a:gd name="connsiteY86" fmla="*/ 21837070 h 27234791"/>
                <a:gd name="connsiteX87" fmla="*/ 5126345 w 19324068"/>
                <a:gd name="connsiteY87" fmla="*/ 21788944 h 27234791"/>
                <a:gd name="connsiteX88" fmla="*/ 5030092 w 19324068"/>
                <a:gd name="connsiteY88" fmla="*/ 22029575 h 27234791"/>
                <a:gd name="connsiteX89" fmla="*/ 4693208 w 19324068"/>
                <a:gd name="connsiteY89" fmla="*/ 21981449 h 27234791"/>
                <a:gd name="connsiteX90" fmla="*/ 3971313 w 19324068"/>
                <a:gd name="connsiteY90" fmla="*/ 21981449 h 27234791"/>
                <a:gd name="connsiteX91" fmla="*/ 3682555 w 19324068"/>
                <a:gd name="connsiteY91" fmla="*/ 21933323 h 27234791"/>
                <a:gd name="connsiteX92" fmla="*/ 3345671 w 19324068"/>
                <a:gd name="connsiteY92" fmla="*/ 21788944 h 27234791"/>
                <a:gd name="connsiteX93" fmla="*/ 3586303 w 19324068"/>
                <a:gd name="connsiteY93" fmla="*/ 21644565 h 27234791"/>
                <a:gd name="connsiteX94" fmla="*/ 3153166 w 19324068"/>
                <a:gd name="connsiteY94" fmla="*/ 21500186 h 27234791"/>
                <a:gd name="connsiteX95" fmla="*/ 3345671 w 19324068"/>
                <a:gd name="connsiteY95" fmla="*/ 21403933 h 27234791"/>
                <a:gd name="connsiteX96" fmla="*/ 3730682 w 19324068"/>
                <a:gd name="connsiteY96" fmla="*/ 21500186 h 27234791"/>
                <a:gd name="connsiteX97" fmla="*/ 3875061 w 19324068"/>
                <a:gd name="connsiteY97" fmla="*/ 21403933 h 27234791"/>
                <a:gd name="connsiteX98" fmla="*/ 3441924 w 19324068"/>
                <a:gd name="connsiteY98" fmla="*/ 21307681 h 27234791"/>
                <a:gd name="connsiteX99" fmla="*/ 2768155 w 19324068"/>
                <a:gd name="connsiteY99" fmla="*/ 21259554 h 27234791"/>
                <a:gd name="connsiteX100" fmla="*/ 2383145 w 19324068"/>
                <a:gd name="connsiteY100" fmla="*/ 21837070 h 27234791"/>
                <a:gd name="connsiteX101" fmla="*/ 2286892 w 19324068"/>
                <a:gd name="connsiteY101" fmla="*/ 21933323 h 27234791"/>
                <a:gd name="connsiteX102" fmla="*/ 1950008 w 19324068"/>
                <a:gd name="connsiteY102" fmla="*/ 21740818 h 27234791"/>
                <a:gd name="connsiteX103" fmla="*/ 1998134 w 19324068"/>
                <a:gd name="connsiteY103" fmla="*/ 22173954 h 27234791"/>
                <a:gd name="connsiteX104" fmla="*/ 1468745 w 19324068"/>
                <a:gd name="connsiteY104" fmla="*/ 22703344 h 27234791"/>
                <a:gd name="connsiteX105" fmla="*/ 1276239 w 19324068"/>
                <a:gd name="connsiteY105" fmla="*/ 22992102 h 27234791"/>
                <a:gd name="connsiteX106" fmla="*/ 1372492 w 19324068"/>
                <a:gd name="connsiteY106" fmla="*/ 23232733 h 27234791"/>
                <a:gd name="connsiteX107" fmla="*/ 1276239 w 19324068"/>
                <a:gd name="connsiteY107" fmla="*/ 23377112 h 27234791"/>
                <a:gd name="connsiteX108" fmla="*/ 1372492 w 19324068"/>
                <a:gd name="connsiteY108" fmla="*/ 23762123 h 27234791"/>
                <a:gd name="connsiteX109" fmla="*/ 891229 w 19324068"/>
                <a:gd name="connsiteY109" fmla="*/ 23906502 h 27234791"/>
                <a:gd name="connsiteX110" fmla="*/ 361839 w 19324068"/>
                <a:gd name="connsiteY110" fmla="*/ 24339639 h 27234791"/>
                <a:gd name="connsiteX111" fmla="*/ 24955 w 19324068"/>
                <a:gd name="connsiteY111" fmla="*/ 24772775 h 27234791"/>
                <a:gd name="connsiteX112" fmla="*/ 24955 w 19324068"/>
                <a:gd name="connsiteY112" fmla="*/ 5040986 h 27234791"/>
                <a:gd name="connsiteX113" fmla="*/ 73082 w 19324068"/>
                <a:gd name="connsiteY113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017204 w 19324068"/>
                <a:gd name="connsiteY33" fmla="*/ 1927415 h 27234791"/>
                <a:gd name="connsiteX34" fmla="*/ 3211906 w 19324068"/>
                <a:gd name="connsiteY34" fmla="*/ 1941322 h 27234791"/>
                <a:gd name="connsiteX35" fmla="*/ 3295349 w 19324068"/>
                <a:gd name="connsiteY35" fmla="*/ 2083871 h 27234791"/>
                <a:gd name="connsiteX36" fmla="*/ 3413560 w 19324068"/>
                <a:gd name="connsiteY36" fmla="*/ 2031719 h 27234791"/>
                <a:gd name="connsiteX37" fmla="*/ 3726473 w 19324068"/>
                <a:gd name="connsiteY37" fmla="*/ 1781389 h 27234791"/>
                <a:gd name="connsiteX38" fmla="*/ 3872133 w 19324068"/>
                <a:gd name="connsiteY38" fmla="*/ 1726675 h 27234791"/>
                <a:gd name="connsiteX39" fmla="*/ 17976071 w 19324068"/>
                <a:gd name="connsiteY39" fmla="*/ 1768396 h 27234791"/>
                <a:gd name="connsiteX40" fmla="*/ 18024197 w 19324068"/>
                <a:gd name="connsiteY40" fmla="*/ 25446544 h 27234791"/>
                <a:gd name="connsiteX41" fmla="*/ 11527145 w 19324068"/>
                <a:gd name="connsiteY41" fmla="*/ 25494670 h 27234791"/>
                <a:gd name="connsiteX42" fmla="*/ 11094008 w 19324068"/>
                <a:gd name="connsiteY42" fmla="*/ 24965281 h 27234791"/>
                <a:gd name="connsiteX43" fmla="*/ 10612745 w 19324068"/>
                <a:gd name="connsiteY43" fmla="*/ 24580270 h 27234791"/>
                <a:gd name="connsiteX44" fmla="*/ 10179608 w 19324068"/>
                <a:gd name="connsiteY44" fmla="*/ 24291512 h 27234791"/>
                <a:gd name="connsiteX45" fmla="*/ 9794597 w 19324068"/>
                <a:gd name="connsiteY45" fmla="*/ 24243386 h 27234791"/>
                <a:gd name="connsiteX46" fmla="*/ 9602092 w 19324068"/>
                <a:gd name="connsiteY46" fmla="*/ 24002754 h 27234791"/>
                <a:gd name="connsiteX47" fmla="*/ 9361461 w 19324068"/>
                <a:gd name="connsiteY47" fmla="*/ 23762123 h 27234791"/>
                <a:gd name="connsiteX48" fmla="*/ 9072703 w 19324068"/>
                <a:gd name="connsiteY48" fmla="*/ 23762123 h 27234791"/>
                <a:gd name="connsiteX49" fmla="*/ 8880197 w 19324068"/>
                <a:gd name="connsiteY49" fmla="*/ 23425239 h 27234791"/>
                <a:gd name="connsiteX50" fmla="*/ 8495187 w 19324068"/>
                <a:gd name="connsiteY50" fmla="*/ 23232733 h 27234791"/>
                <a:gd name="connsiteX51" fmla="*/ 8158303 w 19324068"/>
                <a:gd name="connsiteY51" fmla="*/ 23232733 h 27234791"/>
                <a:gd name="connsiteX52" fmla="*/ 8110176 w 19324068"/>
                <a:gd name="connsiteY52" fmla="*/ 23088354 h 27234791"/>
                <a:gd name="connsiteX53" fmla="*/ 8591439 w 19324068"/>
                <a:gd name="connsiteY53" fmla="*/ 23040228 h 27234791"/>
                <a:gd name="connsiteX54" fmla="*/ 8254555 w 19324068"/>
                <a:gd name="connsiteY54" fmla="*/ 22847723 h 27234791"/>
                <a:gd name="connsiteX55" fmla="*/ 8543313 w 19324068"/>
                <a:gd name="connsiteY55" fmla="*/ 22751470 h 27234791"/>
                <a:gd name="connsiteX56" fmla="*/ 9024576 w 19324068"/>
                <a:gd name="connsiteY56" fmla="*/ 22799596 h 27234791"/>
                <a:gd name="connsiteX57" fmla="*/ 9217082 w 19324068"/>
                <a:gd name="connsiteY57" fmla="*/ 22029575 h 27234791"/>
                <a:gd name="connsiteX58" fmla="*/ 9409587 w 19324068"/>
                <a:gd name="connsiteY58" fmla="*/ 21933323 h 27234791"/>
                <a:gd name="connsiteX59" fmla="*/ 9698345 w 19324068"/>
                <a:gd name="connsiteY59" fmla="*/ 22173954 h 27234791"/>
                <a:gd name="connsiteX60" fmla="*/ 9553966 w 19324068"/>
                <a:gd name="connsiteY60" fmla="*/ 21596439 h 27234791"/>
                <a:gd name="connsiteX61" fmla="*/ 9938976 w 19324068"/>
                <a:gd name="connsiteY61" fmla="*/ 21788944 h 27234791"/>
                <a:gd name="connsiteX62" fmla="*/ 9650218 w 19324068"/>
                <a:gd name="connsiteY62" fmla="*/ 21452060 h 27234791"/>
                <a:gd name="connsiteX63" fmla="*/ 9168955 w 19324068"/>
                <a:gd name="connsiteY63" fmla="*/ 21163302 h 27234791"/>
                <a:gd name="connsiteX64" fmla="*/ 9024576 w 19324068"/>
                <a:gd name="connsiteY64" fmla="*/ 21018923 h 27234791"/>
                <a:gd name="connsiteX65" fmla="*/ 9602092 w 19324068"/>
                <a:gd name="connsiteY65" fmla="*/ 20874544 h 27234791"/>
                <a:gd name="connsiteX66" fmla="*/ 9842724 w 19324068"/>
                <a:gd name="connsiteY66" fmla="*/ 20970796 h 27234791"/>
                <a:gd name="connsiteX67" fmla="*/ 9698345 w 19324068"/>
                <a:gd name="connsiteY67" fmla="*/ 20682039 h 27234791"/>
                <a:gd name="connsiteX68" fmla="*/ 10372113 w 19324068"/>
                <a:gd name="connsiteY68" fmla="*/ 20489533 h 27234791"/>
                <a:gd name="connsiteX69" fmla="*/ 10564618 w 19324068"/>
                <a:gd name="connsiteY69" fmla="*/ 20008270 h 27234791"/>
                <a:gd name="connsiteX70" fmla="*/ 9938976 w 19324068"/>
                <a:gd name="connsiteY70" fmla="*/ 20200775 h 27234791"/>
                <a:gd name="connsiteX71" fmla="*/ 9217082 w 19324068"/>
                <a:gd name="connsiteY71" fmla="*/ 20393281 h 27234791"/>
                <a:gd name="connsiteX72" fmla="*/ 8735818 w 19324068"/>
                <a:gd name="connsiteY72" fmla="*/ 20585786 h 27234791"/>
                <a:gd name="connsiteX73" fmla="*/ 8591439 w 19324068"/>
                <a:gd name="connsiteY73" fmla="*/ 20730165 h 27234791"/>
                <a:gd name="connsiteX74" fmla="*/ 8350808 w 19324068"/>
                <a:gd name="connsiteY74" fmla="*/ 20730165 h 27234791"/>
                <a:gd name="connsiteX75" fmla="*/ 8254555 w 19324068"/>
                <a:gd name="connsiteY75" fmla="*/ 20874544 h 27234791"/>
                <a:gd name="connsiteX76" fmla="*/ 8013924 w 19324068"/>
                <a:gd name="connsiteY76" fmla="*/ 20922670 h 27234791"/>
                <a:gd name="connsiteX77" fmla="*/ 7725166 w 19324068"/>
                <a:gd name="connsiteY77" fmla="*/ 21115175 h 27234791"/>
                <a:gd name="connsiteX78" fmla="*/ 7195776 w 19324068"/>
                <a:gd name="connsiteY78" fmla="*/ 21115175 h 27234791"/>
                <a:gd name="connsiteX79" fmla="*/ 6907018 w 19324068"/>
                <a:gd name="connsiteY79" fmla="*/ 21500186 h 27234791"/>
                <a:gd name="connsiteX80" fmla="*/ 6666387 w 19324068"/>
                <a:gd name="connsiteY80" fmla="*/ 21933323 h 27234791"/>
                <a:gd name="connsiteX81" fmla="*/ 6810766 w 19324068"/>
                <a:gd name="connsiteY81" fmla="*/ 21307681 h 27234791"/>
                <a:gd name="connsiteX82" fmla="*/ 6473882 w 19324068"/>
                <a:gd name="connsiteY82" fmla="*/ 21740818 h 27234791"/>
                <a:gd name="connsiteX83" fmla="*/ 6185124 w 19324068"/>
                <a:gd name="connsiteY83" fmla="*/ 21885196 h 27234791"/>
                <a:gd name="connsiteX84" fmla="*/ 6040745 w 19324068"/>
                <a:gd name="connsiteY84" fmla="*/ 22125828 h 27234791"/>
                <a:gd name="connsiteX85" fmla="*/ 5896366 w 19324068"/>
                <a:gd name="connsiteY85" fmla="*/ 21885196 h 27234791"/>
                <a:gd name="connsiteX86" fmla="*/ 5655734 w 19324068"/>
                <a:gd name="connsiteY86" fmla="*/ 21788944 h 27234791"/>
                <a:gd name="connsiteX87" fmla="*/ 5655734 w 19324068"/>
                <a:gd name="connsiteY87" fmla="*/ 21837070 h 27234791"/>
                <a:gd name="connsiteX88" fmla="*/ 5126345 w 19324068"/>
                <a:gd name="connsiteY88" fmla="*/ 21788944 h 27234791"/>
                <a:gd name="connsiteX89" fmla="*/ 5030092 w 19324068"/>
                <a:gd name="connsiteY89" fmla="*/ 22029575 h 27234791"/>
                <a:gd name="connsiteX90" fmla="*/ 4693208 w 19324068"/>
                <a:gd name="connsiteY90" fmla="*/ 21981449 h 27234791"/>
                <a:gd name="connsiteX91" fmla="*/ 3971313 w 19324068"/>
                <a:gd name="connsiteY91" fmla="*/ 21981449 h 27234791"/>
                <a:gd name="connsiteX92" fmla="*/ 3682555 w 19324068"/>
                <a:gd name="connsiteY92" fmla="*/ 21933323 h 27234791"/>
                <a:gd name="connsiteX93" fmla="*/ 3345671 w 19324068"/>
                <a:gd name="connsiteY93" fmla="*/ 21788944 h 27234791"/>
                <a:gd name="connsiteX94" fmla="*/ 3586303 w 19324068"/>
                <a:gd name="connsiteY94" fmla="*/ 21644565 h 27234791"/>
                <a:gd name="connsiteX95" fmla="*/ 3153166 w 19324068"/>
                <a:gd name="connsiteY95" fmla="*/ 21500186 h 27234791"/>
                <a:gd name="connsiteX96" fmla="*/ 3345671 w 19324068"/>
                <a:gd name="connsiteY96" fmla="*/ 21403933 h 27234791"/>
                <a:gd name="connsiteX97" fmla="*/ 3730682 w 19324068"/>
                <a:gd name="connsiteY97" fmla="*/ 21500186 h 27234791"/>
                <a:gd name="connsiteX98" fmla="*/ 3875061 w 19324068"/>
                <a:gd name="connsiteY98" fmla="*/ 21403933 h 27234791"/>
                <a:gd name="connsiteX99" fmla="*/ 3441924 w 19324068"/>
                <a:gd name="connsiteY99" fmla="*/ 21307681 h 27234791"/>
                <a:gd name="connsiteX100" fmla="*/ 2768155 w 19324068"/>
                <a:gd name="connsiteY100" fmla="*/ 21259554 h 27234791"/>
                <a:gd name="connsiteX101" fmla="*/ 2383145 w 19324068"/>
                <a:gd name="connsiteY101" fmla="*/ 21837070 h 27234791"/>
                <a:gd name="connsiteX102" fmla="*/ 2286892 w 19324068"/>
                <a:gd name="connsiteY102" fmla="*/ 21933323 h 27234791"/>
                <a:gd name="connsiteX103" fmla="*/ 1950008 w 19324068"/>
                <a:gd name="connsiteY103" fmla="*/ 21740818 h 27234791"/>
                <a:gd name="connsiteX104" fmla="*/ 1998134 w 19324068"/>
                <a:gd name="connsiteY104" fmla="*/ 22173954 h 27234791"/>
                <a:gd name="connsiteX105" fmla="*/ 1468745 w 19324068"/>
                <a:gd name="connsiteY105" fmla="*/ 22703344 h 27234791"/>
                <a:gd name="connsiteX106" fmla="*/ 1276239 w 19324068"/>
                <a:gd name="connsiteY106" fmla="*/ 22992102 h 27234791"/>
                <a:gd name="connsiteX107" fmla="*/ 1372492 w 19324068"/>
                <a:gd name="connsiteY107" fmla="*/ 23232733 h 27234791"/>
                <a:gd name="connsiteX108" fmla="*/ 1276239 w 19324068"/>
                <a:gd name="connsiteY108" fmla="*/ 23377112 h 27234791"/>
                <a:gd name="connsiteX109" fmla="*/ 1372492 w 19324068"/>
                <a:gd name="connsiteY109" fmla="*/ 23762123 h 27234791"/>
                <a:gd name="connsiteX110" fmla="*/ 891229 w 19324068"/>
                <a:gd name="connsiteY110" fmla="*/ 23906502 h 27234791"/>
                <a:gd name="connsiteX111" fmla="*/ 361839 w 19324068"/>
                <a:gd name="connsiteY111" fmla="*/ 24339639 h 27234791"/>
                <a:gd name="connsiteX112" fmla="*/ 24955 w 19324068"/>
                <a:gd name="connsiteY112" fmla="*/ 24772775 h 27234791"/>
                <a:gd name="connsiteX113" fmla="*/ 24955 w 19324068"/>
                <a:gd name="connsiteY113" fmla="*/ 5040986 h 27234791"/>
                <a:gd name="connsiteX114" fmla="*/ 73082 w 19324068"/>
                <a:gd name="connsiteY114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017204 w 19324068"/>
                <a:gd name="connsiteY33" fmla="*/ 1927415 h 27234791"/>
                <a:gd name="connsiteX34" fmla="*/ 3211906 w 19324068"/>
                <a:gd name="connsiteY34" fmla="*/ 1941322 h 27234791"/>
                <a:gd name="connsiteX35" fmla="*/ 3295349 w 19324068"/>
                <a:gd name="connsiteY35" fmla="*/ 2083871 h 27234791"/>
                <a:gd name="connsiteX36" fmla="*/ 3413560 w 19324068"/>
                <a:gd name="connsiteY36" fmla="*/ 2031719 h 27234791"/>
                <a:gd name="connsiteX37" fmla="*/ 3726473 w 19324068"/>
                <a:gd name="connsiteY37" fmla="*/ 1781389 h 27234791"/>
                <a:gd name="connsiteX38" fmla="*/ 3872133 w 19324068"/>
                <a:gd name="connsiteY38" fmla="*/ 1726675 h 27234791"/>
                <a:gd name="connsiteX39" fmla="*/ 17976071 w 19324068"/>
                <a:gd name="connsiteY39" fmla="*/ 1768396 h 27234791"/>
                <a:gd name="connsiteX40" fmla="*/ 18024197 w 19324068"/>
                <a:gd name="connsiteY40" fmla="*/ 25446544 h 27234791"/>
                <a:gd name="connsiteX41" fmla="*/ 11527145 w 19324068"/>
                <a:gd name="connsiteY41" fmla="*/ 25494670 h 27234791"/>
                <a:gd name="connsiteX42" fmla="*/ 11094008 w 19324068"/>
                <a:gd name="connsiteY42" fmla="*/ 24965281 h 27234791"/>
                <a:gd name="connsiteX43" fmla="*/ 10612745 w 19324068"/>
                <a:gd name="connsiteY43" fmla="*/ 24580270 h 27234791"/>
                <a:gd name="connsiteX44" fmla="*/ 10179608 w 19324068"/>
                <a:gd name="connsiteY44" fmla="*/ 24291512 h 27234791"/>
                <a:gd name="connsiteX45" fmla="*/ 9794597 w 19324068"/>
                <a:gd name="connsiteY45" fmla="*/ 24243386 h 27234791"/>
                <a:gd name="connsiteX46" fmla="*/ 9602092 w 19324068"/>
                <a:gd name="connsiteY46" fmla="*/ 24002754 h 27234791"/>
                <a:gd name="connsiteX47" fmla="*/ 9361461 w 19324068"/>
                <a:gd name="connsiteY47" fmla="*/ 23762123 h 27234791"/>
                <a:gd name="connsiteX48" fmla="*/ 9072703 w 19324068"/>
                <a:gd name="connsiteY48" fmla="*/ 23762123 h 27234791"/>
                <a:gd name="connsiteX49" fmla="*/ 8880197 w 19324068"/>
                <a:gd name="connsiteY49" fmla="*/ 23425239 h 27234791"/>
                <a:gd name="connsiteX50" fmla="*/ 8495187 w 19324068"/>
                <a:gd name="connsiteY50" fmla="*/ 23232733 h 27234791"/>
                <a:gd name="connsiteX51" fmla="*/ 8158303 w 19324068"/>
                <a:gd name="connsiteY51" fmla="*/ 23232733 h 27234791"/>
                <a:gd name="connsiteX52" fmla="*/ 8110176 w 19324068"/>
                <a:gd name="connsiteY52" fmla="*/ 23088354 h 27234791"/>
                <a:gd name="connsiteX53" fmla="*/ 8591439 w 19324068"/>
                <a:gd name="connsiteY53" fmla="*/ 23040228 h 27234791"/>
                <a:gd name="connsiteX54" fmla="*/ 8254555 w 19324068"/>
                <a:gd name="connsiteY54" fmla="*/ 22847723 h 27234791"/>
                <a:gd name="connsiteX55" fmla="*/ 8543313 w 19324068"/>
                <a:gd name="connsiteY55" fmla="*/ 22751470 h 27234791"/>
                <a:gd name="connsiteX56" fmla="*/ 9024576 w 19324068"/>
                <a:gd name="connsiteY56" fmla="*/ 22799596 h 27234791"/>
                <a:gd name="connsiteX57" fmla="*/ 9217082 w 19324068"/>
                <a:gd name="connsiteY57" fmla="*/ 22029575 h 27234791"/>
                <a:gd name="connsiteX58" fmla="*/ 9409587 w 19324068"/>
                <a:gd name="connsiteY58" fmla="*/ 21933323 h 27234791"/>
                <a:gd name="connsiteX59" fmla="*/ 9698345 w 19324068"/>
                <a:gd name="connsiteY59" fmla="*/ 22173954 h 27234791"/>
                <a:gd name="connsiteX60" fmla="*/ 9553966 w 19324068"/>
                <a:gd name="connsiteY60" fmla="*/ 21596439 h 27234791"/>
                <a:gd name="connsiteX61" fmla="*/ 9938976 w 19324068"/>
                <a:gd name="connsiteY61" fmla="*/ 21788944 h 27234791"/>
                <a:gd name="connsiteX62" fmla="*/ 9650218 w 19324068"/>
                <a:gd name="connsiteY62" fmla="*/ 21452060 h 27234791"/>
                <a:gd name="connsiteX63" fmla="*/ 9168955 w 19324068"/>
                <a:gd name="connsiteY63" fmla="*/ 21163302 h 27234791"/>
                <a:gd name="connsiteX64" fmla="*/ 9024576 w 19324068"/>
                <a:gd name="connsiteY64" fmla="*/ 21018923 h 27234791"/>
                <a:gd name="connsiteX65" fmla="*/ 9602092 w 19324068"/>
                <a:gd name="connsiteY65" fmla="*/ 20874544 h 27234791"/>
                <a:gd name="connsiteX66" fmla="*/ 9842724 w 19324068"/>
                <a:gd name="connsiteY66" fmla="*/ 20970796 h 27234791"/>
                <a:gd name="connsiteX67" fmla="*/ 9698345 w 19324068"/>
                <a:gd name="connsiteY67" fmla="*/ 20682039 h 27234791"/>
                <a:gd name="connsiteX68" fmla="*/ 10372113 w 19324068"/>
                <a:gd name="connsiteY68" fmla="*/ 20489533 h 27234791"/>
                <a:gd name="connsiteX69" fmla="*/ 10564618 w 19324068"/>
                <a:gd name="connsiteY69" fmla="*/ 20008270 h 27234791"/>
                <a:gd name="connsiteX70" fmla="*/ 9938976 w 19324068"/>
                <a:gd name="connsiteY70" fmla="*/ 20200775 h 27234791"/>
                <a:gd name="connsiteX71" fmla="*/ 9217082 w 19324068"/>
                <a:gd name="connsiteY71" fmla="*/ 20393281 h 27234791"/>
                <a:gd name="connsiteX72" fmla="*/ 8735818 w 19324068"/>
                <a:gd name="connsiteY72" fmla="*/ 20585786 h 27234791"/>
                <a:gd name="connsiteX73" fmla="*/ 8591439 w 19324068"/>
                <a:gd name="connsiteY73" fmla="*/ 20730165 h 27234791"/>
                <a:gd name="connsiteX74" fmla="*/ 8350808 w 19324068"/>
                <a:gd name="connsiteY74" fmla="*/ 20730165 h 27234791"/>
                <a:gd name="connsiteX75" fmla="*/ 8254555 w 19324068"/>
                <a:gd name="connsiteY75" fmla="*/ 20874544 h 27234791"/>
                <a:gd name="connsiteX76" fmla="*/ 8013924 w 19324068"/>
                <a:gd name="connsiteY76" fmla="*/ 20922670 h 27234791"/>
                <a:gd name="connsiteX77" fmla="*/ 7725166 w 19324068"/>
                <a:gd name="connsiteY77" fmla="*/ 21115175 h 27234791"/>
                <a:gd name="connsiteX78" fmla="*/ 7195776 w 19324068"/>
                <a:gd name="connsiteY78" fmla="*/ 21115175 h 27234791"/>
                <a:gd name="connsiteX79" fmla="*/ 6907018 w 19324068"/>
                <a:gd name="connsiteY79" fmla="*/ 21500186 h 27234791"/>
                <a:gd name="connsiteX80" fmla="*/ 6666387 w 19324068"/>
                <a:gd name="connsiteY80" fmla="*/ 21933323 h 27234791"/>
                <a:gd name="connsiteX81" fmla="*/ 6810766 w 19324068"/>
                <a:gd name="connsiteY81" fmla="*/ 21307681 h 27234791"/>
                <a:gd name="connsiteX82" fmla="*/ 6473882 w 19324068"/>
                <a:gd name="connsiteY82" fmla="*/ 21740818 h 27234791"/>
                <a:gd name="connsiteX83" fmla="*/ 6185124 w 19324068"/>
                <a:gd name="connsiteY83" fmla="*/ 21885196 h 27234791"/>
                <a:gd name="connsiteX84" fmla="*/ 6040745 w 19324068"/>
                <a:gd name="connsiteY84" fmla="*/ 22125828 h 27234791"/>
                <a:gd name="connsiteX85" fmla="*/ 5896366 w 19324068"/>
                <a:gd name="connsiteY85" fmla="*/ 21885196 h 27234791"/>
                <a:gd name="connsiteX86" fmla="*/ 5655734 w 19324068"/>
                <a:gd name="connsiteY86" fmla="*/ 21788944 h 27234791"/>
                <a:gd name="connsiteX87" fmla="*/ 5655734 w 19324068"/>
                <a:gd name="connsiteY87" fmla="*/ 21837070 h 27234791"/>
                <a:gd name="connsiteX88" fmla="*/ 5126345 w 19324068"/>
                <a:gd name="connsiteY88" fmla="*/ 21788944 h 27234791"/>
                <a:gd name="connsiteX89" fmla="*/ 5030092 w 19324068"/>
                <a:gd name="connsiteY89" fmla="*/ 22029575 h 27234791"/>
                <a:gd name="connsiteX90" fmla="*/ 4693208 w 19324068"/>
                <a:gd name="connsiteY90" fmla="*/ 21981449 h 27234791"/>
                <a:gd name="connsiteX91" fmla="*/ 3971313 w 19324068"/>
                <a:gd name="connsiteY91" fmla="*/ 21981449 h 27234791"/>
                <a:gd name="connsiteX92" fmla="*/ 3682555 w 19324068"/>
                <a:gd name="connsiteY92" fmla="*/ 21933323 h 27234791"/>
                <a:gd name="connsiteX93" fmla="*/ 3345671 w 19324068"/>
                <a:gd name="connsiteY93" fmla="*/ 21788944 h 27234791"/>
                <a:gd name="connsiteX94" fmla="*/ 3586303 w 19324068"/>
                <a:gd name="connsiteY94" fmla="*/ 21644565 h 27234791"/>
                <a:gd name="connsiteX95" fmla="*/ 3153166 w 19324068"/>
                <a:gd name="connsiteY95" fmla="*/ 21500186 h 27234791"/>
                <a:gd name="connsiteX96" fmla="*/ 3345671 w 19324068"/>
                <a:gd name="connsiteY96" fmla="*/ 21403933 h 27234791"/>
                <a:gd name="connsiteX97" fmla="*/ 3730682 w 19324068"/>
                <a:gd name="connsiteY97" fmla="*/ 21500186 h 27234791"/>
                <a:gd name="connsiteX98" fmla="*/ 3875061 w 19324068"/>
                <a:gd name="connsiteY98" fmla="*/ 21403933 h 27234791"/>
                <a:gd name="connsiteX99" fmla="*/ 3441924 w 19324068"/>
                <a:gd name="connsiteY99" fmla="*/ 21307681 h 27234791"/>
                <a:gd name="connsiteX100" fmla="*/ 2768155 w 19324068"/>
                <a:gd name="connsiteY100" fmla="*/ 21259554 h 27234791"/>
                <a:gd name="connsiteX101" fmla="*/ 2383145 w 19324068"/>
                <a:gd name="connsiteY101" fmla="*/ 21837070 h 27234791"/>
                <a:gd name="connsiteX102" fmla="*/ 2286892 w 19324068"/>
                <a:gd name="connsiteY102" fmla="*/ 21933323 h 27234791"/>
                <a:gd name="connsiteX103" fmla="*/ 1950008 w 19324068"/>
                <a:gd name="connsiteY103" fmla="*/ 21740818 h 27234791"/>
                <a:gd name="connsiteX104" fmla="*/ 1998134 w 19324068"/>
                <a:gd name="connsiteY104" fmla="*/ 22173954 h 27234791"/>
                <a:gd name="connsiteX105" fmla="*/ 1468745 w 19324068"/>
                <a:gd name="connsiteY105" fmla="*/ 22703344 h 27234791"/>
                <a:gd name="connsiteX106" fmla="*/ 1276239 w 19324068"/>
                <a:gd name="connsiteY106" fmla="*/ 22992102 h 27234791"/>
                <a:gd name="connsiteX107" fmla="*/ 1372492 w 19324068"/>
                <a:gd name="connsiteY107" fmla="*/ 23232733 h 27234791"/>
                <a:gd name="connsiteX108" fmla="*/ 1276239 w 19324068"/>
                <a:gd name="connsiteY108" fmla="*/ 23377112 h 27234791"/>
                <a:gd name="connsiteX109" fmla="*/ 1372492 w 19324068"/>
                <a:gd name="connsiteY109" fmla="*/ 23762123 h 27234791"/>
                <a:gd name="connsiteX110" fmla="*/ 891229 w 19324068"/>
                <a:gd name="connsiteY110" fmla="*/ 23906502 h 27234791"/>
                <a:gd name="connsiteX111" fmla="*/ 361839 w 19324068"/>
                <a:gd name="connsiteY111" fmla="*/ 24339639 h 27234791"/>
                <a:gd name="connsiteX112" fmla="*/ 24955 w 19324068"/>
                <a:gd name="connsiteY112" fmla="*/ 24772775 h 27234791"/>
                <a:gd name="connsiteX113" fmla="*/ 24955 w 19324068"/>
                <a:gd name="connsiteY113" fmla="*/ 5040986 h 27234791"/>
                <a:gd name="connsiteX114" fmla="*/ 73082 w 19324068"/>
                <a:gd name="connsiteY114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565219 w 19324068"/>
                <a:gd name="connsiteY30" fmla="*/ 2248562 h 27234791"/>
                <a:gd name="connsiteX31" fmla="*/ 2785173 w 19324068"/>
                <a:gd name="connsiteY31" fmla="*/ 2148100 h 27234791"/>
                <a:gd name="connsiteX32" fmla="*/ 2875753 w 19324068"/>
                <a:gd name="connsiteY32" fmla="*/ 1973710 h 27234791"/>
                <a:gd name="connsiteX33" fmla="*/ 3017204 w 19324068"/>
                <a:gd name="connsiteY33" fmla="*/ 1927415 h 27234791"/>
                <a:gd name="connsiteX34" fmla="*/ 3211906 w 19324068"/>
                <a:gd name="connsiteY34" fmla="*/ 1941322 h 27234791"/>
                <a:gd name="connsiteX35" fmla="*/ 3295349 w 19324068"/>
                <a:gd name="connsiteY35" fmla="*/ 2083871 h 27234791"/>
                <a:gd name="connsiteX36" fmla="*/ 3413560 w 19324068"/>
                <a:gd name="connsiteY36" fmla="*/ 2031719 h 27234791"/>
                <a:gd name="connsiteX37" fmla="*/ 3632599 w 19324068"/>
                <a:gd name="connsiteY37" fmla="*/ 1892647 h 27234791"/>
                <a:gd name="connsiteX38" fmla="*/ 3726473 w 19324068"/>
                <a:gd name="connsiteY38" fmla="*/ 1781389 h 27234791"/>
                <a:gd name="connsiteX39" fmla="*/ 3872133 w 19324068"/>
                <a:gd name="connsiteY39" fmla="*/ 1726675 h 27234791"/>
                <a:gd name="connsiteX40" fmla="*/ 17976071 w 19324068"/>
                <a:gd name="connsiteY40" fmla="*/ 1768396 h 27234791"/>
                <a:gd name="connsiteX41" fmla="*/ 18024197 w 19324068"/>
                <a:gd name="connsiteY41" fmla="*/ 25446544 h 27234791"/>
                <a:gd name="connsiteX42" fmla="*/ 11527145 w 19324068"/>
                <a:gd name="connsiteY42" fmla="*/ 25494670 h 27234791"/>
                <a:gd name="connsiteX43" fmla="*/ 11094008 w 19324068"/>
                <a:gd name="connsiteY43" fmla="*/ 24965281 h 27234791"/>
                <a:gd name="connsiteX44" fmla="*/ 10612745 w 19324068"/>
                <a:gd name="connsiteY44" fmla="*/ 24580270 h 27234791"/>
                <a:gd name="connsiteX45" fmla="*/ 10179608 w 19324068"/>
                <a:gd name="connsiteY45" fmla="*/ 24291512 h 27234791"/>
                <a:gd name="connsiteX46" fmla="*/ 9794597 w 19324068"/>
                <a:gd name="connsiteY46" fmla="*/ 24243386 h 27234791"/>
                <a:gd name="connsiteX47" fmla="*/ 9602092 w 19324068"/>
                <a:gd name="connsiteY47" fmla="*/ 24002754 h 27234791"/>
                <a:gd name="connsiteX48" fmla="*/ 9361461 w 19324068"/>
                <a:gd name="connsiteY48" fmla="*/ 23762123 h 27234791"/>
                <a:gd name="connsiteX49" fmla="*/ 9072703 w 19324068"/>
                <a:gd name="connsiteY49" fmla="*/ 23762123 h 27234791"/>
                <a:gd name="connsiteX50" fmla="*/ 8880197 w 19324068"/>
                <a:gd name="connsiteY50" fmla="*/ 23425239 h 27234791"/>
                <a:gd name="connsiteX51" fmla="*/ 8495187 w 19324068"/>
                <a:gd name="connsiteY51" fmla="*/ 23232733 h 27234791"/>
                <a:gd name="connsiteX52" fmla="*/ 8158303 w 19324068"/>
                <a:gd name="connsiteY52" fmla="*/ 23232733 h 27234791"/>
                <a:gd name="connsiteX53" fmla="*/ 8110176 w 19324068"/>
                <a:gd name="connsiteY53" fmla="*/ 23088354 h 27234791"/>
                <a:gd name="connsiteX54" fmla="*/ 8591439 w 19324068"/>
                <a:gd name="connsiteY54" fmla="*/ 23040228 h 27234791"/>
                <a:gd name="connsiteX55" fmla="*/ 8254555 w 19324068"/>
                <a:gd name="connsiteY55" fmla="*/ 22847723 h 27234791"/>
                <a:gd name="connsiteX56" fmla="*/ 8543313 w 19324068"/>
                <a:gd name="connsiteY56" fmla="*/ 22751470 h 27234791"/>
                <a:gd name="connsiteX57" fmla="*/ 9024576 w 19324068"/>
                <a:gd name="connsiteY57" fmla="*/ 22799596 h 27234791"/>
                <a:gd name="connsiteX58" fmla="*/ 9217082 w 19324068"/>
                <a:gd name="connsiteY58" fmla="*/ 22029575 h 27234791"/>
                <a:gd name="connsiteX59" fmla="*/ 9409587 w 19324068"/>
                <a:gd name="connsiteY59" fmla="*/ 21933323 h 27234791"/>
                <a:gd name="connsiteX60" fmla="*/ 9698345 w 19324068"/>
                <a:gd name="connsiteY60" fmla="*/ 22173954 h 27234791"/>
                <a:gd name="connsiteX61" fmla="*/ 9553966 w 19324068"/>
                <a:gd name="connsiteY61" fmla="*/ 21596439 h 27234791"/>
                <a:gd name="connsiteX62" fmla="*/ 9938976 w 19324068"/>
                <a:gd name="connsiteY62" fmla="*/ 21788944 h 27234791"/>
                <a:gd name="connsiteX63" fmla="*/ 9650218 w 19324068"/>
                <a:gd name="connsiteY63" fmla="*/ 21452060 h 27234791"/>
                <a:gd name="connsiteX64" fmla="*/ 9168955 w 19324068"/>
                <a:gd name="connsiteY64" fmla="*/ 21163302 h 27234791"/>
                <a:gd name="connsiteX65" fmla="*/ 9024576 w 19324068"/>
                <a:gd name="connsiteY65" fmla="*/ 21018923 h 27234791"/>
                <a:gd name="connsiteX66" fmla="*/ 9602092 w 19324068"/>
                <a:gd name="connsiteY66" fmla="*/ 20874544 h 27234791"/>
                <a:gd name="connsiteX67" fmla="*/ 9842724 w 19324068"/>
                <a:gd name="connsiteY67" fmla="*/ 20970796 h 27234791"/>
                <a:gd name="connsiteX68" fmla="*/ 9698345 w 19324068"/>
                <a:gd name="connsiteY68" fmla="*/ 20682039 h 27234791"/>
                <a:gd name="connsiteX69" fmla="*/ 10372113 w 19324068"/>
                <a:gd name="connsiteY69" fmla="*/ 20489533 h 27234791"/>
                <a:gd name="connsiteX70" fmla="*/ 10564618 w 19324068"/>
                <a:gd name="connsiteY70" fmla="*/ 20008270 h 27234791"/>
                <a:gd name="connsiteX71" fmla="*/ 9938976 w 19324068"/>
                <a:gd name="connsiteY71" fmla="*/ 20200775 h 27234791"/>
                <a:gd name="connsiteX72" fmla="*/ 9217082 w 19324068"/>
                <a:gd name="connsiteY72" fmla="*/ 20393281 h 27234791"/>
                <a:gd name="connsiteX73" fmla="*/ 8735818 w 19324068"/>
                <a:gd name="connsiteY73" fmla="*/ 20585786 h 27234791"/>
                <a:gd name="connsiteX74" fmla="*/ 8591439 w 19324068"/>
                <a:gd name="connsiteY74" fmla="*/ 20730165 h 27234791"/>
                <a:gd name="connsiteX75" fmla="*/ 8350808 w 19324068"/>
                <a:gd name="connsiteY75" fmla="*/ 20730165 h 27234791"/>
                <a:gd name="connsiteX76" fmla="*/ 8254555 w 19324068"/>
                <a:gd name="connsiteY76" fmla="*/ 20874544 h 27234791"/>
                <a:gd name="connsiteX77" fmla="*/ 8013924 w 19324068"/>
                <a:gd name="connsiteY77" fmla="*/ 20922670 h 27234791"/>
                <a:gd name="connsiteX78" fmla="*/ 7725166 w 19324068"/>
                <a:gd name="connsiteY78" fmla="*/ 21115175 h 27234791"/>
                <a:gd name="connsiteX79" fmla="*/ 7195776 w 19324068"/>
                <a:gd name="connsiteY79" fmla="*/ 21115175 h 27234791"/>
                <a:gd name="connsiteX80" fmla="*/ 6907018 w 19324068"/>
                <a:gd name="connsiteY80" fmla="*/ 21500186 h 27234791"/>
                <a:gd name="connsiteX81" fmla="*/ 6666387 w 19324068"/>
                <a:gd name="connsiteY81" fmla="*/ 21933323 h 27234791"/>
                <a:gd name="connsiteX82" fmla="*/ 6810766 w 19324068"/>
                <a:gd name="connsiteY82" fmla="*/ 21307681 h 27234791"/>
                <a:gd name="connsiteX83" fmla="*/ 6473882 w 19324068"/>
                <a:gd name="connsiteY83" fmla="*/ 21740818 h 27234791"/>
                <a:gd name="connsiteX84" fmla="*/ 6185124 w 19324068"/>
                <a:gd name="connsiteY84" fmla="*/ 21885196 h 27234791"/>
                <a:gd name="connsiteX85" fmla="*/ 6040745 w 19324068"/>
                <a:gd name="connsiteY85" fmla="*/ 22125828 h 27234791"/>
                <a:gd name="connsiteX86" fmla="*/ 5896366 w 19324068"/>
                <a:gd name="connsiteY86" fmla="*/ 21885196 h 27234791"/>
                <a:gd name="connsiteX87" fmla="*/ 5655734 w 19324068"/>
                <a:gd name="connsiteY87" fmla="*/ 21788944 h 27234791"/>
                <a:gd name="connsiteX88" fmla="*/ 5655734 w 19324068"/>
                <a:gd name="connsiteY88" fmla="*/ 21837070 h 27234791"/>
                <a:gd name="connsiteX89" fmla="*/ 5126345 w 19324068"/>
                <a:gd name="connsiteY89" fmla="*/ 21788944 h 27234791"/>
                <a:gd name="connsiteX90" fmla="*/ 5030092 w 19324068"/>
                <a:gd name="connsiteY90" fmla="*/ 22029575 h 27234791"/>
                <a:gd name="connsiteX91" fmla="*/ 4693208 w 19324068"/>
                <a:gd name="connsiteY91" fmla="*/ 21981449 h 27234791"/>
                <a:gd name="connsiteX92" fmla="*/ 3971313 w 19324068"/>
                <a:gd name="connsiteY92" fmla="*/ 21981449 h 27234791"/>
                <a:gd name="connsiteX93" fmla="*/ 3682555 w 19324068"/>
                <a:gd name="connsiteY93" fmla="*/ 21933323 h 27234791"/>
                <a:gd name="connsiteX94" fmla="*/ 3345671 w 19324068"/>
                <a:gd name="connsiteY94" fmla="*/ 21788944 h 27234791"/>
                <a:gd name="connsiteX95" fmla="*/ 3586303 w 19324068"/>
                <a:gd name="connsiteY95" fmla="*/ 21644565 h 27234791"/>
                <a:gd name="connsiteX96" fmla="*/ 3153166 w 19324068"/>
                <a:gd name="connsiteY96" fmla="*/ 21500186 h 27234791"/>
                <a:gd name="connsiteX97" fmla="*/ 3345671 w 19324068"/>
                <a:gd name="connsiteY97" fmla="*/ 21403933 h 27234791"/>
                <a:gd name="connsiteX98" fmla="*/ 3730682 w 19324068"/>
                <a:gd name="connsiteY98" fmla="*/ 21500186 h 27234791"/>
                <a:gd name="connsiteX99" fmla="*/ 3875061 w 19324068"/>
                <a:gd name="connsiteY99" fmla="*/ 21403933 h 27234791"/>
                <a:gd name="connsiteX100" fmla="*/ 3441924 w 19324068"/>
                <a:gd name="connsiteY100" fmla="*/ 21307681 h 27234791"/>
                <a:gd name="connsiteX101" fmla="*/ 2768155 w 19324068"/>
                <a:gd name="connsiteY101" fmla="*/ 21259554 h 27234791"/>
                <a:gd name="connsiteX102" fmla="*/ 2383145 w 19324068"/>
                <a:gd name="connsiteY102" fmla="*/ 21837070 h 27234791"/>
                <a:gd name="connsiteX103" fmla="*/ 2286892 w 19324068"/>
                <a:gd name="connsiteY103" fmla="*/ 21933323 h 27234791"/>
                <a:gd name="connsiteX104" fmla="*/ 1950008 w 19324068"/>
                <a:gd name="connsiteY104" fmla="*/ 21740818 h 27234791"/>
                <a:gd name="connsiteX105" fmla="*/ 1998134 w 19324068"/>
                <a:gd name="connsiteY105" fmla="*/ 22173954 h 27234791"/>
                <a:gd name="connsiteX106" fmla="*/ 1468745 w 19324068"/>
                <a:gd name="connsiteY106" fmla="*/ 22703344 h 27234791"/>
                <a:gd name="connsiteX107" fmla="*/ 1276239 w 19324068"/>
                <a:gd name="connsiteY107" fmla="*/ 22992102 h 27234791"/>
                <a:gd name="connsiteX108" fmla="*/ 1372492 w 19324068"/>
                <a:gd name="connsiteY108" fmla="*/ 23232733 h 27234791"/>
                <a:gd name="connsiteX109" fmla="*/ 1276239 w 19324068"/>
                <a:gd name="connsiteY109" fmla="*/ 23377112 h 27234791"/>
                <a:gd name="connsiteX110" fmla="*/ 1372492 w 19324068"/>
                <a:gd name="connsiteY110" fmla="*/ 23762123 h 27234791"/>
                <a:gd name="connsiteX111" fmla="*/ 891229 w 19324068"/>
                <a:gd name="connsiteY111" fmla="*/ 23906502 h 27234791"/>
                <a:gd name="connsiteX112" fmla="*/ 361839 w 19324068"/>
                <a:gd name="connsiteY112" fmla="*/ 24339639 h 27234791"/>
                <a:gd name="connsiteX113" fmla="*/ 24955 w 19324068"/>
                <a:gd name="connsiteY113" fmla="*/ 24772775 h 27234791"/>
                <a:gd name="connsiteX114" fmla="*/ 24955 w 19324068"/>
                <a:gd name="connsiteY114" fmla="*/ 5040986 h 27234791"/>
                <a:gd name="connsiteX115" fmla="*/ 73082 w 19324068"/>
                <a:gd name="connsiteY115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351304 w 19324068"/>
                <a:gd name="connsiteY29" fmla="*/ 1773703 h 27234791"/>
                <a:gd name="connsiteX30" fmla="*/ 2426147 w 19324068"/>
                <a:gd name="connsiteY30" fmla="*/ 1764005 h 27234791"/>
                <a:gd name="connsiteX31" fmla="*/ 2565219 w 19324068"/>
                <a:gd name="connsiteY31" fmla="*/ 2248562 h 27234791"/>
                <a:gd name="connsiteX32" fmla="*/ 2785173 w 19324068"/>
                <a:gd name="connsiteY32" fmla="*/ 2148100 h 27234791"/>
                <a:gd name="connsiteX33" fmla="*/ 2875753 w 19324068"/>
                <a:gd name="connsiteY33" fmla="*/ 1973710 h 27234791"/>
                <a:gd name="connsiteX34" fmla="*/ 3017204 w 19324068"/>
                <a:gd name="connsiteY34" fmla="*/ 1927415 h 27234791"/>
                <a:gd name="connsiteX35" fmla="*/ 3211906 w 19324068"/>
                <a:gd name="connsiteY35" fmla="*/ 1941322 h 27234791"/>
                <a:gd name="connsiteX36" fmla="*/ 3295349 w 19324068"/>
                <a:gd name="connsiteY36" fmla="*/ 2083871 h 27234791"/>
                <a:gd name="connsiteX37" fmla="*/ 3413560 w 19324068"/>
                <a:gd name="connsiteY37" fmla="*/ 2031719 h 27234791"/>
                <a:gd name="connsiteX38" fmla="*/ 3632599 w 19324068"/>
                <a:gd name="connsiteY38" fmla="*/ 1892647 h 27234791"/>
                <a:gd name="connsiteX39" fmla="*/ 3726473 w 19324068"/>
                <a:gd name="connsiteY39" fmla="*/ 1781389 h 27234791"/>
                <a:gd name="connsiteX40" fmla="*/ 3872133 w 19324068"/>
                <a:gd name="connsiteY40" fmla="*/ 1726675 h 27234791"/>
                <a:gd name="connsiteX41" fmla="*/ 17976071 w 19324068"/>
                <a:gd name="connsiteY41" fmla="*/ 1768396 h 27234791"/>
                <a:gd name="connsiteX42" fmla="*/ 18024197 w 19324068"/>
                <a:gd name="connsiteY42" fmla="*/ 25446544 h 27234791"/>
                <a:gd name="connsiteX43" fmla="*/ 11527145 w 19324068"/>
                <a:gd name="connsiteY43" fmla="*/ 25494670 h 27234791"/>
                <a:gd name="connsiteX44" fmla="*/ 11094008 w 19324068"/>
                <a:gd name="connsiteY44" fmla="*/ 24965281 h 27234791"/>
                <a:gd name="connsiteX45" fmla="*/ 10612745 w 19324068"/>
                <a:gd name="connsiteY45" fmla="*/ 24580270 h 27234791"/>
                <a:gd name="connsiteX46" fmla="*/ 10179608 w 19324068"/>
                <a:gd name="connsiteY46" fmla="*/ 24291512 h 27234791"/>
                <a:gd name="connsiteX47" fmla="*/ 9794597 w 19324068"/>
                <a:gd name="connsiteY47" fmla="*/ 24243386 h 27234791"/>
                <a:gd name="connsiteX48" fmla="*/ 9602092 w 19324068"/>
                <a:gd name="connsiteY48" fmla="*/ 24002754 h 27234791"/>
                <a:gd name="connsiteX49" fmla="*/ 9361461 w 19324068"/>
                <a:gd name="connsiteY49" fmla="*/ 23762123 h 27234791"/>
                <a:gd name="connsiteX50" fmla="*/ 9072703 w 19324068"/>
                <a:gd name="connsiteY50" fmla="*/ 23762123 h 27234791"/>
                <a:gd name="connsiteX51" fmla="*/ 8880197 w 19324068"/>
                <a:gd name="connsiteY51" fmla="*/ 23425239 h 27234791"/>
                <a:gd name="connsiteX52" fmla="*/ 8495187 w 19324068"/>
                <a:gd name="connsiteY52" fmla="*/ 23232733 h 27234791"/>
                <a:gd name="connsiteX53" fmla="*/ 8158303 w 19324068"/>
                <a:gd name="connsiteY53" fmla="*/ 23232733 h 27234791"/>
                <a:gd name="connsiteX54" fmla="*/ 8110176 w 19324068"/>
                <a:gd name="connsiteY54" fmla="*/ 23088354 h 27234791"/>
                <a:gd name="connsiteX55" fmla="*/ 8591439 w 19324068"/>
                <a:gd name="connsiteY55" fmla="*/ 23040228 h 27234791"/>
                <a:gd name="connsiteX56" fmla="*/ 8254555 w 19324068"/>
                <a:gd name="connsiteY56" fmla="*/ 22847723 h 27234791"/>
                <a:gd name="connsiteX57" fmla="*/ 8543313 w 19324068"/>
                <a:gd name="connsiteY57" fmla="*/ 22751470 h 27234791"/>
                <a:gd name="connsiteX58" fmla="*/ 9024576 w 19324068"/>
                <a:gd name="connsiteY58" fmla="*/ 22799596 h 27234791"/>
                <a:gd name="connsiteX59" fmla="*/ 9217082 w 19324068"/>
                <a:gd name="connsiteY59" fmla="*/ 22029575 h 27234791"/>
                <a:gd name="connsiteX60" fmla="*/ 9409587 w 19324068"/>
                <a:gd name="connsiteY60" fmla="*/ 21933323 h 27234791"/>
                <a:gd name="connsiteX61" fmla="*/ 9698345 w 19324068"/>
                <a:gd name="connsiteY61" fmla="*/ 22173954 h 27234791"/>
                <a:gd name="connsiteX62" fmla="*/ 9553966 w 19324068"/>
                <a:gd name="connsiteY62" fmla="*/ 21596439 h 27234791"/>
                <a:gd name="connsiteX63" fmla="*/ 9938976 w 19324068"/>
                <a:gd name="connsiteY63" fmla="*/ 21788944 h 27234791"/>
                <a:gd name="connsiteX64" fmla="*/ 9650218 w 19324068"/>
                <a:gd name="connsiteY64" fmla="*/ 21452060 h 27234791"/>
                <a:gd name="connsiteX65" fmla="*/ 9168955 w 19324068"/>
                <a:gd name="connsiteY65" fmla="*/ 21163302 h 27234791"/>
                <a:gd name="connsiteX66" fmla="*/ 9024576 w 19324068"/>
                <a:gd name="connsiteY66" fmla="*/ 21018923 h 27234791"/>
                <a:gd name="connsiteX67" fmla="*/ 9602092 w 19324068"/>
                <a:gd name="connsiteY67" fmla="*/ 20874544 h 27234791"/>
                <a:gd name="connsiteX68" fmla="*/ 9842724 w 19324068"/>
                <a:gd name="connsiteY68" fmla="*/ 20970796 h 27234791"/>
                <a:gd name="connsiteX69" fmla="*/ 9698345 w 19324068"/>
                <a:gd name="connsiteY69" fmla="*/ 20682039 h 27234791"/>
                <a:gd name="connsiteX70" fmla="*/ 10372113 w 19324068"/>
                <a:gd name="connsiteY70" fmla="*/ 20489533 h 27234791"/>
                <a:gd name="connsiteX71" fmla="*/ 10564618 w 19324068"/>
                <a:gd name="connsiteY71" fmla="*/ 20008270 h 27234791"/>
                <a:gd name="connsiteX72" fmla="*/ 9938976 w 19324068"/>
                <a:gd name="connsiteY72" fmla="*/ 20200775 h 27234791"/>
                <a:gd name="connsiteX73" fmla="*/ 9217082 w 19324068"/>
                <a:gd name="connsiteY73" fmla="*/ 20393281 h 27234791"/>
                <a:gd name="connsiteX74" fmla="*/ 8735818 w 19324068"/>
                <a:gd name="connsiteY74" fmla="*/ 20585786 h 27234791"/>
                <a:gd name="connsiteX75" fmla="*/ 8591439 w 19324068"/>
                <a:gd name="connsiteY75" fmla="*/ 20730165 h 27234791"/>
                <a:gd name="connsiteX76" fmla="*/ 8350808 w 19324068"/>
                <a:gd name="connsiteY76" fmla="*/ 20730165 h 27234791"/>
                <a:gd name="connsiteX77" fmla="*/ 8254555 w 19324068"/>
                <a:gd name="connsiteY77" fmla="*/ 20874544 h 27234791"/>
                <a:gd name="connsiteX78" fmla="*/ 8013924 w 19324068"/>
                <a:gd name="connsiteY78" fmla="*/ 20922670 h 27234791"/>
                <a:gd name="connsiteX79" fmla="*/ 7725166 w 19324068"/>
                <a:gd name="connsiteY79" fmla="*/ 21115175 h 27234791"/>
                <a:gd name="connsiteX80" fmla="*/ 7195776 w 19324068"/>
                <a:gd name="connsiteY80" fmla="*/ 21115175 h 27234791"/>
                <a:gd name="connsiteX81" fmla="*/ 6907018 w 19324068"/>
                <a:gd name="connsiteY81" fmla="*/ 21500186 h 27234791"/>
                <a:gd name="connsiteX82" fmla="*/ 6666387 w 19324068"/>
                <a:gd name="connsiteY82" fmla="*/ 21933323 h 27234791"/>
                <a:gd name="connsiteX83" fmla="*/ 6810766 w 19324068"/>
                <a:gd name="connsiteY83" fmla="*/ 21307681 h 27234791"/>
                <a:gd name="connsiteX84" fmla="*/ 6473882 w 19324068"/>
                <a:gd name="connsiteY84" fmla="*/ 21740818 h 27234791"/>
                <a:gd name="connsiteX85" fmla="*/ 6185124 w 19324068"/>
                <a:gd name="connsiteY85" fmla="*/ 21885196 h 27234791"/>
                <a:gd name="connsiteX86" fmla="*/ 6040745 w 19324068"/>
                <a:gd name="connsiteY86" fmla="*/ 22125828 h 27234791"/>
                <a:gd name="connsiteX87" fmla="*/ 5896366 w 19324068"/>
                <a:gd name="connsiteY87" fmla="*/ 21885196 h 27234791"/>
                <a:gd name="connsiteX88" fmla="*/ 5655734 w 19324068"/>
                <a:gd name="connsiteY88" fmla="*/ 21788944 h 27234791"/>
                <a:gd name="connsiteX89" fmla="*/ 5655734 w 19324068"/>
                <a:gd name="connsiteY89" fmla="*/ 21837070 h 27234791"/>
                <a:gd name="connsiteX90" fmla="*/ 5126345 w 19324068"/>
                <a:gd name="connsiteY90" fmla="*/ 21788944 h 27234791"/>
                <a:gd name="connsiteX91" fmla="*/ 5030092 w 19324068"/>
                <a:gd name="connsiteY91" fmla="*/ 22029575 h 27234791"/>
                <a:gd name="connsiteX92" fmla="*/ 4693208 w 19324068"/>
                <a:gd name="connsiteY92" fmla="*/ 21981449 h 27234791"/>
                <a:gd name="connsiteX93" fmla="*/ 3971313 w 19324068"/>
                <a:gd name="connsiteY93" fmla="*/ 21981449 h 27234791"/>
                <a:gd name="connsiteX94" fmla="*/ 3682555 w 19324068"/>
                <a:gd name="connsiteY94" fmla="*/ 21933323 h 27234791"/>
                <a:gd name="connsiteX95" fmla="*/ 3345671 w 19324068"/>
                <a:gd name="connsiteY95" fmla="*/ 21788944 h 27234791"/>
                <a:gd name="connsiteX96" fmla="*/ 3586303 w 19324068"/>
                <a:gd name="connsiteY96" fmla="*/ 21644565 h 27234791"/>
                <a:gd name="connsiteX97" fmla="*/ 3153166 w 19324068"/>
                <a:gd name="connsiteY97" fmla="*/ 21500186 h 27234791"/>
                <a:gd name="connsiteX98" fmla="*/ 3345671 w 19324068"/>
                <a:gd name="connsiteY98" fmla="*/ 21403933 h 27234791"/>
                <a:gd name="connsiteX99" fmla="*/ 3730682 w 19324068"/>
                <a:gd name="connsiteY99" fmla="*/ 21500186 h 27234791"/>
                <a:gd name="connsiteX100" fmla="*/ 3875061 w 19324068"/>
                <a:gd name="connsiteY100" fmla="*/ 21403933 h 27234791"/>
                <a:gd name="connsiteX101" fmla="*/ 3441924 w 19324068"/>
                <a:gd name="connsiteY101" fmla="*/ 21307681 h 27234791"/>
                <a:gd name="connsiteX102" fmla="*/ 2768155 w 19324068"/>
                <a:gd name="connsiteY102" fmla="*/ 21259554 h 27234791"/>
                <a:gd name="connsiteX103" fmla="*/ 2383145 w 19324068"/>
                <a:gd name="connsiteY103" fmla="*/ 21837070 h 27234791"/>
                <a:gd name="connsiteX104" fmla="*/ 2286892 w 19324068"/>
                <a:gd name="connsiteY104" fmla="*/ 21933323 h 27234791"/>
                <a:gd name="connsiteX105" fmla="*/ 1950008 w 19324068"/>
                <a:gd name="connsiteY105" fmla="*/ 21740818 h 27234791"/>
                <a:gd name="connsiteX106" fmla="*/ 1998134 w 19324068"/>
                <a:gd name="connsiteY106" fmla="*/ 22173954 h 27234791"/>
                <a:gd name="connsiteX107" fmla="*/ 1468745 w 19324068"/>
                <a:gd name="connsiteY107" fmla="*/ 22703344 h 27234791"/>
                <a:gd name="connsiteX108" fmla="*/ 1276239 w 19324068"/>
                <a:gd name="connsiteY108" fmla="*/ 22992102 h 27234791"/>
                <a:gd name="connsiteX109" fmla="*/ 1372492 w 19324068"/>
                <a:gd name="connsiteY109" fmla="*/ 23232733 h 27234791"/>
                <a:gd name="connsiteX110" fmla="*/ 1276239 w 19324068"/>
                <a:gd name="connsiteY110" fmla="*/ 23377112 h 27234791"/>
                <a:gd name="connsiteX111" fmla="*/ 1372492 w 19324068"/>
                <a:gd name="connsiteY111" fmla="*/ 23762123 h 27234791"/>
                <a:gd name="connsiteX112" fmla="*/ 891229 w 19324068"/>
                <a:gd name="connsiteY112" fmla="*/ 23906502 h 27234791"/>
                <a:gd name="connsiteX113" fmla="*/ 361839 w 19324068"/>
                <a:gd name="connsiteY113" fmla="*/ 24339639 h 27234791"/>
                <a:gd name="connsiteX114" fmla="*/ 24955 w 19324068"/>
                <a:gd name="connsiteY114" fmla="*/ 24772775 h 27234791"/>
                <a:gd name="connsiteX115" fmla="*/ 24955 w 19324068"/>
                <a:gd name="connsiteY115" fmla="*/ 5040986 h 27234791"/>
                <a:gd name="connsiteX116" fmla="*/ 73082 w 19324068"/>
                <a:gd name="connsiteY116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292198 w 19324068"/>
                <a:gd name="connsiteY29" fmla="*/ 1752842 h 27234791"/>
                <a:gd name="connsiteX30" fmla="*/ 2426147 w 19324068"/>
                <a:gd name="connsiteY30" fmla="*/ 1764005 h 27234791"/>
                <a:gd name="connsiteX31" fmla="*/ 2565219 w 19324068"/>
                <a:gd name="connsiteY31" fmla="*/ 2248562 h 27234791"/>
                <a:gd name="connsiteX32" fmla="*/ 2785173 w 19324068"/>
                <a:gd name="connsiteY32" fmla="*/ 2148100 h 27234791"/>
                <a:gd name="connsiteX33" fmla="*/ 2875753 w 19324068"/>
                <a:gd name="connsiteY33" fmla="*/ 1973710 h 27234791"/>
                <a:gd name="connsiteX34" fmla="*/ 3017204 w 19324068"/>
                <a:gd name="connsiteY34" fmla="*/ 1927415 h 27234791"/>
                <a:gd name="connsiteX35" fmla="*/ 3211906 w 19324068"/>
                <a:gd name="connsiteY35" fmla="*/ 1941322 h 27234791"/>
                <a:gd name="connsiteX36" fmla="*/ 3295349 w 19324068"/>
                <a:gd name="connsiteY36" fmla="*/ 2083871 h 27234791"/>
                <a:gd name="connsiteX37" fmla="*/ 3413560 w 19324068"/>
                <a:gd name="connsiteY37" fmla="*/ 2031719 h 27234791"/>
                <a:gd name="connsiteX38" fmla="*/ 3632599 w 19324068"/>
                <a:gd name="connsiteY38" fmla="*/ 1892647 h 27234791"/>
                <a:gd name="connsiteX39" fmla="*/ 3726473 w 19324068"/>
                <a:gd name="connsiteY39" fmla="*/ 1781389 h 27234791"/>
                <a:gd name="connsiteX40" fmla="*/ 3872133 w 19324068"/>
                <a:gd name="connsiteY40" fmla="*/ 1726675 h 27234791"/>
                <a:gd name="connsiteX41" fmla="*/ 17976071 w 19324068"/>
                <a:gd name="connsiteY41" fmla="*/ 1768396 h 27234791"/>
                <a:gd name="connsiteX42" fmla="*/ 18024197 w 19324068"/>
                <a:gd name="connsiteY42" fmla="*/ 25446544 h 27234791"/>
                <a:gd name="connsiteX43" fmla="*/ 11527145 w 19324068"/>
                <a:gd name="connsiteY43" fmla="*/ 25494670 h 27234791"/>
                <a:gd name="connsiteX44" fmla="*/ 11094008 w 19324068"/>
                <a:gd name="connsiteY44" fmla="*/ 24965281 h 27234791"/>
                <a:gd name="connsiteX45" fmla="*/ 10612745 w 19324068"/>
                <a:gd name="connsiteY45" fmla="*/ 24580270 h 27234791"/>
                <a:gd name="connsiteX46" fmla="*/ 10179608 w 19324068"/>
                <a:gd name="connsiteY46" fmla="*/ 24291512 h 27234791"/>
                <a:gd name="connsiteX47" fmla="*/ 9794597 w 19324068"/>
                <a:gd name="connsiteY47" fmla="*/ 24243386 h 27234791"/>
                <a:gd name="connsiteX48" fmla="*/ 9602092 w 19324068"/>
                <a:gd name="connsiteY48" fmla="*/ 24002754 h 27234791"/>
                <a:gd name="connsiteX49" fmla="*/ 9361461 w 19324068"/>
                <a:gd name="connsiteY49" fmla="*/ 23762123 h 27234791"/>
                <a:gd name="connsiteX50" fmla="*/ 9072703 w 19324068"/>
                <a:gd name="connsiteY50" fmla="*/ 23762123 h 27234791"/>
                <a:gd name="connsiteX51" fmla="*/ 8880197 w 19324068"/>
                <a:gd name="connsiteY51" fmla="*/ 23425239 h 27234791"/>
                <a:gd name="connsiteX52" fmla="*/ 8495187 w 19324068"/>
                <a:gd name="connsiteY52" fmla="*/ 23232733 h 27234791"/>
                <a:gd name="connsiteX53" fmla="*/ 8158303 w 19324068"/>
                <a:gd name="connsiteY53" fmla="*/ 23232733 h 27234791"/>
                <a:gd name="connsiteX54" fmla="*/ 8110176 w 19324068"/>
                <a:gd name="connsiteY54" fmla="*/ 23088354 h 27234791"/>
                <a:gd name="connsiteX55" fmla="*/ 8591439 w 19324068"/>
                <a:gd name="connsiteY55" fmla="*/ 23040228 h 27234791"/>
                <a:gd name="connsiteX56" fmla="*/ 8254555 w 19324068"/>
                <a:gd name="connsiteY56" fmla="*/ 22847723 h 27234791"/>
                <a:gd name="connsiteX57" fmla="*/ 8543313 w 19324068"/>
                <a:gd name="connsiteY57" fmla="*/ 22751470 h 27234791"/>
                <a:gd name="connsiteX58" fmla="*/ 9024576 w 19324068"/>
                <a:gd name="connsiteY58" fmla="*/ 22799596 h 27234791"/>
                <a:gd name="connsiteX59" fmla="*/ 9217082 w 19324068"/>
                <a:gd name="connsiteY59" fmla="*/ 22029575 h 27234791"/>
                <a:gd name="connsiteX60" fmla="*/ 9409587 w 19324068"/>
                <a:gd name="connsiteY60" fmla="*/ 21933323 h 27234791"/>
                <a:gd name="connsiteX61" fmla="*/ 9698345 w 19324068"/>
                <a:gd name="connsiteY61" fmla="*/ 22173954 h 27234791"/>
                <a:gd name="connsiteX62" fmla="*/ 9553966 w 19324068"/>
                <a:gd name="connsiteY62" fmla="*/ 21596439 h 27234791"/>
                <a:gd name="connsiteX63" fmla="*/ 9938976 w 19324068"/>
                <a:gd name="connsiteY63" fmla="*/ 21788944 h 27234791"/>
                <a:gd name="connsiteX64" fmla="*/ 9650218 w 19324068"/>
                <a:gd name="connsiteY64" fmla="*/ 21452060 h 27234791"/>
                <a:gd name="connsiteX65" fmla="*/ 9168955 w 19324068"/>
                <a:gd name="connsiteY65" fmla="*/ 21163302 h 27234791"/>
                <a:gd name="connsiteX66" fmla="*/ 9024576 w 19324068"/>
                <a:gd name="connsiteY66" fmla="*/ 21018923 h 27234791"/>
                <a:gd name="connsiteX67" fmla="*/ 9602092 w 19324068"/>
                <a:gd name="connsiteY67" fmla="*/ 20874544 h 27234791"/>
                <a:gd name="connsiteX68" fmla="*/ 9842724 w 19324068"/>
                <a:gd name="connsiteY68" fmla="*/ 20970796 h 27234791"/>
                <a:gd name="connsiteX69" fmla="*/ 9698345 w 19324068"/>
                <a:gd name="connsiteY69" fmla="*/ 20682039 h 27234791"/>
                <a:gd name="connsiteX70" fmla="*/ 10372113 w 19324068"/>
                <a:gd name="connsiteY70" fmla="*/ 20489533 h 27234791"/>
                <a:gd name="connsiteX71" fmla="*/ 10564618 w 19324068"/>
                <a:gd name="connsiteY71" fmla="*/ 20008270 h 27234791"/>
                <a:gd name="connsiteX72" fmla="*/ 9938976 w 19324068"/>
                <a:gd name="connsiteY72" fmla="*/ 20200775 h 27234791"/>
                <a:gd name="connsiteX73" fmla="*/ 9217082 w 19324068"/>
                <a:gd name="connsiteY73" fmla="*/ 20393281 h 27234791"/>
                <a:gd name="connsiteX74" fmla="*/ 8735818 w 19324068"/>
                <a:gd name="connsiteY74" fmla="*/ 20585786 h 27234791"/>
                <a:gd name="connsiteX75" fmla="*/ 8591439 w 19324068"/>
                <a:gd name="connsiteY75" fmla="*/ 20730165 h 27234791"/>
                <a:gd name="connsiteX76" fmla="*/ 8350808 w 19324068"/>
                <a:gd name="connsiteY76" fmla="*/ 20730165 h 27234791"/>
                <a:gd name="connsiteX77" fmla="*/ 8254555 w 19324068"/>
                <a:gd name="connsiteY77" fmla="*/ 20874544 h 27234791"/>
                <a:gd name="connsiteX78" fmla="*/ 8013924 w 19324068"/>
                <a:gd name="connsiteY78" fmla="*/ 20922670 h 27234791"/>
                <a:gd name="connsiteX79" fmla="*/ 7725166 w 19324068"/>
                <a:gd name="connsiteY79" fmla="*/ 21115175 h 27234791"/>
                <a:gd name="connsiteX80" fmla="*/ 7195776 w 19324068"/>
                <a:gd name="connsiteY80" fmla="*/ 21115175 h 27234791"/>
                <a:gd name="connsiteX81" fmla="*/ 6907018 w 19324068"/>
                <a:gd name="connsiteY81" fmla="*/ 21500186 h 27234791"/>
                <a:gd name="connsiteX82" fmla="*/ 6666387 w 19324068"/>
                <a:gd name="connsiteY82" fmla="*/ 21933323 h 27234791"/>
                <a:gd name="connsiteX83" fmla="*/ 6810766 w 19324068"/>
                <a:gd name="connsiteY83" fmla="*/ 21307681 h 27234791"/>
                <a:gd name="connsiteX84" fmla="*/ 6473882 w 19324068"/>
                <a:gd name="connsiteY84" fmla="*/ 21740818 h 27234791"/>
                <a:gd name="connsiteX85" fmla="*/ 6185124 w 19324068"/>
                <a:gd name="connsiteY85" fmla="*/ 21885196 h 27234791"/>
                <a:gd name="connsiteX86" fmla="*/ 6040745 w 19324068"/>
                <a:gd name="connsiteY86" fmla="*/ 22125828 h 27234791"/>
                <a:gd name="connsiteX87" fmla="*/ 5896366 w 19324068"/>
                <a:gd name="connsiteY87" fmla="*/ 21885196 h 27234791"/>
                <a:gd name="connsiteX88" fmla="*/ 5655734 w 19324068"/>
                <a:gd name="connsiteY88" fmla="*/ 21788944 h 27234791"/>
                <a:gd name="connsiteX89" fmla="*/ 5655734 w 19324068"/>
                <a:gd name="connsiteY89" fmla="*/ 21837070 h 27234791"/>
                <a:gd name="connsiteX90" fmla="*/ 5126345 w 19324068"/>
                <a:gd name="connsiteY90" fmla="*/ 21788944 h 27234791"/>
                <a:gd name="connsiteX91" fmla="*/ 5030092 w 19324068"/>
                <a:gd name="connsiteY91" fmla="*/ 22029575 h 27234791"/>
                <a:gd name="connsiteX92" fmla="*/ 4693208 w 19324068"/>
                <a:gd name="connsiteY92" fmla="*/ 21981449 h 27234791"/>
                <a:gd name="connsiteX93" fmla="*/ 3971313 w 19324068"/>
                <a:gd name="connsiteY93" fmla="*/ 21981449 h 27234791"/>
                <a:gd name="connsiteX94" fmla="*/ 3682555 w 19324068"/>
                <a:gd name="connsiteY94" fmla="*/ 21933323 h 27234791"/>
                <a:gd name="connsiteX95" fmla="*/ 3345671 w 19324068"/>
                <a:gd name="connsiteY95" fmla="*/ 21788944 h 27234791"/>
                <a:gd name="connsiteX96" fmla="*/ 3586303 w 19324068"/>
                <a:gd name="connsiteY96" fmla="*/ 21644565 h 27234791"/>
                <a:gd name="connsiteX97" fmla="*/ 3153166 w 19324068"/>
                <a:gd name="connsiteY97" fmla="*/ 21500186 h 27234791"/>
                <a:gd name="connsiteX98" fmla="*/ 3345671 w 19324068"/>
                <a:gd name="connsiteY98" fmla="*/ 21403933 h 27234791"/>
                <a:gd name="connsiteX99" fmla="*/ 3730682 w 19324068"/>
                <a:gd name="connsiteY99" fmla="*/ 21500186 h 27234791"/>
                <a:gd name="connsiteX100" fmla="*/ 3875061 w 19324068"/>
                <a:gd name="connsiteY100" fmla="*/ 21403933 h 27234791"/>
                <a:gd name="connsiteX101" fmla="*/ 3441924 w 19324068"/>
                <a:gd name="connsiteY101" fmla="*/ 21307681 h 27234791"/>
                <a:gd name="connsiteX102" fmla="*/ 2768155 w 19324068"/>
                <a:gd name="connsiteY102" fmla="*/ 21259554 h 27234791"/>
                <a:gd name="connsiteX103" fmla="*/ 2383145 w 19324068"/>
                <a:gd name="connsiteY103" fmla="*/ 21837070 h 27234791"/>
                <a:gd name="connsiteX104" fmla="*/ 2286892 w 19324068"/>
                <a:gd name="connsiteY104" fmla="*/ 21933323 h 27234791"/>
                <a:gd name="connsiteX105" fmla="*/ 1950008 w 19324068"/>
                <a:gd name="connsiteY105" fmla="*/ 21740818 h 27234791"/>
                <a:gd name="connsiteX106" fmla="*/ 1998134 w 19324068"/>
                <a:gd name="connsiteY106" fmla="*/ 22173954 h 27234791"/>
                <a:gd name="connsiteX107" fmla="*/ 1468745 w 19324068"/>
                <a:gd name="connsiteY107" fmla="*/ 22703344 h 27234791"/>
                <a:gd name="connsiteX108" fmla="*/ 1276239 w 19324068"/>
                <a:gd name="connsiteY108" fmla="*/ 22992102 h 27234791"/>
                <a:gd name="connsiteX109" fmla="*/ 1372492 w 19324068"/>
                <a:gd name="connsiteY109" fmla="*/ 23232733 h 27234791"/>
                <a:gd name="connsiteX110" fmla="*/ 1276239 w 19324068"/>
                <a:gd name="connsiteY110" fmla="*/ 23377112 h 27234791"/>
                <a:gd name="connsiteX111" fmla="*/ 1372492 w 19324068"/>
                <a:gd name="connsiteY111" fmla="*/ 23762123 h 27234791"/>
                <a:gd name="connsiteX112" fmla="*/ 891229 w 19324068"/>
                <a:gd name="connsiteY112" fmla="*/ 23906502 h 27234791"/>
                <a:gd name="connsiteX113" fmla="*/ 361839 w 19324068"/>
                <a:gd name="connsiteY113" fmla="*/ 24339639 h 27234791"/>
                <a:gd name="connsiteX114" fmla="*/ 24955 w 19324068"/>
                <a:gd name="connsiteY114" fmla="*/ 24772775 h 27234791"/>
                <a:gd name="connsiteX115" fmla="*/ 24955 w 19324068"/>
                <a:gd name="connsiteY115" fmla="*/ 5040986 h 27234791"/>
                <a:gd name="connsiteX116" fmla="*/ 73082 w 19324068"/>
                <a:gd name="connsiteY116" fmla="*/ 5089112 h 27234791"/>
                <a:gd name="connsiteX0" fmla="*/ 73082 w 19324068"/>
                <a:gd name="connsiteY0" fmla="*/ 5089112 h 27234791"/>
                <a:gd name="connsiteX1" fmla="*/ 433754 w 19324068"/>
                <a:gd name="connsiteY1" fmla="*/ 5284545 h 27234791"/>
                <a:gd name="connsiteX2" fmla="*/ 354885 w 19324068"/>
                <a:gd name="connsiteY2" fmla="*/ 4976024 h 27234791"/>
                <a:gd name="connsiteX3" fmla="*/ 169334 w 19324068"/>
                <a:gd name="connsiteY3" fmla="*/ 4786996 h 27234791"/>
                <a:gd name="connsiteX4" fmla="*/ 37582 w 19324068"/>
                <a:gd name="connsiteY4" fmla="*/ 4726244 h 27234791"/>
                <a:gd name="connsiteX5" fmla="*/ 68873 w 19324068"/>
                <a:gd name="connsiteY5" fmla="*/ 4555880 h 27234791"/>
                <a:gd name="connsiteX6" fmla="*/ 121208 w 19324068"/>
                <a:gd name="connsiteY6" fmla="*/ 4511596 h 27234791"/>
                <a:gd name="connsiteX7" fmla="*/ 190561 w 19324068"/>
                <a:gd name="connsiteY7" fmla="*/ 4416808 h 27234791"/>
                <a:gd name="connsiteX8" fmla="*/ 206481 w 19324068"/>
                <a:gd name="connsiteY8" fmla="*/ 4274442 h 27234791"/>
                <a:gd name="connsiteX9" fmla="*/ 173177 w 19324068"/>
                <a:gd name="connsiteY9" fmla="*/ 4114326 h 27234791"/>
                <a:gd name="connsiteX10" fmla="*/ 194038 w 19324068"/>
                <a:gd name="connsiteY10" fmla="*/ 3964823 h 27234791"/>
                <a:gd name="connsiteX11" fmla="*/ 196051 w 19324068"/>
                <a:gd name="connsiteY11" fmla="*/ 3824470 h 27234791"/>
                <a:gd name="connsiteX12" fmla="*/ 100164 w 19324068"/>
                <a:gd name="connsiteY12" fmla="*/ 3728400 h 27234791"/>
                <a:gd name="connsiteX13" fmla="*/ 24955 w 19324068"/>
                <a:gd name="connsiteY13" fmla="*/ 3693449 h 27234791"/>
                <a:gd name="connsiteX14" fmla="*/ 38862 w 19324068"/>
                <a:gd name="connsiteY14" fmla="*/ 2963503 h 27234791"/>
                <a:gd name="connsiteX15" fmla="*/ 68873 w 19324068"/>
                <a:gd name="connsiteY15" fmla="*/ 2953072 h 27234791"/>
                <a:gd name="connsiteX16" fmla="*/ 228806 w 19324068"/>
                <a:gd name="connsiteY16" fmla="*/ 2970456 h 27234791"/>
                <a:gd name="connsiteX17" fmla="*/ 301819 w 19324068"/>
                <a:gd name="connsiteY17" fmla="*/ 2768802 h 27234791"/>
                <a:gd name="connsiteX18" fmla="*/ 364767 w 19324068"/>
                <a:gd name="connsiteY18" fmla="*/ 2425513 h 27234791"/>
                <a:gd name="connsiteX19" fmla="*/ 674386 w 19324068"/>
                <a:gd name="connsiteY19" fmla="*/ 2386536 h 27234791"/>
                <a:gd name="connsiteX20" fmla="*/ 1101484 w 19324068"/>
                <a:gd name="connsiteY20" fmla="*/ 2330724 h 27234791"/>
                <a:gd name="connsiteX21" fmla="*/ 1515041 w 19324068"/>
                <a:gd name="connsiteY21" fmla="*/ 2338410 h 27234791"/>
                <a:gd name="connsiteX22" fmla="*/ 1748170 w 19324068"/>
                <a:gd name="connsiteY22" fmla="*/ 2459366 h 27234791"/>
                <a:gd name="connsiteX23" fmla="*/ 1953485 w 19324068"/>
                <a:gd name="connsiteY23" fmla="*/ 2469979 h 27234791"/>
                <a:gd name="connsiteX24" fmla="*/ 1974163 w 19324068"/>
                <a:gd name="connsiteY24" fmla="*/ 2351585 h 27234791"/>
                <a:gd name="connsiteX25" fmla="*/ 1582381 w 19324068"/>
                <a:gd name="connsiteY25" fmla="*/ 1962183 h 27234791"/>
                <a:gd name="connsiteX26" fmla="*/ 1095994 w 19324068"/>
                <a:gd name="connsiteY26" fmla="*/ 1931989 h 27234791"/>
                <a:gd name="connsiteX27" fmla="*/ 927644 w 19324068"/>
                <a:gd name="connsiteY27" fmla="*/ 1784866 h 27234791"/>
                <a:gd name="connsiteX28" fmla="*/ 1179987 w 19324068"/>
                <a:gd name="connsiteY28" fmla="*/ 1768396 h 27234791"/>
                <a:gd name="connsiteX29" fmla="*/ 2292198 w 19324068"/>
                <a:gd name="connsiteY29" fmla="*/ 1752842 h 27234791"/>
                <a:gd name="connsiteX30" fmla="*/ 2426147 w 19324068"/>
                <a:gd name="connsiteY30" fmla="*/ 1764005 h 27234791"/>
                <a:gd name="connsiteX31" fmla="*/ 2565219 w 19324068"/>
                <a:gd name="connsiteY31" fmla="*/ 2248562 h 27234791"/>
                <a:gd name="connsiteX32" fmla="*/ 2785173 w 19324068"/>
                <a:gd name="connsiteY32" fmla="*/ 2148100 h 27234791"/>
                <a:gd name="connsiteX33" fmla="*/ 2875753 w 19324068"/>
                <a:gd name="connsiteY33" fmla="*/ 1973710 h 27234791"/>
                <a:gd name="connsiteX34" fmla="*/ 3017204 w 19324068"/>
                <a:gd name="connsiteY34" fmla="*/ 1927415 h 27234791"/>
                <a:gd name="connsiteX35" fmla="*/ 3211906 w 19324068"/>
                <a:gd name="connsiteY35" fmla="*/ 1941322 h 27234791"/>
                <a:gd name="connsiteX36" fmla="*/ 3295349 w 19324068"/>
                <a:gd name="connsiteY36" fmla="*/ 2083871 h 27234791"/>
                <a:gd name="connsiteX37" fmla="*/ 3413560 w 19324068"/>
                <a:gd name="connsiteY37" fmla="*/ 2031719 h 27234791"/>
                <a:gd name="connsiteX38" fmla="*/ 3632599 w 19324068"/>
                <a:gd name="connsiteY38" fmla="*/ 1892647 h 27234791"/>
                <a:gd name="connsiteX39" fmla="*/ 3726473 w 19324068"/>
                <a:gd name="connsiteY39" fmla="*/ 1781389 h 27234791"/>
                <a:gd name="connsiteX40" fmla="*/ 3872133 w 19324068"/>
                <a:gd name="connsiteY40" fmla="*/ 1726675 h 27234791"/>
                <a:gd name="connsiteX41" fmla="*/ 17976071 w 19324068"/>
                <a:gd name="connsiteY41" fmla="*/ 1768396 h 27234791"/>
                <a:gd name="connsiteX42" fmla="*/ 18024197 w 19324068"/>
                <a:gd name="connsiteY42" fmla="*/ 25446544 h 27234791"/>
                <a:gd name="connsiteX43" fmla="*/ 11527145 w 19324068"/>
                <a:gd name="connsiteY43" fmla="*/ 25494670 h 27234791"/>
                <a:gd name="connsiteX44" fmla="*/ 11094008 w 19324068"/>
                <a:gd name="connsiteY44" fmla="*/ 24965281 h 27234791"/>
                <a:gd name="connsiteX45" fmla="*/ 10612745 w 19324068"/>
                <a:gd name="connsiteY45" fmla="*/ 24580270 h 27234791"/>
                <a:gd name="connsiteX46" fmla="*/ 10179608 w 19324068"/>
                <a:gd name="connsiteY46" fmla="*/ 24291512 h 27234791"/>
                <a:gd name="connsiteX47" fmla="*/ 9794597 w 19324068"/>
                <a:gd name="connsiteY47" fmla="*/ 24243386 h 27234791"/>
                <a:gd name="connsiteX48" fmla="*/ 9602092 w 19324068"/>
                <a:gd name="connsiteY48" fmla="*/ 24002754 h 27234791"/>
                <a:gd name="connsiteX49" fmla="*/ 9361461 w 19324068"/>
                <a:gd name="connsiteY49" fmla="*/ 23762123 h 27234791"/>
                <a:gd name="connsiteX50" fmla="*/ 9072703 w 19324068"/>
                <a:gd name="connsiteY50" fmla="*/ 23762123 h 27234791"/>
                <a:gd name="connsiteX51" fmla="*/ 8880197 w 19324068"/>
                <a:gd name="connsiteY51" fmla="*/ 23425239 h 27234791"/>
                <a:gd name="connsiteX52" fmla="*/ 8495187 w 19324068"/>
                <a:gd name="connsiteY52" fmla="*/ 23232733 h 27234791"/>
                <a:gd name="connsiteX53" fmla="*/ 8158303 w 19324068"/>
                <a:gd name="connsiteY53" fmla="*/ 23232733 h 27234791"/>
                <a:gd name="connsiteX54" fmla="*/ 8110176 w 19324068"/>
                <a:gd name="connsiteY54" fmla="*/ 23088354 h 27234791"/>
                <a:gd name="connsiteX55" fmla="*/ 8591439 w 19324068"/>
                <a:gd name="connsiteY55" fmla="*/ 23040228 h 27234791"/>
                <a:gd name="connsiteX56" fmla="*/ 8254555 w 19324068"/>
                <a:gd name="connsiteY56" fmla="*/ 22847723 h 27234791"/>
                <a:gd name="connsiteX57" fmla="*/ 8543313 w 19324068"/>
                <a:gd name="connsiteY57" fmla="*/ 22751470 h 27234791"/>
                <a:gd name="connsiteX58" fmla="*/ 9024576 w 19324068"/>
                <a:gd name="connsiteY58" fmla="*/ 22799596 h 27234791"/>
                <a:gd name="connsiteX59" fmla="*/ 9217082 w 19324068"/>
                <a:gd name="connsiteY59" fmla="*/ 22029575 h 27234791"/>
                <a:gd name="connsiteX60" fmla="*/ 9409587 w 19324068"/>
                <a:gd name="connsiteY60" fmla="*/ 21933323 h 27234791"/>
                <a:gd name="connsiteX61" fmla="*/ 9698345 w 19324068"/>
                <a:gd name="connsiteY61" fmla="*/ 22173954 h 27234791"/>
                <a:gd name="connsiteX62" fmla="*/ 9553966 w 19324068"/>
                <a:gd name="connsiteY62" fmla="*/ 21596439 h 27234791"/>
                <a:gd name="connsiteX63" fmla="*/ 9938976 w 19324068"/>
                <a:gd name="connsiteY63" fmla="*/ 21788944 h 27234791"/>
                <a:gd name="connsiteX64" fmla="*/ 9650218 w 19324068"/>
                <a:gd name="connsiteY64" fmla="*/ 21452060 h 27234791"/>
                <a:gd name="connsiteX65" fmla="*/ 9168955 w 19324068"/>
                <a:gd name="connsiteY65" fmla="*/ 21163302 h 27234791"/>
                <a:gd name="connsiteX66" fmla="*/ 9024576 w 19324068"/>
                <a:gd name="connsiteY66" fmla="*/ 21018923 h 27234791"/>
                <a:gd name="connsiteX67" fmla="*/ 9602092 w 19324068"/>
                <a:gd name="connsiteY67" fmla="*/ 20874544 h 27234791"/>
                <a:gd name="connsiteX68" fmla="*/ 9842724 w 19324068"/>
                <a:gd name="connsiteY68" fmla="*/ 20970796 h 27234791"/>
                <a:gd name="connsiteX69" fmla="*/ 9698345 w 19324068"/>
                <a:gd name="connsiteY69" fmla="*/ 20682039 h 27234791"/>
                <a:gd name="connsiteX70" fmla="*/ 10372113 w 19324068"/>
                <a:gd name="connsiteY70" fmla="*/ 20489533 h 27234791"/>
                <a:gd name="connsiteX71" fmla="*/ 10564618 w 19324068"/>
                <a:gd name="connsiteY71" fmla="*/ 20008270 h 27234791"/>
                <a:gd name="connsiteX72" fmla="*/ 9938976 w 19324068"/>
                <a:gd name="connsiteY72" fmla="*/ 20200775 h 27234791"/>
                <a:gd name="connsiteX73" fmla="*/ 9217082 w 19324068"/>
                <a:gd name="connsiteY73" fmla="*/ 20393281 h 27234791"/>
                <a:gd name="connsiteX74" fmla="*/ 8735818 w 19324068"/>
                <a:gd name="connsiteY74" fmla="*/ 20585786 h 27234791"/>
                <a:gd name="connsiteX75" fmla="*/ 8591439 w 19324068"/>
                <a:gd name="connsiteY75" fmla="*/ 20730165 h 27234791"/>
                <a:gd name="connsiteX76" fmla="*/ 8350808 w 19324068"/>
                <a:gd name="connsiteY76" fmla="*/ 20730165 h 27234791"/>
                <a:gd name="connsiteX77" fmla="*/ 8254555 w 19324068"/>
                <a:gd name="connsiteY77" fmla="*/ 20874544 h 27234791"/>
                <a:gd name="connsiteX78" fmla="*/ 8013924 w 19324068"/>
                <a:gd name="connsiteY78" fmla="*/ 20922670 h 27234791"/>
                <a:gd name="connsiteX79" fmla="*/ 7725166 w 19324068"/>
                <a:gd name="connsiteY79" fmla="*/ 21115175 h 27234791"/>
                <a:gd name="connsiteX80" fmla="*/ 7195776 w 19324068"/>
                <a:gd name="connsiteY80" fmla="*/ 21115175 h 27234791"/>
                <a:gd name="connsiteX81" fmla="*/ 6907018 w 19324068"/>
                <a:gd name="connsiteY81" fmla="*/ 21500186 h 27234791"/>
                <a:gd name="connsiteX82" fmla="*/ 6666387 w 19324068"/>
                <a:gd name="connsiteY82" fmla="*/ 21933323 h 27234791"/>
                <a:gd name="connsiteX83" fmla="*/ 6810766 w 19324068"/>
                <a:gd name="connsiteY83" fmla="*/ 21307681 h 27234791"/>
                <a:gd name="connsiteX84" fmla="*/ 6473882 w 19324068"/>
                <a:gd name="connsiteY84" fmla="*/ 21740818 h 27234791"/>
                <a:gd name="connsiteX85" fmla="*/ 6185124 w 19324068"/>
                <a:gd name="connsiteY85" fmla="*/ 21885196 h 27234791"/>
                <a:gd name="connsiteX86" fmla="*/ 6040745 w 19324068"/>
                <a:gd name="connsiteY86" fmla="*/ 22125828 h 27234791"/>
                <a:gd name="connsiteX87" fmla="*/ 5896366 w 19324068"/>
                <a:gd name="connsiteY87" fmla="*/ 21885196 h 27234791"/>
                <a:gd name="connsiteX88" fmla="*/ 5655734 w 19324068"/>
                <a:gd name="connsiteY88" fmla="*/ 21788944 h 27234791"/>
                <a:gd name="connsiteX89" fmla="*/ 5655734 w 19324068"/>
                <a:gd name="connsiteY89" fmla="*/ 21837070 h 27234791"/>
                <a:gd name="connsiteX90" fmla="*/ 5126345 w 19324068"/>
                <a:gd name="connsiteY90" fmla="*/ 21788944 h 27234791"/>
                <a:gd name="connsiteX91" fmla="*/ 5030092 w 19324068"/>
                <a:gd name="connsiteY91" fmla="*/ 22029575 h 27234791"/>
                <a:gd name="connsiteX92" fmla="*/ 4693208 w 19324068"/>
                <a:gd name="connsiteY92" fmla="*/ 21981449 h 27234791"/>
                <a:gd name="connsiteX93" fmla="*/ 3971313 w 19324068"/>
                <a:gd name="connsiteY93" fmla="*/ 21981449 h 27234791"/>
                <a:gd name="connsiteX94" fmla="*/ 3682555 w 19324068"/>
                <a:gd name="connsiteY94" fmla="*/ 21933323 h 27234791"/>
                <a:gd name="connsiteX95" fmla="*/ 3345671 w 19324068"/>
                <a:gd name="connsiteY95" fmla="*/ 21788944 h 27234791"/>
                <a:gd name="connsiteX96" fmla="*/ 3586303 w 19324068"/>
                <a:gd name="connsiteY96" fmla="*/ 21644565 h 27234791"/>
                <a:gd name="connsiteX97" fmla="*/ 3153166 w 19324068"/>
                <a:gd name="connsiteY97" fmla="*/ 21500186 h 27234791"/>
                <a:gd name="connsiteX98" fmla="*/ 3345671 w 19324068"/>
                <a:gd name="connsiteY98" fmla="*/ 21403933 h 27234791"/>
                <a:gd name="connsiteX99" fmla="*/ 3730682 w 19324068"/>
                <a:gd name="connsiteY99" fmla="*/ 21500186 h 27234791"/>
                <a:gd name="connsiteX100" fmla="*/ 3875061 w 19324068"/>
                <a:gd name="connsiteY100" fmla="*/ 21403933 h 27234791"/>
                <a:gd name="connsiteX101" fmla="*/ 3441924 w 19324068"/>
                <a:gd name="connsiteY101" fmla="*/ 21307681 h 27234791"/>
                <a:gd name="connsiteX102" fmla="*/ 2768155 w 19324068"/>
                <a:gd name="connsiteY102" fmla="*/ 21259554 h 27234791"/>
                <a:gd name="connsiteX103" fmla="*/ 2383145 w 19324068"/>
                <a:gd name="connsiteY103" fmla="*/ 21837070 h 27234791"/>
                <a:gd name="connsiteX104" fmla="*/ 2286892 w 19324068"/>
                <a:gd name="connsiteY104" fmla="*/ 21933323 h 27234791"/>
                <a:gd name="connsiteX105" fmla="*/ 1950008 w 19324068"/>
                <a:gd name="connsiteY105" fmla="*/ 21740818 h 27234791"/>
                <a:gd name="connsiteX106" fmla="*/ 1998134 w 19324068"/>
                <a:gd name="connsiteY106" fmla="*/ 22173954 h 27234791"/>
                <a:gd name="connsiteX107" fmla="*/ 1468745 w 19324068"/>
                <a:gd name="connsiteY107" fmla="*/ 22703344 h 27234791"/>
                <a:gd name="connsiteX108" fmla="*/ 1276239 w 19324068"/>
                <a:gd name="connsiteY108" fmla="*/ 22992102 h 27234791"/>
                <a:gd name="connsiteX109" fmla="*/ 1372492 w 19324068"/>
                <a:gd name="connsiteY109" fmla="*/ 23232733 h 27234791"/>
                <a:gd name="connsiteX110" fmla="*/ 1276239 w 19324068"/>
                <a:gd name="connsiteY110" fmla="*/ 23377112 h 27234791"/>
                <a:gd name="connsiteX111" fmla="*/ 1372492 w 19324068"/>
                <a:gd name="connsiteY111" fmla="*/ 23762123 h 27234791"/>
                <a:gd name="connsiteX112" fmla="*/ 891229 w 19324068"/>
                <a:gd name="connsiteY112" fmla="*/ 23906502 h 27234791"/>
                <a:gd name="connsiteX113" fmla="*/ 361839 w 19324068"/>
                <a:gd name="connsiteY113" fmla="*/ 24339639 h 27234791"/>
                <a:gd name="connsiteX114" fmla="*/ 24955 w 19324068"/>
                <a:gd name="connsiteY114" fmla="*/ 24772775 h 27234791"/>
                <a:gd name="connsiteX115" fmla="*/ 24955 w 19324068"/>
                <a:gd name="connsiteY115" fmla="*/ 5040986 h 27234791"/>
                <a:gd name="connsiteX116" fmla="*/ 73082 w 19324068"/>
                <a:gd name="connsiteY116" fmla="*/ 5089112 h 27234791"/>
                <a:gd name="connsiteX0" fmla="*/ 73082 w 19324068"/>
                <a:gd name="connsiteY0" fmla="*/ 3362437 h 25508116"/>
                <a:gd name="connsiteX1" fmla="*/ 433754 w 19324068"/>
                <a:gd name="connsiteY1" fmla="*/ 3557870 h 25508116"/>
                <a:gd name="connsiteX2" fmla="*/ 354885 w 19324068"/>
                <a:gd name="connsiteY2" fmla="*/ 3249349 h 25508116"/>
                <a:gd name="connsiteX3" fmla="*/ 169334 w 19324068"/>
                <a:gd name="connsiteY3" fmla="*/ 3060321 h 25508116"/>
                <a:gd name="connsiteX4" fmla="*/ 37582 w 19324068"/>
                <a:gd name="connsiteY4" fmla="*/ 2999569 h 25508116"/>
                <a:gd name="connsiteX5" fmla="*/ 68873 w 19324068"/>
                <a:gd name="connsiteY5" fmla="*/ 2829205 h 25508116"/>
                <a:gd name="connsiteX6" fmla="*/ 121208 w 19324068"/>
                <a:gd name="connsiteY6" fmla="*/ 2784921 h 25508116"/>
                <a:gd name="connsiteX7" fmla="*/ 190561 w 19324068"/>
                <a:gd name="connsiteY7" fmla="*/ 2690133 h 25508116"/>
                <a:gd name="connsiteX8" fmla="*/ 206481 w 19324068"/>
                <a:gd name="connsiteY8" fmla="*/ 2547767 h 25508116"/>
                <a:gd name="connsiteX9" fmla="*/ 173177 w 19324068"/>
                <a:gd name="connsiteY9" fmla="*/ 2387651 h 25508116"/>
                <a:gd name="connsiteX10" fmla="*/ 194038 w 19324068"/>
                <a:gd name="connsiteY10" fmla="*/ 2238148 h 25508116"/>
                <a:gd name="connsiteX11" fmla="*/ 196051 w 19324068"/>
                <a:gd name="connsiteY11" fmla="*/ 2097795 h 25508116"/>
                <a:gd name="connsiteX12" fmla="*/ 100164 w 19324068"/>
                <a:gd name="connsiteY12" fmla="*/ 2001725 h 25508116"/>
                <a:gd name="connsiteX13" fmla="*/ 24955 w 19324068"/>
                <a:gd name="connsiteY13" fmla="*/ 1966774 h 25508116"/>
                <a:gd name="connsiteX14" fmla="*/ 38862 w 19324068"/>
                <a:gd name="connsiteY14" fmla="*/ 1236828 h 25508116"/>
                <a:gd name="connsiteX15" fmla="*/ 68873 w 19324068"/>
                <a:gd name="connsiteY15" fmla="*/ 1226397 h 25508116"/>
                <a:gd name="connsiteX16" fmla="*/ 228806 w 19324068"/>
                <a:gd name="connsiteY16" fmla="*/ 1243781 h 25508116"/>
                <a:gd name="connsiteX17" fmla="*/ 301819 w 19324068"/>
                <a:gd name="connsiteY17" fmla="*/ 1042127 h 25508116"/>
                <a:gd name="connsiteX18" fmla="*/ 364767 w 19324068"/>
                <a:gd name="connsiteY18" fmla="*/ 698838 h 25508116"/>
                <a:gd name="connsiteX19" fmla="*/ 674386 w 19324068"/>
                <a:gd name="connsiteY19" fmla="*/ 659861 h 25508116"/>
                <a:gd name="connsiteX20" fmla="*/ 1101484 w 19324068"/>
                <a:gd name="connsiteY20" fmla="*/ 604049 h 25508116"/>
                <a:gd name="connsiteX21" fmla="*/ 1515041 w 19324068"/>
                <a:gd name="connsiteY21" fmla="*/ 611735 h 25508116"/>
                <a:gd name="connsiteX22" fmla="*/ 1748170 w 19324068"/>
                <a:gd name="connsiteY22" fmla="*/ 732691 h 25508116"/>
                <a:gd name="connsiteX23" fmla="*/ 1953485 w 19324068"/>
                <a:gd name="connsiteY23" fmla="*/ 743304 h 25508116"/>
                <a:gd name="connsiteX24" fmla="*/ 1974163 w 19324068"/>
                <a:gd name="connsiteY24" fmla="*/ 624910 h 25508116"/>
                <a:gd name="connsiteX25" fmla="*/ 1582381 w 19324068"/>
                <a:gd name="connsiteY25" fmla="*/ 235508 h 25508116"/>
                <a:gd name="connsiteX26" fmla="*/ 1095994 w 19324068"/>
                <a:gd name="connsiteY26" fmla="*/ 205314 h 25508116"/>
                <a:gd name="connsiteX27" fmla="*/ 927644 w 19324068"/>
                <a:gd name="connsiteY27" fmla="*/ 58191 h 25508116"/>
                <a:gd name="connsiteX28" fmla="*/ 1179987 w 19324068"/>
                <a:gd name="connsiteY28" fmla="*/ 41721 h 25508116"/>
                <a:gd name="connsiteX29" fmla="*/ 2292198 w 19324068"/>
                <a:gd name="connsiteY29" fmla="*/ 26167 h 25508116"/>
                <a:gd name="connsiteX30" fmla="*/ 2426147 w 19324068"/>
                <a:gd name="connsiteY30" fmla="*/ 37330 h 25508116"/>
                <a:gd name="connsiteX31" fmla="*/ 2565219 w 19324068"/>
                <a:gd name="connsiteY31" fmla="*/ 521887 h 25508116"/>
                <a:gd name="connsiteX32" fmla="*/ 2785173 w 19324068"/>
                <a:gd name="connsiteY32" fmla="*/ 421425 h 25508116"/>
                <a:gd name="connsiteX33" fmla="*/ 2875753 w 19324068"/>
                <a:gd name="connsiteY33" fmla="*/ 247035 h 25508116"/>
                <a:gd name="connsiteX34" fmla="*/ 3017204 w 19324068"/>
                <a:gd name="connsiteY34" fmla="*/ 200740 h 25508116"/>
                <a:gd name="connsiteX35" fmla="*/ 3211906 w 19324068"/>
                <a:gd name="connsiteY35" fmla="*/ 214647 h 25508116"/>
                <a:gd name="connsiteX36" fmla="*/ 3295349 w 19324068"/>
                <a:gd name="connsiteY36" fmla="*/ 357196 h 25508116"/>
                <a:gd name="connsiteX37" fmla="*/ 3413560 w 19324068"/>
                <a:gd name="connsiteY37" fmla="*/ 305044 h 25508116"/>
                <a:gd name="connsiteX38" fmla="*/ 3632599 w 19324068"/>
                <a:gd name="connsiteY38" fmla="*/ 165972 h 25508116"/>
                <a:gd name="connsiteX39" fmla="*/ 3726473 w 19324068"/>
                <a:gd name="connsiteY39" fmla="*/ 54714 h 25508116"/>
                <a:gd name="connsiteX40" fmla="*/ 3872133 w 19324068"/>
                <a:gd name="connsiteY40" fmla="*/ 0 h 25508116"/>
                <a:gd name="connsiteX41" fmla="*/ 17976071 w 19324068"/>
                <a:gd name="connsiteY41" fmla="*/ 41721 h 25508116"/>
                <a:gd name="connsiteX42" fmla="*/ 18024197 w 19324068"/>
                <a:gd name="connsiteY42" fmla="*/ 23719869 h 25508116"/>
                <a:gd name="connsiteX43" fmla="*/ 11527145 w 19324068"/>
                <a:gd name="connsiteY43" fmla="*/ 23767995 h 25508116"/>
                <a:gd name="connsiteX44" fmla="*/ 11094008 w 19324068"/>
                <a:gd name="connsiteY44" fmla="*/ 23238606 h 25508116"/>
                <a:gd name="connsiteX45" fmla="*/ 10612745 w 19324068"/>
                <a:gd name="connsiteY45" fmla="*/ 22853595 h 25508116"/>
                <a:gd name="connsiteX46" fmla="*/ 10179608 w 19324068"/>
                <a:gd name="connsiteY46" fmla="*/ 22564837 h 25508116"/>
                <a:gd name="connsiteX47" fmla="*/ 9794597 w 19324068"/>
                <a:gd name="connsiteY47" fmla="*/ 22516711 h 25508116"/>
                <a:gd name="connsiteX48" fmla="*/ 9602092 w 19324068"/>
                <a:gd name="connsiteY48" fmla="*/ 22276079 h 25508116"/>
                <a:gd name="connsiteX49" fmla="*/ 9361461 w 19324068"/>
                <a:gd name="connsiteY49" fmla="*/ 22035448 h 25508116"/>
                <a:gd name="connsiteX50" fmla="*/ 9072703 w 19324068"/>
                <a:gd name="connsiteY50" fmla="*/ 22035448 h 25508116"/>
                <a:gd name="connsiteX51" fmla="*/ 8880197 w 19324068"/>
                <a:gd name="connsiteY51" fmla="*/ 21698564 h 25508116"/>
                <a:gd name="connsiteX52" fmla="*/ 8495187 w 19324068"/>
                <a:gd name="connsiteY52" fmla="*/ 21506058 h 25508116"/>
                <a:gd name="connsiteX53" fmla="*/ 8158303 w 19324068"/>
                <a:gd name="connsiteY53" fmla="*/ 21506058 h 25508116"/>
                <a:gd name="connsiteX54" fmla="*/ 8110176 w 19324068"/>
                <a:gd name="connsiteY54" fmla="*/ 21361679 h 25508116"/>
                <a:gd name="connsiteX55" fmla="*/ 8591439 w 19324068"/>
                <a:gd name="connsiteY55" fmla="*/ 21313553 h 25508116"/>
                <a:gd name="connsiteX56" fmla="*/ 8254555 w 19324068"/>
                <a:gd name="connsiteY56" fmla="*/ 21121048 h 25508116"/>
                <a:gd name="connsiteX57" fmla="*/ 8543313 w 19324068"/>
                <a:gd name="connsiteY57" fmla="*/ 21024795 h 25508116"/>
                <a:gd name="connsiteX58" fmla="*/ 9024576 w 19324068"/>
                <a:gd name="connsiteY58" fmla="*/ 21072921 h 25508116"/>
                <a:gd name="connsiteX59" fmla="*/ 9217082 w 19324068"/>
                <a:gd name="connsiteY59" fmla="*/ 20302900 h 25508116"/>
                <a:gd name="connsiteX60" fmla="*/ 9409587 w 19324068"/>
                <a:gd name="connsiteY60" fmla="*/ 20206648 h 25508116"/>
                <a:gd name="connsiteX61" fmla="*/ 9698345 w 19324068"/>
                <a:gd name="connsiteY61" fmla="*/ 20447279 h 25508116"/>
                <a:gd name="connsiteX62" fmla="*/ 9553966 w 19324068"/>
                <a:gd name="connsiteY62" fmla="*/ 19869764 h 25508116"/>
                <a:gd name="connsiteX63" fmla="*/ 9938976 w 19324068"/>
                <a:gd name="connsiteY63" fmla="*/ 20062269 h 25508116"/>
                <a:gd name="connsiteX64" fmla="*/ 9650218 w 19324068"/>
                <a:gd name="connsiteY64" fmla="*/ 19725385 h 25508116"/>
                <a:gd name="connsiteX65" fmla="*/ 9168955 w 19324068"/>
                <a:gd name="connsiteY65" fmla="*/ 19436627 h 25508116"/>
                <a:gd name="connsiteX66" fmla="*/ 9024576 w 19324068"/>
                <a:gd name="connsiteY66" fmla="*/ 19292248 h 25508116"/>
                <a:gd name="connsiteX67" fmla="*/ 9602092 w 19324068"/>
                <a:gd name="connsiteY67" fmla="*/ 19147869 h 25508116"/>
                <a:gd name="connsiteX68" fmla="*/ 9842724 w 19324068"/>
                <a:gd name="connsiteY68" fmla="*/ 19244121 h 25508116"/>
                <a:gd name="connsiteX69" fmla="*/ 9698345 w 19324068"/>
                <a:gd name="connsiteY69" fmla="*/ 18955364 h 25508116"/>
                <a:gd name="connsiteX70" fmla="*/ 10372113 w 19324068"/>
                <a:gd name="connsiteY70" fmla="*/ 18762858 h 25508116"/>
                <a:gd name="connsiteX71" fmla="*/ 10564618 w 19324068"/>
                <a:gd name="connsiteY71" fmla="*/ 18281595 h 25508116"/>
                <a:gd name="connsiteX72" fmla="*/ 9938976 w 19324068"/>
                <a:gd name="connsiteY72" fmla="*/ 18474100 h 25508116"/>
                <a:gd name="connsiteX73" fmla="*/ 9217082 w 19324068"/>
                <a:gd name="connsiteY73" fmla="*/ 18666606 h 25508116"/>
                <a:gd name="connsiteX74" fmla="*/ 8735818 w 19324068"/>
                <a:gd name="connsiteY74" fmla="*/ 18859111 h 25508116"/>
                <a:gd name="connsiteX75" fmla="*/ 8591439 w 19324068"/>
                <a:gd name="connsiteY75" fmla="*/ 19003490 h 25508116"/>
                <a:gd name="connsiteX76" fmla="*/ 8350808 w 19324068"/>
                <a:gd name="connsiteY76" fmla="*/ 19003490 h 25508116"/>
                <a:gd name="connsiteX77" fmla="*/ 8254555 w 19324068"/>
                <a:gd name="connsiteY77" fmla="*/ 19147869 h 25508116"/>
                <a:gd name="connsiteX78" fmla="*/ 8013924 w 19324068"/>
                <a:gd name="connsiteY78" fmla="*/ 19195995 h 25508116"/>
                <a:gd name="connsiteX79" fmla="*/ 7725166 w 19324068"/>
                <a:gd name="connsiteY79" fmla="*/ 19388500 h 25508116"/>
                <a:gd name="connsiteX80" fmla="*/ 7195776 w 19324068"/>
                <a:gd name="connsiteY80" fmla="*/ 19388500 h 25508116"/>
                <a:gd name="connsiteX81" fmla="*/ 6907018 w 19324068"/>
                <a:gd name="connsiteY81" fmla="*/ 19773511 h 25508116"/>
                <a:gd name="connsiteX82" fmla="*/ 6666387 w 19324068"/>
                <a:gd name="connsiteY82" fmla="*/ 20206648 h 25508116"/>
                <a:gd name="connsiteX83" fmla="*/ 6810766 w 19324068"/>
                <a:gd name="connsiteY83" fmla="*/ 19581006 h 25508116"/>
                <a:gd name="connsiteX84" fmla="*/ 6473882 w 19324068"/>
                <a:gd name="connsiteY84" fmla="*/ 20014143 h 25508116"/>
                <a:gd name="connsiteX85" fmla="*/ 6185124 w 19324068"/>
                <a:gd name="connsiteY85" fmla="*/ 20158521 h 25508116"/>
                <a:gd name="connsiteX86" fmla="*/ 6040745 w 19324068"/>
                <a:gd name="connsiteY86" fmla="*/ 20399153 h 25508116"/>
                <a:gd name="connsiteX87" fmla="*/ 5896366 w 19324068"/>
                <a:gd name="connsiteY87" fmla="*/ 20158521 h 25508116"/>
                <a:gd name="connsiteX88" fmla="*/ 5655734 w 19324068"/>
                <a:gd name="connsiteY88" fmla="*/ 20062269 h 25508116"/>
                <a:gd name="connsiteX89" fmla="*/ 5655734 w 19324068"/>
                <a:gd name="connsiteY89" fmla="*/ 20110395 h 25508116"/>
                <a:gd name="connsiteX90" fmla="*/ 5126345 w 19324068"/>
                <a:gd name="connsiteY90" fmla="*/ 20062269 h 25508116"/>
                <a:gd name="connsiteX91" fmla="*/ 5030092 w 19324068"/>
                <a:gd name="connsiteY91" fmla="*/ 20302900 h 25508116"/>
                <a:gd name="connsiteX92" fmla="*/ 4693208 w 19324068"/>
                <a:gd name="connsiteY92" fmla="*/ 20254774 h 25508116"/>
                <a:gd name="connsiteX93" fmla="*/ 3971313 w 19324068"/>
                <a:gd name="connsiteY93" fmla="*/ 20254774 h 25508116"/>
                <a:gd name="connsiteX94" fmla="*/ 3682555 w 19324068"/>
                <a:gd name="connsiteY94" fmla="*/ 20206648 h 25508116"/>
                <a:gd name="connsiteX95" fmla="*/ 3345671 w 19324068"/>
                <a:gd name="connsiteY95" fmla="*/ 20062269 h 25508116"/>
                <a:gd name="connsiteX96" fmla="*/ 3586303 w 19324068"/>
                <a:gd name="connsiteY96" fmla="*/ 19917890 h 25508116"/>
                <a:gd name="connsiteX97" fmla="*/ 3153166 w 19324068"/>
                <a:gd name="connsiteY97" fmla="*/ 19773511 h 25508116"/>
                <a:gd name="connsiteX98" fmla="*/ 3345671 w 19324068"/>
                <a:gd name="connsiteY98" fmla="*/ 19677258 h 25508116"/>
                <a:gd name="connsiteX99" fmla="*/ 3730682 w 19324068"/>
                <a:gd name="connsiteY99" fmla="*/ 19773511 h 25508116"/>
                <a:gd name="connsiteX100" fmla="*/ 3875061 w 19324068"/>
                <a:gd name="connsiteY100" fmla="*/ 19677258 h 25508116"/>
                <a:gd name="connsiteX101" fmla="*/ 3441924 w 19324068"/>
                <a:gd name="connsiteY101" fmla="*/ 19581006 h 25508116"/>
                <a:gd name="connsiteX102" fmla="*/ 2768155 w 19324068"/>
                <a:gd name="connsiteY102" fmla="*/ 19532879 h 25508116"/>
                <a:gd name="connsiteX103" fmla="*/ 2383145 w 19324068"/>
                <a:gd name="connsiteY103" fmla="*/ 20110395 h 25508116"/>
                <a:gd name="connsiteX104" fmla="*/ 2286892 w 19324068"/>
                <a:gd name="connsiteY104" fmla="*/ 20206648 h 25508116"/>
                <a:gd name="connsiteX105" fmla="*/ 1950008 w 19324068"/>
                <a:gd name="connsiteY105" fmla="*/ 20014143 h 25508116"/>
                <a:gd name="connsiteX106" fmla="*/ 1998134 w 19324068"/>
                <a:gd name="connsiteY106" fmla="*/ 20447279 h 25508116"/>
                <a:gd name="connsiteX107" fmla="*/ 1468745 w 19324068"/>
                <a:gd name="connsiteY107" fmla="*/ 20976669 h 25508116"/>
                <a:gd name="connsiteX108" fmla="*/ 1276239 w 19324068"/>
                <a:gd name="connsiteY108" fmla="*/ 21265427 h 25508116"/>
                <a:gd name="connsiteX109" fmla="*/ 1372492 w 19324068"/>
                <a:gd name="connsiteY109" fmla="*/ 21506058 h 25508116"/>
                <a:gd name="connsiteX110" fmla="*/ 1276239 w 19324068"/>
                <a:gd name="connsiteY110" fmla="*/ 21650437 h 25508116"/>
                <a:gd name="connsiteX111" fmla="*/ 1372492 w 19324068"/>
                <a:gd name="connsiteY111" fmla="*/ 22035448 h 25508116"/>
                <a:gd name="connsiteX112" fmla="*/ 891229 w 19324068"/>
                <a:gd name="connsiteY112" fmla="*/ 22179827 h 25508116"/>
                <a:gd name="connsiteX113" fmla="*/ 361839 w 19324068"/>
                <a:gd name="connsiteY113" fmla="*/ 22612964 h 25508116"/>
                <a:gd name="connsiteX114" fmla="*/ 24955 w 19324068"/>
                <a:gd name="connsiteY114" fmla="*/ 23046100 h 25508116"/>
                <a:gd name="connsiteX115" fmla="*/ 24955 w 19324068"/>
                <a:gd name="connsiteY115" fmla="*/ 3314311 h 25508116"/>
                <a:gd name="connsiteX116" fmla="*/ 73082 w 19324068"/>
                <a:gd name="connsiteY116" fmla="*/ 3362437 h 25508116"/>
                <a:gd name="connsiteX0" fmla="*/ 73082 w 18024197"/>
                <a:gd name="connsiteY0" fmla="*/ 3362437 h 25508116"/>
                <a:gd name="connsiteX1" fmla="*/ 433754 w 18024197"/>
                <a:gd name="connsiteY1" fmla="*/ 3557870 h 25508116"/>
                <a:gd name="connsiteX2" fmla="*/ 354885 w 18024197"/>
                <a:gd name="connsiteY2" fmla="*/ 3249349 h 25508116"/>
                <a:gd name="connsiteX3" fmla="*/ 169334 w 18024197"/>
                <a:gd name="connsiteY3" fmla="*/ 3060321 h 25508116"/>
                <a:gd name="connsiteX4" fmla="*/ 37582 w 18024197"/>
                <a:gd name="connsiteY4" fmla="*/ 2999569 h 25508116"/>
                <a:gd name="connsiteX5" fmla="*/ 68873 w 18024197"/>
                <a:gd name="connsiteY5" fmla="*/ 2829205 h 25508116"/>
                <a:gd name="connsiteX6" fmla="*/ 121208 w 18024197"/>
                <a:gd name="connsiteY6" fmla="*/ 2784921 h 25508116"/>
                <a:gd name="connsiteX7" fmla="*/ 190561 w 18024197"/>
                <a:gd name="connsiteY7" fmla="*/ 2690133 h 25508116"/>
                <a:gd name="connsiteX8" fmla="*/ 206481 w 18024197"/>
                <a:gd name="connsiteY8" fmla="*/ 2547767 h 25508116"/>
                <a:gd name="connsiteX9" fmla="*/ 173177 w 18024197"/>
                <a:gd name="connsiteY9" fmla="*/ 2387651 h 25508116"/>
                <a:gd name="connsiteX10" fmla="*/ 194038 w 18024197"/>
                <a:gd name="connsiteY10" fmla="*/ 2238148 h 25508116"/>
                <a:gd name="connsiteX11" fmla="*/ 196051 w 18024197"/>
                <a:gd name="connsiteY11" fmla="*/ 2097795 h 25508116"/>
                <a:gd name="connsiteX12" fmla="*/ 100164 w 18024197"/>
                <a:gd name="connsiteY12" fmla="*/ 2001725 h 25508116"/>
                <a:gd name="connsiteX13" fmla="*/ 24955 w 18024197"/>
                <a:gd name="connsiteY13" fmla="*/ 1966774 h 25508116"/>
                <a:gd name="connsiteX14" fmla="*/ 38862 w 18024197"/>
                <a:gd name="connsiteY14" fmla="*/ 1236828 h 25508116"/>
                <a:gd name="connsiteX15" fmla="*/ 68873 w 18024197"/>
                <a:gd name="connsiteY15" fmla="*/ 1226397 h 25508116"/>
                <a:gd name="connsiteX16" fmla="*/ 228806 w 18024197"/>
                <a:gd name="connsiteY16" fmla="*/ 1243781 h 25508116"/>
                <a:gd name="connsiteX17" fmla="*/ 301819 w 18024197"/>
                <a:gd name="connsiteY17" fmla="*/ 1042127 h 25508116"/>
                <a:gd name="connsiteX18" fmla="*/ 364767 w 18024197"/>
                <a:gd name="connsiteY18" fmla="*/ 698838 h 25508116"/>
                <a:gd name="connsiteX19" fmla="*/ 674386 w 18024197"/>
                <a:gd name="connsiteY19" fmla="*/ 659861 h 25508116"/>
                <a:gd name="connsiteX20" fmla="*/ 1101484 w 18024197"/>
                <a:gd name="connsiteY20" fmla="*/ 604049 h 25508116"/>
                <a:gd name="connsiteX21" fmla="*/ 1515041 w 18024197"/>
                <a:gd name="connsiteY21" fmla="*/ 611735 h 25508116"/>
                <a:gd name="connsiteX22" fmla="*/ 1748170 w 18024197"/>
                <a:gd name="connsiteY22" fmla="*/ 732691 h 25508116"/>
                <a:gd name="connsiteX23" fmla="*/ 1953485 w 18024197"/>
                <a:gd name="connsiteY23" fmla="*/ 743304 h 25508116"/>
                <a:gd name="connsiteX24" fmla="*/ 1974163 w 18024197"/>
                <a:gd name="connsiteY24" fmla="*/ 624910 h 25508116"/>
                <a:gd name="connsiteX25" fmla="*/ 1582381 w 18024197"/>
                <a:gd name="connsiteY25" fmla="*/ 235508 h 25508116"/>
                <a:gd name="connsiteX26" fmla="*/ 1095994 w 18024197"/>
                <a:gd name="connsiteY26" fmla="*/ 205314 h 25508116"/>
                <a:gd name="connsiteX27" fmla="*/ 927644 w 18024197"/>
                <a:gd name="connsiteY27" fmla="*/ 58191 h 25508116"/>
                <a:gd name="connsiteX28" fmla="*/ 1179987 w 18024197"/>
                <a:gd name="connsiteY28" fmla="*/ 41721 h 25508116"/>
                <a:gd name="connsiteX29" fmla="*/ 2292198 w 18024197"/>
                <a:gd name="connsiteY29" fmla="*/ 26167 h 25508116"/>
                <a:gd name="connsiteX30" fmla="*/ 2426147 w 18024197"/>
                <a:gd name="connsiteY30" fmla="*/ 37330 h 25508116"/>
                <a:gd name="connsiteX31" fmla="*/ 2565219 w 18024197"/>
                <a:gd name="connsiteY31" fmla="*/ 521887 h 25508116"/>
                <a:gd name="connsiteX32" fmla="*/ 2785173 w 18024197"/>
                <a:gd name="connsiteY32" fmla="*/ 421425 h 25508116"/>
                <a:gd name="connsiteX33" fmla="*/ 2875753 w 18024197"/>
                <a:gd name="connsiteY33" fmla="*/ 247035 h 25508116"/>
                <a:gd name="connsiteX34" fmla="*/ 3017204 w 18024197"/>
                <a:gd name="connsiteY34" fmla="*/ 200740 h 25508116"/>
                <a:gd name="connsiteX35" fmla="*/ 3211906 w 18024197"/>
                <a:gd name="connsiteY35" fmla="*/ 214647 h 25508116"/>
                <a:gd name="connsiteX36" fmla="*/ 3295349 w 18024197"/>
                <a:gd name="connsiteY36" fmla="*/ 357196 h 25508116"/>
                <a:gd name="connsiteX37" fmla="*/ 3413560 w 18024197"/>
                <a:gd name="connsiteY37" fmla="*/ 305044 h 25508116"/>
                <a:gd name="connsiteX38" fmla="*/ 3632599 w 18024197"/>
                <a:gd name="connsiteY38" fmla="*/ 165972 h 25508116"/>
                <a:gd name="connsiteX39" fmla="*/ 3726473 w 18024197"/>
                <a:gd name="connsiteY39" fmla="*/ 54714 h 25508116"/>
                <a:gd name="connsiteX40" fmla="*/ 3872133 w 18024197"/>
                <a:gd name="connsiteY40" fmla="*/ 0 h 25508116"/>
                <a:gd name="connsiteX41" fmla="*/ 17976071 w 18024197"/>
                <a:gd name="connsiteY41" fmla="*/ 41721 h 25508116"/>
                <a:gd name="connsiteX42" fmla="*/ 18024197 w 18024197"/>
                <a:gd name="connsiteY42" fmla="*/ 23719869 h 25508116"/>
                <a:gd name="connsiteX43" fmla="*/ 11527145 w 18024197"/>
                <a:gd name="connsiteY43" fmla="*/ 23767995 h 25508116"/>
                <a:gd name="connsiteX44" fmla="*/ 11094008 w 18024197"/>
                <a:gd name="connsiteY44" fmla="*/ 23238606 h 25508116"/>
                <a:gd name="connsiteX45" fmla="*/ 10612745 w 18024197"/>
                <a:gd name="connsiteY45" fmla="*/ 22853595 h 25508116"/>
                <a:gd name="connsiteX46" fmla="*/ 10179608 w 18024197"/>
                <a:gd name="connsiteY46" fmla="*/ 22564837 h 25508116"/>
                <a:gd name="connsiteX47" fmla="*/ 9794597 w 18024197"/>
                <a:gd name="connsiteY47" fmla="*/ 22516711 h 25508116"/>
                <a:gd name="connsiteX48" fmla="*/ 9602092 w 18024197"/>
                <a:gd name="connsiteY48" fmla="*/ 22276079 h 25508116"/>
                <a:gd name="connsiteX49" fmla="*/ 9361461 w 18024197"/>
                <a:gd name="connsiteY49" fmla="*/ 22035448 h 25508116"/>
                <a:gd name="connsiteX50" fmla="*/ 9072703 w 18024197"/>
                <a:gd name="connsiteY50" fmla="*/ 22035448 h 25508116"/>
                <a:gd name="connsiteX51" fmla="*/ 8880197 w 18024197"/>
                <a:gd name="connsiteY51" fmla="*/ 21698564 h 25508116"/>
                <a:gd name="connsiteX52" fmla="*/ 8495187 w 18024197"/>
                <a:gd name="connsiteY52" fmla="*/ 21506058 h 25508116"/>
                <a:gd name="connsiteX53" fmla="*/ 8158303 w 18024197"/>
                <a:gd name="connsiteY53" fmla="*/ 21506058 h 25508116"/>
                <a:gd name="connsiteX54" fmla="*/ 8110176 w 18024197"/>
                <a:gd name="connsiteY54" fmla="*/ 21361679 h 25508116"/>
                <a:gd name="connsiteX55" fmla="*/ 8591439 w 18024197"/>
                <a:gd name="connsiteY55" fmla="*/ 21313553 h 25508116"/>
                <a:gd name="connsiteX56" fmla="*/ 8254555 w 18024197"/>
                <a:gd name="connsiteY56" fmla="*/ 21121048 h 25508116"/>
                <a:gd name="connsiteX57" fmla="*/ 8543313 w 18024197"/>
                <a:gd name="connsiteY57" fmla="*/ 21024795 h 25508116"/>
                <a:gd name="connsiteX58" fmla="*/ 9024576 w 18024197"/>
                <a:gd name="connsiteY58" fmla="*/ 21072921 h 25508116"/>
                <a:gd name="connsiteX59" fmla="*/ 9217082 w 18024197"/>
                <a:gd name="connsiteY59" fmla="*/ 20302900 h 25508116"/>
                <a:gd name="connsiteX60" fmla="*/ 9409587 w 18024197"/>
                <a:gd name="connsiteY60" fmla="*/ 20206648 h 25508116"/>
                <a:gd name="connsiteX61" fmla="*/ 9698345 w 18024197"/>
                <a:gd name="connsiteY61" fmla="*/ 20447279 h 25508116"/>
                <a:gd name="connsiteX62" fmla="*/ 9553966 w 18024197"/>
                <a:gd name="connsiteY62" fmla="*/ 19869764 h 25508116"/>
                <a:gd name="connsiteX63" fmla="*/ 9938976 w 18024197"/>
                <a:gd name="connsiteY63" fmla="*/ 20062269 h 25508116"/>
                <a:gd name="connsiteX64" fmla="*/ 9650218 w 18024197"/>
                <a:gd name="connsiteY64" fmla="*/ 19725385 h 25508116"/>
                <a:gd name="connsiteX65" fmla="*/ 9168955 w 18024197"/>
                <a:gd name="connsiteY65" fmla="*/ 19436627 h 25508116"/>
                <a:gd name="connsiteX66" fmla="*/ 9024576 w 18024197"/>
                <a:gd name="connsiteY66" fmla="*/ 19292248 h 25508116"/>
                <a:gd name="connsiteX67" fmla="*/ 9602092 w 18024197"/>
                <a:gd name="connsiteY67" fmla="*/ 19147869 h 25508116"/>
                <a:gd name="connsiteX68" fmla="*/ 9842724 w 18024197"/>
                <a:gd name="connsiteY68" fmla="*/ 19244121 h 25508116"/>
                <a:gd name="connsiteX69" fmla="*/ 9698345 w 18024197"/>
                <a:gd name="connsiteY69" fmla="*/ 18955364 h 25508116"/>
                <a:gd name="connsiteX70" fmla="*/ 10372113 w 18024197"/>
                <a:gd name="connsiteY70" fmla="*/ 18762858 h 25508116"/>
                <a:gd name="connsiteX71" fmla="*/ 10564618 w 18024197"/>
                <a:gd name="connsiteY71" fmla="*/ 18281595 h 25508116"/>
                <a:gd name="connsiteX72" fmla="*/ 9938976 w 18024197"/>
                <a:gd name="connsiteY72" fmla="*/ 18474100 h 25508116"/>
                <a:gd name="connsiteX73" fmla="*/ 9217082 w 18024197"/>
                <a:gd name="connsiteY73" fmla="*/ 18666606 h 25508116"/>
                <a:gd name="connsiteX74" fmla="*/ 8735818 w 18024197"/>
                <a:gd name="connsiteY74" fmla="*/ 18859111 h 25508116"/>
                <a:gd name="connsiteX75" fmla="*/ 8591439 w 18024197"/>
                <a:gd name="connsiteY75" fmla="*/ 19003490 h 25508116"/>
                <a:gd name="connsiteX76" fmla="*/ 8350808 w 18024197"/>
                <a:gd name="connsiteY76" fmla="*/ 19003490 h 25508116"/>
                <a:gd name="connsiteX77" fmla="*/ 8254555 w 18024197"/>
                <a:gd name="connsiteY77" fmla="*/ 19147869 h 25508116"/>
                <a:gd name="connsiteX78" fmla="*/ 8013924 w 18024197"/>
                <a:gd name="connsiteY78" fmla="*/ 19195995 h 25508116"/>
                <a:gd name="connsiteX79" fmla="*/ 7725166 w 18024197"/>
                <a:gd name="connsiteY79" fmla="*/ 19388500 h 25508116"/>
                <a:gd name="connsiteX80" fmla="*/ 7195776 w 18024197"/>
                <a:gd name="connsiteY80" fmla="*/ 19388500 h 25508116"/>
                <a:gd name="connsiteX81" fmla="*/ 6907018 w 18024197"/>
                <a:gd name="connsiteY81" fmla="*/ 19773511 h 25508116"/>
                <a:gd name="connsiteX82" fmla="*/ 6666387 w 18024197"/>
                <a:gd name="connsiteY82" fmla="*/ 20206648 h 25508116"/>
                <a:gd name="connsiteX83" fmla="*/ 6810766 w 18024197"/>
                <a:gd name="connsiteY83" fmla="*/ 19581006 h 25508116"/>
                <a:gd name="connsiteX84" fmla="*/ 6473882 w 18024197"/>
                <a:gd name="connsiteY84" fmla="*/ 20014143 h 25508116"/>
                <a:gd name="connsiteX85" fmla="*/ 6185124 w 18024197"/>
                <a:gd name="connsiteY85" fmla="*/ 20158521 h 25508116"/>
                <a:gd name="connsiteX86" fmla="*/ 6040745 w 18024197"/>
                <a:gd name="connsiteY86" fmla="*/ 20399153 h 25508116"/>
                <a:gd name="connsiteX87" fmla="*/ 5896366 w 18024197"/>
                <a:gd name="connsiteY87" fmla="*/ 20158521 h 25508116"/>
                <a:gd name="connsiteX88" fmla="*/ 5655734 w 18024197"/>
                <a:gd name="connsiteY88" fmla="*/ 20062269 h 25508116"/>
                <a:gd name="connsiteX89" fmla="*/ 5655734 w 18024197"/>
                <a:gd name="connsiteY89" fmla="*/ 20110395 h 25508116"/>
                <a:gd name="connsiteX90" fmla="*/ 5126345 w 18024197"/>
                <a:gd name="connsiteY90" fmla="*/ 20062269 h 25508116"/>
                <a:gd name="connsiteX91" fmla="*/ 5030092 w 18024197"/>
                <a:gd name="connsiteY91" fmla="*/ 20302900 h 25508116"/>
                <a:gd name="connsiteX92" fmla="*/ 4693208 w 18024197"/>
                <a:gd name="connsiteY92" fmla="*/ 20254774 h 25508116"/>
                <a:gd name="connsiteX93" fmla="*/ 3971313 w 18024197"/>
                <a:gd name="connsiteY93" fmla="*/ 20254774 h 25508116"/>
                <a:gd name="connsiteX94" fmla="*/ 3682555 w 18024197"/>
                <a:gd name="connsiteY94" fmla="*/ 20206648 h 25508116"/>
                <a:gd name="connsiteX95" fmla="*/ 3345671 w 18024197"/>
                <a:gd name="connsiteY95" fmla="*/ 20062269 h 25508116"/>
                <a:gd name="connsiteX96" fmla="*/ 3586303 w 18024197"/>
                <a:gd name="connsiteY96" fmla="*/ 19917890 h 25508116"/>
                <a:gd name="connsiteX97" fmla="*/ 3153166 w 18024197"/>
                <a:gd name="connsiteY97" fmla="*/ 19773511 h 25508116"/>
                <a:gd name="connsiteX98" fmla="*/ 3345671 w 18024197"/>
                <a:gd name="connsiteY98" fmla="*/ 19677258 h 25508116"/>
                <a:gd name="connsiteX99" fmla="*/ 3730682 w 18024197"/>
                <a:gd name="connsiteY99" fmla="*/ 19773511 h 25508116"/>
                <a:gd name="connsiteX100" fmla="*/ 3875061 w 18024197"/>
                <a:gd name="connsiteY100" fmla="*/ 19677258 h 25508116"/>
                <a:gd name="connsiteX101" fmla="*/ 3441924 w 18024197"/>
                <a:gd name="connsiteY101" fmla="*/ 19581006 h 25508116"/>
                <a:gd name="connsiteX102" fmla="*/ 2768155 w 18024197"/>
                <a:gd name="connsiteY102" fmla="*/ 19532879 h 25508116"/>
                <a:gd name="connsiteX103" fmla="*/ 2383145 w 18024197"/>
                <a:gd name="connsiteY103" fmla="*/ 20110395 h 25508116"/>
                <a:gd name="connsiteX104" fmla="*/ 2286892 w 18024197"/>
                <a:gd name="connsiteY104" fmla="*/ 20206648 h 25508116"/>
                <a:gd name="connsiteX105" fmla="*/ 1950008 w 18024197"/>
                <a:gd name="connsiteY105" fmla="*/ 20014143 h 25508116"/>
                <a:gd name="connsiteX106" fmla="*/ 1998134 w 18024197"/>
                <a:gd name="connsiteY106" fmla="*/ 20447279 h 25508116"/>
                <a:gd name="connsiteX107" fmla="*/ 1468745 w 18024197"/>
                <a:gd name="connsiteY107" fmla="*/ 20976669 h 25508116"/>
                <a:gd name="connsiteX108" fmla="*/ 1276239 w 18024197"/>
                <a:gd name="connsiteY108" fmla="*/ 21265427 h 25508116"/>
                <a:gd name="connsiteX109" fmla="*/ 1372492 w 18024197"/>
                <a:gd name="connsiteY109" fmla="*/ 21506058 h 25508116"/>
                <a:gd name="connsiteX110" fmla="*/ 1276239 w 18024197"/>
                <a:gd name="connsiteY110" fmla="*/ 21650437 h 25508116"/>
                <a:gd name="connsiteX111" fmla="*/ 1372492 w 18024197"/>
                <a:gd name="connsiteY111" fmla="*/ 22035448 h 25508116"/>
                <a:gd name="connsiteX112" fmla="*/ 891229 w 18024197"/>
                <a:gd name="connsiteY112" fmla="*/ 22179827 h 25508116"/>
                <a:gd name="connsiteX113" fmla="*/ 361839 w 18024197"/>
                <a:gd name="connsiteY113" fmla="*/ 22612964 h 25508116"/>
                <a:gd name="connsiteX114" fmla="*/ 24955 w 18024197"/>
                <a:gd name="connsiteY114" fmla="*/ 23046100 h 25508116"/>
                <a:gd name="connsiteX115" fmla="*/ 24955 w 18024197"/>
                <a:gd name="connsiteY115" fmla="*/ 3314311 h 25508116"/>
                <a:gd name="connsiteX116" fmla="*/ 73082 w 18024197"/>
                <a:gd name="connsiteY116" fmla="*/ 3362437 h 25508116"/>
                <a:gd name="connsiteX0" fmla="*/ 73082 w 19014830"/>
                <a:gd name="connsiteY0" fmla="*/ 5077589 h 27141259"/>
                <a:gd name="connsiteX1" fmla="*/ 433754 w 19014830"/>
                <a:gd name="connsiteY1" fmla="*/ 5273022 h 27141259"/>
                <a:gd name="connsiteX2" fmla="*/ 354885 w 19014830"/>
                <a:gd name="connsiteY2" fmla="*/ 4964501 h 27141259"/>
                <a:gd name="connsiteX3" fmla="*/ 169334 w 19014830"/>
                <a:gd name="connsiteY3" fmla="*/ 4775473 h 27141259"/>
                <a:gd name="connsiteX4" fmla="*/ 37582 w 19014830"/>
                <a:gd name="connsiteY4" fmla="*/ 4714721 h 27141259"/>
                <a:gd name="connsiteX5" fmla="*/ 68873 w 19014830"/>
                <a:gd name="connsiteY5" fmla="*/ 4544357 h 27141259"/>
                <a:gd name="connsiteX6" fmla="*/ 121208 w 19014830"/>
                <a:gd name="connsiteY6" fmla="*/ 4500073 h 27141259"/>
                <a:gd name="connsiteX7" fmla="*/ 190561 w 19014830"/>
                <a:gd name="connsiteY7" fmla="*/ 4405285 h 27141259"/>
                <a:gd name="connsiteX8" fmla="*/ 206481 w 19014830"/>
                <a:gd name="connsiteY8" fmla="*/ 4262919 h 27141259"/>
                <a:gd name="connsiteX9" fmla="*/ 173177 w 19014830"/>
                <a:gd name="connsiteY9" fmla="*/ 4102803 h 27141259"/>
                <a:gd name="connsiteX10" fmla="*/ 194038 w 19014830"/>
                <a:gd name="connsiteY10" fmla="*/ 3953300 h 27141259"/>
                <a:gd name="connsiteX11" fmla="*/ 196051 w 19014830"/>
                <a:gd name="connsiteY11" fmla="*/ 3812947 h 27141259"/>
                <a:gd name="connsiteX12" fmla="*/ 100164 w 19014830"/>
                <a:gd name="connsiteY12" fmla="*/ 3716877 h 27141259"/>
                <a:gd name="connsiteX13" fmla="*/ 24955 w 19014830"/>
                <a:gd name="connsiteY13" fmla="*/ 3681926 h 27141259"/>
                <a:gd name="connsiteX14" fmla="*/ 38862 w 19014830"/>
                <a:gd name="connsiteY14" fmla="*/ 2951980 h 27141259"/>
                <a:gd name="connsiteX15" fmla="*/ 68873 w 19014830"/>
                <a:gd name="connsiteY15" fmla="*/ 2941549 h 27141259"/>
                <a:gd name="connsiteX16" fmla="*/ 228806 w 19014830"/>
                <a:gd name="connsiteY16" fmla="*/ 2958933 h 27141259"/>
                <a:gd name="connsiteX17" fmla="*/ 301819 w 19014830"/>
                <a:gd name="connsiteY17" fmla="*/ 2757279 h 27141259"/>
                <a:gd name="connsiteX18" fmla="*/ 364767 w 19014830"/>
                <a:gd name="connsiteY18" fmla="*/ 2413990 h 27141259"/>
                <a:gd name="connsiteX19" fmla="*/ 674386 w 19014830"/>
                <a:gd name="connsiteY19" fmla="*/ 2375013 h 27141259"/>
                <a:gd name="connsiteX20" fmla="*/ 1101484 w 19014830"/>
                <a:gd name="connsiteY20" fmla="*/ 2319201 h 27141259"/>
                <a:gd name="connsiteX21" fmla="*/ 1515041 w 19014830"/>
                <a:gd name="connsiteY21" fmla="*/ 2326887 h 27141259"/>
                <a:gd name="connsiteX22" fmla="*/ 1748170 w 19014830"/>
                <a:gd name="connsiteY22" fmla="*/ 2447843 h 27141259"/>
                <a:gd name="connsiteX23" fmla="*/ 1953485 w 19014830"/>
                <a:gd name="connsiteY23" fmla="*/ 2458456 h 27141259"/>
                <a:gd name="connsiteX24" fmla="*/ 1974163 w 19014830"/>
                <a:gd name="connsiteY24" fmla="*/ 2340062 h 27141259"/>
                <a:gd name="connsiteX25" fmla="*/ 1582381 w 19014830"/>
                <a:gd name="connsiteY25" fmla="*/ 1950660 h 27141259"/>
                <a:gd name="connsiteX26" fmla="*/ 1095994 w 19014830"/>
                <a:gd name="connsiteY26" fmla="*/ 1920466 h 27141259"/>
                <a:gd name="connsiteX27" fmla="*/ 927644 w 19014830"/>
                <a:gd name="connsiteY27" fmla="*/ 1773343 h 27141259"/>
                <a:gd name="connsiteX28" fmla="*/ 1179987 w 19014830"/>
                <a:gd name="connsiteY28" fmla="*/ 1756873 h 27141259"/>
                <a:gd name="connsiteX29" fmla="*/ 2292198 w 19014830"/>
                <a:gd name="connsiteY29" fmla="*/ 1741319 h 27141259"/>
                <a:gd name="connsiteX30" fmla="*/ 2426147 w 19014830"/>
                <a:gd name="connsiteY30" fmla="*/ 1752482 h 27141259"/>
                <a:gd name="connsiteX31" fmla="*/ 2565219 w 19014830"/>
                <a:gd name="connsiteY31" fmla="*/ 2237039 h 27141259"/>
                <a:gd name="connsiteX32" fmla="*/ 2785173 w 19014830"/>
                <a:gd name="connsiteY32" fmla="*/ 2136577 h 27141259"/>
                <a:gd name="connsiteX33" fmla="*/ 2875753 w 19014830"/>
                <a:gd name="connsiteY33" fmla="*/ 1962187 h 27141259"/>
                <a:gd name="connsiteX34" fmla="*/ 3017204 w 19014830"/>
                <a:gd name="connsiteY34" fmla="*/ 1915892 h 27141259"/>
                <a:gd name="connsiteX35" fmla="*/ 3211906 w 19014830"/>
                <a:gd name="connsiteY35" fmla="*/ 1929799 h 27141259"/>
                <a:gd name="connsiteX36" fmla="*/ 3295349 w 19014830"/>
                <a:gd name="connsiteY36" fmla="*/ 2072348 h 27141259"/>
                <a:gd name="connsiteX37" fmla="*/ 3413560 w 19014830"/>
                <a:gd name="connsiteY37" fmla="*/ 2020196 h 27141259"/>
                <a:gd name="connsiteX38" fmla="*/ 3632599 w 19014830"/>
                <a:gd name="connsiteY38" fmla="*/ 1881124 h 27141259"/>
                <a:gd name="connsiteX39" fmla="*/ 3726473 w 19014830"/>
                <a:gd name="connsiteY39" fmla="*/ 1769866 h 27141259"/>
                <a:gd name="connsiteX40" fmla="*/ 3872133 w 19014830"/>
                <a:gd name="connsiteY40" fmla="*/ 1715152 h 27141259"/>
                <a:gd name="connsiteX41" fmla="*/ 17976071 w 19014830"/>
                <a:gd name="connsiteY41" fmla="*/ 1756873 h 27141259"/>
                <a:gd name="connsiteX42" fmla="*/ 17952944 w 19014830"/>
                <a:gd name="connsiteY42" fmla="*/ 25328142 h 27141259"/>
                <a:gd name="connsiteX43" fmla="*/ 11527145 w 19014830"/>
                <a:gd name="connsiteY43" fmla="*/ 25483147 h 27141259"/>
                <a:gd name="connsiteX44" fmla="*/ 11094008 w 19014830"/>
                <a:gd name="connsiteY44" fmla="*/ 24953758 h 27141259"/>
                <a:gd name="connsiteX45" fmla="*/ 10612745 w 19014830"/>
                <a:gd name="connsiteY45" fmla="*/ 24568747 h 27141259"/>
                <a:gd name="connsiteX46" fmla="*/ 10179608 w 19014830"/>
                <a:gd name="connsiteY46" fmla="*/ 24279989 h 27141259"/>
                <a:gd name="connsiteX47" fmla="*/ 9794597 w 19014830"/>
                <a:gd name="connsiteY47" fmla="*/ 24231863 h 27141259"/>
                <a:gd name="connsiteX48" fmla="*/ 9602092 w 19014830"/>
                <a:gd name="connsiteY48" fmla="*/ 23991231 h 27141259"/>
                <a:gd name="connsiteX49" fmla="*/ 9361461 w 19014830"/>
                <a:gd name="connsiteY49" fmla="*/ 23750600 h 27141259"/>
                <a:gd name="connsiteX50" fmla="*/ 9072703 w 19014830"/>
                <a:gd name="connsiteY50" fmla="*/ 23750600 h 27141259"/>
                <a:gd name="connsiteX51" fmla="*/ 8880197 w 19014830"/>
                <a:gd name="connsiteY51" fmla="*/ 23413716 h 27141259"/>
                <a:gd name="connsiteX52" fmla="*/ 8495187 w 19014830"/>
                <a:gd name="connsiteY52" fmla="*/ 23221210 h 27141259"/>
                <a:gd name="connsiteX53" fmla="*/ 8158303 w 19014830"/>
                <a:gd name="connsiteY53" fmla="*/ 23221210 h 27141259"/>
                <a:gd name="connsiteX54" fmla="*/ 8110176 w 19014830"/>
                <a:gd name="connsiteY54" fmla="*/ 23076831 h 27141259"/>
                <a:gd name="connsiteX55" fmla="*/ 8591439 w 19014830"/>
                <a:gd name="connsiteY55" fmla="*/ 23028705 h 27141259"/>
                <a:gd name="connsiteX56" fmla="*/ 8254555 w 19014830"/>
                <a:gd name="connsiteY56" fmla="*/ 22836200 h 27141259"/>
                <a:gd name="connsiteX57" fmla="*/ 8543313 w 19014830"/>
                <a:gd name="connsiteY57" fmla="*/ 22739947 h 27141259"/>
                <a:gd name="connsiteX58" fmla="*/ 9024576 w 19014830"/>
                <a:gd name="connsiteY58" fmla="*/ 22788073 h 27141259"/>
                <a:gd name="connsiteX59" fmla="*/ 9217082 w 19014830"/>
                <a:gd name="connsiteY59" fmla="*/ 22018052 h 27141259"/>
                <a:gd name="connsiteX60" fmla="*/ 9409587 w 19014830"/>
                <a:gd name="connsiteY60" fmla="*/ 21921800 h 27141259"/>
                <a:gd name="connsiteX61" fmla="*/ 9698345 w 19014830"/>
                <a:gd name="connsiteY61" fmla="*/ 22162431 h 27141259"/>
                <a:gd name="connsiteX62" fmla="*/ 9553966 w 19014830"/>
                <a:gd name="connsiteY62" fmla="*/ 21584916 h 27141259"/>
                <a:gd name="connsiteX63" fmla="*/ 9938976 w 19014830"/>
                <a:gd name="connsiteY63" fmla="*/ 21777421 h 27141259"/>
                <a:gd name="connsiteX64" fmla="*/ 9650218 w 19014830"/>
                <a:gd name="connsiteY64" fmla="*/ 21440537 h 27141259"/>
                <a:gd name="connsiteX65" fmla="*/ 9168955 w 19014830"/>
                <a:gd name="connsiteY65" fmla="*/ 21151779 h 27141259"/>
                <a:gd name="connsiteX66" fmla="*/ 9024576 w 19014830"/>
                <a:gd name="connsiteY66" fmla="*/ 21007400 h 27141259"/>
                <a:gd name="connsiteX67" fmla="*/ 9602092 w 19014830"/>
                <a:gd name="connsiteY67" fmla="*/ 20863021 h 27141259"/>
                <a:gd name="connsiteX68" fmla="*/ 9842724 w 19014830"/>
                <a:gd name="connsiteY68" fmla="*/ 20959273 h 27141259"/>
                <a:gd name="connsiteX69" fmla="*/ 9698345 w 19014830"/>
                <a:gd name="connsiteY69" fmla="*/ 20670516 h 27141259"/>
                <a:gd name="connsiteX70" fmla="*/ 10372113 w 19014830"/>
                <a:gd name="connsiteY70" fmla="*/ 20478010 h 27141259"/>
                <a:gd name="connsiteX71" fmla="*/ 10564618 w 19014830"/>
                <a:gd name="connsiteY71" fmla="*/ 19996747 h 27141259"/>
                <a:gd name="connsiteX72" fmla="*/ 9938976 w 19014830"/>
                <a:gd name="connsiteY72" fmla="*/ 20189252 h 27141259"/>
                <a:gd name="connsiteX73" fmla="*/ 9217082 w 19014830"/>
                <a:gd name="connsiteY73" fmla="*/ 20381758 h 27141259"/>
                <a:gd name="connsiteX74" fmla="*/ 8735818 w 19014830"/>
                <a:gd name="connsiteY74" fmla="*/ 20574263 h 27141259"/>
                <a:gd name="connsiteX75" fmla="*/ 8591439 w 19014830"/>
                <a:gd name="connsiteY75" fmla="*/ 20718642 h 27141259"/>
                <a:gd name="connsiteX76" fmla="*/ 8350808 w 19014830"/>
                <a:gd name="connsiteY76" fmla="*/ 20718642 h 27141259"/>
                <a:gd name="connsiteX77" fmla="*/ 8254555 w 19014830"/>
                <a:gd name="connsiteY77" fmla="*/ 20863021 h 27141259"/>
                <a:gd name="connsiteX78" fmla="*/ 8013924 w 19014830"/>
                <a:gd name="connsiteY78" fmla="*/ 20911147 h 27141259"/>
                <a:gd name="connsiteX79" fmla="*/ 7725166 w 19014830"/>
                <a:gd name="connsiteY79" fmla="*/ 21103652 h 27141259"/>
                <a:gd name="connsiteX80" fmla="*/ 7195776 w 19014830"/>
                <a:gd name="connsiteY80" fmla="*/ 21103652 h 27141259"/>
                <a:gd name="connsiteX81" fmla="*/ 6907018 w 19014830"/>
                <a:gd name="connsiteY81" fmla="*/ 21488663 h 27141259"/>
                <a:gd name="connsiteX82" fmla="*/ 6666387 w 19014830"/>
                <a:gd name="connsiteY82" fmla="*/ 21921800 h 27141259"/>
                <a:gd name="connsiteX83" fmla="*/ 6810766 w 19014830"/>
                <a:gd name="connsiteY83" fmla="*/ 21296158 h 27141259"/>
                <a:gd name="connsiteX84" fmla="*/ 6473882 w 19014830"/>
                <a:gd name="connsiteY84" fmla="*/ 21729295 h 27141259"/>
                <a:gd name="connsiteX85" fmla="*/ 6185124 w 19014830"/>
                <a:gd name="connsiteY85" fmla="*/ 21873673 h 27141259"/>
                <a:gd name="connsiteX86" fmla="*/ 6040745 w 19014830"/>
                <a:gd name="connsiteY86" fmla="*/ 22114305 h 27141259"/>
                <a:gd name="connsiteX87" fmla="*/ 5896366 w 19014830"/>
                <a:gd name="connsiteY87" fmla="*/ 21873673 h 27141259"/>
                <a:gd name="connsiteX88" fmla="*/ 5655734 w 19014830"/>
                <a:gd name="connsiteY88" fmla="*/ 21777421 h 27141259"/>
                <a:gd name="connsiteX89" fmla="*/ 5655734 w 19014830"/>
                <a:gd name="connsiteY89" fmla="*/ 21825547 h 27141259"/>
                <a:gd name="connsiteX90" fmla="*/ 5126345 w 19014830"/>
                <a:gd name="connsiteY90" fmla="*/ 21777421 h 27141259"/>
                <a:gd name="connsiteX91" fmla="*/ 5030092 w 19014830"/>
                <a:gd name="connsiteY91" fmla="*/ 22018052 h 27141259"/>
                <a:gd name="connsiteX92" fmla="*/ 4693208 w 19014830"/>
                <a:gd name="connsiteY92" fmla="*/ 21969926 h 27141259"/>
                <a:gd name="connsiteX93" fmla="*/ 3971313 w 19014830"/>
                <a:gd name="connsiteY93" fmla="*/ 21969926 h 27141259"/>
                <a:gd name="connsiteX94" fmla="*/ 3682555 w 19014830"/>
                <a:gd name="connsiteY94" fmla="*/ 21921800 h 27141259"/>
                <a:gd name="connsiteX95" fmla="*/ 3345671 w 19014830"/>
                <a:gd name="connsiteY95" fmla="*/ 21777421 h 27141259"/>
                <a:gd name="connsiteX96" fmla="*/ 3586303 w 19014830"/>
                <a:gd name="connsiteY96" fmla="*/ 21633042 h 27141259"/>
                <a:gd name="connsiteX97" fmla="*/ 3153166 w 19014830"/>
                <a:gd name="connsiteY97" fmla="*/ 21488663 h 27141259"/>
                <a:gd name="connsiteX98" fmla="*/ 3345671 w 19014830"/>
                <a:gd name="connsiteY98" fmla="*/ 21392410 h 27141259"/>
                <a:gd name="connsiteX99" fmla="*/ 3730682 w 19014830"/>
                <a:gd name="connsiteY99" fmla="*/ 21488663 h 27141259"/>
                <a:gd name="connsiteX100" fmla="*/ 3875061 w 19014830"/>
                <a:gd name="connsiteY100" fmla="*/ 21392410 h 27141259"/>
                <a:gd name="connsiteX101" fmla="*/ 3441924 w 19014830"/>
                <a:gd name="connsiteY101" fmla="*/ 21296158 h 27141259"/>
                <a:gd name="connsiteX102" fmla="*/ 2768155 w 19014830"/>
                <a:gd name="connsiteY102" fmla="*/ 21248031 h 27141259"/>
                <a:gd name="connsiteX103" fmla="*/ 2383145 w 19014830"/>
                <a:gd name="connsiteY103" fmla="*/ 21825547 h 27141259"/>
                <a:gd name="connsiteX104" fmla="*/ 2286892 w 19014830"/>
                <a:gd name="connsiteY104" fmla="*/ 21921800 h 27141259"/>
                <a:gd name="connsiteX105" fmla="*/ 1950008 w 19014830"/>
                <a:gd name="connsiteY105" fmla="*/ 21729295 h 27141259"/>
                <a:gd name="connsiteX106" fmla="*/ 1998134 w 19014830"/>
                <a:gd name="connsiteY106" fmla="*/ 22162431 h 27141259"/>
                <a:gd name="connsiteX107" fmla="*/ 1468745 w 19014830"/>
                <a:gd name="connsiteY107" fmla="*/ 22691821 h 27141259"/>
                <a:gd name="connsiteX108" fmla="*/ 1276239 w 19014830"/>
                <a:gd name="connsiteY108" fmla="*/ 22980579 h 27141259"/>
                <a:gd name="connsiteX109" fmla="*/ 1372492 w 19014830"/>
                <a:gd name="connsiteY109" fmla="*/ 23221210 h 27141259"/>
                <a:gd name="connsiteX110" fmla="*/ 1276239 w 19014830"/>
                <a:gd name="connsiteY110" fmla="*/ 23365589 h 27141259"/>
                <a:gd name="connsiteX111" fmla="*/ 1372492 w 19014830"/>
                <a:gd name="connsiteY111" fmla="*/ 23750600 h 27141259"/>
                <a:gd name="connsiteX112" fmla="*/ 891229 w 19014830"/>
                <a:gd name="connsiteY112" fmla="*/ 23894979 h 27141259"/>
                <a:gd name="connsiteX113" fmla="*/ 361839 w 19014830"/>
                <a:gd name="connsiteY113" fmla="*/ 24328116 h 27141259"/>
                <a:gd name="connsiteX114" fmla="*/ 24955 w 19014830"/>
                <a:gd name="connsiteY114" fmla="*/ 24761252 h 27141259"/>
                <a:gd name="connsiteX115" fmla="*/ 24955 w 19014830"/>
                <a:gd name="connsiteY115" fmla="*/ 5029463 h 27141259"/>
                <a:gd name="connsiteX116" fmla="*/ 73082 w 19014830"/>
                <a:gd name="connsiteY116" fmla="*/ 5077589 h 27141259"/>
                <a:gd name="connsiteX0" fmla="*/ 73082 w 17976071"/>
                <a:gd name="connsiteY0" fmla="*/ 5077589 h 27141259"/>
                <a:gd name="connsiteX1" fmla="*/ 433754 w 17976071"/>
                <a:gd name="connsiteY1" fmla="*/ 5273022 h 27141259"/>
                <a:gd name="connsiteX2" fmla="*/ 354885 w 17976071"/>
                <a:gd name="connsiteY2" fmla="*/ 4964501 h 27141259"/>
                <a:gd name="connsiteX3" fmla="*/ 169334 w 17976071"/>
                <a:gd name="connsiteY3" fmla="*/ 4775473 h 27141259"/>
                <a:gd name="connsiteX4" fmla="*/ 37582 w 17976071"/>
                <a:gd name="connsiteY4" fmla="*/ 4714721 h 27141259"/>
                <a:gd name="connsiteX5" fmla="*/ 68873 w 17976071"/>
                <a:gd name="connsiteY5" fmla="*/ 4544357 h 27141259"/>
                <a:gd name="connsiteX6" fmla="*/ 121208 w 17976071"/>
                <a:gd name="connsiteY6" fmla="*/ 4500073 h 27141259"/>
                <a:gd name="connsiteX7" fmla="*/ 190561 w 17976071"/>
                <a:gd name="connsiteY7" fmla="*/ 4405285 h 27141259"/>
                <a:gd name="connsiteX8" fmla="*/ 206481 w 17976071"/>
                <a:gd name="connsiteY8" fmla="*/ 4262919 h 27141259"/>
                <a:gd name="connsiteX9" fmla="*/ 173177 w 17976071"/>
                <a:gd name="connsiteY9" fmla="*/ 4102803 h 27141259"/>
                <a:gd name="connsiteX10" fmla="*/ 194038 w 17976071"/>
                <a:gd name="connsiteY10" fmla="*/ 3953300 h 27141259"/>
                <a:gd name="connsiteX11" fmla="*/ 196051 w 17976071"/>
                <a:gd name="connsiteY11" fmla="*/ 3812947 h 27141259"/>
                <a:gd name="connsiteX12" fmla="*/ 100164 w 17976071"/>
                <a:gd name="connsiteY12" fmla="*/ 3716877 h 27141259"/>
                <a:gd name="connsiteX13" fmla="*/ 24955 w 17976071"/>
                <a:gd name="connsiteY13" fmla="*/ 3681926 h 27141259"/>
                <a:gd name="connsiteX14" fmla="*/ 38862 w 17976071"/>
                <a:gd name="connsiteY14" fmla="*/ 2951980 h 27141259"/>
                <a:gd name="connsiteX15" fmla="*/ 68873 w 17976071"/>
                <a:gd name="connsiteY15" fmla="*/ 2941549 h 27141259"/>
                <a:gd name="connsiteX16" fmla="*/ 228806 w 17976071"/>
                <a:gd name="connsiteY16" fmla="*/ 2958933 h 27141259"/>
                <a:gd name="connsiteX17" fmla="*/ 301819 w 17976071"/>
                <a:gd name="connsiteY17" fmla="*/ 2757279 h 27141259"/>
                <a:gd name="connsiteX18" fmla="*/ 364767 w 17976071"/>
                <a:gd name="connsiteY18" fmla="*/ 2413990 h 27141259"/>
                <a:gd name="connsiteX19" fmla="*/ 674386 w 17976071"/>
                <a:gd name="connsiteY19" fmla="*/ 2375013 h 27141259"/>
                <a:gd name="connsiteX20" fmla="*/ 1101484 w 17976071"/>
                <a:gd name="connsiteY20" fmla="*/ 2319201 h 27141259"/>
                <a:gd name="connsiteX21" fmla="*/ 1515041 w 17976071"/>
                <a:gd name="connsiteY21" fmla="*/ 2326887 h 27141259"/>
                <a:gd name="connsiteX22" fmla="*/ 1748170 w 17976071"/>
                <a:gd name="connsiteY22" fmla="*/ 2447843 h 27141259"/>
                <a:gd name="connsiteX23" fmla="*/ 1953485 w 17976071"/>
                <a:gd name="connsiteY23" fmla="*/ 2458456 h 27141259"/>
                <a:gd name="connsiteX24" fmla="*/ 1974163 w 17976071"/>
                <a:gd name="connsiteY24" fmla="*/ 2340062 h 27141259"/>
                <a:gd name="connsiteX25" fmla="*/ 1582381 w 17976071"/>
                <a:gd name="connsiteY25" fmla="*/ 1950660 h 27141259"/>
                <a:gd name="connsiteX26" fmla="*/ 1095994 w 17976071"/>
                <a:gd name="connsiteY26" fmla="*/ 1920466 h 27141259"/>
                <a:gd name="connsiteX27" fmla="*/ 927644 w 17976071"/>
                <a:gd name="connsiteY27" fmla="*/ 1773343 h 27141259"/>
                <a:gd name="connsiteX28" fmla="*/ 1179987 w 17976071"/>
                <a:gd name="connsiteY28" fmla="*/ 1756873 h 27141259"/>
                <a:gd name="connsiteX29" fmla="*/ 2292198 w 17976071"/>
                <a:gd name="connsiteY29" fmla="*/ 1741319 h 27141259"/>
                <a:gd name="connsiteX30" fmla="*/ 2426147 w 17976071"/>
                <a:gd name="connsiteY30" fmla="*/ 1752482 h 27141259"/>
                <a:gd name="connsiteX31" fmla="*/ 2565219 w 17976071"/>
                <a:gd name="connsiteY31" fmla="*/ 2237039 h 27141259"/>
                <a:gd name="connsiteX32" fmla="*/ 2785173 w 17976071"/>
                <a:gd name="connsiteY32" fmla="*/ 2136577 h 27141259"/>
                <a:gd name="connsiteX33" fmla="*/ 2875753 w 17976071"/>
                <a:gd name="connsiteY33" fmla="*/ 1962187 h 27141259"/>
                <a:gd name="connsiteX34" fmla="*/ 3017204 w 17976071"/>
                <a:gd name="connsiteY34" fmla="*/ 1915892 h 27141259"/>
                <a:gd name="connsiteX35" fmla="*/ 3211906 w 17976071"/>
                <a:gd name="connsiteY35" fmla="*/ 1929799 h 27141259"/>
                <a:gd name="connsiteX36" fmla="*/ 3295349 w 17976071"/>
                <a:gd name="connsiteY36" fmla="*/ 2072348 h 27141259"/>
                <a:gd name="connsiteX37" fmla="*/ 3413560 w 17976071"/>
                <a:gd name="connsiteY37" fmla="*/ 2020196 h 27141259"/>
                <a:gd name="connsiteX38" fmla="*/ 3632599 w 17976071"/>
                <a:gd name="connsiteY38" fmla="*/ 1881124 h 27141259"/>
                <a:gd name="connsiteX39" fmla="*/ 3726473 w 17976071"/>
                <a:gd name="connsiteY39" fmla="*/ 1769866 h 27141259"/>
                <a:gd name="connsiteX40" fmla="*/ 3872133 w 17976071"/>
                <a:gd name="connsiteY40" fmla="*/ 1715152 h 27141259"/>
                <a:gd name="connsiteX41" fmla="*/ 17976071 w 17976071"/>
                <a:gd name="connsiteY41" fmla="*/ 1756873 h 27141259"/>
                <a:gd name="connsiteX42" fmla="*/ 17952944 w 17976071"/>
                <a:gd name="connsiteY42" fmla="*/ 25328142 h 27141259"/>
                <a:gd name="connsiteX43" fmla="*/ 11527145 w 17976071"/>
                <a:gd name="connsiteY43" fmla="*/ 25483147 h 27141259"/>
                <a:gd name="connsiteX44" fmla="*/ 11094008 w 17976071"/>
                <a:gd name="connsiteY44" fmla="*/ 24953758 h 27141259"/>
                <a:gd name="connsiteX45" fmla="*/ 10612745 w 17976071"/>
                <a:gd name="connsiteY45" fmla="*/ 24568747 h 27141259"/>
                <a:gd name="connsiteX46" fmla="*/ 10179608 w 17976071"/>
                <a:gd name="connsiteY46" fmla="*/ 24279989 h 27141259"/>
                <a:gd name="connsiteX47" fmla="*/ 9794597 w 17976071"/>
                <a:gd name="connsiteY47" fmla="*/ 24231863 h 27141259"/>
                <a:gd name="connsiteX48" fmla="*/ 9602092 w 17976071"/>
                <a:gd name="connsiteY48" fmla="*/ 23991231 h 27141259"/>
                <a:gd name="connsiteX49" fmla="*/ 9361461 w 17976071"/>
                <a:gd name="connsiteY49" fmla="*/ 23750600 h 27141259"/>
                <a:gd name="connsiteX50" fmla="*/ 9072703 w 17976071"/>
                <a:gd name="connsiteY50" fmla="*/ 23750600 h 27141259"/>
                <a:gd name="connsiteX51" fmla="*/ 8880197 w 17976071"/>
                <a:gd name="connsiteY51" fmla="*/ 23413716 h 27141259"/>
                <a:gd name="connsiteX52" fmla="*/ 8495187 w 17976071"/>
                <a:gd name="connsiteY52" fmla="*/ 23221210 h 27141259"/>
                <a:gd name="connsiteX53" fmla="*/ 8158303 w 17976071"/>
                <a:gd name="connsiteY53" fmla="*/ 23221210 h 27141259"/>
                <a:gd name="connsiteX54" fmla="*/ 8110176 w 17976071"/>
                <a:gd name="connsiteY54" fmla="*/ 23076831 h 27141259"/>
                <a:gd name="connsiteX55" fmla="*/ 8591439 w 17976071"/>
                <a:gd name="connsiteY55" fmla="*/ 23028705 h 27141259"/>
                <a:gd name="connsiteX56" fmla="*/ 8254555 w 17976071"/>
                <a:gd name="connsiteY56" fmla="*/ 22836200 h 27141259"/>
                <a:gd name="connsiteX57" fmla="*/ 8543313 w 17976071"/>
                <a:gd name="connsiteY57" fmla="*/ 22739947 h 27141259"/>
                <a:gd name="connsiteX58" fmla="*/ 9024576 w 17976071"/>
                <a:gd name="connsiteY58" fmla="*/ 22788073 h 27141259"/>
                <a:gd name="connsiteX59" fmla="*/ 9217082 w 17976071"/>
                <a:gd name="connsiteY59" fmla="*/ 22018052 h 27141259"/>
                <a:gd name="connsiteX60" fmla="*/ 9409587 w 17976071"/>
                <a:gd name="connsiteY60" fmla="*/ 21921800 h 27141259"/>
                <a:gd name="connsiteX61" fmla="*/ 9698345 w 17976071"/>
                <a:gd name="connsiteY61" fmla="*/ 22162431 h 27141259"/>
                <a:gd name="connsiteX62" fmla="*/ 9553966 w 17976071"/>
                <a:gd name="connsiteY62" fmla="*/ 21584916 h 27141259"/>
                <a:gd name="connsiteX63" fmla="*/ 9938976 w 17976071"/>
                <a:gd name="connsiteY63" fmla="*/ 21777421 h 27141259"/>
                <a:gd name="connsiteX64" fmla="*/ 9650218 w 17976071"/>
                <a:gd name="connsiteY64" fmla="*/ 21440537 h 27141259"/>
                <a:gd name="connsiteX65" fmla="*/ 9168955 w 17976071"/>
                <a:gd name="connsiteY65" fmla="*/ 21151779 h 27141259"/>
                <a:gd name="connsiteX66" fmla="*/ 9024576 w 17976071"/>
                <a:gd name="connsiteY66" fmla="*/ 21007400 h 27141259"/>
                <a:gd name="connsiteX67" fmla="*/ 9602092 w 17976071"/>
                <a:gd name="connsiteY67" fmla="*/ 20863021 h 27141259"/>
                <a:gd name="connsiteX68" fmla="*/ 9842724 w 17976071"/>
                <a:gd name="connsiteY68" fmla="*/ 20959273 h 27141259"/>
                <a:gd name="connsiteX69" fmla="*/ 9698345 w 17976071"/>
                <a:gd name="connsiteY69" fmla="*/ 20670516 h 27141259"/>
                <a:gd name="connsiteX70" fmla="*/ 10372113 w 17976071"/>
                <a:gd name="connsiteY70" fmla="*/ 20478010 h 27141259"/>
                <a:gd name="connsiteX71" fmla="*/ 10564618 w 17976071"/>
                <a:gd name="connsiteY71" fmla="*/ 19996747 h 27141259"/>
                <a:gd name="connsiteX72" fmla="*/ 9938976 w 17976071"/>
                <a:gd name="connsiteY72" fmla="*/ 20189252 h 27141259"/>
                <a:gd name="connsiteX73" fmla="*/ 9217082 w 17976071"/>
                <a:gd name="connsiteY73" fmla="*/ 20381758 h 27141259"/>
                <a:gd name="connsiteX74" fmla="*/ 8735818 w 17976071"/>
                <a:gd name="connsiteY74" fmla="*/ 20574263 h 27141259"/>
                <a:gd name="connsiteX75" fmla="*/ 8591439 w 17976071"/>
                <a:gd name="connsiteY75" fmla="*/ 20718642 h 27141259"/>
                <a:gd name="connsiteX76" fmla="*/ 8350808 w 17976071"/>
                <a:gd name="connsiteY76" fmla="*/ 20718642 h 27141259"/>
                <a:gd name="connsiteX77" fmla="*/ 8254555 w 17976071"/>
                <a:gd name="connsiteY77" fmla="*/ 20863021 h 27141259"/>
                <a:gd name="connsiteX78" fmla="*/ 8013924 w 17976071"/>
                <a:gd name="connsiteY78" fmla="*/ 20911147 h 27141259"/>
                <a:gd name="connsiteX79" fmla="*/ 7725166 w 17976071"/>
                <a:gd name="connsiteY79" fmla="*/ 21103652 h 27141259"/>
                <a:gd name="connsiteX80" fmla="*/ 7195776 w 17976071"/>
                <a:gd name="connsiteY80" fmla="*/ 21103652 h 27141259"/>
                <a:gd name="connsiteX81" fmla="*/ 6907018 w 17976071"/>
                <a:gd name="connsiteY81" fmla="*/ 21488663 h 27141259"/>
                <a:gd name="connsiteX82" fmla="*/ 6666387 w 17976071"/>
                <a:gd name="connsiteY82" fmla="*/ 21921800 h 27141259"/>
                <a:gd name="connsiteX83" fmla="*/ 6810766 w 17976071"/>
                <a:gd name="connsiteY83" fmla="*/ 21296158 h 27141259"/>
                <a:gd name="connsiteX84" fmla="*/ 6473882 w 17976071"/>
                <a:gd name="connsiteY84" fmla="*/ 21729295 h 27141259"/>
                <a:gd name="connsiteX85" fmla="*/ 6185124 w 17976071"/>
                <a:gd name="connsiteY85" fmla="*/ 21873673 h 27141259"/>
                <a:gd name="connsiteX86" fmla="*/ 6040745 w 17976071"/>
                <a:gd name="connsiteY86" fmla="*/ 22114305 h 27141259"/>
                <a:gd name="connsiteX87" fmla="*/ 5896366 w 17976071"/>
                <a:gd name="connsiteY87" fmla="*/ 21873673 h 27141259"/>
                <a:gd name="connsiteX88" fmla="*/ 5655734 w 17976071"/>
                <a:gd name="connsiteY88" fmla="*/ 21777421 h 27141259"/>
                <a:gd name="connsiteX89" fmla="*/ 5655734 w 17976071"/>
                <a:gd name="connsiteY89" fmla="*/ 21825547 h 27141259"/>
                <a:gd name="connsiteX90" fmla="*/ 5126345 w 17976071"/>
                <a:gd name="connsiteY90" fmla="*/ 21777421 h 27141259"/>
                <a:gd name="connsiteX91" fmla="*/ 5030092 w 17976071"/>
                <a:gd name="connsiteY91" fmla="*/ 22018052 h 27141259"/>
                <a:gd name="connsiteX92" fmla="*/ 4693208 w 17976071"/>
                <a:gd name="connsiteY92" fmla="*/ 21969926 h 27141259"/>
                <a:gd name="connsiteX93" fmla="*/ 3971313 w 17976071"/>
                <a:gd name="connsiteY93" fmla="*/ 21969926 h 27141259"/>
                <a:gd name="connsiteX94" fmla="*/ 3682555 w 17976071"/>
                <a:gd name="connsiteY94" fmla="*/ 21921800 h 27141259"/>
                <a:gd name="connsiteX95" fmla="*/ 3345671 w 17976071"/>
                <a:gd name="connsiteY95" fmla="*/ 21777421 h 27141259"/>
                <a:gd name="connsiteX96" fmla="*/ 3586303 w 17976071"/>
                <a:gd name="connsiteY96" fmla="*/ 21633042 h 27141259"/>
                <a:gd name="connsiteX97" fmla="*/ 3153166 w 17976071"/>
                <a:gd name="connsiteY97" fmla="*/ 21488663 h 27141259"/>
                <a:gd name="connsiteX98" fmla="*/ 3345671 w 17976071"/>
                <a:gd name="connsiteY98" fmla="*/ 21392410 h 27141259"/>
                <a:gd name="connsiteX99" fmla="*/ 3730682 w 17976071"/>
                <a:gd name="connsiteY99" fmla="*/ 21488663 h 27141259"/>
                <a:gd name="connsiteX100" fmla="*/ 3875061 w 17976071"/>
                <a:gd name="connsiteY100" fmla="*/ 21392410 h 27141259"/>
                <a:gd name="connsiteX101" fmla="*/ 3441924 w 17976071"/>
                <a:gd name="connsiteY101" fmla="*/ 21296158 h 27141259"/>
                <a:gd name="connsiteX102" fmla="*/ 2768155 w 17976071"/>
                <a:gd name="connsiteY102" fmla="*/ 21248031 h 27141259"/>
                <a:gd name="connsiteX103" fmla="*/ 2383145 w 17976071"/>
                <a:gd name="connsiteY103" fmla="*/ 21825547 h 27141259"/>
                <a:gd name="connsiteX104" fmla="*/ 2286892 w 17976071"/>
                <a:gd name="connsiteY104" fmla="*/ 21921800 h 27141259"/>
                <a:gd name="connsiteX105" fmla="*/ 1950008 w 17976071"/>
                <a:gd name="connsiteY105" fmla="*/ 21729295 h 27141259"/>
                <a:gd name="connsiteX106" fmla="*/ 1998134 w 17976071"/>
                <a:gd name="connsiteY106" fmla="*/ 22162431 h 27141259"/>
                <a:gd name="connsiteX107" fmla="*/ 1468745 w 17976071"/>
                <a:gd name="connsiteY107" fmla="*/ 22691821 h 27141259"/>
                <a:gd name="connsiteX108" fmla="*/ 1276239 w 17976071"/>
                <a:gd name="connsiteY108" fmla="*/ 22980579 h 27141259"/>
                <a:gd name="connsiteX109" fmla="*/ 1372492 w 17976071"/>
                <a:gd name="connsiteY109" fmla="*/ 23221210 h 27141259"/>
                <a:gd name="connsiteX110" fmla="*/ 1276239 w 17976071"/>
                <a:gd name="connsiteY110" fmla="*/ 23365589 h 27141259"/>
                <a:gd name="connsiteX111" fmla="*/ 1372492 w 17976071"/>
                <a:gd name="connsiteY111" fmla="*/ 23750600 h 27141259"/>
                <a:gd name="connsiteX112" fmla="*/ 891229 w 17976071"/>
                <a:gd name="connsiteY112" fmla="*/ 23894979 h 27141259"/>
                <a:gd name="connsiteX113" fmla="*/ 361839 w 17976071"/>
                <a:gd name="connsiteY113" fmla="*/ 24328116 h 27141259"/>
                <a:gd name="connsiteX114" fmla="*/ 24955 w 17976071"/>
                <a:gd name="connsiteY114" fmla="*/ 24761252 h 27141259"/>
                <a:gd name="connsiteX115" fmla="*/ 24955 w 17976071"/>
                <a:gd name="connsiteY115" fmla="*/ 5029463 h 27141259"/>
                <a:gd name="connsiteX116" fmla="*/ 73082 w 17976071"/>
                <a:gd name="connsiteY116" fmla="*/ 5077589 h 27141259"/>
                <a:gd name="connsiteX0" fmla="*/ 73082 w 18388349"/>
                <a:gd name="connsiteY0" fmla="*/ 5077589 h 27120678"/>
                <a:gd name="connsiteX1" fmla="*/ 433754 w 18388349"/>
                <a:gd name="connsiteY1" fmla="*/ 5273022 h 27120678"/>
                <a:gd name="connsiteX2" fmla="*/ 354885 w 18388349"/>
                <a:gd name="connsiteY2" fmla="*/ 4964501 h 27120678"/>
                <a:gd name="connsiteX3" fmla="*/ 169334 w 18388349"/>
                <a:gd name="connsiteY3" fmla="*/ 4775473 h 27120678"/>
                <a:gd name="connsiteX4" fmla="*/ 37582 w 18388349"/>
                <a:gd name="connsiteY4" fmla="*/ 4714721 h 27120678"/>
                <a:gd name="connsiteX5" fmla="*/ 68873 w 18388349"/>
                <a:gd name="connsiteY5" fmla="*/ 4544357 h 27120678"/>
                <a:gd name="connsiteX6" fmla="*/ 121208 w 18388349"/>
                <a:gd name="connsiteY6" fmla="*/ 4500073 h 27120678"/>
                <a:gd name="connsiteX7" fmla="*/ 190561 w 18388349"/>
                <a:gd name="connsiteY7" fmla="*/ 4405285 h 27120678"/>
                <a:gd name="connsiteX8" fmla="*/ 206481 w 18388349"/>
                <a:gd name="connsiteY8" fmla="*/ 4262919 h 27120678"/>
                <a:gd name="connsiteX9" fmla="*/ 173177 w 18388349"/>
                <a:gd name="connsiteY9" fmla="*/ 4102803 h 27120678"/>
                <a:gd name="connsiteX10" fmla="*/ 194038 w 18388349"/>
                <a:gd name="connsiteY10" fmla="*/ 3953300 h 27120678"/>
                <a:gd name="connsiteX11" fmla="*/ 196051 w 18388349"/>
                <a:gd name="connsiteY11" fmla="*/ 3812947 h 27120678"/>
                <a:gd name="connsiteX12" fmla="*/ 100164 w 18388349"/>
                <a:gd name="connsiteY12" fmla="*/ 3716877 h 27120678"/>
                <a:gd name="connsiteX13" fmla="*/ 24955 w 18388349"/>
                <a:gd name="connsiteY13" fmla="*/ 3681926 h 27120678"/>
                <a:gd name="connsiteX14" fmla="*/ 38862 w 18388349"/>
                <a:gd name="connsiteY14" fmla="*/ 2951980 h 27120678"/>
                <a:gd name="connsiteX15" fmla="*/ 68873 w 18388349"/>
                <a:gd name="connsiteY15" fmla="*/ 2941549 h 27120678"/>
                <a:gd name="connsiteX16" fmla="*/ 228806 w 18388349"/>
                <a:gd name="connsiteY16" fmla="*/ 2958933 h 27120678"/>
                <a:gd name="connsiteX17" fmla="*/ 301819 w 18388349"/>
                <a:gd name="connsiteY17" fmla="*/ 2757279 h 27120678"/>
                <a:gd name="connsiteX18" fmla="*/ 364767 w 18388349"/>
                <a:gd name="connsiteY18" fmla="*/ 2413990 h 27120678"/>
                <a:gd name="connsiteX19" fmla="*/ 674386 w 18388349"/>
                <a:gd name="connsiteY19" fmla="*/ 2375013 h 27120678"/>
                <a:gd name="connsiteX20" fmla="*/ 1101484 w 18388349"/>
                <a:gd name="connsiteY20" fmla="*/ 2319201 h 27120678"/>
                <a:gd name="connsiteX21" fmla="*/ 1515041 w 18388349"/>
                <a:gd name="connsiteY21" fmla="*/ 2326887 h 27120678"/>
                <a:gd name="connsiteX22" fmla="*/ 1748170 w 18388349"/>
                <a:gd name="connsiteY22" fmla="*/ 2447843 h 27120678"/>
                <a:gd name="connsiteX23" fmla="*/ 1953485 w 18388349"/>
                <a:gd name="connsiteY23" fmla="*/ 2458456 h 27120678"/>
                <a:gd name="connsiteX24" fmla="*/ 1974163 w 18388349"/>
                <a:gd name="connsiteY24" fmla="*/ 2340062 h 27120678"/>
                <a:gd name="connsiteX25" fmla="*/ 1582381 w 18388349"/>
                <a:gd name="connsiteY25" fmla="*/ 1950660 h 27120678"/>
                <a:gd name="connsiteX26" fmla="*/ 1095994 w 18388349"/>
                <a:gd name="connsiteY26" fmla="*/ 1920466 h 27120678"/>
                <a:gd name="connsiteX27" fmla="*/ 927644 w 18388349"/>
                <a:gd name="connsiteY27" fmla="*/ 1773343 h 27120678"/>
                <a:gd name="connsiteX28" fmla="*/ 1179987 w 18388349"/>
                <a:gd name="connsiteY28" fmla="*/ 1756873 h 27120678"/>
                <a:gd name="connsiteX29" fmla="*/ 2292198 w 18388349"/>
                <a:gd name="connsiteY29" fmla="*/ 1741319 h 27120678"/>
                <a:gd name="connsiteX30" fmla="*/ 2426147 w 18388349"/>
                <a:gd name="connsiteY30" fmla="*/ 1752482 h 27120678"/>
                <a:gd name="connsiteX31" fmla="*/ 2565219 w 18388349"/>
                <a:gd name="connsiteY31" fmla="*/ 2237039 h 27120678"/>
                <a:gd name="connsiteX32" fmla="*/ 2785173 w 18388349"/>
                <a:gd name="connsiteY32" fmla="*/ 2136577 h 27120678"/>
                <a:gd name="connsiteX33" fmla="*/ 2875753 w 18388349"/>
                <a:gd name="connsiteY33" fmla="*/ 1962187 h 27120678"/>
                <a:gd name="connsiteX34" fmla="*/ 3017204 w 18388349"/>
                <a:gd name="connsiteY34" fmla="*/ 1915892 h 27120678"/>
                <a:gd name="connsiteX35" fmla="*/ 3211906 w 18388349"/>
                <a:gd name="connsiteY35" fmla="*/ 1929799 h 27120678"/>
                <a:gd name="connsiteX36" fmla="*/ 3295349 w 18388349"/>
                <a:gd name="connsiteY36" fmla="*/ 2072348 h 27120678"/>
                <a:gd name="connsiteX37" fmla="*/ 3413560 w 18388349"/>
                <a:gd name="connsiteY37" fmla="*/ 2020196 h 27120678"/>
                <a:gd name="connsiteX38" fmla="*/ 3632599 w 18388349"/>
                <a:gd name="connsiteY38" fmla="*/ 1881124 h 27120678"/>
                <a:gd name="connsiteX39" fmla="*/ 3726473 w 18388349"/>
                <a:gd name="connsiteY39" fmla="*/ 1769866 h 27120678"/>
                <a:gd name="connsiteX40" fmla="*/ 3872133 w 18388349"/>
                <a:gd name="connsiteY40" fmla="*/ 1715152 h 27120678"/>
                <a:gd name="connsiteX41" fmla="*/ 17976071 w 18388349"/>
                <a:gd name="connsiteY41" fmla="*/ 1756873 h 27120678"/>
                <a:gd name="connsiteX42" fmla="*/ 17952944 w 18388349"/>
                <a:gd name="connsiteY42" fmla="*/ 25328142 h 27120678"/>
                <a:gd name="connsiteX43" fmla="*/ 12156538 w 18388349"/>
                <a:gd name="connsiteY43" fmla="*/ 25423771 h 27120678"/>
                <a:gd name="connsiteX44" fmla="*/ 11094008 w 18388349"/>
                <a:gd name="connsiteY44" fmla="*/ 24953758 h 27120678"/>
                <a:gd name="connsiteX45" fmla="*/ 10612745 w 18388349"/>
                <a:gd name="connsiteY45" fmla="*/ 24568747 h 27120678"/>
                <a:gd name="connsiteX46" fmla="*/ 10179608 w 18388349"/>
                <a:gd name="connsiteY46" fmla="*/ 24279989 h 27120678"/>
                <a:gd name="connsiteX47" fmla="*/ 9794597 w 18388349"/>
                <a:gd name="connsiteY47" fmla="*/ 24231863 h 27120678"/>
                <a:gd name="connsiteX48" fmla="*/ 9602092 w 18388349"/>
                <a:gd name="connsiteY48" fmla="*/ 23991231 h 27120678"/>
                <a:gd name="connsiteX49" fmla="*/ 9361461 w 18388349"/>
                <a:gd name="connsiteY49" fmla="*/ 23750600 h 27120678"/>
                <a:gd name="connsiteX50" fmla="*/ 9072703 w 18388349"/>
                <a:gd name="connsiteY50" fmla="*/ 23750600 h 27120678"/>
                <a:gd name="connsiteX51" fmla="*/ 8880197 w 18388349"/>
                <a:gd name="connsiteY51" fmla="*/ 23413716 h 27120678"/>
                <a:gd name="connsiteX52" fmla="*/ 8495187 w 18388349"/>
                <a:gd name="connsiteY52" fmla="*/ 23221210 h 27120678"/>
                <a:gd name="connsiteX53" fmla="*/ 8158303 w 18388349"/>
                <a:gd name="connsiteY53" fmla="*/ 23221210 h 27120678"/>
                <a:gd name="connsiteX54" fmla="*/ 8110176 w 18388349"/>
                <a:gd name="connsiteY54" fmla="*/ 23076831 h 27120678"/>
                <a:gd name="connsiteX55" fmla="*/ 8591439 w 18388349"/>
                <a:gd name="connsiteY55" fmla="*/ 23028705 h 27120678"/>
                <a:gd name="connsiteX56" fmla="*/ 8254555 w 18388349"/>
                <a:gd name="connsiteY56" fmla="*/ 22836200 h 27120678"/>
                <a:gd name="connsiteX57" fmla="*/ 8543313 w 18388349"/>
                <a:gd name="connsiteY57" fmla="*/ 22739947 h 27120678"/>
                <a:gd name="connsiteX58" fmla="*/ 9024576 w 18388349"/>
                <a:gd name="connsiteY58" fmla="*/ 22788073 h 27120678"/>
                <a:gd name="connsiteX59" fmla="*/ 9217082 w 18388349"/>
                <a:gd name="connsiteY59" fmla="*/ 22018052 h 27120678"/>
                <a:gd name="connsiteX60" fmla="*/ 9409587 w 18388349"/>
                <a:gd name="connsiteY60" fmla="*/ 21921800 h 27120678"/>
                <a:gd name="connsiteX61" fmla="*/ 9698345 w 18388349"/>
                <a:gd name="connsiteY61" fmla="*/ 22162431 h 27120678"/>
                <a:gd name="connsiteX62" fmla="*/ 9553966 w 18388349"/>
                <a:gd name="connsiteY62" fmla="*/ 21584916 h 27120678"/>
                <a:gd name="connsiteX63" fmla="*/ 9938976 w 18388349"/>
                <a:gd name="connsiteY63" fmla="*/ 21777421 h 27120678"/>
                <a:gd name="connsiteX64" fmla="*/ 9650218 w 18388349"/>
                <a:gd name="connsiteY64" fmla="*/ 21440537 h 27120678"/>
                <a:gd name="connsiteX65" fmla="*/ 9168955 w 18388349"/>
                <a:gd name="connsiteY65" fmla="*/ 21151779 h 27120678"/>
                <a:gd name="connsiteX66" fmla="*/ 9024576 w 18388349"/>
                <a:gd name="connsiteY66" fmla="*/ 21007400 h 27120678"/>
                <a:gd name="connsiteX67" fmla="*/ 9602092 w 18388349"/>
                <a:gd name="connsiteY67" fmla="*/ 20863021 h 27120678"/>
                <a:gd name="connsiteX68" fmla="*/ 9842724 w 18388349"/>
                <a:gd name="connsiteY68" fmla="*/ 20959273 h 27120678"/>
                <a:gd name="connsiteX69" fmla="*/ 9698345 w 18388349"/>
                <a:gd name="connsiteY69" fmla="*/ 20670516 h 27120678"/>
                <a:gd name="connsiteX70" fmla="*/ 10372113 w 18388349"/>
                <a:gd name="connsiteY70" fmla="*/ 20478010 h 27120678"/>
                <a:gd name="connsiteX71" fmla="*/ 10564618 w 18388349"/>
                <a:gd name="connsiteY71" fmla="*/ 19996747 h 27120678"/>
                <a:gd name="connsiteX72" fmla="*/ 9938976 w 18388349"/>
                <a:gd name="connsiteY72" fmla="*/ 20189252 h 27120678"/>
                <a:gd name="connsiteX73" fmla="*/ 9217082 w 18388349"/>
                <a:gd name="connsiteY73" fmla="*/ 20381758 h 27120678"/>
                <a:gd name="connsiteX74" fmla="*/ 8735818 w 18388349"/>
                <a:gd name="connsiteY74" fmla="*/ 20574263 h 27120678"/>
                <a:gd name="connsiteX75" fmla="*/ 8591439 w 18388349"/>
                <a:gd name="connsiteY75" fmla="*/ 20718642 h 27120678"/>
                <a:gd name="connsiteX76" fmla="*/ 8350808 w 18388349"/>
                <a:gd name="connsiteY76" fmla="*/ 20718642 h 27120678"/>
                <a:gd name="connsiteX77" fmla="*/ 8254555 w 18388349"/>
                <a:gd name="connsiteY77" fmla="*/ 20863021 h 27120678"/>
                <a:gd name="connsiteX78" fmla="*/ 8013924 w 18388349"/>
                <a:gd name="connsiteY78" fmla="*/ 20911147 h 27120678"/>
                <a:gd name="connsiteX79" fmla="*/ 7725166 w 18388349"/>
                <a:gd name="connsiteY79" fmla="*/ 21103652 h 27120678"/>
                <a:gd name="connsiteX80" fmla="*/ 7195776 w 18388349"/>
                <a:gd name="connsiteY80" fmla="*/ 21103652 h 27120678"/>
                <a:gd name="connsiteX81" fmla="*/ 6907018 w 18388349"/>
                <a:gd name="connsiteY81" fmla="*/ 21488663 h 27120678"/>
                <a:gd name="connsiteX82" fmla="*/ 6666387 w 18388349"/>
                <a:gd name="connsiteY82" fmla="*/ 21921800 h 27120678"/>
                <a:gd name="connsiteX83" fmla="*/ 6810766 w 18388349"/>
                <a:gd name="connsiteY83" fmla="*/ 21296158 h 27120678"/>
                <a:gd name="connsiteX84" fmla="*/ 6473882 w 18388349"/>
                <a:gd name="connsiteY84" fmla="*/ 21729295 h 27120678"/>
                <a:gd name="connsiteX85" fmla="*/ 6185124 w 18388349"/>
                <a:gd name="connsiteY85" fmla="*/ 21873673 h 27120678"/>
                <a:gd name="connsiteX86" fmla="*/ 6040745 w 18388349"/>
                <a:gd name="connsiteY86" fmla="*/ 22114305 h 27120678"/>
                <a:gd name="connsiteX87" fmla="*/ 5896366 w 18388349"/>
                <a:gd name="connsiteY87" fmla="*/ 21873673 h 27120678"/>
                <a:gd name="connsiteX88" fmla="*/ 5655734 w 18388349"/>
                <a:gd name="connsiteY88" fmla="*/ 21777421 h 27120678"/>
                <a:gd name="connsiteX89" fmla="*/ 5655734 w 18388349"/>
                <a:gd name="connsiteY89" fmla="*/ 21825547 h 27120678"/>
                <a:gd name="connsiteX90" fmla="*/ 5126345 w 18388349"/>
                <a:gd name="connsiteY90" fmla="*/ 21777421 h 27120678"/>
                <a:gd name="connsiteX91" fmla="*/ 5030092 w 18388349"/>
                <a:gd name="connsiteY91" fmla="*/ 22018052 h 27120678"/>
                <a:gd name="connsiteX92" fmla="*/ 4693208 w 18388349"/>
                <a:gd name="connsiteY92" fmla="*/ 21969926 h 27120678"/>
                <a:gd name="connsiteX93" fmla="*/ 3971313 w 18388349"/>
                <a:gd name="connsiteY93" fmla="*/ 21969926 h 27120678"/>
                <a:gd name="connsiteX94" fmla="*/ 3682555 w 18388349"/>
                <a:gd name="connsiteY94" fmla="*/ 21921800 h 27120678"/>
                <a:gd name="connsiteX95" fmla="*/ 3345671 w 18388349"/>
                <a:gd name="connsiteY95" fmla="*/ 21777421 h 27120678"/>
                <a:gd name="connsiteX96" fmla="*/ 3586303 w 18388349"/>
                <a:gd name="connsiteY96" fmla="*/ 21633042 h 27120678"/>
                <a:gd name="connsiteX97" fmla="*/ 3153166 w 18388349"/>
                <a:gd name="connsiteY97" fmla="*/ 21488663 h 27120678"/>
                <a:gd name="connsiteX98" fmla="*/ 3345671 w 18388349"/>
                <a:gd name="connsiteY98" fmla="*/ 21392410 h 27120678"/>
                <a:gd name="connsiteX99" fmla="*/ 3730682 w 18388349"/>
                <a:gd name="connsiteY99" fmla="*/ 21488663 h 27120678"/>
                <a:gd name="connsiteX100" fmla="*/ 3875061 w 18388349"/>
                <a:gd name="connsiteY100" fmla="*/ 21392410 h 27120678"/>
                <a:gd name="connsiteX101" fmla="*/ 3441924 w 18388349"/>
                <a:gd name="connsiteY101" fmla="*/ 21296158 h 27120678"/>
                <a:gd name="connsiteX102" fmla="*/ 2768155 w 18388349"/>
                <a:gd name="connsiteY102" fmla="*/ 21248031 h 27120678"/>
                <a:gd name="connsiteX103" fmla="*/ 2383145 w 18388349"/>
                <a:gd name="connsiteY103" fmla="*/ 21825547 h 27120678"/>
                <a:gd name="connsiteX104" fmla="*/ 2286892 w 18388349"/>
                <a:gd name="connsiteY104" fmla="*/ 21921800 h 27120678"/>
                <a:gd name="connsiteX105" fmla="*/ 1950008 w 18388349"/>
                <a:gd name="connsiteY105" fmla="*/ 21729295 h 27120678"/>
                <a:gd name="connsiteX106" fmla="*/ 1998134 w 18388349"/>
                <a:gd name="connsiteY106" fmla="*/ 22162431 h 27120678"/>
                <a:gd name="connsiteX107" fmla="*/ 1468745 w 18388349"/>
                <a:gd name="connsiteY107" fmla="*/ 22691821 h 27120678"/>
                <a:gd name="connsiteX108" fmla="*/ 1276239 w 18388349"/>
                <a:gd name="connsiteY108" fmla="*/ 22980579 h 27120678"/>
                <a:gd name="connsiteX109" fmla="*/ 1372492 w 18388349"/>
                <a:gd name="connsiteY109" fmla="*/ 23221210 h 27120678"/>
                <a:gd name="connsiteX110" fmla="*/ 1276239 w 18388349"/>
                <a:gd name="connsiteY110" fmla="*/ 23365589 h 27120678"/>
                <a:gd name="connsiteX111" fmla="*/ 1372492 w 18388349"/>
                <a:gd name="connsiteY111" fmla="*/ 23750600 h 27120678"/>
                <a:gd name="connsiteX112" fmla="*/ 891229 w 18388349"/>
                <a:gd name="connsiteY112" fmla="*/ 23894979 h 27120678"/>
                <a:gd name="connsiteX113" fmla="*/ 361839 w 18388349"/>
                <a:gd name="connsiteY113" fmla="*/ 24328116 h 27120678"/>
                <a:gd name="connsiteX114" fmla="*/ 24955 w 18388349"/>
                <a:gd name="connsiteY114" fmla="*/ 24761252 h 27120678"/>
                <a:gd name="connsiteX115" fmla="*/ 24955 w 18388349"/>
                <a:gd name="connsiteY115" fmla="*/ 5029463 h 27120678"/>
                <a:gd name="connsiteX116" fmla="*/ 73082 w 18388349"/>
                <a:gd name="connsiteY116" fmla="*/ 5077589 h 27120678"/>
                <a:gd name="connsiteX0" fmla="*/ 73082 w 18388349"/>
                <a:gd name="connsiteY0" fmla="*/ 5077589 h 27102999"/>
                <a:gd name="connsiteX1" fmla="*/ 433754 w 18388349"/>
                <a:gd name="connsiteY1" fmla="*/ 5273022 h 27102999"/>
                <a:gd name="connsiteX2" fmla="*/ 354885 w 18388349"/>
                <a:gd name="connsiteY2" fmla="*/ 4964501 h 27102999"/>
                <a:gd name="connsiteX3" fmla="*/ 169334 w 18388349"/>
                <a:gd name="connsiteY3" fmla="*/ 4775473 h 27102999"/>
                <a:gd name="connsiteX4" fmla="*/ 37582 w 18388349"/>
                <a:gd name="connsiteY4" fmla="*/ 4714721 h 27102999"/>
                <a:gd name="connsiteX5" fmla="*/ 68873 w 18388349"/>
                <a:gd name="connsiteY5" fmla="*/ 4544357 h 27102999"/>
                <a:gd name="connsiteX6" fmla="*/ 121208 w 18388349"/>
                <a:gd name="connsiteY6" fmla="*/ 4500073 h 27102999"/>
                <a:gd name="connsiteX7" fmla="*/ 190561 w 18388349"/>
                <a:gd name="connsiteY7" fmla="*/ 4405285 h 27102999"/>
                <a:gd name="connsiteX8" fmla="*/ 206481 w 18388349"/>
                <a:gd name="connsiteY8" fmla="*/ 4262919 h 27102999"/>
                <a:gd name="connsiteX9" fmla="*/ 173177 w 18388349"/>
                <a:gd name="connsiteY9" fmla="*/ 4102803 h 27102999"/>
                <a:gd name="connsiteX10" fmla="*/ 194038 w 18388349"/>
                <a:gd name="connsiteY10" fmla="*/ 3953300 h 27102999"/>
                <a:gd name="connsiteX11" fmla="*/ 196051 w 18388349"/>
                <a:gd name="connsiteY11" fmla="*/ 3812947 h 27102999"/>
                <a:gd name="connsiteX12" fmla="*/ 100164 w 18388349"/>
                <a:gd name="connsiteY12" fmla="*/ 3716877 h 27102999"/>
                <a:gd name="connsiteX13" fmla="*/ 24955 w 18388349"/>
                <a:gd name="connsiteY13" fmla="*/ 3681926 h 27102999"/>
                <a:gd name="connsiteX14" fmla="*/ 38862 w 18388349"/>
                <a:gd name="connsiteY14" fmla="*/ 2951980 h 27102999"/>
                <a:gd name="connsiteX15" fmla="*/ 68873 w 18388349"/>
                <a:gd name="connsiteY15" fmla="*/ 2941549 h 27102999"/>
                <a:gd name="connsiteX16" fmla="*/ 228806 w 18388349"/>
                <a:gd name="connsiteY16" fmla="*/ 2958933 h 27102999"/>
                <a:gd name="connsiteX17" fmla="*/ 301819 w 18388349"/>
                <a:gd name="connsiteY17" fmla="*/ 2757279 h 27102999"/>
                <a:gd name="connsiteX18" fmla="*/ 364767 w 18388349"/>
                <a:gd name="connsiteY18" fmla="*/ 2413990 h 27102999"/>
                <a:gd name="connsiteX19" fmla="*/ 674386 w 18388349"/>
                <a:gd name="connsiteY19" fmla="*/ 2375013 h 27102999"/>
                <a:gd name="connsiteX20" fmla="*/ 1101484 w 18388349"/>
                <a:gd name="connsiteY20" fmla="*/ 2319201 h 27102999"/>
                <a:gd name="connsiteX21" fmla="*/ 1515041 w 18388349"/>
                <a:gd name="connsiteY21" fmla="*/ 2326887 h 27102999"/>
                <a:gd name="connsiteX22" fmla="*/ 1748170 w 18388349"/>
                <a:gd name="connsiteY22" fmla="*/ 2447843 h 27102999"/>
                <a:gd name="connsiteX23" fmla="*/ 1953485 w 18388349"/>
                <a:gd name="connsiteY23" fmla="*/ 2458456 h 27102999"/>
                <a:gd name="connsiteX24" fmla="*/ 1974163 w 18388349"/>
                <a:gd name="connsiteY24" fmla="*/ 2340062 h 27102999"/>
                <a:gd name="connsiteX25" fmla="*/ 1582381 w 18388349"/>
                <a:gd name="connsiteY25" fmla="*/ 1950660 h 27102999"/>
                <a:gd name="connsiteX26" fmla="*/ 1095994 w 18388349"/>
                <a:gd name="connsiteY26" fmla="*/ 1920466 h 27102999"/>
                <a:gd name="connsiteX27" fmla="*/ 927644 w 18388349"/>
                <a:gd name="connsiteY27" fmla="*/ 1773343 h 27102999"/>
                <a:gd name="connsiteX28" fmla="*/ 1179987 w 18388349"/>
                <a:gd name="connsiteY28" fmla="*/ 1756873 h 27102999"/>
                <a:gd name="connsiteX29" fmla="*/ 2292198 w 18388349"/>
                <a:gd name="connsiteY29" fmla="*/ 1741319 h 27102999"/>
                <a:gd name="connsiteX30" fmla="*/ 2426147 w 18388349"/>
                <a:gd name="connsiteY30" fmla="*/ 1752482 h 27102999"/>
                <a:gd name="connsiteX31" fmla="*/ 2565219 w 18388349"/>
                <a:gd name="connsiteY31" fmla="*/ 2237039 h 27102999"/>
                <a:gd name="connsiteX32" fmla="*/ 2785173 w 18388349"/>
                <a:gd name="connsiteY32" fmla="*/ 2136577 h 27102999"/>
                <a:gd name="connsiteX33" fmla="*/ 2875753 w 18388349"/>
                <a:gd name="connsiteY33" fmla="*/ 1962187 h 27102999"/>
                <a:gd name="connsiteX34" fmla="*/ 3017204 w 18388349"/>
                <a:gd name="connsiteY34" fmla="*/ 1915892 h 27102999"/>
                <a:gd name="connsiteX35" fmla="*/ 3211906 w 18388349"/>
                <a:gd name="connsiteY35" fmla="*/ 1929799 h 27102999"/>
                <a:gd name="connsiteX36" fmla="*/ 3295349 w 18388349"/>
                <a:gd name="connsiteY36" fmla="*/ 2072348 h 27102999"/>
                <a:gd name="connsiteX37" fmla="*/ 3413560 w 18388349"/>
                <a:gd name="connsiteY37" fmla="*/ 2020196 h 27102999"/>
                <a:gd name="connsiteX38" fmla="*/ 3632599 w 18388349"/>
                <a:gd name="connsiteY38" fmla="*/ 1881124 h 27102999"/>
                <a:gd name="connsiteX39" fmla="*/ 3726473 w 18388349"/>
                <a:gd name="connsiteY39" fmla="*/ 1769866 h 27102999"/>
                <a:gd name="connsiteX40" fmla="*/ 3872133 w 18388349"/>
                <a:gd name="connsiteY40" fmla="*/ 1715152 h 27102999"/>
                <a:gd name="connsiteX41" fmla="*/ 17976071 w 18388349"/>
                <a:gd name="connsiteY41" fmla="*/ 1756873 h 27102999"/>
                <a:gd name="connsiteX42" fmla="*/ 17952944 w 18388349"/>
                <a:gd name="connsiteY42" fmla="*/ 25328142 h 27102999"/>
                <a:gd name="connsiteX43" fmla="*/ 12156538 w 18388349"/>
                <a:gd name="connsiteY43" fmla="*/ 25423771 h 27102999"/>
                <a:gd name="connsiteX44" fmla="*/ 11589022 w 18388349"/>
                <a:gd name="connsiteY44" fmla="*/ 25417520 h 27102999"/>
                <a:gd name="connsiteX45" fmla="*/ 11094008 w 18388349"/>
                <a:gd name="connsiteY45" fmla="*/ 24953758 h 27102999"/>
                <a:gd name="connsiteX46" fmla="*/ 10612745 w 18388349"/>
                <a:gd name="connsiteY46" fmla="*/ 24568747 h 27102999"/>
                <a:gd name="connsiteX47" fmla="*/ 10179608 w 18388349"/>
                <a:gd name="connsiteY47" fmla="*/ 24279989 h 27102999"/>
                <a:gd name="connsiteX48" fmla="*/ 9794597 w 18388349"/>
                <a:gd name="connsiteY48" fmla="*/ 24231863 h 27102999"/>
                <a:gd name="connsiteX49" fmla="*/ 9602092 w 18388349"/>
                <a:gd name="connsiteY49" fmla="*/ 23991231 h 27102999"/>
                <a:gd name="connsiteX50" fmla="*/ 9361461 w 18388349"/>
                <a:gd name="connsiteY50" fmla="*/ 23750600 h 27102999"/>
                <a:gd name="connsiteX51" fmla="*/ 9072703 w 18388349"/>
                <a:gd name="connsiteY51" fmla="*/ 23750600 h 27102999"/>
                <a:gd name="connsiteX52" fmla="*/ 8880197 w 18388349"/>
                <a:gd name="connsiteY52" fmla="*/ 23413716 h 27102999"/>
                <a:gd name="connsiteX53" fmla="*/ 8495187 w 18388349"/>
                <a:gd name="connsiteY53" fmla="*/ 23221210 h 27102999"/>
                <a:gd name="connsiteX54" fmla="*/ 8158303 w 18388349"/>
                <a:gd name="connsiteY54" fmla="*/ 23221210 h 27102999"/>
                <a:gd name="connsiteX55" fmla="*/ 8110176 w 18388349"/>
                <a:gd name="connsiteY55" fmla="*/ 23076831 h 27102999"/>
                <a:gd name="connsiteX56" fmla="*/ 8591439 w 18388349"/>
                <a:gd name="connsiteY56" fmla="*/ 23028705 h 27102999"/>
                <a:gd name="connsiteX57" fmla="*/ 8254555 w 18388349"/>
                <a:gd name="connsiteY57" fmla="*/ 22836200 h 27102999"/>
                <a:gd name="connsiteX58" fmla="*/ 8543313 w 18388349"/>
                <a:gd name="connsiteY58" fmla="*/ 22739947 h 27102999"/>
                <a:gd name="connsiteX59" fmla="*/ 9024576 w 18388349"/>
                <a:gd name="connsiteY59" fmla="*/ 22788073 h 27102999"/>
                <a:gd name="connsiteX60" fmla="*/ 9217082 w 18388349"/>
                <a:gd name="connsiteY60" fmla="*/ 22018052 h 27102999"/>
                <a:gd name="connsiteX61" fmla="*/ 9409587 w 18388349"/>
                <a:gd name="connsiteY61" fmla="*/ 21921800 h 27102999"/>
                <a:gd name="connsiteX62" fmla="*/ 9698345 w 18388349"/>
                <a:gd name="connsiteY62" fmla="*/ 22162431 h 27102999"/>
                <a:gd name="connsiteX63" fmla="*/ 9553966 w 18388349"/>
                <a:gd name="connsiteY63" fmla="*/ 21584916 h 27102999"/>
                <a:gd name="connsiteX64" fmla="*/ 9938976 w 18388349"/>
                <a:gd name="connsiteY64" fmla="*/ 21777421 h 27102999"/>
                <a:gd name="connsiteX65" fmla="*/ 9650218 w 18388349"/>
                <a:gd name="connsiteY65" fmla="*/ 21440537 h 27102999"/>
                <a:gd name="connsiteX66" fmla="*/ 9168955 w 18388349"/>
                <a:gd name="connsiteY66" fmla="*/ 21151779 h 27102999"/>
                <a:gd name="connsiteX67" fmla="*/ 9024576 w 18388349"/>
                <a:gd name="connsiteY67" fmla="*/ 21007400 h 27102999"/>
                <a:gd name="connsiteX68" fmla="*/ 9602092 w 18388349"/>
                <a:gd name="connsiteY68" fmla="*/ 20863021 h 27102999"/>
                <a:gd name="connsiteX69" fmla="*/ 9842724 w 18388349"/>
                <a:gd name="connsiteY69" fmla="*/ 20959273 h 27102999"/>
                <a:gd name="connsiteX70" fmla="*/ 9698345 w 18388349"/>
                <a:gd name="connsiteY70" fmla="*/ 20670516 h 27102999"/>
                <a:gd name="connsiteX71" fmla="*/ 10372113 w 18388349"/>
                <a:gd name="connsiteY71" fmla="*/ 20478010 h 27102999"/>
                <a:gd name="connsiteX72" fmla="*/ 10564618 w 18388349"/>
                <a:gd name="connsiteY72" fmla="*/ 19996747 h 27102999"/>
                <a:gd name="connsiteX73" fmla="*/ 9938976 w 18388349"/>
                <a:gd name="connsiteY73" fmla="*/ 20189252 h 27102999"/>
                <a:gd name="connsiteX74" fmla="*/ 9217082 w 18388349"/>
                <a:gd name="connsiteY74" fmla="*/ 20381758 h 27102999"/>
                <a:gd name="connsiteX75" fmla="*/ 8735818 w 18388349"/>
                <a:gd name="connsiteY75" fmla="*/ 20574263 h 27102999"/>
                <a:gd name="connsiteX76" fmla="*/ 8591439 w 18388349"/>
                <a:gd name="connsiteY76" fmla="*/ 20718642 h 27102999"/>
                <a:gd name="connsiteX77" fmla="*/ 8350808 w 18388349"/>
                <a:gd name="connsiteY77" fmla="*/ 20718642 h 27102999"/>
                <a:gd name="connsiteX78" fmla="*/ 8254555 w 18388349"/>
                <a:gd name="connsiteY78" fmla="*/ 20863021 h 27102999"/>
                <a:gd name="connsiteX79" fmla="*/ 8013924 w 18388349"/>
                <a:gd name="connsiteY79" fmla="*/ 20911147 h 27102999"/>
                <a:gd name="connsiteX80" fmla="*/ 7725166 w 18388349"/>
                <a:gd name="connsiteY80" fmla="*/ 21103652 h 27102999"/>
                <a:gd name="connsiteX81" fmla="*/ 7195776 w 18388349"/>
                <a:gd name="connsiteY81" fmla="*/ 21103652 h 27102999"/>
                <a:gd name="connsiteX82" fmla="*/ 6907018 w 18388349"/>
                <a:gd name="connsiteY82" fmla="*/ 21488663 h 27102999"/>
                <a:gd name="connsiteX83" fmla="*/ 6666387 w 18388349"/>
                <a:gd name="connsiteY83" fmla="*/ 21921800 h 27102999"/>
                <a:gd name="connsiteX84" fmla="*/ 6810766 w 18388349"/>
                <a:gd name="connsiteY84" fmla="*/ 21296158 h 27102999"/>
                <a:gd name="connsiteX85" fmla="*/ 6473882 w 18388349"/>
                <a:gd name="connsiteY85" fmla="*/ 21729295 h 27102999"/>
                <a:gd name="connsiteX86" fmla="*/ 6185124 w 18388349"/>
                <a:gd name="connsiteY86" fmla="*/ 21873673 h 27102999"/>
                <a:gd name="connsiteX87" fmla="*/ 6040745 w 18388349"/>
                <a:gd name="connsiteY87" fmla="*/ 22114305 h 27102999"/>
                <a:gd name="connsiteX88" fmla="*/ 5896366 w 18388349"/>
                <a:gd name="connsiteY88" fmla="*/ 21873673 h 27102999"/>
                <a:gd name="connsiteX89" fmla="*/ 5655734 w 18388349"/>
                <a:gd name="connsiteY89" fmla="*/ 21777421 h 27102999"/>
                <a:gd name="connsiteX90" fmla="*/ 5655734 w 18388349"/>
                <a:gd name="connsiteY90" fmla="*/ 21825547 h 27102999"/>
                <a:gd name="connsiteX91" fmla="*/ 5126345 w 18388349"/>
                <a:gd name="connsiteY91" fmla="*/ 21777421 h 27102999"/>
                <a:gd name="connsiteX92" fmla="*/ 5030092 w 18388349"/>
                <a:gd name="connsiteY92" fmla="*/ 22018052 h 27102999"/>
                <a:gd name="connsiteX93" fmla="*/ 4693208 w 18388349"/>
                <a:gd name="connsiteY93" fmla="*/ 21969926 h 27102999"/>
                <a:gd name="connsiteX94" fmla="*/ 3971313 w 18388349"/>
                <a:gd name="connsiteY94" fmla="*/ 21969926 h 27102999"/>
                <a:gd name="connsiteX95" fmla="*/ 3682555 w 18388349"/>
                <a:gd name="connsiteY95" fmla="*/ 21921800 h 27102999"/>
                <a:gd name="connsiteX96" fmla="*/ 3345671 w 18388349"/>
                <a:gd name="connsiteY96" fmla="*/ 21777421 h 27102999"/>
                <a:gd name="connsiteX97" fmla="*/ 3586303 w 18388349"/>
                <a:gd name="connsiteY97" fmla="*/ 21633042 h 27102999"/>
                <a:gd name="connsiteX98" fmla="*/ 3153166 w 18388349"/>
                <a:gd name="connsiteY98" fmla="*/ 21488663 h 27102999"/>
                <a:gd name="connsiteX99" fmla="*/ 3345671 w 18388349"/>
                <a:gd name="connsiteY99" fmla="*/ 21392410 h 27102999"/>
                <a:gd name="connsiteX100" fmla="*/ 3730682 w 18388349"/>
                <a:gd name="connsiteY100" fmla="*/ 21488663 h 27102999"/>
                <a:gd name="connsiteX101" fmla="*/ 3875061 w 18388349"/>
                <a:gd name="connsiteY101" fmla="*/ 21392410 h 27102999"/>
                <a:gd name="connsiteX102" fmla="*/ 3441924 w 18388349"/>
                <a:gd name="connsiteY102" fmla="*/ 21296158 h 27102999"/>
                <a:gd name="connsiteX103" fmla="*/ 2768155 w 18388349"/>
                <a:gd name="connsiteY103" fmla="*/ 21248031 h 27102999"/>
                <a:gd name="connsiteX104" fmla="*/ 2383145 w 18388349"/>
                <a:gd name="connsiteY104" fmla="*/ 21825547 h 27102999"/>
                <a:gd name="connsiteX105" fmla="*/ 2286892 w 18388349"/>
                <a:gd name="connsiteY105" fmla="*/ 21921800 h 27102999"/>
                <a:gd name="connsiteX106" fmla="*/ 1950008 w 18388349"/>
                <a:gd name="connsiteY106" fmla="*/ 21729295 h 27102999"/>
                <a:gd name="connsiteX107" fmla="*/ 1998134 w 18388349"/>
                <a:gd name="connsiteY107" fmla="*/ 22162431 h 27102999"/>
                <a:gd name="connsiteX108" fmla="*/ 1468745 w 18388349"/>
                <a:gd name="connsiteY108" fmla="*/ 22691821 h 27102999"/>
                <a:gd name="connsiteX109" fmla="*/ 1276239 w 18388349"/>
                <a:gd name="connsiteY109" fmla="*/ 22980579 h 27102999"/>
                <a:gd name="connsiteX110" fmla="*/ 1372492 w 18388349"/>
                <a:gd name="connsiteY110" fmla="*/ 23221210 h 27102999"/>
                <a:gd name="connsiteX111" fmla="*/ 1276239 w 18388349"/>
                <a:gd name="connsiteY111" fmla="*/ 23365589 h 27102999"/>
                <a:gd name="connsiteX112" fmla="*/ 1372492 w 18388349"/>
                <a:gd name="connsiteY112" fmla="*/ 23750600 h 27102999"/>
                <a:gd name="connsiteX113" fmla="*/ 891229 w 18388349"/>
                <a:gd name="connsiteY113" fmla="*/ 23894979 h 27102999"/>
                <a:gd name="connsiteX114" fmla="*/ 361839 w 18388349"/>
                <a:gd name="connsiteY114" fmla="*/ 24328116 h 27102999"/>
                <a:gd name="connsiteX115" fmla="*/ 24955 w 18388349"/>
                <a:gd name="connsiteY115" fmla="*/ 24761252 h 27102999"/>
                <a:gd name="connsiteX116" fmla="*/ 24955 w 18388349"/>
                <a:gd name="connsiteY116" fmla="*/ 5029463 h 27102999"/>
                <a:gd name="connsiteX117" fmla="*/ 73082 w 18388349"/>
                <a:gd name="connsiteY117" fmla="*/ 5077589 h 27102999"/>
                <a:gd name="connsiteX0" fmla="*/ 73082 w 18383951"/>
                <a:gd name="connsiteY0" fmla="*/ 5077589 h 27090943"/>
                <a:gd name="connsiteX1" fmla="*/ 433754 w 18383951"/>
                <a:gd name="connsiteY1" fmla="*/ 5273022 h 27090943"/>
                <a:gd name="connsiteX2" fmla="*/ 354885 w 18383951"/>
                <a:gd name="connsiteY2" fmla="*/ 4964501 h 27090943"/>
                <a:gd name="connsiteX3" fmla="*/ 169334 w 18383951"/>
                <a:gd name="connsiteY3" fmla="*/ 4775473 h 27090943"/>
                <a:gd name="connsiteX4" fmla="*/ 37582 w 18383951"/>
                <a:gd name="connsiteY4" fmla="*/ 4714721 h 27090943"/>
                <a:gd name="connsiteX5" fmla="*/ 68873 w 18383951"/>
                <a:gd name="connsiteY5" fmla="*/ 4544357 h 27090943"/>
                <a:gd name="connsiteX6" fmla="*/ 121208 w 18383951"/>
                <a:gd name="connsiteY6" fmla="*/ 4500073 h 27090943"/>
                <a:gd name="connsiteX7" fmla="*/ 190561 w 18383951"/>
                <a:gd name="connsiteY7" fmla="*/ 4405285 h 27090943"/>
                <a:gd name="connsiteX8" fmla="*/ 206481 w 18383951"/>
                <a:gd name="connsiteY8" fmla="*/ 4262919 h 27090943"/>
                <a:gd name="connsiteX9" fmla="*/ 173177 w 18383951"/>
                <a:gd name="connsiteY9" fmla="*/ 4102803 h 27090943"/>
                <a:gd name="connsiteX10" fmla="*/ 194038 w 18383951"/>
                <a:gd name="connsiteY10" fmla="*/ 3953300 h 27090943"/>
                <a:gd name="connsiteX11" fmla="*/ 196051 w 18383951"/>
                <a:gd name="connsiteY11" fmla="*/ 3812947 h 27090943"/>
                <a:gd name="connsiteX12" fmla="*/ 100164 w 18383951"/>
                <a:gd name="connsiteY12" fmla="*/ 3716877 h 27090943"/>
                <a:gd name="connsiteX13" fmla="*/ 24955 w 18383951"/>
                <a:gd name="connsiteY13" fmla="*/ 3681926 h 27090943"/>
                <a:gd name="connsiteX14" fmla="*/ 38862 w 18383951"/>
                <a:gd name="connsiteY14" fmla="*/ 2951980 h 27090943"/>
                <a:gd name="connsiteX15" fmla="*/ 68873 w 18383951"/>
                <a:gd name="connsiteY15" fmla="*/ 2941549 h 27090943"/>
                <a:gd name="connsiteX16" fmla="*/ 228806 w 18383951"/>
                <a:gd name="connsiteY16" fmla="*/ 2958933 h 27090943"/>
                <a:gd name="connsiteX17" fmla="*/ 301819 w 18383951"/>
                <a:gd name="connsiteY17" fmla="*/ 2757279 h 27090943"/>
                <a:gd name="connsiteX18" fmla="*/ 364767 w 18383951"/>
                <a:gd name="connsiteY18" fmla="*/ 2413990 h 27090943"/>
                <a:gd name="connsiteX19" fmla="*/ 674386 w 18383951"/>
                <a:gd name="connsiteY19" fmla="*/ 2375013 h 27090943"/>
                <a:gd name="connsiteX20" fmla="*/ 1101484 w 18383951"/>
                <a:gd name="connsiteY20" fmla="*/ 2319201 h 27090943"/>
                <a:gd name="connsiteX21" fmla="*/ 1515041 w 18383951"/>
                <a:gd name="connsiteY21" fmla="*/ 2326887 h 27090943"/>
                <a:gd name="connsiteX22" fmla="*/ 1748170 w 18383951"/>
                <a:gd name="connsiteY22" fmla="*/ 2447843 h 27090943"/>
                <a:gd name="connsiteX23" fmla="*/ 1953485 w 18383951"/>
                <a:gd name="connsiteY23" fmla="*/ 2458456 h 27090943"/>
                <a:gd name="connsiteX24" fmla="*/ 1974163 w 18383951"/>
                <a:gd name="connsiteY24" fmla="*/ 2340062 h 27090943"/>
                <a:gd name="connsiteX25" fmla="*/ 1582381 w 18383951"/>
                <a:gd name="connsiteY25" fmla="*/ 1950660 h 27090943"/>
                <a:gd name="connsiteX26" fmla="*/ 1095994 w 18383951"/>
                <a:gd name="connsiteY26" fmla="*/ 1920466 h 27090943"/>
                <a:gd name="connsiteX27" fmla="*/ 927644 w 18383951"/>
                <a:gd name="connsiteY27" fmla="*/ 1773343 h 27090943"/>
                <a:gd name="connsiteX28" fmla="*/ 1179987 w 18383951"/>
                <a:gd name="connsiteY28" fmla="*/ 1756873 h 27090943"/>
                <a:gd name="connsiteX29" fmla="*/ 2292198 w 18383951"/>
                <a:gd name="connsiteY29" fmla="*/ 1741319 h 27090943"/>
                <a:gd name="connsiteX30" fmla="*/ 2426147 w 18383951"/>
                <a:gd name="connsiteY30" fmla="*/ 1752482 h 27090943"/>
                <a:gd name="connsiteX31" fmla="*/ 2565219 w 18383951"/>
                <a:gd name="connsiteY31" fmla="*/ 2237039 h 27090943"/>
                <a:gd name="connsiteX32" fmla="*/ 2785173 w 18383951"/>
                <a:gd name="connsiteY32" fmla="*/ 2136577 h 27090943"/>
                <a:gd name="connsiteX33" fmla="*/ 2875753 w 18383951"/>
                <a:gd name="connsiteY33" fmla="*/ 1962187 h 27090943"/>
                <a:gd name="connsiteX34" fmla="*/ 3017204 w 18383951"/>
                <a:gd name="connsiteY34" fmla="*/ 1915892 h 27090943"/>
                <a:gd name="connsiteX35" fmla="*/ 3211906 w 18383951"/>
                <a:gd name="connsiteY35" fmla="*/ 1929799 h 27090943"/>
                <a:gd name="connsiteX36" fmla="*/ 3295349 w 18383951"/>
                <a:gd name="connsiteY36" fmla="*/ 2072348 h 27090943"/>
                <a:gd name="connsiteX37" fmla="*/ 3413560 w 18383951"/>
                <a:gd name="connsiteY37" fmla="*/ 2020196 h 27090943"/>
                <a:gd name="connsiteX38" fmla="*/ 3632599 w 18383951"/>
                <a:gd name="connsiteY38" fmla="*/ 1881124 h 27090943"/>
                <a:gd name="connsiteX39" fmla="*/ 3726473 w 18383951"/>
                <a:gd name="connsiteY39" fmla="*/ 1769866 h 27090943"/>
                <a:gd name="connsiteX40" fmla="*/ 3872133 w 18383951"/>
                <a:gd name="connsiteY40" fmla="*/ 1715152 h 27090943"/>
                <a:gd name="connsiteX41" fmla="*/ 17976071 w 18383951"/>
                <a:gd name="connsiteY41" fmla="*/ 1756873 h 27090943"/>
                <a:gd name="connsiteX42" fmla="*/ 17952944 w 18383951"/>
                <a:gd name="connsiteY42" fmla="*/ 25328142 h 27090943"/>
                <a:gd name="connsiteX43" fmla="*/ 12215915 w 18383951"/>
                <a:gd name="connsiteY43" fmla="*/ 25388146 h 27090943"/>
                <a:gd name="connsiteX44" fmla="*/ 11589022 w 18383951"/>
                <a:gd name="connsiteY44" fmla="*/ 25417520 h 27090943"/>
                <a:gd name="connsiteX45" fmla="*/ 11094008 w 18383951"/>
                <a:gd name="connsiteY45" fmla="*/ 24953758 h 27090943"/>
                <a:gd name="connsiteX46" fmla="*/ 10612745 w 18383951"/>
                <a:gd name="connsiteY46" fmla="*/ 24568747 h 27090943"/>
                <a:gd name="connsiteX47" fmla="*/ 10179608 w 18383951"/>
                <a:gd name="connsiteY47" fmla="*/ 24279989 h 27090943"/>
                <a:gd name="connsiteX48" fmla="*/ 9794597 w 18383951"/>
                <a:gd name="connsiteY48" fmla="*/ 24231863 h 27090943"/>
                <a:gd name="connsiteX49" fmla="*/ 9602092 w 18383951"/>
                <a:gd name="connsiteY49" fmla="*/ 23991231 h 27090943"/>
                <a:gd name="connsiteX50" fmla="*/ 9361461 w 18383951"/>
                <a:gd name="connsiteY50" fmla="*/ 23750600 h 27090943"/>
                <a:gd name="connsiteX51" fmla="*/ 9072703 w 18383951"/>
                <a:gd name="connsiteY51" fmla="*/ 23750600 h 27090943"/>
                <a:gd name="connsiteX52" fmla="*/ 8880197 w 18383951"/>
                <a:gd name="connsiteY52" fmla="*/ 23413716 h 27090943"/>
                <a:gd name="connsiteX53" fmla="*/ 8495187 w 18383951"/>
                <a:gd name="connsiteY53" fmla="*/ 23221210 h 27090943"/>
                <a:gd name="connsiteX54" fmla="*/ 8158303 w 18383951"/>
                <a:gd name="connsiteY54" fmla="*/ 23221210 h 27090943"/>
                <a:gd name="connsiteX55" fmla="*/ 8110176 w 18383951"/>
                <a:gd name="connsiteY55" fmla="*/ 23076831 h 27090943"/>
                <a:gd name="connsiteX56" fmla="*/ 8591439 w 18383951"/>
                <a:gd name="connsiteY56" fmla="*/ 23028705 h 27090943"/>
                <a:gd name="connsiteX57" fmla="*/ 8254555 w 18383951"/>
                <a:gd name="connsiteY57" fmla="*/ 22836200 h 27090943"/>
                <a:gd name="connsiteX58" fmla="*/ 8543313 w 18383951"/>
                <a:gd name="connsiteY58" fmla="*/ 22739947 h 27090943"/>
                <a:gd name="connsiteX59" fmla="*/ 9024576 w 18383951"/>
                <a:gd name="connsiteY59" fmla="*/ 22788073 h 27090943"/>
                <a:gd name="connsiteX60" fmla="*/ 9217082 w 18383951"/>
                <a:gd name="connsiteY60" fmla="*/ 22018052 h 27090943"/>
                <a:gd name="connsiteX61" fmla="*/ 9409587 w 18383951"/>
                <a:gd name="connsiteY61" fmla="*/ 21921800 h 27090943"/>
                <a:gd name="connsiteX62" fmla="*/ 9698345 w 18383951"/>
                <a:gd name="connsiteY62" fmla="*/ 22162431 h 27090943"/>
                <a:gd name="connsiteX63" fmla="*/ 9553966 w 18383951"/>
                <a:gd name="connsiteY63" fmla="*/ 21584916 h 27090943"/>
                <a:gd name="connsiteX64" fmla="*/ 9938976 w 18383951"/>
                <a:gd name="connsiteY64" fmla="*/ 21777421 h 27090943"/>
                <a:gd name="connsiteX65" fmla="*/ 9650218 w 18383951"/>
                <a:gd name="connsiteY65" fmla="*/ 21440537 h 27090943"/>
                <a:gd name="connsiteX66" fmla="*/ 9168955 w 18383951"/>
                <a:gd name="connsiteY66" fmla="*/ 21151779 h 27090943"/>
                <a:gd name="connsiteX67" fmla="*/ 9024576 w 18383951"/>
                <a:gd name="connsiteY67" fmla="*/ 21007400 h 27090943"/>
                <a:gd name="connsiteX68" fmla="*/ 9602092 w 18383951"/>
                <a:gd name="connsiteY68" fmla="*/ 20863021 h 27090943"/>
                <a:gd name="connsiteX69" fmla="*/ 9842724 w 18383951"/>
                <a:gd name="connsiteY69" fmla="*/ 20959273 h 27090943"/>
                <a:gd name="connsiteX70" fmla="*/ 9698345 w 18383951"/>
                <a:gd name="connsiteY70" fmla="*/ 20670516 h 27090943"/>
                <a:gd name="connsiteX71" fmla="*/ 10372113 w 18383951"/>
                <a:gd name="connsiteY71" fmla="*/ 20478010 h 27090943"/>
                <a:gd name="connsiteX72" fmla="*/ 10564618 w 18383951"/>
                <a:gd name="connsiteY72" fmla="*/ 19996747 h 27090943"/>
                <a:gd name="connsiteX73" fmla="*/ 9938976 w 18383951"/>
                <a:gd name="connsiteY73" fmla="*/ 20189252 h 27090943"/>
                <a:gd name="connsiteX74" fmla="*/ 9217082 w 18383951"/>
                <a:gd name="connsiteY74" fmla="*/ 20381758 h 27090943"/>
                <a:gd name="connsiteX75" fmla="*/ 8735818 w 18383951"/>
                <a:gd name="connsiteY75" fmla="*/ 20574263 h 27090943"/>
                <a:gd name="connsiteX76" fmla="*/ 8591439 w 18383951"/>
                <a:gd name="connsiteY76" fmla="*/ 20718642 h 27090943"/>
                <a:gd name="connsiteX77" fmla="*/ 8350808 w 18383951"/>
                <a:gd name="connsiteY77" fmla="*/ 20718642 h 27090943"/>
                <a:gd name="connsiteX78" fmla="*/ 8254555 w 18383951"/>
                <a:gd name="connsiteY78" fmla="*/ 20863021 h 27090943"/>
                <a:gd name="connsiteX79" fmla="*/ 8013924 w 18383951"/>
                <a:gd name="connsiteY79" fmla="*/ 20911147 h 27090943"/>
                <a:gd name="connsiteX80" fmla="*/ 7725166 w 18383951"/>
                <a:gd name="connsiteY80" fmla="*/ 21103652 h 27090943"/>
                <a:gd name="connsiteX81" fmla="*/ 7195776 w 18383951"/>
                <a:gd name="connsiteY81" fmla="*/ 21103652 h 27090943"/>
                <a:gd name="connsiteX82" fmla="*/ 6907018 w 18383951"/>
                <a:gd name="connsiteY82" fmla="*/ 21488663 h 27090943"/>
                <a:gd name="connsiteX83" fmla="*/ 6666387 w 18383951"/>
                <a:gd name="connsiteY83" fmla="*/ 21921800 h 27090943"/>
                <a:gd name="connsiteX84" fmla="*/ 6810766 w 18383951"/>
                <a:gd name="connsiteY84" fmla="*/ 21296158 h 27090943"/>
                <a:gd name="connsiteX85" fmla="*/ 6473882 w 18383951"/>
                <a:gd name="connsiteY85" fmla="*/ 21729295 h 27090943"/>
                <a:gd name="connsiteX86" fmla="*/ 6185124 w 18383951"/>
                <a:gd name="connsiteY86" fmla="*/ 21873673 h 27090943"/>
                <a:gd name="connsiteX87" fmla="*/ 6040745 w 18383951"/>
                <a:gd name="connsiteY87" fmla="*/ 22114305 h 27090943"/>
                <a:gd name="connsiteX88" fmla="*/ 5896366 w 18383951"/>
                <a:gd name="connsiteY88" fmla="*/ 21873673 h 27090943"/>
                <a:gd name="connsiteX89" fmla="*/ 5655734 w 18383951"/>
                <a:gd name="connsiteY89" fmla="*/ 21777421 h 27090943"/>
                <a:gd name="connsiteX90" fmla="*/ 5655734 w 18383951"/>
                <a:gd name="connsiteY90" fmla="*/ 21825547 h 27090943"/>
                <a:gd name="connsiteX91" fmla="*/ 5126345 w 18383951"/>
                <a:gd name="connsiteY91" fmla="*/ 21777421 h 27090943"/>
                <a:gd name="connsiteX92" fmla="*/ 5030092 w 18383951"/>
                <a:gd name="connsiteY92" fmla="*/ 22018052 h 27090943"/>
                <a:gd name="connsiteX93" fmla="*/ 4693208 w 18383951"/>
                <a:gd name="connsiteY93" fmla="*/ 21969926 h 27090943"/>
                <a:gd name="connsiteX94" fmla="*/ 3971313 w 18383951"/>
                <a:gd name="connsiteY94" fmla="*/ 21969926 h 27090943"/>
                <a:gd name="connsiteX95" fmla="*/ 3682555 w 18383951"/>
                <a:gd name="connsiteY95" fmla="*/ 21921800 h 27090943"/>
                <a:gd name="connsiteX96" fmla="*/ 3345671 w 18383951"/>
                <a:gd name="connsiteY96" fmla="*/ 21777421 h 27090943"/>
                <a:gd name="connsiteX97" fmla="*/ 3586303 w 18383951"/>
                <a:gd name="connsiteY97" fmla="*/ 21633042 h 27090943"/>
                <a:gd name="connsiteX98" fmla="*/ 3153166 w 18383951"/>
                <a:gd name="connsiteY98" fmla="*/ 21488663 h 27090943"/>
                <a:gd name="connsiteX99" fmla="*/ 3345671 w 18383951"/>
                <a:gd name="connsiteY99" fmla="*/ 21392410 h 27090943"/>
                <a:gd name="connsiteX100" fmla="*/ 3730682 w 18383951"/>
                <a:gd name="connsiteY100" fmla="*/ 21488663 h 27090943"/>
                <a:gd name="connsiteX101" fmla="*/ 3875061 w 18383951"/>
                <a:gd name="connsiteY101" fmla="*/ 21392410 h 27090943"/>
                <a:gd name="connsiteX102" fmla="*/ 3441924 w 18383951"/>
                <a:gd name="connsiteY102" fmla="*/ 21296158 h 27090943"/>
                <a:gd name="connsiteX103" fmla="*/ 2768155 w 18383951"/>
                <a:gd name="connsiteY103" fmla="*/ 21248031 h 27090943"/>
                <a:gd name="connsiteX104" fmla="*/ 2383145 w 18383951"/>
                <a:gd name="connsiteY104" fmla="*/ 21825547 h 27090943"/>
                <a:gd name="connsiteX105" fmla="*/ 2286892 w 18383951"/>
                <a:gd name="connsiteY105" fmla="*/ 21921800 h 27090943"/>
                <a:gd name="connsiteX106" fmla="*/ 1950008 w 18383951"/>
                <a:gd name="connsiteY106" fmla="*/ 21729295 h 27090943"/>
                <a:gd name="connsiteX107" fmla="*/ 1998134 w 18383951"/>
                <a:gd name="connsiteY107" fmla="*/ 22162431 h 27090943"/>
                <a:gd name="connsiteX108" fmla="*/ 1468745 w 18383951"/>
                <a:gd name="connsiteY108" fmla="*/ 22691821 h 27090943"/>
                <a:gd name="connsiteX109" fmla="*/ 1276239 w 18383951"/>
                <a:gd name="connsiteY109" fmla="*/ 22980579 h 27090943"/>
                <a:gd name="connsiteX110" fmla="*/ 1372492 w 18383951"/>
                <a:gd name="connsiteY110" fmla="*/ 23221210 h 27090943"/>
                <a:gd name="connsiteX111" fmla="*/ 1276239 w 18383951"/>
                <a:gd name="connsiteY111" fmla="*/ 23365589 h 27090943"/>
                <a:gd name="connsiteX112" fmla="*/ 1372492 w 18383951"/>
                <a:gd name="connsiteY112" fmla="*/ 23750600 h 27090943"/>
                <a:gd name="connsiteX113" fmla="*/ 891229 w 18383951"/>
                <a:gd name="connsiteY113" fmla="*/ 23894979 h 27090943"/>
                <a:gd name="connsiteX114" fmla="*/ 361839 w 18383951"/>
                <a:gd name="connsiteY114" fmla="*/ 24328116 h 27090943"/>
                <a:gd name="connsiteX115" fmla="*/ 24955 w 18383951"/>
                <a:gd name="connsiteY115" fmla="*/ 24761252 h 27090943"/>
                <a:gd name="connsiteX116" fmla="*/ 24955 w 18383951"/>
                <a:gd name="connsiteY116" fmla="*/ 5029463 h 27090943"/>
                <a:gd name="connsiteX117" fmla="*/ 73082 w 18383951"/>
                <a:gd name="connsiteY117" fmla="*/ 5077589 h 27090943"/>
                <a:gd name="connsiteX0" fmla="*/ 73082 w 17976071"/>
                <a:gd name="connsiteY0" fmla="*/ 5077589 h 27090943"/>
                <a:gd name="connsiteX1" fmla="*/ 433754 w 17976071"/>
                <a:gd name="connsiteY1" fmla="*/ 5273022 h 27090943"/>
                <a:gd name="connsiteX2" fmla="*/ 354885 w 17976071"/>
                <a:gd name="connsiteY2" fmla="*/ 4964501 h 27090943"/>
                <a:gd name="connsiteX3" fmla="*/ 169334 w 17976071"/>
                <a:gd name="connsiteY3" fmla="*/ 4775473 h 27090943"/>
                <a:gd name="connsiteX4" fmla="*/ 37582 w 17976071"/>
                <a:gd name="connsiteY4" fmla="*/ 4714721 h 27090943"/>
                <a:gd name="connsiteX5" fmla="*/ 68873 w 17976071"/>
                <a:gd name="connsiteY5" fmla="*/ 4544357 h 27090943"/>
                <a:gd name="connsiteX6" fmla="*/ 121208 w 17976071"/>
                <a:gd name="connsiteY6" fmla="*/ 4500073 h 27090943"/>
                <a:gd name="connsiteX7" fmla="*/ 190561 w 17976071"/>
                <a:gd name="connsiteY7" fmla="*/ 4405285 h 27090943"/>
                <a:gd name="connsiteX8" fmla="*/ 206481 w 17976071"/>
                <a:gd name="connsiteY8" fmla="*/ 4262919 h 27090943"/>
                <a:gd name="connsiteX9" fmla="*/ 173177 w 17976071"/>
                <a:gd name="connsiteY9" fmla="*/ 4102803 h 27090943"/>
                <a:gd name="connsiteX10" fmla="*/ 194038 w 17976071"/>
                <a:gd name="connsiteY10" fmla="*/ 3953300 h 27090943"/>
                <a:gd name="connsiteX11" fmla="*/ 196051 w 17976071"/>
                <a:gd name="connsiteY11" fmla="*/ 3812947 h 27090943"/>
                <a:gd name="connsiteX12" fmla="*/ 100164 w 17976071"/>
                <a:gd name="connsiteY12" fmla="*/ 3716877 h 27090943"/>
                <a:gd name="connsiteX13" fmla="*/ 24955 w 17976071"/>
                <a:gd name="connsiteY13" fmla="*/ 3681926 h 27090943"/>
                <a:gd name="connsiteX14" fmla="*/ 38862 w 17976071"/>
                <a:gd name="connsiteY14" fmla="*/ 2951980 h 27090943"/>
                <a:gd name="connsiteX15" fmla="*/ 68873 w 17976071"/>
                <a:gd name="connsiteY15" fmla="*/ 2941549 h 27090943"/>
                <a:gd name="connsiteX16" fmla="*/ 228806 w 17976071"/>
                <a:gd name="connsiteY16" fmla="*/ 2958933 h 27090943"/>
                <a:gd name="connsiteX17" fmla="*/ 301819 w 17976071"/>
                <a:gd name="connsiteY17" fmla="*/ 2757279 h 27090943"/>
                <a:gd name="connsiteX18" fmla="*/ 364767 w 17976071"/>
                <a:gd name="connsiteY18" fmla="*/ 2413990 h 27090943"/>
                <a:gd name="connsiteX19" fmla="*/ 674386 w 17976071"/>
                <a:gd name="connsiteY19" fmla="*/ 2375013 h 27090943"/>
                <a:gd name="connsiteX20" fmla="*/ 1101484 w 17976071"/>
                <a:gd name="connsiteY20" fmla="*/ 2319201 h 27090943"/>
                <a:gd name="connsiteX21" fmla="*/ 1515041 w 17976071"/>
                <a:gd name="connsiteY21" fmla="*/ 2326887 h 27090943"/>
                <a:gd name="connsiteX22" fmla="*/ 1748170 w 17976071"/>
                <a:gd name="connsiteY22" fmla="*/ 2447843 h 27090943"/>
                <a:gd name="connsiteX23" fmla="*/ 1953485 w 17976071"/>
                <a:gd name="connsiteY23" fmla="*/ 2458456 h 27090943"/>
                <a:gd name="connsiteX24" fmla="*/ 1974163 w 17976071"/>
                <a:gd name="connsiteY24" fmla="*/ 2340062 h 27090943"/>
                <a:gd name="connsiteX25" fmla="*/ 1582381 w 17976071"/>
                <a:gd name="connsiteY25" fmla="*/ 1950660 h 27090943"/>
                <a:gd name="connsiteX26" fmla="*/ 1095994 w 17976071"/>
                <a:gd name="connsiteY26" fmla="*/ 1920466 h 27090943"/>
                <a:gd name="connsiteX27" fmla="*/ 927644 w 17976071"/>
                <a:gd name="connsiteY27" fmla="*/ 1773343 h 27090943"/>
                <a:gd name="connsiteX28" fmla="*/ 1179987 w 17976071"/>
                <a:gd name="connsiteY28" fmla="*/ 1756873 h 27090943"/>
                <a:gd name="connsiteX29" fmla="*/ 2292198 w 17976071"/>
                <a:gd name="connsiteY29" fmla="*/ 1741319 h 27090943"/>
                <a:gd name="connsiteX30" fmla="*/ 2426147 w 17976071"/>
                <a:gd name="connsiteY30" fmla="*/ 1752482 h 27090943"/>
                <a:gd name="connsiteX31" fmla="*/ 2565219 w 17976071"/>
                <a:gd name="connsiteY31" fmla="*/ 2237039 h 27090943"/>
                <a:gd name="connsiteX32" fmla="*/ 2785173 w 17976071"/>
                <a:gd name="connsiteY32" fmla="*/ 2136577 h 27090943"/>
                <a:gd name="connsiteX33" fmla="*/ 2875753 w 17976071"/>
                <a:gd name="connsiteY33" fmla="*/ 1962187 h 27090943"/>
                <a:gd name="connsiteX34" fmla="*/ 3017204 w 17976071"/>
                <a:gd name="connsiteY34" fmla="*/ 1915892 h 27090943"/>
                <a:gd name="connsiteX35" fmla="*/ 3211906 w 17976071"/>
                <a:gd name="connsiteY35" fmla="*/ 1929799 h 27090943"/>
                <a:gd name="connsiteX36" fmla="*/ 3295349 w 17976071"/>
                <a:gd name="connsiteY36" fmla="*/ 2072348 h 27090943"/>
                <a:gd name="connsiteX37" fmla="*/ 3413560 w 17976071"/>
                <a:gd name="connsiteY37" fmla="*/ 2020196 h 27090943"/>
                <a:gd name="connsiteX38" fmla="*/ 3632599 w 17976071"/>
                <a:gd name="connsiteY38" fmla="*/ 1881124 h 27090943"/>
                <a:gd name="connsiteX39" fmla="*/ 3726473 w 17976071"/>
                <a:gd name="connsiteY39" fmla="*/ 1769866 h 27090943"/>
                <a:gd name="connsiteX40" fmla="*/ 3872133 w 17976071"/>
                <a:gd name="connsiteY40" fmla="*/ 1715152 h 27090943"/>
                <a:gd name="connsiteX41" fmla="*/ 17976071 w 17976071"/>
                <a:gd name="connsiteY41" fmla="*/ 1756873 h 27090943"/>
                <a:gd name="connsiteX42" fmla="*/ 17952944 w 17976071"/>
                <a:gd name="connsiteY42" fmla="*/ 25328142 h 27090943"/>
                <a:gd name="connsiteX43" fmla="*/ 12215915 w 17976071"/>
                <a:gd name="connsiteY43" fmla="*/ 25388146 h 27090943"/>
                <a:gd name="connsiteX44" fmla="*/ 11589022 w 17976071"/>
                <a:gd name="connsiteY44" fmla="*/ 25417520 h 27090943"/>
                <a:gd name="connsiteX45" fmla="*/ 11094008 w 17976071"/>
                <a:gd name="connsiteY45" fmla="*/ 24953758 h 27090943"/>
                <a:gd name="connsiteX46" fmla="*/ 10612745 w 17976071"/>
                <a:gd name="connsiteY46" fmla="*/ 24568747 h 27090943"/>
                <a:gd name="connsiteX47" fmla="*/ 10179608 w 17976071"/>
                <a:gd name="connsiteY47" fmla="*/ 24279989 h 27090943"/>
                <a:gd name="connsiteX48" fmla="*/ 9794597 w 17976071"/>
                <a:gd name="connsiteY48" fmla="*/ 24231863 h 27090943"/>
                <a:gd name="connsiteX49" fmla="*/ 9602092 w 17976071"/>
                <a:gd name="connsiteY49" fmla="*/ 23991231 h 27090943"/>
                <a:gd name="connsiteX50" fmla="*/ 9361461 w 17976071"/>
                <a:gd name="connsiteY50" fmla="*/ 23750600 h 27090943"/>
                <a:gd name="connsiteX51" fmla="*/ 9072703 w 17976071"/>
                <a:gd name="connsiteY51" fmla="*/ 23750600 h 27090943"/>
                <a:gd name="connsiteX52" fmla="*/ 8880197 w 17976071"/>
                <a:gd name="connsiteY52" fmla="*/ 23413716 h 27090943"/>
                <a:gd name="connsiteX53" fmla="*/ 8495187 w 17976071"/>
                <a:gd name="connsiteY53" fmla="*/ 23221210 h 27090943"/>
                <a:gd name="connsiteX54" fmla="*/ 8158303 w 17976071"/>
                <a:gd name="connsiteY54" fmla="*/ 23221210 h 27090943"/>
                <a:gd name="connsiteX55" fmla="*/ 8110176 w 17976071"/>
                <a:gd name="connsiteY55" fmla="*/ 23076831 h 27090943"/>
                <a:gd name="connsiteX56" fmla="*/ 8591439 w 17976071"/>
                <a:gd name="connsiteY56" fmla="*/ 23028705 h 27090943"/>
                <a:gd name="connsiteX57" fmla="*/ 8254555 w 17976071"/>
                <a:gd name="connsiteY57" fmla="*/ 22836200 h 27090943"/>
                <a:gd name="connsiteX58" fmla="*/ 8543313 w 17976071"/>
                <a:gd name="connsiteY58" fmla="*/ 22739947 h 27090943"/>
                <a:gd name="connsiteX59" fmla="*/ 9024576 w 17976071"/>
                <a:gd name="connsiteY59" fmla="*/ 22788073 h 27090943"/>
                <a:gd name="connsiteX60" fmla="*/ 9217082 w 17976071"/>
                <a:gd name="connsiteY60" fmla="*/ 22018052 h 27090943"/>
                <a:gd name="connsiteX61" fmla="*/ 9409587 w 17976071"/>
                <a:gd name="connsiteY61" fmla="*/ 21921800 h 27090943"/>
                <a:gd name="connsiteX62" fmla="*/ 9698345 w 17976071"/>
                <a:gd name="connsiteY62" fmla="*/ 22162431 h 27090943"/>
                <a:gd name="connsiteX63" fmla="*/ 9553966 w 17976071"/>
                <a:gd name="connsiteY63" fmla="*/ 21584916 h 27090943"/>
                <a:gd name="connsiteX64" fmla="*/ 9938976 w 17976071"/>
                <a:gd name="connsiteY64" fmla="*/ 21777421 h 27090943"/>
                <a:gd name="connsiteX65" fmla="*/ 9650218 w 17976071"/>
                <a:gd name="connsiteY65" fmla="*/ 21440537 h 27090943"/>
                <a:gd name="connsiteX66" fmla="*/ 9168955 w 17976071"/>
                <a:gd name="connsiteY66" fmla="*/ 21151779 h 27090943"/>
                <a:gd name="connsiteX67" fmla="*/ 9024576 w 17976071"/>
                <a:gd name="connsiteY67" fmla="*/ 21007400 h 27090943"/>
                <a:gd name="connsiteX68" fmla="*/ 9602092 w 17976071"/>
                <a:gd name="connsiteY68" fmla="*/ 20863021 h 27090943"/>
                <a:gd name="connsiteX69" fmla="*/ 9842724 w 17976071"/>
                <a:gd name="connsiteY69" fmla="*/ 20959273 h 27090943"/>
                <a:gd name="connsiteX70" fmla="*/ 9698345 w 17976071"/>
                <a:gd name="connsiteY70" fmla="*/ 20670516 h 27090943"/>
                <a:gd name="connsiteX71" fmla="*/ 10372113 w 17976071"/>
                <a:gd name="connsiteY71" fmla="*/ 20478010 h 27090943"/>
                <a:gd name="connsiteX72" fmla="*/ 10564618 w 17976071"/>
                <a:gd name="connsiteY72" fmla="*/ 19996747 h 27090943"/>
                <a:gd name="connsiteX73" fmla="*/ 9938976 w 17976071"/>
                <a:gd name="connsiteY73" fmla="*/ 20189252 h 27090943"/>
                <a:gd name="connsiteX74" fmla="*/ 9217082 w 17976071"/>
                <a:gd name="connsiteY74" fmla="*/ 20381758 h 27090943"/>
                <a:gd name="connsiteX75" fmla="*/ 8735818 w 17976071"/>
                <a:gd name="connsiteY75" fmla="*/ 20574263 h 27090943"/>
                <a:gd name="connsiteX76" fmla="*/ 8591439 w 17976071"/>
                <a:gd name="connsiteY76" fmla="*/ 20718642 h 27090943"/>
                <a:gd name="connsiteX77" fmla="*/ 8350808 w 17976071"/>
                <a:gd name="connsiteY77" fmla="*/ 20718642 h 27090943"/>
                <a:gd name="connsiteX78" fmla="*/ 8254555 w 17976071"/>
                <a:gd name="connsiteY78" fmla="*/ 20863021 h 27090943"/>
                <a:gd name="connsiteX79" fmla="*/ 8013924 w 17976071"/>
                <a:gd name="connsiteY79" fmla="*/ 20911147 h 27090943"/>
                <a:gd name="connsiteX80" fmla="*/ 7725166 w 17976071"/>
                <a:gd name="connsiteY80" fmla="*/ 21103652 h 27090943"/>
                <a:gd name="connsiteX81" fmla="*/ 7195776 w 17976071"/>
                <a:gd name="connsiteY81" fmla="*/ 21103652 h 27090943"/>
                <a:gd name="connsiteX82" fmla="*/ 6907018 w 17976071"/>
                <a:gd name="connsiteY82" fmla="*/ 21488663 h 27090943"/>
                <a:gd name="connsiteX83" fmla="*/ 6666387 w 17976071"/>
                <a:gd name="connsiteY83" fmla="*/ 21921800 h 27090943"/>
                <a:gd name="connsiteX84" fmla="*/ 6810766 w 17976071"/>
                <a:gd name="connsiteY84" fmla="*/ 21296158 h 27090943"/>
                <a:gd name="connsiteX85" fmla="*/ 6473882 w 17976071"/>
                <a:gd name="connsiteY85" fmla="*/ 21729295 h 27090943"/>
                <a:gd name="connsiteX86" fmla="*/ 6185124 w 17976071"/>
                <a:gd name="connsiteY86" fmla="*/ 21873673 h 27090943"/>
                <a:gd name="connsiteX87" fmla="*/ 6040745 w 17976071"/>
                <a:gd name="connsiteY87" fmla="*/ 22114305 h 27090943"/>
                <a:gd name="connsiteX88" fmla="*/ 5896366 w 17976071"/>
                <a:gd name="connsiteY88" fmla="*/ 21873673 h 27090943"/>
                <a:gd name="connsiteX89" fmla="*/ 5655734 w 17976071"/>
                <a:gd name="connsiteY89" fmla="*/ 21777421 h 27090943"/>
                <a:gd name="connsiteX90" fmla="*/ 5655734 w 17976071"/>
                <a:gd name="connsiteY90" fmla="*/ 21825547 h 27090943"/>
                <a:gd name="connsiteX91" fmla="*/ 5126345 w 17976071"/>
                <a:gd name="connsiteY91" fmla="*/ 21777421 h 27090943"/>
                <a:gd name="connsiteX92" fmla="*/ 5030092 w 17976071"/>
                <a:gd name="connsiteY92" fmla="*/ 22018052 h 27090943"/>
                <a:gd name="connsiteX93" fmla="*/ 4693208 w 17976071"/>
                <a:gd name="connsiteY93" fmla="*/ 21969926 h 27090943"/>
                <a:gd name="connsiteX94" fmla="*/ 3971313 w 17976071"/>
                <a:gd name="connsiteY94" fmla="*/ 21969926 h 27090943"/>
                <a:gd name="connsiteX95" fmla="*/ 3682555 w 17976071"/>
                <a:gd name="connsiteY95" fmla="*/ 21921800 h 27090943"/>
                <a:gd name="connsiteX96" fmla="*/ 3345671 w 17976071"/>
                <a:gd name="connsiteY96" fmla="*/ 21777421 h 27090943"/>
                <a:gd name="connsiteX97" fmla="*/ 3586303 w 17976071"/>
                <a:gd name="connsiteY97" fmla="*/ 21633042 h 27090943"/>
                <a:gd name="connsiteX98" fmla="*/ 3153166 w 17976071"/>
                <a:gd name="connsiteY98" fmla="*/ 21488663 h 27090943"/>
                <a:gd name="connsiteX99" fmla="*/ 3345671 w 17976071"/>
                <a:gd name="connsiteY99" fmla="*/ 21392410 h 27090943"/>
                <a:gd name="connsiteX100" fmla="*/ 3730682 w 17976071"/>
                <a:gd name="connsiteY100" fmla="*/ 21488663 h 27090943"/>
                <a:gd name="connsiteX101" fmla="*/ 3875061 w 17976071"/>
                <a:gd name="connsiteY101" fmla="*/ 21392410 h 27090943"/>
                <a:gd name="connsiteX102" fmla="*/ 3441924 w 17976071"/>
                <a:gd name="connsiteY102" fmla="*/ 21296158 h 27090943"/>
                <a:gd name="connsiteX103" fmla="*/ 2768155 w 17976071"/>
                <a:gd name="connsiteY103" fmla="*/ 21248031 h 27090943"/>
                <a:gd name="connsiteX104" fmla="*/ 2383145 w 17976071"/>
                <a:gd name="connsiteY104" fmla="*/ 21825547 h 27090943"/>
                <a:gd name="connsiteX105" fmla="*/ 2286892 w 17976071"/>
                <a:gd name="connsiteY105" fmla="*/ 21921800 h 27090943"/>
                <a:gd name="connsiteX106" fmla="*/ 1950008 w 17976071"/>
                <a:gd name="connsiteY106" fmla="*/ 21729295 h 27090943"/>
                <a:gd name="connsiteX107" fmla="*/ 1998134 w 17976071"/>
                <a:gd name="connsiteY107" fmla="*/ 22162431 h 27090943"/>
                <a:gd name="connsiteX108" fmla="*/ 1468745 w 17976071"/>
                <a:gd name="connsiteY108" fmla="*/ 22691821 h 27090943"/>
                <a:gd name="connsiteX109" fmla="*/ 1276239 w 17976071"/>
                <a:gd name="connsiteY109" fmla="*/ 22980579 h 27090943"/>
                <a:gd name="connsiteX110" fmla="*/ 1372492 w 17976071"/>
                <a:gd name="connsiteY110" fmla="*/ 23221210 h 27090943"/>
                <a:gd name="connsiteX111" fmla="*/ 1276239 w 17976071"/>
                <a:gd name="connsiteY111" fmla="*/ 23365589 h 27090943"/>
                <a:gd name="connsiteX112" fmla="*/ 1372492 w 17976071"/>
                <a:gd name="connsiteY112" fmla="*/ 23750600 h 27090943"/>
                <a:gd name="connsiteX113" fmla="*/ 891229 w 17976071"/>
                <a:gd name="connsiteY113" fmla="*/ 23894979 h 27090943"/>
                <a:gd name="connsiteX114" fmla="*/ 361839 w 17976071"/>
                <a:gd name="connsiteY114" fmla="*/ 24328116 h 27090943"/>
                <a:gd name="connsiteX115" fmla="*/ 24955 w 17976071"/>
                <a:gd name="connsiteY115" fmla="*/ 24761252 h 27090943"/>
                <a:gd name="connsiteX116" fmla="*/ 24955 w 17976071"/>
                <a:gd name="connsiteY116" fmla="*/ 5029463 h 27090943"/>
                <a:gd name="connsiteX117" fmla="*/ 73082 w 17976071"/>
                <a:gd name="connsiteY117" fmla="*/ 5077589 h 27090943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361461 w 17976071"/>
                <a:gd name="connsiteY50" fmla="*/ 23750600 h 26115127"/>
                <a:gd name="connsiteX51" fmla="*/ 9072703 w 17976071"/>
                <a:gd name="connsiteY51" fmla="*/ 23750600 h 26115127"/>
                <a:gd name="connsiteX52" fmla="*/ 8880197 w 17976071"/>
                <a:gd name="connsiteY52" fmla="*/ 23413716 h 26115127"/>
                <a:gd name="connsiteX53" fmla="*/ 8495187 w 17976071"/>
                <a:gd name="connsiteY53" fmla="*/ 23221210 h 26115127"/>
                <a:gd name="connsiteX54" fmla="*/ 8158303 w 17976071"/>
                <a:gd name="connsiteY54" fmla="*/ 23221210 h 26115127"/>
                <a:gd name="connsiteX55" fmla="*/ 8110176 w 17976071"/>
                <a:gd name="connsiteY55" fmla="*/ 23076831 h 26115127"/>
                <a:gd name="connsiteX56" fmla="*/ 8591439 w 17976071"/>
                <a:gd name="connsiteY56" fmla="*/ 23028705 h 26115127"/>
                <a:gd name="connsiteX57" fmla="*/ 8254555 w 17976071"/>
                <a:gd name="connsiteY57" fmla="*/ 22836200 h 26115127"/>
                <a:gd name="connsiteX58" fmla="*/ 8543313 w 17976071"/>
                <a:gd name="connsiteY58" fmla="*/ 22739947 h 26115127"/>
                <a:gd name="connsiteX59" fmla="*/ 9024576 w 17976071"/>
                <a:gd name="connsiteY59" fmla="*/ 22788073 h 26115127"/>
                <a:gd name="connsiteX60" fmla="*/ 9217082 w 17976071"/>
                <a:gd name="connsiteY60" fmla="*/ 22018052 h 26115127"/>
                <a:gd name="connsiteX61" fmla="*/ 9409587 w 17976071"/>
                <a:gd name="connsiteY61" fmla="*/ 21921800 h 26115127"/>
                <a:gd name="connsiteX62" fmla="*/ 9698345 w 17976071"/>
                <a:gd name="connsiteY62" fmla="*/ 22162431 h 26115127"/>
                <a:gd name="connsiteX63" fmla="*/ 9553966 w 17976071"/>
                <a:gd name="connsiteY63" fmla="*/ 21584916 h 26115127"/>
                <a:gd name="connsiteX64" fmla="*/ 9938976 w 17976071"/>
                <a:gd name="connsiteY64" fmla="*/ 21777421 h 26115127"/>
                <a:gd name="connsiteX65" fmla="*/ 9650218 w 17976071"/>
                <a:gd name="connsiteY65" fmla="*/ 21440537 h 26115127"/>
                <a:gd name="connsiteX66" fmla="*/ 9168955 w 17976071"/>
                <a:gd name="connsiteY66" fmla="*/ 21151779 h 26115127"/>
                <a:gd name="connsiteX67" fmla="*/ 9024576 w 17976071"/>
                <a:gd name="connsiteY67" fmla="*/ 21007400 h 26115127"/>
                <a:gd name="connsiteX68" fmla="*/ 9602092 w 17976071"/>
                <a:gd name="connsiteY68" fmla="*/ 20863021 h 26115127"/>
                <a:gd name="connsiteX69" fmla="*/ 9842724 w 17976071"/>
                <a:gd name="connsiteY69" fmla="*/ 20959273 h 26115127"/>
                <a:gd name="connsiteX70" fmla="*/ 9698345 w 17976071"/>
                <a:gd name="connsiteY70" fmla="*/ 20670516 h 26115127"/>
                <a:gd name="connsiteX71" fmla="*/ 10372113 w 17976071"/>
                <a:gd name="connsiteY71" fmla="*/ 20478010 h 26115127"/>
                <a:gd name="connsiteX72" fmla="*/ 10564618 w 17976071"/>
                <a:gd name="connsiteY72" fmla="*/ 19996747 h 26115127"/>
                <a:gd name="connsiteX73" fmla="*/ 9938976 w 17976071"/>
                <a:gd name="connsiteY73" fmla="*/ 20189252 h 26115127"/>
                <a:gd name="connsiteX74" fmla="*/ 9217082 w 17976071"/>
                <a:gd name="connsiteY74" fmla="*/ 20381758 h 26115127"/>
                <a:gd name="connsiteX75" fmla="*/ 8735818 w 17976071"/>
                <a:gd name="connsiteY75" fmla="*/ 20574263 h 26115127"/>
                <a:gd name="connsiteX76" fmla="*/ 8591439 w 17976071"/>
                <a:gd name="connsiteY76" fmla="*/ 20718642 h 26115127"/>
                <a:gd name="connsiteX77" fmla="*/ 8350808 w 17976071"/>
                <a:gd name="connsiteY77" fmla="*/ 20718642 h 26115127"/>
                <a:gd name="connsiteX78" fmla="*/ 8254555 w 17976071"/>
                <a:gd name="connsiteY78" fmla="*/ 20863021 h 26115127"/>
                <a:gd name="connsiteX79" fmla="*/ 8013924 w 17976071"/>
                <a:gd name="connsiteY79" fmla="*/ 20911147 h 26115127"/>
                <a:gd name="connsiteX80" fmla="*/ 7725166 w 17976071"/>
                <a:gd name="connsiteY80" fmla="*/ 21103652 h 26115127"/>
                <a:gd name="connsiteX81" fmla="*/ 7195776 w 17976071"/>
                <a:gd name="connsiteY81" fmla="*/ 21103652 h 26115127"/>
                <a:gd name="connsiteX82" fmla="*/ 6907018 w 17976071"/>
                <a:gd name="connsiteY82" fmla="*/ 21488663 h 26115127"/>
                <a:gd name="connsiteX83" fmla="*/ 6666387 w 17976071"/>
                <a:gd name="connsiteY83" fmla="*/ 21921800 h 26115127"/>
                <a:gd name="connsiteX84" fmla="*/ 6810766 w 17976071"/>
                <a:gd name="connsiteY84" fmla="*/ 21296158 h 26115127"/>
                <a:gd name="connsiteX85" fmla="*/ 6473882 w 17976071"/>
                <a:gd name="connsiteY85" fmla="*/ 21729295 h 26115127"/>
                <a:gd name="connsiteX86" fmla="*/ 6185124 w 17976071"/>
                <a:gd name="connsiteY86" fmla="*/ 21873673 h 26115127"/>
                <a:gd name="connsiteX87" fmla="*/ 6040745 w 17976071"/>
                <a:gd name="connsiteY87" fmla="*/ 22114305 h 26115127"/>
                <a:gd name="connsiteX88" fmla="*/ 5896366 w 17976071"/>
                <a:gd name="connsiteY88" fmla="*/ 21873673 h 26115127"/>
                <a:gd name="connsiteX89" fmla="*/ 5655734 w 17976071"/>
                <a:gd name="connsiteY89" fmla="*/ 21777421 h 26115127"/>
                <a:gd name="connsiteX90" fmla="*/ 5655734 w 17976071"/>
                <a:gd name="connsiteY90" fmla="*/ 21825547 h 26115127"/>
                <a:gd name="connsiteX91" fmla="*/ 5126345 w 17976071"/>
                <a:gd name="connsiteY91" fmla="*/ 21777421 h 26115127"/>
                <a:gd name="connsiteX92" fmla="*/ 5030092 w 17976071"/>
                <a:gd name="connsiteY92" fmla="*/ 22018052 h 26115127"/>
                <a:gd name="connsiteX93" fmla="*/ 4693208 w 17976071"/>
                <a:gd name="connsiteY93" fmla="*/ 21969926 h 26115127"/>
                <a:gd name="connsiteX94" fmla="*/ 3971313 w 17976071"/>
                <a:gd name="connsiteY94" fmla="*/ 21969926 h 26115127"/>
                <a:gd name="connsiteX95" fmla="*/ 3682555 w 17976071"/>
                <a:gd name="connsiteY95" fmla="*/ 21921800 h 26115127"/>
                <a:gd name="connsiteX96" fmla="*/ 3345671 w 17976071"/>
                <a:gd name="connsiteY96" fmla="*/ 21777421 h 26115127"/>
                <a:gd name="connsiteX97" fmla="*/ 3586303 w 17976071"/>
                <a:gd name="connsiteY97" fmla="*/ 21633042 h 26115127"/>
                <a:gd name="connsiteX98" fmla="*/ 3153166 w 17976071"/>
                <a:gd name="connsiteY98" fmla="*/ 21488663 h 26115127"/>
                <a:gd name="connsiteX99" fmla="*/ 3345671 w 17976071"/>
                <a:gd name="connsiteY99" fmla="*/ 21392410 h 26115127"/>
                <a:gd name="connsiteX100" fmla="*/ 3730682 w 17976071"/>
                <a:gd name="connsiteY100" fmla="*/ 21488663 h 26115127"/>
                <a:gd name="connsiteX101" fmla="*/ 3875061 w 17976071"/>
                <a:gd name="connsiteY101" fmla="*/ 21392410 h 26115127"/>
                <a:gd name="connsiteX102" fmla="*/ 3441924 w 17976071"/>
                <a:gd name="connsiteY102" fmla="*/ 21296158 h 26115127"/>
                <a:gd name="connsiteX103" fmla="*/ 2768155 w 17976071"/>
                <a:gd name="connsiteY103" fmla="*/ 21248031 h 26115127"/>
                <a:gd name="connsiteX104" fmla="*/ 2383145 w 17976071"/>
                <a:gd name="connsiteY104" fmla="*/ 21825547 h 26115127"/>
                <a:gd name="connsiteX105" fmla="*/ 2286892 w 17976071"/>
                <a:gd name="connsiteY105" fmla="*/ 21921800 h 26115127"/>
                <a:gd name="connsiteX106" fmla="*/ 1950008 w 17976071"/>
                <a:gd name="connsiteY106" fmla="*/ 21729295 h 26115127"/>
                <a:gd name="connsiteX107" fmla="*/ 1998134 w 17976071"/>
                <a:gd name="connsiteY107" fmla="*/ 22162431 h 26115127"/>
                <a:gd name="connsiteX108" fmla="*/ 1468745 w 17976071"/>
                <a:gd name="connsiteY108" fmla="*/ 22691821 h 26115127"/>
                <a:gd name="connsiteX109" fmla="*/ 1276239 w 17976071"/>
                <a:gd name="connsiteY109" fmla="*/ 22980579 h 26115127"/>
                <a:gd name="connsiteX110" fmla="*/ 1372492 w 17976071"/>
                <a:gd name="connsiteY110" fmla="*/ 23221210 h 26115127"/>
                <a:gd name="connsiteX111" fmla="*/ 1276239 w 17976071"/>
                <a:gd name="connsiteY111" fmla="*/ 23365589 h 26115127"/>
                <a:gd name="connsiteX112" fmla="*/ 1372492 w 17976071"/>
                <a:gd name="connsiteY112" fmla="*/ 23750600 h 26115127"/>
                <a:gd name="connsiteX113" fmla="*/ 891229 w 17976071"/>
                <a:gd name="connsiteY113" fmla="*/ 23894979 h 26115127"/>
                <a:gd name="connsiteX114" fmla="*/ 361839 w 17976071"/>
                <a:gd name="connsiteY114" fmla="*/ 24328116 h 26115127"/>
                <a:gd name="connsiteX115" fmla="*/ 24955 w 17976071"/>
                <a:gd name="connsiteY115" fmla="*/ 24761252 h 26115127"/>
                <a:gd name="connsiteX116" fmla="*/ 24955 w 17976071"/>
                <a:gd name="connsiteY116" fmla="*/ 5029463 h 26115127"/>
                <a:gd name="connsiteX117" fmla="*/ 73082 w 17976071"/>
                <a:gd name="connsiteY11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361461 w 17976071"/>
                <a:gd name="connsiteY50" fmla="*/ 23750600 h 26115127"/>
                <a:gd name="connsiteX51" fmla="*/ 8949674 w 17976071"/>
                <a:gd name="connsiteY51" fmla="*/ 23690748 h 26115127"/>
                <a:gd name="connsiteX52" fmla="*/ 8880197 w 17976071"/>
                <a:gd name="connsiteY52" fmla="*/ 23413716 h 26115127"/>
                <a:gd name="connsiteX53" fmla="*/ 8495187 w 17976071"/>
                <a:gd name="connsiteY53" fmla="*/ 23221210 h 26115127"/>
                <a:gd name="connsiteX54" fmla="*/ 8158303 w 17976071"/>
                <a:gd name="connsiteY54" fmla="*/ 23221210 h 26115127"/>
                <a:gd name="connsiteX55" fmla="*/ 8110176 w 17976071"/>
                <a:gd name="connsiteY55" fmla="*/ 23076831 h 26115127"/>
                <a:gd name="connsiteX56" fmla="*/ 8591439 w 17976071"/>
                <a:gd name="connsiteY56" fmla="*/ 23028705 h 26115127"/>
                <a:gd name="connsiteX57" fmla="*/ 8254555 w 17976071"/>
                <a:gd name="connsiteY57" fmla="*/ 22836200 h 26115127"/>
                <a:gd name="connsiteX58" fmla="*/ 8543313 w 17976071"/>
                <a:gd name="connsiteY58" fmla="*/ 22739947 h 26115127"/>
                <a:gd name="connsiteX59" fmla="*/ 9024576 w 17976071"/>
                <a:gd name="connsiteY59" fmla="*/ 22788073 h 26115127"/>
                <a:gd name="connsiteX60" fmla="*/ 9217082 w 17976071"/>
                <a:gd name="connsiteY60" fmla="*/ 22018052 h 26115127"/>
                <a:gd name="connsiteX61" fmla="*/ 9409587 w 17976071"/>
                <a:gd name="connsiteY61" fmla="*/ 21921800 h 26115127"/>
                <a:gd name="connsiteX62" fmla="*/ 9698345 w 17976071"/>
                <a:gd name="connsiteY62" fmla="*/ 22162431 h 26115127"/>
                <a:gd name="connsiteX63" fmla="*/ 9553966 w 17976071"/>
                <a:gd name="connsiteY63" fmla="*/ 21584916 h 26115127"/>
                <a:gd name="connsiteX64" fmla="*/ 9938976 w 17976071"/>
                <a:gd name="connsiteY64" fmla="*/ 21777421 h 26115127"/>
                <a:gd name="connsiteX65" fmla="*/ 9650218 w 17976071"/>
                <a:gd name="connsiteY65" fmla="*/ 21440537 h 26115127"/>
                <a:gd name="connsiteX66" fmla="*/ 9168955 w 17976071"/>
                <a:gd name="connsiteY66" fmla="*/ 21151779 h 26115127"/>
                <a:gd name="connsiteX67" fmla="*/ 9024576 w 17976071"/>
                <a:gd name="connsiteY67" fmla="*/ 21007400 h 26115127"/>
                <a:gd name="connsiteX68" fmla="*/ 9602092 w 17976071"/>
                <a:gd name="connsiteY68" fmla="*/ 20863021 h 26115127"/>
                <a:gd name="connsiteX69" fmla="*/ 9842724 w 17976071"/>
                <a:gd name="connsiteY69" fmla="*/ 20959273 h 26115127"/>
                <a:gd name="connsiteX70" fmla="*/ 9698345 w 17976071"/>
                <a:gd name="connsiteY70" fmla="*/ 20670516 h 26115127"/>
                <a:gd name="connsiteX71" fmla="*/ 10372113 w 17976071"/>
                <a:gd name="connsiteY71" fmla="*/ 20478010 h 26115127"/>
                <a:gd name="connsiteX72" fmla="*/ 10564618 w 17976071"/>
                <a:gd name="connsiteY72" fmla="*/ 19996747 h 26115127"/>
                <a:gd name="connsiteX73" fmla="*/ 9938976 w 17976071"/>
                <a:gd name="connsiteY73" fmla="*/ 20189252 h 26115127"/>
                <a:gd name="connsiteX74" fmla="*/ 9217082 w 17976071"/>
                <a:gd name="connsiteY74" fmla="*/ 20381758 h 26115127"/>
                <a:gd name="connsiteX75" fmla="*/ 8735818 w 17976071"/>
                <a:gd name="connsiteY75" fmla="*/ 20574263 h 26115127"/>
                <a:gd name="connsiteX76" fmla="*/ 8591439 w 17976071"/>
                <a:gd name="connsiteY76" fmla="*/ 20718642 h 26115127"/>
                <a:gd name="connsiteX77" fmla="*/ 8350808 w 17976071"/>
                <a:gd name="connsiteY77" fmla="*/ 20718642 h 26115127"/>
                <a:gd name="connsiteX78" fmla="*/ 8254555 w 17976071"/>
                <a:gd name="connsiteY78" fmla="*/ 20863021 h 26115127"/>
                <a:gd name="connsiteX79" fmla="*/ 8013924 w 17976071"/>
                <a:gd name="connsiteY79" fmla="*/ 20911147 h 26115127"/>
                <a:gd name="connsiteX80" fmla="*/ 7725166 w 17976071"/>
                <a:gd name="connsiteY80" fmla="*/ 21103652 h 26115127"/>
                <a:gd name="connsiteX81" fmla="*/ 7195776 w 17976071"/>
                <a:gd name="connsiteY81" fmla="*/ 21103652 h 26115127"/>
                <a:gd name="connsiteX82" fmla="*/ 6907018 w 17976071"/>
                <a:gd name="connsiteY82" fmla="*/ 21488663 h 26115127"/>
                <a:gd name="connsiteX83" fmla="*/ 6666387 w 17976071"/>
                <a:gd name="connsiteY83" fmla="*/ 21921800 h 26115127"/>
                <a:gd name="connsiteX84" fmla="*/ 6810766 w 17976071"/>
                <a:gd name="connsiteY84" fmla="*/ 21296158 h 26115127"/>
                <a:gd name="connsiteX85" fmla="*/ 6473882 w 17976071"/>
                <a:gd name="connsiteY85" fmla="*/ 21729295 h 26115127"/>
                <a:gd name="connsiteX86" fmla="*/ 6185124 w 17976071"/>
                <a:gd name="connsiteY86" fmla="*/ 21873673 h 26115127"/>
                <a:gd name="connsiteX87" fmla="*/ 6040745 w 17976071"/>
                <a:gd name="connsiteY87" fmla="*/ 22114305 h 26115127"/>
                <a:gd name="connsiteX88" fmla="*/ 5896366 w 17976071"/>
                <a:gd name="connsiteY88" fmla="*/ 21873673 h 26115127"/>
                <a:gd name="connsiteX89" fmla="*/ 5655734 w 17976071"/>
                <a:gd name="connsiteY89" fmla="*/ 21777421 h 26115127"/>
                <a:gd name="connsiteX90" fmla="*/ 5655734 w 17976071"/>
                <a:gd name="connsiteY90" fmla="*/ 21825547 h 26115127"/>
                <a:gd name="connsiteX91" fmla="*/ 5126345 w 17976071"/>
                <a:gd name="connsiteY91" fmla="*/ 21777421 h 26115127"/>
                <a:gd name="connsiteX92" fmla="*/ 5030092 w 17976071"/>
                <a:gd name="connsiteY92" fmla="*/ 22018052 h 26115127"/>
                <a:gd name="connsiteX93" fmla="*/ 4693208 w 17976071"/>
                <a:gd name="connsiteY93" fmla="*/ 21969926 h 26115127"/>
                <a:gd name="connsiteX94" fmla="*/ 3971313 w 17976071"/>
                <a:gd name="connsiteY94" fmla="*/ 21969926 h 26115127"/>
                <a:gd name="connsiteX95" fmla="*/ 3682555 w 17976071"/>
                <a:gd name="connsiteY95" fmla="*/ 21921800 h 26115127"/>
                <a:gd name="connsiteX96" fmla="*/ 3345671 w 17976071"/>
                <a:gd name="connsiteY96" fmla="*/ 21777421 h 26115127"/>
                <a:gd name="connsiteX97" fmla="*/ 3586303 w 17976071"/>
                <a:gd name="connsiteY97" fmla="*/ 21633042 h 26115127"/>
                <a:gd name="connsiteX98" fmla="*/ 3153166 w 17976071"/>
                <a:gd name="connsiteY98" fmla="*/ 21488663 h 26115127"/>
                <a:gd name="connsiteX99" fmla="*/ 3345671 w 17976071"/>
                <a:gd name="connsiteY99" fmla="*/ 21392410 h 26115127"/>
                <a:gd name="connsiteX100" fmla="*/ 3730682 w 17976071"/>
                <a:gd name="connsiteY100" fmla="*/ 21488663 h 26115127"/>
                <a:gd name="connsiteX101" fmla="*/ 3875061 w 17976071"/>
                <a:gd name="connsiteY101" fmla="*/ 21392410 h 26115127"/>
                <a:gd name="connsiteX102" fmla="*/ 3441924 w 17976071"/>
                <a:gd name="connsiteY102" fmla="*/ 21296158 h 26115127"/>
                <a:gd name="connsiteX103" fmla="*/ 2768155 w 17976071"/>
                <a:gd name="connsiteY103" fmla="*/ 21248031 h 26115127"/>
                <a:gd name="connsiteX104" fmla="*/ 2383145 w 17976071"/>
                <a:gd name="connsiteY104" fmla="*/ 21825547 h 26115127"/>
                <a:gd name="connsiteX105" fmla="*/ 2286892 w 17976071"/>
                <a:gd name="connsiteY105" fmla="*/ 21921800 h 26115127"/>
                <a:gd name="connsiteX106" fmla="*/ 1950008 w 17976071"/>
                <a:gd name="connsiteY106" fmla="*/ 21729295 h 26115127"/>
                <a:gd name="connsiteX107" fmla="*/ 1998134 w 17976071"/>
                <a:gd name="connsiteY107" fmla="*/ 22162431 h 26115127"/>
                <a:gd name="connsiteX108" fmla="*/ 1468745 w 17976071"/>
                <a:gd name="connsiteY108" fmla="*/ 22691821 h 26115127"/>
                <a:gd name="connsiteX109" fmla="*/ 1276239 w 17976071"/>
                <a:gd name="connsiteY109" fmla="*/ 22980579 h 26115127"/>
                <a:gd name="connsiteX110" fmla="*/ 1372492 w 17976071"/>
                <a:gd name="connsiteY110" fmla="*/ 23221210 h 26115127"/>
                <a:gd name="connsiteX111" fmla="*/ 1276239 w 17976071"/>
                <a:gd name="connsiteY111" fmla="*/ 23365589 h 26115127"/>
                <a:gd name="connsiteX112" fmla="*/ 1372492 w 17976071"/>
                <a:gd name="connsiteY112" fmla="*/ 23750600 h 26115127"/>
                <a:gd name="connsiteX113" fmla="*/ 891229 w 17976071"/>
                <a:gd name="connsiteY113" fmla="*/ 23894979 h 26115127"/>
                <a:gd name="connsiteX114" fmla="*/ 361839 w 17976071"/>
                <a:gd name="connsiteY114" fmla="*/ 24328116 h 26115127"/>
                <a:gd name="connsiteX115" fmla="*/ 24955 w 17976071"/>
                <a:gd name="connsiteY115" fmla="*/ 24761252 h 26115127"/>
                <a:gd name="connsiteX116" fmla="*/ 24955 w 17976071"/>
                <a:gd name="connsiteY116" fmla="*/ 5029463 h 26115127"/>
                <a:gd name="connsiteX117" fmla="*/ 73082 w 17976071"/>
                <a:gd name="connsiteY11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8949674 w 17976071"/>
                <a:gd name="connsiteY51" fmla="*/ 23690748 h 26115127"/>
                <a:gd name="connsiteX52" fmla="*/ 8880197 w 17976071"/>
                <a:gd name="connsiteY52" fmla="*/ 23413716 h 26115127"/>
                <a:gd name="connsiteX53" fmla="*/ 8495187 w 17976071"/>
                <a:gd name="connsiteY53" fmla="*/ 23221210 h 26115127"/>
                <a:gd name="connsiteX54" fmla="*/ 8158303 w 17976071"/>
                <a:gd name="connsiteY54" fmla="*/ 23221210 h 26115127"/>
                <a:gd name="connsiteX55" fmla="*/ 8110176 w 17976071"/>
                <a:gd name="connsiteY55" fmla="*/ 23076831 h 26115127"/>
                <a:gd name="connsiteX56" fmla="*/ 8591439 w 17976071"/>
                <a:gd name="connsiteY56" fmla="*/ 23028705 h 26115127"/>
                <a:gd name="connsiteX57" fmla="*/ 8254555 w 17976071"/>
                <a:gd name="connsiteY57" fmla="*/ 22836200 h 26115127"/>
                <a:gd name="connsiteX58" fmla="*/ 8543313 w 17976071"/>
                <a:gd name="connsiteY58" fmla="*/ 22739947 h 26115127"/>
                <a:gd name="connsiteX59" fmla="*/ 9024576 w 17976071"/>
                <a:gd name="connsiteY59" fmla="*/ 22788073 h 26115127"/>
                <a:gd name="connsiteX60" fmla="*/ 9217082 w 17976071"/>
                <a:gd name="connsiteY60" fmla="*/ 22018052 h 26115127"/>
                <a:gd name="connsiteX61" fmla="*/ 9409587 w 17976071"/>
                <a:gd name="connsiteY61" fmla="*/ 21921800 h 26115127"/>
                <a:gd name="connsiteX62" fmla="*/ 9698345 w 17976071"/>
                <a:gd name="connsiteY62" fmla="*/ 22162431 h 26115127"/>
                <a:gd name="connsiteX63" fmla="*/ 9553966 w 17976071"/>
                <a:gd name="connsiteY63" fmla="*/ 21584916 h 26115127"/>
                <a:gd name="connsiteX64" fmla="*/ 9938976 w 17976071"/>
                <a:gd name="connsiteY64" fmla="*/ 21777421 h 26115127"/>
                <a:gd name="connsiteX65" fmla="*/ 9650218 w 17976071"/>
                <a:gd name="connsiteY65" fmla="*/ 21440537 h 26115127"/>
                <a:gd name="connsiteX66" fmla="*/ 9168955 w 17976071"/>
                <a:gd name="connsiteY66" fmla="*/ 21151779 h 26115127"/>
                <a:gd name="connsiteX67" fmla="*/ 9024576 w 17976071"/>
                <a:gd name="connsiteY67" fmla="*/ 21007400 h 26115127"/>
                <a:gd name="connsiteX68" fmla="*/ 9602092 w 17976071"/>
                <a:gd name="connsiteY68" fmla="*/ 20863021 h 26115127"/>
                <a:gd name="connsiteX69" fmla="*/ 9842724 w 17976071"/>
                <a:gd name="connsiteY69" fmla="*/ 20959273 h 26115127"/>
                <a:gd name="connsiteX70" fmla="*/ 9698345 w 17976071"/>
                <a:gd name="connsiteY70" fmla="*/ 20670516 h 26115127"/>
                <a:gd name="connsiteX71" fmla="*/ 10372113 w 17976071"/>
                <a:gd name="connsiteY71" fmla="*/ 20478010 h 26115127"/>
                <a:gd name="connsiteX72" fmla="*/ 10564618 w 17976071"/>
                <a:gd name="connsiteY72" fmla="*/ 19996747 h 26115127"/>
                <a:gd name="connsiteX73" fmla="*/ 9938976 w 17976071"/>
                <a:gd name="connsiteY73" fmla="*/ 20189252 h 26115127"/>
                <a:gd name="connsiteX74" fmla="*/ 9217082 w 17976071"/>
                <a:gd name="connsiteY74" fmla="*/ 20381758 h 26115127"/>
                <a:gd name="connsiteX75" fmla="*/ 8735818 w 17976071"/>
                <a:gd name="connsiteY75" fmla="*/ 20574263 h 26115127"/>
                <a:gd name="connsiteX76" fmla="*/ 8591439 w 17976071"/>
                <a:gd name="connsiteY76" fmla="*/ 20718642 h 26115127"/>
                <a:gd name="connsiteX77" fmla="*/ 8350808 w 17976071"/>
                <a:gd name="connsiteY77" fmla="*/ 20718642 h 26115127"/>
                <a:gd name="connsiteX78" fmla="*/ 8254555 w 17976071"/>
                <a:gd name="connsiteY78" fmla="*/ 20863021 h 26115127"/>
                <a:gd name="connsiteX79" fmla="*/ 8013924 w 17976071"/>
                <a:gd name="connsiteY79" fmla="*/ 20911147 h 26115127"/>
                <a:gd name="connsiteX80" fmla="*/ 7725166 w 17976071"/>
                <a:gd name="connsiteY80" fmla="*/ 21103652 h 26115127"/>
                <a:gd name="connsiteX81" fmla="*/ 7195776 w 17976071"/>
                <a:gd name="connsiteY81" fmla="*/ 21103652 h 26115127"/>
                <a:gd name="connsiteX82" fmla="*/ 6907018 w 17976071"/>
                <a:gd name="connsiteY82" fmla="*/ 21488663 h 26115127"/>
                <a:gd name="connsiteX83" fmla="*/ 6666387 w 17976071"/>
                <a:gd name="connsiteY83" fmla="*/ 21921800 h 26115127"/>
                <a:gd name="connsiteX84" fmla="*/ 6810766 w 17976071"/>
                <a:gd name="connsiteY84" fmla="*/ 21296158 h 26115127"/>
                <a:gd name="connsiteX85" fmla="*/ 6473882 w 17976071"/>
                <a:gd name="connsiteY85" fmla="*/ 21729295 h 26115127"/>
                <a:gd name="connsiteX86" fmla="*/ 6185124 w 17976071"/>
                <a:gd name="connsiteY86" fmla="*/ 21873673 h 26115127"/>
                <a:gd name="connsiteX87" fmla="*/ 6040745 w 17976071"/>
                <a:gd name="connsiteY87" fmla="*/ 22114305 h 26115127"/>
                <a:gd name="connsiteX88" fmla="*/ 5896366 w 17976071"/>
                <a:gd name="connsiteY88" fmla="*/ 21873673 h 26115127"/>
                <a:gd name="connsiteX89" fmla="*/ 5655734 w 17976071"/>
                <a:gd name="connsiteY89" fmla="*/ 21777421 h 26115127"/>
                <a:gd name="connsiteX90" fmla="*/ 5655734 w 17976071"/>
                <a:gd name="connsiteY90" fmla="*/ 21825547 h 26115127"/>
                <a:gd name="connsiteX91" fmla="*/ 5126345 w 17976071"/>
                <a:gd name="connsiteY91" fmla="*/ 21777421 h 26115127"/>
                <a:gd name="connsiteX92" fmla="*/ 5030092 w 17976071"/>
                <a:gd name="connsiteY92" fmla="*/ 22018052 h 26115127"/>
                <a:gd name="connsiteX93" fmla="*/ 4693208 w 17976071"/>
                <a:gd name="connsiteY93" fmla="*/ 21969926 h 26115127"/>
                <a:gd name="connsiteX94" fmla="*/ 3971313 w 17976071"/>
                <a:gd name="connsiteY94" fmla="*/ 21969926 h 26115127"/>
                <a:gd name="connsiteX95" fmla="*/ 3682555 w 17976071"/>
                <a:gd name="connsiteY95" fmla="*/ 21921800 h 26115127"/>
                <a:gd name="connsiteX96" fmla="*/ 3345671 w 17976071"/>
                <a:gd name="connsiteY96" fmla="*/ 21777421 h 26115127"/>
                <a:gd name="connsiteX97" fmla="*/ 3586303 w 17976071"/>
                <a:gd name="connsiteY97" fmla="*/ 21633042 h 26115127"/>
                <a:gd name="connsiteX98" fmla="*/ 3153166 w 17976071"/>
                <a:gd name="connsiteY98" fmla="*/ 21488663 h 26115127"/>
                <a:gd name="connsiteX99" fmla="*/ 3345671 w 17976071"/>
                <a:gd name="connsiteY99" fmla="*/ 21392410 h 26115127"/>
                <a:gd name="connsiteX100" fmla="*/ 3730682 w 17976071"/>
                <a:gd name="connsiteY100" fmla="*/ 21488663 h 26115127"/>
                <a:gd name="connsiteX101" fmla="*/ 3875061 w 17976071"/>
                <a:gd name="connsiteY101" fmla="*/ 21392410 h 26115127"/>
                <a:gd name="connsiteX102" fmla="*/ 3441924 w 17976071"/>
                <a:gd name="connsiteY102" fmla="*/ 21296158 h 26115127"/>
                <a:gd name="connsiteX103" fmla="*/ 2768155 w 17976071"/>
                <a:gd name="connsiteY103" fmla="*/ 21248031 h 26115127"/>
                <a:gd name="connsiteX104" fmla="*/ 2383145 w 17976071"/>
                <a:gd name="connsiteY104" fmla="*/ 21825547 h 26115127"/>
                <a:gd name="connsiteX105" fmla="*/ 2286892 w 17976071"/>
                <a:gd name="connsiteY105" fmla="*/ 21921800 h 26115127"/>
                <a:gd name="connsiteX106" fmla="*/ 1950008 w 17976071"/>
                <a:gd name="connsiteY106" fmla="*/ 21729295 h 26115127"/>
                <a:gd name="connsiteX107" fmla="*/ 1998134 w 17976071"/>
                <a:gd name="connsiteY107" fmla="*/ 22162431 h 26115127"/>
                <a:gd name="connsiteX108" fmla="*/ 1468745 w 17976071"/>
                <a:gd name="connsiteY108" fmla="*/ 22691821 h 26115127"/>
                <a:gd name="connsiteX109" fmla="*/ 1276239 w 17976071"/>
                <a:gd name="connsiteY109" fmla="*/ 22980579 h 26115127"/>
                <a:gd name="connsiteX110" fmla="*/ 1372492 w 17976071"/>
                <a:gd name="connsiteY110" fmla="*/ 23221210 h 26115127"/>
                <a:gd name="connsiteX111" fmla="*/ 1276239 w 17976071"/>
                <a:gd name="connsiteY111" fmla="*/ 23365589 h 26115127"/>
                <a:gd name="connsiteX112" fmla="*/ 1372492 w 17976071"/>
                <a:gd name="connsiteY112" fmla="*/ 23750600 h 26115127"/>
                <a:gd name="connsiteX113" fmla="*/ 891229 w 17976071"/>
                <a:gd name="connsiteY113" fmla="*/ 23894979 h 26115127"/>
                <a:gd name="connsiteX114" fmla="*/ 361839 w 17976071"/>
                <a:gd name="connsiteY114" fmla="*/ 24328116 h 26115127"/>
                <a:gd name="connsiteX115" fmla="*/ 24955 w 17976071"/>
                <a:gd name="connsiteY115" fmla="*/ 24761252 h 26115127"/>
                <a:gd name="connsiteX116" fmla="*/ 24955 w 17976071"/>
                <a:gd name="connsiteY116" fmla="*/ 5029463 h 26115127"/>
                <a:gd name="connsiteX117" fmla="*/ 73082 w 17976071"/>
                <a:gd name="connsiteY11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80197 w 17976071"/>
                <a:gd name="connsiteY53" fmla="*/ 23413716 h 26115127"/>
                <a:gd name="connsiteX54" fmla="*/ 8495187 w 17976071"/>
                <a:gd name="connsiteY54" fmla="*/ 23221210 h 26115127"/>
                <a:gd name="connsiteX55" fmla="*/ 8158303 w 17976071"/>
                <a:gd name="connsiteY55" fmla="*/ 23221210 h 26115127"/>
                <a:gd name="connsiteX56" fmla="*/ 8110176 w 17976071"/>
                <a:gd name="connsiteY56" fmla="*/ 23076831 h 26115127"/>
                <a:gd name="connsiteX57" fmla="*/ 8591439 w 17976071"/>
                <a:gd name="connsiteY57" fmla="*/ 23028705 h 26115127"/>
                <a:gd name="connsiteX58" fmla="*/ 8254555 w 17976071"/>
                <a:gd name="connsiteY58" fmla="*/ 22836200 h 26115127"/>
                <a:gd name="connsiteX59" fmla="*/ 8543313 w 17976071"/>
                <a:gd name="connsiteY59" fmla="*/ 22739947 h 26115127"/>
                <a:gd name="connsiteX60" fmla="*/ 9024576 w 17976071"/>
                <a:gd name="connsiteY60" fmla="*/ 22788073 h 26115127"/>
                <a:gd name="connsiteX61" fmla="*/ 9217082 w 17976071"/>
                <a:gd name="connsiteY61" fmla="*/ 22018052 h 26115127"/>
                <a:gd name="connsiteX62" fmla="*/ 9409587 w 17976071"/>
                <a:gd name="connsiteY62" fmla="*/ 21921800 h 26115127"/>
                <a:gd name="connsiteX63" fmla="*/ 9698345 w 17976071"/>
                <a:gd name="connsiteY63" fmla="*/ 22162431 h 26115127"/>
                <a:gd name="connsiteX64" fmla="*/ 9553966 w 17976071"/>
                <a:gd name="connsiteY64" fmla="*/ 21584916 h 26115127"/>
                <a:gd name="connsiteX65" fmla="*/ 9938976 w 17976071"/>
                <a:gd name="connsiteY65" fmla="*/ 21777421 h 26115127"/>
                <a:gd name="connsiteX66" fmla="*/ 9650218 w 17976071"/>
                <a:gd name="connsiteY66" fmla="*/ 21440537 h 26115127"/>
                <a:gd name="connsiteX67" fmla="*/ 9168955 w 17976071"/>
                <a:gd name="connsiteY67" fmla="*/ 21151779 h 26115127"/>
                <a:gd name="connsiteX68" fmla="*/ 9024576 w 17976071"/>
                <a:gd name="connsiteY68" fmla="*/ 21007400 h 26115127"/>
                <a:gd name="connsiteX69" fmla="*/ 9602092 w 17976071"/>
                <a:gd name="connsiteY69" fmla="*/ 20863021 h 26115127"/>
                <a:gd name="connsiteX70" fmla="*/ 9842724 w 17976071"/>
                <a:gd name="connsiteY70" fmla="*/ 20959273 h 26115127"/>
                <a:gd name="connsiteX71" fmla="*/ 9698345 w 17976071"/>
                <a:gd name="connsiteY71" fmla="*/ 20670516 h 26115127"/>
                <a:gd name="connsiteX72" fmla="*/ 10372113 w 17976071"/>
                <a:gd name="connsiteY72" fmla="*/ 20478010 h 26115127"/>
                <a:gd name="connsiteX73" fmla="*/ 10564618 w 17976071"/>
                <a:gd name="connsiteY73" fmla="*/ 19996747 h 26115127"/>
                <a:gd name="connsiteX74" fmla="*/ 9938976 w 17976071"/>
                <a:gd name="connsiteY74" fmla="*/ 20189252 h 26115127"/>
                <a:gd name="connsiteX75" fmla="*/ 9217082 w 17976071"/>
                <a:gd name="connsiteY75" fmla="*/ 20381758 h 26115127"/>
                <a:gd name="connsiteX76" fmla="*/ 8735818 w 17976071"/>
                <a:gd name="connsiteY76" fmla="*/ 20574263 h 26115127"/>
                <a:gd name="connsiteX77" fmla="*/ 8591439 w 17976071"/>
                <a:gd name="connsiteY77" fmla="*/ 20718642 h 26115127"/>
                <a:gd name="connsiteX78" fmla="*/ 8350808 w 17976071"/>
                <a:gd name="connsiteY78" fmla="*/ 20718642 h 26115127"/>
                <a:gd name="connsiteX79" fmla="*/ 8254555 w 17976071"/>
                <a:gd name="connsiteY79" fmla="*/ 20863021 h 26115127"/>
                <a:gd name="connsiteX80" fmla="*/ 8013924 w 17976071"/>
                <a:gd name="connsiteY80" fmla="*/ 20911147 h 26115127"/>
                <a:gd name="connsiteX81" fmla="*/ 7725166 w 17976071"/>
                <a:gd name="connsiteY81" fmla="*/ 21103652 h 26115127"/>
                <a:gd name="connsiteX82" fmla="*/ 7195776 w 17976071"/>
                <a:gd name="connsiteY82" fmla="*/ 21103652 h 26115127"/>
                <a:gd name="connsiteX83" fmla="*/ 6907018 w 17976071"/>
                <a:gd name="connsiteY83" fmla="*/ 21488663 h 26115127"/>
                <a:gd name="connsiteX84" fmla="*/ 6666387 w 17976071"/>
                <a:gd name="connsiteY84" fmla="*/ 21921800 h 26115127"/>
                <a:gd name="connsiteX85" fmla="*/ 6810766 w 17976071"/>
                <a:gd name="connsiteY85" fmla="*/ 21296158 h 26115127"/>
                <a:gd name="connsiteX86" fmla="*/ 6473882 w 17976071"/>
                <a:gd name="connsiteY86" fmla="*/ 21729295 h 26115127"/>
                <a:gd name="connsiteX87" fmla="*/ 6185124 w 17976071"/>
                <a:gd name="connsiteY87" fmla="*/ 21873673 h 26115127"/>
                <a:gd name="connsiteX88" fmla="*/ 6040745 w 17976071"/>
                <a:gd name="connsiteY88" fmla="*/ 22114305 h 26115127"/>
                <a:gd name="connsiteX89" fmla="*/ 5896366 w 17976071"/>
                <a:gd name="connsiteY89" fmla="*/ 21873673 h 26115127"/>
                <a:gd name="connsiteX90" fmla="*/ 5655734 w 17976071"/>
                <a:gd name="connsiteY90" fmla="*/ 21777421 h 26115127"/>
                <a:gd name="connsiteX91" fmla="*/ 5655734 w 17976071"/>
                <a:gd name="connsiteY91" fmla="*/ 21825547 h 26115127"/>
                <a:gd name="connsiteX92" fmla="*/ 5126345 w 17976071"/>
                <a:gd name="connsiteY92" fmla="*/ 21777421 h 26115127"/>
                <a:gd name="connsiteX93" fmla="*/ 5030092 w 17976071"/>
                <a:gd name="connsiteY93" fmla="*/ 22018052 h 26115127"/>
                <a:gd name="connsiteX94" fmla="*/ 4693208 w 17976071"/>
                <a:gd name="connsiteY94" fmla="*/ 21969926 h 26115127"/>
                <a:gd name="connsiteX95" fmla="*/ 3971313 w 17976071"/>
                <a:gd name="connsiteY95" fmla="*/ 21969926 h 26115127"/>
                <a:gd name="connsiteX96" fmla="*/ 3682555 w 17976071"/>
                <a:gd name="connsiteY96" fmla="*/ 21921800 h 26115127"/>
                <a:gd name="connsiteX97" fmla="*/ 3345671 w 17976071"/>
                <a:gd name="connsiteY97" fmla="*/ 21777421 h 26115127"/>
                <a:gd name="connsiteX98" fmla="*/ 3586303 w 17976071"/>
                <a:gd name="connsiteY98" fmla="*/ 21633042 h 26115127"/>
                <a:gd name="connsiteX99" fmla="*/ 3153166 w 17976071"/>
                <a:gd name="connsiteY99" fmla="*/ 21488663 h 26115127"/>
                <a:gd name="connsiteX100" fmla="*/ 3345671 w 17976071"/>
                <a:gd name="connsiteY100" fmla="*/ 21392410 h 26115127"/>
                <a:gd name="connsiteX101" fmla="*/ 3730682 w 17976071"/>
                <a:gd name="connsiteY101" fmla="*/ 21488663 h 26115127"/>
                <a:gd name="connsiteX102" fmla="*/ 3875061 w 17976071"/>
                <a:gd name="connsiteY102" fmla="*/ 21392410 h 26115127"/>
                <a:gd name="connsiteX103" fmla="*/ 3441924 w 17976071"/>
                <a:gd name="connsiteY103" fmla="*/ 21296158 h 26115127"/>
                <a:gd name="connsiteX104" fmla="*/ 2768155 w 17976071"/>
                <a:gd name="connsiteY104" fmla="*/ 21248031 h 26115127"/>
                <a:gd name="connsiteX105" fmla="*/ 2383145 w 17976071"/>
                <a:gd name="connsiteY105" fmla="*/ 21825547 h 26115127"/>
                <a:gd name="connsiteX106" fmla="*/ 2286892 w 17976071"/>
                <a:gd name="connsiteY106" fmla="*/ 21921800 h 26115127"/>
                <a:gd name="connsiteX107" fmla="*/ 1950008 w 17976071"/>
                <a:gd name="connsiteY107" fmla="*/ 21729295 h 26115127"/>
                <a:gd name="connsiteX108" fmla="*/ 1998134 w 17976071"/>
                <a:gd name="connsiteY108" fmla="*/ 22162431 h 26115127"/>
                <a:gd name="connsiteX109" fmla="*/ 1468745 w 17976071"/>
                <a:gd name="connsiteY109" fmla="*/ 22691821 h 26115127"/>
                <a:gd name="connsiteX110" fmla="*/ 1276239 w 17976071"/>
                <a:gd name="connsiteY110" fmla="*/ 22980579 h 26115127"/>
                <a:gd name="connsiteX111" fmla="*/ 1372492 w 17976071"/>
                <a:gd name="connsiteY111" fmla="*/ 23221210 h 26115127"/>
                <a:gd name="connsiteX112" fmla="*/ 1276239 w 17976071"/>
                <a:gd name="connsiteY112" fmla="*/ 23365589 h 26115127"/>
                <a:gd name="connsiteX113" fmla="*/ 1372492 w 17976071"/>
                <a:gd name="connsiteY113" fmla="*/ 23750600 h 26115127"/>
                <a:gd name="connsiteX114" fmla="*/ 891229 w 17976071"/>
                <a:gd name="connsiteY114" fmla="*/ 23894979 h 26115127"/>
                <a:gd name="connsiteX115" fmla="*/ 361839 w 17976071"/>
                <a:gd name="connsiteY115" fmla="*/ 24328116 h 26115127"/>
                <a:gd name="connsiteX116" fmla="*/ 24955 w 17976071"/>
                <a:gd name="connsiteY116" fmla="*/ 24761252 h 26115127"/>
                <a:gd name="connsiteX117" fmla="*/ 24955 w 17976071"/>
                <a:gd name="connsiteY117" fmla="*/ 5029463 h 26115127"/>
                <a:gd name="connsiteX118" fmla="*/ 73082 w 17976071"/>
                <a:gd name="connsiteY11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495187 w 17976071"/>
                <a:gd name="connsiteY54" fmla="*/ 23221210 h 26115127"/>
                <a:gd name="connsiteX55" fmla="*/ 8158303 w 17976071"/>
                <a:gd name="connsiteY55" fmla="*/ 23221210 h 26115127"/>
                <a:gd name="connsiteX56" fmla="*/ 8110176 w 17976071"/>
                <a:gd name="connsiteY56" fmla="*/ 23076831 h 26115127"/>
                <a:gd name="connsiteX57" fmla="*/ 8591439 w 17976071"/>
                <a:gd name="connsiteY57" fmla="*/ 23028705 h 26115127"/>
                <a:gd name="connsiteX58" fmla="*/ 8254555 w 17976071"/>
                <a:gd name="connsiteY58" fmla="*/ 22836200 h 26115127"/>
                <a:gd name="connsiteX59" fmla="*/ 8543313 w 17976071"/>
                <a:gd name="connsiteY59" fmla="*/ 22739947 h 26115127"/>
                <a:gd name="connsiteX60" fmla="*/ 9024576 w 17976071"/>
                <a:gd name="connsiteY60" fmla="*/ 22788073 h 26115127"/>
                <a:gd name="connsiteX61" fmla="*/ 9217082 w 17976071"/>
                <a:gd name="connsiteY61" fmla="*/ 22018052 h 26115127"/>
                <a:gd name="connsiteX62" fmla="*/ 9409587 w 17976071"/>
                <a:gd name="connsiteY62" fmla="*/ 21921800 h 26115127"/>
                <a:gd name="connsiteX63" fmla="*/ 9698345 w 17976071"/>
                <a:gd name="connsiteY63" fmla="*/ 22162431 h 26115127"/>
                <a:gd name="connsiteX64" fmla="*/ 9553966 w 17976071"/>
                <a:gd name="connsiteY64" fmla="*/ 21584916 h 26115127"/>
                <a:gd name="connsiteX65" fmla="*/ 9938976 w 17976071"/>
                <a:gd name="connsiteY65" fmla="*/ 21777421 h 26115127"/>
                <a:gd name="connsiteX66" fmla="*/ 9650218 w 17976071"/>
                <a:gd name="connsiteY66" fmla="*/ 21440537 h 26115127"/>
                <a:gd name="connsiteX67" fmla="*/ 9168955 w 17976071"/>
                <a:gd name="connsiteY67" fmla="*/ 21151779 h 26115127"/>
                <a:gd name="connsiteX68" fmla="*/ 9024576 w 17976071"/>
                <a:gd name="connsiteY68" fmla="*/ 21007400 h 26115127"/>
                <a:gd name="connsiteX69" fmla="*/ 9602092 w 17976071"/>
                <a:gd name="connsiteY69" fmla="*/ 20863021 h 26115127"/>
                <a:gd name="connsiteX70" fmla="*/ 9842724 w 17976071"/>
                <a:gd name="connsiteY70" fmla="*/ 20959273 h 26115127"/>
                <a:gd name="connsiteX71" fmla="*/ 9698345 w 17976071"/>
                <a:gd name="connsiteY71" fmla="*/ 20670516 h 26115127"/>
                <a:gd name="connsiteX72" fmla="*/ 10372113 w 17976071"/>
                <a:gd name="connsiteY72" fmla="*/ 20478010 h 26115127"/>
                <a:gd name="connsiteX73" fmla="*/ 10564618 w 17976071"/>
                <a:gd name="connsiteY73" fmla="*/ 19996747 h 26115127"/>
                <a:gd name="connsiteX74" fmla="*/ 9938976 w 17976071"/>
                <a:gd name="connsiteY74" fmla="*/ 20189252 h 26115127"/>
                <a:gd name="connsiteX75" fmla="*/ 9217082 w 17976071"/>
                <a:gd name="connsiteY75" fmla="*/ 20381758 h 26115127"/>
                <a:gd name="connsiteX76" fmla="*/ 8735818 w 17976071"/>
                <a:gd name="connsiteY76" fmla="*/ 20574263 h 26115127"/>
                <a:gd name="connsiteX77" fmla="*/ 8591439 w 17976071"/>
                <a:gd name="connsiteY77" fmla="*/ 20718642 h 26115127"/>
                <a:gd name="connsiteX78" fmla="*/ 8350808 w 17976071"/>
                <a:gd name="connsiteY78" fmla="*/ 20718642 h 26115127"/>
                <a:gd name="connsiteX79" fmla="*/ 8254555 w 17976071"/>
                <a:gd name="connsiteY79" fmla="*/ 20863021 h 26115127"/>
                <a:gd name="connsiteX80" fmla="*/ 8013924 w 17976071"/>
                <a:gd name="connsiteY80" fmla="*/ 20911147 h 26115127"/>
                <a:gd name="connsiteX81" fmla="*/ 7725166 w 17976071"/>
                <a:gd name="connsiteY81" fmla="*/ 21103652 h 26115127"/>
                <a:gd name="connsiteX82" fmla="*/ 7195776 w 17976071"/>
                <a:gd name="connsiteY82" fmla="*/ 21103652 h 26115127"/>
                <a:gd name="connsiteX83" fmla="*/ 6907018 w 17976071"/>
                <a:gd name="connsiteY83" fmla="*/ 21488663 h 26115127"/>
                <a:gd name="connsiteX84" fmla="*/ 6666387 w 17976071"/>
                <a:gd name="connsiteY84" fmla="*/ 21921800 h 26115127"/>
                <a:gd name="connsiteX85" fmla="*/ 6810766 w 17976071"/>
                <a:gd name="connsiteY85" fmla="*/ 21296158 h 26115127"/>
                <a:gd name="connsiteX86" fmla="*/ 6473882 w 17976071"/>
                <a:gd name="connsiteY86" fmla="*/ 21729295 h 26115127"/>
                <a:gd name="connsiteX87" fmla="*/ 6185124 w 17976071"/>
                <a:gd name="connsiteY87" fmla="*/ 21873673 h 26115127"/>
                <a:gd name="connsiteX88" fmla="*/ 6040745 w 17976071"/>
                <a:gd name="connsiteY88" fmla="*/ 22114305 h 26115127"/>
                <a:gd name="connsiteX89" fmla="*/ 5896366 w 17976071"/>
                <a:gd name="connsiteY89" fmla="*/ 21873673 h 26115127"/>
                <a:gd name="connsiteX90" fmla="*/ 5655734 w 17976071"/>
                <a:gd name="connsiteY90" fmla="*/ 21777421 h 26115127"/>
                <a:gd name="connsiteX91" fmla="*/ 5655734 w 17976071"/>
                <a:gd name="connsiteY91" fmla="*/ 21825547 h 26115127"/>
                <a:gd name="connsiteX92" fmla="*/ 5126345 w 17976071"/>
                <a:gd name="connsiteY92" fmla="*/ 21777421 h 26115127"/>
                <a:gd name="connsiteX93" fmla="*/ 5030092 w 17976071"/>
                <a:gd name="connsiteY93" fmla="*/ 22018052 h 26115127"/>
                <a:gd name="connsiteX94" fmla="*/ 4693208 w 17976071"/>
                <a:gd name="connsiteY94" fmla="*/ 21969926 h 26115127"/>
                <a:gd name="connsiteX95" fmla="*/ 3971313 w 17976071"/>
                <a:gd name="connsiteY95" fmla="*/ 21969926 h 26115127"/>
                <a:gd name="connsiteX96" fmla="*/ 3682555 w 17976071"/>
                <a:gd name="connsiteY96" fmla="*/ 21921800 h 26115127"/>
                <a:gd name="connsiteX97" fmla="*/ 3345671 w 17976071"/>
                <a:gd name="connsiteY97" fmla="*/ 21777421 h 26115127"/>
                <a:gd name="connsiteX98" fmla="*/ 3586303 w 17976071"/>
                <a:gd name="connsiteY98" fmla="*/ 21633042 h 26115127"/>
                <a:gd name="connsiteX99" fmla="*/ 3153166 w 17976071"/>
                <a:gd name="connsiteY99" fmla="*/ 21488663 h 26115127"/>
                <a:gd name="connsiteX100" fmla="*/ 3345671 w 17976071"/>
                <a:gd name="connsiteY100" fmla="*/ 21392410 h 26115127"/>
                <a:gd name="connsiteX101" fmla="*/ 3730682 w 17976071"/>
                <a:gd name="connsiteY101" fmla="*/ 21488663 h 26115127"/>
                <a:gd name="connsiteX102" fmla="*/ 3875061 w 17976071"/>
                <a:gd name="connsiteY102" fmla="*/ 21392410 h 26115127"/>
                <a:gd name="connsiteX103" fmla="*/ 3441924 w 17976071"/>
                <a:gd name="connsiteY103" fmla="*/ 21296158 h 26115127"/>
                <a:gd name="connsiteX104" fmla="*/ 2768155 w 17976071"/>
                <a:gd name="connsiteY104" fmla="*/ 21248031 h 26115127"/>
                <a:gd name="connsiteX105" fmla="*/ 2383145 w 17976071"/>
                <a:gd name="connsiteY105" fmla="*/ 21825547 h 26115127"/>
                <a:gd name="connsiteX106" fmla="*/ 2286892 w 17976071"/>
                <a:gd name="connsiteY106" fmla="*/ 21921800 h 26115127"/>
                <a:gd name="connsiteX107" fmla="*/ 1950008 w 17976071"/>
                <a:gd name="connsiteY107" fmla="*/ 21729295 h 26115127"/>
                <a:gd name="connsiteX108" fmla="*/ 1998134 w 17976071"/>
                <a:gd name="connsiteY108" fmla="*/ 22162431 h 26115127"/>
                <a:gd name="connsiteX109" fmla="*/ 1468745 w 17976071"/>
                <a:gd name="connsiteY109" fmla="*/ 22691821 h 26115127"/>
                <a:gd name="connsiteX110" fmla="*/ 1276239 w 17976071"/>
                <a:gd name="connsiteY110" fmla="*/ 22980579 h 26115127"/>
                <a:gd name="connsiteX111" fmla="*/ 1372492 w 17976071"/>
                <a:gd name="connsiteY111" fmla="*/ 23221210 h 26115127"/>
                <a:gd name="connsiteX112" fmla="*/ 1276239 w 17976071"/>
                <a:gd name="connsiteY112" fmla="*/ 23365589 h 26115127"/>
                <a:gd name="connsiteX113" fmla="*/ 1372492 w 17976071"/>
                <a:gd name="connsiteY113" fmla="*/ 23750600 h 26115127"/>
                <a:gd name="connsiteX114" fmla="*/ 891229 w 17976071"/>
                <a:gd name="connsiteY114" fmla="*/ 23894979 h 26115127"/>
                <a:gd name="connsiteX115" fmla="*/ 361839 w 17976071"/>
                <a:gd name="connsiteY115" fmla="*/ 24328116 h 26115127"/>
                <a:gd name="connsiteX116" fmla="*/ 24955 w 17976071"/>
                <a:gd name="connsiteY116" fmla="*/ 24761252 h 26115127"/>
                <a:gd name="connsiteX117" fmla="*/ 24955 w 17976071"/>
                <a:gd name="connsiteY117" fmla="*/ 5029463 h 26115127"/>
                <a:gd name="connsiteX118" fmla="*/ 73082 w 17976071"/>
                <a:gd name="connsiteY11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478562 w 17976071"/>
                <a:gd name="connsiteY54" fmla="*/ 23244486 h 26115127"/>
                <a:gd name="connsiteX55" fmla="*/ 8158303 w 17976071"/>
                <a:gd name="connsiteY55" fmla="*/ 23221210 h 26115127"/>
                <a:gd name="connsiteX56" fmla="*/ 8110176 w 17976071"/>
                <a:gd name="connsiteY56" fmla="*/ 23076831 h 26115127"/>
                <a:gd name="connsiteX57" fmla="*/ 8591439 w 17976071"/>
                <a:gd name="connsiteY57" fmla="*/ 23028705 h 26115127"/>
                <a:gd name="connsiteX58" fmla="*/ 8254555 w 17976071"/>
                <a:gd name="connsiteY58" fmla="*/ 22836200 h 26115127"/>
                <a:gd name="connsiteX59" fmla="*/ 8543313 w 17976071"/>
                <a:gd name="connsiteY59" fmla="*/ 22739947 h 26115127"/>
                <a:gd name="connsiteX60" fmla="*/ 9024576 w 17976071"/>
                <a:gd name="connsiteY60" fmla="*/ 22788073 h 26115127"/>
                <a:gd name="connsiteX61" fmla="*/ 9217082 w 17976071"/>
                <a:gd name="connsiteY61" fmla="*/ 22018052 h 26115127"/>
                <a:gd name="connsiteX62" fmla="*/ 9409587 w 17976071"/>
                <a:gd name="connsiteY62" fmla="*/ 21921800 h 26115127"/>
                <a:gd name="connsiteX63" fmla="*/ 9698345 w 17976071"/>
                <a:gd name="connsiteY63" fmla="*/ 22162431 h 26115127"/>
                <a:gd name="connsiteX64" fmla="*/ 9553966 w 17976071"/>
                <a:gd name="connsiteY64" fmla="*/ 21584916 h 26115127"/>
                <a:gd name="connsiteX65" fmla="*/ 9938976 w 17976071"/>
                <a:gd name="connsiteY65" fmla="*/ 21777421 h 26115127"/>
                <a:gd name="connsiteX66" fmla="*/ 9650218 w 17976071"/>
                <a:gd name="connsiteY66" fmla="*/ 21440537 h 26115127"/>
                <a:gd name="connsiteX67" fmla="*/ 9168955 w 17976071"/>
                <a:gd name="connsiteY67" fmla="*/ 21151779 h 26115127"/>
                <a:gd name="connsiteX68" fmla="*/ 9024576 w 17976071"/>
                <a:gd name="connsiteY68" fmla="*/ 21007400 h 26115127"/>
                <a:gd name="connsiteX69" fmla="*/ 9602092 w 17976071"/>
                <a:gd name="connsiteY69" fmla="*/ 20863021 h 26115127"/>
                <a:gd name="connsiteX70" fmla="*/ 9842724 w 17976071"/>
                <a:gd name="connsiteY70" fmla="*/ 20959273 h 26115127"/>
                <a:gd name="connsiteX71" fmla="*/ 9698345 w 17976071"/>
                <a:gd name="connsiteY71" fmla="*/ 20670516 h 26115127"/>
                <a:gd name="connsiteX72" fmla="*/ 10372113 w 17976071"/>
                <a:gd name="connsiteY72" fmla="*/ 20478010 h 26115127"/>
                <a:gd name="connsiteX73" fmla="*/ 10564618 w 17976071"/>
                <a:gd name="connsiteY73" fmla="*/ 19996747 h 26115127"/>
                <a:gd name="connsiteX74" fmla="*/ 9938976 w 17976071"/>
                <a:gd name="connsiteY74" fmla="*/ 20189252 h 26115127"/>
                <a:gd name="connsiteX75" fmla="*/ 9217082 w 17976071"/>
                <a:gd name="connsiteY75" fmla="*/ 20381758 h 26115127"/>
                <a:gd name="connsiteX76" fmla="*/ 8735818 w 17976071"/>
                <a:gd name="connsiteY76" fmla="*/ 20574263 h 26115127"/>
                <a:gd name="connsiteX77" fmla="*/ 8591439 w 17976071"/>
                <a:gd name="connsiteY77" fmla="*/ 20718642 h 26115127"/>
                <a:gd name="connsiteX78" fmla="*/ 8350808 w 17976071"/>
                <a:gd name="connsiteY78" fmla="*/ 20718642 h 26115127"/>
                <a:gd name="connsiteX79" fmla="*/ 8254555 w 17976071"/>
                <a:gd name="connsiteY79" fmla="*/ 20863021 h 26115127"/>
                <a:gd name="connsiteX80" fmla="*/ 8013924 w 17976071"/>
                <a:gd name="connsiteY80" fmla="*/ 20911147 h 26115127"/>
                <a:gd name="connsiteX81" fmla="*/ 7725166 w 17976071"/>
                <a:gd name="connsiteY81" fmla="*/ 21103652 h 26115127"/>
                <a:gd name="connsiteX82" fmla="*/ 7195776 w 17976071"/>
                <a:gd name="connsiteY82" fmla="*/ 21103652 h 26115127"/>
                <a:gd name="connsiteX83" fmla="*/ 6907018 w 17976071"/>
                <a:gd name="connsiteY83" fmla="*/ 21488663 h 26115127"/>
                <a:gd name="connsiteX84" fmla="*/ 6666387 w 17976071"/>
                <a:gd name="connsiteY84" fmla="*/ 21921800 h 26115127"/>
                <a:gd name="connsiteX85" fmla="*/ 6810766 w 17976071"/>
                <a:gd name="connsiteY85" fmla="*/ 21296158 h 26115127"/>
                <a:gd name="connsiteX86" fmla="*/ 6473882 w 17976071"/>
                <a:gd name="connsiteY86" fmla="*/ 21729295 h 26115127"/>
                <a:gd name="connsiteX87" fmla="*/ 6185124 w 17976071"/>
                <a:gd name="connsiteY87" fmla="*/ 21873673 h 26115127"/>
                <a:gd name="connsiteX88" fmla="*/ 6040745 w 17976071"/>
                <a:gd name="connsiteY88" fmla="*/ 22114305 h 26115127"/>
                <a:gd name="connsiteX89" fmla="*/ 5896366 w 17976071"/>
                <a:gd name="connsiteY89" fmla="*/ 21873673 h 26115127"/>
                <a:gd name="connsiteX90" fmla="*/ 5655734 w 17976071"/>
                <a:gd name="connsiteY90" fmla="*/ 21777421 h 26115127"/>
                <a:gd name="connsiteX91" fmla="*/ 5655734 w 17976071"/>
                <a:gd name="connsiteY91" fmla="*/ 21825547 h 26115127"/>
                <a:gd name="connsiteX92" fmla="*/ 5126345 w 17976071"/>
                <a:gd name="connsiteY92" fmla="*/ 21777421 h 26115127"/>
                <a:gd name="connsiteX93" fmla="*/ 5030092 w 17976071"/>
                <a:gd name="connsiteY93" fmla="*/ 22018052 h 26115127"/>
                <a:gd name="connsiteX94" fmla="*/ 4693208 w 17976071"/>
                <a:gd name="connsiteY94" fmla="*/ 21969926 h 26115127"/>
                <a:gd name="connsiteX95" fmla="*/ 3971313 w 17976071"/>
                <a:gd name="connsiteY95" fmla="*/ 21969926 h 26115127"/>
                <a:gd name="connsiteX96" fmla="*/ 3682555 w 17976071"/>
                <a:gd name="connsiteY96" fmla="*/ 21921800 h 26115127"/>
                <a:gd name="connsiteX97" fmla="*/ 3345671 w 17976071"/>
                <a:gd name="connsiteY97" fmla="*/ 21777421 h 26115127"/>
                <a:gd name="connsiteX98" fmla="*/ 3586303 w 17976071"/>
                <a:gd name="connsiteY98" fmla="*/ 21633042 h 26115127"/>
                <a:gd name="connsiteX99" fmla="*/ 3153166 w 17976071"/>
                <a:gd name="connsiteY99" fmla="*/ 21488663 h 26115127"/>
                <a:gd name="connsiteX100" fmla="*/ 3345671 w 17976071"/>
                <a:gd name="connsiteY100" fmla="*/ 21392410 h 26115127"/>
                <a:gd name="connsiteX101" fmla="*/ 3730682 w 17976071"/>
                <a:gd name="connsiteY101" fmla="*/ 21488663 h 26115127"/>
                <a:gd name="connsiteX102" fmla="*/ 3875061 w 17976071"/>
                <a:gd name="connsiteY102" fmla="*/ 21392410 h 26115127"/>
                <a:gd name="connsiteX103" fmla="*/ 3441924 w 17976071"/>
                <a:gd name="connsiteY103" fmla="*/ 21296158 h 26115127"/>
                <a:gd name="connsiteX104" fmla="*/ 2768155 w 17976071"/>
                <a:gd name="connsiteY104" fmla="*/ 21248031 h 26115127"/>
                <a:gd name="connsiteX105" fmla="*/ 2383145 w 17976071"/>
                <a:gd name="connsiteY105" fmla="*/ 21825547 h 26115127"/>
                <a:gd name="connsiteX106" fmla="*/ 2286892 w 17976071"/>
                <a:gd name="connsiteY106" fmla="*/ 21921800 h 26115127"/>
                <a:gd name="connsiteX107" fmla="*/ 1950008 w 17976071"/>
                <a:gd name="connsiteY107" fmla="*/ 21729295 h 26115127"/>
                <a:gd name="connsiteX108" fmla="*/ 1998134 w 17976071"/>
                <a:gd name="connsiteY108" fmla="*/ 22162431 h 26115127"/>
                <a:gd name="connsiteX109" fmla="*/ 1468745 w 17976071"/>
                <a:gd name="connsiteY109" fmla="*/ 22691821 h 26115127"/>
                <a:gd name="connsiteX110" fmla="*/ 1276239 w 17976071"/>
                <a:gd name="connsiteY110" fmla="*/ 22980579 h 26115127"/>
                <a:gd name="connsiteX111" fmla="*/ 1372492 w 17976071"/>
                <a:gd name="connsiteY111" fmla="*/ 23221210 h 26115127"/>
                <a:gd name="connsiteX112" fmla="*/ 1276239 w 17976071"/>
                <a:gd name="connsiteY112" fmla="*/ 23365589 h 26115127"/>
                <a:gd name="connsiteX113" fmla="*/ 1372492 w 17976071"/>
                <a:gd name="connsiteY113" fmla="*/ 23750600 h 26115127"/>
                <a:gd name="connsiteX114" fmla="*/ 891229 w 17976071"/>
                <a:gd name="connsiteY114" fmla="*/ 23894979 h 26115127"/>
                <a:gd name="connsiteX115" fmla="*/ 361839 w 17976071"/>
                <a:gd name="connsiteY115" fmla="*/ 24328116 h 26115127"/>
                <a:gd name="connsiteX116" fmla="*/ 24955 w 17976071"/>
                <a:gd name="connsiteY116" fmla="*/ 24761252 h 26115127"/>
                <a:gd name="connsiteX117" fmla="*/ 24955 w 17976071"/>
                <a:gd name="connsiteY117" fmla="*/ 5029463 h 26115127"/>
                <a:gd name="connsiteX118" fmla="*/ 73082 w 17976071"/>
                <a:gd name="connsiteY11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478562 w 17976071"/>
                <a:gd name="connsiteY55" fmla="*/ 23244486 h 26115127"/>
                <a:gd name="connsiteX56" fmla="*/ 8158303 w 17976071"/>
                <a:gd name="connsiteY56" fmla="*/ 23221210 h 26115127"/>
                <a:gd name="connsiteX57" fmla="*/ 8110176 w 17976071"/>
                <a:gd name="connsiteY57" fmla="*/ 23076831 h 26115127"/>
                <a:gd name="connsiteX58" fmla="*/ 8591439 w 17976071"/>
                <a:gd name="connsiteY58" fmla="*/ 23028705 h 26115127"/>
                <a:gd name="connsiteX59" fmla="*/ 8254555 w 17976071"/>
                <a:gd name="connsiteY59" fmla="*/ 22836200 h 26115127"/>
                <a:gd name="connsiteX60" fmla="*/ 8543313 w 17976071"/>
                <a:gd name="connsiteY60" fmla="*/ 22739947 h 26115127"/>
                <a:gd name="connsiteX61" fmla="*/ 9024576 w 17976071"/>
                <a:gd name="connsiteY61" fmla="*/ 22788073 h 26115127"/>
                <a:gd name="connsiteX62" fmla="*/ 9217082 w 17976071"/>
                <a:gd name="connsiteY62" fmla="*/ 22018052 h 26115127"/>
                <a:gd name="connsiteX63" fmla="*/ 9409587 w 17976071"/>
                <a:gd name="connsiteY63" fmla="*/ 21921800 h 26115127"/>
                <a:gd name="connsiteX64" fmla="*/ 9698345 w 17976071"/>
                <a:gd name="connsiteY64" fmla="*/ 22162431 h 26115127"/>
                <a:gd name="connsiteX65" fmla="*/ 9553966 w 17976071"/>
                <a:gd name="connsiteY65" fmla="*/ 21584916 h 26115127"/>
                <a:gd name="connsiteX66" fmla="*/ 9938976 w 17976071"/>
                <a:gd name="connsiteY66" fmla="*/ 21777421 h 26115127"/>
                <a:gd name="connsiteX67" fmla="*/ 9650218 w 17976071"/>
                <a:gd name="connsiteY67" fmla="*/ 21440537 h 26115127"/>
                <a:gd name="connsiteX68" fmla="*/ 9168955 w 17976071"/>
                <a:gd name="connsiteY68" fmla="*/ 21151779 h 26115127"/>
                <a:gd name="connsiteX69" fmla="*/ 9024576 w 17976071"/>
                <a:gd name="connsiteY69" fmla="*/ 21007400 h 26115127"/>
                <a:gd name="connsiteX70" fmla="*/ 9602092 w 17976071"/>
                <a:gd name="connsiteY70" fmla="*/ 20863021 h 26115127"/>
                <a:gd name="connsiteX71" fmla="*/ 9842724 w 17976071"/>
                <a:gd name="connsiteY71" fmla="*/ 20959273 h 26115127"/>
                <a:gd name="connsiteX72" fmla="*/ 9698345 w 17976071"/>
                <a:gd name="connsiteY72" fmla="*/ 20670516 h 26115127"/>
                <a:gd name="connsiteX73" fmla="*/ 10372113 w 17976071"/>
                <a:gd name="connsiteY73" fmla="*/ 20478010 h 26115127"/>
                <a:gd name="connsiteX74" fmla="*/ 10564618 w 17976071"/>
                <a:gd name="connsiteY74" fmla="*/ 19996747 h 26115127"/>
                <a:gd name="connsiteX75" fmla="*/ 9938976 w 17976071"/>
                <a:gd name="connsiteY75" fmla="*/ 20189252 h 26115127"/>
                <a:gd name="connsiteX76" fmla="*/ 9217082 w 17976071"/>
                <a:gd name="connsiteY76" fmla="*/ 20381758 h 26115127"/>
                <a:gd name="connsiteX77" fmla="*/ 8735818 w 17976071"/>
                <a:gd name="connsiteY77" fmla="*/ 20574263 h 26115127"/>
                <a:gd name="connsiteX78" fmla="*/ 8591439 w 17976071"/>
                <a:gd name="connsiteY78" fmla="*/ 20718642 h 26115127"/>
                <a:gd name="connsiteX79" fmla="*/ 8350808 w 17976071"/>
                <a:gd name="connsiteY79" fmla="*/ 20718642 h 26115127"/>
                <a:gd name="connsiteX80" fmla="*/ 8254555 w 17976071"/>
                <a:gd name="connsiteY80" fmla="*/ 20863021 h 26115127"/>
                <a:gd name="connsiteX81" fmla="*/ 8013924 w 17976071"/>
                <a:gd name="connsiteY81" fmla="*/ 20911147 h 26115127"/>
                <a:gd name="connsiteX82" fmla="*/ 7725166 w 17976071"/>
                <a:gd name="connsiteY82" fmla="*/ 21103652 h 26115127"/>
                <a:gd name="connsiteX83" fmla="*/ 7195776 w 17976071"/>
                <a:gd name="connsiteY83" fmla="*/ 21103652 h 26115127"/>
                <a:gd name="connsiteX84" fmla="*/ 6907018 w 17976071"/>
                <a:gd name="connsiteY84" fmla="*/ 21488663 h 26115127"/>
                <a:gd name="connsiteX85" fmla="*/ 6666387 w 17976071"/>
                <a:gd name="connsiteY85" fmla="*/ 21921800 h 26115127"/>
                <a:gd name="connsiteX86" fmla="*/ 6810766 w 17976071"/>
                <a:gd name="connsiteY86" fmla="*/ 21296158 h 26115127"/>
                <a:gd name="connsiteX87" fmla="*/ 6473882 w 17976071"/>
                <a:gd name="connsiteY87" fmla="*/ 21729295 h 26115127"/>
                <a:gd name="connsiteX88" fmla="*/ 6185124 w 17976071"/>
                <a:gd name="connsiteY88" fmla="*/ 21873673 h 26115127"/>
                <a:gd name="connsiteX89" fmla="*/ 6040745 w 17976071"/>
                <a:gd name="connsiteY89" fmla="*/ 22114305 h 26115127"/>
                <a:gd name="connsiteX90" fmla="*/ 5896366 w 17976071"/>
                <a:gd name="connsiteY90" fmla="*/ 21873673 h 26115127"/>
                <a:gd name="connsiteX91" fmla="*/ 5655734 w 17976071"/>
                <a:gd name="connsiteY91" fmla="*/ 21777421 h 26115127"/>
                <a:gd name="connsiteX92" fmla="*/ 5655734 w 17976071"/>
                <a:gd name="connsiteY92" fmla="*/ 21825547 h 26115127"/>
                <a:gd name="connsiteX93" fmla="*/ 5126345 w 17976071"/>
                <a:gd name="connsiteY93" fmla="*/ 21777421 h 26115127"/>
                <a:gd name="connsiteX94" fmla="*/ 5030092 w 17976071"/>
                <a:gd name="connsiteY94" fmla="*/ 22018052 h 26115127"/>
                <a:gd name="connsiteX95" fmla="*/ 4693208 w 17976071"/>
                <a:gd name="connsiteY95" fmla="*/ 21969926 h 26115127"/>
                <a:gd name="connsiteX96" fmla="*/ 3971313 w 17976071"/>
                <a:gd name="connsiteY96" fmla="*/ 21969926 h 26115127"/>
                <a:gd name="connsiteX97" fmla="*/ 3682555 w 17976071"/>
                <a:gd name="connsiteY97" fmla="*/ 21921800 h 26115127"/>
                <a:gd name="connsiteX98" fmla="*/ 3345671 w 17976071"/>
                <a:gd name="connsiteY98" fmla="*/ 21777421 h 26115127"/>
                <a:gd name="connsiteX99" fmla="*/ 3586303 w 17976071"/>
                <a:gd name="connsiteY99" fmla="*/ 21633042 h 26115127"/>
                <a:gd name="connsiteX100" fmla="*/ 3153166 w 17976071"/>
                <a:gd name="connsiteY100" fmla="*/ 21488663 h 26115127"/>
                <a:gd name="connsiteX101" fmla="*/ 3345671 w 17976071"/>
                <a:gd name="connsiteY101" fmla="*/ 21392410 h 26115127"/>
                <a:gd name="connsiteX102" fmla="*/ 3730682 w 17976071"/>
                <a:gd name="connsiteY102" fmla="*/ 21488663 h 26115127"/>
                <a:gd name="connsiteX103" fmla="*/ 3875061 w 17976071"/>
                <a:gd name="connsiteY103" fmla="*/ 21392410 h 26115127"/>
                <a:gd name="connsiteX104" fmla="*/ 3441924 w 17976071"/>
                <a:gd name="connsiteY104" fmla="*/ 21296158 h 26115127"/>
                <a:gd name="connsiteX105" fmla="*/ 2768155 w 17976071"/>
                <a:gd name="connsiteY105" fmla="*/ 21248031 h 26115127"/>
                <a:gd name="connsiteX106" fmla="*/ 2383145 w 17976071"/>
                <a:gd name="connsiteY106" fmla="*/ 21825547 h 26115127"/>
                <a:gd name="connsiteX107" fmla="*/ 2286892 w 17976071"/>
                <a:gd name="connsiteY107" fmla="*/ 21921800 h 26115127"/>
                <a:gd name="connsiteX108" fmla="*/ 1950008 w 17976071"/>
                <a:gd name="connsiteY108" fmla="*/ 21729295 h 26115127"/>
                <a:gd name="connsiteX109" fmla="*/ 1998134 w 17976071"/>
                <a:gd name="connsiteY109" fmla="*/ 22162431 h 26115127"/>
                <a:gd name="connsiteX110" fmla="*/ 1468745 w 17976071"/>
                <a:gd name="connsiteY110" fmla="*/ 22691821 h 26115127"/>
                <a:gd name="connsiteX111" fmla="*/ 1276239 w 17976071"/>
                <a:gd name="connsiteY111" fmla="*/ 22980579 h 26115127"/>
                <a:gd name="connsiteX112" fmla="*/ 1372492 w 17976071"/>
                <a:gd name="connsiteY112" fmla="*/ 23221210 h 26115127"/>
                <a:gd name="connsiteX113" fmla="*/ 1276239 w 17976071"/>
                <a:gd name="connsiteY113" fmla="*/ 23365589 h 26115127"/>
                <a:gd name="connsiteX114" fmla="*/ 1372492 w 17976071"/>
                <a:gd name="connsiteY114" fmla="*/ 23750600 h 26115127"/>
                <a:gd name="connsiteX115" fmla="*/ 891229 w 17976071"/>
                <a:gd name="connsiteY115" fmla="*/ 23894979 h 26115127"/>
                <a:gd name="connsiteX116" fmla="*/ 361839 w 17976071"/>
                <a:gd name="connsiteY116" fmla="*/ 24328116 h 26115127"/>
                <a:gd name="connsiteX117" fmla="*/ 24955 w 17976071"/>
                <a:gd name="connsiteY117" fmla="*/ 24761252 h 26115127"/>
                <a:gd name="connsiteX118" fmla="*/ 24955 w 17976071"/>
                <a:gd name="connsiteY118" fmla="*/ 5029463 h 26115127"/>
                <a:gd name="connsiteX119" fmla="*/ 73082 w 17976071"/>
                <a:gd name="connsiteY11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478562 w 17976071"/>
                <a:gd name="connsiteY56" fmla="*/ 23244486 h 26115127"/>
                <a:gd name="connsiteX57" fmla="*/ 8158303 w 17976071"/>
                <a:gd name="connsiteY57" fmla="*/ 23221210 h 26115127"/>
                <a:gd name="connsiteX58" fmla="*/ 8110176 w 17976071"/>
                <a:gd name="connsiteY58" fmla="*/ 23076831 h 26115127"/>
                <a:gd name="connsiteX59" fmla="*/ 8591439 w 17976071"/>
                <a:gd name="connsiteY59" fmla="*/ 23028705 h 26115127"/>
                <a:gd name="connsiteX60" fmla="*/ 8254555 w 17976071"/>
                <a:gd name="connsiteY60" fmla="*/ 22836200 h 26115127"/>
                <a:gd name="connsiteX61" fmla="*/ 8543313 w 17976071"/>
                <a:gd name="connsiteY61" fmla="*/ 22739947 h 26115127"/>
                <a:gd name="connsiteX62" fmla="*/ 9024576 w 17976071"/>
                <a:gd name="connsiteY62" fmla="*/ 22788073 h 26115127"/>
                <a:gd name="connsiteX63" fmla="*/ 9217082 w 17976071"/>
                <a:gd name="connsiteY63" fmla="*/ 22018052 h 26115127"/>
                <a:gd name="connsiteX64" fmla="*/ 9409587 w 17976071"/>
                <a:gd name="connsiteY64" fmla="*/ 21921800 h 26115127"/>
                <a:gd name="connsiteX65" fmla="*/ 9698345 w 17976071"/>
                <a:gd name="connsiteY65" fmla="*/ 22162431 h 26115127"/>
                <a:gd name="connsiteX66" fmla="*/ 9553966 w 17976071"/>
                <a:gd name="connsiteY66" fmla="*/ 21584916 h 26115127"/>
                <a:gd name="connsiteX67" fmla="*/ 9938976 w 17976071"/>
                <a:gd name="connsiteY67" fmla="*/ 21777421 h 26115127"/>
                <a:gd name="connsiteX68" fmla="*/ 9650218 w 17976071"/>
                <a:gd name="connsiteY68" fmla="*/ 21440537 h 26115127"/>
                <a:gd name="connsiteX69" fmla="*/ 9168955 w 17976071"/>
                <a:gd name="connsiteY69" fmla="*/ 21151779 h 26115127"/>
                <a:gd name="connsiteX70" fmla="*/ 9024576 w 17976071"/>
                <a:gd name="connsiteY70" fmla="*/ 21007400 h 26115127"/>
                <a:gd name="connsiteX71" fmla="*/ 9602092 w 17976071"/>
                <a:gd name="connsiteY71" fmla="*/ 20863021 h 26115127"/>
                <a:gd name="connsiteX72" fmla="*/ 9842724 w 17976071"/>
                <a:gd name="connsiteY72" fmla="*/ 20959273 h 26115127"/>
                <a:gd name="connsiteX73" fmla="*/ 9698345 w 17976071"/>
                <a:gd name="connsiteY73" fmla="*/ 20670516 h 26115127"/>
                <a:gd name="connsiteX74" fmla="*/ 10372113 w 17976071"/>
                <a:gd name="connsiteY74" fmla="*/ 20478010 h 26115127"/>
                <a:gd name="connsiteX75" fmla="*/ 10564618 w 17976071"/>
                <a:gd name="connsiteY75" fmla="*/ 19996747 h 26115127"/>
                <a:gd name="connsiteX76" fmla="*/ 9938976 w 17976071"/>
                <a:gd name="connsiteY76" fmla="*/ 20189252 h 26115127"/>
                <a:gd name="connsiteX77" fmla="*/ 9217082 w 17976071"/>
                <a:gd name="connsiteY77" fmla="*/ 20381758 h 26115127"/>
                <a:gd name="connsiteX78" fmla="*/ 8735818 w 17976071"/>
                <a:gd name="connsiteY78" fmla="*/ 20574263 h 26115127"/>
                <a:gd name="connsiteX79" fmla="*/ 8591439 w 17976071"/>
                <a:gd name="connsiteY79" fmla="*/ 20718642 h 26115127"/>
                <a:gd name="connsiteX80" fmla="*/ 8350808 w 17976071"/>
                <a:gd name="connsiteY80" fmla="*/ 20718642 h 26115127"/>
                <a:gd name="connsiteX81" fmla="*/ 8254555 w 17976071"/>
                <a:gd name="connsiteY81" fmla="*/ 20863021 h 26115127"/>
                <a:gd name="connsiteX82" fmla="*/ 8013924 w 17976071"/>
                <a:gd name="connsiteY82" fmla="*/ 20911147 h 26115127"/>
                <a:gd name="connsiteX83" fmla="*/ 7725166 w 17976071"/>
                <a:gd name="connsiteY83" fmla="*/ 21103652 h 26115127"/>
                <a:gd name="connsiteX84" fmla="*/ 7195776 w 17976071"/>
                <a:gd name="connsiteY84" fmla="*/ 21103652 h 26115127"/>
                <a:gd name="connsiteX85" fmla="*/ 6907018 w 17976071"/>
                <a:gd name="connsiteY85" fmla="*/ 21488663 h 26115127"/>
                <a:gd name="connsiteX86" fmla="*/ 6666387 w 17976071"/>
                <a:gd name="connsiteY86" fmla="*/ 21921800 h 26115127"/>
                <a:gd name="connsiteX87" fmla="*/ 6810766 w 17976071"/>
                <a:gd name="connsiteY87" fmla="*/ 21296158 h 26115127"/>
                <a:gd name="connsiteX88" fmla="*/ 6473882 w 17976071"/>
                <a:gd name="connsiteY88" fmla="*/ 21729295 h 26115127"/>
                <a:gd name="connsiteX89" fmla="*/ 6185124 w 17976071"/>
                <a:gd name="connsiteY89" fmla="*/ 21873673 h 26115127"/>
                <a:gd name="connsiteX90" fmla="*/ 6040745 w 17976071"/>
                <a:gd name="connsiteY90" fmla="*/ 22114305 h 26115127"/>
                <a:gd name="connsiteX91" fmla="*/ 5896366 w 17976071"/>
                <a:gd name="connsiteY91" fmla="*/ 21873673 h 26115127"/>
                <a:gd name="connsiteX92" fmla="*/ 5655734 w 17976071"/>
                <a:gd name="connsiteY92" fmla="*/ 21777421 h 26115127"/>
                <a:gd name="connsiteX93" fmla="*/ 5655734 w 17976071"/>
                <a:gd name="connsiteY93" fmla="*/ 21825547 h 26115127"/>
                <a:gd name="connsiteX94" fmla="*/ 5126345 w 17976071"/>
                <a:gd name="connsiteY94" fmla="*/ 21777421 h 26115127"/>
                <a:gd name="connsiteX95" fmla="*/ 5030092 w 17976071"/>
                <a:gd name="connsiteY95" fmla="*/ 22018052 h 26115127"/>
                <a:gd name="connsiteX96" fmla="*/ 4693208 w 17976071"/>
                <a:gd name="connsiteY96" fmla="*/ 21969926 h 26115127"/>
                <a:gd name="connsiteX97" fmla="*/ 3971313 w 17976071"/>
                <a:gd name="connsiteY97" fmla="*/ 21969926 h 26115127"/>
                <a:gd name="connsiteX98" fmla="*/ 3682555 w 17976071"/>
                <a:gd name="connsiteY98" fmla="*/ 21921800 h 26115127"/>
                <a:gd name="connsiteX99" fmla="*/ 3345671 w 17976071"/>
                <a:gd name="connsiteY99" fmla="*/ 21777421 h 26115127"/>
                <a:gd name="connsiteX100" fmla="*/ 3586303 w 17976071"/>
                <a:gd name="connsiteY100" fmla="*/ 21633042 h 26115127"/>
                <a:gd name="connsiteX101" fmla="*/ 3153166 w 17976071"/>
                <a:gd name="connsiteY101" fmla="*/ 21488663 h 26115127"/>
                <a:gd name="connsiteX102" fmla="*/ 3345671 w 17976071"/>
                <a:gd name="connsiteY102" fmla="*/ 21392410 h 26115127"/>
                <a:gd name="connsiteX103" fmla="*/ 3730682 w 17976071"/>
                <a:gd name="connsiteY103" fmla="*/ 21488663 h 26115127"/>
                <a:gd name="connsiteX104" fmla="*/ 3875061 w 17976071"/>
                <a:gd name="connsiteY104" fmla="*/ 21392410 h 26115127"/>
                <a:gd name="connsiteX105" fmla="*/ 3441924 w 17976071"/>
                <a:gd name="connsiteY105" fmla="*/ 21296158 h 26115127"/>
                <a:gd name="connsiteX106" fmla="*/ 2768155 w 17976071"/>
                <a:gd name="connsiteY106" fmla="*/ 21248031 h 26115127"/>
                <a:gd name="connsiteX107" fmla="*/ 2383145 w 17976071"/>
                <a:gd name="connsiteY107" fmla="*/ 21825547 h 26115127"/>
                <a:gd name="connsiteX108" fmla="*/ 2286892 w 17976071"/>
                <a:gd name="connsiteY108" fmla="*/ 21921800 h 26115127"/>
                <a:gd name="connsiteX109" fmla="*/ 1950008 w 17976071"/>
                <a:gd name="connsiteY109" fmla="*/ 21729295 h 26115127"/>
                <a:gd name="connsiteX110" fmla="*/ 1998134 w 17976071"/>
                <a:gd name="connsiteY110" fmla="*/ 22162431 h 26115127"/>
                <a:gd name="connsiteX111" fmla="*/ 1468745 w 17976071"/>
                <a:gd name="connsiteY111" fmla="*/ 22691821 h 26115127"/>
                <a:gd name="connsiteX112" fmla="*/ 1276239 w 17976071"/>
                <a:gd name="connsiteY112" fmla="*/ 22980579 h 26115127"/>
                <a:gd name="connsiteX113" fmla="*/ 1372492 w 17976071"/>
                <a:gd name="connsiteY113" fmla="*/ 23221210 h 26115127"/>
                <a:gd name="connsiteX114" fmla="*/ 1276239 w 17976071"/>
                <a:gd name="connsiteY114" fmla="*/ 23365589 h 26115127"/>
                <a:gd name="connsiteX115" fmla="*/ 1372492 w 17976071"/>
                <a:gd name="connsiteY115" fmla="*/ 23750600 h 26115127"/>
                <a:gd name="connsiteX116" fmla="*/ 891229 w 17976071"/>
                <a:gd name="connsiteY116" fmla="*/ 23894979 h 26115127"/>
                <a:gd name="connsiteX117" fmla="*/ 361839 w 17976071"/>
                <a:gd name="connsiteY117" fmla="*/ 24328116 h 26115127"/>
                <a:gd name="connsiteX118" fmla="*/ 24955 w 17976071"/>
                <a:gd name="connsiteY118" fmla="*/ 24761252 h 26115127"/>
                <a:gd name="connsiteX119" fmla="*/ 24955 w 17976071"/>
                <a:gd name="connsiteY119" fmla="*/ 5029463 h 26115127"/>
                <a:gd name="connsiteX120" fmla="*/ 73082 w 17976071"/>
                <a:gd name="connsiteY12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547514 w 17976071"/>
                <a:gd name="connsiteY56" fmla="*/ 23153134 h 26115127"/>
                <a:gd name="connsiteX57" fmla="*/ 8478562 w 17976071"/>
                <a:gd name="connsiteY57" fmla="*/ 23244486 h 26115127"/>
                <a:gd name="connsiteX58" fmla="*/ 8158303 w 17976071"/>
                <a:gd name="connsiteY58" fmla="*/ 23221210 h 26115127"/>
                <a:gd name="connsiteX59" fmla="*/ 8110176 w 17976071"/>
                <a:gd name="connsiteY59" fmla="*/ 23076831 h 26115127"/>
                <a:gd name="connsiteX60" fmla="*/ 8591439 w 17976071"/>
                <a:gd name="connsiteY60" fmla="*/ 23028705 h 26115127"/>
                <a:gd name="connsiteX61" fmla="*/ 8254555 w 17976071"/>
                <a:gd name="connsiteY61" fmla="*/ 22836200 h 26115127"/>
                <a:gd name="connsiteX62" fmla="*/ 8543313 w 17976071"/>
                <a:gd name="connsiteY62" fmla="*/ 22739947 h 26115127"/>
                <a:gd name="connsiteX63" fmla="*/ 9024576 w 17976071"/>
                <a:gd name="connsiteY63" fmla="*/ 22788073 h 26115127"/>
                <a:gd name="connsiteX64" fmla="*/ 9217082 w 17976071"/>
                <a:gd name="connsiteY64" fmla="*/ 22018052 h 26115127"/>
                <a:gd name="connsiteX65" fmla="*/ 9409587 w 17976071"/>
                <a:gd name="connsiteY65" fmla="*/ 21921800 h 26115127"/>
                <a:gd name="connsiteX66" fmla="*/ 9698345 w 17976071"/>
                <a:gd name="connsiteY66" fmla="*/ 22162431 h 26115127"/>
                <a:gd name="connsiteX67" fmla="*/ 9553966 w 17976071"/>
                <a:gd name="connsiteY67" fmla="*/ 21584916 h 26115127"/>
                <a:gd name="connsiteX68" fmla="*/ 9938976 w 17976071"/>
                <a:gd name="connsiteY68" fmla="*/ 21777421 h 26115127"/>
                <a:gd name="connsiteX69" fmla="*/ 9650218 w 17976071"/>
                <a:gd name="connsiteY69" fmla="*/ 21440537 h 26115127"/>
                <a:gd name="connsiteX70" fmla="*/ 9168955 w 17976071"/>
                <a:gd name="connsiteY70" fmla="*/ 21151779 h 26115127"/>
                <a:gd name="connsiteX71" fmla="*/ 9024576 w 17976071"/>
                <a:gd name="connsiteY71" fmla="*/ 21007400 h 26115127"/>
                <a:gd name="connsiteX72" fmla="*/ 9602092 w 17976071"/>
                <a:gd name="connsiteY72" fmla="*/ 20863021 h 26115127"/>
                <a:gd name="connsiteX73" fmla="*/ 9842724 w 17976071"/>
                <a:gd name="connsiteY73" fmla="*/ 20959273 h 26115127"/>
                <a:gd name="connsiteX74" fmla="*/ 9698345 w 17976071"/>
                <a:gd name="connsiteY74" fmla="*/ 20670516 h 26115127"/>
                <a:gd name="connsiteX75" fmla="*/ 10372113 w 17976071"/>
                <a:gd name="connsiteY75" fmla="*/ 20478010 h 26115127"/>
                <a:gd name="connsiteX76" fmla="*/ 10564618 w 17976071"/>
                <a:gd name="connsiteY76" fmla="*/ 19996747 h 26115127"/>
                <a:gd name="connsiteX77" fmla="*/ 9938976 w 17976071"/>
                <a:gd name="connsiteY77" fmla="*/ 20189252 h 26115127"/>
                <a:gd name="connsiteX78" fmla="*/ 9217082 w 17976071"/>
                <a:gd name="connsiteY78" fmla="*/ 20381758 h 26115127"/>
                <a:gd name="connsiteX79" fmla="*/ 8735818 w 17976071"/>
                <a:gd name="connsiteY79" fmla="*/ 20574263 h 26115127"/>
                <a:gd name="connsiteX80" fmla="*/ 8591439 w 17976071"/>
                <a:gd name="connsiteY80" fmla="*/ 20718642 h 26115127"/>
                <a:gd name="connsiteX81" fmla="*/ 8350808 w 17976071"/>
                <a:gd name="connsiteY81" fmla="*/ 20718642 h 26115127"/>
                <a:gd name="connsiteX82" fmla="*/ 8254555 w 17976071"/>
                <a:gd name="connsiteY82" fmla="*/ 20863021 h 26115127"/>
                <a:gd name="connsiteX83" fmla="*/ 8013924 w 17976071"/>
                <a:gd name="connsiteY83" fmla="*/ 20911147 h 26115127"/>
                <a:gd name="connsiteX84" fmla="*/ 7725166 w 17976071"/>
                <a:gd name="connsiteY84" fmla="*/ 21103652 h 26115127"/>
                <a:gd name="connsiteX85" fmla="*/ 7195776 w 17976071"/>
                <a:gd name="connsiteY85" fmla="*/ 21103652 h 26115127"/>
                <a:gd name="connsiteX86" fmla="*/ 6907018 w 17976071"/>
                <a:gd name="connsiteY86" fmla="*/ 21488663 h 26115127"/>
                <a:gd name="connsiteX87" fmla="*/ 6666387 w 17976071"/>
                <a:gd name="connsiteY87" fmla="*/ 21921800 h 26115127"/>
                <a:gd name="connsiteX88" fmla="*/ 6810766 w 17976071"/>
                <a:gd name="connsiteY88" fmla="*/ 21296158 h 26115127"/>
                <a:gd name="connsiteX89" fmla="*/ 6473882 w 17976071"/>
                <a:gd name="connsiteY89" fmla="*/ 21729295 h 26115127"/>
                <a:gd name="connsiteX90" fmla="*/ 6185124 w 17976071"/>
                <a:gd name="connsiteY90" fmla="*/ 21873673 h 26115127"/>
                <a:gd name="connsiteX91" fmla="*/ 6040745 w 17976071"/>
                <a:gd name="connsiteY91" fmla="*/ 22114305 h 26115127"/>
                <a:gd name="connsiteX92" fmla="*/ 5896366 w 17976071"/>
                <a:gd name="connsiteY92" fmla="*/ 21873673 h 26115127"/>
                <a:gd name="connsiteX93" fmla="*/ 5655734 w 17976071"/>
                <a:gd name="connsiteY93" fmla="*/ 21777421 h 26115127"/>
                <a:gd name="connsiteX94" fmla="*/ 5655734 w 17976071"/>
                <a:gd name="connsiteY94" fmla="*/ 21825547 h 26115127"/>
                <a:gd name="connsiteX95" fmla="*/ 5126345 w 17976071"/>
                <a:gd name="connsiteY95" fmla="*/ 21777421 h 26115127"/>
                <a:gd name="connsiteX96" fmla="*/ 5030092 w 17976071"/>
                <a:gd name="connsiteY96" fmla="*/ 22018052 h 26115127"/>
                <a:gd name="connsiteX97" fmla="*/ 4693208 w 17976071"/>
                <a:gd name="connsiteY97" fmla="*/ 21969926 h 26115127"/>
                <a:gd name="connsiteX98" fmla="*/ 3971313 w 17976071"/>
                <a:gd name="connsiteY98" fmla="*/ 21969926 h 26115127"/>
                <a:gd name="connsiteX99" fmla="*/ 3682555 w 17976071"/>
                <a:gd name="connsiteY99" fmla="*/ 21921800 h 26115127"/>
                <a:gd name="connsiteX100" fmla="*/ 3345671 w 17976071"/>
                <a:gd name="connsiteY100" fmla="*/ 21777421 h 26115127"/>
                <a:gd name="connsiteX101" fmla="*/ 3586303 w 17976071"/>
                <a:gd name="connsiteY101" fmla="*/ 21633042 h 26115127"/>
                <a:gd name="connsiteX102" fmla="*/ 3153166 w 17976071"/>
                <a:gd name="connsiteY102" fmla="*/ 21488663 h 26115127"/>
                <a:gd name="connsiteX103" fmla="*/ 3345671 w 17976071"/>
                <a:gd name="connsiteY103" fmla="*/ 21392410 h 26115127"/>
                <a:gd name="connsiteX104" fmla="*/ 3730682 w 17976071"/>
                <a:gd name="connsiteY104" fmla="*/ 21488663 h 26115127"/>
                <a:gd name="connsiteX105" fmla="*/ 3875061 w 17976071"/>
                <a:gd name="connsiteY105" fmla="*/ 21392410 h 26115127"/>
                <a:gd name="connsiteX106" fmla="*/ 3441924 w 17976071"/>
                <a:gd name="connsiteY106" fmla="*/ 21296158 h 26115127"/>
                <a:gd name="connsiteX107" fmla="*/ 2768155 w 17976071"/>
                <a:gd name="connsiteY107" fmla="*/ 21248031 h 26115127"/>
                <a:gd name="connsiteX108" fmla="*/ 2383145 w 17976071"/>
                <a:gd name="connsiteY108" fmla="*/ 21825547 h 26115127"/>
                <a:gd name="connsiteX109" fmla="*/ 2286892 w 17976071"/>
                <a:gd name="connsiteY109" fmla="*/ 21921800 h 26115127"/>
                <a:gd name="connsiteX110" fmla="*/ 1950008 w 17976071"/>
                <a:gd name="connsiteY110" fmla="*/ 21729295 h 26115127"/>
                <a:gd name="connsiteX111" fmla="*/ 1998134 w 17976071"/>
                <a:gd name="connsiteY111" fmla="*/ 22162431 h 26115127"/>
                <a:gd name="connsiteX112" fmla="*/ 1468745 w 17976071"/>
                <a:gd name="connsiteY112" fmla="*/ 22691821 h 26115127"/>
                <a:gd name="connsiteX113" fmla="*/ 1276239 w 17976071"/>
                <a:gd name="connsiteY113" fmla="*/ 22980579 h 26115127"/>
                <a:gd name="connsiteX114" fmla="*/ 1372492 w 17976071"/>
                <a:gd name="connsiteY114" fmla="*/ 23221210 h 26115127"/>
                <a:gd name="connsiteX115" fmla="*/ 1276239 w 17976071"/>
                <a:gd name="connsiteY115" fmla="*/ 23365589 h 26115127"/>
                <a:gd name="connsiteX116" fmla="*/ 1372492 w 17976071"/>
                <a:gd name="connsiteY116" fmla="*/ 23750600 h 26115127"/>
                <a:gd name="connsiteX117" fmla="*/ 891229 w 17976071"/>
                <a:gd name="connsiteY117" fmla="*/ 23894979 h 26115127"/>
                <a:gd name="connsiteX118" fmla="*/ 361839 w 17976071"/>
                <a:gd name="connsiteY118" fmla="*/ 24328116 h 26115127"/>
                <a:gd name="connsiteX119" fmla="*/ 24955 w 17976071"/>
                <a:gd name="connsiteY119" fmla="*/ 24761252 h 26115127"/>
                <a:gd name="connsiteX120" fmla="*/ 24955 w 17976071"/>
                <a:gd name="connsiteY120" fmla="*/ 5029463 h 26115127"/>
                <a:gd name="connsiteX121" fmla="*/ 73082 w 17976071"/>
                <a:gd name="connsiteY12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158303 w 17976071"/>
                <a:gd name="connsiteY59" fmla="*/ 23221210 h 26115127"/>
                <a:gd name="connsiteX60" fmla="*/ 8110176 w 17976071"/>
                <a:gd name="connsiteY60" fmla="*/ 23076831 h 26115127"/>
                <a:gd name="connsiteX61" fmla="*/ 8591439 w 17976071"/>
                <a:gd name="connsiteY61" fmla="*/ 23028705 h 26115127"/>
                <a:gd name="connsiteX62" fmla="*/ 8254555 w 17976071"/>
                <a:gd name="connsiteY62" fmla="*/ 22836200 h 26115127"/>
                <a:gd name="connsiteX63" fmla="*/ 8543313 w 17976071"/>
                <a:gd name="connsiteY63" fmla="*/ 22739947 h 26115127"/>
                <a:gd name="connsiteX64" fmla="*/ 9024576 w 17976071"/>
                <a:gd name="connsiteY64" fmla="*/ 22788073 h 26115127"/>
                <a:gd name="connsiteX65" fmla="*/ 9217082 w 17976071"/>
                <a:gd name="connsiteY65" fmla="*/ 22018052 h 26115127"/>
                <a:gd name="connsiteX66" fmla="*/ 9409587 w 17976071"/>
                <a:gd name="connsiteY66" fmla="*/ 21921800 h 26115127"/>
                <a:gd name="connsiteX67" fmla="*/ 9698345 w 17976071"/>
                <a:gd name="connsiteY67" fmla="*/ 22162431 h 26115127"/>
                <a:gd name="connsiteX68" fmla="*/ 9553966 w 17976071"/>
                <a:gd name="connsiteY68" fmla="*/ 21584916 h 26115127"/>
                <a:gd name="connsiteX69" fmla="*/ 9938976 w 17976071"/>
                <a:gd name="connsiteY69" fmla="*/ 21777421 h 26115127"/>
                <a:gd name="connsiteX70" fmla="*/ 9650218 w 17976071"/>
                <a:gd name="connsiteY70" fmla="*/ 21440537 h 26115127"/>
                <a:gd name="connsiteX71" fmla="*/ 9168955 w 17976071"/>
                <a:gd name="connsiteY71" fmla="*/ 21151779 h 26115127"/>
                <a:gd name="connsiteX72" fmla="*/ 9024576 w 17976071"/>
                <a:gd name="connsiteY72" fmla="*/ 21007400 h 26115127"/>
                <a:gd name="connsiteX73" fmla="*/ 9602092 w 17976071"/>
                <a:gd name="connsiteY73" fmla="*/ 20863021 h 26115127"/>
                <a:gd name="connsiteX74" fmla="*/ 9842724 w 17976071"/>
                <a:gd name="connsiteY74" fmla="*/ 20959273 h 26115127"/>
                <a:gd name="connsiteX75" fmla="*/ 9698345 w 17976071"/>
                <a:gd name="connsiteY75" fmla="*/ 20670516 h 26115127"/>
                <a:gd name="connsiteX76" fmla="*/ 10372113 w 17976071"/>
                <a:gd name="connsiteY76" fmla="*/ 20478010 h 26115127"/>
                <a:gd name="connsiteX77" fmla="*/ 10564618 w 17976071"/>
                <a:gd name="connsiteY77" fmla="*/ 19996747 h 26115127"/>
                <a:gd name="connsiteX78" fmla="*/ 9938976 w 17976071"/>
                <a:gd name="connsiteY78" fmla="*/ 20189252 h 26115127"/>
                <a:gd name="connsiteX79" fmla="*/ 9217082 w 17976071"/>
                <a:gd name="connsiteY79" fmla="*/ 20381758 h 26115127"/>
                <a:gd name="connsiteX80" fmla="*/ 8735818 w 17976071"/>
                <a:gd name="connsiteY80" fmla="*/ 20574263 h 26115127"/>
                <a:gd name="connsiteX81" fmla="*/ 8591439 w 17976071"/>
                <a:gd name="connsiteY81" fmla="*/ 20718642 h 26115127"/>
                <a:gd name="connsiteX82" fmla="*/ 8350808 w 17976071"/>
                <a:gd name="connsiteY82" fmla="*/ 20718642 h 26115127"/>
                <a:gd name="connsiteX83" fmla="*/ 8254555 w 17976071"/>
                <a:gd name="connsiteY83" fmla="*/ 20863021 h 26115127"/>
                <a:gd name="connsiteX84" fmla="*/ 8013924 w 17976071"/>
                <a:gd name="connsiteY84" fmla="*/ 20911147 h 26115127"/>
                <a:gd name="connsiteX85" fmla="*/ 7725166 w 17976071"/>
                <a:gd name="connsiteY85" fmla="*/ 21103652 h 26115127"/>
                <a:gd name="connsiteX86" fmla="*/ 7195776 w 17976071"/>
                <a:gd name="connsiteY86" fmla="*/ 21103652 h 26115127"/>
                <a:gd name="connsiteX87" fmla="*/ 6907018 w 17976071"/>
                <a:gd name="connsiteY87" fmla="*/ 21488663 h 26115127"/>
                <a:gd name="connsiteX88" fmla="*/ 6666387 w 17976071"/>
                <a:gd name="connsiteY88" fmla="*/ 21921800 h 26115127"/>
                <a:gd name="connsiteX89" fmla="*/ 6810766 w 17976071"/>
                <a:gd name="connsiteY89" fmla="*/ 21296158 h 26115127"/>
                <a:gd name="connsiteX90" fmla="*/ 6473882 w 17976071"/>
                <a:gd name="connsiteY90" fmla="*/ 21729295 h 26115127"/>
                <a:gd name="connsiteX91" fmla="*/ 6185124 w 17976071"/>
                <a:gd name="connsiteY91" fmla="*/ 21873673 h 26115127"/>
                <a:gd name="connsiteX92" fmla="*/ 6040745 w 17976071"/>
                <a:gd name="connsiteY92" fmla="*/ 22114305 h 26115127"/>
                <a:gd name="connsiteX93" fmla="*/ 5896366 w 17976071"/>
                <a:gd name="connsiteY93" fmla="*/ 21873673 h 26115127"/>
                <a:gd name="connsiteX94" fmla="*/ 5655734 w 17976071"/>
                <a:gd name="connsiteY94" fmla="*/ 21777421 h 26115127"/>
                <a:gd name="connsiteX95" fmla="*/ 5655734 w 17976071"/>
                <a:gd name="connsiteY95" fmla="*/ 21825547 h 26115127"/>
                <a:gd name="connsiteX96" fmla="*/ 5126345 w 17976071"/>
                <a:gd name="connsiteY96" fmla="*/ 21777421 h 26115127"/>
                <a:gd name="connsiteX97" fmla="*/ 5030092 w 17976071"/>
                <a:gd name="connsiteY97" fmla="*/ 22018052 h 26115127"/>
                <a:gd name="connsiteX98" fmla="*/ 4693208 w 17976071"/>
                <a:gd name="connsiteY98" fmla="*/ 21969926 h 26115127"/>
                <a:gd name="connsiteX99" fmla="*/ 3971313 w 17976071"/>
                <a:gd name="connsiteY99" fmla="*/ 21969926 h 26115127"/>
                <a:gd name="connsiteX100" fmla="*/ 3682555 w 17976071"/>
                <a:gd name="connsiteY100" fmla="*/ 21921800 h 26115127"/>
                <a:gd name="connsiteX101" fmla="*/ 3345671 w 17976071"/>
                <a:gd name="connsiteY101" fmla="*/ 21777421 h 26115127"/>
                <a:gd name="connsiteX102" fmla="*/ 3586303 w 17976071"/>
                <a:gd name="connsiteY102" fmla="*/ 21633042 h 26115127"/>
                <a:gd name="connsiteX103" fmla="*/ 3153166 w 17976071"/>
                <a:gd name="connsiteY103" fmla="*/ 21488663 h 26115127"/>
                <a:gd name="connsiteX104" fmla="*/ 3345671 w 17976071"/>
                <a:gd name="connsiteY104" fmla="*/ 21392410 h 26115127"/>
                <a:gd name="connsiteX105" fmla="*/ 3730682 w 17976071"/>
                <a:gd name="connsiteY105" fmla="*/ 21488663 h 26115127"/>
                <a:gd name="connsiteX106" fmla="*/ 3875061 w 17976071"/>
                <a:gd name="connsiteY106" fmla="*/ 21392410 h 26115127"/>
                <a:gd name="connsiteX107" fmla="*/ 3441924 w 17976071"/>
                <a:gd name="connsiteY107" fmla="*/ 21296158 h 26115127"/>
                <a:gd name="connsiteX108" fmla="*/ 2768155 w 17976071"/>
                <a:gd name="connsiteY108" fmla="*/ 21248031 h 26115127"/>
                <a:gd name="connsiteX109" fmla="*/ 2383145 w 17976071"/>
                <a:gd name="connsiteY109" fmla="*/ 21825547 h 26115127"/>
                <a:gd name="connsiteX110" fmla="*/ 2286892 w 17976071"/>
                <a:gd name="connsiteY110" fmla="*/ 21921800 h 26115127"/>
                <a:gd name="connsiteX111" fmla="*/ 1950008 w 17976071"/>
                <a:gd name="connsiteY111" fmla="*/ 21729295 h 26115127"/>
                <a:gd name="connsiteX112" fmla="*/ 1998134 w 17976071"/>
                <a:gd name="connsiteY112" fmla="*/ 22162431 h 26115127"/>
                <a:gd name="connsiteX113" fmla="*/ 1468745 w 17976071"/>
                <a:gd name="connsiteY113" fmla="*/ 22691821 h 26115127"/>
                <a:gd name="connsiteX114" fmla="*/ 1276239 w 17976071"/>
                <a:gd name="connsiteY114" fmla="*/ 22980579 h 26115127"/>
                <a:gd name="connsiteX115" fmla="*/ 1372492 w 17976071"/>
                <a:gd name="connsiteY115" fmla="*/ 23221210 h 26115127"/>
                <a:gd name="connsiteX116" fmla="*/ 1276239 w 17976071"/>
                <a:gd name="connsiteY116" fmla="*/ 23365589 h 26115127"/>
                <a:gd name="connsiteX117" fmla="*/ 1372492 w 17976071"/>
                <a:gd name="connsiteY117" fmla="*/ 23750600 h 26115127"/>
                <a:gd name="connsiteX118" fmla="*/ 891229 w 17976071"/>
                <a:gd name="connsiteY118" fmla="*/ 23894979 h 26115127"/>
                <a:gd name="connsiteX119" fmla="*/ 361839 w 17976071"/>
                <a:gd name="connsiteY119" fmla="*/ 24328116 h 26115127"/>
                <a:gd name="connsiteX120" fmla="*/ 24955 w 17976071"/>
                <a:gd name="connsiteY120" fmla="*/ 24761252 h 26115127"/>
                <a:gd name="connsiteX121" fmla="*/ 24955 w 17976071"/>
                <a:gd name="connsiteY121" fmla="*/ 5029463 h 26115127"/>
                <a:gd name="connsiteX122" fmla="*/ 73082 w 17976071"/>
                <a:gd name="connsiteY12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110176 w 17976071"/>
                <a:gd name="connsiteY60" fmla="*/ 23076831 h 26115127"/>
                <a:gd name="connsiteX61" fmla="*/ 8591439 w 17976071"/>
                <a:gd name="connsiteY61" fmla="*/ 23028705 h 26115127"/>
                <a:gd name="connsiteX62" fmla="*/ 8254555 w 17976071"/>
                <a:gd name="connsiteY62" fmla="*/ 22836200 h 26115127"/>
                <a:gd name="connsiteX63" fmla="*/ 8543313 w 17976071"/>
                <a:gd name="connsiteY63" fmla="*/ 22739947 h 26115127"/>
                <a:gd name="connsiteX64" fmla="*/ 9024576 w 17976071"/>
                <a:gd name="connsiteY64" fmla="*/ 22788073 h 26115127"/>
                <a:gd name="connsiteX65" fmla="*/ 9217082 w 17976071"/>
                <a:gd name="connsiteY65" fmla="*/ 22018052 h 26115127"/>
                <a:gd name="connsiteX66" fmla="*/ 9409587 w 17976071"/>
                <a:gd name="connsiteY66" fmla="*/ 21921800 h 26115127"/>
                <a:gd name="connsiteX67" fmla="*/ 9698345 w 17976071"/>
                <a:gd name="connsiteY67" fmla="*/ 22162431 h 26115127"/>
                <a:gd name="connsiteX68" fmla="*/ 9553966 w 17976071"/>
                <a:gd name="connsiteY68" fmla="*/ 21584916 h 26115127"/>
                <a:gd name="connsiteX69" fmla="*/ 9938976 w 17976071"/>
                <a:gd name="connsiteY69" fmla="*/ 21777421 h 26115127"/>
                <a:gd name="connsiteX70" fmla="*/ 9650218 w 17976071"/>
                <a:gd name="connsiteY70" fmla="*/ 21440537 h 26115127"/>
                <a:gd name="connsiteX71" fmla="*/ 9168955 w 17976071"/>
                <a:gd name="connsiteY71" fmla="*/ 21151779 h 26115127"/>
                <a:gd name="connsiteX72" fmla="*/ 9024576 w 17976071"/>
                <a:gd name="connsiteY72" fmla="*/ 21007400 h 26115127"/>
                <a:gd name="connsiteX73" fmla="*/ 9602092 w 17976071"/>
                <a:gd name="connsiteY73" fmla="*/ 20863021 h 26115127"/>
                <a:gd name="connsiteX74" fmla="*/ 9842724 w 17976071"/>
                <a:gd name="connsiteY74" fmla="*/ 20959273 h 26115127"/>
                <a:gd name="connsiteX75" fmla="*/ 9698345 w 17976071"/>
                <a:gd name="connsiteY75" fmla="*/ 20670516 h 26115127"/>
                <a:gd name="connsiteX76" fmla="*/ 10372113 w 17976071"/>
                <a:gd name="connsiteY76" fmla="*/ 20478010 h 26115127"/>
                <a:gd name="connsiteX77" fmla="*/ 10564618 w 17976071"/>
                <a:gd name="connsiteY77" fmla="*/ 19996747 h 26115127"/>
                <a:gd name="connsiteX78" fmla="*/ 9938976 w 17976071"/>
                <a:gd name="connsiteY78" fmla="*/ 20189252 h 26115127"/>
                <a:gd name="connsiteX79" fmla="*/ 9217082 w 17976071"/>
                <a:gd name="connsiteY79" fmla="*/ 20381758 h 26115127"/>
                <a:gd name="connsiteX80" fmla="*/ 8735818 w 17976071"/>
                <a:gd name="connsiteY80" fmla="*/ 20574263 h 26115127"/>
                <a:gd name="connsiteX81" fmla="*/ 8591439 w 17976071"/>
                <a:gd name="connsiteY81" fmla="*/ 20718642 h 26115127"/>
                <a:gd name="connsiteX82" fmla="*/ 8350808 w 17976071"/>
                <a:gd name="connsiteY82" fmla="*/ 20718642 h 26115127"/>
                <a:gd name="connsiteX83" fmla="*/ 8254555 w 17976071"/>
                <a:gd name="connsiteY83" fmla="*/ 20863021 h 26115127"/>
                <a:gd name="connsiteX84" fmla="*/ 8013924 w 17976071"/>
                <a:gd name="connsiteY84" fmla="*/ 20911147 h 26115127"/>
                <a:gd name="connsiteX85" fmla="*/ 7725166 w 17976071"/>
                <a:gd name="connsiteY85" fmla="*/ 21103652 h 26115127"/>
                <a:gd name="connsiteX86" fmla="*/ 7195776 w 17976071"/>
                <a:gd name="connsiteY86" fmla="*/ 21103652 h 26115127"/>
                <a:gd name="connsiteX87" fmla="*/ 6907018 w 17976071"/>
                <a:gd name="connsiteY87" fmla="*/ 21488663 h 26115127"/>
                <a:gd name="connsiteX88" fmla="*/ 6666387 w 17976071"/>
                <a:gd name="connsiteY88" fmla="*/ 21921800 h 26115127"/>
                <a:gd name="connsiteX89" fmla="*/ 6810766 w 17976071"/>
                <a:gd name="connsiteY89" fmla="*/ 21296158 h 26115127"/>
                <a:gd name="connsiteX90" fmla="*/ 6473882 w 17976071"/>
                <a:gd name="connsiteY90" fmla="*/ 21729295 h 26115127"/>
                <a:gd name="connsiteX91" fmla="*/ 6185124 w 17976071"/>
                <a:gd name="connsiteY91" fmla="*/ 21873673 h 26115127"/>
                <a:gd name="connsiteX92" fmla="*/ 6040745 w 17976071"/>
                <a:gd name="connsiteY92" fmla="*/ 22114305 h 26115127"/>
                <a:gd name="connsiteX93" fmla="*/ 5896366 w 17976071"/>
                <a:gd name="connsiteY93" fmla="*/ 21873673 h 26115127"/>
                <a:gd name="connsiteX94" fmla="*/ 5655734 w 17976071"/>
                <a:gd name="connsiteY94" fmla="*/ 21777421 h 26115127"/>
                <a:gd name="connsiteX95" fmla="*/ 5655734 w 17976071"/>
                <a:gd name="connsiteY95" fmla="*/ 21825547 h 26115127"/>
                <a:gd name="connsiteX96" fmla="*/ 5126345 w 17976071"/>
                <a:gd name="connsiteY96" fmla="*/ 21777421 h 26115127"/>
                <a:gd name="connsiteX97" fmla="*/ 5030092 w 17976071"/>
                <a:gd name="connsiteY97" fmla="*/ 22018052 h 26115127"/>
                <a:gd name="connsiteX98" fmla="*/ 4693208 w 17976071"/>
                <a:gd name="connsiteY98" fmla="*/ 21969926 h 26115127"/>
                <a:gd name="connsiteX99" fmla="*/ 3971313 w 17976071"/>
                <a:gd name="connsiteY99" fmla="*/ 21969926 h 26115127"/>
                <a:gd name="connsiteX100" fmla="*/ 3682555 w 17976071"/>
                <a:gd name="connsiteY100" fmla="*/ 21921800 h 26115127"/>
                <a:gd name="connsiteX101" fmla="*/ 3345671 w 17976071"/>
                <a:gd name="connsiteY101" fmla="*/ 21777421 h 26115127"/>
                <a:gd name="connsiteX102" fmla="*/ 3586303 w 17976071"/>
                <a:gd name="connsiteY102" fmla="*/ 21633042 h 26115127"/>
                <a:gd name="connsiteX103" fmla="*/ 3153166 w 17976071"/>
                <a:gd name="connsiteY103" fmla="*/ 21488663 h 26115127"/>
                <a:gd name="connsiteX104" fmla="*/ 3345671 w 17976071"/>
                <a:gd name="connsiteY104" fmla="*/ 21392410 h 26115127"/>
                <a:gd name="connsiteX105" fmla="*/ 3730682 w 17976071"/>
                <a:gd name="connsiteY105" fmla="*/ 21488663 h 26115127"/>
                <a:gd name="connsiteX106" fmla="*/ 3875061 w 17976071"/>
                <a:gd name="connsiteY106" fmla="*/ 21392410 h 26115127"/>
                <a:gd name="connsiteX107" fmla="*/ 3441924 w 17976071"/>
                <a:gd name="connsiteY107" fmla="*/ 21296158 h 26115127"/>
                <a:gd name="connsiteX108" fmla="*/ 2768155 w 17976071"/>
                <a:gd name="connsiteY108" fmla="*/ 21248031 h 26115127"/>
                <a:gd name="connsiteX109" fmla="*/ 2383145 w 17976071"/>
                <a:gd name="connsiteY109" fmla="*/ 21825547 h 26115127"/>
                <a:gd name="connsiteX110" fmla="*/ 2286892 w 17976071"/>
                <a:gd name="connsiteY110" fmla="*/ 21921800 h 26115127"/>
                <a:gd name="connsiteX111" fmla="*/ 1950008 w 17976071"/>
                <a:gd name="connsiteY111" fmla="*/ 21729295 h 26115127"/>
                <a:gd name="connsiteX112" fmla="*/ 1998134 w 17976071"/>
                <a:gd name="connsiteY112" fmla="*/ 22162431 h 26115127"/>
                <a:gd name="connsiteX113" fmla="*/ 1468745 w 17976071"/>
                <a:gd name="connsiteY113" fmla="*/ 22691821 h 26115127"/>
                <a:gd name="connsiteX114" fmla="*/ 1276239 w 17976071"/>
                <a:gd name="connsiteY114" fmla="*/ 22980579 h 26115127"/>
                <a:gd name="connsiteX115" fmla="*/ 1372492 w 17976071"/>
                <a:gd name="connsiteY115" fmla="*/ 23221210 h 26115127"/>
                <a:gd name="connsiteX116" fmla="*/ 1276239 w 17976071"/>
                <a:gd name="connsiteY116" fmla="*/ 23365589 h 26115127"/>
                <a:gd name="connsiteX117" fmla="*/ 1372492 w 17976071"/>
                <a:gd name="connsiteY117" fmla="*/ 23750600 h 26115127"/>
                <a:gd name="connsiteX118" fmla="*/ 891229 w 17976071"/>
                <a:gd name="connsiteY118" fmla="*/ 23894979 h 26115127"/>
                <a:gd name="connsiteX119" fmla="*/ 361839 w 17976071"/>
                <a:gd name="connsiteY119" fmla="*/ 24328116 h 26115127"/>
                <a:gd name="connsiteX120" fmla="*/ 24955 w 17976071"/>
                <a:gd name="connsiteY120" fmla="*/ 24761252 h 26115127"/>
                <a:gd name="connsiteX121" fmla="*/ 24955 w 17976071"/>
                <a:gd name="connsiteY121" fmla="*/ 5029463 h 26115127"/>
                <a:gd name="connsiteX122" fmla="*/ 73082 w 17976071"/>
                <a:gd name="connsiteY12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229880 w 17976071"/>
                <a:gd name="connsiteY60" fmla="*/ 23023631 h 26115127"/>
                <a:gd name="connsiteX61" fmla="*/ 8591439 w 17976071"/>
                <a:gd name="connsiteY61" fmla="*/ 23028705 h 26115127"/>
                <a:gd name="connsiteX62" fmla="*/ 8254555 w 17976071"/>
                <a:gd name="connsiteY62" fmla="*/ 22836200 h 26115127"/>
                <a:gd name="connsiteX63" fmla="*/ 8543313 w 17976071"/>
                <a:gd name="connsiteY63" fmla="*/ 22739947 h 26115127"/>
                <a:gd name="connsiteX64" fmla="*/ 9024576 w 17976071"/>
                <a:gd name="connsiteY64" fmla="*/ 22788073 h 26115127"/>
                <a:gd name="connsiteX65" fmla="*/ 9217082 w 17976071"/>
                <a:gd name="connsiteY65" fmla="*/ 22018052 h 26115127"/>
                <a:gd name="connsiteX66" fmla="*/ 9409587 w 17976071"/>
                <a:gd name="connsiteY66" fmla="*/ 21921800 h 26115127"/>
                <a:gd name="connsiteX67" fmla="*/ 9698345 w 17976071"/>
                <a:gd name="connsiteY67" fmla="*/ 22162431 h 26115127"/>
                <a:gd name="connsiteX68" fmla="*/ 9553966 w 17976071"/>
                <a:gd name="connsiteY68" fmla="*/ 21584916 h 26115127"/>
                <a:gd name="connsiteX69" fmla="*/ 9938976 w 17976071"/>
                <a:gd name="connsiteY69" fmla="*/ 21777421 h 26115127"/>
                <a:gd name="connsiteX70" fmla="*/ 9650218 w 17976071"/>
                <a:gd name="connsiteY70" fmla="*/ 21440537 h 26115127"/>
                <a:gd name="connsiteX71" fmla="*/ 9168955 w 17976071"/>
                <a:gd name="connsiteY71" fmla="*/ 21151779 h 26115127"/>
                <a:gd name="connsiteX72" fmla="*/ 9024576 w 17976071"/>
                <a:gd name="connsiteY72" fmla="*/ 21007400 h 26115127"/>
                <a:gd name="connsiteX73" fmla="*/ 9602092 w 17976071"/>
                <a:gd name="connsiteY73" fmla="*/ 20863021 h 26115127"/>
                <a:gd name="connsiteX74" fmla="*/ 9842724 w 17976071"/>
                <a:gd name="connsiteY74" fmla="*/ 20959273 h 26115127"/>
                <a:gd name="connsiteX75" fmla="*/ 9698345 w 17976071"/>
                <a:gd name="connsiteY75" fmla="*/ 20670516 h 26115127"/>
                <a:gd name="connsiteX76" fmla="*/ 10372113 w 17976071"/>
                <a:gd name="connsiteY76" fmla="*/ 20478010 h 26115127"/>
                <a:gd name="connsiteX77" fmla="*/ 10564618 w 17976071"/>
                <a:gd name="connsiteY77" fmla="*/ 19996747 h 26115127"/>
                <a:gd name="connsiteX78" fmla="*/ 9938976 w 17976071"/>
                <a:gd name="connsiteY78" fmla="*/ 20189252 h 26115127"/>
                <a:gd name="connsiteX79" fmla="*/ 9217082 w 17976071"/>
                <a:gd name="connsiteY79" fmla="*/ 20381758 h 26115127"/>
                <a:gd name="connsiteX80" fmla="*/ 8735818 w 17976071"/>
                <a:gd name="connsiteY80" fmla="*/ 20574263 h 26115127"/>
                <a:gd name="connsiteX81" fmla="*/ 8591439 w 17976071"/>
                <a:gd name="connsiteY81" fmla="*/ 20718642 h 26115127"/>
                <a:gd name="connsiteX82" fmla="*/ 8350808 w 17976071"/>
                <a:gd name="connsiteY82" fmla="*/ 20718642 h 26115127"/>
                <a:gd name="connsiteX83" fmla="*/ 8254555 w 17976071"/>
                <a:gd name="connsiteY83" fmla="*/ 20863021 h 26115127"/>
                <a:gd name="connsiteX84" fmla="*/ 8013924 w 17976071"/>
                <a:gd name="connsiteY84" fmla="*/ 20911147 h 26115127"/>
                <a:gd name="connsiteX85" fmla="*/ 7725166 w 17976071"/>
                <a:gd name="connsiteY85" fmla="*/ 21103652 h 26115127"/>
                <a:gd name="connsiteX86" fmla="*/ 7195776 w 17976071"/>
                <a:gd name="connsiteY86" fmla="*/ 21103652 h 26115127"/>
                <a:gd name="connsiteX87" fmla="*/ 6907018 w 17976071"/>
                <a:gd name="connsiteY87" fmla="*/ 21488663 h 26115127"/>
                <a:gd name="connsiteX88" fmla="*/ 6666387 w 17976071"/>
                <a:gd name="connsiteY88" fmla="*/ 21921800 h 26115127"/>
                <a:gd name="connsiteX89" fmla="*/ 6810766 w 17976071"/>
                <a:gd name="connsiteY89" fmla="*/ 21296158 h 26115127"/>
                <a:gd name="connsiteX90" fmla="*/ 6473882 w 17976071"/>
                <a:gd name="connsiteY90" fmla="*/ 21729295 h 26115127"/>
                <a:gd name="connsiteX91" fmla="*/ 6185124 w 17976071"/>
                <a:gd name="connsiteY91" fmla="*/ 21873673 h 26115127"/>
                <a:gd name="connsiteX92" fmla="*/ 6040745 w 17976071"/>
                <a:gd name="connsiteY92" fmla="*/ 22114305 h 26115127"/>
                <a:gd name="connsiteX93" fmla="*/ 5896366 w 17976071"/>
                <a:gd name="connsiteY93" fmla="*/ 21873673 h 26115127"/>
                <a:gd name="connsiteX94" fmla="*/ 5655734 w 17976071"/>
                <a:gd name="connsiteY94" fmla="*/ 21777421 h 26115127"/>
                <a:gd name="connsiteX95" fmla="*/ 5655734 w 17976071"/>
                <a:gd name="connsiteY95" fmla="*/ 21825547 h 26115127"/>
                <a:gd name="connsiteX96" fmla="*/ 5126345 w 17976071"/>
                <a:gd name="connsiteY96" fmla="*/ 21777421 h 26115127"/>
                <a:gd name="connsiteX97" fmla="*/ 5030092 w 17976071"/>
                <a:gd name="connsiteY97" fmla="*/ 22018052 h 26115127"/>
                <a:gd name="connsiteX98" fmla="*/ 4693208 w 17976071"/>
                <a:gd name="connsiteY98" fmla="*/ 21969926 h 26115127"/>
                <a:gd name="connsiteX99" fmla="*/ 3971313 w 17976071"/>
                <a:gd name="connsiteY99" fmla="*/ 21969926 h 26115127"/>
                <a:gd name="connsiteX100" fmla="*/ 3682555 w 17976071"/>
                <a:gd name="connsiteY100" fmla="*/ 21921800 h 26115127"/>
                <a:gd name="connsiteX101" fmla="*/ 3345671 w 17976071"/>
                <a:gd name="connsiteY101" fmla="*/ 21777421 h 26115127"/>
                <a:gd name="connsiteX102" fmla="*/ 3586303 w 17976071"/>
                <a:gd name="connsiteY102" fmla="*/ 21633042 h 26115127"/>
                <a:gd name="connsiteX103" fmla="*/ 3153166 w 17976071"/>
                <a:gd name="connsiteY103" fmla="*/ 21488663 h 26115127"/>
                <a:gd name="connsiteX104" fmla="*/ 3345671 w 17976071"/>
                <a:gd name="connsiteY104" fmla="*/ 21392410 h 26115127"/>
                <a:gd name="connsiteX105" fmla="*/ 3730682 w 17976071"/>
                <a:gd name="connsiteY105" fmla="*/ 21488663 h 26115127"/>
                <a:gd name="connsiteX106" fmla="*/ 3875061 w 17976071"/>
                <a:gd name="connsiteY106" fmla="*/ 21392410 h 26115127"/>
                <a:gd name="connsiteX107" fmla="*/ 3441924 w 17976071"/>
                <a:gd name="connsiteY107" fmla="*/ 21296158 h 26115127"/>
                <a:gd name="connsiteX108" fmla="*/ 2768155 w 17976071"/>
                <a:gd name="connsiteY108" fmla="*/ 21248031 h 26115127"/>
                <a:gd name="connsiteX109" fmla="*/ 2383145 w 17976071"/>
                <a:gd name="connsiteY109" fmla="*/ 21825547 h 26115127"/>
                <a:gd name="connsiteX110" fmla="*/ 2286892 w 17976071"/>
                <a:gd name="connsiteY110" fmla="*/ 21921800 h 26115127"/>
                <a:gd name="connsiteX111" fmla="*/ 1950008 w 17976071"/>
                <a:gd name="connsiteY111" fmla="*/ 21729295 h 26115127"/>
                <a:gd name="connsiteX112" fmla="*/ 1998134 w 17976071"/>
                <a:gd name="connsiteY112" fmla="*/ 22162431 h 26115127"/>
                <a:gd name="connsiteX113" fmla="*/ 1468745 w 17976071"/>
                <a:gd name="connsiteY113" fmla="*/ 22691821 h 26115127"/>
                <a:gd name="connsiteX114" fmla="*/ 1276239 w 17976071"/>
                <a:gd name="connsiteY114" fmla="*/ 22980579 h 26115127"/>
                <a:gd name="connsiteX115" fmla="*/ 1372492 w 17976071"/>
                <a:gd name="connsiteY115" fmla="*/ 23221210 h 26115127"/>
                <a:gd name="connsiteX116" fmla="*/ 1276239 w 17976071"/>
                <a:gd name="connsiteY116" fmla="*/ 23365589 h 26115127"/>
                <a:gd name="connsiteX117" fmla="*/ 1372492 w 17976071"/>
                <a:gd name="connsiteY117" fmla="*/ 23750600 h 26115127"/>
                <a:gd name="connsiteX118" fmla="*/ 891229 w 17976071"/>
                <a:gd name="connsiteY118" fmla="*/ 23894979 h 26115127"/>
                <a:gd name="connsiteX119" fmla="*/ 361839 w 17976071"/>
                <a:gd name="connsiteY119" fmla="*/ 24328116 h 26115127"/>
                <a:gd name="connsiteX120" fmla="*/ 24955 w 17976071"/>
                <a:gd name="connsiteY120" fmla="*/ 24761252 h 26115127"/>
                <a:gd name="connsiteX121" fmla="*/ 24955 w 17976071"/>
                <a:gd name="connsiteY121" fmla="*/ 5029463 h 26115127"/>
                <a:gd name="connsiteX122" fmla="*/ 73082 w 17976071"/>
                <a:gd name="connsiteY12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591439 w 17976071"/>
                <a:gd name="connsiteY62" fmla="*/ 23028705 h 26115127"/>
                <a:gd name="connsiteX63" fmla="*/ 8254555 w 17976071"/>
                <a:gd name="connsiteY63" fmla="*/ 22836200 h 26115127"/>
                <a:gd name="connsiteX64" fmla="*/ 8543313 w 17976071"/>
                <a:gd name="connsiteY64" fmla="*/ 22739947 h 26115127"/>
                <a:gd name="connsiteX65" fmla="*/ 9024576 w 17976071"/>
                <a:gd name="connsiteY65" fmla="*/ 22788073 h 26115127"/>
                <a:gd name="connsiteX66" fmla="*/ 9217082 w 17976071"/>
                <a:gd name="connsiteY66" fmla="*/ 22018052 h 26115127"/>
                <a:gd name="connsiteX67" fmla="*/ 9409587 w 17976071"/>
                <a:gd name="connsiteY67" fmla="*/ 21921800 h 26115127"/>
                <a:gd name="connsiteX68" fmla="*/ 9698345 w 17976071"/>
                <a:gd name="connsiteY68" fmla="*/ 22162431 h 26115127"/>
                <a:gd name="connsiteX69" fmla="*/ 9553966 w 17976071"/>
                <a:gd name="connsiteY69" fmla="*/ 21584916 h 26115127"/>
                <a:gd name="connsiteX70" fmla="*/ 9938976 w 17976071"/>
                <a:gd name="connsiteY70" fmla="*/ 21777421 h 26115127"/>
                <a:gd name="connsiteX71" fmla="*/ 9650218 w 17976071"/>
                <a:gd name="connsiteY71" fmla="*/ 21440537 h 26115127"/>
                <a:gd name="connsiteX72" fmla="*/ 9168955 w 17976071"/>
                <a:gd name="connsiteY72" fmla="*/ 21151779 h 26115127"/>
                <a:gd name="connsiteX73" fmla="*/ 9024576 w 17976071"/>
                <a:gd name="connsiteY73" fmla="*/ 21007400 h 26115127"/>
                <a:gd name="connsiteX74" fmla="*/ 9602092 w 17976071"/>
                <a:gd name="connsiteY74" fmla="*/ 20863021 h 26115127"/>
                <a:gd name="connsiteX75" fmla="*/ 9842724 w 17976071"/>
                <a:gd name="connsiteY75" fmla="*/ 20959273 h 26115127"/>
                <a:gd name="connsiteX76" fmla="*/ 9698345 w 17976071"/>
                <a:gd name="connsiteY76" fmla="*/ 20670516 h 26115127"/>
                <a:gd name="connsiteX77" fmla="*/ 10372113 w 17976071"/>
                <a:gd name="connsiteY77" fmla="*/ 20478010 h 26115127"/>
                <a:gd name="connsiteX78" fmla="*/ 10564618 w 17976071"/>
                <a:gd name="connsiteY78" fmla="*/ 19996747 h 26115127"/>
                <a:gd name="connsiteX79" fmla="*/ 9938976 w 17976071"/>
                <a:gd name="connsiteY79" fmla="*/ 20189252 h 26115127"/>
                <a:gd name="connsiteX80" fmla="*/ 9217082 w 17976071"/>
                <a:gd name="connsiteY80" fmla="*/ 20381758 h 26115127"/>
                <a:gd name="connsiteX81" fmla="*/ 8735818 w 17976071"/>
                <a:gd name="connsiteY81" fmla="*/ 20574263 h 26115127"/>
                <a:gd name="connsiteX82" fmla="*/ 8591439 w 17976071"/>
                <a:gd name="connsiteY82" fmla="*/ 20718642 h 26115127"/>
                <a:gd name="connsiteX83" fmla="*/ 8350808 w 17976071"/>
                <a:gd name="connsiteY83" fmla="*/ 20718642 h 26115127"/>
                <a:gd name="connsiteX84" fmla="*/ 8254555 w 17976071"/>
                <a:gd name="connsiteY84" fmla="*/ 20863021 h 26115127"/>
                <a:gd name="connsiteX85" fmla="*/ 8013924 w 17976071"/>
                <a:gd name="connsiteY85" fmla="*/ 20911147 h 26115127"/>
                <a:gd name="connsiteX86" fmla="*/ 7725166 w 17976071"/>
                <a:gd name="connsiteY86" fmla="*/ 21103652 h 26115127"/>
                <a:gd name="connsiteX87" fmla="*/ 7195776 w 17976071"/>
                <a:gd name="connsiteY87" fmla="*/ 21103652 h 26115127"/>
                <a:gd name="connsiteX88" fmla="*/ 6907018 w 17976071"/>
                <a:gd name="connsiteY88" fmla="*/ 21488663 h 26115127"/>
                <a:gd name="connsiteX89" fmla="*/ 6666387 w 17976071"/>
                <a:gd name="connsiteY89" fmla="*/ 21921800 h 26115127"/>
                <a:gd name="connsiteX90" fmla="*/ 6810766 w 17976071"/>
                <a:gd name="connsiteY90" fmla="*/ 21296158 h 26115127"/>
                <a:gd name="connsiteX91" fmla="*/ 6473882 w 17976071"/>
                <a:gd name="connsiteY91" fmla="*/ 21729295 h 26115127"/>
                <a:gd name="connsiteX92" fmla="*/ 6185124 w 17976071"/>
                <a:gd name="connsiteY92" fmla="*/ 21873673 h 26115127"/>
                <a:gd name="connsiteX93" fmla="*/ 6040745 w 17976071"/>
                <a:gd name="connsiteY93" fmla="*/ 22114305 h 26115127"/>
                <a:gd name="connsiteX94" fmla="*/ 5896366 w 17976071"/>
                <a:gd name="connsiteY94" fmla="*/ 21873673 h 26115127"/>
                <a:gd name="connsiteX95" fmla="*/ 5655734 w 17976071"/>
                <a:gd name="connsiteY95" fmla="*/ 21777421 h 26115127"/>
                <a:gd name="connsiteX96" fmla="*/ 5655734 w 17976071"/>
                <a:gd name="connsiteY96" fmla="*/ 21825547 h 26115127"/>
                <a:gd name="connsiteX97" fmla="*/ 5126345 w 17976071"/>
                <a:gd name="connsiteY97" fmla="*/ 21777421 h 26115127"/>
                <a:gd name="connsiteX98" fmla="*/ 5030092 w 17976071"/>
                <a:gd name="connsiteY98" fmla="*/ 22018052 h 26115127"/>
                <a:gd name="connsiteX99" fmla="*/ 4693208 w 17976071"/>
                <a:gd name="connsiteY99" fmla="*/ 21969926 h 26115127"/>
                <a:gd name="connsiteX100" fmla="*/ 3971313 w 17976071"/>
                <a:gd name="connsiteY100" fmla="*/ 21969926 h 26115127"/>
                <a:gd name="connsiteX101" fmla="*/ 3682555 w 17976071"/>
                <a:gd name="connsiteY101" fmla="*/ 21921800 h 26115127"/>
                <a:gd name="connsiteX102" fmla="*/ 3345671 w 17976071"/>
                <a:gd name="connsiteY102" fmla="*/ 21777421 h 26115127"/>
                <a:gd name="connsiteX103" fmla="*/ 3586303 w 17976071"/>
                <a:gd name="connsiteY103" fmla="*/ 21633042 h 26115127"/>
                <a:gd name="connsiteX104" fmla="*/ 3153166 w 17976071"/>
                <a:gd name="connsiteY104" fmla="*/ 21488663 h 26115127"/>
                <a:gd name="connsiteX105" fmla="*/ 3345671 w 17976071"/>
                <a:gd name="connsiteY105" fmla="*/ 21392410 h 26115127"/>
                <a:gd name="connsiteX106" fmla="*/ 3730682 w 17976071"/>
                <a:gd name="connsiteY106" fmla="*/ 21488663 h 26115127"/>
                <a:gd name="connsiteX107" fmla="*/ 3875061 w 17976071"/>
                <a:gd name="connsiteY107" fmla="*/ 21392410 h 26115127"/>
                <a:gd name="connsiteX108" fmla="*/ 3441924 w 17976071"/>
                <a:gd name="connsiteY108" fmla="*/ 21296158 h 26115127"/>
                <a:gd name="connsiteX109" fmla="*/ 2768155 w 17976071"/>
                <a:gd name="connsiteY109" fmla="*/ 21248031 h 26115127"/>
                <a:gd name="connsiteX110" fmla="*/ 2383145 w 17976071"/>
                <a:gd name="connsiteY110" fmla="*/ 21825547 h 26115127"/>
                <a:gd name="connsiteX111" fmla="*/ 2286892 w 17976071"/>
                <a:gd name="connsiteY111" fmla="*/ 21921800 h 26115127"/>
                <a:gd name="connsiteX112" fmla="*/ 1950008 w 17976071"/>
                <a:gd name="connsiteY112" fmla="*/ 21729295 h 26115127"/>
                <a:gd name="connsiteX113" fmla="*/ 1998134 w 17976071"/>
                <a:gd name="connsiteY113" fmla="*/ 22162431 h 26115127"/>
                <a:gd name="connsiteX114" fmla="*/ 1468745 w 17976071"/>
                <a:gd name="connsiteY114" fmla="*/ 22691821 h 26115127"/>
                <a:gd name="connsiteX115" fmla="*/ 1276239 w 17976071"/>
                <a:gd name="connsiteY115" fmla="*/ 22980579 h 26115127"/>
                <a:gd name="connsiteX116" fmla="*/ 1372492 w 17976071"/>
                <a:gd name="connsiteY116" fmla="*/ 23221210 h 26115127"/>
                <a:gd name="connsiteX117" fmla="*/ 1276239 w 17976071"/>
                <a:gd name="connsiteY117" fmla="*/ 23365589 h 26115127"/>
                <a:gd name="connsiteX118" fmla="*/ 1372492 w 17976071"/>
                <a:gd name="connsiteY118" fmla="*/ 23750600 h 26115127"/>
                <a:gd name="connsiteX119" fmla="*/ 891229 w 17976071"/>
                <a:gd name="connsiteY119" fmla="*/ 23894979 h 26115127"/>
                <a:gd name="connsiteX120" fmla="*/ 361839 w 17976071"/>
                <a:gd name="connsiteY120" fmla="*/ 24328116 h 26115127"/>
                <a:gd name="connsiteX121" fmla="*/ 24955 w 17976071"/>
                <a:gd name="connsiteY121" fmla="*/ 24761252 h 26115127"/>
                <a:gd name="connsiteX122" fmla="*/ 24955 w 17976071"/>
                <a:gd name="connsiteY122" fmla="*/ 5029463 h 26115127"/>
                <a:gd name="connsiteX123" fmla="*/ 73082 w 17976071"/>
                <a:gd name="connsiteY12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254555 w 17976071"/>
                <a:gd name="connsiteY63" fmla="*/ 22836200 h 26115127"/>
                <a:gd name="connsiteX64" fmla="*/ 8543313 w 17976071"/>
                <a:gd name="connsiteY64" fmla="*/ 22739947 h 26115127"/>
                <a:gd name="connsiteX65" fmla="*/ 9024576 w 17976071"/>
                <a:gd name="connsiteY65" fmla="*/ 22788073 h 26115127"/>
                <a:gd name="connsiteX66" fmla="*/ 9217082 w 17976071"/>
                <a:gd name="connsiteY66" fmla="*/ 22018052 h 26115127"/>
                <a:gd name="connsiteX67" fmla="*/ 9409587 w 17976071"/>
                <a:gd name="connsiteY67" fmla="*/ 21921800 h 26115127"/>
                <a:gd name="connsiteX68" fmla="*/ 9698345 w 17976071"/>
                <a:gd name="connsiteY68" fmla="*/ 22162431 h 26115127"/>
                <a:gd name="connsiteX69" fmla="*/ 9553966 w 17976071"/>
                <a:gd name="connsiteY69" fmla="*/ 21584916 h 26115127"/>
                <a:gd name="connsiteX70" fmla="*/ 9938976 w 17976071"/>
                <a:gd name="connsiteY70" fmla="*/ 21777421 h 26115127"/>
                <a:gd name="connsiteX71" fmla="*/ 9650218 w 17976071"/>
                <a:gd name="connsiteY71" fmla="*/ 21440537 h 26115127"/>
                <a:gd name="connsiteX72" fmla="*/ 9168955 w 17976071"/>
                <a:gd name="connsiteY72" fmla="*/ 21151779 h 26115127"/>
                <a:gd name="connsiteX73" fmla="*/ 9024576 w 17976071"/>
                <a:gd name="connsiteY73" fmla="*/ 21007400 h 26115127"/>
                <a:gd name="connsiteX74" fmla="*/ 9602092 w 17976071"/>
                <a:gd name="connsiteY74" fmla="*/ 20863021 h 26115127"/>
                <a:gd name="connsiteX75" fmla="*/ 9842724 w 17976071"/>
                <a:gd name="connsiteY75" fmla="*/ 20959273 h 26115127"/>
                <a:gd name="connsiteX76" fmla="*/ 9698345 w 17976071"/>
                <a:gd name="connsiteY76" fmla="*/ 20670516 h 26115127"/>
                <a:gd name="connsiteX77" fmla="*/ 10372113 w 17976071"/>
                <a:gd name="connsiteY77" fmla="*/ 20478010 h 26115127"/>
                <a:gd name="connsiteX78" fmla="*/ 10564618 w 17976071"/>
                <a:gd name="connsiteY78" fmla="*/ 19996747 h 26115127"/>
                <a:gd name="connsiteX79" fmla="*/ 9938976 w 17976071"/>
                <a:gd name="connsiteY79" fmla="*/ 20189252 h 26115127"/>
                <a:gd name="connsiteX80" fmla="*/ 9217082 w 17976071"/>
                <a:gd name="connsiteY80" fmla="*/ 20381758 h 26115127"/>
                <a:gd name="connsiteX81" fmla="*/ 8735818 w 17976071"/>
                <a:gd name="connsiteY81" fmla="*/ 20574263 h 26115127"/>
                <a:gd name="connsiteX82" fmla="*/ 8591439 w 17976071"/>
                <a:gd name="connsiteY82" fmla="*/ 20718642 h 26115127"/>
                <a:gd name="connsiteX83" fmla="*/ 8350808 w 17976071"/>
                <a:gd name="connsiteY83" fmla="*/ 20718642 h 26115127"/>
                <a:gd name="connsiteX84" fmla="*/ 8254555 w 17976071"/>
                <a:gd name="connsiteY84" fmla="*/ 20863021 h 26115127"/>
                <a:gd name="connsiteX85" fmla="*/ 8013924 w 17976071"/>
                <a:gd name="connsiteY85" fmla="*/ 20911147 h 26115127"/>
                <a:gd name="connsiteX86" fmla="*/ 7725166 w 17976071"/>
                <a:gd name="connsiteY86" fmla="*/ 21103652 h 26115127"/>
                <a:gd name="connsiteX87" fmla="*/ 7195776 w 17976071"/>
                <a:gd name="connsiteY87" fmla="*/ 21103652 h 26115127"/>
                <a:gd name="connsiteX88" fmla="*/ 6907018 w 17976071"/>
                <a:gd name="connsiteY88" fmla="*/ 21488663 h 26115127"/>
                <a:gd name="connsiteX89" fmla="*/ 6666387 w 17976071"/>
                <a:gd name="connsiteY89" fmla="*/ 21921800 h 26115127"/>
                <a:gd name="connsiteX90" fmla="*/ 6810766 w 17976071"/>
                <a:gd name="connsiteY90" fmla="*/ 21296158 h 26115127"/>
                <a:gd name="connsiteX91" fmla="*/ 6473882 w 17976071"/>
                <a:gd name="connsiteY91" fmla="*/ 21729295 h 26115127"/>
                <a:gd name="connsiteX92" fmla="*/ 6185124 w 17976071"/>
                <a:gd name="connsiteY92" fmla="*/ 21873673 h 26115127"/>
                <a:gd name="connsiteX93" fmla="*/ 6040745 w 17976071"/>
                <a:gd name="connsiteY93" fmla="*/ 22114305 h 26115127"/>
                <a:gd name="connsiteX94" fmla="*/ 5896366 w 17976071"/>
                <a:gd name="connsiteY94" fmla="*/ 21873673 h 26115127"/>
                <a:gd name="connsiteX95" fmla="*/ 5655734 w 17976071"/>
                <a:gd name="connsiteY95" fmla="*/ 21777421 h 26115127"/>
                <a:gd name="connsiteX96" fmla="*/ 5655734 w 17976071"/>
                <a:gd name="connsiteY96" fmla="*/ 21825547 h 26115127"/>
                <a:gd name="connsiteX97" fmla="*/ 5126345 w 17976071"/>
                <a:gd name="connsiteY97" fmla="*/ 21777421 h 26115127"/>
                <a:gd name="connsiteX98" fmla="*/ 5030092 w 17976071"/>
                <a:gd name="connsiteY98" fmla="*/ 22018052 h 26115127"/>
                <a:gd name="connsiteX99" fmla="*/ 4693208 w 17976071"/>
                <a:gd name="connsiteY99" fmla="*/ 21969926 h 26115127"/>
                <a:gd name="connsiteX100" fmla="*/ 3971313 w 17976071"/>
                <a:gd name="connsiteY100" fmla="*/ 21969926 h 26115127"/>
                <a:gd name="connsiteX101" fmla="*/ 3682555 w 17976071"/>
                <a:gd name="connsiteY101" fmla="*/ 21921800 h 26115127"/>
                <a:gd name="connsiteX102" fmla="*/ 3345671 w 17976071"/>
                <a:gd name="connsiteY102" fmla="*/ 21777421 h 26115127"/>
                <a:gd name="connsiteX103" fmla="*/ 3586303 w 17976071"/>
                <a:gd name="connsiteY103" fmla="*/ 21633042 h 26115127"/>
                <a:gd name="connsiteX104" fmla="*/ 3153166 w 17976071"/>
                <a:gd name="connsiteY104" fmla="*/ 21488663 h 26115127"/>
                <a:gd name="connsiteX105" fmla="*/ 3345671 w 17976071"/>
                <a:gd name="connsiteY105" fmla="*/ 21392410 h 26115127"/>
                <a:gd name="connsiteX106" fmla="*/ 3730682 w 17976071"/>
                <a:gd name="connsiteY106" fmla="*/ 21488663 h 26115127"/>
                <a:gd name="connsiteX107" fmla="*/ 3875061 w 17976071"/>
                <a:gd name="connsiteY107" fmla="*/ 21392410 h 26115127"/>
                <a:gd name="connsiteX108" fmla="*/ 3441924 w 17976071"/>
                <a:gd name="connsiteY108" fmla="*/ 21296158 h 26115127"/>
                <a:gd name="connsiteX109" fmla="*/ 2768155 w 17976071"/>
                <a:gd name="connsiteY109" fmla="*/ 21248031 h 26115127"/>
                <a:gd name="connsiteX110" fmla="*/ 2383145 w 17976071"/>
                <a:gd name="connsiteY110" fmla="*/ 21825547 h 26115127"/>
                <a:gd name="connsiteX111" fmla="*/ 2286892 w 17976071"/>
                <a:gd name="connsiteY111" fmla="*/ 21921800 h 26115127"/>
                <a:gd name="connsiteX112" fmla="*/ 1950008 w 17976071"/>
                <a:gd name="connsiteY112" fmla="*/ 21729295 h 26115127"/>
                <a:gd name="connsiteX113" fmla="*/ 1998134 w 17976071"/>
                <a:gd name="connsiteY113" fmla="*/ 22162431 h 26115127"/>
                <a:gd name="connsiteX114" fmla="*/ 1468745 w 17976071"/>
                <a:gd name="connsiteY114" fmla="*/ 22691821 h 26115127"/>
                <a:gd name="connsiteX115" fmla="*/ 1276239 w 17976071"/>
                <a:gd name="connsiteY115" fmla="*/ 22980579 h 26115127"/>
                <a:gd name="connsiteX116" fmla="*/ 1372492 w 17976071"/>
                <a:gd name="connsiteY116" fmla="*/ 23221210 h 26115127"/>
                <a:gd name="connsiteX117" fmla="*/ 1276239 w 17976071"/>
                <a:gd name="connsiteY117" fmla="*/ 23365589 h 26115127"/>
                <a:gd name="connsiteX118" fmla="*/ 1372492 w 17976071"/>
                <a:gd name="connsiteY118" fmla="*/ 23750600 h 26115127"/>
                <a:gd name="connsiteX119" fmla="*/ 891229 w 17976071"/>
                <a:gd name="connsiteY119" fmla="*/ 23894979 h 26115127"/>
                <a:gd name="connsiteX120" fmla="*/ 361839 w 17976071"/>
                <a:gd name="connsiteY120" fmla="*/ 24328116 h 26115127"/>
                <a:gd name="connsiteX121" fmla="*/ 24955 w 17976071"/>
                <a:gd name="connsiteY121" fmla="*/ 24761252 h 26115127"/>
                <a:gd name="connsiteX122" fmla="*/ 24955 w 17976071"/>
                <a:gd name="connsiteY122" fmla="*/ 5029463 h 26115127"/>
                <a:gd name="connsiteX123" fmla="*/ 73082 w 17976071"/>
                <a:gd name="connsiteY12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254555 w 17976071"/>
                <a:gd name="connsiteY64" fmla="*/ 22836200 h 26115127"/>
                <a:gd name="connsiteX65" fmla="*/ 8543313 w 17976071"/>
                <a:gd name="connsiteY65" fmla="*/ 22739947 h 26115127"/>
                <a:gd name="connsiteX66" fmla="*/ 9024576 w 17976071"/>
                <a:gd name="connsiteY66" fmla="*/ 22788073 h 26115127"/>
                <a:gd name="connsiteX67" fmla="*/ 9217082 w 17976071"/>
                <a:gd name="connsiteY67" fmla="*/ 22018052 h 26115127"/>
                <a:gd name="connsiteX68" fmla="*/ 9409587 w 17976071"/>
                <a:gd name="connsiteY68" fmla="*/ 21921800 h 26115127"/>
                <a:gd name="connsiteX69" fmla="*/ 9698345 w 17976071"/>
                <a:gd name="connsiteY69" fmla="*/ 22162431 h 26115127"/>
                <a:gd name="connsiteX70" fmla="*/ 9553966 w 17976071"/>
                <a:gd name="connsiteY70" fmla="*/ 21584916 h 26115127"/>
                <a:gd name="connsiteX71" fmla="*/ 9938976 w 17976071"/>
                <a:gd name="connsiteY71" fmla="*/ 21777421 h 26115127"/>
                <a:gd name="connsiteX72" fmla="*/ 9650218 w 17976071"/>
                <a:gd name="connsiteY72" fmla="*/ 21440537 h 26115127"/>
                <a:gd name="connsiteX73" fmla="*/ 9168955 w 17976071"/>
                <a:gd name="connsiteY73" fmla="*/ 21151779 h 26115127"/>
                <a:gd name="connsiteX74" fmla="*/ 9024576 w 17976071"/>
                <a:gd name="connsiteY74" fmla="*/ 21007400 h 26115127"/>
                <a:gd name="connsiteX75" fmla="*/ 9602092 w 17976071"/>
                <a:gd name="connsiteY75" fmla="*/ 20863021 h 26115127"/>
                <a:gd name="connsiteX76" fmla="*/ 9842724 w 17976071"/>
                <a:gd name="connsiteY76" fmla="*/ 20959273 h 26115127"/>
                <a:gd name="connsiteX77" fmla="*/ 9698345 w 17976071"/>
                <a:gd name="connsiteY77" fmla="*/ 20670516 h 26115127"/>
                <a:gd name="connsiteX78" fmla="*/ 10372113 w 17976071"/>
                <a:gd name="connsiteY78" fmla="*/ 20478010 h 26115127"/>
                <a:gd name="connsiteX79" fmla="*/ 10564618 w 17976071"/>
                <a:gd name="connsiteY79" fmla="*/ 19996747 h 26115127"/>
                <a:gd name="connsiteX80" fmla="*/ 9938976 w 17976071"/>
                <a:gd name="connsiteY80" fmla="*/ 20189252 h 26115127"/>
                <a:gd name="connsiteX81" fmla="*/ 9217082 w 17976071"/>
                <a:gd name="connsiteY81" fmla="*/ 20381758 h 26115127"/>
                <a:gd name="connsiteX82" fmla="*/ 8735818 w 17976071"/>
                <a:gd name="connsiteY82" fmla="*/ 20574263 h 26115127"/>
                <a:gd name="connsiteX83" fmla="*/ 8591439 w 17976071"/>
                <a:gd name="connsiteY83" fmla="*/ 20718642 h 26115127"/>
                <a:gd name="connsiteX84" fmla="*/ 8350808 w 17976071"/>
                <a:gd name="connsiteY84" fmla="*/ 20718642 h 26115127"/>
                <a:gd name="connsiteX85" fmla="*/ 8254555 w 17976071"/>
                <a:gd name="connsiteY85" fmla="*/ 20863021 h 26115127"/>
                <a:gd name="connsiteX86" fmla="*/ 8013924 w 17976071"/>
                <a:gd name="connsiteY86" fmla="*/ 20911147 h 26115127"/>
                <a:gd name="connsiteX87" fmla="*/ 7725166 w 17976071"/>
                <a:gd name="connsiteY87" fmla="*/ 21103652 h 26115127"/>
                <a:gd name="connsiteX88" fmla="*/ 7195776 w 17976071"/>
                <a:gd name="connsiteY88" fmla="*/ 21103652 h 26115127"/>
                <a:gd name="connsiteX89" fmla="*/ 6907018 w 17976071"/>
                <a:gd name="connsiteY89" fmla="*/ 21488663 h 26115127"/>
                <a:gd name="connsiteX90" fmla="*/ 6666387 w 17976071"/>
                <a:gd name="connsiteY90" fmla="*/ 21921800 h 26115127"/>
                <a:gd name="connsiteX91" fmla="*/ 6810766 w 17976071"/>
                <a:gd name="connsiteY91" fmla="*/ 21296158 h 26115127"/>
                <a:gd name="connsiteX92" fmla="*/ 6473882 w 17976071"/>
                <a:gd name="connsiteY92" fmla="*/ 21729295 h 26115127"/>
                <a:gd name="connsiteX93" fmla="*/ 6185124 w 17976071"/>
                <a:gd name="connsiteY93" fmla="*/ 21873673 h 26115127"/>
                <a:gd name="connsiteX94" fmla="*/ 6040745 w 17976071"/>
                <a:gd name="connsiteY94" fmla="*/ 22114305 h 26115127"/>
                <a:gd name="connsiteX95" fmla="*/ 5896366 w 17976071"/>
                <a:gd name="connsiteY95" fmla="*/ 21873673 h 26115127"/>
                <a:gd name="connsiteX96" fmla="*/ 5655734 w 17976071"/>
                <a:gd name="connsiteY96" fmla="*/ 21777421 h 26115127"/>
                <a:gd name="connsiteX97" fmla="*/ 5655734 w 17976071"/>
                <a:gd name="connsiteY97" fmla="*/ 21825547 h 26115127"/>
                <a:gd name="connsiteX98" fmla="*/ 5126345 w 17976071"/>
                <a:gd name="connsiteY98" fmla="*/ 21777421 h 26115127"/>
                <a:gd name="connsiteX99" fmla="*/ 5030092 w 17976071"/>
                <a:gd name="connsiteY99" fmla="*/ 22018052 h 26115127"/>
                <a:gd name="connsiteX100" fmla="*/ 4693208 w 17976071"/>
                <a:gd name="connsiteY100" fmla="*/ 21969926 h 26115127"/>
                <a:gd name="connsiteX101" fmla="*/ 3971313 w 17976071"/>
                <a:gd name="connsiteY101" fmla="*/ 21969926 h 26115127"/>
                <a:gd name="connsiteX102" fmla="*/ 3682555 w 17976071"/>
                <a:gd name="connsiteY102" fmla="*/ 21921800 h 26115127"/>
                <a:gd name="connsiteX103" fmla="*/ 3345671 w 17976071"/>
                <a:gd name="connsiteY103" fmla="*/ 21777421 h 26115127"/>
                <a:gd name="connsiteX104" fmla="*/ 3586303 w 17976071"/>
                <a:gd name="connsiteY104" fmla="*/ 21633042 h 26115127"/>
                <a:gd name="connsiteX105" fmla="*/ 3153166 w 17976071"/>
                <a:gd name="connsiteY105" fmla="*/ 21488663 h 26115127"/>
                <a:gd name="connsiteX106" fmla="*/ 3345671 w 17976071"/>
                <a:gd name="connsiteY106" fmla="*/ 21392410 h 26115127"/>
                <a:gd name="connsiteX107" fmla="*/ 3730682 w 17976071"/>
                <a:gd name="connsiteY107" fmla="*/ 21488663 h 26115127"/>
                <a:gd name="connsiteX108" fmla="*/ 3875061 w 17976071"/>
                <a:gd name="connsiteY108" fmla="*/ 21392410 h 26115127"/>
                <a:gd name="connsiteX109" fmla="*/ 3441924 w 17976071"/>
                <a:gd name="connsiteY109" fmla="*/ 21296158 h 26115127"/>
                <a:gd name="connsiteX110" fmla="*/ 2768155 w 17976071"/>
                <a:gd name="connsiteY110" fmla="*/ 21248031 h 26115127"/>
                <a:gd name="connsiteX111" fmla="*/ 2383145 w 17976071"/>
                <a:gd name="connsiteY111" fmla="*/ 21825547 h 26115127"/>
                <a:gd name="connsiteX112" fmla="*/ 2286892 w 17976071"/>
                <a:gd name="connsiteY112" fmla="*/ 21921800 h 26115127"/>
                <a:gd name="connsiteX113" fmla="*/ 1950008 w 17976071"/>
                <a:gd name="connsiteY113" fmla="*/ 21729295 h 26115127"/>
                <a:gd name="connsiteX114" fmla="*/ 1998134 w 17976071"/>
                <a:gd name="connsiteY114" fmla="*/ 22162431 h 26115127"/>
                <a:gd name="connsiteX115" fmla="*/ 1468745 w 17976071"/>
                <a:gd name="connsiteY115" fmla="*/ 22691821 h 26115127"/>
                <a:gd name="connsiteX116" fmla="*/ 1276239 w 17976071"/>
                <a:gd name="connsiteY116" fmla="*/ 22980579 h 26115127"/>
                <a:gd name="connsiteX117" fmla="*/ 1372492 w 17976071"/>
                <a:gd name="connsiteY117" fmla="*/ 23221210 h 26115127"/>
                <a:gd name="connsiteX118" fmla="*/ 1276239 w 17976071"/>
                <a:gd name="connsiteY118" fmla="*/ 23365589 h 26115127"/>
                <a:gd name="connsiteX119" fmla="*/ 1372492 w 17976071"/>
                <a:gd name="connsiteY119" fmla="*/ 23750600 h 26115127"/>
                <a:gd name="connsiteX120" fmla="*/ 891229 w 17976071"/>
                <a:gd name="connsiteY120" fmla="*/ 23894979 h 26115127"/>
                <a:gd name="connsiteX121" fmla="*/ 361839 w 17976071"/>
                <a:gd name="connsiteY121" fmla="*/ 24328116 h 26115127"/>
                <a:gd name="connsiteX122" fmla="*/ 24955 w 17976071"/>
                <a:gd name="connsiteY122" fmla="*/ 24761252 h 26115127"/>
                <a:gd name="connsiteX123" fmla="*/ 24955 w 17976071"/>
                <a:gd name="connsiteY123" fmla="*/ 5029463 h 26115127"/>
                <a:gd name="connsiteX124" fmla="*/ 73082 w 17976071"/>
                <a:gd name="connsiteY12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543313 w 17976071"/>
                <a:gd name="connsiteY65" fmla="*/ 22739947 h 26115127"/>
                <a:gd name="connsiteX66" fmla="*/ 9024576 w 17976071"/>
                <a:gd name="connsiteY66" fmla="*/ 22788073 h 26115127"/>
                <a:gd name="connsiteX67" fmla="*/ 9217082 w 17976071"/>
                <a:gd name="connsiteY67" fmla="*/ 22018052 h 26115127"/>
                <a:gd name="connsiteX68" fmla="*/ 9409587 w 17976071"/>
                <a:gd name="connsiteY68" fmla="*/ 21921800 h 26115127"/>
                <a:gd name="connsiteX69" fmla="*/ 9698345 w 17976071"/>
                <a:gd name="connsiteY69" fmla="*/ 22162431 h 26115127"/>
                <a:gd name="connsiteX70" fmla="*/ 9553966 w 17976071"/>
                <a:gd name="connsiteY70" fmla="*/ 21584916 h 26115127"/>
                <a:gd name="connsiteX71" fmla="*/ 9938976 w 17976071"/>
                <a:gd name="connsiteY71" fmla="*/ 21777421 h 26115127"/>
                <a:gd name="connsiteX72" fmla="*/ 9650218 w 17976071"/>
                <a:gd name="connsiteY72" fmla="*/ 21440537 h 26115127"/>
                <a:gd name="connsiteX73" fmla="*/ 9168955 w 17976071"/>
                <a:gd name="connsiteY73" fmla="*/ 21151779 h 26115127"/>
                <a:gd name="connsiteX74" fmla="*/ 9024576 w 17976071"/>
                <a:gd name="connsiteY74" fmla="*/ 21007400 h 26115127"/>
                <a:gd name="connsiteX75" fmla="*/ 9602092 w 17976071"/>
                <a:gd name="connsiteY75" fmla="*/ 20863021 h 26115127"/>
                <a:gd name="connsiteX76" fmla="*/ 9842724 w 17976071"/>
                <a:gd name="connsiteY76" fmla="*/ 20959273 h 26115127"/>
                <a:gd name="connsiteX77" fmla="*/ 9698345 w 17976071"/>
                <a:gd name="connsiteY77" fmla="*/ 20670516 h 26115127"/>
                <a:gd name="connsiteX78" fmla="*/ 10372113 w 17976071"/>
                <a:gd name="connsiteY78" fmla="*/ 20478010 h 26115127"/>
                <a:gd name="connsiteX79" fmla="*/ 10564618 w 17976071"/>
                <a:gd name="connsiteY79" fmla="*/ 19996747 h 26115127"/>
                <a:gd name="connsiteX80" fmla="*/ 9938976 w 17976071"/>
                <a:gd name="connsiteY80" fmla="*/ 20189252 h 26115127"/>
                <a:gd name="connsiteX81" fmla="*/ 9217082 w 17976071"/>
                <a:gd name="connsiteY81" fmla="*/ 20381758 h 26115127"/>
                <a:gd name="connsiteX82" fmla="*/ 8735818 w 17976071"/>
                <a:gd name="connsiteY82" fmla="*/ 20574263 h 26115127"/>
                <a:gd name="connsiteX83" fmla="*/ 8591439 w 17976071"/>
                <a:gd name="connsiteY83" fmla="*/ 20718642 h 26115127"/>
                <a:gd name="connsiteX84" fmla="*/ 8350808 w 17976071"/>
                <a:gd name="connsiteY84" fmla="*/ 20718642 h 26115127"/>
                <a:gd name="connsiteX85" fmla="*/ 8254555 w 17976071"/>
                <a:gd name="connsiteY85" fmla="*/ 20863021 h 26115127"/>
                <a:gd name="connsiteX86" fmla="*/ 8013924 w 17976071"/>
                <a:gd name="connsiteY86" fmla="*/ 20911147 h 26115127"/>
                <a:gd name="connsiteX87" fmla="*/ 7725166 w 17976071"/>
                <a:gd name="connsiteY87" fmla="*/ 21103652 h 26115127"/>
                <a:gd name="connsiteX88" fmla="*/ 7195776 w 17976071"/>
                <a:gd name="connsiteY88" fmla="*/ 21103652 h 26115127"/>
                <a:gd name="connsiteX89" fmla="*/ 6907018 w 17976071"/>
                <a:gd name="connsiteY89" fmla="*/ 21488663 h 26115127"/>
                <a:gd name="connsiteX90" fmla="*/ 6666387 w 17976071"/>
                <a:gd name="connsiteY90" fmla="*/ 21921800 h 26115127"/>
                <a:gd name="connsiteX91" fmla="*/ 6810766 w 17976071"/>
                <a:gd name="connsiteY91" fmla="*/ 21296158 h 26115127"/>
                <a:gd name="connsiteX92" fmla="*/ 6473882 w 17976071"/>
                <a:gd name="connsiteY92" fmla="*/ 21729295 h 26115127"/>
                <a:gd name="connsiteX93" fmla="*/ 6185124 w 17976071"/>
                <a:gd name="connsiteY93" fmla="*/ 21873673 h 26115127"/>
                <a:gd name="connsiteX94" fmla="*/ 6040745 w 17976071"/>
                <a:gd name="connsiteY94" fmla="*/ 22114305 h 26115127"/>
                <a:gd name="connsiteX95" fmla="*/ 5896366 w 17976071"/>
                <a:gd name="connsiteY95" fmla="*/ 21873673 h 26115127"/>
                <a:gd name="connsiteX96" fmla="*/ 5655734 w 17976071"/>
                <a:gd name="connsiteY96" fmla="*/ 21777421 h 26115127"/>
                <a:gd name="connsiteX97" fmla="*/ 5655734 w 17976071"/>
                <a:gd name="connsiteY97" fmla="*/ 21825547 h 26115127"/>
                <a:gd name="connsiteX98" fmla="*/ 5126345 w 17976071"/>
                <a:gd name="connsiteY98" fmla="*/ 21777421 h 26115127"/>
                <a:gd name="connsiteX99" fmla="*/ 5030092 w 17976071"/>
                <a:gd name="connsiteY99" fmla="*/ 22018052 h 26115127"/>
                <a:gd name="connsiteX100" fmla="*/ 4693208 w 17976071"/>
                <a:gd name="connsiteY100" fmla="*/ 21969926 h 26115127"/>
                <a:gd name="connsiteX101" fmla="*/ 3971313 w 17976071"/>
                <a:gd name="connsiteY101" fmla="*/ 21969926 h 26115127"/>
                <a:gd name="connsiteX102" fmla="*/ 3682555 w 17976071"/>
                <a:gd name="connsiteY102" fmla="*/ 21921800 h 26115127"/>
                <a:gd name="connsiteX103" fmla="*/ 3345671 w 17976071"/>
                <a:gd name="connsiteY103" fmla="*/ 21777421 h 26115127"/>
                <a:gd name="connsiteX104" fmla="*/ 3586303 w 17976071"/>
                <a:gd name="connsiteY104" fmla="*/ 21633042 h 26115127"/>
                <a:gd name="connsiteX105" fmla="*/ 3153166 w 17976071"/>
                <a:gd name="connsiteY105" fmla="*/ 21488663 h 26115127"/>
                <a:gd name="connsiteX106" fmla="*/ 3345671 w 17976071"/>
                <a:gd name="connsiteY106" fmla="*/ 21392410 h 26115127"/>
                <a:gd name="connsiteX107" fmla="*/ 3730682 w 17976071"/>
                <a:gd name="connsiteY107" fmla="*/ 21488663 h 26115127"/>
                <a:gd name="connsiteX108" fmla="*/ 3875061 w 17976071"/>
                <a:gd name="connsiteY108" fmla="*/ 21392410 h 26115127"/>
                <a:gd name="connsiteX109" fmla="*/ 3441924 w 17976071"/>
                <a:gd name="connsiteY109" fmla="*/ 21296158 h 26115127"/>
                <a:gd name="connsiteX110" fmla="*/ 2768155 w 17976071"/>
                <a:gd name="connsiteY110" fmla="*/ 21248031 h 26115127"/>
                <a:gd name="connsiteX111" fmla="*/ 2383145 w 17976071"/>
                <a:gd name="connsiteY111" fmla="*/ 21825547 h 26115127"/>
                <a:gd name="connsiteX112" fmla="*/ 2286892 w 17976071"/>
                <a:gd name="connsiteY112" fmla="*/ 21921800 h 26115127"/>
                <a:gd name="connsiteX113" fmla="*/ 1950008 w 17976071"/>
                <a:gd name="connsiteY113" fmla="*/ 21729295 h 26115127"/>
                <a:gd name="connsiteX114" fmla="*/ 1998134 w 17976071"/>
                <a:gd name="connsiteY114" fmla="*/ 22162431 h 26115127"/>
                <a:gd name="connsiteX115" fmla="*/ 1468745 w 17976071"/>
                <a:gd name="connsiteY115" fmla="*/ 22691821 h 26115127"/>
                <a:gd name="connsiteX116" fmla="*/ 1276239 w 17976071"/>
                <a:gd name="connsiteY116" fmla="*/ 22980579 h 26115127"/>
                <a:gd name="connsiteX117" fmla="*/ 1372492 w 17976071"/>
                <a:gd name="connsiteY117" fmla="*/ 23221210 h 26115127"/>
                <a:gd name="connsiteX118" fmla="*/ 1276239 w 17976071"/>
                <a:gd name="connsiteY118" fmla="*/ 23365589 h 26115127"/>
                <a:gd name="connsiteX119" fmla="*/ 1372492 w 17976071"/>
                <a:gd name="connsiteY119" fmla="*/ 23750600 h 26115127"/>
                <a:gd name="connsiteX120" fmla="*/ 891229 w 17976071"/>
                <a:gd name="connsiteY120" fmla="*/ 23894979 h 26115127"/>
                <a:gd name="connsiteX121" fmla="*/ 361839 w 17976071"/>
                <a:gd name="connsiteY121" fmla="*/ 24328116 h 26115127"/>
                <a:gd name="connsiteX122" fmla="*/ 24955 w 17976071"/>
                <a:gd name="connsiteY122" fmla="*/ 24761252 h 26115127"/>
                <a:gd name="connsiteX123" fmla="*/ 24955 w 17976071"/>
                <a:gd name="connsiteY123" fmla="*/ 5029463 h 26115127"/>
                <a:gd name="connsiteX124" fmla="*/ 73082 w 17976071"/>
                <a:gd name="connsiteY12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39947 h 26115127"/>
                <a:gd name="connsiteX67" fmla="*/ 9024576 w 17976071"/>
                <a:gd name="connsiteY67" fmla="*/ 22788073 h 26115127"/>
                <a:gd name="connsiteX68" fmla="*/ 9217082 w 17976071"/>
                <a:gd name="connsiteY68" fmla="*/ 22018052 h 26115127"/>
                <a:gd name="connsiteX69" fmla="*/ 9409587 w 17976071"/>
                <a:gd name="connsiteY69" fmla="*/ 21921800 h 26115127"/>
                <a:gd name="connsiteX70" fmla="*/ 9698345 w 17976071"/>
                <a:gd name="connsiteY70" fmla="*/ 22162431 h 26115127"/>
                <a:gd name="connsiteX71" fmla="*/ 9553966 w 17976071"/>
                <a:gd name="connsiteY71" fmla="*/ 21584916 h 26115127"/>
                <a:gd name="connsiteX72" fmla="*/ 9938976 w 17976071"/>
                <a:gd name="connsiteY72" fmla="*/ 21777421 h 26115127"/>
                <a:gd name="connsiteX73" fmla="*/ 9650218 w 17976071"/>
                <a:gd name="connsiteY73" fmla="*/ 21440537 h 26115127"/>
                <a:gd name="connsiteX74" fmla="*/ 9168955 w 17976071"/>
                <a:gd name="connsiteY74" fmla="*/ 21151779 h 26115127"/>
                <a:gd name="connsiteX75" fmla="*/ 9024576 w 17976071"/>
                <a:gd name="connsiteY75" fmla="*/ 21007400 h 26115127"/>
                <a:gd name="connsiteX76" fmla="*/ 9602092 w 17976071"/>
                <a:gd name="connsiteY76" fmla="*/ 20863021 h 26115127"/>
                <a:gd name="connsiteX77" fmla="*/ 9842724 w 17976071"/>
                <a:gd name="connsiteY77" fmla="*/ 20959273 h 26115127"/>
                <a:gd name="connsiteX78" fmla="*/ 9698345 w 17976071"/>
                <a:gd name="connsiteY78" fmla="*/ 20670516 h 26115127"/>
                <a:gd name="connsiteX79" fmla="*/ 10372113 w 17976071"/>
                <a:gd name="connsiteY79" fmla="*/ 20478010 h 26115127"/>
                <a:gd name="connsiteX80" fmla="*/ 10564618 w 17976071"/>
                <a:gd name="connsiteY80" fmla="*/ 19996747 h 26115127"/>
                <a:gd name="connsiteX81" fmla="*/ 9938976 w 17976071"/>
                <a:gd name="connsiteY81" fmla="*/ 20189252 h 26115127"/>
                <a:gd name="connsiteX82" fmla="*/ 9217082 w 17976071"/>
                <a:gd name="connsiteY82" fmla="*/ 20381758 h 26115127"/>
                <a:gd name="connsiteX83" fmla="*/ 8735818 w 17976071"/>
                <a:gd name="connsiteY83" fmla="*/ 20574263 h 26115127"/>
                <a:gd name="connsiteX84" fmla="*/ 8591439 w 17976071"/>
                <a:gd name="connsiteY84" fmla="*/ 20718642 h 26115127"/>
                <a:gd name="connsiteX85" fmla="*/ 8350808 w 17976071"/>
                <a:gd name="connsiteY85" fmla="*/ 20718642 h 26115127"/>
                <a:gd name="connsiteX86" fmla="*/ 8254555 w 17976071"/>
                <a:gd name="connsiteY86" fmla="*/ 20863021 h 26115127"/>
                <a:gd name="connsiteX87" fmla="*/ 8013924 w 17976071"/>
                <a:gd name="connsiteY87" fmla="*/ 20911147 h 26115127"/>
                <a:gd name="connsiteX88" fmla="*/ 7725166 w 17976071"/>
                <a:gd name="connsiteY88" fmla="*/ 21103652 h 26115127"/>
                <a:gd name="connsiteX89" fmla="*/ 7195776 w 17976071"/>
                <a:gd name="connsiteY89" fmla="*/ 21103652 h 26115127"/>
                <a:gd name="connsiteX90" fmla="*/ 6907018 w 17976071"/>
                <a:gd name="connsiteY90" fmla="*/ 21488663 h 26115127"/>
                <a:gd name="connsiteX91" fmla="*/ 6666387 w 17976071"/>
                <a:gd name="connsiteY91" fmla="*/ 21921800 h 26115127"/>
                <a:gd name="connsiteX92" fmla="*/ 6810766 w 17976071"/>
                <a:gd name="connsiteY92" fmla="*/ 21296158 h 26115127"/>
                <a:gd name="connsiteX93" fmla="*/ 6473882 w 17976071"/>
                <a:gd name="connsiteY93" fmla="*/ 21729295 h 26115127"/>
                <a:gd name="connsiteX94" fmla="*/ 6185124 w 17976071"/>
                <a:gd name="connsiteY94" fmla="*/ 21873673 h 26115127"/>
                <a:gd name="connsiteX95" fmla="*/ 6040745 w 17976071"/>
                <a:gd name="connsiteY95" fmla="*/ 22114305 h 26115127"/>
                <a:gd name="connsiteX96" fmla="*/ 5896366 w 17976071"/>
                <a:gd name="connsiteY96" fmla="*/ 21873673 h 26115127"/>
                <a:gd name="connsiteX97" fmla="*/ 5655734 w 17976071"/>
                <a:gd name="connsiteY97" fmla="*/ 21777421 h 26115127"/>
                <a:gd name="connsiteX98" fmla="*/ 5655734 w 17976071"/>
                <a:gd name="connsiteY98" fmla="*/ 21825547 h 26115127"/>
                <a:gd name="connsiteX99" fmla="*/ 5126345 w 17976071"/>
                <a:gd name="connsiteY99" fmla="*/ 21777421 h 26115127"/>
                <a:gd name="connsiteX100" fmla="*/ 5030092 w 17976071"/>
                <a:gd name="connsiteY100" fmla="*/ 22018052 h 26115127"/>
                <a:gd name="connsiteX101" fmla="*/ 4693208 w 17976071"/>
                <a:gd name="connsiteY101" fmla="*/ 21969926 h 26115127"/>
                <a:gd name="connsiteX102" fmla="*/ 3971313 w 17976071"/>
                <a:gd name="connsiteY102" fmla="*/ 21969926 h 26115127"/>
                <a:gd name="connsiteX103" fmla="*/ 3682555 w 17976071"/>
                <a:gd name="connsiteY103" fmla="*/ 21921800 h 26115127"/>
                <a:gd name="connsiteX104" fmla="*/ 3345671 w 17976071"/>
                <a:gd name="connsiteY104" fmla="*/ 21777421 h 26115127"/>
                <a:gd name="connsiteX105" fmla="*/ 3586303 w 17976071"/>
                <a:gd name="connsiteY105" fmla="*/ 21633042 h 26115127"/>
                <a:gd name="connsiteX106" fmla="*/ 3153166 w 17976071"/>
                <a:gd name="connsiteY106" fmla="*/ 21488663 h 26115127"/>
                <a:gd name="connsiteX107" fmla="*/ 3345671 w 17976071"/>
                <a:gd name="connsiteY107" fmla="*/ 21392410 h 26115127"/>
                <a:gd name="connsiteX108" fmla="*/ 3730682 w 17976071"/>
                <a:gd name="connsiteY108" fmla="*/ 21488663 h 26115127"/>
                <a:gd name="connsiteX109" fmla="*/ 3875061 w 17976071"/>
                <a:gd name="connsiteY109" fmla="*/ 21392410 h 26115127"/>
                <a:gd name="connsiteX110" fmla="*/ 3441924 w 17976071"/>
                <a:gd name="connsiteY110" fmla="*/ 21296158 h 26115127"/>
                <a:gd name="connsiteX111" fmla="*/ 2768155 w 17976071"/>
                <a:gd name="connsiteY111" fmla="*/ 21248031 h 26115127"/>
                <a:gd name="connsiteX112" fmla="*/ 2383145 w 17976071"/>
                <a:gd name="connsiteY112" fmla="*/ 21825547 h 26115127"/>
                <a:gd name="connsiteX113" fmla="*/ 2286892 w 17976071"/>
                <a:gd name="connsiteY113" fmla="*/ 21921800 h 26115127"/>
                <a:gd name="connsiteX114" fmla="*/ 1950008 w 17976071"/>
                <a:gd name="connsiteY114" fmla="*/ 21729295 h 26115127"/>
                <a:gd name="connsiteX115" fmla="*/ 1998134 w 17976071"/>
                <a:gd name="connsiteY115" fmla="*/ 22162431 h 26115127"/>
                <a:gd name="connsiteX116" fmla="*/ 1468745 w 17976071"/>
                <a:gd name="connsiteY116" fmla="*/ 22691821 h 26115127"/>
                <a:gd name="connsiteX117" fmla="*/ 1276239 w 17976071"/>
                <a:gd name="connsiteY117" fmla="*/ 22980579 h 26115127"/>
                <a:gd name="connsiteX118" fmla="*/ 1372492 w 17976071"/>
                <a:gd name="connsiteY118" fmla="*/ 23221210 h 26115127"/>
                <a:gd name="connsiteX119" fmla="*/ 1276239 w 17976071"/>
                <a:gd name="connsiteY119" fmla="*/ 23365589 h 26115127"/>
                <a:gd name="connsiteX120" fmla="*/ 1372492 w 17976071"/>
                <a:gd name="connsiteY120" fmla="*/ 23750600 h 26115127"/>
                <a:gd name="connsiteX121" fmla="*/ 891229 w 17976071"/>
                <a:gd name="connsiteY121" fmla="*/ 23894979 h 26115127"/>
                <a:gd name="connsiteX122" fmla="*/ 361839 w 17976071"/>
                <a:gd name="connsiteY122" fmla="*/ 24328116 h 26115127"/>
                <a:gd name="connsiteX123" fmla="*/ 24955 w 17976071"/>
                <a:gd name="connsiteY123" fmla="*/ 24761252 h 26115127"/>
                <a:gd name="connsiteX124" fmla="*/ 24955 w 17976071"/>
                <a:gd name="connsiteY124" fmla="*/ 5029463 h 26115127"/>
                <a:gd name="connsiteX125" fmla="*/ 73082 w 17976071"/>
                <a:gd name="connsiteY12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9024576 w 17976071"/>
                <a:gd name="connsiteY67" fmla="*/ 22788073 h 26115127"/>
                <a:gd name="connsiteX68" fmla="*/ 9217082 w 17976071"/>
                <a:gd name="connsiteY68" fmla="*/ 22018052 h 26115127"/>
                <a:gd name="connsiteX69" fmla="*/ 9409587 w 17976071"/>
                <a:gd name="connsiteY69" fmla="*/ 21921800 h 26115127"/>
                <a:gd name="connsiteX70" fmla="*/ 9698345 w 17976071"/>
                <a:gd name="connsiteY70" fmla="*/ 22162431 h 26115127"/>
                <a:gd name="connsiteX71" fmla="*/ 9553966 w 17976071"/>
                <a:gd name="connsiteY71" fmla="*/ 21584916 h 26115127"/>
                <a:gd name="connsiteX72" fmla="*/ 9938976 w 17976071"/>
                <a:gd name="connsiteY72" fmla="*/ 21777421 h 26115127"/>
                <a:gd name="connsiteX73" fmla="*/ 9650218 w 17976071"/>
                <a:gd name="connsiteY73" fmla="*/ 21440537 h 26115127"/>
                <a:gd name="connsiteX74" fmla="*/ 9168955 w 17976071"/>
                <a:gd name="connsiteY74" fmla="*/ 21151779 h 26115127"/>
                <a:gd name="connsiteX75" fmla="*/ 9024576 w 17976071"/>
                <a:gd name="connsiteY75" fmla="*/ 21007400 h 26115127"/>
                <a:gd name="connsiteX76" fmla="*/ 9602092 w 17976071"/>
                <a:gd name="connsiteY76" fmla="*/ 20863021 h 26115127"/>
                <a:gd name="connsiteX77" fmla="*/ 9842724 w 17976071"/>
                <a:gd name="connsiteY77" fmla="*/ 20959273 h 26115127"/>
                <a:gd name="connsiteX78" fmla="*/ 9698345 w 17976071"/>
                <a:gd name="connsiteY78" fmla="*/ 20670516 h 26115127"/>
                <a:gd name="connsiteX79" fmla="*/ 10372113 w 17976071"/>
                <a:gd name="connsiteY79" fmla="*/ 20478010 h 26115127"/>
                <a:gd name="connsiteX80" fmla="*/ 10564618 w 17976071"/>
                <a:gd name="connsiteY80" fmla="*/ 19996747 h 26115127"/>
                <a:gd name="connsiteX81" fmla="*/ 9938976 w 17976071"/>
                <a:gd name="connsiteY81" fmla="*/ 20189252 h 26115127"/>
                <a:gd name="connsiteX82" fmla="*/ 9217082 w 17976071"/>
                <a:gd name="connsiteY82" fmla="*/ 20381758 h 26115127"/>
                <a:gd name="connsiteX83" fmla="*/ 8735818 w 17976071"/>
                <a:gd name="connsiteY83" fmla="*/ 20574263 h 26115127"/>
                <a:gd name="connsiteX84" fmla="*/ 8591439 w 17976071"/>
                <a:gd name="connsiteY84" fmla="*/ 20718642 h 26115127"/>
                <a:gd name="connsiteX85" fmla="*/ 8350808 w 17976071"/>
                <a:gd name="connsiteY85" fmla="*/ 20718642 h 26115127"/>
                <a:gd name="connsiteX86" fmla="*/ 8254555 w 17976071"/>
                <a:gd name="connsiteY86" fmla="*/ 20863021 h 26115127"/>
                <a:gd name="connsiteX87" fmla="*/ 8013924 w 17976071"/>
                <a:gd name="connsiteY87" fmla="*/ 20911147 h 26115127"/>
                <a:gd name="connsiteX88" fmla="*/ 7725166 w 17976071"/>
                <a:gd name="connsiteY88" fmla="*/ 21103652 h 26115127"/>
                <a:gd name="connsiteX89" fmla="*/ 7195776 w 17976071"/>
                <a:gd name="connsiteY89" fmla="*/ 21103652 h 26115127"/>
                <a:gd name="connsiteX90" fmla="*/ 6907018 w 17976071"/>
                <a:gd name="connsiteY90" fmla="*/ 21488663 h 26115127"/>
                <a:gd name="connsiteX91" fmla="*/ 6666387 w 17976071"/>
                <a:gd name="connsiteY91" fmla="*/ 21921800 h 26115127"/>
                <a:gd name="connsiteX92" fmla="*/ 6810766 w 17976071"/>
                <a:gd name="connsiteY92" fmla="*/ 21296158 h 26115127"/>
                <a:gd name="connsiteX93" fmla="*/ 6473882 w 17976071"/>
                <a:gd name="connsiteY93" fmla="*/ 21729295 h 26115127"/>
                <a:gd name="connsiteX94" fmla="*/ 6185124 w 17976071"/>
                <a:gd name="connsiteY94" fmla="*/ 21873673 h 26115127"/>
                <a:gd name="connsiteX95" fmla="*/ 6040745 w 17976071"/>
                <a:gd name="connsiteY95" fmla="*/ 22114305 h 26115127"/>
                <a:gd name="connsiteX96" fmla="*/ 5896366 w 17976071"/>
                <a:gd name="connsiteY96" fmla="*/ 21873673 h 26115127"/>
                <a:gd name="connsiteX97" fmla="*/ 5655734 w 17976071"/>
                <a:gd name="connsiteY97" fmla="*/ 21777421 h 26115127"/>
                <a:gd name="connsiteX98" fmla="*/ 5655734 w 17976071"/>
                <a:gd name="connsiteY98" fmla="*/ 21825547 h 26115127"/>
                <a:gd name="connsiteX99" fmla="*/ 5126345 w 17976071"/>
                <a:gd name="connsiteY99" fmla="*/ 21777421 h 26115127"/>
                <a:gd name="connsiteX100" fmla="*/ 5030092 w 17976071"/>
                <a:gd name="connsiteY100" fmla="*/ 22018052 h 26115127"/>
                <a:gd name="connsiteX101" fmla="*/ 4693208 w 17976071"/>
                <a:gd name="connsiteY101" fmla="*/ 21969926 h 26115127"/>
                <a:gd name="connsiteX102" fmla="*/ 3971313 w 17976071"/>
                <a:gd name="connsiteY102" fmla="*/ 21969926 h 26115127"/>
                <a:gd name="connsiteX103" fmla="*/ 3682555 w 17976071"/>
                <a:gd name="connsiteY103" fmla="*/ 21921800 h 26115127"/>
                <a:gd name="connsiteX104" fmla="*/ 3345671 w 17976071"/>
                <a:gd name="connsiteY104" fmla="*/ 21777421 h 26115127"/>
                <a:gd name="connsiteX105" fmla="*/ 3586303 w 17976071"/>
                <a:gd name="connsiteY105" fmla="*/ 21633042 h 26115127"/>
                <a:gd name="connsiteX106" fmla="*/ 3153166 w 17976071"/>
                <a:gd name="connsiteY106" fmla="*/ 21488663 h 26115127"/>
                <a:gd name="connsiteX107" fmla="*/ 3345671 w 17976071"/>
                <a:gd name="connsiteY107" fmla="*/ 21392410 h 26115127"/>
                <a:gd name="connsiteX108" fmla="*/ 3730682 w 17976071"/>
                <a:gd name="connsiteY108" fmla="*/ 21488663 h 26115127"/>
                <a:gd name="connsiteX109" fmla="*/ 3875061 w 17976071"/>
                <a:gd name="connsiteY109" fmla="*/ 21392410 h 26115127"/>
                <a:gd name="connsiteX110" fmla="*/ 3441924 w 17976071"/>
                <a:gd name="connsiteY110" fmla="*/ 21296158 h 26115127"/>
                <a:gd name="connsiteX111" fmla="*/ 2768155 w 17976071"/>
                <a:gd name="connsiteY111" fmla="*/ 21248031 h 26115127"/>
                <a:gd name="connsiteX112" fmla="*/ 2383145 w 17976071"/>
                <a:gd name="connsiteY112" fmla="*/ 21825547 h 26115127"/>
                <a:gd name="connsiteX113" fmla="*/ 2286892 w 17976071"/>
                <a:gd name="connsiteY113" fmla="*/ 21921800 h 26115127"/>
                <a:gd name="connsiteX114" fmla="*/ 1950008 w 17976071"/>
                <a:gd name="connsiteY114" fmla="*/ 21729295 h 26115127"/>
                <a:gd name="connsiteX115" fmla="*/ 1998134 w 17976071"/>
                <a:gd name="connsiteY115" fmla="*/ 22162431 h 26115127"/>
                <a:gd name="connsiteX116" fmla="*/ 1468745 w 17976071"/>
                <a:gd name="connsiteY116" fmla="*/ 22691821 h 26115127"/>
                <a:gd name="connsiteX117" fmla="*/ 1276239 w 17976071"/>
                <a:gd name="connsiteY117" fmla="*/ 22980579 h 26115127"/>
                <a:gd name="connsiteX118" fmla="*/ 1372492 w 17976071"/>
                <a:gd name="connsiteY118" fmla="*/ 23221210 h 26115127"/>
                <a:gd name="connsiteX119" fmla="*/ 1276239 w 17976071"/>
                <a:gd name="connsiteY119" fmla="*/ 23365589 h 26115127"/>
                <a:gd name="connsiteX120" fmla="*/ 1372492 w 17976071"/>
                <a:gd name="connsiteY120" fmla="*/ 23750600 h 26115127"/>
                <a:gd name="connsiteX121" fmla="*/ 891229 w 17976071"/>
                <a:gd name="connsiteY121" fmla="*/ 23894979 h 26115127"/>
                <a:gd name="connsiteX122" fmla="*/ 361839 w 17976071"/>
                <a:gd name="connsiteY122" fmla="*/ 24328116 h 26115127"/>
                <a:gd name="connsiteX123" fmla="*/ 24955 w 17976071"/>
                <a:gd name="connsiteY123" fmla="*/ 24761252 h 26115127"/>
                <a:gd name="connsiteX124" fmla="*/ 24955 w 17976071"/>
                <a:gd name="connsiteY124" fmla="*/ 5029463 h 26115127"/>
                <a:gd name="connsiteX125" fmla="*/ 73082 w 17976071"/>
                <a:gd name="connsiteY12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840122 w 17976071"/>
                <a:gd name="connsiteY67" fmla="*/ 22950304 h 26115127"/>
                <a:gd name="connsiteX68" fmla="*/ 9024576 w 17976071"/>
                <a:gd name="connsiteY68" fmla="*/ 22788073 h 26115127"/>
                <a:gd name="connsiteX69" fmla="*/ 9217082 w 17976071"/>
                <a:gd name="connsiteY69" fmla="*/ 22018052 h 26115127"/>
                <a:gd name="connsiteX70" fmla="*/ 9409587 w 17976071"/>
                <a:gd name="connsiteY70" fmla="*/ 21921800 h 26115127"/>
                <a:gd name="connsiteX71" fmla="*/ 9698345 w 17976071"/>
                <a:gd name="connsiteY71" fmla="*/ 22162431 h 26115127"/>
                <a:gd name="connsiteX72" fmla="*/ 9553966 w 17976071"/>
                <a:gd name="connsiteY72" fmla="*/ 21584916 h 26115127"/>
                <a:gd name="connsiteX73" fmla="*/ 9938976 w 17976071"/>
                <a:gd name="connsiteY73" fmla="*/ 21777421 h 26115127"/>
                <a:gd name="connsiteX74" fmla="*/ 9650218 w 17976071"/>
                <a:gd name="connsiteY74" fmla="*/ 21440537 h 26115127"/>
                <a:gd name="connsiteX75" fmla="*/ 9168955 w 17976071"/>
                <a:gd name="connsiteY75" fmla="*/ 21151779 h 26115127"/>
                <a:gd name="connsiteX76" fmla="*/ 9024576 w 17976071"/>
                <a:gd name="connsiteY76" fmla="*/ 21007400 h 26115127"/>
                <a:gd name="connsiteX77" fmla="*/ 9602092 w 17976071"/>
                <a:gd name="connsiteY77" fmla="*/ 20863021 h 26115127"/>
                <a:gd name="connsiteX78" fmla="*/ 9842724 w 17976071"/>
                <a:gd name="connsiteY78" fmla="*/ 20959273 h 26115127"/>
                <a:gd name="connsiteX79" fmla="*/ 9698345 w 17976071"/>
                <a:gd name="connsiteY79" fmla="*/ 20670516 h 26115127"/>
                <a:gd name="connsiteX80" fmla="*/ 10372113 w 17976071"/>
                <a:gd name="connsiteY80" fmla="*/ 20478010 h 26115127"/>
                <a:gd name="connsiteX81" fmla="*/ 10564618 w 17976071"/>
                <a:gd name="connsiteY81" fmla="*/ 19996747 h 26115127"/>
                <a:gd name="connsiteX82" fmla="*/ 9938976 w 17976071"/>
                <a:gd name="connsiteY82" fmla="*/ 20189252 h 26115127"/>
                <a:gd name="connsiteX83" fmla="*/ 9217082 w 17976071"/>
                <a:gd name="connsiteY83" fmla="*/ 20381758 h 26115127"/>
                <a:gd name="connsiteX84" fmla="*/ 8735818 w 17976071"/>
                <a:gd name="connsiteY84" fmla="*/ 20574263 h 26115127"/>
                <a:gd name="connsiteX85" fmla="*/ 8591439 w 17976071"/>
                <a:gd name="connsiteY85" fmla="*/ 20718642 h 26115127"/>
                <a:gd name="connsiteX86" fmla="*/ 8350808 w 17976071"/>
                <a:gd name="connsiteY86" fmla="*/ 20718642 h 26115127"/>
                <a:gd name="connsiteX87" fmla="*/ 8254555 w 17976071"/>
                <a:gd name="connsiteY87" fmla="*/ 20863021 h 26115127"/>
                <a:gd name="connsiteX88" fmla="*/ 8013924 w 17976071"/>
                <a:gd name="connsiteY88" fmla="*/ 20911147 h 26115127"/>
                <a:gd name="connsiteX89" fmla="*/ 7725166 w 17976071"/>
                <a:gd name="connsiteY89" fmla="*/ 21103652 h 26115127"/>
                <a:gd name="connsiteX90" fmla="*/ 7195776 w 17976071"/>
                <a:gd name="connsiteY90" fmla="*/ 21103652 h 26115127"/>
                <a:gd name="connsiteX91" fmla="*/ 6907018 w 17976071"/>
                <a:gd name="connsiteY91" fmla="*/ 21488663 h 26115127"/>
                <a:gd name="connsiteX92" fmla="*/ 6666387 w 17976071"/>
                <a:gd name="connsiteY92" fmla="*/ 21921800 h 26115127"/>
                <a:gd name="connsiteX93" fmla="*/ 6810766 w 17976071"/>
                <a:gd name="connsiteY93" fmla="*/ 21296158 h 26115127"/>
                <a:gd name="connsiteX94" fmla="*/ 6473882 w 17976071"/>
                <a:gd name="connsiteY94" fmla="*/ 21729295 h 26115127"/>
                <a:gd name="connsiteX95" fmla="*/ 6185124 w 17976071"/>
                <a:gd name="connsiteY95" fmla="*/ 21873673 h 26115127"/>
                <a:gd name="connsiteX96" fmla="*/ 6040745 w 17976071"/>
                <a:gd name="connsiteY96" fmla="*/ 22114305 h 26115127"/>
                <a:gd name="connsiteX97" fmla="*/ 5896366 w 17976071"/>
                <a:gd name="connsiteY97" fmla="*/ 21873673 h 26115127"/>
                <a:gd name="connsiteX98" fmla="*/ 5655734 w 17976071"/>
                <a:gd name="connsiteY98" fmla="*/ 21777421 h 26115127"/>
                <a:gd name="connsiteX99" fmla="*/ 5655734 w 17976071"/>
                <a:gd name="connsiteY99" fmla="*/ 21825547 h 26115127"/>
                <a:gd name="connsiteX100" fmla="*/ 5126345 w 17976071"/>
                <a:gd name="connsiteY100" fmla="*/ 21777421 h 26115127"/>
                <a:gd name="connsiteX101" fmla="*/ 5030092 w 17976071"/>
                <a:gd name="connsiteY101" fmla="*/ 22018052 h 26115127"/>
                <a:gd name="connsiteX102" fmla="*/ 4693208 w 17976071"/>
                <a:gd name="connsiteY102" fmla="*/ 21969926 h 26115127"/>
                <a:gd name="connsiteX103" fmla="*/ 3971313 w 17976071"/>
                <a:gd name="connsiteY103" fmla="*/ 21969926 h 26115127"/>
                <a:gd name="connsiteX104" fmla="*/ 3682555 w 17976071"/>
                <a:gd name="connsiteY104" fmla="*/ 21921800 h 26115127"/>
                <a:gd name="connsiteX105" fmla="*/ 3345671 w 17976071"/>
                <a:gd name="connsiteY105" fmla="*/ 21777421 h 26115127"/>
                <a:gd name="connsiteX106" fmla="*/ 3586303 w 17976071"/>
                <a:gd name="connsiteY106" fmla="*/ 21633042 h 26115127"/>
                <a:gd name="connsiteX107" fmla="*/ 3153166 w 17976071"/>
                <a:gd name="connsiteY107" fmla="*/ 21488663 h 26115127"/>
                <a:gd name="connsiteX108" fmla="*/ 3345671 w 17976071"/>
                <a:gd name="connsiteY108" fmla="*/ 21392410 h 26115127"/>
                <a:gd name="connsiteX109" fmla="*/ 3730682 w 17976071"/>
                <a:gd name="connsiteY109" fmla="*/ 21488663 h 26115127"/>
                <a:gd name="connsiteX110" fmla="*/ 3875061 w 17976071"/>
                <a:gd name="connsiteY110" fmla="*/ 21392410 h 26115127"/>
                <a:gd name="connsiteX111" fmla="*/ 3441924 w 17976071"/>
                <a:gd name="connsiteY111" fmla="*/ 21296158 h 26115127"/>
                <a:gd name="connsiteX112" fmla="*/ 2768155 w 17976071"/>
                <a:gd name="connsiteY112" fmla="*/ 21248031 h 26115127"/>
                <a:gd name="connsiteX113" fmla="*/ 2383145 w 17976071"/>
                <a:gd name="connsiteY113" fmla="*/ 21825547 h 26115127"/>
                <a:gd name="connsiteX114" fmla="*/ 2286892 w 17976071"/>
                <a:gd name="connsiteY114" fmla="*/ 21921800 h 26115127"/>
                <a:gd name="connsiteX115" fmla="*/ 1950008 w 17976071"/>
                <a:gd name="connsiteY115" fmla="*/ 21729295 h 26115127"/>
                <a:gd name="connsiteX116" fmla="*/ 1998134 w 17976071"/>
                <a:gd name="connsiteY116" fmla="*/ 22162431 h 26115127"/>
                <a:gd name="connsiteX117" fmla="*/ 1468745 w 17976071"/>
                <a:gd name="connsiteY117" fmla="*/ 22691821 h 26115127"/>
                <a:gd name="connsiteX118" fmla="*/ 1276239 w 17976071"/>
                <a:gd name="connsiteY118" fmla="*/ 22980579 h 26115127"/>
                <a:gd name="connsiteX119" fmla="*/ 1372492 w 17976071"/>
                <a:gd name="connsiteY119" fmla="*/ 23221210 h 26115127"/>
                <a:gd name="connsiteX120" fmla="*/ 1276239 w 17976071"/>
                <a:gd name="connsiteY120" fmla="*/ 23365589 h 26115127"/>
                <a:gd name="connsiteX121" fmla="*/ 1372492 w 17976071"/>
                <a:gd name="connsiteY121" fmla="*/ 23750600 h 26115127"/>
                <a:gd name="connsiteX122" fmla="*/ 891229 w 17976071"/>
                <a:gd name="connsiteY122" fmla="*/ 23894979 h 26115127"/>
                <a:gd name="connsiteX123" fmla="*/ 361839 w 17976071"/>
                <a:gd name="connsiteY123" fmla="*/ 24328116 h 26115127"/>
                <a:gd name="connsiteX124" fmla="*/ 24955 w 17976071"/>
                <a:gd name="connsiteY124" fmla="*/ 24761252 h 26115127"/>
                <a:gd name="connsiteX125" fmla="*/ 24955 w 17976071"/>
                <a:gd name="connsiteY125" fmla="*/ 5029463 h 26115127"/>
                <a:gd name="connsiteX126" fmla="*/ 73082 w 17976071"/>
                <a:gd name="connsiteY12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40122 w 17976071"/>
                <a:gd name="connsiteY68" fmla="*/ 22950304 h 26115127"/>
                <a:gd name="connsiteX69" fmla="*/ 9024576 w 17976071"/>
                <a:gd name="connsiteY69" fmla="*/ 22788073 h 26115127"/>
                <a:gd name="connsiteX70" fmla="*/ 9217082 w 17976071"/>
                <a:gd name="connsiteY70" fmla="*/ 22018052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24576 w 17976071"/>
                <a:gd name="connsiteY69" fmla="*/ 22788073 h 26115127"/>
                <a:gd name="connsiteX70" fmla="*/ 9217082 w 17976071"/>
                <a:gd name="connsiteY70" fmla="*/ 22018052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4477 w 17976071"/>
                <a:gd name="connsiteY69" fmla="*/ 22691645 h 26115127"/>
                <a:gd name="connsiteX70" fmla="*/ 9217082 w 17976071"/>
                <a:gd name="connsiteY70" fmla="*/ 22018052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4477 w 17976071"/>
                <a:gd name="connsiteY69" fmla="*/ 22691645 h 26115127"/>
                <a:gd name="connsiteX70" fmla="*/ 9217082 w 17976071"/>
                <a:gd name="connsiteY70" fmla="*/ 22018052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217082 w 17976071"/>
                <a:gd name="connsiteY70" fmla="*/ 22018052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409587 w 17976071"/>
                <a:gd name="connsiteY71" fmla="*/ 21921800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96287 w 17976071"/>
                <a:gd name="connsiteY71" fmla="*/ 21782146 h 26115127"/>
                <a:gd name="connsiteX72" fmla="*/ 9698345 w 17976071"/>
                <a:gd name="connsiteY72" fmla="*/ 22162431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96287 w 17976071"/>
                <a:gd name="connsiteY71" fmla="*/ 21782146 h 26115127"/>
                <a:gd name="connsiteX72" fmla="*/ 9565341 w 17976071"/>
                <a:gd name="connsiteY72" fmla="*/ 22222284 h 26115127"/>
                <a:gd name="connsiteX73" fmla="*/ 9553966 w 17976071"/>
                <a:gd name="connsiteY73" fmla="*/ 21584916 h 26115127"/>
                <a:gd name="connsiteX74" fmla="*/ 9938976 w 17976071"/>
                <a:gd name="connsiteY74" fmla="*/ 21777421 h 26115127"/>
                <a:gd name="connsiteX75" fmla="*/ 9650218 w 17976071"/>
                <a:gd name="connsiteY75" fmla="*/ 21440537 h 26115127"/>
                <a:gd name="connsiteX76" fmla="*/ 9168955 w 17976071"/>
                <a:gd name="connsiteY76" fmla="*/ 21151779 h 26115127"/>
                <a:gd name="connsiteX77" fmla="*/ 9024576 w 17976071"/>
                <a:gd name="connsiteY77" fmla="*/ 21007400 h 26115127"/>
                <a:gd name="connsiteX78" fmla="*/ 9602092 w 17976071"/>
                <a:gd name="connsiteY78" fmla="*/ 20863021 h 26115127"/>
                <a:gd name="connsiteX79" fmla="*/ 9842724 w 17976071"/>
                <a:gd name="connsiteY79" fmla="*/ 20959273 h 26115127"/>
                <a:gd name="connsiteX80" fmla="*/ 9698345 w 17976071"/>
                <a:gd name="connsiteY80" fmla="*/ 20670516 h 26115127"/>
                <a:gd name="connsiteX81" fmla="*/ 10372113 w 17976071"/>
                <a:gd name="connsiteY81" fmla="*/ 20478010 h 26115127"/>
                <a:gd name="connsiteX82" fmla="*/ 10564618 w 17976071"/>
                <a:gd name="connsiteY82" fmla="*/ 19996747 h 26115127"/>
                <a:gd name="connsiteX83" fmla="*/ 9938976 w 17976071"/>
                <a:gd name="connsiteY83" fmla="*/ 20189252 h 26115127"/>
                <a:gd name="connsiteX84" fmla="*/ 9217082 w 17976071"/>
                <a:gd name="connsiteY84" fmla="*/ 20381758 h 26115127"/>
                <a:gd name="connsiteX85" fmla="*/ 8735818 w 17976071"/>
                <a:gd name="connsiteY85" fmla="*/ 20574263 h 26115127"/>
                <a:gd name="connsiteX86" fmla="*/ 8591439 w 17976071"/>
                <a:gd name="connsiteY86" fmla="*/ 20718642 h 26115127"/>
                <a:gd name="connsiteX87" fmla="*/ 8350808 w 17976071"/>
                <a:gd name="connsiteY87" fmla="*/ 20718642 h 26115127"/>
                <a:gd name="connsiteX88" fmla="*/ 8254555 w 17976071"/>
                <a:gd name="connsiteY88" fmla="*/ 20863021 h 26115127"/>
                <a:gd name="connsiteX89" fmla="*/ 8013924 w 17976071"/>
                <a:gd name="connsiteY89" fmla="*/ 20911147 h 26115127"/>
                <a:gd name="connsiteX90" fmla="*/ 7725166 w 17976071"/>
                <a:gd name="connsiteY90" fmla="*/ 21103652 h 26115127"/>
                <a:gd name="connsiteX91" fmla="*/ 7195776 w 17976071"/>
                <a:gd name="connsiteY91" fmla="*/ 21103652 h 26115127"/>
                <a:gd name="connsiteX92" fmla="*/ 6907018 w 17976071"/>
                <a:gd name="connsiteY92" fmla="*/ 21488663 h 26115127"/>
                <a:gd name="connsiteX93" fmla="*/ 6666387 w 17976071"/>
                <a:gd name="connsiteY93" fmla="*/ 21921800 h 26115127"/>
                <a:gd name="connsiteX94" fmla="*/ 6810766 w 17976071"/>
                <a:gd name="connsiteY94" fmla="*/ 21296158 h 26115127"/>
                <a:gd name="connsiteX95" fmla="*/ 6473882 w 17976071"/>
                <a:gd name="connsiteY95" fmla="*/ 21729295 h 26115127"/>
                <a:gd name="connsiteX96" fmla="*/ 6185124 w 17976071"/>
                <a:gd name="connsiteY96" fmla="*/ 21873673 h 26115127"/>
                <a:gd name="connsiteX97" fmla="*/ 6040745 w 17976071"/>
                <a:gd name="connsiteY97" fmla="*/ 22114305 h 26115127"/>
                <a:gd name="connsiteX98" fmla="*/ 5896366 w 17976071"/>
                <a:gd name="connsiteY98" fmla="*/ 21873673 h 26115127"/>
                <a:gd name="connsiteX99" fmla="*/ 5655734 w 17976071"/>
                <a:gd name="connsiteY99" fmla="*/ 21777421 h 26115127"/>
                <a:gd name="connsiteX100" fmla="*/ 5655734 w 17976071"/>
                <a:gd name="connsiteY100" fmla="*/ 21825547 h 26115127"/>
                <a:gd name="connsiteX101" fmla="*/ 5126345 w 17976071"/>
                <a:gd name="connsiteY101" fmla="*/ 21777421 h 26115127"/>
                <a:gd name="connsiteX102" fmla="*/ 5030092 w 17976071"/>
                <a:gd name="connsiteY102" fmla="*/ 22018052 h 26115127"/>
                <a:gd name="connsiteX103" fmla="*/ 4693208 w 17976071"/>
                <a:gd name="connsiteY103" fmla="*/ 21969926 h 26115127"/>
                <a:gd name="connsiteX104" fmla="*/ 3971313 w 17976071"/>
                <a:gd name="connsiteY104" fmla="*/ 21969926 h 26115127"/>
                <a:gd name="connsiteX105" fmla="*/ 3682555 w 17976071"/>
                <a:gd name="connsiteY105" fmla="*/ 21921800 h 26115127"/>
                <a:gd name="connsiteX106" fmla="*/ 3345671 w 17976071"/>
                <a:gd name="connsiteY106" fmla="*/ 21777421 h 26115127"/>
                <a:gd name="connsiteX107" fmla="*/ 3586303 w 17976071"/>
                <a:gd name="connsiteY107" fmla="*/ 21633042 h 26115127"/>
                <a:gd name="connsiteX108" fmla="*/ 3153166 w 17976071"/>
                <a:gd name="connsiteY108" fmla="*/ 21488663 h 26115127"/>
                <a:gd name="connsiteX109" fmla="*/ 3345671 w 17976071"/>
                <a:gd name="connsiteY109" fmla="*/ 21392410 h 26115127"/>
                <a:gd name="connsiteX110" fmla="*/ 3730682 w 17976071"/>
                <a:gd name="connsiteY110" fmla="*/ 21488663 h 26115127"/>
                <a:gd name="connsiteX111" fmla="*/ 3875061 w 17976071"/>
                <a:gd name="connsiteY111" fmla="*/ 21392410 h 26115127"/>
                <a:gd name="connsiteX112" fmla="*/ 3441924 w 17976071"/>
                <a:gd name="connsiteY112" fmla="*/ 21296158 h 26115127"/>
                <a:gd name="connsiteX113" fmla="*/ 2768155 w 17976071"/>
                <a:gd name="connsiteY113" fmla="*/ 21248031 h 26115127"/>
                <a:gd name="connsiteX114" fmla="*/ 2383145 w 17976071"/>
                <a:gd name="connsiteY114" fmla="*/ 21825547 h 26115127"/>
                <a:gd name="connsiteX115" fmla="*/ 2286892 w 17976071"/>
                <a:gd name="connsiteY115" fmla="*/ 21921800 h 26115127"/>
                <a:gd name="connsiteX116" fmla="*/ 1950008 w 17976071"/>
                <a:gd name="connsiteY116" fmla="*/ 21729295 h 26115127"/>
                <a:gd name="connsiteX117" fmla="*/ 1998134 w 17976071"/>
                <a:gd name="connsiteY117" fmla="*/ 22162431 h 26115127"/>
                <a:gd name="connsiteX118" fmla="*/ 1468745 w 17976071"/>
                <a:gd name="connsiteY118" fmla="*/ 22691821 h 26115127"/>
                <a:gd name="connsiteX119" fmla="*/ 1276239 w 17976071"/>
                <a:gd name="connsiteY119" fmla="*/ 22980579 h 26115127"/>
                <a:gd name="connsiteX120" fmla="*/ 1372492 w 17976071"/>
                <a:gd name="connsiteY120" fmla="*/ 23221210 h 26115127"/>
                <a:gd name="connsiteX121" fmla="*/ 1276239 w 17976071"/>
                <a:gd name="connsiteY121" fmla="*/ 23365589 h 26115127"/>
                <a:gd name="connsiteX122" fmla="*/ 1372492 w 17976071"/>
                <a:gd name="connsiteY122" fmla="*/ 23750600 h 26115127"/>
                <a:gd name="connsiteX123" fmla="*/ 891229 w 17976071"/>
                <a:gd name="connsiteY123" fmla="*/ 23894979 h 26115127"/>
                <a:gd name="connsiteX124" fmla="*/ 361839 w 17976071"/>
                <a:gd name="connsiteY124" fmla="*/ 24328116 h 26115127"/>
                <a:gd name="connsiteX125" fmla="*/ 24955 w 17976071"/>
                <a:gd name="connsiteY125" fmla="*/ 24761252 h 26115127"/>
                <a:gd name="connsiteX126" fmla="*/ 24955 w 17976071"/>
                <a:gd name="connsiteY126" fmla="*/ 5029463 h 26115127"/>
                <a:gd name="connsiteX127" fmla="*/ 73082 w 17976071"/>
                <a:gd name="connsiteY12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96287 w 17976071"/>
                <a:gd name="connsiteY71" fmla="*/ 21782146 h 26115127"/>
                <a:gd name="connsiteX72" fmla="*/ 9565341 w 17976071"/>
                <a:gd name="connsiteY72" fmla="*/ 22222284 h 26115127"/>
                <a:gd name="connsiteX73" fmla="*/ 9638144 w 17976071"/>
                <a:gd name="connsiteY73" fmla="*/ 21899575 h 26115127"/>
                <a:gd name="connsiteX74" fmla="*/ 9553966 w 17976071"/>
                <a:gd name="connsiteY74" fmla="*/ 21584916 h 26115127"/>
                <a:gd name="connsiteX75" fmla="*/ 9938976 w 17976071"/>
                <a:gd name="connsiteY75" fmla="*/ 21777421 h 26115127"/>
                <a:gd name="connsiteX76" fmla="*/ 9650218 w 17976071"/>
                <a:gd name="connsiteY76" fmla="*/ 21440537 h 26115127"/>
                <a:gd name="connsiteX77" fmla="*/ 9168955 w 17976071"/>
                <a:gd name="connsiteY77" fmla="*/ 21151779 h 26115127"/>
                <a:gd name="connsiteX78" fmla="*/ 9024576 w 17976071"/>
                <a:gd name="connsiteY78" fmla="*/ 21007400 h 26115127"/>
                <a:gd name="connsiteX79" fmla="*/ 9602092 w 17976071"/>
                <a:gd name="connsiteY79" fmla="*/ 20863021 h 26115127"/>
                <a:gd name="connsiteX80" fmla="*/ 9842724 w 17976071"/>
                <a:gd name="connsiteY80" fmla="*/ 20959273 h 26115127"/>
                <a:gd name="connsiteX81" fmla="*/ 9698345 w 17976071"/>
                <a:gd name="connsiteY81" fmla="*/ 20670516 h 26115127"/>
                <a:gd name="connsiteX82" fmla="*/ 10372113 w 17976071"/>
                <a:gd name="connsiteY82" fmla="*/ 20478010 h 26115127"/>
                <a:gd name="connsiteX83" fmla="*/ 10564618 w 17976071"/>
                <a:gd name="connsiteY83" fmla="*/ 19996747 h 26115127"/>
                <a:gd name="connsiteX84" fmla="*/ 9938976 w 17976071"/>
                <a:gd name="connsiteY84" fmla="*/ 20189252 h 26115127"/>
                <a:gd name="connsiteX85" fmla="*/ 9217082 w 17976071"/>
                <a:gd name="connsiteY85" fmla="*/ 20381758 h 26115127"/>
                <a:gd name="connsiteX86" fmla="*/ 8735818 w 17976071"/>
                <a:gd name="connsiteY86" fmla="*/ 20574263 h 26115127"/>
                <a:gd name="connsiteX87" fmla="*/ 8591439 w 17976071"/>
                <a:gd name="connsiteY87" fmla="*/ 20718642 h 26115127"/>
                <a:gd name="connsiteX88" fmla="*/ 8350808 w 17976071"/>
                <a:gd name="connsiteY88" fmla="*/ 20718642 h 26115127"/>
                <a:gd name="connsiteX89" fmla="*/ 8254555 w 17976071"/>
                <a:gd name="connsiteY89" fmla="*/ 20863021 h 26115127"/>
                <a:gd name="connsiteX90" fmla="*/ 8013924 w 17976071"/>
                <a:gd name="connsiteY90" fmla="*/ 20911147 h 26115127"/>
                <a:gd name="connsiteX91" fmla="*/ 7725166 w 17976071"/>
                <a:gd name="connsiteY91" fmla="*/ 21103652 h 26115127"/>
                <a:gd name="connsiteX92" fmla="*/ 7195776 w 17976071"/>
                <a:gd name="connsiteY92" fmla="*/ 21103652 h 26115127"/>
                <a:gd name="connsiteX93" fmla="*/ 6907018 w 17976071"/>
                <a:gd name="connsiteY93" fmla="*/ 21488663 h 26115127"/>
                <a:gd name="connsiteX94" fmla="*/ 6666387 w 17976071"/>
                <a:gd name="connsiteY94" fmla="*/ 21921800 h 26115127"/>
                <a:gd name="connsiteX95" fmla="*/ 6810766 w 17976071"/>
                <a:gd name="connsiteY95" fmla="*/ 21296158 h 26115127"/>
                <a:gd name="connsiteX96" fmla="*/ 6473882 w 17976071"/>
                <a:gd name="connsiteY96" fmla="*/ 21729295 h 26115127"/>
                <a:gd name="connsiteX97" fmla="*/ 6185124 w 17976071"/>
                <a:gd name="connsiteY97" fmla="*/ 21873673 h 26115127"/>
                <a:gd name="connsiteX98" fmla="*/ 6040745 w 17976071"/>
                <a:gd name="connsiteY98" fmla="*/ 22114305 h 26115127"/>
                <a:gd name="connsiteX99" fmla="*/ 5896366 w 17976071"/>
                <a:gd name="connsiteY99" fmla="*/ 21873673 h 26115127"/>
                <a:gd name="connsiteX100" fmla="*/ 5655734 w 17976071"/>
                <a:gd name="connsiteY100" fmla="*/ 21777421 h 26115127"/>
                <a:gd name="connsiteX101" fmla="*/ 5655734 w 17976071"/>
                <a:gd name="connsiteY101" fmla="*/ 21825547 h 26115127"/>
                <a:gd name="connsiteX102" fmla="*/ 5126345 w 17976071"/>
                <a:gd name="connsiteY102" fmla="*/ 21777421 h 26115127"/>
                <a:gd name="connsiteX103" fmla="*/ 5030092 w 17976071"/>
                <a:gd name="connsiteY103" fmla="*/ 22018052 h 26115127"/>
                <a:gd name="connsiteX104" fmla="*/ 4693208 w 17976071"/>
                <a:gd name="connsiteY104" fmla="*/ 21969926 h 26115127"/>
                <a:gd name="connsiteX105" fmla="*/ 3971313 w 17976071"/>
                <a:gd name="connsiteY105" fmla="*/ 21969926 h 26115127"/>
                <a:gd name="connsiteX106" fmla="*/ 3682555 w 17976071"/>
                <a:gd name="connsiteY106" fmla="*/ 21921800 h 26115127"/>
                <a:gd name="connsiteX107" fmla="*/ 3345671 w 17976071"/>
                <a:gd name="connsiteY107" fmla="*/ 21777421 h 26115127"/>
                <a:gd name="connsiteX108" fmla="*/ 3586303 w 17976071"/>
                <a:gd name="connsiteY108" fmla="*/ 21633042 h 26115127"/>
                <a:gd name="connsiteX109" fmla="*/ 3153166 w 17976071"/>
                <a:gd name="connsiteY109" fmla="*/ 21488663 h 26115127"/>
                <a:gd name="connsiteX110" fmla="*/ 3345671 w 17976071"/>
                <a:gd name="connsiteY110" fmla="*/ 21392410 h 26115127"/>
                <a:gd name="connsiteX111" fmla="*/ 3730682 w 17976071"/>
                <a:gd name="connsiteY111" fmla="*/ 21488663 h 26115127"/>
                <a:gd name="connsiteX112" fmla="*/ 3875061 w 17976071"/>
                <a:gd name="connsiteY112" fmla="*/ 21392410 h 26115127"/>
                <a:gd name="connsiteX113" fmla="*/ 3441924 w 17976071"/>
                <a:gd name="connsiteY113" fmla="*/ 21296158 h 26115127"/>
                <a:gd name="connsiteX114" fmla="*/ 2768155 w 17976071"/>
                <a:gd name="connsiteY114" fmla="*/ 21248031 h 26115127"/>
                <a:gd name="connsiteX115" fmla="*/ 2383145 w 17976071"/>
                <a:gd name="connsiteY115" fmla="*/ 21825547 h 26115127"/>
                <a:gd name="connsiteX116" fmla="*/ 2286892 w 17976071"/>
                <a:gd name="connsiteY116" fmla="*/ 21921800 h 26115127"/>
                <a:gd name="connsiteX117" fmla="*/ 1950008 w 17976071"/>
                <a:gd name="connsiteY117" fmla="*/ 21729295 h 26115127"/>
                <a:gd name="connsiteX118" fmla="*/ 1998134 w 17976071"/>
                <a:gd name="connsiteY118" fmla="*/ 22162431 h 26115127"/>
                <a:gd name="connsiteX119" fmla="*/ 1468745 w 17976071"/>
                <a:gd name="connsiteY119" fmla="*/ 22691821 h 26115127"/>
                <a:gd name="connsiteX120" fmla="*/ 1276239 w 17976071"/>
                <a:gd name="connsiteY120" fmla="*/ 22980579 h 26115127"/>
                <a:gd name="connsiteX121" fmla="*/ 1372492 w 17976071"/>
                <a:gd name="connsiteY121" fmla="*/ 23221210 h 26115127"/>
                <a:gd name="connsiteX122" fmla="*/ 1276239 w 17976071"/>
                <a:gd name="connsiteY122" fmla="*/ 23365589 h 26115127"/>
                <a:gd name="connsiteX123" fmla="*/ 1372492 w 17976071"/>
                <a:gd name="connsiteY123" fmla="*/ 23750600 h 26115127"/>
                <a:gd name="connsiteX124" fmla="*/ 891229 w 17976071"/>
                <a:gd name="connsiteY124" fmla="*/ 23894979 h 26115127"/>
                <a:gd name="connsiteX125" fmla="*/ 361839 w 17976071"/>
                <a:gd name="connsiteY125" fmla="*/ 24328116 h 26115127"/>
                <a:gd name="connsiteX126" fmla="*/ 24955 w 17976071"/>
                <a:gd name="connsiteY126" fmla="*/ 24761252 h 26115127"/>
                <a:gd name="connsiteX127" fmla="*/ 24955 w 17976071"/>
                <a:gd name="connsiteY127" fmla="*/ 5029463 h 26115127"/>
                <a:gd name="connsiteX128" fmla="*/ 73082 w 17976071"/>
                <a:gd name="connsiteY12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96287 w 17976071"/>
                <a:gd name="connsiteY72" fmla="*/ 21782146 h 26115127"/>
                <a:gd name="connsiteX73" fmla="*/ 9565341 w 17976071"/>
                <a:gd name="connsiteY73" fmla="*/ 22222284 h 26115127"/>
                <a:gd name="connsiteX74" fmla="*/ 9638144 w 17976071"/>
                <a:gd name="connsiteY74" fmla="*/ 21899575 h 26115127"/>
                <a:gd name="connsiteX75" fmla="*/ 9553966 w 17976071"/>
                <a:gd name="connsiteY75" fmla="*/ 21584916 h 26115127"/>
                <a:gd name="connsiteX76" fmla="*/ 9938976 w 17976071"/>
                <a:gd name="connsiteY76" fmla="*/ 21777421 h 26115127"/>
                <a:gd name="connsiteX77" fmla="*/ 9650218 w 17976071"/>
                <a:gd name="connsiteY77" fmla="*/ 21440537 h 26115127"/>
                <a:gd name="connsiteX78" fmla="*/ 9168955 w 17976071"/>
                <a:gd name="connsiteY78" fmla="*/ 21151779 h 26115127"/>
                <a:gd name="connsiteX79" fmla="*/ 9024576 w 17976071"/>
                <a:gd name="connsiteY79" fmla="*/ 21007400 h 26115127"/>
                <a:gd name="connsiteX80" fmla="*/ 9602092 w 17976071"/>
                <a:gd name="connsiteY80" fmla="*/ 20863021 h 26115127"/>
                <a:gd name="connsiteX81" fmla="*/ 9842724 w 17976071"/>
                <a:gd name="connsiteY81" fmla="*/ 20959273 h 26115127"/>
                <a:gd name="connsiteX82" fmla="*/ 9698345 w 17976071"/>
                <a:gd name="connsiteY82" fmla="*/ 20670516 h 26115127"/>
                <a:gd name="connsiteX83" fmla="*/ 10372113 w 17976071"/>
                <a:gd name="connsiteY83" fmla="*/ 20478010 h 26115127"/>
                <a:gd name="connsiteX84" fmla="*/ 10564618 w 17976071"/>
                <a:gd name="connsiteY84" fmla="*/ 19996747 h 26115127"/>
                <a:gd name="connsiteX85" fmla="*/ 9938976 w 17976071"/>
                <a:gd name="connsiteY85" fmla="*/ 20189252 h 26115127"/>
                <a:gd name="connsiteX86" fmla="*/ 9217082 w 17976071"/>
                <a:gd name="connsiteY86" fmla="*/ 20381758 h 26115127"/>
                <a:gd name="connsiteX87" fmla="*/ 8735818 w 17976071"/>
                <a:gd name="connsiteY87" fmla="*/ 20574263 h 26115127"/>
                <a:gd name="connsiteX88" fmla="*/ 8591439 w 17976071"/>
                <a:gd name="connsiteY88" fmla="*/ 20718642 h 26115127"/>
                <a:gd name="connsiteX89" fmla="*/ 8350808 w 17976071"/>
                <a:gd name="connsiteY89" fmla="*/ 20718642 h 26115127"/>
                <a:gd name="connsiteX90" fmla="*/ 8254555 w 17976071"/>
                <a:gd name="connsiteY90" fmla="*/ 20863021 h 26115127"/>
                <a:gd name="connsiteX91" fmla="*/ 8013924 w 17976071"/>
                <a:gd name="connsiteY91" fmla="*/ 20911147 h 26115127"/>
                <a:gd name="connsiteX92" fmla="*/ 7725166 w 17976071"/>
                <a:gd name="connsiteY92" fmla="*/ 21103652 h 26115127"/>
                <a:gd name="connsiteX93" fmla="*/ 7195776 w 17976071"/>
                <a:gd name="connsiteY93" fmla="*/ 21103652 h 26115127"/>
                <a:gd name="connsiteX94" fmla="*/ 6907018 w 17976071"/>
                <a:gd name="connsiteY94" fmla="*/ 21488663 h 26115127"/>
                <a:gd name="connsiteX95" fmla="*/ 6666387 w 17976071"/>
                <a:gd name="connsiteY95" fmla="*/ 21921800 h 26115127"/>
                <a:gd name="connsiteX96" fmla="*/ 6810766 w 17976071"/>
                <a:gd name="connsiteY96" fmla="*/ 21296158 h 26115127"/>
                <a:gd name="connsiteX97" fmla="*/ 6473882 w 17976071"/>
                <a:gd name="connsiteY97" fmla="*/ 21729295 h 26115127"/>
                <a:gd name="connsiteX98" fmla="*/ 6185124 w 17976071"/>
                <a:gd name="connsiteY98" fmla="*/ 21873673 h 26115127"/>
                <a:gd name="connsiteX99" fmla="*/ 6040745 w 17976071"/>
                <a:gd name="connsiteY99" fmla="*/ 22114305 h 26115127"/>
                <a:gd name="connsiteX100" fmla="*/ 5896366 w 17976071"/>
                <a:gd name="connsiteY100" fmla="*/ 21873673 h 26115127"/>
                <a:gd name="connsiteX101" fmla="*/ 5655734 w 17976071"/>
                <a:gd name="connsiteY101" fmla="*/ 21777421 h 26115127"/>
                <a:gd name="connsiteX102" fmla="*/ 5655734 w 17976071"/>
                <a:gd name="connsiteY102" fmla="*/ 21825547 h 26115127"/>
                <a:gd name="connsiteX103" fmla="*/ 5126345 w 17976071"/>
                <a:gd name="connsiteY103" fmla="*/ 21777421 h 26115127"/>
                <a:gd name="connsiteX104" fmla="*/ 5030092 w 17976071"/>
                <a:gd name="connsiteY104" fmla="*/ 22018052 h 26115127"/>
                <a:gd name="connsiteX105" fmla="*/ 4693208 w 17976071"/>
                <a:gd name="connsiteY105" fmla="*/ 21969926 h 26115127"/>
                <a:gd name="connsiteX106" fmla="*/ 3971313 w 17976071"/>
                <a:gd name="connsiteY106" fmla="*/ 21969926 h 26115127"/>
                <a:gd name="connsiteX107" fmla="*/ 3682555 w 17976071"/>
                <a:gd name="connsiteY107" fmla="*/ 21921800 h 26115127"/>
                <a:gd name="connsiteX108" fmla="*/ 3345671 w 17976071"/>
                <a:gd name="connsiteY108" fmla="*/ 21777421 h 26115127"/>
                <a:gd name="connsiteX109" fmla="*/ 3586303 w 17976071"/>
                <a:gd name="connsiteY109" fmla="*/ 21633042 h 26115127"/>
                <a:gd name="connsiteX110" fmla="*/ 3153166 w 17976071"/>
                <a:gd name="connsiteY110" fmla="*/ 21488663 h 26115127"/>
                <a:gd name="connsiteX111" fmla="*/ 3345671 w 17976071"/>
                <a:gd name="connsiteY111" fmla="*/ 21392410 h 26115127"/>
                <a:gd name="connsiteX112" fmla="*/ 3730682 w 17976071"/>
                <a:gd name="connsiteY112" fmla="*/ 21488663 h 26115127"/>
                <a:gd name="connsiteX113" fmla="*/ 3875061 w 17976071"/>
                <a:gd name="connsiteY113" fmla="*/ 21392410 h 26115127"/>
                <a:gd name="connsiteX114" fmla="*/ 3441924 w 17976071"/>
                <a:gd name="connsiteY114" fmla="*/ 21296158 h 26115127"/>
                <a:gd name="connsiteX115" fmla="*/ 2768155 w 17976071"/>
                <a:gd name="connsiteY115" fmla="*/ 21248031 h 26115127"/>
                <a:gd name="connsiteX116" fmla="*/ 2383145 w 17976071"/>
                <a:gd name="connsiteY116" fmla="*/ 21825547 h 26115127"/>
                <a:gd name="connsiteX117" fmla="*/ 2286892 w 17976071"/>
                <a:gd name="connsiteY117" fmla="*/ 21921800 h 26115127"/>
                <a:gd name="connsiteX118" fmla="*/ 1950008 w 17976071"/>
                <a:gd name="connsiteY118" fmla="*/ 21729295 h 26115127"/>
                <a:gd name="connsiteX119" fmla="*/ 1998134 w 17976071"/>
                <a:gd name="connsiteY119" fmla="*/ 22162431 h 26115127"/>
                <a:gd name="connsiteX120" fmla="*/ 1468745 w 17976071"/>
                <a:gd name="connsiteY120" fmla="*/ 22691821 h 26115127"/>
                <a:gd name="connsiteX121" fmla="*/ 1276239 w 17976071"/>
                <a:gd name="connsiteY121" fmla="*/ 22980579 h 26115127"/>
                <a:gd name="connsiteX122" fmla="*/ 1372492 w 17976071"/>
                <a:gd name="connsiteY122" fmla="*/ 23221210 h 26115127"/>
                <a:gd name="connsiteX123" fmla="*/ 1276239 w 17976071"/>
                <a:gd name="connsiteY123" fmla="*/ 23365589 h 26115127"/>
                <a:gd name="connsiteX124" fmla="*/ 1372492 w 17976071"/>
                <a:gd name="connsiteY124" fmla="*/ 23750600 h 26115127"/>
                <a:gd name="connsiteX125" fmla="*/ 891229 w 17976071"/>
                <a:gd name="connsiteY125" fmla="*/ 23894979 h 26115127"/>
                <a:gd name="connsiteX126" fmla="*/ 361839 w 17976071"/>
                <a:gd name="connsiteY126" fmla="*/ 24328116 h 26115127"/>
                <a:gd name="connsiteX127" fmla="*/ 24955 w 17976071"/>
                <a:gd name="connsiteY127" fmla="*/ 24761252 h 26115127"/>
                <a:gd name="connsiteX128" fmla="*/ 24955 w 17976071"/>
                <a:gd name="connsiteY128" fmla="*/ 5029463 h 26115127"/>
                <a:gd name="connsiteX129" fmla="*/ 73082 w 17976071"/>
                <a:gd name="connsiteY12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96287 w 17976071"/>
                <a:gd name="connsiteY72" fmla="*/ 21782146 h 26115127"/>
                <a:gd name="connsiteX73" fmla="*/ 9481865 w 17976071"/>
                <a:gd name="connsiteY73" fmla="*/ 21886275 h 26115127"/>
                <a:gd name="connsiteX74" fmla="*/ 9565341 w 17976071"/>
                <a:gd name="connsiteY74" fmla="*/ 22222284 h 26115127"/>
                <a:gd name="connsiteX75" fmla="*/ 9638144 w 17976071"/>
                <a:gd name="connsiteY75" fmla="*/ 21899575 h 26115127"/>
                <a:gd name="connsiteX76" fmla="*/ 9553966 w 17976071"/>
                <a:gd name="connsiteY76" fmla="*/ 21584916 h 26115127"/>
                <a:gd name="connsiteX77" fmla="*/ 9938976 w 17976071"/>
                <a:gd name="connsiteY77" fmla="*/ 21777421 h 26115127"/>
                <a:gd name="connsiteX78" fmla="*/ 9650218 w 17976071"/>
                <a:gd name="connsiteY78" fmla="*/ 21440537 h 26115127"/>
                <a:gd name="connsiteX79" fmla="*/ 9168955 w 17976071"/>
                <a:gd name="connsiteY79" fmla="*/ 21151779 h 26115127"/>
                <a:gd name="connsiteX80" fmla="*/ 9024576 w 17976071"/>
                <a:gd name="connsiteY80" fmla="*/ 21007400 h 26115127"/>
                <a:gd name="connsiteX81" fmla="*/ 9602092 w 17976071"/>
                <a:gd name="connsiteY81" fmla="*/ 20863021 h 26115127"/>
                <a:gd name="connsiteX82" fmla="*/ 9842724 w 17976071"/>
                <a:gd name="connsiteY82" fmla="*/ 20959273 h 26115127"/>
                <a:gd name="connsiteX83" fmla="*/ 9698345 w 17976071"/>
                <a:gd name="connsiteY83" fmla="*/ 20670516 h 26115127"/>
                <a:gd name="connsiteX84" fmla="*/ 10372113 w 17976071"/>
                <a:gd name="connsiteY84" fmla="*/ 20478010 h 26115127"/>
                <a:gd name="connsiteX85" fmla="*/ 10564618 w 17976071"/>
                <a:gd name="connsiteY85" fmla="*/ 19996747 h 26115127"/>
                <a:gd name="connsiteX86" fmla="*/ 9938976 w 17976071"/>
                <a:gd name="connsiteY86" fmla="*/ 20189252 h 26115127"/>
                <a:gd name="connsiteX87" fmla="*/ 9217082 w 17976071"/>
                <a:gd name="connsiteY87" fmla="*/ 20381758 h 26115127"/>
                <a:gd name="connsiteX88" fmla="*/ 8735818 w 17976071"/>
                <a:gd name="connsiteY88" fmla="*/ 20574263 h 26115127"/>
                <a:gd name="connsiteX89" fmla="*/ 8591439 w 17976071"/>
                <a:gd name="connsiteY89" fmla="*/ 20718642 h 26115127"/>
                <a:gd name="connsiteX90" fmla="*/ 8350808 w 17976071"/>
                <a:gd name="connsiteY90" fmla="*/ 20718642 h 26115127"/>
                <a:gd name="connsiteX91" fmla="*/ 8254555 w 17976071"/>
                <a:gd name="connsiteY91" fmla="*/ 20863021 h 26115127"/>
                <a:gd name="connsiteX92" fmla="*/ 8013924 w 17976071"/>
                <a:gd name="connsiteY92" fmla="*/ 20911147 h 26115127"/>
                <a:gd name="connsiteX93" fmla="*/ 7725166 w 17976071"/>
                <a:gd name="connsiteY93" fmla="*/ 21103652 h 26115127"/>
                <a:gd name="connsiteX94" fmla="*/ 7195776 w 17976071"/>
                <a:gd name="connsiteY94" fmla="*/ 21103652 h 26115127"/>
                <a:gd name="connsiteX95" fmla="*/ 6907018 w 17976071"/>
                <a:gd name="connsiteY95" fmla="*/ 21488663 h 26115127"/>
                <a:gd name="connsiteX96" fmla="*/ 6666387 w 17976071"/>
                <a:gd name="connsiteY96" fmla="*/ 21921800 h 26115127"/>
                <a:gd name="connsiteX97" fmla="*/ 6810766 w 17976071"/>
                <a:gd name="connsiteY97" fmla="*/ 21296158 h 26115127"/>
                <a:gd name="connsiteX98" fmla="*/ 6473882 w 17976071"/>
                <a:gd name="connsiteY98" fmla="*/ 21729295 h 26115127"/>
                <a:gd name="connsiteX99" fmla="*/ 6185124 w 17976071"/>
                <a:gd name="connsiteY99" fmla="*/ 21873673 h 26115127"/>
                <a:gd name="connsiteX100" fmla="*/ 6040745 w 17976071"/>
                <a:gd name="connsiteY100" fmla="*/ 22114305 h 26115127"/>
                <a:gd name="connsiteX101" fmla="*/ 5896366 w 17976071"/>
                <a:gd name="connsiteY101" fmla="*/ 21873673 h 26115127"/>
                <a:gd name="connsiteX102" fmla="*/ 5655734 w 17976071"/>
                <a:gd name="connsiteY102" fmla="*/ 21777421 h 26115127"/>
                <a:gd name="connsiteX103" fmla="*/ 5655734 w 17976071"/>
                <a:gd name="connsiteY103" fmla="*/ 21825547 h 26115127"/>
                <a:gd name="connsiteX104" fmla="*/ 5126345 w 17976071"/>
                <a:gd name="connsiteY104" fmla="*/ 21777421 h 26115127"/>
                <a:gd name="connsiteX105" fmla="*/ 5030092 w 17976071"/>
                <a:gd name="connsiteY105" fmla="*/ 22018052 h 26115127"/>
                <a:gd name="connsiteX106" fmla="*/ 4693208 w 17976071"/>
                <a:gd name="connsiteY106" fmla="*/ 21969926 h 26115127"/>
                <a:gd name="connsiteX107" fmla="*/ 3971313 w 17976071"/>
                <a:gd name="connsiteY107" fmla="*/ 21969926 h 26115127"/>
                <a:gd name="connsiteX108" fmla="*/ 3682555 w 17976071"/>
                <a:gd name="connsiteY108" fmla="*/ 21921800 h 26115127"/>
                <a:gd name="connsiteX109" fmla="*/ 3345671 w 17976071"/>
                <a:gd name="connsiteY109" fmla="*/ 21777421 h 26115127"/>
                <a:gd name="connsiteX110" fmla="*/ 3586303 w 17976071"/>
                <a:gd name="connsiteY110" fmla="*/ 21633042 h 26115127"/>
                <a:gd name="connsiteX111" fmla="*/ 3153166 w 17976071"/>
                <a:gd name="connsiteY111" fmla="*/ 21488663 h 26115127"/>
                <a:gd name="connsiteX112" fmla="*/ 3345671 w 17976071"/>
                <a:gd name="connsiteY112" fmla="*/ 21392410 h 26115127"/>
                <a:gd name="connsiteX113" fmla="*/ 3730682 w 17976071"/>
                <a:gd name="connsiteY113" fmla="*/ 21488663 h 26115127"/>
                <a:gd name="connsiteX114" fmla="*/ 3875061 w 17976071"/>
                <a:gd name="connsiteY114" fmla="*/ 21392410 h 26115127"/>
                <a:gd name="connsiteX115" fmla="*/ 3441924 w 17976071"/>
                <a:gd name="connsiteY115" fmla="*/ 21296158 h 26115127"/>
                <a:gd name="connsiteX116" fmla="*/ 2768155 w 17976071"/>
                <a:gd name="connsiteY116" fmla="*/ 21248031 h 26115127"/>
                <a:gd name="connsiteX117" fmla="*/ 2383145 w 17976071"/>
                <a:gd name="connsiteY117" fmla="*/ 21825547 h 26115127"/>
                <a:gd name="connsiteX118" fmla="*/ 2286892 w 17976071"/>
                <a:gd name="connsiteY118" fmla="*/ 21921800 h 26115127"/>
                <a:gd name="connsiteX119" fmla="*/ 1950008 w 17976071"/>
                <a:gd name="connsiteY119" fmla="*/ 21729295 h 26115127"/>
                <a:gd name="connsiteX120" fmla="*/ 1998134 w 17976071"/>
                <a:gd name="connsiteY120" fmla="*/ 22162431 h 26115127"/>
                <a:gd name="connsiteX121" fmla="*/ 1468745 w 17976071"/>
                <a:gd name="connsiteY121" fmla="*/ 22691821 h 26115127"/>
                <a:gd name="connsiteX122" fmla="*/ 1276239 w 17976071"/>
                <a:gd name="connsiteY122" fmla="*/ 22980579 h 26115127"/>
                <a:gd name="connsiteX123" fmla="*/ 1372492 w 17976071"/>
                <a:gd name="connsiteY123" fmla="*/ 23221210 h 26115127"/>
                <a:gd name="connsiteX124" fmla="*/ 1276239 w 17976071"/>
                <a:gd name="connsiteY124" fmla="*/ 23365589 h 26115127"/>
                <a:gd name="connsiteX125" fmla="*/ 1372492 w 17976071"/>
                <a:gd name="connsiteY125" fmla="*/ 23750600 h 26115127"/>
                <a:gd name="connsiteX126" fmla="*/ 891229 w 17976071"/>
                <a:gd name="connsiteY126" fmla="*/ 23894979 h 26115127"/>
                <a:gd name="connsiteX127" fmla="*/ 361839 w 17976071"/>
                <a:gd name="connsiteY127" fmla="*/ 24328116 h 26115127"/>
                <a:gd name="connsiteX128" fmla="*/ 24955 w 17976071"/>
                <a:gd name="connsiteY128" fmla="*/ 24761252 h 26115127"/>
                <a:gd name="connsiteX129" fmla="*/ 24955 w 17976071"/>
                <a:gd name="connsiteY129" fmla="*/ 5029463 h 26115127"/>
                <a:gd name="connsiteX130" fmla="*/ 73082 w 17976071"/>
                <a:gd name="connsiteY13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65341 w 17976071"/>
                <a:gd name="connsiteY75" fmla="*/ 22222284 h 26115127"/>
                <a:gd name="connsiteX76" fmla="*/ 9638144 w 17976071"/>
                <a:gd name="connsiteY76" fmla="*/ 21899575 h 26115127"/>
                <a:gd name="connsiteX77" fmla="*/ 9553966 w 17976071"/>
                <a:gd name="connsiteY77" fmla="*/ 21584916 h 26115127"/>
                <a:gd name="connsiteX78" fmla="*/ 9938976 w 17976071"/>
                <a:gd name="connsiteY78" fmla="*/ 21777421 h 26115127"/>
                <a:gd name="connsiteX79" fmla="*/ 9650218 w 17976071"/>
                <a:gd name="connsiteY79" fmla="*/ 21440537 h 26115127"/>
                <a:gd name="connsiteX80" fmla="*/ 9168955 w 17976071"/>
                <a:gd name="connsiteY80" fmla="*/ 21151779 h 26115127"/>
                <a:gd name="connsiteX81" fmla="*/ 9024576 w 17976071"/>
                <a:gd name="connsiteY81" fmla="*/ 21007400 h 26115127"/>
                <a:gd name="connsiteX82" fmla="*/ 9602092 w 17976071"/>
                <a:gd name="connsiteY82" fmla="*/ 20863021 h 26115127"/>
                <a:gd name="connsiteX83" fmla="*/ 9842724 w 17976071"/>
                <a:gd name="connsiteY83" fmla="*/ 20959273 h 26115127"/>
                <a:gd name="connsiteX84" fmla="*/ 9698345 w 17976071"/>
                <a:gd name="connsiteY84" fmla="*/ 20670516 h 26115127"/>
                <a:gd name="connsiteX85" fmla="*/ 10372113 w 17976071"/>
                <a:gd name="connsiteY85" fmla="*/ 20478010 h 26115127"/>
                <a:gd name="connsiteX86" fmla="*/ 10564618 w 17976071"/>
                <a:gd name="connsiteY86" fmla="*/ 19996747 h 26115127"/>
                <a:gd name="connsiteX87" fmla="*/ 9938976 w 17976071"/>
                <a:gd name="connsiteY87" fmla="*/ 20189252 h 26115127"/>
                <a:gd name="connsiteX88" fmla="*/ 9217082 w 17976071"/>
                <a:gd name="connsiteY88" fmla="*/ 20381758 h 26115127"/>
                <a:gd name="connsiteX89" fmla="*/ 8735818 w 17976071"/>
                <a:gd name="connsiteY89" fmla="*/ 20574263 h 26115127"/>
                <a:gd name="connsiteX90" fmla="*/ 8591439 w 17976071"/>
                <a:gd name="connsiteY90" fmla="*/ 20718642 h 26115127"/>
                <a:gd name="connsiteX91" fmla="*/ 8350808 w 17976071"/>
                <a:gd name="connsiteY91" fmla="*/ 20718642 h 26115127"/>
                <a:gd name="connsiteX92" fmla="*/ 8254555 w 17976071"/>
                <a:gd name="connsiteY92" fmla="*/ 20863021 h 26115127"/>
                <a:gd name="connsiteX93" fmla="*/ 8013924 w 17976071"/>
                <a:gd name="connsiteY93" fmla="*/ 20911147 h 26115127"/>
                <a:gd name="connsiteX94" fmla="*/ 7725166 w 17976071"/>
                <a:gd name="connsiteY94" fmla="*/ 21103652 h 26115127"/>
                <a:gd name="connsiteX95" fmla="*/ 7195776 w 17976071"/>
                <a:gd name="connsiteY95" fmla="*/ 21103652 h 26115127"/>
                <a:gd name="connsiteX96" fmla="*/ 6907018 w 17976071"/>
                <a:gd name="connsiteY96" fmla="*/ 21488663 h 26115127"/>
                <a:gd name="connsiteX97" fmla="*/ 6666387 w 17976071"/>
                <a:gd name="connsiteY97" fmla="*/ 21921800 h 26115127"/>
                <a:gd name="connsiteX98" fmla="*/ 6810766 w 17976071"/>
                <a:gd name="connsiteY98" fmla="*/ 21296158 h 26115127"/>
                <a:gd name="connsiteX99" fmla="*/ 6473882 w 17976071"/>
                <a:gd name="connsiteY99" fmla="*/ 21729295 h 26115127"/>
                <a:gd name="connsiteX100" fmla="*/ 6185124 w 17976071"/>
                <a:gd name="connsiteY100" fmla="*/ 21873673 h 26115127"/>
                <a:gd name="connsiteX101" fmla="*/ 6040745 w 17976071"/>
                <a:gd name="connsiteY101" fmla="*/ 22114305 h 26115127"/>
                <a:gd name="connsiteX102" fmla="*/ 5896366 w 17976071"/>
                <a:gd name="connsiteY102" fmla="*/ 21873673 h 26115127"/>
                <a:gd name="connsiteX103" fmla="*/ 5655734 w 17976071"/>
                <a:gd name="connsiteY103" fmla="*/ 21777421 h 26115127"/>
                <a:gd name="connsiteX104" fmla="*/ 5655734 w 17976071"/>
                <a:gd name="connsiteY104" fmla="*/ 21825547 h 26115127"/>
                <a:gd name="connsiteX105" fmla="*/ 5126345 w 17976071"/>
                <a:gd name="connsiteY105" fmla="*/ 21777421 h 26115127"/>
                <a:gd name="connsiteX106" fmla="*/ 5030092 w 17976071"/>
                <a:gd name="connsiteY106" fmla="*/ 22018052 h 26115127"/>
                <a:gd name="connsiteX107" fmla="*/ 4693208 w 17976071"/>
                <a:gd name="connsiteY107" fmla="*/ 21969926 h 26115127"/>
                <a:gd name="connsiteX108" fmla="*/ 3971313 w 17976071"/>
                <a:gd name="connsiteY108" fmla="*/ 21969926 h 26115127"/>
                <a:gd name="connsiteX109" fmla="*/ 3682555 w 17976071"/>
                <a:gd name="connsiteY109" fmla="*/ 21921800 h 26115127"/>
                <a:gd name="connsiteX110" fmla="*/ 3345671 w 17976071"/>
                <a:gd name="connsiteY110" fmla="*/ 21777421 h 26115127"/>
                <a:gd name="connsiteX111" fmla="*/ 3586303 w 17976071"/>
                <a:gd name="connsiteY111" fmla="*/ 21633042 h 26115127"/>
                <a:gd name="connsiteX112" fmla="*/ 3153166 w 17976071"/>
                <a:gd name="connsiteY112" fmla="*/ 21488663 h 26115127"/>
                <a:gd name="connsiteX113" fmla="*/ 3345671 w 17976071"/>
                <a:gd name="connsiteY113" fmla="*/ 21392410 h 26115127"/>
                <a:gd name="connsiteX114" fmla="*/ 3730682 w 17976071"/>
                <a:gd name="connsiteY114" fmla="*/ 21488663 h 26115127"/>
                <a:gd name="connsiteX115" fmla="*/ 3875061 w 17976071"/>
                <a:gd name="connsiteY115" fmla="*/ 21392410 h 26115127"/>
                <a:gd name="connsiteX116" fmla="*/ 3441924 w 17976071"/>
                <a:gd name="connsiteY116" fmla="*/ 21296158 h 26115127"/>
                <a:gd name="connsiteX117" fmla="*/ 2768155 w 17976071"/>
                <a:gd name="connsiteY117" fmla="*/ 21248031 h 26115127"/>
                <a:gd name="connsiteX118" fmla="*/ 2383145 w 17976071"/>
                <a:gd name="connsiteY118" fmla="*/ 21825547 h 26115127"/>
                <a:gd name="connsiteX119" fmla="*/ 2286892 w 17976071"/>
                <a:gd name="connsiteY119" fmla="*/ 21921800 h 26115127"/>
                <a:gd name="connsiteX120" fmla="*/ 1950008 w 17976071"/>
                <a:gd name="connsiteY120" fmla="*/ 21729295 h 26115127"/>
                <a:gd name="connsiteX121" fmla="*/ 1998134 w 17976071"/>
                <a:gd name="connsiteY121" fmla="*/ 22162431 h 26115127"/>
                <a:gd name="connsiteX122" fmla="*/ 1468745 w 17976071"/>
                <a:gd name="connsiteY122" fmla="*/ 22691821 h 26115127"/>
                <a:gd name="connsiteX123" fmla="*/ 1276239 w 17976071"/>
                <a:gd name="connsiteY123" fmla="*/ 22980579 h 26115127"/>
                <a:gd name="connsiteX124" fmla="*/ 1372492 w 17976071"/>
                <a:gd name="connsiteY124" fmla="*/ 23221210 h 26115127"/>
                <a:gd name="connsiteX125" fmla="*/ 1276239 w 17976071"/>
                <a:gd name="connsiteY125" fmla="*/ 23365589 h 26115127"/>
                <a:gd name="connsiteX126" fmla="*/ 1372492 w 17976071"/>
                <a:gd name="connsiteY126" fmla="*/ 23750600 h 26115127"/>
                <a:gd name="connsiteX127" fmla="*/ 891229 w 17976071"/>
                <a:gd name="connsiteY127" fmla="*/ 23894979 h 26115127"/>
                <a:gd name="connsiteX128" fmla="*/ 361839 w 17976071"/>
                <a:gd name="connsiteY128" fmla="*/ 24328116 h 26115127"/>
                <a:gd name="connsiteX129" fmla="*/ 24955 w 17976071"/>
                <a:gd name="connsiteY129" fmla="*/ 24761252 h 26115127"/>
                <a:gd name="connsiteX130" fmla="*/ 24955 w 17976071"/>
                <a:gd name="connsiteY130" fmla="*/ 5029463 h 26115127"/>
                <a:gd name="connsiteX131" fmla="*/ 73082 w 17976071"/>
                <a:gd name="connsiteY13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38144 w 17976071"/>
                <a:gd name="connsiteY77" fmla="*/ 21899575 h 26115127"/>
                <a:gd name="connsiteX78" fmla="*/ 9553966 w 17976071"/>
                <a:gd name="connsiteY78" fmla="*/ 21584916 h 26115127"/>
                <a:gd name="connsiteX79" fmla="*/ 9938976 w 17976071"/>
                <a:gd name="connsiteY79" fmla="*/ 21777421 h 26115127"/>
                <a:gd name="connsiteX80" fmla="*/ 9650218 w 17976071"/>
                <a:gd name="connsiteY80" fmla="*/ 21440537 h 26115127"/>
                <a:gd name="connsiteX81" fmla="*/ 9168955 w 17976071"/>
                <a:gd name="connsiteY81" fmla="*/ 21151779 h 26115127"/>
                <a:gd name="connsiteX82" fmla="*/ 9024576 w 17976071"/>
                <a:gd name="connsiteY82" fmla="*/ 21007400 h 26115127"/>
                <a:gd name="connsiteX83" fmla="*/ 9602092 w 17976071"/>
                <a:gd name="connsiteY83" fmla="*/ 20863021 h 26115127"/>
                <a:gd name="connsiteX84" fmla="*/ 9842724 w 17976071"/>
                <a:gd name="connsiteY84" fmla="*/ 20959273 h 26115127"/>
                <a:gd name="connsiteX85" fmla="*/ 9698345 w 17976071"/>
                <a:gd name="connsiteY85" fmla="*/ 20670516 h 26115127"/>
                <a:gd name="connsiteX86" fmla="*/ 10372113 w 17976071"/>
                <a:gd name="connsiteY86" fmla="*/ 20478010 h 26115127"/>
                <a:gd name="connsiteX87" fmla="*/ 10564618 w 17976071"/>
                <a:gd name="connsiteY87" fmla="*/ 19996747 h 26115127"/>
                <a:gd name="connsiteX88" fmla="*/ 9938976 w 17976071"/>
                <a:gd name="connsiteY88" fmla="*/ 20189252 h 26115127"/>
                <a:gd name="connsiteX89" fmla="*/ 9217082 w 17976071"/>
                <a:gd name="connsiteY89" fmla="*/ 20381758 h 26115127"/>
                <a:gd name="connsiteX90" fmla="*/ 8735818 w 17976071"/>
                <a:gd name="connsiteY90" fmla="*/ 20574263 h 26115127"/>
                <a:gd name="connsiteX91" fmla="*/ 8591439 w 17976071"/>
                <a:gd name="connsiteY91" fmla="*/ 20718642 h 26115127"/>
                <a:gd name="connsiteX92" fmla="*/ 8350808 w 17976071"/>
                <a:gd name="connsiteY92" fmla="*/ 20718642 h 26115127"/>
                <a:gd name="connsiteX93" fmla="*/ 8254555 w 17976071"/>
                <a:gd name="connsiteY93" fmla="*/ 20863021 h 26115127"/>
                <a:gd name="connsiteX94" fmla="*/ 8013924 w 17976071"/>
                <a:gd name="connsiteY94" fmla="*/ 20911147 h 26115127"/>
                <a:gd name="connsiteX95" fmla="*/ 7725166 w 17976071"/>
                <a:gd name="connsiteY95" fmla="*/ 21103652 h 26115127"/>
                <a:gd name="connsiteX96" fmla="*/ 7195776 w 17976071"/>
                <a:gd name="connsiteY96" fmla="*/ 21103652 h 26115127"/>
                <a:gd name="connsiteX97" fmla="*/ 6907018 w 17976071"/>
                <a:gd name="connsiteY97" fmla="*/ 21488663 h 26115127"/>
                <a:gd name="connsiteX98" fmla="*/ 6666387 w 17976071"/>
                <a:gd name="connsiteY98" fmla="*/ 21921800 h 26115127"/>
                <a:gd name="connsiteX99" fmla="*/ 6810766 w 17976071"/>
                <a:gd name="connsiteY99" fmla="*/ 21296158 h 26115127"/>
                <a:gd name="connsiteX100" fmla="*/ 6473882 w 17976071"/>
                <a:gd name="connsiteY100" fmla="*/ 21729295 h 26115127"/>
                <a:gd name="connsiteX101" fmla="*/ 6185124 w 17976071"/>
                <a:gd name="connsiteY101" fmla="*/ 21873673 h 26115127"/>
                <a:gd name="connsiteX102" fmla="*/ 6040745 w 17976071"/>
                <a:gd name="connsiteY102" fmla="*/ 22114305 h 26115127"/>
                <a:gd name="connsiteX103" fmla="*/ 5896366 w 17976071"/>
                <a:gd name="connsiteY103" fmla="*/ 21873673 h 26115127"/>
                <a:gd name="connsiteX104" fmla="*/ 5655734 w 17976071"/>
                <a:gd name="connsiteY104" fmla="*/ 21777421 h 26115127"/>
                <a:gd name="connsiteX105" fmla="*/ 5655734 w 17976071"/>
                <a:gd name="connsiteY105" fmla="*/ 21825547 h 26115127"/>
                <a:gd name="connsiteX106" fmla="*/ 5126345 w 17976071"/>
                <a:gd name="connsiteY106" fmla="*/ 21777421 h 26115127"/>
                <a:gd name="connsiteX107" fmla="*/ 5030092 w 17976071"/>
                <a:gd name="connsiteY107" fmla="*/ 22018052 h 26115127"/>
                <a:gd name="connsiteX108" fmla="*/ 4693208 w 17976071"/>
                <a:gd name="connsiteY108" fmla="*/ 21969926 h 26115127"/>
                <a:gd name="connsiteX109" fmla="*/ 3971313 w 17976071"/>
                <a:gd name="connsiteY109" fmla="*/ 21969926 h 26115127"/>
                <a:gd name="connsiteX110" fmla="*/ 3682555 w 17976071"/>
                <a:gd name="connsiteY110" fmla="*/ 21921800 h 26115127"/>
                <a:gd name="connsiteX111" fmla="*/ 3345671 w 17976071"/>
                <a:gd name="connsiteY111" fmla="*/ 21777421 h 26115127"/>
                <a:gd name="connsiteX112" fmla="*/ 3586303 w 17976071"/>
                <a:gd name="connsiteY112" fmla="*/ 21633042 h 26115127"/>
                <a:gd name="connsiteX113" fmla="*/ 3153166 w 17976071"/>
                <a:gd name="connsiteY113" fmla="*/ 21488663 h 26115127"/>
                <a:gd name="connsiteX114" fmla="*/ 3345671 w 17976071"/>
                <a:gd name="connsiteY114" fmla="*/ 21392410 h 26115127"/>
                <a:gd name="connsiteX115" fmla="*/ 3730682 w 17976071"/>
                <a:gd name="connsiteY115" fmla="*/ 21488663 h 26115127"/>
                <a:gd name="connsiteX116" fmla="*/ 3875061 w 17976071"/>
                <a:gd name="connsiteY116" fmla="*/ 21392410 h 26115127"/>
                <a:gd name="connsiteX117" fmla="*/ 3441924 w 17976071"/>
                <a:gd name="connsiteY117" fmla="*/ 21296158 h 26115127"/>
                <a:gd name="connsiteX118" fmla="*/ 2768155 w 17976071"/>
                <a:gd name="connsiteY118" fmla="*/ 21248031 h 26115127"/>
                <a:gd name="connsiteX119" fmla="*/ 2383145 w 17976071"/>
                <a:gd name="connsiteY119" fmla="*/ 21825547 h 26115127"/>
                <a:gd name="connsiteX120" fmla="*/ 2286892 w 17976071"/>
                <a:gd name="connsiteY120" fmla="*/ 21921800 h 26115127"/>
                <a:gd name="connsiteX121" fmla="*/ 1950008 w 17976071"/>
                <a:gd name="connsiteY121" fmla="*/ 21729295 h 26115127"/>
                <a:gd name="connsiteX122" fmla="*/ 1998134 w 17976071"/>
                <a:gd name="connsiteY122" fmla="*/ 22162431 h 26115127"/>
                <a:gd name="connsiteX123" fmla="*/ 1468745 w 17976071"/>
                <a:gd name="connsiteY123" fmla="*/ 22691821 h 26115127"/>
                <a:gd name="connsiteX124" fmla="*/ 1276239 w 17976071"/>
                <a:gd name="connsiteY124" fmla="*/ 22980579 h 26115127"/>
                <a:gd name="connsiteX125" fmla="*/ 1372492 w 17976071"/>
                <a:gd name="connsiteY125" fmla="*/ 23221210 h 26115127"/>
                <a:gd name="connsiteX126" fmla="*/ 1276239 w 17976071"/>
                <a:gd name="connsiteY126" fmla="*/ 23365589 h 26115127"/>
                <a:gd name="connsiteX127" fmla="*/ 1372492 w 17976071"/>
                <a:gd name="connsiteY127" fmla="*/ 23750600 h 26115127"/>
                <a:gd name="connsiteX128" fmla="*/ 891229 w 17976071"/>
                <a:gd name="connsiteY128" fmla="*/ 23894979 h 26115127"/>
                <a:gd name="connsiteX129" fmla="*/ 361839 w 17976071"/>
                <a:gd name="connsiteY129" fmla="*/ 24328116 h 26115127"/>
                <a:gd name="connsiteX130" fmla="*/ 24955 w 17976071"/>
                <a:gd name="connsiteY130" fmla="*/ 24761252 h 26115127"/>
                <a:gd name="connsiteX131" fmla="*/ 24955 w 17976071"/>
                <a:gd name="connsiteY131" fmla="*/ 5029463 h 26115127"/>
                <a:gd name="connsiteX132" fmla="*/ 73082 w 17976071"/>
                <a:gd name="connsiteY13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3966 w 17976071"/>
                <a:gd name="connsiteY79" fmla="*/ 21584916 h 26115127"/>
                <a:gd name="connsiteX80" fmla="*/ 9938976 w 17976071"/>
                <a:gd name="connsiteY80" fmla="*/ 21777421 h 26115127"/>
                <a:gd name="connsiteX81" fmla="*/ 9650218 w 17976071"/>
                <a:gd name="connsiteY81" fmla="*/ 21440537 h 26115127"/>
                <a:gd name="connsiteX82" fmla="*/ 9168955 w 17976071"/>
                <a:gd name="connsiteY82" fmla="*/ 21151779 h 26115127"/>
                <a:gd name="connsiteX83" fmla="*/ 9024576 w 17976071"/>
                <a:gd name="connsiteY83" fmla="*/ 21007400 h 26115127"/>
                <a:gd name="connsiteX84" fmla="*/ 9602092 w 17976071"/>
                <a:gd name="connsiteY84" fmla="*/ 20863021 h 26115127"/>
                <a:gd name="connsiteX85" fmla="*/ 9842724 w 17976071"/>
                <a:gd name="connsiteY85" fmla="*/ 20959273 h 26115127"/>
                <a:gd name="connsiteX86" fmla="*/ 9698345 w 17976071"/>
                <a:gd name="connsiteY86" fmla="*/ 20670516 h 26115127"/>
                <a:gd name="connsiteX87" fmla="*/ 10372113 w 17976071"/>
                <a:gd name="connsiteY87" fmla="*/ 20478010 h 26115127"/>
                <a:gd name="connsiteX88" fmla="*/ 10564618 w 17976071"/>
                <a:gd name="connsiteY88" fmla="*/ 19996747 h 26115127"/>
                <a:gd name="connsiteX89" fmla="*/ 9938976 w 17976071"/>
                <a:gd name="connsiteY89" fmla="*/ 20189252 h 26115127"/>
                <a:gd name="connsiteX90" fmla="*/ 9217082 w 17976071"/>
                <a:gd name="connsiteY90" fmla="*/ 20381758 h 26115127"/>
                <a:gd name="connsiteX91" fmla="*/ 8735818 w 17976071"/>
                <a:gd name="connsiteY91" fmla="*/ 20574263 h 26115127"/>
                <a:gd name="connsiteX92" fmla="*/ 8591439 w 17976071"/>
                <a:gd name="connsiteY92" fmla="*/ 20718642 h 26115127"/>
                <a:gd name="connsiteX93" fmla="*/ 8350808 w 17976071"/>
                <a:gd name="connsiteY93" fmla="*/ 20718642 h 26115127"/>
                <a:gd name="connsiteX94" fmla="*/ 8254555 w 17976071"/>
                <a:gd name="connsiteY94" fmla="*/ 20863021 h 26115127"/>
                <a:gd name="connsiteX95" fmla="*/ 8013924 w 17976071"/>
                <a:gd name="connsiteY95" fmla="*/ 20911147 h 26115127"/>
                <a:gd name="connsiteX96" fmla="*/ 7725166 w 17976071"/>
                <a:gd name="connsiteY96" fmla="*/ 21103652 h 26115127"/>
                <a:gd name="connsiteX97" fmla="*/ 7195776 w 17976071"/>
                <a:gd name="connsiteY97" fmla="*/ 21103652 h 26115127"/>
                <a:gd name="connsiteX98" fmla="*/ 6907018 w 17976071"/>
                <a:gd name="connsiteY98" fmla="*/ 21488663 h 26115127"/>
                <a:gd name="connsiteX99" fmla="*/ 6666387 w 17976071"/>
                <a:gd name="connsiteY99" fmla="*/ 21921800 h 26115127"/>
                <a:gd name="connsiteX100" fmla="*/ 6810766 w 17976071"/>
                <a:gd name="connsiteY100" fmla="*/ 21296158 h 26115127"/>
                <a:gd name="connsiteX101" fmla="*/ 6473882 w 17976071"/>
                <a:gd name="connsiteY101" fmla="*/ 21729295 h 26115127"/>
                <a:gd name="connsiteX102" fmla="*/ 6185124 w 17976071"/>
                <a:gd name="connsiteY102" fmla="*/ 21873673 h 26115127"/>
                <a:gd name="connsiteX103" fmla="*/ 6040745 w 17976071"/>
                <a:gd name="connsiteY103" fmla="*/ 22114305 h 26115127"/>
                <a:gd name="connsiteX104" fmla="*/ 5896366 w 17976071"/>
                <a:gd name="connsiteY104" fmla="*/ 21873673 h 26115127"/>
                <a:gd name="connsiteX105" fmla="*/ 5655734 w 17976071"/>
                <a:gd name="connsiteY105" fmla="*/ 21777421 h 26115127"/>
                <a:gd name="connsiteX106" fmla="*/ 5655734 w 17976071"/>
                <a:gd name="connsiteY106" fmla="*/ 21825547 h 26115127"/>
                <a:gd name="connsiteX107" fmla="*/ 5126345 w 17976071"/>
                <a:gd name="connsiteY107" fmla="*/ 21777421 h 26115127"/>
                <a:gd name="connsiteX108" fmla="*/ 5030092 w 17976071"/>
                <a:gd name="connsiteY108" fmla="*/ 22018052 h 26115127"/>
                <a:gd name="connsiteX109" fmla="*/ 4693208 w 17976071"/>
                <a:gd name="connsiteY109" fmla="*/ 21969926 h 26115127"/>
                <a:gd name="connsiteX110" fmla="*/ 3971313 w 17976071"/>
                <a:gd name="connsiteY110" fmla="*/ 21969926 h 26115127"/>
                <a:gd name="connsiteX111" fmla="*/ 3682555 w 17976071"/>
                <a:gd name="connsiteY111" fmla="*/ 21921800 h 26115127"/>
                <a:gd name="connsiteX112" fmla="*/ 3345671 w 17976071"/>
                <a:gd name="connsiteY112" fmla="*/ 21777421 h 26115127"/>
                <a:gd name="connsiteX113" fmla="*/ 3586303 w 17976071"/>
                <a:gd name="connsiteY113" fmla="*/ 21633042 h 26115127"/>
                <a:gd name="connsiteX114" fmla="*/ 3153166 w 17976071"/>
                <a:gd name="connsiteY114" fmla="*/ 21488663 h 26115127"/>
                <a:gd name="connsiteX115" fmla="*/ 3345671 w 17976071"/>
                <a:gd name="connsiteY115" fmla="*/ 21392410 h 26115127"/>
                <a:gd name="connsiteX116" fmla="*/ 3730682 w 17976071"/>
                <a:gd name="connsiteY116" fmla="*/ 21488663 h 26115127"/>
                <a:gd name="connsiteX117" fmla="*/ 3875061 w 17976071"/>
                <a:gd name="connsiteY117" fmla="*/ 21392410 h 26115127"/>
                <a:gd name="connsiteX118" fmla="*/ 3441924 w 17976071"/>
                <a:gd name="connsiteY118" fmla="*/ 21296158 h 26115127"/>
                <a:gd name="connsiteX119" fmla="*/ 2768155 w 17976071"/>
                <a:gd name="connsiteY119" fmla="*/ 21248031 h 26115127"/>
                <a:gd name="connsiteX120" fmla="*/ 2383145 w 17976071"/>
                <a:gd name="connsiteY120" fmla="*/ 21825547 h 26115127"/>
                <a:gd name="connsiteX121" fmla="*/ 2286892 w 17976071"/>
                <a:gd name="connsiteY121" fmla="*/ 21921800 h 26115127"/>
                <a:gd name="connsiteX122" fmla="*/ 1950008 w 17976071"/>
                <a:gd name="connsiteY122" fmla="*/ 21729295 h 26115127"/>
                <a:gd name="connsiteX123" fmla="*/ 1998134 w 17976071"/>
                <a:gd name="connsiteY123" fmla="*/ 22162431 h 26115127"/>
                <a:gd name="connsiteX124" fmla="*/ 1468745 w 17976071"/>
                <a:gd name="connsiteY124" fmla="*/ 22691821 h 26115127"/>
                <a:gd name="connsiteX125" fmla="*/ 1276239 w 17976071"/>
                <a:gd name="connsiteY125" fmla="*/ 22980579 h 26115127"/>
                <a:gd name="connsiteX126" fmla="*/ 1372492 w 17976071"/>
                <a:gd name="connsiteY126" fmla="*/ 23221210 h 26115127"/>
                <a:gd name="connsiteX127" fmla="*/ 1276239 w 17976071"/>
                <a:gd name="connsiteY127" fmla="*/ 23365589 h 26115127"/>
                <a:gd name="connsiteX128" fmla="*/ 1372492 w 17976071"/>
                <a:gd name="connsiteY128" fmla="*/ 23750600 h 26115127"/>
                <a:gd name="connsiteX129" fmla="*/ 891229 w 17976071"/>
                <a:gd name="connsiteY129" fmla="*/ 23894979 h 26115127"/>
                <a:gd name="connsiteX130" fmla="*/ 361839 w 17976071"/>
                <a:gd name="connsiteY130" fmla="*/ 24328116 h 26115127"/>
                <a:gd name="connsiteX131" fmla="*/ 24955 w 17976071"/>
                <a:gd name="connsiteY131" fmla="*/ 24761252 h 26115127"/>
                <a:gd name="connsiteX132" fmla="*/ 24955 w 17976071"/>
                <a:gd name="connsiteY132" fmla="*/ 5029463 h 26115127"/>
                <a:gd name="connsiteX133" fmla="*/ 73082 w 17976071"/>
                <a:gd name="connsiteY13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938976 w 17976071"/>
                <a:gd name="connsiteY80" fmla="*/ 21777421 h 26115127"/>
                <a:gd name="connsiteX81" fmla="*/ 9650218 w 17976071"/>
                <a:gd name="connsiteY81" fmla="*/ 21440537 h 26115127"/>
                <a:gd name="connsiteX82" fmla="*/ 9168955 w 17976071"/>
                <a:gd name="connsiteY82" fmla="*/ 21151779 h 26115127"/>
                <a:gd name="connsiteX83" fmla="*/ 9024576 w 17976071"/>
                <a:gd name="connsiteY83" fmla="*/ 21007400 h 26115127"/>
                <a:gd name="connsiteX84" fmla="*/ 9602092 w 17976071"/>
                <a:gd name="connsiteY84" fmla="*/ 20863021 h 26115127"/>
                <a:gd name="connsiteX85" fmla="*/ 9842724 w 17976071"/>
                <a:gd name="connsiteY85" fmla="*/ 20959273 h 26115127"/>
                <a:gd name="connsiteX86" fmla="*/ 9698345 w 17976071"/>
                <a:gd name="connsiteY86" fmla="*/ 20670516 h 26115127"/>
                <a:gd name="connsiteX87" fmla="*/ 10372113 w 17976071"/>
                <a:gd name="connsiteY87" fmla="*/ 20478010 h 26115127"/>
                <a:gd name="connsiteX88" fmla="*/ 10564618 w 17976071"/>
                <a:gd name="connsiteY88" fmla="*/ 19996747 h 26115127"/>
                <a:gd name="connsiteX89" fmla="*/ 9938976 w 17976071"/>
                <a:gd name="connsiteY89" fmla="*/ 20189252 h 26115127"/>
                <a:gd name="connsiteX90" fmla="*/ 9217082 w 17976071"/>
                <a:gd name="connsiteY90" fmla="*/ 20381758 h 26115127"/>
                <a:gd name="connsiteX91" fmla="*/ 8735818 w 17976071"/>
                <a:gd name="connsiteY91" fmla="*/ 20574263 h 26115127"/>
                <a:gd name="connsiteX92" fmla="*/ 8591439 w 17976071"/>
                <a:gd name="connsiteY92" fmla="*/ 20718642 h 26115127"/>
                <a:gd name="connsiteX93" fmla="*/ 8350808 w 17976071"/>
                <a:gd name="connsiteY93" fmla="*/ 20718642 h 26115127"/>
                <a:gd name="connsiteX94" fmla="*/ 8254555 w 17976071"/>
                <a:gd name="connsiteY94" fmla="*/ 20863021 h 26115127"/>
                <a:gd name="connsiteX95" fmla="*/ 8013924 w 17976071"/>
                <a:gd name="connsiteY95" fmla="*/ 20911147 h 26115127"/>
                <a:gd name="connsiteX96" fmla="*/ 7725166 w 17976071"/>
                <a:gd name="connsiteY96" fmla="*/ 21103652 h 26115127"/>
                <a:gd name="connsiteX97" fmla="*/ 7195776 w 17976071"/>
                <a:gd name="connsiteY97" fmla="*/ 21103652 h 26115127"/>
                <a:gd name="connsiteX98" fmla="*/ 6907018 w 17976071"/>
                <a:gd name="connsiteY98" fmla="*/ 21488663 h 26115127"/>
                <a:gd name="connsiteX99" fmla="*/ 6666387 w 17976071"/>
                <a:gd name="connsiteY99" fmla="*/ 21921800 h 26115127"/>
                <a:gd name="connsiteX100" fmla="*/ 6810766 w 17976071"/>
                <a:gd name="connsiteY100" fmla="*/ 21296158 h 26115127"/>
                <a:gd name="connsiteX101" fmla="*/ 6473882 w 17976071"/>
                <a:gd name="connsiteY101" fmla="*/ 21729295 h 26115127"/>
                <a:gd name="connsiteX102" fmla="*/ 6185124 w 17976071"/>
                <a:gd name="connsiteY102" fmla="*/ 21873673 h 26115127"/>
                <a:gd name="connsiteX103" fmla="*/ 6040745 w 17976071"/>
                <a:gd name="connsiteY103" fmla="*/ 22114305 h 26115127"/>
                <a:gd name="connsiteX104" fmla="*/ 5896366 w 17976071"/>
                <a:gd name="connsiteY104" fmla="*/ 21873673 h 26115127"/>
                <a:gd name="connsiteX105" fmla="*/ 5655734 w 17976071"/>
                <a:gd name="connsiteY105" fmla="*/ 21777421 h 26115127"/>
                <a:gd name="connsiteX106" fmla="*/ 5655734 w 17976071"/>
                <a:gd name="connsiteY106" fmla="*/ 21825547 h 26115127"/>
                <a:gd name="connsiteX107" fmla="*/ 5126345 w 17976071"/>
                <a:gd name="connsiteY107" fmla="*/ 21777421 h 26115127"/>
                <a:gd name="connsiteX108" fmla="*/ 5030092 w 17976071"/>
                <a:gd name="connsiteY108" fmla="*/ 22018052 h 26115127"/>
                <a:gd name="connsiteX109" fmla="*/ 4693208 w 17976071"/>
                <a:gd name="connsiteY109" fmla="*/ 21969926 h 26115127"/>
                <a:gd name="connsiteX110" fmla="*/ 3971313 w 17976071"/>
                <a:gd name="connsiteY110" fmla="*/ 21969926 h 26115127"/>
                <a:gd name="connsiteX111" fmla="*/ 3682555 w 17976071"/>
                <a:gd name="connsiteY111" fmla="*/ 21921800 h 26115127"/>
                <a:gd name="connsiteX112" fmla="*/ 3345671 w 17976071"/>
                <a:gd name="connsiteY112" fmla="*/ 21777421 h 26115127"/>
                <a:gd name="connsiteX113" fmla="*/ 3586303 w 17976071"/>
                <a:gd name="connsiteY113" fmla="*/ 21633042 h 26115127"/>
                <a:gd name="connsiteX114" fmla="*/ 3153166 w 17976071"/>
                <a:gd name="connsiteY114" fmla="*/ 21488663 h 26115127"/>
                <a:gd name="connsiteX115" fmla="*/ 3345671 w 17976071"/>
                <a:gd name="connsiteY115" fmla="*/ 21392410 h 26115127"/>
                <a:gd name="connsiteX116" fmla="*/ 3730682 w 17976071"/>
                <a:gd name="connsiteY116" fmla="*/ 21488663 h 26115127"/>
                <a:gd name="connsiteX117" fmla="*/ 3875061 w 17976071"/>
                <a:gd name="connsiteY117" fmla="*/ 21392410 h 26115127"/>
                <a:gd name="connsiteX118" fmla="*/ 3441924 w 17976071"/>
                <a:gd name="connsiteY118" fmla="*/ 21296158 h 26115127"/>
                <a:gd name="connsiteX119" fmla="*/ 2768155 w 17976071"/>
                <a:gd name="connsiteY119" fmla="*/ 21248031 h 26115127"/>
                <a:gd name="connsiteX120" fmla="*/ 2383145 w 17976071"/>
                <a:gd name="connsiteY120" fmla="*/ 21825547 h 26115127"/>
                <a:gd name="connsiteX121" fmla="*/ 2286892 w 17976071"/>
                <a:gd name="connsiteY121" fmla="*/ 21921800 h 26115127"/>
                <a:gd name="connsiteX122" fmla="*/ 1950008 w 17976071"/>
                <a:gd name="connsiteY122" fmla="*/ 21729295 h 26115127"/>
                <a:gd name="connsiteX123" fmla="*/ 1998134 w 17976071"/>
                <a:gd name="connsiteY123" fmla="*/ 22162431 h 26115127"/>
                <a:gd name="connsiteX124" fmla="*/ 1468745 w 17976071"/>
                <a:gd name="connsiteY124" fmla="*/ 22691821 h 26115127"/>
                <a:gd name="connsiteX125" fmla="*/ 1276239 w 17976071"/>
                <a:gd name="connsiteY125" fmla="*/ 22980579 h 26115127"/>
                <a:gd name="connsiteX126" fmla="*/ 1372492 w 17976071"/>
                <a:gd name="connsiteY126" fmla="*/ 23221210 h 26115127"/>
                <a:gd name="connsiteX127" fmla="*/ 1276239 w 17976071"/>
                <a:gd name="connsiteY127" fmla="*/ 23365589 h 26115127"/>
                <a:gd name="connsiteX128" fmla="*/ 1372492 w 17976071"/>
                <a:gd name="connsiteY128" fmla="*/ 23750600 h 26115127"/>
                <a:gd name="connsiteX129" fmla="*/ 891229 w 17976071"/>
                <a:gd name="connsiteY129" fmla="*/ 23894979 h 26115127"/>
                <a:gd name="connsiteX130" fmla="*/ 361839 w 17976071"/>
                <a:gd name="connsiteY130" fmla="*/ 24328116 h 26115127"/>
                <a:gd name="connsiteX131" fmla="*/ 24955 w 17976071"/>
                <a:gd name="connsiteY131" fmla="*/ 24761252 h 26115127"/>
                <a:gd name="connsiteX132" fmla="*/ 24955 w 17976071"/>
                <a:gd name="connsiteY132" fmla="*/ 5029463 h 26115127"/>
                <a:gd name="connsiteX133" fmla="*/ 73082 w 17976071"/>
                <a:gd name="connsiteY13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938976 w 17976071"/>
                <a:gd name="connsiteY81" fmla="*/ 21777421 h 26115127"/>
                <a:gd name="connsiteX82" fmla="*/ 9650218 w 17976071"/>
                <a:gd name="connsiteY82" fmla="*/ 21440537 h 26115127"/>
                <a:gd name="connsiteX83" fmla="*/ 9168955 w 17976071"/>
                <a:gd name="connsiteY83" fmla="*/ 21151779 h 26115127"/>
                <a:gd name="connsiteX84" fmla="*/ 9024576 w 17976071"/>
                <a:gd name="connsiteY84" fmla="*/ 21007400 h 26115127"/>
                <a:gd name="connsiteX85" fmla="*/ 9602092 w 17976071"/>
                <a:gd name="connsiteY85" fmla="*/ 20863021 h 26115127"/>
                <a:gd name="connsiteX86" fmla="*/ 9842724 w 17976071"/>
                <a:gd name="connsiteY86" fmla="*/ 20959273 h 26115127"/>
                <a:gd name="connsiteX87" fmla="*/ 9698345 w 17976071"/>
                <a:gd name="connsiteY87" fmla="*/ 20670516 h 26115127"/>
                <a:gd name="connsiteX88" fmla="*/ 10372113 w 17976071"/>
                <a:gd name="connsiteY88" fmla="*/ 20478010 h 26115127"/>
                <a:gd name="connsiteX89" fmla="*/ 10564618 w 17976071"/>
                <a:gd name="connsiteY89" fmla="*/ 19996747 h 26115127"/>
                <a:gd name="connsiteX90" fmla="*/ 9938976 w 17976071"/>
                <a:gd name="connsiteY90" fmla="*/ 20189252 h 26115127"/>
                <a:gd name="connsiteX91" fmla="*/ 9217082 w 17976071"/>
                <a:gd name="connsiteY91" fmla="*/ 20381758 h 26115127"/>
                <a:gd name="connsiteX92" fmla="*/ 8735818 w 17976071"/>
                <a:gd name="connsiteY92" fmla="*/ 20574263 h 26115127"/>
                <a:gd name="connsiteX93" fmla="*/ 8591439 w 17976071"/>
                <a:gd name="connsiteY93" fmla="*/ 20718642 h 26115127"/>
                <a:gd name="connsiteX94" fmla="*/ 8350808 w 17976071"/>
                <a:gd name="connsiteY94" fmla="*/ 20718642 h 26115127"/>
                <a:gd name="connsiteX95" fmla="*/ 8254555 w 17976071"/>
                <a:gd name="connsiteY95" fmla="*/ 20863021 h 26115127"/>
                <a:gd name="connsiteX96" fmla="*/ 8013924 w 17976071"/>
                <a:gd name="connsiteY96" fmla="*/ 20911147 h 26115127"/>
                <a:gd name="connsiteX97" fmla="*/ 7725166 w 17976071"/>
                <a:gd name="connsiteY97" fmla="*/ 21103652 h 26115127"/>
                <a:gd name="connsiteX98" fmla="*/ 7195776 w 17976071"/>
                <a:gd name="connsiteY98" fmla="*/ 21103652 h 26115127"/>
                <a:gd name="connsiteX99" fmla="*/ 6907018 w 17976071"/>
                <a:gd name="connsiteY99" fmla="*/ 21488663 h 26115127"/>
                <a:gd name="connsiteX100" fmla="*/ 6666387 w 17976071"/>
                <a:gd name="connsiteY100" fmla="*/ 21921800 h 26115127"/>
                <a:gd name="connsiteX101" fmla="*/ 6810766 w 17976071"/>
                <a:gd name="connsiteY101" fmla="*/ 21296158 h 26115127"/>
                <a:gd name="connsiteX102" fmla="*/ 6473882 w 17976071"/>
                <a:gd name="connsiteY102" fmla="*/ 21729295 h 26115127"/>
                <a:gd name="connsiteX103" fmla="*/ 6185124 w 17976071"/>
                <a:gd name="connsiteY103" fmla="*/ 21873673 h 26115127"/>
                <a:gd name="connsiteX104" fmla="*/ 6040745 w 17976071"/>
                <a:gd name="connsiteY104" fmla="*/ 22114305 h 26115127"/>
                <a:gd name="connsiteX105" fmla="*/ 5896366 w 17976071"/>
                <a:gd name="connsiteY105" fmla="*/ 21873673 h 26115127"/>
                <a:gd name="connsiteX106" fmla="*/ 5655734 w 17976071"/>
                <a:gd name="connsiteY106" fmla="*/ 21777421 h 26115127"/>
                <a:gd name="connsiteX107" fmla="*/ 5655734 w 17976071"/>
                <a:gd name="connsiteY107" fmla="*/ 21825547 h 26115127"/>
                <a:gd name="connsiteX108" fmla="*/ 5126345 w 17976071"/>
                <a:gd name="connsiteY108" fmla="*/ 21777421 h 26115127"/>
                <a:gd name="connsiteX109" fmla="*/ 5030092 w 17976071"/>
                <a:gd name="connsiteY109" fmla="*/ 22018052 h 26115127"/>
                <a:gd name="connsiteX110" fmla="*/ 4693208 w 17976071"/>
                <a:gd name="connsiteY110" fmla="*/ 21969926 h 26115127"/>
                <a:gd name="connsiteX111" fmla="*/ 3971313 w 17976071"/>
                <a:gd name="connsiteY111" fmla="*/ 21969926 h 26115127"/>
                <a:gd name="connsiteX112" fmla="*/ 3682555 w 17976071"/>
                <a:gd name="connsiteY112" fmla="*/ 21921800 h 26115127"/>
                <a:gd name="connsiteX113" fmla="*/ 3345671 w 17976071"/>
                <a:gd name="connsiteY113" fmla="*/ 21777421 h 26115127"/>
                <a:gd name="connsiteX114" fmla="*/ 3586303 w 17976071"/>
                <a:gd name="connsiteY114" fmla="*/ 21633042 h 26115127"/>
                <a:gd name="connsiteX115" fmla="*/ 3153166 w 17976071"/>
                <a:gd name="connsiteY115" fmla="*/ 21488663 h 26115127"/>
                <a:gd name="connsiteX116" fmla="*/ 3345671 w 17976071"/>
                <a:gd name="connsiteY116" fmla="*/ 21392410 h 26115127"/>
                <a:gd name="connsiteX117" fmla="*/ 3730682 w 17976071"/>
                <a:gd name="connsiteY117" fmla="*/ 21488663 h 26115127"/>
                <a:gd name="connsiteX118" fmla="*/ 3875061 w 17976071"/>
                <a:gd name="connsiteY118" fmla="*/ 21392410 h 26115127"/>
                <a:gd name="connsiteX119" fmla="*/ 3441924 w 17976071"/>
                <a:gd name="connsiteY119" fmla="*/ 21296158 h 26115127"/>
                <a:gd name="connsiteX120" fmla="*/ 2768155 w 17976071"/>
                <a:gd name="connsiteY120" fmla="*/ 21248031 h 26115127"/>
                <a:gd name="connsiteX121" fmla="*/ 2383145 w 17976071"/>
                <a:gd name="connsiteY121" fmla="*/ 21825547 h 26115127"/>
                <a:gd name="connsiteX122" fmla="*/ 2286892 w 17976071"/>
                <a:gd name="connsiteY122" fmla="*/ 21921800 h 26115127"/>
                <a:gd name="connsiteX123" fmla="*/ 1950008 w 17976071"/>
                <a:gd name="connsiteY123" fmla="*/ 21729295 h 26115127"/>
                <a:gd name="connsiteX124" fmla="*/ 1998134 w 17976071"/>
                <a:gd name="connsiteY124" fmla="*/ 22162431 h 26115127"/>
                <a:gd name="connsiteX125" fmla="*/ 1468745 w 17976071"/>
                <a:gd name="connsiteY125" fmla="*/ 22691821 h 26115127"/>
                <a:gd name="connsiteX126" fmla="*/ 1276239 w 17976071"/>
                <a:gd name="connsiteY126" fmla="*/ 22980579 h 26115127"/>
                <a:gd name="connsiteX127" fmla="*/ 1372492 w 17976071"/>
                <a:gd name="connsiteY127" fmla="*/ 23221210 h 26115127"/>
                <a:gd name="connsiteX128" fmla="*/ 1276239 w 17976071"/>
                <a:gd name="connsiteY128" fmla="*/ 23365589 h 26115127"/>
                <a:gd name="connsiteX129" fmla="*/ 1372492 w 17976071"/>
                <a:gd name="connsiteY129" fmla="*/ 23750600 h 26115127"/>
                <a:gd name="connsiteX130" fmla="*/ 891229 w 17976071"/>
                <a:gd name="connsiteY130" fmla="*/ 23894979 h 26115127"/>
                <a:gd name="connsiteX131" fmla="*/ 361839 w 17976071"/>
                <a:gd name="connsiteY131" fmla="*/ 24328116 h 26115127"/>
                <a:gd name="connsiteX132" fmla="*/ 24955 w 17976071"/>
                <a:gd name="connsiteY132" fmla="*/ 24761252 h 26115127"/>
                <a:gd name="connsiteX133" fmla="*/ 24955 w 17976071"/>
                <a:gd name="connsiteY133" fmla="*/ 5029463 h 26115127"/>
                <a:gd name="connsiteX134" fmla="*/ 73082 w 17976071"/>
                <a:gd name="connsiteY13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650218 w 17976071"/>
                <a:gd name="connsiteY82" fmla="*/ 21440537 h 26115127"/>
                <a:gd name="connsiteX83" fmla="*/ 9168955 w 17976071"/>
                <a:gd name="connsiteY83" fmla="*/ 21151779 h 26115127"/>
                <a:gd name="connsiteX84" fmla="*/ 9024576 w 17976071"/>
                <a:gd name="connsiteY84" fmla="*/ 21007400 h 26115127"/>
                <a:gd name="connsiteX85" fmla="*/ 9602092 w 17976071"/>
                <a:gd name="connsiteY85" fmla="*/ 20863021 h 26115127"/>
                <a:gd name="connsiteX86" fmla="*/ 9842724 w 17976071"/>
                <a:gd name="connsiteY86" fmla="*/ 20959273 h 26115127"/>
                <a:gd name="connsiteX87" fmla="*/ 9698345 w 17976071"/>
                <a:gd name="connsiteY87" fmla="*/ 20670516 h 26115127"/>
                <a:gd name="connsiteX88" fmla="*/ 10372113 w 17976071"/>
                <a:gd name="connsiteY88" fmla="*/ 20478010 h 26115127"/>
                <a:gd name="connsiteX89" fmla="*/ 10564618 w 17976071"/>
                <a:gd name="connsiteY89" fmla="*/ 19996747 h 26115127"/>
                <a:gd name="connsiteX90" fmla="*/ 9938976 w 17976071"/>
                <a:gd name="connsiteY90" fmla="*/ 20189252 h 26115127"/>
                <a:gd name="connsiteX91" fmla="*/ 9217082 w 17976071"/>
                <a:gd name="connsiteY91" fmla="*/ 20381758 h 26115127"/>
                <a:gd name="connsiteX92" fmla="*/ 8735818 w 17976071"/>
                <a:gd name="connsiteY92" fmla="*/ 20574263 h 26115127"/>
                <a:gd name="connsiteX93" fmla="*/ 8591439 w 17976071"/>
                <a:gd name="connsiteY93" fmla="*/ 20718642 h 26115127"/>
                <a:gd name="connsiteX94" fmla="*/ 8350808 w 17976071"/>
                <a:gd name="connsiteY94" fmla="*/ 20718642 h 26115127"/>
                <a:gd name="connsiteX95" fmla="*/ 8254555 w 17976071"/>
                <a:gd name="connsiteY95" fmla="*/ 20863021 h 26115127"/>
                <a:gd name="connsiteX96" fmla="*/ 8013924 w 17976071"/>
                <a:gd name="connsiteY96" fmla="*/ 20911147 h 26115127"/>
                <a:gd name="connsiteX97" fmla="*/ 7725166 w 17976071"/>
                <a:gd name="connsiteY97" fmla="*/ 21103652 h 26115127"/>
                <a:gd name="connsiteX98" fmla="*/ 7195776 w 17976071"/>
                <a:gd name="connsiteY98" fmla="*/ 21103652 h 26115127"/>
                <a:gd name="connsiteX99" fmla="*/ 6907018 w 17976071"/>
                <a:gd name="connsiteY99" fmla="*/ 21488663 h 26115127"/>
                <a:gd name="connsiteX100" fmla="*/ 6666387 w 17976071"/>
                <a:gd name="connsiteY100" fmla="*/ 21921800 h 26115127"/>
                <a:gd name="connsiteX101" fmla="*/ 6810766 w 17976071"/>
                <a:gd name="connsiteY101" fmla="*/ 21296158 h 26115127"/>
                <a:gd name="connsiteX102" fmla="*/ 6473882 w 17976071"/>
                <a:gd name="connsiteY102" fmla="*/ 21729295 h 26115127"/>
                <a:gd name="connsiteX103" fmla="*/ 6185124 w 17976071"/>
                <a:gd name="connsiteY103" fmla="*/ 21873673 h 26115127"/>
                <a:gd name="connsiteX104" fmla="*/ 6040745 w 17976071"/>
                <a:gd name="connsiteY104" fmla="*/ 22114305 h 26115127"/>
                <a:gd name="connsiteX105" fmla="*/ 5896366 w 17976071"/>
                <a:gd name="connsiteY105" fmla="*/ 21873673 h 26115127"/>
                <a:gd name="connsiteX106" fmla="*/ 5655734 w 17976071"/>
                <a:gd name="connsiteY106" fmla="*/ 21777421 h 26115127"/>
                <a:gd name="connsiteX107" fmla="*/ 5655734 w 17976071"/>
                <a:gd name="connsiteY107" fmla="*/ 21825547 h 26115127"/>
                <a:gd name="connsiteX108" fmla="*/ 5126345 w 17976071"/>
                <a:gd name="connsiteY108" fmla="*/ 21777421 h 26115127"/>
                <a:gd name="connsiteX109" fmla="*/ 5030092 w 17976071"/>
                <a:gd name="connsiteY109" fmla="*/ 22018052 h 26115127"/>
                <a:gd name="connsiteX110" fmla="*/ 4693208 w 17976071"/>
                <a:gd name="connsiteY110" fmla="*/ 21969926 h 26115127"/>
                <a:gd name="connsiteX111" fmla="*/ 3971313 w 17976071"/>
                <a:gd name="connsiteY111" fmla="*/ 21969926 h 26115127"/>
                <a:gd name="connsiteX112" fmla="*/ 3682555 w 17976071"/>
                <a:gd name="connsiteY112" fmla="*/ 21921800 h 26115127"/>
                <a:gd name="connsiteX113" fmla="*/ 3345671 w 17976071"/>
                <a:gd name="connsiteY113" fmla="*/ 21777421 h 26115127"/>
                <a:gd name="connsiteX114" fmla="*/ 3586303 w 17976071"/>
                <a:gd name="connsiteY114" fmla="*/ 21633042 h 26115127"/>
                <a:gd name="connsiteX115" fmla="*/ 3153166 w 17976071"/>
                <a:gd name="connsiteY115" fmla="*/ 21488663 h 26115127"/>
                <a:gd name="connsiteX116" fmla="*/ 3345671 w 17976071"/>
                <a:gd name="connsiteY116" fmla="*/ 21392410 h 26115127"/>
                <a:gd name="connsiteX117" fmla="*/ 3730682 w 17976071"/>
                <a:gd name="connsiteY117" fmla="*/ 21488663 h 26115127"/>
                <a:gd name="connsiteX118" fmla="*/ 3875061 w 17976071"/>
                <a:gd name="connsiteY118" fmla="*/ 21392410 h 26115127"/>
                <a:gd name="connsiteX119" fmla="*/ 3441924 w 17976071"/>
                <a:gd name="connsiteY119" fmla="*/ 21296158 h 26115127"/>
                <a:gd name="connsiteX120" fmla="*/ 2768155 w 17976071"/>
                <a:gd name="connsiteY120" fmla="*/ 21248031 h 26115127"/>
                <a:gd name="connsiteX121" fmla="*/ 2383145 w 17976071"/>
                <a:gd name="connsiteY121" fmla="*/ 21825547 h 26115127"/>
                <a:gd name="connsiteX122" fmla="*/ 2286892 w 17976071"/>
                <a:gd name="connsiteY122" fmla="*/ 21921800 h 26115127"/>
                <a:gd name="connsiteX123" fmla="*/ 1950008 w 17976071"/>
                <a:gd name="connsiteY123" fmla="*/ 21729295 h 26115127"/>
                <a:gd name="connsiteX124" fmla="*/ 1998134 w 17976071"/>
                <a:gd name="connsiteY124" fmla="*/ 22162431 h 26115127"/>
                <a:gd name="connsiteX125" fmla="*/ 1468745 w 17976071"/>
                <a:gd name="connsiteY125" fmla="*/ 22691821 h 26115127"/>
                <a:gd name="connsiteX126" fmla="*/ 1276239 w 17976071"/>
                <a:gd name="connsiteY126" fmla="*/ 22980579 h 26115127"/>
                <a:gd name="connsiteX127" fmla="*/ 1372492 w 17976071"/>
                <a:gd name="connsiteY127" fmla="*/ 23221210 h 26115127"/>
                <a:gd name="connsiteX128" fmla="*/ 1276239 w 17976071"/>
                <a:gd name="connsiteY128" fmla="*/ 23365589 h 26115127"/>
                <a:gd name="connsiteX129" fmla="*/ 1372492 w 17976071"/>
                <a:gd name="connsiteY129" fmla="*/ 23750600 h 26115127"/>
                <a:gd name="connsiteX130" fmla="*/ 891229 w 17976071"/>
                <a:gd name="connsiteY130" fmla="*/ 23894979 h 26115127"/>
                <a:gd name="connsiteX131" fmla="*/ 361839 w 17976071"/>
                <a:gd name="connsiteY131" fmla="*/ 24328116 h 26115127"/>
                <a:gd name="connsiteX132" fmla="*/ 24955 w 17976071"/>
                <a:gd name="connsiteY132" fmla="*/ 24761252 h 26115127"/>
                <a:gd name="connsiteX133" fmla="*/ 24955 w 17976071"/>
                <a:gd name="connsiteY133" fmla="*/ 5029463 h 26115127"/>
                <a:gd name="connsiteX134" fmla="*/ 73082 w 17976071"/>
                <a:gd name="connsiteY13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650218 w 17976071"/>
                <a:gd name="connsiteY83" fmla="*/ 21440537 h 26115127"/>
                <a:gd name="connsiteX84" fmla="*/ 9168955 w 17976071"/>
                <a:gd name="connsiteY84" fmla="*/ 21151779 h 26115127"/>
                <a:gd name="connsiteX85" fmla="*/ 9024576 w 17976071"/>
                <a:gd name="connsiteY85" fmla="*/ 21007400 h 26115127"/>
                <a:gd name="connsiteX86" fmla="*/ 9602092 w 17976071"/>
                <a:gd name="connsiteY86" fmla="*/ 20863021 h 26115127"/>
                <a:gd name="connsiteX87" fmla="*/ 9842724 w 17976071"/>
                <a:gd name="connsiteY87" fmla="*/ 20959273 h 26115127"/>
                <a:gd name="connsiteX88" fmla="*/ 9698345 w 17976071"/>
                <a:gd name="connsiteY88" fmla="*/ 20670516 h 26115127"/>
                <a:gd name="connsiteX89" fmla="*/ 10372113 w 17976071"/>
                <a:gd name="connsiteY89" fmla="*/ 20478010 h 26115127"/>
                <a:gd name="connsiteX90" fmla="*/ 10564618 w 17976071"/>
                <a:gd name="connsiteY90" fmla="*/ 19996747 h 26115127"/>
                <a:gd name="connsiteX91" fmla="*/ 9938976 w 17976071"/>
                <a:gd name="connsiteY91" fmla="*/ 20189252 h 26115127"/>
                <a:gd name="connsiteX92" fmla="*/ 9217082 w 17976071"/>
                <a:gd name="connsiteY92" fmla="*/ 20381758 h 26115127"/>
                <a:gd name="connsiteX93" fmla="*/ 8735818 w 17976071"/>
                <a:gd name="connsiteY93" fmla="*/ 20574263 h 26115127"/>
                <a:gd name="connsiteX94" fmla="*/ 8591439 w 17976071"/>
                <a:gd name="connsiteY94" fmla="*/ 20718642 h 26115127"/>
                <a:gd name="connsiteX95" fmla="*/ 8350808 w 17976071"/>
                <a:gd name="connsiteY95" fmla="*/ 20718642 h 26115127"/>
                <a:gd name="connsiteX96" fmla="*/ 8254555 w 17976071"/>
                <a:gd name="connsiteY96" fmla="*/ 20863021 h 26115127"/>
                <a:gd name="connsiteX97" fmla="*/ 8013924 w 17976071"/>
                <a:gd name="connsiteY97" fmla="*/ 20911147 h 26115127"/>
                <a:gd name="connsiteX98" fmla="*/ 7725166 w 17976071"/>
                <a:gd name="connsiteY98" fmla="*/ 21103652 h 26115127"/>
                <a:gd name="connsiteX99" fmla="*/ 7195776 w 17976071"/>
                <a:gd name="connsiteY99" fmla="*/ 21103652 h 26115127"/>
                <a:gd name="connsiteX100" fmla="*/ 6907018 w 17976071"/>
                <a:gd name="connsiteY100" fmla="*/ 21488663 h 26115127"/>
                <a:gd name="connsiteX101" fmla="*/ 6666387 w 17976071"/>
                <a:gd name="connsiteY101" fmla="*/ 21921800 h 26115127"/>
                <a:gd name="connsiteX102" fmla="*/ 6810766 w 17976071"/>
                <a:gd name="connsiteY102" fmla="*/ 21296158 h 26115127"/>
                <a:gd name="connsiteX103" fmla="*/ 6473882 w 17976071"/>
                <a:gd name="connsiteY103" fmla="*/ 21729295 h 26115127"/>
                <a:gd name="connsiteX104" fmla="*/ 6185124 w 17976071"/>
                <a:gd name="connsiteY104" fmla="*/ 21873673 h 26115127"/>
                <a:gd name="connsiteX105" fmla="*/ 6040745 w 17976071"/>
                <a:gd name="connsiteY105" fmla="*/ 22114305 h 26115127"/>
                <a:gd name="connsiteX106" fmla="*/ 5896366 w 17976071"/>
                <a:gd name="connsiteY106" fmla="*/ 21873673 h 26115127"/>
                <a:gd name="connsiteX107" fmla="*/ 5655734 w 17976071"/>
                <a:gd name="connsiteY107" fmla="*/ 21777421 h 26115127"/>
                <a:gd name="connsiteX108" fmla="*/ 5655734 w 17976071"/>
                <a:gd name="connsiteY108" fmla="*/ 21825547 h 26115127"/>
                <a:gd name="connsiteX109" fmla="*/ 5126345 w 17976071"/>
                <a:gd name="connsiteY109" fmla="*/ 21777421 h 26115127"/>
                <a:gd name="connsiteX110" fmla="*/ 5030092 w 17976071"/>
                <a:gd name="connsiteY110" fmla="*/ 22018052 h 26115127"/>
                <a:gd name="connsiteX111" fmla="*/ 4693208 w 17976071"/>
                <a:gd name="connsiteY111" fmla="*/ 21969926 h 26115127"/>
                <a:gd name="connsiteX112" fmla="*/ 3971313 w 17976071"/>
                <a:gd name="connsiteY112" fmla="*/ 21969926 h 26115127"/>
                <a:gd name="connsiteX113" fmla="*/ 3682555 w 17976071"/>
                <a:gd name="connsiteY113" fmla="*/ 21921800 h 26115127"/>
                <a:gd name="connsiteX114" fmla="*/ 3345671 w 17976071"/>
                <a:gd name="connsiteY114" fmla="*/ 21777421 h 26115127"/>
                <a:gd name="connsiteX115" fmla="*/ 3586303 w 17976071"/>
                <a:gd name="connsiteY115" fmla="*/ 21633042 h 26115127"/>
                <a:gd name="connsiteX116" fmla="*/ 3153166 w 17976071"/>
                <a:gd name="connsiteY116" fmla="*/ 21488663 h 26115127"/>
                <a:gd name="connsiteX117" fmla="*/ 3345671 w 17976071"/>
                <a:gd name="connsiteY117" fmla="*/ 21392410 h 26115127"/>
                <a:gd name="connsiteX118" fmla="*/ 3730682 w 17976071"/>
                <a:gd name="connsiteY118" fmla="*/ 21488663 h 26115127"/>
                <a:gd name="connsiteX119" fmla="*/ 3875061 w 17976071"/>
                <a:gd name="connsiteY119" fmla="*/ 21392410 h 26115127"/>
                <a:gd name="connsiteX120" fmla="*/ 3441924 w 17976071"/>
                <a:gd name="connsiteY120" fmla="*/ 21296158 h 26115127"/>
                <a:gd name="connsiteX121" fmla="*/ 2768155 w 17976071"/>
                <a:gd name="connsiteY121" fmla="*/ 21248031 h 26115127"/>
                <a:gd name="connsiteX122" fmla="*/ 2383145 w 17976071"/>
                <a:gd name="connsiteY122" fmla="*/ 21825547 h 26115127"/>
                <a:gd name="connsiteX123" fmla="*/ 2286892 w 17976071"/>
                <a:gd name="connsiteY123" fmla="*/ 21921800 h 26115127"/>
                <a:gd name="connsiteX124" fmla="*/ 1950008 w 17976071"/>
                <a:gd name="connsiteY124" fmla="*/ 21729295 h 26115127"/>
                <a:gd name="connsiteX125" fmla="*/ 1998134 w 17976071"/>
                <a:gd name="connsiteY125" fmla="*/ 22162431 h 26115127"/>
                <a:gd name="connsiteX126" fmla="*/ 1468745 w 17976071"/>
                <a:gd name="connsiteY126" fmla="*/ 22691821 h 26115127"/>
                <a:gd name="connsiteX127" fmla="*/ 1276239 w 17976071"/>
                <a:gd name="connsiteY127" fmla="*/ 22980579 h 26115127"/>
                <a:gd name="connsiteX128" fmla="*/ 1372492 w 17976071"/>
                <a:gd name="connsiteY128" fmla="*/ 23221210 h 26115127"/>
                <a:gd name="connsiteX129" fmla="*/ 1276239 w 17976071"/>
                <a:gd name="connsiteY129" fmla="*/ 23365589 h 26115127"/>
                <a:gd name="connsiteX130" fmla="*/ 1372492 w 17976071"/>
                <a:gd name="connsiteY130" fmla="*/ 23750600 h 26115127"/>
                <a:gd name="connsiteX131" fmla="*/ 891229 w 17976071"/>
                <a:gd name="connsiteY131" fmla="*/ 23894979 h 26115127"/>
                <a:gd name="connsiteX132" fmla="*/ 361839 w 17976071"/>
                <a:gd name="connsiteY132" fmla="*/ 24328116 h 26115127"/>
                <a:gd name="connsiteX133" fmla="*/ 24955 w 17976071"/>
                <a:gd name="connsiteY133" fmla="*/ 24761252 h 26115127"/>
                <a:gd name="connsiteX134" fmla="*/ 24955 w 17976071"/>
                <a:gd name="connsiteY134" fmla="*/ 5029463 h 26115127"/>
                <a:gd name="connsiteX135" fmla="*/ 73082 w 17976071"/>
                <a:gd name="connsiteY13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626943 w 17976071"/>
                <a:gd name="connsiteY83" fmla="*/ 21573540 h 26115127"/>
                <a:gd name="connsiteX84" fmla="*/ 9168955 w 17976071"/>
                <a:gd name="connsiteY84" fmla="*/ 21151779 h 26115127"/>
                <a:gd name="connsiteX85" fmla="*/ 9024576 w 17976071"/>
                <a:gd name="connsiteY85" fmla="*/ 21007400 h 26115127"/>
                <a:gd name="connsiteX86" fmla="*/ 9602092 w 17976071"/>
                <a:gd name="connsiteY86" fmla="*/ 20863021 h 26115127"/>
                <a:gd name="connsiteX87" fmla="*/ 9842724 w 17976071"/>
                <a:gd name="connsiteY87" fmla="*/ 20959273 h 26115127"/>
                <a:gd name="connsiteX88" fmla="*/ 9698345 w 17976071"/>
                <a:gd name="connsiteY88" fmla="*/ 20670516 h 26115127"/>
                <a:gd name="connsiteX89" fmla="*/ 10372113 w 17976071"/>
                <a:gd name="connsiteY89" fmla="*/ 20478010 h 26115127"/>
                <a:gd name="connsiteX90" fmla="*/ 10564618 w 17976071"/>
                <a:gd name="connsiteY90" fmla="*/ 19996747 h 26115127"/>
                <a:gd name="connsiteX91" fmla="*/ 9938976 w 17976071"/>
                <a:gd name="connsiteY91" fmla="*/ 20189252 h 26115127"/>
                <a:gd name="connsiteX92" fmla="*/ 9217082 w 17976071"/>
                <a:gd name="connsiteY92" fmla="*/ 20381758 h 26115127"/>
                <a:gd name="connsiteX93" fmla="*/ 8735818 w 17976071"/>
                <a:gd name="connsiteY93" fmla="*/ 20574263 h 26115127"/>
                <a:gd name="connsiteX94" fmla="*/ 8591439 w 17976071"/>
                <a:gd name="connsiteY94" fmla="*/ 20718642 h 26115127"/>
                <a:gd name="connsiteX95" fmla="*/ 8350808 w 17976071"/>
                <a:gd name="connsiteY95" fmla="*/ 20718642 h 26115127"/>
                <a:gd name="connsiteX96" fmla="*/ 8254555 w 17976071"/>
                <a:gd name="connsiteY96" fmla="*/ 20863021 h 26115127"/>
                <a:gd name="connsiteX97" fmla="*/ 8013924 w 17976071"/>
                <a:gd name="connsiteY97" fmla="*/ 20911147 h 26115127"/>
                <a:gd name="connsiteX98" fmla="*/ 7725166 w 17976071"/>
                <a:gd name="connsiteY98" fmla="*/ 21103652 h 26115127"/>
                <a:gd name="connsiteX99" fmla="*/ 7195776 w 17976071"/>
                <a:gd name="connsiteY99" fmla="*/ 21103652 h 26115127"/>
                <a:gd name="connsiteX100" fmla="*/ 6907018 w 17976071"/>
                <a:gd name="connsiteY100" fmla="*/ 21488663 h 26115127"/>
                <a:gd name="connsiteX101" fmla="*/ 6666387 w 17976071"/>
                <a:gd name="connsiteY101" fmla="*/ 21921800 h 26115127"/>
                <a:gd name="connsiteX102" fmla="*/ 6810766 w 17976071"/>
                <a:gd name="connsiteY102" fmla="*/ 21296158 h 26115127"/>
                <a:gd name="connsiteX103" fmla="*/ 6473882 w 17976071"/>
                <a:gd name="connsiteY103" fmla="*/ 21729295 h 26115127"/>
                <a:gd name="connsiteX104" fmla="*/ 6185124 w 17976071"/>
                <a:gd name="connsiteY104" fmla="*/ 21873673 h 26115127"/>
                <a:gd name="connsiteX105" fmla="*/ 6040745 w 17976071"/>
                <a:gd name="connsiteY105" fmla="*/ 22114305 h 26115127"/>
                <a:gd name="connsiteX106" fmla="*/ 5896366 w 17976071"/>
                <a:gd name="connsiteY106" fmla="*/ 21873673 h 26115127"/>
                <a:gd name="connsiteX107" fmla="*/ 5655734 w 17976071"/>
                <a:gd name="connsiteY107" fmla="*/ 21777421 h 26115127"/>
                <a:gd name="connsiteX108" fmla="*/ 5655734 w 17976071"/>
                <a:gd name="connsiteY108" fmla="*/ 21825547 h 26115127"/>
                <a:gd name="connsiteX109" fmla="*/ 5126345 w 17976071"/>
                <a:gd name="connsiteY109" fmla="*/ 21777421 h 26115127"/>
                <a:gd name="connsiteX110" fmla="*/ 5030092 w 17976071"/>
                <a:gd name="connsiteY110" fmla="*/ 22018052 h 26115127"/>
                <a:gd name="connsiteX111" fmla="*/ 4693208 w 17976071"/>
                <a:gd name="connsiteY111" fmla="*/ 21969926 h 26115127"/>
                <a:gd name="connsiteX112" fmla="*/ 3971313 w 17976071"/>
                <a:gd name="connsiteY112" fmla="*/ 21969926 h 26115127"/>
                <a:gd name="connsiteX113" fmla="*/ 3682555 w 17976071"/>
                <a:gd name="connsiteY113" fmla="*/ 21921800 h 26115127"/>
                <a:gd name="connsiteX114" fmla="*/ 3345671 w 17976071"/>
                <a:gd name="connsiteY114" fmla="*/ 21777421 h 26115127"/>
                <a:gd name="connsiteX115" fmla="*/ 3586303 w 17976071"/>
                <a:gd name="connsiteY115" fmla="*/ 21633042 h 26115127"/>
                <a:gd name="connsiteX116" fmla="*/ 3153166 w 17976071"/>
                <a:gd name="connsiteY116" fmla="*/ 21488663 h 26115127"/>
                <a:gd name="connsiteX117" fmla="*/ 3345671 w 17976071"/>
                <a:gd name="connsiteY117" fmla="*/ 21392410 h 26115127"/>
                <a:gd name="connsiteX118" fmla="*/ 3730682 w 17976071"/>
                <a:gd name="connsiteY118" fmla="*/ 21488663 h 26115127"/>
                <a:gd name="connsiteX119" fmla="*/ 3875061 w 17976071"/>
                <a:gd name="connsiteY119" fmla="*/ 21392410 h 26115127"/>
                <a:gd name="connsiteX120" fmla="*/ 3441924 w 17976071"/>
                <a:gd name="connsiteY120" fmla="*/ 21296158 h 26115127"/>
                <a:gd name="connsiteX121" fmla="*/ 2768155 w 17976071"/>
                <a:gd name="connsiteY121" fmla="*/ 21248031 h 26115127"/>
                <a:gd name="connsiteX122" fmla="*/ 2383145 w 17976071"/>
                <a:gd name="connsiteY122" fmla="*/ 21825547 h 26115127"/>
                <a:gd name="connsiteX123" fmla="*/ 2286892 w 17976071"/>
                <a:gd name="connsiteY123" fmla="*/ 21921800 h 26115127"/>
                <a:gd name="connsiteX124" fmla="*/ 1950008 w 17976071"/>
                <a:gd name="connsiteY124" fmla="*/ 21729295 h 26115127"/>
                <a:gd name="connsiteX125" fmla="*/ 1998134 w 17976071"/>
                <a:gd name="connsiteY125" fmla="*/ 22162431 h 26115127"/>
                <a:gd name="connsiteX126" fmla="*/ 1468745 w 17976071"/>
                <a:gd name="connsiteY126" fmla="*/ 22691821 h 26115127"/>
                <a:gd name="connsiteX127" fmla="*/ 1276239 w 17976071"/>
                <a:gd name="connsiteY127" fmla="*/ 22980579 h 26115127"/>
                <a:gd name="connsiteX128" fmla="*/ 1372492 w 17976071"/>
                <a:gd name="connsiteY128" fmla="*/ 23221210 h 26115127"/>
                <a:gd name="connsiteX129" fmla="*/ 1276239 w 17976071"/>
                <a:gd name="connsiteY129" fmla="*/ 23365589 h 26115127"/>
                <a:gd name="connsiteX130" fmla="*/ 1372492 w 17976071"/>
                <a:gd name="connsiteY130" fmla="*/ 23750600 h 26115127"/>
                <a:gd name="connsiteX131" fmla="*/ 891229 w 17976071"/>
                <a:gd name="connsiteY131" fmla="*/ 23894979 h 26115127"/>
                <a:gd name="connsiteX132" fmla="*/ 361839 w 17976071"/>
                <a:gd name="connsiteY132" fmla="*/ 24328116 h 26115127"/>
                <a:gd name="connsiteX133" fmla="*/ 24955 w 17976071"/>
                <a:gd name="connsiteY133" fmla="*/ 24761252 h 26115127"/>
                <a:gd name="connsiteX134" fmla="*/ 24955 w 17976071"/>
                <a:gd name="connsiteY134" fmla="*/ 5029463 h 26115127"/>
                <a:gd name="connsiteX135" fmla="*/ 73082 w 17976071"/>
                <a:gd name="connsiteY13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26943 w 17976071"/>
                <a:gd name="connsiteY84" fmla="*/ 21573540 h 26115127"/>
                <a:gd name="connsiteX85" fmla="*/ 9168955 w 17976071"/>
                <a:gd name="connsiteY85" fmla="*/ 21151779 h 26115127"/>
                <a:gd name="connsiteX86" fmla="*/ 9024576 w 17976071"/>
                <a:gd name="connsiteY86" fmla="*/ 21007400 h 26115127"/>
                <a:gd name="connsiteX87" fmla="*/ 9602092 w 17976071"/>
                <a:gd name="connsiteY87" fmla="*/ 20863021 h 26115127"/>
                <a:gd name="connsiteX88" fmla="*/ 9842724 w 17976071"/>
                <a:gd name="connsiteY88" fmla="*/ 20959273 h 26115127"/>
                <a:gd name="connsiteX89" fmla="*/ 9698345 w 17976071"/>
                <a:gd name="connsiteY89" fmla="*/ 20670516 h 26115127"/>
                <a:gd name="connsiteX90" fmla="*/ 10372113 w 17976071"/>
                <a:gd name="connsiteY90" fmla="*/ 20478010 h 26115127"/>
                <a:gd name="connsiteX91" fmla="*/ 10564618 w 17976071"/>
                <a:gd name="connsiteY91" fmla="*/ 19996747 h 26115127"/>
                <a:gd name="connsiteX92" fmla="*/ 9938976 w 17976071"/>
                <a:gd name="connsiteY92" fmla="*/ 20189252 h 26115127"/>
                <a:gd name="connsiteX93" fmla="*/ 9217082 w 17976071"/>
                <a:gd name="connsiteY93" fmla="*/ 20381758 h 26115127"/>
                <a:gd name="connsiteX94" fmla="*/ 8735818 w 17976071"/>
                <a:gd name="connsiteY94" fmla="*/ 20574263 h 26115127"/>
                <a:gd name="connsiteX95" fmla="*/ 8591439 w 17976071"/>
                <a:gd name="connsiteY95" fmla="*/ 20718642 h 26115127"/>
                <a:gd name="connsiteX96" fmla="*/ 8350808 w 17976071"/>
                <a:gd name="connsiteY96" fmla="*/ 20718642 h 26115127"/>
                <a:gd name="connsiteX97" fmla="*/ 8254555 w 17976071"/>
                <a:gd name="connsiteY97" fmla="*/ 20863021 h 26115127"/>
                <a:gd name="connsiteX98" fmla="*/ 8013924 w 17976071"/>
                <a:gd name="connsiteY98" fmla="*/ 20911147 h 26115127"/>
                <a:gd name="connsiteX99" fmla="*/ 7725166 w 17976071"/>
                <a:gd name="connsiteY99" fmla="*/ 21103652 h 26115127"/>
                <a:gd name="connsiteX100" fmla="*/ 7195776 w 17976071"/>
                <a:gd name="connsiteY100" fmla="*/ 21103652 h 26115127"/>
                <a:gd name="connsiteX101" fmla="*/ 6907018 w 17976071"/>
                <a:gd name="connsiteY101" fmla="*/ 21488663 h 26115127"/>
                <a:gd name="connsiteX102" fmla="*/ 6666387 w 17976071"/>
                <a:gd name="connsiteY102" fmla="*/ 21921800 h 26115127"/>
                <a:gd name="connsiteX103" fmla="*/ 6810766 w 17976071"/>
                <a:gd name="connsiteY103" fmla="*/ 21296158 h 26115127"/>
                <a:gd name="connsiteX104" fmla="*/ 6473882 w 17976071"/>
                <a:gd name="connsiteY104" fmla="*/ 21729295 h 26115127"/>
                <a:gd name="connsiteX105" fmla="*/ 6185124 w 17976071"/>
                <a:gd name="connsiteY105" fmla="*/ 21873673 h 26115127"/>
                <a:gd name="connsiteX106" fmla="*/ 6040745 w 17976071"/>
                <a:gd name="connsiteY106" fmla="*/ 22114305 h 26115127"/>
                <a:gd name="connsiteX107" fmla="*/ 5896366 w 17976071"/>
                <a:gd name="connsiteY107" fmla="*/ 21873673 h 26115127"/>
                <a:gd name="connsiteX108" fmla="*/ 5655734 w 17976071"/>
                <a:gd name="connsiteY108" fmla="*/ 21777421 h 26115127"/>
                <a:gd name="connsiteX109" fmla="*/ 5655734 w 17976071"/>
                <a:gd name="connsiteY109" fmla="*/ 21825547 h 26115127"/>
                <a:gd name="connsiteX110" fmla="*/ 5126345 w 17976071"/>
                <a:gd name="connsiteY110" fmla="*/ 21777421 h 26115127"/>
                <a:gd name="connsiteX111" fmla="*/ 5030092 w 17976071"/>
                <a:gd name="connsiteY111" fmla="*/ 22018052 h 26115127"/>
                <a:gd name="connsiteX112" fmla="*/ 4693208 w 17976071"/>
                <a:gd name="connsiteY112" fmla="*/ 21969926 h 26115127"/>
                <a:gd name="connsiteX113" fmla="*/ 3971313 w 17976071"/>
                <a:gd name="connsiteY113" fmla="*/ 21969926 h 26115127"/>
                <a:gd name="connsiteX114" fmla="*/ 3682555 w 17976071"/>
                <a:gd name="connsiteY114" fmla="*/ 21921800 h 26115127"/>
                <a:gd name="connsiteX115" fmla="*/ 3345671 w 17976071"/>
                <a:gd name="connsiteY115" fmla="*/ 21777421 h 26115127"/>
                <a:gd name="connsiteX116" fmla="*/ 3586303 w 17976071"/>
                <a:gd name="connsiteY116" fmla="*/ 21633042 h 26115127"/>
                <a:gd name="connsiteX117" fmla="*/ 3153166 w 17976071"/>
                <a:gd name="connsiteY117" fmla="*/ 21488663 h 26115127"/>
                <a:gd name="connsiteX118" fmla="*/ 3345671 w 17976071"/>
                <a:gd name="connsiteY118" fmla="*/ 21392410 h 26115127"/>
                <a:gd name="connsiteX119" fmla="*/ 3730682 w 17976071"/>
                <a:gd name="connsiteY119" fmla="*/ 21488663 h 26115127"/>
                <a:gd name="connsiteX120" fmla="*/ 3875061 w 17976071"/>
                <a:gd name="connsiteY120" fmla="*/ 21392410 h 26115127"/>
                <a:gd name="connsiteX121" fmla="*/ 3441924 w 17976071"/>
                <a:gd name="connsiteY121" fmla="*/ 21296158 h 26115127"/>
                <a:gd name="connsiteX122" fmla="*/ 2768155 w 17976071"/>
                <a:gd name="connsiteY122" fmla="*/ 21248031 h 26115127"/>
                <a:gd name="connsiteX123" fmla="*/ 2383145 w 17976071"/>
                <a:gd name="connsiteY123" fmla="*/ 21825547 h 26115127"/>
                <a:gd name="connsiteX124" fmla="*/ 2286892 w 17976071"/>
                <a:gd name="connsiteY124" fmla="*/ 21921800 h 26115127"/>
                <a:gd name="connsiteX125" fmla="*/ 1950008 w 17976071"/>
                <a:gd name="connsiteY125" fmla="*/ 21729295 h 26115127"/>
                <a:gd name="connsiteX126" fmla="*/ 1998134 w 17976071"/>
                <a:gd name="connsiteY126" fmla="*/ 22162431 h 26115127"/>
                <a:gd name="connsiteX127" fmla="*/ 1468745 w 17976071"/>
                <a:gd name="connsiteY127" fmla="*/ 22691821 h 26115127"/>
                <a:gd name="connsiteX128" fmla="*/ 1276239 w 17976071"/>
                <a:gd name="connsiteY128" fmla="*/ 22980579 h 26115127"/>
                <a:gd name="connsiteX129" fmla="*/ 1372492 w 17976071"/>
                <a:gd name="connsiteY129" fmla="*/ 23221210 h 26115127"/>
                <a:gd name="connsiteX130" fmla="*/ 1276239 w 17976071"/>
                <a:gd name="connsiteY130" fmla="*/ 23365589 h 26115127"/>
                <a:gd name="connsiteX131" fmla="*/ 1372492 w 17976071"/>
                <a:gd name="connsiteY131" fmla="*/ 23750600 h 26115127"/>
                <a:gd name="connsiteX132" fmla="*/ 891229 w 17976071"/>
                <a:gd name="connsiteY132" fmla="*/ 23894979 h 26115127"/>
                <a:gd name="connsiteX133" fmla="*/ 361839 w 17976071"/>
                <a:gd name="connsiteY133" fmla="*/ 24328116 h 26115127"/>
                <a:gd name="connsiteX134" fmla="*/ 24955 w 17976071"/>
                <a:gd name="connsiteY134" fmla="*/ 24761252 h 26115127"/>
                <a:gd name="connsiteX135" fmla="*/ 24955 w 17976071"/>
                <a:gd name="connsiteY135" fmla="*/ 5029463 h 26115127"/>
                <a:gd name="connsiteX136" fmla="*/ 73082 w 17976071"/>
                <a:gd name="connsiteY13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3667 w 17976071"/>
                <a:gd name="connsiteY84" fmla="*/ 21533639 h 26115127"/>
                <a:gd name="connsiteX85" fmla="*/ 9168955 w 17976071"/>
                <a:gd name="connsiteY85" fmla="*/ 21151779 h 26115127"/>
                <a:gd name="connsiteX86" fmla="*/ 9024576 w 17976071"/>
                <a:gd name="connsiteY86" fmla="*/ 21007400 h 26115127"/>
                <a:gd name="connsiteX87" fmla="*/ 9602092 w 17976071"/>
                <a:gd name="connsiteY87" fmla="*/ 20863021 h 26115127"/>
                <a:gd name="connsiteX88" fmla="*/ 9842724 w 17976071"/>
                <a:gd name="connsiteY88" fmla="*/ 20959273 h 26115127"/>
                <a:gd name="connsiteX89" fmla="*/ 9698345 w 17976071"/>
                <a:gd name="connsiteY89" fmla="*/ 20670516 h 26115127"/>
                <a:gd name="connsiteX90" fmla="*/ 10372113 w 17976071"/>
                <a:gd name="connsiteY90" fmla="*/ 20478010 h 26115127"/>
                <a:gd name="connsiteX91" fmla="*/ 10564618 w 17976071"/>
                <a:gd name="connsiteY91" fmla="*/ 19996747 h 26115127"/>
                <a:gd name="connsiteX92" fmla="*/ 9938976 w 17976071"/>
                <a:gd name="connsiteY92" fmla="*/ 20189252 h 26115127"/>
                <a:gd name="connsiteX93" fmla="*/ 9217082 w 17976071"/>
                <a:gd name="connsiteY93" fmla="*/ 20381758 h 26115127"/>
                <a:gd name="connsiteX94" fmla="*/ 8735818 w 17976071"/>
                <a:gd name="connsiteY94" fmla="*/ 20574263 h 26115127"/>
                <a:gd name="connsiteX95" fmla="*/ 8591439 w 17976071"/>
                <a:gd name="connsiteY95" fmla="*/ 20718642 h 26115127"/>
                <a:gd name="connsiteX96" fmla="*/ 8350808 w 17976071"/>
                <a:gd name="connsiteY96" fmla="*/ 20718642 h 26115127"/>
                <a:gd name="connsiteX97" fmla="*/ 8254555 w 17976071"/>
                <a:gd name="connsiteY97" fmla="*/ 20863021 h 26115127"/>
                <a:gd name="connsiteX98" fmla="*/ 8013924 w 17976071"/>
                <a:gd name="connsiteY98" fmla="*/ 20911147 h 26115127"/>
                <a:gd name="connsiteX99" fmla="*/ 7725166 w 17976071"/>
                <a:gd name="connsiteY99" fmla="*/ 21103652 h 26115127"/>
                <a:gd name="connsiteX100" fmla="*/ 7195776 w 17976071"/>
                <a:gd name="connsiteY100" fmla="*/ 21103652 h 26115127"/>
                <a:gd name="connsiteX101" fmla="*/ 6907018 w 17976071"/>
                <a:gd name="connsiteY101" fmla="*/ 21488663 h 26115127"/>
                <a:gd name="connsiteX102" fmla="*/ 6666387 w 17976071"/>
                <a:gd name="connsiteY102" fmla="*/ 21921800 h 26115127"/>
                <a:gd name="connsiteX103" fmla="*/ 6810766 w 17976071"/>
                <a:gd name="connsiteY103" fmla="*/ 21296158 h 26115127"/>
                <a:gd name="connsiteX104" fmla="*/ 6473882 w 17976071"/>
                <a:gd name="connsiteY104" fmla="*/ 21729295 h 26115127"/>
                <a:gd name="connsiteX105" fmla="*/ 6185124 w 17976071"/>
                <a:gd name="connsiteY105" fmla="*/ 21873673 h 26115127"/>
                <a:gd name="connsiteX106" fmla="*/ 6040745 w 17976071"/>
                <a:gd name="connsiteY106" fmla="*/ 22114305 h 26115127"/>
                <a:gd name="connsiteX107" fmla="*/ 5896366 w 17976071"/>
                <a:gd name="connsiteY107" fmla="*/ 21873673 h 26115127"/>
                <a:gd name="connsiteX108" fmla="*/ 5655734 w 17976071"/>
                <a:gd name="connsiteY108" fmla="*/ 21777421 h 26115127"/>
                <a:gd name="connsiteX109" fmla="*/ 5655734 w 17976071"/>
                <a:gd name="connsiteY109" fmla="*/ 21825547 h 26115127"/>
                <a:gd name="connsiteX110" fmla="*/ 5126345 w 17976071"/>
                <a:gd name="connsiteY110" fmla="*/ 21777421 h 26115127"/>
                <a:gd name="connsiteX111" fmla="*/ 5030092 w 17976071"/>
                <a:gd name="connsiteY111" fmla="*/ 22018052 h 26115127"/>
                <a:gd name="connsiteX112" fmla="*/ 4693208 w 17976071"/>
                <a:gd name="connsiteY112" fmla="*/ 21969926 h 26115127"/>
                <a:gd name="connsiteX113" fmla="*/ 3971313 w 17976071"/>
                <a:gd name="connsiteY113" fmla="*/ 21969926 h 26115127"/>
                <a:gd name="connsiteX114" fmla="*/ 3682555 w 17976071"/>
                <a:gd name="connsiteY114" fmla="*/ 21921800 h 26115127"/>
                <a:gd name="connsiteX115" fmla="*/ 3345671 w 17976071"/>
                <a:gd name="connsiteY115" fmla="*/ 21777421 h 26115127"/>
                <a:gd name="connsiteX116" fmla="*/ 3586303 w 17976071"/>
                <a:gd name="connsiteY116" fmla="*/ 21633042 h 26115127"/>
                <a:gd name="connsiteX117" fmla="*/ 3153166 w 17976071"/>
                <a:gd name="connsiteY117" fmla="*/ 21488663 h 26115127"/>
                <a:gd name="connsiteX118" fmla="*/ 3345671 w 17976071"/>
                <a:gd name="connsiteY118" fmla="*/ 21392410 h 26115127"/>
                <a:gd name="connsiteX119" fmla="*/ 3730682 w 17976071"/>
                <a:gd name="connsiteY119" fmla="*/ 21488663 h 26115127"/>
                <a:gd name="connsiteX120" fmla="*/ 3875061 w 17976071"/>
                <a:gd name="connsiteY120" fmla="*/ 21392410 h 26115127"/>
                <a:gd name="connsiteX121" fmla="*/ 3441924 w 17976071"/>
                <a:gd name="connsiteY121" fmla="*/ 21296158 h 26115127"/>
                <a:gd name="connsiteX122" fmla="*/ 2768155 w 17976071"/>
                <a:gd name="connsiteY122" fmla="*/ 21248031 h 26115127"/>
                <a:gd name="connsiteX123" fmla="*/ 2383145 w 17976071"/>
                <a:gd name="connsiteY123" fmla="*/ 21825547 h 26115127"/>
                <a:gd name="connsiteX124" fmla="*/ 2286892 w 17976071"/>
                <a:gd name="connsiteY124" fmla="*/ 21921800 h 26115127"/>
                <a:gd name="connsiteX125" fmla="*/ 1950008 w 17976071"/>
                <a:gd name="connsiteY125" fmla="*/ 21729295 h 26115127"/>
                <a:gd name="connsiteX126" fmla="*/ 1998134 w 17976071"/>
                <a:gd name="connsiteY126" fmla="*/ 22162431 h 26115127"/>
                <a:gd name="connsiteX127" fmla="*/ 1468745 w 17976071"/>
                <a:gd name="connsiteY127" fmla="*/ 22691821 h 26115127"/>
                <a:gd name="connsiteX128" fmla="*/ 1276239 w 17976071"/>
                <a:gd name="connsiteY128" fmla="*/ 22980579 h 26115127"/>
                <a:gd name="connsiteX129" fmla="*/ 1372492 w 17976071"/>
                <a:gd name="connsiteY129" fmla="*/ 23221210 h 26115127"/>
                <a:gd name="connsiteX130" fmla="*/ 1276239 w 17976071"/>
                <a:gd name="connsiteY130" fmla="*/ 23365589 h 26115127"/>
                <a:gd name="connsiteX131" fmla="*/ 1372492 w 17976071"/>
                <a:gd name="connsiteY131" fmla="*/ 23750600 h 26115127"/>
                <a:gd name="connsiteX132" fmla="*/ 891229 w 17976071"/>
                <a:gd name="connsiteY132" fmla="*/ 23894979 h 26115127"/>
                <a:gd name="connsiteX133" fmla="*/ 361839 w 17976071"/>
                <a:gd name="connsiteY133" fmla="*/ 24328116 h 26115127"/>
                <a:gd name="connsiteX134" fmla="*/ 24955 w 17976071"/>
                <a:gd name="connsiteY134" fmla="*/ 24761252 h 26115127"/>
                <a:gd name="connsiteX135" fmla="*/ 24955 w 17976071"/>
                <a:gd name="connsiteY135" fmla="*/ 5029463 h 26115127"/>
                <a:gd name="connsiteX136" fmla="*/ 73082 w 17976071"/>
                <a:gd name="connsiteY13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168955 w 17976071"/>
                <a:gd name="connsiteY85" fmla="*/ 21151779 h 26115127"/>
                <a:gd name="connsiteX86" fmla="*/ 9024576 w 17976071"/>
                <a:gd name="connsiteY86" fmla="*/ 21007400 h 26115127"/>
                <a:gd name="connsiteX87" fmla="*/ 9602092 w 17976071"/>
                <a:gd name="connsiteY87" fmla="*/ 20863021 h 26115127"/>
                <a:gd name="connsiteX88" fmla="*/ 9842724 w 17976071"/>
                <a:gd name="connsiteY88" fmla="*/ 20959273 h 26115127"/>
                <a:gd name="connsiteX89" fmla="*/ 9698345 w 17976071"/>
                <a:gd name="connsiteY89" fmla="*/ 20670516 h 26115127"/>
                <a:gd name="connsiteX90" fmla="*/ 10372113 w 17976071"/>
                <a:gd name="connsiteY90" fmla="*/ 20478010 h 26115127"/>
                <a:gd name="connsiteX91" fmla="*/ 10564618 w 17976071"/>
                <a:gd name="connsiteY91" fmla="*/ 19996747 h 26115127"/>
                <a:gd name="connsiteX92" fmla="*/ 9938976 w 17976071"/>
                <a:gd name="connsiteY92" fmla="*/ 20189252 h 26115127"/>
                <a:gd name="connsiteX93" fmla="*/ 9217082 w 17976071"/>
                <a:gd name="connsiteY93" fmla="*/ 20381758 h 26115127"/>
                <a:gd name="connsiteX94" fmla="*/ 8735818 w 17976071"/>
                <a:gd name="connsiteY94" fmla="*/ 20574263 h 26115127"/>
                <a:gd name="connsiteX95" fmla="*/ 8591439 w 17976071"/>
                <a:gd name="connsiteY95" fmla="*/ 20718642 h 26115127"/>
                <a:gd name="connsiteX96" fmla="*/ 8350808 w 17976071"/>
                <a:gd name="connsiteY96" fmla="*/ 20718642 h 26115127"/>
                <a:gd name="connsiteX97" fmla="*/ 8254555 w 17976071"/>
                <a:gd name="connsiteY97" fmla="*/ 20863021 h 26115127"/>
                <a:gd name="connsiteX98" fmla="*/ 8013924 w 17976071"/>
                <a:gd name="connsiteY98" fmla="*/ 20911147 h 26115127"/>
                <a:gd name="connsiteX99" fmla="*/ 7725166 w 17976071"/>
                <a:gd name="connsiteY99" fmla="*/ 21103652 h 26115127"/>
                <a:gd name="connsiteX100" fmla="*/ 7195776 w 17976071"/>
                <a:gd name="connsiteY100" fmla="*/ 21103652 h 26115127"/>
                <a:gd name="connsiteX101" fmla="*/ 6907018 w 17976071"/>
                <a:gd name="connsiteY101" fmla="*/ 21488663 h 26115127"/>
                <a:gd name="connsiteX102" fmla="*/ 6666387 w 17976071"/>
                <a:gd name="connsiteY102" fmla="*/ 21921800 h 26115127"/>
                <a:gd name="connsiteX103" fmla="*/ 6810766 w 17976071"/>
                <a:gd name="connsiteY103" fmla="*/ 21296158 h 26115127"/>
                <a:gd name="connsiteX104" fmla="*/ 6473882 w 17976071"/>
                <a:gd name="connsiteY104" fmla="*/ 21729295 h 26115127"/>
                <a:gd name="connsiteX105" fmla="*/ 6185124 w 17976071"/>
                <a:gd name="connsiteY105" fmla="*/ 21873673 h 26115127"/>
                <a:gd name="connsiteX106" fmla="*/ 6040745 w 17976071"/>
                <a:gd name="connsiteY106" fmla="*/ 22114305 h 26115127"/>
                <a:gd name="connsiteX107" fmla="*/ 5896366 w 17976071"/>
                <a:gd name="connsiteY107" fmla="*/ 21873673 h 26115127"/>
                <a:gd name="connsiteX108" fmla="*/ 5655734 w 17976071"/>
                <a:gd name="connsiteY108" fmla="*/ 21777421 h 26115127"/>
                <a:gd name="connsiteX109" fmla="*/ 5655734 w 17976071"/>
                <a:gd name="connsiteY109" fmla="*/ 21825547 h 26115127"/>
                <a:gd name="connsiteX110" fmla="*/ 5126345 w 17976071"/>
                <a:gd name="connsiteY110" fmla="*/ 21777421 h 26115127"/>
                <a:gd name="connsiteX111" fmla="*/ 5030092 w 17976071"/>
                <a:gd name="connsiteY111" fmla="*/ 22018052 h 26115127"/>
                <a:gd name="connsiteX112" fmla="*/ 4693208 w 17976071"/>
                <a:gd name="connsiteY112" fmla="*/ 21969926 h 26115127"/>
                <a:gd name="connsiteX113" fmla="*/ 3971313 w 17976071"/>
                <a:gd name="connsiteY113" fmla="*/ 21969926 h 26115127"/>
                <a:gd name="connsiteX114" fmla="*/ 3682555 w 17976071"/>
                <a:gd name="connsiteY114" fmla="*/ 21921800 h 26115127"/>
                <a:gd name="connsiteX115" fmla="*/ 3345671 w 17976071"/>
                <a:gd name="connsiteY115" fmla="*/ 21777421 h 26115127"/>
                <a:gd name="connsiteX116" fmla="*/ 3586303 w 17976071"/>
                <a:gd name="connsiteY116" fmla="*/ 21633042 h 26115127"/>
                <a:gd name="connsiteX117" fmla="*/ 3153166 w 17976071"/>
                <a:gd name="connsiteY117" fmla="*/ 21488663 h 26115127"/>
                <a:gd name="connsiteX118" fmla="*/ 3345671 w 17976071"/>
                <a:gd name="connsiteY118" fmla="*/ 21392410 h 26115127"/>
                <a:gd name="connsiteX119" fmla="*/ 3730682 w 17976071"/>
                <a:gd name="connsiteY119" fmla="*/ 21488663 h 26115127"/>
                <a:gd name="connsiteX120" fmla="*/ 3875061 w 17976071"/>
                <a:gd name="connsiteY120" fmla="*/ 21392410 h 26115127"/>
                <a:gd name="connsiteX121" fmla="*/ 3441924 w 17976071"/>
                <a:gd name="connsiteY121" fmla="*/ 21296158 h 26115127"/>
                <a:gd name="connsiteX122" fmla="*/ 2768155 w 17976071"/>
                <a:gd name="connsiteY122" fmla="*/ 21248031 h 26115127"/>
                <a:gd name="connsiteX123" fmla="*/ 2383145 w 17976071"/>
                <a:gd name="connsiteY123" fmla="*/ 21825547 h 26115127"/>
                <a:gd name="connsiteX124" fmla="*/ 2286892 w 17976071"/>
                <a:gd name="connsiteY124" fmla="*/ 21921800 h 26115127"/>
                <a:gd name="connsiteX125" fmla="*/ 1950008 w 17976071"/>
                <a:gd name="connsiteY125" fmla="*/ 21729295 h 26115127"/>
                <a:gd name="connsiteX126" fmla="*/ 1998134 w 17976071"/>
                <a:gd name="connsiteY126" fmla="*/ 22162431 h 26115127"/>
                <a:gd name="connsiteX127" fmla="*/ 1468745 w 17976071"/>
                <a:gd name="connsiteY127" fmla="*/ 22691821 h 26115127"/>
                <a:gd name="connsiteX128" fmla="*/ 1276239 w 17976071"/>
                <a:gd name="connsiteY128" fmla="*/ 22980579 h 26115127"/>
                <a:gd name="connsiteX129" fmla="*/ 1372492 w 17976071"/>
                <a:gd name="connsiteY129" fmla="*/ 23221210 h 26115127"/>
                <a:gd name="connsiteX130" fmla="*/ 1276239 w 17976071"/>
                <a:gd name="connsiteY130" fmla="*/ 23365589 h 26115127"/>
                <a:gd name="connsiteX131" fmla="*/ 1372492 w 17976071"/>
                <a:gd name="connsiteY131" fmla="*/ 23750600 h 26115127"/>
                <a:gd name="connsiteX132" fmla="*/ 891229 w 17976071"/>
                <a:gd name="connsiteY132" fmla="*/ 23894979 h 26115127"/>
                <a:gd name="connsiteX133" fmla="*/ 361839 w 17976071"/>
                <a:gd name="connsiteY133" fmla="*/ 24328116 h 26115127"/>
                <a:gd name="connsiteX134" fmla="*/ 24955 w 17976071"/>
                <a:gd name="connsiteY134" fmla="*/ 24761252 h 26115127"/>
                <a:gd name="connsiteX135" fmla="*/ 24955 w 17976071"/>
                <a:gd name="connsiteY135" fmla="*/ 5029463 h 26115127"/>
                <a:gd name="connsiteX136" fmla="*/ 73082 w 17976071"/>
                <a:gd name="connsiteY13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168955 w 17976071"/>
                <a:gd name="connsiteY85" fmla="*/ 21151779 h 26115127"/>
                <a:gd name="connsiteX86" fmla="*/ 8988000 w 17976071"/>
                <a:gd name="connsiteY86" fmla="*/ 20950873 h 26115127"/>
                <a:gd name="connsiteX87" fmla="*/ 9602092 w 17976071"/>
                <a:gd name="connsiteY87" fmla="*/ 20863021 h 26115127"/>
                <a:gd name="connsiteX88" fmla="*/ 9842724 w 17976071"/>
                <a:gd name="connsiteY88" fmla="*/ 20959273 h 26115127"/>
                <a:gd name="connsiteX89" fmla="*/ 9698345 w 17976071"/>
                <a:gd name="connsiteY89" fmla="*/ 20670516 h 26115127"/>
                <a:gd name="connsiteX90" fmla="*/ 10372113 w 17976071"/>
                <a:gd name="connsiteY90" fmla="*/ 20478010 h 26115127"/>
                <a:gd name="connsiteX91" fmla="*/ 10564618 w 17976071"/>
                <a:gd name="connsiteY91" fmla="*/ 19996747 h 26115127"/>
                <a:gd name="connsiteX92" fmla="*/ 9938976 w 17976071"/>
                <a:gd name="connsiteY92" fmla="*/ 20189252 h 26115127"/>
                <a:gd name="connsiteX93" fmla="*/ 9217082 w 17976071"/>
                <a:gd name="connsiteY93" fmla="*/ 20381758 h 26115127"/>
                <a:gd name="connsiteX94" fmla="*/ 8735818 w 17976071"/>
                <a:gd name="connsiteY94" fmla="*/ 20574263 h 26115127"/>
                <a:gd name="connsiteX95" fmla="*/ 8591439 w 17976071"/>
                <a:gd name="connsiteY95" fmla="*/ 20718642 h 26115127"/>
                <a:gd name="connsiteX96" fmla="*/ 8350808 w 17976071"/>
                <a:gd name="connsiteY96" fmla="*/ 20718642 h 26115127"/>
                <a:gd name="connsiteX97" fmla="*/ 8254555 w 17976071"/>
                <a:gd name="connsiteY97" fmla="*/ 20863021 h 26115127"/>
                <a:gd name="connsiteX98" fmla="*/ 8013924 w 17976071"/>
                <a:gd name="connsiteY98" fmla="*/ 20911147 h 26115127"/>
                <a:gd name="connsiteX99" fmla="*/ 7725166 w 17976071"/>
                <a:gd name="connsiteY99" fmla="*/ 21103652 h 26115127"/>
                <a:gd name="connsiteX100" fmla="*/ 7195776 w 17976071"/>
                <a:gd name="connsiteY100" fmla="*/ 21103652 h 26115127"/>
                <a:gd name="connsiteX101" fmla="*/ 6907018 w 17976071"/>
                <a:gd name="connsiteY101" fmla="*/ 21488663 h 26115127"/>
                <a:gd name="connsiteX102" fmla="*/ 6666387 w 17976071"/>
                <a:gd name="connsiteY102" fmla="*/ 21921800 h 26115127"/>
                <a:gd name="connsiteX103" fmla="*/ 6810766 w 17976071"/>
                <a:gd name="connsiteY103" fmla="*/ 21296158 h 26115127"/>
                <a:gd name="connsiteX104" fmla="*/ 6473882 w 17976071"/>
                <a:gd name="connsiteY104" fmla="*/ 21729295 h 26115127"/>
                <a:gd name="connsiteX105" fmla="*/ 6185124 w 17976071"/>
                <a:gd name="connsiteY105" fmla="*/ 21873673 h 26115127"/>
                <a:gd name="connsiteX106" fmla="*/ 6040745 w 17976071"/>
                <a:gd name="connsiteY106" fmla="*/ 22114305 h 26115127"/>
                <a:gd name="connsiteX107" fmla="*/ 5896366 w 17976071"/>
                <a:gd name="connsiteY107" fmla="*/ 21873673 h 26115127"/>
                <a:gd name="connsiteX108" fmla="*/ 5655734 w 17976071"/>
                <a:gd name="connsiteY108" fmla="*/ 21777421 h 26115127"/>
                <a:gd name="connsiteX109" fmla="*/ 5655734 w 17976071"/>
                <a:gd name="connsiteY109" fmla="*/ 21825547 h 26115127"/>
                <a:gd name="connsiteX110" fmla="*/ 5126345 w 17976071"/>
                <a:gd name="connsiteY110" fmla="*/ 21777421 h 26115127"/>
                <a:gd name="connsiteX111" fmla="*/ 5030092 w 17976071"/>
                <a:gd name="connsiteY111" fmla="*/ 22018052 h 26115127"/>
                <a:gd name="connsiteX112" fmla="*/ 4693208 w 17976071"/>
                <a:gd name="connsiteY112" fmla="*/ 21969926 h 26115127"/>
                <a:gd name="connsiteX113" fmla="*/ 3971313 w 17976071"/>
                <a:gd name="connsiteY113" fmla="*/ 21969926 h 26115127"/>
                <a:gd name="connsiteX114" fmla="*/ 3682555 w 17976071"/>
                <a:gd name="connsiteY114" fmla="*/ 21921800 h 26115127"/>
                <a:gd name="connsiteX115" fmla="*/ 3345671 w 17976071"/>
                <a:gd name="connsiteY115" fmla="*/ 21777421 h 26115127"/>
                <a:gd name="connsiteX116" fmla="*/ 3586303 w 17976071"/>
                <a:gd name="connsiteY116" fmla="*/ 21633042 h 26115127"/>
                <a:gd name="connsiteX117" fmla="*/ 3153166 w 17976071"/>
                <a:gd name="connsiteY117" fmla="*/ 21488663 h 26115127"/>
                <a:gd name="connsiteX118" fmla="*/ 3345671 w 17976071"/>
                <a:gd name="connsiteY118" fmla="*/ 21392410 h 26115127"/>
                <a:gd name="connsiteX119" fmla="*/ 3730682 w 17976071"/>
                <a:gd name="connsiteY119" fmla="*/ 21488663 h 26115127"/>
                <a:gd name="connsiteX120" fmla="*/ 3875061 w 17976071"/>
                <a:gd name="connsiteY120" fmla="*/ 21392410 h 26115127"/>
                <a:gd name="connsiteX121" fmla="*/ 3441924 w 17976071"/>
                <a:gd name="connsiteY121" fmla="*/ 21296158 h 26115127"/>
                <a:gd name="connsiteX122" fmla="*/ 2768155 w 17976071"/>
                <a:gd name="connsiteY122" fmla="*/ 21248031 h 26115127"/>
                <a:gd name="connsiteX123" fmla="*/ 2383145 w 17976071"/>
                <a:gd name="connsiteY123" fmla="*/ 21825547 h 26115127"/>
                <a:gd name="connsiteX124" fmla="*/ 2286892 w 17976071"/>
                <a:gd name="connsiteY124" fmla="*/ 21921800 h 26115127"/>
                <a:gd name="connsiteX125" fmla="*/ 1950008 w 17976071"/>
                <a:gd name="connsiteY125" fmla="*/ 21729295 h 26115127"/>
                <a:gd name="connsiteX126" fmla="*/ 1998134 w 17976071"/>
                <a:gd name="connsiteY126" fmla="*/ 22162431 h 26115127"/>
                <a:gd name="connsiteX127" fmla="*/ 1468745 w 17976071"/>
                <a:gd name="connsiteY127" fmla="*/ 22691821 h 26115127"/>
                <a:gd name="connsiteX128" fmla="*/ 1276239 w 17976071"/>
                <a:gd name="connsiteY128" fmla="*/ 22980579 h 26115127"/>
                <a:gd name="connsiteX129" fmla="*/ 1372492 w 17976071"/>
                <a:gd name="connsiteY129" fmla="*/ 23221210 h 26115127"/>
                <a:gd name="connsiteX130" fmla="*/ 1276239 w 17976071"/>
                <a:gd name="connsiteY130" fmla="*/ 23365589 h 26115127"/>
                <a:gd name="connsiteX131" fmla="*/ 1372492 w 17976071"/>
                <a:gd name="connsiteY131" fmla="*/ 23750600 h 26115127"/>
                <a:gd name="connsiteX132" fmla="*/ 891229 w 17976071"/>
                <a:gd name="connsiteY132" fmla="*/ 23894979 h 26115127"/>
                <a:gd name="connsiteX133" fmla="*/ 361839 w 17976071"/>
                <a:gd name="connsiteY133" fmla="*/ 24328116 h 26115127"/>
                <a:gd name="connsiteX134" fmla="*/ 24955 w 17976071"/>
                <a:gd name="connsiteY134" fmla="*/ 24761252 h 26115127"/>
                <a:gd name="connsiteX135" fmla="*/ 24955 w 17976071"/>
                <a:gd name="connsiteY135" fmla="*/ 5029463 h 26115127"/>
                <a:gd name="connsiteX136" fmla="*/ 73082 w 17976071"/>
                <a:gd name="connsiteY13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8988000 w 17976071"/>
                <a:gd name="connsiteY86" fmla="*/ 20950873 h 26115127"/>
                <a:gd name="connsiteX87" fmla="*/ 9602092 w 17976071"/>
                <a:gd name="connsiteY87" fmla="*/ 20863021 h 26115127"/>
                <a:gd name="connsiteX88" fmla="*/ 9842724 w 17976071"/>
                <a:gd name="connsiteY88" fmla="*/ 20959273 h 26115127"/>
                <a:gd name="connsiteX89" fmla="*/ 9698345 w 17976071"/>
                <a:gd name="connsiteY89" fmla="*/ 20670516 h 26115127"/>
                <a:gd name="connsiteX90" fmla="*/ 10372113 w 17976071"/>
                <a:gd name="connsiteY90" fmla="*/ 20478010 h 26115127"/>
                <a:gd name="connsiteX91" fmla="*/ 10564618 w 17976071"/>
                <a:gd name="connsiteY91" fmla="*/ 19996747 h 26115127"/>
                <a:gd name="connsiteX92" fmla="*/ 9938976 w 17976071"/>
                <a:gd name="connsiteY92" fmla="*/ 20189252 h 26115127"/>
                <a:gd name="connsiteX93" fmla="*/ 9217082 w 17976071"/>
                <a:gd name="connsiteY93" fmla="*/ 20381758 h 26115127"/>
                <a:gd name="connsiteX94" fmla="*/ 8735818 w 17976071"/>
                <a:gd name="connsiteY94" fmla="*/ 20574263 h 26115127"/>
                <a:gd name="connsiteX95" fmla="*/ 8591439 w 17976071"/>
                <a:gd name="connsiteY95" fmla="*/ 20718642 h 26115127"/>
                <a:gd name="connsiteX96" fmla="*/ 8350808 w 17976071"/>
                <a:gd name="connsiteY96" fmla="*/ 20718642 h 26115127"/>
                <a:gd name="connsiteX97" fmla="*/ 8254555 w 17976071"/>
                <a:gd name="connsiteY97" fmla="*/ 20863021 h 26115127"/>
                <a:gd name="connsiteX98" fmla="*/ 8013924 w 17976071"/>
                <a:gd name="connsiteY98" fmla="*/ 20911147 h 26115127"/>
                <a:gd name="connsiteX99" fmla="*/ 7725166 w 17976071"/>
                <a:gd name="connsiteY99" fmla="*/ 21103652 h 26115127"/>
                <a:gd name="connsiteX100" fmla="*/ 7195776 w 17976071"/>
                <a:gd name="connsiteY100" fmla="*/ 21103652 h 26115127"/>
                <a:gd name="connsiteX101" fmla="*/ 6907018 w 17976071"/>
                <a:gd name="connsiteY101" fmla="*/ 21488663 h 26115127"/>
                <a:gd name="connsiteX102" fmla="*/ 6666387 w 17976071"/>
                <a:gd name="connsiteY102" fmla="*/ 21921800 h 26115127"/>
                <a:gd name="connsiteX103" fmla="*/ 6810766 w 17976071"/>
                <a:gd name="connsiteY103" fmla="*/ 21296158 h 26115127"/>
                <a:gd name="connsiteX104" fmla="*/ 6473882 w 17976071"/>
                <a:gd name="connsiteY104" fmla="*/ 21729295 h 26115127"/>
                <a:gd name="connsiteX105" fmla="*/ 6185124 w 17976071"/>
                <a:gd name="connsiteY105" fmla="*/ 21873673 h 26115127"/>
                <a:gd name="connsiteX106" fmla="*/ 6040745 w 17976071"/>
                <a:gd name="connsiteY106" fmla="*/ 22114305 h 26115127"/>
                <a:gd name="connsiteX107" fmla="*/ 5896366 w 17976071"/>
                <a:gd name="connsiteY107" fmla="*/ 21873673 h 26115127"/>
                <a:gd name="connsiteX108" fmla="*/ 5655734 w 17976071"/>
                <a:gd name="connsiteY108" fmla="*/ 21777421 h 26115127"/>
                <a:gd name="connsiteX109" fmla="*/ 5655734 w 17976071"/>
                <a:gd name="connsiteY109" fmla="*/ 21825547 h 26115127"/>
                <a:gd name="connsiteX110" fmla="*/ 5126345 w 17976071"/>
                <a:gd name="connsiteY110" fmla="*/ 21777421 h 26115127"/>
                <a:gd name="connsiteX111" fmla="*/ 5030092 w 17976071"/>
                <a:gd name="connsiteY111" fmla="*/ 22018052 h 26115127"/>
                <a:gd name="connsiteX112" fmla="*/ 4693208 w 17976071"/>
                <a:gd name="connsiteY112" fmla="*/ 21969926 h 26115127"/>
                <a:gd name="connsiteX113" fmla="*/ 3971313 w 17976071"/>
                <a:gd name="connsiteY113" fmla="*/ 21969926 h 26115127"/>
                <a:gd name="connsiteX114" fmla="*/ 3682555 w 17976071"/>
                <a:gd name="connsiteY114" fmla="*/ 21921800 h 26115127"/>
                <a:gd name="connsiteX115" fmla="*/ 3345671 w 17976071"/>
                <a:gd name="connsiteY115" fmla="*/ 21777421 h 26115127"/>
                <a:gd name="connsiteX116" fmla="*/ 3586303 w 17976071"/>
                <a:gd name="connsiteY116" fmla="*/ 21633042 h 26115127"/>
                <a:gd name="connsiteX117" fmla="*/ 3153166 w 17976071"/>
                <a:gd name="connsiteY117" fmla="*/ 21488663 h 26115127"/>
                <a:gd name="connsiteX118" fmla="*/ 3345671 w 17976071"/>
                <a:gd name="connsiteY118" fmla="*/ 21392410 h 26115127"/>
                <a:gd name="connsiteX119" fmla="*/ 3730682 w 17976071"/>
                <a:gd name="connsiteY119" fmla="*/ 21488663 h 26115127"/>
                <a:gd name="connsiteX120" fmla="*/ 3875061 w 17976071"/>
                <a:gd name="connsiteY120" fmla="*/ 21392410 h 26115127"/>
                <a:gd name="connsiteX121" fmla="*/ 3441924 w 17976071"/>
                <a:gd name="connsiteY121" fmla="*/ 21296158 h 26115127"/>
                <a:gd name="connsiteX122" fmla="*/ 2768155 w 17976071"/>
                <a:gd name="connsiteY122" fmla="*/ 21248031 h 26115127"/>
                <a:gd name="connsiteX123" fmla="*/ 2383145 w 17976071"/>
                <a:gd name="connsiteY123" fmla="*/ 21825547 h 26115127"/>
                <a:gd name="connsiteX124" fmla="*/ 2286892 w 17976071"/>
                <a:gd name="connsiteY124" fmla="*/ 21921800 h 26115127"/>
                <a:gd name="connsiteX125" fmla="*/ 1950008 w 17976071"/>
                <a:gd name="connsiteY125" fmla="*/ 21729295 h 26115127"/>
                <a:gd name="connsiteX126" fmla="*/ 1998134 w 17976071"/>
                <a:gd name="connsiteY126" fmla="*/ 22162431 h 26115127"/>
                <a:gd name="connsiteX127" fmla="*/ 1468745 w 17976071"/>
                <a:gd name="connsiteY127" fmla="*/ 22691821 h 26115127"/>
                <a:gd name="connsiteX128" fmla="*/ 1276239 w 17976071"/>
                <a:gd name="connsiteY128" fmla="*/ 22980579 h 26115127"/>
                <a:gd name="connsiteX129" fmla="*/ 1372492 w 17976071"/>
                <a:gd name="connsiteY129" fmla="*/ 23221210 h 26115127"/>
                <a:gd name="connsiteX130" fmla="*/ 1276239 w 17976071"/>
                <a:gd name="connsiteY130" fmla="*/ 23365589 h 26115127"/>
                <a:gd name="connsiteX131" fmla="*/ 1372492 w 17976071"/>
                <a:gd name="connsiteY131" fmla="*/ 23750600 h 26115127"/>
                <a:gd name="connsiteX132" fmla="*/ 891229 w 17976071"/>
                <a:gd name="connsiteY132" fmla="*/ 23894979 h 26115127"/>
                <a:gd name="connsiteX133" fmla="*/ 361839 w 17976071"/>
                <a:gd name="connsiteY133" fmla="*/ 24328116 h 26115127"/>
                <a:gd name="connsiteX134" fmla="*/ 24955 w 17976071"/>
                <a:gd name="connsiteY134" fmla="*/ 24761252 h 26115127"/>
                <a:gd name="connsiteX135" fmla="*/ 24955 w 17976071"/>
                <a:gd name="connsiteY135" fmla="*/ 5029463 h 26115127"/>
                <a:gd name="connsiteX136" fmla="*/ 73082 w 17976071"/>
                <a:gd name="connsiteY13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8988000 w 17976071"/>
                <a:gd name="connsiteY87" fmla="*/ 20950873 h 26115127"/>
                <a:gd name="connsiteX88" fmla="*/ 9602092 w 17976071"/>
                <a:gd name="connsiteY88" fmla="*/ 20863021 h 26115127"/>
                <a:gd name="connsiteX89" fmla="*/ 9842724 w 17976071"/>
                <a:gd name="connsiteY89" fmla="*/ 20959273 h 26115127"/>
                <a:gd name="connsiteX90" fmla="*/ 9698345 w 17976071"/>
                <a:gd name="connsiteY90" fmla="*/ 20670516 h 26115127"/>
                <a:gd name="connsiteX91" fmla="*/ 10372113 w 17976071"/>
                <a:gd name="connsiteY91" fmla="*/ 20478010 h 26115127"/>
                <a:gd name="connsiteX92" fmla="*/ 10564618 w 17976071"/>
                <a:gd name="connsiteY92" fmla="*/ 19996747 h 26115127"/>
                <a:gd name="connsiteX93" fmla="*/ 9938976 w 17976071"/>
                <a:gd name="connsiteY93" fmla="*/ 20189252 h 26115127"/>
                <a:gd name="connsiteX94" fmla="*/ 9217082 w 17976071"/>
                <a:gd name="connsiteY94" fmla="*/ 20381758 h 26115127"/>
                <a:gd name="connsiteX95" fmla="*/ 8735818 w 17976071"/>
                <a:gd name="connsiteY95" fmla="*/ 20574263 h 26115127"/>
                <a:gd name="connsiteX96" fmla="*/ 8591439 w 17976071"/>
                <a:gd name="connsiteY96" fmla="*/ 20718642 h 26115127"/>
                <a:gd name="connsiteX97" fmla="*/ 8350808 w 17976071"/>
                <a:gd name="connsiteY97" fmla="*/ 20718642 h 26115127"/>
                <a:gd name="connsiteX98" fmla="*/ 8254555 w 17976071"/>
                <a:gd name="connsiteY98" fmla="*/ 20863021 h 26115127"/>
                <a:gd name="connsiteX99" fmla="*/ 8013924 w 17976071"/>
                <a:gd name="connsiteY99" fmla="*/ 20911147 h 26115127"/>
                <a:gd name="connsiteX100" fmla="*/ 7725166 w 17976071"/>
                <a:gd name="connsiteY100" fmla="*/ 21103652 h 26115127"/>
                <a:gd name="connsiteX101" fmla="*/ 7195776 w 17976071"/>
                <a:gd name="connsiteY101" fmla="*/ 21103652 h 26115127"/>
                <a:gd name="connsiteX102" fmla="*/ 6907018 w 17976071"/>
                <a:gd name="connsiteY102" fmla="*/ 21488663 h 26115127"/>
                <a:gd name="connsiteX103" fmla="*/ 6666387 w 17976071"/>
                <a:gd name="connsiteY103" fmla="*/ 21921800 h 26115127"/>
                <a:gd name="connsiteX104" fmla="*/ 6810766 w 17976071"/>
                <a:gd name="connsiteY104" fmla="*/ 21296158 h 26115127"/>
                <a:gd name="connsiteX105" fmla="*/ 6473882 w 17976071"/>
                <a:gd name="connsiteY105" fmla="*/ 21729295 h 26115127"/>
                <a:gd name="connsiteX106" fmla="*/ 6185124 w 17976071"/>
                <a:gd name="connsiteY106" fmla="*/ 21873673 h 26115127"/>
                <a:gd name="connsiteX107" fmla="*/ 6040745 w 17976071"/>
                <a:gd name="connsiteY107" fmla="*/ 22114305 h 26115127"/>
                <a:gd name="connsiteX108" fmla="*/ 5896366 w 17976071"/>
                <a:gd name="connsiteY108" fmla="*/ 21873673 h 26115127"/>
                <a:gd name="connsiteX109" fmla="*/ 5655734 w 17976071"/>
                <a:gd name="connsiteY109" fmla="*/ 21777421 h 26115127"/>
                <a:gd name="connsiteX110" fmla="*/ 5655734 w 17976071"/>
                <a:gd name="connsiteY110" fmla="*/ 21825547 h 26115127"/>
                <a:gd name="connsiteX111" fmla="*/ 5126345 w 17976071"/>
                <a:gd name="connsiteY111" fmla="*/ 21777421 h 26115127"/>
                <a:gd name="connsiteX112" fmla="*/ 5030092 w 17976071"/>
                <a:gd name="connsiteY112" fmla="*/ 22018052 h 26115127"/>
                <a:gd name="connsiteX113" fmla="*/ 4693208 w 17976071"/>
                <a:gd name="connsiteY113" fmla="*/ 21969926 h 26115127"/>
                <a:gd name="connsiteX114" fmla="*/ 3971313 w 17976071"/>
                <a:gd name="connsiteY114" fmla="*/ 21969926 h 26115127"/>
                <a:gd name="connsiteX115" fmla="*/ 3682555 w 17976071"/>
                <a:gd name="connsiteY115" fmla="*/ 21921800 h 26115127"/>
                <a:gd name="connsiteX116" fmla="*/ 3345671 w 17976071"/>
                <a:gd name="connsiteY116" fmla="*/ 21777421 h 26115127"/>
                <a:gd name="connsiteX117" fmla="*/ 3586303 w 17976071"/>
                <a:gd name="connsiteY117" fmla="*/ 21633042 h 26115127"/>
                <a:gd name="connsiteX118" fmla="*/ 3153166 w 17976071"/>
                <a:gd name="connsiteY118" fmla="*/ 21488663 h 26115127"/>
                <a:gd name="connsiteX119" fmla="*/ 3345671 w 17976071"/>
                <a:gd name="connsiteY119" fmla="*/ 21392410 h 26115127"/>
                <a:gd name="connsiteX120" fmla="*/ 3730682 w 17976071"/>
                <a:gd name="connsiteY120" fmla="*/ 21488663 h 26115127"/>
                <a:gd name="connsiteX121" fmla="*/ 3875061 w 17976071"/>
                <a:gd name="connsiteY121" fmla="*/ 21392410 h 26115127"/>
                <a:gd name="connsiteX122" fmla="*/ 3441924 w 17976071"/>
                <a:gd name="connsiteY122" fmla="*/ 21296158 h 26115127"/>
                <a:gd name="connsiteX123" fmla="*/ 2768155 w 17976071"/>
                <a:gd name="connsiteY123" fmla="*/ 21248031 h 26115127"/>
                <a:gd name="connsiteX124" fmla="*/ 2383145 w 17976071"/>
                <a:gd name="connsiteY124" fmla="*/ 21825547 h 26115127"/>
                <a:gd name="connsiteX125" fmla="*/ 2286892 w 17976071"/>
                <a:gd name="connsiteY125" fmla="*/ 21921800 h 26115127"/>
                <a:gd name="connsiteX126" fmla="*/ 1950008 w 17976071"/>
                <a:gd name="connsiteY126" fmla="*/ 21729295 h 26115127"/>
                <a:gd name="connsiteX127" fmla="*/ 1998134 w 17976071"/>
                <a:gd name="connsiteY127" fmla="*/ 22162431 h 26115127"/>
                <a:gd name="connsiteX128" fmla="*/ 1468745 w 17976071"/>
                <a:gd name="connsiteY128" fmla="*/ 22691821 h 26115127"/>
                <a:gd name="connsiteX129" fmla="*/ 1276239 w 17976071"/>
                <a:gd name="connsiteY129" fmla="*/ 22980579 h 26115127"/>
                <a:gd name="connsiteX130" fmla="*/ 1372492 w 17976071"/>
                <a:gd name="connsiteY130" fmla="*/ 23221210 h 26115127"/>
                <a:gd name="connsiteX131" fmla="*/ 1276239 w 17976071"/>
                <a:gd name="connsiteY131" fmla="*/ 23365589 h 26115127"/>
                <a:gd name="connsiteX132" fmla="*/ 1372492 w 17976071"/>
                <a:gd name="connsiteY132" fmla="*/ 23750600 h 26115127"/>
                <a:gd name="connsiteX133" fmla="*/ 891229 w 17976071"/>
                <a:gd name="connsiteY133" fmla="*/ 23894979 h 26115127"/>
                <a:gd name="connsiteX134" fmla="*/ 361839 w 17976071"/>
                <a:gd name="connsiteY134" fmla="*/ 24328116 h 26115127"/>
                <a:gd name="connsiteX135" fmla="*/ 24955 w 17976071"/>
                <a:gd name="connsiteY135" fmla="*/ 24761252 h 26115127"/>
                <a:gd name="connsiteX136" fmla="*/ 24955 w 17976071"/>
                <a:gd name="connsiteY136" fmla="*/ 5029463 h 26115127"/>
                <a:gd name="connsiteX137" fmla="*/ 73082 w 17976071"/>
                <a:gd name="connsiteY13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8988000 w 17976071"/>
                <a:gd name="connsiteY87" fmla="*/ 20950873 h 26115127"/>
                <a:gd name="connsiteX88" fmla="*/ 9522290 w 17976071"/>
                <a:gd name="connsiteY88" fmla="*/ 20826444 h 26115127"/>
                <a:gd name="connsiteX89" fmla="*/ 9842724 w 17976071"/>
                <a:gd name="connsiteY89" fmla="*/ 20959273 h 26115127"/>
                <a:gd name="connsiteX90" fmla="*/ 9698345 w 17976071"/>
                <a:gd name="connsiteY90" fmla="*/ 20670516 h 26115127"/>
                <a:gd name="connsiteX91" fmla="*/ 10372113 w 17976071"/>
                <a:gd name="connsiteY91" fmla="*/ 20478010 h 26115127"/>
                <a:gd name="connsiteX92" fmla="*/ 10564618 w 17976071"/>
                <a:gd name="connsiteY92" fmla="*/ 19996747 h 26115127"/>
                <a:gd name="connsiteX93" fmla="*/ 9938976 w 17976071"/>
                <a:gd name="connsiteY93" fmla="*/ 20189252 h 26115127"/>
                <a:gd name="connsiteX94" fmla="*/ 9217082 w 17976071"/>
                <a:gd name="connsiteY94" fmla="*/ 20381758 h 26115127"/>
                <a:gd name="connsiteX95" fmla="*/ 8735818 w 17976071"/>
                <a:gd name="connsiteY95" fmla="*/ 20574263 h 26115127"/>
                <a:gd name="connsiteX96" fmla="*/ 8591439 w 17976071"/>
                <a:gd name="connsiteY96" fmla="*/ 20718642 h 26115127"/>
                <a:gd name="connsiteX97" fmla="*/ 8350808 w 17976071"/>
                <a:gd name="connsiteY97" fmla="*/ 20718642 h 26115127"/>
                <a:gd name="connsiteX98" fmla="*/ 8254555 w 17976071"/>
                <a:gd name="connsiteY98" fmla="*/ 20863021 h 26115127"/>
                <a:gd name="connsiteX99" fmla="*/ 8013924 w 17976071"/>
                <a:gd name="connsiteY99" fmla="*/ 20911147 h 26115127"/>
                <a:gd name="connsiteX100" fmla="*/ 7725166 w 17976071"/>
                <a:gd name="connsiteY100" fmla="*/ 21103652 h 26115127"/>
                <a:gd name="connsiteX101" fmla="*/ 7195776 w 17976071"/>
                <a:gd name="connsiteY101" fmla="*/ 21103652 h 26115127"/>
                <a:gd name="connsiteX102" fmla="*/ 6907018 w 17976071"/>
                <a:gd name="connsiteY102" fmla="*/ 21488663 h 26115127"/>
                <a:gd name="connsiteX103" fmla="*/ 6666387 w 17976071"/>
                <a:gd name="connsiteY103" fmla="*/ 21921800 h 26115127"/>
                <a:gd name="connsiteX104" fmla="*/ 6810766 w 17976071"/>
                <a:gd name="connsiteY104" fmla="*/ 21296158 h 26115127"/>
                <a:gd name="connsiteX105" fmla="*/ 6473882 w 17976071"/>
                <a:gd name="connsiteY105" fmla="*/ 21729295 h 26115127"/>
                <a:gd name="connsiteX106" fmla="*/ 6185124 w 17976071"/>
                <a:gd name="connsiteY106" fmla="*/ 21873673 h 26115127"/>
                <a:gd name="connsiteX107" fmla="*/ 6040745 w 17976071"/>
                <a:gd name="connsiteY107" fmla="*/ 22114305 h 26115127"/>
                <a:gd name="connsiteX108" fmla="*/ 5896366 w 17976071"/>
                <a:gd name="connsiteY108" fmla="*/ 21873673 h 26115127"/>
                <a:gd name="connsiteX109" fmla="*/ 5655734 w 17976071"/>
                <a:gd name="connsiteY109" fmla="*/ 21777421 h 26115127"/>
                <a:gd name="connsiteX110" fmla="*/ 5655734 w 17976071"/>
                <a:gd name="connsiteY110" fmla="*/ 21825547 h 26115127"/>
                <a:gd name="connsiteX111" fmla="*/ 5126345 w 17976071"/>
                <a:gd name="connsiteY111" fmla="*/ 21777421 h 26115127"/>
                <a:gd name="connsiteX112" fmla="*/ 5030092 w 17976071"/>
                <a:gd name="connsiteY112" fmla="*/ 22018052 h 26115127"/>
                <a:gd name="connsiteX113" fmla="*/ 4693208 w 17976071"/>
                <a:gd name="connsiteY113" fmla="*/ 21969926 h 26115127"/>
                <a:gd name="connsiteX114" fmla="*/ 3971313 w 17976071"/>
                <a:gd name="connsiteY114" fmla="*/ 21969926 h 26115127"/>
                <a:gd name="connsiteX115" fmla="*/ 3682555 w 17976071"/>
                <a:gd name="connsiteY115" fmla="*/ 21921800 h 26115127"/>
                <a:gd name="connsiteX116" fmla="*/ 3345671 w 17976071"/>
                <a:gd name="connsiteY116" fmla="*/ 21777421 h 26115127"/>
                <a:gd name="connsiteX117" fmla="*/ 3586303 w 17976071"/>
                <a:gd name="connsiteY117" fmla="*/ 21633042 h 26115127"/>
                <a:gd name="connsiteX118" fmla="*/ 3153166 w 17976071"/>
                <a:gd name="connsiteY118" fmla="*/ 21488663 h 26115127"/>
                <a:gd name="connsiteX119" fmla="*/ 3345671 w 17976071"/>
                <a:gd name="connsiteY119" fmla="*/ 21392410 h 26115127"/>
                <a:gd name="connsiteX120" fmla="*/ 3730682 w 17976071"/>
                <a:gd name="connsiteY120" fmla="*/ 21488663 h 26115127"/>
                <a:gd name="connsiteX121" fmla="*/ 3875061 w 17976071"/>
                <a:gd name="connsiteY121" fmla="*/ 21392410 h 26115127"/>
                <a:gd name="connsiteX122" fmla="*/ 3441924 w 17976071"/>
                <a:gd name="connsiteY122" fmla="*/ 21296158 h 26115127"/>
                <a:gd name="connsiteX123" fmla="*/ 2768155 w 17976071"/>
                <a:gd name="connsiteY123" fmla="*/ 21248031 h 26115127"/>
                <a:gd name="connsiteX124" fmla="*/ 2383145 w 17976071"/>
                <a:gd name="connsiteY124" fmla="*/ 21825547 h 26115127"/>
                <a:gd name="connsiteX125" fmla="*/ 2286892 w 17976071"/>
                <a:gd name="connsiteY125" fmla="*/ 21921800 h 26115127"/>
                <a:gd name="connsiteX126" fmla="*/ 1950008 w 17976071"/>
                <a:gd name="connsiteY126" fmla="*/ 21729295 h 26115127"/>
                <a:gd name="connsiteX127" fmla="*/ 1998134 w 17976071"/>
                <a:gd name="connsiteY127" fmla="*/ 22162431 h 26115127"/>
                <a:gd name="connsiteX128" fmla="*/ 1468745 w 17976071"/>
                <a:gd name="connsiteY128" fmla="*/ 22691821 h 26115127"/>
                <a:gd name="connsiteX129" fmla="*/ 1276239 w 17976071"/>
                <a:gd name="connsiteY129" fmla="*/ 22980579 h 26115127"/>
                <a:gd name="connsiteX130" fmla="*/ 1372492 w 17976071"/>
                <a:gd name="connsiteY130" fmla="*/ 23221210 h 26115127"/>
                <a:gd name="connsiteX131" fmla="*/ 1276239 w 17976071"/>
                <a:gd name="connsiteY131" fmla="*/ 23365589 h 26115127"/>
                <a:gd name="connsiteX132" fmla="*/ 1372492 w 17976071"/>
                <a:gd name="connsiteY132" fmla="*/ 23750600 h 26115127"/>
                <a:gd name="connsiteX133" fmla="*/ 891229 w 17976071"/>
                <a:gd name="connsiteY133" fmla="*/ 23894979 h 26115127"/>
                <a:gd name="connsiteX134" fmla="*/ 361839 w 17976071"/>
                <a:gd name="connsiteY134" fmla="*/ 24328116 h 26115127"/>
                <a:gd name="connsiteX135" fmla="*/ 24955 w 17976071"/>
                <a:gd name="connsiteY135" fmla="*/ 24761252 h 26115127"/>
                <a:gd name="connsiteX136" fmla="*/ 24955 w 17976071"/>
                <a:gd name="connsiteY136" fmla="*/ 5029463 h 26115127"/>
                <a:gd name="connsiteX137" fmla="*/ 73082 w 17976071"/>
                <a:gd name="connsiteY13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8988000 w 17976071"/>
                <a:gd name="connsiteY87" fmla="*/ 20950873 h 26115127"/>
                <a:gd name="connsiteX88" fmla="*/ 9345536 w 17976071"/>
                <a:gd name="connsiteY88" fmla="*/ 21011776 h 26115127"/>
                <a:gd name="connsiteX89" fmla="*/ 9522290 w 17976071"/>
                <a:gd name="connsiteY89" fmla="*/ 20826444 h 26115127"/>
                <a:gd name="connsiteX90" fmla="*/ 9842724 w 17976071"/>
                <a:gd name="connsiteY90" fmla="*/ 20959273 h 26115127"/>
                <a:gd name="connsiteX91" fmla="*/ 9698345 w 17976071"/>
                <a:gd name="connsiteY91" fmla="*/ 20670516 h 26115127"/>
                <a:gd name="connsiteX92" fmla="*/ 10372113 w 17976071"/>
                <a:gd name="connsiteY92" fmla="*/ 20478010 h 26115127"/>
                <a:gd name="connsiteX93" fmla="*/ 10564618 w 17976071"/>
                <a:gd name="connsiteY93" fmla="*/ 19996747 h 26115127"/>
                <a:gd name="connsiteX94" fmla="*/ 9938976 w 17976071"/>
                <a:gd name="connsiteY94" fmla="*/ 20189252 h 26115127"/>
                <a:gd name="connsiteX95" fmla="*/ 9217082 w 17976071"/>
                <a:gd name="connsiteY95" fmla="*/ 20381758 h 26115127"/>
                <a:gd name="connsiteX96" fmla="*/ 8735818 w 17976071"/>
                <a:gd name="connsiteY96" fmla="*/ 20574263 h 26115127"/>
                <a:gd name="connsiteX97" fmla="*/ 8591439 w 17976071"/>
                <a:gd name="connsiteY97" fmla="*/ 20718642 h 26115127"/>
                <a:gd name="connsiteX98" fmla="*/ 8350808 w 17976071"/>
                <a:gd name="connsiteY98" fmla="*/ 20718642 h 26115127"/>
                <a:gd name="connsiteX99" fmla="*/ 8254555 w 17976071"/>
                <a:gd name="connsiteY99" fmla="*/ 20863021 h 26115127"/>
                <a:gd name="connsiteX100" fmla="*/ 8013924 w 17976071"/>
                <a:gd name="connsiteY100" fmla="*/ 20911147 h 26115127"/>
                <a:gd name="connsiteX101" fmla="*/ 7725166 w 17976071"/>
                <a:gd name="connsiteY101" fmla="*/ 21103652 h 26115127"/>
                <a:gd name="connsiteX102" fmla="*/ 7195776 w 17976071"/>
                <a:gd name="connsiteY102" fmla="*/ 21103652 h 26115127"/>
                <a:gd name="connsiteX103" fmla="*/ 6907018 w 17976071"/>
                <a:gd name="connsiteY103" fmla="*/ 21488663 h 26115127"/>
                <a:gd name="connsiteX104" fmla="*/ 6666387 w 17976071"/>
                <a:gd name="connsiteY104" fmla="*/ 21921800 h 26115127"/>
                <a:gd name="connsiteX105" fmla="*/ 6810766 w 17976071"/>
                <a:gd name="connsiteY105" fmla="*/ 21296158 h 26115127"/>
                <a:gd name="connsiteX106" fmla="*/ 6473882 w 17976071"/>
                <a:gd name="connsiteY106" fmla="*/ 21729295 h 26115127"/>
                <a:gd name="connsiteX107" fmla="*/ 6185124 w 17976071"/>
                <a:gd name="connsiteY107" fmla="*/ 21873673 h 26115127"/>
                <a:gd name="connsiteX108" fmla="*/ 6040745 w 17976071"/>
                <a:gd name="connsiteY108" fmla="*/ 22114305 h 26115127"/>
                <a:gd name="connsiteX109" fmla="*/ 5896366 w 17976071"/>
                <a:gd name="connsiteY109" fmla="*/ 21873673 h 26115127"/>
                <a:gd name="connsiteX110" fmla="*/ 5655734 w 17976071"/>
                <a:gd name="connsiteY110" fmla="*/ 21777421 h 26115127"/>
                <a:gd name="connsiteX111" fmla="*/ 5655734 w 17976071"/>
                <a:gd name="connsiteY111" fmla="*/ 21825547 h 26115127"/>
                <a:gd name="connsiteX112" fmla="*/ 5126345 w 17976071"/>
                <a:gd name="connsiteY112" fmla="*/ 21777421 h 26115127"/>
                <a:gd name="connsiteX113" fmla="*/ 5030092 w 17976071"/>
                <a:gd name="connsiteY113" fmla="*/ 22018052 h 26115127"/>
                <a:gd name="connsiteX114" fmla="*/ 4693208 w 17976071"/>
                <a:gd name="connsiteY114" fmla="*/ 21969926 h 26115127"/>
                <a:gd name="connsiteX115" fmla="*/ 3971313 w 17976071"/>
                <a:gd name="connsiteY115" fmla="*/ 21969926 h 26115127"/>
                <a:gd name="connsiteX116" fmla="*/ 3682555 w 17976071"/>
                <a:gd name="connsiteY116" fmla="*/ 21921800 h 26115127"/>
                <a:gd name="connsiteX117" fmla="*/ 3345671 w 17976071"/>
                <a:gd name="connsiteY117" fmla="*/ 21777421 h 26115127"/>
                <a:gd name="connsiteX118" fmla="*/ 3586303 w 17976071"/>
                <a:gd name="connsiteY118" fmla="*/ 21633042 h 26115127"/>
                <a:gd name="connsiteX119" fmla="*/ 3153166 w 17976071"/>
                <a:gd name="connsiteY119" fmla="*/ 21488663 h 26115127"/>
                <a:gd name="connsiteX120" fmla="*/ 3345671 w 17976071"/>
                <a:gd name="connsiteY120" fmla="*/ 21392410 h 26115127"/>
                <a:gd name="connsiteX121" fmla="*/ 3730682 w 17976071"/>
                <a:gd name="connsiteY121" fmla="*/ 21488663 h 26115127"/>
                <a:gd name="connsiteX122" fmla="*/ 3875061 w 17976071"/>
                <a:gd name="connsiteY122" fmla="*/ 21392410 h 26115127"/>
                <a:gd name="connsiteX123" fmla="*/ 3441924 w 17976071"/>
                <a:gd name="connsiteY123" fmla="*/ 21296158 h 26115127"/>
                <a:gd name="connsiteX124" fmla="*/ 2768155 w 17976071"/>
                <a:gd name="connsiteY124" fmla="*/ 21248031 h 26115127"/>
                <a:gd name="connsiteX125" fmla="*/ 2383145 w 17976071"/>
                <a:gd name="connsiteY125" fmla="*/ 21825547 h 26115127"/>
                <a:gd name="connsiteX126" fmla="*/ 2286892 w 17976071"/>
                <a:gd name="connsiteY126" fmla="*/ 21921800 h 26115127"/>
                <a:gd name="connsiteX127" fmla="*/ 1950008 w 17976071"/>
                <a:gd name="connsiteY127" fmla="*/ 21729295 h 26115127"/>
                <a:gd name="connsiteX128" fmla="*/ 1998134 w 17976071"/>
                <a:gd name="connsiteY128" fmla="*/ 22162431 h 26115127"/>
                <a:gd name="connsiteX129" fmla="*/ 1468745 w 17976071"/>
                <a:gd name="connsiteY129" fmla="*/ 22691821 h 26115127"/>
                <a:gd name="connsiteX130" fmla="*/ 1276239 w 17976071"/>
                <a:gd name="connsiteY130" fmla="*/ 22980579 h 26115127"/>
                <a:gd name="connsiteX131" fmla="*/ 1372492 w 17976071"/>
                <a:gd name="connsiteY131" fmla="*/ 23221210 h 26115127"/>
                <a:gd name="connsiteX132" fmla="*/ 1276239 w 17976071"/>
                <a:gd name="connsiteY132" fmla="*/ 23365589 h 26115127"/>
                <a:gd name="connsiteX133" fmla="*/ 1372492 w 17976071"/>
                <a:gd name="connsiteY133" fmla="*/ 23750600 h 26115127"/>
                <a:gd name="connsiteX134" fmla="*/ 891229 w 17976071"/>
                <a:gd name="connsiteY134" fmla="*/ 23894979 h 26115127"/>
                <a:gd name="connsiteX135" fmla="*/ 361839 w 17976071"/>
                <a:gd name="connsiteY135" fmla="*/ 24328116 h 26115127"/>
                <a:gd name="connsiteX136" fmla="*/ 24955 w 17976071"/>
                <a:gd name="connsiteY136" fmla="*/ 24761252 h 26115127"/>
                <a:gd name="connsiteX137" fmla="*/ 24955 w 17976071"/>
                <a:gd name="connsiteY137" fmla="*/ 5029463 h 26115127"/>
                <a:gd name="connsiteX138" fmla="*/ 73082 w 17976071"/>
                <a:gd name="connsiteY13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8988000 w 17976071"/>
                <a:gd name="connsiteY87" fmla="*/ 20950873 h 26115127"/>
                <a:gd name="connsiteX88" fmla="*/ 9345536 w 17976071"/>
                <a:gd name="connsiteY88" fmla="*/ 21011776 h 26115127"/>
                <a:gd name="connsiteX89" fmla="*/ 9372137 w 17976071"/>
                <a:gd name="connsiteY89" fmla="*/ 20915348 h 26115127"/>
                <a:gd name="connsiteX90" fmla="*/ 9522290 w 17976071"/>
                <a:gd name="connsiteY90" fmla="*/ 20826444 h 26115127"/>
                <a:gd name="connsiteX91" fmla="*/ 9842724 w 17976071"/>
                <a:gd name="connsiteY91" fmla="*/ 20959273 h 26115127"/>
                <a:gd name="connsiteX92" fmla="*/ 9698345 w 17976071"/>
                <a:gd name="connsiteY92" fmla="*/ 20670516 h 26115127"/>
                <a:gd name="connsiteX93" fmla="*/ 10372113 w 17976071"/>
                <a:gd name="connsiteY93" fmla="*/ 20478010 h 26115127"/>
                <a:gd name="connsiteX94" fmla="*/ 10564618 w 17976071"/>
                <a:gd name="connsiteY94" fmla="*/ 19996747 h 26115127"/>
                <a:gd name="connsiteX95" fmla="*/ 9938976 w 17976071"/>
                <a:gd name="connsiteY95" fmla="*/ 20189252 h 26115127"/>
                <a:gd name="connsiteX96" fmla="*/ 9217082 w 17976071"/>
                <a:gd name="connsiteY96" fmla="*/ 20381758 h 26115127"/>
                <a:gd name="connsiteX97" fmla="*/ 8735818 w 17976071"/>
                <a:gd name="connsiteY97" fmla="*/ 20574263 h 26115127"/>
                <a:gd name="connsiteX98" fmla="*/ 8591439 w 17976071"/>
                <a:gd name="connsiteY98" fmla="*/ 20718642 h 26115127"/>
                <a:gd name="connsiteX99" fmla="*/ 8350808 w 17976071"/>
                <a:gd name="connsiteY99" fmla="*/ 20718642 h 26115127"/>
                <a:gd name="connsiteX100" fmla="*/ 8254555 w 17976071"/>
                <a:gd name="connsiteY100" fmla="*/ 20863021 h 26115127"/>
                <a:gd name="connsiteX101" fmla="*/ 8013924 w 17976071"/>
                <a:gd name="connsiteY101" fmla="*/ 20911147 h 26115127"/>
                <a:gd name="connsiteX102" fmla="*/ 7725166 w 17976071"/>
                <a:gd name="connsiteY102" fmla="*/ 21103652 h 26115127"/>
                <a:gd name="connsiteX103" fmla="*/ 7195776 w 17976071"/>
                <a:gd name="connsiteY103" fmla="*/ 21103652 h 26115127"/>
                <a:gd name="connsiteX104" fmla="*/ 6907018 w 17976071"/>
                <a:gd name="connsiteY104" fmla="*/ 21488663 h 26115127"/>
                <a:gd name="connsiteX105" fmla="*/ 6666387 w 17976071"/>
                <a:gd name="connsiteY105" fmla="*/ 21921800 h 26115127"/>
                <a:gd name="connsiteX106" fmla="*/ 6810766 w 17976071"/>
                <a:gd name="connsiteY106" fmla="*/ 21296158 h 26115127"/>
                <a:gd name="connsiteX107" fmla="*/ 6473882 w 17976071"/>
                <a:gd name="connsiteY107" fmla="*/ 21729295 h 26115127"/>
                <a:gd name="connsiteX108" fmla="*/ 6185124 w 17976071"/>
                <a:gd name="connsiteY108" fmla="*/ 21873673 h 26115127"/>
                <a:gd name="connsiteX109" fmla="*/ 6040745 w 17976071"/>
                <a:gd name="connsiteY109" fmla="*/ 22114305 h 26115127"/>
                <a:gd name="connsiteX110" fmla="*/ 5896366 w 17976071"/>
                <a:gd name="connsiteY110" fmla="*/ 21873673 h 26115127"/>
                <a:gd name="connsiteX111" fmla="*/ 5655734 w 17976071"/>
                <a:gd name="connsiteY111" fmla="*/ 21777421 h 26115127"/>
                <a:gd name="connsiteX112" fmla="*/ 5655734 w 17976071"/>
                <a:gd name="connsiteY112" fmla="*/ 21825547 h 26115127"/>
                <a:gd name="connsiteX113" fmla="*/ 5126345 w 17976071"/>
                <a:gd name="connsiteY113" fmla="*/ 21777421 h 26115127"/>
                <a:gd name="connsiteX114" fmla="*/ 5030092 w 17976071"/>
                <a:gd name="connsiteY114" fmla="*/ 22018052 h 26115127"/>
                <a:gd name="connsiteX115" fmla="*/ 4693208 w 17976071"/>
                <a:gd name="connsiteY115" fmla="*/ 21969926 h 26115127"/>
                <a:gd name="connsiteX116" fmla="*/ 3971313 w 17976071"/>
                <a:gd name="connsiteY116" fmla="*/ 21969926 h 26115127"/>
                <a:gd name="connsiteX117" fmla="*/ 3682555 w 17976071"/>
                <a:gd name="connsiteY117" fmla="*/ 21921800 h 26115127"/>
                <a:gd name="connsiteX118" fmla="*/ 3345671 w 17976071"/>
                <a:gd name="connsiteY118" fmla="*/ 21777421 h 26115127"/>
                <a:gd name="connsiteX119" fmla="*/ 3586303 w 17976071"/>
                <a:gd name="connsiteY119" fmla="*/ 21633042 h 26115127"/>
                <a:gd name="connsiteX120" fmla="*/ 3153166 w 17976071"/>
                <a:gd name="connsiteY120" fmla="*/ 21488663 h 26115127"/>
                <a:gd name="connsiteX121" fmla="*/ 3345671 w 17976071"/>
                <a:gd name="connsiteY121" fmla="*/ 21392410 h 26115127"/>
                <a:gd name="connsiteX122" fmla="*/ 3730682 w 17976071"/>
                <a:gd name="connsiteY122" fmla="*/ 21488663 h 26115127"/>
                <a:gd name="connsiteX123" fmla="*/ 3875061 w 17976071"/>
                <a:gd name="connsiteY123" fmla="*/ 21392410 h 26115127"/>
                <a:gd name="connsiteX124" fmla="*/ 3441924 w 17976071"/>
                <a:gd name="connsiteY124" fmla="*/ 21296158 h 26115127"/>
                <a:gd name="connsiteX125" fmla="*/ 2768155 w 17976071"/>
                <a:gd name="connsiteY125" fmla="*/ 21248031 h 26115127"/>
                <a:gd name="connsiteX126" fmla="*/ 2383145 w 17976071"/>
                <a:gd name="connsiteY126" fmla="*/ 21825547 h 26115127"/>
                <a:gd name="connsiteX127" fmla="*/ 2286892 w 17976071"/>
                <a:gd name="connsiteY127" fmla="*/ 21921800 h 26115127"/>
                <a:gd name="connsiteX128" fmla="*/ 1950008 w 17976071"/>
                <a:gd name="connsiteY128" fmla="*/ 21729295 h 26115127"/>
                <a:gd name="connsiteX129" fmla="*/ 1998134 w 17976071"/>
                <a:gd name="connsiteY129" fmla="*/ 22162431 h 26115127"/>
                <a:gd name="connsiteX130" fmla="*/ 1468745 w 17976071"/>
                <a:gd name="connsiteY130" fmla="*/ 22691821 h 26115127"/>
                <a:gd name="connsiteX131" fmla="*/ 1276239 w 17976071"/>
                <a:gd name="connsiteY131" fmla="*/ 22980579 h 26115127"/>
                <a:gd name="connsiteX132" fmla="*/ 1372492 w 17976071"/>
                <a:gd name="connsiteY132" fmla="*/ 23221210 h 26115127"/>
                <a:gd name="connsiteX133" fmla="*/ 1276239 w 17976071"/>
                <a:gd name="connsiteY133" fmla="*/ 23365589 h 26115127"/>
                <a:gd name="connsiteX134" fmla="*/ 1372492 w 17976071"/>
                <a:gd name="connsiteY134" fmla="*/ 23750600 h 26115127"/>
                <a:gd name="connsiteX135" fmla="*/ 891229 w 17976071"/>
                <a:gd name="connsiteY135" fmla="*/ 23894979 h 26115127"/>
                <a:gd name="connsiteX136" fmla="*/ 361839 w 17976071"/>
                <a:gd name="connsiteY136" fmla="*/ 24328116 h 26115127"/>
                <a:gd name="connsiteX137" fmla="*/ 24955 w 17976071"/>
                <a:gd name="connsiteY137" fmla="*/ 24761252 h 26115127"/>
                <a:gd name="connsiteX138" fmla="*/ 24955 w 17976071"/>
                <a:gd name="connsiteY138" fmla="*/ 5029463 h 26115127"/>
                <a:gd name="connsiteX139" fmla="*/ 73082 w 17976071"/>
                <a:gd name="connsiteY13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8988000 w 17976071"/>
                <a:gd name="connsiteY87" fmla="*/ 20950873 h 26115127"/>
                <a:gd name="connsiteX88" fmla="*/ 9122755 w 17976071"/>
                <a:gd name="connsiteY88" fmla="*/ 20925324 h 26115127"/>
                <a:gd name="connsiteX89" fmla="*/ 9345536 w 17976071"/>
                <a:gd name="connsiteY89" fmla="*/ 21011776 h 26115127"/>
                <a:gd name="connsiteX90" fmla="*/ 9372137 w 17976071"/>
                <a:gd name="connsiteY90" fmla="*/ 20915348 h 26115127"/>
                <a:gd name="connsiteX91" fmla="*/ 9522290 w 17976071"/>
                <a:gd name="connsiteY91" fmla="*/ 20826444 h 26115127"/>
                <a:gd name="connsiteX92" fmla="*/ 9842724 w 17976071"/>
                <a:gd name="connsiteY92" fmla="*/ 20959273 h 26115127"/>
                <a:gd name="connsiteX93" fmla="*/ 9698345 w 17976071"/>
                <a:gd name="connsiteY93" fmla="*/ 20670516 h 26115127"/>
                <a:gd name="connsiteX94" fmla="*/ 10372113 w 17976071"/>
                <a:gd name="connsiteY94" fmla="*/ 20478010 h 26115127"/>
                <a:gd name="connsiteX95" fmla="*/ 10564618 w 17976071"/>
                <a:gd name="connsiteY95" fmla="*/ 19996747 h 26115127"/>
                <a:gd name="connsiteX96" fmla="*/ 9938976 w 17976071"/>
                <a:gd name="connsiteY96" fmla="*/ 20189252 h 26115127"/>
                <a:gd name="connsiteX97" fmla="*/ 9217082 w 17976071"/>
                <a:gd name="connsiteY97" fmla="*/ 20381758 h 26115127"/>
                <a:gd name="connsiteX98" fmla="*/ 8735818 w 17976071"/>
                <a:gd name="connsiteY98" fmla="*/ 20574263 h 26115127"/>
                <a:gd name="connsiteX99" fmla="*/ 8591439 w 17976071"/>
                <a:gd name="connsiteY99" fmla="*/ 20718642 h 26115127"/>
                <a:gd name="connsiteX100" fmla="*/ 8350808 w 17976071"/>
                <a:gd name="connsiteY100" fmla="*/ 20718642 h 26115127"/>
                <a:gd name="connsiteX101" fmla="*/ 8254555 w 17976071"/>
                <a:gd name="connsiteY101" fmla="*/ 20863021 h 26115127"/>
                <a:gd name="connsiteX102" fmla="*/ 8013924 w 17976071"/>
                <a:gd name="connsiteY102" fmla="*/ 20911147 h 26115127"/>
                <a:gd name="connsiteX103" fmla="*/ 7725166 w 17976071"/>
                <a:gd name="connsiteY103" fmla="*/ 21103652 h 26115127"/>
                <a:gd name="connsiteX104" fmla="*/ 7195776 w 17976071"/>
                <a:gd name="connsiteY104" fmla="*/ 21103652 h 26115127"/>
                <a:gd name="connsiteX105" fmla="*/ 6907018 w 17976071"/>
                <a:gd name="connsiteY105" fmla="*/ 21488663 h 26115127"/>
                <a:gd name="connsiteX106" fmla="*/ 6666387 w 17976071"/>
                <a:gd name="connsiteY106" fmla="*/ 21921800 h 26115127"/>
                <a:gd name="connsiteX107" fmla="*/ 6810766 w 17976071"/>
                <a:gd name="connsiteY107" fmla="*/ 21296158 h 26115127"/>
                <a:gd name="connsiteX108" fmla="*/ 6473882 w 17976071"/>
                <a:gd name="connsiteY108" fmla="*/ 21729295 h 26115127"/>
                <a:gd name="connsiteX109" fmla="*/ 6185124 w 17976071"/>
                <a:gd name="connsiteY109" fmla="*/ 21873673 h 26115127"/>
                <a:gd name="connsiteX110" fmla="*/ 6040745 w 17976071"/>
                <a:gd name="connsiteY110" fmla="*/ 22114305 h 26115127"/>
                <a:gd name="connsiteX111" fmla="*/ 5896366 w 17976071"/>
                <a:gd name="connsiteY111" fmla="*/ 21873673 h 26115127"/>
                <a:gd name="connsiteX112" fmla="*/ 5655734 w 17976071"/>
                <a:gd name="connsiteY112" fmla="*/ 21777421 h 26115127"/>
                <a:gd name="connsiteX113" fmla="*/ 5655734 w 17976071"/>
                <a:gd name="connsiteY113" fmla="*/ 21825547 h 26115127"/>
                <a:gd name="connsiteX114" fmla="*/ 5126345 w 17976071"/>
                <a:gd name="connsiteY114" fmla="*/ 21777421 h 26115127"/>
                <a:gd name="connsiteX115" fmla="*/ 5030092 w 17976071"/>
                <a:gd name="connsiteY115" fmla="*/ 22018052 h 26115127"/>
                <a:gd name="connsiteX116" fmla="*/ 4693208 w 17976071"/>
                <a:gd name="connsiteY116" fmla="*/ 21969926 h 26115127"/>
                <a:gd name="connsiteX117" fmla="*/ 3971313 w 17976071"/>
                <a:gd name="connsiteY117" fmla="*/ 21969926 h 26115127"/>
                <a:gd name="connsiteX118" fmla="*/ 3682555 w 17976071"/>
                <a:gd name="connsiteY118" fmla="*/ 21921800 h 26115127"/>
                <a:gd name="connsiteX119" fmla="*/ 3345671 w 17976071"/>
                <a:gd name="connsiteY119" fmla="*/ 21777421 h 26115127"/>
                <a:gd name="connsiteX120" fmla="*/ 3586303 w 17976071"/>
                <a:gd name="connsiteY120" fmla="*/ 21633042 h 26115127"/>
                <a:gd name="connsiteX121" fmla="*/ 3153166 w 17976071"/>
                <a:gd name="connsiteY121" fmla="*/ 21488663 h 26115127"/>
                <a:gd name="connsiteX122" fmla="*/ 3345671 w 17976071"/>
                <a:gd name="connsiteY122" fmla="*/ 21392410 h 26115127"/>
                <a:gd name="connsiteX123" fmla="*/ 3730682 w 17976071"/>
                <a:gd name="connsiteY123" fmla="*/ 21488663 h 26115127"/>
                <a:gd name="connsiteX124" fmla="*/ 3875061 w 17976071"/>
                <a:gd name="connsiteY124" fmla="*/ 21392410 h 26115127"/>
                <a:gd name="connsiteX125" fmla="*/ 3441924 w 17976071"/>
                <a:gd name="connsiteY125" fmla="*/ 21296158 h 26115127"/>
                <a:gd name="connsiteX126" fmla="*/ 2768155 w 17976071"/>
                <a:gd name="connsiteY126" fmla="*/ 21248031 h 26115127"/>
                <a:gd name="connsiteX127" fmla="*/ 2383145 w 17976071"/>
                <a:gd name="connsiteY127" fmla="*/ 21825547 h 26115127"/>
                <a:gd name="connsiteX128" fmla="*/ 2286892 w 17976071"/>
                <a:gd name="connsiteY128" fmla="*/ 21921800 h 26115127"/>
                <a:gd name="connsiteX129" fmla="*/ 1950008 w 17976071"/>
                <a:gd name="connsiteY129" fmla="*/ 21729295 h 26115127"/>
                <a:gd name="connsiteX130" fmla="*/ 1998134 w 17976071"/>
                <a:gd name="connsiteY130" fmla="*/ 22162431 h 26115127"/>
                <a:gd name="connsiteX131" fmla="*/ 1468745 w 17976071"/>
                <a:gd name="connsiteY131" fmla="*/ 22691821 h 26115127"/>
                <a:gd name="connsiteX132" fmla="*/ 1276239 w 17976071"/>
                <a:gd name="connsiteY132" fmla="*/ 22980579 h 26115127"/>
                <a:gd name="connsiteX133" fmla="*/ 1372492 w 17976071"/>
                <a:gd name="connsiteY133" fmla="*/ 23221210 h 26115127"/>
                <a:gd name="connsiteX134" fmla="*/ 1276239 w 17976071"/>
                <a:gd name="connsiteY134" fmla="*/ 23365589 h 26115127"/>
                <a:gd name="connsiteX135" fmla="*/ 1372492 w 17976071"/>
                <a:gd name="connsiteY135" fmla="*/ 23750600 h 26115127"/>
                <a:gd name="connsiteX136" fmla="*/ 891229 w 17976071"/>
                <a:gd name="connsiteY136" fmla="*/ 23894979 h 26115127"/>
                <a:gd name="connsiteX137" fmla="*/ 361839 w 17976071"/>
                <a:gd name="connsiteY137" fmla="*/ 24328116 h 26115127"/>
                <a:gd name="connsiteX138" fmla="*/ 24955 w 17976071"/>
                <a:gd name="connsiteY138" fmla="*/ 24761252 h 26115127"/>
                <a:gd name="connsiteX139" fmla="*/ 24955 w 17976071"/>
                <a:gd name="connsiteY139" fmla="*/ 5029463 h 26115127"/>
                <a:gd name="connsiteX140" fmla="*/ 73082 w 17976071"/>
                <a:gd name="connsiteY14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272033 w 17976071"/>
                <a:gd name="connsiteY85" fmla="*/ 21341310 h 26115127"/>
                <a:gd name="connsiteX86" fmla="*/ 9142706 w 17976071"/>
                <a:gd name="connsiteY86" fmla="*/ 21184681 h 26115127"/>
                <a:gd name="connsiteX87" fmla="*/ 9009702 w 17976071"/>
                <a:gd name="connsiteY87" fmla="*/ 21055002 h 26115127"/>
                <a:gd name="connsiteX88" fmla="*/ 8988000 w 17976071"/>
                <a:gd name="connsiteY88" fmla="*/ 20950873 h 26115127"/>
                <a:gd name="connsiteX89" fmla="*/ 9122755 w 17976071"/>
                <a:gd name="connsiteY89" fmla="*/ 20925324 h 26115127"/>
                <a:gd name="connsiteX90" fmla="*/ 9345536 w 17976071"/>
                <a:gd name="connsiteY90" fmla="*/ 21011776 h 26115127"/>
                <a:gd name="connsiteX91" fmla="*/ 9372137 w 17976071"/>
                <a:gd name="connsiteY91" fmla="*/ 20915348 h 26115127"/>
                <a:gd name="connsiteX92" fmla="*/ 9522290 w 17976071"/>
                <a:gd name="connsiteY92" fmla="*/ 20826444 h 26115127"/>
                <a:gd name="connsiteX93" fmla="*/ 9842724 w 17976071"/>
                <a:gd name="connsiteY93" fmla="*/ 20959273 h 26115127"/>
                <a:gd name="connsiteX94" fmla="*/ 9698345 w 17976071"/>
                <a:gd name="connsiteY94" fmla="*/ 20670516 h 26115127"/>
                <a:gd name="connsiteX95" fmla="*/ 10372113 w 17976071"/>
                <a:gd name="connsiteY95" fmla="*/ 20478010 h 26115127"/>
                <a:gd name="connsiteX96" fmla="*/ 10564618 w 17976071"/>
                <a:gd name="connsiteY96" fmla="*/ 19996747 h 26115127"/>
                <a:gd name="connsiteX97" fmla="*/ 9938976 w 17976071"/>
                <a:gd name="connsiteY97" fmla="*/ 20189252 h 26115127"/>
                <a:gd name="connsiteX98" fmla="*/ 9217082 w 17976071"/>
                <a:gd name="connsiteY98" fmla="*/ 20381758 h 26115127"/>
                <a:gd name="connsiteX99" fmla="*/ 8735818 w 17976071"/>
                <a:gd name="connsiteY99" fmla="*/ 20574263 h 26115127"/>
                <a:gd name="connsiteX100" fmla="*/ 8591439 w 17976071"/>
                <a:gd name="connsiteY100" fmla="*/ 20718642 h 26115127"/>
                <a:gd name="connsiteX101" fmla="*/ 8350808 w 17976071"/>
                <a:gd name="connsiteY101" fmla="*/ 20718642 h 26115127"/>
                <a:gd name="connsiteX102" fmla="*/ 8254555 w 17976071"/>
                <a:gd name="connsiteY102" fmla="*/ 20863021 h 26115127"/>
                <a:gd name="connsiteX103" fmla="*/ 8013924 w 17976071"/>
                <a:gd name="connsiteY103" fmla="*/ 20911147 h 26115127"/>
                <a:gd name="connsiteX104" fmla="*/ 7725166 w 17976071"/>
                <a:gd name="connsiteY104" fmla="*/ 21103652 h 26115127"/>
                <a:gd name="connsiteX105" fmla="*/ 7195776 w 17976071"/>
                <a:gd name="connsiteY105" fmla="*/ 21103652 h 26115127"/>
                <a:gd name="connsiteX106" fmla="*/ 6907018 w 17976071"/>
                <a:gd name="connsiteY106" fmla="*/ 21488663 h 26115127"/>
                <a:gd name="connsiteX107" fmla="*/ 6666387 w 17976071"/>
                <a:gd name="connsiteY107" fmla="*/ 21921800 h 26115127"/>
                <a:gd name="connsiteX108" fmla="*/ 6810766 w 17976071"/>
                <a:gd name="connsiteY108" fmla="*/ 21296158 h 26115127"/>
                <a:gd name="connsiteX109" fmla="*/ 6473882 w 17976071"/>
                <a:gd name="connsiteY109" fmla="*/ 21729295 h 26115127"/>
                <a:gd name="connsiteX110" fmla="*/ 6185124 w 17976071"/>
                <a:gd name="connsiteY110" fmla="*/ 21873673 h 26115127"/>
                <a:gd name="connsiteX111" fmla="*/ 6040745 w 17976071"/>
                <a:gd name="connsiteY111" fmla="*/ 22114305 h 26115127"/>
                <a:gd name="connsiteX112" fmla="*/ 5896366 w 17976071"/>
                <a:gd name="connsiteY112" fmla="*/ 21873673 h 26115127"/>
                <a:gd name="connsiteX113" fmla="*/ 5655734 w 17976071"/>
                <a:gd name="connsiteY113" fmla="*/ 21777421 h 26115127"/>
                <a:gd name="connsiteX114" fmla="*/ 5655734 w 17976071"/>
                <a:gd name="connsiteY114" fmla="*/ 21825547 h 26115127"/>
                <a:gd name="connsiteX115" fmla="*/ 5126345 w 17976071"/>
                <a:gd name="connsiteY115" fmla="*/ 21777421 h 26115127"/>
                <a:gd name="connsiteX116" fmla="*/ 5030092 w 17976071"/>
                <a:gd name="connsiteY116" fmla="*/ 22018052 h 26115127"/>
                <a:gd name="connsiteX117" fmla="*/ 4693208 w 17976071"/>
                <a:gd name="connsiteY117" fmla="*/ 21969926 h 26115127"/>
                <a:gd name="connsiteX118" fmla="*/ 3971313 w 17976071"/>
                <a:gd name="connsiteY118" fmla="*/ 21969926 h 26115127"/>
                <a:gd name="connsiteX119" fmla="*/ 3682555 w 17976071"/>
                <a:gd name="connsiteY119" fmla="*/ 21921800 h 26115127"/>
                <a:gd name="connsiteX120" fmla="*/ 3345671 w 17976071"/>
                <a:gd name="connsiteY120" fmla="*/ 21777421 h 26115127"/>
                <a:gd name="connsiteX121" fmla="*/ 3586303 w 17976071"/>
                <a:gd name="connsiteY121" fmla="*/ 21633042 h 26115127"/>
                <a:gd name="connsiteX122" fmla="*/ 3153166 w 17976071"/>
                <a:gd name="connsiteY122" fmla="*/ 21488663 h 26115127"/>
                <a:gd name="connsiteX123" fmla="*/ 3345671 w 17976071"/>
                <a:gd name="connsiteY123" fmla="*/ 21392410 h 26115127"/>
                <a:gd name="connsiteX124" fmla="*/ 3730682 w 17976071"/>
                <a:gd name="connsiteY124" fmla="*/ 21488663 h 26115127"/>
                <a:gd name="connsiteX125" fmla="*/ 3875061 w 17976071"/>
                <a:gd name="connsiteY125" fmla="*/ 21392410 h 26115127"/>
                <a:gd name="connsiteX126" fmla="*/ 3441924 w 17976071"/>
                <a:gd name="connsiteY126" fmla="*/ 21296158 h 26115127"/>
                <a:gd name="connsiteX127" fmla="*/ 2768155 w 17976071"/>
                <a:gd name="connsiteY127" fmla="*/ 21248031 h 26115127"/>
                <a:gd name="connsiteX128" fmla="*/ 2383145 w 17976071"/>
                <a:gd name="connsiteY128" fmla="*/ 21825547 h 26115127"/>
                <a:gd name="connsiteX129" fmla="*/ 2286892 w 17976071"/>
                <a:gd name="connsiteY129" fmla="*/ 21921800 h 26115127"/>
                <a:gd name="connsiteX130" fmla="*/ 1950008 w 17976071"/>
                <a:gd name="connsiteY130" fmla="*/ 21729295 h 26115127"/>
                <a:gd name="connsiteX131" fmla="*/ 1998134 w 17976071"/>
                <a:gd name="connsiteY131" fmla="*/ 22162431 h 26115127"/>
                <a:gd name="connsiteX132" fmla="*/ 1468745 w 17976071"/>
                <a:gd name="connsiteY132" fmla="*/ 22691821 h 26115127"/>
                <a:gd name="connsiteX133" fmla="*/ 1276239 w 17976071"/>
                <a:gd name="connsiteY133" fmla="*/ 22980579 h 26115127"/>
                <a:gd name="connsiteX134" fmla="*/ 1372492 w 17976071"/>
                <a:gd name="connsiteY134" fmla="*/ 23221210 h 26115127"/>
                <a:gd name="connsiteX135" fmla="*/ 1276239 w 17976071"/>
                <a:gd name="connsiteY135" fmla="*/ 23365589 h 26115127"/>
                <a:gd name="connsiteX136" fmla="*/ 1372492 w 17976071"/>
                <a:gd name="connsiteY136" fmla="*/ 23750600 h 26115127"/>
                <a:gd name="connsiteX137" fmla="*/ 891229 w 17976071"/>
                <a:gd name="connsiteY137" fmla="*/ 23894979 h 26115127"/>
                <a:gd name="connsiteX138" fmla="*/ 361839 w 17976071"/>
                <a:gd name="connsiteY138" fmla="*/ 24328116 h 26115127"/>
                <a:gd name="connsiteX139" fmla="*/ 24955 w 17976071"/>
                <a:gd name="connsiteY139" fmla="*/ 24761252 h 26115127"/>
                <a:gd name="connsiteX140" fmla="*/ 24955 w 17976071"/>
                <a:gd name="connsiteY140" fmla="*/ 5029463 h 26115127"/>
                <a:gd name="connsiteX141" fmla="*/ 73082 w 17976071"/>
                <a:gd name="connsiteY14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00342 w 17976071"/>
                <a:gd name="connsiteY84" fmla="*/ 21553591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842724 w 17976071"/>
                <a:gd name="connsiteY94" fmla="*/ 20959273 h 26115127"/>
                <a:gd name="connsiteX95" fmla="*/ 9698345 w 17976071"/>
                <a:gd name="connsiteY95" fmla="*/ 20670516 h 26115127"/>
                <a:gd name="connsiteX96" fmla="*/ 10372113 w 17976071"/>
                <a:gd name="connsiteY96" fmla="*/ 20478010 h 26115127"/>
                <a:gd name="connsiteX97" fmla="*/ 10564618 w 17976071"/>
                <a:gd name="connsiteY97" fmla="*/ 19996747 h 26115127"/>
                <a:gd name="connsiteX98" fmla="*/ 9938976 w 17976071"/>
                <a:gd name="connsiteY98" fmla="*/ 20189252 h 26115127"/>
                <a:gd name="connsiteX99" fmla="*/ 9217082 w 17976071"/>
                <a:gd name="connsiteY99" fmla="*/ 20381758 h 26115127"/>
                <a:gd name="connsiteX100" fmla="*/ 8735818 w 17976071"/>
                <a:gd name="connsiteY100" fmla="*/ 20574263 h 26115127"/>
                <a:gd name="connsiteX101" fmla="*/ 8591439 w 17976071"/>
                <a:gd name="connsiteY101" fmla="*/ 20718642 h 26115127"/>
                <a:gd name="connsiteX102" fmla="*/ 8350808 w 17976071"/>
                <a:gd name="connsiteY102" fmla="*/ 20718642 h 26115127"/>
                <a:gd name="connsiteX103" fmla="*/ 8254555 w 17976071"/>
                <a:gd name="connsiteY103" fmla="*/ 20863021 h 26115127"/>
                <a:gd name="connsiteX104" fmla="*/ 8013924 w 17976071"/>
                <a:gd name="connsiteY104" fmla="*/ 20911147 h 26115127"/>
                <a:gd name="connsiteX105" fmla="*/ 7725166 w 17976071"/>
                <a:gd name="connsiteY105" fmla="*/ 21103652 h 26115127"/>
                <a:gd name="connsiteX106" fmla="*/ 7195776 w 17976071"/>
                <a:gd name="connsiteY106" fmla="*/ 21103652 h 26115127"/>
                <a:gd name="connsiteX107" fmla="*/ 6907018 w 17976071"/>
                <a:gd name="connsiteY107" fmla="*/ 21488663 h 26115127"/>
                <a:gd name="connsiteX108" fmla="*/ 6666387 w 17976071"/>
                <a:gd name="connsiteY108" fmla="*/ 21921800 h 26115127"/>
                <a:gd name="connsiteX109" fmla="*/ 6810766 w 17976071"/>
                <a:gd name="connsiteY109" fmla="*/ 21296158 h 26115127"/>
                <a:gd name="connsiteX110" fmla="*/ 6473882 w 17976071"/>
                <a:gd name="connsiteY110" fmla="*/ 21729295 h 26115127"/>
                <a:gd name="connsiteX111" fmla="*/ 6185124 w 17976071"/>
                <a:gd name="connsiteY111" fmla="*/ 21873673 h 26115127"/>
                <a:gd name="connsiteX112" fmla="*/ 6040745 w 17976071"/>
                <a:gd name="connsiteY112" fmla="*/ 22114305 h 26115127"/>
                <a:gd name="connsiteX113" fmla="*/ 5896366 w 17976071"/>
                <a:gd name="connsiteY113" fmla="*/ 21873673 h 26115127"/>
                <a:gd name="connsiteX114" fmla="*/ 5655734 w 17976071"/>
                <a:gd name="connsiteY114" fmla="*/ 21777421 h 26115127"/>
                <a:gd name="connsiteX115" fmla="*/ 5655734 w 17976071"/>
                <a:gd name="connsiteY115" fmla="*/ 21825547 h 26115127"/>
                <a:gd name="connsiteX116" fmla="*/ 5126345 w 17976071"/>
                <a:gd name="connsiteY116" fmla="*/ 21777421 h 26115127"/>
                <a:gd name="connsiteX117" fmla="*/ 5030092 w 17976071"/>
                <a:gd name="connsiteY117" fmla="*/ 22018052 h 26115127"/>
                <a:gd name="connsiteX118" fmla="*/ 4693208 w 17976071"/>
                <a:gd name="connsiteY118" fmla="*/ 21969926 h 26115127"/>
                <a:gd name="connsiteX119" fmla="*/ 3971313 w 17976071"/>
                <a:gd name="connsiteY119" fmla="*/ 21969926 h 26115127"/>
                <a:gd name="connsiteX120" fmla="*/ 3682555 w 17976071"/>
                <a:gd name="connsiteY120" fmla="*/ 21921800 h 26115127"/>
                <a:gd name="connsiteX121" fmla="*/ 3345671 w 17976071"/>
                <a:gd name="connsiteY121" fmla="*/ 21777421 h 26115127"/>
                <a:gd name="connsiteX122" fmla="*/ 3586303 w 17976071"/>
                <a:gd name="connsiteY122" fmla="*/ 21633042 h 26115127"/>
                <a:gd name="connsiteX123" fmla="*/ 3153166 w 17976071"/>
                <a:gd name="connsiteY123" fmla="*/ 21488663 h 26115127"/>
                <a:gd name="connsiteX124" fmla="*/ 3345671 w 17976071"/>
                <a:gd name="connsiteY124" fmla="*/ 21392410 h 26115127"/>
                <a:gd name="connsiteX125" fmla="*/ 3730682 w 17976071"/>
                <a:gd name="connsiteY125" fmla="*/ 21488663 h 26115127"/>
                <a:gd name="connsiteX126" fmla="*/ 3875061 w 17976071"/>
                <a:gd name="connsiteY126" fmla="*/ 21392410 h 26115127"/>
                <a:gd name="connsiteX127" fmla="*/ 3441924 w 17976071"/>
                <a:gd name="connsiteY127" fmla="*/ 21296158 h 26115127"/>
                <a:gd name="connsiteX128" fmla="*/ 2768155 w 17976071"/>
                <a:gd name="connsiteY128" fmla="*/ 21248031 h 26115127"/>
                <a:gd name="connsiteX129" fmla="*/ 2383145 w 17976071"/>
                <a:gd name="connsiteY129" fmla="*/ 21825547 h 26115127"/>
                <a:gd name="connsiteX130" fmla="*/ 2286892 w 17976071"/>
                <a:gd name="connsiteY130" fmla="*/ 21921800 h 26115127"/>
                <a:gd name="connsiteX131" fmla="*/ 1950008 w 17976071"/>
                <a:gd name="connsiteY131" fmla="*/ 21729295 h 26115127"/>
                <a:gd name="connsiteX132" fmla="*/ 1998134 w 17976071"/>
                <a:gd name="connsiteY132" fmla="*/ 22162431 h 26115127"/>
                <a:gd name="connsiteX133" fmla="*/ 1468745 w 17976071"/>
                <a:gd name="connsiteY133" fmla="*/ 22691821 h 26115127"/>
                <a:gd name="connsiteX134" fmla="*/ 1276239 w 17976071"/>
                <a:gd name="connsiteY134" fmla="*/ 22980579 h 26115127"/>
                <a:gd name="connsiteX135" fmla="*/ 1372492 w 17976071"/>
                <a:gd name="connsiteY135" fmla="*/ 23221210 h 26115127"/>
                <a:gd name="connsiteX136" fmla="*/ 1276239 w 17976071"/>
                <a:gd name="connsiteY136" fmla="*/ 23365589 h 26115127"/>
                <a:gd name="connsiteX137" fmla="*/ 1372492 w 17976071"/>
                <a:gd name="connsiteY137" fmla="*/ 23750600 h 26115127"/>
                <a:gd name="connsiteX138" fmla="*/ 891229 w 17976071"/>
                <a:gd name="connsiteY138" fmla="*/ 23894979 h 26115127"/>
                <a:gd name="connsiteX139" fmla="*/ 361839 w 17976071"/>
                <a:gd name="connsiteY139" fmla="*/ 24328116 h 26115127"/>
                <a:gd name="connsiteX140" fmla="*/ 24955 w 17976071"/>
                <a:gd name="connsiteY140" fmla="*/ 24761252 h 26115127"/>
                <a:gd name="connsiteX141" fmla="*/ 24955 w 17976071"/>
                <a:gd name="connsiteY141" fmla="*/ 5029463 h 26115127"/>
                <a:gd name="connsiteX142" fmla="*/ 73082 w 17976071"/>
                <a:gd name="connsiteY14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842724 w 17976071"/>
                <a:gd name="connsiteY94" fmla="*/ 20959273 h 26115127"/>
                <a:gd name="connsiteX95" fmla="*/ 9698345 w 17976071"/>
                <a:gd name="connsiteY95" fmla="*/ 20670516 h 26115127"/>
                <a:gd name="connsiteX96" fmla="*/ 10372113 w 17976071"/>
                <a:gd name="connsiteY96" fmla="*/ 20478010 h 26115127"/>
                <a:gd name="connsiteX97" fmla="*/ 10564618 w 17976071"/>
                <a:gd name="connsiteY97" fmla="*/ 19996747 h 26115127"/>
                <a:gd name="connsiteX98" fmla="*/ 9938976 w 17976071"/>
                <a:gd name="connsiteY98" fmla="*/ 20189252 h 26115127"/>
                <a:gd name="connsiteX99" fmla="*/ 9217082 w 17976071"/>
                <a:gd name="connsiteY99" fmla="*/ 20381758 h 26115127"/>
                <a:gd name="connsiteX100" fmla="*/ 8735818 w 17976071"/>
                <a:gd name="connsiteY100" fmla="*/ 20574263 h 26115127"/>
                <a:gd name="connsiteX101" fmla="*/ 8591439 w 17976071"/>
                <a:gd name="connsiteY101" fmla="*/ 20718642 h 26115127"/>
                <a:gd name="connsiteX102" fmla="*/ 8350808 w 17976071"/>
                <a:gd name="connsiteY102" fmla="*/ 20718642 h 26115127"/>
                <a:gd name="connsiteX103" fmla="*/ 8254555 w 17976071"/>
                <a:gd name="connsiteY103" fmla="*/ 20863021 h 26115127"/>
                <a:gd name="connsiteX104" fmla="*/ 8013924 w 17976071"/>
                <a:gd name="connsiteY104" fmla="*/ 20911147 h 26115127"/>
                <a:gd name="connsiteX105" fmla="*/ 7725166 w 17976071"/>
                <a:gd name="connsiteY105" fmla="*/ 21103652 h 26115127"/>
                <a:gd name="connsiteX106" fmla="*/ 7195776 w 17976071"/>
                <a:gd name="connsiteY106" fmla="*/ 21103652 h 26115127"/>
                <a:gd name="connsiteX107" fmla="*/ 6907018 w 17976071"/>
                <a:gd name="connsiteY107" fmla="*/ 21488663 h 26115127"/>
                <a:gd name="connsiteX108" fmla="*/ 6666387 w 17976071"/>
                <a:gd name="connsiteY108" fmla="*/ 21921800 h 26115127"/>
                <a:gd name="connsiteX109" fmla="*/ 6810766 w 17976071"/>
                <a:gd name="connsiteY109" fmla="*/ 21296158 h 26115127"/>
                <a:gd name="connsiteX110" fmla="*/ 6473882 w 17976071"/>
                <a:gd name="connsiteY110" fmla="*/ 21729295 h 26115127"/>
                <a:gd name="connsiteX111" fmla="*/ 6185124 w 17976071"/>
                <a:gd name="connsiteY111" fmla="*/ 21873673 h 26115127"/>
                <a:gd name="connsiteX112" fmla="*/ 6040745 w 17976071"/>
                <a:gd name="connsiteY112" fmla="*/ 22114305 h 26115127"/>
                <a:gd name="connsiteX113" fmla="*/ 5896366 w 17976071"/>
                <a:gd name="connsiteY113" fmla="*/ 21873673 h 26115127"/>
                <a:gd name="connsiteX114" fmla="*/ 5655734 w 17976071"/>
                <a:gd name="connsiteY114" fmla="*/ 21777421 h 26115127"/>
                <a:gd name="connsiteX115" fmla="*/ 5655734 w 17976071"/>
                <a:gd name="connsiteY115" fmla="*/ 21825547 h 26115127"/>
                <a:gd name="connsiteX116" fmla="*/ 5126345 w 17976071"/>
                <a:gd name="connsiteY116" fmla="*/ 21777421 h 26115127"/>
                <a:gd name="connsiteX117" fmla="*/ 5030092 w 17976071"/>
                <a:gd name="connsiteY117" fmla="*/ 22018052 h 26115127"/>
                <a:gd name="connsiteX118" fmla="*/ 4693208 w 17976071"/>
                <a:gd name="connsiteY118" fmla="*/ 21969926 h 26115127"/>
                <a:gd name="connsiteX119" fmla="*/ 3971313 w 17976071"/>
                <a:gd name="connsiteY119" fmla="*/ 21969926 h 26115127"/>
                <a:gd name="connsiteX120" fmla="*/ 3682555 w 17976071"/>
                <a:gd name="connsiteY120" fmla="*/ 21921800 h 26115127"/>
                <a:gd name="connsiteX121" fmla="*/ 3345671 w 17976071"/>
                <a:gd name="connsiteY121" fmla="*/ 21777421 h 26115127"/>
                <a:gd name="connsiteX122" fmla="*/ 3586303 w 17976071"/>
                <a:gd name="connsiteY122" fmla="*/ 21633042 h 26115127"/>
                <a:gd name="connsiteX123" fmla="*/ 3153166 w 17976071"/>
                <a:gd name="connsiteY123" fmla="*/ 21488663 h 26115127"/>
                <a:gd name="connsiteX124" fmla="*/ 3345671 w 17976071"/>
                <a:gd name="connsiteY124" fmla="*/ 21392410 h 26115127"/>
                <a:gd name="connsiteX125" fmla="*/ 3730682 w 17976071"/>
                <a:gd name="connsiteY125" fmla="*/ 21488663 h 26115127"/>
                <a:gd name="connsiteX126" fmla="*/ 3875061 w 17976071"/>
                <a:gd name="connsiteY126" fmla="*/ 21392410 h 26115127"/>
                <a:gd name="connsiteX127" fmla="*/ 3441924 w 17976071"/>
                <a:gd name="connsiteY127" fmla="*/ 21296158 h 26115127"/>
                <a:gd name="connsiteX128" fmla="*/ 2768155 w 17976071"/>
                <a:gd name="connsiteY128" fmla="*/ 21248031 h 26115127"/>
                <a:gd name="connsiteX129" fmla="*/ 2383145 w 17976071"/>
                <a:gd name="connsiteY129" fmla="*/ 21825547 h 26115127"/>
                <a:gd name="connsiteX130" fmla="*/ 2286892 w 17976071"/>
                <a:gd name="connsiteY130" fmla="*/ 21921800 h 26115127"/>
                <a:gd name="connsiteX131" fmla="*/ 1950008 w 17976071"/>
                <a:gd name="connsiteY131" fmla="*/ 21729295 h 26115127"/>
                <a:gd name="connsiteX132" fmla="*/ 1998134 w 17976071"/>
                <a:gd name="connsiteY132" fmla="*/ 22162431 h 26115127"/>
                <a:gd name="connsiteX133" fmla="*/ 1468745 w 17976071"/>
                <a:gd name="connsiteY133" fmla="*/ 22691821 h 26115127"/>
                <a:gd name="connsiteX134" fmla="*/ 1276239 w 17976071"/>
                <a:gd name="connsiteY134" fmla="*/ 22980579 h 26115127"/>
                <a:gd name="connsiteX135" fmla="*/ 1372492 w 17976071"/>
                <a:gd name="connsiteY135" fmla="*/ 23221210 h 26115127"/>
                <a:gd name="connsiteX136" fmla="*/ 1276239 w 17976071"/>
                <a:gd name="connsiteY136" fmla="*/ 23365589 h 26115127"/>
                <a:gd name="connsiteX137" fmla="*/ 1372492 w 17976071"/>
                <a:gd name="connsiteY137" fmla="*/ 23750600 h 26115127"/>
                <a:gd name="connsiteX138" fmla="*/ 891229 w 17976071"/>
                <a:gd name="connsiteY138" fmla="*/ 23894979 h 26115127"/>
                <a:gd name="connsiteX139" fmla="*/ 361839 w 17976071"/>
                <a:gd name="connsiteY139" fmla="*/ 24328116 h 26115127"/>
                <a:gd name="connsiteX140" fmla="*/ 24955 w 17976071"/>
                <a:gd name="connsiteY140" fmla="*/ 24761252 h 26115127"/>
                <a:gd name="connsiteX141" fmla="*/ 24955 w 17976071"/>
                <a:gd name="connsiteY141" fmla="*/ 5029463 h 26115127"/>
                <a:gd name="connsiteX142" fmla="*/ 73082 w 17976071"/>
                <a:gd name="connsiteY14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698345 w 17976071"/>
                <a:gd name="connsiteY95" fmla="*/ 20670516 h 26115127"/>
                <a:gd name="connsiteX96" fmla="*/ 10372113 w 17976071"/>
                <a:gd name="connsiteY96" fmla="*/ 20478010 h 26115127"/>
                <a:gd name="connsiteX97" fmla="*/ 10564618 w 17976071"/>
                <a:gd name="connsiteY97" fmla="*/ 19996747 h 26115127"/>
                <a:gd name="connsiteX98" fmla="*/ 9938976 w 17976071"/>
                <a:gd name="connsiteY98" fmla="*/ 20189252 h 26115127"/>
                <a:gd name="connsiteX99" fmla="*/ 9217082 w 17976071"/>
                <a:gd name="connsiteY99" fmla="*/ 20381758 h 26115127"/>
                <a:gd name="connsiteX100" fmla="*/ 8735818 w 17976071"/>
                <a:gd name="connsiteY100" fmla="*/ 20574263 h 26115127"/>
                <a:gd name="connsiteX101" fmla="*/ 8591439 w 17976071"/>
                <a:gd name="connsiteY101" fmla="*/ 20718642 h 26115127"/>
                <a:gd name="connsiteX102" fmla="*/ 8350808 w 17976071"/>
                <a:gd name="connsiteY102" fmla="*/ 20718642 h 26115127"/>
                <a:gd name="connsiteX103" fmla="*/ 8254555 w 17976071"/>
                <a:gd name="connsiteY103" fmla="*/ 20863021 h 26115127"/>
                <a:gd name="connsiteX104" fmla="*/ 8013924 w 17976071"/>
                <a:gd name="connsiteY104" fmla="*/ 20911147 h 26115127"/>
                <a:gd name="connsiteX105" fmla="*/ 7725166 w 17976071"/>
                <a:gd name="connsiteY105" fmla="*/ 21103652 h 26115127"/>
                <a:gd name="connsiteX106" fmla="*/ 7195776 w 17976071"/>
                <a:gd name="connsiteY106" fmla="*/ 21103652 h 26115127"/>
                <a:gd name="connsiteX107" fmla="*/ 6907018 w 17976071"/>
                <a:gd name="connsiteY107" fmla="*/ 21488663 h 26115127"/>
                <a:gd name="connsiteX108" fmla="*/ 6666387 w 17976071"/>
                <a:gd name="connsiteY108" fmla="*/ 21921800 h 26115127"/>
                <a:gd name="connsiteX109" fmla="*/ 6810766 w 17976071"/>
                <a:gd name="connsiteY109" fmla="*/ 21296158 h 26115127"/>
                <a:gd name="connsiteX110" fmla="*/ 6473882 w 17976071"/>
                <a:gd name="connsiteY110" fmla="*/ 21729295 h 26115127"/>
                <a:gd name="connsiteX111" fmla="*/ 6185124 w 17976071"/>
                <a:gd name="connsiteY111" fmla="*/ 21873673 h 26115127"/>
                <a:gd name="connsiteX112" fmla="*/ 6040745 w 17976071"/>
                <a:gd name="connsiteY112" fmla="*/ 22114305 h 26115127"/>
                <a:gd name="connsiteX113" fmla="*/ 5896366 w 17976071"/>
                <a:gd name="connsiteY113" fmla="*/ 21873673 h 26115127"/>
                <a:gd name="connsiteX114" fmla="*/ 5655734 w 17976071"/>
                <a:gd name="connsiteY114" fmla="*/ 21777421 h 26115127"/>
                <a:gd name="connsiteX115" fmla="*/ 5655734 w 17976071"/>
                <a:gd name="connsiteY115" fmla="*/ 21825547 h 26115127"/>
                <a:gd name="connsiteX116" fmla="*/ 5126345 w 17976071"/>
                <a:gd name="connsiteY116" fmla="*/ 21777421 h 26115127"/>
                <a:gd name="connsiteX117" fmla="*/ 5030092 w 17976071"/>
                <a:gd name="connsiteY117" fmla="*/ 22018052 h 26115127"/>
                <a:gd name="connsiteX118" fmla="*/ 4693208 w 17976071"/>
                <a:gd name="connsiteY118" fmla="*/ 21969926 h 26115127"/>
                <a:gd name="connsiteX119" fmla="*/ 3971313 w 17976071"/>
                <a:gd name="connsiteY119" fmla="*/ 21969926 h 26115127"/>
                <a:gd name="connsiteX120" fmla="*/ 3682555 w 17976071"/>
                <a:gd name="connsiteY120" fmla="*/ 21921800 h 26115127"/>
                <a:gd name="connsiteX121" fmla="*/ 3345671 w 17976071"/>
                <a:gd name="connsiteY121" fmla="*/ 21777421 h 26115127"/>
                <a:gd name="connsiteX122" fmla="*/ 3586303 w 17976071"/>
                <a:gd name="connsiteY122" fmla="*/ 21633042 h 26115127"/>
                <a:gd name="connsiteX123" fmla="*/ 3153166 w 17976071"/>
                <a:gd name="connsiteY123" fmla="*/ 21488663 h 26115127"/>
                <a:gd name="connsiteX124" fmla="*/ 3345671 w 17976071"/>
                <a:gd name="connsiteY124" fmla="*/ 21392410 h 26115127"/>
                <a:gd name="connsiteX125" fmla="*/ 3730682 w 17976071"/>
                <a:gd name="connsiteY125" fmla="*/ 21488663 h 26115127"/>
                <a:gd name="connsiteX126" fmla="*/ 3875061 w 17976071"/>
                <a:gd name="connsiteY126" fmla="*/ 21392410 h 26115127"/>
                <a:gd name="connsiteX127" fmla="*/ 3441924 w 17976071"/>
                <a:gd name="connsiteY127" fmla="*/ 21296158 h 26115127"/>
                <a:gd name="connsiteX128" fmla="*/ 2768155 w 17976071"/>
                <a:gd name="connsiteY128" fmla="*/ 21248031 h 26115127"/>
                <a:gd name="connsiteX129" fmla="*/ 2383145 w 17976071"/>
                <a:gd name="connsiteY129" fmla="*/ 21825547 h 26115127"/>
                <a:gd name="connsiteX130" fmla="*/ 2286892 w 17976071"/>
                <a:gd name="connsiteY130" fmla="*/ 21921800 h 26115127"/>
                <a:gd name="connsiteX131" fmla="*/ 1950008 w 17976071"/>
                <a:gd name="connsiteY131" fmla="*/ 21729295 h 26115127"/>
                <a:gd name="connsiteX132" fmla="*/ 1998134 w 17976071"/>
                <a:gd name="connsiteY132" fmla="*/ 22162431 h 26115127"/>
                <a:gd name="connsiteX133" fmla="*/ 1468745 w 17976071"/>
                <a:gd name="connsiteY133" fmla="*/ 22691821 h 26115127"/>
                <a:gd name="connsiteX134" fmla="*/ 1276239 w 17976071"/>
                <a:gd name="connsiteY134" fmla="*/ 22980579 h 26115127"/>
                <a:gd name="connsiteX135" fmla="*/ 1372492 w 17976071"/>
                <a:gd name="connsiteY135" fmla="*/ 23221210 h 26115127"/>
                <a:gd name="connsiteX136" fmla="*/ 1276239 w 17976071"/>
                <a:gd name="connsiteY136" fmla="*/ 23365589 h 26115127"/>
                <a:gd name="connsiteX137" fmla="*/ 1372492 w 17976071"/>
                <a:gd name="connsiteY137" fmla="*/ 23750600 h 26115127"/>
                <a:gd name="connsiteX138" fmla="*/ 891229 w 17976071"/>
                <a:gd name="connsiteY138" fmla="*/ 23894979 h 26115127"/>
                <a:gd name="connsiteX139" fmla="*/ 361839 w 17976071"/>
                <a:gd name="connsiteY139" fmla="*/ 24328116 h 26115127"/>
                <a:gd name="connsiteX140" fmla="*/ 24955 w 17976071"/>
                <a:gd name="connsiteY140" fmla="*/ 24761252 h 26115127"/>
                <a:gd name="connsiteX141" fmla="*/ 24955 w 17976071"/>
                <a:gd name="connsiteY141" fmla="*/ 5029463 h 26115127"/>
                <a:gd name="connsiteX142" fmla="*/ 73082 w 17976071"/>
                <a:gd name="connsiteY14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671395 w 17976071"/>
                <a:gd name="connsiteY95" fmla="*/ 20788995 h 26115127"/>
                <a:gd name="connsiteX96" fmla="*/ 9698345 w 17976071"/>
                <a:gd name="connsiteY96" fmla="*/ 20670516 h 26115127"/>
                <a:gd name="connsiteX97" fmla="*/ 10372113 w 17976071"/>
                <a:gd name="connsiteY97" fmla="*/ 20478010 h 26115127"/>
                <a:gd name="connsiteX98" fmla="*/ 10564618 w 17976071"/>
                <a:gd name="connsiteY98" fmla="*/ 19996747 h 26115127"/>
                <a:gd name="connsiteX99" fmla="*/ 9938976 w 17976071"/>
                <a:gd name="connsiteY99" fmla="*/ 20189252 h 26115127"/>
                <a:gd name="connsiteX100" fmla="*/ 9217082 w 17976071"/>
                <a:gd name="connsiteY100" fmla="*/ 20381758 h 26115127"/>
                <a:gd name="connsiteX101" fmla="*/ 8735818 w 17976071"/>
                <a:gd name="connsiteY101" fmla="*/ 20574263 h 26115127"/>
                <a:gd name="connsiteX102" fmla="*/ 8591439 w 17976071"/>
                <a:gd name="connsiteY102" fmla="*/ 20718642 h 26115127"/>
                <a:gd name="connsiteX103" fmla="*/ 8350808 w 17976071"/>
                <a:gd name="connsiteY103" fmla="*/ 20718642 h 26115127"/>
                <a:gd name="connsiteX104" fmla="*/ 8254555 w 17976071"/>
                <a:gd name="connsiteY104" fmla="*/ 20863021 h 26115127"/>
                <a:gd name="connsiteX105" fmla="*/ 8013924 w 17976071"/>
                <a:gd name="connsiteY105" fmla="*/ 20911147 h 26115127"/>
                <a:gd name="connsiteX106" fmla="*/ 7725166 w 17976071"/>
                <a:gd name="connsiteY106" fmla="*/ 21103652 h 26115127"/>
                <a:gd name="connsiteX107" fmla="*/ 7195776 w 17976071"/>
                <a:gd name="connsiteY107" fmla="*/ 21103652 h 26115127"/>
                <a:gd name="connsiteX108" fmla="*/ 6907018 w 17976071"/>
                <a:gd name="connsiteY108" fmla="*/ 21488663 h 26115127"/>
                <a:gd name="connsiteX109" fmla="*/ 6666387 w 17976071"/>
                <a:gd name="connsiteY109" fmla="*/ 21921800 h 26115127"/>
                <a:gd name="connsiteX110" fmla="*/ 6810766 w 17976071"/>
                <a:gd name="connsiteY110" fmla="*/ 21296158 h 26115127"/>
                <a:gd name="connsiteX111" fmla="*/ 6473882 w 17976071"/>
                <a:gd name="connsiteY111" fmla="*/ 21729295 h 26115127"/>
                <a:gd name="connsiteX112" fmla="*/ 6185124 w 17976071"/>
                <a:gd name="connsiteY112" fmla="*/ 21873673 h 26115127"/>
                <a:gd name="connsiteX113" fmla="*/ 6040745 w 17976071"/>
                <a:gd name="connsiteY113" fmla="*/ 22114305 h 26115127"/>
                <a:gd name="connsiteX114" fmla="*/ 5896366 w 17976071"/>
                <a:gd name="connsiteY114" fmla="*/ 21873673 h 26115127"/>
                <a:gd name="connsiteX115" fmla="*/ 5655734 w 17976071"/>
                <a:gd name="connsiteY115" fmla="*/ 21777421 h 26115127"/>
                <a:gd name="connsiteX116" fmla="*/ 5655734 w 17976071"/>
                <a:gd name="connsiteY116" fmla="*/ 21825547 h 26115127"/>
                <a:gd name="connsiteX117" fmla="*/ 5126345 w 17976071"/>
                <a:gd name="connsiteY117" fmla="*/ 21777421 h 26115127"/>
                <a:gd name="connsiteX118" fmla="*/ 5030092 w 17976071"/>
                <a:gd name="connsiteY118" fmla="*/ 22018052 h 26115127"/>
                <a:gd name="connsiteX119" fmla="*/ 4693208 w 17976071"/>
                <a:gd name="connsiteY119" fmla="*/ 21969926 h 26115127"/>
                <a:gd name="connsiteX120" fmla="*/ 3971313 w 17976071"/>
                <a:gd name="connsiteY120" fmla="*/ 21969926 h 26115127"/>
                <a:gd name="connsiteX121" fmla="*/ 3682555 w 17976071"/>
                <a:gd name="connsiteY121" fmla="*/ 21921800 h 26115127"/>
                <a:gd name="connsiteX122" fmla="*/ 3345671 w 17976071"/>
                <a:gd name="connsiteY122" fmla="*/ 21777421 h 26115127"/>
                <a:gd name="connsiteX123" fmla="*/ 3586303 w 17976071"/>
                <a:gd name="connsiteY123" fmla="*/ 21633042 h 26115127"/>
                <a:gd name="connsiteX124" fmla="*/ 3153166 w 17976071"/>
                <a:gd name="connsiteY124" fmla="*/ 21488663 h 26115127"/>
                <a:gd name="connsiteX125" fmla="*/ 3345671 w 17976071"/>
                <a:gd name="connsiteY125" fmla="*/ 21392410 h 26115127"/>
                <a:gd name="connsiteX126" fmla="*/ 3730682 w 17976071"/>
                <a:gd name="connsiteY126" fmla="*/ 21488663 h 26115127"/>
                <a:gd name="connsiteX127" fmla="*/ 3875061 w 17976071"/>
                <a:gd name="connsiteY127" fmla="*/ 21392410 h 26115127"/>
                <a:gd name="connsiteX128" fmla="*/ 3441924 w 17976071"/>
                <a:gd name="connsiteY128" fmla="*/ 21296158 h 26115127"/>
                <a:gd name="connsiteX129" fmla="*/ 2768155 w 17976071"/>
                <a:gd name="connsiteY129" fmla="*/ 21248031 h 26115127"/>
                <a:gd name="connsiteX130" fmla="*/ 2383145 w 17976071"/>
                <a:gd name="connsiteY130" fmla="*/ 21825547 h 26115127"/>
                <a:gd name="connsiteX131" fmla="*/ 2286892 w 17976071"/>
                <a:gd name="connsiteY131" fmla="*/ 21921800 h 26115127"/>
                <a:gd name="connsiteX132" fmla="*/ 1950008 w 17976071"/>
                <a:gd name="connsiteY132" fmla="*/ 21729295 h 26115127"/>
                <a:gd name="connsiteX133" fmla="*/ 1998134 w 17976071"/>
                <a:gd name="connsiteY133" fmla="*/ 22162431 h 26115127"/>
                <a:gd name="connsiteX134" fmla="*/ 1468745 w 17976071"/>
                <a:gd name="connsiteY134" fmla="*/ 22691821 h 26115127"/>
                <a:gd name="connsiteX135" fmla="*/ 1276239 w 17976071"/>
                <a:gd name="connsiteY135" fmla="*/ 22980579 h 26115127"/>
                <a:gd name="connsiteX136" fmla="*/ 1372492 w 17976071"/>
                <a:gd name="connsiteY136" fmla="*/ 23221210 h 26115127"/>
                <a:gd name="connsiteX137" fmla="*/ 1276239 w 17976071"/>
                <a:gd name="connsiteY137" fmla="*/ 23365589 h 26115127"/>
                <a:gd name="connsiteX138" fmla="*/ 1372492 w 17976071"/>
                <a:gd name="connsiteY138" fmla="*/ 23750600 h 26115127"/>
                <a:gd name="connsiteX139" fmla="*/ 891229 w 17976071"/>
                <a:gd name="connsiteY139" fmla="*/ 23894979 h 26115127"/>
                <a:gd name="connsiteX140" fmla="*/ 361839 w 17976071"/>
                <a:gd name="connsiteY140" fmla="*/ 24328116 h 26115127"/>
                <a:gd name="connsiteX141" fmla="*/ 24955 w 17976071"/>
                <a:gd name="connsiteY141" fmla="*/ 24761252 h 26115127"/>
                <a:gd name="connsiteX142" fmla="*/ 24955 w 17976071"/>
                <a:gd name="connsiteY142" fmla="*/ 5029463 h 26115127"/>
                <a:gd name="connsiteX143" fmla="*/ 73082 w 17976071"/>
                <a:gd name="connsiteY14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701321 w 17976071"/>
                <a:gd name="connsiteY95" fmla="*/ 20835547 h 26115127"/>
                <a:gd name="connsiteX96" fmla="*/ 9698345 w 17976071"/>
                <a:gd name="connsiteY96" fmla="*/ 20670516 h 26115127"/>
                <a:gd name="connsiteX97" fmla="*/ 10372113 w 17976071"/>
                <a:gd name="connsiteY97" fmla="*/ 20478010 h 26115127"/>
                <a:gd name="connsiteX98" fmla="*/ 10564618 w 17976071"/>
                <a:gd name="connsiteY98" fmla="*/ 19996747 h 26115127"/>
                <a:gd name="connsiteX99" fmla="*/ 9938976 w 17976071"/>
                <a:gd name="connsiteY99" fmla="*/ 20189252 h 26115127"/>
                <a:gd name="connsiteX100" fmla="*/ 9217082 w 17976071"/>
                <a:gd name="connsiteY100" fmla="*/ 20381758 h 26115127"/>
                <a:gd name="connsiteX101" fmla="*/ 8735818 w 17976071"/>
                <a:gd name="connsiteY101" fmla="*/ 20574263 h 26115127"/>
                <a:gd name="connsiteX102" fmla="*/ 8591439 w 17976071"/>
                <a:gd name="connsiteY102" fmla="*/ 20718642 h 26115127"/>
                <a:gd name="connsiteX103" fmla="*/ 8350808 w 17976071"/>
                <a:gd name="connsiteY103" fmla="*/ 20718642 h 26115127"/>
                <a:gd name="connsiteX104" fmla="*/ 8254555 w 17976071"/>
                <a:gd name="connsiteY104" fmla="*/ 20863021 h 26115127"/>
                <a:gd name="connsiteX105" fmla="*/ 8013924 w 17976071"/>
                <a:gd name="connsiteY105" fmla="*/ 20911147 h 26115127"/>
                <a:gd name="connsiteX106" fmla="*/ 7725166 w 17976071"/>
                <a:gd name="connsiteY106" fmla="*/ 21103652 h 26115127"/>
                <a:gd name="connsiteX107" fmla="*/ 7195776 w 17976071"/>
                <a:gd name="connsiteY107" fmla="*/ 21103652 h 26115127"/>
                <a:gd name="connsiteX108" fmla="*/ 6907018 w 17976071"/>
                <a:gd name="connsiteY108" fmla="*/ 21488663 h 26115127"/>
                <a:gd name="connsiteX109" fmla="*/ 6666387 w 17976071"/>
                <a:gd name="connsiteY109" fmla="*/ 21921800 h 26115127"/>
                <a:gd name="connsiteX110" fmla="*/ 6810766 w 17976071"/>
                <a:gd name="connsiteY110" fmla="*/ 21296158 h 26115127"/>
                <a:gd name="connsiteX111" fmla="*/ 6473882 w 17976071"/>
                <a:gd name="connsiteY111" fmla="*/ 21729295 h 26115127"/>
                <a:gd name="connsiteX112" fmla="*/ 6185124 w 17976071"/>
                <a:gd name="connsiteY112" fmla="*/ 21873673 h 26115127"/>
                <a:gd name="connsiteX113" fmla="*/ 6040745 w 17976071"/>
                <a:gd name="connsiteY113" fmla="*/ 22114305 h 26115127"/>
                <a:gd name="connsiteX114" fmla="*/ 5896366 w 17976071"/>
                <a:gd name="connsiteY114" fmla="*/ 21873673 h 26115127"/>
                <a:gd name="connsiteX115" fmla="*/ 5655734 w 17976071"/>
                <a:gd name="connsiteY115" fmla="*/ 21777421 h 26115127"/>
                <a:gd name="connsiteX116" fmla="*/ 5655734 w 17976071"/>
                <a:gd name="connsiteY116" fmla="*/ 21825547 h 26115127"/>
                <a:gd name="connsiteX117" fmla="*/ 5126345 w 17976071"/>
                <a:gd name="connsiteY117" fmla="*/ 21777421 h 26115127"/>
                <a:gd name="connsiteX118" fmla="*/ 5030092 w 17976071"/>
                <a:gd name="connsiteY118" fmla="*/ 22018052 h 26115127"/>
                <a:gd name="connsiteX119" fmla="*/ 4693208 w 17976071"/>
                <a:gd name="connsiteY119" fmla="*/ 21969926 h 26115127"/>
                <a:gd name="connsiteX120" fmla="*/ 3971313 w 17976071"/>
                <a:gd name="connsiteY120" fmla="*/ 21969926 h 26115127"/>
                <a:gd name="connsiteX121" fmla="*/ 3682555 w 17976071"/>
                <a:gd name="connsiteY121" fmla="*/ 21921800 h 26115127"/>
                <a:gd name="connsiteX122" fmla="*/ 3345671 w 17976071"/>
                <a:gd name="connsiteY122" fmla="*/ 21777421 h 26115127"/>
                <a:gd name="connsiteX123" fmla="*/ 3586303 w 17976071"/>
                <a:gd name="connsiteY123" fmla="*/ 21633042 h 26115127"/>
                <a:gd name="connsiteX124" fmla="*/ 3153166 w 17976071"/>
                <a:gd name="connsiteY124" fmla="*/ 21488663 h 26115127"/>
                <a:gd name="connsiteX125" fmla="*/ 3345671 w 17976071"/>
                <a:gd name="connsiteY125" fmla="*/ 21392410 h 26115127"/>
                <a:gd name="connsiteX126" fmla="*/ 3730682 w 17976071"/>
                <a:gd name="connsiteY126" fmla="*/ 21488663 h 26115127"/>
                <a:gd name="connsiteX127" fmla="*/ 3875061 w 17976071"/>
                <a:gd name="connsiteY127" fmla="*/ 21392410 h 26115127"/>
                <a:gd name="connsiteX128" fmla="*/ 3441924 w 17976071"/>
                <a:gd name="connsiteY128" fmla="*/ 21296158 h 26115127"/>
                <a:gd name="connsiteX129" fmla="*/ 2768155 w 17976071"/>
                <a:gd name="connsiteY129" fmla="*/ 21248031 h 26115127"/>
                <a:gd name="connsiteX130" fmla="*/ 2383145 w 17976071"/>
                <a:gd name="connsiteY130" fmla="*/ 21825547 h 26115127"/>
                <a:gd name="connsiteX131" fmla="*/ 2286892 w 17976071"/>
                <a:gd name="connsiteY131" fmla="*/ 21921800 h 26115127"/>
                <a:gd name="connsiteX132" fmla="*/ 1950008 w 17976071"/>
                <a:gd name="connsiteY132" fmla="*/ 21729295 h 26115127"/>
                <a:gd name="connsiteX133" fmla="*/ 1998134 w 17976071"/>
                <a:gd name="connsiteY133" fmla="*/ 22162431 h 26115127"/>
                <a:gd name="connsiteX134" fmla="*/ 1468745 w 17976071"/>
                <a:gd name="connsiteY134" fmla="*/ 22691821 h 26115127"/>
                <a:gd name="connsiteX135" fmla="*/ 1276239 w 17976071"/>
                <a:gd name="connsiteY135" fmla="*/ 22980579 h 26115127"/>
                <a:gd name="connsiteX136" fmla="*/ 1372492 w 17976071"/>
                <a:gd name="connsiteY136" fmla="*/ 23221210 h 26115127"/>
                <a:gd name="connsiteX137" fmla="*/ 1276239 w 17976071"/>
                <a:gd name="connsiteY137" fmla="*/ 23365589 h 26115127"/>
                <a:gd name="connsiteX138" fmla="*/ 1372492 w 17976071"/>
                <a:gd name="connsiteY138" fmla="*/ 23750600 h 26115127"/>
                <a:gd name="connsiteX139" fmla="*/ 891229 w 17976071"/>
                <a:gd name="connsiteY139" fmla="*/ 23894979 h 26115127"/>
                <a:gd name="connsiteX140" fmla="*/ 361839 w 17976071"/>
                <a:gd name="connsiteY140" fmla="*/ 24328116 h 26115127"/>
                <a:gd name="connsiteX141" fmla="*/ 24955 w 17976071"/>
                <a:gd name="connsiteY141" fmla="*/ 24761252 h 26115127"/>
                <a:gd name="connsiteX142" fmla="*/ 24955 w 17976071"/>
                <a:gd name="connsiteY142" fmla="*/ 5029463 h 26115127"/>
                <a:gd name="connsiteX143" fmla="*/ 73082 w 17976071"/>
                <a:gd name="connsiteY14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698345 w 17976071"/>
                <a:gd name="connsiteY97" fmla="*/ 20670516 h 26115127"/>
                <a:gd name="connsiteX98" fmla="*/ 10372113 w 17976071"/>
                <a:gd name="connsiteY98" fmla="*/ 20478010 h 26115127"/>
                <a:gd name="connsiteX99" fmla="*/ 10564618 w 17976071"/>
                <a:gd name="connsiteY99" fmla="*/ 19996747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698345 w 17976071"/>
                <a:gd name="connsiteY97" fmla="*/ 20670516 h 26115127"/>
                <a:gd name="connsiteX98" fmla="*/ 10372113 w 17976071"/>
                <a:gd name="connsiteY98" fmla="*/ 20478010 h 26115127"/>
                <a:gd name="connsiteX99" fmla="*/ 10564618 w 17976071"/>
                <a:gd name="connsiteY99" fmla="*/ 19996747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698345 w 17976071"/>
                <a:gd name="connsiteY97" fmla="*/ 20670516 h 26115127"/>
                <a:gd name="connsiteX98" fmla="*/ 10372113 w 17976071"/>
                <a:gd name="connsiteY98" fmla="*/ 20478010 h 26115127"/>
                <a:gd name="connsiteX99" fmla="*/ 10564618 w 17976071"/>
                <a:gd name="connsiteY99" fmla="*/ 19996747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698345 w 17976071"/>
                <a:gd name="connsiteY97" fmla="*/ 20670516 h 26115127"/>
                <a:gd name="connsiteX98" fmla="*/ 10388739 w 17976071"/>
                <a:gd name="connsiteY98" fmla="*/ 20351657 h 26115127"/>
                <a:gd name="connsiteX99" fmla="*/ 10564618 w 17976071"/>
                <a:gd name="connsiteY99" fmla="*/ 19996747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564618 w 17976071"/>
                <a:gd name="connsiteY99" fmla="*/ 19996747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9938976 w 17976071"/>
                <a:gd name="connsiteY100" fmla="*/ 20189252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217082 w 17976071"/>
                <a:gd name="connsiteY101" fmla="*/ 20381758 h 26115127"/>
                <a:gd name="connsiteX102" fmla="*/ 8735818 w 17976071"/>
                <a:gd name="connsiteY102" fmla="*/ 20574263 h 26115127"/>
                <a:gd name="connsiteX103" fmla="*/ 8591439 w 17976071"/>
                <a:gd name="connsiteY103" fmla="*/ 20718642 h 26115127"/>
                <a:gd name="connsiteX104" fmla="*/ 8350808 w 17976071"/>
                <a:gd name="connsiteY104" fmla="*/ 20718642 h 26115127"/>
                <a:gd name="connsiteX105" fmla="*/ 8254555 w 17976071"/>
                <a:gd name="connsiteY105" fmla="*/ 20863021 h 26115127"/>
                <a:gd name="connsiteX106" fmla="*/ 8013924 w 17976071"/>
                <a:gd name="connsiteY106" fmla="*/ 20911147 h 26115127"/>
                <a:gd name="connsiteX107" fmla="*/ 7725166 w 17976071"/>
                <a:gd name="connsiteY107" fmla="*/ 21103652 h 26115127"/>
                <a:gd name="connsiteX108" fmla="*/ 7195776 w 17976071"/>
                <a:gd name="connsiteY108" fmla="*/ 21103652 h 26115127"/>
                <a:gd name="connsiteX109" fmla="*/ 6907018 w 17976071"/>
                <a:gd name="connsiteY109" fmla="*/ 21488663 h 26115127"/>
                <a:gd name="connsiteX110" fmla="*/ 6666387 w 17976071"/>
                <a:gd name="connsiteY110" fmla="*/ 21921800 h 26115127"/>
                <a:gd name="connsiteX111" fmla="*/ 6810766 w 17976071"/>
                <a:gd name="connsiteY111" fmla="*/ 21296158 h 26115127"/>
                <a:gd name="connsiteX112" fmla="*/ 6473882 w 17976071"/>
                <a:gd name="connsiteY112" fmla="*/ 21729295 h 26115127"/>
                <a:gd name="connsiteX113" fmla="*/ 6185124 w 17976071"/>
                <a:gd name="connsiteY113" fmla="*/ 21873673 h 26115127"/>
                <a:gd name="connsiteX114" fmla="*/ 6040745 w 17976071"/>
                <a:gd name="connsiteY114" fmla="*/ 22114305 h 26115127"/>
                <a:gd name="connsiteX115" fmla="*/ 5896366 w 17976071"/>
                <a:gd name="connsiteY115" fmla="*/ 21873673 h 26115127"/>
                <a:gd name="connsiteX116" fmla="*/ 5655734 w 17976071"/>
                <a:gd name="connsiteY116" fmla="*/ 21777421 h 26115127"/>
                <a:gd name="connsiteX117" fmla="*/ 5655734 w 17976071"/>
                <a:gd name="connsiteY117" fmla="*/ 21825547 h 26115127"/>
                <a:gd name="connsiteX118" fmla="*/ 5126345 w 17976071"/>
                <a:gd name="connsiteY118" fmla="*/ 21777421 h 26115127"/>
                <a:gd name="connsiteX119" fmla="*/ 5030092 w 17976071"/>
                <a:gd name="connsiteY119" fmla="*/ 22018052 h 26115127"/>
                <a:gd name="connsiteX120" fmla="*/ 4693208 w 17976071"/>
                <a:gd name="connsiteY120" fmla="*/ 21969926 h 26115127"/>
                <a:gd name="connsiteX121" fmla="*/ 3971313 w 17976071"/>
                <a:gd name="connsiteY121" fmla="*/ 21969926 h 26115127"/>
                <a:gd name="connsiteX122" fmla="*/ 3682555 w 17976071"/>
                <a:gd name="connsiteY122" fmla="*/ 21921800 h 26115127"/>
                <a:gd name="connsiteX123" fmla="*/ 3345671 w 17976071"/>
                <a:gd name="connsiteY123" fmla="*/ 21777421 h 26115127"/>
                <a:gd name="connsiteX124" fmla="*/ 3586303 w 17976071"/>
                <a:gd name="connsiteY124" fmla="*/ 21633042 h 26115127"/>
                <a:gd name="connsiteX125" fmla="*/ 3153166 w 17976071"/>
                <a:gd name="connsiteY125" fmla="*/ 21488663 h 26115127"/>
                <a:gd name="connsiteX126" fmla="*/ 3345671 w 17976071"/>
                <a:gd name="connsiteY126" fmla="*/ 21392410 h 26115127"/>
                <a:gd name="connsiteX127" fmla="*/ 3730682 w 17976071"/>
                <a:gd name="connsiteY127" fmla="*/ 21488663 h 26115127"/>
                <a:gd name="connsiteX128" fmla="*/ 3875061 w 17976071"/>
                <a:gd name="connsiteY128" fmla="*/ 21392410 h 26115127"/>
                <a:gd name="connsiteX129" fmla="*/ 3441924 w 17976071"/>
                <a:gd name="connsiteY129" fmla="*/ 21296158 h 26115127"/>
                <a:gd name="connsiteX130" fmla="*/ 2768155 w 17976071"/>
                <a:gd name="connsiteY130" fmla="*/ 21248031 h 26115127"/>
                <a:gd name="connsiteX131" fmla="*/ 2383145 w 17976071"/>
                <a:gd name="connsiteY131" fmla="*/ 21825547 h 26115127"/>
                <a:gd name="connsiteX132" fmla="*/ 2286892 w 17976071"/>
                <a:gd name="connsiteY132" fmla="*/ 21921800 h 26115127"/>
                <a:gd name="connsiteX133" fmla="*/ 1950008 w 17976071"/>
                <a:gd name="connsiteY133" fmla="*/ 21729295 h 26115127"/>
                <a:gd name="connsiteX134" fmla="*/ 1998134 w 17976071"/>
                <a:gd name="connsiteY134" fmla="*/ 22162431 h 26115127"/>
                <a:gd name="connsiteX135" fmla="*/ 1468745 w 17976071"/>
                <a:gd name="connsiteY135" fmla="*/ 22691821 h 26115127"/>
                <a:gd name="connsiteX136" fmla="*/ 1276239 w 17976071"/>
                <a:gd name="connsiteY136" fmla="*/ 22980579 h 26115127"/>
                <a:gd name="connsiteX137" fmla="*/ 1372492 w 17976071"/>
                <a:gd name="connsiteY137" fmla="*/ 23221210 h 26115127"/>
                <a:gd name="connsiteX138" fmla="*/ 1276239 w 17976071"/>
                <a:gd name="connsiteY138" fmla="*/ 23365589 h 26115127"/>
                <a:gd name="connsiteX139" fmla="*/ 1372492 w 17976071"/>
                <a:gd name="connsiteY139" fmla="*/ 23750600 h 26115127"/>
                <a:gd name="connsiteX140" fmla="*/ 891229 w 17976071"/>
                <a:gd name="connsiteY140" fmla="*/ 23894979 h 26115127"/>
                <a:gd name="connsiteX141" fmla="*/ 361839 w 17976071"/>
                <a:gd name="connsiteY141" fmla="*/ 24328116 h 26115127"/>
                <a:gd name="connsiteX142" fmla="*/ 24955 w 17976071"/>
                <a:gd name="connsiteY142" fmla="*/ 24761252 h 26115127"/>
                <a:gd name="connsiteX143" fmla="*/ 24955 w 17976071"/>
                <a:gd name="connsiteY143" fmla="*/ 5029463 h 26115127"/>
                <a:gd name="connsiteX144" fmla="*/ 73082 w 17976071"/>
                <a:gd name="connsiteY14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217082 w 17976071"/>
                <a:gd name="connsiteY102" fmla="*/ 20381758 h 26115127"/>
                <a:gd name="connsiteX103" fmla="*/ 8735818 w 17976071"/>
                <a:gd name="connsiteY103" fmla="*/ 20574263 h 26115127"/>
                <a:gd name="connsiteX104" fmla="*/ 8591439 w 17976071"/>
                <a:gd name="connsiteY104" fmla="*/ 20718642 h 26115127"/>
                <a:gd name="connsiteX105" fmla="*/ 8350808 w 17976071"/>
                <a:gd name="connsiteY105" fmla="*/ 20718642 h 26115127"/>
                <a:gd name="connsiteX106" fmla="*/ 8254555 w 17976071"/>
                <a:gd name="connsiteY106" fmla="*/ 20863021 h 26115127"/>
                <a:gd name="connsiteX107" fmla="*/ 8013924 w 17976071"/>
                <a:gd name="connsiteY107" fmla="*/ 20911147 h 26115127"/>
                <a:gd name="connsiteX108" fmla="*/ 7725166 w 17976071"/>
                <a:gd name="connsiteY108" fmla="*/ 21103652 h 26115127"/>
                <a:gd name="connsiteX109" fmla="*/ 7195776 w 17976071"/>
                <a:gd name="connsiteY109" fmla="*/ 21103652 h 26115127"/>
                <a:gd name="connsiteX110" fmla="*/ 6907018 w 17976071"/>
                <a:gd name="connsiteY110" fmla="*/ 21488663 h 26115127"/>
                <a:gd name="connsiteX111" fmla="*/ 6666387 w 17976071"/>
                <a:gd name="connsiteY111" fmla="*/ 21921800 h 26115127"/>
                <a:gd name="connsiteX112" fmla="*/ 6810766 w 17976071"/>
                <a:gd name="connsiteY112" fmla="*/ 21296158 h 26115127"/>
                <a:gd name="connsiteX113" fmla="*/ 6473882 w 17976071"/>
                <a:gd name="connsiteY113" fmla="*/ 21729295 h 26115127"/>
                <a:gd name="connsiteX114" fmla="*/ 6185124 w 17976071"/>
                <a:gd name="connsiteY114" fmla="*/ 21873673 h 26115127"/>
                <a:gd name="connsiteX115" fmla="*/ 6040745 w 17976071"/>
                <a:gd name="connsiteY115" fmla="*/ 22114305 h 26115127"/>
                <a:gd name="connsiteX116" fmla="*/ 5896366 w 17976071"/>
                <a:gd name="connsiteY116" fmla="*/ 21873673 h 26115127"/>
                <a:gd name="connsiteX117" fmla="*/ 5655734 w 17976071"/>
                <a:gd name="connsiteY117" fmla="*/ 21777421 h 26115127"/>
                <a:gd name="connsiteX118" fmla="*/ 5655734 w 17976071"/>
                <a:gd name="connsiteY118" fmla="*/ 21825547 h 26115127"/>
                <a:gd name="connsiteX119" fmla="*/ 5126345 w 17976071"/>
                <a:gd name="connsiteY119" fmla="*/ 21777421 h 26115127"/>
                <a:gd name="connsiteX120" fmla="*/ 5030092 w 17976071"/>
                <a:gd name="connsiteY120" fmla="*/ 22018052 h 26115127"/>
                <a:gd name="connsiteX121" fmla="*/ 4693208 w 17976071"/>
                <a:gd name="connsiteY121" fmla="*/ 21969926 h 26115127"/>
                <a:gd name="connsiteX122" fmla="*/ 3971313 w 17976071"/>
                <a:gd name="connsiteY122" fmla="*/ 21969926 h 26115127"/>
                <a:gd name="connsiteX123" fmla="*/ 3682555 w 17976071"/>
                <a:gd name="connsiteY123" fmla="*/ 21921800 h 26115127"/>
                <a:gd name="connsiteX124" fmla="*/ 3345671 w 17976071"/>
                <a:gd name="connsiteY124" fmla="*/ 21777421 h 26115127"/>
                <a:gd name="connsiteX125" fmla="*/ 3586303 w 17976071"/>
                <a:gd name="connsiteY125" fmla="*/ 21633042 h 26115127"/>
                <a:gd name="connsiteX126" fmla="*/ 3153166 w 17976071"/>
                <a:gd name="connsiteY126" fmla="*/ 21488663 h 26115127"/>
                <a:gd name="connsiteX127" fmla="*/ 3345671 w 17976071"/>
                <a:gd name="connsiteY127" fmla="*/ 21392410 h 26115127"/>
                <a:gd name="connsiteX128" fmla="*/ 3730682 w 17976071"/>
                <a:gd name="connsiteY128" fmla="*/ 21488663 h 26115127"/>
                <a:gd name="connsiteX129" fmla="*/ 3875061 w 17976071"/>
                <a:gd name="connsiteY129" fmla="*/ 21392410 h 26115127"/>
                <a:gd name="connsiteX130" fmla="*/ 3441924 w 17976071"/>
                <a:gd name="connsiteY130" fmla="*/ 21296158 h 26115127"/>
                <a:gd name="connsiteX131" fmla="*/ 2768155 w 17976071"/>
                <a:gd name="connsiteY131" fmla="*/ 21248031 h 26115127"/>
                <a:gd name="connsiteX132" fmla="*/ 2383145 w 17976071"/>
                <a:gd name="connsiteY132" fmla="*/ 21825547 h 26115127"/>
                <a:gd name="connsiteX133" fmla="*/ 2286892 w 17976071"/>
                <a:gd name="connsiteY133" fmla="*/ 21921800 h 26115127"/>
                <a:gd name="connsiteX134" fmla="*/ 1950008 w 17976071"/>
                <a:gd name="connsiteY134" fmla="*/ 21729295 h 26115127"/>
                <a:gd name="connsiteX135" fmla="*/ 1998134 w 17976071"/>
                <a:gd name="connsiteY135" fmla="*/ 22162431 h 26115127"/>
                <a:gd name="connsiteX136" fmla="*/ 1468745 w 17976071"/>
                <a:gd name="connsiteY136" fmla="*/ 22691821 h 26115127"/>
                <a:gd name="connsiteX137" fmla="*/ 1276239 w 17976071"/>
                <a:gd name="connsiteY137" fmla="*/ 22980579 h 26115127"/>
                <a:gd name="connsiteX138" fmla="*/ 1372492 w 17976071"/>
                <a:gd name="connsiteY138" fmla="*/ 23221210 h 26115127"/>
                <a:gd name="connsiteX139" fmla="*/ 1276239 w 17976071"/>
                <a:gd name="connsiteY139" fmla="*/ 23365589 h 26115127"/>
                <a:gd name="connsiteX140" fmla="*/ 1372492 w 17976071"/>
                <a:gd name="connsiteY140" fmla="*/ 23750600 h 26115127"/>
                <a:gd name="connsiteX141" fmla="*/ 891229 w 17976071"/>
                <a:gd name="connsiteY141" fmla="*/ 23894979 h 26115127"/>
                <a:gd name="connsiteX142" fmla="*/ 361839 w 17976071"/>
                <a:gd name="connsiteY142" fmla="*/ 24328116 h 26115127"/>
                <a:gd name="connsiteX143" fmla="*/ 24955 w 17976071"/>
                <a:gd name="connsiteY143" fmla="*/ 24761252 h 26115127"/>
                <a:gd name="connsiteX144" fmla="*/ 24955 w 17976071"/>
                <a:gd name="connsiteY144" fmla="*/ 5029463 h 26115127"/>
                <a:gd name="connsiteX145" fmla="*/ 73082 w 17976071"/>
                <a:gd name="connsiteY14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8735818 w 17976071"/>
                <a:gd name="connsiteY103" fmla="*/ 20574263 h 26115127"/>
                <a:gd name="connsiteX104" fmla="*/ 8591439 w 17976071"/>
                <a:gd name="connsiteY104" fmla="*/ 20718642 h 26115127"/>
                <a:gd name="connsiteX105" fmla="*/ 8350808 w 17976071"/>
                <a:gd name="connsiteY105" fmla="*/ 20718642 h 26115127"/>
                <a:gd name="connsiteX106" fmla="*/ 8254555 w 17976071"/>
                <a:gd name="connsiteY106" fmla="*/ 20863021 h 26115127"/>
                <a:gd name="connsiteX107" fmla="*/ 8013924 w 17976071"/>
                <a:gd name="connsiteY107" fmla="*/ 20911147 h 26115127"/>
                <a:gd name="connsiteX108" fmla="*/ 7725166 w 17976071"/>
                <a:gd name="connsiteY108" fmla="*/ 21103652 h 26115127"/>
                <a:gd name="connsiteX109" fmla="*/ 7195776 w 17976071"/>
                <a:gd name="connsiteY109" fmla="*/ 21103652 h 26115127"/>
                <a:gd name="connsiteX110" fmla="*/ 6907018 w 17976071"/>
                <a:gd name="connsiteY110" fmla="*/ 21488663 h 26115127"/>
                <a:gd name="connsiteX111" fmla="*/ 6666387 w 17976071"/>
                <a:gd name="connsiteY111" fmla="*/ 21921800 h 26115127"/>
                <a:gd name="connsiteX112" fmla="*/ 6810766 w 17976071"/>
                <a:gd name="connsiteY112" fmla="*/ 21296158 h 26115127"/>
                <a:gd name="connsiteX113" fmla="*/ 6473882 w 17976071"/>
                <a:gd name="connsiteY113" fmla="*/ 21729295 h 26115127"/>
                <a:gd name="connsiteX114" fmla="*/ 6185124 w 17976071"/>
                <a:gd name="connsiteY114" fmla="*/ 21873673 h 26115127"/>
                <a:gd name="connsiteX115" fmla="*/ 6040745 w 17976071"/>
                <a:gd name="connsiteY115" fmla="*/ 22114305 h 26115127"/>
                <a:gd name="connsiteX116" fmla="*/ 5896366 w 17976071"/>
                <a:gd name="connsiteY116" fmla="*/ 21873673 h 26115127"/>
                <a:gd name="connsiteX117" fmla="*/ 5655734 w 17976071"/>
                <a:gd name="connsiteY117" fmla="*/ 21777421 h 26115127"/>
                <a:gd name="connsiteX118" fmla="*/ 5655734 w 17976071"/>
                <a:gd name="connsiteY118" fmla="*/ 21825547 h 26115127"/>
                <a:gd name="connsiteX119" fmla="*/ 5126345 w 17976071"/>
                <a:gd name="connsiteY119" fmla="*/ 21777421 h 26115127"/>
                <a:gd name="connsiteX120" fmla="*/ 5030092 w 17976071"/>
                <a:gd name="connsiteY120" fmla="*/ 22018052 h 26115127"/>
                <a:gd name="connsiteX121" fmla="*/ 4693208 w 17976071"/>
                <a:gd name="connsiteY121" fmla="*/ 21969926 h 26115127"/>
                <a:gd name="connsiteX122" fmla="*/ 3971313 w 17976071"/>
                <a:gd name="connsiteY122" fmla="*/ 21969926 h 26115127"/>
                <a:gd name="connsiteX123" fmla="*/ 3682555 w 17976071"/>
                <a:gd name="connsiteY123" fmla="*/ 21921800 h 26115127"/>
                <a:gd name="connsiteX124" fmla="*/ 3345671 w 17976071"/>
                <a:gd name="connsiteY124" fmla="*/ 21777421 h 26115127"/>
                <a:gd name="connsiteX125" fmla="*/ 3586303 w 17976071"/>
                <a:gd name="connsiteY125" fmla="*/ 21633042 h 26115127"/>
                <a:gd name="connsiteX126" fmla="*/ 3153166 w 17976071"/>
                <a:gd name="connsiteY126" fmla="*/ 21488663 h 26115127"/>
                <a:gd name="connsiteX127" fmla="*/ 3345671 w 17976071"/>
                <a:gd name="connsiteY127" fmla="*/ 21392410 h 26115127"/>
                <a:gd name="connsiteX128" fmla="*/ 3730682 w 17976071"/>
                <a:gd name="connsiteY128" fmla="*/ 21488663 h 26115127"/>
                <a:gd name="connsiteX129" fmla="*/ 3875061 w 17976071"/>
                <a:gd name="connsiteY129" fmla="*/ 21392410 h 26115127"/>
                <a:gd name="connsiteX130" fmla="*/ 3441924 w 17976071"/>
                <a:gd name="connsiteY130" fmla="*/ 21296158 h 26115127"/>
                <a:gd name="connsiteX131" fmla="*/ 2768155 w 17976071"/>
                <a:gd name="connsiteY131" fmla="*/ 21248031 h 26115127"/>
                <a:gd name="connsiteX132" fmla="*/ 2383145 w 17976071"/>
                <a:gd name="connsiteY132" fmla="*/ 21825547 h 26115127"/>
                <a:gd name="connsiteX133" fmla="*/ 2286892 w 17976071"/>
                <a:gd name="connsiteY133" fmla="*/ 21921800 h 26115127"/>
                <a:gd name="connsiteX134" fmla="*/ 1950008 w 17976071"/>
                <a:gd name="connsiteY134" fmla="*/ 21729295 h 26115127"/>
                <a:gd name="connsiteX135" fmla="*/ 1998134 w 17976071"/>
                <a:gd name="connsiteY135" fmla="*/ 22162431 h 26115127"/>
                <a:gd name="connsiteX136" fmla="*/ 1468745 w 17976071"/>
                <a:gd name="connsiteY136" fmla="*/ 22691821 h 26115127"/>
                <a:gd name="connsiteX137" fmla="*/ 1276239 w 17976071"/>
                <a:gd name="connsiteY137" fmla="*/ 22980579 h 26115127"/>
                <a:gd name="connsiteX138" fmla="*/ 1372492 w 17976071"/>
                <a:gd name="connsiteY138" fmla="*/ 23221210 h 26115127"/>
                <a:gd name="connsiteX139" fmla="*/ 1276239 w 17976071"/>
                <a:gd name="connsiteY139" fmla="*/ 23365589 h 26115127"/>
                <a:gd name="connsiteX140" fmla="*/ 1372492 w 17976071"/>
                <a:gd name="connsiteY140" fmla="*/ 23750600 h 26115127"/>
                <a:gd name="connsiteX141" fmla="*/ 891229 w 17976071"/>
                <a:gd name="connsiteY141" fmla="*/ 23894979 h 26115127"/>
                <a:gd name="connsiteX142" fmla="*/ 361839 w 17976071"/>
                <a:gd name="connsiteY142" fmla="*/ 24328116 h 26115127"/>
                <a:gd name="connsiteX143" fmla="*/ 24955 w 17976071"/>
                <a:gd name="connsiteY143" fmla="*/ 24761252 h 26115127"/>
                <a:gd name="connsiteX144" fmla="*/ 24955 w 17976071"/>
                <a:gd name="connsiteY144" fmla="*/ 5029463 h 26115127"/>
                <a:gd name="connsiteX145" fmla="*/ 73082 w 17976071"/>
                <a:gd name="connsiteY14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735818 w 17976071"/>
                <a:gd name="connsiteY104" fmla="*/ 20574263 h 26115127"/>
                <a:gd name="connsiteX105" fmla="*/ 8591439 w 17976071"/>
                <a:gd name="connsiteY105" fmla="*/ 20718642 h 26115127"/>
                <a:gd name="connsiteX106" fmla="*/ 8350808 w 17976071"/>
                <a:gd name="connsiteY106" fmla="*/ 20718642 h 26115127"/>
                <a:gd name="connsiteX107" fmla="*/ 8254555 w 17976071"/>
                <a:gd name="connsiteY107" fmla="*/ 20863021 h 26115127"/>
                <a:gd name="connsiteX108" fmla="*/ 8013924 w 17976071"/>
                <a:gd name="connsiteY108" fmla="*/ 20911147 h 26115127"/>
                <a:gd name="connsiteX109" fmla="*/ 7725166 w 17976071"/>
                <a:gd name="connsiteY109" fmla="*/ 21103652 h 26115127"/>
                <a:gd name="connsiteX110" fmla="*/ 7195776 w 17976071"/>
                <a:gd name="connsiteY110" fmla="*/ 21103652 h 26115127"/>
                <a:gd name="connsiteX111" fmla="*/ 6907018 w 17976071"/>
                <a:gd name="connsiteY111" fmla="*/ 21488663 h 26115127"/>
                <a:gd name="connsiteX112" fmla="*/ 6666387 w 17976071"/>
                <a:gd name="connsiteY112" fmla="*/ 21921800 h 26115127"/>
                <a:gd name="connsiteX113" fmla="*/ 6810766 w 17976071"/>
                <a:gd name="connsiteY113" fmla="*/ 21296158 h 26115127"/>
                <a:gd name="connsiteX114" fmla="*/ 6473882 w 17976071"/>
                <a:gd name="connsiteY114" fmla="*/ 21729295 h 26115127"/>
                <a:gd name="connsiteX115" fmla="*/ 6185124 w 17976071"/>
                <a:gd name="connsiteY115" fmla="*/ 21873673 h 26115127"/>
                <a:gd name="connsiteX116" fmla="*/ 6040745 w 17976071"/>
                <a:gd name="connsiteY116" fmla="*/ 22114305 h 26115127"/>
                <a:gd name="connsiteX117" fmla="*/ 5896366 w 17976071"/>
                <a:gd name="connsiteY117" fmla="*/ 21873673 h 26115127"/>
                <a:gd name="connsiteX118" fmla="*/ 5655734 w 17976071"/>
                <a:gd name="connsiteY118" fmla="*/ 21777421 h 26115127"/>
                <a:gd name="connsiteX119" fmla="*/ 5655734 w 17976071"/>
                <a:gd name="connsiteY119" fmla="*/ 21825547 h 26115127"/>
                <a:gd name="connsiteX120" fmla="*/ 5126345 w 17976071"/>
                <a:gd name="connsiteY120" fmla="*/ 21777421 h 26115127"/>
                <a:gd name="connsiteX121" fmla="*/ 5030092 w 17976071"/>
                <a:gd name="connsiteY121" fmla="*/ 22018052 h 26115127"/>
                <a:gd name="connsiteX122" fmla="*/ 4693208 w 17976071"/>
                <a:gd name="connsiteY122" fmla="*/ 21969926 h 26115127"/>
                <a:gd name="connsiteX123" fmla="*/ 3971313 w 17976071"/>
                <a:gd name="connsiteY123" fmla="*/ 21969926 h 26115127"/>
                <a:gd name="connsiteX124" fmla="*/ 3682555 w 17976071"/>
                <a:gd name="connsiteY124" fmla="*/ 21921800 h 26115127"/>
                <a:gd name="connsiteX125" fmla="*/ 3345671 w 17976071"/>
                <a:gd name="connsiteY125" fmla="*/ 21777421 h 26115127"/>
                <a:gd name="connsiteX126" fmla="*/ 3586303 w 17976071"/>
                <a:gd name="connsiteY126" fmla="*/ 21633042 h 26115127"/>
                <a:gd name="connsiteX127" fmla="*/ 3153166 w 17976071"/>
                <a:gd name="connsiteY127" fmla="*/ 21488663 h 26115127"/>
                <a:gd name="connsiteX128" fmla="*/ 3345671 w 17976071"/>
                <a:gd name="connsiteY128" fmla="*/ 21392410 h 26115127"/>
                <a:gd name="connsiteX129" fmla="*/ 3730682 w 17976071"/>
                <a:gd name="connsiteY129" fmla="*/ 21488663 h 26115127"/>
                <a:gd name="connsiteX130" fmla="*/ 3875061 w 17976071"/>
                <a:gd name="connsiteY130" fmla="*/ 21392410 h 26115127"/>
                <a:gd name="connsiteX131" fmla="*/ 3441924 w 17976071"/>
                <a:gd name="connsiteY131" fmla="*/ 21296158 h 26115127"/>
                <a:gd name="connsiteX132" fmla="*/ 2768155 w 17976071"/>
                <a:gd name="connsiteY132" fmla="*/ 21248031 h 26115127"/>
                <a:gd name="connsiteX133" fmla="*/ 2383145 w 17976071"/>
                <a:gd name="connsiteY133" fmla="*/ 21825547 h 26115127"/>
                <a:gd name="connsiteX134" fmla="*/ 2286892 w 17976071"/>
                <a:gd name="connsiteY134" fmla="*/ 21921800 h 26115127"/>
                <a:gd name="connsiteX135" fmla="*/ 1950008 w 17976071"/>
                <a:gd name="connsiteY135" fmla="*/ 21729295 h 26115127"/>
                <a:gd name="connsiteX136" fmla="*/ 1998134 w 17976071"/>
                <a:gd name="connsiteY136" fmla="*/ 22162431 h 26115127"/>
                <a:gd name="connsiteX137" fmla="*/ 1468745 w 17976071"/>
                <a:gd name="connsiteY137" fmla="*/ 22691821 h 26115127"/>
                <a:gd name="connsiteX138" fmla="*/ 1276239 w 17976071"/>
                <a:gd name="connsiteY138" fmla="*/ 22980579 h 26115127"/>
                <a:gd name="connsiteX139" fmla="*/ 1372492 w 17976071"/>
                <a:gd name="connsiteY139" fmla="*/ 23221210 h 26115127"/>
                <a:gd name="connsiteX140" fmla="*/ 1276239 w 17976071"/>
                <a:gd name="connsiteY140" fmla="*/ 23365589 h 26115127"/>
                <a:gd name="connsiteX141" fmla="*/ 1372492 w 17976071"/>
                <a:gd name="connsiteY141" fmla="*/ 23750600 h 26115127"/>
                <a:gd name="connsiteX142" fmla="*/ 891229 w 17976071"/>
                <a:gd name="connsiteY142" fmla="*/ 23894979 h 26115127"/>
                <a:gd name="connsiteX143" fmla="*/ 361839 w 17976071"/>
                <a:gd name="connsiteY143" fmla="*/ 24328116 h 26115127"/>
                <a:gd name="connsiteX144" fmla="*/ 24955 w 17976071"/>
                <a:gd name="connsiteY144" fmla="*/ 24761252 h 26115127"/>
                <a:gd name="connsiteX145" fmla="*/ 24955 w 17976071"/>
                <a:gd name="connsiteY145" fmla="*/ 5029463 h 26115127"/>
                <a:gd name="connsiteX146" fmla="*/ 73082 w 17976071"/>
                <a:gd name="connsiteY14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735818 w 17976071"/>
                <a:gd name="connsiteY105" fmla="*/ 20574263 h 26115127"/>
                <a:gd name="connsiteX106" fmla="*/ 8591439 w 17976071"/>
                <a:gd name="connsiteY106" fmla="*/ 20718642 h 26115127"/>
                <a:gd name="connsiteX107" fmla="*/ 8350808 w 17976071"/>
                <a:gd name="connsiteY107" fmla="*/ 20718642 h 26115127"/>
                <a:gd name="connsiteX108" fmla="*/ 8254555 w 17976071"/>
                <a:gd name="connsiteY108" fmla="*/ 20863021 h 26115127"/>
                <a:gd name="connsiteX109" fmla="*/ 8013924 w 17976071"/>
                <a:gd name="connsiteY109" fmla="*/ 2091114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91439 w 17976071"/>
                <a:gd name="connsiteY106" fmla="*/ 20718642 h 26115127"/>
                <a:gd name="connsiteX107" fmla="*/ 8350808 w 17976071"/>
                <a:gd name="connsiteY107" fmla="*/ 20718642 h 26115127"/>
                <a:gd name="connsiteX108" fmla="*/ 8254555 w 17976071"/>
                <a:gd name="connsiteY108" fmla="*/ 20863021 h 26115127"/>
                <a:gd name="connsiteX109" fmla="*/ 8013924 w 17976071"/>
                <a:gd name="connsiteY109" fmla="*/ 2091114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350808 w 17976071"/>
                <a:gd name="connsiteY107" fmla="*/ 20718642 h 26115127"/>
                <a:gd name="connsiteX108" fmla="*/ 8254555 w 17976071"/>
                <a:gd name="connsiteY108" fmla="*/ 20863021 h 26115127"/>
                <a:gd name="connsiteX109" fmla="*/ 8013924 w 17976071"/>
                <a:gd name="connsiteY109" fmla="*/ 2091114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54555 w 17976071"/>
                <a:gd name="connsiteY108" fmla="*/ 20863021 h 26115127"/>
                <a:gd name="connsiteX109" fmla="*/ 8013924 w 17976071"/>
                <a:gd name="connsiteY109" fmla="*/ 2091114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13924 w 17976071"/>
                <a:gd name="connsiteY109" fmla="*/ 2091114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25166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195776 w 17976071"/>
                <a:gd name="connsiteY111" fmla="*/ 21103652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6907018 w 17976071"/>
                <a:gd name="connsiteY112" fmla="*/ 21488663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666387 w 17976071"/>
                <a:gd name="connsiteY113" fmla="*/ 21921800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526733 w 17976071"/>
                <a:gd name="connsiteY113" fmla="*/ 21861948 h 26115127"/>
                <a:gd name="connsiteX114" fmla="*/ 6810766 w 17976071"/>
                <a:gd name="connsiteY114" fmla="*/ 21296158 h 26115127"/>
                <a:gd name="connsiteX115" fmla="*/ 6473882 w 17976071"/>
                <a:gd name="connsiteY115" fmla="*/ 21729295 h 26115127"/>
                <a:gd name="connsiteX116" fmla="*/ 6185124 w 17976071"/>
                <a:gd name="connsiteY116" fmla="*/ 21873673 h 26115127"/>
                <a:gd name="connsiteX117" fmla="*/ 6040745 w 17976071"/>
                <a:gd name="connsiteY117" fmla="*/ 22114305 h 26115127"/>
                <a:gd name="connsiteX118" fmla="*/ 5896366 w 17976071"/>
                <a:gd name="connsiteY118" fmla="*/ 21873673 h 26115127"/>
                <a:gd name="connsiteX119" fmla="*/ 5655734 w 17976071"/>
                <a:gd name="connsiteY119" fmla="*/ 21777421 h 26115127"/>
                <a:gd name="connsiteX120" fmla="*/ 5655734 w 17976071"/>
                <a:gd name="connsiteY120" fmla="*/ 21825547 h 26115127"/>
                <a:gd name="connsiteX121" fmla="*/ 5126345 w 17976071"/>
                <a:gd name="connsiteY121" fmla="*/ 21777421 h 26115127"/>
                <a:gd name="connsiteX122" fmla="*/ 5030092 w 17976071"/>
                <a:gd name="connsiteY122" fmla="*/ 22018052 h 26115127"/>
                <a:gd name="connsiteX123" fmla="*/ 4693208 w 17976071"/>
                <a:gd name="connsiteY123" fmla="*/ 21969926 h 26115127"/>
                <a:gd name="connsiteX124" fmla="*/ 3971313 w 17976071"/>
                <a:gd name="connsiteY124" fmla="*/ 21969926 h 26115127"/>
                <a:gd name="connsiteX125" fmla="*/ 3682555 w 17976071"/>
                <a:gd name="connsiteY125" fmla="*/ 21921800 h 26115127"/>
                <a:gd name="connsiteX126" fmla="*/ 3345671 w 17976071"/>
                <a:gd name="connsiteY126" fmla="*/ 21777421 h 26115127"/>
                <a:gd name="connsiteX127" fmla="*/ 3586303 w 17976071"/>
                <a:gd name="connsiteY127" fmla="*/ 21633042 h 26115127"/>
                <a:gd name="connsiteX128" fmla="*/ 3153166 w 17976071"/>
                <a:gd name="connsiteY128" fmla="*/ 21488663 h 26115127"/>
                <a:gd name="connsiteX129" fmla="*/ 3345671 w 17976071"/>
                <a:gd name="connsiteY129" fmla="*/ 21392410 h 26115127"/>
                <a:gd name="connsiteX130" fmla="*/ 3730682 w 17976071"/>
                <a:gd name="connsiteY130" fmla="*/ 21488663 h 26115127"/>
                <a:gd name="connsiteX131" fmla="*/ 3875061 w 17976071"/>
                <a:gd name="connsiteY131" fmla="*/ 21392410 h 26115127"/>
                <a:gd name="connsiteX132" fmla="*/ 3441924 w 17976071"/>
                <a:gd name="connsiteY132" fmla="*/ 21296158 h 26115127"/>
                <a:gd name="connsiteX133" fmla="*/ 2768155 w 17976071"/>
                <a:gd name="connsiteY133" fmla="*/ 21248031 h 26115127"/>
                <a:gd name="connsiteX134" fmla="*/ 2383145 w 17976071"/>
                <a:gd name="connsiteY134" fmla="*/ 21825547 h 26115127"/>
                <a:gd name="connsiteX135" fmla="*/ 2286892 w 17976071"/>
                <a:gd name="connsiteY135" fmla="*/ 21921800 h 26115127"/>
                <a:gd name="connsiteX136" fmla="*/ 1950008 w 17976071"/>
                <a:gd name="connsiteY136" fmla="*/ 21729295 h 26115127"/>
                <a:gd name="connsiteX137" fmla="*/ 1998134 w 17976071"/>
                <a:gd name="connsiteY137" fmla="*/ 22162431 h 26115127"/>
                <a:gd name="connsiteX138" fmla="*/ 1468745 w 17976071"/>
                <a:gd name="connsiteY138" fmla="*/ 22691821 h 26115127"/>
                <a:gd name="connsiteX139" fmla="*/ 1276239 w 17976071"/>
                <a:gd name="connsiteY139" fmla="*/ 22980579 h 26115127"/>
                <a:gd name="connsiteX140" fmla="*/ 1372492 w 17976071"/>
                <a:gd name="connsiteY140" fmla="*/ 23221210 h 26115127"/>
                <a:gd name="connsiteX141" fmla="*/ 1276239 w 17976071"/>
                <a:gd name="connsiteY141" fmla="*/ 23365589 h 26115127"/>
                <a:gd name="connsiteX142" fmla="*/ 1372492 w 17976071"/>
                <a:gd name="connsiteY142" fmla="*/ 23750600 h 26115127"/>
                <a:gd name="connsiteX143" fmla="*/ 891229 w 17976071"/>
                <a:gd name="connsiteY143" fmla="*/ 23894979 h 26115127"/>
                <a:gd name="connsiteX144" fmla="*/ 361839 w 17976071"/>
                <a:gd name="connsiteY144" fmla="*/ 24328116 h 26115127"/>
                <a:gd name="connsiteX145" fmla="*/ 24955 w 17976071"/>
                <a:gd name="connsiteY145" fmla="*/ 24761252 h 26115127"/>
                <a:gd name="connsiteX146" fmla="*/ 24955 w 17976071"/>
                <a:gd name="connsiteY146" fmla="*/ 5029463 h 26115127"/>
                <a:gd name="connsiteX147" fmla="*/ 73082 w 17976071"/>
                <a:gd name="connsiteY14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46621 h 26115127"/>
                <a:gd name="connsiteX114" fmla="*/ 6526733 w 17976071"/>
                <a:gd name="connsiteY114" fmla="*/ 21861948 h 26115127"/>
                <a:gd name="connsiteX115" fmla="*/ 6810766 w 17976071"/>
                <a:gd name="connsiteY115" fmla="*/ 21296158 h 26115127"/>
                <a:gd name="connsiteX116" fmla="*/ 6473882 w 17976071"/>
                <a:gd name="connsiteY116" fmla="*/ 21729295 h 26115127"/>
                <a:gd name="connsiteX117" fmla="*/ 6185124 w 17976071"/>
                <a:gd name="connsiteY117" fmla="*/ 21873673 h 26115127"/>
                <a:gd name="connsiteX118" fmla="*/ 6040745 w 17976071"/>
                <a:gd name="connsiteY118" fmla="*/ 22114305 h 26115127"/>
                <a:gd name="connsiteX119" fmla="*/ 5896366 w 17976071"/>
                <a:gd name="connsiteY119" fmla="*/ 21873673 h 26115127"/>
                <a:gd name="connsiteX120" fmla="*/ 5655734 w 17976071"/>
                <a:gd name="connsiteY120" fmla="*/ 21777421 h 26115127"/>
                <a:gd name="connsiteX121" fmla="*/ 5655734 w 17976071"/>
                <a:gd name="connsiteY121" fmla="*/ 21825547 h 26115127"/>
                <a:gd name="connsiteX122" fmla="*/ 5126345 w 17976071"/>
                <a:gd name="connsiteY122" fmla="*/ 21777421 h 26115127"/>
                <a:gd name="connsiteX123" fmla="*/ 5030092 w 17976071"/>
                <a:gd name="connsiteY123" fmla="*/ 22018052 h 26115127"/>
                <a:gd name="connsiteX124" fmla="*/ 4693208 w 17976071"/>
                <a:gd name="connsiteY124" fmla="*/ 21969926 h 26115127"/>
                <a:gd name="connsiteX125" fmla="*/ 3971313 w 17976071"/>
                <a:gd name="connsiteY125" fmla="*/ 21969926 h 26115127"/>
                <a:gd name="connsiteX126" fmla="*/ 3682555 w 17976071"/>
                <a:gd name="connsiteY126" fmla="*/ 21921800 h 26115127"/>
                <a:gd name="connsiteX127" fmla="*/ 3345671 w 17976071"/>
                <a:gd name="connsiteY127" fmla="*/ 21777421 h 26115127"/>
                <a:gd name="connsiteX128" fmla="*/ 3586303 w 17976071"/>
                <a:gd name="connsiteY128" fmla="*/ 21633042 h 26115127"/>
                <a:gd name="connsiteX129" fmla="*/ 3153166 w 17976071"/>
                <a:gd name="connsiteY129" fmla="*/ 21488663 h 26115127"/>
                <a:gd name="connsiteX130" fmla="*/ 3345671 w 17976071"/>
                <a:gd name="connsiteY130" fmla="*/ 21392410 h 26115127"/>
                <a:gd name="connsiteX131" fmla="*/ 3730682 w 17976071"/>
                <a:gd name="connsiteY131" fmla="*/ 21488663 h 26115127"/>
                <a:gd name="connsiteX132" fmla="*/ 3875061 w 17976071"/>
                <a:gd name="connsiteY132" fmla="*/ 21392410 h 26115127"/>
                <a:gd name="connsiteX133" fmla="*/ 3441924 w 17976071"/>
                <a:gd name="connsiteY133" fmla="*/ 21296158 h 26115127"/>
                <a:gd name="connsiteX134" fmla="*/ 2768155 w 17976071"/>
                <a:gd name="connsiteY134" fmla="*/ 21248031 h 26115127"/>
                <a:gd name="connsiteX135" fmla="*/ 2383145 w 17976071"/>
                <a:gd name="connsiteY135" fmla="*/ 21825547 h 26115127"/>
                <a:gd name="connsiteX136" fmla="*/ 2286892 w 17976071"/>
                <a:gd name="connsiteY136" fmla="*/ 21921800 h 26115127"/>
                <a:gd name="connsiteX137" fmla="*/ 1950008 w 17976071"/>
                <a:gd name="connsiteY137" fmla="*/ 21729295 h 26115127"/>
                <a:gd name="connsiteX138" fmla="*/ 1998134 w 17976071"/>
                <a:gd name="connsiteY138" fmla="*/ 22162431 h 26115127"/>
                <a:gd name="connsiteX139" fmla="*/ 1468745 w 17976071"/>
                <a:gd name="connsiteY139" fmla="*/ 22691821 h 26115127"/>
                <a:gd name="connsiteX140" fmla="*/ 1276239 w 17976071"/>
                <a:gd name="connsiteY140" fmla="*/ 22980579 h 26115127"/>
                <a:gd name="connsiteX141" fmla="*/ 1372492 w 17976071"/>
                <a:gd name="connsiteY141" fmla="*/ 23221210 h 26115127"/>
                <a:gd name="connsiteX142" fmla="*/ 1276239 w 17976071"/>
                <a:gd name="connsiteY142" fmla="*/ 23365589 h 26115127"/>
                <a:gd name="connsiteX143" fmla="*/ 1372492 w 17976071"/>
                <a:gd name="connsiteY143" fmla="*/ 23750600 h 26115127"/>
                <a:gd name="connsiteX144" fmla="*/ 891229 w 17976071"/>
                <a:gd name="connsiteY144" fmla="*/ 23894979 h 26115127"/>
                <a:gd name="connsiteX145" fmla="*/ 361839 w 17976071"/>
                <a:gd name="connsiteY145" fmla="*/ 24328116 h 26115127"/>
                <a:gd name="connsiteX146" fmla="*/ 24955 w 17976071"/>
                <a:gd name="connsiteY146" fmla="*/ 24761252 h 26115127"/>
                <a:gd name="connsiteX147" fmla="*/ 24955 w 17976071"/>
                <a:gd name="connsiteY147" fmla="*/ 5029463 h 26115127"/>
                <a:gd name="connsiteX148" fmla="*/ 73082 w 17976071"/>
                <a:gd name="connsiteY14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26733 w 17976071"/>
                <a:gd name="connsiteY114" fmla="*/ 21861948 h 26115127"/>
                <a:gd name="connsiteX115" fmla="*/ 6810766 w 17976071"/>
                <a:gd name="connsiteY115" fmla="*/ 21296158 h 26115127"/>
                <a:gd name="connsiteX116" fmla="*/ 6473882 w 17976071"/>
                <a:gd name="connsiteY116" fmla="*/ 21729295 h 26115127"/>
                <a:gd name="connsiteX117" fmla="*/ 6185124 w 17976071"/>
                <a:gd name="connsiteY117" fmla="*/ 21873673 h 26115127"/>
                <a:gd name="connsiteX118" fmla="*/ 6040745 w 17976071"/>
                <a:gd name="connsiteY118" fmla="*/ 22114305 h 26115127"/>
                <a:gd name="connsiteX119" fmla="*/ 5896366 w 17976071"/>
                <a:gd name="connsiteY119" fmla="*/ 21873673 h 26115127"/>
                <a:gd name="connsiteX120" fmla="*/ 5655734 w 17976071"/>
                <a:gd name="connsiteY120" fmla="*/ 21777421 h 26115127"/>
                <a:gd name="connsiteX121" fmla="*/ 5655734 w 17976071"/>
                <a:gd name="connsiteY121" fmla="*/ 21825547 h 26115127"/>
                <a:gd name="connsiteX122" fmla="*/ 5126345 w 17976071"/>
                <a:gd name="connsiteY122" fmla="*/ 21777421 h 26115127"/>
                <a:gd name="connsiteX123" fmla="*/ 5030092 w 17976071"/>
                <a:gd name="connsiteY123" fmla="*/ 22018052 h 26115127"/>
                <a:gd name="connsiteX124" fmla="*/ 4693208 w 17976071"/>
                <a:gd name="connsiteY124" fmla="*/ 21969926 h 26115127"/>
                <a:gd name="connsiteX125" fmla="*/ 3971313 w 17976071"/>
                <a:gd name="connsiteY125" fmla="*/ 21969926 h 26115127"/>
                <a:gd name="connsiteX126" fmla="*/ 3682555 w 17976071"/>
                <a:gd name="connsiteY126" fmla="*/ 21921800 h 26115127"/>
                <a:gd name="connsiteX127" fmla="*/ 3345671 w 17976071"/>
                <a:gd name="connsiteY127" fmla="*/ 21777421 h 26115127"/>
                <a:gd name="connsiteX128" fmla="*/ 3586303 w 17976071"/>
                <a:gd name="connsiteY128" fmla="*/ 21633042 h 26115127"/>
                <a:gd name="connsiteX129" fmla="*/ 3153166 w 17976071"/>
                <a:gd name="connsiteY129" fmla="*/ 21488663 h 26115127"/>
                <a:gd name="connsiteX130" fmla="*/ 3345671 w 17976071"/>
                <a:gd name="connsiteY130" fmla="*/ 21392410 h 26115127"/>
                <a:gd name="connsiteX131" fmla="*/ 3730682 w 17976071"/>
                <a:gd name="connsiteY131" fmla="*/ 21488663 h 26115127"/>
                <a:gd name="connsiteX132" fmla="*/ 3875061 w 17976071"/>
                <a:gd name="connsiteY132" fmla="*/ 21392410 h 26115127"/>
                <a:gd name="connsiteX133" fmla="*/ 3441924 w 17976071"/>
                <a:gd name="connsiteY133" fmla="*/ 21296158 h 26115127"/>
                <a:gd name="connsiteX134" fmla="*/ 2768155 w 17976071"/>
                <a:gd name="connsiteY134" fmla="*/ 21248031 h 26115127"/>
                <a:gd name="connsiteX135" fmla="*/ 2383145 w 17976071"/>
                <a:gd name="connsiteY135" fmla="*/ 21825547 h 26115127"/>
                <a:gd name="connsiteX136" fmla="*/ 2286892 w 17976071"/>
                <a:gd name="connsiteY136" fmla="*/ 21921800 h 26115127"/>
                <a:gd name="connsiteX137" fmla="*/ 1950008 w 17976071"/>
                <a:gd name="connsiteY137" fmla="*/ 21729295 h 26115127"/>
                <a:gd name="connsiteX138" fmla="*/ 1998134 w 17976071"/>
                <a:gd name="connsiteY138" fmla="*/ 22162431 h 26115127"/>
                <a:gd name="connsiteX139" fmla="*/ 1468745 w 17976071"/>
                <a:gd name="connsiteY139" fmla="*/ 22691821 h 26115127"/>
                <a:gd name="connsiteX140" fmla="*/ 1276239 w 17976071"/>
                <a:gd name="connsiteY140" fmla="*/ 22980579 h 26115127"/>
                <a:gd name="connsiteX141" fmla="*/ 1372492 w 17976071"/>
                <a:gd name="connsiteY141" fmla="*/ 23221210 h 26115127"/>
                <a:gd name="connsiteX142" fmla="*/ 1276239 w 17976071"/>
                <a:gd name="connsiteY142" fmla="*/ 23365589 h 26115127"/>
                <a:gd name="connsiteX143" fmla="*/ 1372492 w 17976071"/>
                <a:gd name="connsiteY143" fmla="*/ 23750600 h 26115127"/>
                <a:gd name="connsiteX144" fmla="*/ 891229 w 17976071"/>
                <a:gd name="connsiteY144" fmla="*/ 23894979 h 26115127"/>
                <a:gd name="connsiteX145" fmla="*/ 361839 w 17976071"/>
                <a:gd name="connsiteY145" fmla="*/ 24328116 h 26115127"/>
                <a:gd name="connsiteX146" fmla="*/ 24955 w 17976071"/>
                <a:gd name="connsiteY146" fmla="*/ 24761252 h 26115127"/>
                <a:gd name="connsiteX147" fmla="*/ 24955 w 17976071"/>
                <a:gd name="connsiteY147" fmla="*/ 5029463 h 26115127"/>
                <a:gd name="connsiteX148" fmla="*/ 73082 w 17976071"/>
                <a:gd name="connsiteY14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810766 w 17976071"/>
                <a:gd name="connsiteY115" fmla="*/ 21296158 h 26115127"/>
                <a:gd name="connsiteX116" fmla="*/ 6473882 w 17976071"/>
                <a:gd name="connsiteY116" fmla="*/ 21729295 h 26115127"/>
                <a:gd name="connsiteX117" fmla="*/ 6185124 w 17976071"/>
                <a:gd name="connsiteY117" fmla="*/ 21873673 h 26115127"/>
                <a:gd name="connsiteX118" fmla="*/ 6040745 w 17976071"/>
                <a:gd name="connsiteY118" fmla="*/ 22114305 h 26115127"/>
                <a:gd name="connsiteX119" fmla="*/ 5896366 w 17976071"/>
                <a:gd name="connsiteY119" fmla="*/ 21873673 h 26115127"/>
                <a:gd name="connsiteX120" fmla="*/ 5655734 w 17976071"/>
                <a:gd name="connsiteY120" fmla="*/ 21777421 h 26115127"/>
                <a:gd name="connsiteX121" fmla="*/ 5655734 w 17976071"/>
                <a:gd name="connsiteY121" fmla="*/ 21825547 h 26115127"/>
                <a:gd name="connsiteX122" fmla="*/ 5126345 w 17976071"/>
                <a:gd name="connsiteY122" fmla="*/ 21777421 h 26115127"/>
                <a:gd name="connsiteX123" fmla="*/ 5030092 w 17976071"/>
                <a:gd name="connsiteY123" fmla="*/ 22018052 h 26115127"/>
                <a:gd name="connsiteX124" fmla="*/ 4693208 w 17976071"/>
                <a:gd name="connsiteY124" fmla="*/ 21969926 h 26115127"/>
                <a:gd name="connsiteX125" fmla="*/ 3971313 w 17976071"/>
                <a:gd name="connsiteY125" fmla="*/ 21969926 h 26115127"/>
                <a:gd name="connsiteX126" fmla="*/ 3682555 w 17976071"/>
                <a:gd name="connsiteY126" fmla="*/ 21921800 h 26115127"/>
                <a:gd name="connsiteX127" fmla="*/ 3345671 w 17976071"/>
                <a:gd name="connsiteY127" fmla="*/ 21777421 h 26115127"/>
                <a:gd name="connsiteX128" fmla="*/ 3586303 w 17976071"/>
                <a:gd name="connsiteY128" fmla="*/ 21633042 h 26115127"/>
                <a:gd name="connsiteX129" fmla="*/ 3153166 w 17976071"/>
                <a:gd name="connsiteY129" fmla="*/ 21488663 h 26115127"/>
                <a:gd name="connsiteX130" fmla="*/ 3345671 w 17976071"/>
                <a:gd name="connsiteY130" fmla="*/ 21392410 h 26115127"/>
                <a:gd name="connsiteX131" fmla="*/ 3730682 w 17976071"/>
                <a:gd name="connsiteY131" fmla="*/ 21488663 h 26115127"/>
                <a:gd name="connsiteX132" fmla="*/ 3875061 w 17976071"/>
                <a:gd name="connsiteY132" fmla="*/ 21392410 h 26115127"/>
                <a:gd name="connsiteX133" fmla="*/ 3441924 w 17976071"/>
                <a:gd name="connsiteY133" fmla="*/ 21296158 h 26115127"/>
                <a:gd name="connsiteX134" fmla="*/ 2768155 w 17976071"/>
                <a:gd name="connsiteY134" fmla="*/ 21248031 h 26115127"/>
                <a:gd name="connsiteX135" fmla="*/ 2383145 w 17976071"/>
                <a:gd name="connsiteY135" fmla="*/ 21825547 h 26115127"/>
                <a:gd name="connsiteX136" fmla="*/ 2286892 w 17976071"/>
                <a:gd name="connsiteY136" fmla="*/ 21921800 h 26115127"/>
                <a:gd name="connsiteX137" fmla="*/ 1950008 w 17976071"/>
                <a:gd name="connsiteY137" fmla="*/ 21729295 h 26115127"/>
                <a:gd name="connsiteX138" fmla="*/ 1998134 w 17976071"/>
                <a:gd name="connsiteY138" fmla="*/ 22162431 h 26115127"/>
                <a:gd name="connsiteX139" fmla="*/ 1468745 w 17976071"/>
                <a:gd name="connsiteY139" fmla="*/ 22691821 h 26115127"/>
                <a:gd name="connsiteX140" fmla="*/ 1276239 w 17976071"/>
                <a:gd name="connsiteY140" fmla="*/ 22980579 h 26115127"/>
                <a:gd name="connsiteX141" fmla="*/ 1372492 w 17976071"/>
                <a:gd name="connsiteY141" fmla="*/ 23221210 h 26115127"/>
                <a:gd name="connsiteX142" fmla="*/ 1276239 w 17976071"/>
                <a:gd name="connsiteY142" fmla="*/ 23365589 h 26115127"/>
                <a:gd name="connsiteX143" fmla="*/ 1372492 w 17976071"/>
                <a:gd name="connsiteY143" fmla="*/ 23750600 h 26115127"/>
                <a:gd name="connsiteX144" fmla="*/ 891229 w 17976071"/>
                <a:gd name="connsiteY144" fmla="*/ 23894979 h 26115127"/>
                <a:gd name="connsiteX145" fmla="*/ 361839 w 17976071"/>
                <a:gd name="connsiteY145" fmla="*/ 24328116 h 26115127"/>
                <a:gd name="connsiteX146" fmla="*/ 24955 w 17976071"/>
                <a:gd name="connsiteY146" fmla="*/ 24761252 h 26115127"/>
                <a:gd name="connsiteX147" fmla="*/ 24955 w 17976071"/>
                <a:gd name="connsiteY147" fmla="*/ 5029463 h 26115127"/>
                <a:gd name="connsiteX148" fmla="*/ 73082 w 17976071"/>
                <a:gd name="connsiteY14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810766 w 17976071"/>
                <a:gd name="connsiteY116" fmla="*/ 21296158 h 26115127"/>
                <a:gd name="connsiteX117" fmla="*/ 6473882 w 17976071"/>
                <a:gd name="connsiteY117" fmla="*/ 21729295 h 26115127"/>
                <a:gd name="connsiteX118" fmla="*/ 6185124 w 17976071"/>
                <a:gd name="connsiteY118" fmla="*/ 21873673 h 26115127"/>
                <a:gd name="connsiteX119" fmla="*/ 6040745 w 17976071"/>
                <a:gd name="connsiteY119" fmla="*/ 22114305 h 26115127"/>
                <a:gd name="connsiteX120" fmla="*/ 5896366 w 17976071"/>
                <a:gd name="connsiteY120" fmla="*/ 21873673 h 26115127"/>
                <a:gd name="connsiteX121" fmla="*/ 5655734 w 17976071"/>
                <a:gd name="connsiteY121" fmla="*/ 21777421 h 26115127"/>
                <a:gd name="connsiteX122" fmla="*/ 5655734 w 17976071"/>
                <a:gd name="connsiteY122" fmla="*/ 21825547 h 26115127"/>
                <a:gd name="connsiteX123" fmla="*/ 5126345 w 17976071"/>
                <a:gd name="connsiteY123" fmla="*/ 21777421 h 26115127"/>
                <a:gd name="connsiteX124" fmla="*/ 5030092 w 17976071"/>
                <a:gd name="connsiteY124" fmla="*/ 22018052 h 26115127"/>
                <a:gd name="connsiteX125" fmla="*/ 4693208 w 17976071"/>
                <a:gd name="connsiteY125" fmla="*/ 21969926 h 26115127"/>
                <a:gd name="connsiteX126" fmla="*/ 3971313 w 17976071"/>
                <a:gd name="connsiteY126" fmla="*/ 21969926 h 26115127"/>
                <a:gd name="connsiteX127" fmla="*/ 3682555 w 17976071"/>
                <a:gd name="connsiteY127" fmla="*/ 21921800 h 26115127"/>
                <a:gd name="connsiteX128" fmla="*/ 3345671 w 17976071"/>
                <a:gd name="connsiteY128" fmla="*/ 21777421 h 26115127"/>
                <a:gd name="connsiteX129" fmla="*/ 3586303 w 17976071"/>
                <a:gd name="connsiteY129" fmla="*/ 21633042 h 26115127"/>
                <a:gd name="connsiteX130" fmla="*/ 3153166 w 17976071"/>
                <a:gd name="connsiteY130" fmla="*/ 21488663 h 26115127"/>
                <a:gd name="connsiteX131" fmla="*/ 3345671 w 17976071"/>
                <a:gd name="connsiteY131" fmla="*/ 21392410 h 26115127"/>
                <a:gd name="connsiteX132" fmla="*/ 3730682 w 17976071"/>
                <a:gd name="connsiteY132" fmla="*/ 21488663 h 26115127"/>
                <a:gd name="connsiteX133" fmla="*/ 3875061 w 17976071"/>
                <a:gd name="connsiteY133" fmla="*/ 21392410 h 26115127"/>
                <a:gd name="connsiteX134" fmla="*/ 3441924 w 17976071"/>
                <a:gd name="connsiteY134" fmla="*/ 21296158 h 26115127"/>
                <a:gd name="connsiteX135" fmla="*/ 2768155 w 17976071"/>
                <a:gd name="connsiteY135" fmla="*/ 21248031 h 26115127"/>
                <a:gd name="connsiteX136" fmla="*/ 2383145 w 17976071"/>
                <a:gd name="connsiteY136" fmla="*/ 21825547 h 26115127"/>
                <a:gd name="connsiteX137" fmla="*/ 2286892 w 17976071"/>
                <a:gd name="connsiteY137" fmla="*/ 21921800 h 26115127"/>
                <a:gd name="connsiteX138" fmla="*/ 1950008 w 17976071"/>
                <a:gd name="connsiteY138" fmla="*/ 21729295 h 26115127"/>
                <a:gd name="connsiteX139" fmla="*/ 1998134 w 17976071"/>
                <a:gd name="connsiteY139" fmla="*/ 22162431 h 26115127"/>
                <a:gd name="connsiteX140" fmla="*/ 1468745 w 17976071"/>
                <a:gd name="connsiteY140" fmla="*/ 22691821 h 26115127"/>
                <a:gd name="connsiteX141" fmla="*/ 1276239 w 17976071"/>
                <a:gd name="connsiteY141" fmla="*/ 22980579 h 26115127"/>
                <a:gd name="connsiteX142" fmla="*/ 1372492 w 17976071"/>
                <a:gd name="connsiteY142" fmla="*/ 23221210 h 26115127"/>
                <a:gd name="connsiteX143" fmla="*/ 1276239 w 17976071"/>
                <a:gd name="connsiteY143" fmla="*/ 23365589 h 26115127"/>
                <a:gd name="connsiteX144" fmla="*/ 1372492 w 17976071"/>
                <a:gd name="connsiteY144" fmla="*/ 23750600 h 26115127"/>
                <a:gd name="connsiteX145" fmla="*/ 891229 w 17976071"/>
                <a:gd name="connsiteY145" fmla="*/ 23894979 h 26115127"/>
                <a:gd name="connsiteX146" fmla="*/ 361839 w 17976071"/>
                <a:gd name="connsiteY146" fmla="*/ 24328116 h 26115127"/>
                <a:gd name="connsiteX147" fmla="*/ 24955 w 17976071"/>
                <a:gd name="connsiteY147" fmla="*/ 24761252 h 26115127"/>
                <a:gd name="connsiteX148" fmla="*/ 24955 w 17976071"/>
                <a:gd name="connsiteY148" fmla="*/ 5029463 h 26115127"/>
                <a:gd name="connsiteX149" fmla="*/ 73082 w 17976071"/>
                <a:gd name="connsiteY14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473882 w 17976071"/>
                <a:gd name="connsiteY117" fmla="*/ 21729295 h 26115127"/>
                <a:gd name="connsiteX118" fmla="*/ 6185124 w 17976071"/>
                <a:gd name="connsiteY118" fmla="*/ 21873673 h 26115127"/>
                <a:gd name="connsiteX119" fmla="*/ 6040745 w 17976071"/>
                <a:gd name="connsiteY119" fmla="*/ 22114305 h 26115127"/>
                <a:gd name="connsiteX120" fmla="*/ 5896366 w 17976071"/>
                <a:gd name="connsiteY120" fmla="*/ 21873673 h 26115127"/>
                <a:gd name="connsiteX121" fmla="*/ 5655734 w 17976071"/>
                <a:gd name="connsiteY121" fmla="*/ 21777421 h 26115127"/>
                <a:gd name="connsiteX122" fmla="*/ 5655734 w 17976071"/>
                <a:gd name="connsiteY122" fmla="*/ 21825547 h 26115127"/>
                <a:gd name="connsiteX123" fmla="*/ 5126345 w 17976071"/>
                <a:gd name="connsiteY123" fmla="*/ 21777421 h 26115127"/>
                <a:gd name="connsiteX124" fmla="*/ 5030092 w 17976071"/>
                <a:gd name="connsiteY124" fmla="*/ 22018052 h 26115127"/>
                <a:gd name="connsiteX125" fmla="*/ 4693208 w 17976071"/>
                <a:gd name="connsiteY125" fmla="*/ 21969926 h 26115127"/>
                <a:gd name="connsiteX126" fmla="*/ 3971313 w 17976071"/>
                <a:gd name="connsiteY126" fmla="*/ 21969926 h 26115127"/>
                <a:gd name="connsiteX127" fmla="*/ 3682555 w 17976071"/>
                <a:gd name="connsiteY127" fmla="*/ 21921800 h 26115127"/>
                <a:gd name="connsiteX128" fmla="*/ 3345671 w 17976071"/>
                <a:gd name="connsiteY128" fmla="*/ 21777421 h 26115127"/>
                <a:gd name="connsiteX129" fmla="*/ 3586303 w 17976071"/>
                <a:gd name="connsiteY129" fmla="*/ 21633042 h 26115127"/>
                <a:gd name="connsiteX130" fmla="*/ 3153166 w 17976071"/>
                <a:gd name="connsiteY130" fmla="*/ 21488663 h 26115127"/>
                <a:gd name="connsiteX131" fmla="*/ 3345671 w 17976071"/>
                <a:gd name="connsiteY131" fmla="*/ 21392410 h 26115127"/>
                <a:gd name="connsiteX132" fmla="*/ 3730682 w 17976071"/>
                <a:gd name="connsiteY132" fmla="*/ 21488663 h 26115127"/>
                <a:gd name="connsiteX133" fmla="*/ 3875061 w 17976071"/>
                <a:gd name="connsiteY133" fmla="*/ 21392410 h 26115127"/>
                <a:gd name="connsiteX134" fmla="*/ 3441924 w 17976071"/>
                <a:gd name="connsiteY134" fmla="*/ 21296158 h 26115127"/>
                <a:gd name="connsiteX135" fmla="*/ 2768155 w 17976071"/>
                <a:gd name="connsiteY135" fmla="*/ 21248031 h 26115127"/>
                <a:gd name="connsiteX136" fmla="*/ 2383145 w 17976071"/>
                <a:gd name="connsiteY136" fmla="*/ 21825547 h 26115127"/>
                <a:gd name="connsiteX137" fmla="*/ 2286892 w 17976071"/>
                <a:gd name="connsiteY137" fmla="*/ 21921800 h 26115127"/>
                <a:gd name="connsiteX138" fmla="*/ 1950008 w 17976071"/>
                <a:gd name="connsiteY138" fmla="*/ 21729295 h 26115127"/>
                <a:gd name="connsiteX139" fmla="*/ 1998134 w 17976071"/>
                <a:gd name="connsiteY139" fmla="*/ 22162431 h 26115127"/>
                <a:gd name="connsiteX140" fmla="*/ 1468745 w 17976071"/>
                <a:gd name="connsiteY140" fmla="*/ 22691821 h 26115127"/>
                <a:gd name="connsiteX141" fmla="*/ 1276239 w 17976071"/>
                <a:gd name="connsiteY141" fmla="*/ 22980579 h 26115127"/>
                <a:gd name="connsiteX142" fmla="*/ 1372492 w 17976071"/>
                <a:gd name="connsiteY142" fmla="*/ 23221210 h 26115127"/>
                <a:gd name="connsiteX143" fmla="*/ 1276239 w 17976071"/>
                <a:gd name="connsiteY143" fmla="*/ 23365589 h 26115127"/>
                <a:gd name="connsiteX144" fmla="*/ 1372492 w 17976071"/>
                <a:gd name="connsiteY144" fmla="*/ 23750600 h 26115127"/>
                <a:gd name="connsiteX145" fmla="*/ 891229 w 17976071"/>
                <a:gd name="connsiteY145" fmla="*/ 23894979 h 26115127"/>
                <a:gd name="connsiteX146" fmla="*/ 361839 w 17976071"/>
                <a:gd name="connsiteY146" fmla="*/ 24328116 h 26115127"/>
                <a:gd name="connsiteX147" fmla="*/ 24955 w 17976071"/>
                <a:gd name="connsiteY147" fmla="*/ 24761252 h 26115127"/>
                <a:gd name="connsiteX148" fmla="*/ 24955 w 17976071"/>
                <a:gd name="connsiteY148" fmla="*/ 5029463 h 26115127"/>
                <a:gd name="connsiteX149" fmla="*/ 73082 w 17976071"/>
                <a:gd name="connsiteY14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473882 w 17976071"/>
                <a:gd name="connsiteY118" fmla="*/ 21729295 h 26115127"/>
                <a:gd name="connsiteX119" fmla="*/ 6185124 w 17976071"/>
                <a:gd name="connsiteY119" fmla="*/ 21873673 h 26115127"/>
                <a:gd name="connsiteX120" fmla="*/ 6040745 w 17976071"/>
                <a:gd name="connsiteY120" fmla="*/ 22114305 h 26115127"/>
                <a:gd name="connsiteX121" fmla="*/ 5896366 w 17976071"/>
                <a:gd name="connsiteY121" fmla="*/ 21873673 h 26115127"/>
                <a:gd name="connsiteX122" fmla="*/ 5655734 w 17976071"/>
                <a:gd name="connsiteY122" fmla="*/ 21777421 h 26115127"/>
                <a:gd name="connsiteX123" fmla="*/ 5655734 w 17976071"/>
                <a:gd name="connsiteY123" fmla="*/ 21825547 h 26115127"/>
                <a:gd name="connsiteX124" fmla="*/ 5126345 w 17976071"/>
                <a:gd name="connsiteY124" fmla="*/ 21777421 h 26115127"/>
                <a:gd name="connsiteX125" fmla="*/ 5030092 w 17976071"/>
                <a:gd name="connsiteY125" fmla="*/ 22018052 h 26115127"/>
                <a:gd name="connsiteX126" fmla="*/ 4693208 w 17976071"/>
                <a:gd name="connsiteY126" fmla="*/ 21969926 h 26115127"/>
                <a:gd name="connsiteX127" fmla="*/ 3971313 w 17976071"/>
                <a:gd name="connsiteY127" fmla="*/ 21969926 h 26115127"/>
                <a:gd name="connsiteX128" fmla="*/ 3682555 w 17976071"/>
                <a:gd name="connsiteY128" fmla="*/ 21921800 h 26115127"/>
                <a:gd name="connsiteX129" fmla="*/ 3345671 w 17976071"/>
                <a:gd name="connsiteY129" fmla="*/ 21777421 h 26115127"/>
                <a:gd name="connsiteX130" fmla="*/ 3586303 w 17976071"/>
                <a:gd name="connsiteY130" fmla="*/ 21633042 h 26115127"/>
                <a:gd name="connsiteX131" fmla="*/ 3153166 w 17976071"/>
                <a:gd name="connsiteY131" fmla="*/ 21488663 h 26115127"/>
                <a:gd name="connsiteX132" fmla="*/ 3345671 w 17976071"/>
                <a:gd name="connsiteY132" fmla="*/ 21392410 h 26115127"/>
                <a:gd name="connsiteX133" fmla="*/ 3730682 w 17976071"/>
                <a:gd name="connsiteY133" fmla="*/ 21488663 h 26115127"/>
                <a:gd name="connsiteX134" fmla="*/ 3875061 w 17976071"/>
                <a:gd name="connsiteY134" fmla="*/ 21392410 h 26115127"/>
                <a:gd name="connsiteX135" fmla="*/ 3441924 w 17976071"/>
                <a:gd name="connsiteY135" fmla="*/ 21296158 h 26115127"/>
                <a:gd name="connsiteX136" fmla="*/ 2768155 w 17976071"/>
                <a:gd name="connsiteY136" fmla="*/ 21248031 h 26115127"/>
                <a:gd name="connsiteX137" fmla="*/ 2383145 w 17976071"/>
                <a:gd name="connsiteY137" fmla="*/ 21825547 h 26115127"/>
                <a:gd name="connsiteX138" fmla="*/ 2286892 w 17976071"/>
                <a:gd name="connsiteY138" fmla="*/ 21921800 h 26115127"/>
                <a:gd name="connsiteX139" fmla="*/ 1950008 w 17976071"/>
                <a:gd name="connsiteY139" fmla="*/ 21729295 h 26115127"/>
                <a:gd name="connsiteX140" fmla="*/ 1998134 w 17976071"/>
                <a:gd name="connsiteY140" fmla="*/ 22162431 h 26115127"/>
                <a:gd name="connsiteX141" fmla="*/ 1468745 w 17976071"/>
                <a:gd name="connsiteY141" fmla="*/ 22691821 h 26115127"/>
                <a:gd name="connsiteX142" fmla="*/ 1276239 w 17976071"/>
                <a:gd name="connsiteY142" fmla="*/ 22980579 h 26115127"/>
                <a:gd name="connsiteX143" fmla="*/ 1372492 w 17976071"/>
                <a:gd name="connsiteY143" fmla="*/ 23221210 h 26115127"/>
                <a:gd name="connsiteX144" fmla="*/ 1276239 w 17976071"/>
                <a:gd name="connsiteY144" fmla="*/ 23365589 h 26115127"/>
                <a:gd name="connsiteX145" fmla="*/ 1372492 w 17976071"/>
                <a:gd name="connsiteY145" fmla="*/ 23750600 h 26115127"/>
                <a:gd name="connsiteX146" fmla="*/ 891229 w 17976071"/>
                <a:gd name="connsiteY146" fmla="*/ 23894979 h 26115127"/>
                <a:gd name="connsiteX147" fmla="*/ 361839 w 17976071"/>
                <a:gd name="connsiteY147" fmla="*/ 24328116 h 26115127"/>
                <a:gd name="connsiteX148" fmla="*/ 24955 w 17976071"/>
                <a:gd name="connsiteY148" fmla="*/ 24761252 h 26115127"/>
                <a:gd name="connsiteX149" fmla="*/ 24955 w 17976071"/>
                <a:gd name="connsiteY149" fmla="*/ 5029463 h 26115127"/>
                <a:gd name="connsiteX150" fmla="*/ 73082 w 17976071"/>
                <a:gd name="connsiteY15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85124 w 17976071"/>
                <a:gd name="connsiteY119" fmla="*/ 21873673 h 26115127"/>
                <a:gd name="connsiteX120" fmla="*/ 6040745 w 17976071"/>
                <a:gd name="connsiteY120" fmla="*/ 22114305 h 26115127"/>
                <a:gd name="connsiteX121" fmla="*/ 5896366 w 17976071"/>
                <a:gd name="connsiteY121" fmla="*/ 21873673 h 26115127"/>
                <a:gd name="connsiteX122" fmla="*/ 5655734 w 17976071"/>
                <a:gd name="connsiteY122" fmla="*/ 21777421 h 26115127"/>
                <a:gd name="connsiteX123" fmla="*/ 5655734 w 17976071"/>
                <a:gd name="connsiteY123" fmla="*/ 21825547 h 26115127"/>
                <a:gd name="connsiteX124" fmla="*/ 5126345 w 17976071"/>
                <a:gd name="connsiteY124" fmla="*/ 21777421 h 26115127"/>
                <a:gd name="connsiteX125" fmla="*/ 5030092 w 17976071"/>
                <a:gd name="connsiteY125" fmla="*/ 22018052 h 26115127"/>
                <a:gd name="connsiteX126" fmla="*/ 4693208 w 17976071"/>
                <a:gd name="connsiteY126" fmla="*/ 21969926 h 26115127"/>
                <a:gd name="connsiteX127" fmla="*/ 3971313 w 17976071"/>
                <a:gd name="connsiteY127" fmla="*/ 21969926 h 26115127"/>
                <a:gd name="connsiteX128" fmla="*/ 3682555 w 17976071"/>
                <a:gd name="connsiteY128" fmla="*/ 21921800 h 26115127"/>
                <a:gd name="connsiteX129" fmla="*/ 3345671 w 17976071"/>
                <a:gd name="connsiteY129" fmla="*/ 21777421 h 26115127"/>
                <a:gd name="connsiteX130" fmla="*/ 3586303 w 17976071"/>
                <a:gd name="connsiteY130" fmla="*/ 21633042 h 26115127"/>
                <a:gd name="connsiteX131" fmla="*/ 3153166 w 17976071"/>
                <a:gd name="connsiteY131" fmla="*/ 21488663 h 26115127"/>
                <a:gd name="connsiteX132" fmla="*/ 3345671 w 17976071"/>
                <a:gd name="connsiteY132" fmla="*/ 21392410 h 26115127"/>
                <a:gd name="connsiteX133" fmla="*/ 3730682 w 17976071"/>
                <a:gd name="connsiteY133" fmla="*/ 21488663 h 26115127"/>
                <a:gd name="connsiteX134" fmla="*/ 3875061 w 17976071"/>
                <a:gd name="connsiteY134" fmla="*/ 21392410 h 26115127"/>
                <a:gd name="connsiteX135" fmla="*/ 3441924 w 17976071"/>
                <a:gd name="connsiteY135" fmla="*/ 21296158 h 26115127"/>
                <a:gd name="connsiteX136" fmla="*/ 2768155 w 17976071"/>
                <a:gd name="connsiteY136" fmla="*/ 21248031 h 26115127"/>
                <a:gd name="connsiteX137" fmla="*/ 2383145 w 17976071"/>
                <a:gd name="connsiteY137" fmla="*/ 21825547 h 26115127"/>
                <a:gd name="connsiteX138" fmla="*/ 2286892 w 17976071"/>
                <a:gd name="connsiteY138" fmla="*/ 21921800 h 26115127"/>
                <a:gd name="connsiteX139" fmla="*/ 1950008 w 17976071"/>
                <a:gd name="connsiteY139" fmla="*/ 21729295 h 26115127"/>
                <a:gd name="connsiteX140" fmla="*/ 1998134 w 17976071"/>
                <a:gd name="connsiteY140" fmla="*/ 22162431 h 26115127"/>
                <a:gd name="connsiteX141" fmla="*/ 1468745 w 17976071"/>
                <a:gd name="connsiteY141" fmla="*/ 22691821 h 26115127"/>
                <a:gd name="connsiteX142" fmla="*/ 1276239 w 17976071"/>
                <a:gd name="connsiteY142" fmla="*/ 22980579 h 26115127"/>
                <a:gd name="connsiteX143" fmla="*/ 1372492 w 17976071"/>
                <a:gd name="connsiteY143" fmla="*/ 23221210 h 26115127"/>
                <a:gd name="connsiteX144" fmla="*/ 1276239 w 17976071"/>
                <a:gd name="connsiteY144" fmla="*/ 23365589 h 26115127"/>
                <a:gd name="connsiteX145" fmla="*/ 1372492 w 17976071"/>
                <a:gd name="connsiteY145" fmla="*/ 23750600 h 26115127"/>
                <a:gd name="connsiteX146" fmla="*/ 891229 w 17976071"/>
                <a:gd name="connsiteY146" fmla="*/ 23894979 h 26115127"/>
                <a:gd name="connsiteX147" fmla="*/ 361839 w 17976071"/>
                <a:gd name="connsiteY147" fmla="*/ 24328116 h 26115127"/>
                <a:gd name="connsiteX148" fmla="*/ 24955 w 17976071"/>
                <a:gd name="connsiteY148" fmla="*/ 24761252 h 26115127"/>
                <a:gd name="connsiteX149" fmla="*/ 24955 w 17976071"/>
                <a:gd name="connsiteY149" fmla="*/ 5029463 h 26115127"/>
                <a:gd name="connsiteX150" fmla="*/ 73082 w 17976071"/>
                <a:gd name="connsiteY15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85124 w 17976071"/>
                <a:gd name="connsiteY120" fmla="*/ 21873673 h 26115127"/>
                <a:gd name="connsiteX121" fmla="*/ 6040745 w 17976071"/>
                <a:gd name="connsiteY121" fmla="*/ 22114305 h 26115127"/>
                <a:gd name="connsiteX122" fmla="*/ 5896366 w 17976071"/>
                <a:gd name="connsiteY122" fmla="*/ 21873673 h 26115127"/>
                <a:gd name="connsiteX123" fmla="*/ 5655734 w 17976071"/>
                <a:gd name="connsiteY123" fmla="*/ 21777421 h 26115127"/>
                <a:gd name="connsiteX124" fmla="*/ 5655734 w 17976071"/>
                <a:gd name="connsiteY124" fmla="*/ 21825547 h 26115127"/>
                <a:gd name="connsiteX125" fmla="*/ 5126345 w 17976071"/>
                <a:gd name="connsiteY125" fmla="*/ 21777421 h 26115127"/>
                <a:gd name="connsiteX126" fmla="*/ 5030092 w 17976071"/>
                <a:gd name="connsiteY126" fmla="*/ 22018052 h 26115127"/>
                <a:gd name="connsiteX127" fmla="*/ 4693208 w 17976071"/>
                <a:gd name="connsiteY127" fmla="*/ 21969926 h 26115127"/>
                <a:gd name="connsiteX128" fmla="*/ 3971313 w 17976071"/>
                <a:gd name="connsiteY128" fmla="*/ 21969926 h 26115127"/>
                <a:gd name="connsiteX129" fmla="*/ 3682555 w 17976071"/>
                <a:gd name="connsiteY129" fmla="*/ 21921800 h 26115127"/>
                <a:gd name="connsiteX130" fmla="*/ 3345671 w 17976071"/>
                <a:gd name="connsiteY130" fmla="*/ 21777421 h 26115127"/>
                <a:gd name="connsiteX131" fmla="*/ 3586303 w 17976071"/>
                <a:gd name="connsiteY131" fmla="*/ 21633042 h 26115127"/>
                <a:gd name="connsiteX132" fmla="*/ 3153166 w 17976071"/>
                <a:gd name="connsiteY132" fmla="*/ 21488663 h 26115127"/>
                <a:gd name="connsiteX133" fmla="*/ 3345671 w 17976071"/>
                <a:gd name="connsiteY133" fmla="*/ 21392410 h 26115127"/>
                <a:gd name="connsiteX134" fmla="*/ 3730682 w 17976071"/>
                <a:gd name="connsiteY134" fmla="*/ 21488663 h 26115127"/>
                <a:gd name="connsiteX135" fmla="*/ 3875061 w 17976071"/>
                <a:gd name="connsiteY135" fmla="*/ 21392410 h 26115127"/>
                <a:gd name="connsiteX136" fmla="*/ 3441924 w 17976071"/>
                <a:gd name="connsiteY136" fmla="*/ 21296158 h 26115127"/>
                <a:gd name="connsiteX137" fmla="*/ 2768155 w 17976071"/>
                <a:gd name="connsiteY137" fmla="*/ 21248031 h 26115127"/>
                <a:gd name="connsiteX138" fmla="*/ 2383145 w 17976071"/>
                <a:gd name="connsiteY138" fmla="*/ 21825547 h 26115127"/>
                <a:gd name="connsiteX139" fmla="*/ 2286892 w 17976071"/>
                <a:gd name="connsiteY139" fmla="*/ 21921800 h 26115127"/>
                <a:gd name="connsiteX140" fmla="*/ 1950008 w 17976071"/>
                <a:gd name="connsiteY140" fmla="*/ 21729295 h 26115127"/>
                <a:gd name="connsiteX141" fmla="*/ 1998134 w 17976071"/>
                <a:gd name="connsiteY141" fmla="*/ 22162431 h 26115127"/>
                <a:gd name="connsiteX142" fmla="*/ 1468745 w 17976071"/>
                <a:gd name="connsiteY142" fmla="*/ 22691821 h 26115127"/>
                <a:gd name="connsiteX143" fmla="*/ 1276239 w 17976071"/>
                <a:gd name="connsiteY143" fmla="*/ 22980579 h 26115127"/>
                <a:gd name="connsiteX144" fmla="*/ 1372492 w 17976071"/>
                <a:gd name="connsiteY144" fmla="*/ 23221210 h 26115127"/>
                <a:gd name="connsiteX145" fmla="*/ 1276239 w 17976071"/>
                <a:gd name="connsiteY145" fmla="*/ 23365589 h 26115127"/>
                <a:gd name="connsiteX146" fmla="*/ 1372492 w 17976071"/>
                <a:gd name="connsiteY146" fmla="*/ 23750600 h 26115127"/>
                <a:gd name="connsiteX147" fmla="*/ 891229 w 17976071"/>
                <a:gd name="connsiteY147" fmla="*/ 23894979 h 26115127"/>
                <a:gd name="connsiteX148" fmla="*/ 361839 w 17976071"/>
                <a:gd name="connsiteY148" fmla="*/ 24328116 h 26115127"/>
                <a:gd name="connsiteX149" fmla="*/ 24955 w 17976071"/>
                <a:gd name="connsiteY149" fmla="*/ 24761252 h 26115127"/>
                <a:gd name="connsiteX150" fmla="*/ 24955 w 17976071"/>
                <a:gd name="connsiteY150" fmla="*/ 5029463 h 26115127"/>
                <a:gd name="connsiteX151" fmla="*/ 73082 w 17976071"/>
                <a:gd name="connsiteY15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040745 w 17976071"/>
                <a:gd name="connsiteY121" fmla="*/ 22114305 h 26115127"/>
                <a:gd name="connsiteX122" fmla="*/ 5896366 w 17976071"/>
                <a:gd name="connsiteY122" fmla="*/ 21873673 h 26115127"/>
                <a:gd name="connsiteX123" fmla="*/ 5655734 w 17976071"/>
                <a:gd name="connsiteY123" fmla="*/ 21777421 h 26115127"/>
                <a:gd name="connsiteX124" fmla="*/ 5655734 w 17976071"/>
                <a:gd name="connsiteY124" fmla="*/ 21825547 h 26115127"/>
                <a:gd name="connsiteX125" fmla="*/ 5126345 w 17976071"/>
                <a:gd name="connsiteY125" fmla="*/ 21777421 h 26115127"/>
                <a:gd name="connsiteX126" fmla="*/ 5030092 w 17976071"/>
                <a:gd name="connsiteY126" fmla="*/ 22018052 h 26115127"/>
                <a:gd name="connsiteX127" fmla="*/ 4693208 w 17976071"/>
                <a:gd name="connsiteY127" fmla="*/ 21969926 h 26115127"/>
                <a:gd name="connsiteX128" fmla="*/ 3971313 w 17976071"/>
                <a:gd name="connsiteY128" fmla="*/ 21969926 h 26115127"/>
                <a:gd name="connsiteX129" fmla="*/ 3682555 w 17976071"/>
                <a:gd name="connsiteY129" fmla="*/ 21921800 h 26115127"/>
                <a:gd name="connsiteX130" fmla="*/ 3345671 w 17976071"/>
                <a:gd name="connsiteY130" fmla="*/ 21777421 h 26115127"/>
                <a:gd name="connsiteX131" fmla="*/ 3586303 w 17976071"/>
                <a:gd name="connsiteY131" fmla="*/ 21633042 h 26115127"/>
                <a:gd name="connsiteX132" fmla="*/ 3153166 w 17976071"/>
                <a:gd name="connsiteY132" fmla="*/ 21488663 h 26115127"/>
                <a:gd name="connsiteX133" fmla="*/ 3345671 w 17976071"/>
                <a:gd name="connsiteY133" fmla="*/ 21392410 h 26115127"/>
                <a:gd name="connsiteX134" fmla="*/ 3730682 w 17976071"/>
                <a:gd name="connsiteY134" fmla="*/ 21488663 h 26115127"/>
                <a:gd name="connsiteX135" fmla="*/ 3875061 w 17976071"/>
                <a:gd name="connsiteY135" fmla="*/ 21392410 h 26115127"/>
                <a:gd name="connsiteX136" fmla="*/ 3441924 w 17976071"/>
                <a:gd name="connsiteY136" fmla="*/ 21296158 h 26115127"/>
                <a:gd name="connsiteX137" fmla="*/ 2768155 w 17976071"/>
                <a:gd name="connsiteY137" fmla="*/ 21248031 h 26115127"/>
                <a:gd name="connsiteX138" fmla="*/ 2383145 w 17976071"/>
                <a:gd name="connsiteY138" fmla="*/ 21825547 h 26115127"/>
                <a:gd name="connsiteX139" fmla="*/ 2286892 w 17976071"/>
                <a:gd name="connsiteY139" fmla="*/ 21921800 h 26115127"/>
                <a:gd name="connsiteX140" fmla="*/ 1950008 w 17976071"/>
                <a:gd name="connsiteY140" fmla="*/ 21729295 h 26115127"/>
                <a:gd name="connsiteX141" fmla="*/ 1998134 w 17976071"/>
                <a:gd name="connsiteY141" fmla="*/ 22162431 h 26115127"/>
                <a:gd name="connsiteX142" fmla="*/ 1468745 w 17976071"/>
                <a:gd name="connsiteY142" fmla="*/ 22691821 h 26115127"/>
                <a:gd name="connsiteX143" fmla="*/ 1276239 w 17976071"/>
                <a:gd name="connsiteY143" fmla="*/ 22980579 h 26115127"/>
                <a:gd name="connsiteX144" fmla="*/ 1372492 w 17976071"/>
                <a:gd name="connsiteY144" fmla="*/ 23221210 h 26115127"/>
                <a:gd name="connsiteX145" fmla="*/ 1276239 w 17976071"/>
                <a:gd name="connsiteY145" fmla="*/ 23365589 h 26115127"/>
                <a:gd name="connsiteX146" fmla="*/ 1372492 w 17976071"/>
                <a:gd name="connsiteY146" fmla="*/ 23750600 h 26115127"/>
                <a:gd name="connsiteX147" fmla="*/ 891229 w 17976071"/>
                <a:gd name="connsiteY147" fmla="*/ 23894979 h 26115127"/>
                <a:gd name="connsiteX148" fmla="*/ 361839 w 17976071"/>
                <a:gd name="connsiteY148" fmla="*/ 24328116 h 26115127"/>
                <a:gd name="connsiteX149" fmla="*/ 24955 w 17976071"/>
                <a:gd name="connsiteY149" fmla="*/ 24761252 h 26115127"/>
                <a:gd name="connsiteX150" fmla="*/ 24955 w 17976071"/>
                <a:gd name="connsiteY150" fmla="*/ 5029463 h 26115127"/>
                <a:gd name="connsiteX151" fmla="*/ 73082 w 17976071"/>
                <a:gd name="connsiteY15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5896366 w 17976071"/>
                <a:gd name="connsiteY122" fmla="*/ 21873673 h 26115127"/>
                <a:gd name="connsiteX123" fmla="*/ 5655734 w 17976071"/>
                <a:gd name="connsiteY123" fmla="*/ 21777421 h 26115127"/>
                <a:gd name="connsiteX124" fmla="*/ 5655734 w 17976071"/>
                <a:gd name="connsiteY124" fmla="*/ 21825547 h 26115127"/>
                <a:gd name="connsiteX125" fmla="*/ 5126345 w 17976071"/>
                <a:gd name="connsiteY125" fmla="*/ 21777421 h 26115127"/>
                <a:gd name="connsiteX126" fmla="*/ 5030092 w 17976071"/>
                <a:gd name="connsiteY126" fmla="*/ 22018052 h 26115127"/>
                <a:gd name="connsiteX127" fmla="*/ 4693208 w 17976071"/>
                <a:gd name="connsiteY127" fmla="*/ 21969926 h 26115127"/>
                <a:gd name="connsiteX128" fmla="*/ 3971313 w 17976071"/>
                <a:gd name="connsiteY128" fmla="*/ 21969926 h 26115127"/>
                <a:gd name="connsiteX129" fmla="*/ 3682555 w 17976071"/>
                <a:gd name="connsiteY129" fmla="*/ 21921800 h 26115127"/>
                <a:gd name="connsiteX130" fmla="*/ 3345671 w 17976071"/>
                <a:gd name="connsiteY130" fmla="*/ 21777421 h 26115127"/>
                <a:gd name="connsiteX131" fmla="*/ 3586303 w 17976071"/>
                <a:gd name="connsiteY131" fmla="*/ 21633042 h 26115127"/>
                <a:gd name="connsiteX132" fmla="*/ 3153166 w 17976071"/>
                <a:gd name="connsiteY132" fmla="*/ 21488663 h 26115127"/>
                <a:gd name="connsiteX133" fmla="*/ 3345671 w 17976071"/>
                <a:gd name="connsiteY133" fmla="*/ 21392410 h 26115127"/>
                <a:gd name="connsiteX134" fmla="*/ 3730682 w 17976071"/>
                <a:gd name="connsiteY134" fmla="*/ 21488663 h 26115127"/>
                <a:gd name="connsiteX135" fmla="*/ 3875061 w 17976071"/>
                <a:gd name="connsiteY135" fmla="*/ 21392410 h 26115127"/>
                <a:gd name="connsiteX136" fmla="*/ 3441924 w 17976071"/>
                <a:gd name="connsiteY136" fmla="*/ 21296158 h 26115127"/>
                <a:gd name="connsiteX137" fmla="*/ 2768155 w 17976071"/>
                <a:gd name="connsiteY137" fmla="*/ 21248031 h 26115127"/>
                <a:gd name="connsiteX138" fmla="*/ 2383145 w 17976071"/>
                <a:gd name="connsiteY138" fmla="*/ 21825547 h 26115127"/>
                <a:gd name="connsiteX139" fmla="*/ 2286892 w 17976071"/>
                <a:gd name="connsiteY139" fmla="*/ 21921800 h 26115127"/>
                <a:gd name="connsiteX140" fmla="*/ 1950008 w 17976071"/>
                <a:gd name="connsiteY140" fmla="*/ 21729295 h 26115127"/>
                <a:gd name="connsiteX141" fmla="*/ 1998134 w 17976071"/>
                <a:gd name="connsiteY141" fmla="*/ 22162431 h 26115127"/>
                <a:gd name="connsiteX142" fmla="*/ 1468745 w 17976071"/>
                <a:gd name="connsiteY142" fmla="*/ 22691821 h 26115127"/>
                <a:gd name="connsiteX143" fmla="*/ 1276239 w 17976071"/>
                <a:gd name="connsiteY143" fmla="*/ 22980579 h 26115127"/>
                <a:gd name="connsiteX144" fmla="*/ 1372492 w 17976071"/>
                <a:gd name="connsiteY144" fmla="*/ 23221210 h 26115127"/>
                <a:gd name="connsiteX145" fmla="*/ 1276239 w 17976071"/>
                <a:gd name="connsiteY145" fmla="*/ 23365589 h 26115127"/>
                <a:gd name="connsiteX146" fmla="*/ 1372492 w 17976071"/>
                <a:gd name="connsiteY146" fmla="*/ 23750600 h 26115127"/>
                <a:gd name="connsiteX147" fmla="*/ 891229 w 17976071"/>
                <a:gd name="connsiteY147" fmla="*/ 23894979 h 26115127"/>
                <a:gd name="connsiteX148" fmla="*/ 361839 w 17976071"/>
                <a:gd name="connsiteY148" fmla="*/ 24328116 h 26115127"/>
                <a:gd name="connsiteX149" fmla="*/ 24955 w 17976071"/>
                <a:gd name="connsiteY149" fmla="*/ 24761252 h 26115127"/>
                <a:gd name="connsiteX150" fmla="*/ 24955 w 17976071"/>
                <a:gd name="connsiteY150" fmla="*/ 5029463 h 26115127"/>
                <a:gd name="connsiteX151" fmla="*/ 73082 w 17976071"/>
                <a:gd name="connsiteY15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5972843 w 17976071"/>
                <a:gd name="connsiteY122" fmla="*/ 21863696 h 26115127"/>
                <a:gd name="connsiteX123" fmla="*/ 5655734 w 17976071"/>
                <a:gd name="connsiteY123" fmla="*/ 21777421 h 26115127"/>
                <a:gd name="connsiteX124" fmla="*/ 5655734 w 17976071"/>
                <a:gd name="connsiteY124" fmla="*/ 21825547 h 26115127"/>
                <a:gd name="connsiteX125" fmla="*/ 5126345 w 17976071"/>
                <a:gd name="connsiteY125" fmla="*/ 21777421 h 26115127"/>
                <a:gd name="connsiteX126" fmla="*/ 5030092 w 17976071"/>
                <a:gd name="connsiteY126" fmla="*/ 22018052 h 26115127"/>
                <a:gd name="connsiteX127" fmla="*/ 4693208 w 17976071"/>
                <a:gd name="connsiteY127" fmla="*/ 21969926 h 26115127"/>
                <a:gd name="connsiteX128" fmla="*/ 3971313 w 17976071"/>
                <a:gd name="connsiteY128" fmla="*/ 21969926 h 26115127"/>
                <a:gd name="connsiteX129" fmla="*/ 3682555 w 17976071"/>
                <a:gd name="connsiteY129" fmla="*/ 21921800 h 26115127"/>
                <a:gd name="connsiteX130" fmla="*/ 3345671 w 17976071"/>
                <a:gd name="connsiteY130" fmla="*/ 21777421 h 26115127"/>
                <a:gd name="connsiteX131" fmla="*/ 3586303 w 17976071"/>
                <a:gd name="connsiteY131" fmla="*/ 21633042 h 26115127"/>
                <a:gd name="connsiteX132" fmla="*/ 3153166 w 17976071"/>
                <a:gd name="connsiteY132" fmla="*/ 21488663 h 26115127"/>
                <a:gd name="connsiteX133" fmla="*/ 3345671 w 17976071"/>
                <a:gd name="connsiteY133" fmla="*/ 21392410 h 26115127"/>
                <a:gd name="connsiteX134" fmla="*/ 3730682 w 17976071"/>
                <a:gd name="connsiteY134" fmla="*/ 21488663 h 26115127"/>
                <a:gd name="connsiteX135" fmla="*/ 3875061 w 17976071"/>
                <a:gd name="connsiteY135" fmla="*/ 21392410 h 26115127"/>
                <a:gd name="connsiteX136" fmla="*/ 3441924 w 17976071"/>
                <a:gd name="connsiteY136" fmla="*/ 21296158 h 26115127"/>
                <a:gd name="connsiteX137" fmla="*/ 2768155 w 17976071"/>
                <a:gd name="connsiteY137" fmla="*/ 21248031 h 26115127"/>
                <a:gd name="connsiteX138" fmla="*/ 2383145 w 17976071"/>
                <a:gd name="connsiteY138" fmla="*/ 21825547 h 26115127"/>
                <a:gd name="connsiteX139" fmla="*/ 2286892 w 17976071"/>
                <a:gd name="connsiteY139" fmla="*/ 21921800 h 26115127"/>
                <a:gd name="connsiteX140" fmla="*/ 1950008 w 17976071"/>
                <a:gd name="connsiteY140" fmla="*/ 21729295 h 26115127"/>
                <a:gd name="connsiteX141" fmla="*/ 1998134 w 17976071"/>
                <a:gd name="connsiteY141" fmla="*/ 22162431 h 26115127"/>
                <a:gd name="connsiteX142" fmla="*/ 1468745 w 17976071"/>
                <a:gd name="connsiteY142" fmla="*/ 22691821 h 26115127"/>
                <a:gd name="connsiteX143" fmla="*/ 1276239 w 17976071"/>
                <a:gd name="connsiteY143" fmla="*/ 22980579 h 26115127"/>
                <a:gd name="connsiteX144" fmla="*/ 1372492 w 17976071"/>
                <a:gd name="connsiteY144" fmla="*/ 23221210 h 26115127"/>
                <a:gd name="connsiteX145" fmla="*/ 1276239 w 17976071"/>
                <a:gd name="connsiteY145" fmla="*/ 23365589 h 26115127"/>
                <a:gd name="connsiteX146" fmla="*/ 1372492 w 17976071"/>
                <a:gd name="connsiteY146" fmla="*/ 23750600 h 26115127"/>
                <a:gd name="connsiteX147" fmla="*/ 891229 w 17976071"/>
                <a:gd name="connsiteY147" fmla="*/ 23894979 h 26115127"/>
                <a:gd name="connsiteX148" fmla="*/ 361839 w 17976071"/>
                <a:gd name="connsiteY148" fmla="*/ 24328116 h 26115127"/>
                <a:gd name="connsiteX149" fmla="*/ 24955 w 17976071"/>
                <a:gd name="connsiteY149" fmla="*/ 24761252 h 26115127"/>
                <a:gd name="connsiteX150" fmla="*/ 24955 w 17976071"/>
                <a:gd name="connsiteY150" fmla="*/ 5029463 h 26115127"/>
                <a:gd name="connsiteX151" fmla="*/ 73082 w 17976071"/>
                <a:gd name="connsiteY151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5897417 w 17976071"/>
                <a:gd name="connsiteY122" fmla="*/ 22052529 h 26115127"/>
                <a:gd name="connsiteX123" fmla="*/ 5972843 w 17976071"/>
                <a:gd name="connsiteY123" fmla="*/ 21863696 h 26115127"/>
                <a:gd name="connsiteX124" fmla="*/ 5655734 w 17976071"/>
                <a:gd name="connsiteY124" fmla="*/ 21777421 h 26115127"/>
                <a:gd name="connsiteX125" fmla="*/ 5655734 w 17976071"/>
                <a:gd name="connsiteY125" fmla="*/ 21825547 h 26115127"/>
                <a:gd name="connsiteX126" fmla="*/ 5126345 w 17976071"/>
                <a:gd name="connsiteY126" fmla="*/ 21777421 h 26115127"/>
                <a:gd name="connsiteX127" fmla="*/ 5030092 w 17976071"/>
                <a:gd name="connsiteY127" fmla="*/ 22018052 h 26115127"/>
                <a:gd name="connsiteX128" fmla="*/ 4693208 w 17976071"/>
                <a:gd name="connsiteY128" fmla="*/ 21969926 h 26115127"/>
                <a:gd name="connsiteX129" fmla="*/ 3971313 w 17976071"/>
                <a:gd name="connsiteY129" fmla="*/ 21969926 h 26115127"/>
                <a:gd name="connsiteX130" fmla="*/ 3682555 w 17976071"/>
                <a:gd name="connsiteY130" fmla="*/ 21921800 h 26115127"/>
                <a:gd name="connsiteX131" fmla="*/ 3345671 w 17976071"/>
                <a:gd name="connsiteY131" fmla="*/ 21777421 h 26115127"/>
                <a:gd name="connsiteX132" fmla="*/ 3586303 w 17976071"/>
                <a:gd name="connsiteY132" fmla="*/ 21633042 h 26115127"/>
                <a:gd name="connsiteX133" fmla="*/ 3153166 w 17976071"/>
                <a:gd name="connsiteY133" fmla="*/ 21488663 h 26115127"/>
                <a:gd name="connsiteX134" fmla="*/ 3345671 w 17976071"/>
                <a:gd name="connsiteY134" fmla="*/ 21392410 h 26115127"/>
                <a:gd name="connsiteX135" fmla="*/ 3730682 w 17976071"/>
                <a:gd name="connsiteY135" fmla="*/ 21488663 h 26115127"/>
                <a:gd name="connsiteX136" fmla="*/ 3875061 w 17976071"/>
                <a:gd name="connsiteY136" fmla="*/ 21392410 h 26115127"/>
                <a:gd name="connsiteX137" fmla="*/ 3441924 w 17976071"/>
                <a:gd name="connsiteY137" fmla="*/ 21296158 h 26115127"/>
                <a:gd name="connsiteX138" fmla="*/ 2768155 w 17976071"/>
                <a:gd name="connsiteY138" fmla="*/ 21248031 h 26115127"/>
                <a:gd name="connsiteX139" fmla="*/ 2383145 w 17976071"/>
                <a:gd name="connsiteY139" fmla="*/ 21825547 h 26115127"/>
                <a:gd name="connsiteX140" fmla="*/ 2286892 w 17976071"/>
                <a:gd name="connsiteY140" fmla="*/ 21921800 h 26115127"/>
                <a:gd name="connsiteX141" fmla="*/ 1950008 w 17976071"/>
                <a:gd name="connsiteY141" fmla="*/ 21729295 h 26115127"/>
                <a:gd name="connsiteX142" fmla="*/ 1998134 w 17976071"/>
                <a:gd name="connsiteY142" fmla="*/ 22162431 h 26115127"/>
                <a:gd name="connsiteX143" fmla="*/ 1468745 w 17976071"/>
                <a:gd name="connsiteY143" fmla="*/ 22691821 h 26115127"/>
                <a:gd name="connsiteX144" fmla="*/ 1276239 w 17976071"/>
                <a:gd name="connsiteY144" fmla="*/ 22980579 h 26115127"/>
                <a:gd name="connsiteX145" fmla="*/ 1372492 w 17976071"/>
                <a:gd name="connsiteY145" fmla="*/ 23221210 h 26115127"/>
                <a:gd name="connsiteX146" fmla="*/ 1276239 w 17976071"/>
                <a:gd name="connsiteY146" fmla="*/ 23365589 h 26115127"/>
                <a:gd name="connsiteX147" fmla="*/ 1372492 w 17976071"/>
                <a:gd name="connsiteY147" fmla="*/ 23750600 h 26115127"/>
                <a:gd name="connsiteX148" fmla="*/ 891229 w 17976071"/>
                <a:gd name="connsiteY148" fmla="*/ 23894979 h 26115127"/>
                <a:gd name="connsiteX149" fmla="*/ 361839 w 17976071"/>
                <a:gd name="connsiteY149" fmla="*/ 24328116 h 26115127"/>
                <a:gd name="connsiteX150" fmla="*/ 24955 w 17976071"/>
                <a:gd name="connsiteY150" fmla="*/ 24761252 h 26115127"/>
                <a:gd name="connsiteX151" fmla="*/ 24955 w 17976071"/>
                <a:gd name="connsiteY151" fmla="*/ 5029463 h 26115127"/>
                <a:gd name="connsiteX152" fmla="*/ 73082 w 17976071"/>
                <a:gd name="connsiteY152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72843 w 17976071"/>
                <a:gd name="connsiteY124" fmla="*/ 21863696 h 26115127"/>
                <a:gd name="connsiteX125" fmla="*/ 5655734 w 17976071"/>
                <a:gd name="connsiteY125" fmla="*/ 21777421 h 26115127"/>
                <a:gd name="connsiteX126" fmla="*/ 5655734 w 17976071"/>
                <a:gd name="connsiteY126" fmla="*/ 21825547 h 26115127"/>
                <a:gd name="connsiteX127" fmla="*/ 5126345 w 17976071"/>
                <a:gd name="connsiteY127" fmla="*/ 21777421 h 26115127"/>
                <a:gd name="connsiteX128" fmla="*/ 5030092 w 17976071"/>
                <a:gd name="connsiteY128" fmla="*/ 22018052 h 26115127"/>
                <a:gd name="connsiteX129" fmla="*/ 4693208 w 17976071"/>
                <a:gd name="connsiteY129" fmla="*/ 21969926 h 26115127"/>
                <a:gd name="connsiteX130" fmla="*/ 3971313 w 17976071"/>
                <a:gd name="connsiteY130" fmla="*/ 21969926 h 26115127"/>
                <a:gd name="connsiteX131" fmla="*/ 3682555 w 17976071"/>
                <a:gd name="connsiteY131" fmla="*/ 21921800 h 26115127"/>
                <a:gd name="connsiteX132" fmla="*/ 3345671 w 17976071"/>
                <a:gd name="connsiteY132" fmla="*/ 21777421 h 26115127"/>
                <a:gd name="connsiteX133" fmla="*/ 3586303 w 17976071"/>
                <a:gd name="connsiteY133" fmla="*/ 21633042 h 26115127"/>
                <a:gd name="connsiteX134" fmla="*/ 3153166 w 17976071"/>
                <a:gd name="connsiteY134" fmla="*/ 21488663 h 26115127"/>
                <a:gd name="connsiteX135" fmla="*/ 3345671 w 17976071"/>
                <a:gd name="connsiteY135" fmla="*/ 21392410 h 26115127"/>
                <a:gd name="connsiteX136" fmla="*/ 3730682 w 17976071"/>
                <a:gd name="connsiteY136" fmla="*/ 21488663 h 26115127"/>
                <a:gd name="connsiteX137" fmla="*/ 3875061 w 17976071"/>
                <a:gd name="connsiteY137" fmla="*/ 21392410 h 26115127"/>
                <a:gd name="connsiteX138" fmla="*/ 3441924 w 17976071"/>
                <a:gd name="connsiteY138" fmla="*/ 21296158 h 26115127"/>
                <a:gd name="connsiteX139" fmla="*/ 2768155 w 17976071"/>
                <a:gd name="connsiteY139" fmla="*/ 21248031 h 26115127"/>
                <a:gd name="connsiteX140" fmla="*/ 2383145 w 17976071"/>
                <a:gd name="connsiteY140" fmla="*/ 21825547 h 26115127"/>
                <a:gd name="connsiteX141" fmla="*/ 2286892 w 17976071"/>
                <a:gd name="connsiteY141" fmla="*/ 21921800 h 26115127"/>
                <a:gd name="connsiteX142" fmla="*/ 1950008 w 17976071"/>
                <a:gd name="connsiteY142" fmla="*/ 21729295 h 26115127"/>
                <a:gd name="connsiteX143" fmla="*/ 1998134 w 17976071"/>
                <a:gd name="connsiteY143" fmla="*/ 22162431 h 26115127"/>
                <a:gd name="connsiteX144" fmla="*/ 1468745 w 17976071"/>
                <a:gd name="connsiteY144" fmla="*/ 22691821 h 26115127"/>
                <a:gd name="connsiteX145" fmla="*/ 1276239 w 17976071"/>
                <a:gd name="connsiteY145" fmla="*/ 22980579 h 26115127"/>
                <a:gd name="connsiteX146" fmla="*/ 1372492 w 17976071"/>
                <a:gd name="connsiteY146" fmla="*/ 23221210 h 26115127"/>
                <a:gd name="connsiteX147" fmla="*/ 1276239 w 17976071"/>
                <a:gd name="connsiteY147" fmla="*/ 23365589 h 26115127"/>
                <a:gd name="connsiteX148" fmla="*/ 1372492 w 17976071"/>
                <a:gd name="connsiteY148" fmla="*/ 23750600 h 26115127"/>
                <a:gd name="connsiteX149" fmla="*/ 891229 w 17976071"/>
                <a:gd name="connsiteY149" fmla="*/ 23894979 h 26115127"/>
                <a:gd name="connsiteX150" fmla="*/ 361839 w 17976071"/>
                <a:gd name="connsiteY150" fmla="*/ 24328116 h 26115127"/>
                <a:gd name="connsiteX151" fmla="*/ 24955 w 17976071"/>
                <a:gd name="connsiteY151" fmla="*/ 24761252 h 26115127"/>
                <a:gd name="connsiteX152" fmla="*/ 24955 w 17976071"/>
                <a:gd name="connsiteY152" fmla="*/ 5029463 h 26115127"/>
                <a:gd name="connsiteX153" fmla="*/ 73082 w 17976071"/>
                <a:gd name="connsiteY15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72843 w 17976071"/>
                <a:gd name="connsiteY124" fmla="*/ 21863696 h 26115127"/>
                <a:gd name="connsiteX125" fmla="*/ 5685660 w 17976071"/>
                <a:gd name="connsiteY125" fmla="*/ 21750819 h 26115127"/>
                <a:gd name="connsiteX126" fmla="*/ 5655734 w 17976071"/>
                <a:gd name="connsiteY126" fmla="*/ 21825547 h 26115127"/>
                <a:gd name="connsiteX127" fmla="*/ 5126345 w 17976071"/>
                <a:gd name="connsiteY127" fmla="*/ 21777421 h 26115127"/>
                <a:gd name="connsiteX128" fmla="*/ 5030092 w 17976071"/>
                <a:gd name="connsiteY128" fmla="*/ 22018052 h 26115127"/>
                <a:gd name="connsiteX129" fmla="*/ 4693208 w 17976071"/>
                <a:gd name="connsiteY129" fmla="*/ 21969926 h 26115127"/>
                <a:gd name="connsiteX130" fmla="*/ 3971313 w 17976071"/>
                <a:gd name="connsiteY130" fmla="*/ 21969926 h 26115127"/>
                <a:gd name="connsiteX131" fmla="*/ 3682555 w 17976071"/>
                <a:gd name="connsiteY131" fmla="*/ 21921800 h 26115127"/>
                <a:gd name="connsiteX132" fmla="*/ 3345671 w 17976071"/>
                <a:gd name="connsiteY132" fmla="*/ 21777421 h 26115127"/>
                <a:gd name="connsiteX133" fmla="*/ 3586303 w 17976071"/>
                <a:gd name="connsiteY133" fmla="*/ 21633042 h 26115127"/>
                <a:gd name="connsiteX134" fmla="*/ 3153166 w 17976071"/>
                <a:gd name="connsiteY134" fmla="*/ 21488663 h 26115127"/>
                <a:gd name="connsiteX135" fmla="*/ 3345671 w 17976071"/>
                <a:gd name="connsiteY135" fmla="*/ 21392410 h 26115127"/>
                <a:gd name="connsiteX136" fmla="*/ 3730682 w 17976071"/>
                <a:gd name="connsiteY136" fmla="*/ 21488663 h 26115127"/>
                <a:gd name="connsiteX137" fmla="*/ 3875061 w 17976071"/>
                <a:gd name="connsiteY137" fmla="*/ 21392410 h 26115127"/>
                <a:gd name="connsiteX138" fmla="*/ 3441924 w 17976071"/>
                <a:gd name="connsiteY138" fmla="*/ 21296158 h 26115127"/>
                <a:gd name="connsiteX139" fmla="*/ 2768155 w 17976071"/>
                <a:gd name="connsiteY139" fmla="*/ 21248031 h 26115127"/>
                <a:gd name="connsiteX140" fmla="*/ 2383145 w 17976071"/>
                <a:gd name="connsiteY140" fmla="*/ 21825547 h 26115127"/>
                <a:gd name="connsiteX141" fmla="*/ 2286892 w 17976071"/>
                <a:gd name="connsiteY141" fmla="*/ 21921800 h 26115127"/>
                <a:gd name="connsiteX142" fmla="*/ 1950008 w 17976071"/>
                <a:gd name="connsiteY142" fmla="*/ 21729295 h 26115127"/>
                <a:gd name="connsiteX143" fmla="*/ 1998134 w 17976071"/>
                <a:gd name="connsiteY143" fmla="*/ 22162431 h 26115127"/>
                <a:gd name="connsiteX144" fmla="*/ 1468745 w 17976071"/>
                <a:gd name="connsiteY144" fmla="*/ 22691821 h 26115127"/>
                <a:gd name="connsiteX145" fmla="*/ 1276239 w 17976071"/>
                <a:gd name="connsiteY145" fmla="*/ 22980579 h 26115127"/>
                <a:gd name="connsiteX146" fmla="*/ 1372492 w 17976071"/>
                <a:gd name="connsiteY146" fmla="*/ 23221210 h 26115127"/>
                <a:gd name="connsiteX147" fmla="*/ 1276239 w 17976071"/>
                <a:gd name="connsiteY147" fmla="*/ 23365589 h 26115127"/>
                <a:gd name="connsiteX148" fmla="*/ 1372492 w 17976071"/>
                <a:gd name="connsiteY148" fmla="*/ 23750600 h 26115127"/>
                <a:gd name="connsiteX149" fmla="*/ 891229 w 17976071"/>
                <a:gd name="connsiteY149" fmla="*/ 23894979 h 26115127"/>
                <a:gd name="connsiteX150" fmla="*/ 361839 w 17976071"/>
                <a:gd name="connsiteY150" fmla="*/ 24328116 h 26115127"/>
                <a:gd name="connsiteX151" fmla="*/ 24955 w 17976071"/>
                <a:gd name="connsiteY151" fmla="*/ 24761252 h 26115127"/>
                <a:gd name="connsiteX152" fmla="*/ 24955 w 17976071"/>
                <a:gd name="connsiteY152" fmla="*/ 5029463 h 26115127"/>
                <a:gd name="connsiteX153" fmla="*/ 73082 w 17976071"/>
                <a:gd name="connsiteY153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72843 w 17976071"/>
                <a:gd name="connsiteY124" fmla="*/ 21863696 h 26115127"/>
                <a:gd name="connsiteX125" fmla="*/ 5827590 w 17976071"/>
                <a:gd name="connsiteY125" fmla="*/ 21896250 h 26115127"/>
                <a:gd name="connsiteX126" fmla="*/ 5685660 w 17976071"/>
                <a:gd name="connsiteY126" fmla="*/ 21750819 h 26115127"/>
                <a:gd name="connsiteX127" fmla="*/ 5655734 w 17976071"/>
                <a:gd name="connsiteY127" fmla="*/ 21825547 h 26115127"/>
                <a:gd name="connsiteX128" fmla="*/ 5126345 w 17976071"/>
                <a:gd name="connsiteY128" fmla="*/ 21777421 h 26115127"/>
                <a:gd name="connsiteX129" fmla="*/ 5030092 w 17976071"/>
                <a:gd name="connsiteY129" fmla="*/ 22018052 h 26115127"/>
                <a:gd name="connsiteX130" fmla="*/ 4693208 w 17976071"/>
                <a:gd name="connsiteY130" fmla="*/ 21969926 h 26115127"/>
                <a:gd name="connsiteX131" fmla="*/ 3971313 w 17976071"/>
                <a:gd name="connsiteY131" fmla="*/ 21969926 h 26115127"/>
                <a:gd name="connsiteX132" fmla="*/ 3682555 w 17976071"/>
                <a:gd name="connsiteY132" fmla="*/ 21921800 h 26115127"/>
                <a:gd name="connsiteX133" fmla="*/ 3345671 w 17976071"/>
                <a:gd name="connsiteY133" fmla="*/ 21777421 h 26115127"/>
                <a:gd name="connsiteX134" fmla="*/ 3586303 w 17976071"/>
                <a:gd name="connsiteY134" fmla="*/ 21633042 h 26115127"/>
                <a:gd name="connsiteX135" fmla="*/ 3153166 w 17976071"/>
                <a:gd name="connsiteY135" fmla="*/ 21488663 h 26115127"/>
                <a:gd name="connsiteX136" fmla="*/ 3345671 w 17976071"/>
                <a:gd name="connsiteY136" fmla="*/ 21392410 h 26115127"/>
                <a:gd name="connsiteX137" fmla="*/ 3730682 w 17976071"/>
                <a:gd name="connsiteY137" fmla="*/ 21488663 h 26115127"/>
                <a:gd name="connsiteX138" fmla="*/ 3875061 w 17976071"/>
                <a:gd name="connsiteY138" fmla="*/ 21392410 h 26115127"/>
                <a:gd name="connsiteX139" fmla="*/ 3441924 w 17976071"/>
                <a:gd name="connsiteY139" fmla="*/ 21296158 h 26115127"/>
                <a:gd name="connsiteX140" fmla="*/ 2768155 w 17976071"/>
                <a:gd name="connsiteY140" fmla="*/ 21248031 h 26115127"/>
                <a:gd name="connsiteX141" fmla="*/ 2383145 w 17976071"/>
                <a:gd name="connsiteY141" fmla="*/ 21825547 h 26115127"/>
                <a:gd name="connsiteX142" fmla="*/ 2286892 w 17976071"/>
                <a:gd name="connsiteY142" fmla="*/ 21921800 h 26115127"/>
                <a:gd name="connsiteX143" fmla="*/ 1950008 w 17976071"/>
                <a:gd name="connsiteY143" fmla="*/ 21729295 h 26115127"/>
                <a:gd name="connsiteX144" fmla="*/ 1998134 w 17976071"/>
                <a:gd name="connsiteY144" fmla="*/ 22162431 h 26115127"/>
                <a:gd name="connsiteX145" fmla="*/ 1468745 w 17976071"/>
                <a:gd name="connsiteY145" fmla="*/ 22691821 h 26115127"/>
                <a:gd name="connsiteX146" fmla="*/ 1276239 w 17976071"/>
                <a:gd name="connsiteY146" fmla="*/ 22980579 h 26115127"/>
                <a:gd name="connsiteX147" fmla="*/ 1372492 w 17976071"/>
                <a:gd name="connsiteY147" fmla="*/ 23221210 h 26115127"/>
                <a:gd name="connsiteX148" fmla="*/ 1276239 w 17976071"/>
                <a:gd name="connsiteY148" fmla="*/ 23365589 h 26115127"/>
                <a:gd name="connsiteX149" fmla="*/ 1372492 w 17976071"/>
                <a:gd name="connsiteY149" fmla="*/ 23750600 h 26115127"/>
                <a:gd name="connsiteX150" fmla="*/ 891229 w 17976071"/>
                <a:gd name="connsiteY150" fmla="*/ 23894979 h 26115127"/>
                <a:gd name="connsiteX151" fmla="*/ 361839 w 17976071"/>
                <a:gd name="connsiteY151" fmla="*/ 24328116 h 26115127"/>
                <a:gd name="connsiteX152" fmla="*/ 24955 w 17976071"/>
                <a:gd name="connsiteY152" fmla="*/ 24761252 h 26115127"/>
                <a:gd name="connsiteX153" fmla="*/ 24955 w 17976071"/>
                <a:gd name="connsiteY153" fmla="*/ 5029463 h 26115127"/>
                <a:gd name="connsiteX154" fmla="*/ 73082 w 17976071"/>
                <a:gd name="connsiteY15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72843 w 17976071"/>
                <a:gd name="connsiteY124" fmla="*/ 21863696 h 26115127"/>
                <a:gd name="connsiteX125" fmla="*/ 5827590 w 17976071"/>
                <a:gd name="connsiteY125" fmla="*/ 21896250 h 26115127"/>
                <a:gd name="connsiteX126" fmla="*/ 5685660 w 17976071"/>
                <a:gd name="connsiteY126" fmla="*/ 21750819 h 26115127"/>
                <a:gd name="connsiteX127" fmla="*/ 5615833 w 17976071"/>
                <a:gd name="connsiteY127" fmla="*/ 21895375 h 26115127"/>
                <a:gd name="connsiteX128" fmla="*/ 5126345 w 17976071"/>
                <a:gd name="connsiteY128" fmla="*/ 21777421 h 26115127"/>
                <a:gd name="connsiteX129" fmla="*/ 5030092 w 17976071"/>
                <a:gd name="connsiteY129" fmla="*/ 22018052 h 26115127"/>
                <a:gd name="connsiteX130" fmla="*/ 4693208 w 17976071"/>
                <a:gd name="connsiteY130" fmla="*/ 21969926 h 26115127"/>
                <a:gd name="connsiteX131" fmla="*/ 3971313 w 17976071"/>
                <a:gd name="connsiteY131" fmla="*/ 21969926 h 26115127"/>
                <a:gd name="connsiteX132" fmla="*/ 3682555 w 17976071"/>
                <a:gd name="connsiteY132" fmla="*/ 21921800 h 26115127"/>
                <a:gd name="connsiteX133" fmla="*/ 3345671 w 17976071"/>
                <a:gd name="connsiteY133" fmla="*/ 21777421 h 26115127"/>
                <a:gd name="connsiteX134" fmla="*/ 3586303 w 17976071"/>
                <a:gd name="connsiteY134" fmla="*/ 21633042 h 26115127"/>
                <a:gd name="connsiteX135" fmla="*/ 3153166 w 17976071"/>
                <a:gd name="connsiteY135" fmla="*/ 21488663 h 26115127"/>
                <a:gd name="connsiteX136" fmla="*/ 3345671 w 17976071"/>
                <a:gd name="connsiteY136" fmla="*/ 21392410 h 26115127"/>
                <a:gd name="connsiteX137" fmla="*/ 3730682 w 17976071"/>
                <a:gd name="connsiteY137" fmla="*/ 21488663 h 26115127"/>
                <a:gd name="connsiteX138" fmla="*/ 3875061 w 17976071"/>
                <a:gd name="connsiteY138" fmla="*/ 21392410 h 26115127"/>
                <a:gd name="connsiteX139" fmla="*/ 3441924 w 17976071"/>
                <a:gd name="connsiteY139" fmla="*/ 21296158 h 26115127"/>
                <a:gd name="connsiteX140" fmla="*/ 2768155 w 17976071"/>
                <a:gd name="connsiteY140" fmla="*/ 21248031 h 26115127"/>
                <a:gd name="connsiteX141" fmla="*/ 2383145 w 17976071"/>
                <a:gd name="connsiteY141" fmla="*/ 21825547 h 26115127"/>
                <a:gd name="connsiteX142" fmla="*/ 2286892 w 17976071"/>
                <a:gd name="connsiteY142" fmla="*/ 21921800 h 26115127"/>
                <a:gd name="connsiteX143" fmla="*/ 1950008 w 17976071"/>
                <a:gd name="connsiteY143" fmla="*/ 21729295 h 26115127"/>
                <a:gd name="connsiteX144" fmla="*/ 1998134 w 17976071"/>
                <a:gd name="connsiteY144" fmla="*/ 22162431 h 26115127"/>
                <a:gd name="connsiteX145" fmla="*/ 1468745 w 17976071"/>
                <a:gd name="connsiteY145" fmla="*/ 22691821 h 26115127"/>
                <a:gd name="connsiteX146" fmla="*/ 1276239 w 17976071"/>
                <a:gd name="connsiteY146" fmla="*/ 22980579 h 26115127"/>
                <a:gd name="connsiteX147" fmla="*/ 1372492 w 17976071"/>
                <a:gd name="connsiteY147" fmla="*/ 23221210 h 26115127"/>
                <a:gd name="connsiteX148" fmla="*/ 1276239 w 17976071"/>
                <a:gd name="connsiteY148" fmla="*/ 23365589 h 26115127"/>
                <a:gd name="connsiteX149" fmla="*/ 1372492 w 17976071"/>
                <a:gd name="connsiteY149" fmla="*/ 23750600 h 26115127"/>
                <a:gd name="connsiteX150" fmla="*/ 891229 w 17976071"/>
                <a:gd name="connsiteY150" fmla="*/ 23894979 h 26115127"/>
                <a:gd name="connsiteX151" fmla="*/ 361839 w 17976071"/>
                <a:gd name="connsiteY151" fmla="*/ 24328116 h 26115127"/>
                <a:gd name="connsiteX152" fmla="*/ 24955 w 17976071"/>
                <a:gd name="connsiteY152" fmla="*/ 24761252 h 26115127"/>
                <a:gd name="connsiteX153" fmla="*/ 24955 w 17976071"/>
                <a:gd name="connsiteY153" fmla="*/ 5029463 h 26115127"/>
                <a:gd name="connsiteX154" fmla="*/ 73082 w 17976071"/>
                <a:gd name="connsiteY154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72843 w 17976071"/>
                <a:gd name="connsiteY124" fmla="*/ 21863696 h 26115127"/>
                <a:gd name="connsiteX125" fmla="*/ 5827590 w 17976071"/>
                <a:gd name="connsiteY125" fmla="*/ 21896250 h 26115127"/>
                <a:gd name="connsiteX126" fmla="*/ 5685660 w 17976071"/>
                <a:gd name="connsiteY126" fmla="*/ 21750819 h 26115127"/>
                <a:gd name="connsiteX127" fmla="*/ 5634735 w 17976071"/>
                <a:gd name="connsiteY127" fmla="*/ 21789847 h 26115127"/>
                <a:gd name="connsiteX128" fmla="*/ 5615833 w 17976071"/>
                <a:gd name="connsiteY128" fmla="*/ 21895375 h 26115127"/>
                <a:gd name="connsiteX129" fmla="*/ 5126345 w 17976071"/>
                <a:gd name="connsiteY129" fmla="*/ 21777421 h 26115127"/>
                <a:gd name="connsiteX130" fmla="*/ 5030092 w 17976071"/>
                <a:gd name="connsiteY130" fmla="*/ 22018052 h 26115127"/>
                <a:gd name="connsiteX131" fmla="*/ 4693208 w 17976071"/>
                <a:gd name="connsiteY131" fmla="*/ 21969926 h 26115127"/>
                <a:gd name="connsiteX132" fmla="*/ 3971313 w 17976071"/>
                <a:gd name="connsiteY132" fmla="*/ 21969926 h 26115127"/>
                <a:gd name="connsiteX133" fmla="*/ 3682555 w 17976071"/>
                <a:gd name="connsiteY133" fmla="*/ 21921800 h 26115127"/>
                <a:gd name="connsiteX134" fmla="*/ 3345671 w 17976071"/>
                <a:gd name="connsiteY134" fmla="*/ 21777421 h 26115127"/>
                <a:gd name="connsiteX135" fmla="*/ 3586303 w 17976071"/>
                <a:gd name="connsiteY135" fmla="*/ 21633042 h 26115127"/>
                <a:gd name="connsiteX136" fmla="*/ 3153166 w 17976071"/>
                <a:gd name="connsiteY136" fmla="*/ 21488663 h 26115127"/>
                <a:gd name="connsiteX137" fmla="*/ 3345671 w 17976071"/>
                <a:gd name="connsiteY137" fmla="*/ 21392410 h 26115127"/>
                <a:gd name="connsiteX138" fmla="*/ 3730682 w 17976071"/>
                <a:gd name="connsiteY138" fmla="*/ 21488663 h 26115127"/>
                <a:gd name="connsiteX139" fmla="*/ 3875061 w 17976071"/>
                <a:gd name="connsiteY139" fmla="*/ 21392410 h 26115127"/>
                <a:gd name="connsiteX140" fmla="*/ 3441924 w 17976071"/>
                <a:gd name="connsiteY140" fmla="*/ 21296158 h 26115127"/>
                <a:gd name="connsiteX141" fmla="*/ 2768155 w 17976071"/>
                <a:gd name="connsiteY141" fmla="*/ 21248031 h 26115127"/>
                <a:gd name="connsiteX142" fmla="*/ 2383145 w 17976071"/>
                <a:gd name="connsiteY142" fmla="*/ 21825547 h 26115127"/>
                <a:gd name="connsiteX143" fmla="*/ 2286892 w 17976071"/>
                <a:gd name="connsiteY143" fmla="*/ 21921800 h 26115127"/>
                <a:gd name="connsiteX144" fmla="*/ 1950008 w 17976071"/>
                <a:gd name="connsiteY144" fmla="*/ 21729295 h 26115127"/>
                <a:gd name="connsiteX145" fmla="*/ 1998134 w 17976071"/>
                <a:gd name="connsiteY145" fmla="*/ 22162431 h 26115127"/>
                <a:gd name="connsiteX146" fmla="*/ 1468745 w 17976071"/>
                <a:gd name="connsiteY146" fmla="*/ 22691821 h 26115127"/>
                <a:gd name="connsiteX147" fmla="*/ 1276239 w 17976071"/>
                <a:gd name="connsiteY147" fmla="*/ 22980579 h 26115127"/>
                <a:gd name="connsiteX148" fmla="*/ 1372492 w 17976071"/>
                <a:gd name="connsiteY148" fmla="*/ 23221210 h 26115127"/>
                <a:gd name="connsiteX149" fmla="*/ 1276239 w 17976071"/>
                <a:gd name="connsiteY149" fmla="*/ 23365589 h 26115127"/>
                <a:gd name="connsiteX150" fmla="*/ 1372492 w 17976071"/>
                <a:gd name="connsiteY150" fmla="*/ 23750600 h 26115127"/>
                <a:gd name="connsiteX151" fmla="*/ 891229 w 17976071"/>
                <a:gd name="connsiteY151" fmla="*/ 23894979 h 26115127"/>
                <a:gd name="connsiteX152" fmla="*/ 361839 w 17976071"/>
                <a:gd name="connsiteY152" fmla="*/ 24328116 h 26115127"/>
                <a:gd name="connsiteX153" fmla="*/ 24955 w 17976071"/>
                <a:gd name="connsiteY153" fmla="*/ 24761252 h 26115127"/>
                <a:gd name="connsiteX154" fmla="*/ 24955 w 17976071"/>
                <a:gd name="connsiteY154" fmla="*/ 5029463 h 26115127"/>
                <a:gd name="connsiteX155" fmla="*/ 73082 w 17976071"/>
                <a:gd name="connsiteY155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26345 w 17976071"/>
                <a:gd name="connsiteY130" fmla="*/ 21777421 h 26115127"/>
                <a:gd name="connsiteX131" fmla="*/ 5030092 w 17976071"/>
                <a:gd name="connsiteY131" fmla="*/ 22018052 h 26115127"/>
                <a:gd name="connsiteX132" fmla="*/ 4693208 w 17976071"/>
                <a:gd name="connsiteY132" fmla="*/ 21969926 h 26115127"/>
                <a:gd name="connsiteX133" fmla="*/ 3971313 w 17976071"/>
                <a:gd name="connsiteY133" fmla="*/ 21969926 h 26115127"/>
                <a:gd name="connsiteX134" fmla="*/ 3682555 w 17976071"/>
                <a:gd name="connsiteY134" fmla="*/ 21921800 h 26115127"/>
                <a:gd name="connsiteX135" fmla="*/ 3345671 w 17976071"/>
                <a:gd name="connsiteY135" fmla="*/ 21777421 h 26115127"/>
                <a:gd name="connsiteX136" fmla="*/ 3586303 w 17976071"/>
                <a:gd name="connsiteY136" fmla="*/ 21633042 h 26115127"/>
                <a:gd name="connsiteX137" fmla="*/ 3153166 w 17976071"/>
                <a:gd name="connsiteY137" fmla="*/ 21488663 h 26115127"/>
                <a:gd name="connsiteX138" fmla="*/ 3345671 w 17976071"/>
                <a:gd name="connsiteY138" fmla="*/ 21392410 h 26115127"/>
                <a:gd name="connsiteX139" fmla="*/ 3730682 w 17976071"/>
                <a:gd name="connsiteY139" fmla="*/ 21488663 h 26115127"/>
                <a:gd name="connsiteX140" fmla="*/ 3875061 w 17976071"/>
                <a:gd name="connsiteY140" fmla="*/ 21392410 h 26115127"/>
                <a:gd name="connsiteX141" fmla="*/ 3441924 w 17976071"/>
                <a:gd name="connsiteY141" fmla="*/ 21296158 h 26115127"/>
                <a:gd name="connsiteX142" fmla="*/ 2768155 w 17976071"/>
                <a:gd name="connsiteY142" fmla="*/ 21248031 h 26115127"/>
                <a:gd name="connsiteX143" fmla="*/ 2383145 w 17976071"/>
                <a:gd name="connsiteY143" fmla="*/ 21825547 h 26115127"/>
                <a:gd name="connsiteX144" fmla="*/ 2286892 w 17976071"/>
                <a:gd name="connsiteY144" fmla="*/ 21921800 h 26115127"/>
                <a:gd name="connsiteX145" fmla="*/ 1950008 w 17976071"/>
                <a:gd name="connsiteY145" fmla="*/ 21729295 h 26115127"/>
                <a:gd name="connsiteX146" fmla="*/ 1998134 w 17976071"/>
                <a:gd name="connsiteY146" fmla="*/ 22162431 h 26115127"/>
                <a:gd name="connsiteX147" fmla="*/ 1468745 w 17976071"/>
                <a:gd name="connsiteY147" fmla="*/ 22691821 h 26115127"/>
                <a:gd name="connsiteX148" fmla="*/ 1276239 w 17976071"/>
                <a:gd name="connsiteY148" fmla="*/ 22980579 h 26115127"/>
                <a:gd name="connsiteX149" fmla="*/ 1372492 w 17976071"/>
                <a:gd name="connsiteY149" fmla="*/ 23221210 h 26115127"/>
                <a:gd name="connsiteX150" fmla="*/ 1276239 w 17976071"/>
                <a:gd name="connsiteY150" fmla="*/ 23365589 h 26115127"/>
                <a:gd name="connsiteX151" fmla="*/ 1372492 w 17976071"/>
                <a:gd name="connsiteY151" fmla="*/ 23750600 h 26115127"/>
                <a:gd name="connsiteX152" fmla="*/ 891229 w 17976071"/>
                <a:gd name="connsiteY152" fmla="*/ 23894979 h 26115127"/>
                <a:gd name="connsiteX153" fmla="*/ 361839 w 17976071"/>
                <a:gd name="connsiteY153" fmla="*/ 24328116 h 26115127"/>
                <a:gd name="connsiteX154" fmla="*/ 24955 w 17976071"/>
                <a:gd name="connsiteY154" fmla="*/ 24761252 h 26115127"/>
                <a:gd name="connsiteX155" fmla="*/ 24955 w 17976071"/>
                <a:gd name="connsiteY155" fmla="*/ 5029463 h 26115127"/>
                <a:gd name="connsiteX156" fmla="*/ 73082 w 17976071"/>
                <a:gd name="connsiteY15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18052 h 26115127"/>
                <a:gd name="connsiteX132" fmla="*/ 4693208 w 17976071"/>
                <a:gd name="connsiteY132" fmla="*/ 21969926 h 26115127"/>
                <a:gd name="connsiteX133" fmla="*/ 3971313 w 17976071"/>
                <a:gd name="connsiteY133" fmla="*/ 21969926 h 26115127"/>
                <a:gd name="connsiteX134" fmla="*/ 3682555 w 17976071"/>
                <a:gd name="connsiteY134" fmla="*/ 21921800 h 26115127"/>
                <a:gd name="connsiteX135" fmla="*/ 3345671 w 17976071"/>
                <a:gd name="connsiteY135" fmla="*/ 21777421 h 26115127"/>
                <a:gd name="connsiteX136" fmla="*/ 3586303 w 17976071"/>
                <a:gd name="connsiteY136" fmla="*/ 21633042 h 26115127"/>
                <a:gd name="connsiteX137" fmla="*/ 3153166 w 17976071"/>
                <a:gd name="connsiteY137" fmla="*/ 21488663 h 26115127"/>
                <a:gd name="connsiteX138" fmla="*/ 3345671 w 17976071"/>
                <a:gd name="connsiteY138" fmla="*/ 21392410 h 26115127"/>
                <a:gd name="connsiteX139" fmla="*/ 3730682 w 17976071"/>
                <a:gd name="connsiteY139" fmla="*/ 21488663 h 26115127"/>
                <a:gd name="connsiteX140" fmla="*/ 3875061 w 17976071"/>
                <a:gd name="connsiteY140" fmla="*/ 21392410 h 26115127"/>
                <a:gd name="connsiteX141" fmla="*/ 3441924 w 17976071"/>
                <a:gd name="connsiteY141" fmla="*/ 21296158 h 26115127"/>
                <a:gd name="connsiteX142" fmla="*/ 2768155 w 17976071"/>
                <a:gd name="connsiteY142" fmla="*/ 21248031 h 26115127"/>
                <a:gd name="connsiteX143" fmla="*/ 2383145 w 17976071"/>
                <a:gd name="connsiteY143" fmla="*/ 21825547 h 26115127"/>
                <a:gd name="connsiteX144" fmla="*/ 2286892 w 17976071"/>
                <a:gd name="connsiteY144" fmla="*/ 21921800 h 26115127"/>
                <a:gd name="connsiteX145" fmla="*/ 1950008 w 17976071"/>
                <a:gd name="connsiteY145" fmla="*/ 21729295 h 26115127"/>
                <a:gd name="connsiteX146" fmla="*/ 1998134 w 17976071"/>
                <a:gd name="connsiteY146" fmla="*/ 22162431 h 26115127"/>
                <a:gd name="connsiteX147" fmla="*/ 1468745 w 17976071"/>
                <a:gd name="connsiteY147" fmla="*/ 22691821 h 26115127"/>
                <a:gd name="connsiteX148" fmla="*/ 1276239 w 17976071"/>
                <a:gd name="connsiteY148" fmla="*/ 22980579 h 26115127"/>
                <a:gd name="connsiteX149" fmla="*/ 1372492 w 17976071"/>
                <a:gd name="connsiteY149" fmla="*/ 23221210 h 26115127"/>
                <a:gd name="connsiteX150" fmla="*/ 1276239 w 17976071"/>
                <a:gd name="connsiteY150" fmla="*/ 23365589 h 26115127"/>
                <a:gd name="connsiteX151" fmla="*/ 1372492 w 17976071"/>
                <a:gd name="connsiteY151" fmla="*/ 23750600 h 26115127"/>
                <a:gd name="connsiteX152" fmla="*/ 891229 w 17976071"/>
                <a:gd name="connsiteY152" fmla="*/ 23894979 h 26115127"/>
                <a:gd name="connsiteX153" fmla="*/ 361839 w 17976071"/>
                <a:gd name="connsiteY153" fmla="*/ 24328116 h 26115127"/>
                <a:gd name="connsiteX154" fmla="*/ 24955 w 17976071"/>
                <a:gd name="connsiteY154" fmla="*/ 24761252 h 26115127"/>
                <a:gd name="connsiteX155" fmla="*/ 24955 w 17976071"/>
                <a:gd name="connsiteY155" fmla="*/ 5029463 h 26115127"/>
                <a:gd name="connsiteX156" fmla="*/ 73082 w 17976071"/>
                <a:gd name="connsiteY15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693208 w 17976071"/>
                <a:gd name="connsiteY132" fmla="*/ 21969926 h 26115127"/>
                <a:gd name="connsiteX133" fmla="*/ 3971313 w 17976071"/>
                <a:gd name="connsiteY133" fmla="*/ 21969926 h 26115127"/>
                <a:gd name="connsiteX134" fmla="*/ 3682555 w 17976071"/>
                <a:gd name="connsiteY134" fmla="*/ 21921800 h 26115127"/>
                <a:gd name="connsiteX135" fmla="*/ 3345671 w 17976071"/>
                <a:gd name="connsiteY135" fmla="*/ 21777421 h 26115127"/>
                <a:gd name="connsiteX136" fmla="*/ 3586303 w 17976071"/>
                <a:gd name="connsiteY136" fmla="*/ 21633042 h 26115127"/>
                <a:gd name="connsiteX137" fmla="*/ 3153166 w 17976071"/>
                <a:gd name="connsiteY137" fmla="*/ 21488663 h 26115127"/>
                <a:gd name="connsiteX138" fmla="*/ 3345671 w 17976071"/>
                <a:gd name="connsiteY138" fmla="*/ 21392410 h 26115127"/>
                <a:gd name="connsiteX139" fmla="*/ 3730682 w 17976071"/>
                <a:gd name="connsiteY139" fmla="*/ 21488663 h 26115127"/>
                <a:gd name="connsiteX140" fmla="*/ 3875061 w 17976071"/>
                <a:gd name="connsiteY140" fmla="*/ 21392410 h 26115127"/>
                <a:gd name="connsiteX141" fmla="*/ 3441924 w 17976071"/>
                <a:gd name="connsiteY141" fmla="*/ 21296158 h 26115127"/>
                <a:gd name="connsiteX142" fmla="*/ 2768155 w 17976071"/>
                <a:gd name="connsiteY142" fmla="*/ 21248031 h 26115127"/>
                <a:gd name="connsiteX143" fmla="*/ 2383145 w 17976071"/>
                <a:gd name="connsiteY143" fmla="*/ 21825547 h 26115127"/>
                <a:gd name="connsiteX144" fmla="*/ 2286892 w 17976071"/>
                <a:gd name="connsiteY144" fmla="*/ 21921800 h 26115127"/>
                <a:gd name="connsiteX145" fmla="*/ 1950008 w 17976071"/>
                <a:gd name="connsiteY145" fmla="*/ 21729295 h 26115127"/>
                <a:gd name="connsiteX146" fmla="*/ 1998134 w 17976071"/>
                <a:gd name="connsiteY146" fmla="*/ 22162431 h 26115127"/>
                <a:gd name="connsiteX147" fmla="*/ 1468745 w 17976071"/>
                <a:gd name="connsiteY147" fmla="*/ 22691821 h 26115127"/>
                <a:gd name="connsiteX148" fmla="*/ 1276239 w 17976071"/>
                <a:gd name="connsiteY148" fmla="*/ 22980579 h 26115127"/>
                <a:gd name="connsiteX149" fmla="*/ 1372492 w 17976071"/>
                <a:gd name="connsiteY149" fmla="*/ 23221210 h 26115127"/>
                <a:gd name="connsiteX150" fmla="*/ 1276239 w 17976071"/>
                <a:gd name="connsiteY150" fmla="*/ 23365589 h 26115127"/>
                <a:gd name="connsiteX151" fmla="*/ 1372492 w 17976071"/>
                <a:gd name="connsiteY151" fmla="*/ 23750600 h 26115127"/>
                <a:gd name="connsiteX152" fmla="*/ 891229 w 17976071"/>
                <a:gd name="connsiteY152" fmla="*/ 23894979 h 26115127"/>
                <a:gd name="connsiteX153" fmla="*/ 361839 w 17976071"/>
                <a:gd name="connsiteY153" fmla="*/ 24328116 h 26115127"/>
                <a:gd name="connsiteX154" fmla="*/ 24955 w 17976071"/>
                <a:gd name="connsiteY154" fmla="*/ 24761252 h 26115127"/>
                <a:gd name="connsiteX155" fmla="*/ 24955 w 17976071"/>
                <a:gd name="connsiteY155" fmla="*/ 5029463 h 26115127"/>
                <a:gd name="connsiteX156" fmla="*/ 73082 w 17976071"/>
                <a:gd name="connsiteY15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802936 w 17976071"/>
                <a:gd name="connsiteY132" fmla="*/ 21966601 h 26115127"/>
                <a:gd name="connsiteX133" fmla="*/ 3971313 w 17976071"/>
                <a:gd name="connsiteY133" fmla="*/ 21969926 h 26115127"/>
                <a:gd name="connsiteX134" fmla="*/ 3682555 w 17976071"/>
                <a:gd name="connsiteY134" fmla="*/ 21921800 h 26115127"/>
                <a:gd name="connsiteX135" fmla="*/ 3345671 w 17976071"/>
                <a:gd name="connsiteY135" fmla="*/ 21777421 h 26115127"/>
                <a:gd name="connsiteX136" fmla="*/ 3586303 w 17976071"/>
                <a:gd name="connsiteY136" fmla="*/ 21633042 h 26115127"/>
                <a:gd name="connsiteX137" fmla="*/ 3153166 w 17976071"/>
                <a:gd name="connsiteY137" fmla="*/ 21488663 h 26115127"/>
                <a:gd name="connsiteX138" fmla="*/ 3345671 w 17976071"/>
                <a:gd name="connsiteY138" fmla="*/ 21392410 h 26115127"/>
                <a:gd name="connsiteX139" fmla="*/ 3730682 w 17976071"/>
                <a:gd name="connsiteY139" fmla="*/ 21488663 h 26115127"/>
                <a:gd name="connsiteX140" fmla="*/ 3875061 w 17976071"/>
                <a:gd name="connsiteY140" fmla="*/ 21392410 h 26115127"/>
                <a:gd name="connsiteX141" fmla="*/ 3441924 w 17976071"/>
                <a:gd name="connsiteY141" fmla="*/ 21296158 h 26115127"/>
                <a:gd name="connsiteX142" fmla="*/ 2768155 w 17976071"/>
                <a:gd name="connsiteY142" fmla="*/ 21248031 h 26115127"/>
                <a:gd name="connsiteX143" fmla="*/ 2383145 w 17976071"/>
                <a:gd name="connsiteY143" fmla="*/ 21825547 h 26115127"/>
                <a:gd name="connsiteX144" fmla="*/ 2286892 w 17976071"/>
                <a:gd name="connsiteY144" fmla="*/ 21921800 h 26115127"/>
                <a:gd name="connsiteX145" fmla="*/ 1950008 w 17976071"/>
                <a:gd name="connsiteY145" fmla="*/ 21729295 h 26115127"/>
                <a:gd name="connsiteX146" fmla="*/ 1998134 w 17976071"/>
                <a:gd name="connsiteY146" fmla="*/ 22162431 h 26115127"/>
                <a:gd name="connsiteX147" fmla="*/ 1468745 w 17976071"/>
                <a:gd name="connsiteY147" fmla="*/ 22691821 h 26115127"/>
                <a:gd name="connsiteX148" fmla="*/ 1276239 w 17976071"/>
                <a:gd name="connsiteY148" fmla="*/ 22980579 h 26115127"/>
                <a:gd name="connsiteX149" fmla="*/ 1372492 w 17976071"/>
                <a:gd name="connsiteY149" fmla="*/ 23221210 h 26115127"/>
                <a:gd name="connsiteX150" fmla="*/ 1276239 w 17976071"/>
                <a:gd name="connsiteY150" fmla="*/ 23365589 h 26115127"/>
                <a:gd name="connsiteX151" fmla="*/ 1372492 w 17976071"/>
                <a:gd name="connsiteY151" fmla="*/ 23750600 h 26115127"/>
                <a:gd name="connsiteX152" fmla="*/ 891229 w 17976071"/>
                <a:gd name="connsiteY152" fmla="*/ 23894979 h 26115127"/>
                <a:gd name="connsiteX153" fmla="*/ 361839 w 17976071"/>
                <a:gd name="connsiteY153" fmla="*/ 24328116 h 26115127"/>
                <a:gd name="connsiteX154" fmla="*/ 24955 w 17976071"/>
                <a:gd name="connsiteY154" fmla="*/ 24761252 h 26115127"/>
                <a:gd name="connsiteX155" fmla="*/ 24955 w 17976071"/>
                <a:gd name="connsiteY155" fmla="*/ 5029463 h 26115127"/>
                <a:gd name="connsiteX156" fmla="*/ 73082 w 17976071"/>
                <a:gd name="connsiteY156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3971313 w 17976071"/>
                <a:gd name="connsiteY134" fmla="*/ 21969926 h 26115127"/>
                <a:gd name="connsiteX135" fmla="*/ 3682555 w 17976071"/>
                <a:gd name="connsiteY135" fmla="*/ 21921800 h 26115127"/>
                <a:gd name="connsiteX136" fmla="*/ 3345671 w 17976071"/>
                <a:gd name="connsiteY136" fmla="*/ 21777421 h 26115127"/>
                <a:gd name="connsiteX137" fmla="*/ 3586303 w 17976071"/>
                <a:gd name="connsiteY137" fmla="*/ 21633042 h 26115127"/>
                <a:gd name="connsiteX138" fmla="*/ 3153166 w 17976071"/>
                <a:gd name="connsiteY138" fmla="*/ 21488663 h 26115127"/>
                <a:gd name="connsiteX139" fmla="*/ 3345671 w 17976071"/>
                <a:gd name="connsiteY139" fmla="*/ 21392410 h 26115127"/>
                <a:gd name="connsiteX140" fmla="*/ 3730682 w 17976071"/>
                <a:gd name="connsiteY140" fmla="*/ 21488663 h 26115127"/>
                <a:gd name="connsiteX141" fmla="*/ 3875061 w 17976071"/>
                <a:gd name="connsiteY141" fmla="*/ 21392410 h 26115127"/>
                <a:gd name="connsiteX142" fmla="*/ 3441924 w 17976071"/>
                <a:gd name="connsiteY142" fmla="*/ 21296158 h 26115127"/>
                <a:gd name="connsiteX143" fmla="*/ 2768155 w 17976071"/>
                <a:gd name="connsiteY143" fmla="*/ 21248031 h 26115127"/>
                <a:gd name="connsiteX144" fmla="*/ 2383145 w 17976071"/>
                <a:gd name="connsiteY144" fmla="*/ 21825547 h 26115127"/>
                <a:gd name="connsiteX145" fmla="*/ 2286892 w 17976071"/>
                <a:gd name="connsiteY145" fmla="*/ 21921800 h 26115127"/>
                <a:gd name="connsiteX146" fmla="*/ 1950008 w 17976071"/>
                <a:gd name="connsiteY146" fmla="*/ 21729295 h 26115127"/>
                <a:gd name="connsiteX147" fmla="*/ 1998134 w 17976071"/>
                <a:gd name="connsiteY147" fmla="*/ 22162431 h 26115127"/>
                <a:gd name="connsiteX148" fmla="*/ 1468745 w 17976071"/>
                <a:gd name="connsiteY148" fmla="*/ 22691821 h 26115127"/>
                <a:gd name="connsiteX149" fmla="*/ 1276239 w 17976071"/>
                <a:gd name="connsiteY149" fmla="*/ 22980579 h 26115127"/>
                <a:gd name="connsiteX150" fmla="*/ 1372492 w 17976071"/>
                <a:gd name="connsiteY150" fmla="*/ 23221210 h 26115127"/>
                <a:gd name="connsiteX151" fmla="*/ 1276239 w 17976071"/>
                <a:gd name="connsiteY151" fmla="*/ 23365589 h 26115127"/>
                <a:gd name="connsiteX152" fmla="*/ 1372492 w 17976071"/>
                <a:gd name="connsiteY152" fmla="*/ 23750600 h 26115127"/>
                <a:gd name="connsiteX153" fmla="*/ 891229 w 17976071"/>
                <a:gd name="connsiteY153" fmla="*/ 23894979 h 26115127"/>
                <a:gd name="connsiteX154" fmla="*/ 361839 w 17976071"/>
                <a:gd name="connsiteY154" fmla="*/ 24328116 h 26115127"/>
                <a:gd name="connsiteX155" fmla="*/ 24955 w 17976071"/>
                <a:gd name="connsiteY155" fmla="*/ 24761252 h 26115127"/>
                <a:gd name="connsiteX156" fmla="*/ 24955 w 17976071"/>
                <a:gd name="connsiteY156" fmla="*/ 5029463 h 26115127"/>
                <a:gd name="connsiteX157" fmla="*/ 73082 w 17976071"/>
                <a:gd name="connsiteY15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682555 w 17976071"/>
                <a:gd name="connsiteY135" fmla="*/ 21921800 h 26115127"/>
                <a:gd name="connsiteX136" fmla="*/ 3345671 w 17976071"/>
                <a:gd name="connsiteY136" fmla="*/ 21777421 h 26115127"/>
                <a:gd name="connsiteX137" fmla="*/ 3586303 w 17976071"/>
                <a:gd name="connsiteY137" fmla="*/ 21633042 h 26115127"/>
                <a:gd name="connsiteX138" fmla="*/ 3153166 w 17976071"/>
                <a:gd name="connsiteY138" fmla="*/ 21488663 h 26115127"/>
                <a:gd name="connsiteX139" fmla="*/ 3345671 w 17976071"/>
                <a:gd name="connsiteY139" fmla="*/ 21392410 h 26115127"/>
                <a:gd name="connsiteX140" fmla="*/ 3730682 w 17976071"/>
                <a:gd name="connsiteY140" fmla="*/ 21488663 h 26115127"/>
                <a:gd name="connsiteX141" fmla="*/ 3875061 w 17976071"/>
                <a:gd name="connsiteY141" fmla="*/ 21392410 h 26115127"/>
                <a:gd name="connsiteX142" fmla="*/ 3441924 w 17976071"/>
                <a:gd name="connsiteY142" fmla="*/ 21296158 h 26115127"/>
                <a:gd name="connsiteX143" fmla="*/ 2768155 w 17976071"/>
                <a:gd name="connsiteY143" fmla="*/ 21248031 h 26115127"/>
                <a:gd name="connsiteX144" fmla="*/ 2383145 w 17976071"/>
                <a:gd name="connsiteY144" fmla="*/ 21825547 h 26115127"/>
                <a:gd name="connsiteX145" fmla="*/ 2286892 w 17976071"/>
                <a:gd name="connsiteY145" fmla="*/ 21921800 h 26115127"/>
                <a:gd name="connsiteX146" fmla="*/ 1950008 w 17976071"/>
                <a:gd name="connsiteY146" fmla="*/ 21729295 h 26115127"/>
                <a:gd name="connsiteX147" fmla="*/ 1998134 w 17976071"/>
                <a:gd name="connsiteY147" fmla="*/ 22162431 h 26115127"/>
                <a:gd name="connsiteX148" fmla="*/ 1468745 w 17976071"/>
                <a:gd name="connsiteY148" fmla="*/ 22691821 h 26115127"/>
                <a:gd name="connsiteX149" fmla="*/ 1276239 w 17976071"/>
                <a:gd name="connsiteY149" fmla="*/ 22980579 h 26115127"/>
                <a:gd name="connsiteX150" fmla="*/ 1372492 w 17976071"/>
                <a:gd name="connsiteY150" fmla="*/ 23221210 h 26115127"/>
                <a:gd name="connsiteX151" fmla="*/ 1276239 w 17976071"/>
                <a:gd name="connsiteY151" fmla="*/ 23365589 h 26115127"/>
                <a:gd name="connsiteX152" fmla="*/ 1372492 w 17976071"/>
                <a:gd name="connsiteY152" fmla="*/ 23750600 h 26115127"/>
                <a:gd name="connsiteX153" fmla="*/ 891229 w 17976071"/>
                <a:gd name="connsiteY153" fmla="*/ 23894979 h 26115127"/>
                <a:gd name="connsiteX154" fmla="*/ 361839 w 17976071"/>
                <a:gd name="connsiteY154" fmla="*/ 24328116 h 26115127"/>
                <a:gd name="connsiteX155" fmla="*/ 24955 w 17976071"/>
                <a:gd name="connsiteY155" fmla="*/ 24761252 h 26115127"/>
                <a:gd name="connsiteX156" fmla="*/ 24955 w 17976071"/>
                <a:gd name="connsiteY156" fmla="*/ 5029463 h 26115127"/>
                <a:gd name="connsiteX157" fmla="*/ 73082 w 17976071"/>
                <a:gd name="connsiteY15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345671 w 17976071"/>
                <a:gd name="connsiteY136" fmla="*/ 21777421 h 26115127"/>
                <a:gd name="connsiteX137" fmla="*/ 3586303 w 17976071"/>
                <a:gd name="connsiteY137" fmla="*/ 21633042 h 26115127"/>
                <a:gd name="connsiteX138" fmla="*/ 3153166 w 17976071"/>
                <a:gd name="connsiteY138" fmla="*/ 21488663 h 26115127"/>
                <a:gd name="connsiteX139" fmla="*/ 3345671 w 17976071"/>
                <a:gd name="connsiteY139" fmla="*/ 21392410 h 26115127"/>
                <a:gd name="connsiteX140" fmla="*/ 3730682 w 17976071"/>
                <a:gd name="connsiteY140" fmla="*/ 21488663 h 26115127"/>
                <a:gd name="connsiteX141" fmla="*/ 3875061 w 17976071"/>
                <a:gd name="connsiteY141" fmla="*/ 21392410 h 26115127"/>
                <a:gd name="connsiteX142" fmla="*/ 3441924 w 17976071"/>
                <a:gd name="connsiteY142" fmla="*/ 21296158 h 26115127"/>
                <a:gd name="connsiteX143" fmla="*/ 2768155 w 17976071"/>
                <a:gd name="connsiteY143" fmla="*/ 21248031 h 26115127"/>
                <a:gd name="connsiteX144" fmla="*/ 2383145 w 17976071"/>
                <a:gd name="connsiteY144" fmla="*/ 21825547 h 26115127"/>
                <a:gd name="connsiteX145" fmla="*/ 2286892 w 17976071"/>
                <a:gd name="connsiteY145" fmla="*/ 21921800 h 26115127"/>
                <a:gd name="connsiteX146" fmla="*/ 1950008 w 17976071"/>
                <a:gd name="connsiteY146" fmla="*/ 21729295 h 26115127"/>
                <a:gd name="connsiteX147" fmla="*/ 1998134 w 17976071"/>
                <a:gd name="connsiteY147" fmla="*/ 22162431 h 26115127"/>
                <a:gd name="connsiteX148" fmla="*/ 1468745 w 17976071"/>
                <a:gd name="connsiteY148" fmla="*/ 22691821 h 26115127"/>
                <a:gd name="connsiteX149" fmla="*/ 1276239 w 17976071"/>
                <a:gd name="connsiteY149" fmla="*/ 22980579 h 26115127"/>
                <a:gd name="connsiteX150" fmla="*/ 1372492 w 17976071"/>
                <a:gd name="connsiteY150" fmla="*/ 23221210 h 26115127"/>
                <a:gd name="connsiteX151" fmla="*/ 1276239 w 17976071"/>
                <a:gd name="connsiteY151" fmla="*/ 23365589 h 26115127"/>
                <a:gd name="connsiteX152" fmla="*/ 1372492 w 17976071"/>
                <a:gd name="connsiteY152" fmla="*/ 23750600 h 26115127"/>
                <a:gd name="connsiteX153" fmla="*/ 891229 w 17976071"/>
                <a:gd name="connsiteY153" fmla="*/ 23894979 h 26115127"/>
                <a:gd name="connsiteX154" fmla="*/ 361839 w 17976071"/>
                <a:gd name="connsiteY154" fmla="*/ 24328116 h 26115127"/>
                <a:gd name="connsiteX155" fmla="*/ 24955 w 17976071"/>
                <a:gd name="connsiteY155" fmla="*/ 24761252 h 26115127"/>
                <a:gd name="connsiteX156" fmla="*/ 24955 w 17976071"/>
                <a:gd name="connsiteY156" fmla="*/ 5029463 h 26115127"/>
                <a:gd name="connsiteX157" fmla="*/ 73082 w 17976071"/>
                <a:gd name="connsiteY15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265869 w 17976071"/>
                <a:gd name="connsiteY136" fmla="*/ 21754144 h 26115127"/>
                <a:gd name="connsiteX137" fmla="*/ 3586303 w 17976071"/>
                <a:gd name="connsiteY137" fmla="*/ 21633042 h 26115127"/>
                <a:gd name="connsiteX138" fmla="*/ 3153166 w 17976071"/>
                <a:gd name="connsiteY138" fmla="*/ 21488663 h 26115127"/>
                <a:gd name="connsiteX139" fmla="*/ 3345671 w 17976071"/>
                <a:gd name="connsiteY139" fmla="*/ 21392410 h 26115127"/>
                <a:gd name="connsiteX140" fmla="*/ 3730682 w 17976071"/>
                <a:gd name="connsiteY140" fmla="*/ 21488663 h 26115127"/>
                <a:gd name="connsiteX141" fmla="*/ 3875061 w 17976071"/>
                <a:gd name="connsiteY141" fmla="*/ 21392410 h 26115127"/>
                <a:gd name="connsiteX142" fmla="*/ 3441924 w 17976071"/>
                <a:gd name="connsiteY142" fmla="*/ 21296158 h 26115127"/>
                <a:gd name="connsiteX143" fmla="*/ 2768155 w 17976071"/>
                <a:gd name="connsiteY143" fmla="*/ 21248031 h 26115127"/>
                <a:gd name="connsiteX144" fmla="*/ 2383145 w 17976071"/>
                <a:gd name="connsiteY144" fmla="*/ 21825547 h 26115127"/>
                <a:gd name="connsiteX145" fmla="*/ 2286892 w 17976071"/>
                <a:gd name="connsiteY145" fmla="*/ 21921800 h 26115127"/>
                <a:gd name="connsiteX146" fmla="*/ 1950008 w 17976071"/>
                <a:gd name="connsiteY146" fmla="*/ 21729295 h 26115127"/>
                <a:gd name="connsiteX147" fmla="*/ 1998134 w 17976071"/>
                <a:gd name="connsiteY147" fmla="*/ 22162431 h 26115127"/>
                <a:gd name="connsiteX148" fmla="*/ 1468745 w 17976071"/>
                <a:gd name="connsiteY148" fmla="*/ 22691821 h 26115127"/>
                <a:gd name="connsiteX149" fmla="*/ 1276239 w 17976071"/>
                <a:gd name="connsiteY149" fmla="*/ 22980579 h 26115127"/>
                <a:gd name="connsiteX150" fmla="*/ 1372492 w 17976071"/>
                <a:gd name="connsiteY150" fmla="*/ 23221210 h 26115127"/>
                <a:gd name="connsiteX151" fmla="*/ 1276239 w 17976071"/>
                <a:gd name="connsiteY151" fmla="*/ 23365589 h 26115127"/>
                <a:gd name="connsiteX152" fmla="*/ 1372492 w 17976071"/>
                <a:gd name="connsiteY152" fmla="*/ 23750600 h 26115127"/>
                <a:gd name="connsiteX153" fmla="*/ 891229 w 17976071"/>
                <a:gd name="connsiteY153" fmla="*/ 23894979 h 26115127"/>
                <a:gd name="connsiteX154" fmla="*/ 361839 w 17976071"/>
                <a:gd name="connsiteY154" fmla="*/ 24328116 h 26115127"/>
                <a:gd name="connsiteX155" fmla="*/ 24955 w 17976071"/>
                <a:gd name="connsiteY155" fmla="*/ 24761252 h 26115127"/>
                <a:gd name="connsiteX156" fmla="*/ 24955 w 17976071"/>
                <a:gd name="connsiteY156" fmla="*/ 5029463 h 26115127"/>
                <a:gd name="connsiteX157" fmla="*/ 73082 w 17976071"/>
                <a:gd name="connsiteY157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86303 w 17976071"/>
                <a:gd name="connsiteY138" fmla="*/ 21633042 h 26115127"/>
                <a:gd name="connsiteX139" fmla="*/ 3153166 w 17976071"/>
                <a:gd name="connsiteY139" fmla="*/ 21488663 h 26115127"/>
                <a:gd name="connsiteX140" fmla="*/ 3345671 w 17976071"/>
                <a:gd name="connsiteY140" fmla="*/ 21392410 h 26115127"/>
                <a:gd name="connsiteX141" fmla="*/ 3730682 w 17976071"/>
                <a:gd name="connsiteY141" fmla="*/ 21488663 h 26115127"/>
                <a:gd name="connsiteX142" fmla="*/ 3875061 w 17976071"/>
                <a:gd name="connsiteY142" fmla="*/ 21392410 h 26115127"/>
                <a:gd name="connsiteX143" fmla="*/ 3441924 w 17976071"/>
                <a:gd name="connsiteY143" fmla="*/ 21296158 h 26115127"/>
                <a:gd name="connsiteX144" fmla="*/ 2768155 w 17976071"/>
                <a:gd name="connsiteY144" fmla="*/ 21248031 h 26115127"/>
                <a:gd name="connsiteX145" fmla="*/ 2383145 w 17976071"/>
                <a:gd name="connsiteY145" fmla="*/ 21825547 h 26115127"/>
                <a:gd name="connsiteX146" fmla="*/ 2286892 w 17976071"/>
                <a:gd name="connsiteY146" fmla="*/ 21921800 h 26115127"/>
                <a:gd name="connsiteX147" fmla="*/ 1950008 w 17976071"/>
                <a:gd name="connsiteY147" fmla="*/ 21729295 h 26115127"/>
                <a:gd name="connsiteX148" fmla="*/ 1998134 w 17976071"/>
                <a:gd name="connsiteY148" fmla="*/ 22162431 h 26115127"/>
                <a:gd name="connsiteX149" fmla="*/ 1468745 w 17976071"/>
                <a:gd name="connsiteY149" fmla="*/ 22691821 h 26115127"/>
                <a:gd name="connsiteX150" fmla="*/ 1276239 w 17976071"/>
                <a:gd name="connsiteY150" fmla="*/ 22980579 h 26115127"/>
                <a:gd name="connsiteX151" fmla="*/ 1372492 w 17976071"/>
                <a:gd name="connsiteY151" fmla="*/ 23221210 h 26115127"/>
                <a:gd name="connsiteX152" fmla="*/ 1276239 w 17976071"/>
                <a:gd name="connsiteY152" fmla="*/ 23365589 h 26115127"/>
                <a:gd name="connsiteX153" fmla="*/ 1372492 w 17976071"/>
                <a:gd name="connsiteY153" fmla="*/ 23750600 h 26115127"/>
                <a:gd name="connsiteX154" fmla="*/ 891229 w 17976071"/>
                <a:gd name="connsiteY154" fmla="*/ 23894979 h 26115127"/>
                <a:gd name="connsiteX155" fmla="*/ 361839 w 17976071"/>
                <a:gd name="connsiteY155" fmla="*/ 24328116 h 26115127"/>
                <a:gd name="connsiteX156" fmla="*/ 24955 w 17976071"/>
                <a:gd name="connsiteY156" fmla="*/ 24761252 h 26115127"/>
                <a:gd name="connsiteX157" fmla="*/ 24955 w 17976071"/>
                <a:gd name="connsiteY157" fmla="*/ 5029463 h 26115127"/>
                <a:gd name="connsiteX158" fmla="*/ 73082 w 17976071"/>
                <a:gd name="connsiteY15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153166 w 17976071"/>
                <a:gd name="connsiteY139" fmla="*/ 21488663 h 26115127"/>
                <a:gd name="connsiteX140" fmla="*/ 3345671 w 17976071"/>
                <a:gd name="connsiteY140" fmla="*/ 21392410 h 26115127"/>
                <a:gd name="connsiteX141" fmla="*/ 3730682 w 17976071"/>
                <a:gd name="connsiteY141" fmla="*/ 21488663 h 26115127"/>
                <a:gd name="connsiteX142" fmla="*/ 3875061 w 17976071"/>
                <a:gd name="connsiteY142" fmla="*/ 21392410 h 26115127"/>
                <a:gd name="connsiteX143" fmla="*/ 3441924 w 17976071"/>
                <a:gd name="connsiteY143" fmla="*/ 21296158 h 26115127"/>
                <a:gd name="connsiteX144" fmla="*/ 2768155 w 17976071"/>
                <a:gd name="connsiteY144" fmla="*/ 21248031 h 26115127"/>
                <a:gd name="connsiteX145" fmla="*/ 2383145 w 17976071"/>
                <a:gd name="connsiteY145" fmla="*/ 21825547 h 26115127"/>
                <a:gd name="connsiteX146" fmla="*/ 2286892 w 17976071"/>
                <a:gd name="connsiteY146" fmla="*/ 21921800 h 26115127"/>
                <a:gd name="connsiteX147" fmla="*/ 1950008 w 17976071"/>
                <a:gd name="connsiteY147" fmla="*/ 21729295 h 26115127"/>
                <a:gd name="connsiteX148" fmla="*/ 1998134 w 17976071"/>
                <a:gd name="connsiteY148" fmla="*/ 22162431 h 26115127"/>
                <a:gd name="connsiteX149" fmla="*/ 1468745 w 17976071"/>
                <a:gd name="connsiteY149" fmla="*/ 22691821 h 26115127"/>
                <a:gd name="connsiteX150" fmla="*/ 1276239 w 17976071"/>
                <a:gd name="connsiteY150" fmla="*/ 22980579 h 26115127"/>
                <a:gd name="connsiteX151" fmla="*/ 1372492 w 17976071"/>
                <a:gd name="connsiteY151" fmla="*/ 23221210 h 26115127"/>
                <a:gd name="connsiteX152" fmla="*/ 1276239 w 17976071"/>
                <a:gd name="connsiteY152" fmla="*/ 23365589 h 26115127"/>
                <a:gd name="connsiteX153" fmla="*/ 1372492 w 17976071"/>
                <a:gd name="connsiteY153" fmla="*/ 23750600 h 26115127"/>
                <a:gd name="connsiteX154" fmla="*/ 891229 w 17976071"/>
                <a:gd name="connsiteY154" fmla="*/ 23894979 h 26115127"/>
                <a:gd name="connsiteX155" fmla="*/ 361839 w 17976071"/>
                <a:gd name="connsiteY155" fmla="*/ 24328116 h 26115127"/>
                <a:gd name="connsiteX156" fmla="*/ 24955 w 17976071"/>
                <a:gd name="connsiteY156" fmla="*/ 24761252 h 26115127"/>
                <a:gd name="connsiteX157" fmla="*/ 24955 w 17976071"/>
                <a:gd name="connsiteY157" fmla="*/ 5029463 h 26115127"/>
                <a:gd name="connsiteX158" fmla="*/ 73082 w 17976071"/>
                <a:gd name="connsiteY15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093314 w 17976071"/>
                <a:gd name="connsiteY139" fmla="*/ 21422162 h 26115127"/>
                <a:gd name="connsiteX140" fmla="*/ 3345671 w 17976071"/>
                <a:gd name="connsiteY140" fmla="*/ 21392410 h 26115127"/>
                <a:gd name="connsiteX141" fmla="*/ 3730682 w 17976071"/>
                <a:gd name="connsiteY141" fmla="*/ 21488663 h 26115127"/>
                <a:gd name="connsiteX142" fmla="*/ 3875061 w 17976071"/>
                <a:gd name="connsiteY142" fmla="*/ 21392410 h 26115127"/>
                <a:gd name="connsiteX143" fmla="*/ 3441924 w 17976071"/>
                <a:gd name="connsiteY143" fmla="*/ 21296158 h 26115127"/>
                <a:gd name="connsiteX144" fmla="*/ 2768155 w 17976071"/>
                <a:gd name="connsiteY144" fmla="*/ 21248031 h 26115127"/>
                <a:gd name="connsiteX145" fmla="*/ 2383145 w 17976071"/>
                <a:gd name="connsiteY145" fmla="*/ 21825547 h 26115127"/>
                <a:gd name="connsiteX146" fmla="*/ 2286892 w 17976071"/>
                <a:gd name="connsiteY146" fmla="*/ 21921800 h 26115127"/>
                <a:gd name="connsiteX147" fmla="*/ 1950008 w 17976071"/>
                <a:gd name="connsiteY147" fmla="*/ 21729295 h 26115127"/>
                <a:gd name="connsiteX148" fmla="*/ 1998134 w 17976071"/>
                <a:gd name="connsiteY148" fmla="*/ 22162431 h 26115127"/>
                <a:gd name="connsiteX149" fmla="*/ 1468745 w 17976071"/>
                <a:gd name="connsiteY149" fmla="*/ 22691821 h 26115127"/>
                <a:gd name="connsiteX150" fmla="*/ 1276239 w 17976071"/>
                <a:gd name="connsiteY150" fmla="*/ 22980579 h 26115127"/>
                <a:gd name="connsiteX151" fmla="*/ 1372492 w 17976071"/>
                <a:gd name="connsiteY151" fmla="*/ 23221210 h 26115127"/>
                <a:gd name="connsiteX152" fmla="*/ 1276239 w 17976071"/>
                <a:gd name="connsiteY152" fmla="*/ 23365589 h 26115127"/>
                <a:gd name="connsiteX153" fmla="*/ 1372492 w 17976071"/>
                <a:gd name="connsiteY153" fmla="*/ 23750600 h 26115127"/>
                <a:gd name="connsiteX154" fmla="*/ 891229 w 17976071"/>
                <a:gd name="connsiteY154" fmla="*/ 23894979 h 26115127"/>
                <a:gd name="connsiteX155" fmla="*/ 361839 w 17976071"/>
                <a:gd name="connsiteY155" fmla="*/ 24328116 h 26115127"/>
                <a:gd name="connsiteX156" fmla="*/ 24955 w 17976071"/>
                <a:gd name="connsiteY156" fmla="*/ 24761252 h 26115127"/>
                <a:gd name="connsiteX157" fmla="*/ 24955 w 17976071"/>
                <a:gd name="connsiteY157" fmla="*/ 5029463 h 26115127"/>
                <a:gd name="connsiteX158" fmla="*/ 73082 w 17976071"/>
                <a:gd name="connsiteY158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45671 w 17976071"/>
                <a:gd name="connsiteY141" fmla="*/ 21392410 h 26115127"/>
                <a:gd name="connsiteX142" fmla="*/ 3730682 w 17976071"/>
                <a:gd name="connsiteY142" fmla="*/ 21488663 h 26115127"/>
                <a:gd name="connsiteX143" fmla="*/ 3875061 w 17976071"/>
                <a:gd name="connsiteY143" fmla="*/ 21392410 h 26115127"/>
                <a:gd name="connsiteX144" fmla="*/ 3441924 w 17976071"/>
                <a:gd name="connsiteY144" fmla="*/ 21296158 h 26115127"/>
                <a:gd name="connsiteX145" fmla="*/ 2768155 w 17976071"/>
                <a:gd name="connsiteY145" fmla="*/ 21248031 h 26115127"/>
                <a:gd name="connsiteX146" fmla="*/ 2383145 w 17976071"/>
                <a:gd name="connsiteY146" fmla="*/ 21825547 h 26115127"/>
                <a:gd name="connsiteX147" fmla="*/ 2286892 w 17976071"/>
                <a:gd name="connsiteY147" fmla="*/ 21921800 h 26115127"/>
                <a:gd name="connsiteX148" fmla="*/ 1950008 w 17976071"/>
                <a:gd name="connsiteY148" fmla="*/ 21729295 h 26115127"/>
                <a:gd name="connsiteX149" fmla="*/ 1998134 w 17976071"/>
                <a:gd name="connsiteY149" fmla="*/ 22162431 h 26115127"/>
                <a:gd name="connsiteX150" fmla="*/ 1468745 w 17976071"/>
                <a:gd name="connsiteY150" fmla="*/ 22691821 h 26115127"/>
                <a:gd name="connsiteX151" fmla="*/ 1276239 w 17976071"/>
                <a:gd name="connsiteY151" fmla="*/ 22980579 h 26115127"/>
                <a:gd name="connsiteX152" fmla="*/ 1372492 w 17976071"/>
                <a:gd name="connsiteY152" fmla="*/ 23221210 h 26115127"/>
                <a:gd name="connsiteX153" fmla="*/ 1276239 w 17976071"/>
                <a:gd name="connsiteY153" fmla="*/ 23365589 h 26115127"/>
                <a:gd name="connsiteX154" fmla="*/ 1372492 w 17976071"/>
                <a:gd name="connsiteY154" fmla="*/ 23750600 h 26115127"/>
                <a:gd name="connsiteX155" fmla="*/ 891229 w 17976071"/>
                <a:gd name="connsiteY155" fmla="*/ 23894979 h 26115127"/>
                <a:gd name="connsiteX156" fmla="*/ 361839 w 17976071"/>
                <a:gd name="connsiteY156" fmla="*/ 24328116 h 26115127"/>
                <a:gd name="connsiteX157" fmla="*/ 24955 w 17976071"/>
                <a:gd name="connsiteY157" fmla="*/ 24761252 h 26115127"/>
                <a:gd name="connsiteX158" fmla="*/ 24955 w 17976071"/>
                <a:gd name="connsiteY158" fmla="*/ 5029463 h 26115127"/>
                <a:gd name="connsiteX159" fmla="*/ 73082 w 17976071"/>
                <a:gd name="connsiteY15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730682 w 17976071"/>
                <a:gd name="connsiteY142" fmla="*/ 21488663 h 26115127"/>
                <a:gd name="connsiteX143" fmla="*/ 3875061 w 17976071"/>
                <a:gd name="connsiteY143" fmla="*/ 21392410 h 26115127"/>
                <a:gd name="connsiteX144" fmla="*/ 3441924 w 17976071"/>
                <a:gd name="connsiteY144" fmla="*/ 21296158 h 26115127"/>
                <a:gd name="connsiteX145" fmla="*/ 2768155 w 17976071"/>
                <a:gd name="connsiteY145" fmla="*/ 21248031 h 26115127"/>
                <a:gd name="connsiteX146" fmla="*/ 2383145 w 17976071"/>
                <a:gd name="connsiteY146" fmla="*/ 21825547 h 26115127"/>
                <a:gd name="connsiteX147" fmla="*/ 2286892 w 17976071"/>
                <a:gd name="connsiteY147" fmla="*/ 21921800 h 26115127"/>
                <a:gd name="connsiteX148" fmla="*/ 1950008 w 17976071"/>
                <a:gd name="connsiteY148" fmla="*/ 21729295 h 26115127"/>
                <a:gd name="connsiteX149" fmla="*/ 1998134 w 17976071"/>
                <a:gd name="connsiteY149" fmla="*/ 22162431 h 26115127"/>
                <a:gd name="connsiteX150" fmla="*/ 1468745 w 17976071"/>
                <a:gd name="connsiteY150" fmla="*/ 22691821 h 26115127"/>
                <a:gd name="connsiteX151" fmla="*/ 1276239 w 17976071"/>
                <a:gd name="connsiteY151" fmla="*/ 22980579 h 26115127"/>
                <a:gd name="connsiteX152" fmla="*/ 1372492 w 17976071"/>
                <a:gd name="connsiteY152" fmla="*/ 23221210 h 26115127"/>
                <a:gd name="connsiteX153" fmla="*/ 1276239 w 17976071"/>
                <a:gd name="connsiteY153" fmla="*/ 23365589 h 26115127"/>
                <a:gd name="connsiteX154" fmla="*/ 1372492 w 17976071"/>
                <a:gd name="connsiteY154" fmla="*/ 23750600 h 26115127"/>
                <a:gd name="connsiteX155" fmla="*/ 891229 w 17976071"/>
                <a:gd name="connsiteY155" fmla="*/ 23894979 h 26115127"/>
                <a:gd name="connsiteX156" fmla="*/ 361839 w 17976071"/>
                <a:gd name="connsiteY156" fmla="*/ 24328116 h 26115127"/>
                <a:gd name="connsiteX157" fmla="*/ 24955 w 17976071"/>
                <a:gd name="connsiteY157" fmla="*/ 24761252 h 26115127"/>
                <a:gd name="connsiteX158" fmla="*/ 24955 w 17976071"/>
                <a:gd name="connsiteY158" fmla="*/ 5029463 h 26115127"/>
                <a:gd name="connsiteX159" fmla="*/ 73082 w 17976071"/>
                <a:gd name="connsiteY15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740657 w 17976071"/>
                <a:gd name="connsiteY142" fmla="*/ 21508615 h 26115127"/>
                <a:gd name="connsiteX143" fmla="*/ 3875061 w 17976071"/>
                <a:gd name="connsiteY143" fmla="*/ 21392410 h 26115127"/>
                <a:gd name="connsiteX144" fmla="*/ 3441924 w 17976071"/>
                <a:gd name="connsiteY144" fmla="*/ 21296158 h 26115127"/>
                <a:gd name="connsiteX145" fmla="*/ 2768155 w 17976071"/>
                <a:gd name="connsiteY145" fmla="*/ 21248031 h 26115127"/>
                <a:gd name="connsiteX146" fmla="*/ 2383145 w 17976071"/>
                <a:gd name="connsiteY146" fmla="*/ 21825547 h 26115127"/>
                <a:gd name="connsiteX147" fmla="*/ 2286892 w 17976071"/>
                <a:gd name="connsiteY147" fmla="*/ 21921800 h 26115127"/>
                <a:gd name="connsiteX148" fmla="*/ 1950008 w 17976071"/>
                <a:gd name="connsiteY148" fmla="*/ 21729295 h 26115127"/>
                <a:gd name="connsiteX149" fmla="*/ 1998134 w 17976071"/>
                <a:gd name="connsiteY149" fmla="*/ 22162431 h 26115127"/>
                <a:gd name="connsiteX150" fmla="*/ 1468745 w 17976071"/>
                <a:gd name="connsiteY150" fmla="*/ 22691821 h 26115127"/>
                <a:gd name="connsiteX151" fmla="*/ 1276239 w 17976071"/>
                <a:gd name="connsiteY151" fmla="*/ 22980579 h 26115127"/>
                <a:gd name="connsiteX152" fmla="*/ 1372492 w 17976071"/>
                <a:gd name="connsiteY152" fmla="*/ 23221210 h 26115127"/>
                <a:gd name="connsiteX153" fmla="*/ 1276239 w 17976071"/>
                <a:gd name="connsiteY153" fmla="*/ 23365589 h 26115127"/>
                <a:gd name="connsiteX154" fmla="*/ 1372492 w 17976071"/>
                <a:gd name="connsiteY154" fmla="*/ 23750600 h 26115127"/>
                <a:gd name="connsiteX155" fmla="*/ 891229 w 17976071"/>
                <a:gd name="connsiteY155" fmla="*/ 23894979 h 26115127"/>
                <a:gd name="connsiteX156" fmla="*/ 361839 w 17976071"/>
                <a:gd name="connsiteY156" fmla="*/ 24328116 h 26115127"/>
                <a:gd name="connsiteX157" fmla="*/ 24955 w 17976071"/>
                <a:gd name="connsiteY157" fmla="*/ 24761252 h 26115127"/>
                <a:gd name="connsiteX158" fmla="*/ 24955 w 17976071"/>
                <a:gd name="connsiteY158" fmla="*/ 5029463 h 26115127"/>
                <a:gd name="connsiteX159" fmla="*/ 73082 w 17976071"/>
                <a:gd name="connsiteY159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875061 w 17976071"/>
                <a:gd name="connsiteY144" fmla="*/ 21392410 h 26115127"/>
                <a:gd name="connsiteX145" fmla="*/ 3441924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83145 w 17976071"/>
                <a:gd name="connsiteY147" fmla="*/ 21825547 h 26115127"/>
                <a:gd name="connsiteX148" fmla="*/ 2286892 w 17976071"/>
                <a:gd name="connsiteY148" fmla="*/ 21921800 h 26115127"/>
                <a:gd name="connsiteX149" fmla="*/ 1950008 w 17976071"/>
                <a:gd name="connsiteY149" fmla="*/ 2172929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441924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83145 w 17976071"/>
                <a:gd name="connsiteY147" fmla="*/ 21825547 h 26115127"/>
                <a:gd name="connsiteX148" fmla="*/ 2286892 w 17976071"/>
                <a:gd name="connsiteY148" fmla="*/ 21921800 h 26115127"/>
                <a:gd name="connsiteX149" fmla="*/ 1950008 w 17976071"/>
                <a:gd name="connsiteY149" fmla="*/ 2172929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83145 w 17976071"/>
                <a:gd name="connsiteY147" fmla="*/ 21825547 h 26115127"/>
                <a:gd name="connsiteX148" fmla="*/ 2286892 w 17976071"/>
                <a:gd name="connsiteY148" fmla="*/ 21921800 h 26115127"/>
                <a:gd name="connsiteX149" fmla="*/ 1950008 w 17976071"/>
                <a:gd name="connsiteY149" fmla="*/ 2172929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83145 w 17976071"/>
                <a:gd name="connsiteY147" fmla="*/ 21825547 h 26115127"/>
                <a:gd name="connsiteX148" fmla="*/ 2286892 w 17976071"/>
                <a:gd name="connsiteY148" fmla="*/ 21921800 h 26115127"/>
                <a:gd name="connsiteX149" fmla="*/ 1836955 w 17976071"/>
                <a:gd name="connsiteY149" fmla="*/ 2172264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83145 w 17976071"/>
                <a:gd name="connsiteY147" fmla="*/ 21825547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68155 w 17976071"/>
                <a:gd name="connsiteY146" fmla="*/ 21248031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1998134 w 17976071"/>
                <a:gd name="connsiteY150" fmla="*/ 22162431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68745 w 17976071"/>
                <a:gd name="connsiteY151" fmla="*/ 22691821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42144 w 17976071"/>
                <a:gd name="connsiteY151" fmla="*/ 22675194 h 26115127"/>
                <a:gd name="connsiteX152" fmla="*/ 1276239 w 17976071"/>
                <a:gd name="connsiteY152" fmla="*/ 22980579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42144 w 17976071"/>
                <a:gd name="connsiteY151" fmla="*/ 22675194 h 26115127"/>
                <a:gd name="connsiteX152" fmla="*/ 1246313 w 17976071"/>
                <a:gd name="connsiteY152" fmla="*/ 22934028 h 26115127"/>
                <a:gd name="connsiteX153" fmla="*/ 1372492 w 17976071"/>
                <a:gd name="connsiteY153" fmla="*/ 23221210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42144 w 17976071"/>
                <a:gd name="connsiteY151" fmla="*/ 22675194 h 26115127"/>
                <a:gd name="connsiteX152" fmla="*/ 1246313 w 17976071"/>
                <a:gd name="connsiteY152" fmla="*/ 22934028 h 26115127"/>
                <a:gd name="connsiteX153" fmla="*/ 1305990 w 17976071"/>
                <a:gd name="connsiteY153" fmla="*/ 23131433 h 26115127"/>
                <a:gd name="connsiteX154" fmla="*/ 1276239 w 17976071"/>
                <a:gd name="connsiteY154" fmla="*/ 23365589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42144 w 17976071"/>
                <a:gd name="connsiteY151" fmla="*/ 22675194 h 26115127"/>
                <a:gd name="connsiteX152" fmla="*/ 1246313 w 17976071"/>
                <a:gd name="connsiteY152" fmla="*/ 22934028 h 26115127"/>
                <a:gd name="connsiteX153" fmla="*/ 1305990 w 17976071"/>
                <a:gd name="connsiteY153" fmla="*/ 23131433 h 26115127"/>
                <a:gd name="connsiteX154" fmla="*/ 1229687 w 17976071"/>
                <a:gd name="connsiteY154" fmla="*/ 23292436 h 26115127"/>
                <a:gd name="connsiteX155" fmla="*/ 1372492 w 17976071"/>
                <a:gd name="connsiteY155" fmla="*/ 23750600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15127"/>
                <a:gd name="connsiteX1" fmla="*/ 433754 w 17976071"/>
                <a:gd name="connsiteY1" fmla="*/ 5273022 h 26115127"/>
                <a:gd name="connsiteX2" fmla="*/ 354885 w 17976071"/>
                <a:gd name="connsiteY2" fmla="*/ 4964501 h 26115127"/>
                <a:gd name="connsiteX3" fmla="*/ 169334 w 17976071"/>
                <a:gd name="connsiteY3" fmla="*/ 4775473 h 26115127"/>
                <a:gd name="connsiteX4" fmla="*/ 37582 w 17976071"/>
                <a:gd name="connsiteY4" fmla="*/ 4714721 h 26115127"/>
                <a:gd name="connsiteX5" fmla="*/ 68873 w 17976071"/>
                <a:gd name="connsiteY5" fmla="*/ 4544357 h 26115127"/>
                <a:gd name="connsiteX6" fmla="*/ 121208 w 17976071"/>
                <a:gd name="connsiteY6" fmla="*/ 4500073 h 26115127"/>
                <a:gd name="connsiteX7" fmla="*/ 190561 w 17976071"/>
                <a:gd name="connsiteY7" fmla="*/ 4405285 h 26115127"/>
                <a:gd name="connsiteX8" fmla="*/ 206481 w 17976071"/>
                <a:gd name="connsiteY8" fmla="*/ 4262919 h 26115127"/>
                <a:gd name="connsiteX9" fmla="*/ 173177 w 17976071"/>
                <a:gd name="connsiteY9" fmla="*/ 4102803 h 26115127"/>
                <a:gd name="connsiteX10" fmla="*/ 194038 w 17976071"/>
                <a:gd name="connsiteY10" fmla="*/ 3953300 h 26115127"/>
                <a:gd name="connsiteX11" fmla="*/ 196051 w 17976071"/>
                <a:gd name="connsiteY11" fmla="*/ 3812947 h 26115127"/>
                <a:gd name="connsiteX12" fmla="*/ 100164 w 17976071"/>
                <a:gd name="connsiteY12" fmla="*/ 3716877 h 26115127"/>
                <a:gd name="connsiteX13" fmla="*/ 24955 w 17976071"/>
                <a:gd name="connsiteY13" fmla="*/ 3681926 h 26115127"/>
                <a:gd name="connsiteX14" fmla="*/ 38862 w 17976071"/>
                <a:gd name="connsiteY14" fmla="*/ 2951980 h 26115127"/>
                <a:gd name="connsiteX15" fmla="*/ 68873 w 17976071"/>
                <a:gd name="connsiteY15" fmla="*/ 2941549 h 26115127"/>
                <a:gd name="connsiteX16" fmla="*/ 228806 w 17976071"/>
                <a:gd name="connsiteY16" fmla="*/ 2958933 h 26115127"/>
                <a:gd name="connsiteX17" fmla="*/ 301819 w 17976071"/>
                <a:gd name="connsiteY17" fmla="*/ 2757279 h 26115127"/>
                <a:gd name="connsiteX18" fmla="*/ 364767 w 17976071"/>
                <a:gd name="connsiteY18" fmla="*/ 2413990 h 26115127"/>
                <a:gd name="connsiteX19" fmla="*/ 674386 w 17976071"/>
                <a:gd name="connsiteY19" fmla="*/ 2375013 h 26115127"/>
                <a:gd name="connsiteX20" fmla="*/ 1101484 w 17976071"/>
                <a:gd name="connsiteY20" fmla="*/ 2319201 h 26115127"/>
                <a:gd name="connsiteX21" fmla="*/ 1515041 w 17976071"/>
                <a:gd name="connsiteY21" fmla="*/ 2326887 h 26115127"/>
                <a:gd name="connsiteX22" fmla="*/ 1748170 w 17976071"/>
                <a:gd name="connsiteY22" fmla="*/ 2447843 h 26115127"/>
                <a:gd name="connsiteX23" fmla="*/ 1953485 w 17976071"/>
                <a:gd name="connsiteY23" fmla="*/ 2458456 h 26115127"/>
                <a:gd name="connsiteX24" fmla="*/ 1974163 w 17976071"/>
                <a:gd name="connsiteY24" fmla="*/ 2340062 h 26115127"/>
                <a:gd name="connsiteX25" fmla="*/ 1582381 w 17976071"/>
                <a:gd name="connsiteY25" fmla="*/ 1950660 h 26115127"/>
                <a:gd name="connsiteX26" fmla="*/ 1095994 w 17976071"/>
                <a:gd name="connsiteY26" fmla="*/ 1920466 h 26115127"/>
                <a:gd name="connsiteX27" fmla="*/ 927644 w 17976071"/>
                <a:gd name="connsiteY27" fmla="*/ 1773343 h 26115127"/>
                <a:gd name="connsiteX28" fmla="*/ 1179987 w 17976071"/>
                <a:gd name="connsiteY28" fmla="*/ 1756873 h 26115127"/>
                <a:gd name="connsiteX29" fmla="*/ 2292198 w 17976071"/>
                <a:gd name="connsiteY29" fmla="*/ 1741319 h 26115127"/>
                <a:gd name="connsiteX30" fmla="*/ 2426147 w 17976071"/>
                <a:gd name="connsiteY30" fmla="*/ 1752482 h 26115127"/>
                <a:gd name="connsiteX31" fmla="*/ 2565219 w 17976071"/>
                <a:gd name="connsiteY31" fmla="*/ 2237039 h 26115127"/>
                <a:gd name="connsiteX32" fmla="*/ 2785173 w 17976071"/>
                <a:gd name="connsiteY32" fmla="*/ 2136577 h 26115127"/>
                <a:gd name="connsiteX33" fmla="*/ 2875753 w 17976071"/>
                <a:gd name="connsiteY33" fmla="*/ 1962187 h 26115127"/>
                <a:gd name="connsiteX34" fmla="*/ 3017204 w 17976071"/>
                <a:gd name="connsiteY34" fmla="*/ 1915892 h 26115127"/>
                <a:gd name="connsiteX35" fmla="*/ 3211906 w 17976071"/>
                <a:gd name="connsiteY35" fmla="*/ 1929799 h 26115127"/>
                <a:gd name="connsiteX36" fmla="*/ 3295349 w 17976071"/>
                <a:gd name="connsiteY36" fmla="*/ 2072348 h 26115127"/>
                <a:gd name="connsiteX37" fmla="*/ 3413560 w 17976071"/>
                <a:gd name="connsiteY37" fmla="*/ 2020196 h 26115127"/>
                <a:gd name="connsiteX38" fmla="*/ 3632599 w 17976071"/>
                <a:gd name="connsiteY38" fmla="*/ 1881124 h 26115127"/>
                <a:gd name="connsiteX39" fmla="*/ 3726473 w 17976071"/>
                <a:gd name="connsiteY39" fmla="*/ 1769866 h 26115127"/>
                <a:gd name="connsiteX40" fmla="*/ 3872133 w 17976071"/>
                <a:gd name="connsiteY40" fmla="*/ 1715152 h 26115127"/>
                <a:gd name="connsiteX41" fmla="*/ 17976071 w 17976071"/>
                <a:gd name="connsiteY41" fmla="*/ 1756873 h 26115127"/>
                <a:gd name="connsiteX42" fmla="*/ 17952944 w 17976071"/>
                <a:gd name="connsiteY42" fmla="*/ 25328142 h 26115127"/>
                <a:gd name="connsiteX43" fmla="*/ 12215915 w 17976071"/>
                <a:gd name="connsiteY43" fmla="*/ 25388146 h 26115127"/>
                <a:gd name="connsiteX44" fmla="*/ 11589022 w 17976071"/>
                <a:gd name="connsiteY44" fmla="*/ 25417520 h 26115127"/>
                <a:gd name="connsiteX45" fmla="*/ 11094008 w 17976071"/>
                <a:gd name="connsiteY45" fmla="*/ 24953758 h 26115127"/>
                <a:gd name="connsiteX46" fmla="*/ 10612745 w 17976071"/>
                <a:gd name="connsiteY46" fmla="*/ 24568747 h 26115127"/>
                <a:gd name="connsiteX47" fmla="*/ 10179608 w 17976071"/>
                <a:gd name="connsiteY47" fmla="*/ 24279989 h 26115127"/>
                <a:gd name="connsiteX48" fmla="*/ 9794597 w 17976071"/>
                <a:gd name="connsiteY48" fmla="*/ 24231863 h 26115127"/>
                <a:gd name="connsiteX49" fmla="*/ 9602092 w 17976071"/>
                <a:gd name="connsiteY49" fmla="*/ 23991231 h 26115127"/>
                <a:gd name="connsiteX50" fmla="*/ 9437938 w 17976071"/>
                <a:gd name="connsiteY50" fmla="*/ 23793826 h 26115127"/>
                <a:gd name="connsiteX51" fmla="*/ 9195907 w 17976071"/>
                <a:gd name="connsiteY51" fmla="*/ 23811502 h 26115127"/>
                <a:gd name="connsiteX52" fmla="*/ 8949674 w 17976071"/>
                <a:gd name="connsiteY52" fmla="*/ 23690748 h 26115127"/>
                <a:gd name="connsiteX53" fmla="*/ 8896823 w 17976071"/>
                <a:gd name="connsiteY53" fmla="*/ 23407066 h 26115127"/>
                <a:gd name="connsiteX54" fmla="*/ 8627316 w 17976071"/>
                <a:gd name="connsiteY54" fmla="*/ 23272838 h 26115127"/>
                <a:gd name="connsiteX55" fmla="*/ 8747020 w 17976071"/>
                <a:gd name="connsiteY55" fmla="*/ 23209661 h 26115127"/>
                <a:gd name="connsiteX56" fmla="*/ 8710444 w 17976071"/>
                <a:gd name="connsiteY56" fmla="*/ 23156460 h 26115127"/>
                <a:gd name="connsiteX57" fmla="*/ 8547514 w 17976071"/>
                <a:gd name="connsiteY57" fmla="*/ 23153134 h 26115127"/>
                <a:gd name="connsiteX58" fmla="*/ 8478562 w 17976071"/>
                <a:gd name="connsiteY58" fmla="*/ 23244486 h 26115127"/>
                <a:gd name="connsiteX59" fmla="*/ 8081826 w 17976071"/>
                <a:gd name="connsiteY59" fmla="*/ 23244486 h 26115127"/>
                <a:gd name="connsiteX60" fmla="*/ 8065376 w 17976071"/>
                <a:gd name="connsiteY60" fmla="*/ 23183060 h 26115127"/>
                <a:gd name="connsiteX61" fmla="*/ 8229880 w 17976071"/>
                <a:gd name="connsiteY61" fmla="*/ 23023631 h 26115127"/>
                <a:gd name="connsiteX62" fmla="*/ 8481711 w 17976071"/>
                <a:gd name="connsiteY62" fmla="*/ 23028704 h 26115127"/>
                <a:gd name="connsiteX63" fmla="*/ 8514263 w 17976071"/>
                <a:gd name="connsiteY63" fmla="*/ 22927028 h 26115127"/>
                <a:gd name="connsiteX64" fmla="*/ 8301107 w 17976071"/>
                <a:gd name="connsiteY64" fmla="*/ 22889401 h 26115127"/>
                <a:gd name="connsiteX65" fmla="*/ 8341359 w 17976071"/>
                <a:gd name="connsiteY65" fmla="*/ 22784049 h 26115127"/>
                <a:gd name="connsiteX66" fmla="*/ 8543313 w 17976071"/>
                <a:gd name="connsiteY66" fmla="*/ 22783174 h 26115127"/>
                <a:gd name="connsiteX67" fmla="*/ 8690493 w 17976071"/>
                <a:gd name="connsiteY67" fmla="*/ 22837251 h 26115127"/>
                <a:gd name="connsiteX68" fmla="*/ 8850097 w 17976071"/>
                <a:gd name="connsiteY68" fmla="*/ 22963604 h 26115127"/>
                <a:gd name="connsiteX69" fmla="*/ 9061152 w 17976071"/>
                <a:gd name="connsiteY69" fmla="*/ 22718244 h 26115127"/>
                <a:gd name="connsiteX70" fmla="*/ 9060802 w 17976071"/>
                <a:gd name="connsiteY70" fmla="*/ 22403763 h 26115127"/>
                <a:gd name="connsiteX71" fmla="*/ 9342211 w 17976071"/>
                <a:gd name="connsiteY71" fmla="*/ 22072480 h 26115127"/>
                <a:gd name="connsiteX72" fmla="*/ 9348861 w 17976071"/>
                <a:gd name="connsiteY72" fmla="*/ 21856349 h 26115127"/>
                <a:gd name="connsiteX73" fmla="*/ 9396287 w 17976071"/>
                <a:gd name="connsiteY73" fmla="*/ 21782146 h 26115127"/>
                <a:gd name="connsiteX74" fmla="*/ 9481865 w 17976071"/>
                <a:gd name="connsiteY74" fmla="*/ 21886275 h 26115127"/>
                <a:gd name="connsiteX75" fmla="*/ 9501815 w 17976071"/>
                <a:gd name="connsiteY75" fmla="*/ 22132332 h 26115127"/>
                <a:gd name="connsiteX76" fmla="*/ 9565341 w 17976071"/>
                <a:gd name="connsiteY76" fmla="*/ 22222284 h 26115127"/>
                <a:gd name="connsiteX77" fmla="*/ 9618194 w 17976071"/>
                <a:gd name="connsiteY77" fmla="*/ 22119031 h 26115127"/>
                <a:gd name="connsiteX78" fmla="*/ 9638144 w 17976071"/>
                <a:gd name="connsiteY78" fmla="*/ 21899575 h 26115127"/>
                <a:gd name="connsiteX79" fmla="*/ 9550641 w 17976071"/>
                <a:gd name="connsiteY79" fmla="*/ 21611516 h 26115127"/>
                <a:gd name="connsiteX80" fmla="*/ 9638144 w 17976071"/>
                <a:gd name="connsiteY80" fmla="*/ 21623593 h 26115127"/>
                <a:gd name="connsiteX81" fmla="*/ 9899075 w 17976071"/>
                <a:gd name="connsiteY81" fmla="*/ 21747494 h 26115127"/>
                <a:gd name="connsiteX82" fmla="*/ 9830999 w 17976071"/>
                <a:gd name="connsiteY82" fmla="*/ 21587017 h 26115127"/>
                <a:gd name="connsiteX83" fmla="*/ 9721271 w 17976071"/>
                <a:gd name="connsiteY83" fmla="*/ 21497239 h 26115127"/>
                <a:gd name="connsiteX84" fmla="*/ 9630268 w 17976071"/>
                <a:gd name="connsiteY84" fmla="*/ 21563567 h 26115127"/>
                <a:gd name="connsiteX85" fmla="*/ 9498490 w 17976071"/>
                <a:gd name="connsiteY85" fmla="*/ 21430737 h 26115127"/>
                <a:gd name="connsiteX86" fmla="*/ 9272033 w 17976071"/>
                <a:gd name="connsiteY86" fmla="*/ 21341310 h 26115127"/>
                <a:gd name="connsiteX87" fmla="*/ 9142706 w 17976071"/>
                <a:gd name="connsiteY87" fmla="*/ 21184681 h 26115127"/>
                <a:gd name="connsiteX88" fmla="*/ 9009702 w 17976071"/>
                <a:gd name="connsiteY88" fmla="*/ 21055002 h 26115127"/>
                <a:gd name="connsiteX89" fmla="*/ 8988000 w 17976071"/>
                <a:gd name="connsiteY89" fmla="*/ 20950873 h 26115127"/>
                <a:gd name="connsiteX90" fmla="*/ 9122755 w 17976071"/>
                <a:gd name="connsiteY90" fmla="*/ 20925324 h 26115127"/>
                <a:gd name="connsiteX91" fmla="*/ 9345536 w 17976071"/>
                <a:gd name="connsiteY91" fmla="*/ 21011776 h 26115127"/>
                <a:gd name="connsiteX92" fmla="*/ 9372137 w 17976071"/>
                <a:gd name="connsiteY92" fmla="*/ 20915348 h 26115127"/>
                <a:gd name="connsiteX93" fmla="*/ 9522290 w 17976071"/>
                <a:gd name="connsiteY93" fmla="*/ 20826444 h 26115127"/>
                <a:gd name="connsiteX94" fmla="*/ 9756271 w 17976071"/>
                <a:gd name="connsiteY94" fmla="*/ 20982547 h 26115127"/>
                <a:gd name="connsiteX95" fmla="*/ 9834324 w 17976071"/>
                <a:gd name="connsiteY95" fmla="*/ 20882097 h 26115127"/>
                <a:gd name="connsiteX96" fmla="*/ 9701321 w 17976071"/>
                <a:gd name="connsiteY96" fmla="*/ 20835547 h 26115127"/>
                <a:gd name="connsiteX97" fmla="*/ 9731596 w 17976071"/>
                <a:gd name="connsiteY97" fmla="*/ 20633940 h 26115127"/>
                <a:gd name="connsiteX98" fmla="*/ 10388739 w 17976071"/>
                <a:gd name="connsiteY98" fmla="*/ 20351657 h 26115127"/>
                <a:gd name="connsiteX99" fmla="*/ 10607845 w 17976071"/>
                <a:gd name="connsiteY99" fmla="*/ 20066575 h 26115127"/>
                <a:gd name="connsiteX100" fmla="*/ 10188358 w 17976071"/>
                <a:gd name="connsiteY100" fmla="*/ 20096150 h 26115127"/>
                <a:gd name="connsiteX101" fmla="*/ 9817699 w 17976071"/>
                <a:gd name="connsiteY101" fmla="*/ 20286906 h 26115127"/>
                <a:gd name="connsiteX102" fmla="*/ 9193807 w 17976071"/>
                <a:gd name="connsiteY102" fmla="*/ 20355157 h 26115127"/>
                <a:gd name="connsiteX103" fmla="*/ 9076204 w 17976071"/>
                <a:gd name="connsiteY103" fmla="*/ 20426560 h 26115127"/>
                <a:gd name="connsiteX104" fmla="*/ 8870048 w 17976071"/>
                <a:gd name="connsiteY104" fmla="*/ 20370033 h 26115127"/>
                <a:gd name="connsiteX105" fmla="*/ 8689267 w 17976071"/>
                <a:gd name="connsiteY105" fmla="*/ 20537688 h 26115127"/>
                <a:gd name="connsiteX106" fmla="*/ 8541563 w 17976071"/>
                <a:gd name="connsiteY106" fmla="*/ 20702016 h 26115127"/>
                <a:gd name="connsiteX107" fmla="*/ 8407334 w 17976071"/>
                <a:gd name="connsiteY107" fmla="*/ 20638840 h 26115127"/>
                <a:gd name="connsiteX108" fmla="*/ 8271181 w 17976071"/>
                <a:gd name="connsiteY108" fmla="*/ 20833094 h 26115127"/>
                <a:gd name="connsiteX109" fmla="*/ 8073775 w 17976071"/>
                <a:gd name="connsiteY109" fmla="*/ 20851297 h 26115127"/>
                <a:gd name="connsiteX110" fmla="*/ 7705215 w 17976071"/>
                <a:gd name="connsiteY110" fmla="*/ 21103652 h 26115127"/>
                <a:gd name="connsiteX111" fmla="*/ 7451808 w 17976071"/>
                <a:gd name="connsiteY111" fmla="*/ 21037151 h 26115127"/>
                <a:gd name="connsiteX112" fmla="*/ 7146424 w 17976071"/>
                <a:gd name="connsiteY112" fmla="*/ 21206031 h 26115127"/>
                <a:gd name="connsiteX113" fmla="*/ 6785216 w 17976071"/>
                <a:gd name="connsiteY113" fmla="*/ 21769896 h 26115127"/>
                <a:gd name="connsiteX114" fmla="*/ 6510108 w 17976071"/>
                <a:gd name="connsiteY114" fmla="*/ 21855298 h 26115127"/>
                <a:gd name="connsiteX115" fmla="*/ 6622287 w 17976071"/>
                <a:gd name="connsiteY115" fmla="*/ 21756596 h 26115127"/>
                <a:gd name="connsiteX116" fmla="*/ 6794140 w 17976071"/>
                <a:gd name="connsiteY116" fmla="*/ 21442462 h 26115127"/>
                <a:gd name="connsiteX117" fmla="*/ 6682138 w 17976071"/>
                <a:gd name="connsiteY117" fmla="*/ 21430737 h 26115127"/>
                <a:gd name="connsiteX118" fmla="*/ 6527083 w 17976071"/>
                <a:gd name="connsiteY118" fmla="*/ 21666119 h 26115127"/>
                <a:gd name="connsiteX119" fmla="*/ 6193350 w 17976071"/>
                <a:gd name="connsiteY119" fmla="*/ 21769897 h 26115127"/>
                <a:gd name="connsiteX120" fmla="*/ 6155198 w 17976071"/>
                <a:gd name="connsiteY120" fmla="*/ 21870347 h 26115127"/>
                <a:gd name="connsiteX121" fmla="*/ 6130522 w 17976071"/>
                <a:gd name="connsiteY121" fmla="*/ 22061103 h 26115127"/>
                <a:gd name="connsiteX122" fmla="*/ 6010470 w 17976071"/>
                <a:gd name="connsiteY122" fmla="*/ 22115706 h 26115127"/>
                <a:gd name="connsiteX123" fmla="*/ 5897417 w 17976071"/>
                <a:gd name="connsiteY123" fmla="*/ 22052529 h 26115127"/>
                <a:gd name="connsiteX124" fmla="*/ 5990519 w 17976071"/>
                <a:gd name="connsiteY124" fmla="*/ 21919526 h 26115127"/>
                <a:gd name="connsiteX125" fmla="*/ 5972843 w 17976071"/>
                <a:gd name="connsiteY125" fmla="*/ 21863696 h 26115127"/>
                <a:gd name="connsiteX126" fmla="*/ 5827590 w 17976071"/>
                <a:gd name="connsiteY126" fmla="*/ 21896250 h 26115127"/>
                <a:gd name="connsiteX127" fmla="*/ 5685660 w 17976071"/>
                <a:gd name="connsiteY127" fmla="*/ 21750819 h 26115127"/>
                <a:gd name="connsiteX128" fmla="*/ 5634735 w 17976071"/>
                <a:gd name="connsiteY128" fmla="*/ 21789847 h 26115127"/>
                <a:gd name="connsiteX129" fmla="*/ 5615833 w 17976071"/>
                <a:gd name="connsiteY129" fmla="*/ 21895375 h 26115127"/>
                <a:gd name="connsiteX130" fmla="*/ 5156271 w 17976071"/>
                <a:gd name="connsiteY130" fmla="*/ 21823971 h 26115127"/>
                <a:gd name="connsiteX131" fmla="*/ 5030092 w 17976071"/>
                <a:gd name="connsiteY131" fmla="*/ 22051303 h 26115127"/>
                <a:gd name="connsiteX132" fmla="*/ 4939791 w 17976071"/>
                <a:gd name="connsiteY132" fmla="*/ 22032579 h 26115127"/>
                <a:gd name="connsiteX133" fmla="*/ 4802936 w 17976071"/>
                <a:gd name="connsiteY133" fmla="*/ 21966601 h 26115127"/>
                <a:gd name="connsiteX134" fmla="*/ 4307147 w 17976071"/>
                <a:gd name="connsiteY134" fmla="*/ 22009827 h 26115127"/>
                <a:gd name="connsiteX135" fmla="*/ 3931937 w 17976071"/>
                <a:gd name="connsiteY135" fmla="*/ 22031528 h 26115127"/>
                <a:gd name="connsiteX136" fmla="*/ 3583154 w 17976071"/>
                <a:gd name="connsiteY136" fmla="*/ 21793172 h 26115127"/>
                <a:gd name="connsiteX137" fmla="*/ 3265869 w 17976071"/>
                <a:gd name="connsiteY137" fmla="*/ 21754144 h 26115127"/>
                <a:gd name="connsiteX138" fmla="*/ 3526451 w 17976071"/>
                <a:gd name="connsiteY138" fmla="*/ 21626392 h 26115127"/>
                <a:gd name="connsiteX139" fmla="*/ 3234019 w 17976071"/>
                <a:gd name="connsiteY139" fmla="*/ 21500564 h 26115127"/>
                <a:gd name="connsiteX140" fmla="*/ 3093314 w 17976071"/>
                <a:gd name="connsiteY140" fmla="*/ 21422162 h 26115127"/>
                <a:gd name="connsiteX141" fmla="*/ 3325720 w 17976071"/>
                <a:gd name="connsiteY141" fmla="*/ 21359159 h 26115127"/>
                <a:gd name="connsiteX142" fmla="*/ 3549903 w 17976071"/>
                <a:gd name="connsiteY142" fmla="*/ 21530490 h 26115127"/>
                <a:gd name="connsiteX143" fmla="*/ 3740657 w 17976071"/>
                <a:gd name="connsiteY143" fmla="*/ 21508615 h 26115127"/>
                <a:gd name="connsiteX144" fmla="*/ 3901662 w 17976071"/>
                <a:gd name="connsiteY144" fmla="*/ 21405711 h 26115127"/>
                <a:gd name="connsiteX145" fmla="*/ 3525051 w 17976071"/>
                <a:gd name="connsiteY145" fmla="*/ 21296158 h 26115127"/>
                <a:gd name="connsiteX146" fmla="*/ 2744880 w 17976071"/>
                <a:gd name="connsiteY146" fmla="*/ 21274633 h 26115127"/>
                <a:gd name="connsiteX147" fmla="*/ 2356544 w 17976071"/>
                <a:gd name="connsiteY147" fmla="*/ 21509665 h 26115127"/>
                <a:gd name="connsiteX148" fmla="*/ 2117312 w 17976071"/>
                <a:gd name="connsiteY148" fmla="*/ 21928450 h 26115127"/>
                <a:gd name="connsiteX149" fmla="*/ 1836955 w 17976071"/>
                <a:gd name="connsiteY149" fmla="*/ 21722645 h 26115127"/>
                <a:gd name="connsiteX150" fmla="*/ 2001459 w 17976071"/>
                <a:gd name="connsiteY150" fmla="*/ 22105905 h 26115127"/>
                <a:gd name="connsiteX151" fmla="*/ 1442144 w 17976071"/>
                <a:gd name="connsiteY151" fmla="*/ 22675194 h 26115127"/>
                <a:gd name="connsiteX152" fmla="*/ 1246313 w 17976071"/>
                <a:gd name="connsiteY152" fmla="*/ 22934028 h 26115127"/>
                <a:gd name="connsiteX153" fmla="*/ 1305990 w 17976071"/>
                <a:gd name="connsiteY153" fmla="*/ 23131433 h 26115127"/>
                <a:gd name="connsiteX154" fmla="*/ 1229687 w 17976071"/>
                <a:gd name="connsiteY154" fmla="*/ 23292436 h 26115127"/>
                <a:gd name="connsiteX155" fmla="*/ 1252789 w 17976071"/>
                <a:gd name="connsiteY155" fmla="*/ 23667472 h 26115127"/>
                <a:gd name="connsiteX156" fmla="*/ 891229 w 17976071"/>
                <a:gd name="connsiteY156" fmla="*/ 23894979 h 26115127"/>
                <a:gd name="connsiteX157" fmla="*/ 361839 w 17976071"/>
                <a:gd name="connsiteY157" fmla="*/ 24328116 h 26115127"/>
                <a:gd name="connsiteX158" fmla="*/ 24955 w 17976071"/>
                <a:gd name="connsiteY158" fmla="*/ 24761252 h 26115127"/>
                <a:gd name="connsiteX159" fmla="*/ 24955 w 17976071"/>
                <a:gd name="connsiteY159" fmla="*/ 5029463 h 26115127"/>
                <a:gd name="connsiteX160" fmla="*/ 73082 w 17976071"/>
                <a:gd name="connsiteY160" fmla="*/ 5077589 h 26115127"/>
                <a:gd name="connsiteX0" fmla="*/ 73082 w 17976071"/>
                <a:gd name="connsiteY0" fmla="*/ 5077589 h 26127165"/>
                <a:gd name="connsiteX1" fmla="*/ 433754 w 17976071"/>
                <a:gd name="connsiteY1" fmla="*/ 5273022 h 26127165"/>
                <a:gd name="connsiteX2" fmla="*/ 354885 w 17976071"/>
                <a:gd name="connsiteY2" fmla="*/ 4964501 h 26127165"/>
                <a:gd name="connsiteX3" fmla="*/ 169334 w 17976071"/>
                <a:gd name="connsiteY3" fmla="*/ 4775473 h 26127165"/>
                <a:gd name="connsiteX4" fmla="*/ 37582 w 17976071"/>
                <a:gd name="connsiteY4" fmla="*/ 4714721 h 26127165"/>
                <a:gd name="connsiteX5" fmla="*/ 68873 w 17976071"/>
                <a:gd name="connsiteY5" fmla="*/ 4544357 h 26127165"/>
                <a:gd name="connsiteX6" fmla="*/ 121208 w 17976071"/>
                <a:gd name="connsiteY6" fmla="*/ 4500073 h 26127165"/>
                <a:gd name="connsiteX7" fmla="*/ 190561 w 17976071"/>
                <a:gd name="connsiteY7" fmla="*/ 4405285 h 26127165"/>
                <a:gd name="connsiteX8" fmla="*/ 206481 w 17976071"/>
                <a:gd name="connsiteY8" fmla="*/ 4262919 h 26127165"/>
                <a:gd name="connsiteX9" fmla="*/ 173177 w 17976071"/>
                <a:gd name="connsiteY9" fmla="*/ 4102803 h 26127165"/>
                <a:gd name="connsiteX10" fmla="*/ 194038 w 17976071"/>
                <a:gd name="connsiteY10" fmla="*/ 3953300 h 26127165"/>
                <a:gd name="connsiteX11" fmla="*/ 196051 w 17976071"/>
                <a:gd name="connsiteY11" fmla="*/ 3812947 h 26127165"/>
                <a:gd name="connsiteX12" fmla="*/ 100164 w 17976071"/>
                <a:gd name="connsiteY12" fmla="*/ 3716877 h 26127165"/>
                <a:gd name="connsiteX13" fmla="*/ 24955 w 17976071"/>
                <a:gd name="connsiteY13" fmla="*/ 3681926 h 26127165"/>
                <a:gd name="connsiteX14" fmla="*/ 38862 w 17976071"/>
                <a:gd name="connsiteY14" fmla="*/ 2951980 h 26127165"/>
                <a:gd name="connsiteX15" fmla="*/ 68873 w 17976071"/>
                <a:gd name="connsiteY15" fmla="*/ 2941549 h 26127165"/>
                <a:gd name="connsiteX16" fmla="*/ 228806 w 17976071"/>
                <a:gd name="connsiteY16" fmla="*/ 2958933 h 26127165"/>
                <a:gd name="connsiteX17" fmla="*/ 301819 w 17976071"/>
                <a:gd name="connsiteY17" fmla="*/ 2757279 h 26127165"/>
                <a:gd name="connsiteX18" fmla="*/ 364767 w 17976071"/>
                <a:gd name="connsiteY18" fmla="*/ 2413990 h 26127165"/>
                <a:gd name="connsiteX19" fmla="*/ 674386 w 17976071"/>
                <a:gd name="connsiteY19" fmla="*/ 2375013 h 26127165"/>
                <a:gd name="connsiteX20" fmla="*/ 1101484 w 17976071"/>
                <a:gd name="connsiteY20" fmla="*/ 2319201 h 26127165"/>
                <a:gd name="connsiteX21" fmla="*/ 1515041 w 17976071"/>
                <a:gd name="connsiteY21" fmla="*/ 2326887 h 26127165"/>
                <a:gd name="connsiteX22" fmla="*/ 1748170 w 17976071"/>
                <a:gd name="connsiteY22" fmla="*/ 2447843 h 26127165"/>
                <a:gd name="connsiteX23" fmla="*/ 1953485 w 17976071"/>
                <a:gd name="connsiteY23" fmla="*/ 2458456 h 26127165"/>
                <a:gd name="connsiteX24" fmla="*/ 1974163 w 17976071"/>
                <a:gd name="connsiteY24" fmla="*/ 2340062 h 26127165"/>
                <a:gd name="connsiteX25" fmla="*/ 1582381 w 17976071"/>
                <a:gd name="connsiteY25" fmla="*/ 1950660 h 26127165"/>
                <a:gd name="connsiteX26" fmla="*/ 1095994 w 17976071"/>
                <a:gd name="connsiteY26" fmla="*/ 1920466 h 26127165"/>
                <a:gd name="connsiteX27" fmla="*/ 927644 w 17976071"/>
                <a:gd name="connsiteY27" fmla="*/ 1773343 h 26127165"/>
                <a:gd name="connsiteX28" fmla="*/ 1179987 w 17976071"/>
                <a:gd name="connsiteY28" fmla="*/ 1756873 h 26127165"/>
                <a:gd name="connsiteX29" fmla="*/ 2292198 w 17976071"/>
                <a:gd name="connsiteY29" fmla="*/ 1741319 h 26127165"/>
                <a:gd name="connsiteX30" fmla="*/ 2426147 w 17976071"/>
                <a:gd name="connsiteY30" fmla="*/ 1752482 h 26127165"/>
                <a:gd name="connsiteX31" fmla="*/ 2565219 w 17976071"/>
                <a:gd name="connsiteY31" fmla="*/ 2237039 h 26127165"/>
                <a:gd name="connsiteX32" fmla="*/ 2785173 w 17976071"/>
                <a:gd name="connsiteY32" fmla="*/ 2136577 h 26127165"/>
                <a:gd name="connsiteX33" fmla="*/ 2875753 w 17976071"/>
                <a:gd name="connsiteY33" fmla="*/ 1962187 h 26127165"/>
                <a:gd name="connsiteX34" fmla="*/ 3017204 w 17976071"/>
                <a:gd name="connsiteY34" fmla="*/ 1915892 h 26127165"/>
                <a:gd name="connsiteX35" fmla="*/ 3211906 w 17976071"/>
                <a:gd name="connsiteY35" fmla="*/ 1929799 h 26127165"/>
                <a:gd name="connsiteX36" fmla="*/ 3295349 w 17976071"/>
                <a:gd name="connsiteY36" fmla="*/ 2072348 h 26127165"/>
                <a:gd name="connsiteX37" fmla="*/ 3413560 w 17976071"/>
                <a:gd name="connsiteY37" fmla="*/ 2020196 h 26127165"/>
                <a:gd name="connsiteX38" fmla="*/ 3632599 w 17976071"/>
                <a:gd name="connsiteY38" fmla="*/ 1881124 h 26127165"/>
                <a:gd name="connsiteX39" fmla="*/ 3726473 w 17976071"/>
                <a:gd name="connsiteY39" fmla="*/ 1769866 h 26127165"/>
                <a:gd name="connsiteX40" fmla="*/ 3872133 w 17976071"/>
                <a:gd name="connsiteY40" fmla="*/ 1715152 h 26127165"/>
                <a:gd name="connsiteX41" fmla="*/ 17976071 w 17976071"/>
                <a:gd name="connsiteY41" fmla="*/ 1756873 h 26127165"/>
                <a:gd name="connsiteX42" fmla="*/ 17952944 w 17976071"/>
                <a:gd name="connsiteY42" fmla="*/ 25328142 h 26127165"/>
                <a:gd name="connsiteX43" fmla="*/ 12215915 w 17976071"/>
                <a:gd name="connsiteY43" fmla="*/ 25388146 h 26127165"/>
                <a:gd name="connsiteX44" fmla="*/ 11589022 w 17976071"/>
                <a:gd name="connsiteY44" fmla="*/ 25417520 h 26127165"/>
                <a:gd name="connsiteX45" fmla="*/ 11094008 w 17976071"/>
                <a:gd name="connsiteY45" fmla="*/ 24953758 h 26127165"/>
                <a:gd name="connsiteX46" fmla="*/ 10612745 w 17976071"/>
                <a:gd name="connsiteY46" fmla="*/ 24568747 h 26127165"/>
                <a:gd name="connsiteX47" fmla="*/ 10179608 w 17976071"/>
                <a:gd name="connsiteY47" fmla="*/ 24279989 h 26127165"/>
                <a:gd name="connsiteX48" fmla="*/ 9794597 w 17976071"/>
                <a:gd name="connsiteY48" fmla="*/ 24231863 h 26127165"/>
                <a:gd name="connsiteX49" fmla="*/ 9602092 w 17976071"/>
                <a:gd name="connsiteY49" fmla="*/ 23991231 h 26127165"/>
                <a:gd name="connsiteX50" fmla="*/ 9437938 w 17976071"/>
                <a:gd name="connsiteY50" fmla="*/ 23793826 h 26127165"/>
                <a:gd name="connsiteX51" fmla="*/ 9195907 w 17976071"/>
                <a:gd name="connsiteY51" fmla="*/ 23811502 h 26127165"/>
                <a:gd name="connsiteX52" fmla="*/ 8949674 w 17976071"/>
                <a:gd name="connsiteY52" fmla="*/ 23690748 h 26127165"/>
                <a:gd name="connsiteX53" fmla="*/ 8896823 w 17976071"/>
                <a:gd name="connsiteY53" fmla="*/ 23407066 h 26127165"/>
                <a:gd name="connsiteX54" fmla="*/ 8627316 w 17976071"/>
                <a:gd name="connsiteY54" fmla="*/ 23272838 h 26127165"/>
                <a:gd name="connsiteX55" fmla="*/ 8747020 w 17976071"/>
                <a:gd name="connsiteY55" fmla="*/ 23209661 h 26127165"/>
                <a:gd name="connsiteX56" fmla="*/ 8710444 w 17976071"/>
                <a:gd name="connsiteY56" fmla="*/ 23156460 h 26127165"/>
                <a:gd name="connsiteX57" fmla="*/ 8547514 w 17976071"/>
                <a:gd name="connsiteY57" fmla="*/ 23153134 h 26127165"/>
                <a:gd name="connsiteX58" fmla="*/ 8478562 w 17976071"/>
                <a:gd name="connsiteY58" fmla="*/ 23244486 h 26127165"/>
                <a:gd name="connsiteX59" fmla="*/ 8081826 w 17976071"/>
                <a:gd name="connsiteY59" fmla="*/ 23244486 h 26127165"/>
                <a:gd name="connsiteX60" fmla="*/ 8065376 w 17976071"/>
                <a:gd name="connsiteY60" fmla="*/ 23183060 h 26127165"/>
                <a:gd name="connsiteX61" fmla="*/ 8229880 w 17976071"/>
                <a:gd name="connsiteY61" fmla="*/ 23023631 h 26127165"/>
                <a:gd name="connsiteX62" fmla="*/ 8481711 w 17976071"/>
                <a:gd name="connsiteY62" fmla="*/ 23028704 h 26127165"/>
                <a:gd name="connsiteX63" fmla="*/ 8514263 w 17976071"/>
                <a:gd name="connsiteY63" fmla="*/ 22927028 h 26127165"/>
                <a:gd name="connsiteX64" fmla="*/ 8301107 w 17976071"/>
                <a:gd name="connsiteY64" fmla="*/ 22889401 h 26127165"/>
                <a:gd name="connsiteX65" fmla="*/ 8341359 w 17976071"/>
                <a:gd name="connsiteY65" fmla="*/ 22784049 h 26127165"/>
                <a:gd name="connsiteX66" fmla="*/ 8543313 w 17976071"/>
                <a:gd name="connsiteY66" fmla="*/ 22783174 h 26127165"/>
                <a:gd name="connsiteX67" fmla="*/ 8690493 w 17976071"/>
                <a:gd name="connsiteY67" fmla="*/ 22837251 h 26127165"/>
                <a:gd name="connsiteX68" fmla="*/ 8850097 w 17976071"/>
                <a:gd name="connsiteY68" fmla="*/ 22963604 h 26127165"/>
                <a:gd name="connsiteX69" fmla="*/ 9061152 w 17976071"/>
                <a:gd name="connsiteY69" fmla="*/ 22718244 h 26127165"/>
                <a:gd name="connsiteX70" fmla="*/ 9060802 w 17976071"/>
                <a:gd name="connsiteY70" fmla="*/ 22403763 h 26127165"/>
                <a:gd name="connsiteX71" fmla="*/ 9342211 w 17976071"/>
                <a:gd name="connsiteY71" fmla="*/ 22072480 h 26127165"/>
                <a:gd name="connsiteX72" fmla="*/ 9348861 w 17976071"/>
                <a:gd name="connsiteY72" fmla="*/ 21856349 h 26127165"/>
                <a:gd name="connsiteX73" fmla="*/ 9396287 w 17976071"/>
                <a:gd name="connsiteY73" fmla="*/ 21782146 h 26127165"/>
                <a:gd name="connsiteX74" fmla="*/ 9481865 w 17976071"/>
                <a:gd name="connsiteY74" fmla="*/ 21886275 h 26127165"/>
                <a:gd name="connsiteX75" fmla="*/ 9501815 w 17976071"/>
                <a:gd name="connsiteY75" fmla="*/ 22132332 h 26127165"/>
                <a:gd name="connsiteX76" fmla="*/ 9565341 w 17976071"/>
                <a:gd name="connsiteY76" fmla="*/ 22222284 h 26127165"/>
                <a:gd name="connsiteX77" fmla="*/ 9618194 w 17976071"/>
                <a:gd name="connsiteY77" fmla="*/ 22119031 h 26127165"/>
                <a:gd name="connsiteX78" fmla="*/ 9638144 w 17976071"/>
                <a:gd name="connsiteY78" fmla="*/ 21899575 h 26127165"/>
                <a:gd name="connsiteX79" fmla="*/ 9550641 w 17976071"/>
                <a:gd name="connsiteY79" fmla="*/ 21611516 h 26127165"/>
                <a:gd name="connsiteX80" fmla="*/ 9638144 w 17976071"/>
                <a:gd name="connsiteY80" fmla="*/ 21623593 h 26127165"/>
                <a:gd name="connsiteX81" fmla="*/ 9899075 w 17976071"/>
                <a:gd name="connsiteY81" fmla="*/ 21747494 h 26127165"/>
                <a:gd name="connsiteX82" fmla="*/ 9830999 w 17976071"/>
                <a:gd name="connsiteY82" fmla="*/ 21587017 h 26127165"/>
                <a:gd name="connsiteX83" fmla="*/ 9721271 w 17976071"/>
                <a:gd name="connsiteY83" fmla="*/ 21497239 h 26127165"/>
                <a:gd name="connsiteX84" fmla="*/ 9630268 w 17976071"/>
                <a:gd name="connsiteY84" fmla="*/ 21563567 h 26127165"/>
                <a:gd name="connsiteX85" fmla="*/ 9498490 w 17976071"/>
                <a:gd name="connsiteY85" fmla="*/ 21430737 h 26127165"/>
                <a:gd name="connsiteX86" fmla="*/ 9272033 w 17976071"/>
                <a:gd name="connsiteY86" fmla="*/ 21341310 h 26127165"/>
                <a:gd name="connsiteX87" fmla="*/ 9142706 w 17976071"/>
                <a:gd name="connsiteY87" fmla="*/ 21184681 h 26127165"/>
                <a:gd name="connsiteX88" fmla="*/ 9009702 w 17976071"/>
                <a:gd name="connsiteY88" fmla="*/ 21055002 h 26127165"/>
                <a:gd name="connsiteX89" fmla="*/ 8988000 w 17976071"/>
                <a:gd name="connsiteY89" fmla="*/ 20950873 h 26127165"/>
                <a:gd name="connsiteX90" fmla="*/ 9122755 w 17976071"/>
                <a:gd name="connsiteY90" fmla="*/ 20925324 h 26127165"/>
                <a:gd name="connsiteX91" fmla="*/ 9345536 w 17976071"/>
                <a:gd name="connsiteY91" fmla="*/ 21011776 h 26127165"/>
                <a:gd name="connsiteX92" fmla="*/ 9372137 w 17976071"/>
                <a:gd name="connsiteY92" fmla="*/ 20915348 h 26127165"/>
                <a:gd name="connsiteX93" fmla="*/ 9522290 w 17976071"/>
                <a:gd name="connsiteY93" fmla="*/ 20826444 h 26127165"/>
                <a:gd name="connsiteX94" fmla="*/ 9756271 w 17976071"/>
                <a:gd name="connsiteY94" fmla="*/ 20982547 h 26127165"/>
                <a:gd name="connsiteX95" fmla="*/ 9834324 w 17976071"/>
                <a:gd name="connsiteY95" fmla="*/ 20882097 h 26127165"/>
                <a:gd name="connsiteX96" fmla="*/ 9701321 w 17976071"/>
                <a:gd name="connsiteY96" fmla="*/ 20835547 h 26127165"/>
                <a:gd name="connsiteX97" fmla="*/ 9731596 w 17976071"/>
                <a:gd name="connsiteY97" fmla="*/ 20633940 h 26127165"/>
                <a:gd name="connsiteX98" fmla="*/ 10388739 w 17976071"/>
                <a:gd name="connsiteY98" fmla="*/ 20351657 h 26127165"/>
                <a:gd name="connsiteX99" fmla="*/ 10607845 w 17976071"/>
                <a:gd name="connsiteY99" fmla="*/ 20066575 h 26127165"/>
                <a:gd name="connsiteX100" fmla="*/ 10188358 w 17976071"/>
                <a:gd name="connsiteY100" fmla="*/ 20096150 h 26127165"/>
                <a:gd name="connsiteX101" fmla="*/ 9817699 w 17976071"/>
                <a:gd name="connsiteY101" fmla="*/ 20286906 h 26127165"/>
                <a:gd name="connsiteX102" fmla="*/ 9193807 w 17976071"/>
                <a:gd name="connsiteY102" fmla="*/ 20355157 h 26127165"/>
                <a:gd name="connsiteX103" fmla="*/ 9076204 w 17976071"/>
                <a:gd name="connsiteY103" fmla="*/ 20426560 h 26127165"/>
                <a:gd name="connsiteX104" fmla="*/ 8870048 w 17976071"/>
                <a:gd name="connsiteY104" fmla="*/ 20370033 h 26127165"/>
                <a:gd name="connsiteX105" fmla="*/ 8689267 w 17976071"/>
                <a:gd name="connsiteY105" fmla="*/ 20537688 h 26127165"/>
                <a:gd name="connsiteX106" fmla="*/ 8541563 w 17976071"/>
                <a:gd name="connsiteY106" fmla="*/ 20702016 h 26127165"/>
                <a:gd name="connsiteX107" fmla="*/ 8407334 w 17976071"/>
                <a:gd name="connsiteY107" fmla="*/ 20638840 h 26127165"/>
                <a:gd name="connsiteX108" fmla="*/ 8271181 w 17976071"/>
                <a:gd name="connsiteY108" fmla="*/ 20833094 h 26127165"/>
                <a:gd name="connsiteX109" fmla="*/ 8073775 w 17976071"/>
                <a:gd name="connsiteY109" fmla="*/ 20851297 h 26127165"/>
                <a:gd name="connsiteX110" fmla="*/ 7705215 w 17976071"/>
                <a:gd name="connsiteY110" fmla="*/ 21103652 h 26127165"/>
                <a:gd name="connsiteX111" fmla="*/ 7451808 w 17976071"/>
                <a:gd name="connsiteY111" fmla="*/ 21037151 h 26127165"/>
                <a:gd name="connsiteX112" fmla="*/ 7146424 w 17976071"/>
                <a:gd name="connsiteY112" fmla="*/ 21206031 h 26127165"/>
                <a:gd name="connsiteX113" fmla="*/ 6785216 w 17976071"/>
                <a:gd name="connsiteY113" fmla="*/ 21769896 h 26127165"/>
                <a:gd name="connsiteX114" fmla="*/ 6510108 w 17976071"/>
                <a:gd name="connsiteY114" fmla="*/ 21855298 h 26127165"/>
                <a:gd name="connsiteX115" fmla="*/ 6622287 w 17976071"/>
                <a:gd name="connsiteY115" fmla="*/ 21756596 h 26127165"/>
                <a:gd name="connsiteX116" fmla="*/ 6794140 w 17976071"/>
                <a:gd name="connsiteY116" fmla="*/ 21442462 h 26127165"/>
                <a:gd name="connsiteX117" fmla="*/ 6682138 w 17976071"/>
                <a:gd name="connsiteY117" fmla="*/ 21430737 h 26127165"/>
                <a:gd name="connsiteX118" fmla="*/ 6527083 w 17976071"/>
                <a:gd name="connsiteY118" fmla="*/ 21666119 h 26127165"/>
                <a:gd name="connsiteX119" fmla="*/ 6193350 w 17976071"/>
                <a:gd name="connsiteY119" fmla="*/ 21769897 h 26127165"/>
                <a:gd name="connsiteX120" fmla="*/ 6155198 w 17976071"/>
                <a:gd name="connsiteY120" fmla="*/ 21870347 h 26127165"/>
                <a:gd name="connsiteX121" fmla="*/ 6130522 w 17976071"/>
                <a:gd name="connsiteY121" fmla="*/ 22061103 h 26127165"/>
                <a:gd name="connsiteX122" fmla="*/ 6010470 w 17976071"/>
                <a:gd name="connsiteY122" fmla="*/ 22115706 h 26127165"/>
                <a:gd name="connsiteX123" fmla="*/ 5897417 w 17976071"/>
                <a:gd name="connsiteY123" fmla="*/ 22052529 h 26127165"/>
                <a:gd name="connsiteX124" fmla="*/ 5990519 w 17976071"/>
                <a:gd name="connsiteY124" fmla="*/ 21919526 h 26127165"/>
                <a:gd name="connsiteX125" fmla="*/ 5972843 w 17976071"/>
                <a:gd name="connsiteY125" fmla="*/ 21863696 h 26127165"/>
                <a:gd name="connsiteX126" fmla="*/ 5827590 w 17976071"/>
                <a:gd name="connsiteY126" fmla="*/ 21896250 h 26127165"/>
                <a:gd name="connsiteX127" fmla="*/ 5685660 w 17976071"/>
                <a:gd name="connsiteY127" fmla="*/ 21750819 h 26127165"/>
                <a:gd name="connsiteX128" fmla="*/ 5634735 w 17976071"/>
                <a:gd name="connsiteY128" fmla="*/ 21789847 h 26127165"/>
                <a:gd name="connsiteX129" fmla="*/ 5615833 w 17976071"/>
                <a:gd name="connsiteY129" fmla="*/ 21895375 h 26127165"/>
                <a:gd name="connsiteX130" fmla="*/ 5156271 w 17976071"/>
                <a:gd name="connsiteY130" fmla="*/ 21823971 h 26127165"/>
                <a:gd name="connsiteX131" fmla="*/ 5030092 w 17976071"/>
                <a:gd name="connsiteY131" fmla="*/ 22051303 h 26127165"/>
                <a:gd name="connsiteX132" fmla="*/ 4939791 w 17976071"/>
                <a:gd name="connsiteY132" fmla="*/ 22032579 h 26127165"/>
                <a:gd name="connsiteX133" fmla="*/ 4802936 w 17976071"/>
                <a:gd name="connsiteY133" fmla="*/ 21966601 h 26127165"/>
                <a:gd name="connsiteX134" fmla="*/ 4307147 w 17976071"/>
                <a:gd name="connsiteY134" fmla="*/ 22009827 h 26127165"/>
                <a:gd name="connsiteX135" fmla="*/ 3931937 w 17976071"/>
                <a:gd name="connsiteY135" fmla="*/ 22031528 h 26127165"/>
                <a:gd name="connsiteX136" fmla="*/ 3583154 w 17976071"/>
                <a:gd name="connsiteY136" fmla="*/ 21793172 h 26127165"/>
                <a:gd name="connsiteX137" fmla="*/ 3265869 w 17976071"/>
                <a:gd name="connsiteY137" fmla="*/ 21754144 h 26127165"/>
                <a:gd name="connsiteX138" fmla="*/ 3526451 w 17976071"/>
                <a:gd name="connsiteY138" fmla="*/ 21626392 h 26127165"/>
                <a:gd name="connsiteX139" fmla="*/ 3234019 w 17976071"/>
                <a:gd name="connsiteY139" fmla="*/ 21500564 h 26127165"/>
                <a:gd name="connsiteX140" fmla="*/ 3093314 w 17976071"/>
                <a:gd name="connsiteY140" fmla="*/ 21422162 h 26127165"/>
                <a:gd name="connsiteX141" fmla="*/ 3325720 w 17976071"/>
                <a:gd name="connsiteY141" fmla="*/ 21359159 h 26127165"/>
                <a:gd name="connsiteX142" fmla="*/ 3549903 w 17976071"/>
                <a:gd name="connsiteY142" fmla="*/ 21530490 h 26127165"/>
                <a:gd name="connsiteX143" fmla="*/ 3740657 w 17976071"/>
                <a:gd name="connsiteY143" fmla="*/ 21508615 h 26127165"/>
                <a:gd name="connsiteX144" fmla="*/ 3901662 w 17976071"/>
                <a:gd name="connsiteY144" fmla="*/ 21405711 h 26127165"/>
                <a:gd name="connsiteX145" fmla="*/ 3525051 w 17976071"/>
                <a:gd name="connsiteY145" fmla="*/ 21296158 h 26127165"/>
                <a:gd name="connsiteX146" fmla="*/ 2744880 w 17976071"/>
                <a:gd name="connsiteY146" fmla="*/ 21274633 h 26127165"/>
                <a:gd name="connsiteX147" fmla="*/ 2356544 w 17976071"/>
                <a:gd name="connsiteY147" fmla="*/ 21509665 h 26127165"/>
                <a:gd name="connsiteX148" fmla="*/ 2117312 w 17976071"/>
                <a:gd name="connsiteY148" fmla="*/ 21928450 h 26127165"/>
                <a:gd name="connsiteX149" fmla="*/ 1836955 w 17976071"/>
                <a:gd name="connsiteY149" fmla="*/ 21722645 h 26127165"/>
                <a:gd name="connsiteX150" fmla="*/ 2001459 w 17976071"/>
                <a:gd name="connsiteY150" fmla="*/ 22105905 h 26127165"/>
                <a:gd name="connsiteX151" fmla="*/ 1442144 w 17976071"/>
                <a:gd name="connsiteY151" fmla="*/ 22675194 h 26127165"/>
                <a:gd name="connsiteX152" fmla="*/ 1246313 w 17976071"/>
                <a:gd name="connsiteY152" fmla="*/ 22934028 h 26127165"/>
                <a:gd name="connsiteX153" fmla="*/ 1305990 w 17976071"/>
                <a:gd name="connsiteY153" fmla="*/ 23131433 h 26127165"/>
                <a:gd name="connsiteX154" fmla="*/ 1229687 w 17976071"/>
                <a:gd name="connsiteY154" fmla="*/ 23292436 h 26127165"/>
                <a:gd name="connsiteX155" fmla="*/ 1252789 w 17976071"/>
                <a:gd name="connsiteY155" fmla="*/ 23667472 h 26127165"/>
                <a:gd name="connsiteX156" fmla="*/ 891229 w 17976071"/>
                <a:gd name="connsiteY156" fmla="*/ 23894979 h 26127165"/>
                <a:gd name="connsiteX157" fmla="*/ 480844 w 17976071"/>
                <a:gd name="connsiteY157" fmla="*/ 23538845 h 26127165"/>
                <a:gd name="connsiteX158" fmla="*/ 361839 w 17976071"/>
                <a:gd name="connsiteY158" fmla="*/ 24328116 h 26127165"/>
                <a:gd name="connsiteX159" fmla="*/ 24955 w 17976071"/>
                <a:gd name="connsiteY159" fmla="*/ 24761252 h 26127165"/>
                <a:gd name="connsiteX160" fmla="*/ 24955 w 17976071"/>
                <a:gd name="connsiteY160" fmla="*/ 5029463 h 26127165"/>
                <a:gd name="connsiteX161" fmla="*/ 73082 w 17976071"/>
                <a:gd name="connsiteY161" fmla="*/ 5077589 h 26127165"/>
                <a:gd name="connsiteX0" fmla="*/ 73082 w 17976071"/>
                <a:gd name="connsiteY0" fmla="*/ 5077589 h 26127165"/>
                <a:gd name="connsiteX1" fmla="*/ 433754 w 17976071"/>
                <a:gd name="connsiteY1" fmla="*/ 5273022 h 26127165"/>
                <a:gd name="connsiteX2" fmla="*/ 354885 w 17976071"/>
                <a:gd name="connsiteY2" fmla="*/ 4964501 h 26127165"/>
                <a:gd name="connsiteX3" fmla="*/ 169334 w 17976071"/>
                <a:gd name="connsiteY3" fmla="*/ 4775473 h 26127165"/>
                <a:gd name="connsiteX4" fmla="*/ 37582 w 17976071"/>
                <a:gd name="connsiteY4" fmla="*/ 4714721 h 26127165"/>
                <a:gd name="connsiteX5" fmla="*/ 68873 w 17976071"/>
                <a:gd name="connsiteY5" fmla="*/ 4544357 h 26127165"/>
                <a:gd name="connsiteX6" fmla="*/ 121208 w 17976071"/>
                <a:gd name="connsiteY6" fmla="*/ 4500073 h 26127165"/>
                <a:gd name="connsiteX7" fmla="*/ 190561 w 17976071"/>
                <a:gd name="connsiteY7" fmla="*/ 4405285 h 26127165"/>
                <a:gd name="connsiteX8" fmla="*/ 206481 w 17976071"/>
                <a:gd name="connsiteY8" fmla="*/ 4262919 h 26127165"/>
                <a:gd name="connsiteX9" fmla="*/ 173177 w 17976071"/>
                <a:gd name="connsiteY9" fmla="*/ 4102803 h 26127165"/>
                <a:gd name="connsiteX10" fmla="*/ 194038 w 17976071"/>
                <a:gd name="connsiteY10" fmla="*/ 3953300 h 26127165"/>
                <a:gd name="connsiteX11" fmla="*/ 196051 w 17976071"/>
                <a:gd name="connsiteY11" fmla="*/ 3812947 h 26127165"/>
                <a:gd name="connsiteX12" fmla="*/ 100164 w 17976071"/>
                <a:gd name="connsiteY12" fmla="*/ 3716877 h 26127165"/>
                <a:gd name="connsiteX13" fmla="*/ 24955 w 17976071"/>
                <a:gd name="connsiteY13" fmla="*/ 3681926 h 26127165"/>
                <a:gd name="connsiteX14" fmla="*/ 38862 w 17976071"/>
                <a:gd name="connsiteY14" fmla="*/ 2951980 h 26127165"/>
                <a:gd name="connsiteX15" fmla="*/ 68873 w 17976071"/>
                <a:gd name="connsiteY15" fmla="*/ 2941549 h 26127165"/>
                <a:gd name="connsiteX16" fmla="*/ 228806 w 17976071"/>
                <a:gd name="connsiteY16" fmla="*/ 2958933 h 26127165"/>
                <a:gd name="connsiteX17" fmla="*/ 301819 w 17976071"/>
                <a:gd name="connsiteY17" fmla="*/ 2757279 h 26127165"/>
                <a:gd name="connsiteX18" fmla="*/ 364767 w 17976071"/>
                <a:gd name="connsiteY18" fmla="*/ 2413990 h 26127165"/>
                <a:gd name="connsiteX19" fmla="*/ 674386 w 17976071"/>
                <a:gd name="connsiteY19" fmla="*/ 2375013 h 26127165"/>
                <a:gd name="connsiteX20" fmla="*/ 1101484 w 17976071"/>
                <a:gd name="connsiteY20" fmla="*/ 2319201 h 26127165"/>
                <a:gd name="connsiteX21" fmla="*/ 1515041 w 17976071"/>
                <a:gd name="connsiteY21" fmla="*/ 2326887 h 26127165"/>
                <a:gd name="connsiteX22" fmla="*/ 1748170 w 17976071"/>
                <a:gd name="connsiteY22" fmla="*/ 2447843 h 26127165"/>
                <a:gd name="connsiteX23" fmla="*/ 1953485 w 17976071"/>
                <a:gd name="connsiteY23" fmla="*/ 2458456 h 26127165"/>
                <a:gd name="connsiteX24" fmla="*/ 1974163 w 17976071"/>
                <a:gd name="connsiteY24" fmla="*/ 2340062 h 26127165"/>
                <a:gd name="connsiteX25" fmla="*/ 1582381 w 17976071"/>
                <a:gd name="connsiteY25" fmla="*/ 1950660 h 26127165"/>
                <a:gd name="connsiteX26" fmla="*/ 1095994 w 17976071"/>
                <a:gd name="connsiteY26" fmla="*/ 1920466 h 26127165"/>
                <a:gd name="connsiteX27" fmla="*/ 927644 w 17976071"/>
                <a:gd name="connsiteY27" fmla="*/ 1773343 h 26127165"/>
                <a:gd name="connsiteX28" fmla="*/ 1179987 w 17976071"/>
                <a:gd name="connsiteY28" fmla="*/ 1756873 h 26127165"/>
                <a:gd name="connsiteX29" fmla="*/ 2292198 w 17976071"/>
                <a:gd name="connsiteY29" fmla="*/ 1741319 h 26127165"/>
                <a:gd name="connsiteX30" fmla="*/ 2426147 w 17976071"/>
                <a:gd name="connsiteY30" fmla="*/ 1752482 h 26127165"/>
                <a:gd name="connsiteX31" fmla="*/ 2565219 w 17976071"/>
                <a:gd name="connsiteY31" fmla="*/ 2237039 h 26127165"/>
                <a:gd name="connsiteX32" fmla="*/ 2785173 w 17976071"/>
                <a:gd name="connsiteY32" fmla="*/ 2136577 h 26127165"/>
                <a:gd name="connsiteX33" fmla="*/ 2875753 w 17976071"/>
                <a:gd name="connsiteY33" fmla="*/ 1962187 h 26127165"/>
                <a:gd name="connsiteX34" fmla="*/ 3017204 w 17976071"/>
                <a:gd name="connsiteY34" fmla="*/ 1915892 h 26127165"/>
                <a:gd name="connsiteX35" fmla="*/ 3211906 w 17976071"/>
                <a:gd name="connsiteY35" fmla="*/ 1929799 h 26127165"/>
                <a:gd name="connsiteX36" fmla="*/ 3295349 w 17976071"/>
                <a:gd name="connsiteY36" fmla="*/ 2072348 h 26127165"/>
                <a:gd name="connsiteX37" fmla="*/ 3413560 w 17976071"/>
                <a:gd name="connsiteY37" fmla="*/ 2020196 h 26127165"/>
                <a:gd name="connsiteX38" fmla="*/ 3632599 w 17976071"/>
                <a:gd name="connsiteY38" fmla="*/ 1881124 h 26127165"/>
                <a:gd name="connsiteX39" fmla="*/ 3726473 w 17976071"/>
                <a:gd name="connsiteY39" fmla="*/ 1769866 h 26127165"/>
                <a:gd name="connsiteX40" fmla="*/ 3872133 w 17976071"/>
                <a:gd name="connsiteY40" fmla="*/ 1715152 h 26127165"/>
                <a:gd name="connsiteX41" fmla="*/ 17976071 w 17976071"/>
                <a:gd name="connsiteY41" fmla="*/ 1756873 h 26127165"/>
                <a:gd name="connsiteX42" fmla="*/ 17952944 w 17976071"/>
                <a:gd name="connsiteY42" fmla="*/ 25328142 h 26127165"/>
                <a:gd name="connsiteX43" fmla="*/ 12215915 w 17976071"/>
                <a:gd name="connsiteY43" fmla="*/ 25388146 h 26127165"/>
                <a:gd name="connsiteX44" fmla="*/ 11589022 w 17976071"/>
                <a:gd name="connsiteY44" fmla="*/ 25417520 h 26127165"/>
                <a:gd name="connsiteX45" fmla="*/ 11094008 w 17976071"/>
                <a:gd name="connsiteY45" fmla="*/ 24953758 h 26127165"/>
                <a:gd name="connsiteX46" fmla="*/ 10612745 w 17976071"/>
                <a:gd name="connsiteY46" fmla="*/ 24568747 h 26127165"/>
                <a:gd name="connsiteX47" fmla="*/ 10179608 w 17976071"/>
                <a:gd name="connsiteY47" fmla="*/ 24279989 h 26127165"/>
                <a:gd name="connsiteX48" fmla="*/ 9794597 w 17976071"/>
                <a:gd name="connsiteY48" fmla="*/ 24231863 h 26127165"/>
                <a:gd name="connsiteX49" fmla="*/ 9602092 w 17976071"/>
                <a:gd name="connsiteY49" fmla="*/ 23991231 h 26127165"/>
                <a:gd name="connsiteX50" fmla="*/ 9437938 w 17976071"/>
                <a:gd name="connsiteY50" fmla="*/ 23793826 h 26127165"/>
                <a:gd name="connsiteX51" fmla="*/ 9195907 w 17976071"/>
                <a:gd name="connsiteY51" fmla="*/ 23811502 h 26127165"/>
                <a:gd name="connsiteX52" fmla="*/ 8949674 w 17976071"/>
                <a:gd name="connsiteY52" fmla="*/ 23690748 h 26127165"/>
                <a:gd name="connsiteX53" fmla="*/ 8896823 w 17976071"/>
                <a:gd name="connsiteY53" fmla="*/ 23407066 h 26127165"/>
                <a:gd name="connsiteX54" fmla="*/ 8627316 w 17976071"/>
                <a:gd name="connsiteY54" fmla="*/ 23272838 h 26127165"/>
                <a:gd name="connsiteX55" fmla="*/ 8747020 w 17976071"/>
                <a:gd name="connsiteY55" fmla="*/ 23209661 h 26127165"/>
                <a:gd name="connsiteX56" fmla="*/ 8710444 w 17976071"/>
                <a:gd name="connsiteY56" fmla="*/ 23156460 h 26127165"/>
                <a:gd name="connsiteX57" fmla="*/ 8547514 w 17976071"/>
                <a:gd name="connsiteY57" fmla="*/ 23153134 h 26127165"/>
                <a:gd name="connsiteX58" fmla="*/ 8478562 w 17976071"/>
                <a:gd name="connsiteY58" fmla="*/ 23244486 h 26127165"/>
                <a:gd name="connsiteX59" fmla="*/ 8081826 w 17976071"/>
                <a:gd name="connsiteY59" fmla="*/ 23244486 h 26127165"/>
                <a:gd name="connsiteX60" fmla="*/ 8065376 w 17976071"/>
                <a:gd name="connsiteY60" fmla="*/ 23183060 h 26127165"/>
                <a:gd name="connsiteX61" fmla="*/ 8229880 w 17976071"/>
                <a:gd name="connsiteY61" fmla="*/ 23023631 h 26127165"/>
                <a:gd name="connsiteX62" fmla="*/ 8481711 w 17976071"/>
                <a:gd name="connsiteY62" fmla="*/ 23028704 h 26127165"/>
                <a:gd name="connsiteX63" fmla="*/ 8514263 w 17976071"/>
                <a:gd name="connsiteY63" fmla="*/ 22927028 h 26127165"/>
                <a:gd name="connsiteX64" fmla="*/ 8301107 w 17976071"/>
                <a:gd name="connsiteY64" fmla="*/ 22889401 h 26127165"/>
                <a:gd name="connsiteX65" fmla="*/ 8341359 w 17976071"/>
                <a:gd name="connsiteY65" fmla="*/ 22784049 h 26127165"/>
                <a:gd name="connsiteX66" fmla="*/ 8543313 w 17976071"/>
                <a:gd name="connsiteY66" fmla="*/ 22783174 h 26127165"/>
                <a:gd name="connsiteX67" fmla="*/ 8690493 w 17976071"/>
                <a:gd name="connsiteY67" fmla="*/ 22837251 h 26127165"/>
                <a:gd name="connsiteX68" fmla="*/ 8850097 w 17976071"/>
                <a:gd name="connsiteY68" fmla="*/ 22963604 h 26127165"/>
                <a:gd name="connsiteX69" fmla="*/ 9061152 w 17976071"/>
                <a:gd name="connsiteY69" fmla="*/ 22718244 h 26127165"/>
                <a:gd name="connsiteX70" fmla="*/ 9060802 w 17976071"/>
                <a:gd name="connsiteY70" fmla="*/ 22403763 h 26127165"/>
                <a:gd name="connsiteX71" fmla="*/ 9342211 w 17976071"/>
                <a:gd name="connsiteY71" fmla="*/ 22072480 h 26127165"/>
                <a:gd name="connsiteX72" fmla="*/ 9348861 w 17976071"/>
                <a:gd name="connsiteY72" fmla="*/ 21856349 h 26127165"/>
                <a:gd name="connsiteX73" fmla="*/ 9396287 w 17976071"/>
                <a:gd name="connsiteY73" fmla="*/ 21782146 h 26127165"/>
                <a:gd name="connsiteX74" fmla="*/ 9481865 w 17976071"/>
                <a:gd name="connsiteY74" fmla="*/ 21886275 h 26127165"/>
                <a:gd name="connsiteX75" fmla="*/ 9501815 w 17976071"/>
                <a:gd name="connsiteY75" fmla="*/ 22132332 h 26127165"/>
                <a:gd name="connsiteX76" fmla="*/ 9565341 w 17976071"/>
                <a:gd name="connsiteY76" fmla="*/ 22222284 h 26127165"/>
                <a:gd name="connsiteX77" fmla="*/ 9618194 w 17976071"/>
                <a:gd name="connsiteY77" fmla="*/ 22119031 h 26127165"/>
                <a:gd name="connsiteX78" fmla="*/ 9638144 w 17976071"/>
                <a:gd name="connsiteY78" fmla="*/ 21899575 h 26127165"/>
                <a:gd name="connsiteX79" fmla="*/ 9550641 w 17976071"/>
                <a:gd name="connsiteY79" fmla="*/ 21611516 h 26127165"/>
                <a:gd name="connsiteX80" fmla="*/ 9638144 w 17976071"/>
                <a:gd name="connsiteY80" fmla="*/ 21623593 h 26127165"/>
                <a:gd name="connsiteX81" fmla="*/ 9899075 w 17976071"/>
                <a:gd name="connsiteY81" fmla="*/ 21747494 h 26127165"/>
                <a:gd name="connsiteX82" fmla="*/ 9830999 w 17976071"/>
                <a:gd name="connsiteY82" fmla="*/ 21587017 h 26127165"/>
                <a:gd name="connsiteX83" fmla="*/ 9721271 w 17976071"/>
                <a:gd name="connsiteY83" fmla="*/ 21497239 h 26127165"/>
                <a:gd name="connsiteX84" fmla="*/ 9630268 w 17976071"/>
                <a:gd name="connsiteY84" fmla="*/ 21563567 h 26127165"/>
                <a:gd name="connsiteX85" fmla="*/ 9498490 w 17976071"/>
                <a:gd name="connsiteY85" fmla="*/ 21430737 h 26127165"/>
                <a:gd name="connsiteX86" fmla="*/ 9272033 w 17976071"/>
                <a:gd name="connsiteY86" fmla="*/ 21341310 h 26127165"/>
                <a:gd name="connsiteX87" fmla="*/ 9142706 w 17976071"/>
                <a:gd name="connsiteY87" fmla="*/ 21184681 h 26127165"/>
                <a:gd name="connsiteX88" fmla="*/ 9009702 w 17976071"/>
                <a:gd name="connsiteY88" fmla="*/ 21055002 h 26127165"/>
                <a:gd name="connsiteX89" fmla="*/ 8988000 w 17976071"/>
                <a:gd name="connsiteY89" fmla="*/ 20950873 h 26127165"/>
                <a:gd name="connsiteX90" fmla="*/ 9122755 w 17976071"/>
                <a:gd name="connsiteY90" fmla="*/ 20925324 h 26127165"/>
                <a:gd name="connsiteX91" fmla="*/ 9345536 w 17976071"/>
                <a:gd name="connsiteY91" fmla="*/ 21011776 h 26127165"/>
                <a:gd name="connsiteX92" fmla="*/ 9372137 w 17976071"/>
                <a:gd name="connsiteY92" fmla="*/ 20915348 h 26127165"/>
                <a:gd name="connsiteX93" fmla="*/ 9522290 w 17976071"/>
                <a:gd name="connsiteY93" fmla="*/ 20826444 h 26127165"/>
                <a:gd name="connsiteX94" fmla="*/ 9756271 w 17976071"/>
                <a:gd name="connsiteY94" fmla="*/ 20982547 h 26127165"/>
                <a:gd name="connsiteX95" fmla="*/ 9834324 w 17976071"/>
                <a:gd name="connsiteY95" fmla="*/ 20882097 h 26127165"/>
                <a:gd name="connsiteX96" fmla="*/ 9701321 w 17976071"/>
                <a:gd name="connsiteY96" fmla="*/ 20835547 h 26127165"/>
                <a:gd name="connsiteX97" fmla="*/ 9731596 w 17976071"/>
                <a:gd name="connsiteY97" fmla="*/ 20633940 h 26127165"/>
                <a:gd name="connsiteX98" fmla="*/ 10388739 w 17976071"/>
                <a:gd name="connsiteY98" fmla="*/ 20351657 h 26127165"/>
                <a:gd name="connsiteX99" fmla="*/ 10607845 w 17976071"/>
                <a:gd name="connsiteY99" fmla="*/ 20066575 h 26127165"/>
                <a:gd name="connsiteX100" fmla="*/ 10188358 w 17976071"/>
                <a:gd name="connsiteY100" fmla="*/ 20096150 h 26127165"/>
                <a:gd name="connsiteX101" fmla="*/ 9817699 w 17976071"/>
                <a:gd name="connsiteY101" fmla="*/ 20286906 h 26127165"/>
                <a:gd name="connsiteX102" fmla="*/ 9193807 w 17976071"/>
                <a:gd name="connsiteY102" fmla="*/ 20355157 h 26127165"/>
                <a:gd name="connsiteX103" fmla="*/ 9076204 w 17976071"/>
                <a:gd name="connsiteY103" fmla="*/ 20426560 h 26127165"/>
                <a:gd name="connsiteX104" fmla="*/ 8870048 w 17976071"/>
                <a:gd name="connsiteY104" fmla="*/ 20370033 h 26127165"/>
                <a:gd name="connsiteX105" fmla="*/ 8689267 w 17976071"/>
                <a:gd name="connsiteY105" fmla="*/ 20537688 h 26127165"/>
                <a:gd name="connsiteX106" fmla="*/ 8541563 w 17976071"/>
                <a:gd name="connsiteY106" fmla="*/ 20702016 h 26127165"/>
                <a:gd name="connsiteX107" fmla="*/ 8407334 w 17976071"/>
                <a:gd name="connsiteY107" fmla="*/ 20638840 h 26127165"/>
                <a:gd name="connsiteX108" fmla="*/ 8271181 w 17976071"/>
                <a:gd name="connsiteY108" fmla="*/ 20833094 h 26127165"/>
                <a:gd name="connsiteX109" fmla="*/ 8073775 w 17976071"/>
                <a:gd name="connsiteY109" fmla="*/ 20851297 h 26127165"/>
                <a:gd name="connsiteX110" fmla="*/ 7705215 w 17976071"/>
                <a:gd name="connsiteY110" fmla="*/ 21103652 h 26127165"/>
                <a:gd name="connsiteX111" fmla="*/ 7451808 w 17976071"/>
                <a:gd name="connsiteY111" fmla="*/ 21037151 h 26127165"/>
                <a:gd name="connsiteX112" fmla="*/ 7146424 w 17976071"/>
                <a:gd name="connsiteY112" fmla="*/ 21206031 h 26127165"/>
                <a:gd name="connsiteX113" fmla="*/ 6785216 w 17976071"/>
                <a:gd name="connsiteY113" fmla="*/ 21769896 h 26127165"/>
                <a:gd name="connsiteX114" fmla="*/ 6510108 w 17976071"/>
                <a:gd name="connsiteY114" fmla="*/ 21855298 h 26127165"/>
                <a:gd name="connsiteX115" fmla="*/ 6622287 w 17976071"/>
                <a:gd name="connsiteY115" fmla="*/ 21756596 h 26127165"/>
                <a:gd name="connsiteX116" fmla="*/ 6794140 w 17976071"/>
                <a:gd name="connsiteY116" fmla="*/ 21442462 h 26127165"/>
                <a:gd name="connsiteX117" fmla="*/ 6682138 w 17976071"/>
                <a:gd name="connsiteY117" fmla="*/ 21430737 h 26127165"/>
                <a:gd name="connsiteX118" fmla="*/ 6527083 w 17976071"/>
                <a:gd name="connsiteY118" fmla="*/ 21666119 h 26127165"/>
                <a:gd name="connsiteX119" fmla="*/ 6193350 w 17976071"/>
                <a:gd name="connsiteY119" fmla="*/ 21769897 h 26127165"/>
                <a:gd name="connsiteX120" fmla="*/ 6155198 w 17976071"/>
                <a:gd name="connsiteY120" fmla="*/ 21870347 h 26127165"/>
                <a:gd name="connsiteX121" fmla="*/ 6130522 w 17976071"/>
                <a:gd name="connsiteY121" fmla="*/ 22061103 h 26127165"/>
                <a:gd name="connsiteX122" fmla="*/ 6010470 w 17976071"/>
                <a:gd name="connsiteY122" fmla="*/ 22115706 h 26127165"/>
                <a:gd name="connsiteX123" fmla="*/ 5897417 w 17976071"/>
                <a:gd name="connsiteY123" fmla="*/ 22052529 h 26127165"/>
                <a:gd name="connsiteX124" fmla="*/ 5990519 w 17976071"/>
                <a:gd name="connsiteY124" fmla="*/ 21919526 h 26127165"/>
                <a:gd name="connsiteX125" fmla="*/ 5972843 w 17976071"/>
                <a:gd name="connsiteY125" fmla="*/ 21863696 h 26127165"/>
                <a:gd name="connsiteX126" fmla="*/ 5827590 w 17976071"/>
                <a:gd name="connsiteY126" fmla="*/ 21896250 h 26127165"/>
                <a:gd name="connsiteX127" fmla="*/ 5685660 w 17976071"/>
                <a:gd name="connsiteY127" fmla="*/ 21750819 h 26127165"/>
                <a:gd name="connsiteX128" fmla="*/ 5634735 w 17976071"/>
                <a:gd name="connsiteY128" fmla="*/ 21789847 h 26127165"/>
                <a:gd name="connsiteX129" fmla="*/ 5615833 w 17976071"/>
                <a:gd name="connsiteY129" fmla="*/ 21895375 h 26127165"/>
                <a:gd name="connsiteX130" fmla="*/ 5156271 w 17976071"/>
                <a:gd name="connsiteY130" fmla="*/ 21823971 h 26127165"/>
                <a:gd name="connsiteX131" fmla="*/ 5030092 w 17976071"/>
                <a:gd name="connsiteY131" fmla="*/ 22051303 h 26127165"/>
                <a:gd name="connsiteX132" fmla="*/ 4939791 w 17976071"/>
                <a:gd name="connsiteY132" fmla="*/ 22032579 h 26127165"/>
                <a:gd name="connsiteX133" fmla="*/ 4802936 w 17976071"/>
                <a:gd name="connsiteY133" fmla="*/ 21966601 h 26127165"/>
                <a:gd name="connsiteX134" fmla="*/ 4307147 w 17976071"/>
                <a:gd name="connsiteY134" fmla="*/ 22009827 h 26127165"/>
                <a:gd name="connsiteX135" fmla="*/ 3931937 w 17976071"/>
                <a:gd name="connsiteY135" fmla="*/ 22031528 h 26127165"/>
                <a:gd name="connsiteX136" fmla="*/ 3583154 w 17976071"/>
                <a:gd name="connsiteY136" fmla="*/ 21793172 h 26127165"/>
                <a:gd name="connsiteX137" fmla="*/ 3265869 w 17976071"/>
                <a:gd name="connsiteY137" fmla="*/ 21754144 h 26127165"/>
                <a:gd name="connsiteX138" fmla="*/ 3526451 w 17976071"/>
                <a:gd name="connsiteY138" fmla="*/ 21626392 h 26127165"/>
                <a:gd name="connsiteX139" fmla="*/ 3234019 w 17976071"/>
                <a:gd name="connsiteY139" fmla="*/ 21500564 h 26127165"/>
                <a:gd name="connsiteX140" fmla="*/ 3093314 w 17976071"/>
                <a:gd name="connsiteY140" fmla="*/ 21422162 h 26127165"/>
                <a:gd name="connsiteX141" fmla="*/ 3325720 w 17976071"/>
                <a:gd name="connsiteY141" fmla="*/ 21359159 h 26127165"/>
                <a:gd name="connsiteX142" fmla="*/ 3549903 w 17976071"/>
                <a:gd name="connsiteY142" fmla="*/ 21530490 h 26127165"/>
                <a:gd name="connsiteX143" fmla="*/ 3740657 w 17976071"/>
                <a:gd name="connsiteY143" fmla="*/ 21508615 h 26127165"/>
                <a:gd name="connsiteX144" fmla="*/ 3901662 w 17976071"/>
                <a:gd name="connsiteY144" fmla="*/ 21405711 h 26127165"/>
                <a:gd name="connsiteX145" fmla="*/ 3525051 w 17976071"/>
                <a:gd name="connsiteY145" fmla="*/ 21296158 h 26127165"/>
                <a:gd name="connsiteX146" fmla="*/ 2744880 w 17976071"/>
                <a:gd name="connsiteY146" fmla="*/ 21274633 h 26127165"/>
                <a:gd name="connsiteX147" fmla="*/ 2356544 w 17976071"/>
                <a:gd name="connsiteY147" fmla="*/ 21509665 h 26127165"/>
                <a:gd name="connsiteX148" fmla="*/ 2117312 w 17976071"/>
                <a:gd name="connsiteY148" fmla="*/ 21928450 h 26127165"/>
                <a:gd name="connsiteX149" fmla="*/ 1836955 w 17976071"/>
                <a:gd name="connsiteY149" fmla="*/ 21722645 h 26127165"/>
                <a:gd name="connsiteX150" fmla="*/ 2001459 w 17976071"/>
                <a:gd name="connsiteY150" fmla="*/ 22105905 h 26127165"/>
                <a:gd name="connsiteX151" fmla="*/ 1442144 w 17976071"/>
                <a:gd name="connsiteY151" fmla="*/ 22675194 h 26127165"/>
                <a:gd name="connsiteX152" fmla="*/ 1246313 w 17976071"/>
                <a:gd name="connsiteY152" fmla="*/ 22934028 h 26127165"/>
                <a:gd name="connsiteX153" fmla="*/ 1305990 w 17976071"/>
                <a:gd name="connsiteY153" fmla="*/ 23131433 h 26127165"/>
                <a:gd name="connsiteX154" fmla="*/ 1229687 w 17976071"/>
                <a:gd name="connsiteY154" fmla="*/ 23292436 h 26127165"/>
                <a:gd name="connsiteX155" fmla="*/ 1252789 w 17976071"/>
                <a:gd name="connsiteY155" fmla="*/ 23667472 h 26127165"/>
                <a:gd name="connsiteX156" fmla="*/ 891229 w 17976071"/>
                <a:gd name="connsiteY156" fmla="*/ 23894979 h 26127165"/>
                <a:gd name="connsiteX157" fmla="*/ 573946 w 17976071"/>
                <a:gd name="connsiteY157" fmla="*/ 23987732 h 26127165"/>
                <a:gd name="connsiteX158" fmla="*/ 480844 w 17976071"/>
                <a:gd name="connsiteY158" fmla="*/ 23538845 h 26127165"/>
                <a:gd name="connsiteX159" fmla="*/ 361839 w 17976071"/>
                <a:gd name="connsiteY159" fmla="*/ 24328116 h 26127165"/>
                <a:gd name="connsiteX160" fmla="*/ 24955 w 17976071"/>
                <a:gd name="connsiteY160" fmla="*/ 24761252 h 26127165"/>
                <a:gd name="connsiteX161" fmla="*/ 24955 w 17976071"/>
                <a:gd name="connsiteY161" fmla="*/ 5029463 h 26127165"/>
                <a:gd name="connsiteX162" fmla="*/ 73082 w 17976071"/>
                <a:gd name="connsiteY162" fmla="*/ 5077589 h 26127165"/>
                <a:gd name="connsiteX0" fmla="*/ 73082 w 17976071"/>
                <a:gd name="connsiteY0" fmla="*/ 5077589 h 26127165"/>
                <a:gd name="connsiteX1" fmla="*/ 433754 w 17976071"/>
                <a:gd name="connsiteY1" fmla="*/ 5273022 h 26127165"/>
                <a:gd name="connsiteX2" fmla="*/ 354885 w 17976071"/>
                <a:gd name="connsiteY2" fmla="*/ 4964501 h 26127165"/>
                <a:gd name="connsiteX3" fmla="*/ 169334 w 17976071"/>
                <a:gd name="connsiteY3" fmla="*/ 4775473 h 26127165"/>
                <a:gd name="connsiteX4" fmla="*/ 37582 w 17976071"/>
                <a:gd name="connsiteY4" fmla="*/ 4714721 h 26127165"/>
                <a:gd name="connsiteX5" fmla="*/ 68873 w 17976071"/>
                <a:gd name="connsiteY5" fmla="*/ 4544357 h 26127165"/>
                <a:gd name="connsiteX6" fmla="*/ 121208 w 17976071"/>
                <a:gd name="connsiteY6" fmla="*/ 4500073 h 26127165"/>
                <a:gd name="connsiteX7" fmla="*/ 190561 w 17976071"/>
                <a:gd name="connsiteY7" fmla="*/ 4405285 h 26127165"/>
                <a:gd name="connsiteX8" fmla="*/ 206481 w 17976071"/>
                <a:gd name="connsiteY8" fmla="*/ 4262919 h 26127165"/>
                <a:gd name="connsiteX9" fmla="*/ 173177 w 17976071"/>
                <a:gd name="connsiteY9" fmla="*/ 4102803 h 26127165"/>
                <a:gd name="connsiteX10" fmla="*/ 194038 w 17976071"/>
                <a:gd name="connsiteY10" fmla="*/ 3953300 h 26127165"/>
                <a:gd name="connsiteX11" fmla="*/ 196051 w 17976071"/>
                <a:gd name="connsiteY11" fmla="*/ 3812947 h 26127165"/>
                <a:gd name="connsiteX12" fmla="*/ 100164 w 17976071"/>
                <a:gd name="connsiteY12" fmla="*/ 3716877 h 26127165"/>
                <a:gd name="connsiteX13" fmla="*/ 24955 w 17976071"/>
                <a:gd name="connsiteY13" fmla="*/ 3681926 h 26127165"/>
                <a:gd name="connsiteX14" fmla="*/ 38862 w 17976071"/>
                <a:gd name="connsiteY14" fmla="*/ 2951980 h 26127165"/>
                <a:gd name="connsiteX15" fmla="*/ 68873 w 17976071"/>
                <a:gd name="connsiteY15" fmla="*/ 2941549 h 26127165"/>
                <a:gd name="connsiteX16" fmla="*/ 228806 w 17976071"/>
                <a:gd name="connsiteY16" fmla="*/ 2958933 h 26127165"/>
                <a:gd name="connsiteX17" fmla="*/ 301819 w 17976071"/>
                <a:gd name="connsiteY17" fmla="*/ 2757279 h 26127165"/>
                <a:gd name="connsiteX18" fmla="*/ 364767 w 17976071"/>
                <a:gd name="connsiteY18" fmla="*/ 2413990 h 26127165"/>
                <a:gd name="connsiteX19" fmla="*/ 674386 w 17976071"/>
                <a:gd name="connsiteY19" fmla="*/ 2375013 h 26127165"/>
                <a:gd name="connsiteX20" fmla="*/ 1101484 w 17976071"/>
                <a:gd name="connsiteY20" fmla="*/ 2319201 h 26127165"/>
                <a:gd name="connsiteX21" fmla="*/ 1515041 w 17976071"/>
                <a:gd name="connsiteY21" fmla="*/ 2326887 h 26127165"/>
                <a:gd name="connsiteX22" fmla="*/ 1748170 w 17976071"/>
                <a:gd name="connsiteY22" fmla="*/ 2447843 h 26127165"/>
                <a:gd name="connsiteX23" fmla="*/ 1953485 w 17976071"/>
                <a:gd name="connsiteY23" fmla="*/ 2458456 h 26127165"/>
                <a:gd name="connsiteX24" fmla="*/ 1974163 w 17976071"/>
                <a:gd name="connsiteY24" fmla="*/ 2340062 h 26127165"/>
                <a:gd name="connsiteX25" fmla="*/ 1582381 w 17976071"/>
                <a:gd name="connsiteY25" fmla="*/ 1950660 h 26127165"/>
                <a:gd name="connsiteX26" fmla="*/ 1095994 w 17976071"/>
                <a:gd name="connsiteY26" fmla="*/ 1920466 h 26127165"/>
                <a:gd name="connsiteX27" fmla="*/ 927644 w 17976071"/>
                <a:gd name="connsiteY27" fmla="*/ 1773343 h 26127165"/>
                <a:gd name="connsiteX28" fmla="*/ 1179987 w 17976071"/>
                <a:gd name="connsiteY28" fmla="*/ 1756873 h 26127165"/>
                <a:gd name="connsiteX29" fmla="*/ 2292198 w 17976071"/>
                <a:gd name="connsiteY29" fmla="*/ 1741319 h 26127165"/>
                <a:gd name="connsiteX30" fmla="*/ 2426147 w 17976071"/>
                <a:gd name="connsiteY30" fmla="*/ 1752482 h 26127165"/>
                <a:gd name="connsiteX31" fmla="*/ 2565219 w 17976071"/>
                <a:gd name="connsiteY31" fmla="*/ 2237039 h 26127165"/>
                <a:gd name="connsiteX32" fmla="*/ 2785173 w 17976071"/>
                <a:gd name="connsiteY32" fmla="*/ 2136577 h 26127165"/>
                <a:gd name="connsiteX33" fmla="*/ 2875753 w 17976071"/>
                <a:gd name="connsiteY33" fmla="*/ 1962187 h 26127165"/>
                <a:gd name="connsiteX34" fmla="*/ 3017204 w 17976071"/>
                <a:gd name="connsiteY34" fmla="*/ 1915892 h 26127165"/>
                <a:gd name="connsiteX35" fmla="*/ 3211906 w 17976071"/>
                <a:gd name="connsiteY35" fmla="*/ 1929799 h 26127165"/>
                <a:gd name="connsiteX36" fmla="*/ 3295349 w 17976071"/>
                <a:gd name="connsiteY36" fmla="*/ 2072348 h 26127165"/>
                <a:gd name="connsiteX37" fmla="*/ 3413560 w 17976071"/>
                <a:gd name="connsiteY37" fmla="*/ 2020196 h 26127165"/>
                <a:gd name="connsiteX38" fmla="*/ 3632599 w 17976071"/>
                <a:gd name="connsiteY38" fmla="*/ 1881124 h 26127165"/>
                <a:gd name="connsiteX39" fmla="*/ 3726473 w 17976071"/>
                <a:gd name="connsiteY39" fmla="*/ 1769866 h 26127165"/>
                <a:gd name="connsiteX40" fmla="*/ 3872133 w 17976071"/>
                <a:gd name="connsiteY40" fmla="*/ 1715152 h 26127165"/>
                <a:gd name="connsiteX41" fmla="*/ 17976071 w 17976071"/>
                <a:gd name="connsiteY41" fmla="*/ 1756873 h 26127165"/>
                <a:gd name="connsiteX42" fmla="*/ 17952944 w 17976071"/>
                <a:gd name="connsiteY42" fmla="*/ 25328142 h 26127165"/>
                <a:gd name="connsiteX43" fmla="*/ 12215915 w 17976071"/>
                <a:gd name="connsiteY43" fmla="*/ 25388146 h 26127165"/>
                <a:gd name="connsiteX44" fmla="*/ 11589022 w 17976071"/>
                <a:gd name="connsiteY44" fmla="*/ 25417520 h 26127165"/>
                <a:gd name="connsiteX45" fmla="*/ 11094008 w 17976071"/>
                <a:gd name="connsiteY45" fmla="*/ 24953758 h 26127165"/>
                <a:gd name="connsiteX46" fmla="*/ 10612745 w 17976071"/>
                <a:gd name="connsiteY46" fmla="*/ 24568747 h 26127165"/>
                <a:gd name="connsiteX47" fmla="*/ 10179608 w 17976071"/>
                <a:gd name="connsiteY47" fmla="*/ 24279989 h 26127165"/>
                <a:gd name="connsiteX48" fmla="*/ 9794597 w 17976071"/>
                <a:gd name="connsiteY48" fmla="*/ 24231863 h 26127165"/>
                <a:gd name="connsiteX49" fmla="*/ 9602092 w 17976071"/>
                <a:gd name="connsiteY49" fmla="*/ 23991231 h 26127165"/>
                <a:gd name="connsiteX50" fmla="*/ 9437938 w 17976071"/>
                <a:gd name="connsiteY50" fmla="*/ 23793826 h 26127165"/>
                <a:gd name="connsiteX51" fmla="*/ 9195907 w 17976071"/>
                <a:gd name="connsiteY51" fmla="*/ 23811502 h 26127165"/>
                <a:gd name="connsiteX52" fmla="*/ 8949674 w 17976071"/>
                <a:gd name="connsiteY52" fmla="*/ 23690748 h 26127165"/>
                <a:gd name="connsiteX53" fmla="*/ 8896823 w 17976071"/>
                <a:gd name="connsiteY53" fmla="*/ 23407066 h 26127165"/>
                <a:gd name="connsiteX54" fmla="*/ 8627316 w 17976071"/>
                <a:gd name="connsiteY54" fmla="*/ 23272838 h 26127165"/>
                <a:gd name="connsiteX55" fmla="*/ 8747020 w 17976071"/>
                <a:gd name="connsiteY55" fmla="*/ 23209661 h 26127165"/>
                <a:gd name="connsiteX56" fmla="*/ 8710444 w 17976071"/>
                <a:gd name="connsiteY56" fmla="*/ 23156460 h 26127165"/>
                <a:gd name="connsiteX57" fmla="*/ 8547514 w 17976071"/>
                <a:gd name="connsiteY57" fmla="*/ 23153134 h 26127165"/>
                <a:gd name="connsiteX58" fmla="*/ 8478562 w 17976071"/>
                <a:gd name="connsiteY58" fmla="*/ 23244486 h 26127165"/>
                <a:gd name="connsiteX59" fmla="*/ 8081826 w 17976071"/>
                <a:gd name="connsiteY59" fmla="*/ 23244486 h 26127165"/>
                <a:gd name="connsiteX60" fmla="*/ 8065376 w 17976071"/>
                <a:gd name="connsiteY60" fmla="*/ 23183060 h 26127165"/>
                <a:gd name="connsiteX61" fmla="*/ 8229880 w 17976071"/>
                <a:gd name="connsiteY61" fmla="*/ 23023631 h 26127165"/>
                <a:gd name="connsiteX62" fmla="*/ 8481711 w 17976071"/>
                <a:gd name="connsiteY62" fmla="*/ 23028704 h 26127165"/>
                <a:gd name="connsiteX63" fmla="*/ 8514263 w 17976071"/>
                <a:gd name="connsiteY63" fmla="*/ 22927028 h 26127165"/>
                <a:gd name="connsiteX64" fmla="*/ 8301107 w 17976071"/>
                <a:gd name="connsiteY64" fmla="*/ 22889401 h 26127165"/>
                <a:gd name="connsiteX65" fmla="*/ 8341359 w 17976071"/>
                <a:gd name="connsiteY65" fmla="*/ 22784049 h 26127165"/>
                <a:gd name="connsiteX66" fmla="*/ 8543313 w 17976071"/>
                <a:gd name="connsiteY66" fmla="*/ 22783174 h 26127165"/>
                <a:gd name="connsiteX67" fmla="*/ 8690493 w 17976071"/>
                <a:gd name="connsiteY67" fmla="*/ 22837251 h 26127165"/>
                <a:gd name="connsiteX68" fmla="*/ 8850097 w 17976071"/>
                <a:gd name="connsiteY68" fmla="*/ 22963604 h 26127165"/>
                <a:gd name="connsiteX69" fmla="*/ 9061152 w 17976071"/>
                <a:gd name="connsiteY69" fmla="*/ 22718244 h 26127165"/>
                <a:gd name="connsiteX70" fmla="*/ 9060802 w 17976071"/>
                <a:gd name="connsiteY70" fmla="*/ 22403763 h 26127165"/>
                <a:gd name="connsiteX71" fmla="*/ 9342211 w 17976071"/>
                <a:gd name="connsiteY71" fmla="*/ 22072480 h 26127165"/>
                <a:gd name="connsiteX72" fmla="*/ 9348861 w 17976071"/>
                <a:gd name="connsiteY72" fmla="*/ 21856349 h 26127165"/>
                <a:gd name="connsiteX73" fmla="*/ 9396287 w 17976071"/>
                <a:gd name="connsiteY73" fmla="*/ 21782146 h 26127165"/>
                <a:gd name="connsiteX74" fmla="*/ 9481865 w 17976071"/>
                <a:gd name="connsiteY74" fmla="*/ 21886275 h 26127165"/>
                <a:gd name="connsiteX75" fmla="*/ 9501815 w 17976071"/>
                <a:gd name="connsiteY75" fmla="*/ 22132332 h 26127165"/>
                <a:gd name="connsiteX76" fmla="*/ 9565341 w 17976071"/>
                <a:gd name="connsiteY76" fmla="*/ 22222284 h 26127165"/>
                <a:gd name="connsiteX77" fmla="*/ 9618194 w 17976071"/>
                <a:gd name="connsiteY77" fmla="*/ 22119031 h 26127165"/>
                <a:gd name="connsiteX78" fmla="*/ 9638144 w 17976071"/>
                <a:gd name="connsiteY78" fmla="*/ 21899575 h 26127165"/>
                <a:gd name="connsiteX79" fmla="*/ 9550641 w 17976071"/>
                <a:gd name="connsiteY79" fmla="*/ 21611516 h 26127165"/>
                <a:gd name="connsiteX80" fmla="*/ 9638144 w 17976071"/>
                <a:gd name="connsiteY80" fmla="*/ 21623593 h 26127165"/>
                <a:gd name="connsiteX81" fmla="*/ 9899075 w 17976071"/>
                <a:gd name="connsiteY81" fmla="*/ 21747494 h 26127165"/>
                <a:gd name="connsiteX82" fmla="*/ 9830999 w 17976071"/>
                <a:gd name="connsiteY82" fmla="*/ 21587017 h 26127165"/>
                <a:gd name="connsiteX83" fmla="*/ 9721271 w 17976071"/>
                <a:gd name="connsiteY83" fmla="*/ 21497239 h 26127165"/>
                <a:gd name="connsiteX84" fmla="*/ 9630268 w 17976071"/>
                <a:gd name="connsiteY84" fmla="*/ 21563567 h 26127165"/>
                <a:gd name="connsiteX85" fmla="*/ 9498490 w 17976071"/>
                <a:gd name="connsiteY85" fmla="*/ 21430737 h 26127165"/>
                <a:gd name="connsiteX86" fmla="*/ 9272033 w 17976071"/>
                <a:gd name="connsiteY86" fmla="*/ 21341310 h 26127165"/>
                <a:gd name="connsiteX87" fmla="*/ 9142706 w 17976071"/>
                <a:gd name="connsiteY87" fmla="*/ 21184681 h 26127165"/>
                <a:gd name="connsiteX88" fmla="*/ 9009702 w 17976071"/>
                <a:gd name="connsiteY88" fmla="*/ 21055002 h 26127165"/>
                <a:gd name="connsiteX89" fmla="*/ 8988000 w 17976071"/>
                <a:gd name="connsiteY89" fmla="*/ 20950873 h 26127165"/>
                <a:gd name="connsiteX90" fmla="*/ 9122755 w 17976071"/>
                <a:gd name="connsiteY90" fmla="*/ 20925324 h 26127165"/>
                <a:gd name="connsiteX91" fmla="*/ 9345536 w 17976071"/>
                <a:gd name="connsiteY91" fmla="*/ 21011776 h 26127165"/>
                <a:gd name="connsiteX92" fmla="*/ 9372137 w 17976071"/>
                <a:gd name="connsiteY92" fmla="*/ 20915348 h 26127165"/>
                <a:gd name="connsiteX93" fmla="*/ 9522290 w 17976071"/>
                <a:gd name="connsiteY93" fmla="*/ 20826444 h 26127165"/>
                <a:gd name="connsiteX94" fmla="*/ 9756271 w 17976071"/>
                <a:gd name="connsiteY94" fmla="*/ 20982547 h 26127165"/>
                <a:gd name="connsiteX95" fmla="*/ 9834324 w 17976071"/>
                <a:gd name="connsiteY95" fmla="*/ 20882097 h 26127165"/>
                <a:gd name="connsiteX96" fmla="*/ 9701321 w 17976071"/>
                <a:gd name="connsiteY96" fmla="*/ 20835547 h 26127165"/>
                <a:gd name="connsiteX97" fmla="*/ 9731596 w 17976071"/>
                <a:gd name="connsiteY97" fmla="*/ 20633940 h 26127165"/>
                <a:gd name="connsiteX98" fmla="*/ 10388739 w 17976071"/>
                <a:gd name="connsiteY98" fmla="*/ 20351657 h 26127165"/>
                <a:gd name="connsiteX99" fmla="*/ 10607845 w 17976071"/>
                <a:gd name="connsiteY99" fmla="*/ 20066575 h 26127165"/>
                <a:gd name="connsiteX100" fmla="*/ 10188358 w 17976071"/>
                <a:gd name="connsiteY100" fmla="*/ 20096150 h 26127165"/>
                <a:gd name="connsiteX101" fmla="*/ 9817699 w 17976071"/>
                <a:gd name="connsiteY101" fmla="*/ 20286906 h 26127165"/>
                <a:gd name="connsiteX102" fmla="*/ 9193807 w 17976071"/>
                <a:gd name="connsiteY102" fmla="*/ 20355157 h 26127165"/>
                <a:gd name="connsiteX103" fmla="*/ 9076204 w 17976071"/>
                <a:gd name="connsiteY103" fmla="*/ 20426560 h 26127165"/>
                <a:gd name="connsiteX104" fmla="*/ 8870048 w 17976071"/>
                <a:gd name="connsiteY104" fmla="*/ 20370033 h 26127165"/>
                <a:gd name="connsiteX105" fmla="*/ 8689267 w 17976071"/>
                <a:gd name="connsiteY105" fmla="*/ 20537688 h 26127165"/>
                <a:gd name="connsiteX106" fmla="*/ 8541563 w 17976071"/>
                <a:gd name="connsiteY106" fmla="*/ 20702016 h 26127165"/>
                <a:gd name="connsiteX107" fmla="*/ 8407334 w 17976071"/>
                <a:gd name="connsiteY107" fmla="*/ 20638840 h 26127165"/>
                <a:gd name="connsiteX108" fmla="*/ 8271181 w 17976071"/>
                <a:gd name="connsiteY108" fmla="*/ 20833094 h 26127165"/>
                <a:gd name="connsiteX109" fmla="*/ 8073775 w 17976071"/>
                <a:gd name="connsiteY109" fmla="*/ 20851297 h 26127165"/>
                <a:gd name="connsiteX110" fmla="*/ 7705215 w 17976071"/>
                <a:gd name="connsiteY110" fmla="*/ 21103652 h 26127165"/>
                <a:gd name="connsiteX111" fmla="*/ 7451808 w 17976071"/>
                <a:gd name="connsiteY111" fmla="*/ 21037151 h 26127165"/>
                <a:gd name="connsiteX112" fmla="*/ 7146424 w 17976071"/>
                <a:gd name="connsiteY112" fmla="*/ 21206031 h 26127165"/>
                <a:gd name="connsiteX113" fmla="*/ 6785216 w 17976071"/>
                <a:gd name="connsiteY113" fmla="*/ 21769896 h 26127165"/>
                <a:gd name="connsiteX114" fmla="*/ 6510108 w 17976071"/>
                <a:gd name="connsiteY114" fmla="*/ 21855298 h 26127165"/>
                <a:gd name="connsiteX115" fmla="*/ 6622287 w 17976071"/>
                <a:gd name="connsiteY115" fmla="*/ 21756596 h 26127165"/>
                <a:gd name="connsiteX116" fmla="*/ 6794140 w 17976071"/>
                <a:gd name="connsiteY116" fmla="*/ 21442462 h 26127165"/>
                <a:gd name="connsiteX117" fmla="*/ 6682138 w 17976071"/>
                <a:gd name="connsiteY117" fmla="*/ 21430737 h 26127165"/>
                <a:gd name="connsiteX118" fmla="*/ 6527083 w 17976071"/>
                <a:gd name="connsiteY118" fmla="*/ 21666119 h 26127165"/>
                <a:gd name="connsiteX119" fmla="*/ 6193350 w 17976071"/>
                <a:gd name="connsiteY119" fmla="*/ 21769897 h 26127165"/>
                <a:gd name="connsiteX120" fmla="*/ 6155198 w 17976071"/>
                <a:gd name="connsiteY120" fmla="*/ 21870347 h 26127165"/>
                <a:gd name="connsiteX121" fmla="*/ 6130522 w 17976071"/>
                <a:gd name="connsiteY121" fmla="*/ 22061103 h 26127165"/>
                <a:gd name="connsiteX122" fmla="*/ 6010470 w 17976071"/>
                <a:gd name="connsiteY122" fmla="*/ 22115706 h 26127165"/>
                <a:gd name="connsiteX123" fmla="*/ 5897417 w 17976071"/>
                <a:gd name="connsiteY123" fmla="*/ 22052529 h 26127165"/>
                <a:gd name="connsiteX124" fmla="*/ 5990519 w 17976071"/>
                <a:gd name="connsiteY124" fmla="*/ 21919526 h 26127165"/>
                <a:gd name="connsiteX125" fmla="*/ 5972843 w 17976071"/>
                <a:gd name="connsiteY125" fmla="*/ 21863696 h 26127165"/>
                <a:gd name="connsiteX126" fmla="*/ 5827590 w 17976071"/>
                <a:gd name="connsiteY126" fmla="*/ 21896250 h 26127165"/>
                <a:gd name="connsiteX127" fmla="*/ 5685660 w 17976071"/>
                <a:gd name="connsiteY127" fmla="*/ 21750819 h 26127165"/>
                <a:gd name="connsiteX128" fmla="*/ 5634735 w 17976071"/>
                <a:gd name="connsiteY128" fmla="*/ 21789847 h 26127165"/>
                <a:gd name="connsiteX129" fmla="*/ 5615833 w 17976071"/>
                <a:gd name="connsiteY129" fmla="*/ 21895375 h 26127165"/>
                <a:gd name="connsiteX130" fmla="*/ 5156271 w 17976071"/>
                <a:gd name="connsiteY130" fmla="*/ 21823971 h 26127165"/>
                <a:gd name="connsiteX131" fmla="*/ 5030092 w 17976071"/>
                <a:gd name="connsiteY131" fmla="*/ 22051303 h 26127165"/>
                <a:gd name="connsiteX132" fmla="*/ 4939791 w 17976071"/>
                <a:gd name="connsiteY132" fmla="*/ 22032579 h 26127165"/>
                <a:gd name="connsiteX133" fmla="*/ 4802936 w 17976071"/>
                <a:gd name="connsiteY133" fmla="*/ 21966601 h 26127165"/>
                <a:gd name="connsiteX134" fmla="*/ 4307147 w 17976071"/>
                <a:gd name="connsiteY134" fmla="*/ 22009827 h 26127165"/>
                <a:gd name="connsiteX135" fmla="*/ 3931937 w 17976071"/>
                <a:gd name="connsiteY135" fmla="*/ 22031528 h 26127165"/>
                <a:gd name="connsiteX136" fmla="*/ 3583154 w 17976071"/>
                <a:gd name="connsiteY136" fmla="*/ 21793172 h 26127165"/>
                <a:gd name="connsiteX137" fmla="*/ 3265869 w 17976071"/>
                <a:gd name="connsiteY137" fmla="*/ 21754144 h 26127165"/>
                <a:gd name="connsiteX138" fmla="*/ 3526451 w 17976071"/>
                <a:gd name="connsiteY138" fmla="*/ 21626392 h 26127165"/>
                <a:gd name="connsiteX139" fmla="*/ 3234019 w 17976071"/>
                <a:gd name="connsiteY139" fmla="*/ 21500564 h 26127165"/>
                <a:gd name="connsiteX140" fmla="*/ 3093314 w 17976071"/>
                <a:gd name="connsiteY140" fmla="*/ 21422162 h 26127165"/>
                <a:gd name="connsiteX141" fmla="*/ 3325720 w 17976071"/>
                <a:gd name="connsiteY141" fmla="*/ 21359159 h 26127165"/>
                <a:gd name="connsiteX142" fmla="*/ 3549903 w 17976071"/>
                <a:gd name="connsiteY142" fmla="*/ 21530490 h 26127165"/>
                <a:gd name="connsiteX143" fmla="*/ 3740657 w 17976071"/>
                <a:gd name="connsiteY143" fmla="*/ 21508615 h 26127165"/>
                <a:gd name="connsiteX144" fmla="*/ 3901662 w 17976071"/>
                <a:gd name="connsiteY144" fmla="*/ 21405711 h 26127165"/>
                <a:gd name="connsiteX145" fmla="*/ 3525051 w 17976071"/>
                <a:gd name="connsiteY145" fmla="*/ 21296158 h 26127165"/>
                <a:gd name="connsiteX146" fmla="*/ 2744880 w 17976071"/>
                <a:gd name="connsiteY146" fmla="*/ 21274633 h 26127165"/>
                <a:gd name="connsiteX147" fmla="*/ 2356544 w 17976071"/>
                <a:gd name="connsiteY147" fmla="*/ 21509665 h 26127165"/>
                <a:gd name="connsiteX148" fmla="*/ 2117312 w 17976071"/>
                <a:gd name="connsiteY148" fmla="*/ 21928450 h 26127165"/>
                <a:gd name="connsiteX149" fmla="*/ 1836955 w 17976071"/>
                <a:gd name="connsiteY149" fmla="*/ 21722645 h 26127165"/>
                <a:gd name="connsiteX150" fmla="*/ 2001459 w 17976071"/>
                <a:gd name="connsiteY150" fmla="*/ 22105905 h 26127165"/>
                <a:gd name="connsiteX151" fmla="*/ 1442144 w 17976071"/>
                <a:gd name="connsiteY151" fmla="*/ 22675194 h 26127165"/>
                <a:gd name="connsiteX152" fmla="*/ 1246313 w 17976071"/>
                <a:gd name="connsiteY152" fmla="*/ 22934028 h 26127165"/>
                <a:gd name="connsiteX153" fmla="*/ 1305990 w 17976071"/>
                <a:gd name="connsiteY153" fmla="*/ 23131433 h 26127165"/>
                <a:gd name="connsiteX154" fmla="*/ 1229687 w 17976071"/>
                <a:gd name="connsiteY154" fmla="*/ 23292436 h 26127165"/>
                <a:gd name="connsiteX155" fmla="*/ 1252789 w 17976071"/>
                <a:gd name="connsiteY155" fmla="*/ 23667472 h 26127165"/>
                <a:gd name="connsiteX156" fmla="*/ 891229 w 17976071"/>
                <a:gd name="connsiteY156" fmla="*/ 23894979 h 26127165"/>
                <a:gd name="connsiteX157" fmla="*/ 573946 w 17976071"/>
                <a:gd name="connsiteY157" fmla="*/ 23987732 h 26127165"/>
                <a:gd name="connsiteX158" fmla="*/ 557321 w 17976071"/>
                <a:gd name="connsiteY158" fmla="*/ 23598697 h 26127165"/>
                <a:gd name="connsiteX159" fmla="*/ 480844 w 17976071"/>
                <a:gd name="connsiteY159" fmla="*/ 23538845 h 26127165"/>
                <a:gd name="connsiteX160" fmla="*/ 361839 w 17976071"/>
                <a:gd name="connsiteY160" fmla="*/ 24328116 h 26127165"/>
                <a:gd name="connsiteX161" fmla="*/ 24955 w 17976071"/>
                <a:gd name="connsiteY161" fmla="*/ 24761252 h 26127165"/>
                <a:gd name="connsiteX162" fmla="*/ 24955 w 17976071"/>
                <a:gd name="connsiteY162" fmla="*/ 5029463 h 26127165"/>
                <a:gd name="connsiteX163" fmla="*/ 73082 w 17976071"/>
                <a:gd name="connsiteY163" fmla="*/ 5077589 h 26127165"/>
                <a:gd name="connsiteX0" fmla="*/ 67417 w 17970406"/>
                <a:gd name="connsiteY0" fmla="*/ 5077589 h 26083740"/>
                <a:gd name="connsiteX1" fmla="*/ 428089 w 17970406"/>
                <a:gd name="connsiteY1" fmla="*/ 5273022 h 26083740"/>
                <a:gd name="connsiteX2" fmla="*/ 349220 w 17970406"/>
                <a:gd name="connsiteY2" fmla="*/ 4964501 h 26083740"/>
                <a:gd name="connsiteX3" fmla="*/ 163669 w 17970406"/>
                <a:gd name="connsiteY3" fmla="*/ 4775473 h 26083740"/>
                <a:gd name="connsiteX4" fmla="*/ 31917 w 17970406"/>
                <a:gd name="connsiteY4" fmla="*/ 4714721 h 26083740"/>
                <a:gd name="connsiteX5" fmla="*/ 63208 w 17970406"/>
                <a:gd name="connsiteY5" fmla="*/ 4544357 h 26083740"/>
                <a:gd name="connsiteX6" fmla="*/ 115543 w 17970406"/>
                <a:gd name="connsiteY6" fmla="*/ 4500073 h 26083740"/>
                <a:gd name="connsiteX7" fmla="*/ 184896 w 17970406"/>
                <a:gd name="connsiteY7" fmla="*/ 4405285 h 26083740"/>
                <a:gd name="connsiteX8" fmla="*/ 200816 w 17970406"/>
                <a:gd name="connsiteY8" fmla="*/ 4262919 h 26083740"/>
                <a:gd name="connsiteX9" fmla="*/ 167512 w 17970406"/>
                <a:gd name="connsiteY9" fmla="*/ 4102803 h 26083740"/>
                <a:gd name="connsiteX10" fmla="*/ 188373 w 17970406"/>
                <a:gd name="connsiteY10" fmla="*/ 3953300 h 26083740"/>
                <a:gd name="connsiteX11" fmla="*/ 190386 w 17970406"/>
                <a:gd name="connsiteY11" fmla="*/ 3812947 h 26083740"/>
                <a:gd name="connsiteX12" fmla="*/ 94499 w 17970406"/>
                <a:gd name="connsiteY12" fmla="*/ 3716877 h 26083740"/>
                <a:gd name="connsiteX13" fmla="*/ 19290 w 17970406"/>
                <a:gd name="connsiteY13" fmla="*/ 3681926 h 26083740"/>
                <a:gd name="connsiteX14" fmla="*/ 33197 w 17970406"/>
                <a:gd name="connsiteY14" fmla="*/ 2951980 h 26083740"/>
                <a:gd name="connsiteX15" fmla="*/ 63208 w 17970406"/>
                <a:gd name="connsiteY15" fmla="*/ 2941549 h 26083740"/>
                <a:gd name="connsiteX16" fmla="*/ 223141 w 17970406"/>
                <a:gd name="connsiteY16" fmla="*/ 2958933 h 26083740"/>
                <a:gd name="connsiteX17" fmla="*/ 296154 w 17970406"/>
                <a:gd name="connsiteY17" fmla="*/ 2757279 h 26083740"/>
                <a:gd name="connsiteX18" fmla="*/ 359102 w 17970406"/>
                <a:gd name="connsiteY18" fmla="*/ 2413990 h 26083740"/>
                <a:gd name="connsiteX19" fmla="*/ 668721 w 17970406"/>
                <a:gd name="connsiteY19" fmla="*/ 2375013 h 26083740"/>
                <a:gd name="connsiteX20" fmla="*/ 1095819 w 17970406"/>
                <a:gd name="connsiteY20" fmla="*/ 2319201 h 26083740"/>
                <a:gd name="connsiteX21" fmla="*/ 1509376 w 17970406"/>
                <a:gd name="connsiteY21" fmla="*/ 2326887 h 26083740"/>
                <a:gd name="connsiteX22" fmla="*/ 1742505 w 17970406"/>
                <a:gd name="connsiteY22" fmla="*/ 2447843 h 26083740"/>
                <a:gd name="connsiteX23" fmla="*/ 1947820 w 17970406"/>
                <a:gd name="connsiteY23" fmla="*/ 2458456 h 26083740"/>
                <a:gd name="connsiteX24" fmla="*/ 1968498 w 17970406"/>
                <a:gd name="connsiteY24" fmla="*/ 2340062 h 26083740"/>
                <a:gd name="connsiteX25" fmla="*/ 1576716 w 17970406"/>
                <a:gd name="connsiteY25" fmla="*/ 1950660 h 26083740"/>
                <a:gd name="connsiteX26" fmla="*/ 1090329 w 17970406"/>
                <a:gd name="connsiteY26" fmla="*/ 1920466 h 26083740"/>
                <a:gd name="connsiteX27" fmla="*/ 921979 w 17970406"/>
                <a:gd name="connsiteY27" fmla="*/ 1773343 h 26083740"/>
                <a:gd name="connsiteX28" fmla="*/ 1174322 w 17970406"/>
                <a:gd name="connsiteY28" fmla="*/ 1756873 h 26083740"/>
                <a:gd name="connsiteX29" fmla="*/ 2286533 w 17970406"/>
                <a:gd name="connsiteY29" fmla="*/ 1741319 h 26083740"/>
                <a:gd name="connsiteX30" fmla="*/ 2420482 w 17970406"/>
                <a:gd name="connsiteY30" fmla="*/ 1752482 h 26083740"/>
                <a:gd name="connsiteX31" fmla="*/ 2559554 w 17970406"/>
                <a:gd name="connsiteY31" fmla="*/ 2237039 h 26083740"/>
                <a:gd name="connsiteX32" fmla="*/ 2779508 w 17970406"/>
                <a:gd name="connsiteY32" fmla="*/ 2136577 h 26083740"/>
                <a:gd name="connsiteX33" fmla="*/ 2870088 w 17970406"/>
                <a:gd name="connsiteY33" fmla="*/ 1962187 h 26083740"/>
                <a:gd name="connsiteX34" fmla="*/ 3011539 w 17970406"/>
                <a:gd name="connsiteY34" fmla="*/ 1915892 h 26083740"/>
                <a:gd name="connsiteX35" fmla="*/ 3206241 w 17970406"/>
                <a:gd name="connsiteY35" fmla="*/ 1929799 h 26083740"/>
                <a:gd name="connsiteX36" fmla="*/ 3289684 w 17970406"/>
                <a:gd name="connsiteY36" fmla="*/ 2072348 h 26083740"/>
                <a:gd name="connsiteX37" fmla="*/ 3407895 w 17970406"/>
                <a:gd name="connsiteY37" fmla="*/ 2020196 h 26083740"/>
                <a:gd name="connsiteX38" fmla="*/ 3626934 w 17970406"/>
                <a:gd name="connsiteY38" fmla="*/ 1881124 h 26083740"/>
                <a:gd name="connsiteX39" fmla="*/ 3720808 w 17970406"/>
                <a:gd name="connsiteY39" fmla="*/ 1769866 h 26083740"/>
                <a:gd name="connsiteX40" fmla="*/ 3866468 w 17970406"/>
                <a:gd name="connsiteY40" fmla="*/ 1715152 h 26083740"/>
                <a:gd name="connsiteX41" fmla="*/ 17970406 w 17970406"/>
                <a:gd name="connsiteY41" fmla="*/ 1756873 h 26083740"/>
                <a:gd name="connsiteX42" fmla="*/ 17947279 w 17970406"/>
                <a:gd name="connsiteY42" fmla="*/ 25328142 h 26083740"/>
                <a:gd name="connsiteX43" fmla="*/ 12210250 w 17970406"/>
                <a:gd name="connsiteY43" fmla="*/ 25388146 h 26083740"/>
                <a:gd name="connsiteX44" fmla="*/ 11583357 w 17970406"/>
                <a:gd name="connsiteY44" fmla="*/ 25417520 h 26083740"/>
                <a:gd name="connsiteX45" fmla="*/ 11088343 w 17970406"/>
                <a:gd name="connsiteY45" fmla="*/ 24953758 h 26083740"/>
                <a:gd name="connsiteX46" fmla="*/ 10607080 w 17970406"/>
                <a:gd name="connsiteY46" fmla="*/ 24568747 h 26083740"/>
                <a:gd name="connsiteX47" fmla="*/ 10173943 w 17970406"/>
                <a:gd name="connsiteY47" fmla="*/ 24279989 h 26083740"/>
                <a:gd name="connsiteX48" fmla="*/ 9788932 w 17970406"/>
                <a:gd name="connsiteY48" fmla="*/ 24231863 h 26083740"/>
                <a:gd name="connsiteX49" fmla="*/ 9596427 w 17970406"/>
                <a:gd name="connsiteY49" fmla="*/ 23991231 h 26083740"/>
                <a:gd name="connsiteX50" fmla="*/ 9432273 w 17970406"/>
                <a:gd name="connsiteY50" fmla="*/ 23793826 h 26083740"/>
                <a:gd name="connsiteX51" fmla="*/ 9190242 w 17970406"/>
                <a:gd name="connsiteY51" fmla="*/ 23811502 h 26083740"/>
                <a:gd name="connsiteX52" fmla="*/ 8944009 w 17970406"/>
                <a:gd name="connsiteY52" fmla="*/ 23690748 h 26083740"/>
                <a:gd name="connsiteX53" fmla="*/ 8891158 w 17970406"/>
                <a:gd name="connsiteY53" fmla="*/ 23407066 h 26083740"/>
                <a:gd name="connsiteX54" fmla="*/ 8621651 w 17970406"/>
                <a:gd name="connsiteY54" fmla="*/ 23272838 h 26083740"/>
                <a:gd name="connsiteX55" fmla="*/ 8741355 w 17970406"/>
                <a:gd name="connsiteY55" fmla="*/ 23209661 h 26083740"/>
                <a:gd name="connsiteX56" fmla="*/ 8704779 w 17970406"/>
                <a:gd name="connsiteY56" fmla="*/ 23156460 h 26083740"/>
                <a:gd name="connsiteX57" fmla="*/ 8541849 w 17970406"/>
                <a:gd name="connsiteY57" fmla="*/ 23153134 h 26083740"/>
                <a:gd name="connsiteX58" fmla="*/ 8472897 w 17970406"/>
                <a:gd name="connsiteY58" fmla="*/ 23244486 h 26083740"/>
                <a:gd name="connsiteX59" fmla="*/ 8076161 w 17970406"/>
                <a:gd name="connsiteY59" fmla="*/ 23244486 h 26083740"/>
                <a:gd name="connsiteX60" fmla="*/ 8059711 w 17970406"/>
                <a:gd name="connsiteY60" fmla="*/ 23183060 h 26083740"/>
                <a:gd name="connsiteX61" fmla="*/ 8224215 w 17970406"/>
                <a:gd name="connsiteY61" fmla="*/ 23023631 h 26083740"/>
                <a:gd name="connsiteX62" fmla="*/ 8476046 w 17970406"/>
                <a:gd name="connsiteY62" fmla="*/ 23028704 h 26083740"/>
                <a:gd name="connsiteX63" fmla="*/ 8508598 w 17970406"/>
                <a:gd name="connsiteY63" fmla="*/ 22927028 h 26083740"/>
                <a:gd name="connsiteX64" fmla="*/ 8295442 w 17970406"/>
                <a:gd name="connsiteY64" fmla="*/ 22889401 h 26083740"/>
                <a:gd name="connsiteX65" fmla="*/ 8335694 w 17970406"/>
                <a:gd name="connsiteY65" fmla="*/ 22784049 h 26083740"/>
                <a:gd name="connsiteX66" fmla="*/ 8537648 w 17970406"/>
                <a:gd name="connsiteY66" fmla="*/ 22783174 h 26083740"/>
                <a:gd name="connsiteX67" fmla="*/ 8684828 w 17970406"/>
                <a:gd name="connsiteY67" fmla="*/ 22837251 h 26083740"/>
                <a:gd name="connsiteX68" fmla="*/ 8844432 w 17970406"/>
                <a:gd name="connsiteY68" fmla="*/ 22963604 h 26083740"/>
                <a:gd name="connsiteX69" fmla="*/ 9055487 w 17970406"/>
                <a:gd name="connsiteY69" fmla="*/ 22718244 h 26083740"/>
                <a:gd name="connsiteX70" fmla="*/ 9055137 w 17970406"/>
                <a:gd name="connsiteY70" fmla="*/ 22403763 h 26083740"/>
                <a:gd name="connsiteX71" fmla="*/ 9336546 w 17970406"/>
                <a:gd name="connsiteY71" fmla="*/ 22072480 h 26083740"/>
                <a:gd name="connsiteX72" fmla="*/ 9343196 w 17970406"/>
                <a:gd name="connsiteY72" fmla="*/ 21856349 h 26083740"/>
                <a:gd name="connsiteX73" fmla="*/ 9390622 w 17970406"/>
                <a:gd name="connsiteY73" fmla="*/ 21782146 h 26083740"/>
                <a:gd name="connsiteX74" fmla="*/ 9476200 w 17970406"/>
                <a:gd name="connsiteY74" fmla="*/ 21886275 h 26083740"/>
                <a:gd name="connsiteX75" fmla="*/ 9496150 w 17970406"/>
                <a:gd name="connsiteY75" fmla="*/ 22132332 h 26083740"/>
                <a:gd name="connsiteX76" fmla="*/ 9559676 w 17970406"/>
                <a:gd name="connsiteY76" fmla="*/ 22222284 h 26083740"/>
                <a:gd name="connsiteX77" fmla="*/ 9612529 w 17970406"/>
                <a:gd name="connsiteY77" fmla="*/ 22119031 h 26083740"/>
                <a:gd name="connsiteX78" fmla="*/ 9632479 w 17970406"/>
                <a:gd name="connsiteY78" fmla="*/ 21899575 h 26083740"/>
                <a:gd name="connsiteX79" fmla="*/ 9544976 w 17970406"/>
                <a:gd name="connsiteY79" fmla="*/ 21611516 h 26083740"/>
                <a:gd name="connsiteX80" fmla="*/ 9632479 w 17970406"/>
                <a:gd name="connsiteY80" fmla="*/ 21623593 h 26083740"/>
                <a:gd name="connsiteX81" fmla="*/ 9893410 w 17970406"/>
                <a:gd name="connsiteY81" fmla="*/ 21747494 h 26083740"/>
                <a:gd name="connsiteX82" fmla="*/ 9825334 w 17970406"/>
                <a:gd name="connsiteY82" fmla="*/ 21587017 h 26083740"/>
                <a:gd name="connsiteX83" fmla="*/ 9715606 w 17970406"/>
                <a:gd name="connsiteY83" fmla="*/ 21497239 h 26083740"/>
                <a:gd name="connsiteX84" fmla="*/ 9624603 w 17970406"/>
                <a:gd name="connsiteY84" fmla="*/ 21563567 h 26083740"/>
                <a:gd name="connsiteX85" fmla="*/ 9492825 w 17970406"/>
                <a:gd name="connsiteY85" fmla="*/ 21430737 h 26083740"/>
                <a:gd name="connsiteX86" fmla="*/ 9266368 w 17970406"/>
                <a:gd name="connsiteY86" fmla="*/ 21341310 h 26083740"/>
                <a:gd name="connsiteX87" fmla="*/ 9137041 w 17970406"/>
                <a:gd name="connsiteY87" fmla="*/ 21184681 h 26083740"/>
                <a:gd name="connsiteX88" fmla="*/ 9004037 w 17970406"/>
                <a:gd name="connsiteY88" fmla="*/ 21055002 h 26083740"/>
                <a:gd name="connsiteX89" fmla="*/ 8982335 w 17970406"/>
                <a:gd name="connsiteY89" fmla="*/ 20950873 h 26083740"/>
                <a:gd name="connsiteX90" fmla="*/ 9117090 w 17970406"/>
                <a:gd name="connsiteY90" fmla="*/ 20925324 h 26083740"/>
                <a:gd name="connsiteX91" fmla="*/ 9339871 w 17970406"/>
                <a:gd name="connsiteY91" fmla="*/ 21011776 h 26083740"/>
                <a:gd name="connsiteX92" fmla="*/ 9366472 w 17970406"/>
                <a:gd name="connsiteY92" fmla="*/ 20915348 h 26083740"/>
                <a:gd name="connsiteX93" fmla="*/ 9516625 w 17970406"/>
                <a:gd name="connsiteY93" fmla="*/ 20826444 h 26083740"/>
                <a:gd name="connsiteX94" fmla="*/ 9750606 w 17970406"/>
                <a:gd name="connsiteY94" fmla="*/ 20982547 h 26083740"/>
                <a:gd name="connsiteX95" fmla="*/ 9828659 w 17970406"/>
                <a:gd name="connsiteY95" fmla="*/ 20882097 h 26083740"/>
                <a:gd name="connsiteX96" fmla="*/ 9695656 w 17970406"/>
                <a:gd name="connsiteY96" fmla="*/ 20835547 h 26083740"/>
                <a:gd name="connsiteX97" fmla="*/ 9725931 w 17970406"/>
                <a:gd name="connsiteY97" fmla="*/ 20633940 h 26083740"/>
                <a:gd name="connsiteX98" fmla="*/ 10383074 w 17970406"/>
                <a:gd name="connsiteY98" fmla="*/ 20351657 h 26083740"/>
                <a:gd name="connsiteX99" fmla="*/ 10602180 w 17970406"/>
                <a:gd name="connsiteY99" fmla="*/ 20066575 h 26083740"/>
                <a:gd name="connsiteX100" fmla="*/ 10182693 w 17970406"/>
                <a:gd name="connsiteY100" fmla="*/ 20096150 h 26083740"/>
                <a:gd name="connsiteX101" fmla="*/ 9812034 w 17970406"/>
                <a:gd name="connsiteY101" fmla="*/ 20286906 h 26083740"/>
                <a:gd name="connsiteX102" fmla="*/ 9188142 w 17970406"/>
                <a:gd name="connsiteY102" fmla="*/ 20355157 h 26083740"/>
                <a:gd name="connsiteX103" fmla="*/ 9070539 w 17970406"/>
                <a:gd name="connsiteY103" fmla="*/ 20426560 h 26083740"/>
                <a:gd name="connsiteX104" fmla="*/ 8864383 w 17970406"/>
                <a:gd name="connsiteY104" fmla="*/ 20370033 h 26083740"/>
                <a:gd name="connsiteX105" fmla="*/ 8683602 w 17970406"/>
                <a:gd name="connsiteY105" fmla="*/ 20537688 h 26083740"/>
                <a:gd name="connsiteX106" fmla="*/ 8535898 w 17970406"/>
                <a:gd name="connsiteY106" fmla="*/ 20702016 h 26083740"/>
                <a:gd name="connsiteX107" fmla="*/ 8401669 w 17970406"/>
                <a:gd name="connsiteY107" fmla="*/ 20638840 h 26083740"/>
                <a:gd name="connsiteX108" fmla="*/ 8265516 w 17970406"/>
                <a:gd name="connsiteY108" fmla="*/ 20833094 h 26083740"/>
                <a:gd name="connsiteX109" fmla="*/ 8068110 w 17970406"/>
                <a:gd name="connsiteY109" fmla="*/ 20851297 h 26083740"/>
                <a:gd name="connsiteX110" fmla="*/ 7699550 w 17970406"/>
                <a:gd name="connsiteY110" fmla="*/ 21103652 h 26083740"/>
                <a:gd name="connsiteX111" fmla="*/ 7446143 w 17970406"/>
                <a:gd name="connsiteY111" fmla="*/ 21037151 h 26083740"/>
                <a:gd name="connsiteX112" fmla="*/ 7140759 w 17970406"/>
                <a:gd name="connsiteY112" fmla="*/ 21206031 h 26083740"/>
                <a:gd name="connsiteX113" fmla="*/ 6779551 w 17970406"/>
                <a:gd name="connsiteY113" fmla="*/ 21769896 h 26083740"/>
                <a:gd name="connsiteX114" fmla="*/ 6504443 w 17970406"/>
                <a:gd name="connsiteY114" fmla="*/ 21855298 h 26083740"/>
                <a:gd name="connsiteX115" fmla="*/ 6616622 w 17970406"/>
                <a:gd name="connsiteY115" fmla="*/ 21756596 h 26083740"/>
                <a:gd name="connsiteX116" fmla="*/ 6788475 w 17970406"/>
                <a:gd name="connsiteY116" fmla="*/ 21442462 h 26083740"/>
                <a:gd name="connsiteX117" fmla="*/ 6676473 w 17970406"/>
                <a:gd name="connsiteY117" fmla="*/ 21430737 h 26083740"/>
                <a:gd name="connsiteX118" fmla="*/ 6521418 w 17970406"/>
                <a:gd name="connsiteY118" fmla="*/ 21666119 h 26083740"/>
                <a:gd name="connsiteX119" fmla="*/ 6187685 w 17970406"/>
                <a:gd name="connsiteY119" fmla="*/ 21769897 h 26083740"/>
                <a:gd name="connsiteX120" fmla="*/ 6149533 w 17970406"/>
                <a:gd name="connsiteY120" fmla="*/ 21870347 h 26083740"/>
                <a:gd name="connsiteX121" fmla="*/ 6124857 w 17970406"/>
                <a:gd name="connsiteY121" fmla="*/ 22061103 h 26083740"/>
                <a:gd name="connsiteX122" fmla="*/ 6004805 w 17970406"/>
                <a:gd name="connsiteY122" fmla="*/ 22115706 h 26083740"/>
                <a:gd name="connsiteX123" fmla="*/ 5891752 w 17970406"/>
                <a:gd name="connsiteY123" fmla="*/ 22052529 h 26083740"/>
                <a:gd name="connsiteX124" fmla="*/ 5984854 w 17970406"/>
                <a:gd name="connsiteY124" fmla="*/ 21919526 h 26083740"/>
                <a:gd name="connsiteX125" fmla="*/ 5967178 w 17970406"/>
                <a:gd name="connsiteY125" fmla="*/ 21863696 h 26083740"/>
                <a:gd name="connsiteX126" fmla="*/ 5821925 w 17970406"/>
                <a:gd name="connsiteY126" fmla="*/ 21896250 h 26083740"/>
                <a:gd name="connsiteX127" fmla="*/ 5679995 w 17970406"/>
                <a:gd name="connsiteY127" fmla="*/ 21750819 h 26083740"/>
                <a:gd name="connsiteX128" fmla="*/ 5629070 w 17970406"/>
                <a:gd name="connsiteY128" fmla="*/ 21789847 h 26083740"/>
                <a:gd name="connsiteX129" fmla="*/ 5610168 w 17970406"/>
                <a:gd name="connsiteY129" fmla="*/ 21895375 h 26083740"/>
                <a:gd name="connsiteX130" fmla="*/ 5150606 w 17970406"/>
                <a:gd name="connsiteY130" fmla="*/ 21823971 h 26083740"/>
                <a:gd name="connsiteX131" fmla="*/ 5024427 w 17970406"/>
                <a:gd name="connsiteY131" fmla="*/ 22051303 h 26083740"/>
                <a:gd name="connsiteX132" fmla="*/ 4934126 w 17970406"/>
                <a:gd name="connsiteY132" fmla="*/ 22032579 h 26083740"/>
                <a:gd name="connsiteX133" fmla="*/ 4797271 w 17970406"/>
                <a:gd name="connsiteY133" fmla="*/ 21966601 h 26083740"/>
                <a:gd name="connsiteX134" fmla="*/ 4301482 w 17970406"/>
                <a:gd name="connsiteY134" fmla="*/ 22009827 h 26083740"/>
                <a:gd name="connsiteX135" fmla="*/ 3926272 w 17970406"/>
                <a:gd name="connsiteY135" fmla="*/ 22031528 h 26083740"/>
                <a:gd name="connsiteX136" fmla="*/ 3577489 w 17970406"/>
                <a:gd name="connsiteY136" fmla="*/ 21793172 h 26083740"/>
                <a:gd name="connsiteX137" fmla="*/ 3260204 w 17970406"/>
                <a:gd name="connsiteY137" fmla="*/ 21754144 h 26083740"/>
                <a:gd name="connsiteX138" fmla="*/ 3520786 w 17970406"/>
                <a:gd name="connsiteY138" fmla="*/ 21626392 h 26083740"/>
                <a:gd name="connsiteX139" fmla="*/ 3228354 w 17970406"/>
                <a:gd name="connsiteY139" fmla="*/ 21500564 h 26083740"/>
                <a:gd name="connsiteX140" fmla="*/ 3087649 w 17970406"/>
                <a:gd name="connsiteY140" fmla="*/ 21422162 h 26083740"/>
                <a:gd name="connsiteX141" fmla="*/ 3320055 w 17970406"/>
                <a:gd name="connsiteY141" fmla="*/ 21359159 h 26083740"/>
                <a:gd name="connsiteX142" fmla="*/ 3544238 w 17970406"/>
                <a:gd name="connsiteY142" fmla="*/ 21530490 h 26083740"/>
                <a:gd name="connsiteX143" fmla="*/ 3734992 w 17970406"/>
                <a:gd name="connsiteY143" fmla="*/ 21508615 h 26083740"/>
                <a:gd name="connsiteX144" fmla="*/ 3895997 w 17970406"/>
                <a:gd name="connsiteY144" fmla="*/ 21405711 h 26083740"/>
                <a:gd name="connsiteX145" fmla="*/ 3519386 w 17970406"/>
                <a:gd name="connsiteY145" fmla="*/ 21296158 h 26083740"/>
                <a:gd name="connsiteX146" fmla="*/ 2739215 w 17970406"/>
                <a:gd name="connsiteY146" fmla="*/ 21274633 h 26083740"/>
                <a:gd name="connsiteX147" fmla="*/ 2350879 w 17970406"/>
                <a:gd name="connsiteY147" fmla="*/ 21509665 h 26083740"/>
                <a:gd name="connsiteX148" fmla="*/ 2111647 w 17970406"/>
                <a:gd name="connsiteY148" fmla="*/ 21928450 h 26083740"/>
                <a:gd name="connsiteX149" fmla="*/ 1831290 w 17970406"/>
                <a:gd name="connsiteY149" fmla="*/ 21722645 h 26083740"/>
                <a:gd name="connsiteX150" fmla="*/ 1995794 w 17970406"/>
                <a:gd name="connsiteY150" fmla="*/ 22105905 h 26083740"/>
                <a:gd name="connsiteX151" fmla="*/ 1436479 w 17970406"/>
                <a:gd name="connsiteY151" fmla="*/ 22675194 h 26083740"/>
                <a:gd name="connsiteX152" fmla="*/ 1240648 w 17970406"/>
                <a:gd name="connsiteY152" fmla="*/ 22934028 h 26083740"/>
                <a:gd name="connsiteX153" fmla="*/ 1300325 w 17970406"/>
                <a:gd name="connsiteY153" fmla="*/ 23131433 h 26083740"/>
                <a:gd name="connsiteX154" fmla="*/ 1224022 w 17970406"/>
                <a:gd name="connsiteY154" fmla="*/ 23292436 h 26083740"/>
                <a:gd name="connsiteX155" fmla="*/ 1247124 w 17970406"/>
                <a:gd name="connsiteY155" fmla="*/ 23667472 h 26083740"/>
                <a:gd name="connsiteX156" fmla="*/ 885564 w 17970406"/>
                <a:gd name="connsiteY156" fmla="*/ 23894979 h 26083740"/>
                <a:gd name="connsiteX157" fmla="*/ 568281 w 17970406"/>
                <a:gd name="connsiteY157" fmla="*/ 23987732 h 26083740"/>
                <a:gd name="connsiteX158" fmla="*/ 551656 w 17970406"/>
                <a:gd name="connsiteY158" fmla="*/ 23598697 h 26083740"/>
                <a:gd name="connsiteX159" fmla="*/ 475179 w 17970406"/>
                <a:gd name="connsiteY159" fmla="*/ 23538845 h 26083740"/>
                <a:gd name="connsiteX160" fmla="*/ 279697 w 17970406"/>
                <a:gd name="connsiteY160" fmla="*/ 24185137 h 26083740"/>
                <a:gd name="connsiteX161" fmla="*/ 19290 w 17970406"/>
                <a:gd name="connsiteY161" fmla="*/ 24761252 h 26083740"/>
                <a:gd name="connsiteX162" fmla="*/ 19290 w 17970406"/>
                <a:gd name="connsiteY162" fmla="*/ 5029463 h 26083740"/>
                <a:gd name="connsiteX163" fmla="*/ 67417 w 17970406"/>
                <a:gd name="connsiteY163" fmla="*/ 5077589 h 26083740"/>
                <a:gd name="connsiteX0" fmla="*/ 67417 w 17970406"/>
                <a:gd name="connsiteY0" fmla="*/ 5077589 h 26071796"/>
                <a:gd name="connsiteX1" fmla="*/ 428089 w 17970406"/>
                <a:gd name="connsiteY1" fmla="*/ 5273022 h 26071796"/>
                <a:gd name="connsiteX2" fmla="*/ 349220 w 17970406"/>
                <a:gd name="connsiteY2" fmla="*/ 4964501 h 26071796"/>
                <a:gd name="connsiteX3" fmla="*/ 163669 w 17970406"/>
                <a:gd name="connsiteY3" fmla="*/ 4775473 h 26071796"/>
                <a:gd name="connsiteX4" fmla="*/ 31917 w 17970406"/>
                <a:gd name="connsiteY4" fmla="*/ 4714721 h 26071796"/>
                <a:gd name="connsiteX5" fmla="*/ 63208 w 17970406"/>
                <a:gd name="connsiteY5" fmla="*/ 4544357 h 26071796"/>
                <a:gd name="connsiteX6" fmla="*/ 115543 w 17970406"/>
                <a:gd name="connsiteY6" fmla="*/ 4500073 h 26071796"/>
                <a:gd name="connsiteX7" fmla="*/ 184896 w 17970406"/>
                <a:gd name="connsiteY7" fmla="*/ 4405285 h 26071796"/>
                <a:gd name="connsiteX8" fmla="*/ 200816 w 17970406"/>
                <a:gd name="connsiteY8" fmla="*/ 4262919 h 26071796"/>
                <a:gd name="connsiteX9" fmla="*/ 167512 w 17970406"/>
                <a:gd name="connsiteY9" fmla="*/ 4102803 h 26071796"/>
                <a:gd name="connsiteX10" fmla="*/ 188373 w 17970406"/>
                <a:gd name="connsiteY10" fmla="*/ 3953300 h 26071796"/>
                <a:gd name="connsiteX11" fmla="*/ 190386 w 17970406"/>
                <a:gd name="connsiteY11" fmla="*/ 3812947 h 26071796"/>
                <a:gd name="connsiteX12" fmla="*/ 94499 w 17970406"/>
                <a:gd name="connsiteY12" fmla="*/ 3716877 h 26071796"/>
                <a:gd name="connsiteX13" fmla="*/ 19290 w 17970406"/>
                <a:gd name="connsiteY13" fmla="*/ 3681926 h 26071796"/>
                <a:gd name="connsiteX14" fmla="*/ 33197 w 17970406"/>
                <a:gd name="connsiteY14" fmla="*/ 2951980 h 26071796"/>
                <a:gd name="connsiteX15" fmla="*/ 63208 w 17970406"/>
                <a:gd name="connsiteY15" fmla="*/ 2941549 h 26071796"/>
                <a:gd name="connsiteX16" fmla="*/ 223141 w 17970406"/>
                <a:gd name="connsiteY16" fmla="*/ 2958933 h 26071796"/>
                <a:gd name="connsiteX17" fmla="*/ 296154 w 17970406"/>
                <a:gd name="connsiteY17" fmla="*/ 2757279 h 26071796"/>
                <a:gd name="connsiteX18" fmla="*/ 359102 w 17970406"/>
                <a:gd name="connsiteY18" fmla="*/ 2413990 h 26071796"/>
                <a:gd name="connsiteX19" fmla="*/ 668721 w 17970406"/>
                <a:gd name="connsiteY19" fmla="*/ 2375013 h 26071796"/>
                <a:gd name="connsiteX20" fmla="*/ 1095819 w 17970406"/>
                <a:gd name="connsiteY20" fmla="*/ 2319201 h 26071796"/>
                <a:gd name="connsiteX21" fmla="*/ 1509376 w 17970406"/>
                <a:gd name="connsiteY21" fmla="*/ 2326887 h 26071796"/>
                <a:gd name="connsiteX22" fmla="*/ 1742505 w 17970406"/>
                <a:gd name="connsiteY22" fmla="*/ 2447843 h 26071796"/>
                <a:gd name="connsiteX23" fmla="*/ 1947820 w 17970406"/>
                <a:gd name="connsiteY23" fmla="*/ 2458456 h 26071796"/>
                <a:gd name="connsiteX24" fmla="*/ 1968498 w 17970406"/>
                <a:gd name="connsiteY24" fmla="*/ 2340062 h 26071796"/>
                <a:gd name="connsiteX25" fmla="*/ 1576716 w 17970406"/>
                <a:gd name="connsiteY25" fmla="*/ 1950660 h 26071796"/>
                <a:gd name="connsiteX26" fmla="*/ 1090329 w 17970406"/>
                <a:gd name="connsiteY26" fmla="*/ 1920466 h 26071796"/>
                <a:gd name="connsiteX27" fmla="*/ 921979 w 17970406"/>
                <a:gd name="connsiteY27" fmla="*/ 1773343 h 26071796"/>
                <a:gd name="connsiteX28" fmla="*/ 1174322 w 17970406"/>
                <a:gd name="connsiteY28" fmla="*/ 1756873 h 26071796"/>
                <a:gd name="connsiteX29" fmla="*/ 2286533 w 17970406"/>
                <a:gd name="connsiteY29" fmla="*/ 1741319 h 26071796"/>
                <a:gd name="connsiteX30" fmla="*/ 2420482 w 17970406"/>
                <a:gd name="connsiteY30" fmla="*/ 1752482 h 26071796"/>
                <a:gd name="connsiteX31" fmla="*/ 2559554 w 17970406"/>
                <a:gd name="connsiteY31" fmla="*/ 2237039 h 26071796"/>
                <a:gd name="connsiteX32" fmla="*/ 2779508 w 17970406"/>
                <a:gd name="connsiteY32" fmla="*/ 2136577 h 26071796"/>
                <a:gd name="connsiteX33" fmla="*/ 2870088 w 17970406"/>
                <a:gd name="connsiteY33" fmla="*/ 1962187 h 26071796"/>
                <a:gd name="connsiteX34" fmla="*/ 3011539 w 17970406"/>
                <a:gd name="connsiteY34" fmla="*/ 1915892 h 26071796"/>
                <a:gd name="connsiteX35" fmla="*/ 3206241 w 17970406"/>
                <a:gd name="connsiteY35" fmla="*/ 1929799 h 26071796"/>
                <a:gd name="connsiteX36" fmla="*/ 3289684 w 17970406"/>
                <a:gd name="connsiteY36" fmla="*/ 2072348 h 26071796"/>
                <a:gd name="connsiteX37" fmla="*/ 3407895 w 17970406"/>
                <a:gd name="connsiteY37" fmla="*/ 2020196 h 26071796"/>
                <a:gd name="connsiteX38" fmla="*/ 3626934 w 17970406"/>
                <a:gd name="connsiteY38" fmla="*/ 1881124 h 26071796"/>
                <a:gd name="connsiteX39" fmla="*/ 3720808 w 17970406"/>
                <a:gd name="connsiteY39" fmla="*/ 1769866 h 26071796"/>
                <a:gd name="connsiteX40" fmla="*/ 3866468 w 17970406"/>
                <a:gd name="connsiteY40" fmla="*/ 1715152 h 26071796"/>
                <a:gd name="connsiteX41" fmla="*/ 17970406 w 17970406"/>
                <a:gd name="connsiteY41" fmla="*/ 1756873 h 26071796"/>
                <a:gd name="connsiteX42" fmla="*/ 17947279 w 17970406"/>
                <a:gd name="connsiteY42" fmla="*/ 25328142 h 26071796"/>
                <a:gd name="connsiteX43" fmla="*/ 12210250 w 17970406"/>
                <a:gd name="connsiteY43" fmla="*/ 25388146 h 26071796"/>
                <a:gd name="connsiteX44" fmla="*/ 11583357 w 17970406"/>
                <a:gd name="connsiteY44" fmla="*/ 25417520 h 26071796"/>
                <a:gd name="connsiteX45" fmla="*/ 11088343 w 17970406"/>
                <a:gd name="connsiteY45" fmla="*/ 24953758 h 26071796"/>
                <a:gd name="connsiteX46" fmla="*/ 10607080 w 17970406"/>
                <a:gd name="connsiteY46" fmla="*/ 24568747 h 26071796"/>
                <a:gd name="connsiteX47" fmla="*/ 10173943 w 17970406"/>
                <a:gd name="connsiteY47" fmla="*/ 24279989 h 26071796"/>
                <a:gd name="connsiteX48" fmla="*/ 9788932 w 17970406"/>
                <a:gd name="connsiteY48" fmla="*/ 24231863 h 26071796"/>
                <a:gd name="connsiteX49" fmla="*/ 9596427 w 17970406"/>
                <a:gd name="connsiteY49" fmla="*/ 23991231 h 26071796"/>
                <a:gd name="connsiteX50" fmla="*/ 9432273 w 17970406"/>
                <a:gd name="connsiteY50" fmla="*/ 23793826 h 26071796"/>
                <a:gd name="connsiteX51" fmla="*/ 9190242 w 17970406"/>
                <a:gd name="connsiteY51" fmla="*/ 23811502 h 26071796"/>
                <a:gd name="connsiteX52" fmla="*/ 8944009 w 17970406"/>
                <a:gd name="connsiteY52" fmla="*/ 23690748 h 26071796"/>
                <a:gd name="connsiteX53" fmla="*/ 8891158 w 17970406"/>
                <a:gd name="connsiteY53" fmla="*/ 23407066 h 26071796"/>
                <a:gd name="connsiteX54" fmla="*/ 8621651 w 17970406"/>
                <a:gd name="connsiteY54" fmla="*/ 23272838 h 26071796"/>
                <a:gd name="connsiteX55" fmla="*/ 8741355 w 17970406"/>
                <a:gd name="connsiteY55" fmla="*/ 23209661 h 26071796"/>
                <a:gd name="connsiteX56" fmla="*/ 8704779 w 17970406"/>
                <a:gd name="connsiteY56" fmla="*/ 23156460 h 26071796"/>
                <a:gd name="connsiteX57" fmla="*/ 8541849 w 17970406"/>
                <a:gd name="connsiteY57" fmla="*/ 23153134 h 26071796"/>
                <a:gd name="connsiteX58" fmla="*/ 8472897 w 17970406"/>
                <a:gd name="connsiteY58" fmla="*/ 23244486 h 26071796"/>
                <a:gd name="connsiteX59" fmla="*/ 8076161 w 17970406"/>
                <a:gd name="connsiteY59" fmla="*/ 23244486 h 26071796"/>
                <a:gd name="connsiteX60" fmla="*/ 8059711 w 17970406"/>
                <a:gd name="connsiteY60" fmla="*/ 23183060 h 26071796"/>
                <a:gd name="connsiteX61" fmla="*/ 8224215 w 17970406"/>
                <a:gd name="connsiteY61" fmla="*/ 23023631 h 26071796"/>
                <a:gd name="connsiteX62" fmla="*/ 8476046 w 17970406"/>
                <a:gd name="connsiteY62" fmla="*/ 23028704 h 26071796"/>
                <a:gd name="connsiteX63" fmla="*/ 8508598 w 17970406"/>
                <a:gd name="connsiteY63" fmla="*/ 22927028 h 26071796"/>
                <a:gd name="connsiteX64" fmla="*/ 8295442 w 17970406"/>
                <a:gd name="connsiteY64" fmla="*/ 22889401 h 26071796"/>
                <a:gd name="connsiteX65" fmla="*/ 8335694 w 17970406"/>
                <a:gd name="connsiteY65" fmla="*/ 22784049 h 26071796"/>
                <a:gd name="connsiteX66" fmla="*/ 8537648 w 17970406"/>
                <a:gd name="connsiteY66" fmla="*/ 22783174 h 26071796"/>
                <a:gd name="connsiteX67" fmla="*/ 8684828 w 17970406"/>
                <a:gd name="connsiteY67" fmla="*/ 22837251 h 26071796"/>
                <a:gd name="connsiteX68" fmla="*/ 8844432 w 17970406"/>
                <a:gd name="connsiteY68" fmla="*/ 22963604 h 26071796"/>
                <a:gd name="connsiteX69" fmla="*/ 9055487 w 17970406"/>
                <a:gd name="connsiteY69" fmla="*/ 22718244 h 26071796"/>
                <a:gd name="connsiteX70" fmla="*/ 9055137 w 17970406"/>
                <a:gd name="connsiteY70" fmla="*/ 22403763 h 26071796"/>
                <a:gd name="connsiteX71" fmla="*/ 9336546 w 17970406"/>
                <a:gd name="connsiteY71" fmla="*/ 22072480 h 26071796"/>
                <a:gd name="connsiteX72" fmla="*/ 9343196 w 17970406"/>
                <a:gd name="connsiteY72" fmla="*/ 21856349 h 26071796"/>
                <a:gd name="connsiteX73" fmla="*/ 9390622 w 17970406"/>
                <a:gd name="connsiteY73" fmla="*/ 21782146 h 26071796"/>
                <a:gd name="connsiteX74" fmla="*/ 9476200 w 17970406"/>
                <a:gd name="connsiteY74" fmla="*/ 21886275 h 26071796"/>
                <a:gd name="connsiteX75" fmla="*/ 9496150 w 17970406"/>
                <a:gd name="connsiteY75" fmla="*/ 22132332 h 26071796"/>
                <a:gd name="connsiteX76" fmla="*/ 9559676 w 17970406"/>
                <a:gd name="connsiteY76" fmla="*/ 22222284 h 26071796"/>
                <a:gd name="connsiteX77" fmla="*/ 9612529 w 17970406"/>
                <a:gd name="connsiteY77" fmla="*/ 22119031 h 26071796"/>
                <a:gd name="connsiteX78" fmla="*/ 9632479 w 17970406"/>
                <a:gd name="connsiteY78" fmla="*/ 21899575 h 26071796"/>
                <a:gd name="connsiteX79" fmla="*/ 9544976 w 17970406"/>
                <a:gd name="connsiteY79" fmla="*/ 21611516 h 26071796"/>
                <a:gd name="connsiteX80" fmla="*/ 9632479 w 17970406"/>
                <a:gd name="connsiteY80" fmla="*/ 21623593 h 26071796"/>
                <a:gd name="connsiteX81" fmla="*/ 9893410 w 17970406"/>
                <a:gd name="connsiteY81" fmla="*/ 21747494 h 26071796"/>
                <a:gd name="connsiteX82" fmla="*/ 9825334 w 17970406"/>
                <a:gd name="connsiteY82" fmla="*/ 21587017 h 26071796"/>
                <a:gd name="connsiteX83" fmla="*/ 9715606 w 17970406"/>
                <a:gd name="connsiteY83" fmla="*/ 21497239 h 26071796"/>
                <a:gd name="connsiteX84" fmla="*/ 9624603 w 17970406"/>
                <a:gd name="connsiteY84" fmla="*/ 21563567 h 26071796"/>
                <a:gd name="connsiteX85" fmla="*/ 9492825 w 17970406"/>
                <a:gd name="connsiteY85" fmla="*/ 21430737 h 26071796"/>
                <a:gd name="connsiteX86" fmla="*/ 9266368 w 17970406"/>
                <a:gd name="connsiteY86" fmla="*/ 21341310 h 26071796"/>
                <a:gd name="connsiteX87" fmla="*/ 9137041 w 17970406"/>
                <a:gd name="connsiteY87" fmla="*/ 21184681 h 26071796"/>
                <a:gd name="connsiteX88" fmla="*/ 9004037 w 17970406"/>
                <a:gd name="connsiteY88" fmla="*/ 21055002 h 26071796"/>
                <a:gd name="connsiteX89" fmla="*/ 8982335 w 17970406"/>
                <a:gd name="connsiteY89" fmla="*/ 20950873 h 26071796"/>
                <a:gd name="connsiteX90" fmla="*/ 9117090 w 17970406"/>
                <a:gd name="connsiteY90" fmla="*/ 20925324 h 26071796"/>
                <a:gd name="connsiteX91" fmla="*/ 9339871 w 17970406"/>
                <a:gd name="connsiteY91" fmla="*/ 21011776 h 26071796"/>
                <a:gd name="connsiteX92" fmla="*/ 9366472 w 17970406"/>
                <a:gd name="connsiteY92" fmla="*/ 20915348 h 26071796"/>
                <a:gd name="connsiteX93" fmla="*/ 9516625 w 17970406"/>
                <a:gd name="connsiteY93" fmla="*/ 20826444 h 26071796"/>
                <a:gd name="connsiteX94" fmla="*/ 9750606 w 17970406"/>
                <a:gd name="connsiteY94" fmla="*/ 20982547 h 26071796"/>
                <a:gd name="connsiteX95" fmla="*/ 9828659 w 17970406"/>
                <a:gd name="connsiteY95" fmla="*/ 20882097 h 26071796"/>
                <a:gd name="connsiteX96" fmla="*/ 9695656 w 17970406"/>
                <a:gd name="connsiteY96" fmla="*/ 20835547 h 26071796"/>
                <a:gd name="connsiteX97" fmla="*/ 9725931 w 17970406"/>
                <a:gd name="connsiteY97" fmla="*/ 20633940 h 26071796"/>
                <a:gd name="connsiteX98" fmla="*/ 10383074 w 17970406"/>
                <a:gd name="connsiteY98" fmla="*/ 20351657 h 26071796"/>
                <a:gd name="connsiteX99" fmla="*/ 10602180 w 17970406"/>
                <a:gd name="connsiteY99" fmla="*/ 20066575 h 26071796"/>
                <a:gd name="connsiteX100" fmla="*/ 10182693 w 17970406"/>
                <a:gd name="connsiteY100" fmla="*/ 20096150 h 26071796"/>
                <a:gd name="connsiteX101" fmla="*/ 9812034 w 17970406"/>
                <a:gd name="connsiteY101" fmla="*/ 20286906 h 26071796"/>
                <a:gd name="connsiteX102" fmla="*/ 9188142 w 17970406"/>
                <a:gd name="connsiteY102" fmla="*/ 20355157 h 26071796"/>
                <a:gd name="connsiteX103" fmla="*/ 9070539 w 17970406"/>
                <a:gd name="connsiteY103" fmla="*/ 20426560 h 26071796"/>
                <a:gd name="connsiteX104" fmla="*/ 8864383 w 17970406"/>
                <a:gd name="connsiteY104" fmla="*/ 20370033 h 26071796"/>
                <a:gd name="connsiteX105" fmla="*/ 8683602 w 17970406"/>
                <a:gd name="connsiteY105" fmla="*/ 20537688 h 26071796"/>
                <a:gd name="connsiteX106" fmla="*/ 8535898 w 17970406"/>
                <a:gd name="connsiteY106" fmla="*/ 20702016 h 26071796"/>
                <a:gd name="connsiteX107" fmla="*/ 8401669 w 17970406"/>
                <a:gd name="connsiteY107" fmla="*/ 20638840 h 26071796"/>
                <a:gd name="connsiteX108" fmla="*/ 8265516 w 17970406"/>
                <a:gd name="connsiteY108" fmla="*/ 20833094 h 26071796"/>
                <a:gd name="connsiteX109" fmla="*/ 8068110 w 17970406"/>
                <a:gd name="connsiteY109" fmla="*/ 20851297 h 26071796"/>
                <a:gd name="connsiteX110" fmla="*/ 7699550 w 17970406"/>
                <a:gd name="connsiteY110" fmla="*/ 21103652 h 26071796"/>
                <a:gd name="connsiteX111" fmla="*/ 7446143 w 17970406"/>
                <a:gd name="connsiteY111" fmla="*/ 21037151 h 26071796"/>
                <a:gd name="connsiteX112" fmla="*/ 7140759 w 17970406"/>
                <a:gd name="connsiteY112" fmla="*/ 21206031 h 26071796"/>
                <a:gd name="connsiteX113" fmla="*/ 6779551 w 17970406"/>
                <a:gd name="connsiteY113" fmla="*/ 21769896 h 26071796"/>
                <a:gd name="connsiteX114" fmla="*/ 6504443 w 17970406"/>
                <a:gd name="connsiteY114" fmla="*/ 21855298 h 26071796"/>
                <a:gd name="connsiteX115" fmla="*/ 6616622 w 17970406"/>
                <a:gd name="connsiteY115" fmla="*/ 21756596 h 26071796"/>
                <a:gd name="connsiteX116" fmla="*/ 6788475 w 17970406"/>
                <a:gd name="connsiteY116" fmla="*/ 21442462 h 26071796"/>
                <a:gd name="connsiteX117" fmla="*/ 6676473 w 17970406"/>
                <a:gd name="connsiteY117" fmla="*/ 21430737 h 26071796"/>
                <a:gd name="connsiteX118" fmla="*/ 6521418 w 17970406"/>
                <a:gd name="connsiteY118" fmla="*/ 21666119 h 26071796"/>
                <a:gd name="connsiteX119" fmla="*/ 6187685 w 17970406"/>
                <a:gd name="connsiteY119" fmla="*/ 21769897 h 26071796"/>
                <a:gd name="connsiteX120" fmla="*/ 6149533 w 17970406"/>
                <a:gd name="connsiteY120" fmla="*/ 21870347 h 26071796"/>
                <a:gd name="connsiteX121" fmla="*/ 6124857 w 17970406"/>
                <a:gd name="connsiteY121" fmla="*/ 22061103 h 26071796"/>
                <a:gd name="connsiteX122" fmla="*/ 6004805 w 17970406"/>
                <a:gd name="connsiteY122" fmla="*/ 22115706 h 26071796"/>
                <a:gd name="connsiteX123" fmla="*/ 5891752 w 17970406"/>
                <a:gd name="connsiteY123" fmla="*/ 22052529 h 26071796"/>
                <a:gd name="connsiteX124" fmla="*/ 5984854 w 17970406"/>
                <a:gd name="connsiteY124" fmla="*/ 21919526 h 26071796"/>
                <a:gd name="connsiteX125" fmla="*/ 5967178 w 17970406"/>
                <a:gd name="connsiteY125" fmla="*/ 21863696 h 26071796"/>
                <a:gd name="connsiteX126" fmla="*/ 5821925 w 17970406"/>
                <a:gd name="connsiteY126" fmla="*/ 21896250 h 26071796"/>
                <a:gd name="connsiteX127" fmla="*/ 5679995 w 17970406"/>
                <a:gd name="connsiteY127" fmla="*/ 21750819 h 26071796"/>
                <a:gd name="connsiteX128" fmla="*/ 5629070 w 17970406"/>
                <a:gd name="connsiteY128" fmla="*/ 21789847 h 26071796"/>
                <a:gd name="connsiteX129" fmla="*/ 5610168 w 17970406"/>
                <a:gd name="connsiteY129" fmla="*/ 21895375 h 26071796"/>
                <a:gd name="connsiteX130" fmla="*/ 5150606 w 17970406"/>
                <a:gd name="connsiteY130" fmla="*/ 21823971 h 26071796"/>
                <a:gd name="connsiteX131" fmla="*/ 5024427 w 17970406"/>
                <a:gd name="connsiteY131" fmla="*/ 22051303 h 26071796"/>
                <a:gd name="connsiteX132" fmla="*/ 4934126 w 17970406"/>
                <a:gd name="connsiteY132" fmla="*/ 22032579 h 26071796"/>
                <a:gd name="connsiteX133" fmla="*/ 4797271 w 17970406"/>
                <a:gd name="connsiteY133" fmla="*/ 21966601 h 26071796"/>
                <a:gd name="connsiteX134" fmla="*/ 4301482 w 17970406"/>
                <a:gd name="connsiteY134" fmla="*/ 22009827 h 26071796"/>
                <a:gd name="connsiteX135" fmla="*/ 3926272 w 17970406"/>
                <a:gd name="connsiteY135" fmla="*/ 22031528 h 26071796"/>
                <a:gd name="connsiteX136" fmla="*/ 3577489 w 17970406"/>
                <a:gd name="connsiteY136" fmla="*/ 21793172 h 26071796"/>
                <a:gd name="connsiteX137" fmla="*/ 3260204 w 17970406"/>
                <a:gd name="connsiteY137" fmla="*/ 21754144 h 26071796"/>
                <a:gd name="connsiteX138" fmla="*/ 3520786 w 17970406"/>
                <a:gd name="connsiteY138" fmla="*/ 21626392 h 26071796"/>
                <a:gd name="connsiteX139" fmla="*/ 3228354 w 17970406"/>
                <a:gd name="connsiteY139" fmla="*/ 21500564 h 26071796"/>
                <a:gd name="connsiteX140" fmla="*/ 3087649 w 17970406"/>
                <a:gd name="connsiteY140" fmla="*/ 21422162 h 26071796"/>
                <a:gd name="connsiteX141" fmla="*/ 3320055 w 17970406"/>
                <a:gd name="connsiteY141" fmla="*/ 21359159 h 26071796"/>
                <a:gd name="connsiteX142" fmla="*/ 3544238 w 17970406"/>
                <a:gd name="connsiteY142" fmla="*/ 21530490 h 26071796"/>
                <a:gd name="connsiteX143" fmla="*/ 3734992 w 17970406"/>
                <a:gd name="connsiteY143" fmla="*/ 21508615 h 26071796"/>
                <a:gd name="connsiteX144" fmla="*/ 3895997 w 17970406"/>
                <a:gd name="connsiteY144" fmla="*/ 21405711 h 26071796"/>
                <a:gd name="connsiteX145" fmla="*/ 3519386 w 17970406"/>
                <a:gd name="connsiteY145" fmla="*/ 21296158 h 26071796"/>
                <a:gd name="connsiteX146" fmla="*/ 2739215 w 17970406"/>
                <a:gd name="connsiteY146" fmla="*/ 21274633 h 26071796"/>
                <a:gd name="connsiteX147" fmla="*/ 2350879 w 17970406"/>
                <a:gd name="connsiteY147" fmla="*/ 21509665 h 26071796"/>
                <a:gd name="connsiteX148" fmla="*/ 2111647 w 17970406"/>
                <a:gd name="connsiteY148" fmla="*/ 21928450 h 26071796"/>
                <a:gd name="connsiteX149" fmla="*/ 1831290 w 17970406"/>
                <a:gd name="connsiteY149" fmla="*/ 21722645 h 26071796"/>
                <a:gd name="connsiteX150" fmla="*/ 1995794 w 17970406"/>
                <a:gd name="connsiteY150" fmla="*/ 22105905 h 26071796"/>
                <a:gd name="connsiteX151" fmla="*/ 1436479 w 17970406"/>
                <a:gd name="connsiteY151" fmla="*/ 22675194 h 26071796"/>
                <a:gd name="connsiteX152" fmla="*/ 1240648 w 17970406"/>
                <a:gd name="connsiteY152" fmla="*/ 22934028 h 26071796"/>
                <a:gd name="connsiteX153" fmla="*/ 1300325 w 17970406"/>
                <a:gd name="connsiteY153" fmla="*/ 23131433 h 26071796"/>
                <a:gd name="connsiteX154" fmla="*/ 1224022 w 17970406"/>
                <a:gd name="connsiteY154" fmla="*/ 23292436 h 26071796"/>
                <a:gd name="connsiteX155" fmla="*/ 1247124 w 17970406"/>
                <a:gd name="connsiteY155" fmla="*/ 23667472 h 26071796"/>
                <a:gd name="connsiteX156" fmla="*/ 885564 w 17970406"/>
                <a:gd name="connsiteY156" fmla="*/ 23894979 h 26071796"/>
                <a:gd name="connsiteX157" fmla="*/ 568281 w 17970406"/>
                <a:gd name="connsiteY157" fmla="*/ 23987732 h 26071796"/>
                <a:gd name="connsiteX158" fmla="*/ 551656 w 17970406"/>
                <a:gd name="connsiteY158" fmla="*/ 23598697 h 26071796"/>
                <a:gd name="connsiteX159" fmla="*/ 475179 w 17970406"/>
                <a:gd name="connsiteY159" fmla="*/ 23538845 h 26071796"/>
                <a:gd name="connsiteX160" fmla="*/ 448577 w 17970406"/>
                <a:gd name="connsiteY160" fmla="*/ 23907930 h 26071796"/>
                <a:gd name="connsiteX161" fmla="*/ 279697 w 17970406"/>
                <a:gd name="connsiteY161" fmla="*/ 24185137 h 26071796"/>
                <a:gd name="connsiteX162" fmla="*/ 19290 w 17970406"/>
                <a:gd name="connsiteY162" fmla="*/ 24761252 h 26071796"/>
                <a:gd name="connsiteX163" fmla="*/ 19290 w 17970406"/>
                <a:gd name="connsiteY163" fmla="*/ 5029463 h 26071796"/>
                <a:gd name="connsiteX164" fmla="*/ 67417 w 17970406"/>
                <a:gd name="connsiteY164" fmla="*/ 5077589 h 26071796"/>
                <a:gd name="connsiteX0" fmla="*/ 87807 w 17990796"/>
                <a:gd name="connsiteY0" fmla="*/ 5077589 h 26029135"/>
                <a:gd name="connsiteX1" fmla="*/ 448479 w 17990796"/>
                <a:gd name="connsiteY1" fmla="*/ 5273022 h 26029135"/>
                <a:gd name="connsiteX2" fmla="*/ 369610 w 17990796"/>
                <a:gd name="connsiteY2" fmla="*/ 4964501 h 26029135"/>
                <a:gd name="connsiteX3" fmla="*/ 184059 w 17990796"/>
                <a:gd name="connsiteY3" fmla="*/ 4775473 h 26029135"/>
                <a:gd name="connsiteX4" fmla="*/ 52307 w 17990796"/>
                <a:gd name="connsiteY4" fmla="*/ 4714721 h 26029135"/>
                <a:gd name="connsiteX5" fmla="*/ 83598 w 17990796"/>
                <a:gd name="connsiteY5" fmla="*/ 4544357 h 26029135"/>
                <a:gd name="connsiteX6" fmla="*/ 135933 w 17990796"/>
                <a:gd name="connsiteY6" fmla="*/ 4500073 h 26029135"/>
                <a:gd name="connsiteX7" fmla="*/ 205286 w 17990796"/>
                <a:gd name="connsiteY7" fmla="*/ 4405285 h 26029135"/>
                <a:gd name="connsiteX8" fmla="*/ 221206 w 17990796"/>
                <a:gd name="connsiteY8" fmla="*/ 4262919 h 26029135"/>
                <a:gd name="connsiteX9" fmla="*/ 187902 w 17990796"/>
                <a:gd name="connsiteY9" fmla="*/ 4102803 h 26029135"/>
                <a:gd name="connsiteX10" fmla="*/ 208763 w 17990796"/>
                <a:gd name="connsiteY10" fmla="*/ 3953300 h 26029135"/>
                <a:gd name="connsiteX11" fmla="*/ 210776 w 17990796"/>
                <a:gd name="connsiteY11" fmla="*/ 3812947 h 26029135"/>
                <a:gd name="connsiteX12" fmla="*/ 114889 w 17990796"/>
                <a:gd name="connsiteY12" fmla="*/ 3716877 h 26029135"/>
                <a:gd name="connsiteX13" fmla="*/ 39680 w 17990796"/>
                <a:gd name="connsiteY13" fmla="*/ 3681926 h 26029135"/>
                <a:gd name="connsiteX14" fmla="*/ 53587 w 17990796"/>
                <a:gd name="connsiteY14" fmla="*/ 2951980 h 26029135"/>
                <a:gd name="connsiteX15" fmla="*/ 83598 w 17990796"/>
                <a:gd name="connsiteY15" fmla="*/ 2941549 h 26029135"/>
                <a:gd name="connsiteX16" fmla="*/ 243531 w 17990796"/>
                <a:gd name="connsiteY16" fmla="*/ 2958933 h 26029135"/>
                <a:gd name="connsiteX17" fmla="*/ 316544 w 17990796"/>
                <a:gd name="connsiteY17" fmla="*/ 2757279 h 26029135"/>
                <a:gd name="connsiteX18" fmla="*/ 379492 w 17990796"/>
                <a:gd name="connsiteY18" fmla="*/ 2413990 h 26029135"/>
                <a:gd name="connsiteX19" fmla="*/ 689111 w 17990796"/>
                <a:gd name="connsiteY19" fmla="*/ 2375013 h 26029135"/>
                <a:gd name="connsiteX20" fmla="*/ 1116209 w 17990796"/>
                <a:gd name="connsiteY20" fmla="*/ 2319201 h 26029135"/>
                <a:gd name="connsiteX21" fmla="*/ 1529766 w 17990796"/>
                <a:gd name="connsiteY21" fmla="*/ 2326887 h 26029135"/>
                <a:gd name="connsiteX22" fmla="*/ 1762895 w 17990796"/>
                <a:gd name="connsiteY22" fmla="*/ 2447843 h 26029135"/>
                <a:gd name="connsiteX23" fmla="*/ 1968210 w 17990796"/>
                <a:gd name="connsiteY23" fmla="*/ 2458456 h 26029135"/>
                <a:gd name="connsiteX24" fmla="*/ 1988888 w 17990796"/>
                <a:gd name="connsiteY24" fmla="*/ 2340062 h 26029135"/>
                <a:gd name="connsiteX25" fmla="*/ 1597106 w 17990796"/>
                <a:gd name="connsiteY25" fmla="*/ 1950660 h 26029135"/>
                <a:gd name="connsiteX26" fmla="*/ 1110719 w 17990796"/>
                <a:gd name="connsiteY26" fmla="*/ 1920466 h 26029135"/>
                <a:gd name="connsiteX27" fmla="*/ 942369 w 17990796"/>
                <a:gd name="connsiteY27" fmla="*/ 1773343 h 26029135"/>
                <a:gd name="connsiteX28" fmla="*/ 1194712 w 17990796"/>
                <a:gd name="connsiteY28" fmla="*/ 1756873 h 26029135"/>
                <a:gd name="connsiteX29" fmla="*/ 2306923 w 17990796"/>
                <a:gd name="connsiteY29" fmla="*/ 1741319 h 26029135"/>
                <a:gd name="connsiteX30" fmla="*/ 2440872 w 17990796"/>
                <a:gd name="connsiteY30" fmla="*/ 1752482 h 26029135"/>
                <a:gd name="connsiteX31" fmla="*/ 2579944 w 17990796"/>
                <a:gd name="connsiteY31" fmla="*/ 2237039 h 26029135"/>
                <a:gd name="connsiteX32" fmla="*/ 2799898 w 17990796"/>
                <a:gd name="connsiteY32" fmla="*/ 2136577 h 26029135"/>
                <a:gd name="connsiteX33" fmla="*/ 2890478 w 17990796"/>
                <a:gd name="connsiteY33" fmla="*/ 1962187 h 26029135"/>
                <a:gd name="connsiteX34" fmla="*/ 3031929 w 17990796"/>
                <a:gd name="connsiteY34" fmla="*/ 1915892 h 26029135"/>
                <a:gd name="connsiteX35" fmla="*/ 3226631 w 17990796"/>
                <a:gd name="connsiteY35" fmla="*/ 1929799 h 26029135"/>
                <a:gd name="connsiteX36" fmla="*/ 3310074 w 17990796"/>
                <a:gd name="connsiteY36" fmla="*/ 2072348 h 26029135"/>
                <a:gd name="connsiteX37" fmla="*/ 3428285 w 17990796"/>
                <a:gd name="connsiteY37" fmla="*/ 2020196 h 26029135"/>
                <a:gd name="connsiteX38" fmla="*/ 3647324 w 17990796"/>
                <a:gd name="connsiteY38" fmla="*/ 1881124 h 26029135"/>
                <a:gd name="connsiteX39" fmla="*/ 3741198 w 17990796"/>
                <a:gd name="connsiteY39" fmla="*/ 1769866 h 26029135"/>
                <a:gd name="connsiteX40" fmla="*/ 3886858 w 17990796"/>
                <a:gd name="connsiteY40" fmla="*/ 1715152 h 26029135"/>
                <a:gd name="connsiteX41" fmla="*/ 17990796 w 17990796"/>
                <a:gd name="connsiteY41" fmla="*/ 1756873 h 26029135"/>
                <a:gd name="connsiteX42" fmla="*/ 17967669 w 17990796"/>
                <a:gd name="connsiteY42" fmla="*/ 25328142 h 26029135"/>
                <a:gd name="connsiteX43" fmla="*/ 12230640 w 17990796"/>
                <a:gd name="connsiteY43" fmla="*/ 25388146 h 26029135"/>
                <a:gd name="connsiteX44" fmla="*/ 11603747 w 17990796"/>
                <a:gd name="connsiteY44" fmla="*/ 25417520 h 26029135"/>
                <a:gd name="connsiteX45" fmla="*/ 11108733 w 17990796"/>
                <a:gd name="connsiteY45" fmla="*/ 24953758 h 26029135"/>
                <a:gd name="connsiteX46" fmla="*/ 10627470 w 17990796"/>
                <a:gd name="connsiteY46" fmla="*/ 24568747 h 26029135"/>
                <a:gd name="connsiteX47" fmla="*/ 10194333 w 17990796"/>
                <a:gd name="connsiteY47" fmla="*/ 24279989 h 26029135"/>
                <a:gd name="connsiteX48" fmla="*/ 9809322 w 17990796"/>
                <a:gd name="connsiteY48" fmla="*/ 24231863 h 26029135"/>
                <a:gd name="connsiteX49" fmla="*/ 9616817 w 17990796"/>
                <a:gd name="connsiteY49" fmla="*/ 23991231 h 26029135"/>
                <a:gd name="connsiteX50" fmla="*/ 9452663 w 17990796"/>
                <a:gd name="connsiteY50" fmla="*/ 23793826 h 26029135"/>
                <a:gd name="connsiteX51" fmla="*/ 9210632 w 17990796"/>
                <a:gd name="connsiteY51" fmla="*/ 23811502 h 26029135"/>
                <a:gd name="connsiteX52" fmla="*/ 8964399 w 17990796"/>
                <a:gd name="connsiteY52" fmla="*/ 23690748 h 26029135"/>
                <a:gd name="connsiteX53" fmla="*/ 8911548 w 17990796"/>
                <a:gd name="connsiteY53" fmla="*/ 23407066 h 26029135"/>
                <a:gd name="connsiteX54" fmla="*/ 8642041 w 17990796"/>
                <a:gd name="connsiteY54" fmla="*/ 23272838 h 26029135"/>
                <a:gd name="connsiteX55" fmla="*/ 8761745 w 17990796"/>
                <a:gd name="connsiteY55" fmla="*/ 23209661 h 26029135"/>
                <a:gd name="connsiteX56" fmla="*/ 8725169 w 17990796"/>
                <a:gd name="connsiteY56" fmla="*/ 23156460 h 26029135"/>
                <a:gd name="connsiteX57" fmla="*/ 8562239 w 17990796"/>
                <a:gd name="connsiteY57" fmla="*/ 23153134 h 26029135"/>
                <a:gd name="connsiteX58" fmla="*/ 8493287 w 17990796"/>
                <a:gd name="connsiteY58" fmla="*/ 23244486 h 26029135"/>
                <a:gd name="connsiteX59" fmla="*/ 8096551 w 17990796"/>
                <a:gd name="connsiteY59" fmla="*/ 23244486 h 26029135"/>
                <a:gd name="connsiteX60" fmla="*/ 8080101 w 17990796"/>
                <a:gd name="connsiteY60" fmla="*/ 23183060 h 26029135"/>
                <a:gd name="connsiteX61" fmla="*/ 8244605 w 17990796"/>
                <a:gd name="connsiteY61" fmla="*/ 23023631 h 26029135"/>
                <a:gd name="connsiteX62" fmla="*/ 8496436 w 17990796"/>
                <a:gd name="connsiteY62" fmla="*/ 23028704 h 26029135"/>
                <a:gd name="connsiteX63" fmla="*/ 8528988 w 17990796"/>
                <a:gd name="connsiteY63" fmla="*/ 22927028 h 26029135"/>
                <a:gd name="connsiteX64" fmla="*/ 8315832 w 17990796"/>
                <a:gd name="connsiteY64" fmla="*/ 22889401 h 26029135"/>
                <a:gd name="connsiteX65" fmla="*/ 8356084 w 17990796"/>
                <a:gd name="connsiteY65" fmla="*/ 22784049 h 26029135"/>
                <a:gd name="connsiteX66" fmla="*/ 8558038 w 17990796"/>
                <a:gd name="connsiteY66" fmla="*/ 22783174 h 26029135"/>
                <a:gd name="connsiteX67" fmla="*/ 8705218 w 17990796"/>
                <a:gd name="connsiteY67" fmla="*/ 22837251 h 26029135"/>
                <a:gd name="connsiteX68" fmla="*/ 8864822 w 17990796"/>
                <a:gd name="connsiteY68" fmla="*/ 22963604 h 26029135"/>
                <a:gd name="connsiteX69" fmla="*/ 9075877 w 17990796"/>
                <a:gd name="connsiteY69" fmla="*/ 22718244 h 26029135"/>
                <a:gd name="connsiteX70" fmla="*/ 9075527 w 17990796"/>
                <a:gd name="connsiteY70" fmla="*/ 22403763 h 26029135"/>
                <a:gd name="connsiteX71" fmla="*/ 9356936 w 17990796"/>
                <a:gd name="connsiteY71" fmla="*/ 22072480 h 26029135"/>
                <a:gd name="connsiteX72" fmla="*/ 9363586 w 17990796"/>
                <a:gd name="connsiteY72" fmla="*/ 21856349 h 26029135"/>
                <a:gd name="connsiteX73" fmla="*/ 9411012 w 17990796"/>
                <a:gd name="connsiteY73" fmla="*/ 21782146 h 26029135"/>
                <a:gd name="connsiteX74" fmla="*/ 9496590 w 17990796"/>
                <a:gd name="connsiteY74" fmla="*/ 21886275 h 26029135"/>
                <a:gd name="connsiteX75" fmla="*/ 9516540 w 17990796"/>
                <a:gd name="connsiteY75" fmla="*/ 22132332 h 26029135"/>
                <a:gd name="connsiteX76" fmla="*/ 9580066 w 17990796"/>
                <a:gd name="connsiteY76" fmla="*/ 22222284 h 26029135"/>
                <a:gd name="connsiteX77" fmla="*/ 9632919 w 17990796"/>
                <a:gd name="connsiteY77" fmla="*/ 22119031 h 26029135"/>
                <a:gd name="connsiteX78" fmla="*/ 9652869 w 17990796"/>
                <a:gd name="connsiteY78" fmla="*/ 21899575 h 26029135"/>
                <a:gd name="connsiteX79" fmla="*/ 9565366 w 17990796"/>
                <a:gd name="connsiteY79" fmla="*/ 21611516 h 26029135"/>
                <a:gd name="connsiteX80" fmla="*/ 9652869 w 17990796"/>
                <a:gd name="connsiteY80" fmla="*/ 21623593 h 26029135"/>
                <a:gd name="connsiteX81" fmla="*/ 9913800 w 17990796"/>
                <a:gd name="connsiteY81" fmla="*/ 21747494 h 26029135"/>
                <a:gd name="connsiteX82" fmla="*/ 9845724 w 17990796"/>
                <a:gd name="connsiteY82" fmla="*/ 21587017 h 26029135"/>
                <a:gd name="connsiteX83" fmla="*/ 9735996 w 17990796"/>
                <a:gd name="connsiteY83" fmla="*/ 21497239 h 26029135"/>
                <a:gd name="connsiteX84" fmla="*/ 9644993 w 17990796"/>
                <a:gd name="connsiteY84" fmla="*/ 21563567 h 26029135"/>
                <a:gd name="connsiteX85" fmla="*/ 9513215 w 17990796"/>
                <a:gd name="connsiteY85" fmla="*/ 21430737 h 26029135"/>
                <a:gd name="connsiteX86" fmla="*/ 9286758 w 17990796"/>
                <a:gd name="connsiteY86" fmla="*/ 21341310 h 26029135"/>
                <a:gd name="connsiteX87" fmla="*/ 9157431 w 17990796"/>
                <a:gd name="connsiteY87" fmla="*/ 21184681 h 26029135"/>
                <a:gd name="connsiteX88" fmla="*/ 9024427 w 17990796"/>
                <a:gd name="connsiteY88" fmla="*/ 21055002 h 26029135"/>
                <a:gd name="connsiteX89" fmla="*/ 9002725 w 17990796"/>
                <a:gd name="connsiteY89" fmla="*/ 20950873 h 26029135"/>
                <a:gd name="connsiteX90" fmla="*/ 9137480 w 17990796"/>
                <a:gd name="connsiteY90" fmla="*/ 20925324 h 26029135"/>
                <a:gd name="connsiteX91" fmla="*/ 9360261 w 17990796"/>
                <a:gd name="connsiteY91" fmla="*/ 21011776 h 26029135"/>
                <a:gd name="connsiteX92" fmla="*/ 9386862 w 17990796"/>
                <a:gd name="connsiteY92" fmla="*/ 20915348 h 26029135"/>
                <a:gd name="connsiteX93" fmla="*/ 9537015 w 17990796"/>
                <a:gd name="connsiteY93" fmla="*/ 20826444 h 26029135"/>
                <a:gd name="connsiteX94" fmla="*/ 9770996 w 17990796"/>
                <a:gd name="connsiteY94" fmla="*/ 20982547 h 26029135"/>
                <a:gd name="connsiteX95" fmla="*/ 9849049 w 17990796"/>
                <a:gd name="connsiteY95" fmla="*/ 20882097 h 26029135"/>
                <a:gd name="connsiteX96" fmla="*/ 9716046 w 17990796"/>
                <a:gd name="connsiteY96" fmla="*/ 20835547 h 26029135"/>
                <a:gd name="connsiteX97" fmla="*/ 9746321 w 17990796"/>
                <a:gd name="connsiteY97" fmla="*/ 20633940 h 26029135"/>
                <a:gd name="connsiteX98" fmla="*/ 10403464 w 17990796"/>
                <a:gd name="connsiteY98" fmla="*/ 20351657 h 26029135"/>
                <a:gd name="connsiteX99" fmla="*/ 10622570 w 17990796"/>
                <a:gd name="connsiteY99" fmla="*/ 20066575 h 26029135"/>
                <a:gd name="connsiteX100" fmla="*/ 10203083 w 17990796"/>
                <a:gd name="connsiteY100" fmla="*/ 20096150 h 26029135"/>
                <a:gd name="connsiteX101" fmla="*/ 9832424 w 17990796"/>
                <a:gd name="connsiteY101" fmla="*/ 20286906 h 26029135"/>
                <a:gd name="connsiteX102" fmla="*/ 9208532 w 17990796"/>
                <a:gd name="connsiteY102" fmla="*/ 20355157 h 26029135"/>
                <a:gd name="connsiteX103" fmla="*/ 9090929 w 17990796"/>
                <a:gd name="connsiteY103" fmla="*/ 20426560 h 26029135"/>
                <a:gd name="connsiteX104" fmla="*/ 8884773 w 17990796"/>
                <a:gd name="connsiteY104" fmla="*/ 20370033 h 26029135"/>
                <a:gd name="connsiteX105" fmla="*/ 8703992 w 17990796"/>
                <a:gd name="connsiteY105" fmla="*/ 20537688 h 26029135"/>
                <a:gd name="connsiteX106" fmla="*/ 8556288 w 17990796"/>
                <a:gd name="connsiteY106" fmla="*/ 20702016 h 26029135"/>
                <a:gd name="connsiteX107" fmla="*/ 8422059 w 17990796"/>
                <a:gd name="connsiteY107" fmla="*/ 20638840 h 26029135"/>
                <a:gd name="connsiteX108" fmla="*/ 8285906 w 17990796"/>
                <a:gd name="connsiteY108" fmla="*/ 20833094 h 26029135"/>
                <a:gd name="connsiteX109" fmla="*/ 8088500 w 17990796"/>
                <a:gd name="connsiteY109" fmla="*/ 20851297 h 26029135"/>
                <a:gd name="connsiteX110" fmla="*/ 7719940 w 17990796"/>
                <a:gd name="connsiteY110" fmla="*/ 21103652 h 26029135"/>
                <a:gd name="connsiteX111" fmla="*/ 7466533 w 17990796"/>
                <a:gd name="connsiteY111" fmla="*/ 21037151 h 26029135"/>
                <a:gd name="connsiteX112" fmla="*/ 7161149 w 17990796"/>
                <a:gd name="connsiteY112" fmla="*/ 21206031 h 26029135"/>
                <a:gd name="connsiteX113" fmla="*/ 6799941 w 17990796"/>
                <a:gd name="connsiteY113" fmla="*/ 21769896 h 26029135"/>
                <a:gd name="connsiteX114" fmla="*/ 6524833 w 17990796"/>
                <a:gd name="connsiteY114" fmla="*/ 21855298 h 26029135"/>
                <a:gd name="connsiteX115" fmla="*/ 6637012 w 17990796"/>
                <a:gd name="connsiteY115" fmla="*/ 21756596 h 26029135"/>
                <a:gd name="connsiteX116" fmla="*/ 6808865 w 17990796"/>
                <a:gd name="connsiteY116" fmla="*/ 21442462 h 26029135"/>
                <a:gd name="connsiteX117" fmla="*/ 6696863 w 17990796"/>
                <a:gd name="connsiteY117" fmla="*/ 21430737 h 26029135"/>
                <a:gd name="connsiteX118" fmla="*/ 6541808 w 17990796"/>
                <a:gd name="connsiteY118" fmla="*/ 21666119 h 26029135"/>
                <a:gd name="connsiteX119" fmla="*/ 6208075 w 17990796"/>
                <a:gd name="connsiteY119" fmla="*/ 21769897 h 26029135"/>
                <a:gd name="connsiteX120" fmla="*/ 6169923 w 17990796"/>
                <a:gd name="connsiteY120" fmla="*/ 21870347 h 26029135"/>
                <a:gd name="connsiteX121" fmla="*/ 6145247 w 17990796"/>
                <a:gd name="connsiteY121" fmla="*/ 22061103 h 26029135"/>
                <a:gd name="connsiteX122" fmla="*/ 6025195 w 17990796"/>
                <a:gd name="connsiteY122" fmla="*/ 22115706 h 26029135"/>
                <a:gd name="connsiteX123" fmla="*/ 5912142 w 17990796"/>
                <a:gd name="connsiteY123" fmla="*/ 22052529 h 26029135"/>
                <a:gd name="connsiteX124" fmla="*/ 6005244 w 17990796"/>
                <a:gd name="connsiteY124" fmla="*/ 21919526 h 26029135"/>
                <a:gd name="connsiteX125" fmla="*/ 5987568 w 17990796"/>
                <a:gd name="connsiteY125" fmla="*/ 21863696 h 26029135"/>
                <a:gd name="connsiteX126" fmla="*/ 5842315 w 17990796"/>
                <a:gd name="connsiteY126" fmla="*/ 21896250 h 26029135"/>
                <a:gd name="connsiteX127" fmla="*/ 5700385 w 17990796"/>
                <a:gd name="connsiteY127" fmla="*/ 21750819 h 26029135"/>
                <a:gd name="connsiteX128" fmla="*/ 5649460 w 17990796"/>
                <a:gd name="connsiteY128" fmla="*/ 21789847 h 26029135"/>
                <a:gd name="connsiteX129" fmla="*/ 5630558 w 17990796"/>
                <a:gd name="connsiteY129" fmla="*/ 21895375 h 26029135"/>
                <a:gd name="connsiteX130" fmla="*/ 5170996 w 17990796"/>
                <a:gd name="connsiteY130" fmla="*/ 21823971 h 26029135"/>
                <a:gd name="connsiteX131" fmla="*/ 5044817 w 17990796"/>
                <a:gd name="connsiteY131" fmla="*/ 22051303 h 26029135"/>
                <a:gd name="connsiteX132" fmla="*/ 4954516 w 17990796"/>
                <a:gd name="connsiteY132" fmla="*/ 22032579 h 26029135"/>
                <a:gd name="connsiteX133" fmla="*/ 4817661 w 17990796"/>
                <a:gd name="connsiteY133" fmla="*/ 21966601 h 26029135"/>
                <a:gd name="connsiteX134" fmla="*/ 4321872 w 17990796"/>
                <a:gd name="connsiteY134" fmla="*/ 22009827 h 26029135"/>
                <a:gd name="connsiteX135" fmla="*/ 3946662 w 17990796"/>
                <a:gd name="connsiteY135" fmla="*/ 22031528 h 26029135"/>
                <a:gd name="connsiteX136" fmla="*/ 3597879 w 17990796"/>
                <a:gd name="connsiteY136" fmla="*/ 21793172 h 26029135"/>
                <a:gd name="connsiteX137" fmla="*/ 3280594 w 17990796"/>
                <a:gd name="connsiteY137" fmla="*/ 21754144 h 26029135"/>
                <a:gd name="connsiteX138" fmla="*/ 3541176 w 17990796"/>
                <a:gd name="connsiteY138" fmla="*/ 21626392 h 26029135"/>
                <a:gd name="connsiteX139" fmla="*/ 3248744 w 17990796"/>
                <a:gd name="connsiteY139" fmla="*/ 21500564 h 26029135"/>
                <a:gd name="connsiteX140" fmla="*/ 3108039 w 17990796"/>
                <a:gd name="connsiteY140" fmla="*/ 21422162 h 26029135"/>
                <a:gd name="connsiteX141" fmla="*/ 3340445 w 17990796"/>
                <a:gd name="connsiteY141" fmla="*/ 21359159 h 26029135"/>
                <a:gd name="connsiteX142" fmla="*/ 3564628 w 17990796"/>
                <a:gd name="connsiteY142" fmla="*/ 21530490 h 26029135"/>
                <a:gd name="connsiteX143" fmla="*/ 3755382 w 17990796"/>
                <a:gd name="connsiteY143" fmla="*/ 21508615 h 26029135"/>
                <a:gd name="connsiteX144" fmla="*/ 3916387 w 17990796"/>
                <a:gd name="connsiteY144" fmla="*/ 21405711 h 26029135"/>
                <a:gd name="connsiteX145" fmla="*/ 3539776 w 17990796"/>
                <a:gd name="connsiteY145" fmla="*/ 21296158 h 26029135"/>
                <a:gd name="connsiteX146" fmla="*/ 2759605 w 17990796"/>
                <a:gd name="connsiteY146" fmla="*/ 21274633 h 26029135"/>
                <a:gd name="connsiteX147" fmla="*/ 2371269 w 17990796"/>
                <a:gd name="connsiteY147" fmla="*/ 21509665 h 26029135"/>
                <a:gd name="connsiteX148" fmla="*/ 2132037 w 17990796"/>
                <a:gd name="connsiteY148" fmla="*/ 21928450 h 26029135"/>
                <a:gd name="connsiteX149" fmla="*/ 1851680 w 17990796"/>
                <a:gd name="connsiteY149" fmla="*/ 21722645 h 26029135"/>
                <a:gd name="connsiteX150" fmla="*/ 2016184 w 17990796"/>
                <a:gd name="connsiteY150" fmla="*/ 22105905 h 26029135"/>
                <a:gd name="connsiteX151" fmla="*/ 1456869 w 17990796"/>
                <a:gd name="connsiteY151" fmla="*/ 22675194 h 26029135"/>
                <a:gd name="connsiteX152" fmla="*/ 1261038 w 17990796"/>
                <a:gd name="connsiteY152" fmla="*/ 22934028 h 26029135"/>
                <a:gd name="connsiteX153" fmla="*/ 1320715 w 17990796"/>
                <a:gd name="connsiteY153" fmla="*/ 23131433 h 26029135"/>
                <a:gd name="connsiteX154" fmla="*/ 1244412 w 17990796"/>
                <a:gd name="connsiteY154" fmla="*/ 23292436 h 26029135"/>
                <a:gd name="connsiteX155" fmla="*/ 1267514 w 17990796"/>
                <a:gd name="connsiteY155" fmla="*/ 23667472 h 26029135"/>
                <a:gd name="connsiteX156" fmla="*/ 905954 w 17990796"/>
                <a:gd name="connsiteY156" fmla="*/ 23894979 h 26029135"/>
                <a:gd name="connsiteX157" fmla="*/ 588671 w 17990796"/>
                <a:gd name="connsiteY157" fmla="*/ 23987732 h 26029135"/>
                <a:gd name="connsiteX158" fmla="*/ 572046 w 17990796"/>
                <a:gd name="connsiteY158" fmla="*/ 23598697 h 26029135"/>
                <a:gd name="connsiteX159" fmla="*/ 495569 w 17990796"/>
                <a:gd name="connsiteY159" fmla="*/ 23538845 h 26029135"/>
                <a:gd name="connsiteX160" fmla="*/ 468967 w 17990796"/>
                <a:gd name="connsiteY160" fmla="*/ 23907930 h 26029135"/>
                <a:gd name="connsiteX161" fmla="*/ 300087 w 17990796"/>
                <a:gd name="connsiteY161" fmla="*/ 24185137 h 26029135"/>
                <a:gd name="connsiteX162" fmla="*/ 575370 w 17990796"/>
                <a:gd name="connsiteY162" fmla="*/ 24067534 h 26029135"/>
                <a:gd name="connsiteX163" fmla="*/ 39680 w 17990796"/>
                <a:gd name="connsiteY163" fmla="*/ 24761252 h 26029135"/>
                <a:gd name="connsiteX164" fmla="*/ 39680 w 17990796"/>
                <a:gd name="connsiteY164" fmla="*/ 5029463 h 26029135"/>
                <a:gd name="connsiteX165" fmla="*/ 87807 w 17990796"/>
                <a:gd name="connsiteY165" fmla="*/ 5077589 h 26029135"/>
                <a:gd name="connsiteX0" fmla="*/ 87807 w 17990796"/>
                <a:gd name="connsiteY0" fmla="*/ 5077589 h 26029887"/>
                <a:gd name="connsiteX1" fmla="*/ 448479 w 17990796"/>
                <a:gd name="connsiteY1" fmla="*/ 5273022 h 26029887"/>
                <a:gd name="connsiteX2" fmla="*/ 369610 w 17990796"/>
                <a:gd name="connsiteY2" fmla="*/ 4964501 h 26029887"/>
                <a:gd name="connsiteX3" fmla="*/ 184059 w 17990796"/>
                <a:gd name="connsiteY3" fmla="*/ 4775473 h 26029887"/>
                <a:gd name="connsiteX4" fmla="*/ 52307 w 17990796"/>
                <a:gd name="connsiteY4" fmla="*/ 4714721 h 26029887"/>
                <a:gd name="connsiteX5" fmla="*/ 83598 w 17990796"/>
                <a:gd name="connsiteY5" fmla="*/ 4544357 h 26029887"/>
                <a:gd name="connsiteX6" fmla="*/ 135933 w 17990796"/>
                <a:gd name="connsiteY6" fmla="*/ 4500073 h 26029887"/>
                <a:gd name="connsiteX7" fmla="*/ 205286 w 17990796"/>
                <a:gd name="connsiteY7" fmla="*/ 4405285 h 26029887"/>
                <a:gd name="connsiteX8" fmla="*/ 221206 w 17990796"/>
                <a:gd name="connsiteY8" fmla="*/ 4262919 h 26029887"/>
                <a:gd name="connsiteX9" fmla="*/ 187902 w 17990796"/>
                <a:gd name="connsiteY9" fmla="*/ 4102803 h 26029887"/>
                <a:gd name="connsiteX10" fmla="*/ 208763 w 17990796"/>
                <a:gd name="connsiteY10" fmla="*/ 3953300 h 26029887"/>
                <a:gd name="connsiteX11" fmla="*/ 210776 w 17990796"/>
                <a:gd name="connsiteY11" fmla="*/ 3812947 h 26029887"/>
                <a:gd name="connsiteX12" fmla="*/ 114889 w 17990796"/>
                <a:gd name="connsiteY12" fmla="*/ 3716877 h 26029887"/>
                <a:gd name="connsiteX13" fmla="*/ 39680 w 17990796"/>
                <a:gd name="connsiteY13" fmla="*/ 3681926 h 26029887"/>
                <a:gd name="connsiteX14" fmla="*/ 53587 w 17990796"/>
                <a:gd name="connsiteY14" fmla="*/ 2951980 h 26029887"/>
                <a:gd name="connsiteX15" fmla="*/ 83598 w 17990796"/>
                <a:gd name="connsiteY15" fmla="*/ 2941549 h 26029887"/>
                <a:gd name="connsiteX16" fmla="*/ 243531 w 17990796"/>
                <a:gd name="connsiteY16" fmla="*/ 2958933 h 26029887"/>
                <a:gd name="connsiteX17" fmla="*/ 316544 w 17990796"/>
                <a:gd name="connsiteY17" fmla="*/ 2757279 h 26029887"/>
                <a:gd name="connsiteX18" fmla="*/ 379492 w 17990796"/>
                <a:gd name="connsiteY18" fmla="*/ 2413990 h 26029887"/>
                <a:gd name="connsiteX19" fmla="*/ 689111 w 17990796"/>
                <a:gd name="connsiteY19" fmla="*/ 2375013 h 26029887"/>
                <a:gd name="connsiteX20" fmla="*/ 1116209 w 17990796"/>
                <a:gd name="connsiteY20" fmla="*/ 2319201 h 26029887"/>
                <a:gd name="connsiteX21" fmla="*/ 1529766 w 17990796"/>
                <a:gd name="connsiteY21" fmla="*/ 2326887 h 26029887"/>
                <a:gd name="connsiteX22" fmla="*/ 1762895 w 17990796"/>
                <a:gd name="connsiteY22" fmla="*/ 2447843 h 26029887"/>
                <a:gd name="connsiteX23" fmla="*/ 1968210 w 17990796"/>
                <a:gd name="connsiteY23" fmla="*/ 2458456 h 26029887"/>
                <a:gd name="connsiteX24" fmla="*/ 1988888 w 17990796"/>
                <a:gd name="connsiteY24" fmla="*/ 2340062 h 26029887"/>
                <a:gd name="connsiteX25" fmla="*/ 1597106 w 17990796"/>
                <a:gd name="connsiteY25" fmla="*/ 1950660 h 26029887"/>
                <a:gd name="connsiteX26" fmla="*/ 1110719 w 17990796"/>
                <a:gd name="connsiteY26" fmla="*/ 1920466 h 26029887"/>
                <a:gd name="connsiteX27" fmla="*/ 942369 w 17990796"/>
                <a:gd name="connsiteY27" fmla="*/ 1773343 h 26029887"/>
                <a:gd name="connsiteX28" fmla="*/ 1194712 w 17990796"/>
                <a:gd name="connsiteY28" fmla="*/ 1756873 h 26029887"/>
                <a:gd name="connsiteX29" fmla="*/ 2306923 w 17990796"/>
                <a:gd name="connsiteY29" fmla="*/ 1741319 h 26029887"/>
                <a:gd name="connsiteX30" fmla="*/ 2440872 w 17990796"/>
                <a:gd name="connsiteY30" fmla="*/ 1752482 h 26029887"/>
                <a:gd name="connsiteX31" fmla="*/ 2579944 w 17990796"/>
                <a:gd name="connsiteY31" fmla="*/ 2237039 h 26029887"/>
                <a:gd name="connsiteX32" fmla="*/ 2799898 w 17990796"/>
                <a:gd name="connsiteY32" fmla="*/ 2136577 h 26029887"/>
                <a:gd name="connsiteX33" fmla="*/ 2890478 w 17990796"/>
                <a:gd name="connsiteY33" fmla="*/ 1962187 h 26029887"/>
                <a:gd name="connsiteX34" fmla="*/ 3031929 w 17990796"/>
                <a:gd name="connsiteY34" fmla="*/ 1915892 h 26029887"/>
                <a:gd name="connsiteX35" fmla="*/ 3226631 w 17990796"/>
                <a:gd name="connsiteY35" fmla="*/ 1929799 h 26029887"/>
                <a:gd name="connsiteX36" fmla="*/ 3310074 w 17990796"/>
                <a:gd name="connsiteY36" fmla="*/ 2072348 h 26029887"/>
                <a:gd name="connsiteX37" fmla="*/ 3428285 w 17990796"/>
                <a:gd name="connsiteY37" fmla="*/ 2020196 h 26029887"/>
                <a:gd name="connsiteX38" fmla="*/ 3647324 w 17990796"/>
                <a:gd name="connsiteY38" fmla="*/ 1881124 h 26029887"/>
                <a:gd name="connsiteX39" fmla="*/ 3741198 w 17990796"/>
                <a:gd name="connsiteY39" fmla="*/ 1769866 h 26029887"/>
                <a:gd name="connsiteX40" fmla="*/ 3886858 w 17990796"/>
                <a:gd name="connsiteY40" fmla="*/ 1715152 h 26029887"/>
                <a:gd name="connsiteX41" fmla="*/ 17990796 w 17990796"/>
                <a:gd name="connsiteY41" fmla="*/ 1756873 h 26029887"/>
                <a:gd name="connsiteX42" fmla="*/ 17967669 w 17990796"/>
                <a:gd name="connsiteY42" fmla="*/ 25328142 h 26029887"/>
                <a:gd name="connsiteX43" fmla="*/ 12230640 w 17990796"/>
                <a:gd name="connsiteY43" fmla="*/ 25388146 h 26029887"/>
                <a:gd name="connsiteX44" fmla="*/ 11603747 w 17990796"/>
                <a:gd name="connsiteY44" fmla="*/ 25417520 h 26029887"/>
                <a:gd name="connsiteX45" fmla="*/ 11108733 w 17990796"/>
                <a:gd name="connsiteY45" fmla="*/ 24953758 h 26029887"/>
                <a:gd name="connsiteX46" fmla="*/ 10627470 w 17990796"/>
                <a:gd name="connsiteY46" fmla="*/ 24568747 h 26029887"/>
                <a:gd name="connsiteX47" fmla="*/ 10194333 w 17990796"/>
                <a:gd name="connsiteY47" fmla="*/ 24279989 h 26029887"/>
                <a:gd name="connsiteX48" fmla="*/ 9809322 w 17990796"/>
                <a:gd name="connsiteY48" fmla="*/ 24231863 h 26029887"/>
                <a:gd name="connsiteX49" fmla="*/ 9616817 w 17990796"/>
                <a:gd name="connsiteY49" fmla="*/ 23991231 h 26029887"/>
                <a:gd name="connsiteX50" fmla="*/ 9452663 w 17990796"/>
                <a:gd name="connsiteY50" fmla="*/ 23793826 h 26029887"/>
                <a:gd name="connsiteX51" fmla="*/ 9210632 w 17990796"/>
                <a:gd name="connsiteY51" fmla="*/ 23811502 h 26029887"/>
                <a:gd name="connsiteX52" fmla="*/ 8964399 w 17990796"/>
                <a:gd name="connsiteY52" fmla="*/ 23690748 h 26029887"/>
                <a:gd name="connsiteX53" fmla="*/ 8911548 w 17990796"/>
                <a:gd name="connsiteY53" fmla="*/ 23407066 h 26029887"/>
                <a:gd name="connsiteX54" fmla="*/ 8642041 w 17990796"/>
                <a:gd name="connsiteY54" fmla="*/ 23272838 h 26029887"/>
                <a:gd name="connsiteX55" fmla="*/ 8761745 w 17990796"/>
                <a:gd name="connsiteY55" fmla="*/ 23209661 h 26029887"/>
                <a:gd name="connsiteX56" fmla="*/ 8725169 w 17990796"/>
                <a:gd name="connsiteY56" fmla="*/ 23156460 h 26029887"/>
                <a:gd name="connsiteX57" fmla="*/ 8562239 w 17990796"/>
                <a:gd name="connsiteY57" fmla="*/ 23153134 h 26029887"/>
                <a:gd name="connsiteX58" fmla="*/ 8493287 w 17990796"/>
                <a:gd name="connsiteY58" fmla="*/ 23244486 h 26029887"/>
                <a:gd name="connsiteX59" fmla="*/ 8096551 w 17990796"/>
                <a:gd name="connsiteY59" fmla="*/ 23244486 h 26029887"/>
                <a:gd name="connsiteX60" fmla="*/ 8080101 w 17990796"/>
                <a:gd name="connsiteY60" fmla="*/ 23183060 h 26029887"/>
                <a:gd name="connsiteX61" fmla="*/ 8244605 w 17990796"/>
                <a:gd name="connsiteY61" fmla="*/ 23023631 h 26029887"/>
                <a:gd name="connsiteX62" fmla="*/ 8496436 w 17990796"/>
                <a:gd name="connsiteY62" fmla="*/ 23028704 h 26029887"/>
                <a:gd name="connsiteX63" fmla="*/ 8528988 w 17990796"/>
                <a:gd name="connsiteY63" fmla="*/ 22927028 h 26029887"/>
                <a:gd name="connsiteX64" fmla="*/ 8315832 w 17990796"/>
                <a:gd name="connsiteY64" fmla="*/ 22889401 h 26029887"/>
                <a:gd name="connsiteX65" fmla="*/ 8356084 w 17990796"/>
                <a:gd name="connsiteY65" fmla="*/ 22784049 h 26029887"/>
                <a:gd name="connsiteX66" fmla="*/ 8558038 w 17990796"/>
                <a:gd name="connsiteY66" fmla="*/ 22783174 h 26029887"/>
                <a:gd name="connsiteX67" fmla="*/ 8705218 w 17990796"/>
                <a:gd name="connsiteY67" fmla="*/ 22837251 h 26029887"/>
                <a:gd name="connsiteX68" fmla="*/ 8864822 w 17990796"/>
                <a:gd name="connsiteY68" fmla="*/ 22963604 h 26029887"/>
                <a:gd name="connsiteX69" fmla="*/ 9075877 w 17990796"/>
                <a:gd name="connsiteY69" fmla="*/ 22718244 h 26029887"/>
                <a:gd name="connsiteX70" fmla="*/ 9075527 w 17990796"/>
                <a:gd name="connsiteY70" fmla="*/ 22403763 h 26029887"/>
                <a:gd name="connsiteX71" fmla="*/ 9356936 w 17990796"/>
                <a:gd name="connsiteY71" fmla="*/ 22072480 h 26029887"/>
                <a:gd name="connsiteX72" fmla="*/ 9363586 w 17990796"/>
                <a:gd name="connsiteY72" fmla="*/ 21856349 h 26029887"/>
                <a:gd name="connsiteX73" fmla="*/ 9411012 w 17990796"/>
                <a:gd name="connsiteY73" fmla="*/ 21782146 h 26029887"/>
                <a:gd name="connsiteX74" fmla="*/ 9496590 w 17990796"/>
                <a:gd name="connsiteY74" fmla="*/ 21886275 h 26029887"/>
                <a:gd name="connsiteX75" fmla="*/ 9516540 w 17990796"/>
                <a:gd name="connsiteY75" fmla="*/ 22132332 h 26029887"/>
                <a:gd name="connsiteX76" fmla="*/ 9580066 w 17990796"/>
                <a:gd name="connsiteY76" fmla="*/ 22222284 h 26029887"/>
                <a:gd name="connsiteX77" fmla="*/ 9632919 w 17990796"/>
                <a:gd name="connsiteY77" fmla="*/ 22119031 h 26029887"/>
                <a:gd name="connsiteX78" fmla="*/ 9652869 w 17990796"/>
                <a:gd name="connsiteY78" fmla="*/ 21899575 h 26029887"/>
                <a:gd name="connsiteX79" fmla="*/ 9565366 w 17990796"/>
                <a:gd name="connsiteY79" fmla="*/ 21611516 h 26029887"/>
                <a:gd name="connsiteX80" fmla="*/ 9652869 w 17990796"/>
                <a:gd name="connsiteY80" fmla="*/ 21623593 h 26029887"/>
                <a:gd name="connsiteX81" fmla="*/ 9913800 w 17990796"/>
                <a:gd name="connsiteY81" fmla="*/ 21747494 h 26029887"/>
                <a:gd name="connsiteX82" fmla="*/ 9845724 w 17990796"/>
                <a:gd name="connsiteY82" fmla="*/ 21587017 h 26029887"/>
                <a:gd name="connsiteX83" fmla="*/ 9735996 w 17990796"/>
                <a:gd name="connsiteY83" fmla="*/ 21497239 h 26029887"/>
                <a:gd name="connsiteX84" fmla="*/ 9644993 w 17990796"/>
                <a:gd name="connsiteY84" fmla="*/ 21563567 h 26029887"/>
                <a:gd name="connsiteX85" fmla="*/ 9513215 w 17990796"/>
                <a:gd name="connsiteY85" fmla="*/ 21430737 h 26029887"/>
                <a:gd name="connsiteX86" fmla="*/ 9286758 w 17990796"/>
                <a:gd name="connsiteY86" fmla="*/ 21341310 h 26029887"/>
                <a:gd name="connsiteX87" fmla="*/ 9157431 w 17990796"/>
                <a:gd name="connsiteY87" fmla="*/ 21184681 h 26029887"/>
                <a:gd name="connsiteX88" fmla="*/ 9024427 w 17990796"/>
                <a:gd name="connsiteY88" fmla="*/ 21055002 h 26029887"/>
                <a:gd name="connsiteX89" fmla="*/ 9002725 w 17990796"/>
                <a:gd name="connsiteY89" fmla="*/ 20950873 h 26029887"/>
                <a:gd name="connsiteX90" fmla="*/ 9137480 w 17990796"/>
                <a:gd name="connsiteY90" fmla="*/ 20925324 h 26029887"/>
                <a:gd name="connsiteX91" fmla="*/ 9360261 w 17990796"/>
                <a:gd name="connsiteY91" fmla="*/ 21011776 h 26029887"/>
                <a:gd name="connsiteX92" fmla="*/ 9386862 w 17990796"/>
                <a:gd name="connsiteY92" fmla="*/ 20915348 h 26029887"/>
                <a:gd name="connsiteX93" fmla="*/ 9537015 w 17990796"/>
                <a:gd name="connsiteY93" fmla="*/ 20826444 h 26029887"/>
                <a:gd name="connsiteX94" fmla="*/ 9770996 w 17990796"/>
                <a:gd name="connsiteY94" fmla="*/ 20982547 h 26029887"/>
                <a:gd name="connsiteX95" fmla="*/ 9849049 w 17990796"/>
                <a:gd name="connsiteY95" fmla="*/ 20882097 h 26029887"/>
                <a:gd name="connsiteX96" fmla="*/ 9716046 w 17990796"/>
                <a:gd name="connsiteY96" fmla="*/ 20835547 h 26029887"/>
                <a:gd name="connsiteX97" fmla="*/ 9746321 w 17990796"/>
                <a:gd name="connsiteY97" fmla="*/ 20633940 h 26029887"/>
                <a:gd name="connsiteX98" fmla="*/ 10403464 w 17990796"/>
                <a:gd name="connsiteY98" fmla="*/ 20351657 h 26029887"/>
                <a:gd name="connsiteX99" fmla="*/ 10622570 w 17990796"/>
                <a:gd name="connsiteY99" fmla="*/ 20066575 h 26029887"/>
                <a:gd name="connsiteX100" fmla="*/ 10203083 w 17990796"/>
                <a:gd name="connsiteY100" fmla="*/ 20096150 h 26029887"/>
                <a:gd name="connsiteX101" fmla="*/ 9832424 w 17990796"/>
                <a:gd name="connsiteY101" fmla="*/ 20286906 h 26029887"/>
                <a:gd name="connsiteX102" fmla="*/ 9208532 w 17990796"/>
                <a:gd name="connsiteY102" fmla="*/ 20355157 h 26029887"/>
                <a:gd name="connsiteX103" fmla="*/ 9090929 w 17990796"/>
                <a:gd name="connsiteY103" fmla="*/ 20426560 h 26029887"/>
                <a:gd name="connsiteX104" fmla="*/ 8884773 w 17990796"/>
                <a:gd name="connsiteY104" fmla="*/ 20370033 h 26029887"/>
                <a:gd name="connsiteX105" fmla="*/ 8703992 w 17990796"/>
                <a:gd name="connsiteY105" fmla="*/ 20537688 h 26029887"/>
                <a:gd name="connsiteX106" fmla="*/ 8556288 w 17990796"/>
                <a:gd name="connsiteY106" fmla="*/ 20702016 h 26029887"/>
                <a:gd name="connsiteX107" fmla="*/ 8422059 w 17990796"/>
                <a:gd name="connsiteY107" fmla="*/ 20638840 h 26029887"/>
                <a:gd name="connsiteX108" fmla="*/ 8285906 w 17990796"/>
                <a:gd name="connsiteY108" fmla="*/ 20833094 h 26029887"/>
                <a:gd name="connsiteX109" fmla="*/ 8088500 w 17990796"/>
                <a:gd name="connsiteY109" fmla="*/ 20851297 h 26029887"/>
                <a:gd name="connsiteX110" fmla="*/ 7719940 w 17990796"/>
                <a:gd name="connsiteY110" fmla="*/ 21103652 h 26029887"/>
                <a:gd name="connsiteX111" fmla="*/ 7466533 w 17990796"/>
                <a:gd name="connsiteY111" fmla="*/ 21037151 h 26029887"/>
                <a:gd name="connsiteX112" fmla="*/ 7161149 w 17990796"/>
                <a:gd name="connsiteY112" fmla="*/ 21206031 h 26029887"/>
                <a:gd name="connsiteX113" fmla="*/ 6799941 w 17990796"/>
                <a:gd name="connsiteY113" fmla="*/ 21769896 h 26029887"/>
                <a:gd name="connsiteX114" fmla="*/ 6524833 w 17990796"/>
                <a:gd name="connsiteY114" fmla="*/ 21855298 h 26029887"/>
                <a:gd name="connsiteX115" fmla="*/ 6637012 w 17990796"/>
                <a:gd name="connsiteY115" fmla="*/ 21756596 h 26029887"/>
                <a:gd name="connsiteX116" fmla="*/ 6808865 w 17990796"/>
                <a:gd name="connsiteY116" fmla="*/ 21442462 h 26029887"/>
                <a:gd name="connsiteX117" fmla="*/ 6696863 w 17990796"/>
                <a:gd name="connsiteY117" fmla="*/ 21430737 h 26029887"/>
                <a:gd name="connsiteX118" fmla="*/ 6541808 w 17990796"/>
                <a:gd name="connsiteY118" fmla="*/ 21666119 h 26029887"/>
                <a:gd name="connsiteX119" fmla="*/ 6208075 w 17990796"/>
                <a:gd name="connsiteY119" fmla="*/ 21769897 h 26029887"/>
                <a:gd name="connsiteX120" fmla="*/ 6169923 w 17990796"/>
                <a:gd name="connsiteY120" fmla="*/ 21870347 h 26029887"/>
                <a:gd name="connsiteX121" fmla="*/ 6145247 w 17990796"/>
                <a:gd name="connsiteY121" fmla="*/ 22061103 h 26029887"/>
                <a:gd name="connsiteX122" fmla="*/ 6025195 w 17990796"/>
                <a:gd name="connsiteY122" fmla="*/ 22115706 h 26029887"/>
                <a:gd name="connsiteX123" fmla="*/ 5912142 w 17990796"/>
                <a:gd name="connsiteY123" fmla="*/ 22052529 h 26029887"/>
                <a:gd name="connsiteX124" fmla="*/ 6005244 w 17990796"/>
                <a:gd name="connsiteY124" fmla="*/ 21919526 h 26029887"/>
                <a:gd name="connsiteX125" fmla="*/ 5987568 w 17990796"/>
                <a:gd name="connsiteY125" fmla="*/ 21863696 h 26029887"/>
                <a:gd name="connsiteX126" fmla="*/ 5842315 w 17990796"/>
                <a:gd name="connsiteY126" fmla="*/ 21896250 h 26029887"/>
                <a:gd name="connsiteX127" fmla="*/ 5700385 w 17990796"/>
                <a:gd name="connsiteY127" fmla="*/ 21750819 h 26029887"/>
                <a:gd name="connsiteX128" fmla="*/ 5649460 w 17990796"/>
                <a:gd name="connsiteY128" fmla="*/ 21789847 h 26029887"/>
                <a:gd name="connsiteX129" fmla="*/ 5630558 w 17990796"/>
                <a:gd name="connsiteY129" fmla="*/ 21895375 h 26029887"/>
                <a:gd name="connsiteX130" fmla="*/ 5170996 w 17990796"/>
                <a:gd name="connsiteY130" fmla="*/ 21823971 h 26029887"/>
                <a:gd name="connsiteX131" fmla="*/ 5044817 w 17990796"/>
                <a:gd name="connsiteY131" fmla="*/ 22051303 h 26029887"/>
                <a:gd name="connsiteX132" fmla="*/ 4954516 w 17990796"/>
                <a:gd name="connsiteY132" fmla="*/ 22032579 h 26029887"/>
                <a:gd name="connsiteX133" fmla="*/ 4817661 w 17990796"/>
                <a:gd name="connsiteY133" fmla="*/ 21966601 h 26029887"/>
                <a:gd name="connsiteX134" fmla="*/ 4321872 w 17990796"/>
                <a:gd name="connsiteY134" fmla="*/ 22009827 h 26029887"/>
                <a:gd name="connsiteX135" fmla="*/ 3946662 w 17990796"/>
                <a:gd name="connsiteY135" fmla="*/ 22031528 h 26029887"/>
                <a:gd name="connsiteX136" fmla="*/ 3597879 w 17990796"/>
                <a:gd name="connsiteY136" fmla="*/ 21793172 h 26029887"/>
                <a:gd name="connsiteX137" fmla="*/ 3280594 w 17990796"/>
                <a:gd name="connsiteY137" fmla="*/ 21754144 h 26029887"/>
                <a:gd name="connsiteX138" fmla="*/ 3541176 w 17990796"/>
                <a:gd name="connsiteY138" fmla="*/ 21626392 h 26029887"/>
                <a:gd name="connsiteX139" fmla="*/ 3248744 w 17990796"/>
                <a:gd name="connsiteY139" fmla="*/ 21500564 h 26029887"/>
                <a:gd name="connsiteX140" fmla="*/ 3108039 w 17990796"/>
                <a:gd name="connsiteY140" fmla="*/ 21422162 h 26029887"/>
                <a:gd name="connsiteX141" fmla="*/ 3340445 w 17990796"/>
                <a:gd name="connsiteY141" fmla="*/ 21359159 h 26029887"/>
                <a:gd name="connsiteX142" fmla="*/ 3564628 w 17990796"/>
                <a:gd name="connsiteY142" fmla="*/ 21530490 h 26029887"/>
                <a:gd name="connsiteX143" fmla="*/ 3755382 w 17990796"/>
                <a:gd name="connsiteY143" fmla="*/ 21508615 h 26029887"/>
                <a:gd name="connsiteX144" fmla="*/ 3916387 w 17990796"/>
                <a:gd name="connsiteY144" fmla="*/ 21405711 h 26029887"/>
                <a:gd name="connsiteX145" fmla="*/ 3539776 w 17990796"/>
                <a:gd name="connsiteY145" fmla="*/ 21296158 h 26029887"/>
                <a:gd name="connsiteX146" fmla="*/ 2759605 w 17990796"/>
                <a:gd name="connsiteY146" fmla="*/ 21274633 h 26029887"/>
                <a:gd name="connsiteX147" fmla="*/ 2371269 w 17990796"/>
                <a:gd name="connsiteY147" fmla="*/ 21509665 h 26029887"/>
                <a:gd name="connsiteX148" fmla="*/ 2132037 w 17990796"/>
                <a:gd name="connsiteY148" fmla="*/ 21928450 h 26029887"/>
                <a:gd name="connsiteX149" fmla="*/ 1851680 w 17990796"/>
                <a:gd name="connsiteY149" fmla="*/ 21722645 h 26029887"/>
                <a:gd name="connsiteX150" fmla="*/ 2016184 w 17990796"/>
                <a:gd name="connsiteY150" fmla="*/ 22105905 h 26029887"/>
                <a:gd name="connsiteX151" fmla="*/ 1456869 w 17990796"/>
                <a:gd name="connsiteY151" fmla="*/ 22675194 h 26029887"/>
                <a:gd name="connsiteX152" fmla="*/ 1261038 w 17990796"/>
                <a:gd name="connsiteY152" fmla="*/ 22934028 h 26029887"/>
                <a:gd name="connsiteX153" fmla="*/ 1320715 w 17990796"/>
                <a:gd name="connsiteY153" fmla="*/ 23131433 h 26029887"/>
                <a:gd name="connsiteX154" fmla="*/ 1244412 w 17990796"/>
                <a:gd name="connsiteY154" fmla="*/ 23292436 h 26029887"/>
                <a:gd name="connsiteX155" fmla="*/ 1267514 w 17990796"/>
                <a:gd name="connsiteY155" fmla="*/ 23667472 h 26029887"/>
                <a:gd name="connsiteX156" fmla="*/ 905954 w 17990796"/>
                <a:gd name="connsiteY156" fmla="*/ 23894979 h 26029887"/>
                <a:gd name="connsiteX157" fmla="*/ 588671 w 17990796"/>
                <a:gd name="connsiteY157" fmla="*/ 23987732 h 26029887"/>
                <a:gd name="connsiteX158" fmla="*/ 572046 w 17990796"/>
                <a:gd name="connsiteY158" fmla="*/ 23598697 h 26029887"/>
                <a:gd name="connsiteX159" fmla="*/ 495569 w 17990796"/>
                <a:gd name="connsiteY159" fmla="*/ 23538845 h 26029887"/>
                <a:gd name="connsiteX160" fmla="*/ 468967 w 17990796"/>
                <a:gd name="connsiteY160" fmla="*/ 23907930 h 26029887"/>
                <a:gd name="connsiteX161" fmla="*/ 300087 w 17990796"/>
                <a:gd name="connsiteY161" fmla="*/ 24185137 h 26029887"/>
                <a:gd name="connsiteX162" fmla="*/ 352589 w 17990796"/>
                <a:gd name="connsiteY162" fmla="*/ 24197214 h 26029887"/>
                <a:gd name="connsiteX163" fmla="*/ 575370 w 17990796"/>
                <a:gd name="connsiteY163" fmla="*/ 24067534 h 26029887"/>
                <a:gd name="connsiteX164" fmla="*/ 39680 w 17990796"/>
                <a:gd name="connsiteY164" fmla="*/ 24761252 h 26029887"/>
                <a:gd name="connsiteX165" fmla="*/ 39680 w 17990796"/>
                <a:gd name="connsiteY165" fmla="*/ 5029463 h 26029887"/>
                <a:gd name="connsiteX166" fmla="*/ 87807 w 17990796"/>
                <a:gd name="connsiteY166" fmla="*/ 5077589 h 26029887"/>
                <a:gd name="connsiteX0" fmla="*/ 88054 w 17991043"/>
                <a:gd name="connsiteY0" fmla="*/ 5077589 h 26044149"/>
                <a:gd name="connsiteX1" fmla="*/ 448726 w 17991043"/>
                <a:gd name="connsiteY1" fmla="*/ 5273022 h 26044149"/>
                <a:gd name="connsiteX2" fmla="*/ 369857 w 17991043"/>
                <a:gd name="connsiteY2" fmla="*/ 4964501 h 26044149"/>
                <a:gd name="connsiteX3" fmla="*/ 184306 w 17991043"/>
                <a:gd name="connsiteY3" fmla="*/ 4775473 h 26044149"/>
                <a:gd name="connsiteX4" fmla="*/ 52554 w 17991043"/>
                <a:gd name="connsiteY4" fmla="*/ 4714721 h 26044149"/>
                <a:gd name="connsiteX5" fmla="*/ 83845 w 17991043"/>
                <a:gd name="connsiteY5" fmla="*/ 4544357 h 26044149"/>
                <a:gd name="connsiteX6" fmla="*/ 136180 w 17991043"/>
                <a:gd name="connsiteY6" fmla="*/ 4500073 h 26044149"/>
                <a:gd name="connsiteX7" fmla="*/ 205533 w 17991043"/>
                <a:gd name="connsiteY7" fmla="*/ 4405285 h 26044149"/>
                <a:gd name="connsiteX8" fmla="*/ 221453 w 17991043"/>
                <a:gd name="connsiteY8" fmla="*/ 4262919 h 26044149"/>
                <a:gd name="connsiteX9" fmla="*/ 188149 w 17991043"/>
                <a:gd name="connsiteY9" fmla="*/ 4102803 h 26044149"/>
                <a:gd name="connsiteX10" fmla="*/ 209010 w 17991043"/>
                <a:gd name="connsiteY10" fmla="*/ 3953300 h 26044149"/>
                <a:gd name="connsiteX11" fmla="*/ 211023 w 17991043"/>
                <a:gd name="connsiteY11" fmla="*/ 3812947 h 26044149"/>
                <a:gd name="connsiteX12" fmla="*/ 115136 w 17991043"/>
                <a:gd name="connsiteY12" fmla="*/ 3716877 h 26044149"/>
                <a:gd name="connsiteX13" fmla="*/ 39927 w 17991043"/>
                <a:gd name="connsiteY13" fmla="*/ 3681926 h 26044149"/>
                <a:gd name="connsiteX14" fmla="*/ 53834 w 17991043"/>
                <a:gd name="connsiteY14" fmla="*/ 2951980 h 26044149"/>
                <a:gd name="connsiteX15" fmla="*/ 83845 w 17991043"/>
                <a:gd name="connsiteY15" fmla="*/ 2941549 h 26044149"/>
                <a:gd name="connsiteX16" fmla="*/ 243778 w 17991043"/>
                <a:gd name="connsiteY16" fmla="*/ 2958933 h 26044149"/>
                <a:gd name="connsiteX17" fmla="*/ 316791 w 17991043"/>
                <a:gd name="connsiteY17" fmla="*/ 2757279 h 26044149"/>
                <a:gd name="connsiteX18" fmla="*/ 379739 w 17991043"/>
                <a:gd name="connsiteY18" fmla="*/ 2413990 h 26044149"/>
                <a:gd name="connsiteX19" fmla="*/ 689358 w 17991043"/>
                <a:gd name="connsiteY19" fmla="*/ 2375013 h 26044149"/>
                <a:gd name="connsiteX20" fmla="*/ 1116456 w 17991043"/>
                <a:gd name="connsiteY20" fmla="*/ 2319201 h 26044149"/>
                <a:gd name="connsiteX21" fmla="*/ 1530013 w 17991043"/>
                <a:gd name="connsiteY21" fmla="*/ 2326887 h 26044149"/>
                <a:gd name="connsiteX22" fmla="*/ 1763142 w 17991043"/>
                <a:gd name="connsiteY22" fmla="*/ 2447843 h 26044149"/>
                <a:gd name="connsiteX23" fmla="*/ 1968457 w 17991043"/>
                <a:gd name="connsiteY23" fmla="*/ 2458456 h 26044149"/>
                <a:gd name="connsiteX24" fmla="*/ 1989135 w 17991043"/>
                <a:gd name="connsiteY24" fmla="*/ 2340062 h 26044149"/>
                <a:gd name="connsiteX25" fmla="*/ 1597353 w 17991043"/>
                <a:gd name="connsiteY25" fmla="*/ 1950660 h 26044149"/>
                <a:gd name="connsiteX26" fmla="*/ 1110966 w 17991043"/>
                <a:gd name="connsiteY26" fmla="*/ 1920466 h 26044149"/>
                <a:gd name="connsiteX27" fmla="*/ 942616 w 17991043"/>
                <a:gd name="connsiteY27" fmla="*/ 1773343 h 26044149"/>
                <a:gd name="connsiteX28" fmla="*/ 1194959 w 17991043"/>
                <a:gd name="connsiteY28" fmla="*/ 1756873 h 26044149"/>
                <a:gd name="connsiteX29" fmla="*/ 2307170 w 17991043"/>
                <a:gd name="connsiteY29" fmla="*/ 1741319 h 26044149"/>
                <a:gd name="connsiteX30" fmla="*/ 2441119 w 17991043"/>
                <a:gd name="connsiteY30" fmla="*/ 1752482 h 26044149"/>
                <a:gd name="connsiteX31" fmla="*/ 2580191 w 17991043"/>
                <a:gd name="connsiteY31" fmla="*/ 2237039 h 26044149"/>
                <a:gd name="connsiteX32" fmla="*/ 2800145 w 17991043"/>
                <a:gd name="connsiteY32" fmla="*/ 2136577 h 26044149"/>
                <a:gd name="connsiteX33" fmla="*/ 2890725 w 17991043"/>
                <a:gd name="connsiteY33" fmla="*/ 1962187 h 26044149"/>
                <a:gd name="connsiteX34" fmla="*/ 3032176 w 17991043"/>
                <a:gd name="connsiteY34" fmla="*/ 1915892 h 26044149"/>
                <a:gd name="connsiteX35" fmla="*/ 3226878 w 17991043"/>
                <a:gd name="connsiteY35" fmla="*/ 1929799 h 26044149"/>
                <a:gd name="connsiteX36" fmla="*/ 3310321 w 17991043"/>
                <a:gd name="connsiteY36" fmla="*/ 2072348 h 26044149"/>
                <a:gd name="connsiteX37" fmla="*/ 3428532 w 17991043"/>
                <a:gd name="connsiteY37" fmla="*/ 2020196 h 26044149"/>
                <a:gd name="connsiteX38" fmla="*/ 3647571 w 17991043"/>
                <a:gd name="connsiteY38" fmla="*/ 1881124 h 26044149"/>
                <a:gd name="connsiteX39" fmla="*/ 3741445 w 17991043"/>
                <a:gd name="connsiteY39" fmla="*/ 1769866 h 26044149"/>
                <a:gd name="connsiteX40" fmla="*/ 3887105 w 17991043"/>
                <a:gd name="connsiteY40" fmla="*/ 1715152 h 26044149"/>
                <a:gd name="connsiteX41" fmla="*/ 17991043 w 17991043"/>
                <a:gd name="connsiteY41" fmla="*/ 1756873 h 26044149"/>
                <a:gd name="connsiteX42" fmla="*/ 17967916 w 17991043"/>
                <a:gd name="connsiteY42" fmla="*/ 25328142 h 26044149"/>
                <a:gd name="connsiteX43" fmla="*/ 12230887 w 17991043"/>
                <a:gd name="connsiteY43" fmla="*/ 25388146 h 26044149"/>
                <a:gd name="connsiteX44" fmla="*/ 11603994 w 17991043"/>
                <a:gd name="connsiteY44" fmla="*/ 25417520 h 26044149"/>
                <a:gd name="connsiteX45" fmla="*/ 11108980 w 17991043"/>
                <a:gd name="connsiteY45" fmla="*/ 24953758 h 26044149"/>
                <a:gd name="connsiteX46" fmla="*/ 10627717 w 17991043"/>
                <a:gd name="connsiteY46" fmla="*/ 24568747 h 26044149"/>
                <a:gd name="connsiteX47" fmla="*/ 10194580 w 17991043"/>
                <a:gd name="connsiteY47" fmla="*/ 24279989 h 26044149"/>
                <a:gd name="connsiteX48" fmla="*/ 9809569 w 17991043"/>
                <a:gd name="connsiteY48" fmla="*/ 24231863 h 26044149"/>
                <a:gd name="connsiteX49" fmla="*/ 9617064 w 17991043"/>
                <a:gd name="connsiteY49" fmla="*/ 23991231 h 26044149"/>
                <a:gd name="connsiteX50" fmla="*/ 9452910 w 17991043"/>
                <a:gd name="connsiteY50" fmla="*/ 23793826 h 26044149"/>
                <a:gd name="connsiteX51" fmla="*/ 9210879 w 17991043"/>
                <a:gd name="connsiteY51" fmla="*/ 23811502 h 26044149"/>
                <a:gd name="connsiteX52" fmla="*/ 8964646 w 17991043"/>
                <a:gd name="connsiteY52" fmla="*/ 23690748 h 26044149"/>
                <a:gd name="connsiteX53" fmla="*/ 8911795 w 17991043"/>
                <a:gd name="connsiteY53" fmla="*/ 23407066 h 26044149"/>
                <a:gd name="connsiteX54" fmla="*/ 8642288 w 17991043"/>
                <a:gd name="connsiteY54" fmla="*/ 23272838 h 26044149"/>
                <a:gd name="connsiteX55" fmla="*/ 8761992 w 17991043"/>
                <a:gd name="connsiteY55" fmla="*/ 23209661 h 26044149"/>
                <a:gd name="connsiteX56" fmla="*/ 8725416 w 17991043"/>
                <a:gd name="connsiteY56" fmla="*/ 23156460 h 26044149"/>
                <a:gd name="connsiteX57" fmla="*/ 8562486 w 17991043"/>
                <a:gd name="connsiteY57" fmla="*/ 23153134 h 26044149"/>
                <a:gd name="connsiteX58" fmla="*/ 8493534 w 17991043"/>
                <a:gd name="connsiteY58" fmla="*/ 23244486 h 26044149"/>
                <a:gd name="connsiteX59" fmla="*/ 8096798 w 17991043"/>
                <a:gd name="connsiteY59" fmla="*/ 23244486 h 26044149"/>
                <a:gd name="connsiteX60" fmla="*/ 8080348 w 17991043"/>
                <a:gd name="connsiteY60" fmla="*/ 23183060 h 26044149"/>
                <a:gd name="connsiteX61" fmla="*/ 8244852 w 17991043"/>
                <a:gd name="connsiteY61" fmla="*/ 23023631 h 26044149"/>
                <a:gd name="connsiteX62" fmla="*/ 8496683 w 17991043"/>
                <a:gd name="connsiteY62" fmla="*/ 23028704 h 26044149"/>
                <a:gd name="connsiteX63" fmla="*/ 8529235 w 17991043"/>
                <a:gd name="connsiteY63" fmla="*/ 22927028 h 26044149"/>
                <a:gd name="connsiteX64" fmla="*/ 8316079 w 17991043"/>
                <a:gd name="connsiteY64" fmla="*/ 22889401 h 26044149"/>
                <a:gd name="connsiteX65" fmla="*/ 8356331 w 17991043"/>
                <a:gd name="connsiteY65" fmla="*/ 22784049 h 26044149"/>
                <a:gd name="connsiteX66" fmla="*/ 8558285 w 17991043"/>
                <a:gd name="connsiteY66" fmla="*/ 22783174 h 26044149"/>
                <a:gd name="connsiteX67" fmla="*/ 8705465 w 17991043"/>
                <a:gd name="connsiteY67" fmla="*/ 22837251 h 26044149"/>
                <a:gd name="connsiteX68" fmla="*/ 8865069 w 17991043"/>
                <a:gd name="connsiteY68" fmla="*/ 22963604 h 26044149"/>
                <a:gd name="connsiteX69" fmla="*/ 9076124 w 17991043"/>
                <a:gd name="connsiteY69" fmla="*/ 22718244 h 26044149"/>
                <a:gd name="connsiteX70" fmla="*/ 9075774 w 17991043"/>
                <a:gd name="connsiteY70" fmla="*/ 22403763 h 26044149"/>
                <a:gd name="connsiteX71" fmla="*/ 9357183 w 17991043"/>
                <a:gd name="connsiteY71" fmla="*/ 22072480 h 26044149"/>
                <a:gd name="connsiteX72" fmla="*/ 9363833 w 17991043"/>
                <a:gd name="connsiteY72" fmla="*/ 21856349 h 26044149"/>
                <a:gd name="connsiteX73" fmla="*/ 9411259 w 17991043"/>
                <a:gd name="connsiteY73" fmla="*/ 21782146 h 26044149"/>
                <a:gd name="connsiteX74" fmla="*/ 9496837 w 17991043"/>
                <a:gd name="connsiteY74" fmla="*/ 21886275 h 26044149"/>
                <a:gd name="connsiteX75" fmla="*/ 9516787 w 17991043"/>
                <a:gd name="connsiteY75" fmla="*/ 22132332 h 26044149"/>
                <a:gd name="connsiteX76" fmla="*/ 9580313 w 17991043"/>
                <a:gd name="connsiteY76" fmla="*/ 22222284 h 26044149"/>
                <a:gd name="connsiteX77" fmla="*/ 9633166 w 17991043"/>
                <a:gd name="connsiteY77" fmla="*/ 22119031 h 26044149"/>
                <a:gd name="connsiteX78" fmla="*/ 9653116 w 17991043"/>
                <a:gd name="connsiteY78" fmla="*/ 21899575 h 26044149"/>
                <a:gd name="connsiteX79" fmla="*/ 9565613 w 17991043"/>
                <a:gd name="connsiteY79" fmla="*/ 21611516 h 26044149"/>
                <a:gd name="connsiteX80" fmla="*/ 9653116 w 17991043"/>
                <a:gd name="connsiteY80" fmla="*/ 21623593 h 26044149"/>
                <a:gd name="connsiteX81" fmla="*/ 9914047 w 17991043"/>
                <a:gd name="connsiteY81" fmla="*/ 21747494 h 26044149"/>
                <a:gd name="connsiteX82" fmla="*/ 9845971 w 17991043"/>
                <a:gd name="connsiteY82" fmla="*/ 21587017 h 26044149"/>
                <a:gd name="connsiteX83" fmla="*/ 9736243 w 17991043"/>
                <a:gd name="connsiteY83" fmla="*/ 21497239 h 26044149"/>
                <a:gd name="connsiteX84" fmla="*/ 9645240 w 17991043"/>
                <a:gd name="connsiteY84" fmla="*/ 21563567 h 26044149"/>
                <a:gd name="connsiteX85" fmla="*/ 9513462 w 17991043"/>
                <a:gd name="connsiteY85" fmla="*/ 21430737 h 26044149"/>
                <a:gd name="connsiteX86" fmla="*/ 9287005 w 17991043"/>
                <a:gd name="connsiteY86" fmla="*/ 21341310 h 26044149"/>
                <a:gd name="connsiteX87" fmla="*/ 9157678 w 17991043"/>
                <a:gd name="connsiteY87" fmla="*/ 21184681 h 26044149"/>
                <a:gd name="connsiteX88" fmla="*/ 9024674 w 17991043"/>
                <a:gd name="connsiteY88" fmla="*/ 21055002 h 26044149"/>
                <a:gd name="connsiteX89" fmla="*/ 9002972 w 17991043"/>
                <a:gd name="connsiteY89" fmla="*/ 20950873 h 26044149"/>
                <a:gd name="connsiteX90" fmla="*/ 9137727 w 17991043"/>
                <a:gd name="connsiteY90" fmla="*/ 20925324 h 26044149"/>
                <a:gd name="connsiteX91" fmla="*/ 9360508 w 17991043"/>
                <a:gd name="connsiteY91" fmla="*/ 21011776 h 26044149"/>
                <a:gd name="connsiteX92" fmla="*/ 9387109 w 17991043"/>
                <a:gd name="connsiteY92" fmla="*/ 20915348 h 26044149"/>
                <a:gd name="connsiteX93" fmla="*/ 9537262 w 17991043"/>
                <a:gd name="connsiteY93" fmla="*/ 20826444 h 26044149"/>
                <a:gd name="connsiteX94" fmla="*/ 9771243 w 17991043"/>
                <a:gd name="connsiteY94" fmla="*/ 20982547 h 26044149"/>
                <a:gd name="connsiteX95" fmla="*/ 9849296 w 17991043"/>
                <a:gd name="connsiteY95" fmla="*/ 20882097 h 26044149"/>
                <a:gd name="connsiteX96" fmla="*/ 9716293 w 17991043"/>
                <a:gd name="connsiteY96" fmla="*/ 20835547 h 26044149"/>
                <a:gd name="connsiteX97" fmla="*/ 9746568 w 17991043"/>
                <a:gd name="connsiteY97" fmla="*/ 20633940 h 26044149"/>
                <a:gd name="connsiteX98" fmla="*/ 10403711 w 17991043"/>
                <a:gd name="connsiteY98" fmla="*/ 20351657 h 26044149"/>
                <a:gd name="connsiteX99" fmla="*/ 10622817 w 17991043"/>
                <a:gd name="connsiteY99" fmla="*/ 20066575 h 26044149"/>
                <a:gd name="connsiteX100" fmla="*/ 10203330 w 17991043"/>
                <a:gd name="connsiteY100" fmla="*/ 20096150 h 26044149"/>
                <a:gd name="connsiteX101" fmla="*/ 9832671 w 17991043"/>
                <a:gd name="connsiteY101" fmla="*/ 20286906 h 26044149"/>
                <a:gd name="connsiteX102" fmla="*/ 9208779 w 17991043"/>
                <a:gd name="connsiteY102" fmla="*/ 20355157 h 26044149"/>
                <a:gd name="connsiteX103" fmla="*/ 9091176 w 17991043"/>
                <a:gd name="connsiteY103" fmla="*/ 20426560 h 26044149"/>
                <a:gd name="connsiteX104" fmla="*/ 8885020 w 17991043"/>
                <a:gd name="connsiteY104" fmla="*/ 20370033 h 26044149"/>
                <a:gd name="connsiteX105" fmla="*/ 8704239 w 17991043"/>
                <a:gd name="connsiteY105" fmla="*/ 20537688 h 26044149"/>
                <a:gd name="connsiteX106" fmla="*/ 8556535 w 17991043"/>
                <a:gd name="connsiteY106" fmla="*/ 20702016 h 26044149"/>
                <a:gd name="connsiteX107" fmla="*/ 8422306 w 17991043"/>
                <a:gd name="connsiteY107" fmla="*/ 20638840 h 26044149"/>
                <a:gd name="connsiteX108" fmla="*/ 8286153 w 17991043"/>
                <a:gd name="connsiteY108" fmla="*/ 20833094 h 26044149"/>
                <a:gd name="connsiteX109" fmla="*/ 8088747 w 17991043"/>
                <a:gd name="connsiteY109" fmla="*/ 20851297 h 26044149"/>
                <a:gd name="connsiteX110" fmla="*/ 7720187 w 17991043"/>
                <a:gd name="connsiteY110" fmla="*/ 21103652 h 26044149"/>
                <a:gd name="connsiteX111" fmla="*/ 7466780 w 17991043"/>
                <a:gd name="connsiteY111" fmla="*/ 21037151 h 26044149"/>
                <a:gd name="connsiteX112" fmla="*/ 7161396 w 17991043"/>
                <a:gd name="connsiteY112" fmla="*/ 21206031 h 26044149"/>
                <a:gd name="connsiteX113" fmla="*/ 6800188 w 17991043"/>
                <a:gd name="connsiteY113" fmla="*/ 21769896 h 26044149"/>
                <a:gd name="connsiteX114" fmla="*/ 6525080 w 17991043"/>
                <a:gd name="connsiteY114" fmla="*/ 21855298 h 26044149"/>
                <a:gd name="connsiteX115" fmla="*/ 6637259 w 17991043"/>
                <a:gd name="connsiteY115" fmla="*/ 21756596 h 26044149"/>
                <a:gd name="connsiteX116" fmla="*/ 6809112 w 17991043"/>
                <a:gd name="connsiteY116" fmla="*/ 21442462 h 26044149"/>
                <a:gd name="connsiteX117" fmla="*/ 6697110 w 17991043"/>
                <a:gd name="connsiteY117" fmla="*/ 21430737 h 26044149"/>
                <a:gd name="connsiteX118" fmla="*/ 6542055 w 17991043"/>
                <a:gd name="connsiteY118" fmla="*/ 21666119 h 26044149"/>
                <a:gd name="connsiteX119" fmla="*/ 6208322 w 17991043"/>
                <a:gd name="connsiteY119" fmla="*/ 21769897 h 26044149"/>
                <a:gd name="connsiteX120" fmla="*/ 6170170 w 17991043"/>
                <a:gd name="connsiteY120" fmla="*/ 21870347 h 26044149"/>
                <a:gd name="connsiteX121" fmla="*/ 6145494 w 17991043"/>
                <a:gd name="connsiteY121" fmla="*/ 22061103 h 26044149"/>
                <a:gd name="connsiteX122" fmla="*/ 6025442 w 17991043"/>
                <a:gd name="connsiteY122" fmla="*/ 22115706 h 26044149"/>
                <a:gd name="connsiteX123" fmla="*/ 5912389 w 17991043"/>
                <a:gd name="connsiteY123" fmla="*/ 22052529 h 26044149"/>
                <a:gd name="connsiteX124" fmla="*/ 6005491 w 17991043"/>
                <a:gd name="connsiteY124" fmla="*/ 21919526 h 26044149"/>
                <a:gd name="connsiteX125" fmla="*/ 5987815 w 17991043"/>
                <a:gd name="connsiteY125" fmla="*/ 21863696 h 26044149"/>
                <a:gd name="connsiteX126" fmla="*/ 5842562 w 17991043"/>
                <a:gd name="connsiteY126" fmla="*/ 21896250 h 26044149"/>
                <a:gd name="connsiteX127" fmla="*/ 5700632 w 17991043"/>
                <a:gd name="connsiteY127" fmla="*/ 21750819 h 26044149"/>
                <a:gd name="connsiteX128" fmla="*/ 5649707 w 17991043"/>
                <a:gd name="connsiteY128" fmla="*/ 21789847 h 26044149"/>
                <a:gd name="connsiteX129" fmla="*/ 5630805 w 17991043"/>
                <a:gd name="connsiteY129" fmla="*/ 21895375 h 26044149"/>
                <a:gd name="connsiteX130" fmla="*/ 5171243 w 17991043"/>
                <a:gd name="connsiteY130" fmla="*/ 21823971 h 26044149"/>
                <a:gd name="connsiteX131" fmla="*/ 5045064 w 17991043"/>
                <a:gd name="connsiteY131" fmla="*/ 22051303 h 26044149"/>
                <a:gd name="connsiteX132" fmla="*/ 4954763 w 17991043"/>
                <a:gd name="connsiteY132" fmla="*/ 22032579 h 26044149"/>
                <a:gd name="connsiteX133" fmla="*/ 4817908 w 17991043"/>
                <a:gd name="connsiteY133" fmla="*/ 21966601 h 26044149"/>
                <a:gd name="connsiteX134" fmla="*/ 4322119 w 17991043"/>
                <a:gd name="connsiteY134" fmla="*/ 22009827 h 26044149"/>
                <a:gd name="connsiteX135" fmla="*/ 3946909 w 17991043"/>
                <a:gd name="connsiteY135" fmla="*/ 22031528 h 26044149"/>
                <a:gd name="connsiteX136" fmla="*/ 3598126 w 17991043"/>
                <a:gd name="connsiteY136" fmla="*/ 21793172 h 26044149"/>
                <a:gd name="connsiteX137" fmla="*/ 3280841 w 17991043"/>
                <a:gd name="connsiteY137" fmla="*/ 21754144 h 26044149"/>
                <a:gd name="connsiteX138" fmla="*/ 3541423 w 17991043"/>
                <a:gd name="connsiteY138" fmla="*/ 21626392 h 26044149"/>
                <a:gd name="connsiteX139" fmla="*/ 3248991 w 17991043"/>
                <a:gd name="connsiteY139" fmla="*/ 21500564 h 26044149"/>
                <a:gd name="connsiteX140" fmla="*/ 3108286 w 17991043"/>
                <a:gd name="connsiteY140" fmla="*/ 21422162 h 26044149"/>
                <a:gd name="connsiteX141" fmla="*/ 3340692 w 17991043"/>
                <a:gd name="connsiteY141" fmla="*/ 21359159 h 26044149"/>
                <a:gd name="connsiteX142" fmla="*/ 3564875 w 17991043"/>
                <a:gd name="connsiteY142" fmla="*/ 21530490 h 26044149"/>
                <a:gd name="connsiteX143" fmla="*/ 3755629 w 17991043"/>
                <a:gd name="connsiteY143" fmla="*/ 21508615 h 26044149"/>
                <a:gd name="connsiteX144" fmla="*/ 3916634 w 17991043"/>
                <a:gd name="connsiteY144" fmla="*/ 21405711 h 26044149"/>
                <a:gd name="connsiteX145" fmla="*/ 3540023 w 17991043"/>
                <a:gd name="connsiteY145" fmla="*/ 21296158 h 26044149"/>
                <a:gd name="connsiteX146" fmla="*/ 2759852 w 17991043"/>
                <a:gd name="connsiteY146" fmla="*/ 21274633 h 26044149"/>
                <a:gd name="connsiteX147" fmla="*/ 2371516 w 17991043"/>
                <a:gd name="connsiteY147" fmla="*/ 21509665 h 26044149"/>
                <a:gd name="connsiteX148" fmla="*/ 2132284 w 17991043"/>
                <a:gd name="connsiteY148" fmla="*/ 21928450 h 26044149"/>
                <a:gd name="connsiteX149" fmla="*/ 1851927 w 17991043"/>
                <a:gd name="connsiteY149" fmla="*/ 21722645 h 26044149"/>
                <a:gd name="connsiteX150" fmla="*/ 2016431 w 17991043"/>
                <a:gd name="connsiteY150" fmla="*/ 22105905 h 26044149"/>
                <a:gd name="connsiteX151" fmla="*/ 1457116 w 17991043"/>
                <a:gd name="connsiteY151" fmla="*/ 22675194 h 26044149"/>
                <a:gd name="connsiteX152" fmla="*/ 1261285 w 17991043"/>
                <a:gd name="connsiteY152" fmla="*/ 22934028 h 26044149"/>
                <a:gd name="connsiteX153" fmla="*/ 1320962 w 17991043"/>
                <a:gd name="connsiteY153" fmla="*/ 23131433 h 26044149"/>
                <a:gd name="connsiteX154" fmla="*/ 1244659 w 17991043"/>
                <a:gd name="connsiteY154" fmla="*/ 23292436 h 26044149"/>
                <a:gd name="connsiteX155" fmla="*/ 1267761 w 17991043"/>
                <a:gd name="connsiteY155" fmla="*/ 23667472 h 26044149"/>
                <a:gd name="connsiteX156" fmla="*/ 906201 w 17991043"/>
                <a:gd name="connsiteY156" fmla="*/ 23894979 h 26044149"/>
                <a:gd name="connsiteX157" fmla="*/ 588918 w 17991043"/>
                <a:gd name="connsiteY157" fmla="*/ 23987732 h 26044149"/>
                <a:gd name="connsiteX158" fmla="*/ 572293 w 17991043"/>
                <a:gd name="connsiteY158" fmla="*/ 23598697 h 26044149"/>
                <a:gd name="connsiteX159" fmla="*/ 495816 w 17991043"/>
                <a:gd name="connsiteY159" fmla="*/ 23538845 h 26044149"/>
                <a:gd name="connsiteX160" fmla="*/ 469214 w 17991043"/>
                <a:gd name="connsiteY160" fmla="*/ 23907930 h 26044149"/>
                <a:gd name="connsiteX161" fmla="*/ 300334 w 17991043"/>
                <a:gd name="connsiteY161" fmla="*/ 24185137 h 26044149"/>
                <a:gd name="connsiteX162" fmla="*/ 352836 w 17991043"/>
                <a:gd name="connsiteY162" fmla="*/ 24197214 h 26044149"/>
                <a:gd name="connsiteX163" fmla="*/ 575617 w 17991043"/>
                <a:gd name="connsiteY163" fmla="*/ 24067534 h 26044149"/>
                <a:gd name="connsiteX164" fmla="*/ 578942 w 17991043"/>
                <a:gd name="connsiteY164" fmla="*/ 24107437 h 26044149"/>
                <a:gd name="connsiteX165" fmla="*/ 39927 w 17991043"/>
                <a:gd name="connsiteY165" fmla="*/ 24761252 h 26044149"/>
                <a:gd name="connsiteX166" fmla="*/ 39927 w 17991043"/>
                <a:gd name="connsiteY166" fmla="*/ 5029463 h 26044149"/>
                <a:gd name="connsiteX167" fmla="*/ 88054 w 17991043"/>
                <a:gd name="connsiteY167" fmla="*/ 5077589 h 26044149"/>
                <a:gd name="connsiteX0" fmla="*/ 88054 w 17991043"/>
                <a:gd name="connsiteY0" fmla="*/ 5077589 h 26044149"/>
                <a:gd name="connsiteX1" fmla="*/ 448726 w 17991043"/>
                <a:gd name="connsiteY1" fmla="*/ 5273022 h 26044149"/>
                <a:gd name="connsiteX2" fmla="*/ 369857 w 17991043"/>
                <a:gd name="connsiteY2" fmla="*/ 4964501 h 26044149"/>
                <a:gd name="connsiteX3" fmla="*/ 184306 w 17991043"/>
                <a:gd name="connsiteY3" fmla="*/ 4775473 h 26044149"/>
                <a:gd name="connsiteX4" fmla="*/ 52554 w 17991043"/>
                <a:gd name="connsiteY4" fmla="*/ 4714721 h 26044149"/>
                <a:gd name="connsiteX5" fmla="*/ 83845 w 17991043"/>
                <a:gd name="connsiteY5" fmla="*/ 4544357 h 26044149"/>
                <a:gd name="connsiteX6" fmla="*/ 136180 w 17991043"/>
                <a:gd name="connsiteY6" fmla="*/ 4500073 h 26044149"/>
                <a:gd name="connsiteX7" fmla="*/ 205533 w 17991043"/>
                <a:gd name="connsiteY7" fmla="*/ 4405285 h 26044149"/>
                <a:gd name="connsiteX8" fmla="*/ 221453 w 17991043"/>
                <a:gd name="connsiteY8" fmla="*/ 4262919 h 26044149"/>
                <a:gd name="connsiteX9" fmla="*/ 188149 w 17991043"/>
                <a:gd name="connsiteY9" fmla="*/ 4102803 h 26044149"/>
                <a:gd name="connsiteX10" fmla="*/ 209010 w 17991043"/>
                <a:gd name="connsiteY10" fmla="*/ 3953300 h 26044149"/>
                <a:gd name="connsiteX11" fmla="*/ 211023 w 17991043"/>
                <a:gd name="connsiteY11" fmla="*/ 3812947 h 26044149"/>
                <a:gd name="connsiteX12" fmla="*/ 115136 w 17991043"/>
                <a:gd name="connsiteY12" fmla="*/ 3716877 h 26044149"/>
                <a:gd name="connsiteX13" fmla="*/ 39927 w 17991043"/>
                <a:gd name="connsiteY13" fmla="*/ 3681926 h 26044149"/>
                <a:gd name="connsiteX14" fmla="*/ 53834 w 17991043"/>
                <a:gd name="connsiteY14" fmla="*/ 2951980 h 26044149"/>
                <a:gd name="connsiteX15" fmla="*/ 83845 w 17991043"/>
                <a:gd name="connsiteY15" fmla="*/ 2941549 h 26044149"/>
                <a:gd name="connsiteX16" fmla="*/ 243778 w 17991043"/>
                <a:gd name="connsiteY16" fmla="*/ 2958933 h 26044149"/>
                <a:gd name="connsiteX17" fmla="*/ 316791 w 17991043"/>
                <a:gd name="connsiteY17" fmla="*/ 2757279 h 26044149"/>
                <a:gd name="connsiteX18" fmla="*/ 379739 w 17991043"/>
                <a:gd name="connsiteY18" fmla="*/ 2413990 h 26044149"/>
                <a:gd name="connsiteX19" fmla="*/ 689358 w 17991043"/>
                <a:gd name="connsiteY19" fmla="*/ 2375013 h 26044149"/>
                <a:gd name="connsiteX20" fmla="*/ 1116456 w 17991043"/>
                <a:gd name="connsiteY20" fmla="*/ 2319201 h 26044149"/>
                <a:gd name="connsiteX21" fmla="*/ 1530013 w 17991043"/>
                <a:gd name="connsiteY21" fmla="*/ 2326887 h 26044149"/>
                <a:gd name="connsiteX22" fmla="*/ 1763142 w 17991043"/>
                <a:gd name="connsiteY22" fmla="*/ 2447843 h 26044149"/>
                <a:gd name="connsiteX23" fmla="*/ 1968457 w 17991043"/>
                <a:gd name="connsiteY23" fmla="*/ 2458456 h 26044149"/>
                <a:gd name="connsiteX24" fmla="*/ 1989135 w 17991043"/>
                <a:gd name="connsiteY24" fmla="*/ 2340062 h 26044149"/>
                <a:gd name="connsiteX25" fmla="*/ 1597353 w 17991043"/>
                <a:gd name="connsiteY25" fmla="*/ 1950660 h 26044149"/>
                <a:gd name="connsiteX26" fmla="*/ 1110966 w 17991043"/>
                <a:gd name="connsiteY26" fmla="*/ 1920466 h 26044149"/>
                <a:gd name="connsiteX27" fmla="*/ 942616 w 17991043"/>
                <a:gd name="connsiteY27" fmla="*/ 1773343 h 26044149"/>
                <a:gd name="connsiteX28" fmla="*/ 1194959 w 17991043"/>
                <a:gd name="connsiteY28" fmla="*/ 1756873 h 26044149"/>
                <a:gd name="connsiteX29" fmla="*/ 2307170 w 17991043"/>
                <a:gd name="connsiteY29" fmla="*/ 1741319 h 26044149"/>
                <a:gd name="connsiteX30" fmla="*/ 2441119 w 17991043"/>
                <a:gd name="connsiteY30" fmla="*/ 1752482 h 26044149"/>
                <a:gd name="connsiteX31" fmla="*/ 2580191 w 17991043"/>
                <a:gd name="connsiteY31" fmla="*/ 2237039 h 26044149"/>
                <a:gd name="connsiteX32" fmla="*/ 2800145 w 17991043"/>
                <a:gd name="connsiteY32" fmla="*/ 2136577 h 26044149"/>
                <a:gd name="connsiteX33" fmla="*/ 2890725 w 17991043"/>
                <a:gd name="connsiteY33" fmla="*/ 1962187 h 26044149"/>
                <a:gd name="connsiteX34" fmla="*/ 3032176 w 17991043"/>
                <a:gd name="connsiteY34" fmla="*/ 1915892 h 26044149"/>
                <a:gd name="connsiteX35" fmla="*/ 3226878 w 17991043"/>
                <a:gd name="connsiteY35" fmla="*/ 1929799 h 26044149"/>
                <a:gd name="connsiteX36" fmla="*/ 3310321 w 17991043"/>
                <a:gd name="connsiteY36" fmla="*/ 2072348 h 26044149"/>
                <a:gd name="connsiteX37" fmla="*/ 3428532 w 17991043"/>
                <a:gd name="connsiteY37" fmla="*/ 2020196 h 26044149"/>
                <a:gd name="connsiteX38" fmla="*/ 3647571 w 17991043"/>
                <a:gd name="connsiteY38" fmla="*/ 1881124 h 26044149"/>
                <a:gd name="connsiteX39" fmla="*/ 3741445 w 17991043"/>
                <a:gd name="connsiteY39" fmla="*/ 1769866 h 26044149"/>
                <a:gd name="connsiteX40" fmla="*/ 3887105 w 17991043"/>
                <a:gd name="connsiteY40" fmla="*/ 1715152 h 26044149"/>
                <a:gd name="connsiteX41" fmla="*/ 17991043 w 17991043"/>
                <a:gd name="connsiteY41" fmla="*/ 1756873 h 26044149"/>
                <a:gd name="connsiteX42" fmla="*/ 17967916 w 17991043"/>
                <a:gd name="connsiteY42" fmla="*/ 25328142 h 26044149"/>
                <a:gd name="connsiteX43" fmla="*/ 12230887 w 17991043"/>
                <a:gd name="connsiteY43" fmla="*/ 25388146 h 26044149"/>
                <a:gd name="connsiteX44" fmla="*/ 11603994 w 17991043"/>
                <a:gd name="connsiteY44" fmla="*/ 25417520 h 26044149"/>
                <a:gd name="connsiteX45" fmla="*/ 11108980 w 17991043"/>
                <a:gd name="connsiteY45" fmla="*/ 24953758 h 26044149"/>
                <a:gd name="connsiteX46" fmla="*/ 10627717 w 17991043"/>
                <a:gd name="connsiteY46" fmla="*/ 24568747 h 26044149"/>
                <a:gd name="connsiteX47" fmla="*/ 10194580 w 17991043"/>
                <a:gd name="connsiteY47" fmla="*/ 24279989 h 26044149"/>
                <a:gd name="connsiteX48" fmla="*/ 9809569 w 17991043"/>
                <a:gd name="connsiteY48" fmla="*/ 24231863 h 26044149"/>
                <a:gd name="connsiteX49" fmla="*/ 9617064 w 17991043"/>
                <a:gd name="connsiteY49" fmla="*/ 23991231 h 26044149"/>
                <a:gd name="connsiteX50" fmla="*/ 9452910 w 17991043"/>
                <a:gd name="connsiteY50" fmla="*/ 23793826 h 26044149"/>
                <a:gd name="connsiteX51" fmla="*/ 9210879 w 17991043"/>
                <a:gd name="connsiteY51" fmla="*/ 23811502 h 26044149"/>
                <a:gd name="connsiteX52" fmla="*/ 8964646 w 17991043"/>
                <a:gd name="connsiteY52" fmla="*/ 23690748 h 26044149"/>
                <a:gd name="connsiteX53" fmla="*/ 8911795 w 17991043"/>
                <a:gd name="connsiteY53" fmla="*/ 23407066 h 26044149"/>
                <a:gd name="connsiteX54" fmla="*/ 8642288 w 17991043"/>
                <a:gd name="connsiteY54" fmla="*/ 23272838 h 26044149"/>
                <a:gd name="connsiteX55" fmla="*/ 8761992 w 17991043"/>
                <a:gd name="connsiteY55" fmla="*/ 23209661 h 26044149"/>
                <a:gd name="connsiteX56" fmla="*/ 8725416 w 17991043"/>
                <a:gd name="connsiteY56" fmla="*/ 23156460 h 26044149"/>
                <a:gd name="connsiteX57" fmla="*/ 8562486 w 17991043"/>
                <a:gd name="connsiteY57" fmla="*/ 23153134 h 26044149"/>
                <a:gd name="connsiteX58" fmla="*/ 8493534 w 17991043"/>
                <a:gd name="connsiteY58" fmla="*/ 23244486 h 26044149"/>
                <a:gd name="connsiteX59" fmla="*/ 8096798 w 17991043"/>
                <a:gd name="connsiteY59" fmla="*/ 23244486 h 26044149"/>
                <a:gd name="connsiteX60" fmla="*/ 8080348 w 17991043"/>
                <a:gd name="connsiteY60" fmla="*/ 23183060 h 26044149"/>
                <a:gd name="connsiteX61" fmla="*/ 8244852 w 17991043"/>
                <a:gd name="connsiteY61" fmla="*/ 23023631 h 26044149"/>
                <a:gd name="connsiteX62" fmla="*/ 8496683 w 17991043"/>
                <a:gd name="connsiteY62" fmla="*/ 23028704 h 26044149"/>
                <a:gd name="connsiteX63" fmla="*/ 8529235 w 17991043"/>
                <a:gd name="connsiteY63" fmla="*/ 22927028 h 26044149"/>
                <a:gd name="connsiteX64" fmla="*/ 8316079 w 17991043"/>
                <a:gd name="connsiteY64" fmla="*/ 22889401 h 26044149"/>
                <a:gd name="connsiteX65" fmla="*/ 8356331 w 17991043"/>
                <a:gd name="connsiteY65" fmla="*/ 22784049 h 26044149"/>
                <a:gd name="connsiteX66" fmla="*/ 8558285 w 17991043"/>
                <a:gd name="connsiteY66" fmla="*/ 22783174 h 26044149"/>
                <a:gd name="connsiteX67" fmla="*/ 8705465 w 17991043"/>
                <a:gd name="connsiteY67" fmla="*/ 22837251 h 26044149"/>
                <a:gd name="connsiteX68" fmla="*/ 8865069 w 17991043"/>
                <a:gd name="connsiteY68" fmla="*/ 22963604 h 26044149"/>
                <a:gd name="connsiteX69" fmla="*/ 9076124 w 17991043"/>
                <a:gd name="connsiteY69" fmla="*/ 22718244 h 26044149"/>
                <a:gd name="connsiteX70" fmla="*/ 9075774 w 17991043"/>
                <a:gd name="connsiteY70" fmla="*/ 22403763 h 26044149"/>
                <a:gd name="connsiteX71" fmla="*/ 9357183 w 17991043"/>
                <a:gd name="connsiteY71" fmla="*/ 22072480 h 26044149"/>
                <a:gd name="connsiteX72" fmla="*/ 9363833 w 17991043"/>
                <a:gd name="connsiteY72" fmla="*/ 21856349 h 26044149"/>
                <a:gd name="connsiteX73" fmla="*/ 9411259 w 17991043"/>
                <a:gd name="connsiteY73" fmla="*/ 21782146 h 26044149"/>
                <a:gd name="connsiteX74" fmla="*/ 9496837 w 17991043"/>
                <a:gd name="connsiteY74" fmla="*/ 21886275 h 26044149"/>
                <a:gd name="connsiteX75" fmla="*/ 9516787 w 17991043"/>
                <a:gd name="connsiteY75" fmla="*/ 22132332 h 26044149"/>
                <a:gd name="connsiteX76" fmla="*/ 9580313 w 17991043"/>
                <a:gd name="connsiteY76" fmla="*/ 22222284 h 26044149"/>
                <a:gd name="connsiteX77" fmla="*/ 9633166 w 17991043"/>
                <a:gd name="connsiteY77" fmla="*/ 22119031 h 26044149"/>
                <a:gd name="connsiteX78" fmla="*/ 9653116 w 17991043"/>
                <a:gd name="connsiteY78" fmla="*/ 21899575 h 26044149"/>
                <a:gd name="connsiteX79" fmla="*/ 9565613 w 17991043"/>
                <a:gd name="connsiteY79" fmla="*/ 21611516 h 26044149"/>
                <a:gd name="connsiteX80" fmla="*/ 9653116 w 17991043"/>
                <a:gd name="connsiteY80" fmla="*/ 21623593 h 26044149"/>
                <a:gd name="connsiteX81" fmla="*/ 9914047 w 17991043"/>
                <a:gd name="connsiteY81" fmla="*/ 21747494 h 26044149"/>
                <a:gd name="connsiteX82" fmla="*/ 9845971 w 17991043"/>
                <a:gd name="connsiteY82" fmla="*/ 21587017 h 26044149"/>
                <a:gd name="connsiteX83" fmla="*/ 9736243 w 17991043"/>
                <a:gd name="connsiteY83" fmla="*/ 21497239 h 26044149"/>
                <a:gd name="connsiteX84" fmla="*/ 9645240 w 17991043"/>
                <a:gd name="connsiteY84" fmla="*/ 21563567 h 26044149"/>
                <a:gd name="connsiteX85" fmla="*/ 9513462 w 17991043"/>
                <a:gd name="connsiteY85" fmla="*/ 21430737 h 26044149"/>
                <a:gd name="connsiteX86" fmla="*/ 9287005 w 17991043"/>
                <a:gd name="connsiteY86" fmla="*/ 21341310 h 26044149"/>
                <a:gd name="connsiteX87" fmla="*/ 9157678 w 17991043"/>
                <a:gd name="connsiteY87" fmla="*/ 21184681 h 26044149"/>
                <a:gd name="connsiteX88" fmla="*/ 9024674 w 17991043"/>
                <a:gd name="connsiteY88" fmla="*/ 21055002 h 26044149"/>
                <a:gd name="connsiteX89" fmla="*/ 9002972 w 17991043"/>
                <a:gd name="connsiteY89" fmla="*/ 20950873 h 26044149"/>
                <a:gd name="connsiteX90" fmla="*/ 9137727 w 17991043"/>
                <a:gd name="connsiteY90" fmla="*/ 20925324 h 26044149"/>
                <a:gd name="connsiteX91" fmla="*/ 9360508 w 17991043"/>
                <a:gd name="connsiteY91" fmla="*/ 21011776 h 26044149"/>
                <a:gd name="connsiteX92" fmla="*/ 9387109 w 17991043"/>
                <a:gd name="connsiteY92" fmla="*/ 20915348 h 26044149"/>
                <a:gd name="connsiteX93" fmla="*/ 9537262 w 17991043"/>
                <a:gd name="connsiteY93" fmla="*/ 20826444 h 26044149"/>
                <a:gd name="connsiteX94" fmla="*/ 9771243 w 17991043"/>
                <a:gd name="connsiteY94" fmla="*/ 20982547 h 26044149"/>
                <a:gd name="connsiteX95" fmla="*/ 9849296 w 17991043"/>
                <a:gd name="connsiteY95" fmla="*/ 20882097 h 26044149"/>
                <a:gd name="connsiteX96" fmla="*/ 9716293 w 17991043"/>
                <a:gd name="connsiteY96" fmla="*/ 20835547 h 26044149"/>
                <a:gd name="connsiteX97" fmla="*/ 9746568 w 17991043"/>
                <a:gd name="connsiteY97" fmla="*/ 20633940 h 26044149"/>
                <a:gd name="connsiteX98" fmla="*/ 10403711 w 17991043"/>
                <a:gd name="connsiteY98" fmla="*/ 20351657 h 26044149"/>
                <a:gd name="connsiteX99" fmla="*/ 10622817 w 17991043"/>
                <a:gd name="connsiteY99" fmla="*/ 20066575 h 26044149"/>
                <a:gd name="connsiteX100" fmla="*/ 10203330 w 17991043"/>
                <a:gd name="connsiteY100" fmla="*/ 20096150 h 26044149"/>
                <a:gd name="connsiteX101" fmla="*/ 9832671 w 17991043"/>
                <a:gd name="connsiteY101" fmla="*/ 20286906 h 26044149"/>
                <a:gd name="connsiteX102" fmla="*/ 9208779 w 17991043"/>
                <a:gd name="connsiteY102" fmla="*/ 20355157 h 26044149"/>
                <a:gd name="connsiteX103" fmla="*/ 9091176 w 17991043"/>
                <a:gd name="connsiteY103" fmla="*/ 20426560 h 26044149"/>
                <a:gd name="connsiteX104" fmla="*/ 8885020 w 17991043"/>
                <a:gd name="connsiteY104" fmla="*/ 20370033 h 26044149"/>
                <a:gd name="connsiteX105" fmla="*/ 8704239 w 17991043"/>
                <a:gd name="connsiteY105" fmla="*/ 20537688 h 26044149"/>
                <a:gd name="connsiteX106" fmla="*/ 8556535 w 17991043"/>
                <a:gd name="connsiteY106" fmla="*/ 20702016 h 26044149"/>
                <a:gd name="connsiteX107" fmla="*/ 8422306 w 17991043"/>
                <a:gd name="connsiteY107" fmla="*/ 20638840 h 26044149"/>
                <a:gd name="connsiteX108" fmla="*/ 8286153 w 17991043"/>
                <a:gd name="connsiteY108" fmla="*/ 20833094 h 26044149"/>
                <a:gd name="connsiteX109" fmla="*/ 8088747 w 17991043"/>
                <a:gd name="connsiteY109" fmla="*/ 20851297 h 26044149"/>
                <a:gd name="connsiteX110" fmla="*/ 7720187 w 17991043"/>
                <a:gd name="connsiteY110" fmla="*/ 21103652 h 26044149"/>
                <a:gd name="connsiteX111" fmla="*/ 7466780 w 17991043"/>
                <a:gd name="connsiteY111" fmla="*/ 21037151 h 26044149"/>
                <a:gd name="connsiteX112" fmla="*/ 7161396 w 17991043"/>
                <a:gd name="connsiteY112" fmla="*/ 21206031 h 26044149"/>
                <a:gd name="connsiteX113" fmla="*/ 6800188 w 17991043"/>
                <a:gd name="connsiteY113" fmla="*/ 21769896 h 26044149"/>
                <a:gd name="connsiteX114" fmla="*/ 6525080 w 17991043"/>
                <a:gd name="connsiteY114" fmla="*/ 21855298 h 26044149"/>
                <a:gd name="connsiteX115" fmla="*/ 6637259 w 17991043"/>
                <a:gd name="connsiteY115" fmla="*/ 21756596 h 26044149"/>
                <a:gd name="connsiteX116" fmla="*/ 6809112 w 17991043"/>
                <a:gd name="connsiteY116" fmla="*/ 21442462 h 26044149"/>
                <a:gd name="connsiteX117" fmla="*/ 6697110 w 17991043"/>
                <a:gd name="connsiteY117" fmla="*/ 21430737 h 26044149"/>
                <a:gd name="connsiteX118" fmla="*/ 6542055 w 17991043"/>
                <a:gd name="connsiteY118" fmla="*/ 21666119 h 26044149"/>
                <a:gd name="connsiteX119" fmla="*/ 6208322 w 17991043"/>
                <a:gd name="connsiteY119" fmla="*/ 21769897 h 26044149"/>
                <a:gd name="connsiteX120" fmla="*/ 6170170 w 17991043"/>
                <a:gd name="connsiteY120" fmla="*/ 21870347 h 26044149"/>
                <a:gd name="connsiteX121" fmla="*/ 6145494 w 17991043"/>
                <a:gd name="connsiteY121" fmla="*/ 22061103 h 26044149"/>
                <a:gd name="connsiteX122" fmla="*/ 6025442 w 17991043"/>
                <a:gd name="connsiteY122" fmla="*/ 22115706 h 26044149"/>
                <a:gd name="connsiteX123" fmla="*/ 5912389 w 17991043"/>
                <a:gd name="connsiteY123" fmla="*/ 22052529 h 26044149"/>
                <a:gd name="connsiteX124" fmla="*/ 6005491 w 17991043"/>
                <a:gd name="connsiteY124" fmla="*/ 21919526 h 26044149"/>
                <a:gd name="connsiteX125" fmla="*/ 5987815 w 17991043"/>
                <a:gd name="connsiteY125" fmla="*/ 21863696 h 26044149"/>
                <a:gd name="connsiteX126" fmla="*/ 5842562 w 17991043"/>
                <a:gd name="connsiteY126" fmla="*/ 21896250 h 26044149"/>
                <a:gd name="connsiteX127" fmla="*/ 5700632 w 17991043"/>
                <a:gd name="connsiteY127" fmla="*/ 21750819 h 26044149"/>
                <a:gd name="connsiteX128" fmla="*/ 5649707 w 17991043"/>
                <a:gd name="connsiteY128" fmla="*/ 21789847 h 26044149"/>
                <a:gd name="connsiteX129" fmla="*/ 5630805 w 17991043"/>
                <a:gd name="connsiteY129" fmla="*/ 21895375 h 26044149"/>
                <a:gd name="connsiteX130" fmla="*/ 5171243 w 17991043"/>
                <a:gd name="connsiteY130" fmla="*/ 21823971 h 26044149"/>
                <a:gd name="connsiteX131" fmla="*/ 5045064 w 17991043"/>
                <a:gd name="connsiteY131" fmla="*/ 22051303 h 26044149"/>
                <a:gd name="connsiteX132" fmla="*/ 4954763 w 17991043"/>
                <a:gd name="connsiteY132" fmla="*/ 22032579 h 26044149"/>
                <a:gd name="connsiteX133" fmla="*/ 4817908 w 17991043"/>
                <a:gd name="connsiteY133" fmla="*/ 21966601 h 26044149"/>
                <a:gd name="connsiteX134" fmla="*/ 4322119 w 17991043"/>
                <a:gd name="connsiteY134" fmla="*/ 22009827 h 26044149"/>
                <a:gd name="connsiteX135" fmla="*/ 3946909 w 17991043"/>
                <a:gd name="connsiteY135" fmla="*/ 22031528 h 26044149"/>
                <a:gd name="connsiteX136" fmla="*/ 3598126 w 17991043"/>
                <a:gd name="connsiteY136" fmla="*/ 21793172 h 26044149"/>
                <a:gd name="connsiteX137" fmla="*/ 3280841 w 17991043"/>
                <a:gd name="connsiteY137" fmla="*/ 21754144 h 26044149"/>
                <a:gd name="connsiteX138" fmla="*/ 3541423 w 17991043"/>
                <a:gd name="connsiteY138" fmla="*/ 21626392 h 26044149"/>
                <a:gd name="connsiteX139" fmla="*/ 3248991 w 17991043"/>
                <a:gd name="connsiteY139" fmla="*/ 21500564 h 26044149"/>
                <a:gd name="connsiteX140" fmla="*/ 3108286 w 17991043"/>
                <a:gd name="connsiteY140" fmla="*/ 21422162 h 26044149"/>
                <a:gd name="connsiteX141" fmla="*/ 3340692 w 17991043"/>
                <a:gd name="connsiteY141" fmla="*/ 21359159 h 26044149"/>
                <a:gd name="connsiteX142" fmla="*/ 3564875 w 17991043"/>
                <a:gd name="connsiteY142" fmla="*/ 21530490 h 26044149"/>
                <a:gd name="connsiteX143" fmla="*/ 3755629 w 17991043"/>
                <a:gd name="connsiteY143" fmla="*/ 21508615 h 26044149"/>
                <a:gd name="connsiteX144" fmla="*/ 3916634 w 17991043"/>
                <a:gd name="connsiteY144" fmla="*/ 21405711 h 26044149"/>
                <a:gd name="connsiteX145" fmla="*/ 3540023 w 17991043"/>
                <a:gd name="connsiteY145" fmla="*/ 21296158 h 26044149"/>
                <a:gd name="connsiteX146" fmla="*/ 2759852 w 17991043"/>
                <a:gd name="connsiteY146" fmla="*/ 21274633 h 26044149"/>
                <a:gd name="connsiteX147" fmla="*/ 2371516 w 17991043"/>
                <a:gd name="connsiteY147" fmla="*/ 21509665 h 26044149"/>
                <a:gd name="connsiteX148" fmla="*/ 2132284 w 17991043"/>
                <a:gd name="connsiteY148" fmla="*/ 21928450 h 26044149"/>
                <a:gd name="connsiteX149" fmla="*/ 1851927 w 17991043"/>
                <a:gd name="connsiteY149" fmla="*/ 21722645 h 26044149"/>
                <a:gd name="connsiteX150" fmla="*/ 2016431 w 17991043"/>
                <a:gd name="connsiteY150" fmla="*/ 22105905 h 26044149"/>
                <a:gd name="connsiteX151" fmla="*/ 1457116 w 17991043"/>
                <a:gd name="connsiteY151" fmla="*/ 22675194 h 26044149"/>
                <a:gd name="connsiteX152" fmla="*/ 1261285 w 17991043"/>
                <a:gd name="connsiteY152" fmla="*/ 22934028 h 26044149"/>
                <a:gd name="connsiteX153" fmla="*/ 1320962 w 17991043"/>
                <a:gd name="connsiteY153" fmla="*/ 23131433 h 26044149"/>
                <a:gd name="connsiteX154" fmla="*/ 1244659 w 17991043"/>
                <a:gd name="connsiteY154" fmla="*/ 23292436 h 26044149"/>
                <a:gd name="connsiteX155" fmla="*/ 1267761 w 17991043"/>
                <a:gd name="connsiteY155" fmla="*/ 23667472 h 26044149"/>
                <a:gd name="connsiteX156" fmla="*/ 906201 w 17991043"/>
                <a:gd name="connsiteY156" fmla="*/ 23894979 h 26044149"/>
                <a:gd name="connsiteX157" fmla="*/ 588918 w 17991043"/>
                <a:gd name="connsiteY157" fmla="*/ 23987732 h 26044149"/>
                <a:gd name="connsiteX158" fmla="*/ 572293 w 17991043"/>
                <a:gd name="connsiteY158" fmla="*/ 23598697 h 26044149"/>
                <a:gd name="connsiteX159" fmla="*/ 495816 w 17991043"/>
                <a:gd name="connsiteY159" fmla="*/ 23538845 h 26044149"/>
                <a:gd name="connsiteX160" fmla="*/ 469214 w 17991043"/>
                <a:gd name="connsiteY160" fmla="*/ 23907930 h 26044149"/>
                <a:gd name="connsiteX161" fmla="*/ 300334 w 17991043"/>
                <a:gd name="connsiteY161" fmla="*/ 24185137 h 26044149"/>
                <a:gd name="connsiteX162" fmla="*/ 352836 w 17991043"/>
                <a:gd name="connsiteY162" fmla="*/ 24197214 h 26044149"/>
                <a:gd name="connsiteX163" fmla="*/ 525741 w 17991043"/>
                <a:gd name="connsiteY163" fmla="*/ 24064209 h 26044149"/>
                <a:gd name="connsiteX164" fmla="*/ 578942 w 17991043"/>
                <a:gd name="connsiteY164" fmla="*/ 24107437 h 26044149"/>
                <a:gd name="connsiteX165" fmla="*/ 39927 w 17991043"/>
                <a:gd name="connsiteY165" fmla="*/ 24761252 h 26044149"/>
                <a:gd name="connsiteX166" fmla="*/ 39927 w 17991043"/>
                <a:gd name="connsiteY166" fmla="*/ 5029463 h 26044149"/>
                <a:gd name="connsiteX167" fmla="*/ 88054 w 17991043"/>
                <a:gd name="connsiteY167" fmla="*/ 5077589 h 26044149"/>
                <a:gd name="connsiteX0" fmla="*/ 60469 w 17963458"/>
                <a:gd name="connsiteY0" fmla="*/ 5077589 h 26178371"/>
                <a:gd name="connsiteX1" fmla="*/ 421141 w 17963458"/>
                <a:gd name="connsiteY1" fmla="*/ 5273022 h 26178371"/>
                <a:gd name="connsiteX2" fmla="*/ 342272 w 17963458"/>
                <a:gd name="connsiteY2" fmla="*/ 4964501 h 26178371"/>
                <a:gd name="connsiteX3" fmla="*/ 156721 w 17963458"/>
                <a:gd name="connsiteY3" fmla="*/ 4775473 h 26178371"/>
                <a:gd name="connsiteX4" fmla="*/ 24969 w 17963458"/>
                <a:gd name="connsiteY4" fmla="*/ 4714721 h 26178371"/>
                <a:gd name="connsiteX5" fmla="*/ 56260 w 17963458"/>
                <a:gd name="connsiteY5" fmla="*/ 4544357 h 26178371"/>
                <a:gd name="connsiteX6" fmla="*/ 108595 w 17963458"/>
                <a:gd name="connsiteY6" fmla="*/ 4500073 h 26178371"/>
                <a:gd name="connsiteX7" fmla="*/ 177948 w 17963458"/>
                <a:gd name="connsiteY7" fmla="*/ 4405285 h 26178371"/>
                <a:gd name="connsiteX8" fmla="*/ 193868 w 17963458"/>
                <a:gd name="connsiteY8" fmla="*/ 4262919 h 26178371"/>
                <a:gd name="connsiteX9" fmla="*/ 160564 w 17963458"/>
                <a:gd name="connsiteY9" fmla="*/ 4102803 h 26178371"/>
                <a:gd name="connsiteX10" fmla="*/ 181425 w 17963458"/>
                <a:gd name="connsiteY10" fmla="*/ 3953300 h 26178371"/>
                <a:gd name="connsiteX11" fmla="*/ 183438 w 17963458"/>
                <a:gd name="connsiteY11" fmla="*/ 3812947 h 26178371"/>
                <a:gd name="connsiteX12" fmla="*/ 87551 w 17963458"/>
                <a:gd name="connsiteY12" fmla="*/ 3716877 h 26178371"/>
                <a:gd name="connsiteX13" fmla="*/ 12342 w 17963458"/>
                <a:gd name="connsiteY13" fmla="*/ 3681926 h 26178371"/>
                <a:gd name="connsiteX14" fmla="*/ 26249 w 17963458"/>
                <a:gd name="connsiteY14" fmla="*/ 2951980 h 26178371"/>
                <a:gd name="connsiteX15" fmla="*/ 56260 w 17963458"/>
                <a:gd name="connsiteY15" fmla="*/ 2941549 h 26178371"/>
                <a:gd name="connsiteX16" fmla="*/ 216193 w 17963458"/>
                <a:gd name="connsiteY16" fmla="*/ 2958933 h 26178371"/>
                <a:gd name="connsiteX17" fmla="*/ 289206 w 17963458"/>
                <a:gd name="connsiteY17" fmla="*/ 2757279 h 26178371"/>
                <a:gd name="connsiteX18" fmla="*/ 352154 w 17963458"/>
                <a:gd name="connsiteY18" fmla="*/ 2413990 h 26178371"/>
                <a:gd name="connsiteX19" fmla="*/ 661773 w 17963458"/>
                <a:gd name="connsiteY19" fmla="*/ 2375013 h 26178371"/>
                <a:gd name="connsiteX20" fmla="*/ 1088871 w 17963458"/>
                <a:gd name="connsiteY20" fmla="*/ 2319201 h 26178371"/>
                <a:gd name="connsiteX21" fmla="*/ 1502428 w 17963458"/>
                <a:gd name="connsiteY21" fmla="*/ 2326887 h 26178371"/>
                <a:gd name="connsiteX22" fmla="*/ 1735557 w 17963458"/>
                <a:gd name="connsiteY22" fmla="*/ 2447843 h 26178371"/>
                <a:gd name="connsiteX23" fmla="*/ 1940872 w 17963458"/>
                <a:gd name="connsiteY23" fmla="*/ 2458456 h 26178371"/>
                <a:gd name="connsiteX24" fmla="*/ 1961550 w 17963458"/>
                <a:gd name="connsiteY24" fmla="*/ 2340062 h 26178371"/>
                <a:gd name="connsiteX25" fmla="*/ 1569768 w 17963458"/>
                <a:gd name="connsiteY25" fmla="*/ 1950660 h 26178371"/>
                <a:gd name="connsiteX26" fmla="*/ 1083381 w 17963458"/>
                <a:gd name="connsiteY26" fmla="*/ 1920466 h 26178371"/>
                <a:gd name="connsiteX27" fmla="*/ 915031 w 17963458"/>
                <a:gd name="connsiteY27" fmla="*/ 1773343 h 26178371"/>
                <a:gd name="connsiteX28" fmla="*/ 1167374 w 17963458"/>
                <a:gd name="connsiteY28" fmla="*/ 1756873 h 26178371"/>
                <a:gd name="connsiteX29" fmla="*/ 2279585 w 17963458"/>
                <a:gd name="connsiteY29" fmla="*/ 1741319 h 26178371"/>
                <a:gd name="connsiteX30" fmla="*/ 2413534 w 17963458"/>
                <a:gd name="connsiteY30" fmla="*/ 1752482 h 26178371"/>
                <a:gd name="connsiteX31" fmla="*/ 2552606 w 17963458"/>
                <a:gd name="connsiteY31" fmla="*/ 2237039 h 26178371"/>
                <a:gd name="connsiteX32" fmla="*/ 2772560 w 17963458"/>
                <a:gd name="connsiteY32" fmla="*/ 2136577 h 26178371"/>
                <a:gd name="connsiteX33" fmla="*/ 2863140 w 17963458"/>
                <a:gd name="connsiteY33" fmla="*/ 1962187 h 26178371"/>
                <a:gd name="connsiteX34" fmla="*/ 3004591 w 17963458"/>
                <a:gd name="connsiteY34" fmla="*/ 1915892 h 26178371"/>
                <a:gd name="connsiteX35" fmla="*/ 3199293 w 17963458"/>
                <a:gd name="connsiteY35" fmla="*/ 1929799 h 26178371"/>
                <a:gd name="connsiteX36" fmla="*/ 3282736 w 17963458"/>
                <a:gd name="connsiteY36" fmla="*/ 2072348 h 26178371"/>
                <a:gd name="connsiteX37" fmla="*/ 3400947 w 17963458"/>
                <a:gd name="connsiteY37" fmla="*/ 2020196 h 26178371"/>
                <a:gd name="connsiteX38" fmla="*/ 3619986 w 17963458"/>
                <a:gd name="connsiteY38" fmla="*/ 1881124 h 26178371"/>
                <a:gd name="connsiteX39" fmla="*/ 3713860 w 17963458"/>
                <a:gd name="connsiteY39" fmla="*/ 1769866 h 26178371"/>
                <a:gd name="connsiteX40" fmla="*/ 3859520 w 17963458"/>
                <a:gd name="connsiteY40" fmla="*/ 1715152 h 26178371"/>
                <a:gd name="connsiteX41" fmla="*/ 17963458 w 17963458"/>
                <a:gd name="connsiteY41" fmla="*/ 1756873 h 26178371"/>
                <a:gd name="connsiteX42" fmla="*/ 17940331 w 17963458"/>
                <a:gd name="connsiteY42" fmla="*/ 25328142 h 26178371"/>
                <a:gd name="connsiteX43" fmla="*/ 12203302 w 17963458"/>
                <a:gd name="connsiteY43" fmla="*/ 25388146 h 26178371"/>
                <a:gd name="connsiteX44" fmla="*/ 11576409 w 17963458"/>
                <a:gd name="connsiteY44" fmla="*/ 25417520 h 26178371"/>
                <a:gd name="connsiteX45" fmla="*/ 11081395 w 17963458"/>
                <a:gd name="connsiteY45" fmla="*/ 24953758 h 26178371"/>
                <a:gd name="connsiteX46" fmla="*/ 10600132 w 17963458"/>
                <a:gd name="connsiteY46" fmla="*/ 24568747 h 26178371"/>
                <a:gd name="connsiteX47" fmla="*/ 10166995 w 17963458"/>
                <a:gd name="connsiteY47" fmla="*/ 24279989 h 26178371"/>
                <a:gd name="connsiteX48" fmla="*/ 9781984 w 17963458"/>
                <a:gd name="connsiteY48" fmla="*/ 24231863 h 26178371"/>
                <a:gd name="connsiteX49" fmla="*/ 9589479 w 17963458"/>
                <a:gd name="connsiteY49" fmla="*/ 23991231 h 26178371"/>
                <a:gd name="connsiteX50" fmla="*/ 9425325 w 17963458"/>
                <a:gd name="connsiteY50" fmla="*/ 23793826 h 26178371"/>
                <a:gd name="connsiteX51" fmla="*/ 9183294 w 17963458"/>
                <a:gd name="connsiteY51" fmla="*/ 23811502 h 26178371"/>
                <a:gd name="connsiteX52" fmla="*/ 8937061 w 17963458"/>
                <a:gd name="connsiteY52" fmla="*/ 23690748 h 26178371"/>
                <a:gd name="connsiteX53" fmla="*/ 8884210 w 17963458"/>
                <a:gd name="connsiteY53" fmla="*/ 23407066 h 26178371"/>
                <a:gd name="connsiteX54" fmla="*/ 8614703 w 17963458"/>
                <a:gd name="connsiteY54" fmla="*/ 23272838 h 26178371"/>
                <a:gd name="connsiteX55" fmla="*/ 8734407 w 17963458"/>
                <a:gd name="connsiteY55" fmla="*/ 23209661 h 26178371"/>
                <a:gd name="connsiteX56" fmla="*/ 8697831 w 17963458"/>
                <a:gd name="connsiteY56" fmla="*/ 23156460 h 26178371"/>
                <a:gd name="connsiteX57" fmla="*/ 8534901 w 17963458"/>
                <a:gd name="connsiteY57" fmla="*/ 23153134 h 26178371"/>
                <a:gd name="connsiteX58" fmla="*/ 8465949 w 17963458"/>
                <a:gd name="connsiteY58" fmla="*/ 23244486 h 26178371"/>
                <a:gd name="connsiteX59" fmla="*/ 8069213 w 17963458"/>
                <a:gd name="connsiteY59" fmla="*/ 23244486 h 26178371"/>
                <a:gd name="connsiteX60" fmla="*/ 8052763 w 17963458"/>
                <a:gd name="connsiteY60" fmla="*/ 23183060 h 26178371"/>
                <a:gd name="connsiteX61" fmla="*/ 8217267 w 17963458"/>
                <a:gd name="connsiteY61" fmla="*/ 23023631 h 26178371"/>
                <a:gd name="connsiteX62" fmla="*/ 8469098 w 17963458"/>
                <a:gd name="connsiteY62" fmla="*/ 23028704 h 26178371"/>
                <a:gd name="connsiteX63" fmla="*/ 8501650 w 17963458"/>
                <a:gd name="connsiteY63" fmla="*/ 22927028 h 26178371"/>
                <a:gd name="connsiteX64" fmla="*/ 8288494 w 17963458"/>
                <a:gd name="connsiteY64" fmla="*/ 22889401 h 26178371"/>
                <a:gd name="connsiteX65" fmla="*/ 8328746 w 17963458"/>
                <a:gd name="connsiteY65" fmla="*/ 22784049 h 26178371"/>
                <a:gd name="connsiteX66" fmla="*/ 8530700 w 17963458"/>
                <a:gd name="connsiteY66" fmla="*/ 22783174 h 26178371"/>
                <a:gd name="connsiteX67" fmla="*/ 8677880 w 17963458"/>
                <a:gd name="connsiteY67" fmla="*/ 22837251 h 26178371"/>
                <a:gd name="connsiteX68" fmla="*/ 8837484 w 17963458"/>
                <a:gd name="connsiteY68" fmla="*/ 22963604 h 26178371"/>
                <a:gd name="connsiteX69" fmla="*/ 9048539 w 17963458"/>
                <a:gd name="connsiteY69" fmla="*/ 22718244 h 26178371"/>
                <a:gd name="connsiteX70" fmla="*/ 9048189 w 17963458"/>
                <a:gd name="connsiteY70" fmla="*/ 22403763 h 26178371"/>
                <a:gd name="connsiteX71" fmla="*/ 9329598 w 17963458"/>
                <a:gd name="connsiteY71" fmla="*/ 22072480 h 26178371"/>
                <a:gd name="connsiteX72" fmla="*/ 9336248 w 17963458"/>
                <a:gd name="connsiteY72" fmla="*/ 21856349 h 26178371"/>
                <a:gd name="connsiteX73" fmla="*/ 9383674 w 17963458"/>
                <a:gd name="connsiteY73" fmla="*/ 21782146 h 26178371"/>
                <a:gd name="connsiteX74" fmla="*/ 9469252 w 17963458"/>
                <a:gd name="connsiteY74" fmla="*/ 21886275 h 26178371"/>
                <a:gd name="connsiteX75" fmla="*/ 9489202 w 17963458"/>
                <a:gd name="connsiteY75" fmla="*/ 22132332 h 26178371"/>
                <a:gd name="connsiteX76" fmla="*/ 9552728 w 17963458"/>
                <a:gd name="connsiteY76" fmla="*/ 22222284 h 26178371"/>
                <a:gd name="connsiteX77" fmla="*/ 9605581 w 17963458"/>
                <a:gd name="connsiteY77" fmla="*/ 22119031 h 26178371"/>
                <a:gd name="connsiteX78" fmla="*/ 9625531 w 17963458"/>
                <a:gd name="connsiteY78" fmla="*/ 21899575 h 26178371"/>
                <a:gd name="connsiteX79" fmla="*/ 9538028 w 17963458"/>
                <a:gd name="connsiteY79" fmla="*/ 21611516 h 26178371"/>
                <a:gd name="connsiteX80" fmla="*/ 9625531 w 17963458"/>
                <a:gd name="connsiteY80" fmla="*/ 21623593 h 26178371"/>
                <a:gd name="connsiteX81" fmla="*/ 9886462 w 17963458"/>
                <a:gd name="connsiteY81" fmla="*/ 21747494 h 26178371"/>
                <a:gd name="connsiteX82" fmla="*/ 9818386 w 17963458"/>
                <a:gd name="connsiteY82" fmla="*/ 21587017 h 26178371"/>
                <a:gd name="connsiteX83" fmla="*/ 9708658 w 17963458"/>
                <a:gd name="connsiteY83" fmla="*/ 21497239 h 26178371"/>
                <a:gd name="connsiteX84" fmla="*/ 9617655 w 17963458"/>
                <a:gd name="connsiteY84" fmla="*/ 21563567 h 26178371"/>
                <a:gd name="connsiteX85" fmla="*/ 9485877 w 17963458"/>
                <a:gd name="connsiteY85" fmla="*/ 21430737 h 26178371"/>
                <a:gd name="connsiteX86" fmla="*/ 9259420 w 17963458"/>
                <a:gd name="connsiteY86" fmla="*/ 21341310 h 26178371"/>
                <a:gd name="connsiteX87" fmla="*/ 9130093 w 17963458"/>
                <a:gd name="connsiteY87" fmla="*/ 21184681 h 26178371"/>
                <a:gd name="connsiteX88" fmla="*/ 8997089 w 17963458"/>
                <a:gd name="connsiteY88" fmla="*/ 21055002 h 26178371"/>
                <a:gd name="connsiteX89" fmla="*/ 8975387 w 17963458"/>
                <a:gd name="connsiteY89" fmla="*/ 20950873 h 26178371"/>
                <a:gd name="connsiteX90" fmla="*/ 9110142 w 17963458"/>
                <a:gd name="connsiteY90" fmla="*/ 20925324 h 26178371"/>
                <a:gd name="connsiteX91" fmla="*/ 9332923 w 17963458"/>
                <a:gd name="connsiteY91" fmla="*/ 21011776 h 26178371"/>
                <a:gd name="connsiteX92" fmla="*/ 9359524 w 17963458"/>
                <a:gd name="connsiteY92" fmla="*/ 20915348 h 26178371"/>
                <a:gd name="connsiteX93" fmla="*/ 9509677 w 17963458"/>
                <a:gd name="connsiteY93" fmla="*/ 20826444 h 26178371"/>
                <a:gd name="connsiteX94" fmla="*/ 9743658 w 17963458"/>
                <a:gd name="connsiteY94" fmla="*/ 20982547 h 26178371"/>
                <a:gd name="connsiteX95" fmla="*/ 9821711 w 17963458"/>
                <a:gd name="connsiteY95" fmla="*/ 20882097 h 26178371"/>
                <a:gd name="connsiteX96" fmla="*/ 9688708 w 17963458"/>
                <a:gd name="connsiteY96" fmla="*/ 20835547 h 26178371"/>
                <a:gd name="connsiteX97" fmla="*/ 9718983 w 17963458"/>
                <a:gd name="connsiteY97" fmla="*/ 20633940 h 26178371"/>
                <a:gd name="connsiteX98" fmla="*/ 10376126 w 17963458"/>
                <a:gd name="connsiteY98" fmla="*/ 20351657 h 26178371"/>
                <a:gd name="connsiteX99" fmla="*/ 10595232 w 17963458"/>
                <a:gd name="connsiteY99" fmla="*/ 20066575 h 26178371"/>
                <a:gd name="connsiteX100" fmla="*/ 10175745 w 17963458"/>
                <a:gd name="connsiteY100" fmla="*/ 20096150 h 26178371"/>
                <a:gd name="connsiteX101" fmla="*/ 9805086 w 17963458"/>
                <a:gd name="connsiteY101" fmla="*/ 20286906 h 26178371"/>
                <a:gd name="connsiteX102" fmla="*/ 9181194 w 17963458"/>
                <a:gd name="connsiteY102" fmla="*/ 20355157 h 26178371"/>
                <a:gd name="connsiteX103" fmla="*/ 9063591 w 17963458"/>
                <a:gd name="connsiteY103" fmla="*/ 20426560 h 26178371"/>
                <a:gd name="connsiteX104" fmla="*/ 8857435 w 17963458"/>
                <a:gd name="connsiteY104" fmla="*/ 20370033 h 26178371"/>
                <a:gd name="connsiteX105" fmla="*/ 8676654 w 17963458"/>
                <a:gd name="connsiteY105" fmla="*/ 20537688 h 26178371"/>
                <a:gd name="connsiteX106" fmla="*/ 8528950 w 17963458"/>
                <a:gd name="connsiteY106" fmla="*/ 20702016 h 26178371"/>
                <a:gd name="connsiteX107" fmla="*/ 8394721 w 17963458"/>
                <a:gd name="connsiteY107" fmla="*/ 20638840 h 26178371"/>
                <a:gd name="connsiteX108" fmla="*/ 8258568 w 17963458"/>
                <a:gd name="connsiteY108" fmla="*/ 20833094 h 26178371"/>
                <a:gd name="connsiteX109" fmla="*/ 8061162 w 17963458"/>
                <a:gd name="connsiteY109" fmla="*/ 20851297 h 26178371"/>
                <a:gd name="connsiteX110" fmla="*/ 7692602 w 17963458"/>
                <a:gd name="connsiteY110" fmla="*/ 21103652 h 26178371"/>
                <a:gd name="connsiteX111" fmla="*/ 7439195 w 17963458"/>
                <a:gd name="connsiteY111" fmla="*/ 21037151 h 26178371"/>
                <a:gd name="connsiteX112" fmla="*/ 7133811 w 17963458"/>
                <a:gd name="connsiteY112" fmla="*/ 21206031 h 26178371"/>
                <a:gd name="connsiteX113" fmla="*/ 6772603 w 17963458"/>
                <a:gd name="connsiteY113" fmla="*/ 21769896 h 26178371"/>
                <a:gd name="connsiteX114" fmla="*/ 6497495 w 17963458"/>
                <a:gd name="connsiteY114" fmla="*/ 21855298 h 26178371"/>
                <a:gd name="connsiteX115" fmla="*/ 6609674 w 17963458"/>
                <a:gd name="connsiteY115" fmla="*/ 21756596 h 26178371"/>
                <a:gd name="connsiteX116" fmla="*/ 6781527 w 17963458"/>
                <a:gd name="connsiteY116" fmla="*/ 21442462 h 26178371"/>
                <a:gd name="connsiteX117" fmla="*/ 6669525 w 17963458"/>
                <a:gd name="connsiteY117" fmla="*/ 21430737 h 26178371"/>
                <a:gd name="connsiteX118" fmla="*/ 6514470 w 17963458"/>
                <a:gd name="connsiteY118" fmla="*/ 21666119 h 26178371"/>
                <a:gd name="connsiteX119" fmla="*/ 6180737 w 17963458"/>
                <a:gd name="connsiteY119" fmla="*/ 21769897 h 26178371"/>
                <a:gd name="connsiteX120" fmla="*/ 6142585 w 17963458"/>
                <a:gd name="connsiteY120" fmla="*/ 21870347 h 26178371"/>
                <a:gd name="connsiteX121" fmla="*/ 6117909 w 17963458"/>
                <a:gd name="connsiteY121" fmla="*/ 22061103 h 26178371"/>
                <a:gd name="connsiteX122" fmla="*/ 5997857 w 17963458"/>
                <a:gd name="connsiteY122" fmla="*/ 22115706 h 26178371"/>
                <a:gd name="connsiteX123" fmla="*/ 5884804 w 17963458"/>
                <a:gd name="connsiteY123" fmla="*/ 22052529 h 26178371"/>
                <a:gd name="connsiteX124" fmla="*/ 5977906 w 17963458"/>
                <a:gd name="connsiteY124" fmla="*/ 21919526 h 26178371"/>
                <a:gd name="connsiteX125" fmla="*/ 5960230 w 17963458"/>
                <a:gd name="connsiteY125" fmla="*/ 21863696 h 26178371"/>
                <a:gd name="connsiteX126" fmla="*/ 5814977 w 17963458"/>
                <a:gd name="connsiteY126" fmla="*/ 21896250 h 26178371"/>
                <a:gd name="connsiteX127" fmla="*/ 5673047 w 17963458"/>
                <a:gd name="connsiteY127" fmla="*/ 21750819 h 26178371"/>
                <a:gd name="connsiteX128" fmla="*/ 5622122 w 17963458"/>
                <a:gd name="connsiteY128" fmla="*/ 21789847 h 26178371"/>
                <a:gd name="connsiteX129" fmla="*/ 5603220 w 17963458"/>
                <a:gd name="connsiteY129" fmla="*/ 21895375 h 26178371"/>
                <a:gd name="connsiteX130" fmla="*/ 5143658 w 17963458"/>
                <a:gd name="connsiteY130" fmla="*/ 21823971 h 26178371"/>
                <a:gd name="connsiteX131" fmla="*/ 5017479 w 17963458"/>
                <a:gd name="connsiteY131" fmla="*/ 22051303 h 26178371"/>
                <a:gd name="connsiteX132" fmla="*/ 4927178 w 17963458"/>
                <a:gd name="connsiteY132" fmla="*/ 22032579 h 26178371"/>
                <a:gd name="connsiteX133" fmla="*/ 4790323 w 17963458"/>
                <a:gd name="connsiteY133" fmla="*/ 21966601 h 26178371"/>
                <a:gd name="connsiteX134" fmla="*/ 4294534 w 17963458"/>
                <a:gd name="connsiteY134" fmla="*/ 22009827 h 26178371"/>
                <a:gd name="connsiteX135" fmla="*/ 3919324 w 17963458"/>
                <a:gd name="connsiteY135" fmla="*/ 22031528 h 26178371"/>
                <a:gd name="connsiteX136" fmla="*/ 3570541 w 17963458"/>
                <a:gd name="connsiteY136" fmla="*/ 21793172 h 26178371"/>
                <a:gd name="connsiteX137" fmla="*/ 3253256 w 17963458"/>
                <a:gd name="connsiteY137" fmla="*/ 21754144 h 26178371"/>
                <a:gd name="connsiteX138" fmla="*/ 3513838 w 17963458"/>
                <a:gd name="connsiteY138" fmla="*/ 21626392 h 26178371"/>
                <a:gd name="connsiteX139" fmla="*/ 3221406 w 17963458"/>
                <a:gd name="connsiteY139" fmla="*/ 21500564 h 26178371"/>
                <a:gd name="connsiteX140" fmla="*/ 3080701 w 17963458"/>
                <a:gd name="connsiteY140" fmla="*/ 21422162 h 26178371"/>
                <a:gd name="connsiteX141" fmla="*/ 3313107 w 17963458"/>
                <a:gd name="connsiteY141" fmla="*/ 21359159 h 26178371"/>
                <a:gd name="connsiteX142" fmla="*/ 3537290 w 17963458"/>
                <a:gd name="connsiteY142" fmla="*/ 21530490 h 26178371"/>
                <a:gd name="connsiteX143" fmla="*/ 3728044 w 17963458"/>
                <a:gd name="connsiteY143" fmla="*/ 21508615 h 26178371"/>
                <a:gd name="connsiteX144" fmla="*/ 3889049 w 17963458"/>
                <a:gd name="connsiteY144" fmla="*/ 21405711 h 26178371"/>
                <a:gd name="connsiteX145" fmla="*/ 3512438 w 17963458"/>
                <a:gd name="connsiteY145" fmla="*/ 21296158 h 26178371"/>
                <a:gd name="connsiteX146" fmla="*/ 2732267 w 17963458"/>
                <a:gd name="connsiteY146" fmla="*/ 21274633 h 26178371"/>
                <a:gd name="connsiteX147" fmla="*/ 2343931 w 17963458"/>
                <a:gd name="connsiteY147" fmla="*/ 21509665 h 26178371"/>
                <a:gd name="connsiteX148" fmla="*/ 2104699 w 17963458"/>
                <a:gd name="connsiteY148" fmla="*/ 21928450 h 26178371"/>
                <a:gd name="connsiteX149" fmla="*/ 1824342 w 17963458"/>
                <a:gd name="connsiteY149" fmla="*/ 21722645 h 26178371"/>
                <a:gd name="connsiteX150" fmla="*/ 1988846 w 17963458"/>
                <a:gd name="connsiteY150" fmla="*/ 22105905 h 26178371"/>
                <a:gd name="connsiteX151" fmla="*/ 1429531 w 17963458"/>
                <a:gd name="connsiteY151" fmla="*/ 22675194 h 26178371"/>
                <a:gd name="connsiteX152" fmla="*/ 1233700 w 17963458"/>
                <a:gd name="connsiteY152" fmla="*/ 22934028 h 26178371"/>
                <a:gd name="connsiteX153" fmla="*/ 1293377 w 17963458"/>
                <a:gd name="connsiteY153" fmla="*/ 23131433 h 26178371"/>
                <a:gd name="connsiteX154" fmla="*/ 1217074 w 17963458"/>
                <a:gd name="connsiteY154" fmla="*/ 23292436 h 26178371"/>
                <a:gd name="connsiteX155" fmla="*/ 1240176 w 17963458"/>
                <a:gd name="connsiteY155" fmla="*/ 23667472 h 26178371"/>
                <a:gd name="connsiteX156" fmla="*/ 878616 w 17963458"/>
                <a:gd name="connsiteY156" fmla="*/ 23894979 h 26178371"/>
                <a:gd name="connsiteX157" fmla="*/ 561333 w 17963458"/>
                <a:gd name="connsiteY157" fmla="*/ 23987732 h 26178371"/>
                <a:gd name="connsiteX158" fmla="*/ 544708 w 17963458"/>
                <a:gd name="connsiteY158" fmla="*/ 23598697 h 26178371"/>
                <a:gd name="connsiteX159" fmla="*/ 468231 w 17963458"/>
                <a:gd name="connsiteY159" fmla="*/ 23538845 h 26178371"/>
                <a:gd name="connsiteX160" fmla="*/ 441629 w 17963458"/>
                <a:gd name="connsiteY160" fmla="*/ 23907930 h 26178371"/>
                <a:gd name="connsiteX161" fmla="*/ 272749 w 17963458"/>
                <a:gd name="connsiteY161" fmla="*/ 24185137 h 26178371"/>
                <a:gd name="connsiteX162" fmla="*/ 325251 w 17963458"/>
                <a:gd name="connsiteY162" fmla="*/ 24197214 h 26178371"/>
                <a:gd name="connsiteX163" fmla="*/ 498156 w 17963458"/>
                <a:gd name="connsiteY163" fmla="*/ 24064209 h 26178371"/>
                <a:gd name="connsiteX164" fmla="*/ 551357 w 17963458"/>
                <a:gd name="connsiteY164" fmla="*/ 24107437 h 26178371"/>
                <a:gd name="connsiteX165" fmla="*/ 178948 w 17963458"/>
                <a:gd name="connsiteY165" fmla="*/ 24552999 h 26178371"/>
                <a:gd name="connsiteX166" fmla="*/ 12342 w 17963458"/>
                <a:gd name="connsiteY166" fmla="*/ 24761252 h 26178371"/>
                <a:gd name="connsiteX167" fmla="*/ 12342 w 17963458"/>
                <a:gd name="connsiteY167" fmla="*/ 5029463 h 26178371"/>
                <a:gd name="connsiteX168" fmla="*/ 60469 w 17963458"/>
                <a:gd name="connsiteY168" fmla="*/ 5077589 h 26178371"/>
                <a:gd name="connsiteX0" fmla="*/ 60469 w 17963458"/>
                <a:gd name="connsiteY0" fmla="*/ 5077589 h 26178371"/>
                <a:gd name="connsiteX1" fmla="*/ 421141 w 17963458"/>
                <a:gd name="connsiteY1" fmla="*/ 5273022 h 26178371"/>
                <a:gd name="connsiteX2" fmla="*/ 342272 w 17963458"/>
                <a:gd name="connsiteY2" fmla="*/ 4964501 h 26178371"/>
                <a:gd name="connsiteX3" fmla="*/ 156721 w 17963458"/>
                <a:gd name="connsiteY3" fmla="*/ 4775473 h 26178371"/>
                <a:gd name="connsiteX4" fmla="*/ 24969 w 17963458"/>
                <a:gd name="connsiteY4" fmla="*/ 4714721 h 26178371"/>
                <a:gd name="connsiteX5" fmla="*/ 56260 w 17963458"/>
                <a:gd name="connsiteY5" fmla="*/ 4544357 h 26178371"/>
                <a:gd name="connsiteX6" fmla="*/ 108595 w 17963458"/>
                <a:gd name="connsiteY6" fmla="*/ 4500073 h 26178371"/>
                <a:gd name="connsiteX7" fmla="*/ 177948 w 17963458"/>
                <a:gd name="connsiteY7" fmla="*/ 4405285 h 26178371"/>
                <a:gd name="connsiteX8" fmla="*/ 193868 w 17963458"/>
                <a:gd name="connsiteY8" fmla="*/ 4262919 h 26178371"/>
                <a:gd name="connsiteX9" fmla="*/ 160564 w 17963458"/>
                <a:gd name="connsiteY9" fmla="*/ 4102803 h 26178371"/>
                <a:gd name="connsiteX10" fmla="*/ 181425 w 17963458"/>
                <a:gd name="connsiteY10" fmla="*/ 3953300 h 26178371"/>
                <a:gd name="connsiteX11" fmla="*/ 183438 w 17963458"/>
                <a:gd name="connsiteY11" fmla="*/ 3812947 h 26178371"/>
                <a:gd name="connsiteX12" fmla="*/ 87551 w 17963458"/>
                <a:gd name="connsiteY12" fmla="*/ 3716877 h 26178371"/>
                <a:gd name="connsiteX13" fmla="*/ 12342 w 17963458"/>
                <a:gd name="connsiteY13" fmla="*/ 3681926 h 26178371"/>
                <a:gd name="connsiteX14" fmla="*/ 26249 w 17963458"/>
                <a:gd name="connsiteY14" fmla="*/ 2951980 h 26178371"/>
                <a:gd name="connsiteX15" fmla="*/ 56260 w 17963458"/>
                <a:gd name="connsiteY15" fmla="*/ 2941549 h 26178371"/>
                <a:gd name="connsiteX16" fmla="*/ 216193 w 17963458"/>
                <a:gd name="connsiteY16" fmla="*/ 2958933 h 26178371"/>
                <a:gd name="connsiteX17" fmla="*/ 289206 w 17963458"/>
                <a:gd name="connsiteY17" fmla="*/ 2757279 h 26178371"/>
                <a:gd name="connsiteX18" fmla="*/ 352154 w 17963458"/>
                <a:gd name="connsiteY18" fmla="*/ 2413990 h 26178371"/>
                <a:gd name="connsiteX19" fmla="*/ 661773 w 17963458"/>
                <a:gd name="connsiteY19" fmla="*/ 2375013 h 26178371"/>
                <a:gd name="connsiteX20" fmla="*/ 1088871 w 17963458"/>
                <a:gd name="connsiteY20" fmla="*/ 2319201 h 26178371"/>
                <a:gd name="connsiteX21" fmla="*/ 1502428 w 17963458"/>
                <a:gd name="connsiteY21" fmla="*/ 2326887 h 26178371"/>
                <a:gd name="connsiteX22" fmla="*/ 1735557 w 17963458"/>
                <a:gd name="connsiteY22" fmla="*/ 2447843 h 26178371"/>
                <a:gd name="connsiteX23" fmla="*/ 1940872 w 17963458"/>
                <a:gd name="connsiteY23" fmla="*/ 2458456 h 26178371"/>
                <a:gd name="connsiteX24" fmla="*/ 1961550 w 17963458"/>
                <a:gd name="connsiteY24" fmla="*/ 2340062 h 26178371"/>
                <a:gd name="connsiteX25" fmla="*/ 1569768 w 17963458"/>
                <a:gd name="connsiteY25" fmla="*/ 1950660 h 26178371"/>
                <a:gd name="connsiteX26" fmla="*/ 1083381 w 17963458"/>
                <a:gd name="connsiteY26" fmla="*/ 1920466 h 26178371"/>
                <a:gd name="connsiteX27" fmla="*/ 915031 w 17963458"/>
                <a:gd name="connsiteY27" fmla="*/ 1773343 h 26178371"/>
                <a:gd name="connsiteX28" fmla="*/ 1167374 w 17963458"/>
                <a:gd name="connsiteY28" fmla="*/ 1756873 h 26178371"/>
                <a:gd name="connsiteX29" fmla="*/ 2279585 w 17963458"/>
                <a:gd name="connsiteY29" fmla="*/ 1741319 h 26178371"/>
                <a:gd name="connsiteX30" fmla="*/ 2413534 w 17963458"/>
                <a:gd name="connsiteY30" fmla="*/ 1752482 h 26178371"/>
                <a:gd name="connsiteX31" fmla="*/ 2552606 w 17963458"/>
                <a:gd name="connsiteY31" fmla="*/ 2237039 h 26178371"/>
                <a:gd name="connsiteX32" fmla="*/ 2772560 w 17963458"/>
                <a:gd name="connsiteY32" fmla="*/ 2136577 h 26178371"/>
                <a:gd name="connsiteX33" fmla="*/ 2863140 w 17963458"/>
                <a:gd name="connsiteY33" fmla="*/ 1962187 h 26178371"/>
                <a:gd name="connsiteX34" fmla="*/ 3004591 w 17963458"/>
                <a:gd name="connsiteY34" fmla="*/ 1915892 h 26178371"/>
                <a:gd name="connsiteX35" fmla="*/ 3199293 w 17963458"/>
                <a:gd name="connsiteY35" fmla="*/ 1929799 h 26178371"/>
                <a:gd name="connsiteX36" fmla="*/ 3282736 w 17963458"/>
                <a:gd name="connsiteY36" fmla="*/ 2072348 h 26178371"/>
                <a:gd name="connsiteX37" fmla="*/ 3400947 w 17963458"/>
                <a:gd name="connsiteY37" fmla="*/ 2020196 h 26178371"/>
                <a:gd name="connsiteX38" fmla="*/ 3619986 w 17963458"/>
                <a:gd name="connsiteY38" fmla="*/ 1881124 h 26178371"/>
                <a:gd name="connsiteX39" fmla="*/ 3713860 w 17963458"/>
                <a:gd name="connsiteY39" fmla="*/ 1769866 h 26178371"/>
                <a:gd name="connsiteX40" fmla="*/ 3859520 w 17963458"/>
                <a:gd name="connsiteY40" fmla="*/ 1715152 h 26178371"/>
                <a:gd name="connsiteX41" fmla="*/ 17963458 w 17963458"/>
                <a:gd name="connsiteY41" fmla="*/ 1756873 h 26178371"/>
                <a:gd name="connsiteX42" fmla="*/ 17940331 w 17963458"/>
                <a:gd name="connsiteY42" fmla="*/ 25328142 h 26178371"/>
                <a:gd name="connsiteX43" fmla="*/ 12203302 w 17963458"/>
                <a:gd name="connsiteY43" fmla="*/ 25388146 h 26178371"/>
                <a:gd name="connsiteX44" fmla="*/ 11576409 w 17963458"/>
                <a:gd name="connsiteY44" fmla="*/ 25417520 h 26178371"/>
                <a:gd name="connsiteX45" fmla="*/ 11081395 w 17963458"/>
                <a:gd name="connsiteY45" fmla="*/ 24953758 h 26178371"/>
                <a:gd name="connsiteX46" fmla="*/ 10600132 w 17963458"/>
                <a:gd name="connsiteY46" fmla="*/ 24568747 h 26178371"/>
                <a:gd name="connsiteX47" fmla="*/ 10166995 w 17963458"/>
                <a:gd name="connsiteY47" fmla="*/ 24279989 h 26178371"/>
                <a:gd name="connsiteX48" fmla="*/ 9781984 w 17963458"/>
                <a:gd name="connsiteY48" fmla="*/ 24231863 h 26178371"/>
                <a:gd name="connsiteX49" fmla="*/ 9589479 w 17963458"/>
                <a:gd name="connsiteY49" fmla="*/ 23991231 h 26178371"/>
                <a:gd name="connsiteX50" fmla="*/ 9425325 w 17963458"/>
                <a:gd name="connsiteY50" fmla="*/ 23793826 h 26178371"/>
                <a:gd name="connsiteX51" fmla="*/ 9183294 w 17963458"/>
                <a:gd name="connsiteY51" fmla="*/ 23811502 h 26178371"/>
                <a:gd name="connsiteX52" fmla="*/ 8937061 w 17963458"/>
                <a:gd name="connsiteY52" fmla="*/ 23690748 h 26178371"/>
                <a:gd name="connsiteX53" fmla="*/ 8884210 w 17963458"/>
                <a:gd name="connsiteY53" fmla="*/ 23407066 h 26178371"/>
                <a:gd name="connsiteX54" fmla="*/ 8614703 w 17963458"/>
                <a:gd name="connsiteY54" fmla="*/ 23272838 h 26178371"/>
                <a:gd name="connsiteX55" fmla="*/ 8734407 w 17963458"/>
                <a:gd name="connsiteY55" fmla="*/ 23209661 h 26178371"/>
                <a:gd name="connsiteX56" fmla="*/ 8697831 w 17963458"/>
                <a:gd name="connsiteY56" fmla="*/ 23156460 h 26178371"/>
                <a:gd name="connsiteX57" fmla="*/ 8534901 w 17963458"/>
                <a:gd name="connsiteY57" fmla="*/ 23153134 h 26178371"/>
                <a:gd name="connsiteX58" fmla="*/ 8465949 w 17963458"/>
                <a:gd name="connsiteY58" fmla="*/ 23244486 h 26178371"/>
                <a:gd name="connsiteX59" fmla="*/ 8069213 w 17963458"/>
                <a:gd name="connsiteY59" fmla="*/ 23244486 h 26178371"/>
                <a:gd name="connsiteX60" fmla="*/ 8052763 w 17963458"/>
                <a:gd name="connsiteY60" fmla="*/ 23183060 h 26178371"/>
                <a:gd name="connsiteX61" fmla="*/ 8217267 w 17963458"/>
                <a:gd name="connsiteY61" fmla="*/ 23023631 h 26178371"/>
                <a:gd name="connsiteX62" fmla="*/ 8469098 w 17963458"/>
                <a:gd name="connsiteY62" fmla="*/ 23028704 h 26178371"/>
                <a:gd name="connsiteX63" fmla="*/ 8501650 w 17963458"/>
                <a:gd name="connsiteY63" fmla="*/ 22927028 h 26178371"/>
                <a:gd name="connsiteX64" fmla="*/ 8288494 w 17963458"/>
                <a:gd name="connsiteY64" fmla="*/ 22889401 h 26178371"/>
                <a:gd name="connsiteX65" fmla="*/ 8328746 w 17963458"/>
                <a:gd name="connsiteY65" fmla="*/ 22784049 h 26178371"/>
                <a:gd name="connsiteX66" fmla="*/ 8530700 w 17963458"/>
                <a:gd name="connsiteY66" fmla="*/ 22783174 h 26178371"/>
                <a:gd name="connsiteX67" fmla="*/ 8677880 w 17963458"/>
                <a:gd name="connsiteY67" fmla="*/ 22837251 h 26178371"/>
                <a:gd name="connsiteX68" fmla="*/ 8837484 w 17963458"/>
                <a:gd name="connsiteY68" fmla="*/ 22963604 h 26178371"/>
                <a:gd name="connsiteX69" fmla="*/ 9048539 w 17963458"/>
                <a:gd name="connsiteY69" fmla="*/ 22718244 h 26178371"/>
                <a:gd name="connsiteX70" fmla="*/ 9048189 w 17963458"/>
                <a:gd name="connsiteY70" fmla="*/ 22403763 h 26178371"/>
                <a:gd name="connsiteX71" fmla="*/ 9329598 w 17963458"/>
                <a:gd name="connsiteY71" fmla="*/ 22072480 h 26178371"/>
                <a:gd name="connsiteX72" fmla="*/ 9336248 w 17963458"/>
                <a:gd name="connsiteY72" fmla="*/ 21856349 h 26178371"/>
                <a:gd name="connsiteX73" fmla="*/ 9383674 w 17963458"/>
                <a:gd name="connsiteY73" fmla="*/ 21782146 h 26178371"/>
                <a:gd name="connsiteX74" fmla="*/ 9469252 w 17963458"/>
                <a:gd name="connsiteY74" fmla="*/ 21886275 h 26178371"/>
                <a:gd name="connsiteX75" fmla="*/ 9489202 w 17963458"/>
                <a:gd name="connsiteY75" fmla="*/ 22132332 h 26178371"/>
                <a:gd name="connsiteX76" fmla="*/ 9552728 w 17963458"/>
                <a:gd name="connsiteY76" fmla="*/ 22222284 h 26178371"/>
                <a:gd name="connsiteX77" fmla="*/ 9605581 w 17963458"/>
                <a:gd name="connsiteY77" fmla="*/ 22119031 h 26178371"/>
                <a:gd name="connsiteX78" fmla="*/ 9625531 w 17963458"/>
                <a:gd name="connsiteY78" fmla="*/ 21899575 h 26178371"/>
                <a:gd name="connsiteX79" fmla="*/ 9538028 w 17963458"/>
                <a:gd name="connsiteY79" fmla="*/ 21611516 h 26178371"/>
                <a:gd name="connsiteX80" fmla="*/ 9625531 w 17963458"/>
                <a:gd name="connsiteY80" fmla="*/ 21623593 h 26178371"/>
                <a:gd name="connsiteX81" fmla="*/ 9886462 w 17963458"/>
                <a:gd name="connsiteY81" fmla="*/ 21747494 h 26178371"/>
                <a:gd name="connsiteX82" fmla="*/ 9818386 w 17963458"/>
                <a:gd name="connsiteY82" fmla="*/ 21587017 h 26178371"/>
                <a:gd name="connsiteX83" fmla="*/ 9708658 w 17963458"/>
                <a:gd name="connsiteY83" fmla="*/ 21497239 h 26178371"/>
                <a:gd name="connsiteX84" fmla="*/ 9617655 w 17963458"/>
                <a:gd name="connsiteY84" fmla="*/ 21563567 h 26178371"/>
                <a:gd name="connsiteX85" fmla="*/ 9485877 w 17963458"/>
                <a:gd name="connsiteY85" fmla="*/ 21430737 h 26178371"/>
                <a:gd name="connsiteX86" fmla="*/ 9259420 w 17963458"/>
                <a:gd name="connsiteY86" fmla="*/ 21341310 h 26178371"/>
                <a:gd name="connsiteX87" fmla="*/ 9130093 w 17963458"/>
                <a:gd name="connsiteY87" fmla="*/ 21184681 h 26178371"/>
                <a:gd name="connsiteX88" fmla="*/ 8997089 w 17963458"/>
                <a:gd name="connsiteY88" fmla="*/ 21055002 h 26178371"/>
                <a:gd name="connsiteX89" fmla="*/ 8975387 w 17963458"/>
                <a:gd name="connsiteY89" fmla="*/ 20950873 h 26178371"/>
                <a:gd name="connsiteX90" fmla="*/ 9110142 w 17963458"/>
                <a:gd name="connsiteY90" fmla="*/ 20925324 h 26178371"/>
                <a:gd name="connsiteX91" fmla="*/ 9332923 w 17963458"/>
                <a:gd name="connsiteY91" fmla="*/ 21011776 h 26178371"/>
                <a:gd name="connsiteX92" fmla="*/ 9359524 w 17963458"/>
                <a:gd name="connsiteY92" fmla="*/ 20915348 h 26178371"/>
                <a:gd name="connsiteX93" fmla="*/ 9509677 w 17963458"/>
                <a:gd name="connsiteY93" fmla="*/ 20826444 h 26178371"/>
                <a:gd name="connsiteX94" fmla="*/ 9743658 w 17963458"/>
                <a:gd name="connsiteY94" fmla="*/ 20982547 h 26178371"/>
                <a:gd name="connsiteX95" fmla="*/ 9821711 w 17963458"/>
                <a:gd name="connsiteY95" fmla="*/ 20882097 h 26178371"/>
                <a:gd name="connsiteX96" fmla="*/ 9688708 w 17963458"/>
                <a:gd name="connsiteY96" fmla="*/ 20835547 h 26178371"/>
                <a:gd name="connsiteX97" fmla="*/ 9718983 w 17963458"/>
                <a:gd name="connsiteY97" fmla="*/ 20633940 h 26178371"/>
                <a:gd name="connsiteX98" fmla="*/ 10376126 w 17963458"/>
                <a:gd name="connsiteY98" fmla="*/ 20351657 h 26178371"/>
                <a:gd name="connsiteX99" fmla="*/ 10595232 w 17963458"/>
                <a:gd name="connsiteY99" fmla="*/ 20066575 h 26178371"/>
                <a:gd name="connsiteX100" fmla="*/ 10175745 w 17963458"/>
                <a:gd name="connsiteY100" fmla="*/ 20096150 h 26178371"/>
                <a:gd name="connsiteX101" fmla="*/ 9805086 w 17963458"/>
                <a:gd name="connsiteY101" fmla="*/ 20286906 h 26178371"/>
                <a:gd name="connsiteX102" fmla="*/ 9181194 w 17963458"/>
                <a:gd name="connsiteY102" fmla="*/ 20355157 h 26178371"/>
                <a:gd name="connsiteX103" fmla="*/ 9063591 w 17963458"/>
                <a:gd name="connsiteY103" fmla="*/ 20426560 h 26178371"/>
                <a:gd name="connsiteX104" fmla="*/ 8857435 w 17963458"/>
                <a:gd name="connsiteY104" fmla="*/ 20370033 h 26178371"/>
                <a:gd name="connsiteX105" fmla="*/ 8676654 w 17963458"/>
                <a:gd name="connsiteY105" fmla="*/ 20537688 h 26178371"/>
                <a:gd name="connsiteX106" fmla="*/ 8528950 w 17963458"/>
                <a:gd name="connsiteY106" fmla="*/ 20702016 h 26178371"/>
                <a:gd name="connsiteX107" fmla="*/ 8394721 w 17963458"/>
                <a:gd name="connsiteY107" fmla="*/ 20638840 h 26178371"/>
                <a:gd name="connsiteX108" fmla="*/ 8258568 w 17963458"/>
                <a:gd name="connsiteY108" fmla="*/ 20833094 h 26178371"/>
                <a:gd name="connsiteX109" fmla="*/ 8061162 w 17963458"/>
                <a:gd name="connsiteY109" fmla="*/ 20851297 h 26178371"/>
                <a:gd name="connsiteX110" fmla="*/ 7692602 w 17963458"/>
                <a:gd name="connsiteY110" fmla="*/ 21103652 h 26178371"/>
                <a:gd name="connsiteX111" fmla="*/ 7439195 w 17963458"/>
                <a:gd name="connsiteY111" fmla="*/ 21037151 h 26178371"/>
                <a:gd name="connsiteX112" fmla="*/ 7133811 w 17963458"/>
                <a:gd name="connsiteY112" fmla="*/ 21206031 h 26178371"/>
                <a:gd name="connsiteX113" fmla="*/ 6772603 w 17963458"/>
                <a:gd name="connsiteY113" fmla="*/ 21769896 h 26178371"/>
                <a:gd name="connsiteX114" fmla="*/ 6497495 w 17963458"/>
                <a:gd name="connsiteY114" fmla="*/ 21855298 h 26178371"/>
                <a:gd name="connsiteX115" fmla="*/ 6609674 w 17963458"/>
                <a:gd name="connsiteY115" fmla="*/ 21756596 h 26178371"/>
                <a:gd name="connsiteX116" fmla="*/ 6781527 w 17963458"/>
                <a:gd name="connsiteY116" fmla="*/ 21442462 h 26178371"/>
                <a:gd name="connsiteX117" fmla="*/ 6669525 w 17963458"/>
                <a:gd name="connsiteY117" fmla="*/ 21430737 h 26178371"/>
                <a:gd name="connsiteX118" fmla="*/ 6514470 w 17963458"/>
                <a:gd name="connsiteY118" fmla="*/ 21666119 h 26178371"/>
                <a:gd name="connsiteX119" fmla="*/ 6180737 w 17963458"/>
                <a:gd name="connsiteY119" fmla="*/ 21769897 h 26178371"/>
                <a:gd name="connsiteX120" fmla="*/ 6142585 w 17963458"/>
                <a:gd name="connsiteY120" fmla="*/ 21870347 h 26178371"/>
                <a:gd name="connsiteX121" fmla="*/ 6117909 w 17963458"/>
                <a:gd name="connsiteY121" fmla="*/ 22061103 h 26178371"/>
                <a:gd name="connsiteX122" fmla="*/ 5997857 w 17963458"/>
                <a:gd name="connsiteY122" fmla="*/ 22115706 h 26178371"/>
                <a:gd name="connsiteX123" fmla="*/ 5884804 w 17963458"/>
                <a:gd name="connsiteY123" fmla="*/ 22052529 h 26178371"/>
                <a:gd name="connsiteX124" fmla="*/ 5977906 w 17963458"/>
                <a:gd name="connsiteY124" fmla="*/ 21919526 h 26178371"/>
                <a:gd name="connsiteX125" fmla="*/ 5960230 w 17963458"/>
                <a:gd name="connsiteY125" fmla="*/ 21863696 h 26178371"/>
                <a:gd name="connsiteX126" fmla="*/ 5814977 w 17963458"/>
                <a:gd name="connsiteY126" fmla="*/ 21896250 h 26178371"/>
                <a:gd name="connsiteX127" fmla="*/ 5673047 w 17963458"/>
                <a:gd name="connsiteY127" fmla="*/ 21750819 h 26178371"/>
                <a:gd name="connsiteX128" fmla="*/ 5622122 w 17963458"/>
                <a:gd name="connsiteY128" fmla="*/ 21789847 h 26178371"/>
                <a:gd name="connsiteX129" fmla="*/ 5603220 w 17963458"/>
                <a:gd name="connsiteY129" fmla="*/ 21895375 h 26178371"/>
                <a:gd name="connsiteX130" fmla="*/ 5143658 w 17963458"/>
                <a:gd name="connsiteY130" fmla="*/ 21823971 h 26178371"/>
                <a:gd name="connsiteX131" fmla="*/ 5017479 w 17963458"/>
                <a:gd name="connsiteY131" fmla="*/ 22051303 h 26178371"/>
                <a:gd name="connsiteX132" fmla="*/ 4927178 w 17963458"/>
                <a:gd name="connsiteY132" fmla="*/ 22032579 h 26178371"/>
                <a:gd name="connsiteX133" fmla="*/ 4790323 w 17963458"/>
                <a:gd name="connsiteY133" fmla="*/ 21966601 h 26178371"/>
                <a:gd name="connsiteX134" fmla="*/ 4294534 w 17963458"/>
                <a:gd name="connsiteY134" fmla="*/ 22009827 h 26178371"/>
                <a:gd name="connsiteX135" fmla="*/ 3919324 w 17963458"/>
                <a:gd name="connsiteY135" fmla="*/ 22031528 h 26178371"/>
                <a:gd name="connsiteX136" fmla="*/ 3570541 w 17963458"/>
                <a:gd name="connsiteY136" fmla="*/ 21793172 h 26178371"/>
                <a:gd name="connsiteX137" fmla="*/ 3253256 w 17963458"/>
                <a:gd name="connsiteY137" fmla="*/ 21754144 h 26178371"/>
                <a:gd name="connsiteX138" fmla="*/ 3513838 w 17963458"/>
                <a:gd name="connsiteY138" fmla="*/ 21626392 h 26178371"/>
                <a:gd name="connsiteX139" fmla="*/ 3221406 w 17963458"/>
                <a:gd name="connsiteY139" fmla="*/ 21500564 h 26178371"/>
                <a:gd name="connsiteX140" fmla="*/ 3080701 w 17963458"/>
                <a:gd name="connsiteY140" fmla="*/ 21422162 h 26178371"/>
                <a:gd name="connsiteX141" fmla="*/ 3313107 w 17963458"/>
                <a:gd name="connsiteY141" fmla="*/ 21359159 h 26178371"/>
                <a:gd name="connsiteX142" fmla="*/ 3537290 w 17963458"/>
                <a:gd name="connsiteY142" fmla="*/ 21530490 h 26178371"/>
                <a:gd name="connsiteX143" fmla="*/ 3728044 w 17963458"/>
                <a:gd name="connsiteY143" fmla="*/ 21508615 h 26178371"/>
                <a:gd name="connsiteX144" fmla="*/ 3889049 w 17963458"/>
                <a:gd name="connsiteY144" fmla="*/ 21405711 h 26178371"/>
                <a:gd name="connsiteX145" fmla="*/ 3512438 w 17963458"/>
                <a:gd name="connsiteY145" fmla="*/ 21296158 h 26178371"/>
                <a:gd name="connsiteX146" fmla="*/ 2732267 w 17963458"/>
                <a:gd name="connsiteY146" fmla="*/ 21274633 h 26178371"/>
                <a:gd name="connsiteX147" fmla="*/ 2343931 w 17963458"/>
                <a:gd name="connsiteY147" fmla="*/ 21509665 h 26178371"/>
                <a:gd name="connsiteX148" fmla="*/ 2104699 w 17963458"/>
                <a:gd name="connsiteY148" fmla="*/ 21928450 h 26178371"/>
                <a:gd name="connsiteX149" fmla="*/ 1824342 w 17963458"/>
                <a:gd name="connsiteY149" fmla="*/ 21722645 h 26178371"/>
                <a:gd name="connsiteX150" fmla="*/ 1988846 w 17963458"/>
                <a:gd name="connsiteY150" fmla="*/ 22105905 h 26178371"/>
                <a:gd name="connsiteX151" fmla="*/ 1429531 w 17963458"/>
                <a:gd name="connsiteY151" fmla="*/ 22675194 h 26178371"/>
                <a:gd name="connsiteX152" fmla="*/ 1233700 w 17963458"/>
                <a:gd name="connsiteY152" fmla="*/ 22934028 h 26178371"/>
                <a:gd name="connsiteX153" fmla="*/ 1293377 w 17963458"/>
                <a:gd name="connsiteY153" fmla="*/ 23131433 h 26178371"/>
                <a:gd name="connsiteX154" fmla="*/ 1217074 w 17963458"/>
                <a:gd name="connsiteY154" fmla="*/ 23292436 h 26178371"/>
                <a:gd name="connsiteX155" fmla="*/ 1240176 w 17963458"/>
                <a:gd name="connsiteY155" fmla="*/ 23667472 h 26178371"/>
                <a:gd name="connsiteX156" fmla="*/ 878616 w 17963458"/>
                <a:gd name="connsiteY156" fmla="*/ 23894979 h 26178371"/>
                <a:gd name="connsiteX157" fmla="*/ 561333 w 17963458"/>
                <a:gd name="connsiteY157" fmla="*/ 23987732 h 26178371"/>
                <a:gd name="connsiteX158" fmla="*/ 544708 w 17963458"/>
                <a:gd name="connsiteY158" fmla="*/ 23598697 h 26178371"/>
                <a:gd name="connsiteX159" fmla="*/ 468231 w 17963458"/>
                <a:gd name="connsiteY159" fmla="*/ 23538845 h 26178371"/>
                <a:gd name="connsiteX160" fmla="*/ 441629 w 17963458"/>
                <a:gd name="connsiteY160" fmla="*/ 23907930 h 26178371"/>
                <a:gd name="connsiteX161" fmla="*/ 272749 w 17963458"/>
                <a:gd name="connsiteY161" fmla="*/ 24185137 h 26178371"/>
                <a:gd name="connsiteX162" fmla="*/ 325251 w 17963458"/>
                <a:gd name="connsiteY162" fmla="*/ 24197214 h 26178371"/>
                <a:gd name="connsiteX163" fmla="*/ 498156 w 17963458"/>
                <a:gd name="connsiteY163" fmla="*/ 24064209 h 26178371"/>
                <a:gd name="connsiteX164" fmla="*/ 548032 w 17963458"/>
                <a:gd name="connsiteY164" fmla="*/ 24100786 h 26178371"/>
                <a:gd name="connsiteX165" fmla="*/ 178948 w 17963458"/>
                <a:gd name="connsiteY165" fmla="*/ 24552999 h 26178371"/>
                <a:gd name="connsiteX166" fmla="*/ 12342 w 17963458"/>
                <a:gd name="connsiteY166" fmla="*/ 24761252 h 26178371"/>
                <a:gd name="connsiteX167" fmla="*/ 12342 w 17963458"/>
                <a:gd name="connsiteY167" fmla="*/ 5029463 h 26178371"/>
                <a:gd name="connsiteX168" fmla="*/ 60469 w 17963458"/>
                <a:gd name="connsiteY168" fmla="*/ 5077589 h 26178371"/>
                <a:gd name="connsiteX0" fmla="*/ 60469 w 17963458"/>
                <a:gd name="connsiteY0" fmla="*/ 5077589 h 26172699"/>
                <a:gd name="connsiteX1" fmla="*/ 421141 w 17963458"/>
                <a:gd name="connsiteY1" fmla="*/ 5273022 h 26172699"/>
                <a:gd name="connsiteX2" fmla="*/ 342272 w 17963458"/>
                <a:gd name="connsiteY2" fmla="*/ 4964501 h 26172699"/>
                <a:gd name="connsiteX3" fmla="*/ 156721 w 17963458"/>
                <a:gd name="connsiteY3" fmla="*/ 4775473 h 26172699"/>
                <a:gd name="connsiteX4" fmla="*/ 24969 w 17963458"/>
                <a:gd name="connsiteY4" fmla="*/ 4714721 h 26172699"/>
                <a:gd name="connsiteX5" fmla="*/ 56260 w 17963458"/>
                <a:gd name="connsiteY5" fmla="*/ 4544357 h 26172699"/>
                <a:gd name="connsiteX6" fmla="*/ 108595 w 17963458"/>
                <a:gd name="connsiteY6" fmla="*/ 4500073 h 26172699"/>
                <a:gd name="connsiteX7" fmla="*/ 177948 w 17963458"/>
                <a:gd name="connsiteY7" fmla="*/ 4405285 h 26172699"/>
                <a:gd name="connsiteX8" fmla="*/ 193868 w 17963458"/>
                <a:gd name="connsiteY8" fmla="*/ 4262919 h 26172699"/>
                <a:gd name="connsiteX9" fmla="*/ 160564 w 17963458"/>
                <a:gd name="connsiteY9" fmla="*/ 4102803 h 26172699"/>
                <a:gd name="connsiteX10" fmla="*/ 181425 w 17963458"/>
                <a:gd name="connsiteY10" fmla="*/ 3953300 h 26172699"/>
                <a:gd name="connsiteX11" fmla="*/ 183438 w 17963458"/>
                <a:gd name="connsiteY11" fmla="*/ 3812947 h 26172699"/>
                <a:gd name="connsiteX12" fmla="*/ 87551 w 17963458"/>
                <a:gd name="connsiteY12" fmla="*/ 3716877 h 26172699"/>
                <a:gd name="connsiteX13" fmla="*/ 12342 w 17963458"/>
                <a:gd name="connsiteY13" fmla="*/ 3681926 h 26172699"/>
                <a:gd name="connsiteX14" fmla="*/ 26249 w 17963458"/>
                <a:gd name="connsiteY14" fmla="*/ 2951980 h 26172699"/>
                <a:gd name="connsiteX15" fmla="*/ 56260 w 17963458"/>
                <a:gd name="connsiteY15" fmla="*/ 2941549 h 26172699"/>
                <a:gd name="connsiteX16" fmla="*/ 216193 w 17963458"/>
                <a:gd name="connsiteY16" fmla="*/ 2958933 h 26172699"/>
                <a:gd name="connsiteX17" fmla="*/ 289206 w 17963458"/>
                <a:gd name="connsiteY17" fmla="*/ 2757279 h 26172699"/>
                <a:gd name="connsiteX18" fmla="*/ 352154 w 17963458"/>
                <a:gd name="connsiteY18" fmla="*/ 2413990 h 26172699"/>
                <a:gd name="connsiteX19" fmla="*/ 661773 w 17963458"/>
                <a:gd name="connsiteY19" fmla="*/ 2375013 h 26172699"/>
                <a:gd name="connsiteX20" fmla="*/ 1088871 w 17963458"/>
                <a:gd name="connsiteY20" fmla="*/ 2319201 h 26172699"/>
                <a:gd name="connsiteX21" fmla="*/ 1502428 w 17963458"/>
                <a:gd name="connsiteY21" fmla="*/ 2326887 h 26172699"/>
                <a:gd name="connsiteX22" fmla="*/ 1735557 w 17963458"/>
                <a:gd name="connsiteY22" fmla="*/ 2447843 h 26172699"/>
                <a:gd name="connsiteX23" fmla="*/ 1940872 w 17963458"/>
                <a:gd name="connsiteY23" fmla="*/ 2458456 h 26172699"/>
                <a:gd name="connsiteX24" fmla="*/ 1961550 w 17963458"/>
                <a:gd name="connsiteY24" fmla="*/ 2340062 h 26172699"/>
                <a:gd name="connsiteX25" fmla="*/ 1569768 w 17963458"/>
                <a:gd name="connsiteY25" fmla="*/ 1950660 h 26172699"/>
                <a:gd name="connsiteX26" fmla="*/ 1083381 w 17963458"/>
                <a:gd name="connsiteY26" fmla="*/ 1920466 h 26172699"/>
                <a:gd name="connsiteX27" fmla="*/ 915031 w 17963458"/>
                <a:gd name="connsiteY27" fmla="*/ 1773343 h 26172699"/>
                <a:gd name="connsiteX28" fmla="*/ 1167374 w 17963458"/>
                <a:gd name="connsiteY28" fmla="*/ 1756873 h 26172699"/>
                <a:gd name="connsiteX29" fmla="*/ 2279585 w 17963458"/>
                <a:gd name="connsiteY29" fmla="*/ 1741319 h 26172699"/>
                <a:gd name="connsiteX30" fmla="*/ 2413534 w 17963458"/>
                <a:gd name="connsiteY30" fmla="*/ 1752482 h 26172699"/>
                <a:gd name="connsiteX31" fmla="*/ 2552606 w 17963458"/>
                <a:gd name="connsiteY31" fmla="*/ 2237039 h 26172699"/>
                <a:gd name="connsiteX32" fmla="*/ 2772560 w 17963458"/>
                <a:gd name="connsiteY32" fmla="*/ 2136577 h 26172699"/>
                <a:gd name="connsiteX33" fmla="*/ 2863140 w 17963458"/>
                <a:gd name="connsiteY33" fmla="*/ 1962187 h 26172699"/>
                <a:gd name="connsiteX34" fmla="*/ 3004591 w 17963458"/>
                <a:gd name="connsiteY34" fmla="*/ 1915892 h 26172699"/>
                <a:gd name="connsiteX35" fmla="*/ 3199293 w 17963458"/>
                <a:gd name="connsiteY35" fmla="*/ 1929799 h 26172699"/>
                <a:gd name="connsiteX36" fmla="*/ 3282736 w 17963458"/>
                <a:gd name="connsiteY36" fmla="*/ 2072348 h 26172699"/>
                <a:gd name="connsiteX37" fmla="*/ 3400947 w 17963458"/>
                <a:gd name="connsiteY37" fmla="*/ 2020196 h 26172699"/>
                <a:gd name="connsiteX38" fmla="*/ 3619986 w 17963458"/>
                <a:gd name="connsiteY38" fmla="*/ 1881124 h 26172699"/>
                <a:gd name="connsiteX39" fmla="*/ 3713860 w 17963458"/>
                <a:gd name="connsiteY39" fmla="*/ 1769866 h 26172699"/>
                <a:gd name="connsiteX40" fmla="*/ 3859520 w 17963458"/>
                <a:gd name="connsiteY40" fmla="*/ 1715152 h 26172699"/>
                <a:gd name="connsiteX41" fmla="*/ 17963458 w 17963458"/>
                <a:gd name="connsiteY41" fmla="*/ 1756873 h 26172699"/>
                <a:gd name="connsiteX42" fmla="*/ 17940331 w 17963458"/>
                <a:gd name="connsiteY42" fmla="*/ 25328142 h 26172699"/>
                <a:gd name="connsiteX43" fmla="*/ 12203302 w 17963458"/>
                <a:gd name="connsiteY43" fmla="*/ 25388146 h 26172699"/>
                <a:gd name="connsiteX44" fmla="*/ 11576409 w 17963458"/>
                <a:gd name="connsiteY44" fmla="*/ 25417520 h 26172699"/>
                <a:gd name="connsiteX45" fmla="*/ 11081395 w 17963458"/>
                <a:gd name="connsiteY45" fmla="*/ 24953758 h 26172699"/>
                <a:gd name="connsiteX46" fmla="*/ 10600132 w 17963458"/>
                <a:gd name="connsiteY46" fmla="*/ 24568747 h 26172699"/>
                <a:gd name="connsiteX47" fmla="*/ 10166995 w 17963458"/>
                <a:gd name="connsiteY47" fmla="*/ 24279989 h 26172699"/>
                <a:gd name="connsiteX48" fmla="*/ 9781984 w 17963458"/>
                <a:gd name="connsiteY48" fmla="*/ 24231863 h 26172699"/>
                <a:gd name="connsiteX49" fmla="*/ 9589479 w 17963458"/>
                <a:gd name="connsiteY49" fmla="*/ 23991231 h 26172699"/>
                <a:gd name="connsiteX50" fmla="*/ 9425325 w 17963458"/>
                <a:gd name="connsiteY50" fmla="*/ 23793826 h 26172699"/>
                <a:gd name="connsiteX51" fmla="*/ 9183294 w 17963458"/>
                <a:gd name="connsiteY51" fmla="*/ 23811502 h 26172699"/>
                <a:gd name="connsiteX52" fmla="*/ 8937061 w 17963458"/>
                <a:gd name="connsiteY52" fmla="*/ 23690748 h 26172699"/>
                <a:gd name="connsiteX53" fmla="*/ 8884210 w 17963458"/>
                <a:gd name="connsiteY53" fmla="*/ 23407066 h 26172699"/>
                <a:gd name="connsiteX54" fmla="*/ 8614703 w 17963458"/>
                <a:gd name="connsiteY54" fmla="*/ 23272838 h 26172699"/>
                <a:gd name="connsiteX55" fmla="*/ 8734407 w 17963458"/>
                <a:gd name="connsiteY55" fmla="*/ 23209661 h 26172699"/>
                <a:gd name="connsiteX56" fmla="*/ 8697831 w 17963458"/>
                <a:gd name="connsiteY56" fmla="*/ 23156460 h 26172699"/>
                <a:gd name="connsiteX57" fmla="*/ 8534901 w 17963458"/>
                <a:gd name="connsiteY57" fmla="*/ 23153134 h 26172699"/>
                <a:gd name="connsiteX58" fmla="*/ 8465949 w 17963458"/>
                <a:gd name="connsiteY58" fmla="*/ 23244486 h 26172699"/>
                <a:gd name="connsiteX59" fmla="*/ 8069213 w 17963458"/>
                <a:gd name="connsiteY59" fmla="*/ 23244486 h 26172699"/>
                <a:gd name="connsiteX60" fmla="*/ 8052763 w 17963458"/>
                <a:gd name="connsiteY60" fmla="*/ 23183060 h 26172699"/>
                <a:gd name="connsiteX61" fmla="*/ 8217267 w 17963458"/>
                <a:gd name="connsiteY61" fmla="*/ 23023631 h 26172699"/>
                <a:gd name="connsiteX62" fmla="*/ 8469098 w 17963458"/>
                <a:gd name="connsiteY62" fmla="*/ 23028704 h 26172699"/>
                <a:gd name="connsiteX63" fmla="*/ 8501650 w 17963458"/>
                <a:gd name="connsiteY63" fmla="*/ 22927028 h 26172699"/>
                <a:gd name="connsiteX64" fmla="*/ 8288494 w 17963458"/>
                <a:gd name="connsiteY64" fmla="*/ 22889401 h 26172699"/>
                <a:gd name="connsiteX65" fmla="*/ 8328746 w 17963458"/>
                <a:gd name="connsiteY65" fmla="*/ 22784049 h 26172699"/>
                <a:gd name="connsiteX66" fmla="*/ 8530700 w 17963458"/>
                <a:gd name="connsiteY66" fmla="*/ 22783174 h 26172699"/>
                <a:gd name="connsiteX67" fmla="*/ 8677880 w 17963458"/>
                <a:gd name="connsiteY67" fmla="*/ 22837251 h 26172699"/>
                <a:gd name="connsiteX68" fmla="*/ 8837484 w 17963458"/>
                <a:gd name="connsiteY68" fmla="*/ 22963604 h 26172699"/>
                <a:gd name="connsiteX69" fmla="*/ 9048539 w 17963458"/>
                <a:gd name="connsiteY69" fmla="*/ 22718244 h 26172699"/>
                <a:gd name="connsiteX70" fmla="*/ 9048189 w 17963458"/>
                <a:gd name="connsiteY70" fmla="*/ 22403763 h 26172699"/>
                <a:gd name="connsiteX71" fmla="*/ 9329598 w 17963458"/>
                <a:gd name="connsiteY71" fmla="*/ 22072480 h 26172699"/>
                <a:gd name="connsiteX72" fmla="*/ 9336248 w 17963458"/>
                <a:gd name="connsiteY72" fmla="*/ 21856349 h 26172699"/>
                <a:gd name="connsiteX73" fmla="*/ 9383674 w 17963458"/>
                <a:gd name="connsiteY73" fmla="*/ 21782146 h 26172699"/>
                <a:gd name="connsiteX74" fmla="*/ 9469252 w 17963458"/>
                <a:gd name="connsiteY74" fmla="*/ 21886275 h 26172699"/>
                <a:gd name="connsiteX75" fmla="*/ 9489202 w 17963458"/>
                <a:gd name="connsiteY75" fmla="*/ 22132332 h 26172699"/>
                <a:gd name="connsiteX76" fmla="*/ 9552728 w 17963458"/>
                <a:gd name="connsiteY76" fmla="*/ 22222284 h 26172699"/>
                <a:gd name="connsiteX77" fmla="*/ 9605581 w 17963458"/>
                <a:gd name="connsiteY77" fmla="*/ 22119031 h 26172699"/>
                <a:gd name="connsiteX78" fmla="*/ 9625531 w 17963458"/>
                <a:gd name="connsiteY78" fmla="*/ 21899575 h 26172699"/>
                <a:gd name="connsiteX79" fmla="*/ 9538028 w 17963458"/>
                <a:gd name="connsiteY79" fmla="*/ 21611516 h 26172699"/>
                <a:gd name="connsiteX80" fmla="*/ 9625531 w 17963458"/>
                <a:gd name="connsiteY80" fmla="*/ 21623593 h 26172699"/>
                <a:gd name="connsiteX81" fmla="*/ 9886462 w 17963458"/>
                <a:gd name="connsiteY81" fmla="*/ 21747494 h 26172699"/>
                <a:gd name="connsiteX82" fmla="*/ 9818386 w 17963458"/>
                <a:gd name="connsiteY82" fmla="*/ 21587017 h 26172699"/>
                <a:gd name="connsiteX83" fmla="*/ 9708658 w 17963458"/>
                <a:gd name="connsiteY83" fmla="*/ 21497239 h 26172699"/>
                <a:gd name="connsiteX84" fmla="*/ 9617655 w 17963458"/>
                <a:gd name="connsiteY84" fmla="*/ 21563567 h 26172699"/>
                <a:gd name="connsiteX85" fmla="*/ 9485877 w 17963458"/>
                <a:gd name="connsiteY85" fmla="*/ 21430737 h 26172699"/>
                <a:gd name="connsiteX86" fmla="*/ 9259420 w 17963458"/>
                <a:gd name="connsiteY86" fmla="*/ 21341310 h 26172699"/>
                <a:gd name="connsiteX87" fmla="*/ 9130093 w 17963458"/>
                <a:gd name="connsiteY87" fmla="*/ 21184681 h 26172699"/>
                <a:gd name="connsiteX88" fmla="*/ 8997089 w 17963458"/>
                <a:gd name="connsiteY88" fmla="*/ 21055002 h 26172699"/>
                <a:gd name="connsiteX89" fmla="*/ 8975387 w 17963458"/>
                <a:gd name="connsiteY89" fmla="*/ 20950873 h 26172699"/>
                <a:gd name="connsiteX90" fmla="*/ 9110142 w 17963458"/>
                <a:gd name="connsiteY90" fmla="*/ 20925324 h 26172699"/>
                <a:gd name="connsiteX91" fmla="*/ 9332923 w 17963458"/>
                <a:gd name="connsiteY91" fmla="*/ 21011776 h 26172699"/>
                <a:gd name="connsiteX92" fmla="*/ 9359524 w 17963458"/>
                <a:gd name="connsiteY92" fmla="*/ 20915348 h 26172699"/>
                <a:gd name="connsiteX93" fmla="*/ 9509677 w 17963458"/>
                <a:gd name="connsiteY93" fmla="*/ 20826444 h 26172699"/>
                <a:gd name="connsiteX94" fmla="*/ 9743658 w 17963458"/>
                <a:gd name="connsiteY94" fmla="*/ 20982547 h 26172699"/>
                <a:gd name="connsiteX95" fmla="*/ 9821711 w 17963458"/>
                <a:gd name="connsiteY95" fmla="*/ 20882097 h 26172699"/>
                <a:gd name="connsiteX96" fmla="*/ 9688708 w 17963458"/>
                <a:gd name="connsiteY96" fmla="*/ 20835547 h 26172699"/>
                <a:gd name="connsiteX97" fmla="*/ 9718983 w 17963458"/>
                <a:gd name="connsiteY97" fmla="*/ 20633940 h 26172699"/>
                <a:gd name="connsiteX98" fmla="*/ 10376126 w 17963458"/>
                <a:gd name="connsiteY98" fmla="*/ 20351657 h 26172699"/>
                <a:gd name="connsiteX99" fmla="*/ 10595232 w 17963458"/>
                <a:gd name="connsiteY99" fmla="*/ 20066575 h 26172699"/>
                <a:gd name="connsiteX100" fmla="*/ 10175745 w 17963458"/>
                <a:gd name="connsiteY100" fmla="*/ 20096150 h 26172699"/>
                <a:gd name="connsiteX101" fmla="*/ 9805086 w 17963458"/>
                <a:gd name="connsiteY101" fmla="*/ 20286906 h 26172699"/>
                <a:gd name="connsiteX102" fmla="*/ 9181194 w 17963458"/>
                <a:gd name="connsiteY102" fmla="*/ 20355157 h 26172699"/>
                <a:gd name="connsiteX103" fmla="*/ 9063591 w 17963458"/>
                <a:gd name="connsiteY103" fmla="*/ 20426560 h 26172699"/>
                <a:gd name="connsiteX104" fmla="*/ 8857435 w 17963458"/>
                <a:gd name="connsiteY104" fmla="*/ 20370033 h 26172699"/>
                <a:gd name="connsiteX105" fmla="*/ 8676654 w 17963458"/>
                <a:gd name="connsiteY105" fmla="*/ 20537688 h 26172699"/>
                <a:gd name="connsiteX106" fmla="*/ 8528950 w 17963458"/>
                <a:gd name="connsiteY106" fmla="*/ 20702016 h 26172699"/>
                <a:gd name="connsiteX107" fmla="*/ 8394721 w 17963458"/>
                <a:gd name="connsiteY107" fmla="*/ 20638840 h 26172699"/>
                <a:gd name="connsiteX108" fmla="*/ 8258568 w 17963458"/>
                <a:gd name="connsiteY108" fmla="*/ 20833094 h 26172699"/>
                <a:gd name="connsiteX109" fmla="*/ 8061162 w 17963458"/>
                <a:gd name="connsiteY109" fmla="*/ 20851297 h 26172699"/>
                <a:gd name="connsiteX110" fmla="*/ 7692602 w 17963458"/>
                <a:gd name="connsiteY110" fmla="*/ 21103652 h 26172699"/>
                <a:gd name="connsiteX111" fmla="*/ 7439195 w 17963458"/>
                <a:gd name="connsiteY111" fmla="*/ 21037151 h 26172699"/>
                <a:gd name="connsiteX112" fmla="*/ 7133811 w 17963458"/>
                <a:gd name="connsiteY112" fmla="*/ 21206031 h 26172699"/>
                <a:gd name="connsiteX113" fmla="*/ 6772603 w 17963458"/>
                <a:gd name="connsiteY113" fmla="*/ 21769896 h 26172699"/>
                <a:gd name="connsiteX114" fmla="*/ 6497495 w 17963458"/>
                <a:gd name="connsiteY114" fmla="*/ 21855298 h 26172699"/>
                <a:gd name="connsiteX115" fmla="*/ 6609674 w 17963458"/>
                <a:gd name="connsiteY115" fmla="*/ 21756596 h 26172699"/>
                <a:gd name="connsiteX116" fmla="*/ 6781527 w 17963458"/>
                <a:gd name="connsiteY116" fmla="*/ 21442462 h 26172699"/>
                <a:gd name="connsiteX117" fmla="*/ 6669525 w 17963458"/>
                <a:gd name="connsiteY117" fmla="*/ 21430737 h 26172699"/>
                <a:gd name="connsiteX118" fmla="*/ 6514470 w 17963458"/>
                <a:gd name="connsiteY118" fmla="*/ 21666119 h 26172699"/>
                <a:gd name="connsiteX119" fmla="*/ 6180737 w 17963458"/>
                <a:gd name="connsiteY119" fmla="*/ 21769897 h 26172699"/>
                <a:gd name="connsiteX120" fmla="*/ 6142585 w 17963458"/>
                <a:gd name="connsiteY120" fmla="*/ 21870347 h 26172699"/>
                <a:gd name="connsiteX121" fmla="*/ 6117909 w 17963458"/>
                <a:gd name="connsiteY121" fmla="*/ 22061103 h 26172699"/>
                <a:gd name="connsiteX122" fmla="*/ 5997857 w 17963458"/>
                <a:gd name="connsiteY122" fmla="*/ 22115706 h 26172699"/>
                <a:gd name="connsiteX123" fmla="*/ 5884804 w 17963458"/>
                <a:gd name="connsiteY123" fmla="*/ 22052529 h 26172699"/>
                <a:gd name="connsiteX124" fmla="*/ 5977906 w 17963458"/>
                <a:gd name="connsiteY124" fmla="*/ 21919526 h 26172699"/>
                <a:gd name="connsiteX125" fmla="*/ 5960230 w 17963458"/>
                <a:gd name="connsiteY125" fmla="*/ 21863696 h 26172699"/>
                <a:gd name="connsiteX126" fmla="*/ 5814977 w 17963458"/>
                <a:gd name="connsiteY126" fmla="*/ 21896250 h 26172699"/>
                <a:gd name="connsiteX127" fmla="*/ 5673047 w 17963458"/>
                <a:gd name="connsiteY127" fmla="*/ 21750819 h 26172699"/>
                <a:gd name="connsiteX128" fmla="*/ 5622122 w 17963458"/>
                <a:gd name="connsiteY128" fmla="*/ 21789847 h 26172699"/>
                <a:gd name="connsiteX129" fmla="*/ 5603220 w 17963458"/>
                <a:gd name="connsiteY129" fmla="*/ 21895375 h 26172699"/>
                <a:gd name="connsiteX130" fmla="*/ 5143658 w 17963458"/>
                <a:gd name="connsiteY130" fmla="*/ 21823971 h 26172699"/>
                <a:gd name="connsiteX131" fmla="*/ 5017479 w 17963458"/>
                <a:gd name="connsiteY131" fmla="*/ 22051303 h 26172699"/>
                <a:gd name="connsiteX132" fmla="*/ 4927178 w 17963458"/>
                <a:gd name="connsiteY132" fmla="*/ 22032579 h 26172699"/>
                <a:gd name="connsiteX133" fmla="*/ 4790323 w 17963458"/>
                <a:gd name="connsiteY133" fmla="*/ 21966601 h 26172699"/>
                <a:gd name="connsiteX134" fmla="*/ 4294534 w 17963458"/>
                <a:gd name="connsiteY134" fmla="*/ 22009827 h 26172699"/>
                <a:gd name="connsiteX135" fmla="*/ 3919324 w 17963458"/>
                <a:gd name="connsiteY135" fmla="*/ 22031528 h 26172699"/>
                <a:gd name="connsiteX136" fmla="*/ 3570541 w 17963458"/>
                <a:gd name="connsiteY136" fmla="*/ 21793172 h 26172699"/>
                <a:gd name="connsiteX137" fmla="*/ 3253256 w 17963458"/>
                <a:gd name="connsiteY137" fmla="*/ 21754144 h 26172699"/>
                <a:gd name="connsiteX138" fmla="*/ 3513838 w 17963458"/>
                <a:gd name="connsiteY138" fmla="*/ 21626392 h 26172699"/>
                <a:gd name="connsiteX139" fmla="*/ 3221406 w 17963458"/>
                <a:gd name="connsiteY139" fmla="*/ 21500564 h 26172699"/>
                <a:gd name="connsiteX140" fmla="*/ 3080701 w 17963458"/>
                <a:gd name="connsiteY140" fmla="*/ 21422162 h 26172699"/>
                <a:gd name="connsiteX141" fmla="*/ 3313107 w 17963458"/>
                <a:gd name="connsiteY141" fmla="*/ 21359159 h 26172699"/>
                <a:gd name="connsiteX142" fmla="*/ 3537290 w 17963458"/>
                <a:gd name="connsiteY142" fmla="*/ 21530490 h 26172699"/>
                <a:gd name="connsiteX143" fmla="*/ 3728044 w 17963458"/>
                <a:gd name="connsiteY143" fmla="*/ 21508615 h 26172699"/>
                <a:gd name="connsiteX144" fmla="*/ 3889049 w 17963458"/>
                <a:gd name="connsiteY144" fmla="*/ 21405711 h 26172699"/>
                <a:gd name="connsiteX145" fmla="*/ 3512438 w 17963458"/>
                <a:gd name="connsiteY145" fmla="*/ 21296158 h 26172699"/>
                <a:gd name="connsiteX146" fmla="*/ 2732267 w 17963458"/>
                <a:gd name="connsiteY146" fmla="*/ 21274633 h 26172699"/>
                <a:gd name="connsiteX147" fmla="*/ 2343931 w 17963458"/>
                <a:gd name="connsiteY147" fmla="*/ 21509665 h 26172699"/>
                <a:gd name="connsiteX148" fmla="*/ 2104699 w 17963458"/>
                <a:gd name="connsiteY148" fmla="*/ 21928450 h 26172699"/>
                <a:gd name="connsiteX149" fmla="*/ 1824342 w 17963458"/>
                <a:gd name="connsiteY149" fmla="*/ 21722645 h 26172699"/>
                <a:gd name="connsiteX150" fmla="*/ 1988846 w 17963458"/>
                <a:gd name="connsiteY150" fmla="*/ 22105905 h 26172699"/>
                <a:gd name="connsiteX151" fmla="*/ 1429531 w 17963458"/>
                <a:gd name="connsiteY151" fmla="*/ 22675194 h 26172699"/>
                <a:gd name="connsiteX152" fmla="*/ 1233700 w 17963458"/>
                <a:gd name="connsiteY152" fmla="*/ 22934028 h 26172699"/>
                <a:gd name="connsiteX153" fmla="*/ 1293377 w 17963458"/>
                <a:gd name="connsiteY153" fmla="*/ 23131433 h 26172699"/>
                <a:gd name="connsiteX154" fmla="*/ 1217074 w 17963458"/>
                <a:gd name="connsiteY154" fmla="*/ 23292436 h 26172699"/>
                <a:gd name="connsiteX155" fmla="*/ 1240176 w 17963458"/>
                <a:gd name="connsiteY155" fmla="*/ 23667472 h 26172699"/>
                <a:gd name="connsiteX156" fmla="*/ 878616 w 17963458"/>
                <a:gd name="connsiteY156" fmla="*/ 23894979 h 26172699"/>
                <a:gd name="connsiteX157" fmla="*/ 561333 w 17963458"/>
                <a:gd name="connsiteY157" fmla="*/ 23987732 h 26172699"/>
                <a:gd name="connsiteX158" fmla="*/ 544708 w 17963458"/>
                <a:gd name="connsiteY158" fmla="*/ 23598697 h 26172699"/>
                <a:gd name="connsiteX159" fmla="*/ 468231 w 17963458"/>
                <a:gd name="connsiteY159" fmla="*/ 23538845 h 26172699"/>
                <a:gd name="connsiteX160" fmla="*/ 441629 w 17963458"/>
                <a:gd name="connsiteY160" fmla="*/ 23907930 h 26172699"/>
                <a:gd name="connsiteX161" fmla="*/ 272749 w 17963458"/>
                <a:gd name="connsiteY161" fmla="*/ 24185137 h 26172699"/>
                <a:gd name="connsiteX162" fmla="*/ 325251 w 17963458"/>
                <a:gd name="connsiteY162" fmla="*/ 24197214 h 26172699"/>
                <a:gd name="connsiteX163" fmla="*/ 498156 w 17963458"/>
                <a:gd name="connsiteY163" fmla="*/ 24064209 h 26172699"/>
                <a:gd name="connsiteX164" fmla="*/ 548032 w 17963458"/>
                <a:gd name="connsiteY164" fmla="*/ 24100786 h 26172699"/>
                <a:gd name="connsiteX165" fmla="*/ 388428 w 17963458"/>
                <a:gd name="connsiteY165" fmla="*/ 24263716 h 26172699"/>
                <a:gd name="connsiteX166" fmla="*/ 178948 w 17963458"/>
                <a:gd name="connsiteY166" fmla="*/ 24552999 h 26172699"/>
                <a:gd name="connsiteX167" fmla="*/ 12342 w 17963458"/>
                <a:gd name="connsiteY167" fmla="*/ 24761252 h 26172699"/>
                <a:gd name="connsiteX168" fmla="*/ 12342 w 17963458"/>
                <a:gd name="connsiteY168" fmla="*/ 5029463 h 26172699"/>
                <a:gd name="connsiteX169" fmla="*/ 60469 w 17963458"/>
                <a:gd name="connsiteY169" fmla="*/ 5077589 h 26172699"/>
                <a:gd name="connsiteX0" fmla="*/ 54803 w 17957792"/>
                <a:gd name="connsiteY0" fmla="*/ 5077589 h 26432466"/>
                <a:gd name="connsiteX1" fmla="*/ 415475 w 17957792"/>
                <a:gd name="connsiteY1" fmla="*/ 5273022 h 26432466"/>
                <a:gd name="connsiteX2" fmla="*/ 336606 w 17957792"/>
                <a:gd name="connsiteY2" fmla="*/ 4964501 h 26432466"/>
                <a:gd name="connsiteX3" fmla="*/ 151055 w 17957792"/>
                <a:gd name="connsiteY3" fmla="*/ 4775473 h 26432466"/>
                <a:gd name="connsiteX4" fmla="*/ 19303 w 17957792"/>
                <a:gd name="connsiteY4" fmla="*/ 4714721 h 26432466"/>
                <a:gd name="connsiteX5" fmla="*/ 50594 w 17957792"/>
                <a:gd name="connsiteY5" fmla="*/ 4544357 h 26432466"/>
                <a:gd name="connsiteX6" fmla="*/ 102929 w 17957792"/>
                <a:gd name="connsiteY6" fmla="*/ 4500073 h 26432466"/>
                <a:gd name="connsiteX7" fmla="*/ 172282 w 17957792"/>
                <a:gd name="connsiteY7" fmla="*/ 4405285 h 26432466"/>
                <a:gd name="connsiteX8" fmla="*/ 188202 w 17957792"/>
                <a:gd name="connsiteY8" fmla="*/ 4262919 h 26432466"/>
                <a:gd name="connsiteX9" fmla="*/ 154898 w 17957792"/>
                <a:gd name="connsiteY9" fmla="*/ 4102803 h 26432466"/>
                <a:gd name="connsiteX10" fmla="*/ 175759 w 17957792"/>
                <a:gd name="connsiteY10" fmla="*/ 3953300 h 26432466"/>
                <a:gd name="connsiteX11" fmla="*/ 177772 w 17957792"/>
                <a:gd name="connsiteY11" fmla="*/ 3812947 h 26432466"/>
                <a:gd name="connsiteX12" fmla="*/ 81885 w 17957792"/>
                <a:gd name="connsiteY12" fmla="*/ 3716877 h 26432466"/>
                <a:gd name="connsiteX13" fmla="*/ 6676 w 17957792"/>
                <a:gd name="connsiteY13" fmla="*/ 3681926 h 26432466"/>
                <a:gd name="connsiteX14" fmla="*/ 20583 w 17957792"/>
                <a:gd name="connsiteY14" fmla="*/ 2951980 h 26432466"/>
                <a:gd name="connsiteX15" fmla="*/ 50594 w 17957792"/>
                <a:gd name="connsiteY15" fmla="*/ 2941549 h 26432466"/>
                <a:gd name="connsiteX16" fmla="*/ 210527 w 17957792"/>
                <a:gd name="connsiteY16" fmla="*/ 2958933 h 26432466"/>
                <a:gd name="connsiteX17" fmla="*/ 283540 w 17957792"/>
                <a:gd name="connsiteY17" fmla="*/ 2757279 h 26432466"/>
                <a:gd name="connsiteX18" fmla="*/ 346488 w 17957792"/>
                <a:gd name="connsiteY18" fmla="*/ 2413990 h 26432466"/>
                <a:gd name="connsiteX19" fmla="*/ 656107 w 17957792"/>
                <a:gd name="connsiteY19" fmla="*/ 2375013 h 26432466"/>
                <a:gd name="connsiteX20" fmla="*/ 1083205 w 17957792"/>
                <a:gd name="connsiteY20" fmla="*/ 2319201 h 26432466"/>
                <a:gd name="connsiteX21" fmla="*/ 1496762 w 17957792"/>
                <a:gd name="connsiteY21" fmla="*/ 2326887 h 26432466"/>
                <a:gd name="connsiteX22" fmla="*/ 1729891 w 17957792"/>
                <a:gd name="connsiteY22" fmla="*/ 2447843 h 26432466"/>
                <a:gd name="connsiteX23" fmla="*/ 1935206 w 17957792"/>
                <a:gd name="connsiteY23" fmla="*/ 2458456 h 26432466"/>
                <a:gd name="connsiteX24" fmla="*/ 1955884 w 17957792"/>
                <a:gd name="connsiteY24" fmla="*/ 2340062 h 26432466"/>
                <a:gd name="connsiteX25" fmla="*/ 1564102 w 17957792"/>
                <a:gd name="connsiteY25" fmla="*/ 1950660 h 26432466"/>
                <a:gd name="connsiteX26" fmla="*/ 1077715 w 17957792"/>
                <a:gd name="connsiteY26" fmla="*/ 1920466 h 26432466"/>
                <a:gd name="connsiteX27" fmla="*/ 909365 w 17957792"/>
                <a:gd name="connsiteY27" fmla="*/ 1773343 h 26432466"/>
                <a:gd name="connsiteX28" fmla="*/ 1161708 w 17957792"/>
                <a:gd name="connsiteY28" fmla="*/ 1756873 h 26432466"/>
                <a:gd name="connsiteX29" fmla="*/ 2273919 w 17957792"/>
                <a:gd name="connsiteY29" fmla="*/ 1741319 h 26432466"/>
                <a:gd name="connsiteX30" fmla="*/ 2407868 w 17957792"/>
                <a:gd name="connsiteY30" fmla="*/ 1752482 h 26432466"/>
                <a:gd name="connsiteX31" fmla="*/ 2546940 w 17957792"/>
                <a:gd name="connsiteY31" fmla="*/ 2237039 h 26432466"/>
                <a:gd name="connsiteX32" fmla="*/ 2766894 w 17957792"/>
                <a:gd name="connsiteY32" fmla="*/ 2136577 h 26432466"/>
                <a:gd name="connsiteX33" fmla="*/ 2857474 w 17957792"/>
                <a:gd name="connsiteY33" fmla="*/ 1962187 h 26432466"/>
                <a:gd name="connsiteX34" fmla="*/ 2998925 w 17957792"/>
                <a:gd name="connsiteY34" fmla="*/ 1915892 h 26432466"/>
                <a:gd name="connsiteX35" fmla="*/ 3193627 w 17957792"/>
                <a:gd name="connsiteY35" fmla="*/ 1929799 h 26432466"/>
                <a:gd name="connsiteX36" fmla="*/ 3277070 w 17957792"/>
                <a:gd name="connsiteY36" fmla="*/ 2072348 h 26432466"/>
                <a:gd name="connsiteX37" fmla="*/ 3395281 w 17957792"/>
                <a:gd name="connsiteY37" fmla="*/ 2020196 h 26432466"/>
                <a:gd name="connsiteX38" fmla="*/ 3614320 w 17957792"/>
                <a:gd name="connsiteY38" fmla="*/ 1881124 h 26432466"/>
                <a:gd name="connsiteX39" fmla="*/ 3708194 w 17957792"/>
                <a:gd name="connsiteY39" fmla="*/ 1769866 h 26432466"/>
                <a:gd name="connsiteX40" fmla="*/ 3853854 w 17957792"/>
                <a:gd name="connsiteY40" fmla="*/ 1715152 h 26432466"/>
                <a:gd name="connsiteX41" fmla="*/ 17957792 w 17957792"/>
                <a:gd name="connsiteY41" fmla="*/ 1756873 h 26432466"/>
                <a:gd name="connsiteX42" fmla="*/ 17934665 w 17957792"/>
                <a:gd name="connsiteY42" fmla="*/ 25328142 h 26432466"/>
                <a:gd name="connsiteX43" fmla="*/ 12197636 w 17957792"/>
                <a:gd name="connsiteY43" fmla="*/ 25388146 h 26432466"/>
                <a:gd name="connsiteX44" fmla="*/ 11570743 w 17957792"/>
                <a:gd name="connsiteY44" fmla="*/ 25417520 h 26432466"/>
                <a:gd name="connsiteX45" fmla="*/ 11075729 w 17957792"/>
                <a:gd name="connsiteY45" fmla="*/ 24953758 h 26432466"/>
                <a:gd name="connsiteX46" fmla="*/ 10594466 w 17957792"/>
                <a:gd name="connsiteY46" fmla="*/ 24568747 h 26432466"/>
                <a:gd name="connsiteX47" fmla="*/ 10161329 w 17957792"/>
                <a:gd name="connsiteY47" fmla="*/ 24279989 h 26432466"/>
                <a:gd name="connsiteX48" fmla="*/ 9776318 w 17957792"/>
                <a:gd name="connsiteY48" fmla="*/ 24231863 h 26432466"/>
                <a:gd name="connsiteX49" fmla="*/ 9583813 w 17957792"/>
                <a:gd name="connsiteY49" fmla="*/ 23991231 h 26432466"/>
                <a:gd name="connsiteX50" fmla="*/ 9419659 w 17957792"/>
                <a:gd name="connsiteY50" fmla="*/ 23793826 h 26432466"/>
                <a:gd name="connsiteX51" fmla="*/ 9177628 w 17957792"/>
                <a:gd name="connsiteY51" fmla="*/ 23811502 h 26432466"/>
                <a:gd name="connsiteX52" fmla="*/ 8931395 w 17957792"/>
                <a:gd name="connsiteY52" fmla="*/ 23690748 h 26432466"/>
                <a:gd name="connsiteX53" fmla="*/ 8878544 w 17957792"/>
                <a:gd name="connsiteY53" fmla="*/ 23407066 h 26432466"/>
                <a:gd name="connsiteX54" fmla="*/ 8609037 w 17957792"/>
                <a:gd name="connsiteY54" fmla="*/ 23272838 h 26432466"/>
                <a:gd name="connsiteX55" fmla="*/ 8728741 w 17957792"/>
                <a:gd name="connsiteY55" fmla="*/ 23209661 h 26432466"/>
                <a:gd name="connsiteX56" fmla="*/ 8692165 w 17957792"/>
                <a:gd name="connsiteY56" fmla="*/ 23156460 h 26432466"/>
                <a:gd name="connsiteX57" fmla="*/ 8529235 w 17957792"/>
                <a:gd name="connsiteY57" fmla="*/ 23153134 h 26432466"/>
                <a:gd name="connsiteX58" fmla="*/ 8460283 w 17957792"/>
                <a:gd name="connsiteY58" fmla="*/ 23244486 h 26432466"/>
                <a:gd name="connsiteX59" fmla="*/ 8063547 w 17957792"/>
                <a:gd name="connsiteY59" fmla="*/ 23244486 h 26432466"/>
                <a:gd name="connsiteX60" fmla="*/ 8047097 w 17957792"/>
                <a:gd name="connsiteY60" fmla="*/ 23183060 h 26432466"/>
                <a:gd name="connsiteX61" fmla="*/ 8211601 w 17957792"/>
                <a:gd name="connsiteY61" fmla="*/ 23023631 h 26432466"/>
                <a:gd name="connsiteX62" fmla="*/ 8463432 w 17957792"/>
                <a:gd name="connsiteY62" fmla="*/ 23028704 h 26432466"/>
                <a:gd name="connsiteX63" fmla="*/ 8495984 w 17957792"/>
                <a:gd name="connsiteY63" fmla="*/ 22927028 h 26432466"/>
                <a:gd name="connsiteX64" fmla="*/ 8282828 w 17957792"/>
                <a:gd name="connsiteY64" fmla="*/ 22889401 h 26432466"/>
                <a:gd name="connsiteX65" fmla="*/ 8323080 w 17957792"/>
                <a:gd name="connsiteY65" fmla="*/ 22784049 h 26432466"/>
                <a:gd name="connsiteX66" fmla="*/ 8525034 w 17957792"/>
                <a:gd name="connsiteY66" fmla="*/ 22783174 h 26432466"/>
                <a:gd name="connsiteX67" fmla="*/ 8672214 w 17957792"/>
                <a:gd name="connsiteY67" fmla="*/ 22837251 h 26432466"/>
                <a:gd name="connsiteX68" fmla="*/ 8831818 w 17957792"/>
                <a:gd name="connsiteY68" fmla="*/ 22963604 h 26432466"/>
                <a:gd name="connsiteX69" fmla="*/ 9042873 w 17957792"/>
                <a:gd name="connsiteY69" fmla="*/ 22718244 h 26432466"/>
                <a:gd name="connsiteX70" fmla="*/ 9042523 w 17957792"/>
                <a:gd name="connsiteY70" fmla="*/ 22403763 h 26432466"/>
                <a:gd name="connsiteX71" fmla="*/ 9323932 w 17957792"/>
                <a:gd name="connsiteY71" fmla="*/ 22072480 h 26432466"/>
                <a:gd name="connsiteX72" fmla="*/ 9330582 w 17957792"/>
                <a:gd name="connsiteY72" fmla="*/ 21856349 h 26432466"/>
                <a:gd name="connsiteX73" fmla="*/ 9378008 w 17957792"/>
                <a:gd name="connsiteY73" fmla="*/ 21782146 h 26432466"/>
                <a:gd name="connsiteX74" fmla="*/ 9463586 w 17957792"/>
                <a:gd name="connsiteY74" fmla="*/ 21886275 h 26432466"/>
                <a:gd name="connsiteX75" fmla="*/ 9483536 w 17957792"/>
                <a:gd name="connsiteY75" fmla="*/ 22132332 h 26432466"/>
                <a:gd name="connsiteX76" fmla="*/ 9547062 w 17957792"/>
                <a:gd name="connsiteY76" fmla="*/ 22222284 h 26432466"/>
                <a:gd name="connsiteX77" fmla="*/ 9599915 w 17957792"/>
                <a:gd name="connsiteY77" fmla="*/ 22119031 h 26432466"/>
                <a:gd name="connsiteX78" fmla="*/ 9619865 w 17957792"/>
                <a:gd name="connsiteY78" fmla="*/ 21899575 h 26432466"/>
                <a:gd name="connsiteX79" fmla="*/ 9532362 w 17957792"/>
                <a:gd name="connsiteY79" fmla="*/ 21611516 h 26432466"/>
                <a:gd name="connsiteX80" fmla="*/ 9619865 w 17957792"/>
                <a:gd name="connsiteY80" fmla="*/ 21623593 h 26432466"/>
                <a:gd name="connsiteX81" fmla="*/ 9880796 w 17957792"/>
                <a:gd name="connsiteY81" fmla="*/ 21747494 h 26432466"/>
                <a:gd name="connsiteX82" fmla="*/ 9812720 w 17957792"/>
                <a:gd name="connsiteY82" fmla="*/ 21587017 h 26432466"/>
                <a:gd name="connsiteX83" fmla="*/ 9702992 w 17957792"/>
                <a:gd name="connsiteY83" fmla="*/ 21497239 h 26432466"/>
                <a:gd name="connsiteX84" fmla="*/ 9611989 w 17957792"/>
                <a:gd name="connsiteY84" fmla="*/ 21563567 h 26432466"/>
                <a:gd name="connsiteX85" fmla="*/ 9480211 w 17957792"/>
                <a:gd name="connsiteY85" fmla="*/ 21430737 h 26432466"/>
                <a:gd name="connsiteX86" fmla="*/ 9253754 w 17957792"/>
                <a:gd name="connsiteY86" fmla="*/ 21341310 h 26432466"/>
                <a:gd name="connsiteX87" fmla="*/ 9124427 w 17957792"/>
                <a:gd name="connsiteY87" fmla="*/ 21184681 h 26432466"/>
                <a:gd name="connsiteX88" fmla="*/ 8991423 w 17957792"/>
                <a:gd name="connsiteY88" fmla="*/ 21055002 h 26432466"/>
                <a:gd name="connsiteX89" fmla="*/ 8969721 w 17957792"/>
                <a:gd name="connsiteY89" fmla="*/ 20950873 h 26432466"/>
                <a:gd name="connsiteX90" fmla="*/ 9104476 w 17957792"/>
                <a:gd name="connsiteY90" fmla="*/ 20925324 h 26432466"/>
                <a:gd name="connsiteX91" fmla="*/ 9327257 w 17957792"/>
                <a:gd name="connsiteY91" fmla="*/ 21011776 h 26432466"/>
                <a:gd name="connsiteX92" fmla="*/ 9353858 w 17957792"/>
                <a:gd name="connsiteY92" fmla="*/ 20915348 h 26432466"/>
                <a:gd name="connsiteX93" fmla="*/ 9504011 w 17957792"/>
                <a:gd name="connsiteY93" fmla="*/ 20826444 h 26432466"/>
                <a:gd name="connsiteX94" fmla="*/ 9737992 w 17957792"/>
                <a:gd name="connsiteY94" fmla="*/ 20982547 h 26432466"/>
                <a:gd name="connsiteX95" fmla="*/ 9816045 w 17957792"/>
                <a:gd name="connsiteY95" fmla="*/ 20882097 h 26432466"/>
                <a:gd name="connsiteX96" fmla="*/ 9683042 w 17957792"/>
                <a:gd name="connsiteY96" fmla="*/ 20835547 h 26432466"/>
                <a:gd name="connsiteX97" fmla="*/ 9713317 w 17957792"/>
                <a:gd name="connsiteY97" fmla="*/ 20633940 h 26432466"/>
                <a:gd name="connsiteX98" fmla="*/ 10370460 w 17957792"/>
                <a:gd name="connsiteY98" fmla="*/ 20351657 h 26432466"/>
                <a:gd name="connsiteX99" fmla="*/ 10589566 w 17957792"/>
                <a:gd name="connsiteY99" fmla="*/ 20066575 h 26432466"/>
                <a:gd name="connsiteX100" fmla="*/ 10170079 w 17957792"/>
                <a:gd name="connsiteY100" fmla="*/ 20096150 h 26432466"/>
                <a:gd name="connsiteX101" fmla="*/ 9799420 w 17957792"/>
                <a:gd name="connsiteY101" fmla="*/ 20286906 h 26432466"/>
                <a:gd name="connsiteX102" fmla="*/ 9175528 w 17957792"/>
                <a:gd name="connsiteY102" fmla="*/ 20355157 h 26432466"/>
                <a:gd name="connsiteX103" fmla="*/ 9057925 w 17957792"/>
                <a:gd name="connsiteY103" fmla="*/ 20426560 h 26432466"/>
                <a:gd name="connsiteX104" fmla="*/ 8851769 w 17957792"/>
                <a:gd name="connsiteY104" fmla="*/ 20370033 h 26432466"/>
                <a:gd name="connsiteX105" fmla="*/ 8670988 w 17957792"/>
                <a:gd name="connsiteY105" fmla="*/ 20537688 h 26432466"/>
                <a:gd name="connsiteX106" fmla="*/ 8523284 w 17957792"/>
                <a:gd name="connsiteY106" fmla="*/ 20702016 h 26432466"/>
                <a:gd name="connsiteX107" fmla="*/ 8389055 w 17957792"/>
                <a:gd name="connsiteY107" fmla="*/ 20638840 h 26432466"/>
                <a:gd name="connsiteX108" fmla="*/ 8252902 w 17957792"/>
                <a:gd name="connsiteY108" fmla="*/ 20833094 h 26432466"/>
                <a:gd name="connsiteX109" fmla="*/ 8055496 w 17957792"/>
                <a:gd name="connsiteY109" fmla="*/ 20851297 h 26432466"/>
                <a:gd name="connsiteX110" fmla="*/ 7686936 w 17957792"/>
                <a:gd name="connsiteY110" fmla="*/ 21103652 h 26432466"/>
                <a:gd name="connsiteX111" fmla="*/ 7433529 w 17957792"/>
                <a:gd name="connsiteY111" fmla="*/ 21037151 h 26432466"/>
                <a:gd name="connsiteX112" fmla="*/ 7128145 w 17957792"/>
                <a:gd name="connsiteY112" fmla="*/ 21206031 h 26432466"/>
                <a:gd name="connsiteX113" fmla="*/ 6766937 w 17957792"/>
                <a:gd name="connsiteY113" fmla="*/ 21769896 h 26432466"/>
                <a:gd name="connsiteX114" fmla="*/ 6491829 w 17957792"/>
                <a:gd name="connsiteY114" fmla="*/ 21855298 h 26432466"/>
                <a:gd name="connsiteX115" fmla="*/ 6604008 w 17957792"/>
                <a:gd name="connsiteY115" fmla="*/ 21756596 h 26432466"/>
                <a:gd name="connsiteX116" fmla="*/ 6775861 w 17957792"/>
                <a:gd name="connsiteY116" fmla="*/ 21442462 h 26432466"/>
                <a:gd name="connsiteX117" fmla="*/ 6663859 w 17957792"/>
                <a:gd name="connsiteY117" fmla="*/ 21430737 h 26432466"/>
                <a:gd name="connsiteX118" fmla="*/ 6508804 w 17957792"/>
                <a:gd name="connsiteY118" fmla="*/ 21666119 h 26432466"/>
                <a:gd name="connsiteX119" fmla="*/ 6175071 w 17957792"/>
                <a:gd name="connsiteY119" fmla="*/ 21769897 h 26432466"/>
                <a:gd name="connsiteX120" fmla="*/ 6136919 w 17957792"/>
                <a:gd name="connsiteY120" fmla="*/ 21870347 h 26432466"/>
                <a:gd name="connsiteX121" fmla="*/ 6112243 w 17957792"/>
                <a:gd name="connsiteY121" fmla="*/ 22061103 h 26432466"/>
                <a:gd name="connsiteX122" fmla="*/ 5992191 w 17957792"/>
                <a:gd name="connsiteY122" fmla="*/ 22115706 h 26432466"/>
                <a:gd name="connsiteX123" fmla="*/ 5879138 w 17957792"/>
                <a:gd name="connsiteY123" fmla="*/ 22052529 h 26432466"/>
                <a:gd name="connsiteX124" fmla="*/ 5972240 w 17957792"/>
                <a:gd name="connsiteY124" fmla="*/ 21919526 h 26432466"/>
                <a:gd name="connsiteX125" fmla="*/ 5954564 w 17957792"/>
                <a:gd name="connsiteY125" fmla="*/ 21863696 h 26432466"/>
                <a:gd name="connsiteX126" fmla="*/ 5809311 w 17957792"/>
                <a:gd name="connsiteY126" fmla="*/ 21896250 h 26432466"/>
                <a:gd name="connsiteX127" fmla="*/ 5667381 w 17957792"/>
                <a:gd name="connsiteY127" fmla="*/ 21750819 h 26432466"/>
                <a:gd name="connsiteX128" fmla="*/ 5616456 w 17957792"/>
                <a:gd name="connsiteY128" fmla="*/ 21789847 h 26432466"/>
                <a:gd name="connsiteX129" fmla="*/ 5597554 w 17957792"/>
                <a:gd name="connsiteY129" fmla="*/ 21895375 h 26432466"/>
                <a:gd name="connsiteX130" fmla="*/ 5137992 w 17957792"/>
                <a:gd name="connsiteY130" fmla="*/ 21823971 h 26432466"/>
                <a:gd name="connsiteX131" fmla="*/ 5011813 w 17957792"/>
                <a:gd name="connsiteY131" fmla="*/ 22051303 h 26432466"/>
                <a:gd name="connsiteX132" fmla="*/ 4921512 w 17957792"/>
                <a:gd name="connsiteY132" fmla="*/ 22032579 h 26432466"/>
                <a:gd name="connsiteX133" fmla="*/ 4784657 w 17957792"/>
                <a:gd name="connsiteY133" fmla="*/ 21966601 h 26432466"/>
                <a:gd name="connsiteX134" fmla="*/ 4288868 w 17957792"/>
                <a:gd name="connsiteY134" fmla="*/ 22009827 h 26432466"/>
                <a:gd name="connsiteX135" fmla="*/ 3913658 w 17957792"/>
                <a:gd name="connsiteY135" fmla="*/ 22031528 h 26432466"/>
                <a:gd name="connsiteX136" fmla="*/ 3564875 w 17957792"/>
                <a:gd name="connsiteY136" fmla="*/ 21793172 h 26432466"/>
                <a:gd name="connsiteX137" fmla="*/ 3247590 w 17957792"/>
                <a:gd name="connsiteY137" fmla="*/ 21754144 h 26432466"/>
                <a:gd name="connsiteX138" fmla="*/ 3508172 w 17957792"/>
                <a:gd name="connsiteY138" fmla="*/ 21626392 h 26432466"/>
                <a:gd name="connsiteX139" fmla="*/ 3215740 w 17957792"/>
                <a:gd name="connsiteY139" fmla="*/ 21500564 h 26432466"/>
                <a:gd name="connsiteX140" fmla="*/ 3075035 w 17957792"/>
                <a:gd name="connsiteY140" fmla="*/ 21422162 h 26432466"/>
                <a:gd name="connsiteX141" fmla="*/ 3307441 w 17957792"/>
                <a:gd name="connsiteY141" fmla="*/ 21359159 h 26432466"/>
                <a:gd name="connsiteX142" fmla="*/ 3531624 w 17957792"/>
                <a:gd name="connsiteY142" fmla="*/ 21530490 h 26432466"/>
                <a:gd name="connsiteX143" fmla="*/ 3722378 w 17957792"/>
                <a:gd name="connsiteY143" fmla="*/ 21508615 h 26432466"/>
                <a:gd name="connsiteX144" fmla="*/ 3883383 w 17957792"/>
                <a:gd name="connsiteY144" fmla="*/ 21405711 h 26432466"/>
                <a:gd name="connsiteX145" fmla="*/ 3506772 w 17957792"/>
                <a:gd name="connsiteY145" fmla="*/ 21296158 h 26432466"/>
                <a:gd name="connsiteX146" fmla="*/ 2726601 w 17957792"/>
                <a:gd name="connsiteY146" fmla="*/ 21274633 h 26432466"/>
                <a:gd name="connsiteX147" fmla="*/ 2338265 w 17957792"/>
                <a:gd name="connsiteY147" fmla="*/ 21509665 h 26432466"/>
                <a:gd name="connsiteX148" fmla="*/ 2099033 w 17957792"/>
                <a:gd name="connsiteY148" fmla="*/ 21928450 h 26432466"/>
                <a:gd name="connsiteX149" fmla="*/ 1818676 w 17957792"/>
                <a:gd name="connsiteY149" fmla="*/ 21722645 h 26432466"/>
                <a:gd name="connsiteX150" fmla="*/ 1983180 w 17957792"/>
                <a:gd name="connsiteY150" fmla="*/ 22105905 h 26432466"/>
                <a:gd name="connsiteX151" fmla="*/ 1423865 w 17957792"/>
                <a:gd name="connsiteY151" fmla="*/ 22675194 h 26432466"/>
                <a:gd name="connsiteX152" fmla="*/ 1228034 w 17957792"/>
                <a:gd name="connsiteY152" fmla="*/ 22934028 h 26432466"/>
                <a:gd name="connsiteX153" fmla="*/ 1287711 w 17957792"/>
                <a:gd name="connsiteY153" fmla="*/ 23131433 h 26432466"/>
                <a:gd name="connsiteX154" fmla="*/ 1211408 w 17957792"/>
                <a:gd name="connsiteY154" fmla="*/ 23292436 h 26432466"/>
                <a:gd name="connsiteX155" fmla="*/ 1234510 w 17957792"/>
                <a:gd name="connsiteY155" fmla="*/ 23667472 h 26432466"/>
                <a:gd name="connsiteX156" fmla="*/ 872950 w 17957792"/>
                <a:gd name="connsiteY156" fmla="*/ 23894979 h 26432466"/>
                <a:gd name="connsiteX157" fmla="*/ 555667 w 17957792"/>
                <a:gd name="connsiteY157" fmla="*/ 23987732 h 26432466"/>
                <a:gd name="connsiteX158" fmla="*/ 539042 w 17957792"/>
                <a:gd name="connsiteY158" fmla="*/ 23598697 h 26432466"/>
                <a:gd name="connsiteX159" fmla="*/ 462565 w 17957792"/>
                <a:gd name="connsiteY159" fmla="*/ 23538845 h 26432466"/>
                <a:gd name="connsiteX160" fmla="*/ 435963 w 17957792"/>
                <a:gd name="connsiteY160" fmla="*/ 23907930 h 26432466"/>
                <a:gd name="connsiteX161" fmla="*/ 267083 w 17957792"/>
                <a:gd name="connsiteY161" fmla="*/ 24185137 h 26432466"/>
                <a:gd name="connsiteX162" fmla="*/ 319585 w 17957792"/>
                <a:gd name="connsiteY162" fmla="*/ 24197214 h 26432466"/>
                <a:gd name="connsiteX163" fmla="*/ 492490 w 17957792"/>
                <a:gd name="connsiteY163" fmla="*/ 24064209 h 26432466"/>
                <a:gd name="connsiteX164" fmla="*/ 542366 w 17957792"/>
                <a:gd name="connsiteY164" fmla="*/ 24100786 h 26432466"/>
                <a:gd name="connsiteX165" fmla="*/ 382762 w 17957792"/>
                <a:gd name="connsiteY165" fmla="*/ 24263716 h 26432466"/>
                <a:gd name="connsiteX166" fmla="*/ 173282 w 17957792"/>
                <a:gd name="connsiteY166" fmla="*/ 24552999 h 26432466"/>
                <a:gd name="connsiteX167" fmla="*/ 96804 w 17957792"/>
                <a:gd name="connsiteY167" fmla="*/ 25317770 h 26432466"/>
                <a:gd name="connsiteX168" fmla="*/ 6676 w 17957792"/>
                <a:gd name="connsiteY168" fmla="*/ 24761252 h 26432466"/>
                <a:gd name="connsiteX169" fmla="*/ 6676 w 17957792"/>
                <a:gd name="connsiteY169" fmla="*/ 5029463 h 26432466"/>
                <a:gd name="connsiteX170" fmla="*/ 54803 w 17957792"/>
                <a:gd name="connsiteY170" fmla="*/ 5077589 h 26432466"/>
                <a:gd name="connsiteX0" fmla="*/ 71825 w 17974814"/>
                <a:gd name="connsiteY0" fmla="*/ 5077589 h 26832356"/>
                <a:gd name="connsiteX1" fmla="*/ 432497 w 17974814"/>
                <a:gd name="connsiteY1" fmla="*/ 5273022 h 26832356"/>
                <a:gd name="connsiteX2" fmla="*/ 353628 w 17974814"/>
                <a:gd name="connsiteY2" fmla="*/ 4964501 h 26832356"/>
                <a:gd name="connsiteX3" fmla="*/ 168077 w 17974814"/>
                <a:gd name="connsiteY3" fmla="*/ 4775473 h 26832356"/>
                <a:gd name="connsiteX4" fmla="*/ 36325 w 17974814"/>
                <a:gd name="connsiteY4" fmla="*/ 4714721 h 26832356"/>
                <a:gd name="connsiteX5" fmla="*/ 67616 w 17974814"/>
                <a:gd name="connsiteY5" fmla="*/ 4544357 h 26832356"/>
                <a:gd name="connsiteX6" fmla="*/ 119951 w 17974814"/>
                <a:gd name="connsiteY6" fmla="*/ 4500073 h 26832356"/>
                <a:gd name="connsiteX7" fmla="*/ 189304 w 17974814"/>
                <a:gd name="connsiteY7" fmla="*/ 4405285 h 26832356"/>
                <a:gd name="connsiteX8" fmla="*/ 205224 w 17974814"/>
                <a:gd name="connsiteY8" fmla="*/ 4262919 h 26832356"/>
                <a:gd name="connsiteX9" fmla="*/ 171920 w 17974814"/>
                <a:gd name="connsiteY9" fmla="*/ 4102803 h 26832356"/>
                <a:gd name="connsiteX10" fmla="*/ 192781 w 17974814"/>
                <a:gd name="connsiteY10" fmla="*/ 3953300 h 26832356"/>
                <a:gd name="connsiteX11" fmla="*/ 194794 w 17974814"/>
                <a:gd name="connsiteY11" fmla="*/ 3812947 h 26832356"/>
                <a:gd name="connsiteX12" fmla="*/ 98907 w 17974814"/>
                <a:gd name="connsiteY12" fmla="*/ 3716877 h 26832356"/>
                <a:gd name="connsiteX13" fmla="*/ 23698 w 17974814"/>
                <a:gd name="connsiteY13" fmla="*/ 3681926 h 26832356"/>
                <a:gd name="connsiteX14" fmla="*/ 37605 w 17974814"/>
                <a:gd name="connsiteY14" fmla="*/ 2951980 h 26832356"/>
                <a:gd name="connsiteX15" fmla="*/ 67616 w 17974814"/>
                <a:gd name="connsiteY15" fmla="*/ 2941549 h 26832356"/>
                <a:gd name="connsiteX16" fmla="*/ 227549 w 17974814"/>
                <a:gd name="connsiteY16" fmla="*/ 2958933 h 26832356"/>
                <a:gd name="connsiteX17" fmla="*/ 300562 w 17974814"/>
                <a:gd name="connsiteY17" fmla="*/ 2757279 h 26832356"/>
                <a:gd name="connsiteX18" fmla="*/ 363510 w 17974814"/>
                <a:gd name="connsiteY18" fmla="*/ 2413990 h 26832356"/>
                <a:gd name="connsiteX19" fmla="*/ 673129 w 17974814"/>
                <a:gd name="connsiteY19" fmla="*/ 2375013 h 26832356"/>
                <a:gd name="connsiteX20" fmla="*/ 1100227 w 17974814"/>
                <a:gd name="connsiteY20" fmla="*/ 2319201 h 26832356"/>
                <a:gd name="connsiteX21" fmla="*/ 1513784 w 17974814"/>
                <a:gd name="connsiteY21" fmla="*/ 2326887 h 26832356"/>
                <a:gd name="connsiteX22" fmla="*/ 1746913 w 17974814"/>
                <a:gd name="connsiteY22" fmla="*/ 2447843 h 26832356"/>
                <a:gd name="connsiteX23" fmla="*/ 1952228 w 17974814"/>
                <a:gd name="connsiteY23" fmla="*/ 2458456 h 26832356"/>
                <a:gd name="connsiteX24" fmla="*/ 1972906 w 17974814"/>
                <a:gd name="connsiteY24" fmla="*/ 2340062 h 26832356"/>
                <a:gd name="connsiteX25" fmla="*/ 1581124 w 17974814"/>
                <a:gd name="connsiteY25" fmla="*/ 1950660 h 26832356"/>
                <a:gd name="connsiteX26" fmla="*/ 1094737 w 17974814"/>
                <a:gd name="connsiteY26" fmla="*/ 1920466 h 26832356"/>
                <a:gd name="connsiteX27" fmla="*/ 926387 w 17974814"/>
                <a:gd name="connsiteY27" fmla="*/ 1773343 h 26832356"/>
                <a:gd name="connsiteX28" fmla="*/ 1178730 w 17974814"/>
                <a:gd name="connsiteY28" fmla="*/ 1756873 h 26832356"/>
                <a:gd name="connsiteX29" fmla="*/ 2290941 w 17974814"/>
                <a:gd name="connsiteY29" fmla="*/ 1741319 h 26832356"/>
                <a:gd name="connsiteX30" fmla="*/ 2424890 w 17974814"/>
                <a:gd name="connsiteY30" fmla="*/ 1752482 h 26832356"/>
                <a:gd name="connsiteX31" fmla="*/ 2563962 w 17974814"/>
                <a:gd name="connsiteY31" fmla="*/ 2237039 h 26832356"/>
                <a:gd name="connsiteX32" fmla="*/ 2783916 w 17974814"/>
                <a:gd name="connsiteY32" fmla="*/ 2136577 h 26832356"/>
                <a:gd name="connsiteX33" fmla="*/ 2874496 w 17974814"/>
                <a:gd name="connsiteY33" fmla="*/ 1962187 h 26832356"/>
                <a:gd name="connsiteX34" fmla="*/ 3015947 w 17974814"/>
                <a:gd name="connsiteY34" fmla="*/ 1915892 h 26832356"/>
                <a:gd name="connsiteX35" fmla="*/ 3210649 w 17974814"/>
                <a:gd name="connsiteY35" fmla="*/ 1929799 h 26832356"/>
                <a:gd name="connsiteX36" fmla="*/ 3294092 w 17974814"/>
                <a:gd name="connsiteY36" fmla="*/ 2072348 h 26832356"/>
                <a:gd name="connsiteX37" fmla="*/ 3412303 w 17974814"/>
                <a:gd name="connsiteY37" fmla="*/ 2020196 h 26832356"/>
                <a:gd name="connsiteX38" fmla="*/ 3631342 w 17974814"/>
                <a:gd name="connsiteY38" fmla="*/ 1881124 h 26832356"/>
                <a:gd name="connsiteX39" fmla="*/ 3725216 w 17974814"/>
                <a:gd name="connsiteY39" fmla="*/ 1769866 h 26832356"/>
                <a:gd name="connsiteX40" fmla="*/ 3870876 w 17974814"/>
                <a:gd name="connsiteY40" fmla="*/ 1715152 h 26832356"/>
                <a:gd name="connsiteX41" fmla="*/ 17974814 w 17974814"/>
                <a:gd name="connsiteY41" fmla="*/ 1756873 h 26832356"/>
                <a:gd name="connsiteX42" fmla="*/ 17951687 w 17974814"/>
                <a:gd name="connsiteY42" fmla="*/ 25328142 h 26832356"/>
                <a:gd name="connsiteX43" fmla="*/ 12214658 w 17974814"/>
                <a:gd name="connsiteY43" fmla="*/ 25388146 h 26832356"/>
                <a:gd name="connsiteX44" fmla="*/ 11587765 w 17974814"/>
                <a:gd name="connsiteY44" fmla="*/ 25417520 h 26832356"/>
                <a:gd name="connsiteX45" fmla="*/ 11092751 w 17974814"/>
                <a:gd name="connsiteY45" fmla="*/ 24953758 h 26832356"/>
                <a:gd name="connsiteX46" fmla="*/ 10611488 w 17974814"/>
                <a:gd name="connsiteY46" fmla="*/ 24568747 h 26832356"/>
                <a:gd name="connsiteX47" fmla="*/ 10178351 w 17974814"/>
                <a:gd name="connsiteY47" fmla="*/ 24279989 h 26832356"/>
                <a:gd name="connsiteX48" fmla="*/ 9793340 w 17974814"/>
                <a:gd name="connsiteY48" fmla="*/ 24231863 h 26832356"/>
                <a:gd name="connsiteX49" fmla="*/ 9600835 w 17974814"/>
                <a:gd name="connsiteY49" fmla="*/ 23991231 h 26832356"/>
                <a:gd name="connsiteX50" fmla="*/ 9436681 w 17974814"/>
                <a:gd name="connsiteY50" fmla="*/ 23793826 h 26832356"/>
                <a:gd name="connsiteX51" fmla="*/ 9194650 w 17974814"/>
                <a:gd name="connsiteY51" fmla="*/ 23811502 h 26832356"/>
                <a:gd name="connsiteX52" fmla="*/ 8948417 w 17974814"/>
                <a:gd name="connsiteY52" fmla="*/ 23690748 h 26832356"/>
                <a:gd name="connsiteX53" fmla="*/ 8895566 w 17974814"/>
                <a:gd name="connsiteY53" fmla="*/ 23407066 h 26832356"/>
                <a:gd name="connsiteX54" fmla="*/ 8626059 w 17974814"/>
                <a:gd name="connsiteY54" fmla="*/ 23272838 h 26832356"/>
                <a:gd name="connsiteX55" fmla="*/ 8745763 w 17974814"/>
                <a:gd name="connsiteY55" fmla="*/ 23209661 h 26832356"/>
                <a:gd name="connsiteX56" fmla="*/ 8709187 w 17974814"/>
                <a:gd name="connsiteY56" fmla="*/ 23156460 h 26832356"/>
                <a:gd name="connsiteX57" fmla="*/ 8546257 w 17974814"/>
                <a:gd name="connsiteY57" fmla="*/ 23153134 h 26832356"/>
                <a:gd name="connsiteX58" fmla="*/ 8477305 w 17974814"/>
                <a:gd name="connsiteY58" fmla="*/ 23244486 h 26832356"/>
                <a:gd name="connsiteX59" fmla="*/ 8080569 w 17974814"/>
                <a:gd name="connsiteY59" fmla="*/ 23244486 h 26832356"/>
                <a:gd name="connsiteX60" fmla="*/ 8064119 w 17974814"/>
                <a:gd name="connsiteY60" fmla="*/ 23183060 h 26832356"/>
                <a:gd name="connsiteX61" fmla="*/ 8228623 w 17974814"/>
                <a:gd name="connsiteY61" fmla="*/ 23023631 h 26832356"/>
                <a:gd name="connsiteX62" fmla="*/ 8480454 w 17974814"/>
                <a:gd name="connsiteY62" fmla="*/ 23028704 h 26832356"/>
                <a:gd name="connsiteX63" fmla="*/ 8513006 w 17974814"/>
                <a:gd name="connsiteY63" fmla="*/ 22927028 h 26832356"/>
                <a:gd name="connsiteX64" fmla="*/ 8299850 w 17974814"/>
                <a:gd name="connsiteY64" fmla="*/ 22889401 h 26832356"/>
                <a:gd name="connsiteX65" fmla="*/ 8340102 w 17974814"/>
                <a:gd name="connsiteY65" fmla="*/ 22784049 h 26832356"/>
                <a:gd name="connsiteX66" fmla="*/ 8542056 w 17974814"/>
                <a:gd name="connsiteY66" fmla="*/ 22783174 h 26832356"/>
                <a:gd name="connsiteX67" fmla="*/ 8689236 w 17974814"/>
                <a:gd name="connsiteY67" fmla="*/ 22837251 h 26832356"/>
                <a:gd name="connsiteX68" fmla="*/ 8848840 w 17974814"/>
                <a:gd name="connsiteY68" fmla="*/ 22963604 h 26832356"/>
                <a:gd name="connsiteX69" fmla="*/ 9059895 w 17974814"/>
                <a:gd name="connsiteY69" fmla="*/ 22718244 h 26832356"/>
                <a:gd name="connsiteX70" fmla="*/ 9059545 w 17974814"/>
                <a:gd name="connsiteY70" fmla="*/ 22403763 h 26832356"/>
                <a:gd name="connsiteX71" fmla="*/ 9340954 w 17974814"/>
                <a:gd name="connsiteY71" fmla="*/ 22072480 h 26832356"/>
                <a:gd name="connsiteX72" fmla="*/ 9347604 w 17974814"/>
                <a:gd name="connsiteY72" fmla="*/ 21856349 h 26832356"/>
                <a:gd name="connsiteX73" fmla="*/ 9395030 w 17974814"/>
                <a:gd name="connsiteY73" fmla="*/ 21782146 h 26832356"/>
                <a:gd name="connsiteX74" fmla="*/ 9480608 w 17974814"/>
                <a:gd name="connsiteY74" fmla="*/ 21886275 h 26832356"/>
                <a:gd name="connsiteX75" fmla="*/ 9500558 w 17974814"/>
                <a:gd name="connsiteY75" fmla="*/ 22132332 h 26832356"/>
                <a:gd name="connsiteX76" fmla="*/ 9564084 w 17974814"/>
                <a:gd name="connsiteY76" fmla="*/ 22222284 h 26832356"/>
                <a:gd name="connsiteX77" fmla="*/ 9616937 w 17974814"/>
                <a:gd name="connsiteY77" fmla="*/ 22119031 h 26832356"/>
                <a:gd name="connsiteX78" fmla="*/ 9636887 w 17974814"/>
                <a:gd name="connsiteY78" fmla="*/ 21899575 h 26832356"/>
                <a:gd name="connsiteX79" fmla="*/ 9549384 w 17974814"/>
                <a:gd name="connsiteY79" fmla="*/ 21611516 h 26832356"/>
                <a:gd name="connsiteX80" fmla="*/ 9636887 w 17974814"/>
                <a:gd name="connsiteY80" fmla="*/ 21623593 h 26832356"/>
                <a:gd name="connsiteX81" fmla="*/ 9897818 w 17974814"/>
                <a:gd name="connsiteY81" fmla="*/ 21747494 h 26832356"/>
                <a:gd name="connsiteX82" fmla="*/ 9829742 w 17974814"/>
                <a:gd name="connsiteY82" fmla="*/ 21587017 h 26832356"/>
                <a:gd name="connsiteX83" fmla="*/ 9720014 w 17974814"/>
                <a:gd name="connsiteY83" fmla="*/ 21497239 h 26832356"/>
                <a:gd name="connsiteX84" fmla="*/ 9629011 w 17974814"/>
                <a:gd name="connsiteY84" fmla="*/ 21563567 h 26832356"/>
                <a:gd name="connsiteX85" fmla="*/ 9497233 w 17974814"/>
                <a:gd name="connsiteY85" fmla="*/ 21430737 h 26832356"/>
                <a:gd name="connsiteX86" fmla="*/ 9270776 w 17974814"/>
                <a:gd name="connsiteY86" fmla="*/ 21341310 h 26832356"/>
                <a:gd name="connsiteX87" fmla="*/ 9141449 w 17974814"/>
                <a:gd name="connsiteY87" fmla="*/ 21184681 h 26832356"/>
                <a:gd name="connsiteX88" fmla="*/ 9008445 w 17974814"/>
                <a:gd name="connsiteY88" fmla="*/ 21055002 h 26832356"/>
                <a:gd name="connsiteX89" fmla="*/ 8986743 w 17974814"/>
                <a:gd name="connsiteY89" fmla="*/ 20950873 h 26832356"/>
                <a:gd name="connsiteX90" fmla="*/ 9121498 w 17974814"/>
                <a:gd name="connsiteY90" fmla="*/ 20925324 h 26832356"/>
                <a:gd name="connsiteX91" fmla="*/ 9344279 w 17974814"/>
                <a:gd name="connsiteY91" fmla="*/ 21011776 h 26832356"/>
                <a:gd name="connsiteX92" fmla="*/ 9370880 w 17974814"/>
                <a:gd name="connsiteY92" fmla="*/ 20915348 h 26832356"/>
                <a:gd name="connsiteX93" fmla="*/ 9521033 w 17974814"/>
                <a:gd name="connsiteY93" fmla="*/ 20826444 h 26832356"/>
                <a:gd name="connsiteX94" fmla="*/ 9755014 w 17974814"/>
                <a:gd name="connsiteY94" fmla="*/ 20982547 h 26832356"/>
                <a:gd name="connsiteX95" fmla="*/ 9833067 w 17974814"/>
                <a:gd name="connsiteY95" fmla="*/ 20882097 h 26832356"/>
                <a:gd name="connsiteX96" fmla="*/ 9700064 w 17974814"/>
                <a:gd name="connsiteY96" fmla="*/ 20835547 h 26832356"/>
                <a:gd name="connsiteX97" fmla="*/ 9730339 w 17974814"/>
                <a:gd name="connsiteY97" fmla="*/ 20633940 h 26832356"/>
                <a:gd name="connsiteX98" fmla="*/ 10387482 w 17974814"/>
                <a:gd name="connsiteY98" fmla="*/ 20351657 h 26832356"/>
                <a:gd name="connsiteX99" fmla="*/ 10606588 w 17974814"/>
                <a:gd name="connsiteY99" fmla="*/ 20066575 h 26832356"/>
                <a:gd name="connsiteX100" fmla="*/ 10187101 w 17974814"/>
                <a:gd name="connsiteY100" fmla="*/ 20096150 h 26832356"/>
                <a:gd name="connsiteX101" fmla="*/ 9816442 w 17974814"/>
                <a:gd name="connsiteY101" fmla="*/ 20286906 h 26832356"/>
                <a:gd name="connsiteX102" fmla="*/ 9192550 w 17974814"/>
                <a:gd name="connsiteY102" fmla="*/ 20355157 h 26832356"/>
                <a:gd name="connsiteX103" fmla="*/ 9074947 w 17974814"/>
                <a:gd name="connsiteY103" fmla="*/ 20426560 h 26832356"/>
                <a:gd name="connsiteX104" fmla="*/ 8868791 w 17974814"/>
                <a:gd name="connsiteY104" fmla="*/ 20370033 h 26832356"/>
                <a:gd name="connsiteX105" fmla="*/ 8688010 w 17974814"/>
                <a:gd name="connsiteY105" fmla="*/ 20537688 h 26832356"/>
                <a:gd name="connsiteX106" fmla="*/ 8540306 w 17974814"/>
                <a:gd name="connsiteY106" fmla="*/ 20702016 h 26832356"/>
                <a:gd name="connsiteX107" fmla="*/ 8406077 w 17974814"/>
                <a:gd name="connsiteY107" fmla="*/ 20638840 h 26832356"/>
                <a:gd name="connsiteX108" fmla="*/ 8269924 w 17974814"/>
                <a:gd name="connsiteY108" fmla="*/ 20833094 h 26832356"/>
                <a:gd name="connsiteX109" fmla="*/ 8072518 w 17974814"/>
                <a:gd name="connsiteY109" fmla="*/ 20851297 h 26832356"/>
                <a:gd name="connsiteX110" fmla="*/ 7703958 w 17974814"/>
                <a:gd name="connsiteY110" fmla="*/ 21103652 h 26832356"/>
                <a:gd name="connsiteX111" fmla="*/ 7450551 w 17974814"/>
                <a:gd name="connsiteY111" fmla="*/ 21037151 h 26832356"/>
                <a:gd name="connsiteX112" fmla="*/ 7145167 w 17974814"/>
                <a:gd name="connsiteY112" fmla="*/ 21206031 h 26832356"/>
                <a:gd name="connsiteX113" fmla="*/ 6783959 w 17974814"/>
                <a:gd name="connsiteY113" fmla="*/ 21769896 h 26832356"/>
                <a:gd name="connsiteX114" fmla="*/ 6508851 w 17974814"/>
                <a:gd name="connsiteY114" fmla="*/ 21855298 h 26832356"/>
                <a:gd name="connsiteX115" fmla="*/ 6621030 w 17974814"/>
                <a:gd name="connsiteY115" fmla="*/ 21756596 h 26832356"/>
                <a:gd name="connsiteX116" fmla="*/ 6792883 w 17974814"/>
                <a:gd name="connsiteY116" fmla="*/ 21442462 h 26832356"/>
                <a:gd name="connsiteX117" fmla="*/ 6680881 w 17974814"/>
                <a:gd name="connsiteY117" fmla="*/ 21430737 h 26832356"/>
                <a:gd name="connsiteX118" fmla="*/ 6525826 w 17974814"/>
                <a:gd name="connsiteY118" fmla="*/ 21666119 h 26832356"/>
                <a:gd name="connsiteX119" fmla="*/ 6192093 w 17974814"/>
                <a:gd name="connsiteY119" fmla="*/ 21769897 h 26832356"/>
                <a:gd name="connsiteX120" fmla="*/ 6153941 w 17974814"/>
                <a:gd name="connsiteY120" fmla="*/ 21870347 h 26832356"/>
                <a:gd name="connsiteX121" fmla="*/ 6129265 w 17974814"/>
                <a:gd name="connsiteY121" fmla="*/ 22061103 h 26832356"/>
                <a:gd name="connsiteX122" fmla="*/ 6009213 w 17974814"/>
                <a:gd name="connsiteY122" fmla="*/ 22115706 h 26832356"/>
                <a:gd name="connsiteX123" fmla="*/ 5896160 w 17974814"/>
                <a:gd name="connsiteY123" fmla="*/ 22052529 h 26832356"/>
                <a:gd name="connsiteX124" fmla="*/ 5989262 w 17974814"/>
                <a:gd name="connsiteY124" fmla="*/ 21919526 h 26832356"/>
                <a:gd name="connsiteX125" fmla="*/ 5971586 w 17974814"/>
                <a:gd name="connsiteY125" fmla="*/ 21863696 h 26832356"/>
                <a:gd name="connsiteX126" fmla="*/ 5826333 w 17974814"/>
                <a:gd name="connsiteY126" fmla="*/ 21896250 h 26832356"/>
                <a:gd name="connsiteX127" fmla="*/ 5684403 w 17974814"/>
                <a:gd name="connsiteY127" fmla="*/ 21750819 h 26832356"/>
                <a:gd name="connsiteX128" fmla="*/ 5633478 w 17974814"/>
                <a:gd name="connsiteY128" fmla="*/ 21789847 h 26832356"/>
                <a:gd name="connsiteX129" fmla="*/ 5614576 w 17974814"/>
                <a:gd name="connsiteY129" fmla="*/ 21895375 h 26832356"/>
                <a:gd name="connsiteX130" fmla="*/ 5155014 w 17974814"/>
                <a:gd name="connsiteY130" fmla="*/ 21823971 h 26832356"/>
                <a:gd name="connsiteX131" fmla="*/ 5028835 w 17974814"/>
                <a:gd name="connsiteY131" fmla="*/ 22051303 h 26832356"/>
                <a:gd name="connsiteX132" fmla="*/ 4938534 w 17974814"/>
                <a:gd name="connsiteY132" fmla="*/ 22032579 h 26832356"/>
                <a:gd name="connsiteX133" fmla="*/ 4801679 w 17974814"/>
                <a:gd name="connsiteY133" fmla="*/ 21966601 h 26832356"/>
                <a:gd name="connsiteX134" fmla="*/ 4305890 w 17974814"/>
                <a:gd name="connsiteY134" fmla="*/ 22009827 h 26832356"/>
                <a:gd name="connsiteX135" fmla="*/ 3930680 w 17974814"/>
                <a:gd name="connsiteY135" fmla="*/ 22031528 h 26832356"/>
                <a:gd name="connsiteX136" fmla="*/ 3581897 w 17974814"/>
                <a:gd name="connsiteY136" fmla="*/ 21793172 h 26832356"/>
                <a:gd name="connsiteX137" fmla="*/ 3264612 w 17974814"/>
                <a:gd name="connsiteY137" fmla="*/ 21754144 h 26832356"/>
                <a:gd name="connsiteX138" fmla="*/ 3525194 w 17974814"/>
                <a:gd name="connsiteY138" fmla="*/ 21626392 h 26832356"/>
                <a:gd name="connsiteX139" fmla="*/ 3232762 w 17974814"/>
                <a:gd name="connsiteY139" fmla="*/ 21500564 h 26832356"/>
                <a:gd name="connsiteX140" fmla="*/ 3092057 w 17974814"/>
                <a:gd name="connsiteY140" fmla="*/ 21422162 h 26832356"/>
                <a:gd name="connsiteX141" fmla="*/ 3324463 w 17974814"/>
                <a:gd name="connsiteY141" fmla="*/ 21359159 h 26832356"/>
                <a:gd name="connsiteX142" fmla="*/ 3548646 w 17974814"/>
                <a:gd name="connsiteY142" fmla="*/ 21530490 h 26832356"/>
                <a:gd name="connsiteX143" fmla="*/ 3739400 w 17974814"/>
                <a:gd name="connsiteY143" fmla="*/ 21508615 h 26832356"/>
                <a:gd name="connsiteX144" fmla="*/ 3900405 w 17974814"/>
                <a:gd name="connsiteY144" fmla="*/ 21405711 h 26832356"/>
                <a:gd name="connsiteX145" fmla="*/ 3523794 w 17974814"/>
                <a:gd name="connsiteY145" fmla="*/ 21296158 h 26832356"/>
                <a:gd name="connsiteX146" fmla="*/ 2743623 w 17974814"/>
                <a:gd name="connsiteY146" fmla="*/ 21274633 h 26832356"/>
                <a:gd name="connsiteX147" fmla="*/ 2355287 w 17974814"/>
                <a:gd name="connsiteY147" fmla="*/ 21509665 h 26832356"/>
                <a:gd name="connsiteX148" fmla="*/ 2116055 w 17974814"/>
                <a:gd name="connsiteY148" fmla="*/ 21928450 h 26832356"/>
                <a:gd name="connsiteX149" fmla="*/ 1835698 w 17974814"/>
                <a:gd name="connsiteY149" fmla="*/ 21722645 h 26832356"/>
                <a:gd name="connsiteX150" fmla="*/ 2000202 w 17974814"/>
                <a:gd name="connsiteY150" fmla="*/ 22105905 h 26832356"/>
                <a:gd name="connsiteX151" fmla="*/ 1440887 w 17974814"/>
                <a:gd name="connsiteY151" fmla="*/ 22675194 h 26832356"/>
                <a:gd name="connsiteX152" fmla="*/ 1245056 w 17974814"/>
                <a:gd name="connsiteY152" fmla="*/ 22934028 h 26832356"/>
                <a:gd name="connsiteX153" fmla="*/ 1304733 w 17974814"/>
                <a:gd name="connsiteY153" fmla="*/ 23131433 h 26832356"/>
                <a:gd name="connsiteX154" fmla="*/ 1228430 w 17974814"/>
                <a:gd name="connsiteY154" fmla="*/ 23292436 h 26832356"/>
                <a:gd name="connsiteX155" fmla="*/ 1251532 w 17974814"/>
                <a:gd name="connsiteY155" fmla="*/ 23667472 h 26832356"/>
                <a:gd name="connsiteX156" fmla="*/ 889972 w 17974814"/>
                <a:gd name="connsiteY156" fmla="*/ 23894979 h 26832356"/>
                <a:gd name="connsiteX157" fmla="*/ 572689 w 17974814"/>
                <a:gd name="connsiteY157" fmla="*/ 23987732 h 26832356"/>
                <a:gd name="connsiteX158" fmla="*/ 556064 w 17974814"/>
                <a:gd name="connsiteY158" fmla="*/ 23598697 h 26832356"/>
                <a:gd name="connsiteX159" fmla="*/ 479587 w 17974814"/>
                <a:gd name="connsiteY159" fmla="*/ 23538845 h 26832356"/>
                <a:gd name="connsiteX160" fmla="*/ 452985 w 17974814"/>
                <a:gd name="connsiteY160" fmla="*/ 23907930 h 26832356"/>
                <a:gd name="connsiteX161" fmla="*/ 284105 w 17974814"/>
                <a:gd name="connsiteY161" fmla="*/ 24185137 h 26832356"/>
                <a:gd name="connsiteX162" fmla="*/ 336607 w 17974814"/>
                <a:gd name="connsiteY162" fmla="*/ 24197214 h 26832356"/>
                <a:gd name="connsiteX163" fmla="*/ 509512 w 17974814"/>
                <a:gd name="connsiteY163" fmla="*/ 24064209 h 26832356"/>
                <a:gd name="connsiteX164" fmla="*/ 559388 w 17974814"/>
                <a:gd name="connsiteY164" fmla="*/ 24100786 h 26832356"/>
                <a:gd name="connsiteX165" fmla="*/ 399784 w 17974814"/>
                <a:gd name="connsiteY165" fmla="*/ 24263716 h 26832356"/>
                <a:gd name="connsiteX166" fmla="*/ 190304 w 17974814"/>
                <a:gd name="connsiteY166" fmla="*/ 24552999 h 26832356"/>
                <a:gd name="connsiteX167" fmla="*/ 113826 w 17974814"/>
                <a:gd name="connsiteY167" fmla="*/ 25317770 h 26832356"/>
                <a:gd name="connsiteX168" fmla="*/ 3748 w 17974814"/>
                <a:gd name="connsiteY168" fmla="*/ 25323193 h 26832356"/>
                <a:gd name="connsiteX169" fmla="*/ 23698 w 17974814"/>
                <a:gd name="connsiteY169" fmla="*/ 5029463 h 26832356"/>
                <a:gd name="connsiteX170" fmla="*/ 71825 w 17974814"/>
                <a:gd name="connsiteY170" fmla="*/ 5077589 h 26832356"/>
                <a:gd name="connsiteX0" fmla="*/ 71825 w 17974814"/>
                <a:gd name="connsiteY0" fmla="*/ 5077589 h 25448565"/>
                <a:gd name="connsiteX1" fmla="*/ 432497 w 17974814"/>
                <a:gd name="connsiteY1" fmla="*/ 5273022 h 25448565"/>
                <a:gd name="connsiteX2" fmla="*/ 353628 w 17974814"/>
                <a:gd name="connsiteY2" fmla="*/ 4964501 h 25448565"/>
                <a:gd name="connsiteX3" fmla="*/ 168077 w 17974814"/>
                <a:gd name="connsiteY3" fmla="*/ 4775473 h 25448565"/>
                <a:gd name="connsiteX4" fmla="*/ 36325 w 17974814"/>
                <a:gd name="connsiteY4" fmla="*/ 4714721 h 25448565"/>
                <a:gd name="connsiteX5" fmla="*/ 67616 w 17974814"/>
                <a:gd name="connsiteY5" fmla="*/ 4544357 h 25448565"/>
                <a:gd name="connsiteX6" fmla="*/ 119951 w 17974814"/>
                <a:gd name="connsiteY6" fmla="*/ 4500073 h 25448565"/>
                <a:gd name="connsiteX7" fmla="*/ 189304 w 17974814"/>
                <a:gd name="connsiteY7" fmla="*/ 4405285 h 25448565"/>
                <a:gd name="connsiteX8" fmla="*/ 205224 w 17974814"/>
                <a:gd name="connsiteY8" fmla="*/ 4262919 h 25448565"/>
                <a:gd name="connsiteX9" fmla="*/ 171920 w 17974814"/>
                <a:gd name="connsiteY9" fmla="*/ 4102803 h 25448565"/>
                <a:gd name="connsiteX10" fmla="*/ 192781 w 17974814"/>
                <a:gd name="connsiteY10" fmla="*/ 3953300 h 25448565"/>
                <a:gd name="connsiteX11" fmla="*/ 194794 w 17974814"/>
                <a:gd name="connsiteY11" fmla="*/ 3812947 h 25448565"/>
                <a:gd name="connsiteX12" fmla="*/ 98907 w 17974814"/>
                <a:gd name="connsiteY12" fmla="*/ 3716877 h 25448565"/>
                <a:gd name="connsiteX13" fmla="*/ 23698 w 17974814"/>
                <a:gd name="connsiteY13" fmla="*/ 3681926 h 25448565"/>
                <a:gd name="connsiteX14" fmla="*/ 37605 w 17974814"/>
                <a:gd name="connsiteY14" fmla="*/ 2951980 h 25448565"/>
                <a:gd name="connsiteX15" fmla="*/ 67616 w 17974814"/>
                <a:gd name="connsiteY15" fmla="*/ 2941549 h 25448565"/>
                <a:gd name="connsiteX16" fmla="*/ 227549 w 17974814"/>
                <a:gd name="connsiteY16" fmla="*/ 2958933 h 25448565"/>
                <a:gd name="connsiteX17" fmla="*/ 300562 w 17974814"/>
                <a:gd name="connsiteY17" fmla="*/ 2757279 h 25448565"/>
                <a:gd name="connsiteX18" fmla="*/ 363510 w 17974814"/>
                <a:gd name="connsiteY18" fmla="*/ 2413990 h 25448565"/>
                <a:gd name="connsiteX19" fmla="*/ 673129 w 17974814"/>
                <a:gd name="connsiteY19" fmla="*/ 2375013 h 25448565"/>
                <a:gd name="connsiteX20" fmla="*/ 1100227 w 17974814"/>
                <a:gd name="connsiteY20" fmla="*/ 2319201 h 25448565"/>
                <a:gd name="connsiteX21" fmla="*/ 1513784 w 17974814"/>
                <a:gd name="connsiteY21" fmla="*/ 2326887 h 25448565"/>
                <a:gd name="connsiteX22" fmla="*/ 1746913 w 17974814"/>
                <a:gd name="connsiteY22" fmla="*/ 2447843 h 25448565"/>
                <a:gd name="connsiteX23" fmla="*/ 1952228 w 17974814"/>
                <a:gd name="connsiteY23" fmla="*/ 2458456 h 25448565"/>
                <a:gd name="connsiteX24" fmla="*/ 1972906 w 17974814"/>
                <a:gd name="connsiteY24" fmla="*/ 2340062 h 25448565"/>
                <a:gd name="connsiteX25" fmla="*/ 1581124 w 17974814"/>
                <a:gd name="connsiteY25" fmla="*/ 1950660 h 25448565"/>
                <a:gd name="connsiteX26" fmla="*/ 1094737 w 17974814"/>
                <a:gd name="connsiteY26" fmla="*/ 1920466 h 25448565"/>
                <a:gd name="connsiteX27" fmla="*/ 926387 w 17974814"/>
                <a:gd name="connsiteY27" fmla="*/ 1773343 h 25448565"/>
                <a:gd name="connsiteX28" fmla="*/ 1178730 w 17974814"/>
                <a:gd name="connsiteY28" fmla="*/ 1756873 h 25448565"/>
                <a:gd name="connsiteX29" fmla="*/ 2290941 w 17974814"/>
                <a:gd name="connsiteY29" fmla="*/ 1741319 h 25448565"/>
                <a:gd name="connsiteX30" fmla="*/ 2424890 w 17974814"/>
                <a:gd name="connsiteY30" fmla="*/ 1752482 h 25448565"/>
                <a:gd name="connsiteX31" fmla="*/ 2563962 w 17974814"/>
                <a:gd name="connsiteY31" fmla="*/ 2237039 h 25448565"/>
                <a:gd name="connsiteX32" fmla="*/ 2783916 w 17974814"/>
                <a:gd name="connsiteY32" fmla="*/ 2136577 h 25448565"/>
                <a:gd name="connsiteX33" fmla="*/ 2874496 w 17974814"/>
                <a:gd name="connsiteY33" fmla="*/ 1962187 h 25448565"/>
                <a:gd name="connsiteX34" fmla="*/ 3015947 w 17974814"/>
                <a:gd name="connsiteY34" fmla="*/ 1915892 h 25448565"/>
                <a:gd name="connsiteX35" fmla="*/ 3210649 w 17974814"/>
                <a:gd name="connsiteY35" fmla="*/ 1929799 h 25448565"/>
                <a:gd name="connsiteX36" fmla="*/ 3294092 w 17974814"/>
                <a:gd name="connsiteY36" fmla="*/ 2072348 h 25448565"/>
                <a:gd name="connsiteX37" fmla="*/ 3412303 w 17974814"/>
                <a:gd name="connsiteY37" fmla="*/ 2020196 h 25448565"/>
                <a:gd name="connsiteX38" fmla="*/ 3631342 w 17974814"/>
                <a:gd name="connsiteY38" fmla="*/ 1881124 h 25448565"/>
                <a:gd name="connsiteX39" fmla="*/ 3725216 w 17974814"/>
                <a:gd name="connsiteY39" fmla="*/ 1769866 h 25448565"/>
                <a:gd name="connsiteX40" fmla="*/ 3870876 w 17974814"/>
                <a:gd name="connsiteY40" fmla="*/ 1715152 h 25448565"/>
                <a:gd name="connsiteX41" fmla="*/ 17974814 w 17974814"/>
                <a:gd name="connsiteY41" fmla="*/ 1756873 h 25448565"/>
                <a:gd name="connsiteX42" fmla="*/ 17951687 w 17974814"/>
                <a:gd name="connsiteY42" fmla="*/ 25328142 h 25448565"/>
                <a:gd name="connsiteX43" fmla="*/ 12214658 w 17974814"/>
                <a:gd name="connsiteY43" fmla="*/ 25388146 h 25448565"/>
                <a:gd name="connsiteX44" fmla="*/ 11587765 w 17974814"/>
                <a:gd name="connsiteY44" fmla="*/ 25417520 h 25448565"/>
                <a:gd name="connsiteX45" fmla="*/ 11092751 w 17974814"/>
                <a:gd name="connsiteY45" fmla="*/ 24953758 h 25448565"/>
                <a:gd name="connsiteX46" fmla="*/ 10611488 w 17974814"/>
                <a:gd name="connsiteY46" fmla="*/ 24568747 h 25448565"/>
                <a:gd name="connsiteX47" fmla="*/ 10178351 w 17974814"/>
                <a:gd name="connsiteY47" fmla="*/ 24279989 h 25448565"/>
                <a:gd name="connsiteX48" fmla="*/ 9793340 w 17974814"/>
                <a:gd name="connsiteY48" fmla="*/ 24231863 h 25448565"/>
                <a:gd name="connsiteX49" fmla="*/ 9600835 w 17974814"/>
                <a:gd name="connsiteY49" fmla="*/ 23991231 h 25448565"/>
                <a:gd name="connsiteX50" fmla="*/ 9436681 w 17974814"/>
                <a:gd name="connsiteY50" fmla="*/ 23793826 h 25448565"/>
                <a:gd name="connsiteX51" fmla="*/ 9194650 w 17974814"/>
                <a:gd name="connsiteY51" fmla="*/ 23811502 h 25448565"/>
                <a:gd name="connsiteX52" fmla="*/ 8948417 w 17974814"/>
                <a:gd name="connsiteY52" fmla="*/ 23690748 h 25448565"/>
                <a:gd name="connsiteX53" fmla="*/ 8895566 w 17974814"/>
                <a:gd name="connsiteY53" fmla="*/ 23407066 h 25448565"/>
                <a:gd name="connsiteX54" fmla="*/ 8626059 w 17974814"/>
                <a:gd name="connsiteY54" fmla="*/ 23272838 h 25448565"/>
                <a:gd name="connsiteX55" fmla="*/ 8745763 w 17974814"/>
                <a:gd name="connsiteY55" fmla="*/ 23209661 h 25448565"/>
                <a:gd name="connsiteX56" fmla="*/ 8709187 w 17974814"/>
                <a:gd name="connsiteY56" fmla="*/ 23156460 h 25448565"/>
                <a:gd name="connsiteX57" fmla="*/ 8546257 w 17974814"/>
                <a:gd name="connsiteY57" fmla="*/ 23153134 h 25448565"/>
                <a:gd name="connsiteX58" fmla="*/ 8477305 w 17974814"/>
                <a:gd name="connsiteY58" fmla="*/ 23244486 h 25448565"/>
                <a:gd name="connsiteX59" fmla="*/ 8080569 w 17974814"/>
                <a:gd name="connsiteY59" fmla="*/ 23244486 h 25448565"/>
                <a:gd name="connsiteX60" fmla="*/ 8064119 w 17974814"/>
                <a:gd name="connsiteY60" fmla="*/ 23183060 h 25448565"/>
                <a:gd name="connsiteX61" fmla="*/ 8228623 w 17974814"/>
                <a:gd name="connsiteY61" fmla="*/ 23023631 h 25448565"/>
                <a:gd name="connsiteX62" fmla="*/ 8480454 w 17974814"/>
                <a:gd name="connsiteY62" fmla="*/ 23028704 h 25448565"/>
                <a:gd name="connsiteX63" fmla="*/ 8513006 w 17974814"/>
                <a:gd name="connsiteY63" fmla="*/ 22927028 h 25448565"/>
                <a:gd name="connsiteX64" fmla="*/ 8299850 w 17974814"/>
                <a:gd name="connsiteY64" fmla="*/ 22889401 h 25448565"/>
                <a:gd name="connsiteX65" fmla="*/ 8340102 w 17974814"/>
                <a:gd name="connsiteY65" fmla="*/ 22784049 h 25448565"/>
                <a:gd name="connsiteX66" fmla="*/ 8542056 w 17974814"/>
                <a:gd name="connsiteY66" fmla="*/ 22783174 h 25448565"/>
                <a:gd name="connsiteX67" fmla="*/ 8689236 w 17974814"/>
                <a:gd name="connsiteY67" fmla="*/ 22837251 h 25448565"/>
                <a:gd name="connsiteX68" fmla="*/ 8848840 w 17974814"/>
                <a:gd name="connsiteY68" fmla="*/ 22963604 h 25448565"/>
                <a:gd name="connsiteX69" fmla="*/ 9059895 w 17974814"/>
                <a:gd name="connsiteY69" fmla="*/ 22718244 h 25448565"/>
                <a:gd name="connsiteX70" fmla="*/ 9059545 w 17974814"/>
                <a:gd name="connsiteY70" fmla="*/ 22403763 h 25448565"/>
                <a:gd name="connsiteX71" fmla="*/ 9340954 w 17974814"/>
                <a:gd name="connsiteY71" fmla="*/ 22072480 h 25448565"/>
                <a:gd name="connsiteX72" fmla="*/ 9347604 w 17974814"/>
                <a:gd name="connsiteY72" fmla="*/ 21856349 h 25448565"/>
                <a:gd name="connsiteX73" fmla="*/ 9395030 w 17974814"/>
                <a:gd name="connsiteY73" fmla="*/ 21782146 h 25448565"/>
                <a:gd name="connsiteX74" fmla="*/ 9480608 w 17974814"/>
                <a:gd name="connsiteY74" fmla="*/ 21886275 h 25448565"/>
                <a:gd name="connsiteX75" fmla="*/ 9500558 w 17974814"/>
                <a:gd name="connsiteY75" fmla="*/ 22132332 h 25448565"/>
                <a:gd name="connsiteX76" fmla="*/ 9564084 w 17974814"/>
                <a:gd name="connsiteY76" fmla="*/ 22222284 h 25448565"/>
                <a:gd name="connsiteX77" fmla="*/ 9616937 w 17974814"/>
                <a:gd name="connsiteY77" fmla="*/ 22119031 h 25448565"/>
                <a:gd name="connsiteX78" fmla="*/ 9636887 w 17974814"/>
                <a:gd name="connsiteY78" fmla="*/ 21899575 h 25448565"/>
                <a:gd name="connsiteX79" fmla="*/ 9549384 w 17974814"/>
                <a:gd name="connsiteY79" fmla="*/ 21611516 h 25448565"/>
                <a:gd name="connsiteX80" fmla="*/ 9636887 w 17974814"/>
                <a:gd name="connsiteY80" fmla="*/ 21623593 h 25448565"/>
                <a:gd name="connsiteX81" fmla="*/ 9897818 w 17974814"/>
                <a:gd name="connsiteY81" fmla="*/ 21747494 h 25448565"/>
                <a:gd name="connsiteX82" fmla="*/ 9829742 w 17974814"/>
                <a:gd name="connsiteY82" fmla="*/ 21587017 h 25448565"/>
                <a:gd name="connsiteX83" fmla="*/ 9720014 w 17974814"/>
                <a:gd name="connsiteY83" fmla="*/ 21497239 h 25448565"/>
                <a:gd name="connsiteX84" fmla="*/ 9629011 w 17974814"/>
                <a:gd name="connsiteY84" fmla="*/ 21563567 h 25448565"/>
                <a:gd name="connsiteX85" fmla="*/ 9497233 w 17974814"/>
                <a:gd name="connsiteY85" fmla="*/ 21430737 h 25448565"/>
                <a:gd name="connsiteX86" fmla="*/ 9270776 w 17974814"/>
                <a:gd name="connsiteY86" fmla="*/ 21341310 h 25448565"/>
                <a:gd name="connsiteX87" fmla="*/ 9141449 w 17974814"/>
                <a:gd name="connsiteY87" fmla="*/ 21184681 h 25448565"/>
                <a:gd name="connsiteX88" fmla="*/ 9008445 w 17974814"/>
                <a:gd name="connsiteY88" fmla="*/ 21055002 h 25448565"/>
                <a:gd name="connsiteX89" fmla="*/ 8986743 w 17974814"/>
                <a:gd name="connsiteY89" fmla="*/ 20950873 h 25448565"/>
                <a:gd name="connsiteX90" fmla="*/ 9121498 w 17974814"/>
                <a:gd name="connsiteY90" fmla="*/ 20925324 h 25448565"/>
                <a:gd name="connsiteX91" fmla="*/ 9344279 w 17974814"/>
                <a:gd name="connsiteY91" fmla="*/ 21011776 h 25448565"/>
                <a:gd name="connsiteX92" fmla="*/ 9370880 w 17974814"/>
                <a:gd name="connsiteY92" fmla="*/ 20915348 h 25448565"/>
                <a:gd name="connsiteX93" fmla="*/ 9521033 w 17974814"/>
                <a:gd name="connsiteY93" fmla="*/ 20826444 h 25448565"/>
                <a:gd name="connsiteX94" fmla="*/ 9755014 w 17974814"/>
                <a:gd name="connsiteY94" fmla="*/ 20982547 h 25448565"/>
                <a:gd name="connsiteX95" fmla="*/ 9833067 w 17974814"/>
                <a:gd name="connsiteY95" fmla="*/ 20882097 h 25448565"/>
                <a:gd name="connsiteX96" fmla="*/ 9700064 w 17974814"/>
                <a:gd name="connsiteY96" fmla="*/ 20835547 h 25448565"/>
                <a:gd name="connsiteX97" fmla="*/ 9730339 w 17974814"/>
                <a:gd name="connsiteY97" fmla="*/ 20633940 h 25448565"/>
                <a:gd name="connsiteX98" fmla="*/ 10387482 w 17974814"/>
                <a:gd name="connsiteY98" fmla="*/ 20351657 h 25448565"/>
                <a:gd name="connsiteX99" fmla="*/ 10606588 w 17974814"/>
                <a:gd name="connsiteY99" fmla="*/ 20066575 h 25448565"/>
                <a:gd name="connsiteX100" fmla="*/ 10187101 w 17974814"/>
                <a:gd name="connsiteY100" fmla="*/ 20096150 h 25448565"/>
                <a:gd name="connsiteX101" fmla="*/ 9816442 w 17974814"/>
                <a:gd name="connsiteY101" fmla="*/ 20286906 h 25448565"/>
                <a:gd name="connsiteX102" fmla="*/ 9192550 w 17974814"/>
                <a:gd name="connsiteY102" fmla="*/ 20355157 h 25448565"/>
                <a:gd name="connsiteX103" fmla="*/ 9074947 w 17974814"/>
                <a:gd name="connsiteY103" fmla="*/ 20426560 h 25448565"/>
                <a:gd name="connsiteX104" fmla="*/ 8868791 w 17974814"/>
                <a:gd name="connsiteY104" fmla="*/ 20370033 h 25448565"/>
                <a:gd name="connsiteX105" fmla="*/ 8688010 w 17974814"/>
                <a:gd name="connsiteY105" fmla="*/ 20537688 h 25448565"/>
                <a:gd name="connsiteX106" fmla="*/ 8540306 w 17974814"/>
                <a:gd name="connsiteY106" fmla="*/ 20702016 h 25448565"/>
                <a:gd name="connsiteX107" fmla="*/ 8406077 w 17974814"/>
                <a:gd name="connsiteY107" fmla="*/ 20638840 h 25448565"/>
                <a:gd name="connsiteX108" fmla="*/ 8269924 w 17974814"/>
                <a:gd name="connsiteY108" fmla="*/ 20833094 h 25448565"/>
                <a:gd name="connsiteX109" fmla="*/ 8072518 w 17974814"/>
                <a:gd name="connsiteY109" fmla="*/ 20851297 h 25448565"/>
                <a:gd name="connsiteX110" fmla="*/ 7703958 w 17974814"/>
                <a:gd name="connsiteY110" fmla="*/ 21103652 h 25448565"/>
                <a:gd name="connsiteX111" fmla="*/ 7450551 w 17974814"/>
                <a:gd name="connsiteY111" fmla="*/ 21037151 h 25448565"/>
                <a:gd name="connsiteX112" fmla="*/ 7145167 w 17974814"/>
                <a:gd name="connsiteY112" fmla="*/ 21206031 h 25448565"/>
                <a:gd name="connsiteX113" fmla="*/ 6783959 w 17974814"/>
                <a:gd name="connsiteY113" fmla="*/ 21769896 h 25448565"/>
                <a:gd name="connsiteX114" fmla="*/ 6508851 w 17974814"/>
                <a:gd name="connsiteY114" fmla="*/ 21855298 h 25448565"/>
                <a:gd name="connsiteX115" fmla="*/ 6621030 w 17974814"/>
                <a:gd name="connsiteY115" fmla="*/ 21756596 h 25448565"/>
                <a:gd name="connsiteX116" fmla="*/ 6792883 w 17974814"/>
                <a:gd name="connsiteY116" fmla="*/ 21442462 h 25448565"/>
                <a:gd name="connsiteX117" fmla="*/ 6680881 w 17974814"/>
                <a:gd name="connsiteY117" fmla="*/ 21430737 h 25448565"/>
                <a:gd name="connsiteX118" fmla="*/ 6525826 w 17974814"/>
                <a:gd name="connsiteY118" fmla="*/ 21666119 h 25448565"/>
                <a:gd name="connsiteX119" fmla="*/ 6192093 w 17974814"/>
                <a:gd name="connsiteY119" fmla="*/ 21769897 h 25448565"/>
                <a:gd name="connsiteX120" fmla="*/ 6153941 w 17974814"/>
                <a:gd name="connsiteY120" fmla="*/ 21870347 h 25448565"/>
                <a:gd name="connsiteX121" fmla="*/ 6129265 w 17974814"/>
                <a:gd name="connsiteY121" fmla="*/ 22061103 h 25448565"/>
                <a:gd name="connsiteX122" fmla="*/ 6009213 w 17974814"/>
                <a:gd name="connsiteY122" fmla="*/ 22115706 h 25448565"/>
                <a:gd name="connsiteX123" fmla="*/ 5896160 w 17974814"/>
                <a:gd name="connsiteY123" fmla="*/ 22052529 h 25448565"/>
                <a:gd name="connsiteX124" fmla="*/ 5989262 w 17974814"/>
                <a:gd name="connsiteY124" fmla="*/ 21919526 h 25448565"/>
                <a:gd name="connsiteX125" fmla="*/ 5971586 w 17974814"/>
                <a:gd name="connsiteY125" fmla="*/ 21863696 h 25448565"/>
                <a:gd name="connsiteX126" fmla="*/ 5826333 w 17974814"/>
                <a:gd name="connsiteY126" fmla="*/ 21896250 h 25448565"/>
                <a:gd name="connsiteX127" fmla="*/ 5684403 w 17974814"/>
                <a:gd name="connsiteY127" fmla="*/ 21750819 h 25448565"/>
                <a:gd name="connsiteX128" fmla="*/ 5633478 w 17974814"/>
                <a:gd name="connsiteY128" fmla="*/ 21789847 h 25448565"/>
                <a:gd name="connsiteX129" fmla="*/ 5614576 w 17974814"/>
                <a:gd name="connsiteY129" fmla="*/ 21895375 h 25448565"/>
                <a:gd name="connsiteX130" fmla="*/ 5155014 w 17974814"/>
                <a:gd name="connsiteY130" fmla="*/ 21823971 h 25448565"/>
                <a:gd name="connsiteX131" fmla="*/ 5028835 w 17974814"/>
                <a:gd name="connsiteY131" fmla="*/ 22051303 h 25448565"/>
                <a:gd name="connsiteX132" fmla="*/ 4938534 w 17974814"/>
                <a:gd name="connsiteY132" fmla="*/ 22032579 h 25448565"/>
                <a:gd name="connsiteX133" fmla="*/ 4801679 w 17974814"/>
                <a:gd name="connsiteY133" fmla="*/ 21966601 h 25448565"/>
                <a:gd name="connsiteX134" fmla="*/ 4305890 w 17974814"/>
                <a:gd name="connsiteY134" fmla="*/ 22009827 h 25448565"/>
                <a:gd name="connsiteX135" fmla="*/ 3930680 w 17974814"/>
                <a:gd name="connsiteY135" fmla="*/ 22031528 h 25448565"/>
                <a:gd name="connsiteX136" fmla="*/ 3581897 w 17974814"/>
                <a:gd name="connsiteY136" fmla="*/ 21793172 h 25448565"/>
                <a:gd name="connsiteX137" fmla="*/ 3264612 w 17974814"/>
                <a:gd name="connsiteY137" fmla="*/ 21754144 h 25448565"/>
                <a:gd name="connsiteX138" fmla="*/ 3525194 w 17974814"/>
                <a:gd name="connsiteY138" fmla="*/ 21626392 h 25448565"/>
                <a:gd name="connsiteX139" fmla="*/ 3232762 w 17974814"/>
                <a:gd name="connsiteY139" fmla="*/ 21500564 h 25448565"/>
                <a:gd name="connsiteX140" fmla="*/ 3092057 w 17974814"/>
                <a:gd name="connsiteY140" fmla="*/ 21422162 h 25448565"/>
                <a:gd name="connsiteX141" fmla="*/ 3324463 w 17974814"/>
                <a:gd name="connsiteY141" fmla="*/ 21359159 h 25448565"/>
                <a:gd name="connsiteX142" fmla="*/ 3548646 w 17974814"/>
                <a:gd name="connsiteY142" fmla="*/ 21530490 h 25448565"/>
                <a:gd name="connsiteX143" fmla="*/ 3739400 w 17974814"/>
                <a:gd name="connsiteY143" fmla="*/ 21508615 h 25448565"/>
                <a:gd name="connsiteX144" fmla="*/ 3900405 w 17974814"/>
                <a:gd name="connsiteY144" fmla="*/ 21405711 h 25448565"/>
                <a:gd name="connsiteX145" fmla="*/ 3523794 w 17974814"/>
                <a:gd name="connsiteY145" fmla="*/ 21296158 h 25448565"/>
                <a:gd name="connsiteX146" fmla="*/ 2743623 w 17974814"/>
                <a:gd name="connsiteY146" fmla="*/ 21274633 h 25448565"/>
                <a:gd name="connsiteX147" fmla="*/ 2355287 w 17974814"/>
                <a:gd name="connsiteY147" fmla="*/ 21509665 h 25448565"/>
                <a:gd name="connsiteX148" fmla="*/ 2116055 w 17974814"/>
                <a:gd name="connsiteY148" fmla="*/ 21928450 h 25448565"/>
                <a:gd name="connsiteX149" fmla="*/ 1835698 w 17974814"/>
                <a:gd name="connsiteY149" fmla="*/ 21722645 h 25448565"/>
                <a:gd name="connsiteX150" fmla="*/ 2000202 w 17974814"/>
                <a:gd name="connsiteY150" fmla="*/ 22105905 h 25448565"/>
                <a:gd name="connsiteX151" fmla="*/ 1440887 w 17974814"/>
                <a:gd name="connsiteY151" fmla="*/ 22675194 h 25448565"/>
                <a:gd name="connsiteX152" fmla="*/ 1245056 w 17974814"/>
                <a:gd name="connsiteY152" fmla="*/ 22934028 h 25448565"/>
                <a:gd name="connsiteX153" fmla="*/ 1304733 w 17974814"/>
                <a:gd name="connsiteY153" fmla="*/ 23131433 h 25448565"/>
                <a:gd name="connsiteX154" fmla="*/ 1228430 w 17974814"/>
                <a:gd name="connsiteY154" fmla="*/ 23292436 h 25448565"/>
                <a:gd name="connsiteX155" fmla="*/ 1251532 w 17974814"/>
                <a:gd name="connsiteY155" fmla="*/ 23667472 h 25448565"/>
                <a:gd name="connsiteX156" fmla="*/ 889972 w 17974814"/>
                <a:gd name="connsiteY156" fmla="*/ 23894979 h 25448565"/>
                <a:gd name="connsiteX157" fmla="*/ 572689 w 17974814"/>
                <a:gd name="connsiteY157" fmla="*/ 23987732 h 25448565"/>
                <a:gd name="connsiteX158" fmla="*/ 556064 w 17974814"/>
                <a:gd name="connsiteY158" fmla="*/ 23598697 h 25448565"/>
                <a:gd name="connsiteX159" fmla="*/ 479587 w 17974814"/>
                <a:gd name="connsiteY159" fmla="*/ 23538845 h 25448565"/>
                <a:gd name="connsiteX160" fmla="*/ 452985 w 17974814"/>
                <a:gd name="connsiteY160" fmla="*/ 23907930 h 25448565"/>
                <a:gd name="connsiteX161" fmla="*/ 284105 w 17974814"/>
                <a:gd name="connsiteY161" fmla="*/ 24185137 h 25448565"/>
                <a:gd name="connsiteX162" fmla="*/ 336607 w 17974814"/>
                <a:gd name="connsiteY162" fmla="*/ 24197214 h 25448565"/>
                <a:gd name="connsiteX163" fmla="*/ 509512 w 17974814"/>
                <a:gd name="connsiteY163" fmla="*/ 24064209 h 25448565"/>
                <a:gd name="connsiteX164" fmla="*/ 559388 w 17974814"/>
                <a:gd name="connsiteY164" fmla="*/ 24100786 h 25448565"/>
                <a:gd name="connsiteX165" fmla="*/ 399784 w 17974814"/>
                <a:gd name="connsiteY165" fmla="*/ 24263716 h 25448565"/>
                <a:gd name="connsiteX166" fmla="*/ 190304 w 17974814"/>
                <a:gd name="connsiteY166" fmla="*/ 24552999 h 25448565"/>
                <a:gd name="connsiteX167" fmla="*/ 113826 w 17974814"/>
                <a:gd name="connsiteY167" fmla="*/ 25317770 h 25448565"/>
                <a:gd name="connsiteX168" fmla="*/ 3748 w 17974814"/>
                <a:gd name="connsiteY168" fmla="*/ 25323193 h 25448565"/>
                <a:gd name="connsiteX169" fmla="*/ 23698 w 17974814"/>
                <a:gd name="connsiteY169" fmla="*/ 5029463 h 25448565"/>
                <a:gd name="connsiteX170" fmla="*/ 71825 w 17974814"/>
                <a:gd name="connsiteY170" fmla="*/ 5077589 h 25448565"/>
                <a:gd name="connsiteX0" fmla="*/ 71825 w 17974814"/>
                <a:gd name="connsiteY0" fmla="*/ 3362437 h 23733413"/>
                <a:gd name="connsiteX1" fmla="*/ 432497 w 17974814"/>
                <a:gd name="connsiteY1" fmla="*/ 3557870 h 23733413"/>
                <a:gd name="connsiteX2" fmla="*/ 353628 w 17974814"/>
                <a:gd name="connsiteY2" fmla="*/ 3249349 h 23733413"/>
                <a:gd name="connsiteX3" fmla="*/ 168077 w 17974814"/>
                <a:gd name="connsiteY3" fmla="*/ 3060321 h 23733413"/>
                <a:gd name="connsiteX4" fmla="*/ 36325 w 17974814"/>
                <a:gd name="connsiteY4" fmla="*/ 2999569 h 23733413"/>
                <a:gd name="connsiteX5" fmla="*/ 67616 w 17974814"/>
                <a:gd name="connsiteY5" fmla="*/ 2829205 h 23733413"/>
                <a:gd name="connsiteX6" fmla="*/ 119951 w 17974814"/>
                <a:gd name="connsiteY6" fmla="*/ 2784921 h 23733413"/>
                <a:gd name="connsiteX7" fmla="*/ 189304 w 17974814"/>
                <a:gd name="connsiteY7" fmla="*/ 2690133 h 23733413"/>
                <a:gd name="connsiteX8" fmla="*/ 205224 w 17974814"/>
                <a:gd name="connsiteY8" fmla="*/ 2547767 h 23733413"/>
                <a:gd name="connsiteX9" fmla="*/ 171920 w 17974814"/>
                <a:gd name="connsiteY9" fmla="*/ 2387651 h 23733413"/>
                <a:gd name="connsiteX10" fmla="*/ 192781 w 17974814"/>
                <a:gd name="connsiteY10" fmla="*/ 2238148 h 23733413"/>
                <a:gd name="connsiteX11" fmla="*/ 194794 w 17974814"/>
                <a:gd name="connsiteY11" fmla="*/ 2097795 h 23733413"/>
                <a:gd name="connsiteX12" fmla="*/ 98907 w 17974814"/>
                <a:gd name="connsiteY12" fmla="*/ 2001725 h 23733413"/>
                <a:gd name="connsiteX13" fmla="*/ 23698 w 17974814"/>
                <a:gd name="connsiteY13" fmla="*/ 1966774 h 23733413"/>
                <a:gd name="connsiteX14" fmla="*/ 37605 w 17974814"/>
                <a:gd name="connsiteY14" fmla="*/ 1236828 h 23733413"/>
                <a:gd name="connsiteX15" fmla="*/ 67616 w 17974814"/>
                <a:gd name="connsiteY15" fmla="*/ 1226397 h 23733413"/>
                <a:gd name="connsiteX16" fmla="*/ 227549 w 17974814"/>
                <a:gd name="connsiteY16" fmla="*/ 1243781 h 23733413"/>
                <a:gd name="connsiteX17" fmla="*/ 300562 w 17974814"/>
                <a:gd name="connsiteY17" fmla="*/ 1042127 h 23733413"/>
                <a:gd name="connsiteX18" fmla="*/ 363510 w 17974814"/>
                <a:gd name="connsiteY18" fmla="*/ 698838 h 23733413"/>
                <a:gd name="connsiteX19" fmla="*/ 673129 w 17974814"/>
                <a:gd name="connsiteY19" fmla="*/ 659861 h 23733413"/>
                <a:gd name="connsiteX20" fmla="*/ 1100227 w 17974814"/>
                <a:gd name="connsiteY20" fmla="*/ 604049 h 23733413"/>
                <a:gd name="connsiteX21" fmla="*/ 1513784 w 17974814"/>
                <a:gd name="connsiteY21" fmla="*/ 611735 h 23733413"/>
                <a:gd name="connsiteX22" fmla="*/ 1746913 w 17974814"/>
                <a:gd name="connsiteY22" fmla="*/ 732691 h 23733413"/>
                <a:gd name="connsiteX23" fmla="*/ 1952228 w 17974814"/>
                <a:gd name="connsiteY23" fmla="*/ 743304 h 23733413"/>
                <a:gd name="connsiteX24" fmla="*/ 1972906 w 17974814"/>
                <a:gd name="connsiteY24" fmla="*/ 624910 h 23733413"/>
                <a:gd name="connsiteX25" fmla="*/ 1581124 w 17974814"/>
                <a:gd name="connsiteY25" fmla="*/ 235508 h 23733413"/>
                <a:gd name="connsiteX26" fmla="*/ 1094737 w 17974814"/>
                <a:gd name="connsiteY26" fmla="*/ 205314 h 23733413"/>
                <a:gd name="connsiteX27" fmla="*/ 926387 w 17974814"/>
                <a:gd name="connsiteY27" fmla="*/ 58191 h 23733413"/>
                <a:gd name="connsiteX28" fmla="*/ 1178730 w 17974814"/>
                <a:gd name="connsiteY28" fmla="*/ 41721 h 23733413"/>
                <a:gd name="connsiteX29" fmla="*/ 2290941 w 17974814"/>
                <a:gd name="connsiteY29" fmla="*/ 26167 h 23733413"/>
                <a:gd name="connsiteX30" fmla="*/ 2424890 w 17974814"/>
                <a:gd name="connsiteY30" fmla="*/ 37330 h 23733413"/>
                <a:gd name="connsiteX31" fmla="*/ 2563962 w 17974814"/>
                <a:gd name="connsiteY31" fmla="*/ 521887 h 23733413"/>
                <a:gd name="connsiteX32" fmla="*/ 2783916 w 17974814"/>
                <a:gd name="connsiteY32" fmla="*/ 421425 h 23733413"/>
                <a:gd name="connsiteX33" fmla="*/ 2874496 w 17974814"/>
                <a:gd name="connsiteY33" fmla="*/ 247035 h 23733413"/>
                <a:gd name="connsiteX34" fmla="*/ 3015947 w 17974814"/>
                <a:gd name="connsiteY34" fmla="*/ 200740 h 23733413"/>
                <a:gd name="connsiteX35" fmla="*/ 3210649 w 17974814"/>
                <a:gd name="connsiteY35" fmla="*/ 214647 h 23733413"/>
                <a:gd name="connsiteX36" fmla="*/ 3294092 w 17974814"/>
                <a:gd name="connsiteY36" fmla="*/ 357196 h 23733413"/>
                <a:gd name="connsiteX37" fmla="*/ 3412303 w 17974814"/>
                <a:gd name="connsiteY37" fmla="*/ 305044 h 23733413"/>
                <a:gd name="connsiteX38" fmla="*/ 3631342 w 17974814"/>
                <a:gd name="connsiteY38" fmla="*/ 165972 h 23733413"/>
                <a:gd name="connsiteX39" fmla="*/ 3725216 w 17974814"/>
                <a:gd name="connsiteY39" fmla="*/ 54714 h 23733413"/>
                <a:gd name="connsiteX40" fmla="*/ 3870876 w 17974814"/>
                <a:gd name="connsiteY40" fmla="*/ 0 h 23733413"/>
                <a:gd name="connsiteX41" fmla="*/ 17974814 w 17974814"/>
                <a:gd name="connsiteY41" fmla="*/ 41721 h 23733413"/>
                <a:gd name="connsiteX42" fmla="*/ 17951687 w 17974814"/>
                <a:gd name="connsiteY42" fmla="*/ 23612990 h 23733413"/>
                <a:gd name="connsiteX43" fmla="*/ 12214658 w 17974814"/>
                <a:gd name="connsiteY43" fmla="*/ 23672994 h 23733413"/>
                <a:gd name="connsiteX44" fmla="*/ 11587765 w 17974814"/>
                <a:gd name="connsiteY44" fmla="*/ 23702368 h 23733413"/>
                <a:gd name="connsiteX45" fmla="*/ 11092751 w 17974814"/>
                <a:gd name="connsiteY45" fmla="*/ 23238606 h 23733413"/>
                <a:gd name="connsiteX46" fmla="*/ 10611488 w 17974814"/>
                <a:gd name="connsiteY46" fmla="*/ 22853595 h 23733413"/>
                <a:gd name="connsiteX47" fmla="*/ 10178351 w 17974814"/>
                <a:gd name="connsiteY47" fmla="*/ 22564837 h 23733413"/>
                <a:gd name="connsiteX48" fmla="*/ 9793340 w 17974814"/>
                <a:gd name="connsiteY48" fmla="*/ 22516711 h 23733413"/>
                <a:gd name="connsiteX49" fmla="*/ 9600835 w 17974814"/>
                <a:gd name="connsiteY49" fmla="*/ 22276079 h 23733413"/>
                <a:gd name="connsiteX50" fmla="*/ 9436681 w 17974814"/>
                <a:gd name="connsiteY50" fmla="*/ 22078674 h 23733413"/>
                <a:gd name="connsiteX51" fmla="*/ 9194650 w 17974814"/>
                <a:gd name="connsiteY51" fmla="*/ 22096350 h 23733413"/>
                <a:gd name="connsiteX52" fmla="*/ 8948417 w 17974814"/>
                <a:gd name="connsiteY52" fmla="*/ 21975596 h 23733413"/>
                <a:gd name="connsiteX53" fmla="*/ 8895566 w 17974814"/>
                <a:gd name="connsiteY53" fmla="*/ 21691914 h 23733413"/>
                <a:gd name="connsiteX54" fmla="*/ 8626059 w 17974814"/>
                <a:gd name="connsiteY54" fmla="*/ 21557686 h 23733413"/>
                <a:gd name="connsiteX55" fmla="*/ 8745763 w 17974814"/>
                <a:gd name="connsiteY55" fmla="*/ 21494509 h 23733413"/>
                <a:gd name="connsiteX56" fmla="*/ 8709187 w 17974814"/>
                <a:gd name="connsiteY56" fmla="*/ 21441308 h 23733413"/>
                <a:gd name="connsiteX57" fmla="*/ 8546257 w 17974814"/>
                <a:gd name="connsiteY57" fmla="*/ 21437982 h 23733413"/>
                <a:gd name="connsiteX58" fmla="*/ 8477305 w 17974814"/>
                <a:gd name="connsiteY58" fmla="*/ 21529334 h 23733413"/>
                <a:gd name="connsiteX59" fmla="*/ 8080569 w 17974814"/>
                <a:gd name="connsiteY59" fmla="*/ 21529334 h 23733413"/>
                <a:gd name="connsiteX60" fmla="*/ 8064119 w 17974814"/>
                <a:gd name="connsiteY60" fmla="*/ 21467908 h 23733413"/>
                <a:gd name="connsiteX61" fmla="*/ 8228623 w 17974814"/>
                <a:gd name="connsiteY61" fmla="*/ 21308479 h 23733413"/>
                <a:gd name="connsiteX62" fmla="*/ 8480454 w 17974814"/>
                <a:gd name="connsiteY62" fmla="*/ 21313552 h 23733413"/>
                <a:gd name="connsiteX63" fmla="*/ 8513006 w 17974814"/>
                <a:gd name="connsiteY63" fmla="*/ 21211876 h 23733413"/>
                <a:gd name="connsiteX64" fmla="*/ 8299850 w 17974814"/>
                <a:gd name="connsiteY64" fmla="*/ 21174249 h 23733413"/>
                <a:gd name="connsiteX65" fmla="*/ 8340102 w 17974814"/>
                <a:gd name="connsiteY65" fmla="*/ 21068897 h 23733413"/>
                <a:gd name="connsiteX66" fmla="*/ 8542056 w 17974814"/>
                <a:gd name="connsiteY66" fmla="*/ 21068022 h 23733413"/>
                <a:gd name="connsiteX67" fmla="*/ 8689236 w 17974814"/>
                <a:gd name="connsiteY67" fmla="*/ 21122099 h 23733413"/>
                <a:gd name="connsiteX68" fmla="*/ 8848840 w 17974814"/>
                <a:gd name="connsiteY68" fmla="*/ 21248452 h 23733413"/>
                <a:gd name="connsiteX69" fmla="*/ 9059895 w 17974814"/>
                <a:gd name="connsiteY69" fmla="*/ 21003092 h 23733413"/>
                <a:gd name="connsiteX70" fmla="*/ 9059545 w 17974814"/>
                <a:gd name="connsiteY70" fmla="*/ 20688611 h 23733413"/>
                <a:gd name="connsiteX71" fmla="*/ 9340954 w 17974814"/>
                <a:gd name="connsiteY71" fmla="*/ 20357328 h 23733413"/>
                <a:gd name="connsiteX72" fmla="*/ 9347604 w 17974814"/>
                <a:gd name="connsiteY72" fmla="*/ 20141197 h 23733413"/>
                <a:gd name="connsiteX73" fmla="*/ 9395030 w 17974814"/>
                <a:gd name="connsiteY73" fmla="*/ 20066994 h 23733413"/>
                <a:gd name="connsiteX74" fmla="*/ 9480608 w 17974814"/>
                <a:gd name="connsiteY74" fmla="*/ 20171123 h 23733413"/>
                <a:gd name="connsiteX75" fmla="*/ 9500558 w 17974814"/>
                <a:gd name="connsiteY75" fmla="*/ 20417180 h 23733413"/>
                <a:gd name="connsiteX76" fmla="*/ 9564084 w 17974814"/>
                <a:gd name="connsiteY76" fmla="*/ 20507132 h 23733413"/>
                <a:gd name="connsiteX77" fmla="*/ 9616937 w 17974814"/>
                <a:gd name="connsiteY77" fmla="*/ 20403879 h 23733413"/>
                <a:gd name="connsiteX78" fmla="*/ 9636887 w 17974814"/>
                <a:gd name="connsiteY78" fmla="*/ 20184423 h 23733413"/>
                <a:gd name="connsiteX79" fmla="*/ 9549384 w 17974814"/>
                <a:gd name="connsiteY79" fmla="*/ 19896364 h 23733413"/>
                <a:gd name="connsiteX80" fmla="*/ 9636887 w 17974814"/>
                <a:gd name="connsiteY80" fmla="*/ 19908441 h 23733413"/>
                <a:gd name="connsiteX81" fmla="*/ 9897818 w 17974814"/>
                <a:gd name="connsiteY81" fmla="*/ 20032342 h 23733413"/>
                <a:gd name="connsiteX82" fmla="*/ 9829742 w 17974814"/>
                <a:gd name="connsiteY82" fmla="*/ 19871865 h 23733413"/>
                <a:gd name="connsiteX83" fmla="*/ 9720014 w 17974814"/>
                <a:gd name="connsiteY83" fmla="*/ 19782087 h 23733413"/>
                <a:gd name="connsiteX84" fmla="*/ 9629011 w 17974814"/>
                <a:gd name="connsiteY84" fmla="*/ 19848415 h 23733413"/>
                <a:gd name="connsiteX85" fmla="*/ 9497233 w 17974814"/>
                <a:gd name="connsiteY85" fmla="*/ 19715585 h 23733413"/>
                <a:gd name="connsiteX86" fmla="*/ 9270776 w 17974814"/>
                <a:gd name="connsiteY86" fmla="*/ 19626158 h 23733413"/>
                <a:gd name="connsiteX87" fmla="*/ 9141449 w 17974814"/>
                <a:gd name="connsiteY87" fmla="*/ 19469529 h 23733413"/>
                <a:gd name="connsiteX88" fmla="*/ 9008445 w 17974814"/>
                <a:gd name="connsiteY88" fmla="*/ 19339850 h 23733413"/>
                <a:gd name="connsiteX89" fmla="*/ 8986743 w 17974814"/>
                <a:gd name="connsiteY89" fmla="*/ 19235721 h 23733413"/>
                <a:gd name="connsiteX90" fmla="*/ 9121498 w 17974814"/>
                <a:gd name="connsiteY90" fmla="*/ 19210172 h 23733413"/>
                <a:gd name="connsiteX91" fmla="*/ 9344279 w 17974814"/>
                <a:gd name="connsiteY91" fmla="*/ 19296624 h 23733413"/>
                <a:gd name="connsiteX92" fmla="*/ 9370880 w 17974814"/>
                <a:gd name="connsiteY92" fmla="*/ 19200196 h 23733413"/>
                <a:gd name="connsiteX93" fmla="*/ 9521033 w 17974814"/>
                <a:gd name="connsiteY93" fmla="*/ 19111292 h 23733413"/>
                <a:gd name="connsiteX94" fmla="*/ 9755014 w 17974814"/>
                <a:gd name="connsiteY94" fmla="*/ 19267395 h 23733413"/>
                <a:gd name="connsiteX95" fmla="*/ 9833067 w 17974814"/>
                <a:gd name="connsiteY95" fmla="*/ 19166945 h 23733413"/>
                <a:gd name="connsiteX96" fmla="*/ 9700064 w 17974814"/>
                <a:gd name="connsiteY96" fmla="*/ 19120395 h 23733413"/>
                <a:gd name="connsiteX97" fmla="*/ 9730339 w 17974814"/>
                <a:gd name="connsiteY97" fmla="*/ 18918788 h 23733413"/>
                <a:gd name="connsiteX98" fmla="*/ 10387482 w 17974814"/>
                <a:gd name="connsiteY98" fmla="*/ 18636505 h 23733413"/>
                <a:gd name="connsiteX99" fmla="*/ 10606588 w 17974814"/>
                <a:gd name="connsiteY99" fmla="*/ 18351423 h 23733413"/>
                <a:gd name="connsiteX100" fmla="*/ 10187101 w 17974814"/>
                <a:gd name="connsiteY100" fmla="*/ 18380998 h 23733413"/>
                <a:gd name="connsiteX101" fmla="*/ 9816442 w 17974814"/>
                <a:gd name="connsiteY101" fmla="*/ 18571754 h 23733413"/>
                <a:gd name="connsiteX102" fmla="*/ 9192550 w 17974814"/>
                <a:gd name="connsiteY102" fmla="*/ 18640005 h 23733413"/>
                <a:gd name="connsiteX103" fmla="*/ 9074947 w 17974814"/>
                <a:gd name="connsiteY103" fmla="*/ 18711408 h 23733413"/>
                <a:gd name="connsiteX104" fmla="*/ 8868791 w 17974814"/>
                <a:gd name="connsiteY104" fmla="*/ 18654881 h 23733413"/>
                <a:gd name="connsiteX105" fmla="*/ 8688010 w 17974814"/>
                <a:gd name="connsiteY105" fmla="*/ 18822536 h 23733413"/>
                <a:gd name="connsiteX106" fmla="*/ 8540306 w 17974814"/>
                <a:gd name="connsiteY106" fmla="*/ 18986864 h 23733413"/>
                <a:gd name="connsiteX107" fmla="*/ 8406077 w 17974814"/>
                <a:gd name="connsiteY107" fmla="*/ 18923688 h 23733413"/>
                <a:gd name="connsiteX108" fmla="*/ 8269924 w 17974814"/>
                <a:gd name="connsiteY108" fmla="*/ 19117942 h 23733413"/>
                <a:gd name="connsiteX109" fmla="*/ 8072518 w 17974814"/>
                <a:gd name="connsiteY109" fmla="*/ 19136145 h 23733413"/>
                <a:gd name="connsiteX110" fmla="*/ 7703958 w 17974814"/>
                <a:gd name="connsiteY110" fmla="*/ 19388500 h 23733413"/>
                <a:gd name="connsiteX111" fmla="*/ 7450551 w 17974814"/>
                <a:gd name="connsiteY111" fmla="*/ 19321999 h 23733413"/>
                <a:gd name="connsiteX112" fmla="*/ 7145167 w 17974814"/>
                <a:gd name="connsiteY112" fmla="*/ 19490879 h 23733413"/>
                <a:gd name="connsiteX113" fmla="*/ 6783959 w 17974814"/>
                <a:gd name="connsiteY113" fmla="*/ 20054744 h 23733413"/>
                <a:gd name="connsiteX114" fmla="*/ 6508851 w 17974814"/>
                <a:gd name="connsiteY114" fmla="*/ 20140146 h 23733413"/>
                <a:gd name="connsiteX115" fmla="*/ 6621030 w 17974814"/>
                <a:gd name="connsiteY115" fmla="*/ 20041444 h 23733413"/>
                <a:gd name="connsiteX116" fmla="*/ 6792883 w 17974814"/>
                <a:gd name="connsiteY116" fmla="*/ 19727310 h 23733413"/>
                <a:gd name="connsiteX117" fmla="*/ 6680881 w 17974814"/>
                <a:gd name="connsiteY117" fmla="*/ 19715585 h 23733413"/>
                <a:gd name="connsiteX118" fmla="*/ 6525826 w 17974814"/>
                <a:gd name="connsiteY118" fmla="*/ 19950967 h 23733413"/>
                <a:gd name="connsiteX119" fmla="*/ 6192093 w 17974814"/>
                <a:gd name="connsiteY119" fmla="*/ 20054745 h 23733413"/>
                <a:gd name="connsiteX120" fmla="*/ 6153941 w 17974814"/>
                <a:gd name="connsiteY120" fmla="*/ 20155195 h 23733413"/>
                <a:gd name="connsiteX121" fmla="*/ 6129265 w 17974814"/>
                <a:gd name="connsiteY121" fmla="*/ 20345951 h 23733413"/>
                <a:gd name="connsiteX122" fmla="*/ 6009213 w 17974814"/>
                <a:gd name="connsiteY122" fmla="*/ 20400554 h 23733413"/>
                <a:gd name="connsiteX123" fmla="*/ 5896160 w 17974814"/>
                <a:gd name="connsiteY123" fmla="*/ 20337377 h 23733413"/>
                <a:gd name="connsiteX124" fmla="*/ 5989262 w 17974814"/>
                <a:gd name="connsiteY124" fmla="*/ 20204374 h 23733413"/>
                <a:gd name="connsiteX125" fmla="*/ 5971586 w 17974814"/>
                <a:gd name="connsiteY125" fmla="*/ 20148544 h 23733413"/>
                <a:gd name="connsiteX126" fmla="*/ 5826333 w 17974814"/>
                <a:gd name="connsiteY126" fmla="*/ 20181098 h 23733413"/>
                <a:gd name="connsiteX127" fmla="*/ 5684403 w 17974814"/>
                <a:gd name="connsiteY127" fmla="*/ 20035667 h 23733413"/>
                <a:gd name="connsiteX128" fmla="*/ 5633478 w 17974814"/>
                <a:gd name="connsiteY128" fmla="*/ 20074695 h 23733413"/>
                <a:gd name="connsiteX129" fmla="*/ 5614576 w 17974814"/>
                <a:gd name="connsiteY129" fmla="*/ 20180223 h 23733413"/>
                <a:gd name="connsiteX130" fmla="*/ 5155014 w 17974814"/>
                <a:gd name="connsiteY130" fmla="*/ 20108819 h 23733413"/>
                <a:gd name="connsiteX131" fmla="*/ 5028835 w 17974814"/>
                <a:gd name="connsiteY131" fmla="*/ 20336151 h 23733413"/>
                <a:gd name="connsiteX132" fmla="*/ 4938534 w 17974814"/>
                <a:gd name="connsiteY132" fmla="*/ 20317427 h 23733413"/>
                <a:gd name="connsiteX133" fmla="*/ 4801679 w 17974814"/>
                <a:gd name="connsiteY133" fmla="*/ 20251449 h 23733413"/>
                <a:gd name="connsiteX134" fmla="*/ 4305890 w 17974814"/>
                <a:gd name="connsiteY134" fmla="*/ 20294675 h 23733413"/>
                <a:gd name="connsiteX135" fmla="*/ 3930680 w 17974814"/>
                <a:gd name="connsiteY135" fmla="*/ 20316376 h 23733413"/>
                <a:gd name="connsiteX136" fmla="*/ 3581897 w 17974814"/>
                <a:gd name="connsiteY136" fmla="*/ 20078020 h 23733413"/>
                <a:gd name="connsiteX137" fmla="*/ 3264612 w 17974814"/>
                <a:gd name="connsiteY137" fmla="*/ 20038992 h 23733413"/>
                <a:gd name="connsiteX138" fmla="*/ 3525194 w 17974814"/>
                <a:gd name="connsiteY138" fmla="*/ 19911240 h 23733413"/>
                <a:gd name="connsiteX139" fmla="*/ 3232762 w 17974814"/>
                <a:gd name="connsiteY139" fmla="*/ 19785412 h 23733413"/>
                <a:gd name="connsiteX140" fmla="*/ 3092057 w 17974814"/>
                <a:gd name="connsiteY140" fmla="*/ 19707010 h 23733413"/>
                <a:gd name="connsiteX141" fmla="*/ 3324463 w 17974814"/>
                <a:gd name="connsiteY141" fmla="*/ 19644007 h 23733413"/>
                <a:gd name="connsiteX142" fmla="*/ 3548646 w 17974814"/>
                <a:gd name="connsiteY142" fmla="*/ 19815338 h 23733413"/>
                <a:gd name="connsiteX143" fmla="*/ 3739400 w 17974814"/>
                <a:gd name="connsiteY143" fmla="*/ 19793463 h 23733413"/>
                <a:gd name="connsiteX144" fmla="*/ 3900405 w 17974814"/>
                <a:gd name="connsiteY144" fmla="*/ 19690559 h 23733413"/>
                <a:gd name="connsiteX145" fmla="*/ 3523794 w 17974814"/>
                <a:gd name="connsiteY145" fmla="*/ 19581006 h 23733413"/>
                <a:gd name="connsiteX146" fmla="*/ 2743623 w 17974814"/>
                <a:gd name="connsiteY146" fmla="*/ 19559481 h 23733413"/>
                <a:gd name="connsiteX147" fmla="*/ 2355287 w 17974814"/>
                <a:gd name="connsiteY147" fmla="*/ 19794513 h 23733413"/>
                <a:gd name="connsiteX148" fmla="*/ 2116055 w 17974814"/>
                <a:gd name="connsiteY148" fmla="*/ 20213298 h 23733413"/>
                <a:gd name="connsiteX149" fmla="*/ 1835698 w 17974814"/>
                <a:gd name="connsiteY149" fmla="*/ 20007493 h 23733413"/>
                <a:gd name="connsiteX150" fmla="*/ 2000202 w 17974814"/>
                <a:gd name="connsiteY150" fmla="*/ 20390753 h 23733413"/>
                <a:gd name="connsiteX151" fmla="*/ 1440887 w 17974814"/>
                <a:gd name="connsiteY151" fmla="*/ 20960042 h 23733413"/>
                <a:gd name="connsiteX152" fmla="*/ 1245056 w 17974814"/>
                <a:gd name="connsiteY152" fmla="*/ 21218876 h 23733413"/>
                <a:gd name="connsiteX153" fmla="*/ 1304733 w 17974814"/>
                <a:gd name="connsiteY153" fmla="*/ 21416281 h 23733413"/>
                <a:gd name="connsiteX154" fmla="*/ 1228430 w 17974814"/>
                <a:gd name="connsiteY154" fmla="*/ 21577284 h 23733413"/>
                <a:gd name="connsiteX155" fmla="*/ 1251532 w 17974814"/>
                <a:gd name="connsiteY155" fmla="*/ 21952320 h 23733413"/>
                <a:gd name="connsiteX156" fmla="*/ 889972 w 17974814"/>
                <a:gd name="connsiteY156" fmla="*/ 22179827 h 23733413"/>
                <a:gd name="connsiteX157" fmla="*/ 572689 w 17974814"/>
                <a:gd name="connsiteY157" fmla="*/ 22272580 h 23733413"/>
                <a:gd name="connsiteX158" fmla="*/ 556064 w 17974814"/>
                <a:gd name="connsiteY158" fmla="*/ 21883545 h 23733413"/>
                <a:gd name="connsiteX159" fmla="*/ 479587 w 17974814"/>
                <a:gd name="connsiteY159" fmla="*/ 21823693 h 23733413"/>
                <a:gd name="connsiteX160" fmla="*/ 452985 w 17974814"/>
                <a:gd name="connsiteY160" fmla="*/ 22192778 h 23733413"/>
                <a:gd name="connsiteX161" fmla="*/ 284105 w 17974814"/>
                <a:gd name="connsiteY161" fmla="*/ 22469985 h 23733413"/>
                <a:gd name="connsiteX162" fmla="*/ 336607 w 17974814"/>
                <a:gd name="connsiteY162" fmla="*/ 22482062 h 23733413"/>
                <a:gd name="connsiteX163" fmla="*/ 509512 w 17974814"/>
                <a:gd name="connsiteY163" fmla="*/ 22349057 h 23733413"/>
                <a:gd name="connsiteX164" fmla="*/ 559388 w 17974814"/>
                <a:gd name="connsiteY164" fmla="*/ 22385634 h 23733413"/>
                <a:gd name="connsiteX165" fmla="*/ 399784 w 17974814"/>
                <a:gd name="connsiteY165" fmla="*/ 22548564 h 23733413"/>
                <a:gd name="connsiteX166" fmla="*/ 190304 w 17974814"/>
                <a:gd name="connsiteY166" fmla="*/ 22837847 h 23733413"/>
                <a:gd name="connsiteX167" fmla="*/ 113826 w 17974814"/>
                <a:gd name="connsiteY167" fmla="*/ 23602618 h 23733413"/>
                <a:gd name="connsiteX168" fmla="*/ 3748 w 17974814"/>
                <a:gd name="connsiteY168" fmla="*/ 23608041 h 23733413"/>
                <a:gd name="connsiteX169" fmla="*/ 23698 w 17974814"/>
                <a:gd name="connsiteY169" fmla="*/ 3314311 h 23733413"/>
                <a:gd name="connsiteX170" fmla="*/ 71825 w 17974814"/>
                <a:gd name="connsiteY170" fmla="*/ 3362437 h 23733413"/>
                <a:gd name="connsiteX0" fmla="*/ 71825 w 17974814"/>
                <a:gd name="connsiteY0" fmla="*/ 3362437 h 23718066"/>
                <a:gd name="connsiteX1" fmla="*/ 432497 w 17974814"/>
                <a:gd name="connsiteY1" fmla="*/ 3557870 h 23718066"/>
                <a:gd name="connsiteX2" fmla="*/ 353628 w 17974814"/>
                <a:gd name="connsiteY2" fmla="*/ 3249349 h 23718066"/>
                <a:gd name="connsiteX3" fmla="*/ 168077 w 17974814"/>
                <a:gd name="connsiteY3" fmla="*/ 3060321 h 23718066"/>
                <a:gd name="connsiteX4" fmla="*/ 36325 w 17974814"/>
                <a:gd name="connsiteY4" fmla="*/ 2999569 h 23718066"/>
                <a:gd name="connsiteX5" fmla="*/ 67616 w 17974814"/>
                <a:gd name="connsiteY5" fmla="*/ 2829205 h 23718066"/>
                <a:gd name="connsiteX6" fmla="*/ 119951 w 17974814"/>
                <a:gd name="connsiteY6" fmla="*/ 2784921 h 23718066"/>
                <a:gd name="connsiteX7" fmla="*/ 189304 w 17974814"/>
                <a:gd name="connsiteY7" fmla="*/ 2690133 h 23718066"/>
                <a:gd name="connsiteX8" fmla="*/ 205224 w 17974814"/>
                <a:gd name="connsiteY8" fmla="*/ 2547767 h 23718066"/>
                <a:gd name="connsiteX9" fmla="*/ 171920 w 17974814"/>
                <a:gd name="connsiteY9" fmla="*/ 2387651 h 23718066"/>
                <a:gd name="connsiteX10" fmla="*/ 192781 w 17974814"/>
                <a:gd name="connsiteY10" fmla="*/ 2238148 h 23718066"/>
                <a:gd name="connsiteX11" fmla="*/ 194794 w 17974814"/>
                <a:gd name="connsiteY11" fmla="*/ 2097795 h 23718066"/>
                <a:gd name="connsiteX12" fmla="*/ 98907 w 17974814"/>
                <a:gd name="connsiteY12" fmla="*/ 2001725 h 23718066"/>
                <a:gd name="connsiteX13" fmla="*/ 23698 w 17974814"/>
                <a:gd name="connsiteY13" fmla="*/ 1966774 h 23718066"/>
                <a:gd name="connsiteX14" fmla="*/ 37605 w 17974814"/>
                <a:gd name="connsiteY14" fmla="*/ 1236828 h 23718066"/>
                <a:gd name="connsiteX15" fmla="*/ 67616 w 17974814"/>
                <a:gd name="connsiteY15" fmla="*/ 1226397 h 23718066"/>
                <a:gd name="connsiteX16" fmla="*/ 227549 w 17974814"/>
                <a:gd name="connsiteY16" fmla="*/ 1243781 h 23718066"/>
                <a:gd name="connsiteX17" fmla="*/ 300562 w 17974814"/>
                <a:gd name="connsiteY17" fmla="*/ 1042127 h 23718066"/>
                <a:gd name="connsiteX18" fmla="*/ 363510 w 17974814"/>
                <a:gd name="connsiteY18" fmla="*/ 698838 h 23718066"/>
                <a:gd name="connsiteX19" fmla="*/ 673129 w 17974814"/>
                <a:gd name="connsiteY19" fmla="*/ 659861 h 23718066"/>
                <a:gd name="connsiteX20" fmla="*/ 1100227 w 17974814"/>
                <a:gd name="connsiteY20" fmla="*/ 604049 h 23718066"/>
                <a:gd name="connsiteX21" fmla="*/ 1513784 w 17974814"/>
                <a:gd name="connsiteY21" fmla="*/ 611735 h 23718066"/>
                <a:gd name="connsiteX22" fmla="*/ 1746913 w 17974814"/>
                <a:gd name="connsiteY22" fmla="*/ 732691 h 23718066"/>
                <a:gd name="connsiteX23" fmla="*/ 1952228 w 17974814"/>
                <a:gd name="connsiteY23" fmla="*/ 743304 h 23718066"/>
                <a:gd name="connsiteX24" fmla="*/ 1972906 w 17974814"/>
                <a:gd name="connsiteY24" fmla="*/ 624910 h 23718066"/>
                <a:gd name="connsiteX25" fmla="*/ 1581124 w 17974814"/>
                <a:gd name="connsiteY25" fmla="*/ 235508 h 23718066"/>
                <a:gd name="connsiteX26" fmla="*/ 1094737 w 17974814"/>
                <a:gd name="connsiteY26" fmla="*/ 205314 h 23718066"/>
                <a:gd name="connsiteX27" fmla="*/ 926387 w 17974814"/>
                <a:gd name="connsiteY27" fmla="*/ 58191 h 23718066"/>
                <a:gd name="connsiteX28" fmla="*/ 1178730 w 17974814"/>
                <a:gd name="connsiteY28" fmla="*/ 41721 h 23718066"/>
                <a:gd name="connsiteX29" fmla="*/ 2290941 w 17974814"/>
                <a:gd name="connsiteY29" fmla="*/ 26167 h 23718066"/>
                <a:gd name="connsiteX30" fmla="*/ 2424890 w 17974814"/>
                <a:gd name="connsiteY30" fmla="*/ 37330 h 23718066"/>
                <a:gd name="connsiteX31" fmla="*/ 2563962 w 17974814"/>
                <a:gd name="connsiteY31" fmla="*/ 521887 h 23718066"/>
                <a:gd name="connsiteX32" fmla="*/ 2783916 w 17974814"/>
                <a:gd name="connsiteY32" fmla="*/ 421425 h 23718066"/>
                <a:gd name="connsiteX33" fmla="*/ 2874496 w 17974814"/>
                <a:gd name="connsiteY33" fmla="*/ 247035 h 23718066"/>
                <a:gd name="connsiteX34" fmla="*/ 3015947 w 17974814"/>
                <a:gd name="connsiteY34" fmla="*/ 200740 h 23718066"/>
                <a:gd name="connsiteX35" fmla="*/ 3210649 w 17974814"/>
                <a:gd name="connsiteY35" fmla="*/ 214647 h 23718066"/>
                <a:gd name="connsiteX36" fmla="*/ 3294092 w 17974814"/>
                <a:gd name="connsiteY36" fmla="*/ 357196 h 23718066"/>
                <a:gd name="connsiteX37" fmla="*/ 3412303 w 17974814"/>
                <a:gd name="connsiteY37" fmla="*/ 305044 h 23718066"/>
                <a:gd name="connsiteX38" fmla="*/ 3631342 w 17974814"/>
                <a:gd name="connsiteY38" fmla="*/ 165972 h 23718066"/>
                <a:gd name="connsiteX39" fmla="*/ 3725216 w 17974814"/>
                <a:gd name="connsiteY39" fmla="*/ 54714 h 23718066"/>
                <a:gd name="connsiteX40" fmla="*/ 3870876 w 17974814"/>
                <a:gd name="connsiteY40" fmla="*/ 0 h 23718066"/>
                <a:gd name="connsiteX41" fmla="*/ 17974814 w 17974814"/>
                <a:gd name="connsiteY41" fmla="*/ 41721 h 23718066"/>
                <a:gd name="connsiteX42" fmla="*/ 17951687 w 17974814"/>
                <a:gd name="connsiteY42" fmla="*/ 23612990 h 23718066"/>
                <a:gd name="connsiteX43" fmla="*/ 12214658 w 17974814"/>
                <a:gd name="connsiteY43" fmla="*/ 23672994 h 23718066"/>
                <a:gd name="connsiteX44" fmla="*/ 11556015 w 17974814"/>
                <a:gd name="connsiteY44" fmla="*/ 23683318 h 23718066"/>
                <a:gd name="connsiteX45" fmla="*/ 11092751 w 17974814"/>
                <a:gd name="connsiteY45" fmla="*/ 23238606 h 23718066"/>
                <a:gd name="connsiteX46" fmla="*/ 10611488 w 17974814"/>
                <a:gd name="connsiteY46" fmla="*/ 22853595 h 23718066"/>
                <a:gd name="connsiteX47" fmla="*/ 10178351 w 17974814"/>
                <a:gd name="connsiteY47" fmla="*/ 22564837 h 23718066"/>
                <a:gd name="connsiteX48" fmla="*/ 9793340 w 17974814"/>
                <a:gd name="connsiteY48" fmla="*/ 22516711 h 23718066"/>
                <a:gd name="connsiteX49" fmla="*/ 9600835 w 17974814"/>
                <a:gd name="connsiteY49" fmla="*/ 22276079 h 23718066"/>
                <a:gd name="connsiteX50" fmla="*/ 9436681 w 17974814"/>
                <a:gd name="connsiteY50" fmla="*/ 22078674 h 23718066"/>
                <a:gd name="connsiteX51" fmla="*/ 9194650 w 17974814"/>
                <a:gd name="connsiteY51" fmla="*/ 22096350 h 23718066"/>
                <a:gd name="connsiteX52" fmla="*/ 8948417 w 17974814"/>
                <a:gd name="connsiteY52" fmla="*/ 21975596 h 23718066"/>
                <a:gd name="connsiteX53" fmla="*/ 8895566 w 17974814"/>
                <a:gd name="connsiteY53" fmla="*/ 21691914 h 23718066"/>
                <a:gd name="connsiteX54" fmla="*/ 8626059 w 17974814"/>
                <a:gd name="connsiteY54" fmla="*/ 21557686 h 23718066"/>
                <a:gd name="connsiteX55" fmla="*/ 8745763 w 17974814"/>
                <a:gd name="connsiteY55" fmla="*/ 21494509 h 23718066"/>
                <a:gd name="connsiteX56" fmla="*/ 8709187 w 17974814"/>
                <a:gd name="connsiteY56" fmla="*/ 21441308 h 23718066"/>
                <a:gd name="connsiteX57" fmla="*/ 8546257 w 17974814"/>
                <a:gd name="connsiteY57" fmla="*/ 21437982 h 23718066"/>
                <a:gd name="connsiteX58" fmla="*/ 8477305 w 17974814"/>
                <a:gd name="connsiteY58" fmla="*/ 21529334 h 23718066"/>
                <a:gd name="connsiteX59" fmla="*/ 8080569 w 17974814"/>
                <a:gd name="connsiteY59" fmla="*/ 21529334 h 23718066"/>
                <a:gd name="connsiteX60" fmla="*/ 8064119 w 17974814"/>
                <a:gd name="connsiteY60" fmla="*/ 21467908 h 23718066"/>
                <a:gd name="connsiteX61" fmla="*/ 8228623 w 17974814"/>
                <a:gd name="connsiteY61" fmla="*/ 21308479 h 23718066"/>
                <a:gd name="connsiteX62" fmla="*/ 8480454 w 17974814"/>
                <a:gd name="connsiteY62" fmla="*/ 21313552 h 23718066"/>
                <a:gd name="connsiteX63" fmla="*/ 8513006 w 17974814"/>
                <a:gd name="connsiteY63" fmla="*/ 21211876 h 23718066"/>
                <a:gd name="connsiteX64" fmla="*/ 8299850 w 17974814"/>
                <a:gd name="connsiteY64" fmla="*/ 21174249 h 23718066"/>
                <a:gd name="connsiteX65" fmla="*/ 8340102 w 17974814"/>
                <a:gd name="connsiteY65" fmla="*/ 21068897 h 23718066"/>
                <a:gd name="connsiteX66" fmla="*/ 8542056 w 17974814"/>
                <a:gd name="connsiteY66" fmla="*/ 21068022 h 23718066"/>
                <a:gd name="connsiteX67" fmla="*/ 8689236 w 17974814"/>
                <a:gd name="connsiteY67" fmla="*/ 21122099 h 23718066"/>
                <a:gd name="connsiteX68" fmla="*/ 8848840 w 17974814"/>
                <a:gd name="connsiteY68" fmla="*/ 21248452 h 23718066"/>
                <a:gd name="connsiteX69" fmla="*/ 9059895 w 17974814"/>
                <a:gd name="connsiteY69" fmla="*/ 21003092 h 23718066"/>
                <a:gd name="connsiteX70" fmla="*/ 9059545 w 17974814"/>
                <a:gd name="connsiteY70" fmla="*/ 20688611 h 23718066"/>
                <a:gd name="connsiteX71" fmla="*/ 9340954 w 17974814"/>
                <a:gd name="connsiteY71" fmla="*/ 20357328 h 23718066"/>
                <a:gd name="connsiteX72" fmla="*/ 9347604 w 17974814"/>
                <a:gd name="connsiteY72" fmla="*/ 20141197 h 23718066"/>
                <a:gd name="connsiteX73" fmla="*/ 9395030 w 17974814"/>
                <a:gd name="connsiteY73" fmla="*/ 20066994 h 23718066"/>
                <a:gd name="connsiteX74" fmla="*/ 9480608 w 17974814"/>
                <a:gd name="connsiteY74" fmla="*/ 20171123 h 23718066"/>
                <a:gd name="connsiteX75" fmla="*/ 9500558 w 17974814"/>
                <a:gd name="connsiteY75" fmla="*/ 20417180 h 23718066"/>
                <a:gd name="connsiteX76" fmla="*/ 9564084 w 17974814"/>
                <a:gd name="connsiteY76" fmla="*/ 20507132 h 23718066"/>
                <a:gd name="connsiteX77" fmla="*/ 9616937 w 17974814"/>
                <a:gd name="connsiteY77" fmla="*/ 20403879 h 23718066"/>
                <a:gd name="connsiteX78" fmla="*/ 9636887 w 17974814"/>
                <a:gd name="connsiteY78" fmla="*/ 20184423 h 23718066"/>
                <a:gd name="connsiteX79" fmla="*/ 9549384 w 17974814"/>
                <a:gd name="connsiteY79" fmla="*/ 19896364 h 23718066"/>
                <a:gd name="connsiteX80" fmla="*/ 9636887 w 17974814"/>
                <a:gd name="connsiteY80" fmla="*/ 19908441 h 23718066"/>
                <a:gd name="connsiteX81" fmla="*/ 9897818 w 17974814"/>
                <a:gd name="connsiteY81" fmla="*/ 20032342 h 23718066"/>
                <a:gd name="connsiteX82" fmla="*/ 9829742 w 17974814"/>
                <a:gd name="connsiteY82" fmla="*/ 19871865 h 23718066"/>
                <a:gd name="connsiteX83" fmla="*/ 9720014 w 17974814"/>
                <a:gd name="connsiteY83" fmla="*/ 19782087 h 23718066"/>
                <a:gd name="connsiteX84" fmla="*/ 9629011 w 17974814"/>
                <a:gd name="connsiteY84" fmla="*/ 19848415 h 23718066"/>
                <a:gd name="connsiteX85" fmla="*/ 9497233 w 17974814"/>
                <a:gd name="connsiteY85" fmla="*/ 19715585 h 23718066"/>
                <a:gd name="connsiteX86" fmla="*/ 9270776 w 17974814"/>
                <a:gd name="connsiteY86" fmla="*/ 19626158 h 23718066"/>
                <a:gd name="connsiteX87" fmla="*/ 9141449 w 17974814"/>
                <a:gd name="connsiteY87" fmla="*/ 19469529 h 23718066"/>
                <a:gd name="connsiteX88" fmla="*/ 9008445 w 17974814"/>
                <a:gd name="connsiteY88" fmla="*/ 19339850 h 23718066"/>
                <a:gd name="connsiteX89" fmla="*/ 8986743 w 17974814"/>
                <a:gd name="connsiteY89" fmla="*/ 19235721 h 23718066"/>
                <a:gd name="connsiteX90" fmla="*/ 9121498 w 17974814"/>
                <a:gd name="connsiteY90" fmla="*/ 19210172 h 23718066"/>
                <a:gd name="connsiteX91" fmla="*/ 9344279 w 17974814"/>
                <a:gd name="connsiteY91" fmla="*/ 19296624 h 23718066"/>
                <a:gd name="connsiteX92" fmla="*/ 9370880 w 17974814"/>
                <a:gd name="connsiteY92" fmla="*/ 19200196 h 23718066"/>
                <a:gd name="connsiteX93" fmla="*/ 9521033 w 17974814"/>
                <a:gd name="connsiteY93" fmla="*/ 19111292 h 23718066"/>
                <a:gd name="connsiteX94" fmla="*/ 9755014 w 17974814"/>
                <a:gd name="connsiteY94" fmla="*/ 19267395 h 23718066"/>
                <a:gd name="connsiteX95" fmla="*/ 9833067 w 17974814"/>
                <a:gd name="connsiteY95" fmla="*/ 19166945 h 23718066"/>
                <a:gd name="connsiteX96" fmla="*/ 9700064 w 17974814"/>
                <a:gd name="connsiteY96" fmla="*/ 19120395 h 23718066"/>
                <a:gd name="connsiteX97" fmla="*/ 9730339 w 17974814"/>
                <a:gd name="connsiteY97" fmla="*/ 18918788 h 23718066"/>
                <a:gd name="connsiteX98" fmla="*/ 10387482 w 17974814"/>
                <a:gd name="connsiteY98" fmla="*/ 18636505 h 23718066"/>
                <a:gd name="connsiteX99" fmla="*/ 10606588 w 17974814"/>
                <a:gd name="connsiteY99" fmla="*/ 18351423 h 23718066"/>
                <a:gd name="connsiteX100" fmla="*/ 10187101 w 17974814"/>
                <a:gd name="connsiteY100" fmla="*/ 18380998 h 23718066"/>
                <a:gd name="connsiteX101" fmla="*/ 9816442 w 17974814"/>
                <a:gd name="connsiteY101" fmla="*/ 18571754 h 23718066"/>
                <a:gd name="connsiteX102" fmla="*/ 9192550 w 17974814"/>
                <a:gd name="connsiteY102" fmla="*/ 18640005 h 23718066"/>
                <a:gd name="connsiteX103" fmla="*/ 9074947 w 17974814"/>
                <a:gd name="connsiteY103" fmla="*/ 18711408 h 23718066"/>
                <a:gd name="connsiteX104" fmla="*/ 8868791 w 17974814"/>
                <a:gd name="connsiteY104" fmla="*/ 18654881 h 23718066"/>
                <a:gd name="connsiteX105" fmla="*/ 8688010 w 17974814"/>
                <a:gd name="connsiteY105" fmla="*/ 18822536 h 23718066"/>
                <a:gd name="connsiteX106" fmla="*/ 8540306 w 17974814"/>
                <a:gd name="connsiteY106" fmla="*/ 18986864 h 23718066"/>
                <a:gd name="connsiteX107" fmla="*/ 8406077 w 17974814"/>
                <a:gd name="connsiteY107" fmla="*/ 18923688 h 23718066"/>
                <a:gd name="connsiteX108" fmla="*/ 8269924 w 17974814"/>
                <a:gd name="connsiteY108" fmla="*/ 19117942 h 23718066"/>
                <a:gd name="connsiteX109" fmla="*/ 8072518 w 17974814"/>
                <a:gd name="connsiteY109" fmla="*/ 19136145 h 23718066"/>
                <a:gd name="connsiteX110" fmla="*/ 7703958 w 17974814"/>
                <a:gd name="connsiteY110" fmla="*/ 19388500 h 23718066"/>
                <a:gd name="connsiteX111" fmla="*/ 7450551 w 17974814"/>
                <a:gd name="connsiteY111" fmla="*/ 19321999 h 23718066"/>
                <a:gd name="connsiteX112" fmla="*/ 7145167 w 17974814"/>
                <a:gd name="connsiteY112" fmla="*/ 19490879 h 23718066"/>
                <a:gd name="connsiteX113" fmla="*/ 6783959 w 17974814"/>
                <a:gd name="connsiteY113" fmla="*/ 20054744 h 23718066"/>
                <a:gd name="connsiteX114" fmla="*/ 6508851 w 17974814"/>
                <a:gd name="connsiteY114" fmla="*/ 20140146 h 23718066"/>
                <a:gd name="connsiteX115" fmla="*/ 6621030 w 17974814"/>
                <a:gd name="connsiteY115" fmla="*/ 20041444 h 23718066"/>
                <a:gd name="connsiteX116" fmla="*/ 6792883 w 17974814"/>
                <a:gd name="connsiteY116" fmla="*/ 19727310 h 23718066"/>
                <a:gd name="connsiteX117" fmla="*/ 6680881 w 17974814"/>
                <a:gd name="connsiteY117" fmla="*/ 19715585 h 23718066"/>
                <a:gd name="connsiteX118" fmla="*/ 6525826 w 17974814"/>
                <a:gd name="connsiteY118" fmla="*/ 19950967 h 23718066"/>
                <a:gd name="connsiteX119" fmla="*/ 6192093 w 17974814"/>
                <a:gd name="connsiteY119" fmla="*/ 20054745 h 23718066"/>
                <a:gd name="connsiteX120" fmla="*/ 6153941 w 17974814"/>
                <a:gd name="connsiteY120" fmla="*/ 20155195 h 23718066"/>
                <a:gd name="connsiteX121" fmla="*/ 6129265 w 17974814"/>
                <a:gd name="connsiteY121" fmla="*/ 20345951 h 23718066"/>
                <a:gd name="connsiteX122" fmla="*/ 6009213 w 17974814"/>
                <a:gd name="connsiteY122" fmla="*/ 20400554 h 23718066"/>
                <a:gd name="connsiteX123" fmla="*/ 5896160 w 17974814"/>
                <a:gd name="connsiteY123" fmla="*/ 20337377 h 23718066"/>
                <a:gd name="connsiteX124" fmla="*/ 5989262 w 17974814"/>
                <a:gd name="connsiteY124" fmla="*/ 20204374 h 23718066"/>
                <a:gd name="connsiteX125" fmla="*/ 5971586 w 17974814"/>
                <a:gd name="connsiteY125" fmla="*/ 20148544 h 23718066"/>
                <a:gd name="connsiteX126" fmla="*/ 5826333 w 17974814"/>
                <a:gd name="connsiteY126" fmla="*/ 20181098 h 23718066"/>
                <a:gd name="connsiteX127" fmla="*/ 5684403 w 17974814"/>
                <a:gd name="connsiteY127" fmla="*/ 20035667 h 23718066"/>
                <a:gd name="connsiteX128" fmla="*/ 5633478 w 17974814"/>
                <a:gd name="connsiteY128" fmla="*/ 20074695 h 23718066"/>
                <a:gd name="connsiteX129" fmla="*/ 5614576 w 17974814"/>
                <a:gd name="connsiteY129" fmla="*/ 20180223 h 23718066"/>
                <a:gd name="connsiteX130" fmla="*/ 5155014 w 17974814"/>
                <a:gd name="connsiteY130" fmla="*/ 20108819 h 23718066"/>
                <a:gd name="connsiteX131" fmla="*/ 5028835 w 17974814"/>
                <a:gd name="connsiteY131" fmla="*/ 20336151 h 23718066"/>
                <a:gd name="connsiteX132" fmla="*/ 4938534 w 17974814"/>
                <a:gd name="connsiteY132" fmla="*/ 20317427 h 23718066"/>
                <a:gd name="connsiteX133" fmla="*/ 4801679 w 17974814"/>
                <a:gd name="connsiteY133" fmla="*/ 20251449 h 23718066"/>
                <a:gd name="connsiteX134" fmla="*/ 4305890 w 17974814"/>
                <a:gd name="connsiteY134" fmla="*/ 20294675 h 23718066"/>
                <a:gd name="connsiteX135" fmla="*/ 3930680 w 17974814"/>
                <a:gd name="connsiteY135" fmla="*/ 20316376 h 23718066"/>
                <a:gd name="connsiteX136" fmla="*/ 3581897 w 17974814"/>
                <a:gd name="connsiteY136" fmla="*/ 20078020 h 23718066"/>
                <a:gd name="connsiteX137" fmla="*/ 3264612 w 17974814"/>
                <a:gd name="connsiteY137" fmla="*/ 20038992 h 23718066"/>
                <a:gd name="connsiteX138" fmla="*/ 3525194 w 17974814"/>
                <a:gd name="connsiteY138" fmla="*/ 19911240 h 23718066"/>
                <a:gd name="connsiteX139" fmla="*/ 3232762 w 17974814"/>
                <a:gd name="connsiteY139" fmla="*/ 19785412 h 23718066"/>
                <a:gd name="connsiteX140" fmla="*/ 3092057 w 17974814"/>
                <a:gd name="connsiteY140" fmla="*/ 19707010 h 23718066"/>
                <a:gd name="connsiteX141" fmla="*/ 3324463 w 17974814"/>
                <a:gd name="connsiteY141" fmla="*/ 19644007 h 23718066"/>
                <a:gd name="connsiteX142" fmla="*/ 3548646 w 17974814"/>
                <a:gd name="connsiteY142" fmla="*/ 19815338 h 23718066"/>
                <a:gd name="connsiteX143" fmla="*/ 3739400 w 17974814"/>
                <a:gd name="connsiteY143" fmla="*/ 19793463 h 23718066"/>
                <a:gd name="connsiteX144" fmla="*/ 3900405 w 17974814"/>
                <a:gd name="connsiteY144" fmla="*/ 19690559 h 23718066"/>
                <a:gd name="connsiteX145" fmla="*/ 3523794 w 17974814"/>
                <a:gd name="connsiteY145" fmla="*/ 19581006 h 23718066"/>
                <a:gd name="connsiteX146" fmla="*/ 2743623 w 17974814"/>
                <a:gd name="connsiteY146" fmla="*/ 19559481 h 23718066"/>
                <a:gd name="connsiteX147" fmla="*/ 2355287 w 17974814"/>
                <a:gd name="connsiteY147" fmla="*/ 19794513 h 23718066"/>
                <a:gd name="connsiteX148" fmla="*/ 2116055 w 17974814"/>
                <a:gd name="connsiteY148" fmla="*/ 20213298 h 23718066"/>
                <a:gd name="connsiteX149" fmla="*/ 1835698 w 17974814"/>
                <a:gd name="connsiteY149" fmla="*/ 20007493 h 23718066"/>
                <a:gd name="connsiteX150" fmla="*/ 2000202 w 17974814"/>
                <a:gd name="connsiteY150" fmla="*/ 20390753 h 23718066"/>
                <a:gd name="connsiteX151" fmla="*/ 1440887 w 17974814"/>
                <a:gd name="connsiteY151" fmla="*/ 20960042 h 23718066"/>
                <a:gd name="connsiteX152" fmla="*/ 1245056 w 17974814"/>
                <a:gd name="connsiteY152" fmla="*/ 21218876 h 23718066"/>
                <a:gd name="connsiteX153" fmla="*/ 1304733 w 17974814"/>
                <a:gd name="connsiteY153" fmla="*/ 21416281 h 23718066"/>
                <a:gd name="connsiteX154" fmla="*/ 1228430 w 17974814"/>
                <a:gd name="connsiteY154" fmla="*/ 21577284 h 23718066"/>
                <a:gd name="connsiteX155" fmla="*/ 1251532 w 17974814"/>
                <a:gd name="connsiteY155" fmla="*/ 21952320 h 23718066"/>
                <a:gd name="connsiteX156" fmla="*/ 889972 w 17974814"/>
                <a:gd name="connsiteY156" fmla="*/ 22179827 h 23718066"/>
                <a:gd name="connsiteX157" fmla="*/ 572689 w 17974814"/>
                <a:gd name="connsiteY157" fmla="*/ 22272580 h 23718066"/>
                <a:gd name="connsiteX158" fmla="*/ 556064 w 17974814"/>
                <a:gd name="connsiteY158" fmla="*/ 21883545 h 23718066"/>
                <a:gd name="connsiteX159" fmla="*/ 479587 w 17974814"/>
                <a:gd name="connsiteY159" fmla="*/ 21823693 h 23718066"/>
                <a:gd name="connsiteX160" fmla="*/ 452985 w 17974814"/>
                <a:gd name="connsiteY160" fmla="*/ 22192778 h 23718066"/>
                <a:gd name="connsiteX161" fmla="*/ 284105 w 17974814"/>
                <a:gd name="connsiteY161" fmla="*/ 22469985 h 23718066"/>
                <a:gd name="connsiteX162" fmla="*/ 336607 w 17974814"/>
                <a:gd name="connsiteY162" fmla="*/ 22482062 h 23718066"/>
                <a:gd name="connsiteX163" fmla="*/ 509512 w 17974814"/>
                <a:gd name="connsiteY163" fmla="*/ 22349057 h 23718066"/>
                <a:gd name="connsiteX164" fmla="*/ 559388 w 17974814"/>
                <a:gd name="connsiteY164" fmla="*/ 22385634 h 23718066"/>
                <a:gd name="connsiteX165" fmla="*/ 399784 w 17974814"/>
                <a:gd name="connsiteY165" fmla="*/ 22548564 h 23718066"/>
                <a:gd name="connsiteX166" fmla="*/ 190304 w 17974814"/>
                <a:gd name="connsiteY166" fmla="*/ 22837847 h 23718066"/>
                <a:gd name="connsiteX167" fmla="*/ 113826 w 17974814"/>
                <a:gd name="connsiteY167" fmla="*/ 23602618 h 23718066"/>
                <a:gd name="connsiteX168" fmla="*/ 3748 w 17974814"/>
                <a:gd name="connsiteY168" fmla="*/ 23608041 h 23718066"/>
                <a:gd name="connsiteX169" fmla="*/ 23698 w 17974814"/>
                <a:gd name="connsiteY169" fmla="*/ 3314311 h 23718066"/>
                <a:gd name="connsiteX170" fmla="*/ 71825 w 17974814"/>
                <a:gd name="connsiteY170" fmla="*/ 3362437 h 23718066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227549 w 17974814"/>
                <a:gd name="connsiteY16" fmla="*/ 1243781 h 23703714"/>
                <a:gd name="connsiteX17" fmla="*/ 300562 w 17974814"/>
                <a:gd name="connsiteY17" fmla="*/ 1042127 h 23703714"/>
                <a:gd name="connsiteX18" fmla="*/ 363510 w 17974814"/>
                <a:gd name="connsiteY18" fmla="*/ 698838 h 23703714"/>
                <a:gd name="connsiteX19" fmla="*/ 673129 w 17974814"/>
                <a:gd name="connsiteY19" fmla="*/ 659861 h 23703714"/>
                <a:gd name="connsiteX20" fmla="*/ 1100227 w 17974814"/>
                <a:gd name="connsiteY20" fmla="*/ 604049 h 23703714"/>
                <a:gd name="connsiteX21" fmla="*/ 1513784 w 17974814"/>
                <a:gd name="connsiteY21" fmla="*/ 611735 h 23703714"/>
                <a:gd name="connsiteX22" fmla="*/ 1746913 w 17974814"/>
                <a:gd name="connsiteY22" fmla="*/ 732691 h 23703714"/>
                <a:gd name="connsiteX23" fmla="*/ 1952228 w 17974814"/>
                <a:gd name="connsiteY23" fmla="*/ 743304 h 23703714"/>
                <a:gd name="connsiteX24" fmla="*/ 1972906 w 17974814"/>
                <a:gd name="connsiteY24" fmla="*/ 624910 h 23703714"/>
                <a:gd name="connsiteX25" fmla="*/ 1581124 w 17974814"/>
                <a:gd name="connsiteY25" fmla="*/ 235508 h 23703714"/>
                <a:gd name="connsiteX26" fmla="*/ 1094737 w 17974814"/>
                <a:gd name="connsiteY26" fmla="*/ 205314 h 23703714"/>
                <a:gd name="connsiteX27" fmla="*/ 926387 w 17974814"/>
                <a:gd name="connsiteY27" fmla="*/ 58191 h 23703714"/>
                <a:gd name="connsiteX28" fmla="*/ 1178730 w 17974814"/>
                <a:gd name="connsiteY28" fmla="*/ 41721 h 23703714"/>
                <a:gd name="connsiteX29" fmla="*/ 2290941 w 17974814"/>
                <a:gd name="connsiteY29" fmla="*/ 26167 h 23703714"/>
                <a:gd name="connsiteX30" fmla="*/ 2424890 w 17974814"/>
                <a:gd name="connsiteY30" fmla="*/ 37330 h 23703714"/>
                <a:gd name="connsiteX31" fmla="*/ 2563962 w 17974814"/>
                <a:gd name="connsiteY31" fmla="*/ 521887 h 23703714"/>
                <a:gd name="connsiteX32" fmla="*/ 2783916 w 17974814"/>
                <a:gd name="connsiteY32" fmla="*/ 421425 h 23703714"/>
                <a:gd name="connsiteX33" fmla="*/ 2874496 w 17974814"/>
                <a:gd name="connsiteY33" fmla="*/ 247035 h 23703714"/>
                <a:gd name="connsiteX34" fmla="*/ 3015947 w 17974814"/>
                <a:gd name="connsiteY34" fmla="*/ 200740 h 23703714"/>
                <a:gd name="connsiteX35" fmla="*/ 3210649 w 17974814"/>
                <a:gd name="connsiteY35" fmla="*/ 214647 h 23703714"/>
                <a:gd name="connsiteX36" fmla="*/ 3294092 w 17974814"/>
                <a:gd name="connsiteY36" fmla="*/ 357196 h 23703714"/>
                <a:gd name="connsiteX37" fmla="*/ 3412303 w 17974814"/>
                <a:gd name="connsiteY37" fmla="*/ 305044 h 23703714"/>
                <a:gd name="connsiteX38" fmla="*/ 3631342 w 17974814"/>
                <a:gd name="connsiteY38" fmla="*/ 165972 h 23703714"/>
                <a:gd name="connsiteX39" fmla="*/ 3725216 w 17974814"/>
                <a:gd name="connsiteY39" fmla="*/ 54714 h 23703714"/>
                <a:gd name="connsiteX40" fmla="*/ 3870876 w 17974814"/>
                <a:gd name="connsiteY40" fmla="*/ 0 h 23703714"/>
                <a:gd name="connsiteX41" fmla="*/ 17974814 w 17974814"/>
                <a:gd name="connsiteY41" fmla="*/ 41721 h 23703714"/>
                <a:gd name="connsiteX42" fmla="*/ 17951687 w 17974814"/>
                <a:gd name="connsiteY42" fmla="*/ 23612990 h 23703714"/>
                <a:gd name="connsiteX43" fmla="*/ 12214658 w 17974814"/>
                <a:gd name="connsiteY43" fmla="*/ 23672994 h 23703714"/>
                <a:gd name="connsiteX44" fmla="*/ 11511565 w 17974814"/>
                <a:gd name="connsiteY44" fmla="*/ 23664268 h 23703714"/>
                <a:gd name="connsiteX45" fmla="*/ 11092751 w 17974814"/>
                <a:gd name="connsiteY45" fmla="*/ 23238606 h 23703714"/>
                <a:gd name="connsiteX46" fmla="*/ 10611488 w 17974814"/>
                <a:gd name="connsiteY46" fmla="*/ 22853595 h 23703714"/>
                <a:gd name="connsiteX47" fmla="*/ 10178351 w 17974814"/>
                <a:gd name="connsiteY47" fmla="*/ 22564837 h 23703714"/>
                <a:gd name="connsiteX48" fmla="*/ 9793340 w 17974814"/>
                <a:gd name="connsiteY48" fmla="*/ 22516711 h 23703714"/>
                <a:gd name="connsiteX49" fmla="*/ 9600835 w 17974814"/>
                <a:gd name="connsiteY49" fmla="*/ 22276079 h 23703714"/>
                <a:gd name="connsiteX50" fmla="*/ 9436681 w 17974814"/>
                <a:gd name="connsiteY50" fmla="*/ 22078674 h 23703714"/>
                <a:gd name="connsiteX51" fmla="*/ 9194650 w 17974814"/>
                <a:gd name="connsiteY51" fmla="*/ 22096350 h 23703714"/>
                <a:gd name="connsiteX52" fmla="*/ 8948417 w 17974814"/>
                <a:gd name="connsiteY52" fmla="*/ 21975596 h 23703714"/>
                <a:gd name="connsiteX53" fmla="*/ 8895566 w 17974814"/>
                <a:gd name="connsiteY53" fmla="*/ 21691914 h 23703714"/>
                <a:gd name="connsiteX54" fmla="*/ 8626059 w 17974814"/>
                <a:gd name="connsiteY54" fmla="*/ 21557686 h 23703714"/>
                <a:gd name="connsiteX55" fmla="*/ 8745763 w 17974814"/>
                <a:gd name="connsiteY55" fmla="*/ 21494509 h 23703714"/>
                <a:gd name="connsiteX56" fmla="*/ 8709187 w 17974814"/>
                <a:gd name="connsiteY56" fmla="*/ 21441308 h 23703714"/>
                <a:gd name="connsiteX57" fmla="*/ 8546257 w 17974814"/>
                <a:gd name="connsiteY57" fmla="*/ 21437982 h 23703714"/>
                <a:gd name="connsiteX58" fmla="*/ 8477305 w 17974814"/>
                <a:gd name="connsiteY58" fmla="*/ 21529334 h 23703714"/>
                <a:gd name="connsiteX59" fmla="*/ 8080569 w 17974814"/>
                <a:gd name="connsiteY59" fmla="*/ 21529334 h 23703714"/>
                <a:gd name="connsiteX60" fmla="*/ 8064119 w 17974814"/>
                <a:gd name="connsiteY60" fmla="*/ 21467908 h 23703714"/>
                <a:gd name="connsiteX61" fmla="*/ 8228623 w 17974814"/>
                <a:gd name="connsiteY61" fmla="*/ 21308479 h 23703714"/>
                <a:gd name="connsiteX62" fmla="*/ 8480454 w 17974814"/>
                <a:gd name="connsiteY62" fmla="*/ 21313552 h 23703714"/>
                <a:gd name="connsiteX63" fmla="*/ 8513006 w 17974814"/>
                <a:gd name="connsiteY63" fmla="*/ 21211876 h 23703714"/>
                <a:gd name="connsiteX64" fmla="*/ 8299850 w 17974814"/>
                <a:gd name="connsiteY64" fmla="*/ 21174249 h 23703714"/>
                <a:gd name="connsiteX65" fmla="*/ 8340102 w 17974814"/>
                <a:gd name="connsiteY65" fmla="*/ 21068897 h 23703714"/>
                <a:gd name="connsiteX66" fmla="*/ 8542056 w 17974814"/>
                <a:gd name="connsiteY66" fmla="*/ 21068022 h 23703714"/>
                <a:gd name="connsiteX67" fmla="*/ 8689236 w 17974814"/>
                <a:gd name="connsiteY67" fmla="*/ 21122099 h 23703714"/>
                <a:gd name="connsiteX68" fmla="*/ 8848840 w 17974814"/>
                <a:gd name="connsiteY68" fmla="*/ 21248452 h 23703714"/>
                <a:gd name="connsiteX69" fmla="*/ 9059895 w 17974814"/>
                <a:gd name="connsiteY69" fmla="*/ 21003092 h 23703714"/>
                <a:gd name="connsiteX70" fmla="*/ 9059545 w 17974814"/>
                <a:gd name="connsiteY70" fmla="*/ 20688611 h 23703714"/>
                <a:gd name="connsiteX71" fmla="*/ 9340954 w 17974814"/>
                <a:gd name="connsiteY71" fmla="*/ 20357328 h 23703714"/>
                <a:gd name="connsiteX72" fmla="*/ 9347604 w 17974814"/>
                <a:gd name="connsiteY72" fmla="*/ 20141197 h 23703714"/>
                <a:gd name="connsiteX73" fmla="*/ 9395030 w 17974814"/>
                <a:gd name="connsiteY73" fmla="*/ 20066994 h 23703714"/>
                <a:gd name="connsiteX74" fmla="*/ 9480608 w 17974814"/>
                <a:gd name="connsiteY74" fmla="*/ 20171123 h 23703714"/>
                <a:gd name="connsiteX75" fmla="*/ 9500558 w 17974814"/>
                <a:gd name="connsiteY75" fmla="*/ 20417180 h 23703714"/>
                <a:gd name="connsiteX76" fmla="*/ 9564084 w 17974814"/>
                <a:gd name="connsiteY76" fmla="*/ 20507132 h 23703714"/>
                <a:gd name="connsiteX77" fmla="*/ 9616937 w 17974814"/>
                <a:gd name="connsiteY77" fmla="*/ 20403879 h 23703714"/>
                <a:gd name="connsiteX78" fmla="*/ 9636887 w 17974814"/>
                <a:gd name="connsiteY78" fmla="*/ 20184423 h 23703714"/>
                <a:gd name="connsiteX79" fmla="*/ 9549384 w 17974814"/>
                <a:gd name="connsiteY79" fmla="*/ 19896364 h 23703714"/>
                <a:gd name="connsiteX80" fmla="*/ 9636887 w 17974814"/>
                <a:gd name="connsiteY80" fmla="*/ 19908441 h 23703714"/>
                <a:gd name="connsiteX81" fmla="*/ 9897818 w 17974814"/>
                <a:gd name="connsiteY81" fmla="*/ 20032342 h 23703714"/>
                <a:gd name="connsiteX82" fmla="*/ 9829742 w 17974814"/>
                <a:gd name="connsiteY82" fmla="*/ 19871865 h 23703714"/>
                <a:gd name="connsiteX83" fmla="*/ 9720014 w 17974814"/>
                <a:gd name="connsiteY83" fmla="*/ 19782087 h 23703714"/>
                <a:gd name="connsiteX84" fmla="*/ 9629011 w 17974814"/>
                <a:gd name="connsiteY84" fmla="*/ 19848415 h 23703714"/>
                <a:gd name="connsiteX85" fmla="*/ 9497233 w 17974814"/>
                <a:gd name="connsiteY85" fmla="*/ 19715585 h 23703714"/>
                <a:gd name="connsiteX86" fmla="*/ 9270776 w 17974814"/>
                <a:gd name="connsiteY86" fmla="*/ 19626158 h 23703714"/>
                <a:gd name="connsiteX87" fmla="*/ 9141449 w 17974814"/>
                <a:gd name="connsiteY87" fmla="*/ 19469529 h 23703714"/>
                <a:gd name="connsiteX88" fmla="*/ 9008445 w 17974814"/>
                <a:gd name="connsiteY88" fmla="*/ 19339850 h 23703714"/>
                <a:gd name="connsiteX89" fmla="*/ 8986743 w 17974814"/>
                <a:gd name="connsiteY89" fmla="*/ 19235721 h 23703714"/>
                <a:gd name="connsiteX90" fmla="*/ 9121498 w 17974814"/>
                <a:gd name="connsiteY90" fmla="*/ 19210172 h 23703714"/>
                <a:gd name="connsiteX91" fmla="*/ 9344279 w 17974814"/>
                <a:gd name="connsiteY91" fmla="*/ 19296624 h 23703714"/>
                <a:gd name="connsiteX92" fmla="*/ 9370880 w 17974814"/>
                <a:gd name="connsiteY92" fmla="*/ 19200196 h 23703714"/>
                <a:gd name="connsiteX93" fmla="*/ 9521033 w 17974814"/>
                <a:gd name="connsiteY93" fmla="*/ 19111292 h 23703714"/>
                <a:gd name="connsiteX94" fmla="*/ 9755014 w 17974814"/>
                <a:gd name="connsiteY94" fmla="*/ 19267395 h 23703714"/>
                <a:gd name="connsiteX95" fmla="*/ 9833067 w 17974814"/>
                <a:gd name="connsiteY95" fmla="*/ 19166945 h 23703714"/>
                <a:gd name="connsiteX96" fmla="*/ 9700064 w 17974814"/>
                <a:gd name="connsiteY96" fmla="*/ 19120395 h 23703714"/>
                <a:gd name="connsiteX97" fmla="*/ 9730339 w 17974814"/>
                <a:gd name="connsiteY97" fmla="*/ 18918788 h 23703714"/>
                <a:gd name="connsiteX98" fmla="*/ 10387482 w 17974814"/>
                <a:gd name="connsiteY98" fmla="*/ 18636505 h 23703714"/>
                <a:gd name="connsiteX99" fmla="*/ 10606588 w 17974814"/>
                <a:gd name="connsiteY99" fmla="*/ 18351423 h 23703714"/>
                <a:gd name="connsiteX100" fmla="*/ 10187101 w 17974814"/>
                <a:gd name="connsiteY100" fmla="*/ 18380998 h 23703714"/>
                <a:gd name="connsiteX101" fmla="*/ 9816442 w 17974814"/>
                <a:gd name="connsiteY101" fmla="*/ 18571754 h 23703714"/>
                <a:gd name="connsiteX102" fmla="*/ 9192550 w 17974814"/>
                <a:gd name="connsiteY102" fmla="*/ 18640005 h 23703714"/>
                <a:gd name="connsiteX103" fmla="*/ 9074947 w 17974814"/>
                <a:gd name="connsiteY103" fmla="*/ 18711408 h 23703714"/>
                <a:gd name="connsiteX104" fmla="*/ 8868791 w 17974814"/>
                <a:gd name="connsiteY104" fmla="*/ 18654881 h 23703714"/>
                <a:gd name="connsiteX105" fmla="*/ 8688010 w 17974814"/>
                <a:gd name="connsiteY105" fmla="*/ 18822536 h 23703714"/>
                <a:gd name="connsiteX106" fmla="*/ 8540306 w 17974814"/>
                <a:gd name="connsiteY106" fmla="*/ 18986864 h 23703714"/>
                <a:gd name="connsiteX107" fmla="*/ 8406077 w 17974814"/>
                <a:gd name="connsiteY107" fmla="*/ 18923688 h 23703714"/>
                <a:gd name="connsiteX108" fmla="*/ 8269924 w 17974814"/>
                <a:gd name="connsiteY108" fmla="*/ 19117942 h 23703714"/>
                <a:gd name="connsiteX109" fmla="*/ 8072518 w 17974814"/>
                <a:gd name="connsiteY109" fmla="*/ 19136145 h 23703714"/>
                <a:gd name="connsiteX110" fmla="*/ 7703958 w 17974814"/>
                <a:gd name="connsiteY110" fmla="*/ 19388500 h 23703714"/>
                <a:gd name="connsiteX111" fmla="*/ 7450551 w 17974814"/>
                <a:gd name="connsiteY111" fmla="*/ 19321999 h 23703714"/>
                <a:gd name="connsiteX112" fmla="*/ 7145167 w 17974814"/>
                <a:gd name="connsiteY112" fmla="*/ 19490879 h 23703714"/>
                <a:gd name="connsiteX113" fmla="*/ 6783959 w 17974814"/>
                <a:gd name="connsiteY113" fmla="*/ 20054744 h 23703714"/>
                <a:gd name="connsiteX114" fmla="*/ 6508851 w 17974814"/>
                <a:gd name="connsiteY114" fmla="*/ 20140146 h 23703714"/>
                <a:gd name="connsiteX115" fmla="*/ 6621030 w 17974814"/>
                <a:gd name="connsiteY115" fmla="*/ 20041444 h 23703714"/>
                <a:gd name="connsiteX116" fmla="*/ 6792883 w 17974814"/>
                <a:gd name="connsiteY116" fmla="*/ 19727310 h 23703714"/>
                <a:gd name="connsiteX117" fmla="*/ 6680881 w 17974814"/>
                <a:gd name="connsiteY117" fmla="*/ 19715585 h 23703714"/>
                <a:gd name="connsiteX118" fmla="*/ 6525826 w 17974814"/>
                <a:gd name="connsiteY118" fmla="*/ 19950967 h 23703714"/>
                <a:gd name="connsiteX119" fmla="*/ 6192093 w 17974814"/>
                <a:gd name="connsiteY119" fmla="*/ 20054745 h 23703714"/>
                <a:gd name="connsiteX120" fmla="*/ 6153941 w 17974814"/>
                <a:gd name="connsiteY120" fmla="*/ 20155195 h 23703714"/>
                <a:gd name="connsiteX121" fmla="*/ 6129265 w 17974814"/>
                <a:gd name="connsiteY121" fmla="*/ 20345951 h 23703714"/>
                <a:gd name="connsiteX122" fmla="*/ 6009213 w 17974814"/>
                <a:gd name="connsiteY122" fmla="*/ 20400554 h 23703714"/>
                <a:gd name="connsiteX123" fmla="*/ 5896160 w 17974814"/>
                <a:gd name="connsiteY123" fmla="*/ 20337377 h 23703714"/>
                <a:gd name="connsiteX124" fmla="*/ 5989262 w 17974814"/>
                <a:gd name="connsiteY124" fmla="*/ 20204374 h 23703714"/>
                <a:gd name="connsiteX125" fmla="*/ 5971586 w 17974814"/>
                <a:gd name="connsiteY125" fmla="*/ 20148544 h 23703714"/>
                <a:gd name="connsiteX126" fmla="*/ 5826333 w 17974814"/>
                <a:gd name="connsiteY126" fmla="*/ 20181098 h 23703714"/>
                <a:gd name="connsiteX127" fmla="*/ 5684403 w 17974814"/>
                <a:gd name="connsiteY127" fmla="*/ 20035667 h 23703714"/>
                <a:gd name="connsiteX128" fmla="*/ 5633478 w 17974814"/>
                <a:gd name="connsiteY128" fmla="*/ 20074695 h 23703714"/>
                <a:gd name="connsiteX129" fmla="*/ 5614576 w 17974814"/>
                <a:gd name="connsiteY129" fmla="*/ 20180223 h 23703714"/>
                <a:gd name="connsiteX130" fmla="*/ 5155014 w 17974814"/>
                <a:gd name="connsiteY130" fmla="*/ 20108819 h 23703714"/>
                <a:gd name="connsiteX131" fmla="*/ 5028835 w 17974814"/>
                <a:gd name="connsiteY131" fmla="*/ 20336151 h 23703714"/>
                <a:gd name="connsiteX132" fmla="*/ 4938534 w 17974814"/>
                <a:gd name="connsiteY132" fmla="*/ 20317427 h 23703714"/>
                <a:gd name="connsiteX133" fmla="*/ 4801679 w 17974814"/>
                <a:gd name="connsiteY133" fmla="*/ 20251449 h 23703714"/>
                <a:gd name="connsiteX134" fmla="*/ 4305890 w 17974814"/>
                <a:gd name="connsiteY134" fmla="*/ 20294675 h 23703714"/>
                <a:gd name="connsiteX135" fmla="*/ 3930680 w 17974814"/>
                <a:gd name="connsiteY135" fmla="*/ 20316376 h 23703714"/>
                <a:gd name="connsiteX136" fmla="*/ 3581897 w 17974814"/>
                <a:gd name="connsiteY136" fmla="*/ 20078020 h 23703714"/>
                <a:gd name="connsiteX137" fmla="*/ 3264612 w 17974814"/>
                <a:gd name="connsiteY137" fmla="*/ 20038992 h 23703714"/>
                <a:gd name="connsiteX138" fmla="*/ 3525194 w 17974814"/>
                <a:gd name="connsiteY138" fmla="*/ 19911240 h 23703714"/>
                <a:gd name="connsiteX139" fmla="*/ 3232762 w 17974814"/>
                <a:gd name="connsiteY139" fmla="*/ 19785412 h 23703714"/>
                <a:gd name="connsiteX140" fmla="*/ 3092057 w 17974814"/>
                <a:gd name="connsiteY140" fmla="*/ 19707010 h 23703714"/>
                <a:gd name="connsiteX141" fmla="*/ 3324463 w 17974814"/>
                <a:gd name="connsiteY141" fmla="*/ 19644007 h 23703714"/>
                <a:gd name="connsiteX142" fmla="*/ 3548646 w 17974814"/>
                <a:gd name="connsiteY142" fmla="*/ 19815338 h 23703714"/>
                <a:gd name="connsiteX143" fmla="*/ 3739400 w 17974814"/>
                <a:gd name="connsiteY143" fmla="*/ 19793463 h 23703714"/>
                <a:gd name="connsiteX144" fmla="*/ 3900405 w 17974814"/>
                <a:gd name="connsiteY144" fmla="*/ 19690559 h 23703714"/>
                <a:gd name="connsiteX145" fmla="*/ 3523794 w 17974814"/>
                <a:gd name="connsiteY145" fmla="*/ 19581006 h 23703714"/>
                <a:gd name="connsiteX146" fmla="*/ 2743623 w 17974814"/>
                <a:gd name="connsiteY146" fmla="*/ 19559481 h 23703714"/>
                <a:gd name="connsiteX147" fmla="*/ 2355287 w 17974814"/>
                <a:gd name="connsiteY147" fmla="*/ 19794513 h 23703714"/>
                <a:gd name="connsiteX148" fmla="*/ 2116055 w 17974814"/>
                <a:gd name="connsiteY148" fmla="*/ 20213298 h 23703714"/>
                <a:gd name="connsiteX149" fmla="*/ 1835698 w 17974814"/>
                <a:gd name="connsiteY149" fmla="*/ 20007493 h 23703714"/>
                <a:gd name="connsiteX150" fmla="*/ 2000202 w 17974814"/>
                <a:gd name="connsiteY150" fmla="*/ 20390753 h 23703714"/>
                <a:gd name="connsiteX151" fmla="*/ 1440887 w 17974814"/>
                <a:gd name="connsiteY151" fmla="*/ 20960042 h 23703714"/>
                <a:gd name="connsiteX152" fmla="*/ 1245056 w 17974814"/>
                <a:gd name="connsiteY152" fmla="*/ 21218876 h 23703714"/>
                <a:gd name="connsiteX153" fmla="*/ 1304733 w 17974814"/>
                <a:gd name="connsiteY153" fmla="*/ 21416281 h 23703714"/>
                <a:gd name="connsiteX154" fmla="*/ 1228430 w 17974814"/>
                <a:gd name="connsiteY154" fmla="*/ 21577284 h 23703714"/>
                <a:gd name="connsiteX155" fmla="*/ 1251532 w 17974814"/>
                <a:gd name="connsiteY155" fmla="*/ 21952320 h 23703714"/>
                <a:gd name="connsiteX156" fmla="*/ 889972 w 17974814"/>
                <a:gd name="connsiteY156" fmla="*/ 22179827 h 23703714"/>
                <a:gd name="connsiteX157" fmla="*/ 572689 w 17974814"/>
                <a:gd name="connsiteY157" fmla="*/ 22272580 h 23703714"/>
                <a:gd name="connsiteX158" fmla="*/ 556064 w 17974814"/>
                <a:gd name="connsiteY158" fmla="*/ 21883545 h 23703714"/>
                <a:gd name="connsiteX159" fmla="*/ 479587 w 17974814"/>
                <a:gd name="connsiteY159" fmla="*/ 21823693 h 23703714"/>
                <a:gd name="connsiteX160" fmla="*/ 452985 w 17974814"/>
                <a:gd name="connsiteY160" fmla="*/ 22192778 h 23703714"/>
                <a:gd name="connsiteX161" fmla="*/ 284105 w 17974814"/>
                <a:gd name="connsiteY161" fmla="*/ 22469985 h 23703714"/>
                <a:gd name="connsiteX162" fmla="*/ 336607 w 17974814"/>
                <a:gd name="connsiteY162" fmla="*/ 22482062 h 23703714"/>
                <a:gd name="connsiteX163" fmla="*/ 509512 w 17974814"/>
                <a:gd name="connsiteY163" fmla="*/ 22349057 h 23703714"/>
                <a:gd name="connsiteX164" fmla="*/ 559388 w 17974814"/>
                <a:gd name="connsiteY164" fmla="*/ 22385634 h 23703714"/>
                <a:gd name="connsiteX165" fmla="*/ 399784 w 17974814"/>
                <a:gd name="connsiteY165" fmla="*/ 22548564 h 23703714"/>
                <a:gd name="connsiteX166" fmla="*/ 190304 w 17974814"/>
                <a:gd name="connsiteY166" fmla="*/ 22837847 h 23703714"/>
                <a:gd name="connsiteX167" fmla="*/ 113826 w 17974814"/>
                <a:gd name="connsiteY167" fmla="*/ 23602618 h 23703714"/>
                <a:gd name="connsiteX168" fmla="*/ 3748 w 17974814"/>
                <a:gd name="connsiteY168" fmla="*/ 23608041 h 23703714"/>
                <a:gd name="connsiteX169" fmla="*/ 23698 w 17974814"/>
                <a:gd name="connsiteY169" fmla="*/ 3314311 h 23703714"/>
                <a:gd name="connsiteX170" fmla="*/ 71825 w 17974814"/>
                <a:gd name="connsiteY170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227549 w 17974814"/>
                <a:gd name="connsiteY16" fmla="*/ 1243781 h 23703714"/>
                <a:gd name="connsiteX17" fmla="*/ 300562 w 17974814"/>
                <a:gd name="connsiteY17" fmla="*/ 1042127 h 23703714"/>
                <a:gd name="connsiteX18" fmla="*/ 363510 w 17974814"/>
                <a:gd name="connsiteY18" fmla="*/ 698838 h 23703714"/>
                <a:gd name="connsiteX19" fmla="*/ 673129 w 17974814"/>
                <a:gd name="connsiteY19" fmla="*/ 659861 h 23703714"/>
                <a:gd name="connsiteX20" fmla="*/ 1100227 w 17974814"/>
                <a:gd name="connsiteY20" fmla="*/ 604049 h 23703714"/>
                <a:gd name="connsiteX21" fmla="*/ 1513784 w 17974814"/>
                <a:gd name="connsiteY21" fmla="*/ 611735 h 23703714"/>
                <a:gd name="connsiteX22" fmla="*/ 1746913 w 17974814"/>
                <a:gd name="connsiteY22" fmla="*/ 732691 h 23703714"/>
                <a:gd name="connsiteX23" fmla="*/ 1952228 w 17974814"/>
                <a:gd name="connsiteY23" fmla="*/ 743304 h 23703714"/>
                <a:gd name="connsiteX24" fmla="*/ 1972906 w 17974814"/>
                <a:gd name="connsiteY24" fmla="*/ 624910 h 23703714"/>
                <a:gd name="connsiteX25" fmla="*/ 1581124 w 17974814"/>
                <a:gd name="connsiteY25" fmla="*/ 235508 h 23703714"/>
                <a:gd name="connsiteX26" fmla="*/ 1094737 w 17974814"/>
                <a:gd name="connsiteY26" fmla="*/ 205314 h 23703714"/>
                <a:gd name="connsiteX27" fmla="*/ 926387 w 17974814"/>
                <a:gd name="connsiteY27" fmla="*/ 13802 h 23703714"/>
                <a:gd name="connsiteX28" fmla="*/ 1178730 w 17974814"/>
                <a:gd name="connsiteY28" fmla="*/ 41721 h 23703714"/>
                <a:gd name="connsiteX29" fmla="*/ 2290941 w 17974814"/>
                <a:gd name="connsiteY29" fmla="*/ 26167 h 23703714"/>
                <a:gd name="connsiteX30" fmla="*/ 2424890 w 17974814"/>
                <a:gd name="connsiteY30" fmla="*/ 37330 h 23703714"/>
                <a:gd name="connsiteX31" fmla="*/ 2563962 w 17974814"/>
                <a:gd name="connsiteY31" fmla="*/ 521887 h 23703714"/>
                <a:gd name="connsiteX32" fmla="*/ 2783916 w 17974814"/>
                <a:gd name="connsiteY32" fmla="*/ 421425 h 23703714"/>
                <a:gd name="connsiteX33" fmla="*/ 2874496 w 17974814"/>
                <a:gd name="connsiteY33" fmla="*/ 247035 h 23703714"/>
                <a:gd name="connsiteX34" fmla="*/ 3015947 w 17974814"/>
                <a:gd name="connsiteY34" fmla="*/ 200740 h 23703714"/>
                <a:gd name="connsiteX35" fmla="*/ 3210649 w 17974814"/>
                <a:gd name="connsiteY35" fmla="*/ 214647 h 23703714"/>
                <a:gd name="connsiteX36" fmla="*/ 3294092 w 17974814"/>
                <a:gd name="connsiteY36" fmla="*/ 357196 h 23703714"/>
                <a:gd name="connsiteX37" fmla="*/ 3412303 w 17974814"/>
                <a:gd name="connsiteY37" fmla="*/ 305044 h 23703714"/>
                <a:gd name="connsiteX38" fmla="*/ 3631342 w 17974814"/>
                <a:gd name="connsiteY38" fmla="*/ 165972 h 23703714"/>
                <a:gd name="connsiteX39" fmla="*/ 3725216 w 17974814"/>
                <a:gd name="connsiteY39" fmla="*/ 54714 h 23703714"/>
                <a:gd name="connsiteX40" fmla="*/ 3870876 w 17974814"/>
                <a:gd name="connsiteY40" fmla="*/ 0 h 23703714"/>
                <a:gd name="connsiteX41" fmla="*/ 17974814 w 17974814"/>
                <a:gd name="connsiteY41" fmla="*/ 41721 h 23703714"/>
                <a:gd name="connsiteX42" fmla="*/ 17951687 w 17974814"/>
                <a:gd name="connsiteY42" fmla="*/ 23612990 h 23703714"/>
                <a:gd name="connsiteX43" fmla="*/ 12214658 w 17974814"/>
                <a:gd name="connsiteY43" fmla="*/ 23672994 h 23703714"/>
                <a:gd name="connsiteX44" fmla="*/ 11511565 w 17974814"/>
                <a:gd name="connsiteY44" fmla="*/ 23664268 h 23703714"/>
                <a:gd name="connsiteX45" fmla="*/ 11092751 w 17974814"/>
                <a:gd name="connsiteY45" fmla="*/ 23238606 h 23703714"/>
                <a:gd name="connsiteX46" fmla="*/ 10611488 w 17974814"/>
                <a:gd name="connsiteY46" fmla="*/ 22853595 h 23703714"/>
                <a:gd name="connsiteX47" fmla="*/ 10178351 w 17974814"/>
                <a:gd name="connsiteY47" fmla="*/ 22564837 h 23703714"/>
                <a:gd name="connsiteX48" fmla="*/ 9793340 w 17974814"/>
                <a:gd name="connsiteY48" fmla="*/ 22516711 h 23703714"/>
                <a:gd name="connsiteX49" fmla="*/ 9600835 w 17974814"/>
                <a:gd name="connsiteY49" fmla="*/ 22276079 h 23703714"/>
                <a:gd name="connsiteX50" fmla="*/ 9436681 w 17974814"/>
                <a:gd name="connsiteY50" fmla="*/ 22078674 h 23703714"/>
                <a:gd name="connsiteX51" fmla="*/ 9194650 w 17974814"/>
                <a:gd name="connsiteY51" fmla="*/ 22096350 h 23703714"/>
                <a:gd name="connsiteX52" fmla="*/ 8948417 w 17974814"/>
                <a:gd name="connsiteY52" fmla="*/ 21975596 h 23703714"/>
                <a:gd name="connsiteX53" fmla="*/ 8895566 w 17974814"/>
                <a:gd name="connsiteY53" fmla="*/ 21691914 h 23703714"/>
                <a:gd name="connsiteX54" fmla="*/ 8626059 w 17974814"/>
                <a:gd name="connsiteY54" fmla="*/ 21557686 h 23703714"/>
                <a:gd name="connsiteX55" fmla="*/ 8745763 w 17974814"/>
                <a:gd name="connsiteY55" fmla="*/ 21494509 h 23703714"/>
                <a:gd name="connsiteX56" fmla="*/ 8709187 w 17974814"/>
                <a:gd name="connsiteY56" fmla="*/ 21441308 h 23703714"/>
                <a:gd name="connsiteX57" fmla="*/ 8546257 w 17974814"/>
                <a:gd name="connsiteY57" fmla="*/ 21437982 h 23703714"/>
                <a:gd name="connsiteX58" fmla="*/ 8477305 w 17974814"/>
                <a:gd name="connsiteY58" fmla="*/ 21529334 h 23703714"/>
                <a:gd name="connsiteX59" fmla="*/ 8080569 w 17974814"/>
                <a:gd name="connsiteY59" fmla="*/ 21529334 h 23703714"/>
                <a:gd name="connsiteX60" fmla="*/ 8064119 w 17974814"/>
                <a:gd name="connsiteY60" fmla="*/ 21467908 h 23703714"/>
                <a:gd name="connsiteX61" fmla="*/ 8228623 w 17974814"/>
                <a:gd name="connsiteY61" fmla="*/ 21308479 h 23703714"/>
                <a:gd name="connsiteX62" fmla="*/ 8480454 w 17974814"/>
                <a:gd name="connsiteY62" fmla="*/ 21313552 h 23703714"/>
                <a:gd name="connsiteX63" fmla="*/ 8513006 w 17974814"/>
                <a:gd name="connsiteY63" fmla="*/ 21211876 h 23703714"/>
                <a:gd name="connsiteX64" fmla="*/ 8299850 w 17974814"/>
                <a:gd name="connsiteY64" fmla="*/ 21174249 h 23703714"/>
                <a:gd name="connsiteX65" fmla="*/ 8340102 w 17974814"/>
                <a:gd name="connsiteY65" fmla="*/ 21068897 h 23703714"/>
                <a:gd name="connsiteX66" fmla="*/ 8542056 w 17974814"/>
                <a:gd name="connsiteY66" fmla="*/ 21068022 h 23703714"/>
                <a:gd name="connsiteX67" fmla="*/ 8689236 w 17974814"/>
                <a:gd name="connsiteY67" fmla="*/ 21122099 h 23703714"/>
                <a:gd name="connsiteX68" fmla="*/ 8848840 w 17974814"/>
                <a:gd name="connsiteY68" fmla="*/ 21248452 h 23703714"/>
                <a:gd name="connsiteX69" fmla="*/ 9059895 w 17974814"/>
                <a:gd name="connsiteY69" fmla="*/ 21003092 h 23703714"/>
                <a:gd name="connsiteX70" fmla="*/ 9059545 w 17974814"/>
                <a:gd name="connsiteY70" fmla="*/ 20688611 h 23703714"/>
                <a:gd name="connsiteX71" fmla="*/ 9340954 w 17974814"/>
                <a:gd name="connsiteY71" fmla="*/ 20357328 h 23703714"/>
                <a:gd name="connsiteX72" fmla="*/ 9347604 w 17974814"/>
                <a:gd name="connsiteY72" fmla="*/ 20141197 h 23703714"/>
                <a:gd name="connsiteX73" fmla="*/ 9395030 w 17974814"/>
                <a:gd name="connsiteY73" fmla="*/ 20066994 h 23703714"/>
                <a:gd name="connsiteX74" fmla="*/ 9480608 w 17974814"/>
                <a:gd name="connsiteY74" fmla="*/ 20171123 h 23703714"/>
                <a:gd name="connsiteX75" fmla="*/ 9500558 w 17974814"/>
                <a:gd name="connsiteY75" fmla="*/ 20417180 h 23703714"/>
                <a:gd name="connsiteX76" fmla="*/ 9564084 w 17974814"/>
                <a:gd name="connsiteY76" fmla="*/ 20507132 h 23703714"/>
                <a:gd name="connsiteX77" fmla="*/ 9616937 w 17974814"/>
                <a:gd name="connsiteY77" fmla="*/ 20403879 h 23703714"/>
                <a:gd name="connsiteX78" fmla="*/ 9636887 w 17974814"/>
                <a:gd name="connsiteY78" fmla="*/ 20184423 h 23703714"/>
                <a:gd name="connsiteX79" fmla="*/ 9549384 w 17974814"/>
                <a:gd name="connsiteY79" fmla="*/ 19896364 h 23703714"/>
                <a:gd name="connsiteX80" fmla="*/ 9636887 w 17974814"/>
                <a:gd name="connsiteY80" fmla="*/ 19908441 h 23703714"/>
                <a:gd name="connsiteX81" fmla="*/ 9897818 w 17974814"/>
                <a:gd name="connsiteY81" fmla="*/ 20032342 h 23703714"/>
                <a:gd name="connsiteX82" fmla="*/ 9829742 w 17974814"/>
                <a:gd name="connsiteY82" fmla="*/ 19871865 h 23703714"/>
                <a:gd name="connsiteX83" fmla="*/ 9720014 w 17974814"/>
                <a:gd name="connsiteY83" fmla="*/ 19782087 h 23703714"/>
                <a:gd name="connsiteX84" fmla="*/ 9629011 w 17974814"/>
                <a:gd name="connsiteY84" fmla="*/ 19848415 h 23703714"/>
                <a:gd name="connsiteX85" fmla="*/ 9497233 w 17974814"/>
                <a:gd name="connsiteY85" fmla="*/ 19715585 h 23703714"/>
                <a:gd name="connsiteX86" fmla="*/ 9270776 w 17974814"/>
                <a:gd name="connsiteY86" fmla="*/ 19626158 h 23703714"/>
                <a:gd name="connsiteX87" fmla="*/ 9141449 w 17974814"/>
                <a:gd name="connsiteY87" fmla="*/ 19469529 h 23703714"/>
                <a:gd name="connsiteX88" fmla="*/ 9008445 w 17974814"/>
                <a:gd name="connsiteY88" fmla="*/ 19339850 h 23703714"/>
                <a:gd name="connsiteX89" fmla="*/ 8986743 w 17974814"/>
                <a:gd name="connsiteY89" fmla="*/ 19235721 h 23703714"/>
                <a:gd name="connsiteX90" fmla="*/ 9121498 w 17974814"/>
                <a:gd name="connsiteY90" fmla="*/ 19210172 h 23703714"/>
                <a:gd name="connsiteX91" fmla="*/ 9344279 w 17974814"/>
                <a:gd name="connsiteY91" fmla="*/ 19296624 h 23703714"/>
                <a:gd name="connsiteX92" fmla="*/ 9370880 w 17974814"/>
                <a:gd name="connsiteY92" fmla="*/ 19200196 h 23703714"/>
                <a:gd name="connsiteX93" fmla="*/ 9521033 w 17974814"/>
                <a:gd name="connsiteY93" fmla="*/ 19111292 h 23703714"/>
                <a:gd name="connsiteX94" fmla="*/ 9755014 w 17974814"/>
                <a:gd name="connsiteY94" fmla="*/ 19267395 h 23703714"/>
                <a:gd name="connsiteX95" fmla="*/ 9833067 w 17974814"/>
                <a:gd name="connsiteY95" fmla="*/ 19166945 h 23703714"/>
                <a:gd name="connsiteX96" fmla="*/ 9700064 w 17974814"/>
                <a:gd name="connsiteY96" fmla="*/ 19120395 h 23703714"/>
                <a:gd name="connsiteX97" fmla="*/ 9730339 w 17974814"/>
                <a:gd name="connsiteY97" fmla="*/ 18918788 h 23703714"/>
                <a:gd name="connsiteX98" fmla="*/ 10387482 w 17974814"/>
                <a:gd name="connsiteY98" fmla="*/ 18636505 h 23703714"/>
                <a:gd name="connsiteX99" fmla="*/ 10606588 w 17974814"/>
                <a:gd name="connsiteY99" fmla="*/ 18351423 h 23703714"/>
                <a:gd name="connsiteX100" fmla="*/ 10187101 w 17974814"/>
                <a:gd name="connsiteY100" fmla="*/ 18380998 h 23703714"/>
                <a:gd name="connsiteX101" fmla="*/ 9816442 w 17974814"/>
                <a:gd name="connsiteY101" fmla="*/ 18571754 h 23703714"/>
                <a:gd name="connsiteX102" fmla="*/ 9192550 w 17974814"/>
                <a:gd name="connsiteY102" fmla="*/ 18640005 h 23703714"/>
                <a:gd name="connsiteX103" fmla="*/ 9074947 w 17974814"/>
                <a:gd name="connsiteY103" fmla="*/ 18711408 h 23703714"/>
                <a:gd name="connsiteX104" fmla="*/ 8868791 w 17974814"/>
                <a:gd name="connsiteY104" fmla="*/ 18654881 h 23703714"/>
                <a:gd name="connsiteX105" fmla="*/ 8688010 w 17974814"/>
                <a:gd name="connsiteY105" fmla="*/ 18822536 h 23703714"/>
                <a:gd name="connsiteX106" fmla="*/ 8540306 w 17974814"/>
                <a:gd name="connsiteY106" fmla="*/ 18986864 h 23703714"/>
                <a:gd name="connsiteX107" fmla="*/ 8406077 w 17974814"/>
                <a:gd name="connsiteY107" fmla="*/ 18923688 h 23703714"/>
                <a:gd name="connsiteX108" fmla="*/ 8269924 w 17974814"/>
                <a:gd name="connsiteY108" fmla="*/ 19117942 h 23703714"/>
                <a:gd name="connsiteX109" fmla="*/ 8072518 w 17974814"/>
                <a:gd name="connsiteY109" fmla="*/ 19136145 h 23703714"/>
                <a:gd name="connsiteX110" fmla="*/ 7703958 w 17974814"/>
                <a:gd name="connsiteY110" fmla="*/ 19388500 h 23703714"/>
                <a:gd name="connsiteX111" fmla="*/ 7450551 w 17974814"/>
                <a:gd name="connsiteY111" fmla="*/ 19321999 h 23703714"/>
                <a:gd name="connsiteX112" fmla="*/ 7145167 w 17974814"/>
                <a:gd name="connsiteY112" fmla="*/ 19490879 h 23703714"/>
                <a:gd name="connsiteX113" fmla="*/ 6783959 w 17974814"/>
                <a:gd name="connsiteY113" fmla="*/ 20054744 h 23703714"/>
                <a:gd name="connsiteX114" fmla="*/ 6508851 w 17974814"/>
                <a:gd name="connsiteY114" fmla="*/ 20140146 h 23703714"/>
                <a:gd name="connsiteX115" fmla="*/ 6621030 w 17974814"/>
                <a:gd name="connsiteY115" fmla="*/ 20041444 h 23703714"/>
                <a:gd name="connsiteX116" fmla="*/ 6792883 w 17974814"/>
                <a:gd name="connsiteY116" fmla="*/ 19727310 h 23703714"/>
                <a:gd name="connsiteX117" fmla="*/ 6680881 w 17974814"/>
                <a:gd name="connsiteY117" fmla="*/ 19715585 h 23703714"/>
                <a:gd name="connsiteX118" fmla="*/ 6525826 w 17974814"/>
                <a:gd name="connsiteY118" fmla="*/ 19950967 h 23703714"/>
                <a:gd name="connsiteX119" fmla="*/ 6192093 w 17974814"/>
                <a:gd name="connsiteY119" fmla="*/ 20054745 h 23703714"/>
                <a:gd name="connsiteX120" fmla="*/ 6153941 w 17974814"/>
                <a:gd name="connsiteY120" fmla="*/ 20155195 h 23703714"/>
                <a:gd name="connsiteX121" fmla="*/ 6129265 w 17974814"/>
                <a:gd name="connsiteY121" fmla="*/ 20345951 h 23703714"/>
                <a:gd name="connsiteX122" fmla="*/ 6009213 w 17974814"/>
                <a:gd name="connsiteY122" fmla="*/ 20400554 h 23703714"/>
                <a:gd name="connsiteX123" fmla="*/ 5896160 w 17974814"/>
                <a:gd name="connsiteY123" fmla="*/ 20337377 h 23703714"/>
                <a:gd name="connsiteX124" fmla="*/ 5989262 w 17974814"/>
                <a:gd name="connsiteY124" fmla="*/ 20204374 h 23703714"/>
                <a:gd name="connsiteX125" fmla="*/ 5971586 w 17974814"/>
                <a:gd name="connsiteY125" fmla="*/ 20148544 h 23703714"/>
                <a:gd name="connsiteX126" fmla="*/ 5826333 w 17974814"/>
                <a:gd name="connsiteY126" fmla="*/ 20181098 h 23703714"/>
                <a:gd name="connsiteX127" fmla="*/ 5684403 w 17974814"/>
                <a:gd name="connsiteY127" fmla="*/ 20035667 h 23703714"/>
                <a:gd name="connsiteX128" fmla="*/ 5633478 w 17974814"/>
                <a:gd name="connsiteY128" fmla="*/ 20074695 h 23703714"/>
                <a:gd name="connsiteX129" fmla="*/ 5614576 w 17974814"/>
                <a:gd name="connsiteY129" fmla="*/ 20180223 h 23703714"/>
                <a:gd name="connsiteX130" fmla="*/ 5155014 w 17974814"/>
                <a:gd name="connsiteY130" fmla="*/ 20108819 h 23703714"/>
                <a:gd name="connsiteX131" fmla="*/ 5028835 w 17974814"/>
                <a:gd name="connsiteY131" fmla="*/ 20336151 h 23703714"/>
                <a:gd name="connsiteX132" fmla="*/ 4938534 w 17974814"/>
                <a:gd name="connsiteY132" fmla="*/ 20317427 h 23703714"/>
                <a:gd name="connsiteX133" fmla="*/ 4801679 w 17974814"/>
                <a:gd name="connsiteY133" fmla="*/ 20251449 h 23703714"/>
                <a:gd name="connsiteX134" fmla="*/ 4305890 w 17974814"/>
                <a:gd name="connsiteY134" fmla="*/ 20294675 h 23703714"/>
                <a:gd name="connsiteX135" fmla="*/ 3930680 w 17974814"/>
                <a:gd name="connsiteY135" fmla="*/ 20316376 h 23703714"/>
                <a:gd name="connsiteX136" fmla="*/ 3581897 w 17974814"/>
                <a:gd name="connsiteY136" fmla="*/ 20078020 h 23703714"/>
                <a:gd name="connsiteX137" fmla="*/ 3264612 w 17974814"/>
                <a:gd name="connsiteY137" fmla="*/ 20038992 h 23703714"/>
                <a:gd name="connsiteX138" fmla="*/ 3525194 w 17974814"/>
                <a:gd name="connsiteY138" fmla="*/ 19911240 h 23703714"/>
                <a:gd name="connsiteX139" fmla="*/ 3232762 w 17974814"/>
                <a:gd name="connsiteY139" fmla="*/ 19785412 h 23703714"/>
                <a:gd name="connsiteX140" fmla="*/ 3092057 w 17974814"/>
                <a:gd name="connsiteY140" fmla="*/ 19707010 h 23703714"/>
                <a:gd name="connsiteX141" fmla="*/ 3324463 w 17974814"/>
                <a:gd name="connsiteY141" fmla="*/ 19644007 h 23703714"/>
                <a:gd name="connsiteX142" fmla="*/ 3548646 w 17974814"/>
                <a:gd name="connsiteY142" fmla="*/ 19815338 h 23703714"/>
                <a:gd name="connsiteX143" fmla="*/ 3739400 w 17974814"/>
                <a:gd name="connsiteY143" fmla="*/ 19793463 h 23703714"/>
                <a:gd name="connsiteX144" fmla="*/ 3900405 w 17974814"/>
                <a:gd name="connsiteY144" fmla="*/ 19690559 h 23703714"/>
                <a:gd name="connsiteX145" fmla="*/ 3523794 w 17974814"/>
                <a:gd name="connsiteY145" fmla="*/ 19581006 h 23703714"/>
                <a:gd name="connsiteX146" fmla="*/ 2743623 w 17974814"/>
                <a:gd name="connsiteY146" fmla="*/ 19559481 h 23703714"/>
                <a:gd name="connsiteX147" fmla="*/ 2355287 w 17974814"/>
                <a:gd name="connsiteY147" fmla="*/ 19794513 h 23703714"/>
                <a:gd name="connsiteX148" fmla="*/ 2116055 w 17974814"/>
                <a:gd name="connsiteY148" fmla="*/ 20213298 h 23703714"/>
                <a:gd name="connsiteX149" fmla="*/ 1835698 w 17974814"/>
                <a:gd name="connsiteY149" fmla="*/ 20007493 h 23703714"/>
                <a:gd name="connsiteX150" fmla="*/ 2000202 w 17974814"/>
                <a:gd name="connsiteY150" fmla="*/ 20390753 h 23703714"/>
                <a:gd name="connsiteX151" fmla="*/ 1440887 w 17974814"/>
                <a:gd name="connsiteY151" fmla="*/ 20960042 h 23703714"/>
                <a:gd name="connsiteX152" fmla="*/ 1245056 w 17974814"/>
                <a:gd name="connsiteY152" fmla="*/ 21218876 h 23703714"/>
                <a:gd name="connsiteX153" fmla="*/ 1304733 w 17974814"/>
                <a:gd name="connsiteY153" fmla="*/ 21416281 h 23703714"/>
                <a:gd name="connsiteX154" fmla="*/ 1228430 w 17974814"/>
                <a:gd name="connsiteY154" fmla="*/ 21577284 h 23703714"/>
                <a:gd name="connsiteX155" fmla="*/ 1251532 w 17974814"/>
                <a:gd name="connsiteY155" fmla="*/ 21952320 h 23703714"/>
                <a:gd name="connsiteX156" fmla="*/ 889972 w 17974814"/>
                <a:gd name="connsiteY156" fmla="*/ 22179827 h 23703714"/>
                <a:gd name="connsiteX157" fmla="*/ 572689 w 17974814"/>
                <a:gd name="connsiteY157" fmla="*/ 22272580 h 23703714"/>
                <a:gd name="connsiteX158" fmla="*/ 556064 w 17974814"/>
                <a:gd name="connsiteY158" fmla="*/ 21883545 h 23703714"/>
                <a:gd name="connsiteX159" fmla="*/ 479587 w 17974814"/>
                <a:gd name="connsiteY159" fmla="*/ 21823693 h 23703714"/>
                <a:gd name="connsiteX160" fmla="*/ 452985 w 17974814"/>
                <a:gd name="connsiteY160" fmla="*/ 22192778 h 23703714"/>
                <a:gd name="connsiteX161" fmla="*/ 284105 w 17974814"/>
                <a:gd name="connsiteY161" fmla="*/ 22469985 h 23703714"/>
                <a:gd name="connsiteX162" fmla="*/ 336607 w 17974814"/>
                <a:gd name="connsiteY162" fmla="*/ 22482062 h 23703714"/>
                <a:gd name="connsiteX163" fmla="*/ 509512 w 17974814"/>
                <a:gd name="connsiteY163" fmla="*/ 22349057 h 23703714"/>
                <a:gd name="connsiteX164" fmla="*/ 559388 w 17974814"/>
                <a:gd name="connsiteY164" fmla="*/ 22385634 h 23703714"/>
                <a:gd name="connsiteX165" fmla="*/ 399784 w 17974814"/>
                <a:gd name="connsiteY165" fmla="*/ 22548564 h 23703714"/>
                <a:gd name="connsiteX166" fmla="*/ 190304 w 17974814"/>
                <a:gd name="connsiteY166" fmla="*/ 22837847 h 23703714"/>
                <a:gd name="connsiteX167" fmla="*/ 113826 w 17974814"/>
                <a:gd name="connsiteY167" fmla="*/ 23602618 h 23703714"/>
                <a:gd name="connsiteX168" fmla="*/ 3748 w 17974814"/>
                <a:gd name="connsiteY168" fmla="*/ 23608041 h 23703714"/>
                <a:gd name="connsiteX169" fmla="*/ 23698 w 17974814"/>
                <a:gd name="connsiteY169" fmla="*/ 3314311 h 23703714"/>
                <a:gd name="connsiteX170" fmla="*/ 71825 w 17974814"/>
                <a:gd name="connsiteY170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227549 w 17974814"/>
                <a:gd name="connsiteY16" fmla="*/ 1243781 h 23703714"/>
                <a:gd name="connsiteX17" fmla="*/ 300562 w 17974814"/>
                <a:gd name="connsiteY17" fmla="*/ 1042127 h 23703714"/>
                <a:gd name="connsiteX18" fmla="*/ 363510 w 17974814"/>
                <a:gd name="connsiteY18" fmla="*/ 698838 h 23703714"/>
                <a:gd name="connsiteX19" fmla="*/ 673129 w 17974814"/>
                <a:gd name="connsiteY19" fmla="*/ 659861 h 23703714"/>
                <a:gd name="connsiteX20" fmla="*/ 1100227 w 17974814"/>
                <a:gd name="connsiteY20" fmla="*/ 604049 h 23703714"/>
                <a:gd name="connsiteX21" fmla="*/ 1513784 w 17974814"/>
                <a:gd name="connsiteY21" fmla="*/ 611735 h 23703714"/>
                <a:gd name="connsiteX22" fmla="*/ 1746913 w 17974814"/>
                <a:gd name="connsiteY22" fmla="*/ 732691 h 23703714"/>
                <a:gd name="connsiteX23" fmla="*/ 1952228 w 17974814"/>
                <a:gd name="connsiteY23" fmla="*/ 743304 h 23703714"/>
                <a:gd name="connsiteX24" fmla="*/ 1972906 w 17974814"/>
                <a:gd name="connsiteY24" fmla="*/ 624910 h 23703714"/>
                <a:gd name="connsiteX25" fmla="*/ 1581124 w 17974814"/>
                <a:gd name="connsiteY25" fmla="*/ 235508 h 23703714"/>
                <a:gd name="connsiteX26" fmla="*/ 1094737 w 17974814"/>
                <a:gd name="connsiteY26" fmla="*/ 205314 h 23703714"/>
                <a:gd name="connsiteX27" fmla="*/ 926387 w 17974814"/>
                <a:gd name="connsiteY27" fmla="*/ 13802 h 23703714"/>
                <a:gd name="connsiteX28" fmla="*/ 1184649 w 17974814"/>
                <a:gd name="connsiteY28" fmla="*/ 12129 h 23703714"/>
                <a:gd name="connsiteX29" fmla="*/ 2290941 w 17974814"/>
                <a:gd name="connsiteY29" fmla="*/ 26167 h 23703714"/>
                <a:gd name="connsiteX30" fmla="*/ 2424890 w 17974814"/>
                <a:gd name="connsiteY30" fmla="*/ 37330 h 23703714"/>
                <a:gd name="connsiteX31" fmla="*/ 2563962 w 17974814"/>
                <a:gd name="connsiteY31" fmla="*/ 521887 h 23703714"/>
                <a:gd name="connsiteX32" fmla="*/ 2783916 w 17974814"/>
                <a:gd name="connsiteY32" fmla="*/ 421425 h 23703714"/>
                <a:gd name="connsiteX33" fmla="*/ 2874496 w 17974814"/>
                <a:gd name="connsiteY33" fmla="*/ 247035 h 23703714"/>
                <a:gd name="connsiteX34" fmla="*/ 3015947 w 17974814"/>
                <a:gd name="connsiteY34" fmla="*/ 200740 h 23703714"/>
                <a:gd name="connsiteX35" fmla="*/ 3210649 w 17974814"/>
                <a:gd name="connsiteY35" fmla="*/ 214647 h 23703714"/>
                <a:gd name="connsiteX36" fmla="*/ 3294092 w 17974814"/>
                <a:gd name="connsiteY36" fmla="*/ 357196 h 23703714"/>
                <a:gd name="connsiteX37" fmla="*/ 3412303 w 17974814"/>
                <a:gd name="connsiteY37" fmla="*/ 305044 h 23703714"/>
                <a:gd name="connsiteX38" fmla="*/ 3631342 w 17974814"/>
                <a:gd name="connsiteY38" fmla="*/ 165972 h 23703714"/>
                <a:gd name="connsiteX39" fmla="*/ 3725216 w 17974814"/>
                <a:gd name="connsiteY39" fmla="*/ 54714 h 23703714"/>
                <a:gd name="connsiteX40" fmla="*/ 3870876 w 17974814"/>
                <a:gd name="connsiteY40" fmla="*/ 0 h 23703714"/>
                <a:gd name="connsiteX41" fmla="*/ 17974814 w 17974814"/>
                <a:gd name="connsiteY41" fmla="*/ 41721 h 23703714"/>
                <a:gd name="connsiteX42" fmla="*/ 17951687 w 17974814"/>
                <a:gd name="connsiteY42" fmla="*/ 23612990 h 23703714"/>
                <a:gd name="connsiteX43" fmla="*/ 12214658 w 17974814"/>
                <a:gd name="connsiteY43" fmla="*/ 23672994 h 23703714"/>
                <a:gd name="connsiteX44" fmla="*/ 11511565 w 17974814"/>
                <a:gd name="connsiteY44" fmla="*/ 23664268 h 23703714"/>
                <a:gd name="connsiteX45" fmla="*/ 11092751 w 17974814"/>
                <a:gd name="connsiteY45" fmla="*/ 23238606 h 23703714"/>
                <a:gd name="connsiteX46" fmla="*/ 10611488 w 17974814"/>
                <a:gd name="connsiteY46" fmla="*/ 22853595 h 23703714"/>
                <a:gd name="connsiteX47" fmla="*/ 10178351 w 17974814"/>
                <a:gd name="connsiteY47" fmla="*/ 22564837 h 23703714"/>
                <a:gd name="connsiteX48" fmla="*/ 9793340 w 17974814"/>
                <a:gd name="connsiteY48" fmla="*/ 22516711 h 23703714"/>
                <a:gd name="connsiteX49" fmla="*/ 9600835 w 17974814"/>
                <a:gd name="connsiteY49" fmla="*/ 22276079 h 23703714"/>
                <a:gd name="connsiteX50" fmla="*/ 9436681 w 17974814"/>
                <a:gd name="connsiteY50" fmla="*/ 22078674 h 23703714"/>
                <a:gd name="connsiteX51" fmla="*/ 9194650 w 17974814"/>
                <a:gd name="connsiteY51" fmla="*/ 22096350 h 23703714"/>
                <a:gd name="connsiteX52" fmla="*/ 8948417 w 17974814"/>
                <a:gd name="connsiteY52" fmla="*/ 21975596 h 23703714"/>
                <a:gd name="connsiteX53" fmla="*/ 8895566 w 17974814"/>
                <a:gd name="connsiteY53" fmla="*/ 21691914 h 23703714"/>
                <a:gd name="connsiteX54" fmla="*/ 8626059 w 17974814"/>
                <a:gd name="connsiteY54" fmla="*/ 21557686 h 23703714"/>
                <a:gd name="connsiteX55" fmla="*/ 8745763 w 17974814"/>
                <a:gd name="connsiteY55" fmla="*/ 21494509 h 23703714"/>
                <a:gd name="connsiteX56" fmla="*/ 8709187 w 17974814"/>
                <a:gd name="connsiteY56" fmla="*/ 21441308 h 23703714"/>
                <a:gd name="connsiteX57" fmla="*/ 8546257 w 17974814"/>
                <a:gd name="connsiteY57" fmla="*/ 21437982 h 23703714"/>
                <a:gd name="connsiteX58" fmla="*/ 8477305 w 17974814"/>
                <a:gd name="connsiteY58" fmla="*/ 21529334 h 23703714"/>
                <a:gd name="connsiteX59" fmla="*/ 8080569 w 17974814"/>
                <a:gd name="connsiteY59" fmla="*/ 21529334 h 23703714"/>
                <a:gd name="connsiteX60" fmla="*/ 8064119 w 17974814"/>
                <a:gd name="connsiteY60" fmla="*/ 21467908 h 23703714"/>
                <a:gd name="connsiteX61" fmla="*/ 8228623 w 17974814"/>
                <a:gd name="connsiteY61" fmla="*/ 21308479 h 23703714"/>
                <a:gd name="connsiteX62" fmla="*/ 8480454 w 17974814"/>
                <a:gd name="connsiteY62" fmla="*/ 21313552 h 23703714"/>
                <a:gd name="connsiteX63" fmla="*/ 8513006 w 17974814"/>
                <a:gd name="connsiteY63" fmla="*/ 21211876 h 23703714"/>
                <a:gd name="connsiteX64" fmla="*/ 8299850 w 17974814"/>
                <a:gd name="connsiteY64" fmla="*/ 21174249 h 23703714"/>
                <a:gd name="connsiteX65" fmla="*/ 8340102 w 17974814"/>
                <a:gd name="connsiteY65" fmla="*/ 21068897 h 23703714"/>
                <a:gd name="connsiteX66" fmla="*/ 8542056 w 17974814"/>
                <a:gd name="connsiteY66" fmla="*/ 21068022 h 23703714"/>
                <a:gd name="connsiteX67" fmla="*/ 8689236 w 17974814"/>
                <a:gd name="connsiteY67" fmla="*/ 21122099 h 23703714"/>
                <a:gd name="connsiteX68" fmla="*/ 8848840 w 17974814"/>
                <a:gd name="connsiteY68" fmla="*/ 21248452 h 23703714"/>
                <a:gd name="connsiteX69" fmla="*/ 9059895 w 17974814"/>
                <a:gd name="connsiteY69" fmla="*/ 21003092 h 23703714"/>
                <a:gd name="connsiteX70" fmla="*/ 9059545 w 17974814"/>
                <a:gd name="connsiteY70" fmla="*/ 20688611 h 23703714"/>
                <a:gd name="connsiteX71" fmla="*/ 9340954 w 17974814"/>
                <a:gd name="connsiteY71" fmla="*/ 20357328 h 23703714"/>
                <a:gd name="connsiteX72" fmla="*/ 9347604 w 17974814"/>
                <a:gd name="connsiteY72" fmla="*/ 20141197 h 23703714"/>
                <a:gd name="connsiteX73" fmla="*/ 9395030 w 17974814"/>
                <a:gd name="connsiteY73" fmla="*/ 20066994 h 23703714"/>
                <a:gd name="connsiteX74" fmla="*/ 9480608 w 17974814"/>
                <a:gd name="connsiteY74" fmla="*/ 20171123 h 23703714"/>
                <a:gd name="connsiteX75" fmla="*/ 9500558 w 17974814"/>
                <a:gd name="connsiteY75" fmla="*/ 20417180 h 23703714"/>
                <a:gd name="connsiteX76" fmla="*/ 9564084 w 17974814"/>
                <a:gd name="connsiteY76" fmla="*/ 20507132 h 23703714"/>
                <a:gd name="connsiteX77" fmla="*/ 9616937 w 17974814"/>
                <a:gd name="connsiteY77" fmla="*/ 20403879 h 23703714"/>
                <a:gd name="connsiteX78" fmla="*/ 9636887 w 17974814"/>
                <a:gd name="connsiteY78" fmla="*/ 20184423 h 23703714"/>
                <a:gd name="connsiteX79" fmla="*/ 9549384 w 17974814"/>
                <a:gd name="connsiteY79" fmla="*/ 19896364 h 23703714"/>
                <a:gd name="connsiteX80" fmla="*/ 9636887 w 17974814"/>
                <a:gd name="connsiteY80" fmla="*/ 19908441 h 23703714"/>
                <a:gd name="connsiteX81" fmla="*/ 9897818 w 17974814"/>
                <a:gd name="connsiteY81" fmla="*/ 20032342 h 23703714"/>
                <a:gd name="connsiteX82" fmla="*/ 9829742 w 17974814"/>
                <a:gd name="connsiteY82" fmla="*/ 19871865 h 23703714"/>
                <a:gd name="connsiteX83" fmla="*/ 9720014 w 17974814"/>
                <a:gd name="connsiteY83" fmla="*/ 19782087 h 23703714"/>
                <a:gd name="connsiteX84" fmla="*/ 9629011 w 17974814"/>
                <a:gd name="connsiteY84" fmla="*/ 19848415 h 23703714"/>
                <a:gd name="connsiteX85" fmla="*/ 9497233 w 17974814"/>
                <a:gd name="connsiteY85" fmla="*/ 19715585 h 23703714"/>
                <a:gd name="connsiteX86" fmla="*/ 9270776 w 17974814"/>
                <a:gd name="connsiteY86" fmla="*/ 19626158 h 23703714"/>
                <a:gd name="connsiteX87" fmla="*/ 9141449 w 17974814"/>
                <a:gd name="connsiteY87" fmla="*/ 19469529 h 23703714"/>
                <a:gd name="connsiteX88" fmla="*/ 9008445 w 17974814"/>
                <a:gd name="connsiteY88" fmla="*/ 19339850 h 23703714"/>
                <a:gd name="connsiteX89" fmla="*/ 8986743 w 17974814"/>
                <a:gd name="connsiteY89" fmla="*/ 19235721 h 23703714"/>
                <a:gd name="connsiteX90" fmla="*/ 9121498 w 17974814"/>
                <a:gd name="connsiteY90" fmla="*/ 19210172 h 23703714"/>
                <a:gd name="connsiteX91" fmla="*/ 9344279 w 17974814"/>
                <a:gd name="connsiteY91" fmla="*/ 19296624 h 23703714"/>
                <a:gd name="connsiteX92" fmla="*/ 9370880 w 17974814"/>
                <a:gd name="connsiteY92" fmla="*/ 19200196 h 23703714"/>
                <a:gd name="connsiteX93" fmla="*/ 9521033 w 17974814"/>
                <a:gd name="connsiteY93" fmla="*/ 19111292 h 23703714"/>
                <a:gd name="connsiteX94" fmla="*/ 9755014 w 17974814"/>
                <a:gd name="connsiteY94" fmla="*/ 19267395 h 23703714"/>
                <a:gd name="connsiteX95" fmla="*/ 9833067 w 17974814"/>
                <a:gd name="connsiteY95" fmla="*/ 19166945 h 23703714"/>
                <a:gd name="connsiteX96" fmla="*/ 9700064 w 17974814"/>
                <a:gd name="connsiteY96" fmla="*/ 19120395 h 23703714"/>
                <a:gd name="connsiteX97" fmla="*/ 9730339 w 17974814"/>
                <a:gd name="connsiteY97" fmla="*/ 18918788 h 23703714"/>
                <a:gd name="connsiteX98" fmla="*/ 10387482 w 17974814"/>
                <a:gd name="connsiteY98" fmla="*/ 18636505 h 23703714"/>
                <a:gd name="connsiteX99" fmla="*/ 10606588 w 17974814"/>
                <a:gd name="connsiteY99" fmla="*/ 18351423 h 23703714"/>
                <a:gd name="connsiteX100" fmla="*/ 10187101 w 17974814"/>
                <a:gd name="connsiteY100" fmla="*/ 18380998 h 23703714"/>
                <a:gd name="connsiteX101" fmla="*/ 9816442 w 17974814"/>
                <a:gd name="connsiteY101" fmla="*/ 18571754 h 23703714"/>
                <a:gd name="connsiteX102" fmla="*/ 9192550 w 17974814"/>
                <a:gd name="connsiteY102" fmla="*/ 18640005 h 23703714"/>
                <a:gd name="connsiteX103" fmla="*/ 9074947 w 17974814"/>
                <a:gd name="connsiteY103" fmla="*/ 18711408 h 23703714"/>
                <a:gd name="connsiteX104" fmla="*/ 8868791 w 17974814"/>
                <a:gd name="connsiteY104" fmla="*/ 18654881 h 23703714"/>
                <a:gd name="connsiteX105" fmla="*/ 8688010 w 17974814"/>
                <a:gd name="connsiteY105" fmla="*/ 18822536 h 23703714"/>
                <a:gd name="connsiteX106" fmla="*/ 8540306 w 17974814"/>
                <a:gd name="connsiteY106" fmla="*/ 18986864 h 23703714"/>
                <a:gd name="connsiteX107" fmla="*/ 8406077 w 17974814"/>
                <a:gd name="connsiteY107" fmla="*/ 18923688 h 23703714"/>
                <a:gd name="connsiteX108" fmla="*/ 8269924 w 17974814"/>
                <a:gd name="connsiteY108" fmla="*/ 19117942 h 23703714"/>
                <a:gd name="connsiteX109" fmla="*/ 8072518 w 17974814"/>
                <a:gd name="connsiteY109" fmla="*/ 19136145 h 23703714"/>
                <a:gd name="connsiteX110" fmla="*/ 7703958 w 17974814"/>
                <a:gd name="connsiteY110" fmla="*/ 19388500 h 23703714"/>
                <a:gd name="connsiteX111" fmla="*/ 7450551 w 17974814"/>
                <a:gd name="connsiteY111" fmla="*/ 19321999 h 23703714"/>
                <a:gd name="connsiteX112" fmla="*/ 7145167 w 17974814"/>
                <a:gd name="connsiteY112" fmla="*/ 19490879 h 23703714"/>
                <a:gd name="connsiteX113" fmla="*/ 6783959 w 17974814"/>
                <a:gd name="connsiteY113" fmla="*/ 20054744 h 23703714"/>
                <a:gd name="connsiteX114" fmla="*/ 6508851 w 17974814"/>
                <a:gd name="connsiteY114" fmla="*/ 20140146 h 23703714"/>
                <a:gd name="connsiteX115" fmla="*/ 6621030 w 17974814"/>
                <a:gd name="connsiteY115" fmla="*/ 20041444 h 23703714"/>
                <a:gd name="connsiteX116" fmla="*/ 6792883 w 17974814"/>
                <a:gd name="connsiteY116" fmla="*/ 19727310 h 23703714"/>
                <a:gd name="connsiteX117" fmla="*/ 6680881 w 17974814"/>
                <a:gd name="connsiteY117" fmla="*/ 19715585 h 23703714"/>
                <a:gd name="connsiteX118" fmla="*/ 6525826 w 17974814"/>
                <a:gd name="connsiteY118" fmla="*/ 19950967 h 23703714"/>
                <a:gd name="connsiteX119" fmla="*/ 6192093 w 17974814"/>
                <a:gd name="connsiteY119" fmla="*/ 20054745 h 23703714"/>
                <a:gd name="connsiteX120" fmla="*/ 6153941 w 17974814"/>
                <a:gd name="connsiteY120" fmla="*/ 20155195 h 23703714"/>
                <a:gd name="connsiteX121" fmla="*/ 6129265 w 17974814"/>
                <a:gd name="connsiteY121" fmla="*/ 20345951 h 23703714"/>
                <a:gd name="connsiteX122" fmla="*/ 6009213 w 17974814"/>
                <a:gd name="connsiteY122" fmla="*/ 20400554 h 23703714"/>
                <a:gd name="connsiteX123" fmla="*/ 5896160 w 17974814"/>
                <a:gd name="connsiteY123" fmla="*/ 20337377 h 23703714"/>
                <a:gd name="connsiteX124" fmla="*/ 5989262 w 17974814"/>
                <a:gd name="connsiteY124" fmla="*/ 20204374 h 23703714"/>
                <a:gd name="connsiteX125" fmla="*/ 5971586 w 17974814"/>
                <a:gd name="connsiteY125" fmla="*/ 20148544 h 23703714"/>
                <a:gd name="connsiteX126" fmla="*/ 5826333 w 17974814"/>
                <a:gd name="connsiteY126" fmla="*/ 20181098 h 23703714"/>
                <a:gd name="connsiteX127" fmla="*/ 5684403 w 17974814"/>
                <a:gd name="connsiteY127" fmla="*/ 20035667 h 23703714"/>
                <a:gd name="connsiteX128" fmla="*/ 5633478 w 17974814"/>
                <a:gd name="connsiteY128" fmla="*/ 20074695 h 23703714"/>
                <a:gd name="connsiteX129" fmla="*/ 5614576 w 17974814"/>
                <a:gd name="connsiteY129" fmla="*/ 20180223 h 23703714"/>
                <a:gd name="connsiteX130" fmla="*/ 5155014 w 17974814"/>
                <a:gd name="connsiteY130" fmla="*/ 20108819 h 23703714"/>
                <a:gd name="connsiteX131" fmla="*/ 5028835 w 17974814"/>
                <a:gd name="connsiteY131" fmla="*/ 20336151 h 23703714"/>
                <a:gd name="connsiteX132" fmla="*/ 4938534 w 17974814"/>
                <a:gd name="connsiteY132" fmla="*/ 20317427 h 23703714"/>
                <a:gd name="connsiteX133" fmla="*/ 4801679 w 17974814"/>
                <a:gd name="connsiteY133" fmla="*/ 20251449 h 23703714"/>
                <a:gd name="connsiteX134" fmla="*/ 4305890 w 17974814"/>
                <a:gd name="connsiteY134" fmla="*/ 20294675 h 23703714"/>
                <a:gd name="connsiteX135" fmla="*/ 3930680 w 17974814"/>
                <a:gd name="connsiteY135" fmla="*/ 20316376 h 23703714"/>
                <a:gd name="connsiteX136" fmla="*/ 3581897 w 17974814"/>
                <a:gd name="connsiteY136" fmla="*/ 20078020 h 23703714"/>
                <a:gd name="connsiteX137" fmla="*/ 3264612 w 17974814"/>
                <a:gd name="connsiteY137" fmla="*/ 20038992 h 23703714"/>
                <a:gd name="connsiteX138" fmla="*/ 3525194 w 17974814"/>
                <a:gd name="connsiteY138" fmla="*/ 19911240 h 23703714"/>
                <a:gd name="connsiteX139" fmla="*/ 3232762 w 17974814"/>
                <a:gd name="connsiteY139" fmla="*/ 19785412 h 23703714"/>
                <a:gd name="connsiteX140" fmla="*/ 3092057 w 17974814"/>
                <a:gd name="connsiteY140" fmla="*/ 19707010 h 23703714"/>
                <a:gd name="connsiteX141" fmla="*/ 3324463 w 17974814"/>
                <a:gd name="connsiteY141" fmla="*/ 19644007 h 23703714"/>
                <a:gd name="connsiteX142" fmla="*/ 3548646 w 17974814"/>
                <a:gd name="connsiteY142" fmla="*/ 19815338 h 23703714"/>
                <a:gd name="connsiteX143" fmla="*/ 3739400 w 17974814"/>
                <a:gd name="connsiteY143" fmla="*/ 19793463 h 23703714"/>
                <a:gd name="connsiteX144" fmla="*/ 3900405 w 17974814"/>
                <a:gd name="connsiteY144" fmla="*/ 19690559 h 23703714"/>
                <a:gd name="connsiteX145" fmla="*/ 3523794 w 17974814"/>
                <a:gd name="connsiteY145" fmla="*/ 19581006 h 23703714"/>
                <a:gd name="connsiteX146" fmla="*/ 2743623 w 17974814"/>
                <a:gd name="connsiteY146" fmla="*/ 19559481 h 23703714"/>
                <a:gd name="connsiteX147" fmla="*/ 2355287 w 17974814"/>
                <a:gd name="connsiteY147" fmla="*/ 19794513 h 23703714"/>
                <a:gd name="connsiteX148" fmla="*/ 2116055 w 17974814"/>
                <a:gd name="connsiteY148" fmla="*/ 20213298 h 23703714"/>
                <a:gd name="connsiteX149" fmla="*/ 1835698 w 17974814"/>
                <a:gd name="connsiteY149" fmla="*/ 20007493 h 23703714"/>
                <a:gd name="connsiteX150" fmla="*/ 2000202 w 17974814"/>
                <a:gd name="connsiteY150" fmla="*/ 20390753 h 23703714"/>
                <a:gd name="connsiteX151" fmla="*/ 1440887 w 17974814"/>
                <a:gd name="connsiteY151" fmla="*/ 20960042 h 23703714"/>
                <a:gd name="connsiteX152" fmla="*/ 1245056 w 17974814"/>
                <a:gd name="connsiteY152" fmla="*/ 21218876 h 23703714"/>
                <a:gd name="connsiteX153" fmla="*/ 1304733 w 17974814"/>
                <a:gd name="connsiteY153" fmla="*/ 21416281 h 23703714"/>
                <a:gd name="connsiteX154" fmla="*/ 1228430 w 17974814"/>
                <a:gd name="connsiteY154" fmla="*/ 21577284 h 23703714"/>
                <a:gd name="connsiteX155" fmla="*/ 1251532 w 17974814"/>
                <a:gd name="connsiteY155" fmla="*/ 21952320 h 23703714"/>
                <a:gd name="connsiteX156" fmla="*/ 889972 w 17974814"/>
                <a:gd name="connsiteY156" fmla="*/ 22179827 h 23703714"/>
                <a:gd name="connsiteX157" fmla="*/ 572689 w 17974814"/>
                <a:gd name="connsiteY157" fmla="*/ 22272580 h 23703714"/>
                <a:gd name="connsiteX158" fmla="*/ 556064 w 17974814"/>
                <a:gd name="connsiteY158" fmla="*/ 21883545 h 23703714"/>
                <a:gd name="connsiteX159" fmla="*/ 479587 w 17974814"/>
                <a:gd name="connsiteY159" fmla="*/ 21823693 h 23703714"/>
                <a:gd name="connsiteX160" fmla="*/ 452985 w 17974814"/>
                <a:gd name="connsiteY160" fmla="*/ 22192778 h 23703714"/>
                <a:gd name="connsiteX161" fmla="*/ 284105 w 17974814"/>
                <a:gd name="connsiteY161" fmla="*/ 22469985 h 23703714"/>
                <a:gd name="connsiteX162" fmla="*/ 336607 w 17974814"/>
                <a:gd name="connsiteY162" fmla="*/ 22482062 h 23703714"/>
                <a:gd name="connsiteX163" fmla="*/ 509512 w 17974814"/>
                <a:gd name="connsiteY163" fmla="*/ 22349057 h 23703714"/>
                <a:gd name="connsiteX164" fmla="*/ 559388 w 17974814"/>
                <a:gd name="connsiteY164" fmla="*/ 22385634 h 23703714"/>
                <a:gd name="connsiteX165" fmla="*/ 399784 w 17974814"/>
                <a:gd name="connsiteY165" fmla="*/ 22548564 h 23703714"/>
                <a:gd name="connsiteX166" fmla="*/ 190304 w 17974814"/>
                <a:gd name="connsiteY166" fmla="*/ 22837847 h 23703714"/>
                <a:gd name="connsiteX167" fmla="*/ 113826 w 17974814"/>
                <a:gd name="connsiteY167" fmla="*/ 23602618 h 23703714"/>
                <a:gd name="connsiteX168" fmla="*/ 3748 w 17974814"/>
                <a:gd name="connsiteY168" fmla="*/ 23608041 h 23703714"/>
                <a:gd name="connsiteX169" fmla="*/ 23698 w 17974814"/>
                <a:gd name="connsiteY169" fmla="*/ 3314311 h 23703714"/>
                <a:gd name="connsiteX170" fmla="*/ 71825 w 17974814"/>
                <a:gd name="connsiteY170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300562 w 17974814"/>
                <a:gd name="connsiteY16" fmla="*/ 1042127 h 23703714"/>
                <a:gd name="connsiteX17" fmla="*/ 363510 w 17974814"/>
                <a:gd name="connsiteY17" fmla="*/ 698838 h 23703714"/>
                <a:gd name="connsiteX18" fmla="*/ 673129 w 17974814"/>
                <a:gd name="connsiteY18" fmla="*/ 659861 h 23703714"/>
                <a:gd name="connsiteX19" fmla="*/ 1100227 w 17974814"/>
                <a:gd name="connsiteY19" fmla="*/ 604049 h 23703714"/>
                <a:gd name="connsiteX20" fmla="*/ 1513784 w 17974814"/>
                <a:gd name="connsiteY20" fmla="*/ 611735 h 23703714"/>
                <a:gd name="connsiteX21" fmla="*/ 1746913 w 17974814"/>
                <a:gd name="connsiteY21" fmla="*/ 732691 h 23703714"/>
                <a:gd name="connsiteX22" fmla="*/ 1952228 w 17974814"/>
                <a:gd name="connsiteY22" fmla="*/ 743304 h 23703714"/>
                <a:gd name="connsiteX23" fmla="*/ 1972906 w 17974814"/>
                <a:gd name="connsiteY23" fmla="*/ 624910 h 23703714"/>
                <a:gd name="connsiteX24" fmla="*/ 1581124 w 17974814"/>
                <a:gd name="connsiteY24" fmla="*/ 235508 h 23703714"/>
                <a:gd name="connsiteX25" fmla="*/ 1094737 w 17974814"/>
                <a:gd name="connsiteY25" fmla="*/ 205314 h 23703714"/>
                <a:gd name="connsiteX26" fmla="*/ 926387 w 17974814"/>
                <a:gd name="connsiteY26" fmla="*/ 13802 h 23703714"/>
                <a:gd name="connsiteX27" fmla="*/ 1184649 w 17974814"/>
                <a:gd name="connsiteY27" fmla="*/ 12129 h 23703714"/>
                <a:gd name="connsiteX28" fmla="*/ 2290941 w 17974814"/>
                <a:gd name="connsiteY28" fmla="*/ 26167 h 23703714"/>
                <a:gd name="connsiteX29" fmla="*/ 2424890 w 17974814"/>
                <a:gd name="connsiteY29" fmla="*/ 37330 h 23703714"/>
                <a:gd name="connsiteX30" fmla="*/ 2563962 w 17974814"/>
                <a:gd name="connsiteY30" fmla="*/ 521887 h 23703714"/>
                <a:gd name="connsiteX31" fmla="*/ 2783916 w 17974814"/>
                <a:gd name="connsiteY31" fmla="*/ 421425 h 23703714"/>
                <a:gd name="connsiteX32" fmla="*/ 2874496 w 17974814"/>
                <a:gd name="connsiteY32" fmla="*/ 247035 h 23703714"/>
                <a:gd name="connsiteX33" fmla="*/ 3015947 w 17974814"/>
                <a:gd name="connsiteY33" fmla="*/ 200740 h 23703714"/>
                <a:gd name="connsiteX34" fmla="*/ 3210649 w 17974814"/>
                <a:gd name="connsiteY34" fmla="*/ 214647 h 23703714"/>
                <a:gd name="connsiteX35" fmla="*/ 3294092 w 17974814"/>
                <a:gd name="connsiteY35" fmla="*/ 357196 h 23703714"/>
                <a:gd name="connsiteX36" fmla="*/ 3412303 w 17974814"/>
                <a:gd name="connsiteY36" fmla="*/ 305044 h 23703714"/>
                <a:gd name="connsiteX37" fmla="*/ 3631342 w 17974814"/>
                <a:gd name="connsiteY37" fmla="*/ 165972 h 23703714"/>
                <a:gd name="connsiteX38" fmla="*/ 3725216 w 17974814"/>
                <a:gd name="connsiteY38" fmla="*/ 54714 h 23703714"/>
                <a:gd name="connsiteX39" fmla="*/ 3870876 w 17974814"/>
                <a:gd name="connsiteY39" fmla="*/ 0 h 23703714"/>
                <a:gd name="connsiteX40" fmla="*/ 17974814 w 17974814"/>
                <a:gd name="connsiteY40" fmla="*/ 41721 h 23703714"/>
                <a:gd name="connsiteX41" fmla="*/ 17951687 w 17974814"/>
                <a:gd name="connsiteY41" fmla="*/ 23612990 h 23703714"/>
                <a:gd name="connsiteX42" fmla="*/ 12214658 w 17974814"/>
                <a:gd name="connsiteY42" fmla="*/ 23672994 h 23703714"/>
                <a:gd name="connsiteX43" fmla="*/ 11511565 w 17974814"/>
                <a:gd name="connsiteY43" fmla="*/ 23664268 h 23703714"/>
                <a:gd name="connsiteX44" fmla="*/ 11092751 w 17974814"/>
                <a:gd name="connsiteY44" fmla="*/ 23238606 h 23703714"/>
                <a:gd name="connsiteX45" fmla="*/ 10611488 w 17974814"/>
                <a:gd name="connsiteY45" fmla="*/ 22853595 h 23703714"/>
                <a:gd name="connsiteX46" fmla="*/ 10178351 w 17974814"/>
                <a:gd name="connsiteY46" fmla="*/ 22564837 h 23703714"/>
                <a:gd name="connsiteX47" fmla="*/ 9793340 w 17974814"/>
                <a:gd name="connsiteY47" fmla="*/ 22516711 h 23703714"/>
                <a:gd name="connsiteX48" fmla="*/ 9600835 w 17974814"/>
                <a:gd name="connsiteY48" fmla="*/ 22276079 h 23703714"/>
                <a:gd name="connsiteX49" fmla="*/ 9436681 w 17974814"/>
                <a:gd name="connsiteY49" fmla="*/ 22078674 h 23703714"/>
                <a:gd name="connsiteX50" fmla="*/ 9194650 w 17974814"/>
                <a:gd name="connsiteY50" fmla="*/ 22096350 h 23703714"/>
                <a:gd name="connsiteX51" fmla="*/ 8948417 w 17974814"/>
                <a:gd name="connsiteY51" fmla="*/ 21975596 h 23703714"/>
                <a:gd name="connsiteX52" fmla="*/ 8895566 w 17974814"/>
                <a:gd name="connsiteY52" fmla="*/ 21691914 h 23703714"/>
                <a:gd name="connsiteX53" fmla="*/ 8626059 w 17974814"/>
                <a:gd name="connsiteY53" fmla="*/ 21557686 h 23703714"/>
                <a:gd name="connsiteX54" fmla="*/ 8745763 w 17974814"/>
                <a:gd name="connsiteY54" fmla="*/ 21494509 h 23703714"/>
                <a:gd name="connsiteX55" fmla="*/ 8709187 w 17974814"/>
                <a:gd name="connsiteY55" fmla="*/ 21441308 h 23703714"/>
                <a:gd name="connsiteX56" fmla="*/ 8546257 w 17974814"/>
                <a:gd name="connsiteY56" fmla="*/ 21437982 h 23703714"/>
                <a:gd name="connsiteX57" fmla="*/ 8477305 w 17974814"/>
                <a:gd name="connsiteY57" fmla="*/ 21529334 h 23703714"/>
                <a:gd name="connsiteX58" fmla="*/ 8080569 w 17974814"/>
                <a:gd name="connsiteY58" fmla="*/ 21529334 h 23703714"/>
                <a:gd name="connsiteX59" fmla="*/ 8064119 w 17974814"/>
                <a:gd name="connsiteY59" fmla="*/ 21467908 h 23703714"/>
                <a:gd name="connsiteX60" fmla="*/ 8228623 w 17974814"/>
                <a:gd name="connsiteY60" fmla="*/ 21308479 h 23703714"/>
                <a:gd name="connsiteX61" fmla="*/ 8480454 w 17974814"/>
                <a:gd name="connsiteY61" fmla="*/ 21313552 h 23703714"/>
                <a:gd name="connsiteX62" fmla="*/ 8513006 w 17974814"/>
                <a:gd name="connsiteY62" fmla="*/ 21211876 h 23703714"/>
                <a:gd name="connsiteX63" fmla="*/ 8299850 w 17974814"/>
                <a:gd name="connsiteY63" fmla="*/ 21174249 h 23703714"/>
                <a:gd name="connsiteX64" fmla="*/ 8340102 w 17974814"/>
                <a:gd name="connsiteY64" fmla="*/ 21068897 h 23703714"/>
                <a:gd name="connsiteX65" fmla="*/ 8542056 w 17974814"/>
                <a:gd name="connsiteY65" fmla="*/ 21068022 h 23703714"/>
                <a:gd name="connsiteX66" fmla="*/ 8689236 w 17974814"/>
                <a:gd name="connsiteY66" fmla="*/ 21122099 h 23703714"/>
                <a:gd name="connsiteX67" fmla="*/ 8848840 w 17974814"/>
                <a:gd name="connsiteY67" fmla="*/ 21248452 h 23703714"/>
                <a:gd name="connsiteX68" fmla="*/ 9059895 w 17974814"/>
                <a:gd name="connsiteY68" fmla="*/ 21003092 h 23703714"/>
                <a:gd name="connsiteX69" fmla="*/ 9059545 w 17974814"/>
                <a:gd name="connsiteY69" fmla="*/ 20688611 h 23703714"/>
                <a:gd name="connsiteX70" fmla="*/ 9340954 w 17974814"/>
                <a:gd name="connsiteY70" fmla="*/ 20357328 h 23703714"/>
                <a:gd name="connsiteX71" fmla="*/ 9347604 w 17974814"/>
                <a:gd name="connsiteY71" fmla="*/ 20141197 h 23703714"/>
                <a:gd name="connsiteX72" fmla="*/ 9395030 w 17974814"/>
                <a:gd name="connsiteY72" fmla="*/ 20066994 h 23703714"/>
                <a:gd name="connsiteX73" fmla="*/ 9480608 w 17974814"/>
                <a:gd name="connsiteY73" fmla="*/ 20171123 h 23703714"/>
                <a:gd name="connsiteX74" fmla="*/ 9500558 w 17974814"/>
                <a:gd name="connsiteY74" fmla="*/ 20417180 h 23703714"/>
                <a:gd name="connsiteX75" fmla="*/ 9564084 w 17974814"/>
                <a:gd name="connsiteY75" fmla="*/ 20507132 h 23703714"/>
                <a:gd name="connsiteX76" fmla="*/ 9616937 w 17974814"/>
                <a:gd name="connsiteY76" fmla="*/ 20403879 h 23703714"/>
                <a:gd name="connsiteX77" fmla="*/ 9636887 w 17974814"/>
                <a:gd name="connsiteY77" fmla="*/ 20184423 h 23703714"/>
                <a:gd name="connsiteX78" fmla="*/ 9549384 w 17974814"/>
                <a:gd name="connsiteY78" fmla="*/ 19896364 h 23703714"/>
                <a:gd name="connsiteX79" fmla="*/ 9636887 w 17974814"/>
                <a:gd name="connsiteY79" fmla="*/ 19908441 h 23703714"/>
                <a:gd name="connsiteX80" fmla="*/ 9897818 w 17974814"/>
                <a:gd name="connsiteY80" fmla="*/ 20032342 h 23703714"/>
                <a:gd name="connsiteX81" fmla="*/ 9829742 w 17974814"/>
                <a:gd name="connsiteY81" fmla="*/ 19871865 h 23703714"/>
                <a:gd name="connsiteX82" fmla="*/ 9720014 w 17974814"/>
                <a:gd name="connsiteY82" fmla="*/ 19782087 h 23703714"/>
                <a:gd name="connsiteX83" fmla="*/ 9629011 w 17974814"/>
                <a:gd name="connsiteY83" fmla="*/ 19848415 h 23703714"/>
                <a:gd name="connsiteX84" fmla="*/ 9497233 w 17974814"/>
                <a:gd name="connsiteY84" fmla="*/ 19715585 h 23703714"/>
                <a:gd name="connsiteX85" fmla="*/ 9270776 w 17974814"/>
                <a:gd name="connsiteY85" fmla="*/ 19626158 h 23703714"/>
                <a:gd name="connsiteX86" fmla="*/ 9141449 w 17974814"/>
                <a:gd name="connsiteY86" fmla="*/ 19469529 h 23703714"/>
                <a:gd name="connsiteX87" fmla="*/ 9008445 w 17974814"/>
                <a:gd name="connsiteY87" fmla="*/ 19339850 h 23703714"/>
                <a:gd name="connsiteX88" fmla="*/ 8986743 w 17974814"/>
                <a:gd name="connsiteY88" fmla="*/ 19235721 h 23703714"/>
                <a:gd name="connsiteX89" fmla="*/ 9121498 w 17974814"/>
                <a:gd name="connsiteY89" fmla="*/ 19210172 h 23703714"/>
                <a:gd name="connsiteX90" fmla="*/ 9344279 w 17974814"/>
                <a:gd name="connsiteY90" fmla="*/ 19296624 h 23703714"/>
                <a:gd name="connsiteX91" fmla="*/ 9370880 w 17974814"/>
                <a:gd name="connsiteY91" fmla="*/ 19200196 h 23703714"/>
                <a:gd name="connsiteX92" fmla="*/ 9521033 w 17974814"/>
                <a:gd name="connsiteY92" fmla="*/ 19111292 h 23703714"/>
                <a:gd name="connsiteX93" fmla="*/ 9755014 w 17974814"/>
                <a:gd name="connsiteY93" fmla="*/ 19267395 h 23703714"/>
                <a:gd name="connsiteX94" fmla="*/ 9833067 w 17974814"/>
                <a:gd name="connsiteY94" fmla="*/ 19166945 h 23703714"/>
                <a:gd name="connsiteX95" fmla="*/ 9700064 w 17974814"/>
                <a:gd name="connsiteY95" fmla="*/ 19120395 h 23703714"/>
                <a:gd name="connsiteX96" fmla="*/ 9730339 w 17974814"/>
                <a:gd name="connsiteY96" fmla="*/ 18918788 h 23703714"/>
                <a:gd name="connsiteX97" fmla="*/ 10387482 w 17974814"/>
                <a:gd name="connsiteY97" fmla="*/ 18636505 h 23703714"/>
                <a:gd name="connsiteX98" fmla="*/ 10606588 w 17974814"/>
                <a:gd name="connsiteY98" fmla="*/ 18351423 h 23703714"/>
                <a:gd name="connsiteX99" fmla="*/ 10187101 w 17974814"/>
                <a:gd name="connsiteY99" fmla="*/ 18380998 h 23703714"/>
                <a:gd name="connsiteX100" fmla="*/ 9816442 w 17974814"/>
                <a:gd name="connsiteY100" fmla="*/ 18571754 h 23703714"/>
                <a:gd name="connsiteX101" fmla="*/ 9192550 w 17974814"/>
                <a:gd name="connsiteY101" fmla="*/ 18640005 h 23703714"/>
                <a:gd name="connsiteX102" fmla="*/ 9074947 w 17974814"/>
                <a:gd name="connsiteY102" fmla="*/ 18711408 h 23703714"/>
                <a:gd name="connsiteX103" fmla="*/ 8868791 w 17974814"/>
                <a:gd name="connsiteY103" fmla="*/ 18654881 h 23703714"/>
                <a:gd name="connsiteX104" fmla="*/ 8688010 w 17974814"/>
                <a:gd name="connsiteY104" fmla="*/ 18822536 h 23703714"/>
                <a:gd name="connsiteX105" fmla="*/ 8540306 w 17974814"/>
                <a:gd name="connsiteY105" fmla="*/ 18986864 h 23703714"/>
                <a:gd name="connsiteX106" fmla="*/ 8406077 w 17974814"/>
                <a:gd name="connsiteY106" fmla="*/ 18923688 h 23703714"/>
                <a:gd name="connsiteX107" fmla="*/ 8269924 w 17974814"/>
                <a:gd name="connsiteY107" fmla="*/ 19117942 h 23703714"/>
                <a:gd name="connsiteX108" fmla="*/ 8072518 w 17974814"/>
                <a:gd name="connsiteY108" fmla="*/ 19136145 h 23703714"/>
                <a:gd name="connsiteX109" fmla="*/ 7703958 w 17974814"/>
                <a:gd name="connsiteY109" fmla="*/ 19388500 h 23703714"/>
                <a:gd name="connsiteX110" fmla="*/ 7450551 w 17974814"/>
                <a:gd name="connsiteY110" fmla="*/ 19321999 h 23703714"/>
                <a:gd name="connsiteX111" fmla="*/ 7145167 w 17974814"/>
                <a:gd name="connsiteY111" fmla="*/ 19490879 h 23703714"/>
                <a:gd name="connsiteX112" fmla="*/ 6783959 w 17974814"/>
                <a:gd name="connsiteY112" fmla="*/ 20054744 h 23703714"/>
                <a:gd name="connsiteX113" fmla="*/ 6508851 w 17974814"/>
                <a:gd name="connsiteY113" fmla="*/ 20140146 h 23703714"/>
                <a:gd name="connsiteX114" fmla="*/ 6621030 w 17974814"/>
                <a:gd name="connsiteY114" fmla="*/ 20041444 h 23703714"/>
                <a:gd name="connsiteX115" fmla="*/ 6792883 w 17974814"/>
                <a:gd name="connsiteY115" fmla="*/ 19727310 h 23703714"/>
                <a:gd name="connsiteX116" fmla="*/ 6680881 w 17974814"/>
                <a:gd name="connsiteY116" fmla="*/ 19715585 h 23703714"/>
                <a:gd name="connsiteX117" fmla="*/ 6525826 w 17974814"/>
                <a:gd name="connsiteY117" fmla="*/ 19950967 h 23703714"/>
                <a:gd name="connsiteX118" fmla="*/ 6192093 w 17974814"/>
                <a:gd name="connsiteY118" fmla="*/ 20054745 h 23703714"/>
                <a:gd name="connsiteX119" fmla="*/ 6153941 w 17974814"/>
                <a:gd name="connsiteY119" fmla="*/ 20155195 h 23703714"/>
                <a:gd name="connsiteX120" fmla="*/ 6129265 w 17974814"/>
                <a:gd name="connsiteY120" fmla="*/ 20345951 h 23703714"/>
                <a:gd name="connsiteX121" fmla="*/ 6009213 w 17974814"/>
                <a:gd name="connsiteY121" fmla="*/ 20400554 h 23703714"/>
                <a:gd name="connsiteX122" fmla="*/ 5896160 w 17974814"/>
                <a:gd name="connsiteY122" fmla="*/ 20337377 h 23703714"/>
                <a:gd name="connsiteX123" fmla="*/ 5989262 w 17974814"/>
                <a:gd name="connsiteY123" fmla="*/ 20204374 h 23703714"/>
                <a:gd name="connsiteX124" fmla="*/ 5971586 w 17974814"/>
                <a:gd name="connsiteY124" fmla="*/ 20148544 h 23703714"/>
                <a:gd name="connsiteX125" fmla="*/ 5826333 w 17974814"/>
                <a:gd name="connsiteY125" fmla="*/ 20181098 h 23703714"/>
                <a:gd name="connsiteX126" fmla="*/ 5684403 w 17974814"/>
                <a:gd name="connsiteY126" fmla="*/ 20035667 h 23703714"/>
                <a:gd name="connsiteX127" fmla="*/ 5633478 w 17974814"/>
                <a:gd name="connsiteY127" fmla="*/ 20074695 h 23703714"/>
                <a:gd name="connsiteX128" fmla="*/ 5614576 w 17974814"/>
                <a:gd name="connsiteY128" fmla="*/ 20180223 h 23703714"/>
                <a:gd name="connsiteX129" fmla="*/ 5155014 w 17974814"/>
                <a:gd name="connsiteY129" fmla="*/ 20108819 h 23703714"/>
                <a:gd name="connsiteX130" fmla="*/ 5028835 w 17974814"/>
                <a:gd name="connsiteY130" fmla="*/ 20336151 h 23703714"/>
                <a:gd name="connsiteX131" fmla="*/ 4938534 w 17974814"/>
                <a:gd name="connsiteY131" fmla="*/ 20317427 h 23703714"/>
                <a:gd name="connsiteX132" fmla="*/ 4801679 w 17974814"/>
                <a:gd name="connsiteY132" fmla="*/ 20251449 h 23703714"/>
                <a:gd name="connsiteX133" fmla="*/ 4305890 w 17974814"/>
                <a:gd name="connsiteY133" fmla="*/ 20294675 h 23703714"/>
                <a:gd name="connsiteX134" fmla="*/ 3930680 w 17974814"/>
                <a:gd name="connsiteY134" fmla="*/ 20316376 h 23703714"/>
                <a:gd name="connsiteX135" fmla="*/ 3581897 w 17974814"/>
                <a:gd name="connsiteY135" fmla="*/ 20078020 h 23703714"/>
                <a:gd name="connsiteX136" fmla="*/ 3264612 w 17974814"/>
                <a:gd name="connsiteY136" fmla="*/ 20038992 h 23703714"/>
                <a:gd name="connsiteX137" fmla="*/ 3525194 w 17974814"/>
                <a:gd name="connsiteY137" fmla="*/ 19911240 h 23703714"/>
                <a:gd name="connsiteX138" fmla="*/ 3232762 w 17974814"/>
                <a:gd name="connsiteY138" fmla="*/ 19785412 h 23703714"/>
                <a:gd name="connsiteX139" fmla="*/ 3092057 w 17974814"/>
                <a:gd name="connsiteY139" fmla="*/ 19707010 h 23703714"/>
                <a:gd name="connsiteX140" fmla="*/ 3324463 w 17974814"/>
                <a:gd name="connsiteY140" fmla="*/ 19644007 h 23703714"/>
                <a:gd name="connsiteX141" fmla="*/ 3548646 w 17974814"/>
                <a:gd name="connsiteY141" fmla="*/ 19815338 h 23703714"/>
                <a:gd name="connsiteX142" fmla="*/ 3739400 w 17974814"/>
                <a:gd name="connsiteY142" fmla="*/ 19793463 h 23703714"/>
                <a:gd name="connsiteX143" fmla="*/ 3900405 w 17974814"/>
                <a:gd name="connsiteY143" fmla="*/ 19690559 h 23703714"/>
                <a:gd name="connsiteX144" fmla="*/ 3523794 w 17974814"/>
                <a:gd name="connsiteY144" fmla="*/ 19581006 h 23703714"/>
                <a:gd name="connsiteX145" fmla="*/ 2743623 w 17974814"/>
                <a:gd name="connsiteY145" fmla="*/ 19559481 h 23703714"/>
                <a:gd name="connsiteX146" fmla="*/ 2355287 w 17974814"/>
                <a:gd name="connsiteY146" fmla="*/ 19794513 h 23703714"/>
                <a:gd name="connsiteX147" fmla="*/ 2116055 w 17974814"/>
                <a:gd name="connsiteY147" fmla="*/ 20213298 h 23703714"/>
                <a:gd name="connsiteX148" fmla="*/ 1835698 w 17974814"/>
                <a:gd name="connsiteY148" fmla="*/ 20007493 h 23703714"/>
                <a:gd name="connsiteX149" fmla="*/ 2000202 w 17974814"/>
                <a:gd name="connsiteY149" fmla="*/ 20390753 h 23703714"/>
                <a:gd name="connsiteX150" fmla="*/ 1440887 w 17974814"/>
                <a:gd name="connsiteY150" fmla="*/ 20960042 h 23703714"/>
                <a:gd name="connsiteX151" fmla="*/ 1245056 w 17974814"/>
                <a:gd name="connsiteY151" fmla="*/ 21218876 h 23703714"/>
                <a:gd name="connsiteX152" fmla="*/ 1304733 w 17974814"/>
                <a:gd name="connsiteY152" fmla="*/ 21416281 h 23703714"/>
                <a:gd name="connsiteX153" fmla="*/ 1228430 w 17974814"/>
                <a:gd name="connsiteY153" fmla="*/ 21577284 h 23703714"/>
                <a:gd name="connsiteX154" fmla="*/ 1251532 w 17974814"/>
                <a:gd name="connsiteY154" fmla="*/ 21952320 h 23703714"/>
                <a:gd name="connsiteX155" fmla="*/ 889972 w 17974814"/>
                <a:gd name="connsiteY155" fmla="*/ 22179827 h 23703714"/>
                <a:gd name="connsiteX156" fmla="*/ 572689 w 17974814"/>
                <a:gd name="connsiteY156" fmla="*/ 22272580 h 23703714"/>
                <a:gd name="connsiteX157" fmla="*/ 556064 w 17974814"/>
                <a:gd name="connsiteY157" fmla="*/ 21883545 h 23703714"/>
                <a:gd name="connsiteX158" fmla="*/ 479587 w 17974814"/>
                <a:gd name="connsiteY158" fmla="*/ 21823693 h 23703714"/>
                <a:gd name="connsiteX159" fmla="*/ 452985 w 17974814"/>
                <a:gd name="connsiteY159" fmla="*/ 22192778 h 23703714"/>
                <a:gd name="connsiteX160" fmla="*/ 284105 w 17974814"/>
                <a:gd name="connsiteY160" fmla="*/ 22469985 h 23703714"/>
                <a:gd name="connsiteX161" fmla="*/ 336607 w 17974814"/>
                <a:gd name="connsiteY161" fmla="*/ 22482062 h 23703714"/>
                <a:gd name="connsiteX162" fmla="*/ 509512 w 17974814"/>
                <a:gd name="connsiteY162" fmla="*/ 22349057 h 23703714"/>
                <a:gd name="connsiteX163" fmla="*/ 559388 w 17974814"/>
                <a:gd name="connsiteY163" fmla="*/ 22385634 h 23703714"/>
                <a:gd name="connsiteX164" fmla="*/ 399784 w 17974814"/>
                <a:gd name="connsiteY164" fmla="*/ 22548564 h 23703714"/>
                <a:gd name="connsiteX165" fmla="*/ 190304 w 17974814"/>
                <a:gd name="connsiteY165" fmla="*/ 22837847 h 23703714"/>
                <a:gd name="connsiteX166" fmla="*/ 113826 w 17974814"/>
                <a:gd name="connsiteY166" fmla="*/ 23602618 h 23703714"/>
                <a:gd name="connsiteX167" fmla="*/ 3748 w 17974814"/>
                <a:gd name="connsiteY167" fmla="*/ 23608041 h 23703714"/>
                <a:gd name="connsiteX168" fmla="*/ 23698 w 17974814"/>
                <a:gd name="connsiteY168" fmla="*/ 3314311 h 23703714"/>
                <a:gd name="connsiteX169" fmla="*/ 71825 w 17974814"/>
                <a:gd name="connsiteY169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300562 w 17974814"/>
                <a:gd name="connsiteY16" fmla="*/ 1042127 h 23703714"/>
                <a:gd name="connsiteX17" fmla="*/ 673129 w 17974814"/>
                <a:gd name="connsiteY17" fmla="*/ 659861 h 23703714"/>
                <a:gd name="connsiteX18" fmla="*/ 1100227 w 17974814"/>
                <a:gd name="connsiteY18" fmla="*/ 604049 h 23703714"/>
                <a:gd name="connsiteX19" fmla="*/ 1513784 w 17974814"/>
                <a:gd name="connsiteY19" fmla="*/ 611735 h 23703714"/>
                <a:gd name="connsiteX20" fmla="*/ 1746913 w 17974814"/>
                <a:gd name="connsiteY20" fmla="*/ 732691 h 23703714"/>
                <a:gd name="connsiteX21" fmla="*/ 1952228 w 17974814"/>
                <a:gd name="connsiteY21" fmla="*/ 743304 h 23703714"/>
                <a:gd name="connsiteX22" fmla="*/ 1972906 w 17974814"/>
                <a:gd name="connsiteY22" fmla="*/ 624910 h 23703714"/>
                <a:gd name="connsiteX23" fmla="*/ 1581124 w 17974814"/>
                <a:gd name="connsiteY23" fmla="*/ 235508 h 23703714"/>
                <a:gd name="connsiteX24" fmla="*/ 1094737 w 17974814"/>
                <a:gd name="connsiteY24" fmla="*/ 205314 h 23703714"/>
                <a:gd name="connsiteX25" fmla="*/ 926387 w 17974814"/>
                <a:gd name="connsiteY25" fmla="*/ 13802 h 23703714"/>
                <a:gd name="connsiteX26" fmla="*/ 1184649 w 17974814"/>
                <a:gd name="connsiteY26" fmla="*/ 12129 h 23703714"/>
                <a:gd name="connsiteX27" fmla="*/ 2290941 w 17974814"/>
                <a:gd name="connsiteY27" fmla="*/ 26167 h 23703714"/>
                <a:gd name="connsiteX28" fmla="*/ 2424890 w 17974814"/>
                <a:gd name="connsiteY28" fmla="*/ 37330 h 23703714"/>
                <a:gd name="connsiteX29" fmla="*/ 2563962 w 17974814"/>
                <a:gd name="connsiteY29" fmla="*/ 521887 h 23703714"/>
                <a:gd name="connsiteX30" fmla="*/ 2783916 w 17974814"/>
                <a:gd name="connsiteY30" fmla="*/ 421425 h 23703714"/>
                <a:gd name="connsiteX31" fmla="*/ 2874496 w 17974814"/>
                <a:gd name="connsiteY31" fmla="*/ 247035 h 23703714"/>
                <a:gd name="connsiteX32" fmla="*/ 3015947 w 17974814"/>
                <a:gd name="connsiteY32" fmla="*/ 200740 h 23703714"/>
                <a:gd name="connsiteX33" fmla="*/ 3210649 w 17974814"/>
                <a:gd name="connsiteY33" fmla="*/ 214647 h 23703714"/>
                <a:gd name="connsiteX34" fmla="*/ 3294092 w 17974814"/>
                <a:gd name="connsiteY34" fmla="*/ 357196 h 23703714"/>
                <a:gd name="connsiteX35" fmla="*/ 3412303 w 17974814"/>
                <a:gd name="connsiteY35" fmla="*/ 305044 h 23703714"/>
                <a:gd name="connsiteX36" fmla="*/ 3631342 w 17974814"/>
                <a:gd name="connsiteY36" fmla="*/ 165972 h 23703714"/>
                <a:gd name="connsiteX37" fmla="*/ 3725216 w 17974814"/>
                <a:gd name="connsiteY37" fmla="*/ 54714 h 23703714"/>
                <a:gd name="connsiteX38" fmla="*/ 3870876 w 17974814"/>
                <a:gd name="connsiteY38" fmla="*/ 0 h 23703714"/>
                <a:gd name="connsiteX39" fmla="*/ 17974814 w 17974814"/>
                <a:gd name="connsiteY39" fmla="*/ 41721 h 23703714"/>
                <a:gd name="connsiteX40" fmla="*/ 17951687 w 17974814"/>
                <a:gd name="connsiteY40" fmla="*/ 23612990 h 23703714"/>
                <a:gd name="connsiteX41" fmla="*/ 12214658 w 17974814"/>
                <a:gd name="connsiteY41" fmla="*/ 23672994 h 23703714"/>
                <a:gd name="connsiteX42" fmla="*/ 11511565 w 17974814"/>
                <a:gd name="connsiteY42" fmla="*/ 23664268 h 23703714"/>
                <a:gd name="connsiteX43" fmla="*/ 11092751 w 17974814"/>
                <a:gd name="connsiteY43" fmla="*/ 23238606 h 23703714"/>
                <a:gd name="connsiteX44" fmla="*/ 10611488 w 17974814"/>
                <a:gd name="connsiteY44" fmla="*/ 22853595 h 23703714"/>
                <a:gd name="connsiteX45" fmla="*/ 10178351 w 17974814"/>
                <a:gd name="connsiteY45" fmla="*/ 22564837 h 23703714"/>
                <a:gd name="connsiteX46" fmla="*/ 9793340 w 17974814"/>
                <a:gd name="connsiteY46" fmla="*/ 22516711 h 23703714"/>
                <a:gd name="connsiteX47" fmla="*/ 9600835 w 17974814"/>
                <a:gd name="connsiteY47" fmla="*/ 22276079 h 23703714"/>
                <a:gd name="connsiteX48" fmla="*/ 9436681 w 17974814"/>
                <a:gd name="connsiteY48" fmla="*/ 22078674 h 23703714"/>
                <a:gd name="connsiteX49" fmla="*/ 9194650 w 17974814"/>
                <a:gd name="connsiteY49" fmla="*/ 22096350 h 23703714"/>
                <a:gd name="connsiteX50" fmla="*/ 8948417 w 17974814"/>
                <a:gd name="connsiteY50" fmla="*/ 21975596 h 23703714"/>
                <a:gd name="connsiteX51" fmla="*/ 8895566 w 17974814"/>
                <a:gd name="connsiteY51" fmla="*/ 21691914 h 23703714"/>
                <a:gd name="connsiteX52" fmla="*/ 8626059 w 17974814"/>
                <a:gd name="connsiteY52" fmla="*/ 21557686 h 23703714"/>
                <a:gd name="connsiteX53" fmla="*/ 8745763 w 17974814"/>
                <a:gd name="connsiteY53" fmla="*/ 21494509 h 23703714"/>
                <a:gd name="connsiteX54" fmla="*/ 8709187 w 17974814"/>
                <a:gd name="connsiteY54" fmla="*/ 21441308 h 23703714"/>
                <a:gd name="connsiteX55" fmla="*/ 8546257 w 17974814"/>
                <a:gd name="connsiteY55" fmla="*/ 21437982 h 23703714"/>
                <a:gd name="connsiteX56" fmla="*/ 8477305 w 17974814"/>
                <a:gd name="connsiteY56" fmla="*/ 21529334 h 23703714"/>
                <a:gd name="connsiteX57" fmla="*/ 8080569 w 17974814"/>
                <a:gd name="connsiteY57" fmla="*/ 21529334 h 23703714"/>
                <a:gd name="connsiteX58" fmla="*/ 8064119 w 17974814"/>
                <a:gd name="connsiteY58" fmla="*/ 21467908 h 23703714"/>
                <a:gd name="connsiteX59" fmla="*/ 8228623 w 17974814"/>
                <a:gd name="connsiteY59" fmla="*/ 21308479 h 23703714"/>
                <a:gd name="connsiteX60" fmla="*/ 8480454 w 17974814"/>
                <a:gd name="connsiteY60" fmla="*/ 21313552 h 23703714"/>
                <a:gd name="connsiteX61" fmla="*/ 8513006 w 17974814"/>
                <a:gd name="connsiteY61" fmla="*/ 21211876 h 23703714"/>
                <a:gd name="connsiteX62" fmla="*/ 8299850 w 17974814"/>
                <a:gd name="connsiteY62" fmla="*/ 21174249 h 23703714"/>
                <a:gd name="connsiteX63" fmla="*/ 8340102 w 17974814"/>
                <a:gd name="connsiteY63" fmla="*/ 21068897 h 23703714"/>
                <a:gd name="connsiteX64" fmla="*/ 8542056 w 17974814"/>
                <a:gd name="connsiteY64" fmla="*/ 21068022 h 23703714"/>
                <a:gd name="connsiteX65" fmla="*/ 8689236 w 17974814"/>
                <a:gd name="connsiteY65" fmla="*/ 21122099 h 23703714"/>
                <a:gd name="connsiteX66" fmla="*/ 8848840 w 17974814"/>
                <a:gd name="connsiteY66" fmla="*/ 21248452 h 23703714"/>
                <a:gd name="connsiteX67" fmla="*/ 9059895 w 17974814"/>
                <a:gd name="connsiteY67" fmla="*/ 21003092 h 23703714"/>
                <a:gd name="connsiteX68" fmla="*/ 9059545 w 17974814"/>
                <a:gd name="connsiteY68" fmla="*/ 20688611 h 23703714"/>
                <a:gd name="connsiteX69" fmla="*/ 9340954 w 17974814"/>
                <a:gd name="connsiteY69" fmla="*/ 20357328 h 23703714"/>
                <a:gd name="connsiteX70" fmla="*/ 9347604 w 17974814"/>
                <a:gd name="connsiteY70" fmla="*/ 20141197 h 23703714"/>
                <a:gd name="connsiteX71" fmla="*/ 9395030 w 17974814"/>
                <a:gd name="connsiteY71" fmla="*/ 20066994 h 23703714"/>
                <a:gd name="connsiteX72" fmla="*/ 9480608 w 17974814"/>
                <a:gd name="connsiteY72" fmla="*/ 20171123 h 23703714"/>
                <a:gd name="connsiteX73" fmla="*/ 9500558 w 17974814"/>
                <a:gd name="connsiteY73" fmla="*/ 20417180 h 23703714"/>
                <a:gd name="connsiteX74" fmla="*/ 9564084 w 17974814"/>
                <a:gd name="connsiteY74" fmla="*/ 20507132 h 23703714"/>
                <a:gd name="connsiteX75" fmla="*/ 9616937 w 17974814"/>
                <a:gd name="connsiteY75" fmla="*/ 20403879 h 23703714"/>
                <a:gd name="connsiteX76" fmla="*/ 9636887 w 17974814"/>
                <a:gd name="connsiteY76" fmla="*/ 20184423 h 23703714"/>
                <a:gd name="connsiteX77" fmla="*/ 9549384 w 17974814"/>
                <a:gd name="connsiteY77" fmla="*/ 19896364 h 23703714"/>
                <a:gd name="connsiteX78" fmla="*/ 9636887 w 17974814"/>
                <a:gd name="connsiteY78" fmla="*/ 19908441 h 23703714"/>
                <a:gd name="connsiteX79" fmla="*/ 9897818 w 17974814"/>
                <a:gd name="connsiteY79" fmla="*/ 20032342 h 23703714"/>
                <a:gd name="connsiteX80" fmla="*/ 9829742 w 17974814"/>
                <a:gd name="connsiteY80" fmla="*/ 19871865 h 23703714"/>
                <a:gd name="connsiteX81" fmla="*/ 9720014 w 17974814"/>
                <a:gd name="connsiteY81" fmla="*/ 19782087 h 23703714"/>
                <a:gd name="connsiteX82" fmla="*/ 9629011 w 17974814"/>
                <a:gd name="connsiteY82" fmla="*/ 19848415 h 23703714"/>
                <a:gd name="connsiteX83" fmla="*/ 9497233 w 17974814"/>
                <a:gd name="connsiteY83" fmla="*/ 19715585 h 23703714"/>
                <a:gd name="connsiteX84" fmla="*/ 9270776 w 17974814"/>
                <a:gd name="connsiteY84" fmla="*/ 19626158 h 23703714"/>
                <a:gd name="connsiteX85" fmla="*/ 9141449 w 17974814"/>
                <a:gd name="connsiteY85" fmla="*/ 19469529 h 23703714"/>
                <a:gd name="connsiteX86" fmla="*/ 9008445 w 17974814"/>
                <a:gd name="connsiteY86" fmla="*/ 19339850 h 23703714"/>
                <a:gd name="connsiteX87" fmla="*/ 8986743 w 17974814"/>
                <a:gd name="connsiteY87" fmla="*/ 19235721 h 23703714"/>
                <a:gd name="connsiteX88" fmla="*/ 9121498 w 17974814"/>
                <a:gd name="connsiteY88" fmla="*/ 19210172 h 23703714"/>
                <a:gd name="connsiteX89" fmla="*/ 9344279 w 17974814"/>
                <a:gd name="connsiteY89" fmla="*/ 19296624 h 23703714"/>
                <a:gd name="connsiteX90" fmla="*/ 9370880 w 17974814"/>
                <a:gd name="connsiteY90" fmla="*/ 19200196 h 23703714"/>
                <a:gd name="connsiteX91" fmla="*/ 9521033 w 17974814"/>
                <a:gd name="connsiteY91" fmla="*/ 19111292 h 23703714"/>
                <a:gd name="connsiteX92" fmla="*/ 9755014 w 17974814"/>
                <a:gd name="connsiteY92" fmla="*/ 19267395 h 23703714"/>
                <a:gd name="connsiteX93" fmla="*/ 9833067 w 17974814"/>
                <a:gd name="connsiteY93" fmla="*/ 19166945 h 23703714"/>
                <a:gd name="connsiteX94" fmla="*/ 9700064 w 17974814"/>
                <a:gd name="connsiteY94" fmla="*/ 19120395 h 23703714"/>
                <a:gd name="connsiteX95" fmla="*/ 9730339 w 17974814"/>
                <a:gd name="connsiteY95" fmla="*/ 18918788 h 23703714"/>
                <a:gd name="connsiteX96" fmla="*/ 10387482 w 17974814"/>
                <a:gd name="connsiteY96" fmla="*/ 18636505 h 23703714"/>
                <a:gd name="connsiteX97" fmla="*/ 10606588 w 17974814"/>
                <a:gd name="connsiteY97" fmla="*/ 18351423 h 23703714"/>
                <a:gd name="connsiteX98" fmla="*/ 10187101 w 17974814"/>
                <a:gd name="connsiteY98" fmla="*/ 18380998 h 23703714"/>
                <a:gd name="connsiteX99" fmla="*/ 9816442 w 17974814"/>
                <a:gd name="connsiteY99" fmla="*/ 18571754 h 23703714"/>
                <a:gd name="connsiteX100" fmla="*/ 9192550 w 17974814"/>
                <a:gd name="connsiteY100" fmla="*/ 18640005 h 23703714"/>
                <a:gd name="connsiteX101" fmla="*/ 9074947 w 17974814"/>
                <a:gd name="connsiteY101" fmla="*/ 18711408 h 23703714"/>
                <a:gd name="connsiteX102" fmla="*/ 8868791 w 17974814"/>
                <a:gd name="connsiteY102" fmla="*/ 18654881 h 23703714"/>
                <a:gd name="connsiteX103" fmla="*/ 8688010 w 17974814"/>
                <a:gd name="connsiteY103" fmla="*/ 18822536 h 23703714"/>
                <a:gd name="connsiteX104" fmla="*/ 8540306 w 17974814"/>
                <a:gd name="connsiteY104" fmla="*/ 18986864 h 23703714"/>
                <a:gd name="connsiteX105" fmla="*/ 8406077 w 17974814"/>
                <a:gd name="connsiteY105" fmla="*/ 18923688 h 23703714"/>
                <a:gd name="connsiteX106" fmla="*/ 8269924 w 17974814"/>
                <a:gd name="connsiteY106" fmla="*/ 19117942 h 23703714"/>
                <a:gd name="connsiteX107" fmla="*/ 8072518 w 17974814"/>
                <a:gd name="connsiteY107" fmla="*/ 19136145 h 23703714"/>
                <a:gd name="connsiteX108" fmla="*/ 7703958 w 17974814"/>
                <a:gd name="connsiteY108" fmla="*/ 19388500 h 23703714"/>
                <a:gd name="connsiteX109" fmla="*/ 7450551 w 17974814"/>
                <a:gd name="connsiteY109" fmla="*/ 19321999 h 23703714"/>
                <a:gd name="connsiteX110" fmla="*/ 7145167 w 17974814"/>
                <a:gd name="connsiteY110" fmla="*/ 19490879 h 23703714"/>
                <a:gd name="connsiteX111" fmla="*/ 6783959 w 17974814"/>
                <a:gd name="connsiteY111" fmla="*/ 20054744 h 23703714"/>
                <a:gd name="connsiteX112" fmla="*/ 6508851 w 17974814"/>
                <a:gd name="connsiteY112" fmla="*/ 20140146 h 23703714"/>
                <a:gd name="connsiteX113" fmla="*/ 6621030 w 17974814"/>
                <a:gd name="connsiteY113" fmla="*/ 20041444 h 23703714"/>
                <a:gd name="connsiteX114" fmla="*/ 6792883 w 17974814"/>
                <a:gd name="connsiteY114" fmla="*/ 19727310 h 23703714"/>
                <a:gd name="connsiteX115" fmla="*/ 6680881 w 17974814"/>
                <a:gd name="connsiteY115" fmla="*/ 19715585 h 23703714"/>
                <a:gd name="connsiteX116" fmla="*/ 6525826 w 17974814"/>
                <a:gd name="connsiteY116" fmla="*/ 19950967 h 23703714"/>
                <a:gd name="connsiteX117" fmla="*/ 6192093 w 17974814"/>
                <a:gd name="connsiteY117" fmla="*/ 20054745 h 23703714"/>
                <a:gd name="connsiteX118" fmla="*/ 6153941 w 17974814"/>
                <a:gd name="connsiteY118" fmla="*/ 20155195 h 23703714"/>
                <a:gd name="connsiteX119" fmla="*/ 6129265 w 17974814"/>
                <a:gd name="connsiteY119" fmla="*/ 20345951 h 23703714"/>
                <a:gd name="connsiteX120" fmla="*/ 6009213 w 17974814"/>
                <a:gd name="connsiteY120" fmla="*/ 20400554 h 23703714"/>
                <a:gd name="connsiteX121" fmla="*/ 5896160 w 17974814"/>
                <a:gd name="connsiteY121" fmla="*/ 20337377 h 23703714"/>
                <a:gd name="connsiteX122" fmla="*/ 5989262 w 17974814"/>
                <a:gd name="connsiteY122" fmla="*/ 20204374 h 23703714"/>
                <a:gd name="connsiteX123" fmla="*/ 5971586 w 17974814"/>
                <a:gd name="connsiteY123" fmla="*/ 20148544 h 23703714"/>
                <a:gd name="connsiteX124" fmla="*/ 5826333 w 17974814"/>
                <a:gd name="connsiteY124" fmla="*/ 20181098 h 23703714"/>
                <a:gd name="connsiteX125" fmla="*/ 5684403 w 17974814"/>
                <a:gd name="connsiteY125" fmla="*/ 20035667 h 23703714"/>
                <a:gd name="connsiteX126" fmla="*/ 5633478 w 17974814"/>
                <a:gd name="connsiteY126" fmla="*/ 20074695 h 23703714"/>
                <a:gd name="connsiteX127" fmla="*/ 5614576 w 17974814"/>
                <a:gd name="connsiteY127" fmla="*/ 20180223 h 23703714"/>
                <a:gd name="connsiteX128" fmla="*/ 5155014 w 17974814"/>
                <a:gd name="connsiteY128" fmla="*/ 20108819 h 23703714"/>
                <a:gd name="connsiteX129" fmla="*/ 5028835 w 17974814"/>
                <a:gd name="connsiteY129" fmla="*/ 20336151 h 23703714"/>
                <a:gd name="connsiteX130" fmla="*/ 4938534 w 17974814"/>
                <a:gd name="connsiteY130" fmla="*/ 20317427 h 23703714"/>
                <a:gd name="connsiteX131" fmla="*/ 4801679 w 17974814"/>
                <a:gd name="connsiteY131" fmla="*/ 20251449 h 23703714"/>
                <a:gd name="connsiteX132" fmla="*/ 4305890 w 17974814"/>
                <a:gd name="connsiteY132" fmla="*/ 20294675 h 23703714"/>
                <a:gd name="connsiteX133" fmla="*/ 3930680 w 17974814"/>
                <a:gd name="connsiteY133" fmla="*/ 20316376 h 23703714"/>
                <a:gd name="connsiteX134" fmla="*/ 3581897 w 17974814"/>
                <a:gd name="connsiteY134" fmla="*/ 20078020 h 23703714"/>
                <a:gd name="connsiteX135" fmla="*/ 3264612 w 17974814"/>
                <a:gd name="connsiteY135" fmla="*/ 20038992 h 23703714"/>
                <a:gd name="connsiteX136" fmla="*/ 3525194 w 17974814"/>
                <a:gd name="connsiteY136" fmla="*/ 19911240 h 23703714"/>
                <a:gd name="connsiteX137" fmla="*/ 3232762 w 17974814"/>
                <a:gd name="connsiteY137" fmla="*/ 19785412 h 23703714"/>
                <a:gd name="connsiteX138" fmla="*/ 3092057 w 17974814"/>
                <a:gd name="connsiteY138" fmla="*/ 19707010 h 23703714"/>
                <a:gd name="connsiteX139" fmla="*/ 3324463 w 17974814"/>
                <a:gd name="connsiteY139" fmla="*/ 19644007 h 23703714"/>
                <a:gd name="connsiteX140" fmla="*/ 3548646 w 17974814"/>
                <a:gd name="connsiteY140" fmla="*/ 19815338 h 23703714"/>
                <a:gd name="connsiteX141" fmla="*/ 3739400 w 17974814"/>
                <a:gd name="connsiteY141" fmla="*/ 19793463 h 23703714"/>
                <a:gd name="connsiteX142" fmla="*/ 3900405 w 17974814"/>
                <a:gd name="connsiteY142" fmla="*/ 19690559 h 23703714"/>
                <a:gd name="connsiteX143" fmla="*/ 3523794 w 17974814"/>
                <a:gd name="connsiteY143" fmla="*/ 19581006 h 23703714"/>
                <a:gd name="connsiteX144" fmla="*/ 2743623 w 17974814"/>
                <a:gd name="connsiteY144" fmla="*/ 19559481 h 23703714"/>
                <a:gd name="connsiteX145" fmla="*/ 2355287 w 17974814"/>
                <a:gd name="connsiteY145" fmla="*/ 19794513 h 23703714"/>
                <a:gd name="connsiteX146" fmla="*/ 2116055 w 17974814"/>
                <a:gd name="connsiteY146" fmla="*/ 20213298 h 23703714"/>
                <a:gd name="connsiteX147" fmla="*/ 1835698 w 17974814"/>
                <a:gd name="connsiteY147" fmla="*/ 20007493 h 23703714"/>
                <a:gd name="connsiteX148" fmla="*/ 2000202 w 17974814"/>
                <a:gd name="connsiteY148" fmla="*/ 20390753 h 23703714"/>
                <a:gd name="connsiteX149" fmla="*/ 1440887 w 17974814"/>
                <a:gd name="connsiteY149" fmla="*/ 20960042 h 23703714"/>
                <a:gd name="connsiteX150" fmla="*/ 1245056 w 17974814"/>
                <a:gd name="connsiteY150" fmla="*/ 21218876 h 23703714"/>
                <a:gd name="connsiteX151" fmla="*/ 1304733 w 17974814"/>
                <a:gd name="connsiteY151" fmla="*/ 21416281 h 23703714"/>
                <a:gd name="connsiteX152" fmla="*/ 1228430 w 17974814"/>
                <a:gd name="connsiteY152" fmla="*/ 21577284 h 23703714"/>
                <a:gd name="connsiteX153" fmla="*/ 1251532 w 17974814"/>
                <a:gd name="connsiteY153" fmla="*/ 21952320 h 23703714"/>
                <a:gd name="connsiteX154" fmla="*/ 889972 w 17974814"/>
                <a:gd name="connsiteY154" fmla="*/ 22179827 h 23703714"/>
                <a:gd name="connsiteX155" fmla="*/ 572689 w 17974814"/>
                <a:gd name="connsiteY155" fmla="*/ 22272580 h 23703714"/>
                <a:gd name="connsiteX156" fmla="*/ 556064 w 17974814"/>
                <a:gd name="connsiteY156" fmla="*/ 21883545 h 23703714"/>
                <a:gd name="connsiteX157" fmla="*/ 479587 w 17974814"/>
                <a:gd name="connsiteY157" fmla="*/ 21823693 h 23703714"/>
                <a:gd name="connsiteX158" fmla="*/ 452985 w 17974814"/>
                <a:gd name="connsiteY158" fmla="*/ 22192778 h 23703714"/>
                <a:gd name="connsiteX159" fmla="*/ 284105 w 17974814"/>
                <a:gd name="connsiteY159" fmla="*/ 22469985 h 23703714"/>
                <a:gd name="connsiteX160" fmla="*/ 336607 w 17974814"/>
                <a:gd name="connsiteY160" fmla="*/ 22482062 h 23703714"/>
                <a:gd name="connsiteX161" fmla="*/ 509512 w 17974814"/>
                <a:gd name="connsiteY161" fmla="*/ 22349057 h 23703714"/>
                <a:gd name="connsiteX162" fmla="*/ 559388 w 17974814"/>
                <a:gd name="connsiteY162" fmla="*/ 22385634 h 23703714"/>
                <a:gd name="connsiteX163" fmla="*/ 399784 w 17974814"/>
                <a:gd name="connsiteY163" fmla="*/ 22548564 h 23703714"/>
                <a:gd name="connsiteX164" fmla="*/ 190304 w 17974814"/>
                <a:gd name="connsiteY164" fmla="*/ 22837847 h 23703714"/>
                <a:gd name="connsiteX165" fmla="*/ 113826 w 17974814"/>
                <a:gd name="connsiteY165" fmla="*/ 23602618 h 23703714"/>
                <a:gd name="connsiteX166" fmla="*/ 3748 w 17974814"/>
                <a:gd name="connsiteY166" fmla="*/ 23608041 h 23703714"/>
                <a:gd name="connsiteX167" fmla="*/ 23698 w 17974814"/>
                <a:gd name="connsiteY167" fmla="*/ 3314311 h 23703714"/>
                <a:gd name="connsiteX168" fmla="*/ 71825 w 17974814"/>
                <a:gd name="connsiteY168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100227 w 17974814"/>
                <a:gd name="connsiteY17" fmla="*/ 604049 h 23703714"/>
                <a:gd name="connsiteX18" fmla="*/ 1513784 w 17974814"/>
                <a:gd name="connsiteY18" fmla="*/ 611735 h 23703714"/>
                <a:gd name="connsiteX19" fmla="*/ 1746913 w 17974814"/>
                <a:gd name="connsiteY19" fmla="*/ 732691 h 23703714"/>
                <a:gd name="connsiteX20" fmla="*/ 1952228 w 17974814"/>
                <a:gd name="connsiteY20" fmla="*/ 743304 h 23703714"/>
                <a:gd name="connsiteX21" fmla="*/ 1972906 w 17974814"/>
                <a:gd name="connsiteY21" fmla="*/ 624910 h 23703714"/>
                <a:gd name="connsiteX22" fmla="*/ 1581124 w 17974814"/>
                <a:gd name="connsiteY22" fmla="*/ 235508 h 23703714"/>
                <a:gd name="connsiteX23" fmla="*/ 1094737 w 17974814"/>
                <a:gd name="connsiteY23" fmla="*/ 205314 h 23703714"/>
                <a:gd name="connsiteX24" fmla="*/ 926387 w 17974814"/>
                <a:gd name="connsiteY24" fmla="*/ 13802 h 23703714"/>
                <a:gd name="connsiteX25" fmla="*/ 1184649 w 17974814"/>
                <a:gd name="connsiteY25" fmla="*/ 12129 h 23703714"/>
                <a:gd name="connsiteX26" fmla="*/ 2290941 w 17974814"/>
                <a:gd name="connsiteY26" fmla="*/ 26167 h 23703714"/>
                <a:gd name="connsiteX27" fmla="*/ 2424890 w 17974814"/>
                <a:gd name="connsiteY27" fmla="*/ 37330 h 23703714"/>
                <a:gd name="connsiteX28" fmla="*/ 2563962 w 17974814"/>
                <a:gd name="connsiteY28" fmla="*/ 521887 h 23703714"/>
                <a:gd name="connsiteX29" fmla="*/ 2783916 w 17974814"/>
                <a:gd name="connsiteY29" fmla="*/ 421425 h 23703714"/>
                <a:gd name="connsiteX30" fmla="*/ 2874496 w 17974814"/>
                <a:gd name="connsiteY30" fmla="*/ 247035 h 23703714"/>
                <a:gd name="connsiteX31" fmla="*/ 3015947 w 17974814"/>
                <a:gd name="connsiteY31" fmla="*/ 200740 h 23703714"/>
                <a:gd name="connsiteX32" fmla="*/ 3210649 w 17974814"/>
                <a:gd name="connsiteY32" fmla="*/ 214647 h 23703714"/>
                <a:gd name="connsiteX33" fmla="*/ 3294092 w 17974814"/>
                <a:gd name="connsiteY33" fmla="*/ 357196 h 23703714"/>
                <a:gd name="connsiteX34" fmla="*/ 3412303 w 17974814"/>
                <a:gd name="connsiteY34" fmla="*/ 305044 h 23703714"/>
                <a:gd name="connsiteX35" fmla="*/ 3631342 w 17974814"/>
                <a:gd name="connsiteY35" fmla="*/ 165972 h 23703714"/>
                <a:gd name="connsiteX36" fmla="*/ 3725216 w 17974814"/>
                <a:gd name="connsiteY36" fmla="*/ 54714 h 23703714"/>
                <a:gd name="connsiteX37" fmla="*/ 3870876 w 17974814"/>
                <a:gd name="connsiteY37" fmla="*/ 0 h 23703714"/>
                <a:gd name="connsiteX38" fmla="*/ 17974814 w 17974814"/>
                <a:gd name="connsiteY38" fmla="*/ 41721 h 23703714"/>
                <a:gd name="connsiteX39" fmla="*/ 17951687 w 17974814"/>
                <a:gd name="connsiteY39" fmla="*/ 23612990 h 23703714"/>
                <a:gd name="connsiteX40" fmla="*/ 12214658 w 17974814"/>
                <a:gd name="connsiteY40" fmla="*/ 23672994 h 23703714"/>
                <a:gd name="connsiteX41" fmla="*/ 11511565 w 17974814"/>
                <a:gd name="connsiteY41" fmla="*/ 23664268 h 23703714"/>
                <a:gd name="connsiteX42" fmla="*/ 11092751 w 17974814"/>
                <a:gd name="connsiteY42" fmla="*/ 23238606 h 23703714"/>
                <a:gd name="connsiteX43" fmla="*/ 10611488 w 17974814"/>
                <a:gd name="connsiteY43" fmla="*/ 22853595 h 23703714"/>
                <a:gd name="connsiteX44" fmla="*/ 10178351 w 17974814"/>
                <a:gd name="connsiteY44" fmla="*/ 22564837 h 23703714"/>
                <a:gd name="connsiteX45" fmla="*/ 9793340 w 17974814"/>
                <a:gd name="connsiteY45" fmla="*/ 22516711 h 23703714"/>
                <a:gd name="connsiteX46" fmla="*/ 9600835 w 17974814"/>
                <a:gd name="connsiteY46" fmla="*/ 22276079 h 23703714"/>
                <a:gd name="connsiteX47" fmla="*/ 9436681 w 17974814"/>
                <a:gd name="connsiteY47" fmla="*/ 22078674 h 23703714"/>
                <a:gd name="connsiteX48" fmla="*/ 9194650 w 17974814"/>
                <a:gd name="connsiteY48" fmla="*/ 22096350 h 23703714"/>
                <a:gd name="connsiteX49" fmla="*/ 8948417 w 17974814"/>
                <a:gd name="connsiteY49" fmla="*/ 21975596 h 23703714"/>
                <a:gd name="connsiteX50" fmla="*/ 8895566 w 17974814"/>
                <a:gd name="connsiteY50" fmla="*/ 21691914 h 23703714"/>
                <a:gd name="connsiteX51" fmla="*/ 8626059 w 17974814"/>
                <a:gd name="connsiteY51" fmla="*/ 21557686 h 23703714"/>
                <a:gd name="connsiteX52" fmla="*/ 8745763 w 17974814"/>
                <a:gd name="connsiteY52" fmla="*/ 21494509 h 23703714"/>
                <a:gd name="connsiteX53" fmla="*/ 8709187 w 17974814"/>
                <a:gd name="connsiteY53" fmla="*/ 21441308 h 23703714"/>
                <a:gd name="connsiteX54" fmla="*/ 8546257 w 17974814"/>
                <a:gd name="connsiteY54" fmla="*/ 21437982 h 23703714"/>
                <a:gd name="connsiteX55" fmla="*/ 8477305 w 17974814"/>
                <a:gd name="connsiteY55" fmla="*/ 21529334 h 23703714"/>
                <a:gd name="connsiteX56" fmla="*/ 8080569 w 17974814"/>
                <a:gd name="connsiteY56" fmla="*/ 21529334 h 23703714"/>
                <a:gd name="connsiteX57" fmla="*/ 8064119 w 17974814"/>
                <a:gd name="connsiteY57" fmla="*/ 21467908 h 23703714"/>
                <a:gd name="connsiteX58" fmla="*/ 8228623 w 17974814"/>
                <a:gd name="connsiteY58" fmla="*/ 21308479 h 23703714"/>
                <a:gd name="connsiteX59" fmla="*/ 8480454 w 17974814"/>
                <a:gd name="connsiteY59" fmla="*/ 21313552 h 23703714"/>
                <a:gd name="connsiteX60" fmla="*/ 8513006 w 17974814"/>
                <a:gd name="connsiteY60" fmla="*/ 21211876 h 23703714"/>
                <a:gd name="connsiteX61" fmla="*/ 8299850 w 17974814"/>
                <a:gd name="connsiteY61" fmla="*/ 21174249 h 23703714"/>
                <a:gd name="connsiteX62" fmla="*/ 8340102 w 17974814"/>
                <a:gd name="connsiteY62" fmla="*/ 21068897 h 23703714"/>
                <a:gd name="connsiteX63" fmla="*/ 8542056 w 17974814"/>
                <a:gd name="connsiteY63" fmla="*/ 21068022 h 23703714"/>
                <a:gd name="connsiteX64" fmla="*/ 8689236 w 17974814"/>
                <a:gd name="connsiteY64" fmla="*/ 21122099 h 23703714"/>
                <a:gd name="connsiteX65" fmla="*/ 8848840 w 17974814"/>
                <a:gd name="connsiteY65" fmla="*/ 21248452 h 23703714"/>
                <a:gd name="connsiteX66" fmla="*/ 9059895 w 17974814"/>
                <a:gd name="connsiteY66" fmla="*/ 21003092 h 23703714"/>
                <a:gd name="connsiteX67" fmla="*/ 9059545 w 17974814"/>
                <a:gd name="connsiteY67" fmla="*/ 20688611 h 23703714"/>
                <a:gd name="connsiteX68" fmla="*/ 9340954 w 17974814"/>
                <a:gd name="connsiteY68" fmla="*/ 20357328 h 23703714"/>
                <a:gd name="connsiteX69" fmla="*/ 9347604 w 17974814"/>
                <a:gd name="connsiteY69" fmla="*/ 20141197 h 23703714"/>
                <a:gd name="connsiteX70" fmla="*/ 9395030 w 17974814"/>
                <a:gd name="connsiteY70" fmla="*/ 20066994 h 23703714"/>
                <a:gd name="connsiteX71" fmla="*/ 9480608 w 17974814"/>
                <a:gd name="connsiteY71" fmla="*/ 20171123 h 23703714"/>
                <a:gd name="connsiteX72" fmla="*/ 9500558 w 17974814"/>
                <a:gd name="connsiteY72" fmla="*/ 20417180 h 23703714"/>
                <a:gd name="connsiteX73" fmla="*/ 9564084 w 17974814"/>
                <a:gd name="connsiteY73" fmla="*/ 20507132 h 23703714"/>
                <a:gd name="connsiteX74" fmla="*/ 9616937 w 17974814"/>
                <a:gd name="connsiteY74" fmla="*/ 20403879 h 23703714"/>
                <a:gd name="connsiteX75" fmla="*/ 9636887 w 17974814"/>
                <a:gd name="connsiteY75" fmla="*/ 20184423 h 23703714"/>
                <a:gd name="connsiteX76" fmla="*/ 9549384 w 17974814"/>
                <a:gd name="connsiteY76" fmla="*/ 19896364 h 23703714"/>
                <a:gd name="connsiteX77" fmla="*/ 9636887 w 17974814"/>
                <a:gd name="connsiteY77" fmla="*/ 19908441 h 23703714"/>
                <a:gd name="connsiteX78" fmla="*/ 9897818 w 17974814"/>
                <a:gd name="connsiteY78" fmla="*/ 20032342 h 23703714"/>
                <a:gd name="connsiteX79" fmla="*/ 9829742 w 17974814"/>
                <a:gd name="connsiteY79" fmla="*/ 19871865 h 23703714"/>
                <a:gd name="connsiteX80" fmla="*/ 9720014 w 17974814"/>
                <a:gd name="connsiteY80" fmla="*/ 19782087 h 23703714"/>
                <a:gd name="connsiteX81" fmla="*/ 9629011 w 17974814"/>
                <a:gd name="connsiteY81" fmla="*/ 19848415 h 23703714"/>
                <a:gd name="connsiteX82" fmla="*/ 9497233 w 17974814"/>
                <a:gd name="connsiteY82" fmla="*/ 19715585 h 23703714"/>
                <a:gd name="connsiteX83" fmla="*/ 9270776 w 17974814"/>
                <a:gd name="connsiteY83" fmla="*/ 19626158 h 23703714"/>
                <a:gd name="connsiteX84" fmla="*/ 9141449 w 17974814"/>
                <a:gd name="connsiteY84" fmla="*/ 19469529 h 23703714"/>
                <a:gd name="connsiteX85" fmla="*/ 9008445 w 17974814"/>
                <a:gd name="connsiteY85" fmla="*/ 19339850 h 23703714"/>
                <a:gd name="connsiteX86" fmla="*/ 8986743 w 17974814"/>
                <a:gd name="connsiteY86" fmla="*/ 19235721 h 23703714"/>
                <a:gd name="connsiteX87" fmla="*/ 9121498 w 17974814"/>
                <a:gd name="connsiteY87" fmla="*/ 19210172 h 23703714"/>
                <a:gd name="connsiteX88" fmla="*/ 9344279 w 17974814"/>
                <a:gd name="connsiteY88" fmla="*/ 19296624 h 23703714"/>
                <a:gd name="connsiteX89" fmla="*/ 9370880 w 17974814"/>
                <a:gd name="connsiteY89" fmla="*/ 19200196 h 23703714"/>
                <a:gd name="connsiteX90" fmla="*/ 9521033 w 17974814"/>
                <a:gd name="connsiteY90" fmla="*/ 19111292 h 23703714"/>
                <a:gd name="connsiteX91" fmla="*/ 9755014 w 17974814"/>
                <a:gd name="connsiteY91" fmla="*/ 19267395 h 23703714"/>
                <a:gd name="connsiteX92" fmla="*/ 9833067 w 17974814"/>
                <a:gd name="connsiteY92" fmla="*/ 19166945 h 23703714"/>
                <a:gd name="connsiteX93" fmla="*/ 9700064 w 17974814"/>
                <a:gd name="connsiteY93" fmla="*/ 19120395 h 23703714"/>
                <a:gd name="connsiteX94" fmla="*/ 9730339 w 17974814"/>
                <a:gd name="connsiteY94" fmla="*/ 18918788 h 23703714"/>
                <a:gd name="connsiteX95" fmla="*/ 10387482 w 17974814"/>
                <a:gd name="connsiteY95" fmla="*/ 18636505 h 23703714"/>
                <a:gd name="connsiteX96" fmla="*/ 10606588 w 17974814"/>
                <a:gd name="connsiteY96" fmla="*/ 18351423 h 23703714"/>
                <a:gd name="connsiteX97" fmla="*/ 10187101 w 17974814"/>
                <a:gd name="connsiteY97" fmla="*/ 18380998 h 23703714"/>
                <a:gd name="connsiteX98" fmla="*/ 9816442 w 17974814"/>
                <a:gd name="connsiteY98" fmla="*/ 18571754 h 23703714"/>
                <a:gd name="connsiteX99" fmla="*/ 9192550 w 17974814"/>
                <a:gd name="connsiteY99" fmla="*/ 18640005 h 23703714"/>
                <a:gd name="connsiteX100" fmla="*/ 9074947 w 17974814"/>
                <a:gd name="connsiteY100" fmla="*/ 18711408 h 23703714"/>
                <a:gd name="connsiteX101" fmla="*/ 8868791 w 17974814"/>
                <a:gd name="connsiteY101" fmla="*/ 18654881 h 23703714"/>
                <a:gd name="connsiteX102" fmla="*/ 8688010 w 17974814"/>
                <a:gd name="connsiteY102" fmla="*/ 18822536 h 23703714"/>
                <a:gd name="connsiteX103" fmla="*/ 8540306 w 17974814"/>
                <a:gd name="connsiteY103" fmla="*/ 18986864 h 23703714"/>
                <a:gd name="connsiteX104" fmla="*/ 8406077 w 17974814"/>
                <a:gd name="connsiteY104" fmla="*/ 18923688 h 23703714"/>
                <a:gd name="connsiteX105" fmla="*/ 8269924 w 17974814"/>
                <a:gd name="connsiteY105" fmla="*/ 19117942 h 23703714"/>
                <a:gd name="connsiteX106" fmla="*/ 8072518 w 17974814"/>
                <a:gd name="connsiteY106" fmla="*/ 19136145 h 23703714"/>
                <a:gd name="connsiteX107" fmla="*/ 7703958 w 17974814"/>
                <a:gd name="connsiteY107" fmla="*/ 19388500 h 23703714"/>
                <a:gd name="connsiteX108" fmla="*/ 7450551 w 17974814"/>
                <a:gd name="connsiteY108" fmla="*/ 19321999 h 23703714"/>
                <a:gd name="connsiteX109" fmla="*/ 7145167 w 17974814"/>
                <a:gd name="connsiteY109" fmla="*/ 19490879 h 23703714"/>
                <a:gd name="connsiteX110" fmla="*/ 6783959 w 17974814"/>
                <a:gd name="connsiteY110" fmla="*/ 20054744 h 23703714"/>
                <a:gd name="connsiteX111" fmla="*/ 6508851 w 17974814"/>
                <a:gd name="connsiteY111" fmla="*/ 20140146 h 23703714"/>
                <a:gd name="connsiteX112" fmla="*/ 6621030 w 17974814"/>
                <a:gd name="connsiteY112" fmla="*/ 20041444 h 23703714"/>
                <a:gd name="connsiteX113" fmla="*/ 6792883 w 17974814"/>
                <a:gd name="connsiteY113" fmla="*/ 19727310 h 23703714"/>
                <a:gd name="connsiteX114" fmla="*/ 6680881 w 17974814"/>
                <a:gd name="connsiteY114" fmla="*/ 19715585 h 23703714"/>
                <a:gd name="connsiteX115" fmla="*/ 6525826 w 17974814"/>
                <a:gd name="connsiteY115" fmla="*/ 19950967 h 23703714"/>
                <a:gd name="connsiteX116" fmla="*/ 6192093 w 17974814"/>
                <a:gd name="connsiteY116" fmla="*/ 20054745 h 23703714"/>
                <a:gd name="connsiteX117" fmla="*/ 6153941 w 17974814"/>
                <a:gd name="connsiteY117" fmla="*/ 20155195 h 23703714"/>
                <a:gd name="connsiteX118" fmla="*/ 6129265 w 17974814"/>
                <a:gd name="connsiteY118" fmla="*/ 20345951 h 23703714"/>
                <a:gd name="connsiteX119" fmla="*/ 6009213 w 17974814"/>
                <a:gd name="connsiteY119" fmla="*/ 20400554 h 23703714"/>
                <a:gd name="connsiteX120" fmla="*/ 5896160 w 17974814"/>
                <a:gd name="connsiteY120" fmla="*/ 20337377 h 23703714"/>
                <a:gd name="connsiteX121" fmla="*/ 5989262 w 17974814"/>
                <a:gd name="connsiteY121" fmla="*/ 20204374 h 23703714"/>
                <a:gd name="connsiteX122" fmla="*/ 5971586 w 17974814"/>
                <a:gd name="connsiteY122" fmla="*/ 20148544 h 23703714"/>
                <a:gd name="connsiteX123" fmla="*/ 5826333 w 17974814"/>
                <a:gd name="connsiteY123" fmla="*/ 20181098 h 23703714"/>
                <a:gd name="connsiteX124" fmla="*/ 5684403 w 17974814"/>
                <a:gd name="connsiteY124" fmla="*/ 20035667 h 23703714"/>
                <a:gd name="connsiteX125" fmla="*/ 5633478 w 17974814"/>
                <a:gd name="connsiteY125" fmla="*/ 20074695 h 23703714"/>
                <a:gd name="connsiteX126" fmla="*/ 5614576 w 17974814"/>
                <a:gd name="connsiteY126" fmla="*/ 20180223 h 23703714"/>
                <a:gd name="connsiteX127" fmla="*/ 5155014 w 17974814"/>
                <a:gd name="connsiteY127" fmla="*/ 20108819 h 23703714"/>
                <a:gd name="connsiteX128" fmla="*/ 5028835 w 17974814"/>
                <a:gd name="connsiteY128" fmla="*/ 20336151 h 23703714"/>
                <a:gd name="connsiteX129" fmla="*/ 4938534 w 17974814"/>
                <a:gd name="connsiteY129" fmla="*/ 20317427 h 23703714"/>
                <a:gd name="connsiteX130" fmla="*/ 4801679 w 17974814"/>
                <a:gd name="connsiteY130" fmla="*/ 20251449 h 23703714"/>
                <a:gd name="connsiteX131" fmla="*/ 4305890 w 17974814"/>
                <a:gd name="connsiteY131" fmla="*/ 20294675 h 23703714"/>
                <a:gd name="connsiteX132" fmla="*/ 3930680 w 17974814"/>
                <a:gd name="connsiteY132" fmla="*/ 20316376 h 23703714"/>
                <a:gd name="connsiteX133" fmla="*/ 3581897 w 17974814"/>
                <a:gd name="connsiteY133" fmla="*/ 20078020 h 23703714"/>
                <a:gd name="connsiteX134" fmla="*/ 3264612 w 17974814"/>
                <a:gd name="connsiteY134" fmla="*/ 20038992 h 23703714"/>
                <a:gd name="connsiteX135" fmla="*/ 3525194 w 17974814"/>
                <a:gd name="connsiteY135" fmla="*/ 19911240 h 23703714"/>
                <a:gd name="connsiteX136" fmla="*/ 3232762 w 17974814"/>
                <a:gd name="connsiteY136" fmla="*/ 19785412 h 23703714"/>
                <a:gd name="connsiteX137" fmla="*/ 3092057 w 17974814"/>
                <a:gd name="connsiteY137" fmla="*/ 19707010 h 23703714"/>
                <a:gd name="connsiteX138" fmla="*/ 3324463 w 17974814"/>
                <a:gd name="connsiteY138" fmla="*/ 19644007 h 23703714"/>
                <a:gd name="connsiteX139" fmla="*/ 3548646 w 17974814"/>
                <a:gd name="connsiteY139" fmla="*/ 19815338 h 23703714"/>
                <a:gd name="connsiteX140" fmla="*/ 3739400 w 17974814"/>
                <a:gd name="connsiteY140" fmla="*/ 19793463 h 23703714"/>
                <a:gd name="connsiteX141" fmla="*/ 3900405 w 17974814"/>
                <a:gd name="connsiteY141" fmla="*/ 19690559 h 23703714"/>
                <a:gd name="connsiteX142" fmla="*/ 3523794 w 17974814"/>
                <a:gd name="connsiteY142" fmla="*/ 19581006 h 23703714"/>
                <a:gd name="connsiteX143" fmla="*/ 2743623 w 17974814"/>
                <a:gd name="connsiteY143" fmla="*/ 19559481 h 23703714"/>
                <a:gd name="connsiteX144" fmla="*/ 2355287 w 17974814"/>
                <a:gd name="connsiteY144" fmla="*/ 19794513 h 23703714"/>
                <a:gd name="connsiteX145" fmla="*/ 2116055 w 17974814"/>
                <a:gd name="connsiteY145" fmla="*/ 20213298 h 23703714"/>
                <a:gd name="connsiteX146" fmla="*/ 1835698 w 17974814"/>
                <a:gd name="connsiteY146" fmla="*/ 20007493 h 23703714"/>
                <a:gd name="connsiteX147" fmla="*/ 2000202 w 17974814"/>
                <a:gd name="connsiteY147" fmla="*/ 20390753 h 23703714"/>
                <a:gd name="connsiteX148" fmla="*/ 1440887 w 17974814"/>
                <a:gd name="connsiteY148" fmla="*/ 20960042 h 23703714"/>
                <a:gd name="connsiteX149" fmla="*/ 1245056 w 17974814"/>
                <a:gd name="connsiteY149" fmla="*/ 21218876 h 23703714"/>
                <a:gd name="connsiteX150" fmla="*/ 1304733 w 17974814"/>
                <a:gd name="connsiteY150" fmla="*/ 21416281 h 23703714"/>
                <a:gd name="connsiteX151" fmla="*/ 1228430 w 17974814"/>
                <a:gd name="connsiteY151" fmla="*/ 21577284 h 23703714"/>
                <a:gd name="connsiteX152" fmla="*/ 1251532 w 17974814"/>
                <a:gd name="connsiteY152" fmla="*/ 21952320 h 23703714"/>
                <a:gd name="connsiteX153" fmla="*/ 889972 w 17974814"/>
                <a:gd name="connsiteY153" fmla="*/ 22179827 h 23703714"/>
                <a:gd name="connsiteX154" fmla="*/ 572689 w 17974814"/>
                <a:gd name="connsiteY154" fmla="*/ 22272580 h 23703714"/>
                <a:gd name="connsiteX155" fmla="*/ 556064 w 17974814"/>
                <a:gd name="connsiteY155" fmla="*/ 21883545 h 23703714"/>
                <a:gd name="connsiteX156" fmla="*/ 479587 w 17974814"/>
                <a:gd name="connsiteY156" fmla="*/ 21823693 h 23703714"/>
                <a:gd name="connsiteX157" fmla="*/ 452985 w 17974814"/>
                <a:gd name="connsiteY157" fmla="*/ 22192778 h 23703714"/>
                <a:gd name="connsiteX158" fmla="*/ 284105 w 17974814"/>
                <a:gd name="connsiteY158" fmla="*/ 22469985 h 23703714"/>
                <a:gd name="connsiteX159" fmla="*/ 336607 w 17974814"/>
                <a:gd name="connsiteY159" fmla="*/ 22482062 h 23703714"/>
                <a:gd name="connsiteX160" fmla="*/ 509512 w 17974814"/>
                <a:gd name="connsiteY160" fmla="*/ 22349057 h 23703714"/>
                <a:gd name="connsiteX161" fmla="*/ 559388 w 17974814"/>
                <a:gd name="connsiteY161" fmla="*/ 22385634 h 23703714"/>
                <a:gd name="connsiteX162" fmla="*/ 399784 w 17974814"/>
                <a:gd name="connsiteY162" fmla="*/ 22548564 h 23703714"/>
                <a:gd name="connsiteX163" fmla="*/ 190304 w 17974814"/>
                <a:gd name="connsiteY163" fmla="*/ 22837847 h 23703714"/>
                <a:gd name="connsiteX164" fmla="*/ 113826 w 17974814"/>
                <a:gd name="connsiteY164" fmla="*/ 23602618 h 23703714"/>
                <a:gd name="connsiteX165" fmla="*/ 3748 w 17974814"/>
                <a:gd name="connsiteY165" fmla="*/ 23608041 h 23703714"/>
                <a:gd name="connsiteX166" fmla="*/ 23698 w 17974814"/>
                <a:gd name="connsiteY166" fmla="*/ 3314311 h 23703714"/>
                <a:gd name="connsiteX167" fmla="*/ 71825 w 17974814"/>
                <a:gd name="connsiteY167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746913 w 17974814"/>
                <a:gd name="connsiteY18" fmla="*/ 732691 h 23703714"/>
                <a:gd name="connsiteX19" fmla="*/ 1952228 w 17974814"/>
                <a:gd name="connsiteY19" fmla="*/ 743304 h 23703714"/>
                <a:gd name="connsiteX20" fmla="*/ 1972906 w 17974814"/>
                <a:gd name="connsiteY20" fmla="*/ 624910 h 23703714"/>
                <a:gd name="connsiteX21" fmla="*/ 1581124 w 17974814"/>
                <a:gd name="connsiteY21" fmla="*/ 235508 h 23703714"/>
                <a:gd name="connsiteX22" fmla="*/ 1094737 w 17974814"/>
                <a:gd name="connsiteY22" fmla="*/ 205314 h 23703714"/>
                <a:gd name="connsiteX23" fmla="*/ 926387 w 17974814"/>
                <a:gd name="connsiteY23" fmla="*/ 13802 h 23703714"/>
                <a:gd name="connsiteX24" fmla="*/ 1184649 w 17974814"/>
                <a:gd name="connsiteY24" fmla="*/ 12129 h 23703714"/>
                <a:gd name="connsiteX25" fmla="*/ 2290941 w 17974814"/>
                <a:gd name="connsiteY25" fmla="*/ 26167 h 23703714"/>
                <a:gd name="connsiteX26" fmla="*/ 2424890 w 17974814"/>
                <a:gd name="connsiteY26" fmla="*/ 37330 h 23703714"/>
                <a:gd name="connsiteX27" fmla="*/ 2563962 w 17974814"/>
                <a:gd name="connsiteY27" fmla="*/ 521887 h 23703714"/>
                <a:gd name="connsiteX28" fmla="*/ 2783916 w 17974814"/>
                <a:gd name="connsiteY28" fmla="*/ 421425 h 23703714"/>
                <a:gd name="connsiteX29" fmla="*/ 2874496 w 17974814"/>
                <a:gd name="connsiteY29" fmla="*/ 247035 h 23703714"/>
                <a:gd name="connsiteX30" fmla="*/ 3015947 w 17974814"/>
                <a:gd name="connsiteY30" fmla="*/ 200740 h 23703714"/>
                <a:gd name="connsiteX31" fmla="*/ 3210649 w 17974814"/>
                <a:gd name="connsiteY31" fmla="*/ 214647 h 23703714"/>
                <a:gd name="connsiteX32" fmla="*/ 3294092 w 17974814"/>
                <a:gd name="connsiteY32" fmla="*/ 357196 h 23703714"/>
                <a:gd name="connsiteX33" fmla="*/ 3412303 w 17974814"/>
                <a:gd name="connsiteY33" fmla="*/ 305044 h 23703714"/>
                <a:gd name="connsiteX34" fmla="*/ 3631342 w 17974814"/>
                <a:gd name="connsiteY34" fmla="*/ 165972 h 23703714"/>
                <a:gd name="connsiteX35" fmla="*/ 3725216 w 17974814"/>
                <a:gd name="connsiteY35" fmla="*/ 54714 h 23703714"/>
                <a:gd name="connsiteX36" fmla="*/ 3870876 w 17974814"/>
                <a:gd name="connsiteY36" fmla="*/ 0 h 23703714"/>
                <a:gd name="connsiteX37" fmla="*/ 17974814 w 17974814"/>
                <a:gd name="connsiteY37" fmla="*/ 41721 h 23703714"/>
                <a:gd name="connsiteX38" fmla="*/ 17951687 w 17974814"/>
                <a:gd name="connsiteY38" fmla="*/ 23612990 h 23703714"/>
                <a:gd name="connsiteX39" fmla="*/ 12214658 w 17974814"/>
                <a:gd name="connsiteY39" fmla="*/ 23672994 h 23703714"/>
                <a:gd name="connsiteX40" fmla="*/ 11511565 w 17974814"/>
                <a:gd name="connsiteY40" fmla="*/ 23664268 h 23703714"/>
                <a:gd name="connsiteX41" fmla="*/ 11092751 w 17974814"/>
                <a:gd name="connsiteY41" fmla="*/ 23238606 h 23703714"/>
                <a:gd name="connsiteX42" fmla="*/ 10611488 w 17974814"/>
                <a:gd name="connsiteY42" fmla="*/ 22853595 h 23703714"/>
                <a:gd name="connsiteX43" fmla="*/ 10178351 w 17974814"/>
                <a:gd name="connsiteY43" fmla="*/ 22564837 h 23703714"/>
                <a:gd name="connsiteX44" fmla="*/ 9793340 w 17974814"/>
                <a:gd name="connsiteY44" fmla="*/ 22516711 h 23703714"/>
                <a:gd name="connsiteX45" fmla="*/ 9600835 w 17974814"/>
                <a:gd name="connsiteY45" fmla="*/ 22276079 h 23703714"/>
                <a:gd name="connsiteX46" fmla="*/ 9436681 w 17974814"/>
                <a:gd name="connsiteY46" fmla="*/ 22078674 h 23703714"/>
                <a:gd name="connsiteX47" fmla="*/ 9194650 w 17974814"/>
                <a:gd name="connsiteY47" fmla="*/ 22096350 h 23703714"/>
                <a:gd name="connsiteX48" fmla="*/ 8948417 w 17974814"/>
                <a:gd name="connsiteY48" fmla="*/ 21975596 h 23703714"/>
                <a:gd name="connsiteX49" fmla="*/ 8895566 w 17974814"/>
                <a:gd name="connsiteY49" fmla="*/ 21691914 h 23703714"/>
                <a:gd name="connsiteX50" fmla="*/ 8626059 w 17974814"/>
                <a:gd name="connsiteY50" fmla="*/ 21557686 h 23703714"/>
                <a:gd name="connsiteX51" fmla="*/ 8745763 w 17974814"/>
                <a:gd name="connsiteY51" fmla="*/ 21494509 h 23703714"/>
                <a:gd name="connsiteX52" fmla="*/ 8709187 w 17974814"/>
                <a:gd name="connsiteY52" fmla="*/ 21441308 h 23703714"/>
                <a:gd name="connsiteX53" fmla="*/ 8546257 w 17974814"/>
                <a:gd name="connsiteY53" fmla="*/ 21437982 h 23703714"/>
                <a:gd name="connsiteX54" fmla="*/ 8477305 w 17974814"/>
                <a:gd name="connsiteY54" fmla="*/ 21529334 h 23703714"/>
                <a:gd name="connsiteX55" fmla="*/ 8080569 w 17974814"/>
                <a:gd name="connsiteY55" fmla="*/ 21529334 h 23703714"/>
                <a:gd name="connsiteX56" fmla="*/ 8064119 w 17974814"/>
                <a:gd name="connsiteY56" fmla="*/ 21467908 h 23703714"/>
                <a:gd name="connsiteX57" fmla="*/ 8228623 w 17974814"/>
                <a:gd name="connsiteY57" fmla="*/ 21308479 h 23703714"/>
                <a:gd name="connsiteX58" fmla="*/ 8480454 w 17974814"/>
                <a:gd name="connsiteY58" fmla="*/ 21313552 h 23703714"/>
                <a:gd name="connsiteX59" fmla="*/ 8513006 w 17974814"/>
                <a:gd name="connsiteY59" fmla="*/ 21211876 h 23703714"/>
                <a:gd name="connsiteX60" fmla="*/ 8299850 w 17974814"/>
                <a:gd name="connsiteY60" fmla="*/ 21174249 h 23703714"/>
                <a:gd name="connsiteX61" fmla="*/ 8340102 w 17974814"/>
                <a:gd name="connsiteY61" fmla="*/ 21068897 h 23703714"/>
                <a:gd name="connsiteX62" fmla="*/ 8542056 w 17974814"/>
                <a:gd name="connsiteY62" fmla="*/ 21068022 h 23703714"/>
                <a:gd name="connsiteX63" fmla="*/ 8689236 w 17974814"/>
                <a:gd name="connsiteY63" fmla="*/ 21122099 h 23703714"/>
                <a:gd name="connsiteX64" fmla="*/ 8848840 w 17974814"/>
                <a:gd name="connsiteY64" fmla="*/ 21248452 h 23703714"/>
                <a:gd name="connsiteX65" fmla="*/ 9059895 w 17974814"/>
                <a:gd name="connsiteY65" fmla="*/ 21003092 h 23703714"/>
                <a:gd name="connsiteX66" fmla="*/ 9059545 w 17974814"/>
                <a:gd name="connsiteY66" fmla="*/ 20688611 h 23703714"/>
                <a:gd name="connsiteX67" fmla="*/ 9340954 w 17974814"/>
                <a:gd name="connsiteY67" fmla="*/ 20357328 h 23703714"/>
                <a:gd name="connsiteX68" fmla="*/ 9347604 w 17974814"/>
                <a:gd name="connsiteY68" fmla="*/ 20141197 h 23703714"/>
                <a:gd name="connsiteX69" fmla="*/ 9395030 w 17974814"/>
                <a:gd name="connsiteY69" fmla="*/ 20066994 h 23703714"/>
                <a:gd name="connsiteX70" fmla="*/ 9480608 w 17974814"/>
                <a:gd name="connsiteY70" fmla="*/ 20171123 h 23703714"/>
                <a:gd name="connsiteX71" fmla="*/ 9500558 w 17974814"/>
                <a:gd name="connsiteY71" fmla="*/ 20417180 h 23703714"/>
                <a:gd name="connsiteX72" fmla="*/ 9564084 w 17974814"/>
                <a:gd name="connsiteY72" fmla="*/ 20507132 h 23703714"/>
                <a:gd name="connsiteX73" fmla="*/ 9616937 w 17974814"/>
                <a:gd name="connsiteY73" fmla="*/ 20403879 h 23703714"/>
                <a:gd name="connsiteX74" fmla="*/ 9636887 w 17974814"/>
                <a:gd name="connsiteY74" fmla="*/ 20184423 h 23703714"/>
                <a:gd name="connsiteX75" fmla="*/ 9549384 w 17974814"/>
                <a:gd name="connsiteY75" fmla="*/ 19896364 h 23703714"/>
                <a:gd name="connsiteX76" fmla="*/ 9636887 w 17974814"/>
                <a:gd name="connsiteY76" fmla="*/ 19908441 h 23703714"/>
                <a:gd name="connsiteX77" fmla="*/ 9897818 w 17974814"/>
                <a:gd name="connsiteY77" fmla="*/ 20032342 h 23703714"/>
                <a:gd name="connsiteX78" fmla="*/ 9829742 w 17974814"/>
                <a:gd name="connsiteY78" fmla="*/ 19871865 h 23703714"/>
                <a:gd name="connsiteX79" fmla="*/ 9720014 w 17974814"/>
                <a:gd name="connsiteY79" fmla="*/ 19782087 h 23703714"/>
                <a:gd name="connsiteX80" fmla="*/ 9629011 w 17974814"/>
                <a:gd name="connsiteY80" fmla="*/ 19848415 h 23703714"/>
                <a:gd name="connsiteX81" fmla="*/ 9497233 w 17974814"/>
                <a:gd name="connsiteY81" fmla="*/ 19715585 h 23703714"/>
                <a:gd name="connsiteX82" fmla="*/ 9270776 w 17974814"/>
                <a:gd name="connsiteY82" fmla="*/ 19626158 h 23703714"/>
                <a:gd name="connsiteX83" fmla="*/ 9141449 w 17974814"/>
                <a:gd name="connsiteY83" fmla="*/ 19469529 h 23703714"/>
                <a:gd name="connsiteX84" fmla="*/ 9008445 w 17974814"/>
                <a:gd name="connsiteY84" fmla="*/ 19339850 h 23703714"/>
                <a:gd name="connsiteX85" fmla="*/ 8986743 w 17974814"/>
                <a:gd name="connsiteY85" fmla="*/ 19235721 h 23703714"/>
                <a:gd name="connsiteX86" fmla="*/ 9121498 w 17974814"/>
                <a:gd name="connsiteY86" fmla="*/ 19210172 h 23703714"/>
                <a:gd name="connsiteX87" fmla="*/ 9344279 w 17974814"/>
                <a:gd name="connsiteY87" fmla="*/ 19296624 h 23703714"/>
                <a:gd name="connsiteX88" fmla="*/ 9370880 w 17974814"/>
                <a:gd name="connsiteY88" fmla="*/ 19200196 h 23703714"/>
                <a:gd name="connsiteX89" fmla="*/ 9521033 w 17974814"/>
                <a:gd name="connsiteY89" fmla="*/ 19111292 h 23703714"/>
                <a:gd name="connsiteX90" fmla="*/ 9755014 w 17974814"/>
                <a:gd name="connsiteY90" fmla="*/ 19267395 h 23703714"/>
                <a:gd name="connsiteX91" fmla="*/ 9833067 w 17974814"/>
                <a:gd name="connsiteY91" fmla="*/ 19166945 h 23703714"/>
                <a:gd name="connsiteX92" fmla="*/ 9700064 w 17974814"/>
                <a:gd name="connsiteY92" fmla="*/ 19120395 h 23703714"/>
                <a:gd name="connsiteX93" fmla="*/ 9730339 w 17974814"/>
                <a:gd name="connsiteY93" fmla="*/ 18918788 h 23703714"/>
                <a:gd name="connsiteX94" fmla="*/ 10387482 w 17974814"/>
                <a:gd name="connsiteY94" fmla="*/ 18636505 h 23703714"/>
                <a:gd name="connsiteX95" fmla="*/ 10606588 w 17974814"/>
                <a:gd name="connsiteY95" fmla="*/ 18351423 h 23703714"/>
                <a:gd name="connsiteX96" fmla="*/ 10187101 w 17974814"/>
                <a:gd name="connsiteY96" fmla="*/ 18380998 h 23703714"/>
                <a:gd name="connsiteX97" fmla="*/ 9816442 w 17974814"/>
                <a:gd name="connsiteY97" fmla="*/ 18571754 h 23703714"/>
                <a:gd name="connsiteX98" fmla="*/ 9192550 w 17974814"/>
                <a:gd name="connsiteY98" fmla="*/ 18640005 h 23703714"/>
                <a:gd name="connsiteX99" fmla="*/ 9074947 w 17974814"/>
                <a:gd name="connsiteY99" fmla="*/ 18711408 h 23703714"/>
                <a:gd name="connsiteX100" fmla="*/ 8868791 w 17974814"/>
                <a:gd name="connsiteY100" fmla="*/ 18654881 h 23703714"/>
                <a:gd name="connsiteX101" fmla="*/ 8688010 w 17974814"/>
                <a:gd name="connsiteY101" fmla="*/ 18822536 h 23703714"/>
                <a:gd name="connsiteX102" fmla="*/ 8540306 w 17974814"/>
                <a:gd name="connsiteY102" fmla="*/ 18986864 h 23703714"/>
                <a:gd name="connsiteX103" fmla="*/ 8406077 w 17974814"/>
                <a:gd name="connsiteY103" fmla="*/ 18923688 h 23703714"/>
                <a:gd name="connsiteX104" fmla="*/ 8269924 w 17974814"/>
                <a:gd name="connsiteY104" fmla="*/ 19117942 h 23703714"/>
                <a:gd name="connsiteX105" fmla="*/ 8072518 w 17974814"/>
                <a:gd name="connsiteY105" fmla="*/ 19136145 h 23703714"/>
                <a:gd name="connsiteX106" fmla="*/ 7703958 w 17974814"/>
                <a:gd name="connsiteY106" fmla="*/ 19388500 h 23703714"/>
                <a:gd name="connsiteX107" fmla="*/ 7450551 w 17974814"/>
                <a:gd name="connsiteY107" fmla="*/ 19321999 h 23703714"/>
                <a:gd name="connsiteX108" fmla="*/ 7145167 w 17974814"/>
                <a:gd name="connsiteY108" fmla="*/ 19490879 h 23703714"/>
                <a:gd name="connsiteX109" fmla="*/ 6783959 w 17974814"/>
                <a:gd name="connsiteY109" fmla="*/ 20054744 h 23703714"/>
                <a:gd name="connsiteX110" fmla="*/ 6508851 w 17974814"/>
                <a:gd name="connsiteY110" fmla="*/ 20140146 h 23703714"/>
                <a:gd name="connsiteX111" fmla="*/ 6621030 w 17974814"/>
                <a:gd name="connsiteY111" fmla="*/ 20041444 h 23703714"/>
                <a:gd name="connsiteX112" fmla="*/ 6792883 w 17974814"/>
                <a:gd name="connsiteY112" fmla="*/ 19727310 h 23703714"/>
                <a:gd name="connsiteX113" fmla="*/ 6680881 w 17974814"/>
                <a:gd name="connsiteY113" fmla="*/ 19715585 h 23703714"/>
                <a:gd name="connsiteX114" fmla="*/ 6525826 w 17974814"/>
                <a:gd name="connsiteY114" fmla="*/ 19950967 h 23703714"/>
                <a:gd name="connsiteX115" fmla="*/ 6192093 w 17974814"/>
                <a:gd name="connsiteY115" fmla="*/ 20054745 h 23703714"/>
                <a:gd name="connsiteX116" fmla="*/ 6153941 w 17974814"/>
                <a:gd name="connsiteY116" fmla="*/ 20155195 h 23703714"/>
                <a:gd name="connsiteX117" fmla="*/ 6129265 w 17974814"/>
                <a:gd name="connsiteY117" fmla="*/ 20345951 h 23703714"/>
                <a:gd name="connsiteX118" fmla="*/ 6009213 w 17974814"/>
                <a:gd name="connsiteY118" fmla="*/ 20400554 h 23703714"/>
                <a:gd name="connsiteX119" fmla="*/ 5896160 w 17974814"/>
                <a:gd name="connsiteY119" fmla="*/ 20337377 h 23703714"/>
                <a:gd name="connsiteX120" fmla="*/ 5989262 w 17974814"/>
                <a:gd name="connsiteY120" fmla="*/ 20204374 h 23703714"/>
                <a:gd name="connsiteX121" fmla="*/ 5971586 w 17974814"/>
                <a:gd name="connsiteY121" fmla="*/ 20148544 h 23703714"/>
                <a:gd name="connsiteX122" fmla="*/ 5826333 w 17974814"/>
                <a:gd name="connsiteY122" fmla="*/ 20181098 h 23703714"/>
                <a:gd name="connsiteX123" fmla="*/ 5684403 w 17974814"/>
                <a:gd name="connsiteY123" fmla="*/ 20035667 h 23703714"/>
                <a:gd name="connsiteX124" fmla="*/ 5633478 w 17974814"/>
                <a:gd name="connsiteY124" fmla="*/ 20074695 h 23703714"/>
                <a:gd name="connsiteX125" fmla="*/ 5614576 w 17974814"/>
                <a:gd name="connsiteY125" fmla="*/ 20180223 h 23703714"/>
                <a:gd name="connsiteX126" fmla="*/ 5155014 w 17974814"/>
                <a:gd name="connsiteY126" fmla="*/ 20108819 h 23703714"/>
                <a:gd name="connsiteX127" fmla="*/ 5028835 w 17974814"/>
                <a:gd name="connsiteY127" fmla="*/ 20336151 h 23703714"/>
                <a:gd name="connsiteX128" fmla="*/ 4938534 w 17974814"/>
                <a:gd name="connsiteY128" fmla="*/ 20317427 h 23703714"/>
                <a:gd name="connsiteX129" fmla="*/ 4801679 w 17974814"/>
                <a:gd name="connsiteY129" fmla="*/ 20251449 h 23703714"/>
                <a:gd name="connsiteX130" fmla="*/ 4305890 w 17974814"/>
                <a:gd name="connsiteY130" fmla="*/ 20294675 h 23703714"/>
                <a:gd name="connsiteX131" fmla="*/ 3930680 w 17974814"/>
                <a:gd name="connsiteY131" fmla="*/ 20316376 h 23703714"/>
                <a:gd name="connsiteX132" fmla="*/ 3581897 w 17974814"/>
                <a:gd name="connsiteY132" fmla="*/ 20078020 h 23703714"/>
                <a:gd name="connsiteX133" fmla="*/ 3264612 w 17974814"/>
                <a:gd name="connsiteY133" fmla="*/ 20038992 h 23703714"/>
                <a:gd name="connsiteX134" fmla="*/ 3525194 w 17974814"/>
                <a:gd name="connsiteY134" fmla="*/ 19911240 h 23703714"/>
                <a:gd name="connsiteX135" fmla="*/ 3232762 w 17974814"/>
                <a:gd name="connsiteY135" fmla="*/ 19785412 h 23703714"/>
                <a:gd name="connsiteX136" fmla="*/ 3092057 w 17974814"/>
                <a:gd name="connsiteY136" fmla="*/ 19707010 h 23703714"/>
                <a:gd name="connsiteX137" fmla="*/ 3324463 w 17974814"/>
                <a:gd name="connsiteY137" fmla="*/ 19644007 h 23703714"/>
                <a:gd name="connsiteX138" fmla="*/ 3548646 w 17974814"/>
                <a:gd name="connsiteY138" fmla="*/ 19815338 h 23703714"/>
                <a:gd name="connsiteX139" fmla="*/ 3739400 w 17974814"/>
                <a:gd name="connsiteY139" fmla="*/ 19793463 h 23703714"/>
                <a:gd name="connsiteX140" fmla="*/ 3900405 w 17974814"/>
                <a:gd name="connsiteY140" fmla="*/ 19690559 h 23703714"/>
                <a:gd name="connsiteX141" fmla="*/ 3523794 w 17974814"/>
                <a:gd name="connsiteY141" fmla="*/ 19581006 h 23703714"/>
                <a:gd name="connsiteX142" fmla="*/ 2743623 w 17974814"/>
                <a:gd name="connsiteY142" fmla="*/ 19559481 h 23703714"/>
                <a:gd name="connsiteX143" fmla="*/ 2355287 w 17974814"/>
                <a:gd name="connsiteY143" fmla="*/ 19794513 h 23703714"/>
                <a:gd name="connsiteX144" fmla="*/ 2116055 w 17974814"/>
                <a:gd name="connsiteY144" fmla="*/ 20213298 h 23703714"/>
                <a:gd name="connsiteX145" fmla="*/ 1835698 w 17974814"/>
                <a:gd name="connsiteY145" fmla="*/ 20007493 h 23703714"/>
                <a:gd name="connsiteX146" fmla="*/ 2000202 w 17974814"/>
                <a:gd name="connsiteY146" fmla="*/ 20390753 h 23703714"/>
                <a:gd name="connsiteX147" fmla="*/ 1440887 w 17974814"/>
                <a:gd name="connsiteY147" fmla="*/ 20960042 h 23703714"/>
                <a:gd name="connsiteX148" fmla="*/ 1245056 w 17974814"/>
                <a:gd name="connsiteY148" fmla="*/ 21218876 h 23703714"/>
                <a:gd name="connsiteX149" fmla="*/ 1304733 w 17974814"/>
                <a:gd name="connsiteY149" fmla="*/ 21416281 h 23703714"/>
                <a:gd name="connsiteX150" fmla="*/ 1228430 w 17974814"/>
                <a:gd name="connsiteY150" fmla="*/ 21577284 h 23703714"/>
                <a:gd name="connsiteX151" fmla="*/ 1251532 w 17974814"/>
                <a:gd name="connsiteY151" fmla="*/ 21952320 h 23703714"/>
                <a:gd name="connsiteX152" fmla="*/ 889972 w 17974814"/>
                <a:gd name="connsiteY152" fmla="*/ 22179827 h 23703714"/>
                <a:gd name="connsiteX153" fmla="*/ 572689 w 17974814"/>
                <a:gd name="connsiteY153" fmla="*/ 22272580 h 23703714"/>
                <a:gd name="connsiteX154" fmla="*/ 556064 w 17974814"/>
                <a:gd name="connsiteY154" fmla="*/ 21883545 h 23703714"/>
                <a:gd name="connsiteX155" fmla="*/ 479587 w 17974814"/>
                <a:gd name="connsiteY155" fmla="*/ 21823693 h 23703714"/>
                <a:gd name="connsiteX156" fmla="*/ 452985 w 17974814"/>
                <a:gd name="connsiteY156" fmla="*/ 22192778 h 23703714"/>
                <a:gd name="connsiteX157" fmla="*/ 284105 w 17974814"/>
                <a:gd name="connsiteY157" fmla="*/ 22469985 h 23703714"/>
                <a:gd name="connsiteX158" fmla="*/ 336607 w 17974814"/>
                <a:gd name="connsiteY158" fmla="*/ 22482062 h 23703714"/>
                <a:gd name="connsiteX159" fmla="*/ 509512 w 17974814"/>
                <a:gd name="connsiteY159" fmla="*/ 22349057 h 23703714"/>
                <a:gd name="connsiteX160" fmla="*/ 559388 w 17974814"/>
                <a:gd name="connsiteY160" fmla="*/ 22385634 h 23703714"/>
                <a:gd name="connsiteX161" fmla="*/ 399784 w 17974814"/>
                <a:gd name="connsiteY161" fmla="*/ 22548564 h 23703714"/>
                <a:gd name="connsiteX162" fmla="*/ 190304 w 17974814"/>
                <a:gd name="connsiteY162" fmla="*/ 22837847 h 23703714"/>
                <a:gd name="connsiteX163" fmla="*/ 113826 w 17974814"/>
                <a:gd name="connsiteY163" fmla="*/ 23602618 h 23703714"/>
                <a:gd name="connsiteX164" fmla="*/ 3748 w 17974814"/>
                <a:gd name="connsiteY164" fmla="*/ 23608041 h 23703714"/>
                <a:gd name="connsiteX165" fmla="*/ 23698 w 17974814"/>
                <a:gd name="connsiteY165" fmla="*/ 3314311 h 23703714"/>
                <a:gd name="connsiteX166" fmla="*/ 71825 w 17974814"/>
                <a:gd name="connsiteY166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746913 w 17974814"/>
                <a:gd name="connsiteY18" fmla="*/ 732691 h 23703714"/>
                <a:gd name="connsiteX19" fmla="*/ 1972906 w 17974814"/>
                <a:gd name="connsiteY19" fmla="*/ 624910 h 23703714"/>
                <a:gd name="connsiteX20" fmla="*/ 1581124 w 17974814"/>
                <a:gd name="connsiteY20" fmla="*/ 235508 h 23703714"/>
                <a:gd name="connsiteX21" fmla="*/ 1094737 w 17974814"/>
                <a:gd name="connsiteY21" fmla="*/ 205314 h 23703714"/>
                <a:gd name="connsiteX22" fmla="*/ 926387 w 17974814"/>
                <a:gd name="connsiteY22" fmla="*/ 13802 h 23703714"/>
                <a:gd name="connsiteX23" fmla="*/ 1184649 w 17974814"/>
                <a:gd name="connsiteY23" fmla="*/ 12129 h 23703714"/>
                <a:gd name="connsiteX24" fmla="*/ 2290941 w 17974814"/>
                <a:gd name="connsiteY24" fmla="*/ 26167 h 23703714"/>
                <a:gd name="connsiteX25" fmla="*/ 2424890 w 17974814"/>
                <a:gd name="connsiteY25" fmla="*/ 37330 h 23703714"/>
                <a:gd name="connsiteX26" fmla="*/ 2563962 w 17974814"/>
                <a:gd name="connsiteY26" fmla="*/ 521887 h 23703714"/>
                <a:gd name="connsiteX27" fmla="*/ 2783916 w 17974814"/>
                <a:gd name="connsiteY27" fmla="*/ 421425 h 23703714"/>
                <a:gd name="connsiteX28" fmla="*/ 2874496 w 17974814"/>
                <a:gd name="connsiteY28" fmla="*/ 247035 h 23703714"/>
                <a:gd name="connsiteX29" fmla="*/ 3015947 w 17974814"/>
                <a:gd name="connsiteY29" fmla="*/ 200740 h 23703714"/>
                <a:gd name="connsiteX30" fmla="*/ 3210649 w 17974814"/>
                <a:gd name="connsiteY30" fmla="*/ 214647 h 23703714"/>
                <a:gd name="connsiteX31" fmla="*/ 3294092 w 17974814"/>
                <a:gd name="connsiteY31" fmla="*/ 357196 h 23703714"/>
                <a:gd name="connsiteX32" fmla="*/ 3412303 w 17974814"/>
                <a:gd name="connsiteY32" fmla="*/ 305044 h 23703714"/>
                <a:gd name="connsiteX33" fmla="*/ 3631342 w 17974814"/>
                <a:gd name="connsiteY33" fmla="*/ 165972 h 23703714"/>
                <a:gd name="connsiteX34" fmla="*/ 3725216 w 17974814"/>
                <a:gd name="connsiteY34" fmla="*/ 54714 h 23703714"/>
                <a:gd name="connsiteX35" fmla="*/ 3870876 w 17974814"/>
                <a:gd name="connsiteY35" fmla="*/ 0 h 23703714"/>
                <a:gd name="connsiteX36" fmla="*/ 17974814 w 17974814"/>
                <a:gd name="connsiteY36" fmla="*/ 41721 h 23703714"/>
                <a:gd name="connsiteX37" fmla="*/ 17951687 w 17974814"/>
                <a:gd name="connsiteY37" fmla="*/ 23612990 h 23703714"/>
                <a:gd name="connsiteX38" fmla="*/ 12214658 w 17974814"/>
                <a:gd name="connsiteY38" fmla="*/ 23672994 h 23703714"/>
                <a:gd name="connsiteX39" fmla="*/ 11511565 w 17974814"/>
                <a:gd name="connsiteY39" fmla="*/ 23664268 h 23703714"/>
                <a:gd name="connsiteX40" fmla="*/ 11092751 w 17974814"/>
                <a:gd name="connsiteY40" fmla="*/ 23238606 h 23703714"/>
                <a:gd name="connsiteX41" fmla="*/ 10611488 w 17974814"/>
                <a:gd name="connsiteY41" fmla="*/ 22853595 h 23703714"/>
                <a:gd name="connsiteX42" fmla="*/ 10178351 w 17974814"/>
                <a:gd name="connsiteY42" fmla="*/ 22564837 h 23703714"/>
                <a:gd name="connsiteX43" fmla="*/ 9793340 w 17974814"/>
                <a:gd name="connsiteY43" fmla="*/ 22516711 h 23703714"/>
                <a:gd name="connsiteX44" fmla="*/ 9600835 w 17974814"/>
                <a:gd name="connsiteY44" fmla="*/ 22276079 h 23703714"/>
                <a:gd name="connsiteX45" fmla="*/ 9436681 w 17974814"/>
                <a:gd name="connsiteY45" fmla="*/ 22078674 h 23703714"/>
                <a:gd name="connsiteX46" fmla="*/ 9194650 w 17974814"/>
                <a:gd name="connsiteY46" fmla="*/ 22096350 h 23703714"/>
                <a:gd name="connsiteX47" fmla="*/ 8948417 w 17974814"/>
                <a:gd name="connsiteY47" fmla="*/ 21975596 h 23703714"/>
                <a:gd name="connsiteX48" fmla="*/ 8895566 w 17974814"/>
                <a:gd name="connsiteY48" fmla="*/ 21691914 h 23703714"/>
                <a:gd name="connsiteX49" fmla="*/ 8626059 w 17974814"/>
                <a:gd name="connsiteY49" fmla="*/ 21557686 h 23703714"/>
                <a:gd name="connsiteX50" fmla="*/ 8745763 w 17974814"/>
                <a:gd name="connsiteY50" fmla="*/ 21494509 h 23703714"/>
                <a:gd name="connsiteX51" fmla="*/ 8709187 w 17974814"/>
                <a:gd name="connsiteY51" fmla="*/ 21441308 h 23703714"/>
                <a:gd name="connsiteX52" fmla="*/ 8546257 w 17974814"/>
                <a:gd name="connsiteY52" fmla="*/ 21437982 h 23703714"/>
                <a:gd name="connsiteX53" fmla="*/ 8477305 w 17974814"/>
                <a:gd name="connsiteY53" fmla="*/ 21529334 h 23703714"/>
                <a:gd name="connsiteX54" fmla="*/ 8080569 w 17974814"/>
                <a:gd name="connsiteY54" fmla="*/ 21529334 h 23703714"/>
                <a:gd name="connsiteX55" fmla="*/ 8064119 w 17974814"/>
                <a:gd name="connsiteY55" fmla="*/ 21467908 h 23703714"/>
                <a:gd name="connsiteX56" fmla="*/ 8228623 w 17974814"/>
                <a:gd name="connsiteY56" fmla="*/ 21308479 h 23703714"/>
                <a:gd name="connsiteX57" fmla="*/ 8480454 w 17974814"/>
                <a:gd name="connsiteY57" fmla="*/ 21313552 h 23703714"/>
                <a:gd name="connsiteX58" fmla="*/ 8513006 w 17974814"/>
                <a:gd name="connsiteY58" fmla="*/ 21211876 h 23703714"/>
                <a:gd name="connsiteX59" fmla="*/ 8299850 w 17974814"/>
                <a:gd name="connsiteY59" fmla="*/ 21174249 h 23703714"/>
                <a:gd name="connsiteX60" fmla="*/ 8340102 w 17974814"/>
                <a:gd name="connsiteY60" fmla="*/ 21068897 h 23703714"/>
                <a:gd name="connsiteX61" fmla="*/ 8542056 w 17974814"/>
                <a:gd name="connsiteY61" fmla="*/ 21068022 h 23703714"/>
                <a:gd name="connsiteX62" fmla="*/ 8689236 w 17974814"/>
                <a:gd name="connsiteY62" fmla="*/ 21122099 h 23703714"/>
                <a:gd name="connsiteX63" fmla="*/ 8848840 w 17974814"/>
                <a:gd name="connsiteY63" fmla="*/ 21248452 h 23703714"/>
                <a:gd name="connsiteX64" fmla="*/ 9059895 w 17974814"/>
                <a:gd name="connsiteY64" fmla="*/ 21003092 h 23703714"/>
                <a:gd name="connsiteX65" fmla="*/ 9059545 w 17974814"/>
                <a:gd name="connsiteY65" fmla="*/ 20688611 h 23703714"/>
                <a:gd name="connsiteX66" fmla="*/ 9340954 w 17974814"/>
                <a:gd name="connsiteY66" fmla="*/ 20357328 h 23703714"/>
                <a:gd name="connsiteX67" fmla="*/ 9347604 w 17974814"/>
                <a:gd name="connsiteY67" fmla="*/ 20141197 h 23703714"/>
                <a:gd name="connsiteX68" fmla="*/ 9395030 w 17974814"/>
                <a:gd name="connsiteY68" fmla="*/ 20066994 h 23703714"/>
                <a:gd name="connsiteX69" fmla="*/ 9480608 w 17974814"/>
                <a:gd name="connsiteY69" fmla="*/ 20171123 h 23703714"/>
                <a:gd name="connsiteX70" fmla="*/ 9500558 w 17974814"/>
                <a:gd name="connsiteY70" fmla="*/ 20417180 h 23703714"/>
                <a:gd name="connsiteX71" fmla="*/ 9564084 w 17974814"/>
                <a:gd name="connsiteY71" fmla="*/ 20507132 h 23703714"/>
                <a:gd name="connsiteX72" fmla="*/ 9616937 w 17974814"/>
                <a:gd name="connsiteY72" fmla="*/ 20403879 h 23703714"/>
                <a:gd name="connsiteX73" fmla="*/ 9636887 w 17974814"/>
                <a:gd name="connsiteY73" fmla="*/ 20184423 h 23703714"/>
                <a:gd name="connsiteX74" fmla="*/ 9549384 w 17974814"/>
                <a:gd name="connsiteY74" fmla="*/ 19896364 h 23703714"/>
                <a:gd name="connsiteX75" fmla="*/ 9636887 w 17974814"/>
                <a:gd name="connsiteY75" fmla="*/ 19908441 h 23703714"/>
                <a:gd name="connsiteX76" fmla="*/ 9897818 w 17974814"/>
                <a:gd name="connsiteY76" fmla="*/ 20032342 h 23703714"/>
                <a:gd name="connsiteX77" fmla="*/ 9829742 w 17974814"/>
                <a:gd name="connsiteY77" fmla="*/ 19871865 h 23703714"/>
                <a:gd name="connsiteX78" fmla="*/ 9720014 w 17974814"/>
                <a:gd name="connsiteY78" fmla="*/ 19782087 h 23703714"/>
                <a:gd name="connsiteX79" fmla="*/ 9629011 w 17974814"/>
                <a:gd name="connsiteY79" fmla="*/ 19848415 h 23703714"/>
                <a:gd name="connsiteX80" fmla="*/ 9497233 w 17974814"/>
                <a:gd name="connsiteY80" fmla="*/ 19715585 h 23703714"/>
                <a:gd name="connsiteX81" fmla="*/ 9270776 w 17974814"/>
                <a:gd name="connsiteY81" fmla="*/ 19626158 h 23703714"/>
                <a:gd name="connsiteX82" fmla="*/ 9141449 w 17974814"/>
                <a:gd name="connsiteY82" fmla="*/ 19469529 h 23703714"/>
                <a:gd name="connsiteX83" fmla="*/ 9008445 w 17974814"/>
                <a:gd name="connsiteY83" fmla="*/ 19339850 h 23703714"/>
                <a:gd name="connsiteX84" fmla="*/ 8986743 w 17974814"/>
                <a:gd name="connsiteY84" fmla="*/ 19235721 h 23703714"/>
                <a:gd name="connsiteX85" fmla="*/ 9121498 w 17974814"/>
                <a:gd name="connsiteY85" fmla="*/ 19210172 h 23703714"/>
                <a:gd name="connsiteX86" fmla="*/ 9344279 w 17974814"/>
                <a:gd name="connsiteY86" fmla="*/ 19296624 h 23703714"/>
                <a:gd name="connsiteX87" fmla="*/ 9370880 w 17974814"/>
                <a:gd name="connsiteY87" fmla="*/ 19200196 h 23703714"/>
                <a:gd name="connsiteX88" fmla="*/ 9521033 w 17974814"/>
                <a:gd name="connsiteY88" fmla="*/ 19111292 h 23703714"/>
                <a:gd name="connsiteX89" fmla="*/ 9755014 w 17974814"/>
                <a:gd name="connsiteY89" fmla="*/ 19267395 h 23703714"/>
                <a:gd name="connsiteX90" fmla="*/ 9833067 w 17974814"/>
                <a:gd name="connsiteY90" fmla="*/ 19166945 h 23703714"/>
                <a:gd name="connsiteX91" fmla="*/ 9700064 w 17974814"/>
                <a:gd name="connsiteY91" fmla="*/ 19120395 h 23703714"/>
                <a:gd name="connsiteX92" fmla="*/ 9730339 w 17974814"/>
                <a:gd name="connsiteY92" fmla="*/ 18918788 h 23703714"/>
                <a:gd name="connsiteX93" fmla="*/ 10387482 w 17974814"/>
                <a:gd name="connsiteY93" fmla="*/ 18636505 h 23703714"/>
                <a:gd name="connsiteX94" fmla="*/ 10606588 w 17974814"/>
                <a:gd name="connsiteY94" fmla="*/ 18351423 h 23703714"/>
                <a:gd name="connsiteX95" fmla="*/ 10187101 w 17974814"/>
                <a:gd name="connsiteY95" fmla="*/ 18380998 h 23703714"/>
                <a:gd name="connsiteX96" fmla="*/ 9816442 w 17974814"/>
                <a:gd name="connsiteY96" fmla="*/ 18571754 h 23703714"/>
                <a:gd name="connsiteX97" fmla="*/ 9192550 w 17974814"/>
                <a:gd name="connsiteY97" fmla="*/ 18640005 h 23703714"/>
                <a:gd name="connsiteX98" fmla="*/ 9074947 w 17974814"/>
                <a:gd name="connsiteY98" fmla="*/ 18711408 h 23703714"/>
                <a:gd name="connsiteX99" fmla="*/ 8868791 w 17974814"/>
                <a:gd name="connsiteY99" fmla="*/ 18654881 h 23703714"/>
                <a:gd name="connsiteX100" fmla="*/ 8688010 w 17974814"/>
                <a:gd name="connsiteY100" fmla="*/ 18822536 h 23703714"/>
                <a:gd name="connsiteX101" fmla="*/ 8540306 w 17974814"/>
                <a:gd name="connsiteY101" fmla="*/ 18986864 h 23703714"/>
                <a:gd name="connsiteX102" fmla="*/ 8406077 w 17974814"/>
                <a:gd name="connsiteY102" fmla="*/ 18923688 h 23703714"/>
                <a:gd name="connsiteX103" fmla="*/ 8269924 w 17974814"/>
                <a:gd name="connsiteY103" fmla="*/ 19117942 h 23703714"/>
                <a:gd name="connsiteX104" fmla="*/ 8072518 w 17974814"/>
                <a:gd name="connsiteY104" fmla="*/ 19136145 h 23703714"/>
                <a:gd name="connsiteX105" fmla="*/ 7703958 w 17974814"/>
                <a:gd name="connsiteY105" fmla="*/ 19388500 h 23703714"/>
                <a:gd name="connsiteX106" fmla="*/ 7450551 w 17974814"/>
                <a:gd name="connsiteY106" fmla="*/ 19321999 h 23703714"/>
                <a:gd name="connsiteX107" fmla="*/ 7145167 w 17974814"/>
                <a:gd name="connsiteY107" fmla="*/ 19490879 h 23703714"/>
                <a:gd name="connsiteX108" fmla="*/ 6783959 w 17974814"/>
                <a:gd name="connsiteY108" fmla="*/ 20054744 h 23703714"/>
                <a:gd name="connsiteX109" fmla="*/ 6508851 w 17974814"/>
                <a:gd name="connsiteY109" fmla="*/ 20140146 h 23703714"/>
                <a:gd name="connsiteX110" fmla="*/ 6621030 w 17974814"/>
                <a:gd name="connsiteY110" fmla="*/ 20041444 h 23703714"/>
                <a:gd name="connsiteX111" fmla="*/ 6792883 w 17974814"/>
                <a:gd name="connsiteY111" fmla="*/ 19727310 h 23703714"/>
                <a:gd name="connsiteX112" fmla="*/ 6680881 w 17974814"/>
                <a:gd name="connsiteY112" fmla="*/ 19715585 h 23703714"/>
                <a:gd name="connsiteX113" fmla="*/ 6525826 w 17974814"/>
                <a:gd name="connsiteY113" fmla="*/ 19950967 h 23703714"/>
                <a:gd name="connsiteX114" fmla="*/ 6192093 w 17974814"/>
                <a:gd name="connsiteY114" fmla="*/ 20054745 h 23703714"/>
                <a:gd name="connsiteX115" fmla="*/ 6153941 w 17974814"/>
                <a:gd name="connsiteY115" fmla="*/ 20155195 h 23703714"/>
                <a:gd name="connsiteX116" fmla="*/ 6129265 w 17974814"/>
                <a:gd name="connsiteY116" fmla="*/ 20345951 h 23703714"/>
                <a:gd name="connsiteX117" fmla="*/ 6009213 w 17974814"/>
                <a:gd name="connsiteY117" fmla="*/ 20400554 h 23703714"/>
                <a:gd name="connsiteX118" fmla="*/ 5896160 w 17974814"/>
                <a:gd name="connsiteY118" fmla="*/ 20337377 h 23703714"/>
                <a:gd name="connsiteX119" fmla="*/ 5989262 w 17974814"/>
                <a:gd name="connsiteY119" fmla="*/ 20204374 h 23703714"/>
                <a:gd name="connsiteX120" fmla="*/ 5971586 w 17974814"/>
                <a:gd name="connsiteY120" fmla="*/ 20148544 h 23703714"/>
                <a:gd name="connsiteX121" fmla="*/ 5826333 w 17974814"/>
                <a:gd name="connsiteY121" fmla="*/ 20181098 h 23703714"/>
                <a:gd name="connsiteX122" fmla="*/ 5684403 w 17974814"/>
                <a:gd name="connsiteY122" fmla="*/ 20035667 h 23703714"/>
                <a:gd name="connsiteX123" fmla="*/ 5633478 w 17974814"/>
                <a:gd name="connsiteY123" fmla="*/ 20074695 h 23703714"/>
                <a:gd name="connsiteX124" fmla="*/ 5614576 w 17974814"/>
                <a:gd name="connsiteY124" fmla="*/ 20180223 h 23703714"/>
                <a:gd name="connsiteX125" fmla="*/ 5155014 w 17974814"/>
                <a:gd name="connsiteY125" fmla="*/ 20108819 h 23703714"/>
                <a:gd name="connsiteX126" fmla="*/ 5028835 w 17974814"/>
                <a:gd name="connsiteY126" fmla="*/ 20336151 h 23703714"/>
                <a:gd name="connsiteX127" fmla="*/ 4938534 w 17974814"/>
                <a:gd name="connsiteY127" fmla="*/ 20317427 h 23703714"/>
                <a:gd name="connsiteX128" fmla="*/ 4801679 w 17974814"/>
                <a:gd name="connsiteY128" fmla="*/ 20251449 h 23703714"/>
                <a:gd name="connsiteX129" fmla="*/ 4305890 w 17974814"/>
                <a:gd name="connsiteY129" fmla="*/ 20294675 h 23703714"/>
                <a:gd name="connsiteX130" fmla="*/ 3930680 w 17974814"/>
                <a:gd name="connsiteY130" fmla="*/ 20316376 h 23703714"/>
                <a:gd name="connsiteX131" fmla="*/ 3581897 w 17974814"/>
                <a:gd name="connsiteY131" fmla="*/ 20078020 h 23703714"/>
                <a:gd name="connsiteX132" fmla="*/ 3264612 w 17974814"/>
                <a:gd name="connsiteY132" fmla="*/ 20038992 h 23703714"/>
                <a:gd name="connsiteX133" fmla="*/ 3525194 w 17974814"/>
                <a:gd name="connsiteY133" fmla="*/ 19911240 h 23703714"/>
                <a:gd name="connsiteX134" fmla="*/ 3232762 w 17974814"/>
                <a:gd name="connsiteY134" fmla="*/ 19785412 h 23703714"/>
                <a:gd name="connsiteX135" fmla="*/ 3092057 w 17974814"/>
                <a:gd name="connsiteY135" fmla="*/ 19707010 h 23703714"/>
                <a:gd name="connsiteX136" fmla="*/ 3324463 w 17974814"/>
                <a:gd name="connsiteY136" fmla="*/ 19644007 h 23703714"/>
                <a:gd name="connsiteX137" fmla="*/ 3548646 w 17974814"/>
                <a:gd name="connsiteY137" fmla="*/ 19815338 h 23703714"/>
                <a:gd name="connsiteX138" fmla="*/ 3739400 w 17974814"/>
                <a:gd name="connsiteY138" fmla="*/ 19793463 h 23703714"/>
                <a:gd name="connsiteX139" fmla="*/ 3900405 w 17974814"/>
                <a:gd name="connsiteY139" fmla="*/ 19690559 h 23703714"/>
                <a:gd name="connsiteX140" fmla="*/ 3523794 w 17974814"/>
                <a:gd name="connsiteY140" fmla="*/ 19581006 h 23703714"/>
                <a:gd name="connsiteX141" fmla="*/ 2743623 w 17974814"/>
                <a:gd name="connsiteY141" fmla="*/ 19559481 h 23703714"/>
                <a:gd name="connsiteX142" fmla="*/ 2355287 w 17974814"/>
                <a:gd name="connsiteY142" fmla="*/ 19794513 h 23703714"/>
                <a:gd name="connsiteX143" fmla="*/ 2116055 w 17974814"/>
                <a:gd name="connsiteY143" fmla="*/ 20213298 h 23703714"/>
                <a:gd name="connsiteX144" fmla="*/ 1835698 w 17974814"/>
                <a:gd name="connsiteY144" fmla="*/ 20007493 h 23703714"/>
                <a:gd name="connsiteX145" fmla="*/ 2000202 w 17974814"/>
                <a:gd name="connsiteY145" fmla="*/ 20390753 h 23703714"/>
                <a:gd name="connsiteX146" fmla="*/ 1440887 w 17974814"/>
                <a:gd name="connsiteY146" fmla="*/ 20960042 h 23703714"/>
                <a:gd name="connsiteX147" fmla="*/ 1245056 w 17974814"/>
                <a:gd name="connsiteY147" fmla="*/ 21218876 h 23703714"/>
                <a:gd name="connsiteX148" fmla="*/ 1304733 w 17974814"/>
                <a:gd name="connsiteY148" fmla="*/ 21416281 h 23703714"/>
                <a:gd name="connsiteX149" fmla="*/ 1228430 w 17974814"/>
                <a:gd name="connsiteY149" fmla="*/ 21577284 h 23703714"/>
                <a:gd name="connsiteX150" fmla="*/ 1251532 w 17974814"/>
                <a:gd name="connsiteY150" fmla="*/ 21952320 h 23703714"/>
                <a:gd name="connsiteX151" fmla="*/ 889972 w 17974814"/>
                <a:gd name="connsiteY151" fmla="*/ 22179827 h 23703714"/>
                <a:gd name="connsiteX152" fmla="*/ 572689 w 17974814"/>
                <a:gd name="connsiteY152" fmla="*/ 22272580 h 23703714"/>
                <a:gd name="connsiteX153" fmla="*/ 556064 w 17974814"/>
                <a:gd name="connsiteY153" fmla="*/ 21883545 h 23703714"/>
                <a:gd name="connsiteX154" fmla="*/ 479587 w 17974814"/>
                <a:gd name="connsiteY154" fmla="*/ 21823693 h 23703714"/>
                <a:gd name="connsiteX155" fmla="*/ 452985 w 17974814"/>
                <a:gd name="connsiteY155" fmla="*/ 22192778 h 23703714"/>
                <a:gd name="connsiteX156" fmla="*/ 284105 w 17974814"/>
                <a:gd name="connsiteY156" fmla="*/ 22469985 h 23703714"/>
                <a:gd name="connsiteX157" fmla="*/ 336607 w 17974814"/>
                <a:gd name="connsiteY157" fmla="*/ 22482062 h 23703714"/>
                <a:gd name="connsiteX158" fmla="*/ 509512 w 17974814"/>
                <a:gd name="connsiteY158" fmla="*/ 22349057 h 23703714"/>
                <a:gd name="connsiteX159" fmla="*/ 559388 w 17974814"/>
                <a:gd name="connsiteY159" fmla="*/ 22385634 h 23703714"/>
                <a:gd name="connsiteX160" fmla="*/ 399784 w 17974814"/>
                <a:gd name="connsiteY160" fmla="*/ 22548564 h 23703714"/>
                <a:gd name="connsiteX161" fmla="*/ 190304 w 17974814"/>
                <a:gd name="connsiteY161" fmla="*/ 22837847 h 23703714"/>
                <a:gd name="connsiteX162" fmla="*/ 113826 w 17974814"/>
                <a:gd name="connsiteY162" fmla="*/ 23602618 h 23703714"/>
                <a:gd name="connsiteX163" fmla="*/ 3748 w 17974814"/>
                <a:gd name="connsiteY163" fmla="*/ 23608041 h 23703714"/>
                <a:gd name="connsiteX164" fmla="*/ 23698 w 17974814"/>
                <a:gd name="connsiteY164" fmla="*/ 3314311 h 23703714"/>
                <a:gd name="connsiteX165" fmla="*/ 71825 w 17974814"/>
                <a:gd name="connsiteY165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746913 w 17974814"/>
                <a:gd name="connsiteY18" fmla="*/ 732691 h 23703714"/>
                <a:gd name="connsiteX19" fmla="*/ 1581124 w 17974814"/>
                <a:gd name="connsiteY19" fmla="*/ 235508 h 23703714"/>
                <a:gd name="connsiteX20" fmla="*/ 1094737 w 17974814"/>
                <a:gd name="connsiteY20" fmla="*/ 205314 h 23703714"/>
                <a:gd name="connsiteX21" fmla="*/ 926387 w 17974814"/>
                <a:gd name="connsiteY21" fmla="*/ 13802 h 23703714"/>
                <a:gd name="connsiteX22" fmla="*/ 1184649 w 17974814"/>
                <a:gd name="connsiteY22" fmla="*/ 12129 h 23703714"/>
                <a:gd name="connsiteX23" fmla="*/ 2290941 w 17974814"/>
                <a:gd name="connsiteY23" fmla="*/ 26167 h 23703714"/>
                <a:gd name="connsiteX24" fmla="*/ 2424890 w 17974814"/>
                <a:gd name="connsiteY24" fmla="*/ 37330 h 23703714"/>
                <a:gd name="connsiteX25" fmla="*/ 2563962 w 17974814"/>
                <a:gd name="connsiteY25" fmla="*/ 521887 h 23703714"/>
                <a:gd name="connsiteX26" fmla="*/ 2783916 w 17974814"/>
                <a:gd name="connsiteY26" fmla="*/ 421425 h 23703714"/>
                <a:gd name="connsiteX27" fmla="*/ 2874496 w 17974814"/>
                <a:gd name="connsiteY27" fmla="*/ 247035 h 23703714"/>
                <a:gd name="connsiteX28" fmla="*/ 3015947 w 17974814"/>
                <a:gd name="connsiteY28" fmla="*/ 200740 h 23703714"/>
                <a:gd name="connsiteX29" fmla="*/ 3210649 w 17974814"/>
                <a:gd name="connsiteY29" fmla="*/ 214647 h 23703714"/>
                <a:gd name="connsiteX30" fmla="*/ 3294092 w 17974814"/>
                <a:gd name="connsiteY30" fmla="*/ 357196 h 23703714"/>
                <a:gd name="connsiteX31" fmla="*/ 3412303 w 17974814"/>
                <a:gd name="connsiteY31" fmla="*/ 305044 h 23703714"/>
                <a:gd name="connsiteX32" fmla="*/ 3631342 w 17974814"/>
                <a:gd name="connsiteY32" fmla="*/ 165972 h 23703714"/>
                <a:gd name="connsiteX33" fmla="*/ 3725216 w 17974814"/>
                <a:gd name="connsiteY33" fmla="*/ 54714 h 23703714"/>
                <a:gd name="connsiteX34" fmla="*/ 3870876 w 17974814"/>
                <a:gd name="connsiteY34" fmla="*/ 0 h 23703714"/>
                <a:gd name="connsiteX35" fmla="*/ 17974814 w 17974814"/>
                <a:gd name="connsiteY35" fmla="*/ 41721 h 23703714"/>
                <a:gd name="connsiteX36" fmla="*/ 17951687 w 17974814"/>
                <a:gd name="connsiteY36" fmla="*/ 23612990 h 23703714"/>
                <a:gd name="connsiteX37" fmla="*/ 12214658 w 17974814"/>
                <a:gd name="connsiteY37" fmla="*/ 23672994 h 23703714"/>
                <a:gd name="connsiteX38" fmla="*/ 11511565 w 17974814"/>
                <a:gd name="connsiteY38" fmla="*/ 23664268 h 23703714"/>
                <a:gd name="connsiteX39" fmla="*/ 11092751 w 17974814"/>
                <a:gd name="connsiteY39" fmla="*/ 23238606 h 23703714"/>
                <a:gd name="connsiteX40" fmla="*/ 10611488 w 17974814"/>
                <a:gd name="connsiteY40" fmla="*/ 22853595 h 23703714"/>
                <a:gd name="connsiteX41" fmla="*/ 10178351 w 17974814"/>
                <a:gd name="connsiteY41" fmla="*/ 22564837 h 23703714"/>
                <a:gd name="connsiteX42" fmla="*/ 9793340 w 17974814"/>
                <a:gd name="connsiteY42" fmla="*/ 22516711 h 23703714"/>
                <a:gd name="connsiteX43" fmla="*/ 9600835 w 17974814"/>
                <a:gd name="connsiteY43" fmla="*/ 22276079 h 23703714"/>
                <a:gd name="connsiteX44" fmla="*/ 9436681 w 17974814"/>
                <a:gd name="connsiteY44" fmla="*/ 22078674 h 23703714"/>
                <a:gd name="connsiteX45" fmla="*/ 9194650 w 17974814"/>
                <a:gd name="connsiteY45" fmla="*/ 22096350 h 23703714"/>
                <a:gd name="connsiteX46" fmla="*/ 8948417 w 17974814"/>
                <a:gd name="connsiteY46" fmla="*/ 21975596 h 23703714"/>
                <a:gd name="connsiteX47" fmla="*/ 8895566 w 17974814"/>
                <a:gd name="connsiteY47" fmla="*/ 21691914 h 23703714"/>
                <a:gd name="connsiteX48" fmla="*/ 8626059 w 17974814"/>
                <a:gd name="connsiteY48" fmla="*/ 21557686 h 23703714"/>
                <a:gd name="connsiteX49" fmla="*/ 8745763 w 17974814"/>
                <a:gd name="connsiteY49" fmla="*/ 21494509 h 23703714"/>
                <a:gd name="connsiteX50" fmla="*/ 8709187 w 17974814"/>
                <a:gd name="connsiteY50" fmla="*/ 21441308 h 23703714"/>
                <a:gd name="connsiteX51" fmla="*/ 8546257 w 17974814"/>
                <a:gd name="connsiteY51" fmla="*/ 21437982 h 23703714"/>
                <a:gd name="connsiteX52" fmla="*/ 8477305 w 17974814"/>
                <a:gd name="connsiteY52" fmla="*/ 21529334 h 23703714"/>
                <a:gd name="connsiteX53" fmla="*/ 8080569 w 17974814"/>
                <a:gd name="connsiteY53" fmla="*/ 21529334 h 23703714"/>
                <a:gd name="connsiteX54" fmla="*/ 8064119 w 17974814"/>
                <a:gd name="connsiteY54" fmla="*/ 21467908 h 23703714"/>
                <a:gd name="connsiteX55" fmla="*/ 8228623 w 17974814"/>
                <a:gd name="connsiteY55" fmla="*/ 21308479 h 23703714"/>
                <a:gd name="connsiteX56" fmla="*/ 8480454 w 17974814"/>
                <a:gd name="connsiteY56" fmla="*/ 21313552 h 23703714"/>
                <a:gd name="connsiteX57" fmla="*/ 8513006 w 17974814"/>
                <a:gd name="connsiteY57" fmla="*/ 21211876 h 23703714"/>
                <a:gd name="connsiteX58" fmla="*/ 8299850 w 17974814"/>
                <a:gd name="connsiteY58" fmla="*/ 21174249 h 23703714"/>
                <a:gd name="connsiteX59" fmla="*/ 8340102 w 17974814"/>
                <a:gd name="connsiteY59" fmla="*/ 21068897 h 23703714"/>
                <a:gd name="connsiteX60" fmla="*/ 8542056 w 17974814"/>
                <a:gd name="connsiteY60" fmla="*/ 21068022 h 23703714"/>
                <a:gd name="connsiteX61" fmla="*/ 8689236 w 17974814"/>
                <a:gd name="connsiteY61" fmla="*/ 21122099 h 23703714"/>
                <a:gd name="connsiteX62" fmla="*/ 8848840 w 17974814"/>
                <a:gd name="connsiteY62" fmla="*/ 21248452 h 23703714"/>
                <a:gd name="connsiteX63" fmla="*/ 9059895 w 17974814"/>
                <a:gd name="connsiteY63" fmla="*/ 21003092 h 23703714"/>
                <a:gd name="connsiteX64" fmla="*/ 9059545 w 17974814"/>
                <a:gd name="connsiteY64" fmla="*/ 20688611 h 23703714"/>
                <a:gd name="connsiteX65" fmla="*/ 9340954 w 17974814"/>
                <a:gd name="connsiteY65" fmla="*/ 20357328 h 23703714"/>
                <a:gd name="connsiteX66" fmla="*/ 9347604 w 17974814"/>
                <a:gd name="connsiteY66" fmla="*/ 20141197 h 23703714"/>
                <a:gd name="connsiteX67" fmla="*/ 9395030 w 17974814"/>
                <a:gd name="connsiteY67" fmla="*/ 20066994 h 23703714"/>
                <a:gd name="connsiteX68" fmla="*/ 9480608 w 17974814"/>
                <a:gd name="connsiteY68" fmla="*/ 20171123 h 23703714"/>
                <a:gd name="connsiteX69" fmla="*/ 9500558 w 17974814"/>
                <a:gd name="connsiteY69" fmla="*/ 20417180 h 23703714"/>
                <a:gd name="connsiteX70" fmla="*/ 9564084 w 17974814"/>
                <a:gd name="connsiteY70" fmla="*/ 20507132 h 23703714"/>
                <a:gd name="connsiteX71" fmla="*/ 9616937 w 17974814"/>
                <a:gd name="connsiteY71" fmla="*/ 20403879 h 23703714"/>
                <a:gd name="connsiteX72" fmla="*/ 9636887 w 17974814"/>
                <a:gd name="connsiteY72" fmla="*/ 20184423 h 23703714"/>
                <a:gd name="connsiteX73" fmla="*/ 9549384 w 17974814"/>
                <a:gd name="connsiteY73" fmla="*/ 19896364 h 23703714"/>
                <a:gd name="connsiteX74" fmla="*/ 9636887 w 17974814"/>
                <a:gd name="connsiteY74" fmla="*/ 19908441 h 23703714"/>
                <a:gd name="connsiteX75" fmla="*/ 9897818 w 17974814"/>
                <a:gd name="connsiteY75" fmla="*/ 20032342 h 23703714"/>
                <a:gd name="connsiteX76" fmla="*/ 9829742 w 17974814"/>
                <a:gd name="connsiteY76" fmla="*/ 19871865 h 23703714"/>
                <a:gd name="connsiteX77" fmla="*/ 9720014 w 17974814"/>
                <a:gd name="connsiteY77" fmla="*/ 19782087 h 23703714"/>
                <a:gd name="connsiteX78" fmla="*/ 9629011 w 17974814"/>
                <a:gd name="connsiteY78" fmla="*/ 19848415 h 23703714"/>
                <a:gd name="connsiteX79" fmla="*/ 9497233 w 17974814"/>
                <a:gd name="connsiteY79" fmla="*/ 19715585 h 23703714"/>
                <a:gd name="connsiteX80" fmla="*/ 9270776 w 17974814"/>
                <a:gd name="connsiteY80" fmla="*/ 19626158 h 23703714"/>
                <a:gd name="connsiteX81" fmla="*/ 9141449 w 17974814"/>
                <a:gd name="connsiteY81" fmla="*/ 19469529 h 23703714"/>
                <a:gd name="connsiteX82" fmla="*/ 9008445 w 17974814"/>
                <a:gd name="connsiteY82" fmla="*/ 19339850 h 23703714"/>
                <a:gd name="connsiteX83" fmla="*/ 8986743 w 17974814"/>
                <a:gd name="connsiteY83" fmla="*/ 19235721 h 23703714"/>
                <a:gd name="connsiteX84" fmla="*/ 9121498 w 17974814"/>
                <a:gd name="connsiteY84" fmla="*/ 19210172 h 23703714"/>
                <a:gd name="connsiteX85" fmla="*/ 9344279 w 17974814"/>
                <a:gd name="connsiteY85" fmla="*/ 19296624 h 23703714"/>
                <a:gd name="connsiteX86" fmla="*/ 9370880 w 17974814"/>
                <a:gd name="connsiteY86" fmla="*/ 19200196 h 23703714"/>
                <a:gd name="connsiteX87" fmla="*/ 9521033 w 17974814"/>
                <a:gd name="connsiteY87" fmla="*/ 19111292 h 23703714"/>
                <a:gd name="connsiteX88" fmla="*/ 9755014 w 17974814"/>
                <a:gd name="connsiteY88" fmla="*/ 19267395 h 23703714"/>
                <a:gd name="connsiteX89" fmla="*/ 9833067 w 17974814"/>
                <a:gd name="connsiteY89" fmla="*/ 19166945 h 23703714"/>
                <a:gd name="connsiteX90" fmla="*/ 9700064 w 17974814"/>
                <a:gd name="connsiteY90" fmla="*/ 19120395 h 23703714"/>
                <a:gd name="connsiteX91" fmla="*/ 9730339 w 17974814"/>
                <a:gd name="connsiteY91" fmla="*/ 18918788 h 23703714"/>
                <a:gd name="connsiteX92" fmla="*/ 10387482 w 17974814"/>
                <a:gd name="connsiteY92" fmla="*/ 18636505 h 23703714"/>
                <a:gd name="connsiteX93" fmla="*/ 10606588 w 17974814"/>
                <a:gd name="connsiteY93" fmla="*/ 18351423 h 23703714"/>
                <a:gd name="connsiteX94" fmla="*/ 10187101 w 17974814"/>
                <a:gd name="connsiteY94" fmla="*/ 18380998 h 23703714"/>
                <a:gd name="connsiteX95" fmla="*/ 9816442 w 17974814"/>
                <a:gd name="connsiteY95" fmla="*/ 18571754 h 23703714"/>
                <a:gd name="connsiteX96" fmla="*/ 9192550 w 17974814"/>
                <a:gd name="connsiteY96" fmla="*/ 18640005 h 23703714"/>
                <a:gd name="connsiteX97" fmla="*/ 9074947 w 17974814"/>
                <a:gd name="connsiteY97" fmla="*/ 18711408 h 23703714"/>
                <a:gd name="connsiteX98" fmla="*/ 8868791 w 17974814"/>
                <a:gd name="connsiteY98" fmla="*/ 18654881 h 23703714"/>
                <a:gd name="connsiteX99" fmla="*/ 8688010 w 17974814"/>
                <a:gd name="connsiteY99" fmla="*/ 18822536 h 23703714"/>
                <a:gd name="connsiteX100" fmla="*/ 8540306 w 17974814"/>
                <a:gd name="connsiteY100" fmla="*/ 18986864 h 23703714"/>
                <a:gd name="connsiteX101" fmla="*/ 8406077 w 17974814"/>
                <a:gd name="connsiteY101" fmla="*/ 18923688 h 23703714"/>
                <a:gd name="connsiteX102" fmla="*/ 8269924 w 17974814"/>
                <a:gd name="connsiteY102" fmla="*/ 19117942 h 23703714"/>
                <a:gd name="connsiteX103" fmla="*/ 8072518 w 17974814"/>
                <a:gd name="connsiteY103" fmla="*/ 19136145 h 23703714"/>
                <a:gd name="connsiteX104" fmla="*/ 7703958 w 17974814"/>
                <a:gd name="connsiteY104" fmla="*/ 19388500 h 23703714"/>
                <a:gd name="connsiteX105" fmla="*/ 7450551 w 17974814"/>
                <a:gd name="connsiteY105" fmla="*/ 19321999 h 23703714"/>
                <a:gd name="connsiteX106" fmla="*/ 7145167 w 17974814"/>
                <a:gd name="connsiteY106" fmla="*/ 19490879 h 23703714"/>
                <a:gd name="connsiteX107" fmla="*/ 6783959 w 17974814"/>
                <a:gd name="connsiteY107" fmla="*/ 20054744 h 23703714"/>
                <a:gd name="connsiteX108" fmla="*/ 6508851 w 17974814"/>
                <a:gd name="connsiteY108" fmla="*/ 20140146 h 23703714"/>
                <a:gd name="connsiteX109" fmla="*/ 6621030 w 17974814"/>
                <a:gd name="connsiteY109" fmla="*/ 20041444 h 23703714"/>
                <a:gd name="connsiteX110" fmla="*/ 6792883 w 17974814"/>
                <a:gd name="connsiteY110" fmla="*/ 19727310 h 23703714"/>
                <a:gd name="connsiteX111" fmla="*/ 6680881 w 17974814"/>
                <a:gd name="connsiteY111" fmla="*/ 19715585 h 23703714"/>
                <a:gd name="connsiteX112" fmla="*/ 6525826 w 17974814"/>
                <a:gd name="connsiteY112" fmla="*/ 19950967 h 23703714"/>
                <a:gd name="connsiteX113" fmla="*/ 6192093 w 17974814"/>
                <a:gd name="connsiteY113" fmla="*/ 20054745 h 23703714"/>
                <a:gd name="connsiteX114" fmla="*/ 6153941 w 17974814"/>
                <a:gd name="connsiteY114" fmla="*/ 20155195 h 23703714"/>
                <a:gd name="connsiteX115" fmla="*/ 6129265 w 17974814"/>
                <a:gd name="connsiteY115" fmla="*/ 20345951 h 23703714"/>
                <a:gd name="connsiteX116" fmla="*/ 6009213 w 17974814"/>
                <a:gd name="connsiteY116" fmla="*/ 20400554 h 23703714"/>
                <a:gd name="connsiteX117" fmla="*/ 5896160 w 17974814"/>
                <a:gd name="connsiteY117" fmla="*/ 20337377 h 23703714"/>
                <a:gd name="connsiteX118" fmla="*/ 5989262 w 17974814"/>
                <a:gd name="connsiteY118" fmla="*/ 20204374 h 23703714"/>
                <a:gd name="connsiteX119" fmla="*/ 5971586 w 17974814"/>
                <a:gd name="connsiteY119" fmla="*/ 20148544 h 23703714"/>
                <a:gd name="connsiteX120" fmla="*/ 5826333 w 17974814"/>
                <a:gd name="connsiteY120" fmla="*/ 20181098 h 23703714"/>
                <a:gd name="connsiteX121" fmla="*/ 5684403 w 17974814"/>
                <a:gd name="connsiteY121" fmla="*/ 20035667 h 23703714"/>
                <a:gd name="connsiteX122" fmla="*/ 5633478 w 17974814"/>
                <a:gd name="connsiteY122" fmla="*/ 20074695 h 23703714"/>
                <a:gd name="connsiteX123" fmla="*/ 5614576 w 17974814"/>
                <a:gd name="connsiteY123" fmla="*/ 20180223 h 23703714"/>
                <a:gd name="connsiteX124" fmla="*/ 5155014 w 17974814"/>
                <a:gd name="connsiteY124" fmla="*/ 20108819 h 23703714"/>
                <a:gd name="connsiteX125" fmla="*/ 5028835 w 17974814"/>
                <a:gd name="connsiteY125" fmla="*/ 20336151 h 23703714"/>
                <a:gd name="connsiteX126" fmla="*/ 4938534 w 17974814"/>
                <a:gd name="connsiteY126" fmla="*/ 20317427 h 23703714"/>
                <a:gd name="connsiteX127" fmla="*/ 4801679 w 17974814"/>
                <a:gd name="connsiteY127" fmla="*/ 20251449 h 23703714"/>
                <a:gd name="connsiteX128" fmla="*/ 4305890 w 17974814"/>
                <a:gd name="connsiteY128" fmla="*/ 20294675 h 23703714"/>
                <a:gd name="connsiteX129" fmla="*/ 3930680 w 17974814"/>
                <a:gd name="connsiteY129" fmla="*/ 20316376 h 23703714"/>
                <a:gd name="connsiteX130" fmla="*/ 3581897 w 17974814"/>
                <a:gd name="connsiteY130" fmla="*/ 20078020 h 23703714"/>
                <a:gd name="connsiteX131" fmla="*/ 3264612 w 17974814"/>
                <a:gd name="connsiteY131" fmla="*/ 20038992 h 23703714"/>
                <a:gd name="connsiteX132" fmla="*/ 3525194 w 17974814"/>
                <a:gd name="connsiteY132" fmla="*/ 19911240 h 23703714"/>
                <a:gd name="connsiteX133" fmla="*/ 3232762 w 17974814"/>
                <a:gd name="connsiteY133" fmla="*/ 19785412 h 23703714"/>
                <a:gd name="connsiteX134" fmla="*/ 3092057 w 17974814"/>
                <a:gd name="connsiteY134" fmla="*/ 19707010 h 23703714"/>
                <a:gd name="connsiteX135" fmla="*/ 3324463 w 17974814"/>
                <a:gd name="connsiteY135" fmla="*/ 19644007 h 23703714"/>
                <a:gd name="connsiteX136" fmla="*/ 3548646 w 17974814"/>
                <a:gd name="connsiteY136" fmla="*/ 19815338 h 23703714"/>
                <a:gd name="connsiteX137" fmla="*/ 3739400 w 17974814"/>
                <a:gd name="connsiteY137" fmla="*/ 19793463 h 23703714"/>
                <a:gd name="connsiteX138" fmla="*/ 3900405 w 17974814"/>
                <a:gd name="connsiteY138" fmla="*/ 19690559 h 23703714"/>
                <a:gd name="connsiteX139" fmla="*/ 3523794 w 17974814"/>
                <a:gd name="connsiteY139" fmla="*/ 19581006 h 23703714"/>
                <a:gd name="connsiteX140" fmla="*/ 2743623 w 17974814"/>
                <a:gd name="connsiteY140" fmla="*/ 19559481 h 23703714"/>
                <a:gd name="connsiteX141" fmla="*/ 2355287 w 17974814"/>
                <a:gd name="connsiteY141" fmla="*/ 19794513 h 23703714"/>
                <a:gd name="connsiteX142" fmla="*/ 2116055 w 17974814"/>
                <a:gd name="connsiteY142" fmla="*/ 20213298 h 23703714"/>
                <a:gd name="connsiteX143" fmla="*/ 1835698 w 17974814"/>
                <a:gd name="connsiteY143" fmla="*/ 20007493 h 23703714"/>
                <a:gd name="connsiteX144" fmla="*/ 2000202 w 17974814"/>
                <a:gd name="connsiteY144" fmla="*/ 20390753 h 23703714"/>
                <a:gd name="connsiteX145" fmla="*/ 1440887 w 17974814"/>
                <a:gd name="connsiteY145" fmla="*/ 20960042 h 23703714"/>
                <a:gd name="connsiteX146" fmla="*/ 1245056 w 17974814"/>
                <a:gd name="connsiteY146" fmla="*/ 21218876 h 23703714"/>
                <a:gd name="connsiteX147" fmla="*/ 1304733 w 17974814"/>
                <a:gd name="connsiteY147" fmla="*/ 21416281 h 23703714"/>
                <a:gd name="connsiteX148" fmla="*/ 1228430 w 17974814"/>
                <a:gd name="connsiteY148" fmla="*/ 21577284 h 23703714"/>
                <a:gd name="connsiteX149" fmla="*/ 1251532 w 17974814"/>
                <a:gd name="connsiteY149" fmla="*/ 21952320 h 23703714"/>
                <a:gd name="connsiteX150" fmla="*/ 889972 w 17974814"/>
                <a:gd name="connsiteY150" fmla="*/ 22179827 h 23703714"/>
                <a:gd name="connsiteX151" fmla="*/ 572689 w 17974814"/>
                <a:gd name="connsiteY151" fmla="*/ 22272580 h 23703714"/>
                <a:gd name="connsiteX152" fmla="*/ 556064 w 17974814"/>
                <a:gd name="connsiteY152" fmla="*/ 21883545 h 23703714"/>
                <a:gd name="connsiteX153" fmla="*/ 479587 w 17974814"/>
                <a:gd name="connsiteY153" fmla="*/ 21823693 h 23703714"/>
                <a:gd name="connsiteX154" fmla="*/ 452985 w 17974814"/>
                <a:gd name="connsiteY154" fmla="*/ 22192778 h 23703714"/>
                <a:gd name="connsiteX155" fmla="*/ 284105 w 17974814"/>
                <a:gd name="connsiteY155" fmla="*/ 22469985 h 23703714"/>
                <a:gd name="connsiteX156" fmla="*/ 336607 w 17974814"/>
                <a:gd name="connsiteY156" fmla="*/ 22482062 h 23703714"/>
                <a:gd name="connsiteX157" fmla="*/ 509512 w 17974814"/>
                <a:gd name="connsiteY157" fmla="*/ 22349057 h 23703714"/>
                <a:gd name="connsiteX158" fmla="*/ 559388 w 17974814"/>
                <a:gd name="connsiteY158" fmla="*/ 22385634 h 23703714"/>
                <a:gd name="connsiteX159" fmla="*/ 399784 w 17974814"/>
                <a:gd name="connsiteY159" fmla="*/ 22548564 h 23703714"/>
                <a:gd name="connsiteX160" fmla="*/ 190304 w 17974814"/>
                <a:gd name="connsiteY160" fmla="*/ 22837847 h 23703714"/>
                <a:gd name="connsiteX161" fmla="*/ 113826 w 17974814"/>
                <a:gd name="connsiteY161" fmla="*/ 23602618 h 23703714"/>
                <a:gd name="connsiteX162" fmla="*/ 3748 w 17974814"/>
                <a:gd name="connsiteY162" fmla="*/ 23608041 h 23703714"/>
                <a:gd name="connsiteX163" fmla="*/ 23698 w 17974814"/>
                <a:gd name="connsiteY163" fmla="*/ 3314311 h 23703714"/>
                <a:gd name="connsiteX164" fmla="*/ 71825 w 17974814"/>
                <a:gd name="connsiteY164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581124 w 17974814"/>
                <a:gd name="connsiteY18" fmla="*/ 235508 h 23703714"/>
                <a:gd name="connsiteX19" fmla="*/ 1094737 w 17974814"/>
                <a:gd name="connsiteY19" fmla="*/ 205314 h 23703714"/>
                <a:gd name="connsiteX20" fmla="*/ 926387 w 17974814"/>
                <a:gd name="connsiteY20" fmla="*/ 13802 h 23703714"/>
                <a:gd name="connsiteX21" fmla="*/ 1184649 w 17974814"/>
                <a:gd name="connsiteY21" fmla="*/ 12129 h 23703714"/>
                <a:gd name="connsiteX22" fmla="*/ 2290941 w 17974814"/>
                <a:gd name="connsiteY22" fmla="*/ 26167 h 23703714"/>
                <a:gd name="connsiteX23" fmla="*/ 2424890 w 17974814"/>
                <a:gd name="connsiteY23" fmla="*/ 37330 h 23703714"/>
                <a:gd name="connsiteX24" fmla="*/ 2563962 w 17974814"/>
                <a:gd name="connsiteY24" fmla="*/ 521887 h 23703714"/>
                <a:gd name="connsiteX25" fmla="*/ 2783916 w 17974814"/>
                <a:gd name="connsiteY25" fmla="*/ 421425 h 23703714"/>
                <a:gd name="connsiteX26" fmla="*/ 2874496 w 17974814"/>
                <a:gd name="connsiteY26" fmla="*/ 247035 h 23703714"/>
                <a:gd name="connsiteX27" fmla="*/ 3015947 w 17974814"/>
                <a:gd name="connsiteY27" fmla="*/ 200740 h 23703714"/>
                <a:gd name="connsiteX28" fmla="*/ 3210649 w 17974814"/>
                <a:gd name="connsiteY28" fmla="*/ 214647 h 23703714"/>
                <a:gd name="connsiteX29" fmla="*/ 3294092 w 17974814"/>
                <a:gd name="connsiteY29" fmla="*/ 357196 h 23703714"/>
                <a:gd name="connsiteX30" fmla="*/ 3412303 w 17974814"/>
                <a:gd name="connsiteY30" fmla="*/ 305044 h 23703714"/>
                <a:gd name="connsiteX31" fmla="*/ 3631342 w 17974814"/>
                <a:gd name="connsiteY31" fmla="*/ 165972 h 23703714"/>
                <a:gd name="connsiteX32" fmla="*/ 3725216 w 17974814"/>
                <a:gd name="connsiteY32" fmla="*/ 54714 h 23703714"/>
                <a:gd name="connsiteX33" fmla="*/ 3870876 w 17974814"/>
                <a:gd name="connsiteY33" fmla="*/ 0 h 23703714"/>
                <a:gd name="connsiteX34" fmla="*/ 17974814 w 17974814"/>
                <a:gd name="connsiteY34" fmla="*/ 41721 h 23703714"/>
                <a:gd name="connsiteX35" fmla="*/ 17951687 w 17974814"/>
                <a:gd name="connsiteY35" fmla="*/ 23612990 h 23703714"/>
                <a:gd name="connsiteX36" fmla="*/ 12214658 w 17974814"/>
                <a:gd name="connsiteY36" fmla="*/ 23672994 h 23703714"/>
                <a:gd name="connsiteX37" fmla="*/ 11511565 w 17974814"/>
                <a:gd name="connsiteY37" fmla="*/ 23664268 h 23703714"/>
                <a:gd name="connsiteX38" fmla="*/ 11092751 w 17974814"/>
                <a:gd name="connsiteY38" fmla="*/ 23238606 h 23703714"/>
                <a:gd name="connsiteX39" fmla="*/ 10611488 w 17974814"/>
                <a:gd name="connsiteY39" fmla="*/ 22853595 h 23703714"/>
                <a:gd name="connsiteX40" fmla="*/ 10178351 w 17974814"/>
                <a:gd name="connsiteY40" fmla="*/ 22564837 h 23703714"/>
                <a:gd name="connsiteX41" fmla="*/ 9793340 w 17974814"/>
                <a:gd name="connsiteY41" fmla="*/ 22516711 h 23703714"/>
                <a:gd name="connsiteX42" fmla="*/ 9600835 w 17974814"/>
                <a:gd name="connsiteY42" fmla="*/ 22276079 h 23703714"/>
                <a:gd name="connsiteX43" fmla="*/ 9436681 w 17974814"/>
                <a:gd name="connsiteY43" fmla="*/ 22078674 h 23703714"/>
                <a:gd name="connsiteX44" fmla="*/ 9194650 w 17974814"/>
                <a:gd name="connsiteY44" fmla="*/ 22096350 h 23703714"/>
                <a:gd name="connsiteX45" fmla="*/ 8948417 w 17974814"/>
                <a:gd name="connsiteY45" fmla="*/ 21975596 h 23703714"/>
                <a:gd name="connsiteX46" fmla="*/ 8895566 w 17974814"/>
                <a:gd name="connsiteY46" fmla="*/ 21691914 h 23703714"/>
                <a:gd name="connsiteX47" fmla="*/ 8626059 w 17974814"/>
                <a:gd name="connsiteY47" fmla="*/ 21557686 h 23703714"/>
                <a:gd name="connsiteX48" fmla="*/ 8745763 w 17974814"/>
                <a:gd name="connsiteY48" fmla="*/ 21494509 h 23703714"/>
                <a:gd name="connsiteX49" fmla="*/ 8709187 w 17974814"/>
                <a:gd name="connsiteY49" fmla="*/ 21441308 h 23703714"/>
                <a:gd name="connsiteX50" fmla="*/ 8546257 w 17974814"/>
                <a:gd name="connsiteY50" fmla="*/ 21437982 h 23703714"/>
                <a:gd name="connsiteX51" fmla="*/ 8477305 w 17974814"/>
                <a:gd name="connsiteY51" fmla="*/ 21529334 h 23703714"/>
                <a:gd name="connsiteX52" fmla="*/ 8080569 w 17974814"/>
                <a:gd name="connsiteY52" fmla="*/ 21529334 h 23703714"/>
                <a:gd name="connsiteX53" fmla="*/ 8064119 w 17974814"/>
                <a:gd name="connsiteY53" fmla="*/ 21467908 h 23703714"/>
                <a:gd name="connsiteX54" fmla="*/ 8228623 w 17974814"/>
                <a:gd name="connsiteY54" fmla="*/ 21308479 h 23703714"/>
                <a:gd name="connsiteX55" fmla="*/ 8480454 w 17974814"/>
                <a:gd name="connsiteY55" fmla="*/ 21313552 h 23703714"/>
                <a:gd name="connsiteX56" fmla="*/ 8513006 w 17974814"/>
                <a:gd name="connsiteY56" fmla="*/ 21211876 h 23703714"/>
                <a:gd name="connsiteX57" fmla="*/ 8299850 w 17974814"/>
                <a:gd name="connsiteY57" fmla="*/ 21174249 h 23703714"/>
                <a:gd name="connsiteX58" fmla="*/ 8340102 w 17974814"/>
                <a:gd name="connsiteY58" fmla="*/ 21068897 h 23703714"/>
                <a:gd name="connsiteX59" fmla="*/ 8542056 w 17974814"/>
                <a:gd name="connsiteY59" fmla="*/ 21068022 h 23703714"/>
                <a:gd name="connsiteX60" fmla="*/ 8689236 w 17974814"/>
                <a:gd name="connsiteY60" fmla="*/ 21122099 h 23703714"/>
                <a:gd name="connsiteX61" fmla="*/ 8848840 w 17974814"/>
                <a:gd name="connsiteY61" fmla="*/ 21248452 h 23703714"/>
                <a:gd name="connsiteX62" fmla="*/ 9059895 w 17974814"/>
                <a:gd name="connsiteY62" fmla="*/ 21003092 h 23703714"/>
                <a:gd name="connsiteX63" fmla="*/ 9059545 w 17974814"/>
                <a:gd name="connsiteY63" fmla="*/ 20688611 h 23703714"/>
                <a:gd name="connsiteX64" fmla="*/ 9340954 w 17974814"/>
                <a:gd name="connsiteY64" fmla="*/ 20357328 h 23703714"/>
                <a:gd name="connsiteX65" fmla="*/ 9347604 w 17974814"/>
                <a:gd name="connsiteY65" fmla="*/ 20141197 h 23703714"/>
                <a:gd name="connsiteX66" fmla="*/ 9395030 w 17974814"/>
                <a:gd name="connsiteY66" fmla="*/ 20066994 h 23703714"/>
                <a:gd name="connsiteX67" fmla="*/ 9480608 w 17974814"/>
                <a:gd name="connsiteY67" fmla="*/ 20171123 h 23703714"/>
                <a:gd name="connsiteX68" fmla="*/ 9500558 w 17974814"/>
                <a:gd name="connsiteY68" fmla="*/ 20417180 h 23703714"/>
                <a:gd name="connsiteX69" fmla="*/ 9564084 w 17974814"/>
                <a:gd name="connsiteY69" fmla="*/ 20507132 h 23703714"/>
                <a:gd name="connsiteX70" fmla="*/ 9616937 w 17974814"/>
                <a:gd name="connsiteY70" fmla="*/ 20403879 h 23703714"/>
                <a:gd name="connsiteX71" fmla="*/ 9636887 w 17974814"/>
                <a:gd name="connsiteY71" fmla="*/ 20184423 h 23703714"/>
                <a:gd name="connsiteX72" fmla="*/ 9549384 w 17974814"/>
                <a:gd name="connsiteY72" fmla="*/ 19896364 h 23703714"/>
                <a:gd name="connsiteX73" fmla="*/ 9636887 w 17974814"/>
                <a:gd name="connsiteY73" fmla="*/ 19908441 h 23703714"/>
                <a:gd name="connsiteX74" fmla="*/ 9897818 w 17974814"/>
                <a:gd name="connsiteY74" fmla="*/ 20032342 h 23703714"/>
                <a:gd name="connsiteX75" fmla="*/ 9829742 w 17974814"/>
                <a:gd name="connsiteY75" fmla="*/ 19871865 h 23703714"/>
                <a:gd name="connsiteX76" fmla="*/ 9720014 w 17974814"/>
                <a:gd name="connsiteY76" fmla="*/ 19782087 h 23703714"/>
                <a:gd name="connsiteX77" fmla="*/ 9629011 w 17974814"/>
                <a:gd name="connsiteY77" fmla="*/ 19848415 h 23703714"/>
                <a:gd name="connsiteX78" fmla="*/ 9497233 w 17974814"/>
                <a:gd name="connsiteY78" fmla="*/ 19715585 h 23703714"/>
                <a:gd name="connsiteX79" fmla="*/ 9270776 w 17974814"/>
                <a:gd name="connsiteY79" fmla="*/ 19626158 h 23703714"/>
                <a:gd name="connsiteX80" fmla="*/ 9141449 w 17974814"/>
                <a:gd name="connsiteY80" fmla="*/ 19469529 h 23703714"/>
                <a:gd name="connsiteX81" fmla="*/ 9008445 w 17974814"/>
                <a:gd name="connsiteY81" fmla="*/ 19339850 h 23703714"/>
                <a:gd name="connsiteX82" fmla="*/ 8986743 w 17974814"/>
                <a:gd name="connsiteY82" fmla="*/ 19235721 h 23703714"/>
                <a:gd name="connsiteX83" fmla="*/ 9121498 w 17974814"/>
                <a:gd name="connsiteY83" fmla="*/ 19210172 h 23703714"/>
                <a:gd name="connsiteX84" fmla="*/ 9344279 w 17974814"/>
                <a:gd name="connsiteY84" fmla="*/ 19296624 h 23703714"/>
                <a:gd name="connsiteX85" fmla="*/ 9370880 w 17974814"/>
                <a:gd name="connsiteY85" fmla="*/ 19200196 h 23703714"/>
                <a:gd name="connsiteX86" fmla="*/ 9521033 w 17974814"/>
                <a:gd name="connsiteY86" fmla="*/ 19111292 h 23703714"/>
                <a:gd name="connsiteX87" fmla="*/ 9755014 w 17974814"/>
                <a:gd name="connsiteY87" fmla="*/ 19267395 h 23703714"/>
                <a:gd name="connsiteX88" fmla="*/ 9833067 w 17974814"/>
                <a:gd name="connsiteY88" fmla="*/ 19166945 h 23703714"/>
                <a:gd name="connsiteX89" fmla="*/ 9700064 w 17974814"/>
                <a:gd name="connsiteY89" fmla="*/ 19120395 h 23703714"/>
                <a:gd name="connsiteX90" fmla="*/ 9730339 w 17974814"/>
                <a:gd name="connsiteY90" fmla="*/ 18918788 h 23703714"/>
                <a:gd name="connsiteX91" fmla="*/ 10387482 w 17974814"/>
                <a:gd name="connsiteY91" fmla="*/ 18636505 h 23703714"/>
                <a:gd name="connsiteX92" fmla="*/ 10606588 w 17974814"/>
                <a:gd name="connsiteY92" fmla="*/ 18351423 h 23703714"/>
                <a:gd name="connsiteX93" fmla="*/ 10187101 w 17974814"/>
                <a:gd name="connsiteY93" fmla="*/ 18380998 h 23703714"/>
                <a:gd name="connsiteX94" fmla="*/ 9816442 w 17974814"/>
                <a:gd name="connsiteY94" fmla="*/ 18571754 h 23703714"/>
                <a:gd name="connsiteX95" fmla="*/ 9192550 w 17974814"/>
                <a:gd name="connsiteY95" fmla="*/ 18640005 h 23703714"/>
                <a:gd name="connsiteX96" fmla="*/ 9074947 w 17974814"/>
                <a:gd name="connsiteY96" fmla="*/ 18711408 h 23703714"/>
                <a:gd name="connsiteX97" fmla="*/ 8868791 w 17974814"/>
                <a:gd name="connsiteY97" fmla="*/ 18654881 h 23703714"/>
                <a:gd name="connsiteX98" fmla="*/ 8688010 w 17974814"/>
                <a:gd name="connsiteY98" fmla="*/ 18822536 h 23703714"/>
                <a:gd name="connsiteX99" fmla="*/ 8540306 w 17974814"/>
                <a:gd name="connsiteY99" fmla="*/ 18986864 h 23703714"/>
                <a:gd name="connsiteX100" fmla="*/ 8406077 w 17974814"/>
                <a:gd name="connsiteY100" fmla="*/ 18923688 h 23703714"/>
                <a:gd name="connsiteX101" fmla="*/ 8269924 w 17974814"/>
                <a:gd name="connsiteY101" fmla="*/ 19117942 h 23703714"/>
                <a:gd name="connsiteX102" fmla="*/ 8072518 w 17974814"/>
                <a:gd name="connsiteY102" fmla="*/ 19136145 h 23703714"/>
                <a:gd name="connsiteX103" fmla="*/ 7703958 w 17974814"/>
                <a:gd name="connsiteY103" fmla="*/ 19388500 h 23703714"/>
                <a:gd name="connsiteX104" fmla="*/ 7450551 w 17974814"/>
                <a:gd name="connsiteY104" fmla="*/ 19321999 h 23703714"/>
                <a:gd name="connsiteX105" fmla="*/ 7145167 w 17974814"/>
                <a:gd name="connsiteY105" fmla="*/ 19490879 h 23703714"/>
                <a:gd name="connsiteX106" fmla="*/ 6783959 w 17974814"/>
                <a:gd name="connsiteY106" fmla="*/ 20054744 h 23703714"/>
                <a:gd name="connsiteX107" fmla="*/ 6508851 w 17974814"/>
                <a:gd name="connsiteY107" fmla="*/ 20140146 h 23703714"/>
                <a:gd name="connsiteX108" fmla="*/ 6621030 w 17974814"/>
                <a:gd name="connsiteY108" fmla="*/ 20041444 h 23703714"/>
                <a:gd name="connsiteX109" fmla="*/ 6792883 w 17974814"/>
                <a:gd name="connsiteY109" fmla="*/ 19727310 h 23703714"/>
                <a:gd name="connsiteX110" fmla="*/ 6680881 w 17974814"/>
                <a:gd name="connsiteY110" fmla="*/ 19715585 h 23703714"/>
                <a:gd name="connsiteX111" fmla="*/ 6525826 w 17974814"/>
                <a:gd name="connsiteY111" fmla="*/ 19950967 h 23703714"/>
                <a:gd name="connsiteX112" fmla="*/ 6192093 w 17974814"/>
                <a:gd name="connsiteY112" fmla="*/ 20054745 h 23703714"/>
                <a:gd name="connsiteX113" fmla="*/ 6153941 w 17974814"/>
                <a:gd name="connsiteY113" fmla="*/ 20155195 h 23703714"/>
                <a:gd name="connsiteX114" fmla="*/ 6129265 w 17974814"/>
                <a:gd name="connsiteY114" fmla="*/ 20345951 h 23703714"/>
                <a:gd name="connsiteX115" fmla="*/ 6009213 w 17974814"/>
                <a:gd name="connsiteY115" fmla="*/ 20400554 h 23703714"/>
                <a:gd name="connsiteX116" fmla="*/ 5896160 w 17974814"/>
                <a:gd name="connsiteY116" fmla="*/ 20337377 h 23703714"/>
                <a:gd name="connsiteX117" fmla="*/ 5989262 w 17974814"/>
                <a:gd name="connsiteY117" fmla="*/ 20204374 h 23703714"/>
                <a:gd name="connsiteX118" fmla="*/ 5971586 w 17974814"/>
                <a:gd name="connsiteY118" fmla="*/ 20148544 h 23703714"/>
                <a:gd name="connsiteX119" fmla="*/ 5826333 w 17974814"/>
                <a:gd name="connsiteY119" fmla="*/ 20181098 h 23703714"/>
                <a:gd name="connsiteX120" fmla="*/ 5684403 w 17974814"/>
                <a:gd name="connsiteY120" fmla="*/ 20035667 h 23703714"/>
                <a:gd name="connsiteX121" fmla="*/ 5633478 w 17974814"/>
                <a:gd name="connsiteY121" fmla="*/ 20074695 h 23703714"/>
                <a:gd name="connsiteX122" fmla="*/ 5614576 w 17974814"/>
                <a:gd name="connsiteY122" fmla="*/ 20180223 h 23703714"/>
                <a:gd name="connsiteX123" fmla="*/ 5155014 w 17974814"/>
                <a:gd name="connsiteY123" fmla="*/ 20108819 h 23703714"/>
                <a:gd name="connsiteX124" fmla="*/ 5028835 w 17974814"/>
                <a:gd name="connsiteY124" fmla="*/ 20336151 h 23703714"/>
                <a:gd name="connsiteX125" fmla="*/ 4938534 w 17974814"/>
                <a:gd name="connsiteY125" fmla="*/ 20317427 h 23703714"/>
                <a:gd name="connsiteX126" fmla="*/ 4801679 w 17974814"/>
                <a:gd name="connsiteY126" fmla="*/ 20251449 h 23703714"/>
                <a:gd name="connsiteX127" fmla="*/ 4305890 w 17974814"/>
                <a:gd name="connsiteY127" fmla="*/ 20294675 h 23703714"/>
                <a:gd name="connsiteX128" fmla="*/ 3930680 w 17974814"/>
                <a:gd name="connsiteY128" fmla="*/ 20316376 h 23703714"/>
                <a:gd name="connsiteX129" fmla="*/ 3581897 w 17974814"/>
                <a:gd name="connsiteY129" fmla="*/ 20078020 h 23703714"/>
                <a:gd name="connsiteX130" fmla="*/ 3264612 w 17974814"/>
                <a:gd name="connsiteY130" fmla="*/ 20038992 h 23703714"/>
                <a:gd name="connsiteX131" fmla="*/ 3525194 w 17974814"/>
                <a:gd name="connsiteY131" fmla="*/ 19911240 h 23703714"/>
                <a:gd name="connsiteX132" fmla="*/ 3232762 w 17974814"/>
                <a:gd name="connsiteY132" fmla="*/ 19785412 h 23703714"/>
                <a:gd name="connsiteX133" fmla="*/ 3092057 w 17974814"/>
                <a:gd name="connsiteY133" fmla="*/ 19707010 h 23703714"/>
                <a:gd name="connsiteX134" fmla="*/ 3324463 w 17974814"/>
                <a:gd name="connsiteY134" fmla="*/ 19644007 h 23703714"/>
                <a:gd name="connsiteX135" fmla="*/ 3548646 w 17974814"/>
                <a:gd name="connsiteY135" fmla="*/ 19815338 h 23703714"/>
                <a:gd name="connsiteX136" fmla="*/ 3739400 w 17974814"/>
                <a:gd name="connsiteY136" fmla="*/ 19793463 h 23703714"/>
                <a:gd name="connsiteX137" fmla="*/ 3900405 w 17974814"/>
                <a:gd name="connsiteY137" fmla="*/ 19690559 h 23703714"/>
                <a:gd name="connsiteX138" fmla="*/ 3523794 w 17974814"/>
                <a:gd name="connsiteY138" fmla="*/ 19581006 h 23703714"/>
                <a:gd name="connsiteX139" fmla="*/ 2743623 w 17974814"/>
                <a:gd name="connsiteY139" fmla="*/ 19559481 h 23703714"/>
                <a:gd name="connsiteX140" fmla="*/ 2355287 w 17974814"/>
                <a:gd name="connsiteY140" fmla="*/ 19794513 h 23703714"/>
                <a:gd name="connsiteX141" fmla="*/ 2116055 w 17974814"/>
                <a:gd name="connsiteY141" fmla="*/ 20213298 h 23703714"/>
                <a:gd name="connsiteX142" fmla="*/ 1835698 w 17974814"/>
                <a:gd name="connsiteY142" fmla="*/ 20007493 h 23703714"/>
                <a:gd name="connsiteX143" fmla="*/ 2000202 w 17974814"/>
                <a:gd name="connsiteY143" fmla="*/ 20390753 h 23703714"/>
                <a:gd name="connsiteX144" fmla="*/ 1440887 w 17974814"/>
                <a:gd name="connsiteY144" fmla="*/ 20960042 h 23703714"/>
                <a:gd name="connsiteX145" fmla="*/ 1245056 w 17974814"/>
                <a:gd name="connsiteY145" fmla="*/ 21218876 h 23703714"/>
                <a:gd name="connsiteX146" fmla="*/ 1304733 w 17974814"/>
                <a:gd name="connsiteY146" fmla="*/ 21416281 h 23703714"/>
                <a:gd name="connsiteX147" fmla="*/ 1228430 w 17974814"/>
                <a:gd name="connsiteY147" fmla="*/ 21577284 h 23703714"/>
                <a:gd name="connsiteX148" fmla="*/ 1251532 w 17974814"/>
                <a:gd name="connsiteY148" fmla="*/ 21952320 h 23703714"/>
                <a:gd name="connsiteX149" fmla="*/ 889972 w 17974814"/>
                <a:gd name="connsiteY149" fmla="*/ 22179827 h 23703714"/>
                <a:gd name="connsiteX150" fmla="*/ 572689 w 17974814"/>
                <a:gd name="connsiteY150" fmla="*/ 22272580 h 23703714"/>
                <a:gd name="connsiteX151" fmla="*/ 556064 w 17974814"/>
                <a:gd name="connsiteY151" fmla="*/ 21883545 h 23703714"/>
                <a:gd name="connsiteX152" fmla="*/ 479587 w 17974814"/>
                <a:gd name="connsiteY152" fmla="*/ 21823693 h 23703714"/>
                <a:gd name="connsiteX153" fmla="*/ 452985 w 17974814"/>
                <a:gd name="connsiteY153" fmla="*/ 22192778 h 23703714"/>
                <a:gd name="connsiteX154" fmla="*/ 284105 w 17974814"/>
                <a:gd name="connsiteY154" fmla="*/ 22469985 h 23703714"/>
                <a:gd name="connsiteX155" fmla="*/ 336607 w 17974814"/>
                <a:gd name="connsiteY155" fmla="*/ 22482062 h 23703714"/>
                <a:gd name="connsiteX156" fmla="*/ 509512 w 17974814"/>
                <a:gd name="connsiteY156" fmla="*/ 22349057 h 23703714"/>
                <a:gd name="connsiteX157" fmla="*/ 559388 w 17974814"/>
                <a:gd name="connsiteY157" fmla="*/ 22385634 h 23703714"/>
                <a:gd name="connsiteX158" fmla="*/ 399784 w 17974814"/>
                <a:gd name="connsiteY158" fmla="*/ 22548564 h 23703714"/>
                <a:gd name="connsiteX159" fmla="*/ 190304 w 17974814"/>
                <a:gd name="connsiteY159" fmla="*/ 22837847 h 23703714"/>
                <a:gd name="connsiteX160" fmla="*/ 113826 w 17974814"/>
                <a:gd name="connsiteY160" fmla="*/ 23602618 h 23703714"/>
                <a:gd name="connsiteX161" fmla="*/ 3748 w 17974814"/>
                <a:gd name="connsiteY161" fmla="*/ 23608041 h 23703714"/>
                <a:gd name="connsiteX162" fmla="*/ 23698 w 17974814"/>
                <a:gd name="connsiteY162" fmla="*/ 3314311 h 23703714"/>
                <a:gd name="connsiteX163" fmla="*/ 71825 w 17974814"/>
                <a:gd name="connsiteY163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094737 w 17974814"/>
                <a:gd name="connsiteY18" fmla="*/ 205314 h 23703714"/>
                <a:gd name="connsiteX19" fmla="*/ 926387 w 17974814"/>
                <a:gd name="connsiteY19" fmla="*/ 13802 h 23703714"/>
                <a:gd name="connsiteX20" fmla="*/ 1184649 w 17974814"/>
                <a:gd name="connsiteY20" fmla="*/ 12129 h 23703714"/>
                <a:gd name="connsiteX21" fmla="*/ 2290941 w 17974814"/>
                <a:gd name="connsiteY21" fmla="*/ 26167 h 23703714"/>
                <a:gd name="connsiteX22" fmla="*/ 2424890 w 17974814"/>
                <a:gd name="connsiteY22" fmla="*/ 37330 h 23703714"/>
                <a:gd name="connsiteX23" fmla="*/ 2563962 w 17974814"/>
                <a:gd name="connsiteY23" fmla="*/ 521887 h 23703714"/>
                <a:gd name="connsiteX24" fmla="*/ 2783916 w 17974814"/>
                <a:gd name="connsiteY24" fmla="*/ 421425 h 23703714"/>
                <a:gd name="connsiteX25" fmla="*/ 2874496 w 17974814"/>
                <a:gd name="connsiteY25" fmla="*/ 247035 h 23703714"/>
                <a:gd name="connsiteX26" fmla="*/ 3015947 w 17974814"/>
                <a:gd name="connsiteY26" fmla="*/ 200740 h 23703714"/>
                <a:gd name="connsiteX27" fmla="*/ 3210649 w 17974814"/>
                <a:gd name="connsiteY27" fmla="*/ 214647 h 23703714"/>
                <a:gd name="connsiteX28" fmla="*/ 3294092 w 17974814"/>
                <a:gd name="connsiteY28" fmla="*/ 357196 h 23703714"/>
                <a:gd name="connsiteX29" fmla="*/ 3412303 w 17974814"/>
                <a:gd name="connsiteY29" fmla="*/ 305044 h 23703714"/>
                <a:gd name="connsiteX30" fmla="*/ 3631342 w 17974814"/>
                <a:gd name="connsiteY30" fmla="*/ 165972 h 23703714"/>
                <a:gd name="connsiteX31" fmla="*/ 3725216 w 17974814"/>
                <a:gd name="connsiteY31" fmla="*/ 54714 h 23703714"/>
                <a:gd name="connsiteX32" fmla="*/ 3870876 w 17974814"/>
                <a:gd name="connsiteY32" fmla="*/ 0 h 23703714"/>
                <a:gd name="connsiteX33" fmla="*/ 17974814 w 17974814"/>
                <a:gd name="connsiteY33" fmla="*/ 41721 h 23703714"/>
                <a:gd name="connsiteX34" fmla="*/ 17951687 w 17974814"/>
                <a:gd name="connsiteY34" fmla="*/ 23612990 h 23703714"/>
                <a:gd name="connsiteX35" fmla="*/ 12214658 w 17974814"/>
                <a:gd name="connsiteY35" fmla="*/ 23672994 h 23703714"/>
                <a:gd name="connsiteX36" fmla="*/ 11511565 w 17974814"/>
                <a:gd name="connsiteY36" fmla="*/ 23664268 h 23703714"/>
                <a:gd name="connsiteX37" fmla="*/ 11092751 w 17974814"/>
                <a:gd name="connsiteY37" fmla="*/ 23238606 h 23703714"/>
                <a:gd name="connsiteX38" fmla="*/ 10611488 w 17974814"/>
                <a:gd name="connsiteY38" fmla="*/ 22853595 h 23703714"/>
                <a:gd name="connsiteX39" fmla="*/ 10178351 w 17974814"/>
                <a:gd name="connsiteY39" fmla="*/ 22564837 h 23703714"/>
                <a:gd name="connsiteX40" fmla="*/ 9793340 w 17974814"/>
                <a:gd name="connsiteY40" fmla="*/ 22516711 h 23703714"/>
                <a:gd name="connsiteX41" fmla="*/ 9600835 w 17974814"/>
                <a:gd name="connsiteY41" fmla="*/ 22276079 h 23703714"/>
                <a:gd name="connsiteX42" fmla="*/ 9436681 w 17974814"/>
                <a:gd name="connsiteY42" fmla="*/ 22078674 h 23703714"/>
                <a:gd name="connsiteX43" fmla="*/ 9194650 w 17974814"/>
                <a:gd name="connsiteY43" fmla="*/ 22096350 h 23703714"/>
                <a:gd name="connsiteX44" fmla="*/ 8948417 w 17974814"/>
                <a:gd name="connsiteY44" fmla="*/ 21975596 h 23703714"/>
                <a:gd name="connsiteX45" fmla="*/ 8895566 w 17974814"/>
                <a:gd name="connsiteY45" fmla="*/ 21691914 h 23703714"/>
                <a:gd name="connsiteX46" fmla="*/ 8626059 w 17974814"/>
                <a:gd name="connsiteY46" fmla="*/ 21557686 h 23703714"/>
                <a:gd name="connsiteX47" fmla="*/ 8745763 w 17974814"/>
                <a:gd name="connsiteY47" fmla="*/ 21494509 h 23703714"/>
                <a:gd name="connsiteX48" fmla="*/ 8709187 w 17974814"/>
                <a:gd name="connsiteY48" fmla="*/ 21441308 h 23703714"/>
                <a:gd name="connsiteX49" fmla="*/ 8546257 w 17974814"/>
                <a:gd name="connsiteY49" fmla="*/ 21437982 h 23703714"/>
                <a:gd name="connsiteX50" fmla="*/ 8477305 w 17974814"/>
                <a:gd name="connsiteY50" fmla="*/ 21529334 h 23703714"/>
                <a:gd name="connsiteX51" fmla="*/ 8080569 w 17974814"/>
                <a:gd name="connsiteY51" fmla="*/ 21529334 h 23703714"/>
                <a:gd name="connsiteX52" fmla="*/ 8064119 w 17974814"/>
                <a:gd name="connsiteY52" fmla="*/ 21467908 h 23703714"/>
                <a:gd name="connsiteX53" fmla="*/ 8228623 w 17974814"/>
                <a:gd name="connsiteY53" fmla="*/ 21308479 h 23703714"/>
                <a:gd name="connsiteX54" fmla="*/ 8480454 w 17974814"/>
                <a:gd name="connsiteY54" fmla="*/ 21313552 h 23703714"/>
                <a:gd name="connsiteX55" fmla="*/ 8513006 w 17974814"/>
                <a:gd name="connsiteY55" fmla="*/ 21211876 h 23703714"/>
                <a:gd name="connsiteX56" fmla="*/ 8299850 w 17974814"/>
                <a:gd name="connsiteY56" fmla="*/ 21174249 h 23703714"/>
                <a:gd name="connsiteX57" fmla="*/ 8340102 w 17974814"/>
                <a:gd name="connsiteY57" fmla="*/ 21068897 h 23703714"/>
                <a:gd name="connsiteX58" fmla="*/ 8542056 w 17974814"/>
                <a:gd name="connsiteY58" fmla="*/ 21068022 h 23703714"/>
                <a:gd name="connsiteX59" fmla="*/ 8689236 w 17974814"/>
                <a:gd name="connsiteY59" fmla="*/ 21122099 h 23703714"/>
                <a:gd name="connsiteX60" fmla="*/ 8848840 w 17974814"/>
                <a:gd name="connsiteY60" fmla="*/ 21248452 h 23703714"/>
                <a:gd name="connsiteX61" fmla="*/ 9059895 w 17974814"/>
                <a:gd name="connsiteY61" fmla="*/ 21003092 h 23703714"/>
                <a:gd name="connsiteX62" fmla="*/ 9059545 w 17974814"/>
                <a:gd name="connsiteY62" fmla="*/ 20688611 h 23703714"/>
                <a:gd name="connsiteX63" fmla="*/ 9340954 w 17974814"/>
                <a:gd name="connsiteY63" fmla="*/ 20357328 h 23703714"/>
                <a:gd name="connsiteX64" fmla="*/ 9347604 w 17974814"/>
                <a:gd name="connsiteY64" fmla="*/ 20141197 h 23703714"/>
                <a:gd name="connsiteX65" fmla="*/ 9395030 w 17974814"/>
                <a:gd name="connsiteY65" fmla="*/ 20066994 h 23703714"/>
                <a:gd name="connsiteX66" fmla="*/ 9480608 w 17974814"/>
                <a:gd name="connsiteY66" fmla="*/ 20171123 h 23703714"/>
                <a:gd name="connsiteX67" fmla="*/ 9500558 w 17974814"/>
                <a:gd name="connsiteY67" fmla="*/ 20417180 h 23703714"/>
                <a:gd name="connsiteX68" fmla="*/ 9564084 w 17974814"/>
                <a:gd name="connsiteY68" fmla="*/ 20507132 h 23703714"/>
                <a:gd name="connsiteX69" fmla="*/ 9616937 w 17974814"/>
                <a:gd name="connsiteY69" fmla="*/ 20403879 h 23703714"/>
                <a:gd name="connsiteX70" fmla="*/ 9636887 w 17974814"/>
                <a:gd name="connsiteY70" fmla="*/ 20184423 h 23703714"/>
                <a:gd name="connsiteX71" fmla="*/ 9549384 w 17974814"/>
                <a:gd name="connsiteY71" fmla="*/ 19896364 h 23703714"/>
                <a:gd name="connsiteX72" fmla="*/ 9636887 w 17974814"/>
                <a:gd name="connsiteY72" fmla="*/ 19908441 h 23703714"/>
                <a:gd name="connsiteX73" fmla="*/ 9897818 w 17974814"/>
                <a:gd name="connsiteY73" fmla="*/ 20032342 h 23703714"/>
                <a:gd name="connsiteX74" fmla="*/ 9829742 w 17974814"/>
                <a:gd name="connsiteY74" fmla="*/ 19871865 h 23703714"/>
                <a:gd name="connsiteX75" fmla="*/ 9720014 w 17974814"/>
                <a:gd name="connsiteY75" fmla="*/ 19782087 h 23703714"/>
                <a:gd name="connsiteX76" fmla="*/ 9629011 w 17974814"/>
                <a:gd name="connsiteY76" fmla="*/ 19848415 h 23703714"/>
                <a:gd name="connsiteX77" fmla="*/ 9497233 w 17974814"/>
                <a:gd name="connsiteY77" fmla="*/ 19715585 h 23703714"/>
                <a:gd name="connsiteX78" fmla="*/ 9270776 w 17974814"/>
                <a:gd name="connsiteY78" fmla="*/ 19626158 h 23703714"/>
                <a:gd name="connsiteX79" fmla="*/ 9141449 w 17974814"/>
                <a:gd name="connsiteY79" fmla="*/ 19469529 h 23703714"/>
                <a:gd name="connsiteX80" fmla="*/ 9008445 w 17974814"/>
                <a:gd name="connsiteY80" fmla="*/ 19339850 h 23703714"/>
                <a:gd name="connsiteX81" fmla="*/ 8986743 w 17974814"/>
                <a:gd name="connsiteY81" fmla="*/ 19235721 h 23703714"/>
                <a:gd name="connsiteX82" fmla="*/ 9121498 w 17974814"/>
                <a:gd name="connsiteY82" fmla="*/ 19210172 h 23703714"/>
                <a:gd name="connsiteX83" fmla="*/ 9344279 w 17974814"/>
                <a:gd name="connsiteY83" fmla="*/ 19296624 h 23703714"/>
                <a:gd name="connsiteX84" fmla="*/ 9370880 w 17974814"/>
                <a:gd name="connsiteY84" fmla="*/ 19200196 h 23703714"/>
                <a:gd name="connsiteX85" fmla="*/ 9521033 w 17974814"/>
                <a:gd name="connsiteY85" fmla="*/ 19111292 h 23703714"/>
                <a:gd name="connsiteX86" fmla="*/ 9755014 w 17974814"/>
                <a:gd name="connsiteY86" fmla="*/ 19267395 h 23703714"/>
                <a:gd name="connsiteX87" fmla="*/ 9833067 w 17974814"/>
                <a:gd name="connsiteY87" fmla="*/ 19166945 h 23703714"/>
                <a:gd name="connsiteX88" fmla="*/ 9700064 w 17974814"/>
                <a:gd name="connsiteY88" fmla="*/ 19120395 h 23703714"/>
                <a:gd name="connsiteX89" fmla="*/ 9730339 w 17974814"/>
                <a:gd name="connsiteY89" fmla="*/ 18918788 h 23703714"/>
                <a:gd name="connsiteX90" fmla="*/ 10387482 w 17974814"/>
                <a:gd name="connsiteY90" fmla="*/ 18636505 h 23703714"/>
                <a:gd name="connsiteX91" fmla="*/ 10606588 w 17974814"/>
                <a:gd name="connsiteY91" fmla="*/ 18351423 h 23703714"/>
                <a:gd name="connsiteX92" fmla="*/ 10187101 w 17974814"/>
                <a:gd name="connsiteY92" fmla="*/ 18380998 h 23703714"/>
                <a:gd name="connsiteX93" fmla="*/ 9816442 w 17974814"/>
                <a:gd name="connsiteY93" fmla="*/ 18571754 h 23703714"/>
                <a:gd name="connsiteX94" fmla="*/ 9192550 w 17974814"/>
                <a:gd name="connsiteY94" fmla="*/ 18640005 h 23703714"/>
                <a:gd name="connsiteX95" fmla="*/ 9074947 w 17974814"/>
                <a:gd name="connsiteY95" fmla="*/ 18711408 h 23703714"/>
                <a:gd name="connsiteX96" fmla="*/ 8868791 w 17974814"/>
                <a:gd name="connsiteY96" fmla="*/ 18654881 h 23703714"/>
                <a:gd name="connsiteX97" fmla="*/ 8688010 w 17974814"/>
                <a:gd name="connsiteY97" fmla="*/ 18822536 h 23703714"/>
                <a:gd name="connsiteX98" fmla="*/ 8540306 w 17974814"/>
                <a:gd name="connsiteY98" fmla="*/ 18986864 h 23703714"/>
                <a:gd name="connsiteX99" fmla="*/ 8406077 w 17974814"/>
                <a:gd name="connsiteY99" fmla="*/ 18923688 h 23703714"/>
                <a:gd name="connsiteX100" fmla="*/ 8269924 w 17974814"/>
                <a:gd name="connsiteY100" fmla="*/ 19117942 h 23703714"/>
                <a:gd name="connsiteX101" fmla="*/ 8072518 w 17974814"/>
                <a:gd name="connsiteY101" fmla="*/ 19136145 h 23703714"/>
                <a:gd name="connsiteX102" fmla="*/ 7703958 w 17974814"/>
                <a:gd name="connsiteY102" fmla="*/ 19388500 h 23703714"/>
                <a:gd name="connsiteX103" fmla="*/ 7450551 w 17974814"/>
                <a:gd name="connsiteY103" fmla="*/ 19321999 h 23703714"/>
                <a:gd name="connsiteX104" fmla="*/ 7145167 w 17974814"/>
                <a:gd name="connsiteY104" fmla="*/ 19490879 h 23703714"/>
                <a:gd name="connsiteX105" fmla="*/ 6783959 w 17974814"/>
                <a:gd name="connsiteY105" fmla="*/ 20054744 h 23703714"/>
                <a:gd name="connsiteX106" fmla="*/ 6508851 w 17974814"/>
                <a:gd name="connsiteY106" fmla="*/ 20140146 h 23703714"/>
                <a:gd name="connsiteX107" fmla="*/ 6621030 w 17974814"/>
                <a:gd name="connsiteY107" fmla="*/ 20041444 h 23703714"/>
                <a:gd name="connsiteX108" fmla="*/ 6792883 w 17974814"/>
                <a:gd name="connsiteY108" fmla="*/ 19727310 h 23703714"/>
                <a:gd name="connsiteX109" fmla="*/ 6680881 w 17974814"/>
                <a:gd name="connsiteY109" fmla="*/ 19715585 h 23703714"/>
                <a:gd name="connsiteX110" fmla="*/ 6525826 w 17974814"/>
                <a:gd name="connsiteY110" fmla="*/ 19950967 h 23703714"/>
                <a:gd name="connsiteX111" fmla="*/ 6192093 w 17974814"/>
                <a:gd name="connsiteY111" fmla="*/ 20054745 h 23703714"/>
                <a:gd name="connsiteX112" fmla="*/ 6153941 w 17974814"/>
                <a:gd name="connsiteY112" fmla="*/ 20155195 h 23703714"/>
                <a:gd name="connsiteX113" fmla="*/ 6129265 w 17974814"/>
                <a:gd name="connsiteY113" fmla="*/ 20345951 h 23703714"/>
                <a:gd name="connsiteX114" fmla="*/ 6009213 w 17974814"/>
                <a:gd name="connsiteY114" fmla="*/ 20400554 h 23703714"/>
                <a:gd name="connsiteX115" fmla="*/ 5896160 w 17974814"/>
                <a:gd name="connsiteY115" fmla="*/ 20337377 h 23703714"/>
                <a:gd name="connsiteX116" fmla="*/ 5989262 w 17974814"/>
                <a:gd name="connsiteY116" fmla="*/ 20204374 h 23703714"/>
                <a:gd name="connsiteX117" fmla="*/ 5971586 w 17974814"/>
                <a:gd name="connsiteY117" fmla="*/ 20148544 h 23703714"/>
                <a:gd name="connsiteX118" fmla="*/ 5826333 w 17974814"/>
                <a:gd name="connsiteY118" fmla="*/ 20181098 h 23703714"/>
                <a:gd name="connsiteX119" fmla="*/ 5684403 w 17974814"/>
                <a:gd name="connsiteY119" fmla="*/ 20035667 h 23703714"/>
                <a:gd name="connsiteX120" fmla="*/ 5633478 w 17974814"/>
                <a:gd name="connsiteY120" fmla="*/ 20074695 h 23703714"/>
                <a:gd name="connsiteX121" fmla="*/ 5614576 w 17974814"/>
                <a:gd name="connsiteY121" fmla="*/ 20180223 h 23703714"/>
                <a:gd name="connsiteX122" fmla="*/ 5155014 w 17974814"/>
                <a:gd name="connsiteY122" fmla="*/ 20108819 h 23703714"/>
                <a:gd name="connsiteX123" fmla="*/ 5028835 w 17974814"/>
                <a:gd name="connsiteY123" fmla="*/ 20336151 h 23703714"/>
                <a:gd name="connsiteX124" fmla="*/ 4938534 w 17974814"/>
                <a:gd name="connsiteY124" fmla="*/ 20317427 h 23703714"/>
                <a:gd name="connsiteX125" fmla="*/ 4801679 w 17974814"/>
                <a:gd name="connsiteY125" fmla="*/ 20251449 h 23703714"/>
                <a:gd name="connsiteX126" fmla="*/ 4305890 w 17974814"/>
                <a:gd name="connsiteY126" fmla="*/ 20294675 h 23703714"/>
                <a:gd name="connsiteX127" fmla="*/ 3930680 w 17974814"/>
                <a:gd name="connsiteY127" fmla="*/ 20316376 h 23703714"/>
                <a:gd name="connsiteX128" fmla="*/ 3581897 w 17974814"/>
                <a:gd name="connsiteY128" fmla="*/ 20078020 h 23703714"/>
                <a:gd name="connsiteX129" fmla="*/ 3264612 w 17974814"/>
                <a:gd name="connsiteY129" fmla="*/ 20038992 h 23703714"/>
                <a:gd name="connsiteX130" fmla="*/ 3525194 w 17974814"/>
                <a:gd name="connsiteY130" fmla="*/ 19911240 h 23703714"/>
                <a:gd name="connsiteX131" fmla="*/ 3232762 w 17974814"/>
                <a:gd name="connsiteY131" fmla="*/ 19785412 h 23703714"/>
                <a:gd name="connsiteX132" fmla="*/ 3092057 w 17974814"/>
                <a:gd name="connsiteY132" fmla="*/ 19707010 h 23703714"/>
                <a:gd name="connsiteX133" fmla="*/ 3324463 w 17974814"/>
                <a:gd name="connsiteY133" fmla="*/ 19644007 h 23703714"/>
                <a:gd name="connsiteX134" fmla="*/ 3548646 w 17974814"/>
                <a:gd name="connsiteY134" fmla="*/ 19815338 h 23703714"/>
                <a:gd name="connsiteX135" fmla="*/ 3739400 w 17974814"/>
                <a:gd name="connsiteY135" fmla="*/ 19793463 h 23703714"/>
                <a:gd name="connsiteX136" fmla="*/ 3900405 w 17974814"/>
                <a:gd name="connsiteY136" fmla="*/ 19690559 h 23703714"/>
                <a:gd name="connsiteX137" fmla="*/ 3523794 w 17974814"/>
                <a:gd name="connsiteY137" fmla="*/ 19581006 h 23703714"/>
                <a:gd name="connsiteX138" fmla="*/ 2743623 w 17974814"/>
                <a:gd name="connsiteY138" fmla="*/ 19559481 h 23703714"/>
                <a:gd name="connsiteX139" fmla="*/ 2355287 w 17974814"/>
                <a:gd name="connsiteY139" fmla="*/ 19794513 h 23703714"/>
                <a:gd name="connsiteX140" fmla="*/ 2116055 w 17974814"/>
                <a:gd name="connsiteY140" fmla="*/ 20213298 h 23703714"/>
                <a:gd name="connsiteX141" fmla="*/ 1835698 w 17974814"/>
                <a:gd name="connsiteY141" fmla="*/ 20007493 h 23703714"/>
                <a:gd name="connsiteX142" fmla="*/ 2000202 w 17974814"/>
                <a:gd name="connsiteY142" fmla="*/ 20390753 h 23703714"/>
                <a:gd name="connsiteX143" fmla="*/ 1440887 w 17974814"/>
                <a:gd name="connsiteY143" fmla="*/ 20960042 h 23703714"/>
                <a:gd name="connsiteX144" fmla="*/ 1245056 w 17974814"/>
                <a:gd name="connsiteY144" fmla="*/ 21218876 h 23703714"/>
                <a:gd name="connsiteX145" fmla="*/ 1304733 w 17974814"/>
                <a:gd name="connsiteY145" fmla="*/ 21416281 h 23703714"/>
                <a:gd name="connsiteX146" fmla="*/ 1228430 w 17974814"/>
                <a:gd name="connsiteY146" fmla="*/ 21577284 h 23703714"/>
                <a:gd name="connsiteX147" fmla="*/ 1251532 w 17974814"/>
                <a:gd name="connsiteY147" fmla="*/ 21952320 h 23703714"/>
                <a:gd name="connsiteX148" fmla="*/ 889972 w 17974814"/>
                <a:gd name="connsiteY148" fmla="*/ 22179827 h 23703714"/>
                <a:gd name="connsiteX149" fmla="*/ 572689 w 17974814"/>
                <a:gd name="connsiteY149" fmla="*/ 22272580 h 23703714"/>
                <a:gd name="connsiteX150" fmla="*/ 556064 w 17974814"/>
                <a:gd name="connsiteY150" fmla="*/ 21883545 h 23703714"/>
                <a:gd name="connsiteX151" fmla="*/ 479587 w 17974814"/>
                <a:gd name="connsiteY151" fmla="*/ 21823693 h 23703714"/>
                <a:gd name="connsiteX152" fmla="*/ 452985 w 17974814"/>
                <a:gd name="connsiteY152" fmla="*/ 22192778 h 23703714"/>
                <a:gd name="connsiteX153" fmla="*/ 284105 w 17974814"/>
                <a:gd name="connsiteY153" fmla="*/ 22469985 h 23703714"/>
                <a:gd name="connsiteX154" fmla="*/ 336607 w 17974814"/>
                <a:gd name="connsiteY154" fmla="*/ 22482062 h 23703714"/>
                <a:gd name="connsiteX155" fmla="*/ 509512 w 17974814"/>
                <a:gd name="connsiteY155" fmla="*/ 22349057 h 23703714"/>
                <a:gd name="connsiteX156" fmla="*/ 559388 w 17974814"/>
                <a:gd name="connsiteY156" fmla="*/ 22385634 h 23703714"/>
                <a:gd name="connsiteX157" fmla="*/ 399784 w 17974814"/>
                <a:gd name="connsiteY157" fmla="*/ 22548564 h 23703714"/>
                <a:gd name="connsiteX158" fmla="*/ 190304 w 17974814"/>
                <a:gd name="connsiteY158" fmla="*/ 22837847 h 23703714"/>
                <a:gd name="connsiteX159" fmla="*/ 113826 w 17974814"/>
                <a:gd name="connsiteY159" fmla="*/ 23602618 h 23703714"/>
                <a:gd name="connsiteX160" fmla="*/ 3748 w 17974814"/>
                <a:gd name="connsiteY160" fmla="*/ 23608041 h 23703714"/>
                <a:gd name="connsiteX161" fmla="*/ 23698 w 17974814"/>
                <a:gd name="connsiteY161" fmla="*/ 3314311 h 23703714"/>
                <a:gd name="connsiteX162" fmla="*/ 71825 w 17974814"/>
                <a:gd name="connsiteY162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1094737 w 17974814"/>
                <a:gd name="connsiteY18" fmla="*/ 205314 h 23703714"/>
                <a:gd name="connsiteX19" fmla="*/ 926387 w 17974814"/>
                <a:gd name="connsiteY19" fmla="*/ 13802 h 23703714"/>
                <a:gd name="connsiteX20" fmla="*/ 2290941 w 17974814"/>
                <a:gd name="connsiteY20" fmla="*/ 26167 h 23703714"/>
                <a:gd name="connsiteX21" fmla="*/ 2424890 w 17974814"/>
                <a:gd name="connsiteY21" fmla="*/ 37330 h 23703714"/>
                <a:gd name="connsiteX22" fmla="*/ 2563962 w 17974814"/>
                <a:gd name="connsiteY22" fmla="*/ 521887 h 23703714"/>
                <a:gd name="connsiteX23" fmla="*/ 2783916 w 17974814"/>
                <a:gd name="connsiteY23" fmla="*/ 421425 h 23703714"/>
                <a:gd name="connsiteX24" fmla="*/ 2874496 w 17974814"/>
                <a:gd name="connsiteY24" fmla="*/ 247035 h 23703714"/>
                <a:gd name="connsiteX25" fmla="*/ 3015947 w 17974814"/>
                <a:gd name="connsiteY25" fmla="*/ 200740 h 23703714"/>
                <a:gd name="connsiteX26" fmla="*/ 3210649 w 17974814"/>
                <a:gd name="connsiteY26" fmla="*/ 214647 h 23703714"/>
                <a:gd name="connsiteX27" fmla="*/ 3294092 w 17974814"/>
                <a:gd name="connsiteY27" fmla="*/ 357196 h 23703714"/>
                <a:gd name="connsiteX28" fmla="*/ 3412303 w 17974814"/>
                <a:gd name="connsiteY28" fmla="*/ 305044 h 23703714"/>
                <a:gd name="connsiteX29" fmla="*/ 3631342 w 17974814"/>
                <a:gd name="connsiteY29" fmla="*/ 165972 h 23703714"/>
                <a:gd name="connsiteX30" fmla="*/ 3725216 w 17974814"/>
                <a:gd name="connsiteY30" fmla="*/ 54714 h 23703714"/>
                <a:gd name="connsiteX31" fmla="*/ 3870876 w 17974814"/>
                <a:gd name="connsiteY31" fmla="*/ 0 h 23703714"/>
                <a:gd name="connsiteX32" fmla="*/ 17974814 w 17974814"/>
                <a:gd name="connsiteY32" fmla="*/ 41721 h 23703714"/>
                <a:gd name="connsiteX33" fmla="*/ 17951687 w 17974814"/>
                <a:gd name="connsiteY33" fmla="*/ 23612990 h 23703714"/>
                <a:gd name="connsiteX34" fmla="*/ 12214658 w 17974814"/>
                <a:gd name="connsiteY34" fmla="*/ 23672994 h 23703714"/>
                <a:gd name="connsiteX35" fmla="*/ 11511565 w 17974814"/>
                <a:gd name="connsiteY35" fmla="*/ 23664268 h 23703714"/>
                <a:gd name="connsiteX36" fmla="*/ 11092751 w 17974814"/>
                <a:gd name="connsiteY36" fmla="*/ 23238606 h 23703714"/>
                <a:gd name="connsiteX37" fmla="*/ 10611488 w 17974814"/>
                <a:gd name="connsiteY37" fmla="*/ 22853595 h 23703714"/>
                <a:gd name="connsiteX38" fmla="*/ 10178351 w 17974814"/>
                <a:gd name="connsiteY38" fmla="*/ 22564837 h 23703714"/>
                <a:gd name="connsiteX39" fmla="*/ 9793340 w 17974814"/>
                <a:gd name="connsiteY39" fmla="*/ 22516711 h 23703714"/>
                <a:gd name="connsiteX40" fmla="*/ 9600835 w 17974814"/>
                <a:gd name="connsiteY40" fmla="*/ 22276079 h 23703714"/>
                <a:gd name="connsiteX41" fmla="*/ 9436681 w 17974814"/>
                <a:gd name="connsiteY41" fmla="*/ 22078674 h 23703714"/>
                <a:gd name="connsiteX42" fmla="*/ 9194650 w 17974814"/>
                <a:gd name="connsiteY42" fmla="*/ 22096350 h 23703714"/>
                <a:gd name="connsiteX43" fmla="*/ 8948417 w 17974814"/>
                <a:gd name="connsiteY43" fmla="*/ 21975596 h 23703714"/>
                <a:gd name="connsiteX44" fmla="*/ 8895566 w 17974814"/>
                <a:gd name="connsiteY44" fmla="*/ 21691914 h 23703714"/>
                <a:gd name="connsiteX45" fmla="*/ 8626059 w 17974814"/>
                <a:gd name="connsiteY45" fmla="*/ 21557686 h 23703714"/>
                <a:gd name="connsiteX46" fmla="*/ 8745763 w 17974814"/>
                <a:gd name="connsiteY46" fmla="*/ 21494509 h 23703714"/>
                <a:gd name="connsiteX47" fmla="*/ 8709187 w 17974814"/>
                <a:gd name="connsiteY47" fmla="*/ 21441308 h 23703714"/>
                <a:gd name="connsiteX48" fmla="*/ 8546257 w 17974814"/>
                <a:gd name="connsiteY48" fmla="*/ 21437982 h 23703714"/>
                <a:gd name="connsiteX49" fmla="*/ 8477305 w 17974814"/>
                <a:gd name="connsiteY49" fmla="*/ 21529334 h 23703714"/>
                <a:gd name="connsiteX50" fmla="*/ 8080569 w 17974814"/>
                <a:gd name="connsiteY50" fmla="*/ 21529334 h 23703714"/>
                <a:gd name="connsiteX51" fmla="*/ 8064119 w 17974814"/>
                <a:gd name="connsiteY51" fmla="*/ 21467908 h 23703714"/>
                <a:gd name="connsiteX52" fmla="*/ 8228623 w 17974814"/>
                <a:gd name="connsiteY52" fmla="*/ 21308479 h 23703714"/>
                <a:gd name="connsiteX53" fmla="*/ 8480454 w 17974814"/>
                <a:gd name="connsiteY53" fmla="*/ 21313552 h 23703714"/>
                <a:gd name="connsiteX54" fmla="*/ 8513006 w 17974814"/>
                <a:gd name="connsiteY54" fmla="*/ 21211876 h 23703714"/>
                <a:gd name="connsiteX55" fmla="*/ 8299850 w 17974814"/>
                <a:gd name="connsiteY55" fmla="*/ 21174249 h 23703714"/>
                <a:gd name="connsiteX56" fmla="*/ 8340102 w 17974814"/>
                <a:gd name="connsiteY56" fmla="*/ 21068897 h 23703714"/>
                <a:gd name="connsiteX57" fmla="*/ 8542056 w 17974814"/>
                <a:gd name="connsiteY57" fmla="*/ 21068022 h 23703714"/>
                <a:gd name="connsiteX58" fmla="*/ 8689236 w 17974814"/>
                <a:gd name="connsiteY58" fmla="*/ 21122099 h 23703714"/>
                <a:gd name="connsiteX59" fmla="*/ 8848840 w 17974814"/>
                <a:gd name="connsiteY59" fmla="*/ 21248452 h 23703714"/>
                <a:gd name="connsiteX60" fmla="*/ 9059895 w 17974814"/>
                <a:gd name="connsiteY60" fmla="*/ 21003092 h 23703714"/>
                <a:gd name="connsiteX61" fmla="*/ 9059545 w 17974814"/>
                <a:gd name="connsiteY61" fmla="*/ 20688611 h 23703714"/>
                <a:gd name="connsiteX62" fmla="*/ 9340954 w 17974814"/>
                <a:gd name="connsiteY62" fmla="*/ 20357328 h 23703714"/>
                <a:gd name="connsiteX63" fmla="*/ 9347604 w 17974814"/>
                <a:gd name="connsiteY63" fmla="*/ 20141197 h 23703714"/>
                <a:gd name="connsiteX64" fmla="*/ 9395030 w 17974814"/>
                <a:gd name="connsiteY64" fmla="*/ 20066994 h 23703714"/>
                <a:gd name="connsiteX65" fmla="*/ 9480608 w 17974814"/>
                <a:gd name="connsiteY65" fmla="*/ 20171123 h 23703714"/>
                <a:gd name="connsiteX66" fmla="*/ 9500558 w 17974814"/>
                <a:gd name="connsiteY66" fmla="*/ 20417180 h 23703714"/>
                <a:gd name="connsiteX67" fmla="*/ 9564084 w 17974814"/>
                <a:gd name="connsiteY67" fmla="*/ 20507132 h 23703714"/>
                <a:gd name="connsiteX68" fmla="*/ 9616937 w 17974814"/>
                <a:gd name="connsiteY68" fmla="*/ 20403879 h 23703714"/>
                <a:gd name="connsiteX69" fmla="*/ 9636887 w 17974814"/>
                <a:gd name="connsiteY69" fmla="*/ 20184423 h 23703714"/>
                <a:gd name="connsiteX70" fmla="*/ 9549384 w 17974814"/>
                <a:gd name="connsiteY70" fmla="*/ 19896364 h 23703714"/>
                <a:gd name="connsiteX71" fmla="*/ 9636887 w 17974814"/>
                <a:gd name="connsiteY71" fmla="*/ 19908441 h 23703714"/>
                <a:gd name="connsiteX72" fmla="*/ 9897818 w 17974814"/>
                <a:gd name="connsiteY72" fmla="*/ 20032342 h 23703714"/>
                <a:gd name="connsiteX73" fmla="*/ 9829742 w 17974814"/>
                <a:gd name="connsiteY73" fmla="*/ 19871865 h 23703714"/>
                <a:gd name="connsiteX74" fmla="*/ 9720014 w 17974814"/>
                <a:gd name="connsiteY74" fmla="*/ 19782087 h 23703714"/>
                <a:gd name="connsiteX75" fmla="*/ 9629011 w 17974814"/>
                <a:gd name="connsiteY75" fmla="*/ 19848415 h 23703714"/>
                <a:gd name="connsiteX76" fmla="*/ 9497233 w 17974814"/>
                <a:gd name="connsiteY76" fmla="*/ 19715585 h 23703714"/>
                <a:gd name="connsiteX77" fmla="*/ 9270776 w 17974814"/>
                <a:gd name="connsiteY77" fmla="*/ 19626158 h 23703714"/>
                <a:gd name="connsiteX78" fmla="*/ 9141449 w 17974814"/>
                <a:gd name="connsiteY78" fmla="*/ 19469529 h 23703714"/>
                <a:gd name="connsiteX79" fmla="*/ 9008445 w 17974814"/>
                <a:gd name="connsiteY79" fmla="*/ 19339850 h 23703714"/>
                <a:gd name="connsiteX80" fmla="*/ 8986743 w 17974814"/>
                <a:gd name="connsiteY80" fmla="*/ 19235721 h 23703714"/>
                <a:gd name="connsiteX81" fmla="*/ 9121498 w 17974814"/>
                <a:gd name="connsiteY81" fmla="*/ 19210172 h 23703714"/>
                <a:gd name="connsiteX82" fmla="*/ 9344279 w 17974814"/>
                <a:gd name="connsiteY82" fmla="*/ 19296624 h 23703714"/>
                <a:gd name="connsiteX83" fmla="*/ 9370880 w 17974814"/>
                <a:gd name="connsiteY83" fmla="*/ 19200196 h 23703714"/>
                <a:gd name="connsiteX84" fmla="*/ 9521033 w 17974814"/>
                <a:gd name="connsiteY84" fmla="*/ 19111292 h 23703714"/>
                <a:gd name="connsiteX85" fmla="*/ 9755014 w 17974814"/>
                <a:gd name="connsiteY85" fmla="*/ 19267395 h 23703714"/>
                <a:gd name="connsiteX86" fmla="*/ 9833067 w 17974814"/>
                <a:gd name="connsiteY86" fmla="*/ 19166945 h 23703714"/>
                <a:gd name="connsiteX87" fmla="*/ 9700064 w 17974814"/>
                <a:gd name="connsiteY87" fmla="*/ 19120395 h 23703714"/>
                <a:gd name="connsiteX88" fmla="*/ 9730339 w 17974814"/>
                <a:gd name="connsiteY88" fmla="*/ 18918788 h 23703714"/>
                <a:gd name="connsiteX89" fmla="*/ 10387482 w 17974814"/>
                <a:gd name="connsiteY89" fmla="*/ 18636505 h 23703714"/>
                <a:gd name="connsiteX90" fmla="*/ 10606588 w 17974814"/>
                <a:gd name="connsiteY90" fmla="*/ 18351423 h 23703714"/>
                <a:gd name="connsiteX91" fmla="*/ 10187101 w 17974814"/>
                <a:gd name="connsiteY91" fmla="*/ 18380998 h 23703714"/>
                <a:gd name="connsiteX92" fmla="*/ 9816442 w 17974814"/>
                <a:gd name="connsiteY92" fmla="*/ 18571754 h 23703714"/>
                <a:gd name="connsiteX93" fmla="*/ 9192550 w 17974814"/>
                <a:gd name="connsiteY93" fmla="*/ 18640005 h 23703714"/>
                <a:gd name="connsiteX94" fmla="*/ 9074947 w 17974814"/>
                <a:gd name="connsiteY94" fmla="*/ 18711408 h 23703714"/>
                <a:gd name="connsiteX95" fmla="*/ 8868791 w 17974814"/>
                <a:gd name="connsiteY95" fmla="*/ 18654881 h 23703714"/>
                <a:gd name="connsiteX96" fmla="*/ 8688010 w 17974814"/>
                <a:gd name="connsiteY96" fmla="*/ 18822536 h 23703714"/>
                <a:gd name="connsiteX97" fmla="*/ 8540306 w 17974814"/>
                <a:gd name="connsiteY97" fmla="*/ 18986864 h 23703714"/>
                <a:gd name="connsiteX98" fmla="*/ 8406077 w 17974814"/>
                <a:gd name="connsiteY98" fmla="*/ 18923688 h 23703714"/>
                <a:gd name="connsiteX99" fmla="*/ 8269924 w 17974814"/>
                <a:gd name="connsiteY99" fmla="*/ 19117942 h 23703714"/>
                <a:gd name="connsiteX100" fmla="*/ 8072518 w 17974814"/>
                <a:gd name="connsiteY100" fmla="*/ 19136145 h 23703714"/>
                <a:gd name="connsiteX101" fmla="*/ 7703958 w 17974814"/>
                <a:gd name="connsiteY101" fmla="*/ 19388500 h 23703714"/>
                <a:gd name="connsiteX102" fmla="*/ 7450551 w 17974814"/>
                <a:gd name="connsiteY102" fmla="*/ 19321999 h 23703714"/>
                <a:gd name="connsiteX103" fmla="*/ 7145167 w 17974814"/>
                <a:gd name="connsiteY103" fmla="*/ 19490879 h 23703714"/>
                <a:gd name="connsiteX104" fmla="*/ 6783959 w 17974814"/>
                <a:gd name="connsiteY104" fmla="*/ 20054744 h 23703714"/>
                <a:gd name="connsiteX105" fmla="*/ 6508851 w 17974814"/>
                <a:gd name="connsiteY105" fmla="*/ 20140146 h 23703714"/>
                <a:gd name="connsiteX106" fmla="*/ 6621030 w 17974814"/>
                <a:gd name="connsiteY106" fmla="*/ 20041444 h 23703714"/>
                <a:gd name="connsiteX107" fmla="*/ 6792883 w 17974814"/>
                <a:gd name="connsiteY107" fmla="*/ 19727310 h 23703714"/>
                <a:gd name="connsiteX108" fmla="*/ 6680881 w 17974814"/>
                <a:gd name="connsiteY108" fmla="*/ 19715585 h 23703714"/>
                <a:gd name="connsiteX109" fmla="*/ 6525826 w 17974814"/>
                <a:gd name="connsiteY109" fmla="*/ 19950967 h 23703714"/>
                <a:gd name="connsiteX110" fmla="*/ 6192093 w 17974814"/>
                <a:gd name="connsiteY110" fmla="*/ 20054745 h 23703714"/>
                <a:gd name="connsiteX111" fmla="*/ 6153941 w 17974814"/>
                <a:gd name="connsiteY111" fmla="*/ 20155195 h 23703714"/>
                <a:gd name="connsiteX112" fmla="*/ 6129265 w 17974814"/>
                <a:gd name="connsiteY112" fmla="*/ 20345951 h 23703714"/>
                <a:gd name="connsiteX113" fmla="*/ 6009213 w 17974814"/>
                <a:gd name="connsiteY113" fmla="*/ 20400554 h 23703714"/>
                <a:gd name="connsiteX114" fmla="*/ 5896160 w 17974814"/>
                <a:gd name="connsiteY114" fmla="*/ 20337377 h 23703714"/>
                <a:gd name="connsiteX115" fmla="*/ 5989262 w 17974814"/>
                <a:gd name="connsiteY115" fmla="*/ 20204374 h 23703714"/>
                <a:gd name="connsiteX116" fmla="*/ 5971586 w 17974814"/>
                <a:gd name="connsiteY116" fmla="*/ 20148544 h 23703714"/>
                <a:gd name="connsiteX117" fmla="*/ 5826333 w 17974814"/>
                <a:gd name="connsiteY117" fmla="*/ 20181098 h 23703714"/>
                <a:gd name="connsiteX118" fmla="*/ 5684403 w 17974814"/>
                <a:gd name="connsiteY118" fmla="*/ 20035667 h 23703714"/>
                <a:gd name="connsiteX119" fmla="*/ 5633478 w 17974814"/>
                <a:gd name="connsiteY119" fmla="*/ 20074695 h 23703714"/>
                <a:gd name="connsiteX120" fmla="*/ 5614576 w 17974814"/>
                <a:gd name="connsiteY120" fmla="*/ 20180223 h 23703714"/>
                <a:gd name="connsiteX121" fmla="*/ 5155014 w 17974814"/>
                <a:gd name="connsiteY121" fmla="*/ 20108819 h 23703714"/>
                <a:gd name="connsiteX122" fmla="*/ 5028835 w 17974814"/>
                <a:gd name="connsiteY122" fmla="*/ 20336151 h 23703714"/>
                <a:gd name="connsiteX123" fmla="*/ 4938534 w 17974814"/>
                <a:gd name="connsiteY123" fmla="*/ 20317427 h 23703714"/>
                <a:gd name="connsiteX124" fmla="*/ 4801679 w 17974814"/>
                <a:gd name="connsiteY124" fmla="*/ 20251449 h 23703714"/>
                <a:gd name="connsiteX125" fmla="*/ 4305890 w 17974814"/>
                <a:gd name="connsiteY125" fmla="*/ 20294675 h 23703714"/>
                <a:gd name="connsiteX126" fmla="*/ 3930680 w 17974814"/>
                <a:gd name="connsiteY126" fmla="*/ 20316376 h 23703714"/>
                <a:gd name="connsiteX127" fmla="*/ 3581897 w 17974814"/>
                <a:gd name="connsiteY127" fmla="*/ 20078020 h 23703714"/>
                <a:gd name="connsiteX128" fmla="*/ 3264612 w 17974814"/>
                <a:gd name="connsiteY128" fmla="*/ 20038992 h 23703714"/>
                <a:gd name="connsiteX129" fmla="*/ 3525194 w 17974814"/>
                <a:gd name="connsiteY129" fmla="*/ 19911240 h 23703714"/>
                <a:gd name="connsiteX130" fmla="*/ 3232762 w 17974814"/>
                <a:gd name="connsiteY130" fmla="*/ 19785412 h 23703714"/>
                <a:gd name="connsiteX131" fmla="*/ 3092057 w 17974814"/>
                <a:gd name="connsiteY131" fmla="*/ 19707010 h 23703714"/>
                <a:gd name="connsiteX132" fmla="*/ 3324463 w 17974814"/>
                <a:gd name="connsiteY132" fmla="*/ 19644007 h 23703714"/>
                <a:gd name="connsiteX133" fmla="*/ 3548646 w 17974814"/>
                <a:gd name="connsiteY133" fmla="*/ 19815338 h 23703714"/>
                <a:gd name="connsiteX134" fmla="*/ 3739400 w 17974814"/>
                <a:gd name="connsiteY134" fmla="*/ 19793463 h 23703714"/>
                <a:gd name="connsiteX135" fmla="*/ 3900405 w 17974814"/>
                <a:gd name="connsiteY135" fmla="*/ 19690559 h 23703714"/>
                <a:gd name="connsiteX136" fmla="*/ 3523794 w 17974814"/>
                <a:gd name="connsiteY136" fmla="*/ 19581006 h 23703714"/>
                <a:gd name="connsiteX137" fmla="*/ 2743623 w 17974814"/>
                <a:gd name="connsiteY137" fmla="*/ 19559481 h 23703714"/>
                <a:gd name="connsiteX138" fmla="*/ 2355287 w 17974814"/>
                <a:gd name="connsiteY138" fmla="*/ 19794513 h 23703714"/>
                <a:gd name="connsiteX139" fmla="*/ 2116055 w 17974814"/>
                <a:gd name="connsiteY139" fmla="*/ 20213298 h 23703714"/>
                <a:gd name="connsiteX140" fmla="*/ 1835698 w 17974814"/>
                <a:gd name="connsiteY140" fmla="*/ 20007493 h 23703714"/>
                <a:gd name="connsiteX141" fmla="*/ 2000202 w 17974814"/>
                <a:gd name="connsiteY141" fmla="*/ 20390753 h 23703714"/>
                <a:gd name="connsiteX142" fmla="*/ 1440887 w 17974814"/>
                <a:gd name="connsiteY142" fmla="*/ 20960042 h 23703714"/>
                <a:gd name="connsiteX143" fmla="*/ 1245056 w 17974814"/>
                <a:gd name="connsiteY143" fmla="*/ 21218876 h 23703714"/>
                <a:gd name="connsiteX144" fmla="*/ 1304733 w 17974814"/>
                <a:gd name="connsiteY144" fmla="*/ 21416281 h 23703714"/>
                <a:gd name="connsiteX145" fmla="*/ 1228430 w 17974814"/>
                <a:gd name="connsiteY145" fmla="*/ 21577284 h 23703714"/>
                <a:gd name="connsiteX146" fmla="*/ 1251532 w 17974814"/>
                <a:gd name="connsiteY146" fmla="*/ 21952320 h 23703714"/>
                <a:gd name="connsiteX147" fmla="*/ 889972 w 17974814"/>
                <a:gd name="connsiteY147" fmla="*/ 22179827 h 23703714"/>
                <a:gd name="connsiteX148" fmla="*/ 572689 w 17974814"/>
                <a:gd name="connsiteY148" fmla="*/ 22272580 h 23703714"/>
                <a:gd name="connsiteX149" fmla="*/ 556064 w 17974814"/>
                <a:gd name="connsiteY149" fmla="*/ 21883545 h 23703714"/>
                <a:gd name="connsiteX150" fmla="*/ 479587 w 17974814"/>
                <a:gd name="connsiteY150" fmla="*/ 21823693 h 23703714"/>
                <a:gd name="connsiteX151" fmla="*/ 452985 w 17974814"/>
                <a:gd name="connsiteY151" fmla="*/ 22192778 h 23703714"/>
                <a:gd name="connsiteX152" fmla="*/ 284105 w 17974814"/>
                <a:gd name="connsiteY152" fmla="*/ 22469985 h 23703714"/>
                <a:gd name="connsiteX153" fmla="*/ 336607 w 17974814"/>
                <a:gd name="connsiteY153" fmla="*/ 22482062 h 23703714"/>
                <a:gd name="connsiteX154" fmla="*/ 509512 w 17974814"/>
                <a:gd name="connsiteY154" fmla="*/ 22349057 h 23703714"/>
                <a:gd name="connsiteX155" fmla="*/ 559388 w 17974814"/>
                <a:gd name="connsiteY155" fmla="*/ 22385634 h 23703714"/>
                <a:gd name="connsiteX156" fmla="*/ 399784 w 17974814"/>
                <a:gd name="connsiteY156" fmla="*/ 22548564 h 23703714"/>
                <a:gd name="connsiteX157" fmla="*/ 190304 w 17974814"/>
                <a:gd name="connsiteY157" fmla="*/ 22837847 h 23703714"/>
                <a:gd name="connsiteX158" fmla="*/ 113826 w 17974814"/>
                <a:gd name="connsiteY158" fmla="*/ 23602618 h 23703714"/>
                <a:gd name="connsiteX159" fmla="*/ 3748 w 17974814"/>
                <a:gd name="connsiteY159" fmla="*/ 23608041 h 23703714"/>
                <a:gd name="connsiteX160" fmla="*/ 23698 w 17974814"/>
                <a:gd name="connsiteY160" fmla="*/ 3314311 h 23703714"/>
                <a:gd name="connsiteX161" fmla="*/ 71825 w 17974814"/>
                <a:gd name="connsiteY161" fmla="*/ 3362437 h 23703714"/>
                <a:gd name="connsiteX0" fmla="*/ 71825 w 17974814"/>
                <a:gd name="connsiteY0" fmla="*/ 3362437 h 23703714"/>
                <a:gd name="connsiteX1" fmla="*/ 432497 w 17974814"/>
                <a:gd name="connsiteY1" fmla="*/ 3557870 h 23703714"/>
                <a:gd name="connsiteX2" fmla="*/ 353628 w 17974814"/>
                <a:gd name="connsiteY2" fmla="*/ 3249349 h 23703714"/>
                <a:gd name="connsiteX3" fmla="*/ 168077 w 17974814"/>
                <a:gd name="connsiteY3" fmla="*/ 3060321 h 23703714"/>
                <a:gd name="connsiteX4" fmla="*/ 36325 w 17974814"/>
                <a:gd name="connsiteY4" fmla="*/ 2999569 h 23703714"/>
                <a:gd name="connsiteX5" fmla="*/ 67616 w 17974814"/>
                <a:gd name="connsiteY5" fmla="*/ 2829205 h 23703714"/>
                <a:gd name="connsiteX6" fmla="*/ 119951 w 17974814"/>
                <a:gd name="connsiteY6" fmla="*/ 2784921 h 23703714"/>
                <a:gd name="connsiteX7" fmla="*/ 189304 w 17974814"/>
                <a:gd name="connsiteY7" fmla="*/ 2690133 h 23703714"/>
                <a:gd name="connsiteX8" fmla="*/ 205224 w 17974814"/>
                <a:gd name="connsiteY8" fmla="*/ 2547767 h 23703714"/>
                <a:gd name="connsiteX9" fmla="*/ 171920 w 17974814"/>
                <a:gd name="connsiteY9" fmla="*/ 2387651 h 23703714"/>
                <a:gd name="connsiteX10" fmla="*/ 192781 w 17974814"/>
                <a:gd name="connsiteY10" fmla="*/ 2238148 h 23703714"/>
                <a:gd name="connsiteX11" fmla="*/ 194794 w 17974814"/>
                <a:gd name="connsiteY11" fmla="*/ 2097795 h 23703714"/>
                <a:gd name="connsiteX12" fmla="*/ 98907 w 17974814"/>
                <a:gd name="connsiteY12" fmla="*/ 2001725 h 23703714"/>
                <a:gd name="connsiteX13" fmla="*/ 23698 w 17974814"/>
                <a:gd name="connsiteY13" fmla="*/ 1966774 h 23703714"/>
                <a:gd name="connsiteX14" fmla="*/ 37605 w 17974814"/>
                <a:gd name="connsiteY14" fmla="*/ 1236828 h 23703714"/>
                <a:gd name="connsiteX15" fmla="*/ 67616 w 17974814"/>
                <a:gd name="connsiteY15" fmla="*/ 1226397 h 23703714"/>
                <a:gd name="connsiteX16" fmla="*/ 673129 w 17974814"/>
                <a:gd name="connsiteY16" fmla="*/ 659861 h 23703714"/>
                <a:gd name="connsiteX17" fmla="*/ 1513784 w 17974814"/>
                <a:gd name="connsiteY17" fmla="*/ 611735 h 23703714"/>
                <a:gd name="connsiteX18" fmla="*/ 926387 w 17974814"/>
                <a:gd name="connsiteY18" fmla="*/ 13802 h 23703714"/>
                <a:gd name="connsiteX19" fmla="*/ 2290941 w 17974814"/>
                <a:gd name="connsiteY19" fmla="*/ 26167 h 23703714"/>
                <a:gd name="connsiteX20" fmla="*/ 2424890 w 17974814"/>
                <a:gd name="connsiteY20" fmla="*/ 37330 h 23703714"/>
                <a:gd name="connsiteX21" fmla="*/ 2563962 w 17974814"/>
                <a:gd name="connsiteY21" fmla="*/ 521887 h 23703714"/>
                <a:gd name="connsiteX22" fmla="*/ 2783916 w 17974814"/>
                <a:gd name="connsiteY22" fmla="*/ 421425 h 23703714"/>
                <a:gd name="connsiteX23" fmla="*/ 2874496 w 17974814"/>
                <a:gd name="connsiteY23" fmla="*/ 247035 h 23703714"/>
                <a:gd name="connsiteX24" fmla="*/ 3015947 w 17974814"/>
                <a:gd name="connsiteY24" fmla="*/ 200740 h 23703714"/>
                <a:gd name="connsiteX25" fmla="*/ 3210649 w 17974814"/>
                <a:gd name="connsiteY25" fmla="*/ 214647 h 23703714"/>
                <a:gd name="connsiteX26" fmla="*/ 3294092 w 17974814"/>
                <a:gd name="connsiteY26" fmla="*/ 357196 h 23703714"/>
                <a:gd name="connsiteX27" fmla="*/ 3412303 w 17974814"/>
                <a:gd name="connsiteY27" fmla="*/ 305044 h 23703714"/>
                <a:gd name="connsiteX28" fmla="*/ 3631342 w 17974814"/>
                <a:gd name="connsiteY28" fmla="*/ 165972 h 23703714"/>
                <a:gd name="connsiteX29" fmla="*/ 3725216 w 17974814"/>
                <a:gd name="connsiteY29" fmla="*/ 54714 h 23703714"/>
                <a:gd name="connsiteX30" fmla="*/ 3870876 w 17974814"/>
                <a:gd name="connsiteY30" fmla="*/ 0 h 23703714"/>
                <a:gd name="connsiteX31" fmla="*/ 17974814 w 17974814"/>
                <a:gd name="connsiteY31" fmla="*/ 41721 h 23703714"/>
                <a:gd name="connsiteX32" fmla="*/ 17951687 w 17974814"/>
                <a:gd name="connsiteY32" fmla="*/ 23612990 h 23703714"/>
                <a:gd name="connsiteX33" fmla="*/ 12214658 w 17974814"/>
                <a:gd name="connsiteY33" fmla="*/ 23672994 h 23703714"/>
                <a:gd name="connsiteX34" fmla="*/ 11511565 w 17974814"/>
                <a:gd name="connsiteY34" fmla="*/ 23664268 h 23703714"/>
                <a:gd name="connsiteX35" fmla="*/ 11092751 w 17974814"/>
                <a:gd name="connsiteY35" fmla="*/ 23238606 h 23703714"/>
                <a:gd name="connsiteX36" fmla="*/ 10611488 w 17974814"/>
                <a:gd name="connsiteY36" fmla="*/ 22853595 h 23703714"/>
                <a:gd name="connsiteX37" fmla="*/ 10178351 w 17974814"/>
                <a:gd name="connsiteY37" fmla="*/ 22564837 h 23703714"/>
                <a:gd name="connsiteX38" fmla="*/ 9793340 w 17974814"/>
                <a:gd name="connsiteY38" fmla="*/ 22516711 h 23703714"/>
                <a:gd name="connsiteX39" fmla="*/ 9600835 w 17974814"/>
                <a:gd name="connsiteY39" fmla="*/ 22276079 h 23703714"/>
                <a:gd name="connsiteX40" fmla="*/ 9436681 w 17974814"/>
                <a:gd name="connsiteY40" fmla="*/ 22078674 h 23703714"/>
                <a:gd name="connsiteX41" fmla="*/ 9194650 w 17974814"/>
                <a:gd name="connsiteY41" fmla="*/ 22096350 h 23703714"/>
                <a:gd name="connsiteX42" fmla="*/ 8948417 w 17974814"/>
                <a:gd name="connsiteY42" fmla="*/ 21975596 h 23703714"/>
                <a:gd name="connsiteX43" fmla="*/ 8895566 w 17974814"/>
                <a:gd name="connsiteY43" fmla="*/ 21691914 h 23703714"/>
                <a:gd name="connsiteX44" fmla="*/ 8626059 w 17974814"/>
                <a:gd name="connsiteY44" fmla="*/ 21557686 h 23703714"/>
                <a:gd name="connsiteX45" fmla="*/ 8745763 w 17974814"/>
                <a:gd name="connsiteY45" fmla="*/ 21494509 h 23703714"/>
                <a:gd name="connsiteX46" fmla="*/ 8709187 w 17974814"/>
                <a:gd name="connsiteY46" fmla="*/ 21441308 h 23703714"/>
                <a:gd name="connsiteX47" fmla="*/ 8546257 w 17974814"/>
                <a:gd name="connsiteY47" fmla="*/ 21437982 h 23703714"/>
                <a:gd name="connsiteX48" fmla="*/ 8477305 w 17974814"/>
                <a:gd name="connsiteY48" fmla="*/ 21529334 h 23703714"/>
                <a:gd name="connsiteX49" fmla="*/ 8080569 w 17974814"/>
                <a:gd name="connsiteY49" fmla="*/ 21529334 h 23703714"/>
                <a:gd name="connsiteX50" fmla="*/ 8064119 w 17974814"/>
                <a:gd name="connsiteY50" fmla="*/ 21467908 h 23703714"/>
                <a:gd name="connsiteX51" fmla="*/ 8228623 w 17974814"/>
                <a:gd name="connsiteY51" fmla="*/ 21308479 h 23703714"/>
                <a:gd name="connsiteX52" fmla="*/ 8480454 w 17974814"/>
                <a:gd name="connsiteY52" fmla="*/ 21313552 h 23703714"/>
                <a:gd name="connsiteX53" fmla="*/ 8513006 w 17974814"/>
                <a:gd name="connsiteY53" fmla="*/ 21211876 h 23703714"/>
                <a:gd name="connsiteX54" fmla="*/ 8299850 w 17974814"/>
                <a:gd name="connsiteY54" fmla="*/ 21174249 h 23703714"/>
                <a:gd name="connsiteX55" fmla="*/ 8340102 w 17974814"/>
                <a:gd name="connsiteY55" fmla="*/ 21068897 h 23703714"/>
                <a:gd name="connsiteX56" fmla="*/ 8542056 w 17974814"/>
                <a:gd name="connsiteY56" fmla="*/ 21068022 h 23703714"/>
                <a:gd name="connsiteX57" fmla="*/ 8689236 w 17974814"/>
                <a:gd name="connsiteY57" fmla="*/ 21122099 h 23703714"/>
                <a:gd name="connsiteX58" fmla="*/ 8848840 w 17974814"/>
                <a:gd name="connsiteY58" fmla="*/ 21248452 h 23703714"/>
                <a:gd name="connsiteX59" fmla="*/ 9059895 w 17974814"/>
                <a:gd name="connsiteY59" fmla="*/ 21003092 h 23703714"/>
                <a:gd name="connsiteX60" fmla="*/ 9059545 w 17974814"/>
                <a:gd name="connsiteY60" fmla="*/ 20688611 h 23703714"/>
                <a:gd name="connsiteX61" fmla="*/ 9340954 w 17974814"/>
                <a:gd name="connsiteY61" fmla="*/ 20357328 h 23703714"/>
                <a:gd name="connsiteX62" fmla="*/ 9347604 w 17974814"/>
                <a:gd name="connsiteY62" fmla="*/ 20141197 h 23703714"/>
                <a:gd name="connsiteX63" fmla="*/ 9395030 w 17974814"/>
                <a:gd name="connsiteY63" fmla="*/ 20066994 h 23703714"/>
                <a:gd name="connsiteX64" fmla="*/ 9480608 w 17974814"/>
                <a:gd name="connsiteY64" fmla="*/ 20171123 h 23703714"/>
                <a:gd name="connsiteX65" fmla="*/ 9500558 w 17974814"/>
                <a:gd name="connsiteY65" fmla="*/ 20417180 h 23703714"/>
                <a:gd name="connsiteX66" fmla="*/ 9564084 w 17974814"/>
                <a:gd name="connsiteY66" fmla="*/ 20507132 h 23703714"/>
                <a:gd name="connsiteX67" fmla="*/ 9616937 w 17974814"/>
                <a:gd name="connsiteY67" fmla="*/ 20403879 h 23703714"/>
                <a:gd name="connsiteX68" fmla="*/ 9636887 w 17974814"/>
                <a:gd name="connsiteY68" fmla="*/ 20184423 h 23703714"/>
                <a:gd name="connsiteX69" fmla="*/ 9549384 w 17974814"/>
                <a:gd name="connsiteY69" fmla="*/ 19896364 h 23703714"/>
                <a:gd name="connsiteX70" fmla="*/ 9636887 w 17974814"/>
                <a:gd name="connsiteY70" fmla="*/ 19908441 h 23703714"/>
                <a:gd name="connsiteX71" fmla="*/ 9897818 w 17974814"/>
                <a:gd name="connsiteY71" fmla="*/ 20032342 h 23703714"/>
                <a:gd name="connsiteX72" fmla="*/ 9829742 w 17974814"/>
                <a:gd name="connsiteY72" fmla="*/ 19871865 h 23703714"/>
                <a:gd name="connsiteX73" fmla="*/ 9720014 w 17974814"/>
                <a:gd name="connsiteY73" fmla="*/ 19782087 h 23703714"/>
                <a:gd name="connsiteX74" fmla="*/ 9629011 w 17974814"/>
                <a:gd name="connsiteY74" fmla="*/ 19848415 h 23703714"/>
                <a:gd name="connsiteX75" fmla="*/ 9497233 w 17974814"/>
                <a:gd name="connsiteY75" fmla="*/ 19715585 h 23703714"/>
                <a:gd name="connsiteX76" fmla="*/ 9270776 w 17974814"/>
                <a:gd name="connsiteY76" fmla="*/ 19626158 h 23703714"/>
                <a:gd name="connsiteX77" fmla="*/ 9141449 w 17974814"/>
                <a:gd name="connsiteY77" fmla="*/ 19469529 h 23703714"/>
                <a:gd name="connsiteX78" fmla="*/ 9008445 w 17974814"/>
                <a:gd name="connsiteY78" fmla="*/ 19339850 h 23703714"/>
                <a:gd name="connsiteX79" fmla="*/ 8986743 w 17974814"/>
                <a:gd name="connsiteY79" fmla="*/ 19235721 h 23703714"/>
                <a:gd name="connsiteX80" fmla="*/ 9121498 w 17974814"/>
                <a:gd name="connsiteY80" fmla="*/ 19210172 h 23703714"/>
                <a:gd name="connsiteX81" fmla="*/ 9344279 w 17974814"/>
                <a:gd name="connsiteY81" fmla="*/ 19296624 h 23703714"/>
                <a:gd name="connsiteX82" fmla="*/ 9370880 w 17974814"/>
                <a:gd name="connsiteY82" fmla="*/ 19200196 h 23703714"/>
                <a:gd name="connsiteX83" fmla="*/ 9521033 w 17974814"/>
                <a:gd name="connsiteY83" fmla="*/ 19111292 h 23703714"/>
                <a:gd name="connsiteX84" fmla="*/ 9755014 w 17974814"/>
                <a:gd name="connsiteY84" fmla="*/ 19267395 h 23703714"/>
                <a:gd name="connsiteX85" fmla="*/ 9833067 w 17974814"/>
                <a:gd name="connsiteY85" fmla="*/ 19166945 h 23703714"/>
                <a:gd name="connsiteX86" fmla="*/ 9700064 w 17974814"/>
                <a:gd name="connsiteY86" fmla="*/ 19120395 h 23703714"/>
                <a:gd name="connsiteX87" fmla="*/ 9730339 w 17974814"/>
                <a:gd name="connsiteY87" fmla="*/ 18918788 h 23703714"/>
                <a:gd name="connsiteX88" fmla="*/ 10387482 w 17974814"/>
                <a:gd name="connsiteY88" fmla="*/ 18636505 h 23703714"/>
                <a:gd name="connsiteX89" fmla="*/ 10606588 w 17974814"/>
                <a:gd name="connsiteY89" fmla="*/ 18351423 h 23703714"/>
                <a:gd name="connsiteX90" fmla="*/ 10187101 w 17974814"/>
                <a:gd name="connsiteY90" fmla="*/ 18380998 h 23703714"/>
                <a:gd name="connsiteX91" fmla="*/ 9816442 w 17974814"/>
                <a:gd name="connsiteY91" fmla="*/ 18571754 h 23703714"/>
                <a:gd name="connsiteX92" fmla="*/ 9192550 w 17974814"/>
                <a:gd name="connsiteY92" fmla="*/ 18640005 h 23703714"/>
                <a:gd name="connsiteX93" fmla="*/ 9074947 w 17974814"/>
                <a:gd name="connsiteY93" fmla="*/ 18711408 h 23703714"/>
                <a:gd name="connsiteX94" fmla="*/ 8868791 w 17974814"/>
                <a:gd name="connsiteY94" fmla="*/ 18654881 h 23703714"/>
                <a:gd name="connsiteX95" fmla="*/ 8688010 w 17974814"/>
                <a:gd name="connsiteY95" fmla="*/ 18822536 h 23703714"/>
                <a:gd name="connsiteX96" fmla="*/ 8540306 w 17974814"/>
                <a:gd name="connsiteY96" fmla="*/ 18986864 h 23703714"/>
                <a:gd name="connsiteX97" fmla="*/ 8406077 w 17974814"/>
                <a:gd name="connsiteY97" fmla="*/ 18923688 h 23703714"/>
                <a:gd name="connsiteX98" fmla="*/ 8269924 w 17974814"/>
                <a:gd name="connsiteY98" fmla="*/ 19117942 h 23703714"/>
                <a:gd name="connsiteX99" fmla="*/ 8072518 w 17974814"/>
                <a:gd name="connsiteY99" fmla="*/ 19136145 h 23703714"/>
                <a:gd name="connsiteX100" fmla="*/ 7703958 w 17974814"/>
                <a:gd name="connsiteY100" fmla="*/ 19388500 h 23703714"/>
                <a:gd name="connsiteX101" fmla="*/ 7450551 w 17974814"/>
                <a:gd name="connsiteY101" fmla="*/ 19321999 h 23703714"/>
                <a:gd name="connsiteX102" fmla="*/ 7145167 w 17974814"/>
                <a:gd name="connsiteY102" fmla="*/ 19490879 h 23703714"/>
                <a:gd name="connsiteX103" fmla="*/ 6783959 w 17974814"/>
                <a:gd name="connsiteY103" fmla="*/ 20054744 h 23703714"/>
                <a:gd name="connsiteX104" fmla="*/ 6508851 w 17974814"/>
                <a:gd name="connsiteY104" fmla="*/ 20140146 h 23703714"/>
                <a:gd name="connsiteX105" fmla="*/ 6621030 w 17974814"/>
                <a:gd name="connsiteY105" fmla="*/ 20041444 h 23703714"/>
                <a:gd name="connsiteX106" fmla="*/ 6792883 w 17974814"/>
                <a:gd name="connsiteY106" fmla="*/ 19727310 h 23703714"/>
                <a:gd name="connsiteX107" fmla="*/ 6680881 w 17974814"/>
                <a:gd name="connsiteY107" fmla="*/ 19715585 h 23703714"/>
                <a:gd name="connsiteX108" fmla="*/ 6525826 w 17974814"/>
                <a:gd name="connsiteY108" fmla="*/ 19950967 h 23703714"/>
                <a:gd name="connsiteX109" fmla="*/ 6192093 w 17974814"/>
                <a:gd name="connsiteY109" fmla="*/ 20054745 h 23703714"/>
                <a:gd name="connsiteX110" fmla="*/ 6153941 w 17974814"/>
                <a:gd name="connsiteY110" fmla="*/ 20155195 h 23703714"/>
                <a:gd name="connsiteX111" fmla="*/ 6129265 w 17974814"/>
                <a:gd name="connsiteY111" fmla="*/ 20345951 h 23703714"/>
                <a:gd name="connsiteX112" fmla="*/ 6009213 w 17974814"/>
                <a:gd name="connsiteY112" fmla="*/ 20400554 h 23703714"/>
                <a:gd name="connsiteX113" fmla="*/ 5896160 w 17974814"/>
                <a:gd name="connsiteY113" fmla="*/ 20337377 h 23703714"/>
                <a:gd name="connsiteX114" fmla="*/ 5989262 w 17974814"/>
                <a:gd name="connsiteY114" fmla="*/ 20204374 h 23703714"/>
                <a:gd name="connsiteX115" fmla="*/ 5971586 w 17974814"/>
                <a:gd name="connsiteY115" fmla="*/ 20148544 h 23703714"/>
                <a:gd name="connsiteX116" fmla="*/ 5826333 w 17974814"/>
                <a:gd name="connsiteY116" fmla="*/ 20181098 h 23703714"/>
                <a:gd name="connsiteX117" fmla="*/ 5684403 w 17974814"/>
                <a:gd name="connsiteY117" fmla="*/ 20035667 h 23703714"/>
                <a:gd name="connsiteX118" fmla="*/ 5633478 w 17974814"/>
                <a:gd name="connsiteY118" fmla="*/ 20074695 h 23703714"/>
                <a:gd name="connsiteX119" fmla="*/ 5614576 w 17974814"/>
                <a:gd name="connsiteY119" fmla="*/ 20180223 h 23703714"/>
                <a:gd name="connsiteX120" fmla="*/ 5155014 w 17974814"/>
                <a:gd name="connsiteY120" fmla="*/ 20108819 h 23703714"/>
                <a:gd name="connsiteX121" fmla="*/ 5028835 w 17974814"/>
                <a:gd name="connsiteY121" fmla="*/ 20336151 h 23703714"/>
                <a:gd name="connsiteX122" fmla="*/ 4938534 w 17974814"/>
                <a:gd name="connsiteY122" fmla="*/ 20317427 h 23703714"/>
                <a:gd name="connsiteX123" fmla="*/ 4801679 w 17974814"/>
                <a:gd name="connsiteY123" fmla="*/ 20251449 h 23703714"/>
                <a:gd name="connsiteX124" fmla="*/ 4305890 w 17974814"/>
                <a:gd name="connsiteY124" fmla="*/ 20294675 h 23703714"/>
                <a:gd name="connsiteX125" fmla="*/ 3930680 w 17974814"/>
                <a:gd name="connsiteY125" fmla="*/ 20316376 h 23703714"/>
                <a:gd name="connsiteX126" fmla="*/ 3581897 w 17974814"/>
                <a:gd name="connsiteY126" fmla="*/ 20078020 h 23703714"/>
                <a:gd name="connsiteX127" fmla="*/ 3264612 w 17974814"/>
                <a:gd name="connsiteY127" fmla="*/ 20038992 h 23703714"/>
                <a:gd name="connsiteX128" fmla="*/ 3525194 w 17974814"/>
                <a:gd name="connsiteY128" fmla="*/ 19911240 h 23703714"/>
                <a:gd name="connsiteX129" fmla="*/ 3232762 w 17974814"/>
                <a:gd name="connsiteY129" fmla="*/ 19785412 h 23703714"/>
                <a:gd name="connsiteX130" fmla="*/ 3092057 w 17974814"/>
                <a:gd name="connsiteY130" fmla="*/ 19707010 h 23703714"/>
                <a:gd name="connsiteX131" fmla="*/ 3324463 w 17974814"/>
                <a:gd name="connsiteY131" fmla="*/ 19644007 h 23703714"/>
                <a:gd name="connsiteX132" fmla="*/ 3548646 w 17974814"/>
                <a:gd name="connsiteY132" fmla="*/ 19815338 h 23703714"/>
                <a:gd name="connsiteX133" fmla="*/ 3739400 w 17974814"/>
                <a:gd name="connsiteY133" fmla="*/ 19793463 h 23703714"/>
                <a:gd name="connsiteX134" fmla="*/ 3900405 w 17974814"/>
                <a:gd name="connsiteY134" fmla="*/ 19690559 h 23703714"/>
                <a:gd name="connsiteX135" fmla="*/ 3523794 w 17974814"/>
                <a:gd name="connsiteY135" fmla="*/ 19581006 h 23703714"/>
                <a:gd name="connsiteX136" fmla="*/ 2743623 w 17974814"/>
                <a:gd name="connsiteY136" fmla="*/ 19559481 h 23703714"/>
                <a:gd name="connsiteX137" fmla="*/ 2355287 w 17974814"/>
                <a:gd name="connsiteY137" fmla="*/ 19794513 h 23703714"/>
                <a:gd name="connsiteX138" fmla="*/ 2116055 w 17974814"/>
                <a:gd name="connsiteY138" fmla="*/ 20213298 h 23703714"/>
                <a:gd name="connsiteX139" fmla="*/ 1835698 w 17974814"/>
                <a:gd name="connsiteY139" fmla="*/ 20007493 h 23703714"/>
                <a:gd name="connsiteX140" fmla="*/ 2000202 w 17974814"/>
                <a:gd name="connsiteY140" fmla="*/ 20390753 h 23703714"/>
                <a:gd name="connsiteX141" fmla="*/ 1440887 w 17974814"/>
                <a:gd name="connsiteY141" fmla="*/ 20960042 h 23703714"/>
                <a:gd name="connsiteX142" fmla="*/ 1245056 w 17974814"/>
                <a:gd name="connsiteY142" fmla="*/ 21218876 h 23703714"/>
                <a:gd name="connsiteX143" fmla="*/ 1304733 w 17974814"/>
                <a:gd name="connsiteY143" fmla="*/ 21416281 h 23703714"/>
                <a:gd name="connsiteX144" fmla="*/ 1228430 w 17974814"/>
                <a:gd name="connsiteY144" fmla="*/ 21577284 h 23703714"/>
                <a:gd name="connsiteX145" fmla="*/ 1251532 w 17974814"/>
                <a:gd name="connsiteY145" fmla="*/ 21952320 h 23703714"/>
                <a:gd name="connsiteX146" fmla="*/ 889972 w 17974814"/>
                <a:gd name="connsiteY146" fmla="*/ 22179827 h 23703714"/>
                <a:gd name="connsiteX147" fmla="*/ 572689 w 17974814"/>
                <a:gd name="connsiteY147" fmla="*/ 22272580 h 23703714"/>
                <a:gd name="connsiteX148" fmla="*/ 556064 w 17974814"/>
                <a:gd name="connsiteY148" fmla="*/ 21883545 h 23703714"/>
                <a:gd name="connsiteX149" fmla="*/ 479587 w 17974814"/>
                <a:gd name="connsiteY149" fmla="*/ 21823693 h 23703714"/>
                <a:gd name="connsiteX150" fmla="*/ 452985 w 17974814"/>
                <a:gd name="connsiteY150" fmla="*/ 22192778 h 23703714"/>
                <a:gd name="connsiteX151" fmla="*/ 284105 w 17974814"/>
                <a:gd name="connsiteY151" fmla="*/ 22469985 h 23703714"/>
                <a:gd name="connsiteX152" fmla="*/ 336607 w 17974814"/>
                <a:gd name="connsiteY152" fmla="*/ 22482062 h 23703714"/>
                <a:gd name="connsiteX153" fmla="*/ 509512 w 17974814"/>
                <a:gd name="connsiteY153" fmla="*/ 22349057 h 23703714"/>
                <a:gd name="connsiteX154" fmla="*/ 559388 w 17974814"/>
                <a:gd name="connsiteY154" fmla="*/ 22385634 h 23703714"/>
                <a:gd name="connsiteX155" fmla="*/ 399784 w 17974814"/>
                <a:gd name="connsiteY155" fmla="*/ 22548564 h 23703714"/>
                <a:gd name="connsiteX156" fmla="*/ 190304 w 17974814"/>
                <a:gd name="connsiteY156" fmla="*/ 22837847 h 23703714"/>
                <a:gd name="connsiteX157" fmla="*/ 113826 w 17974814"/>
                <a:gd name="connsiteY157" fmla="*/ 23602618 h 23703714"/>
                <a:gd name="connsiteX158" fmla="*/ 3748 w 17974814"/>
                <a:gd name="connsiteY158" fmla="*/ 23608041 h 23703714"/>
                <a:gd name="connsiteX159" fmla="*/ 23698 w 17974814"/>
                <a:gd name="connsiteY159" fmla="*/ 3314311 h 23703714"/>
                <a:gd name="connsiteX160" fmla="*/ 71825 w 17974814"/>
                <a:gd name="connsiteY160" fmla="*/ 3362437 h 23703714"/>
                <a:gd name="connsiteX0" fmla="*/ 120096 w 18023085"/>
                <a:gd name="connsiteY0" fmla="*/ 3362437 h 23703714"/>
                <a:gd name="connsiteX1" fmla="*/ 480768 w 18023085"/>
                <a:gd name="connsiteY1" fmla="*/ 3557870 h 23703714"/>
                <a:gd name="connsiteX2" fmla="*/ 401899 w 18023085"/>
                <a:gd name="connsiteY2" fmla="*/ 3249349 h 23703714"/>
                <a:gd name="connsiteX3" fmla="*/ 216348 w 18023085"/>
                <a:gd name="connsiteY3" fmla="*/ 3060321 h 23703714"/>
                <a:gd name="connsiteX4" fmla="*/ 84596 w 18023085"/>
                <a:gd name="connsiteY4" fmla="*/ 2999569 h 23703714"/>
                <a:gd name="connsiteX5" fmla="*/ 115887 w 18023085"/>
                <a:gd name="connsiteY5" fmla="*/ 2829205 h 23703714"/>
                <a:gd name="connsiteX6" fmla="*/ 168222 w 18023085"/>
                <a:gd name="connsiteY6" fmla="*/ 2784921 h 23703714"/>
                <a:gd name="connsiteX7" fmla="*/ 237575 w 18023085"/>
                <a:gd name="connsiteY7" fmla="*/ 2690133 h 23703714"/>
                <a:gd name="connsiteX8" fmla="*/ 253495 w 18023085"/>
                <a:gd name="connsiteY8" fmla="*/ 2547767 h 23703714"/>
                <a:gd name="connsiteX9" fmla="*/ 220191 w 18023085"/>
                <a:gd name="connsiteY9" fmla="*/ 2387651 h 23703714"/>
                <a:gd name="connsiteX10" fmla="*/ 241052 w 18023085"/>
                <a:gd name="connsiteY10" fmla="*/ 2238148 h 23703714"/>
                <a:gd name="connsiteX11" fmla="*/ 243065 w 18023085"/>
                <a:gd name="connsiteY11" fmla="*/ 2097795 h 23703714"/>
                <a:gd name="connsiteX12" fmla="*/ 147178 w 18023085"/>
                <a:gd name="connsiteY12" fmla="*/ 2001725 h 23703714"/>
                <a:gd name="connsiteX13" fmla="*/ 71969 w 18023085"/>
                <a:gd name="connsiteY13" fmla="*/ 1966774 h 23703714"/>
                <a:gd name="connsiteX14" fmla="*/ 85876 w 18023085"/>
                <a:gd name="connsiteY14" fmla="*/ 1236828 h 23703714"/>
                <a:gd name="connsiteX15" fmla="*/ 115887 w 18023085"/>
                <a:gd name="connsiteY15" fmla="*/ 1226397 h 23703714"/>
                <a:gd name="connsiteX16" fmla="*/ 1562055 w 18023085"/>
                <a:gd name="connsiteY16" fmla="*/ 611735 h 23703714"/>
                <a:gd name="connsiteX17" fmla="*/ 974658 w 18023085"/>
                <a:gd name="connsiteY17" fmla="*/ 13802 h 23703714"/>
                <a:gd name="connsiteX18" fmla="*/ 2339212 w 18023085"/>
                <a:gd name="connsiteY18" fmla="*/ 26167 h 23703714"/>
                <a:gd name="connsiteX19" fmla="*/ 2473161 w 18023085"/>
                <a:gd name="connsiteY19" fmla="*/ 37330 h 23703714"/>
                <a:gd name="connsiteX20" fmla="*/ 2612233 w 18023085"/>
                <a:gd name="connsiteY20" fmla="*/ 521887 h 23703714"/>
                <a:gd name="connsiteX21" fmla="*/ 2832187 w 18023085"/>
                <a:gd name="connsiteY21" fmla="*/ 421425 h 23703714"/>
                <a:gd name="connsiteX22" fmla="*/ 2922767 w 18023085"/>
                <a:gd name="connsiteY22" fmla="*/ 247035 h 23703714"/>
                <a:gd name="connsiteX23" fmla="*/ 3064218 w 18023085"/>
                <a:gd name="connsiteY23" fmla="*/ 200740 h 23703714"/>
                <a:gd name="connsiteX24" fmla="*/ 3258920 w 18023085"/>
                <a:gd name="connsiteY24" fmla="*/ 214647 h 23703714"/>
                <a:gd name="connsiteX25" fmla="*/ 3342363 w 18023085"/>
                <a:gd name="connsiteY25" fmla="*/ 357196 h 23703714"/>
                <a:gd name="connsiteX26" fmla="*/ 3460574 w 18023085"/>
                <a:gd name="connsiteY26" fmla="*/ 305044 h 23703714"/>
                <a:gd name="connsiteX27" fmla="*/ 3679613 w 18023085"/>
                <a:gd name="connsiteY27" fmla="*/ 165972 h 23703714"/>
                <a:gd name="connsiteX28" fmla="*/ 3773487 w 18023085"/>
                <a:gd name="connsiteY28" fmla="*/ 54714 h 23703714"/>
                <a:gd name="connsiteX29" fmla="*/ 3919147 w 18023085"/>
                <a:gd name="connsiteY29" fmla="*/ 0 h 23703714"/>
                <a:gd name="connsiteX30" fmla="*/ 18023085 w 18023085"/>
                <a:gd name="connsiteY30" fmla="*/ 41721 h 23703714"/>
                <a:gd name="connsiteX31" fmla="*/ 17999958 w 18023085"/>
                <a:gd name="connsiteY31" fmla="*/ 23612990 h 23703714"/>
                <a:gd name="connsiteX32" fmla="*/ 12262929 w 18023085"/>
                <a:gd name="connsiteY32" fmla="*/ 23672994 h 23703714"/>
                <a:gd name="connsiteX33" fmla="*/ 11559836 w 18023085"/>
                <a:gd name="connsiteY33" fmla="*/ 23664268 h 23703714"/>
                <a:gd name="connsiteX34" fmla="*/ 11141022 w 18023085"/>
                <a:gd name="connsiteY34" fmla="*/ 23238606 h 23703714"/>
                <a:gd name="connsiteX35" fmla="*/ 10659759 w 18023085"/>
                <a:gd name="connsiteY35" fmla="*/ 22853595 h 23703714"/>
                <a:gd name="connsiteX36" fmla="*/ 10226622 w 18023085"/>
                <a:gd name="connsiteY36" fmla="*/ 22564837 h 23703714"/>
                <a:gd name="connsiteX37" fmla="*/ 9841611 w 18023085"/>
                <a:gd name="connsiteY37" fmla="*/ 22516711 h 23703714"/>
                <a:gd name="connsiteX38" fmla="*/ 9649106 w 18023085"/>
                <a:gd name="connsiteY38" fmla="*/ 22276079 h 23703714"/>
                <a:gd name="connsiteX39" fmla="*/ 9484952 w 18023085"/>
                <a:gd name="connsiteY39" fmla="*/ 22078674 h 23703714"/>
                <a:gd name="connsiteX40" fmla="*/ 9242921 w 18023085"/>
                <a:gd name="connsiteY40" fmla="*/ 22096350 h 23703714"/>
                <a:gd name="connsiteX41" fmla="*/ 8996688 w 18023085"/>
                <a:gd name="connsiteY41" fmla="*/ 21975596 h 23703714"/>
                <a:gd name="connsiteX42" fmla="*/ 8943837 w 18023085"/>
                <a:gd name="connsiteY42" fmla="*/ 21691914 h 23703714"/>
                <a:gd name="connsiteX43" fmla="*/ 8674330 w 18023085"/>
                <a:gd name="connsiteY43" fmla="*/ 21557686 h 23703714"/>
                <a:gd name="connsiteX44" fmla="*/ 8794034 w 18023085"/>
                <a:gd name="connsiteY44" fmla="*/ 21494509 h 23703714"/>
                <a:gd name="connsiteX45" fmla="*/ 8757458 w 18023085"/>
                <a:gd name="connsiteY45" fmla="*/ 21441308 h 23703714"/>
                <a:gd name="connsiteX46" fmla="*/ 8594528 w 18023085"/>
                <a:gd name="connsiteY46" fmla="*/ 21437982 h 23703714"/>
                <a:gd name="connsiteX47" fmla="*/ 8525576 w 18023085"/>
                <a:gd name="connsiteY47" fmla="*/ 21529334 h 23703714"/>
                <a:gd name="connsiteX48" fmla="*/ 8128840 w 18023085"/>
                <a:gd name="connsiteY48" fmla="*/ 21529334 h 23703714"/>
                <a:gd name="connsiteX49" fmla="*/ 8112390 w 18023085"/>
                <a:gd name="connsiteY49" fmla="*/ 21467908 h 23703714"/>
                <a:gd name="connsiteX50" fmla="*/ 8276894 w 18023085"/>
                <a:gd name="connsiteY50" fmla="*/ 21308479 h 23703714"/>
                <a:gd name="connsiteX51" fmla="*/ 8528725 w 18023085"/>
                <a:gd name="connsiteY51" fmla="*/ 21313552 h 23703714"/>
                <a:gd name="connsiteX52" fmla="*/ 8561277 w 18023085"/>
                <a:gd name="connsiteY52" fmla="*/ 21211876 h 23703714"/>
                <a:gd name="connsiteX53" fmla="*/ 8348121 w 18023085"/>
                <a:gd name="connsiteY53" fmla="*/ 21174249 h 23703714"/>
                <a:gd name="connsiteX54" fmla="*/ 8388373 w 18023085"/>
                <a:gd name="connsiteY54" fmla="*/ 21068897 h 23703714"/>
                <a:gd name="connsiteX55" fmla="*/ 8590327 w 18023085"/>
                <a:gd name="connsiteY55" fmla="*/ 21068022 h 23703714"/>
                <a:gd name="connsiteX56" fmla="*/ 8737507 w 18023085"/>
                <a:gd name="connsiteY56" fmla="*/ 21122099 h 23703714"/>
                <a:gd name="connsiteX57" fmla="*/ 8897111 w 18023085"/>
                <a:gd name="connsiteY57" fmla="*/ 21248452 h 23703714"/>
                <a:gd name="connsiteX58" fmla="*/ 9108166 w 18023085"/>
                <a:gd name="connsiteY58" fmla="*/ 21003092 h 23703714"/>
                <a:gd name="connsiteX59" fmla="*/ 9107816 w 18023085"/>
                <a:gd name="connsiteY59" fmla="*/ 20688611 h 23703714"/>
                <a:gd name="connsiteX60" fmla="*/ 9389225 w 18023085"/>
                <a:gd name="connsiteY60" fmla="*/ 20357328 h 23703714"/>
                <a:gd name="connsiteX61" fmla="*/ 9395875 w 18023085"/>
                <a:gd name="connsiteY61" fmla="*/ 20141197 h 23703714"/>
                <a:gd name="connsiteX62" fmla="*/ 9443301 w 18023085"/>
                <a:gd name="connsiteY62" fmla="*/ 20066994 h 23703714"/>
                <a:gd name="connsiteX63" fmla="*/ 9528879 w 18023085"/>
                <a:gd name="connsiteY63" fmla="*/ 20171123 h 23703714"/>
                <a:gd name="connsiteX64" fmla="*/ 9548829 w 18023085"/>
                <a:gd name="connsiteY64" fmla="*/ 20417180 h 23703714"/>
                <a:gd name="connsiteX65" fmla="*/ 9612355 w 18023085"/>
                <a:gd name="connsiteY65" fmla="*/ 20507132 h 23703714"/>
                <a:gd name="connsiteX66" fmla="*/ 9665208 w 18023085"/>
                <a:gd name="connsiteY66" fmla="*/ 20403879 h 23703714"/>
                <a:gd name="connsiteX67" fmla="*/ 9685158 w 18023085"/>
                <a:gd name="connsiteY67" fmla="*/ 20184423 h 23703714"/>
                <a:gd name="connsiteX68" fmla="*/ 9597655 w 18023085"/>
                <a:gd name="connsiteY68" fmla="*/ 19896364 h 23703714"/>
                <a:gd name="connsiteX69" fmla="*/ 9685158 w 18023085"/>
                <a:gd name="connsiteY69" fmla="*/ 19908441 h 23703714"/>
                <a:gd name="connsiteX70" fmla="*/ 9946089 w 18023085"/>
                <a:gd name="connsiteY70" fmla="*/ 20032342 h 23703714"/>
                <a:gd name="connsiteX71" fmla="*/ 9878013 w 18023085"/>
                <a:gd name="connsiteY71" fmla="*/ 19871865 h 23703714"/>
                <a:gd name="connsiteX72" fmla="*/ 9768285 w 18023085"/>
                <a:gd name="connsiteY72" fmla="*/ 19782087 h 23703714"/>
                <a:gd name="connsiteX73" fmla="*/ 9677282 w 18023085"/>
                <a:gd name="connsiteY73" fmla="*/ 19848415 h 23703714"/>
                <a:gd name="connsiteX74" fmla="*/ 9545504 w 18023085"/>
                <a:gd name="connsiteY74" fmla="*/ 19715585 h 23703714"/>
                <a:gd name="connsiteX75" fmla="*/ 9319047 w 18023085"/>
                <a:gd name="connsiteY75" fmla="*/ 19626158 h 23703714"/>
                <a:gd name="connsiteX76" fmla="*/ 9189720 w 18023085"/>
                <a:gd name="connsiteY76" fmla="*/ 19469529 h 23703714"/>
                <a:gd name="connsiteX77" fmla="*/ 9056716 w 18023085"/>
                <a:gd name="connsiteY77" fmla="*/ 19339850 h 23703714"/>
                <a:gd name="connsiteX78" fmla="*/ 9035014 w 18023085"/>
                <a:gd name="connsiteY78" fmla="*/ 19235721 h 23703714"/>
                <a:gd name="connsiteX79" fmla="*/ 9169769 w 18023085"/>
                <a:gd name="connsiteY79" fmla="*/ 19210172 h 23703714"/>
                <a:gd name="connsiteX80" fmla="*/ 9392550 w 18023085"/>
                <a:gd name="connsiteY80" fmla="*/ 19296624 h 23703714"/>
                <a:gd name="connsiteX81" fmla="*/ 9419151 w 18023085"/>
                <a:gd name="connsiteY81" fmla="*/ 19200196 h 23703714"/>
                <a:gd name="connsiteX82" fmla="*/ 9569304 w 18023085"/>
                <a:gd name="connsiteY82" fmla="*/ 19111292 h 23703714"/>
                <a:gd name="connsiteX83" fmla="*/ 9803285 w 18023085"/>
                <a:gd name="connsiteY83" fmla="*/ 19267395 h 23703714"/>
                <a:gd name="connsiteX84" fmla="*/ 9881338 w 18023085"/>
                <a:gd name="connsiteY84" fmla="*/ 19166945 h 23703714"/>
                <a:gd name="connsiteX85" fmla="*/ 9748335 w 18023085"/>
                <a:gd name="connsiteY85" fmla="*/ 19120395 h 23703714"/>
                <a:gd name="connsiteX86" fmla="*/ 9778610 w 18023085"/>
                <a:gd name="connsiteY86" fmla="*/ 18918788 h 23703714"/>
                <a:gd name="connsiteX87" fmla="*/ 10435753 w 18023085"/>
                <a:gd name="connsiteY87" fmla="*/ 18636505 h 23703714"/>
                <a:gd name="connsiteX88" fmla="*/ 10654859 w 18023085"/>
                <a:gd name="connsiteY88" fmla="*/ 18351423 h 23703714"/>
                <a:gd name="connsiteX89" fmla="*/ 10235372 w 18023085"/>
                <a:gd name="connsiteY89" fmla="*/ 18380998 h 23703714"/>
                <a:gd name="connsiteX90" fmla="*/ 9864713 w 18023085"/>
                <a:gd name="connsiteY90" fmla="*/ 18571754 h 23703714"/>
                <a:gd name="connsiteX91" fmla="*/ 9240821 w 18023085"/>
                <a:gd name="connsiteY91" fmla="*/ 18640005 h 23703714"/>
                <a:gd name="connsiteX92" fmla="*/ 9123218 w 18023085"/>
                <a:gd name="connsiteY92" fmla="*/ 18711408 h 23703714"/>
                <a:gd name="connsiteX93" fmla="*/ 8917062 w 18023085"/>
                <a:gd name="connsiteY93" fmla="*/ 18654881 h 23703714"/>
                <a:gd name="connsiteX94" fmla="*/ 8736281 w 18023085"/>
                <a:gd name="connsiteY94" fmla="*/ 18822536 h 23703714"/>
                <a:gd name="connsiteX95" fmla="*/ 8588577 w 18023085"/>
                <a:gd name="connsiteY95" fmla="*/ 18986864 h 23703714"/>
                <a:gd name="connsiteX96" fmla="*/ 8454348 w 18023085"/>
                <a:gd name="connsiteY96" fmla="*/ 18923688 h 23703714"/>
                <a:gd name="connsiteX97" fmla="*/ 8318195 w 18023085"/>
                <a:gd name="connsiteY97" fmla="*/ 19117942 h 23703714"/>
                <a:gd name="connsiteX98" fmla="*/ 8120789 w 18023085"/>
                <a:gd name="connsiteY98" fmla="*/ 19136145 h 23703714"/>
                <a:gd name="connsiteX99" fmla="*/ 7752229 w 18023085"/>
                <a:gd name="connsiteY99" fmla="*/ 19388500 h 23703714"/>
                <a:gd name="connsiteX100" fmla="*/ 7498822 w 18023085"/>
                <a:gd name="connsiteY100" fmla="*/ 19321999 h 23703714"/>
                <a:gd name="connsiteX101" fmla="*/ 7193438 w 18023085"/>
                <a:gd name="connsiteY101" fmla="*/ 19490879 h 23703714"/>
                <a:gd name="connsiteX102" fmla="*/ 6832230 w 18023085"/>
                <a:gd name="connsiteY102" fmla="*/ 20054744 h 23703714"/>
                <a:gd name="connsiteX103" fmla="*/ 6557122 w 18023085"/>
                <a:gd name="connsiteY103" fmla="*/ 20140146 h 23703714"/>
                <a:gd name="connsiteX104" fmla="*/ 6669301 w 18023085"/>
                <a:gd name="connsiteY104" fmla="*/ 20041444 h 23703714"/>
                <a:gd name="connsiteX105" fmla="*/ 6841154 w 18023085"/>
                <a:gd name="connsiteY105" fmla="*/ 19727310 h 23703714"/>
                <a:gd name="connsiteX106" fmla="*/ 6729152 w 18023085"/>
                <a:gd name="connsiteY106" fmla="*/ 19715585 h 23703714"/>
                <a:gd name="connsiteX107" fmla="*/ 6574097 w 18023085"/>
                <a:gd name="connsiteY107" fmla="*/ 19950967 h 23703714"/>
                <a:gd name="connsiteX108" fmla="*/ 6240364 w 18023085"/>
                <a:gd name="connsiteY108" fmla="*/ 20054745 h 23703714"/>
                <a:gd name="connsiteX109" fmla="*/ 6202212 w 18023085"/>
                <a:gd name="connsiteY109" fmla="*/ 20155195 h 23703714"/>
                <a:gd name="connsiteX110" fmla="*/ 6177536 w 18023085"/>
                <a:gd name="connsiteY110" fmla="*/ 20345951 h 23703714"/>
                <a:gd name="connsiteX111" fmla="*/ 6057484 w 18023085"/>
                <a:gd name="connsiteY111" fmla="*/ 20400554 h 23703714"/>
                <a:gd name="connsiteX112" fmla="*/ 5944431 w 18023085"/>
                <a:gd name="connsiteY112" fmla="*/ 20337377 h 23703714"/>
                <a:gd name="connsiteX113" fmla="*/ 6037533 w 18023085"/>
                <a:gd name="connsiteY113" fmla="*/ 20204374 h 23703714"/>
                <a:gd name="connsiteX114" fmla="*/ 6019857 w 18023085"/>
                <a:gd name="connsiteY114" fmla="*/ 20148544 h 23703714"/>
                <a:gd name="connsiteX115" fmla="*/ 5874604 w 18023085"/>
                <a:gd name="connsiteY115" fmla="*/ 20181098 h 23703714"/>
                <a:gd name="connsiteX116" fmla="*/ 5732674 w 18023085"/>
                <a:gd name="connsiteY116" fmla="*/ 20035667 h 23703714"/>
                <a:gd name="connsiteX117" fmla="*/ 5681749 w 18023085"/>
                <a:gd name="connsiteY117" fmla="*/ 20074695 h 23703714"/>
                <a:gd name="connsiteX118" fmla="*/ 5662847 w 18023085"/>
                <a:gd name="connsiteY118" fmla="*/ 20180223 h 23703714"/>
                <a:gd name="connsiteX119" fmla="*/ 5203285 w 18023085"/>
                <a:gd name="connsiteY119" fmla="*/ 20108819 h 23703714"/>
                <a:gd name="connsiteX120" fmla="*/ 5077106 w 18023085"/>
                <a:gd name="connsiteY120" fmla="*/ 20336151 h 23703714"/>
                <a:gd name="connsiteX121" fmla="*/ 4986805 w 18023085"/>
                <a:gd name="connsiteY121" fmla="*/ 20317427 h 23703714"/>
                <a:gd name="connsiteX122" fmla="*/ 4849950 w 18023085"/>
                <a:gd name="connsiteY122" fmla="*/ 20251449 h 23703714"/>
                <a:gd name="connsiteX123" fmla="*/ 4354161 w 18023085"/>
                <a:gd name="connsiteY123" fmla="*/ 20294675 h 23703714"/>
                <a:gd name="connsiteX124" fmla="*/ 3978951 w 18023085"/>
                <a:gd name="connsiteY124" fmla="*/ 20316376 h 23703714"/>
                <a:gd name="connsiteX125" fmla="*/ 3630168 w 18023085"/>
                <a:gd name="connsiteY125" fmla="*/ 20078020 h 23703714"/>
                <a:gd name="connsiteX126" fmla="*/ 3312883 w 18023085"/>
                <a:gd name="connsiteY126" fmla="*/ 20038992 h 23703714"/>
                <a:gd name="connsiteX127" fmla="*/ 3573465 w 18023085"/>
                <a:gd name="connsiteY127" fmla="*/ 19911240 h 23703714"/>
                <a:gd name="connsiteX128" fmla="*/ 3281033 w 18023085"/>
                <a:gd name="connsiteY128" fmla="*/ 19785412 h 23703714"/>
                <a:gd name="connsiteX129" fmla="*/ 3140328 w 18023085"/>
                <a:gd name="connsiteY129" fmla="*/ 19707010 h 23703714"/>
                <a:gd name="connsiteX130" fmla="*/ 3372734 w 18023085"/>
                <a:gd name="connsiteY130" fmla="*/ 19644007 h 23703714"/>
                <a:gd name="connsiteX131" fmla="*/ 3596917 w 18023085"/>
                <a:gd name="connsiteY131" fmla="*/ 19815338 h 23703714"/>
                <a:gd name="connsiteX132" fmla="*/ 3787671 w 18023085"/>
                <a:gd name="connsiteY132" fmla="*/ 19793463 h 23703714"/>
                <a:gd name="connsiteX133" fmla="*/ 3948676 w 18023085"/>
                <a:gd name="connsiteY133" fmla="*/ 19690559 h 23703714"/>
                <a:gd name="connsiteX134" fmla="*/ 3572065 w 18023085"/>
                <a:gd name="connsiteY134" fmla="*/ 19581006 h 23703714"/>
                <a:gd name="connsiteX135" fmla="*/ 2791894 w 18023085"/>
                <a:gd name="connsiteY135" fmla="*/ 19559481 h 23703714"/>
                <a:gd name="connsiteX136" fmla="*/ 2403558 w 18023085"/>
                <a:gd name="connsiteY136" fmla="*/ 19794513 h 23703714"/>
                <a:gd name="connsiteX137" fmla="*/ 2164326 w 18023085"/>
                <a:gd name="connsiteY137" fmla="*/ 20213298 h 23703714"/>
                <a:gd name="connsiteX138" fmla="*/ 1883969 w 18023085"/>
                <a:gd name="connsiteY138" fmla="*/ 20007493 h 23703714"/>
                <a:gd name="connsiteX139" fmla="*/ 2048473 w 18023085"/>
                <a:gd name="connsiteY139" fmla="*/ 20390753 h 23703714"/>
                <a:gd name="connsiteX140" fmla="*/ 1489158 w 18023085"/>
                <a:gd name="connsiteY140" fmla="*/ 20960042 h 23703714"/>
                <a:gd name="connsiteX141" fmla="*/ 1293327 w 18023085"/>
                <a:gd name="connsiteY141" fmla="*/ 21218876 h 23703714"/>
                <a:gd name="connsiteX142" fmla="*/ 1353004 w 18023085"/>
                <a:gd name="connsiteY142" fmla="*/ 21416281 h 23703714"/>
                <a:gd name="connsiteX143" fmla="*/ 1276701 w 18023085"/>
                <a:gd name="connsiteY143" fmla="*/ 21577284 h 23703714"/>
                <a:gd name="connsiteX144" fmla="*/ 1299803 w 18023085"/>
                <a:gd name="connsiteY144" fmla="*/ 21952320 h 23703714"/>
                <a:gd name="connsiteX145" fmla="*/ 938243 w 18023085"/>
                <a:gd name="connsiteY145" fmla="*/ 22179827 h 23703714"/>
                <a:gd name="connsiteX146" fmla="*/ 620960 w 18023085"/>
                <a:gd name="connsiteY146" fmla="*/ 22272580 h 23703714"/>
                <a:gd name="connsiteX147" fmla="*/ 604335 w 18023085"/>
                <a:gd name="connsiteY147" fmla="*/ 21883545 h 23703714"/>
                <a:gd name="connsiteX148" fmla="*/ 527858 w 18023085"/>
                <a:gd name="connsiteY148" fmla="*/ 21823693 h 23703714"/>
                <a:gd name="connsiteX149" fmla="*/ 501256 w 18023085"/>
                <a:gd name="connsiteY149" fmla="*/ 22192778 h 23703714"/>
                <a:gd name="connsiteX150" fmla="*/ 332376 w 18023085"/>
                <a:gd name="connsiteY150" fmla="*/ 22469985 h 23703714"/>
                <a:gd name="connsiteX151" fmla="*/ 384878 w 18023085"/>
                <a:gd name="connsiteY151" fmla="*/ 22482062 h 23703714"/>
                <a:gd name="connsiteX152" fmla="*/ 557783 w 18023085"/>
                <a:gd name="connsiteY152" fmla="*/ 22349057 h 23703714"/>
                <a:gd name="connsiteX153" fmla="*/ 607659 w 18023085"/>
                <a:gd name="connsiteY153" fmla="*/ 22385634 h 23703714"/>
                <a:gd name="connsiteX154" fmla="*/ 448055 w 18023085"/>
                <a:gd name="connsiteY154" fmla="*/ 22548564 h 23703714"/>
                <a:gd name="connsiteX155" fmla="*/ 238575 w 18023085"/>
                <a:gd name="connsiteY155" fmla="*/ 22837847 h 23703714"/>
                <a:gd name="connsiteX156" fmla="*/ 162097 w 18023085"/>
                <a:gd name="connsiteY156" fmla="*/ 23602618 h 23703714"/>
                <a:gd name="connsiteX157" fmla="*/ 52019 w 18023085"/>
                <a:gd name="connsiteY157" fmla="*/ 23608041 h 23703714"/>
                <a:gd name="connsiteX158" fmla="*/ 71969 w 18023085"/>
                <a:gd name="connsiteY158" fmla="*/ 3314311 h 23703714"/>
                <a:gd name="connsiteX159" fmla="*/ 120096 w 18023085"/>
                <a:gd name="connsiteY159" fmla="*/ 3362437 h 23703714"/>
                <a:gd name="connsiteX0" fmla="*/ 88555 w 17991544"/>
                <a:gd name="connsiteY0" fmla="*/ 3390770 h 23732047"/>
                <a:gd name="connsiteX1" fmla="*/ 449227 w 17991544"/>
                <a:gd name="connsiteY1" fmla="*/ 3586203 h 23732047"/>
                <a:gd name="connsiteX2" fmla="*/ 370358 w 17991544"/>
                <a:gd name="connsiteY2" fmla="*/ 3277682 h 23732047"/>
                <a:gd name="connsiteX3" fmla="*/ 184807 w 17991544"/>
                <a:gd name="connsiteY3" fmla="*/ 3088654 h 23732047"/>
                <a:gd name="connsiteX4" fmla="*/ 53055 w 17991544"/>
                <a:gd name="connsiteY4" fmla="*/ 3027902 h 23732047"/>
                <a:gd name="connsiteX5" fmla="*/ 84346 w 17991544"/>
                <a:gd name="connsiteY5" fmla="*/ 2857538 h 23732047"/>
                <a:gd name="connsiteX6" fmla="*/ 136681 w 17991544"/>
                <a:gd name="connsiteY6" fmla="*/ 2813254 h 23732047"/>
                <a:gd name="connsiteX7" fmla="*/ 206034 w 17991544"/>
                <a:gd name="connsiteY7" fmla="*/ 2718466 h 23732047"/>
                <a:gd name="connsiteX8" fmla="*/ 221954 w 17991544"/>
                <a:gd name="connsiteY8" fmla="*/ 2576100 h 23732047"/>
                <a:gd name="connsiteX9" fmla="*/ 188650 w 17991544"/>
                <a:gd name="connsiteY9" fmla="*/ 2415984 h 23732047"/>
                <a:gd name="connsiteX10" fmla="*/ 209511 w 17991544"/>
                <a:gd name="connsiteY10" fmla="*/ 2266481 h 23732047"/>
                <a:gd name="connsiteX11" fmla="*/ 211524 w 17991544"/>
                <a:gd name="connsiteY11" fmla="*/ 2126128 h 23732047"/>
                <a:gd name="connsiteX12" fmla="*/ 115637 w 17991544"/>
                <a:gd name="connsiteY12" fmla="*/ 2030058 h 23732047"/>
                <a:gd name="connsiteX13" fmla="*/ 40428 w 17991544"/>
                <a:gd name="connsiteY13" fmla="*/ 1995107 h 23732047"/>
                <a:gd name="connsiteX14" fmla="*/ 54335 w 17991544"/>
                <a:gd name="connsiteY14" fmla="*/ 1265161 h 23732047"/>
                <a:gd name="connsiteX15" fmla="*/ 84346 w 17991544"/>
                <a:gd name="connsiteY15" fmla="*/ 1254730 h 23732047"/>
                <a:gd name="connsiteX16" fmla="*/ 57171 w 17991544"/>
                <a:gd name="connsiteY16" fmla="*/ 50216 h 23732047"/>
                <a:gd name="connsiteX17" fmla="*/ 943117 w 17991544"/>
                <a:gd name="connsiteY17" fmla="*/ 42135 h 23732047"/>
                <a:gd name="connsiteX18" fmla="*/ 2307671 w 17991544"/>
                <a:gd name="connsiteY18" fmla="*/ 54500 h 23732047"/>
                <a:gd name="connsiteX19" fmla="*/ 2441620 w 17991544"/>
                <a:gd name="connsiteY19" fmla="*/ 65663 h 23732047"/>
                <a:gd name="connsiteX20" fmla="*/ 2580692 w 17991544"/>
                <a:gd name="connsiteY20" fmla="*/ 550220 h 23732047"/>
                <a:gd name="connsiteX21" fmla="*/ 2800646 w 17991544"/>
                <a:gd name="connsiteY21" fmla="*/ 449758 h 23732047"/>
                <a:gd name="connsiteX22" fmla="*/ 2891226 w 17991544"/>
                <a:gd name="connsiteY22" fmla="*/ 275368 h 23732047"/>
                <a:gd name="connsiteX23" fmla="*/ 3032677 w 17991544"/>
                <a:gd name="connsiteY23" fmla="*/ 229073 h 23732047"/>
                <a:gd name="connsiteX24" fmla="*/ 3227379 w 17991544"/>
                <a:gd name="connsiteY24" fmla="*/ 242980 h 23732047"/>
                <a:gd name="connsiteX25" fmla="*/ 3310822 w 17991544"/>
                <a:gd name="connsiteY25" fmla="*/ 385529 h 23732047"/>
                <a:gd name="connsiteX26" fmla="*/ 3429033 w 17991544"/>
                <a:gd name="connsiteY26" fmla="*/ 333377 h 23732047"/>
                <a:gd name="connsiteX27" fmla="*/ 3648072 w 17991544"/>
                <a:gd name="connsiteY27" fmla="*/ 194305 h 23732047"/>
                <a:gd name="connsiteX28" fmla="*/ 3741946 w 17991544"/>
                <a:gd name="connsiteY28" fmla="*/ 83047 h 23732047"/>
                <a:gd name="connsiteX29" fmla="*/ 3887606 w 17991544"/>
                <a:gd name="connsiteY29" fmla="*/ 28333 h 23732047"/>
                <a:gd name="connsiteX30" fmla="*/ 17991544 w 17991544"/>
                <a:gd name="connsiteY30" fmla="*/ 70054 h 23732047"/>
                <a:gd name="connsiteX31" fmla="*/ 17968417 w 17991544"/>
                <a:gd name="connsiteY31" fmla="*/ 23641323 h 23732047"/>
                <a:gd name="connsiteX32" fmla="*/ 12231388 w 17991544"/>
                <a:gd name="connsiteY32" fmla="*/ 23701327 h 23732047"/>
                <a:gd name="connsiteX33" fmla="*/ 11528295 w 17991544"/>
                <a:gd name="connsiteY33" fmla="*/ 23692601 h 23732047"/>
                <a:gd name="connsiteX34" fmla="*/ 11109481 w 17991544"/>
                <a:gd name="connsiteY34" fmla="*/ 23266939 h 23732047"/>
                <a:gd name="connsiteX35" fmla="*/ 10628218 w 17991544"/>
                <a:gd name="connsiteY35" fmla="*/ 22881928 h 23732047"/>
                <a:gd name="connsiteX36" fmla="*/ 10195081 w 17991544"/>
                <a:gd name="connsiteY36" fmla="*/ 22593170 h 23732047"/>
                <a:gd name="connsiteX37" fmla="*/ 9810070 w 17991544"/>
                <a:gd name="connsiteY37" fmla="*/ 22545044 h 23732047"/>
                <a:gd name="connsiteX38" fmla="*/ 9617565 w 17991544"/>
                <a:gd name="connsiteY38" fmla="*/ 22304412 h 23732047"/>
                <a:gd name="connsiteX39" fmla="*/ 9453411 w 17991544"/>
                <a:gd name="connsiteY39" fmla="*/ 22107007 h 23732047"/>
                <a:gd name="connsiteX40" fmla="*/ 9211380 w 17991544"/>
                <a:gd name="connsiteY40" fmla="*/ 22124683 h 23732047"/>
                <a:gd name="connsiteX41" fmla="*/ 8965147 w 17991544"/>
                <a:gd name="connsiteY41" fmla="*/ 22003929 h 23732047"/>
                <a:gd name="connsiteX42" fmla="*/ 8912296 w 17991544"/>
                <a:gd name="connsiteY42" fmla="*/ 21720247 h 23732047"/>
                <a:gd name="connsiteX43" fmla="*/ 8642789 w 17991544"/>
                <a:gd name="connsiteY43" fmla="*/ 21586019 h 23732047"/>
                <a:gd name="connsiteX44" fmla="*/ 8762493 w 17991544"/>
                <a:gd name="connsiteY44" fmla="*/ 21522842 h 23732047"/>
                <a:gd name="connsiteX45" fmla="*/ 8725917 w 17991544"/>
                <a:gd name="connsiteY45" fmla="*/ 21469641 h 23732047"/>
                <a:gd name="connsiteX46" fmla="*/ 8562987 w 17991544"/>
                <a:gd name="connsiteY46" fmla="*/ 21466315 h 23732047"/>
                <a:gd name="connsiteX47" fmla="*/ 8494035 w 17991544"/>
                <a:gd name="connsiteY47" fmla="*/ 21557667 h 23732047"/>
                <a:gd name="connsiteX48" fmla="*/ 8097299 w 17991544"/>
                <a:gd name="connsiteY48" fmla="*/ 21557667 h 23732047"/>
                <a:gd name="connsiteX49" fmla="*/ 8080849 w 17991544"/>
                <a:gd name="connsiteY49" fmla="*/ 21496241 h 23732047"/>
                <a:gd name="connsiteX50" fmla="*/ 8245353 w 17991544"/>
                <a:gd name="connsiteY50" fmla="*/ 21336812 h 23732047"/>
                <a:gd name="connsiteX51" fmla="*/ 8497184 w 17991544"/>
                <a:gd name="connsiteY51" fmla="*/ 21341885 h 23732047"/>
                <a:gd name="connsiteX52" fmla="*/ 8529736 w 17991544"/>
                <a:gd name="connsiteY52" fmla="*/ 21240209 h 23732047"/>
                <a:gd name="connsiteX53" fmla="*/ 8316580 w 17991544"/>
                <a:gd name="connsiteY53" fmla="*/ 21202582 h 23732047"/>
                <a:gd name="connsiteX54" fmla="*/ 8356832 w 17991544"/>
                <a:gd name="connsiteY54" fmla="*/ 21097230 h 23732047"/>
                <a:gd name="connsiteX55" fmla="*/ 8558786 w 17991544"/>
                <a:gd name="connsiteY55" fmla="*/ 21096355 h 23732047"/>
                <a:gd name="connsiteX56" fmla="*/ 8705966 w 17991544"/>
                <a:gd name="connsiteY56" fmla="*/ 21150432 h 23732047"/>
                <a:gd name="connsiteX57" fmla="*/ 8865570 w 17991544"/>
                <a:gd name="connsiteY57" fmla="*/ 21276785 h 23732047"/>
                <a:gd name="connsiteX58" fmla="*/ 9076625 w 17991544"/>
                <a:gd name="connsiteY58" fmla="*/ 21031425 h 23732047"/>
                <a:gd name="connsiteX59" fmla="*/ 9076275 w 17991544"/>
                <a:gd name="connsiteY59" fmla="*/ 20716944 h 23732047"/>
                <a:gd name="connsiteX60" fmla="*/ 9357684 w 17991544"/>
                <a:gd name="connsiteY60" fmla="*/ 20385661 h 23732047"/>
                <a:gd name="connsiteX61" fmla="*/ 9364334 w 17991544"/>
                <a:gd name="connsiteY61" fmla="*/ 20169530 h 23732047"/>
                <a:gd name="connsiteX62" fmla="*/ 9411760 w 17991544"/>
                <a:gd name="connsiteY62" fmla="*/ 20095327 h 23732047"/>
                <a:gd name="connsiteX63" fmla="*/ 9497338 w 17991544"/>
                <a:gd name="connsiteY63" fmla="*/ 20199456 h 23732047"/>
                <a:gd name="connsiteX64" fmla="*/ 9517288 w 17991544"/>
                <a:gd name="connsiteY64" fmla="*/ 20445513 h 23732047"/>
                <a:gd name="connsiteX65" fmla="*/ 9580814 w 17991544"/>
                <a:gd name="connsiteY65" fmla="*/ 20535465 h 23732047"/>
                <a:gd name="connsiteX66" fmla="*/ 9633667 w 17991544"/>
                <a:gd name="connsiteY66" fmla="*/ 20432212 h 23732047"/>
                <a:gd name="connsiteX67" fmla="*/ 9653617 w 17991544"/>
                <a:gd name="connsiteY67" fmla="*/ 20212756 h 23732047"/>
                <a:gd name="connsiteX68" fmla="*/ 9566114 w 17991544"/>
                <a:gd name="connsiteY68" fmla="*/ 19924697 h 23732047"/>
                <a:gd name="connsiteX69" fmla="*/ 9653617 w 17991544"/>
                <a:gd name="connsiteY69" fmla="*/ 19936774 h 23732047"/>
                <a:gd name="connsiteX70" fmla="*/ 9914548 w 17991544"/>
                <a:gd name="connsiteY70" fmla="*/ 20060675 h 23732047"/>
                <a:gd name="connsiteX71" fmla="*/ 9846472 w 17991544"/>
                <a:gd name="connsiteY71" fmla="*/ 19900198 h 23732047"/>
                <a:gd name="connsiteX72" fmla="*/ 9736744 w 17991544"/>
                <a:gd name="connsiteY72" fmla="*/ 19810420 h 23732047"/>
                <a:gd name="connsiteX73" fmla="*/ 9645741 w 17991544"/>
                <a:gd name="connsiteY73" fmla="*/ 19876748 h 23732047"/>
                <a:gd name="connsiteX74" fmla="*/ 9513963 w 17991544"/>
                <a:gd name="connsiteY74" fmla="*/ 19743918 h 23732047"/>
                <a:gd name="connsiteX75" fmla="*/ 9287506 w 17991544"/>
                <a:gd name="connsiteY75" fmla="*/ 19654491 h 23732047"/>
                <a:gd name="connsiteX76" fmla="*/ 9158179 w 17991544"/>
                <a:gd name="connsiteY76" fmla="*/ 19497862 h 23732047"/>
                <a:gd name="connsiteX77" fmla="*/ 9025175 w 17991544"/>
                <a:gd name="connsiteY77" fmla="*/ 19368183 h 23732047"/>
                <a:gd name="connsiteX78" fmla="*/ 9003473 w 17991544"/>
                <a:gd name="connsiteY78" fmla="*/ 19264054 h 23732047"/>
                <a:gd name="connsiteX79" fmla="*/ 9138228 w 17991544"/>
                <a:gd name="connsiteY79" fmla="*/ 19238505 h 23732047"/>
                <a:gd name="connsiteX80" fmla="*/ 9361009 w 17991544"/>
                <a:gd name="connsiteY80" fmla="*/ 19324957 h 23732047"/>
                <a:gd name="connsiteX81" fmla="*/ 9387610 w 17991544"/>
                <a:gd name="connsiteY81" fmla="*/ 19228529 h 23732047"/>
                <a:gd name="connsiteX82" fmla="*/ 9537763 w 17991544"/>
                <a:gd name="connsiteY82" fmla="*/ 19139625 h 23732047"/>
                <a:gd name="connsiteX83" fmla="*/ 9771744 w 17991544"/>
                <a:gd name="connsiteY83" fmla="*/ 19295728 h 23732047"/>
                <a:gd name="connsiteX84" fmla="*/ 9849797 w 17991544"/>
                <a:gd name="connsiteY84" fmla="*/ 19195278 h 23732047"/>
                <a:gd name="connsiteX85" fmla="*/ 9716794 w 17991544"/>
                <a:gd name="connsiteY85" fmla="*/ 19148728 h 23732047"/>
                <a:gd name="connsiteX86" fmla="*/ 9747069 w 17991544"/>
                <a:gd name="connsiteY86" fmla="*/ 18947121 h 23732047"/>
                <a:gd name="connsiteX87" fmla="*/ 10404212 w 17991544"/>
                <a:gd name="connsiteY87" fmla="*/ 18664838 h 23732047"/>
                <a:gd name="connsiteX88" fmla="*/ 10623318 w 17991544"/>
                <a:gd name="connsiteY88" fmla="*/ 18379756 h 23732047"/>
                <a:gd name="connsiteX89" fmla="*/ 10203831 w 17991544"/>
                <a:gd name="connsiteY89" fmla="*/ 18409331 h 23732047"/>
                <a:gd name="connsiteX90" fmla="*/ 9833172 w 17991544"/>
                <a:gd name="connsiteY90" fmla="*/ 18600087 h 23732047"/>
                <a:gd name="connsiteX91" fmla="*/ 9209280 w 17991544"/>
                <a:gd name="connsiteY91" fmla="*/ 18668338 h 23732047"/>
                <a:gd name="connsiteX92" fmla="*/ 9091677 w 17991544"/>
                <a:gd name="connsiteY92" fmla="*/ 18739741 h 23732047"/>
                <a:gd name="connsiteX93" fmla="*/ 8885521 w 17991544"/>
                <a:gd name="connsiteY93" fmla="*/ 18683214 h 23732047"/>
                <a:gd name="connsiteX94" fmla="*/ 8704740 w 17991544"/>
                <a:gd name="connsiteY94" fmla="*/ 18850869 h 23732047"/>
                <a:gd name="connsiteX95" fmla="*/ 8557036 w 17991544"/>
                <a:gd name="connsiteY95" fmla="*/ 19015197 h 23732047"/>
                <a:gd name="connsiteX96" fmla="*/ 8422807 w 17991544"/>
                <a:gd name="connsiteY96" fmla="*/ 18952021 h 23732047"/>
                <a:gd name="connsiteX97" fmla="*/ 8286654 w 17991544"/>
                <a:gd name="connsiteY97" fmla="*/ 19146275 h 23732047"/>
                <a:gd name="connsiteX98" fmla="*/ 8089248 w 17991544"/>
                <a:gd name="connsiteY98" fmla="*/ 19164478 h 23732047"/>
                <a:gd name="connsiteX99" fmla="*/ 7720688 w 17991544"/>
                <a:gd name="connsiteY99" fmla="*/ 19416833 h 23732047"/>
                <a:gd name="connsiteX100" fmla="*/ 7467281 w 17991544"/>
                <a:gd name="connsiteY100" fmla="*/ 19350332 h 23732047"/>
                <a:gd name="connsiteX101" fmla="*/ 7161897 w 17991544"/>
                <a:gd name="connsiteY101" fmla="*/ 19519212 h 23732047"/>
                <a:gd name="connsiteX102" fmla="*/ 6800689 w 17991544"/>
                <a:gd name="connsiteY102" fmla="*/ 20083077 h 23732047"/>
                <a:gd name="connsiteX103" fmla="*/ 6525581 w 17991544"/>
                <a:gd name="connsiteY103" fmla="*/ 20168479 h 23732047"/>
                <a:gd name="connsiteX104" fmla="*/ 6637760 w 17991544"/>
                <a:gd name="connsiteY104" fmla="*/ 20069777 h 23732047"/>
                <a:gd name="connsiteX105" fmla="*/ 6809613 w 17991544"/>
                <a:gd name="connsiteY105" fmla="*/ 19755643 h 23732047"/>
                <a:gd name="connsiteX106" fmla="*/ 6697611 w 17991544"/>
                <a:gd name="connsiteY106" fmla="*/ 19743918 h 23732047"/>
                <a:gd name="connsiteX107" fmla="*/ 6542556 w 17991544"/>
                <a:gd name="connsiteY107" fmla="*/ 19979300 h 23732047"/>
                <a:gd name="connsiteX108" fmla="*/ 6208823 w 17991544"/>
                <a:gd name="connsiteY108" fmla="*/ 20083078 h 23732047"/>
                <a:gd name="connsiteX109" fmla="*/ 6170671 w 17991544"/>
                <a:gd name="connsiteY109" fmla="*/ 20183528 h 23732047"/>
                <a:gd name="connsiteX110" fmla="*/ 6145995 w 17991544"/>
                <a:gd name="connsiteY110" fmla="*/ 20374284 h 23732047"/>
                <a:gd name="connsiteX111" fmla="*/ 6025943 w 17991544"/>
                <a:gd name="connsiteY111" fmla="*/ 20428887 h 23732047"/>
                <a:gd name="connsiteX112" fmla="*/ 5912890 w 17991544"/>
                <a:gd name="connsiteY112" fmla="*/ 20365710 h 23732047"/>
                <a:gd name="connsiteX113" fmla="*/ 6005992 w 17991544"/>
                <a:gd name="connsiteY113" fmla="*/ 20232707 h 23732047"/>
                <a:gd name="connsiteX114" fmla="*/ 5988316 w 17991544"/>
                <a:gd name="connsiteY114" fmla="*/ 20176877 h 23732047"/>
                <a:gd name="connsiteX115" fmla="*/ 5843063 w 17991544"/>
                <a:gd name="connsiteY115" fmla="*/ 20209431 h 23732047"/>
                <a:gd name="connsiteX116" fmla="*/ 5701133 w 17991544"/>
                <a:gd name="connsiteY116" fmla="*/ 20064000 h 23732047"/>
                <a:gd name="connsiteX117" fmla="*/ 5650208 w 17991544"/>
                <a:gd name="connsiteY117" fmla="*/ 20103028 h 23732047"/>
                <a:gd name="connsiteX118" fmla="*/ 5631306 w 17991544"/>
                <a:gd name="connsiteY118" fmla="*/ 20208556 h 23732047"/>
                <a:gd name="connsiteX119" fmla="*/ 5171744 w 17991544"/>
                <a:gd name="connsiteY119" fmla="*/ 20137152 h 23732047"/>
                <a:gd name="connsiteX120" fmla="*/ 5045565 w 17991544"/>
                <a:gd name="connsiteY120" fmla="*/ 20364484 h 23732047"/>
                <a:gd name="connsiteX121" fmla="*/ 4955264 w 17991544"/>
                <a:gd name="connsiteY121" fmla="*/ 20345760 h 23732047"/>
                <a:gd name="connsiteX122" fmla="*/ 4818409 w 17991544"/>
                <a:gd name="connsiteY122" fmla="*/ 20279782 h 23732047"/>
                <a:gd name="connsiteX123" fmla="*/ 4322620 w 17991544"/>
                <a:gd name="connsiteY123" fmla="*/ 20323008 h 23732047"/>
                <a:gd name="connsiteX124" fmla="*/ 3947410 w 17991544"/>
                <a:gd name="connsiteY124" fmla="*/ 20344709 h 23732047"/>
                <a:gd name="connsiteX125" fmla="*/ 3598627 w 17991544"/>
                <a:gd name="connsiteY125" fmla="*/ 20106353 h 23732047"/>
                <a:gd name="connsiteX126" fmla="*/ 3281342 w 17991544"/>
                <a:gd name="connsiteY126" fmla="*/ 20067325 h 23732047"/>
                <a:gd name="connsiteX127" fmla="*/ 3541924 w 17991544"/>
                <a:gd name="connsiteY127" fmla="*/ 19939573 h 23732047"/>
                <a:gd name="connsiteX128" fmla="*/ 3249492 w 17991544"/>
                <a:gd name="connsiteY128" fmla="*/ 19813745 h 23732047"/>
                <a:gd name="connsiteX129" fmla="*/ 3108787 w 17991544"/>
                <a:gd name="connsiteY129" fmla="*/ 19735343 h 23732047"/>
                <a:gd name="connsiteX130" fmla="*/ 3341193 w 17991544"/>
                <a:gd name="connsiteY130" fmla="*/ 19672340 h 23732047"/>
                <a:gd name="connsiteX131" fmla="*/ 3565376 w 17991544"/>
                <a:gd name="connsiteY131" fmla="*/ 19843671 h 23732047"/>
                <a:gd name="connsiteX132" fmla="*/ 3756130 w 17991544"/>
                <a:gd name="connsiteY132" fmla="*/ 19821796 h 23732047"/>
                <a:gd name="connsiteX133" fmla="*/ 3917135 w 17991544"/>
                <a:gd name="connsiteY133" fmla="*/ 19718892 h 23732047"/>
                <a:gd name="connsiteX134" fmla="*/ 3540524 w 17991544"/>
                <a:gd name="connsiteY134" fmla="*/ 19609339 h 23732047"/>
                <a:gd name="connsiteX135" fmla="*/ 2760353 w 17991544"/>
                <a:gd name="connsiteY135" fmla="*/ 19587814 h 23732047"/>
                <a:gd name="connsiteX136" fmla="*/ 2372017 w 17991544"/>
                <a:gd name="connsiteY136" fmla="*/ 19822846 h 23732047"/>
                <a:gd name="connsiteX137" fmla="*/ 2132785 w 17991544"/>
                <a:gd name="connsiteY137" fmla="*/ 20241631 h 23732047"/>
                <a:gd name="connsiteX138" fmla="*/ 1852428 w 17991544"/>
                <a:gd name="connsiteY138" fmla="*/ 20035826 h 23732047"/>
                <a:gd name="connsiteX139" fmla="*/ 2016932 w 17991544"/>
                <a:gd name="connsiteY139" fmla="*/ 20419086 h 23732047"/>
                <a:gd name="connsiteX140" fmla="*/ 1457617 w 17991544"/>
                <a:gd name="connsiteY140" fmla="*/ 20988375 h 23732047"/>
                <a:gd name="connsiteX141" fmla="*/ 1261786 w 17991544"/>
                <a:gd name="connsiteY141" fmla="*/ 21247209 h 23732047"/>
                <a:gd name="connsiteX142" fmla="*/ 1321463 w 17991544"/>
                <a:gd name="connsiteY142" fmla="*/ 21444614 h 23732047"/>
                <a:gd name="connsiteX143" fmla="*/ 1245160 w 17991544"/>
                <a:gd name="connsiteY143" fmla="*/ 21605617 h 23732047"/>
                <a:gd name="connsiteX144" fmla="*/ 1268262 w 17991544"/>
                <a:gd name="connsiteY144" fmla="*/ 21980653 h 23732047"/>
                <a:gd name="connsiteX145" fmla="*/ 906702 w 17991544"/>
                <a:gd name="connsiteY145" fmla="*/ 22208160 h 23732047"/>
                <a:gd name="connsiteX146" fmla="*/ 589419 w 17991544"/>
                <a:gd name="connsiteY146" fmla="*/ 22300913 h 23732047"/>
                <a:gd name="connsiteX147" fmla="*/ 572794 w 17991544"/>
                <a:gd name="connsiteY147" fmla="*/ 21911878 h 23732047"/>
                <a:gd name="connsiteX148" fmla="*/ 496317 w 17991544"/>
                <a:gd name="connsiteY148" fmla="*/ 21852026 h 23732047"/>
                <a:gd name="connsiteX149" fmla="*/ 469715 w 17991544"/>
                <a:gd name="connsiteY149" fmla="*/ 22221111 h 23732047"/>
                <a:gd name="connsiteX150" fmla="*/ 300835 w 17991544"/>
                <a:gd name="connsiteY150" fmla="*/ 22498318 h 23732047"/>
                <a:gd name="connsiteX151" fmla="*/ 353337 w 17991544"/>
                <a:gd name="connsiteY151" fmla="*/ 22510395 h 23732047"/>
                <a:gd name="connsiteX152" fmla="*/ 526242 w 17991544"/>
                <a:gd name="connsiteY152" fmla="*/ 22377390 h 23732047"/>
                <a:gd name="connsiteX153" fmla="*/ 576118 w 17991544"/>
                <a:gd name="connsiteY153" fmla="*/ 22413967 h 23732047"/>
                <a:gd name="connsiteX154" fmla="*/ 416514 w 17991544"/>
                <a:gd name="connsiteY154" fmla="*/ 22576897 h 23732047"/>
                <a:gd name="connsiteX155" fmla="*/ 207034 w 17991544"/>
                <a:gd name="connsiteY155" fmla="*/ 22866180 h 23732047"/>
                <a:gd name="connsiteX156" fmla="*/ 130556 w 17991544"/>
                <a:gd name="connsiteY156" fmla="*/ 23630951 h 23732047"/>
                <a:gd name="connsiteX157" fmla="*/ 20478 w 17991544"/>
                <a:gd name="connsiteY157" fmla="*/ 23636374 h 23732047"/>
                <a:gd name="connsiteX158" fmla="*/ 40428 w 17991544"/>
                <a:gd name="connsiteY158" fmla="*/ 3342644 h 23732047"/>
                <a:gd name="connsiteX159" fmla="*/ 88555 w 17991544"/>
                <a:gd name="connsiteY159" fmla="*/ 3390770 h 23732047"/>
                <a:gd name="connsiteX0" fmla="*/ 88555 w 17991544"/>
                <a:gd name="connsiteY0" fmla="*/ 3362437 h 23703714"/>
                <a:gd name="connsiteX1" fmla="*/ 449227 w 17991544"/>
                <a:gd name="connsiteY1" fmla="*/ 3557870 h 23703714"/>
                <a:gd name="connsiteX2" fmla="*/ 370358 w 17991544"/>
                <a:gd name="connsiteY2" fmla="*/ 3249349 h 23703714"/>
                <a:gd name="connsiteX3" fmla="*/ 184807 w 17991544"/>
                <a:gd name="connsiteY3" fmla="*/ 3060321 h 23703714"/>
                <a:gd name="connsiteX4" fmla="*/ 53055 w 17991544"/>
                <a:gd name="connsiteY4" fmla="*/ 2999569 h 23703714"/>
                <a:gd name="connsiteX5" fmla="*/ 84346 w 17991544"/>
                <a:gd name="connsiteY5" fmla="*/ 2829205 h 23703714"/>
                <a:gd name="connsiteX6" fmla="*/ 136681 w 17991544"/>
                <a:gd name="connsiteY6" fmla="*/ 2784921 h 23703714"/>
                <a:gd name="connsiteX7" fmla="*/ 206034 w 17991544"/>
                <a:gd name="connsiteY7" fmla="*/ 2690133 h 23703714"/>
                <a:gd name="connsiteX8" fmla="*/ 221954 w 17991544"/>
                <a:gd name="connsiteY8" fmla="*/ 2547767 h 23703714"/>
                <a:gd name="connsiteX9" fmla="*/ 188650 w 17991544"/>
                <a:gd name="connsiteY9" fmla="*/ 2387651 h 23703714"/>
                <a:gd name="connsiteX10" fmla="*/ 209511 w 17991544"/>
                <a:gd name="connsiteY10" fmla="*/ 2238148 h 23703714"/>
                <a:gd name="connsiteX11" fmla="*/ 211524 w 17991544"/>
                <a:gd name="connsiteY11" fmla="*/ 2097795 h 23703714"/>
                <a:gd name="connsiteX12" fmla="*/ 115637 w 17991544"/>
                <a:gd name="connsiteY12" fmla="*/ 2001725 h 23703714"/>
                <a:gd name="connsiteX13" fmla="*/ 40428 w 17991544"/>
                <a:gd name="connsiteY13" fmla="*/ 1966774 h 23703714"/>
                <a:gd name="connsiteX14" fmla="*/ 54335 w 17991544"/>
                <a:gd name="connsiteY14" fmla="*/ 1236828 h 23703714"/>
                <a:gd name="connsiteX15" fmla="*/ 84346 w 17991544"/>
                <a:gd name="connsiteY15" fmla="*/ 1226397 h 23703714"/>
                <a:gd name="connsiteX16" fmla="*/ 57171 w 17991544"/>
                <a:gd name="connsiteY16" fmla="*/ 21883 h 23703714"/>
                <a:gd name="connsiteX17" fmla="*/ 943117 w 17991544"/>
                <a:gd name="connsiteY17" fmla="*/ 13802 h 23703714"/>
                <a:gd name="connsiteX18" fmla="*/ 2307671 w 17991544"/>
                <a:gd name="connsiteY18" fmla="*/ 26167 h 23703714"/>
                <a:gd name="connsiteX19" fmla="*/ 2441620 w 17991544"/>
                <a:gd name="connsiteY19" fmla="*/ 37330 h 23703714"/>
                <a:gd name="connsiteX20" fmla="*/ 2580692 w 17991544"/>
                <a:gd name="connsiteY20" fmla="*/ 521887 h 23703714"/>
                <a:gd name="connsiteX21" fmla="*/ 2800646 w 17991544"/>
                <a:gd name="connsiteY21" fmla="*/ 421425 h 23703714"/>
                <a:gd name="connsiteX22" fmla="*/ 2891226 w 17991544"/>
                <a:gd name="connsiteY22" fmla="*/ 247035 h 23703714"/>
                <a:gd name="connsiteX23" fmla="*/ 3032677 w 17991544"/>
                <a:gd name="connsiteY23" fmla="*/ 200740 h 23703714"/>
                <a:gd name="connsiteX24" fmla="*/ 3227379 w 17991544"/>
                <a:gd name="connsiteY24" fmla="*/ 214647 h 23703714"/>
                <a:gd name="connsiteX25" fmla="*/ 3310822 w 17991544"/>
                <a:gd name="connsiteY25" fmla="*/ 357196 h 23703714"/>
                <a:gd name="connsiteX26" fmla="*/ 3429033 w 17991544"/>
                <a:gd name="connsiteY26" fmla="*/ 305044 h 23703714"/>
                <a:gd name="connsiteX27" fmla="*/ 3648072 w 17991544"/>
                <a:gd name="connsiteY27" fmla="*/ 165972 h 23703714"/>
                <a:gd name="connsiteX28" fmla="*/ 3741946 w 17991544"/>
                <a:gd name="connsiteY28" fmla="*/ 54714 h 23703714"/>
                <a:gd name="connsiteX29" fmla="*/ 3887606 w 17991544"/>
                <a:gd name="connsiteY29" fmla="*/ 0 h 23703714"/>
                <a:gd name="connsiteX30" fmla="*/ 17991544 w 17991544"/>
                <a:gd name="connsiteY30" fmla="*/ 41721 h 23703714"/>
                <a:gd name="connsiteX31" fmla="*/ 17968417 w 17991544"/>
                <a:gd name="connsiteY31" fmla="*/ 23612990 h 23703714"/>
                <a:gd name="connsiteX32" fmla="*/ 12231388 w 17991544"/>
                <a:gd name="connsiteY32" fmla="*/ 23672994 h 23703714"/>
                <a:gd name="connsiteX33" fmla="*/ 11528295 w 17991544"/>
                <a:gd name="connsiteY33" fmla="*/ 23664268 h 23703714"/>
                <a:gd name="connsiteX34" fmla="*/ 11109481 w 17991544"/>
                <a:gd name="connsiteY34" fmla="*/ 23238606 h 23703714"/>
                <a:gd name="connsiteX35" fmla="*/ 10628218 w 17991544"/>
                <a:gd name="connsiteY35" fmla="*/ 22853595 h 23703714"/>
                <a:gd name="connsiteX36" fmla="*/ 10195081 w 17991544"/>
                <a:gd name="connsiteY36" fmla="*/ 22564837 h 23703714"/>
                <a:gd name="connsiteX37" fmla="*/ 9810070 w 17991544"/>
                <a:gd name="connsiteY37" fmla="*/ 22516711 h 23703714"/>
                <a:gd name="connsiteX38" fmla="*/ 9617565 w 17991544"/>
                <a:gd name="connsiteY38" fmla="*/ 22276079 h 23703714"/>
                <a:gd name="connsiteX39" fmla="*/ 9453411 w 17991544"/>
                <a:gd name="connsiteY39" fmla="*/ 22078674 h 23703714"/>
                <a:gd name="connsiteX40" fmla="*/ 9211380 w 17991544"/>
                <a:gd name="connsiteY40" fmla="*/ 22096350 h 23703714"/>
                <a:gd name="connsiteX41" fmla="*/ 8965147 w 17991544"/>
                <a:gd name="connsiteY41" fmla="*/ 21975596 h 23703714"/>
                <a:gd name="connsiteX42" fmla="*/ 8912296 w 17991544"/>
                <a:gd name="connsiteY42" fmla="*/ 21691914 h 23703714"/>
                <a:gd name="connsiteX43" fmla="*/ 8642789 w 17991544"/>
                <a:gd name="connsiteY43" fmla="*/ 21557686 h 23703714"/>
                <a:gd name="connsiteX44" fmla="*/ 8762493 w 17991544"/>
                <a:gd name="connsiteY44" fmla="*/ 21494509 h 23703714"/>
                <a:gd name="connsiteX45" fmla="*/ 8725917 w 17991544"/>
                <a:gd name="connsiteY45" fmla="*/ 21441308 h 23703714"/>
                <a:gd name="connsiteX46" fmla="*/ 8562987 w 17991544"/>
                <a:gd name="connsiteY46" fmla="*/ 21437982 h 23703714"/>
                <a:gd name="connsiteX47" fmla="*/ 8494035 w 17991544"/>
                <a:gd name="connsiteY47" fmla="*/ 21529334 h 23703714"/>
                <a:gd name="connsiteX48" fmla="*/ 8097299 w 17991544"/>
                <a:gd name="connsiteY48" fmla="*/ 21529334 h 23703714"/>
                <a:gd name="connsiteX49" fmla="*/ 8080849 w 17991544"/>
                <a:gd name="connsiteY49" fmla="*/ 21467908 h 23703714"/>
                <a:gd name="connsiteX50" fmla="*/ 8245353 w 17991544"/>
                <a:gd name="connsiteY50" fmla="*/ 21308479 h 23703714"/>
                <a:gd name="connsiteX51" fmla="*/ 8497184 w 17991544"/>
                <a:gd name="connsiteY51" fmla="*/ 21313552 h 23703714"/>
                <a:gd name="connsiteX52" fmla="*/ 8529736 w 17991544"/>
                <a:gd name="connsiteY52" fmla="*/ 21211876 h 23703714"/>
                <a:gd name="connsiteX53" fmla="*/ 8316580 w 17991544"/>
                <a:gd name="connsiteY53" fmla="*/ 21174249 h 23703714"/>
                <a:gd name="connsiteX54" fmla="*/ 8356832 w 17991544"/>
                <a:gd name="connsiteY54" fmla="*/ 21068897 h 23703714"/>
                <a:gd name="connsiteX55" fmla="*/ 8558786 w 17991544"/>
                <a:gd name="connsiteY55" fmla="*/ 21068022 h 23703714"/>
                <a:gd name="connsiteX56" fmla="*/ 8705966 w 17991544"/>
                <a:gd name="connsiteY56" fmla="*/ 21122099 h 23703714"/>
                <a:gd name="connsiteX57" fmla="*/ 8865570 w 17991544"/>
                <a:gd name="connsiteY57" fmla="*/ 21248452 h 23703714"/>
                <a:gd name="connsiteX58" fmla="*/ 9076625 w 17991544"/>
                <a:gd name="connsiteY58" fmla="*/ 21003092 h 23703714"/>
                <a:gd name="connsiteX59" fmla="*/ 9076275 w 17991544"/>
                <a:gd name="connsiteY59" fmla="*/ 20688611 h 23703714"/>
                <a:gd name="connsiteX60" fmla="*/ 9357684 w 17991544"/>
                <a:gd name="connsiteY60" fmla="*/ 20357328 h 23703714"/>
                <a:gd name="connsiteX61" fmla="*/ 9364334 w 17991544"/>
                <a:gd name="connsiteY61" fmla="*/ 20141197 h 23703714"/>
                <a:gd name="connsiteX62" fmla="*/ 9411760 w 17991544"/>
                <a:gd name="connsiteY62" fmla="*/ 20066994 h 23703714"/>
                <a:gd name="connsiteX63" fmla="*/ 9497338 w 17991544"/>
                <a:gd name="connsiteY63" fmla="*/ 20171123 h 23703714"/>
                <a:gd name="connsiteX64" fmla="*/ 9517288 w 17991544"/>
                <a:gd name="connsiteY64" fmla="*/ 20417180 h 23703714"/>
                <a:gd name="connsiteX65" fmla="*/ 9580814 w 17991544"/>
                <a:gd name="connsiteY65" fmla="*/ 20507132 h 23703714"/>
                <a:gd name="connsiteX66" fmla="*/ 9633667 w 17991544"/>
                <a:gd name="connsiteY66" fmla="*/ 20403879 h 23703714"/>
                <a:gd name="connsiteX67" fmla="*/ 9653617 w 17991544"/>
                <a:gd name="connsiteY67" fmla="*/ 20184423 h 23703714"/>
                <a:gd name="connsiteX68" fmla="*/ 9566114 w 17991544"/>
                <a:gd name="connsiteY68" fmla="*/ 19896364 h 23703714"/>
                <a:gd name="connsiteX69" fmla="*/ 9653617 w 17991544"/>
                <a:gd name="connsiteY69" fmla="*/ 19908441 h 23703714"/>
                <a:gd name="connsiteX70" fmla="*/ 9914548 w 17991544"/>
                <a:gd name="connsiteY70" fmla="*/ 20032342 h 23703714"/>
                <a:gd name="connsiteX71" fmla="*/ 9846472 w 17991544"/>
                <a:gd name="connsiteY71" fmla="*/ 19871865 h 23703714"/>
                <a:gd name="connsiteX72" fmla="*/ 9736744 w 17991544"/>
                <a:gd name="connsiteY72" fmla="*/ 19782087 h 23703714"/>
                <a:gd name="connsiteX73" fmla="*/ 9645741 w 17991544"/>
                <a:gd name="connsiteY73" fmla="*/ 19848415 h 23703714"/>
                <a:gd name="connsiteX74" fmla="*/ 9513963 w 17991544"/>
                <a:gd name="connsiteY74" fmla="*/ 19715585 h 23703714"/>
                <a:gd name="connsiteX75" fmla="*/ 9287506 w 17991544"/>
                <a:gd name="connsiteY75" fmla="*/ 19626158 h 23703714"/>
                <a:gd name="connsiteX76" fmla="*/ 9158179 w 17991544"/>
                <a:gd name="connsiteY76" fmla="*/ 19469529 h 23703714"/>
                <a:gd name="connsiteX77" fmla="*/ 9025175 w 17991544"/>
                <a:gd name="connsiteY77" fmla="*/ 19339850 h 23703714"/>
                <a:gd name="connsiteX78" fmla="*/ 9003473 w 17991544"/>
                <a:gd name="connsiteY78" fmla="*/ 19235721 h 23703714"/>
                <a:gd name="connsiteX79" fmla="*/ 9138228 w 17991544"/>
                <a:gd name="connsiteY79" fmla="*/ 19210172 h 23703714"/>
                <a:gd name="connsiteX80" fmla="*/ 9361009 w 17991544"/>
                <a:gd name="connsiteY80" fmla="*/ 19296624 h 23703714"/>
                <a:gd name="connsiteX81" fmla="*/ 9387610 w 17991544"/>
                <a:gd name="connsiteY81" fmla="*/ 19200196 h 23703714"/>
                <a:gd name="connsiteX82" fmla="*/ 9537763 w 17991544"/>
                <a:gd name="connsiteY82" fmla="*/ 19111292 h 23703714"/>
                <a:gd name="connsiteX83" fmla="*/ 9771744 w 17991544"/>
                <a:gd name="connsiteY83" fmla="*/ 19267395 h 23703714"/>
                <a:gd name="connsiteX84" fmla="*/ 9849797 w 17991544"/>
                <a:gd name="connsiteY84" fmla="*/ 19166945 h 23703714"/>
                <a:gd name="connsiteX85" fmla="*/ 9716794 w 17991544"/>
                <a:gd name="connsiteY85" fmla="*/ 19120395 h 23703714"/>
                <a:gd name="connsiteX86" fmla="*/ 9747069 w 17991544"/>
                <a:gd name="connsiteY86" fmla="*/ 18918788 h 23703714"/>
                <a:gd name="connsiteX87" fmla="*/ 10404212 w 17991544"/>
                <a:gd name="connsiteY87" fmla="*/ 18636505 h 23703714"/>
                <a:gd name="connsiteX88" fmla="*/ 10623318 w 17991544"/>
                <a:gd name="connsiteY88" fmla="*/ 18351423 h 23703714"/>
                <a:gd name="connsiteX89" fmla="*/ 10203831 w 17991544"/>
                <a:gd name="connsiteY89" fmla="*/ 18380998 h 23703714"/>
                <a:gd name="connsiteX90" fmla="*/ 9833172 w 17991544"/>
                <a:gd name="connsiteY90" fmla="*/ 18571754 h 23703714"/>
                <a:gd name="connsiteX91" fmla="*/ 9209280 w 17991544"/>
                <a:gd name="connsiteY91" fmla="*/ 18640005 h 23703714"/>
                <a:gd name="connsiteX92" fmla="*/ 9091677 w 17991544"/>
                <a:gd name="connsiteY92" fmla="*/ 18711408 h 23703714"/>
                <a:gd name="connsiteX93" fmla="*/ 8885521 w 17991544"/>
                <a:gd name="connsiteY93" fmla="*/ 18654881 h 23703714"/>
                <a:gd name="connsiteX94" fmla="*/ 8704740 w 17991544"/>
                <a:gd name="connsiteY94" fmla="*/ 18822536 h 23703714"/>
                <a:gd name="connsiteX95" fmla="*/ 8557036 w 17991544"/>
                <a:gd name="connsiteY95" fmla="*/ 18986864 h 23703714"/>
                <a:gd name="connsiteX96" fmla="*/ 8422807 w 17991544"/>
                <a:gd name="connsiteY96" fmla="*/ 18923688 h 23703714"/>
                <a:gd name="connsiteX97" fmla="*/ 8286654 w 17991544"/>
                <a:gd name="connsiteY97" fmla="*/ 19117942 h 23703714"/>
                <a:gd name="connsiteX98" fmla="*/ 8089248 w 17991544"/>
                <a:gd name="connsiteY98" fmla="*/ 19136145 h 23703714"/>
                <a:gd name="connsiteX99" fmla="*/ 7720688 w 17991544"/>
                <a:gd name="connsiteY99" fmla="*/ 19388500 h 23703714"/>
                <a:gd name="connsiteX100" fmla="*/ 7467281 w 17991544"/>
                <a:gd name="connsiteY100" fmla="*/ 19321999 h 23703714"/>
                <a:gd name="connsiteX101" fmla="*/ 7161897 w 17991544"/>
                <a:gd name="connsiteY101" fmla="*/ 19490879 h 23703714"/>
                <a:gd name="connsiteX102" fmla="*/ 6800689 w 17991544"/>
                <a:gd name="connsiteY102" fmla="*/ 20054744 h 23703714"/>
                <a:gd name="connsiteX103" fmla="*/ 6525581 w 17991544"/>
                <a:gd name="connsiteY103" fmla="*/ 20140146 h 23703714"/>
                <a:gd name="connsiteX104" fmla="*/ 6637760 w 17991544"/>
                <a:gd name="connsiteY104" fmla="*/ 20041444 h 23703714"/>
                <a:gd name="connsiteX105" fmla="*/ 6809613 w 17991544"/>
                <a:gd name="connsiteY105" fmla="*/ 19727310 h 23703714"/>
                <a:gd name="connsiteX106" fmla="*/ 6697611 w 17991544"/>
                <a:gd name="connsiteY106" fmla="*/ 19715585 h 23703714"/>
                <a:gd name="connsiteX107" fmla="*/ 6542556 w 17991544"/>
                <a:gd name="connsiteY107" fmla="*/ 19950967 h 23703714"/>
                <a:gd name="connsiteX108" fmla="*/ 6208823 w 17991544"/>
                <a:gd name="connsiteY108" fmla="*/ 20054745 h 23703714"/>
                <a:gd name="connsiteX109" fmla="*/ 6170671 w 17991544"/>
                <a:gd name="connsiteY109" fmla="*/ 20155195 h 23703714"/>
                <a:gd name="connsiteX110" fmla="*/ 6145995 w 17991544"/>
                <a:gd name="connsiteY110" fmla="*/ 20345951 h 23703714"/>
                <a:gd name="connsiteX111" fmla="*/ 6025943 w 17991544"/>
                <a:gd name="connsiteY111" fmla="*/ 20400554 h 23703714"/>
                <a:gd name="connsiteX112" fmla="*/ 5912890 w 17991544"/>
                <a:gd name="connsiteY112" fmla="*/ 20337377 h 23703714"/>
                <a:gd name="connsiteX113" fmla="*/ 6005992 w 17991544"/>
                <a:gd name="connsiteY113" fmla="*/ 20204374 h 23703714"/>
                <a:gd name="connsiteX114" fmla="*/ 5988316 w 17991544"/>
                <a:gd name="connsiteY114" fmla="*/ 20148544 h 23703714"/>
                <a:gd name="connsiteX115" fmla="*/ 5843063 w 17991544"/>
                <a:gd name="connsiteY115" fmla="*/ 20181098 h 23703714"/>
                <a:gd name="connsiteX116" fmla="*/ 5701133 w 17991544"/>
                <a:gd name="connsiteY116" fmla="*/ 20035667 h 23703714"/>
                <a:gd name="connsiteX117" fmla="*/ 5650208 w 17991544"/>
                <a:gd name="connsiteY117" fmla="*/ 20074695 h 23703714"/>
                <a:gd name="connsiteX118" fmla="*/ 5631306 w 17991544"/>
                <a:gd name="connsiteY118" fmla="*/ 20180223 h 23703714"/>
                <a:gd name="connsiteX119" fmla="*/ 5171744 w 17991544"/>
                <a:gd name="connsiteY119" fmla="*/ 20108819 h 23703714"/>
                <a:gd name="connsiteX120" fmla="*/ 5045565 w 17991544"/>
                <a:gd name="connsiteY120" fmla="*/ 20336151 h 23703714"/>
                <a:gd name="connsiteX121" fmla="*/ 4955264 w 17991544"/>
                <a:gd name="connsiteY121" fmla="*/ 20317427 h 23703714"/>
                <a:gd name="connsiteX122" fmla="*/ 4818409 w 17991544"/>
                <a:gd name="connsiteY122" fmla="*/ 20251449 h 23703714"/>
                <a:gd name="connsiteX123" fmla="*/ 4322620 w 17991544"/>
                <a:gd name="connsiteY123" fmla="*/ 20294675 h 23703714"/>
                <a:gd name="connsiteX124" fmla="*/ 3947410 w 17991544"/>
                <a:gd name="connsiteY124" fmla="*/ 20316376 h 23703714"/>
                <a:gd name="connsiteX125" fmla="*/ 3598627 w 17991544"/>
                <a:gd name="connsiteY125" fmla="*/ 20078020 h 23703714"/>
                <a:gd name="connsiteX126" fmla="*/ 3281342 w 17991544"/>
                <a:gd name="connsiteY126" fmla="*/ 20038992 h 23703714"/>
                <a:gd name="connsiteX127" fmla="*/ 3541924 w 17991544"/>
                <a:gd name="connsiteY127" fmla="*/ 19911240 h 23703714"/>
                <a:gd name="connsiteX128" fmla="*/ 3249492 w 17991544"/>
                <a:gd name="connsiteY128" fmla="*/ 19785412 h 23703714"/>
                <a:gd name="connsiteX129" fmla="*/ 3108787 w 17991544"/>
                <a:gd name="connsiteY129" fmla="*/ 19707010 h 23703714"/>
                <a:gd name="connsiteX130" fmla="*/ 3341193 w 17991544"/>
                <a:gd name="connsiteY130" fmla="*/ 19644007 h 23703714"/>
                <a:gd name="connsiteX131" fmla="*/ 3565376 w 17991544"/>
                <a:gd name="connsiteY131" fmla="*/ 19815338 h 23703714"/>
                <a:gd name="connsiteX132" fmla="*/ 3756130 w 17991544"/>
                <a:gd name="connsiteY132" fmla="*/ 19793463 h 23703714"/>
                <a:gd name="connsiteX133" fmla="*/ 3917135 w 17991544"/>
                <a:gd name="connsiteY133" fmla="*/ 19690559 h 23703714"/>
                <a:gd name="connsiteX134" fmla="*/ 3540524 w 17991544"/>
                <a:gd name="connsiteY134" fmla="*/ 19581006 h 23703714"/>
                <a:gd name="connsiteX135" fmla="*/ 2760353 w 17991544"/>
                <a:gd name="connsiteY135" fmla="*/ 19559481 h 23703714"/>
                <a:gd name="connsiteX136" fmla="*/ 2372017 w 17991544"/>
                <a:gd name="connsiteY136" fmla="*/ 19794513 h 23703714"/>
                <a:gd name="connsiteX137" fmla="*/ 2132785 w 17991544"/>
                <a:gd name="connsiteY137" fmla="*/ 20213298 h 23703714"/>
                <a:gd name="connsiteX138" fmla="*/ 1852428 w 17991544"/>
                <a:gd name="connsiteY138" fmla="*/ 20007493 h 23703714"/>
                <a:gd name="connsiteX139" fmla="*/ 2016932 w 17991544"/>
                <a:gd name="connsiteY139" fmla="*/ 20390753 h 23703714"/>
                <a:gd name="connsiteX140" fmla="*/ 1457617 w 17991544"/>
                <a:gd name="connsiteY140" fmla="*/ 20960042 h 23703714"/>
                <a:gd name="connsiteX141" fmla="*/ 1261786 w 17991544"/>
                <a:gd name="connsiteY141" fmla="*/ 21218876 h 23703714"/>
                <a:gd name="connsiteX142" fmla="*/ 1321463 w 17991544"/>
                <a:gd name="connsiteY142" fmla="*/ 21416281 h 23703714"/>
                <a:gd name="connsiteX143" fmla="*/ 1245160 w 17991544"/>
                <a:gd name="connsiteY143" fmla="*/ 21577284 h 23703714"/>
                <a:gd name="connsiteX144" fmla="*/ 1268262 w 17991544"/>
                <a:gd name="connsiteY144" fmla="*/ 21952320 h 23703714"/>
                <a:gd name="connsiteX145" fmla="*/ 906702 w 17991544"/>
                <a:gd name="connsiteY145" fmla="*/ 22179827 h 23703714"/>
                <a:gd name="connsiteX146" fmla="*/ 589419 w 17991544"/>
                <a:gd name="connsiteY146" fmla="*/ 22272580 h 23703714"/>
                <a:gd name="connsiteX147" fmla="*/ 572794 w 17991544"/>
                <a:gd name="connsiteY147" fmla="*/ 21883545 h 23703714"/>
                <a:gd name="connsiteX148" fmla="*/ 496317 w 17991544"/>
                <a:gd name="connsiteY148" fmla="*/ 21823693 h 23703714"/>
                <a:gd name="connsiteX149" fmla="*/ 469715 w 17991544"/>
                <a:gd name="connsiteY149" fmla="*/ 22192778 h 23703714"/>
                <a:gd name="connsiteX150" fmla="*/ 300835 w 17991544"/>
                <a:gd name="connsiteY150" fmla="*/ 22469985 h 23703714"/>
                <a:gd name="connsiteX151" fmla="*/ 353337 w 17991544"/>
                <a:gd name="connsiteY151" fmla="*/ 22482062 h 23703714"/>
                <a:gd name="connsiteX152" fmla="*/ 526242 w 17991544"/>
                <a:gd name="connsiteY152" fmla="*/ 22349057 h 23703714"/>
                <a:gd name="connsiteX153" fmla="*/ 576118 w 17991544"/>
                <a:gd name="connsiteY153" fmla="*/ 22385634 h 23703714"/>
                <a:gd name="connsiteX154" fmla="*/ 416514 w 17991544"/>
                <a:gd name="connsiteY154" fmla="*/ 22548564 h 23703714"/>
                <a:gd name="connsiteX155" fmla="*/ 207034 w 17991544"/>
                <a:gd name="connsiteY155" fmla="*/ 22837847 h 23703714"/>
                <a:gd name="connsiteX156" fmla="*/ 130556 w 17991544"/>
                <a:gd name="connsiteY156" fmla="*/ 23602618 h 23703714"/>
                <a:gd name="connsiteX157" fmla="*/ 20478 w 17991544"/>
                <a:gd name="connsiteY157" fmla="*/ 23608041 h 23703714"/>
                <a:gd name="connsiteX158" fmla="*/ 40428 w 17991544"/>
                <a:gd name="connsiteY158" fmla="*/ 3314311 h 23703714"/>
                <a:gd name="connsiteX159" fmla="*/ 88555 w 17991544"/>
                <a:gd name="connsiteY159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171921 w 17974815"/>
                <a:gd name="connsiteY9" fmla="*/ 2387651 h 23703714"/>
                <a:gd name="connsiteX10" fmla="*/ 192782 w 17974815"/>
                <a:gd name="connsiteY10" fmla="*/ 2238148 h 23703714"/>
                <a:gd name="connsiteX11" fmla="*/ 194795 w 17974815"/>
                <a:gd name="connsiteY11" fmla="*/ 2097795 h 23703714"/>
                <a:gd name="connsiteX12" fmla="*/ 98908 w 17974815"/>
                <a:gd name="connsiteY12" fmla="*/ 2001725 h 23703714"/>
                <a:gd name="connsiteX13" fmla="*/ 23699 w 17974815"/>
                <a:gd name="connsiteY13" fmla="*/ 1966774 h 23703714"/>
                <a:gd name="connsiteX14" fmla="*/ 37606 w 17974815"/>
                <a:gd name="connsiteY14" fmla="*/ 1236828 h 23703714"/>
                <a:gd name="connsiteX15" fmla="*/ 67617 w 17974815"/>
                <a:gd name="connsiteY15" fmla="*/ 1226397 h 23703714"/>
                <a:gd name="connsiteX16" fmla="*/ 40442 w 17974815"/>
                <a:gd name="connsiteY16" fmla="*/ 21883 h 23703714"/>
                <a:gd name="connsiteX17" fmla="*/ 926388 w 17974815"/>
                <a:gd name="connsiteY17" fmla="*/ 13802 h 23703714"/>
                <a:gd name="connsiteX18" fmla="*/ 2290942 w 17974815"/>
                <a:gd name="connsiteY18" fmla="*/ 26167 h 23703714"/>
                <a:gd name="connsiteX19" fmla="*/ 2424891 w 17974815"/>
                <a:gd name="connsiteY19" fmla="*/ 37330 h 23703714"/>
                <a:gd name="connsiteX20" fmla="*/ 2563963 w 17974815"/>
                <a:gd name="connsiteY20" fmla="*/ 521887 h 23703714"/>
                <a:gd name="connsiteX21" fmla="*/ 2783917 w 17974815"/>
                <a:gd name="connsiteY21" fmla="*/ 421425 h 23703714"/>
                <a:gd name="connsiteX22" fmla="*/ 2874497 w 17974815"/>
                <a:gd name="connsiteY22" fmla="*/ 247035 h 23703714"/>
                <a:gd name="connsiteX23" fmla="*/ 3015948 w 17974815"/>
                <a:gd name="connsiteY23" fmla="*/ 200740 h 23703714"/>
                <a:gd name="connsiteX24" fmla="*/ 3210650 w 17974815"/>
                <a:gd name="connsiteY24" fmla="*/ 214647 h 23703714"/>
                <a:gd name="connsiteX25" fmla="*/ 3294093 w 17974815"/>
                <a:gd name="connsiteY25" fmla="*/ 357196 h 23703714"/>
                <a:gd name="connsiteX26" fmla="*/ 3412304 w 17974815"/>
                <a:gd name="connsiteY26" fmla="*/ 305044 h 23703714"/>
                <a:gd name="connsiteX27" fmla="*/ 3631343 w 17974815"/>
                <a:gd name="connsiteY27" fmla="*/ 165972 h 23703714"/>
                <a:gd name="connsiteX28" fmla="*/ 3725217 w 17974815"/>
                <a:gd name="connsiteY28" fmla="*/ 54714 h 23703714"/>
                <a:gd name="connsiteX29" fmla="*/ 3870877 w 17974815"/>
                <a:gd name="connsiteY29" fmla="*/ 0 h 23703714"/>
                <a:gd name="connsiteX30" fmla="*/ 17974815 w 17974815"/>
                <a:gd name="connsiteY30" fmla="*/ 41721 h 23703714"/>
                <a:gd name="connsiteX31" fmla="*/ 17951688 w 17974815"/>
                <a:gd name="connsiteY31" fmla="*/ 23612990 h 23703714"/>
                <a:gd name="connsiteX32" fmla="*/ 12214659 w 17974815"/>
                <a:gd name="connsiteY32" fmla="*/ 23672994 h 23703714"/>
                <a:gd name="connsiteX33" fmla="*/ 11511566 w 17974815"/>
                <a:gd name="connsiteY33" fmla="*/ 23664268 h 23703714"/>
                <a:gd name="connsiteX34" fmla="*/ 11092752 w 17974815"/>
                <a:gd name="connsiteY34" fmla="*/ 23238606 h 23703714"/>
                <a:gd name="connsiteX35" fmla="*/ 10611489 w 17974815"/>
                <a:gd name="connsiteY35" fmla="*/ 22853595 h 23703714"/>
                <a:gd name="connsiteX36" fmla="*/ 10178352 w 17974815"/>
                <a:gd name="connsiteY36" fmla="*/ 22564837 h 23703714"/>
                <a:gd name="connsiteX37" fmla="*/ 9793341 w 17974815"/>
                <a:gd name="connsiteY37" fmla="*/ 22516711 h 23703714"/>
                <a:gd name="connsiteX38" fmla="*/ 9600836 w 17974815"/>
                <a:gd name="connsiteY38" fmla="*/ 22276079 h 23703714"/>
                <a:gd name="connsiteX39" fmla="*/ 9436682 w 17974815"/>
                <a:gd name="connsiteY39" fmla="*/ 22078674 h 23703714"/>
                <a:gd name="connsiteX40" fmla="*/ 9194651 w 17974815"/>
                <a:gd name="connsiteY40" fmla="*/ 22096350 h 23703714"/>
                <a:gd name="connsiteX41" fmla="*/ 8948418 w 17974815"/>
                <a:gd name="connsiteY41" fmla="*/ 21975596 h 23703714"/>
                <a:gd name="connsiteX42" fmla="*/ 8895567 w 17974815"/>
                <a:gd name="connsiteY42" fmla="*/ 21691914 h 23703714"/>
                <a:gd name="connsiteX43" fmla="*/ 8626060 w 17974815"/>
                <a:gd name="connsiteY43" fmla="*/ 21557686 h 23703714"/>
                <a:gd name="connsiteX44" fmla="*/ 8745764 w 17974815"/>
                <a:gd name="connsiteY44" fmla="*/ 21494509 h 23703714"/>
                <a:gd name="connsiteX45" fmla="*/ 8709188 w 17974815"/>
                <a:gd name="connsiteY45" fmla="*/ 21441308 h 23703714"/>
                <a:gd name="connsiteX46" fmla="*/ 8546258 w 17974815"/>
                <a:gd name="connsiteY46" fmla="*/ 21437982 h 23703714"/>
                <a:gd name="connsiteX47" fmla="*/ 8477306 w 17974815"/>
                <a:gd name="connsiteY47" fmla="*/ 21529334 h 23703714"/>
                <a:gd name="connsiteX48" fmla="*/ 8080570 w 17974815"/>
                <a:gd name="connsiteY48" fmla="*/ 21529334 h 23703714"/>
                <a:gd name="connsiteX49" fmla="*/ 8064120 w 17974815"/>
                <a:gd name="connsiteY49" fmla="*/ 21467908 h 23703714"/>
                <a:gd name="connsiteX50" fmla="*/ 8228624 w 17974815"/>
                <a:gd name="connsiteY50" fmla="*/ 21308479 h 23703714"/>
                <a:gd name="connsiteX51" fmla="*/ 8480455 w 17974815"/>
                <a:gd name="connsiteY51" fmla="*/ 21313552 h 23703714"/>
                <a:gd name="connsiteX52" fmla="*/ 8513007 w 17974815"/>
                <a:gd name="connsiteY52" fmla="*/ 21211876 h 23703714"/>
                <a:gd name="connsiteX53" fmla="*/ 8299851 w 17974815"/>
                <a:gd name="connsiteY53" fmla="*/ 21174249 h 23703714"/>
                <a:gd name="connsiteX54" fmla="*/ 8340103 w 17974815"/>
                <a:gd name="connsiteY54" fmla="*/ 21068897 h 23703714"/>
                <a:gd name="connsiteX55" fmla="*/ 8542057 w 17974815"/>
                <a:gd name="connsiteY55" fmla="*/ 21068022 h 23703714"/>
                <a:gd name="connsiteX56" fmla="*/ 8689237 w 17974815"/>
                <a:gd name="connsiteY56" fmla="*/ 21122099 h 23703714"/>
                <a:gd name="connsiteX57" fmla="*/ 8848841 w 17974815"/>
                <a:gd name="connsiteY57" fmla="*/ 21248452 h 23703714"/>
                <a:gd name="connsiteX58" fmla="*/ 9059896 w 17974815"/>
                <a:gd name="connsiteY58" fmla="*/ 21003092 h 23703714"/>
                <a:gd name="connsiteX59" fmla="*/ 9059546 w 17974815"/>
                <a:gd name="connsiteY59" fmla="*/ 20688611 h 23703714"/>
                <a:gd name="connsiteX60" fmla="*/ 9340955 w 17974815"/>
                <a:gd name="connsiteY60" fmla="*/ 20357328 h 23703714"/>
                <a:gd name="connsiteX61" fmla="*/ 9347605 w 17974815"/>
                <a:gd name="connsiteY61" fmla="*/ 20141197 h 23703714"/>
                <a:gd name="connsiteX62" fmla="*/ 9395031 w 17974815"/>
                <a:gd name="connsiteY62" fmla="*/ 20066994 h 23703714"/>
                <a:gd name="connsiteX63" fmla="*/ 9480609 w 17974815"/>
                <a:gd name="connsiteY63" fmla="*/ 20171123 h 23703714"/>
                <a:gd name="connsiteX64" fmla="*/ 9500559 w 17974815"/>
                <a:gd name="connsiteY64" fmla="*/ 20417180 h 23703714"/>
                <a:gd name="connsiteX65" fmla="*/ 9564085 w 17974815"/>
                <a:gd name="connsiteY65" fmla="*/ 20507132 h 23703714"/>
                <a:gd name="connsiteX66" fmla="*/ 9616938 w 17974815"/>
                <a:gd name="connsiteY66" fmla="*/ 20403879 h 23703714"/>
                <a:gd name="connsiteX67" fmla="*/ 9636888 w 17974815"/>
                <a:gd name="connsiteY67" fmla="*/ 20184423 h 23703714"/>
                <a:gd name="connsiteX68" fmla="*/ 9549385 w 17974815"/>
                <a:gd name="connsiteY68" fmla="*/ 19896364 h 23703714"/>
                <a:gd name="connsiteX69" fmla="*/ 9636888 w 17974815"/>
                <a:gd name="connsiteY69" fmla="*/ 19908441 h 23703714"/>
                <a:gd name="connsiteX70" fmla="*/ 9897819 w 17974815"/>
                <a:gd name="connsiteY70" fmla="*/ 20032342 h 23703714"/>
                <a:gd name="connsiteX71" fmla="*/ 9829743 w 17974815"/>
                <a:gd name="connsiteY71" fmla="*/ 19871865 h 23703714"/>
                <a:gd name="connsiteX72" fmla="*/ 9720015 w 17974815"/>
                <a:gd name="connsiteY72" fmla="*/ 19782087 h 23703714"/>
                <a:gd name="connsiteX73" fmla="*/ 9629012 w 17974815"/>
                <a:gd name="connsiteY73" fmla="*/ 19848415 h 23703714"/>
                <a:gd name="connsiteX74" fmla="*/ 9497234 w 17974815"/>
                <a:gd name="connsiteY74" fmla="*/ 19715585 h 23703714"/>
                <a:gd name="connsiteX75" fmla="*/ 9270777 w 17974815"/>
                <a:gd name="connsiteY75" fmla="*/ 19626158 h 23703714"/>
                <a:gd name="connsiteX76" fmla="*/ 9141450 w 17974815"/>
                <a:gd name="connsiteY76" fmla="*/ 19469529 h 23703714"/>
                <a:gd name="connsiteX77" fmla="*/ 9008446 w 17974815"/>
                <a:gd name="connsiteY77" fmla="*/ 19339850 h 23703714"/>
                <a:gd name="connsiteX78" fmla="*/ 8986744 w 17974815"/>
                <a:gd name="connsiteY78" fmla="*/ 19235721 h 23703714"/>
                <a:gd name="connsiteX79" fmla="*/ 9121499 w 17974815"/>
                <a:gd name="connsiteY79" fmla="*/ 19210172 h 23703714"/>
                <a:gd name="connsiteX80" fmla="*/ 9344280 w 17974815"/>
                <a:gd name="connsiteY80" fmla="*/ 19296624 h 23703714"/>
                <a:gd name="connsiteX81" fmla="*/ 9370881 w 17974815"/>
                <a:gd name="connsiteY81" fmla="*/ 19200196 h 23703714"/>
                <a:gd name="connsiteX82" fmla="*/ 9521034 w 17974815"/>
                <a:gd name="connsiteY82" fmla="*/ 19111292 h 23703714"/>
                <a:gd name="connsiteX83" fmla="*/ 9755015 w 17974815"/>
                <a:gd name="connsiteY83" fmla="*/ 19267395 h 23703714"/>
                <a:gd name="connsiteX84" fmla="*/ 9833068 w 17974815"/>
                <a:gd name="connsiteY84" fmla="*/ 19166945 h 23703714"/>
                <a:gd name="connsiteX85" fmla="*/ 9700065 w 17974815"/>
                <a:gd name="connsiteY85" fmla="*/ 19120395 h 23703714"/>
                <a:gd name="connsiteX86" fmla="*/ 9730340 w 17974815"/>
                <a:gd name="connsiteY86" fmla="*/ 18918788 h 23703714"/>
                <a:gd name="connsiteX87" fmla="*/ 10387483 w 17974815"/>
                <a:gd name="connsiteY87" fmla="*/ 18636505 h 23703714"/>
                <a:gd name="connsiteX88" fmla="*/ 10606589 w 17974815"/>
                <a:gd name="connsiteY88" fmla="*/ 18351423 h 23703714"/>
                <a:gd name="connsiteX89" fmla="*/ 10187102 w 17974815"/>
                <a:gd name="connsiteY89" fmla="*/ 18380998 h 23703714"/>
                <a:gd name="connsiteX90" fmla="*/ 9816443 w 17974815"/>
                <a:gd name="connsiteY90" fmla="*/ 18571754 h 23703714"/>
                <a:gd name="connsiteX91" fmla="*/ 9192551 w 17974815"/>
                <a:gd name="connsiteY91" fmla="*/ 18640005 h 23703714"/>
                <a:gd name="connsiteX92" fmla="*/ 9074948 w 17974815"/>
                <a:gd name="connsiteY92" fmla="*/ 18711408 h 23703714"/>
                <a:gd name="connsiteX93" fmla="*/ 8868792 w 17974815"/>
                <a:gd name="connsiteY93" fmla="*/ 18654881 h 23703714"/>
                <a:gd name="connsiteX94" fmla="*/ 8688011 w 17974815"/>
                <a:gd name="connsiteY94" fmla="*/ 18822536 h 23703714"/>
                <a:gd name="connsiteX95" fmla="*/ 8540307 w 17974815"/>
                <a:gd name="connsiteY95" fmla="*/ 18986864 h 23703714"/>
                <a:gd name="connsiteX96" fmla="*/ 8406078 w 17974815"/>
                <a:gd name="connsiteY96" fmla="*/ 18923688 h 23703714"/>
                <a:gd name="connsiteX97" fmla="*/ 8269925 w 17974815"/>
                <a:gd name="connsiteY97" fmla="*/ 19117942 h 23703714"/>
                <a:gd name="connsiteX98" fmla="*/ 8072519 w 17974815"/>
                <a:gd name="connsiteY98" fmla="*/ 19136145 h 23703714"/>
                <a:gd name="connsiteX99" fmla="*/ 7703959 w 17974815"/>
                <a:gd name="connsiteY99" fmla="*/ 19388500 h 23703714"/>
                <a:gd name="connsiteX100" fmla="*/ 7450552 w 17974815"/>
                <a:gd name="connsiteY100" fmla="*/ 19321999 h 23703714"/>
                <a:gd name="connsiteX101" fmla="*/ 7145168 w 17974815"/>
                <a:gd name="connsiteY101" fmla="*/ 19490879 h 23703714"/>
                <a:gd name="connsiteX102" fmla="*/ 6783960 w 17974815"/>
                <a:gd name="connsiteY102" fmla="*/ 20054744 h 23703714"/>
                <a:gd name="connsiteX103" fmla="*/ 6508852 w 17974815"/>
                <a:gd name="connsiteY103" fmla="*/ 20140146 h 23703714"/>
                <a:gd name="connsiteX104" fmla="*/ 6621031 w 17974815"/>
                <a:gd name="connsiteY104" fmla="*/ 20041444 h 23703714"/>
                <a:gd name="connsiteX105" fmla="*/ 6792884 w 17974815"/>
                <a:gd name="connsiteY105" fmla="*/ 19727310 h 23703714"/>
                <a:gd name="connsiteX106" fmla="*/ 6680882 w 17974815"/>
                <a:gd name="connsiteY106" fmla="*/ 19715585 h 23703714"/>
                <a:gd name="connsiteX107" fmla="*/ 6525827 w 17974815"/>
                <a:gd name="connsiteY107" fmla="*/ 19950967 h 23703714"/>
                <a:gd name="connsiteX108" fmla="*/ 6192094 w 17974815"/>
                <a:gd name="connsiteY108" fmla="*/ 20054745 h 23703714"/>
                <a:gd name="connsiteX109" fmla="*/ 6153942 w 17974815"/>
                <a:gd name="connsiteY109" fmla="*/ 20155195 h 23703714"/>
                <a:gd name="connsiteX110" fmla="*/ 6129266 w 17974815"/>
                <a:gd name="connsiteY110" fmla="*/ 20345951 h 23703714"/>
                <a:gd name="connsiteX111" fmla="*/ 6009214 w 17974815"/>
                <a:gd name="connsiteY111" fmla="*/ 20400554 h 23703714"/>
                <a:gd name="connsiteX112" fmla="*/ 5896161 w 17974815"/>
                <a:gd name="connsiteY112" fmla="*/ 20337377 h 23703714"/>
                <a:gd name="connsiteX113" fmla="*/ 5989263 w 17974815"/>
                <a:gd name="connsiteY113" fmla="*/ 20204374 h 23703714"/>
                <a:gd name="connsiteX114" fmla="*/ 5971587 w 17974815"/>
                <a:gd name="connsiteY114" fmla="*/ 20148544 h 23703714"/>
                <a:gd name="connsiteX115" fmla="*/ 5826334 w 17974815"/>
                <a:gd name="connsiteY115" fmla="*/ 20181098 h 23703714"/>
                <a:gd name="connsiteX116" fmla="*/ 5684404 w 17974815"/>
                <a:gd name="connsiteY116" fmla="*/ 20035667 h 23703714"/>
                <a:gd name="connsiteX117" fmla="*/ 5633479 w 17974815"/>
                <a:gd name="connsiteY117" fmla="*/ 20074695 h 23703714"/>
                <a:gd name="connsiteX118" fmla="*/ 5614577 w 17974815"/>
                <a:gd name="connsiteY118" fmla="*/ 20180223 h 23703714"/>
                <a:gd name="connsiteX119" fmla="*/ 5155015 w 17974815"/>
                <a:gd name="connsiteY119" fmla="*/ 20108819 h 23703714"/>
                <a:gd name="connsiteX120" fmla="*/ 5028836 w 17974815"/>
                <a:gd name="connsiteY120" fmla="*/ 20336151 h 23703714"/>
                <a:gd name="connsiteX121" fmla="*/ 4938535 w 17974815"/>
                <a:gd name="connsiteY121" fmla="*/ 20317427 h 23703714"/>
                <a:gd name="connsiteX122" fmla="*/ 4801680 w 17974815"/>
                <a:gd name="connsiteY122" fmla="*/ 20251449 h 23703714"/>
                <a:gd name="connsiteX123" fmla="*/ 4305891 w 17974815"/>
                <a:gd name="connsiteY123" fmla="*/ 20294675 h 23703714"/>
                <a:gd name="connsiteX124" fmla="*/ 3930681 w 17974815"/>
                <a:gd name="connsiteY124" fmla="*/ 20316376 h 23703714"/>
                <a:gd name="connsiteX125" fmla="*/ 3581898 w 17974815"/>
                <a:gd name="connsiteY125" fmla="*/ 20078020 h 23703714"/>
                <a:gd name="connsiteX126" fmla="*/ 3264613 w 17974815"/>
                <a:gd name="connsiteY126" fmla="*/ 20038992 h 23703714"/>
                <a:gd name="connsiteX127" fmla="*/ 3525195 w 17974815"/>
                <a:gd name="connsiteY127" fmla="*/ 19911240 h 23703714"/>
                <a:gd name="connsiteX128" fmla="*/ 3232763 w 17974815"/>
                <a:gd name="connsiteY128" fmla="*/ 19785412 h 23703714"/>
                <a:gd name="connsiteX129" fmla="*/ 3092058 w 17974815"/>
                <a:gd name="connsiteY129" fmla="*/ 19707010 h 23703714"/>
                <a:gd name="connsiteX130" fmla="*/ 3324464 w 17974815"/>
                <a:gd name="connsiteY130" fmla="*/ 19644007 h 23703714"/>
                <a:gd name="connsiteX131" fmla="*/ 3548647 w 17974815"/>
                <a:gd name="connsiteY131" fmla="*/ 19815338 h 23703714"/>
                <a:gd name="connsiteX132" fmla="*/ 3739401 w 17974815"/>
                <a:gd name="connsiteY132" fmla="*/ 19793463 h 23703714"/>
                <a:gd name="connsiteX133" fmla="*/ 3900406 w 17974815"/>
                <a:gd name="connsiteY133" fmla="*/ 19690559 h 23703714"/>
                <a:gd name="connsiteX134" fmla="*/ 3523795 w 17974815"/>
                <a:gd name="connsiteY134" fmla="*/ 19581006 h 23703714"/>
                <a:gd name="connsiteX135" fmla="*/ 2743624 w 17974815"/>
                <a:gd name="connsiteY135" fmla="*/ 19559481 h 23703714"/>
                <a:gd name="connsiteX136" fmla="*/ 2355288 w 17974815"/>
                <a:gd name="connsiteY136" fmla="*/ 19794513 h 23703714"/>
                <a:gd name="connsiteX137" fmla="*/ 2116056 w 17974815"/>
                <a:gd name="connsiteY137" fmla="*/ 20213298 h 23703714"/>
                <a:gd name="connsiteX138" fmla="*/ 1835699 w 17974815"/>
                <a:gd name="connsiteY138" fmla="*/ 20007493 h 23703714"/>
                <a:gd name="connsiteX139" fmla="*/ 2000203 w 17974815"/>
                <a:gd name="connsiteY139" fmla="*/ 20390753 h 23703714"/>
                <a:gd name="connsiteX140" fmla="*/ 1440888 w 17974815"/>
                <a:gd name="connsiteY140" fmla="*/ 20960042 h 23703714"/>
                <a:gd name="connsiteX141" fmla="*/ 1245057 w 17974815"/>
                <a:gd name="connsiteY141" fmla="*/ 21218876 h 23703714"/>
                <a:gd name="connsiteX142" fmla="*/ 1304734 w 17974815"/>
                <a:gd name="connsiteY142" fmla="*/ 21416281 h 23703714"/>
                <a:gd name="connsiteX143" fmla="*/ 1228431 w 17974815"/>
                <a:gd name="connsiteY143" fmla="*/ 21577284 h 23703714"/>
                <a:gd name="connsiteX144" fmla="*/ 1251533 w 17974815"/>
                <a:gd name="connsiteY144" fmla="*/ 21952320 h 23703714"/>
                <a:gd name="connsiteX145" fmla="*/ 889973 w 17974815"/>
                <a:gd name="connsiteY145" fmla="*/ 22179827 h 23703714"/>
                <a:gd name="connsiteX146" fmla="*/ 572690 w 17974815"/>
                <a:gd name="connsiteY146" fmla="*/ 22272580 h 23703714"/>
                <a:gd name="connsiteX147" fmla="*/ 556065 w 17974815"/>
                <a:gd name="connsiteY147" fmla="*/ 21883545 h 23703714"/>
                <a:gd name="connsiteX148" fmla="*/ 479588 w 17974815"/>
                <a:gd name="connsiteY148" fmla="*/ 21823693 h 23703714"/>
                <a:gd name="connsiteX149" fmla="*/ 452986 w 17974815"/>
                <a:gd name="connsiteY149" fmla="*/ 22192778 h 23703714"/>
                <a:gd name="connsiteX150" fmla="*/ 284106 w 17974815"/>
                <a:gd name="connsiteY150" fmla="*/ 22469985 h 23703714"/>
                <a:gd name="connsiteX151" fmla="*/ 336608 w 17974815"/>
                <a:gd name="connsiteY151" fmla="*/ 22482062 h 23703714"/>
                <a:gd name="connsiteX152" fmla="*/ 509513 w 17974815"/>
                <a:gd name="connsiteY152" fmla="*/ 22349057 h 23703714"/>
                <a:gd name="connsiteX153" fmla="*/ 559389 w 17974815"/>
                <a:gd name="connsiteY153" fmla="*/ 22385634 h 23703714"/>
                <a:gd name="connsiteX154" fmla="*/ 399785 w 17974815"/>
                <a:gd name="connsiteY154" fmla="*/ 22548564 h 23703714"/>
                <a:gd name="connsiteX155" fmla="*/ 190305 w 17974815"/>
                <a:gd name="connsiteY155" fmla="*/ 22837847 h 23703714"/>
                <a:gd name="connsiteX156" fmla="*/ 113827 w 17974815"/>
                <a:gd name="connsiteY156" fmla="*/ 23602618 h 23703714"/>
                <a:gd name="connsiteX157" fmla="*/ 3749 w 17974815"/>
                <a:gd name="connsiteY157" fmla="*/ 23608041 h 23703714"/>
                <a:gd name="connsiteX158" fmla="*/ 23699 w 17974815"/>
                <a:gd name="connsiteY158" fmla="*/ 3314311 h 23703714"/>
                <a:gd name="connsiteX159" fmla="*/ 71826 w 17974815"/>
                <a:gd name="connsiteY159" fmla="*/ 3362437 h 23703714"/>
                <a:gd name="connsiteX0" fmla="*/ 97335 w 18000324"/>
                <a:gd name="connsiteY0" fmla="*/ 3362437 h 23703714"/>
                <a:gd name="connsiteX1" fmla="*/ 458007 w 18000324"/>
                <a:gd name="connsiteY1" fmla="*/ 3557870 h 23703714"/>
                <a:gd name="connsiteX2" fmla="*/ 379138 w 18000324"/>
                <a:gd name="connsiteY2" fmla="*/ 3249349 h 23703714"/>
                <a:gd name="connsiteX3" fmla="*/ 193587 w 18000324"/>
                <a:gd name="connsiteY3" fmla="*/ 3060321 h 23703714"/>
                <a:gd name="connsiteX4" fmla="*/ 61835 w 18000324"/>
                <a:gd name="connsiteY4" fmla="*/ 2999569 h 23703714"/>
                <a:gd name="connsiteX5" fmla="*/ 93126 w 18000324"/>
                <a:gd name="connsiteY5" fmla="*/ 2829205 h 23703714"/>
                <a:gd name="connsiteX6" fmla="*/ 145461 w 18000324"/>
                <a:gd name="connsiteY6" fmla="*/ 2784921 h 23703714"/>
                <a:gd name="connsiteX7" fmla="*/ 214814 w 18000324"/>
                <a:gd name="connsiteY7" fmla="*/ 2690133 h 23703714"/>
                <a:gd name="connsiteX8" fmla="*/ 230734 w 18000324"/>
                <a:gd name="connsiteY8" fmla="*/ 2547767 h 23703714"/>
                <a:gd name="connsiteX9" fmla="*/ 197430 w 18000324"/>
                <a:gd name="connsiteY9" fmla="*/ 2387651 h 23703714"/>
                <a:gd name="connsiteX10" fmla="*/ 218291 w 18000324"/>
                <a:gd name="connsiteY10" fmla="*/ 2238148 h 23703714"/>
                <a:gd name="connsiteX11" fmla="*/ 220304 w 18000324"/>
                <a:gd name="connsiteY11" fmla="*/ 2097795 h 23703714"/>
                <a:gd name="connsiteX12" fmla="*/ 124417 w 18000324"/>
                <a:gd name="connsiteY12" fmla="*/ 2001725 h 23703714"/>
                <a:gd name="connsiteX13" fmla="*/ 49208 w 18000324"/>
                <a:gd name="connsiteY13" fmla="*/ 1966774 h 23703714"/>
                <a:gd name="connsiteX14" fmla="*/ 63115 w 18000324"/>
                <a:gd name="connsiteY14" fmla="*/ 1236828 h 23703714"/>
                <a:gd name="connsiteX15" fmla="*/ 65951 w 18000324"/>
                <a:gd name="connsiteY15" fmla="*/ 21883 h 23703714"/>
                <a:gd name="connsiteX16" fmla="*/ 951897 w 18000324"/>
                <a:gd name="connsiteY16" fmla="*/ 13802 h 23703714"/>
                <a:gd name="connsiteX17" fmla="*/ 2316451 w 18000324"/>
                <a:gd name="connsiteY17" fmla="*/ 26167 h 23703714"/>
                <a:gd name="connsiteX18" fmla="*/ 2450400 w 18000324"/>
                <a:gd name="connsiteY18" fmla="*/ 37330 h 23703714"/>
                <a:gd name="connsiteX19" fmla="*/ 2589472 w 18000324"/>
                <a:gd name="connsiteY19" fmla="*/ 521887 h 23703714"/>
                <a:gd name="connsiteX20" fmla="*/ 2809426 w 18000324"/>
                <a:gd name="connsiteY20" fmla="*/ 421425 h 23703714"/>
                <a:gd name="connsiteX21" fmla="*/ 2900006 w 18000324"/>
                <a:gd name="connsiteY21" fmla="*/ 247035 h 23703714"/>
                <a:gd name="connsiteX22" fmla="*/ 3041457 w 18000324"/>
                <a:gd name="connsiteY22" fmla="*/ 200740 h 23703714"/>
                <a:gd name="connsiteX23" fmla="*/ 3236159 w 18000324"/>
                <a:gd name="connsiteY23" fmla="*/ 214647 h 23703714"/>
                <a:gd name="connsiteX24" fmla="*/ 3319602 w 18000324"/>
                <a:gd name="connsiteY24" fmla="*/ 357196 h 23703714"/>
                <a:gd name="connsiteX25" fmla="*/ 3437813 w 18000324"/>
                <a:gd name="connsiteY25" fmla="*/ 305044 h 23703714"/>
                <a:gd name="connsiteX26" fmla="*/ 3656852 w 18000324"/>
                <a:gd name="connsiteY26" fmla="*/ 165972 h 23703714"/>
                <a:gd name="connsiteX27" fmla="*/ 3750726 w 18000324"/>
                <a:gd name="connsiteY27" fmla="*/ 54714 h 23703714"/>
                <a:gd name="connsiteX28" fmla="*/ 3896386 w 18000324"/>
                <a:gd name="connsiteY28" fmla="*/ 0 h 23703714"/>
                <a:gd name="connsiteX29" fmla="*/ 18000324 w 18000324"/>
                <a:gd name="connsiteY29" fmla="*/ 41721 h 23703714"/>
                <a:gd name="connsiteX30" fmla="*/ 17977197 w 18000324"/>
                <a:gd name="connsiteY30" fmla="*/ 23612990 h 23703714"/>
                <a:gd name="connsiteX31" fmla="*/ 12240168 w 18000324"/>
                <a:gd name="connsiteY31" fmla="*/ 23672994 h 23703714"/>
                <a:gd name="connsiteX32" fmla="*/ 11537075 w 18000324"/>
                <a:gd name="connsiteY32" fmla="*/ 23664268 h 23703714"/>
                <a:gd name="connsiteX33" fmla="*/ 11118261 w 18000324"/>
                <a:gd name="connsiteY33" fmla="*/ 23238606 h 23703714"/>
                <a:gd name="connsiteX34" fmla="*/ 10636998 w 18000324"/>
                <a:gd name="connsiteY34" fmla="*/ 22853595 h 23703714"/>
                <a:gd name="connsiteX35" fmla="*/ 10203861 w 18000324"/>
                <a:gd name="connsiteY35" fmla="*/ 22564837 h 23703714"/>
                <a:gd name="connsiteX36" fmla="*/ 9818850 w 18000324"/>
                <a:gd name="connsiteY36" fmla="*/ 22516711 h 23703714"/>
                <a:gd name="connsiteX37" fmla="*/ 9626345 w 18000324"/>
                <a:gd name="connsiteY37" fmla="*/ 22276079 h 23703714"/>
                <a:gd name="connsiteX38" fmla="*/ 9462191 w 18000324"/>
                <a:gd name="connsiteY38" fmla="*/ 22078674 h 23703714"/>
                <a:gd name="connsiteX39" fmla="*/ 9220160 w 18000324"/>
                <a:gd name="connsiteY39" fmla="*/ 22096350 h 23703714"/>
                <a:gd name="connsiteX40" fmla="*/ 8973927 w 18000324"/>
                <a:gd name="connsiteY40" fmla="*/ 21975596 h 23703714"/>
                <a:gd name="connsiteX41" fmla="*/ 8921076 w 18000324"/>
                <a:gd name="connsiteY41" fmla="*/ 21691914 h 23703714"/>
                <a:gd name="connsiteX42" fmla="*/ 8651569 w 18000324"/>
                <a:gd name="connsiteY42" fmla="*/ 21557686 h 23703714"/>
                <a:gd name="connsiteX43" fmla="*/ 8771273 w 18000324"/>
                <a:gd name="connsiteY43" fmla="*/ 21494509 h 23703714"/>
                <a:gd name="connsiteX44" fmla="*/ 8734697 w 18000324"/>
                <a:gd name="connsiteY44" fmla="*/ 21441308 h 23703714"/>
                <a:gd name="connsiteX45" fmla="*/ 8571767 w 18000324"/>
                <a:gd name="connsiteY45" fmla="*/ 21437982 h 23703714"/>
                <a:gd name="connsiteX46" fmla="*/ 8502815 w 18000324"/>
                <a:gd name="connsiteY46" fmla="*/ 21529334 h 23703714"/>
                <a:gd name="connsiteX47" fmla="*/ 8106079 w 18000324"/>
                <a:gd name="connsiteY47" fmla="*/ 21529334 h 23703714"/>
                <a:gd name="connsiteX48" fmla="*/ 8089629 w 18000324"/>
                <a:gd name="connsiteY48" fmla="*/ 21467908 h 23703714"/>
                <a:gd name="connsiteX49" fmla="*/ 8254133 w 18000324"/>
                <a:gd name="connsiteY49" fmla="*/ 21308479 h 23703714"/>
                <a:gd name="connsiteX50" fmla="*/ 8505964 w 18000324"/>
                <a:gd name="connsiteY50" fmla="*/ 21313552 h 23703714"/>
                <a:gd name="connsiteX51" fmla="*/ 8538516 w 18000324"/>
                <a:gd name="connsiteY51" fmla="*/ 21211876 h 23703714"/>
                <a:gd name="connsiteX52" fmla="*/ 8325360 w 18000324"/>
                <a:gd name="connsiteY52" fmla="*/ 21174249 h 23703714"/>
                <a:gd name="connsiteX53" fmla="*/ 8365612 w 18000324"/>
                <a:gd name="connsiteY53" fmla="*/ 21068897 h 23703714"/>
                <a:gd name="connsiteX54" fmla="*/ 8567566 w 18000324"/>
                <a:gd name="connsiteY54" fmla="*/ 21068022 h 23703714"/>
                <a:gd name="connsiteX55" fmla="*/ 8714746 w 18000324"/>
                <a:gd name="connsiteY55" fmla="*/ 21122099 h 23703714"/>
                <a:gd name="connsiteX56" fmla="*/ 8874350 w 18000324"/>
                <a:gd name="connsiteY56" fmla="*/ 21248452 h 23703714"/>
                <a:gd name="connsiteX57" fmla="*/ 9085405 w 18000324"/>
                <a:gd name="connsiteY57" fmla="*/ 21003092 h 23703714"/>
                <a:gd name="connsiteX58" fmla="*/ 9085055 w 18000324"/>
                <a:gd name="connsiteY58" fmla="*/ 20688611 h 23703714"/>
                <a:gd name="connsiteX59" fmla="*/ 9366464 w 18000324"/>
                <a:gd name="connsiteY59" fmla="*/ 20357328 h 23703714"/>
                <a:gd name="connsiteX60" fmla="*/ 9373114 w 18000324"/>
                <a:gd name="connsiteY60" fmla="*/ 20141197 h 23703714"/>
                <a:gd name="connsiteX61" fmla="*/ 9420540 w 18000324"/>
                <a:gd name="connsiteY61" fmla="*/ 20066994 h 23703714"/>
                <a:gd name="connsiteX62" fmla="*/ 9506118 w 18000324"/>
                <a:gd name="connsiteY62" fmla="*/ 20171123 h 23703714"/>
                <a:gd name="connsiteX63" fmla="*/ 9526068 w 18000324"/>
                <a:gd name="connsiteY63" fmla="*/ 20417180 h 23703714"/>
                <a:gd name="connsiteX64" fmla="*/ 9589594 w 18000324"/>
                <a:gd name="connsiteY64" fmla="*/ 20507132 h 23703714"/>
                <a:gd name="connsiteX65" fmla="*/ 9642447 w 18000324"/>
                <a:gd name="connsiteY65" fmla="*/ 20403879 h 23703714"/>
                <a:gd name="connsiteX66" fmla="*/ 9662397 w 18000324"/>
                <a:gd name="connsiteY66" fmla="*/ 20184423 h 23703714"/>
                <a:gd name="connsiteX67" fmla="*/ 9574894 w 18000324"/>
                <a:gd name="connsiteY67" fmla="*/ 19896364 h 23703714"/>
                <a:gd name="connsiteX68" fmla="*/ 9662397 w 18000324"/>
                <a:gd name="connsiteY68" fmla="*/ 19908441 h 23703714"/>
                <a:gd name="connsiteX69" fmla="*/ 9923328 w 18000324"/>
                <a:gd name="connsiteY69" fmla="*/ 20032342 h 23703714"/>
                <a:gd name="connsiteX70" fmla="*/ 9855252 w 18000324"/>
                <a:gd name="connsiteY70" fmla="*/ 19871865 h 23703714"/>
                <a:gd name="connsiteX71" fmla="*/ 9745524 w 18000324"/>
                <a:gd name="connsiteY71" fmla="*/ 19782087 h 23703714"/>
                <a:gd name="connsiteX72" fmla="*/ 9654521 w 18000324"/>
                <a:gd name="connsiteY72" fmla="*/ 19848415 h 23703714"/>
                <a:gd name="connsiteX73" fmla="*/ 9522743 w 18000324"/>
                <a:gd name="connsiteY73" fmla="*/ 19715585 h 23703714"/>
                <a:gd name="connsiteX74" fmla="*/ 9296286 w 18000324"/>
                <a:gd name="connsiteY74" fmla="*/ 19626158 h 23703714"/>
                <a:gd name="connsiteX75" fmla="*/ 9166959 w 18000324"/>
                <a:gd name="connsiteY75" fmla="*/ 19469529 h 23703714"/>
                <a:gd name="connsiteX76" fmla="*/ 9033955 w 18000324"/>
                <a:gd name="connsiteY76" fmla="*/ 19339850 h 23703714"/>
                <a:gd name="connsiteX77" fmla="*/ 9012253 w 18000324"/>
                <a:gd name="connsiteY77" fmla="*/ 19235721 h 23703714"/>
                <a:gd name="connsiteX78" fmla="*/ 9147008 w 18000324"/>
                <a:gd name="connsiteY78" fmla="*/ 19210172 h 23703714"/>
                <a:gd name="connsiteX79" fmla="*/ 9369789 w 18000324"/>
                <a:gd name="connsiteY79" fmla="*/ 19296624 h 23703714"/>
                <a:gd name="connsiteX80" fmla="*/ 9396390 w 18000324"/>
                <a:gd name="connsiteY80" fmla="*/ 19200196 h 23703714"/>
                <a:gd name="connsiteX81" fmla="*/ 9546543 w 18000324"/>
                <a:gd name="connsiteY81" fmla="*/ 19111292 h 23703714"/>
                <a:gd name="connsiteX82" fmla="*/ 9780524 w 18000324"/>
                <a:gd name="connsiteY82" fmla="*/ 19267395 h 23703714"/>
                <a:gd name="connsiteX83" fmla="*/ 9858577 w 18000324"/>
                <a:gd name="connsiteY83" fmla="*/ 19166945 h 23703714"/>
                <a:gd name="connsiteX84" fmla="*/ 9725574 w 18000324"/>
                <a:gd name="connsiteY84" fmla="*/ 19120395 h 23703714"/>
                <a:gd name="connsiteX85" fmla="*/ 9755849 w 18000324"/>
                <a:gd name="connsiteY85" fmla="*/ 18918788 h 23703714"/>
                <a:gd name="connsiteX86" fmla="*/ 10412992 w 18000324"/>
                <a:gd name="connsiteY86" fmla="*/ 18636505 h 23703714"/>
                <a:gd name="connsiteX87" fmla="*/ 10632098 w 18000324"/>
                <a:gd name="connsiteY87" fmla="*/ 18351423 h 23703714"/>
                <a:gd name="connsiteX88" fmla="*/ 10212611 w 18000324"/>
                <a:gd name="connsiteY88" fmla="*/ 18380998 h 23703714"/>
                <a:gd name="connsiteX89" fmla="*/ 9841952 w 18000324"/>
                <a:gd name="connsiteY89" fmla="*/ 18571754 h 23703714"/>
                <a:gd name="connsiteX90" fmla="*/ 9218060 w 18000324"/>
                <a:gd name="connsiteY90" fmla="*/ 18640005 h 23703714"/>
                <a:gd name="connsiteX91" fmla="*/ 9100457 w 18000324"/>
                <a:gd name="connsiteY91" fmla="*/ 18711408 h 23703714"/>
                <a:gd name="connsiteX92" fmla="*/ 8894301 w 18000324"/>
                <a:gd name="connsiteY92" fmla="*/ 18654881 h 23703714"/>
                <a:gd name="connsiteX93" fmla="*/ 8713520 w 18000324"/>
                <a:gd name="connsiteY93" fmla="*/ 18822536 h 23703714"/>
                <a:gd name="connsiteX94" fmla="*/ 8565816 w 18000324"/>
                <a:gd name="connsiteY94" fmla="*/ 18986864 h 23703714"/>
                <a:gd name="connsiteX95" fmla="*/ 8431587 w 18000324"/>
                <a:gd name="connsiteY95" fmla="*/ 18923688 h 23703714"/>
                <a:gd name="connsiteX96" fmla="*/ 8295434 w 18000324"/>
                <a:gd name="connsiteY96" fmla="*/ 19117942 h 23703714"/>
                <a:gd name="connsiteX97" fmla="*/ 8098028 w 18000324"/>
                <a:gd name="connsiteY97" fmla="*/ 19136145 h 23703714"/>
                <a:gd name="connsiteX98" fmla="*/ 7729468 w 18000324"/>
                <a:gd name="connsiteY98" fmla="*/ 19388500 h 23703714"/>
                <a:gd name="connsiteX99" fmla="*/ 7476061 w 18000324"/>
                <a:gd name="connsiteY99" fmla="*/ 19321999 h 23703714"/>
                <a:gd name="connsiteX100" fmla="*/ 7170677 w 18000324"/>
                <a:gd name="connsiteY100" fmla="*/ 19490879 h 23703714"/>
                <a:gd name="connsiteX101" fmla="*/ 6809469 w 18000324"/>
                <a:gd name="connsiteY101" fmla="*/ 20054744 h 23703714"/>
                <a:gd name="connsiteX102" fmla="*/ 6534361 w 18000324"/>
                <a:gd name="connsiteY102" fmla="*/ 20140146 h 23703714"/>
                <a:gd name="connsiteX103" fmla="*/ 6646540 w 18000324"/>
                <a:gd name="connsiteY103" fmla="*/ 20041444 h 23703714"/>
                <a:gd name="connsiteX104" fmla="*/ 6818393 w 18000324"/>
                <a:gd name="connsiteY104" fmla="*/ 19727310 h 23703714"/>
                <a:gd name="connsiteX105" fmla="*/ 6706391 w 18000324"/>
                <a:gd name="connsiteY105" fmla="*/ 19715585 h 23703714"/>
                <a:gd name="connsiteX106" fmla="*/ 6551336 w 18000324"/>
                <a:gd name="connsiteY106" fmla="*/ 19950967 h 23703714"/>
                <a:gd name="connsiteX107" fmla="*/ 6217603 w 18000324"/>
                <a:gd name="connsiteY107" fmla="*/ 20054745 h 23703714"/>
                <a:gd name="connsiteX108" fmla="*/ 6179451 w 18000324"/>
                <a:gd name="connsiteY108" fmla="*/ 20155195 h 23703714"/>
                <a:gd name="connsiteX109" fmla="*/ 6154775 w 18000324"/>
                <a:gd name="connsiteY109" fmla="*/ 20345951 h 23703714"/>
                <a:gd name="connsiteX110" fmla="*/ 6034723 w 18000324"/>
                <a:gd name="connsiteY110" fmla="*/ 20400554 h 23703714"/>
                <a:gd name="connsiteX111" fmla="*/ 5921670 w 18000324"/>
                <a:gd name="connsiteY111" fmla="*/ 20337377 h 23703714"/>
                <a:gd name="connsiteX112" fmla="*/ 6014772 w 18000324"/>
                <a:gd name="connsiteY112" fmla="*/ 20204374 h 23703714"/>
                <a:gd name="connsiteX113" fmla="*/ 5997096 w 18000324"/>
                <a:gd name="connsiteY113" fmla="*/ 20148544 h 23703714"/>
                <a:gd name="connsiteX114" fmla="*/ 5851843 w 18000324"/>
                <a:gd name="connsiteY114" fmla="*/ 20181098 h 23703714"/>
                <a:gd name="connsiteX115" fmla="*/ 5709913 w 18000324"/>
                <a:gd name="connsiteY115" fmla="*/ 20035667 h 23703714"/>
                <a:gd name="connsiteX116" fmla="*/ 5658988 w 18000324"/>
                <a:gd name="connsiteY116" fmla="*/ 20074695 h 23703714"/>
                <a:gd name="connsiteX117" fmla="*/ 5640086 w 18000324"/>
                <a:gd name="connsiteY117" fmla="*/ 20180223 h 23703714"/>
                <a:gd name="connsiteX118" fmla="*/ 5180524 w 18000324"/>
                <a:gd name="connsiteY118" fmla="*/ 20108819 h 23703714"/>
                <a:gd name="connsiteX119" fmla="*/ 5054345 w 18000324"/>
                <a:gd name="connsiteY119" fmla="*/ 20336151 h 23703714"/>
                <a:gd name="connsiteX120" fmla="*/ 4964044 w 18000324"/>
                <a:gd name="connsiteY120" fmla="*/ 20317427 h 23703714"/>
                <a:gd name="connsiteX121" fmla="*/ 4827189 w 18000324"/>
                <a:gd name="connsiteY121" fmla="*/ 20251449 h 23703714"/>
                <a:gd name="connsiteX122" fmla="*/ 4331400 w 18000324"/>
                <a:gd name="connsiteY122" fmla="*/ 20294675 h 23703714"/>
                <a:gd name="connsiteX123" fmla="*/ 3956190 w 18000324"/>
                <a:gd name="connsiteY123" fmla="*/ 20316376 h 23703714"/>
                <a:gd name="connsiteX124" fmla="*/ 3607407 w 18000324"/>
                <a:gd name="connsiteY124" fmla="*/ 20078020 h 23703714"/>
                <a:gd name="connsiteX125" fmla="*/ 3290122 w 18000324"/>
                <a:gd name="connsiteY125" fmla="*/ 20038992 h 23703714"/>
                <a:gd name="connsiteX126" fmla="*/ 3550704 w 18000324"/>
                <a:gd name="connsiteY126" fmla="*/ 19911240 h 23703714"/>
                <a:gd name="connsiteX127" fmla="*/ 3258272 w 18000324"/>
                <a:gd name="connsiteY127" fmla="*/ 19785412 h 23703714"/>
                <a:gd name="connsiteX128" fmla="*/ 3117567 w 18000324"/>
                <a:gd name="connsiteY128" fmla="*/ 19707010 h 23703714"/>
                <a:gd name="connsiteX129" fmla="*/ 3349973 w 18000324"/>
                <a:gd name="connsiteY129" fmla="*/ 19644007 h 23703714"/>
                <a:gd name="connsiteX130" fmla="*/ 3574156 w 18000324"/>
                <a:gd name="connsiteY130" fmla="*/ 19815338 h 23703714"/>
                <a:gd name="connsiteX131" fmla="*/ 3764910 w 18000324"/>
                <a:gd name="connsiteY131" fmla="*/ 19793463 h 23703714"/>
                <a:gd name="connsiteX132" fmla="*/ 3925915 w 18000324"/>
                <a:gd name="connsiteY132" fmla="*/ 19690559 h 23703714"/>
                <a:gd name="connsiteX133" fmla="*/ 3549304 w 18000324"/>
                <a:gd name="connsiteY133" fmla="*/ 19581006 h 23703714"/>
                <a:gd name="connsiteX134" fmla="*/ 2769133 w 18000324"/>
                <a:gd name="connsiteY134" fmla="*/ 19559481 h 23703714"/>
                <a:gd name="connsiteX135" fmla="*/ 2380797 w 18000324"/>
                <a:gd name="connsiteY135" fmla="*/ 19794513 h 23703714"/>
                <a:gd name="connsiteX136" fmla="*/ 2141565 w 18000324"/>
                <a:gd name="connsiteY136" fmla="*/ 20213298 h 23703714"/>
                <a:gd name="connsiteX137" fmla="*/ 1861208 w 18000324"/>
                <a:gd name="connsiteY137" fmla="*/ 20007493 h 23703714"/>
                <a:gd name="connsiteX138" fmla="*/ 2025712 w 18000324"/>
                <a:gd name="connsiteY138" fmla="*/ 20390753 h 23703714"/>
                <a:gd name="connsiteX139" fmla="*/ 1466397 w 18000324"/>
                <a:gd name="connsiteY139" fmla="*/ 20960042 h 23703714"/>
                <a:gd name="connsiteX140" fmla="*/ 1270566 w 18000324"/>
                <a:gd name="connsiteY140" fmla="*/ 21218876 h 23703714"/>
                <a:gd name="connsiteX141" fmla="*/ 1330243 w 18000324"/>
                <a:gd name="connsiteY141" fmla="*/ 21416281 h 23703714"/>
                <a:gd name="connsiteX142" fmla="*/ 1253940 w 18000324"/>
                <a:gd name="connsiteY142" fmla="*/ 21577284 h 23703714"/>
                <a:gd name="connsiteX143" fmla="*/ 1277042 w 18000324"/>
                <a:gd name="connsiteY143" fmla="*/ 21952320 h 23703714"/>
                <a:gd name="connsiteX144" fmla="*/ 915482 w 18000324"/>
                <a:gd name="connsiteY144" fmla="*/ 22179827 h 23703714"/>
                <a:gd name="connsiteX145" fmla="*/ 598199 w 18000324"/>
                <a:gd name="connsiteY145" fmla="*/ 22272580 h 23703714"/>
                <a:gd name="connsiteX146" fmla="*/ 581574 w 18000324"/>
                <a:gd name="connsiteY146" fmla="*/ 21883545 h 23703714"/>
                <a:gd name="connsiteX147" fmla="*/ 505097 w 18000324"/>
                <a:gd name="connsiteY147" fmla="*/ 21823693 h 23703714"/>
                <a:gd name="connsiteX148" fmla="*/ 478495 w 18000324"/>
                <a:gd name="connsiteY148" fmla="*/ 22192778 h 23703714"/>
                <a:gd name="connsiteX149" fmla="*/ 309615 w 18000324"/>
                <a:gd name="connsiteY149" fmla="*/ 22469985 h 23703714"/>
                <a:gd name="connsiteX150" fmla="*/ 362117 w 18000324"/>
                <a:gd name="connsiteY150" fmla="*/ 22482062 h 23703714"/>
                <a:gd name="connsiteX151" fmla="*/ 535022 w 18000324"/>
                <a:gd name="connsiteY151" fmla="*/ 22349057 h 23703714"/>
                <a:gd name="connsiteX152" fmla="*/ 584898 w 18000324"/>
                <a:gd name="connsiteY152" fmla="*/ 22385634 h 23703714"/>
                <a:gd name="connsiteX153" fmla="*/ 425294 w 18000324"/>
                <a:gd name="connsiteY153" fmla="*/ 22548564 h 23703714"/>
                <a:gd name="connsiteX154" fmla="*/ 215814 w 18000324"/>
                <a:gd name="connsiteY154" fmla="*/ 22837847 h 23703714"/>
                <a:gd name="connsiteX155" fmla="*/ 139336 w 18000324"/>
                <a:gd name="connsiteY155" fmla="*/ 23602618 h 23703714"/>
                <a:gd name="connsiteX156" fmla="*/ 29258 w 18000324"/>
                <a:gd name="connsiteY156" fmla="*/ 23608041 h 23703714"/>
                <a:gd name="connsiteX157" fmla="*/ 49208 w 18000324"/>
                <a:gd name="connsiteY157" fmla="*/ 3314311 h 23703714"/>
                <a:gd name="connsiteX158" fmla="*/ 97335 w 18000324"/>
                <a:gd name="connsiteY158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171921 w 17974815"/>
                <a:gd name="connsiteY9" fmla="*/ 2387651 h 23703714"/>
                <a:gd name="connsiteX10" fmla="*/ 192782 w 17974815"/>
                <a:gd name="connsiteY10" fmla="*/ 2238148 h 23703714"/>
                <a:gd name="connsiteX11" fmla="*/ 194795 w 17974815"/>
                <a:gd name="connsiteY11" fmla="*/ 2097795 h 23703714"/>
                <a:gd name="connsiteX12" fmla="*/ 98908 w 17974815"/>
                <a:gd name="connsiteY12" fmla="*/ 2001725 h 23703714"/>
                <a:gd name="connsiteX13" fmla="*/ 23699 w 17974815"/>
                <a:gd name="connsiteY13" fmla="*/ 1966774 h 23703714"/>
                <a:gd name="connsiteX14" fmla="*/ 37606 w 17974815"/>
                <a:gd name="connsiteY14" fmla="*/ 1236828 h 23703714"/>
                <a:gd name="connsiteX15" fmla="*/ 40442 w 17974815"/>
                <a:gd name="connsiteY15" fmla="*/ 21883 h 23703714"/>
                <a:gd name="connsiteX16" fmla="*/ 926388 w 17974815"/>
                <a:gd name="connsiteY16" fmla="*/ 13802 h 23703714"/>
                <a:gd name="connsiteX17" fmla="*/ 2290942 w 17974815"/>
                <a:gd name="connsiteY17" fmla="*/ 26167 h 23703714"/>
                <a:gd name="connsiteX18" fmla="*/ 2424891 w 17974815"/>
                <a:gd name="connsiteY18" fmla="*/ 37330 h 23703714"/>
                <a:gd name="connsiteX19" fmla="*/ 2563963 w 17974815"/>
                <a:gd name="connsiteY19" fmla="*/ 521887 h 23703714"/>
                <a:gd name="connsiteX20" fmla="*/ 2783917 w 17974815"/>
                <a:gd name="connsiteY20" fmla="*/ 421425 h 23703714"/>
                <a:gd name="connsiteX21" fmla="*/ 2874497 w 17974815"/>
                <a:gd name="connsiteY21" fmla="*/ 247035 h 23703714"/>
                <a:gd name="connsiteX22" fmla="*/ 3015948 w 17974815"/>
                <a:gd name="connsiteY22" fmla="*/ 200740 h 23703714"/>
                <a:gd name="connsiteX23" fmla="*/ 3210650 w 17974815"/>
                <a:gd name="connsiteY23" fmla="*/ 214647 h 23703714"/>
                <a:gd name="connsiteX24" fmla="*/ 3294093 w 17974815"/>
                <a:gd name="connsiteY24" fmla="*/ 357196 h 23703714"/>
                <a:gd name="connsiteX25" fmla="*/ 3412304 w 17974815"/>
                <a:gd name="connsiteY25" fmla="*/ 305044 h 23703714"/>
                <a:gd name="connsiteX26" fmla="*/ 3631343 w 17974815"/>
                <a:gd name="connsiteY26" fmla="*/ 165972 h 23703714"/>
                <a:gd name="connsiteX27" fmla="*/ 3725217 w 17974815"/>
                <a:gd name="connsiteY27" fmla="*/ 54714 h 23703714"/>
                <a:gd name="connsiteX28" fmla="*/ 3870877 w 17974815"/>
                <a:gd name="connsiteY28" fmla="*/ 0 h 23703714"/>
                <a:gd name="connsiteX29" fmla="*/ 17974815 w 17974815"/>
                <a:gd name="connsiteY29" fmla="*/ 41721 h 23703714"/>
                <a:gd name="connsiteX30" fmla="*/ 17951688 w 17974815"/>
                <a:gd name="connsiteY30" fmla="*/ 23612990 h 23703714"/>
                <a:gd name="connsiteX31" fmla="*/ 12214659 w 17974815"/>
                <a:gd name="connsiteY31" fmla="*/ 23672994 h 23703714"/>
                <a:gd name="connsiteX32" fmla="*/ 11511566 w 17974815"/>
                <a:gd name="connsiteY32" fmla="*/ 23664268 h 23703714"/>
                <a:gd name="connsiteX33" fmla="*/ 11092752 w 17974815"/>
                <a:gd name="connsiteY33" fmla="*/ 23238606 h 23703714"/>
                <a:gd name="connsiteX34" fmla="*/ 10611489 w 17974815"/>
                <a:gd name="connsiteY34" fmla="*/ 22853595 h 23703714"/>
                <a:gd name="connsiteX35" fmla="*/ 10178352 w 17974815"/>
                <a:gd name="connsiteY35" fmla="*/ 22564837 h 23703714"/>
                <a:gd name="connsiteX36" fmla="*/ 9793341 w 17974815"/>
                <a:gd name="connsiteY36" fmla="*/ 22516711 h 23703714"/>
                <a:gd name="connsiteX37" fmla="*/ 9600836 w 17974815"/>
                <a:gd name="connsiteY37" fmla="*/ 22276079 h 23703714"/>
                <a:gd name="connsiteX38" fmla="*/ 9436682 w 17974815"/>
                <a:gd name="connsiteY38" fmla="*/ 22078674 h 23703714"/>
                <a:gd name="connsiteX39" fmla="*/ 9194651 w 17974815"/>
                <a:gd name="connsiteY39" fmla="*/ 22096350 h 23703714"/>
                <a:gd name="connsiteX40" fmla="*/ 8948418 w 17974815"/>
                <a:gd name="connsiteY40" fmla="*/ 21975596 h 23703714"/>
                <a:gd name="connsiteX41" fmla="*/ 8895567 w 17974815"/>
                <a:gd name="connsiteY41" fmla="*/ 21691914 h 23703714"/>
                <a:gd name="connsiteX42" fmla="*/ 8626060 w 17974815"/>
                <a:gd name="connsiteY42" fmla="*/ 21557686 h 23703714"/>
                <a:gd name="connsiteX43" fmla="*/ 8745764 w 17974815"/>
                <a:gd name="connsiteY43" fmla="*/ 21494509 h 23703714"/>
                <a:gd name="connsiteX44" fmla="*/ 8709188 w 17974815"/>
                <a:gd name="connsiteY44" fmla="*/ 21441308 h 23703714"/>
                <a:gd name="connsiteX45" fmla="*/ 8546258 w 17974815"/>
                <a:gd name="connsiteY45" fmla="*/ 21437982 h 23703714"/>
                <a:gd name="connsiteX46" fmla="*/ 8477306 w 17974815"/>
                <a:gd name="connsiteY46" fmla="*/ 21529334 h 23703714"/>
                <a:gd name="connsiteX47" fmla="*/ 8080570 w 17974815"/>
                <a:gd name="connsiteY47" fmla="*/ 21529334 h 23703714"/>
                <a:gd name="connsiteX48" fmla="*/ 8064120 w 17974815"/>
                <a:gd name="connsiteY48" fmla="*/ 21467908 h 23703714"/>
                <a:gd name="connsiteX49" fmla="*/ 8228624 w 17974815"/>
                <a:gd name="connsiteY49" fmla="*/ 21308479 h 23703714"/>
                <a:gd name="connsiteX50" fmla="*/ 8480455 w 17974815"/>
                <a:gd name="connsiteY50" fmla="*/ 21313552 h 23703714"/>
                <a:gd name="connsiteX51" fmla="*/ 8513007 w 17974815"/>
                <a:gd name="connsiteY51" fmla="*/ 21211876 h 23703714"/>
                <a:gd name="connsiteX52" fmla="*/ 8299851 w 17974815"/>
                <a:gd name="connsiteY52" fmla="*/ 21174249 h 23703714"/>
                <a:gd name="connsiteX53" fmla="*/ 8340103 w 17974815"/>
                <a:gd name="connsiteY53" fmla="*/ 21068897 h 23703714"/>
                <a:gd name="connsiteX54" fmla="*/ 8542057 w 17974815"/>
                <a:gd name="connsiteY54" fmla="*/ 21068022 h 23703714"/>
                <a:gd name="connsiteX55" fmla="*/ 8689237 w 17974815"/>
                <a:gd name="connsiteY55" fmla="*/ 21122099 h 23703714"/>
                <a:gd name="connsiteX56" fmla="*/ 8848841 w 17974815"/>
                <a:gd name="connsiteY56" fmla="*/ 21248452 h 23703714"/>
                <a:gd name="connsiteX57" fmla="*/ 9059896 w 17974815"/>
                <a:gd name="connsiteY57" fmla="*/ 21003092 h 23703714"/>
                <a:gd name="connsiteX58" fmla="*/ 9059546 w 17974815"/>
                <a:gd name="connsiteY58" fmla="*/ 20688611 h 23703714"/>
                <a:gd name="connsiteX59" fmla="*/ 9340955 w 17974815"/>
                <a:gd name="connsiteY59" fmla="*/ 20357328 h 23703714"/>
                <a:gd name="connsiteX60" fmla="*/ 9347605 w 17974815"/>
                <a:gd name="connsiteY60" fmla="*/ 20141197 h 23703714"/>
                <a:gd name="connsiteX61" fmla="*/ 9395031 w 17974815"/>
                <a:gd name="connsiteY61" fmla="*/ 20066994 h 23703714"/>
                <a:gd name="connsiteX62" fmla="*/ 9480609 w 17974815"/>
                <a:gd name="connsiteY62" fmla="*/ 20171123 h 23703714"/>
                <a:gd name="connsiteX63" fmla="*/ 9500559 w 17974815"/>
                <a:gd name="connsiteY63" fmla="*/ 20417180 h 23703714"/>
                <a:gd name="connsiteX64" fmla="*/ 9564085 w 17974815"/>
                <a:gd name="connsiteY64" fmla="*/ 20507132 h 23703714"/>
                <a:gd name="connsiteX65" fmla="*/ 9616938 w 17974815"/>
                <a:gd name="connsiteY65" fmla="*/ 20403879 h 23703714"/>
                <a:gd name="connsiteX66" fmla="*/ 9636888 w 17974815"/>
                <a:gd name="connsiteY66" fmla="*/ 20184423 h 23703714"/>
                <a:gd name="connsiteX67" fmla="*/ 9549385 w 17974815"/>
                <a:gd name="connsiteY67" fmla="*/ 19896364 h 23703714"/>
                <a:gd name="connsiteX68" fmla="*/ 9636888 w 17974815"/>
                <a:gd name="connsiteY68" fmla="*/ 19908441 h 23703714"/>
                <a:gd name="connsiteX69" fmla="*/ 9897819 w 17974815"/>
                <a:gd name="connsiteY69" fmla="*/ 20032342 h 23703714"/>
                <a:gd name="connsiteX70" fmla="*/ 9829743 w 17974815"/>
                <a:gd name="connsiteY70" fmla="*/ 19871865 h 23703714"/>
                <a:gd name="connsiteX71" fmla="*/ 9720015 w 17974815"/>
                <a:gd name="connsiteY71" fmla="*/ 19782087 h 23703714"/>
                <a:gd name="connsiteX72" fmla="*/ 9629012 w 17974815"/>
                <a:gd name="connsiteY72" fmla="*/ 19848415 h 23703714"/>
                <a:gd name="connsiteX73" fmla="*/ 9497234 w 17974815"/>
                <a:gd name="connsiteY73" fmla="*/ 19715585 h 23703714"/>
                <a:gd name="connsiteX74" fmla="*/ 9270777 w 17974815"/>
                <a:gd name="connsiteY74" fmla="*/ 19626158 h 23703714"/>
                <a:gd name="connsiteX75" fmla="*/ 9141450 w 17974815"/>
                <a:gd name="connsiteY75" fmla="*/ 19469529 h 23703714"/>
                <a:gd name="connsiteX76" fmla="*/ 9008446 w 17974815"/>
                <a:gd name="connsiteY76" fmla="*/ 19339850 h 23703714"/>
                <a:gd name="connsiteX77" fmla="*/ 8986744 w 17974815"/>
                <a:gd name="connsiteY77" fmla="*/ 19235721 h 23703714"/>
                <a:gd name="connsiteX78" fmla="*/ 9121499 w 17974815"/>
                <a:gd name="connsiteY78" fmla="*/ 19210172 h 23703714"/>
                <a:gd name="connsiteX79" fmla="*/ 9344280 w 17974815"/>
                <a:gd name="connsiteY79" fmla="*/ 19296624 h 23703714"/>
                <a:gd name="connsiteX80" fmla="*/ 9370881 w 17974815"/>
                <a:gd name="connsiteY80" fmla="*/ 19200196 h 23703714"/>
                <a:gd name="connsiteX81" fmla="*/ 9521034 w 17974815"/>
                <a:gd name="connsiteY81" fmla="*/ 19111292 h 23703714"/>
                <a:gd name="connsiteX82" fmla="*/ 9755015 w 17974815"/>
                <a:gd name="connsiteY82" fmla="*/ 19267395 h 23703714"/>
                <a:gd name="connsiteX83" fmla="*/ 9833068 w 17974815"/>
                <a:gd name="connsiteY83" fmla="*/ 19166945 h 23703714"/>
                <a:gd name="connsiteX84" fmla="*/ 9700065 w 17974815"/>
                <a:gd name="connsiteY84" fmla="*/ 19120395 h 23703714"/>
                <a:gd name="connsiteX85" fmla="*/ 9730340 w 17974815"/>
                <a:gd name="connsiteY85" fmla="*/ 18918788 h 23703714"/>
                <a:gd name="connsiteX86" fmla="*/ 10387483 w 17974815"/>
                <a:gd name="connsiteY86" fmla="*/ 18636505 h 23703714"/>
                <a:gd name="connsiteX87" fmla="*/ 10606589 w 17974815"/>
                <a:gd name="connsiteY87" fmla="*/ 18351423 h 23703714"/>
                <a:gd name="connsiteX88" fmla="*/ 10187102 w 17974815"/>
                <a:gd name="connsiteY88" fmla="*/ 18380998 h 23703714"/>
                <a:gd name="connsiteX89" fmla="*/ 9816443 w 17974815"/>
                <a:gd name="connsiteY89" fmla="*/ 18571754 h 23703714"/>
                <a:gd name="connsiteX90" fmla="*/ 9192551 w 17974815"/>
                <a:gd name="connsiteY90" fmla="*/ 18640005 h 23703714"/>
                <a:gd name="connsiteX91" fmla="*/ 9074948 w 17974815"/>
                <a:gd name="connsiteY91" fmla="*/ 18711408 h 23703714"/>
                <a:gd name="connsiteX92" fmla="*/ 8868792 w 17974815"/>
                <a:gd name="connsiteY92" fmla="*/ 18654881 h 23703714"/>
                <a:gd name="connsiteX93" fmla="*/ 8688011 w 17974815"/>
                <a:gd name="connsiteY93" fmla="*/ 18822536 h 23703714"/>
                <a:gd name="connsiteX94" fmla="*/ 8540307 w 17974815"/>
                <a:gd name="connsiteY94" fmla="*/ 18986864 h 23703714"/>
                <a:gd name="connsiteX95" fmla="*/ 8406078 w 17974815"/>
                <a:gd name="connsiteY95" fmla="*/ 18923688 h 23703714"/>
                <a:gd name="connsiteX96" fmla="*/ 8269925 w 17974815"/>
                <a:gd name="connsiteY96" fmla="*/ 19117942 h 23703714"/>
                <a:gd name="connsiteX97" fmla="*/ 8072519 w 17974815"/>
                <a:gd name="connsiteY97" fmla="*/ 19136145 h 23703714"/>
                <a:gd name="connsiteX98" fmla="*/ 7703959 w 17974815"/>
                <a:gd name="connsiteY98" fmla="*/ 19388500 h 23703714"/>
                <a:gd name="connsiteX99" fmla="*/ 7450552 w 17974815"/>
                <a:gd name="connsiteY99" fmla="*/ 19321999 h 23703714"/>
                <a:gd name="connsiteX100" fmla="*/ 7145168 w 17974815"/>
                <a:gd name="connsiteY100" fmla="*/ 19490879 h 23703714"/>
                <a:gd name="connsiteX101" fmla="*/ 6783960 w 17974815"/>
                <a:gd name="connsiteY101" fmla="*/ 20054744 h 23703714"/>
                <a:gd name="connsiteX102" fmla="*/ 6508852 w 17974815"/>
                <a:gd name="connsiteY102" fmla="*/ 20140146 h 23703714"/>
                <a:gd name="connsiteX103" fmla="*/ 6621031 w 17974815"/>
                <a:gd name="connsiteY103" fmla="*/ 20041444 h 23703714"/>
                <a:gd name="connsiteX104" fmla="*/ 6792884 w 17974815"/>
                <a:gd name="connsiteY104" fmla="*/ 19727310 h 23703714"/>
                <a:gd name="connsiteX105" fmla="*/ 6680882 w 17974815"/>
                <a:gd name="connsiteY105" fmla="*/ 19715585 h 23703714"/>
                <a:gd name="connsiteX106" fmla="*/ 6525827 w 17974815"/>
                <a:gd name="connsiteY106" fmla="*/ 19950967 h 23703714"/>
                <a:gd name="connsiteX107" fmla="*/ 6192094 w 17974815"/>
                <a:gd name="connsiteY107" fmla="*/ 20054745 h 23703714"/>
                <a:gd name="connsiteX108" fmla="*/ 6153942 w 17974815"/>
                <a:gd name="connsiteY108" fmla="*/ 20155195 h 23703714"/>
                <a:gd name="connsiteX109" fmla="*/ 6129266 w 17974815"/>
                <a:gd name="connsiteY109" fmla="*/ 20345951 h 23703714"/>
                <a:gd name="connsiteX110" fmla="*/ 6009214 w 17974815"/>
                <a:gd name="connsiteY110" fmla="*/ 20400554 h 23703714"/>
                <a:gd name="connsiteX111" fmla="*/ 5896161 w 17974815"/>
                <a:gd name="connsiteY111" fmla="*/ 20337377 h 23703714"/>
                <a:gd name="connsiteX112" fmla="*/ 5989263 w 17974815"/>
                <a:gd name="connsiteY112" fmla="*/ 20204374 h 23703714"/>
                <a:gd name="connsiteX113" fmla="*/ 5971587 w 17974815"/>
                <a:gd name="connsiteY113" fmla="*/ 20148544 h 23703714"/>
                <a:gd name="connsiteX114" fmla="*/ 5826334 w 17974815"/>
                <a:gd name="connsiteY114" fmla="*/ 20181098 h 23703714"/>
                <a:gd name="connsiteX115" fmla="*/ 5684404 w 17974815"/>
                <a:gd name="connsiteY115" fmla="*/ 20035667 h 23703714"/>
                <a:gd name="connsiteX116" fmla="*/ 5633479 w 17974815"/>
                <a:gd name="connsiteY116" fmla="*/ 20074695 h 23703714"/>
                <a:gd name="connsiteX117" fmla="*/ 5614577 w 17974815"/>
                <a:gd name="connsiteY117" fmla="*/ 20180223 h 23703714"/>
                <a:gd name="connsiteX118" fmla="*/ 5155015 w 17974815"/>
                <a:gd name="connsiteY118" fmla="*/ 20108819 h 23703714"/>
                <a:gd name="connsiteX119" fmla="*/ 5028836 w 17974815"/>
                <a:gd name="connsiteY119" fmla="*/ 20336151 h 23703714"/>
                <a:gd name="connsiteX120" fmla="*/ 4938535 w 17974815"/>
                <a:gd name="connsiteY120" fmla="*/ 20317427 h 23703714"/>
                <a:gd name="connsiteX121" fmla="*/ 4801680 w 17974815"/>
                <a:gd name="connsiteY121" fmla="*/ 20251449 h 23703714"/>
                <a:gd name="connsiteX122" fmla="*/ 4305891 w 17974815"/>
                <a:gd name="connsiteY122" fmla="*/ 20294675 h 23703714"/>
                <a:gd name="connsiteX123" fmla="*/ 3930681 w 17974815"/>
                <a:gd name="connsiteY123" fmla="*/ 20316376 h 23703714"/>
                <a:gd name="connsiteX124" fmla="*/ 3581898 w 17974815"/>
                <a:gd name="connsiteY124" fmla="*/ 20078020 h 23703714"/>
                <a:gd name="connsiteX125" fmla="*/ 3264613 w 17974815"/>
                <a:gd name="connsiteY125" fmla="*/ 20038992 h 23703714"/>
                <a:gd name="connsiteX126" fmla="*/ 3525195 w 17974815"/>
                <a:gd name="connsiteY126" fmla="*/ 19911240 h 23703714"/>
                <a:gd name="connsiteX127" fmla="*/ 3232763 w 17974815"/>
                <a:gd name="connsiteY127" fmla="*/ 19785412 h 23703714"/>
                <a:gd name="connsiteX128" fmla="*/ 3092058 w 17974815"/>
                <a:gd name="connsiteY128" fmla="*/ 19707010 h 23703714"/>
                <a:gd name="connsiteX129" fmla="*/ 3324464 w 17974815"/>
                <a:gd name="connsiteY129" fmla="*/ 19644007 h 23703714"/>
                <a:gd name="connsiteX130" fmla="*/ 3548647 w 17974815"/>
                <a:gd name="connsiteY130" fmla="*/ 19815338 h 23703714"/>
                <a:gd name="connsiteX131" fmla="*/ 3739401 w 17974815"/>
                <a:gd name="connsiteY131" fmla="*/ 19793463 h 23703714"/>
                <a:gd name="connsiteX132" fmla="*/ 3900406 w 17974815"/>
                <a:gd name="connsiteY132" fmla="*/ 19690559 h 23703714"/>
                <a:gd name="connsiteX133" fmla="*/ 3523795 w 17974815"/>
                <a:gd name="connsiteY133" fmla="*/ 19581006 h 23703714"/>
                <a:gd name="connsiteX134" fmla="*/ 2743624 w 17974815"/>
                <a:gd name="connsiteY134" fmla="*/ 19559481 h 23703714"/>
                <a:gd name="connsiteX135" fmla="*/ 2355288 w 17974815"/>
                <a:gd name="connsiteY135" fmla="*/ 19794513 h 23703714"/>
                <a:gd name="connsiteX136" fmla="*/ 2116056 w 17974815"/>
                <a:gd name="connsiteY136" fmla="*/ 20213298 h 23703714"/>
                <a:gd name="connsiteX137" fmla="*/ 1835699 w 17974815"/>
                <a:gd name="connsiteY137" fmla="*/ 20007493 h 23703714"/>
                <a:gd name="connsiteX138" fmla="*/ 2000203 w 17974815"/>
                <a:gd name="connsiteY138" fmla="*/ 20390753 h 23703714"/>
                <a:gd name="connsiteX139" fmla="*/ 1440888 w 17974815"/>
                <a:gd name="connsiteY139" fmla="*/ 20960042 h 23703714"/>
                <a:gd name="connsiteX140" fmla="*/ 1245057 w 17974815"/>
                <a:gd name="connsiteY140" fmla="*/ 21218876 h 23703714"/>
                <a:gd name="connsiteX141" fmla="*/ 1304734 w 17974815"/>
                <a:gd name="connsiteY141" fmla="*/ 21416281 h 23703714"/>
                <a:gd name="connsiteX142" fmla="*/ 1228431 w 17974815"/>
                <a:gd name="connsiteY142" fmla="*/ 21577284 h 23703714"/>
                <a:gd name="connsiteX143" fmla="*/ 1251533 w 17974815"/>
                <a:gd name="connsiteY143" fmla="*/ 21952320 h 23703714"/>
                <a:gd name="connsiteX144" fmla="*/ 889973 w 17974815"/>
                <a:gd name="connsiteY144" fmla="*/ 22179827 h 23703714"/>
                <a:gd name="connsiteX145" fmla="*/ 572690 w 17974815"/>
                <a:gd name="connsiteY145" fmla="*/ 22272580 h 23703714"/>
                <a:gd name="connsiteX146" fmla="*/ 556065 w 17974815"/>
                <a:gd name="connsiteY146" fmla="*/ 21883545 h 23703714"/>
                <a:gd name="connsiteX147" fmla="*/ 479588 w 17974815"/>
                <a:gd name="connsiteY147" fmla="*/ 21823693 h 23703714"/>
                <a:gd name="connsiteX148" fmla="*/ 452986 w 17974815"/>
                <a:gd name="connsiteY148" fmla="*/ 22192778 h 23703714"/>
                <a:gd name="connsiteX149" fmla="*/ 284106 w 17974815"/>
                <a:gd name="connsiteY149" fmla="*/ 22469985 h 23703714"/>
                <a:gd name="connsiteX150" fmla="*/ 336608 w 17974815"/>
                <a:gd name="connsiteY150" fmla="*/ 22482062 h 23703714"/>
                <a:gd name="connsiteX151" fmla="*/ 509513 w 17974815"/>
                <a:gd name="connsiteY151" fmla="*/ 22349057 h 23703714"/>
                <a:gd name="connsiteX152" fmla="*/ 559389 w 17974815"/>
                <a:gd name="connsiteY152" fmla="*/ 22385634 h 23703714"/>
                <a:gd name="connsiteX153" fmla="*/ 399785 w 17974815"/>
                <a:gd name="connsiteY153" fmla="*/ 22548564 h 23703714"/>
                <a:gd name="connsiteX154" fmla="*/ 190305 w 17974815"/>
                <a:gd name="connsiteY154" fmla="*/ 22837847 h 23703714"/>
                <a:gd name="connsiteX155" fmla="*/ 113827 w 17974815"/>
                <a:gd name="connsiteY155" fmla="*/ 23602618 h 23703714"/>
                <a:gd name="connsiteX156" fmla="*/ 3749 w 17974815"/>
                <a:gd name="connsiteY156" fmla="*/ 23608041 h 23703714"/>
                <a:gd name="connsiteX157" fmla="*/ 23699 w 17974815"/>
                <a:gd name="connsiteY157" fmla="*/ 3314311 h 23703714"/>
                <a:gd name="connsiteX158" fmla="*/ 71826 w 17974815"/>
                <a:gd name="connsiteY158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171921 w 17974815"/>
                <a:gd name="connsiteY9" fmla="*/ 2387651 h 23703714"/>
                <a:gd name="connsiteX10" fmla="*/ 192782 w 17974815"/>
                <a:gd name="connsiteY10" fmla="*/ 2238148 h 23703714"/>
                <a:gd name="connsiteX11" fmla="*/ 194795 w 17974815"/>
                <a:gd name="connsiteY11" fmla="*/ 2097795 h 23703714"/>
                <a:gd name="connsiteX12" fmla="*/ 23699 w 17974815"/>
                <a:gd name="connsiteY12" fmla="*/ 1966774 h 23703714"/>
                <a:gd name="connsiteX13" fmla="*/ 37606 w 17974815"/>
                <a:gd name="connsiteY13" fmla="*/ 1236828 h 23703714"/>
                <a:gd name="connsiteX14" fmla="*/ 40442 w 17974815"/>
                <a:gd name="connsiteY14" fmla="*/ 21883 h 23703714"/>
                <a:gd name="connsiteX15" fmla="*/ 926388 w 17974815"/>
                <a:gd name="connsiteY15" fmla="*/ 13802 h 23703714"/>
                <a:gd name="connsiteX16" fmla="*/ 2290942 w 17974815"/>
                <a:gd name="connsiteY16" fmla="*/ 26167 h 23703714"/>
                <a:gd name="connsiteX17" fmla="*/ 2424891 w 17974815"/>
                <a:gd name="connsiteY17" fmla="*/ 37330 h 23703714"/>
                <a:gd name="connsiteX18" fmla="*/ 2563963 w 17974815"/>
                <a:gd name="connsiteY18" fmla="*/ 521887 h 23703714"/>
                <a:gd name="connsiteX19" fmla="*/ 2783917 w 17974815"/>
                <a:gd name="connsiteY19" fmla="*/ 421425 h 23703714"/>
                <a:gd name="connsiteX20" fmla="*/ 2874497 w 17974815"/>
                <a:gd name="connsiteY20" fmla="*/ 247035 h 23703714"/>
                <a:gd name="connsiteX21" fmla="*/ 3015948 w 17974815"/>
                <a:gd name="connsiteY21" fmla="*/ 200740 h 23703714"/>
                <a:gd name="connsiteX22" fmla="*/ 3210650 w 17974815"/>
                <a:gd name="connsiteY22" fmla="*/ 214647 h 23703714"/>
                <a:gd name="connsiteX23" fmla="*/ 3294093 w 17974815"/>
                <a:gd name="connsiteY23" fmla="*/ 357196 h 23703714"/>
                <a:gd name="connsiteX24" fmla="*/ 3412304 w 17974815"/>
                <a:gd name="connsiteY24" fmla="*/ 305044 h 23703714"/>
                <a:gd name="connsiteX25" fmla="*/ 3631343 w 17974815"/>
                <a:gd name="connsiteY25" fmla="*/ 165972 h 23703714"/>
                <a:gd name="connsiteX26" fmla="*/ 3725217 w 17974815"/>
                <a:gd name="connsiteY26" fmla="*/ 54714 h 23703714"/>
                <a:gd name="connsiteX27" fmla="*/ 3870877 w 17974815"/>
                <a:gd name="connsiteY27" fmla="*/ 0 h 23703714"/>
                <a:gd name="connsiteX28" fmla="*/ 17974815 w 17974815"/>
                <a:gd name="connsiteY28" fmla="*/ 41721 h 23703714"/>
                <a:gd name="connsiteX29" fmla="*/ 17951688 w 17974815"/>
                <a:gd name="connsiteY29" fmla="*/ 23612990 h 23703714"/>
                <a:gd name="connsiteX30" fmla="*/ 12214659 w 17974815"/>
                <a:gd name="connsiteY30" fmla="*/ 23672994 h 23703714"/>
                <a:gd name="connsiteX31" fmla="*/ 11511566 w 17974815"/>
                <a:gd name="connsiteY31" fmla="*/ 23664268 h 23703714"/>
                <a:gd name="connsiteX32" fmla="*/ 11092752 w 17974815"/>
                <a:gd name="connsiteY32" fmla="*/ 23238606 h 23703714"/>
                <a:gd name="connsiteX33" fmla="*/ 10611489 w 17974815"/>
                <a:gd name="connsiteY33" fmla="*/ 22853595 h 23703714"/>
                <a:gd name="connsiteX34" fmla="*/ 10178352 w 17974815"/>
                <a:gd name="connsiteY34" fmla="*/ 22564837 h 23703714"/>
                <a:gd name="connsiteX35" fmla="*/ 9793341 w 17974815"/>
                <a:gd name="connsiteY35" fmla="*/ 22516711 h 23703714"/>
                <a:gd name="connsiteX36" fmla="*/ 9600836 w 17974815"/>
                <a:gd name="connsiteY36" fmla="*/ 22276079 h 23703714"/>
                <a:gd name="connsiteX37" fmla="*/ 9436682 w 17974815"/>
                <a:gd name="connsiteY37" fmla="*/ 22078674 h 23703714"/>
                <a:gd name="connsiteX38" fmla="*/ 9194651 w 17974815"/>
                <a:gd name="connsiteY38" fmla="*/ 22096350 h 23703714"/>
                <a:gd name="connsiteX39" fmla="*/ 8948418 w 17974815"/>
                <a:gd name="connsiteY39" fmla="*/ 21975596 h 23703714"/>
                <a:gd name="connsiteX40" fmla="*/ 8895567 w 17974815"/>
                <a:gd name="connsiteY40" fmla="*/ 21691914 h 23703714"/>
                <a:gd name="connsiteX41" fmla="*/ 8626060 w 17974815"/>
                <a:gd name="connsiteY41" fmla="*/ 21557686 h 23703714"/>
                <a:gd name="connsiteX42" fmla="*/ 8745764 w 17974815"/>
                <a:gd name="connsiteY42" fmla="*/ 21494509 h 23703714"/>
                <a:gd name="connsiteX43" fmla="*/ 8709188 w 17974815"/>
                <a:gd name="connsiteY43" fmla="*/ 21441308 h 23703714"/>
                <a:gd name="connsiteX44" fmla="*/ 8546258 w 17974815"/>
                <a:gd name="connsiteY44" fmla="*/ 21437982 h 23703714"/>
                <a:gd name="connsiteX45" fmla="*/ 8477306 w 17974815"/>
                <a:gd name="connsiteY45" fmla="*/ 21529334 h 23703714"/>
                <a:gd name="connsiteX46" fmla="*/ 8080570 w 17974815"/>
                <a:gd name="connsiteY46" fmla="*/ 21529334 h 23703714"/>
                <a:gd name="connsiteX47" fmla="*/ 8064120 w 17974815"/>
                <a:gd name="connsiteY47" fmla="*/ 21467908 h 23703714"/>
                <a:gd name="connsiteX48" fmla="*/ 8228624 w 17974815"/>
                <a:gd name="connsiteY48" fmla="*/ 21308479 h 23703714"/>
                <a:gd name="connsiteX49" fmla="*/ 8480455 w 17974815"/>
                <a:gd name="connsiteY49" fmla="*/ 21313552 h 23703714"/>
                <a:gd name="connsiteX50" fmla="*/ 8513007 w 17974815"/>
                <a:gd name="connsiteY50" fmla="*/ 21211876 h 23703714"/>
                <a:gd name="connsiteX51" fmla="*/ 8299851 w 17974815"/>
                <a:gd name="connsiteY51" fmla="*/ 21174249 h 23703714"/>
                <a:gd name="connsiteX52" fmla="*/ 8340103 w 17974815"/>
                <a:gd name="connsiteY52" fmla="*/ 21068897 h 23703714"/>
                <a:gd name="connsiteX53" fmla="*/ 8542057 w 17974815"/>
                <a:gd name="connsiteY53" fmla="*/ 21068022 h 23703714"/>
                <a:gd name="connsiteX54" fmla="*/ 8689237 w 17974815"/>
                <a:gd name="connsiteY54" fmla="*/ 21122099 h 23703714"/>
                <a:gd name="connsiteX55" fmla="*/ 8848841 w 17974815"/>
                <a:gd name="connsiteY55" fmla="*/ 21248452 h 23703714"/>
                <a:gd name="connsiteX56" fmla="*/ 9059896 w 17974815"/>
                <a:gd name="connsiteY56" fmla="*/ 21003092 h 23703714"/>
                <a:gd name="connsiteX57" fmla="*/ 9059546 w 17974815"/>
                <a:gd name="connsiteY57" fmla="*/ 20688611 h 23703714"/>
                <a:gd name="connsiteX58" fmla="*/ 9340955 w 17974815"/>
                <a:gd name="connsiteY58" fmla="*/ 20357328 h 23703714"/>
                <a:gd name="connsiteX59" fmla="*/ 9347605 w 17974815"/>
                <a:gd name="connsiteY59" fmla="*/ 20141197 h 23703714"/>
                <a:gd name="connsiteX60" fmla="*/ 9395031 w 17974815"/>
                <a:gd name="connsiteY60" fmla="*/ 20066994 h 23703714"/>
                <a:gd name="connsiteX61" fmla="*/ 9480609 w 17974815"/>
                <a:gd name="connsiteY61" fmla="*/ 20171123 h 23703714"/>
                <a:gd name="connsiteX62" fmla="*/ 9500559 w 17974815"/>
                <a:gd name="connsiteY62" fmla="*/ 20417180 h 23703714"/>
                <a:gd name="connsiteX63" fmla="*/ 9564085 w 17974815"/>
                <a:gd name="connsiteY63" fmla="*/ 20507132 h 23703714"/>
                <a:gd name="connsiteX64" fmla="*/ 9616938 w 17974815"/>
                <a:gd name="connsiteY64" fmla="*/ 20403879 h 23703714"/>
                <a:gd name="connsiteX65" fmla="*/ 9636888 w 17974815"/>
                <a:gd name="connsiteY65" fmla="*/ 20184423 h 23703714"/>
                <a:gd name="connsiteX66" fmla="*/ 9549385 w 17974815"/>
                <a:gd name="connsiteY66" fmla="*/ 19896364 h 23703714"/>
                <a:gd name="connsiteX67" fmla="*/ 9636888 w 17974815"/>
                <a:gd name="connsiteY67" fmla="*/ 19908441 h 23703714"/>
                <a:gd name="connsiteX68" fmla="*/ 9897819 w 17974815"/>
                <a:gd name="connsiteY68" fmla="*/ 20032342 h 23703714"/>
                <a:gd name="connsiteX69" fmla="*/ 9829743 w 17974815"/>
                <a:gd name="connsiteY69" fmla="*/ 19871865 h 23703714"/>
                <a:gd name="connsiteX70" fmla="*/ 9720015 w 17974815"/>
                <a:gd name="connsiteY70" fmla="*/ 19782087 h 23703714"/>
                <a:gd name="connsiteX71" fmla="*/ 9629012 w 17974815"/>
                <a:gd name="connsiteY71" fmla="*/ 19848415 h 23703714"/>
                <a:gd name="connsiteX72" fmla="*/ 9497234 w 17974815"/>
                <a:gd name="connsiteY72" fmla="*/ 19715585 h 23703714"/>
                <a:gd name="connsiteX73" fmla="*/ 9270777 w 17974815"/>
                <a:gd name="connsiteY73" fmla="*/ 19626158 h 23703714"/>
                <a:gd name="connsiteX74" fmla="*/ 9141450 w 17974815"/>
                <a:gd name="connsiteY74" fmla="*/ 19469529 h 23703714"/>
                <a:gd name="connsiteX75" fmla="*/ 9008446 w 17974815"/>
                <a:gd name="connsiteY75" fmla="*/ 19339850 h 23703714"/>
                <a:gd name="connsiteX76" fmla="*/ 8986744 w 17974815"/>
                <a:gd name="connsiteY76" fmla="*/ 19235721 h 23703714"/>
                <a:gd name="connsiteX77" fmla="*/ 9121499 w 17974815"/>
                <a:gd name="connsiteY77" fmla="*/ 19210172 h 23703714"/>
                <a:gd name="connsiteX78" fmla="*/ 9344280 w 17974815"/>
                <a:gd name="connsiteY78" fmla="*/ 19296624 h 23703714"/>
                <a:gd name="connsiteX79" fmla="*/ 9370881 w 17974815"/>
                <a:gd name="connsiteY79" fmla="*/ 19200196 h 23703714"/>
                <a:gd name="connsiteX80" fmla="*/ 9521034 w 17974815"/>
                <a:gd name="connsiteY80" fmla="*/ 19111292 h 23703714"/>
                <a:gd name="connsiteX81" fmla="*/ 9755015 w 17974815"/>
                <a:gd name="connsiteY81" fmla="*/ 19267395 h 23703714"/>
                <a:gd name="connsiteX82" fmla="*/ 9833068 w 17974815"/>
                <a:gd name="connsiteY82" fmla="*/ 19166945 h 23703714"/>
                <a:gd name="connsiteX83" fmla="*/ 9700065 w 17974815"/>
                <a:gd name="connsiteY83" fmla="*/ 19120395 h 23703714"/>
                <a:gd name="connsiteX84" fmla="*/ 9730340 w 17974815"/>
                <a:gd name="connsiteY84" fmla="*/ 18918788 h 23703714"/>
                <a:gd name="connsiteX85" fmla="*/ 10387483 w 17974815"/>
                <a:gd name="connsiteY85" fmla="*/ 18636505 h 23703714"/>
                <a:gd name="connsiteX86" fmla="*/ 10606589 w 17974815"/>
                <a:gd name="connsiteY86" fmla="*/ 18351423 h 23703714"/>
                <a:gd name="connsiteX87" fmla="*/ 10187102 w 17974815"/>
                <a:gd name="connsiteY87" fmla="*/ 18380998 h 23703714"/>
                <a:gd name="connsiteX88" fmla="*/ 9816443 w 17974815"/>
                <a:gd name="connsiteY88" fmla="*/ 18571754 h 23703714"/>
                <a:gd name="connsiteX89" fmla="*/ 9192551 w 17974815"/>
                <a:gd name="connsiteY89" fmla="*/ 18640005 h 23703714"/>
                <a:gd name="connsiteX90" fmla="*/ 9074948 w 17974815"/>
                <a:gd name="connsiteY90" fmla="*/ 18711408 h 23703714"/>
                <a:gd name="connsiteX91" fmla="*/ 8868792 w 17974815"/>
                <a:gd name="connsiteY91" fmla="*/ 18654881 h 23703714"/>
                <a:gd name="connsiteX92" fmla="*/ 8688011 w 17974815"/>
                <a:gd name="connsiteY92" fmla="*/ 18822536 h 23703714"/>
                <a:gd name="connsiteX93" fmla="*/ 8540307 w 17974815"/>
                <a:gd name="connsiteY93" fmla="*/ 18986864 h 23703714"/>
                <a:gd name="connsiteX94" fmla="*/ 8406078 w 17974815"/>
                <a:gd name="connsiteY94" fmla="*/ 18923688 h 23703714"/>
                <a:gd name="connsiteX95" fmla="*/ 8269925 w 17974815"/>
                <a:gd name="connsiteY95" fmla="*/ 19117942 h 23703714"/>
                <a:gd name="connsiteX96" fmla="*/ 8072519 w 17974815"/>
                <a:gd name="connsiteY96" fmla="*/ 19136145 h 23703714"/>
                <a:gd name="connsiteX97" fmla="*/ 7703959 w 17974815"/>
                <a:gd name="connsiteY97" fmla="*/ 19388500 h 23703714"/>
                <a:gd name="connsiteX98" fmla="*/ 7450552 w 17974815"/>
                <a:gd name="connsiteY98" fmla="*/ 19321999 h 23703714"/>
                <a:gd name="connsiteX99" fmla="*/ 7145168 w 17974815"/>
                <a:gd name="connsiteY99" fmla="*/ 19490879 h 23703714"/>
                <a:gd name="connsiteX100" fmla="*/ 6783960 w 17974815"/>
                <a:gd name="connsiteY100" fmla="*/ 20054744 h 23703714"/>
                <a:gd name="connsiteX101" fmla="*/ 6508852 w 17974815"/>
                <a:gd name="connsiteY101" fmla="*/ 20140146 h 23703714"/>
                <a:gd name="connsiteX102" fmla="*/ 6621031 w 17974815"/>
                <a:gd name="connsiteY102" fmla="*/ 20041444 h 23703714"/>
                <a:gd name="connsiteX103" fmla="*/ 6792884 w 17974815"/>
                <a:gd name="connsiteY103" fmla="*/ 19727310 h 23703714"/>
                <a:gd name="connsiteX104" fmla="*/ 6680882 w 17974815"/>
                <a:gd name="connsiteY104" fmla="*/ 19715585 h 23703714"/>
                <a:gd name="connsiteX105" fmla="*/ 6525827 w 17974815"/>
                <a:gd name="connsiteY105" fmla="*/ 19950967 h 23703714"/>
                <a:gd name="connsiteX106" fmla="*/ 6192094 w 17974815"/>
                <a:gd name="connsiteY106" fmla="*/ 20054745 h 23703714"/>
                <a:gd name="connsiteX107" fmla="*/ 6153942 w 17974815"/>
                <a:gd name="connsiteY107" fmla="*/ 20155195 h 23703714"/>
                <a:gd name="connsiteX108" fmla="*/ 6129266 w 17974815"/>
                <a:gd name="connsiteY108" fmla="*/ 20345951 h 23703714"/>
                <a:gd name="connsiteX109" fmla="*/ 6009214 w 17974815"/>
                <a:gd name="connsiteY109" fmla="*/ 20400554 h 23703714"/>
                <a:gd name="connsiteX110" fmla="*/ 5896161 w 17974815"/>
                <a:gd name="connsiteY110" fmla="*/ 20337377 h 23703714"/>
                <a:gd name="connsiteX111" fmla="*/ 5989263 w 17974815"/>
                <a:gd name="connsiteY111" fmla="*/ 20204374 h 23703714"/>
                <a:gd name="connsiteX112" fmla="*/ 5971587 w 17974815"/>
                <a:gd name="connsiteY112" fmla="*/ 20148544 h 23703714"/>
                <a:gd name="connsiteX113" fmla="*/ 5826334 w 17974815"/>
                <a:gd name="connsiteY113" fmla="*/ 20181098 h 23703714"/>
                <a:gd name="connsiteX114" fmla="*/ 5684404 w 17974815"/>
                <a:gd name="connsiteY114" fmla="*/ 20035667 h 23703714"/>
                <a:gd name="connsiteX115" fmla="*/ 5633479 w 17974815"/>
                <a:gd name="connsiteY115" fmla="*/ 20074695 h 23703714"/>
                <a:gd name="connsiteX116" fmla="*/ 5614577 w 17974815"/>
                <a:gd name="connsiteY116" fmla="*/ 20180223 h 23703714"/>
                <a:gd name="connsiteX117" fmla="*/ 5155015 w 17974815"/>
                <a:gd name="connsiteY117" fmla="*/ 20108819 h 23703714"/>
                <a:gd name="connsiteX118" fmla="*/ 5028836 w 17974815"/>
                <a:gd name="connsiteY118" fmla="*/ 20336151 h 23703714"/>
                <a:gd name="connsiteX119" fmla="*/ 4938535 w 17974815"/>
                <a:gd name="connsiteY119" fmla="*/ 20317427 h 23703714"/>
                <a:gd name="connsiteX120" fmla="*/ 4801680 w 17974815"/>
                <a:gd name="connsiteY120" fmla="*/ 20251449 h 23703714"/>
                <a:gd name="connsiteX121" fmla="*/ 4305891 w 17974815"/>
                <a:gd name="connsiteY121" fmla="*/ 20294675 h 23703714"/>
                <a:gd name="connsiteX122" fmla="*/ 3930681 w 17974815"/>
                <a:gd name="connsiteY122" fmla="*/ 20316376 h 23703714"/>
                <a:gd name="connsiteX123" fmla="*/ 3581898 w 17974815"/>
                <a:gd name="connsiteY123" fmla="*/ 20078020 h 23703714"/>
                <a:gd name="connsiteX124" fmla="*/ 3264613 w 17974815"/>
                <a:gd name="connsiteY124" fmla="*/ 20038992 h 23703714"/>
                <a:gd name="connsiteX125" fmla="*/ 3525195 w 17974815"/>
                <a:gd name="connsiteY125" fmla="*/ 19911240 h 23703714"/>
                <a:gd name="connsiteX126" fmla="*/ 3232763 w 17974815"/>
                <a:gd name="connsiteY126" fmla="*/ 19785412 h 23703714"/>
                <a:gd name="connsiteX127" fmla="*/ 3092058 w 17974815"/>
                <a:gd name="connsiteY127" fmla="*/ 19707010 h 23703714"/>
                <a:gd name="connsiteX128" fmla="*/ 3324464 w 17974815"/>
                <a:gd name="connsiteY128" fmla="*/ 19644007 h 23703714"/>
                <a:gd name="connsiteX129" fmla="*/ 3548647 w 17974815"/>
                <a:gd name="connsiteY129" fmla="*/ 19815338 h 23703714"/>
                <a:gd name="connsiteX130" fmla="*/ 3739401 w 17974815"/>
                <a:gd name="connsiteY130" fmla="*/ 19793463 h 23703714"/>
                <a:gd name="connsiteX131" fmla="*/ 3900406 w 17974815"/>
                <a:gd name="connsiteY131" fmla="*/ 19690559 h 23703714"/>
                <a:gd name="connsiteX132" fmla="*/ 3523795 w 17974815"/>
                <a:gd name="connsiteY132" fmla="*/ 19581006 h 23703714"/>
                <a:gd name="connsiteX133" fmla="*/ 2743624 w 17974815"/>
                <a:gd name="connsiteY133" fmla="*/ 19559481 h 23703714"/>
                <a:gd name="connsiteX134" fmla="*/ 2355288 w 17974815"/>
                <a:gd name="connsiteY134" fmla="*/ 19794513 h 23703714"/>
                <a:gd name="connsiteX135" fmla="*/ 2116056 w 17974815"/>
                <a:gd name="connsiteY135" fmla="*/ 20213298 h 23703714"/>
                <a:gd name="connsiteX136" fmla="*/ 1835699 w 17974815"/>
                <a:gd name="connsiteY136" fmla="*/ 20007493 h 23703714"/>
                <a:gd name="connsiteX137" fmla="*/ 2000203 w 17974815"/>
                <a:gd name="connsiteY137" fmla="*/ 20390753 h 23703714"/>
                <a:gd name="connsiteX138" fmla="*/ 1440888 w 17974815"/>
                <a:gd name="connsiteY138" fmla="*/ 20960042 h 23703714"/>
                <a:gd name="connsiteX139" fmla="*/ 1245057 w 17974815"/>
                <a:gd name="connsiteY139" fmla="*/ 21218876 h 23703714"/>
                <a:gd name="connsiteX140" fmla="*/ 1304734 w 17974815"/>
                <a:gd name="connsiteY140" fmla="*/ 21416281 h 23703714"/>
                <a:gd name="connsiteX141" fmla="*/ 1228431 w 17974815"/>
                <a:gd name="connsiteY141" fmla="*/ 21577284 h 23703714"/>
                <a:gd name="connsiteX142" fmla="*/ 1251533 w 17974815"/>
                <a:gd name="connsiteY142" fmla="*/ 21952320 h 23703714"/>
                <a:gd name="connsiteX143" fmla="*/ 889973 w 17974815"/>
                <a:gd name="connsiteY143" fmla="*/ 22179827 h 23703714"/>
                <a:gd name="connsiteX144" fmla="*/ 572690 w 17974815"/>
                <a:gd name="connsiteY144" fmla="*/ 22272580 h 23703714"/>
                <a:gd name="connsiteX145" fmla="*/ 556065 w 17974815"/>
                <a:gd name="connsiteY145" fmla="*/ 21883545 h 23703714"/>
                <a:gd name="connsiteX146" fmla="*/ 479588 w 17974815"/>
                <a:gd name="connsiteY146" fmla="*/ 21823693 h 23703714"/>
                <a:gd name="connsiteX147" fmla="*/ 452986 w 17974815"/>
                <a:gd name="connsiteY147" fmla="*/ 22192778 h 23703714"/>
                <a:gd name="connsiteX148" fmla="*/ 284106 w 17974815"/>
                <a:gd name="connsiteY148" fmla="*/ 22469985 h 23703714"/>
                <a:gd name="connsiteX149" fmla="*/ 336608 w 17974815"/>
                <a:gd name="connsiteY149" fmla="*/ 22482062 h 23703714"/>
                <a:gd name="connsiteX150" fmla="*/ 509513 w 17974815"/>
                <a:gd name="connsiteY150" fmla="*/ 22349057 h 23703714"/>
                <a:gd name="connsiteX151" fmla="*/ 559389 w 17974815"/>
                <a:gd name="connsiteY151" fmla="*/ 22385634 h 23703714"/>
                <a:gd name="connsiteX152" fmla="*/ 399785 w 17974815"/>
                <a:gd name="connsiteY152" fmla="*/ 22548564 h 23703714"/>
                <a:gd name="connsiteX153" fmla="*/ 190305 w 17974815"/>
                <a:gd name="connsiteY153" fmla="*/ 22837847 h 23703714"/>
                <a:gd name="connsiteX154" fmla="*/ 113827 w 17974815"/>
                <a:gd name="connsiteY154" fmla="*/ 23602618 h 23703714"/>
                <a:gd name="connsiteX155" fmla="*/ 3749 w 17974815"/>
                <a:gd name="connsiteY155" fmla="*/ 23608041 h 23703714"/>
                <a:gd name="connsiteX156" fmla="*/ 23699 w 17974815"/>
                <a:gd name="connsiteY156" fmla="*/ 3314311 h 23703714"/>
                <a:gd name="connsiteX157" fmla="*/ 71826 w 17974815"/>
                <a:gd name="connsiteY157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171921 w 17974815"/>
                <a:gd name="connsiteY9" fmla="*/ 2387651 h 23703714"/>
                <a:gd name="connsiteX10" fmla="*/ 192782 w 17974815"/>
                <a:gd name="connsiteY10" fmla="*/ 2238148 h 23703714"/>
                <a:gd name="connsiteX11" fmla="*/ 23699 w 17974815"/>
                <a:gd name="connsiteY11" fmla="*/ 1966774 h 23703714"/>
                <a:gd name="connsiteX12" fmla="*/ 37606 w 17974815"/>
                <a:gd name="connsiteY12" fmla="*/ 1236828 h 23703714"/>
                <a:gd name="connsiteX13" fmla="*/ 40442 w 17974815"/>
                <a:gd name="connsiteY13" fmla="*/ 21883 h 23703714"/>
                <a:gd name="connsiteX14" fmla="*/ 926388 w 17974815"/>
                <a:gd name="connsiteY14" fmla="*/ 13802 h 23703714"/>
                <a:gd name="connsiteX15" fmla="*/ 2290942 w 17974815"/>
                <a:gd name="connsiteY15" fmla="*/ 26167 h 23703714"/>
                <a:gd name="connsiteX16" fmla="*/ 2424891 w 17974815"/>
                <a:gd name="connsiteY16" fmla="*/ 37330 h 23703714"/>
                <a:gd name="connsiteX17" fmla="*/ 2563963 w 17974815"/>
                <a:gd name="connsiteY17" fmla="*/ 521887 h 23703714"/>
                <a:gd name="connsiteX18" fmla="*/ 2783917 w 17974815"/>
                <a:gd name="connsiteY18" fmla="*/ 421425 h 23703714"/>
                <a:gd name="connsiteX19" fmla="*/ 2874497 w 17974815"/>
                <a:gd name="connsiteY19" fmla="*/ 247035 h 23703714"/>
                <a:gd name="connsiteX20" fmla="*/ 3015948 w 17974815"/>
                <a:gd name="connsiteY20" fmla="*/ 200740 h 23703714"/>
                <a:gd name="connsiteX21" fmla="*/ 3210650 w 17974815"/>
                <a:gd name="connsiteY21" fmla="*/ 214647 h 23703714"/>
                <a:gd name="connsiteX22" fmla="*/ 3294093 w 17974815"/>
                <a:gd name="connsiteY22" fmla="*/ 357196 h 23703714"/>
                <a:gd name="connsiteX23" fmla="*/ 3412304 w 17974815"/>
                <a:gd name="connsiteY23" fmla="*/ 305044 h 23703714"/>
                <a:gd name="connsiteX24" fmla="*/ 3631343 w 17974815"/>
                <a:gd name="connsiteY24" fmla="*/ 165972 h 23703714"/>
                <a:gd name="connsiteX25" fmla="*/ 3725217 w 17974815"/>
                <a:gd name="connsiteY25" fmla="*/ 54714 h 23703714"/>
                <a:gd name="connsiteX26" fmla="*/ 3870877 w 17974815"/>
                <a:gd name="connsiteY26" fmla="*/ 0 h 23703714"/>
                <a:gd name="connsiteX27" fmla="*/ 17974815 w 17974815"/>
                <a:gd name="connsiteY27" fmla="*/ 41721 h 23703714"/>
                <a:gd name="connsiteX28" fmla="*/ 17951688 w 17974815"/>
                <a:gd name="connsiteY28" fmla="*/ 23612990 h 23703714"/>
                <a:gd name="connsiteX29" fmla="*/ 12214659 w 17974815"/>
                <a:gd name="connsiteY29" fmla="*/ 23672994 h 23703714"/>
                <a:gd name="connsiteX30" fmla="*/ 11511566 w 17974815"/>
                <a:gd name="connsiteY30" fmla="*/ 23664268 h 23703714"/>
                <a:gd name="connsiteX31" fmla="*/ 11092752 w 17974815"/>
                <a:gd name="connsiteY31" fmla="*/ 23238606 h 23703714"/>
                <a:gd name="connsiteX32" fmla="*/ 10611489 w 17974815"/>
                <a:gd name="connsiteY32" fmla="*/ 22853595 h 23703714"/>
                <a:gd name="connsiteX33" fmla="*/ 10178352 w 17974815"/>
                <a:gd name="connsiteY33" fmla="*/ 22564837 h 23703714"/>
                <a:gd name="connsiteX34" fmla="*/ 9793341 w 17974815"/>
                <a:gd name="connsiteY34" fmla="*/ 22516711 h 23703714"/>
                <a:gd name="connsiteX35" fmla="*/ 9600836 w 17974815"/>
                <a:gd name="connsiteY35" fmla="*/ 22276079 h 23703714"/>
                <a:gd name="connsiteX36" fmla="*/ 9436682 w 17974815"/>
                <a:gd name="connsiteY36" fmla="*/ 22078674 h 23703714"/>
                <a:gd name="connsiteX37" fmla="*/ 9194651 w 17974815"/>
                <a:gd name="connsiteY37" fmla="*/ 22096350 h 23703714"/>
                <a:gd name="connsiteX38" fmla="*/ 8948418 w 17974815"/>
                <a:gd name="connsiteY38" fmla="*/ 21975596 h 23703714"/>
                <a:gd name="connsiteX39" fmla="*/ 8895567 w 17974815"/>
                <a:gd name="connsiteY39" fmla="*/ 21691914 h 23703714"/>
                <a:gd name="connsiteX40" fmla="*/ 8626060 w 17974815"/>
                <a:gd name="connsiteY40" fmla="*/ 21557686 h 23703714"/>
                <a:gd name="connsiteX41" fmla="*/ 8745764 w 17974815"/>
                <a:gd name="connsiteY41" fmla="*/ 21494509 h 23703714"/>
                <a:gd name="connsiteX42" fmla="*/ 8709188 w 17974815"/>
                <a:gd name="connsiteY42" fmla="*/ 21441308 h 23703714"/>
                <a:gd name="connsiteX43" fmla="*/ 8546258 w 17974815"/>
                <a:gd name="connsiteY43" fmla="*/ 21437982 h 23703714"/>
                <a:gd name="connsiteX44" fmla="*/ 8477306 w 17974815"/>
                <a:gd name="connsiteY44" fmla="*/ 21529334 h 23703714"/>
                <a:gd name="connsiteX45" fmla="*/ 8080570 w 17974815"/>
                <a:gd name="connsiteY45" fmla="*/ 21529334 h 23703714"/>
                <a:gd name="connsiteX46" fmla="*/ 8064120 w 17974815"/>
                <a:gd name="connsiteY46" fmla="*/ 21467908 h 23703714"/>
                <a:gd name="connsiteX47" fmla="*/ 8228624 w 17974815"/>
                <a:gd name="connsiteY47" fmla="*/ 21308479 h 23703714"/>
                <a:gd name="connsiteX48" fmla="*/ 8480455 w 17974815"/>
                <a:gd name="connsiteY48" fmla="*/ 21313552 h 23703714"/>
                <a:gd name="connsiteX49" fmla="*/ 8513007 w 17974815"/>
                <a:gd name="connsiteY49" fmla="*/ 21211876 h 23703714"/>
                <a:gd name="connsiteX50" fmla="*/ 8299851 w 17974815"/>
                <a:gd name="connsiteY50" fmla="*/ 21174249 h 23703714"/>
                <a:gd name="connsiteX51" fmla="*/ 8340103 w 17974815"/>
                <a:gd name="connsiteY51" fmla="*/ 21068897 h 23703714"/>
                <a:gd name="connsiteX52" fmla="*/ 8542057 w 17974815"/>
                <a:gd name="connsiteY52" fmla="*/ 21068022 h 23703714"/>
                <a:gd name="connsiteX53" fmla="*/ 8689237 w 17974815"/>
                <a:gd name="connsiteY53" fmla="*/ 21122099 h 23703714"/>
                <a:gd name="connsiteX54" fmla="*/ 8848841 w 17974815"/>
                <a:gd name="connsiteY54" fmla="*/ 21248452 h 23703714"/>
                <a:gd name="connsiteX55" fmla="*/ 9059896 w 17974815"/>
                <a:gd name="connsiteY55" fmla="*/ 21003092 h 23703714"/>
                <a:gd name="connsiteX56" fmla="*/ 9059546 w 17974815"/>
                <a:gd name="connsiteY56" fmla="*/ 20688611 h 23703714"/>
                <a:gd name="connsiteX57" fmla="*/ 9340955 w 17974815"/>
                <a:gd name="connsiteY57" fmla="*/ 20357328 h 23703714"/>
                <a:gd name="connsiteX58" fmla="*/ 9347605 w 17974815"/>
                <a:gd name="connsiteY58" fmla="*/ 20141197 h 23703714"/>
                <a:gd name="connsiteX59" fmla="*/ 9395031 w 17974815"/>
                <a:gd name="connsiteY59" fmla="*/ 20066994 h 23703714"/>
                <a:gd name="connsiteX60" fmla="*/ 9480609 w 17974815"/>
                <a:gd name="connsiteY60" fmla="*/ 20171123 h 23703714"/>
                <a:gd name="connsiteX61" fmla="*/ 9500559 w 17974815"/>
                <a:gd name="connsiteY61" fmla="*/ 20417180 h 23703714"/>
                <a:gd name="connsiteX62" fmla="*/ 9564085 w 17974815"/>
                <a:gd name="connsiteY62" fmla="*/ 20507132 h 23703714"/>
                <a:gd name="connsiteX63" fmla="*/ 9616938 w 17974815"/>
                <a:gd name="connsiteY63" fmla="*/ 20403879 h 23703714"/>
                <a:gd name="connsiteX64" fmla="*/ 9636888 w 17974815"/>
                <a:gd name="connsiteY64" fmla="*/ 20184423 h 23703714"/>
                <a:gd name="connsiteX65" fmla="*/ 9549385 w 17974815"/>
                <a:gd name="connsiteY65" fmla="*/ 19896364 h 23703714"/>
                <a:gd name="connsiteX66" fmla="*/ 9636888 w 17974815"/>
                <a:gd name="connsiteY66" fmla="*/ 19908441 h 23703714"/>
                <a:gd name="connsiteX67" fmla="*/ 9897819 w 17974815"/>
                <a:gd name="connsiteY67" fmla="*/ 20032342 h 23703714"/>
                <a:gd name="connsiteX68" fmla="*/ 9829743 w 17974815"/>
                <a:gd name="connsiteY68" fmla="*/ 19871865 h 23703714"/>
                <a:gd name="connsiteX69" fmla="*/ 9720015 w 17974815"/>
                <a:gd name="connsiteY69" fmla="*/ 19782087 h 23703714"/>
                <a:gd name="connsiteX70" fmla="*/ 9629012 w 17974815"/>
                <a:gd name="connsiteY70" fmla="*/ 19848415 h 23703714"/>
                <a:gd name="connsiteX71" fmla="*/ 9497234 w 17974815"/>
                <a:gd name="connsiteY71" fmla="*/ 19715585 h 23703714"/>
                <a:gd name="connsiteX72" fmla="*/ 9270777 w 17974815"/>
                <a:gd name="connsiteY72" fmla="*/ 19626158 h 23703714"/>
                <a:gd name="connsiteX73" fmla="*/ 9141450 w 17974815"/>
                <a:gd name="connsiteY73" fmla="*/ 19469529 h 23703714"/>
                <a:gd name="connsiteX74" fmla="*/ 9008446 w 17974815"/>
                <a:gd name="connsiteY74" fmla="*/ 19339850 h 23703714"/>
                <a:gd name="connsiteX75" fmla="*/ 8986744 w 17974815"/>
                <a:gd name="connsiteY75" fmla="*/ 19235721 h 23703714"/>
                <a:gd name="connsiteX76" fmla="*/ 9121499 w 17974815"/>
                <a:gd name="connsiteY76" fmla="*/ 19210172 h 23703714"/>
                <a:gd name="connsiteX77" fmla="*/ 9344280 w 17974815"/>
                <a:gd name="connsiteY77" fmla="*/ 19296624 h 23703714"/>
                <a:gd name="connsiteX78" fmla="*/ 9370881 w 17974815"/>
                <a:gd name="connsiteY78" fmla="*/ 19200196 h 23703714"/>
                <a:gd name="connsiteX79" fmla="*/ 9521034 w 17974815"/>
                <a:gd name="connsiteY79" fmla="*/ 19111292 h 23703714"/>
                <a:gd name="connsiteX80" fmla="*/ 9755015 w 17974815"/>
                <a:gd name="connsiteY80" fmla="*/ 19267395 h 23703714"/>
                <a:gd name="connsiteX81" fmla="*/ 9833068 w 17974815"/>
                <a:gd name="connsiteY81" fmla="*/ 19166945 h 23703714"/>
                <a:gd name="connsiteX82" fmla="*/ 9700065 w 17974815"/>
                <a:gd name="connsiteY82" fmla="*/ 19120395 h 23703714"/>
                <a:gd name="connsiteX83" fmla="*/ 9730340 w 17974815"/>
                <a:gd name="connsiteY83" fmla="*/ 18918788 h 23703714"/>
                <a:gd name="connsiteX84" fmla="*/ 10387483 w 17974815"/>
                <a:gd name="connsiteY84" fmla="*/ 18636505 h 23703714"/>
                <a:gd name="connsiteX85" fmla="*/ 10606589 w 17974815"/>
                <a:gd name="connsiteY85" fmla="*/ 18351423 h 23703714"/>
                <a:gd name="connsiteX86" fmla="*/ 10187102 w 17974815"/>
                <a:gd name="connsiteY86" fmla="*/ 18380998 h 23703714"/>
                <a:gd name="connsiteX87" fmla="*/ 9816443 w 17974815"/>
                <a:gd name="connsiteY87" fmla="*/ 18571754 h 23703714"/>
                <a:gd name="connsiteX88" fmla="*/ 9192551 w 17974815"/>
                <a:gd name="connsiteY88" fmla="*/ 18640005 h 23703714"/>
                <a:gd name="connsiteX89" fmla="*/ 9074948 w 17974815"/>
                <a:gd name="connsiteY89" fmla="*/ 18711408 h 23703714"/>
                <a:gd name="connsiteX90" fmla="*/ 8868792 w 17974815"/>
                <a:gd name="connsiteY90" fmla="*/ 18654881 h 23703714"/>
                <a:gd name="connsiteX91" fmla="*/ 8688011 w 17974815"/>
                <a:gd name="connsiteY91" fmla="*/ 18822536 h 23703714"/>
                <a:gd name="connsiteX92" fmla="*/ 8540307 w 17974815"/>
                <a:gd name="connsiteY92" fmla="*/ 18986864 h 23703714"/>
                <a:gd name="connsiteX93" fmla="*/ 8406078 w 17974815"/>
                <a:gd name="connsiteY93" fmla="*/ 18923688 h 23703714"/>
                <a:gd name="connsiteX94" fmla="*/ 8269925 w 17974815"/>
                <a:gd name="connsiteY94" fmla="*/ 19117942 h 23703714"/>
                <a:gd name="connsiteX95" fmla="*/ 8072519 w 17974815"/>
                <a:gd name="connsiteY95" fmla="*/ 19136145 h 23703714"/>
                <a:gd name="connsiteX96" fmla="*/ 7703959 w 17974815"/>
                <a:gd name="connsiteY96" fmla="*/ 19388500 h 23703714"/>
                <a:gd name="connsiteX97" fmla="*/ 7450552 w 17974815"/>
                <a:gd name="connsiteY97" fmla="*/ 19321999 h 23703714"/>
                <a:gd name="connsiteX98" fmla="*/ 7145168 w 17974815"/>
                <a:gd name="connsiteY98" fmla="*/ 19490879 h 23703714"/>
                <a:gd name="connsiteX99" fmla="*/ 6783960 w 17974815"/>
                <a:gd name="connsiteY99" fmla="*/ 20054744 h 23703714"/>
                <a:gd name="connsiteX100" fmla="*/ 6508852 w 17974815"/>
                <a:gd name="connsiteY100" fmla="*/ 20140146 h 23703714"/>
                <a:gd name="connsiteX101" fmla="*/ 6621031 w 17974815"/>
                <a:gd name="connsiteY101" fmla="*/ 20041444 h 23703714"/>
                <a:gd name="connsiteX102" fmla="*/ 6792884 w 17974815"/>
                <a:gd name="connsiteY102" fmla="*/ 19727310 h 23703714"/>
                <a:gd name="connsiteX103" fmla="*/ 6680882 w 17974815"/>
                <a:gd name="connsiteY103" fmla="*/ 19715585 h 23703714"/>
                <a:gd name="connsiteX104" fmla="*/ 6525827 w 17974815"/>
                <a:gd name="connsiteY104" fmla="*/ 19950967 h 23703714"/>
                <a:gd name="connsiteX105" fmla="*/ 6192094 w 17974815"/>
                <a:gd name="connsiteY105" fmla="*/ 20054745 h 23703714"/>
                <a:gd name="connsiteX106" fmla="*/ 6153942 w 17974815"/>
                <a:gd name="connsiteY106" fmla="*/ 20155195 h 23703714"/>
                <a:gd name="connsiteX107" fmla="*/ 6129266 w 17974815"/>
                <a:gd name="connsiteY107" fmla="*/ 20345951 h 23703714"/>
                <a:gd name="connsiteX108" fmla="*/ 6009214 w 17974815"/>
                <a:gd name="connsiteY108" fmla="*/ 20400554 h 23703714"/>
                <a:gd name="connsiteX109" fmla="*/ 5896161 w 17974815"/>
                <a:gd name="connsiteY109" fmla="*/ 20337377 h 23703714"/>
                <a:gd name="connsiteX110" fmla="*/ 5989263 w 17974815"/>
                <a:gd name="connsiteY110" fmla="*/ 20204374 h 23703714"/>
                <a:gd name="connsiteX111" fmla="*/ 5971587 w 17974815"/>
                <a:gd name="connsiteY111" fmla="*/ 20148544 h 23703714"/>
                <a:gd name="connsiteX112" fmla="*/ 5826334 w 17974815"/>
                <a:gd name="connsiteY112" fmla="*/ 20181098 h 23703714"/>
                <a:gd name="connsiteX113" fmla="*/ 5684404 w 17974815"/>
                <a:gd name="connsiteY113" fmla="*/ 20035667 h 23703714"/>
                <a:gd name="connsiteX114" fmla="*/ 5633479 w 17974815"/>
                <a:gd name="connsiteY114" fmla="*/ 20074695 h 23703714"/>
                <a:gd name="connsiteX115" fmla="*/ 5614577 w 17974815"/>
                <a:gd name="connsiteY115" fmla="*/ 20180223 h 23703714"/>
                <a:gd name="connsiteX116" fmla="*/ 5155015 w 17974815"/>
                <a:gd name="connsiteY116" fmla="*/ 20108819 h 23703714"/>
                <a:gd name="connsiteX117" fmla="*/ 5028836 w 17974815"/>
                <a:gd name="connsiteY117" fmla="*/ 20336151 h 23703714"/>
                <a:gd name="connsiteX118" fmla="*/ 4938535 w 17974815"/>
                <a:gd name="connsiteY118" fmla="*/ 20317427 h 23703714"/>
                <a:gd name="connsiteX119" fmla="*/ 4801680 w 17974815"/>
                <a:gd name="connsiteY119" fmla="*/ 20251449 h 23703714"/>
                <a:gd name="connsiteX120" fmla="*/ 4305891 w 17974815"/>
                <a:gd name="connsiteY120" fmla="*/ 20294675 h 23703714"/>
                <a:gd name="connsiteX121" fmla="*/ 3930681 w 17974815"/>
                <a:gd name="connsiteY121" fmla="*/ 20316376 h 23703714"/>
                <a:gd name="connsiteX122" fmla="*/ 3581898 w 17974815"/>
                <a:gd name="connsiteY122" fmla="*/ 20078020 h 23703714"/>
                <a:gd name="connsiteX123" fmla="*/ 3264613 w 17974815"/>
                <a:gd name="connsiteY123" fmla="*/ 20038992 h 23703714"/>
                <a:gd name="connsiteX124" fmla="*/ 3525195 w 17974815"/>
                <a:gd name="connsiteY124" fmla="*/ 19911240 h 23703714"/>
                <a:gd name="connsiteX125" fmla="*/ 3232763 w 17974815"/>
                <a:gd name="connsiteY125" fmla="*/ 19785412 h 23703714"/>
                <a:gd name="connsiteX126" fmla="*/ 3092058 w 17974815"/>
                <a:gd name="connsiteY126" fmla="*/ 19707010 h 23703714"/>
                <a:gd name="connsiteX127" fmla="*/ 3324464 w 17974815"/>
                <a:gd name="connsiteY127" fmla="*/ 19644007 h 23703714"/>
                <a:gd name="connsiteX128" fmla="*/ 3548647 w 17974815"/>
                <a:gd name="connsiteY128" fmla="*/ 19815338 h 23703714"/>
                <a:gd name="connsiteX129" fmla="*/ 3739401 w 17974815"/>
                <a:gd name="connsiteY129" fmla="*/ 19793463 h 23703714"/>
                <a:gd name="connsiteX130" fmla="*/ 3900406 w 17974815"/>
                <a:gd name="connsiteY130" fmla="*/ 19690559 h 23703714"/>
                <a:gd name="connsiteX131" fmla="*/ 3523795 w 17974815"/>
                <a:gd name="connsiteY131" fmla="*/ 19581006 h 23703714"/>
                <a:gd name="connsiteX132" fmla="*/ 2743624 w 17974815"/>
                <a:gd name="connsiteY132" fmla="*/ 19559481 h 23703714"/>
                <a:gd name="connsiteX133" fmla="*/ 2355288 w 17974815"/>
                <a:gd name="connsiteY133" fmla="*/ 19794513 h 23703714"/>
                <a:gd name="connsiteX134" fmla="*/ 2116056 w 17974815"/>
                <a:gd name="connsiteY134" fmla="*/ 20213298 h 23703714"/>
                <a:gd name="connsiteX135" fmla="*/ 1835699 w 17974815"/>
                <a:gd name="connsiteY135" fmla="*/ 20007493 h 23703714"/>
                <a:gd name="connsiteX136" fmla="*/ 2000203 w 17974815"/>
                <a:gd name="connsiteY136" fmla="*/ 20390753 h 23703714"/>
                <a:gd name="connsiteX137" fmla="*/ 1440888 w 17974815"/>
                <a:gd name="connsiteY137" fmla="*/ 20960042 h 23703714"/>
                <a:gd name="connsiteX138" fmla="*/ 1245057 w 17974815"/>
                <a:gd name="connsiteY138" fmla="*/ 21218876 h 23703714"/>
                <a:gd name="connsiteX139" fmla="*/ 1304734 w 17974815"/>
                <a:gd name="connsiteY139" fmla="*/ 21416281 h 23703714"/>
                <a:gd name="connsiteX140" fmla="*/ 1228431 w 17974815"/>
                <a:gd name="connsiteY140" fmla="*/ 21577284 h 23703714"/>
                <a:gd name="connsiteX141" fmla="*/ 1251533 w 17974815"/>
                <a:gd name="connsiteY141" fmla="*/ 21952320 h 23703714"/>
                <a:gd name="connsiteX142" fmla="*/ 889973 w 17974815"/>
                <a:gd name="connsiteY142" fmla="*/ 22179827 h 23703714"/>
                <a:gd name="connsiteX143" fmla="*/ 572690 w 17974815"/>
                <a:gd name="connsiteY143" fmla="*/ 22272580 h 23703714"/>
                <a:gd name="connsiteX144" fmla="*/ 556065 w 17974815"/>
                <a:gd name="connsiteY144" fmla="*/ 21883545 h 23703714"/>
                <a:gd name="connsiteX145" fmla="*/ 479588 w 17974815"/>
                <a:gd name="connsiteY145" fmla="*/ 21823693 h 23703714"/>
                <a:gd name="connsiteX146" fmla="*/ 452986 w 17974815"/>
                <a:gd name="connsiteY146" fmla="*/ 22192778 h 23703714"/>
                <a:gd name="connsiteX147" fmla="*/ 284106 w 17974815"/>
                <a:gd name="connsiteY147" fmla="*/ 22469985 h 23703714"/>
                <a:gd name="connsiteX148" fmla="*/ 336608 w 17974815"/>
                <a:gd name="connsiteY148" fmla="*/ 22482062 h 23703714"/>
                <a:gd name="connsiteX149" fmla="*/ 509513 w 17974815"/>
                <a:gd name="connsiteY149" fmla="*/ 22349057 h 23703714"/>
                <a:gd name="connsiteX150" fmla="*/ 559389 w 17974815"/>
                <a:gd name="connsiteY150" fmla="*/ 22385634 h 23703714"/>
                <a:gd name="connsiteX151" fmla="*/ 399785 w 17974815"/>
                <a:gd name="connsiteY151" fmla="*/ 22548564 h 23703714"/>
                <a:gd name="connsiteX152" fmla="*/ 190305 w 17974815"/>
                <a:gd name="connsiteY152" fmla="*/ 22837847 h 23703714"/>
                <a:gd name="connsiteX153" fmla="*/ 113827 w 17974815"/>
                <a:gd name="connsiteY153" fmla="*/ 23602618 h 23703714"/>
                <a:gd name="connsiteX154" fmla="*/ 3749 w 17974815"/>
                <a:gd name="connsiteY154" fmla="*/ 23608041 h 23703714"/>
                <a:gd name="connsiteX155" fmla="*/ 23699 w 17974815"/>
                <a:gd name="connsiteY155" fmla="*/ 3314311 h 23703714"/>
                <a:gd name="connsiteX156" fmla="*/ 71826 w 17974815"/>
                <a:gd name="connsiteY156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171921 w 17974815"/>
                <a:gd name="connsiteY9" fmla="*/ 2387651 h 23703714"/>
                <a:gd name="connsiteX10" fmla="*/ 23699 w 17974815"/>
                <a:gd name="connsiteY10" fmla="*/ 1966774 h 23703714"/>
                <a:gd name="connsiteX11" fmla="*/ 37606 w 17974815"/>
                <a:gd name="connsiteY11" fmla="*/ 1236828 h 23703714"/>
                <a:gd name="connsiteX12" fmla="*/ 40442 w 17974815"/>
                <a:gd name="connsiteY12" fmla="*/ 21883 h 23703714"/>
                <a:gd name="connsiteX13" fmla="*/ 926388 w 17974815"/>
                <a:gd name="connsiteY13" fmla="*/ 13802 h 23703714"/>
                <a:gd name="connsiteX14" fmla="*/ 2290942 w 17974815"/>
                <a:gd name="connsiteY14" fmla="*/ 26167 h 23703714"/>
                <a:gd name="connsiteX15" fmla="*/ 2424891 w 17974815"/>
                <a:gd name="connsiteY15" fmla="*/ 37330 h 23703714"/>
                <a:gd name="connsiteX16" fmla="*/ 2563963 w 17974815"/>
                <a:gd name="connsiteY16" fmla="*/ 521887 h 23703714"/>
                <a:gd name="connsiteX17" fmla="*/ 2783917 w 17974815"/>
                <a:gd name="connsiteY17" fmla="*/ 421425 h 23703714"/>
                <a:gd name="connsiteX18" fmla="*/ 2874497 w 17974815"/>
                <a:gd name="connsiteY18" fmla="*/ 247035 h 23703714"/>
                <a:gd name="connsiteX19" fmla="*/ 3015948 w 17974815"/>
                <a:gd name="connsiteY19" fmla="*/ 200740 h 23703714"/>
                <a:gd name="connsiteX20" fmla="*/ 3210650 w 17974815"/>
                <a:gd name="connsiteY20" fmla="*/ 214647 h 23703714"/>
                <a:gd name="connsiteX21" fmla="*/ 3294093 w 17974815"/>
                <a:gd name="connsiteY21" fmla="*/ 357196 h 23703714"/>
                <a:gd name="connsiteX22" fmla="*/ 3412304 w 17974815"/>
                <a:gd name="connsiteY22" fmla="*/ 305044 h 23703714"/>
                <a:gd name="connsiteX23" fmla="*/ 3631343 w 17974815"/>
                <a:gd name="connsiteY23" fmla="*/ 165972 h 23703714"/>
                <a:gd name="connsiteX24" fmla="*/ 3725217 w 17974815"/>
                <a:gd name="connsiteY24" fmla="*/ 54714 h 23703714"/>
                <a:gd name="connsiteX25" fmla="*/ 3870877 w 17974815"/>
                <a:gd name="connsiteY25" fmla="*/ 0 h 23703714"/>
                <a:gd name="connsiteX26" fmla="*/ 17974815 w 17974815"/>
                <a:gd name="connsiteY26" fmla="*/ 41721 h 23703714"/>
                <a:gd name="connsiteX27" fmla="*/ 17951688 w 17974815"/>
                <a:gd name="connsiteY27" fmla="*/ 23612990 h 23703714"/>
                <a:gd name="connsiteX28" fmla="*/ 12214659 w 17974815"/>
                <a:gd name="connsiteY28" fmla="*/ 23672994 h 23703714"/>
                <a:gd name="connsiteX29" fmla="*/ 11511566 w 17974815"/>
                <a:gd name="connsiteY29" fmla="*/ 23664268 h 23703714"/>
                <a:gd name="connsiteX30" fmla="*/ 11092752 w 17974815"/>
                <a:gd name="connsiteY30" fmla="*/ 23238606 h 23703714"/>
                <a:gd name="connsiteX31" fmla="*/ 10611489 w 17974815"/>
                <a:gd name="connsiteY31" fmla="*/ 22853595 h 23703714"/>
                <a:gd name="connsiteX32" fmla="*/ 10178352 w 17974815"/>
                <a:gd name="connsiteY32" fmla="*/ 22564837 h 23703714"/>
                <a:gd name="connsiteX33" fmla="*/ 9793341 w 17974815"/>
                <a:gd name="connsiteY33" fmla="*/ 22516711 h 23703714"/>
                <a:gd name="connsiteX34" fmla="*/ 9600836 w 17974815"/>
                <a:gd name="connsiteY34" fmla="*/ 22276079 h 23703714"/>
                <a:gd name="connsiteX35" fmla="*/ 9436682 w 17974815"/>
                <a:gd name="connsiteY35" fmla="*/ 22078674 h 23703714"/>
                <a:gd name="connsiteX36" fmla="*/ 9194651 w 17974815"/>
                <a:gd name="connsiteY36" fmla="*/ 22096350 h 23703714"/>
                <a:gd name="connsiteX37" fmla="*/ 8948418 w 17974815"/>
                <a:gd name="connsiteY37" fmla="*/ 21975596 h 23703714"/>
                <a:gd name="connsiteX38" fmla="*/ 8895567 w 17974815"/>
                <a:gd name="connsiteY38" fmla="*/ 21691914 h 23703714"/>
                <a:gd name="connsiteX39" fmla="*/ 8626060 w 17974815"/>
                <a:gd name="connsiteY39" fmla="*/ 21557686 h 23703714"/>
                <a:gd name="connsiteX40" fmla="*/ 8745764 w 17974815"/>
                <a:gd name="connsiteY40" fmla="*/ 21494509 h 23703714"/>
                <a:gd name="connsiteX41" fmla="*/ 8709188 w 17974815"/>
                <a:gd name="connsiteY41" fmla="*/ 21441308 h 23703714"/>
                <a:gd name="connsiteX42" fmla="*/ 8546258 w 17974815"/>
                <a:gd name="connsiteY42" fmla="*/ 21437982 h 23703714"/>
                <a:gd name="connsiteX43" fmla="*/ 8477306 w 17974815"/>
                <a:gd name="connsiteY43" fmla="*/ 21529334 h 23703714"/>
                <a:gd name="connsiteX44" fmla="*/ 8080570 w 17974815"/>
                <a:gd name="connsiteY44" fmla="*/ 21529334 h 23703714"/>
                <a:gd name="connsiteX45" fmla="*/ 8064120 w 17974815"/>
                <a:gd name="connsiteY45" fmla="*/ 21467908 h 23703714"/>
                <a:gd name="connsiteX46" fmla="*/ 8228624 w 17974815"/>
                <a:gd name="connsiteY46" fmla="*/ 21308479 h 23703714"/>
                <a:gd name="connsiteX47" fmla="*/ 8480455 w 17974815"/>
                <a:gd name="connsiteY47" fmla="*/ 21313552 h 23703714"/>
                <a:gd name="connsiteX48" fmla="*/ 8513007 w 17974815"/>
                <a:gd name="connsiteY48" fmla="*/ 21211876 h 23703714"/>
                <a:gd name="connsiteX49" fmla="*/ 8299851 w 17974815"/>
                <a:gd name="connsiteY49" fmla="*/ 21174249 h 23703714"/>
                <a:gd name="connsiteX50" fmla="*/ 8340103 w 17974815"/>
                <a:gd name="connsiteY50" fmla="*/ 21068897 h 23703714"/>
                <a:gd name="connsiteX51" fmla="*/ 8542057 w 17974815"/>
                <a:gd name="connsiteY51" fmla="*/ 21068022 h 23703714"/>
                <a:gd name="connsiteX52" fmla="*/ 8689237 w 17974815"/>
                <a:gd name="connsiteY52" fmla="*/ 21122099 h 23703714"/>
                <a:gd name="connsiteX53" fmla="*/ 8848841 w 17974815"/>
                <a:gd name="connsiteY53" fmla="*/ 21248452 h 23703714"/>
                <a:gd name="connsiteX54" fmla="*/ 9059896 w 17974815"/>
                <a:gd name="connsiteY54" fmla="*/ 21003092 h 23703714"/>
                <a:gd name="connsiteX55" fmla="*/ 9059546 w 17974815"/>
                <a:gd name="connsiteY55" fmla="*/ 20688611 h 23703714"/>
                <a:gd name="connsiteX56" fmla="*/ 9340955 w 17974815"/>
                <a:gd name="connsiteY56" fmla="*/ 20357328 h 23703714"/>
                <a:gd name="connsiteX57" fmla="*/ 9347605 w 17974815"/>
                <a:gd name="connsiteY57" fmla="*/ 20141197 h 23703714"/>
                <a:gd name="connsiteX58" fmla="*/ 9395031 w 17974815"/>
                <a:gd name="connsiteY58" fmla="*/ 20066994 h 23703714"/>
                <a:gd name="connsiteX59" fmla="*/ 9480609 w 17974815"/>
                <a:gd name="connsiteY59" fmla="*/ 20171123 h 23703714"/>
                <a:gd name="connsiteX60" fmla="*/ 9500559 w 17974815"/>
                <a:gd name="connsiteY60" fmla="*/ 20417180 h 23703714"/>
                <a:gd name="connsiteX61" fmla="*/ 9564085 w 17974815"/>
                <a:gd name="connsiteY61" fmla="*/ 20507132 h 23703714"/>
                <a:gd name="connsiteX62" fmla="*/ 9616938 w 17974815"/>
                <a:gd name="connsiteY62" fmla="*/ 20403879 h 23703714"/>
                <a:gd name="connsiteX63" fmla="*/ 9636888 w 17974815"/>
                <a:gd name="connsiteY63" fmla="*/ 20184423 h 23703714"/>
                <a:gd name="connsiteX64" fmla="*/ 9549385 w 17974815"/>
                <a:gd name="connsiteY64" fmla="*/ 19896364 h 23703714"/>
                <a:gd name="connsiteX65" fmla="*/ 9636888 w 17974815"/>
                <a:gd name="connsiteY65" fmla="*/ 19908441 h 23703714"/>
                <a:gd name="connsiteX66" fmla="*/ 9897819 w 17974815"/>
                <a:gd name="connsiteY66" fmla="*/ 20032342 h 23703714"/>
                <a:gd name="connsiteX67" fmla="*/ 9829743 w 17974815"/>
                <a:gd name="connsiteY67" fmla="*/ 19871865 h 23703714"/>
                <a:gd name="connsiteX68" fmla="*/ 9720015 w 17974815"/>
                <a:gd name="connsiteY68" fmla="*/ 19782087 h 23703714"/>
                <a:gd name="connsiteX69" fmla="*/ 9629012 w 17974815"/>
                <a:gd name="connsiteY69" fmla="*/ 19848415 h 23703714"/>
                <a:gd name="connsiteX70" fmla="*/ 9497234 w 17974815"/>
                <a:gd name="connsiteY70" fmla="*/ 19715585 h 23703714"/>
                <a:gd name="connsiteX71" fmla="*/ 9270777 w 17974815"/>
                <a:gd name="connsiteY71" fmla="*/ 19626158 h 23703714"/>
                <a:gd name="connsiteX72" fmla="*/ 9141450 w 17974815"/>
                <a:gd name="connsiteY72" fmla="*/ 19469529 h 23703714"/>
                <a:gd name="connsiteX73" fmla="*/ 9008446 w 17974815"/>
                <a:gd name="connsiteY73" fmla="*/ 19339850 h 23703714"/>
                <a:gd name="connsiteX74" fmla="*/ 8986744 w 17974815"/>
                <a:gd name="connsiteY74" fmla="*/ 19235721 h 23703714"/>
                <a:gd name="connsiteX75" fmla="*/ 9121499 w 17974815"/>
                <a:gd name="connsiteY75" fmla="*/ 19210172 h 23703714"/>
                <a:gd name="connsiteX76" fmla="*/ 9344280 w 17974815"/>
                <a:gd name="connsiteY76" fmla="*/ 19296624 h 23703714"/>
                <a:gd name="connsiteX77" fmla="*/ 9370881 w 17974815"/>
                <a:gd name="connsiteY77" fmla="*/ 19200196 h 23703714"/>
                <a:gd name="connsiteX78" fmla="*/ 9521034 w 17974815"/>
                <a:gd name="connsiteY78" fmla="*/ 19111292 h 23703714"/>
                <a:gd name="connsiteX79" fmla="*/ 9755015 w 17974815"/>
                <a:gd name="connsiteY79" fmla="*/ 19267395 h 23703714"/>
                <a:gd name="connsiteX80" fmla="*/ 9833068 w 17974815"/>
                <a:gd name="connsiteY80" fmla="*/ 19166945 h 23703714"/>
                <a:gd name="connsiteX81" fmla="*/ 9700065 w 17974815"/>
                <a:gd name="connsiteY81" fmla="*/ 19120395 h 23703714"/>
                <a:gd name="connsiteX82" fmla="*/ 9730340 w 17974815"/>
                <a:gd name="connsiteY82" fmla="*/ 18918788 h 23703714"/>
                <a:gd name="connsiteX83" fmla="*/ 10387483 w 17974815"/>
                <a:gd name="connsiteY83" fmla="*/ 18636505 h 23703714"/>
                <a:gd name="connsiteX84" fmla="*/ 10606589 w 17974815"/>
                <a:gd name="connsiteY84" fmla="*/ 18351423 h 23703714"/>
                <a:gd name="connsiteX85" fmla="*/ 10187102 w 17974815"/>
                <a:gd name="connsiteY85" fmla="*/ 18380998 h 23703714"/>
                <a:gd name="connsiteX86" fmla="*/ 9816443 w 17974815"/>
                <a:gd name="connsiteY86" fmla="*/ 18571754 h 23703714"/>
                <a:gd name="connsiteX87" fmla="*/ 9192551 w 17974815"/>
                <a:gd name="connsiteY87" fmla="*/ 18640005 h 23703714"/>
                <a:gd name="connsiteX88" fmla="*/ 9074948 w 17974815"/>
                <a:gd name="connsiteY88" fmla="*/ 18711408 h 23703714"/>
                <a:gd name="connsiteX89" fmla="*/ 8868792 w 17974815"/>
                <a:gd name="connsiteY89" fmla="*/ 18654881 h 23703714"/>
                <a:gd name="connsiteX90" fmla="*/ 8688011 w 17974815"/>
                <a:gd name="connsiteY90" fmla="*/ 18822536 h 23703714"/>
                <a:gd name="connsiteX91" fmla="*/ 8540307 w 17974815"/>
                <a:gd name="connsiteY91" fmla="*/ 18986864 h 23703714"/>
                <a:gd name="connsiteX92" fmla="*/ 8406078 w 17974815"/>
                <a:gd name="connsiteY92" fmla="*/ 18923688 h 23703714"/>
                <a:gd name="connsiteX93" fmla="*/ 8269925 w 17974815"/>
                <a:gd name="connsiteY93" fmla="*/ 19117942 h 23703714"/>
                <a:gd name="connsiteX94" fmla="*/ 8072519 w 17974815"/>
                <a:gd name="connsiteY94" fmla="*/ 19136145 h 23703714"/>
                <a:gd name="connsiteX95" fmla="*/ 7703959 w 17974815"/>
                <a:gd name="connsiteY95" fmla="*/ 19388500 h 23703714"/>
                <a:gd name="connsiteX96" fmla="*/ 7450552 w 17974815"/>
                <a:gd name="connsiteY96" fmla="*/ 19321999 h 23703714"/>
                <a:gd name="connsiteX97" fmla="*/ 7145168 w 17974815"/>
                <a:gd name="connsiteY97" fmla="*/ 19490879 h 23703714"/>
                <a:gd name="connsiteX98" fmla="*/ 6783960 w 17974815"/>
                <a:gd name="connsiteY98" fmla="*/ 20054744 h 23703714"/>
                <a:gd name="connsiteX99" fmla="*/ 6508852 w 17974815"/>
                <a:gd name="connsiteY99" fmla="*/ 20140146 h 23703714"/>
                <a:gd name="connsiteX100" fmla="*/ 6621031 w 17974815"/>
                <a:gd name="connsiteY100" fmla="*/ 20041444 h 23703714"/>
                <a:gd name="connsiteX101" fmla="*/ 6792884 w 17974815"/>
                <a:gd name="connsiteY101" fmla="*/ 19727310 h 23703714"/>
                <a:gd name="connsiteX102" fmla="*/ 6680882 w 17974815"/>
                <a:gd name="connsiteY102" fmla="*/ 19715585 h 23703714"/>
                <a:gd name="connsiteX103" fmla="*/ 6525827 w 17974815"/>
                <a:gd name="connsiteY103" fmla="*/ 19950967 h 23703714"/>
                <a:gd name="connsiteX104" fmla="*/ 6192094 w 17974815"/>
                <a:gd name="connsiteY104" fmla="*/ 20054745 h 23703714"/>
                <a:gd name="connsiteX105" fmla="*/ 6153942 w 17974815"/>
                <a:gd name="connsiteY105" fmla="*/ 20155195 h 23703714"/>
                <a:gd name="connsiteX106" fmla="*/ 6129266 w 17974815"/>
                <a:gd name="connsiteY106" fmla="*/ 20345951 h 23703714"/>
                <a:gd name="connsiteX107" fmla="*/ 6009214 w 17974815"/>
                <a:gd name="connsiteY107" fmla="*/ 20400554 h 23703714"/>
                <a:gd name="connsiteX108" fmla="*/ 5896161 w 17974815"/>
                <a:gd name="connsiteY108" fmla="*/ 20337377 h 23703714"/>
                <a:gd name="connsiteX109" fmla="*/ 5989263 w 17974815"/>
                <a:gd name="connsiteY109" fmla="*/ 20204374 h 23703714"/>
                <a:gd name="connsiteX110" fmla="*/ 5971587 w 17974815"/>
                <a:gd name="connsiteY110" fmla="*/ 20148544 h 23703714"/>
                <a:gd name="connsiteX111" fmla="*/ 5826334 w 17974815"/>
                <a:gd name="connsiteY111" fmla="*/ 20181098 h 23703714"/>
                <a:gd name="connsiteX112" fmla="*/ 5684404 w 17974815"/>
                <a:gd name="connsiteY112" fmla="*/ 20035667 h 23703714"/>
                <a:gd name="connsiteX113" fmla="*/ 5633479 w 17974815"/>
                <a:gd name="connsiteY113" fmla="*/ 20074695 h 23703714"/>
                <a:gd name="connsiteX114" fmla="*/ 5614577 w 17974815"/>
                <a:gd name="connsiteY114" fmla="*/ 20180223 h 23703714"/>
                <a:gd name="connsiteX115" fmla="*/ 5155015 w 17974815"/>
                <a:gd name="connsiteY115" fmla="*/ 20108819 h 23703714"/>
                <a:gd name="connsiteX116" fmla="*/ 5028836 w 17974815"/>
                <a:gd name="connsiteY116" fmla="*/ 20336151 h 23703714"/>
                <a:gd name="connsiteX117" fmla="*/ 4938535 w 17974815"/>
                <a:gd name="connsiteY117" fmla="*/ 20317427 h 23703714"/>
                <a:gd name="connsiteX118" fmla="*/ 4801680 w 17974815"/>
                <a:gd name="connsiteY118" fmla="*/ 20251449 h 23703714"/>
                <a:gd name="connsiteX119" fmla="*/ 4305891 w 17974815"/>
                <a:gd name="connsiteY119" fmla="*/ 20294675 h 23703714"/>
                <a:gd name="connsiteX120" fmla="*/ 3930681 w 17974815"/>
                <a:gd name="connsiteY120" fmla="*/ 20316376 h 23703714"/>
                <a:gd name="connsiteX121" fmla="*/ 3581898 w 17974815"/>
                <a:gd name="connsiteY121" fmla="*/ 20078020 h 23703714"/>
                <a:gd name="connsiteX122" fmla="*/ 3264613 w 17974815"/>
                <a:gd name="connsiteY122" fmla="*/ 20038992 h 23703714"/>
                <a:gd name="connsiteX123" fmla="*/ 3525195 w 17974815"/>
                <a:gd name="connsiteY123" fmla="*/ 19911240 h 23703714"/>
                <a:gd name="connsiteX124" fmla="*/ 3232763 w 17974815"/>
                <a:gd name="connsiteY124" fmla="*/ 19785412 h 23703714"/>
                <a:gd name="connsiteX125" fmla="*/ 3092058 w 17974815"/>
                <a:gd name="connsiteY125" fmla="*/ 19707010 h 23703714"/>
                <a:gd name="connsiteX126" fmla="*/ 3324464 w 17974815"/>
                <a:gd name="connsiteY126" fmla="*/ 19644007 h 23703714"/>
                <a:gd name="connsiteX127" fmla="*/ 3548647 w 17974815"/>
                <a:gd name="connsiteY127" fmla="*/ 19815338 h 23703714"/>
                <a:gd name="connsiteX128" fmla="*/ 3739401 w 17974815"/>
                <a:gd name="connsiteY128" fmla="*/ 19793463 h 23703714"/>
                <a:gd name="connsiteX129" fmla="*/ 3900406 w 17974815"/>
                <a:gd name="connsiteY129" fmla="*/ 19690559 h 23703714"/>
                <a:gd name="connsiteX130" fmla="*/ 3523795 w 17974815"/>
                <a:gd name="connsiteY130" fmla="*/ 19581006 h 23703714"/>
                <a:gd name="connsiteX131" fmla="*/ 2743624 w 17974815"/>
                <a:gd name="connsiteY131" fmla="*/ 19559481 h 23703714"/>
                <a:gd name="connsiteX132" fmla="*/ 2355288 w 17974815"/>
                <a:gd name="connsiteY132" fmla="*/ 19794513 h 23703714"/>
                <a:gd name="connsiteX133" fmla="*/ 2116056 w 17974815"/>
                <a:gd name="connsiteY133" fmla="*/ 20213298 h 23703714"/>
                <a:gd name="connsiteX134" fmla="*/ 1835699 w 17974815"/>
                <a:gd name="connsiteY134" fmla="*/ 20007493 h 23703714"/>
                <a:gd name="connsiteX135" fmla="*/ 2000203 w 17974815"/>
                <a:gd name="connsiteY135" fmla="*/ 20390753 h 23703714"/>
                <a:gd name="connsiteX136" fmla="*/ 1440888 w 17974815"/>
                <a:gd name="connsiteY136" fmla="*/ 20960042 h 23703714"/>
                <a:gd name="connsiteX137" fmla="*/ 1245057 w 17974815"/>
                <a:gd name="connsiteY137" fmla="*/ 21218876 h 23703714"/>
                <a:gd name="connsiteX138" fmla="*/ 1304734 w 17974815"/>
                <a:gd name="connsiteY138" fmla="*/ 21416281 h 23703714"/>
                <a:gd name="connsiteX139" fmla="*/ 1228431 w 17974815"/>
                <a:gd name="connsiteY139" fmla="*/ 21577284 h 23703714"/>
                <a:gd name="connsiteX140" fmla="*/ 1251533 w 17974815"/>
                <a:gd name="connsiteY140" fmla="*/ 21952320 h 23703714"/>
                <a:gd name="connsiteX141" fmla="*/ 889973 w 17974815"/>
                <a:gd name="connsiteY141" fmla="*/ 22179827 h 23703714"/>
                <a:gd name="connsiteX142" fmla="*/ 572690 w 17974815"/>
                <a:gd name="connsiteY142" fmla="*/ 22272580 h 23703714"/>
                <a:gd name="connsiteX143" fmla="*/ 556065 w 17974815"/>
                <a:gd name="connsiteY143" fmla="*/ 21883545 h 23703714"/>
                <a:gd name="connsiteX144" fmla="*/ 479588 w 17974815"/>
                <a:gd name="connsiteY144" fmla="*/ 21823693 h 23703714"/>
                <a:gd name="connsiteX145" fmla="*/ 452986 w 17974815"/>
                <a:gd name="connsiteY145" fmla="*/ 22192778 h 23703714"/>
                <a:gd name="connsiteX146" fmla="*/ 284106 w 17974815"/>
                <a:gd name="connsiteY146" fmla="*/ 22469985 h 23703714"/>
                <a:gd name="connsiteX147" fmla="*/ 336608 w 17974815"/>
                <a:gd name="connsiteY147" fmla="*/ 22482062 h 23703714"/>
                <a:gd name="connsiteX148" fmla="*/ 509513 w 17974815"/>
                <a:gd name="connsiteY148" fmla="*/ 22349057 h 23703714"/>
                <a:gd name="connsiteX149" fmla="*/ 559389 w 17974815"/>
                <a:gd name="connsiteY149" fmla="*/ 22385634 h 23703714"/>
                <a:gd name="connsiteX150" fmla="*/ 399785 w 17974815"/>
                <a:gd name="connsiteY150" fmla="*/ 22548564 h 23703714"/>
                <a:gd name="connsiteX151" fmla="*/ 190305 w 17974815"/>
                <a:gd name="connsiteY151" fmla="*/ 22837847 h 23703714"/>
                <a:gd name="connsiteX152" fmla="*/ 113827 w 17974815"/>
                <a:gd name="connsiteY152" fmla="*/ 23602618 h 23703714"/>
                <a:gd name="connsiteX153" fmla="*/ 3749 w 17974815"/>
                <a:gd name="connsiteY153" fmla="*/ 23608041 h 23703714"/>
                <a:gd name="connsiteX154" fmla="*/ 23699 w 17974815"/>
                <a:gd name="connsiteY154" fmla="*/ 3314311 h 23703714"/>
                <a:gd name="connsiteX155" fmla="*/ 71826 w 17974815"/>
                <a:gd name="connsiteY155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05225 w 17974815"/>
                <a:gd name="connsiteY8" fmla="*/ 2547767 h 23703714"/>
                <a:gd name="connsiteX9" fmla="*/ 23699 w 17974815"/>
                <a:gd name="connsiteY9" fmla="*/ 1966774 h 23703714"/>
                <a:gd name="connsiteX10" fmla="*/ 37606 w 17974815"/>
                <a:gd name="connsiteY10" fmla="*/ 1236828 h 23703714"/>
                <a:gd name="connsiteX11" fmla="*/ 40442 w 17974815"/>
                <a:gd name="connsiteY11" fmla="*/ 21883 h 23703714"/>
                <a:gd name="connsiteX12" fmla="*/ 926388 w 17974815"/>
                <a:gd name="connsiteY12" fmla="*/ 13802 h 23703714"/>
                <a:gd name="connsiteX13" fmla="*/ 2290942 w 17974815"/>
                <a:gd name="connsiteY13" fmla="*/ 26167 h 23703714"/>
                <a:gd name="connsiteX14" fmla="*/ 2424891 w 17974815"/>
                <a:gd name="connsiteY14" fmla="*/ 37330 h 23703714"/>
                <a:gd name="connsiteX15" fmla="*/ 2563963 w 17974815"/>
                <a:gd name="connsiteY15" fmla="*/ 521887 h 23703714"/>
                <a:gd name="connsiteX16" fmla="*/ 2783917 w 17974815"/>
                <a:gd name="connsiteY16" fmla="*/ 421425 h 23703714"/>
                <a:gd name="connsiteX17" fmla="*/ 2874497 w 17974815"/>
                <a:gd name="connsiteY17" fmla="*/ 247035 h 23703714"/>
                <a:gd name="connsiteX18" fmla="*/ 3015948 w 17974815"/>
                <a:gd name="connsiteY18" fmla="*/ 200740 h 23703714"/>
                <a:gd name="connsiteX19" fmla="*/ 3210650 w 17974815"/>
                <a:gd name="connsiteY19" fmla="*/ 214647 h 23703714"/>
                <a:gd name="connsiteX20" fmla="*/ 3294093 w 17974815"/>
                <a:gd name="connsiteY20" fmla="*/ 357196 h 23703714"/>
                <a:gd name="connsiteX21" fmla="*/ 3412304 w 17974815"/>
                <a:gd name="connsiteY21" fmla="*/ 305044 h 23703714"/>
                <a:gd name="connsiteX22" fmla="*/ 3631343 w 17974815"/>
                <a:gd name="connsiteY22" fmla="*/ 165972 h 23703714"/>
                <a:gd name="connsiteX23" fmla="*/ 3725217 w 17974815"/>
                <a:gd name="connsiteY23" fmla="*/ 54714 h 23703714"/>
                <a:gd name="connsiteX24" fmla="*/ 3870877 w 17974815"/>
                <a:gd name="connsiteY24" fmla="*/ 0 h 23703714"/>
                <a:gd name="connsiteX25" fmla="*/ 17974815 w 17974815"/>
                <a:gd name="connsiteY25" fmla="*/ 41721 h 23703714"/>
                <a:gd name="connsiteX26" fmla="*/ 17951688 w 17974815"/>
                <a:gd name="connsiteY26" fmla="*/ 23612990 h 23703714"/>
                <a:gd name="connsiteX27" fmla="*/ 12214659 w 17974815"/>
                <a:gd name="connsiteY27" fmla="*/ 23672994 h 23703714"/>
                <a:gd name="connsiteX28" fmla="*/ 11511566 w 17974815"/>
                <a:gd name="connsiteY28" fmla="*/ 23664268 h 23703714"/>
                <a:gd name="connsiteX29" fmla="*/ 11092752 w 17974815"/>
                <a:gd name="connsiteY29" fmla="*/ 23238606 h 23703714"/>
                <a:gd name="connsiteX30" fmla="*/ 10611489 w 17974815"/>
                <a:gd name="connsiteY30" fmla="*/ 22853595 h 23703714"/>
                <a:gd name="connsiteX31" fmla="*/ 10178352 w 17974815"/>
                <a:gd name="connsiteY31" fmla="*/ 22564837 h 23703714"/>
                <a:gd name="connsiteX32" fmla="*/ 9793341 w 17974815"/>
                <a:gd name="connsiteY32" fmla="*/ 22516711 h 23703714"/>
                <a:gd name="connsiteX33" fmla="*/ 9600836 w 17974815"/>
                <a:gd name="connsiteY33" fmla="*/ 22276079 h 23703714"/>
                <a:gd name="connsiteX34" fmla="*/ 9436682 w 17974815"/>
                <a:gd name="connsiteY34" fmla="*/ 22078674 h 23703714"/>
                <a:gd name="connsiteX35" fmla="*/ 9194651 w 17974815"/>
                <a:gd name="connsiteY35" fmla="*/ 22096350 h 23703714"/>
                <a:gd name="connsiteX36" fmla="*/ 8948418 w 17974815"/>
                <a:gd name="connsiteY36" fmla="*/ 21975596 h 23703714"/>
                <a:gd name="connsiteX37" fmla="*/ 8895567 w 17974815"/>
                <a:gd name="connsiteY37" fmla="*/ 21691914 h 23703714"/>
                <a:gd name="connsiteX38" fmla="*/ 8626060 w 17974815"/>
                <a:gd name="connsiteY38" fmla="*/ 21557686 h 23703714"/>
                <a:gd name="connsiteX39" fmla="*/ 8745764 w 17974815"/>
                <a:gd name="connsiteY39" fmla="*/ 21494509 h 23703714"/>
                <a:gd name="connsiteX40" fmla="*/ 8709188 w 17974815"/>
                <a:gd name="connsiteY40" fmla="*/ 21441308 h 23703714"/>
                <a:gd name="connsiteX41" fmla="*/ 8546258 w 17974815"/>
                <a:gd name="connsiteY41" fmla="*/ 21437982 h 23703714"/>
                <a:gd name="connsiteX42" fmla="*/ 8477306 w 17974815"/>
                <a:gd name="connsiteY42" fmla="*/ 21529334 h 23703714"/>
                <a:gd name="connsiteX43" fmla="*/ 8080570 w 17974815"/>
                <a:gd name="connsiteY43" fmla="*/ 21529334 h 23703714"/>
                <a:gd name="connsiteX44" fmla="*/ 8064120 w 17974815"/>
                <a:gd name="connsiteY44" fmla="*/ 21467908 h 23703714"/>
                <a:gd name="connsiteX45" fmla="*/ 8228624 w 17974815"/>
                <a:gd name="connsiteY45" fmla="*/ 21308479 h 23703714"/>
                <a:gd name="connsiteX46" fmla="*/ 8480455 w 17974815"/>
                <a:gd name="connsiteY46" fmla="*/ 21313552 h 23703714"/>
                <a:gd name="connsiteX47" fmla="*/ 8513007 w 17974815"/>
                <a:gd name="connsiteY47" fmla="*/ 21211876 h 23703714"/>
                <a:gd name="connsiteX48" fmla="*/ 8299851 w 17974815"/>
                <a:gd name="connsiteY48" fmla="*/ 21174249 h 23703714"/>
                <a:gd name="connsiteX49" fmla="*/ 8340103 w 17974815"/>
                <a:gd name="connsiteY49" fmla="*/ 21068897 h 23703714"/>
                <a:gd name="connsiteX50" fmla="*/ 8542057 w 17974815"/>
                <a:gd name="connsiteY50" fmla="*/ 21068022 h 23703714"/>
                <a:gd name="connsiteX51" fmla="*/ 8689237 w 17974815"/>
                <a:gd name="connsiteY51" fmla="*/ 21122099 h 23703714"/>
                <a:gd name="connsiteX52" fmla="*/ 8848841 w 17974815"/>
                <a:gd name="connsiteY52" fmla="*/ 21248452 h 23703714"/>
                <a:gd name="connsiteX53" fmla="*/ 9059896 w 17974815"/>
                <a:gd name="connsiteY53" fmla="*/ 21003092 h 23703714"/>
                <a:gd name="connsiteX54" fmla="*/ 9059546 w 17974815"/>
                <a:gd name="connsiteY54" fmla="*/ 20688611 h 23703714"/>
                <a:gd name="connsiteX55" fmla="*/ 9340955 w 17974815"/>
                <a:gd name="connsiteY55" fmla="*/ 20357328 h 23703714"/>
                <a:gd name="connsiteX56" fmla="*/ 9347605 w 17974815"/>
                <a:gd name="connsiteY56" fmla="*/ 20141197 h 23703714"/>
                <a:gd name="connsiteX57" fmla="*/ 9395031 w 17974815"/>
                <a:gd name="connsiteY57" fmla="*/ 20066994 h 23703714"/>
                <a:gd name="connsiteX58" fmla="*/ 9480609 w 17974815"/>
                <a:gd name="connsiteY58" fmla="*/ 20171123 h 23703714"/>
                <a:gd name="connsiteX59" fmla="*/ 9500559 w 17974815"/>
                <a:gd name="connsiteY59" fmla="*/ 20417180 h 23703714"/>
                <a:gd name="connsiteX60" fmla="*/ 9564085 w 17974815"/>
                <a:gd name="connsiteY60" fmla="*/ 20507132 h 23703714"/>
                <a:gd name="connsiteX61" fmla="*/ 9616938 w 17974815"/>
                <a:gd name="connsiteY61" fmla="*/ 20403879 h 23703714"/>
                <a:gd name="connsiteX62" fmla="*/ 9636888 w 17974815"/>
                <a:gd name="connsiteY62" fmla="*/ 20184423 h 23703714"/>
                <a:gd name="connsiteX63" fmla="*/ 9549385 w 17974815"/>
                <a:gd name="connsiteY63" fmla="*/ 19896364 h 23703714"/>
                <a:gd name="connsiteX64" fmla="*/ 9636888 w 17974815"/>
                <a:gd name="connsiteY64" fmla="*/ 19908441 h 23703714"/>
                <a:gd name="connsiteX65" fmla="*/ 9897819 w 17974815"/>
                <a:gd name="connsiteY65" fmla="*/ 20032342 h 23703714"/>
                <a:gd name="connsiteX66" fmla="*/ 9829743 w 17974815"/>
                <a:gd name="connsiteY66" fmla="*/ 19871865 h 23703714"/>
                <a:gd name="connsiteX67" fmla="*/ 9720015 w 17974815"/>
                <a:gd name="connsiteY67" fmla="*/ 19782087 h 23703714"/>
                <a:gd name="connsiteX68" fmla="*/ 9629012 w 17974815"/>
                <a:gd name="connsiteY68" fmla="*/ 19848415 h 23703714"/>
                <a:gd name="connsiteX69" fmla="*/ 9497234 w 17974815"/>
                <a:gd name="connsiteY69" fmla="*/ 19715585 h 23703714"/>
                <a:gd name="connsiteX70" fmla="*/ 9270777 w 17974815"/>
                <a:gd name="connsiteY70" fmla="*/ 19626158 h 23703714"/>
                <a:gd name="connsiteX71" fmla="*/ 9141450 w 17974815"/>
                <a:gd name="connsiteY71" fmla="*/ 19469529 h 23703714"/>
                <a:gd name="connsiteX72" fmla="*/ 9008446 w 17974815"/>
                <a:gd name="connsiteY72" fmla="*/ 19339850 h 23703714"/>
                <a:gd name="connsiteX73" fmla="*/ 8986744 w 17974815"/>
                <a:gd name="connsiteY73" fmla="*/ 19235721 h 23703714"/>
                <a:gd name="connsiteX74" fmla="*/ 9121499 w 17974815"/>
                <a:gd name="connsiteY74" fmla="*/ 19210172 h 23703714"/>
                <a:gd name="connsiteX75" fmla="*/ 9344280 w 17974815"/>
                <a:gd name="connsiteY75" fmla="*/ 19296624 h 23703714"/>
                <a:gd name="connsiteX76" fmla="*/ 9370881 w 17974815"/>
                <a:gd name="connsiteY76" fmla="*/ 19200196 h 23703714"/>
                <a:gd name="connsiteX77" fmla="*/ 9521034 w 17974815"/>
                <a:gd name="connsiteY77" fmla="*/ 19111292 h 23703714"/>
                <a:gd name="connsiteX78" fmla="*/ 9755015 w 17974815"/>
                <a:gd name="connsiteY78" fmla="*/ 19267395 h 23703714"/>
                <a:gd name="connsiteX79" fmla="*/ 9833068 w 17974815"/>
                <a:gd name="connsiteY79" fmla="*/ 19166945 h 23703714"/>
                <a:gd name="connsiteX80" fmla="*/ 9700065 w 17974815"/>
                <a:gd name="connsiteY80" fmla="*/ 19120395 h 23703714"/>
                <a:gd name="connsiteX81" fmla="*/ 9730340 w 17974815"/>
                <a:gd name="connsiteY81" fmla="*/ 18918788 h 23703714"/>
                <a:gd name="connsiteX82" fmla="*/ 10387483 w 17974815"/>
                <a:gd name="connsiteY82" fmla="*/ 18636505 h 23703714"/>
                <a:gd name="connsiteX83" fmla="*/ 10606589 w 17974815"/>
                <a:gd name="connsiteY83" fmla="*/ 18351423 h 23703714"/>
                <a:gd name="connsiteX84" fmla="*/ 10187102 w 17974815"/>
                <a:gd name="connsiteY84" fmla="*/ 18380998 h 23703714"/>
                <a:gd name="connsiteX85" fmla="*/ 9816443 w 17974815"/>
                <a:gd name="connsiteY85" fmla="*/ 18571754 h 23703714"/>
                <a:gd name="connsiteX86" fmla="*/ 9192551 w 17974815"/>
                <a:gd name="connsiteY86" fmla="*/ 18640005 h 23703714"/>
                <a:gd name="connsiteX87" fmla="*/ 9074948 w 17974815"/>
                <a:gd name="connsiteY87" fmla="*/ 18711408 h 23703714"/>
                <a:gd name="connsiteX88" fmla="*/ 8868792 w 17974815"/>
                <a:gd name="connsiteY88" fmla="*/ 18654881 h 23703714"/>
                <a:gd name="connsiteX89" fmla="*/ 8688011 w 17974815"/>
                <a:gd name="connsiteY89" fmla="*/ 18822536 h 23703714"/>
                <a:gd name="connsiteX90" fmla="*/ 8540307 w 17974815"/>
                <a:gd name="connsiteY90" fmla="*/ 18986864 h 23703714"/>
                <a:gd name="connsiteX91" fmla="*/ 8406078 w 17974815"/>
                <a:gd name="connsiteY91" fmla="*/ 18923688 h 23703714"/>
                <a:gd name="connsiteX92" fmla="*/ 8269925 w 17974815"/>
                <a:gd name="connsiteY92" fmla="*/ 19117942 h 23703714"/>
                <a:gd name="connsiteX93" fmla="*/ 8072519 w 17974815"/>
                <a:gd name="connsiteY93" fmla="*/ 19136145 h 23703714"/>
                <a:gd name="connsiteX94" fmla="*/ 7703959 w 17974815"/>
                <a:gd name="connsiteY94" fmla="*/ 19388500 h 23703714"/>
                <a:gd name="connsiteX95" fmla="*/ 7450552 w 17974815"/>
                <a:gd name="connsiteY95" fmla="*/ 19321999 h 23703714"/>
                <a:gd name="connsiteX96" fmla="*/ 7145168 w 17974815"/>
                <a:gd name="connsiteY96" fmla="*/ 19490879 h 23703714"/>
                <a:gd name="connsiteX97" fmla="*/ 6783960 w 17974815"/>
                <a:gd name="connsiteY97" fmla="*/ 20054744 h 23703714"/>
                <a:gd name="connsiteX98" fmla="*/ 6508852 w 17974815"/>
                <a:gd name="connsiteY98" fmla="*/ 20140146 h 23703714"/>
                <a:gd name="connsiteX99" fmla="*/ 6621031 w 17974815"/>
                <a:gd name="connsiteY99" fmla="*/ 20041444 h 23703714"/>
                <a:gd name="connsiteX100" fmla="*/ 6792884 w 17974815"/>
                <a:gd name="connsiteY100" fmla="*/ 19727310 h 23703714"/>
                <a:gd name="connsiteX101" fmla="*/ 6680882 w 17974815"/>
                <a:gd name="connsiteY101" fmla="*/ 19715585 h 23703714"/>
                <a:gd name="connsiteX102" fmla="*/ 6525827 w 17974815"/>
                <a:gd name="connsiteY102" fmla="*/ 19950967 h 23703714"/>
                <a:gd name="connsiteX103" fmla="*/ 6192094 w 17974815"/>
                <a:gd name="connsiteY103" fmla="*/ 20054745 h 23703714"/>
                <a:gd name="connsiteX104" fmla="*/ 6153942 w 17974815"/>
                <a:gd name="connsiteY104" fmla="*/ 20155195 h 23703714"/>
                <a:gd name="connsiteX105" fmla="*/ 6129266 w 17974815"/>
                <a:gd name="connsiteY105" fmla="*/ 20345951 h 23703714"/>
                <a:gd name="connsiteX106" fmla="*/ 6009214 w 17974815"/>
                <a:gd name="connsiteY106" fmla="*/ 20400554 h 23703714"/>
                <a:gd name="connsiteX107" fmla="*/ 5896161 w 17974815"/>
                <a:gd name="connsiteY107" fmla="*/ 20337377 h 23703714"/>
                <a:gd name="connsiteX108" fmla="*/ 5989263 w 17974815"/>
                <a:gd name="connsiteY108" fmla="*/ 20204374 h 23703714"/>
                <a:gd name="connsiteX109" fmla="*/ 5971587 w 17974815"/>
                <a:gd name="connsiteY109" fmla="*/ 20148544 h 23703714"/>
                <a:gd name="connsiteX110" fmla="*/ 5826334 w 17974815"/>
                <a:gd name="connsiteY110" fmla="*/ 20181098 h 23703714"/>
                <a:gd name="connsiteX111" fmla="*/ 5684404 w 17974815"/>
                <a:gd name="connsiteY111" fmla="*/ 20035667 h 23703714"/>
                <a:gd name="connsiteX112" fmla="*/ 5633479 w 17974815"/>
                <a:gd name="connsiteY112" fmla="*/ 20074695 h 23703714"/>
                <a:gd name="connsiteX113" fmla="*/ 5614577 w 17974815"/>
                <a:gd name="connsiteY113" fmla="*/ 20180223 h 23703714"/>
                <a:gd name="connsiteX114" fmla="*/ 5155015 w 17974815"/>
                <a:gd name="connsiteY114" fmla="*/ 20108819 h 23703714"/>
                <a:gd name="connsiteX115" fmla="*/ 5028836 w 17974815"/>
                <a:gd name="connsiteY115" fmla="*/ 20336151 h 23703714"/>
                <a:gd name="connsiteX116" fmla="*/ 4938535 w 17974815"/>
                <a:gd name="connsiteY116" fmla="*/ 20317427 h 23703714"/>
                <a:gd name="connsiteX117" fmla="*/ 4801680 w 17974815"/>
                <a:gd name="connsiteY117" fmla="*/ 20251449 h 23703714"/>
                <a:gd name="connsiteX118" fmla="*/ 4305891 w 17974815"/>
                <a:gd name="connsiteY118" fmla="*/ 20294675 h 23703714"/>
                <a:gd name="connsiteX119" fmla="*/ 3930681 w 17974815"/>
                <a:gd name="connsiteY119" fmla="*/ 20316376 h 23703714"/>
                <a:gd name="connsiteX120" fmla="*/ 3581898 w 17974815"/>
                <a:gd name="connsiteY120" fmla="*/ 20078020 h 23703714"/>
                <a:gd name="connsiteX121" fmla="*/ 3264613 w 17974815"/>
                <a:gd name="connsiteY121" fmla="*/ 20038992 h 23703714"/>
                <a:gd name="connsiteX122" fmla="*/ 3525195 w 17974815"/>
                <a:gd name="connsiteY122" fmla="*/ 19911240 h 23703714"/>
                <a:gd name="connsiteX123" fmla="*/ 3232763 w 17974815"/>
                <a:gd name="connsiteY123" fmla="*/ 19785412 h 23703714"/>
                <a:gd name="connsiteX124" fmla="*/ 3092058 w 17974815"/>
                <a:gd name="connsiteY124" fmla="*/ 19707010 h 23703714"/>
                <a:gd name="connsiteX125" fmla="*/ 3324464 w 17974815"/>
                <a:gd name="connsiteY125" fmla="*/ 19644007 h 23703714"/>
                <a:gd name="connsiteX126" fmla="*/ 3548647 w 17974815"/>
                <a:gd name="connsiteY126" fmla="*/ 19815338 h 23703714"/>
                <a:gd name="connsiteX127" fmla="*/ 3739401 w 17974815"/>
                <a:gd name="connsiteY127" fmla="*/ 19793463 h 23703714"/>
                <a:gd name="connsiteX128" fmla="*/ 3900406 w 17974815"/>
                <a:gd name="connsiteY128" fmla="*/ 19690559 h 23703714"/>
                <a:gd name="connsiteX129" fmla="*/ 3523795 w 17974815"/>
                <a:gd name="connsiteY129" fmla="*/ 19581006 h 23703714"/>
                <a:gd name="connsiteX130" fmla="*/ 2743624 w 17974815"/>
                <a:gd name="connsiteY130" fmla="*/ 19559481 h 23703714"/>
                <a:gd name="connsiteX131" fmla="*/ 2355288 w 17974815"/>
                <a:gd name="connsiteY131" fmla="*/ 19794513 h 23703714"/>
                <a:gd name="connsiteX132" fmla="*/ 2116056 w 17974815"/>
                <a:gd name="connsiteY132" fmla="*/ 20213298 h 23703714"/>
                <a:gd name="connsiteX133" fmla="*/ 1835699 w 17974815"/>
                <a:gd name="connsiteY133" fmla="*/ 20007493 h 23703714"/>
                <a:gd name="connsiteX134" fmla="*/ 2000203 w 17974815"/>
                <a:gd name="connsiteY134" fmla="*/ 20390753 h 23703714"/>
                <a:gd name="connsiteX135" fmla="*/ 1440888 w 17974815"/>
                <a:gd name="connsiteY135" fmla="*/ 20960042 h 23703714"/>
                <a:gd name="connsiteX136" fmla="*/ 1245057 w 17974815"/>
                <a:gd name="connsiteY136" fmla="*/ 21218876 h 23703714"/>
                <a:gd name="connsiteX137" fmla="*/ 1304734 w 17974815"/>
                <a:gd name="connsiteY137" fmla="*/ 21416281 h 23703714"/>
                <a:gd name="connsiteX138" fmla="*/ 1228431 w 17974815"/>
                <a:gd name="connsiteY138" fmla="*/ 21577284 h 23703714"/>
                <a:gd name="connsiteX139" fmla="*/ 1251533 w 17974815"/>
                <a:gd name="connsiteY139" fmla="*/ 21952320 h 23703714"/>
                <a:gd name="connsiteX140" fmla="*/ 889973 w 17974815"/>
                <a:gd name="connsiteY140" fmla="*/ 22179827 h 23703714"/>
                <a:gd name="connsiteX141" fmla="*/ 572690 w 17974815"/>
                <a:gd name="connsiteY141" fmla="*/ 22272580 h 23703714"/>
                <a:gd name="connsiteX142" fmla="*/ 556065 w 17974815"/>
                <a:gd name="connsiteY142" fmla="*/ 21883545 h 23703714"/>
                <a:gd name="connsiteX143" fmla="*/ 479588 w 17974815"/>
                <a:gd name="connsiteY143" fmla="*/ 21823693 h 23703714"/>
                <a:gd name="connsiteX144" fmla="*/ 452986 w 17974815"/>
                <a:gd name="connsiteY144" fmla="*/ 22192778 h 23703714"/>
                <a:gd name="connsiteX145" fmla="*/ 284106 w 17974815"/>
                <a:gd name="connsiteY145" fmla="*/ 22469985 h 23703714"/>
                <a:gd name="connsiteX146" fmla="*/ 336608 w 17974815"/>
                <a:gd name="connsiteY146" fmla="*/ 22482062 h 23703714"/>
                <a:gd name="connsiteX147" fmla="*/ 509513 w 17974815"/>
                <a:gd name="connsiteY147" fmla="*/ 22349057 h 23703714"/>
                <a:gd name="connsiteX148" fmla="*/ 559389 w 17974815"/>
                <a:gd name="connsiteY148" fmla="*/ 22385634 h 23703714"/>
                <a:gd name="connsiteX149" fmla="*/ 399785 w 17974815"/>
                <a:gd name="connsiteY149" fmla="*/ 22548564 h 23703714"/>
                <a:gd name="connsiteX150" fmla="*/ 190305 w 17974815"/>
                <a:gd name="connsiteY150" fmla="*/ 22837847 h 23703714"/>
                <a:gd name="connsiteX151" fmla="*/ 113827 w 17974815"/>
                <a:gd name="connsiteY151" fmla="*/ 23602618 h 23703714"/>
                <a:gd name="connsiteX152" fmla="*/ 3749 w 17974815"/>
                <a:gd name="connsiteY152" fmla="*/ 23608041 h 23703714"/>
                <a:gd name="connsiteX153" fmla="*/ 23699 w 17974815"/>
                <a:gd name="connsiteY153" fmla="*/ 3314311 h 23703714"/>
                <a:gd name="connsiteX154" fmla="*/ 71826 w 17974815"/>
                <a:gd name="connsiteY154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189305 w 17974815"/>
                <a:gd name="connsiteY7" fmla="*/ 2690133 h 23703714"/>
                <a:gd name="connsiteX8" fmla="*/ 23699 w 17974815"/>
                <a:gd name="connsiteY8" fmla="*/ 1966774 h 23703714"/>
                <a:gd name="connsiteX9" fmla="*/ 37606 w 17974815"/>
                <a:gd name="connsiteY9" fmla="*/ 1236828 h 23703714"/>
                <a:gd name="connsiteX10" fmla="*/ 40442 w 17974815"/>
                <a:gd name="connsiteY10" fmla="*/ 21883 h 23703714"/>
                <a:gd name="connsiteX11" fmla="*/ 926388 w 17974815"/>
                <a:gd name="connsiteY11" fmla="*/ 13802 h 23703714"/>
                <a:gd name="connsiteX12" fmla="*/ 2290942 w 17974815"/>
                <a:gd name="connsiteY12" fmla="*/ 26167 h 23703714"/>
                <a:gd name="connsiteX13" fmla="*/ 2424891 w 17974815"/>
                <a:gd name="connsiteY13" fmla="*/ 37330 h 23703714"/>
                <a:gd name="connsiteX14" fmla="*/ 2563963 w 17974815"/>
                <a:gd name="connsiteY14" fmla="*/ 521887 h 23703714"/>
                <a:gd name="connsiteX15" fmla="*/ 2783917 w 17974815"/>
                <a:gd name="connsiteY15" fmla="*/ 421425 h 23703714"/>
                <a:gd name="connsiteX16" fmla="*/ 2874497 w 17974815"/>
                <a:gd name="connsiteY16" fmla="*/ 247035 h 23703714"/>
                <a:gd name="connsiteX17" fmla="*/ 3015948 w 17974815"/>
                <a:gd name="connsiteY17" fmla="*/ 200740 h 23703714"/>
                <a:gd name="connsiteX18" fmla="*/ 3210650 w 17974815"/>
                <a:gd name="connsiteY18" fmla="*/ 214647 h 23703714"/>
                <a:gd name="connsiteX19" fmla="*/ 3294093 w 17974815"/>
                <a:gd name="connsiteY19" fmla="*/ 357196 h 23703714"/>
                <a:gd name="connsiteX20" fmla="*/ 3412304 w 17974815"/>
                <a:gd name="connsiteY20" fmla="*/ 305044 h 23703714"/>
                <a:gd name="connsiteX21" fmla="*/ 3631343 w 17974815"/>
                <a:gd name="connsiteY21" fmla="*/ 165972 h 23703714"/>
                <a:gd name="connsiteX22" fmla="*/ 3725217 w 17974815"/>
                <a:gd name="connsiteY22" fmla="*/ 54714 h 23703714"/>
                <a:gd name="connsiteX23" fmla="*/ 3870877 w 17974815"/>
                <a:gd name="connsiteY23" fmla="*/ 0 h 23703714"/>
                <a:gd name="connsiteX24" fmla="*/ 17974815 w 17974815"/>
                <a:gd name="connsiteY24" fmla="*/ 41721 h 23703714"/>
                <a:gd name="connsiteX25" fmla="*/ 17951688 w 17974815"/>
                <a:gd name="connsiteY25" fmla="*/ 23612990 h 23703714"/>
                <a:gd name="connsiteX26" fmla="*/ 12214659 w 17974815"/>
                <a:gd name="connsiteY26" fmla="*/ 23672994 h 23703714"/>
                <a:gd name="connsiteX27" fmla="*/ 11511566 w 17974815"/>
                <a:gd name="connsiteY27" fmla="*/ 23664268 h 23703714"/>
                <a:gd name="connsiteX28" fmla="*/ 11092752 w 17974815"/>
                <a:gd name="connsiteY28" fmla="*/ 23238606 h 23703714"/>
                <a:gd name="connsiteX29" fmla="*/ 10611489 w 17974815"/>
                <a:gd name="connsiteY29" fmla="*/ 22853595 h 23703714"/>
                <a:gd name="connsiteX30" fmla="*/ 10178352 w 17974815"/>
                <a:gd name="connsiteY30" fmla="*/ 22564837 h 23703714"/>
                <a:gd name="connsiteX31" fmla="*/ 9793341 w 17974815"/>
                <a:gd name="connsiteY31" fmla="*/ 22516711 h 23703714"/>
                <a:gd name="connsiteX32" fmla="*/ 9600836 w 17974815"/>
                <a:gd name="connsiteY32" fmla="*/ 22276079 h 23703714"/>
                <a:gd name="connsiteX33" fmla="*/ 9436682 w 17974815"/>
                <a:gd name="connsiteY33" fmla="*/ 22078674 h 23703714"/>
                <a:gd name="connsiteX34" fmla="*/ 9194651 w 17974815"/>
                <a:gd name="connsiteY34" fmla="*/ 22096350 h 23703714"/>
                <a:gd name="connsiteX35" fmla="*/ 8948418 w 17974815"/>
                <a:gd name="connsiteY35" fmla="*/ 21975596 h 23703714"/>
                <a:gd name="connsiteX36" fmla="*/ 8895567 w 17974815"/>
                <a:gd name="connsiteY36" fmla="*/ 21691914 h 23703714"/>
                <a:gd name="connsiteX37" fmla="*/ 8626060 w 17974815"/>
                <a:gd name="connsiteY37" fmla="*/ 21557686 h 23703714"/>
                <a:gd name="connsiteX38" fmla="*/ 8745764 w 17974815"/>
                <a:gd name="connsiteY38" fmla="*/ 21494509 h 23703714"/>
                <a:gd name="connsiteX39" fmla="*/ 8709188 w 17974815"/>
                <a:gd name="connsiteY39" fmla="*/ 21441308 h 23703714"/>
                <a:gd name="connsiteX40" fmla="*/ 8546258 w 17974815"/>
                <a:gd name="connsiteY40" fmla="*/ 21437982 h 23703714"/>
                <a:gd name="connsiteX41" fmla="*/ 8477306 w 17974815"/>
                <a:gd name="connsiteY41" fmla="*/ 21529334 h 23703714"/>
                <a:gd name="connsiteX42" fmla="*/ 8080570 w 17974815"/>
                <a:gd name="connsiteY42" fmla="*/ 21529334 h 23703714"/>
                <a:gd name="connsiteX43" fmla="*/ 8064120 w 17974815"/>
                <a:gd name="connsiteY43" fmla="*/ 21467908 h 23703714"/>
                <a:gd name="connsiteX44" fmla="*/ 8228624 w 17974815"/>
                <a:gd name="connsiteY44" fmla="*/ 21308479 h 23703714"/>
                <a:gd name="connsiteX45" fmla="*/ 8480455 w 17974815"/>
                <a:gd name="connsiteY45" fmla="*/ 21313552 h 23703714"/>
                <a:gd name="connsiteX46" fmla="*/ 8513007 w 17974815"/>
                <a:gd name="connsiteY46" fmla="*/ 21211876 h 23703714"/>
                <a:gd name="connsiteX47" fmla="*/ 8299851 w 17974815"/>
                <a:gd name="connsiteY47" fmla="*/ 21174249 h 23703714"/>
                <a:gd name="connsiteX48" fmla="*/ 8340103 w 17974815"/>
                <a:gd name="connsiteY48" fmla="*/ 21068897 h 23703714"/>
                <a:gd name="connsiteX49" fmla="*/ 8542057 w 17974815"/>
                <a:gd name="connsiteY49" fmla="*/ 21068022 h 23703714"/>
                <a:gd name="connsiteX50" fmla="*/ 8689237 w 17974815"/>
                <a:gd name="connsiteY50" fmla="*/ 21122099 h 23703714"/>
                <a:gd name="connsiteX51" fmla="*/ 8848841 w 17974815"/>
                <a:gd name="connsiteY51" fmla="*/ 21248452 h 23703714"/>
                <a:gd name="connsiteX52" fmla="*/ 9059896 w 17974815"/>
                <a:gd name="connsiteY52" fmla="*/ 21003092 h 23703714"/>
                <a:gd name="connsiteX53" fmla="*/ 9059546 w 17974815"/>
                <a:gd name="connsiteY53" fmla="*/ 20688611 h 23703714"/>
                <a:gd name="connsiteX54" fmla="*/ 9340955 w 17974815"/>
                <a:gd name="connsiteY54" fmla="*/ 20357328 h 23703714"/>
                <a:gd name="connsiteX55" fmla="*/ 9347605 w 17974815"/>
                <a:gd name="connsiteY55" fmla="*/ 20141197 h 23703714"/>
                <a:gd name="connsiteX56" fmla="*/ 9395031 w 17974815"/>
                <a:gd name="connsiteY56" fmla="*/ 20066994 h 23703714"/>
                <a:gd name="connsiteX57" fmla="*/ 9480609 w 17974815"/>
                <a:gd name="connsiteY57" fmla="*/ 20171123 h 23703714"/>
                <a:gd name="connsiteX58" fmla="*/ 9500559 w 17974815"/>
                <a:gd name="connsiteY58" fmla="*/ 20417180 h 23703714"/>
                <a:gd name="connsiteX59" fmla="*/ 9564085 w 17974815"/>
                <a:gd name="connsiteY59" fmla="*/ 20507132 h 23703714"/>
                <a:gd name="connsiteX60" fmla="*/ 9616938 w 17974815"/>
                <a:gd name="connsiteY60" fmla="*/ 20403879 h 23703714"/>
                <a:gd name="connsiteX61" fmla="*/ 9636888 w 17974815"/>
                <a:gd name="connsiteY61" fmla="*/ 20184423 h 23703714"/>
                <a:gd name="connsiteX62" fmla="*/ 9549385 w 17974815"/>
                <a:gd name="connsiteY62" fmla="*/ 19896364 h 23703714"/>
                <a:gd name="connsiteX63" fmla="*/ 9636888 w 17974815"/>
                <a:gd name="connsiteY63" fmla="*/ 19908441 h 23703714"/>
                <a:gd name="connsiteX64" fmla="*/ 9897819 w 17974815"/>
                <a:gd name="connsiteY64" fmla="*/ 20032342 h 23703714"/>
                <a:gd name="connsiteX65" fmla="*/ 9829743 w 17974815"/>
                <a:gd name="connsiteY65" fmla="*/ 19871865 h 23703714"/>
                <a:gd name="connsiteX66" fmla="*/ 9720015 w 17974815"/>
                <a:gd name="connsiteY66" fmla="*/ 19782087 h 23703714"/>
                <a:gd name="connsiteX67" fmla="*/ 9629012 w 17974815"/>
                <a:gd name="connsiteY67" fmla="*/ 19848415 h 23703714"/>
                <a:gd name="connsiteX68" fmla="*/ 9497234 w 17974815"/>
                <a:gd name="connsiteY68" fmla="*/ 19715585 h 23703714"/>
                <a:gd name="connsiteX69" fmla="*/ 9270777 w 17974815"/>
                <a:gd name="connsiteY69" fmla="*/ 19626158 h 23703714"/>
                <a:gd name="connsiteX70" fmla="*/ 9141450 w 17974815"/>
                <a:gd name="connsiteY70" fmla="*/ 19469529 h 23703714"/>
                <a:gd name="connsiteX71" fmla="*/ 9008446 w 17974815"/>
                <a:gd name="connsiteY71" fmla="*/ 19339850 h 23703714"/>
                <a:gd name="connsiteX72" fmla="*/ 8986744 w 17974815"/>
                <a:gd name="connsiteY72" fmla="*/ 19235721 h 23703714"/>
                <a:gd name="connsiteX73" fmla="*/ 9121499 w 17974815"/>
                <a:gd name="connsiteY73" fmla="*/ 19210172 h 23703714"/>
                <a:gd name="connsiteX74" fmla="*/ 9344280 w 17974815"/>
                <a:gd name="connsiteY74" fmla="*/ 19296624 h 23703714"/>
                <a:gd name="connsiteX75" fmla="*/ 9370881 w 17974815"/>
                <a:gd name="connsiteY75" fmla="*/ 19200196 h 23703714"/>
                <a:gd name="connsiteX76" fmla="*/ 9521034 w 17974815"/>
                <a:gd name="connsiteY76" fmla="*/ 19111292 h 23703714"/>
                <a:gd name="connsiteX77" fmla="*/ 9755015 w 17974815"/>
                <a:gd name="connsiteY77" fmla="*/ 19267395 h 23703714"/>
                <a:gd name="connsiteX78" fmla="*/ 9833068 w 17974815"/>
                <a:gd name="connsiteY78" fmla="*/ 19166945 h 23703714"/>
                <a:gd name="connsiteX79" fmla="*/ 9700065 w 17974815"/>
                <a:gd name="connsiteY79" fmla="*/ 19120395 h 23703714"/>
                <a:gd name="connsiteX80" fmla="*/ 9730340 w 17974815"/>
                <a:gd name="connsiteY80" fmla="*/ 18918788 h 23703714"/>
                <a:gd name="connsiteX81" fmla="*/ 10387483 w 17974815"/>
                <a:gd name="connsiteY81" fmla="*/ 18636505 h 23703714"/>
                <a:gd name="connsiteX82" fmla="*/ 10606589 w 17974815"/>
                <a:gd name="connsiteY82" fmla="*/ 18351423 h 23703714"/>
                <a:gd name="connsiteX83" fmla="*/ 10187102 w 17974815"/>
                <a:gd name="connsiteY83" fmla="*/ 18380998 h 23703714"/>
                <a:gd name="connsiteX84" fmla="*/ 9816443 w 17974815"/>
                <a:gd name="connsiteY84" fmla="*/ 18571754 h 23703714"/>
                <a:gd name="connsiteX85" fmla="*/ 9192551 w 17974815"/>
                <a:gd name="connsiteY85" fmla="*/ 18640005 h 23703714"/>
                <a:gd name="connsiteX86" fmla="*/ 9074948 w 17974815"/>
                <a:gd name="connsiteY86" fmla="*/ 18711408 h 23703714"/>
                <a:gd name="connsiteX87" fmla="*/ 8868792 w 17974815"/>
                <a:gd name="connsiteY87" fmla="*/ 18654881 h 23703714"/>
                <a:gd name="connsiteX88" fmla="*/ 8688011 w 17974815"/>
                <a:gd name="connsiteY88" fmla="*/ 18822536 h 23703714"/>
                <a:gd name="connsiteX89" fmla="*/ 8540307 w 17974815"/>
                <a:gd name="connsiteY89" fmla="*/ 18986864 h 23703714"/>
                <a:gd name="connsiteX90" fmla="*/ 8406078 w 17974815"/>
                <a:gd name="connsiteY90" fmla="*/ 18923688 h 23703714"/>
                <a:gd name="connsiteX91" fmla="*/ 8269925 w 17974815"/>
                <a:gd name="connsiteY91" fmla="*/ 19117942 h 23703714"/>
                <a:gd name="connsiteX92" fmla="*/ 8072519 w 17974815"/>
                <a:gd name="connsiteY92" fmla="*/ 19136145 h 23703714"/>
                <a:gd name="connsiteX93" fmla="*/ 7703959 w 17974815"/>
                <a:gd name="connsiteY93" fmla="*/ 19388500 h 23703714"/>
                <a:gd name="connsiteX94" fmla="*/ 7450552 w 17974815"/>
                <a:gd name="connsiteY94" fmla="*/ 19321999 h 23703714"/>
                <a:gd name="connsiteX95" fmla="*/ 7145168 w 17974815"/>
                <a:gd name="connsiteY95" fmla="*/ 19490879 h 23703714"/>
                <a:gd name="connsiteX96" fmla="*/ 6783960 w 17974815"/>
                <a:gd name="connsiteY96" fmla="*/ 20054744 h 23703714"/>
                <a:gd name="connsiteX97" fmla="*/ 6508852 w 17974815"/>
                <a:gd name="connsiteY97" fmla="*/ 20140146 h 23703714"/>
                <a:gd name="connsiteX98" fmla="*/ 6621031 w 17974815"/>
                <a:gd name="connsiteY98" fmla="*/ 20041444 h 23703714"/>
                <a:gd name="connsiteX99" fmla="*/ 6792884 w 17974815"/>
                <a:gd name="connsiteY99" fmla="*/ 19727310 h 23703714"/>
                <a:gd name="connsiteX100" fmla="*/ 6680882 w 17974815"/>
                <a:gd name="connsiteY100" fmla="*/ 19715585 h 23703714"/>
                <a:gd name="connsiteX101" fmla="*/ 6525827 w 17974815"/>
                <a:gd name="connsiteY101" fmla="*/ 19950967 h 23703714"/>
                <a:gd name="connsiteX102" fmla="*/ 6192094 w 17974815"/>
                <a:gd name="connsiteY102" fmla="*/ 20054745 h 23703714"/>
                <a:gd name="connsiteX103" fmla="*/ 6153942 w 17974815"/>
                <a:gd name="connsiteY103" fmla="*/ 20155195 h 23703714"/>
                <a:gd name="connsiteX104" fmla="*/ 6129266 w 17974815"/>
                <a:gd name="connsiteY104" fmla="*/ 20345951 h 23703714"/>
                <a:gd name="connsiteX105" fmla="*/ 6009214 w 17974815"/>
                <a:gd name="connsiteY105" fmla="*/ 20400554 h 23703714"/>
                <a:gd name="connsiteX106" fmla="*/ 5896161 w 17974815"/>
                <a:gd name="connsiteY106" fmla="*/ 20337377 h 23703714"/>
                <a:gd name="connsiteX107" fmla="*/ 5989263 w 17974815"/>
                <a:gd name="connsiteY107" fmla="*/ 20204374 h 23703714"/>
                <a:gd name="connsiteX108" fmla="*/ 5971587 w 17974815"/>
                <a:gd name="connsiteY108" fmla="*/ 20148544 h 23703714"/>
                <a:gd name="connsiteX109" fmla="*/ 5826334 w 17974815"/>
                <a:gd name="connsiteY109" fmla="*/ 20181098 h 23703714"/>
                <a:gd name="connsiteX110" fmla="*/ 5684404 w 17974815"/>
                <a:gd name="connsiteY110" fmla="*/ 20035667 h 23703714"/>
                <a:gd name="connsiteX111" fmla="*/ 5633479 w 17974815"/>
                <a:gd name="connsiteY111" fmla="*/ 20074695 h 23703714"/>
                <a:gd name="connsiteX112" fmla="*/ 5614577 w 17974815"/>
                <a:gd name="connsiteY112" fmla="*/ 20180223 h 23703714"/>
                <a:gd name="connsiteX113" fmla="*/ 5155015 w 17974815"/>
                <a:gd name="connsiteY113" fmla="*/ 20108819 h 23703714"/>
                <a:gd name="connsiteX114" fmla="*/ 5028836 w 17974815"/>
                <a:gd name="connsiteY114" fmla="*/ 20336151 h 23703714"/>
                <a:gd name="connsiteX115" fmla="*/ 4938535 w 17974815"/>
                <a:gd name="connsiteY115" fmla="*/ 20317427 h 23703714"/>
                <a:gd name="connsiteX116" fmla="*/ 4801680 w 17974815"/>
                <a:gd name="connsiteY116" fmla="*/ 20251449 h 23703714"/>
                <a:gd name="connsiteX117" fmla="*/ 4305891 w 17974815"/>
                <a:gd name="connsiteY117" fmla="*/ 20294675 h 23703714"/>
                <a:gd name="connsiteX118" fmla="*/ 3930681 w 17974815"/>
                <a:gd name="connsiteY118" fmla="*/ 20316376 h 23703714"/>
                <a:gd name="connsiteX119" fmla="*/ 3581898 w 17974815"/>
                <a:gd name="connsiteY119" fmla="*/ 20078020 h 23703714"/>
                <a:gd name="connsiteX120" fmla="*/ 3264613 w 17974815"/>
                <a:gd name="connsiteY120" fmla="*/ 20038992 h 23703714"/>
                <a:gd name="connsiteX121" fmla="*/ 3525195 w 17974815"/>
                <a:gd name="connsiteY121" fmla="*/ 19911240 h 23703714"/>
                <a:gd name="connsiteX122" fmla="*/ 3232763 w 17974815"/>
                <a:gd name="connsiteY122" fmla="*/ 19785412 h 23703714"/>
                <a:gd name="connsiteX123" fmla="*/ 3092058 w 17974815"/>
                <a:gd name="connsiteY123" fmla="*/ 19707010 h 23703714"/>
                <a:gd name="connsiteX124" fmla="*/ 3324464 w 17974815"/>
                <a:gd name="connsiteY124" fmla="*/ 19644007 h 23703714"/>
                <a:gd name="connsiteX125" fmla="*/ 3548647 w 17974815"/>
                <a:gd name="connsiteY125" fmla="*/ 19815338 h 23703714"/>
                <a:gd name="connsiteX126" fmla="*/ 3739401 w 17974815"/>
                <a:gd name="connsiteY126" fmla="*/ 19793463 h 23703714"/>
                <a:gd name="connsiteX127" fmla="*/ 3900406 w 17974815"/>
                <a:gd name="connsiteY127" fmla="*/ 19690559 h 23703714"/>
                <a:gd name="connsiteX128" fmla="*/ 3523795 w 17974815"/>
                <a:gd name="connsiteY128" fmla="*/ 19581006 h 23703714"/>
                <a:gd name="connsiteX129" fmla="*/ 2743624 w 17974815"/>
                <a:gd name="connsiteY129" fmla="*/ 19559481 h 23703714"/>
                <a:gd name="connsiteX130" fmla="*/ 2355288 w 17974815"/>
                <a:gd name="connsiteY130" fmla="*/ 19794513 h 23703714"/>
                <a:gd name="connsiteX131" fmla="*/ 2116056 w 17974815"/>
                <a:gd name="connsiteY131" fmla="*/ 20213298 h 23703714"/>
                <a:gd name="connsiteX132" fmla="*/ 1835699 w 17974815"/>
                <a:gd name="connsiteY132" fmla="*/ 20007493 h 23703714"/>
                <a:gd name="connsiteX133" fmla="*/ 2000203 w 17974815"/>
                <a:gd name="connsiteY133" fmla="*/ 20390753 h 23703714"/>
                <a:gd name="connsiteX134" fmla="*/ 1440888 w 17974815"/>
                <a:gd name="connsiteY134" fmla="*/ 20960042 h 23703714"/>
                <a:gd name="connsiteX135" fmla="*/ 1245057 w 17974815"/>
                <a:gd name="connsiteY135" fmla="*/ 21218876 h 23703714"/>
                <a:gd name="connsiteX136" fmla="*/ 1304734 w 17974815"/>
                <a:gd name="connsiteY136" fmla="*/ 21416281 h 23703714"/>
                <a:gd name="connsiteX137" fmla="*/ 1228431 w 17974815"/>
                <a:gd name="connsiteY137" fmla="*/ 21577284 h 23703714"/>
                <a:gd name="connsiteX138" fmla="*/ 1251533 w 17974815"/>
                <a:gd name="connsiteY138" fmla="*/ 21952320 h 23703714"/>
                <a:gd name="connsiteX139" fmla="*/ 889973 w 17974815"/>
                <a:gd name="connsiteY139" fmla="*/ 22179827 h 23703714"/>
                <a:gd name="connsiteX140" fmla="*/ 572690 w 17974815"/>
                <a:gd name="connsiteY140" fmla="*/ 22272580 h 23703714"/>
                <a:gd name="connsiteX141" fmla="*/ 556065 w 17974815"/>
                <a:gd name="connsiteY141" fmla="*/ 21883545 h 23703714"/>
                <a:gd name="connsiteX142" fmla="*/ 479588 w 17974815"/>
                <a:gd name="connsiteY142" fmla="*/ 21823693 h 23703714"/>
                <a:gd name="connsiteX143" fmla="*/ 452986 w 17974815"/>
                <a:gd name="connsiteY143" fmla="*/ 22192778 h 23703714"/>
                <a:gd name="connsiteX144" fmla="*/ 284106 w 17974815"/>
                <a:gd name="connsiteY144" fmla="*/ 22469985 h 23703714"/>
                <a:gd name="connsiteX145" fmla="*/ 336608 w 17974815"/>
                <a:gd name="connsiteY145" fmla="*/ 22482062 h 23703714"/>
                <a:gd name="connsiteX146" fmla="*/ 509513 w 17974815"/>
                <a:gd name="connsiteY146" fmla="*/ 22349057 h 23703714"/>
                <a:gd name="connsiteX147" fmla="*/ 559389 w 17974815"/>
                <a:gd name="connsiteY147" fmla="*/ 22385634 h 23703714"/>
                <a:gd name="connsiteX148" fmla="*/ 399785 w 17974815"/>
                <a:gd name="connsiteY148" fmla="*/ 22548564 h 23703714"/>
                <a:gd name="connsiteX149" fmla="*/ 190305 w 17974815"/>
                <a:gd name="connsiteY149" fmla="*/ 22837847 h 23703714"/>
                <a:gd name="connsiteX150" fmla="*/ 113827 w 17974815"/>
                <a:gd name="connsiteY150" fmla="*/ 23602618 h 23703714"/>
                <a:gd name="connsiteX151" fmla="*/ 3749 w 17974815"/>
                <a:gd name="connsiteY151" fmla="*/ 23608041 h 23703714"/>
                <a:gd name="connsiteX152" fmla="*/ 23699 w 17974815"/>
                <a:gd name="connsiteY152" fmla="*/ 3314311 h 23703714"/>
                <a:gd name="connsiteX153" fmla="*/ 71826 w 17974815"/>
                <a:gd name="connsiteY153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119952 w 17974815"/>
                <a:gd name="connsiteY6" fmla="*/ 2784921 h 23703714"/>
                <a:gd name="connsiteX7" fmla="*/ 23699 w 17974815"/>
                <a:gd name="connsiteY7" fmla="*/ 1966774 h 23703714"/>
                <a:gd name="connsiteX8" fmla="*/ 37606 w 17974815"/>
                <a:gd name="connsiteY8" fmla="*/ 1236828 h 23703714"/>
                <a:gd name="connsiteX9" fmla="*/ 40442 w 17974815"/>
                <a:gd name="connsiteY9" fmla="*/ 21883 h 23703714"/>
                <a:gd name="connsiteX10" fmla="*/ 926388 w 17974815"/>
                <a:gd name="connsiteY10" fmla="*/ 13802 h 23703714"/>
                <a:gd name="connsiteX11" fmla="*/ 2290942 w 17974815"/>
                <a:gd name="connsiteY11" fmla="*/ 26167 h 23703714"/>
                <a:gd name="connsiteX12" fmla="*/ 2424891 w 17974815"/>
                <a:gd name="connsiteY12" fmla="*/ 37330 h 23703714"/>
                <a:gd name="connsiteX13" fmla="*/ 2563963 w 17974815"/>
                <a:gd name="connsiteY13" fmla="*/ 521887 h 23703714"/>
                <a:gd name="connsiteX14" fmla="*/ 2783917 w 17974815"/>
                <a:gd name="connsiteY14" fmla="*/ 421425 h 23703714"/>
                <a:gd name="connsiteX15" fmla="*/ 2874497 w 17974815"/>
                <a:gd name="connsiteY15" fmla="*/ 247035 h 23703714"/>
                <a:gd name="connsiteX16" fmla="*/ 3015948 w 17974815"/>
                <a:gd name="connsiteY16" fmla="*/ 200740 h 23703714"/>
                <a:gd name="connsiteX17" fmla="*/ 3210650 w 17974815"/>
                <a:gd name="connsiteY17" fmla="*/ 214647 h 23703714"/>
                <a:gd name="connsiteX18" fmla="*/ 3294093 w 17974815"/>
                <a:gd name="connsiteY18" fmla="*/ 357196 h 23703714"/>
                <a:gd name="connsiteX19" fmla="*/ 3412304 w 17974815"/>
                <a:gd name="connsiteY19" fmla="*/ 305044 h 23703714"/>
                <a:gd name="connsiteX20" fmla="*/ 3631343 w 17974815"/>
                <a:gd name="connsiteY20" fmla="*/ 165972 h 23703714"/>
                <a:gd name="connsiteX21" fmla="*/ 3725217 w 17974815"/>
                <a:gd name="connsiteY21" fmla="*/ 54714 h 23703714"/>
                <a:gd name="connsiteX22" fmla="*/ 3870877 w 17974815"/>
                <a:gd name="connsiteY22" fmla="*/ 0 h 23703714"/>
                <a:gd name="connsiteX23" fmla="*/ 17974815 w 17974815"/>
                <a:gd name="connsiteY23" fmla="*/ 41721 h 23703714"/>
                <a:gd name="connsiteX24" fmla="*/ 17951688 w 17974815"/>
                <a:gd name="connsiteY24" fmla="*/ 23612990 h 23703714"/>
                <a:gd name="connsiteX25" fmla="*/ 12214659 w 17974815"/>
                <a:gd name="connsiteY25" fmla="*/ 23672994 h 23703714"/>
                <a:gd name="connsiteX26" fmla="*/ 11511566 w 17974815"/>
                <a:gd name="connsiteY26" fmla="*/ 23664268 h 23703714"/>
                <a:gd name="connsiteX27" fmla="*/ 11092752 w 17974815"/>
                <a:gd name="connsiteY27" fmla="*/ 23238606 h 23703714"/>
                <a:gd name="connsiteX28" fmla="*/ 10611489 w 17974815"/>
                <a:gd name="connsiteY28" fmla="*/ 22853595 h 23703714"/>
                <a:gd name="connsiteX29" fmla="*/ 10178352 w 17974815"/>
                <a:gd name="connsiteY29" fmla="*/ 22564837 h 23703714"/>
                <a:gd name="connsiteX30" fmla="*/ 9793341 w 17974815"/>
                <a:gd name="connsiteY30" fmla="*/ 22516711 h 23703714"/>
                <a:gd name="connsiteX31" fmla="*/ 9600836 w 17974815"/>
                <a:gd name="connsiteY31" fmla="*/ 22276079 h 23703714"/>
                <a:gd name="connsiteX32" fmla="*/ 9436682 w 17974815"/>
                <a:gd name="connsiteY32" fmla="*/ 22078674 h 23703714"/>
                <a:gd name="connsiteX33" fmla="*/ 9194651 w 17974815"/>
                <a:gd name="connsiteY33" fmla="*/ 22096350 h 23703714"/>
                <a:gd name="connsiteX34" fmla="*/ 8948418 w 17974815"/>
                <a:gd name="connsiteY34" fmla="*/ 21975596 h 23703714"/>
                <a:gd name="connsiteX35" fmla="*/ 8895567 w 17974815"/>
                <a:gd name="connsiteY35" fmla="*/ 21691914 h 23703714"/>
                <a:gd name="connsiteX36" fmla="*/ 8626060 w 17974815"/>
                <a:gd name="connsiteY36" fmla="*/ 21557686 h 23703714"/>
                <a:gd name="connsiteX37" fmla="*/ 8745764 w 17974815"/>
                <a:gd name="connsiteY37" fmla="*/ 21494509 h 23703714"/>
                <a:gd name="connsiteX38" fmla="*/ 8709188 w 17974815"/>
                <a:gd name="connsiteY38" fmla="*/ 21441308 h 23703714"/>
                <a:gd name="connsiteX39" fmla="*/ 8546258 w 17974815"/>
                <a:gd name="connsiteY39" fmla="*/ 21437982 h 23703714"/>
                <a:gd name="connsiteX40" fmla="*/ 8477306 w 17974815"/>
                <a:gd name="connsiteY40" fmla="*/ 21529334 h 23703714"/>
                <a:gd name="connsiteX41" fmla="*/ 8080570 w 17974815"/>
                <a:gd name="connsiteY41" fmla="*/ 21529334 h 23703714"/>
                <a:gd name="connsiteX42" fmla="*/ 8064120 w 17974815"/>
                <a:gd name="connsiteY42" fmla="*/ 21467908 h 23703714"/>
                <a:gd name="connsiteX43" fmla="*/ 8228624 w 17974815"/>
                <a:gd name="connsiteY43" fmla="*/ 21308479 h 23703714"/>
                <a:gd name="connsiteX44" fmla="*/ 8480455 w 17974815"/>
                <a:gd name="connsiteY44" fmla="*/ 21313552 h 23703714"/>
                <a:gd name="connsiteX45" fmla="*/ 8513007 w 17974815"/>
                <a:gd name="connsiteY45" fmla="*/ 21211876 h 23703714"/>
                <a:gd name="connsiteX46" fmla="*/ 8299851 w 17974815"/>
                <a:gd name="connsiteY46" fmla="*/ 21174249 h 23703714"/>
                <a:gd name="connsiteX47" fmla="*/ 8340103 w 17974815"/>
                <a:gd name="connsiteY47" fmla="*/ 21068897 h 23703714"/>
                <a:gd name="connsiteX48" fmla="*/ 8542057 w 17974815"/>
                <a:gd name="connsiteY48" fmla="*/ 21068022 h 23703714"/>
                <a:gd name="connsiteX49" fmla="*/ 8689237 w 17974815"/>
                <a:gd name="connsiteY49" fmla="*/ 21122099 h 23703714"/>
                <a:gd name="connsiteX50" fmla="*/ 8848841 w 17974815"/>
                <a:gd name="connsiteY50" fmla="*/ 21248452 h 23703714"/>
                <a:gd name="connsiteX51" fmla="*/ 9059896 w 17974815"/>
                <a:gd name="connsiteY51" fmla="*/ 21003092 h 23703714"/>
                <a:gd name="connsiteX52" fmla="*/ 9059546 w 17974815"/>
                <a:gd name="connsiteY52" fmla="*/ 20688611 h 23703714"/>
                <a:gd name="connsiteX53" fmla="*/ 9340955 w 17974815"/>
                <a:gd name="connsiteY53" fmla="*/ 20357328 h 23703714"/>
                <a:gd name="connsiteX54" fmla="*/ 9347605 w 17974815"/>
                <a:gd name="connsiteY54" fmla="*/ 20141197 h 23703714"/>
                <a:gd name="connsiteX55" fmla="*/ 9395031 w 17974815"/>
                <a:gd name="connsiteY55" fmla="*/ 20066994 h 23703714"/>
                <a:gd name="connsiteX56" fmla="*/ 9480609 w 17974815"/>
                <a:gd name="connsiteY56" fmla="*/ 20171123 h 23703714"/>
                <a:gd name="connsiteX57" fmla="*/ 9500559 w 17974815"/>
                <a:gd name="connsiteY57" fmla="*/ 20417180 h 23703714"/>
                <a:gd name="connsiteX58" fmla="*/ 9564085 w 17974815"/>
                <a:gd name="connsiteY58" fmla="*/ 20507132 h 23703714"/>
                <a:gd name="connsiteX59" fmla="*/ 9616938 w 17974815"/>
                <a:gd name="connsiteY59" fmla="*/ 20403879 h 23703714"/>
                <a:gd name="connsiteX60" fmla="*/ 9636888 w 17974815"/>
                <a:gd name="connsiteY60" fmla="*/ 20184423 h 23703714"/>
                <a:gd name="connsiteX61" fmla="*/ 9549385 w 17974815"/>
                <a:gd name="connsiteY61" fmla="*/ 19896364 h 23703714"/>
                <a:gd name="connsiteX62" fmla="*/ 9636888 w 17974815"/>
                <a:gd name="connsiteY62" fmla="*/ 19908441 h 23703714"/>
                <a:gd name="connsiteX63" fmla="*/ 9897819 w 17974815"/>
                <a:gd name="connsiteY63" fmla="*/ 20032342 h 23703714"/>
                <a:gd name="connsiteX64" fmla="*/ 9829743 w 17974815"/>
                <a:gd name="connsiteY64" fmla="*/ 19871865 h 23703714"/>
                <a:gd name="connsiteX65" fmla="*/ 9720015 w 17974815"/>
                <a:gd name="connsiteY65" fmla="*/ 19782087 h 23703714"/>
                <a:gd name="connsiteX66" fmla="*/ 9629012 w 17974815"/>
                <a:gd name="connsiteY66" fmla="*/ 19848415 h 23703714"/>
                <a:gd name="connsiteX67" fmla="*/ 9497234 w 17974815"/>
                <a:gd name="connsiteY67" fmla="*/ 19715585 h 23703714"/>
                <a:gd name="connsiteX68" fmla="*/ 9270777 w 17974815"/>
                <a:gd name="connsiteY68" fmla="*/ 19626158 h 23703714"/>
                <a:gd name="connsiteX69" fmla="*/ 9141450 w 17974815"/>
                <a:gd name="connsiteY69" fmla="*/ 19469529 h 23703714"/>
                <a:gd name="connsiteX70" fmla="*/ 9008446 w 17974815"/>
                <a:gd name="connsiteY70" fmla="*/ 19339850 h 23703714"/>
                <a:gd name="connsiteX71" fmla="*/ 8986744 w 17974815"/>
                <a:gd name="connsiteY71" fmla="*/ 19235721 h 23703714"/>
                <a:gd name="connsiteX72" fmla="*/ 9121499 w 17974815"/>
                <a:gd name="connsiteY72" fmla="*/ 19210172 h 23703714"/>
                <a:gd name="connsiteX73" fmla="*/ 9344280 w 17974815"/>
                <a:gd name="connsiteY73" fmla="*/ 19296624 h 23703714"/>
                <a:gd name="connsiteX74" fmla="*/ 9370881 w 17974815"/>
                <a:gd name="connsiteY74" fmla="*/ 19200196 h 23703714"/>
                <a:gd name="connsiteX75" fmla="*/ 9521034 w 17974815"/>
                <a:gd name="connsiteY75" fmla="*/ 19111292 h 23703714"/>
                <a:gd name="connsiteX76" fmla="*/ 9755015 w 17974815"/>
                <a:gd name="connsiteY76" fmla="*/ 19267395 h 23703714"/>
                <a:gd name="connsiteX77" fmla="*/ 9833068 w 17974815"/>
                <a:gd name="connsiteY77" fmla="*/ 19166945 h 23703714"/>
                <a:gd name="connsiteX78" fmla="*/ 9700065 w 17974815"/>
                <a:gd name="connsiteY78" fmla="*/ 19120395 h 23703714"/>
                <a:gd name="connsiteX79" fmla="*/ 9730340 w 17974815"/>
                <a:gd name="connsiteY79" fmla="*/ 18918788 h 23703714"/>
                <a:gd name="connsiteX80" fmla="*/ 10387483 w 17974815"/>
                <a:gd name="connsiteY80" fmla="*/ 18636505 h 23703714"/>
                <a:gd name="connsiteX81" fmla="*/ 10606589 w 17974815"/>
                <a:gd name="connsiteY81" fmla="*/ 18351423 h 23703714"/>
                <a:gd name="connsiteX82" fmla="*/ 10187102 w 17974815"/>
                <a:gd name="connsiteY82" fmla="*/ 18380998 h 23703714"/>
                <a:gd name="connsiteX83" fmla="*/ 9816443 w 17974815"/>
                <a:gd name="connsiteY83" fmla="*/ 18571754 h 23703714"/>
                <a:gd name="connsiteX84" fmla="*/ 9192551 w 17974815"/>
                <a:gd name="connsiteY84" fmla="*/ 18640005 h 23703714"/>
                <a:gd name="connsiteX85" fmla="*/ 9074948 w 17974815"/>
                <a:gd name="connsiteY85" fmla="*/ 18711408 h 23703714"/>
                <a:gd name="connsiteX86" fmla="*/ 8868792 w 17974815"/>
                <a:gd name="connsiteY86" fmla="*/ 18654881 h 23703714"/>
                <a:gd name="connsiteX87" fmla="*/ 8688011 w 17974815"/>
                <a:gd name="connsiteY87" fmla="*/ 18822536 h 23703714"/>
                <a:gd name="connsiteX88" fmla="*/ 8540307 w 17974815"/>
                <a:gd name="connsiteY88" fmla="*/ 18986864 h 23703714"/>
                <a:gd name="connsiteX89" fmla="*/ 8406078 w 17974815"/>
                <a:gd name="connsiteY89" fmla="*/ 18923688 h 23703714"/>
                <a:gd name="connsiteX90" fmla="*/ 8269925 w 17974815"/>
                <a:gd name="connsiteY90" fmla="*/ 19117942 h 23703714"/>
                <a:gd name="connsiteX91" fmla="*/ 8072519 w 17974815"/>
                <a:gd name="connsiteY91" fmla="*/ 19136145 h 23703714"/>
                <a:gd name="connsiteX92" fmla="*/ 7703959 w 17974815"/>
                <a:gd name="connsiteY92" fmla="*/ 19388500 h 23703714"/>
                <a:gd name="connsiteX93" fmla="*/ 7450552 w 17974815"/>
                <a:gd name="connsiteY93" fmla="*/ 19321999 h 23703714"/>
                <a:gd name="connsiteX94" fmla="*/ 7145168 w 17974815"/>
                <a:gd name="connsiteY94" fmla="*/ 19490879 h 23703714"/>
                <a:gd name="connsiteX95" fmla="*/ 6783960 w 17974815"/>
                <a:gd name="connsiteY95" fmla="*/ 20054744 h 23703714"/>
                <a:gd name="connsiteX96" fmla="*/ 6508852 w 17974815"/>
                <a:gd name="connsiteY96" fmla="*/ 20140146 h 23703714"/>
                <a:gd name="connsiteX97" fmla="*/ 6621031 w 17974815"/>
                <a:gd name="connsiteY97" fmla="*/ 20041444 h 23703714"/>
                <a:gd name="connsiteX98" fmla="*/ 6792884 w 17974815"/>
                <a:gd name="connsiteY98" fmla="*/ 19727310 h 23703714"/>
                <a:gd name="connsiteX99" fmla="*/ 6680882 w 17974815"/>
                <a:gd name="connsiteY99" fmla="*/ 19715585 h 23703714"/>
                <a:gd name="connsiteX100" fmla="*/ 6525827 w 17974815"/>
                <a:gd name="connsiteY100" fmla="*/ 19950967 h 23703714"/>
                <a:gd name="connsiteX101" fmla="*/ 6192094 w 17974815"/>
                <a:gd name="connsiteY101" fmla="*/ 20054745 h 23703714"/>
                <a:gd name="connsiteX102" fmla="*/ 6153942 w 17974815"/>
                <a:gd name="connsiteY102" fmla="*/ 20155195 h 23703714"/>
                <a:gd name="connsiteX103" fmla="*/ 6129266 w 17974815"/>
                <a:gd name="connsiteY103" fmla="*/ 20345951 h 23703714"/>
                <a:gd name="connsiteX104" fmla="*/ 6009214 w 17974815"/>
                <a:gd name="connsiteY104" fmla="*/ 20400554 h 23703714"/>
                <a:gd name="connsiteX105" fmla="*/ 5896161 w 17974815"/>
                <a:gd name="connsiteY105" fmla="*/ 20337377 h 23703714"/>
                <a:gd name="connsiteX106" fmla="*/ 5989263 w 17974815"/>
                <a:gd name="connsiteY106" fmla="*/ 20204374 h 23703714"/>
                <a:gd name="connsiteX107" fmla="*/ 5971587 w 17974815"/>
                <a:gd name="connsiteY107" fmla="*/ 20148544 h 23703714"/>
                <a:gd name="connsiteX108" fmla="*/ 5826334 w 17974815"/>
                <a:gd name="connsiteY108" fmla="*/ 20181098 h 23703714"/>
                <a:gd name="connsiteX109" fmla="*/ 5684404 w 17974815"/>
                <a:gd name="connsiteY109" fmla="*/ 20035667 h 23703714"/>
                <a:gd name="connsiteX110" fmla="*/ 5633479 w 17974815"/>
                <a:gd name="connsiteY110" fmla="*/ 20074695 h 23703714"/>
                <a:gd name="connsiteX111" fmla="*/ 5614577 w 17974815"/>
                <a:gd name="connsiteY111" fmla="*/ 20180223 h 23703714"/>
                <a:gd name="connsiteX112" fmla="*/ 5155015 w 17974815"/>
                <a:gd name="connsiteY112" fmla="*/ 20108819 h 23703714"/>
                <a:gd name="connsiteX113" fmla="*/ 5028836 w 17974815"/>
                <a:gd name="connsiteY113" fmla="*/ 20336151 h 23703714"/>
                <a:gd name="connsiteX114" fmla="*/ 4938535 w 17974815"/>
                <a:gd name="connsiteY114" fmla="*/ 20317427 h 23703714"/>
                <a:gd name="connsiteX115" fmla="*/ 4801680 w 17974815"/>
                <a:gd name="connsiteY115" fmla="*/ 20251449 h 23703714"/>
                <a:gd name="connsiteX116" fmla="*/ 4305891 w 17974815"/>
                <a:gd name="connsiteY116" fmla="*/ 20294675 h 23703714"/>
                <a:gd name="connsiteX117" fmla="*/ 3930681 w 17974815"/>
                <a:gd name="connsiteY117" fmla="*/ 20316376 h 23703714"/>
                <a:gd name="connsiteX118" fmla="*/ 3581898 w 17974815"/>
                <a:gd name="connsiteY118" fmla="*/ 20078020 h 23703714"/>
                <a:gd name="connsiteX119" fmla="*/ 3264613 w 17974815"/>
                <a:gd name="connsiteY119" fmla="*/ 20038992 h 23703714"/>
                <a:gd name="connsiteX120" fmla="*/ 3525195 w 17974815"/>
                <a:gd name="connsiteY120" fmla="*/ 19911240 h 23703714"/>
                <a:gd name="connsiteX121" fmla="*/ 3232763 w 17974815"/>
                <a:gd name="connsiteY121" fmla="*/ 19785412 h 23703714"/>
                <a:gd name="connsiteX122" fmla="*/ 3092058 w 17974815"/>
                <a:gd name="connsiteY122" fmla="*/ 19707010 h 23703714"/>
                <a:gd name="connsiteX123" fmla="*/ 3324464 w 17974815"/>
                <a:gd name="connsiteY123" fmla="*/ 19644007 h 23703714"/>
                <a:gd name="connsiteX124" fmla="*/ 3548647 w 17974815"/>
                <a:gd name="connsiteY124" fmla="*/ 19815338 h 23703714"/>
                <a:gd name="connsiteX125" fmla="*/ 3739401 w 17974815"/>
                <a:gd name="connsiteY125" fmla="*/ 19793463 h 23703714"/>
                <a:gd name="connsiteX126" fmla="*/ 3900406 w 17974815"/>
                <a:gd name="connsiteY126" fmla="*/ 19690559 h 23703714"/>
                <a:gd name="connsiteX127" fmla="*/ 3523795 w 17974815"/>
                <a:gd name="connsiteY127" fmla="*/ 19581006 h 23703714"/>
                <a:gd name="connsiteX128" fmla="*/ 2743624 w 17974815"/>
                <a:gd name="connsiteY128" fmla="*/ 19559481 h 23703714"/>
                <a:gd name="connsiteX129" fmla="*/ 2355288 w 17974815"/>
                <a:gd name="connsiteY129" fmla="*/ 19794513 h 23703714"/>
                <a:gd name="connsiteX130" fmla="*/ 2116056 w 17974815"/>
                <a:gd name="connsiteY130" fmla="*/ 20213298 h 23703714"/>
                <a:gd name="connsiteX131" fmla="*/ 1835699 w 17974815"/>
                <a:gd name="connsiteY131" fmla="*/ 20007493 h 23703714"/>
                <a:gd name="connsiteX132" fmla="*/ 2000203 w 17974815"/>
                <a:gd name="connsiteY132" fmla="*/ 20390753 h 23703714"/>
                <a:gd name="connsiteX133" fmla="*/ 1440888 w 17974815"/>
                <a:gd name="connsiteY133" fmla="*/ 20960042 h 23703714"/>
                <a:gd name="connsiteX134" fmla="*/ 1245057 w 17974815"/>
                <a:gd name="connsiteY134" fmla="*/ 21218876 h 23703714"/>
                <a:gd name="connsiteX135" fmla="*/ 1304734 w 17974815"/>
                <a:gd name="connsiteY135" fmla="*/ 21416281 h 23703714"/>
                <a:gd name="connsiteX136" fmla="*/ 1228431 w 17974815"/>
                <a:gd name="connsiteY136" fmla="*/ 21577284 h 23703714"/>
                <a:gd name="connsiteX137" fmla="*/ 1251533 w 17974815"/>
                <a:gd name="connsiteY137" fmla="*/ 21952320 h 23703714"/>
                <a:gd name="connsiteX138" fmla="*/ 889973 w 17974815"/>
                <a:gd name="connsiteY138" fmla="*/ 22179827 h 23703714"/>
                <a:gd name="connsiteX139" fmla="*/ 572690 w 17974815"/>
                <a:gd name="connsiteY139" fmla="*/ 22272580 h 23703714"/>
                <a:gd name="connsiteX140" fmla="*/ 556065 w 17974815"/>
                <a:gd name="connsiteY140" fmla="*/ 21883545 h 23703714"/>
                <a:gd name="connsiteX141" fmla="*/ 479588 w 17974815"/>
                <a:gd name="connsiteY141" fmla="*/ 21823693 h 23703714"/>
                <a:gd name="connsiteX142" fmla="*/ 452986 w 17974815"/>
                <a:gd name="connsiteY142" fmla="*/ 22192778 h 23703714"/>
                <a:gd name="connsiteX143" fmla="*/ 284106 w 17974815"/>
                <a:gd name="connsiteY143" fmla="*/ 22469985 h 23703714"/>
                <a:gd name="connsiteX144" fmla="*/ 336608 w 17974815"/>
                <a:gd name="connsiteY144" fmla="*/ 22482062 h 23703714"/>
                <a:gd name="connsiteX145" fmla="*/ 509513 w 17974815"/>
                <a:gd name="connsiteY145" fmla="*/ 22349057 h 23703714"/>
                <a:gd name="connsiteX146" fmla="*/ 559389 w 17974815"/>
                <a:gd name="connsiteY146" fmla="*/ 22385634 h 23703714"/>
                <a:gd name="connsiteX147" fmla="*/ 399785 w 17974815"/>
                <a:gd name="connsiteY147" fmla="*/ 22548564 h 23703714"/>
                <a:gd name="connsiteX148" fmla="*/ 190305 w 17974815"/>
                <a:gd name="connsiteY148" fmla="*/ 22837847 h 23703714"/>
                <a:gd name="connsiteX149" fmla="*/ 113827 w 17974815"/>
                <a:gd name="connsiteY149" fmla="*/ 23602618 h 23703714"/>
                <a:gd name="connsiteX150" fmla="*/ 3749 w 17974815"/>
                <a:gd name="connsiteY150" fmla="*/ 23608041 h 23703714"/>
                <a:gd name="connsiteX151" fmla="*/ 23699 w 17974815"/>
                <a:gd name="connsiteY151" fmla="*/ 3314311 h 23703714"/>
                <a:gd name="connsiteX152" fmla="*/ 71826 w 17974815"/>
                <a:gd name="connsiteY152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67617 w 17974815"/>
                <a:gd name="connsiteY5" fmla="*/ 2829205 h 23703714"/>
                <a:gd name="connsiteX6" fmla="*/ 23699 w 17974815"/>
                <a:gd name="connsiteY6" fmla="*/ 1966774 h 23703714"/>
                <a:gd name="connsiteX7" fmla="*/ 37606 w 17974815"/>
                <a:gd name="connsiteY7" fmla="*/ 1236828 h 23703714"/>
                <a:gd name="connsiteX8" fmla="*/ 40442 w 17974815"/>
                <a:gd name="connsiteY8" fmla="*/ 21883 h 23703714"/>
                <a:gd name="connsiteX9" fmla="*/ 926388 w 17974815"/>
                <a:gd name="connsiteY9" fmla="*/ 13802 h 23703714"/>
                <a:gd name="connsiteX10" fmla="*/ 2290942 w 17974815"/>
                <a:gd name="connsiteY10" fmla="*/ 26167 h 23703714"/>
                <a:gd name="connsiteX11" fmla="*/ 2424891 w 17974815"/>
                <a:gd name="connsiteY11" fmla="*/ 37330 h 23703714"/>
                <a:gd name="connsiteX12" fmla="*/ 2563963 w 17974815"/>
                <a:gd name="connsiteY12" fmla="*/ 521887 h 23703714"/>
                <a:gd name="connsiteX13" fmla="*/ 2783917 w 17974815"/>
                <a:gd name="connsiteY13" fmla="*/ 421425 h 23703714"/>
                <a:gd name="connsiteX14" fmla="*/ 2874497 w 17974815"/>
                <a:gd name="connsiteY14" fmla="*/ 247035 h 23703714"/>
                <a:gd name="connsiteX15" fmla="*/ 3015948 w 17974815"/>
                <a:gd name="connsiteY15" fmla="*/ 200740 h 23703714"/>
                <a:gd name="connsiteX16" fmla="*/ 3210650 w 17974815"/>
                <a:gd name="connsiteY16" fmla="*/ 214647 h 23703714"/>
                <a:gd name="connsiteX17" fmla="*/ 3294093 w 17974815"/>
                <a:gd name="connsiteY17" fmla="*/ 357196 h 23703714"/>
                <a:gd name="connsiteX18" fmla="*/ 3412304 w 17974815"/>
                <a:gd name="connsiteY18" fmla="*/ 305044 h 23703714"/>
                <a:gd name="connsiteX19" fmla="*/ 3631343 w 17974815"/>
                <a:gd name="connsiteY19" fmla="*/ 165972 h 23703714"/>
                <a:gd name="connsiteX20" fmla="*/ 3725217 w 17974815"/>
                <a:gd name="connsiteY20" fmla="*/ 54714 h 23703714"/>
                <a:gd name="connsiteX21" fmla="*/ 3870877 w 17974815"/>
                <a:gd name="connsiteY21" fmla="*/ 0 h 23703714"/>
                <a:gd name="connsiteX22" fmla="*/ 17974815 w 17974815"/>
                <a:gd name="connsiteY22" fmla="*/ 41721 h 23703714"/>
                <a:gd name="connsiteX23" fmla="*/ 17951688 w 17974815"/>
                <a:gd name="connsiteY23" fmla="*/ 23612990 h 23703714"/>
                <a:gd name="connsiteX24" fmla="*/ 12214659 w 17974815"/>
                <a:gd name="connsiteY24" fmla="*/ 23672994 h 23703714"/>
                <a:gd name="connsiteX25" fmla="*/ 11511566 w 17974815"/>
                <a:gd name="connsiteY25" fmla="*/ 23664268 h 23703714"/>
                <a:gd name="connsiteX26" fmla="*/ 11092752 w 17974815"/>
                <a:gd name="connsiteY26" fmla="*/ 23238606 h 23703714"/>
                <a:gd name="connsiteX27" fmla="*/ 10611489 w 17974815"/>
                <a:gd name="connsiteY27" fmla="*/ 22853595 h 23703714"/>
                <a:gd name="connsiteX28" fmla="*/ 10178352 w 17974815"/>
                <a:gd name="connsiteY28" fmla="*/ 22564837 h 23703714"/>
                <a:gd name="connsiteX29" fmla="*/ 9793341 w 17974815"/>
                <a:gd name="connsiteY29" fmla="*/ 22516711 h 23703714"/>
                <a:gd name="connsiteX30" fmla="*/ 9600836 w 17974815"/>
                <a:gd name="connsiteY30" fmla="*/ 22276079 h 23703714"/>
                <a:gd name="connsiteX31" fmla="*/ 9436682 w 17974815"/>
                <a:gd name="connsiteY31" fmla="*/ 22078674 h 23703714"/>
                <a:gd name="connsiteX32" fmla="*/ 9194651 w 17974815"/>
                <a:gd name="connsiteY32" fmla="*/ 22096350 h 23703714"/>
                <a:gd name="connsiteX33" fmla="*/ 8948418 w 17974815"/>
                <a:gd name="connsiteY33" fmla="*/ 21975596 h 23703714"/>
                <a:gd name="connsiteX34" fmla="*/ 8895567 w 17974815"/>
                <a:gd name="connsiteY34" fmla="*/ 21691914 h 23703714"/>
                <a:gd name="connsiteX35" fmla="*/ 8626060 w 17974815"/>
                <a:gd name="connsiteY35" fmla="*/ 21557686 h 23703714"/>
                <a:gd name="connsiteX36" fmla="*/ 8745764 w 17974815"/>
                <a:gd name="connsiteY36" fmla="*/ 21494509 h 23703714"/>
                <a:gd name="connsiteX37" fmla="*/ 8709188 w 17974815"/>
                <a:gd name="connsiteY37" fmla="*/ 21441308 h 23703714"/>
                <a:gd name="connsiteX38" fmla="*/ 8546258 w 17974815"/>
                <a:gd name="connsiteY38" fmla="*/ 21437982 h 23703714"/>
                <a:gd name="connsiteX39" fmla="*/ 8477306 w 17974815"/>
                <a:gd name="connsiteY39" fmla="*/ 21529334 h 23703714"/>
                <a:gd name="connsiteX40" fmla="*/ 8080570 w 17974815"/>
                <a:gd name="connsiteY40" fmla="*/ 21529334 h 23703714"/>
                <a:gd name="connsiteX41" fmla="*/ 8064120 w 17974815"/>
                <a:gd name="connsiteY41" fmla="*/ 21467908 h 23703714"/>
                <a:gd name="connsiteX42" fmla="*/ 8228624 w 17974815"/>
                <a:gd name="connsiteY42" fmla="*/ 21308479 h 23703714"/>
                <a:gd name="connsiteX43" fmla="*/ 8480455 w 17974815"/>
                <a:gd name="connsiteY43" fmla="*/ 21313552 h 23703714"/>
                <a:gd name="connsiteX44" fmla="*/ 8513007 w 17974815"/>
                <a:gd name="connsiteY44" fmla="*/ 21211876 h 23703714"/>
                <a:gd name="connsiteX45" fmla="*/ 8299851 w 17974815"/>
                <a:gd name="connsiteY45" fmla="*/ 21174249 h 23703714"/>
                <a:gd name="connsiteX46" fmla="*/ 8340103 w 17974815"/>
                <a:gd name="connsiteY46" fmla="*/ 21068897 h 23703714"/>
                <a:gd name="connsiteX47" fmla="*/ 8542057 w 17974815"/>
                <a:gd name="connsiteY47" fmla="*/ 21068022 h 23703714"/>
                <a:gd name="connsiteX48" fmla="*/ 8689237 w 17974815"/>
                <a:gd name="connsiteY48" fmla="*/ 21122099 h 23703714"/>
                <a:gd name="connsiteX49" fmla="*/ 8848841 w 17974815"/>
                <a:gd name="connsiteY49" fmla="*/ 21248452 h 23703714"/>
                <a:gd name="connsiteX50" fmla="*/ 9059896 w 17974815"/>
                <a:gd name="connsiteY50" fmla="*/ 21003092 h 23703714"/>
                <a:gd name="connsiteX51" fmla="*/ 9059546 w 17974815"/>
                <a:gd name="connsiteY51" fmla="*/ 20688611 h 23703714"/>
                <a:gd name="connsiteX52" fmla="*/ 9340955 w 17974815"/>
                <a:gd name="connsiteY52" fmla="*/ 20357328 h 23703714"/>
                <a:gd name="connsiteX53" fmla="*/ 9347605 w 17974815"/>
                <a:gd name="connsiteY53" fmla="*/ 20141197 h 23703714"/>
                <a:gd name="connsiteX54" fmla="*/ 9395031 w 17974815"/>
                <a:gd name="connsiteY54" fmla="*/ 20066994 h 23703714"/>
                <a:gd name="connsiteX55" fmla="*/ 9480609 w 17974815"/>
                <a:gd name="connsiteY55" fmla="*/ 20171123 h 23703714"/>
                <a:gd name="connsiteX56" fmla="*/ 9500559 w 17974815"/>
                <a:gd name="connsiteY56" fmla="*/ 20417180 h 23703714"/>
                <a:gd name="connsiteX57" fmla="*/ 9564085 w 17974815"/>
                <a:gd name="connsiteY57" fmla="*/ 20507132 h 23703714"/>
                <a:gd name="connsiteX58" fmla="*/ 9616938 w 17974815"/>
                <a:gd name="connsiteY58" fmla="*/ 20403879 h 23703714"/>
                <a:gd name="connsiteX59" fmla="*/ 9636888 w 17974815"/>
                <a:gd name="connsiteY59" fmla="*/ 20184423 h 23703714"/>
                <a:gd name="connsiteX60" fmla="*/ 9549385 w 17974815"/>
                <a:gd name="connsiteY60" fmla="*/ 19896364 h 23703714"/>
                <a:gd name="connsiteX61" fmla="*/ 9636888 w 17974815"/>
                <a:gd name="connsiteY61" fmla="*/ 19908441 h 23703714"/>
                <a:gd name="connsiteX62" fmla="*/ 9897819 w 17974815"/>
                <a:gd name="connsiteY62" fmla="*/ 20032342 h 23703714"/>
                <a:gd name="connsiteX63" fmla="*/ 9829743 w 17974815"/>
                <a:gd name="connsiteY63" fmla="*/ 19871865 h 23703714"/>
                <a:gd name="connsiteX64" fmla="*/ 9720015 w 17974815"/>
                <a:gd name="connsiteY64" fmla="*/ 19782087 h 23703714"/>
                <a:gd name="connsiteX65" fmla="*/ 9629012 w 17974815"/>
                <a:gd name="connsiteY65" fmla="*/ 19848415 h 23703714"/>
                <a:gd name="connsiteX66" fmla="*/ 9497234 w 17974815"/>
                <a:gd name="connsiteY66" fmla="*/ 19715585 h 23703714"/>
                <a:gd name="connsiteX67" fmla="*/ 9270777 w 17974815"/>
                <a:gd name="connsiteY67" fmla="*/ 19626158 h 23703714"/>
                <a:gd name="connsiteX68" fmla="*/ 9141450 w 17974815"/>
                <a:gd name="connsiteY68" fmla="*/ 19469529 h 23703714"/>
                <a:gd name="connsiteX69" fmla="*/ 9008446 w 17974815"/>
                <a:gd name="connsiteY69" fmla="*/ 19339850 h 23703714"/>
                <a:gd name="connsiteX70" fmla="*/ 8986744 w 17974815"/>
                <a:gd name="connsiteY70" fmla="*/ 19235721 h 23703714"/>
                <a:gd name="connsiteX71" fmla="*/ 9121499 w 17974815"/>
                <a:gd name="connsiteY71" fmla="*/ 19210172 h 23703714"/>
                <a:gd name="connsiteX72" fmla="*/ 9344280 w 17974815"/>
                <a:gd name="connsiteY72" fmla="*/ 19296624 h 23703714"/>
                <a:gd name="connsiteX73" fmla="*/ 9370881 w 17974815"/>
                <a:gd name="connsiteY73" fmla="*/ 19200196 h 23703714"/>
                <a:gd name="connsiteX74" fmla="*/ 9521034 w 17974815"/>
                <a:gd name="connsiteY74" fmla="*/ 19111292 h 23703714"/>
                <a:gd name="connsiteX75" fmla="*/ 9755015 w 17974815"/>
                <a:gd name="connsiteY75" fmla="*/ 19267395 h 23703714"/>
                <a:gd name="connsiteX76" fmla="*/ 9833068 w 17974815"/>
                <a:gd name="connsiteY76" fmla="*/ 19166945 h 23703714"/>
                <a:gd name="connsiteX77" fmla="*/ 9700065 w 17974815"/>
                <a:gd name="connsiteY77" fmla="*/ 19120395 h 23703714"/>
                <a:gd name="connsiteX78" fmla="*/ 9730340 w 17974815"/>
                <a:gd name="connsiteY78" fmla="*/ 18918788 h 23703714"/>
                <a:gd name="connsiteX79" fmla="*/ 10387483 w 17974815"/>
                <a:gd name="connsiteY79" fmla="*/ 18636505 h 23703714"/>
                <a:gd name="connsiteX80" fmla="*/ 10606589 w 17974815"/>
                <a:gd name="connsiteY80" fmla="*/ 18351423 h 23703714"/>
                <a:gd name="connsiteX81" fmla="*/ 10187102 w 17974815"/>
                <a:gd name="connsiteY81" fmla="*/ 18380998 h 23703714"/>
                <a:gd name="connsiteX82" fmla="*/ 9816443 w 17974815"/>
                <a:gd name="connsiteY82" fmla="*/ 18571754 h 23703714"/>
                <a:gd name="connsiteX83" fmla="*/ 9192551 w 17974815"/>
                <a:gd name="connsiteY83" fmla="*/ 18640005 h 23703714"/>
                <a:gd name="connsiteX84" fmla="*/ 9074948 w 17974815"/>
                <a:gd name="connsiteY84" fmla="*/ 18711408 h 23703714"/>
                <a:gd name="connsiteX85" fmla="*/ 8868792 w 17974815"/>
                <a:gd name="connsiteY85" fmla="*/ 18654881 h 23703714"/>
                <a:gd name="connsiteX86" fmla="*/ 8688011 w 17974815"/>
                <a:gd name="connsiteY86" fmla="*/ 18822536 h 23703714"/>
                <a:gd name="connsiteX87" fmla="*/ 8540307 w 17974815"/>
                <a:gd name="connsiteY87" fmla="*/ 18986864 h 23703714"/>
                <a:gd name="connsiteX88" fmla="*/ 8406078 w 17974815"/>
                <a:gd name="connsiteY88" fmla="*/ 18923688 h 23703714"/>
                <a:gd name="connsiteX89" fmla="*/ 8269925 w 17974815"/>
                <a:gd name="connsiteY89" fmla="*/ 19117942 h 23703714"/>
                <a:gd name="connsiteX90" fmla="*/ 8072519 w 17974815"/>
                <a:gd name="connsiteY90" fmla="*/ 19136145 h 23703714"/>
                <a:gd name="connsiteX91" fmla="*/ 7703959 w 17974815"/>
                <a:gd name="connsiteY91" fmla="*/ 19388500 h 23703714"/>
                <a:gd name="connsiteX92" fmla="*/ 7450552 w 17974815"/>
                <a:gd name="connsiteY92" fmla="*/ 19321999 h 23703714"/>
                <a:gd name="connsiteX93" fmla="*/ 7145168 w 17974815"/>
                <a:gd name="connsiteY93" fmla="*/ 19490879 h 23703714"/>
                <a:gd name="connsiteX94" fmla="*/ 6783960 w 17974815"/>
                <a:gd name="connsiteY94" fmla="*/ 20054744 h 23703714"/>
                <a:gd name="connsiteX95" fmla="*/ 6508852 w 17974815"/>
                <a:gd name="connsiteY95" fmla="*/ 20140146 h 23703714"/>
                <a:gd name="connsiteX96" fmla="*/ 6621031 w 17974815"/>
                <a:gd name="connsiteY96" fmla="*/ 20041444 h 23703714"/>
                <a:gd name="connsiteX97" fmla="*/ 6792884 w 17974815"/>
                <a:gd name="connsiteY97" fmla="*/ 19727310 h 23703714"/>
                <a:gd name="connsiteX98" fmla="*/ 6680882 w 17974815"/>
                <a:gd name="connsiteY98" fmla="*/ 19715585 h 23703714"/>
                <a:gd name="connsiteX99" fmla="*/ 6525827 w 17974815"/>
                <a:gd name="connsiteY99" fmla="*/ 19950967 h 23703714"/>
                <a:gd name="connsiteX100" fmla="*/ 6192094 w 17974815"/>
                <a:gd name="connsiteY100" fmla="*/ 20054745 h 23703714"/>
                <a:gd name="connsiteX101" fmla="*/ 6153942 w 17974815"/>
                <a:gd name="connsiteY101" fmla="*/ 20155195 h 23703714"/>
                <a:gd name="connsiteX102" fmla="*/ 6129266 w 17974815"/>
                <a:gd name="connsiteY102" fmla="*/ 20345951 h 23703714"/>
                <a:gd name="connsiteX103" fmla="*/ 6009214 w 17974815"/>
                <a:gd name="connsiteY103" fmla="*/ 20400554 h 23703714"/>
                <a:gd name="connsiteX104" fmla="*/ 5896161 w 17974815"/>
                <a:gd name="connsiteY104" fmla="*/ 20337377 h 23703714"/>
                <a:gd name="connsiteX105" fmla="*/ 5989263 w 17974815"/>
                <a:gd name="connsiteY105" fmla="*/ 20204374 h 23703714"/>
                <a:gd name="connsiteX106" fmla="*/ 5971587 w 17974815"/>
                <a:gd name="connsiteY106" fmla="*/ 20148544 h 23703714"/>
                <a:gd name="connsiteX107" fmla="*/ 5826334 w 17974815"/>
                <a:gd name="connsiteY107" fmla="*/ 20181098 h 23703714"/>
                <a:gd name="connsiteX108" fmla="*/ 5684404 w 17974815"/>
                <a:gd name="connsiteY108" fmla="*/ 20035667 h 23703714"/>
                <a:gd name="connsiteX109" fmla="*/ 5633479 w 17974815"/>
                <a:gd name="connsiteY109" fmla="*/ 20074695 h 23703714"/>
                <a:gd name="connsiteX110" fmla="*/ 5614577 w 17974815"/>
                <a:gd name="connsiteY110" fmla="*/ 20180223 h 23703714"/>
                <a:gd name="connsiteX111" fmla="*/ 5155015 w 17974815"/>
                <a:gd name="connsiteY111" fmla="*/ 20108819 h 23703714"/>
                <a:gd name="connsiteX112" fmla="*/ 5028836 w 17974815"/>
                <a:gd name="connsiteY112" fmla="*/ 20336151 h 23703714"/>
                <a:gd name="connsiteX113" fmla="*/ 4938535 w 17974815"/>
                <a:gd name="connsiteY113" fmla="*/ 20317427 h 23703714"/>
                <a:gd name="connsiteX114" fmla="*/ 4801680 w 17974815"/>
                <a:gd name="connsiteY114" fmla="*/ 20251449 h 23703714"/>
                <a:gd name="connsiteX115" fmla="*/ 4305891 w 17974815"/>
                <a:gd name="connsiteY115" fmla="*/ 20294675 h 23703714"/>
                <a:gd name="connsiteX116" fmla="*/ 3930681 w 17974815"/>
                <a:gd name="connsiteY116" fmla="*/ 20316376 h 23703714"/>
                <a:gd name="connsiteX117" fmla="*/ 3581898 w 17974815"/>
                <a:gd name="connsiteY117" fmla="*/ 20078020 h 23703714"/>
                <a:gd name="connsiteX118" fmla="*/ 3264613 w 17974815"/>
                <a:gd name="connsiteY118" fmla="*/ 20038992 h 23703714"/>
                <a:gd name="connsiteX119" fmla="*/ 3525195 w 17974815"/>
                <a:gd name="connsiteY119" fmla="*/ 19911240 h 23703714"/>
                <a:gd name="connsiteX120" fmla="*/ 3232763 w 17974815"/>
                <a:gd name="connsiteY120" fmla="*/ 19785412 h 23703714"/>
                <a:gd name="connsiteX121" fmla="*/ 3092058 w 17974815"/>
                <a:gd name="connsiteY121" fmla="*/ 19707010 h 23703714"/>
                <a:gd name="connsiteX122" fmla="*/ 3324464 w 17974815"/>
                <a:gd name="connsiteY122" fmla="*/ 19644007 h 23703714"/>
                <a:gd name="connsiteX123" fmla="*/ 3548647 w 17974815"/>
                <a:gd name="connsiteY123" fmla="*/ 19815338 h 23703714"/>
                <a:gd name="connsiteX124" fmla="*/ 3739401 w 17974815"/>
                <a:gd name="connsiteY124" fmla="*/ 19793463 h 23703714"/>
                <a:gd name="connsiteX125" fmla="*/ 3900406 w 17974815"/>
                <a:gd name="connsiteY125" fmla="*/ 19690559 h 23703714"/>
                <a:gd name="connsiteX126" fmla="*/ 3523795 w 17974815"/>
                <a:gd name="connsiteY126" fmla="*/ 19581006 h 23703714"/>
                <a:gd name="connsiteX127" fmla="*/ 2743624 w 17974815"/>
                <a:gd name="connsiteY127" fmla="*/ 19559481 h 23703714"/>
                <a:gd name="connsiteX128" fmla="*/ 2355288 w 17974815"/>
                <a:gd name="connsiteY128" fmla="*/ 19794513 h 23703714"/>
                <a:gd name="connsiteX129" fmla="*/ 2116056 w 17974815"/>
                <a:gd name="connsiteY129" fmla="*/ 20213298 h 23703714"/>
                <a:gd name="connsiteX130" fmla="*/ 1835699 w 17974815"/>
                <a:gd name="connsiteY130" fmla="*/ 20007493 h 23703714"/>
                <a:gd name="connsiteX131" fmla="*/ 2000203 w 17974815"/>
                <a:gd name="connsiteY131" fmla="*/ 20390753 h 23703714"/>
                <a:gd name="connsiteX132" fmla="*/ 1440888 w 17974815"/>
                <a:gd name="connsiteY132" fmla="*/ 20960042 h 23703714"/>
                <a:gd name="connsiteX133" fmla="*/ 1245057 w 17974815"/>
                <a:gd name="connsiteY133" fmla="*/ 21218876 h 23703714"/>
                <a:gd name="connsiteX134" fmla="*/ 1304734 w 17974815"/>
                <a:gd name="connsiteY134" fmla="*/ 21416281 h 23703714"/>
                <a:gd name="connsiteX135" fmla="*/ 1228431 w 17974815"/>
                <a:gd name="connsiteY135" fmla="*/ 21577284 h 23703714"/>
                <a:gd name="connsiteX136" fmla="*/ 1251533 w 17974815"/>
                <a:gd name="connsiteY136" fmla="*/ 21952320 h 23703714"/>
                <a:gd name="connsiteX137" fmla="*/ 889973 w 17974815"/>
                <a:gd name="connsiteY137" fmla="*/ 22179827 h 23703714"/>
                <a:gd name="connsiteX138" fmla="*/ 572690 w 17974815"/>
                <a:gd name="connsiteY138" fmla="*/ 22272580 h 23703714"/>
                <a:gd name="connsiteX139" fmla="*/ 556065 w 17974815"/>
                <a:gd name="connsiteY139" fmla="*/ 21883545 h 23703714"/>
                <a:gd name="connsiteX140" fmla="*/ 479588 w 17974815"/>
                <a:gd name="connsiteY140" fmla="*/ 21823693 h 23703714"/>
                <a:gd name="connsiteX141" fmla="*/ 452986 w 17974815"/>
                <a:gd name="connsiteY141" fmla="*/ 22192778 h 23703714"/>
                <a:gd name="connsiteX142" fmla="*/ 284106 w 17974815"/>
                <a:gd name="connsiteY142" fmla="*/ 22469985 h 23703714"/>
                <a:gd name="connsiteX143" fmla="*/ 336608 w 17974815"/>
                <a:gd name="connsiteY143" fmla="*/ 22482062 h 23703714"/>
                <a:gd name="connsiteX144" fmla="*/ 509513 w 17974815"/>
                <a:gd name="connsiteY144" fmla="*/ 22349057 h 23703714"/>
                <a:gd name="connsiteX145" fmla="*/ 559389 w 17974815"/>
                <a:gd name="connsiteY145" fmla="*/ 22385634 h 23703714"/>
                <a:gd name="connsiteX146" fmla="*/ 399785 w 17974815"/>
                <a:gd name="connsiteY146" fmla="*/ 22548564 h 23703714"/>
                <a:gd name="connsiteX147" fmla="*/ 190305 w 17974815"/>
                <a:gd name="connsiteY147" fmla="*/ 22837847 h 23703714"/>
                <a:gd name="connsiteX148" fmla="*/ 113827 w 17974815"/>
                <a:gd name="connsiteY148" fmla="*/ 23602618 h 23703714"/>
                <a:gd name="connsiteX149" fmla="*/ 3749 w 17974815"/>
                <a:gd name="connsiteY149" fmla="*/ 23608041 h 23703714"/>
                <a:gd name="connsiteX150" fmla="*/ 23699 w 17974815"/>
                <a:gd name="connsiteY150" fmla="*/ 3314311 h 23703714"/>
                <a:gd name="connsiteX151" fmla="*/ 71826 w 17974815"/>
                <a:gd name="connsiteY151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36326 w 17974815"/>
                <a:gd name="connsiteY4" fmla="*/ 2999569 h 23703714"/>
                <a:gd name="connsiteX5" fmla="*/ 23699 w 17974815"/>
                <a:gd name="connsiteY5" fmla="*/ 1966774 h 23703714"/>
                <a:gd name="connsiteX6" fmla="*/ 37606 w 17974815"/>
                <a:gd name="connsiteY6" fmla="*/ 1236828 h 23703714"/>
                <a:gd name="connsiteX7" fmla="*/ 40442 w 17974815"/>
                <a:gd name="connsiteY7" fmla="*/ 21883 h 23703714"/>
                <a:gd name="connsiteX8" fmla="*/ 926388 w 17974815"/>
                <a:gd name="connsiteY8" fmla="*/ 13802 h 23703714"/>
                <a:gd name="connsiteX9" fmla="*/ 2290942 w 17974815"/>
                <a:gd name="connsiteY9" fmla="*/ 26167 h 23703714"/>
                <a:gd name="connsiteX10" fmla="*/ 2424891 w 17974815"/>
                <a:gd name="connsiteY10" fmla="*/ 37330 h 23703714"/>
                <a:gd name="connsiteX11" fmla="*/ 2563963 w 17974815"/>
                <a:gd name="connsiteY11" fmla="*/ 521887 h 23703714"/>
                <a:gd name="connsiteX12" fmla="*/ 2783917 w 17974815"/>
                <a:gd name="connsiteY12" fmla="*/ 421425 h 23703714"/>
                <a:gd name="connsiteX13" fmla="*/ 2874497 w 17974815"/>
                <a:gd name="connsiteY13" fmla="*/ 247035 h 23703714"/>
                <a:gd name="connsiteX14" fmla="*/ 3015948 w 17974815"/>
                <a:gd name="connsiteY14" fmla="*/ 200740 h 23703714"/>
                <a:gd name="connsiteX15" fmla="*/ 3210650 w 17974815"/>
                <a:gd name="connsiteY15" fmla="*/ 214647 h 23703714"/>
                <a:gd name="connsiteX16" fmla="*/ 3294093 w 17974815"/>
                <a:gd name="connsiteY16" fmla="*/ 357196 h 23703714"/>
                <a:gd name="connsiteX17" fmla="*/ 3412304 w 17974815"/>
                <a:gd name="connsiteY17" fmla="*/ 305044 h 23703714"/>
                <a:gd name="connsiteX18" fmla="*/ 3631343 w 17974815"/>
                <a:gd name="connsiteY18" fmla="*/ 165972 h 23703714"/>
                <a:gd name="connsiteX19" fmla="*/ 3725217 w 17974815"/>
                <a:gd name="connsiteY19" fmla="*/ 54714 h 23703714"/>
                <a:gd name="connsiteX20" fmla="*/ 3870877 w 17974815"/>
                <a:gd name="connsiteY20" fmla="*/ 0 h 23703714"/>
                <a:gd name="connsiteX21" fmla="*/ 17974815 w 17974815"/>
                <a:gd name="connsiteY21" fmla="*/ 41721 h 23703714"/>
                <a:gd name="connsiteX22" fmla="*/ 17951688 w 17974815"/>
                <a:gd name="connsiteY22" fmla="*/ 23612990 h 23703714"/>
                <a:gd name="connsiteX23" fmla="*/ 12214659 w 17974815"/>
                <a:gd name="connsiteY23" fmla="*/ 23672994 h 23703714"/>
                <a:gd name="connsiteX24" fmla="*/ 11511566 w 17974815"/>
                <a:gd name="connsiteY24" fmla="*/ 23664268 h 23703714"/>
                <a:gd name="connsiteX25" fmla="*/ 11092752 w 17974815"/>
                <a:gd name="connsiteY25" fmla="*/ 23238606 h 23703714"/>
                <a:gd name="connsiteX26" fmla="*/ 10611489 w 17974815"/>
                <a:gd name="connsiteY26" fmla="*/ 22853595 h 23703714"/>
                <a:gd name="connsiteX27" fmla="*/ 10178352 w 17974815"/>
                <a:gd name="connsiteY27" fmla="*/ 22564837 h 23703714"/>
                <a:gd name="connsiteX28" fmla="*/ 9793341 w 17974815"/>
                <a:gd name="connsiteY28" fmla="*/ 22516711 h 23703714"/>
                <a:gd name="connsiteX29" fmla="*/ 9600836 w 17974815"/>
                <a:gd name="connsiteY29" fmla="*/ 22276079 h 23703714"/>
                <a:gd name="connsiteX30" fmla="*/ 9436682 w 17974815"/>
                <a:gd name="connsiteY30" fmla="*/ 22078674 h 23703714"/>
                <a:gd name="connsiteX31" fmla="*/ 9194651 w 17974815"/>
                <a:gd name="connsiteY31" fmla="*/ 22096350 h 23703714"/>
                <a:gd name="connsiteX32" fmla="*/ 8948418 w 17974815"/>
                <a:gd name="connsiteY32" fmla="*/ 21975596 h 23703714"/>
                <a:gd name="connsiteX33" fmla="*/ 8895567 w 17974815"/>
                <a:gd name="connsiteY33" fmla="*/ 21691914 h 23703714"/>
                <a:gd name="connsiteX34" fmla="*/ 8626060 w 17974815"/>
                <a:gd name="connsiteY34" fmla="*/ 21557686 h 23703714"/>
                <a:gd name="connsiteX35" fmla="*/ 8745764 w 17974815"/>
                <a:gd name="connsiteY35" fmla="*/ 21494509 h 23703714"/>
                <a:gd name="connsiteX36" fmla="*/ 8709188 w 17974815"/>
                <a:gd name="connsiteY36" fmla="*/ 21441308 h 23703714"/>
                <a:gd name="connsiteX37" fmla="*/ 8546258 w 17974815"/>
                <a:gd name="connsiteY37" fmla="*/ 21437982 h 23703714"/>
                <a:gd name="connsiteX38" fmla="*/ 8477306 w 17974815"/>
                <a:gd name="connsiteY38" fmla="*/ 21529334 h 23703714"/>
                <a:gd name="connsiteX39" fmla="*/ 8080570 w 17974815"/>
                <a:gd name="connsiteY39" fmla="*/ 21529334 h 23703714"/>
                <a:gd name="connsiteX40" fmla="*/ 8064120 w 17974815"/>
                <a:gd name="connsiteY40" fmla="*/ 21467908 h 23703714"/>
                <a:gd name="connsiteX41" fmla="*/ 8228624 w 17974815"/>
                <a:gd name="connsiteY41" fmla="*/ 21308479 h 23703714"/>
                <a:gd name="connsiteX42" fmla="*/ 8480455 w 17974815"/>
                <a:gd name="connsiteY42" fmla="*/ 21313552 h 23703714"/>
                <a:gd name="connsiteX43" fmla="*/ 8513007 w 17974815"/>
                <a:gd name="connsiteY43" fmla="*/ 21211876 h 23703714"/>
                <a:gd name="connsiteX44" fmla="*/ 8299851 w 17974815"/>
                <a:gd name="connsiteY44" fmla="*/ 21174249 h 23703714"/>
                <a:gd name="connsiteX45" fmla="*/ 8340103 w 17974815"/>
                <a:gd name="connsiteY45" fmla="*/ 21068897 h 23703714"/>
                <a:gd name="connsiteX46" fmla="*/ 8542057 w 17974815"/>
                <a:gd name="connsiteY46" fmla="*/ 21068022 h 23703714"/>
                <a:gd name="connsiteX47" fmla="*/ 8689237 w 17974815"/>
                <a:gd name="connsiteY47" fmla="*/ 21122099 h 23703714"/>
                <a:gd name="connsiteX48" fmla="*/ 8848841 w 17974815"/>
                <a:gd name="connsiteY48" fmla="*/ 21248452 h 23703714"/>
                <a:gd name="connsiteX49" fmla="*/ 9059896 w 17974815"/>
                <a:gd name="connsiteY49" fmla="*/ 21003092 h 23703714"/>
                <a:gd name="connsiteX50" fmla="*/ 9059546 w 17974815"/>
                <a:gd name="connsiteY50" fmla="*/ 20688611 h 23703714"/>
                <a:gd name="connsiteX51" fmla="*/ 9340955 w 17974815"/>
                <a:gd name="connsiteY51" fmla="*/ 20357328 h 23703714"/>
                <a:gd name="connsiteX52" fmla="*/ 9347605 w 17974815"/>
                <a:gd name="connsiteY52" fmla="*/ 20141197 h 23703714"/>
                <a:gd name="connsiteX53" fmla="*/ 9395031 w 17974815"/>
                <a:gd name="connsiteY53" fmla="*/ 20066994 h 23703714"/>
                <a:gd name="connsiteX54" fmla="*/ 9480609 w 17974815"/>
                <a:gd name="connsiteY54" fmla="*/ 20171123 h 23703714"/>
                <a:gd name="connsiteX55" fmla="*/ 9500559 w 17974815"/>
                <a:gd name="connsiteY55" fmla="*/ 20417180 h 23703714"/>
                <a:gd name="connsiteX56" fmla="*/ 9564085 w 17974815"/>
                <a:gd name="connsiteY56" fmla="*/ 20507132 h 23703714"/>
                <a:gd name="connsiteX57" fmla="*/ 9616938 w 17974815"/>
                <a:gd name="connsiteY57" fmla="*/ 20403879 h 23703714"/>
                <a:gd name="connsiteX58" fmla="*/ 9636888 w 17974815"/>
                <a:gd name="connsiteY58" fmla="*/ 20184423 h 23703714"/>
                <a:gd name="connsiteX59" fmla="*/ 9549385 w 17974815"/>
                <a:gd name="connsiteY59" fmla="*/ 19896364 h 23703714"/>
                <a:gd name="connsiteX60" fmla="*/ 9636888 w 17974815"/>
                <a:gd name="connsiteY60" fmla="*/ 19908441 h 23703714"/>
                <a:gd name="connsiteX61" fmla="*/ 9897819 w 17974815"/>
                <a:gd name="connsiteY61" fmla="*/ 20032342 h 23703714"/>
                <a:gd name="connsiteX62" fmla="*/ 9829743 w 17974815"/>
                <a:gd name="connsiteY62" fmla="*/ 19871865 h 23703714"/>
                <a:gd name="connsiteX63" fmla="*/ 9720015 w 17974815"/>
                <a:gd name="connsiteY63" fmla="*/ 19782087 h 23703714"/>
                <a:gd name="connsiteX64" fmla="*/ 9629012 w 17974815"/>
                <a:gd name="connsiteY64" fmla="*/ 19848415 h 23703714"/>
                <a:gd name="connsiteX65" fmla="*/ 9497234 w 17974815"/>
                <a:gd name="connsiteY65" fmla="*/ 19715585 h 23703714"/>
                <a:gd name="connsiteX66" fmla="*/ 9270777 w 17974815"/>
                <a:gd name="connsiteY66" fmla="*/ 19626158 h 23703714"/>
                <a:gd name="connsiteX67" fmla="*/ 9141450 w 17974815"/>
                <a:gd name="connsiteY67" fmla="*/ 19469529 h 23703714"/>
                <a:gd name="connsiteX68" fmla="*/ 9008446 w 17974815"/>
                <a:gd name="connsiteY68" fmla="*/ 19339850 h 23703714"/>
                <a:gd name="connsiteX69" fmla="*/ 8986744 w 17974815"/>
                <a:gd name="connsiteY69" fmla="*/ 19235721 h 23703714"/>
                <a:gd name="connsiteX70" fmla="*/ 9121499 w 17974815"/>
                <a:gd name="connsiteY70" fmla="*/ 19210172 h 23703714"/>
                <a:gd name="connsiteX71" fmla="*/ 9344280 w 17974815"/>
                <a:gd name="connsiteY71" fmla="*/ 19296624 h 23703714"/>
                <a:gd name="connsiteX72" fmla="*/ 9370881 w 17974815"/>
                <a:gd name="connsiteY72" fmla="*/ 19200196 h 23703714"/>
                <a:gd name="connsiteX73" fmla="*/ 9521034 w 17974815"/>
                <a:gd name="connsiteY73" fmla="*/ 19111292 h 23703714"/>
                <a:gd name="connsiteX74" fmla="*/ 9755015 w 17974815"/>
                <a:gd name="connsiteY74" fmla="*/ 19267395 h 23703714"/>
                <a:gd name="connsiteX75" fmla="*/ 9833068 w 17974815"/>
                <a:gd name="connsiteY75" fmla="*/ 19166945 h 23703714"/>
                <a:gd name="connsiteX76" fmla="*/ 9700065 w 17974815"/>
                <a:gd name="connsiteY76" fmla="*/ 19120395 h 23703714"/>
                <a:gd name="connsiteX77" fmla="*/ 9730340 w 17974815"/>
                <a:gd name="connsiteY77" fmla="*/ 18918788 h 23703714"/>
                <a:gd name="connsiteX78" fmla="*/ 10387483 w 17974815"/>
                <a:gd name="connsiteY78" fmla="*/ 18636505 h 23703714"/>
                <a:gd name="connsiteX79" fmla="*/ 10606589 w 17974815"/>
                <a:gd name="connsiteY79" fmla="*/ 18351423 h 23703714"/>
                <a:gd name="connsiteX80" fmla="*/ 10187102 w 17974815"/>
                <a:gd name="connsiteY80" fmla="*/ 18380998 h 23703714"/>
                <a:gd name="connsiteX81" fmla="*/ 9816443 w 17974815"/>
                <a:gd name="connsiteY81" fmla="*/ 18571754 h 23703714"/>
                <a:gd name="connsiteX82" fmla="*/ 9192551 w 17974815"/>
                <a:gd name="connsiteY82" fmla="*/ 18640005 h 23703714"/>
                <a:gd name="connsiteX83" fmla="*/ 9074948 w 17974815"/>
                <a:gd name="connsiteY83" fmla="*/ 18711408 h 23703714"/>
                <a:gd name="connsiteX84" fmla="*/ 8868792 w 17974815"/>
                <a:gd name="connsiteY84" fmla="*/ 18654881 h 23703714"/>
                <a:gd name="connsiteX85" fmla="*/ 8688011 w 17974815"/>
                <a:gd name="connsiteY85" fmla="*/ 18822536 h 23703714"/>
                <a:gd name="connsiteX86" fmla="*/ 8540307 w 17974815"/>
                <a:gd name="connsiteY86" fmla="*/ 18986864 h 23703714"/>
                <a:gd name="connsiteX87" fmla="*/ 8406078 w 17974815"/>
                <a:gd name="connsiteY87" fmla="*/ 18923688 h 23703714"/>
                <a:gd name="connsiteX88" fmla="*/ 8269925 w 17974815"/>
                <a:gd name="connsiteY88" fmla="*/ 19117942 h 23703714"/>
                <a:gd name="connsiteX89" fmla="*/ 8072519 w 17974815"/>
                <a:gd name="connsiteY89" fmla="*/ 19136145 h 23703714"/>
                <a:gd name="connsiteX90" fmla="*/ 7703959 w 17974815"/>
                <a:gd name="connsiteY90" fmla="*/ 19388500 h 23703714"/>
                <a:gd name="connsiteX91" fmla="*/ 7450552 w 17974815"/>
                <a:gd name="connsiteY91" fmla="*/ 19321999 h 23703714"/>
                <a:gd name="connsiteX92" fmla="*/ 7145168 w 17974815"/>
                <a:gd name="connsiteY92" fmla="*/ 19490879 h 23703714"/>
                <a:gd name="connsiteX93" fmla="*/ 6783960 w 17974815"/>
                <a:gd name="connsiteY93" fmla="*/ 20054744 h 23703714"/>
                <a:gd name="connsiteX94" fmla="*/ 6508852 w 17974815"/>
                <a:gd name="connsiteY94" fmla="*/ 20140146 h 23703714"/>
                <a:gd name="connsiteX95" fmla="*/ 6621031 w 17974815"/>
                <a:gd name="connsiteY95" fmla="*/ 20041444 h 23703714"/>
                <a:gd name="connsiteX96" fmla="*/ 6792884 w 17974815"/>
                <a:gd name="connsiteY96" fmla="*/ 19727310 h 23703714"/>
                <a:gd name="connsiteX97" fmla="*/ 6680882 w 17974815"/>
                <a:gd name="connsiteY97" fmla="*/ 19715585 h 23703714"/>
                <a:gd name="connsiteX98" fmla="*/ 6525827 w 17974815"/>
                <a:gd name="connsiteY98" fmla="*/ 19950967 h 23703714"/>
                <a:gd name="connsiteX99" fmla="*/ 6192094 w 17974815"/>
                <a:gd name="connsiteY99" fmla="*/ 20054745 h 23703714"/>
                <a:gd name="connsiteX100" fmla="*/ 6153942 w 17974815"/>
                <a:gd name="connsiteY100" fmla="*/ 20155195 h 23703714"/>
                <a:gd name="connsiteX101" fmla="*/ 6129266 w 17974815"/>
                <a:gd name="connsiteY101" fmla="*/ 20345951 h 23703714"/>
                <a:gd name="connsiteX102" fmla="*/ 6009214 w 17974815"/>
                <a:gd name="connsiteY102" fmla="*/ 20400554 h 23703714"/>
                <a:gd name="connsiteX103" fmla="*/ 5896161 w 17974815"/>
                <a:gd name="connsiteY103" fmla="*/ 20337377 h 23703714"/>
                <a:gd name="connsiteX104" fmla="*/ 5989263 w 17974815"/>
                <a:gd name="connsiteY104" fmla="*/ 20204374 h 23703714"/>
                <a:gd name="connsiteX105" fmla="*/ 5971587 w 17974815"/>
                <a:gd name="connsiteY105" fmla="*/ 20148544 h 23703714"/>
                <a:gd name="connsiteX106" fmla="*/ 5826334 w 17974815"/>
                <a:gd name="connsiteY106" fmla="*/ 20181098 h 23703714"/>
                <a:gd name="connsiteX107" fmla="*/ 5684404 w 17974815"/>
                <a:gd name="connsiteY107" fmla="*/ 20035667 h 23703714"/>
                <a:gd name="connsiteX108" fmla="*/ 5633479 w 17974815"/>
                <a:gd name="connsiteY108" fmla="*/ 20074695 h 23703714"/>
                <a:gd name="connsiteX109" fmla="*/ 5614577 w 17974815"/>
                <a:gd name="connsiteY109" fmla="*/ 20180223 h 23703714"/>
                <a:gd name="connsiteX110" fmla="*/ 5155015 w 17974815"/>
                <a:gd name="connsiteY110" fmla="*/ 20108819 h 23703714"/>
                <a:gd name="connsiteX111" fmla="*/ 5028836 w 17974815"/>
                <a:gd name="connsiteY111" fmla="*/ 20336151 h 23703714"/>
                <a:gd name="connsiteX112" fmla="*/ 4938535 w 17974815"/>
                <a:gd name="connsiteY112" fmla="*/ 20317427 h 23703714"/>
                <a:gd name="connsiteX113" fmla="*/ 4801680 w 17974815"/>
                <a:gd name="connsiteY113" fmla="*/ 20251449 h 23703714"/>
                <a:gd name="connsiteX114" fmla="*/ 4305891 w 17974815"/>
                <a:gd name="connsiteY114" fmla="*/ 20294675 h 23703714"/>
                <a:gd name="connsiteX115" fmla="*/ 3930681 w 17974815"/>
                <a:gd name="connsiteY115" fmla="*/ 20316376 h 23703714"/>
                <a:gd name="connsiteX116" fmla="*/ 3581898 w 17974815"/>
                <a:gd name="connsiteY116" fmla="*/ 20078020 h 23703714"/>
                <a:gd name="connsiteX117" fmla="*/ 3264613 w 17974815"/>
                <a:gd name="connsiteY117" fmla="*/ 20038992 h 23703714"/>
                <a:gd name="connsiteX118" fmla="*/ 3525195 w 17974815"/>
                <a:gd name="connsiteY118" fmla="*/ 19911240 h 23703714"/>
                <a:gd name="connsiteX119" fmla="*/ 3232763 w 17974815"/>
                <a:gd name="connsiteY119" fmla="*/ 19785412 h 23703714"/>
                <a:gd name="connsiteX120" fmla="*/ 3092058 w 17974815"/>
                <a:gd name="connsiteY120" fmla="*/ 19707010 h 23703714"/>
                <a:gd name="connsiteX121" fmla="*/ 3324464 w 17974815"/>
                <a:gd name="connsiteY121" fmla="*/ 19644007 h 23703714"/>
                <a:gd name="connsiteX122" fmla="*/ 3548647 w 17974815"/>
                <a:gd name="connsiteY122" fmla="*/ 19815338 h 23703714"/>
                <a:gd name="connsiteX123" fmla="*/ 3739401 w 17974815"/>
                <a:gd name="connsiteY123" fmla="*/ 19793463 h 23703714"/>
                <a:gd name="connsiteX124" fmla="*/ 3900406 w 17974815"/>
                <a:gd name="connsiteY124" fmla="*/ 19690559 h 23703714"/>
                <a:gd name="connsiteX125" fmla="*/ 3523795 w 17974815"/>
                <a:gd name="connsiteY125" fmla="*/ 19581006 h 23703714"/>
                <a:gd name="connsiteX126" fmla="*/ 2743624 w 17974815"/>
                <a:gd name="connsiteY126" fmla="*/ 19559481 h 23703714"/>
                <a:gd name="connsiteX127" fmla="*/ 2355288 w 17974815"/>
                <a:gd name="connsiteY127" fmla="*/ 19794513 h 23703714"/>
                <a:gd name="connsiteX128" fmla="*/ 2116056 w 17974815"/>
                <a:gd name="connsiteY128" fmla="*/ 20213298 h 23703714"/>
                <a:gd name="connsiteX129" fmla="*/ 1835699 w 17974815"/>
                <a:gd name="connsiteY129" fmla="*/ 20007493 h 23703714"/>
                <a:gd name="connsiteX130" fmla="*/ 2000203 w 17974815"/>
                <a:gd name="connsiteY130" fmla="*/ 20390753 h 23703714"/>
                <a:gd name="connsiteX131" fmla="*/ 1440888 w 17974815"/>
                <a:gd name="connsiteY131" fmla="*/ 20960042 h 23703714"/>
                <a:gd name="connsiteX132" fmla="*/ 1245057 w 17974815"/>
                <a:gd name="connsiteY132" fmla="*/ 21218876 h 23703714"/>
                <a:gd name="connsiteX133" fmla="*/ 1304734 w 17974815"/>
                <a:gd name="connsiteY133" fmla="*/ 21416281 h 23703714"/>
                <a:gd name="connsiteX134" fmla="*/ 1228431 w 17974815"/>
                <a:gd name="connsiteY134" fmla="*/ 21577284 h 23703714"/>
                <a:gd name="connsiteX135" fmla="*/ 1251533 w 17974815"/>
                <a:gd name="connsiteY135" fmla="*/ 21952320 h 23703714"/>
                <a:gd name="connsiteX136" fmla="*/ 889973 w 17974815"/>
                <a:gd name="connsiteY136" fmla="*/ 22179827 h 23703714"/>
                <a:gd name="connsiteX137" fmla="*/ 572690 w 17974815"/>
                <a:gd name="connsiteY137" fmla="*/ 22272580 h 23703714"/>
                <a:gd name="connsiteX138" fmla="*/ 556065 w 17974815"/>
                <a:gd name="connsiteY138" fmla="*/ 21883545 h 23703714"/>
                <a:gd name="connsiteX139" fmla="*/ 479588 w 17974815"/>
                <a:gd name="connsiteY139" fmla="*/ 21823693 h 23703714"/>
                <a:gd name="connsiteX140" fmla="*/ 452986 w 17974815"/>
                <a:gd name="connsiteY140" fmla="*/ 22192778 h 23703714"/>
                <a:gd name="connsiteX141" fmla="*/ 284106 w 17974815"/>
                <a:gd name="connsiteY141" fmla="*/ 22469985 h 23703714"/>
                <a:gd name="connsiteX142" fmla="*/ 336608 w 17974815"/>
                <a:gd name="connsiteY142" fmla="*/ 22482062 h 23703714"/>
                <a:gd name="connsiteX143" fmla="*/ 509513 w 17974815"/>
                <a:gd name="connsiteY143" fmla="*/ 22349057 h 23703714"/>
                <a:gd name="connsiteX144" fmla="*/ 559389 w 17974815"/>
                <a:gd name="connsiteY144" fmla="*/ 22385634 h 23703714"/>
                <a:gd name="connsiteX145" fmla="*/ 399785 w 17974815"/>
                <a:gd name="connsiteY145" fmla="*/ 22548564 h 23703714"/>
                <a:gd name="connsiteX146" fmla="*/ 190305 w 17974815"/>
                <a:gd name="connsiteY146" fmla="*/ 22837847 h 23703714"/>
                <a:gd name="connsiteX147" fmla="*/ 113827 w 17974815"/>
                <a:gd name="connsiteY147" fmla="*/ 23602618 h 23703714"/>
                <a:gd name="connsiteX148" fmla="*/ 3749 w 17974815"/>
                <a:gd name="connsiteY148" fmla="*/ 23608041 h 23703714"/>
                <a:gd name="connsiteX149" fmla="*/ 23699 w 17974815"/>
                <a:gd name="connsiteY149" fmla="*/ 3314311 h 23703714"/>
                <a:gd name="connsiteX150" fmla="*/ 71826 w 17974815"/>
                <a:gd name="connsiteY150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168078 w 17974815"/>
                <a:gd name="connsiteY3" fmla="*/ 3060321 h 23703714"/>
                <a:gd name="connsiteX4" fmla="*/ 23699 w 17974815"/>
                <a:gd name="connsiteY4" fmla="*/ 1966774 h 23703714"/>
                <a:gd name="connsiteX5" fmla="*/ 37606 w 17974815"/>
                <a:gd name="connsiteY5" fmla="*/ 1236828 h 23703714"/>
                <a:gd name="connsiteX6" fmla="*/ 40442 w 17974815"/>
                <a:gd name="connsiteY6" fmla="*/ 21883 h 23703714"/>
                <a:gd name="connsiteX7" fmla="*/ 926388 w 17974815"/>
                <a:gd name="connsiteY7" fmla="*/ 13802 h 23703714"/>
                <a:gd name="connsiteX8" fmla="*/ 2290942 w 17974815"/>
                <a:gd name="connsiteY8" fmla="*/ 26167 h 23703714"/>
                <a:gd name="connsiteX9" fmla="*/ 2424891 w 17974815"/>
                <a:gd name="connsiteY9" fmla="*/ 37330 h 23703714"/>
                <a:gd name="connsiteX10" fmla="*/ 2563963 w 17974815"/>
                <a:gd name="connsiteY10" fmla="*/ 521887 h 23703714"/>
                <a:gd name="connsiteX11" fmla="*/ 2783917 w 17974815"/>
                <a:gd name="connsiteY11" fmla="*/ 421425 h 23703714"/>
                <a:gd name="connsiteX12" fmla="*/ 2874497 w 17974815"/>
                <a:gd name="connsiteY12" fmla="*/ 247035 h 23703714"/>
                <a:gd name="connsiteX13" fmla="*/ 3015948 w 17974815"/>
                <a:gd name="connsiteY13" fmla="*/ 200740 h 23703714"/>
                <a:gd name="connsiteX14" fmla="*/ 3210650 w 17974815"/>
                <a:gd name="connsiteY14" fmla="*/ 214647 h 23703714"/>
                <a:gd name="connsiteX15" fmla="*/ 3294093 w 17974815"/>
                <a:gd name="connsiteY15" fmla="*/ 357196 h 23703714"/>
                <a:gd name="connsiteX16" fmla="*/ 3412304 w 17974815"/>
                <a:gd name="connsiteY16" fmla="*/ 305044 h 23703714"/>
                <a:gd name="connsiteX17" fmla="*/ 3631343 w 17974815"/>
                <a:gd name="connsiteY17" fmla="*/ 165972 h 23703714"/>
                <a:gd name="connsiteX18" fmla="*/ 3725217 w 17974815"/>
                <a:gd name="connsiteY18" fmla="*/ 54714 h 23703714"/>
                <a:gd name="connsiteX19" fmla="*/ 3870877 w 17974815"/>
                <a:gd name="connsiteY19" fmla="*/ 0 h 23703714"/>
                <a:gd name="connsiteX20" fmla="*/ 17974815 w 17974815"/>
                <a:gd name="connsiteY20" fmla="*/ 41721 h 23703714"/>
                <a:gd name="connsiteX21" fmla="*/ 17951688 w 17974815"/>
                <a:gd name="connsiteY21" fmla="*/ 23612990 h 23703714"/>
                <a:gd name="connsiteX22" fmla="*/ 12214659 w 17974815"/>
                <a:gd name="connsiteY22" fmla="*/ 23672994 h 23703714"/>
                <a:gd name="connsiteX23" fmla="*/ 11511566 w 17974815"/>
                <a:gd name="connsiteY23" fmla="*/ 23664268 h 23703714"/>
                <a:gd name="connsiteX24" fmla="*/ 11092752 w 17974815"/>
                <a:gd name="connsiteY24" fmla="*/ 23238606 h 23703714"/>
                <a:gd name="connsiteX25" fmla="*/ 10611489 w 17974815"/>
                <a:gd name="connsiteY25" fmla="*/ 22853595 h 23703714"/>
                <a:gd name="connsiteX26" fmla="*/ 10178352 w 17974815"/>
                <a:gd name="connsiteY26" fmla="*/ 22564837 h 23703714"/>
                <a:gd name="connsiteX27" fmla="*/ 9793341 w 17974815"/>
                <a:gd name="connsiteY27" fmla="*/ 22516711 h 23703714"/>
                <a:gd name="connsiteX28" fmla="*/ 9600836 w 17974815"/>
                <a:gd name="connsiteY28" fmla="*/ 22276079 h 23703714"/>
                <a:gd name="connsiteX29" fmla="*/ 9436682 w 17974815"/>
                <a:gd name="connsiteY29" fmla="*/ 22078674 h 23703714"/>
                <a:gd name="connsiteX30" fmla="*/ 9194651 w 17974815"/>
                <a:gd name="connsiteY30" fmla="*/ 22096350 h 23703714"/>
                <a:gd name="connsiteX31" fmla="*/ 8948418 w 17974815"/>
                <a:gd name="connsiteY31" fmla="*/ 21975596 h 23703714"/>
                <a:gd name="connsiteX32" fmla="*/ 8895567 w 17974815"/>
                <a:gd name="connsiteY32" fmla="*/ 21691914 h 23703714"/>
                <a:gd name="connsiteX33" fmla="*/ 8626060 w 17974815"/>
                <a:gd name="connsiteY33" fmla="*/ 21557686 h 23703714"/>
                <a:gd name="connsiteX34" fmla="*/ 8745764 w 17974815"/>
                <a:gd name="connsiteY34" fmla="*/ 21494509 h 23703714"/>
                <a:gd name="connsiteX35" fmla="*/ 8709188 w 17974815"/>
                <a:gd name="connsiteY35" fmla="*/ 21441308 h 23703714"/>
                <a:gd name="connsiteX36" fmla="*/ 8546258 w 17974815"/>
                <a:gd name="connsiteY36" fmla="*/ 21437982 h 23703714"/>
                <a:gd name="connsiteX37" fmla="*/ 8477306 w 17974815"/>
                <a:gd name="connsiteY37" fmla="*/ 21529334 h 23703714"/>
                <a:gd name="connsiteX38" fmla="*/ 8080570 w 17974815"/>
                <a:gd name="connsiteY38" fmla="*/ 21529334 h 23703714"/>
                <a:gd name="connsiteX39" fmla="*/ 8064120 w 17974815"/>
                <a:gd name="connsiteY39" fmla="*/ 21467908 h 23703714"/>
                <a:gd name="connsiteX40" fmla="*/ 8228624 w 17974815"/>
                <a:gd name="connsiteY40" fmla="*/ 21308479 h 23703714"/>
                <a:gd name="connsiteX41" fmla="*/ 8480455 w 17974815"/>
                <a:gd name="connsiteY41" fmla="*/ 21313552 h 23703714"/>
                <a:gd name="connsiteX42" fmla="*/ 8513007 w 17974815"/>
                <a:gd name="connsiteY42" fmla="*/ 21211876 h 23703714"/>
                <a:gd name="connsiteX43" fmla="*/ 8299851 w 17974815"/>
                <a:gd name="connsiteY43" fmla="*/ 21174249 h 23703714"/>
                <a:gd name="connsiteX44" fmla="*/ 8340103 w 17974815"/>
                <a:gd name="connsiteY44" fmla="*/ 21068897 h 23703714"/>
                <a:gd name="connsiteX45" fmla="*/ 8542057 w 17974815"/>
                <a:gd name="connsiteY45" fmla="*/ 21068022 h 23703714"/>
                <a:gd name="connsiteX46" fmla="*/ 8689237 w 17974815"/>
                <a:gd name="connsiteY46" fmla="*/ 21122099 h 23703714"/>
                <a:gd name="connsiteX47" fmla="*/ 8848841 w 17974815"/>
                <a:gd name="connsiteY47" fmla="*/ 21248452 h 23703714"/>
                <a:gd name="connsiteX48" fmla="*/ 9059896 w 17974815"/>
                <a:gd name="connsiteY48" fmla="*/ 21003092 h 23703714"/>
                <a:gd name="connsiteX49" fmla="*/ 9059546 w 17974815"/>
                <a:gd name="connsiteY49" fmla="*/ 20688611 h 23703714"/>
                <a:gd name="connsiteX50" fmla="*/ 9340955 w 17974815"/>
                <a:gd name="connsiteY50" fmla="*/ 20357328 h 23703714"/>
                <a:gd name="connsiteX51" fmla="*/ 9347605 w 17974815"/>
                <a:gd name="connsiteY51" fmla="*/ 20141197 h 23703714"/>
                <a:gd name="connsiteX52" fmla="*/ 9395031 w 17974815"/>
                <a:gd name="connsiteY52" fmla="*/ 20066994 h 23703714"/>
                <a:gd name="connsiteX53" fmla="*/ 9480609 w 17974815"/>
                <a:gd name="connsiteY53" fmla="*/ 20171123 h 23703714"/>
                <a:gd name="connsiteX54" fmla="*/ 9500559 w 17974815"/>
                <a:gd name="connsiteY54" fmla="*/ 20417180 h 23703714"/>
                <a:gd name="connsiteX55" fmla="*/ 9564085 w 17974815"/>
                <a:gd name="connsiteY55" fmla="*/ 20507132 h 23703714"/>
                <a:gd name="connsiteX56" fmla="*/ 9616938 w 17974815"/>
                <a:gd name="connsiteY56" fmla="*/ 20403879 h 23703714"/>
                <a:gd name="connsiteX57" fmla="*/ 9636888 w 17974815"/>
                <a:gd name="connsiteY57" fmla="*/ 20184423 h 23703714"/>
                <a:gd name="connsiteX58" fmla="*/ 9549385 w 17974815"/>
                <a:gd name="connsiteY58" fmla="*/ 19896364 h 23703714"/>
                <a:gd name="connsiteX59" fmla="*/ 9636888 w 17974815"/>
                <a:gd name="connsiteY59" fmla="*/ 19908441 h 23703714"/>
                <a:gd name="connsiteX60" fmla="*/ 9897819 w 17974815"/>
                <a:gd name="connsiteY60" fmla="*/ 20032342 h 23703714"/>
                <a:gd name="connsiteX61" fmla="*/ 9829743 w 17974815"/>
                <a:gd name="connsiteY61" fmla="*/ 19871865 h 23703714"/>
                <a:gd name="connsiteX62" fmla="*/ 9720015 w 17974815"/>
                <a:gd name="connsiteY62" fmla="*/ 19782087 h 23703714"/>
                <a:gd name="connsiteX63" fmla="*/ 9629012 w 17974815"/>
                <a:gd name="connsiteY63" fmla="*/ 19848415 h 23703714"/>
                <a:gd name="connsiteX64" fmla="*/ 9497234 w 17974815"/>
                <a:gd name="connsiteY64" fmla="*/ 19715585 h 23703714"/>
                <a:gd name="connsiteX65" fmla="*/ 9270777 w 17974815"/>
                <a:gd name="connsiteY65" fmla="*/ 19626158 h 23703714"/>
                <a:gd name="connsiteX66" fmla="*/ 9141450 w 17974815"/>
                <a:gd name="connsiteY66" fmla="*/ 19469529 h 23703714"/>
                <a:gd name="connsiteX67" fmla="*/ 9008446 w 17974815"/>
                <a:gd name="connsiteY67" fmla="*/ 19339850 h 23703714"/>
                <a:gd name="connsiteX68" fmla="*/ 8986744 w 17974815"/>
                <a:gd name="connsiteY68" fmla="*/ 19235721 h 23703714"/>
                <a:gd name="connsiteX69" fmla="*/ 9121499 w 17974815"/>
                <a:gd name="connsiteY69" fmla="*/ 19210172 h 23703714"/>
                <a:gd name="connsiteX70" fmla="*/ 9344280 w 17974815"/>
                <a:gd name="connsiteY70" fmla="*/ 19296624 h 23703714"/>
                <a:gd name="connsiteX71" fmla="*/ 9370881 w 17974815"/>
                <a:gd name="connsiteY71" fmla="*/ 19200196 h 23703714"/>
                <a:gd name="connsiteX72" fmla="*/ 9521034 w 17974815"/>
                <a:gd name="connsiteY72" fmla="*/ 19111292 h 23703714"/>
                <a:gd name="connsiteX73" fmla="*/ 9755015 w 17974815"/>
                <a:gd name="connsiteY73" fmla="*/ 19267395 h 23703714"/>
                <a:gd name="connsiteX74" fmla="*/ 9833068 w 17974815"/>
                <a:gd name="connsiteY74" fmla="*/ 19166945 h 23703714"/>
                <a:gd name="connsiteX75" fmla="*/ 9700065 w 17974815"/>
                <a:gd name="connsiteY75" fmla="*/ 19120395 h 23703714"/>
                <a:gd name="connsiteX76" fmla="*/ 9730340 w 17974815"/>
                <a:gd name="connsiteY76" fmla="*/ 18918788 h 23703714"/>
                <a:gd name="connsiteX77" fmla="*/ 10387483 w 17974815"/>
                <a:gd name="connsiteY77" fmla="*/ 18636505 h 23703714"/>
                <a:gd name="connsiteX78" fmla="*/ 10606589 w 17974815"/>
                <a:gd name="connsiteY78" fmla="*/ 18351423 h 23703714"/>
                <a:gd name="connsiteX79" fmla="*/ 10187102 w 17974815"/>
                <a:gd name="connsiteY79" fmla="*/ 18380998 h 23703714"/>
                <a:gd name="connsiteX80" fmla="*/ 9816443 w 17974815"/>
                <a:gd name="connsiteY80" fmla="*/ 18571754 h 23703714"/>
                <a:gd name="connsiteX81" fmla="*/ 9192551 w 17974815"/>
                <a:gd name="connsiteY81" fmla="*/ 18640005 h 23703714"/>
                <a:gd name="connsiteX82" fmla="*/ 9074948 w 17974815"/>
                <a:gd name="connsiteY82" fmla="*/ 18711408 h 23703714"/>
                <a:gd name="connsiteX83" fmla="*/ 8868792 w 17974815"/>
                <a:gd name="connsiteY83" fmla="*/ 18654881 h 23703714"/>
                <a:gd name="connsiteX84" fmla="*/ 8688011 w 17974815"/>
                <a:gd name="connsiteY84" fmla="*/ 18822536 h 23703714"/>
                <a:gd name="connsiteX85" fmla="*/ 8540307 w 17974815"/>
                <a:gd name="connsiteY85" fmla="*/ 18986864 h 23703714"/>
                <a:gd name="connsiteX86" fmla="*/ 8406078 w 17974815"/>
                <a:gd name="connsiteY86" fmla="*/ 18923688 h 23703714"/>
                <a:gd name="connsiteX87" fmla="*/ 8269925 w 17974815"/>
                <a:gd name="connsiteY87" fmla="*/ 19117942 h 23703714"/>
                <a:gd name="connsiteX88" fmla="*/ 8072519 w 17974815"/>
                <a:gd name="connsiteY88" fmla="*/ 19136145 h 23703714"/>
                <a:gd name="connsiteX89" fmla="*/ 7703959 w 17974815"/>
                <a:gd name="connsiteY89" fmla="*/ 19388500 h 23703714"/>
                <a:gd name="connsiteX90" fmla="*/ 7450552 w 17974815"/>
                <a:gd name="connsiteY90" fmla="*/ 19321999 h 23703714"/>
                <a:gd name="connsiteX91" fmla="*/ 7145168 w 17974815"/>
                <a:gd name="connsiteY91" fmla="*/ 19490879 h 23703714"/>
                <a:gd name="connsiteX92" fmla="*/ 6783960 w 17974815"/>
                <a:gd name="connsiteY92" fmla="*/ 20054744 h 23703714"/>
                <a:gd name="connsiteX93" fmla="*/ 6508852 w 17974815"/>
                <a:gd name="connsiteY93" fmla="*/ 20140146 h 23703714"/>
                <a:gd name="connsiteX94" fmla="*/ 6621031 w 17974815"/>
                <a:gd name="connsiteY94" fmla="*/ 20041444 h 23703714"/>
                <a:gd name="connsiteX95" fmla="*/ 6792884 w 17974815"/>
                <a:gd name="connsiteY95" fmla="*/ 19727310 h 23703714"/>
                <a:gd name="connsiteX96" fmla="*/ 6680882 w 17974815"/>
                <a:gd name="connsiteY96" fmla="*/ 19715585 h 23703714"/>
                <a:gd name="connsiteX97" fmla="*/ 6525827 w 17974815"/>
                <a:gd name="connsiteY97" fmla="*/ 19950967 h 23703714"/>
                <a:gd name="connsiteX98" fmla="*/ 6192094 w 17974815"/>
                <a:gd name="connsiteY98" fmla="*/ 20054745 h 23703714"/>
                <a:gd name="connsiteX99" fmla="*/ 6153942 w 17974815"/>
                <a:gd name="connsiteY99" fmla="*/ 20155195 h 23703714"/>
                <a:gd name="connsiteX100" fmla="*/ 6129266 w 17974815"/>
                <a:gd name="connsiteY100" fmla="*/ 20345951 h 23703714"/>
                <a:gd name="connsiteX101" fmla="*/ 6009214 w 17974815"/>
                <a:gd name="connsiteY101" fmla="*/ 20400554 h 23703714"/>
                <a:gd name="connsiteX102" fmla="*/ 5896161 w 17974815"/>
                <a:gd name="connsiteY102" fmla="*/ 20337377 h 23703714"/>
                <a:gd name="connsiteX103" fmla="*/ 5989263 w 17974815"/>
                <a:gd name="connsiteY103" fmla="*/ 20204374 h 23703714"/>
                <a:gd name="connsiteX104" fmla="*/ 5971587 w 17974815"/>
                <a:gd name="connsiteY104" fmla="*/ 20148544 h 23703714"/>
                <a:gd name="connsiteX105" fmla="*/ 5826334 w 17974815"/>
                <a:gd name="connsiteY105" fmla="*/ 20181098 h 23703714"/>
                <a:gd name="connsiteX106" fmla="*/ 5684404 w 17974815"/>
                <a:gd name="connsiteY106" fmla="*/ 20035667 h 23703714"/>
                <a:gd name="connsiteX107" fmla="*/ 5633479 w 17974815"/>
                <a:gd name="connsiteY107" fmla="*/ 20074695 h 23703714"/>
                <a:gd name="connsiteX108" fmla="*/ 5614577 w 17974815"/>
                <a:gd name="connsiteY108" fmla="*/ 20180223 h 23703714"/>
                <a:gd name="connsiteX109" fmla="*/ 5155015 w 17974815"/>
                <a:gd name="connsiteY109" fmla="*/ 20108819 h 23703714"/>
                <a:gd name="connsiteX110" fmla="*/ 5028836 w 17974815"/>
                <a:gd name="connsiteY110" fmla="*/ 20336151 h 23703714"/>
                <a:gd name="connsiteX111" fmla="*/ 4938535 w 17974815"/>
                <a:gd name="connsiteY111" fmla="*/ 20317427 h 23703714"/>
                <a:gd name="connsiteX112" fmla="*/ 4801680 w 17974815"/>
                <a:gd name="connsiteY112" fmla="*/ 20251449 h 23703714"/>
                <a:gd name="connsiteX113" fmla="*/ 4305891 w 17974815"/>
                <a:gd name="connsiteY113" fmla="*/ 20294675 h 23703714"/>
                <a:gd name="connsiteX114" fmla="*/ 3930681 w 17974815"/>
                <a:gd name="connsiteY114" fmla="*/ 20316376 h 23703714"/>
                <a:gd name="connsiteX115" fmla="*/ 3581898 w 17974815"/>
                <a:gd name="connsiteY115" fmla="*/ 20078020 h 23703714"/>
                <a:gd name="connsiteX116" fmla="*/ 3264613 w 17974815"/>
                <a:gd name="connsiteY116" fmla="*/ 20038992 h 23703714"/>
                <a:gd name="connsiteX117" fmla="*/ 3525195 w 17974815"/>
                <a:gd name="connsiteY117" fmla="*/ 19911240 h 23703714"/>
                <a:gd name="connsiteX118" fmla="*/ 3232763 w 17974815"/>
                <a:gd name="connsiteY118" fmla="*/ 19785412 h 23703714"/>
                <a:gd name="connsiteX119" fmla="*/ 3092058 w 17974815"/>
                <a:gd name="connsiteY119" fmla="*/ 19707010 h 23703714"/>
                <a:gd name="connsiteX120" fmla="*/ 3324464 w 17974815"/>
                <a:gd name="connsiteY120" fmla="*/ 19644007 h 23703714"/>
                <a:gd name="connsiteX121" fmla="*/ 3548647 w 17974815"/>
                <a:gd name="connsiteY121" fmla="*/ 19815338 h 23703714"/>
                <a:gd name="connsiteX122" fmla="*/ 3739401 w 17974815"/>
                <a:gd name="connsiteY122" fmla="*/ 19793463 h 23703714"/>
                <a:gd name="connsiteX123" fmla="*/ 3900406 w 17974815"/>
                <a:gd name="connsiteY123" fmla="*/ 19690559 h 23703714"/>
                <a:gd name="connsiteX124" fmla="*/ 3523795 w 17974815"/>
                <a:gd name="connsiteY124" fmla="*/ 19581006 h 23703714"/>
                <a:gd name="connsiteX125" fmla="*/ 2743624 w 17974815"/>
                <a:gd name="connsiteY125" fmla="*/ 19559481 h 23703714"/>
                <a:gd name="connsiteX126" fmla="*/ 2355288 w 17974815"/>
                <a:gd name="connsiteY126" fmla="*/ 19794513 h 23703714"/>
                <a:gd name="connsiteX127" fmla="*/ 2116056 w 17974815"/>
                <a:gd name="connsiteY127" fmla="*/ 20213298 h 23703714"/>
                <a:gd name="connsiteX128" fmla="*/ 1835699 w 17974815"/>
                <a:gd name="connsiteY128" fmla="*/ 20007493 h 23703714"/>
                <a:gd name="connsiteX129" fmla="*/ 2000203 w 17974815"/>
                <a:gd name="connsiteY129" fmla="*/ 20390753 h 23703714"/>
                <a:gd name="connsiteX130" fmla="*/ 1440888 w 17974815"/>
                <a:gd name="connsiteY130" fmla="*/ 20960042 h 23703714"/>
                <a:gd name="connsiteX131" fmla="*/ 1245057 w 17974815"/>
                <a:gd name="connsiteY131" fmla="*/ 21218876 h 23703714"/>
                <a:gd name="connsiteX132" fmla="*/ 1304734 w 17974815"/>
                <a:gd name="connsiteY132" fmla="*/ 21416281 h 23703714"/>
                <a:gd name="connsiteX133" fmla="*/ 1228431 w 17974815"/>
                <a:gd name="connsiteY133" fmla="*/ 21577284 h 23703714"/>
                <a:gd name="connsiteX134" fmla="*/ 1251533 w 17974815"/>
                <a:gd name="connsiteY134" fmla="*/ 21952320 h 23703714"/>
                <a:gd name="connsiteX135" fmla="*/ 889973 w 17974815"/>
                <a:gd name="connsiteY135" fmla="*/ 22179827 h 23703714"/>
                <a:gd name="connsiteX136" fmla="*/ 572690 w 17974815"/>
                <a:gd name="connsiteY136" fmla="*/ 22272580 h 23703714"/>
                <a:gd name="connsiteX137" fmla="*/ 556065 w 17974815"/>
                <a:gd name="connsiteY137" fmla="*/ 21883545 h 23703714"/>
                <a:gd name="connsiteX138" fmla="*/ 479588 w 17974815"/>
                <a:gd name="connsiteY138" fmla="*/ 21823693 h 23703714"/>
                <a:gd name="connsiteX139" fmla="*/ 452986 w 17974815"/>
                <a:gd name="connsiteY139" fmla="*/ 22192778 h 23703714"/>
                <a:gd name="connsiteX140" fmla="*/ 284106 w 17974815"/>
                <a:gd name="connsiteY140" fmla="*/ 22469985 h 23703714"/>
                <a:gd name="connsiteX141" fmla="*/ 336608 w 17974815"/>
                <a:gd name="connsiteY141" fmla="*/ 22482062 h 23703714"/>
                <a:gd name="connsiteX142" fmla="*/ 509513 w 17974815"/>
                <a:gd name="connsiteY142" fmla="*/ 22349057 h 23703714"/>
                <a:gd name="connsiteX143" fmla="*/ 559389 w 17974815"/>
                <a:gd name="connsiteY143" fmla="*/ 22385634 h 23703714"/>
                <a:gd name="connsiteX144" fmla="*/ 399785 w 17974815"/>
                <a:gd name="connsiteY144" fmla="*/ 22548564 h 23703714"/>
                <a:gd name="connsiteX145" fmla="*/ 190305 w 17974815"/>
                <a:gd name="connsiteY145" fmla="*/ 22837847 h 23703714"/>
                <a:gd name="connsiteX146" fmla="*/ 113827 w 17974815"/>
                <a:gd name="connsiteY146" fmla="*/ 23602618 h 23703714"/>
                <a:gd name="connsiteX147" fmla="*/ 3749 w 17974815"/>
                <a:gd name="connsiteY147" fmla="*/ 23608041 h 23703714"/>
                <a:gd name="connsiteX148" fmla="*/ 23699 w 17974815"/>
                <a:gd name="connsiteY148" fmla="*/ 3314311 h 23703714"/>
                <a:gd name="connsiteX149" fmla="*/ 71826 w 17974815"/>
                <a:gd name="connsiteY149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353629 w 17974815"/>
                <a:gd name="connsiteY2" fmla="*/ 3249349 h 23703714"/>
                <a:gd name="connsiteX3" fmla="*/ 23699 w 17974815"/>
                <a:gd name="connsiteY3" fmla="*/ 1966774 h 23703714"/>
                <a:gd name="connsiteX4" fmla="*/ 37606 w 17974815"/>
                <a:gd name="connsiteY4" fmla="*/ 1236828 h 23703714"/>
                <a:gd name="connsiteX5" fmla="*/ 40442 w 17974815"/>
                <a:gd name="connsiteY5" fmla="*/ 21883 h 23703714"/>
                <a:gd name="connsiteX6" fmla="*/ 926388 w 17974815"/>
                <a:gd name="connsiteY6" fmla="*/ 13802 h 23703714"/>
                <a:gd name="connsiteX7" fmla="*/ 2290942 w 17974815"/>
                <a:gd name="connsiteY7" fmla="*/ 26167 h 23703714"/>
                <a:gd name="connsiteX8" fmla="*/ 2424891 w 17974815"/>
                <a:gd name="connsiteY8" fmla="*/ 37330 h 23703714"/>
                <a:gd name="connsiteX9" fmla="*/ 2563963 w 17974815"/>
                <a:gd name="connsiteY9" fmla="*/ 521887 h 23703714"/>
                <a:gd name="connsiteX10" fmla="*/ 2783917 w 17974815"/>
                <a:gd name="connsiteY10" fmla="*/ 421425 h 23703714"/>
                <a:gd name="connsiteX11" fmla="*/ 2874497 w 17974815"/>
                <a:gd name="connsiteY11" fmla="*/ 247035 h 23703714"/>
                <a:gd name="connsiteX12" fmla="*/ 3015948 w 17974815"/>
                <a:gd name="connsiteY12" fmla="*/ 200740 h 23703714"/>
                <a:gd name="connsiteX13" fmla="*/ 3210650 w 17974815"/>
                <a:gd name="connsiteY13" fmla="*/ 214647 h 23703714"/>
                <a:gd name="connsiteX14" fmla="*/ 3294093 w 17974815"/>
                <a:gd name="connsiteY14" fmla="*/ 357196 h 23703714"/>
                <a:gd name="connsiteX15" fmla="*/ 3412304 w 17974815"/>
                <a:gd name="connsiteY15" fmla="*/ 305044 h 23703714"/>
                <a:gd name="connsiteX16" fmla="*/ 3631343 w 17974815"/>
                <a:gd name="connsiteY16" fmla="*/ 165972 h 23703714"/>
                <a:gd name="connsiteX17" fmla="*/ 3725217 w 17974815"/>
                <a:gd name="connsiteY17" fmla="*/ 54714 h 23703714"/>
                <a:gd name="connsiteX18" fmla="*/ 3870877 w 17974815"/>
                <a:gd name="connsiteY18" fmla="*/ 0 h 23703714"/>
                <a:gd name="connsiteX19" fmla="*/ 17974815 w 17974815"/>
                <a:gd name="connsiteY19" fmla="*/ 41721 h 23703714"/>
                <a:gd name="connsiteX20" fmla="*/ 17951688 w 17974815"/>
                <a:gd name="connsiteY20" fmla="*/ 23612990 h 23703714"/>
                <a:gd name="connsiteX21" fmla="*/ 12214659 w 17974815"/>
                <a:gd name="connsiteY21" fmla="*/ 23672994 h 23703714"/>
                <a:gd name="connsiteX22" fmla="*/ 11511566 w 17974815"/>
                <a:gd name="connsiteY22" fmla="*/ 23664268 h 23703714"/>
                <a:gd name="connsiteX23" fmla="*/ 11092752 w 17974815"/>
                <a:gd name="connsiteY23" fmla="*/ 23238606 h 23703714"/>
                <a:gd name="connsiteX24" fmla="*/ 10611489 w 17974815"/>
                <a:gd name="connsiteY24" fmla="*/ 22853595 h 23703714"/>
                <a:gd name="connsiteX25" fmla="*/ 10178352 w 17974815"/>
                <a:gd name="connsiteY25" fmla="*/ 22564837 h 23703714"/>
                <a:gd name="connsiteX26" fmla="*/ 9793341 w 17974815"/>
                <a:gd name="connsiteY26" fmla="*/ 22516711 h 23703714"/>
                <a:gd name="connsiteX27" fmla="*/ 9600836 w 17974815"/>
                <a:gd name="connsiteY27" fmla="*/ 22276079 h 23703714"/>
                <a:gd name="connsiteX28" fmla="*/ 9436682 w 17974815"/>
                <a:gd name="connsiteY28" fmla="*/ 22078674 h 23703714"/>
                <a:gd name="connsiteX29" fmla="*/ 9194651 w 17974815"/>
                <a:gd name="connsiteY29" fmla="*/ 22096350 h 23703714"/>
                <a:gd name="connsiteX30" fmla="*/ 8948418 w 17974815"/>
                <a:gd name="connsiteY30" fmla="*/ 21975596 h 23703714"/>
                <a:gd name="connsiteX31" fmla="*/ 8895567 w 17974815"/>
                <a:gd name="connsiteY31" fmla="*/ 21691914 h 23703714"/>
                <a:gd name="connsiteX32" fmla="*/ 8626060 w 17974815"/>
                <a:gd name="connsiteY32" fmla="*/ 21557686 h 23703714"/>
                <a:gd name="connsiteX33" fmla="*/ 8745764 w 17974815"/>
                <a:gd name="connsiteY33" fmla="*/ 21494509 h 23703714"/>
                <a:gd name="connsiteX34" fmla="*/ 8709188 w 17974815"/>
                <a:gd name="connsiteY34" fmla="*/ 21441308 h 23703714"/>
                <a:gd name="connsiteX35" fmla="*/ 8546258 w 17974815"/>
                <a:gd name="connsiteY35" fmla="*/ 21437982 h 23703714"/>
                <a:gd name="connsiteX36" fmla="*/ 8477306 w 17974815"/>
                <a:gd name="connsiteY36" fmla="*/ 21529334 h 23703714"/>
                <a:gd name="connsiteX37" fmla="*/ 8080570 w 17974815"/>
                <a:gd name="connsiteY37" fmla="*/ 21529334 h 23703714"/>
                <a:gd name="connsiteX38" fmla="*/ 8064120 w 17974815"/>
                <a:gd name="connsiteY38" fmla="*/ 21467908 h 23703714"/>
                <a:gd name="connsiteX39" fmla="*/ 8228624 w 17974815"/>
                <a:gd name="connsiteY39" fmla="*/ 21308479 h 23703714"/>
                <a:gd name="connsiteX40" fmla="*/ 8480455 w 17974815"/>
                <a:gd name="connsiteY40" fmla="*/ 21313552 h 23703714"/>
                <a:gd name="connsiteX41" fmla="*/ 8513007 w 17974815"/>
                <a:gd name="connsiteY41" fmla="*/ 21211876 h 23703714"/>
                <a:gd name="connsiteX42" fmla="*/ 8299851 w 17974815"/>
                <a:gd name="connsiteY42" fmla="*/ 21174249 h 23703714"/>
                <a:gd name="connsiteX43" fmla="*/ 8340103 w 17974815"/>
                <a:gd name="connsiteY43" fmla="*/ 21068897 h 23703714"/>
                <a:gd name="connsiteX44" fmla="*/ 8542057 w 17974815"/>
                <a:gd name="connsiteY44" fmla="*/ 21068022 h 23703714"/>
                <a:gd name="connsiteX45" fmla="*/ 8689237 w 17974815"/>
                <a:gd name="connsiteY45" fmla="*/ 21122099 h 23703714"/>
                <a:gd name="connsiteX46" fmla="*/ 8848841 w 17974815"/>
                <a:gd name="connsiteY46" fmla="*/ 21248452 h 23703714"/>
                <a:gd name="connsiteX47" fmla="*/ 9059896 w 17974815"/>
                <a:gd name="connsiteY47" fmla="*/ 21003092 h 23703714"/>
                <a:gd name="connsiteX48" fmla="*/ 9059546 w 17974815"/>
                <a:gd name="connsiteY48" fmla="*/ 20688611 h 23703714"/>
                <a:gd name="connsiteX49" fmla="*/ 9340955 w 17974815"/>
                <a:gd name="connsiteY49" fmla="*/ 20357328 h 23703714"/>
                <a:gd name="connsiteX50" fmla="*/ 9347605 w 17974815"/>
                <a:gd name="connsiteY50" fmla="*/ 20141197 h 23703714"/>
                <a:gd name="connsiteX51" fmla="*/ 9395031 w 17974815"/>
                <a:gd name="connsiteY51" fmla="*/ 20066994 h 23703714"/>
                <a:gd name="connsiteX52" fmla="*/ 9480609 w 17974815"/>
                <a:gd name="connsiteY52" fmla="*/ 20171123 h 23703714"/>
                <a:gd name="connsiteX53" fmla="*/ 9500559 w 17974815"/>
                <a:gd name="connsiteY53" fmla="*/ 20417180 h 23703714"/>
                <a:gd name="connsiteX54" fmla="*/ 9564085 w 17974815"/>
                <a:gd name="connsiteY54" fmla="*/ 20507132 h 23703714"/>
                <a:gd name="connsiteX55" fmla="*/ 9616938 w 17974815"/>
                <a:gd name="connsiteY55" fmla="*/ 20403879 h 23703714"/>
                <a:gd name="connsiteX56" fmla="*/ 9636888 w 17974815"/>
                <a:gd name="connsiteY56" fmla="*/ 20184423 h 23703714"/>
                <a:gd name="connsiteX57" fmla="*/ 9549385 w 17974815"/>
                <a:gd name="connsiteY57" fmla="*/ 19896364 h 23703714"/>
                <a:gd name="connsiteX58" fmla="*/ 9636888 w 17974815"/>
                <a:gd name="connsiteY58" fmla="*/ 19908441 h 23703714"/>
                <a:gd name="connsiteX59" fmla="*/ 9897819 w 17974815"/>
                <a:gd name="connsiteY59" fmla="*/ 20032342 h 23703714"/>
                <a:gd name="connsiteX60" fmla="*/ 9829743 w 17974815"/>
                <a:gd name="connsiteY60" fmla="*/ 19871865 h 23703714"/>
                <a:gd name="connsiteX61" fmla="*/ 9720015 w 17974815"/>
                <a:gd name="connsiteY61" fmla="*/ 19782087 h 23703714"/>
                <a:gd name="connsiteX62" fmla="*/ 9629012 w 17974815"/>
                <a:gd name="connsiteY62" fmla="*/ 19848415 h 23703714"/>
                <a:gd name="connsiteX63" fmla="*/ 9497234 w 17974815"/>
                <a:gd name="connsiteY63" fmla="*/ 19715585 h 23703714"/>
                <a:gd name="connsiteX64" fmla="*/ 9270777 w 17974815"/>
                <a:gd name="connsiteY64" fmla="*/ 19626158 h 23703714"/>
                <a:gd name="connsiteX65" fmla="*/ 9141450 w 17974815"/>
                <a:gd name="connsiteY65" fmla="*/ 19469529 h 23703714"/>
                <a:gd name="connsiteX66" fmla="*/ 9008446 w 17974815"/>
                <a:gd name="connsiteY66" fmla="*/ 19339850 h 23703714"/>
                <a:gd name="connsiteX67" fmla="*/ 8986744 w 17974815"/>
                <a:gd name="connsiteY67" fmla="*/ 19235721 h 23703714"/>
                <a:gd name="connsiteX68" fmla="*/ 9121499 w 17974815"/>
                <a:gd name="connsiteY68" fmla="*/ 19210172 h 23703714"/>
                <a:gd name="connsiteX69" fmla="*/ 9344280 w 17974815"/>
                <a:gd name="connsiteY69" fmla="*/ 19296624 h 23703714"/>
                <a:gd name="connsiteX70" fmla="*/ 9370881 w 17974815"/>
                <a:gd name="connsiteY70" fmla="*/ 19200196 h 23703714"/>
                <a:gd name="connsiteX71" fmla="*/ 9521034 w 17974815"/>
                <a:gd name="connsiteY71" fmla="*/ 19111292 h 23703714"/>
                <a:gd name="connsiteX72" fmla="*/ 9755015 w 17974815"/>
                <a:gd name="connsiteY72" fmla="*/ 19267395 h 23703714"/>
                <a:gd name="connsiteX73" fmla="*/ 9833068 w 17974815"/>
                <a:gd name="connsiteY73" fmla="*/ 19166945 h 23703714"/>
                <a:gd name="connsiteX74" fmla="*/ 9700065 w 17974815"/>
                <a:gd name="connsiteY74" fmla="*/ 19120395 h 23703714"/>
                <a:gd name="connsiteX75" fmla="*/ 9730340 w 17974815"/>
                <a:gd name="connsiteY75" fmla="*/ 18918788 h 23703714"/>
                <a:gd name="connsiteX76" fmla="*/ 10387483 w 17974815"/>
                <a:gd name="connsiteY76" fmla="*/ 18636505 h 23703714"/>
                <a:gd name="connsiteX77" fmla="*/ 10606589 w 17974815"/>
                <a:gd name="connsiteY77" fmla="*/ 18351423 h 23703714"/>
                <a:gd name="connsiteX78" fmla="*/ 10187102 w 17974815"/>
                <a:gd name="connsiteY78" fmla="*/ 18380998 h 23703714"/>
                <a:gd name="connsiteX79" fmla="*/ 9816443 w 17974815"/>
                <a:gd name="connsiteY79" fmla="*/ 18571754 h 23703714"/>
                <a:gd name="connsiteX80" fmla="*/ 9192551 w 17974815"/>
                <a:gd name="connsiteY80" fmla="*/ 18640005 h 23703714"/>
                <a:gd name="connsiteX81" fmla="*/ 9074948 w 17974815"/>
                <a:gd name="connsiteY81" fmla="*/ 18711408 h 23703714"/>
                <a:gd name="connsiteX82" fmla="*/ 8868792 w 17974815"/>
                <a:gd name="connsiteY82" fmla="*/ 18654881 h 23703714"/>
                <a:gd name="connsiteX83" fmla="*/ 8688011 w 17974815"/>
                <a:gd name="connsiteY83" fmla="*/ 18822536 h 23703714"/>
                <a:gd name="connsiteX84" fmla="*/ 8540307 w 17974815"/>
                <a:gd name="connsiteY84" fmla="*/ 18986864 h 23703714"/>
                <a:gd name="connsiteX85" fmla="*/ 8406078 w 17974815"/>
                <a:gd name="connsiteY85" fmla="*/ 18923688 h 23703714"/>
                <a:gd name="connsiteX86" fmla="*/ 8269925 w 17974815"/>
                <a:gd name="connsiteY86" fmla="*/ 19117942 h 23703714"/>
                <a:gd name="connsiteX87" fmla="*/ 8072519 w 17974815"/>
                <a:gd name="connsiteY87" fmla="*/ 19136145 h 23703714"/>
                <a:gd name="connsiteX88" fmla="*/ 7703959 w 17974815"/>
                <a:gd name="connsiteY88" fmla="*/ 19388500 h 23703714"/>
                <a:gd name="connsiteX89" fmla="*/ 7450552 w 17974815"/>
                <a:gd name="connsiteY89" fmla="*/ 19321999 h 23703714"/>
                <a:gd name="connsiteX90" fmla="*/ 7145168 w 17974815"/>
                <a:gd name="connsiteY90" fmla="*/ 19490879 h 23703714"/>
                <a:gd name="connsiteX91" fmla="*/ 6783960 w 17974815"/>
                <a:gd name="connsiteY91" fmla="*/ 20054744 h 23703714"/>
                <a:gd name="connsiteX92" fmla="*/ 6508852 w 17974815"/>
                <a:gd name="connsiteY92" fmla="*/ 20140146 h 23703714"/>
                <a:gd name="connsiteX93" fmla="*/ 6621031 w 17974815"/>
                <a:gd name="connsiteY93" fmla="*/ 20041444 h 23703714"/>
                <a:gd name="connsiteX94" fmla="*/ 6792884 w 17974815"/>
                <a:gd name="connsiteY94" fmla="*/ 19727310 h 23703714"/>
                <a:gd name="connsiteX95" fmla="*/ 6680882 w 17974815"/>
                <a:gd name="connsiteY95" fmla="*/ 19715585 h 23703714"/>
                <a:gd name="connsiteX96" fmla="*/ 6525827 w 17974815"/>
                <a:gd name="connsiteY96" fmla="*/ 19950967 h 23703714"/>
                <a:gd name="connsiteX97" fmla="*/ 6192094 w 17974815"/>
                <a:gd name="connsiteY97" fmla="*/ 20054745 h 23703714"/>
                <a:gd name="connsiteX98" fmla="*/ 6153942 w 17974815"/>
                <a:gd name="connsiteY98" fmla="*/ 20155195 h 23703714"/>
                <a:gd name="connsiteX99" fmla="*/ 6129266 w 17974815"/>
                <a:gd name="connsiteY99" fmla="*/ 20345951 h 23703714"/>
                <a:gd name="connsiteX100" fmla="*/ 6009214 w 17974815"/>
                <a:gd name="connsiteY100" fmla="*/ 20400554 h 23703714"/>
                <a:gd name="connsiteX101" fmla="*/ 5896161 w 17974815"/>
                <a:gd name="connsiteY101" fmla="*/ 20337377 h 23703714"/>
                <a:gd name="connsiteX102" fmla="*/ 5989263 w 17974815"/>
                <a:gd name="connsiteY102" fmla="*/ 20204374 h 23703714"/>
                <a:gd name="connsiteX103" fmla="*/ 5971587 w 17974815"/>
                <a:gd name="connsiteY103" fmla="*/ 20148544 h 23703714"/>
                <a:gd name="connsiteX104" fmla="*/ 5826334 w 17974815"/>
                <a:gd name="connsiteY104" fmla="*/ 20181098 h 23703714"/>
                <a:gd name="connsiteX105" fmla="*/ 5684404 w 17974815"/>
                <a:gd name="connsiteY105" fmla="*/ 20035667 h 23703714"/>
                <a:gd name="connsiteX106" fmla="*/ 5633479 w 17974815"/>
                <a:gd name="connsiteY106" fmla="*/ 20074695 h 23703714"/>
                <a:gd name="connsiteX107" fmla="*/ 5614577 w 17974815"/>
                <a:gd name="connsiteY107" fmla="*/ 20180223 h 23703714"/>
                <a:gd name="connsiteX108" fmla="*/ 5155015 w 17974815"/>
                <a:gd name="connsiteY108" fmla="*/ 20108819 h 23703714"/>
                <a:gd name="connsiteX109" fmla="*/ 5028836 w 17974815"/>
                <a:gd name="connsiteY109" fmla="*/ 20336151 h 23703714"/>
                <a:gd name="connsiteX110" fmla="*/ 4938535 w 17974815"/>
                <a:gd name="connsiteY110" fmla="*/ 20317427 h 23703714"/>
                <a:gd name="connsiteX111" fmla="*/ 4801680 w 17974815"/>
                <a:gd name="connsiteY111" fmla="*/ 20251449 h 23703714"/>
                <a:gd name="connsiteX112" fmla="*/ 4305891 w 17974815"/>
                <a:gd name="connsiteY112" fmla="*/ 20294675 h 23703714"/>
                <a:gd name="connsiteX113" fmla="*/ 3930681 w 17974815"/>
                <a:gd name="connsiteY113" fmla="*/ 20316376 h 23703714"/>
                <a:gd name="connsiteX114" fmla="*/ 3581898 w 17974815"/>
                <a:gd name="connsiteY114" fmla="*/ 20078020 h 23703714"/>
                <a:gd name="connsiteX115" fmla="*/ 3264613 w 17974815"/>
                <a:gd name="connsiteY115" fmla="*/ 20038992 h 23703714"/>
                <a:gd name="connsiteX116" fmla="*/ 3525195 w 17974815"/>
                <a:gd name="connsiteY116" fmla="*/ 19911240 h 23703714"/>
                <a:gd name="connsiteX117" fmla="*/ 3232763 w 17974815"/>
                <a:gd name="connsiteY117" fmla="*/ 19785412 h 23703714"/>
                <a:gd name="connsiteX118" fmla="*/ 3092058 w 17974815"/>
                <a:gd name="connsiteY118" fmla="*/ 19707010 h 23703714"/>
                <a:gd name="connsiteX119" fmla="*/ 3324464 w 17974815"/>
                <a:gd name="connsiteY119" fmla="*/ 19644007 h 23703714"/>
                <a:gd name="connsiteX120" fmla="*/ 3548647 w 17974815"/>
                <a:gd name="connsiteY120" fmla="*/ 19815338 h 23703714"/>
                <a:gd name="connsiteX121" fmla="*/ 3739401 w 17974815"/>
                <a:gd name="connsiteY121" fmla="*/ 19793463 h 23703714"/>
                <a:gd name="connsiteX122" fmla="*/ 3900406 w 17974815"/>
                <a:gd name="connsiteY122" fmla="*/ 19690559 h 23703714"/>
                <a:gd name="connsiteX123" fmla="*/ 3523795 w 17974815"/>
                <a:gd name="connsiteY123" fmla="*/ 19581006 h 23703714"/>
                <a:gd name="connsiteX124" fmla="*/ 2743624 w 17974815"/>
                <a:gd name="connsiteY124" fmla="*/ 19559481 h 23703714"/>
                <a:gd name="connsiteX125" fmla="*/ 2355288 w 17974815"/>
                <a:gd name="connsiteY125" fmla="*/ 19794513 h 23703714"/>
                <a:gd name="connsiteX126" fmla="*/ 2116056 w 17974815"/>
                <a:gd name="connsiteY126" fmla="*/ 20213298 h 23703714"/>
                <a:gd name="connsiteX127" fmla="*/ 1835699 w 17974815"/>
                <a:gd name="connsiteY127" fmla="*/ 20007493 h 23703714"/>
                <a:gd name="connsiteX128" fmla="*/ 2000203 w 17974815"/>
                <a:gd name="connsiteY128" fmla="*/ 20390753 h 23703714"/>
                <a:gd name="connsiteX129" fmla="*/ 1440888 w 17974815"/>
                <a:gd name="connsiteY129" fmla="*/ 20960042 h 23703714"/>
                <a:gd name="connsiteX130" fmla="*/ 1245057 w 17974815"/>
                <a:gd name="connsiteY130" fmla="*/ 21218876 h 23703714"/>
                <a:gd name="connsiteX131" fmla="*/ 1304734 w 17974815"/>
                <a:gd name="connsiteY131" fmla="*/ 21416281 h 23703714"/>
                <a:gd name="connsiteX132" fmla="*/ 1228431 w 17974815"/>
                <a:gd name="connsiteY132" fmla="*/ 21577284 h 23703714"/>
                <a:gd name="connsiteX133" fmla="*/ 1251533 w 17974815"/>
                <a:gd name="connsiteY133" fmla="*/ 21952320 h 23703714"/>
                <a:gd name="connsiteX134" fmla="*/ 889973 w 17974815"/>
                <a:gd name="connsiteY134" fmla="*/ 22179827 h 23703714"/>
                <a:gd name="connsiteX135" fmla="*/ 572690 w 17974815"/>
                <a:gd name="connsiteY135" fmla="*/ 22272580 h 23703714"/>
                <a:gd name="connsiteX136" fmla="*/ 556065 w 17974815"/>
                <a:gd name="connsiteY136" fmla="*/ 21883545 h 23703714"/>
                <a:gd name="connsiteX137" fmla="*/ 479588 w 17974815"/>
                <a:gd name="connsiteY137" fmla="*/ 21823693 h 23703714"/>
                <a:gd name="connsiteX138" fmla="*/ 452986 w 17974815"/>
                <a:gd name="connsiteY138" fmla="*/ 22192778 h 23703714"/>
                <a:gd name="connsiteX139" fmla="*/ 284106 w 17974815"/>
                <a:gd name="connsiteY139" fmla="*/ 22469985 h 23703714"/>
                <a:gd name="connsiteX140" fmla="*/ 336608 w 17974815"/>
                <a:gd name="connsiteY140" fmla="*/ 22482062 h 23703714"/>
                <a:gd name="connsiteX141" fmla="*/ 509513 w 17974815"/>
                <a:gd name="connsiteY141" fmla="*/ 22349057 h 23703714"/>
                <a:gd name="connsiteX142" fmla="*/ 559389 w 17974815"/>
                <a:gd name="connsiteY142" fmla="*/ 22385634 h 23703714"/>
                <a:gd name="connsiteX143" fmla="*/ 399785 w 17974815"/>
                <a:gd name="connsiteY143" fmla="*/ 22548564 h 23703714"/>
                <a:gd name="connsiteX144" fmla="*/ 190305 w 17974815"/>
                <a:gd name="connsiteY144" fmla="*/ 22837847 h 23703714"/>
                <a:gd name="connsiteX145" fmla="*/ 113827 w 17974815"/>
                <a:gd name="connsiteY145" fmla="*/ 23602618 h 23703714"/>
                <a:gd name="connsiteX146" fmla="*/ 3749 w 17974815"/>
                <a:gd name="connsiteY146" fmla="*/ 23608041 h 23703714"/>
                <a:gd name="connsiteX147" fmla="*/ 23699 w 17974815"/>
                <a:gd name="connsiteY147" fmla="*/ 3314311 h 23703714"/>
                <a:gd name="connsiteX148" fmla="*/ 71826 w 17974815"/>
                <a:gd name="connsiteY148" fmla="*/ 3362437 h 23703714"/>
                <a:gd name="connsiteX0" fmla="*/ 71826 w 17974815"/>
                <a:gd name="connsiteY0" fmla="*/ 3362437 h 23703714"/>
                <a:gd name="connsiteX1" fmla="*/ 432498 w 17974815"/>
                <a:gd name="connsiteY1" fmla="*/ 3557870 h 23703714"/>
                <a:gd name="connsiteX2" fmla="*/ 23699 w 17974815"/>
                <a:gd name="connsiteY2" fmla="*/ 1966774 h 23703714"/>
                <a:gd name="connsiteX3" fmla="*/ 37606 w 17974815"/>
                <a:gd name="connsiteY3" fmla="*/ 1236828 h 23703714"/>
                <a:gd name="connsiteX4" fmla="*/ 40442 w 17974815"/>
                <a:gd name="connsiteY4" fmla="*/ 21883 h 23703714"/>
                <a:gd name="connsiteX5" fmla="*/ 926388 w 17974815"/>
                <a:gd name="connsiteY5" fmla="*/ 13802 h 23703714"/>
                <a:gd name="connsiteX6" fmla="*/ 2290942 w 17974815"/>
                <a:gd name="connsiteY6" fmla="*/ 26167 h 23703714"/>
                <a:gd name="connsiteX7" fmla="*/ 2424891 w 17974815"/>
                <a:gd name="connsiteY7" fmla="*/ 37330 h 23703714"/>
                <a:gd name="connsiteX8" fmla="*/ 2563963 w 17974815"/>
                <a:gd name="connsiteY8" fmla="*/ 521887 h 23703714"/>
                <a:gd name="connsiteX9" fmla="*/ 2783917 w 17974815"/>
                <a:gd name="connsiteY9" fmla="*/ 421425 h 23703714"/>
                <a:gd name="connsiteX10" fmla="*/ 2874497 w 17974815"/>
                <a:gd name="connsiteY10" fmla="*/ 247035 h 23703714"/>
                <a:gd name="connsiteX11" fmla="*/ 3015948 w 17974815"/>
                <a:gd name="connsiteY11" fmla="*/ 200740 h 23703714"/>
                <a:gd name="connsiteX12" fmla="*/ 3210650 w 17974815"/>
                <a:gd name="connsiteY12" fmla="*/ 214647 h 23703714"/>
                <a:gd name="connsiteX13" fmla="*/ 3294093 w 17974815"/>
                <a:gd name="connsiteY13" fmla="*/ 357196 h 23703714"/>
                <a:gd name="connsiteX14" fmla="*/ 3412304 w 17974815"/>
                <a:gd name="connsiteY14" fmla="*/ 305044 h 23703714"/>
                <a:gd name="connsiteX15" fmla="*/ 3631343 w 17974815"/>
                <a:gd name="connsiteY15" fmla="*/ 165972 h 23703714"/>
                <a:gd name="connsiteX16" fmla="*/ 3725217 w 17974815"/>
                <a:gd name="connsiteY16" fmla="*/ 54714 h 23703714"/>
                <a:gd name="connsiteX17" fmla="*/ 3870877 w 17974815"/>
                <a:gd name="connsiteY17" fmla="*/ 0 h 23703714"/>
                <a:gd name="connsiteX18" fmla="*/ 17974815 w 17974815"/>
                <a:gd name="connsiteY18" fmla="*/ 41721 h 23703714"/>
                <a:gd name="connsiteX19" fmla="*/ 17951688 w 17974815"/>
                <a:gd name="connsiteY19" fmla="*/ 23612990 h 23703714"/>
                <a:gd name="connsiteX20" fmla="*/ 12214659 w 17974815"/>
                <a:gd name="connsiteY20" fmla="*/ 23672994 h 23703714"/>
                <a:gd name="connsiteX21" fmla="*/ 11511566 w 17974815"/>
                <a:gd name="connsiteY21" fmla="*/ 23664268 h 23703714"/>
                <a:gd name="connsiteX22" fmla="*/ 11092752 w 17974815"/>
                <a:gd name="connsiteY22" fmla="*/ 23238606 h 23703714"/>
                <a:gd name="connsiteX23" fmla="*/ 10611489 w 17974815"/>
                <a:gd name="connsiteY23" fmla="*/ 22853595 h 23703714"/>
                <a:gd name="connsiteX24" fmla="*/ 10178352 w 17974815"/>
                <a:gd name="connsiteY24" fmla="*/ 22564837 h 23703714"/>
                <a:gd name="connsiteX25" fmla="*/ 9793341 w 17974815"/>
                <a:gd name="connsiteY25" fmla="*/ 22516711 h 23703714"/>
                <a:gd name="connsiteX26" fmla="*/ 9600836 w 17974815"/>
                <a:gd name="connsiteY26" fmla="*/ 22276079 h 23703714"/>
                <a:gd name="connsiteX27" fmla="*/ 9436682 w 17974815"/>
                <a:gd name="connsiteY27" fmla="*/ 22078674 h 23703714"/>
                <a:gd name="connsiteX28" fmla="*/ 9194651 w 17974815"/>
                <a:gd name="connsiteY28" fmla="*/ 22096350 h 23703714"/>
                <a:gd name="connsiteX29" fmla="*/ 8948418 w 17974815"/>
                <a:gd name="connsiteY29" fmla="*/ 21975596 h 23703714"/>
                <a:gd name="connsiteX30" fmla="*/ 8895567 w 17974815"/>
                <a:gd name="connsiteY30" fmla="*/ 21691914 h 23703714"/>
                <a:gd name="connsiteX31" fmla="*/ 8626060 w 17974815"/>
                <a:gd name="connsiteY31" fmla="*/ 21557686 h 23703714"/>
                <a:gd name="connsiteX32" fmla="*/ 8745764 w 17974815"/>
                <a:gd name="connsiteY32" fmla="*/ 21494509 h 23703714"/>
                <a:gd name="connsiteX33" fmla="*/ 8709188 w 17974815"/>
                <a:gd name="connsiteY33" fmla="*/ 21441308 h 23703714"/>
                <a:gd name="connsiteX34" fmla="*/ 8546258 w 17974815"/>
                <a:gd name="connsiteY34" fmla="*/ 21437982 h 23703714"/>
                <a:gd name="connsiteX35" fmla="*/ 8477306 w 17974815"/>
                <a:gd name="connsiteY35" fmla="*/ 21529334 h 23703714"/>
                <a:gd name="connsiteX36" fmla="*/ 8080570 w 17974815"/>
                <a:gd name="connsiteY36" fmla="*/ 21529334 h 23703714"/>
                <a:gd name="connsiteX37" fmla="*/ 8064120 w 17974815"/>
                <a:gd name="connsiteY37" fmla="*/ 21467908 h 23703714"/>
                <a:gd name="connsiteX38" fmla="*/ 8228624 w 17974815"/>
                <a:gd name="connsiteY38" fmla="*/ 21308479 h 23703714"/>
                <a:gd name="connsiteX39" fmla="*/ 8480455 w 17974815"/>
                <a:gd name="connsiteY39" fmla="*/ 21313552 h 23703714"/>
                <a:gd name="connsiteX40" fmla="*/ 8513007 w 17974815"/>
                <a:gd name="connsiteY40" fmla="*/ 21211876 h 23703714"/>
                <a:gd name="connsiteX41" fmla="*/ 8299851 w 17974815"/>
                <a:gd name="connsiteY41" fmla="*/ 21174249 h 23703714"/>
                <a:gd name="connsiteX42" fmla="*/ 8340103 w 17974815"/>
                <a:gd name="connsiteY42" fmla="*/ 21068897 h 23703714"/>
                <a:gd name="connsiteX43" fmla="*/ 8542057 w 17974815"/>
                <a:gd name="connsiteY43" fmla="*/ 21068022 h 23703714"/>
                <a:gd name="connsiteX44" fmla="*/ 8689237 w 17974815"/>
                <a:gd name="connsiteY44" fmla="*/ 21122099 h 23703714"/>
                <a:gd name="connsiteX45" fmla="*/ 8848841 w 17974815"/>
                <a:gd name="connsiteY45" fmla="*/ 21248452 h 23703714"/>
                <a:gd name="connsiteX46" fmla="*/ 9059896 w 17974815"/>
                <a:gd name="connsiteY46" fmla="*/ 21003092 h 23703714"/>
                <a:gd name="connsiteX47" fmla="*/ 9059546 w 17974815"/>
                <a:gd name="connsiteY47" fmla="*/ 20688611 h 23703714"/>
                <a:gd name="connsiteX48" fmla="*/ 9340955 w 17974815"/>
                <a:gd name="connsiteY48" fmla="*/ 20357328 h 23703714"/>
                <a:gd name="connsiteX49" fmla="*/ 9347605 w 17974815"/>
                <a:gd name="connsiteY49" fmla="*/ 20141197 h 23703714"/>
                <a:gd name="connsiteX50" fmla="*/ 9395031 w 17974815"/>
                <a:gd name="connsiteY50" fmla="*/ 20066994 h 23703714"/>
                <a:gd name="connsiteX51" fmla="*/ 9480609 w 17974815"/>
                <a:gd name="connsiteY51" fmla="*/ 20171123 h 23703714"/>
                <a:gd name="connsiteX52" fmla="*/ 9500559 w 17974815"/>
                <a:gd name="connsiteY52" fmla="*/ 20417180 h 23703714"/>
                <a:gd name="connsiteX53" fmla="*/ 9564085 w 17974815"/>
                <a:gd name="connsiteY53" fmla="*/ 20507132 h 23703714"/>
                <a:gd name="connsiteX54" fmla="*/ 9616938 w 17974815"/>
                <a:gd name="connsiteY54" fmla="*/ 20403879 h 23703714"/>
                <a:gd name="connsiteX55" fmla="*/ 9636888 w 17974815"/>
                <a:gd name="connsiteY55" fmla="*/ 20184423 h 23703714"/>
                <a:gd name="connsiteX56" fmla="*/ 9549385 w 17974815"/>
                <a:gd name="connsiteY56" fmla="*/ 19896364 h 23703714"/>
                <a:gd name="connsiteX57" fmla="*/ 9636888 w 17974815"/>
                <a:gd name="connsiteY57" fmla="*/ 19908441 h 23703714"/>
                <a:gd name="connsiteX58" fmla="*/ 9897819 w 17974815"/>
                <a:gd name="connsiteY58" fmla="*/ 20032342 h 23703714"/>
                <a:gd name="connsiteX59" fmla="*/ 9829743 w 17974815"/>
                <a:gd name="connsiteY59" fmla="*/ 19871865 h 23703714"/>
                <a:gd name="connsiteX60" fmla="*/ 9720015 w 17974815"/>
                <a:gd name="connsiteY60" fmla="*/ 19782087 h 23703714"/>
                <a:gd name="connsiteX61" fmla="*/ 9629012 w 17974815"/>
                <a:gd name="connsiteY61" fmla="*/ 19848415 h 23703714"/>
                <a:gd name="connsiteX62" fmla="*/ 9497234 w 17974815"/>
                <a:gd name="connsiteY62" fmla="*/ 19715585 h 23703714"/>
                <a:gd name="connsiteX63" fmla="*/ 9270777 w 17974815"/>
                <a:gd name="connsiteY63" fmla="*/ 19626158 h 23703714"/>
                <a:gd name="connsiteX64" fmla="*/ 9141450 w 17974815"/>
                <a:gd name="connsiteY64" fmla="*/ 19469529 h 23703714"/>
                <a:gd name="connsiteX65" fmla="*/ 9008446 w 17974815"/>
                <a:gd name="connsiteY65" fmla="*/ 19339850 h 23703714"/>
                <a:gd name="connsiteX66" fmla="*/ 8986744 w 17974815"/>
                <a:gd name="connsiteY66" fmla="*/ 19235721 h 23703714"/>
                <a:gd name="connsiteX67" fmla="*/ 9121499 w 17974815"/>
                <a:gd name="connsiteY67" fmla="*/ 19210172 h 23703714"/>
                <a:gd name="connsiteX68" fmla="*/ 9344280 w 17974815"/>
                <a:gd name="connsiteY68" fmla="*/ 19296624 h 23703714"/>
                <a:gd name="connsiteX69" fmla="*/ 9370881 w 17974815"/>
                <a:gd name="connsiteY69" fmla="*/ 19200196 h 23703714"/>
                <a:gd name="connsiteX70" fmla="*/ 9521034 w 17974815"/>
                <a:gd name="connsiteY70" fmla="*/ 19111292 h 23703714"/>
                <a:gd name="connsiteX71" fmla="*/ 9755015 w 17974815"/>
                <a:gd name="connsiteY71" fmla="*/ 19267395 h 23703714"/>
                <a:gd name="connsiteX72" fmla="*/ 9833068 w 17974815"/>
                <a:gd name="connsiteY72" fmla="*/ 19166945 h 23703714"/>
                <a:gd name="connsiteX73" fmla="*/ 9700065 w 17974815"/>
                <a:gd name="connsiteY73" fmla="*/ 19120395 h 23703714"/>
                <a:gd name="connsiteX74" fmla="*/ 9730340 w 17974815"/>
                <a:gd name="connsiteY74" fmla="*/ 18918788 h 23703714"/>
                <a:gd name="connsiteX75" fmla="*/ 10387483 w 17974815"/>
                <a:gd name="connsiteY75" fmla="*/ 18636505 h 23703714"/>
                <a:gd name="connsiteX76" fmla="*/ 10606589 w 17974815"/>
                <a:gd name="connsiteY76" fmla="*/ 18351423 h 23703714"/>
                <a:gd name="connsiteX77" fmla="*/ 10187102 w 17974815"/>
                <a:gd name="connsiteY77" fmla="*/ 18380998 h 23703714"/>
                <a:gd name="connsiteX78" fmla="*/ 9816443 w 17974815"/>
                <a:gd name="connsiteY78" fmla="*/ 18571754 h 23703714"/>
                <a:gd name="connsiteX79" fmla="*/ 9192551 w 17974815"/>
                <a:gd name="connsiteY79" fmla="*/ 18640005 h 23703714"/>
                <a:gd name="connsiteX80" fmla="*/ 9074948 w 17974815"/>
                <a:gd name="connsiteY80" fmla="*/ 18711408 h 23703714"/>
                <a:gd name="connsiteX81" fmla="*/ 8868792 w 17974815"/>
                <a:gd name="connsiteY81" fmla="*/ 18654881 h 23703714"/>
                <a:gd name="connsiteX82" fmla="*/ 8688011 w 17974815"/>
                <a:gd name="connsiteY82" fmla="*/ 18822536 h 23703714"/>
                <a:gd name="connsiteX83" fmla="*/ 8540307 w 17974815"/>
                <a:gd name="connsiteY83" fmla="*/ 18986864 h 23703714"/>
                <a:gd name="connsiteX84" fmla="*/ 8406078 w 17974815"/>
                <a:gd name="connsiteY84" fmla="*/ 18923688 h 23703714"/>
                <a:gd name="connsiteX85" fmla="*/ 8269925 w 17974815"/>
                <a:gd name="connsiteY85" fmla="*/ 19117942 h 23703714"/>
                <a:gd name="connsiteX86" fmla="*/ 8072519 w 17974815"/>
                <a:gd name="connsiteY86" fmla="*/ 19136145 h 23703714"/>
                <a:gd name="connsiteX87" fmla="*/ 7703959 w 17974815"/>
                <a:gd name="connsiteY87" fmla="*/ 19388500 h 23703714"/>
                <a:gd name="connsiteX88" fmla="*/ 7450552 w 17974815"/>
                <a:gd name="connsiteY88" fmla="*/ 19321999 h 23703714"/>
                <a:gd name="connsiteX89" fmla="*/ 7145168 w 17974815"/>
                <a:gd name="connsiteY89" fmla="*/ 19490879 h 23703714"/>
                <a:gd name="connsiteX90" fmla="*/ 6783960 w 17974815"/>
                <a:gd name="connsiteY90" fmla="*/ 20054744 h 23703714"/>
                <a:gd name="connsiteX91" fmla="*/ 6508852 w 17974815"/>
                <a:gd name="connsiteY91" fmla="*/ 20140146 h 23703714"/>
                <a:gd name="connsiteX92" fmla="*/ 6621031 w 17974815"/>
                <a:gd name="connsiteY92" fmla="*/ 20041444 h 23703714"/>
                <a:gd name="connsiteX93" fmla="*/ 6792884 w 17974815"/>
                <a:gd name="connsiteY93" fmla="*/ 19727310 h 23703714"/>
                <a:gd name="connsiteX94" fmla="*/ 6680882 w 17974815"/>
                <a:gd name="connsiteY94" fmla="*/ 19715585 h 23703714"/>
                <a:gd name="connsiteX95" fmla="*/ 6525827 w 17974815"/>
                <a:gd name="connsiteY95" fmla="*/ 19950967 h 23703714"/>
                <a:gd name="connsiteX96" fmla="*/ 6192094 w 17974815"/>
                <a:gd name="connsiteY96" fmla="*/ 20054745 h 23703714"/>
                <a:gd name="connsiteX97" fmla="*/ 6153942 w 17974815"/>
                <a:gd name="connsiteY97" fmla="*/ 20155195 h 23703714"/>
                <a:gd name="connsiteX98" fmla="*/ 6129266 w 17974815"/>
                <a:gd name="connsiteY98" fmla="*/ 20345951 h 23703714"/>
                <a:gd name="connsiteX99" fmla="*/ 6009214 w 17974815"/>
                <a:gd name="connsiteY99" fmla="*/ 20400554 h 23703714"/>
                <a:gd name="connsiteX100" fmla="*/ 5896161 w 17974815"/>
                <a:gd name="connsiteY100" fmla="*/ 20337377 h 23703714"/>
                <a:gd name="connsiteX101" fmla="*/ 5989263 w 17974815"/>
                <a:gd name="connsiteY101" fmla="*/ 20204374 h 23703714"/>
                <a:gd name="connsiteX102" fmla="*/ 5971587 w 17974815"/>
                <a:gd name="connsiteY102" fmla="*/ 20148544 h 23703714"/>
                <a:gd name="connsiteX103" fmla="*/ 5826334 w 17974815"/>
                <a:gd name="connsiteY103" fmla="*/ 20181098 h 23703714"/>
                <a:gd name="connsiteX104" fmla="*/ 5684404 w 17974815"/>
                <a:gd name="connsiteY104" fmla="*/ 20035667 h 23703714"/>
                <a:gd name="connsiteX105" fmla="*/ 5633479 w 17974815"/>
                <a:gd name="connsiteY105" fmla="*/ 20074695 h 23703714"/>
                <a:gd name="connsiteX106" fmla="*/ 5614577 w 17974815"/>
                <a:gd name="connsiteY106" fmla="*/ 20180223 h 23703714"/>
                <a:gd name="connsiteX107" fmla="*/ 5155015 w 17974815"/>
                <a:gd name="connsiteY107" fmla="*/ 20108819 h 23703714"/>
                <a:gd name="connsiteX108" fmla="*/ 5028836 w 17974815"/>
                <a:gd name="connsiteY108" fmla="*/ 20336151 h 23703714"/>
                <a:gd name="connsiteX109" fmla="*/ 4938535 w 17974815"/>
                <a:gd name="connsiteY109" fmla="*/ 20317427 h 23703714"/>
                <a:gd name="connsiteX110" fmla="*/ 4801680 w 17974815"/>
                <a:gd name="connsiteY110" fmla="*/ 20251449 h 23703714"/>
                <a:gd name="connsiteX111" fmla="*/ 4305891 w 17974815"/>
                <a:gd name="connsiteY111" fmla="*/ 20294675 h 23703714"/>
                <a:gd name="connsiteX112" fmla="*/ 3930681 w 17974815"/>
                <a:gd name="connsiteY112" fmla="*/ 20316376 h 23703714"/>
                <a:gd name="connsiteX113" fmla="*/ 3581898 w 17974815"/>
                <a:gd name="connsiteY113" fmla="*/ 20078020 h 23703714"/>
                <a:gd name="connsiteX114" fmla="*/ 3264613 w 17974815"/>
                <a:gd name="connsiteY114" fmla="*/ 20038992 h 23703714"/>
                <a:gd name="connsiteX115" fmla="*/ 3525195 w 17974815"/>
                <a:gd name="connsiteY115" fmla="*/ 19911240 h 23703714"/>
                <a:gd name="connsiteX116" fmla="*/ 3232763 w 17974815"/>
                <a:gd name="connsiteY116" fmla="*/ 19785412 h 23703714"/>
                <a:gd name="connsiteX117" fmla="*/ 3092058 w 17974815"/>
                <a:gd name="connsiteY117" fmla="*/ 19707010 h 23703714"/>
                <a:gd name="connsiteX118" fmla="*/ 3324464 w 17974815"/>
                <a:gd name="connsiteY118" fmla="*/ 19644007 h 23703714"/>
                <a:gd name="connsiteX119" fmla="*/ 3548647 w 17974815"/>
                <a:gd name="connsiteY119" fmla="*/ 19815338 h 23703714"/>
                <a:gd name="connsiteX120" fmla="*/ 3739401 w 17974815"/>
                <a:gd name="connsiteY120" fmla="*/ 19793463 h 23703714"/>
                <a:gd name="connsiteX121" fmla="*/ 3900406 w 17974815"/>
                <a:gd name="connsiteY121" fmla="*/ 19690559 h 23703714"/>
                <a:gd name="connsiteX122" fmla="*/ 3523795 w 17974815"/>
                <a:gd name="connsiteY122" fmla="*/ 19581006 h 23703714"/>
                <a:gd name="connsiteX123" fmla="*/ 2743624 w 17974815"/>
                <a:gd name="connsiteY123" fmla="*/ 19559481 h 23703714"/>
                <a:gd name="connsiteX124" fmla="*/ 2355288 w 17974815"/>
                <a:gd name="connsiteY124" fmla="*/ 19794513 h 23703714"/>
                <a:gd name="connsiteX125" fmla="*/ 2116056 w 17974815"/>
                <a:gd name="connsiteY125" fmla="*/ 20213298 h 23703714"/>
                <a:gd name="connsiteX126" fmla="*/ 1835699 w 17974815"/>
                <a:gd name="connsiteY126" fmla="*/ 20007493 h 23703714"/>
                <a:gd name="connsiteX127" fmla="*/ 2000203 w 17974815"/>
                <a:gd name="connsiteY127" fmla="*/ 20390753 h 23703714"/>
                <a:gd name="connsiteX128" fmla="*/ 1440888 w 17974815"/>
                <a:gd name="connsiteY128" fmla="*/ 20960042 h 23703714"/>
                <a:gd name="connsiteX129" fmla="*/ 1245057 w 17974815"/>
                <a:gd name="connsiteY129" fmla="*/ 21218876 h 23703714"/>
                <a:gd name="connsiteX130" fmla="*/ 1304734 w 17974815"/>
                <a:gd name="connsiteY130" fmla="*/ 21416281 h 23703714"/>
                <a:gd name="connsiteX131" fmla="*/ 1228431 w 17974815"/>
                <a:gd name="connsiteY131" fmla="*/ 21577284 h 23703714"/>
                <a:gd name="connsiteX132" fmla="*/ 1251533 w 17974815"/>
                <a:gd name="connsiteY132" fmla="*/ 21952320 h 23703714"/>
                <a:gd name="connsiteX133" fmla="*/ 889973 w 17974815"/>
                <a:gd name="connsiteY133" fmla="*/ 22179827 h 23703714"/>
                <a:gd name="connsiteX134" fmla="*/ 572690 w 17974815"/>
                <a:gd name="connsiteY134" fmla="*/ 22272580 h 23703714"/>
                <a:gd name="connsiteX135" fmla="*/ 556065 w 17974815"/>
                <a:gd name="connsiteY135" fmla="*/ 21883545 h 23703714"/>
                <a:gd name="connsiteX136" fmla="*/ 479588 w 17974815"/>
                <a:gd name="connsiteY136" fmla="*/ 21823693 h 23703714"/>
                <a:gd name="connsiteX137" fmla="*/ 452986 w 17974815"/>
                <a:gd name="connsiteY137" fmla="*/ 22192778 h 23703714"/>
                <a:gd name="connsiteX138" fmla="*/ 284106 w 17974815"/>
                <a:gd name="connsiteY138" fmla="*/ 22469985 h 23703714"/>
                <a:gd name="connsiteX139" fmla="*/ 336608 w 17974815"/>
                <a:gd name="connsiteY139" fmla="*/ 22482062 h 23703714"/>
                <a:gd name="connsiteX140" fmla="*/ 509513 w 17974815"/>
                <a:gd name="connsiteY140" fmla="*/ 22349057 h 23703714"/>
                <a:gd name="connsiteX141" fmla="*/ 559389 w 17974815"/>
                <a:gd name="connsiteY141" fmla="*/ 22385634 h 23703714"/>
                <a:gd name="connsiteX142" fmla="*/ 399785 w 17974815"/>
                <a:gd name="connsiteY142" fmla="*/ 22548564 h 23703714"/>
                <a:gd name="connsiteX143" fmla="*/ 190305 w 17974815"/>
                <a:gd name="connsiteY143" fmla="*/ 22837847 h 23703714"/>
                <a:gd name="connsiteX144" fmla="*/ 113827 w 17974815"/>
                <a:gd name="connsiteY144" fmla="*/ 23602618 h 23703714"/>
                <a:gd name="connsiteX145" fmla="*/ 3749 w 17974815"/>
                <a:gd name="connsiteY145" fmla="*/ 23608041 h 23703714"/>
                <a:gd name="connsiteX146" fmla="*/ 23699 w 17974815"/>
                <a:gd name="connsiteY146" fmla="*/ 3314311 h 23703714"/>
                <a:gd name="connsiteX147" fmla="*/ 71826 w 17974815"/>
                <a:gd name="connsiteY147" fmla="*/ 3362437 h 23703714"/>
                <a:gd name="connsiteX0" fmla="*/ 71826 w 17974815"/>
                <a:gd name="connsiteY0" fmla="*/ 3362437 h 23703714"/>
                <a:gd name="connsiteX1" fmla="*/ 23699 w 17974815"/>
                <a:gd name="connsiteY1" fmla="*/ 1966774 h 23703714"/>
                <a:gd name="connsiteX2" fmla="*/ 37606 w 17974815"/>
                <a:gd name="connsiteY2" fmla="*/ 1236828 h 23703714"/>
                <a:gd name="connsiteX3" fmla="*/ 40442 w 17974815"/>
                <a:gd name="connsiteY3" fmla="*/ 21883 h 23703714"/>
                <a:gd name="connsiteX4" fmla="*/ 926388 w 17974815"/>
                <a:gd name="connsiteY4" fmla="*/ 13802 h 23703714"/>
                <a:gd name="connsiteX5" fmla="*/ 2290942 w 17974815"/>
                <a:gd name="connsiteY5" fmla="*/ 26167 h 23703714"/>
                <a:gd name="connsiteX6" fmla="*/ 2424891 w 17974815"/>
                <a:gd name="connsiteY6" fmla="*/ 37330 h 23703714"/>
                <a:gd name="connsiteX7" fmla="*/ 2563963 w 17974815"/>
                <a:gd name="connsiteY7" fmla="*/ 521887 h 23703714"/>
                <a:gd name="connsiteX8" fmla="*/ 2783917 w 17974815"/>
                <a:gd name="connsiteY8" fmla="*/ 421425 h 23703714"/>
                <a:gd name="connsiteX9" fmla="*/ 2874497 w 17974815"/>
                <a:gd name="connsiteY9" fmla="*/ 247035 h 23703714"/>
                <a:gd name="connsiteX10" fmla="*/ 3015948 w 17974815"/>
                <a:gd name="connsiteY10" fmla="*/ 200740 h 23703714"/>
                <a:gd name="connsiteX11" fmla="*/ 3210650 w 17974815"/>
                <a:gd name="connsiteY11" fmla="*/ 214647 h 23703714"/>
                <a:gd name="connsiteX12" fmla="*/ 3294093 w 17974815"/>
                <a:gd name="connsiteY12" fmla="*/ 357196 h 23703714"/>
                <a:gd name="connsiteX13" fmla="*/ 3412304 w 17974815"/>
                <a:gd name="connsiteY13" fmla="*/ 305044 h 23703714"/>
                <a:gd name="connsiteX14" fmla="*/ 3631343 w 17974815"/>
                <a:gd name="connsiteY14" fmla="*/ 165972 h 23703714"/>
                <a:gd name="connsiteX15" fmla="*/ 3725217 w 17974815"/>
                <a:gd name="connsiteY15" fmla="*/ 54714 h 23703714"/>
                <a:gd name="connsiteX16" fmla="*/ 3870877 w 17974815"/>
                <a:gd name="connsiteY16" fmla="*/ 0 h 23703714"/>
                <a:gd name="connsiteX17" fmla="*/ 17974815 w 17974815"/>
                <a:gd name="connsiteY17" fmla="*/ 41721 h 23703714"/>
                <a:gd name="connsiteX18" fmla="*/ 17951688 w 17974815"/>
                <a:gd name="connsiteY18" fmla="*/ 23612990 h 23703714"/>
                <a:gd name="connsiteX19" fmla="*/ 12214659 w 17974815"/>
                <a:gd name="connsiteY19" fmla="*/ 23672994 h 23703714"/>
                <a:gd name="connsiteX20" fmla="*/ 11511566 w 17974815"/>
                <a:gd name="connsiteY20" fmla="*/ 23664268 h 23703714"/>
                <a:gd name="connsiteX21" fmla="*/ 11092752 w 17974815"/>
                <a:gd name="connsiteY21" fmla="*/ 23238606 h 23703714"/>
                <a:gd name="connsiteX22" fmla="*/ 10611489 w 17974815"/>
                <a:gd name="connsiteY22" fmla="*/ 22853595 h 23703714"/>
                <a:gd name="connsiteX23" fmla="*/ 10178352 w 17974815"/>
                <a:gd name="connsiteY23" fmla="*/ 22564837 h 23703714"/>
                <a:gd name="connsiteX24" fmla="*/ 9793341 w 17974815"/>
                <a:gd name="connsiteY24" fmla="*/ 22516711 h 23703714"/>
                <a:gd name="connsiteX25" fmla="*/ 9600836 w 17974815"/>
                <a:gd name="connsiteY25" fmla="*/ 22276079 h 23703714"/>
                <a:gd name="connsiteX26" fmla="*/ 9436682 w 17974815"/>
                <a:gd name="connsiteY26" fmla="*/ 22078674 h 23703714"/>
                <a:gd name="connsiteX27" fmla="*/ 9194651 w 17974815"/>
                <a:gd name="connsiteY27" fmla="*/ 22096350 h 23703714"/>
                <a:gd name="connsiteX28" fmla="*/ 8948418 w 17974815"/>
                <a:gd name="connsiteY28" fmla="*/ 21975596 h 23703714"/>
                <a:gd name="connsiteX29" fmla="*/ 8895567 w 17974815"/>
                <a:gd name="connsiteY29" fmla="*/ 21691914 h 23703714"/>
                <a:gd name="connsiteX30" fmla="*/ 8626060 w 17974815"/>
                <a:gd name="connsiteY30" fmla="*/ 21557686 h 23703714"/>
                <a:gd name="connsiteX31" fmla="*/ 8745764 w 17974815"/>
                <a:gd name="connsiteY31" fmla="*/ 21494509 h 23703714"/>
                <a:gd name="connsiteX32" fmla="*/ 8709188 w 17974815"/>
                <a:gd name="connsiteY32" fmla="*/ 21441308 h 23703714"/>
                <a:gd name="connsiteX33" fmla="*/ 8546258 w 17974815"/>
                <a:gd name="connsiteY33" fmla="*/ 21437982 h 23703714"/>
                <a:gd name="connsiteX34" fmla="*/ 8477306 w 17974815"/>
                <a:gd name="connsiteY34" fmla="*/ 21529334 h 23703714"/>
                <a:gd name="connsiteX35" fmla="*/ 8080570 w 17974815"/>
                <a:gd name="connsiteY35" fmla="*/ 21529334 h 23703714"/>
                <a:gd name="connsiteX36" fmla="*/ 8064120 w 17974815"/>
                <a:gd name="connsiteY36" fmla="*/ 21467908 h 23703714"/>
                <a:gd name="connsiteX37" fmla="*/ 8228624 w 17974815"/>
                <a:gd name="connsiteY37" fmla="*/ 21308479 h 23703714"/>
                <a:gd name="connsiteX38" fmla="*/ 8480455 w 17974815"/>
                <a:gd name="connsiteY38" fmla="*/ 21313552 h 23703714"/>
                <a:gd name="connsiteX39" fmla="*/ 8513007 w 17974815"/>
                <a:gd name="connsiteY39" fmla="*/ 21211876 h 23703714"/>
                <a:gd name="connsiteX40" fmla="*/ 8299851 w 17974815"/>
                <a:gd name="connsiteY40" fmla="*/ 21174249 h 23703714"/>
                <a:gd name="connsiteX41" fmla="*/ 8340103 w 17974815"/>
                <a:gd name="connsiteY41" fmla="*/ 21068897 h 23703714"/>
                <a:gd name="connsiteX42" fmla="*/ 8542057 w 17974815"/>
                <a:gd name="connsiteY42" fmla="*/ 21068022 h 23703714"/>
                <a:gd name="connsiteX43" fmla="*/ 8689237 w 17974815"/>
                <a:gd name="connsiteY43" fmla="*/ 21122099 h 23703714"/>
                <a:gd name="connsiteX44" fmla="*/ 8848841 w 17974815"/>
                <a:gd name="connsiteY44" fmla="*/ 21248452 h 23703714"/>
                <a:gd name="connsiteX45" fmla="*/ 9059896 w 17974815"/>
                <a:gd name="connsiteY45" fmla="*/ 21003092 h 23703714"/>
                <a:gd name="connsiteX46" fmla="*/ 9059546 w 17974815"/>
                <a:gd name="connsiteY46" fmla="*/ 20688611 h 23703714"/>
                <a:gd name="connsiteX47" fmla="*/ 9340955 w 17974815"/>
                <a:gd name="connsiteY47" fmla="*/ 20357328 h 23703714"/>
                <a:gd name="connsiteX48" fmla="*/ 9347605 w 17974815"/>
                <a:gd name="connsiteY48" fmla="*/ 20141197 h 23703714"/>
                <a:gd name="connsiteX49" fmla="*/ 9395031 w 17974815"/>
                <a:gd name="connsiteY49" fmla="*/ 20066994 h 23703714"/>
                <a:gd name="connsiteX50" fmla="*/ 9480609 w 17974815"/>
                <a:gd name="connsiteY50" fmla="*/ 20171123 h 23703714"/>
                <a:gd name="connsiteX51" fmla="*/ 9500559 w 17974815"/>
                <a:gd name="connsiteY51" fmla="*/ 20417180 h 23703714"/>
                <a:gd name="connsiteX52" fmla="*/ 9564085 w 17974815"/>
                <a:gd name="connsiteY52" fmla="*/ 20507132 h 23703714"/>
                <a:gd name="connsiteX53" fmla="*/ 9616938 w 17974815"/>
                <a:gd name="connsiteY53" fmla="*/ 20403879 h 23703714"/>
                <a:gd name="connsiteX54" fmla="*/ 9636888 w 17974815"/>
                <a:gd name="connsiteY54" fmla="*/ 20184423 h 23703714"/>
                <a:gd name="connsiteX55" fmla="*/ 9549385 w 17974815"/>
                <a:gd name="connsiteY55" fmla="*/ 19896364 h 23703714"/>
                <a:gd name="connsiteX56" fmla="*/ 9636888 w 17974815"/>
                <a:gd name="connsiteY56" fmla="*/ 19908441 h 23703714"/>
                <a:gd name="connsiteX57" fmla="*/ 9897819 w 17974815"/>
                <a:gd name="connsiteY57" fmla="*/ 20032342 h 23703714"/>
                <a:gd name="connsiteX58" fmla="*/ 9829743 w 17974815"/>
                <a:gd name="connsiteY58" fmla="*/ 19871865 h 23703714"/>
                <a:gd name="connsiteX59" fmla="*/ 9720015 w 17974815"/>
                <a:gd name="connsiteY59" fmla="*/ 19782087 h 23703714"/>
                <a:gd name="connsiteX60" fmla="*/ 9629012 w 17974815"/>
                <a:gd name="connsiteY60" fmla="*/ 19848415 h 23703714"/>
                <a:gd name="connsiteX61" fmla="*/ 9497234 w 17974815"/>
                <a:gd name="connsiteY61" fmla="*/ 19715585 h 23703714"/>
                <a:gd name="connsiteX62" fmla="*/ 9270777 w 17974815"/>
                <a:gd name="connsiteY62" fmla="*/ 19626158 h 23703714"/>
                <a:gd name="connsiteX63" fmla="*/ 9141450 w 17974815"/>
                <a:gd name="connsiteY63" fmla="*/ 19469529 h 23703714"/>
                <a:gd name="connsiteX64" fmla="*/ 9008446 w 17974815"/>
                <a:gd name="connsiteY64" fmla="*/ 19339850 h 23703714"/>
                <a:gd name="connsiteX65" fmla="*/ 8986744 w 17974815"/>
                <a:gd name="connsiteY65" fmla="*/ 19235721 h 23703714"/>
                <a:gd name="connsiteX66" fmla="*/ 9121499 w 17974815"/>
                <a:gd name="connsiteY66" fmla="*/ 19210172 h 23703714"/>
                <a:gd name="connsiteX67" fmla="*/ 9344280 w 17974815"/>
                <a:gd name="connsiteY67" fmla="*/ 19296624 h 23703714"/>
                <a:gd name="connsiteX68" fmla="*/ 9370881 w 17974815"/>
                <a:gd name="connsiteY68" fmla="*/ 19200196 h 23703714"/>
                <a:gd name="connsiteX69" fmla="*/ 9521034 w 17974815"/>
                <a:gd name="connsiteY69" fmla="*/ 19111292 h 23703714"/>
                <a:gd name="connsiteX70" fmla="*/ 9755015 w 17974815"/>
                <a:gd name="connsiteY70" fmla="*/ 19267395 h 23703714"/>
                <a:gd name="connsiteX71" fmla="*/ 9833068 w 17974815"/>
                <a:gd name="connsiteY71" fmla="*/ 19166945 h 23703714"/>
                <a:gd name="connsiteX72" fmla="*/ 9700065 w 17974815"/>
                <a:gd name="connsiteY72" fmla="*/ 19120395 h 23703714"/>
                <a:gd name="connsiteX73" fmla="*/ 9730340 w 17974815"/>
                <a:gd name="connsiteY73" fmla="*/ 18918788 h 23703714"/>
                <a:gd name="connsiteX74" fmla="*/ 10387483 w 17974815"/>
                <a:gd name="connsiteY74" fmla="*/ 18636505 h 23703714"/>
                <a:gd name="connsiteX75" fmla="*/ 10606589 w 17974815"/>
                <a:gd name="connsiteY75" fmla="*/ 18351423 h 23703714"/>
                <a:gd name="connsiteX76" fmla="*/ 10187102 w 17974815"/>
                <a:gd name="connsiteY76" fmla="*/ 18380998 h 23703714"/>
                <a:gd name="connsiteX77" fmla="*/ 9816443 w 17974815"/>
                <a:gd name="connsiteY77" fmla="*/ 18571754 h 23703714"/>
                <a:gd name="connsiteX78" fmla="*/ 9192551 w 17974815"/>
                <a:gd name="connsiteY78" fmla="*/ 18640005 h 23703714"/>
                <a:gd name="connsiteX79" fmla="*/ 9074948 w 17974815"/>
                <a:gd name="connsiteY79" fmla="*/ 18711408 h 23703714"/>
                <a:gd name="connsiteX80" fmla="*/ 8868792 w 17974815"/>
                <a:gd name="connsiteY80" fmla="*/ 18654881 h 23703714"/>
                <a:gd name="connsiteX81" fmla="*/ 8688011 w 17974815"/>
                <a:gd name="connsiteY81" fmla="*/ 18822536 h 23703714"/>
                <a:gd name="connsiteX82" fmla="*/ 8540307 w 17974815"/>
                <a:gd name="connsiteY82" fmla="*/ 18986864 h 23703714"/>
                <a:gd name="connsiteX83" fmla="*/ 8406078 w 17974815"/>
                <a:gd name="connsiteY83" fmla="*/ 18923688 h 23703714"/>
                <a:gd name="connsiteX84" fmla="*/ 8269925 w 17974815"/>
                <a:gd name="connsiteY84" fmla="*/ 19117942 h 23703714"/>
                <a:gd name="connsiteX85" fmla="*/ 8072519 w 17974815"/>
                <a:gd name="connsiteY85" fmla="*/ 19136145 h 23703714"/>
                <a:gd name="connsiteX86" fmla="*/ 7703959 w 17974815"/>
                <a:gd name="connsiteY86" fmla="*/ 19388500 h 23703714"/>
                <a:gd name="connsiteX87" fmla="*/ 7450552 w 17974815"/>
                <a:gd name="connsiteY87" fmla="*/ 19321999 h 23703714"/>
                <a:gd name="connsiteX88" fmla="*/ 7145168 w 17974815"/>
                <a:gd name="connsiteY88" fmla="*/ 19490879 h 23703714"/>
                <a:gd name="connsiteX89" fmla="*/ 6783960 w 17974815"/>
                <a:gd name="connsiteY89" fmla="*/ 20054744 h 23703714"/>
                <a:gd name="connsiteX90" fmla="*/ 6508852 w 17974815"/>
                <a:gd name="connsiteY90" fmla="*/ 20140146 h 23703714"/>
                <a:gd name="connsiteX91" fmla="*/ 6621031 w 17974815"/>
                <a:gd name="connsiteY91" fmla="*/ 20041444 h 23703714"/>
                <a:gd name="connsiteX92" fmla="*/ 6792884 w 17974815"/>
                <a:gd name="connsiteY92" fmla="*/ 19727310 h 23703714"/>
                <a:gd name="connsiteX93" fmla="*/ 6680882 w 17974815"/>
                <a:gd name="connsiteY93" fmla="*/ 19715585 h 23703714"/>
                <a:gd name="connsiteX94" fmla="*/ 6525827 w 17974815"/>
                <a:gd name="connsiteY94" fmla="*/ 19950967 h 23703714"/>
                <a:gd name="connsiteX95" fmla="*/ 6192094 w 17974815"/>
                <a:gd name="connsiteY95" fmla="*/ 20054745 h 23703714"/>
                <a:gd name="connsiteX96" fmla="*/ 6153942 w 17974815"/>
                <a:gd name="connsiteY96" fmla="*/ 20155195 h 23703714"/>
                <a:gd name="connsiteX97" fmla="*/ 6129266 w 17974815"/>
                <a:gd name="connsiteY97" fmla="*/ 20345951 h 23703714"/>
                <a:gd name="connsiteX98" fmla="*/ 6009214 w 17974815"/>
                <a:gd name="connsiteY98" fmla="*/ 20400554 h 23703714"/>
                <a:gd name="connsiteX99" fmla="*/ 5896161 w 17974815"/>
                <a:gd name="connsiteY99" fmla="*/ 20337377 h 23703714"/>
                <a:gd name="connsiteX100" fmla="*/ 5989263 w 17974815"/>
                <a:gd name="connsiteY100" fmla="*/ 20204374 h 23703714"/>
                <a:gd name="connsiteX101" fmla="*/ 5971587 w 17974815"/>
                <a:gd name="connsiteY101" fmla="*/ 20148544 h 23703714"/>
                <a:gd name="connsiteX102" fmla="*/ 5826334 w 17974815"/>
                <a:gd name="connsiteY102" fmla="*/ 20181098 h 23703714"/>
                <a:gd name="connsiteX103" fmla="*/ 5684404 w 17974815"/>
                <a:gd name="connsiteY103" fmla="*/ 20035667 h 23703714"/>
                <a:gd name="connsiteX104" fmla="*/ 5633479 w 17974815"/>
                <a:gd name="connsiteY104" fmla="*/ 20074695 h 23703714"/>
                <a:gd name="connsiteX105" fmla="*/ 5614577 w 17974815"/>
                <a:gd name="connsiteY105" fmla="*/ 20180223 h 23703714"/>
                <a:gd name="connsiteX106" fmla="*/ 5155015 w 17974815"/>
                <a:gd name="connsiteY106" fmla="*/ 20108819 h 23703714"/>
                <a:gd name="connsiteX107" fmla="*/ 5028836 w 17974815"/>
                <a:gd name="connsiteY107" fmla="*/ 20336151 h 23703714"/>
                <a:gd name="connsiteX108" fmla="*/ 4938535 w 17974815"/>
                <a:gd name="connsiteY108" fmla="*/ 20317427 h 23703714"/>
                <a:gd name="connsiteX109" fmla="*/ 4801680 w 17974815"/>
                <a:gd name="connsiteY109" fmla="*/ 20251449 h 23703714"/>
                <a:gd name="connsiteX110" fmla="*/ 4305891 w 17974815"/>
                <a:gd name="connsiteY110" fmla="*/ 20294675 h 23703714"/>
                <a:gd name="connsiteX111" fmla="*/ 3930681 w 17974815"/>
                <a:gd name="connsiteY111" fmla="*/ 20316376 h 23703714"/>
                <a:gd name="connsiteX112" fmla="*/ 3581898 w 17974815"/>
                <a:gd name="connsiteY112" fmla="*/ 20078020 h 23703714"/>
                <a:gd name="connsiteX113" fmla="*/ 3264613 w 17974815"/>
                <a:gd name="connsiteY113" fmla="*/ 20038992 h 23703714"/>
                <a:gd name="connsiteX114" fmla="*/ 3525195 w 17974815"/>
                <a:gd name="connsiteY114" fmla="*/ 19911240 h 23703714"/>
                <a:gd name="connsiteX115" fmla="*/ 3232763 w 17974815"/>
                <a:gd name="connsiteY115" fmla="*/ 19785412 h 23703714"/>
                <a:gd name="connsiteX116" fmla="*/ 3092058 w 17974815"/>
                <a:gd name="connsiteY116" fmla="*/ 19707010 h 23703714"/>
                <a:gd name="connsiteX117" fmla="*/ 3324464 w 17974815"/>
                <a:gd name="connsiteY117" fmla="*/ 19644007 h 23703714"/>
                <a:gd name="connsiteX118" fmla="*/ 3548647 w 17974815"/>
                <a:gd name="connsiteY118" fmla="*/ 19815338 h 23703714"/>
                <a:gd name="connsiteX119" fmla="*/ 3739401 w 17974815"/>
                <a:gd name="connsiteY119" fmla="*/ 19793463 h 23703714"/>
                <a:gd name="connsiteX120" fmla="*/ 3900406 w 17974815"/>
                <a:gd name="connsiteY120" fmla="*/ 19690559 h 23703714"/>
                <a:gd name="connsiteX121" fmla="*/ 3523795 w 17974815"/>
                <a:gd name="connsiteY121" fmla="*/ 19581006 h 23703714"/>
                <a:gd name="connsiteX122" fmla="*/ 2743624 w 17974815"/>
                <a:gd name="connsiteY122" fmla="*/ 19559481 h 23703714"/>
                <a:gd name="connsiteX123" fmla="*/ 2355288 w 17974815"/>
                <a:gd name="connsiteY123" fmla="*/ 19794513 h 23703714"/>
                <a:gd name="connsiteX124" fmla="*/ 2116056 w 17974815"/>
                <a:gd name="connsiteY124" fmla="*/ 20213298 h 23703714"/>
                <a:gd name="connsiteX125" fmla="*/ 1835699 w 17974815"/>
                <a:gd name="connsiteY125" fmla="*/ 20007493 h 23703714"/>
                <a:gd name="connsiteX126" fmla="*/ 2000203 w 17974815"/>
                <a:gd name="connsiteY126" fmla="*/ 20390753 h 23703714"/>
                <a:gd name="connsiteX127" fmla="*/ 1440888 w 17974815"/>
                <a:gd name="connsiteY127" fmla="*/ 20960042 h 23703714"/>
                <a:gd name="connsiteX128" fmla="*/ 1245057 w 17974815"/>
                <a:gd name="connsiteY128" fmla="*/ 21218876 h 23703714"/>
                <a:gd name="connsiteX129" fmla="*/ 1304734 w 17974815"/>
                <a:gd name="connsiteY129" fmla="*/ 21416281 h 23703714"/>
                <a:gd name="connsiteX130" fmla="*/ 1228431 w 17974815"/>
                <a:gd name="connsiteY130" fmla="*/ 21577284 h 23703714"/>
                <a:gd name="connsiteX131" fmla="*/ 1251533 w 17974815"/>
                <a:gd name="connsiteY131" fmla="*/ 21952320 h 23703714"/>
                <a:gd name="connsiteX132" fmla="*/ 889973 w 17974815"/>
                <a:gd name="connsiteY132" fmla="*/ 22179827 h 23703714"/>
                <a:gd name="connsiteX133" fmla="*/ 572690 w 17974815"/>
                <a:gd name="connsiteY133" fmla="*/ 22272580 h 23703714"/>
                <a:gd name="connsiteX134" fmla="*/ 556065 w 17974815"/>
                <a:gd name="connsiteY134" fmla="*/ 21883545 h 23703714"/>
                <a:gd name="connsiteX135" fmla="*/ 479588 w 17974815"/>
                <a:gd name="connsiteY135" fmla="*/ 21823693 h 23703714"/>
                <a:gd name="connsiteX136" fmla="*/ 452986 w 17974815"/>
                <a:gd name="connsiteY136" fmla="*/ 22192778 h 23703714"/>
                <a:gd name="connsiteX137" fmla="*/ 284106 w 17974815"/>
                <a:gd name="connsiteY137" fmla="*/ 22469985 h 23703714"/>
                <a:gd name="connsiteX138" fmla="*/ 336608 w 17974815"/>
                <a:gd name="connsiteY138" fmla="*/ 22482062 h 23703714"/>
                <a:gd name="connsiteX139" fmla="*/ 509513 w 17974815"/>
                <a:gd name="connsiteY139" fmla="*/ 22349057 h 23703714"/>
                <a:gd name="connsiteX140" fmla="*/ 559389 w 17974815"/>
                <a:gd name="connsiteY140" fmla="*/ 22385634 h 23703714"/>
                <a:gd name="connsiteX141" fmla="*/ 399785 w 17974815"/>
                <a:gd name="connsiteY141" fmla="*/ 22548564 h 23703714"/>
                <a:gd name="connsiteX142" fmla="*/ 190305 w 17974815"/>
                <a:gd name="connsiteY142" fmla="*/ 22837847 h 23703714"/>
                <a:gd name="connsiteX143" fmla="*/ 113827 w 17974815"/>
                <a:gd name="connsiteY143" fmla="*/ 23602618 h 23703714"/>
                <a:gd name="connsiteX144" fmla="*/ 3749 w 17974815"/>
                <a:gd name="connsiteY144" fmla="*/ 23608041 h 23703714"/>
                <a:gd name="connsiteX145" fmla="*/ 23699 w 17974815"/>
                <a:gd name="connsiteY145" fmla="*/ 3314311 h 23703714"/>
                <a:gd name="connsiteX146" fmla="*/ 71826 w 17974815"/>
                <a:gd name="connsiteY146" fmla="*/ 3362437 h 23703714"/>
                <a:gd name="connsiteX0" fmla="*/ 23699 w 17974815"/>
                <a:gd name="connsiteY0" fmla="*/ 3314311 h 23703714"/>
                <a:gd name="connsiteX1" fmla="*/ 23699 w 17974815"/>
                <a:gd name="connsiteY1" fmla="*/ 1966774 h 23703714"/>
                <a:gd name="connsiteX2" fmla="*/ 37606 w 17974815"/>
                <a:gd name="connsiteY2" fmla="*/ 1236828 h 23703714"/>
                <a:gd name="connsiteX3" fmla="*/ 40442 w 17974815"/>
                <a:gd name="connsiteY3" fmla="*/ 21883 h 23703714"/>
                <a:gd name="connsiteX4" fmla="*/ 926388 w 17974815"/>
                <a:gd name="connsiteY4" fmla="*/ 13802 h 23703714"/>
                <a:gd name="connsiteX5" fmla="*/ 2290942 w 17974815"/>
                <a:gd name="connsiteY5" fmla="*/ 26167 h 23703714"/>
                <a:gd name="connsiteX6" fmla="*/ 2424891 w 17974815"/>
                <a:gd name="connsiteY6" fmla="*/ 37330 h 23703714"/>
                <a:gd name="connsiteX7" fmla="*/ 2563963 w 17974815"/>
                <a:gd name="connsiteY7" fmla="*/ 521887 h 23703714"/>
                <a:gd name="connsiteX8" fmla="*/ 2783917 w 17974815"/>
                <a:gd name="connsiteY8" fmla="*/ 421425 h 23703714"/>
                <a:gd name="connsiteX9" fmla="*/ 2874497 w 17974815"/>
                <a:gd name="connsiteY9" fmla="*/ 247035 h 23703714"/>
                <a:gd name="connsiteX10" fmla="*/ 3015948 w 17974815"/>
                <a:gd name="connsiteY10" fmla="*/ 200740 h 23703714"/>
                <a:gd name="connsiteX11" fmla="*/ 3210650 w 17974815"/>
                <a:gd name="connsiteY11" fmla="*/ 214647 h 23703714"/>
                <a:gd name="connsiteX12" fmla="*/ 3294093 w 17974815"/>
                <a:gd name="connsiteY12" fmla="*/ 357196 h 23703714"/>
                <a:gd name="connsiteX13" fmla="*/ 3412304 w 17974815"/>
                <a:gd name="connsiteY13" fmla="*/ 305044 h 23703714"/>
                <a:gd name="connsiteX14" fmla="*/ 3631343 w 17974815"/>
                <a:gd name="connsiteY14" fmla="*/ 165972 h 23703714"/>
                <a:gd name="connsiteX15" fmla="*/ 3725217 w 17974815"/>
                <a:gd name="connsiteY15" fmla="*/ 54714 h 23703714"/>
                <a:gd name="connsiteX16" fmla="*/ 3870877 w 17974815"/>
                <a:gd name="connsiteY16" fmla="*/ 0 h 23703714"/>
                <a:gd name="connsiteX17" fmla="*/ 17974815 w 17974815"/>
                <a:gd name="connsiteY17" fmla="*/ 41721 h 23703714"/>
                <a:gd name="connsiteX18" fmla="*/ 17951688 w 17974815"/>
                <a:gd name="connsiteY18" fmla="*/ 23612990 h 23703714"/>
                <a:gd name="connsiteX19" fmla="*/ 12214659 w 17974815"/>
                <a:gd name="connsiteY19" fmla="*/ 23672994 h 23703714"/>
                <a:gd name="connsiteX20" fmla="*/ 11511566 w 17974815"/>
                <a:gd name="connsiteY20" fmla="*/ 23664268 h 23703714"/>
                <a:gd name="connsiteX21" fmla="*/ 11092752 w 17974815"/>
                <a:gd name="connsiteY21" fmla="*/ 23238606 h 23703714"/>
                <a:gd name="connsiteX22" fmla="*/ 10611489 w 17974815"/>
                <a:gd name="connsiteY22" fmla="*/ 22853595 h 23703714"/>
                <a:gd name="connsiteX23" fmla="*/ 10178352 w 17974815"/>
                <a:gd name="connsiteY23" fmla="*/ 22564837 h 23703714"/>
                <a:gd name="connsiteX24" fmla="*/ 9793341 w 17974815"/>
                <a:gd name="connsiteY24" fmla="*/ 22516711 h 23703714"/>
                <a:gd name="connsiteX25" fmla="*/ 9600836 w 17974815"/>
                <a:gd name="connsiteY25" fmla="*/ 22276079 h 23703714"/>
                <a:gd name="connsiteX26" fmla="*/ 9436682 w 17974815"/>
                <a:gd name="connsiteY26" fmla="*/ 22078674 h 23703714"/>
                <a:gd name="connsiteX27" fmla="*/ 9194651 w 17974815"/>
                <a:gd name="connsiteY27" fmla="*/ 22096350 h 23703714"/>
                <a:gd name="connsiteX28" fmla="*/ 8948418 w 17974815"/>
                <a:gd name="connsiteY28" fmla="*/ 21975596 h 23703714"/>
                <a:gd name="connsiteX29" fmla="*/ 8895567 w 17974815"/>
                <a:gd name="connsiteY29" fmla="*/ 21691914 h 23703714"/>
                <a:gd name="connsiteX30" fmla="*/ 8626060 w 17974815"/>
                <a:gd name="connsiteY30" fmla="*/ 21557686 h 23703714"/>
                <a:gd name="connsiteX31" fmla="*/ 8745764 w 17974815"/>
                <a:gd name="connsiteY31" fmla="*/ 21494509 h 23703714"/>
                <a:gd name="connsiteX32" fmla="*/ 8709188 w 17974815"/>
                <a:gd name="connsiteY32" fmla="*/ 21441308 h 23703714"/>
                <a:gd name="connsiteX33" fmla="*/ 8546258 w 17974815"/>
                <a:gd name="connsiteY33" fmla="*/ 21437982 h 23703714"/>
                <a:gd name="connsiteX34" fmla="*/ 8477306 w 17974815"/>
                <a:gd name="connsiteY34" fmla="*/ 21529334 h 23703714"/>
                <a:gd name="connsiteX35" fmla="*/ 8080570 w 17974815"/>
                <a:gd name="connsiteY35" fmla="*/ 21529334 h 23703714"/>
                <a:gd name="connsiteX36" fmla="*/ 8064120 w 17974815"/>
                <a:gd name="connsiteY36" fmla="*/ 21467908 h 23703714"/>
                <a:gd name="connsiteX37" fmla="*/ 8228624 w 17974815"/>
                <a:gd name="connsiteY37" fmla="*/ 21308479 h 23703714"/>
                <a:gd name="connsiteX38" fmla="*/ 8480455 w 17974815"/>
                <a:gd name="connsiteY38" fmla="*/ 21313552 h 23703714"/>
                <a:gd name="connsiteX39" fmla="*/ 8513007 w 17974815"/>
                <a:gd name="connsiteY39" fmla="*/ 21211876 h 23703714"/>
                <a:gd name="connsiteX40" fmla="*/ 8299851 w 17974815"/>
                <a:gd name="connsiteY40" fmla="*/ 21174249 h 23703714"/>
                <a:gd name="connsiteX41" fmla="*/ 8340103 w 17974815"/>
                <a:gd name="connsiteY41" fmla="*/ 21068897 h 23703714"/>
                <a:gd name="connsiteX42" fmla="*/ 8542057 w 17974815"/>
                <a:gd name="connsiteY42" fmla="*/ 21068022 h 23703714"/>
                <a:gd name="connsiteX43" fmla="*/ 8689237 w 17974815"/>
                <a:gd name="connsiteY43" fmla="*/ 21122099 h 23703714"/>
                <a:gd name="connsiteX44" fmla="*/ 8848841 w 17974815"/>
                <a:gd name="connsiteY44" fmla="*/ 21248452 h 23703714"/>
                <a:gd name="connsiteX45" fmla="*/ 9059896 w 17974815"/>
                <a:gd name="connsiteY45" fmla="*/ 21003092 h 23703714"/>
                <a:gd name="connsiteX46" fmla="*/ 9059546 w 17974815"/>
                <a:gd name="connsiteY46" fmla="*/ 20688611 h 23703714"/>
                <a:gd name="connsiteX47" fmla="*/ 9340955 w 17974815"/>
                <a:gd name="connsiteY47" fmla="*/ 20357328 h 23703714"/>
                <a:gd name="connsiteX48" fmla="*/ 9347605 w 17974815"/>
                <a:gd name="connsiteY48" fmla="*/ 20141197 h 23703714"/>
                <a:gd name="connsiteX49" fmla="*/ 9395031 w 17974815"/>
                <a:gd name="connsiteY49" fmla="*/ 20066994 h 23703714"/>
                <a:gd name="connsiteX50" fmla="*/ 9480609 w 17974815"/>
                <a:gd name="connsiteY50" fmla="*/ 20171123 h 23703714"/>
                <a:gd name="connsiteX51" fmla="*/ 9500559 w 17974815"/>
                <a:gd name="connsiteY51" fmla="*/ 20417180 h 23703714"/>
                <a:gd name="connsiteX52" fmla="*/ 9564085 w 17974815"/>
                <a:gd name="connsiteY52" fmla="*/ 20507132 h 23703714"/>
                <a:gd name="connsiteX53" fmla="*/ 9616938 w 17974815"/>
                <a:gd name="connsiteY53" fmla="*/ 20403879 h 23703714"/>
                <a:gd name="connsiteX54" fmla="*/ 9636888 w 17974815"/>
                <a:gd name="connsiteY54" fmla="*/ 20184423 h 23703714"/>
                <a:gd name="connsiteX55" fmla="*/ 9549385 w 17974815"/>
                <a:gd name="connsiteY55" fmla="*/ 19896364 h 23703714"/>
                <a:gd name="connsiteX56" fmla="*/ 9636888 w 17974815"/>
                <a:gd name="connsiteY56" fmla="*/ 19908441 h 23703714"/>
                <a:gd name="connsiteX57" fmla="*/ 9897819 w 17974815"/>
                <a:gd name="connsiteY57" fmla="*/ 20032342 h 23703714"/>
                <a:gd name="connsiteX58" fmla="*/ 9829743 w 17974815"/>
                <a:gd name="connsiteY58" fmla="*/ 19871865 h 23703714"/>
                <a:gd name="connsiteX59" fmla="*/ 9720015 w 17974815"/>
                <a:gd name="connsiteY59" fmla="*/ 19782087 h 23703714"/>
                <a:gd name="connsiteX60" fmla="*/ 9629012 w 17974815"/>
                <a:gd name="connsiteY60" fmla="*/ 19848415 h 23703714"/>
                <a:gd name="connsiteX61" fmla="*/ 9497234 w 17974815"/>
                <a:gd name="connsiteY61" fmla="*/ 19715585 h 23703714"/>
                <a:gd name="connsiteX62" fmla="*/ 9270777 w 17974815"/>
                <a:gd name="connsiteY62" fmla="*/ 19626158 h 23703714"/>
                <a:gd name="connsiteX63" fmla="*/ 9141450 w 17974815"/>
                <a:gd name="connsiteY63" fmla="*/ 19469529 h 23703714"/>
                <a:gd name="connsiteX64" fmla="*/ 9008446 w 17974815"/>
                <a:gd name="connsiteY64" fmla="*/ 19339850 h 23703714"/>
                <a:gd name="connsiteX65" fmla="*/ 8986744 w 17974815"/>
                <a:gd name="connsiteY65" fmla="*/ 19235721 h 23703714"/>
                <a:gd name="connsiteX66" fmla="*/ 9121499 w 17974815"/>
                <a:gd name="connsiteY66" fmla="*/ 19210172 h 23703714"/>
                <a:gd name="connsiteX67" fmla="*/ 9344280 w 17974815"/>
                <a:gd name="connsiteY67" fmla="*/ 19296624 h 23703714"/>
                <a:gd name="connsiteX68" fmla="*/ 9370881 w 17974815"/>
                <a:gd name="connsiteY68" fmla="*/ 19200196 h 23703714"/>
                <a:gd name="connsiteX69" fmla="*/ 9521034 w 17974815"/>
                <a:gd name="connsiteY69" fmla="*/ 19111292 h 23703714"/>
                <a:gd name="connsiteX70" fmla="*/ 9755015 w 17974815"/>
                <a:gd name="connsiteY70" fmla="*/ 19267395 h 23703714"/>
                <a:gd name="connsiteX71" fmla="*/ 9833068 w 17974815"/>
                <a:gd name="connsiteY71" fmla="*/ 19166945 h 23703714"/>
                <a:gd name="connsiteX72" fmla="*/ 9700065 w 17974815"/>
                <a:gd name="connsiteY72" fmla="*/ 19120395 h 23703714"/>
                <a:gd name="connsiteX73" fmla="*/ 9730340 w 17974815"/>
                <a:gd name="connsiteY73" fmla="*/ 18918788 h 23703714"/>
                <a:gd name="connsiteX74" fmla="*/ 10387483 w 17974815"/>
                <a:gd name="connsiteY74" fmla="*/ 18636505 h 23703714"/>
                <a:gd name="connsiteX75" fmla="*/ 10606589 w 17974815"/>
                <a:gd name="connsiteY75" fmla="*/ 18351423 h 23703714"/>
                <a:gd name="connsiteX76" fmla="*/ 10187102 w 17974815"/>
                <a:gd name="connsiteY76" fmla="*/ 18380998 h 23703714"/>
                <a:gd name="connsiteX77" fmla="*/ 9816443 w 17974815"/>
                <a:gd name="connsiteY77" fmla="*/ 18571754 h 23703714"/>
                <a:gd name="connsiteX78" fmla="*/ 9192551 w 17974815"/>
                <a:gd name="connsiteY78" fmla="*/ 18640005 h 23703714"/>
                <a:gd name="connsiteX79" fmla="*/ 9074948 w 17974815"/>
                <a:gd name="connsiteY79" fmla="*/ 18711408 h 23703714"/>
                <a:gd name="connsiteX80" fmla="*/ 8868792 w 17974815"/>
                <a:gd name="connsiteY80" fmla="*/ 18654881 h 23703714"/>
                <a:gd name="connsiteX81" fmla="*/ 8688011 w 17974815"/>
                <a:gd name="connsiteY81" fmla="*/ 18822536 h 23703714"/>
                <a:gd name="connsiteX82" fmla="*/ 8540307 w 17974815"/>
                <a:gd name="connsiteY82" fmla="*/ 18986864 h 23703714"/>
                <a:gd name="connsiteX83" fmla="*/ 8406078 w 17974815"/>
                <a:gd name="connsiteY83" fmla="*/ 18923688 h 23703714"/>
                <a:gd name="connsiteX84" fmla="*/ 8269925 w 17974815"/>
                <a:gd name="connsiteY84" fmla="*/ 19117942 h 23703714"/>
                <a:gd name="connsiteX85" fmla="*/ 8072519 w 17974815"/>
                <a:gd name="connsiteY85" fmla="*/ 19136145 h 23703714"/>
                <a:gd name="connsiteX86" fmla="*/ 7703959 w 17974815"/>
                <a:gd name="connsiteY86" fmla="*/ 19388500 h 23703714"/>
                <a:gd name="connsiteX87" fmla="*/ 7450552 w 17974815"/>
                <a:gd name="connsiteY87" fmla="*/ 19321999 h 23703714"/>
                <a:gd name="connsiteX88" fmla="*/ 7145168 w 17974815"/>
                <a:gd name="connsiteY88" fmla="*/ 19490879 h 23703714"/>
                <a:gd name="connsiteX89" fmla="*/ 6783960 w 17974815"/>
                <a:gd name="connsiteY89" fmla="*/ 20054744 h 23703714"/>
                <a:gd name="connsiteX90" fmla="*/ 6508852 w 17974815"/>
                <a:gd name="connsiteY90" fmla="*/ 20140146 h 23703714"/>
                <a:gd name="connsiteX91" fmla="*/ 6621031 w 17974815"/>
                <a:gd name="connsiteY91" fmla="*/ 20041444 h 23703714"/>
                <a:gd name="connsiteX92" fmla="*/ 6792884 w 17974815"/>
                <a:gd name="connsiteY92" fmla="*/ 19727310 h 23703714"/>
                <a:gd name="connsiteX93" fmla="*/ 6680882 w 17974815"/>
                <a:gd name="connsiteY93" fmla="*/ 19715585 h 23703714"/>
                <a:gd name="connsiteX94" fmla="*/ 6525827 w 17974815"/>
                <a:gd name="connsiteY94" fmla="*/ 19950967 h 23703714"/>
                <a:gd name="connsiteX95" fmla="*/ 6192094 w 17974815"/>
                <a:gd name="connsiteY95" fmla="*/ 20054745 h 23703714"/>
                <a:gd name="connsiteX96" fmla="*/ 6153942 w 17974815"/>
                <a:gd name="connsiteY96" fmla="*/ 20155195 h 23703714"/>
                <a:gd name="connsiteX97" fmla="*/ 6129266 w 17974815"/>
                <a:gd name="connsiteY97" fmla="*/ 20345951 h 23703714"/>
                <a:gd name="connsiteX98" fmla="*/ 6009214 w 17974815"/>
                <a:gd name="connsiteY98" fmla="*/ 20400554 h 23703714"/>
                <a:gd name="connsiteX99" fmla="*/ 5896161 w 17974815"/>
                <a:gd name="connsiteY99" fmla="*/ 20337377 h 23703714"/>
                <a:gd name="connsiteX100" fmla="*/ 5989263 w 17974815"/>
                <a:gd name="connsiteY100" fmla="*/ 20204374 h 23703714"/>
                <a:gd name="connsiteX101" fmla="*/ 5971587 w 17974815"/>
                <a:gd name="connsiteY101" fmla="*/ 20148544 h 23703714"/>
                <a:gd name="connsiteX102" fmla="*/ 5826334 w 17974815"/>
                <a:gd name="connsiteY102" fmla="*/ 20181098 h 23703714"/>
                <a:gd name="connsiteX103" fmla="*/ 5684404 w 17974815"/>
                <a:gd name="connsiteY103" fmla="*/ 20035667 h 23703714"/>
                <a:gd name="connsiteX104" fmla="*/ 5633479 w 17974815"/>
                <a:gd name="connsiteY104" fmla="*/ 20074695 h 23703714"/>
                <a:gd name="connsiteX105" fmla="*/ 5614577 w 17974815"/>
                <a:gd name="connsiteY105" fmla="*/ 20180223 h 23703714"/>
                <a:gd name="connsiteX106" fmla="*/ 5155015 w 17974815"/>
                <a:gd name="connsiteY106" fmla="*/ 20108819 h 23703714"/>
                <a:gd name="connsiteX107" fmla="*/ 5028836 w 17974815"/>
                <a:gd name="connsiteY107" fmla="*/ 20336151 h 23703714"/>
                <a:gd name="connsiteX108" fmla="*/ 4938535 w 17974815"/>
                <a:gd name="connsiteY108" fmla="*/ 20317427 h 23703714"/>
                <a:gd name="connsiteX109" fmla="*/ 4801680 w 17974815"/>
                <a:gd name="connsiteY109" fmla="*/ 20251449 h 23703714"/>
                <a:gd name="connsiteX110" fmla="*/ 4305891 w 17974815"/>
                <a:gd name="connsiteY110" fmla="*/ 20294675 h 23703714"/>
                <a:gd name="connsiteX111" fmla="*/ 3930681 w 17974815"/>
                <a:gd name="connsiteY111" fmla="*/ 20316376 h 23703714"/>
                <a:gd name="connsiteX112" fmla="*/ 3581898 w 17974815"/>
                <a:gd name="connsiteY112" fmla="*/ 20078020 h 23703714"/>
                <a:gd name="connsiteX113" fmla="*/ 3264613 w 17974815"/>
                <a:gd name="connsiteY113" fmla="*/ 20038992 h 23703714"/>
                <a:gd name="connsiteX114" fmla="*/ 3525195 w 17974815"/>
                <a:gd name="connsiteY114" fmla="*/ 19911240 h 23703714"/>
                <a:gd name="connsiteX115" fmla="*/ 3232763 w 17974815"/>
                <a:gd name="connsiteY115" fmla="*/ 19785412 h 23703714"/>
                <a:gd name="connsiteX116" fmla="*/ 3092058 w 17974815"/>
                <a:gd name="connsiteY116" fmla="*/ 19707010 h 23703714"/>
                <a:gd name="connsiteX117" fmla="*/ 3324464 w 17974815"/>
                <a:gd name="connsiteY117" fmla="*/ 19644007 h 23703714"/>
                <a:gd name="connsiteX118" fmla="*/ 3548647 w 17974815"/>
                <a:gd name="connsiteY118" fmla="*/ 19815338 h 23703714"/>
                <a:gd name="connsiteX119" fmla="*/ 3739401 w 17974815"/>
                <a:gd name="connsiteY119" fmla="*/ 19793463 h 23703714"/>
                <a:gd name="connsiteX120" fmla="*/ 3900406 w 17974815"/>
                <a:gd name="connsiteY120" fmla="*/ 19690559 h 23703714"/>
                <a:gd name="connsiteX121" fmla="*/ 3523795 w 17974815"/>
                <a:gd name="connsiteY121" fmla="*/ 19581006 h 23703714"/>
                <a:gd name="connsiteX122" fmla="*/ 2743624 w 17974815"/>
                <a:gd name="connsiteY122" fmla="*/ 19559481 h 23703714"/>
                <a:gd name="connsiteX123" fmla="*/ 2355288 w 17974815"/>
                <a:gd name="connsiteY123" fmla="*/ 19794513 h 23703714"/>
                <a:gd name="connsiteX124" fmla="*/ 2116056 w 17974815"/>
                <a:gd name="connsiteY124" fmla="*/ 20213298 h 23703714"/>
                <a:gd name="connsiteX125" fmla="*/ 1835699 w 17974815"/>
                <a:gd name="connsiteY125" fmla="*/ 20007493 h 23703714"/>
                <a:gd name="connsiteX126" fmla="*/ 2000203 w 17974815"/>
                <a:gd name="connsiteY126" fmla="*/ 20390753 h 23703714"/>
                <a:gd name="connsiteX127" fmla="*/ 1440888 w 17974815"/>
                <a:gd name="connsiteY127" fmla="*/ 20960042 h 23703714"/>
                <a:gd name="connsiteX128" fmla="*/ 1245057 w 17974815"/>
                <a:gd name="connsiteY128" fmla="*/ 21218876 h 23703714"/>
                <a:gd name="connsiteX129" fmla="*/ 1304734 w 17974815"/>
                <a:gd name="connsiteY129" fmla="*/ 21416281 h 23703714"/>
                <a:gd name="connsiteX130" fmla="*/ 1228431 w 17974815"/>
                <a:gd name="connsiteY130" fmla="*/ 21577284 h 23703714"/>
                <a:gd name="connsiteX131" fmla="*/ 1251533 w 17974815"/>
                <a:gd name="connsiteY131" fmla="*/ 21952320 h 23703714"/>
                <a:gd name="connsiteX132" fmla="*/ 889973 w 17974815"/>
                <a:gd name="connsiteY132" fmla="*/ 22179827 h 23703714"/>
                <a:gd name="connsiteX133" fmla="*/ 572690 w 17974815"/>
                <a:gd name="connsiteY133" fmla="*/ 22272580 h 23703714"/>
                <a:gd name="connsiteX134" fmla="*/ 556065 w 17974815"/>
                <a:gd name="connsiteY134" fmla="*/ 21883545 h 23703714"/>
                <a:gd name="connsiteX135" fmla="*/ 479588 w 17974815"/>
                <a:gd name="connsiteY135" fmla="*/ 21823693 h 23703714"/>
                <a:gd name="connsiteX136" fmla="*/ 452986 w 17974815"/>
                <a:gd name="connsiteY136" fmla="*/ 22192778 h 23703714"/>
                <a:gd name="connsiteX137" fmla="*/ 284106 w 17974815"/>
                <a:gd name="connsiteY137" fmla="*/ 22469985 h 23703714"/>
                <a:gd name="connsiteX138" fmla="*/ 336608 w 17974815"/>
                <a:gd name="connsiteY138" fmla="*/ 22482062 h 23703714"/>
                <a:gd name="connsiteX139" fmla="*/ 509513 w 17974815"/>
                <a:gd name="connsiteY139" fmla="*/ 22349057 h 23703714"/>
                <a:gd name="connsiteX140" fmla="*/ 559389 w 17974815"/>
                <a:gd name="connsiteY140" fmla="*/ 22385634 h 23703714"/>
                <a:gd name="connsiteX141" fmla="*/ 399785 w 17974815"/>
                <a:gd name="connsiteY141" fmla="*/ 22548564 h 23703714"/>
                <a:gd name="connsiteX142" fmla="*/ 190305 w 17974815"/>
                <a:gd name="connsiteY142" fmla="*/ 22837847 h 23703714"/>
                <a:gd name="connsiteX143" fmla="*/ 113827 w 17974815"/>
                <a:gd name="connsiteY143" fmla="*/ 23602618 h 23703714"/>
                <a:gd name="connsiteX144" fmla="*/ 3749 w 17974815"/>
                <a:gd name="connsiteY144" fmla="*/ 23608041 h 23703714"/>
                <a:gd name="connsiteX145" fmla="*/ 23699 w 17974815"/>
                <a:gd name="connsiteY145" fmla="*/ 3314311 h 2370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7974815" h="23703714">
                  <a:moveTo>
                    <a:pt x="23699" y="3314311"/>
                  </a:moveTo>
                  <a:lnTo>
                    <a:pt x="23699" y="1966774"/>
                  </a:lnTo>
                  <a:cubicBezTo>
                    <a:pt x="13482" y="1839291"/>
                    <a:pt x="34816" y="1560976"/>
                    <a:pt x="37606" y="1236828"/>
                  </a:cubicBezTo>
                  <a:cubicBezTo>
                    <a:pt x="38551" y="831846"/>
                    <a:pt x="39497" y="426865"/>
                    <a:pt x="40442" y="21883"/>
                  </a:cubicBezTo>
                  <a:lnTo>
                    <a:pt x="926388" y="13802"/>
                  </a:lnTo>
                  <a:lnTo>
                    <a:pt x="2290942" y="26167"/>
                  </a:lnTo>
                  <a:cubicBezTo>
                    <a:pt x="2497649" y="30367"/>
                    <a:pt x="2380241" y="33609"/>
                    <a:pt x="2424891" y="37330"/>
                  </a:cubicBezTo>
                  <a:cubicBezTo>
                    <a:pt x="2460544" y="116473"/>
                    <a:pt x="2504125" y="457871"/>
                    <a:pt x="2563963" y="521887"/>
                  </a:cubicBezTo>
                  <a:cubicBezTo>
                    <a:pt x="2623801" y="585903"/>
                    <a:pt x="2732162" y="467234"/>
                    <a:pt x="2783917" y="421425"/>
                  </a:cubicBezTo>
                  <a:cubicBezTo>
                    <a:pt x="2835672" y="375616"/>
                    <a:pt x="2835825" y="283816"/>
                    <a:pt x="2874497" y="247035"/>
                  </a:cubicBezTo>
                  <a:cubicBezTo>
                    <a:pt x="2913169" y="210254"/>
                    <a:pt x="2959923" y="206138"/>
                    <a:pt x="3015948" y="200740"/>
                  </a:cubicBezTo>
                  <a:cubicBezTo>
                    <a:pt x="3071973" y="195342"/>
                    <a:pt x="3170667" y="190889"/>
                    <a:pt x="3210650" y="214647"/>
                  </a:cubicBezTo>
                  <a:cubicBezTo>
                    <a:pt x="3250633" y="238405"/>
                    <a:pt x="3248895" y="358934"/>
                    <a:pt x="3294093" y="357196"/>
                  </a:cubicBezTo>
                  <a:cubicBezTo>
                    <a:pt x="3339291" y="355458"/>
                    <a:pt x="3360152" y="343289"/>
                    <a:pt x="3412304" y="305044"/>
                  </a:cubicBezTo>
                  <a:cubicBezTo>
                    <a:pt x="3464456" y="266799"/>
                    <a:pt x="3579191" y="207694"/>
                    <a:pt x="3631343" y="165972"/>
                  </a:cubicBezTo>
                  <a:cubicBezTo>
                    <a:pt x="3683495" y="124250"/>
                    <a:pt x="3681238" y="76002"/>
                    <a:pt x="3725217" y="54714"/>
                  </a:cubicBezTo>
                  <a:lnTo>
                    <a:pt x="3870877" y="0"/>
                  </a:lnTo>
                  <a:lnTo>
                    <a:pt x="17974815" y="41721"/>
                  </a:lnTo>
                  <a:lnTo>
                    <a:pt x="17951688" y="23612990"/>
                  </a:lnTo>
                  <a:lnTo>
                    <a:pt x="12214659" y="23672994"/>
                  </a:lnTo>
                  <a:cubicBezTo>
                    <a:pt x="11141305" y="23681540"/>
                    <a:pt x="11688654" y="23742604"/>
                    <a:pt x="11511566" y="23664268"/>
                  </a:cubicBezTo>
                  <a:cubicBezTo>
                    <a:pt x="11334478" y="23585933"/>
                    <a:pt x="11242765" y="23373718"/>
                    <a:pt x="11092752" y="23238606"/>
                  </a:cubicBezTo>
                  <a:cubicBezTo>
                    <a:pt x="10942739" y="23103494"/>
                    <a:pt x="10763889" y="22965890"/>
                    <a:pt x="10611489" y="22853595"/>
                  </a:cubicBezTo>
                  <a:cubicBezTo>
                    <a:pt x="10459089" y="22741300"/>
                    <a:pt x="10314710" y="22620984"/>
                    <a:pt x="10178352" y="22564837"/>
                  </a:cubicBezTo>
                  <a:cubicBezTo>
                    <a:pt x="10041994" y="22508690"/>
                    <a:pt x="9889594" y="22564837"/>
                    <a:pt x="9793341" y="22516711"/>
                  </a:cubicBezTo>
                  <a:cubicBezTo>
                    <a:pt x="9697088" y="22468585"/>
                    <a:pt x="9660279" y="22349085"/>
                    <a:pt x="9600836" y="22276079"/>
                  </a:cubicBezTo>
                  <a:cubicBezTo>
                    <a:pt x="9541393" y="22203073"/>
                    <a:pt x="9504380" y="22108629"/>
                    <a:pt x="9436682" y="22078674"/>
                  </a:cubicBezTo>
                  <a:cubicBezTo>
                    <a:pt x="9368985" y="22048719"/>
                    <a:pt x="9276028" y="22113530"/>
                    <a:pt x="9194651" y="22096350"/>
                  </a:cubicBezTo>
                  <a:cubicBezTo>
                    <a:pt x="9113274" y="22079170"/>
                    <a:pt x="8998265" y="22043002"/>
                    <a:pt x="8948418" y="21975596"/>
                  </a:cubicBezTo>
                  <a:cubicBezTo>
                    <a:pt x="8898571" y="21908190"/>
                    <a:pt x="8949293" y="21761566"/>
                    <a:pt x="8895567" y="21691914"/>
                  </a:cubicBezTo>
                  <a:cubicBezTo>
                    <a:pt x="8841841" y="21622262"/>
                    <a:pt x="8689266" y="21583382"/>
                    <a:pt x="8626060" y="21557686"/>
                  </a:cubicBezTo>
                  <a:cubicBezTo>
                    <a:pt x="8562854" y="21531990"/>
                    <a:pt x="8741885" y="21510580"/>
                    <a:pt x="8745764" y="21494509"/>
                  </a:cubicBezTo>
                  <a:cubicBezTo>
                    <a:pt x="8749643" y="21478438"/>
                    <a:pt x="8742439" y="21450729"/>
                    <a:pt x="8709188" y="21441308"/>
                  </a:cubicBezTo>
                  <a:cubicBezTo>
                    <a:pt x="8675937" y="21431887"/>
                    <a:pt x="8574930" y="21426636"/>
                    <a:pt x="8546258" y="21437982"/>
                  </a:cubicBezTo>
                  <a:cubicBezTo>
                    <a:pt x="8517586" y="21449328"/>
                    <a:pt x="8554921" y="21514109"/>
                    <a:pt x="8477306" y="21529334"/>
                  </a:cubicBezTo>
                  <a:cubicBezTo>
                    <a:pt x="8399691" y="21544559"/>
                    <a:pt x="8149434" y="21539572"/>
                    <a:pt x="8080570" y="21529334"/>
                  </a:cubicBezTo>
                  <a:cubicBezTo>
                    <a:pt x="8011706" y="21519096"/>
                    <a:pt x="8039444" y="21504717"/>
                    <a:pt x="8064120" y="21467908"/>
                  </a:cubicBezTo>
                  <a:cubicBezTo>
                    <a:pt x="8088796" y="21431099"/>
                    <a:pt x="8159235" y="21334205"/>
                    <a:pt x="8228624" y="21308479"/>
                  </a:cubicBezTo>
                  <a:cubicBezTo>
                    <a:pt x="8298013" y="21282753"/>
                    <a:pt x="8433058" y="21329653"/>
                    <a:pt x="8480455" y="21313552"/>
                  </a:cubicBezTo>
                  <a:cubicBezTo>
                    <a:pt x="8527852" y="21297451"/>
                    <a:pt x="8550866" y="21243960"/>
                    <a:pt x="8513007" y="21211876"/>
                  </a:cubicBezTo>
                  <a:cubicBezTo>
                    <a:pt x="8475148" y="21179792"/>
                    <a:pt x="8328668" y="21198079"/>
                    <a:pt x="8299851" y="21174249"/>
                  </a:cubicBezTo>
                  <a:cubicBezTo>
                    <a:pt x="8271034" y="21150419"/>
                    <a:pt x="8299735" y="21093806"/>
                    <a:pt x="8340103" y="21068897"/>
                  </a:cubicBezTo>
                  <a:cubicBezTo>
                    <a:pt x="8380471" y="21043988"/>
                    <a:pt x="8483868" y="21059155"/>
                    <a:pt x="8542057" y="21068022"/>
                  </a:cubicBezTo>
                  <a:cubicBezTo>
                    <a:pt x="8600246" y="21076889"/>
                    <a:pt x="8639769" y="21094244"/>
                    <a:pt x="8689237" y="21122099"/>
                  </a:cubicBezTo>
                  <a:cubicBezTo>
                    <a:pt x="8738705" y="21149954"/>
                    <a:pt x="8788727" y="21261082"/>
                    <a:pt x="8848841" y="21248452"/>
                  </a:cubicBezTo>
                  <a:cubicBezTo>
                    <a:pt x="8919193" y="21166665"/>
                    <a:pt x="9024779" y="21096399"/>
                    <a:pt x="9059896" y="21003092"/>
                  </a:cubicBezTo>
                  <a:cubicBezTo>
                    <a:pt x="9095013" y="20909785"/>
                    <a:pt x="9012703" y="20796238"/>
                    <a:pt x="9059546" y="20688611"/>
                  </a:cubicBezTo>
                  <a:cubicBezTo>
                    <a:pt x="9106389" y="20580984"/>
                    <a:pt x="9286295" y="20447455"/>
                    <a:pt x="9340955" y="20357328"/>
                  </a:cubicBezTo>
                  <a:cubicBezTo>
                    <a:pt x="9395615" y="20267201"/>
                    <a:pt x="9338592" y="20189586"/>
                    <a:pt x="9347605" y="20141197"/>
                  </a:cubicBezTo>
                  <a:cubicBezTo>
                    <a:pt x="9356618" y="20092808"/>
                    <a:pt x="9372864" y="20062006"/>
                    <a:pt x="9395031" y="20066994"/>
                  </a:cubicBezTo>
                  <a:cubicBezTo>
                    <a:pt x="9417198" y="20071982"/>
                    <a:pt x="9458033" y="20114976"/>
                    <a:pt x="9480609" y="20171123"/>
                  </a:cubicBezTo>
                  <a:cubicBezTo>
                    <a:pt x="9503185" y="20227270"/>
                    <a:pt x="9486646" y="20361179"/>
                    <a:pt x="9500559" y="20417180"/>
                  </a:cubicBezTo>
                  <a:cubicBezTo>
                    <a:pt x="9514472" y="20473181"/>
                    <a:pt x="9544689" y="20509349"/>
                    <a:pt x="9564085" y="20507132"/>
                  </a:cubicBezTo>
                  <a:cubicBezTo>
                    <a:pt x="9583481" y="20504915"/>
                    <a:pt x="9604804" y="20457664"/>
                    <a:pt x="9616938" y="20403879"/>
                  </a:cubicBezTo>
                  <a:cubicBezTo>
                    <a:pt x="9629072" y="20350094"/>
                    <a:pt x="9645376" y="20267346"/>
                    <a:pt x="9636888" y="20184423"/>
                  </a:cubicBezTo>
                  <a:cubicBezTo>
                    <a:pt x="9628400" y="20101500"/>
                    <a:pt x="9549385" y="19942361"/>
                    <a:pt x="9549385" y="19896364"/>
                  </a:cubicBezTo>
                  <a:cubicBezTo>
                    <a:pt x="9549385" y="19850367"/>
                    <a:pt x="9572166" y="19880790"/>
                    <a:pt x="9636888" y="19908441"/>
                  </a:cubicBezTo>
                  <a:cubicBezTo>
                    <a:pt x="9701610" y="19936092"/>
                    <a:pt x="9865677" y="20038438"/>
                    <a:pt x="9897819" y="20032342"/>
                  </a:cubicBezTo>
                  <a:cubicBezTo>
                    <a:pt x="9929961" y="20026246"/>
                    <a:pt x="9856052" y="19898057"/>
                    <a:pt x="9829743" y="19871865"/>
                  </a:cubicBezTo>
                  <a:cubicBezTo>
                    <a:pt x="9803434" y="19845673"/>
                    <a:pt x="9754024" y="19784333"/>
                    <a:pt x="9720015" y="19782087"/>
                  </a:cubicBezTo>
                  <a:cubicBezTo>
                    <a:pt x="9686006" y="19779841"/>
                    <a:pt x="9666142" y="19859499"/>
                    <a:pt x="9629012" y="19848415"/>
                  </a:cubicBezTo>
                  <a:cubicBezTo>
                    <a:pt x="9591882" y="19837331"/>
                    <a:pt x="9551952" y="19750965"/>
                    <a:pt x="9497234" y="19715585"/>
                  </a:cubicBezTo>
                  <a:cubicBezTo>
                    <a:pt x="9442516" y="19680205"/>
                    <a:pt x="9330074" y="19667167"/>
                    <a:pt x="9270777" y="19626158"/>
                  </a:cubicBezTo>
                  <a:cubicBezTo>
                    <a:pt x="9211480" y="19585149"/>
                    <a:pt x="9180184" y="19520572"/>
                    <a:pt x="9141450" y="19469529"/>
                  </a:cubicBezTo>
                  <a:cubicBezTo>
                    <a:pt x="9102716" y="19418486"/>
                    <a:pt x="9034230" y="19378818"/>
                    <a:pt x="9008446" y="19339850"/>
                  </a:cubicBezTo>
                  <a:cubicBezTo>
                    <a:pt x="8982662" y="19300882"/>
                    <a:pt x="8967902" y="19257334"/>
                    <a:pt x="8986744" y="19235721"/>
                  </a:cubicBezTo>
                  <a:cubicBezTo>
                    <a:pt x="9005586" y="19214108"/>
                    <a:pt x="9061910" y="19200022"/>
                    <a:pt x="9121499" y="19210172"/>
                  </a:cubicBezTo>
                  <a:cubicBezTo>
                    <a:pt x="9181088" y="19220322"/>
                    <a:pt x="9302716" y="19304937"/>
                    <a:pt x="9344280" y="19296624"/>
                  </a:cubicBezTo>
                  <a:cubicBezTo>
                    <a:pt x="9385844" y="19288311"/>
                    <a:pt x="9341422" y="19231085"/>
                    <a:pt x="9370881" y="19200196"/>
                  </a:cubicBezTo>
                  <a:cubicBezTo>
                    <a:pt x="9400340" y="19169307"/>
                    <a:pt x="9457012" y="19100092"/>
                    <a:pt x="9521034" y="19111292"/>
                  </a:cubicBezTo>
                  <a:cubicBezTo>
                    <a:pt x="9585056" y="19122492"/>
                    <a:pt x="9703009" y="19258120"/>
                    <a:pt x="9755015" y="19267395"/>
                  </a:cubicBezTo>
                  <a:cubicBezTo>
                    <a:pt x="9807021" y="19276670"/>
                    <a:pt x="9842226" y="19191445"/>
                    <a:pt x="9833068" y="19166945"/>
                  </a:cubicBezTo>
                  <a:cubicBezTo>
                    <a:pt x="9823910" y="19142445"/>
                    <a:pt x="9746558" y="19155106"/>
                    <a:pt x="9700065" y="19120395"/>
                  </a:cubicBezTo>
                  <a:cubicBezTo>
                    <a:pt x="9673522" y="19082361"/>
                    <a:pt x="9615770" y="18999436"/>
                    <a:pt x="9730340" y="18918788"/>
                  </a:cubicBezTo>
                  <a:cubicBezTo>
                    <a:pt x="9844910" y="18838140"/>
                    <a:pt x="10241442" y="18731066"/>
                    <a:pt x="10387483" y="18636505"/>
                  </a:cubicBezTo>
                  <a:cubicBezTo>
                    <a:pt x="10533525" y="18541944"/>
                    <a:pt x="10639986" y="18394008"/>
                    <a:pt x="10606589" y="18351423"/>
                  </a:cubicBezTo>
                  <a:cubicBezTo>
                    <a:pt x="10573192" y="18308839"/>
                    <a:pt x="10318793" y="18344276"/>
                    <a:pt x="10187102" y="18380998"/>
                  </a:cubicBezTo>
                  <a:cubicBezTo>
                    <a:pt x="10055411" y="18417720"/>
                    <a:pt x="9978322" y="18524153"/>
                    <a:pt x="9816443" y="18571754"/>
                  </a:cubicBezTo>
                  <a:cubicBezTo>
                    <a:pt x="9654564" y="18619355"/>
                    <a:pt x="9316133" y="18616729"/>
                    <a:pt x="9192551" y="18640005"/>
                  </a:cubicBezTo>
                  <a:cubicBezTo>
                    <a:pt x="9068969" y="18663281"/>
                    <a:pt x="9119487" y="18689532"/>
                    <a:pt x="9074948" y="18711408"/>
                  </a:cubicBezTo>
                  <a:cubicBezTo>
                    <a:pt x="9030409" y="18733284"/>
                    <a:pt x="8925523" y="18630264"/>
                    <a:pt x="8868792" y="18654881"/>
                  </a:cubicBezTo>
                  <a:cubicBezTo>
                    <a:pt x="8812061" y="18679498"/>
                    <a:pt x="8742759" y="18767205"/>
                    <a:pt x="8688011" y="18822536"/>
                  </a:cubicBezTo>
                  <a:cubicBezTo>
                    <a:pt x="8633263" y="18877867"/>
                    <a:pt x="8587296" y="18970005"/>
                    <a:pt x="8540307" y="18986864"/>
                  </a:cubicBezTo>
                  <a:cubicBezTo>
                    <a:pt x="8493318" y="19003723"/>
                    <a:pt x="8451142" y="18901842"/>
                    <a:pt x="8406078" y="18923688"/>
                  </a:cubicBezTo>
                  <a:cubicBezTo>
                    <a:pt x="8361014" y="18945534"/>
                    <a:pt x="8325518" y="19082533"/>
                    <a:pt x="8269925" y="19117942"/>
                  </a:cubicBezTo>
                  <a:cubicBezTo>
                    <a:pt x="8214332" y="19153351"/>
                    <a:pt x="8166847" y="19091052"/>
                    <a:pt x="8072519" y="19136145"/>
                  </a:cubicBezTo>
                  <a:cubicBezTo>
                    <a:pt x="7978191" y="19181238"/>
                    <a:pt x="7807620" y="19357524"/>
                    <a:pt x="7703959" y="19388500"/>
                  </a:cubicBezTo>
                  <a:cubicBezTo>
                    <a:pt x="7600298" y="19419476"/>
                    <a:pt x="7543684" y="19304936"/>
                    <a:pt x="7450552" y="19321999"/>
                  </a:cubicBezTo>
                  <a:cubicBezTo>
                    <a:pt x="7357420" y="19339062"/>
                    <a:pt x="7256266" y="19368755"/>
                    <a:pt x="7145168" y="19490879"/>
                  </a:cubicBezTo>
                  <a:cubicBezTo>
                    <a:pt x="7034070" y="19613003"/>
                    <a:pt x="6887242" y="19945425"/>
                    <a:pt x="6783960" y="20054744"/>
                  </a:cubicBezTo>
                  <a:cubicBezTo>
                    <a:pt x="6680678" y="20164064"/>
                    <a:pt x="6536007" y="20142363"/>
                    <a:pt x="6508852" y="20140146"/>
                  </a:cubicBezTo>
                  <a:cubicBezTo>
                    <a:pt x="6481697" y="20137929"/>
                    <a:pt x="6570921" y="20134634"/>
                    <a:pt x="6621031" y="20041444"/>
                  </a:cubicBezTo>
                  <a:cubicBezTo>
                    <a:pt x="6671141" y="19948254"/>
                    <a:pt x="6782909" y="19781620"/>
                    <a:pt x="6792884" y="19727310"/>
                  </a:cubicBezTo>
                  <a:cubicBezTo>
                    <a:pt x="6802859" y="19673000"/>
                    <a:pt x="6734258" y="19667780"/>
                    <a:pt x="6680882" y="19715585"/>
                  </a:cubicBezTo>
                  <a:cubicBezTo>
                    <a:pt x="6627506" y="19763391"/>
                    <a:pt x="6607292" y="19894440"/>
                    <a:pt x="6525827" y="19950967"/>
                  </a:cubicBezTo>
                  <a:cubicBezTo>
                    <a:pt x="6444362" y="20007494"/>
                    <a:pt x="6249087" y="20020153"/>
                    <a:pt x="6192094" y="20054745"/>
                  </a:cubicBezTo>
                  <a:cubicBezTo>
                    <a:pt x="6135101" y="20089337"/>
                    <a:pt x="6164413" y="20106661"/>
                    <a:pt x="6153942" y="20155195"/>
                  </a:cubicBezTo>
                  <a:cubicBezTo>
                    <a:pt x="6143471" y="20203729"/>
                    <a:pt x="6153387" y="20305058"/>
                    <a:pt x="6129266" y="20345951"/>
                  </a:cubicBezTo>
                  <a:cubicBezTo>
                    <a:pt x="6105145" y="20386844"/>
                    <a:pt x="6048065" y="20401983"/>
                    <a:pt x="6009214" y="20400554"/>
                  </a:cubicBezTo>
                  <a:cubicBezTo>
                    <a:pt x="5970363" y="20399125"/>
                    <a:pt x="5906136" y="20369520"/>
                    <a:pt x="5896161" y="20337377"/>
                  </a:cubicBezTo>
                  <a:cubicBezTo>
                    <a:pt x="5886186" y="20305234"/>
                    <a:pt x="5976692" y="20235846"/>
                    <a:pt x="5989263" y="20204374"/>
                  </a:cubicBezTo>
                  <a:cubicBezTo>
                    <a:pt x="6001834" y="20172902"/>
                    <a:pt x="5998742" y="20152423"/>
                    <a:pt x="5971587" y="20148544"/>
                  </a:cubicBezTo>
                  <a:cubicBezTo>
                    <a:pt x="5944432" y="20144665"/>
                    <a:pt x="5874198" y="20199911"/>
                    <a:pt x="5826334" y="20181098"/>
                  </a:cubicBezTo>
                  <a:cubicBezTo>
                    <a:pt x="5778470" y="20162285"/>
                    <a:pt x="5716546" y="20053401"/>
                    <a:pt x="5684404" y="20035667"/>
                  </a:cubicBezTo>
                  <a:cubicBezTo>
                    <a:pt x="5652262" y="20017933"/>
                    <a:pt x="5645117" y="20050602"/>
                    <a:pt x="5633479" y="20074695"/>
                  </a:cubicBezTo>
                  <a:cubicBezTo>
                    <a:pt x="5621841" y="20098788"/>
                    <a:pt x="5694321" y="20174536"/>
                    <a:pt x="5614577" y="20180223"/>
                  </a:cubicBezTo>
                  <a:cubicBezTo>
                    <a:pt x="5534833" y="20185910"/>
                    <a:pt x="5252639" y="20082831"/>
                    <a:pt x="5155015" y="20108819"/>
                  </a:cubicBezTo>
                  <a:cubicBezTo>
                    <a:pt x="5057391" y="20134807"/>
                    <a:pt x="5064916" y="20301383"/>
                    <a:pt x="5028836" y="20336151"/>
                  </a:cubicBezTo>
                  <a:cubicBezTo>
                    <a:pt x="4992756" y="20370919"/>
                    <a:pt x="4976394" y="20331544"/>
                    <a:pt x="4938535" y="20317427"/>
                  </a:cubicBezTo>
                  <a:cubicBezTo>
                    <a:pt x="4900676" y="20303310"/>
                    <a:pt x="4907121" y="20255241"/>
                    <a:pt x="4801680" y="20251449"/>
                  </a:cubicBezTo>
                  <a:cubicBezTo>
                    <a:pt x="4696239" y="20247657"/>
                    <a:pt x="4451058" y="20283854"/>
                    <a:pt x="4305891" y="20294675"/>
                  </a:cubicBezTo>
                  <a:cubicBezTo>
                    <a:pt x="4160725" y="20305496"/>
                    <a:pt x="4051347" y="20352485"/>
                    <a:pt x="3930681" y="20316376"/>
                  </a:cubicBezTo>
                  <a:cubicBezTo>
                    <a:pt x="3810016" y="20280267"/>
                    <a:pt x="3692909" y="20124251"/>
                    <a:pt x="3581898" y="20078020"/>
                  </a:cubicBezTo>
                  <a:cubicBezTo>
                    <a:pt x="3470887" y="20031789"/>
                    <a:pt x="3274063" y="20066789"/>
                    <a:pt x="3264613" y="20038992"/>
                  </a:cubicBezTo>
                  <a:cubicBezTo>
                    <a:pt x="3255163" y="20011195"/>
                    <a:pt x="3530503" y="19953503"/>
                    <a:pt x="3525195" y="19911240"/>
                  </a:cubicBezTo>
                  <a:cubicBezTo>
                    <a:pt x="3519887" y="19868977"/>
                    <a:pt x="3304953" y="19819450"/>
                    <a:pt x="3232763" y="19785412"/>
                  </a:cubicBezTo>
                  <a:cubicBezTo>
                    <a:pt x="3160573" y="19751374"/>
                    <a:pt x="3076775" y="19730578"/>
                    <a:pt x="3092058" y="19707010"/>
                  </a:cubicBezTo>
                  <a:cubicBezTo>
                    <a:pt x="3107342" y="19683443"/>
                    <a:pt x="3248366" y="19625952"/>
                    <a:pt x="3324464" y="19644007"/>
                  </a:cubicBezTo>
                  <a:cubicBezTo>
                    <a:pt x="3400562" y="19662062"/>
                    <a:pt x="3479491" y="19790429"/>
                    <a:pt x="3548647" y="19815338"/>
                  </a:cubicBezTo>
                  <a:cubicBezTo>
                    <a:pt x="3617803" y="19840247"/>
                    <a:pt x="3680775" y="19814259"/>
                    <a:pt x="3739401" y="19793463"/>
                  </a:cubicBezTo>
                  <a:cubicBezTo>
                    <a:pt x="3798027" y="19772667"/>
                    <a:pt x="3936340" y="19725969"/>
                    <a:pt x="3900406" y="19690559"/>
                  </a:cubicBezTo>
                  <a:cubicBezTo>
                    <a:pt x="3864472" y="19655150"/>
                    <a:pt x="3716592" y="19602852"/>
                    <a:pt x="3523795" y="19581006"/>
                  </a:cubicBezTo>
                  <a:cubicBezTo>
                    <a:pt x="3330998" y="19559160"/>
                    <a:pt x="2938375" y="19523897"/>
                    <a:pt x="2743624" y="19559481"/>
                  </a:cubicBezTo>
                  <a:cubicBezTo>
                    <a:pt x="2548873" y="19595065"/>
                    <a:pt x="2459883" y="19685544"/>
                    <a:pt x="2355288" y="19794513"/>
                  </a:cubicBezTo>
                  <a:cubicBezTo>
                    <a:pt x="2250693" y="19903482"/>
                    <a:pt x="2202654" y="20177801"/>
                    <a:pt x="2116056" y="20213298"/>
                  </a:cubicBezTo>
                  <a:cubicBezTo>
                    <a:pt x="2029458" y="20248795"/>
                    <a:pt x="1855008" y="19977917"/>
                    <a:pt x="1835699" y="20007493"/>
                  </a:cubicBezTo>
                  <a:cubicBezTo>
                    <a:pt x="1816390" y="20037069"/>
                    <a:pt x="2066005" y="20231995"/>
                    <a:pt x="2000203" y="20390753"/>
                  </a:cubicBezTo>
                  <a:cubicBezTo>
                    <a:pt x="1934401" y="20549511"/>
                    <a:pt x="1566746" y="20822022"/>
                    <a:pt x="1440888" y="20960042"/>
                  </a:cubicBezTo>
                  <a:cubicBezTo>
                    <a:pt x="1315030" y="21098062"/>
                    <a:pt x="1267749" y="21142836"/>
                    <a:pt x="1245057" y="21218876"/>
                  </a:cubicBezTo>
                  <a:cubicBezTo>
                    <a:pt x="1222365" y="21294916"/>
                    <a:pt x="1307505" y="21356546"/>
                    <a:pt x="1304734" y="21416281"/>
                  </a:cubicBezTo>
                  <a:cubicBezTo>
                    <a:pt x="1301963" y="21476016"/>
                    <a:pt x="1237298" y="21487944"/>
                    <a:pt x="1228431" y="21577284"/>
                  </a:cubicBezTo>
                  <a:cubicBezTo>
                    <a:pt x="1219564" y="21666624"/>
                    <a:pt x="1307943" y="21851896"/>
                    <a:pt x="1251533" y="21952320"/>
                  </a:cubicBezTo>
                  <a:cubicBezTo>
                    <a:pt x="1195123" y="22052744"/>
                    <a:pt x="1003113" y="22126450"/>
                    <a:pt x="889973" y="22179827"/>
                  </a:cubicBezTo>
                  <a:cubicBezTo>
                    <a:pt x="776833" y="22233204"/>
                    <a:pt x="634991" y="22313093"/>
                    <a:pt x="572690" y="22272580"/>
                  </a:cubicBezTo>
                  <a:cubicBezTo>
                    <a:pt x="510389" y="22232067"/>
                    <a:pt x="571582" y="21958359"/>
                    <a:pt x="556065" y="21883545"/>
                  </a:cubicBezTo>
                  <a:cubicBezTo>
                    <a:pt x="540548" y="21808731"/>
                    <a:pt x="507297" y="21781021"/>
                    <a:pt x="479588" y="21823693"/>
                  </a:cubicBezTo>
                  <a:cubicBezTo>
                    <a:pt x="451879" y="21866365"/>
                    <a:pt x="485566" y="22085063"/>
                    <a:pt x="452986" y="22192778"/>
                  </a:cubicBezTo>
                  <a:cubicBezTo>
                    <a:pt x="420406" y="22300493"/>
                    <a:pt x="303502" y="22421771"/>
                    <a:pt x="284106" y="22469985"/>
                  </a:cubicBezTo>
                  <a:cubicBezTo>
                    <a:pt x="264710" y="22518199"/>
                    <a:pt x="290727" y="22501663"/>
                    <a:pt x="336608" y="22482062"/>
                  </a:cubicBezTo>
                  <a:cubicBezTo>
                    <a:pt x="382489" y="22462461"/>
                    <a:pt x="474045" y="22363466"/>
                    <a:pt x="509513" y="22349057"/>
                  </a:cubicBezTo>
                  <a:cubicBezTo>
                    <a:pt x="544981" y="22334648"/>
                    <a:pt x="567702" y="22351829"/>
                    <a:pt x="559389" y="22385634"/>
                  </a:cubicBezTo>
                  <a:cubicBezTo>
                    <a:pt x="551076" y="22419439"/>
                    <a:pt x="461299" y="22473195"/>
                    <a:pt x="399785" y="22548564"/>
                  </a:cubicBezTo>
                  <a:cubicBezTo>
                    <a:pt x="338271" y="22623933"/>
                    <a:pt x="233531" y="22713710"/>
                    <a:pt x="190305" y="22837847"/>
                  </a:cubicBezTo>
                  <a:cubicBezTo>
                    <a:pt x="147079" y="22961984"/>
                    <a:pt x="141595" y="23567909"/>
                    <a:pt x="113827" y="23602618"/>
                  </a:cubicBezTo>
                  <a:lnTo>
                    <a:pt x="3749" y="23608041"/>
                  </a:lnTo>
                  <a:cubicBezTo>
                    <a:pt x="-11272" y="20226657"/>
                    <a:pt x="23699" y="3314311"/>
                    <a:pt x="23699" y="3314311"/>
                  </a:cubicBezTo>
                  <a:close/>
                </a:path>
              </a:pathLst>
            </a:custGeom>
            <a:solidFill>
              <a:srgbClr val="FFF2CC">
                <a:alpha val="50196"/>
              </a:srgbClr>
            </a:solidFill>
            <a:ln w="571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131365" y="3242900"/>
              <a:ext cx="1998849" cy="1257572"/>
            </a:xfrm>
            <a:custGeom>
              <a:avLst/>
              <a:gdLst>
                <a:gd name="connsiteX0" fmla="*/ 980669 w 2065118"/>
                <a:gd name="connsiteY0" fmla="*/ 94787 h 1393657"/>
                <a:gd name="connsiteX1" fmla="*/ 1037336 w 2065118"/>
                <a:gd name="connsiteY1" fmla="*/ 226152 h 1393657"/>
                <a:gd name="connsiteX2" fmla="*/ 1204761 w 2065118"/>
                <a:gd name="connsiteY2" fmla="*/ 311152 h 1393657"/>
                <a:gd name="connsiteX3" fmla="*/ 1567945 w 2065118"/>
                <a:gd name="connsiteY3" fmla="*/ 306001 h 1393657"/>
                <a:gd name="connsiteX4" fmla="*/ 1727643 w 2065118"/>
                <a:gd name="connsiteY4" fmla="*/ 372971 h 1393657"/>
                <a:gd name="connsiteX5" fmla="*/ 1905372 w 2065118"/>
                <a:gd name="connsiteY5" fmla="*/ 563578 h 1393657"/>
                <a:gd name="connsiteX6" fmla="*/ 2013554 w 2065118"/>
                <a:gd name="connsiteY6" fmla="*/ 669185 h 1393657"/>
                <a:gd name="connsiteX7" fmla="*/ 2065070 w 2065118"/>
                <a:gd name="connsiteY7" fmla="*/ 761913 h 1393657"/>
                <a:gd name="connsiteX8" fmla="*/ 2018706 w 2065118"/>
                <a:gd name="connsiteY8" fmla="*/ 839186 h 1393657"/>
                <a:gd name="connsiteX9" fmla="*/ 1843553 w 2065118"/>
                <a:gd name="connsiteY9" fmla="*/ 839186 h 1393657"/>
                <a:gd name="connsiteX10" fmla="*/ 1670976 w 2065118"/>
                <a:gd name="connsiteY10" fmla="*/ 746458 h 1393657"/>
                <a:gd name="connsiteX11" fmla="*/ 1434005 w 2065118"/>
                <a:gd name="connsiteY11" fmla="*/ 689791 h 1393657"/>
                <a:gd name="connsiteX12" fmla="*/ 1029608 w 2065118"/>
                <a:gd name="connsiteY12" fmla="*/ 700094 h 1393657"/>
                <a:gd name="connsiteX13" fmla="*/ 754001 w 2065118"/>
                <a:gd name="connsiteY13" fmla="*/ 756761 h 1393657"/>
                <a:gd name="connsiteX14" fmla="*/ 581424 w 2065118"/>
                <a:gd name="connsiteY14" fmla="*/ 756761 h 1393657"/>
                <a:gd name="connsiteX15" fmla="*/ 437180 w 2065118"/>
                <a:gd name="connsiteY15" fmla="*/ 774792 h 1393657"/>
                <a:gd name="connsiteX16" fmla="*/ 388241 w 2065118"/>
                <a:gd name="connsiteY16" fmla="*/ 870096 h 1393657"/>
                <a:gd name="connsiteX17" fmla="*/ 362483 w 2065118"/>
                <a:gd name="connsiteY17" fmla="*/ 1130249 h 1393657"/>
                <a:gd name="connsiteX18" fmla="*/ 308392 w 2065118"/>
                <a:gd name="connsiteY18" fmla="*/ 1287371 h 1393657"/>
                <a:gd name="connsiteX19" fmla="*/ 267179 w 2065118"/>
                <a:gd name="connsiteY19" fmla="*/ 1344038 h 1393657"/>
                <a:gd name="connsiteX20" fmla="*/ 195057 w 2065118"/>
                <a:gd name="connsiteY20" fmla="*/ 1341462 h 1393657"/>
                <a:gd name="connsiteX21" fmla="*/ 66269 w 2065118"/>
                <a:gd name="connsiteY21" fmla="*/ 1287371 h 1393657"/>
                <a:gd name="connsiteX22" fmla="*/ 73996 w 2065118"/>
                <a:gd name="connsiteY22" fmla="*/ 92212 h 1393657"/>
                <a:gd name="connsiteX23" fmla="*/ 980669 w 2065118"/>
                <a:gd name="connsiteY23" fmla="*/ 94787 h 1393657"/>
                <a:gd name="connsiteX0" fmla="*/ 980669 w 2065118"/>
                <a:gd name="connsiteY0" fmla="*/ 94787 h 1393657"/>
                <a:gd name="connsiteX1" fmla="*/ 1037336 w 2065118"/>
                <a:gd name="connsiteY1" fmla="*/ 226152 h 1393657"/>
                <a:gd name="connsiteX2" fmla="*/ 1204761 w 2065118"/>
                <a:gd name="connsiteY2" fmla="*/ 311152 h 1393657"/>
                <a:gd name="connsiteX3" fmla="*/ 1567945 w 2065118"/>
                <a:gd name="connsiteY3" fmla="*/ 306001 h 1393657"/>
                <a:gd name="connsiteX4" fmla="*/ 1727643 w 2065118"/>
                <a:gd name="connsiteY4" fmla="*/ 372971 h 1393657"/>
                <a:gd name="connsiteX5" fmla="*/ 1905372 w 2065118"/>
                <a:gd name="connsiteY5" fmla="*/ 563578 h 1393657"/>
                <a:gd name="connsiteX6" fmla="*/ 2013554 w 2065118"/>
                <a:gd name="connsiteY6" fmla="*/ 669185 h 1393657"/>
                <a:gd name="connsiteX7" fmla="*/ 2065070 w 2065118"/>
                <a:gd name="connsiteY7" fmla="*/ 761913 h 1393657"/>
                <a:gd name="connsiteX8" fmla="*/ 2018706 w 2065118"/>
                <a:gd name="connsiteY8" fmla="*/ 839186 h 1393657"/>
                <a:gd name="connsiteX9" fmla="*/ 1843553 w 2065118"/>
                <a:gd name="connsiteY9" fmla="*/ 839186 h 1393657"/>
                <a:gd name="connsiteX10" fmla="*/ 1670976 w 2065118"/>
                <a:gd name="connsiteY10" fmla="*/ 746458 h 1393657"/>
                <a:gd name="connsiteX11" fmla="*/ 1434005 w 2065118"/>
                <a:gd name="connsiteY11" fmla="*/ 689791 h 1393657"/>
                <a:gd name="connsiteX12" fmla="*/ 1029608 w 2065118"/>
                <a:gd name="connsiteY12" fmla="*/ 700094 h 1393657"/>
                <a:gd name="connsiteX13" fmla="*/ 754001 w 2065118"/>
                <a:gd name="connsiteY13" fmla="*/ 756761 h 1393657"/>
                <a:gd name="connsiteX14" fmla="*/ 581424 w 2065118"/>
                <a:gd name="connsiteY14" fmla="*/ 756761 h 1393657"/>
                <a:gd name="connsiteX15" fmla="*/ 437180 w 2065118"/>
                <a:gd name="connsiteY15" fmla="*/ 774792 h 1393657"/>
                <a:gd name="connsiteX16" fmla="*/ 388241 w 2065118"/>
                <a:gd name="connsiteY16" fmla="*/ 870096 h 1393657"/>
                <a:gd name="connsiteX17" fmla="*/ 362483 w 2065118"/>
                <a:gd name="connsiteY17" fmla="*/ 1130249 h 1393657"/>
                <a:gd name="connsiteX18" fmla="*/ 308392 w 2065118"/>
                <a:gd name="connsiteY18" fmla="*/ 1287371 h 1393657"/>
                <a:gd name="connsiteX19" fmla="*/ 267179 w 2065118"/>
                <a:gd name="connsiteY19" fmla="*/ 1344038 h 1393657"/>
                <a:gd name="connsiteX20" fmla="*/ 195057 w 2065118"/>
                <a:gd name="connsiteY20" fmla="*/ 1341462 h 1393657"/>
                <a:gd name="connsiteX21" fmla="*/ 66269 w 2065118"/>
                <a:gd name="connsiteY21" fmla="*/ 1287371 h 1393657"/>
                <a:gd name="connsiteX22" fmla="*/ 73996 w 2065118"/>
                <a:gd name="connsiteY22" fmla="*/ 92212 h 1393657"/>
                <a:gd name="connsiteX23" fmla="*/ 980669 w 2065118"/>
                <a:gd name="connsiteY23" fmla="*/ 94787 h 1393657"/>
                <a:gd name="connsiteX0" fmla="*/ 980669 w 2065118"/>
                <a:gd name="connsiteY0" fmla="*/ 94787 h 1393657"/>
                <a:gd name="connsiteX1" fmla="*/ 1052791 w 2065118"/>
                <a:gd name="connsiteY1" fmla="*/ 226152 h 1393657"/>
                <a:gd name="connsiteX2" fmla="*/ 1204761 w 2065118"/>
                <a:gd name="connsiteY2" fmla="*/ 311152 h 1393657"/>
                <a:gd name="connsiteX3" fmla="*/ 1567945 w 2065118"/>
                <a:gd name="connsiteY3" fmla="*/ 306001 h 1393657"/>
                <a:gd name="connsiteX4" fmla="*/ 1727643 w 2065118"/>
                <a:gd name="connsiteY4" fmla="*/ 372971 h 1393657"/>
                <a:gd name="connsiteX5" fmla="*/ 1905372 w 2065118"/>
                <a:gd name="connsiteY5" fmla="*/ 563578 h 1393657"/>
                <a:gd name="connsiteX6" fmla="*/ 2013554 w 2065118"/>
                <a:gd name="connsiteY6" fmla="*/ 669185 h 1393657"/>
                <a:gd name="connsiteX7" fmla="*/ 2065070 w 2065118"/>
                <a:gd name="connsiteY7" fmla="*/ 761913 h 1393657"/>
                <a:gd name="connsiteX8" fmla="*/ 2018706 w 2065118"/>
                <a:gd name="connsiteY8" fmla="*/ 839186 h 1393657"/>
                <a:gd name="connsiteX9" fmla="*/ 1843553 w 2065118"/>
                <a:gd name="connsiteY9" fmla="*/ 839186 h 1393657"/>
                <a:gd name="connsiteX10" fmla="*/ 1670976 w 2065118"/>
                <a:gd name="connsiteY10" fmla="*/ 746458 h 1393657"/>
                <a:gd name="connsiteX11" fmla="*/ 1434005 w 2065118"/>
                <a:gd name="connsiteY11" fmla="*/ 689791 h 1393657"/>
                <a:gd name="connsiteX12" fmla="*/ 1029608 w 2065118"/>
                <a:gd name="connsiteY12" fmla="*/ 700094 h 1393657"/>
                <a:gd name="connsiteX13" fmla="*/ 754001 w 2065118"/>
                <a:gd name="connsiteY13" fmla="*/ 756761 h 1393657"/>
                <a:gd name="connsiteX14" fmla="*/ 581424 w 2065118"/>
                <a:gd name="connsiteY14" fmla="*/ 756761 h 1393657"/>
                <a:gd name="connsiteX15" fmla="*/ 437180 w 2065118"/>
                <a:gd name="connsiteY15" fmla="*/ 774792 h 1393657"/>
                <a:gd name="connsiteX16" fmla="*/ 388241 w 2065118"/>
                <a:gd name="connsiteY16" fmla="*/ 870096 h 1393657"/>
                <a:gd name="connsiteX17" fmla="*/ 362483 w 2065118"/>
                <a:gd name="connsiteY17" fmla="*/ 1130249 h 1393657"/>
                <a:gd name="connsiteX18" fmla="*/ 308392 w 2065118"/>
                <a:gd name="connsiteY18" fmla="*/ 1287371 h 1393657"/>
                <a:gd name="connsiteX19" fmla="*/ 267179 w 2065118"/>
                <a:gd name="connsiteY19" fmla="*/ 1344038 h 1393657"/>
                <a:gd name="connsiteX20" fmla="*/ 195057 w 2065118"/>
                <a:gd name="connsiteY20" fmla="*/ 1341462 h 1393657"/>
                <a:gd name="connsiteX21" fmla="*/ 66269 w 2065118"/>
                <a:gd name="connsiteY21" fmla="*/ 1287371 h 1393657"/>
                <a:gd name="connsiteX22" fmla="*/ 73996 w 2065118"/>
                <a:gd name="connsiteY22" fmla="*/ 92212 h 1393657"/>
                <a:gd name="connsiteX23" fmla="*/ 980669 w 2065118"/>
                <a:gd name="connsiteY23" fmla="*/ 94787 h 1393657"/>
                <a:gd name="connsiteX0" fmla="*/ 980669 w 2065118"/>
                <a:gd name="connsiteY0" fmla="*/ 94787 h 1393657"/>
                <a:gd name="connsiteX1" fmla="*/ 1052791 w 2065118"/>
                <a:gd name="connsiteY1" fmla="*/ 226152 h 1393657"/>
                <a:gd name="connsiteX2" fmla="*/ 1204761 w 2065118"/>
                <a:gd name="connsiteY2" fmla="*/ 311152 h 1393657"/>
                <a:gd name="connsiteX3" fmla="*/ 1567945 w 2065118"/>
                <a:gd name="connsiteY3" fmla="*/ 306001 h 1393657"/>
                <a:gd name="connsiteX4" fmla="*/ 1727643 w 2065118"/>
                <a:gd name="connsiteY4" fmla="*/ 372971 h 1393657"/>
                <a:gd name="connsiteX5" fmla="*/ 1905372 w 2065118"/>
                <a:gd name="connsiteY5" fmla="*/ 563578 h 1393657"/>
                <a:gd name="connsiteX6" fmla="*/ 2013554 w 2065118"/>
                <a:gd name="connsiteY6" fmla="*/ 669185 h 1393657"/>
                <a:gd name="connsiteX7" fmla="*/ 2065070 w 2065118"/>
                <a:gd name="connsiteY7" fmla="*/ 761913 h 1393657"/>
                <a:gd name="connsiteX8" fmla="*/ 2018706 w 2065118"/>
                <a:gd name="connsiteY8" fmla="*/ 839186 h 1393657"/>
                <a:gd name="connsiteX9" fmla="*/ 1843553 w 2065118"/>
                <a:gd name="connsiteY9" fmla="*/ 839186 h 1393657"/>
                <a:gd name="connsiteX10" fmla="*/ 1670976 w 2065118"/>
                <a:gd name="connsiteY10" fmla="*/ 746458 h 1393657"/>
                <a:gd name="connsiteX11" fmla="*/ 1434005 w 2065118"/>
                <a:gd name="connsiteY11" fmla="*/ 689791 h 1393657"/>
                <a:gd name="connsiteX12" fmla="*/ 1029608 w 2065118"/>
                <a:gd name="connsiteY12" fmla="*/ 700094 h 1393657"/>
                <a:gd name="connsiteX13" fmla="*/ 754001 w 2065118"/>
                <a:gd name="connsiteY13" fmla="*/ 756761 h 1393657"/>
                <a:gd name="connsiteX14" fmla="*/ 581424 w 2065118"/>
                <a:gd name="connsiteY14" fmla="*/ 756761 h 1393657"/>
                <a:gd name="connsiteX15" fmla="*/ 437180 w 2065118"/>
                <a:gd name="connsiteY15" fmla="*/ 774792 h 1393657"/>
                <a:gd name="connsiteX16" fmla="*/ 388241 w 2065118"/>
                <a:gd name="connsiteY16" fmla="*/ 870096 h 1393657"/>
                <a:gd name="connsiteX17" fmla="*/ 362483 w 2065118"/>
                <a:gd name="connsiteY17" fmla="*/ 1130249 h 1393657"/>
                <a:gd name="connsiteX18" fmla="*/ 308392 w 2065118"/>
                <a:gd name="connsiteY18" fmla="*/ 1287371 h 1393657"/>
                <a:gd name="connsiteX19" fmla="*/ 267179 w 2065118"/>
                <a:gd name="connsiteY19" fmla="*/ 1344038 h 1393657"/>
                <a:gd name="connsiteX20" fmla="*/ 195057 w 2065118"/>
                <a:gd name="connsiteY20" fmla="*/ 1341462 h 1393657"/>
                <a:gd name="connsiteX21" fmla="*/ 66269 w 2065118"/>
                <a:gd name="connsiteY21" fmla="*/ 1287371 h 1393657"/>
                <a:gd name="connsiteX22" fmla="*/ 73996 w 2065118"/>
                <a:gd name="connsiteY22" fmla="*/ 92212 h 1393657"/>
                <a:gd name="connsiteX23" fmla="*/ 980669 w 2065118"/>
                <a:gd name="connsiteY23" fmla="*/ 94787 h 1393657"/>
                <a:gd name="connsiteX0" fmla="*/ 980669 w 2065118"/>
                <a:gd name="connsiteY0" fmla="*/ 2575 h 1301445"/>
                <a:gd name="connsiteX1" fmla="*/ 1052791 w 2065118"/>
                <a:gd name="connsiteY1" fmla="*/ 133940 h 1301445"/>
                <a:gd name="connsiteX2" fmla="*/ 1204761 w 2065118"/>
                <a:gd name="connsiteY2" fmla="*/ 218940 h 1301445"/>
                <a:gd name="connsiteX3" fmla="*/ 1567945 w 2065118"/>
                <a:gd name="connsiteY3" fmla="*/ 213789 h 1301445"/>
                <a:gd name="connsiteX4" fmla="*/ 1727643 w 2065118"/>
                <a:gd name="connsiteY4" fmla="*/ 280759 h 1301445"/>
                <a:gd name="connsiteX5" fmla="*/ 1905372 w 2065118"/>
                <a:gd name="connsiteY5" fmla="*/ 471366 h 1301445"/>
                <a:gd name="connsiteX6" fmla="*/ 2013554 w 2065118"/>
                <a:gd name="connsiteY6" fmla="*/ 576973 h 1301445"/>
                <a:gd name="connsiteX7" fmla="*/ 2065070 w 2065118"/>
                <a:gd name="connsiteY7" fmla="*/ 669701 h 1301445"/>
                <a:gd name="connsiteX8" fmla="*/ 2018706 w 2065118"/>
                <a:gd name="connsiteY8" fmla="*/ 746974 h 1301445"/>
                <a:gd name="connsiteX9" fmla="*/ 1843553 w 2065118"/>
                <a:gd name="connsiteY9" fmla="*/ 746974 h 1301445"/>
                <a:gd name="connsiteX10" fmla="*/ 1670976 w 2065118"/>
                <a:gd name="connsiteY10" fmla="*/ 654246 h 1301445"/>
                <a:gd name="connsiteX11" fmla="*/ 1434005 w 2065118"/>
                <a:gd name="connsiteY11" fmla="*/ 597579 h 1301445"/>
                <a:gd name="connsiteX12" fmla="*/ 1029608 w 2065118"/>
                <a:gd name="connsiteY12" fmla="*/ 607882 h 1301445"/>
                <a:gd name="connsiteX13" fmla="*/ 754001 w 2065118"/>
                <a:gd name="connsiteY13" fmla="*/ 664549 h 1301445"/>
                <a:gd name="connsiteX14" fmla="*/ 581424 w 2065118"/>
                <a:gd name="connsiteY14" fmla="*/ 664549 h 1301445"/>
                <a:gd name="connsiteX15" fmla="*/ 437180 w 2065118"/>
                <a:gd name="connsiteY15" fmla="*/ 682580 h 1301445"/>
                <a:gd name="connsiteX16" fmla="*/ 388241 w 2065118"/>
                <a:gd name="connsiteY16" fmla="*/ 777884 h 1301445"/>
                <a:gd name="connsiteX17" fmla="*/ 362483 w 2065118"/>
                <a:gd name="connsiteY17" fmla="*/ 1038037 h 1301445"/>
                <a:gd name="connsiteX18" fmla="*/ 308392 w 2065118"/>
                <a:gd name="connsiteY18" fmla="*/ 1195159 h 1301445"/>
                <a:gd name="connsiteX19" fmla="*/ 267179 w 2065118"/>
                <a:gd name="connsiteY19" fmla="*/ 1251826 h 1301445"/>
                <a:gd name="connsiteX20" fmla="*/ 195057 w 2065118"/>
                <a:gd name="connsiteY20" fmla="*/ 1249250 h 1301445"/>
                <a:gd name="connsiteX21" fmla="*/ 66269 w 2065118"/>
                <a:gd name="connsiteY21" fmla="*/ 1195159 h 1301445"/>
                <a:gd name="connsiteX22" fmla="*/ 73996 w 2065118"/>
                <a:gd name="connsiteY22" fmla="*/ 0 h 1301445"/>
                <a:gd name="connsiteX23" fmla="*/ 980669 w 2065118"/>
                <a:gd name="connsiteY23" fmla="*/ 2575 h 1301445"/>
                <a:gd name="connsiteX0" fmla="*/ 914400 w 1998849"/>
                <a:gd name="connsiteY0" fmla="*/ 2575 h 1301445"/>
                <a:gd name="connsiteX1" fmla="*/ 986522 w 1998849"/>
                <a:gd name="connsiteY1" fmla="*/ 133940 h 1301445"/>
                <a:gd name="connsiteX2" fmla="*/ 1138492 w 1998849"/>
                <a:gd name="connsiteY2" fmla="*/ 218940 h 1301445"/>
                <a:gd name="connsiteX3" fmla="*/ 1501676 w 1998849"/>
                <a:gd name="connsiteY3" fmla="*/ 213789 h 1301445"/>
                <a:gd name="connsiteX4" fmla="*/ 1661374 w 1998849"/>
                <a:gd name="connsiteY4" fmla="*/ 280759 h 1301445"/>
                <a:gd name="connsiteX5" fmla="*/ 1839103 w 1998849"/>
                <a:gd name="connsiteY5" fmla="*/ 471366 h 1301445"/>
                <a:gd name="connsiteX6" fmla="*/ 1947285 w 1998849"/>
                <a:gd name="connsiteY6" fmla="*/ 576973 h 1301445"/>
                <a:gd name="connsiteX7" fmla="*/ 1998801 w 1998849"/>
                <a:gd name="connsiteY7" fmla="*/ 669701 h 1301445"/>
                <a:gd name="connsiteX8" fmla="*/ 1952437 w 1998849"/>
                <a:gd name="connsiteY8" fmla="*/ 746974 h 1301445"/>
                <a:gd name="connsiteX9" fmla="*/ 1777284 w 1998849"/>
                <a:gd name="connsiteY9" fmla="*/ 746974 h 1301445"/>
                <a:gd name="connsiteX10" fmla="*/ 1604707 w 1998849"/>
                <a:gd name="connsiteY10" fmla="*/ 654246 h 1301445"/>
                <a:gd name="connsiteX11" fmla="*/ 1367736 w 1998849"/>
                <a:gd name="connsiteY11" fmla="*/ 597579 h 1301445"/>
                <a:gd name="connsiteX12" fmla="*/ 963339 w 1998849"/>
                <a:gd name="connsiteY12" fmla="*/ 607882 h 1301445"/>
                <a:gd name="connsiteX13" fmla="*/ 687732 w 1998849"/>
                <a:gd name="connsiteY13" fmla="*/ 664549 h 1301445"/>
                <a:gd name="connsiteX14" fmla="*/ 515155 w 1998849"/>
                <a:gd name="connsiteY14" fmla="*/ 664549 h 1301445"/>
                <a:gd name="connsiteX15" fmla="*/ 370911 w 1998849"/>
                <a:gd name="connsiteY15" fmla="*/ 682580 h 1301445"/>
                <a:gd name="connsiteX16" fmla="*/ 321972 w 1998849"/>
                <a:gd name="connsiteY16" fmla="*/ 777884 h 1301445"/>
                <a:gd name="connsiteX17" fmla="*/ 296214 w 1998849"/>
                <a:gd name="connsiteY17" fmla="*/ 1038037 h 1301445"/>
                <a:gd name="connsiteX18" fmla="*/ 242123 w 1998849"/>
                <a:gd name="connsiteY18" fmla="*/ 1195159 h 1301445"/>
                <a:gd name="connsiteX19" fmla="*/ 200910 w 1998849"/>
                <a:gd name="connsiteY19" fmla="*/ 1251826 h 1301445"/>
                <a:gd name="connsiteX20" fmla="*/ 128788 w 1998849"/>
                <a:gd name="connsiteY20" fmla="*/ 1249250 h 1301445"/>
                <a:gd name="connsiteX21" fmla="*/ 0 w 1998849"/>
                <a:gd name="connsiteY21" fmla="*/ 1195159 h 1301445"/>
                <a:gd name="connsiteX22" fmla="*/ 7727 w 1998849"/>
                <a:gd name="connsiteY22" fmla="*/ 0 h 1301445"/>
                <a:gd name="connsiteX23" fmla="*/ 914400 w 1998849"/>
                <a:gd name="connsiteY23" fmla="*/ 2575 h 1301445"/>
                <a:gd name="connsiteX0" fmla="*/ 914400 w 1998849"/>
                <a:gd name="connsiteY0" fmla="*/ 2575 h 1257572"/>
                <a:gd name="connsiteX1" fmla="*/ 986522 w 1998849"/>
                <a:gd name="connsiteY1" fmla="*/ 133940 h 1257572"/>
                <a:gd name="connsiteX2" fmla="*/ 1138492 w 1998849"/>
                <a:gd name="connsiteY2" fmla="*/ 218940 h 1257572"/>
                <a:gd name="connsiteX3" fmla="*/ 1501676 w 1998849"/>
                <a:gd name="connsiteY3" fmla="*/ 213789 h 1257572"/>
                <a:gd name="connsiteX4" fmla="*/ 1661374 w 1998849"/>
                <a:gd name="connsiteY4" fmla="*/ 280759 h 1257572"/>
                <a:gd name="connsiteX5" fmla="*/ 1839103 w 1998849"/>
                <a:gd name="connsiteY5" fmla="*/ 471366 h 1257572"/>
                <a:gd name="connsiteX6" fmla="*/ 1947285 w 1998849"/>
                <a:gd name="connsiteY6" fmla="*/ 576973 h 1257572"/>
                <a:gd name="connsiteX7" fmla="*/ 1998801 w 1998849"/>
                <a:gd name="connsiteY7" fmla="*/ 669701 h 1257572"/>
                <a:gd name="connsiteX8" fmla="*/ 1952437 w 1998849"/>
                <a:gd name="connsiteY8" fmla="*/ 746974 h 1257572"/>
                <a:gd name="connsiteX9" fmla="*/ 1777284 w 1998849"/>
                <a:gd name="connsiteY9" fmla="*/ 746974 h 1257572"/>
                <a:gd name="connsiteX10" fmla="*/ 1604707 w 1998849"/>
                <a:gd name="connsiteY10" fmla="*/ 654246 h 1257572"/>
                <a:gd name="connsiteX11" fmla="*/ 1367736 w 1998849"/>
                <a:gd name="connsiteY11" fmla="*/ 597579 h 1257572"/>
                <a:gd name="connsiteX12" fmla="*/ 963339 w 1998849"/>
                <a:gd name="connsiteY12" fmla="*/ 607882 h 1257572"/>
                <a:gd name="connsiteX13" fmla="*/ 687732 w 1998849"/>
                <a:gd name="connsiteY13" fmla="*/ 664549 h 1257572"/>
                <a:gd name="connsiteX14" fmla="*/ 515155 w 1998849"/>
                <a:gd name="connsiteY14" fmla="*/ 664549 h 1257572"/>
                <a:gd name="connsiteX15" fmla="*/ 370911 w 1998849"/>
                <a:gd name="connsiteY15" fmla="*/ 682580 h 1257572"/>
                <a:gd name="connsiteX16" fmla="*/ 321972 w 1998849"/>
                <a:gd name="connsiteY16" fmla="*/ 777884 h 1257572"/>
                <a:gd name="connsiteX17" fmla="*/ 296214 w 1998849"/>
                <a:gd name="connsiteY17" fmla="*/ 1038037 h 1257572"/>
                <a:gd name="connsiteX18" fmla="*/ 242123 w 1998849"/>
                <a:gd name="connsiteY18" fmla="*/ 1195159 h 1257572"/>
                <a:gd name="connsiteX19" fmla="*/ 200910 w 1998849"/>
                <a:gd name="connsiteY19" fmla="*/ 1251826 h 1257572"/>
                <a:gd name="connsiteX20" fmla="*/ 128788 w 1998849"/>
                <a:gd name="connsiteY20" fmla="*/ 1249250 h 1257572"/>
                <a:gd name="connsiteX21" fmla="*/ 0 w 1998849"/>
                <a:gd name="connsiteY21" fmla="*/ 1195159 h 1257572"/>
                <a:gd name="connsiteX22" fmla="*/ 7727 w 1998849"/>
                <a:gd name="connsiteY22" fmla="*/ 0 h 1257572"/>
                <a:gd name="connsiteX23" fmla="*/ 914400 w 1998849"/>
                <a:gd name="connsiteY23" fmla="*/ 2575 h 125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98849" h="1257572">
                  <a:moveTo>
                    <a:pt x="914400" y="2575"/>
                  </a:moveTo>
                  <a:lnTo>
                    <a:pt x="986522" y="133940"/>
                  </a:lnTo>
                  <a:cubicBezTo>
                    <a:pt x="1023871" y="170001"/>
                    <a:pt x="1052633" y="205632"/>
                    <a:pt x="1138492" y="218940"/>
                  </a:cubicBezTo>
                  <a:cubicBezTo>
                    <a:pt x="1224351" y="232248"/>
                    <a:pt x="1414529" y="203486"/>
                    <a:pt x="1501676" y="213789"/>
                  </a:cubicBezTo>
                  <a:cubicBezTo>
                    <a:pt x="1588823" y="224092"/>
                    <a:pt x="1605136" y="237830"/>
                    <a:pt x="1661374" y="280759"/>
                  </a:cubicBezTo>
                  <a:cubicBezTo>
                    <a:pt x="1717612" y="323688"/>
                    <a:pt x="1791451" y="421997"/>
                    <a:pt x="1839103" y="471366"/>
                  </a:cubicBezTo>
                  <a:cubicBezTo>
                    <a:pt x="1886755" y="520735"/>
                    <a:pt x="1920669" y="543917"/>
                    <a:pt x="1947285" y="576973"/>
                  </a:cubicBezTo>
                  <a:cubicBezTo>
                    <a:pt x="1973901" y="610029"/>
                    <a:pt x="1997942" y="641368"/>
                    <a:pt x="1998801" y="669701"/>
                  </a:cubicBezTo>
                  <a:cubicBezTo>
                    <a:pt x="1999660" y="698034"/>
                    <a:pt x="1989357" y="734095"/>
                    <a:pt x="1952437" y="746974"/>
                  </a:cubicBezTo>
                  <a:cubicBezTo>
                    <a:pt x="1915517" y="759853"/>
                    <a:pt x="1835239" y="762429"/>
                    <a:pt x="1777284" y="746974"/>
                  </a:cubicBezTo>
                  <a:cubicBezTo>
                    <a:pt x="1719329" y="731519"/>
                    <a:pt x="1672965" y="679145"/>
                    <a:pt x="1604707" y="654246"/>
                  </a:cubicBezTo>
                  <a:cubicBezTo>
                    <a:pt x="1536449" y="629347"/>
                    <a:pt x="1474631" y="605306"/>
                    <a:pt x="1367736" y="597579"/>
                  </a:cubicBezTo>
                  <a:cubicBezTo>
                    <a:pt x="1260841" y="589852"/>
                    <a:pt x="1076673" y="596720"/>
                    <a:pt x="963339" y="607882"/>
                  </a:cubicBezTo>
                  <a:cubicBezTo>
                    <a:pt x="850005" y="619044"/>
                    <a:pt x="762429" y="655105"/>
                    <a:pt x="687732" y="664549"/>
                  </a:cubicBezTo>
                  <a:cubicBezTo>
                    <a:pt x="613035" y="673994"/>
                    <a:pt x="567958" y="661544"/>
                    <a:pt x="515155" y="664549"/>
                  </a:cubicBezTo>
                  <a:cubicBezTo>
                    <a:pt x="462352" y="667554"/>
                    <a:pt x="403108" y="663691"/>
                    <a:pt x="370911" y="682580"/>
                  </a:cubicBezTo>
                  <a:cubicBezTo>
                    <a:pt x="338714" y="701469"/>
                    <a:pt x="334421" y="718641"/>
                    <a:pt x="321972" y="777884"/>
                  </a:cubicBezTo>
                  <a:cubicBezTo>
                    <a:pt x="309523" y="837127"/>
                    <a:pt x="309522" y="968491"/>
                    <a:pt x="296214" y="1038037"/>
                  </a:cubicBezTo>
                  <a:cubicBezTo>
                    <a:pt x="282906" y="1107583"/>
                    <a:pt x="258007" y="1159527"/>
                    <a:pt x="242123" y="1195159"/>
                  </a:cubicBezTo>
                  <a:cubicBezTo>
                    <a:pt x="226239" y="1230791"/>
                    <a:pt x="219799" y="1242811"/>
                    <a:pt x="200910" y="1251826"/>
                  </a:cubicBezTo>
                  <a:cubicBezTo>
                    <a:pt x="182021" y="1260841"/>
                    <a:pt x="162273" y="1258695"/>
                    <a:pt x="128788" y="1249250"/>
                  </a:cubicBezTo>
                  <a:lnTo>
                    <a:pt x="0" y="1195159"/>
                  </a:lnTo>
                  <a:cubicBezTo>
                    <a:pt x="2576" y="796773"/>
                    <a:pt x="5151" y="398386"/>
                    <a:pt x="7727" y="0"/>
                  </a:cubicBezTo>
                  <a:lnTo>
                    <a:pt x="914400" y="257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571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2529411" y="3211471"/>
              <a:ext cx="1318796" cy="563024"/>
            </a:xfrm>
            <a:custGeom>
              <a:avLst/>
              <a:gdLst>
                <a:gd name="connsiteX0" fmla="*/ 83708 w 1490546"/>
                <a:gd name="connsiteY0" fmla="*/ 13399 h 563024"/>
                <a:gd name="connsiteX1" fmla="*/ 142951 w 1490546"/>
                <a:gd name="connsiteY1" fmla="*/ 232340 h 563024"/>
                <a:gd name="connsiteX2" fmla="*/ 207345 w 1490546"/>
                <a:gd name="connsiteY2" fmla="*/ 489917 h 563024"/>
                <a:gd name="connsiteX3" fmla="*/ 269163 w 1490546"/>
                <a:gd name="connsiteY3" fmla="*/ 559463 h 563024"/>
                <a:gd name="connsiteX4" fmla="*/ 333558 w 1490546"/>
                <a:gd name="connsiteY4" fmla="*/ 541433 h 563024"/>
                <a:gd name="connsiteX5" fmla="*/ 459771 w 1490546"/>
                <a:gd name="connsiteY5" fmla="*/ 443553 h 563024"/>
                <a:gd name="connsiteX6" fmla="*/ 498407 w 1490546"/>
                <a:gd name="connsiteY6" fmla="*/ 384310 h 563024"/>
                <a:gd name="connsiteX7" fmla="*/ 531892 w 1490546"/>
                <a:gd name="connsiteY7" fmla="*/ 278704 h 563024"/>
                <a:gd name="connsiteX8" fmla="*/ 591135 w 1490546"/>
                <a:gd name="connsiteY8" fmla="*/ 234915 h 563024"/>
                <a:gd name="connsiteX9" fmla="*/ 740530 w 1490546"/>
                <a:gd name="connsiteY9" fmla="*/ 211734 h 563024"/>
                <a:gd name="connsiteX10" fmla="*/ 864167 w 1490546"/>
                <a:gd name="connsiteY10" fmla="*/ 219461 h 563024"/>
                <a:gd name="connsiteX11" fmla="*/ 915683 w 1490546"/>
                <a:gd name="connsiteY11" fmla="*/ 265825 h 563024"/>
                <a:gd name="connsiteX12" fmla="*/ 949168 w 1490546"/>
                <a:gd name="connsiteY12" fmla="*/ 366280 h 563024"/>
                <a:gd name="connsiteX13" fmla="*/ 998108 w 1490546"/>
                <a:gd name="connsiteY13" fmla="*/ 374007 h 563024"/>
                <a:gd name="connsiteX14" fmla="*/ 1121745 w 1490546"/>
                <a:gd name="connsiteY14" fmla="*/ 301886 h 563024"/>
                <a:gd name="connsiteX15" fmla="*/ 1245382 w 1490546"/>
                <a:gd name="connsiteY15" fmla="*/ 232340 h 563024"/>
                <a:gd name="connsiteX16" fmla="*/ 1325231 w 1490546"/>
                <a:gd name="connsiteY16" fmla="*/ 167945 h 563024"/>
                <a:gd name="connsiteX17" fmla="*/ 1369019 w 1490546"/>
                <a:gd name="connsiteY17" fmla="*/ 95824 h 563024"/>
                <a:gd name="connsiteX18" fmla="*/ 1402504 w 1490546"/>
                <a:gd name="connsiteY18" fmla="*/ 31429 h 563024"/>
                <a:gd name="connsiteX19" fmla="*/ 83708 w 1490546"/>
                <a:gd name="connsiteY19" fmla="*/ 13399 h 563024"/>
                <a:gd name="connsiteX0" fmla="*/ 0 w 1406838"/>
                <a:gd name="connsiteY0" fmla="*/ 13399 h 563024"/>
                <a:gd name="connsiteX1" fmla="*/ 59243 w 1406838"/>
                <a:gd name="connsiteY1" fmla="*/ 232340 h 563024"/>
                <a:gd name="connsiteX2" fmla="*/ 123637 w 1406838"/>
                <a:gd name="connsiteY2" fmla="*/ 489917 h 563024"/>
                <a:gd name="connsiteX3" fmla="*/ 185455 w 1406838"/>
                <a:gd name="connsiteY3" fmla="*/ 559463 h 563024"/>
                <a:gd name="connsiteX4" fmla="*/ 249850 w 1406838"/>
                <a:gd name="connsiteY4" fmla="*/ 541433 h 563024"/>
                <a:gd name="connsiteX5" fmla="*/ 376063 w 1406838"/>
                <a:gd name="connsiteY5" fmla="*/ 443553 h 563024"/>
                <a:gd name="connsiteX6" fmla="*/ 414699 w 1406838"/>
                <a:gd name="connsiteY6" fmla="*/ 384310 h 563024"/>
                <a:gd name="connsiteX7" fmla="*/ 448184 w 1406838"/>
                <a:gd name="connsiteY7" fmla="*/ 278704 h 563024"/>
                <a:gd name="connsiteX8" fmla="*/ 507427 w 1406838"/>
                <a:gd name="connsiteY8" fmla="*/ 234915 h 563024"/>
                <a:gd name="connsiteX9" fmla="*/ 656822 w 1406838"/>
                <a:gd name="connsiteY9" fmla="*/ 211734 h 563024"/>
                <a:gd name="connsiteX10" fmla="*/ 780459 w 1406838"/>
                <a:gd name="connsiteY10" fmla="*/ 219461 h 563024"/>
                <a:gd name="connsiteX11" fmla="*/ 831975 w 1406838"/>
                <a:gd name="connsiteY11" fmla="*/ 265825 h 563024"/>
                <a:gd name="connsiteX12" fmla="*/ 865460 w 1406838"/>
                <a:gd name="connsiteY12" fmla="*/ 366280 h 563024"/>
                <a:gd name="connsiteX13" fmla="*/ 914400 w 1406838"/>
                <a:gd name="connsiteY13" fmla="*/ 374007 h 563024"/>
                <a:gd name="connsiteX14" fmla="*/ 1038037 w 1406838"/>
                <a:gd name="connsiteY14" fmla="*/ 301886 h 563024"/>
                <a:gd name="connsiteX15" fmla="*/ 1161674 w 1406838"/>
                <a:gd name="connsiteY15" fmla="*/ 232340 h 563024"/>
                <a:gd name="connsiteX16" fmla="*/ 1241523 w 1406838"/>
                <a:gd name="connsiteY16" fmla="*/ 167945 h 563024"/>
                <a:gd name="connsiteX17" fmla="*/ 1285311 w 1406838"/>
                <a:gd name="connsiteY17" fmla="*/ 95824 h 563024"/>
                <a:gd name="connsiteX18" fmla="*/ 1318796 w 1406838"/>
                <a:gd name="connsiteY18" fmla="*/ 31429 h 563024"/>
                <a:gd name="connsiteX19" fmla="*/ 0 w 1406838"/>
                <a:gd name="connsiteY19" fmla="*/ 13399 h 563024"/>
                <a:gd name="connsiteX0" fmla="*/ 0 w 1318796"/>
                <a:gd name="connsiteY0" fmla="*/ 13399 h 563024"/>
                <a:gd name="connsiteX1" fmla="*/ 59243 w 1318796"/>
                <a:gd name="connsiteY1" fmla="*/ 232340 h 563024"/>
                <a:gd name="connsiteX2" fmla="*/ 123637 w 1318796"/>
                <a:gd name="connsiteY2" fmla="*/ 489917 h 563024"/>
                <a:gd name="connsiteX3" fmla="*/ 185455 w 1318796"/>
                <a:gd name="connsiteY3" fmla="*/ 559463 h 563024"/>
                <a:gd name="connsiteX4" fmla="*/ 249850 w 1318796"/>
                <a:gd name="connsiteY4" fmla="*/ 541433 h 563024"/>
                <a:gd name="connsiteX5" fmla="*/ 376063 w 1318796"/>
                <a:gd name="connsiteY5" fmla="*/ 443553 h 563024"/>
                <a:gd name="connsiteX6" fmla="*/ 414699 w 1318796"/>
                <a:gd name="connsiteY6" fmla="*/ 384310 h 563024"/>
                <a:gd name="connsiteX7" fmla="*/ 448184 w 1318796"/>
                <a:gd name="connsiteY7" fmla="*/ 278704 h 563024"/>
                <a:gd name="connsiteX8" fmla="*/ 507427 w 1318796"/>
                <a:gd name="connsiteY8" fmla="*/ 234915 h 563024"/>
                <a:gd name="connsiteX9" fmla="*/ 656822 w 1318796"/>
                <a:gd name="connsiteY9" fmla="*/ 211734 h 563024"/>
                <a:gd name="connsiteX10" fmla="*/ 780459 w 1318796"/>
                <a:gd name="connsiteY10" fmla="*/ 219461 h 563024"/>
                <a:gd name="connsiteX11" fmla="*/ 831975 w 1318796"/>
                <a:gd name="connsiteY11" fmla="*/ 265825 h 563024"/>
                <a:gd name="connsiteX12" fmla="*/ 865460 w 1318796"/>
                <a:gd name="connsiteY12" fmla="*/ 366280 h 563024"/>
                <a:gd name="connsiteX13" fmla="*/ 914400 w 1318796"/>
                <a:gd name="connsiteY13" fmla="*/ 374007 h 563024"/>
                <a:gd name="connsiteX14" fmla="*/ 1038037 w 1318796"/>
                <a:gd name="connsiteY14" fmla="*/ 301886 h 563024"/>
                <a:gd name="connsiteX15" fmla="*/ 1161674 w 1318796"/>
                <a:gd name="connsiteY15" fmla="*/ 232340 h 563024"/>
                <a:gd name="connsiteX16" fmla="*/ 1241523 w 1318796"/>
                <a:gd name="connsiteY16" fmla="*/ 167945 h 563024"/>
                <a:gd name="connsiteX17" fmla="*/ 1285311 w 1318796"/>
                <a:gd name="connsiteY17" fmla="*/ 95824 h 563024"/>
                <a:gd name="connsiteX18" fmla="*/ 1318796 w 1318796"/>
                <a:gd name="connsiteY18" fmla="*/ 31429 h 563024"/>
                <a:gd name="connsiteX19" fmla="*/ 0 w 1318796"/>
                <a:gd name="connsiteY19" fmla="*/ 13399 h 56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18796" h="563024">
                  <a:moveTo>
                    <a:pt x="0" y="13399"/>
                  </a:moveTo>
                  <a:lnTo>
                    <a:pt x="59243" y="232340"/>
                  </a:lnTo>
                  <a:cubicBezTo>
                    <a:pt x="79849" y="311760"/>
                    <a:pt x="102602" y="435397"/>
                    <a:pt x="123637" y="489917"/>
                  </a:cubicBezTo>
                  <a:cubicBezTo>
                    <a:pt x="144672" y="544438"/>
                    <a:pt x="164420" y="550877"/>
                    <a:pt x="185455" y="559463"/>
                  </a:cubicBezTo>
                  <a:cubicBezTo>
                    <a:pt x="206490" y="568049"/>
                    <a:pt x="218082" y="560751"/>
                    <a:pt x="249850" y="541433"/>
                  </a:cubicBezTo>
                  <a:cubicBezTo>
                    <a:pt x="281618" y="522115"/>
                    <a:pt x="348588" y="469740"/>
                    <a:pt x="376063" y="443553"/>
                  </a:cubicBezTo>
                  <a:cubicBezTo>
                    <a:pt x="403538" y="417366"/>
                    <a:pt x="402679" y="411785"/>
                    <a:pt x="414699" y="384310"/>
                  </a:cubicBezTo>
                  <a:cubicBezTo>
                    <a:pt x="426719" y="356835"/>
                    <a:pt x="432729" y="303603"/>
                    <a:pt x="448184" y="278704"/>
                  </a:cubicBezTo>
                  <a:cubicBezTo>
                    <a:pt x="463639" y="253805"/>
                    <a:pt x="472654" y="246077"/>
                    <a:pt x="507427" y="234915"/>
                  </a:cubicBezTo>
                  <a:cubicBezTo>
                    <a:pt x="542200" y="223753"/>
                    <a:pt x="611317" y="214310"/>
                    <a:pt x="656822" y="211734"/>
                  </a:cubicBezTo>
                  <a:cubicBezTo>
                    <a:pt x="702327" y="209158"/>
                    <a:pt x="751267" y="210446"/>
                    <a:pt x="780459" y="219461"/>
                  </a:cubicBezTo>
                  <a:cubicBezTo>
                    <a:pt x="809651" y="228476"/>
                    <a:pt x="817808" y="241355"/>
                    <a:pt x="831975" y="265825"/>
                  </a:cubicBezTo>
                  <a:cubicBezTo>
                    <a:pt x="846142" y="290295"/>
                    <a:pt x="851723" y="348250"/>
                    <a:pt x="865460" y="366280"/>
                  </a:cubicBezTo>
                  <a:cubicBezTo>
                    <a:pt x="879198" y="384310"/>
                    <a:pt x="885637" y="384739"/>
                    <a:pt x="914400" y="374007"/>
                  </a:cubicBezTo>
                  <a:cubicBezTo>
                    <a:pt x="943163" y="363275"/>
                    <a:pt x="996825" y="325497"/>
                    <a:pt x="1038037" y="301886"/>
                  </a:cubicBezTo>
                  <a:cubicBezTo>
                    <a:pt x="1079249" y="278275"/>
                    <a:pt x="1127760" y="254664"/>
                    <a:pt x="1161674" y="232340"/>
                  </a:cubicBezTo>
                  <a:cubicBezTo>
                    <a:pt x="1195588" y="210017"/>
                    <a:pt x="1220917" y="190698"/>
                    <a:pt x="1241523" y="167945"/>
                  </a:cubicBezTo>
                  <a:cubicBezTo>
                    <a:pt x="1262129" y="145192"/>
                    <a:pt x="1272432" y="118577"/>
                    <a:pt x="1285311" y="95824"/>
                  </a:cubicBezTo>
                  <a:lnTo>
                    <a:pt x="1318796" y="31429"/>
                  </a:lnTo>
                  <a:cubicBezTo>
                    <a:pt x="1108441" y="18121"/>
                    <a:pt x="209925" y="-20086"/>
                    <a:pt x="0" y="1339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571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131480" y="5154839"/>
              <a:ext cx="446203" cy="1645651"/>
            </a:xfrm>
            <a:custGeom>
              <a:avLst/>
              <a:gdLst>
                <a:gd name="connsiteX0" fmla="*/ 4481 w 446203"/>
                <a:gd name="connsiteY0" fmla="*/ 16985 h 1645651"/>
                <a:gd name="connsiteX1" fmla="*/ 119114 w 446203"/>
                <a:gd name="connsiteY1" fmla="*/ 72969 h 1645651"/>
                <a:gd name="connsiteX2" fmla="*/ 185761 w 446203"/>
                <a:gd name="connsiteY2" fmla="*/ 158277 h 1645651"/>
                <a:gd name="connsiteX3" fmla="*/ 201756 w 446203"/>
                <a:gd name="connsiteY3" fmla="*/ 238254 h 1645651"/>
                <a:gd name="connsiteX4" fmla="*/ 177763 w 446203"/>
                <a:gd name="connsiteY4" fmla="*/ 371548 h 1645651"/>
                <a:gd name="connsiteX5" fmla="*/ 185761 w 446203"/>
                <a:gd name="connsiteY5" fmla="*/ 544831 h 1645651"/>
                <a:gd name="connsiteX6" fmla="*/ 212420 w 446203"/>
                <a:gd name="connsiteY6" fmla="*/ 710116 h 1645651"/>
                <a:gd name="connsiteX7" fmla="*/ 164434 w 446203"/>
                <a:gd name="connsiteY7" fmla="*/ 832747 h 1645651"/>
                <a:gd name="connsiteX8" fmla="*/ 79125 w 446203"/>
                <a:gd name="connsiteY8" fmla="*/ 872735 h 1645651"/>
                <a:gd name="connsiteX9" fmla="*/ 44469 w 446203"/>
                <a:gd name="connsiteY9" fmla="*/ 1003364 h 1645651"/>
                <a:gd name="connsiteX10" fmla="*/ 41803 w 446203"/>
                <a:gd name="connsiteY10" fmla="*/ 1083341 h 1645651"/>
                <a:gd name="connsiteX11" fmla="*/ 100453 w 446203"/>
                <a:gd name="connsiteY11" fmla="*/ 1102002 h 1645651"/>
                <a:gd name="connsiteX12" fmla="*/ 196425 w 446203"/>
                <a:gd name="connsiteY12" fmla="*/ 1152654 h 1645651"/>
                <a:gd name="connsiteX13" fmla="*/ 324387 w 446203"/>
                <a:gd name="connsiteY13" fmla="*/ 1285948 h 1645651"/>
                <a:gd name="connsiteX14" fmla="*/ 407030 w 446203"/>
                <a:gd name="connsiteY14" fmla="*/ 1437904 h 1645651"/>
                <a:gd name="connsiteX15" fmla="*/ 444352 w 446203"/>
                <a:gd name="connsiteY15" fmla="*/ 1592525 h 1645651"/>
                <a:gd name="connsiteX16" fmla="*/ 433689 w 446203"/>
                <a:gd name="connsiteY16" fmla="*/ 1635180 h 1645651"/>
                <a:gd name="connsiteX17" fmla="*/ 375039 w 446203"/>
                <a:gd name="connsiteY17" fmla="*/ 1640511 h 1645651"/>
                <a:gd name="connsiteX18" fmla="*/ 228415 w 446203"/>
                <a:gd name="connsiteY18" fmla="*/ 1571198 h 1645651"/>
                <a:gd name="connsiteX19" fmla="*/ 113782 w 446203"/>
                <a:gd name="connsiteY19" fmla="*/ 1496553 h 1645651"/>
                <a:gd name="connsiteX20" fmla="*/ 47135 w 446203"/>
                <a:gd name="connsiteY20" fmla="*/ 1435238 h 1645651"/>
                <a:gd name="connsiteX21" fmla="*/ 9812 w 446203"/>
                <a:gd name="connsiteY21" fmla="*/ 1357927 h 1645651"/>
                <a:gd name="connsiteX22" fmla="*/ 4481 w 446203"/>
                <a:gd name="connsiteY22" fmla="*/ 947380 h 1645651"/>
                <a:gd name="connsiteX23" fmla="*/ 20476 w 446203"/>
                <a:gd name="connsiteY23" fmla="*/ 390209 h 1645651"/>
                <a:gd name="connsiteX24" fmla="*/ 4481 w 446203"/>
                <a:gd name="connsiteY24" fmla="*/ 16985 h 164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6203" h="1645651">
                  <a:moveTo>
                    <a:pt x="4481" y="16985"/>
                  </a:moveTo>
                  <a:cubicBezTo>
                    <a:pt x="20921" y="-35888"/>
                    <a:pt x="88901" y="49420"/>
                    <a:pt x="119114" y="72969"/>
                  </a:cubicBezTo>
                  <a:cubicBezTo>
                    <a:pt x="149327" y="96518"/>
                    <a:pt x="171987" y="130730"/>
                    <a:pt x="185761" y="158277"/>
                  </a:cubicBezTo>
                  <a:cubicBezTo>
                    <a:pt x="199535" y="185825"/>
                    <a:pt x="203089" y="202709"/>
                    <a:pt x="201756" y="238254"/>
                  </a:cubicBezTo>
                  <a:cubicBezTo>
                    <a:pt x="200423" y="273799"/>
                    <a:pt x="180429" y="320452"/>
                    <a:pt x="177763" y="371548"/>
                  </a:cubicBezTo>
                  <a:cubicBezTo>
                    <a:pt x="175097" y="422644"/>
                    <a:pt x="179985" y="488403"/>
                    <a:pt x="185761" y="544831"/>
                  </a:cubicBezTo>
                  <a:cubicBezTo>
                    <a:pt x="191537" y="601259"/>
                    <a:pt x="215974" y="662130"/>
                    <a:pt x="212420" y="710116"/>
                  </a:cubicBezTo>
                  <a:cubicBezTo>
                    <a:pt x="208866" y="758102"/>
                    <a:pt x="186650" y="805644"/>
                    <a:pt x="164434" y="832747"/>
                  </a:cubicBezTo>
                  <a:cubicBezTo>
                    <a:pt x="142218" y="859850"/>
                    <a:pt x="99119" y="844299"/>
                    <a:pt x="79125" y="872735"/>
                  </a:cubicBezTo>
                  <a:cubicBezTo>
                    <a:pt x="59131" y="901171"/>
                    <a:pt x="50689" y="968263"/>
                    <a:pt x="44469" y="1003364"/>
                  </a:cubicBezTo>
                  <a:cubicBezTo>
                    <a:pt x="38249" y="1038465"/>
                    <a:pt x="32472" y="1066901"/>
                    <a:pt x="41803" y="1083341"/>
                  </a:cubicBezTo>
                  <a:cubicBezTo>
                    <a:pt x="51134" y="1099781"/>
                    <a:pt x="74683" y="1090450"/>
                    <a:pt x="100453" y="1102002"/>
                  </a:cubicBezTo>
                  <a:cubicBezTo>
                    <a:pt x="126223" y="1113554"/>
                    <a:pt x="159103" y="1121996"/>
                    <a:pt x="196425" y="1152654"/>
                  </a:cubicBezTo>
                  <a:cubicBezTo>
                    <a:pt x="233747" y="1183312"/>
                    <a:pt x="289286" y="1238406"/>
                    <a:pt x="324387" y="1285948"/>
                  </a:cubicBezTo>
                  <a:cubicBezTo>
                    <a:pt x="359488" y="1333490"/>
                    <a:pt x="387036" y="1386808"/>
                    <a:pt x="407030" y="1437904"/>
                  </a:cubicBezTo>
                  <a:cubicBezTo>
                    <a:pt x="427024" y="1489000"/>
                    <a:pt x="439909" y="1559646"/>
                    <a:pt x="444352" y="1592525"/>
                  </a:cubicBezTo>
                  <a:cubicBezTo>
                    <a:pt x="448795" y="1625404"/>
                    <a:pt x="445241" y="1627182"/>
                    <a:pt x="433689" y="1635180"/>
                  </a:cubicBezTo>
                  <a:cubicBezTo>
                    <a:pt x="422137" y="1643178"/>
                    <a:pt x="409251" y="1651175"/>
                    <a:pt x="375039" y="1640511"/>
                  </a:cubicBezTo>
                  <a:cubicBezTo>
                    <a:pt x="340827" y="1629847"/>
                    <a:pt x="271958" y="1595191"/>
                    <a:pt x="228415" y="1571198"/>
                  </a:cubicBezTo>
                  <a:cubicBezTo>
                    <a:pt x="184872" y="1547205"/>
                    <a:pt x="143995" y="1519213"/>
                    <a:pt x="113782" y="1496553"/>
                  </a:cubicBezTo>
                  <a:cubicBezTo>
                    <a:pt x="83569" y="1473893"/>
                    <a:pt x="64463" y="1458342"/>
                    <a:pt x="47135" y="1435238"/>
                  </a:cubicBezTo>
                  <a:cubicBezTo>
                    <a:pt x="29807" y="1412134"/>
                    <a:pt x="16921" y="1439237"/>
                    <a:pt x="9812" y="1357927"/>
                  </a:cubicBezTo>
                  <a:cubicBezTo>
                    <a:pt x="2703" y="1276617"/>
                    <a:pt x="2704" y="1108666"/>
                    <a:pt x="4481" y="947380"/>
                  </a:cubicBezTo>
                  <a:cubicBezTo>
                    <a:pt x="6258" y="786094"/>
                    <a:pt x="18699" y="541276"/>
                    <a:pt x="20476" y="390209"/>
                  </a:cubicBezTo>
                  <a:cubicBezTo>
                    <a:pt x="22253" y="239142"/>
                    <a:pt x="-11959" y="69858"/>
                    <a:pt x="4481" y="16985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571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200297" y="21530299"/>
              <a:ext cx="11337078" cy="5379213"/>
            </a:xfrm>
            <a:custGeom>
              <a:avLst/>
              <a:gdLst>
                <a:gd name="connsiteX0" fmla="*/ 0 w 11337078"/>
                <a:gd name="connsiteY0" fmla="*/ 5361771 h 5379213"/>
                <a:gd name="connsiteX1" fmla="*/ 26126 w 11337078"/>
                <a:gd name="connsiteY1" fmla="*/ 5144056 h 5379213"/>
                <a:gd name="connsiteX2" fmla="*/ 69668 w 11337078"/>
                <a:gd name="connsiteY2" fmla="*/ 4752171 h 5379213"/>
                <a:gd name="connsiteX3" fmla="*/ 87086 w 11337078"/>
                <a:gd name="connsiteY3" fmla="*/ 4525748 h 5379213"/>
                <a:gd name="connsiteX4" fmla="*/ 148046 w 11337078"/>
                <a:gd name="connsiteY4" fmla="*/ 4403828 h 5379213"/>
                <a:gd name="connsiteX5" fmla="*/ 322217 w 11337078"/>
                <a:gd name="connsiteY5" fmla="*/ 4203531 h 5379213"/>
                <a:gd name="connsiteX6" fmla="*/ 426720 w 11337078"/>
                <a:gd name="connsiteY6" fmla="*/ 4133862 h 5379213"/>
                <a:gd name="connsiteX7" fmla="*/ 470263 w 11337078"/>
                <a:gd name="connsiteY7" fmla="*/ 4064194 h 5379213"/>
                <a:gd name="connsiteX8" fmla="*/ 409303 w 11337078"/>
                <a:gd name="connsiteY8" fmla="*/ 4029359 h 5379213"/>
                <a:gd name="connsiteX9" fmla="*/ 322217 w 11337078"/>
                <a:gd name="connsiteY9" fmla="*/ 4116445 h 5379213"/>
                <a:gd name="connsiteX10" fmla="*/ 217714 w 11337078"/>
                <a:gd name="connsiteY10" fmla="*/ 4177405 h 5379213"/>
                <a:gd name="connsiteX11" fmla="*/ 165463 w 11337078"/>
                <a:gd name="connsiteY11" fmla="*/ 4177405 h 5379213"/>
                <a:gd name="connsiteX12" fmla="*/ 235131 w 11337078"/>
                <a:gd name="connsiteY12" fmla="*/ 4081611 h 5379213"/>
                <a:gd name="connsiteX13" fmla="*/ 296091 w 11337078"/>
                <a:gd name="connsiteY13" fmla="*/ 3950982 h 5379213"/>
                <a:gd name="connsiteX14" fmla="*/ 348343 w 11337078"/>
                <a:gd name="connsiteY14" fmla="*/ 3741976 h 5379213"/>
                <a:gd name="connsiteX15" fmla="*/ 339634 w 11337078"/>
                <a:gd name="connsiteY15" fmla="*/ 3541679 h 5379213"/>
                <a:gd name="connsiteX16" fmla="*/ 383177 w 11337078"/>
                <a:gd name="connsiteY16" fmla="*/ 3472011 h 5379213"/>
                <a:gd name="connsiteX17" fmla="*/ 444137 w 11337078"/>
                <a:gd name="connsiteY17" fmla="*/ 3593931 h 5379213"/>
                <a:gd name="connsiteX18" fmla="*/ 435428 w 11337078"/>
                <a:gd name="connsiteY18" fmla="*/ 3768102 h 5379213"/>
                <a:gd name="connsiteX19" fmla="*/ 487680 w 11337078"/>
                <a:gd name="connsiteY19" fmla="*/ 3924856 h 5379213"/>
                <a:gd name="connsiteX20" fmla="*/ 496388 w 11337078"/>
                <a:gd name="connsiteY20" fmla="*/ 3968399 h 5379213"/>
                <a:gd name="connsiteX21" fmla="*/ 670560 w 11337078"/>
                <a:gd name="connsiteY21" fmla="*/ 3907439 h 5379213"/>
                <a:gd name="connsiteX22" fmla="*/ 949234 w 11337078"/>
                <a:gd name="connsiteY22" fmla="*/ 3802936 h 5379213"/>
                <a:gd name="connsiteX23" fmla="*/ 1123406 w 11337078"/>
                <a:gd name="connsiteY23" fmla="*/ 3672308 h 5379213"/>
                <a:gd name="connsiteX24" fmla="*/ 1184366 w 11337078"/>
                <a:gd name="connsiteY24" fmla="*/ 3541679 h 5379213"/>
                <a:gd name="connsiteX25" fmla="*/ 1123406 w 11337078"/>
                <a:gd name="connsiteY25" fmla="*/ 3297839 h 5379213"/>
                <a:gd name="connsiteX26" fmla="*/ 1184366 w 11337078"/>
                <a:gd name="connsiteY26" fmla="*/ 3167211 h 5379213"/>
                <a:gd name="connsiteX27" fmla="*/ 1149531 w 11337078"/>
                <a:gd name="connsiteY27" fmla="*/ 2949496 h 5379213"/>
                <a:gd name="connsiteX28" fmla="*/ 1254034 w 11337078"/>
                <a:gd name="connsiteY28" fmla="*/ 2766616 h 5379213"/>
                <a:gd name="connsiteX29" fmla="*/ 1454331 w 11337078"/>
                <a:gd name="connsiteY29" fmla="*/ 2514068 h 5379213"/>
                <a:gd name="connsiteX30" fmla="*/ 1776548 w 11337078"/>
                <a:gd name="connsiteY30" fmla="*/ 2244102 h 5379213"/>
                <a:gd name="connsiteX31" fmla="*/ 1907177 w 11337078"/>
                <a:gd name="connsiteY31" fmla="*/ 2087348 h 5379213"/>
                <a:gd name="connsiteX32" fmla="*/ 1889760 w 11337078"/>
                <a:gd name="connsiteY32" fmla="*/ 1921885 h 5379213"/>
                <a:gd name="connsiteX33" fmla="*/ 1837508 w 11337078"/>
                <a:gd name="connsiteY33" fmla="*/ 1852216 h 5379213"/>
                <a:gd name="connsiteX34" fmla="*/ 1759131 w 11337078"/>
                <a:gd name="connsiteY34" fmla="*/ 1747714 h 5379213"/>
                <a:gd name="connsiteX35" fmla="*/ 1724297 w 11337078"/>
                <a:gd name="connsiteY35" fmla="*/ 1660628 h 5379213"/>
                <a:gd name="connsiteX36" fmla="*/ 1811383 w 11337078"/>
                <a:gd name="connsiteY36" fmla="*/ 1730296 h 5379213"/>
                <a:gd name="connsiteX37" fmla="*/ 1924594 w 11337078"/>
                <a:gd name="connsiteY37" fmla="*/ 1843508 h 5379213"/>
                <a:gd name="connsiteX38" fmla="*/ 2011680 w 11337078"/>
                <a:gd name="connsiteY38" fmla="*/ 1895759 h 5379213"/>
                <a:gd name="connsiteX39" fmla="*/ 2098766 w 11337078"/>
                <a:gd name="connsiteY39" fmla="*/ 1730296 h 5379213"/>
                <a:gd name="connsiteX40" fmla="*/ 2168434 w 11337078"/>
                <a:gd name="connsiteY40" fmla="*/ 1529999 h 5379213"/>
                <a:gd name="connsiteX41" fmla="*/ 2333897 w 11337078"/>
                <a:gd name="connsiteY41" fmla="*/ 1338411 h 5379213"/>
                <a:gd name="connsiteX42" fmla="*/ 2542903 w 11337078"/>
                <a:gd name="connsiteY42" fmla="*/ 1260034 h 5379213"/>
                <a:gd name="connsiteX43" fmla="*/ 2830286 w 11337078"/>
                <a:gd name="connsiteY43" fmla="*/ 1207782 h 5379213"/>
                <a:gd name="connsiteX44" fmla="*/ 3161211 w 11337078"/>
                <a:gd name="connsiteY44" fmla="*/ 1216491 h 5379213"/>
                <a:gd name="connsiteX45" fmla="*/ 3448594 w 11337078"/>
                <a:gd name="connsiteY45" fmla="*/ 1251325 h 5379213"/>
                <a:gd name="connsiteX46" fmla="*/ 3735977 w 11337078"/>
                <a:gd name="connsiteY46" fmla="*/ 1294868 h 5379213"/>
                <a:gd name="connsiteX47" fmla="*/ 3805646 w 11337078"/>
                <a:gd name="connsiteY47" fmla="*/ 1373245 h 5379213"/>
                <a:gd name="connsiteX48" fmla="*/ 3796937 w 11337078"/>
                <a:gd name="connsiteY48" fmla="*/ 1451622 h 5379213"/>
                <a:gd name="connsiteX49" fmla="*/ 3605348 w 11337078"/>
                <a:gd name="connsiteY49" fmla="*/ 1521291 h 5379213"/>
                <a:gd name="connsiteX50" fmla="*/ 3474720 w 11337078"/>
                <a:gd name="connsiteY50" fmla="*/ 1529999 h 5379213"/>
                <a:gd name="connsiteX51" fmla="*/ 3361508 w 11337078"/>
                <a:gd name="connsiteY51" fmla="*/ 1451622 h 5379213"/>
                <a:gd name="connsiteX52" fmla="*/ 3265714 w 11337078"/>
                <a:gd name="connsiteY52" fmla="*/ 1364536 h 5379213"/>
                <a:gd name="connsiteX53" fmla="*/ 3213463 w 11337078"/>
                <a:gd name="connsiteY53" fmla="*/ 1338411 h 5379213"/>
                <a:gd name="connsiteX54" fmla="*/ 3074126 w 11337078"/>
                <a:gd name="connsiteY54" fmla="*/ 1338411 h 5379213"/>
                <a:gd name="connsiteX55" fmla="*/ 3021874 w 11337078"/>
                <a:gd name="connsiteY55" fmla="*/ 1408079 h 5379213"/>
                <a:gd name="connsiteX56" fmla="*/ 3143794 w 11337078"/>
                <a:gd name="connsiteY56" fmla="*/ 1477748 h 5379213"/>
                <a:gd name="connsiteX57" fmla="*/ 3352800 w 11337078"/>
                <a:gd name="connsiteY57" fmla="*/ 1556125 h 5379213"/>
                <a:gd name="connsiteX58" fmla="*/ 3396343 w 11337078"/>
                <a:gd name="connsiteY58" fmla="*/ 1590959 h 5379213"/>
                <a:gd name="connsiteX59" fmla="*/ 3431177 w 11337078"/>
                <a:gd name="connsiteY59" fmla="*/ 1617085 h 5379213"/>
                <a:gd name="connsiteX60" fmla="*/ 3309257 w 11337078"/>
                <a:gd name="connsiteY60" fmla="*/ 1686754 h 5379213"/>
                <a:gd name="connsiteX61" fmla="*/ 3204754 w 11337078"/>
                <a:gd name="connsiteY61" fmla="*/ 1678045 h 5379213"/>
                <a:gd name="connsiteX62" fmla="*/ 3143794 w 11337078"/>
                <a:gd name="connsiteY62" fmla="*/ 1730296 h 5379213"/>
                <a:gd name="connsiteX63" fmla="*/ 3248297 w 11337078"/>
                <a:gd name="connsiteY63" fmla="*/ 1756422 h 5379213"/>
                <a:gd name="connsiteX64" fmla="*/ 3413760 w 11337078"/>
                <a:gd name="connsiteY64" fmla="*/ 1765131 h 5379213"/>
                <a:gd name="connsiteX65" fmla="*/ 3579223 w 11337078"/>
                <a:gd name="connsiteY65" fmla="*/ 1843508 h 5379213"/>
                <a:gd name="connsiteX66" fmla="*/ 3727268 w 11337078"/>
                <a:gd name="connsiteY66" fmla="*/ 1956719 h 5379213"/>
                <a:gd name="connsiteX67" fmla="*/ 3901440 w 11337078"/>
                <a:gd name="connsiteY67" fmla="*/ 2043805 h 5379213"/>
                <a:gd name="connsiteX68" fmla="*/ 4206240 w 11337078"/>
                <a:gd name="connsiteY68" fmla="*/ 1991554 h 5379213"/>
                <a:gd name="connsiteX69" fmla="*/ 4511040 w 11337078"/>
                <a:gd name="connsiteY69" fmla="*/ 1956719 h 5379213"/>
                <a:gd name="connsiteX70" fmla="*/ 4763588 w 11337078"/>
                <a:gd name="connsiteY70" fmla="*/ 1956719 h 5379213"/>
                <a:gd name="connsiteX71" fmla="*/ 4911634 w 11337078"/>
                <a:gd name="connsiteY71" fmla="*/ 2052514 h 5379213"/>
                <a:gd name="connsiteX72" fmla="*/ 4963886 w 11337078"/>
                <a:gd name="connsiteY72" fmla="*/ 1956719 h 5379213"/>
                <a:gd name="connsiteX73" fmla="*/ 4972594 w 11337078"/>
                <a:gd name="connsiteY73" fmla="*/ 1878342 h 5379213"/>
                <a:gd name="connsiteX74" fmla="*/ 4998720 w 11337078"/>
                <a:gd name="connsiteY74" fmla="*/ 1826091 h 5379213"/>
                <a:gd name="connsiteX75" fmla="*/ 5085806 w 11337078"/>
                <a:gd name="connsiteY75" fmla="*/ 1791256 h 5379213"/>
                <a:gd name="connsiteX76" fmla="*/ 5242560 w 11337078"/>
                <a:gd name="connsiteY76" fmla="*/ 1808674 h 5379213"/>
                <a:gd name="connsiteX77" fmla="*/ 5442857 w 11337078"/>
                <a:gd name="connsiteY77" fmla="*/ 1852216 h 5379213"/>
                <a:gd name="connsiteX78" fmla="*/ 5547360 w 11337078"/>
                <a:gd name="connsiteY78" fmla="*/ 1860925 h 5379213"/>
                <a:gd name="connsiteX79" fmla="*/ 5521234 w 11337078"/>
                <a:gd name="connsiteY79" fmla="*/ 1765131 h 5379213"/>
                <a:gd name="connsiteX80" fmla="*/ 5590903 w 11337078"/>
                <a:gd name="connsiteY80" fmla="*/ 1730296 h 5379213"/>
                <a:gd name="connsiteX81" fmla="*/ 5686697 w 11337078"/>
                <a:gd name="connsiteY81" fmla="*/ 1817382 h 5379213"/>
                <a:gd name="connsiteX82" fmla="*/ 5773783 w 11337078"/>
                <a:gd name="connsiteY82" fmla="*/ 1843508 h 5379213"/>
                <a:gd name="connsiteX83" fmla="*/ 5878286 w 11337078"/>
                <a:gd name="connsiteY83" fmla="*/ 1834799 h 5379213"/>
                <a:gd name="connsiteX84" fmla="*/ 5852160 w 11337078"/>
                <a:gd name="connsiteY84" fmla="*/ 1948011 h 5379213"/>
                <a:gd name="connsiteX85" fmla="*/ 5817326 w 11337078"/>
                <a:gd name="connsiteY85" fmla="*/ 1991554 h 5379213"/>
                <a:gd name="connsiteX86" fmla="*/ 5826034 w 11337078"/>
                <a:gd name="connsiteY86" fmla="*/ 2061222 h 5379213"/>
                <a:gd name="connsiteX87" fmla="*/ 5913120 w 11337078"/>
                <a:gd name="connsiteY87" fmla="*/ 2087348 h 5379213"/>
                <a:gd name="connsiteX88" fmla="*/ 6000206 w 11337078"/>
                <a:gd name="connsiteY88" fmla="*/ 2017679 h 5379213"/>
                <a:gd name="connsiteX89" fmla="*/ 6026331 w 11337078"/>
                <a:gd name="connsiteY89" fmla="*/ 1913176 h 5379213"/>
                <a:gd name="connsiteX90" fmla="*/ 6061166 w 11337078"/>
                <a:gd name="connsiteY90" fmla="*/ 1799965 h 5379213"/>
                <a:gd name="connsiteX91" fmla="*/ 6156960 w 11337078"/>
                <a:gd name="connsiteY91" fmla="*/ 1730296 h 5379213"/>
                <a:gd name="connsiteX92" fmla="*/ 6313714 w 11337078"/>
                <a:gd name="connsiteY92" fmla="*/ 1695462 h 5379213"/>
                <a:gd name="connsiteX93" fmla="*/ 6453051 w 11337078"/>
                <a:gd name="connsiteY93" fmla="*/ 1573542 h 5379213"/>
                <a:gd name="connsiteX94" fmla="*/ 6548846 w 11337078"/>
                <a:gd name="connsiteY94" fmla="*/ 1425496 h 5379213"/>
                <a:gd name="connsiteX95" fmla="*/ 6618514 w 11337078"/>
                <a:gd name="connsiteY95" fmla="*/ 1355828 h 5379213"/>
                <a:gd name="connsiteX96" fmla="*/ 6679474 w 11337078"/>
                <a:gd name="connsiteY96" fmla="*/ 1408079 h 5379213"/>
                <a:gd name="connsiteX97" fmla="*/ 6609806 w 11337078"/>
                <a:gd name="connsiteY97" fmla="*/ 1599668 h 5379213"/>
                <a:gd name="connsiteX98" fmla="*/ 6505303 w 11337078"/>
                <a:gd name="connsiteY98" fmla="*/ 1739005 h 5379213"/>
                <a:gd name="connsiteX99" fmla="*/ 6435634 w 11337078"/>
                <a:gd name="connsiteY99" fmla="*/ 1817382 h 5379213"/>
                <a:gd name="connsiteX100" fmla="*/ 6574971 w 11337078"/>
                <a:gd name="connsiteY100" fmla="*/ 1826091 h 5379213"/>
                <a:gd name="connsiteX101" fmla="*/ 6749143 w 11337078"/>
                <a:gd name="connsiteY101" fmla="*/ 1669336 h 5379213"/>
                <a:gd name="connsiteX102" fmla="*/ 6932023 w 11337078"/>
                <a:gd name="connsiteY102" fmla="*/ 1381954 h 5379213"/>
                <a:gd name="connsiteX103" fmla="*/ 7071360 w 11337078"/>
                <a:gd name="connsiteY103" fmla="*/ 1120696 h 5379213"/>
                <a:gd name="connsiteX104" fmla="*/ 7228114 w 11337078"/>
                <a:gd name="connsiteY104" fmla="*/ 1033611 h 5379213"/>
                <a:gd name="connsiteX105" fmla="*/ 7410994 w 11337078"/>
                <a:gd name="connsiteY105" fmla="*/ 1016194 h 5379213"/>
                <a:gd name="connsiteX106" fmla="*/ 7515497 w 11337078"/>
                <a:gd name="connsiteY106" fmla="*/ 1059736 h 5379213"/>
                <a:gd name="connsiteX107" fmla="*/ 7759337 w 11337078"/>
                <a:gd name="connsiteY107" fmla="*/ 972651 h 5379213"/>
                <a:gd name="connsiteX108" fmla="*/ 7889966 w 11337078"/>
                <a:gd name="connsiteY108" fmla="*/ 850731 h 5379213"/>
                <a:gd name="connsiteX109" fmla="*/ 8029303 w 11337078"/>
                <a:gd name="connsiteY109" fmla="*/ 798479 h 5379213"/>
                <a:gd name="connsiteX110" fmla="*/ 8194766 w 11337078"/>
                <a:gd name="connsiteY110" fmla="*/ 781062 h 5379213"/>
                <a:gd name="connsiteX111" fmla="*/ 8264434 w 11337078"/>
                <a:gd name="connsiteY111" fmla="*/ 606891 h 5379213"/>
                <a:gd name="connsiteX112" fmla="*/ 8368937 w 11337078"/>
                <a:gd name="connsiteY112" fmla="*/ 615599 h 5379213"/>
                <a:gd name="connsiteX113" fmla="*/ 8499566 w 11337078"/>
                <a:gd name="connsiteY113" fmla="*/ 650434 h 5379213"/>
                <a:gd name="connsiteX114" fmla="*/ 8647611 w 11337078"/>
                <a:gd name="connsiteY114" fmla="*/ 432719 h 5379213"/>
                <a:gd name="connsiteX115" fmla="*/ 8778240 w 11337078"/>
                <a:gd name="connsiteY115" fmla="*/ 336925 h 5379213"/>
                <a:gd name="connsiteX116" fmla="*/ 8908868 w 11337078"/>
                <a:gd name="connsiteY116" fmla="*/ 380468 h 5379213"/>
                <a:gd name="connsiteX117" fmla="*/ 9056914 w 11337078"/>
                <a:gd name="connsiteY117" fmla="*/ 328216 h 5379213"/>
                <a:gd name="connsiteX118" fmla="*/ 9292046 w 11337078"/>
                <a:gd name="connsiteY118" fmla="*/ 293382 h 5379213"/>
                <a:gd name="connsiteX119" fmla="*/ 9631680 w 11337078"/>
                <a:gd name="connsiteY119" fmla="*/ 275965 h 5379213"/>
                <a:gd name="connsiteX120" fmla="*/ 9858103 w 11337078"/>
                <a:gd name="connsiteY120" fmla="*/ 154045 h 5379213"/>
                <a:gd name="connsiteX121" fmla="*/ 10032274 w 11337078"/>
                <a:gd name="connsiteY121" fmla="*/ 58251 h 5379213"/>
                <a:gd name="connsiteX122" fmla="*/ 10258697 w 11337078"/>
                <a:gd name="connsiteY122" fmla="*/ 5999 h 5379213"/>
                <a:gd name="connsiteX123" fmla="*/ 10467703 w 11337078"/>
                <a:gd name="connsiteY123" fmla="*/ 5999 h 5379213"/>
                <a:gd name="connsiteX124" fmla="*/ 10528663 w 11337078"/>
                <a:gd name="connsiteY124" fmla="*/ 49542 h 5379213"/>
                <a:gd name="connsiteX125" fmla="*/ 10424160 w 11337078"/>
                <a:gd name="connsiteY125" fmla="*/ 241131 h 5379213"/>
                <a:gd name="connsiteX126" fmla="*/ 10241280 w 11337078"/>
                <a:gd name="connsiteY126" fmla="*/ 389176 h 5379213"/>
                <a:gd name="connsiteX127" fmla="*/ 10014857 w 11337078"/>
                <a:gd name="connsiteY127" fmla="*/ 484971 h 5379213"/>
                <a:gd name="connsiteX128" fmla="*/ 9762308 w 11337078"/>
                <a:gd name="connsiteY128" fmla="*/ 589474 h 5379213"/>
                <a:gd name="connsiteX129" fmla="*/ 9596846 w 11337078"/>
                <a:gd name="connsiteY129" fmla="*/ 624308 h 5379213"/>
                <a:gd name="connsiteX130" fmla="*/ 9570720 w 11337078"/>
                <a:gd name="connsiteY130" fmla="*/ 737519 h 5379213"/>
                <a:gd name="connsiteX131" fmla="*/ 9622971 w 11337078"/>
                <a:gd name="connsiteY131" fmla="*/ 798479 h 5379213"/>
                <a:gd name="connsiteX132" fmla="*/ 9736183 w 11337078"/>
                <a:gd name="connsiteY132" fmla="*/ 859439 h 5379213"/>
                <a:gd name="connsiteX133" fmla="*/ 9710057 w 11337078"/>
                <a:gd name="connsiteY133" fmla="*/ 920399 h 5379213"/>
                <a:gd name="connsiteX134" fmla="*/ 9588137 w 11337078"/>
                <a:gd name="connsiteY134" fmla="*/ 902982 h 5379213"/>
                <a:gd name="connsiteX135" fmla="*/ 9483634 w 11337078"/>
                <a:gd name="connsiteY135" fmla="*/ 824605 h 5379213"/>
                <a:gd name="connsiteX136" fmla="*/ 9387840 w 11337078"/>
                <a:gd name="connsiteY136" fmla="*/ 789771 h 5379213"/>
                <a:gd name="connsiteX137" fmla="*/ 9274628 w 11337078"/>
                <a:gd name="connsiteY137" fmla="*/ 850731 h 5379213"/>
                <a:gd name="connsiteX138" fmla="*/ 9222377 w 11337078"/>
                <a:gd name="connsiteY138" fmla="*/ 981359 h 5379213"/>
                <a:gd name="connsiteX139" fmla="*/ 9144000 w 11337078"/>
                <a:gd name="connsiteY139" fmla="*/ 937816 h 5379213"/>
                <a:gd name="connsiteX140" fmla="*/ 8987246 w 11337078"/>
                <a:gd name="connsiteY140" fmla="*/ 876856 h 5379213"/>
                <a:gd name="connsiteX141" fmla="*/ 8865326 w 11337078"/>
                <a:gd name="connsiteY141" fmla="*/ 963942 h 5379213"/>
                <a:gd name="connsiteX142" fmla="*/ 8943703 w 11337078"/>
                <a:gd name="connsiteY142" fmla="*/ 1094571 h 5379213"/>
                <a:gd name="connsiteX143" fmla="*/ 9074331 w 11337078"/>
                <a:gd name="connsiteY143" fmla="*/ 1233908 h 5379213"/>
                <a:gd name="connsiteX144" fmla="*/ 9239794 w 11337078"/>
                <a:gd name="connsiteY144" fmla="*/ 1338411 h 5379213"/>
                <a:gd name="connsiteX145" fmla="*/ 9370423 w 11337078"/>
                <a:gd name="connsiteY145" fmla="*/ 1390662 h 5379213"/>
                <a:gd name="connsiteX146" fmla="*/ 9474926 w 11337078"/>
                <a:gd name="connsiteY146" fmla="*/ 1495165 h 5379213"/>
                <a:gd name="connsiteX147" fmla="*/ 9579428 w 11337078"/>
                <a:gd name="connsiteY147" fmla="*/ 1503874 h 5379213"/>
                <a:gd name="connsiteX148" fmla="*/ 9640388 w 11337078"/>
                <a:gd name="connsiteY148" fmla="*/ 1460331 h 5379213"/>
                <a:gd name="connsiteX149" fmla="*/ 9744891 w 11337078"/>
                <a:gd name="connsiteY149" fmla="*/ 1538708 h 5379213"/>
                <a:gd name="connsiteX150" fmla="*/ 9823268 w 11337078"/>
                <a:gd name="connsiteY150" fmla="*/ 1669336 h 5379213"/>
                <a:gd name="connsiteX151" fmla="*/ 9718766 w 11337078"/>
                <a:gd name="connsiteY151" fmla="*/ 1686754 h 5379213"/>
                <a:gd name="connsiteX152" fmla="*/ 9631680 w 11337078"/>
                <a:gd name="connsiteY152" fmla="*/ 1634502 h 5379213"/>
                <a:gd name="connsiteX153" fmla="*/ 9501051 w 11337078"/>
                <a:gd name="connsiteY153" fmla="*/ 1582251 h 5379213"/>
                <a:gd name="connsiteX154" fmla="*/ 9474926 w 11337078"/>
                <a:gd name="connsiteY154" fmla="*/ 1634502 h 5379213"/>
                <a:gd name="connsiteX155" fmla="*/ 9553303 w 11337078"/>
                <a:gd name="connsiteY155" fmla="*/ 1895759 h 5379213"/>
                <a:gd name="connsiteX156" fmla="*/ 9527177 w 11337078"/>
                <a:gd name="connsiteY156" fmla="*/ 2087348 h 5379213"/>
                <a:gd name="connsiteX157" fmla="*/ 9492343 w 11337078"/>
                <a:gd name="connsiteY157" fmla="*/ 2183142 h 5379213"/>
                <a:gd name="connsiteX158" fmla="*/ 9431383 w 11337078"/>
                <a:gd name="connsiteY158" fmla="*/ 2174434 h 5379213"/>
                <a:gd name="connsiteX159" fmla="*/ 9413966 w 11337078"/>
                <a:gd name="connsiteY159" fmla="*/ 2061222 h 5379213"/>
                <a:gd name="connsiteX160" fmla="*/ 9396548 w 11337078"/>
                <a:gd name="connsiteY160" fmla="*/ 1887051 h 5379213"/>
                <a:gd name="connsiteX161" fmla="*/ 9335588 w 11337078"/>
                <a:gd name="connsiteY161" fmla="*/ 1765131 h 5379213"/>
                <a:gd name="connsiteX162" fmla="*/ 9274628 w 11337078"/>
                <a:gd name="connsiteY162" fmla="*/ 1747714 h 5379213"/>
                <a:gd name="connsiteX163" fmla="*/ 9265920 w 11337078"/>
                <a:gd name="connsiteY163" fmla="*/ 1887051 h 5379213"/>
                <a:gd name="connsiteX164" fmla="*/ 9213668 w 11337078"/>
                <a:gd name="connsiteY164" fmla="*/ 2061222 h 5379213"/>
                <a:gd name="connsiteX165" fmla="*/ 9135291 w 11337078"/>
                <a:gd name="connsiteY165" fmla="*/ 2139599 h 5379213"/>
                <a:gd name="connsiteX166" fmla="*/ 8952411 w 11337078"/>
                <a:gd name="connsiteY166" fmla="*/ 2348605 h 5379213"/>
                <a:gd name="connsiteX167" fmla="*/ 8934994 w 11337078"/>
                <a:gd name="connsiteY167" fmla="*/ 2487942 h 5379213"/>
                <a:gd name="connsiteX168" fmla="*/ 8917577 w 11337078"/>
                <a:gd name="connsiteY168" fmla="*/ 2705656 h 5379213"/>
                <a:gd name="connsiteX169" fmla="*/ 8847908 w 11337078"/>
                <a:gd name="connsiteY169" fmla="*/ 2853702 h 5379213"/>
                <a:gd name="connsiteX170" fmla="*/ 8743406 w 11337078"/>
                <a:gd name="connsiteY170" fmla="*/ 2888536 h 5379213"/>
                <a:gd name="connsiteX171" fmla="*/ 8691154 w 11337078"/>
                <a:gd name="connsiteY171" fmla="*/ 2871119 h 5379213"/>
                <a:gd name="connsiteX172" fmla="*/ 8586651 w 11337078"/>
                <a:gd name="connsiteY172" fmla="*/ 2784034 h 5379213"/>
                <a:gd name="connsiteX173" fmla="*/ 8316686 w 11337078"/>
                <a:gd name="connsiteY173" fmla="*/ 2723074 h 5379213"/>
                <a:gd name="connsiteX174" fmla="*/ 8194766 w 11337078"/>
                <a:gd name="connsiteY174" fmla="*/ 2740491 h 5379213"/>
                <a:gd name="connsiteX175" fmla="*/ 8168640 w 11337078"/>
                <a:gd name="connsiteY175" fmla="*/ 2862411 h 5379213"/>
                <a:gd name="connsiteX176" fmla="*/ 8299268 w 11337078"/>
                <a:gd name="connsiteY176" fmla="*/ 2871119 h 5379213"/>
                <a:gd name="connsiteX177" fmla="*/ 8403771 w 11337078"/>
                <a:gd name="connsiteY177" fmla="*/ 2897245 h 5379213"/>
                <a:gd name="connsiteX178" fmla="*/ 8403771 w 11337078"/>
                <a:gd name="connsiteY178" fmla="*/ 2958205 h 5379213"/>
                <a:gd name="connsiteX179" fmla="*/ 8334103 w 11337078"/>
                <a:gd name="connsiteY179" fmla="*/ 3001748 h 5379213"/>
                <a:gd name="connsiteX180" fmla="*/ 8220891 w 11337078"/>
                <a:gd name="connsiteY180" fmla="*/ 2984331 h 5379213"/>
                <a:gd name="connsiteX181" fmla="*/ 8107680 w 11337078"/>
                <a:gd name="connsiteY181" fmla="*/ 3019165 h 5379213"/>
                <a:gd name="connsiteX182" fmla="*/ 8011886 w 11337078"/>
                <a:gd name="connsiteY182" fmla="*/ 3071416 h 5379213"/>
                <a:gd name="connsiteX183" fmla="*/ 7959634 w 11337078"/>
                <a:gd name="connsiteY183" fmla="*/ 3175919 h 5379213"/>
                <a:gd name="connsiteX184" fmla="*/ 7942217 w 11337078"/>
                <a:gd name="connsiteY184" fmla="*/ 3228171 h 5379213"/>
                <a:gd name="connsiteX185" fmla="*/ 8194766 w 11337078"/>
                <a:gd name="connsiteY185" fmla="*/ 3228171 h 5379213"/>
                <a:gd name="connsiteX186" fmla="*/ 8368937 w 11337078"/>
                <a:gd name="connsiteY186" fmla="*/ 3219462 h 5379213"/>
                <a:gd name="connsiteX187" fmla="*/ 8421188 w 11337078"/>
                <a:gd name="connsiteY187" fmla="*/ 3158502 h 5379213"/>
                <a:gd name="connsiteX188" fmla="*/ 8508274 w 11337078"/>
                <a:gd name="connsiteY188" fmla="*/ 3106251 h 5379213"/>
                <a:gd name="connsiteX189" fmla="*/ 8604068 w 11337078"/>
                <a:gd name="connsiteY189" fmla="*/ 3106251 h 5379213"/>
                <a:gd name="connsiteX190" fmla="*/ 8647611 w 11337078"/>
                <a:gd name="connsiteY190" fmla="*/ 3158502 h 5379213"/>
                <a:gd name="connsiteX191" fmla="*/ 8577943 w 11337078"/>
                <a:gd name="connsiteY191" fmla="*/ 3228171 h 5379213"/>
                <a:gd name="connsiteX192" fmla="*/ 8543108 w 11337078"/>
                <a:gd name="connsiteY192" fmla="*/ 3263005 h 5379213"/>
                <a:gd name="connsiteX193" fmla="*/ 8717280 w 11337078"/>
                <a:gd name="connsiteY193" fmla="*/ 3323965 h 5379213"/>
                <a:gd name="connsiteX194" fmla="*/ 8760823 w 11337078"/>
                <a:gd name="connsiteY194" fmla="*/ 3323965 h 5379213"/>
                <a:gd name="connsiteX195" fmla="*/ 8821783 w 11337078"/>
                <a:gd name="connsiteY195" fmla="*/ 3428468 h 5379213"/>
                <a:gd name="connsiteX196" fmla="*/ 8830491 w 11337078"/>
                <a:gd name="connsiteY196" fmla="*/ 3576514 h 5379213"/>
                <a:gd name="connsiteX197" fmla="*/ 8865326 w 11337078"/>
                <a:gd name="connsiteY197" fmla="*/ 3698434 h 5379213"/>
                <a:gd name="connsiteX198" fmla="*/ 9022080 w 11337078"/>
                <a:gd name="connsiteY198" fmla="*/ 3776811 h 5379213"/>
                <a:gd name="connsiteX199" fmla="*/ 9178834 w 11337078"/>
                <a:gd name="connsiteY199" fmla="*/ 3776811 h 5379213"/>
                <a:gd name="connsiteX200" fmla="*/ 9387840 w 11337078"/>
                <a:gd name="connsiteY200" fmla="*/ 3811645 h 5379213"/>
                <a:gd name="connsiteX201" fmla="*/ 9518468 w 11337078"/>
                <a:gd name="connsiteY201" fmla="*/ 3985816 h 5379213"/>
                <a:gd name="connsiteX202" fmla="*/ 9675223 w 11337078"/>
                <a:gd name="connsiteY202" fmla="*/ 4186114 h 5379213"/>
                <a:gd name="connsiteX203" fmla="*/ 9892937 w 11337078"/>
                <a:gd name="connsiteY203" fmla="*/ 4229656 h 5379213"/>
                <a:gd name="connsiteX204" fmla="*/ 10101943 w 11337078"/>
                <a:gd name="connsiteY204" fmla="*/ 4247074 h 5379213"/>
                <a:gd name="connsiteX205" fmla="*/ 10267406 w 11337078"/>
                <a:gd name="connsiteY205" fmla="*/ 4360285 h 5379213"/>
                <a:gd name="connsiteX206" fmla="*/ 10502537 w 11337078"/>
                <a:gd name="connsiteY206" fmla="*/ 4534456 h 5379213"/>
                <a:gd name="connsiteX207" fmla="*/ 10685417 w 11337078"/>
                <a:gd name="connsiteY207" fmla="*/ 4665085 h 5379213"/>
                <a:gd name="connsiteX208" fmla="*/ 10824754 w 11337078"/>
                <a:gd name="connsiteY208" fmla="*/ 4787005 h 5379213"/>
                <a:gd name="connsiteX209" fmla="*/ 11007634 w 11337078"/>
                <a:gd name="connsiteY209" fmla="*/ 4935051 h 5379213"/>
                <a:gd name="connsiteX210" fmla="*/ 11129554 w 11337078"/>
                <a:gd name="connsiteY210" fmla="*/ 5065679 h 5379213"/>
                <a:gd name="connsiteX211" fmla="*/ 11242766 w 11337078"/>
                <a:gd name="connsiteY211" fmla="*/ 5187599 h 5379213"/>
                <a:gd name="connsiteX212" fmla="*/ 11277600 w 11337078"/>
                <a:gd name="connsiteY212" fmla="*/ 5265976 h 5379213"/>
                <a:gd name="connsiteX213" fmla="*/ 11321143 w 11337078"/>
                <a:gd name="connsiteY213" fmla="*/ 5361771 h 5379213"/>
                <a:gd name="connsiteX214" fmla="*/ 10981508 w 11337078"/>
                <a:gd name="connsiteY214" fmla="*/ 5379188 h 5379213"/>
                <a:gd name="connsiteX215" fmla="*/ 8665028 w 11337078"/>
                <a:gd name="connsiteY215" fmla="*/ 5361771 h 5379213"/>
                <a:gd name="connsiteX216" fmla="*/ 6096000 w 11337078"/>
                <a:gd name="connsiteY216" fmla="*/ 5379188 h 5379213"/>
                <a:gd name="connsiteX217" fmla="*/ 3831771 w 11337078"/>
                <a:gd name="connsiteY217" fmla="*/ 5379188 h 5379213"/>
                <a:gd name="connsiteX218" fmla="*/ 2124891 w 11337078"/>
                <a:gd name="connsiteY218" fmla="*/ 5370479 h 5379213"/>
                <a:gd name="connsiteX219" fmla="*/ 836023 w 11337078"/>
                <a:gd name="connsiteY219" fmla="*/ 5361771 h 5379213"/>
                <a:gd name="connsiteX220" fmla="*/ 0 w 11337078"/>
                <a:gd name="connsiteY220" fmla="*/ 5361771 h 537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</a:cxnLst>
              <a:rect l="l" t="t" r="r" b="b"/>
              <a:pathLst>
                <a:path w="11337078" h="5379213">
                  <a:moveTo>
                    <a:pt x="0" y="5361771"/>
                  </a:moveTo>
                  <a:cubicBezTo>
                    <a:pt x="7257" y="5303713"/>
                    <a:pt x="14515" y="5245656"/>
                    <a:pt x="26126" y="5144056"/>
                  </a:cubicBezTo>
                  <a:cubicBezTo>
                    <a:pt x="37737" y="5042456"/>
                    <a:pt x="59508" y="4855222"/>
                    <a:pt x="69668" y="4752171"/>
                  </a:cubicBezTo>
                  <a:cubicBezTo>
                    <a:pt x="79828" y="4649120"/>
                    <a:pt x="74023" y="4583805"/>
                    <a:pt x="87086" y="4525748"/>
                  </a:cubicBezTo>
                  <a:cubicBezTo>
                    <a:pt x="100149" y="4467691"/>
                    <a:pt x="108858" y="4457531"/>
                    <a:pt x="148046" y="4403828"/>
                  </a:cubicBezTo>
                  <a:cubicBezTo>
                    <a:pt x="187235" y="4350125"/>
                    <a:pt x="275771" y="4248525"/>
                    <a:pt x="322217" y="4203531"/>
                  </a:cubicBezTo>
                  <a:cubicBezTo>
                    <a:pt x="368663" y="4158537"/>
                    <a:pt x="402046" y="4157085"/>
                    <a:pt x="426720" y="4133862"/>
                  </a:cubicBezTo>
                  <a:cubicBezTo>
                    <a:pt x="451394" y="4110639"/>
                    <a:pt x="473166" y="4081611"/>
                    <a:pt x="470263" y="4064194"/>
                  </a:cubicBezTo>
                  <a:cubicBezTo>
                    <a:pt x="467360" y="4046777"/>
                    <a:pt x="433977" y="4020650"/>
                    <a:pt x="409303" y="4029359"/>
                  </a:cubicBezTo>
                  <a:cubicBezTo>
                    <a:pt x="384629" y="4038067"/>
                    <a:pt x="354148" y="4091771"/>
                    <a:pt x="322217" y="4116445"/>
                  </a:cubicBezTo>
                  <a:cubicBezTo>
                    <a:pt x="290286" y="4141119"/>
                    <a:pt x="243840" y="4167245"/>
                    <a:pt x="217714" y="4177405"/>
                  </a:cubicBezTo>
                  <a:cubicBezTo>
                    <a:pt x="191588" y="4187565"/>
                    <a:pt x="162560" y="4193371"/>
                    <a:pt x="165463" y="4177405"/>
                  </a:cubicBezTo>
                  <a:cubicBezTo>
                    <a:pt x="168366" y="4161439"/>
                    <a:pt x="213360" y="4119348"/>
                    <a:pt x="235131" y="4081611"/>
                  </a:cubicBezTo>
                  <a:cubicBezTo>
                    <a:pt x="256902" y="4043874"/>
                    <a:pt x="277222" y="4007588"/>
                    <a:pt x="296091" y="3950982"/>
                  </a:cubicBezTo>
                  <a:cubicBezTo>
                    <a:pt x="314960" y="3894376"/>
                    <a:pt x="341086" y="3810193"/>
                    <a:pt x="348343" y="3741976"/>
                  </a:cubicBezTo>
                  <a:cubicBezTo>
                    <a:pt x="355600" y="3673759"/>
                    <a:pt x="333828" y="3586673"/>
                    <a:pt x="339634" y="3541679"/>
                  </a:cubicBezTo>
                  <a:cubicBezTo>
                    <a:pt x="345440" y="3496685"/>
                    <a:pt x="365760" y="3463302"/>
                    <a:pt x="383177" y="3472011"/>
                  </a:cubicBezTo>
                  <a:cubicBezTo>
                    <a:pt x="400594" y="3480720"/>
                    <a:pt x="435429" y="3544583"/>
                    <a:pt x="444137" y="3593931"/>
                  </a:cubicBezTo>
                  <a:cubicBezTo>
                    <a:pt x="452845" y="3643279"/>
                    <a:pt x="428171" y="3712948"/>
                    <a:pt x="435428" y="3768102"/>
                  </a:cubicBezTo>
                  <a:cubicBezTo>
                    <a:pt x="442685" y="3823256"/>
                    <a:pt x="477520" y="3891473"/>
                    <a:pt x="487680" y="3924856"/>
                  </a:cubicBezTo>
                  <a:cubicBezTo>
                    <a:pt x="497840" y="3958239"/>
                    <a:pt x="465908" y="3971302"/>
                    <a:pt x="496388" y="3968399"/>
                  </a:cubicBezTo>
                  <a:cubicBezTo>
                    <a:pt x="526868" y="3965496"/>
                    <a:pt x="670560" y="3907439"/>
                    <a:pt x="670560" y="3907439"/>
                  </a:cubicBezTo>
                  <a:cubicBezTo>
                    <a:pt x="746034" y="3879862"/>
                    <a:pt x="873760" y="3842124"/>
                    <a:pt x="949234" y="3802936"/>
                  </a:cubicBezTo>
                  <a:cubicBezTo>
                    <a:pt x="1024708" y="3763747"/>
                    <a:pt x="1084217" y="3715851"/>
                    <a:pt x="1123406" y="3672308"/>
                  </a:cubicBezTo>
                  <a:cubicBezTo>
                    <a:pt x="1162595" y="3628765"/>
                    <a:pt x="1184366" y="3604090"/>
                    <a:pt x="1184366" y="3541679"/>
                  </a:cubicBezTo>
                  <a:cubicBezTo>
                    <a:pt x="1184366" y="3479268"/>
                    <a:pt x="1123406" y="3360250"/>
                    <a:pt x="1123406" y="3297839"/>
                  </a:cubicBezTo>
                  <a:cubicBezTo>
                    <a:pt x="1123406" y="3235428"/>
                    <a:pt x="1180012" y="3225268"/>
                    <a:pt x="1184366" y="3167211"/>
                  </a:cubicBezTo>
                  <a:cubicBezTo>
                    <a:pt x="1188720" y="3109154"/>
                    <a:pt x="1137920" y="3016262"/>
                    <a:pt x="1149531" y="2949496"/>
                  </a:cubicBezTo>
                  <a:cubicBezTo>
                    <a:pt x="1161142" y="2882730"/>
                    <a:pt x="1203234" y="2839187"/>
                    <a:pt x="1254034" y="2766616"/>
                  </a:cubicBezTo>
                  <a:cubicBezTo>
                    <a:pt x="1304834" y="2694045"/>
                    <a:pt x="1367245" y="2601154"/>
                    <a:pt x="1454331" y="2514068"/>
                  </a:cubicBezTo>
                  <a:cubicBezTo>
                    <a:pt x="1541417" y="2426982"/>
                    <a:pt x="1701074" y="2315222"/>
                    <a:pt x="1776548" y="2244102"/>
                  </a:cubicBezTo>
                  <a:cubicBezTo>
                    <a:pt x="1852022" y="2172982"/>
                    <a:pt x="1888308" y="2141051"/>
                    <a:pt x="1907177" y="2087348"/>
                  </a:cubicBezTo>
                  <a:cubicBezTo>
                    <a:pt x="1926046" y="2033645"/>
                    <a:pt x="1901371" y="1961074"/>
                    <a:pt x="1889760" y="1921885"/>
                  </a:cubicBezTo>
                  <a:cubicBezTo>
                    <a:pt x="1878149" y="1882696"/>
                    <a:pt x="1837508" y="1852216"/>
                    <a:pt x="1837508" y="1852216"/>
                  </a:cubicBezTo>
                  <a:cubicBezTo>
                    <a:pt x="1815737" y="1823188"/>
                    <a:pt x="1778000" y="1779645"/>
                    <a:pt x="1759131" y="1747714"/>
                  </a:cubicBezTo>
                  <a:cubicBezTo>
                    <a:pt x="1740262" y="1715783"/>
                    <a:pt x="1715588" y="1663531"/>
                    <a:pt x="1724297" y="1660628"/>
                  </a:cubicBezTo>
                  <a:cubicBezTo>
                    <a:pt x="1733006" y="1657725"/>
                    <a:pt x="1778000" y="1699816"/>
                    <a:pt x="1811383" y="1730296"/>
                  </a:cubicBezTo>
                  <a:cubicBezTo>
                    <a:pt x="1844766" y="1760776"/>
                    <a:pt x="1891211" y="1815931"/>
                    <a:pt x="1924594" y="1843508"/>
                  </a:cubicBezTo>
                  <a:cubicBezTo>
                    <a:pt x="1957977" y="1871085"/>
                    <a:pt x="1982651" y="1914628"/>
                    <a:pt x="2011680" y="1895759"/>
                  </a:cubicBezTo>
                  <a:cubicBezTo>
                    <a:pt x="2040709" y="1876890"/>
                    <a:pt x="2072640" y="1791256"/>
                    <a:pt x="2098766" y="1730296"/>
                  </a:cubicBezTo>
                  <a:cubicBezTo>
                    <a:pt x="2124892" y="1669336"/>
                    <a:pt x="2129246" y="1595313"/>
                    <a:pt x="2168434" y="1529999"/>
                  </a:cubicBezTo>
                  <a:cubicBezTo>
                    <a:pt x="2207622" y="1464685"/>
                    <a:pt x="2271486" y="1383405"/>
                    <a:pt x="2333897" y="1338411"/>
                  </a:cubicBezTo>
                  <a:cubicBezTo>
                    <a:pt x="2396309" y="1293417"/>
                    <a:pt x="2460172" y="1281805"/>
                    <a:pt x="2542903" y="1260034"/>
                  </a:cubicBezTo>
                  <a:cubicBezTo>
                    <a:pt x="2625635" y="1238262"/>
                    <a:pt x="2727235" y="1215039"/>
                    <a:pt x="2830286" y="1207782"/>
                  </a:cubicBezTo>
                  <a:cubicBezTo>
                    <a:pt x="2933337" y="1200525"/>
                    <a:pt x="3058160" y="1209234"/>
                    <a:pt x="3161211" y="1216491"/>
                  </a:cubicBezTo>
                  <a:cubicBezTo>
                    <a:pt x="3264262" y="1223748"/>
                    <a:pt x="3352800" y="1238262"/>
                    <a:pt x="3448594" y="1251325"/>
                  </a:cubicBezTo>
                  <a:cubicBezTo>
                    <a:pt x="3544388" y="1264388"/>
                    <a:pt x="3676468" y="1274548"/>
                    <a:pt x="3735977" y="1294868"/>
                  </a:cubicBezTo>
                  <a:cubicBezTo>
                    <a:pt x="3795486" y="1315188"/>
                    <a:pt x="3795486" y="1347119"/>
                    <a:pt x="3805646" y="1373245"/>
                  </a:cubicBezTo>
                  <a:cubicBezTo>
                    <a:pt x="3815806" y="1399371"/>
                    <a:pt x="3830320" y="1426948"/>
                    <a:pt x="3796937" y="1451622"/>
                  </a:cubicBezTo>
                  <a:cubicBezTo>
                    <a:pt x="3763554" y="1476296"/>
                    <a:pt x="3659051" y="1508228"/>
                    <a:pt x="3605348" y="1521291"/>
                  </a:cubicBezTo>
                  <a:cubicBezTo>
                    <a:pt x="3551645" y="1534354"/>
                    <a:pt x="3515360" y="1541610"/>
                    <a:pt x="3474720" y="1529999"/>
                  </a:cubicBezTo>
                  <a:cubicBezTo>
                    <a:pt x="3434080" y="1518388"/>
                    <a:pt x="3396342" y="1479199"/>
                    <a:pt x="3361508" y="1451622"/>
                  </a:cubicBezTo>
                  <a:cubicBezTo>
                    <a:pt x="3326674" y="1424045"/>
                    <a:pt x="3290388" y="1383405"/>
                    <a:pt x="3265714" y="1364536"/>
                  </a:cubicBezTo>
                  <a:cubicBezTo>
                    <a:pt x="3241040" y="1345667"/>
                    <a:pt x="3245394" y="1342765"/>
                    <a:pt x="3213463" y="1338411"/>
                  </a:cubicBezTo>
                  <a:cubicBezTo>
                    <a:pt x="3181532" y="1334057"/>
                    <a:pt x="3106057" y="1326800"/>
                    <a:pt x="3074126" y="1338411"/>
                  </a:cubicBezTo>
                  <a:cubicBezTo>
                    <a:pt x="3042195" y="1350022"/>
                    <a:pt x="3010263" y="1384856"/>
                    <a:pt x="3021874" y="1408079"/>
                  </a:cubicBezTo>
                  <a:cubicBezTo>
                    <a:pt x="3033485" y="1431302"/>
                    <a:pt x="3088640" y="1453074"/>
                    <a:pt x="3143794" y="1477748"/>
                  </a:cubicBezTo>
                  <a:cubicBezTo>
                    <a:pt x="3198948" y="1502422"/>
                    <a:pt x="3310709" y="1537256"/>
                    <a:pt x="3352800" y="1556125"/>
                  </a:cubicBezTo>
                  <a:cubicBezTo>
                    <a:pt x="3394892" y="1574993"/>
                    <a:pt x="3383280" y="1580799"/>
                    <a:pt x="3396343" y="1590959"/>
                  </a:cubicBezTo>
                  <a:cubicBezTo>
                    <a:pt x="3409406" y="1601119"/>
                    <a:pt x="3445691" y="1601119"/>
                    <a:pt x="3431177" y="1617085"/>
                  </a:cubicBezTo>
                  <a:cubicBezTo>
                    <a:pt x="3416663" y="1633051"/>
                    <a:pt x="3346994" y="1676594"/>
                    <a:pt x="3309257" y="1686754"/>
                  </a:cubicBezTo>
                  <a:cubicBezTo>
                    <a:pt x="3271520" y="1696914"/>
                    <a:pt x="3232331" y="1670788"/>
                    <a:pt x="3204754" y="1678045"/>
                  </a:cubicBezTo>
                  <a:cubicBezTo>
                    <a:pt x="3177177" y="1685302"/>
                    <a:pt x="3136537" y="1717233"/>
                    <a:pt x="3143794" y="1730296"/>
                  </a:cubicBezTo>
                  <a:cubicBezTo>
                    <a:pt x="3151051" y="1743359"/>
                    <a:pt x="3203303" y="1750616"/>
                    <a:pt x="3248297" y="1756422"/>
                  </a:cubicBezTo>
                  <a:cubicBezTo>
                    <a:pt x="3293291" y="1762228"/>
                    <a:pt x="3358606" y="1750617"/>
                    <a:pt x="3413760" y="1765131"/>
                  </a:cubicBezTo>
                  <a:cubicBezTo>
                    <a:pt x="3468914" y="1779645"/>
                    <a:pt x="3526972" y="1811577"/>
                    <a:pt x="3579223" y="1843508"/>
                  </a:cubicBezTo>
                  <a:cubicBezTo>
                    <a:pt x="3631474" y="1875439"/>
                    <a:pt x="3673565" y="1923336"/>
                    <a:pt x="3727268" y="1956719"/>
                  </a:cubicBezTo>
                  <a:cubicBezTo>
                    <a:pt x="3780971" y="1990102"/>
                    <a:pt x="3821611" y="2037999"/>
                    <a:pt x="3901440" y="2043805"/>
                  </a:cubicBezTo>
                  <a:cubicBezTo>
                    <a:pt x="3981269" y="2049611"/>
                    <a:pt x="4104640" y="2006068"/>
                    <a:pt x="4206240" y="1991554"/>
                  </a:cubicBezTo>
                  <a:cubicBezTo>
                    <a:pt x="4307840" y="1977040"/>
                    <a:pt x="4418149" y="1962525"/>
                    <a:pt x="4511040" y="1956719"/>
                  </a:cubicBezTo>
                  <a:cubicBezTo>
                    <a:pt x="4603931" y="1950913"/>
                    <a:pt x="4696822" y="1940753"/>
                    <a:pt x="4763588" y="1956719"/>
                  </a:cubicBezTo>
                  <a:cubicBezTo>
                    <a:pt x="4830354" y="1972685"/>
                    <a:pt x="4878251" y="2052514"/>
                    <a:pt x="4911634" y="2052514"/>
                  </a:cubicBezTo>
                  <a:cubicBezTo>
                    <a:pt x="4945017" y="2052514"/>
                    <a:pt x="4953726" y="1985748"/>
                    <a:pt x="4963886" y="1956719"/>
                  </a:cubicBezTo>
                  <a:cubicBezTo>
                    <a:pt x="4974046" y="1927690"/>
                    <a:pt x="4966788" y="1900113"/>
                    <a:pt x="4972594" y="1878342"/>
                  </a:cubicBezTo>
                  <a:cubicBezTo>
                    <a:pt x="4978400" y="1856571"/>
                    <a:pt x="4979851" y="1840605"/>
                    <a:pt x="4998720" y="1826091"/>
                  </a:cubicBezTo>
                  <a:cubicBezTo>
                    <a:pt x="5017589" y="1811577"/>
                    <a:pt x="5045166" y="1794159"/>
                    <a:pt x="5085806" y="1791256"/>
                  </a:cubicBezTo>
                  <a:cubicBezTo>
                    <a:pt x="5126446" y="1788353"/>
                    <a:pt x="5183052" y="1798514"/>
                    <a:pt x="5242560" y="1808674"/>
                  </a:cubicBezTo>
                  <a:cubicBezTo>
                    <a:pt x="5302068" y="1818834"/>
                    <a:pt x="5392057" y="1843507"/>
                    <a:pt x="5442857" y="1852216"/>
                  </a:cubicBezTo>
                  <a:cubicBezTo>
                    <a:pt x="5493657" y="1860925"/>
                    <a:pt x="5534297" y="1875439"/>
                    <a:pt x="5547360" y="1860925"/>
                  </a:cubicBezTo>
                  <a:cubicBezTo>
                    <a:pt x="5560423" y="1846411"/>
                    <a:pt x="5513977" y="1786902"/>
                    <a:pt x="5521234" y="1765131"/>
                  </a:cubicBezTo>
                  <a:cubicBezTo>
                    <a:pt x="5528491" y="1743360"/>
                    <a:pt x="5563326" y="1721587"/>
                    <a:pt x="5590903" y="1730296"/>
                  </a:cubicBezTo>
                  <a:cubicBezTo>
                    <a:pt x="5618480" y="1739004"/>
                    <a:pt x="5656217" y="1798513"/>
                    <a:pt x="5686697" y="1817382"/>
                  </a:cubicBezTo>
                  <a:cubicBezTo>
                    <a:pt x="5717177" y="1836251"/>
                    <a:pt x="5741852" y="1840605"/>
                    <a:pt x="5773783" y="1843508"/>
                  </a:cubicBezTo>
                  <a:cubicBezTo>
                    <a:pt x="5805714" y="1846411"/>
                    <a:pt x="5865223" y="1817382"/>
                    <a:pt x="5878286" y="1834799"/>
                  </a:cubicBezTo>
                  <a:cubicBezTo>
                    <a:pt x="5891349" y="1852216"/>
                    <a:pt x="5862320" y="1921885"/>
                    <a:pt x="5852160" y="1948011"/>
                  </a:cubicBezTo>
                  <a:cubicBezTo>
                    <a:pt x="5842000" y="1974137"/>
                    <a:pt x="5821680" y="1972685"/>
                    <a:pt x="5817326" y="1991554"/>
                  </a:cubicBezTo>
                  <a:cubicBezTo>
                    <a:pt x="5812972" y="2010422"/>
                    <a:pt x="5810068" y="2045256"/>
                    <a:pt x="5826034" y="2061222"/>
                  </a:cubicBezTo>
                  <a:cubicBezTo>
                    <a:pt x="5842000" y="2077188"/>
                    <a:pt x="5884091" y="2094605"/>
                    <a:pt x="5913120" y="2087348"/>
                  </a:cubicBezTo>
                  <a:cubicBezTo>
                    <a:pt x="5942149" y="2080091"/>
                    <a:pt x="5981338" y="2046708"/>
                    <a:pt x="6000206" y="2017679"/>
                  </a:cubicBezTo>
                  <a:cubicBezTo>
                    <a:pt x="6019074" y="1988650"/>
                    <a:pt x="6016171" y="1949462"/>
                    <a:pt x="6026331" y="1913176"/>
                  </a:cubicBezTo>
                  <a:cubicBezTo>
                    <a:pt x="6036491" y="1876890"/>
                    <a:pt x="6039395" y="1830445"/>
                    <a:pt x="6061166" y="1799965"/>
                  </a:cubicBezTo>
                  <a:cubicBezTo>
                    <a:pt x="6082937" y="1769485"/>
                    <a:pt x="6114869" y="1747713"/>
                    <a:pt x="6156960" y="1730296"/>
                  </a:cubicBezTo>
                  <a:cubicBezTo>
                    <a:pt x="6199051" y="1712879"/>
                    <a:pt x="6264366" y="1721588"/>
                    <a:pt x="6313714" y="1695462"/>
                  </a:cubicBezTo>
                  <a:cubicBezTo>
                    <a:pt x="6363062" y="1669336"/>
                    <a:pt x="6413862" y="1618536"/>
                    <a:pt x="6453051" y="1573542"/>
                  </a:cubicBezTo>
                  <a:cubicBezTo>
                    <a:pt x="6492240" y="1528548"/>
                    <a:pt x="6521269" y="1461782"/>
                    <a:pt x="6548846" y="1425496"/>
                  </a:cubicBezTo>
                  <a:cubicBezTo>
                    <a:pt x="6576423" y="1389210"/>
                    <a:pt x="6596743" y="1358731"/>
                    <a:pt x="6618514" y="1355828"/>
                  </a:cubicBezTo>
                  <a:cubicBezTo>
                    <a:pt x="6640285" y="1352925"/>
                    <a:pt x="6680925" y="1367439"/>
                    <a:pt x="6679474" y="1408079"/>
                  </a:cubicBezTo>
                  <a:cubicBezTo>
                    <a:pt x="6678023" y="1448719"/>
                    <a:pt x="6638834" y="1544514"/>
                    <a:pt x="6609806" y="1599668"/>
                  </a:cubicBezTo>
                  <a:cubicBezTo>
                    <a:pt x="6580778" y="1654822"/>
                    <a:pt x="6534332" y="1702719"/>
                    <a:pt x="6505303" y="1739005"/>
                  </a:cubicBezTo>
                  <a:cubicBezTo>
                    <a:pt x="6476274" y="1775291"/>
                    <a:pt x="6424023" y="1802868"/>
                    <a:pt x="6435634" y="1817382"/>
                  </a:cubicBezTo>
                  <a:cubicBezTo>
                    <a:pt x="6447245" y="1831896"/>
                    <a:pt x="6522720" y="1850765"/>
                    <a:pt x="6574971" y="1826091"/>
                  </a:cubicBezTo>
                  <a:cubicBezTo>
                    <a:pt x="6627222" y="1801417"/>
                    <a:pt x="6689634" y="1743359"/>
                    <a:pt x="6749143" y="1669336"/>
                  </a:cubicBezTo>
                  <a:cubicBezTo>
                    <a:pt x="6808652" y="1595313"/>
                    <a:pt x="6878320" y="1473394"/>
                    <a:pt x="6932023" y="1381954"/>
                  </a:cubicBezTo>
                  <a:cubicBezTo>
                    <a:pt x="6985726" y="1290514"/>
                    <a:pt x="7022012" y="1178753"/>
                    <a:pt x="7071360" y="1120696"/>
                  </a:cubicBezTo>
                  <a:cubicBezTo>
                    <a:pt x="7120708" y="1062639"/>
                    <a:pt x="7171508" y="1051028"/>
                    <a:pt x="7228114" y="1033611"/>
                  </a:cubicBezTo>
                  <a:cubicBezTo>
                    <a:pt x="7284720" y="1016194"/>
                    <a:pt x="7363097" y="1011840"/>
                    <a:pt x="7410994" y="1016194"/>
                  </a:cubicBezTo>
                  <a:cubicBezTo>
                    <a:pt x="7458891" y="1020548"/>
                    <a:pt x="7457440" y="1066993"/>
                    <a:pt x="7515497" y="1059736"/>
                  </a:cubicBezTo>
                  <a:cubicBezTo>
                    <a:pt x="7573554" y="1052479"/>
                    <a:pt x="7696926" y="1007485"/>
                    <a:pt x="7759337" y="972651"/>
                  </a:cubicBezTo>
                  <a:cubicBezTo>
                    <a:pt x="7821749" y="937817"/>
                    <a:pt x="7844972" y="879760"/>
                    <a:pt x="7889966" y="850731"/>
                  </a:cubicBezTo>
                  <a:cubicBezTo>
                    <a:pt x="7934960" y="821702"/>
                    <a:pt x="7978503" y="810090"/>
                    <a:pt x="8029303" y="798479"/>
                  </a:cubicBezTo>
                  <a:cubicBezTo>
                    <a:pt x="8080103" y="786868"/>
                    <a:pt x="8155578" y="812993"/>
                    <a:pt x="8194766" y="781062"/>
                  </a:cubicBezTo>
                  <a:cubicBezTo>
                    <a:pt x="8233954" y="749131"/>
                    <a:pt x="8235406" y="634468"/>
                    <a:pt x="8264434" y="606891"/>
                  </a:cubicBezTo>
                  <a:cubicBezTo>
                    <a:pt x="8293462" y="579314"/>
                    <a:pt x="8329748" y="608342"/>
                    <a:pt x="8368937" y="615599"/>
                  </a:cubicBezTo>
                  <a:cubicBezTo>
                    <a:pt x="8408126" y="622856"/>
                    <a:pt x="8453120" y="680914"/>
                    <a:pt x="8499566" y="650434"/>
                  </a:cubicBezTo>
                  <a:cubicBezTo>
                    <a:pt x="8546012" y="619954"/>
                    <a:pt x="8601165" y="484970"/>
                    <a:pt x="8647611" y="432719"/>
                  </a:cubicBezTo>
                  <a:cubicBezTo>
                    <a:pt x="8694057" y="380468"/>
                    <a:pt x="8734697" y="345633"/>
                    <a:pt x="8778240" y="336925"/>
                  </a:cubicBezTo>
                  <a:cubicBezTo>
                    <a:pt x="8821783" y="328217"/>
                    <a:pt x="8862422" y="381919"/>
                    <a:pt x="8908868" y="380468"/>
                  </a:cubicBezTo>
                  <a:cubicBezTo>
                    <a:pt x="8955314" y="379016"/>
                    <a:pt x="8993051" y="342730"/>
                    <a:pt x="9056914" y="328216"/>
                  </a:cubicBezTo>
                  <a:cubicBezTo>
                    <a:pt x="9120777" y="313702"/>
                    <a:pt x="9196252" y="302090"/>
                    <a:pt x="9292046" y="293382"/>
                  </a:cubicBezTo>
                  <a:cubicBezTo>
                    <a:pt x="9387840" y="284674"/>
                    <a:pt x="9537337" y="299188"/>
                    <a:pt x="9631680" y="275965"/>
                  </a:cubicBezTo>
                  <a:cubicBezTo>
                    <a:pt x="9726023" y="252742"/>
                    <a:pt x="9858103" y="154045"/>
                    <a:pt x="9858103" y="154045"/>
                  </a:cubicBezTo>
                  <a:cubicBezTo>
                    <a:pt x="9924869" y="117759"/>
                    <a:pt x="9965508" y="82925"/>
                    <a:pt x="10032274" y="58251"/>
                  </a:cubicBezTo>
                  <a:cubicBezTo>
                    <a:pt x="10099040" y="33577"/>
                    <a:pt x="10186126" y="14708"/>
                    <a:pt x="10258697" y="5999"/>
                  </a:cubicBezTo>
                  <a:cubicBezTo>
                    <a:pt x="10331268" y="-2710"/>
                    <a:pt x="10422709" y="-1258"/>
                    <a:pt x="10467703" y="5999"/>
                  </a:cubicBezTo>
                  <a:cubicBezTo>
                    <a:pt x="10512697" y="13256"/>
                    <a:pt x="10535920" y="10353"/>
                    <a:pt x="10528663" y="49542"/>
                  </a:cubicBezTo>
                  <a:cubicBezTo>
                    <a:pt x="10521406" y="88731"/>
                    <a:pt x="10472057" y="184526"/>
                    <a:pt x="10424160" y="241131"/>
                  </a:cubicBezTo>
                  <a:cubicBezTo>
                    <a:pt x="10376263" y="297736"/>
                    <a:pt x="10309497" y="348536"/>
                    <a:pt x="10241280" y="389176"/>
                  </a:cubicBezTo>
                  <a:cubicBezTo>
                    <a:pt x="10173063" y="429816"/>
                    <a:pt x="10014857" y="484971"/>
                    <a:pt x="10014857" y="484971"/>
                  </a:cubicBezTo>
                  <a:cubicBezTo>
                    <a:pt x="9935028" y="518354"/>
                    <a:pt x="9831976" y="566251"/>
                    <a:pt x="9762308" y="589474"/>
                  </a:cubicBezTo>
                  <a:cubicBezTo>
                    <a:pt x="9692640" y="612697"/>
                    <a:pt x="9628777" y="599634"/>
                    <a:pt x="9596846" y="624308"/>
                  </a:cubicBezTo>
                  <a:cubicBezTo>
                    <a:pt x="9564915" y="648982"/>
                    <a:pt x="9566366" y="708491"/>
                    <a:pt x="9570720" y="737519"/>
                  </a:cubicBezTo>
                  <a:cubicBezTo>
                    <a:pt x="9575074" y="766547"/>
                    <a:pt x="9595394" y="778159"/>
                    <a:pt x="9622971" y="798479"/>
                  </a:cubicBezTo>
                  <a:cubicBezTo>
                    <a:pt x="9650548" y="818799"/>
                    <a:pt x="9721669" y="839119"/>
                    <a:pt x="9736183" y="859439"/>
                  </a:cubicBezTo>
                  <a:cubicBezTo>
                    <a:pt x="9750697" y="879759"/>
                    <a:pt x="9734731" y="913142"/>
                    <a:pt x="9710057" y="920399"/>
                  </a:cubicBezTo>
                  <a:cubicBezTo>
                    <a:pt x="9685383" y="927656"/>
                    <a:pt x="9625874" y="918948"/>
                    <a:pt x="9588137" y="902982"/>
                  </a:cubicBezTo>
                  <a:cubicBezTo>
                    <a:pt x="9550400" y="887016"/>
                    <a:pt x="9517017" y="843474"/>
                    <a:pt x="9483634" y="824605"/>
                  </a:cubicBezTo>
                  <a:cubicBezTo>
                    <a:pt x="9450251" y="805736"/>
                    <a:pt x="9422674" y="785417"/>
                    <a:pt x="9387840" y="789771"/>
                  </a:cubicBezTo>
                  <a:cubicBezTo>
                    <a:pt x="9353006" y="794125"/>
                    <a:pt x="9302205" y="818800"/>
                    <a:pt x="9274628" y="850731"/>
                  </a:cubicBezTo>
                  <a:cubicBezTo>
                    <a:pt x="9247051" y="882662"/>
                    <a:pt x="9244148" y="966845"/>
                    <a:pt x="9222377" y="981359"/>
                  </a:cubicBezTo>
                  <a:cubicBezTo>
                    <a:pt x="9200606" y="995873"/>
                    <a:pt x="9183188" y="955233"/>
                    <a:pt x="9144000" y="937816"/>
                  </a:cubicBezTo>
                  <a:cubicBezTo>
                    <a:pt x="9104812" y="920399"/>
                    <a:pt x="9033692" y="872502"/>
                    <a:pt x="8987246" y="876856"/>
                  </a:cubicBezTo>
                  <a:cubicBezTo>
                    <a:pt x="8940800" y="881210"/>
                    <a:pt x="8872583" y="927656"/>
                    <a:pt x="8865326" y="963942"/>
                  </a:cubicBezTo>
                  <a:cubicBezTo>
                    <a:pt x="8858069" y="1000228"/>
                    <a:pt x="8908869" y="1049577"/>
                    <a:pt x="8943703" y="1094571"/>
                  </a:cubicBezTo>
                  <a:cubicBezTo>
                    <a:pt x="8978537" y="1139565"/>
                    <a:pt x="9024983" y="1193268"/>
                    <a:pt x="9074331" y="1233908"/>
                  </a:cubicBezTo>
                  <a:cubicBezTo>
                    <a:pt x="9123679" y="1274548"/>
                    <a:pt x="9190445" y="1312285"/>
                    <a:pt x="9239794" y="1338411"/>
                  </a:cubicBezTo>
                  <a:cubicBezTo>
                    <a:pt x="9289143" y="1364537"/>
                    <a:pt x="9331234" y="1364536"/>
                    <a:pt x="9370423" y="1390662"/>
                  </a:cubicBezTo>
                  <a:cubicBezTo>
                    <a:pt x="9409612" y="1416788"/>
                    <a:pt x="9440092" y="1476296"/>
                    <a:pt x="9474926" y="1495165"/>
                  </a:cubicBezTo>
                  <a:cubicBezTo>
                    <a:pt x="9509760" y="1514034"/>
                    <a:pt x="9551851" y="1509680"/>
                    <a:pt x="9579428" y="1503874"/>
                  </a:cubicBezTo>
                  <a:cubicBezTo>
                    <a:pt x="9607005" y="1498068"/>
                    <a:pt x="9612811" y="1454525"/>
                    <a:pt x="9640388" y="1460331"/>
                  </a:cubicBezTo>
                  <a:cubicBezTo>
                    <a:pt x="9667965" y="1466137"/>
                    <a:pt x="9714411" y="1503874"/>
                    <a:pt x="9744891" y="1538708"/>
                  </a:cubicBezTo>
                  <a:cubicBezTo>
                    <a:pt x="9775371" y="1573542"/>
                    <a:pt x="9827622" y="1644662"/>
                    <a:pt x="9823268" y="1669336"/>
                  </a:cubicBezTo>
                  <a:cubicBezTo>
                    <a:pt x="9818914" y="1694010"/>
                    <a:pt x="9750697" y="1692560"/>
                    <a:pt x="9718766" y="1686754"/>
                  </a:cubicBezTo>
                  <a:cubicBezTo>
                    <a:pt x="9686835" y="1680948"/>
                    <a:pt x="9667966" y="1651919"/>
                    <a:pt x="9631680" y="1634502"/>
                  </a:cubicBezTo>
                  <a:cubicBezTo>
                    <a:pt x="9595394" y="1617085"/>
                    <a:pt x="9527177" y="1582251"/>
                    <a:pt x="9501051" y="1582251"/>
                  </a:cubicBezTo>
                  <a:cubicBezTo>
                    <a:pt x="9474925" y="1582251"/>
                    <a:pt x="9466217" y="1582251"/>
                    <a:pt x="9474926" y="1634502"/>
                  </a:cubicBezTo>
                  <a:cubicBezTo>
                    <a:pt x="9483635" y="1686753"/>
                    <a:pt x="9544595" y="1820285"/>
                    <a:pt x="9553303" y="1895759"/>
                  </a:cubicBezTo>
                  <a:cubicBezTo>
                    <a:pt x="9562012" y="1971233"/>
                    <a:pt x="9537337" y="2039451"/>
                    <a:pt x="9527177" y="2087348"/>
                  </a:cubicBezTo>
                  <a:cubicBezTo>
                    <a:pt x="9517017" y="2135245"/>
                    <a:pt x="9508309" y="2168628"/>
                    <a:pt x="9492343" y="2183142"/>
                  </a:cubicBezTo>
                  <a:cubicBezTo>
                    <a:pt x="9476377" y="2197656"/>
                    <a:pt x="9444446" y="2194754"/>
                    <a:pt x="9431383" y="2174434"/>
                  </a:cubicBezTo>
                  <a:cubicBezTo>
                    <a:pt x="9418320" y="2154114"/>
                    <a:pt x="9419772" y="2109119"/>
                    <a:pt x="9413966" y="2061222"/>
                  </a:cubicBezTo>
                  <a:cubicBezTo>
                    <a:pt x="9408160" y="2013325"/>
                    <a:pt x="9409611" y="1936399"/>
                    <a:pt x="9396548" y="1887051"/>
                  </a:cubicBezTo>
                  <a:cubicBezTo>
                    <a:pt x="9383485" y="1837703"/>
                    <a:pt x="9355908" y="1788354"/>
                    <a:pt x="9335588" y="1765131"/>
                  </a:cubicBezTo>
                  <a:cubicBezTo>
                    <a:pt x="9315268" y="1741908"/>
                    <a:pt x="9286239" y="1727394"/>
                    <a:pt x="9274628" y="1747714"/>
                  </a:cubicBezTo>
                  <a:cubicBezTo>
                    <a:pt x="9263017" y="1768034"/>
                    <a:pt x="9276080" y="1834800"/>
                    <a:pt x="9265920" y="1887051"/>
                  </a:cubicBezTo>
                  <a:cubicBezTo>
                    <a:pt x="9255760" y="1939302"/>
                    <a:pt x="9235439" y="2019131"/>
                    <a:pt x="9213668" y="2061222"/>
                  </a:cubicBezTo>
                  <a:cubicBezTo>
                    <a:pt x="9191897" y="2103313"/>
                    <a:pt x="9178834" y="2091702"/>
                    <a:pt x="9135291" y="2139599"/>
                  </a:cubicBezTo>
                  <a:cubicBezTo>
                    <a:pt x="9091748" y="2187496"/>
                    <a:pt x="8985794" y="2290548"/>
                    <a:pt x="8952411" y="2348605"/>
                  </a:cubicBezTo>
                  <a:cubicBezTo>
                    <a:pt x="8919028" y="2406662"/>
                    <a:pt x="8940800" y="2428434"/>
                    <a:pt x="8934994" y="2487942"/>
                  </a:cubicBezTo>
                  <a:cubicBezTo>
                    <a:pt x="8929188" y="2547450"/>
                    <a:pt x="8932091" y="2644696"/>
                    <a:pt x="8917577" y="2705656"/>
                  </a:cubicBezTo>
                  <a:cubicBezTo>
                    <a:pt x="8903063" y="2766616"/>
                    <a:pt x="8876937" y="2823222"/>
                    <a:pt x="8847908" y="2853702"/>
                  </a:cubicBezTo>
                  <a:cubicBezTo>
                    <a:pt x="8818880" y="2884182"/>
                    <a:pt x="8769532" y="2885633"/>
                    <a:pt x="8743406" y="2888536"/>
                  </a:cubicBezTo>
                  <a:cubicBezTo>
                    <a:pt x="8717280" y="2891439"/>
                    <a:pt x="8717280" y="2888536"/>
                    <a:pt x="8691154" y="2871119"/>
                  </a:cubicBezTo>
                  <a:cubicBezTo>
                    <a:pt x="8665028" y="2853702"/>
                    <a:pt x="8649062" y="2808708"/>
                    <a:pt x="8586651" y="2784034"/>
                  </a:cubicBezTo>
                  <a:cubicBezTo>
                    <a:pt x="8524240" y="2759360"/>
                    <a:pt x="8382000" y="2730331"/>
                    <a:pt x="8316686" y="2723074"/>
                  </a:cubicBezTo>
                  <a:cubicBezTo>
                    <a:pt x="8251372" y="2715817"/>
                    <a:pt x="8219440" y="2717268"/>
                    <a:pt x="8194766" y="2740491"/>
                  </a:cubicBezTo>
                  <a:cubicBezTo>
                    <a:pt x="8170092" y="2763714"/>
                    <a:pt x="8151223" y="2840640"/>
                    <a:pt x="8168640" y="2862411"/>
                  </a:cubicBezTo>
                  <a:cubicBezTo>
                    <a:pt x="8186057" y="2884182"/>
                    <a:pt x="8260080" y="2865313"/>
                    <a:pt x="8299268" y="2871119"/>
                  </a:cubicBezTo>
                  <a:cubicBezTo>
                    <a:pt x="8338457" y="2876925"/>
                    <a:pt x="8386354" y="2882731"/>
                    <a:pt x="8403771" y="2897245"/>
                  </a:cubicBezTo>
                  <a:cubicBezTo>
                    <a:pt x="8421188" y="2911759"/>
                    <a:pt x="8415382" y="2940788"/>
                    <a:pt x="8403771" y="2958205"/>
                  </a:cubicBezTo>
                  <a:cubicBezTo>
                    <a:pt x="8392160" y="2975622"/>
                    <a:pt x="8364583" y="2997394"/>
                    <a:pt x="8334103" y="3001748"/>
                  </a:cubicBezTo>
                  <a:cubicBezTo>
                    <a:pt x="8303623" y="3006102"/>
                    <a:pt x="8258628" y="2981428"/>
                    <a:pt x="8220891" y="2984331"/>
                  </a:cubicBezTo>
                  <a:cubicBezTo>
                    <a:pt x="8183154" y="2987234"/>
                    <a:pt x="8142514" y="3004651"/>
                    <a:pt x="8107680" y="3019165"/>
                  </a:cubicBezTo>
                  <a:cubicBezTo>
                    <a:pt x="8072846" y="3033679"/>
                    <a:pt x="8036560" y="3045290"/>
                    <a:pt x="8011886" y="3071416"/>
                  </a:cubicBezTo>
                  <a:cubicBezTo>
                    <a:pt x="7987212" y="3097542"/>
                    <a:pt x="7971245" y="3149793"/>
                    <a:pt x="7959634" y="3175919"/>
                  </a:cubicBezTo>
                  <a:cubicBezTo>
                    <a:pt x="7948023" y="3202045"/>
                    <a:pt x="7903028" y="3219462"/>
                    <a:pt x="7942217" y="3228171"/>
                  </a:cubicBezTo>
                  <a:cubicBezTo>
                    <a:pt x="7981406" y="3236880"/>
                    <a:pt x="8123646" y="3229622"/>
                    <a:pt x="8194766" y="3228171"/>
                  </a:cubicBezTo>
                  <a:cubicBezTo>
                    <a:pt x="8265886" y="3226719"/>
                    <a:pt x="8331200" y="3231073"/>
                    <a:pt x="8368937" y="3219462"/>
                  </a:cubicBezTo>
                  <a:cubicBezTo>
                    <a:pt x="8406674" y="3207850"/>
                    <a:pt x="8397965" y="3177370"/>
                    <a:pt x="8421188" y="3158502"/>
                  </a:cubicBezTo>
                  <a:cubicBezTo>
                    <a:pt x="8444411" y="3139634"/>
                    <a:pt x="8477794" y="3114959"/>
                    <a:pt x="8508274" y="3106251"/>
                  </a:cubicBezTo>
                  <a:cubicBezTo>
                    <a:pt x="8538754" y="3097543"/>
                    <a:pt x="8580845" y="3097543"/>
                    <a:pt x="8604068" y="3106251"/>
                  </a:cubicBezTo>
                  <a:cubicBezTo>
                    <a:pt x="8627291" y="3114959"/>
                    <a:pt x="8651965" y="3138182"/>
                    <a:pt x="8647611" y="3158502"/>
                  </a:cubicBezTo>
                  <a:cubicBezTo>
                    <a:pt x="8643257" y="3178822"/>
                    <a:pt x="8577943" y="3228171"/>
                    <a:pt x="8577943" y="3228171"/>
                  </a:cubicBezTo>
                  <a:cubicBezTo>
                    <a:pt x="8560526" y="3245588"/>
                    <a:pt x="8519885" y="3247039"/>
                    <a:pt x="8543108" y="3263005"/>
                  </a:cubicBezTo>
                  <a:cubicBezTo>
                    <a:pt x="8566331" y="3278971"/>
                    <a:pt x="8680994" y="3313805"/>
                    <a:pt x="8717280" y="3323965"/>
                  </a:cubicBezTo>
                  <a:cubicBezTo>
                    <a:pt x="8753566" y="3334125"/>
                    <a:pt x="8743406" y="3306548"/>
                    <a:pt x="8760823" y="3323965"/>
                  </a:cubicBezTo>
                  <a:cubicBezTo>
                    <a:pt x="8778240" y="3341382"/>
                    <a:pt x="8810172" y="3386377"/>
                    <a:pt x="8821783" y="3428468"/>
                  </a:cubicBezTo>
                  <a:cubicBezTo>
                    <a:pt x="8833394" y="3470559"/>
                    <a:pt x="8823234" y="3531520"/>
                    <a:pt x="8830491" y="3576514"/>
                  </a:cubicBezTo>
                  <a:cubicBezTo>
                    <a:pt x="8837748" y="3621508"/>
                    <a:pt x="8833395" y="3665051"/>
                    <a:pt x="8865326" y="3698434"/>
                  </a:cubicBezTo>
                  <a:cubicBezTo>
                    <a:pt x="8897258" y="3731817"/>
                    <a:pt x="8969829" y="3763748"/>
                    <a:pt x="9022080" y="3776811"/>
                  </a:cubicBezTo>
                  <a:cubicBezTo>
                    <a:pt x="9074331" y="3789874"/>
                    <a:pt x="9117874" y="3771005"/>
                    <a:pt x="9178834" y="3776811"/>
                  </a:cubicBezTo>
                  <a:cubicBezTo>
                    <a:pt x="9239794" y="3782617"/>
                    <a:pt x="9331234" y="3776811"/>
                    <a:pt x="9387840" y="3811645"/>
                  </a:cubicBezTo>
                  <a:cubicBezTo>
                    <a:pt x="9444446" y="3846479"/>
                    <a:pt x="9470571" y="3923405"/>
                    <a:pt x="9518468" y="3985816"/>
                  </a:cubicBezTo>
                  <a:cubicBezTo>
                    <a:pt x="9566365" y="4048227"/>
                    <a:pt x="9612812" y="4145474"/>
                    <a:pt x="9675223" y="4186114"/>
                  </a:cubicBezTo>
                  <a:cubicBezTo>
                    <a:pt x="9737634" y="4226754"/>
                    <a:pt x="9821817" y="4219496"/>
                    <a:pt x="9892937" y="4229656"/>
                  </a:cubicBezTo>
                  <a:cubicBezTo>
                    <a:pt x="9964057" y="4239816"/>
                    <a:pt x="10039532" y="4225303"/>
                    <a:pt x="10101943" y="4247074"/>
                  </a:cubicBezTo>
                  <a:cubicBezTo>
                    <a:pt x="10164354" y="4268845"/>
                    <a:pt x="10200640" y="4312388"/>
                    <a:pt x="10267406" y="4360285"/>
                  </a:cubicBezTo>
                  <a:cubicBezTo>
                    <a:pt x="10334172" y="4408182"/>
                    <a:pt x="10432869" y="4483656"/>
                    <a:pt x="10502537" y="4534456"/>
                  </a:cubicBezTo>
                  <a:cubicBezTo>
                    <a:pt x="10572205" y="4585256"/>
                    <a:pt x="10631714" y="4622994"/>
                    <a:pt x="10685417" y="4665085"/>
                  </a:cubicBezTo>
                  <a:cubicBezTo>
                    <a:pt x="10739120" y="4707176"/>
                    <a:pt x="10771051" y="4742011"/>
                    <a:pt x="10824754" y="4787005"/>
                  </a:cubicBezTo>
                  <a:cubicBezTo>
                    <a:pt x="10878457" y="4831999"/>
                    <a:pt x="10956834" y="4888605"/>
                    <a:pt x="11007634" y="4935051"/>
                  </a:cubicBezTo>
                  <a:cubicBezTo>
                    <a:pt x="11058434" y="4981497"/>
                    <a:pt x="11129554" y="5065679"/>
                    <a:pt x="11129554" y="5065679"/>
                  </a:cubicBezTo>
                  <a:cubicBezTo>
                    <a:pt x="11168743" y="5107770"/>
                    <a:pt x="11218092" y="5154216"/>
                    <a:pt x="11242766" y="5187599"/>
                  </a:cubicBezTo>
                  <a:cubicBezTo>
                    <a:pt x="11267440" y="5220982"/>
                    <a:pt x="11264537" y="5236947"/>
                    <a:pt x="11277600" y="5265976"/>
                  </a:cubicBezTo>
                  <a:cubicBezTo>
                    <a:pt x="11290663" y="5295005"/>
                    <a:pt x="11370492" y="5342902"/>
                    <a:pt x="11321143" y="5361771"/>
                  </a:cubicBezTo>
                  <a:cubicBezTo>
                    <a:pt x="11271794" y="5380640"/>
                    <a:pt x="10981508" y="5379188"/>
                    <a:pt x="10981508" y="5379188"/>
                  </a:cubicBezTo>
                  <a:lnTo>
                    <a:pt x="8665028" y="5361771"/>
                  </a:lnTo>
                  <a:lnTo>
                    <a:pt x="6096000" y="5379188"/>
                  </a:lnTo>
                  <a:lnTo>
                    <a:pt x="3831771" y="5379188"/>
                  </a:lnTo>
                  <a:lnTo>
                    <a:pt x="2124891" y="5370479"/>
                  </a:lnTo>
                  <a:lnTo>
                    <a:pt x="836023" y="5361771"/>
                  </a:lnTo>
                  <a:lnTo>
                    <a:pt x="0" y="5361771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571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/>
            <p:cNvGrpSpPr/>
            <p:nvPr/>
          </p:nvGrpSpPr>
          <p:grpSpPr>
            <a:xfrm>
              <a:off x="4082398" y="23392432"/>
              <a:ext cx="4218611" cy="2628025"/>
              <a:chOff x="4082398" y="23392432"/>
              <a:chExt cx="4218611" cy="2628025"/>
            </a:xfrm>
          </p:grpSpPr>
          <p:sp>
            <p:nvSpPr>
              <p:cNvPr id="142" name="Freeform 141"/>
              <p:cNvSpPr/>
              <p:nvPr/>
            </p:nvSpPr>
            <p:spPr>
              <a:xfrm>
                <a:off x="4091556" y="23394528"/>
                <a:ext cx="4209453" cy="2625929"/>
              </a:xfrm>
              <a:custGeom>
                <a:avLst/>
                <a:gdLst>
                  <a:gd name="connsiteX0" fmla="*/ 1069498 w 4209453"/>
                  <a:gd name="connsiteY0" fmla="*/ 2034922 h 2625929"/>
                  <a:gd name="connsiteX1" fmla="*/ 1029305 w 4209453"/>
                  <a:gd name="connsiteY1" fmla="*/ 2271058 h 2625929"/>
                  <a:gd name="connsiteX2" fmla="*/ 1149885 w 4209453"/>
                  <a:gd name="connsiteY2" fmla="*/ 2461977 h 2625929"/>
                  <a:gd name="connsiteX3" fmla="*/ 1406118 w 4209453"/>
                  <a:gd name="connsiteY3" fmla="*/ 2592605 h 2625929"/>
                  <a:gd name="connsiteX4" fmla="*/ 1667375 w 4209453"/>
                  <a:gd name="connsiteY4" fmla="*/ 2597630 h 2625929"/>
                  <a:gd name="connsiteX5" fmla="*/ 2024091 w 4209453"/>
                  <a:gd name="connsiteY5" fmla="*/ 2266034 h 2625929"/>
                  <a:gd name="connsiteX6" fmla="*/ 2225058 w 4209453"/>
                  <a:gd name="connsiteY6" fmla="*/ 2029898 h 2625929"/>
                  <a:gd name="connsiteX7" fmla="*/ 2481291 w 4209453"/>
                  <a:gd name="connsiteY7" fmla="*/ 1844003 h 2625929"/>
                  <a:gd name="connsiteX8" fmla="*/ 2632017 w 4209453"/>
                  <a:gd name="connsiteY8" fmla="*/ 1844003 h 2625929"/>
                  <a:gd name="connsiteX9" fmla="*/ 2787766 w 4209453"/>
                  <a:gd name="connsiteY9" fmla="*/ 1854052 h 2625929"/>
                  <a:gd name="connsiteX10" fmla="*/ 2993757 w 4209453"/>
                  <a:gd name="connsiteY10" fmla="*/ 1728447 h 2625929"/>
                  <a:gd name="connsiteX11" fmla="*/ 3013854 w 4209453"/>
                  <a:gd name="connsiteY11" fmla="*/ 1587770 h 2625929"/>
                  <a:gd name="connsiteX12" fmla="*/ 3059072 w 4209453"/>
                  <a:gd name="connsiteY12" fmla="*/ 1487287 h 2625929"/>
                  <a:gd name="connsiteX13" fmla="*/ 3249990 w 4209453"/>
                  <a:gd name="connsiteY13" fmla="*/ 1472214 h 2625929"/>
                  <a:gd name="connsiteX14" fmla="*/ 3355498 w 4209453"/>
                  <a:gd name="connsiteY14" fmla="*/ 1482263 h 2625929"/>
                  <a:gd name="connsiteX15" fmla="*/ 3350474 w 4209453"/>
                  <a:gd name="connsiteY15" fmla="*/ 1552601 h 2625929"/>
                  <a:gd name="connsiteX16" fmla="*/ 3496175 w 4209453"/>
                  <a:gd name="connsiteY16" fmla="*/ 1522456 h 2625929"/>
                  <a:gd name="connsiteX17" fmla="*/ 3666997 w 4209453"/>
                  <a:gd name="connsiteY17" fmla="*/ 1477238 h 2625929"/>
                  <a:gd name="connsiteX18" fmla="*/ 3908157 w 4209453"/>
                  <a:gd name="connsiteY18" fmla="*/ 1467190 h 2625929"/>
                  <a:gd name="connsiteX19" fmla="*/ 3988544 w 4209453"/>
                  <a:gd name="connsiteY19" fmla="*/ 1306416 h 2625929"/>
                  <a:gd name="connsiteX20" fmla="*/ 3963423 w 4209453"/>
                  <a:gd name="connsiteY20" fmla="*/ 1140619 h 2625929"/>
                  <a:gd name="connsiteX21" fmla="*/ 4033762 w 4209453"/>
                  <a:gd name="connsiteY21" fmla="*/ 1035111 h 2625929"/>
                  <a:gd name="connsiteX22" fmla="*/ 4204584 w 4209453"/>
                  <a:gd name="connsiteY22" fmla="*/ 1009990 h 2625929"/>
                  <a:gd name="connsiteX23" fmla="*/ 4144294 w 4209453"/>
                  <a:gd name="connsiteY23" fmla="*/ 924579 h 2625929"/>
                  <a:gd name="connsiteX24" fmla="*/ 3953375 w 4209453"/>
                  <a:gd name="connsiteY24" fmla="*/ 924579 h 2625929"/>
                  <a:gd name="connsiteX25" fmla="*/ 3893085 w 4209453"/>
                  <a:gd name="connsiteY25" fmla="*/ 909506 h 2625929"/>
                  <a:gd name="connsiteX26" fmla="*/ 3888061 w 4209453"/>
                  <a:gd name="connsiteY26" fmla="*/ 829120 h 2625929"/>
                  <a:gd name="connsiteX27" fmla="*/ 3697142 w 4209453"/>
                  <a:gd name="connsiteY27" fmla="*/ 864289 h 2625929"/>
                  <a:gd name="connsiteX28" fmla="*/ 3566513 w 4209453"/>
                  <a:gd name="connsiteY28" fmla="*/ 974821 h 2625929"/>
                  <a:gd name="connsiteX29" fmla="*/ 3425836 w 4209453"/>
                  <a:gd name="connsiteY29" fmla="*/ 1075304 h 2625929"/>
                  <a:gd name="connsiteX30" fmla="*/ 3330377 w 4209453"/>
                  <a:gd name="connsiteY30" fmla="*/ 1025063 h 2625929"/>
                  <a:gd name="connsiteX31" fmla="*/ 3229894 w 4209453"/>
                  <a:gd name="connsiteY31" fmla="*/ 1100425 h 2625929"/>
                  <a:gd name="connsiteX32" fmla="*/ 3099265 w 4209453"/>
                  <a:gd name="connsiteY32" fmla="*/ 1100425 h 2625929"/>
                  <a:gd name="connsiteX33" fmla="*/ 3028927 w 4209453"/>
                  <a:gd name="connsiteY33" fmla="*/ 1040135 h 2625929"/>
                  <a:gd name="connsiteX34" fmla="*/ 2948540 w 4209453"/>
                  <a:gd name="connsiteY34" fmla="*/ 839168 h 2625929"/>
                  <a:gd name="connsiteX35" fmla="*/ 2802839 w 4209453"/>
                  <a:gd name="connsiteY35" fmla="*/ 623128 h 2625929"/>
                  <a:gd name="connsiteX36" fmla="*/ 2672210 w 4209453"/>
                  <a:gd name="connsiteY36" fmla="*/ 482452 h 2625929"/>
                  <a:gd name="connsiteX37" fmla="*/ 2526509 w 4209453"/>
                  <a:gd name="connsiteY37" fmla="*/ 321678 h 2625929"/>
                  <a:gd name="connsiteX38" fmla="*/ 2466219 w 4209453"/>
                  <a:gd name="connsiteY38" fmla="*/ 186025 h 2625929"/>
                  <a:gd name="connsiteX39" fmla="*/ 2461195 w 4209453"/>
                  <a:gd name="connsiteY39" fmla="*/ 100614 h 2625929"/>
                  <a:gd name="connsiteX40" fmla="*/ 2405929 w 4209453"/>
                  <a:gd name="connsiteY40" fmla="*/ 50372 h 2625929"/>
                  <a:gd name="connsiteX41" fmla="*/ 2340614 w 4209453"/>
                  <a:gd name="connsiteY41" fmla="*/ 40324 h 2625929"/>
                  <a:gd name="connsiteX42" fmla="*/ 2300421 w 4209453"/>
                  <a:gd name="connsiteY42" fmla="*/ 131 h 2625929"/>
                  <a:gd name="connsiteX43" fmla="*/ 2280324 w 4209453"/>
                  <a:gd name="connsiteY43" fmla="*/ 55397 h 2625929"/>
                  <a:gd name="connsiteX44" fmla="*/ 2255203 w 4209453"/>
                  <a:gd name="connsiteY44" fmla="*/ 95590 h 2625929"/>
                  <a:gd name="connsiteX45" fmla="*/ 2385832 w 4209453"/>
                  <a:gd name="connsiteY45" fmla="*/ 261388 h 2625929"/>
                  <a:gd name="connsiteX46" fmla="*/ 2546606 w 4209453"/>
                  <a:gd name="connsiteY46" fmla="*/ 492500 h 2625929"/>
                  <a:gd name="connsiteX47" fmla="*/ 2727476 w 4209453"/>
                  <a:gd name="connsiteY47" fmla="*/ 728636 h 2625929"/>
                  <a:gd name="connsiteX48" fmla="*/ 2843032 w 4209453"/>
                  <a:gd name="connsiteY48" fmla="*/ 864289 h 2625929"/>
                  <a:gd name="connsiteX49" fmla="*/ 2928443 w 4209453"/>
                  <a:gd name="connsiteY49" fmla="*/ 994917 h 2625929"/>
                  <a:gd name="connsiteX50" fmla="*/ 2898298 w 4209453"/>
                  <a:gd name="connsiteY50" fmla="*/ 1075304 h 2625929"/>
                  <a:gd name="connsiteX51" fmla="*/ 2742549 w 4209453"/>
                  <a:gd name="connsiteY51" fmla="*/ 1135594 h 2625929"/>
                  <a:gd name="connsiteX52" fmla="*/ 2611920 w 4209453"/>
                  <a:gd name="connsiteY52" fmla="*/ 1090377 h 2625929"/>
                  <a:gd name="connsiteX53" fmla="*/ 2637041 w 4209453"/>
                  <a:gd name="connsiteY53" fmla="*/ 994917 h 2625929"/>
                  <a:gd name="connsiteX54" fmla="*/ 2687283 w 4209453"/>
                  <a:gd name="connsiteY54" fmla="*/ 934627 h 2625929"/>
                  <a:gd name="connsiteX55" fmla="*/ 2616944 w 4209453"/>
                  <a:gd name="connsiteY55" fmla="*/ 884386 h 2625929"/>
                  <a:gd name="connsiteX56" fmla="*/ 2471243 w 4209453"/>
                  <a:gd name="connsiteY56" fmla="*/ 824095 h 2625929"/>
                  <a:gd name="connsiteX57" fmla="*/ 2410953 w 4209453"/>
                  <a:gd name="connsiteY57" fmla="*/ 713564 h 2625929"/>
                  <a:gd name="connsiteX58" fmla="*/ 2415977 w 4209453"/>
                  <a:gd name="connsiteY58" fmla="*/ 572887 h 2625929"/>
                  <a:gd name="connsiteX59" fmla="*/ 2370760 w 4209453"/>
                  <a:gd name="connsiteY59" fmla="*/ 462355 h 2625929"/>
                  <a:gd name="connsiteX60" fmla="*/ 2230083 w 4209453"/>
                  <a:gd name="connsiteY60" fmla="*/ 407089 h 2625929"/>
                  <a:gd name="connsiteX61" fmla="*/ 2094430 w 4209453"/>
                  <a:gd name="connsiteY61" fmla="*/ 386992 h 2625929"/>
                  <a:gd name="connsiteX62" fmla="*/ 1988922 w 4209453"/>
                  <a:gd name="connsiteY62" fmla="*/ 306605 h 2625929"/>
                  <a:gd name="connsiteX63" fmla="*/ 1898487 w 4209453"/>
                  <a:gd name="connsiteY63" fmla="*/ 261388 h 2625929"/>
                  <a:gd name="connsiteX64" fmla="*/ 1833173 w 4209453"/>
                  <a:gd name="connsiteY64" fmla="*/ 211146 h 2625929"/>
                  <a:gd name="connsiteX65" fmla="*/ 1848245 w 4209453"/>
                  <a:gd name="connsiteY65" fmla="*/ 150856 h 2625929"/>
                  <a:gd name="connsiteX66" fmla="*/ 1823124 w 4209453"/>
                  <a:gd name="connsiteY66" fmla="*/ 110663 h 2625929"/>
                  <a:gd name="connsiteX67" fmla="*/ 1722641 w 4209453"/>
                  <a:gd name="connsiteY67" fmla="*/ 115687 h 2625929"/>
                  <a:gd name="connsiteX68" fmla="*/ 1627181 w 4209453"/>
                  <a:gd name="connsiteY68" fmla="*/ 125735 h 2625929"/>
                  <a:gd name="connsiteX69" fmla="*/ 1556843 w 4209453"/>
                  <a:gd name="connsiteY69" fmla="*/ 85542 h 2625929"/>
                  <a:gd name="connsiteX70" fmla="*/ 1496553 w 4209453"/>
                  <a:gd name="connsiteY70" fmla="*/ 85542 h 2625929"/>
                  <a:gd name="connsiteX71" fmla="*/ 1481480 w 4209453"/>
                  <a:gd name="connsiteY71" fmla="*/ 130759 h 2625929"/>
                  <a:gd name="connsiteX72" fmla="*/ 1521674 w 4209453"/>
                  <a:gd name="connsiteY72" fmla="*/ 196073 h 2625929"/>
                  <a:gd name="connsiteX73" fmla="*/ 1526698 w 4209453"/>
                  <a:gd name="connsiteY73" fmla="*/ 266412 h 2625929"/>
                  <a:gd name="connsiteX74" fmla="*/ 1451335 w 4209453"/>
                  <a:gd name="connsiteY74" fmla="*/ 206122 h 2625929"/>
                  <a:gd name="connsiteX75" fmla="*/ 1406118 w 4209453"/>
                  <a:gd name="connsiteY75" fmla="*/ 110663 h 2625929"/>
                  <a:gd name="connsiteX76" fmla="*/ 1325731 w 4209453"/>
                  <a:gd name="connsiteY76" fmla="*/ 55397 h 2625929"/>
                  <a:gd name="connsiteX77" fmla="*/ 1220223 w 4209453"/>
                  <a:gd name="connsiteY77" fmla="*/ 35300 h 2625929"/>
                  <a:gd name="connsiteX78" fmla="*/ 1185054 w 4209453"/>
                  <a:gd name="connsiteY78" fmla="*/ 60421 h 2625929"/>
                  <a:gd name="connsiteX79" fmla="*/ 1240320 w 4209453"/>
                  <a:gd name="connsiteY79" fmla="*/ 140808 h 2625929"/>
                  <a:gd name="connsiteX80" fmla="*/ 1330755 w 4209453"/>
                  <a:gd name="connsiteY80" fmla="*/ 261388 h 2625929"/>
                  <a:gd name="connsiteX81" fmla="*/ 1325731 w 4209453"/>
                  <a:gd name="connsiteY81" fmla="*/ 356847 h 2625929"/>
                  <a:gd name="connsiteX82" fmla="*/ 1215199 w 4209453"/>
                  <a:gd name="connsiteY82" fmla="*/ 452306 h 2625929"/>
                  <a:gd name="connsiteX83" fmla="*/ 1084571 w 4209453"/>
                  <a:gd name="connsiteY83" fmla="*/ 412113 h 2625929"/>
                  <a:gd name="connsiteX84" fmla="*/ 1009208 w 4209453"/>
                  <a:gd name="connsiteY84" fmla="*/ 437234 h 2625929"/>
                  <a:gd name="connsiteX85" fmla="*/ 969014 w 4209453"/>
                  <a:gd name="connsiteY85" fmla="*/ 592983 h 2625929"/>
                  <a:gd name="connsiteX86" fmla="*/ 853458 w 4209453"/>
                  <a:gd name="connsiteY86" fmla="*/ 633177 h 2625929"/>
                  <a:gd name="connsiteX87" fmla="*/ 662540 w 4209453"/>
                  <a:gd name="connsiteY87" fmla="*/ 678394 h 2625929"/>
                  <a:gd name="connsiteX88" fmla="*/ 506790 w 4209453"/>
                  <a:gd name="connsiteY88" fmla="*/ 733660 h 2625929"/>
                  <a:gd name="connsiteX89" fmla="*/ 431428 w 4209453"/>
                  <a:gd name="connsiteY89" fmla="*/ 829120 h 2625929"/>
                  <a:gd name="connsiteX90" fmla="*/ 270654 w 4209453"/>
                  <a:gd name="connsiteY90" fmla="*/ 954724 h 2625929"/>
                  <a:gd name="connsiteX91" fmla="*/ 94808 w 4209453"/>
                  <a:gd name="connsiteY91" fmla="*/ 1065256 h 2625929"/>
                  <a:gd name="connsiteX92" fmla="*/ 29494 w 4209453"/>
                  <a:gd name="connsiteY92" fmla="*/ 1115498 h 2625929"/>
                  <a:gd name="connsiteX93" fmla="*/ 14421 w 4209453"/>
                  <a:gd name="connsiteY93" fmla="*/ 1205933 h 2625929"/>
                  <a:gd name="connsiteX94" fmla="*/ 235485 w 4209453"/>
                  <a:gd name="connsiteY94" fmla="*/ 1241102 h 2625929"/>
                  <a:gd name="connsiteX95" fmla="*/ 496742 w 4209453"/>
                  <a:gd name="connsiteY95" fmla="*/ 1236078 h 2625929"/>
                  <a:gd name="connsiteX96" fmla="*/ 592201 w 4209453"/>
                  <a:gd name="connsiteY96" fmla="*/ 1276271 h 2625929"/>
                  <a:gd name="connsiteX97" fmla="*/ 707757 w 4209453"/>
                  <a:gd name="connsiteY97" fmla="*/ 1512408 h 2625929"/>
                  <a:gd name="connsiteX98" fmla="*/ 843410 w 4209453"/>
                  <a:gd name="connsiteY98" fmla="*/ 1527480 h 2625929"/>
                  <a:gd name="connsiteX99" fmla="*/ 984087 w 4209453"/>
                  <a:gd name="connsiteY99" fmla="*/ 1512408 h 2625929"/>
                  <a:gd name="connsiteX100" fmla="*/ 1119740 w 4209453"/>
                  <a:gd name="connsiteY100" fmla="*/ 1632988 h 2625929"/>
                  <a:gd name="connsiteX101" fmla="*/ 1119740 w 4209453"/>
                  <a:gd name="connsiteY101" fmla="*/ 1778689 h 2625929"/>
                  <a:gd name="connsiteX102" fmla="*/ 1069498 w 4209453"/>
                  <a:gd name="connsiteY102" fmla="*/ 2034922 h 26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4209453" h="2625929">
                    <a:moveTo>
                      <a:pt x="1069498" y="2034922"/>
                    </a:moveTo>
                    <a:cubicBezTo>
                      <a:pt x="1054426" y="2116983"/>
                      <a:pt x="1015907" y="2199882"/>
                      <a:pt x="1029305" y="2271058"/>
                    </a:cubicBezTo>
                    <a:cubicBezTo>
                      <a:pt x="1042703" y="2342234"/>
                      <a:pt x="1087083" y="2408386"/>
                      <a:pt x="1149885" y="2461977"/>
                    </a:cubicBezTo>
                    <a:cubicBezTo>
                      <a:pt x="1212687" y="2515568"/>
                      <a:pt x="1319870" y="2569996"/>
                      <a:pt x="1406118" y="2592605"/>
                    </a:cubicBezTo>
                    <a:cubicBezTo>
                      <a:pt x="1492366" y="2615214"/>
                      <a:pt x="1564380" y="2652058"/>
                      <a:pt x="1667375" y="2597630"/>
                    </a:cubicBezTo>
                    <a:cubicBezTo>
                      <a:pt x="1770370" y="2543202"/>
                      <a:pt x="1931144" y="2360656"/>
                      <a:pt x="2024091" y="2266034"/>
                    </a:cubicBezTo>
                    <a:cubicBezTo>
                      <a:pt x="2117038" y="2171412"/>
                      <a:pt x="2148858" y="2100236"/>
                      <a:pt x="2225058" y="2029898"/>
                    </a:cubicBezTo>
                    <a:cubicBezTo>
                      <a:pt x="2301258" y="1959560"/>
                      <a:pt x="2413465" y="1874985"/>
                      <a:pt x="2481291" y="1844003"/>
                    </a:cubicBezTo>
                    <a:cubicBezTo>
                      <a:pt x="2549117" y="1813021"/>
                      <a:pt x="2580938" y="1842328"/>
                      <a:pt x="2632017" y="1844003"/>
                    </a:cubicBezTo>
                    <a:cubicBezTo>
                      <a:pt x="2683096" y="1845678"/>
                      <a:pt x="2727476" y="1873311"/>
                      <a:pt x="2787766" y="1854052"/>
                    </a:cubicBezTo>
                    <a:cubicBezTo>
                      <a:pt x="2848056" y="1834793"/>
                      <a:pt x="2956076" y="1772827"/>
                      <a:pt x="2993757" y="1728447"/>
                    </a:cubicBezTo>
                    <a:cubicBezTo>
                      <a:pt x="3031438" y="1684067"/>
                      <a:pt x="3002968" y="1627963"/>
                      <a:pt x="3013854" y="1587770"/>
                    </a:cubicBezTo>
                    <a:cubicBezTo>
                      <a:pt x="3024740" y="1547577"/>
                      <a:pt x="3019716" y="1506546"/>
                      <a:pt x="3059072" y="1487287"/>
                    </a:cubicBezTo>
                    <a:cubicBezTo>
                      <a:pt x="3098428" y="1468028"/>
                      <a:pt x="3200586" y="1473051"/>
                      <a:pt x="3249990" y="1472214"/>
                    </a:cubicBezTo>
                    <a:cubicBezTo>
                      <a:pt x="3299394" y="1471377"/>
                      <a:pt x="3338751" y="1468865"/>
                      <a:pt x="3355498" y="1482263"/>
                    </a:cubicBezTo>
                    <a:cubicBezTo>
                      <a:pt x="3372245" y="1495661"/>
                      <a:pt x="3327028" y="1545902"/>
                      <a:pt x="3350474" y="1552601"/>
                    </a:cubicBezTo>
                    <a:cubicBezTo>
                      <a:pt x="3373920" y="1559300"/>
                      <a:pt x="3443421" y="1535016"/>
                      <a:pt x="3496175" y="1522456"/>
                    </a:cubicBezTo>
                    <a:cubicBezTo>
                      <a:pt x="3548929" y="1509896"/>
                      <a:pt x="3598333" y="1486449"/>
                      <a:pt x="3666997" y="1477238"/>
                    </a:cubicBezTo>
                    <a:cubicBezTo>
                      <a:pt x="3735661" y="1468027"/>
                      <a:pt x="3854566" y="1495660"/>
                      <a:pt x="3908157" y="1467190"/>
                    </a:cubicBezTo>
                    <a:cubicBezTo>
                      <a:pt x="3961748" y="1438720"/>
                      <a:pt x="3979333" y="1360844"/>
                      <a:pt x="3988544" y="1306416"/>
                    </a:cubicBezTo>
                    <a:cubicBezTo>
                      <a:pt x="3997755" y="1251987"/>
                      <a:pt x="3955887" y="1185836"/>
                      <a:pt x="3963423" y="1140619"/>
                    </a:cubicBezTo>
                    <a:cubicBezTo>
                      <a:pt x="3970959" y="1095401"/>
                      <a:pt x="3993568" y="1056883"/>
                      <a:pt x="4033762" y="1035111"/>
                    </a:cubicBezTo>
                    <a:cubicBezTo>
                      <a:pt x="4073956" y="1013339"/>
                      <a:pt x="4186162" y="1028412"/>
                      <a:pt x="4204584" y="1009990"/>
                    </a:cubicBezTo>
                    <a:cubicBezTo>
                      <a:pt x="4223006" y="991568"/>
                      <a:pt x="4186162" y="938814"/>
                      <a:pt x="4144294" y="924579"/>
                    </a:cubicBezTo>
                    <a:cubicBezTo>
                      <a:pt x="4102426" y="910344"/>
                      <a:pt x="3995243" y="927091"/>
                      <a:pt x="3953375" y="924579"/>
                    </a:cubicBezTo>
                    <a:cubicBezTo>
                      <a:pt x="3911507" y="922067"/>
                      <a:pt x="3903971" y="925416"/>
                      <a:pt x="3893085" y="909506"/>
                    </a:cubicBezTo>
                    <a:cubicBezTo>
                      <a:pt x="3882199" y="893596"/>
                      <a:pt x="3920718" y="836656"/>
                      <a:pt x="3888061" y="829120"/>
                    </a:cubicBezTo>
                    <a:cubicBezTo>
                      <a:pt x="3855404" y="821584"/>
                      <a:pt x="3750733" y="840006"/>
                      <a:pt x="3697142" y="864289"/>
                    </a:cubicBezTo>
                    <a:cubicBezTo>
                      <a:pt x="3643551" y="888572"/>
                      <a:pt x="3611731" y="939652"/>
                      <a:pt x="3566513" y="974821"/>
                    </a:cubicBezTo>
                    <a:cubicBezTo>
                      <a:pt x="3521295" y="1009990"/>
                      <a:pt x="3465192" y="1066930"/>
                      <a:pt x="3425836" y="1075304"/>
                    </a:cubicBezTo>
                    <a:cubicBezTo>
                      <a:pt x="3386480" y="1083678"/>
                      <a:pt x="3363034" y="1020876"/>
                      <a:pt x="3330377" y="1025063"/>
                    </a:cubicBezTo>
                    <a:cubicBezTo>
                      <a:pt x="3297720" y="1029250"/>
                      <a:pt x="3268413" y="1087865"/>
                      <a:pt x="3229894" y="1100425"/>
                    </a:cubicBezTo>
                    <a:cubicBezTo>
                      <a:pt x="3191375" y="1112985"/>
                      <a:pt x="3132759" y="1110473"/>
                      <a:pt x="3099265" y="1100425"/>
                    </a:cubicBezTo>
                    <a:cubicBezTo>
                      <a:pt x="3065771" y="1090377"/>
                      <a:pt x="3054048" y="1083678"/>
                      <a:pt x="3028927" y="1040135"/>
                    </a:cubicBezTo>
                    <a:cubicBezTo>
                      <a:pt x="3003806" y="996592"/>
                      <a:pt x="2986221" y="908669"/>
                      <a:pt x="2948540" y="839168"/>
                    </a:cubicBezTo>
                    <a:cubicBezTo>
                      <a:pt x="2910859" y="769667"/>
                      <a:pt x="2848894" y="682581"/>
                      <a:pt x="2802839" y="623128"/>
                    </a:cubicBezTo>
                    <a:cubicBezTo>
                      <a:pt x="2756784" y="563675"/>
                      <a:pt x="2718265" y="532694"/>
                      <a:pt x="2672210" y="482452"/>
                    </a:cubicBezTo>
                    <a:cubicBezTo>
                      <a:pt x="2626155" y="432210"/>
                      <a:pt x="2560841" y="371082"/>
                      <a:pt x="2526509" y="321678"/>
                    </a:cubicBezTo>
                    <a:cubicBezTo>
                      <a:pt x="2492177" y="272274"/>
                      <a:pt x="2477105" y="222869"/>
                      <a:pt x="2466219" y="186025"/>
                    </a:cubicBezTo>
                    <a:cubicBezTo>
                      <a:pt x="2455333" y="149181"/>
                      <a:pt x="2471243" y="123223"/>
                      <a:pt x="2461195" y="100614"/>
                    </a:cubicBezTo>
                    <a:cubicBezTo>
                      <a:pt x="2451147" y="78005"/>
                      <a:pt x="2426026" y="60420"/>
                      <a:pt x="2405929" y="50372"/>
                    </a:cubicBezTo>
                    <a:cubicBezTo>
                      <a:pt x="2385832" y="40324"/>
                      <a:pt x="2358199" y="48698"/>
                      <a:pt x="2340614" y="40324"/>
                    </a:cubicBezTo>
                    <a:cubicBezTo>
                      <a:pt x="2323029" y="31950"/>
                      <a:pt x="2310469" y="-2381"/>
                      <a:pt x="2300421" y="131"/>
                    </a:cubicBezTo>
                    <a:cubicBezTo>
                      <a:pt x="2290373" y="2643"/>
                      <a:pt x="2287860" y="39487"/>
                      <a:pt x="2280324" y="55397"/>
                    </a:cubicBezTo>
                    <a:cubicBezTo>
                      <a:pt x="2272788" y="71307"/>
                      <a:pt x="2237618" y="61258"/>
                      <a:pt x="2255203" y="95590"/>
                    </a:cubicBezTo>
                    <a:cubicBezTo>
                      <a:pt x="2272788" y="129922"/>
                      <a:pt x="2337265" y="195236"/>
                      <a:pt x="2385832" y="261388"/>
                    </a:cubicBezTo>
                    <a:cubicBezTo>
                      <a:pt x="2434399" y="327540"/>
                      <a:pt x="2489665" y="414625"/>
                      <a:pt x="2546606" y="492500"/>
                    </a:cubicBezTo>
                    <a:cubicBezTo>
                      <a:pt x="2603547" y="570375"/>
                      <a:pt x="2678072" y="666671"/>
                      <a:pt x="2727476" y="728636"/>
                    </a:cubicBezTo>
                    <a:cubicBezTo>
                      <a:pt x="2776880" y="790601"/>
                      <a:pt x="2809538" y="819909"/>
                      <a:pt x="2843032" y="864289"/>
                    </a:cubicBezTo>
                    <a:cubicBezTo>
                      <a:pt x="2876527" y="908669"/>
                      <a:pt x="2919232" y="959748"/>
                      <a:pt x="2928443" y="994917"/>
                    </a:cubicBezTo>
                    <a:cubicBezTo>
                      <a:pt x="2937654" y="1030086"/>
                      <a:pt x="2929280" y="1051858"/>
                      <a:pt x="2898298" y="1075304"/>
                    </a:cubicBezTo>
                    <a:cubicBezTo>
                      <a:pt x="2867316" y="1098750"/>
                      <a:pt x="2790279" y="1133082"/>
                      <a:pt x="2742549" y="1135594"/>
                    </a:cubicBezTo>
                    <a:cubicBezTo>
                      <a:pt x="2694819" y="1138106"/>
                      <a:pt x="2629505" y="1113823"/>
                      <a:pt x="2611920" y="1090377"/>
                    </a:cubicBezTo>
                    <a:cubicBezTo>
                      <a:pt x="2594335" y="1066931"/>
                      <a:pt x="2624481" y="1020875"/>
                      <a:pt x="2637041" y="994917"/>
                    </a:cubicBezTo>
                    <a:cubicBezTo>
                      <a:pt x="2649601" y="968959"/>
                      <a:pt x="2690632" y="953049"/>
                      <a:pt x="2687283" y="934627"/>
                    </a:cubicBezTo>
                    <a:cubicBezTo>
                      <a:pt x="2683934" y="916205"/>
                      <a:pt x="2652951" y="902808"/>
                      <a:pt x="2616944" y="884386"/>
                    </a:cubicBezTo>
                    <a:cubicBezTo>
                      <a:pt x="2580937" y="865964"/>
                      <a:pt x="2505575" y="852565"/>
                      <a:pt x="2471243" y="824095"/>
                    </a:cubicBezTo>
                    <a:cubicBezTo>
                      <a:pt x="2436911" y="795625"/>
                      <a:pt x="2420164" y="755432"/>
                      <a:pt x="2410953" y="713564"/>
                    </a:cubicBezTo>
                    <a:cubicBezTo>
                      <a:pt x="2401742" y="671696"/>
                      <a:pt x="2422676" y="614755"/>
                      <a:pt x="2415977" y="572887"/>
                    </a:cubicBezTo>
                    <a:cubicBezTo>
                      <a:pt x="2409278" y="531019"/>
                      <a:pt x="2401742" y="489988"/>
                      <a:pt x="2370760" y="462355"/>
                    </a:cubicBezTo>
                    <a:cubicBezTo>
                      <a:pt x="2339778" y="434722"/>
                      <a:pt x="2276138" y="419649"/>
                      <a:pt x="2230083" y="407089"/>
                    </a:cubicBezTo>
                    <a:cubicBezTo>
                      <a:pt x="2184028" y="394528"/>
                      <a:pt x="2134624" y="403739"/>
                      <a:pt x="2094430" y="386992"/>
                    </a:cubicBezTo>
                    <a:cubicBezTo>
                      <a:pt x="2054237" y="370245"/>
                      <a:pt x="2021579" y="327539"/>
                      <a:pt x="1988922" y="306605"/>
                    </a:cubicBezTo>
                    <a:cubicBezTo>
                      <a:pt x="1956265" y="285671"/>
                      <a:pt x="1924445" y="277298"/>
                      <a:pt x="1898487" y="261388"/>
                    </a:cubicBezTo>
                    <a:cubicBezTo>
                      <a:pt x="1872529" y="245478"/>
                      <a:pt x="1841547" y="229568"/>
                      <a:pt x="1833173" y="211146"/>
                    </a:cubicBezTo>
                    <a:cubicBezTo>
                      <a:pt x="1824799" y="192724"/>
                      <a:pt x="1849920" y="167603"/>
                      <a:pt x="1848245" y="150856"/>
                    </a:cubicBezTo>
                    <a:cubicBezTo>
                      <a:pt x="1846570" y="134109"/>
                      <a:pt x="1844058" y="116524"/>
                      <a:pt x="1823124" y="110663"/>
                    </a:cubicBezTo>
                    <a:cubicBezTo>
                      <a:pt x="1802190" y="104802"/>
                      <a:pt x="1755298" y="113175"/>
                      <a:pt x="1722641" y="115687"/>
                    </a:cubicBezTo>
                    <a:cubicBezTo>
                      <a:pt x="1689984" y="118199"/>
                      <a:pt x="1654814" y="130759"/>
                      <a:pt x="1627181" y="125735"/>
                    </a:cubicBezTo>
                    <a:cubicBezTo>
                      <a:pt x="1599548" y="120711"/>
                      <a:pt x="1578614" y="92241"/>
                      <a:pt x="1556843" y="85542"/>
                    </a:cubicBezTo>
                    <a:cubicBezTo>
                      <a:pt x="1535072" y="78843"/>
                      <a:pt x="1509114" y="78006"/>
                      <a:pt x="1496553" y="85542"/>
                    </a:cubicBezTo>
                    <a:cubicBezTo>
                      <a:pt x="1483992" y="93078"/>
                      <a:pt x="1477293" y="112337"/>
                      <a:pt x="1481480" y="130759"/>
                    </a:cubicBezTo>
                    <a:cubicBezTo>
                      <a:pt x="1485667" y="149181"/>
                      <a:pt x="1514138" y="173464"/>
                      <a:pt x="1521674" y="196073"/>
                    </a:cubicBezTo>
                    <a:cubicBezTo>
                      <a:pt x="1529210" y="218682"/>
                      <a:pt x="1538421" y="264737"/>
                      <a:pt x="1526698" y="266412"/>
                    </a:cubicBezTo>
                    <a:cubicBezTo>
                      <a:pt x="1514975" y="268087"/>
                      <a:pt x="1471432" y="232080"/>
                      <a:pt x="1451335" y="206122"/>
                    </a:cubicBezTo>
                    <a:cubicBezTo>
                      <a:pt x="1431238" y="180164"/>
                      <a:pt x="1427052" y="135784"/>
                      <a:pt x="1406118" y="110663"/>
                    </a:cubicBezTo>
                    <a:cubicBezTo>
                      <a:pt x="1385184" y="85542"/>
                      <a:pt x="1356714" y="67957"/>
                      <a:pt x="1325731" y="55397"/>
                    </a:cubicBezTo>
                    <a:cubicBezTo>
                      <a:pt x="1294749" y="42836"/>
                      <a:pt x="1243669" y="34463"/>
                      <a:pt x="1220223" y="35300"/>
                    </a:cubicBezTo>
                    <a:cubicBezTo>
                      <a:pt x="1196777" y="36137"/>
                      <a:pt x="1181705" y="42836"/>
                      <a:pt x="1185054" y="60421"/>
                    </a:cubicBezTo>
                    <a:cubicBezTo>
                      <a:pt x="1188404" y="78006"/>
                      <a:pt x="1216037" y="107313"/>
                      <a:pt x="1240320" y="140808"/>
                    </a:cubicBezTo>
                    <a:cubicBezTo>
                      <a:pt x="1264604" y="174302"/>
                      <a:pt x="1316520" y="225381"/>
                      <a:pt x="1330755" y="261388"/>
                    </a:cubicBezTo>
                    <a:cubicBezTo>
                      <a:pt x="1344990" y="297394"/>
                      <a:pt x="1344990" y="325027"/>
                      <a:pt x="1325731" y="356847"/>
                    </a:cubicBezTo>
                    <a:cubicBezTo>
                      <a:pt x="1306472" y="388667"/>
                      <a:pt x="1255392" y="443095"/>
                      <a:pt x="1215199" y="452306"/>
                    </a:cubicBezTo>
                    <a:cubicBezTo>
                      <a:pt x="1175006" y="461517"/>
                      <a:pt x="1118903" y="414625"/>
                      <a:pt x="1084571" y="412113"/>
                    </a:cubicBezTo>
                    <a:cubicBezTo>
                      <a:pt x="1050239" y="409601"/>
                      <a:pt x="1028467" y="407089"/>
                      <a:pt x="1009208" y="437234"/>
                    </a:cubicBezTo>
                    <a:cubicBezTo>
                      <a:pt x="989949" y="467379"/>
                      <a:pt x="994972" y="560326"/>
                      <a:pt x="969014" y="592983"/>
                    </a:cubicBezTo>
                    <a:cubicBezTo>
                      <a:pt x="943056" y="625640"/>
                      <a:pt x="904537" y="618942"/>
                      <a:pt x="853458" y="633177"/>
                    </a:cubicBezTo>
                    <a:cubicBezTo>
                      <a:pt x="802379" y="647412"/>
                      <a:pt x="720318" y="661647"/>
                      <a:pt x="662540" y="678394"/>
                    </a:cubicBezTo>
                    <a:cubicBezTo>
                      <a:pt x="604762" y="695141"/>
                      <a:pt x="545309" y="708539"/>
                      <a:pt x="506790" y="733660"/>
                    </a:cubicBezTo>
                    <a:cubicBezTo>
                      <a:pt x="468271" y="758781"/>
                      <a:pt x="470784" y="792276"/>
                      <a:pt x="431428" y="829120"/>
                    </a:cubicBezTo>
                    <a:cubicBezTo>
                      <a:pt x="392072" y="865964"/>
                      <a:pt x="326757" y="915368"/>
                      <a:pt x="270654" y="954724"/>
                    </a:cubicBezTo>
                    <a:cubicBezTo>
                      <a:pt x="214551" y="994080"/>
                      <a:pt x="135001" y="1038460"/>
                      <a:pt x="94808" y="1065256"/>
                    </a:cubicBezTo>
                    <a:cubicBezTo>
                      <a:pt x="54615" y="1092052"/>
                      <a:pt x="42892" y="1092052"/>
                      <a:pt x="29494" y="1115498"/>
                    </a:cubicBezTo>
                    <a:cubicBezTo>
                      <a:pt x="16096" y="1138944"/>
                      <a:pt x="-19911" y="1184999"/>
                      <a:pt x="14421" y="1205933"/>
                    </a:cubicBezTo>
                    <a:cubicBezTo>
                      <a:pt x="48753" y="1226867"/>
                      <a:pt x="155098" y="1236078"/>
                      <a:pt x="235485" y="1241102"/>
                    </a:cubicBezTo>
                    <a:cubicBezTo>
                      <a:pt x="315872" y="1246126"/>
                      <a:pt x="437289" y="1230217"/>
                      <a:pt x="496742" y="1236078"/>
                    </a:cubicBezTo>
                    <a:cubicBezTo>
                      <a:pt x="556195" y="1241939"/>
                      <a:pt x="557032" y="1230216"/>
                      <a:pt x="592201" y="1276271"/>
                    </a:cubicBezTo>
                    <a:cubicBezTo>
                      <a:pt x="627370" y="1322326"/>
                      <a:pt x="665889" y="1470540"/>
                      <a:pt x="707757" y="1512408"/>
                    </a:cubicBezTo>
                    <a:cubicBezTo>
                      <a:pt x="749625" y="1554276"/>
                      <a:pt x="797355" y="1527480"/>
                      <a:pt x="843410" y="1527480"/>
                    </a:cubicBezTo>
                    <a:cubicBezTo>
                      <a:pt x="889465" y="1527480"/>
                      <a:pt x="938032" y="1494823"/>
                      <a:pt x="984087" y="1512408"/>
                    </a:cubicBezTo>
                    <a:cubicBezTo>
                      <a:pt x="1030142" y="1529993"/>
                      <a:pt x="1097131" y="1588608"/>
                      <a:pt x="1119740" y="1632988"/>
                    </a:cubicBezTo>
                    <a:cubicBezTo>
                      <a:pt x="1142349" y="1677368"/>
                      <a:pt x="1128951" y="1710863"/>
                      <a:pt x="1119740" y="1778689"/>
                    </a:cubicBezTo>
                    <a:cubicBezTo>
                      <a:pt x="1110529" y="1846515"/>
                      <a:pt x="1084570" y="1952861"/>
                      <a:pt x="1069498" y="20349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/>
              <p:cNvSpPr/>
              <p:nvPr/>
            </p:nvSpPr>
            <p:spPr>
              <a:xfrm>
                <a:off x="4082398" y="23392432"/>
                <a:ext cx="4209453" cy="2625929"/>
              </a:xfrm>
              <a:custGeom>
                <a:avLst/>
                <a:gdLst>
                  <a:gd name="connsiteX0" fmla="*/ 1069498 w 4209453"/>
                  <a:gd name="connsiteY0" fmla="*/ 2034922 h 2625929"/>
                  <a:gd name="connsiteX1" fmla="*/ 1029305 w 4209453"/>
                  <a:gd name="connsiteY1" fmla="*/ 2271058 h 2625929"/>
                  <a:gd name="connsiteX2" fmla="*/ 1149885 w 4209453"/>
                  <a:gd name="connsiteY2" fmla="*/ 2461977 h 2625929"/>
                  <a:gd name="connsiteX3" fmla="*/ 1406118 w 4209453"/>
                  <a:gd name="connsiteY3" fmla="*/ 2592605 h 2625929"/>
                  <a:gd name="connsiteX4" fmla="*/ 1667375 w 4209453"/>
                  <a:gd name="connsiteY4" fmla="*/ 2597630 h 2625929"/>
                  <a:gd name="connsiteX5" fmla="*/ 2024091 w 4209453"/>
                  <a:gd name="connsiteY5" fmla="*/ 2266034 h 2625929"/>
                  <a:gd name="connsiteX6" fmla="*/ 2225058 w 4209453"/>
                  <a:gd name="connsiteY6" fmla="*/ 2029898 h 2625929"/>
                  <a:gd name="connsiteX7" fmla="*/ 2481291 w 4209453"/>
                  <a:gd name="connsiteY7" fmla="*/ 1844003 h 2625929"/>
                  <a:gd name="connsiteX8" fmla="*/ 2632017 w 4209453"/>
                  <a:gd name="connsiteY8" fmla="*/ 1844003 h 2625929"/>
                  <a:gd name="connsiteX9" fmla="*/ 2787766 w 4209453"/>
                  <a:gd name="connsiteY9" fmla="*/ 1854052 h 2625929"/>
                  <a:gd name="connsiteX10" fmla="*/ 2993757 w 4209453"/>
                  <a:gd name="connsiteY10" fmla="*/ 1728447 h 2625929"/>
                  <a:gd name="connsiteX11" fmla="*/ 3013854 w 4209453"/>
                  <a:gd name="connsiteY11" fmla="*/ 1587770 h 2625929"/>
                  <a:gd name="connsiteX12" fmla="*/ 3059072 w 4209453"/>
                  <a:gd name="connsiteY12" fmla="*/ 1487287 h 2625929"/>
                  <a:gd name="connsiteX13" fmla="*/ 3249990 w 4209453"/>
                  <a:gd name="connsiteY13" fmla="*/ 1472214 h 2625929"/>
                  <a:gd name="connsiteX14" fmla="*/ 3355498 w 4209453"/>
                  <a:gd name="connsiteY14" fmla="*/ 1482263 h 2625929"/>
                  <a:gd name="connsiteX15" fmla="*/ 3350474 w 4209453"/>
                  <a:gd name="connsiteY15" fmla="*/ 1552601 h 2625929"/>
                  <a:gd name="connsiteX16" fmla="*/ 3496175 w 4209453"/>
                  <a:gd name="connsiteY16" fmla="*/ 1522456 h 2625929"/>
                  <a:gd name="connsiteX17" fmla="*/ 3666997 w 4209453"/>
                  <a:gd name="connsiteY17" fmla="*/ 1477238 h 2625929"/>
                  <a:gd name="connsiteX18" fmla="*/ 3908157 w 4209453"/>
                  <a:gd name="connsiteY18" fmla="*/ 1467190 h 2625929"/>
                  <a:gd name="connsiteX19" fmla="*/ 3988544 w 4209453"/>
                  <a:gd name="connsiteY19" fmla="*/ 1306416 h 2625929"/>
                  <a:gd name="connsiteX20" fmla="*/ 3963423 w 4209453"/>
                  <a:gd name="connsiteY20" fmla="*/ 1140619 h 2625929"/>
                  <a:gd name="connsiteX21" fmla="*/ 4033762 w 4209453"/>
                  <a:gd name="connsiteY21" fmla="*/ 1035111 h 2625929"/>
                  <a:gd name="connsiteX22" fmla="*/ 4204584 w 4209453"/>
                  <a:gd name="connsiteY22" fmla="*/ 1009990 h 2625929"/>
                  <a:gd name="connsiteX23" fmla="*/ 4144294 w 4209453"/>
                  <a:gd name="connsiteY23" fmla="*/ 924579 h 2625929"/>
                  <a:gd name="connsiteX24" fmla="*/ 3953375 w 4209453"/>
                  <a:gd name="connsiteY24" fmla="*/ 924579 h 2625929"/>
                  <a:gd name="connsiteX25" fmla="*/ 3893085 w 4209453"/>
                  <a:gd name="connsiteY25" fmla="*/ 909506 h 2625929"/>
                  <a:gd name="connsiteX26" fmla="*/ 3888061 w 4209453"/>
                  <a:gd name="connsiteY26" fmla="*/ 829120 h 2625929"/>
                  <a:gd name="connsiteX27" fmla="*/ 3697142 w 4209453"/>
                  <a:gd name="connsiteY27" fmla="*/ 864289 h 2625929"/>
                  <a:gd name="connsiteX28" fmla="*/ 3566513 w 4209453"/>
                  <a:gd name="connsiteY28" fmla="*/ 974821 h 2625929"/>
                  <a:gd name="connsiteX29" fmla="*/ 3425836 w 4209453"/>
                  <a:gd name="connsiteY29" fmla="*/ 1075304 h 2625929"/>
                  <a:gd name="connsiteX30" fmla="*/ 3330377 w 4209453"/>
                  <a:gd name="connsiteY30" fmla="*/ 1025063 h 2625929"/>
                  <a:gd name="connsiteX31" fmla="*/ 3229894 w 4209453"/>
                  <a:gd name="connsiteY31" fmla="*/ 1100425 h 2625929"/>
                  <a:gd name="connsiteX32" fmla="*/ 3099265 w 4209453"/>
                  <a:gd name="connsiteY32" fmla="*/ 1100425 h 2625929"/>
                  <a:gd name="connsiteX33" fmla="*/ 3028927 w 4209453"/>
                  <a:gd name="connsiteY33" fmla="*/ 1040135 h 2625929"/>
                  <a:gd name="connsiteX34" fmla="*/ 2948540 w 4209453"/>
                  <a:gd name="connsiteY34" fmla="*/ 839168 h 2625929"/>
                  <a:gd name="connsiteX35" fmla="*/ 2802839 w 4209453"/>
                  <a:gd name="connsiteY35" fmla="*/ 623128 h 2625929"/>
                  <a:gd name="connsiteX36" fmla="*/ 2672210 w 4209453"/>
                  <a:gd name="connsiteY36" fmla="*/ 482452 h 2625929"/>
                  <a:gd name="connsiteX37" fmla="*/ 2526509 w 4209453"/>
                  <a:gd name="connsiteY37" fmla="*/ 321678 h 2625929"/>
                  <a:gd name="connsiteX38" fmla="*/ 2466219 w 4209453"/>
                  <a:gd name="connsiteY38" fmla="*/ 186025 h 2625929"/>
                  <a:gd name="connsiteX39" fmla="*/ 2461195 w 4209453"/>
                  <a:gd name="connsiteY39" fmla="*/ 100614 h 2625929"/>
                  <a:gd name="connsiteX40" fmla="*/ 2405929 w 4209453"/>
                  <a:gd name="connsiteY40" fmla="*/ 50372 h 2625929"/>
                  <a:gd name="connsiteX41" fmla="*/ 2340614 w 4209453"/>
                  <a:gd name="connsiteY41" fmla="*/ 40324 h 2625929"/>
                  <a:gd name="connsiteX42" fmla="*/ 2300421 w 4209453"/>
                  <a:gd name="connsiteY42" fmla="*/ 131 h 2625929"/>
                  <a:gd name="connsiteX43" fmla="*/ 2280324 w 4209453"/>
                  <a:gd name="connsiteY43" fmla="*/ 55397 h 2625929"/>
                  <a:gd name="connsiteX44" fmla="*/ 2255203 w 4209453"/>
                  <a:gd name="connsiteY44" fmla="*/ 95590 h 2625929"/>
                  <a:gd name="connsiteX45" fmla="*/ 2385832 w 4209453"/>
                  <a:gd name="connsiteY45" fmla="*/ 261388 h 2625929"/>
                  <a:gd name="connsiteX46" fmla="*/ 2546606 w 4209453"/>
                  <a:gd name="connsiteY46" fmla="*/ 492500 h 2625929"/>
                  <a:gd name="connsiteX47" fmla="*/ 2727476 w 4209453"/>
                  <a:gd name="connsiteY47" fmla="*/ 728636 h 2625929"/>
                  <a:gd name="connsiteX48" fmla="*/ 2843032 w 4209453"/>
                  <a:gd name="connsiteY48" fmla="*/ 864289 h 2625929"/>
                  <a:gd name="connsiteX49" fmla="*/ 2928443 w 4209453"/>
                  <a:gd name="connsiteY49" fmla="*/ 994917 h 2625929"/>
                  <a:gd name="connsiteX50" fmla="*/ 2898298 w 4209453"/>
                  <a:gd name="connsiteY50" fmla="*/ 1075304 h 2625929"/>
                  <a:gd name="connsiteX51" fmla="*/ 2742549 w 4209453"/>
                  <a:gd name="connsiteY51" fmla="*/ 1135594 h 2625929"/>
                  <a:gd name="connsiteX52" fmla="*/ 2611920 w 4209453"/>
                  <a:gd name="connsiteY52" fmla="*/ 1090377 h 2625929"/>
                  <a:gd name="connsiteX53" fmla="*/ 2637041 w 4209453"/>
                  <a:gd name="connsiteY53" fmla="*/ 994917 h 2625929"/>
                  <a:gd name="connsiteX54" fmla="*/ 2687283 w 4209453"/>
                  <a:gd name="connsiteY54" fmla="*/ 934627 h 2625929"/>
                  <a:gd name="connsiteX55" fmla="*/ 2616944 w 4209453"/>
                  <a:gd name="connsiteY55" fmla="*/ 884386 h 2625929"/>
                  <a:gd name="connsiteX56" fmla="*/ 2471243 w 4209453"/>
                  <a:gd name="connsiteY56" fmla="*/ 824095 h 2625929"/>
                  <a:gd name="connsiteX57" fmla="*/ 2410953 w 4209453"/>
                  <a:gd name="connsiteY57" fmla="*/ 713564 h 2625929"/>
                  <a:gd name="connsiteX58" fmla="*/ 2415977 w 4209453"/>
                  <a:gd name="connsiteY58" fmla="*/ 572887 h 2625929"/>
                  <a:gd name="connsiteX59" fmla="*/ 2370760 w 4209453"/>
                  <a:gd name="connsiteY59" fmla="*/ 462355 h 2625929"/>
                  <a:gd name="connsiteX60" fmla="*/ 2230083 w 4209453"/>
                  <a:gd name="connsiteY60" fmla="*/ 407089 h 2625929"/>
                  <a:gd name="connsiteX61" fmla="*/ 2094430 w 4209453"/>
                  <a:gd name="connsiteY61" fmla="*/ 386992 h 2625929"/>
                  <a:gd name="connsiteX62" fmla="*/ 1988922 w 4209453"/>
                  <a:gd name="connsiteY62" fmla="*/ 306605 h 2625929"/>
                  <a:gd name="connsiteX63" fmla="*/ 1898487 w 4209453"/>
                  <a:gd name="connsiteY63" fmla="*/ 261388 h 2625929"/>
                  <a:gd name="connsiteX64" fmla="*/ 1833173 w 4209453"/>
                  <a:gd name="connsiteY64" fmla="*/ 211146 h 2625929"/>
                  <a:gd name="connsiteX65" fmla="*/ 1848245 w 4209453"/>
                  <a:gd name="connsiteY65" fmla="*/ 150856 h 2625929"/>
                  <a:gd name="connsiteX66" fmla="*/ 1823124 w 4209453"/>
                  <a:gd name="connsiteY66" fmla="*/ 110663 h 2625929"/>
                  <a:gd name="connsiteX67" fmla="*/ 1722641 w 4209453"/>
                  <a:gd name="connsiteY67" fmla="*/ 115687 h 2625929"/>
                  <a:gd name="connsiteX68" fmla="*/ 1627181 w 4209453"/>
                  <a:gd name="connsiteY68" fmla="*/ 125735 h 2625929"/>
                  <a:gd name="connsiteX69" fmla="*/ 1556843 w 4209453"/>
                  <a:gd name="connsiteY69" fmla="*/ 85542 h 2625929"/>
                  <a:gd name="connsiteX70" fmla="*/ 1496553 w 4209453"/>
                  <a:gd name="connsiteY70" fmla="*/ 85542 h 2625929"/>
                  <a:gd name="connsiteX71" fmla="*/ 1481480 w 4209453"/>
                  <a:gd name="connsiteY71" fmla="*/ 130759 h 2625929"/>
                  <a:gd name="connsiteX72" fmla="*/ 1521674 w 4209453"/>
                  <a:gd name="connsiteY72" fmla="*/ 196073 h 2625929"/>
                  <a:gd name="connsiteX73" fmla="*/ 1526698 w 4209453"/>
                  <a:gd name="connsiteY73" fmla="*/ 266412 h 2625929"/>
                  <a:gd name="connsiteX74" fmla="*/ 1451335 w 4209453"/>
                  <a:gd name="connsiteY74" fmla="*/ 206122 h 2625929"/>
                  <a:gd name="connsiteX75" fmla="*/ 1406118 w 4209453"/>
                  <a:gd name="connsiteY75" fmla="*/ 110663 h 2625929"/>
                  <a:gd name="connsiteX76" fmla="*/ 1325731 w 4209453"/>
                  <a:gd name="connsiteY76" fmla="*/ 55397 h 2625929"/>
                  <a:gd name="connsiteX77" fmla="*/ 1220223 w 4209453"/>
                  <a:gd name="connsiteY77" fmla="*/ 35300 h 2625929"/>
                  <a:gd name="connsiteX78" fmla="*/ 1185054 w 4209453"/>
                  <a:gd name="connsiteY78" fmla="*/ 60421 h 2625929"/>
                  <a:gd name="connsiteX79" fmla="*/ 1240320 w 4209453"/>
                  <a:gd name="connsiteY79" fmla="*/ 140808 h 2625929"/>
                  <a:gd name="connsiteX80" fmla="*/ 1330755 w 4209453"/>
                  <a:gd name="connsiteY80" fmla="*/ 261388 h 2625929"/>
                  <a:gd name="connsiteX81" fmla="*/ 1325731 w 4209453"/>
                  <a:gd name="connsiteY81" fmla="*/ 356847 h 2625929"/>
                  <a:gd name="connsiteX82" fmla="*/ 1215199 w 4209453"/>
                  <a:gd name="connsiteY82" fmla="*/ 452306 h 2625929"/>
                  <a:gd name="connsiteX83" fmla="*/ 1084571 w 4209453"/>
                  <a:gd name="connsiteY83" fmla="*/ 412113 h 2625929"/>
                  <a:gd name="connsiteX84" fmla="*/ 1009208 w 4209453"/>
                  <a:gd name="connsiteY84" fmla="*/ 437234 h 2625929"/>
                  <a:gd name="connsiteX85" fmla="*/ 969014 w 4209453"/>
                  <a:gd name="connsiteY85" fmla="*/ 592983 h 2625929"/>
                  <a:gd name="connsiteX86" fmla="*/ 853458 w 4209453"/>
                  <a:gd name="connsiteY86" fmla="*/ 633177 h 2625929"/>
                  <a:gd name="connsiteX87" fmla="*/ 662540 w 4209453"/>
                  <a:gd name="connsiteY87" fmla="*/ 678394 h 2625929"/>
                  <a:gd name="connsiteX88" fmla="*/ 506790 w 4209453"/>
                  <a:gd name="connsiteY88" fmla="*/ 733660 h 2625929"/>
                  <a:gd name="connsiteX89" fmla="*/ 431428 w 4209453"/>
                  <a:gd name="connsiteY89" fmla="*/ 829120 h 2625929"/>
                  <a:gd name="connsiteX90" fmla="*/ 270654 w 4209453"/>
                  <a:gd name="connsiteY90" fmla="*/ 954724 h 2625929"/>
                  <a:gd name="connsiteX91" fmla="*/ 94808 w 4209453"/>
                  <a:gd name="connsiteY91" fmla="*/ 1065256 h 2625929"/>
                  <a:gd name="connsiteX92" fmla="*/ 29494 w 4209453"/>
                  <a:gd name="connsiteY92" fmla="*/ 1115498 h 2625929"/>
                  <a:gd name="connsiteX93" fmla="*/ 14421 w 4209453"/>
                  <a:gd name="connsiteY93" fmla="*/ 1205933 h 2625929"/>
                  <a:gd name="connsiteX94" fmla="*/ 235485 w 4209453"/>
                  <a:gd name="connsiteY94" fmla="*/ 1241102 h 2625929"/>
                  <a:gd name="connsiteX95" fmla="*/ 496742 w 4209453"/>
                  <a:gd name="connsiteY95" fmla="*/ 1236078 h 2625929"/>
                  <a:gd name="connsiteX96" fmla="*/ 592201 w 4209453"/>
                  <a:gd name="connsiteY96" fmla="*/ 1276271 h 2625929"/>
                  <a:gd name="connsiteX97" fmla="*/ 707757 w 4209453"/>
                  <a:gd name="connsiteY97" fmla="*/ 1512408 h 2625929"/>
                  <a:gd name="connsiteX98" fmla="*/ 843410 w 4209453"/>
                  <a:gd name="connsiteY98" fmla="*/ 1527480 h 2625929"/>
                  <a:gd name="connsiteX99" fmla="*/ 984087 w 4209453"/>
                  <a:gd name="connsiteY99" fmla="*/ 1512408 h 2625929"/>
                  <a:gd name="connsiteX100" fmla="*/ 1119740 w 4209453"/>
                  <a:gd name="connsiteY100" fmla="*/ 1632988 h 2625929"/>
                  <a:gd name="connsiteX101" fmla="*/ 1119740 w 4209453"/>
                  <a:gd name="connsiteY101" fmla="*/ 1778689 h 2625929"/>
                  <a:gd name="connsiteX102" fmla="*/ 1069498 w 4209453"/>
                  <a:gd name="connsiteY102" fmla="*/ 2034922 h 26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4209453" h="2625929">
                    <a:moveTo>
                      <a:pt x="1069498" y="2034922"/>
                    </a:moveTo>
                    <a:cubicBezTo>
                      <a:pt x="1054426" y="2116983"/>
                      <a:pt x="1015907" y="2199882"/>
                      <a:pt x="1029305" y="2271058"/>
                    </a:cubicBezTo>
                    <a:cubicBezTo>
                      <a:pt x="1042703" y="2342234"/>
                      <a:pt x="1087083" y="2408386"/>
                      <a:pt x="1149885" y="2461977"/>
                    </a:cubicBezTo>
                    <a:cubicBezTo>
                      <a:pt x="1212687" y="2515568"/>
                      <a:pt x="1319870" y="2569996"/>
                      <a:pt x="1406118" y="2592605"/>
                    </a:cubicBezTo>
                    <a:cubicBezTo>
                      <a:pt x="1492366" y="2615214"/>
                      <a:pt x="1564380" y="2652058"/>
                      <a:pt x="1667375" y="2597630"/>
                    </a:cubicBezTo>
                    <a:cubicBezTo>
                      <a:pt x="1770370" y="2543202"/>
                      <a:pt x="1931144" y="2360656"/>
                      <a:pt x="2024091" y="2266034"/>
                    </a:cubicBezTo>
                    <a:cubicBezTo>
                      <a:pt x="2117038" y="2171412"/>
                      <a:pt x="2148858" y="2100236"/>
                      <a:pt x="2225058" y="2029898"/>
                    </a:cubicBezTo>
                    <a:cubicBezTo>
                      <a:pt x="2301258" y="1959560"/>
                      <a:pt x="2413465" y="1874985"/>
                      <a:pt x="2481291" y="1844003"/>
                    </a:cubicBezTo>
                    <a:cubicBezTo>
                      <a:pt x="2549117" y="1813021"/>
                      <a:pt x="2580938" y="1842328"/>
                      <a:pt x="2632017" y="1844003"/>
                    </a:cubicBezTo>
                    <a:cubicBezTo>
                      <a:pt x="2683096" y="1845678"/>
                      <a:pt x="2727476" y="1873311"/>
                      <a:pt x="2787766" y="1854052"/>
                    </a:cubicBezTo>
                    <a:cubicBezTo>
                      <a:pt x="2848056" y="1834793"/>
                      <a:pt x="2956076" y="1772827"/>
                      <a:pt x="2993757" y="1728447"/>
                    </a:cubicBezTo>
                    <a:cubicBezTo>
                      <a:pt x="3031438" y="1684067"/>
                      <a:pt x="3002968" y="1627963"/>
                      <a:pt x="3013854" y="1587770"/>
                    </a:cubicBezTo>
                    <a:cubicBezTo>
                      <a:pt x="3024740" y="1547577"/>
                      <a:pt x="3019716" y="1506546"/>
                      <a:pt x="3059072" y="1487287"/>
                    </a:cubicBezTo>
                    <a:cubicBezTo>
                      <a:pt x="3098428" y="1468028"/>
                      <a:pt x="3200586" y="1473051"/>
                      <a:pt x="3249990" y="1472214"/>
                    </a:cubicBezTo>
                    <a:cubicBezTo>
                      <a:pt x="3299394" y="1471377"/>
                      <a:pt x="3338751" y="1468865"/>
                      <a:pt x="3355498" y="1482263"/>
                    </a:cubicBezTo>
                    <a:cubicBezTo>
                      <a:pt x="3372245" y="1495661"/>
                      <a:pt x="3327028" y="1545902"/>
                      <a:pt x="3350474" y="1552601"/>
                    </a:cubicBezTo>
                    <a:cubicBezTo>
                      <a:pt x="3373920" y="1559300"/>
                      <a:pt x="3443421" y="1535016"/>
                      <a:pt x="3496175" y="1522456"/>
                    </a:cubicBezTo>
                    <a:cubicBezTo>
                      <a:pt x="3548929" y="1509896"/>
                      <a:pt x="3598333" y="1486449"/>
                      <a:pt x="3666997" y="1477238"/>
                    </a:cubicBezTo>
                    <a:cubicBezTo>
                      <a:pt x="3735661" y="1468027"/>
                      <a:pt x="3854566" y="1495660"/>
                      <a:pt x="3908157" y="1467190"/>
                    </a:cubicBezTo>
                    <a:cubicBezTo>
                      <a:pt x="3961748" y="1438720"/>
                      <a:pt x="3979333" y="1360844"/>
                      <a:pt x="3988544" y="1306416"/>
                    </a:cubicBezTo>
                    <a:cubicBezTo>
                      <a:pt x="3997755" y="1251987"/>
                      <a:pt x="3955887" y="1185836"/>
                      <a:pt x="3963423" y="1140619"/>
                    </a:cubicBezTo>
                    <a:cubicBezTo>
                      <a:pt x="3970959" y="1095401"/>
                      <a:pt x="3993568" y="1056883"/>
                      <a:pt x="4033762" y="1035111"/>
                    </a:cubicBezTo>
                    <a:cubicBezTo>
                      <a:pt x="4073956" y="1013339"/>
                      <a:pt x="4186162" y="1028412"/>
                      <a:pt x="4204584" y="1009990"/>
                    </a:cubicBezTo>
                    <a:cubicBezTo>
                      <a:pt x="4223006" y="991568"/>
                      <a:pt x="4186162" y="938814"/>
                      <a:pt x="4144294" y="924579"/>
                    </a:cubicBezTo>
                    <a:cubicBezTo>
                      <a:pt x="4102426" y="910344"/>
                      <a:pt x="3995243" y="927091"/>
                      <a:pt x="3953375" y="924579"/>
                    </a:cubicBezTo>
                    <a:cubicBezTo>
                      <a:pt x="3911507" y="922067"/>
                      <a:pt x="3903971" y="925416"/>
                      <a:pt x="3893085" y="909506"/>
                    </a:cubicBezTo>
                    <a:cubicBezTo>
                      <a:pt x="3882199" y="893596"/>
                      <a:pt x="3920718" y="836656"/>
                      <a:pt x="3888061" y="829120"/>
                    </a:cubicBezTo>
                    <a:cubicBezTo>
                      <a:pt x="3855404" y="821584"/>
                      <a:pt x="3750733" y="840006"/>
                      <a:pt x="3697142" y="864289"/>
                    </a:cubicBezTo>
                    <a:cubicBezTo>
                      <a:pt x="3643551" y="888572"/>
                      <a:pt x="3611731" y="939652"/>
                      <a:pt x="3566513" y="974821"/>
                    </a:cubicBezTo>
                    <a:cubicBezTo>
                      <a:pt x="3521295" y="1009990"/>
                      <a:pt x="3465192" y="1066930"/>
                      <a:pt x="3425836" y="1075304"/>
                    </a:cubicBezTo>
                    <a:cubicBezTo>
                      <a:pt x="3386480" y="1083678"/>
                      <a:pt x="3363034" y="1020876"/>
                      <a:pt x="3330377" y="1025063"/>
                    </a:cubicBezTo>
                    <a:cubicBezTo>
                      <a:pt x="3297720" y="1029250"/>
                      <a:pt x="3268413" y="1087865"/>
                      <a:pt x="3229894" y="1100425"/>
                    </a:cubicBezTo>
                    <a:cubicBezTo>
                      <a:pt x="3191375" y="1112985"/>
                      <a:pt x="3132759" y="1110473"/>
                      <a:pt x="3099265" y="1100425"/>
                    </a:cubicBezTo>
                    <a:cubicBezTo>
                      <a:pt x="3065771" y="1090377"/>
                      <a:pt x="3054048" y="1083678"/>
                      <a:pt x="3028927" y="1040135"/>
                    </a:cubicBezTo>
                    <a:cubicBezTo>
                      <a:pt x="3003806" y="996592"/>
                      <a:pt x="2986221" y="908669"/>
                      <a:pt x="2948540" y="839168"/>
                    </a:cubicBezTo>
                    <a:cubicBezTo>
                      <a:pt x="2910859" y="769667"/>
                      <a:pt x="2848894" y="682581"/>
                      <a:pt x="2802839" y="623128"/>
                    </a:cubicBezTo>
                    <a:cubicBezTo>
                      <a:pt x="2756784" y="563675"/>
                      <a:pt x="2718265" y="532694"/>
                      <a:pt x="2672210" y="482452"/>
                    </a:cubicBezTo>
                    <a:cubicBezTo>
                      <a:pt x="2626155" y="432210"/>
                      <a:pt x="2560841" y="371082"/>
                      <a:pt x="2526509" y="321678"/>
                    </a:cubicBezTo>
                    <a:cubicBezTo>
                      <a:pt x="2492177" y="272274"/>
                      <a:pt x="2477105" y="222869"/>
                      <a:pt x="2466219" y="186025"/>
                    </a:cubicBezTo>
                    <a:cubicBezTo>
                      <a:pt x="2455333" y="149181"/>
                      <a:pt x="2471243" y="123223"/>
                      <a:pt x="2461195" y="100614"/>
                    </a:cubicBezTo>
                    <a:cubicBezTo>
                      <a:pt x="2451147" y="78005"/>
                      <a:pt x="2426026" y="60420"/>
                      <a:pt x="2405929" y="50372"/>
                    </a:cubicBezTo>
                    <a:cubicBezTo>
                      <a:pt x="2385832" y="40324"/>
                      <a:pt x="2358199" y="48698"/>
                      <a:pt x="2340614" y="40324"/>
                    </a:cubicBezTo>
                    <a:cubicBezTo>
                      <a:pt x="2323029" y="31950"/>
                      <a:pt x="2310469" y="-2381"/>
                      <a:pt x="2300421" y="131"/>
                    </a:cubicBezTo>
                    <a:cubicBezTo>
                      <a:pt x="2290373" y="2643"/>
                      <a:pt x="2287860" y="39487"/>
                      <a:pt x="2280324" y="55397"/>
                    </a:cubicBezTo>
                    <a:cubicBezTo>
                      <a:pt x="2272788" y="71307"/>
                      <a:pt x="2237618" y="61258"/>
                      <a:pt x="2255203" y="95590"/>
                    </a:cubicBezTo>
                    <a:cubicBezTo>
                      <a:pt x="2272788" y="129922"/>
                      <a:pt x="2337265" y="195236"/>
                      <a:pt x="2385832" y="261388"/>
                    </a:cubicBezTo>
                    <a:cubicBezTo>
                      <a:pt x="2434399" y="327540"/>
                      <a:pt x="2489665" y="414625"/>
                      <a:pt x="2546606" y="492500"/>
                    </a:cubicBezTo>
                    <a:cubicBezTo>
                      <a:pt x="2603547" y="570375"/>
                      <a:pt x="2678072" y="666671"/>
                      <a:pt x="2727476" y="728636"/>
                    </a:cubicBezTo>
                    <a:cubicBezTo>
                      <a:pt x="2776880" y="790601"/>
                      <a:pt x="2809538" y="819909"/>
                      <a:pt x="2843032" y="864289"/>
                    </a:cubicBezTo>
                    <a:cubicBezTo>
                      <a:pt x="2876527" y="908669"/>
                      <a:pt x="2919232" y="959748"/>
                      <a:pt x="2928443" y="994917"/>
                    </a:cubicBezTo>
                    <a:cubicBezTo>
                      <a:pt x="2937654" y="1030086"/>
                      <a:pt x="2929280" y="1051858"/>
                      <a:pt x="2898298" y="1075304"/>
                    </a:cubicBezTo>
                    <a:cubicBezTo>
                      <a:pt x="2867316" y="1098750"/>
                      <a:pt x="2790279" y="1133082"/>
                      <a:pt x="2742549" y="1135594"/>
                    </a:cubicBezTo>
                    <a:cubicBezTo>
                      <a:pt x="2694819" y="1138106"/>
                      <a:pt x="2629505" y="1113823"/>
                      <a:pt x="2611920" y="1090377"/>
                    </a:cubicBezTo>
                    <a:cubicBezTo>
                      <a:pt x="2594335" y="1066931"/>
                      <a:pt x="2624481" y="1020875"/>
                      <a:pt x="2637041" y="994917"/>
                    </a:cubicBezTo>
                    <a:cubicBezTo>
                      <a:pt x="2649601" y="968959"/>
                      <a:pt x="2690632" y="953049"/>
                      <a:pt x="2687283" y="934627"/>
                    </a:cubicBezTo>
                    <a:cubicBezTo>
                      <a:pt x="2683934" y="916205"/>
                      <a:pt x="2652951" y="902808"/>
                      <a:pt x="2616944" y="884386"/>
                    </a:cubicBezTo>
                    <a:cubicBezTo>
                      <a:pt x="2580937" y="865964"/>
                      <a:pt x="2505575" y="852565"/>
                      <a:pt x="2471243" y="824095"/>
                    </a:cubicBezTo>
                    <a:cubicBezTo>
                      <a:pt x="2436911" y="795625"/>
                      <a:pt x="2420164" y="755432"/>
                      <a:pt x="2410953" y="713564"/>
                    </a:cubicBezTo>
                    <a:cubicBezTo>
                      <a:pt x="2401742" y="671696"/>
                      <a:pt x="2422676" y="614755"/>
                      <a:pt x="2415977" y="572887"/>
                    </a:cubicBezTo>
                    <a:cubicBezTo>
                      <a:pt x="2409278" y="531019"/>
                      <a:pt x="2401742" y="489988"/>
                      <a:pt x="2370760" y="462355"/>
                    </a:cubicBezTo>
                    <a:cubicBezTo>
                      <a:pt x="2339778" y="434722"/>
                      <a:pt x="2276138" y="419649"/>
                      <a:pt x="2230083" y="407089"/>
                    </a:cubicBezTo>
                    <a:cubicBezTo>
                      <a:pt x="2184028" y="394528"/>
                      <a:pt x="2134624" y="403739"/>
                      <a:pt x="2094430" y="386992"/>
                    </a:cubicBezTo>
                    <a:cubicBezTo>
                      <a:pt x="2054237" y="370245"/>
                      <a:pt x="2021579" y="327539"/>
                      <a:pt x="1988922" y="306605"/>
                    </a:cubicBezTo>
                    <a:cubicBezTo>
                      <a:pt x="1956265" y="285671"/>
                      <a:pt x="1924445" y="277298"/>
                      <a:pt x="1898487" y="261388"/>
                    </a:cubicBezTo>
                    <a:cubicBezTo>
                      <a:pt x="1872529" y="245478"/>
                      <a:pt x="1841547" y="229568"/>
                      <a:pt x="1833173" y="211146"/>
                    </a:cubicBezTo>
                    <a:cubicBezTo>
                      <a:pt x="1824799" y="192724"/>
                      <a:pt x="1849920" y="167603"/>
                      <a:pt x="1848245" y="150856"/>
                    </a:cubicBezTo>
                    <a:cubicBezTo>
                      <a:pt x="1846570" y="134109"/>
                      <a:pt x="1844058" y="116524"/>
                      <a:pt x="1823124" y="110663"/>
                    </a:cubicBezTo>
                    <a:cubicBezTo>
                      <a:pt x="1802190" y="104802"/>
                      <a:pt x="1755298" y="113175"/>
                      <a:pt x="1722641" y="115687"/>
                    </a:cubicBezTo>
                    <a:cubicBezTo>
                      <a:pt x="1689984" y="118199"/>
                      <a:pt x="1654814" y="130759"/>
                      <a:pt x="1627181" y="125735"/>
                    </a:cubicBezTo>
                    <a:cubicBezTo>
                      <a:pt x="1599548" y="120711"/>
                      <a:pt x="1578614" y="92241"/>
                      <a:pt x="1556843" y="85542"/>
                    </a:cubicBezTo>
                    <a:cubicBezTo>
                      <a:pt x="1535072" y="78843"/>
                      <a:pt x="1509114" y="78006"/>
                      <a:pt x="1496553" y="85542"/>
                    </a:cubicBezTo>
                    <a:cubicBezTo>
                      <a:pt x="1483992" y="93078"/>
                      <a:pt x="1477293" y="112337"/>
                      <a:pt x="1481480" y="130759"/>
                    </a:cubicBezTo>
                    <a:cubicBezTo>
                      <a:pt x="1485667" y="149181"/>
                      <a:pt x="1514138" y="173464"/>
                      <a:pt x="1521674" y="196073"/>
                    </a:cubicBezTo>
                    <a:cubicBezTo>
                      <a:pt x="1529210" y="218682"/>
                      <a:pt x="1538421" y="264737"/>
                      <a:pt x="1526698" y="266412"/>
                    </a:cubicBezTo>
                    <a:cubicBezTo>
                      <a:pt x="1514975" y="268087"/>
                      <a:pt x="1471432" y="232080"/>
                      <a:pt x="1451335" y="206122"/>
                    </a:cubicBezTo>
                    <a:cubicBezTo>
                      <a:pt x="1431238" y="180164"/>
                      <a:pt x="1427052" y="135784"/>
                      <a:pt x="1406118" y="110663"/>
                    </a:cubicBezTo>
                    <a:cubicBezTo>
                      <a:pt x="1385184" y="85542"/>
                      <a:pt x="1356714" y="67957"/>
                      <a:pt x="1325731" y="55397"/>
                    </a:cubicBezTo>
                    <a:cubicBezTo>
                      <a:pt x="1294749" y="42836"/>
                      <a:pt x="1243669" y="34463"/>
                      <a:pt x="1220223" y="35300"/>
                    </a:cubicBezTo>
                    <a:cubicBezTo>
                      <a:pt x="1196777" y="36137"/>
                      <a:pt x="1181705" y="42836"/>
                      <a:pt x="1185054" y="60421"/>
                    </a:cubicBezTo>
                    <a:cubicBezTo>
                      <a:pt x="1188404" y="78006"/>
                      <a:pt x="1216037" y="107313"/>
                      <a:pt x="1240320" y="140808"/>
                    </a:cubicBezTo>
                    <a:cubicBezTo>
                      <a:pt x="1264604" y="174302"/>
                      <a:pt x="1316520" y="225381"/>
                      <a:pt x="1330755" y="261388"/>
                    </a:cubicBezTo>
                    <a:cubicBezTo>
                      <a:pt x="1344990" y="297394"/>
                      <a:pt x="1344990" y="325027"/>
                      <a:pt x="1325731" y="356847"/>
                    </a:cubicBezTo>
                    <a:cubicBezTo>
                      <a:pt x="1306472" y="388667"/>
                      <a:pt x="1255392" y="443095"/>
                      <a:pt x="1215199" y="452306"/>
                    </a:cubicBezTo>
                    <a:cubicBezTo>
                      <a:pt x="1175006" y="461517"/>
                      <a:pt x="1118903" y="414625"/>
                      <a:pt x="1084571" y="412113"/>
                    </a:cubicBezTo>
                    <a:cubicBezTo>
                      <a:pt x="1050239" y="409601"/>
                      <a:pt x="1028467" y="407089"/>
                      <a:pt x="1009208" y="437234"/>
                    </a:cubicBezTo>
                    <a:cubicBezTo>
                      <a:pt x="989949" y="467379"/>
                      <a:pt x="994972" y="560326"/>
                      <a:pt x="969014" y="592983"/>
                    </a:cubicBezTo>
                    <a:cubicBezTo>
                      <a:pt x="943056" y="625640"/>
                      <a:pt x="904537" y="618942"/>
                      <a:pt x="853458" y="633177"/>
                    </a:cubicBezTo>
                    <a:cubicBezTo>
                      <a:pt x="802379" y="647412"/>
                      <a:pt x="720318" y="661647"/>
                      <a:pt x="662540" y="678394"/>
                    </a:cubicBezTo>
                    <a:cubicBezTo>
                      <a:pt x="604762" y="695141"/>
                      <a:pt x="545309" y="708539"/>
                      <a:pt x="506790" y="733660"/>
                    </a:cubicBezTo>
                    <a:cubicBezTo>
                      <a:pt x="468271" y="758781"/>
                      <a:pt x="470784" y="792276"/>
                      <a:pt x="431428" y="829120"/>
                    </a:cubicBezTo>
                    <a:cubicBezTo>
                      <a:pt x="392072" y="865964"/>
                      <a:pt x="326757" y="915368"/>
                      <a:pt x="270654" y="954724"/>
                    </a:cubicBezTo>
                    <a:cubicBezTo>
                      <a:pt x="214551" y="994080"/>
                      <a:pt x="135001" y="1038460"/>
                      <a:pt x="94808" y="1065256"/>
                    </a:cubicBezTo>
                    <a:cubicBezTo>
                      <a:pt x="54615" y="1092052"/>
                      <a:pt x="42892" y="1092052"/>
                      <a:pt x="29494" y="1115498"/>
                    </a:cubicBezTo>
                    <a:cubicBezTo>
                      <a:pt x="16096" y="1138944"/>
                      <a:pt x="-19911" y="1184999"/>
                      <a:pt x="14421" y="1205933"/>
                    </a:cubicBezTo>
                    <a:cubicBezTo>
                      <a:pt x="48753" y="1226867"/>
                      <a:pt x="155098" y="1236078"/>
                      <a:pt x="235485" y="1241102"/>
                    </a:cubicBezTo>
                    <a:cubicBezTo>
                      <a:pt x="315872" y="1246126"/>
                      <a:pt x="437289" y="1230217"/>
                      <a:pt x="496742" y="1236078"/>
                    </a:cubicBezTo>
                    <a:cubicBezTo>
                      <a:pt x="556195" y="1241939"/>
                      <a:pt x="557032" y="1230216"/>
                      <a:pt x="592201" y="1276271"/>
                    </a:cubicBezTo>
                    <a:cubicBezTo>
                      <a:pt x="627370" y="1322326"/>
                      <a:pt x="665889" y="1470540"/>
                      <a:pt x="707757" y="1512408"/>
                    </a:cubicBezTo>
                    <a:cubicBezTo>
                      <a:pt x="749625" y="1554276"/>
                      <a:pt x="797355" y="1527480"/>
                      <a:pt x="843410" y="1527480"/>
                    </a:cubicBezTo>
                    <a:cubicBezTo>
                      <a:pt x="889465" y="1527480"/>
                      <a:pt x="938032" y="1494823"/>
                      <a:pt x="984087" y="1512408"/>
                    </a:cubicBezTo>
                    <a:cubicBezTo>
                      <a:pt x="1030142" y="1529993"/>
                      <a:pt x="1097131" y="1588608"/>
                      <a:pt x="1119740" y="1632988"/>
                    </a:cubicBezTo>
                    <a:cubicBezTo>
                      <a:pt x="1142349" y="1677368"/>
                      <a:pt x="1128951" y="1710863"/>
                      <a:pt x="1119740" y="1778689"/>
                    </a:cubicBezTo>
                    <a:cubicBezTo>
                      <a:pt x="1110529" y="1846515"/>
                      <a:pt x="1084570" y="1952861"/>
                      <a:pt x="1069498" y="2034922"/>
                    </a:cubicBezTo>
                    <a:close/>
                  </a:path>
                </a:pathLst>
              </a:custGeom>
              <a:solidFill>
                <a:srgbClr val="FFF2CC">
                  <a:alpha val="50196"/>
                </a:srgbClr>
              </a:solidFill>
              <a:ln w="57150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 6"/>
          <p:cNvSpPr/>
          <p:nvPr/>
        </p:nvSpPr>
        <p:spPr>
          <a:xfrm>
            <a:off x="3638162" y="7547311"/>
            <a:ext cx="2236484" cy="3286723"/>
          </a:xfrm>
          <a:custGeom>
            <a:avLst/>
            <a:gdLst>
              <a:gd name="connsiteX0" fmla="*/ 4896 w 2236484"/>
              <a:gd name="connsiteY0" fmla="*/ 1873298 h 3286723"/>
              <a:gd name="connsiteX1" fmla="*/ 200340 w 2236484"/>
              <a:gd name="connsiteY1" fmla="*/ 1754636 h 3286723"/>
              <a:gd name="connsiteX2" fmla="*/ 325983 w 2236484"/>
              <a:gd name="connsiteY2" fmla="*/ 1524291 h 3286723"/>
              <a:gd name="connsiteX3" fmla="*/ 472566 w 2236484"/>
              <a:gd name="connsiteY3" fmla="*/ 1217164 h 3286723"/>
              <a:gd name="connsiteX4" fmla="*/ 570288 w 2236484"/>
              <a:gd name="connsiteY4" fmla="*/ 958898 h 3286723"/>
              <a:gd name="connsiteX5" fmla="*/ 661030 w 2236484"/>
              <a:gd name="connsiteY5" fmla="*/ 805335 h 3286723"/>
              <a:gd name="connsiteX6" fmla="*/ 772713 w 2236484"/>
              <a:gd name="connsiteY6" fmla="*/ 749494 h 3286723"/>
              <a:gd name="connsiteX7" fmla="*/ 898356 w 2236484"/>
              <a:gd name="connsiteY7" fmla="*/ 791375 h 3286723"/>
              <a:gd name="connsiteX8" fmla="*/ 891375 w 2236484"/>
              <a:gd name="connsiteY8" fmla="*/ 944938 h 3286723"/>
              <a:gd name="connsiteX9" fmla="*/ 926276 w 2236484"/>
              <a:gd name="connsiteY9" fmla="*/ 1384688 h 3286723"/>
              <a:gd name="connsiteX10" fmla="*/ 1023998 w 2236484"/>
              <a:gd name="connsiteY10" fmla="*/ 1587112 h 3286723"/>
              <a:gd name="connsiteX11" fmla="*/ 1247363 w 2236484"/>
              <a:gd name="connsiteY11" fmla="*/ 1628993 h 3286723"/>
              <a:gd name="connsiteX12" fmla="*/ 1470728 w 2236484"/>
              <a:gd name="connsiteY12" fmla="*/ 1419588 h 3286723"/>
              <a:gd name="connsiteX13" fmla="*/ 1617311 w 2236484"/>
              <a:gd name="connsiteY13" fmla="*/ 1084541 h 3286723"/>
              <a:gd name="connsiteX14" fmla="*/ 1582411 w 2236484"/>
              <a:gd name="connsiteY14" fmla="*/ 826275 h 3286723"/>
              <a:gd name="connsiteX15" fmla="*/ 1338105 w 2236484"/>
              <a:gd name="connsiteY15" fmla="*/ 700633 h 3286723"/>
              <a:gd name="connsiteX16" fmla="*/ 1170582 w 2236484"/>
              <a:gd name="connsiteY16" fmla="*/ 554049 h 3286723"/>
              <a:gd name="connsiteX17" fmla="*/ 1072859 w 2236484"/>
              <a:gd name="connsiteY17" fmla="*/ 407466 h 3286723"/>
              <a:gd name="connsiteX18" fmla="*/ 1170582 w 2236484"/>
              <a:gd name="connsiteY18" fmla="*/ 246923 h 3286723"/>
              <a:gd name="connsiteX19" fmla="*/ 1498649 w 2236484"/>
              <a:gd name="connsiteY19" fmla="*/ 65439 h 3286723"/>
              <a:gd name="connsiteX20" fmla="*/ 1742954 w 2236484"/>
              <a:gd name="connsiteY20" fmla="*/ 2617 h 3286723"/>
              <a:gd name="connsiteX21" fmla="*/ 1966319 w 2236484"/>
              <a:gd name="connsiteY21" fmla="*/ 23558 h 3286723"/>
              <a:gd name="connsiteX22" fmla="*/ 2154783 w 2236484"/>
              <a:gd name="connsiteY22" fmla="*/ 128260 h 3286723"/>
              <a:gd name="connsiteX23" fmla="*/ 2231565 w 2236484"/>
              <a:gd name="connsiteY23" fmla="*/ 316724 h 3286723"/>
              <a:gd name="connsiteX24" fmla="*/ 2217604 w 2236484"/>
              <a:gd name="connsiteY24" fmla="*/ 763454 h 3286723"/>
              <a:gd name="connsiteX25" fmla="*/ 2126862 w 2236484"/>
              <a:gd name="connsiteY25" fmla="*/ 1196223 h 3286723"/>
              <a:gd name="connsiteX26" fmla="*/ 2029140 w 2236484"/>
              <a:gd name="connsiteY26" fmla="*/ 1391668 h 3286723"/>
              <a:gd name="connsiteX27" fmla="*/ 2043101 w 2236484"/>
              <a:gd name="connsiteY27" fmla="*/ 1552211 h 3286723"/>
              <a:gd name="connsiteX28" fmla="*/ 2119882 w 2236484"/>
              <a:gd name="connsiteY28" fmla="*/ 1761616 h 3286723"/>
              <a:gd name="connsiteX29" fmla="*/ 2119882 w 2236484"/>
              <a:gd name="connsiteY29" fmla="*/ 2117604 h 3286723"/>
              <a:gd name="connsiteX30" fmla="*/ 1980279 w 2236484"/>
              <a:gd name="connsiteY30" fmla="*/ 2627155 h 3286723"/>
              <a:gd name="connsiteX31" fmla="*/ 1854636 w 2236484"/>
              <a:gd name="connsiteY31" fmla="*/ 2857500 h 3286723"/>
              <a:gd name="connsiteX32" fmla="*/ 1722014 w 2236484"/>
              <a:gd name="connsiteY32" fmla="*/ 3108785 h 3286723"/>
              <a:gd name="connsiteX33" fmla="*/ 1666172 w 2236484"/>
              <a:gd name="connsiteY33" fmla="*/ 3283289 h 3286723"/>
              <a:gd name="connsiteX34" fmla="*/ 1582411 w 2236484"/>
              <a:gd name="connsiteY34" fmla="*/ 3199527 h 3286723"/>
              <a:gd name="connsiteX35" fmla="*/ 1310185 w 2236484"/>
              <a:gd name="connsiteY35" fmla="*/ 2906361 h 3286723"/>
              <a:gd name="connsiteX36" fmla="*/ 1058899 w 2236484"/>
              <a:gd name="connsiteY36" fmla="*/ 2676016 h 3286723"/>
              <a:gd name="connsiteX37" fmla="*/ 695931 w 2236484"/>
              <a:gd name="connsiteY37" fmla="*/ 2340968 h 3286723"/>
              <a:gd name="connsiteX38" fmla="*/ 284102 w 2236484"/>
              <a:gd name="connsiteY38" fmla="*/ 2047802 h 3286723"/>
              <a:gd name="connsiteX39" fmla="*/ 81678 w 2236484"/>
              <a:gd name="connsiteY39" fmla="*/ 1950080 h 3286723"/>
              <a:gd name="connsiteX40" fmla="*/ 4896 w 2236484"/>
              <a:gd name="connsiteY40" fmla="*/ 1873298 h 3286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36484" h="3286723">
                <a:moveTo>
                  <a:pt x="4896" y="1873298"/>
                </a:moveTo>
                <a:cubicBezTo>
                  <a:pt x="24673" y="1840724"/>
                  <a:pt x="146826" y="1812804"/>
                  <a:pt x="200340" y="1754636"/>
                </a:cubicBezTo>
                <a:cubicBezTo>
                  <a:pt x="253854" y="1696468"/>
                  <a:pt x="280612" y="1613870"/>
                  <a:pt x="325983" y="1524291"/>
                </a:cubicBezTo>
                <a:cubicBezTo>
                  <a:pt x="371354" y="1434712"/>
                  <a:pt x="431849" y="1311396"/>
                  <a:pt x="472566" y="1217164"/>
                </a:cubicBezTo>
                <a:cubicBezTo>
                  <a:pt x="513284" y="1122932"/>
                  <a:pt x="538877" y="1027536"/>
                  <a:pt x="570288" y="958898"/>
                </a:cubicBezTo>
                <a:cubicBezTo>
                  <a:pt x="601699" y="890260"/>
                  <a:pt x="627293" y="840236"/>
                  <a:pt x="661030" y="805335"/>
                </a:cubicBezTo>
                <a:cubicBezTo>
                  <a:pt x="694767" y="770434"/>
                  <a:pt x="733159" y="751821"/>
                  <a:pt x="772713" y="749494"/>
                </a:cubicBezTo>
                <a:cubicBezTo>
                  <a:pt x="812267" y="747167"/>
                  <a:pt x="878579" y="758801"/>
                  <a:pt x="898356" y="791375"/>
                </a:cubicBezTo>
                <a:cubicBezTo>
                  <a:pt x="918133" y="823949"/>
                  <a:pt x="886722" y="846052"/>
                  <a:pt x="891375" y="944938"/>
                </a:cubicBezTo>
                <a:cubicBezTo>
                  <a:pt x="896028" y="1043823"/>
                  <a:pt x="904172" y="1277659"/>
                  <a:pt x="926276" y="1384688"/>
                </a:cubicBezTo>
                <a:cubicBezTo>
                  <a:pt x="948380" y="1491717"/>
                  <a:pt x="970484" y="1546395"/>
                  <a:pt x="1023998" y="1587112"/>
                </a:cubicBezTo>
                <a:cubicBezTo>
                  <a:pt x="1077512" y="1627829"/>
                  <a:pt x="1172908" y="1656914"/>
                  <a:pt x="1247363" y="1628993"/>
                </a:cubicBezTo>
                <a:cubicBezTo>
                  <a:pt x="1321818" y="1601072"/>
                  <a:pt x="1409070" y="1510330"/>
                  <a:pt x="1470728" y="1419588"/>
                </a:cubicBezTo>
                <a:cubicBezTo>
                  <a:pt x="1532386" y="1328846"/>
                  <a:pt x="1598697" y="1183426"/>
                  <a:pt x="1617311" y="1084541"/>
                </a:cubicBezTo>
                <a:cubicBezTo>
                  <a:pt x="1635925" y="985656"/>
                  <a:pt x="1628945" y="890260"/>
                  <a:pt x="1582411" y="826275"/>
                </a:cubicBezTo>
                <a:cubicBezTo>
                  <a:pt x="1535877" y="762290"/>
                  <a:pt x="1406743" y="746004"/>
                  <a:pt x="1338105" y="700633"/>
                </a:cubicBezTo>
                <a:cubicBezTo>
                  <a:pt x="1269467" y="655262"/>
                  <a:pt x="1214790" y="602910"/>
                  <a:pt x="1170582" y="554049"/>
                </a:cubicBezTo>
                <a:cubicBezTo>
                  <a:pt x="1126374" y="505188"/>
                  <a:pt x="1072859" y="458654"/>
                  <a:pt x="1072859" y="407466"/>
                </a:cubicBezTo>
                <a:cubicBezTo>
                  <a:pt x="1072859" y="356278"/>
                  <a:pt x="1099617" y="303927"/>
                  <a:pt x="1170582" y="246923"/>
                </a:cubicBezTo>
                <a:cubicBezTo>
                  <a:pt x="1241547" y="189918"/>
                  <a:pt x="1403254" y="106157"/>
                  <a:pt x="1498649" y="65439"/>
                </a:cubicBezTo>
                <a:cubicBezTo>
                  <a:pt x="1594044" y="24721"/>
                  <a:pt x="1665009" y="9597"/>
                  <a:pt x="1742954" y="2617"/>
                </a:cubicBezTo>
                <a:cubicBezTo>
                  <a:pt x="1820899" y="-4363"/>
                  <a:pt x="1897681" y="2618"/>
                  <a:pt x="1966319" y="23558"/>
                </a:cubicBezTo>
                <a:cubicBezTo>
                  <a:pt x="2034957" y="44498"/>
                  <a:pt x="2110575" y="79399"/>
                  <a:pt x="2154783" y="128260"/>
                </a:cubicBezTo>
                <a:cubicBezTo>
                  <a:pt x="2198991" y="177121"/>
                  <a:pt x="2221095" y="210858"/>
                  <a:pt x="2231565" y="316724"/>
                </a:cubicBezTo>
                <a:cubicBezTo>
                  <a:pt x="2242035" y="422590"/>
                  <a:pt x="2235054" y="616871"/>
                  <a:pt x="2217604" y="763454"/>
                </a:cubicBezTo>
                <a:cubicBezTo>
                  <a:pt x="2200154" y="910037"/>
                  <a:pt x="2158273" y="1091521"/>
                  <a:pt x="2126862" y="1196223"/>
                </a:cubicBezTo>
                <a:cubicBezTo>
                  <a:pt x="2095451" y="1300925"/>
                  <a:pt x="2043100" y="1332337"/>
                  <a:pt x="2029140" y="1391668"/>
                </a:cubicBezTo>
                <a:cubicBezTo>
                  <a:pt x="2015180" y="1450999"/>
                  <a:pt x="2027977" y="1490553"/>
                  <a:pt x="2043101" y="1552211"/>
                </a:cubicBezTo>
                <a:cubicBezTo>
                  <a:pt x="2058225" y="1613869"/>
                  <a:pt x="2107085" y="1667384"/>
                  <a:pt x="2119882" y="1761616"/>
                </a:cubicBezTo>
                <a:cubicBezTo>
                  <a:pt x="2132679" y="1855848"/>
                  <a:pt x="2143149" y="1973347"/>
                  <a:pt x="2119882" y="2117604"/>
                </a:cubicBezTo>
                <a:cubicBezTo>
                  <a:pt x="2096615" y="2261861"/>
                  <a:pt x="2024487" y="2503839"/>
                  <a:pt x="1980279" y="2627155"/>
                </a:cubicBezTo>
                <a:cubicBezTo>
                  <a:pt x="1936071" y="2750471"/>
                  <a:pt x="1897680" y="2777228"/>
                  <a:pt x="1854636" y="2857500"/>
                </a:cubicBezTo>
                <a:cubicBezTo>
                  <a:pt x="1811592" y="2937772"/>
                  <a:pt x="1753425" y="3037820"/>
                  <a:pt x="1722014" y="3108785"/>
                </a:cubicBezTo>
                <a:cubicBezTo>
                  <a:pt x="1690603" y="3179750"/>
                  <a:pt x="1689439" y="3268165"/>
                  <a:pt x="1666172" y="3283289"/>
                </a:cubicBezTo>
                <a:cubicBezTo>
                  <a:pt x="1642905" y="3298413"/>
                  <a:pt x="1641742" y="3262348"/>
                  <a:pt x="1582411" y="3199527"/>
                </a:cubicBezTo>
                <a:cubicBezTo>
                  <a:pt x="1523080" y="3136706"/>
                  <a:pt x="1397437" y="2993613"/>
                  <a:pt x="1310185" y="2906361"/>
                </a:cubicBezTo>
                <a:cubicBezTo>
                  <a:pt x="1222933" y="2819109"/>
                  <a:pt x="1058899" y="2676016"/>
                  <a:pt x="1058899" y="2676016"/>
                </a:cubicBezTo>
                <a:cubicBezTo>
                  <a:pt x="956523" y="2581784"/>
                  <a:pt x="825064" y="2445670"/>
                  <a:pt x="695931" y="2340968"/>
                </a:cubicBezTo>
                <a:cubicBezTo>
                  <a:pt x="566798" y="2236266"/>
                  <a:pt x="386477" y="2112950"/>
                  <a:pt x="284102" y="2047802"/>
                </a:cubicBezTo>
                <a:cubicBezTo>
                  <a:pt x="181727" y="1982654"/>
                  <a:pt x="135192" y="1980327"/>
                  <a:pt x="81678" y="1950080"/>
                </a:cubicBezTo>
                <a:cubicBezTo>
                  <a:pt x="28164" y="1919833"/>
                  <a:pt x="-14881" y="1905872"/>
                  <a:pt x="4896" y="1873298"/>
                </a:cubicBezTo>
                <a:close/>
              </a:path>
            </a:pathLst>
          </a:custGeom>
          <a:solidFill>
            <a:srgbClr val="FFCCFF">
              <a:alpha val="50196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12693406" y="16706707"/>
            <a:ext cx="3513560" cy="3237230"/>
          </a:xfrm>
          <a:custGeom>
            <a:avLst/>
            <a:gdLst>
              <a:gd name="connsiteX0" fmla="*/ 2859 w 3513560"/>
              <a:gd name="connsiteY0" fmla="*/ 159877 h 3237230"/>
              <a:gd name="connsiteX1" fmla="*/ 130606 w 3513560"/>
              <a:gd name="connsiteY1" fmla="*/ 509501 h 3237230"/>
              <a:gd name="connsiteX2" fmla="*/ 278523 w 3513560"/>
              <a:gd name="connsiteY2" fmla="*/ 643972 h 3237230"/>
              <a:gd name="connsiteX3" fmla="*/ 419718 w 3513560"/>
              <a:gd name="connsiteY3" fmla="*/ 744824 h 3237230"/>
              <a:gd name="connsiteX4" fmla="*/ 439888 w 3513560"/>
              <a:gd name="connsiteY4" fmla="*/ 926360 h 3237230"/>
              <a:gd name="connsiteX5" fmla="*/ 520570 w 3513560"/>
              <a:gd name="connsiteY5" fmla="*/ 1168407 h 3237230"/>
              <a:gd name="connsiteX6" fmla="*/ 870194 w 3513560"/>
              <a:gd name="connsiteY6" fmla="*/ 1249089 h 3237230"/>
              <a:gd name="connsiteX7" fmla="*/ 1307223 w 3513560"/>
              <a:gd name="connsiteY7" fmla="*/ 1296154 h 3237230"/>
              <a:gd name="connsiteX8" fmla="*/ 1408076 w 3513560"/>
              <a:gd name="connsiteY8" fmla="*/ 1363389 h 3237230"/>
              <a:gd name="connsiteX9" fmla="*/ 1313947 w 3513560"/>
              <a:gd name="connsiteY9" fmla="*/ 1444072 h 3237230"/>
              <a:gd name="connsiteX10" fmla="*/ 1239988 w 3513560"/>
              <a:gd name="connsiteY10" fmla="*/ 1753354 h 3237230"/>
              <a:gd name="connsiteX11" fmla="*/ 1233265 w 3513560"/>
              <a:gd name="connsiteY11" fmla="*/ 2062636 h 3237230"/>
              <a:gd name="connsiteX12" fmla="*/ 1374459 w 3513560"/>
              <a:gd name="connsiteY12" fmla="*/ 2237448 h 3237230"/>
              <a:gd name="connsiteX13" fmla="*/ 1542547 w 3513560"/>
              <a:gd name="connsiteY13" fmla="*/ 2284513 h 3237230"/>
              <a:gd name="connsiteX14" fmla="*/ 1683741 w 3513560"/>
              <a:gd name="connsiteY14" fmla="*/ 2418983 h 3237230"/>
              <a:gd name="connsiteX15" fmla="*/ 1677018 w 3513560"/>
              <a:gd name="connsiteY15" fmla="*/ 2640860 h 3237230"/>
              <a:gd name="connsiteX16" fmla="*/ 1777870 w 3513560"/>
              <a:gd name="connsiteY16" fmla="*/ 2856013 h 3237230"/>
              <a:gd name="connsiteX17" fmla="*/ 2073706 w 3513560"/>
              <a:gd name="connsiteY17" fmla="*/ 3010654 h 3237230"/>
              <a:gd name="connsiteX18" fmla="*/ 2651929 w 3513560"/>
              <a:gd name="connsiteY18" fmla="*/ 3212360 h 3237230"/>
              <a:gd name="connsiteX19" fmla="*/ 3015000 w 3513560"/>
              <a:gd name="connsiteY19" fmla="*/ 3232530 h 3237230"/>
              <a:gd name="connsiteX20" fmla="*/ 3411688 w 3513560"/>
              <a:gd name="connsiteY20" fmla="*/ 3198913 h 3237230"/>
              <a:gd name="connsiteX21" fmla="*/ 3512541 w 3513560"/>
              <a:gd name="connsiteY21" fmla="*/ 3185466 h 3237230"/>
              <a:gd name="connsiteX22" fmla="*/ 3445306 w 3513560"/>
              <a:gd name="connsiteY22" fmla="*/ 3071166 h 3237230"/>
              <a:gd name="connsiteX23" fmla="*/ 3176365 w 3513560"/>
              <a:gd name="connsiteY23" fmla="*/ 2439154 h 3237230"/>
              <a:gd name="connsiteX24" fmla="*/ 2967935 w 3513560"/>
              <a:gd name="connsiteY24" fmla="*/ 1894548 h 3237230"/>
              <a:gd name="connsiteX25" fmla="*/ 2793123 w 3513560"/>
              <a:gd name="connsiteY25" fmla="*/ 1417177 h 3237230"/>
              <a:gd name="connsiteX26" fmla="*/ 2638482 w 3513560"/>
              <a:gd name="connsiteY26" fmla="*/ 1195301 h 3237230"/>
              <a:gd name="connsiteX27" fmla="*/ 2470394 w 3513560"/>
              <a:gd name="connsiteY27" fmla="*/ 1067554 h 3237230"/>
              <a:gd name="connsiteX28" fmla="*/ 2456947 w 3513560"/>
              <a:gd name="connsiteY28" fmla="*/ 825507 h 3237230"/>
              <a:gd name="connsiteX29" fmla="*/ 2551076 w 3513560"/>
              <a:gd name="connsiteY29" fmla="*/ 610354 h 3237230"/>
              <a:gd name="connsiteX30" fmla="*/ 2510735 w 3513560"/>
              <a:gd name="connsiteY30" fmla="*/ 448989 h 3237230"/>
              <a:gd name="connsiteX31" fmla="*/ 2315753 w 3513560"/>
              <a:gd name="connsiteY31" fmla="*/ 227113 h 3237230"/>
              <a:gd name="connsiteX32" fmla="*/ 2066982 w 3513560"/>
              <a:gd name="connsiteY32" fmla="*/ 119536 h 3237230"/>
              <a:gd name="connsiteX33" fmla="*/ 1804765 w 3513560"/>
              <a:gd name="connsiteY33" fmla="*/ 18683 h 3237230"/>
              <a:gd name="connsiteX34" fmla="*/ 1535823 w 3513560"/>
              <a:gd name="connsiteY34" fmla="*/ 5236 h 3237230"/>
              <a:gd name="connsiteX35" fmla="*/ 1340841 w 3513560"/>
              <a:gd name="connsiteY35" fmla="*/ 79195 h 3237230"/>
              <a:gd name="connsiteX36" fmla="*/ 1118965 w 3513560"/>
              <a:gd name="connsiteY36" fmla="*/ 139707 h 3237230"/>
              <a:gd name="connsiteX37" fmla="*/ 856747 w 3513560"/>
              <a:gd name="connsiteY37" fmla="*/ 139707 h 3237230"/>
              <a:gd name="connsiteX38" fmla="*/ 581082 w 3513560"/>
              <a:gd name="connsiteY38" fmla="*/ 153154 h 3237230"/>
              <a:gd name="connsiteX39" fmla="*/ 258353 w 3513560"/>
              <a:gd name="connsiteY39" fmla="*/ 153154 h 3237230"/>
              <a:gd name="connsiteX40" fmla="*/ 2859 w 3513560"/>
              <a:gd name="connsiteY40" fmla="*/ 159877 h 323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13560" h="3237230">
                <a:moveTo>
                  <a:pt x="2859" y="159877"/>
                </a:moveTo>
                <a:cubicBezTo>
                  <a:pt x="-18432" y="219268"/>
                  <a:pt x="84662" y="428819"/>
                  <a:pt x="130606" y="509501"/>
                </a:cubicBezTo>
                <a:cubicBezTo>
                  <a:pt x="176550" y="590183"/>
                  <a:pt x="230338" y="604752"/>
                  <a:pt x="278523" y="643972"/>
                </a:cubicBezTo>
                <a:cubicBezTo>
                  <a:pt x="326708" y="683193"/>
                  <a:pt x="392824" y="697759"/>
                  <a:pt x="419718" y="744824"/>
                </a:cubicBezTo>
                <a:cubicBezTo>
                  <a:pt x="446612" y="791889"/>
                  <a:pt x="423079" y="855763"/>
                  <a:pt x="439888" y="926360"/>
                </a:cubicBezTo>
                <a:cubicBezTo>
                  <a:pt x="456697" y="996957"/>
                  <a:pt x="448852" y="1114619"/>
                  <a:pt x="520570" y="1168407"/>
                </a:cubicBezTo>
                <a:cubicBezTo>
                  <a:pt x="592288" y="1222195"/>
                  <a:pt x="739085" y="1227798"/>
                  <a:pt x="870194" y="1249089"/>
                </a:cubicBezTo>
                <a:cubicBezTo>
                  <a:pt x="1001303" y="1270380"/>
                  <a:pt x="1217576" y="1277104"/>
                  <a:pt x="1307223" y="1296154"/>
                </a:cubicBezTo>
                <a:cubicBezTo>
                  <a:pt x="1396870" y="1315204"/>
                  <a:pt x="1406955" y="1338736"/>
                  <a:pt x="1408076" y="1363389"/>
                </a:cubicBezTo>
                <a:cubicBezTo>
                  <a:pt x="1409197" y="1388042"/>
                  <a:pt x="1341962" y="1379078"/>
                  <a:pt x="1313947" y="1444072"/>
                </a:cubicBezTo>
                <a:cubicBezTo>
                  <a:pt x="1285932" y="1509066"/>
                  <a:pt x="1253435" y="1650260"/>
                  <a:pt x="1239988" y="1753354"/>
                </a:cubicBezTo>
                <a:cubicBezTo>
                  <a:pt x="1226541" y="1856448"/>
                  <a:pt x="1210853" y="1981954"/>
                  <a:pt x="1233265" y="2062636"/>
                </a:cubicBezTo>
                <a:cubicBezTo>
                  <a:pt x="1255677" y="2143318"/>
                  <a:pt x="1322912" y="2200469"/>
                  <a:pt x="1374459" y="2237448"/>
                </a:cubicBezTo>
                <a:cubicBezTo>
                  <a:pt x="1426006" y="2274428"/>
                  <a:pt x="1491000" y="2254257"/>
                  <a:pt x="1542547" y="2284513"/>
                </a:cubicBezTo>
                <a:cubicBezTo>
                  <a:pt x="1594094" y="2314769"/>
                  <a:pt x="1661329" y="2359592"/>
                  <a:pt x="1683741" y="2418983"/>
                </a:cubicBezTo>
                <a:cubicBezTo>
                  <a:pt x="1706153" y="2478374"/>
                  <a:pt x="1661330" y="2568022"/>
                  <a:pt x="1677018" y="2640860"/>
                </a:cubicBezTo>
                <a:cubicBezTo>
                  <a:pt x="1692706" y="2713698"/>
                  <a:pt x="1711755" y="2794381"/>
                  <a:pt x="1777870" y="2856013"/>
                </a:cubicBezTo>
                <a:cubicBezTo>
                  <a:pt x="1843985" y="2917645"/>
                  <a:pt x="1928029" y="2951263"/>
                  <a:pt x="2073706" y="3010654"/>
                </a:cubicBezTo>
                <a:cubicBezTo>
                  <a:pt x="2219383" y="3070045"/>
                  <a:pt x="2495047" y="3175381"/>
                  <a:pt x="2651929" y="3212360"/>
                </a:cubicBezTo>
                <a:cubicBezTo>
                  <a:pt x="2808811" y="3249339"/>
                  <a:pt x="2888374" y="3234771"/>
                  <a:pt x="3015000" y="3232530"/>
                </a:cubicBezTo>
                <a:cubicBezTo>
                  <a:pt x="3141626" y="3230289"/>
                  <a:pt x="3328765" y="3206757"/>
                  <a:pt x="3411688" y="3198913"/>
                </a:cubicBezTo>
                <a:cubicBezTo>
                  <a:pt x="3494612" y="3191069"/>
                  <a:pt x="3506938" y="3206757"/>
                  <a:pt x="3512541" y="3185466"/>
                </a:cubicBezTo>
                <a:cubicBezTo>
                  <a:pt x="3518144" y="3164175"/>
                  <a:pt x="3501335" y="3195551"/>
                  <a:pt x="3445306" y="3071166"/>
                </a:cubicBezTo>
                <a:cubicBezTo>
                  <a:pt x="3389277" y="2946781"/>
                  <a:pt x="3255927" y="2635257"/>
                  <a:pt x="3176365" y="2439154"/>
                </a:cubicBezTo>
                <a:cubicBezTo>
                  <a:pt x="3096803" y="2243051"/>
                  <a:pt x="3031809" y="2064877"/>
                  <a:pt x="2967935" y="1894548"/>
                </a:cubicBezTo>
                <a:cubicBezTo>
                  <a:pt x="2904061" y="1724219"/>
                  <a:pt x="2848032" y="1533718"/>
                  <a:pt x="2793123" y="1417177"/>
                </a:cubicBezTo>
                <a:cubicBezTo>
                  <a:pt x="2738214" y="1300636"/>
                  <a:pt x="2692270" y="1253572"/>
                  <a:pt x="2638482" y="1195301"/>
                </a:cubicBezTo>
                <a:cubicBezTo>
                  <a:pt x="2584694" y="1137030"/>
                  <a:pt x="2500650" y="1129186"/>
                  <a:pt x="2470394" y="1067554"/>
                </a:cubicBezTo>
                <a:cubicBezTo>
                  <a:pt x="2440138" y="1005922"/>
                  <a:pt x="2443500" y="901707"/>
                  <a:pt x="2456947" y="825507"/>
                </a:cubicBezTo>
                <a:cubicBezTo>
                  <a:pt x="2470394" y="749307"/>
                  <a:pt x="2542111" y="673107"/>
                  <a:pt x="2551076" y="610354"/>
                </a:cubicBezTo>
                <a:cubicBezTo>
                  <a:pt x="2560041" y="547601"/>
                  <a:pt x="2549955" y="512862"/>
                  <a:pt x="2510735" y="448989"/>
                </a:cubicBezTo>
                <a:cubicBezTo>
                  <a:pt x="2471515" y="385116"/>
                  <a:pt x="2389712" y="282022"/>
                  <a:pt x="2315753" y="227113"/>
                </a:cubicBezTo>
                <a:cubicBezTo>
                  <a:pt x="2241794" y="172204"/>
                  <a:pt x="2152147" y="154274"/>
                  <a:pt x="2066982" y="119536"/>
                </a:cubicBezTo>
                <a:cubicBezTo>
                  <a:pt x="1981817" y="84798"/>
                  <a:pt x="1893292" y="37733"/>
                  <a:pt x="1804765" y="18683"/>
                </a:cubicBezTo>
                <a:cubicBezTo>
                  <a:pt x="1716238" y="-367"/>
                  <a:pt x="1613144" y="-4849"/>
                  <a:pt x="1535823" y="5236"/>
                </a:cubicBezTo>
                <a:cubicBezTo>
                  <a:pt x="1458502" y="15321"/>
                  <a:pt x="1410317" y="56783"/>
                  <a:pt x="1340841" y="79195"/>
                </a:cubicBezTo>
                <a:cubicBezTo>
                  <a:pt x="1271365" y="101607"/>
                  <a:pt x="1199647" y="129622"/>
                  <a:pt x="1118965" y="139707"/>
                </a:cubicBezTo>
                <a:cubicBezTo>
                  <a:pt x="1038283" y="149792"/>
                  <a:pt x="946394" y="137466"/>
                  <a:pt x="856747" y="139707"/>
                </a:cubicBezTo>
                <a:cubicBezTo>
                  <a:pt x="767100" y="141948"/>
                  <a:pt x="680814" y="150913"/>
                  <a:pt x="581082" y="153154"/>
                </a:cubicBezTo>
                <a:cubicBezTo>
                  <a:pt x="481350" y="155395"/>
                  <a:pt x="352482" y="150913"/>
                  <a:pt x="258353" y="153154"/>
                </a:cubicBezTo>
                <a:cubicBezTo>
                  <a:pt x="164224" y="155395"/>
                  <a:pt x="24150" y="100486"/>
                  <a:pt x="2859" y="159877"/>
                </a:cubicBezTo>
                <a:close/>
              </a:path>
            </a:pathLst>
          </a:custGeom>
          <a:solidFill>
            <a:srgbClr val="FFCC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283234" y="7046172"/>
            <a:ext cx="3502324" cy="2432885"/>
          </a:xfrm>
          <a:custGeom>
            <a:avLst/>
            <a:gdLst>
              <a:gd name="connsiteX0" fmla="*/ 0 w 3502324"/>
              <a:gd name="connsiteY0" fmla="*/ 1328468 h 2432885"/>
              <a:gd name="connsiteX1" fmla="*/ 172528 w 3502324"/>
              <a:gd name="connsiteY1" fmla="*/ 1587260 h 2432885"/>
              <a:gd name="connsiteX2" fmla="*/ 465826 w 3502324"/>
              <a:gd name="connsiteY2" fmla="*/ 1777041 h 2432885"/>
              <a:gd name="connsiteX3" fmla="*/ 672860 w 3502324"/>
              <a:gd name="connsiteY3" fmla="*/ 1880558 h 2432885"/>
              <a:gd name="connsiteX4" fmla="*/ 1104181 w 3502324"/>
              <a:gd name="connsiteY4" fmla="*/ 2242868 h 2432885"/>
              <a:gd name="connsiteX5" fmla="*/ 1621766 w 3502324"/>
              <a:gd name="connsiteY5" fmla="*/ 2432649 h 2432885"/>
              <a:gd name="connsiteX6" fmla="*/ 1949570 w 3502324"/>
              <a:gd name="connsiteY6" fmla="*/ 2277374 h 2432885"/>
              <a:gd name="connsiteX7" fmla="*/ 2001328 w 3502324"/>
              <a:gd name="connsiteY7" fmla="*/ 2070340 h 2432885"/>
              <a:gd name="connsiteX8" fmla="*/ 2225615 w 3502324"/>
              <a:gd name="connsiteY8" fmla="*/ 1984075 h 2432885"/>
              <a:gd name="connsiteX9" fmla="*/ 2587924 w 3502324"/>
              <a:gd name="connsiteY9" fmla="*/ 1777041 h 2432885"/>
              <a:gd name="connsiteX10" fmla="*/ 2881223 w 3502324"/>
              <a:gd name="connsiteY10" fmla="*/ 1500996 h 2432885"/>
              <a:gd name="connsiteX11" fmla="*/ 2760453 w 3502324"/>
              <a:gd name="connsiteY11" fmla="*/ 1242204 h 2432885"/>
              <a:gd name="connsiteX12" fmla="*/ 2932981 w 3502324"/>
              <a:gd name="connsiteY12" fmla="*/ 1052423 h 2432885"/>
              <a:gd name="connsiteX13" fmla="*/ 3209026 w 3502324"/>
              <a:gd name="connsiteY13" fmla="*/ 741872 h 2432885"/>
              <a:gd name="connsiteX14" fmla="*/ 3278038 w 3502324"/>
              <a:gd name="connsiteY14" fmla="*/ 379562 h 2432885"/>
              <a:gd name="connsiteX15" fmla="*/ 3416060 w 3502324"/>
              <a:gd name="connsiteY15" fmla="*/ 120770 h 2432885"/>
              <a:gd name="connsiteX16" fmla="*/ 3502324 w 3502324"/>
              <a:gd name="connsiteY16" fmla="*/ 0 h 243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02324" h="2432885">
                <a:moveTo>
                  <a:pt x="0" y="1328468"/>
                </a:moveTo>
                <a:cubicBezTo>
                  <a:pt x="47445" y="1420483"/>
                  <a:pt x="94890" y="1512498"/>
                  <a:pt x="172528" y="1587260"/>
                </a:cubicBezTo>
                <a:cubicBezTo>
                  <a:pt x="250166" y="1662022"/>
                  <a:pt x="382437" y="1728158"/>
                  <a:pt x="465826" y="1777041"/>
                </a:cubicBezTo>
                <a:cubicBezTo>
                  <a:pt x="549215" y="1825924"/>
                  <a:pt x="566468" y="1802920"/>
                  <a:pt x="672860" y="1880558"/>
                </a:cubicBezTo>
                <a:cubicBezTo>
                  <a:pt x="779253" y="1958196"/>
                  <a:pt x="946030" y="2150853"/>
                  <a:pt x="1104181" y="2242868"/>
                </a:cubicBezTo>
                <a:cubicBezTo>
                  <a:pt x="1262332" y="2334883"/>
                  <a:pt x="1480868" y="2426898"/>
                  <a:pt x="1621766" y="2432649"/>
                </a:cubicBezTo>
                <a:cubicBezTo>
                  <a:pt x="1762664" y="2438400"/>
                  <a:pt x="1886310" y="2337759"/>
                  <a:pt x="1949570" y="2277374"/>
                </a:cubicBezTo>
                <a:cubicBezTo>
                  <a:pt x="2012830" y="2216989"/>
                  <a:pt x="1955321" y="2119223"/>
                  <a:pt x="2001328" y="2070340"/>
                </a:cubicBezTo>
                <a:cubicBezTo>
                  <a:pt x="2047335" y="2021457"/>
                  <a:pt x="2127849" y="2032958"/>
                  <a:pt x="2225615" y="1984075"/>
                </a:cubicBezTo>
                <a:cubicBezTo>
                  <a:pt x="2323381" y="1935192"/>
                  <a:pt x="2478656" y="1857554"/>
                  <a:pt x="2587924" y="1777041"/>
                </a:cubicBezTo>
                <a:cubicBezTo>
                  <a:pt x="2697192" y="1696528"/>
                  <a:pt x="2852468" y="1590135"/>
                  <a:pt x="2881223" y="1500996"/>
                </a:cubicBezTo>
                <a:cubicBezTo>
                  <a:pt x="2909978" y="1411857"/>
                  <a:pt x="2751827" y="1316966"/>
                  <a:pt x="2760453" y="1242204"/>
                </a:cubicBezTo>
                <a:cubicBezTo>
                  <a:pt x="2769079" y="1167442"/>
                  <a:pt x="2932981" y="1052423"/>
                  <a:pt x="2932981" y="1052423"/>
                </a:cubicBezTo>
                <a:cubicBezTo>
                  <a:pt x="3007743" y="969034"/>
                  <a:pt x="3151517" y="854015"/>
                  <a:pt x="3209026" y="741872"/>
                </a:cubicBezTo>
                <a:cubicBezTo>
                  <a:pt x="3266536" y="629728"/>
                  <a:pt x="3243532" y="483079"/>
                  <a:pt x="3278038" y="379562"/>
                </a:cubicBezTo>
                <a:cubicBezTo>
                  <a:pt x="3312544" y="276045"/>
                  <a:pt x="3378679" y="184030"/>
                  <a:pt x="3416060" y="120770"/>
                </a:cubicBezTo>
                <a:cubicBezTo>
                  <a:pt x="3453441" y="57510"/>
                  <a:pt x="3482196" y="20128"/>
                  <a:pt x="3502324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937546" y="4179255"/>
            <a:ext cx="14202265" cy="15010344"/>
          </a:xfrm>
          <a:custGeom>
            <a:avLst/>
            <a:gdLst>
              <a:gd name="connsiteX0" fmla="*/ 13892 w 14307408"/>
              <a:gd name="connsiteY0" fmla="*/ 2185884 h 14987484"/>
              <a:gd name="connsiteX1" fmla="*/ 13892 w 14307408"/>
              <a:gd name="connsiteY1" fmla="*/ 2330263 h 14987484"/>
              <a:gd name="connsiteX2" fmla="*/ 158271 w 14307408"/>
              <a:gd name="connsiteY2" fmla="*/ 2667147 h 14987484"/>
              <a:gd name="connsiteX3" fmla="*/ 880166 w 14307408"/>
              <a:gd name="connsiteY3" fmla="*/ 2907779 h 14987484"/>
              <a:gd name="connsiteX4" fmla="*/ 1217050 w 14307408"/>
              <a:gd name="connsiteY4" fmla="*/ 3389042 h 14987484"/>
              <a:gd name="connsiteX5" fmla="*/ 1698313 w 14307408"/>
              <a:gd name="connsiteY5" fmla="*/ 3629674 h 14987484"/>
              <a:gd name="connsiteX6" fmla="*/ 2083324 w 14307408"/>
              <a:gd name="connsiteY6" fmla="*/ 3004032 h 14987484"/>
              <a:gd name="connsiteX7" fmla="*/ 2420208 w 14307408"/>
              <a:gd name="connsiteY7" fmla="*/ 2619021 h 14987484"/>
              <a:gd name="connsiteX8" fmla="*/ 2708966 w 14307408"/>
              <a:gd name="connsiteY8" fmla="*/ 2522768 h 14987484"/>
              <a:gd name="connsiteX9" fmla="*/ 2901471 w 14307408"/>
              <a:gd name="connsiteY9" fmla="*/ 2811526 h 14987484"/>
              <a:gd name="connsiteX10" fmla="*/ 3045850 w 14307408"/>
              <a:gd name="connsiteY10" fmla="*/ 3004032 h 14987484"/>
              <a:gd name="connsiteX11" fmla="*/ 3430861 w 14307408"/>
              <a:gd name="connsiteY11" fmla="*/ 2715274 h 14987484"/>
              <a:gd name="connsiteX12" fmla="*/ 3767745 w 14307408"/>
              <a:gd name="connsiteY12" fmla="*/ 2570895 h 14987484"/>
              <a:gd name="connsiteX13" fmla="*/ 3960250 w 14307408"/>
              <a:gd name="connsiteY13" fmla="*/ 1993379 h 14987484"/>
              <a:gd name="connsiteX14" fmla="*/ 4297134 w 14307408"/>
              <a:gd name="connsiteY14" fmla="*/ 1560242 h 14987484"/>
              <a:gd name="connsiteX15" fmla="*/ 4441513 w 14307408"/>
              <a:gd name="connsiteY15" fmla="*/ 982726 h 14987484"/>
              <a:gd name="connsiteX16" fmla="*/ 4970903 w 14307408"/>
              <a:gd name="connsiteY16" fmla="*/ 790221 h 14987484"/>
              <a:gd name="connsiteX17" fmla="*/ 5596545 w 14307408"/>
              <a:gd name="connsiteY17" fmla="*/ 1127105 h 14987484"/>
              <a:gd name="connsiteX18" fmla="*/ 6751576 w 14307408"/>
              <a:gd name="connsiteY18" fmla="*/ 693968 h 14987484"/>
              <a:gd name="connsiteX19" fmla="*/ 7329092 w 14307408"/>
              <a:gd name="connsiteY19" fmla="*/ 357084 h 14987484"/>
              <a:gd name="connsiteX20" fmla="*/ 8339745 w 14307408"/>
              <a:gd name="connsiteY20" fmla="*/ 357084 h 14987484"/>
              <a:gd name="connsiteX21" fmla="*/ 8628503 w 14307408"/>
              <a:gd name="connsiteY21" fmla="*/ 116453 h 14987484"/>
              <a:gd name="connsiteX22" fmla="*/ 9254145 w 14307408"/>
              <a:gd name="connsiteY22" fmla="*/ 20200 h 14987484"/>
              <a:gd name="connsiteX23" fmla="*/ 9831661 w 14307408"/>
              <a:gd name="connsiteY23" fmla="*/ 501463 h 14987484"/>
              <a:gd name="connsiteX24" fmla="*/ 10601682 w 14307408"/>
              <a:gd name="connsiteY24" fmla="*/ 501463 h 14987484"/>
              <a:gd name="connsiteX25" fmla="*/ 10938566 w 14307408"/>
              <a:gd name="connsiteY25" fmla="*/ 1127105 h 14987484"/>
              <a:gd name="connsiteX26" fmla="*/ 11708587 w 14307408"/>
              <a:gd name="connsiteY26" fmla="*/ 1367737 h 14987484"/>
              <a:gd name="connsiteX27" fmla="*/ 12237976 w 14307408"/>
              <a:gd name="connsiteY27" fmla="*/ 2041505 h 14987484"/>
              <a:gd name="connsiteX28" fmla="*/ 12767366 w 14307408"/>
              <a:gd name="connsiteY28" fmla="*/ 2619021 h 14987484"/>
              <a:gd name="connsiteX29" fmla="*/ 13056124 w 14307408"/>
              <a:gd name="connsiteY29" fmla="*/ 2907779 h 14987484"/>
              <a:gd name="connsiteX30" fmla="*/ 13248629 w 14307408"/>
              <a:gd name="connsiteY30" fmla="*/ 3052158 h 14987484"/>
              <a:gd name="connsiteX31" fmla="*/ 13104250 w 14307408"/>
              <a:gd name="connsiteY31" fmla="*/ 3677800 h 14987484"/>
              <a:gd name="connsiteX32" fmla="*/ 12959871 w 14307408"/>
              <a:gd name="connsiteY32" fmla="*/ 4110937 h 14987484"/>
              <a:gd name="connsiteX33" fmla="*/ 13200503 w 14307408"/>
              <a:gd name="connsiteY33" fmla="*/ 4592200 h 14987484"/>
              <a:gd name="connsiteX34" fmla="*/ 13537387 w 14307408"/>
              <a:gd name="connsiteY34" fmla="*/ 4977211 h 14987484"/>
              <a:gd name="connsiteX35" fmla="*/ 13922398 w 14307408"/>
              <a:gd name="connsiteY35" fmla="*/ 5410347 h 14987484"/>
              <a:gd name="connsiteX36" fmla="*/ 14066776 w 14307408"/>
              <a:gd name="connsiteY36" fmla="*/ 6372874 h 14987484"/>
              <a:gd name="connsiteX37" fmla="*/ 13922398 w 14307408"/>
              <a:gd name="connsiteY37" fmla="*/ 7142895 h 14987484"/>
              <a:gd name="connsiteX38" fmla="*/ 13585513 w 14307408"/>
              <a:gd name="connsiteY38" fmla="*/ 7239147 h 14987484"/>
              <a:gd name="connsiteX39" fmla="*/ 13441134 w 14307408"/>
              <a:gd name="connsiteY39" fmla="*/ 7672284 h 14987484"/>
              <a:gd name="connsiteX40" fmla="*/ 13056124 w 14307408"/>
              <a:gd name="connsiteY40" fmla="*/ 8249800 h 14987484"/>
              <a:gd name="connsiteX41" fmla="*/ 12430482 w 14307408"/>
              <a:gd name="connsiteY41" fmla="*/ 8634811 h 14987484"/>
              <a:gd name="connsiteX42" fmla="*/ 11949219 w 14307408"/>
              <a:gd name="connsiteY42" fmla="*/ 9019821 h 14987484"/>
              <a:gd name="connsiteX43" fmla="*/ 11997345 w 14307408"/>
              <a:gd name="connsiteY43" fmla="*/ 9597337 h 14987484"/>
              <a:gd name="connsiteX44" fmla="*/ 12141724 w 14307408"/>
              <a:gd name="connsiteY44" fmla="*/ 9934221 h 14987484"/>
              <a:gd name="connsiteX45" fmla="*/ 11852966 w 14307408"/>
              <a:gd name="connsiteY45" fmla="*/ 10222979 h 14987484"/>
              <a:gd name="connsiteX46" fmla="*/ 12045471 w 14307408"/>
              <a:gd name="connsiteY46" fmla="*/ 10656116 h 14987484"/>
              <a:gd name="connsiteX47" fmla="*/ 11756713 w 14307408"/>
              <a:gd name="connsiteY47" fmla="*/ 11811147 h 14987484"/>
              <a:gd name="connsiteX48" fmla="*/ 11612334 w 14307408"/>
              <a:gd name="connsiteY48" fmla="*/ 12484916 h 14987484"/>
              <a:gd name="connsiteX49" fmla="*/ 11419829 w 14307408"/>
              <a:gd name="connsiteY49" fmla="*/ 13014305 h 14987484"/>
              <a:gd name="connsiteX50" fmla="*/ 11227324 w 14307408"/>
              <a:gd name="connsiteY50" fmla="*/ 13351189 h 14987484"/>
              <a:gd name="connsiteX51" fmla="*/ 11660461 w 14307408"/>
              <a:gd name="connsiteY51" fmla="*/ 13639947 h 14987484"/>
              <a:gd name="connsiteX52" fmla="*/ 12478608 w 14307408"/>
              <a:gd name="connsiteY52" fmla="*/ 13591821 h 14987484"/>
              <a:gd name="connsiteX53" fmla="*/ 12911745 w 14307408"/>
              <a:gd name="connsiteY53" fmla="*/ 13976832 h 14987484"/>
              <a:gd name="connsiteX54" fmla="*/ 13489261 w 14307408"/>
              <a:gd name="connsiteY54" fmla="*/ 14361842 h 14987484"/>
              <a:gd name="connsiteX55" fmla="*/ 14066776 w 14307408"/>
              <a:gd name="connsiteY55" fmla="*/ 14650600 h 14987484"/>
              <a:gd name="connsiteX56" fmla="*/ 14163029 w 14307408"/>
              <a:gd name="connsiteY56" fmla="*/ 14794979 h 14987484"/>
              <a:gd name="connsiteX57" fmla="*/ 14307408 w 14307408"/>
              <a:gd name="connsiteY57" fmla="*/ 14987484 h 14987484"/>
              <a:gd name="connsiteX0" fmla="*/ 93506 w 14294095"/>
              <a:gd name="connsiteY0" fmla="*/ 2234205 h 14987484"/>
              <a:gd name="connsiteX1" fmla="*/ 579 w 14294095"/>
              <a:gd name="connsiteY1" fmla="*/ 2330263 h 14987484"/>
              <a:gd name="connsiteX2" fmla="*/ 144958 w 14294095"/>
              <a:gd name="connsiteY2" fmla="*/ 2667147 h 14987484"/>
              <a:gd name="connsiteX3" fmla="*/ 866853 w 14294095"/>
              <a:gd name="connsiteY3" fmla="*/ 2907779 h 14987484"/>
              <a:gd name="connsiteX4" fmla="*/ 1203737 w 14294095"/>
              <a:gd name="connsiteY4" fmla="*/ 3389042 h 14987484"/>
              <a:gd name="connsiteX5" fmla="*/ 1685000 w 14294095"/>
              <a:gd name="connsiteY5" fmla="*/ 3629674 h 14987484"/>
              <a:gd name="connsiteX6" fmla="*/ 2070011 w 14294095"/>
              <a:gd name="connsiteY6" fmla="*/ 3004032 h 14987484"/>
              <a:gd name="connsiteX7" fmla="*/ 2406895 w 14294095"/>
              <a:gd name="connsiteY7" fmla="*/ 2619021 h 14987484"/>
              <a:gd name="connsiteX8" fmla="*/ 2695653 w 14294095"/>
              <a:gd name="connsiteY8" fmla="*/ 2522768 h 14987484"/>
              <a:gd name="connsiteX9" fmla="*/ 2888158 w 14294095"/>
              <a:gd name="connsiteY9" fmla="*/ 2811526 h 14987484"/>
              <a:gd name="connsiteX10" fmla="*/ 3032537 w 14294095"/>
              <a:gd name="connsiteY10" fmla="*/ 3004032 h 14987484"/>
              <a:gd name="connsiteX11" fmla="*/ 3417548 w 14294095"/>
              <a:gd name="connsiteY11" fmla="*/ 2715274 h 14987484"/>
              <a:gd name="connsiteX12" fmla="*/ 3754432 w 14294095"/>
              <a:gd name="connsiteY12" fmla="*/ 2570895 h 14987484"/>
              <a:gd name="connsiteX13" fmla="*/ 3946937 w 14294095"/>
              <a:gd name="connsiteY13" fmla="*/ 1993379 h 14987484"/>
              <a:gd name="connsiteX14" fmla="*/ 4283821 w 14294095"/>
              <a:gd name="connsiteY14" fmla="*/ 1560242 h 14987484"/>
              <a:gd name="connsiteX15" fmla="*/ 4428200 w 14294095"/>
              <a:gd name="connsiteY15" fmla="*/ 982726 h 14987484"/>
              <a:gd name="connsiteX16" fmla="*/ 4957590 w 14294095"/>
              <a:gd name="connsiteY16" fmla="*/ 790221 h 14987484"/>
              <a:gd name="connsiteX17" fmla="*/ 5583232 w 14294095"/>
              <a:gd name="connsiteY17" fmla="*/ 1127105 h 14987484"/>
              <a:gd name="connsiteX18" fmla="*/ 6738263 w 14294095"/>
              <a:gd name="connsiteY18" fmla="*/ 693968 h 14987484"/>
              <a:gd name="connsiteX19" fmla="*/ 7315779 w 14294095"/>
              <a:gd name="connsiteY19" fmla="*/ 357084 h 14987484"/>
              <a:gd name="connsiteX20" fmla="*/ 8326432 w 14294095"/>
              <a:gd name="connsiteY20" fmla="*/ 357084 h 14987484"/>
              <a:gd name="connsiteX21" fmla="*/ 8615190 w 14294095"/>
              <a:gd name="connsiteY21" fmla="*/ 116453 h 14987484"/>
              <a:gd name="connsiteX22" fmla="*/ 9240832 w 14294095"/>
              <a:gd name="connsiteY22" fmla="*/ 20200 h 14987484"/>
              <a:gd name="connsiteX23" fmla="*/ 9818348 w 14294095"/>
              <a:gd name="connsiteY23" fmla="*/ 501463 h 14987484"/>
              <a:gd name="connsiteX24" fmla="*/ 10588369 w 14294095"/>
              <a:gd name="connsiteY24" fmla="*/ 501463 h 14987484"/>
              <a:gd name="connsiteX25" fmla="*/ 10925253 w 14294095"/>
              <a:gd name="connsiteY25" fmla="*/ 1127105 h 14987484"/>
              <a:gd name="connsiteX26" fmla="*/ 11695274 w 14294095"/>
              <a:gd name="connsiteY26" fmla="*/ 1367737 h 14987484"/>
              <a:gd name="connsiteX27" fmla="*/ 12224663 w 14294095"/>
              <a:gd name="connsiteY27" fmla="*/ 2041505 h 14987484"/>
              <a:gd name="connsiteX28" fmla="*/ 12754053 w 14294095"/>
              <a:gd name="connsiteY28" fmla="*/ 2619021 h 14987484"/>
              <a:gd name="connsiteX29" fmla="*/ 13042811 w 14294095"/>
              <a:gd name="connsiteY29" fmla="*/ 2907779 h 14987484"/>
              <a:gd name="connsiteX30" fmla="*/ 13235316 w 14294095"/>
              <a:gd name="connsiteY30" fmla="*/ 3052158 h 14987484"/>
              <a:gd name="connsiteX31" fmla="*/ 13090937 w 14294095"/>
              <a:gd name="connsiteY31" fmla="*/ 3677800 h 14987484"/>
              <a:gd name="connsiteX32" fmla="*/ 12946558 w 14294095"/>
              <a:gd name="connsiteY32" fmla="*/ 4110937 h 14987484"/>
              <a:gd name="connsiteX33" fmla="*/ 13187190 w 14294095"/>
              <a:gd name="connsiteY33" fmla="*/ 4592200 h 14987484"/>
              <a:gd name="connsiteX34" fmla="*/ 13524074 w 14294095"/>
              <a:gd name="connsiteY34" fmla="*/ 4977211 h 14987484"/>
              <a:gd name="connsiteX35" fmla="*/ 13909085 w 14294095"/>
              <a:gd name="connsiteY35" fmla="*/ 5410347 h 14987484"/>
              <a:gd name="connsiteX36" fmla="*/ 14053463 w 14294095"/>
              <a:gd name="connsiteY36" fmla="*/ 6372874 h 14987484"/>
              <a:gd name="connsiteX37" fmla="*/ 13909085 w 14294095"/>
              <a:gd name="connsiteY37" fmla="*/ 7142895 h 14987484"/>
              <a:gd name="connsiteX38" fmla="*/ 13572200 w 14294095"/>
              <a:gd name="connsiteY38" fmla="*/ 7239147 h 14987484"/>
              <a:gd name="connsiteX39" fmla="*/ 13427821 w 14294095"/>
              <a:gd name="connsiteY39" fmla="*/ 7672284 h 14987484"/>
              <a:gd name="connsiteX40" fmla="*/ 13042811 w 14294095"/>
              <a:gd name="connsiteY40" fmla="*/ 8249800 h 14987484"/>
              <a:gd name="connsiteX41" fmla="*/ 12417169 w 14294095"/>
              <a:gd name="connsiteY41" fmla="*/ 8634811 h 14987484"/>
              <a:gd name="connsiteX42" fmla="*/ 11935906 w 14294095"/>
              <a:gd name="connsiteY42" fmla="*/ 9019821 h 14987484"/>
              <a:gd name="connsiteX43" fmla="*/ 11984032 w 14294095"/>
              <a:gd name="connsiteY43" fmla="*/ 9597337 h 14987484"/>
              <a:gd name="connsiteX44" fmla="*/ 12128411 w 14294095"/>
              <a:gd name="connsiteY44" fmla="*/ 9934221 h 14987484"/>
              <a:gd name="connsiteX45" fmla="*/ 11839653 w 14294095"/>
              <a:gd name="connsiteY45" fmla="*/ 10222979 h 14987484"/>
              <a:gd name="connsiteX46" fmla="*/ 12032158 w 14294095"/>
              <a:gd name="connsiteY46" fmla="*/ 10656116 h 14987484"/>
              <a:gd name="connsiteX47" fmla="*/ 11743400 w 14294095"/>
              <a:gd name="connsiteY47" fmla="*/ 11811147 h 14987484"/>
              <a:gd name="connsiteX48" fmla="*/ 11599021 w 14294095"/>
              <a:gd name="connsiteY48" fmla="*/ 12484916 h 14987484"/>
              <a:gd name="connsiteX49" fmla="*/ 11406516 w 14294095"/>
              <a:gd name="connsiteY49" fmla="*/ 13014305 h 14987484"/>
              <a:gd name="connsiteX50" fmla="*/ 11214011 w 14294095"/>
              <a:gd name="connsiteY50" fmla="*/ 13351189 h 14987484"/>
              <a:gd name="connsiteX51" fmla="*/ 11647148 w 14294095"/>
              <a:gd name="connsiteY51" fmla="*/ 13639947 h 14987484"/>
              <a:gd name="connsiteX52" fmla="*/ 12465295 w 14294095"/>
              <a:gd name="connsiteY52" fmla="*/ 13591821 h 14987484"/>
              <a:gd name="connsiteX53" fmla="*/ 12898432 w 14294095"/>
              <a:gd name="connsiteY53" fmla="*/ 13976832 h 14987484"/>
              <a:gd name="connsiteX54" fmla="*/ 13475948 w 14294095"/>
              <a:gd name="connsiteY54" fmla="*/ 14361842 h 14987484"/>
              <a:gd name="connsiteX55" fmla="*/ 14053463 w 14294095"/>
              <a:gd name="connsiteY55" fmla="*/ 14650600 h 14987484"/>
              <a:gd name="connsiteX56" fmla="*/ 14149716 w 14294095"/>
              <a:gd name="connsiteY56" fmla="*/ 14794979 h 14987484"/>
              <a:gd name="connsiteX57" fmla="*/ 14294095 w 14294095"/>
              <a:gd name="connsiteY57" fmla="*/ 14987484 h 14987484"/>
              <a:gd name="connsiteX0" fmla="*/ 103086 w 14303675"/>
              <a:gd name="connsiteY0" fmla="*/ 2234205 h 14987484"/>
              <a:gd name="connsiteX1" fmla="*/ 22093 w 14303675"/>
              <a:gd name="connsiteY1" fmla="*/ 2503205 h 14987484"/>
              <a:gd name="connsiteX2" fmla="*/ 10159 w 14303675"/>
              <a:gd name="connsiteY2" fmla="*/ 2330263 h 14987484"/>
              <a:gd name="connsiteX3" fmla="*/ 154538 w 14303675"/>
              <a:gd name="connsiteY3" fmla="*/ 2667147 h 14987484"/>
              <a:gd name="connsiteX4" fmla="*/ 876433 w 14303675"/>
              <a:gd name="connsiteY4" fmla="*/ 2907779 h 14987484"/>
              <a:gd name="connsiteX5" fmla="*/ 1213317 w 14303675"/>
              <a:gd name="connsiteY5" fmla="*/ 3389042 h 14987484"/>
              <a:gd name="connsiteX6" fmla="*/ 1694580 w 14303675"/>
              <a:gd name="connsiteY6" fmla="*/ 3629674 h 14987484"/>
              <a:gd name="connsiteX7" fmla="*/ 2079591 w 14303675"/>
              <a:gd name="connsiteY7" fmla="*/ 3004032 h 14987484"/>
              <a:gd name="connsiteX8" fmla="*/ 2416475 w 14303675"/>
              <a:gd name="connsiteY8" fmla="*/ 2619021 h 14987484"/>
              <a:gd name="connsiteX9" fmla="*/ 2705233 w 14303675"/>
              <a:gd name="connsiteY9" fmla="*/ 2522768 h 14987484"/>
              <a:gd name="connsiteX10" fmla="*/ 2897738 w 14303675"/>
              <a:gd name="connsiteY10" fmla="*/ 2811526 h 14987484"/>
              <a:gd name="connsiteX11" fmla="*/ 3042117 w 14303675"/>
              <a:gd name="connsiteY11" fmla="*/ 3004032 h 14987484"/>
              <a:gd name="connsiteX12" fmla="*/ 3427128 w 14303675"/>
              <a:gd name="connsiteY12" fmla="*/ 2715274 h 14987484"/>
              <a:gd name="connsiteX13" fmla="*/ 3764012 w 14303675"/>
              <a:gd name="connsiteY13" fmla="*/ 2570895 h 14987484"/>
              <a:gd name="connsiteX14" fmla="*/ 3956517 w 14303675"/>
              <a:gd name="connsiteY14" fmla="*/ 1993379 h 14987484"/>
              <a:gd name="connsiteX15" fmla="*/ 4293401 w 14303675"/>
              <a:gd name="connsiteY15" fmla="*/ 1560242 h 14987484"/>
              <a:gd name="connsiteX16" fmla="*/ 4437780 w 14303675"/>
              <a:gd name="connsiteY16" fmla="*/ 982726 h 14987484"/>
              <a:gd name="connsiteX17" fmla="*/ 4967170 w 14303675"/>
              <a:gd name="connsiteY17" fmla="*/ 790221 h 14987484"/>
              <a:gd name="connsiteX18" fmla="*/ 5592812 w 14303675"/>
              <a:gd name="connsiteY18" fmla="*/ 1127105 h 14987484"/>
              <a:gd name="connsiteX19" fmla="*/ 6747843 w 14303675"/>
              <a:gd name="connsiteY19" fmla="*/ 693968 h 14987484"/>
              <a:gd name="connsiteX20" fmla="*/ 7325359 w 14303675"/>
              <a:gd name="connsiteY20" fmla="*/ 357084 h 14987484"/>
              <a:gd name="connsiteX21" fmla="*/ 8336012 w 14303675"/>
              <a:gd name="connsiteY21" fmla="*/ 357084 h 14987484"/>
              <a:gd name="connsiteX22" fmla="*/ 8624770 w 14303675"/>
              <a:gd name="connsiteY22" fmla="*/ 116453 h 14987484"/>
              <a:gd name="connsiteX23" fmla="*/ 9250412 w 14303675"/>
              <a:gd name="connsiteY23" fmla="*/ 20200 h 14987484"/>
              <a:gd name="connsiteX24" fmla="*/ 9827928 w 14303675"/>
              <a:gd name="connsiteY24" fmla="*/ 501463 h 14987484"/>
              <a:gd name="connsiteX25" fmla="*/ 10597949 w 14303675"/>
              <a:gd name="connsiteY25" fmla="*/ 501463 h 14987484"/>
              <a:gd name="connsiteX26" fmla="*/ 10934833 w 14303675"/>
              <a:gd name="connsiteY26" fmla="*/ 1127105 h 14987484"/>
              <a:gd name="connsiteX27" fmla="*/ 11704854 w 14303675"/>
              <a:gd name="connsiteY27" fmla="*/ 1367737 h 14987484"/>
              <a:gd name="connsiteX28" fmla="*/ 12234243 w 14303675"/>
              <a:gd name="connsiteY28" fmla="*/ 2041505 h 14987484"/>
              <a:gd name="connsiteX29" fmla="*/ 12763633 w 14303675"/>
              <a:gd name="connsiteY29" fmla="*/ 2619021 h 14987484"/>
              <a:gd name="connsiteX30" fmla="*/ 13052391 w 14303675"/>
              <a:gd name="connsiteY30" fmla="*/ 2907779 h 14987484"/>
              <a:gd name="connsiteX31" fmla="*/ 13244896 w 14303675"/>
              <a:gd name="connsiteY31" fmla="*/ 3052158 h 14987484"/>
              <a:gd name="connsiteX32" fmla="*/ 13100517 w 14303675"/>
              <a:gd name="connsiteY32" fmla="*/ 3677800 h 14987484"/>
              <a:gd name="connsiteX33" fmla="*/ 12956138 w 14303675"/>
              <a:gd name="connsiteY33" fmla="*/ 4110937 h 14987484"/>
              <a:gd name="connsiteX34" fmla="*/ 13196770 w 14303675"/>
              <a:gd name="connsiteY34" fmla="*/ 4592200 h 14987484"/>
              <a:gd name="connsiteX35" fmla="*/ 13533654 w 14303675"/>
              <a:gd name="connsiteY35" fmla="*/ 4977211 h 14987484"/>
              <a:gd name="connsiteX36" fmla="*/ 13918665 w 14303675"/>
              <a:gd name="connsiteY36" fmla="*/ 5410347 h 14987484"/>
              <a:gd name="connsiteX37" fmla="*/ 14063043 w 14303675"/>
              <a:gd name="connsiteY37" fmla="*/ 6372874 h 14987484"/>
              <a:gd name="connsiteX38" fmla="*/ 13918665 w 14303675"/>
              <a:gd name="connsiteY38" fmla="*/ 7142895 h 14987484"/>
              <a:gd name="connsiteX39" fmla="*/ 13581780 w 14303675"/>
              <a:gd name="connsiteY39" fmla="*/ 7239147 h 14987484"/>
              <a:gd name="connsiteX40" fmla="*/ 13437401 w 14303675"/>
              <a:gd name="connsiteY40" fmla="*/ 7672284 h 14987484"/>
              <a:gd name="connsiteX41" fmla="*/ 13052391 w 14303675"/>
              <a:gd name="connsiteY41" fmla="*/ 8249800 h 14987484"/>
              <a:gd name="connsiteX42" fmla="*/ 12426749 w 14303675"/>
              <a:gd name="connsiteY42" fmla="*/ 8634811 h 14987484"/>
              <a:gd name="connsiteX43" fmla="*/ 11945486 w 14303675"/>
              <a:gd name="connsiteY43" fmla="*/ 9019821 h 14987484"/>
              <a:gd name="connsiteX44" fmla="*/ 11993612 w 14303675"/>
              <a:gd name="connsiteY44" fmla="*/ 9597337 h 14987484"/>
              <a:gd name="connsiteX45" fmla="*/ 12137991 w 14303675"/>
              <a:gd name="connsiteY45" fmla="*/ 9934221 h 14987484"/>
              <a:gd name="connsiteX46" fmla="*/ 11849233 w 14303675"/>
              <a:gd name="connsiteY46" fmla="*/ 10222979 h 14987484"/>
              <a:gd name="connsiteX47" fmla="*/ 12041738 w 14303675"/>
              <a:gd name="connsiteY47" fmla="*/ 10656116 h 14987484"/>
              <a:gd name="connsiteX48" fmla="*/ 11752980 w 14303675"/>
              <a:gd name="connsiteY48" fmla="*/ 11811147 h 14987484"/>
              <a:gd name="connsiteX49" fmla="*/ 11608601 w 14303675"/>
              <a:gd name="connsiteY49" fmla="*/ 12484916 h 14987484"/>
              <a:gd name="connsiteX50" fmla="*/ 11416096 w 14303675"/>
              <a:gd name="connsiteY50" fmla="*/ 13014305 h 14987484"/>
              <a:gd name="connsiteX51" fmla="*/ 11223591 w 14303675"/>
              <a:gd name="connsiteY51" fmla="*/ 13351189 h 14987484"/>
              <a:gd name="connsiteX52" fmla="*/ 11656728 w 14303675"/>
              <a:gd name="connsiteY52" fmla="*/ 13639947 h 14987484"/>
              <a:gd name="connsiteX53" fmla="*/ 12474875 w 14303675"/>
              <a:gd name="connsiteY53" fmla="*/ 13591821 h 14987484"/>
              <a:gd name="connsiteX54" fmla="*/ 12908012 w 14303675"/>
              <a:gd name="connsiteY54" fmla="*/ 13976832 h 14987484"/>
              <a:gd name="connsiteX55" fmla="*/ 13485528 w 14303675"/>
              <a:gd name="connsiteY55" fmla="*/ 14361842 h 14987484"/>
              <a:gd name="connsiteX56" fmla="*/ 14063043 w 14303675"/>
              <a:gd name="connsiteY56" fmla="*/ 14650600 h 14987484"/>
              <a:gd name="connsiteX57" fmla="*/ 14159296 w 14303675"/>
              <a:gd name="connsiteY57" fmla="*/ 14794979 h 14987484"/>
              <a:gd name="connsiteX58" fmla="*/ 14303675 w 143036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3138 w 14282275"/>
              <a:gd name="connsiteY2" fmla="*/ 2667147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191917 w 14282275"/>
              <a:gd name="connsiteY5" fmla="*/ 3389042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58191 w 14282275"/>
              <a:gd name="connsiteY8" fmla="*/ 3004032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405728 w 14282275"/>
              <a:gd name="connsiteY14" fmla="*/ 2715274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72001 w 14282275"/>
              <a:gd name="connsiteY18" fmla="*/ 1560242 h 14987484"/>
              <a:gd name="connsiteX19" fmla="*/ 4416380 w 14282275"/>
              <a:gd name="connsiteY19" fmla="*/ 982726 h 14987484"/>
              <a:gd name="connsiteX20" fmla="*/ 4945770 w 14282275"/>
              <a:gd name="connsiteY20" fmla="*/ 790221 h 14987484"/>
              <a:gd name="connsiteX21" fmla="*/ 5571412 w 14282275"/>
              <a:gd name="connsiteY21" fmla="*/ 1127105 h 14987484"/>
              <a:gd name="connsiteX22" fmla="*/ 6726443 w 14282275"/>
              <a:gd name="connsiteY22" fmla="*/ 693968 h 14987484"/>
              <a:gd name="connsiteX23" fmla="*/ 7303959 w 14282275"/>
              <a:gd name="connsiteY23" fmla="*/ 357084 h 14987484"/>
              <a:gd name="connsiteX24" fmla="*/ 8314612 w 14282275"/>
              <a:gd name="connsiteY24" fmla="*/ 357084 h 14987484"/>
              <a:gd name="connsiteX25" fmla="*/ 8603370 w 14282275"/>
              <a:gd name="connsiteY25" fmla="*/ 116453 h 14987484"/>
              <a:gd name="connsiteX26" fmla="*/ 9229012 w 14282275"/>
              <a:gd name="connsiteY26" fmla="*/ 20200 h 14987484"/>
              <a:gd name="connsiteX27" fmla="*/ 9806528 w 14282275"/>
              <a:gd name="connsiteY27" fmla="*/ 501463 h 14987484"/>
              <a:gd name="connsiteX28" fmla="*/ 10576549 w 14282275"/>
              <a:gd name="connsiteY28" fmla="*/ 501463 h 14987484"/>
              <a:gd name="connsiteX29" fmla="*/ 10913433 w 14282275"/>
              <a:gd name="connsiteY29" fmla="*/ 1127105 h 14987484"/>
              <a:gd name="connsiteX30" fmla="*/ 11683454 w 14282275"/>
              <a:gd name="connsiteY30" fmla="*/ 1367737 h 14987484"/>
              <a:gd name="connsiteX31" fmla="*/ 12212843 w 14282275"/>
              <a:gd name="connsiteY31" fmla="*/ 2041505 h 14987484"/>
              <a:gd name="connsiteX32" fmla="*/ 12742233 w 14282275"/>
              <a:gd name="connsiteY32" fmla="*/ 2619021 h 14987484"/>
              <a:gd name="connsiteX33" fmla="*/ 13030991 w 14282275"/>
              <a:gd name="connsiteY33" fmla="*/ 2907779 h 14987484"/>
              <a:gd name="connsiteX34" fmla="*/ 13223496 w 14282275"/>
              <a:gd name="connsiteY34" fmla="*/ 3052158 h 14987484"/>
              <a:gd name="connsiteX35" fmla="*/ 13079117 w 14282275"/>
              <a:gd name="connsiteY35" fmla="*/ 3677800 h 14987484"/>
              <a:gd name="connsiteX36" fmla="*/ 12934738 w 14282275"/>
              <a:gd name="connsiteY36" fmla="*/ 4110937 h 14987484"/>
              <a:gd name="connsiteX37" fmla="*/ 13175370 w 14282275"/>
              <a:gd name="connsiteY37" fmla="*/ 4592200 h 14987484"/>
              <a:gd name="connsiteX38" fmla="*/ 13512254 w 14282275"/>
              <a:gd name="connsiteY38" fmla="*/ 4977211 h 14987484"/>
              <a:gd name="connsiteX39" fmla="*/ 13897265 w 14282275"/>
              <a:gd name="connsiteY39" fmla="*/ 5410347 h 14987484"/>
              <a:gd name="connsiteX40" fmla="*/ 14041643 w 14282275"/>
              <a:gd name="connsiteY40" fmla="*/ 6372874 h 14987484"/>
              <a:gd name="connsiteX41" fmla="*/ 13897265 w 14282275"/>
              <a:gd name="connsiteY41" fmla="*/ 7142895 h 14987484"/>
              <a:gd name="connsiteX42" fmla="*/ 13560380 w 14282275"/>
              <a:gd name="connsiteY42" fmla="*/ 7239147 h 14987484"/>
              <a:gd name="connsiteX43" fmla="*/ 13416001 w 14282275"/>
              <a:gd name="connsiteY43" fmla="*/ 7672284 h 14987484"/>
              <a:gd name="connsiteX44" fmla="*/ 13030991 w 14282275"/>
              <a:gd name="connsiteY44" fmla="*/ 8249800 h 14987484"/>
              <a:gd name="connsiteX45" fmla="*/ 12405349 w 14282275"/>
              <a:gd name="connsiteY45" fmla="*/ 8634811 h 14987484"/>
              <a:gd name="connsiteX46" fmla="*/ 11924086 w 14282275"/>
              <a:gd name="connsiteY46" fmla="*/ 9019821 h 14987484"/>
              <a:gd name="connsiteX47" fmla="*/ 11972212 w 14282275"/>
              <a:gd name="connsiteY47" fmla="*/ 9597337 h 14987484"/>
              <a:gd name="connsiteX48" fmla="*/ 12116591 w 14282275"/>
              <a:gd name="connsiteY48" fmla="*/ 9934221 h 14987484"/>
              <a:gd name="connsiteX49" fmla="*/ 11827833 w 14282275"/>
              <a:gd name="connsiteY49" fmla="*/ 10222979 h 14987484"/>
              <a:gd name="connsiteX50" fmla="*/ 12020338 w 14282275"/>
              <a:gd name="connsiteY50" fmla="*/ 10656116 h 14987484"/>
              <a:gd name="connsiteX51" fmla="*/ 11731580 w 14282275"/>
              <a:gd name="connsiteY51" fmla="*/ 11811147 h 14987484"/>
              <a:gd name="connsiteX52" fmla="*/ 11587201 w 14282275"/>
              <a:gd name="connsiteY52" fmla="*/ 12484916 h 14987484"/>
              <a:gd name="connsiteX53" fmla="*/ 11394696 w 14282275"/>
              <a:gd name="connsiteY53" fmla="*/ 13014305 h 14987484"/>
              <a:gd name="connsiteX54" fmla="*/ 11202191 w 14282275"/>
              <a:gd name="connsiteY54" fmla="*/ 13351189 h 14987484"/>
              <a:gd name="connsiteX55" fmla="*/ 11635328 w 14282275"/>
              <a:gd name="connsiteY55" fmla="*/ 13639947 h 14987484"/>
              <a:gd name="connsiteX56" fmla="*/ 12453475 w 14282275"/>
              <a:gd name="connsiteY56" fmla="*/ 13591821 h 14987484"/>
              <a:gd name="connsiteX57" fmla="*/ 12886612 w 14282275"/>
              <a:gd name="connsiteY57" fmla="*/ 13976832 h 14987484"/>
              <a:gd name="connsiteX58" fmla="*/ 13464128 w 14282275"/>
              <a:gd name="connsiteY58" fmla="*/ 14361842 h 14987484"/>
              <a:gd name="connsiteX59" fmla="*/ 14041643 w 14282275"/>
              <a:gd name="connsiteY59" fmla="*/ 14650600 h 14987484"/>
              <a:gd name="connsiteX60" fmla="*/ 14137896 w 14282275"/>
              <a:gd name="connsiteY60" fmla="*/ 14794979 h 14987484"/>
              <a:gd name="connsiteX61" fmla="*/ 14282275 w 14282275"/>
              <a:gd name="connsiteY6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16380 w 14282275"/>
              <a:gd name="connsiteY20" fmla="*/ 982726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571412 w 14282275"/>
              <a:gd name="connsiteY23" fmla="*/ 1127105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726443 w 14282275"/>
              <a:gd name="connsiteY25" fmla="*/ 693968 h 14987484"/>
              <a:gd name="connsiteX26" fmla="*/ 7303959 w 14282275"/>
              <a:gd name="connsiteY26" fmla="*/ 357084 h 14987484"/>
              <a:gd name="connsiteX27" fmla="*/ 8314612 w 14282275"/>
              <a:gd name="connsiteY27" fmla="*/ 357084 h 14987484"/>
              <a:gd name="connsiteX28" fmla="*/ 8603370 w 14282275"/>
              <a:gd name="connsiteY28" fmla="*/ 116453 h 14987484"/>
              <a:gd name="connsiteX29" fmla="*/ 9229012 w 14282275"/>
              <a:gd name="connsiteY29" fmla="*/ 20200 h 14987484"/>
              <a:gd name="connsiteX30" fmla="*/ 9806528 w 14282275"/>
              <a:gd name="connsiteY30" fmla="*/ 501463 h 14987484"/>
              <a:gd name="connsiteX31" fmla="*/ 10576549 w 14282275"/>
              <a:gd name="connsiteY31" fmla="*/ 501463 h 14987484"/>
              <a:gd name="connsiteX32" fmla="*/ 10913433 w 14282275"/>
              <a:gd name="connsiteY32" fmla="*/ 1127105 h 14987484"/>
              <a:gd name="connsiteX33" fmla="*/ 11683454 w 14282275"/>
              <a:gd name="connsiteY33" fmla="*/ 1367737 h 14987484"/>
              <a:gd name="connsiteX34" fmla="*/ 12212843 w 14282275"/>
              <a:gd name="connsiteY34" fmla="*/ 2041505 h 14987484"/>
              <a:gd name="connsiteX35" fmla="*/ 12742233 w 14282275"/>
              <a:gd name="connsiteY35" fmla="*/ 2619021 h 14987484"/>
              <a:gd name="connsiteX36" fmla="*/ 13030991 w 14282275"/>
              <a:gd name="connsiteY36" fmla="*/ 2907779 h 14987484"/>
              <a:gd name="connsiteX37" fmla="*/ 13223496 w 14282275"/>
              <a:gd name="connsiteY37" fmla="*/ 3052158 h 14987484"/>
              <a:gd name="connsiteX38" fmla="*/ 13079117 w 14282275"/>
              <a:gd name="connsiteY38" fmla="*/ 3677800 h 14987484"/>
              <a:gd name="connsiteX39" fmla="*/ 12934738 w 14282275"/>
              <a:gd name="connsiteY39" fmla="*/ 4110937 h 14987484"/>
              <a:gd name="connsiteX40" fmla="*/ 13175370 w 14282275"/>
              <a:gd name="connsiteY40" fmla="*/ 4592200 h 14987484"/>
              <a:gd name="connsiteX41" fmla="*/ 13512254 w 14282275"/>
              <a:gd name="connsiteY41" fmla="*/ 4977211 h 14987484"/>
              <a:gd name="connsiteX42" fmla="*/ 13897265 w 14282275"/>
              <a:gd name="connsiteY42" fmla="*/ 5410347 h 14987484"/>
              <a:gd name="connsiteX43" fmla="*/ 14041643 w 14282275"/>
              <a:gd name="connsiteY43" fmla="*/ 6372874 h 14987484"/>
              <a:gd name="connsiteX44" fmla="*/ 13897265 w 14282275"/>
              <a:gd name="connsiteY44" fmla="*/ 7142895 h 14987484"/>
              <a:gd name="connsiteX45" fmla="*/ 13560380 w 14282275"/>
              <a:gd name="connsiteY45" fmla="*/ 7239147 h 14987484"/>
              <a:gd name="connsiteX46" fmla="*/ 13416001 w 14282275"/>
              <a:gd name="connsiteY46" fmla="*/ 7672284 h 14987484"/>
              <a:gd name="connsiteX47" fmla="*/ 13030991 w 14282275"/>
              <a:gd name="connsiteY47" fmla="*/ 8249800 h 14987484"/>
              <a:gd name="connsiteX48" fmla="*/ 12405349 w 14282275"/>
              <a:gd name="connsiteY48" fmla="*/ 8634811 h 14987484"/>
              <a:gd name="connsiteX49" fmla="*/ 11924086 w 14282275"/>
              <a:gd name="connsiteY49" fmla="*/ 9019821 h 14987484"/>
              <a:gd name="connsiteX50" fmla="*/ 11972212 w 14282275"/>
              <a:gd name="connsiteY50" fmla="*/ 9597337 h 14987484"/>
              <a:gd name="connsiteX51" fmla="*/ 12116591 w 14282275"/>
              <a:gd name="connsiteY51" fmla="*/ 9934221 h 14987484"/>
              <a:gd name="connsiteX52" fmla="*/ 11827833 w 14282275"/>
              <a:gd name="connsiteY52" fmla="*/ 10222979 h 14987484"/>
              <a:gd name="connsiteX53" fmla="*/ 12020338 w 14282275"/>
              <a:gd name="connsiteY53" fmla="*/ 10656116 h 14987484"/>
              <a:gd name="connsiteX54" fmla="*/ 11731580 w 14282275"/>
              <a:gd name="connsiteY54" fmla="*/ 11811147 h 14987484"/>
              <a:gd name="connsiteX55" fmla="*/ 11587201 w 14282275"/>
              <a:gd name="connsiteY55" fmla="*/ 12484916 h 14987484"/>
              <a:gd name="connsiteX56" fmla="*/ 11394696 w 14282275"/>
              <a:gd name="connsiteY56" fmla="*/ 13014305 h 14987484"/>
              <a:gd name="connsiteX57" fmla="*/ 11202191 w 14282275"/>
              <a:gd name="connsiteY57" fmla="*/ 13351189 h 14987484"/>
              <a:gd name="connsiteX58" fmla="*/ 11635328 w 14282275"/>
              <a:gd name="connsiteY58" fmla="*/ 13639947 h 14987484"/>
              <a:gd name="connsiteX59" fmla="*/ 12453475 w 14282275"/>
              <a:gd name="connsiteY59" fmla="*/ 13591821 h 14987484"/>
              <a:gd name="connsiteX60" fmla="*/ 12886612 w 14282275"/>
              <a:gd name="connsiteY60" fmla="*/ 13976832 h 14987484"/>
              <a:gd name="connsiteX61" fmla="*/ 13464128 w 14282275"/>
              <a:gd name="connsiteY61" fmla="*/ 14361842 h 14987484"/>
              <a:gd name="connsiteX62" fmla="*/ 14041643 w 14282275"/>
              <a:gd name="connsiteY62" fmla="*/ 14650600 h 14987484"/>
              <a:gd name="connsiteX63" fmla="*/ 14137896 w 14282275"/>
              <a:gd name="connsiteY63" fmla="*/ 14794979 h 14987484"/>
              <a:gd name="connsiteX64" fmla="*/ 14282275 w 14282275"/>
              <a:gd name="connsiteY6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30991 w 14282275"/>
              <a:gd name="connsiteY37" fmla="*/ 2907779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934738 w 14282275"/>
              <a:gd name="connsiteY41" fmla="*/ 4110937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3058771 w 14282275"/>
              <a:gd name="connsiteY41" fmla="*/ 3941712 h 14987484"/>
              <a:gd name="connsiteX42" fmla="*/ 12871547 w 14282275"/>
              <a:gd name="connsiteY42" fmla="*/ 4055181 h 14987484"/>
              <a:gd name="connsiteX43" fmla="*/ 13175370 w 14282275"/>
              <a:gd name="connsiteY43" fmla="*/ 459220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34360 w 14282275"/>
              <a:gd name="connsiteY48" fmla="*/ 7280035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534360 w 14282275"/>
              <a:gd name="connsiteY49" fmla="*/ 7280035 h 14987484"/>
              <a:gd name="connsiteX50" fmla="*/ 13416001 w 14282275"/>
              <a:gd name="connsiteY50" fmla="*/ 7672284 h 14987484"/>
              <a:gd name="connsiteX51" fmla="*/ 13030991 w 14282275"/>
              <a:gd name="connsiteY51" fmla="*/ 8249800 h 14987484"/>
              <a:gd name="connsiteX52" fmla="*/ 12405349 w 14282275"/>
              <a:gd name="connsiteY52" fmla="*/ 8634811 h 14987484"/>
              <a:gd name="connsiteX53" fmla="*/ 11924086 w 14282275"/>
              <a:gd name="connsiteY53" fmla="*/ 9019821 h 14987484"/>
              <a:gd name="connsiteX54" fmla="*/ 11972212 w 14282275"/>
              <a:gd name="connsiteY54" fmla="*/ 9597337 h 14987484"/>
              <a:gd name="connsiteX55" fmla="*/ 12116591 w 14282275"/>
              <a:gd name="connsiteY55" fmla="*/ 9934221 h 14987484"/>
              <a:gd name="connsiteX56" fmla="*/ 11827833 w 14282275"/>
              <a:gd name="connsiteY56" fmla="*/ 10222979 h 14987484"/>
              <a:gd name="connsiteX57" fmla="*/ 12020338 w 14282275"/>
              <a:gd name="connsiteY57" fmla="*/ 10656116 h 14987484"/>
              <a:gd name="connsiteX58" fmla="*/ 11731580 w 14282275"/>
              <a:gd name="connsiteY58" fmla="*/ 11811147 h 14987484"/>
              <a:gd name="connsiteX59" fmla="*/ 11587201 w 14282275"/>
              <a:gd name="connsiteY59" fmla="*/ 12484916 h 14987484"/>
              <a:gd name="connsiteX60" fmla="*/ 11394696 w 14282275"/>
              <a:gd name="connsiteY60" fmla="*/ 13014305 h 14987484"/>
              <a:gd name="connsiteX61" fmla="*/ 11202191 w 14282275"/>
              <a:gd name="connsiteY61" fmla="*/ 13351189 h 14987484"/>
              <a:gd name="connsiteX62" fmla="*/ 11635328 w 14282275"/>
              <a:gd name="connsiteY62" fmla="*/ 13639947 h 14987484"/>
              <a:gd name="connsiteX63" fmla="*/ 12453475 w 14282275"/>
              <a:gd name="connsiteY63" fmla="*/ 13591821 h 14987484"/>
              <a:gd name="connsiteX64" fmla="*/ 12886612 w 14282275"/>
              <a:gd name="connsiteY64" fmla="*/ 13976832 h 14987484"/>
              <a:gd name="connsiteX65" fmla="*/ 13464128 w 14282275"/>
              <a:gd name="connsiteY65" fmla="*/ 14361842 h 14987484"/>
              <a:gd name="connsiteX66" fmla="*/ 14041643 w 14282275"/>
              <a:gd name="connsiteY66" fmla="*/ 14650600 h 14987484"/>
              <a:gd name="connsiteX67" fmla="*/ 14137896 w 14282275"/>
              <a:gd name="connsiteY67" fmla="*/ 14794979 h 14987484"/>
              <a:gd name="connsiteX68" fmla="*/ 14282275 w 14282275"/>
              <a:gd name="connsiteY6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57220 w 14282275"/>
              <a:gd name="connsiteY49" fmla="*/ 7190434 h 14987484"/>
              <a:gd name="connsiteX50" fmla="*/ 13534360 w 14282275"/>
              <a:gd name="connsiteY50" fmla="*/ 7280035 h 14987484"/>
              <a:gd name="connsiteX51" fmla="*/ 13416001 w 14282275"/>
              <a:gd name="connsiteY51" fmla="*/ 7672284 h 14987484"/>
              <a:gd name="connsiteX52" fmla="*/ 13030991 w 14282275"/>
              <a:gd name="connsiteY52" fmla="*/ 8249800 h 14987484"/>
              <a:gd name="connsiteX53" fmla="*/ 12405349 w 14282275"/>
              <a:gd name="connsiteY53" fmla="*/ 8634811 h 14987484"/>
              <a:gd name="connsiteX54" fmla="*/ 11924086 w 14282275"/>
              <a:gd name="connsiteY54" fmla="*/ 9019821 h 14987484"/>
              <a:gd name="connsiteX55" fmla="*/ 11972212 w 14282275"/>
              <a:gd name="connsiteY55" fmla="*/ 9597337 h 14987484"/>
              <a:gd name="connsiteX56" fmla="*/ 12116591 w 14282275"/>
              <a:gd name="connsiteY56" fmla="*/ 9934221 h 14987484"/>
              <a:gd name="connsiteX57" fmla="*/ 11827833 w 14282275"/>
              <a:gd name="connsiteY57" fmla="*/ 10222979 h 14987484"/>
              <a:gd name="connsiteX58" fmla="*/ 12020338 w 14282275"/>
              <a:gd name="connsiteY58" fmla="*/ 10656116 h 14987484"/>
              <a:gd name="connsiteX59" fmla="*/ 11731580 w 14282275"/>
              <a:gd name="connsiteY59" fmla="*/ 11811147 h 14987484"/>
              <a:gd name="connsiteX60" fmla="*/ 11587201 w 14282275"/>
              <a:gd name="connsiteY60" fmla="*/ 12484916 h 14987484"/>
              <a:gd name="connsiteX61" fmla="*/ 11394696 w 14282275"/>
              <a:gd name="connsiteY61" fmla="*/ 13014305 h 14987484"/>
              <a:gd name="connsiteX62" fmla="*/ 11202191 w 14282275"/>
              <a:gd name="connsiteY62" fmla="*/ 13351189 h 14987484"/>
              <a:gd name="connsiteX63" fmla="*/ 11635328 w 14282275"/>
              <a:gd name="connsiteY63" fmla="*/ 13639947 h 14987484"/>
              <a:gd name="connsiteX64" fmla="*/ 12453475 w 14282275"/>
              <a:gd name="connsiteY64" fmla="*/ 13591821 h 14987484"/>
              <a:gd name="connsiteX65" fmla="*/ 12886612 w 14282275"/>
              <a:gd name="connsiteY65" fmla="*/ 13976832 h 14987484"/>
              <a:gd name="connsiteX66" fmla="*/ 13464128 w 14282275"/>
              <a:gd name="connsiteY66" fmla="*/ 14361842 h 14987484"/>
              <a:gd name="connsiteX67" fmla="*/ 14041643 w 14282275"/>
              <a:gd name="connsiteY67" fmla="*/ 14650600 h 14987484"/>
              <a:gd name="connsiteX68" fmla="*/ 14137896 w 14282275"/>
              <a:gd name="connsiteY68" fmla="*/ 14794979 h 14987484"/>
              <a:gd name="connsiteX69" fmla="*/ 14282275 w 14282275"/>
              <a:gd name="connsiteY6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405349 w 14282275"/>
              <a:gd name="connsiteY55" fmla="*/ 863481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57900 w 14282275"/>
              <a:gd name="connsiteY56" fmla="*/ 8964065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47727 w 14282275"/>
              <a:gd name="connsiteY56" fmla="*/ 8725585 h 14987484"/>
              <a:gd name="connsiteX57" fmla="*/ 12057900 w 14282275"/>
              <a:gd name="connsiteY57" fmla="*/ 8964065 h 14987484"/>
              <a:gd name="connsiteX58" fmla="*/ 11972212 w 14282275"/>
              <a:gd name="connsiteY58" fmla="*/ 9597337 h 14987484"/>
              <a:gd name="connsiteX59" fmla="*/ 12116591 w 14282275"/>
              <a:gd name="connsiteY59" fmla="*/ 9934221 h 14987484"/>
              <a:gd name="connsiteX60" fmla="*/ 11827833 w 14282275"/>
              <a:gd name="connsiteY60" fmla="*/ 10222979 h 14987484"/>
              <a:gd name="connsiteX61" fmla="*/ 12020338 w 14282275"/>
              <a:gd name="connsiteY61" fmla="*/ 10656116 h 14987484"/>
              <a:gd name="connsiteX62" fmla="*/ 11731580 w 14282275"/>
              <a:gd name="connsiteY62" fmla="*/ 11811147 h 14987484"/>
              <a:gd name="connsiteX63" fmla="*/ 11587201 w 14282275"/>
              <a:gd name="connsiteY63" fmla="*/ 12484916 h 14987484"/>
              <a:gd name="connsiteX64" fmla="*/ 11394696 w 14282275"/>
              <a:gd name="connsiteY64" fmla="*/ 13014305 h 14987484"/>
              <a:gd name="connsiteX65" fmla="*/ 11202191 w 14282275"/>
              <a:gd name="connsiteY65" fmla="*/ 13351189 h 14987484"/>
              <a:gd name="connsiteX66" fmla="*/ 11635328 w 14282275"/>
              <a:gd name="connsiteY66" fmla="*/ 13639947 h 14987484"/>
              <a:gd name="connsiteX67" fmla="*/ 12453475 w 14282275"/>
              <a:gd name="connsiteY67" fmla="*/ 13591821 h 14987484"/>
              <a:gd name="connsiteX68" fmla="*/ 12886612 w 14282275"/>
              <a:gd name="connsiteY68" fmla="*/ 13976832 h 14987484"/>
              <a:gd name="connsiteX69" fmla="*/ 13464128 w 14282275"/>
              <a:gd name="connsiteY69" fmla="*/ 14361842 h 14987484"/>
              <a:gd name="connsiteX70" fmla="*/ 14041643 w 14282275"/>
              <a:gd name="connsiteY70" fmla="*/ 14650600 h 14987484"/>
              <a:gd name="connsiteX71" fmla="*/ 14137896 w 14282275"/>
              <a:gd name="connsiteY71" fmla="*/ 14794979 h 14987484"/>
              <a:gd name="connsiteX72" fmla="*/ 14282275 w 14282275"/>
              <a:gd name="connsiteY7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72212 w 14282275"/>
              <a:gd name="connsiteY59" fmla="*/ 9597337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61060 w 14282275"/>
              <a:gd name="connsiteY59" fmla="*/ 9627073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832137 w 14282275"/>
              <a:gd name="connsiteY59" fmla="*/ 9253410 h 14987484"/>
              <a:gd name="connsiteX60" fmla="*/ 11961060 w 14282275"/>
              <a:gd name="connsiteY60" fmla="*/ 9627073 h 14987484"/>
              <a:gd name="connsiteX61" fmla="*/ 12116591 w 14282275"/>
              <a:gd name="connsiteY61" fmla="*/ 9934221 h 14987484"/>
              <a:gd name="connsiteX62" fmla="*/ 11827833 w 14282275"/>
              <a:gd name="connsiteY62" fmla="*/ 10222979 h 14987484"/>
              <a:gd name="connsiteX63" fmla="*/ 12020338 w 14282275"/>
              <a:gd name="connsiteY63" fmla="*/ 10656116 h 14987484"/>
              <a:gd name="connsiteX64" fmla="*/ 11731580 w 14282275"/>
              <a:gd name="connsiteY64" fmla="*/ 11811147 h 14987484"/>
              <a:gd name="connsiteX65" fmla="*/ 11587201 w 14282275"/>
              <a:gd name="connsiteY65" fmla="*/ 12484916 h 14987484"/>
              <a:gd name="connsiteX66" fmla="*/ 11394696 w 14282275"/>
              <a:gd name="connsiteY66" fmla="*/ 13014305 h 14987484"/>
              <a:gd name="connsiteX67" fmla="*/ 11202191 w 14282275"/>
              <a:gd name="connsiteY67" fmla="*/ 13351189 h 14987484"/>
              <a:gd name="connsiteX68" fmla="*/ 11635328 w 14282275"/>
              <a:gd name="connsiteY68" fmla="*/ 13639947 h 14987484"/>
              <a:gd name="connsiteX69" fmla="*/ 12453475 w 14282275"/>
              <a:gd name="connsiteY69" fmla="*/ 13591821 h 14987484"/>
              <a:gd name="connsiteX70" fmla="*/ 12886612 w 14282275"/>
              <a:gd name="connsiteY70" fmla="*/ 13976832 h 14987484"/>
              <a:gd name="connsiteX71" fmla="*/ 13464128 w 14282275"/>
              <a:gd name="connsiteY71" fmla="*/ 14361842 h 14987484"/>
              <a:gd name="connsiteX72" fmla="*/ 14041643 w 14282275"/>
              <a:gd name="connsiteY72" fmla="*/ 14650600 h 14987484"/>
              <a:gd name="connsiteX73" fmla="*/ 14137896 w 14282275"/>
              <a:gd name="connsiteY73" fmla="*/ 14794979 h 14987484"/>
              <a:gd name="connsiteX74" fmla="*/ 14282275 w 14282275"/>
              <a:gd name="connsiteY7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16591 w 14282275"/>
              <a:gd name="connsiteY62" fmla="*/ 9934221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68631 w 14282275"/>
              <a:gd name="connsiteY62" fmla="*/ 9930504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27833 w 14282275"/>
              <a:gd name="connsiteY64" fmla="*/ 10222979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87306 w 14282275"/>
              <a:gd name="connsiteY64" fmla="*/ 10156072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2020338 w 14282275"/>
              <a:gd name="connsiteY66" fmla="*/ 1065611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94318 w 14282275"/>
              <a:gd name="connsiteY66" fmla="*/ 1059292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4318 w 14282275"/>
              <a:gd name="connsiteY67" fmla="*/ 10592926 h 14987484"/>
              <a:gd name="connsiteX68" fmla="*/ 11731580 w 14282275"/>
              <a:gd name="connsiteY68" fmla="*/ 11811147 h 14987484"/>
              <a:gd name="connsiteX69" fmla="*/ 11587201 w 14282275"/>
              <a:gd name="connsiteY69" fmla="*/ 12484916 h 14987484"/>
              <a:gd name="connsiteX70" fmla="*/ 11394696 w 14282275"/>
              <a:gd name="connsiteY70" fmla="*/ 13014305 h 14987484"/>
              <a:gd name="connsiteX71" fmla="*/ 11202191 w 14282275"/>
              <a:gd name="connsiteY71" fmla="*/ 13351189 h 14987484"/>
              <a:gd name="connsiteX72" fmla="*/ 11635328 w 14282275"/>
              <a:gd name="connsiteY72" fmla="*/ 13639947 h 14987484"/>
              <a:gd name="connsiteX73" fmla="*/ 12453475 w 14282275"/>
              <a:gd name="connsiteY73" fmla="*/ 13591821 h 14987484"/>
              <a:gd name="connsiteX74" fmla="*/ 12886612 w 14282275"/>
              <a:gd name="connsiteY74" fmla="*/ 13976832 h 14987484"/>
              <a:gd name="connsiteX75" fmla="*/ 13464128 w 14282275"/>
              <a:gd name="connsiteY75" fmla="*/ 14361842 h 14987484"/>
              <a:gd name="connsiteX76" fmla="*/ 14041643 w 14282275"/>
              <a:gd name="connsiteY76" fmla="*/ 14650600 h 14987484"/>
              <a:gd name="connsiteX77" fmla="*/ 14137896 w 14282275"/>
              <a:gd name="connsiteY77" fmla="*/ 14794979 h 14987484"/>
              <a:gd name="connsiteX78" fmla="*/ 14282275 w 14282275"/>
              <a:gd name="connsiteY7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1971 w 14282275"/>
              <a:gd name="connsiteY67" fmla="*/ 10390834 h 14987484"/>
              <a:gd name="connsiteX68" fmla="*/ 11994318 w 14282275"/>
              <a:gd name="connsiteY68" fmla="*/ 10592926 h 14987484"/>
              <a:gd name="connsiteX69" fmla="*/ 11731580 w 14282275"/>
              <a:gd name="connsiteY69" fmla="*/ 11811147 h 14987484"/>
              <a:gd name="connsiteX70" fmla="*/ 11587201 w 14282275"/>
              <a:gd name="connsiteY70" fmla="*/ 12484916 h 14987484"/>
              <a:gd name="connsiteX71" fmla="*/ 11394696 w 14282275"/>
              <a:gd name="connsiteY71" fmla="*/ 13014305 h 14987484"/>
              <a:gd name="connsiteX72" fmla="*/ 11202191 w 14282275"/>
              <a:gd name="connsiteY72" fmla="*/ 13351189 h 14987484"/>
              <a:gd name="connsiteX73" fmla="*/ 11635328 w 14282275"/>
              <a:gd name="connsiteY73" fmla="*/ 13639947 h 14987484"/>
              <a:gd name="connsiteX74" fmla="*/ 12453475 w 14282275"/>
              <a:gd name="connsiteY74" fmla="*/ 13591821 h 14987484"/>
              <a:gd name="connsiteX75" fmla="*/ 12886612 w 14282275"/>
              <a:gd name="connsiteY75" fmla="*/ 13976832 h 14987484"/>
              <a:gd name="connsiteX76" fmla="*/ 13464128 w 14282275"/>
              <a:gd name="connsiteY76" fmla="*/ 14361842 h 14987484"/>
              <a:gd name="connsiteX77" fmla="*/ 14041643 w 14282275"/>
              <a:gd name="connsiteY77" fmla="*/ 14650600 h 14987484"/>
              <a:gd name="connsiteX78" fmla="*/ 14137896 w 14282275"/>
              <a:gd name="connsiteY78" fmla="*/ 14794979 h 14987484"/>
              <a:gd name="connsiteX79" fmla="*/ 14282275 w 14282275"/>
              <a:gd name="connsiteY7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31580 w 14282275"/>
              <a:gd name="connsiteY70" fmla="*/ 11811147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20429 w 14282275"/>
              <a:gd name="connsiteY70" fmla="*/ 11617859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587201 w 14282275"/>
              <a:gd name="connsiteY72" fmla="*/ 12484916 h 14987484"/>
              <a:gd name="connsiteX73" fmla="*/ 11394696 w 14282275"/>
              <a:gd name="connsiteY73" fmla="*/ 13014305 h 14987484"/>
              <a:gd name="connsiteX74" fmla="*/ 11202191 w 14282275"/>
              <a:gd name="connsiteY74" fmla="*/ 13351189 h 14987484"/>
              <a:gd name="connsiteX75" fmla="*/ 11635328 w 14282275"/>
              <a:gd name="connsiteY75" fmla="*/ 13639947 h 14987484"/>
              <a:gd name="connsiteX76" fmla="*/ 12453475 w 14282275"/>
              <a:gd name="connsiteY76" fmla="*/ 13591821 h 14987484"/>
              <a:gd name="connsiteX77" fmla="*/ 12886612 w 14282275"/>
              <a:gd name="connsiteY77" fmla="*/ 13976832 h 14987484"/>
              <a:gd name="connsiteX78" fmla="*/ 13464128 w 14282275"/>
              <a:gd name="connsiteY78" fmla="*/ 14361842 h 14987484"/>
              <a:gd name="connsiteX79" fmla="*/ 14041643 w 14282275"/>
              <a:gd name="connsiteY79" fmla="*/ 14650600 h 14987484"/>
              <a:gd name="connsiteX80" fmla="*/ 14137896 w 14282275"/>
              <a:gd name="connsiteY80" fmla="*/ 14794979 h 14987484"/>
              <a:gd name="connsiteX81" fmla="*/ 14282275 w 14282275"/>
              <a:gd name="connsiteY8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587201 w 14282275"/>
              <a:gd name="connsiteY73" fmla="*/ 12484916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394696 w 14282275"/>
              <a:gd name="connsiteY75" fmla="*/ 13014305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332289 w 14282275"/>
              <a:gd name="connsiteY76" fmla="*/ 13555628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635328 w 14282275"/>
              <a:gd name="connsiteY78" fmla="*/ 13639947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713387 w 14282275"/>
              <a:gd name="connsiteY78" fmla="*/ 13547020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13387 w 14282275"/>
              <a:gd name="connsiteY79" fmla="*/ 13547020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453475 w 14282275"/>
              <a:gd name="connsiteY81" fmla="*/ 13591821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936695 w 14282275"/>
              <a:gd name="connsiteY81" fmla="*/ 13703333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936695 w 14282275"/>
              <a:gd name="connsiteY82" fmla="*/ 13703333 h 14987484"/>
              <a:gd name="connsiteX83" fmla="*/ 12886612 w 14282275"/>
              <a:gd name="connsiteY83" fmla="*/ 13976832 h 14987484"/>
              <a:gd name="connsiteX84" fmla="*/ 13464128 w 14282275"/>
              <a:gd name="connsiteY84" fmla="*/ 14361842 h 14987484"/>
              <a:gd name="connsiteX85" fmla="*/ 14041643 w 14282275"/>
              <a:gd name="connsiteY85" fmla="*/ 14650600 h 14987484"/>
              <a:gd name="connsiteX86" fmla="*/ 14137896 w 14282275"/>
              <a:gd name="connsiteY86" fmla="*/ 14794979 h 14987484"/>
              <a:gd name="connsiteX87" fmla="*/ 14282275 w 14282275"/>
              <a:gd name="connsiteY8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2886612 w 14282275"/>
              <a:gd name="connsiteY84" fmla="*/ 13976832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3982170 w 14282275"/>
              <a:gd name="connsiteY86" fmla="*/ 14702639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02265"/>
              <a:gd name="connsiteY0" fmla="*/ 2234205 h 15010344"/>
              <a:gd name="connsiteX1" fmla="*/ 693 w 14202265"/>
              <a:gd name="connsiteY1" fmla="*/ 2503205 h 15010344"/>
              <a:gd name="connsiteX2" fmla="*/ 136855 w 14202265"/>
              <a:gd name="connsiteY2" fmla="*/ 2655996 h 15010344"/>
              <a:gd name="connsiteX3" fmla="*/ 884769 w 14202265"/>
              <a:gd name="connsiteY3" fmla="*/ 2829720 h 15010344"/>
              <a:gd name="connsiteX4" fmla="*/ 1030322 w 14202265"/>
              <a:gd name="connsiteY4" fmla="*/ 3064483 h 15010344"/>
              <a:gd name="connsiteX5" fmla="*/ 1303430 w 14202265"/>
              <a:gd name="connsiteY5" fmla="*/ 3418779 h 15010344"/>
              <a:gd name="connsiteX6" fmla="*/ 1784692 w 14202265"/>
              <a:gd name="connsiteY6" fmla="*/ 3536747 h 15010344"/>
              <a:gd name="connsiteX7" fmla="*/ 1914986 w 14202265"/>
              <a:gd name="connsiteY7" fmla="*/ 3168561 h 15010344"/>
              <a:gd name="connsiteX8" fmla="*/ 2076777 w 14202265"/>
              <a:gd name="connsiteY8" fmla="*/ 3015183 h 15010344"/>
              <a:gd name="connsiteX9" fmla="*/ 2450831 w 14202265"/>
              <a:gd name="connsiteY9" fmla="*/ 2637606 h 15010344"/>
              <a:gd name="connsiteX10" fmla="*/ 2683833 w 14202265"/>
              <a:gd name="connsiteY10" fmla="*/ 2582241 h 15010344"/>
              <a:gd name="connsiteX11" fmla="*/ 2954396 w 14202265"/>
              <a:gd name="connsiteY11" fmla="*/ 2774355 h 15010344"/>
              <a:gd name="connsiteX12" fmla="*/ 2942658 w 14202265"/>
              <a:gd name="connsiteY12" fmla="*/ 3018900 h 15010344"/>
              <a:gd name="connsiteX13" fmla="*/ 3104449 w 14202265"/>
              <a:gd name="connsiteY13" fmla="*/ 2960405 h 15010344"/>
              <a:gd name="connsiteX14" fmla="*/ 3387143 w 14202265"/>
              <a:gd name="connsiteY14" fmla="*/ 2711557 h 15010344"/>
              <a:gd name="connsiteX15" fmla="*/ 3683138 w 14202265"/>
              <a:gd name="connsiteY15" fmla="*/ 2626652 h 15010344"/>
              <a:gd name="connsiteX16" fmla="*/ 3964854 w 14202265"/>
              <a:gd name="connsiteY16" fmla="*/ 2026833 h 15010344"/>
              <a:gd name="connsiteX17" fmla="*/ 4078322 w 14202265"/>
              <a:gd name="connsiteY17" fmla="*/ 1774659 h 15010344"/>
              <a:gd name="connsiteX18" fmla="*/ 4219571 w 14202265"/>
              <a:gd name="connsiteY18" fmla="*/ 1704034 h 15010344"/>
              <a:gd name="connsiteX19" fmla="*/ 4272001 w 14202265"/>
              <a:gd name="connsiteY19" fmla="*/ 1560242 h 15010344"/>
              <a:gd name="connsiteX20" fmla="*/ 4498156 w 14202265"/>
              <a:gd name="connsiteY20" fmla="*/ 975292 h 15010344"/>
              <a:gd name="connsiteX21" fmla="*/ 5061000 w 14202265"/>
              <a:gd name="connsiteY21" fmla="*/ 764202 h 15010344"/>
              <a:gd name="connsiteX22" fmla="*/ 5238049 w 14202265"/>
              <a:gd name="connsiteY22" fmla="*/ 942034 h 15010344"/>
              <a:gd name="connsiteX23" fmla="*/ 5746114 w 14202265"/>
              <a:gd name="connsiteY23" fmla="*/ 1182861 h 15010344"/>
              <a:gd name="connsiteX24" fmla="*/ 6275113 w 14202265"/>
              <a:gd name="connsiteY24" fmla="*/ 901146 h 15010344"/>
              <a:gd name="connsiteX25" fmla="*/ 6513005 w 14202265"/>
              <a:gd name="connsiteY25" fmla="*/ 860259 h 15010344"/>
              <a:gd name="connsiteX26" fmla="*/ 6726443 w 14202265"/>
              <a:gd name="connsiteY26" fmla="*/ 693968 h 15010344"/>
              <a:gd name="connsiteX27" fmla="*/ 7303959 w 14202265"/>
              <a:gd name="connsiteY27" fmla="*/ 357084 h 15010344"/>
              <a:gd name="connsiteX28" fmla="*/ 8314612 w 14202265"/>
              <a:gd name="connsiteY28" fmla="*/ 357084 h 15010344"/>
              <a:gd name="connsiteX29" fmla="*/ 8603370 w 14202265"/>
              <a:gd name="connsiteY29" fmla="*/ 116453 h 15010344"/>
              <a:gd name="connsiteX30" fmla="*/ 9229012 w 14202265"/>
              <a:gd name="connsiteY30" fmla="*/ 20200 h 15010344"/>
              <a:gd name="connsiteX31" fmla="*/ 9806528 w 14202265"/>
              <a:gd name="connsiteY31" fmla="*/ 501463 h 15010344"/>
              <a:gd name="connsiteX32" fmla="*/ 10576549 w 14202265"/>
              <a:gd name="connsiteY32" fmla="*/ 501463 h 15010344"/>
              <a:gd name="connsiteX33" fmla="*/ 10913433 w 14202265"/>
              <a:gd name="connsiteY33" fmla="*/ 1127105 h 15010344"/>
              <a:gd name="connsiteX34" fmla="*/ 11683454 w 14202265"/>
              <a:gd name="connsiteY34" fmla="*/ 1367737 h 15010344"/>
              <a:gd name="connsiteX35" fmla="*/ 12212843 w 14202265"/>
              <a:gd name="connsiteY35" fmla="*/ 2041505 h 15010344"/>
              <a:gd name="connsiteX36" fmla="*/ 12742233 w 14202265"/>
              <a:gd name="connsiteY36" fmla="*/ 2619021 h 15010344"/>
              <a:gd name="connsiteX37" fmla="*/ 13016123 w 14202265"/>
              <a:gd name="connsiteY37" fmla="*/ 2785115 h 15010344"/>
              <a:gd name="connsiteX38" fmla="*/ 13342443 w 14202265"/>
              <a:gd name="connsiteY38" fmla="*/ 3044723 h 15010344"/>
              <a:gd name="connsiteX39" fmla="*/ 13140547 w 14202265"/>
              <a:gd name="connsiteY39" fmla="*/ 3748424 h 15010344"/>
              <a:gd name="connsiteX40" fmla="*/ 13058771 w 14202265"/>
              <a:gd name="connsiteY40" fmla="*/ 3941712 h 15010344"/>
              <a:gd name="connsiteX41" fmla="*/ 12875264 w 14202265"/>
              <a:gd name="connsiteY41" fmla="*/ 4096069 h 15010344"/>
              <a:gd name="connsiteX42" fmla="*/ 13052707 w 14202265"/>
              <a:gd name="connsiteY42" fmla="*/ 4450951 h 15010344"/>
              <a:gd name="connsiteX43" fmla="*/ 13304098 w 14202265"/>
              <a:gd name="connsiteY43" fmla="*/ 4618220 h 15010344"/>
              <a:gd name="connsiteX44" fmla="*/ 13560576 w 14202265"/>
              <a:gd name="connsiteY44" fmla="*/ 4954908 h 15010344"/>
              <a:gd name="connsiteX45" fmla="*/ 13897265 w 14202265"/>
              <a:gd name="connsiteY45" fmla="*/ 5410347 h 15010344"/>
              <a:gd name="connsiteX46" fmla="*/ 13952434 w 14202265"/>
              <a:gd name="connsiteY46" fmla="*/ 6053206 h 15010344"/>
              <a:gd name="connsiteX47" fmla="*/ 13971606 w 14202265"/>
              <a:gd name="connsiteY47" fmla="*/ 6760037 h 15010344"/>
              <a:gd name="connsiteX48" fmla="*/ 13791034 w 14202265"/>
              <a:gd name="connsiteY48" fmla="*/ 7049185 h 15010344"/>
              <a:gd name="connsiteX49" fmla="*/ 13668371 w 14202265"/>
              <a:gd name="connsiteY49" fmla="*/ 7019449 h 15010344"/>
              <a:gd name="connsiteX50" fmla="*/ 13657220 w 14202265"/>
              <a:gd name="connsiteY50" fmla="*/ 7190434 h 15010344"/>
              <a:gd name="connsiteX51" fmla="*/ 13534360 w 14202265"/>
              <a:gd name="connsiteY51" fmla="*/ 7280035 h 15010344"/>
              <a:gd name="connsiteX52" fmla="*/ 13393699 w 14202265"/>
              <a:gd name="connsiteY52" fmla="*/ 7672284 h 15010344"/>
              <a:gd name="connsiteX53" fmla="*/ 13203737 w 14202265"/>
              <a:gd name="connsiteY53" fmla="*/ 7963585 h 15010344"/>
              <a:gd name="connsiteX54" fmla="*/ 12930631 w 14202265"/>
              <a:gd name="connsiteY54" fmla="*/ 8153156 h 15010344"/>
              <a:gd name="connsiteX55" fmla="*/ 12550315 w 14202265"/>
              <a:gd name="connsiteY55" fmla="*/ 8545601 h 15010344"/>
              <a:gd name="connsiteX56" fmla="*/ 12188976 w 14202265"/>
              <a:gd name="connsiteY56" fmla="*/ 8595488 h 15010344"/>
              <a:gd name="connsiteX57" fmla="*/ 12047727 w 14202265"/>
              <a:gd name="connsiteY57" fmla="*/ 8725585 h 15010344"/>
              <a:gd name="connsiteX58" fmla="*/ 12057900 w 14202265"/>
              <a:gd name="connsiteY58" fmla="*/ 8964065 h 15010344"/>
              <a:gd name="connsiteX59" fmla="*/ 11943649 w 14202265"/>
              <a:gd name="connsiteY59" fmla="*/ 9063839 h 15010344"/>
              <a:gd name="connsiteX60" fmla="*/ 11832137 w 14202265"/>
              <a:gd name="connsiteY60" fmla="*/ 9253410 h 15010344"/>
              <a:gd name="connsiteX61" fmla="*/ 11961060 w 14202265"/>
              <a:gd name="connsiteY61" fmla="*/ 9627073 h 15010344"/>
              <a:gd name="connsiteX62" fmla="*/ 12081181 w 14202265"/>
              <a:gd name="connsiteY62" fmla="*/ 9799820 h 15010344"/>
              <a:gd name="connsiteX63" fmla="*/ 12168631 w 14202265"/>
              <a:gd name="connsiteY63" fmla="*/ 9930504 h 15010344"/>
              <a:gd name="connsiteX64" fmla="*/ 12062595 w 14202265"/>
              <a:gd name="connsiteY64" fmla="*/ 10022844 h 15010344"/>
              <a:gd name="connsiteX65" fmla="*/ 11932498 w 14202265"/>
              <a:gd name="connsiteY65" fmla="*/ 10086034 h 15010344"/>
              <a:gd name="connsiteX66" fmla="*/ 11887306 w 14202265"/>
              <a:gd name="connsiteY66" fmla="*/ 10156072 h 15010344"/>
              <a:gd name="connsiteX67" fmla="*/ 11906478 w 14202265"/>
              <a:gd name="connsiteY67" fmla="*/ 10268171 h 15010344"/>
              <a:gd name="connsiteX68" fmla="*/ 11991971 w 14202265"/>
              <a:gd name="connsiteY68" fmla="*/ 10390834 h 15010344"/>
              <a:gd name="connsiteX69" fmla="*/ 11994318 w 14202265"/>
              <a:gd name="connsiteY69" fmla="*/ 10592926 h 15010344"/>
              <a:gd name="connsiteX70" fmla="*/ 11887893 w 14202265"/>
              <a:gd name="connsiteY70" fmla="*/ 10929810 h 15010344"/>
              <a:gd name="connsiteX71" fmla="*/ 11720429 w 14202265"/>
              <a:gd name="connsiteY71" fmla="*/ 11617859 h 15010344"/>
              <a:gd name="connsiteX72" fmla="*/ 11616547 w 14202265"/>
              <a:gd name="connsiteY72" fmla="*/ 12033780 h 15010344"/>
              <a:gd name="connsiteX73" fmla="*/ 11642957 w 14202265"/>
              <a:gd name="connsiteY73" fmla="*/ 12481199 h 15010344"/>
              <a:gd name="connsiteX74" fmla="*/ 11512469 w 14202265"/>
              <a:gd name="connsiteY74" fmla="*/ 12814366 h 15010344"/>
              <a:gd name="connsiteX75" fmla="*/ 11428150 w 14202265"/>
              <a:gd name="connsiteY75" fmla="*/ 13118383 h 15010344"/>
              <a:gd name="connsiteX76" fmla="*/ 11293161 w 14202265"/>
              <a:gd name="connsiteY76" fmla="*/ 13334756 h 15010344"/>
              <a:gd name="connsiteX77" fmla="*/ 11332289 w 14202265"/>
              <a:gd name="connsiteY77" fmla="*/ 13555628 h 15010344"/>
              <a:gd name="connsiteX78" fmla="*/ 11449278 w 14202265"/>
              <a:gd name="connsiteY78" fmla="*/ 13591234 h 15010344"/>
              <a:gd name="connsiteX79" fmla="*/ 11754274 w 14202265"/>
              <a:gd name="connsiteY79" fmla="*/ 13513567 h 15010344"/>
              <a:gd name="connsiteX80" fmla="*/ 12058878 w 14202265"/>
              <a:gd name="connsiteY80" fmla="*/ 13513176 h 15010344"/>
              <a:gd name="connsiteX81" fmla="*/ 12181542 w 14202265"/>
              <a:gd name="connsiteY81" fmla="*/ 13531761 h 15010344"/>
              <a:gd name="connsiteX82" fmla="*/ 12315356 w 14202265"/>
              <a:gd name="connsiteY82" fmla="*/ 13483439 h 15010344"/>
              <a:gd name="connsiteX83" fmla="*/ 12936695 w 14202265"/>
              <a:gd name="connsiteY83" fmla="*/ 13703333 h 15010344"/>
              <a:gd name="connsiteX84" fmla="*/ 13046446 w 14202265"/>
              <a:gd name="connsiteY84" fmla="*/ 14021436 h 15010344"/>
              <a:gd name="connsiteX85" fmla="*/ 13538469 w 14202265"/>
              <a:gd name="connsiteY85" fmla="*/ 14332106 h 15010344"/>
              <a:gd name="connsiteX86" fmla="*/ 13982170 w 14202265"/>
              <a:gd name="connsiteY86" fmla="*/ 14702639 h 15010344"/>
              <a:gd name="connsiteX87" fmla="*/ 14137896 w 14202265"/>
              <a:gd name="connsiteY87" fmla="*/ 14794979 h 15010344"/>
              <a:gd name="connsiteX88" fmla="*/ 14202265 w 14202265"/>
              <a:gd name="connsiteY88" fmla="*/ 15010344 h 150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02265" h="15010344">
                <a:moveTo>
                  <a:pt x="81686" y="2234205"/>
                </a:moveTo>
                <a:cubicBezTo>
                  <a:pt x="65709" y="2247443"/>
                  <a:pt x="-7882" y="2431048"/>
                  <a:pt x="693" y="2503205"/>
                </a:cubicBezTo>
                <a:cubicBezTo>
                  <a:pt x="9268" y="2575362"/>
                  <a:pt x="-10491" y="2601577"/>
                  <a:pt x="136855" y="2655996"/>
                </a:cubicBezTo>
                <a:cubicBezTo>
                  <a:pt x="284201" y="2710415"/>
                  <a:pt x="735858" y="2761639"/>
                  <a:pt x="884769" y="2829720"/>
                </a:cubicBezTo>
                <a:cubicBezTo>
                  <a:pt x="1033680" y="2897801"/>
                  <a:pt x="991521" y="2979316"/>
                  <a:pt x="1030322" y="3064483"/>
                </a:cubicBezTo>
                <a:cubicBezTo>
                  <a:pt x="1069123" y="3149650"/>
                  <a:pt x="1177702" y="3340068"/>
                  <a:pt x="1303430" y="3418779"/>
                </a:cubicBezTo>
                <a:cubicBezTo>
                  <a:pt x="1429158" y="3497490"/>
                  <a:pt x="1682766" y="3578450"/>
                  <a:pt x="1784692" y="3536747"/>
                </a:cubicBezTo>
                <a:cubicBezTo>
                  <a:pt x="1886618" y="3495044"/>
                  <a:pt x="1869403" y="3257347"/>
                  <a:pt x="1914986" y="3168561"/>
                </a:cubicBezTo>
                <a:cubicBezTo>
                  <a:pt x="1960569" y="3079775"/>
                  <a:pt x="1987470" y="3103675"/>
                  <a:pt x="2076777" y="3015183"/>
                </a:cubicBezTo>
                <a:cubicBezTo>
                  <a:pt x="2166084" y="2926691"/>
                  <a:pt x="2349655" y="2709763"/>
                  <a:pt x="2450831" y="2637606"/>
                </a:cubicBezTo>
                <a:cubicBezTo>
                  <a:pt x="2552007" y="2565449"/>
                  <a:pt x="2599906" y="2559450"/>
                  <a:pt x="2683833" y="2582241"/>
                </a:cubicBezTo>
                <a:cubicBezTo>
                  <a:pt x="2767760" y="2605032"/>
                  <a:pt x="2911259" y="2701579"/>
                  <a:pt x="2954396" y="2774355"/>
                </a:cubicBezTo>
                <a:cubicBezTo>
                  <a:pt x="2997534" y="2847132"/>
                  <a:pt x="2917649" y="2987892"/>
                  <a:pt x="2942658" y="3018900"/>
                </a:cubicBezTo>
                <a:cubicBezTo>
                  <a:pt x="2967667" y="3049908"/>
                  <a:pt x="3027271" y="3011009"/>
                  <a:pt x="3104449" y="2960405"/>
                </a:cubicBezTo>
                <a:cubicBezTo>
                  <a:pt x="3181627" y="2909801"/>
                  <a:pt x="3290695" y="2767183"/>
                  <a:pt x="3387143" y="2711557"/>
                </a:cubicBezTo>
                <a:cubicBezTo>
                  <a:pt x="3483591" y="2655932"/>
                  <a:pt x="3586853" y="2740773"/>
                  <a:pt x="3683138" y="2626652"/>
                </a:cubicBezTo>
                <a:cubicBezTo>
                  <a:pt x="3779423" y="2512531"/>
                  <a:pt x="3898990" y="2168832"/>
                  <a:pt x="3964854" y="2026833"/>
                </a:cubicBezTo>
                <a:cubicBezTo>
                  <a:pt x="4030718" y="1884834"/>
                  <a:pt x="4037728" y="1837751"/>
                  <a:pt x="4078322" y="1774659"/>
                </a:cubicBezTo>
                <a:cubicBezTo>
                  <a:pt x="4118916" y="1711567"/>
                  <a:pt x="4187291" y="1739770"/>
                  <a:pt x="4219571" y="1704034"/>
                </a:cubicBezTo>
                <a:cubicBezTo>
                  <a:pt x="4251851" y="1668298"/>
                  <a:pt x="4225570" y="1681699"/>
                  <a:pt x="4272001" y="1560242"/>
                </a:cubicBezTo>
                <a:cubicBezTo>
                  <a:pt x="4318432" y="1438785"/>
                  <a:pt x="4366656" y="1107965"/>
                  <a:pt x="4498156" y="975292"/>
                </a:cubicBezTo>
                <a:cubicBezTo>
                  <a:pt x="4629656" y="842619"/>
                  <a:pt x="4937685" y="769745"/>
                  <a:pt x="5061000" y="764202"/>
                </a:cubicBezTo>
                <a:cubicBezTo>
                  <a:pt x="5184315" y="758659"/>
                  <a:pt x="5152980" y="881550"/>
                  <a:pt x="5238049" y="942034"/>
                </a:cubicBezTo>
                <a:cubicBezTo>
                  <a:pt x="5323118" y="1002518"/>
                  <a:pt x="5573270" y="1189676"/>
                  <a:pt x="5746114" y="1182861"/>
                </a:cubicBezTo>
                <a:cubicBezTo>
                  <a:pt x="5918958" y="1176046"/>
                  <a:pt x="6150395" y="963586"/>
                  <a:pt x="6275113" y="901146"/>
                </a:cubicBezTo>
                <a:cubicBezTo>
                  <a:pt x="6399831" y="838706"/>
                  <a:pt x="6437783" y="894789"/>
                  <a:pt x="6513005" y="860259"/>
                </a:cubicBezTo>
                <a:cubicBezTo>
                  <a:pt x="6588227" y="825729"/>
                  <a:pt x="6594617" y="777831"/>
                  <a:pt x="6726443" y="693968"/>
                </a:cubicBezTo>
                <a:cubicBezTo>
                  <a:pt x="6858269" y="610106"/>
                  <a:pt x="7039264" y="413231"/>
                  <a:pt x="7303959" y="357084"/>
                </a:cubicBezTo>
                <a:cubicBezTo>
                  <a:pt x="7568654" y="300937"/>
                  <a:pt x="8098043" y="397189"/>
                  <a:pt x="8314612" y="357084"/>
                </a:cubicBezTo>
                <a:cubicBezTo>
                  <a:pt x="8531181" y="316979"/>
                  <a:pt x="8450970" y="172600"/>
                  <a:pt x="8603370" y="116453"/>
                </a:cubicBezTo>
                <a:cubicBezTo>
                  <a:pt x="8755770" y="60306"/>
                  <a:pt x="9028486" y="-43968"/>
                  <a:pt x="9229012" y="20200"/>
                </a:cubicBezTo>
                <a:cubicBezTo>
                  <a:pt x="9429538" y="84368"/>
                  <a:pt x="9581939" y="421252"/>
                  <a:pt x="9806528" y="501463"/>
                </a:cubicBezTo>
                <a:cubicBezTo>
                  <a:pt x="10031118" y="581673"/>
                  <a:pt x="10392065" y="397189"/>
                  <a:pt x="10576549" y="501463"/>
                </a:cubicBezTo>
                <a:cubicBezTo>
                  <a:pt x="10761033" y="605737"/>
                  <a:pt x="10728949" y="982726"/>
                  <a:pt x="10913433" y="1127105"/>
                </a:cubicBezTo>
                <a:cubicBezTo>
                  <a:pt x="11097917" y="1271484"/>
                  <a:pt x="11466886" y="1215337"/>
                  <a:pt x="11683454" y="1367737"/>
                </a:cubicBezTo>
                <a:cubicBezTo>
                  <a:pt x="11900022" y="1520137"/>
                  <a:pt x="12036380" y="1832958"/>
                  <a:pt x="12212843" y="2041505"/>
                </a:cubicBezTo>
                <a:cubicBezTo>
                  <a:pt x="12389306" y="2250052"/>
                  <a:pt x="12608353" y="2495086"/>
                  <a:pt x="12742233" y="2619021"/>
                </a:cubicBezTo>
                <a:cubicBezTo>
                  <a:pt x="12876113" y="2742956"/>
                  <a:pt x="12916088" y="2714165"/>
                  <a:pt x="13016123" y="2785115"/>
                </a:cubicBezTo>
                <a:cubicBezTo>
                  <a:pt x="13116158" y="2856065"/>
                  <a:pt x="13321706" y="2884172"/>
                  <a:pt x="13342443" y="3044723"/>
                </a:cubicBezTo>
                <a:cubicBezTo>
                  <a:pt x="13363180" y="3205274"/>
                  <a:pt x="13187826" y="3598926"/>
                  <a:pt x="13140547" y="3748424"/>
                </a:cubicBezTo>
                <a:cubicBezTo>
                  <a:pt x="13093268" y="3897922"/>
                  <a:pt x="13103604" y="3890586"/>
                  <a:pt x="13058771" y="3941712"/>
                </a:cubicBezTo>
                <a:cubicBezTo>
                  <a:pt x="13013938" y="3992838"/>
                  <a:pt x="12876275" y="4011196"/>
                  <a:pt x="12875264" y="4096069"/>
                </a:cubicBezTo>
                <a:cubicBezTo>
                  <a:pt x="12874253" y="4180942"/>
                  <a:pt x="12981235" y="4363926"/>
                  <a:pt x="13052707" y="4450951"/>
                </a:cubicBezTo>
                <a:cubicBezTo>
                  <a:pt x="13124179" y="4537976"/>
                  <a:pt x="13229985" y="4538564"/>
                  <a:pt x="13304098" y="4618220"/>
                </a:cubicBezTo>
                <a:cubicBezTo>
                  <a:pt x="13378211" y="4697876"/>
                  <a:pt x="13461715" y="4822887"/>
                  <a:pt x="13560576" y="4954908"/>
                </a:cubicBezTo>
                <a:cubicBezTo>
                  <a:pt x="13659437" y="5086929"/>
                  <a:pt x="13831955" y="5227297"/>
                  <a:pt x="13897265" y="5410347"/>
                </a:cubicBezTo>
                <a:cubicBezTo>
                  <a:pt x="13962575" y="5593397"/>
                  <a:pt x="13940044" y="5828258"/>
                  <a:pt x="13952434" y="6053206"/>
                </a:cubicBezTo>
                <a:cubicBezTo>
                  <a:pt x="13964824" y="6278154"/>
                  <a:pt x="13998506" y="6594041"/>
                  <a:pt x="13971606" y="6760037"/>
                </a:cubicBezTo>
                <a:cubicBezTo>
                  <a:pt x="13944706" y="6926033"/>
                  <a:pt x="13831661" y="6989223"/>
                  <a:pt x="13791034" y="7049185"/>
                </a:cubicBezTo>
                <a:cubicBezTo>
                  <a:pt x="13750407" y="7109147"/>
                  <a:pt x="13735278" y="6977323"/>
                  <a:pt x="13668371" y="7019449"/>
                </a:cubicBezTo>
                <a:cubicBezTo>
                  <a:pt x="13646069" y="7042991"/>
                  <a:pt x="13689467" y="7163730"/>
                  <a:pt x="13657220" y="7190434"/>
                </a:cubicBezTo>
                <a:cubicBezTo>
                  <a:pt x="13624973" y="7217138"/>
                  <a:pt x="13578280" y="7199727"/>
                  <a:pt x="13534360" y="7280035"/>
                </a:cubicBezTo>
                <a:cubicBezTo>
                  <a:pt x="13490440" y="7360343"/>
                  <a:pt x="13448803" y="7558359"/>
                  <a:pt x="13393699" y="7672284"/>
                </a:cubicBezTo>
                <a:cubicBezTo>
                  <a:pt x="13338595" y="7786209"/>
                  <a:pt x="13264188" y="7867332"/>
                  <a:pt x="13203737" y="7963585"/>
                </a:cubicBezTo>
                <a:cubicBezTo>
                  <a:pt x="13143286" y="8059838"/>
                  <a:pt x="13039535" y="8056153"/>
                  <a:pt x="12930631" y="8153156"/>
                </a:cubicBezTo>
                <a:cubicBezTo>
                  <a:pt x="12821727" y="8250159"/>
                  <a:pt x="12673924" y="8471879"/>
                  <a:pt x="12550315" y="8545601"/>
                </a:cubicBezTo>
                <a:cubicBezTo>
                  <a:pt x="12426706" y="8619323"/>
                  <a:pt x="12272741" y="8565491"/>
                  <a:pt x="12188976" y="8595488"/>
                </a:cubicBezTo>
                <a:cubicBezTo>
                  <a:pt x="12105211" y="8625485"/>
                  <a:pt x="12078246" y="8674068"/>
                  <a:pt x="12047727" y="8725585"/>
                </a:cubicBezTo>
                <a:cubicBezTo>
                  <a:pt x="12017208" y="8777102"/>
                  <a:pt x="12075246" y="8907689"/>
                  <a:pt x="12057900" y="8964065"/>
                </a:cubicBezTo>
                <a:cubicBezTo>
                  <a:pt x="12040554" y="9020441"/>
                  <a:pt x="11981276" y="9015615"/>
                  <a:pt x="11943649" y="9063839"/>
                </a:cubicBezTo>
                <a:cubicBezTo>
                  <a:pt x="11906022" y="9112063"/>
                  <a:pt x="11829235" y="9164494"/>
                  <a:pt x="11832137" y="9253410"/>
                </a:cubicBezTo>
                <a:cubicBezTo>
                  <a:pt x="11835039" y="9342326"/>
                  <a:pt x="11919553" y="9536005"/>
                  <a:pt x="11961060" y="9627073"/>
                </a:cubicBezTo>
                <a:cubicBezTo>
                  <a:pt x="12002567" y="9718141"/>
                  <a:pt x="12046586" y="9749248"/>
                  <a:pt x="12081181" y="9799820"/>
                </a:cubicBezTo>
                <a:cubicBezTo>
                  <a:pt x="12115776" y="9850392"/>
                  <a:pt x="12171729" y="9893333"/>
                  <a:pt x="12168631" y="9930504"/>
                </a:cubicBezTo>
                <a:cubicBezTo>
                  <a:pt x="12165533" y="9967675"/>
                  <a:pt x="12099472" y="9995064"/>
                  <a:pt x="12062595" y="10022844"/>
                </a:cubicBezTo>
                <a:cubicBezTo>
                  <a:pt x="12025718" y="10050624"/>
                  <a:pt x="11961713" y="10063829"/>
                  <a:pt x="11932498" y="10086034"/>
                </a:cubicBezTo>
                <a:cubicBezTo>
                  <a:pt x="11903283" y="10108239"/>
                  <a:pt x="11891643" y="10125716"/>
                  <a:pt x="11887306" y="10156072"/>
                </a:cubicBezTo>
                <a:cubicBezTo>
                  <a:pt x="11882969" y="10186428"/>
                  <a:pt x="11890273" y="10225327"/>
                  <a:pt x="11906478" y="10268171"/>
                </a:cubicBezTo>
                <a:cubicBezTo>
                  <a:pt x="11922683" y="10311015"/>
                  <a:pt x="11977331" y="10336708"/>
                  <a:pt x="11991971" y="10390834"/>
                </a:cubicBezTo>
                <a:cubicBezTo>
                  <a:pt x="12006611" y="10444960"/>
                  <a:pt x="12011664" y="10503097"/>
                  <a:pt x="11994318" y="10592926"/>
                </a:cubicBezTo>
                <a:cubicBezTo>
                  <a:pt x="11976972" y="10682755"/>
                  <a:pt x="11933541" y="10758988"/>
                  <a:pt x="11887893" y="10929810"/>
                </a:cubicBezTo>
                <a:cubicBezTo>
                  <a:pt x="11842245" y="11100632"/>
                  <a:pt x="11765653" y="11433864"/>
                  <a:pt x="11720429" y="11617859"/>
                </a:cubicBezTo>
                <a:cubicBezTo>
                  <a:pt x="11675205" y="11801854"/>
                  <a:pt x="11638752" y="11889271"/>
                  <a:pt x="11616547" y="12033780"/>
                </a:cubicBezTo>
                <a:cubicBezTo>
                  <a:pt x="11594342" y="12178289"/>
                  <a:pt x="11660303" y="12351101"/>
                  <a:pt x="11642957" y="12481199"/>
                </a:cubicBezTo>
                <a:cubicBezTo>
                  <a:pt x="11625611" y="12611297"/>
                  <a:pt x="11553846" y="12725515"/>
                  <a:pt x="11512469" y="12814366"/>
                </a:cubicBezTo>
                <a:cubicBezTo>
                  <a:pt x="11471092" y="12903217"/>
                  <a:pt x="11464701" y="13031651"/>
                  <a:pt x="11428150" y="13118383"/>
                </a:cubicBezTo>
                <a:cubicBezTo>
                  <a:pt x="11391599" y="13205115"/>
                  <a:pt x="11309138" y="13261882"/>
                  <a:pt x="11293161" y="13334756"/>
                </a:cubicBezTo>
                <a:cubicBezTo>
                  <a:pt x="11277184" y="13407630"/>
                  <a:pt x="11306270" y="13512882"/>
                  <a:pt x="11332289" y="13555628"/>
                </a:cubicBezTo>
                <a:cubicBezTo>
                  <a:pt x="11358308" y="13598374"/>
                  <a:pt x="11385762" y="13592669"/>
                  <a:pt x="11449278" y="13591234"/>
                </a:cubicBezTo>
                <a:cubicBezTo>
                  <a:pt x="11512794" y="13589799"/>
                  <a:pt x="11652674" y="13526577"/>
                  <a:pt x="11754274" y="13513567"/>
                </a:cubicBezTo>
                <a:cubicBezTo>
                  <a:pt x="11855874" y="13500557"/>
                  <a:pt x="11980233" y="13508905"/>
                  <a:pt x="12058878" y="13513176"/>
                </a:cubicBezTo>
                <a:cubicBezTo>
                  <a:pt x="12137523" y="13517447"/>
                  <a:pt x="12126405" y="13522468"/>
                  <a:pt x="12181542" y="13531761"/>
                </a:cubicBezTo>
                <a:cubicBezTo>
                  <a:pt x="12236679" y="13541054"/>
                  <a:pt x="12189497" y="13454844"/>
                  <a:pt x="12315356" y="13483439"/>
                </a:cubicBezTo>
                <a:cubicBezTo>
                  <a:pt x="12441215" y="13512034"/>
                  <a:pt x="12814847" y="13613667"/>
                  <a:pt x="12936695" y="13703333"/>
                </a:cubicBezTo>
                <a:cubicBezTo>
                  <a:pt x="13058543" y="13792999"/>
                  <a:pt x="12946150" y="13916641"/>
                  <a:pt x="13046446" y="14021436"/>
                </a:cubicBezTo>
                <a:cubicBezTo>
                  <a:pt x="13146742" y="14126231"/>
                  <a:pt x="13382515" y="14218572"/>
                  <a:pt x="13538469" y="14332106"/>
                </a:cubicBezTo>
                <a:cubicBezTo>
                  <a:pt x="13694423" y="14445640"/>
                  <a:pt x="13882266" y="14625494"/>
                  <a:pt x="13982170" y="14702639"/>
                </a:cubicBezTo>
                <a:cubicBezTo>
                  <a:pt x="14082074" y="14779784"/>
                  <a:pt x="14087879" y="14747505"/>
                  <a:pt x="14137896" y="14794979"/>
                </a:cubicBezTo>
                <a:cubicBezTo>
                  <a:pt x="14187913" y="14842453"/>
                  <a:pt x="14202265" y="15010344"/>
                  <a:pt x="14202265" y="15010344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9105900" y="10905055"/>
            <a:ext cx="5559094" cy="9391650"/>
          </a:xfrm>
          <a:custGeom>
            <a:avLst/>
            <a:gdLst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48000 w 5559094"/>
              <a:gd name="connsiteY51" fmla="*/ 8610600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31816 w 5559094"/>
              <a:gd name="connsiteY51" fmla="*/ 8578232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6857"/>
              <a:gd name="connsiteX1" fmla="*/ 323850 w 5559094"/>
              <a:gd name="connsiteY1" fmla="*/ 285750 h 9416857"/>
              <a:gd name="connsiteX2" fmla="*/ 533400 w 5559094"/>
              <a:gd name="connsiteY2" fmla="*/ 590550 h 9416857"/>
              <a:gd name="connsiteX3" fmla="*/ 609600 w 5559094"/>
              <a:gd name="connsiteY3" fmla="*/ 857250 h 9416857"/>
              <a:gd name="connsiteX4" fmla="*/ 590550 w 5559094"/>
              <a:gd name="connsiteY4" fmla="*/ 1257300 h 9416857"/>
              <a:gd name="connsiteX5" fmla="*/ 514350 w 5559094"/>
              <a:gd name="connsiteY5" fmla="*/ 1409700 h 9416857"/>
              <a:gd name="connsiteX6" fmla="*/ 476250 w 5559094"/>
              <a:gd name="connsiteY6" fmla="*/ 1543050 h 9416857"/>
              <a:gd name="connsiteX7" fmla="*/ 476250 w 5559094"/>
              <a:gd name="connsiteY7" fmla="*/ 1905000 h 9416857"/>
              <a:gd name="connsiteX8" fmla="*/ 704850 w 5559094"/>
              <a:gd name="connsiteY8" fmla="*/ 2419350 h 9416857"/>
              <a:gd name="connsiteX9" fmla="*/ 819150 w 5559094"/>
              <a:gd name="connsiteY9" fmla="*/ 2762250 h 9416857"/>
              <a:gd name="connsiteX10" fmla="*/ 762000 w 5559094"/>
              <a:gd name="connsiteY10" fmla="*/ 3028950 h 9416857"/>
              <a:gd name="connsiteX11" fmla="*/ 838200 w 5559094"/>
              <a:gd name="connsiteY11" fmla="*/ 3257550 h 9416857"/>
              <a:gd name="connsiteX12" fmla="*/ 895350 w 5559094"/>
              <a:gd name="connsiteY12" fmla="*/ 3657600 h 9416857"/>
              <a:gd name="connsiteX13" fmla="*/ 1047750 w 5559094"/>
              <a:gd name="connsiteY13" fmla="*/ 3962400 h 9416857"/>
              <a:gd name="connsiteX14" fmla="*/ 1428750 w 5559094"/>
              <a:gd name="connsiteY14" fmla="*/ 4000500 h 9416857"/>
              <a:gd name="connsiteX15" fmla="*/ 1524000 w 5559094"/>
              <a:gd name="connsiteY15" fmla="*/ 4095750 h 9416857"/>
              <a:gd name="connsiteX16" fmla="*/ 1524000 w 5559094"/>
              <a:gd name="connsiteY16" fmla="*/ 4400550 h 9416857"/>
              <a:gd name="connsiteX17" fmla="*/ 1790700 w 5559094"/>
              <a:gd name="connsiteY17" fmla="*/ 4514850 h 9416857"/>
              <a:gd name="connsiteX18" fmla="*/ 1981200 w 5559094"/>
              <a:gd name="connsiteY18" fmla="*/ 4591050 h 9416857"/>
              <a:gd name="connsiteX19" fmla="*/ 1943100 w 5559094"/>
              <a:gd name="connsiteY19" fmla="*/ 4972050 h 9416857"/>
              <a:gd name="connsiteX20" fmla="*/ 2133600 w 5559094"/>
              <a:gd name="connsiteY20" fmla="*/ 5162550 h 9416857"/>
              <a:gd name="connsiteX21" fmla="*/ 2571750 w 5559094"/>
              <a:gd name="connsiteY21" fmla="*/ 5372100 h 9416857"/>
              <a:gd name="connsiteX22" fmla="*/ 2895600 w 5559094"/>
              <a:gd name="connsiteY22" fmla="*/ 5619750 h 9416857"/>
              <a:gd name="connsiteX23" fmla="*/ 3162300 w 5559094"/>
              <a:gd name="connsiteY23" fmla="*/ 5772150 h 9416857"/>
              <a:gd name="connsiteX24" fmla="*/ 3600450 w 5559094"/>
              <a:gd name="connsiteY24" fmla="*/ 5695950 h 9416857"/>
              <a:gd name="connsiteX25" fmla="*/ 4057650 w 5559094"/>
              <a:gd name="connsiteY25" fmla="*/ 5676900 h 9416857"/>
              <a:gd name="connsiteX26" fmla="*/ 4248150 w 5559094"/>
              <a:gd name="connsiteY26" fmla="*/ 5581650 h 9416857"/>
              <a:gd name="connsiteX27" fmla="*/ 4476750 w 5559094"/>
              <a:gd name="connsiteY27" fmla="*/ 5734050 h 9416857"/>
              <a:gd name="connsiteX28" fmla="*/ 4762500 w 5559094"/>
              <a:gd name="connsiteY28" fmla="*/ 5848350 h 9416857"/>
              <a:gd name="connsiteX29" fmla="*/ 4991100 w 5559094"/>
              <a:gd name="connsiteY29" fmla="*/ 5581650 h 9416857"/>
              <a:gd name="connsiteX30" fmla="*/ 5181600 w 5559094"/>
              <a:gd name="connsiteY30" fmla="*/ 5562600 h 9416857"/>
              <a:gd name="connsiteX31" fmla="*/ 5238750 w 5559094"/>
              <a:gd name="connsiteY31" fmla="*/ 5791200 h 9416857"/>
              <a:gd name="connsiteX32" fmla="*/ 5372100 w 5559094"/>
              <a:gd name="connsiteY32" fmla="*/ 5943600 h 9416857"/>
              <a:gd name="connsiteX33" fmla="*/ 5524500 w 5559094"/>
              <a:gd name="connsiteY33" fmla="*/ 6000750 h 9416857"/>
              <a:gd name="connsiteX34" fmla="*/ 5543550 w 5559094"/>
              <a:gd name="connsiteY34" fmla="*/ 6172200 h 9416857"/>
              <a:gd name="connsiteX35" fmla="*/ 5334000 w 5559094"/>
              <a:gd name="connsiteY35" fmla="*/ 6381750 h 9416857"/>
              <a:gd name="connsiteX36" fmla="*/ 5257800 w 5559094"/>
              <a:gd name="connsiteY36" fmla="*/ 6648450 h 9416857"/>
              <a:gd name="connsiteX37" fmla="*/ 5257800 w 5559094"/>
              <a:gd name="connsiteY37" fmla="*/ 6896100 h 9416857"/>
              <a:gd name="connsiteX38" fmla="*/ 5048250 w 5559094"/>
              <a:gd name="connsiteY38" fmla="*/ 7181850 h 9416857"/>
              <a:gd name="connsiteX39" fmla="*/ 4953000 w 5559094"/>
              <a:gd name="connsiteY39" fmla="*/ 7372350 h 9416857"/>
              <a:gd name="connsiteX40" fmla="*/ 4895850 w 5559094"/>
              <a:gd name="connsiteY40" fmla="*/ 7715250 h 9416857"/>
              <a:gd name="connsiteX41" fmla="*/ 4933950 w 5559094"/>
              <a:gd name="connsiteY41" fmla="*/ 7829550 h 9416857"/>
              <a:gd name="connsiteX42" fmla="*/ 4972050 w 5559094"/>
              <a:gd name="connsiteY42" fmla="*/ 7943850 h 9416857"/>
              <a:gd name="connsiteX43" fmla="*/ 4724400 w 5559094"/>
              <a:gd name="connsiteY43" fmla="*/ 8115300 h 9416857"/>
              <a:gd name="connsiteX44" fmla="*/ 4591050 w 5559094"/>
              <a:gd name="connsiteY44" fmla="*/ 8096250 h 9416857"/>
              <a:gd name="connsiteX45" fmla="*/ 4438650 w 5559094"/>
              <a:gd name="connsiteY45" fmla="*/ 8286750 h 9416857"/>
              <a:gd name="connsiteX46" fmla="*/ 4324350 w 5559094"/>
              <a:gd name="connsiteY46" fmla="*/ 8382000 h 9416857"/>
              <a:gd name="connsiteX47" fmla="*/ 4171950 w 5559094"/>
              <a:gd name="connsiteY47" fmla="*/ 8324850 h 9416857"/>
              <a:gd name="connsiteX48" fmla="*/ 4057650 w 5559094"/>
              <a:gd name="connsiteY48" fmla="*/ 8420100 h 9416857"/>
              <a:gd name="connsiteX49" fmla="*/ 3886200 w 5559094"/>
              <a:gd name="connsiteY49" fmla="*/ 8515350 h 9416857"/>
              <a:gd name="connsiteX50" fmla="*/ 3409950 w 5559094"/>
              <a:gd name="connsiteY50" fmla="*/ 8553450 h 9416857"/>
              <a:gd name="connsiteX51" fmla="*/ 3031816 w 5559094"/>
              <a:gd name="connsiteY51" fmla="*/ 8578232 h 9416857"/>
              <a:gd name="connsiteX52" fmla="*/ 2781300 w 5559094"/>
              <a:gd name="connsiteY52" fmla="*/ 8705850 h 9416857"/>
              <a:gd name="connsiteX53" fmla="*/ 2628900 w 5559094"/>
              <a:gd name="connsiteY53" fmla="*/ 8991600 h 9416857"/>
              <a:gd name="connsiteX54" fmla="*/ 2476500 w 5559094"/>
              <a:gd name="connsiteY54" fmla="*/ 9201150 h 9416857"/>
              <a:gd name="connsiteX55" fmla="*/ 2166474 w 5559094"/>
              <a:gd name="connsiteY55" fmla="*/ 9269764 h 9416857"/>
              <a:gd name="connsiteX56" fmla="*/ 1885950 w 5559094"/>
              <a:gd name="connsiteY56" fmla="*/ 9410700 h 9416857"/>
              <a:gd name="connsiteX57" fmla="*/ 1809750 w 5559094"/>
              <a:gd name="connsiteY57" fmla="*/ 9391650 h 9416857"/>
              <a:gd name="connsiteX58" fmla="*/ 1752600 w 5559094"/>
              <a:gd name="connsiteY58" fmla="*/ 9391650 h 9416857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09750 w 5559094"/>
              <a:gd name="connsiteY56" fmla="*/ 9391650 h 9391650"/>
              <a:gd name="connsiteX57" fmla="*/ 1752600 w 5559094"/>
              <a:gd name="connsiteY57" fmla="*/ 9391650 h 9391650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98763 w 5559094"/>
              <a:gd name="connsiteY56" fmla="*/ 9351189 h 9391650"/>
              <a:gd name="connsiteX57" fmla="*/ 1752600 w 5559094"/>
              <a:gd name="connsiteY57" fmla="*/ 9391650 h 939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559094" h="9391650">
                <a:moveTo>
                  <a:pt x="0" y="0"/>
                </a:moveTo>
                <a:cubicBezTo>
                  <a:pt x="117475" y="93662"/>
                  <a:pt x="234950" y="187325"/>
                  <a:pt x="323850" y="285750"/>
                </a:cubicBezTo>
                <a:cubicBezTo>
                  <a:pt x="412750" y="384175"/>
                  <a:pt x="485775" y="495300"/>
                  <a:pt x="533400" y="590550"/>
                </a:cubicBezTo>
                <a:cubicBezTo>
                  <a:pt x="581025" y="685800"/>
                  <a:pt x="600075" y="746125"/>
                  <a:pt x="609600" y="857250"/>
                </a:cubicBezTo>
                <a:cubicBezTo>
                  <a:pt x="619125" y="968375"/>
                  <a:pt x="606425" y="1165225"/>
                  <a:pt x="590550" y="1257300"/>
                </a:cubicBezTo>
                <a:cubicBezTo>
                  <a:pt x="574675" y="1349375"/>
                  <a:pt x="533400" y="1362075"/>
                  <a:pt x="514350" y="1409700"/>
                </a:cubicBezTo>
                <a:cubicBezTo>
                  <a:pt x="495300" y="1457325"/>
                  <a:pt x="482600" y="1460500"/>
                  <a:pt x="476250" y="1543050"/>
                </a:cubicBezTo>
                <a:cubicBezTo>
                  <a:pt x="469900" y="1625600"/>
                  <a:pt x="438150" y="1758950"/>
                  <a:pt x="476250" y="1905000"/>
                </a:cubicBezTo>
                <a:cubicBezTo>
                  <a:pt x="514350" y="2051050"/>
                  <a:pt x="647700" y="2276475"/>
                  <a:pt x="704850" y="2419350"/>
                </a:cubicBezTo>
                <a:cubicBezTo>
                  <a:pt x="762000" y="2562225"/>
                  <a:pt x="809625" y="2660650"/>
                  <a:pt x="819150" y="2762250"/>
                </a:cubicBezTo>
                <a:cubicBezTo>
                  <a:pt x="828675" y="2863850"/>
                  <a:pt x="758825" y="2946400"/>
                  <a:pt x="762000" y="3028950"/>
                </a:cubicBezTo>
                <a:cubicBezTo>
                  <a:pt x="765175" y="3111500"/>
                  <a:pt x="815975" y="3152775"/>
                  <a:pt x="838200" y="3257550"/>
                </a:cubicBezTo>
                <a:cubicBezTo>
                  <a:pt x="860425" y="3362325"/>
                  <a:pt x="860425" y="3540125"/>
                  <a:pt x="895350" y="3657600"/>
                </a:cubicBezTo>
                <a:cubicBezTo>
                  <a:pt x="930275" y="3775075"/>
                  <a:pt x="958850" y="3905250"/>
                  <a:pt x="1047750" y="3962400"/>
                </a:cubicBezTo>
                <a:cubicBezTo>
                  <a:pt x="1136650" y="4019550"/>
                  <a:pt x="1349375" y="3978275"/>
                  <a:pt x="1428750" y="4000500"/>
                </a:cubicBezTo>
                <a:cubicBezTo>
                  <a:pt x="1508125" y="4022725"/>
                  <a:pt x="1508125" y="4029075"/>
                  <a:pt x="1524000" y="4095750"/>
                </a:cubicBezTo>
                <a:cubicBezTo>
                  <a:pt x="1539875" y="4162425"/>
                  <a:pt x="1479550" y="4330700"/>
                  <a:pt x="1524000" y="4400550"/>
                </a:cubicBezTo>
                <a:cubicBezTo>
                  <a:pt x="1568450" y="4470400"/>
                  <a:pt x="1714500" y="4483100"/>
                  <a:pt x="1790700" y="4514850"/>
                </a:cubicBezTo>
                <a:cubicBezTo>
                  <a:pt x="1866900" y="4546600"/>
                  <a:pt x="1955800" y="4514850"/>
                  <a:pt x="1981200" y="4591050"/>
                </a:cubicBezTo>
                <a:cubicBezTo>
                  <a:pt x="2006600" y="4667250"/>
                  <a:pt x="1917700" y="4876800"/>
                  <a:pt x="1943100" y="4972050"/>
                </a:cubicBezTo>
                <a:cubicBezTo>
                  <a:pt x="1968500" y="5067300"/>
                  <a:pt x="2028825" y="5095875"/>
                  <a:pt x="2133600" y="5162550"/>
                </a:cubicBezTo>
                <a:cubicBezTo>
                  <a:pt x="2238375" y="5229225"/>
                  <a:pt x="2444750" y="5295900"/>
                  <a:pt x="2571750" y="5372100"/>
                </a:cubicBezTo>
                <a:cubicBezTo>
                  <a:pt x="2698750" y="5448300"/>
                  <a:pt x="2797175" y="5553075"/>
                  <a:pt x="2895600" y="5619750"/>
                </a:cubicBezTo>
                <a:cubicBezTo>
                  <a:pt x="2994025" y="5686425"/>
                  <a:pt x="3044825" y="5759450"/>
                  <a:pt x="3162300" y="5772150"/>
                </a:cubicBezTo>
                <a:cubicBezTo>
                  <a:pt x="3279775" y="5784850"/>
                  <a:pt x="3451225" y="5711825"/>
                  <a:pt x="3600450" y="5695950"/>
                </a:cubicBezTo>
                <a:cubicBezTo>
                  <a:pt x="3749675" y="5680075"/>
                  <a:pt x="3949700" y="5695950"/>
                  <a:pt x="4057650" y="5676900"/>
                </a:cubicBezTo>
                <a:cubicBezTo>
                  <a:pt x="4165600" y="5657850"/>
                  <a:pt x="4178300" y="5572125"/>
                  <a:pt x="4248150" y="5581650"/>
                </a:cubicBezTo>
                <a:cubicBezTo>
                  <a:pt x="4318000" y="5591175"/>
                  <a:pt x="4391025" y="5689600"/>
                  <a:pt x="4476750" y="5734050"/>
                </a:cubicBezTo>
                <a:cubicBezTo>
                  <a:pt x="4562475" y="5778500"/>
                  <a:pt x="4676775" y="5873750"/>
                  <a:pt x="4762500" y="5848350"/>
                </a:cubicBezTo>
                <a:cubicBezTo>
                  <a:pt x="4848225" y="5822950"/>
                  <a:pt x="4921250" y="5629275"/>
                  <a:pt x="4991100" y="5581650"/>
                </a:cubicBezTo>
                <a:cubicBezTo>
                  <a:pt x="5060950" y="5534025"/>
                  <a:pt x="5140325" y="5527675"/>
                  <a:pt x="5181600" y="5562600"/>
                </a:cubicBezTo>
                <a:cubicBezTo>
                  <a:pt x="5222875" y="5597525"/>
                  <a:pt x="5207000" y="5727700"/>
                  <a:pt x="5238750" y="5791200"/>
                </a:cubicBezTo>
                <a:cubicBezTo>
                  <a:pt x="5270500" y="5854700"/>
                  <a:pt x="5324475" y="5908675"/>
                  <a:pt x="5372100" y="5943600"/>
                </a:cubicBezTo>
                <a:cubicBezTo>
                  <a:pt x="5419725" y="5978525"/>
                  <a:pt x="5495925" y="5962650"/>
                  <a:pt x="5524500" y="6000750"/>
                </a:cubicBezTo>
                <a:cubicBezTo>
                  <a:pt x="5553075" y="6038850"/>
                  <a:pt x="5575300" y="6108700"/>
                  <a:pt x="5543550" y="6172200"/>
                </a:cubicBezTo>
                <a:cubicBezTo>
                  <a:pt x="5511800" y="6235700"/>
                  <a:pt x="5381625" y="6302375"/>
                  <a:pt x="5334000" y="6381750"/>
                </a:cubicBezTo>
                <a:cubicBezTo>
                  <a:pt x="5286375" y="6461125"/>
                  <a:pt x="5270500" y="6562725"/>
                  <a:pt x="5257800" y="6648450"/>
                </a:cubicBezTo>
                <a:cubicBezTo>
                  <a:pt x="5245100" y="6734175"/>
                  <a:pt x="5292725" y="6807200"/>
                  <a:pt x="5257800" y="6896100"/>
                </a:cubicBezTo>
                <a:cubicBezTo>
                  <a:pt x="5222875" y="6985000"/>
                  <a:pt x="5099050" y="7102475"/>
                  <a:pt x="5048250" y="7181850"/>
                </a:cubicBezTo>
                <a:cubicBezTo>
                  <a:pt x="4997450" y="7261225"/>
                  <a:pt x="4978400" y="7283450"/>
                  <a:pt x="4953000" y="7372350"/>
                </a:cubicBezTo>
                <a:cubicBezTo>
                  <a:pt x="4927600" y="7461250"/>
                  <a:pt x="4899025" y="7639050"/>
                  <a:pt x="4895850" y="7715250"/>
                </a:cubicBezTo>
                <a:cubicBezTo>
                  <a:pt x="4892675" y="7791450"/>
                  <a:pt x="4933950" y="7829550"/>
                  <a:pt x="4933950" y="7829550"/>
                </a:cubicBezTo>
                <a:cubicBezTo>
                  <a:pt x="4946650" y="7867650"/>
                  <a:pt x="5006975" y="7896225"/>
                  <a:pt x="4972050" y="7943850"/>
                </a:cubicBezTo>
                <a:cubicBezTo>
                  <a:pt x="4937125" y="7991475"/>
                  <a:pt x="4787900" y="8089900"/>
                  <a:pt x="4724400" y="8115300"/>
                </a:cubicBezTo>
                <a:cubicBezTo>
                  <a:pt x="4660900" y="8140700"/>
                  <a:pt x="4638675" y="8067675"/>
                  <a:pt x="4591050" y="8096250"/>
                </a:cubicBezTo>
                <a:cubicBezTo>
                  <a:pt x="4543425" y="8124825"/>
                  <a:pt x="4483100" y="8239125"/>
                  <a:pt x="4438650" y="8286750"/>
                </a:cubicBezTo>
                <a:cubicBezTo>
                  <a:pt x="4394200" y="8334375"/>
                  <a:pt x="4368800" y="8375650"/>
                  <a:pt x="4324350" y="8382000"/>
                </a:cubicBezTo>
                <a:cubicBezTo>
                  <a:pt x="4279900" y="8388350"/>
                  <a:pt x="4216400" y="8318500"/>
                  <a:pt x="4171950" y="8324850"/>
                </a:cubicBezTo>
                <a:cubicBezTo>
                  <a:pt x="4127500" y="8331200"/>
                  <a:pt x="4105275" y="8388350"/>
                  <a:pt x="4057650" y="8420100"/>
                </a:cubicBezTo>
                <a:cubicBezTo>
                  <a:pt x="4010025" y="8451850"/>
                  <a:pt x="3994150" y="8493125"/>
                  <a:pt x="3886200" y="8515350"/>
                </a:cubicBezTo>
                <a:cubicBezTo>
                  <a:pt x="3778250" y="8537575"/>
                  <a:pt x="3552347" y="8542970"/>
                  <a:pt x="3409950" y="8553450"/>
                </a:cubicBezTo>
                <a:cubicBezTo>
                  <a:pt x="3267553" y="8563930"/>
                  <a:pt x="3136591" y="8552832"/>
                  <a:pt x="3031816" y="8578232"/>
                </a:cubicBezTo>
                <a:cubicBezTo>
                  <a:pt x="2927041" y="8603632"/>
                  <a:pt x="2848453" y="8636955"/>
                  <a:pt x="2781300" y="8705850"/>
                </a:cubicBezTo>
                <a:cubicBezTo>
                  <a:pt x="2714147" y="8774745"/>
                  <a:pt x="2679700" y="8909050"/>
                  <a:pt x="2628900" y="8991600"/>
                </a:cubicBezTo>
                <a:cubicBezTo>
                  <a:pt x="2578100" y="9074150"/>
                  <a:pt x="2553571" y="9154789"/>
                  <a:pt x="2476500" y="9201150"/>
                </a:cubicBezTo>
                <a:cubicBezTo>
                  <a:pt x="2399429" y="9247511"/>
                  <a:pt x="2262763" y="9244758"/>
                  <a:pt x="2166474" y="9269764"/>
                </a:cubicBezTo>
                <a:cubicBezTo>
                  <a:pt x="2070185" y="9294770"/>
                  <a:pt x="1967742" y="9330875"/>
                  <a:pt x="1898763" y="9351189"/>
                </a:cubicBezTo>
                <a:cubicBezTo>
                  <a:pt x="1876538" y="9348014"/>
                  <a:pt x="1758950" y="9388475"/>
                  <a:pt x="1752600" y="939165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47811" y="20059844"/>
            <a:ext cx="4539631" cy="1853076"/>
          </a:xfrm>
          <a:custGeom>
            <a:avLst/>
            <a:gdLst>
              <a:gd name="connsiteX0" fmla="*/ 4539631 w 4539631"/>
              <a:gd name="connsiteY0" fmla="*/ 1853076 h 1853076"/>
              <a:gd name="connsiteX1" fmla="*/ 4167398 w 4539631"/>
              <a:gd name="connsiteY1" fmla="*/ 1764064 h 1853076"/>
              <a:gd name="connsiteX2" fmla="*/ 3940821 w 4539631"/>
              <a:gd name="connsiteY2" fmla="*/ 1602223 h 1853076"/>
              <a:gd name="connsiteX3" fmla="*/ 3698060 w 4539631"/>
              <a:gd name="connsiteY3" fmla="*/ 1327094 h 1853076"/>
              <a:gd name="connsiteX4" fmla="*/ 3212538 w 4539631"/>
              <a:gd name="connsiteY4" fmla="*/ 1181438 h 1853076"/>
              <a:gd name="connsiteX5" fmla="*/ 2621819 w 4539631"/>
              <a:gd name="connsiteY5" fmla="*/ 987229 h 1853076"/>
              <a:gd name="connsiteX6" fmla="*/ 2055377 w 4539631"/>
              <a:gd name="connsiteY6" fmla="*/ 825388 h 1853076"/>
              <a:gd name="connsiteX7" fmla="*/ 1812616 w 4539631"/>
              <a:gd name="connsiteY7" fmla="*/ 784928 h 1853076"/>
              <a:gd name="connsiteX8" fmla="*/ 1513210 w 4539631"/>
              <a:gd name="connsiteY8" fmla="*/ 833480 h 1853076"/>
              <a:gd name="connsiteX9" fmla="*/ 1262357 w 4539631"/>
              <a:gd name="connsiteY9" fmla="*/ 517891 h 1853076"/>
              <a:gd name="connsiteX10" fmla="*/ 1068148 w 4539631"/>
              <a:gd name="connsiteY10" fmla="*/ 331774 h 1853076"/>
              <a:gd name="connsiteX11" fmla="*/ 704007 w 4539631"/>
              <a:gd name="connsiteY11" fmla="*/ 113289 h 1853076"/>
              <a:gd name="connsiteX12" fmla="*/ 525982 w 4539631"/>
              <a:gd name="connsiteY12" fmla="*/ 105197 h 1853076"/>
              <a:gd name="connsiteX13" fmla="*/ 461246 w 4539631"/>
              <a:gd name="connsiteY13" fmla="*/ 153749 h 1853076"/>
              <a:gd name="connsiteX14" fmla="*/ 331773 w 4539631"/>
              <a:gd name="connsiteY14" fmla="*/ 80921 h 1853076"/>
              <a:gd name="connsiteX15" fmla="*/ 153748 w 4539631"/>
              <a:gd name="connsiteY15" fmla="*/ 16184 h 1853076"/>
              <a:gd name="connsiteX16" fmla="*/ 0 w 4539631"/>
              <a:gd name="connsiteY16" fmla="*/ 0 h 185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39631" h="1853076">
                <a:moveTo>
                  <a:pt x="4539631" y="1853076"/>
                </a:moveTo>
                <a:cubicBezTo>
                  <a:pt x="4403415" y="1829474"/>
                  <a:pt x="4267200" y="1805873"/>
                  <a:pt x="4167398" y="1764064"/>
                </a:cubicBezTo>
                <a:cubicBezTo>
                  <a:pt x="4067596" y="1722255"/>
                  <a:pt x="4019044" y="1675051"/>
                  <a:pt x="3940821" y="1602223"/>
                </a:cubicBezTo>
                <a:cubicBezTo>
                  <a:pt x="3862598" y="1529395"/>
                  <a:pt x="3819440" y="1397225"/>
                  <a:pt x="3698060" y="1327094"/>
                </a:cubicBezTo>
                <a:cubicBezTo>
                  <a:pt x="3576680" y="1256963"/>
                  <a:pt x="3391911" y="1238082"/>
                  <a:pt x="3212538" y="1181438"/>
                </a:cubicBezTo>
                <a:cubicBezTo>
                  <a:pt x="3033164" y="1124794"/>
                  <a:pt x="2814679" y="1046571"/>
                  <a:pt x="2621819" y="987229"/>
                </a:cubicBezTo>
                <a:cubicBezTo>
                  <a:pt x="2428959" y="927887"/>
                  <a:pt x="2190244" y="859105"/>
                  <a:pt x="2055377" y="825388"/>
                </a:cubicBezTo>
                <a:cubicBezTo>
                  <a:pt x="1920510" y="791671"/>
                  <a:pt x="1902977" y="783579"/>
                  <a:pt x="1812616" y="784928"/>
                </a:cubicBezTo>
                <a:cubicBezTo>
                  <a:pt x="1722255" y="786277"/>
                  <a:pt x="1604920" y="877986"/>
                  <a:pt x="1513210" y="833480"/>
                </a:cubicBezTo>
                <a:cubicBezTo>
                  <a:pt x="1421500" y="788974"/>
                  <a:pt x="1336534" y="601509"/>
                  <a:pt x="1262357" y="517891"/>
                </a:cubicBezTo>
                <a:cubicBezTo>
                  <a:pt x="1188180" y="434273"/>
                  <a:pt x="1161206" y="399208"/>
                  <a:pt x="1068148" y="331774"/>
                </a:cubicBezTo>
                <a:cubicBezTo>
                  <a:pt x="975090" y="264340"/>
                  <a:pt x="794368" y="151052"/>
                  <a:pt x="704007" y="113289"/>
                </a:cubicBezTo>
                <a:cubicBezTo>
                  <a:pt x="613646" y="75526"/>
                  <a:pt x="566442" y="98454"/>
                  <a:pt x="525982" y="105197"/>
                </a:cubicBezTo>
                <a:cubicBezTo>
                  <a:pt x="485522" y="111940"/>
                  <a:pt x="493614" y="157795"/>
                  <a:pt x="461246" y="153749"/>
                </a:cubicBezTo>
                <a:cubicBezTo>
                  <a:pt x="428878" y="149703"/>
                  <a:pt x="383023" y="103848"/>
                  <a:pt x="331773" y="80921"/>
                </a:cubicBezTo>
                <a:cubicBezTo>
                  <a:pt x="280523" y="57994"/>
                  <a:pt x="209043" y="29671"/>
                  <a:pt x="153748" y="16184"/>
                </a:cubicBezTo>
                <a:cubicBezTo>
                  <a:pt x="98453" y="2697"/>
                  <a:pt x="0" y="0"/>
                  <a:pt x="0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944565" y="22592420"/>
            <a:ext cx="4936142" cy="1424430"/>
          </a:xfrm>
          <a:custGeom>
            <a:avLst/>
            <a:gdLst>
              <a:gd name="connsiteX0" fmla="*/ 0 w 4936142"/>
              <a:gd name="connsiteY0" fmla="*/ 825619 h 1424430"/>
              <a:gd name="connsiteX1" fmla="*/ 178025 w 4936142"/>
              <a:gd name="connsiteY1" fmla="*/ 801343 h 1424430"/>
              <a:gd name="connsiteX2" fmla="*/ 428878 w 4936142"/>
              <a:gd name="connsiteY2" fmla="*/ 801343 h 1424430"/>
              <a:gd name="connsiteX3" fmla="*/ 679731 w 4936142"/>
              <a:gd name="connsiteY3" fmla="*/ 768975 h 1424430"/>
              <a:gd name="connsiteX4" fmla="*/ 849664 w 4936142"/>
              <a:gd name="connsiteY4" fmla="*/ 720423 h 1424430"/>
              <a:gd name="connsiteX5" fmla="*/ 1100517 w 4936142"/>
              <a:gd name="connsiteY5" fmla="*/ 809435 h 1424430"/>
              <a:gd name="connsiteX6" fmla="*/ 1440382 w 4936142"/>
              <a:gd name="connsiteY6" fmla="*/ 930816 h 1424430"/>
              <a:gd name="connsiteX7" fmla="*/ 1675051 w 4936142"/>
              <a:gd name="connsiteY7" fmla="*/ 890355 h 1424430"/>
              <a:gd name="connsiteX8" fmla="*/ 2023009 w 4936142"/>
              <a:gd name="connsiteY8" fmla="*/ 752791 h 1424430"/>
              <a:gd name="connsiteX9" fmla="*/ 2419519 w 4936142"/>
              <a:gd name="connsiteY9" fmla="*/ 461477 h 1424430"/>
              <a:gd name="connsiteX10" fmla="*/ 2516623 w 4936142"/>
              <a:gd name="connsiteY10" fmla="*/ 299637 h 1424430"/>
              <a:gd name="connsiteX11" fmla="*/ 2727016 w 4936142"/>
              <a:gd name="connsiteY11" fmla="*/ 186348 h 1424430"/>
              <a:gd name="connsiteX12" fmla="*/ 2945501 w 4936142"/>
              <a:gd name="connsiteY12" fmla="*/ 218716 h 1424430"/>
              <a:gd name="connsiteX13" fmla="*/ 3204446 w 4936142"/>
              <a:gd name="connsiteY13" fmla="*/ 121612 h 1424430"/>
              <a:gd name="connsiteX14" fmla="*/ 3487667 w 4936142"/>
              <a:gd name="connsiteY14" fmla="*/ 231 h 1424430"/>
              <a:gd name="connsiteX15" fmla="*/ 3689968 w 4936142"/>
              <a:gd name="connsiteY15" fmla="*/ 153980 h 1424430"/>
              <a:gd name="connsiteX16" fmla="*/ 3827533 w 4936142"/>
              <a:gd name="connsiteY16" fmla="*/ 445293 h 1424430"/>
              <a:gd name="connsiteX17" fmla="*/ 3924637 w 4936142"/>
              <a:gd name="connsiteY17" fmla="*/ 607134 h 1424430"/>
              <a:gd name="connsiteX18" fmla="*/ 4199766 w 4936142"/>
              <a:gd name="connsiteY18" fmla="*/ 647594 h 1424430"/>
              <a:gd name="connsiteX19" fmla="*/ 4466804 w 4936142"/>
              <a:gd name="connsiteY19" fmla="*/ 696147 h 1424430"/>
              <a:gd name="connsiteX20" fmla="*/ 4661012 w 4936142"/>
              <a:gd name="connsiteY20" fmla="*/ 874171 h 1424430"/>
              <a:gd name="connsiteX21" fmla="*/ 4798577 w 4936142"/>
              <a:gd name="connsiteY21" fmla="*/ 1141208 h 1424430"/>
              <a:gd name="connsiteX22" fmla="*/ 4895681 w 4936142"/>
              <a:gd name="connsiteY22" fmla="*/ 1343509 h 1424430"/>
              <a:gd name="connsiteX23" fmla="*/ 4936142 w 4936142"/>
              <a:gd name="connsiteY23" fmla="*/ 1424430 h 142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6142" h="1424430">
                <a:moveTo>
                  <a:pt x="0" y="825619"/>
                </a:moveTo>
                <a:cubicBezTo>
                  <a:pt x="53272" y="815504"/>
                  <a:pt x="106545" y="805389"/>
                  <a:pt x="178025" y="801343"/>
                </a:cubicBezTo>
                <a:cubicBezTo>
                  <a:pt x="249505" y="797297"/>
                  <a:pt x="345260" y="806738"/>
                  <a:pt x="428878" y="801343"/>
                </a:cubicBezTo>
                <a:cubicBezTo>
                  <a:pt x="512496" y="795948"/>
                  <a:pt x="609600" y="782462"/>
                  <a:pt x="679731" y="768975"/>
                </a:cubicBezTo>
                <a:cubicBezTo>
                  <a:pt x="749862" y="755488"/>
                  <a:pt x="779533" y="713680"/>
                  <a:pt x="849664" y="720423"/>
                </a:cubicBezTo>
                <a:cubicBezTo>
                  <a:pt x="919795" y="727166"/>
                  <a:pt x="1100517" y="809435"/>
                  <a:pt x="1100517" y="809435"/>
                </a:cubicBezTo>
                <a:cubicBezTo>
                  <a:pt x="1198970" y="844500"/>
                  <a:pt x="1344626" y="917329"/>
                  <a:pt x="1440382" y="930816"/>
                </a:cubicBezTo>
                <a:cubicBezTo>
                  <a:pt x="1536138" y="944303"/>
                  <a:pt x="1577947" y="920026"/>
                  <a:pt x="1675051" y="890355"/>
                </a:cubicBezTo>
                <a:cubicBezTo>
                  <a:pt x="1772155" y="860684"/>
                  <a:pt x="1898931" y="824271"/>
                  <a:pt x="2023009" y="752791"/>
                </a:cubicBezTo>
                <a:cubicBezTo>
                  <a:pt x="2147087" y="681311"/>
                  <a:pt x="2337250" y="537003"/>
                  <a:pt x="2419519" y="461477"/>
                </a:cubicBezTo>
                <a:cubicBezTo>
                  <a:pt x="2501788" y="385951"/>
                  <a:pt x="2465373" y="345492"/>
                  <a:pt x="2516623" y="299637"/>
                </a:cubicBezTo>
                <a:cubicBezTo>
                  <a:pt x="2567873" y="253782"/>
                  <a:pt x="2655536" y="199835"/>
                  <a:pt x="2727016" y="186348"/>
                </a:cubicBezTo>
                <a:cubicBezTo>
                  <a:pt x="2798496" y="172861"/>
                  <a:pt x="2865929" y="229505"/>
                  <a:pt x="2945501" y="218716"/>
                </a:cubicBezTo>
                <a:cubicBezTo>
                  <a:pt x="3025073" y="207927"/>
                  <a:pt x="3114085" y="158026"/>
                  <a:pt x="3204446" y="121612"/>
                </a:cubicBezTo>
                <a:cubicBezTo>
                  <a:pt x="3294807" y="85198"/>
                  <a:pt x="3406747" y="-5164"/>
                  <a:pt x="3487667" y="231"/>
                </a:cubicBezTo>
                <a:cubicBezTo>
                  <a:pt x="3568587" y="5626"/>
                  <a:pt x="3633324" y="79803"/>
                  <a:pt x="3689968" y="153980"/>
                </a:cubicBezTo>
                <a:cubicBezTo>
                  <a:pt x="3746612" y="228157"/>
                  <a:pt x="3788421" y="369767"/>
                  <a:pt x="3827533" y="445293"/>
                </a:cubicBezTo>
                <a:cubicBezTo>
                  <a:pt x="3866645" y="520819"/>
                  <a:pt x="3862598" y="573417"/>
                  <a:pt x="3924637" y="607134"/>
                </a:cubicBezTo>
                <a:cubicBezTo>
                  <a:pt x="3986676" y="640851"/>
                  <a:pt x="4109405" y="632759"/>
                  <a:pt x="4199766" y="647594"/>
                </a:cubicBezTo>
                <a:cubicBezTo>
                  <a:pt x="4290127" y="662429"/>
                  <a:pt x="4389930" y="658384"/>
                  <a:pt x="4466804" y="696147"/>
                </a:cubicBezTo>
                <a:cubicBezTo>
                  <a:pt x="4543678" y="733910"/>
                  <a:pt x="4605717" y="799994"/>
                  <a:pt x="4661012" y="874171"/>
                </a:cubicBezTo>
                <a:cubicBezTo>
                  <a:pt x="4716307" y="948348"/>
                  <a:pt x="4759466" y="1062985"/>
                  <a:pt x="4798577" y="1141208"/>
                </a:cubicBezTo>
                <a:cubicBezTo>
                  <a:pt x="4837688" y="1219431"/>
                  <a:pt x="4872754" y="1296305"/>
                  <a:pt x="4895681" y="1343509"/>
                </a:cubicBezTo>
                <a:cubicBezTo>
                  <a:pt x="4918608" y="1390713"/>
                  <a:pt x="4936142" y="1424430"/>
                  <a:pt x="4936142" y="142443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5022189" y="22426896"/>
            <a:ext cx="3172078" cy="1231506"/>
          </a:xfrm>
          <a:custGeom>
            <a:avLst/>
            <a:gdLst>
              <a:gd name="connsiteX0" fmla="*/ 0 w 3172078"/>
              <a:gd name="connsiteY0" fmla="*/ 1120616 h 1231506"/>
              <a:gd name="connsiteX1" fmla="*/ 412694 w 3172078"/>
              <a:gd name="connsiteY1" fmla="*/ 1225812 h 1231506"/>
              <a:gd name="connsiteX2" fmla="*/ 728284 w 3172078"/>
              <a:gd name="connsiteY2" fmla="*/ 966867 h 1231506"/>
              <a:gd name="connsiteX3" fmla="*/ 817296 w 3172078"/>
              <a:gd name="connsiteY3" fmla="*/ 748382 h 1231506"/>
              <a:gd name="connsiteX4" fmla="*/ 890124 w 3172078"/>
              <a:gd name="connsiteY4" fmla="*/ 594633 h 1231506"/>
              <a:gd name="connsiteX5" fmla="*/ 1205714 w 3172078"/>
              <a:gd name="connsiteY5" fmla="*/ 546081 h 1231506"/>
              <a:gd name="connsiteX6" fmla="*/ 1650776 w 3172078"/>
              <a:gd name="connsiteY6" fmla="*/ 368056 h 1231506"/>
              <a:gd name="connsiteX7" fmla="*/ 2006825 w 3172078"/>
              <a:gd name="connsiteY7" fmla="*/ 52467 h 1231506"/>
              <a:gd name="connsiteX8" fmla="*/ 2435703 w 3172078"/>
              <a:gd name="connsiteY8" fmla="*/ 3915 h 1231506"/>
              <a:gd name="connsiteX9" fmla="*/ 3058790 w 3172078"/>
              <a:gd name="connsiteY9" fmla="*/ 3915 h 1231506"/>
              <a:gd name="connsiteX10" fmla="*/ 3172078 w 3172078"/>
              <a:gd name="connsiteY10" fmla="*/ 12007 h 123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2078" h="1231506">
                <a:moveTo>
                  <a:pt x="0" y="1120616"/>
                </a:moveTo>
                <a:cubicBezTo>
                  <a:pt x="145656" y="1186026"/>
                  <a:pt x="291313" y="1251437"/>
                  <a:pt x="412694" y="1225812"/>
                </a:cubicBezTo>
                <a:cubicBezTo>
                  <a:pt x="534075" y="1200187"/>
                  <a:pt x="660850" y="1046439"/>
                  <a:pt x="728284" y="966867"/>
                </a:cubicBezTo>
                <a:cubicBezTo>
                  <a:pt x="795718" y="887295"/>
                  <a:pt x="790323" y="810421"/>
                  <a:pt x="817296" y="748382"/>
                </a:cubicBezTo>
                <a:cubicBezTo>
                  <a:pt x="844269" y="686343"/>
                  <a:pt x="825388" y="628350"/>
                  <a:pt x="890124" y="594633"/>
                </a:cubicBezTo>
                <a:cubicBezTo>
                  <a:pt x="954860" y="560916"/>
                  <a:pt x="1078939" y="583844"/>
                  <a:pt x="1205714" y="546081"/>
                </a:cubicBezTo>
                <a:cubicBezTo>
                  <a:pt x="1332489" y="508318"/>
                  <a:pt x="1517258" y="450325"/>
                  <a:pt x="1650776" y="368056"/>
                </a:cubicBezTo>
                <a:cubicBezTo>
                  <a:pt x="1784294" y="285787"/>
                  <a:pt x="1876004" y="113157"/>
                  <a:pt x="2006825" y="52467"/>
                </a:cubicBezTo>
                <a:cubicBezTo>
                  <a:pt x="2137646" y="-8223"/>
                  <a:pt x="2260376" y="12007"/>
                  <a:pt x="2435703" y="3915"/>
                </a:cubicBezTo>
                <a:cubicBezTo>
                  <a:pt x="2611031" y="-4177"/>
                  <a:pt x="2936061" y="2566"/>
                  <a:pt x="3058790" y="3915"/>
                </a:cubicBezTo>
                <a:cubicBezTo>
                  <a:pt x="3181519" y="5264"/>
                  <a:pt x="3166683" y="2566"/>
                  <a:pt x="3172078" y="12007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113474" y="9758044"/>
            <a:ext cx="4628856" cy="11887200"/>
          </a:xfrm>
          <a:custGeom>
            <a:avLst/>
            <a:gdLst>
              <a:gd name="connsiteX0" fmla="*/ 1788768 w 4628856"/>
              <a:gd name="connsiteY0" fmla="*/ 0 h 11887200"/>
              <a:gd name="connsiteX1" fmla="*/ 1475947 w 4628856"/>
              <a:gd name="connsiteY1" fmla="*/ 168443 h 11887200"/>
              <a:gd name="connsiteX2" fmla="*/ 1066873 w 4628856"/>
              <a:gd name="connsiteY2" fmla="*/ 264695 h 11887200"/>
              <a:gd name="connsiteX3" fmla="*/ 681863 w 4628856"/>
              <a:gd name="connsiteY3" fmla="*/ 288758 h 11887200"/>
              <a:gd name="connsiteX4" fmla="*/ 200600 w 4628856"/>
              <a:gd name="connsiteY4" fmla="*/ 553453 h 11887200"/>
              <a:gd name="connsiteX5" fmla="*/ 176537 w 4628856"/>
              <a:gd name="connsiteY5" fmla="*/ 1082843 h 11887200"/>
              <a:gd name="connsiteX6" fmla="*/ 80284 w 4628856"/>
              <a:gd name="connsiteY6" fmla="*/ 1467853 h 11887200"/>
              <a:gd name="connsiteX7" fmla="*/ 80284 w 4628856"/>
              <a:gd name="connsiteY7" fmla="*/ 1804737 h 11887200"/>
              <a:gd name="connsiteX8" fmla="*/ 176537 w 4628856"/>
              <a:gd name="connsiteY8" fmla="*/ 2069432 h 11887200"/>
              <a:gd name="connsiteX9" fmla="*/ 8094 w 4628856"/>
              <a:gd name="connsiteY9" fmla="*/ 2526632 h 11887200"/>
              <a:gd name="connsiteX10" fmla="*/ 32158 w 4628856"/>
              <a:gd name="connsiteY10" fmla="*/ 2791327 h 11887200"/>
              <a:gd name="connsiteX11" fmla="*/ 80284 w 4628856"/>
              <a:gd name="connsiteY11" fmla="*/ 3080085 h 11887200"/>
              <a:gd name="connsiteX12" fmla="*/ 32158 w 4628856"/>
              <a:gd name="connsiteY12" fmla="*/ 3344779 h 11887200"/>
              <a:gd name="connsiteX13" fmla="*/ 200600 w 4628856"/>
              <a:gd name="connsiteY13" fmla="*/ 3561348 h 11887200"/>
              <a:gd name="connsiteX14" fmla="*/ 393105 w 4628856"/>
              <a:gd name="connsiteY14" fmla="*/ 3826043 h 11887200"/>
              <a:gd name="connsiteX15" fmla="*/ 489358 w 4628856"/>
              <a:gd name="connsiteY15" fmla="*/ 4114800 h 11887200"/>
              <a:gd name="connsiteX16" fmla="*/ 296852 w 4628856"/>
              <a:gd name="connsiteY16" fmla="*/ 4427622 h 11887200"/>
              <a:gd name="connsiteX17" fmla="*/ 272789 w 4628856"/>
              <a:gd name="connsiteY17" fmla="*/ 4716379 h 11887200"/>
              <a:gd name="connsiteX18" fmla="*/ 320915 w 4628856"/>
              <a:gd name="connsiteY18" fmla="*/ 5005137 h 11887200"/>
              <a:gd name="connsiteX19" fmla="*/ 272789 w 4628856"/>
              <a:gd name="connsiteY19" fmla="*/ 5293895 h 11887200"/>
              <a:gd name="connsiteX20" fmla="*/ 296852 w 4628856"/>
              <a:gd name="connsiteY20" fmla="*/ 5991727 h 11887200"/>
              <a:gd name="connsiteX21" fmla="*/ 320915 w 4628856"/>
              <a:gd name="connsiteY21" fmla="*/ 6304548 h 11887200"/>
              <a:gd name="connsiteX22" fmla="*/ 729989 w 4628856"/>
              <a:gd name="connsiteY22" fmla="*/ 6882064 h 11887200"/>
              <a:gd name="connsiteX23" fmla="*/ 970621 w 4628856"/>
              <a:gd name="connsiteY23" fmla="*/ 6954253 h 11887200"/>
              <a:gd name="connsiteX24" fmla="*/ 1163126 w 4628856"/>
              <a:gd name="connsiteY24" fmla="*/ 7170822 h 11887200"/>
              <a:gd name="connsiteX25" fmla="*/ 1475947 w 4628856"/>
              <a:gd name="connsiteY25" fmla="*/ 7459579 h 11887200"/>
              <a:gd name="connsiteX26" fmla="*/ 1933147 w 4628856"/>
              <a:gd name="connsiteY26" fmla="*/ 7724274 h 11887200"/>
              <a:gd name="connsiteX27" fmla="*/ 2558789 w 4628856"/>
              <a:gd name="connsiteY27" fmla="*/ 8133348 h 11887200"/>
              <a:gd name="connsiteX28" fmla="*/ 3232558 w 4628856"/>
              <a:gd name="connsiteY28" fmla="*/ 8349916 h 11887200"/>
              <a:gd name="connsiteX29" fmla="*/ 3665694 w 4628856"/>
              <a:gd name="connsiteY29" fmla="*/ 8638674 h 11887200"/>
              <a:gd name="connsiteX30" fmla="*/ 4171021 w 4628856"/>
              <a:gd name="connsiteY30" fmla="*/ 9023685 h 11887200"/>
              <a:gd name="connsiteX31" fmla="*/ 4483842 w 4628856"/>
              <a:gd name="connsiteY31" fmla="*/ 9119937 h 11887200"/>
              <a:gd name="connsiteX32" fmla="*/ 4604158 w 4628856"/>
              <a:gd name="connsiteY32" fmla="*/ 9264316 h 11887200"/>
              <a:gd name="connsiteX33" fmla="*/ 4556031 w 4628856"/>
              <a:gd name="connsiteY33" fmla="*/ 9721516 h 11887200"/>
              <a:gd name="connsiteX34" fmla="*/ 4580094 w 4628856"/>
              <a:gd name="connsiteY34" fmla="*/ 9962148 h 11887200"/>
              <a:gd name="connsiteX35" fmla="*/ 4604158 w 4628856"/>
              <a:gd name="connsiteY35" fmla="*/ 10299032 h 11887200"/>
              <a:gd name="connsiteX36" fmla="*/ 4195084 w 4628856"/>
              <a:gd name="connsiteY36" fmla="*/ 10371222 h 11887200"/>
              <a:gd name="connsiteX37" fmla="*/ 3761947 w 4628856"/>
              <a:gd name="connsiteY37" fmla="*/ 10491537 h 11887200"/>
              <a:gd name="connsiteX38" fmla="*/ 3497252 w 4628856"/>
              <a:gd name="connsiteY38" fmla="*/ 10780295 h 11887200"/>
              <a:gd name="connsiteX39" fmla="*/ 3232558 w 4628856"/>
              <a:gd name="connsiteY39" fmla="*/ 11237495 h 11887200"/>
              <a:gd name="connsiteX40" fmla="*/ 2919737 w 4628856"/>
              <a:gd name="connsiteY40" fmla="*/ 11502190 h 11887200"/>
              <a:gd name="connsiteX41" fmla="*/ 2606915 w 4628856"/>
              <a:gd name="connsiteY41" fmla="*/ 11670632 h 11887200"/>
              <a:gd name="connsiteX42" fmla="*/ 2245968 w 4628856"/>
              <a:gd name="connsiteY42" fmla="*/ 11839074 h 11887200"/>
              <a:gd name="connsiteX43" fmla="*/ 1981273 w 4628856"/>
              <a:gd name="connsiteY43" fmla="*/ 11887200 h 1188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28856" h="11887200">
                <a:moveTo>
                  <a:pt x="1788768" y="0"/>
                </a:moveTo>
                <a:cubicBezTo>
                  <a:pt x="1692515" y="62163"/>
                  <a:pt x="1596263" y="124327"/>
                  <a:pt x="1475947" y="168443"/>
                </a:cubicBezTo>
                <a:cubicBezTo>
                  <a:pt x="1355631" y="212559"/>
                  <a:pt x="1199220" y="244643"/>
                  <a:pt x="1066873" y="264695"/>
                </a:cubicBezTo>
                <a:cubicBezTo>
                  <a:pt x="934526" y="284747"/>
                  <a:pt x="826242" y="240632"/>
                  <a:pt x="681863" y="288758"/>
                </a:cubicBezTo>
                <a:cubicBezTo>
                  <a:pt x="537484" y="336884"/>
                  <a:pt x="284821" y="421106"/>
                  <a:pt x="200600" y="553453"/>
                </a:cubicBezTo>
                <a:cubicBezTo>
                  <a:pt x="116379" y="685800"/>
                  <a:pt x="196590" y="930443"/>
                  <a:pt x="176537" y="1082843"/>
                </a:cubicBezTo>
                <a:cubicBezTo>
                  <a:pt x="156484" y="1235243"/>
                  <a:pt x="96326" y="1347537"/>
                  <a:pt x="80284" y="1467853"/>
                </a:cubicBezTo>
                <a:cubicBezTo>
                  <a:pt x="64242" y="1588169"/>
                  <a:pt x="64242" y="1704474"/>
                  <a:pt x="80284" y="1804737"/>
                </a:cubicBezTo>
                <a:cubicBezTo>
                  <a:pt x="96326" y="1905000"/>
                  <a:pt x="188569" y="1949116"/>
                  <a:pt x="176537" y="2069432"/>
                </a:cubicBezTo>
                <a:cubicBezTo>
                  <a:pt x="164505" y="2189748"/>
                  <a:pt x="32157" y="2406316"/>
                  <a:pt x="8094" y="2526632"/>
                </a:cubicBezTo>
                <a:cubicBezTo>
                  <a:pt x="-15969" y="2646948"/>
                  <a:pt x="20126" y="2699085"/>
                  <a:pt x="32158" y="2791327"/>
                </a:cubicBezTo>
                <a:cubicBezTo>
                  <a:pt x="44190" y="2883569"/>
                  <a:pt x="80284" y="2987843"/>
                  <a:pt x="80284" y="3080085"/>
                </a:cubicBezTo>
                <a:cubicBezTo>
                  <a:pt x="80284" y="3172327"/>
                  <a:pt x="12105" y="3264569"/>
                  <a:pt x="32158" y="3344779"/>
                </a:cubicBezTo>
                <a:cubicBezTo>
                  <a:pt x="52211" y="3424990"/>
                  <a:pt x="140442" y="3481137"/>
                  <a:pt x="200600" y="3561348"/>
                </a:cubicBezTo>
                <a:cubicBezTo>
                  <a:pt x="260758" y="3641559"/>
                  <a:pt x="344979" y="3733801"/>
                  <a:pt x="393105" y="3826043"/>
                </a:cubicBezTo>
                <a:cubicBezTo>
                  <a:pt x="441231" y="3918285"/>
                  <a:pt x="505400" y="4014537"/>
                  <a:pt x="489358" y="4114800"/>
                </a:cubicBezTo>
                <a:cubicBezTo>
                  <a:pt x="473316" y="4215063"/>
                  <a:pt x="332947" y="4327359"/>
                  <a:pt x="296852" y="4427622"/>
                </a:cubicBezTo>
                <a:cubicBezTo>
                  <a:pt x="260757" y="4527885"/>
                  <a:pt x="268779" y="4620127"/>
                  <a:pt x="272789" y="4716379"/>
                </a:cubicBezTo>
                <a:cubicBezTo>
                  <a:pt x="276799" y="4812631"/>
                  <a:pt x="320915" y="4908884"/>
                  <a:pt x="320915" y="5005137"/>
                </a:cubicBezTo>
                <a:cubicBezTo>
                  <a:pt x="320915" y="5101390"/>
                  <a:pt x="276799" y="5129463"/>
                  <a:pt x="272789" y="5293895"/>
                </a:cubicBezTo>
                <a:cubicBezTo>
                  <a:pt x="268779" y="5458327"/>
                  <a:pt x="288831" y="5823285"/>
                  <a:pt x="296852" y="5991727"/>
                </a:cubicBezTo>
                <a:cubicBezTo>
                  <a:pt x="304873" y="6160169"/>
                  <a:pt x="248726" y="6156159"/>
                  <a:pt x="320915" y="6304548"/>
                </a:cubicBezTo>
                <a:cubicBezTo>
                  <a:pt x="393104" y="6452937"/>
                  <a:pt x="621705" y="6773780"/>
                  <a:pt x="729989" y="6882064"/>
                </a:cubicBezTo>
                <a:cubicBezTo>
                  <a:pt x="838273" y="6990348"/>
                  <a:pt x="898431" y="6906127"/>
                  <a:pt x="970621" y="6954253"/>
                </a:cubicBezTo>
                <a:cubicBezTo>
                  <a:pt x="1042810" y="7002379"/>
                  <a:pt x="1078905" y="7086601"/>
                  <a:pt x="1163126" y="7170822"/>
                </a:cubicBezTo>
                <a:cubicBezTo>
                  <a:pt x="1247347" y="7255043"/>
                  <a:pt x="1347610" y="7367337"/>
                  <a:pt x="1475947" y="7459579"/>
                </a:cubicBezTo>
                <a:cubicBezTo>
                  <a:pt x="1604284" y="7551821"/>
                  <a:pt x="1752673" y="7611979"/>
                  <a:pt x="1933147" y="7724274"/>
                </a:cubicBezTo>
                <a:cubicBezTo>
                  <a:pt x="2113621" y="7836569"/>
                  <a:pt x="2342221" y="8029074"/>
                  <a:pt x="2558789" y="8133348"/>
                </a:cubicBezTo>
                <a:cubicBezTo>
                  <a:pt x="2775357" y="8237622"/>
                  <a:pt x="3048074" y="8265695"/>
                  <a:pt x="3232558" y="8349916"/>
                </a:cubicBezTo>
                <a:cubicBezTo>
                  <a:pt x="3417042" y="8434137"/>
                  <a:pt x="3509284" y="8526379"/>
                  <a:pt x="3665694" y="8638674"/>
                </a:cubicBezTo>
                <a:cubicBezTo>
                  <a:pt x="3822104" y="8750969"/>
                  <a:pt x="4034663" y="8943475"/>
                  <a:pt x="4171021" y="9023685"/>
                </a:cubicBezTo>
                <a:cubicBezTo>
                  <a:pt x="4307379" y="9103895"/>
                  <a:pt x="4411652" y="9079832"/>
                  <a:pt x="4483842" y="9119937"/>
                </a:cubicBezTo>
                <a:cubicBezTo>
                  <a:pt x="4556032" y="9160042"/>
                  <a:pt x="4592127" y="9164053"/>
                  <a:pt x="4604158" y="9264316"/>
                </a:cubicBezTo>
                <a:cubicBezTo>
                  <a:pt x="4616189" y="9364579"/>
                  <a:pt x="4560042" y="9605211"/>
                  <a:pt x="4556031" y="9721516"/>
                </a:cubicBezTo>
                <a:cubicBezTo>
                  <a:pt x="4552020" y="9837821"/>
                  <a:pt x="4572073" y="9865895"/>
                  <a:pt x="4580094" y="9962148"/>
                </a:cubicBezTo>
                <a:cubicBezTo>
                  <a:pt x="4588115" y="10058401"/>
                  <a:pt x="4668326" y="10230853"/>
                  <a:pt x="4604158" y="10299032"/>
                </a:cubicBezTo>
                <a:cubicBezTo>
                  <a:pt x="4539990" y="10367211"/>
                  <a:pt x="4335453" y="10339138"/>
                  <a:pt x="4195084" y="10371222"/>
                </a:cubicBezTo>
                <a:cubicBezTo>
                  <a:pt x="4054716" y="10403306"/>
                  <a:pt x="3878252" y="10423358"/>
                  <a:pt x="3761947" y="10491537"/>
                </a:cubicBezTo>
                <a:cubicBezTo>
                  <a:pt x="3645642" y="10559716"/>
                  <a:pt x="3585483" y="10655969"/>
                  <a:pt x="3497252" y="10780295"/>
                </a:cubicBezTo>
                <a:cubicBezTo>
                  <a:pt x="3409021" y="10904621"/>
                  <a:pt x="3328810" y="11117179"/>
                  <a:pt x="3232558" y="11237495"/>
                </a:cubicBezTo>
                <a:cubicBezTo>
                  <a:pt x="3136306" y="11357811"/>
                  <a:pt x="3024011" y="11430001"/>
                  <a:pt x="2919737" y="11502190"/>
                </a:cubicBezTo>
                <a:cubicBezTo>
                  <a:pt x="2815463" y="11574379"/>
                  <a:pt x="2719210" y="11614485"/>
                  <a:pt x="2606915" y="11670632"/>
                </a:cubicBezTo>
                <a:cubicBezTo>
                  <a:pt x="2494620" y="11726779"/>
                  <a:pt x="2350242" y="11802979"/>
                  <a:pt x="2245968" y="11839074"/>
                </a:cubicBezTo>
                <a:cubicBezTo>
                  <a:pt x="2141694" y="11875169"/>
                  <a:pt x="2021378" y="11883190"/>
                  <a:pt x="1981273" y="1188720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415363" y="10398236"/>
            <a:ext cx="3190587" cy="5380075"/>
          </a:xfrm>
          <a:custGeom>
            <a:avLst/>
            <a:gdLst>
              <a:gd name="connsiteX0" fmla="*/ 2169042 w 3190587"/>
              <a:gd name="connsiteY0" fmla="*/ 0 h 5380075"/>
              <a:gd name="connsiteX1" fmla="*/ 2317897 w 3190587"/>
              <a:gd name="connsiteY1" fmla="*/ 255182 h 5380075"/>
              <a:gd name="connsiteX2" fmla="*/ 2509284 w 3190587"/>
              <a:gd name="connsiteY2" fmla="*/ 382772 h 5380075"/>
              <a:gd name="connsiteX3" fmla="*/ 2573079 w 3190587"/>
              <a:gd name="connsiteY3" fmla="*/ 510363 h 5380075"/>
              <a:gd name="connsiteX4" fmla="*/ 2604977 w 3190587"/>
              <a:gd name="connsiteY4" fmla="*/ 925033 h 5380075"/>
              <a:gd name="connsiteX5" fmla="*/ 2796363 w 3190587"/>
              <a:gd name="connsiteY5" fmla="*/ 1297172 h 5380075"/>
              <a:gd name="connsiteX6" fmla="*/ 3115339 w 3190587"/>
              <a:gd name="connsiteY6" fmla="*/ 1477926 h 5380075"/>
              <a:gd name="connsiteX7" fmla="*/ 3189767 w 3190587"/>
              <a:gd name="connsiteY7" fmla="*/ 1573619 h 5380075"/>
              <a:gd name="connsiteX8" fmla="*/ 3147237 w 3190587"/>
              <a:gd name="connsiteY8" fmla="*/ 1690577 h 5380075"/>
              <a:gd name="connsiteX9" fmla="*/ 3030279 w 3190587"/>
              <a:gd name="connsiteY9" fmla="*/ 1977656 h 5380075"/>
              <a:gd name="connsiteX10" fmla="*/ 2955851 w 3190587"/>
              <a:gd name="connsiteY10" fmla="*/ 2211572 h 5380075"/>
              <a:gd name="connsiteX11" fmla="*/ 2892056 w 3190587"/>
              <a:gd name="connsiteY11" fmla="*/ 2381693 h 5380075"/>
              <a:gd name="connsiteX12" fmla="*/ 2892056 w 3190587"/>
              <a:gd name="connsiteY12" fmla="*/ 2647507 h 5380075"/>
              <a:gd name="connsiteX13" fmla="*/ 2615609 w 3190587"/>
              <a:gd name="connsiteY13" fmla="*/ 2817628 h 5380075"/>
              <a:gd name="connsiteX14" fmla="*/ 2371060 w 3190587"/>
              <a:gd name="connsiteY14" fmla="*/ 2966484 h 5380075"/>
              <a:gd name="connsiteX15" fmla="*/ 2371060 w 3190587"/>
              <a:gd name="connsiteY15" fmla="*/ 3327991 h 5380075"/>
              <a:gd name="connsiteX16" fmla="*/ 2275367 w 3190587"/>
              <a:gd name="connsiteY16" fmla="*/ 3710763 h 5380075"/>
              <a:gd name="connsiteX17" fmla="*/ 1860697 w 3190587"/>
              <a:gd name="connsiteY17" fmla="*/ 4125433 h 5380075"/>
              <a:gd name="connsiteX18" fmla="*/ 1360967 w 3190587"/>
              <a:gd name="connsiteY18" fmla="*/ 4316819 h 5380075"/>
              <a:gd name="connsiteX19" fmla="*/ 999460 w 3190587"/>
              <a:gd name="connsiteY19" fmla="*/ 4263656 h 5380075"/>
              <a:gd name="connsiteX20" fmla="*/ 818707 w 3190587"/>
              <a:gd name="connsiteY20" fmla="*/ 4178596 h 5380075"/>
              <a:gd name="connsiteX21" fmla="*/ 659218 w 3190587"/>
              <a:gd name="connsiteY21" fmla="*/ 4231759 h 5380075"/>
              <a:gd name="connsiteX22" fmla="*/ 404037 w 3190587"/>
              <a:gd name="connsiteY22" fmla="*/ 4550735 h 5380075"/>
              <a:gd name="connsiteX23" fmla="*/ 276446 w 3190587"/>
              <a:gd name="connsiteY23" fmla="*/ 4816549 h 5380075"/>
              <a:gd name="connsiteX24" fmla="*/ 202018 w 3190587"/>
              <a:gd name="connsiteY24" fmla="*/ 5092996 h 5380075"/>
              <a:gd name="connsiteX25" fmla="*/ 95693 w 3190587"/>
              <a:gd name="connsiteY25" fmla="*/ 5305647 h 5380075"/>
              <a:gd name="connsiteX26" fmla="*/ 0 w 3190587"/>
              <a:gd name="connsiteY26" fmla="*/ 5380075 h 5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90587" h="5380075">
                <a:moveTo>
                  <a:pt x="2169042" y="0"/>
                </a:moveTo>
                <a:cubicBezTo>
                  <a:pt x="2215116" y="95693"/>
                  <a:pt x="2261190" y="191387"/>
                  <a:pt x="2317897" y="255182"/>
                </a:cubicBezTo>
                <a:cubicBezTo>
                  <a:pt x="2374604" y="318977"/>
                  <a:pt x="2466754" y="340242"/>
                  <a:pt x="2509284" y="382772"/>
                </a:cubicBezTo>
                <a:cubicBezTo>
                  <a:pt x="2551814" y="425302"/>
                  <a:pt x="2557130" y="419986"/>
                  <a:pt x="2573079" y="510363"/>
                </a:cubicBezTo>
                <a:cubicBezTo>
                  <a:pt x="2589028" y="600740"/>
                  <a:pt x="2567763" y="793898"/>
                  <a:pt x="2604977" y="925033"/>
                </a:cubicBezTo>
                <a:cubicBezTo>
                  <a:pt x="2642191" y="1056168"/>
                  <a:pt x="2711303" y="1205023"/>
                  <a:pt x="2796363" y="1297172"/>
                </a:cubicBezTo>
                <a:cubicBezTo>
                  <a:pt x="2881423" y="1389321"/>
                  <a:pt x="3049772" y="1431852"/>
                  <a:pt x="3115339" y="1477926"/>
                </a:cubicBezTo>
                <a:cubicBezTo>
                  <a:pt x="3180906" y="1524000"/>
                  <a:pt x="3184451" y="1538177"/>
                  <a:pt x="3189767" y="1573619"/>
                </a:cubicBezTo>
                <a:cubicBezTo>
                  <a:pt x="3195083" y="1609061"/>
                  <a:pt x="3173818" y="1623237"/>
                  <a:pt x="3147237" y="1690577"/>
                </a:cubicBezTo>
                <a:cubicBezTo>
                  <a:pt x="3120656" y="1757917"/>
                  <a:pt x="3062177" y="1890824"/>
                  <a:pt x="3030279" y="1977656"/>
                </a:cubicBezTo>
                <a:cubicBezTo>
                  <a:pt x="2998381" y="2064489"/>
                  <a:pt x="2978888" y="2144233"/>
                  <a:pt x="2955851" y="2211572"/>
                </a:cubicBezTo>
                <a:cubicBezTo>
                  <a:pt x="2932814" y="2278912"/>
                  <a:pt x="2902688" y="2309037"/>
                  <a:pt x="2892056" y="2381693"/>
                </a:cubicBezTo>
                <a:cubicBezTo>
                  <a:pt x="2881424" y="2454349"/>
                  <a:pt x="2938131" y="2574851"/>
                  <a:pt x="2892056" y="2647507"/>
                </a:cubicBezTo>
                <a:cubicBezTo>
                  <a:pt x="2845982" y="2720163"/>
                  <a:pt x="2615609" y="2817628"/>
                  <a:pt x="2615609" y="2817628"/>
                </a:cubicBezTo>
                <a:cubicBezTo>
                  <a:pt x="2528776" y="2870791"/>
                  <a:pt x="2411818" y="2881424"/>
                  <a:pt x="2371060" y="2966484"/>
                </a:cubicBezTo>
                <a:cubicBezTo>
                  <a:pt x="2330302" y="3051544"/>
                  <a:pt x="2387009" y="3203945"/>
                  <a:pt x="2371060" y="3327991"/>
                </a:cubicBezTo>
                <a:cubicBezTo>
                  <a:pt x="2355111" y="3452037"/>
                  <a:pt x="2360428" y="3577856"/>
                  <a:pt x="2275367" y="3710763"/>
                </a:cubicBezTo>
                <a:cubicBezTo>
                  <a:pt x="2190307" y="3843670"/>
                  <a:pt x="2013097" y="4024424"/>
                  <a:pt x="1860697" y="4125433"/>
                </a:cubicBezTo>
                <a:cubicBezTo>
                  <a:pt x="1708297" y="4226442"/>
                  <a:pt x="1504506" y="4293782"/>
                  <a:pt x="1360967" y="4316819"/>
                </a:cubicBezTo>
                <a:cubicBezTo>
                  <a:pt x="1217428" y="4339856"/>
                  <a:pt x="1089837" y="4286693"/>
                  <a:pt x="999460" y="4263656"/>
                </a:cubicBezTo>
                <a:cubicBezTo>
                  <a:pt x="909083" y="4240619"/>
                  <a:pt x="875414" y="4183912"/>
                  <a:pt x="818707" y="4178596"/>
                </a:cubicBezTo>
                <a:cubicBezTo>
                  <a:pt x="762000" y="4173280"/>
                  <a:pt x="728330" y="4169736"/>
                  <a:pt x="659218" y="4231759"/>
                </a:cubicBezTo>
                <a:cubicBezTo>
                  <a:pt x="590106" y="4293782"/>
                  <a:pt x="467832" y="4453270"/>
                  <a:pt x="404037" y="4550735"/>
                </a:cubicBezTo>
                <a:cubicBezTo>
                  <a:pt x="340242" y="4648200"/>
                  <a:pt x="310116" y="4726172"/>
                  <a:pt x="276446" y="4816549"/>
                </a:cubicBezTo>
                <a:cubicBezTo>
                  <a:pt x="242776" y="4906926"/>
                  <a:pt x="232143" y="5011480"/>
                  <a:pt x="202018" y="5092996"/>
                </a:cubicBezTo>
                <a:cubicBezTo>
                  <a:pt x="171892" y="5174512"/>
                  <a:pt x="129363" y="5257800"/>
                  <a:pt x="95693" y="5305647"/>
                </a:cubicBezTo>
                <a:cubicBezTo>
                  <a:pt x="62023" y="5353494"/>
                  <a:pt x="7088" y="5376531"/>
                  <a:pt x="0" y="538007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606749" y="10781008"/>
            <a:ext cx="1169581" cy="3125973"/>
          </a:xfrm>
          <a:custGeom>
            <a:avLst/>
            <a:gdLst>
              <a:gd name="connsiteX0" fmla="*/ 1169581 w 1169581"/>
              <a:gd name="connsiteY0" fmla="*/ 0 h 3125973"/>
              <a:gd name="connsiteX1" fmla="*/ 914400 w 1169581"/>
              <a:gd name="connsiteY1" fmla="*/ 361507 h 3125973"/>
              <a:gd name="connsiteX2" fmla="*/ 818707 w 1169581"/>
              <a:gd name="connsiteY2" fmla="*/ 606056 h 3125973"/>
              <a:gd name="connsiteX3" fmla="*/ 520995 w 1169581"/>
              <a:gd name="connsiteY3" fmla="*/ 797442 h 3125973"/>
              <a:gd name="connsiteX4" fmla="*/ 202018 w 1169581"/>
              <a:gd name="connsiteY4" fmla="*/ 1148317 h 3125973"/>
              <a:gd name="connsiteX5" fmla="*/ 138223 w 1169581"/>
              <a:gd name="connsiteY5" fmla="*/ 1360968 h 3125973"/>
              <a:gd name="connsiteX6" fmla="*/ 202018 w 1169581"/>
              <a:gd name="connsiteY6" fmla="*/ 1690577 h 3125973"/>
              <a:gd name="connsiteX7" fmla="*/ 170121 w 1169581"/>
              <a:gd name="connsiteY7" fmla="*/ 2009554 h 3125973"/>
              <a:gd name="connsiteX8" fmla="*/ 255181 w 1169581"/>
              <a:gd name="connsiteY8" fmla="*/ 2392326 h 3125973"/>
              <a:gd name="connsiteX9" fmla="*/ 287079 w 1169581"/>
              <a:gd name="connsiteY9" fmla="*/ 2668773 h 3125973"/>
              <a:gd name="connsiteX10" fmla="*/ 212651 w 1169581"/>
              <a:gd name="connsiteY10" fmla="*/ 2881424 h 3125973"/>
              <a:gd name="connsiteX11" fmla="*/ 116958 w 1169581"/>
              <a:gd name="connsiteY11" fmla="*/ 3030280 h 3125973"/>
              <a:gd name="connsiteX12" fmla="*/ 0 w 1169581"/>
              <a:gd name="connsiteY12" fmla="*/ 3125973 h 312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9581" h="3125973">
                <a:moveTo>
                  <a:pt x="1169581" y="0"/>
                </a:moveTo>
                <a:cubicBezTo>
                  <a:pt x="1071230" y="130249"/>
                  <a:pt x="972879" y="260498"/>
                  <a:pt x="914400" y="361507"/>
                </a:cubicBezTo>
                <a:cubicBezTo>
                  <a:pt x="855921" y="462516"/>
                  <a:pt x="884275" y="533400"/>
                  <a:pt x="818707" y="606056"/>
                </a:cubicBezTo>
                <a:cubicBezTo>
                  <a:pt x="753139" y="678712"/>
                  <a:pt x="623777" y="707065"/>
                  <a:pt x="520995" y="797442"/>
                </a:cubicBezTo>
                <a:cubicBezTo>
                  <a:pt x="418213" y="887819"/>
                  <a:pt x="265813" y="1054396"/>
                  <a:pt x="202018" y="1148317"/>
                </a:cubicBezTo>
                <a:cubicBezTo>
                  <a:pt x="138223" y="1242238"/>
                  <a:pt x="138223" y="1270591"/>
                  <a:pt x="138223" y="1360968"/>
                </a:cubicBezTo>
                <a:cubicBezTo>
                  <a:pt x="138223" y="1451345"/>
                  <a:pt x="196702" y="1582479"/>
                  <a:pt x="202018" y="1690577"/>
                </a:cubicBezTo>
                <a:cubicBezTo>
                  <a:pt x="207334" y="1798675"/>
                  <a:pt x="161260" y="1892596"/>
                  <a:pt x="170121" y="2009554"/>
                </a:cubicBezTo>
                <a:cubicBezTo>
                  <a:pt x="178982" y="2126512"/>
                  <a:pt x="235688" y="2282456"/>
                  <a:pt x="255181" y="2392326"/>
                </a:cubicBezTo>
                <a:cubicBezTo>
                  <a:pt x="274674" y="2502196"/>
                  <a:pt x="294167" y="2587257"/>
                  <a:pt x="287079" y="2668773"/>
                </a:cubicBezTo>
                <a:cubicBezTo>
                  <a:pt x="279991" y="2750289"/>
                  <a:pt x="241004" y="2821173"/>
                  <a:pt x="212651" y="2881424"/>
                </a:cubicBezTo>
                <a:cubicBezTo>
                  <a:pt x="184297" y="2941675"/>
                  <a:pt x="152400" y="2989522"/>
                  <a:pt x="116958" y="3030280"/>
                </a:cubicBezTo>
                <a:cubicBezTo>
                  <a:pt x="81516" y="3071038"/>
                  <a:pt x="14177" y="3117113"/>
                  <a:pt x="0" y="312597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75930" y="9855976"/>
            <a:ext cx="1584251" cy="3253563"/>
          </a:xfrm>
          <a:custGeom>
            <a:avLst/>
            <a:gdLst>
              <a:gd name="connsiteX0" fmla="*/ 0 w 1584251"/>
              <a:gd name="connsiteY0" fmla="*/ 0 h 3253563"/>
              <a:gd name="connsiteX1" fmla="*/ 116958 w 1584251"/>
              <a:gd name="connsiteY1" fmla="*/ 489098 h 3253563"/>
              <a:gd name="connsiteX2" fmla="*/ 318977 w 1584251"/>
              <a:gd name="connsiteY2" fmla="*/ 861237 h 3253563"/>
              <a:gd name="connsiteX3" fmla="*/ 520996 w 1584251"/>
              <a:gd name="connsiteY3" fmla="*/ 1212112 h 3253563"/>
              <a:gd name="connsiteX4" fmla="*/ 531628 w 1584251"/>
              <a:gd name="connsiteY4" fmla="*/ 1509823 h 3253563"/>
              <a:gd name="connsiteX5" fmla="*/ 510363 w 1584251"/>
              <a:gd name="connsiteY5" fmla="*/ 1828800 h 3253563"/>
              <a:gd name="connsiteX6" fmla="*/ 637954 w 1584251"/>
              <a:gd name="connsiteY6" fmla="*/ 2158409 h 3253563"/>
              <a:gd name="connsiteX7" fmla="*/ 808075 w 1584251"/>
              <a:gd name="connsiteY7" fmla="*/ 2519916 h 3253563"/>
              <a:gd name="connsiteX8" fmla="*/ 1031358 w 1584251"/>
              <a:gd name="connsiteY8" fmla="*/ 2796363 h 3253563"/>
              <a:gd name="connsiteX9" fmla="*/ 1275907 w 1584251"/>
              <a:gd name="connsiteY9" fmla="*/ 3030279 h 3253563"/>
              <a:gd name="connsiteX10" fmla="*/ 1477926 w 1584251"/>
              <a:gd name="connsiteY10" fmla="*/ 3200400 h 3253563"/>
              <a:gd name="connsiteX11" fmla="*/ 1584251 w 1584251"/>
              <a:gd name="connsiteY11" fmla="*/ 3253563 h 325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251" h="3253563">
                <a:moveTo>
                  <a:pt x="0" y="0"/>
                </a:moveTo>
                <a:cubicBezTo>
                  <a:pt x="31897" y="172779"/>
                  <a:pt x="63795" y="345559"/>
                  <a:pt x="116958" y="489098"/>
                </a:cubicBezTo>
                <a:cubicBezTo>
                  <a:pt x="170121" y="632637"/>
                  <a:pt x="251637" y="740735"/>
                  <a:pt x="318977" y="861237"/>
                </a:cubicBezTo>
                <a:cubicBezTo>
                  <a:pt x="386317" y="981739"/>
                  <a:pt x="485554" y="1104014"/>
                  <a:pt x="520996" y="1212112"/>
                </a:cubicBezTo>
                <a:cubicBezTo>
                  <a:pt x="556438" y="1320210"/>
                  <a:pt x="533400" y="1407042"/>
                  <a:pt x="531628" y="1509823"/>
                </a:cubicBezTo>
                <a:cubicBezTo>
                  <a:pt x="529856" y="1612604"/>
                  <a:pt x="492642" y="1720702"/>
                  <a:pt x="510363" y="1828800"/>
                </a:cubicBezTo>
                <a:cubicBezTo>
                  <a:pt x="528084" y="1936898"/>
                  <a:pt x="588335" y="2043223"/>
                  <a:pt x="637954" y="2158409"/>
                </a:cubicBezTo>
                <a:cubicBezTo>
                  <a:pt x="687573" y="2273595"/>
                  <a:pt x="742508" y="2413590"/>
                  <a:pt x="808075" y="2519916"/>
                </a:cubicBezTo>
                <a:cubicBezTo>
                  <a:pt x="873642" y="2626242"/>
                  <a:pt x="953386" y="2711303"/>
                  <a:pt x="1031358" y="2796363"/>
                </a:cubicBezTo>
                <a:cubicBezTo>
                  <a:pt x="1109330" y="2881423"/>
                  <a:pt x="1201479" y="2962940"/>
                  <a:pt x="1275907" y="3030279"/>
                </a:cubicBezTo>
                <a:cubicBezTo>
                  <a:pt x="1350335" y="3097619"/>
                  <a:pt x="1426535" y="3163186"/>
                  <a:pt x="1477926" y="3200400"/>
                </a:cubicBezTo>
                <a:cubicBezTo>
                  <a:pt x="1529317" y="3237614"/>
                  <a:pt x="1561214" y="3246475"/>
                  <a:pt x="1584251" y="325356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67586" y="13629387"/>
            <a:ext cx="2137144" cy="1404645"/>
          </a:xfrm>
          <a:custGeom>
            <a:avLst/>
            <a:gdLst>
              <a:gd name="connsiteX0" fmla="*/ 0 w 2137144"/>
              <a:gd name="connsiteY0" fmla="*/ 86208 h 1404645"/>
              <a:gd name="connsiteX1" fmla="*/ 53163 w 2137144"/>
              <a:gd name="connsiteY1" fmla="*/ 86208 h 1404645"/>
              <a:gd name="connsiteX2" fmla="*/ 329609 w 2137144"/>
              <a:gd name="connsiteY2" fmla="*/ 86208 h 1404645"/>
              <a:gd name="connsiteX3" fmla="*/ 691116 w 2137144"/>
              <a:gd name="connsiteY3" fmla="*/ 1147 h 1404645"/>
              <a:gd name="connsiteX4" fmla="*/ 946298 w 2137144"/>
              <a:gd name="connsiteY4" fmla="*/ 54310 h 1404645"/>
              <a:gd name="connsiteX5" fmla="*/ 1275907 w 2137144"/>
              <a:gd name="connsiteY5" fmla="*/ 277594 h 1404645"/>
              <a:gd name="connsiteX6" fmla="*/ 1488558 w 2137144"/>
              <a:gd name="connsiteY6" fmla="*/ 681631 h 1404645"/>
              <a:gd name="connsiteX7" fmla="*/ 1679944 w 2137144"/>
              <a:gd name="connsiteY7" fmla="*/ 1106933 h 1404645"/>
              <a:gd name="connsiteX8" fmla="*/ 1850065 w 2137144"/>
              <a:gd name="connsiteY8" fmla="*/ 1245156 h 1404645"/>
              <a:gd name="connsiteX9" fmla="*/ 1988288 w 2137144"/>
              <a:gd name="connsiteY9" fmla="*/ 1330217 h 1404645"/>
              <a:gd name="connsiteX10" fmla="*/ 2137144 w 2137144"/>
              <a:gd name="connsiteY10" fmla="*/ 1404645 h 14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37144" h="1404645">
                <a:moveTo>
                  <a:pt x="0" y="86208"/>
                </a:moveTo>
                <a:lnTo>
                  <a:pt x="53163" y="86208"/>
                </a:lnTo>
                <a:cubicBezTo>
                  <a:pt x="108098" y="86208"/>
                  <a:pt x="223284" y="100385"/>
                  <a:pt x="329609" y="86208"/>
                </a:cubicBezTo>
                <a:cubicBezTo>
                  <a:pt x="435935" y="72031"/>
                  <a:pt x="588335" y="6463"/>
                  <a:pt x="691116" y="1147"/>
                </a:cubicBezTo>
                <a:cubicBezTo>
                  <a:pt x="793898" y="-4169"/>
                  <a:pt x="848833" y="8235"/>
                  <a:pt x="946298" y="54310"/>
                </a:cubicBezTo>
                <a:cubicBezTo>
                  <a:pt x="1043763" y="100385"/>
                  <a:pt x="1185530" y="173041"/>
                  <a:pt x="1275907" y="277594"/>
                </a:cubicBezTo>
                <a:cubicBezTo>
                  <a:pt x="1366284" y="382148"/>
                  <a:pt x="1421219" y="543408"/>
                  <a:pt x="1488558" y="681631"/>
                </a:cubicBezTo>
                <a:cubicBezTo>
                  <a:pt x="1555897" y="819854"/>
                  <a:pt x="1619693" y="1013012"/>
                  <a:pt x="1679944" y="1106933"/>
                </a:cubicBezTo>
                <a:cubicBezTo>
                  <a:pt x="1740195" y="1200854"/>
                  <a:pt x="1798674" y="1207942"/>
                  <a:pt x="1850065" y="1245156"/>
                </a:cubicBezTo>
                <a:cubicBezTo>
                  <a:pt x="1901456" y="1282370"/>
                  <a:pt x="1940441" y="1303635"/>
                  <a:pt x="1988288" y="1330217"/>
                </a:cubicBezTo>
                <a:cubicBezTo>
                  <a:pt x="2036135" y="1356799"/>
                  <a:pt x="2086639" y="1380722"/>
                  <a:pt x="2137144" y="140464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897582" y="6348841"/>
            <a:ext cx="11542815" cy="3621505"/>
          </a:xfrm>
          <a:custGeom>
            <a:avLst/>
            <a:gdLst>
              <a:gd name="connsiteX0" fmla="*/ 0 w 11542815"/>
              <a:gd name="connsiteY0" fmla="*/ 2660120 h 3621505"/>
              <a:gd name="connsiteX1" fmla="*/ 475013 w 11542815"/>
              <a:gd name="connsiteY1" fmla="*/ 2446365 h 3621505"/>
              <a:gd name="connsiteX2" fmla="*/ 926275 w 11542815"/>
              <a:gd name="connsiteY2" fmla="*/ 2232609 h 3621505"/>
              <a:gd name="connsiteX3" fmla="*/ 1258784 w 11542815"/>
              <a:gd name="connsiteY3" fmla="*/ 2149482 h 3621505"/>
              <a:gd name="connsiteX4" fmla="*/ 1520041 w 11542815"/>
              <a:gd name="connsiteY4" fmla="*/ 2220733 h 3621505"/>
              <a:gd name="connsiteX5" fmla="*/ 1674421 w 11542815"/>
              <a:gd name="connsiteY5" fmla="*/ 2351362 h 3621505"/>
              <a:gd name="connsiteX6" fmla="*/ 1876301 w 11542815"/>
              <a:gd name="connsiteY6" fmla="*/ 2208858 h 3621505"/>
              <a:gd name="connsiteX7" fmla="*/ 2185060 w 11542815"/>
              <a:gd name="connsiteY7" fmla="*/ 2256359 h 3621505"/>
              <a:gd name="connsiteX8" fmla="*/ 2493818 w 11542815"/>
              <a:gd name="connsiteY8" fmla="*/ 1983227 h 3621505"/>
              <a:gd name="connsiteX9" fmla="*/ 2921330 w 11542815"/>
              <a:gd name="connsiteY9" fmla="*/ 1935726 h 3621505"/>
              <a:gd name="connsiteX10" fmla="*/ 3099460 w 11542815"/>
              <a:gd name="connsiteY10" fmla="*/ 1959476 h 3621505"/>
              <a:gd name="connsiteX11" fmla="*/ 3289465 w 11542815"/>
              <a:gd name="connsiteY11" fmla="*/ 2078230 h 3621505"/>
              <a:gd name="connsiteX12" fmla="*/ 3883231 w 11542815"/>
              <a:gd name="connsiteY12" fmla="*/ 2232609 h 3621505"/>
              <a:gd name="connsiteX13" fmla="*/ 4144488 w 11542815"/>
              <a:gd name="connsiteY13" fmla="*/ 2517617 h 3621505"/>
              <a:gd name="connsiteX14" fmla="*/ 4381995 w 11542815"/>
              <a:gd name="connsiteY14" fmla="*/ 2814500 h 3621505"/>
              <a:gd name="connsiteX15" fmla="*/ 4560124 w 11542815"/>
              <a:gd name="connsiteY15" fmla="*/ 2838250 h 3621505"/>
              <a:gd name="connsiteX16" fmla="*/ 4560124 w 11542815"/>
              <a:gd name="connsiteY16" fmla="*/ 2957004 h 3621505"/>
              <a:gd name="connsiteX17" fmla="*/ 4809506 w 11542815"/>
              <a:gd name="connsiteY17" fmla="*/ 2968879 h 3621505"/>
              <a:gd name="connsiteX18" fmla="*/ 4963886 w 11542815"/>
              <a:gd name="connsiteY18" fmla="*/ 3052006 h 3621505"/>
              <a:gd name="connsiteX19" fmla="*/ 5011387 w 11542815"/>
              <a:gd name="connsiteY19" fmla="*/ 3253887 h 3621505"/>
              <a:gd name="connsiteX20" fmla="*/ 5284519 w 11542815"/>
              <a:gd name="connsiteY20" fmla="*/ 3586396 h 3621505"/>
              <a:gd name="connsiteX21" fmla="*/ 5569527 w 11542815"/>
              <a:gd name="connsiteY21" fmla="*/ 3598271 h 3621505"/>
              <a:gd name="connsiteX22" fmla="*/ 5688280 w 11542815"/>
              <a:gd name="connsiteY22" fmla="*/ 3467643 h 3621505"/>
              <a:gd name="connsiteX23" fmla="*/ 5878286 w 11542815"/>
              <a:gd name="connsiteY23" fmla="*/ 3586396 h 3621505"/>
              <a:gd name="connsiteX24" fmla="*/ 6080166 w 11542815"/>
              <a:gd name="connsiteY24" fmla="*/ 3550770 h 3621505"/>
              <a:gd name="connsiteX25" fmla="*/ 6115792 w 11542815"/>
              <a:gd name="connsiteY25" fmla="*/ 3253887 h 3621505"/>
              <a:gd name="connsiteX26" fmla="*/ 6056415 w 11542815"/>
              <a:gd name="connsiteY26" fmla="*/ 3111383 h 3621505"/>
              <a:gd name="connsiteX27" fmla="*/ 6020789 w 11542815"/>
              <a:gd name="connsiteY27" fmla="*/ 2980754 h 3621505"/>
              <a:gd name="connsiteX28" fmla="*/ 6068291 w 11542815"/>
              <a:gd name="connsiteY28" fmla="*/ 2814500 h 3621505"/>
              <a:gd name="connsiteX29" fmla="*/ 6044540 w 11542815"/>
              <a:gd name="connsiteY29" fmla="*/ 2707622 h 3621505"/>
              <a:gd name="connsiteX30" fmla="*/ 6103917 w 11542815"/>
              <a:gd name="connsiteY30" fmla="*/ 2671996 h 3621505"/>
              <a:gd name="connsiteX31" fmla="*/ 6329548 w 11542815"/>
              <a:gd name="connsiteY31" fmla="*/ 2850126 h 3621505"/>
              <a:gd name="connsiteX32" fmla="*/ 6460176 w 11542815"/>
              <a:gd name="connsiteY32" fmla="*/ 2933253 h 3621505"/>
              <a:gd name="connsiteX33" fmla="*/ 6709558 w 11542815"/>
              <a:gd name="connsiteY33" fmla="*/ 2933253 h 3621505"/>
              <a:gd name="connsiteX34" fmla="*/ 6733309 w 11542815"/>
              <a:gd name="connsiteY34" fmla="*/ 2766998 h 3621505"/>
              <a:gd name="connsiteX35" fmla="*/ 6590805 w 11542815"/>
              <a:gd name="connsiteY35" fmla="*/ 2636370 h 3621505"/>
              <a:gd name="connsiteX36" fmla="*/ 6578930 w 11542815"/>
              <a:gd name="connsiteY36" fmla="*/ 2327611 h 3621505"/>
              <a:gd name="connsiteX37" fmla="*/ 6709558 w 11542815"/>
              <a:gd name="connsiteY37" fmla="*/ 1971352 h 3621505"/>
              <a:gd name="connsiteX38" fmla="*/ 6768935 w 11542815"/>
              <a:gd name="connsiteY38" fmla="*/ 1793222 h 3621505"/>
              <a:gd name="connsiteX39" fmla="*/ 6673932 w 11542815"/>
              <a:gd name="connsiteY39" fmla="*/ 1674469 h 3621505"/>
              <a:gd name="connsiteX40" fmla="*/ 6828312 w 11542815"/>
              <a:gd name="connsiteY40" fmla="*/ 1508214 h 3621505"/>
              <a:gd name="connsiteX41" fmla="*/ 6982691 w 11542815"/>
              <a:gd name="connsiteY41" fmla="*/ 1223206 h 3621505"/>
              <a:gd name="connsiteX42" fmla="*/ 6982691 w 11542815"/>
              <a:gd name="connsiteY42" fmla="*/ 1056952 h 3621505"/>
              <a:gd name="connsiteX43" fmla="*/ 7160821 w 11542815"/>
              <a:gd name="connsiteY43" fmla="*/ 973824 h 3621505"/>
              <a:gd name="connsiteX44" fmla="*/ 7279574 w 11542815"/>
              <a:gd name="connsiteY44" fmla="*/ 1033201 h 3621505"/>
              <a:gd name="connsiteX45" fmla="*/ 7374576 w 11542815"/>
              <a:gd name="connsiteY45" fmla="*/ 1033201 h 3621505"/>
              <a:gd name="connsiteX46" fmla="*/ 7374576 w 11542815"/>
              <a:gd name="connsiteY46" fmla="*/ 914448 h 3621505"/>
              <a:gd name="connsiteX47" fmla="*/ 7255823 w 11542815"/>
              <a:gd name="connsiteY47" fmla="*/ 866946 h 3621505"/>
              <a:gd name="connsiteX48" fmla="*/ 7220197 w 11542815"/>
              <a:gd name="connsiteY48" fmla="*/ 748193 h 3621505"/>
              <a:gd name="connsiteX49" fmla="*/ 7279574 w 11542815"/>
              <a:gd name="connsiteY49" fmla="*/ 688817 h 3621505"/>
              <a:gd name="connsiteX50" fmla="*/ 7422078 w 11542815"/>
              <a:gd name="connsiteY50" fmla="*/ 724443 h 3621505"/>
              <a:gd name="connsiteX51" fmla="*/ 7493330 w 11542815"/>
              <a:gd name="connsiteY51" fmla="*/ 629440 h 3621505"/>
              <a:gd name="connsiteX52" fmla="*/ 7790213 w 11542815"/>
              <a:gd name="connsiteY52" fmla="*/ 676941 h 3621505"/>
              <a:gd name="connsiteX53" fmla="*/ 7956467 w 11542815"/>
              <a:gd name="connsiteY53" fmla="*/ 558188 h 3621505"/>
              <a:gd name="connsiteX54" fmla="*/ 8205849 w 11542815"/>
              <a:gd name="connsiteY54" fmla="*/ 486936 h 3621505"/>
              <a:gd name="connsiteX55" fmla="*/ 8372104 w 11542815"/>
              <a:gd name="connsiteY55" fmla="*/ 593814 h 3621505"/>
              <a:gd name="connsiteX56" fmla="*/ 8597735 w 11542815"/>
              <a:gd name="connsiteY56" fmla="*/ 676941 h 3621505"/>
              <a:gd name="connsiteX57" fmla="*/ 8918369 w 11542815"/>
              <a:gd name="connsiteY57" fmla="*/ 593814 h 3621505"/>
              <a:gd name="connsiteX58" fmla="*/ 9227127 w 11542815"/>
              <a:gd name="connsiteY58" fmla="*/ 475061 h 3621505"/>
              <a:gd name="connsiteX59" fmla="*/ 9595262 w 11542815"/>
              <a:gd name="connsiteY59" fmla="*/ 296931 h 3621505"/>
              <a:gd name="connsiteX60" fmla="*/ 10117776 w 11542815"/>
              <a:gd name="connsiteY60" fmla="*/ 106926 h 3621505"/>
              <a:gd name="connsiteX61" fmla="*/ 10782795 w 11542815"/>
              <a:gd name="connsiteY61" fmla="*/ 48 h 3621505"/>
              <a:gd name="connsiteX62" fmla="*/ 11388436 w 11542815"/>
              <a:gd name="connsiteY62" fmla="*/ 118801 h 3621505"/>
              <a:gd name="connsiteX63" fmla="*/ 11542815 w 11542815"/>
              <a:gd name="connsiteY63" fmla="*/ 178178 h 3621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542815" h="3621505">
                <a:moveTo>
                  <a:pt x="0" y="2660120"/>
                </a:moveTo>
                <a:lnTo>
                  <a:pt x="475013" y="2446365"/>
                </a:lnTo>
                <a:cubicBezTo>
                  <a:pt x="629392" y="2375113"/>
                  <a:pt x="795646" y="2282090"/>
                  <a:pt x="926275" y="2232609"/>
                </a:cubicBezTo>
                <a:cubicBezTo>
                  <a:pt x="1056904" y="2183128"/>
                  <a:pt x="1159823" y="2151461"/>
                  <a:pt x="1258784" y="2149482"/>
                </a:cubicBezTo>
                <a:cubicBezTo>
                  <a:pt x="1357745" y="2147503"/>
                  <a:pt x="1450768" y="2187086"/>
                  <a:pt x="1520041" y="2220733"/>
                </a:cubicBezTo>
                <a:cubicBezTo>
                  <a:pt x="1589314" y="2254380"/>
                  <a:pt x="1615044" y="2353341"/>
                  <a:pt x="1674421" y="2351362"/>
                </a:cubicBezTo>
                <a:cubicBezTo>
                  <a:pt x="1733798" y="2349383"/>
                  <a:pt x="1791195" y="2224692"/>
                  <a:pt x="1876301" y="2208858"/>
                </a:cubicBezTo>
                <a:cubicBezTo>
                  <a:pt x="1961407" y="2193024"/>
                  <a:pt x="2082141" y="2293964"/>
                  <a:pt x="2185060" y="2256359"/>
                </a:cubicBezTo>
                <a:cubicBezTo>
                  <a:pt x="2287979" y="2218754"/>
                  <a:pt x="2371106" y="2036666"/>
                  <a:pt x="2493818" y="1983227"/>
                </a:cubicBezTo>
                <a:cubicBezTo>
                  <a:pt x="2616530" y="1929788"/>
                  <a:pt x="2820390" y="1939684"/>
                  <a:pt x="2921330" y="1935726"/>
                </a:cubicBezTo>
                <a:cubicBezTo>
                  <a:pt x="3022270" y="1931768"/>
                  <a:pt x="3038104" y="1935725"/>
                  <a:pt x="3099460" y="1959476"/>
                </a:cubicBezTo>
                <a:cubicBezTo>
                  <a:pt x="3160816" y="1983227"/>
                  <a:pt x="3158837" y="2032708"/>
                  <a:pt x="3289465" y="2078230"/>
                </a:cubicBezTo>
                <a:cubicBezTo>
                  <a:pt x="3420093" y="2123752"/>
                  <a:pt x="3740727" y="2159378"/>
                  <a:pt x="3883231" y="2232609"/>
                </a:cubicBezTo>
                <a:cubicBezTo>
                  <a:pt x="4025735" y="2305840"/>
                  <a:pt x="4061361" y="2420635"/>
                  <a:pt x="4144488" y="2517617"/>
                </a:cubicBezTo>
                <a:cubicBezTo>
                  <a:pt x="4227615" y="2614599"/>
                  <a:pt x="4312722" y="2761061"/>
                  <a:pt x="4381995" y="2814500"/>
                </a:cubicBezTo>
                <a:cubicBezTo>
                  <a:pt x="4451268" y="2867939"/>
                  <a:pt x="4530436" y="2814499"/>
                  <a:pt x="4560124" y="2838250"/>
                </a:cubicBezTo>
                <a:cubicBezTo>
                  <a:pt x="4589812" y="2862001"/>
                  <a:pt x="4518560" y="2935233"/>
                  <a:pt x="4560124" y="2957004"/>
                </a:cubicBezTo>
                <a:cubicBezTo>
                  <a:pt x="4601688" y="2978775"/>
                  <a:pt x="4742212" y="2953045"/>
                  <a:pt x="4809506" y="2968879"/>
                </a:cubicBezTo>
                <a:cubicBezTo>
                  <a:pt x="4876800" y="2984713"/>
                  <a:pt x="4930239" y="3004505"/>
                  <a:pt x="4963886" y="3052006"/>
                </a:cubicBezTo>
                <a:cubicBezTo>
                  <a:pt x="4997533" y="3099507"/>
                  <a:pt x="4957948" y="3164822"/>
                  <a:pt x="5011387" y="3253887"/>
                </a:cubicBezTo>
                <a:cubicBezTo>
                  <a:pt x="5064826" y="3342952"/>
                  <a:pt x="5191496" y="3528999"/>
                  <a:pt x="5284519" y="3586396"/>
                </a:cubicBezTo>
                <a:cubicBezTo>
                  <a:pt x="5377542" y="3643793"/>
                  <a:pt x="5502234" y="3618063"/>
                  <a:pt x="5569527" y="3598271"/>
                </a:cubicBezTo>
                <a:cubicBezTo>
                  <a:pt x="5636820" y="3578479"/>
                  <a:pt x="5636820" y="3469622"/>
                  <a:pt x="5688280" y="3467643"/>
                </a:cubicBezTo>
                <a:cubicBezTo>
                  <a:pt x="5739740" y="3465664"/>
                  <a:pt x="5812972" y="3572542"/>
                  <a:pt x="5878286" y="3586396"/>
                </a:cubicBezTo>
                <a:cubicBezTo>
                  <a:pt x="5943600" y="3600251"/>
                  <a:pt x="6040582" y="3606188"/>
                  <a:pt x="6080166" y="3550770"/>
                </a:cubicBezTo>
                <a:cubicBezTo>
                  <a:pt x="6119750" y="3495352"/>
                  <a:pt x="6119750" y="3327118"/>
                  <a:pt x="6115792" y="3253887"/>
                </a:cubicBezTo>
                <a:cubicBezTo>
                  <a:pt x="6111834" y="3180656"/>
                  <a:pt x="6072249" y="3156905"/>
                  <a:pt x="6056415" y="3111383"/>
                </a:cubicBezTo>
                <a:cubicBezTo>
                  <a:pt x="6040581" y="3065861"/>
                  <a:pt x="6018810" y="3030234"/>
                  <a:pt x="6020789" y="2980754"/>
                </a:cubicBezTo>
                <a:cubicBezTo>
                  <a:pt x="6022768" y="2931274"/>
                  <a:pt x="6064332" y="2860022"/>
                  <a:pt x="6068291" y="2814500"/>
                </a:cubicBezTo>
                <a:cubicBezTo>
                  <a:pt x="6072250" y="2768978"/>
                  <a:pt x="6038602" y="2731373"/>
                  <a:pt x="6044540" y="2707622"/>
                </a:cubicBezTo>
                <a:cubicBezTo>
                  <a:pt x="6050478" y="2683871"/>
                  <a:pt x="6056416" y="2648245"/>
                  <a:pt x="6103917" y="2671996"/>
                </a:cubicBezTo>
                <a:cubicBezTo>
                  <a:pt x="6151418" y="2695747"/>
                  <a:pt x="6270172" y="2806583"/>
                  <a:pt x="6329548" y="2850126"/>
                </a:cubicBezTo>
                <a:cubicBezTo>
                  <a:pt x="6388925" y="2893669"/>
                  <a:pt x="6396841" y="2919399"/>
                  <a:pt x="6460176" y="2933253"/>
                </a:cubicBezTo>
                <a:cubicBezTo>
                  <a:pt x="6523511" y="2947107"/>
                  <a:pt x="6664036" y="2960962"/>
                  <a:pt x="6709558" y="2933253"/>
                </a:cubicBezTo>
                <a:cubicBezTo>
                  <a:pt x="6755080" y="2905544"/>
                  <a:pt x="6753101" y="2816478"/>
                  <a:pt x="6733309" y="2766998"/>
                </a:cubicBezTo>
                <a:cubicBezTo>
                  <a:pt x="6713517" y="2717518"/>
                  <a:pt x="6616535" y="2709601"/>
                  <a:pt x="6590805" y="2636370"/>
                </a:cubicBezTo>
                <a:cubicBezTo>
                  <a:pt x="6565075" y="2563139"/>
                  <a:pt x="6559138" y="2438447"/>
                  <a:pt x="6578930" y="2327611"/>
                </a:cubicBezTo>
                <a:cubicBezTo>
                  <a:pt x="6598722" y="2216775"/>
                  <a:pt x="6677891" y="2060417"/>
                  <a:pt x="6709558" y="1971352"/>
                </a:cubicBezTo>
                <a:cubicBezTo>
                  <a:pt x="6741226" y="1882287"/>
                  <a:pt x="6774873" y="1842702"/>
                  <a:pt x="6768935" y="1793222"/>
                </a:cubicBezTo>
                <a:cubicBezTo>
                  <a:pt x="6762997" y="1743742"/>
                  <a:pt x="6664036" y="1721970"/>
                  <a:pt x="6673932" y="1674469"/>
                </a:cubicBezTo>
                <a:cubicBezTo>
                  <a:pt x="6683828" y="1626968"/>
                  <a:pt x="6776852" y="1583424"/>
                  <a:pt x="6828312" y="1508214"/>
                </a:cubicBezTo>
                <a:cubicBezTo>
                  <a:pt x="6879772" y="1433004"/>
                  <a:pt x="6956961" y="1298416"/>
                  <a:pt x="6982691" y="1223206"/>
                </a:cubicBezTo>
                <a:cubicBezTo>
                  <a:pt x="7008421" y="1147996"/>
                  <a:pt x="6953003" y="1098516"/>
                  <a:pt x="6982691" y="1056952"/>
                </a:cubicBezTo>
                <a:cubicBezTo>
                  <a:pt x="7012379" y="1015388"/>
                  <a:pt x="7111341" y="977782"/>
                  <a:pt x="7160821" y="973824"/>
                </a:cubicBezTo>
                <a:cubicBezTo>
                  <a:pt x="7210301" y="969866"/>
                  <a:pt x="7243948" y="1023305"/>
                  <a:pt x="7279574" y="1033201"/>
                </a:cubicBezTo>
                <a:cubicBezTo>
                  <a:pt x="7315200" y="1043097"/>
                  <a:pt x="7358742" y="1052993"/>
                  <a:pt x="7374576" y="1033201"/>
                </a:cubicBezTo>
                <a:cubicBezTo>
                  <a:pt x="7390410" y="1013409"/>
                  <a:pt x="7394368" y="942157"/>
                  <a:pt x="7374576" y="914448"/>
                </a:cubicBezTo>
                <a:cubicBezTo>
                  <a:pt x="7354784" y="886739"/>
                  <a:pt x="7281553" y="894655"/>
                  <a:pt x="7255823" y="866946"/>
                </a:cubicBezTo>
                <a:cubicBezTo>
                  <a:pt x="7230093" y="839237"/>
                  <a:pt x="7216239" y="777881"/>
                  <a:pt x="7220197" y="748193"/>
                </a:cubicBezTo>
                <a:cubicBezTo>
                  <a:pt x="7224155" y="718505"/>
                  <a:pt x="7245927" y="692775"/>
                  <a:pt x="7279574" y="688817"/>
                </a:cubicBezTo>
                <a:cubicBezTo>
                  <a:pt x="7313221" y="684859"/>
                  <a:pt x="7386452" y="734339"/>
                  <a:pt x="7422078" y="724443"/>
                </a:cubicBezTo>
                <a:cubicBezTo>
                  <a:pt x="7457704" y="714547"/>
                  <a:pt x="7431974" y="637357"/>
                  <a:pt x="7493330" y="629440"/>
                </a:cubicBezTo>
                <a:cubicBezTo>
                  <a:pt x="7554686" y="621523"/>
                  <a:pt x="7713024" y="688816"/>
                  <a:pt x="7790213" y="676941"/>
                </a:cubicBezTo>
                <a:cubicBezTo>
                  <a:pt x="7867402" y="665066"/>
                  <a:pt x="7887194" y="589855"/>
                  <a:pt x="7956467" y="558188"/>
                </a:cubicBezTo>
                <a:cubicBezTo>
                  <a:pt x="8025740" y="526520"/>
                  <a:pt x="8136576" y="480998"/>
                  <a:pt x="8205849" y="486936"/>
                </a:cubicBezTo>
                <a:cubicBezTo>
                  <a:pt x="8275122" y="492874"/>
                  <a:pt x="8306790" y="562147"/>
                  <a:pt x="8372104" y="593814"/>
                </a:cubicBezTo>
                <a:cubicBezTo>
                  <a:pt x="8437418" y="625481"/>
                  <a:pt x="8506691" y="676941"/>
                  <a:pt x="8597735" y="676941"/>
                </a:cubicBezTo>
                <a:cubicBezTo>
                  <a:pt x="8688779" y="676941"/>
                  <a:pt x="8813470" y="627461"/>
                  <a:pt x="8918369" y="593814"/>
                </a:cubicBezTo>
                <a:cubicBezTo>
                  <a:pt x="9023268" y="560167"/>
                  <a:pt x="9114312" y="524541"/>
                  <a:pt x="9227127" y="475061"/>
                </a:cubicBezTo>
                <a:cubicBezTo>
                  <a:pt x="9339943" y="425580"/>
                  <a:pt x="9446821" y="358287"/>
                  <a:pt x="9595262" y="296931"/>
                </a:cubicBezTo>
                <a:cubicBezTo>
                  <a:pt x="9743704" y="235575"/>
                  <a:pt x="9919854" y="156407"/>
                  <a:pt x="10117776" y="106926"/>
                </a:cubicBezTo>
                <a:cubicBezTo>
                  <a:pt x="10315698" y="57445"/>
                  <a:pt x="10571018" y="-1931"/>
                  <a:pt x="10782795" y="48"/>
                </a:cubicBezTo>
                <a:cubicBezTo>
                  <a:pt x="10994572" y="2027"/>
                  <a:pt x="11261766" y="89113"/>
                  <a:pt x="11388436" y="118801"/>
                </a:cubicBezTo>
                <a:cubicBezTo>
                  <a:pt x="11515106" y="148489"/>
                  <a:pt x="11523023" y="170261"/>
                  <a:pt x="11542815" y="17817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876186" y="9079775"/>
            <a:ext cx="2332139" cy="4138421"/>
          </a:xfrm>
          <a:custGeom>
            <a:avLst/>
            <a:gdLst>
              <a:gd name="connsiteX0" fmla="*/ 348959 w 2332139"/>
              <a:gd name="connsiteY0" fmla="*/ 4133051 h 4138421"/>
              <a:gd name="connsiteX1" fmla="*/ 337084 w 2332139"/>
              <a:gd name="connsiteY1" fmla="*/ 4061799 h 4138421"/>
              <a:gd name="connsiteX2" fmla="*/ 87702 w 2332139"/>
              <a:gd name="connsiteY2" fmla="*/ 3598662 h 4138421"/>
              <a:gd name="connsiteX3" fmla="*/ 4575 w 2332139"/>
              <a:gd name="connsiteY3" fmla="*/ 3420532 h 4138421"/>
              <a:gd name="connsiteX4" fmla="*/ 206456 w 2332139"/>
              <a:gd name="connsiteY4" fmla="*/ 3147399 h 4138421"/>
              <a:gd name="connsiteX5" fmla="*/ 313333 w 2332139"/>
              <a:gd name="connsiteY5" fmla="*/ 2945519 h 4138421"/>
              <a:gd name="connsiteX6" fmla="*/ 325209 w 2332139"/>
              <a:gd name="connsiteY6" fmla="*/ 2506132 h 4138421"/>
              <a:gd name="connsiteX7" fmla="*/ 218331 w 2332139"/>
              <a:gd name="connsiteY7" fmla="*/ 2054870 h 4138421"/>
              <a:gd name="connsiteX8" fmla="*/ 277708 w 2332139"/>
              <a:gd name="connsiteY8" fmla="*/ 1817363 h 4138421"/>
              <a:gd name="connsiteX9" fmla="*/ 325209 w 2332139"/>
              <a:gd name="connsiteY9" fmla="*/ 1627358 h 4138421"/>
              <a:gd name="connsiteX10" fmla="*/ 194580 w 2332139"/>
              <a:gd name="connsiteY10" fmla="*/ 1330475 h 4138421"/>
              <a:gd name="connsiteX11" fmla="*/ 111453 w 2332139"/>
              <a:gd name="connsiteY11" fmla="*/ 1176096 h 4138421"/>
              <a:gd name="connsiteX12" fmla="*/ 230206 w 2332139"/>
              <a:gd name="connsiteY12" fmla="*/ 1045467 h 4138421"/>
              <a:gd name="connsiteX13" fmla="*/ 574591 w 2332139"/>
              <a:gd name="connsiteY13" fmla="*/ 1116719 h 4138421"/>
              <a:gd name="connsiteX14" fmla="*/ 930850 w 2332139"/>
              <a:gd name="connsiteY14" fmla="*/ 879212 h 4138421"/>
              <a:gd name="connsiteX15" fmla="*/ 942726 w 2332139"/>
              <a:gd name="connsiteY15" fmla="*/ 546703 h 4138421"/>
              <a:gd name="connsiteX16" fmla="*/ 1085230 w 2332139"/>
              <a:gd name="connsiteY16" fmla="*/ 463576 h 4138421"/>
              <a:gd name="connsiteX17" fmla="*/ 1548367 w 2332139"/>
              <a:gd name="connsiteY17" fmla="*/ 451701 h 4138421"/>
              <a:gd name="connsiteX18" fmla="*/ 1987754 w 2332139"/>
              <a:gd name="connsiteY18" fmla="*/ 416075 h 4138421"/>
              <a:gd name="connsiteX19" fmla="*/ 2213385 w 2332139"/>
              <a:gd name="connsiteY19" fmla="*/ 249820 h 4138421"/>
              <a:gd name="connsiteX20" fmla="*/ 2213385 w 2332139"/>
              <a:gd name="connsiteY20" fmla="*/ 95441 h 4138421"/>
              <a:gd name="connsiteX21" fmla="*/ 2249011 w 2332139"/>
              <a:gd name="connsiteY21" fmla="*/ 36064 h 4138421"/>
              <a:gd name="connsiteX22" fmla="*/ 2332139 w 2332139"/>
              <a:gd name="connsiteY22" fmla="*/ 438 h 413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32139" h="4138421">
                <a:moveTo>
                  <a:pt x="348959" y="4133051"/>
                </a:moveTo>
                <a:cubicBezTo>
                  <a:pt x="364793" y="4141957"/>
                  <a:pt x="380627" y="4150864"/>
                  <a:pt x="337084" y="4061799"/>
                </a:cubicBezTo>
                <a:cubicBezTo>
                  <a:pt x="293541" y="3972734"/>
                  <a:pt x="143120" y="3705540"/>
                  <a:pt x="87702" y="3598662"/>
                </a:cubicBezTo>
                <a:cubicBezTo>
                  <a:pt x="32284" y="3491784"/>
                  <a:pt x="-15217" y="3495742"/>
                  <a:pt x="4575" y="3420532"/>
                </a:cubicBezTo>
                <a:cubicBezTo>
                  <a:pt x="24367" y="3345322"/>
                  <a:pt x="154996" y="3226568"/>
                  <a:pt x="206456" y="3147399"/>
                </a:cubicBezTo>
                <a:cubicBezTo>
                  <a:pt x="257916" y="3068230"/>
                  <a:pt x="293541" y="3052397"/>
                  <a:pt x="313333" y="2945519"/>
                </a:cubicBezTo>
                <a:cubicBezTo>
                  <a:pt x="333125" y="2838641"/>
                  <a:pt x="341043" y="2654573"/>
                  <a:pt x="325209" y="2506132"/>
                </a:cubicBezTo>
                <a:cubicBezTo>
                  <a:pt x="309375" y="2357690"/>
                  <a:pt x="226248" y="2169665"/>
                  <a:pt x="218331" y="2054870"/>
                </a:cubicBezTo>
                <a:cubicBezTo>
                  <a:pt x="210414" y="1940075"/>
                  <a:pt x="277708" y="1817363"/>
                  <a:pt x="277708" y="1817363"/>
                </a:cubicBezTo>
                <a:cubicBezTo>
                  <a:pt x="295521" y="1746111"/>
                  <a:pt x="339064" y="1708506"/>
                  <a:pt x="325209" y="1627358"/>
                </a:cubicBezTo>
                <a:cubicBezTo>
                  <a:pt x="311354" y="1546210"/>
                  <a:pt x="230206" y="1405685"/>
                  <a:pt x="194580" y="1330475"/>
                </a:cubicBezTo>
                <a:cubicBezTo>
                  <a:pt x="158954" y="1255265"/>
                  <a:pt x="105515" y="1223597"/>
                  <a:pt x="111453" y="1176096"/>
                </a:cubicBezTo>
                <a:cubicBezTo>
                  <a:pt x="117391" y="1128595"/>
                  <a:pt x="153016" y="1055363"/>
                  <a:pt x="230206" y="1045467"/>
                </a:cubicBezTo>
                <a:cubicBezTo>
                  <a:pt x="307396" y="1035571"/>
                  <a:pt x="457817" y="1144428"/>
                  <a:pt x="574591" y="1116719"/>
                </a:cubicBezTo>
                <a:cubicBezTo>
                  <a:pt x="691365" y="1089010"/>
                  <a:pt x="869494" y="974215"/>
                  <a:pt x="930850" y="879212"/>
                </a:cubicBezTo>
                <a:cubicBezTo>
                  <a:pt x="992206" y="784209"/>
                  <a:pt x="916996" y="615976"/>
                  <a:pt x="942726" y="546703"/>
                </a:cubicBezTo>
                <a:cubicBezTo>
                  <a:pt x="968456" y="477430"/>
                  <a:pt x="984290" y="479410"/>
                  <a:pt x="1085230" y="463576"/>
                </a:cubicBezTo>
                <a:cubicBezTo>
                  <a:pt x="1186170" y="447742"/>
                  <a:pt x="1397946" y="459618"/>
                  <a:pt x="1548367" y="451701"/>
                </a:cubicBezTo>
                <a:cubicBezTo>
                  <a:pt x="1698788" y="443784"/>
                  <a:pt x="1876918" y="449722"/>
                  <a:pt x="1987754" y="416075"/>
                </a:cubicBezTo>
                <a:cubicBezTo>
                  <a:pt x="2098590" y="382428"/>
                  <a:pt x="2175780" y="303259"/>
                  <a:pt x="2213385" y="249820"/>
                </a:cubicBezTo>
                <a:cubicBezTo>
                  <a:pt x="2250990" y="196381"/>
                  <a:pt x="2207447" y="131067"/>
                  <a:pt x="2213385" y="95441"/>
                </a:cubicBezTo>
                <a:cubicBezTo>
                  <a:pt x="2219323" y="59815"/>
                  <a:pt x="2229219" y="51898"/>
                  <a:pt x="2249011" y="36064"/>
                </a:cubicBezTo>
                <a:cubicBezTo>
                  <a:pt x="2268803" y="20230"/>
                  <a:pt x="2310368" y="-3520"/>
                  <a:pt x="2332139" y="43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8567057" y="14198478"/>
            <a:ext cx="582852" cy="3491346"/>
          </a:xfrm>
          <a:custGeom>
            <a:avLst/>
            <a:gdLst>
              <a:gd name="connsiteX0" fmla="*/ 0 w 582852"/>
              <a:gd name="connsiteY0" fmla="*/ 0 h 3491346"/>
              <a:gd name="connsiteX1" fmla="*/ 415637 w 582852"/>
              <a:gd name="connsiteY1" fmla="*/ 273133 h 3491346"/>
              <a:gd name="connsiteX2" fmla="*/ 534390 w 582852"/>
              <a:gd name="connsiteY2" fmla="*/ 356260 h 3491346"/>
              <a:gd name="connsiteX3" fmla="*/ 463138 w 582852"/>
              <a:gd name="connsiteY3" fmla="*/ 795647 h 3491346"/>
              <a:gd name="connsiteX4" fmla="*/ 522514 w 582852"/>
              <a:gd name="connsiteY4" fmla="*/ 1021278 h 3491346"/>
              <a:gd name="connsiteX5" fmla="*/ 486888 w 582852"/>
              <a:gd name="connsiteY5" fmla="*/ 1365663 h 3491346"/>
              <a:gd name="connsiteX6" fmla="*/ 486888 w 582852"/>
              <a:gd name="connsiteY6" fmla="*/ 1615045 h 3491346"/>
              <a:gd name="connsiteX7" fmla="*/ 581891 w 582852"/>
              <a:gd name="connsiteY7" fmla="*/ 2066307 h 3491346"/>
              <a:gd name="connsiteX8" fmla="*/ 522514 w 582852"/>
              <a:gd name="connsiteY8" fmla="*/ 2315689 h 3491346"/>
              <a:gd name="connsiteX9" fmla="*/ 320634 w 582852"/>
              <a:gd name="connsiteY9" fmla="*/ 2505694 h 3491346"/>
              <a:gd name="connsiteX10" fmla="*/ 261257 w 582852"/>
              <a:gd name="connsiteY10" fmla="*/ 2576946 h 3491346"/>
              <a:gd name="connsiteX11" fmla="*/ 380011 w 582852"/>
              <a:gd name="connsiteY11" fmla="*/ 2861954 h 3491346"/>
              <a:gd name="connsiteX12" fmla="*/ 320634 w 582852"/>
              <a:gd name="connsiteY12" fmla="*/ 3075709 h 3491346"/>
              <a:gd name="connsiteX13" fmla="*/ 273133 w 582852"/>
              <a:gd name="connsiteY13" fmla="*/ 3277590 h 3491346"/>
              <a:gd name="connsiteX14" fmla="*/ 190005 w 582852"/>
              <a:gd name="connsiteY14" fmla="*/ 3491346 h 349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2852" h="3491346">
                <a:moveTo>
                  <a:pt x="0" y="0"/>
                </a:moveTo>
                <a:lnTo>
                  <a:pt x="415637" y="273133"/>
                </a:lnTo>
                <a:cubicBezTo>
                  <a:pt x="504702" y="332510"/>
                  <a:pt x="526473" y="269174"/>
                  <a:pt x="534390" y="356260"/>
                </a:cubicBezTo>
                <a:cubicBezTo>
                  <a:pt x="542307" y="443346"/>
                  <a:pt x="465117" y="684811"/>
                  <a:pt x="463138" y="795647"/>
                </a:cubicBezTo>
                <a:cubicBezTo>
                  <a:pt x="461159" y="906483"/>
                  <a:pt x="518556" y="926275"/>
                  <a:pt x="522514" y="1021278"/>
                </a:cubicBezTo>
                <a:cubicBezTo>
                  <a:pt x="526472" y="1116281"/>
                  <a:pt x="492826" y="1266702"/>
                  <a:pt x="486888" y="1365663"/>
                </a:cubicBezTo>
                <a:cubicBezTo>
                  <a:pt x="480950" y="1464624"/>
                  <a:pt x="471054" y="1498271"/>
                  <a:pt x="486888" y="1615045"/>
                </a:cubicBezTo>
                <a:cubicBezTo>
                  <a:pt x="502722" y="1731819"/>
                  <a:pt x="575953" y="1949533"/>
                  <a:pt x="581891" y="2066307"/>
                </a:cubicBezTo>
                <a:cubicBezTo>
                  <a:pt x="587829" y="2183081"/>
                  <a:pt x="566057" y="2242458"/>
                  <a:pt x="522514" y="2315689"/>
                </a:cubicBezTo>
                <a:cubicBezTo>
                  <a:pt x="478971" y="2388920"/>
                  <a:pt x="364177" y="2462151"/>
                  <a:pt x="320634" y="2505694"/>
                </a:cubicBezTo>
                <a:cubicBezTo>
                  <a:pt x="277091" y="2549237"/>
                  <a:pt x="251361" y="2517569"/>
                  <a:pt x="261257" y="2576946"/>
                </a:cubicBezTo>
                <a:cubicBezTo>
                  <a:pt x="271153" y="2636323"/>
                  <a:pt x="370115" y="2778827"/>
                  <a:pt x="380011" y="2861954"/>
                </a:cubicBezTo>
                <a:cubicBezTo>
                  <a:pt x="389907" y="2945081"/>
                  <a:pt x="338447" y="3006436"/>
                  <a:pt x="320634" y="3075709"/>
                </a:cubicBezTo>
                <a:cubicBezTo>
                  <a:pt x="302821" y="3144982"/>
                  <a:pt x="294904" y="3208317"/>
                  <a:pt x="273133" y="3277590"/>
                </a:cubicBezTo>
                <a:cubicBezTo>
                  <a:pt x="251362" y="3346863"/>
                  <a:pt x="195943" y="3459678"/>
                  <a:pt x="190005" y="3491346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840497" y="15148503"/>
            <a:ext cx="4474324" cy="4286993"/>
          </a:xfrm>
          <a:custGeom>
            <a:avLst/>
            <a:gdLst>
              <a:gd name="connsiteX0" fmla="*/ 227797 w 4474324"/>
              <a:gd name="connsiteY0" fmla="*/ 0 h 4346994"/>
              <a:gd name="connsiteX1" fmla="*/ 156545 w 4474324"/>
              <a:gd name="connsiteY1" fmla="*/ 320634 h 4346994"/>
              <a:gd name="connsiteX2" fmla="*/ 227797 w 4474324"/>
              <a:gd name="connsiteY2" fmla="*/ 617517 h 4346994"/>
              <a:gd name="connsiteX3" fmla="*/ 263422 w 4474324"/>
              <a:gd name="connsiteY3" fmla="*/ 985652 h 4346994"/>
              <a:gd name="connsiteX4" fmla="*/ 287173 w 4474324"/>
              <a:gd name="connsiteY4" fmla="*/ 1270660 h 4346994"/>
              <a:gd name="connsiteX5" fmla="*/ 370300 w 4474324"/>
              <a:gd name="connsiteY5" fmla="*/ 1531917 h 4346994"/>
              <a:gd name="connsiteX6" fmla="*/ 251547 w 4474324"/>
              <a:gd name="connsiteY6" fmla="*/ 1662546 h 4346994"/>
              <a:gd name="connsiteX7" fmla="*/ 61542 w 4474324"/>
              <a:gd name="connsiteY7" fmla="*/ 1793174 h 4346994"/>
              <a:gd name="connsiteX8" fmla="*/ 14041 w 4474324"/>
              <a:gd name="connsiteY8" fmla="*/ 1888177 h 4346994"/>
              <a:gd name="connsiteX9" fmla="*/ 287173 w 4474324"/>
              <a:gd name="connsiteY9" fmla="*/ 2113808 h 4346994"/>
              <a:gd name="connsiteX10" fmla="*/ 524680 w 4474324"/>
              <a:gd name="connsiteY10" fmla="*/ 2196935 h 4346994"/>
              <a:gd name="connsiteX11" fmla="*/ 655308 w 4474324"/>
              <a:gd name="connsiteY11" fmla="*/ 2256312 h 4346994"/>
              <a:gd name="connsiteX12" fmla="*/ 512804 w 4474324"/>
              <a:gd name="connsiteY12" fmla="*/ 2410691 h 4346994"/>
              <a:gd name="connsiteX13" fmla="*/ 584056 w 4474324"/>
              <a:gd name="connsiteY13" fmla="*/ 2517569 h 4346994"/>
              <a:gd name="connsiteX14" fmla="*/ 880939 w 4474324"/>
              <a:gd name="connsiteY14" fmla="*/ 2517569 h 4346994"/>
              <a:gd name="connsiteX15" fmla="*/ 1035319 w 4474324"/>
              <a:gd name="connsiteY15" fmla="*/ 2648198 h 4346994"/>
              <a:gd name="connsiteX16" fmla="*/ 1427204 w 4474324"/>
              <a:gd name="connsiteY16" fmla="*/ 2790702 h 4346994"/>
              <a:gd name="connsiteX17" fmla="*/ 1688461 w 4474324"/>
              <a:gd name="connsiteY17" fmla="*/ 2719450 h 4346994"/>
              <a:gd name="connsiteX18" fmla="*/ 1878467 w 4474324"/>
              <a:gd name="connsiteY18" fmla="*/ 2612572 h 4346994"/>
              <a:gd name="connsiteX19" fmla="*/ 2115973 w 4474324"/>
              <a:gd name="connsiteY19" fmla="*/ 2743200 h 4346994"/>
              <a:gd name="connsiteX20" fmla="*/ 2258477 w 4474324"/>
              <a:gd name="connsiteY20" fmla="*/ 2850078 h 4346994"/>
              <a:gd name="connsiteX21" fmla="*/ 2495984 w 4474324"/>
              <a:gd name="connsiteY21" fmla="*/ 3051959 h 4346994"/>
              <a:gd name="connsiteX22" fmla="*/ 2780991 w 4474324"/>
              <a:gd name="connsiteY22" fmla="*/ 2945081 h 4346994"/>
              <a:gd name="connsiteX23" fmla="*/ 3125376 w 4474324"/>
              <a:gd name="connsiteY23" fmla="*/ 2968832 h 4346994"/>
              <a:gd name="connsiteX24" fmla="*/ 3351007 w 4474324"/>
              <a:gd name="connsiteY24" fmla="*/ 3230089 h 4346994"/>
              <a:gd name="connsiteX25" fmla="*/ 3707267 w 4474324"/>
              <a:gd name="connsiteY25" fmla="*/ 3420094 h 4346994"/>
              <a:gd name="connsiteX26" fmla="*/ 4075402 w 4474324"/>
              <a:gd name="connsiteY26" fmla="*/ 3443845 h 4346994"/>
              <a:gd name="connsiteX27" fmla="*/ 4158529 w 4474324"/>
              <a:gd name="connsiteY27" fmla="*/ 3479470 h 4346994"/>
              <a:gd name="connsiteX28" fmla="*/ 4122903 w 4474324"/>
              <a:gd name="connsiteY28" fmla="*/ 3669476 h 4346994"/>
              <a:gd name="connsiteX29" fmla="*/ 4324784 w 4474324"/>
              <a:gd name="connsiteY29" fmla="*/ 3788229 h 4346994"/>
              <a:gd name="connsiteX30" fmla="*/ 4372285 w 4474324"/>
              <a:gd name="connsiteY30" fmla="*/ 3990109 h 4346994"/>
              <a:gd name="connsiteX31" fmla="*/ 4467287 w 4474324"/>
              <a:gd name="connsiteY31" fmla="*/ 4180115 h 4346994"/>
              <a:gd name="connsiteX32" fmla="*/ 4467287 w 4474324"/>
              <a:gd name="connsiteY32" fmla="*/ 4286993 h 4346994"/>
              <a:gd name="connsiteX33" fmla="*/ 4467287 w 4474324"/>
              <a:gd name="connsiteY33" fmla="*/ 4346369 h 4346994"/>
              <a:gd name="connsiteX0" fmla="*/ 227797 w 4474324"/>
              <a:gd name="connsiteY0" fmla="*/ 0 h 4286993"/>
              <a:gd name="connsiteX1" fmla="*/ 156545 w 4474324"/>
              <a:gd name="connsiteY1" fmla="*/ 320634 h 4286993"/>
              <a:gd name="connsiteX2" fmla="*/ 227797 w 4474324"/>
              <a:gd name="connsiteY2" fmla="*/ 617517 h 4286993"/>
              <a:gd name="connsiteX3" fmla="*/ 263422 w 4474324"/>
              <a:gd name="connsiteY3" fmla="*/ 985652 h 4286993"/>
              <a:gd name="connsiteX4" fmla="*/ 287173 w 4474324"/>
              <a:gd name="connsiteY4" fmla="*/ 1270660 h 4286993"/>
              <a:gd name="connsiteX5" fmla="*/ 370300 w 4474324"/>
              <a:gd name="connsiteY5" fmla="*/ 1531917 h 4286993"/>
              <a:gd name="connsiteX6" fmla="*/ 251547 w 4474324"/>
              <a:gd name="connsiteY6" fmla="*/ 1662546 h 4286993"/>
              <a:gd name="connsiteX7" fmla="*/ 61542 w 4474324"/>
              <a:gd name="connsiteY7" fmla="*/ 1793174 h 4286993"/>
              <a:gd name="connsiteX8" fmla="*/ 14041 w 4474324"/>
              <a:gd name="connsiteY8" fmla="*/ 1888177 h 4286993"/>
              <a:gd name="connsiteX9" fmla="*/ 287173 w 4474324"/>
              <a:gd name="connsiteY9" fmla="*/ 2113808 h 4286993"/>
              <a:gd name="connsiteX10" fmla="*/ 524680 w 4474324"/>
              <a:gd name="connsiteY10" fmla="*/ 2196935 h 4286993"/>
              <a:gd name="connsiteX11" fmla="*/ 655308 w 4474324"/>
              <a:gd name="connsiteY11" fmla="*/ 2256312 h 4286993"/>
              <a:gd name="connsiteX12" fmla="*/ 512804 w 4474324"/>
              <a:gd name="connsiteY12" fmla="*/ 2410691 h 4286993"/>
              <a:gd name="connsiteX13" fmla="*/ 584056 w 4474324"/>
              <a:gd name="connsiteY13" fmla="*/ 2517569 h 4286993"/>
              <a:gd name="connsiteX14" fmla="*/ 880939 w 4474324"/>
              <a:gd name="connsiteY14" fmla="*/ 2517569 h 4286993"/>
              <a:gd name="connsiteX15" fmla="*/ 1035319 w 4474324"/>
              <a:gd name="connsiteY15" fmla="*/ 2648198 h 4286993"/>
              <a:gd name="connsiteX16" fmla="*/ 1427204 w 4474324"/>
              <a:gd name="connsiteY16" fmla="*/ 2790702 h 4286993"/>
              <a:gd name="connsiteX17" fmla="*/ 1688461 w 4474324"/>
              <a:gd name="connsiteY17" fmla="*/ 2719450 h 4286993"/>
              <a:gd name="connsiteX18" fmla="*/ 1878467 w 4474324"/>
              <a:gd name="connsiteY18" fmla="*/ 2612572 h 4286993"/>
              <a:gd name="connsiteX19" fmla="*/ 2115973 w 4474324"/>
              <a:gd name="connsiteY19" fmla="*/ 2743200 h 4286993"/>
              <a:gd name="connsiteX20" fmla="*/ 2258477 w 4474324"/>
              <a:gd name="connsiteY20" fmla="*/ 2850078 h 4286993"/>
              <a:gd name="connsiteX21" fmla="*/ 2495984 w 4474324"/>
              <a:gd name="connsiteY21" fmla="*/ 3051959 h 4286993"/>
              <a:gd name="connsiteX22" fmla="*/ 2780991 w 4474324"/>
              <a:gd name="connsiteY22" fmla="*/ 2945081 h 4286993"/>
              <a:gd name="connsiteX23" fmla="*/ 3125376 w 4474324"/>
              <a:gd name="connsiteY23" fmla="*/ 2968832 h 4286993"/>
              <a:gd name="connsiteX24" fmla="*/ 3351007 w 4474324"/>
              <a:gd name="connsiteY24" fmla="*/ 3230089 h 4286993"/>
              <a:gd name="connsiteX25" fmla="*/ 3707267 w 4474324"/>
              <a:gd name="connsiteY25" fmla="*/ 3420094 h 4286993"/>
              <a:gd name="connsiteX26" fmla="*/ 4075402 w 4474324"/>
              <a:gd name="connsiteY26" fmla="*/ 3443845 h 4286993"/>
              <a:gd name="connsiteX27" fmla="*/ 4158529 w 4474324"/>
              <a:gd name="connsiteY27" fmla="*/ 3479470 h 4286993"/>
              <a:gd name="connsiteX28" fmla="*/ 4122903 w 4474324"/>
              <a:gd name="connsiteY28" fmla="*/ 3669476 h 4286993"/>
              <a:gd name="connsiteX29" fmla="*/ 4324784 w 4474324"/>
              <a:gd name="connsiteY29" fmla="*/ 3788229 h 4286993"/>
              <a:gd name="connsiteX30" fmla="*/ 4372285 w 4474324"/>
              <a:gd name="connsiteY30" fmla="*/ 3990109 h 4286993"/>
              <a:gd name="connsiteX31" fmla="*/ 4467287 w 4474324"/>
              <a:gd name="connsiteY31" fmla="*/ 4180115 h 4286993"/>
              <a:gd name="connsiteX32" fmla="*/ 4467287 w 4474324"/>
              <a:gd name="connsiteY32" fmla="*/ 4286993 h 4286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4324" h="4286993">
                <a:moveTo>
                  <a:pt x="227797" y="0"/>
                </a:moveTo>
                <a:cubicBezTo>
                  <a:pt x="192171" y="108857"/>
                  <a:pt x="156545" y="217715"/>
                  <a:pt x="156545" y="320634"/>
                </a:cubicBezTo>
                <a:cubicBezTo>
                  <a:pt x="156545" y="423553"/>
                  <a:pt x="209984" y="506681"/>
                  <a:pt x="227797" y="617517"/>
                </a:cubicBezTo>
                <a:cubicBezTo>
                  <a:pt x="245610" y="728353"/>
                  <a:pt x="253526" y="876795"/>
                  <a:pt x="263422" y="985652"/>
                </a:cubicBezTo>
                <a:cubicBezTo>
                  <a:pt x="273318" y="1094509"/>
                  <a:pt x="269360" y="1179616"/>
                  <a:pt x="287173" y="1270660"/>
                </a:cubicBezTo>
                <a:cubicBezTo>
                  <a:pt x="304986" y="1361704"/>
                  <a:pt x="376238" y="1466603"/>
                  <a:pt x="370300" y="1531917"/>
                </a:cubicBezTo>
                <a:cubicBezTo>
                  <a:pt x="364362" y="1597231"/>
                  <a:pt x="303007" y="1619003"/>
                  <a:pt x="251547" y="1662546"/>
                </a:cubicBezTo>
                <a:cubicBezTo>
                  <a:pt x="200087" y="1706089"/>
                  <a:pt x="101126" y="1755569"/>
                  <a:pt x="61542" y="1793174"/>
                </a:cubicBezTo>
                <a:cubicBezTo>
                  <a:pt x="21958" y="1830779"/>
                  <a:pt x="-23564" y="1834738"/>
                  <a:pt x="14041" y="1888177"/>
                </a:cubicBezTo>
                <a:cubicBezTo>
                  <a:pt x="51646" y="1941616"/>
                  <a:pt x="202067" y="2062348"/>
                  <a:pt x="287173" y="2113808"/>
                </a:cubicBezTo>
                <a:cubicBezTo>
                  <a:pt x="372279" y="2165268"/>
                  <a:pt x="463324" y="2173184"/>
                  <a:pt x="524680" y="2196935"/>
                </a:cubicBezTo>
                <a:cubicBezTo>
                  <a:pt x="586036" y="2220686"/>
                  <a:pt x="657287" y="2220686"/>
                  <a:pt x="655308" y="2256312"/>
                </a:cubicBezTo>
                <a:cubicBezTo>
                  <a:pt x="653329" y="2291938"/>
                  <a:pt x="524679" y="2367148"/>
                  <a:pt x="512804" y="2410691"/>
                </a:cubicBezTo>
                <a:cubicBezTo>
                  <a:pt x="500929" y="2454234"/>
                  <a:pt x="522700" y="2499756"/>
                  <a:pt x="584056" y="2517569"/>
                </a:cubicBezTo>
                <a:cubicBezTo>
                  <a:pt x="645412" y="2535382"/>
                  <a:pt x="805729" y="2495798"/>
                  <a:pt x="880939" y="2517569"/>
                </a:cubicBezTo>
                <a:cubicBezTo>
                  <a:pt x="956149" y="2539340"/>
                  <a:pt x="944275" y="2602676"/>
                  <a:pt x="1035319" y="2648198"/>
                </a:cubicBezTo>
                <a:cubicBezTo>
                  <a:pt x="1126363" y="2693720"/>
                  <a:pt x="1318347" y="2778827"/>
                  <a:pt x="1427204" y="2790702"/>
                </a:cubicBezTo>
                <a:cubicBezTo>
                  <a:pt x="1536061" y="2802577"/>
                  <a:pt x="1613251" y="2749138"/>
                  <a:pt x="1688461" y="2719450"/>
                </a:cubicBezTo>
                <a:cubicBezTo>
                  <a:pt x="1763671" y="2689762"/>
                  <a:pt x="1807215" y="2608614"/>
                  <a:pt x="1878467" y="2612572"/>
                </a:cubicBezTo>
                <a:cubicBezTo>
                  <a:pt x="1949719" y="2616530"/>
                  <a:pt x="2052638" y="2703616"/>
                  <a:pt x="2115973" y="2743200"/>
                </a:cubicBezTo>
                <a:cubicBezTo>
                  <a:pt x="2179308" y="2782784"/>
                  <a:pt x="2195142" y="2798618"/>
                  <a:pt x="2258477" y="2850078"/>
                </a:cubicBezTo>
                <a:cubicBezTo>
                  <a:pt x="2321812" y="2901538"/>
                  <a:pt x="2408898" y="3036125"/>
                  <a:pt x="2495984" y="3051959"/>
                </a:cubicBezTo>
                <a:cubicBezTo>
                  <a:pt x="2583070" y="3067793"/>
                  <a:pt x="2676092" y="2958935"/>
                  <a:pt x="2780991" y="2945081"/>
                </a:cubicBezTo>
                <a:cubicBezTo>
                  <a:pt x="2885890" y="2931227"/>
                  <a:pt x="3030373" y="2921331"/>
                  <a:pt x="3125376" y="2968832"/>
                </a:cubicBezTo>
                <a:cubicBezTo>
                  <a:pt x="3220379" y="3016333"/>
                  <a:pt x="3254025" y="3154879"/>
                  <a:pt x="3351007" y="3230089"/>
                </a:cubicBezTo>
                <a:cubicBezTo>
                  <a:pt x="3447989" y="3305299"/>
                  <a:pt x="3586534" y="3384468"/>
                  <a:pt x="3707267" y="3420094"/>
                </a:cubicBezTo>
                <a:cubicBezTo>
                  <a:pt x="3828000" y="3455720"/>
                  <a:pt x="4000192" y="3433949"/>
                  <a:pt x="4075402" y="3443845"/>
                </a:cubicBezTo>
                <a:cubicBezTo>
                  <a:pt x="4150612" y="3453741"/>
                  <a:pt x="4150612" y="3441865"/>
                  <a:pt x="4158529" y="3479470"/>
                </a:cubicBezTo>
                <a:cubicBezTo>
                  <a:pt x="4166446" y="3517075"/>
                  <a:pt x="4095194" y="3618016"/>
                  <a:pt x="4122903" y="3669476"/>
                </a:cubicBezTo>
                <a:cubicBezTo>
                  <a:pt x="4150612" y="3720936"/>
                  <a:pt x="4283220" y="3734790"/>
                  <a:pt x="4324784" y="3788229"/>
                </a:cubicBezTo>
                <a:cubicBezTo>
                  <a:pt x="4366348" y="3841668"/>
                  <a:pt x="4348535" y="3924795"/>
                  <a:pt x="4372285" y="3990109"/>
                </a:cubicBezTo>
                <a:cubicBezTo>
                  <a:pt x="4396035" y="4055423"/>
                  <a:pt x="4451453" y="4130634"/>
                  <a:pt x="4467287" y="4180115"/>
                </a:cubicBezTo>
                <a:cubicBezTo>
                  <a:pt x="4483121" y="4229596"/>
                  <a:pt x="4467287" y="4286993"/>
                  <a:pt x="4467287" y="428699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191114" y="2191785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079199" y="1846012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415443" y="18762708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9458314" y="2382922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7952032" y="2308038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229358" y="2424383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5668766" y="2453769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2293530" y="1594903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575450" y="1481642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589719" y="1738072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743247" y="1551401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7238703" y="1402552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9779730" y="13970758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8416177" y="1282454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6895804" y="1233113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3534628" y="9806645"/>
            <a:ext cx="192999" cy="189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5368327" y="773064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940335" y="889214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145031" y="1030442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494067" y="658084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3781701" y="574389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2824829" y="439727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2181535" y="242107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5-Point Star 53"/>
          <p:cNvSpPr/>
          <p:nvPr/>
        </p:nvSpPr>
        <p:spPr>
          <a:xfrm>
            <a:off x="7691316" y="7988614"/>
            <a:ext cx="451639" cy="493097"/>
          </a:xfrm>
          <a:prstGeom prst="star5">
            <a:avLst/>
          </a:prstGeom>
          <a:solidFill>
            <a:srgbClr val="C00000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303342" y="2465905"/>
            <a:ext cx="4973758" cy="1007745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73758" h="10077450">
                <a:moveTo>
                  <a:pt x="700208" y="0"/>
                </a:moveTo>
                <a:cubicBezTo>
                  <a:pt x="751008" y="34925"/>
                  <a:pt x="818741" y="81492"/>
                  <a:pt x="820858" y="152400"/>
                </a:cubicBezTo>
                <a:cubicBezTo>
                  <a:pt x="822975" y="223308"/>
                  <a:pt x="723491" y="341842"/>
                  <a:pt x="712908" y="425450"/>
                </a:cubicBezTo>
                <a:cubicBezTo>
                  <a:pt x="702325" y="509058"/>
                  <a:pt x="723491" y="612775"/>
                  <a:pt x="757358" y="654050"/>
                </a:cubicBezTo>
                <a:cubicBezTo>
                  <a:pt x="791225" y="695325"/>
                  <a:pt x="851550" y="705908"/>
                  <a:pt x="916108" y="673100"/>
                </a:cubicBezTo>
                <a:cubicBezTo>
                  <a:pt x="980666" y="640292"/>
                  <a:pt x="1079091" y="497417"/>
                  <a:pt x="1144708" y="457200"/>
                </a:cubicBezTo>
                <a:cubicBezTo>
                  <a:pt x="1210325" y="416983"/>
                  <a:pt x="1293933" y="400050"/>
                  <a:pt x="1309808" y="431800"/>
                </a:cubicBezTo>
                <a:cubicBezTo>
                  <a:pt x="1325683" y="463550"/>
                  <a:pt x="1273825" y="575733"/>
                  <a:pt x="1239958" y="647700"/>
                </a:cubicBezTo>
                <a:cubicBezTo>
                  <a:pt x="1206091" y="719667"/>
                  <a:pt x="1143650" y="786342"/>
                  <a:pt x="1106608" y="863600"/>
                </a:cubicBezTo>
                <a:cubicBezTo>
                  <a:pt x="1069566" y="940858"/>
                  <a:pt x="1019825" y="1056217"/>
                  <a:pt x="1017708" y="1111250"/>
                </a:cubicBezTo>
                <a:cubicBezTo>
                  <a:pt x="1015591" y="1166283"/>
                  <a:pt x="1056866" y="1185333"/>
                  <a:pt x="1093908" y="1193800"/>
                </a:cubicBezTo>
                <a:cubicBezTo>
                  <a:pt x="1130950" y="1202267"/>
                  <a:pt x="1227258" y="1095375"/>
                  <a:pt x="1239958" y="1162050"/>
                </a:cubicBezTo>
                <a:cubicBezTo>
                  <a:pt x="1252658" y="1228725"/>
                  <a:pt x="1211383" y="1498600"/>
                  <a:pt x="1170108" y="1593850"/>
                </a:cubicBezTo>
                <a:cubicBezTo>
                  <a:pt x="1128833" y="1689100"/>
                  <a:pt x="1050516" y="1732492"/>
                  <a:pt x="992308" y="1733550"/>
                </a:cubicBezTo>
                <a:cubicBezTo>
                  <a:pt x="934100" y="1734608"/>
                  <a:pt x="874833" y="1625600"/>
                  <a:pt x="820858" y="1600200"/>
                </a:cubicBezTo>
                <a:cubicBezTo>
                  <a:pt x="766883" y="1574800"/>
                  <a:pt x="658933" y="1528233"/>
                  <a:pt x="668458" y="1581150"/>
                </a:cubicBezTo>
                <a:cubicBezTo>
                  <a:pt x="677983" y="1634067"/>
                  <a:pt x="854725" y="1831975"/>
                  <a:pt x="878008" y="1917700"/>
                </a:cubicBezTo>
                <a:cubicBezTo>
                  <a:pt x="901291" y="2003425"/>
                  <a:pt x="827208" y="2027767"/>
                  <a:pt x="808158" y="2095500"/>
                </a:cubicBezTo>
                <a:cubicBezTo>
                  <a:pt x="789108" y="2163233"/>
                  <a:pt x="761591" y="2241550"/>
                  <a:pt x="763708" y="2324100"/>
                </a:cubicBezTo>
                <a:cubicBezTo>
                  <a:pt x="765825" y="2406650"/>
                  <a:pt x="789108" y="2524125"/>
                  <a:pt x="820858" y="2590800"/>
                </a:cubicBezTo>
                <a:cubicBezTo>
                  <a:pt x="852608" y="2657475"/>
                  <a:pt x="898116" y="2677583"/>
                  <a:pt x="954208" y="2724150"/>
                </a:cubicBezTo>
                <a:cubicBezTo>
                  <a:pt x="1010300" y="2770717"/>
                  <a:pt x="1109783" y="2816225"/>
                  <a:pt x="1157408" y="2870200"/>
                </a:cubicBezTo>
                <a:cubicBezTo>
                  <a:pt x="1205033" y="2924175"/>
                  <a:pt x="1181750" y="2996142"/>
                  <a:pt x="1239958" y="3048000"/>
                </a:cubicBezTo>
                <a:cubicBezTo>
                  <a:pt x="1298166" y="3099858"/>
                  <a:pt x="1427283" y="3136900"/>
                  <a:pt x="1506658" y="3181350"/>
                </a:cubicBezTo>
                <a:cubicBezTo>
                  <a:pt x="1586033" y="3225800"/>
                  <a:pt x="1680225" y="3223683"/>
                  <a:pt x="1716208" y="3314700"/>
                </a:cubicBezTo>
                <a:cubicBezTo>
                  <a:pt x="1752191" y="3405717"/>
                  <a:pt x="1756425" y="3681942"/>
                  <a:pt x="1722558" y="3727450"/>
                </a:cubicBezTo>
                <a:cubicBezTo>
                  <a:pt x="1688691" y="3772958"/>
                  <a:pt x="1588150" y="3626908"/>
                  <a:pt x="1513008" y="3587750"/>
                </a:cubicBezTo>
                <a:cubicBezTo>
                  <a:pt x="1437866" y="3548592"/>
                  <a:pt x="1355316" y="3512608"/>
                  <a:pt x="1271708" y="3492500"/>
                </a:cubicBezTo>
                <a:cubicBezTo>
                  <a:pt x="1188100" y="3472392"/>
                  <a:pt x="1092850" y="3487208"/>
                  <a:pt x="1011358" y="3467100"/>
                </a:cubicBezTo>
                <a:cubicBezTo>
                  <a:pt x="929866" y="3446992"/>
                  <a:pt x="852608" y="3394075"/>
                  <a:pt x="782758" y="3371850"/>
                </a:cubicBezTo>
                <a:cubicBezTo>
                  <a:pt x="712908" y="3349625"/>
                  <a:pt x="639883" y="3340100"/>
                  <a:pt x="592258" y="3333750"/>
                </a:cubicBezTo>
                <a:cubicBezTo>
                  <a:pt x="544633" y="3327400"/>
                  <a:pt x="549925" y="3309408"/>
                  <a:pt x="497008" y="3333750"/>
                </a:cubicBezTo>
                <a:cubicBezTo>
                  <a:pt x="444091" y="3358092"/>
                  <a:pt x="312858" y="3408892"/>
                  <a:pt x="274758" y="3479800"/>
                </a:cubicBezTo>
                <a:cubicBezTo>
                  <a:pt x="236658" y="3550708"/>
                  <a:pt x="221841" y="3691467"/>
                  <a:pt x="268408" y="3759200"/>
                </a:cubicBezTo>
                <a:cubicBezTo>
                  <a:pt x="314975" y="3826933"/>
                  <a:pt x="452558" y="3850217"/>
                  <a:pt x="554158" y="3886200"/>
                </a:cubicBezTo>
                <a:cubicBezTo>
                  <a:pt x="655758" y="3922183"/>
                  <a:pt x="832500" y="3910542"/>
                  <a:pt x="878008" y="3975100"/>
                </a:cubicBezTo>
                <a:cubicBezTo>
                  <a:pt x="923516" y="4039658"/>
                  <a:pt x="867425" y="4199467"/>
                  <a:pt x="827208" y="4273550"/>
                </a:cubicBezTo>
                <a:cubicBezTo>
                  <a:pt x="786991" y="4347633"/>
                  <a:pt x="726666" y="4360333"/>
                  <a:pt x="636708" y="4419600"/>
                </a:cubicBezTo>
                <a:cubicBezTo>
                  <a:pt x="546750" y="4478867"/>
                  <a:pt x="355191" y="4549775"/>
                  <a:pt x="287458" y="4629150"/>
                </a:cubicBezTo>
                <a:cubicBezTo>
                  <a:pt x="219725" y="4708525"/>
                  <a:pt x="220783" y="4803775"/>
                  <a:pt x="230308" y="4895850"/>
                </a:cubicBezTo>
                <a:cubicBezTo>
                  <a:pt x="239833" y="4987925"/>
                  <a:pt x="344608" y="5092700"/>
                  <a:pt x="344608" y="5181600"/>
                </a:cubicBezTo>
                <a:cubicBezTo>
                  <a:pt x="344608" y="5270500"/>
                  <a:pt x="281108" y="5327650"/>
                  <a:pt x="230308" y="5429250"/>
                </a:cubicBezTo>
                <a:cubicBezTo>
                  <a:pt x="179508" y="5530850"/>
                  <a:pt x="71558" y="5676900"/>
                  <a:pt x="39808" y="5791200"/>
                </a:cubicBezTo>
                <a:cubicBezTo>
                  <a:pt x="8058" y="5905500"/>
                  <a:pt x="-31100" y="6019800"/>
                  <a:pt x="39808" y="6115050"/>
                </a:cubicBezTo>
                <a:cubicBezTo>
                  <a:pt x="110716" y="6210300"/>
                  <a:pt x="338258" y="6270625"/>
                  <a:pt x="465258" y="6362700"/>
                </a:cubicBezTo>
                <a:cubicBezTo>
                  <a:pt x="592258" y="6454775"/>
                  <a:pt x="650466" y="6572250"/>
                  <a:pt x="801808" y="6667500"/>
                </a:cubicBezTo>
                <a:cubicBezTo>
                  <a:pt x="953150" y="6762750"/>
                  <a:pt x="1230433" y="6953250"/>
                  <a:pt x="1373308" y="6934200"/>
                </a:cubicBezTo>
                <a:cubicBezTo>
                  <a:pt x="1516183" y="6915150"/>
                  <a:pt x="1582858" y="6686550"/>
                  <a:pt x="1659058" y="6553200"/>
                </a:cubicBezTo>
                <a:cubicBezTo>
                  <a:pt x="1735258" y="6419850"/>
                  <a:pt x="1767008" y="6254750"/>
                  <a:pt x="1830508" y="6134100"/>
                </a:cubicBezTo>
                <a:cubicBezTo>
                  <a:pt x="1894008" y="6013450"/>
                  <a:pt x="1970208" y="5873750"/>
                  <a:pt x="2040058" y="5829300"/>
                </a:cubicBezTo>
                <a:cubicBezTo>
                  <a:pt x="2109908" y="5784850"/>
                  <a:pt x="2216800" y="5801783"/>
                  <a:pt x="2249608" y="5867400"/>
                </a:cubicBezTo>
                <a:cubicBezTo>
                  <a:pt x="2282416" y="5933017"/>
                  <a:pt x="2215741" y="6089650"/>
                  <a:pt x="2236908" y="6223000"/>
                </a:cubicBezTo>
                <a:cubicBezTo>
                  <a:pt x="2258075" y="6356350"/>
                  <a:pt x="2304641" y="6596592"/>
                  <a:pt x="2376608" y="6667500"/>
                </a:cubicBezTo>
                <a:cubicBezTo>
                  <a:pt x="2448575" y="6738408"/>
                  <a:pt x="2587216" y="6706658"/>
                  <a:pt x="2668708" y="6648450"/>
                </a:cubicBezTo>
                <a:cubicBezTo>
                  <a:pt x="2750200" y="6590242"/>
                  <a:pt x="2821108" y="6413500"/>
                  <a:pt x="2865558" y="6318250"/>
                </a:cubicBezTo>
                <a:cubicBezTo>
                  <a:pt x="2910008" y="6223000"/>
                  <a:pt x="2942816" y="6148917"/>
                  <a:pt x="2935408" y="6076950"/>
                </a:cubicBezTo>
                <a:cubicBezTo>
                  <a:pt x="2928000" y="6004983"/>
                  <a:pt x="2897308" y="5956300"/>
                  <a:pt x="2821108" y="5886450"/>
                </a:cubicBezTo>
                <a:cubicBezTo>
                  <a:pt x="2744908" y="5816600"/>
                  <a:pt x="2549116" y="5735108"/>
                  <a:pt x="2478208" y="5657850"/>
                </a:cubicBezTo>
                <a:cubicBezTo>
                  <a:pt x="2407300" y="5580592"/>
                  <a:pt x="2382958" y="5485342"/>
                  <a:pt x="2395658" y="5422900"/>
                </a:cubicBezTo>
                <a:cubicBezTo>
                  <a:pt x="2408358" y="5360458"/>
                  <a:pt x="2480325" y="5332942"/>
                  <a:pt x="2554408" y="5283200"/>
                </a:cubicBezTo>
                <a:cubicBezTo>
                  <a:pt x="2628491" y="5233458"/>
                  <a:pt x="2732208" y="5160433"/>
                  <a:pt x="2840158" y="5124450"/>
                </a:cubicBezTo>
                <a:cubicBezTo>
                  <a:pt x="2948108" y="5088467"/>
                  <a:pt x="3090983" y="5054600"/>
                  <a:pt x="3202108" y="5067300"/>
                </a:cubicBezTo>
                <a:cubicBezTo>
                  <a:pt x="3313233" y="5080000"/>
                  <a:pt x="3446583" y="5143500"/>
                  <a:pt x="3506908" y="5200650"/>
                </a:cubicBezTo>
                <a:cubicBezTo>
                  <a:pt x="3567233" y="5257800"/>
                  <a:pt x="3554533" y="5334000"/>
                  <a:pt x="3564058" y="5410200"/>
                </a:cubicBezTo>
                <a:cubicBezTo>
                  <a:pt x="3573583" y="5486400"/>
                  <a:pt x="3564058" y="5657850"/>
                  <a:pt x="3564058" y="5657850"/>
                </a:cubicBezTo>
                <a:cubicBezTo>
                  <a:pt x="3564058" y="5730875"/>
                  <a:pt x="3583108" y="5743575"/>
                  <a:pt x="3564058" y="5848350"/>
                </a:cubicBezTo>
                <a:cubicBezTo>
                  <a:pt x="3545008" y="5953125"/>
                  <a:pt x="3481508" y="6172200"/>
                  <a:pt x="3449758" y="6286500"/>
                </a:cubicBezTo>
                <a:cubicBezTo>
                  <a:pt x="3418008" y="6400800"/>
                  <a:pt x="3370383" y="6432550"/>
                  <a:pt x="3373558" y="6534150"/>
                </a:cubicBezTo>
                <a:cubicBezTo>
                  <a:pt x="3376733" y="6635750"/>
                  <a:pt x="3459283" y="6756400"/>
                  <a:pt x="3468808" y="6896100"/>
                </a:cubicBezTo>
                <a:cubicBezTo>
                  <a:pt x="3478333" y="7035800"/>
                  <a:pt x="3456108" y="7235825"/>
                  <a:pt x="3430708" y="7372350"/>
                </a:cubicBezTo>
                <a:cubicBezTo>
                  <a:pt x="3405308" y="7508875"/>
                  <a:pt x="3367208" y="7597775"/>
                  <a:pt x="3316408" y="7715250"/>
                </a:cubicBezTo>
                <a:cubicBezTo>
                  <a:pt x="3265608" y="7832725"/>
                  <a:pt x="3173533" y="7961842"/>
                  <a:pt x="3125908" y="8077200"/>
                </a:cubicBezTo>
                <a:cubicBezTo>
                  <a:pt x="3078283" y="8192558"/>
                  <a:pt x="2992558" y="8318500"/>
                  <a:pt x="3030658" y="8407400"/>
                </a:cubicBezTo>
                <a:cubicBezTo>
                  <a:pt x="3068758" y="8496300"/>
                  <a:pt x="3240208" y="8567208"/>
                  <a:pt x="3354508" y="8610600"/>
                </a:cubicBezTo>
                <a:cubicBezTo>
                  <a:pt x="3468808" y="8653992"/>
                  <a:pt x="3620150" y="8640233"/>
                  <a:pt x="3716458" y="8667750"/>
                </a:cubicBezTo>
                <a:cubicBezTo>
                  <a:pt x="3812766" y="8695267"/>
                  <a:pt x="3852983" y="8756650"/>
                  <a:pt x="3932358" y="8775700"/>
                </a:cubicBezTo>
                <a:cubicBezTo>
                  <a:pt x="4011733" y="8794750"/>
                  <a:pt x="4088991" y="8746067"/>
                  <a:pt x="4192708" y="8782050"/>
                </a:cubicBezTo>
                <a:cubicBezTo>
                  <a:pt x="4296425" y="8818033"/>
                  <a:pt x="4449883" y="8943975"/>
                  <a:pt x="4554658" y="8991600"/>
                </a:cubicBezTo>
                <a:cubicBezTo>
                  <a:pt x="4659433" y="9039225"/>
                  <a:pt x="4757858" y="8964083"/>
                  <a:pt x="4821358" y="9067800"/>
                </a:cubicBezTo>
                <a:cubicBezTo>
                  <a:pt x="4884858" y="9171517"/>
                  <a:pt x="4910258" y="9445625"/>
                  <a:pt x="4935658" y="9613900"/>
                </a:cubicBezTo>
                <a:cubicBezTo>
                  <a:pt x="4961058" y="9782175"/>
                  <a:pt x="4961058" y="9975850"/>
                  <a:pt x="4973758" y="1007745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7277100" y="12511604"/>
            <a:ext cx="5429250" cy="4337737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29250" h="4337737">
                <a:moveTo>
                  <a:pt x="0" y="0"/>
                </a:moveTo>
                <a:cubicBezTo>
                  <a:pt x="34925" y="120650"/>
                  <a:pt x="110067" y="256117"/>
                  <a:pt x="254000" y="393700"/>
                </a:cubicBezTo>
                <a:cubicBezTo>
                  <a:pt x="397933" y="531283"/>
                  <a:pt x="651933" y="723900"/>
                  <a:pt x="863600" y="825500"/>
                </a:cubicBezTo>
                <a:cubicBezTo>
                  <a:pt x="1075267" y="927100"/>
                  <a:pt x="1258358" y="954617"/>
                  <a:pt x="1524000" y="1003300"/>
                </a:cubicBezTo>
                <a:cubicBezTo>
                  <a:pt x="1789642" y="1051983"/>
                  <a:pt x="2254250" y="1089025"/>
                  <a:pt x="2457450" y="1117600"/>
                </a:cubicBezTo>
                <a:cubicBezTo>
                  <a:pt x="2660650" y="1146175"/>
                  <a:pt x="2676525" y="1108075"/>
                  <a:pt x="2743200" y="1174750"/>
                </a:cubicBezTo>
                <a:cubicBezTo>
                  <a:pt x="2809875" y="1241425"/>
                  <a:pt x="2832100" y="1403350"/>
                  <a:pt x="2857500" y="1517650"/>
                </a:cubicBezTo>
                <a:cubicBezTo>
                  <a:pt x="2882900" y="1631950"/>
                  <a:pt x="2917825" y="1778000"/>
                  <a:pt x="2895600" y="1860550"/>
                </a:cubicBezTo>
                <a:cubicBezTo>
                  <a:pt x="2873375" y="1943100"/>
                  <a:pt x="2768600" y="1946275"/>
                  <a:pt x="2724150" y="2012950"/>
                </a:cubicBezTo>
                <a:cubicBezTo>
                  <a:pt x="2679700" y="2079625"/>
                  <a:pt x="2606675" y="2184400"/>
                  <a:pt x="2628900" y="2260600"/>
                </a:cubicBezTo>
                <a:cubicBezTo>
                  <a:pt x="2651125" y="2336800"/>
                  <a:pt x="2797175" y="2406650"/>
                  <a:pt x="2857500" y="2470150"/>
                </a:cubicBezTo>
                <a:cubicBezTo>
                  <a:pt x="2917825" y="2533650"/>
                  <a:pt x="2926292" y="2544233"/>
                  <a:pt x="2990850" y="2641600"/>
                </a:cubicBezTo>
                <a:cubicBezTo>
                  <a:pt x="3055408" y="2738967"/>
                  <a:pt x="3162300" y="2940050"/>
                  <a:pt x="3244850" y="3054350"/>
                </a:cubicBezTo>
                <a:cubicBezTo>
                  <a:pt x="3327400" y="3168650"/>
                  <a:pt x="3385608" y="3240617"/>
                  <a:pt x="3486150" y="3327400"/>
                </a:cubicBezTo>
                <a:cubicBezTo>
                  <a:pt x="3586692" y="3414183"/>
                  <a:pt x="3743325" y="3505200"/>
                  <a:pt x="3848100" y="3575050"/>
                </a:cubicBezTo>
                <a:cubicBezTo>
                  <a:pt x="3952875" y="3644900"/>
                  <a:pt x="4010025" y="3683000"/>
                  <a:pt x="4114800" y="3746500"/>
                </a:cubicBezTo>
                <a:cubicBezTo>
                  <a:pt x="4219575" y="3810000"/>
                  <a:pt x="4347633" y="3873500"/>
                  <a:pt x="4476750" y="3956050"/>
                </a:cubicBezTo>
                <a:cubicBezTo>
                  <a:pt x="4605867" y="4038600"/>
                  <a:pt x="4730750" y="4178300"/>
                  <a:pt x="4889500" y="4241800"/>
                </a:cubicBezTo>
                <a:cubicBezTo>
                  <a:pt x="5048250" y="4305300"/>
                  <a:pt x="5321300" y="4343400"/>
                  <a:pt x="5429250" y="433705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2700918" y="16693211"/>
            <a:ext cx="3486139" cy="3190381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86139" h="3190381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7082" y="18919"/>
                  <a:pt x="1910432" y="60194"/>
                </a:cubicBezTo>
                <a:cubicBezTo>
                  <a:pt x="2043782" y="101469"/>
                  <a:pt x="2205707" y="178727"/>
                  <a:pt x="2310482" y="250694"/>
                </a:cubicBezTo>
                <a:cubicBezTo>
                  <a:pt x="2415257" y="322661"/>
                  <a:pt x="2504157" y="415794"/>
                  <a:pt x="2539082" y="491994"/>
                </a:cubicBezTo>
                <a:cubicBezTo>
                  <a:pt x="2574007" y="568194"/>
                  <a:pt x="2535907" y="650744"/>
                  <a:pt x="2520032" y="707894"/>
                </a:cubicBezTo>
                <a:cubicBezTo>
                  <a:pt x="2504157" y="765044"/>
                  <a:pt x="2456532" y="787269"/>
                  <a:pt x="2443832" y="834894"/>
                </a:cubicBezTo>
                <a:cubicBezTo>
                  <a:pt x="2431132" y="882519"/>
                  <a:pt x="2431132" y="944961"/>
                  <a:pt x="2443832" y="993644"/>
                </a:cubicBezTo>
                <a:cubicBezTo>
                  <a:pt x="2456532" y="1042327"/>
                  <a:pt x="2478757" y="1082544"/>
                  <a:pt x="2520032" y="1126994"/>
                </a:cubicBezTo>
                <a:cubicBezTo>
                  <a:pt x="2561307" y="1171444"/>
                  <a:pt x="2631157" y="1176736"/>
                  <a:pt x="2691482" y="1260344"/>
                </a:cubicBezTo>
                <a:cubicBezTo>
                  <a:pt x="2751807" y="1343952"/>
                  <a:pt x="2821657" y="1476244"/>
                  <a:pt x="2881982" y="1628644"/>
                </a:cubicBezTo>
                <a:cubicBezTo>
                  <a:pt x="2942307" y="1781044"/>
                  <a:pt x="2952739" y="1914455"/>
                  <a:pt x="3053432" y="2174744"/>
                </a:cubicBezTo>
                <a:cubicBezTo>
                  <a:pt x="3154125" y="2435033"/>
                  <a:pt x="3372928" y="2923862"/>
                  <a:pt x="3486139" y="3190381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9813159" y="19874114"/>
            <a:ext cx="7507557" cy="5340776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07557" h="5340776">
                <a:moveTo>
                  <a:pt x="6372897" y="0"/>
                </a:moveTo>
                <a:cubicBezTo>
                  <a:pt x="6459607" y="147144"/>
                  <a:pt x="6539936" y="279098"/>
                  <a:pt x="6643413" y="421935"/>
                </a:cubicBezTo>
                <a:cubicBezTo>
                  <a:pt x="6746890" y="564772"/>
                  <a:pt x="6912303" y="715130"/>
                  <a:pt x="6993758" y="857020"/>
                </a:cubicBezTo>
                <a:cubicBezTo>
                  <a:pt x="7075213" y="998910"/>
                  <a:pt x="7132728" y="1156601"/>
                  <a:pt x="7132144" y="1273273"/>
                </a:cubicBezTo>
                <a:cubicBezTo>
                  <a:pt x="7131560" y="1389945"/>
                  <a:pt x="7091162" y="1423082"/>
                  <a:pt x="6990255" y="1557052"/>
                </a:cubicBezTo>
                <a:cubicBezTo>
                  <a:pt x="6889348" y="1691022"/>
                  <a:pt x="6629181" y="1922067"/>
                  <a:pt x="6526705" y="2077095"/>
                </a:cubicBezTo>
                <a:cubicBezTo>
                  <a:pt x="6424229" y="2232123"/>
                  <a:pt x="6376969" y="2321644"/>
                  <a:pt x="6375400" y="2487218"/>
                </a:cubicBezTo>
                <a:cubicBezTo>
                  <a:pt x="6373831" y="2652792"/>
                  <a:pt x="6444191" y="2869276"/>
                  <a:pt x="6517289" y="3070542"/>
                </a:cubicBezTo>
                <a:cubicBezTo>
                  <a:pt x="6590387" y="3271808"/>
                  <a:pt x="6703629" y="3539785"/>
                  <a:pt x="6813988" y="3694813"/>
                </a:cubicBezTo>
                <a:cubicBezTo>
                  <a:pt x="6924347" y="3849841"/>
                  <a:pt x="7065981" y="3905057"/>
                  <a:pt x="7179441" y="4000708"/>
                </a:cubicBezTo>
                <a:cubicBezTo>
                  <a:pt x="7292902" y="4096359"/>
                  <a:pt x="7457016" y="4194601"/>
                  <a:pt x="7494751" y="4268721"/>
                </a:cubicBezTo>
                <a:cubicBezTo>
                  <a:pt x="7532486" y="4342841"/>
                  <a:pt x="7482051" y="4398129"/>
                  <a:pt x="7405851" y="4445426"/>
                </a:cubicBezTo>
                <a:cubicBezTo>
                  <a:pt x="7329651" y="4492723"/>
                  <a:pt x="7159369" y="4511007"/>
                  <a:pt x="7037551" y="4552501"/>
                </a:cubicBezTo>
                <a:cubicBezTo>
                  <a:pt x="6915733" y="4593995"/>
                  <a:pt x="6766910" y="4647093"/>
                  <a:pt x="6674944" y="4694390"/>
                </a:cubicBezTo>
                <a:cubicBezTo>
                  <a:pt x="6582978" y="4741687"/>
                  <a:pt x="6525172" y="4760080"/>
                  <a:pt x="6485758" y="4836280"/>
                </a:cubicBezTo>
                <a:cubicBezTo>
                  <a:pt x="6446344" y="4912480"/>
                  <a:pt x="6475248" y="5067507"/>
                  <a:pt x="6438462" y="5151590"/>
                </a:cubicBezTo>
                <a:cubicBezTo>
                  <a:pt x="6401676" y="5235673"/>
                  <a:pt x="6375400" y="5340776"/>
                  <a:pt x="6265041" y="5340776"/>
                </a:cubicBezTo>
                <a:cubicBezTo>
                  <a:pt x="6154682" y="5340776"/>
                  <a:pt x="5952358" y="5233045"/>
                  <a:pt x="5776310" y="5151590"/>
                </a:cubicBezTo>
                <a:cubicBezTo>
                  <a:pt x="5600262" y="5070135"/>
                  <a:pt x="5369034" y="4930872"/>
                  <a:pt x="5208751" y="4852045"/>
                </a:cubicBezTo>
                <a:cubicBezTo>
                  <a:pt x="5048468" y="4773218"/>
                  <a:pt x="4938109" y="4704901"/>
                  <a:pt x="4814613" y="4678625"/>
                </a:cubicBezTo>
                <a:cubicBezTo>
                  <a:pt x="4691117" y="4652349"/>
                  <a:pt x="4575503" y="4665487"/>
                  <a:pt x="4467772" y="4694390"/>
                </a:cubicBezTo>
                <a:cubicBezTo>
                  <a:pt x="4360041" y="4723293"/>
                  <a:pt x="4212896" y="4778473"/>
                  <a:pt x="4168227" y="4852045"/>
                </a:cubicBezTo>
                <a:cubicBezTo>
                  <a:pt x="4123558" y="4925617"/>
                  <a:pt x="4223406" y="5070135"/>
                  <a:pt x="4199758" y="5135825"/>
                </a:cubicBezTo>
                <a:cubicBezTo>
                  <a:pt x="4176110" y="5201515"/>
                  <a:pt x="4202386" y="5288225"/>
                  <a:pt x="4026338" y="5246183"/>
                </a:cubicBezTo>
                <a:cubicBezTo>
                  <a:pt x="3850290" y="5204142"/>
                  <a:pt x="3458779" y="5020210"/>
                  <a:pt x="3143469" y="4883576"/>
                </a:cubicBezTo>
                <a:cubicBezTo>
                  <a:pt x="2828159" y="4746942"/>
                  <a:pt x="2457668" y="4520969"/>
                  <a:pt x="2134475" y="4426376"/>
                </a:cubicBezTo>
                <a:cubicBezTo>
                  <a:pt x="1811282" y="4331783"/>
                  <a:pt x="1446048" y="4371197"/>
                  <a:pt x="1204310" y="4316018"/>
                </a:cubicBezTo>
                <a:cubicBezTo>
                  <a:pt x="962572" y="4260839"/>
                  <a:pt x="823310" y="4134715"/>
                  <a:pt x="684048" y="4095301"/>
                </a:cubicBezTo>
                <a:cubicBezTo>
                  <a:pt x="544786" y="4055887"/>
                  <a:pt x="482746" y="4058004"/>
                  <a:pt x="368738" y="4079535"/>
                </a:cubicBezTo>
                <a:cubicBezTo>
                  <a:pt x="254730" y="4101066"/>
                  <a:pt x="128314" y="4167121"/>
                  <a:pt x="0" y="422449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730963" y="1991671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Leningrad</a:t>
            </a:r>
            <a:endParaRPr lang="en-US" sz="2800" b="1" dirty="0"/>
          </a:p>
        </p:txBody>
      </p:sp>
      <p:sp>
        <p:nvSpPr>
          <p:cNvPr id="1025" name="Freeform 1024"/>
          <p:cNvSpPr/>
          <p:nvPr/>
        </p:nvSpPr>
        <p:spPr>
          <a:xfrm>
            <a:off x="1218460" y="2598515"/>
            <a:ext cx="571130" cy="274091"/>
          </a:xfrm>
          <a:custGeom>
            <a:avLst/>
            <a:gdLst>
              <a:gd name="connsiteX0" fmla="*/ 0 w 571130"/>
              <a:gd name="connsiteY0" fmla="*/ 0 h 274091"/>
              <a:gd name="connsiteX1" fmla="*/ 115410 w 571130"/>
              <a:gd name="connsiteY1" fmla="*/ 236738 h 274091"/>
              <a:gd name="connsiteX2" fmla="*/ 355107 w 571130"/>
              <a:gd name="connsiteY2" fmla="*/ 266330 h 274091"/>
              <a:gd name="connsiteX3" fmla="*/ 494190 w 571130"/>
              <a:gd name="connsiteY3" fmla="*/ 162757 h 274091"/>
              <a:gd name="connsiteX4" fmla="*/ 571130 w 571130"/>
              <a:gd name="connsiteY4" fmla="*/ 2663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30" h="274091">
                <a:moveTo>
                  <a:pt x="0" y="0"/>
                </a:moveTo>
                <a:cubicBezTo>
                  <a:pt x="28113" y="96175"/>
                  <a:pt x="56226" y="192350"/>
                  <a:pt x="115410" y="236738"/>
                </a:cubicBezTo>
                <a:cubicBezTo>
                  <a:pt x="174594" y="281126"/>
                  <a:pt x="291977" y="278660"/>
                  <a:pt x="355107" y="266330"/>
                </a:cubicBezTo>
                <a:cubicBezTo>
                  <a:pt x="418237" y="254000"/>
                  <a:pt x="458186" y="202706"/>
                  <a:pt x="494190" y="162757"/>
                </a:cubicBezTo>
                <a:cubicBezTo>
                  <a:pt x="530194" y="122808"/>
                  <a:pt x="550662" y="74720"/>
                  <a:pt x="571130" y="26633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Freeform 1026"/>
          <p:cNvSpPr/>
          <p:nvPr/>
        </p:nvSpPr>
        <p:spPr>
          <a:xfrm>
            <a:off x="2044083" y="2521576"/>
            <a:ext cx="795168" cy="510410"/>
          </a:xfrm>
          <a:custGeom>
            <a:avLst/>
            <a:gdLst>
              <a:gd name="connsiteX0" fmla="*/ 0 w 795168"/>
              <a:gd name="connsiteY0" fmla="*/ 219323 h 510751"/>
              <a:gd name="connsiteX1" fmla="*/ 195309 w 795168"/>
              <a:gd name="connsiteY1" fmla="*/ 491571 h 510751"/>
              <a:gd name="connsiteX2" fmla="*/ 464599 w 795168"/>
              <a:gd name="connsiteY2" fmla="*/ 467898 h 510751"/>
              <a:gd name="connsiteX3" fmla="*/ 716133 w 795168"/>
              <a:gd name="connsiteY3" fmla="*/ 305140 h 510751"/>
              <a:gd name="connsiteX4" fmla="*/ 790113 w 795168"/>
              <a:gd name="connsiteY4" fmla="*/ 174935 h 510751"/>
              <a:gd name="connsiteX5" fmla="*/ 787154 w 795168"/>
              <a:gd name="connsiteY5" fmla="*/ 56566 h 510751"/>
              <a:gd name="connsiteX6" fmla="*/ 775317 w 795168"/>
              <a:gd name="connsiteY6" fmla="*/ 340 h 510751"/>
              <a:gd name="connsiteX0" fmla="*/ 0 w 795168"/>
              <a:gd name="connsiteY0" fmla="*/ 162757 h 454185"/>
              <a:gd name="connsiteX1" fmla="*/ 195309 w 795168"/>
              <a:gd name="connsiteY1" fmla="*/ 435005 h 454185"/>
              <a:gd name="connsiteX2" fmla="*/ 464599 w 795168"/>
              <a:gd name="connsiteY2" fmla="*/ 411332 h 454185"/>
              <a:gd name="connsiteX3" fmla="*/ 716133 w 795168"/>
              <a:gd name="connsiteY3" fmla="*/ 248574 h 454185"/>
              <a:gd name="connsiteX4" fmla="*/ 790113 w 795168"/>
              <a:gd name="connsiteY4" fmla="*/ 118369 h 454185"/>
              <a:gd name="connsiteX5" fmla="*/ 787154 w 795168"/>
              <a:gd name="connsiteY5" fmla="*/ 0 h 454185"/>
              <a:gd name="connsiteX0" fmla="*/ 0 w 795168"/>
              <a:gd name="connsiteY0" fmla="*/ 218982 h 510410"/>
              <a:gd name="connsiteX1" fmla="*/ 195309 w 795168"/>
              <a:gd name="connsiteY1" fmla="*/ 491230 h 510410"/>
              <a:gd name="connsiteX2" fmla="*/ 464599 w 795168"/>
              <a:gd name="connsiteY2" fmla="*/ 467557 h 510410"/>
              <a:gd name="connsiteX3" fmla="*/ 716133 w 795168"/>
              <a:gd name="connsiteY3" fmla="*/ 304799 h 510410"/>
              <a:gd name="connsiteX4" fmla="*/ 790113 w 795168"/>
              <a:gd name="connsiteY4" fmla="*/ 174594 h 510410"/>
              <a:gd name="connsiteX5" fmla="*/ 787154 w 795168"/>
              <a:gd name="connsiteY5" fmla="*/ 0 h 51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168" h="510410">
                <a:moveTo>
                  <a:pt x="0" y="218982"/>
                </a:moveTo>
                <a:cubicBezTo>
                  <a:pt x="58938" y="334391"/>
                  <a:pt x="117876" y="449801"/>
                  <a:pt x="195309" y="491230"/>
                </a:cubicBezTo>
                <a:cubicBezTo>
                  <a:pt x="272742" y="532659"/>
                  <a:pt x="377795" y="498629"/>
                  <a:pt x="464599" y="467557"/>
                </a:cubicBezTo>
                <a:cubicBezTo>
                  <a:pt x="551403" y="436485"/>
                  <a:pt x="661881" y="353626"/>
                  <a:pt x="716133" y="304799"/>
                </a:cubicBezTo>
                <a:cubicBezTo>
                  <a:pt x="770385" y="255972"/>
                  <a:pt x="778276" y="225394"/>
                  <a:pt x="790113" y="174594"/>
                </a:cubicBezTo>
                <a:cubicBezTo>
                  <a:pt x="801950" y="123794"/>
                  <a:pt x="789620" y="29099"/>
                  <a:pt x="787154" y="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68547" y="4192318"/>
            <a:ext cx="1674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Novgorod</a:t>
            </a:r>
            <a:endParaRPr lang="en-US" sz="2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4017559" y="5408306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Demyansk</a:t>
            </a:r>
            <a:endParaRPr lang="en-US" sz="2800" b="1" dirty="0"/>
          </a:p>
        </p:txBody>
      </p:sp>
      <p:sp>
        <p:nvSpPr>
          <p:cNvPr id="70" name="TextBox 69"/>
          <p:cNvSpPr txBox="1"/>
          <p:nvPr/>
        </p:nvSpPr>
        <p:spPr>
          <a:xfrm>
            <a:off x="5537057" y="605762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Kalinn</a:t>
            </a:r>
            <a:endParaRPr lang="en-US" sz="2800" b="1" dirty="0"/>
          </a:p>
        </p:txBody>
      </p:sp>
      <p:sp>
        <p:nvSpPr>
          <p:cNvPr id="71" name="TextBox 70"/>
          <p:cNvSpPr txBox="1"/>
          <p:nvPr/>
        </p:nvSpPr>
        <p:spPr>
          <a:xfrm rot="2325975">
            <a:off x="16465763" y="18275195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73" name="TextBox 72"/>
          <p:cNvSpPr txBox="1"/>
          <p:nvPr/>
        </p:nvSpPr>
        <p:spPr>
          <a:xfrm>
            <a:off x="7952032" y="7470098"/>
            <a:ext cx="2047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/>
              <a:t>Moscow</a:t>
            </a:r>
            <a:endParaRPr lang="en-US" sz="36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2924173" y="995355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Smolensk</a:t>
            </a:r>
            <a:endParaRPr lang="en-US" sz="2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347656" y="10142124"/>
            <a:ext cx="9372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Tula</a:t>
            </a:r>
            <a:endParaRPr lang="en-US" sz="28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858098" y="8347680"/>
            <a:ext cx="1414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Polotsk</a:t>
            </a:r>
            <a:endParaRPr lang="en-US" sz="2800" b="1" dirty="0"/>
          </a:p>
        </p:txBody>
      </p:sp>
      <p:sp>
        <p:nvSpPr>
          <p:cNvPr id="79" name="Oval 78"/>
          <p:cNvSpPr/>
          <p:nvPr/>
        </p:nvSpPr>
        <p:spPr>
          <a:xfrm>
            <a:off x="5464826" y="11835553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097838" y="11808569"/>
            <a:ext cx="13559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Bryansk</a:t>
            </a:r>
            <a:endParaRPr lang="en-US" sz="28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10150357" y="13792055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Voronezh</a:t>
            </a:r>
            <a:endParaRPr lang="en-US" sz="28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8416177" y="12281745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Livny</a:t>
            </a:r>
            <a:endParaRPr lang="en-US" sz="2800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1412626" y="15774170"/>
            <a:ext cx="9492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Kiev</a:t>
            </a:r>
            <a:endParaRPr lang="en-US" sz="28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5960531" y="16369763"/>
            <a:ext cx="15305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Kharkov</a:t>
            </a:r>
            <a:endParaRPr lang="en-US" sz="28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1674572" y="17944289"/>
            <a:ext cx="12515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Uman</a:t>
            </a:r>
            <a:endParaRPr lang="en-US" sz="28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7072008" y="15600880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Belgorod</a:t>
            </a:r>
            <a:endParaRPr lang="en-US" sz="2800" b="1" dirty="0"/>
          </a:p>
        </p:txBody>
      </p:sp>
      <p:sp>
        <p:nvSpPr>
          <p:cNvPr id="91" name="TextBox 90"/>
          <p:cNvSpPr txBox="1"/>
          <p:nvPr/>
        </p:nvSpPr>
        <p:spPr>
          <a:xfrm>
            <a:off x="15307419" y="1711911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Stalingrad</a:t>
            </a:r>
            <a:endParaRPr lang="en-US" sz="2800" b="1" dirty="0"/>
          </a:p>
        </p:txBody>
      </p:sp>
      <p:sp>
        <p:nvSpPr>
          <p:cNvPr id="92" name="TextBox 91"/>
          <p:cNvSpPr txBox="1"/>
          <p:nvPr/>
        </p:nvSpPr>
        <p:spPr>
          <a:xfrm rot="1865445">
            <a:off x="3339382" y="17596619"/>
            <a:ext cx="1463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Dnieper</a:t>
            </a:r>
            <a:endParaRPr lang="en-US" sz="2800" b="1" i="1" dirty="0"/>
          </a:p>
        </p:txBody>
      </p:sp>
      <p:sp>
        <p:nvSpPr>
          <p:cNvPr id="93" name="TextBox 92"/>
          <p:cNvSpPr txBox="1"/>
          <p:nvPr/>
        </p:nvSpPr>
        <p:spPr>
          <a:xfrm rot="21298620">
            <a:off x="12182948" y="16035779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</a:t>
            </a:r>
            <a:endParaRPr lang="en-US" sz="2800" b="1" i="1" dirty="0"/>
          </a:p>
        </p:txBody>
      </p:sp>
      <p:sp>
        <p:nvSpPr>
          <p:cNvPr id="94" name="TextBox 93"/>
          <p:cNvSpPr txBox="1"/>
          <p:nvPr/>
        </p:nvSpPr>
        <p:spPr>
          <a:xfrm rot="1566791">
            <a:off x="10715866" y="18375843"/>
            <a:ext cx="1337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Donets</a:t>
            </a:r>
            <a:endParaRPr lang="en-US" sz="2800" b="1" i="1" dirty="0"/>
          </a:p>
        </p:txBody>
      </p:sp>
      <p:sp>
        <p:nvSpPr>
          <p:cNvPr id="95" name="TextBox 94"/>
          <p:cNvSpPr txBox="1"/>
          <p:nvPr/>
        </p:nvSpPr>
        <p:spPr>
          <a:xfrm>
            <a:off x="7678833" y="21536147"/>
            <a:ext cx="13376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Sea of Azov</a:t>
            </a:r>
            <a:endParaRPr lang="en-US" sz="2800" b="1" i="1" dirty="0"/>
          </a:p>
        </p:txBody>
      </p:sp>
      <p:sp>
        <p:nvSpPr>
          <p:cNvPr id="96" name="TextBox 95"/>
          <p:cNvSpPr txBox="1"/>
          <p:nvPr/>
        </p:nvSpPr>
        <p:spPr>
          <a:xfrm>
            <a:off x="4671949" y="2139463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Parakop</a:t>
            </a:r>
            <a:endParaRPr lang="en-US" sz="2800" b="1" dirty="0"/>
          </a:p>
        </p:txBody>
      </p:sp>
      <p:sp>
        <p:nvSpPr>
          <p:cNvPr id="97" name="TextBox 96"/>
          <p:cNvSpPr txBox="1"/>
          <p:nvPr/>
        </p:nvSpPr>
        <p:spPr>
          <a:xfrm>
            <a:off x="1840747" y="21028209"/>
            <a:ext cx="13277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Odessa</a:t>
            </a:r>
            <a:endParaRPr lang="en-US" sz="2800" b="1" dirty="0"/>
          </a:p>
        </p:txBody>
      </p:sp>
      <p:sp>
        <p:nvSpPr>
          <p:cNvPr id="98" name="TextBox 97"/>
          <p:cNvSpPr txBox="1"/>
          <p:nvPr/>
        </p:nvSpPr>
        <p:spPr>
          <a:xfrm>
            <a:off x="3379677" y="24109983"/>
            <a:ext cx="19440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Sevastopol</a:t>
            </a:r>
            <a:endParaRPr lang="en-US" sz="28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5229358" y="24718455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Yalta</a:t>
            </a:r>
            <a:endParaRPr lang="en-US" sz="2800" b="1" dirty="0"/>
          </a:p>
        </p:txBody>
      </p:sp>
      <p:sp>
        <p:nvSpPr>
          <p:cNvPr id="100" name="TextBox 99"/>
          <p:cNvSpPr txBox="1"/>
          <p:nvPr/>
        </p:nvSpPr>
        <p:spPr>
          <a:xfrm>
            <a:off x="7502295" y="22496214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Kerch</a:t>
            </a:r>
            <a:endParaRPr lang="en-US" sz="2800" b="1" dirty="0"/>
          </a:p>
        </p:txBody>
      </p:sp>
      <p:sp>
        <p:nvSpPr>
          <p:cNvPr id="101" name="TextBox 100"/>
          <p:cNvSpPr txBox="1"/>
          <p:nvPr/>
        </p:nvSpPr>
        <p:spPr>
          <a:xfrm>
            <a:off x="7831276" y="23958203"/>
            <a:ext cx="2001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Novorossisk</a:t>
            </a:r>
            <a:endParaRPr lang="en-US" sz="2800" b="1" dirty="0"/>
          </a:p>
        </p:txBody>
      </p:sp>
      <p:sp>
        <p:nvSpPr>
          <p:cNvPr id="102" name="TextBox 101"/>
          <p:cNvSpPr txBox="1"/>
          <p:nvPr/>
        </p:nvSpPr>
        <p:spPr>
          <a:xfrm>
            <a:off x="10626145" y="20291181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Rostov</a:t>
            </a:r>
            <a:endParaRPr lang="en-US" sz="2800" b="1" dirty="0"/>
          </a:p>
        </p:txBody>
      </p:sp>
      <p:sp>
        <p:nvSpPr>
          <p:cNvPr id="103" name="TextBox 102"/>
          <p:cNvSpPr txBox="1"/>
          <p:nvPr/>
        </p:nvSpPr>
        <p:spPr>
          <a:xfrm>
            <a:off x="15484369" y="20768346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Elista</a:t>
            </a:r>
            <a:endParaRPr lang="en-US" sz="2800" b="1" dirty="0"/>
          </a:p>
        </p:txBody>
      </p:sp>
      <p:sp>
        <p:nvSpPr>
          <p:cNvPr id="104" name="TextBox 103"/>
          <p:cNvSpPr txBox="1"/>
          <p:nvPr/>
        </p:nvSpPr>
        <p:spPr>
          <a:xfrm rot="17893721">
            <a:off x="11053737" y="7219574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Oka</a:t>
            </a:r>
            <a:endParaRPr lang="en-US" sz="2800" b="1" i="1" dirty="0"/>
          </a:p>
        </p:txBody>
      </p:sp>
      <p:sp>
        <p:nvSpPr>
          <p:cNvPr id="1028" name="TextBox 1027"/>
          <p:cNvSpPr txBox="1"/>
          <p:nvPr/>
        </p:nvSpPr>
        <p:spPr>
          <a:xfrm>
            <a:off x="10447274" y="10721536"/>
            <a:ext cx="503709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R   U   S   </a:t>
            </a:r>
            <a:r>
              <a:rPr lang="en-US" b="1" dirty="0" err="1" smtClean="0"/>
              <a:t>S</a:t>
            </a:r>
            <a:r>
              <a:rPr lang="en-US" b="1" dirty="0" smtClean="0"/>
              <a:t>   I   A  </a:t>
            </a:r>
            <a:endParaRPr lang="en-US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6858095" y="14154466"/>
            <a:ext cx="107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Kursk</a:t>
            </a:r>
            <a:endParaRPr lang="en-US" sz="2800" b="1" dirty="0"/>
          </a:p>
        </p:txBody>
      </p:sp>
      <p:sp>
        <p:nvSpPr>
          <p:cNvPr id="2" name="Freeform 1"/>
          <p:cNvSpPr/>
          <p:nvPr/>
        </p:nvSpPr>
        <p:spPr>
          <a:xfrm>
            <a:off x="12696265" y="16859861"/>
            <a:ext cx="3482788" cy="3070411"/>
          </a:xfrm>
          <a:custGeom>
            <a:avLst/>
            <a:gdLst>
              <a:gd name="connsiteX0" fmla="*/ 0 w 3482788"/>
              <a:gd name="connsiteY0" fmla="*/ 0 h 3070411"/>
              <a:gd name="connsiteX1" fmla="*/ 100853 w 3482788"/>
              <a:gd name="connsiteY1" fmla="*/ 242047 h 3070411"/>
              <a:gd name="connsiteX2" fmla="*/ 188259 w 3482788"/>
              <a:gd name="connsiteY2" fmla="*/ 410135 h 3070411"/>
              <a:gd name="connsiteX3" fmla="*/ 322729 w 3482788"/>
              <a:gd name="connsiteY3" fmla="*/ 510988 h 3070411"/>
              <a:gd name="connsiteX4" fmla="*/ 437029 w 3482788"/>
              <a:gd name="connsiteY4" fmla="*/ 618565 h 3070411"/>
              <a:gd name="connsiteX5" fmla="*/ 450476 w 3482788"/>
              <a:gd name="connsiteY5" fmla="*/ 793376 h 3070411"/>
              <a:gd name="connsiteX6" fmla="*/ 463923 w 3482788"/>
              <a:gd name="connsiteY6" fmla="*/ 941294 h 3070411"/>
              <a:gd name="connsiteX7" fmla="*/ 625288 w 3482788"/>
              <a:gd name="connsiteY7" fmla="*/ 1035423 h 3070411"/>
              <a:gd name="connsiteX8" fmla="*/ 894229 w 3482788"/>
              <a:gd name="connsiteY8" fmla="*/ 1075765 h 3070411"/>
              <a:gd name="connsiteX9" fmla="*/ 1122829 w 3482788"/>
              <a:gd name="connsiteY9" fmla="*/ 1095935 h 3070411"/>
              <a:gd name="connsiteX10" fmla="*/ 1398494 w 3482788"/>
              <a:gd name="connsiteY10" fmla="*/ 1156447 h 3070411"/>
              <a:gd name="connsiteX11" fmla="*/ 1385047 w 3482788"/>
              <a:gd name="connsiteY11" fmla="*/ 1250576 h 3070411"/>
              <a:gd name="connsiteX12" fmla="*/ 1284194 w 3482788"/>
              <a:gd name="connsiteY12" fmla="*/ 1358153 h 3070411"/>
              <a:gd name="connsiteX13" fmla="*/ 1216959 w 3482788"/>
              <a:gd name="connsiteY13" fmla="*/ 1694329 h 3070411"/>
              <a:gd name="connsiteX14" fmla="*/ 1237129 w 3482788"/>
              <a:gd name="connsiteY14" fmla="*/ 1956547 h 3070411"/>
              <a:gd name="connsiteX15" fmla="*/ 1391770 w 3482788"/>
              <a:gd name="connsiteY15" fmla="*/ 2077570 h 3070411"/>
              <a:gd name="connsiteX16" fmla="*/ 1580029 w 3482788"/>
              <a:gd name="connsiteY16" fmla="*/ 2117912 h 3070411"/>
              <a:gd name="connsiteX17" fmla="*/ 1674159 w 3482788"/>
              <a:gd name="connsiteY17" fmla="*/ 2212041 h 3070411"/>
              <a:gd name="connsiteX18" fmla="*/ 1680882 w 3482788"/>
              <a:gd name="connsiteY18" fmla="*/ 2521323 h 3070411"/>
              <a:gd name="connsiteX19" fmla="*/ 1748117 w 3482788"/>
              <a:gd name="connsiteY19" fmla="*/ 2662518 h 3070411"/>
              <a:gd name="connsiteX20" fmla="*/ 2252382 w 3482788"/>
              <a:gd name="connsiteY20" fmla="*/ 2904565 h 3070411"/>
              <a:gd name="connsiteX21" fmla="*/ 2776817 w 3482788"/>
              <a:gd name="connsiteY21" fmla="*/ 3059206 h 3070411"/>
              <a:gd name="connsiteX22" fmla="*/ 3247464 w 3482788"/>
              <a:gd name="connsiteY22" fmla="*/ 3052482 h 3070411"/>
              <a:gd name="connsiteX23" fmla="*/ 3482788 w 3482788"/>
              <a:gd name="connsiteY23" fmla="*/ 3005418 h 307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82788" h="3070411">
                <a:moveTo>
                  <a:pt x="0" y="0"/>
                </a:moveTo>
                <a:cubicBezTo>
                  <a:pt x="34738" y="86845"/>
                  <a:pt x="69477" y="173691"/>
                  <a:pt x="100853" y="242047"/>
                </a:cubicBezTo>
                <a:cubicBezTo>
                  <a:pt x="132229" y="310403"/>
                  <a:pt x="151280" y="365312"/>
                  <a:pt x="188259" y="410135"/>
                </a:cubicBezTo>
                <a:cubicBezTo>
                  <a:pt x="225238" y="454958"/>
                  <a:pt x="281267" y="476250"/>
                  <a:pt x="322729" y="510988"/>
                </a:cubicBezTo>
                <a:cubicBezTo>
                  <a:pt x="364191" y="545726"/>
                  <a:pt x="415738" y="571500"/>
                  <a:pt x="437029" y="618565"/>
                </a:cubicBezTo>
                <a:cubicBezTo>
                  <a:pt x="458320" y="665630"/>
                  <a:pt x="445994" y="739588"/>
                  <a:pt x="450476" y="793376"/>
                </a:cubicBezTo>
                <a:cubicBezTo>
                  <a:pt x="454958" y="847164"/>
                  <a:pt x="434788" y="900953"/>
                  <a:pt x="463923" y="941294"/>
                </a:cubicBezTo>
                <a:cubicBezTo>
                  <a:pt x="493058" y="981635"/>
                  <a:pt x="553570" y="1013011"/>
                  <a:pt x="625288" y="1035423"/>
                </a:cubicBezTo>
                <a:cubicBezTo>
                  <a:pt x="697006" y="1057835"/>
                  <a:pt x="811305" y="1065680"/>
                  <a:pt x="894229" y="1075765"/>
                </a:cubicBezTo>
                <a:cubicBezTo>
                  <a:pt x="977153" y="1085850"/>
                  <a:pt x="1038785" y="1082488"/>
                  <a:pt x="1122829" y="1095935"/>
                </a:cubicBezTo>
                <a:cubicBezTo>
                  <a:pt x="1206873" y="1109382"/>
                  <a:pt x="1354791" y="1130674"/>
                  <a:pt x="1398494" y="1156447"/>
                </a:cubicBezTo>
                <a:cubicBezTo>
                  <a:pt x="1442197" y="1182220"/>
                  <a:pt x="1404097" y="1216959"/>
                  <a:pt x="1385047" y="1250576"/>
                </a:cubicBezTo>
                <a:cubicBezTo>
                  <a:pt x="1365997" y="1284193"/>
                  <a:pt x="1312209" y="1284194"/>
                  <a:pt x="1284194" y="1358153"/>
                </a:cubicBezTo>
                <a:cubicBezTo>
                  <a:pt x="1256179" y="1432112"/>
                  <a:pt x="1224803" y="1594597"/>
                  <a:pt x="1216959" y="1694329"/>
                </a:cubicBezTo>
                <a:cubicBezTo>
                  <a:pt x="1209115" y="1794061"/>
                  <a:pt x="1207994" y="1892674"/>
                  <a:pt x="1237129" y="1956547"/>
                </a:cubicBezTo>
                <a:cubicBezTo>
                  <a:pt x="1266264" y="2020420"/>
                  <a:pt x="1334620" y="2050676"/>
                  <a:pt x="1391770" y="2077570"/>
                </a:cubicBezTo>
                <a:cubicBezTo>
                  <a:pt x="1448920" y="2104464"/>
                  <a:pt x="1532964" y="2095500"/>
                  <a:pt x="1580029" y="2117912"/>
                </a:cubicBezTo>
                <a:cubicBezTo>
                  <a:pt x="1627094" y="2140324"/>
                  <a:pt x="1657350" y="2144806"/>
                  <a:pt x="1674159" y="2212041"/>
                </a:cubicBezTo>
                <a:cubicBezTo>
                  <a:pt x="1690968" y="2279276"/>
                  <a:pt x="1668556" y="2446244"/>
                  <a:pt x="1680882" y="2521323"/>
                </a:cubicBezTo>
                <a:cubicBezTo>
                  <a:pt x="1693208" y="2596403"/>
                  <a:pt x="1652867" y="2598644"/>
                  <a:pt x="1748117" y="2662518"/>
                </a:cubicBezTo>
                <a:cubicBezTo>
                  <a:pt x="1843367" y="2726392"/>
                  <a:pt x="2080932" y="2838450"/>
                  <a:pt x="2252382" y="2904565"/>
                </a:cubicBezTo>
                <a:cubicBezTo>
                  <a:pt x="2423832" y="2970680"/>
                  <a:pt x="2610970" y="3034553"/>
                  <a:pt x="2776817" y="3059206"/>
                </a:cubicBezTo>
                <a:cubicBezTo>
                  <a:pt x="2942664" y="3083859"/>
                  <a:pt x="3129802" y="3061447"/>
                  <a:pt x="3247464" y="3052482"/>
                </a:cubicBezTo>
                <a:cubicBezTo>
                  <a:pt x="3365126" y="3043517"/>
                  <a:pt x="3453653" y="3012142"/>
                  <a:pt x="3482788" y="3005418"/>
                </a:cubicBezTo>
              </a:path>
            </a:pathLst>
          </a:custGeom>
          <a:ln w="76200" cmpd="thinThick">
            <a:solidFill>
              <a:srgbClr val="C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14396742" y="16967122"/>
            <a:ext cx="847770" cy="802728"/>
          </a:xfrm>
          <a:custGeom>
            <a:avLst/>
            <a:gdLst>
              <a:gd name="connsiteX0" fmla="*/ 605693 w 847770"/>
              <a:gd name="connsiteY0" fmla="*/ 733180 h 802728"/>
              <a:gd name="connsiteX1" fmla="*/ 686376 w 847770"/>
              <a:gd name="connsiteY1" fmla="*/ 652498 h 802728"/>
              <a:gd name="connsiteX2" fmla="*/ 787229 w 847770"/>
              <a:gd name="connsiteY2" fmla="*/ 403727 h 802728"/>
              <a:gd name="connsiteX3" fmla="*/ 847740 w 847770"/>
              <a:gd name="connsiteY3" fmla="*/ 262533 h 802728"/>
              <a:gd name="connsiteX4" fmla="*/ 793952 w 847770"/>
              <a:gd name="connsiteY4" fmla="*/ 121339 h 802728"/>
              <a:gd name="connsiteX5" fmla="*/ 699823 w 847770"/>
              <a:gd name="connsiteY5" fmla="*/ 40657 h 802728"/>
              <a:gd name="connsiteX6" fmla="*/ 625864 w 847770"/>
              <a:gd name="connsiteY6" fmla="*/ 315 h 802728"/>
              <a:gd name="connsiteX7" fmla="*/ 498117 w 847770"/>
              <a:gd name="connsiteY7" fmla="*/ 33933 h 802728"/>
              <a:gd name="connsiteX8" fmla="*/ 276240 w 847770"/>
              <a:gd name="connsiteY8" fmla="*/ 208745 h 802728"/>
              <a:gd name="connsiteX9" fmla="*/ 114876 w 847770"/>
              <a:gd name="connsiteY9" fmla="*/ 329768 h 802728"/>
              <a:gd name="connsiteX10" fmla="*/ 576 w 847770"/>
              <a:gd name="connsiteY10" fmla="*/ 544921 h 802728"/>
              <a:gd name="connsiteX11" fmla="*/ 81258 w 847770"/>
              <a:gd name="connsiteY11" fmla="*/ 713009 h 802728"/>
              <a:gd name="connsiteX12" fmla="*/ 303134 w 847770"/>
              <a:gd name="connsiteY12" fmla="*/ 780245 h 802728"/>
              <a:gd name="connsiteX13" fmla="*/ 518287 w 847770"/>
              <a:gd name="connsiteY13" fmla="*/ 800415 h 802728"/>
              <a:gd name="connsiteX14" fmla="*/ 605693 w 847770"/>
              <a:gd name="connsiteY14" fmla="*/ 733180 h 80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770" h="802728">
                <a:moveTo>
                  <a:pt x="605693" y="733180"/>
                </a:moveTo>
                <a:cubicBezTo>
                  <a:pt x="633708" y="708527"/>
                  <a:pt x="656120" y="707407"/>
                  <a:pt x="686376" y="652498"/>
                </a:cubicBezTo>
                <a:cubicBezTo>
                  <a:pt x="716632" y="597589"/>
                  <a:pt x="760335" y="468721"/>
                  <a:pt x="787229" y="403727"/>
                </a:cubicBezTo>
                <a:cubicBezTo>
                  <a:pt x="814123" y="338733"/>
                  <a:pt x="846620" y="309598"/>
                  <a:pt x="847740" y="262533"/>
                </a:cubicBezTo>
                <a:cubicBezTo>
                  <a:pt x="848861" y="215468"/>
                  <a:pt x="818605" y="158318"/>
                  <a:pt x="793952" y="121339"/>
                </a:cubicBezTo>
                <a:cubicBezTo>
                  <a:pt x="769299" y="84360"/>
                  <a:pt x="727838" y="60828"/>
                  <a:pt x="699823" y="40657"/>
                </a:cubicBezTo>
                <a:cubicBezTo>
                  <a:pt x="671808" y="20486"/>
                  <a:pt x="659482" y="1436"/>
                  <a:pt x="625864" y="315"/>
                </a:cubicBezTo>
                <a:cubicBezTo>
                  <a:pt x="592246" y="-806"/>
                  <a:pt x="556388" y="-805"/>
                  <a:pt x="498117" y="33933"/>
                </a:cubicBezTo>
                <a:cubicBezTo>
                  <a:pt x="439846" y="68671"/>
                  <a:pt x="340114" y="159439"/>
                  <a:pt x="276240" y="208745"/>
                </a:cubicBezTo>
                <a:cubicBezTo>
                  <a:pt x="212366" y="258051"/>
                  <a:pt x="160820" y="273739"/>
                  <a:pt x="114876" y="329768"/>
                </a:cubicBezTo>
                <a:cubicBezTo>
                  <a:pt x="68932" y="385797"/>
                  <a:pt x="6179" y="481047"/>
                  <a:pt x="576" y="544921"/>
                </a:cubicBezTo>
                <a:cubicBezTo>
                  <a:pt x="-5027" y="608795"/>
                  <a:pt x="30832" y="673788"/>
                  <a:pt x="81258" y="713009"/>
                </a:cubicBezTo>
                <a:cubicBezTo>
                  <a:pt x="131684" y="752230"/>
                  <a:pt x="230296" y="765677"/>
                  <a:pt x="303134" y="780245"/>
                </a:cubicBezTo>
                <a:cubicBezTo>
                  <a:pt x="375972" y="794813"/>
                  <a:pt x="468981" y="808259"/>
                  <a:pt x="518287" y="800415"/>
                </a:cubicBezTo>
                <a:cubicBezTo>
                  <a:pt x="567593" y="792571"/>
                  <a:pt x="577678" y="757833"/>
                  <a:pt x="605693" y="733180"/>
                </a:cubicBezTo>
                <a:close/>
              </a:path>
            </a:pathLst>
          </a:custGeom>
          <a:solidFill>
            <a:srgbClr val="FFFFFF"/>
          </a:solidFill>
          <a:ln w="76200" cmpd="thickThin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10110052" y="1938575"/>
            <a:ext cx="8018044" cy="4410266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/>
          <p:cNvGrpSpPr/>
          <p:nvPr/>
        </p:nvGrpSpPr>
        <p:grpSpPr>
          <a:xfrm>
            <a:off x="11421660" y="5053620"/>
            <a:ext cx="5433678" cy="255225"/>
            <a:chOff x="11956091" y="7218471"/>
            <a:chExt cx="5433678" cy="255225"/>
          </a:xfrm>
        </p:grpSpPr>
        <p:sp>
          <p:nvSpPr>
            <p:cNvPr id="117" name="Rectangle 116"/>
            <p:cNvSpPr/>
            <p:nvPr/>
          </p:nvSpPr>
          <p:spPr>
            <a:xfrm>
              <a:off x="11956091" y="7218471"/>
              <a:ext cx="2716839" cy="255225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4672930" y="7218471"/>
              <a:ext cx="2716839" cy="25522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11171980" y="5397956"/>
            <a:ext cx="59360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0                                   100                                 200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sp>
        <p:nvSpPr>
          <p:cNvPr id="56" name="Freeform 55"/>
          <p:cNvSpPr/>
          <p:nvPr/>
        </p:nvSpPr>
        <p:spPr>
          <a:xfrm>
            <a:off x="3670979" y="9441550"/>
            <a:ext cx="1661276" cy="1423951"/>
          </a:xfrm>
          <a:custGeom>
            <a:avLst/>
            <a:gdLst>
              <a:gd name="connsiteX0" fmla="*/ 0 w 1661276"/>
              <a:gd name="connsiteY0" fmla="*/ 0 h 1423951"/>
              <a:gd name="connsiteX1" fmla="*/ 376928 w 1661276"/>
              <a:gd name="connsiteY1" fmla="*/ 244305 h 1423951"/>
              <a:gd name="connsiteX2" fmla="*/ 753856 w 1661276"/>
              <a:gd name="connsiteY2" fmla="*/ 523511 h 1423951"/>
              <a:gd name="connsiteX3" fmla="*/ 1179645 w 1661276"/>
              <a:gd name="connsiteY3" fmla="*/ 942320 h 1423951"/>
              <a:gd name="connsiteX4" fmla="*/ 1479792 w 1661276"/>
              <a:gd name="connsiteY4" fmla="*/ 1256427 h 1423951"/>
              <a:gd name="connsiteX5" fmla="*/ 1661276 w 1661276"/>
              <a:gd name="connsiteY5" fmla="*/ 1423951 h 142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1276" h="1423951">
                <a:moveTo>
                  <a:pt x="0" y="0"/>
                </a:moveTo>
                <a:cubicBezTo>
                  <a:pt x="125642" y="78526"/>
                  <a:pt x="251285" y="157053"/>
                  <a:pt x="376928" y="244305"/>
                </a:cubicBezTo>
                <a:cubicBezTo>
                  <a:pt x="502571" y="331557"/>
                  <a:pt x="620070" y="407175"/>
                  <a:pt x="753856" y="523511"/>
                </a:cubicBezTo>
                <a:cubicBezTo>
                  <a:pt x="887642" y="639847"/>
                  <a:pt x="1058656" y="820167"/>
                  <a:pt x="1179645" y="942320"/>
                </a:cubicBezTo>
                <a:cubicBezTo>
                  <a:pt x="1300634" y="1064473"/>
                  <a:pt x="1399520" y="1176155"/>
                  <a:pt x="1479792" y="1256427"/>
                </a:cubicBezTo>
                <a:cubicBezTo>
                  <a:pt x="1560064" y="1336699"/>
                  <a:pt x="1631029" y="1398357"/>
                  <a:pt x="1661276" y="1423951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 rot="20564471">
            <a:off x="5611695" y="8245780"/>
            <a:ext cx="471174" cy="216570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439293 w 439293"/>
              <a:gd name="connsiteY0" fmla="*/ 262471 h 262645"/>
              <a:gd name="connsiteX1" fmla="*/ 161365 w 439293"/>
              <a:gd name="connsiteY1" fmla="*/ 201705 h 262645"/>
              <a:gd name="connsiteX2" fmla="*/ 0 w 439293"/>
              <a:gd name="connsiteY2" fmla="*/ 0 h 262645"/>
              <a:gd name="connsiteX0" fmla="*/ 488183 w 488183"/>
              <a:gd name="connsiteY0" fmla="*/ 180734 h 180842"/>
              <a:gd name="connsiteX1" fmla="*/ 210255 w 488183"/>
              <a:gd name="connsiteY1" fmla="*/ 119968 h 180842"/>
              <a:gd name="connsiteX2" fmla="*/ 0 w 488183"/>
              <a:gd name="connsiteY2" fmla="*/ 0 h 180842"/>
              <a:gd name="connsiteX0" fmla="*/ 488183 w 488183"/>
              <a:gd name="connsiteY0" fmla="*/ 180734 h 180818"/>
              <a:gd name="connsiteX1" fmla="*/ 225130 w 488183"/>
              <a:gd name="connsiteY1" fmla="*/ 109904 h 180818"/>
              <a:gd name="connsiteX2" fmla="*/ 0 w 488183"/>
              <a:gd name="connsiteY2" fmla="*/ 0 h 180818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71174 w 471174"/>
              <a:gd name="connsiteY0" fmla="*/ 216570 h 216570"/>
              <a:gd name="connsiteX1" fmla="*/ 225130 w 471174"/>
              <a:gd name="connsiteY1" fmla="*/ 109904 h 216570"/>
              <a:gd name="connsiteX2" fmla="*/ 0 w 471174"/>
              <a:gd name="connsiteY2" fmla="*/ 0 h 21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1174" h="216570">
                <a:moveTo>
                  <a:pt x="471174" y="216570"/>
                </a:moveTo>
                <a:cubicBezTo>
                  <a:pt x="367214" y="178814"/>
                  <a:pt x="303659" y="145999"/>
                  <a:pt x="225130" y="109904"/>
                </a:cubicBezTo>
                <a:cubicBezTo>
                  <a:pt x="146601" y="73809"/>
                  <a:pt x="104477" y="57568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 rot="13963081">
            <a:off x="4867806" y="7556950"/>
            <a:ext cx="471174" cy="216570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439293 w 439293"/>
              <a:gd name="connsiteY0" fmla="*/ 262471 h 262645"/>
              <a:gd name="connsiteX1" fmla="*/ 161365 w 439293"/>
              <a:gd name="connsiteY1" fmla="*/ 201705 h 262645"/>
              <a:gd name="connsiteX2" fmla="*/ 0 w 439293"/>
              <a:gd name="connsiteY2" fmla="*/ 0 h 262645"/>
              <a:gd name="connsiteX0" fmla="*/ 488183 w 488183"/>
              <a:gd name="connsiteY0" fmla="*/ 180734 h 180842"/>
              <a:gd name="connsiteX1" fmla="*/ 210255 w 488183"/>
              <a:gd name="connsiteY1" fmla="*/ 119968 h 180842"/>
              <a:gd name="connsiteX2" fmla="*/ 0 w 488183"/>
              <a:gd name="connsiteY2" fmla="*/ 0 h 180842"/>
              <a:gd name="connsiteX0" fmla="*/ 488183 w 488183"/>
              <a:gd name="connsiteY0" fmla="*/ 180734 h 180818"/>
              <a:gd name="connsiteX1" fmla="*/ 225130 w 488183"/>
              <a:gd name="connsiteY1" fmla="*/ 109904 h 180818"/>
              <a:gd name="connsiteX2" fmla="*/ 0 w 488183"/>
              <a:gd name="connsiteY2" fmla="*/ 0 h 180818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71174 w 471174"/>
              <a:gd name="connsiteY0" fmla="*/ 216570 h 216570"/>
              <a:gd name="connsiteX1" fmla="*/ 225130 w 471174"/>
              <a:gd name="connsiteY1" fmla="*/ 109904 h 216570"/>
              <a:gd name="connsiteX2" fmla="*/ 0 w 471174"/>
              <a:gd name="connsiteY2" fmla="*/ 0 h 21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1174" h="216570">
                <a:moveTo>
                  <a:pt x="471174" y="216570"/>
                </a:moveTo>
                <a:cubicBezTo>
                  <a:pt x="367214" y="178814"/>
                  <a:pt x="303659" y="145999"/>
                  <a:pt x="225130" y="109904"/>
                </a:cubicBezTo>
                <a:cubicBezTo>
                  <a:pt x="146601" y="73809"/>
                  <a:pt x="104477" y="57568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 rot="9345143">
            <a:off x="4494893" y="7876990"/>
            <a:ext cx="471174" cy="216570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439293 w 439293"/>
              <a:gd name="connsiteY0" fmla="*/ 262471 h 262645"/>
              <a:gd name="connsiteX1" fmla="*/ 161365 w 439293"/>
              <a:gd name="connsiteY1" fmla="*/ 201705 h 262645"/>
              <a:gd name="connsiteX2" fmla="*/ 0 w 439293"/>
              <a:gd name="connsiteY2" fmla="*/ 0 h 262645"/>
              <a:gd name="connsiteX0" fmla="*/ 488183 w 488183"/>
              <a:gd name="connsiteY0" fmla="*/ 180734 h 180842"/>
              <a:gd name="connsiteX1" fmla="*/ 210255 w 488183"/>
              <a:gd name="connsiteY1" fmla="*/ 119968 h 180842"/>
              <a:gd name="connsiteX2" fmla="*/ 0 w 488183"/>
              <a:gd name="connsiteY2" fmla="*/ 0 h 180842"/>
              <a:gd name="connsiteX0" fmla="*/ 488183 w 488183"/>
              <a:gd name="connsiteY0" fmla="*/ 180734 h 180818"/>
              <a:gd name="connsiteX1" fmla="*/ 225130 w 488183"/>
              <a:gd name="connsiteY1" fmla="*/ 109904 h 180818"/>
              <a:gd name="connsiteX2" fmla="*/ 0 w 488183"/>
              <a:gd name="connsiteY2" fmla="*/ 0 h 180818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71174 w 471174"/>
              <a:gd name="connsiteY0" fmla="*/ 216570 h 216570"/>
              <a:gd name="connsiteX1" fmla="*/ 225130 w 471174"/>
              <a:gd name="connsiteY1" fmla="*/ 109904 h 216570"/>
              <a:gd name="connsiteX2" fmla="*/ 0 w 471174"/>
              <a:gd name="connsiteY2" fmla="*/ 0 h 21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1174" h="216570">
                <a:moveTo>
                  <a:pt x="471174" y="216570"/>
                </a:moveTo>
                <a:cubicBezTo>
                  <a:pt x="367214" y="178814"/>
                  <a:pt x="303659" y="145999"/>
                  <a:pt x="225130" y="109904"/>
                </a:cubicBezTo>
                <a:cubicBezTo>
                  <a:pt x="146601" y="73809"/>
                  <a:pt x="104477" y="57568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Freeform 126"/>
          <p:cNvSpPr/>
          <p:nvPr/>
        </p:nvSpPr>
        <p:spPr>
          <a:xfrm rot="10800000">
            <a:off x="4805685" y="8577855"/>
            <a:ext cx="471174" cy="216570"/>
          </a:xfrm>
          <a:custGeom>
            <a:avLst/>
            <a:gdLst>
              <a:gd name="connsiteX0" fmla="*/ 806823 w 806823"/>
              <a:gd name="connsiteY0" fmla="*/ 188258 h 309344"/>
              <a:gd name="connsiteX1" fmla="*/ 363070 w 806823"/>
              <a:gd name="connsiteY1" fmla="*/ 309282 h 309344"/>
              <a:gd name="connsiteX2" fmla="*/ 161365 w 806823"/>
              <a:gd name="connsiteY2" fmla="*/ 201705 h 309344"/>
              <a:gd name="connsiteX3" fmla="*/ 0 w 806823"/>
              <a:gd name="connsiteY3" fmla="*/ 0 h 309344"/>
              <a:gd name="connsiteX0" fmla="*/ 363070 w 363070"/>
              <a:gd name="connsiteY0" fmla="*/ 309282 h 309344"/>
              <a:gd name="connsiteX1" fmla="*/ 161365 w 363070"/>
              <a:gd name="connsiteY1" fmla="*/ 201705 h 309344"/>
              <a:gd name="connsiteX2" fmla="*/ 0 w 363070"/>
              <a:gd name="connsiteY2" fmla="*/ 0 h 309344"/>
              <a:gd name="connsiteX0" fmla="*/ 439293 w 439293"/>
              <a:gd name="connsiteY0" fmla="*/ 262471 h 262645"/>
              <a:gd name="connsiteX1" fmla="*/ 161365 w 439293"/>
              <a:gd name="connsiteY1" fmla="*/ 201705 h 262645"/>
              <a:gd name="connsiteX2" fmla="*/ 0 w 439293"/>
              <a:gd name="connsiteY2" fmla="*/ 0 h 262645"/>
              <a:gd name="connsiteX0" fmla="*/ 488183 w 488183"/>
              <a:gd name="connsiteY0" fmla="*/ 180734 h 180842"/>
              <a:gd name="connsiteX1" fmla="*/ 210255 w 488183"/>
              <a:gd name="connsiteY1" fmla="*/ 119968 h 180842"/>
              <a:gd name="connsiteX2" fmla="*/ 0 w 488183"/>
              <a:gd name="connsiteY2" fmla="*/ 0 h 180842"/>
              <a:gd name="connsiteX0" fmla="*/ 488183 w 488183"/>
              <a:gd name="connsiteY0" fmla="*/ 180734 h 180818"/>
              <a:gd name="connsiteX1" fmla="*/ 225130 w 488183"/>
              <a:gd name="connsiteY1" fmla="*/ 109904 h 180818"/>
              <a:gd name="connsiteX2" fmla="*/ 0 w 488183"/>
              <a:gd name="connsiteY2" fmla="*/ 0 h 180818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88183 w 488183"/>
              <a:gd name="connsiteY0" fmla="*/ 180734 h 180734"/>
              <a:gd name="connsiteX1" fmla="*/ 225130 w 488183"/>
              <a:gd name="connsiteY1" fmla="*/ 109904 h 180734"/>
              <a:gd name="connsiteX2" fmla="*/ 0 w 488183"/>
              <a:gd name="connsiteY2" fmla="*/ 0 h 180734"/>
              <a:gd name="connsiteX0" fmla="*/ 471174 w 471174"/>
              <a:gd name="connsiteY0" fmla="*/ 216570 h 216570"/>
              <a:gd name="connsiteX1" fmla="*/ 225130 w 471174"/>
              <a:gd name="connsiteY1" fmla="*/ 109904 h 216570"/>
              <a:gd name="connsiteX2" fmla="*/ 0 w 471174"/>
              <a:gd name="connsiteY2" fmla="*/ 0 h 21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1174" h="216570">
                <a:moveTo>
                  <a:pt x="471174" y="216570"/>
                </a:moveTo>
                <a:cubicBezTo>
                  <a:pt x="367214" y="178814"/>
                  <a:pt x="303659" y="145999"/>
                  <a:pt x="225130" y="109904"/>
                </a:cubicBezTo>
                <a:cubicBezTo>
                  <a:pt x="146601" y="73809"/>
                  <a:pt x="104477" y="57568"/>
                  <a:pt x="0" y="0"/>
                </a:cubicBezTo>
              </a:path>
            </a:pathLst>
          </a:custGeom>
          <a:ln w="1270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/>
          <p:cNvSpPr txBox="1"/>
          <p:nvPr/>
        </p:nvSpPr>
        <p:spPr>
          <a:xfrm>
            <a:off x="6053082" y="12082384"/>
            <a:ext cx="8400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Drel</a:t>
            </a:r>
            <a:endParaRPr lang="en-US" sz="2800" b="1" dirty="0"/>
          </a:p>
        </p:txBody>
      </p:sp>
      <p:sp>
        <p:nvSpPr>
          <p:cNvPr id="121" name="Oval 120"/>
          <p:cNvSpPr/>
          <p:nvPr/>
        </p:nvSpPr>
        <p:spPr>
          <a:xfrm>
            <a:off x="722613" y="1776978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459499" y="17212927"/>
            <a:ext cx="14793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Vinnitsa</a:t>
            </a:r>
            <a:endParaRPr lang="en-US" sz="2800" b="1" dirty="0"/>
          </a:p>
        </p:txBody>
      </p:sp>
      <p:sp>
        <p:nvSpPr>
          <p:cNvPr id="125" name="TextBox 124"/>
          <p:cNvSpPr txBox="1"/>
          <p:nvPr/>
        </p:nvSpPr>
        <p:spPr>
          <a:xfrm>
            <a:off x="3069535" y="14772422"/>
            <a:ext cx="1467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Konotop</a:t>
            </a:r>
            <a:endParaRPr lang="en-US" sz="2800" b="1" dirty="0"/>
          </a:p>
        </p:txBody>
      </p:sp>
      <p:sp>
        <p:nvSpPr>
          <p:cNvPr id="126" name="TextBox 125"/>
          <p:cNvSpPr txBox="1"/>
          <p:nvPr/>
        </p:nvSpPr>
        <p:spPr>
          <a:xfrm>
            <a:off x="3815440" y="18811314"/>
            <a:ext cx="26786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Dnepropetrovsk</a:t>
            </a:r>
            <a:endParaRPr lang="en-US" sz="2800" b="1" dirty="0"/>
          </a:p>
        </p:txBody>
      </p:sp>
      <p:sp>
        <p:nvSpPr>
          <p:cNvPr id="132" name="TextBox 131"/>
          <p:cNvSpPr txBox="1"/>
          <p:nvPr/>
        </p:nvSpPr>
        <p:spPr>
          <a:xfrm>
            <a:off x="4655746" y="17164832"/>
            <a:ext cx="19483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Krasnograd</a:t>
            </a:r>
            <a:endParaRPr lang="en-US" sz="2800" b="1" dirty="0"/>
          </a:p>
        </p:txBody>
      </p:sp>
      <p:sp>
        <p:nvSpPr>
          <p:cNvPr id="133" name="TextBox 132"/>
          <p:cNvSpPr txBox="1"/>
          <p:nvPr/>
        </p:nvSpPr>
        <p:spPr>
          <a:xfrm>
            <a:off x="2247744" y="24962187"/>
            <a:ext cx="20899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Black Sea</a:t>
            </a:r>
            <a:endParaRPr lang="en-US" sz="2800" b="1" i="1" dirty="0"/>
          </a:p>
        </p:txBody>
      </p:sp>
      <p:sp>
        <p:nvSpPr>
          <p:cNvPr id="4" name="Rectangle 3"/>
          <p:cNvSpPr/>
          <p:nvPr/>
        </p:nvSpPr>
        <p:spPr>
          <a:xfrm>
            <a:off x="180870" y="1938575"/>
            <a:ext cx="17946356" cy="2368396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Box 127"/>
          <p:cNvSpPr txBox="1"/>
          <p:nvPr/>
        </p:nvSpPr>
        <p:spPr>
          <a:xfrm>
            <a:off x="10489039" y="21739059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A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220996" y="4962506"/>
            <a:ext cx="273339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NORTH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4" name="Freeform 133"/>
          <p:cNvSpPr/>
          <p:nvPr/>
        </p:nvSpPr>
        <p:spPr>
          <a:xfrm rot="21256657">
            <a:off x="68254" y="746435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 143"/>
          <p:cNvSpPr/>
          <p:nvPr/>
        </p:nvSpPr>
        <p:spPr>
          <a:xfrm rot="20869762">
            <a:off x="5079176" y="1317922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7418815" y="14779084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TextBox 145"/>
          <p:cNvSpPr txBox="1"/>
          <p:nvPr/>
        </p:nvSpPr>
        <p:spPr>
          <a:xfrm>
            <a:off x="7089051" y="18476457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B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7" name="Freeform 146"/>
          <p:cNvSpPr/>
          <p:nvPr/>
        </p:nvSpPr>
        <p:spPr>
          <a:xfrm rot="904475">
            <a:off x="13579760" y="20554021"/>
            <a:ext cx="3329709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1086140" y="2549085"/>
            <a:ext cx="6039681" cy="1001291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0 w 6036832"/>
              <a:gd name="connsiteY0" fmla="*/ 0 h 9991991"/>
              <a:gd name="connsiteX1" fmla="*/ 1883932 w 6036832"/>
              <a:gd name="connsiteY1" fmla="*/ 66941 h 9991991"/>
              <a:gd name="connsiteX2" fmla="*/ 1775982 w 6036832"/>
              <a:gd name="connsiteY2" fmla="*/ 339991 h 9991991"/>
              <a:gd name="connsiteX3" fmla="*/ 1820432 w 6036832"/>
              <a:gd name="connsiteY3" fmla="*/ 568591 h 9991991"/>
              <a:gd name="connsiteX4" fmla="*/ 1979182 w 6036832"/>
              <a:gd name="connsiteY4" fmla="*/ 587641 h 9991991"/>
              <a:gd name="connsiteX5" fmla="*/ 2207782 w 6036832"/>
              <a:gd name="connsiteY5" fmla="*/ 371741 h 9991991"/>
              <a:gd name="connsiteX6" fmla="*/ 2372882 w 6036832"/>
              <a:gd name="connsiteY6" fmla="*/ 346341 h 9991991"/>
              <a:gd name="connsiteX7" fmla="*/ 2303032 w 6036832"/>
              <a:gd name="connsiteY7" fmla="*/ 562241 h 9991991"/>
              <a:gd name="connsiteX8" fmla="*/ 2169682 w 6036832"/>
              <a:gd name="connsiteY8" fmla="*/ 778141 h 9991991"/>
              <a:gd name="connsiteX9" fmla="*/ 2080782 w 6036832"/>
              <a:gd name="connsiteY9" fmla="*/ 1025791 h 9991991"/>
              <a:gd name="connsiteX10" fmla="*/ 2156982 w 6036832"/>
              <a:gd name="connsiteY10" fmla="*/ 1108341 h 9991991"/>
              <a:gd name="connsiteX11" fmla="*/ 2303032 w 6036832"/>
              <a:gd name="connsiteY11" fmla="*/ 1076591 h 9991991"/>
              <a:gd name="connsiteX12" fmla="*/ 2233182 w 6036832"/>
              <a:gd name="connsiteY12" fmla="*/ 1508391 h 9991991"/>
              <a:gd name="connsiteX13" fmla="*/ 2055382 w 6036832"/>
              <a:gd name="connsiteY13" fmla="*/ 1648091 h 9991991"/>
              <a:gd name="connsiteX14" fmla="*/ 1883932 w 6036832"/>
              <a:gd name="connsiteY14" fmla="*/ 1514741 h 9991991"/>
              <a:gd name="connsiteX15" fmla="*/ 1731532 w 6036832"/>
              <a:gd name="connsiteY15" fmla="*/ 1495691 h 9991991"/>
              <a:gd name="connsiteX16" fmla="*/ 1941082 w 6036832"/>
              <a:gd name="connsiteY16" fmla="*/ 1832241 h 9991991"/>
              <a:gd name="connsiteX17" fmla="*/ 1871232 w 6036832"/>
              <a:gd name="connsiteY17" fmla="*/ 2010041 h 9991991"/>
              <a:gd name="connsiteX18" fmla="*/ 1826782 w 6036832"/>
              <a:gd name="connsiteY18" fmla="*/ 2238641 h 9991991"/>
              <a:gd name="connsiteX19" fmla="*/ 1883932 w 6036832"/>
              <a:gd name="connsiteY19" fmla="*/ 2505341 h 9991991"/>
              <a:gd name="connsiteX20" fmla="*/ 2017282 w 6036832"/>
              <a:gd name="connsiteY20" fmla="*/ 2638691 h 9991991"/>
              <a:gd name="connsiteX21" fmla="*/ 2220482 w 6036832"/>
              <a:gd name="connsiteY21" fmla="*/ 2784741 h 9991991"/>
              <a:gd name="connsiteX22" fmla="*/ 2303032 w 6036832"/>
              <a:gd name="connsiteY22" fmla="*/ 2962541 h 9991991"/>
              <a:gd name="connsiteX23" fmla="*/ 2569732 w 6036832"/>
              <a:gd name="connsiteY23" fmla="*/ 3095891 h 9991991"/>
              <a:gd name="connsiteX24" fmla="*/ 2779282 w 6036832"/>
              <a:gd name="connsiteY24" fmla="*/ 3229241 h 9991991"/>
              <a:gd name="connsiteX25" fmla="*/ 2785632 w 6036832"/>
              <a:gd name="connsiteY25" fmla="*/ 3641991 h 9991991"/>
              <a:gd name="connsiteX26" fmla="*/ 2576082 w 6036832"/>
              <a:gd name="connsiteY26" fmla="*/ 3502291 h 9991991"/>
              <a:gd name="connsiteX27" fmla="*/ 2334782 w 6036832"/>
              <a:gd name="connsiteY27" fmla="*/ 3407041 h 9991991"/>
              <a:gd name="connsiteX28" fmla="*/ 2074432 w 6036832"/>
              <a:gd name="connsiteY28" fmla="*/ 3381641 h 9991991"/>
              <a:gd name="connsiteX29" fmla="*/ 1845832 w 6036832"/>
              <a:gd name="connsiteY29" fmla="*/ 3286391 h 9991991"/>
              <a:gd name="connsiteX30" fmla="*/ 1655332 w 6036832"/>
              <a:gd name="connsiteY30" fmla="*/ 3248291 h 9991991"/>
              <a:gd name="connsiteX31" fmla="*/ 1560082 w 6036832"/>
              <a:gd name="connsiteY31" fmla="*/ 3248291 h 9991991"/>
              <a:gd name="connsiteX32" fmla="*/ 1337832 w 6036832"/>
              <a:gd name="connsiteY32" fmla="*/ 3394341 h 9991991"/>
              <a:gd name="connsiteX33" fmla="*/ 1331482 w 6036832"/>
              <a:gd name="connsiteY33" fmla="*/ 3673741 h 9991991"/>
              <a:gd name="connsiteX34" fmla="*/ 1617232 w 6036832"/>
              <a:gd name="connsiteY34" fmla="*/ 3800741 h 9991991"/>
              <a:gd name="connsiteX35" fmla="*/ 1941082 w 6036832"/>
              <a:gd name="connsiteY35" fmla="*/ 3889641 h 9991991"/>
              <a:gd name="connsiteX36" fmla="*/ 1890282 w 6036832"/>
              <a:gd name="connsiteY36" fmla="*/ 4188091 h 9991991"/>
              <a:gd name="connsiteX37" fmla="*/ 1699782 w 6036832"/>
              <a:gd name="connsiteY37" fmla="*/ 4334141 h 9991991"/>
              <a:gd name="connsiteX38" fmla="*/ 1350532 w 6036832"/>
              <a:gd name="connsiteY38" fmla="*/ 4543691 h 9991991"/>
              <a:gd name="connsiteX39" fmla="*/ 1293382 w 6036832"/>
              <a:gd name="connsiteY39" fmla="*/ 4810391 h 9991991"/>
              <a:gd name="connsiteX40" fmla="*/ 1407682 w 6036832"/>
              <a:gd name="connsiteY40" fmla="*/ 5096141 h 9991991"/>
              <a:gd name="connsiteX41" fmla="*/ 1293382 w 6036832"/>
              <a:gd name="connsiteY41" fmla="*/ 5343791 h 9991991"/>
              <a:gd name="connsiteX42" fmla="*/ 1102882 w 6036832"/>
              <a:gd name="connsiteY42" fmla="*/ 5705741 h 9991991"/>
              <a:gd name="connsiteX43" fmla="*/ 1102882 w 6036832"/>
              <a:gd name="connsiteY43" fmla="*/ 6029591 h 9991991"/>
              <a:gd name="connsiteX44" fmla="*/ 1528332 w 6036832"/>
              <a:gd name="connsiteY44" fmla="*/ 6277241 h 9991991"/>
              <a:gd name="connsiteX45" fmla="*/ 1864882 w 6036832"/>
              <a:gd name="connsiteY45" fmla="*/ 6582041 h 9991991"/>
              <a:gd name="connsiteX46" fmla="*/ 2436382 w 6036832"/>
              <a:gd name="connsiteY46" fmla="*/ 6848741 h 9991991"/>
              <a:gd name="connsiteX47" fmla="*/ 2722132 w 6036832"/>
              <a:gd name="connsiteY47" fmla="*/ 6467741 h 9991991"/>
              <a:gd name="connsiteX48" fmla="*/ 2893582 w 6036832"/>
              <a:gd name="connsiteY48" fmla="*/ 6048641 h 9991991"/>
              <a:gd name="connsiteX49" fmla="*/ 3103132 w 6036832"/>
              <a:gd name="connsiteY49" fmla="*/ 5743841 h 9991991"/>
              <a:gd name="connsiteX50" fmla="*/ 3312682 w 6036832"/>
              <a:gd name="connsiteY50" fmla="*/ 5781941 h 9991991"/>
              <a:gd name="connsiteX51" fmla="*/ 3299982 w 6036832"/>
              <a:gd name="connsiteY51" fmla="*/ 6137541 h 9991991"/>
              <a:gd name="connsiteX52" fmla="*/ 3439682 w 6036832"/>
              <a:gd name="connsiteY52" fmla="*/ 6582041 h 9991991"/>
              <a:gd name="connsiteX53" fmla="*/ 3731782 w 6036832"/>
              <a:gd name="connsiteY53" fmla="*/ 6562991 h 9991991"/>
              <a:gd name="connsiteX54" fmla="*/ 3928632 w 6036832"/>
              <a:gd name="connsiteY54" fmla="*/ 6232791 h 9991991"/>
              <a:gd name="connsiteX55" fmla="*/ 3998482 w 6036832"/>
              <a:gd name="connsiteY55" fmla="*/ 5991491 h 9991991"/>
              <a:gd name="connsiteX56" fmla="*/ 3884182 w 6036832"/>
              <a:gd name="connsiteY56" fmla="*/ 5800991 h 9991991"/>
              <a:gd name="connsiteX57" fmla="*/ 3541282 w 6036832"/>
              <a:gd name="connsiteY57" fmla="*/ 5572391 h 9991991"/>
              <a:gd name="connsiteX58" fmla="*/ 3458732 w 6036832"/>
              <a:gd name="connsiteY58" fmla="*/ 5337441 h 9991991"/>
              <a:gd name="connsiteX59" fmla="*/ 3617482 w 6036832"/>
              <a:gd name="connsiteY59" fmla="*/ 5197741 h 9991991"/>
              <a:gd name="connsiteX60" fmla="*/ 3903232 w 6036832"/>
              <a:gd name="connsiteY60" fmla="*/ 5038991 h 9991991"/>
              <a:gd name="connsiteX61" fmla="*/ 4265182 w 6036832"/>
              <a:gd name="connsiteY61" fmla="*/ 4981841 h 9991991"/>
              <a:gd name="connsiteX62" fmla="*/ 4569982 w 6036832"/>
              <a:gd name="connsiteY62" fmla="*/ 5115191 h 9991991"/>
              <a:gd name="connsiteX63" fmla="*/ 4627132 w 6036832"/>
              <a:gd name="connsiteY63" fmla="*/ 5324741 h 9991991"/>
              <a:gd name="connsiteX64" fmla="*/ 4627132 w 6036832"/>
              <a:gd name="connsiteY64" fmla="*/ 5572391 h 9991991"/>
              <a:gd name="connsiteX65" fmla="*/ 4627132 w 6036832"/>
              <a:gd name="connsiteY65" fmla="*/ 5762891 h 9991991"/>
              <a:gd name="connsiteX66" fmla="*/ 4512832 w 6036832"/>
              <a:gd name="connsiteY66" fmla="*/ 6201041 h 9991991"/>
              <a:gd name="connsiteX67" fmla="*/ 4436632 w 6036832"/>
              <a:gd name="connsiteY67" fmla="*/ 6448691 h 9991991"/>
              <a:gd name="connsiteX68" fmla="*/ 4531882 w 6036832"/>
              <a:gd name="connsiteY68" fmla="*/ 6810641 h 9991991"/>
              <a:gd name="connsiteX69" fmla="*/ 4493782 w 6036832"/>
              <a:gd name="connsiteY69" fmla="*/ 7286891 h 9991991"/>
              <a:gd name="connsiteX70" fmla="*/ 4379482 w 6036832"/>
              <a:gd name="connsiteY70" fmla="*/ 7629791 h 9991991"/>
              <a:gd name="connsiteX71" fmla="*/ 4188982 w 6036832"/>
              <a:gd name="connsiteY71" fmla="*/ 7991741 h 9991991"/>
              <a:gd name="connsiteX72" fmla="*/ 4093732 w 6036832"/>
              <a:gd name="connsiteY72" fmla="*/ 8321941 h 9991991"/>
              <a:gd name="connsiteX73" fmla="*/ 4417582 w 6036832"/>
              <a:gd name="connsiteY73" fmla="*/ 8525141 h 9991991"/>
              <a:gd name="connsiteX74" fmla="*/ 4779532 w 6036832"/>
              <a:gd name="connsiteY74" fmla="*/ 8582291 h 9991991"/>
              <a:gd name="connsiteX75" fmla="*/ 4995432 w 6036832"/>
              <a:gd name="connsiteY75" fmla="*/ 8690241 h 9991991"/>
              <a:gd name="connsiteX76" fmla="*/ 5255782 w 6036832"/>
              <a:gd name="connsiteY76" fmla="*/ 8696591 h 9991991"/>
              <a:gd name="connsiteX77" fmla="*/ 5617732 w 6036832"/>
              <a:gd name="connsiteY77" fmla="*/ 8906141 h 9991991"/>
              <a:gd name="connsiteX78" fmla="*/ 5884432 w 6036832"/>
              <a:gd name="connsiteY78" fmla="*/ 8982341 h 9991991"/>
              <a:gd name="connsiteX79" fmla="*/ 5998732 w 6036832"/>
              <a:gd name="connsiteY79" fmla="*/ 9528441 h 9991991"/>
              <a:gd name="connsiteX80" fmla="*/ 6036832 w 6036832"/>
              <a:gd name="connsiteY80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1883932 w 6036832"/>
              <a:gd name="connsiteY2" fmla="*/ 66941 h 9991991"/>
              <a:gd name="connsiteX3" fmla="*/ 1775982 w 6036832"/>
              <a:gd name="connsiteY3" fmla="*/ 339991 h 9991991"/>
              <a:gd name="connsiteX4" fmla="*/ 1820432 w 6036832"/>
              <a:gd name="connsiteY4" fmla="*/ 568591 h 9991991"/>
              <a:gd name="connsiteX5" fmla="*/ 1979182 w 6036832"/>
              <a:gd name="connsiteY5" fmla="*/ 587641 h 9991991"/>
              <a:gd name="connsiteX6" fmla="*/ 2207782 w 6036832"/>
              <a:gd name="connsiteY6" fmla="*/ 371741 h 9991991"/>
              <a:gd name="connsiteX7" fmla="*/ 2372882 w 6036832"/>
              <a:gd name="connsiteY7" fmla="*/ 346341 h 9991991"/>
              <a:gd name="connsiteX8" fmla="*/ 2303032 w 6036832"/>
              <a:gd name="connsiteY8" fmla="*/ 562241 h 9991991"/>
              <a:gd name="connsiteX9" fmla="*/ 2169682 w 6036832"/>
              <a:gd name="connsiteY9" fmla="*/ 778141 h 9991991"/>
              <a:gd name="connsiteX10" fmla="*/ 2080782 w 6036832"/>
              <a:gd name="connsiteY10" fmla="*/ 1025791 h 9991991"/>
              <a:gd name="connsiteX11" fmla="*/ 2156982 w 6036832"/>
              <a:gd name="connsiteY11" fmla="*/ 1108341 h 9991991"/>
              <a:gd name="connsiteX12" fmla="*/ 2303032 w 6036832"/>
              <a:gd name="connsiteY12" fmla="*/ 1076591 h 9991991"/>
              <a:gd name="connsiteX13" fmla="*/ 2233182 w 6036832"/>
              <a:gd name="connsiteY13" fmla="*/ 1508391 h 9991991"/>
              <a:gd name="connsiteX14" fmla="*/ 2055382 w 6036832"/>
              <a:gd name="connsiteY14" fmla="*/ 1648091 h 9991991"/>
              <a:gd name="connsiteX15" fmla="*/ 1883932 w 6036832"/>
              <a:gd name="connsiteY15" fmla="*/ 1514741 h 9991991"/>
              <a:gd name="connsiteX16" fmla="*/ 1731532 w 6036832"/>
              <a:gd name="connsiteY16" fmla="*/ 1495691 h 9991991"/>
              <a:gd name="connsiteX17" fmla="*/ 1941082 w 6036832"/>
              <a:gd name="connsiteY17" fmla="*/ 1832241 h 9991991"/>
              <a:gd name="connsiteX18" fmla="*/ 1871232 w 6036832"/>
              <a:gd name="connsiteY18" fmla="*/ 2010041 h 9991991"/>
              <a:gd name="connsiteX19" fmla="*/ 1826782 w 6036832"/>
              <a:gd name="connsiteY19" fmla="*/ 2238641 h 9991991"/>
              <a:gd name="connsiteX20" fmla="*/ 1883932 w 6036832"/>
              <a:gd name="connsiteY20" fmla="*/ 2505341 h 9991991"/>
              <a:gd name="connsiteX21" fmla="*/ 2017282 w 6036832"/>
              <a:gd name="connsiteY21" fmla="*/ 2638691 h 9991991"/>
              <a:gd name="connsiteX22" fmla="*/ 2220482 w 6036832"/>
              <a:gd name="connsiteY22" fmla="*/ 2784741 h 9991991"/>
              <a:gd name="connsiteX23" fmla="*/ 2303032 w 6036832"/>
              <a:gd name="connsiteY23" fmla="*/ 2962541 h 9991991"/>
              <a:gd name="connsiteX24" fmla="*/ 2569732 w 6036832"/>
              <a:gd name="connsiteY24" fmla="*/ 3095891 h 9991991"/>
              <a:gd name="connsiteX25" fmla="*/ 2779282 w 6036832"/>
              <a:gd name="connsiteY25" fmla="*/ 3229241 h 9991991"/>
              <a:gd name="connsiteX26" fmla="*/ 2785632 w 6036832"/>
              <a:gd name="connsiteY26" fmla="*/ 3641991 h 9991991"/>
              <a:gd name="connsiteX27" fmla="*/ 2576082 w 6036832"/>
              <a:gd name="connsiteY27" fmla="*/ 3502291 h 9991991"/>
              <a:gd name="connsiteX28" fmla="*/ 2334782 w 6036832"/>
              <a:gd name="connsiteY28" fmla="*/ 3407041 h 9991991"/>
              <a:gd name="connsiteX29" fmla="*/ 2074432 w 6036832"/>
              <a:gd name="connsiteY29" fmla="*/ 3381641 h 9991991"/>
              <a:gd name="connsiteX30" fmla="*/ 1845832 w 6036832"/>
              <a:gd name="connsiteY30" fmla="*/ 3286391 h 9991991"/>
              <a:gd name="connsiteX31" fmla="*/ 1655332 w 6036832"/>
              <a:gd name="connsiteY31" fmla="*/ 3248291 h 9991991"/>
              <a:gd name="connsiteX32" fmla="*/ 1560082 w 6036832"/>
              <a:gd name="connsiteY32" fmla="*/ 3248291 h 9991991"/>
              <a:gd name="connsiteX33" fmla="*/ 1337832 w 6036832"/>
              <a:gd name="connsiteY33" fmla="*/ 3394341 h 9991991"/>
              <a:gd name="connsiteX34" fmla="*/ 1331482 w 6036832"/>
              <a:gd name="connsiteY34" fmla="*/ 3673741 h 9991991"/>
              <a:gd name="connsiteX35" fmla="*/ 1617232 w 6036832"/>
              <a:gd name="connsiteY35" fmla="*/ 3800741 h 9991991"/>
              <a:gd name="connsiteX36" fmla="*/ 1941082 w 6036832"/>
              <a:gd name="connsiteY36" fmla="*/ 3889641 h 9991991"/>
              <a:gd name="connsiteX37" fmla="*/ 1890282 w 6036832"/>
              <a:gd name="connsiteY37" fmla="*/ 4188091 h 9991991"/>
              <a:gd name="connsiteX38" fmla="*/ 1699782 w 6036832"/>
              <a:gd name="connsiteY38" fmla="*/ 4334141 h 9991991"/>
              <a:gd name="connsiteX39" fmla="*/ 1350532 w 6036832"/>
              <a:gd name="connsiteY39" fmla="*/ 4543691 h 9991991"/>
              <a:gd name="connsiteX40" fmla="*/ 1293382 w 6036832"/>
              <a:gd name="connsiteY40" fmla="*/ 4810391 h 9991991"/>
              <a:gd name="connsiteX41" fmla="*/ 1407682 w 6036832"/>
              <a:gd name="connsiteY41" fmla="*/ 5096141 h 9991991"/>
              <a:gd name="connsiteX42" fmla="*/ 1293382 w 6036832"/>
              <a:gd name="connsiteY42" fmla="*/ 5343791 h 9991991"/>
              <a:gd name="connsiteX43" fmla="*/ 1102882 w 6036832"/>
              <a:gd name="connsiteY43" fmla="*/ 5705741 h 9991991"/>
              <a:gd name="connsiteX44" fmla="*/ 1102882 w 6036832"/>
              <a:gd name="connsiteY44" fmla="*/ 6029591 h 9991991"/>
              <a:gd name="connsiteX45" fmla="*/ 1528332 w 6036832"/>
              <a:gd name="connsiteY45" fmla="*/ 6277241 h 9991991"/>
              <a:gd name="connsiteX46" fmla="*/ 1864882 w 6036832"/>
              <a:gd name="connsiteY46" fmla="*/ 6582041 h 9991991"/>
              <a:gd name="connsiteX47" fmla="*/ 2436382 w 6036832"/>
              <a:gd name="connsiteY47" fmla="*/ 6848741 h 9991991"/>
              <a:gd name="connsiteX48" fmla="*/ 2722132 w 6036832"/>
              <a:gd name="connsiteY48" fmla="*/ 6467741 h 9991991"/>
              <a:gd name="connsiteX49" fmla="*/ 2893582 w 6036832"/>
              <a:gd name="connsiteY49" fmla="*/ 6048641 h 9991991"/>
              <a:gd name="connsiteX50" fmla="*/ 3103132 w 6036832"/>
              <a:gd name="connsiteY50" fmla="*/ 5743841 h 9991991"/>
              <a:gd name="connsiteX51" fmla="*/ 3312682 w 6036832"/>
              <a:gd name="connsiteY51" fmla="*/ 5781941 h 9991991"/>
              <a:gd name="connsiteX52" fmla="*/ 3299982 w 6036832"/>
              <a:gd name="connsiteY52" fmla="*/ 6137541 h 9991991"/>
              <a:gd name="connsiteX53" fmla="*/ 3439682 w 6036832"/>
              <a:gd name="connsiteY53" fmla="*/ 6582041 h 9991991"/>
              <a:gd name="connsiteX54" fmla="*/ 3731782 w 6036832"/>
              <a:gd name="connsiteY54" fmla="*/ 6562991 h 9991991"/>
              <a:gd name="connsiteX55" fmla="*/ 3928632 w 6036832"/>
              <a:gd name="connsiteY55" fmla="*/ 6232791 h 9991991"/>
              <a:gd name="connsiteX56" fmla="*/ 3998482 w 6036832"/>
              <a:gd name="connsiteY56" fmla="*/ 5991491 h 9991991"/>
              <a:gd name="connsiteX57" fmla="*/ 3884182 w 6036832"/>
              <a:gd name="connsiteY57" fmla="*/ 5800991 h 9991991"/>
              <a:gd name="connsiteX58" fmla="*/ 3541282 w 6036832"/>
              <a:gd name="connsiteY58" fmla="*/ 5572391 h 9991991"/>
              <a:gd name="connsiteX59" fmla="*/ 3458732 w 6036832"/>
              <a:gd name="connsiteY59" fmla="*/ 5337441 h 9991991"/>
              <a:gd name="connsiteX60" fmla="*/ 3617482 w 6036832"/>
              <a:gd name="connsiteY60" fmla="*/ 5197741 h 9991991"/>
              <a:gd name="connsiteX61" fmla="*/ 3903232 w 6036832"/>
              <a:gd name="connsiteY61" fmla="*/ 5038991 h 9991991"/>
              <a:gd name="connsiteX62" fmla="*/ 4265182 w 6036832"/>
              <a:gd name="connsiteY62" fmla="*/ 4981841 h 9991991"/>
              <a:gd name="connsiteX63" fmla="*/ 4569982 w 6036832"/>
              <a:gd name="connsiteY63" fmla="*/ 5115191 h 9991991"/>
              <a:gd name="connsiteX64" fmla="*/ 4627132 w 6036832"/>
              <a:gd name="connsiteY64" fmla="*/ 5324741 h 9991991"/>
              <a:gd name="connsiteX65" fmla="*/ 4627132 w 6036832"/>
              <a:gd name="connsiteY65" fmla="*/ 5572391 h 9991991"/>
              <a:gd name="connsiteX66" fmla="*/ 4627132 w 6036832"/>
              <a:gd name="connsiteY66" fmla="*/ 5762891 h 9991991"/>
              <a:gd name="connsiteX67" fmla="*/ 4512832 w 6036832"/>
              <a:gd name="connsiteY67" fmla="*/ 6201041 h 9991991"/>
              <a:gd name="connsiteX68" fmla="*/ 4436632 w 6036832"/>
              <a:gd name="connsiteY68" fmla="*/ 6448691 h 9991991"/>
              <a:gd name="connsiteX69" fmla="*/ 4531882 w 6036832"/>
              <a:gd name="connsiteY69" fmla="*/ 6810641 h 9991991"/>
              <a:gd name="connsiteX70" fmla="*/ 4493782 w 6036832"/>
              <a:gd name="connsiteY70" fmla="*/ 7286891 h 9991991"/>
              <a:gd name="connsiteX71" fmla="*/ 4379482 w 6036832"/>
              <a:gd name="connsiteY71" fmla="*/ 7629791 h 9991991"/>
              <a:gd name="connsiteX72" fmla="*/ 4188982 w 6036832"/>
              <a:gd name="connsiteY72" fmla="*/ 7991741 h 9991991"/>
              <a:gd name="connsiteX73" fmla="*/ 4093732 w 6036832"/>
              <a:gd name="connsiteY73" fmla="*/ 8321941 h 9991991"/>
              <a:gd name="connsiteX74" fmla="*/ 4417582 w 6036832"/>
              <a:gd name="connsiteY74" fmla="*/ 8525141 h 9991991"/>
              <a:gd name="connsiteX75" fmla="*/ 4779532 w 6036832"/>
              <a:gd name="connsiteY75" fmla="*/ 8582291 h 9991991"/>
              <a:gd name="connsiteX76" fmla="*/ 4995432 w 6036832"/>
              <a:gd name="connsiteY76" fmla="*/ 8690241 h 9991991"/>
              <a:gd name="connsiteX77" fmla="*/ 5255782 w 6036832"/>
              <a:gd name="connsiteY77" fmla="*/ 8696591 h 9991991"/>
              <a:gd name="connsiteX78" fmla="*/ 5617732 w 6036832"/>
              <a:gd name="connsiteY78" fmla="*/ 8906141 h 9991991"/>
              <a:gd name="connsiteX79" fmla="*/ 5884432 w 6036832"/>
              <a:gd name="connsiteY79" fmla="*/ 8982341 h 9991991"/>
              <a:gd name="connsiteX80" fmla="*/ 5998732 w 6036832"/>
              <a:gd name="connsiteY80" fmla="*/ 9528441 h 9991991"/>
              <a:gd name="connsiteX81" fmla="*/ 6036832 w 6036832"/>
              <a:gd name="connsiteY81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20057 w 6036832"/>
              <a:gd name="connsiteY2" fmla="*/ 336188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405971 w 6036832"/>
              <a:gd name="connsiteY3" fmla="*/ 478618 h 9991991"/>
              <a:gd name="connsiteX4" fmla="*/ 1883932 w 6036832"/>
              <a:gd name="connsiteY4" fmla="*/ 66941 h 9991991"/>
              <a:gd name="connsiteX5" fmla="*/ 1775982 w 6036832"/>
              <a:gd name="connsiteY5" fmla="*/ 339991 h 9991991"/>
              <a:gd name="connsiteX6" fmla="*/ 1820432 w 6036832"/>
              <a:gd name="connsiteY6" fmla="*/ 568591 h 9991991"/>
              <a:gd name="connsiteX7" fmla="*/ 1979182 w 6036832"/>
              <a:gd name="connsiteY7" fmla="*/ 587641 h 9991991"/>
              <a:gd name="connsiteX8" fmla="*/ 2207782 w 6036832"/>
              <a:gd name="connsiteY8" fmla="*/ 371741 h 9991991"/>
              <a:gd name="connsiteX9" fmla="*/ 2372882 w 6036832"/>
              <a:gd name="connsiteY9" fmla="*/ 346341 h 9991991"/>
              <a:gd name="connsiteX10" fmla="*/ 2303032 w 6036832"/>
              <a:gd name="connsiteY10" fmla="*/ 562241 h 9991991"/>
              <a:gd name="connsiteX11" fmla="*/ 2169682 w 6036832"/>
              <a:gd name="connsiteY11" fmla="*/ 778141 h 9991991"/>
              <a:gd name="connsiteX12" fmla="*/ 2080782 w 6036832"/>
              <a:gd name="connsiteY12" fmla="*/ 1025791 h 9991991"/>
              <a:gd name="connsiteX13" fmla="*/ 2156982 w 6036832"/>
              <a:gd name="connsiteY13" fmla="*/ 1108341 h 9991991"/>
              <a:gd name="connsiteX14" fmla="*/ 2303032 w 6036832"/>
              <a:gd name="connsiteY14" fmla="*/ 1076591 h 9991991"/>
              <a:gd name="connsiteX15" fmla="*/ 2233182 w 6036832"/>
              <a:gd name="connsiteY15" fmla="*/ 1508391 h 9991991"/>
              <a:gd name="connsiteX16" fmla="*/ 2055382 w 6036832"/>
              <a:gd name="connsiteY16" fmla="*/ 1648091 h 9991991"/>
              <a:gd name="connsiteX17" fmla="*/ 1883932 w 6036832"/>
              <a:gd name="connsiteY17" fmla="*/ 1514741 h 9991991"/>
              <a:gd name="connsiteX18" fmla="*/ 1731532 w 6036832"/>
              <a:gd name="connsiteY18" fmla="*/ 1495691 h 9991991"/>
              <a:gd name="connsiteX19" fmla="*/ 1941082 w 6036832"/>
              <a:gd name="connsiteY19" fmla="*/ 1832241 h 9991991"/>
              <a:gd name="connsiteX20" fmla="*/ 1871232 w 6036832"/>
              <a:gd name="connsiteY20" fmla="*/ 2010041 h 9991991"/>
              <a:gd name="connsiteX21" fmla="*/ 1826782 w 6036832"/>
              <a:gd name="connsiteY21" fmla="*/ 2238641 h 9991991"/>
              <a:gd name="connsiteX22" fmla="*/ 1883932 w 6036832"/>
              <a:gd name="connsiteY22" fmla="*/ 2505341 h 9991991"/>
              <a:gd name="connsiteX23" fmla="*/ 2017282 w 6036832"/>
              <a:gd name="connsiteY23" fmla="*/ 2638691 h 9991991"/>
              <a:gd name="connsiteX24" fmla="*/ 2220482 w 6036832"/>
              <a:gd name="connsiteY24" fmla="*/ 2784741 h 9991991"/>
              <a:gd name="connsiteX25" fmla="*/ 2303032 w 6036832"/>
              <a:gd name="connsiteY25" fmla="*/ 2962541 h 9991991"/>
              <a:gd name="connsiteX26" fmla="*/ 2569732 w 6036832"/>
              <a:gd name="connsiteY26" fmla="*/ 3095891 h 9991991"/>
              <a:gd name="connsiteX27" fmla="*/ 2779282 w 6036832"/>
              <a:gd name="connsiteY27" fmla="*/ 3229241 h 9991991"/>
              <a:gd name="connsiteX28" fmla="*/ 2785632 w 6036832"/>
              <a:gd name="connsiteY28" fmla="*/ 3641991 h 9991991"/>
              <a:gd name="connsiteX29" fmla="*/ 2576082 w 6036832"/>
              <a:gd name="connsiteY29" fmla="*/ 3502291 h 9991991"/>
              <a:gd name="connsiteX30" fmla="*/ 2334782 w 6036832"/>
              <a:gd name="connsiteY30" fmla="*/ 3407041 h 9991991"/>
              <a:gd name="connsiteX31" fmla="*/ 2074432 w 6036832"/>
              <a:gd name="connsiteY31" fmla="*/ 3381641 h 9991991"/>
              <a:gd name="connsiteX32" fmla="*/ 1845832 w 6036832"/>
              <a:gd name="connsiteY32" fmla="*/ 3286391 h 9991991"/>
              <a:gd name="connsiteX33" fmla="*/ 1655332 w 6036832"/>
              <a:gd name="connsiteY33" fmla="*/ 3248291 h 9991991"/>
              <a:gd name="connsiteX34" fmla="*/ 1560082 w 6036832"/>
              <a:gd name="connsiteY34" fmla="*/ 3248291 h 9991991"/>
              <a:gd name="connsiteX35" fmla="*/ 1337832 w 6036832"/>
              <a:gd name="connsiteY35" fmla="*/ 3394341 h 9991991"/>
              <a:gd name="connsiteX36" fmla="*/ 1331482 w 6036832"/>
              <a:gd name="connsiteY36" fmla="*/ 3673741 h 9991991"/>
              <a:gd name="connsiteX37" fmla="*/ 1617232 w 6036832"/>
              <a:gd name="connsiteY37" fmla="*/ 3800741 h 9991991"/>
              <a:gd name="connsiteX38" fmla="*/ 1941082 w 6036832"/>
              <a:gd name="connsiteY38" fmla="*/ 3889641 h 9991991"/>
              <a:gd name="connsiteX39" fmla="*/ 1890282 w 6036832"/>
              <a:gd name="connsiteY39" fmla="*/ 4188091 h 9991991"/>
              <a:gd name="connsiteX40" fmla="*/ 1699782 w 6036832"/>
              <a:gd name="connsiteY40" fmla="*/ 4334141 h 9991991"/>
              <a:gd name="connsiteX41" fmla="*/ 1350532 w 6036832"/>
              <a:gd name="connsiteY41" fmla="*/ 4543691 h 9991991"/>
              <a:gd name="connsiteX42" fmla="*/ 1293382 w 6036832"/>
              <a:gd name="connsiteY42" fmla="*/ 4810391 h 9991991"/>
              <a:gd name="connsiteX43" fmla="*/ 1407682 w 6036832"/>
              <a:gd name="connsiteY43" fmla="*/ 5096141 h 9991991"/>
              <a:gd name="connsiteX44" fmla="*/ 1293382 w 6036832"/>
              <a:gd name="connsiteY44" fmla="*/ 5343791 h 9991991"/>
              <a:gd name="connsiteX45" fmla="*/ 1102882 w 6036832"/>
              <a:gd name="connsiteY45" fmla="*/ 5705741 h 9991991"/>
              <a:gd name="connsiteX46" fmla="*/ 1102882 w 6036832"/>
              <a:gd name="connsiteY46" fmla="*/ 6029591 h 9991991"/>
              <a:gd name="connsiteX47" fmla="*/ 1528332 w 6036832"/>
              <a:gd name="connsiteY47" fmla="*/ 6277241 h 9991991"/>
              <a:gd name="connsiteX48" fmla="*/ 1864882 w 6036832"/>
              <a:gd name="connsiteY48" fmla="*/ 6582041 h 9991991"/>
              <a:gd name="connsiteX49" fmla="*/ 2436382 w 6036832"/>
              <a:gd name="connsiteY49" fmla="*/ 6848741 h 9991991"/>
              <a:gd name="connsiteX50" fmla="*/ 2722132 w 6036832"/>
              <a:gd name="connsiteY50" fmla="*/ 6467741 h 9991991"/>
              <a:gd name="connsiteX51" fmla="*/ 2893582 w 6036832"/>
              <a:gd name="connsiteY51" fmla="*/ 6048641 h 9991991"/>
              <a:gd name="connsiteX52" fmla="*/ 3103132 w 6036832"/>
              <a:gd name="connsiteY52" fmla="*/ 5743841 h 9991991"/>
              <a:gd name="connsiteX53" fmla="*/ 3312682 w 6036832"/>
              <a:gd name="connsiteY53" fmla="*/ 5781941 h 9991991"/>
              <a:gd name="connsiteX54" fmla="*/ 3299982 w 6036832"/>
              <a:gd name="connsiteY54" fmla="*/ 6137541 h 9991991"/>
              <a:gd name="connsiteX55" fmla="*/ 3439682 w 6036832"/>
              <a:gd name="connsiteY55" fmla="*/ 6582041 h 9991991"/>
              <a:gd name="connsiteX56" fmla="*/ 3731782 w 6036832"/>
              <a:gd name="connsiteY56" fmla="*/ 6562991 h 9991991"/>
              <a:gd name="connsiteX57" fmla="*/ 3928632 w 6036832"/>
              <a:gd name="connsiteY57" fmla="*/ 6232791 h 9991991"/>
              <a:gd name="connsiteX58" fmla="*/ 3998482 w 6036832"/>
              <a:gd name="connsiteY58" fmla="*/ 5991491 h 9991991"/>
              <a:gd name="connsiteX59" fmla="*/ 3884182 w 6036832"/>
              <a:gd name="connsiteY59" fmla="*/ 5800991 h 9991991"/>
              <a:gd name="connsiteX60" fmla="*/ 3541282 w 6036832"/>
              <a:gd name="connsiteY60" fmla="*/ 5572391 h 9991991"/>
              <a:gd name="connsiteX61" fmla="*/ 3458732 w 6036832"/>
              <a:gd name="connsiteY61" fmla="*/ 5337441 h 9991991"/>
              <a:gd name="connsiteX62" fmla="*/ 3617482 w 6036832"/>
              <a:gd name="connsiteY62" fmla="*/ 5197741 h 9991991"/>
              <a:gd name="connsiteX63" fmla="*/ 3903232 w 6036832"/>
              <a:gd name="connsiteY63" fmla="*/ 5038991 h 9991991"/>
              <a:gd name="connsiteX64" fmla="*/ 4265182 w 6036832"/>
              <a:gd name="connsiteY64" fmla="*/ 4981841 h 9991991"/>
              <a:gd name="connsiteX65" fmla="*/ 4569982 w 6036832"/>
              <a:gd name="connsiteY65" fmla="*/ 5115191 h 9991991"/>
              <a:gd name="connsiteX66" fmla="*/ 4627132 w 6036832"/>
              <a:gd name="connsiteY66" fmla="*/ 5324741 h 9991991"/>
              <a:gd name="connsiteX67" fmla="*/ 4627132 w 6036832"/>
              <a:gd name="connsiteY67" fmla="*/ 5572391 h 9991991"/>
              <a:gd name="connsiteX68" fmla="*/ 4627132 w 6036832"/>
              <a:gd name="connsiteY68" fmla="*/ 5762891 h 9991991"/>
              <a:gd name="connsiteX69" fmla="*/ 4512832 w 6036832"/>
              <a:gd name="connsiteY69" fmla="*/ 6201041 h 9991991"/>
              <a:gd name="connsiteX70" fmla="*/ 4436632 w 6036832"/>
              <a:gd name="connsiteY70" fmla="*/ 6448691 h 9991991"/>
              <a:gd name="connsiteX71" fmla="*/ 4531882 w 6036832"/>
              <a:gd name="connsiteY71" fmla="*/ 6810641 h 9991991"/>
              <a:gd name="connsiteX72" fmla="*/ 4493782 w 6036832"/>
              <a:gd name="connsiteY72" fmla="*/ 7286891 h 9991991"/>
              <a:gd name="connsiteX73" fmla="*/ 4379482 w 6036832"/>
              <a:gd name="connsiteY73" fmla="*/ 7629791 h 9991991"/>
              <a:gd name="connsiteX74" fmla="*/ 4188982 w 6036832"/>
              <a:gd name="connsiteY74" fmla="*/ 7991741 h 9991991"/>
              <a:gd name="connsiteX75" fmla="*/ 4093732 w 6036832"/>
              <a:gd name="connsiteY75" fmla="*/ 8321941 h 9991991"/>
              <a:gd name="connsiteX76" fmla="*/ 4417582 w 6036832"/>
              <a:gd name="connsiteY76" fmla="*/ 8525141 h 9991991"/>
              <a:gd name="connsiteX77" fmla="*/ 4779532 w 6036832"/>
              <a:gd name="connsiteY77" fmla="*/ 8582291 h 9991991"/>
              <a:gd name="connsiteX78" fmla="*/ 4995432 w 6036832"/>
              <a:gd name="connsiteY78" fmla="*/ 8690241 h 9991991"/>
              <a:gd name="connsiteX79" fmla="*/ 5255782 w 6036832"/>
              <a:gd name="connsiteY79" fmla="*/ 8696591 h 9991991"/>
              <a:gd name="connsiteX80" fmla="*/ 5617732 w 6036832"/>
              <a:gd name="connsiteY80" fmla="*/ 8906141 h 9991991"/>
              <a:gd name="connsiteX81" fmla="*/ 5884432 w 6036832"/>
              <a:gd name="connsiteY81" fmla="*/ 8982341 h 9991991"/>
              <a:gd name="connsiteX82" fmla="*/ 5998732 w 6036832"/>
              <a:gd name="connsiteY82" fmla="*/ 9528441 h 9991991"/>
              <a:gd name="connsiteX83" fmla="*/ 6036832 w 6036832"/>
              <a:gd name="connsiteY83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779280 w 6036832"/>
              <a:gd name="connsiteY2" fmla="*/ 10830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31153 w 6036832"/>
              <a:gd name="connsiteY2" fmla="*/ 230790 h 9991991"/>
              <a:gd name="connsiteX3" fmla="*/ 779280 w 6036832"/>
              <a:gd name="connsiteY3" fmla="*/ 108300 h 9991991"/>
              <a:gd name="connsiteX4" fmla="*/ 1072685 w 6036832"/>
              <a:gd name="connsiteY4" fmla="*/ 467224 h 9991991"/>
              <a:gd name="connsiteX5" fmla="*/ 1405971 w 6036832"/>
              <a:gd name="connsiteY5" fmla="*/ 478618 h 9991991"/>
              <a:gd name="connsiteX6" fmla="*/ 1883932 w 6036832"/>
              <a:gd name="connsiteY6" fmla="*/ 66941 h 9991991"/>
              <a:gd name="connsiteX7" fmla="*/ 1775982 w 6036832"/>
              <a:gd name="connsiteY7" fmla="*/ 339991 h 9991991"/>
              <a:gd name="connsiteX8" fmla="*/ 1820432 w 6036832"/>
              <a:gd name="connsiteY8" fmla="*/ 568591 h 9991991"/>
              <a:gd name="connsiteX9" fmla="*/ 1979182 w 6036832"/>
              <a:gd name="connsiteY9" fmla="*/ 587641 h 9991991"/>
              <a:gd name="connsiteX10" fmla="*/ 2207782 w 6036832"/>
              <a:gd name="connsiteY10" fmla="*/ 371741 h 9991991"/>
              <a:gd name="connsiteX11" fmla="*/ 2372882 w 6036832"/>
              <a:gd name="connsiteY11" fmla="*/ 346341 h 9991991"/>
              <a:gd name="connsiteX12" fmla="*/ 2303032 w 6036832"/>
              <a:gd name="connsiteY12" fmla="*/ 562241 h 9991991"/>
              <a:gd name="connsiteX13" fmla="*/ 2169682 w 6036832"/>
              <a:gd name="connsiteY13" fmla="*/ 778141 h 9991991"/>
              <a:gd name="connsiteX14" fmla="*/ 2080782 w 6036832"/>
              <a:gd name="connsiteY14" fmla="*/ 1025791 h 9991991"/>
              <a:gd name="connsiteX15" fmla="*/ 2156982 w 6036832"/>
              <a:gd name="connsiteY15" fmla="*/ 1108341 h 9991991"/>
              <a:gd name="connsiteX16" fmla="*/ 2303032 w 6036832"/>
              <a:gd name="connsiteY16" fmla="*/ 1076591 h 9991991"/>
              <a:gd name="connsiteX17" fmla="*/ 2233182 w 6036832"/>
              <a:gd name="connsiteY17" fmla="*/ 1508391 h 9991991"/>
              <a:gd name="connsiteX18" fmla="*/ 2055382 w 6036832"/>
              <a:gd name="connsiteY18" fmla="*/ 1648091 h 9991991"/>
              <a:gd name="connsiteX19" fmla="*/ 1883932 w 6036832"/>
              <a:gd name="connsiteY19" fmla="*/ 1514741 h 9991991"/>
              <a:gd name="connsiteX20" fmla="*/ 1731532 w 6036832"/>
              <a:gd name="connsiteY20" fmla="*/ 1495691 h 9991991"/>
              <a:gd name="connsiteX21" fmla="*/ 1941082 w 6036832"/>
              <a:gd name="connsiteY21" fmla="*/ 1832241 h 9991991"/>
              <a:gd name="connsiteX22" fmla="*/ 1871232 w 6036832"/>
              <a:gd name="connsiteY22" fmla="*/ 2010041 h 9991991"/>
              <a:gd name="connsiteX23" fmla="*/ 1826782 w 6036832"/>
              <a:gd name="connsiteY23" fmla="*/ 2238641 h 9991991"/>
              <a:gd name="connsiteX24" fmla="*/ 1883932 w 6036832"/>
              <a:gd name="connsiteY24" fmla="*/ 2505341 h 9991991"/>
              <a:gd name="connsiteX25" fmla="*/ 2017282 w 6036832"/>
              <a:gd name="connsiteY25" fmla="*/ 2638691 h 9991991"/>
              <a:gd name="connsiteX26" fmla="*/ 2220482 w 6036832"/>
              <a:gd name="connsiteY26" fmla="*/ 2784741 h 9991991"/>
              <a:gd name="connsiteX27" fmla="*/ 2303032 w 6036832"/>
              <a:gd name="connsiteY27" fmla="*/ 2962541 h 9991991"/>
              <a:gd name="connsiteX28" fmla="*/ 2569732 w 6036832"/>
              <a:gd name="connsiteY28" fmla="*/ 3095891 h 9991991"/>
              <a:gd name="connsiteX29" fmla="*/ 2779282 w 6036832"/>
              <a:gd name="connsiteY29" fmla="*/ 3229241 h 9991991"/>
              <a:gd name="connsiteX30" fmla="*/ 2785632 w 6036832"/>
              <a:gd name="connsiteY30" fmla="*/ 3641991 h 9991991"/>
              <a:gd name="connsiteX31" fmla="*/ 2576082 w 6036832"/>
              <a:gd name="connsiteY31" fmla="*/ 3502291 h 9991991"/>
              <a:gd name="connsiteX32" fmla="*/ 2334782 w 6036832"/>
              <a:gd name="connsiteY32" fmla="*/ 3407041 h 9991991"/>
              <a:gd name="connsiteX33" fmla="*/ 2074432 w 6036832"/>
              <a:gd name="connsiteY33" fmla="*/ 3381641 h 9991991"/>
              <a:gd name="connsiteX34" fmla="*/ 1845832 w 6036832"/>
              <a:gd name="connsiteY34" fmla="*/ 3286391 h 9991991"/>
              <a:gd name="connsiteX35" fmla="*/ 1655332 w 6036832"/>
              <a:gd name="connsiteY35" fmla="*/ 3248291 h 9991991"/>
              <a:gd name="connsiteX36" fmla="*/ 1560082 w 6036832"/>
              <a:gd name="connsiteY36" fmla="*/ 3248291 h 9991991"/>
              <a:gd name="connsiteX37" fmla="*/ 1337832 w 6036832"/>
              <a:gd name="connsiteY37" fmla="*/ 3394341 h 9991991"/>
              <a:gd name="connsiteX38" fmla="*/ 1331482 w 6036832"/>
              <a:gd name="connsiteY38" fmla="*/ 3673741 h 9991991"/>
              <a:gd name="connsiteX39" fmla="*/ 1617232 w 6036832"/>
              <a:gd name="connsiteY39" fmla="*/ 3800741 h 9991991"/>
              <a:gd name="connsiteX40" fmla="*/ 1941082 w 6036832"/>
              <a:gd name="connsiteY40" fmla="*/ 3889641 h 9991991"/>
              <a:gd name="connsiteX41" fmla="*/ 1890282 w 6036832"/>
              <a:gd name="connsiteY41" fmla="*/ 4188091 h 9991991"/>
              <a:gd name="connsiteX42" fmla="*/ 1699782 w 6036832"/>
              <a:gd name="connsiteY42" fmla="*/ 4334141 h 9991991"/>
              <a:gd name="connsiteX43" fmla="*/ 1350532 w 6036832"/>
              <a:gd name="connsiteY43" fmla="*/ 4543691 h 9991991"/>
              <a:gd name="connsiteX44" fmla="*/ 1293382 w 6036832"/>
              <a:gd name="connsiteY44" fmla="*/ 4810391 h 9991991"/>
              <a:gd name="connsiteX45" fmla="*/ 1407682 w 6036832"/>
              <a:gd name="connsiteY45" fmla="*/ 5096141 h 9991991"/>
              <a:gd name="connsiteX46" fmla="*/ 1293382 w 6036832"/>
              <a:gd name="connsiteY46" fmla="*/ 5343791 h 9991991"/>
              <a:gd name="connsiteX47" fmla="*/ 1102882 w 6036832"/>
              <a:gd name="connsiteY47" fmla="*/ 5705741 h 9991991"/>
              <a:gd name="connsiteX48" fmla="*/ 1102882 w 6036832"/>
              <a:gd name="connsiteY48" fmla="*/ 6029591 h 9991991"/>
              <a:gd name="connsiteX49" fmla="*/ 1528332 w 6036832"/>
              <a:gd name="connsiteY49" fmla="*/ 6277241 h 9991991"/>
              <a:gd name="connsiteX50" fmla="*/ 1864882 w 6036832"/>
              <a:gd name="connsiteY50" fmla="*/ 6582041 h 9991991"/>
              <a:gd name="connsiteX51" fmla="*/ 2436382 w 6036832"/>
              <a:gd name="connsiteY51" fmla="*/ 6848741 h 9991991"/>
              <a:gd name="connsiteX52" fmla="*/ 2722132 w 6036832"/>
              <a:gd name="connsiteY52" fmla="*/ 6467741 h 9991991"/>
              <a:gd name="connsiteX53" fmla="*/ 2893582 w 6036832"/>
              <a:gd name="connsiteY53" fmla="*/ 6048641 h 9991991"/>
              <a:gd name="connsiteX54" fmla="*/ 3103132 w 6036832"/>
              <a:gd name="connsiteY54" fmla="*/ 5743841 h 9991991"/>
              <a:gd name="connsiteX55" fmla="*/ 3312682 w 6036832"/>
              <a:gd name="connsiteY55" fmla="*/ 5781941 h 9991991"/>
              <a:gd name="connsiteX56" fmla="*/ 3299982 w 6036832"/>
              <a:gd name="connsiteY56" fmla="*/ 6137541 h 9991991"/>
              <a:gd name="connsiteX57" fmla="*/ 3439682 w 6036832"/>
              <a:gd name="connsiteY57" fmla="*/ 6582041 h 9991991"/>
              <a:gd name="connsiteX58" fmla="*/ 3731782 w 6036832"/>
              <a:gd name="connsiteY58" fmla="*/ 6562991 h 9991991"/>
              <a:gd name="connsiteX59" fmla="*/ 3928632 w 6036832"/>
              <a:gd name="connsiteY59" fmla="*/ 6232791 h 9991991"/>
              <a:gd name="connsiteX60" fmla="*/ 3998482 w 6036832"/>
              <a:gd name="connsiteY60" fmla="*/ 5991491 h 9991991"/>
              <a:gd name="connsiteX61" fmla="*/ 3884182 w 6036832"/>
              <a:gd name="connsiteY61" fmla="*/ 5800991 h 9991991"/>
              <a:gd name="connsiteX62" fmla="*/ 3541282 w 6036832"/>
              <a:gd name="connsiteY62" fmla="*/ 5572391 h 9991991"/>
              <a:gd name="connsiteX63" fmla="*/ 3458732 w 6036832"/>
              <a:gd name="connsiteY63" fmla="*/ 5337441 h 9991991"/>
              <a:gd name="connsiteX64" fmla="*/ 3617482 w 6036832"/>
              <a:gd name="connsiteY64" fmla="*/ 5197741 h 9991991"/>
              <a:gd name="connsiteX65" fmla="*/ 3903232 w 6036832"/>
              <a:gd name="connsiteY65" fmla="*/ 5038991 h 9991991"/>
              <a:gd name="connsiteX66" fmla="*/ 4265182 w 6036832"/>
              <a:gd name="connsiteY66" fmla="*/ 4981841 h 9991991"/>
              <a:gd name="connsiteX67" fmla="*/ 4569982 w 6036832"/>
              <a:gd name="connsiteY67" fmla="*/ 5115191 h 9991991"/>
              <a:gd name="connsiteX68" fmla="*/ 4627132 w 6036832"/>
              <a:gd name="connsiteY68" fmla="*/ 5324741 h 9991991"/>
              <a:gd name="connsiteX69" fmla="*/ 4627132 w 6036832"/>
              <a:gd name="connsiteY69" fmla="*/ 5572391 h 9991991"/>
              <a:gd name="connsiteX70" fmla="*/ 4627132 w 6036832"/>
              <a:gd name="connsiteY70" fmla="*/ 5762891 h 9991991"/>
              <a:gd name="connsiteX71" fmla="*/ 4512832 w 6036832"/>
              <a:gd name="connsiteY71" fmla="*/ 6201041 h 9991991"/>
              <a:gd name="connsiteX72" fmla="*/ 4436632 w 6036832"/>
              <a:gd name="connsiteY72" fmla="*/ 6448691 h 9991991"/>
              <a:gd name="connsiteX73" fmla="*/ 4531882 w 6036832"/>
              <a:gd name="connsiteY73" fmla="*/ 6810641 h 9991991"/>
              <a:gd name="connsiteX74" fmla="*/ 4493782 w 6036832"/>
              <a:gd name="connsiteY74" fmla="*/ 7286891 h 9991991"/>
              <a:gd name="connsiteX75" fmla="*/ 4379482 w 6036832"/>
              <a:gd name="connsiteY75" fmla="*/ 7629791 h 9991991"/>
              <a:gd name="connsiteX76" fmla="*/ 4188982 w 6036832"/>
              <a:gd name="connsiteY76" fmla="*/ 7991741 h 9991991"/>
              <a:gd name="connsiteX77" fmla="*/ 4093732 w 6036832"/>
              <a:gd name="connsiteY77" fmla="*/ 8321941 h 9991991"/>
              <a:gd name="connsiteX78" fmla="*/ 4417582 w 6036832"/>
              <a:gd name="connsiteY78" fmla="*/ 8525141 h 9991991"/>
              <a:gd name="connsiteX79" fmla="*/ 4779532 w 6036832"/>
              <a:gd name="connsiteY79" fmla="*/ 8582291 h 9991991"/>
              <a:gd name="connsiteX80" fmla="*/ 4995432 w 6036832"/>
              <a:gd name="connsiteY80" fmla="*/ 8690241 h 9991991"/>
              <a:gd name="connsiteX81" fmla="*/ 5255782 w 6036832"/>
              <a:gd name="connsiteY81" fmla="*/ 8696591 h 9991991"/>
              <a:gd name="connsiteX82" fmla="*/ 5617732 w 6036832"/>
              <a:gd name="connsiteY82" fmla="*/ 8906141 h 9991991"/>
              <a:gd name="connsiteX83" fmla="*/ 5884432 w 6036832"/>
              <a:gd name="connsiteY83" fmla="*/ 8982341 h 9991991"/>
              <a:gd name="connsiteX84" fmla="*/ 5998732 w 6036832"/>
              <a:gd name="connsiteY84" fmla="*/ 9528441 h 9991991"/>
              <a:gd name="connsiteX85" fmla="*/ 6036832 w 6036832"/>
              <a:gd name="connsiteY85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993 w 6037825"/>
              <a:gd name="connsiteY0" fmla="*/ 0 h 9991991"/>
              <a:gd name="connsiteX1" fmla="*/ 293163 w 6037825"/>
              <a:gd name="connsiteY1" fmla="*/ 347583 h 9991991"/>
              <a:gd name="connsiteX2" fmla="*/ 535293 w 6037825"/>
              <a:gd name="connsiteY2" fmla="*/ 319097 h 9991991"/>
              <a:gd name="connsiteX3" fmla="*/ 632146 w 6037825"/>
              <a:gd name="connsiteY3" fmla="*/ 230790 h 9991991"/>
              <a:gd name="connsiteX4" fmla="*/ 780273 w 6037825"/>
              <a:gd name="connsiteY4" fmla="*/ 108300 h 9991991"/>
              <a:gd name="connsiteX5" fmla="*/ 1073678 w 6037825"/>
              <a:gd name="connsiteY5" fmla="*/ 467224 h 9991991"/>
              <a:gd name="connsiteX6" fmla="*/ 1406964 w 6037825"/>
              <a:gd name="connsiteY6" fmla="*/ 478618 h 9991991"/>
              <a:gd name="connsiteX7" fmla="*/ 1884925 w 6037825"/>
              <a:gd name="connsiteY7" fmla="*/ 66941 h 9991991"/>
              <a:gd name="connsiteX8" fmla="*/ 1776975 w 6037825"/>
              <a:gd name="connsiteY8" fmla="*/ 339991 h 9991991"/>
              <a:gd name="connsiteX9" fmla="*/ 1821425 w 6037825"/>
              <a:gd name="connsiteY9" fmla="*/ 568591 h 9991991"/>
              <a:gd name="connsiteX10" fmla="*/ 1980175 w 6037825"/>
              <a:gd name="connsiteY10" fmla="*/ 587641 h 9991991"/>
              <a:gd name="connsiteX11" fmla="*/ 2208775 w 6037825"/>
              <a:gd name="connsiteY11" fmla="*/ 371741 h 9991991"/>
              <a:gd name="connsiteX12" fmla="*/ 2373875 w 6037825"/>
              <a:gd name="connsiteY12" fmla="*/ 346341 h 9991991"/>
              <a:gd name="connsiteX13" fmla="*/ 2304025 w 6037825"/>
              <a:gd name="connsiteY13" fmla="*/ 562241 h 9991991"/>
              <a:gd name="connsiteX14" fmla="*/ 2170675 w 6037825"/>
              <a:gd name="connsiteY14" fmla="*/ 778141 h 9991991"/>
              <a:gd name="connsiteX15" fmla="*/ 2081775 w 6037825"/>
              <a:gd name="connsiteY15" fmla="*/ 1025791 h 9991991"/>
              <a:gd name="connsiteX16" fmla="*/ 2157975 w 6037825"/>
              <a:gd name="connsiteY16" fmla="*/ 1108341 h 9991991"/>
              <a:gd name="connsiteX17" fmla="*/ 2304025 w 6037825"/>
              <a:gd name="connsiteY17" fmla="*/ 1076591 h 9991991"/>
              <a:gd name="connsiteX18" fmla="*/ 2234175 w 6037825"/>
              <a:gd name="connsiteY18" fmla="*/ 1508391 h 9991991"/>
              <a:gd name="connsiteX19" fmla="*/ 2056375 w 6037825"/>
              <a:gd name="connsiteY19" fmla="*/ 1648091 h 9991991"/>
              <a:gd name="connsiteX20" fmla="*/ 1884925 w 6037825"/>
              <a:gd name="connsiteY20" fmla="*/ 1514741 h 9991991"/>
              <a:gd name="connsiteX21" fmla="*/ 1732525 w 6037825"/>
              <a:gd name="connsiteY21" fmla="*/ 1495691 h 9991991"/>
              <a:gd name="connsiteX22" fmla="*/ 1942075 w 6037825"/>
              <a:gd name="connsiteY22" fmla="*/ 1832241 h 9991991"/>
              <a:gd name="connsiteX23" fmla="*/ 1872225 w 6037825"/>
              <a:gd name="connsiteY23" fmla="*/ 2010041 h 9991991"/>
              <a:gd name="connsiteX24" fmla="*/ 1827775 w 6037825"/>
              <a:gd name="connsiteY24" fmla="*/ 2238641 h 9991991"/>
              <a:gd name="connsiteX25" fmla="*/ 1884925 w 6037825"/>
              <a:gd name="connsiteY25" fmla="*/ 2505341 h 9991991"/>
              <a:gd name="connsiteX26" fmla="*/ 2018275 w 6037825"/>
              <a:gd name="connsiteY26" fmla="*/ 2638691 h 9991991"/>
              <a:gd name="connsiteX27" fmla="*/ 2221475 w 6037825"/>
              <a:gd name="connsiteY27" fmla="*/ 2784741 h 9991991"/>
              <a:gd name="connsiteX28" fmla="*/ 2304025 w 6037825"/>
              <a:gd name="connsiteY28" fmla="*/ 2962541 h 9991991"/>
              <a:gd name="connsiteX29" fmla="*/ 2570725 w 6037825"/>
              <a:gd name="connsiteY29" fmla="*/ 3095891 h 9991991"/>
              <a:gd name="connsiteX30" fmla="*/ 2780275 w 6037825"/>
              <a:gd name="connsiteY30" fmla="*/ 3229241 h 9991991"/>
              <a:gd name="connsiteX31" fmla="*/ 2786625 w 6037825"/>
              <a:gd name="connsiteY31" fmla="*/ 3641991 h 9991991"/>
              <a:gd name="connsiteX32" fmla="*/ 2577075 w 6037825"/>
              <a:gd name="connsiteY32" fmla="*/ 3502291 h 9991991"/>
              <a:gd name="connsiteX33" fmla="*/ 2335775 w 6037825"/>
              <a:gd name="connsiteY33" fmla="*/ 3407041 h 9991991"/>
              <a:gd name="connsiteX34" fmla="*/ 2075425 w 6037825"/>
              <a:gd name="connsiteY34" fmla="*/ 3381641 h 9991991"/>
              <a:gd name="connsiteX35" fmla="*/ 1846825 w 6037825"/>
              <a:gd name="connsiteY35" fmla="*/ 3286391 h 9991991"/>
              <a:gd name="connsiteX36" fmla="*/ 1656325 w 6037825"/>
              <a:gd name="connsiteY36" fmla="*/ 3248291 h 9991991"/>
              <a:gd name="connsiteX37" fmla="*/ 1561075 w 6037825"/>
              <a:gd name="connsiteY37" fmla="*/ 3248291 h 9991991"/>
              <a:gd name="connsiteX38" fmla="*/ 1338825 w 6037825"/>
              <a:gd name="connsiteY38" fmla="*/ 3394341 h 9991991"/>
              <a:gd name="connsiteX39" fmla="*/ 1332475 w 6037825"/>
              <a:gd name="connsiteY39" fmla="*/ 3673741 h 9991991"/>
              <a:gd name="connsiteX40" fmla="*/ 1618225 w 6037825"/>
              <a:gd name="connsiteY40" fmla="*/ 3800741 h 9991991"/>
              <a:gd name="connsiteX41" fmla="*/ 1942075 w 6037825"/>
              <a:gd name="connsiteY41" fmla="*/ 3889641 h 9991991"/>
              <a:gd name="connsiteX42" fmla="*/ 1891275 w 6037825"/>
              <a:gd name="connsiteY42" fmla="*/ 4188091 h 9991991"/>
              <a:gd name="connsiteX43" fmla="*/ 1700775 w 6037825"/>
              <a:gd name="connsiteY43" fmla="*/ 4334141 h 9991991"/>
              <a:gd name="connsiteX44" fmla="*/ 1351525 w 6037825"/>
              <a:gd name="connsiteY44" fmla="*/ 4543691 h 9991991"/>
              <a:gd name="connsiteX45" fmla="*/ 1294375 w 6037825"/>
              <a:gd name="connsiteY45" fmla="*/ 4810391 h 9991991"/>
              <a:gd name="connsiteX46" fmla="*/ 1408675 w 6037825"/>
              <a:gd name="connsiteY46" fmla="*/ 5096141 h 9991991"/>
              <a:gd name="connsiteX47" fmla="*/ 1294375 w 6037825"/>
              <a:gd name="connsiteY47" fmla="*/ 5343791 h 9991991"/>
              <a:gd name="connsiteX48" fmla="*/ 1103875 w 6037825"/>
              <a:gd name="connsiteY48" fmla="*/ 5705741 h 9991991"/>
              <a:gd name="connsiteX49" fmla="*/ 1103875 w 6037825"/>
              <a:gd name="connsiteY49" fmla="*/ 6029591 h 9991991"/>
              <a:gd name="connsiteX50" fmla="*/ 1529325 w 6037825"/>
              <a:gd name="connsiteY50" fmla="*/ 6277241 h 9991991"/>
              <a:gd name="connsiteX51" fmla="*/ 1865875 w 6037825"/>
              <a:gd name="connsiteY51" fmla="*/ 6582041 h 9991991"/>
              <a:gd name="connsiteX52" fmla="*/ 2437375 w 6037825"/>
              <a:gd name="connsiteY52" fmla="*/ 6848741 h 9991991"/>
              <a:gd name="connsiteX53" fmla="*/ 2723125 w 6037825"/>
              <a:gd name="connsiteY53" fmla="*/ 6467741 h 9991991"/>
              <a:gd name="connsiteX54" fmla="*/ 2894575 w 6037825"/>
              <a:gd name="connsiteY54" fmla="*/ 6048641 h 9991991"/>
              <a:gd name="connsiteX55" fmla="*/ 3104125 w 6037825"/>
              <a:gd name="connsiteY55" fmla="*/ 5743841 h 9991991"/>
              <a:gd name="connsiteX56" fmla="*/ 3313675 w 6037825"/>
              <a:gd name="connsiteY56" fmla="*/ 5781941 h 9991991"/>
              <a:gd name="connsiteX57" fmla="*/ 3300975 w 6037825"/>
              <a:gd name="connsiteY57" fmla="*/ 6137541 h 9991991"/>
              <a:gd name="connsiteX58" fmla="*/ 3440675 w 6037825"/>
              <a:gd name="connsiteY58" fmla="*/ 6582041 h 9991991"/>
              <a:gd name="connsiteX59" fmla="*/ 3732775 w 6037825"/>
              <a:gd name="connsiteY59" fmla="*/ 6562991 h 9991991"/>
              <a:gd name="connsiteX60" fmla="*/ 3929625 w 6037825"/>
              <a:gd name="connsiteY60" fmla="*/ 6232791 h 9991991"/>
              <a:gd name="connsiteX61" fmla="*/ 3999475 w 6037825"/>
              <a:gd name="connsiteY61" fmla="*/ 5991491 h 9991991"/>
              <a:gd name="connsiteX62" fmla="*/ 3885175 w 6037825"/>
              <a:gd name="connsiteY62" fmla="*/ 5800991 h 9991991"/>
              <a:gd name="connsiteX63" fmla="*/ 3542275 w 6037825"/>
              <a:gd name="connsiteY63" fmla="*/ 5572391 h 9991991"/>
              <a:gd name="connsiteX64" fmla="*/ 3459725 w 6037825"/>
              <a:gd name="connsiteY64" fmla="*/ 5337441 h 9991991"/>
              <a:gd name="connsiteX65" fmla="*/ 3618475 w 6037825"/>
              <a:gd name="connsiteY65" fmla="*/ 5197741 h 9991991"/>
              <a:gd name="connsiteX66" fmla="*/ 3904225 w 6037825"/>
              <a:gd name="connsiteY66" fmla="*/ 5038991 h 9991991"/>
              <a:gd name="connsiteX67" fmla="*/ 4266175 w 6037825"/>
              <a:gd name="connsiteY67" fmla="*/ 4981841 h 9991991"/>
              <a:gd name="connsiteX68" fmla="*/ 4570975 w 6037825"/>
              <a:gd name="connsiteY68" fmla="*/ 5115191 h 9991991"/>
              <a:gd name="connsiteX69" fmla="*/ 4628125 w 6037825"/>
              <a:gd name="connsiteY69" fmla="*/ 5324741 h 9991991"/>
              <a:gd name="connsiteX70" fmla="*/ 4628125 w 6037825"/>
              <a:gd name="connsiteY70" fmla="*/ 5572391 h 9991991"/>
              <a:gd name="connsiteX71" fmla="*/ 4628125 w 6037825"/>
              <a:gd name="connsiteY71" fmla="*/ 5762891 h 9991991"/>
              <a:gd name="connsiteX72" fmla="*/ 4513825 w 6037825"/>
              <a:gd name="connsiteY72" fmla="*/ 6201041 h 9991991"/>
              <a:gd name="connsiteX73" fmla="*/ 4437625 w 6037825"/>
              <a:gd name="connsiteY73" fmla="*/ 6448691 h 9991991"/>
              <a:gd name="connsiteX74" fmla="*/ 4532875 w 6037825"/>
              <a:gd name="connsiteY74" fmla="*/ 6810641 h 9991991"/>
              <a:gd name="connsiteX75" fmla="*/ 4494775 w 6037825"/>
              <a:gd name="connsiteY75" fmla="*/ 7286891 h 9991991"/>
              <a:gd name="connsiteX76" fmla="*/ 4380475 w 6037825"/>
              <a:gd name="connsiteY76" fmla="*/ 7629791 h 9991991"/>
              <a:gd name="connsiteX77" fmla="*/ 4189975 w 6037825"/>
              <a:gd name="connsiteY77" fmla="*/ 7991741 h 9991991"/>
              <a:gd name="connsiteX78" fmla="*/ 4094725 w 6037825"/>
              <a:gd name="connsiteY78" fmla="*/ 8321941 h 9991991"/>
              <a:gd name="connsiteX79" fmla="*/ 4418575 w 6037825"/>
              <a:gd name="connsiteY79" fmla="*/ 8525141 h 9991991"/>
              <a:gd name="connsiteX80" fmla="*/ 4780525 w 6037825"/>
              <a:gd name="connsiteY80" fmla="*/ 8582291 h 9991991"/>
              <a:gd name="connsiteX81" fmla="*/ 4996425 w 6037825"/>
              <a:gd name="connsiteY81" fmla="*/ 8690241 h 9991991"/>
              <a:gd name="connsiteX82" fmla="*/ 5256775 w 6037825"/>
              <a:gd name="connsiteY82" fmla="*/ 8696591 h 9991991"/>
              <a:gd name="connsiteX83" fmla="*/ 5618725 w 6037825"/>
              <a:gd name="connsiteY83" fmla="*/ 8906141 h 9991991"/>
              <a:gd name="connsiteX84" fmla="*/ 5885425 w 6037825"/>
              <a:gd name="connsiteY84" fmla="*/ 8982341 h 9991991"/>
              <a:gd name="connsiteX85" fmla="*/ 5999725 w 6037825"/>
              <a:gd name="connsiteY85" fmla="*/ 9528441 h 9991991"/>
              <a:gd name="connsiteX86" fmla="*/ 6037825 w 6037825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66988 w 6036832"/>
              <a:gd name="connsiteY5" fmla="*/ 478618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50495 w 6036832"/>
              <a:gd name="connsiteY5" fmla="*/ 219396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73284 w 6036832"/>
              <a:gd name="connsiteY5" fmla="*/ 270671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73799 h 10065790"/>
              <a:gd name="connsiteX1" fmla="*/ 292170 w 6036832"/>
              <a:gd name="connsiteY1" fmla="*/ 421382 h 10065790"/>
              <a:gd name="connsiteX2" fmla="*/ 531452 w 6036832"/>
              <a:gd name="connsiteY2" fmla="*/ 401441 h 10065790"/>
              <a:gd name="connsiteX3" fmla="*/ 631153 w 6036832"/>
              <a:gd name="connsiteY3" fmla="*/ 304589 h 10065790"/>
              <a:gd name="connsiteX4" fmla="*/ 779280 w 6036832"/>
              <a:gd name="connsiteY4" fmla="*/ 182099 h 10065790"/>
              <a:gd name="connsiteX5" fmla="*/ 873284 w 6036832"/>
              <a:gd name="connsiteY5" fmla="*/ 344470 h 10065790"/>
              <a:gd name="connsiteX6" fmla="*/ 1066988 w 6036832"/>
              <a:gd name="connsiteY6" fmla="*/ 552417 h 10065790"/>
              <a:gd name="connsiteX7" fmla="*/ 1405971 w 6036832"/>
              <a:gd name="connsiteY7" fmla="*/ 552417 h 10065790"/>
              <a:gd name="connsiteX8" fmla="*/ 1809869 w 6036832"/>
              <a:gd name="connsiteY8" fmla="*/ 1158 h 10065790"/>
              <a:gd name="connsiteX9" fmla="*/ 1775982 w 6036832"/>
              <a:gd name="connsiteY9" fmla="*/ 413790 h 10065790"/>
              <a:gd name="connsiteX10" fmla="*/ 1820432 w 6036832"/>
              <a:gd name="connsiteY10" fmla="*/ 642390 h 10065790"/>
              <a:gd name="connsiteX11" fmla="*/ 1979182 w 6036832"/>
              <a:gd name="connsiteY11" fmla="*/ 661440 h 10065790"/>
              <a:gd name="connsiteX12" fmla="*/ 2207782 w 6036832"/>
              <a:gd name="connsiteY12" fmla="*/ 445540 h 10065790"/>
              <a:gd name="connsiteX13" fmla="*/ 2372882 w 6036832"/>
              <a:gd name="connsiteY13" fmla="*/ 420140 h 10065790"/>
              <a:gd name="connsiteX14" fmla="*/ 2303032 w 6036832"/>
              <a:gd name="connsiteY14" fmla="*/ 636040 h 10065790"/>
              <a:gd name="connsiteX15" fmla="*/ 2169682 w 6036832"/>
              <a:gd name="connsiteY15" fmla="*/ 851940 h 10065790"/>
              <a:gd name="connsiteX16" fmla="*/ 2080782 w 6036832"/>
              <a:gd name="connsiteY16" fmla="*/ 1099590 h 10065790"/>
              <a:gd name="connsiteX17" fmla="*/ 2156982 w 6036832"/>
              <a:gd name="connsiteY17" fmla="*/ 1182140 h 10065790"/>
              <a:gd name="connsiteX18" fmla="*/ 2303032 w 6036832"/>
              <a:gd name="connsiteY18" fmla="*/ 1150390 h 10065790"/>
              <a:gd name="connsiteX19" fmla="*/ 2233182 w 6036832"/>
              <a:gd name="connsiteY19" fmla="*/ 1582190 h 10065790"/>
              <a:gd name="connsiteX20" fmla="*/ 2055382 w 6036832"/>
              <a:gd name="connsiteY20" fmla="*/ 1721890 h 10065790"/>
              <a:gd name="connsiteX21" fmla="*/ 1883932 w 6036832"/>
              <a:gd name="connsiteY21" fmla="*/ 1588540 h 10065790"/>
              <a:gd name="connsiteX22" fmla="*/ 1731532 w 6036832"/>
              <a:gd name="connsiteY22" fmla="*/ 1569490 h 10065790"/>
              <a:gd name="connsiteX23" fmla="*/ 1941082 w 6036832"/>
              <a:gd name="connsiteY23" fmla="*/ 1906040 h 10065790"/>
              <a:gd name="connsiteX24" fmla="*/ 1871232 w 6036832"/>
              <a:gd name="connsiteY24" fmla="*/ 2083840 h 10065790"/>
              <a:gd name="connsiteX25" fmla="*/ 1826782 w 6036832"/>
              <a:gd name="connsiteY25" fmla="*/ 2312440 h 10065790"/>
              <a:gd name="connsiteX26" fmla="*/ 1883932 w 6036832"/>
              <a:gd name="connsiteY26" fmla="*/ 2579140 h 10065790"/>
              <a:gd name="connsiteX27" fmla="*/ 2017282 w 6036832"/>
              <a:gd name="connsiteY27" fmla="*/ 2712490 h 10065790"/>
              <a:gd name="connsiteX28" fmla="*/ 2220482 w 6036832"/>
              <a:gd name="connsiteY28" fmla="*/ 2858540 h 10065790"/>
              <a:gd name="connsiteX29" fmla="*/ 2303032 w 6036832"/>
              <a:gd name="connsiteY29" fmla="*/ 3036340 h 10065790"/>
              <a:gd name="connsiteX30" fmla="*/ 2569732 w 6036832"/>
              <a:gd name="connsiteY30" fmla="*/ 3169690 h 10065790"/>
              <a:gd name="connsiteX31" fmla="*/ 2779282 w 6036832"/>
              <a:gd name="connsiteY31" fmla="*/ 3303040 h 10065790"/>
              <a:gd name="connsiteX32" fmla="*/ 2785632 w 6036832"/>
              <a:gd name="connsiteY32" fmla="*/ 3715790 h 10065790"/>
              <a:gd name="connsiteX33" fmla="*/ 2576082 w 6036832"/>
              <a:gd name="connsiteY33" fmla="*/ 3576090 h 10065790"/>
              <a:gd name="connsiteX34" fmla="*/ 2334782 w 6036832"/>
              <a:gd name="connsiteY34" fmla="*/ 3480840 h 10065790"/>
              <a:gd name="connsiteX35" fmla="*/ 2074432 w 6036832"/>
              <a:gd name="connsiteY35" fmla="*/ 3455440 h 10065790"/>
              <a:gd name="connsiteX36" fmla="*/ 1845832 w 6036832"/>
              <a:gd name="connsiteY36" fmla="*/ 3360190 h 10065790"/>
              <a:gd name="connsiteX37" fmla="*/ 1655332 w 6036832"/>
              <a:gd name="connsiteY37" fmla="*/ 3322090 h 10065790"/>
              <a:gd name="connsiteX38" fmla="*/ 1560082 w 6036832"/>
              <a:gd name="connsiteY38" fmla="*/ 3322090 h 10065790"/>
              <a:gd name="connsiteX39" fmla="*/ 1337832 w 6036832"/>
              <a:gd name="connsiteY39" fmla="*/ 3468140 h 10065790"/>
              <a:gd name="connsiteX40" fmla="*/ 1331482 w 6036832"/>
              <a:gd name="connsiteY40" fmla="*/ 3747540 h 10065790"/>
              <a:gd name="connsiteX41" fmla="*/ 1617232 w 6036832"/>
              <a:gd name="connsiteY41" fmla="*/ 3874540 h 10065790"/>
              <a:gd name="connsiteX42" fmla="*/ 1941082 w 6036832"/>
              <a:gd name="connsiteY42" fmla="*/ 3963440 h 10065790"/>
              <a:gd name="connsiteX43" fmla="*/ 1890282 w 6036832"/>
              <a:gd name="connsiteY43" fmla="*/ 4261890 h 10065790"/>
              <a:gd name="connsiteX44" fmla="*/ 1699782 w 6036832"/>
              <a:gd name="connsiteY44" fmla="*/ 4407940 h 10065790"/>
              <a:gd name="connsiteX45" fmla="*/ 1350532 w 6036832"/>
              <a:gd name="connsiteY45" fmla="*/ 4617490 h 10065790"/>
              <a:gd name="connsiteX46" fmla="*/ 1293382 w 6036832"/>
              <a:gd name="connsiteY46" fmla="*/ 4884190 h 10065790"/>
              <a:gd name="connsiteX47" fmla="*/ 1407682 w 6036832"/>
              <a:gd name="connsiteY47" fmla="*/ 5169940 h 10065790"/>
              <a:gd name="connsiteX48" fmla="*/ 1293382 w 6036832"/>
              <a:gd name="connsiteY48" fmla="*/ 5417590 h 10065790"/>
              <a:gd name="connsiteX49" fmla="*/ 1102882 w 6036832"/>
              <a:gd name="connsiteY49" fmla="*/ 5779540 h 10065790"/>
              <a:gd name="connsiteX50" fmla="*/ 1102882 w 6036832"/>
              <a:gd name="connsiteY50" fmla="*/ 6103390 h 10065790"/>
              <a:gd name="connsiteX51" fmla="*/ 1528332 w 6036832"/>
              <a:gd name="connsiteY51" fmla="*/ 6351040 h 10065790"/>
              <a:gd name="connsiteX52" fmla="*/ 1864882 w 6036832"/>
              <a:gd name="connsiteY52" fmla="*/ 6655840 h 10065790"/>
              <a:gd name="connsiteX53" fmla="*/ 2436382 w 6036832"/>
              <a:gd name="connsiteY53" fmla="*/ 6922540 h 10065790"/>
              <a:gd name="connsiteX54" fmla="*/ 2722132 w 6036832"/>
              <a:gd name="connsiteY54" fmla="*/ 6541540 h 10065790"/>
              <a:gd name="connsiteX55" fmla="*/ 2893582 w 6036832"/>
              <a:gd name="connsiteY55" fmla="*/ 6122440 h 10065790"/>
              <a:gd name="connsiteX56" fmla="*/ 3103132 w 6036832"/>
              <a:gd name="connsiteY56" fmla="*/ 5817640 h 10065790"/>
              <a:gd name="connsiteX57" fmla="*/ 3312682 w 6036832"/>
              <a:gd name="connsiteY57" fmla="*/ 5855740 h 10065790"/>
              <a:gd name="connsiteX58" fmla="*/ 3299982 w 6036832"/>
              <a:gd name="connsiteY58" fmla="*/ 6211340 h 10065790"/>
              <a:gd name="connsiteX59" fmla="*/ 3439682 w 6036832"/>
              <a:gd name="connsiteY59" fmla="*/ 6655840 h 10065790"/>
              <a:gd name="connsiteX60" fmla="*/ 3731782 w 6036832"/>
              <a:gd name="connsiteY60" fmla="*/ 6636790 h 10065790"/>
              <a:gd name="connsiteX61" fmla="*/ 3928632 w 6036832"/>
              <a:gd name="connsiteY61" fmla="*/ 6306590 h 10065790"/>
              <a:gd name="connsiteX62" fmla="*/ 3998482 w 6036832"/>
              <a:gd name="connsiteY62" fmla="*/ 6065290 h 10065790"/>
              <a:gd name="connsiteX63" fmla="*/ 3884182 w 6036832"/>
              <a:gd name="connsiteY63" fmla="*/ 5874790 h 10065790"/>
              <a:gd name="connsiteX64" fmla="*/ 3541282 w 6036832"/>
              <a:gd name="connsiteY64" fmla="*/ 5646190 h 10065790"/>
              <a:gd name="connsiteX65" fmla="*/ 3458732 w 6036832"/>
              <a:gd name="connsiteY65" fmla="*/ 5411240 h 10065790"/>
              <a:gd name="connsiteX66" fmla="*/ 3617482 w 6036832"/>
              <a:gd name="connsiteY66" fmla="*/ 5271540 h 10065790"/>
              <a:gd name="connsiteX67" fmla="*/ 3903232 w 6036832"/>
              <a:gd name="connsiteY67" fmla="*/ 5112790 h 10065790"/>
              <a:gd name="connsiteX68" fmla="*/ 4265182 w 6036832"/>
              <a:gd name="connsiteY68" fmla="*/ 5055640 h 10065790"/>
              <a:gd name="connsiteX69" fmla="*/ 4569982 w 6036832"/>
              <a:gd name="connsiteY69" fmla="*/ 5188990 h 10065790"/>
              <a:gd name="connsiteX70" fmla="*/ 4627132 w 6036832"/>
              <a:gd name="connsiteY70" fmla="*/ 5398540 h 10065790"/>
              <a:gd name="connsiteX71" fmla="*/ 4627132 w 6036832"/>
              <a:gd name="connsiteY71" fmla="*/ 5646190 h 10065790"/>
              <a:gd name="connsiteX72" fmla="*/ 4627132 w 6036832"/>
              <a:gd name="connsiteY72" fmla="*/ 5836690 h 10065790"/>
              <a:gd name="connsiteX73" fmla="*/ 4512832 w 6036832"/>
              <a:gd name="connsiteY73" fmla="*/ 6274840 h 10065790"/>
              <a:gd name="connsiteX74" fmla="*/ 4436632 w 6036832"/>
              <a:gd name="connsiteY74" fmla="*/ 6522490 h 10065790"/>
              <a:gd name="connsiteX75" fmla="*/ 4531882 w 6036832"/>
              <a:gd name="connsiteY75" fmla="*/ 6884440 h 10065790"/>
              <a:gd name="connsiteX76" fmla="*/ 4493782 w 6036832"/>
              <a:gd name="connsiteY76" fmla="*/ 7360690 h 10065790"/>
              <a:gd name="connsiteX77" fmla="*/ 4379482 w 6036832"/>
              <a:gd name="connsiteY77" fmla="*/ 7703590 h 10065790"/>
              <a:gd name="connsiteX78" fmla="*/ 4188982 w 6036832"/>
              <a:gd name="connsiteY78" fmla="*/ 8065540 h 10065790"/>
              <a:gd name="connsiteX79" fmla="*/ 4093732 w 6036832"/>
              <a:gd name="connsiteY79" fmla="*/ 8395740 h 10065790"/>
              <a:gd name="connsiteX80" fmla="*/ 4417582 w 6036832"/>
              <a:gd name="connsiteY80" fmla="*/ 8598940 h 10065790"/>
              <a:gd name="connsiteX81" fmla="*/ 4779532 w 6036832"/>
              <a:gd name="connsiteY81" fmla="*/ 8656090 h 10065790"/>
              <a:gd name="connsiteX82" fmla="*/ 4995432 w 6036832"/>
              <a:gd name="connsiteY82" fmla="*/ 8764040 h 10065790"/>
              <a:gd name="connsiteX83" fmla="*/ 5255782 w 6036832"/>
              <a:gd name="connsiteY83" fmla="*/ 8770390 h 10065790"/>
              <a:gd name="connsiteX84" fmla="*/ 5617732 w 6036832"/>
              <a:gd name="connsiteY84" fmla="*/ 8979940 h 10065790"/>
              <a:gd name="connsiteX85" fmla="*/ 5884432 w 6036832"/>
              <a:gd name="connsiteY85" fmla="*/ 9056140 h 10065790"/>
              <a:gd name="connsiteX86" fmla="*/ 5998732 w 6036832"/>
              <a:gd name="connsiteY86" fmla="*/ 9602240 h 10065790"/>
              <a:gd name="connsiteX87" fmla="*/ 6036832 w 6036832"/>
              <a:gd name="connsiteY87" fmla="*/ 10065790 h 10065790"/>
              <a:gd name="connsiteX0" fmla="*/ 0 w 6036832"/>
              <a:gd name="connsiteY0" fmla="*/ 96985 h 10088976"/>
              <a:gd name="connsiteX1" fmla="*/ 292170 w 6036832"/>
              <a:gd name="connsiteY1" fmla="*/ 444568 h 10088976"/>
              <a:gd name="connsiteX2" fmla="*/ 531452 w 6036832"/>
              <a:gd name="connsiteY2" fmla="*/ 424627 h 10088976"/>
              <a:gd name="connsiteX3" fmla="*/ 631153 w 6036832"/>
              <a:gd name="connsiteY3" fmla="*/ 327775 h 10088976"/>
              <a:gd name="connsiteX4" fmla="*/ 779280 w 6036832"/>
              <a:gd name="connsiteY4" fmla="*/ 205285 h 10088976"/>
              <a:gd name="connsiteX5" fmla="*/ 873284 w 6036832"/>
              <a:gd name="connsiteY5" fmla="*/ 367656 h 10088976"/>
              <a:gd name="connsiteX6" fmla="*/ 1066988 w 6036832"/>
              <a:gd name="connsiteY6" fmla="*/ 575603 h 10088976"/>
              <a:gd name="connsiteX7" fmla="*/ 1405971 w 6036832"/>
              <a:gd name="connsiteY7" fmla="*/ 575603 h 10088976"/>
              <a:gd name="connsiteX8" fmla="*/ 1809869 w 6036832"/>
              <a:gd name="connsiteY8" fmla="*/ 24344 h 10088976"/>
              <a:gd name="connsiteX9" fmla="*/ 1924416 w 6036832"/>
              <a:gd name="connsiteY9" fmla="*/ 131222 h 10088976"/>
              <a:gd name="connsiteX10" fmla="*/ 1775982 w 6036832"/>
              <a:gd name="connsiteY10" fmla="*/ 436976 h 10088976"/>
              <a:gd name="connsiteX11" fmla="*/ 1820432 w 6036832"/>
              <a:gd name="connsiteY11" fmla="*/ 665576 h 10088976"/>
              <a:gd name="connsiteX12" fmla="*/ 1979182 w 6036832"/>
              <a:gd name="connsiteY12" fmla="*/ 684626 h 10088976"/>
              <a:gd name="connsiteX13" fmla="*/ 2207782 w 6036832"/>
              <a:gd name="connsiteY13" fmla="*/ 468726 h 10088976"/>
              <a:gd name="connsiteX14" fmla="*/ 2372882 w 6036832"/>
              <a:gd name="connsiteY14" fmla="*/ 443326 h 10088976"/>
              <a:gd name="connsiteX15" fmla="*/ 2303032 w 6036832"/>
              <a:gd name="connsiteY15" fmla="*/ 659226 h 10088976"/>
              <a:gd name="connsiteX16" fmla="*/ 2169682 w 6036832"/>
              <a:gd name="connsiteY16" fmla="*/ 875126 h 10088976"/>
              <a:gd name="connsiteX17" fmla="*/ 2080782 w 6036832"/>
              <a:gd name="connsiteY17" fmla="*/ 1122776 h 10088976"/>
              <a:gd name="connsiteX18" fmla="*/ 2156982 w 6036832"/>
              <a:gd name="connsiteY18" fmla="*/ 1205326 h 10088976"/>
              <a:gd name="connsiteX19" fmla="*/ 2303032 w 6036832"/>
              <a:gd name="connsiteY19" fmla="*/ 1173576 h 10088976"/>
              <a:gd name="connsiteX20" fmla="*/ 2233182 w 6036832"/>
              <a:gd name="connsiteY20" fmla="*/ 1605376 h 10088976"/>
              <a:gd name="connsiteX21" fmla="*/ 2055382 w 6036832"/>
              <a:gd name="connsiteY21" fmla="*/ 1745076 h 10088976"/>
              <a:gd name="connsiteX22" fmla="*/ 1883932 w 6036832"/>
              <a:gd name="connsiteY22" fmla="*/ 1611726 h 10088976"/>
              <a:gd name="connsiteX23" fmla="*/ 1731532 w 6036832"/>
              <a:gd name="connsiteY23" fmla="*/ 1592676 h 10088976"/>
              <a:gd name="connsiteX24" fmla="*/ 1941082 w 6036832"/>
              <a:gd name="connsiteY24" fmla="*/ 1929226 h 10088976"/>
              <a:gd name="connsiteX25" fmla="*/ 1871232 w 6036832"/>
              <a:gd name="connsiteY25" fmla="*/ 2107026 h 10088976"/>
              <a:gd name="connsiteX26" fmla="*/ 1826782 w 6036832"/>
              <a:gd name="connsiteY26" fmla="*/ 2335626 h 10088976"/>
              <a:gd name="connsiteX27" fmla="*/ 1883932 w 6036832"/>
              <a:gd name="connsiteY27" fmla="*/ 2602326 h 10088976"/>
              <a:gd name="connsiteX28" fmla="*/ 2017282 w 6036832"/>
              <a:gd name="connsiteY28" fmla="*/ 2735676 h 10088976"/>
              <a:gd name="connsiteX29" fmla="*/ 2220482 w 6036832"/>
              <a:gd name="connsiteY29" fmla="*/ 2881726 h 10088976"/>
              <a:gd name="connsiteX30" fmla="*/ 2303032 w 6036832"/>
              <a:gd name="connsiteY30" fmla="*/ 3059526 h 10088976"/>
              <a:gd name="connsiteX31" fmla="*/ 2569732 w 6036832"/>
              <a:gd name="connsiteY31" fmla="*/ 3192876 h 10088976"/>
              <a:gd name="connsiteX32" fmla="*/ 2779282 w 6036832"/>
              <a:gd name="connsiteY32" fmla="*/ 3326226 h 10088976"/>
              <a:gd name="connsiteX33" fmla="*/ 2785632 w 6036832"/>
              <a:gd name="connsiteY33" fmla="*/ 3738976 h 10088976"/>
              <a:gd name="connsiteX34" fmla="*/ 2576082 w 6036832"/>
              <a:gd name="connsiteY34" fmla="*/ 3599276 h 10088976"/>
              <a:gd name="connsiteX35" fmla="*/ 2334782 w 6036832"/>
              <a:gd name="connsiteY35" fmla="*/ 3504026 h 10088976"/>
              <a:gd name="connsiteX36" fmla="*/ 2074432 w 6036832"/>
              <a:gd name="connsiteY36" fmla="*/ 3478626 h 10088976"/>
              <a:gd name="connsiteX37" fmla="*/ 1845832 w 6036832"/>
              <a:gd name="connsiteY37" fmla="*/ 3383376 h 10088976"/>
              <a:gd name="connsiteX38" fmla="*/ 1655332 w 6036832"/>
              <a:gd name="connsiteY38" fmla="*/ 3345276 h 10088976"/>
              <a:gd name="connsiteX39" fmla="*/ 1560082 w 6036832"/>
              <a:gd name="connsiteY39" fmla="*/ 3345276 h 10088976"/>
              <a:gd name="connsiteX40" fmla="*/ 1337832 w 6036832"/>
              <a:gd name="connsiteY40" fmla="*/ 3491326 h 10088976"/>
              <a:gd name="connsiteX41" fmla="*/ 1331482 w 6036832"/>
              <a:gd name="connsiteY41" fmla="*/ 3770726 h 10088976"/>
              <a:gd name="connsiteX42" fmla="*/ 1617232 w 6036832"/>
              <a:gd name="connsiteY42" fmla="*/ 3897726 h 10088976"/>
              <a:gd name="connsiteX43" fmla="*/ 1941082 w 6036832"/>
              <a:gd name="connsiteY43" fmla="*/ 3986626 h 10088976"/>
              <a:gd name="connsiteX44" fmla="*/ 1890282 w 6036832"/>
              <a:gd name="connsiteY44" fmla="*/ 4285076 h 10088976"/>
              <a:gd name="connsiteX45" fmla="*/ 1699782 w 6036832"/>
              <a:gd name="connsiteY45" fmla="*/ 4431126 h 10088976"/>
              <a:gd name="connsiteX46" fmla="*/ 1350532 w 6036832"/>
              <a:gd name="connsiteY46" fmla="*/ 4640676 h 10088976"/>
              <a:gd name="connsiteX47" fmla="*/ 1293382 w 6036832"/>
              <a:gd name="connsiteY47" fmla="*/ 4907376 h 10088976"/>
              <a:gd name="connsiteX48" fmla="*/ 1407682 w 6036832"/>
              <a:gd name="connsiteY48" fmla="*/ 5193126 h 10088976"/>
              <a:gd name="connsiteX49" fmla="*/ 1293382 w 6036832"/>
              <a:gd name="connsiteY49" fmla="*/ 5440776 h 10088976"/>
              <a:gd name="connsiteX50" fmla="*/ 1102882 w 6036832"/>
              <a:gd name="connsiteY50" fmla="*/ 5802726 h 10088976"/>
              <a:gd name="connsiteX51" fmla="*/ 1102882 w 6036832"/>
              <a:gd name="connsiteY51" fmla="*/ 6126576 h 10088976"/>
              <a:gd name="connsiteX52" fmla="*/ 1528332 w 6036832"/>
              <a:gd name="connsiteY52" fmla="*/ 6374226 h 10088976"/>
              <a:gd name="connsiteX53" fmla="*/ 1864882 w 6036832"/>
              <a:gd name="connsiteY53" fmla="*/ 6679026 h 10088976"/>
              <a:gd name="connsiteX54" fmla="*/ 2436382 w 6036832"/>
              <a:gd name="connsiteY54" fmla="*/ 6945726 h 10088976"/>
              <a:gd name="connsiteX55" fmla="*/ 2722132 w 6036832"/>
              <a:gd name="connsiteY55" fmla="*/ 6564726 h 10088976"/>
              <a:gd name="connsiteX56" fmla="*/ 2893582 w 6036832"/>
              <a:gd name="connsiteY56" fmla="*/ 6145626 h 10088976"/>
              <a:gd name="connsiteX57" fmla="*/ 3103132 w 6036832"/>
              <a:gd name="connsiteY57" fmla="*/ 5840826 h 10088976"/>
              <a:gd name="connsiteX58" fmla="*/ 3312682 w 6036832"/>
              <a:gd name="connsiteY58" fmla="*/ 5878926 h 10088976"/>
              <a:gd name="connsiteX59" fmla="*/ 3299982 w 6036832"/>
              <a:gd name="connsiteY59" fmla="*/ 6234526 h 10088976"/>
              <a:gd name="connsiteX60" fmla="*/ 3439682 w 6036832"/>
              <a:gd name="connsiteY60" fmla="*/ 6679026 h 10088976"/>
              <a:gd name="connsiteX61" fmla="*/ 3731782 w 6036832"/>
              <a:gd name="connsiteY61" fmla="*/ 6659976 h 10088976"/>
              <a:gd name="connsiteX62" fmla="*/ 3928632 w 6036832"/>
              <a:gd name="connsiteY62" fmla="*/ 6329776 h 10088976"/>
              <a:gd name="connsiteX63" fmla="*/ 3998482 w 6036832"/>
              <a:gd name="connsiteY63" fmla="*/ 6088476 h 10088976"/>
              <a:gd name="connsiteX64" fmla="*/ 3884182 w 6036832"/>
              <a:gd name="connsiteY64" fmla="*/ 5897976 h 10088976"/>
              <a:gd name="connsiteX65" fmla="*/ 3541282 w 6036832"/>
              <a:gd name="connsiteY65" fmla="*/ 5669376 h 10088976"/>
              <a:gd name="connsiteX66" fmla="*/ 3458732 w 6036832"/>
              <a:gd name="connsiteY66" fmla="*/ 5434426 h 10088976"/>
              <a:gd name="connsiteX67" fmla="*/ 3617482 w 6036832"/>
              <a:gd name="connsiteY67" fmla="*/ 5294726 h 10088976"/>
              <a:gd name="connsiteX68" fmla="*/ 3903232 w 6036832"/>
              <a:gd name="connsiteY68" fmla="*/ 5135976 h 10088976"/>
              <a:gd name="connsiteX69" fmla="*/ 4265182 w 6036832"/>
              <a:gd name="connsiteY69" fmla="*/ 5078826 h 10088976"/>
              <a:gd name="connsiteX70" fmla="*/ 4569982 w 6036832"/>
              <a:gd name="connsiteY70" fmla="*/ 5212176 h 10088976"/>
              <a:gd name="connsiteX71" fmla="*/ 4627132 w 6036832"/>
              <a:gd name="connsiteY71" fmla="*/ 5421726 h 10088976"/>
              <a:gd name="connsiteX72" fmla="*/ 4627132 w 6036832"/>
              <a:gd name="connsiteY72" fmla="*/ 5669376 h 10088976"/>
              <a:gd name="connsiteX73" fmla="*/ 4627132 w 6036832"/>
              <a:gd name="connsiteY73" fmla="*/ 5859876 h 10088976"/>
              <a:gd name="connsiteX74" fmla="*/ 4512832 w 6036832"/>
              <a:gd name="connsiteY74" fmla="*/ 6298026 h 10088976"/>
              <a:gd name="connsiteX75" fmla="*/ 4436632 w 6036832"/>
              <a:gd name="connsiteY75" fmla="*/ 6545676 h 10088976"/>
              <a:gd name="connsiteX76" fmla="*/ 4531882 w 6036832"/>
              <a:gd name="connsiteY76" fmla="*/ 6907626 h 10088976"/>
              <a:gd name="connsiteX77" fmla="*/ 4493782 w 6036832"/>
              <a:gd name="connsiteY77" fmla="*/ 7383876 h 10088976"/>
              <a:gd name="connsiteX78" fmla="*/ 4379482 w 6036832"/>
              <a:gd name="connsiteY78" fmla="*/ 7726776 h 10088976"/>
              <a:gd name="connsiteX79" fmla="*/ 4188982 w 6036832"/>
              <a:gd name="connsiteY79" fmla="*/ 8088726 h 10088976"/>
              <a:gd name="connsiteX80" fmla="*/ 4093732 w 6036832"/>
              <a:gd name="connsiteY80" fmla="*/ 8418926 h 10088976"/>
              <a:gd name="connsiteX81" fmla="*/ 4417582 w 6036832"/>
              <a:gd name="connsiteY81" fmla="*/ 8622126 h 10088976"/>
              <a:gd name="connsiteX82" fmla="*/ 4779532 w 6036832"/>
              <a:gd name="connsiteY82" fmla="*/ 8679276 h 10088976"/>
              <a:gd name="connsiteX83" fmla="*/ 4995432 w 6036832"/>
              <a:gd name="connsiteY83" fmla="*/ 8787226 h 10088976"/>
              <a:gd name="connsiteX84" fmla="*/ 5255782 w 6036832"/>
              <a:gd name="connsiteY84" fmla="*/ 8793576 h 10088976"/>
              <a:gd name="connsiteX85" fmla="*/ 5617732 w 6036832"/>
              <a:gd name="connsiteY85" fmla="*/ 9003126 h 10088976"/>
              <a:gd name="connsiteX86" fmla="*/ 5884432 w 6036832"/>
              <a:gd name="connsiteY86" fmla="*/ 9079326 h 10088976"/>
              <a:gd name="connsiteX87" fmla="*/ 5998732 w 6036832"/>
              <a:gd name="connsiteY87" fmla="*/ 9625426 h 10088976"/>
              <a:gd name="connsiteX88" fmla="*/ 6036832 w 6036832"/>
              <a:gd name="connsiteY88" fmla="*/ 10088976 h 10088976"/>
              <a:gd name="connsiteX0" fmla="*/ 0 w 6036832"/>
              <a:gd name="connsiteY0" fmla="*/ 77725 h 10069716"/>
              <a:gd name="connsiteX1" fmla="*/ 292170 w 6036832"/>
              <a:gd name="connsiteY1" fmla="*/ 425308 h 10069716"/>
              <a:gd name="connsiteX2" fmla="*/ 531452 w 6036832"/>
              <a:gd name="connsiteY2" fmla="*/ 405367 h 10069716"/>
              <a:gd name="connsiteX3" fmla="*/ 631153 w 6036832"/>
              <a:gd name="connsiteY3" fmla="*/ 308515 h 10069716"/>
              <a:gd name="connsiteX4" fmla="*/ 779280 w 6036832"/>
              <a:gd name="connsiteY4" fmla="*/ 186025 h 10069716"/>
              <a:gd name="connsiteX5" fmla="*/ 873284 w 6036832"/>
              <a:gd name="connsiteY5" fmla="*/ 348396 h 10069716"/>
              <a:gd name="connsiteX6" fmla="*/ 1066988 w 6036832"/>
              <a:gd name="connsiteY6" fmla="*/ 556343 h 10069716"/>
              <a:gd name="connsiteX7" fmla="*/ 1405971 w 6036832"/>
              <a:gd name="connsiteY7" fmla="*/ 556343 h 10069716"/>
              <a:gd name="connsiteX8" fmla="*/ 1807021 w 6036832"/>
              <a:gd name="connsiteY8" fmla="*/ 27873 h 10069716"/>
              <a:gd name="connsiteX9" fmla="*/ 1924416 w 6036832"/>
              <a:gd name="connsiteY9" fmla="*/ 111962 h 10069716"/>
              <a:gd name="connsiteX10" fmla="*/ 1775982 w 6036832"/>
              <a:gd name="connsiteY10" fmla="*/ 417716 h 10069716"/>
              <a:gd name="connsiteX11" fmla="*/ 1820432 w 6036832"/>
              <a:gd name="connsiteY11" fmla="*/ 646316 h 10069716"/>
              <a:gd name="connsiteX12" fmla="*/ 1979182 w 6036832"/>
              <a:gd name="connsiteY12" fmla="*/ 665366 h 10069716"/>
              <a:gd name="connsiteX13" fmla="*/ 2207782 w 6036832"/>
              <a:gd name="connsiteY13" fmla="*/ 449466 h 10069716"/>
              <a:gd name="connsiteX14" fmla="*/ 2372882 w 6036832"/>
              <a:gd name="connsiteY14" fmla="*/ 424066 h 10069716"/>
              <a:gd name="connsiteX15" fmla="*/ 2303032 w 6036832"/>
              <a:gd name="connsiteY15" fmla="*/ 639966 h 10069716"/>
              <a:gd name="connsiteX16" fmla="*/ 2169682 w 6036832"/>
              <a:gd name="connsiteY16" fmla="*/ 855866 h 10069716"/>
              <a:gd name="connsiteX17" fmla="*/ 2080782 w 6036832"/>
              <a:gd name="connsiteY17" fmla="*/ 1103516 h 10069716"/>
              <a:gd name="connsiteX18" fmla="*/ 2156982 w 6036832"/>
              <a:gd name="connsiteY18" fmla="*/ 1186066 h 10069716"/>
              <a:gd name="connsiteX19" fmla="*/ 2303032 w 6036832"/>
              <a:gd name="connsiteY19" fmla="*/ 1154316 h 10069716"/>
              <a:gd name="connsiteX20" fmla="*/ 2233182 w 6036832"/>
              <a:gd name="connsiteY20" fmla="*/ 1586116 h 10069716"/>
              <a:gd name="connsiteX21" fmla="*/ 2055382 w 6036832"/>
              <a:gd name="connsiteY21" fmla="*/ 1725816 h 10069716"/>
              <a:gd name="connsiteX22" fmla="*/ 1883932 w 6036832"/>
              <a:gd name="connsiteY22" fmla="*/ 1592466 h 10069716"/>
              <a:gd name="connsiteX23" fmla="*/ 1731532 w 6036832"/>
              <a:gd name="connsiteY23" fmla="*/ 1573416 h 10069716"/>
              <a:gd name="connsiteX24" fmla="*/ 1941082 w 6036832"/>
              <a:gd name="connsiteY24" fmla="*/ 1909966 h 10069716"/>
              <a:gd name="connsiteX25" fmla="*/ 1871232 w 6036832"/>
              <a:gd name="connsiteY25" fmla="*/ 2087766 h 10069716"/>
              <a:gd name="connsiteX26" fmla="*/ 1826782 w 6036832"/>
              <a:gd name="connsiteY26" fmla="*/ 2316366 h 10069716"/>
              <a:gd name="connsiteX27" fmla="*/ 1883932 w 6036832"/>
              <a:gd name="connsiteY27" fmla="*/ 2583066 h 10069716"/>
              <a:gd name="connsiteX28" fmla="*/ 2017282 w 6036832"/>
              <a:gd name="connsiteY28" fmla="*/ 2716416 h 10069716"/>
              <a:gd name="connsiteX29" fmla="*/ 2220482 w 6036832"/>
              <a:gd name="connsiteY29" fmla="*/ 2862466 h 10069716"/>
              <a:gd name="connsiteX30" fmla="*/ 2303032 w 6036832"/>
              <a:gd name="connsiteY30" fmla="*/ 3040266 h 10069716"/>
              <a:gd name="connsiteX31" fmla="*/ 2569732 w 6036832"/>
              <a:gd name="connsiteY31" fmla="*/ 3173616 h 10069716"/>
              <a:gd name="connsiteX32" fmla="*/ 2779282 w 6036832"/>
              <a:gd name="connsiteY32" fmla="*/ 3306966 h 10069716"/>
              <a:gd name="connsiteX33" fmla="*/ 2785632 w 6036832"/>
              <a:gd name="connsiteY33" fmla="*/ 3719716 h 10069716"/>
              <a:gd name="connsiteX34" fmla="*/ 2576082 w 6036832"/>
              <a:gd name="connsiteY34" fmla="*/ 3580016 h 10069716"/>
              <a:gd name="connsiteX35" fmla="*/ 2334782 w 6036832"/>
              <a:gd name="connsiteY35" fmla="*/ 3484766 h 10069716"/>
              <a:gd name="connsiteX36" fmla="*/ 2074432 w 6036832"/>
              <a:gd name="connsiteY36" fmla="*/ 3459366 h 10069716"/>
              <a:gd name="connsiteX37" fmla="*/ 1845832 w 6036832"/>
              <a:gd name="connsiteY37" fmla="*/ 3364116 h 10069716"/>
              <a:gd name="connsiteX38" fmla="*/ 1655332 w 6036832"/>
              <a:gd name="connsiteY38" fmla="*/ 3326016 h 10069716"/>
              <a:gd name="connsiteX39" fmla="*/ 1560082 w 6036832"/>
              <a:gd name="connsiteY39" fmla="*/ 3326016 h 10069716"/>
              <a:gd name="connsiteX40" fmla="*/ 1337832 w 6036832"/>
              <a:gd name="connsiteY40" fmla="*/ 3472066 h 10069716"/>
              <a:gd name="connsiteX41" fmla="*/ 1331482 w 6036832"/>
              <a:gd name="connsiteY41" fmla="*/ 3751466 h 10069716"/>
              <a:gd name="connsiteX42" fmla="*/ 1617232 w 6036832"/>
              <a:gd name="connsiteY42" fmla="*/ 3878466 h 10069716"/>
              <a:gd name="connsiteX43" fmla="*/ 1941082 w 6036832"/>
              <a:gd name="connsiteY43" fmla="*/ 3967366 h 10069716"/>
              <a:gd name="connsiteX44" fmla="*/ 1890282 w 6036832"/>
              <a:gd name="connsiteY44" fmla="*/ 4265816 h 10069716"/>
              <a:gd name="connsiteX45" fmla="*/ 1699782 w 6036832"/>
              <a:gd name="connsiteY45" fmla="*/ 4411866 h 10069716"/>
              <a:gd name="connsiteX46" fmla="*/ 1350532 w 6036832"/>
              <a:gd name="connsiteY46" fmla="*/ 4621416 h 10069716"/>
              <a:gd name="connsiteX47" fmla="*/ 1293382 w 6036832"/>
              <a:gd name="connsiteY47" fmla="*/ 4888116 h 10069716"/>
              <a:gd name="connsiteX48" fmla="*/ 1407682 w 6036832"/>
              <a:gd name="connsiteY48" fmla="*/ 5173866 h 10069716"/>
              <a:gd name="connsiteX49" fmla="*/ 1293382 w 6036832"/>
              <a:gd name="connsiteY49" fmla="*/ 5421516 h 10069716"/>
              <a:gd name="connsiteX50" fmla="*/ 1102882 w 6036832"/>
              <a:gd name="connsiteY50" fmla="*/ 5783466 h 10069716"/>
              <a:gd name="connsiteX51" fmla="*/ 1102882 w 6036832"/>
              <a:gd name="connsiteY51" fmla="*/ 6107316 h 10069716"/>
              <a:gd name="connsiteX52" fmla="*/ 1528332 w 6036832"/>
              <a:gd name="connsiteY52" fmla="*/ 6354966 h 10069716"/>
              <a:gd name="connsiteX53" fmla="*/ 1864882 w 6036832"/>
              <a:gd name="connsiteY53" fmla="*/ 6659766 h 10069716"/>
              <a:gd name="connsiteX54" fmla="*/ 2436382 w 6036832"/>
              <a:gd name="connsiteY54" fmla="*/ 6926466 h 10069716"/>
              <a:gd name="connsiteX55" fmla="*/ 2722132 w 6036832"/>
              <a:gd name="connsiteY55" fmla="*/ 6545466 h 10069716"/>
              <a:gd name="connsiteX56" fmla="*/ 2893582 w 6036832"/>
              <a:gd name="connsiteY56" fmla="*/ 6126366 h 10069716"/>
              <a:gd name="connsiteX57" fmla="*/ 3103132 w 6036832"/>
              <a:gd name="connsiteY57" fmla="*/ 5821566 h 10069716"/>
              <a:gd name="connsiteX58" fmla="*/ 3312682 w 6036832"/>
              <a:gd name="connsiteY58" fmla="*/ 5859666 h 10069716"/>
              <a:gd name="connsiteX59" fmla="*/ 3299982 w 6036832"/>
              <a:gd name="connsiteY59" fmla="*/ 6215266 h 10069716"/>
              <a:gd name="connsiteX60" fmla="*/ 3439682 w 6036832"/>
              <a:gd name="connsiteY60" fmla="*/ 6659766 h 10069716"/>
              <a:gd name="connsiteX61" fmla="*/ 3731782 w 6036832"/>
              <a:gd name="connsiteY61" fmla="*/ 6640716 h 10069716"/>
              <a:gd name="connsiteX62" fmla="*/ 3928632 w 6036832"/>
              <a:gd name="connsiteY62" fmla="*/ 6310516 h 10069716"/>
              <a:gd name="connsiteX63" fmla="*/ 3998482 w 6036832"/>
              <a:gd name="connsiteY63" fmla="*/ 6069216 h 10069716"/>
              <a:gd name="connsiteX64" fmla="*/ 3884182 w 6036832"/>
              <a:gd name="connsiteY64" fmla="*/ 5878716 h 10069716"/>
              <a:gd name="connsiteX65" fmla="*/ 3541282 w 6036832"/>
              <a:gd name="connsiteY65" fmla="*/ 5650116 h 10069716"/>
              <a:gd name="connsiteX66" fmla="*/ 3458732 w 6036832"/>
              <a:gd name="connsiteY66" fmla="*/ 5415166 h 10069716"/>
              <a:gd name="connsiteX67" fmla="*/ 3617482 w 6036832"/>
              <a:gd name="connsiteY67" fmla="*/ 5275466 h 10069716"/>
              <a:gd name="connsiteX68" fmla="*/ 3903232 w 6036832"/>
              <a:gd name="connsiteY68" fmla="*/ 5116716 h 10069716"/>
              <a:gd name="connsiteX69" fmla="*/ 4265182 w 6036832"/>
              <a:gd name="connsiteY69" fmla="*/ 5059566 h 10069716"/>
              <a:gd name="connsiteX70" fmla="*/ 4569982 w 6036832"/>
              <a:gd name="connsiteY70" fmla="*/ 5192916 h 10069716"/>
              <a:gd name="connsiteX71" fmla="*/ 4627132 w 6036832"/>
              <a:gd name="connsiteY71" fmla="*/ 5402466 h 10069716"/>
              <a:gd name="connsiteX72" fmla="*/ 4627132 w 6036832"/>
              <a:gd name="connsiteY72" fmla="*/ 5650116 h 10069716"/>
              <a:gd name="connsiteX73" fmla="*/ 4627132 w 6036832"/>
              <a:gd name="connsiteY73" fmla="*/ 5840616 h 10069716"/>
              <a:gd name="connsiteX74" fmla="*/ 4512832 w 6036832"/>
              <a:gd name="connsiteY74" fmla="*/ 6278766 h 10069716"/>
              <a:gd name="connsiteX75" fmla="*/ 4436632 w 6036832"/>
              <a:gd name="connsiteY75" fmla="*/ 6526416 h 10069716"/>
              <a:gd name="connsiteX76" fmla="*/ 4531882 w 6036832"/>
              <a:gd name="connsiteY76" fmla="*/ 6888366 h 10069716"/>
              <a:gd name="connsiteX77" fmla="*/ 4493782 w 6036832"/>
              <a:gd name="connsiteY77" fmla="*/ 7364616 h 10069716"/>
              <a:gd name="connsiteX78" fmla="*/ 4379482 w 6036832"/>
              <a:gd name="connsiteY78" fmla="*/ 7707516 h 10069716"/>
              <a:gd name="connsiteX79" fmla="*/ 4188982 w 6036832"/>
              <a:gd name="connsiteY79" fmla="*/ 8069466 h 10069716"/>
              <a:gd name="connsiteX80" fmla="*/ 4093732 w 6036832"/>
              <a:gd name="connsiteY80" fmla="*/ 8399666 h 10069716"/>
              <a:gd name="connsiteX81" fmla="*/ 4417582 w 6036832"/>
              <a:gd name="connsiteY81" fmla="*/ 8602866 h 10069716"/>
              <a:gd name="connsiteX82" fmla="*/ 4779532 w 6036832"/>
              <a:gd name="connsiteY82" fmla="*/ 8660016 h 10069716"/>
              <a:gd name="connsiteX83" fmla="*/ 4995432 w 6036832"/>
              <a:gd name="connsiteY83" fmla="*/ 8767966 h 10069716"/>
              <a:gd name="connsiteX84" fmla="*/ 5255782 w 6036832"/>
              <a:gd name="connsiteY84" fmla="*/ 8774316 h 10069716"/>
              <a:gd name="connsiteX85" fmla="*/ 5617732 w 6036832"/>
              <a:gd name="connsiteY85" fmla="*/ 8983866 h 10069716"/>
              <a:gd name="connsiteX86" fmla="*/ 5884432 w 6036832"/>
              <a:gd name="connsiteY86" fmla="*/ 9060066 h 10069716"/>
              <a:gd name="connsiteX87" fmla="*/ 5998732 w 6036832"/>
              <a:gd name="connsiteY87" fmla="*/ 9606166 h 10069716"/>
              <a:gd name="connsiteX88" fmla="*/ 6036832 w 6036832"/>
              <a:gd name="connsiteY88" fmla="*/ 10069716 h 10069716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1979182 w 6036832"/>
              <a:gd name="connsiteY13" fmla="*/ 648400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40991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90225 w 6036832"/>
              <a:gd name="connsiteY11" fmla="*/ 44063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03032 w 6036832"/>
              <a:gd name="connsiteY21" fmla="*/ 113454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25821 w 6036832"/>
              <a:gd name="connsiteY21" fmla="*/ 1228544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33182 w 6036832"/>
              <a:gd name="connsiteY23" fmla="*/ 1566341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54321 w 6036832"/>
              <a:gd name="connsiteY26" fmla="*/ 1530852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1082 w 6036832"/>
              <a:gd name="connsiteY28" fmla="*/ 1890191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82626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39050 w 6036832"/>
              <a:gd name="connsiteY37" fmla="*/ 3352293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39913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3175 w 6036832"/>
              <a:gd name="connsiteY57" fmla="*/ 6975057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96516 w 6036832"/>
              <a:gd name="connsiteY72" fmla="*/ 505118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139429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61315 w 6036832"/>
              <a:gd name="connsiteY74" fmla="*/ 5394085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79361 w 6036832"/>
              <a:gd name="connsiteY78" fmla="*/ 6503793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4001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117921 w 6036832"/>
              <a:gd name="connsiteY86" fmla="*/ 877667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37672 w 6036832"/>
              <a:gd name="connsiteY88" fmla="*/ 8961243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9681"/>
              <a:gd name="connsiteY0" fmla="*/ 57950 h 10012910"/>
              <a:gd name="connsiteX1" fmla="*/ 292170 w 6039681"/>
              <a:gd name="connsiteY1" fmla="*/ 405533 h 10012910"/>
              <a:gd name="connsiteX2" fmla="*/ 531452 w 6039681"/>
              <a:gd name="connsiteY2" fmla="*/ 385592 h 10012910"/>
              <a:gd name="connsiteX3" fmla="*/ 631153 w 6039681"/>
              <a:gd name="connsiteY3" fmla="*/ 288740 h 10012910"/>
              <a:gd name="connsiteX4" fmla="*/ 779280 w 6039681"/>
              <a:gd name="connsiteY4" fmla="*/ 166250 h 10012910"/>
              <a:gd name="connsiteX5" fmla="*/ 873284 w 6039681"/>
              <a:gd name="connsiteY5" fmla="*/ 328621 h 10012910"/>
              <a:gd name="connsiteX6" fmla="*/ 1066988 w 6039681"/>
              <a:gd name="connsiteY6" fmla="*/ 536568 h 10012910"/>
              <a:gd name="connsiteX7" fmla="*/ 1405971 w 6039681"/>
              <a:gd name="connsiteY7" fmla="*/ 536568 h 10012910"/>
              <a:gd name="connsiteX8" fmla="*/ 1730712 w 6039681"/>
              <a:gd name="connsiteY8" fmla="*/ 294437 h 10012910"/>
              <a:gd name="connsiteX9" fmla="*/ 1807021 w 6039681"/>
              <a:gd name="connsiteY9" fmla="*/ 8098 h 10012910"/>
              <a:gd name="connsiteX10" fmla="*/ 1898779 w 6039681"/>
              <a:gd name="connsiteY10" fmla="*/ 92187 h 10012910"/>
              <a:gd name="connsiteX11" fmla="*/ 1838958 w 6039681"/>
              <a:gd name="connsiteY11" fmla="*/ 234617 h 10012910"/>
              <a:gd name="connsiteX12" fmla="*/ 1790225 w 6039681"/>
              <a:gd name="connsiteY12" fmla="*/ 437821 h 10012910"/>
              <a:gd name="connsiteX13" fmla="*/ 1863161 w 6039681"/>
              <a:gd name="connsiteY13" fmla="*/ 635086 h 10012910"/>
              <a:gd name="connsiteX14" fmla="*/ 2050397 w 6039681"/>
              <a:gd name="connsiteY14" fmla="*/ 699714 h 10012910"/>
              <a:gd name="connsiteX15" fmla="*/ 2273300 w 6039681"/>
              <a:gd name="connsiteY15" fmla="*/ 500906 h 10012910"/>
              <a:gd name="connsiteX16" fmla="*/ 2389974 w 6039681"/>
              <a:gd name="connsiteY16" fmla="*/ 424231 h 10012910"/>
              <a:gd name="connsiteX17" fmla="*/ 2303032 w 6039681"/>
              <a:gd name="connsiteY17" fmla="*/ 620191 h 10012910"/>
              <a:gd name="connsiteX18" fmla="*/ 2169682 w 6039681"/>
              <a:gd name="connsiteY18" fmla="*/ 816150 h 10012910"/>
              <a:gd name="connsiteX19" fmla="*/ 2095024 w 6039681"/>
              <a:gd name="connsiteY19" fmla="*/ 1023921 h 10012910"/>
              <a:gd name="connsiteX20" fmla="*/ 2156982 w 6039681"/>
              <a:gd name="connsiteY20" fmla="*/ 1157745 h 10012910"/>
              <a:gd name="connsiteX21" fmla="*/ 2243459 w 6039681"/>
              <a:gd name="connsiteY21" fmla="*/ 1197443 h 10012910"/>
              <a:gd name="connsiteX22" fmla="*/ 2325821 w 6039681"/>
              <a:gd name="connsiteY22" fmla="*/ 1228544 h 10012910"/>
              <a:gd name="connsiteX23" fmla="*/ 2227485 w 6039681"/>
              <a:gd name="connsiteY23" fmla="*/ 1529309 h 10012910"/>
              <a:gd name="connsiteX24" fmla="*/ 2041139 w 6039681"/>
              <a:gd name="connsiteY24" fmla="*/ 1443971 h 10012910"/>
              <a:gd name="connsiteX25" fmla="*/ 1858295 w 6039681"/>
              <a:gd name="connsiteY25" fmla="*/ 1376138 h 10012910"/>
              <a:gd name="connsiteX26" fmla="*/ 1779138 w 6039681"/>
              <a:gd name="connsiteY26" fmla="*/ 1413936 h 10012910"/>
              <a:gd name="connsiteX27" fmla="*/ 1754321 w 6039681"/>
              <a:gd name="connsiteY27" fmla="*/ 1530852 h 10012910"/>
              <a:gd name="connsiteX28" fmla="*/ 1949628 w 6039681"/>
              <a:gd name="connsiteY28" fmla="*/ 1838916 h 10012910"/>
              <a:gd name="connsiteX29" fmla="*/ 1859838 w 6039681"/>
              <a:gd name="connsiteY29" fmla="*/ 2096478 h 10012910"/>
              <a:gd name="connsiteX30" fmla="*/ 1849570 w 6039681"/>
              <a:gd name="connsiteY30" fmla="*/ 2313682 h 10012910"/>
              <a:gd name="connsiteX31" fmla="*/ 1915267 w 6039681"/>
              <a:gd name="connsiteY31" fmla="*/ 2580383 h 10012910"/>
              <a:gd name="connsiteX32" fmla="*/ 2079951 w 6039681"/>
              <a:gd name="connsiteY32" fmla="*/ 2725127 h 10012910"/>
              <a:gd name="connsiteX33" fmla="*/ 2254666 w 6039681"/>
              <a:gd name="connsiteY33" fmla="*/ 2856935 h 10012910"/>
              <a:gd name="connsiteX34" fmla="*/ 2345762 w 6039681"/>
              <a:gd name="connsiteY34" fmla="*/ 3034734 h 10012910"/>
              <a:gd name="connsiteX35" fmla="*/ 2569732 w 6039681"/>
              <a:gd name="connsiteY35" fmla="*/ 3153841 h 10012910"/>
              <a:gd name="connsiteX36" fmla="*/ 2779282 w 6039681"/>
              <a:gd name="connsiteY36" fmla="*/ 3287191 h 10012910"/>
              <a:gd name="connsiteX37" fmla="*/ 2827422 w 6039681"/>
              <a:gd name="connsiteY37" fmla="*/ 3482019 h 10012910"/>
              <a:gd name="connsiteX38" fmla="*/ 2539050 w 6039681"/>
              <a:gd name="connsiteY38" fmla="*/ 3352293 h 10012910"/>
              <a:gd name="connsiteX39" fmla="*/ 2212292 w 6039681"/>
              <a:gd name="connsiteY39" fmla="*/ 3285530 h 10012910"/>
              <a:gd name="connsiteX40" fmla="*/ 1775330 w 6039681"/>
              <a:gd name="connsiteY40" fmla="*/ 3131942 h 10012910"/>
              <a:gd name="connsiteX41" fmla="*/ 1563821 w 6039681"/>
              <a:gd name="connsiteY41" fmla="*/ 3193365 h 10012910"/>
              <a:gd name="connsiteX42" fmla="*/ 1409107 w 6039681"/>
              <a:gd name="connsiteY42" fmla="*/ 3294846 h 10012910"/>
              <a:gd name="connsiteX43" fmla="*/ 1337832 w 6039681"/>
              <a:gd name="connsiteY43" fmla="*/ 3452291 h 10012910"/>
              <a:gd name="connsiteX44" fmla="*/ 1359968 w 6039681"/>
              <a:gd name="connsiteY44" fmla="*/ 3734540 h 10012910"/>
              <a:gd name="connsiteX45" fmla="*/ 1617232 w 6039681"/>
              <a:gd name="connsiteY45" fmla="*/ 3858691 h 10012910"/>
              <a:gd name="connsiteX46" fmla="*/ 1972417 w 6039681"/>
              <a:gd name="connsiteY46" fmla="*/ 3953288 h 10012910"/>
              <a:gd name="connsiteX47" fmla="*/ 1878888 w 6039681"/>
              <a:gd name="connsiteY47" fmla="*/ 4191918 h 10012910"/>
              <a:gd name="connsiteX48" fmla="*/ 1580141 w 6039681"/>
              <a:gd name="connsiteY48" fmla="*/ 4343664 h 10012910"/>
              <a:gd name="connsiteX49" fmla="*/ 1310652 w 6039681"/>
              <a:gd name="connsiteY49" fmla="*/ 4630127 h 10012910"/>
              <a:gd name="connsiteX50" fmla="*/ 1333262 w 6039681"/>
              <a:gd name="connsiteY50" fmla="*/ 4882584 h 10012910"/>
              <a:gd name="connsiteX51" fmla="*/ 1413379 w 6039681"/>
              <a:gd name="connsiteY51" fmla="*/ 5094270 h 10012910"/>
              <a:gd name="connsiteX52" fmla="*/ 1262047 w 6039681"/>
              <a:gd name="connsiteY52" fmla="*/ 5381801 h 10012910"/>
              <a:gd name="connsiteX53" fmla="*/ 1102882 w 6039681"/>
              <a:gd name="connsiteY53" fmla="*/ 5763691 h 10012910"/>
              <a:gd name="connsiteX54" fmla="*/ 1128518 w 6039681"/>
              <a:gd name="connsiteY54" fmla="*/ 6067601 h 10012910"/>
              <a:gd name="connsiteX55" fmla="*/ 1528332 w 6039681"/>
              <a:gd name="connsiteY55" fmla="*/ 6335191 h 10012910"/>
              <a:gd name="connsiteX56" fmla="*/ 1876276 w 6039681"/>
              <a:gd name="connsiteY56" fmla="*/ 6628597 h 10012910"/>
              <a:gd name="connsiteX57" fmla="*/ 2556023 w 6039681"/>
              <a:gd name="connsiteY57" fmla="*/ 6949420 h 10012910"/>
              <a:gd name="connsiteX58" fmla="*/ 2878805 w 6039681"/>
              <a:gd name="connsiteY58" fmla="*/ 6594057 h 10012910"/>
              <a:gd name="connsiteX59" fmla="*/ 3053104 w 6039681"/>
              <a:gd name="connsiteY59" fmla="*/ 6172109 h 10012910"/>
              <a:gd name="connsiteX60" fmla="*/ 3214228 w 6039681"/>
              <a:gd name="connsiteY60" fmla="*/ 5867308 h 10012910"/>
              <a:gd name="connsiteX61" fmla="*/ 3338319 w 6039681"/>
              <a:gd name="connsiteY61" fmla="*/ 5842740 h 10012910"/>
              <a:gd name="connsiteX62" fmla="*/ 3325619 w 6039681"/>
              <a:gd name="connsiteY62" fmla="*/ 6206885 h 10012910"/>
              <a:gd name="connsiteX63" fmla="*/ 3471017 w 6039681"/>
              <a:gd name="connsiteY63" fmla="*/ 6662780 h 10012910"/>
              <a:gd name="connsiteX64" fmla="*/ 3837180 w 6039681"/>
              <a:gd name="connsiteY64" fmla="*/ 6686459 h 10012910"/>
              <a:gd name="connsiteX65" fmla="*/ 4073911 w 6039681"/>
              <a:gd name="connsiteY65" fmla="*/ 6384745 h 10012910"/>
              <a:gd name="connsiteX66" fmla="*/ 4203581 w 6039681"/>
              <a:gd name="connsiteY66" fmla="*/ 6052290 h 10012910"/>
              <a:gd name="connsiteX67" fmla="*/ 4092129 w 6039681"/>
              <a:gd name="connsiteY67" fmla="*/ 5770634 h 10012910"/>
              <a:gd name="connsiteX68" fmla="*/ 3709349 w 6039681"/>
              <a:gd name="connsiteY68" fmla="*/ 5507850 h 10012910"/>
              <a:gd name="connsiteX69" fmla="*/ 3669529 w 6039681"/>
              <a:gd name="connsiteY69" fmla="*/ 5361208 h 10012910"/>
              <a:gd name="connsiteX70" fmla="*/ 3794095 w 6039681"/>
              <a:gd name="connsiteY70" fmla="*/ 5255690 h 10012910"/>
              <a:gd name="connsiteX71" fmla="*/ 4028571 w 6039681"/>
              <a:gd name="connsiteY71" fmla="*/ 5131124 h 10012910"/>
              <a:gd name="connsiteX72" fmla="*/ 4339245 w 6039681"/>
              <a:gd name="connsiteY72" fmla="*/ 5071126 h 10012910"/>
              <a:gd name="connsiteX73" fmla="*/ 4607014 w 6039681"/>
              <a:gd name="connsiteY73" fmla="*/ 5178838 h 10012910"/>
              <a:gd name="connsiteX74" fmla="*/ 4649921 w 6039681"/>
              <a:gd name="connsiteY74" fmla="*/ 5396934 h 10012910"/>
              <a:gd name="connsiteX75" fmla="*/ 4652769 w 6039681"/>
              <a:gd name="connsiteY75" fmla="*/ 5618947 h 10012910"/>
              <a:gd name="connsiteX76" fmla="*/ 4627132 w 6039681"/>
              <a:gd name="connsiteY76" fmla="*/ 5820841 h 10012910"/>
              <a:gd name="connsiteX77" fmla="*/ 4501437 w 6039681"/>
              <a:gd name="connsiteY77" fmla="*/ 6261840 h 10012910"/>
              <a:gd name="connsiteX78" fmla="*/ 4462270 w 6039681"/>
              <a:gd name="connsiteY78" fmla="*/ 6492398 h 10012910"/>
              <a:gd name="connsiteX79" fmla="*/ 4548973 w 6039681"/>
              <a:gd name="connsiteY79" fmla="*/ 6831559 h 10012910"/>
              <a:gd name="connsiteX80" fmla="*/ 4493782 w 6039681"/>
              <a:gd name="connsiteY80" fmla="*/ 7344841 h 10012910"/>
              <a:gd name="connsiteX81" fmla="*/ 4342450 w 6039681"/>
              <a:gd name="connsiteY81" fmla="*/ 7690590 h 10012910"/>
              <a:gd name="connsiteX82" fmla="*/ 4160496 w 6039681"/>
              <a:gd name="connsiteY82" fmla="*/ 8055388 h 10012910"/>
              <a:gd name="connsiteX83" fmla="*/ 4119370 w 6039681"/>
              <a:gd name="connsiteY83" fmla="*/ 8351406 h 10012910"/>
              <a:gd name="connsiteX84" fmla="*/ 4417582 w 6039681"/>
              <a:gd name="connsiteY84" fmla="*/ 8583091 h 10012910"/>
              <a:gd name="connsiteX85" fmla="*/ 4813715 w 6039681"/>
              <a:gd name="connsiteY85" fmla="*/ 8660182 h 10012910"/>
              <a:gd name="connsiteX86" fmla="*/ 5086587 w 6039681"/>
              <a:gd name="connsiteY86" fmla="*/ 8779524 h 10012910"/>
              <a:gd name="connsiteX87" fmla="*/ 5349785 w 6039681"/>
              <a:gd name="connsiteY87" fmla="*/ 8791573 h 10012910"/>
              <a:gd name="connsiteX88" fmla="*/ 5637672 w 6039681"/>
              <a:gd name="connsiteY88" fmla="*/ 8961243 h 10012910"/>
              <a:gd name="connsiteX89" fmla="*/ 5927161 w 6039681"/>
              <a:gd name="connsiteY89" fmla="*/ 9100111 h 10012910"/>
              <a:gd name="connsiteX90" fmla="*/ 5998732 w 6039681"/>
              <a:gd name="connsiteY90" fmla="*/ 9586391 h 10012910"/>
              <a:gd name="connsiteX91" fmla="*/ 6039681 w 6039681"/>
              <a:gd name="connsiteY91" fmla="*/ 10012910 h 1001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39681" h="10012910">
                <a:moveTo>
                  <a:pt x="0" y="57950"/>
                </a:moveTo>
                <a:cubicBezTo>
                  <a:pt x="30653" y="118729"/>
                  <a:pt x="-30364" y="337404"/>
                  <a:pt x="292170" y="405533"/>
                </a:cubicBezTo>
                <a:cubicBezTo>
                  <a:pt x="457658" y="432603"/>
                  <a:pt x="477329" y="405057"/>
                  <a:pt x="531452" y="385592"/>
                </a:cubicBezTo>
                <a:cubicBezTo>
                  <a:pt x="591272" y="340490"/>
                  <a:pt x="609789" y="343338"/>
                  <a:pt x="631153" y="288740"/>
                </a:cubicBezTo>
                <a:cubicBezTo>
                  <a:pt x="678155" y="217050"/>
                  <a:pt x="711388" y="145835"/>
                  <a:pt x="779280" y="166250"/>
                </a:cubicBezTo>
                <a:cubicBezTo>
                  <a:pt x="852869" y="195212"/>
                  <a:pt x="825333" y="266901"/>
                  <a:pt x="873284" y="328621"/>
                </a:cubicBezTo>
                <a:cubicBezTo>
                  <a:pt x="921235" y="390341"/>
                  <a:pt x="980106" y="490041"/>
                  <a:pt x="1066988" y="536568"/>
                </a:cubicBezTo>
                <a:cubicBezTo>
                  <a:pt x="1153870" y="583095"/>
                  <a:pt x="1311492" y="583570"/>
                  <a:pt x="1405971" y="536568"/>
                </a:cubicBezTo>
                <a:cubicBezTo>
                  <a:pt x="1500450" y="489566"/>
                  <a:pt x="1663870" y="382515"/>
                  <a:pt x="1730712" y="294437"/>
                </a:cubicBezTo>
                <a:cubicBezTo>
                  <a:pt x="1797554" y="206359"/>
                  <a:pt x="1779010" y="41806"/>
                  <a:pt x="1807021" y="8098"/>
                </a:cubicBezTo>
                <a:cubicBezTo>
                  <a:pt x="1835032" y="-25610"/>
                  <a:pt x="1892032" y="54434"/>
                  <a:pt x="1898779" y="92187"/>
                </a:cubicBezTo>
                <a:cubicBezTo>
                  <a:pt x="1905526" y="129940"/>
                  <a:pt x="1857050" y="177011"/>
                  <a:pt x="1838958" y="234617"/>
                </a:cubicBezTo>
                <a:cubicBezTo>
                  <a:pt x="1820866" y="292223"/>
                  <a:pt x="1786191" y="371076"/>
                  <a:pt x="1790225" y="437821"/>
                </a:cubicBezTo>
                <a:cubicBezTo>
                  <a:pt x="1794259" y="504566"/>
                  <a:pt x="1819799" y="591437"/>
                  <a:pt x="1863161" y="635086"/>
                </a:cubicBezTo>
                <a:cubicBezTo>
                  <a:pt x="1906523" y="678735"/>
                  <a:pt x="1982041" y="722077"/>
                  <a:pt x="2050397" y="699714"/>
                </a:cubicBezTo>
                <a:cubicBezTo>
                  <a:pt x="2118753" y="677351"/>
                  <a:pt x="2216704" y="546820"/>
                  <a:pt x="2273300" y="500906"/>
                </a:cubicBezTo>
                <a:cubicBezTo>
                  <a:pt x="2329896" y="454992"/>
                  <a:pt x="2385019" y="404350"/>
                  <a:pt x="2389974" y="424231"/>
                </a:cubicBezTo>
                <a:cubicBezTo>
                  <a:pt x="2394929" y="444112"/>
                  <a:pt x="2339747" y="554871"/>
                  <a:pt x="2303032" y="620191"/>
                </a:cubicBezTo>
                <a:cubicBezTo>
                  <a:pt x="2266317" y="685511"/>
                  <a:pt x="2204350" y="748862"/>
                  <a:pt x="2169682" y="816150"/>
                </a:cubicBezTo>
                <a:cubicBezTo>
                  <a:pt x="2135014" y="883438"/>
                  <a:pt x="2097141" y="966989"/>
                  <a:pt x="2095024" y="1023921"/>
                </a:cubicBezTo>
                <a:cubicBezTo>
                  <a:pt x="2092907" y="1080853"/>
                  <a:pt x="2132243" y="1128825"/>
                  <a:pt x="2156982" y="1157745"/>
                </a:cubicBezTo>
                <a:cubicBezTo>
                  <a:pt x="2181721" y="1186665"/>
                  <a:pt x="2215319" y="1185643"/>
                  <a:pt x="2243459" y="1197443"/>
                </a:cubicBezTo>
                <a:cubicBezTo>
                  <a:pt x="2271599" y="1209243"/>
                  <a:pt x="2328483" y="1173233"/>
                  <a:pt x="2325821" y="1228544"/>
                </a:cubicBezTo>
                <a:cubicBezTo>
                  <a:pt x="2323159" y="1283855"/>
                  <a:pt x="2274932" y="1493405"/>
                  <a:pt x="2227485" y="1529309"/>
                </a:cubicBezTo>
                <a:cubicBezTo>
                  <a:pt x="2180038" y="1565213"/>
                  <a:pt x="2102671" y="1469500"/>
                  <a:pt x="2041139" y="1443971"/>
                </a:cubicBezTo>
                <a:cubicBezTo>
                  <a:pt x="1979607" y="1418443"/>
                  <a:pt x="1901962" y="1381144"/>
                  <a:pt x="1858295" y="1376138"/>
                </a:cubicBezTo>
                <a:cubicBezTo>
                  <a:pt x="1814628" y="1371132"/>
                  <a:pt x="1796467" y="1388150"/>
                  <a:pt x="1779138" y="1413936"/>
                </a:cubicBezTo>
                <a:cubicBezTo>
                  <a:pt x="1761809" y="1439722"/>
                  <a:pt x="1725906" y="1460022"/>
                  <a:pt x="1754321" y="1530852"/>
                </a:cubicBezTo>
                <a:cubicBezTo>
                  <a:pt x="1782736" y="1601682"/>
                  <a:pt x="1932042" y="1744645"/>
                  <a:pt x="1949628" y="1838916"/>
                </a:cubicBezTo>
                <a:cubicBezTo>
                  <a:pt x="1967214" y="1933187"/>
                  <a:pt x="1876514" y="2017350"/>
                  <a:pt x="1859838" y="2096478"/>
                </a:cubicBezTo>
                <a:cubicBezTo>
                  <a:pt x="1843162" y="2175606"/>
                  <a:pt x="1840332" y="2233031"/>
                  <a:pt x="1849570" y="2313682"/>
                </a:cubicBezTo>
                <a:cubicBezTo>
                  <a:pt x="1858808" y="2394333"/>
                  <a:pt x="1876870" y="2511809"/>
                  <a:pt x="1915267" y="2580383"/>
                </a:cubicBezTo>
                <a:cubicBezTo>
                  <a:pt x="1953664" y="2648957"/>
                  <a:pt x="2023385" y="2679035"/>
                  <a:pt x="2079951" y="2725127"/>
                </a:cubicBezTo>
                <a:cubicBezTo>
                  <a:pt x="2136518" y="2771219"/>
                  <a:pt x="2210364" y="2805334"/>
                  <a:pt x="2254666" y="2856935"/>
                </a:cubicBezTo>
                <a:cubicBezTo>
                  <a:pt x="2298968" y="2908536"/>
                  <a:pt x="2293251" y="2985250"/>
                  <a:pt x="2345762" y="3034734"/>
                </a:cubicBezTo>
                <a:cubicBezTo>
                  <a:pt x="2398273" y="3084218"/>
                  <a:pt x="2497479" y="3111765"/>
                  <a:pt x="2569732" y="3153841"/>
                </a:cubicBezTo>
                <a:cubicBezTo>
                  <a:pt x="2641985" y="3195917"/>
                  <a:pt x="2736334" y="3232495"/>
                  <a:pt x="2779282" y="3287191"/>
                </a:cubicBezTo>
                <a:cubicBezTo>
                  <a:pt x="2822230" y="3341887"/>
                  <a:pt x="2867461" y="3471169"/>
                  <a:pt x="2827422" y="3482019"/>
                </a:cubicBezTo>
                <a:cubicBezTo>
                  <a:pt x="2787383" y="3492869"/>
                  <a:pt x="2641572" y="3385041"/>
                  <a:pt x="2539050" y="3352293"/>
                </a:cubicBezTo>
                <a:cubicBezTo>
                  <a:pt x="2436528" y="3319545"/>
                  <a:pt x="2339579" y="3322255"/>
                  <a:pt x="2212292" y="3285530"/>
                </a:cubicBezTo>
                <a:cubicBezTo>
                  <a:pt x="2085005" y="3248805"/>
                  <a:pt x="1883408" y="3147303"/>
                  <a:pt x="1775330" y="3131942"/>
                </a:cubicBezTo>
                <a:cubicBezTo>
                  <a:pt x="1667252" y="3116581"/>
                  <a:pt x="1624858" y="3166214"/>
                  <a:pt x="1563821" y="3193365"/>
                </a:cubicBezTo>
                <a:cubicBezTo>
                  <a:pt x="1502784" y="3220516"/>
                  <a:pt x="1446772" y="3251692"/>
                  <a:pt x="1409107" y="3294846"/>
                </a:cubicBezTo>
                <a:cubicBezTo>
                  <a:pt x="1371442" y="3338000"/>
                  <a:pt x="1346022" y="3379009"/>
                  <a:pt x="1337832" y="3452291"/>
                </a:cubicBezTo>
                <a:cubicBezTo>
                  <a:pt x="1329642" y="3525573"/>
                  <a:pt x="1313401" y="3666807"/>
                  <a:pt x="1359968" y="3734540"/>
                </a:cubicBezTo>
                <a:cubicBezTo>
                  <a:pt x="1406535" y="3802273"/>
                  <a:pt x="1515157" y="3822233"/>
                  <a:pt x="1617232" y="3858691"/>
                </a:cubicBezTo>
                <a:cubicBezTo>
                  <a:pt x="1719307" y="3895149"/>
                  <a:pt x="1913331" y="3912625"/>
                  <a:pt x="1972417" y="3953288"/>
                </a:cubicBezTo>
                <a:cubicBezTo>
                  <a:pt x="1978044" y="4034937"/>
                  <a:pt x="1944267" y="4126855"/>
                  <a:pt x="1878888" y="4191918"/>
                </a:cubicBezTo>
                <a:cubicBezTo>
                  <a:pt x="1813509" y="4256981"/>
                  <a:pt x="1674847" y="4270629"/>
                  <a:pt x="1580141" y="4343664"/>
                </a:cubicBezTo>
                <a:cubicBezTo>
                  <a:pt x="1485435" y="4416699"/>
                  <a:pt x="1351798" y="4540307"/>
                  <a:pt x="1310652" y="4630127"/>
                </a:cubicBezTo>
                <a:cubicBezTo>
                  <a:pt x="1269506" y="4719947"/>
                  <a:pt x="1316141" y="4805227"/>
                  <a:pt x="1333262" y="4882584"/>
                </a:cubicBezTo>
                <a:cubicBezTo>
                  <a:pt x="1350383" y="4959941"/>
                  <a:pt x="1425248" y="5011067"/>
                  <a:pt x="1413379" y="5094270"/>
                </a:cubicBezTo>
                <a:cubicBezTo>
                  <a:pt x="1401510" y="5177473"/>
                  <a:pt x="1313796" y="5270231"/>
                  <a:pt x="1262047" y="5381801"/>
                </a:cubicBezTo>
                <a:cubicBezTo>
                  <a:pt x="1210298" y="5493371"/>
                  <a:pt x="1125137" y="5649391"/>
                  <a:pt x="1102882" y="5763691"/>
                </a:cubicBezTo>
                <a:cubicBezTo>
                  <a:pt x="1080627" y="5877991"/>
                  <a:pt x="1057610" y="5972351"/>
                  <a:pt x="1128518" y="6067601"/>
                </a:cubicBezTo>
                <a:cubicBezTo>
                  <a:pt x="1199426" y="6162851"/>
                  <a:pt x="1403706" y="6241692"/>
                  <a:pt x="1528332" y="6335191"/>
                </a:cubicBezTo>
                <a:cubicBezTo>
                  <a:pt x="1652958" y="6428690"/>
                  <a:pt x="1704994" y="6526226"/>
                  <a:pt x="1876276" y="6628597"/>
                </a:cubicBezTo>
                <a:cubicBezTo>
                  <a:pt x="2047558" y="6730969"/>
                  <a:pt x="2388935" y="6955177"/>
                  <a:pt x="2556023" y="6949420"/>
                </a:cubicBezTo>
                <a:cubicBezTo>
                  <a:pt x="2723111" y="6943663"/>
                  <a:pt x="2795958" y="6723609"/>
                  <a:pt x="2878805" y="6594057"/>
                </a:cubicBezTo>
                <a:cubicBezTo>
                  <a:pt x="2961652" y="6464505"/>
                  <a:pt x="2997200" y="6293234"/>
                  <a:pt x="3053104" y="6172109"/>
                </a:cubicBezTo>
                <a:cubicBezTo>
                  <a:pt x="3109008" y="6050984"/>
                  <a:pt x="3166692" y="5922203"/>
                  <a:pt x="3214228" y="5867308"/>
                </a:cubicBezTo>
                <a:cubicBezTo>
                  <a:pt x="3261764" y="5812413"/>
                  <a:pt x="3319754" y="5786144"/>
                  <a:pt x="3338319" y="5842740"/>
                </a:cubicBezTo>
                <a:cubicBezTo>
                  <a:pt x="3356884" y="5899336"/>
                  <a:pt x="3303503" y="6070212"/>
                  <a:pt x="3325619" y="6206885"/>
                </a:cubicBezTo>
                <a:cubicBezTo>
                  <a:pt x="3347735" y="6343558"/>
                  <a:pt x="3385757" y="6582851"/>
                  <a:pt x="3471017" y="6662780"/>
                </a:cubicBezTo>
                <a:cubicBezTo>
                  <a:pt x="3556277" y="6742709"/>
                  <a:pt x="3736698" y="6732798"/>
                  <a:pt x="3837180" y="6686459"/>
                </a:cubicBezTo>
                <a:cubicBezTo>
                  <a:pt x="3937662" y="6640120"/>
                  <a:pt x="4012844" y="6490440"/>
                  <a:pt x="4073911" y="6384745"/>
                </a:cubicBezTo>
                <a:cubicBezTo>
                  <a:pt x="4134978" y="6279050"/>
                  <a:pt x="4200545" y="6154642"/>
                  <a:pt x="4203581" y="6052290"/>
                </a:cubicBezTo>
                <a:cubicBezTo>
                  <a:pt x="4206617" y="5949938"/>
                  <a:pt x="4174501" y="5861374"/>
                  <a:pt x="4092129" y="5770634"/>
                </a:cubicBezTo>
                <a:cubicBezTo>
                  <a:pt x="4009757" y="5679894"/>
                  <a:pt x="3779782" y="5576088"/>
                  <a:pt x="3709349" y="5507850"/>
                </a:cubicBezTo>
                <a:cubicBezTo>
                  <a:pt x="3638916" y="5439612"/>
                  <a:pt x="3655405" y="5403235"/>
                  <a:pt x="3669529" y="5361208"/>
                </a:cubicBezTo>
                <a:cubicBezTo>
                  <a:pt x="3683653" y="5319181"/>
                  <a:pt x="3734255" y="5294037"/>
                  <a:pt x="3794095" y="5255690"/>
                </a:cubicBezTo>
                <a:cubicBezTo>
                  <a:pt x="3853935" y="5217343"/>
                  <a:pt x="3937713" y="5161885"/>
                  <a:pt x="4028571" y="5131124"/>
                </a:cubicBezTo>
                <a:cubicBezTo>
                  <a:pt x="4119429" y="5100363"/>
                  <a:pt x="4242838" y="5063174"/>
                  <a:pt x="4339245" y="5071126"/>
                </a:cubicBezTo>
                <a:cubicBezTo>
                  <a:pt x="4435652" y="5079078"/>
                  <a:pt x="4555235" y="5124537"/>
                  <a:pt x="4607014" y="5178838"/>
                </a:cubicBezTo>
                <a:cubicBezTo>
                  <a:pt x="4658793" y="5233139"/>
                  <a:pt x="4642295" y="5323583"/>
                  <a:pt x="4649921" y="5396934"/>
                </a:cubicBezTo>
                <a:cubicBezTo>
                  <a:pt x="4657547" y="5470285"/>
                  <a:pt x="4656567" y="5548296"/>
                  <a:pt x="4652769" y="5618947"/>
                </a:cubicBezTo>
                <a:cubicBezTo>
                  <a:pt x="4648971" y="5689598"/>
                  <a:pt x="4652354" y="5713692"/>
                  <a:pt x="4627132" y="5820841"/>
                </a:cubicBezTo>
                <a:cubicBezTo>
                  <a:pt x="4601910" y="5927990"/>
                  <a:pt x="4528914" y="6149914"/>
                  <a:pt x="4501437" y="6261840"/>
                </a:cubicBezTo>
                <a:cubicBezTo>
                  <a:pt x="4473960" y="6373766"/>
                  <a:pt x="4454347" y="6397445"/>
                  <a:pt x="4462270" y="6492398"/>
                </a:cubicBezTo>
                <a:cubicBezTo>
                  <a:pt x="4470193" y="6587351"/>
                  <a:pt x="4543721" y="6689485"/>
                  <a:pt x="4548973" y="6831559"/>
                </a:cubicBezTo>
                <a:cubicBezTo>
                  <a:pt x="4554225" y="6973633"/>
                  <a:pt x="4528202" y="7201669"/>
                  <a:pt x="4493782" y="7344841"/>
                </a:cubicBezTo>
                <a:cubicBezTo>
                  <a:pt x="4459362" y="7488013"/>
                  <a:pt x="4397998" y="7572166"/>
                  <a:pt x="4342450" y="7690590"/>
                </a:cubicBezTo>
                <a:cubicBezTo>
                  <a:pt x="4286902" y="7809014"/>
                  <a:pt x="4197676" y="7945252"/>
                  <a:pt x="4160496" y="8055388"/>
                </a:cubicBezTo>
                <a:cubicBezTo>
                  <a:pt x="4123316" y="8165524"/>
                  <a:pt x="4076522" y="8263456"/>
                  <a:pt x="4119370" y="8351406"/>
                </a:cubicBezTo>
                <a:cubicBezTo>
                  <a:pt x="4162218" y="8439356"/>
                  <a:pt x="4301858" y="8531628"/>
                  <a:pt x="4417582" y="8583091"/>
                </a:cubicBezTo>
                <a:cubicBezTo>
                  <a:pt x="4533306" y="8634554"/>
                  <a:pt x="4702214" y="8627443"/>
                  <a:pt x="4813715" y="8660182"/>
                </a:cubicBezTo>
                <a:cubicBezTo>
                  <a:pt x="4925216" y="8692921"/>
                  <a:pt x="4997242" y="8757626"/>
                  <a:pt x="5086587" y="8779524"/>
                </a:cubicBezTo>
                <a:cubicBezTo>
                  <a:pt x="5175932" y="8801423"/>
                  <a:pt x="5257937" y="8761286"/>
                  <a:pt x="5349785" y="8791573"/>
                </a:cubicBezTo>
                <a:cubicBezTo>
                  <a:pt x="5441633" y="8821860"/>
                  <a:pt x="5541443" y="8909820"/>
                  <a:pt x="5637672" y="8961243"/>
                </a:cubicBezTo>
                <a:cubicBezTo>
                  <a:pt x="5733901" y="9012666"/>
                  <a:pt x="5866984" y="8995920"/>
                  <a:pt x="5927161" y="9100111"/>
                </a:cubicBezTo>
                <a:cubicBezTo>
                  <a:pt x="5987338" y="9204302"/>
                  <a:pt x="5973332" y="9418116"/>
                  <a:pt x="5998732" y="9586391"/>
                </a:cubicBezTo>
                <a:cubicBezTo>
                  <a:pt x="6024132" y="9754666"/>
                  <a:pt x="6026981" y="9911310"/>
                  <a:pt x="6039681" y="10012910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7120124" y="12553449"/>
            <a:ext cx="5537497" cy="4391513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1184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18453 w 5434947"/>
              <a:gd name="connsiteY8" fmla="*/ 1990162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69146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43509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60234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6244 w 5434947"/>
              <a:gd name="connsiteY13" fmla="*/ 3048653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514708"/>
              <a:gd name="connsiteY0" fmla="*/ 0 h 4391513"/>
              <a:gd name="connsiteX1" fmla="*/ 259697 w 5514708"/>
              <a:gd name="connsiteY1" fmla="*/ 402246 h 4391513"/>
              <a:gd name="connsiteX2" fmla="*/ 869297 w 5514708"/>
              <a:gd name="connsiteY2" fmla="*/ 834046 h 4391513"/>
              <a:gd name="connsiteX3" fmla="*/ 1529697 w 5514708"/>
              <a:gd name="connsiteY3" fmla="*/ 1031786 h 4391513"/>
              <a:gd name="connsiteX4" fmla="*/ 2468844 w 5514708"/>
              <a:gd name="connsiteY4" fmla="*/ 1143238 h 4391513"/>
              <a:gd name="connsiteX5" fmla="*/ 2785929 w 5514708"/>
              <a:gd name="connsiteY5" fmla="*/ 1214631 h 4391513"/>
              <a:gd name="connsiteX6" fmla="*/ 2871743 w 5514708"/>
              <a:gd name="connsiteY6" fmla="*/ 1500559 h 4391513"/>
              <a:gd name="connsiteX7" fmla="*/ 2904145 w 5514708"/>
              <a:gd name="connsiteY7" fmla="*/ 1780790 h 4391513"/>
              <a:gd name="connsiteX8" fmla="*/ 2821072 w 5514708"/>
              <a:gd name="connsiteY8" fmla="*/ 1866776 h 4391513"/>
              <a:gd name="connsiteX9" fmla="*/ 2718453 w 5514708"/>
              <a:gd name="connsiteY9" fmla="*/ 1990162 h 4391513"/>
              <a:gd name="connsiteX10" fmla="*/ 2643142 w 5514708"/>
              <a:gd name="connsiteY10" fmla="*/ 2240660 h 4391513"/>
              <a:gd name="connsiteX11" fmla="*/ 2863197 w 5514708"/>
              <a:gd name="connsiteY11" fmla="*/ 2478696 h 4391513"/>
              <a:gd name="connsiteX12" fmla="*/ 3010790 w 5514708"/>
              <a:gd name="connsiteY12" fmla="*/ 2647297 h 4391513"/>
              <a:gd name="connsiteX13" fmla="*/ 3256244 w 5514708"/>
              <a:gd name="connsiteY13" fmla="*/ 3048653 h 4391513"/>
              <a:gd name="connsiteX14" fmla="*/ 3491847 w 5514708"/>
              <a:gd name="connsiteY14" fmla="*/ 3335946 h 4391513"/>
              <a:gd name="connsiteX15" fmla="*/ 3853797 w 5514708"/>
              <a:gd name="connsiteY15" fmla="*/ 3583596 h 4391513"/>
              <a:gd name="connsiteX16" fmla="*/ 4120497 w 5514708"/>
              <a:gd name="connsiteY16" fmla="*/ 3755046 h 4391513"/>
              <a:gd name="connsiteX17" fmla="*/ 4482447 w 5514708"/>
              <a:gd name="connsiteY17" fmla="*/ 3964596 h 4391513"/>
              <a:gd name="connsiteX18" fmla="*/ 4895197 w 5514708"/>
              <a:gd name="connsiteY18" fmla="*/ 4250346 h 4391513"/>
              <a:gd name="connsiteX19" fmla="*/ 5514708 w 5514708"/>
              <a:gd name="connsiteY19" fmla="*/ 4391173 h 4391513"/>
              <a:gd name="connsiteX0" fmla="*/ 0 w 5537497"/>
              <a:gd name="connsiteY0" fmla="*/ 0 h 4391513"/>
              <a:gd name="connsiteX1" fmla="*/ 259697 w 5537497"/>
              <a:gd name="connsiteY1" fmla="*/ 402246 h 4391513"/>
              <a:gd name="connsiteX2" fmla="*/ 869297 w 5537497"/>
              <a:gd name="connsiteY2" fmla="*/ 834046 h 4391513"/>
              <a:gd name="connsiteX3" fmla="*/ 1529697 w 5537497"/>
              <a:gd name="connsiteY3" fmla="*/ 1031786 h 4391513"/>
              <a:gd name="connsiteX4" fmla="*/ 2468844 w 5537497"/>
              <a:gd name="connsiteY4" fmla="*/ 1143238 h 4391513"/>
              <a:gd name="connsiteX5" fmla="*/ 2785929 w 5537497"/>
              <a:gd name="connsiteY5" fmla="*/ 1214631 h 4391513"/>
              <a:gd name="connsiteX6" fmla="*/ 2871743 w 5537497"/>
              <a:gd name="connsiteY6" fmla="*/ 1500559 h 4391513"/>
              <a:gd name="connsiteX7" fmla="*/ 2904145 w 5537497"/>
              <a:gd name="connsiteY7" fmla="*/ 1780790 h 4391513"/>
              <a:gd name="connsiteX8" fmla="*/ 2821072 w 5537497"/>
              <a:gd name="connsiteY8" fmla="*/ 1866776 h 4391513"/>
              <a:gd name="connsiteX9" fmla="*/ 2718453 w 5537497"/>
              <a:gd name="connsiteY9" fmla="*/ 1990162 h 4391513"/>
              <a:gd name="connsiteX10" fmla="*/ 2643142 w 5537497"/>
              <a:gd name="connsiteY10" fmla="*/ 2240660 h 4391513"/>
              <a:gd name="connsiteX11" fmla="*/ 2863197 w 5537497"/>
              <a:gd name="connsiteY11" fmla="*/ 2478696 h 4391513"/>
              <a:gd name="connsiteX12" fmla="*/ 3010790 w 5537497"/>
              <a:gd name="connsiteY12" fmla="*/ 2647297 h 4391513"/>
              <a:gd name="connsiteX13" fmla="*/ 3256244 w 5537497"/>
              <a:gd name="connsiteY13" fmla="*/ 3048653 h 4391513"/>
              <a:gd name="connsiteX14" fmla="*/ 3491847 w 5537497"/>
              <a:gd name="connsiteY14" fmla="*/ 3335946 h 4391513"/>
              <a:gd name="connsiteX15" fmla="*/ 3853797 w 5537497"/>
              <a:gd name="connsiteY15" fmla="*/ 3583596 h 4391513"/>
              <a:gd name="connsiteX16" fmla="*/ 4120497 w 5537497"/>
              <a:gd name="connsiteY16" fmla="*/ 3755046 h 4391513"/>
              <a:gd name="connsiteX17" fmla="*/ 4482447 w 5537497"/>
              <a:gd name="connsiteY17" fmla="*/ 3964596 h 4391513"/>
              <a:gd name="connsiteX18" fmla="*/ 4895197 w 5537497"/>
              <a:gd name="connsiteY18" fmla="*/ 4250346 h 4391513"/>
              <a:gd name="connsiteX19" fmla="*/ 5537497 w 5537497"/>
              <a:gd name="connsiteY19" fmla="*/ 4391173 h 439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7497" h="4391513">
                <a:moveTo>
                  <a:pt x="0" y="0"/>
                </a:moveTo>
                <a:cubicBezTo>
                  <a:pt x="34925" y="120650"/>
                  <a:pt x="114814" y="263238"/>
                  <a:pt x="259697" y="402246"/>
                </a:cubicBezTo>
                <a:cubicBezTo>
                  <a:pt x="404580" y="541254"/>
                  <a:pt x="657630" y="729123"/>
                  <a:pt x="869297" y="834046"/>
                </a:cubicBezTo>
                <a:cubicBezTo>
                  <a:pt x="1080964" y="938969"/>
                  <a:pt x="1263106" y="980254"/>
                  <a:pt x="1529697" y="1031786"/>
                </a:cubicBezTo>
                <a:cubicBezTo>
                  <a:pt x="1796288" y="1083318"/>
                  <a:pt x="2259472" y="1112764"/>
                  <a:pt x="2468844" y="1143238"/>
                </a:cubicBezTo>
                <a:cubicBezTo>
                  <a:pt x="2678216" y="1173712"/>
                  <a:pt x="2718779" y="1155078"/>
                  <a:pt x="2785929" y="1214631"/>
                </a:cubicBezTo>
                <a:cubicBezTo>
                  <a:pt x="2853079" y="1274184"/>
                  <a:pt x="2852040" y="1406199"/>
                  <a:pt x="2871743" y="1500559"/>
                </a:cubicBezTo>
                <a:cubicBezTo>
                  <a:pt x="2891446" y="1594919"/>
                  <a:pt x="2912590" y="1719754"/>
                  <a:pt x="2904145" y="1780790"/>
                </a:cubicBezTo>
                <a:cubicBezTo>
                  <a:pt x="2895700" y="1841826"/>
                  <a:pt x="2852021" y="1831881"/>
                  <a:pt x="2821072" y="1866776"/>
                </a:cubicBezTo>
                <a:cubicBezTo>
                  <a:pt x="2790123" y="1901671"/>
                  <a:pt x="2748108" y="1927848"/>
                  <a:pt x="2718453" y="1990162"/>
                </a:cubicBezTo>
                <a:cubicBezTo>
                  <a:pt x="2688798" y="2052476"/>
                  <a:pt x="2619018" y="2159238"/>
                  <a:pt x="2643142" y="2240660"/>
                </a:cubicBezTo>
                <a:cubicBezTo>
                  <a:pt x="2667266" y="2322082"/>
                  <a:pt x="2801922" y="2410923"/>
                  <a:pt x="2863197" y="2478696"/>
                </a:cubicBezTo>
                <a:cubicBezTo>
                  <a:pt x="2924472" y="2546469"/>
                  <a:pt x="2945282" y="2552304"/>
                  <a:pt x="3010790" y="2647297"/>
                </a:cubicBezTo>
                <a:cubicBezTo>
                  <a:pt x="3076298" y="2742290"/>
                  <a:pt x="3176068" y="2933878"/>
                  <a:pt x="3256244" y="3048653"/>
                </a:cubicBezTo>
                <a:cubicBezTo>
                  <a:pt x="3336420" y="3163428"/>
                  <a:pt x="3392255" y="3246789"/>
                  <a:pt x="3491847" y="3335946"/>
                </a:cubicBezTo>
                <a:cubicBezTo>
                  <a:pt x="3591439" y="3425103"/>
                  <a:pt x="3749022" y="3513746"/>
                  <a:pt x="3853797" y="3583596"/>
                </a:cubicBezTo>
                <a:cubicBezTo>
                  <a:pt x="3958572" y="3653446"/>
                  <a:pt x="4015722" y="3691546"/>
                  <a:pt x="4120497" y="3755046"/>
                </a:cubicBezTo>
                <a:cubicBezTo>
                  <a:pt x="4225272" y="3818546"/>
                  <a:pt x="4353330" y="3882046"/>
                  <a:pt x="4482447" y="3964596"/>
                </a:cubicBezTo>
                <a:cubicBezTo>
                  <a:pt x="4611564" y="4047146"/>
                  <a:pt x="4736447" y="4186846"/>
                  <a:pt x="4895197" y="4250346"/>
                </a:cubicBezTo>
                <a:cubicBezTo>
                  <a:pt x="5053947" y="4313846"/>
                  <a:pt x="5429547" y="4397523"/>
                  <a:pt x="5537497" y="4391173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9730913" y="19936533"/>
            <a:ext cx="7446236" cy="5093025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  <a:gd name="connsiteX0" fmla="*/ 6372897 w 7507557"/>
              <a:gd name="connsiteY0" fmla="*/ 0 h 5269524"/>
              <a:gd name="connsiteX1" fmla="*/ 6643413 w 7507557"/>
              <a:gd name="connsiteY1" fmla="*/ 421935 h 5269524"/>
              <a:gd name="connsiteX2" fmla="*/ 6993758 w 7507557"/>
              <a:gd name="connsiteY2" fmla="*/ 857020 h 5269524"/>
              <a:gd name="connsiteX3" fmla="*/ 7132144 w 7507557"/>
              <a:gd name="connsiteY3" fmla="*/ 1273273 h 5269524"/>
              <a:gd name="connsiteX4" fmla="*/ 6990255 w 7507557"/>
              <a:gd name="connsiteY4" fmla="*/ 1557052 h 5269524"/>
              <a:gd name="connsiteX5" fmla="*/ 6526705 w 7507557"/>
              <a:gd name="connsiteY5" fmla="*/ 2077095 h 5269524"/>
              <a:gd name="connsiteX6" fmla="*/ 6375400 w 7507557"/>
              <a:gd name="connsiteY6" fmla="*/ 2487218 h 5269524"/>
              <a:gd name="connsiteX7" fmla="*/ 6517289 w 7507557"/>
              <a:gd name="connsiteY7" fmla="*/ 3070542 h 5269524"/>
              <a:gd name="connsiteX8" fmla="*/ 6813988 w 7507557"/>
              <a:gd name="connsiteY8" fmla="*/ 3694813 h 5269524"/>
              <a:gd name="connsiteX9" fmla="*/ 7179441 w 7507557"/>
              <a:gd name="connsiteY9" fmla="*/ 4000708 h 5269524"/>
              <a:gd name="connsiteX10" fmla="*/ 7494751 w 7507557"/>
              <a:gd name="connsiteY10" fmla="*/ 4268721 h 5269524"/>
              <a:gd name="connsiteX11" fmla="*/ 7405851 w 7507557"/>
              <a:gd name="connsiteY11" fmla="*/ 4445426 h 5269524"/>
              <a:gd name="connsiteX12" fmla="*/ 7037551 w 7507557"/>
              <a:gd name="connsiteY12" fmla="*/ 4552501 h 5269524"/>
              <a:gd name="connsiteX13" fmla="*/ 6674944 w 7507557"/>
              <a:gd name="connsiteY13" fmla="*/ 4694390 h 5269524"/>
              <a:gd name="connsiteX14" fmla="*/ 6485758 w 7507557"/>
              <a:gd name="connsiteY14" fmla="*/ 4836280 h 5269524"/>
              <a:gd name="connsiteX15" fmla="*/ 6438462 w 7507557"/>
              <a:gd name="connsiteY15" fmla="*/ 5151590 h 5269524"/>
              <a:gd name="connsiteX16" fmla="*/ 6193789 w 7507557"/>
              <a:gd name="connsiteY16" fmla="*/ 5269524 h 5269524"/>
              <a:gd name="connsiteX17" fmla="*/ 5776310 w 7507557"/>
              <a:gd name="connsiteY17" fmla="*/ 5151590 h 5269524"/>
              <a:gd name="connsiteX18" fmla="*/ 5208751 w 7507557"/>
              <a:gd name="connsiteY18" fmla="*/ 4852045 h 5269524"/>
              <a:gd name="connsiteX19" fmla="*/ 4814613 w 7507557"/>
              <a:gd name="connsiteY19" fmla="*/ 4678625 h 5269524"/>
              <a:gd name="connsiteX20" fmla="*/ 4467772 w 7507557"/>
              <a:gd name="connsiteY20" fmla="*/ 4694390 h 5269524"/>
              <a:gd name="connsiteX21" fmla="*/ 4168227 w 7507557"/>
              <a:gd name="connsiteY21" fmla="*/ 4852045 h 5269524"/>
              <a:gd name="connsiteX22" fmla="*/ 4199758 w 7507557"/>
              <a:gd name="connsiteY22" fmla="*/ 5135825 h 5269524"/>
              <a:gd name="connsiteX23" fmla="*/ 4026338 w 7507557"/>
              <a:gd name="connsiteY23" fmla="*/ 5246183 h 5269524"/>
              <a:gd name="connsiteX24" fmla="*/ 3143469 w 7507557"/>
              <a:gd name="connsiteY24" fmla="*/ 4883576 h 5269524"/>
              <a:gd name="connsiteX25" fmla="*/ 2134475 w 7507557"/>
              <a:gd name="connsiteY25" fmla="*/ 4426376 h 5269524"/>
              <a:gd name="connsiteX26" fmla="*/ 1204310 w 7507557"/>
              <a:gd name="connsiteY26" fmla="*/ 4316018 h 5269524"/>
              <a:gd name="connsiteX27" fmla="*/ 684048 w 7507557"/>
              <a:gd name="connsiteY27" fmla="*/ 4095301 h 5269524"/>
              <a:gd name="connsiteX28" fmla="*/ 368738 w 7507557"/>
              <a:gd name="connsiteY28" fmla="*/ 4079535 h 5269524"/>
              <a:gd name="connsiteX29" fmla="*/ 0 w 7507557"/>
              <a:gd name="connsiteY29" fmla="*/ 4224490 h 5269524"/>
              <a:gd name="connsiteX0" fmla="*/ 6372897 w 7507557"/>
              <a:gd name="connsiteY0" fmla="*/ 0 h 5271538"/>
              <a:gd name="connsiteX1" fmla="*/ 6643413 w 7507557"/>
              <a:gd name="connsiteY1" fmla="*/ 421935 h 5271538"/>
              <a:gd name="connsiteX2" fmla="*/ 6993758 w 7507557"/>
              <a:gd name="connsiteY2" fmla="*/ 857020 h 5271538"/>
              <a:gd name="connsiteX3" fmla="*/ 7132144 w 7507557"/>
              <a:gd name="connsiteY3" fmla="*/ 1273273 h 5271538"/>
              <a:gd name="connsiteX4" fmla="*/ 6990255 w 7507557"/>
              <a:gd name="connsiteY4" fmla="*/ 1557052 h 5271538"/>
              <a:gd name="connsiteX5" fmla="*/ 6526705 w 7507557"/>
              <a:gd name="connsiteY5" fmla="*/ 2077095 h 5271538"/>
              <a:gd name="connsiteX6" fmla="*/ 6375400 w 7507557"/>
              <a:gd name="connsiteY6" fmla="*/ 2487218 h 5271538"/>
              <a:gd name="connsiteX7" fmla="*/ 6517289 w 7507557"/>
              <a:gd name="connsiteY7" fmla="*/ 3070542 h 5271538"/>
              <a:gd name="connsiteX8" fmla="*/ 6813988 w 7507557"/>
              <a:gd name="connsiteY8" fmla="*/ 3694813 h 5271538"/>
              <a:gd name="connsiteX9" fmla="*/ 7179441 w 7507557"/>
              <a:gd name="connsiteY9" fmla="*/ 4000708 h 5271538"/>
              <a:gd name="connsiteX10" fmla="*/ 7494751 w 7507557"/>
              <a:gd name="connsiteY10" fmla="*/ 4268721 h 5271538"/>
              <a:gd name="connsiteX11" fmla="*/ 7405851 w 7507557"/>
              <a:gd name="connsiteY11" fmla="*/ 4445426 h 5271538"/>
              <a:gd name="connsiteX12" fmla="*/ 7037551 w 7507557"/>
              <a:gd name="connsiteY12" fmla="*/ 4552501 h 5271538"/>
              <a:gd name="connsiteX13" fmla="*/ 6674944 w 7507557"/>
              <a:gd name="connsiteY13" fmla="*/ 4694390 h 5271538"/>
              <a:gd name="connsiteX14" fmla="*/ 6485758 w 7507557"/>
              <a:gd name="connsiteY14" fmla="*/ 4836280 h 5271538"/>
              <a:gd name="connsiteX15" fmla="*/ 6438462 w 7507557"/>
              <a:gd name="connsiteY15" fmla="*/ 5151590 h 5271538"/>
              <a:gd name="connsiteX16" fmla="*/ 6193789 w 7507557"/>
              <a:gd name="connsiteY16" fmla="*/ 5269524 h 5271538"/>
              <a:gd name="connsiteX17" fmla="*/ 5669432 w 7507557"/>
              <a:gd name="connsiteY17" fmla="*/ 5068463 h 5271538"/>
              <a:gd name="connsiteX18" fmla="*/ 5208751 w 7507557"/>
              <a:gd name="connsiteY18" fmla="*/ 4852045 h 5271538"/>
              <a:gd name="connsiteX19" fmla="*/ 4814613 w 7507557"/>
              <a:gd name="connsiteY19" fmla="*/ 4678625 h 5271538"/>
              <a:gd name="connsiteX20" fmla="*/ 4467772 w 7507557"/>
              <a:gd name="connsiteY20" fmla="*/ 4694390 h 5271538"/>
              <a:gd name="connsiteX21" fmla="*/ 4168227 w 7507557"/>
              <a:gd name="connsiteY21" fmla="*/ 4852045 h 5271538"/>
              <a:gd name="connsiteX22" fmla="*/ 4199758 w 7507557"/>
              <a:gd name="connsiteY22" fmla="*/ 5135825 h 5271538"/>
              <a:gd name="connsiteX23" fmla="*/ 4026338 w 7507557"/>
              <a:gd name="connsiteY23" fmla="*/ 5246183 h 5271538"/>
              <a:gd name="connsiteX24" fmla="*/ 3143469 w 7507557"/>
              <a:gd name="connsiteY24" fmla="*/ 4883576 h 5271538"/>
              <a:gd name="connsiteX25" fmla="*/ 2134475 w 7507557"/>
              <a:gd name="connsiteY25" fmla="*/ 4426376 h 5271538"/>
              <a:gd name="connsiteX26" fmla="*/ 1204310 w 7507557"/>
              <a:gd name="connsiteY26" fmla="*/ 4316018 h 5271538"/>
              <a:gd name="connsiteX27" fmla="*/ 684048 w 7507557"/>
              <a:gd name="connsiteY27" fmla="*/ 4095301 h 5271538"/>
              <a:gd name="connsiteX28" fmla="*/ 368738 w 7507557"/>
              <a:gd name="connsiteY28" fmla="*/ 4079535 h 5271538"/>
              <a:gd name="connsiteX29" fmla="*/ 0 w 7507557"/>
              <a:gd name="connsiteY29" fmla="*/ 4224490 h 5271538"/>
              <a:gd name="connsiteX0" fmla="*/ 6372897 w 7507557"/>
              <a:gd name="connsiteY0" fmla="*/ 0 h 5269548"/>
              <a:gd name="connsiteX1" fmla="*/ 6643413 w 7507557"/>
              <a:gd name="connsiteY1" fmla="*/ 421935 h 5269548"/>
              <a:gd name="connsiteX2" fmla="*/ 6993758 w 7507557"/>
              <a:gd name="connsiteY2" fmla="*/ 857020 h 5269548"/>
              <a:gd name="connsiteX3" fmla="*/ 7132144 w 7507557"/>
              <a:gd name="connsiteY3" fmla="*/ 1273273 h 5269548"/>
              <a:gd name="connsiteX4" fmla="*/ 6990255 w 7507557"/>
              <a:gd name="connsiteY4" fmla="*/ 1557052 h 5269548"/>
              <a:gd name="connsiteX5" fmla="*/ 6526705 w 7507557"/>
              <a:gd name="connsiteY5" fmla="*/ 2077095 h 5269548"/>
              <a:gd name="connsiteX6" fmla="*/ 6375400 w 7507557"/>
              <a:gd name="connsiteY6" fmla="*/ 2487218 h 5269548"/>
              <a:gd name="connsiteX7" fmla="*/ 6517289 w 7507557"/>
              <a:gd name="connsiteY7" fmla="*/ 3070542 h 5269548"/>
              <a:gd name="connsiteX8" fmla="*/ 6813988 w 7507557"/>
              <a:gd name="connsiteY8" fmla="*/ 3694813 h 5269548"/>
              <a:gd name="connsiteX9" fmla="*/ 7179441 w 7507557"/>
              <a:gd name="connsiteY9" fmla="*/ 4000708 h 5269548"/>
              <a:gd name="connsiteX10" fmla="*/ 7494751 w 7507557"/>
              <a:gd name="connsiteY10" fmla="*/ 4268721 h 5269548"/>
              <a:gd name="connsiteX11" fmla="*/ 7405851 w 7507557"/>
              <a:gd name="connsiteY11" fmla="*/ 4445426 h 5269548"/>
              <a:gd name="connsiteX12" fmla="*/ 7037551 w 7507557"/>
              <a:gd name="connsiteY12" fmla="*/ 4552501 h 5269548"/>
              <a:gd name="connsiteX13" fmla="*/ 6674944 w 7507557"/>
              <a:gd name="connsiteY13" fmla="*/ 4694390 h 5269548"/>
              <a:gd name="connsiteX14" fmla="*/ 6485758 w 7507557"/>
              <a:gd name="connsiteY14" fmla="*/ 4836280 h 5269548"/>
              <a:gd name="connsiteX15" fmla="*/ 6474088 w 7507557"/>
              <a:gd name="connsiteY15" fmla="*/ 5080338 h 5269548"/>
              <a:gd name="connsiteX16" fmla="*/ 6193789 w 7507557"/>
              <a:gd name="connsiteY16" fmla="*/ 5269524 h 5269548"/>
              <a:gd name="connsiteX17" fmla="*/ 5669432 w 7507557"/>
              <a:gd name="connsiteY17" fmla="*/ 5068463 h 5269548"/>
              <a:gd name="connsiteX18" fmla="*/ 5208751 w 7507557"/>
              <a:gd name="connsiteY18" fmla="*/ 4852045 h 5269548"/>
              <a:gd name="connsiteX19" fmla="*/ 4814613 w 7507557"/>
              <a:gd name="connsiteY19" fmla="*/ 4678625 h 5269548"/>
              <a:gd name="connsiteX20" fmla="*/ 4467772 w 7507557"/>
              <a:gd name="connsiteY20" fmla="*/ 4694390 h 5269548"/>
              <a:gd name="connsiteX21" fmla="*/ 4168227 w 7507557"/>
              <a:gd name="connsiteY21" fmla="*/ 4852045 h 5269548"/>
              <a:gd name="connsiteX22" fmla="*/ 4199758 w 7507557"/>
              <a:gd name="connsiteY22" fmla="*/ 5135825 h 5269548"/>
              <a:gd name="connsiteX23" fmla="*/ 4026338 w 7507557"/>
              <a:gd name="connsiteY23" fmla="*/ 5246183 h 5269548"/>
              <a:gd name="connsiteX24" fmla="*/ 3143469 w 7507557"/>
              <a:gd name="connsiteY24" fmla="*/ 4883576 h 5269548"/>
              <a:gd name="connsiteX25" fmla="*/ 2134475 w 7507557"/>
              <a:gd name="connsiteY25" fmla="*/ 4426376 h 5269548"/>
              <a:gd name="connsiteX26" fmla="*/ 1204310 w 7507557"/>
              <a:gd name="connsiteY26" fmla="*/ 4316018 h 5269548"/>
              <a:gd name="connsiteX27" fmla="*/ 684048 w 7507557"/>
              <a:gd name="connsiteY27" fmla="*/ 4095301 h 5269548"/>
              <a:gd name="connsiteX28" fmla="*/ 368738 w 7507557"/>
              <a:gd name="connsiteY28" fmla="*/ 4079535 h 5269548"/>
              <a:gd name="connsiteX29" fmla="*/ 0 w 7507557"/>
              <a:gd name="connsiteY29" fmla="*/ 4224490 h 5269548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74666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0061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56814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488427"/>
              <a:gd name="connsiteY0" fmla="*/ 0 h 5257246"/>
              <a:gd name="connsiteX1" fmla="*/ 6643413 w 7488427"/>
              <a:gd name="connsiteY1" fmla="*/ 421935 h 5257246"/>
              <a:gd name="connsiteX2" fmla="*/ 6993758 w 7488427"/>
              <a:gd name="connsiteY2" fmla="*/ 857020 h 5257246"/>
              <a:gd name="connsiteX3" fmla="*/ 7106124 w 7488427"/>
              <a:gd name="connsiteY3" fmla="*/ 1206366 h 5257246"/>
              <a:gd name="connsiteX4" fmla="*/ 6901045 w 7488427"/>
              <a:gd name="connsiteY4" fmla="*/ 1527316 h 5257246"/>
              <a:gd name="connsiteX5" fmla="*/ 6437495 w 7488427"/>
              <a:gd name="connsiteY5" fmla="*/ 2073378 h 5257246"/>
              <a:gd name="connsiteX6" fmla="*/ 6356814 w 7488427"/>
              <a:gd name="connsiteY6" fmla="*/ 2487218 h 5257246"/>
              <a:gd name="connsiteX7" fmla="*/ 6517289 w 7488427"/>
              <a:gd name="connsiteY7" fmla="*/ 3070542 h 5257246"/>
              <a:gd name="connsiteX8" fmla="*/ 6813988 w 7488427"/>
              <a:gd name="connsiteY8" fmla="*/ 3694813 h 5257246"/>
              <a:gd name="connsiteX9" fmla="*/ 7179441 w 7488427"/>
              <a:gd name="connsiteY9" fmla="*/ 4000708 h 5257246"/>
              <a:gd name="connsiteX10" fmla="*/ 7472448 w 7488427"/>
              <a:gd name="connsiteY10" fmla="*/ 4220399 h 5257246"/>
              <a:gd name="connsiteX11" fmla="*/ 7405851 w 7488427"/>
              <a:gd name="connsiteY11" fmla="*/ 4445426 h 5257246"/>
              <a:gd name="connsiteX12" fmla="*/ 7037551 w 7488427"/>
              <a:gd name="connsiteY12" fmla="*/ 4552501 h 5257246"/>
              <a:gd name="connsiteX13" fmla="*/ 6674944 w 7488427"/>
              <a:gd name="connsiteY13" fmla="*/ 4694390 h 5257246"/>
              <a:gd name="connsiteX14" fmla="*/ 6485758 w 7488427"/>
              <a:gd name="connsiteY14" fmla="*/ 4836280 h 5257246"/>
              <a:gd name="connsiteX15" fmla="*/ 6474088 w 7488427"/>
              <a:gd name="connsiteY15" fmla="*/ 5080338 h 5257246"/>
              <a:gd name="connsiteX16" fmla="*/ 6110662 w 7488427"/>
              <a:gd name="connsiteY16" fmla="*/ 5210147 h 5257246"/>
              <a:gd name="connsiteX17" fmla="*/ 5669432 w 7488427"/>
              <a:gd name="connsiteY17" fmla="*/ 5068463 h 5257246"/>
              <a:gd name="connsiteX18" fmla="*/ 5208751 w 7488427"/>
              <a:gd name="connsiteY18" fmla="*/ 4852045 h 5257246"/>
              <a:gd name="connsiteX19" fmla="*/ 4814613 w 7488427"/>
              <a:gd name="connsiteY19" fmla="*/ 4678625 h 5257246"/>
              <a:gd name="connsiteX20" fmla="*/ 4467772 w 7488427"/>
              <a:gd name="connsiteY20" fmla="*/ 4694390 h 5257246"/>
              <a:gd name="connsiteX21" fmla="*/ 4168227 w 7488427"/>
              <a:gd name="connsiteY21" fmla="*/ 4852045 h 5257246"/>
              <a:gd name="connsiteX22" fmla="*/ 4199758 w 7488427"/>
              <a:gd name="connsiteY22" fmla="*/ 5135825 h 5257246"/>
              <a:gd name="connsiteX23" fmla="*/ 4026338 w 7488427"/>
              <a:gd name="connsiteY23" fmla="*/ 5246183 h 5257246"/>
              <a:gd name="connsiteX24" fmla="*/ 3143469 w 7488427"/>
              <a:gd name="connsiteY24" fmla="*/ 4883576 h 5257246"/>
              <a:gd name="connsiteX25" fmla="*/ 2134475 w 7488427"/>
              <a:gd name="connsiteY25" fmla="*/ 4426376 h 5257246"/>
              <a:gd name="connsiteX26" fmla="*/ 1204310 w 7488427"/>
              <a:gd name="connsiteY26" fmla="*/ 4316018 h 5257246"/>
              <a:gd name="connsiteX27" fmla="*/ 684048 w 7488427"/>
              <a:gd name="connsiteY27" fmla="*/ 4095301 h 5257246"/>
              <a:gd name="connsiteX28" fmla="*/ 368738 w 7488427"/>
              <a:gd name="connsiteY28" fmla="*/ 4079535 h 5257246"/>
              <a:gd name="connsiteX29" fmla="*/ 0 w 7488427"/>
              <a:gd name="connsiteY29" fmla="*/ 4224490 h 5257246"/>
              <a:gd name="connsiteX0" fmla="*/ 6372897 w 7475610"/>
              <a:gd name="connsiteY0" fmla="*/ 0 h 5257246"/>
              <a:gd name="connsiteX1" fmla="*/ 6643413 w 7475610"/>
              <a:gd name="connsiteY1" fmla="*/ 421935 h 5257246"/>
              <a:gd name="connsiteX2" fmla="*/ 6993758 w 7475610"/>
              <a:gd name="connsiteY2" fmla="*/ 857020 h 5257246"/>
              <a:gd name="connsiteX3" fmla="*/ 7106124 w 7475610"/>
              <a:gd name="connsiteY3" fmla="*/ 1206366 h 5257246"/>
              <a:gd name="connsiteX4" fmla="*/ 6901045 w 7475610"/>
              <a:gd name="connsiteY4" fmla="*/ 1527316 h 5257246"/>
              <a:gd name="connsiteX5" fmla="*/ 6437495 w 7475610"/>
              <a:gd name="connsiteY5" fmla="*/ 2073378 h 5257246"/>
              <a:gd name="connsiteX6" fmla="*/ 6356814 w 7475610"/>
              <a:gd name="connsiteY6" fmla="*/ 2487218 h 5257246"/>
              <a:gd name="connsiteX7" fmla="*/ 6517289 w 7475610"/>
              <a:gd name="connsiteY7" fmla="*/ 3070542 h 5257246"/>
              <a:gd name="connsiteX8" fmla="*/ 6813988 w 7475610"/>
              <a:gd name="connsiteY8" fmla="*/ 3694813 h 5257246"/>
              <a:gd name="connsiteX9" fmla="*/ 7179441 w 7475610"/>
              <a:gd name="connsiteY9" fmla="*/ 4000708 h 5257246"/>
              <a:gd name="connsiteX10" fmla="*/ 7472448 w 7475610"/>
              <a:gd name="connsiteY10" fmla="*/ 4220399 h 5257246"/>
              <a:gd name="connsiteX11" fmla="*/ 7316641 w 7475610"/>
              <a:gd name="connsiteY11" fmla="*/ 4345065 h 5257246"/>
              <a:gd name="connsiteX12" fmla="*/ 7037551 w 7475610"/>
              <a:gd name="connsiteY12" fmla="*/ 4552501 h 5257246"/>
              <a:gd name="connsiteX13" fmla="*/ 6674944 w 7475610"/>
              <a:gd name="connsiteY13" fmla="*/ 4694390 h 5257246"/>
              <a:gd name="connsiteX14" fmla="*/ 6485758 w 7475610"/>
              <a:gd name="connsiteY14" fmla="*/ 4836280 h 5257246"/>
              <a:gd name="connsiteX15" fmla="*/ 6474088 w 7475610"/>
              <a:gd name="connsiteY15" fmla="*/ 5080338 h 5257246"/>
              <a:gd name="connsiteX16" fmla="*/ 6110662 w 7475610"/>
              <a:gd name="connsiteY16" fmla="*/ 5210147 h 5257246"/>
              <a:gd name="connsiteX17" fmla="*/ 5669432 w 7475610"/>
              <a:gd name="connsiteY17" fmla="*/ 5068463 h 5257246"/>
              <a:gd name="connsiteX18" fmla="*/ 5208751 w 7475610"/>
              <a:gd name="connsiteY18" fmla="*/ 4852045 h 5257246"/>
              <a:gd name="connsiteX19" fmla="*/ 4814613 w 7475610"/>
              <a:gd name="connsiteY19" fmla="*/ 4678625 h 5257246"/>
              <a:gd name="connsiteX20" fmla="*/ 4467772 w 7475610"/>
              <a:gd name="connsiteY20" fmla="*/ 4694390 h 5257246"/>
              <a:gd name="connsiteX21" fmla="*/ 4168227 w 7475610"/>
              <a:gd name="connsiteY21" fmla="*/ 4852045 h 5257246"/>
              <a:gd name="connsiteX22" fmla="*/ 4199758 w 7475610"/>
              <a:gd name="connsiteY22" fmla="*/ 5135825 h 5257246"/>
              <a:gd name="connsiteX23" fmla="*/ 4026338 w 7475610"/>
              <a:gd name="connsiteY23" fmla="*/ 5246183 h 5257246"/>
              <a:gd name="connsiteX24" fmla="*/ 3143469 w 7475610"/>
              <a:gd name="connsiteY24" fmla="*/ 4883576 h 5257246"/>
              <a:gd name="connsiteX25" fmla="*/ 2134475 w 7475610"/>
              <a:gd name="connsiteY25" fmla="*/ 4426376 h 5257246"/>
              <a:gd name="connsiteX26" fmla="*/ 1204310 w 7475610"/>
              <a:gd name="connsiteY26" fmla="*/ 4316018 h 5257246"/>
              <a:gd name="connsiteX27" fmla="*/ 684048 w 7475610"/>
              <a:gd name="connsiteY27" fmla="*/ 4095301 h 5257246"/>
              <a:gd name="connsiteX28" fmla="*/ 368738 w 7475610"/>
              <a:gd name="connsiteY28" fmla="*/ 4079535 h 5257246"/>
              <a:gd name="connsiteX29" fmla="*/ 0 w 7475610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674944 w 7475956"/>
              <a:gd name="connsiteY13" fmla="*/ 4694390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08897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69432 w 7479690"/>
              <a:gd name="connsiteY17" fmla="*/ 5068463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714037 w 7479690"/>
              <a:gd name="connsiteY17" fmla="*/ 4897477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8054"/>
              <a:gd name="connsiteX1" fmla="*/ 6643413 w 7479690"/>
              <a:gd name="connsiteY1" fmla="*/ 421935 h 5258054"/>
              <a:gd name="connsiteX2" fmla="*/ 6993758 w 7479690"/>
              <a:gd name="connsiteY2" fmla="*/ 857020 h 5258054"/>
              <a:gd name="connsiteX3" fmla="*/ 7106124 w 7479690"/>
              <a:gd name="connsiteY3" fmla="*/ 1206366 h 5258054"/>
              <a:gd name="connsiteX4" fmla="*/ 6901045 w 7479690"/>
              <a:gd name="connsiteY4" fmla="*/ 1527316 h 5258054"/>
              <a:gd name="connsiteX5" fmla="*/ 6437495 w 7479690"/>
              <a:gd name="connsiteY5" fmla="*/ 2073378 h 5258054"/>
              <a:gd name="connsiteX6" fmla="*/ 6356814 w 7479690"/>
              <a:gd name="connsiteY6" fmla="*/ 2487218 h 5258054"/>
              <a:gd name="connsiteX7" fmla="*/ 6517289 w 7479690"/>
              <a:gd name="connsiteY7" fmla="*/ 3070542 h 5258054"/>
              <a:gd name="connsiteX8" fmla="*/ 6813988 w 7479690"/>
              <a:gd name="connsiteY8" fmla="*/ 3694813 h 5258054"/>
              <a:gd name="connsiteX9" fmla="*/ 7179441 w 7479690"/>
              <a:gd name="connsiteY9" fmla="*/ 4000708 h 5258054"/>
              <a:gd name="connsiteX10" fmla="*/ 7472448 w 7479690"/>
              <a:gd name="connsiteY10" fmla="*/ 4220399 h 5258054"/>
              <a:gd name="connsiteX11" fmla="*/ 7353812 w 7479690"/>
              <a:gd name="connsiteY11" fmla="*/ 4322763 h 5258054"/>
              <a:gd name="connsiteX12" fmla="*/ 6959492 w 7479690"/>
              <a:gd name="connsiteY12" fmla="*/ 4444706 h 5258054"/>
              <a:gd name="connsiteX13" fmla="*/ 6593168 w 7479690"/>
              <a:gd name="connsiteY13" fmla="*/ 4608897 h 5258054"/>
              <a:gd name="connsiteX14" fmla="*/ 6470890 w 7479690"/>
              <a:gd name="connsiteY14" fmla="*/ 4761938 h 5258054"/>
              <a:gd name="connsiteX15" fmla="*/ 6429483 w 7479690"/>
              <a:gd name="connsiteY15" fmla="*/ 4979977 h 5258054"/>
              <a:gd name="connsiteX16" fmla="*/ 6155267 w 7479690"/>
              <a:gd name="connsiteY16" fmla="*/ 5065181 h 5258054"/>
              <a:gd name="connsiteX17" fmla="*/ 5714037 w 7479690"/>
              <a:gd name="connsiteY17" fmla="*/ 4897477 h 5258054"/>
              <a:gd name="connsiteX18" fmla="*/ 5257073 w 7479690"/>
              <a:gd name="connsiteY18" fmla="*/ 4677343 h 5258054"/>
              <a:gd name="connsiteX19" fmla="*/ 4836916 w 7479690"/>
              <a:gd name="connsiteY19" fmla="*/ 4511357 h 5258054"/>
              <a:gd name="connsiteX20" fmla="*/ 4404582 w 7479690"/>
              <a:gd name="connsiteY20" fmla="*/ 4571727 h 5258054"/>
              <a:gd name="connsiteX21" fmla="*/ 4168227 w 7479690"/>
              <a:gd name="connsiteY21" fmla="*/ 4796289 h 5258054"/>
              <a:gd name="connsiteX22" fmla="*/ 4199758 w 7479690"/>
              <a:gd name="connsiteY22" fmla="*/ 5135825 h 5258054"/>
              <a:gd name="connsiteX23" fmla="*/ 4026338 w 7479690"/>
              <a:gd name="connsiteY23" fmla="*/ 5246183 h 5258054"/>
              <a:gd name="connsiteX24" fmla="*/ 3143469 w 7479690"/>
              <a:gd name="connsiteY24" fmla="*/ 4883576 h 5258054"/>
              <a:gd name="connsiteX25" fmla="*/ 2134475 w 7479690"/>
              <a:gd name="connsiteY25" fmla="*/ 4426376 h 5258054"/>
              <a:gd name="connsiteX26" fmla="*/ 1204310 w 7479690"/>
              <a:gd name="connsiteY26" fmla="*/ 4316018 h 5258054"/>
              <a:gd name="connsiteX27" fmla="*/ 684048 w 7479690"/>
              <a:gd name="connsiteY27" fmla="*/ 4095301 h 5258054"/>
              <a:gd name="connsiteX28" fmla="*/ 368738 w 7479690"/>
              <a:gd name="connsiteY28" fmla="*/ 4079535 h 5258054"/>
              <a:gd name="connsiteX29" fmla="*/ 0 w 7479690"/>
              <a:gd name="connsiteY29" fmla="*/ 4224490 h 5258054"/>
              <a:gd name="connsiteX0" fmla="*/ 6372897 w 7479690"/>
              <a:gd name="connsiteY0" fmla="*/ 0 h 5258711"/>
              <a:gd name="connsiteX1" fmla="*/ 6643413 w 7479690"/>
              <a:gd name="connsiteY1" fmla="*/ 421935 h 5258711"/>
              <a:gd name="connsiteX2" fmla="*/ 6993758 w 7479690"/>
              <a:gd name="connsiteY2" fmla="*/ 857020 h 5258711"/>
              <a:gd name="connsiteX3" fmla="*/ 7106124 w 7479690"/>
              <a:gd name="connsiteY3" fmla="*/ 1206366 h 5258711"/>
              <a:gd name="connsiteX4" fmla="*/ 6901045 w 7479690"/>
              <a:gd name="connsiteY4" fmla="*/ 1527316 h 5258711"/>
              <a:gd name="connsiteX5" fmla="*/ 6437495 w 7479690"/>
              <a:gd name="connsiteY5" fmla="*/ 2073378 h 5258711"/>
              <a:gd name="connsiteX6" fmla="*/ 6356814 w 7479690"/>
              <a:gd name="connsiteY6" fmla="*/ 2487218 h 5258711"/>
              <a:gd name="connsiteX7" fmla="*/ 6517289 w 7479690"/>
              <a:gd name="connsiteY7" fmla="*/ 3070542 h 5258711"/>
              <a:gd name="connsiteX8" fmla="*/ 6813988 w 7479690"/>
              <a:gd name="connsiteY8" fmla="*/ 3694813 h 5258711"/>
              <a:gd name="connsiteX9" fmla="*/ 7179441 w 7479690"/>
              <a:gd name="connsiteY9" fmla="*/ 4000708 h 5258711"/>
              <a:gd name="connsiteX10" fmla="*/ 7472448 w 7479690"/>
              <a:gd name="connsiteY10" fmla="*/ 4220399 h 5258711"/>
              <a:gd name="connsiteX11" fmla="*/ 7353812 w 7479690"/>
              <a:gd name="connsiteY11" fmla="*/ 4322763 h 5258711"/>
              <a:gd name="connsiteX12" fmla="*/ 6959492 w 7479690"/>
              <a:gd name="connsiteY12" fmla="*/ 4444706 h 5258711"/>
              <a:gd name="connsiteX13" fmla="*/ 6593168 w 7479690"/>
              <a:gd name="connsiteY13" fmla="*/ 4608897 h 5258711"/>
              <a:gd name="connsiteX14" fmla="*/ 6470890 w 7479690"/>
              <a:gd name="connsiteY14" fmla="*/ 4761938 h 5258711"/>
              <a:gd name="connsiteX15" fmla="*/ 6429483 w 7479690"/>
              <a:gd name="connsiteY15" fmla="*/ 4979977 h 5258711"/>
              <a:gd name="connsiteX16" fmla="*/ 6155267 w 7479690"/>
              <a:gd name="connsiteY16" fmla="*/ 5065181 h 5258711"/>
              <a:gd name="connsiteX17" fmla="*/ 5714037 w 7479690"/>
              <a:gd name="connsiteY17" fmla="*/ 4897477 h 5258711"/>
              <a:gd name="connsiteX18" fmla="*/ 5257073 w 7479690"/>
              <a:gd name="connsiteY18" fmla="*/ 4677343 h 5258711"/>
              <a:gd name="connsiteX19" fmla="*/ 4836916 w 7479690"/>
              <a:gd name="connsiteY19" fmla="*/ 4511357 h 5258711"/>
              <a:gd name="connsiteX20" fmla="*/ 4404582 w 7479690"/>
              <a:gd name="connsiteY20" fmla="*/ 4571727 h 5258711"/>
              <a:gd name="connsiteX21" fmla="*/ 4149642 w 7479690"/>
              <a:gd name="connsiteY21" fmla="*/ 4755401 h 5258711"/>
              <a:gd name="connsiteX22" fmla="*/ 4199758 w 7479690"/>
              <a:gd name="connsiteY22" fmla="*/ 5135825 h 5258711"/>
              <a:gd name="connsiteX23" fmla="*/ 4026338 w 7479690"/>
              <a:gd name="connsiteY23" fmla="*/ 5246183 h 5258711"/>
              <a:gd name="connsiteX24" fmla="*/ 3143469 w 7479690"/>
              <a:gd name="connsiteY24" fmla="*/ 4883576 h 5258711"/>
              <a:gd name="connsiteX25" fmla="*/ 2134475 w 7479690"/>
              <a:gd name="connsiteY25" fmla="*/ 4426376 h 5258711"/>
              <a:gd name="connsiteX26" fmla="*/ 1204310 w 7479690"/>
              <a:gd name="connsiteY26" fmla="*/ 4316018 h 5258711"/>
              <a:gd name="connsiteX27" fmla="*/ 684048 w 7479690"/>
              <a:gd name="connsiteY27" fmla="*/ 4095301 h 5258711"/>
              <a:gd name="connsiteX28" fmla="*/ 368738 w 7479690"/>
              <a:gd name="connsiteY28" fmla="*/ 4079535 h 5258711"/>
              <a:gd name="connsiteX29" fmla="*/ 0 w 7479690"/>
              <a:gd name="connsiteY29" fmla="*/ 4224490 h 5258711"/>
              <a:gd name="connsiteX0" fmla="*/ 6372897 w 7479690"/>
              <a:gd name="connsiteY0" fmla="*/ 0 h 5249136"/>
              <a:gd name="connsiteX1" fmla="*/ 6643413 w 7479690"/>
              <a:gd name="connsiteY1" fmla="*/ 421935 h 5249136"/>
              <a:gd name="connsiteX2" fmla="*/ 6993758 w 7479690"/>
              <a:gd name="connsiteY2" fmla="*/ 857020 h 5249136"/>
              <a:gd name="connsiteX3" fmla="*/ 7106124 w 7479690"/>
              <a:gd name="connsiteY3" fmla="*/ 1206366 h 5249136"/>
              <a:gd name="connsiteX4" fmla="*/ 6901045 w 7479690"/>
              <a:gd name="connsiteY4" fmla="*/ 1527316 h 5249136"/>
              <a:gd name="connsiteX5" fmla="*/ 6437495 w 7479690"/>
              <a:gd name="connsiteY5" fmla="*/ 2073378 h 5249136"/>
              <a:gd name="connsiteX6" fmla="*/ 6356814 w 7479690"/>
              <a:gd name="connsiteY6" fmla="*/ 2487218 h 5249136"/>
              <a:gd name="connsiteX7" fmla="*/ 6517289 w 7479690"/>
              <a:gd name="connsiteY7" fmla="*/ 3070542 h 5249136"/>
              <a:gd name="connsiteX8" fmla="*/ 6813988 w 7479690"/>
              <a:gd name="connsiteY8" fmla="*/ 3694813 h 5249136"/>
              <a:gd name="connsiteX9" fmla="*/ 7179441 w 7479690"/>
              <a:gd name="connsiteY9" fmla="*/ 4000708 h 5249136"/>
              <a:gd name="connsiteX10" fmla="*/ 7472448 w 7479690"/>
              <a:gd name="connsiteY10" fmla="*/ 4220399 h 5249136"/>
              <a:gd name="connsiteX11" fmla="*/ 7353812 w 7479690"/>
              <a:gd name="connsiteY11" fmla="*/ 4322763 h 5249136"/>
              <a:gd name="connsiteX12" fmla="*/ 6959492 w 7479690"/>
              <a:gd name="connsiteY12" fmla="*/ 4444706 h 5249136"/>
              <a:gd name="connsiteX13" fmla="*/ 6593168 w 7479690"/>
              <a:gd name="connsiteY13" fmla="*/ 4608897 h 5249136"/>
              <a:gd name="connsiteX14" fmla="*/ 6470890 w 7479690"/>
              <a:gd name="connsiteY14" fmla="*/ 4761938 h 5249136"/>
              <a:gd name="connsiteX15" fmla="*/ 6429483 w 7479690"/>
              <a:gd name="connsiteY15" fmla="*/ 4979977 h 5249136"/>
              <a:gd name="connsiteX16" fmla="*/ 6155267 w 7479690"/>
              <a:gd name="connsiteY16" fmla="*/ 5065181 h 5249136"/>
              <a:gd name="connsiteX17" fmla="*/ 5714037 w 7479690"/>
              <a:gd name="connsiteY17" fmla="*/ 4897477 h 5249136"/>
              <a:gd name="connsiteX18" fmla="*/ 5257073 w 7479690"/>
              <a:gd name="connsiteY18" fmla="*/ 4677343 h 5249136"/>
              <a:gd name="connsiteX19" fmla="*/ 4836916 w 7479690"/>
              <a:gd name="connsiteY19" fmla="*/ 4511357 h 5249136"/>
              <a:gd name="connsiteX20" fmla="*/ 4404582 w 7479690"/>
              <a:gd name="connsiteY20" fmla="*/ 4571727 h 5249136"/>
              <a:gd name="connsiteX21" fmla="*/ 4149642 w 7479690"/>
              <a:gd name="connsiteY21" fmla="*/ 4755401 h 5249136"/>
              <a:gd name="connsiteX22" fmla="*/ 4184890 w 7479690"/>
              <a:gd name="connsiteY22" fmla="*/ 5039181 h 5249136"/>
              <a:gd name="connsiteX23" fmla="*/ 4026338 w 7479690"/>
              <a:gd name="connsiteY23" fmla="*/ 5246183 h 5249136"/>
              <a:gd name="connsiteX24" fmla="*/ 3143469 w 7479690"/>
              <a:gd name="connsiteY24" fmla="*/ 4883576 h 5249136"/>
              <a:gd name="connsiteX25" fmla="*/ 2134475 w 7479690"/>
              <a:gd name="connsiteY25" fmla="*/ 4426376 h 5249136"/>
              <a:gd name="connsiteX26" fmla="*/ 1204310 w 7479690"/>
              <a:gd name="connsiteY26" fmla="*/ 4316018 h 5249136"/>
              <a:gd name="connsiteX27" fmla="*/ 684048 w 7479690"/>
              <a:gd name="connsiteY27" fmla="*/ 4095301 h 5249136"/>
              <a:gd name="connsiteX28" fmla="*/ 368738 w 7479690"/>
              <a:gd name="connsiteY28" fmla="*/ 4079535 h 5249136"/>
              <a:gd name="connsiteX29" fmla="*/ 0 w 7479690"/>
              <a:gd name="connsiteY29" fmla="*/ 4224490 h 5249136"/>
              <a:gd name="connsiteX0" fmla="*/ 6372897 w 7479690"/>
              <a:gd name="connsiteY0" fmla="*/ 0 h 5070295"/>
              <a:gd name="connsiteX1" fmla="*/ 6643413 w 7479690"/>
              <a:gd name="connsiteY1" fmla="*/ 421935 h 5070295"/>
              <a:gd name="connsiteX2" fmla="*/ 6993758 w 7479690"/>
              <a:gd name="connsiteY2" fmla="*/ 857020 h 5070295"/>
              <a:gd name="connsiteX3" fmla="*/ 7106124 w 7479690"/>
              <a:gd name="connsiteY3" fmla="*/ 1206366 h 5070295"/>
              <a:gd name="connsiteX4" fmla="*/ 6901045 w 7479690"/>
              <a:gd name="connsiteY4" fmla="*/ 1527316 h 5070295"/>
              <a:gd name="connsiteX5" fmla="*/ 6437495 w 7479690"/>
              <a:gd name="connsiteY5" fmla="*/ 2073378 h 5070295"/>
              <a:gd name="connsiteX6" fmla="*/ 6356814 w 7479690"/>
              <a:gd name="connsiteY6" fmla="*/ 2487218 h 5070295"/>
              <a:gd name="connsiteX7" fmla="*/ 6517289 w 7479690"/>
              <a:gd name="connsiteY7" fmla="*/ 3070542 h 5070295"/>
              <a:gd name="connsiteX8" fmla="*/ 6813988 w 7479690"/>
              <a:gd name="connsiteY8" fmla="*/ 3694813 h 5070295"/>
              <a:gd name="connsiteX9" fmla="*/ 7179441 w 7479690"/>
              <a:gd name="connsiteY9" fmla="*/ 4000708 h 5070295"/>
              <a:gd name="connsiteX10" fmla="*/ 7472448 w 7479690"/>
              <a:gd name="connsiteY10" fmla="*/ 4220399 h 5070295"/>
              <a:gd name="connsiteX11" fmla="*/ 7353812 w 7479690"/>
              <a:gd name="connsiteY11" fmla="*/ 4322763 h 5070295"/>
              <a:gd name="connsiteX12" fmla="*/ 6959492 w 7479690"/>
              <a:gd name="connsiteY12" fmla="*/ 4444706 h 5070295"/>
              <a:gd name="connsiteX13" fmla="*/ 6593168 w 7479690"/>
              <a:gd name="connsiteY13" fmla="*/ 4608897 h 5070295"/>
              <a:gd name="connsiteX14" fmla="*/ 6470890 w 7479690"/>
              <a:gd name="connsiteY14" fmla="*/ 4761938 h 5070295"/>
              <a:gd name="connsiteX15" fmla="*/ 6429483 w 7479690"/>
              <a:gd name="connsiteY15" fmla="*/ 4979977 h 5070295"/>
              <a:gd name="connsiteX16" fmla="*/ 6155267 w 7479690"/>
              <a:gd name="connsiteY16" fmla="*/ 5065181 h 5070295"/>
              <a:gd name="connsiteX17" fmla="*/ 5714037 w 7479690"/>
              <a:gd name="connsiteY17" fmla="*/ 4897477 h 5070295"/>
              <a:gd name="connsiteX18" fmla="*/ 5257073 w 7479690"/>
              <a:gd name="connsiteY18" fmla="*/ 4677343 h 5070295"/>
              <a:gd name="connsiteX19" fmla="*/ 4836916 w 7479690"/>
              <a:gd name="connsiteY19" fmla="*/ 4511357 h 5070295"/>
              <a:gd name="connsiteX20" fmla="*/ 4404582 w 7479690"/>
              <a:gd name="connsiteY20" fmla="*/ 4571727 h 5070295"/>
              <a:gd name="connsiteX21" fmla="*/ 4149642 w 7479690"/>
              <a:gd name="connsiteY21" fmla="*/ 4755401 h 5070295"/>
              <a:gd name="connsiteX22" fmla="*/ 4184890 w 7479690"/>
              <a:gd name="connsiteY22" fmla="*/ 5039181 h 5070295"/>
              <a:gd name="connsiteX23" fmla="*/ 3992885 w 7479690"/>
              <a:gd name="connsiteY23" fmla="*/ 5045461 h 5070295"/>
              <a:gd name="connsiteX24" fmla="*/ 3143469 w 7479690"/>
              <a:gd name="connsiteY24" fmla="*/ 4883576 h 5070295"/>
              <a:gd name="connsiteX25" fmla="*/ 2134475 w 7479690"/>
              <a:gd name="connsiteY25" fmla="*/ 4426376 h 5070295"/>
              <a:gd name="connsiteX26" fmla="*/ 1204310 w 7479690"/>
              <a:gd name="connsiteY26" fmla="*/ 4316018 h 5070295"/>
              <a:gd name="connsiteX27" fmla="*/ 684048 w 7479690"/>
              <a:gd name="connsiteY27" fmla="*/ 4095301 h 5070295"/>
              <a:gd name="connsiteX28" fmla="*/ 368738 w 7479690"/>
              <a:gd name="connsiteY28" fmla="*/ 4079535 h 5070295"/>
              <a:gd name="connsiteX29" fmla="*/ 0 w 7479690"/>
              <a:gd name="connsiteY29" fmla="*/ 4224490 h 5070295"/>
              <a:gd name="connsiteX0" fmla="*/ 6372897 w 7479690"/>
              <a:gd name="connsiteY0" fmla="*/ 0 h 5080175"/>
              <a:gd name="connsiteX1" fmla="*/ 6643413 w 7479690"/>
              <a:gd name="connsiteY1" fmla="*/ 421935 h 5080175"/>
              <a:gd name="connsiteX2" fmla="*/ 6993758 w 7479690"/>
              <a:gd name="connsiteY2" fmla="*/ 857020 h 5080175"/>
              <a:gd name="connsiteX3" fmla="*/ 7106124 w 7479690"/>
              <a:gd name="connsiteY3" fmla="*/ 1206366 h 5080175"/>
              <a:gd name="connsiteX4" fmla="*/ 6901045 w 7479690"/>
              <a:gd name="connsiteY4" fmla="*/ 1527316 h 5080175"/>
              <a:gd name="connsiteX5" fmla="*/ 6437495 w 7479690"/>
              <a:gd name="connsiteY5" fmla="*/ 2073378 h 5080175"/>
              <a:gd name="connsiteX6" fmla="*/ 6356814 w 7479690"/>
              <a:gd name="connsiteY6" fmla="*/ 2487218 h 5080175"/>
              <a:gd name="connsiteX7" fmla="*/ 6517289 w 7479690"/>
              <a:gd name="connsiteY7" fmla="*/ 3070542 h 5080175"/>
              <a:gd name="connsiteX8" fmla="*/ 6813988 w 7479690"/>
              <a:gd name="connsiteY8" fmla="*/ 3694813 h 5080175"/>
              <a:gd name="connsiteX9" fmla="*/ 7179441 w 7479690"/>
              <a:gd name="connsiteY9" fmla="*/ 4000708 h 5080175"/>
              <a:gd name="connsiteX10" fmla="*/ 7472448 w 7479690"/>
              <a:gd name="connsiteY10" fmla="*/ 4220399 h 5080175"/>
              <a:gd name="connsiteX11" fmla="*/ 7353812 w 7479690"/>
              <a:gd name="connsiteY11" fmla="*/ 4322763 h 5080175"/>
              <a:gd name="connsiteX12" fmla="*/ 6959492 w 7479690"/>
              <a:gd name="connsiteY12" fmla="*/ 4444706 h 5080175"/>
              <a:gd name="connsiteX13" fmla="*/ 6593168 w 7479690"/>
              <a:gd name="connsiteY13" fmla="*/ 4608897 h 5080175"/>
              <a:gd name="connsiteX14" fmla="*/ 6470890 w 7479690"/>
              <a:gd name="connsiteY14" fmla="*/ 4761938 h 5080175"/>
              <a:gd name="connsiteX15" fmla="*/ 6429483 w 7479690"/>
              <a:gd name="connsiteY15" fmla="*/ 4979977 h 5080175"/>
              <a:gd name="connsiteX16" fmla="*/ 6155267 w 7479690"/>
              <a:gd name="connsiteY16" fmla="*/ 5065181 h 5080175"/>
              <a:gd name="connsiteX17" fmla="*/ 5714037 w 7479690"/>
              <a:gd name="connsiteY17" fmla="*/ 4897477 h 5080175"/>
              <a:gd name="connsiteX18" fmla="*/ 5257073 w 7479690"/>
              <a:gd name="connsiteY18" fmla="*/ 4677343 h 5080175"/>
              <a:gd name="connsiteX19" fmla="*/ 4836916 w 7479690"/>
              <a:gd name="connsiteY19" fmla="*/ 4511357 h 5080175"/>
              <a:gd name="connsiteX20" fmla="*/ 4404582 w 7479690"/>
              <a:gd name="connsiteY20" fmla="*/ 4571727 h 5080175"/>
              <a:gd name="connsiteX21" fmla="*/ 4149642 w 7479690"/>
              <a:gd name="connsiteY21" fmla="*/ 4755401 h 5080175"/>
              <a:gd name="connsiteX22" fmla="*/ 4184890 w 7479690"/>
              <a:gd name="connsiteY22" fmla="*/ 5039181 h 5080175"/>
              <a:gd name="connsiteX23" fmla="*/ 3992885 w 7479690"/>
              <a:gd name="connsiteY23" fmla="*/ 5045461 h 5080175"/>
              <a:gd name="connsiteX24" fmla="*/ 3232679 w 7479690"/>
              <a:gd name="connsiteY24" fmla="*/ 4727459 h 5080175"/>
              <a:gd name="connsiteX25" fmla="*/ 2134475 w 7479690"/>
              <a:gd name="connsiteY25" fmla="*/ 4426376 h 5080175"/>
              <a:gd name="connsiteX26" fmla="*/ 1204310 w 7479690"/>
              <a:gd name="connsiteY26" fmla="*/ 4316018 h 5080175"/>
              <a:gd name="connsiteX27" fmla="*/ 684048 w 7479690"/>
              <a:gd name="connsiteY27" fmla="*/ 4095301 h 5080175"/>
              <a:gd name="connsiteX28" fmla="*/ 368738 w 7479690"/>
              <a:gd name="connsiteY28" fmla="*/ 4079535 h 5080175"/>
              <a:gd name="connsiteX29" fmla="*/ 0 w 7479690"/>
              <a:gd name="connsiteY29" fmla="*/ 4224490 h 508017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34475 w 7479690"/>
              <a:gd name="connsiteY25" fmla="*/ 4426376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706350 w 7479690"/>
              <a:gd name="connsiteY27" fmla="*/ 3909448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335284 w 7446236"/>
              <a:gd name="connsiteY28" fmla="*/ 407953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86513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46236" h="5093025">
                <a:moveTo>
                  <a:pt x="6339443" y="0"/>
                </a:moveTo>
                <a:cubicBezTo>
                  <a:pt x="6426153" y="147144"/>
                  <a:pt x="6506482" y="279098"/>
                  <a:pt x="6609959" y="421935"/>
                </a:cubicBezTo>
                <a:cubicBezTo>
                  <a:pt x="6713436" y="564772"/>
                  <a:pt x="6883186" y="726282"/>
                  <a:pt x="6960304" y="857020"/>
                </a:cubicBezTo>
                <a:cubicBezTo>
                  <a:pt x="7037423" y="987759"/>
                  <a:pt x="7088122" y="1094650"/>
                  <a:pt x="7072670" y="1206366"/>
                </a:cubicBezTo>
                <a:cubicBezTo>
                  <a:pt x="7057218" y="1318082"/>
                  <a:pt x="6979029" y="1382814"/>
                  <a:pt x="6867591" y="1527316"/>
                </a:cubicBezTo>
                <a:cubicBezTo>
                  <a:pt x="6756153" y="1671818"/>
                  <a:pt x="6494746" y="1913394"/>
                  <a:pt x="6404041" y="2073378"/>
                </a:cubicBezTo>
                <a:cubicBezTo>
                  <a:pt x="6313336" y="2233362"/>
                  <a:pt x="6310061" y="2321024"/>
                  <a:pt x="6323360" y="2487218"/>
                </a:cubicBezTo>
                <a:cubicBezTo>
                  <a:pt x="6336659" y="2653412"/>
                  <a:pt x="6407639" y="2869276"/>
                  <a:pt x="6483835" y="3070542"/>
                </a:cubicBezTo>
                <a:cubicBezTo>
                  <a:pt x="6560031" y="3271808"/>
                  <a:pt x="6670175" y="3539785"/>
                  <a:pt x="6780534" y="3694813"/>
                </a:cubicBezTo>
                <a:cubicBezTo>
                  <a:pt x="6890893" y="3849841"/>
                  <a:pt x="7036244" y="3913110"/>
                  <a:pt x="7145987" y="4000708"/>
                </a:cubicBezTo>
                <a:cubicBezTo>
                  <a:pt x="7255730" y="4088306"/>
                  <a:pt x="7409932" y="4166723"/>
                  <a:pt x="7438994" y="4220399"/>
                </a:cubicBezTo>
                <a:cubicBezTo>
                  <a:pt x="7468056" y="4274075"/>
                  <a:pt x="7405851" y="4285379"/>
                  <a:pt x="7320358" y="4322763"/>
                </a:cubicBezTo>
                <a:cubicBezTo>
                  <a:pt x="7234865" y="4360147"/>
                  <a:pt x="7052812" y="4397017"/>
                  <a:pt x="6926038" y="4444706"/>
                </a:cubicBezTo>
                <a:cubicBezTo>
                  <a:pt x="6799264" y="4492395"/>
                  <a:pt x="6641148" y="4556025"/>
                  <a:pt x="6559714" y="4608897"/>
                </a:cubicBezTo>
                <a:cubicBezTo>
                  <a:pt x="6478280" y="4661769"/>
                  <a:pt x="6464717" y="4700091"/>
                  <a:pt x="6437436" y="4761938"/>
                </a:cubicBezTo>
                <a:cubicBezTo>
                  <a:pt x="6410155" y="4823785"/>
                  <a:pt x="6448633" y="4929437"/>
                  <a:pt x="6396029" y="4979977"/>
                </a:cubicBezTo>
                <a:cubicBezTo>
                  <a:pt x="6343425" y="5030517"/>
                  <a:pt x="6241054" y="5078931"/>
                  <a:pt x="6121813" y="5065181"/>
                </a:cubicBezTo>
                <a:cubicBezTo>
                  <a:pt x="6002572" y="5051431"/>
                  <a:pt x="5830282" y="4962117"/>
                  <a:pt x="5680583" y="4897477"/>
                </a:cubicBezTo>
                <a:cubicBezTo>
                  <a:pt x="5530884" y="4832837"/>
                  <a:pt x="5369806" y="4741696"/>
                  <a:pt x="5223619" y="4677343"/>
                </a:cubicBezTo>
                <a:cubicBezTo>
                  <a:pt x="5077432" y="4612990"/>
                  <a:pt x="4945544" y="4528960"/>
                  <a:pt x="4803462" y="4511357"/>
                </a:cubicBezTo>
                <a:cubicBezTo>
                  <a:pt x="4661380" y="4493754"/>
                  <a:pt x="4485674" y="4531053"/>
                  <a:pt x="4371128" y="4571727"/>
                </a:cubicBezTo>
                <a:cubicBezTo>
                  <a:pt x="4256582" y="4612401"/>
                  <a:pt x="4154042" y="4673775"/>
                  <a:pt x="4116188" y="4755401"/>
                </a:cubicBezTo>
                <a:cubicBezTo>
                  <a:pt x="4078334" y="4837027"/>
                  <a:pt x="4170128" y="5013140"/>
                  <a:pt x="4144002" y="5061483"/>
                </a:cubicBezTo>
                <a:cubicBezTo>
                  <a:pt x="4117876" y="5109826"/>
                  <a:pt x="4116894" y="5101132"/>
                  <a:pt x="3959431" y="5045461"/>
                </a:cubicBezTo>
                <a:cubicBezTo>
                  <a:pt x="3801968" y="4989790"/>
                  <a:pt x="3494711" y="4856659"/>
                  <a:pt x="3199225" y="4727459"/>
                </a:cubicBezTo>
                <a:cubicBezTo>
                  <a:pt x="2903739" y="4598259"/>
                  <a:pt x="2518999" y="4368569"/>
                  <a:pt x="2186513" y="4270259"/>
                </a:cubicBezTo>
                <a:cubicBezTo>
                  <a:pt x="1854027" y="4171949"/>
                  <a:pt x="1464014" y="4198353"/>
                  <a:pt x="1204310" y="4137598"/>
                </a:cubicBezTo>
                <a:cubicBezTo>
                  <a:pt x="944606" y="4076843"/>
                  <a:pt x="778085" y="3938949"/>
                  <a:pt x="628291" y="3905730"/>
                </a:cubicBezTo>
                <a:cubicBezTo>
                  <a:pt x="478497" y="3872511"/>
                  <a:pt x="419554" y="3916755"/>
                  <a:pt x="305546" y="3938286"/>
                </a:cubicBezTo>
                <a:cubicBezTo>
                  <a:pt x="191538" y="3959817"/>
                  <a:pt x="128314" y="4022155"/>
                  <a:pt x="0" y="4079524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15555120" y="2064083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Freeform 152"/>
          <p:cNvSpPr/>
          <p:nvPr/>
        </p:nvSpPr>
        <p:spPr>
          <a:xfrm rot="21256657">
            <a:off x="3153340" y="6379728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 rot="20503632">
            <a:off x="5768943" y="7464354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 rot="20503632">
            <a:off x="6592851" y="10831903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0" name="Group 169"/>
          <p:cNvGrpSpPr/>
          <p:nvPr/>
        </p:nvGrpSpPr>
        <p:grpSpPr>
          <a:xfrm>
            <a:off x="4487734" y="6913626"/>
            <a:ext cx="2812952" cy="508000"/>
            <a:chOff x="3873846" y="8188443"/>
            <a:chExt cx="3300101" cy="454849"/>
          </a:xfrm>
        </p:grpSpPr>
        <p:sp>
          <p:nvSpPr>
            <p:cNvPr id="172" name="Rectangle 171"/>
            <p:cNvSpPr/>
            <p:nvPr/>
          </p:nvSpPr>
          <p:spPr>
            <a:xfrm>
              <a:off x="3878200" y="8188443"/>
              <a:ext cx="3295747" cy="4428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3873846" y="8191500"/>
              <a:ext cx="3295747" cy="451792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7503885" y="5004997"/>
            <a:ext cx="1277257" cy="508000"/>
            <a:chOff x="3873846" y="8188443"/>
            <a:chExt cx="3300101" cy="454849"/>
          </a:xfrm>
        </p:grpSpPr>
        <p:sp>
          <p:nvSpPr>
            <p:cNvPr id="175" name="Rectangle 174"/>
            <p:cNvSpPr/>
            <p:nvPr/>
          </p:nvSpPr>
          <p:spPr>
            <a:xfrm>
              <a:off x="3878200" y="8188443"/>
              <a:ext cx="3295747" cy="4428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3873846" y="8191500"/>
              <a:ext cx="3295747" cy="451792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3887564" y="6786092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KALINN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159" name="Group 158"/>
          <p:cNvGrpSpPr/>
          <p:nvPr/>
        </p:nvGrpSpPr>
        <p:grpSpPr>
          <a:xfrm>
            <a:off x="5448764" y="7245203"/>
            <a:ext cx="1230228" cy="523220"/>
            <a:chOff x="5448764" y="8532148"/>
            <a:chExt cx="1230228" cy="523220"/>
          </a:xfrm>
        </p:grpSpPr>
        <p:grpSp>
          <p:nvGrpSpPr>
            <p:cNvPr id="160" name="Group 159"/>
            <p:cNvGrpSpPr/>
            <p:nvPr/>
          </p:nvGrpSpPr>
          <p:grpSpPr>
            <a:xfrm>
              <a:off x="5525506" y="8614229"/>
              <a:ext cx="1153486" cy="350639"/>
              <a:chOff x="3873846" y="8188443"/>
              <a:chExt cx="3300101" cy="454849"/>
            </a:xfrm>
          </p:grpSpPr>
          <p:sp>
            <p:nvSpPr>
              <p:cNvPr id="162" name="Rectangle 161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3873846" y="819150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1" name="TextBox 160"/>
            <p:cNvSpPr txBox="1"/>
            <p:nvPr/>
          </p:nvSpPr>
          <p:spPr>
            <a:xfrm>
              <a:off x="5448764" y="8532148"/>
              <a:ext cx="11277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 smtClean="0"/>
                <a:t>Rzhev</a:t>
              </a:r>
              <a:endParaRPr lang="en-US" sz="2800" b="1" dirty="0"/>
            </a:p>
          </p:txBody>
        </p:sp>
      </p:grpSp>
      <p:sp>
        <p:nvSpPr>
          <p:cNvPr id="72" name="TextBox 71"/>
          <p:cNvSpPr txBox="1"/>
          <p:nvPr/>
        </p:nvSpPr>
        <p:spPr>
          <a:xfrm rot="17843274">
            <a:off x="6990443" y="5889275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158" name="TextBox 157"/>
          <p:cNvSpPr txBox="1"/>
          <p:nvPr/>
        </p:nvSpPr>
        <p:spPr>
          <a:xfrm>
            <a:off x="3766571" y="4987127"/>
            <a:ext cx="55009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NORTHWESTERN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177" name="Group 176"/>
          <p:cNvGrpSpPr/>
          <p:nvPr/>
        </p:nvGrpSpPr>
        <p:grpSpPr>
          <a:xfrm>
            <a:off x="7862305" y="8938368"/>
            <a:ext cx="2812952" cy="508000"/>
            <a:chOff x="3873846" y="8188443"/>
            <a:chExt cx="3300101" cy="454849"/>
          </a:xfrm>
        </p:grpSpPr>
        <p:sp>
          <p:nvSpPr>
            <p:cNvPr id="178" name="Rectangle 177"/>
            <p:cNvSpPr/>
            <p:nvPr/>
          </p:nvSpPr>
          <p:spPr>
            <a:xfrm>
              <a:off x="3878200" y="8188443"/>
              <a:ext cx="3295747" cy="4428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3873846" y="8191500"/>
              <a:ext cx="3295747" cy="451792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7003349" y="8776772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WESTERN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80" name="Freeform 179"/>
          <p:cNvSpPr/>
          <p:nvPr/>
        </p:nvSpPr>
        <p:spPr>
          <a:xfrm>
            <a:off x="12604023" y="16907987"/>
            <a:ext cx="3502841" cy="3114341"/>
          </a:xfrm>
          <a:custGeom>
            <a:avLst/>
            <a:gdLst>
              <a:gd name="connsiteX0" fmla="*/ 0 w 3482788"/>
              <a:gd name="connsiteY0" fmla="*/ 0 h 3070411"/>
              <a:gd name="connsiteX1" fmla="*/ 100853 w 3482788"/>
              <a:gd name="connsiteY1" fmla="*/ 242047 h 3070411"/>
              <a:gd name="connsiteX2" fmla="*/ 188259 w 3482788"/>
              <a:gd name="connsiteY2" fmla="*/ 410135 h 3070411"/>
              <a:gd name="connsiteX3" fmla="*/ 322729 w 3482788"/>
              <a:gd name="connsiteY3" fmla="*/ 510988 h 3070411"/>
              <a:gd name="connsiteX4" fmla="*/ 437029 w 3482788"/>
              <a:gd name="connsiteY4" fmla="*/ 618565 h 3070411"/>
              <a:gd name="connsiteX5" fmla="*/ 450476 w 3482788"/>
              <a:gd name="connsiteY5" fmla="*/ 793376 h 3070411"/>
              <a:gd name="connsiteX6" fmla="*/ 463923 w 3482788"/>
              <a:gd name="connsiteY6" fmla="*/ 941294 h 3070411"/>
              <a:gd name="connsiteX7" fmla="*/ 625288 w 3482788"/>
              <a:gd name="connsiteY7" fmla="*/ 1035423 h 3070411"/>
              <a:gd name="connsiteX8" fmla="*/ 894229 w 3482788"/>
              <a:gd name="connsiteY8" fmla="*/ 1075765 h 3070411"/>
              <a:gd name="connsiteX9" fmla="*/ 1122829 w 3482788"/>
              <a:gd name="connsiteY9" fmla="*/ 1095935 h 3070411"/>
              <a:gd name="connsiteX10" fmla="*/ 1398494 w 3482788"/>
              <a:gd name="connsiteY10" fmla="*/ 1156447 h 3070411"/>
              <a:gd name="connsiteX11" fmla="*/ 1385047 w 3482788"/>
              <a:gd name="connsiteY11" fmla="*/ 1250576 h 3070411"/>
              <a:gd name="connsiteX12" fmla="*/ 1284194 w 3482788"/>
              <a:gd name="connsiteY12" fmla="*/ 1358153 h 3070411"/>
              <a:gd name="connsiteX13" fmla="*/ 1216959 w 3482788"/>
              <a:gd name="connsiteY13" fmla="*/ 1694329 h 3070411"/>
              <a:gd name="connsiteX14" fmla="*/ 1237129 w 3482788"/>
              <a:gd name="connsiteY14" fmla="*/ 1956547 h 3070411"/>
              <a:gd name="connsiteX15" fmla="*/ 1391770 w 3482788"/>
              <a:gd name="connsiteY15" fmla="*/ 2077570 h 3070411"/>
              <a:gd name="connsiteX16" fmla="*/ 1580029 w 3482788"/>
              <a:gd name="connsiteY16" fmla="*/ 2117912 h 3070411"/>
              <a:gd name="connsiteX17" fmla="*/ 1674159 w 3482788"/>
              <a:gd name="connsiteY17" fmla="*/ 2212041 h 3070411"/>
              <a:gd name="connsiteX18" fmla="*/ 1680882 w 3482788"/>
              <a:gd name="connsiteY18" fmla="*/ 2521323 h 3070411"/>
              <a:gd name="connsiteX19" fmla="*/ 1748117 w 3482788"/>
              <a:gd name="connsiteY19" fmla="*/ 2662518 h 3070411"/>
              <a:gd name="connsiteX20" fmla="*/ 2252382 w 3482788"/>
              <a:gd name="connsiteY20" fmla="*/ 2904565 h 3070411"/>
              <a:gd name="connsiteX21" fmla="*/ 2776817 w 3482788"/>
              <a:gd name="connsiteY21" fmla="*/ 3059206 h 3070411"/>
              <a:gd name="connsiteX22" fmla="*/ 3247464 w 3482788"/>
              <a:gd name="connsiteY22" fmla="*/ 3052482 h 3070411"/>
              <a:gd name="connsiteX23" fmla="*/ 3482788 w 3482788"/>
              <a:gd name="connsiteY23" fmla="*/ 3005418 h 3070411"/>
              <a:gd name="connsiteX0" fmla="*/ 0 w 3502841"/>
              <a:gd name="connsiteY0" fmla="*/ 0 h 3070411"/>
              <a:gd name="connsiteX1" fmla="*/ 100853 w 3502841"/>
              <a:gd name="connsiteY1" fmla="*/ 242047 h 3070411"/>
              <a:gd name="connsiteX2" fmla="*/ 188259 w 3502841"/>
              <a:gd name="connsiteY2" fmla="*/ 410135 h 3070411"/>
              <a:gd name="connsiteX3" fmla="*/ 322729 w 3502841"/>
              <a:gd name="connsiteY3" fmla="*/ 510988 h 3070411"/>
              <a:gd name="connsiteX4" fmla="*/ 437029 w 3502841"/>
              <a:gd name="connsiteY4" fmla="*/ 618565 h 3070411"/>
              <a:gd name="connsiteX5" fmla="*/ 450476 w 3502841"/>
              <a:gd name="connsiteY5" fmla="*/ 793376 h 3070411"/>
              <a:gd name="connsiteX6" fmla="*/ 463923 w 3502841"/>
              <a:gd name="connsiteY6" fmla="*/ 941294 h 3070411"/>
              <a:gd name="connsiteX7" fmla="*/ 625288 w 3502841"/>
              <a:gd name="connsiteY7" fmla="*/ 1035423 h 3070411"/>
              <a:gd name="connsiteX8" fmla="*/ 894229 w 3502841"/>
              <a:gd name="connsiteY8" fmla="*/ 1075765 h 3070411"/>
              <a:gd name="connsiteX9" fmla="*/ 1122829 w 3502841"/>
              <a:gd name="connsiteY9" fmla="*/ 1095935 h 3070411"/>
              <a:gd name="connsiteX10" fmla="*/ 1398494 w 3502841"/>
              <a:gd name="connsiteY10" fmla="*/ 1156447 h 3070411"/>
              <a:gd name="connsiteX11" fmla="*/ 1385047 w 3502841"/>
              <a:gd name="connsiteY11" fmla="*/ 1250576 h 3070411"/>
              <a:gd name="connsiteX12" fmla="*/ 1284194 w 3502841"/>
              <a:gd name="connsiteY12" fmla="*/ 1358153 h 3070411"/>
              <a:gd name="connsiteX13" fmla="*/ 1216959 w 3502841"/>
              <a:gd name="connsiteY13" fmla="*/ 1694329 h 3070411"/>
              <a:gd name="connsiteX14" fmla="*/ 1237129 w 3502841"/>
              <a:gd name="connsiteY14" fmla="*/ 1956547 h 3070411"/>
              <a:gd name="connsiteX15" fmla="*/ 1391770 w 3502841"/>
              <a:gd name="connsiteY15" fmla="*/ 2077570 h 3070411"/>
              <a:gd name="connsiteX16" fmla="*/ 1580029 w 3502841"/>
              <a:gd name="connsiteY16" fmla="*/ 2117912 h 3070411"/>
              <a:gd name="connsiteX17" fmla="*/ 1674159 w 3502841"/>
              <a:gd name="connsiteY17" fmla="*/ 2212041 h 3070411"/>
              <a:gd name="connsiteX18" fmla="*/ 1680882 w 3502841"/>
              <a:gd name="connsiteY18" fmla="*/ 2521323 h 3070411"/>
              <a:gd name="connsiteX19" fmla="*/ 1748117 w 3502841"/>
              <a:gd name="connsiteY19" fmla="*/ 2662518 h 3070411"/>
              <a:gd name="connsiteX20" fmla="*/ 2252382 w 3502841"/>
              <a:gd name="connsiteY20" fmla="*/ 2904565 h 3070411"/>
              <a:gd name="connsiteX21" fmla="*/ 2776817 w 3502841"/>
              <a:gd name="connsiteY21" fmla="*/ 3059206 h 3070411"/>
              <a:gd name="connsiteX22" fmla="*/ 3247464 w 3502841"/>
              <a:gd name="connsiteY22" fmla="*/ 3052482 h 3070411"/>
              <a:gd name="connsiteX23" fmla="*/ 3502841 w 3502841"/>
              <a:gd name="connsiteY23" fmla="*/ 3049534 h 307041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075765 h 3114341"/>
              <a:gd name="connsiteX9" fmla="*/ 1122829 w 3502841"/>
              <a:gd name="connsiteY9" fmla="*/ 1095935 h 3114341"/>
              <a:gd name="connsiteX10" fmla="*/ 1398494 w 3502841"/>
              <a:gd name="connsiteY10" fmla="*/ 1156447 h 3114341"/>
              <a:gd name="connsiteX11" fmla="*/ 1385047 w 3502841"/>
              <a:gd name="connsiteY11" fmla="*/ 1250576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075765 h 3114341"/>
              <a:gd name="connsiteX9" fmla="*/ 1122829 w 3502841"/>
              <a:gd name="connsiteY9" fmla="*/ 1095935 h 3114341"/>
              <a:gd name="connsiteX10" fmla="*/ 1398494 w 3502841"/>
              <a:gd name="connsiteY10" fmla="*/ 1156447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075765 h 3114341"/>
              <a:gd name="connsiteX9" fmla="*/ 1122829 w 3502841"/>
              <a:gd name="connsiteY9" fmla="*/ 1115987 h 3114341"/>
              <a:gd name="connsiteX10" fmla="*/ 1398494 w 3502841"/>
              <a:gd name="connsiteY10" fmla="*/ 1156447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075765 h 3114341"/>
              <a:gd name="connsiteX9" fmla="*/ 1122829 w 3502841"/>
              <a:gd name="connsiteY9" fmla="*/ 1115987 h 3114341"/>
              <a:gd name="connsiteX10" fmla="*/ 1346358 w 3502841"/>
              <a:gd name="connsiteY10" fmla="*/ 1160458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075765 h 3114341"/>
              <a:gd name="connsiteX9" fmla="*/ 1126840 w 3502841"/>
              <a:gd name="connsiteY9" fmla="*/ 1128018 h 3114341"/>
              <a:gd name="connsiteX10" fmla="*/ 1346358 w 3502841"/>
              <a:gd name="connsiteY10" fmla="*/ 1160458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5288 w 3502841"/>
              <a:gd name="connsiteY7" fmla="*/ 1035423 h 3114341"/>
              <a:gd name="connsiteX8" fmla="*/ 894229 w 3502841"/>
              <a:gd name="connsiteY8" fmla="*/ 1111860 h 3114341"/>
              <a:gd name="connsiteX9" fmla="*/ 1126840 w 3502841"/>
              <a:gd name="connsiteY9" fmla="*/ 1128018 h 3114341"/>
              <a:gd name="connsiteX10" fmla="*/ 1346358 w 3502841"/>
              <a:gd name="connsiteY10" fmla="*/ 1160458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  <a:gd name="connsiteX0" fmla="*/ 0 w 3502841"/>
              <a:gd name="connsiteY0" fmla="*/ 0 h 3114341"/>
              <a:gd name="connsiteX1" fmla="*/ 100853 w 3502841"/>
              <a:gd name="connsiteY1" fmla="*/ 242047 h 3114341"/>
              <a:gd name="connsiteX2" fmla="*/ 188259 w 3502841"/>
              <a:gd name="connsiteY2" fmla="*/ 410135 h 3114341"/>
              <a:gd name="connsiteX3" fmla="*/ 322729 w 3502841"/>
              <a:gd name="connsiteY3" fmla="*/ 510988 h 3114341"/>
              <a:gd name="connsiteX4" fmla="*/ 437029 w 3502841"/>
              <a:gd name="connsiteY4" fmla="*/ 618565 h 3114341"/>
              <a:gd name="connsiteX5" fmla="*/ 450476 w 3502841"/>
              <a:gd name="connsiteY5" fmla="*/ 793376 h 3114341"/>
              <a:gd name="connsiteX6" fmla="*/ 463923 w 3502841"/>
              <a:gd name="connsiteY6" fmla="*/ 941294 h 3114341"/>
              <a:gd name="connsiteX7" fmla="*/ 629299 w 3502841"/>
              <a:gd name="connsiteY7" fmla="*/ 1055475 h 3114341"/>
              <a:gd name="connsiteX8" fmla="*/ 894229 w 3502841"/>
              <a:gd name="connsiteY8" fmla="*/ 1111860 h 3114341"/>
              <a:gd name="connsiteX9" fmla="*/ 1126840 w 3502841"/>
              <a:gd name="connsiteY9" fmla="*/ 1128018 h 3114341"/>
              <a:gd name="connsiteX10" fmla="*/ 1346358 w 3502841"/>
              <a:gd name="connsiteY10" fmla="*/ 1160458 h 3114341"/>
              <a:gd name="connsiteX11" fmla="*/ 1324889 w 3502841"/>
              <a:gd name="connsiteY11" fmla="*/ 1226512 h 3114341"/>
              <a:gd name="connsiteX12" fmla="*/ 1284194 w 3502841"/>
              <a:gd name="connsiteY12" fmla="*/ 1358153 h 3114341"/>
              <a:gd name="connsiteX13" fmla="*/ 1216959 w 3502841"/>
              <a:gd name="connsiteY13" fmla="*/ 1694329 h 3114341"/>
              <a:gd name="connsiteX14" fmla="*/ 1237129 w 3502841"/>
              <a:gd name="connsiteY14" fmla="*/ 1956547 h 3114341"/>
              <a:gd name="connsiteX15" fmla="*/ 1391770 w 3502841"/>
              <a:gd name="connsiteY15" fmla="*/ 2077570 h 3114341"/>
              <a:gd name="connsiteX16" fmla="*/ 1580029 w 3502841"/>
              <a:gd name="connsiteY16" fmla="*/ 2117912 h 3114341"/>
              <a:gd name="connsiteX17" fmla="*/ 1674159 w 3502841"/>
              <a:gd name="connsiteY17" fmla="*/ 2212041 h 3114341"/>
              <a:gd name="connsiteX18" fmla="*/ 1680882 w 3502841"/>
              <a:gd name="connsiteY18" fmla="*/ 2521323 h 3114341"/>
              <a:gd name="connsiteX19" fmla="*/ 1748117 w 3502841"/>
              <a:gd name="connsiteY19" fmla="*/ 2662518 h 3114341"/>
              <a:gd name="connsiteX20" fmla="*/ 2252382 w 3502841"/>
              <a:gd name="connsiteY20" fmla="*/ 2904565 h 3114341"/>
              <a:gd name="connsiteX21" fmla="*/ 2776817 w 3502841"/>
              <a:gd name="connsiteY21" fmla="*/ 3059206 h 3114341"/>
              <a:gd name="connsiteX22" fmla="*/ 3255485 w 3502841"/>
              <a:gd name="connsiteY22" fmla="*/ 3112640 h 3114341"/>
              <a:gd name="connsiteX23" fmla="*/ 3502841 w 3502841"/>
              <a:gd name="connsiteY23" fmla="*/ 3049534 h 31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02841" h="3114341">
                <a:moveTo>
                  <a:pt x="0" y="0"/>
                </a:moveTo>
                <a:cubicBezTo>
                  <a:pt x="34738" y="86845"/>
                  <a:pt x="69477" y="173691"/>
                  <a:pt x="100853" y="242047"/>
                </a:cubicBezTo>
                <a:cubicBezTo>
                  <a:pt x="132229" y="310403"/>
                  <a:pt x="151280" y="365312"/>
                  <a:pt x="188259" y="410135"/>
                </a:cubicBezTo>
                <a:cubicBezTo>
                  <a:pt x="225238" y="454958"/>
                  <a:pt x="281267" y="476250"/>
                  <a:pt x="322729" y="510988"/>
                </a:cubicBezTo>
                <a:cubicBezTo>
                  <a:pt x="364191" y="545726"/>
                  <a:pt x="415738" y="571500"/>
                  <a:pt x="437029" y="618565"/>
                </a:cubicBezTo>
                <a:cubicBezTo>
                  <a:pt x="458320" y="665630"/>
                  <a:pt x="445994" y="739588"/>
                  <a:pt x="450476" y="793376"/>
                </a:cubicBezTo>
                <a:cubicBezTo>
                  <a:pt x="454958" y="847164"/>
                  <a:pt x="434119" y="897611"/>
                  <a:pt x="463923" y="941294"/>
                </a:cubicBezTo>
                <a:cubicBezTo>
                  <a:pt x="493727" y="984977"/>
                  <a:pt x="557581" y="1027047"/>
                  <a:pt x="629299" y="1055475"/>
                </a:cubicBezTo>
                <a:cubicBezTo>
                  <a:pt x="701017" y="1083903"/>
                  <a:pt x="811305" y="1099769"/>
                  <a:pt x="894229" y="1111860"/>
                </a:cubicBezTo>
                <a:cubicBezTo>
                  <a:pt x="977153" y="1123951"/>
                  <a:pt x="1051485" y="1119918"/>
                  <a:pt x="1126840" y="1128018"/>
                </a:cubicBezTo>
                <a:cubicBezTo>
                  <a:pt x="1202195" y="1136118"/>
                  <a:pt x="1313350" y="1144042"/>
                  <a:pt x="1346358" y="1160458"/>
                </a:cubicBezTo>
                <a:cubicBezTo>
                  <a:pt x="1379366" y="1176874"/>
                  <a:pt x="1335250" y="1193563"/>
                  <a:pt x="1324889" y="1226512"/>
                </a:cubicBezTo>
                <a:cubicBezTo>
                  <a:pt x="1314528" y="1259461"/>
                  <a:pt x="1302182" y="1280184"/>
                  <a:pt x="1284194" y="1358153"/>
                </a:cubicBezTo>
                <a:cubicBezTo>
                  <a:pt x="1266206" y="1436122"/>
                  <a:pt x="1224803" y="1594597"/>
                  <a:pt x="1216959" y="1694329"/>
                </a:cubicBezTo>
                <a:cubicBezTo>
                  <a:pt x="1209115" y="1794061"/>
                  <a:pt x="1207994" y="1892674"/>
                  <a:pt x="1237129" y="1956547"/>
                </a:cubicBezTo>
                <a:cubicBezTo>
                  <a:pt x="1266264" y="2020420"/>
                  <a:pt x="1334620" y="2050676"/>
                  <a:pt x="1391770" y="2077570"/>
                </a:cubicBezTo>
                <a:cubicBezTo>
                  <a:pt x="1448920" y="2104464"/>
                  <a:pt x="1532964" y="2095500"/>
                  <a:pt x="1580029" y="2117912"/>
                </a:cubicBezTo>
                <a:cubicBezTo>
                  <a:pt x="1627094" y="2140324"/>
                  <a:pt x="1657350" y="2144806"/>
                  <a:pt x="1674159" y="2212041"/>
                </a:cubicBezTo>
                <a:cubicBezTo>
                  <a:pt x="1690968" y="2279276"/>
                  <a:pt x="1668556" y="2446244"/>
                  <a:pt x="1680882" y="2521323"/>
                </a:cubicBezTo>
                <a:cubicBezTo>
                  <a:pt x="1693208" y="2596403"/>
                  <a:pt x="1652867" y="2598644"/>
                  <a:pt x="1748117" y="2662518"/>
                </a:cubicBezTo>
                <a:cubicBezTo>
                  <a:pt x="1843367" y="2726392"/>
                  <a:pt x="2080932" y="2838450"/>
                  <a:pt x="2252382" y="2904565"/>
                </a:cubicBezTo>
                <a:cubicBezTo>
                  <a:pt x="2423832" y="2970680"/>
                  <a:pt x="2609633" y="3024527"/>
                  <a:pt x="2776817" y="3059206"/>
                </a:cubicBezTo>
                <a:cubicBezTo>
                  <a:pt x="2944001" y="3093885"/>
                  <a:pt x="3137823" y="3121605"/>
                  <a:pt x="3255485" y="3112640"/>
                </a:cubicBezTo>
                <a:cubicBezTo>
                  <a:pt x="3373147" y="3103675"/>
                  <a:pt x="3473706" y="3056258"/>
                  <a:pt x="3502841" y="3049534"/>
                </a:cubicBezTo>
              </a:path>
            </a:pathLst>
          </a:custGeom>
          <a:ln w="762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13547373" y="1913500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Kotelnikov</a:t>
            </a:r>
            <a:endParaRPr lang="en-US" sz="2800" b="1" dirty="0"/>
          </a:p>
        </p:txBody>
      </p:sp>
      <p:sp>
        <p:nvSpPr>
          <p:cNvPr id="35" name="Oval 34"/>
          <p:cNvSpPr/>
          <p:nvPr/>
        </p:nvSpPr>
        <p:spPr>
          <a:xfrm>
            <a:off x="14134831" y="1896847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" name="Group 180"/>
          <p:cNvGrpSpPr/>
          <p:nvPr/>
        </p:nvGrpSpPr>
        <p:grpSpPr>
          <a:xfrm>
            <a:off x="693071" y="11111661"/>
            <a:ext cx="5147553" cy="707886"/>
            <a:chOff x="693071" y="12398606"/>
            <a:chExt cx="5147553" cy="707886"/>
          </a:xfrm>
        </p:grpSpPr>
        <p:sp>
          <p:nvSpPr>
            <p:cNvPr id="182" name="Rectangle 181"/>
            <p:cNvSpPr/>
            <p:nvPr/>
          </p:nvSpPr>
          <p:spPr>
            <a:xfrm>
              <a:off x="990600" y="12576075"/>
              <a:ext cx="4297013" cy="3838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986246" y="12571721"/>
              <a:ext cx="4297013" cy="383867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93071" y="12398606"/>
              <a:ext cx="514755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CENTER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2087348" y="13920044"/>
            <a:ext cx="4879438" cy="707886"/>
            <a:chOff x="2087348" y="15206989"/>
            <a:chExt cx="4879438" cy="707886"/>
          </a:xfrm>
        </p:grpSpPr>
        <p:sp>
          <p:nvSpPr>
            <p:cNvPr id="186" name="Rectangle 185"/>
            <p:cNvSpPr/>
            <p:nvPr/>
          </p:nvSpPr>
          <p:spPr>
            <a:xfrm>
              <a:off x="2160181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4213850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2155827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4209496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2087348" y="15206989"/>
              <a:ext cx="48794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SOUTH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4" name="Oval 163"/>
          <p:cNvSpPr/>
          <p:nvPr/>
        </p:nvSpPr>
        <p:spPr>
          <a:xfrm>
            <a:off x="2031073" y="1846012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>
            <a:off x="6367317" y="1876270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Oval 165"/>
          <p:cNvSpPr/>
          <p:nvPr/>
        </p:nvSpPr>
        <p:spPr>
          <a:xfrm>
            <a:off x="10853324" y="2013712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>
            <a:off x="6541593" y="1738072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Oval 170"/>
          <p:cNvSpPr/>
          <p:nvPr/>
        </p:nvSpPr>
        <p:spPr>
          <a:xfrm>
            <a:off x="7695121" y="1551401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7413556" y="1650238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Oval 191"/>
          <p:cNvSpPr/>
          <p:nvPr/>
        </p:nvSpPr>
        <p:spPr>
          <a:xfrm>
            <a:off x="7190577" y="1402552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Oval 192"/>
          <p:cNvSpPr/>
          <p:nvPr/>
        </p:nvSpPr>
        <p:spPr>
          <a:xfrm>
            <a:off x="9731604" y="1397075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/>
          <p:cNvSpPr/>
          <p:nvPr/>
        </p:nvSpPr>
        <p:spPr>
          <a:xfrm>
            <a:off x="3486502" y="9806645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5320201" y="773064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>
            <a:off x="892209" y="889214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>
            <a:off x="8096905" y="10304421"/>
            <a:ext cx="192999" cy="18763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/>
          <p:cNvSpPr/>
          <p:nvPr/>
        </p:nvSpPr>
        <p:spPr>
          <a:xfrm>
            <a:off x="6445941" y="658084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Oval 200"/>
          <p:cNvSpPr/>
          <p:nvPr/>
        </p:nvSpPr>
        <p:spPr>
          <a:xfrm>
            <a:off x="2776703" y="439727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15052892" y="1735389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/>
          <p:cNvSpPr/>
          <p:nvPr/>
        </p:nvSpPr>
        <p:spPr>
          <a:xfrm>
            <a:off x="722613" y="1776978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/>
          <p:cNvSpPr/>
          <p:nvPr/>
        </p:nvSpPr>
        <p:spPr>
          <a:xfrm>
            <a:off x="2133409" y="242107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/>
          <p:cNvSpPr/>
          <p:nvPr/>
        </p:nvSpPr>
        <p:spPr>
          <a:xfrm>
            <a:off x="2422934" y="2149917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Oval 212"/>
          <p:cNvSpPr/>
          <p:nvPr/>
        </p:nvSpPr>
        <p:spPr>
          <a:xfrm>
            <a:off x="3733575" y="574389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4" name="Picture 19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813" y="3401309"/>
            <a:ext cx="1284146" cy="1459048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17056727" y="3431468"/>
            <a:ext cx="659402" cy="1573746"/>
            <a:chOff x="16799904" y="23202900"/>
            <a:chExt cx="597031" cy="1657720"/>
          </a:xfrm>
        </p:grpSpPr>
        <p:sp>
          <p:nvSpPr>
            <p:cNvPr id="202" name="Down Arrow 20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10386709" y="2020551"/>
            <a:ext cx="770211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itchFamily="18" charset="0"/>
              </a:rPr>
              <a:t>Eastern Front</a:t>
            </a:r>
          </a:p>
          <a:p>
            <a:pPr algn="ctr"/>
            <a:r>
              <a:rPr lang="en-US" sz="4400" b="1" dirty="0" smtClean="0">
                <a:latin typeface="Georgia" pitchFamily="18" charset="0"/>
              </a:rPr>
              <a:t>Operation MARS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Concept, 25 November-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21 December 1942</a:t>
            </a:r>
            <a:endParaRPr lang="en-US" sz="3600" b="1" dirty="0">
              <a:latin typeface="Georgia" pitchFamily="18" charset="0"/>
            </a:endParaRPr>
          </a:p>
        </p:txBody>
      </p:sp>
      <p:grpSp>
        <p:nvGrpSpPr>
          <p:cNvPr id="207" name="Group 206"/>
          <p:cNvGrpSpPr/>
          <p:nvPr/>
        </p:nvGrpSpPr>
        <p:grpSpPr>
          <a:xfrm>
            <a:off x="16900071" y="24589618"/>
            <a:ext cx="1023257" cy="740229"/>
            <a:chOff x="27932743" y="3570514"/>
            <a:chExt cx="1023257" cy="740229"/>
          </a:xfrm>
        </p:grpSpPr>
        <p:sp>
          <p:nvSpPr>
            <p:cNvPr id="209" name="Oval 20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1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14-4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579343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Freeform 142"/>
          <p:cNvSpPr/>
          <p:nvPr/>
        </p:nvSpPr>
        <p:spPr>
          <a:xfrm>
            <a:off x="196880" y="1876186"/>
            <a:ext cx="17974815" cy="23703714"/>
          </a:xfrm>
          <a:custGeom>
            <a:avLst/>
            <a:gdLst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135862 w 19341914"/>
              <a:gd name="connsiteY5" fmla="*/ 4507880 h 27231075"/>
              <a:gd name="connsiteX6" fmla="*/ 280241 w 19341914"/>
              <a:gd name="connsiteY6" fmla="*/ 4267249 h 27231075"/>
              <a:gd name="connsiteX7" fmla="*/ 280241 w 19341914"/>
              <a:gd name="connsiteY7" fmla="*/ 3785986 h 27231075"/>
              <a:gd name="connsiteX8" fmla="*/ 39609 w 19341914"/>
              <a:gd name="connsiteY8" fmla="*/ 3689733 h 27231075"/>
              <a:gd name="connsiteX9" fmla="*/ 39609 w 19341914"/>
              <a:gd name="connsiteY9" fmla="*/ 3064091 h 27231075"/>
              <a:gd name="connsiteX10" fmla="*/ 424620 w 19341914"/>
              <a:gd name="connsiteY10" fmla="*/ 2679080 h 27231075"/>
              <a:gd name="connsiteX11" fmla="*/ 713378 w 19341914"/>
              <a:gd name="connsiteY11" fmla="*/ 2438449 h 27231075"/>
              <a:gd name="connsiteX12" fmla="*/ 1387146 w 19341914"/>
              <a:gd name="connsiteY12" fmla="*/ 2390323 h 27231075"/>
              <a:gd name="connsiteX13" fmla="*/ 1964662 w 19341914"/>
              <a:gd name="connsiteY13" fmla="*/ 2438449 h 27231075"/>
              <a:gd name="connsiteX14" fmla="*/ 1579651 w 19341914"/>
              <a:gd name="connsiteY14" fmla="*/ 2149691 h 27231075"/>
              <a:gd name="connsiteX15" fmla="*/ 1242767 w 19341914"/>
              <a:gd name="connsiteY15" fmla="*/ 2053438 h 27231075"/>
              <a:gd name="connsiteX16" fmla="*/ 1194641 w 19341914"/>
              <a:gd name="connsiteY16" fmla="*/ 1764680 h 27231075"/>
              <a:gd name="connsiteX17" fmla="*/ 2445925 w 19341914"/>
              <a:gd name="connsiteY17" fmla="*/ 1909059 h 27231075"/>
              <a:gd name="connsiteX18" fmla="*/ 2590304 w 19341914"/>
              <a:gd name="connsiteY18" fmla="*/ 2342196 h 27231075"/>
              <a:gd name="connsiteX19" fmla="*/ 3119693 w 19341914"/>
              <a:gd name="connsiteY19" fmla="*/ 2005312 h 27231075"/>
              <a:gd name="connsiteX20" fmla="*/ 3408451 w 19341914"/>
              <a:gd name="connsiteY20" fmla="*/ 2053438 h 27231075"/>
              <a:gd name="connsiteX21" fmla="*/ 3841588 w 19341914"/>
              <a:gd name="connsiteY21" fmla="*/ 1764680 h 27231075"/>
              <a:gd name="connsiteX22" fmla="*/ 17990725 w 19341914"/>
              <a:gd name="connsiteY22" fmla="*/ 1764680 h 27231075"/>
              <a:gd name="connsiteX23" fmla="*/ 18038851 w 19341914"/>
              <a:gd name="connsiteY23" fmla="*/ 25442828 h 27231075"/>
              <a:gd name="connsiteX24" fmla="*/ 11541799 w 19341914"/>
              <a:gd name="connsiteY24" fmla="*/ 25490954 h 27231075"/>
              <a:gd name="connsiteX25" fmla="*/ 11108662 w 19341914"/>
              <a:gd name="connsiteY25" fmla="*/ 24961565 h 27231075"/>
              <a:gd name="connsiteX26" fmla="*/ 10627399 w 19341914"/>
              <a:gd name="connsiteY26" fmla="*/ 24576554 h 27231075"/>
              <a:gd name="connsiteX27" fmla="*/ 10194262 w 19341914"/>
              <a:gd name="connsiteY27" fmla="*/ 24287796 h 27231075"/>
              <a:gd name="connsiteX28" fmla="*/ 9809251 w 19341914"/>
              <a:gd name="connsiteY28" fmla="*/ 24239670 h 27231075"/>
              <a:gd name="connsiteX29" fmla="*/ 9616746 w 19341914"/>
              <a:gd name="connsiteY29" fmla="*/ 23999038 h 27231075"/>
              <a:gd name="connsiteX30" fmla="*/ 9376115 w 19341914"/>
              <a:gd name="connsiteY30" fmla="*/ 23758407 h 27231075"/>
              <a:gd name="connsiteX31" fmla="*/ 9087357 w 19341914"/>
              <a:gd name="connsiteY31" fmla="*/ 23758407 h 27231075"/>
              <a:gd name="connsiteX32" fmla="*/ 8894851 w 19341914"/>
              <a:gd name="connsiteY32" fmla="*/ 23421523 h 27231075"/>
              <a:gd name="connsiteX33" fmla="*/ 8509841 w 19341914"/>
              <a:gd name="connsiteY33" fmla="*/ 23229017 h 27231075"/>
              <a:gd name="connsiteX34" fmla="*/ 8172957 w 19341914"/>
              <a:gd name="connsiteY34" fmla="*/ 23229017 h 27231075"/>
              <a:gd name="connsiteX35" fmla="*/ 8124830 w 19341914"/>
              <a:gd name="connsiteY35" fmla="*/ 23084638 h 27231075"/>
              <a:gd name="connsiteX36" fmla="*/ 8606093 w 19341914"/>
              <a:gd name="connsiteY36" fmla="*/ 23036512 h 27231075"/>
              <a:gd name="connsiteX37" fmla="*/ 8269209 w 19341914"/>
              <a:gd name="connsiteY37" fmla="*/ 22844007 h 27231075"/>
              <a:gd name="connsiteX38" fmla="*/ 8557967 w 19341914"/>
              <a:gd name="connsiteY38" fmla="*/ 22747754 h 27231075"/>
              <a:gd name="connsiteX39" fmla="*/ 9039230 w 19341914"/>
              <a:gd name="connsiteY39" fmla="*/ 22795880 h 27231075"/>
              <a:gd name="connsiteX40" fmla="*/ 9231736 w 19341914"/>
              <a:gd name="connsiteY40" fmla="*/ 22025859 h 27231075"/>
              <a:gd name="connsiteX41" fmla="*/ 9424241 w 19341914"/>
              <a:gd name="connsiteY41" fmla="*/ 21929607 h 27231075"/>
              <a:gd name="connsiteX42" fmla="*/ 9712999 w 19341914"/>
              <a:gd name="connsiteY42" fmla="*/ 22170238 h 27231075"/>
              <a:gd name="connsiteX43" fmla="*/ 9568620 w 19341914"/>
              <a:gd name="connsiteY43" fmla="*/ 21592723 h 27231075"/>
              <a:gd name="connsiteX44" fmla="*/ 9953630 w 19341914"/>
              <a:gd name="connsiteY44" fmla="*/ 21785228 h 27231075"/>
              <a:gd name="connsiteX45" fmla="*/ 9664872 w 19341914"/>
              <a:gd name="connsiteY45" fmla="*/ 21448344 h 27231075"/>
              <a:gd name="connsiteX46" fmla="*/ 9183609 w 19341914"/>
              <a:gd name="connsiteY46" fmla="*/ 21159586 h 27231075"/>
              <a:gd name="connsiteX47" fmla="*/ 9039230 w 19341914"/>
              <a:gd name="connsiteY47" fmla="*/ 21015207 h 27231075"/>
              <a:gd name="connsiteX48" fmla="*/ 9616746 w 19341914"/>
              <a:gd name="connsiteY48" fmla="*/ 20870828 h 27231075"/>
              <a:gd name="connsiteX49" fmla="*/ 9857378 w 19341914"/>
              <a:gd name="connsiteY49" fmla="*/ 20967080 h 27231075"/>
              <a:gd name="connsiteX50" fmla="*/ 9712999 w 19341914"/>
              <a:gd name="connsiteY50" fmla="*/ 20678323 h 27231075"/>
              <a:gd name="connsiteX51" fmla="*/ 10386767 w 19341914"/>
              <a:gd name="connsiteY51" fmla="*/ 20485817 h 27231075"/>
              <a:gd name="connsiteX52" fmla="*/ 10579272 w 19341914"/>
              <a:gd name="connsiteY52" fmla="*/ 20004554 h 27231075"/>
              <a:gd name="connsiteX53" fmla="*/ 9953630 w 19341914"/>
              <a:gd name="connsiteY53" fmla="*/ 20197059 h 27231075"/>
              <a:gd name="connsiteX54" fmla="*/ 9231736 w 19341914"/>
              <a:gd name="connsiteY54" fmla="*/ 20389565 h 27231075"/>
              <a:gd name="connsiteX55" fmla="*/ 8750472 w 19341914"/>
              <a:gd name="connsiteY55" fmla="*/ 20582070 h 27231075"/>
              <a:gd name="connsiteX56" fmla="*/ 8606093 w 19341914"/>
              <a:gd name="connsiteY56" fmla="*/ 20726449 h 27231075"/>
              <a:gd name="connsiteX57" fmla="*/ 8365462 w 19341914"/>
              <a:gd name="connsiteY57" fmla="*/ 20726449 h 27231075"/>
              <a:gd name="connsiteX58" fmla="*/ 8269209 w 19341914"/>
              <a:gd name="connsiteY58" fmla="*/ 20870828 h 27231075"/>
              <a:gd name="connsiteX59" fmla="*/ 8028578 w 19341914"/>
              <a:gd name="connsiteY59" fmla="*/ 20918954 h 27231075"/>
              <a:gd name="connsiteX60" fmla="*/ 7739820 w 19341914"/>
              <a:gd name="connsiteY60" fmla="*/ 21111459 h 27231075"/>
              <a:gd name="connsiteX61" fmla="*/ 7210430 w 19341914"/>
              <a:gd name="connsiteY61" fmla="*/ 21111459 h 27231075"/>
              <a:gd name="connsiteX62" fmla="*/ 6921672 w 19341914"/>
              <a:gd name="connsiteY62" fmla="*/ 21496470 h 27231075"/>
              <a:gd name="connsiteX63" fmla="*/ 6681041 w 19341914"/>
              <a:gd name="connsiteY63" fmla="*/ 21929607 h 27231075"/>
              <a:gd name="connsiteX64" fmla="*/ 6825420 w 19341914"/>
              <a:gd name="connsiteY64" fmla="*/ 21303965 h 27231075"/>
              <a:gd name="connsiteX65" fmla="*/ 6488536 w 19341914"/>
              <a:gd name="connsiteY65" fmla="*/ 21737102 h 27231075"/>
              <a:gd name="connsiteX66" fmla="*/ 6199778 w 19341914"/>
              <a:gd name="connsiteY66" fmla="*/ 21881480 h 27231075"/>
              <a:gd name="connsiteX67" fmla="*/ 6055399 w 19341914"/>
              <a:gd name="connsiteY67" fmla="*/ 22122112 h 27231075"/>
              <a:gd name="connsiteX68" fmla="*/ 5911020 w 19341914"/>
              <a:gd name="connsiteY68" fmla="*/ 21881480 h 27231075"/>
              <a:gd name="connsiteX69" fmla="*/ 5670388 w 19341914"/>
              <a:gd name="connsiteY69" fmla="*/ 21785228 h 27231075"/>
              <a:gd name="connsiteX70" fmla="*/ 5670388 w 19341914"/>
              <a:gd name="connsiteY70" fmla="*/ 21833354 h 27231075"/>
              <a:gd name="connsiteX71" fmla="*/ 5140999 w 19341914"/>
              <a:gd name="connsiteY71" fmla="*/ 21785228 h 27231075"/>
              <a:gd name="connsiteX72" fmla="*/ 5044746 w 19341914"/>
              <a:gd name="connsiteY72" fmla="*/ 22025859 h 27231075"/>
              <a:gd name="connsiteX73" fmla="*/ 4707862 w 19341914"/>
              <a:gd name="connsiteY73" fmla="*/ 21977733 h 27231075"/>
              <a:gd name="connsiteX74" fmla="*/ 3985967 w 19341914"/>
              <a:gd name="connsiteY74" fmla="*/ 21977733 h 27231075"/>
              <a:gd name="connsiteX75" fmla="*/ 3697209 w 19341914"/>
              <a:gd name="connsiteY75" fmla="*/ 21929607 h 27231075"/>
              <a:gd name="connsiteX76" fmla="*/ 3360325 w 19341914"/>
              <a:gd name="connsiteY76" fmla="*/ 21785228 h 27231075"/>
              <a:gd name="connsiteX77" fmla="*/ 3600957 w 19341914"/>
              <a:gd name="connsiteY77" fmla="*/ 21640849 h 27231075"/>
              <a:gd name="connsiteX78" fmla="*/ 3167820 w 19341914"/>
              <a:gd name="connsiteY78" fmla="*/ 21496470 h 27231075"/>
              <a:gd name="connsiteX79" fmla="*/ 3360325 w 19341914"/>
              <a:gd name="connsiteY79" fmla="*/ 21400217 h 27231075"/>
              <a:gd name="connsiteX80" fmla="*/ 3745336 w 19341914"/>
              <a:gd name="connsiteY80" fmla="*/ 21496470 h 27231075"/>
              <a:gd name="connsiteX81" fmla="*/ 3889715 w 19341914"/>
              <a:gd name="connsiteY81" fmla="*/ 21400217 h 27231075"/>
              <a:gd name="connsiteX82" fmla="*/ 3456578 w 19341914"/>
              <a:gd name="connsiteY82" fmla="*/ 21303965 h 27231075"/>
              <a:gd name="connsiteX83" fmla="*/ 2782809 w 19341914"/>
              <a:gd name="connsiteY83" fmla="*/ 21255838 h 27231075"/>
              <a:gd name="connsiteX84" fmla="*/ 2397799 w 19341914"/>
              <a:gd name="connsiteY84" fmla="*/ 21833354 h 27231075"/>
              <a:gd name="connsiteX85" fmla="*/ 2301546 w 19341914"/>
              <a:gd name="connsiteY85" fmla="*/ 21929607 h 27231075"/>
              <a:gd name="connsiteX86" fmla="*/ 1964662 w 19341914"/>
              <a:gd name="connsiteY86" fmla="*/ 21737102 h 27231075"/>
              <a:gd name="connsiteX87" fmla="*/ 2012788 w 19341914"/>
              <a:gd name="connsiteY87" fmla="*/ 22170238 h 27231075"/>
              <a:gd name="connsiteX88" fmla="*/ 1483399 w 19341914"/>
              <a:gd name="connsiteY88" fmla="*/ 22699628 h 27231075"/>
              <a:gd name="connsiteX89" fmla="*/ 1290893 w 19341914"/>
              <a:gd name="connsiteY89" fmla="*/ 22988386 h 27231075"/>
              <a:gd name="connsiteX90" fmla="*/ 1387146 w 19341914"/>
              <a:gd name="connsiteY90" fmla="*/ 23229017 h 27231075"/>
              <a:gd name="connsiteX91" fmla="*/ 1290893 w 19341914"/>
              <a:gd name="connsiteY91" fmla="*/ 23373396 h 27231075"/>
              <a:gd name="connsiteX92" fmla="*/ 1387146 w 19341914"/>
              <a:gd name="connsiteY92" fmla="*/ 23758407 h 27231075"/>
              <a:gd name="connsiteX93" fmla="*/ 905883 w 19341914"/>
              <a:gd name="connsiteY93" fmla="*/ 23902786 h 27231075"/>
              <a:gd name="connsiteX94" fmla="*/ 376493 w 19341914"/>
              <a:gd name="connsiteY94" fmla="*/ 24335923 h 27231075"/>
              <a:gd name="connsiteX95" fmla="*/ 39609 w 19341914"/>
              <a:gd name="connsiteY95" fmla="*/ 24769059 h 27231075"/>
              <a:gd name="connsiteX96" fmla="*/ 39609 w 19341914"/>
              <a:gd name="connsiteY96" fmla="*/ 5037270 h 27231075"/>
              <a:gd name="connsiteX97" fmla="*/ 87736 w 19341914"/>
              <a:gd name="connsiteY97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80241 w 19341914"/>
              <a:gd name="connsiteY7" fmla="*/ 4267249 h 27231075"/>
              <a:gd name="connsiteX8" fmla="*/ 280241 w 19341914"/>
              <a:gd name="connsiteY8" fmla="*/ 3785986 h 27231075"/>
              <a:gd name="connsiteX9" fmla="*/ 39609 w 19341914"/>
              <a:gd name="connsiteY9" fmla="*/ 3689733 h 27231075"/>
              <a:gd name="connsiteX10" fmla="*/ 39609 w 19341914"/>
              <a:gd name="connsiteY10" fmla="*/ 3064091 h 27231075"/>
              <a:gd name="connsiteX11" fmla="*/ 424620 w 19341914"/>
              <a:gd name="connsiteY11" fmla="*/ 2679080 h 27231075"/>
              <a:gd name="connsiteX12" fmla="*/ 713378 w 19341914"/>
              <a:gd name="connsiteY12" fmla="*/ 2438449 h 27231075"/>
              <a:gd name="connsiteX13" fmla="*/ 1387146 w 19341914"/>
              <a:gd name="connsiteY13" fmla="*/ 2390323 h 27231075"/>
              <a:gd name="connsiteX14" fmla="*/ 1964662 w 19341914"/>
              <a:gd name="connsiteY14" fmla="*/ 2438449 h 27231075"/>
              <a:gd name="connsiteX15" fmla="*/ 1579651 w 19341914"/>
              <a:gd name="connsiteY15" fmla="*/ 2149691 h 27231075"/>
              <a:gd name="connsiteX16" fmla="*/ 1242767 w 19341914"/>
              <a:gd name="connsiteY16" fmla="*/ 2053438 h 27231075"/>
              <a:gd name="connsiteX17" fmla="*/ 1194641 w 19341914"/>
              <a:gd name="connsiteY17" fmla="*/ 1764680 h 27231075"/>
              <a:gd name="connsiteX18" fmla="*/ 2445925 w 19341914"/>
              <a:gd name="connsiteY18" fmla="*/ 1909059 h 27231075"/>
              <a:gd name="connsiteX19" fmla="*/ 2590304 w 19341914"/>
              <a:gd name="connsiteY19" fmla="*/ 2342196 h 27231075"/>
              <a:gd name="connsiteX20" fmla="*/ 3119693 w 19341914"/>
              <a:gd name="connsiteY20" fmla="*/ 2005312 h 27231075"/>
              <a:gd name="connsiteX21" fmla="*/ 3408451 w 19341914"/>
              <a:gd name="connsiteY21" fmla="*/ 2053438 h 27231075"/>
              <a:gd name="connsiteX22" fmla="*/ 3841588 w 19341914"/>
              <a:gd name="connsiteY22" fmla="*/ 1764680 h 27231075"/>
              <a:gd name="connsiteX23" fmla="*/ 17990725 w 19341914"/>
              <a:gd name="connsiteY23" fmla="*/ 1764680 h 27231075"/>
              <a:gd name="connsiteX24" fmla="*/ 18038851 w 19341914"/>
              <a:gd name="connsiteY24" fmla="*/ 25442828 h 27231075"/>
              <a:gd name="connsiteX25" fmla="*/ 11541799 w 19341914"/>
              <a:gd name="connsiteY25" fmla="*/ 25490954 h 27231075"/>
              <a:gd name="connsiteX26" fmla="*/ 11108662 w 19341914"/>
              <a:gd name="connsiteY26" fmla="*/ 24961565 h 27231075"/>
              <a:gd name="connsiteX27" fmla="*/ 10627399 w 19341914"/>
              <a:gd name="connsiteY27" fmla="*/ 24576554 h 27231075"/>
              <a:gd name="connsiteX28" fmla="*/ 10194262 w 19341914"/>
              <a:gd name="connsiteY28" fmla="*/ 24287796 h 27231075"/>
              <a:gd name="connsiteX29" fmla="*/ 9809251 w 19341914"/>
              <a:gd name="connsiteY29" fmla="*/ 24239670 h 27231075"/>
              <a:gd name="connsiteX30" fmla="*/ 9616746 w 19341914"/>
              <a:gd name="connsiteY30" fmla="*/ 23999038 h 27231075"/>
              <a:gd name="connsiteX31" fmla="*/ 9376115 w 19341914"/>
              <a:gd name="connsiteY31" fmla="*/ 23758407 h 27231075"/>
              <a:gd name="connsiteX32" fmla="*/ 9087357 w 19341914"/>
              <a:gd name="connsiteY32" fmla="*/ 23758407 h 27231075"/>
              <a:gd name="connsiteX33" fmla="*/ 8894851 w 19341914"/>
              <a:gd name="connsiteY33" fmla="*/ 23421523 h 27231075"/>
              <a:gd name="connsiteX34" fmla="*/ 8509841 w 19341914"/>
              <a:gd name="connsiteY34" fmla="*/ 23229017 h 27231075"/>
              <a:gd name="connsiteX35" fmla="*/ 8172957 w 19341914"/>
              <a:gd name="connsiteY35" fmla="*/ 23229017 h 27231075"/>
              <a:gd name="connsiteX36" fmla="*/ 8124830 w 19341914"/>
              <a:gd name="connsiteY36" fmla="*/ 23084638 h 27231075"/>
              <a:gd name="connsiteX37" fmla="*/ 8606093 w 19341914"/>
              <a:gd name="connsiteY37" fmla="*/ 23036512 h 27231075"/>
              <a:gd name="connsiteX38" fmla="*/ 8269209 w 19341914"/>
              <a:gd name="connsiteY38" fmla="*/ 22844007 h 27231075"/>
              <a:gd name="connsiteX39" fmla="*/ 8557967 w 19341914"/>
              <a:gd name="connsiteY39" fmla="*/ 22747754 h 27231075"/>
              <a:gd name="connsiteX40" fmla="*/ 9039230 w 19341914"/>
              <a:gd name="connsiteY40" fmla="*/ 22795880 h 27231075"/>
              <a:gd name="connsiteX41" fmla="*/ 9231736 w 19341914"/>
              <a:gd name="connsiteY41" fmla="*/ 22025859 h 27231075"/>
              <a:gd name="connsiteX42" fmla="*/ 9424241 w 19341914"/>
              <a:gd name="connsiteY42" fmla="*/ 21929607 h 27231075"/>
              <a:gd name="connsiteX43" fmla="*/ 9712999 w 19341914"/>
              <a:gd name="connsiteY43" fmla="*/ 22170238 h 27231075"/>
              <a:gd name="connsiteX44" fmla="*/ 9568620 w 19341914"/>
              <a:gd name="connsiteY44" fmla="*/ 21592723 h 27231075"/>
              <a:gd name="connsiteX45" fmla="*/ 9953630 w 19341914"/>
              <a:gd name="connsiteY45" fmla="*/ 21785228 h 27231075"/>
              <a:gd name="connsiteX46" fmla="*/ 9664872 w 19341914"/>
              <a:gd name="connsiteY46" fmla="*/ 21448344 h 27231075"/>
              <a:gd name="connsiteX47" fmla="*/ 9183609 w 19341914"/>
              <a:gd name="connsiteY47" fmla="*/ 21159586 h 27231075"/>
              <a:gd name="connsiteX48" fmla="*/ 9039230 w 19341914"/>
              <a:gd name="connsiteY48" fmla="*/ 21015207 h 27231075"/>
              <a:gd name="connsiteX49" fmla="*/ 9616746 w 19341914"/>
              <a:gd name="connsiteY49" fmla="*/ 20870828 h 27231075"/>
              <a:gd name="connsiteX50" fmla="*/ 9857378 w 19341914"/>
              <a:gd name="connsiteY50" fmla="*/ 20967080 h 27231075"/>
              <a:gd name="connsiteX51" fmla="*/ 9712999 w 19341914"/>
              <a:gd name="connsiteY51" fmla="*/ 20678323 h 27231075"/>
              <a:gd name="connsiteX52" fmla="*/ 10386767 w 19341914"/>
              <a:gd name="connsiteY52" fmla="*/ 20485817 h 27231075"/>
              <a:gd name="connsiteX53" fmla="*/ 10579272 w 19341914"/>
              <a:gd name="connsiteY53" fmla="*/ 20004554 h 27231075"/>
              <a:gd name="connsiteX54" fmla="*/ 9953630 w 19341914"/>
              <a:gd name="connsiteY54" fmla="*/ 20197059 h 27231075"/>
              <a:gd name="connsiteX55" fmla="*/ 9231736 w 19341914"/>
              <a:gd name="connsiteY55" fmla="*/ 20389565 h 27231075"/>
              <a:gd name="connsiteX56" fmla="*/ 8750472 w 19341914"/>
              <a:gd name="connsiteY56" fmla="*/ 20582070 h 27231075"/>
              <a:gd name="connsiteX57" fmla="*/ 8606093 w 19341914"/>
              <a:gd name="connsiteY57" fmla="*/ 20726449 h 27231075"/>
              <a:gd name="connsiteX58" fmla="*/ 8365462 w 19341914"/>
              <a:gd name="connsiteY58" fmla="*/ 20726449 h 27231075"/>
              <a:gd name="connsiteX59" fmla="*/ 8269209 w 19341914"/>
              <a:gd name="connsiteY59" fmla="*/ 20870828 h 27231075"/>
              <a:gd name="connsiteX60" fmla="*/ 8028578 w 19341914"/>
              <a:gd name="connsiteY60" fmla="*/ 20918954 h 27231075"/>
              <a:gd name="connsiteX61" fmla="*/ 7739820 w 19341914"/>
              <a:gd name="connsiteY61" fmla="*/ 21111459 h 27231075"/>
              <a:gd name="connsiteX62" fmla="*/ 7210430 w 19341914"/>
              <a:gd name="connsiteY62" fmla="*/ 21111459 h 27231075"/>
              <a:gd name="connsiteX63" fmla="*/ 6921672 w 19341914"/>
              <a:gd name="connsiteY63" fmla="*/ 21496470 h 27231075"/>
              <a:gd name="connsiteX64" fmla="*/ 6681041 w 19341914"/>
              <a:gd name="connsiteY64" fmla="*/ 21929607 h 27231075"/>
              <a:gd name="connsiteX65" fmla="*/ 6825420 w 19341914"/>
              <a:gd name="connsiteY65" fmla="*/ 21303965 h 27231075"/>
              <a:gd name="connsiteX66" fmla="*/ 6488536 w 19341914"/>
              <a:gd name="connsiteY66" fmla="*/ 21737102 h 27231075"/>
              <a:gd name="connsiteX67" fmla="*/ 6199778 w 19341914"/>
              <a:gd name="connsiteY67" fmla="*/ 21881480 h 27231075"/>
              <a:gd name="connsiteX68" fmla="*/ 6055399 w 19341914"/>
              <a:gd name="connsiteY68" fmla="*/ 22122112 h 27231075"/>
              <a:gd name="connsiteX69" fmla="*/ 5911020 w 19341914"/>
              <a:gd name="connsiteY69" fmla="*/ 21881480 h 27231075"/>
              <a:gd name="connsiteX70" fmla="*/ 5670388 w 19341914"/>
              <a:gd name="connsiteY70" fmla="*/ 21785228 h 27231075"/>
              <a:gd name="connsiteX71" fmla="*/ 5670388 w 19341914"/>
              <a:gd name="connsiteY71" fmla="*/ 21833354 h 27231075"/>
              <a:gd name="connsiteX72" fmla="*/ 5140999 w 19341914"/>
              <a:gd name="connsiteY72" fmla="*/ 21785228 h 27231075"/>
              <a:gd name="connsiteX73" fmla="*/ 5044746 w 19341914"/>
              <a:gd name="connsiteY73" fmla="*/ 22025859 h 27231075"/>
              <a:gd name="connsiteX74" fmla="*/ 4707862 w 19341914"/>
              <a:gd name="connsiteY74" fmla="*/ 21977733 h 27231075"/>
              <a:gd name="connsiteX75" fmla="*/ 3985967 w 19341914"/>
              <a:gd name="connsiteY75" fmla="*/ 21977733 h 27231075"/>
              <a:gd name="connsiteX76" fmla="*/ 3697209 w 19341914"/>
              <a:gd name="connsiteY76" fmla="*/ 21929607 h 27231075"/>
              <a:gd name="connsiteX77" fmla="*/ 3360325 w 19341914"/>
              <a:gd name="connsiteY77" fmla="*/ 21785228 h 27231075"/>
              <a:gd name="connsiteX78" fmla="*/ 3600957 w 19341914"/>
              <a:gd name="connsiteY78" fmla="*/ 21640849 h 27231075"/>
              <a:gd name="connsiteX79" fmla="*/ 3167820 w 19341914"/>
              <a:gd name="connsiteY79" fmla="*/ 21496470 h 27231075"/>
              <a:gd name="connsiteX80" fmla="*/ 3360325 w 19341914"/>
              <a:gd name="connsiteY80" fmla="*/ 21400217 h 27231075"/>
              <a:gd name="connsiteX81" fmla="*/ 3745336 w 19341914"/>
              <a:gd name="connsiteY81" fmla="*/ 21496470 h 27231075"/>
              <a:gd name="connsiteX82" fmla="*/ 3889715 w 19341914"/>
              <a:gd name="connsiteY82" fmla="*/ 21400217 h 27231075"/>
              <a:gd name="connsiteX83" fmla="*/ 3456578 w 19341914"/>
              <a:gd name="connsiteY83" fmla="*/ 21303965 h 27231075"/>
              <a:gd name="connsiteX84" fmla="*/ 2782809 w 19341914"/>
              <a:gd name="connsiteY84" fmla="*/ 21255838 h 27231075"/>
              <a:gd name="connsiteX85" fmla="*/ 2397799 w 19341914"/>
              <a:gd name="connsiteY85" fmla="*/ 21833354 h 27231075"/>
              <a:gd name="connsiteX86" fmla="*/ 2301546 w 19341914"/>
              <a:gd name="connsiteY86" fmla="*/ 21929607 h 27231075"/>
              <a:gd name="connsiteX87" fmla="*/ 1964662 w 19341914"/>
              <a:gd name="connsiteY87" fmla="*/ 21737102 h 27231075"/>
              <a:gd name="connsiteX88" fmla="*/ 2012788 w 19341914"/>
              <a:gd name="connsiteY88" fmla="*/ 22170238 h 27231075"/>
              <a:gd name="connsiteX89" fmla="*/ 1483399 w 19341914"/>
              <a:gd name="connsiteY89" fmla="*/ 22699628 h 27231075"/>
              <a:gd name="connsiteX90" fmla="*/ 1290893 w 19341914"/>
              <a:gd name="connsiteY90" fmla="*/ 22988386 h 27231075"/>
              <a:gd name="connsiteX91" fmla="*/ 1387146 w 19341914"/>
              <a:gd name="connsiteY91" fmla="*/ 23229017 h 27231075"/>
              <a:gd name="connsiteX92" fmla="*/ 1290893 w 19341914"/>
              <a:gd name="connsiteY92" fmla="*/ 23373396 h 27231075"/>
              <a:gd name="connsiteX93" fmla="*/ 1387146 w 19341914"/>
              <a:gd name="connsiteY93" fmla="*/ 23758407 h 27231075"/>
              <a:gd name="connsiteX94" fmla="*/ 905883 w 19341914"/>
              <a:gd name="connsiteY94" fmla="*/ 23902786 h 27231075"/>
              <a:gd name="connsiteX95" fmla="*/ 376493 w 19341914"/>
              <a:gd name="connsiteY95" fmla="*/ 24335923 h 27231075"/>
              <a:gd name="connsiteX96" fmla="*/ 39609 w 19341914"/>
              <a:gd name="connsiteY96" fmla="*/ 24769059 h 27231075"/>
              <a:gd name="connsiteX97" fmla="*/ 39609 w 19341914"/>
              <a:gd name="connsiteY97" fmla="*/ 5037270 h 27231075"/>
              <a:gd name="connsiteX98" fmla="*/ 87736 w 19341914"/>
              <a:gd name="connsiteY98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80241 w 19341914"/>
              <a:gd name="connsiteY8" fmla="*/ 4267249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80241 w 19341914"/>
              <a:gd name="connsiteY10" fmla="*/ 3785986 h 27231075"/>
              <a:gd name="connsiteX11" fmla="*/ 39609 w 19341914"/>
              <a:gd name="connsiteY11" fmla="*/ 3689733 h 27231075"/>
              <a:gd name="connsiteX12" fmla="*/ 39609 w 19341914"/>
              <a:gd name="connsiteY12" fmla="*/ 3064091 h 27231075"/>
              <a:gd name="connsiteX13" fmla="*/ 424620 w 19341914"/>
              <a:gd name="connsiteY13" fmla="*/ 2679080 h 27231075"/>
              <a:gd name="connsiteX14" fmla="*/ 713378 w 19341914"/>
              <a:gd name="connsiteY14" fmla="*/ 2438449 h 27231075"/>
              <a:gd name="connsiteX15" fmla="*/ 1387146 w 19341914"/>
              <a:gd name="connsiteY15" fmla="*/ 2390323 h 27231075"/>
              <a:gd name="connsiteX16" fmla="*/ 1964662 w 19341914"/>
              <a:gd name="connsiteY16" fmla="*/ 2438449 h 27231075"/>
              <a:gd name="connsiteX17" fmla="*/ 1579651 w 19341914"/>
              <a:gd name="connsiteY17" fmla="*/ 2149691 h 27231075"/>
              <a:gd name="connsiteX18" fmla="*/ 1242767 w 19341914"/>
              <a:gd name="connsiteY18" fmla="*/ 2053438 h 27231075"/>
              <a:gd name="connsiteX19" fmla="*/ 1194641 w 19341914"/>
              <a:gd name="connsiteY19" fmla="*/ 1764680 h 27231075"/>
              <a:gd name="connsiteX20" fmla="*/ 2445925 w 19341914"/>
              <a:gd name="connsiteY20" fmla="*/ 1909059 h 27231075"/>
              <a:gd name="connsiteX21" fmla="*/ 2590304 w 19341914"/>
              <a:gd name="connsiteY21" fmla="*/ 2342196 h 27231075"/>
              <a:gd name="connsiteX22" fmla="*/ 3119693 w 19341914"/>
              <a:gd name="connsiteY22" fmla="*/ 2005312 h 27231075"/>
              <a:gd name="connsiteX23" fmla="*/ 3408451 w 19341914"/>
              <a:gd name="connsiteY23" fmla="*/ 2053438 h 27231075"/>
              <a:gd name="connsiteX24" fmla="*/ 3841588 w 19341914"/>
              <a:gd name="connsiteY24" fmla="*/ 1764680 h 27231075"/>
              <a:gd name="connsiteX25" fmla="*/ 17990725 w 19341914"/>
              <a:gd name="connsiteY25" fmla="*/ 1764680 h 27231075"/>
              <a:gd name="connsiteX26" fmla="*/ 18038851 w 19341914"/>
              <a:gd name="connsiteY26" fmla="*/ 25442828 h 27231075"/>
              <a:gd name="connsiteX27" fmla="*/ 11541799 w 19341914"/>
              <a:gd name="connsiteY27" fmla="*/ 25490954 h 27231075"/>
              <a:gd name="connsiteX28" fmla="*/ 11108662 w 19341914"/>
              <a:gd name="connsiteY28" fmla="*/ 24961565 h 27231075"/>
              <a:gd name="connsiteX29" fmla="*/ 10627399 w 19341914"/>
              <a:gd name="connsiteY29" fmla="*/ 24576554 h 27231075"/>
              <a:gd name="connsiteX30" fmla="*/ 10194262 w 19341914"/>
              <a:gd name="connsiteY30" fmla="*/ 24287796 h 27231075"/>
              <a:gd name="connsiteX31" fmla="*/ 9809251 w 19341914"/>
              <a:gd name="connsiteY31" fmla="*/ 24239670 h 27231075"/>
              <a:gd name="connsiteX32" fmla="*/ 9616746 w 19341914"/>
              <a:gd name="connsiteY32" fmla="*/ 23999038 h 27231075"/>
              <a:gd name="connsiteX33" fmla="*/ 9376115 w 19341914"/>
              <a:gd name="connsiteY33" fmla="*/ 23758407 h 27231075"/>
              <a:gd name="connsiteX34" fmla="*/ 9087357 w 19341914"/>
              <a:gd name="connsiteY34" fmla="*/ 23758407 h 27231075"/>
              <a:gd name="connsiteX35" fmla="*/ 8894851 w 19341914"/>
              <a:gd name="connsiteY35" fmla="*/ 23421523 h 27231075"/>
              <a:gd name="connsiteX36" fmla="*/ 8509841 w 19341914"/>
              <a:gd name="connsiteY36" fmla="*/ 23229017 h 27231075"/>
              <a:gd name="connsiteX37" fmla="*/ 8172957 w 19341914"/>
              <a:gd name="connsiteY37" fmla="*/ 23229017 h 27231075"/>
              <a:gd name="connsiteX38" fmla="*/ 8124830 w 19341914"/>
              <a:gd name="connsiteY38" fmla="*/ 23084638 h 27231075"/>
              <a:gd name="connsiteX39" fmla="*/ 8606093 w 19341914"/>
              <a:gd name="connsiteY39" fmla="*/ 23036512 h 27231075"/>
              <a:gd name="connsiteX40" fmla="*/ 8269209 w 19341914"/>
              <a:gd name="connsiteY40" fmla="*/ 22844007 h 27231075"/>
              <a:gd name="connsiteX41" fmla="*/ 8557967 w 19341914"/>
              <a:gd name="connsiteY41" fmla="*/ 22747754 h 27231075"/>
              <a:gd name="connsiteX42" fmla="*/ 9039230 w 19341914"/>
              <a:gd name="connsiteY42" fmla="*/ 22795880 h 27231075"/>
              <a:gd name="connsiteX43" fmla="*/ 9231736 w 19341914"/>
              <a:gd name="connsiteY43" fmla="*/ 22025859 h 27231075"/>
              <a:gd name="connsiteX44" fmla="*/ 9424241 w 19341914"/>
              <a:gd name="connsiteY44" fmla="*/ 21929607 h 27231075"/>
              <a:gd name="connsiteX45" fmla="*/ 9712999 w 19341914"/>
              <a:gd name="connsiteY45" fmla="*/ 22170238 h 27231075"/>
              <a:gd name="connsiteX46" fmla="*/ 9568620 w 19341914"/>
              <a:gd name="connsiteY46" fmla="*/ 21592723 h 27231075"/>
              <a:gd name="connsiteX47" fmla="*/ 9953630 w 19341914"/>
              <a:gd name="connsiteY47" fmla="*/ 21785228 h 27231075"/>
              <a:gd name="connsiteX48" fmla="*/ 9664872 w 19341914"/>
              <a:gd name="connsiteY48" fmla="*/ 21448344 h 27231075"/>
              <a:gd name="connsiteX49" fmla="*/ 9183609 w 19341914"/>
              <a:gd name="connsiteY49" fmla="*/ 21159586 h 27231075"/>
              <a:gd name="connsiteX50" fmla="*/ 9039230 w 19341914"/>
              <a:gd name="connsiteY50" fmla="*/ 21015207 h 27231075"/>
              <a:gd name="connsiteX51" fmla="*/ 9616746 w 19341914"/>
              <a:gd name="connsiteY51" fmla="*/ 20870828 h 27231075"/>
              <a:gd name="connsiteX52" fmla="*/ 9857378 w 19341914"/>
              <a:gd name="connsiteY52" fmla="*/ 20967080 h 27231075"/>
              <a:gd name="connsiteX53" fmla="*/ 9712999 w 19341914"/>
              <a:gd name="connsiteY53" fmla="*/ 20678323 h 27231075"/>
              <a:gd name="connsiteX54" fmla="*/ 10386767 w 19341914"/>
              <a:gd name="connsiteY54" fmla="*/ 20485817 h 27231075"/>
              <a:gd name="connsiteX55" fmla="*/ 10579272 w 19341914"/>
              <a:gd name="connsiteY55" fmla="*/ 20004554 h 27231075"/>
              <a:gd name="connsiteX56" fmla="*/ 9953630 w 19341914"/>
              <a:gd name="connsiteY56" fmla="*/ 20197059 h 27231075"/>
              <a:gd name="connsiteX57" fmla="*/ 9231736 w 19341914"/>
              <a:gd name="connsiteY57" fmla="*/ 20389565 h 27231075"/>
              <a:gd name="connsiteX58" fmla="*/ 8750472 w 19341914"/>
              <a:gd name="connsiteY58" fmla="*/ 20582070 h 27231075"/>
              <a:gd name="connsiteX59" fmla="*/ 8606093 w 19341914"/>
              <a:gd name="connsiteY59" fmla="*/ 20726449 h 27231075"/>
              <a:gd name="connsiteX60" fmla="*/ 8365462 w 19341914"/>
              <a:gd name="connsiteY60" fmla="*/ 20726449 h 27231075"/>
              <a:gd name="connsiteX61" fmla="*/ 8269209 w 19341914"/>
              <a:gd name="connsiteY61" fmla="*/ 20870828 h 27231075"/>
              <a:gd name="connsiteX62" fmla="*/ 8028578 w 19341914"/>
              <a:gd name="connsiteY62" fmla="*/ 20918954 h 27231075"/>
              <a:gd name="connsiteX63" fmla="*/ 7739820 w 19341914"/>
              <a:gd name="connsiteY63" fmla="*/ 21111459 h 27231075"/>
              <a:gd name="connsiteX64" fmla="*/ 7210430 w 19341914"/>
              <a:gd name="connsiteY64" fmla="*/ 21111459 h 27231075"/>
              <a:gd name="connsiteX65" fmla="*/ 6921672 w 19341914"/>
              <a:gd name="connsiteY65" fmla="*/ 21496470 h 27231075"/>
              <a:gd name="connsiteX66" fmla="*/ 6681041 w 19341914"/>
              <a:gd name="connsiteY66" fmla="*/ 21929607 h 27231075"/>
              <a:gd name="connsiteX67" fmla="*/ 6825420 w 19341914"/>
              <a:gd name="connsiteY67" fmla="*/ 21303965 h 27231075"/>
              <a:gd name="connsiteX68" fmla="*/ 6488536 w 19341914"/>
              <a:gd name="connsiteY68" fmla="*/ 21737102 h 27231075"/>
              <a:gd name="connsiteX69" fmla="*/ 6199778 w 19341914"/>
              <a:gd name="connsiteY69" fmla="*/ 21881480 h 27231075"/>
              <a:gd name="connsiteX70" fmla="*/ 6055399 w 19341914"/>
              <a:gd name="connsiteY70" fmla="*/ 22122112 h 27231075"/>
              <a:gd name="connsiteX71" fmla="*/ 5911020 w 19341914"/>
              <a:gd name="connsiteY71" fmla="*/ 21881480 h 27231075"/>
              <a:gd name="connsiteX72" fmla="*/ 5670388 w 19341914"/>
              <a:gd name="connsiteY72" fmla="*/ 21785228 h 27231075"/>
              <a:gd name="connsiteX73" fmla="*/ 5670388 w 19341914"/>
              <a:gd name="connsiteY73" fmla="*/ 21833354 h 27231075"/>
              <a:gd name="connsiteX74" fmla="*/ 5140999 w 19341914"/>
              <a:gd name="connsiteY74" fmla="*/ 21785228 h 27231075"/>
              <a:gd name="connsiteX75" fmla="*/ 5044746 w 19341914"/>
              <a:gd name="connsiteY75" fmla="*/ 22025859 h 27231075"/>
              <a:gd name="connsiteX76" fmla="*/ 4707862 w 19341914"/>
              <a:gd name="connsiteY76" fmla="*/ 21977733 h 27231075"/>
              <a:gd name="connsiteX77" fmla="*/ 3985967 w 19341914"/>
              <a:gd name="connsiteY77" fmla="*/ 21977733 h 27231075"/>
              <a:gd name="connsiteX78" fmla="*/ 3697209 w 19341914"/>
              <a:gd name="connsiteY78" fmla="*/ 21929607 h 27231075"/>
              <a:gd name="connsiteX79" fmla="*/ 3360325 w 19341914"/>
              <a:gd name="connsiteY79" fmla="*/ 21785228 h 27231075"/>
              <a:gd name="connsiteX80" fmla="*/ 3600957 w 19341914"/>
              <a:gd name="connsiteY80" fmla="*/ 21640849 h 27231075"/>
              <a:gd name="connsiteX81" fmla="*/ 3167820 w 19341914"/>
              <a:gd name="connsiteY81" fmla="*/ 21496470 h 27231075"/>
              <a:gd name="connsiteX82" fmla="*/ 3360325 w 19341914"/>
              <a:gd name="connsiteY82" fmla="*/ 21400217 h 27231075"/>
              <a:gd name="connsiteX83" fmla="*/ 3745336 w 19341914"/>
              <a:gd name="connsiteY83" fmla="*/ 21496470 h 27231075"/>
              <a:gd name="connsiteX84" fmla="*/ 3889715 w 19341914"/>
              <a:gd name="connsiteY84" fmla="*/ 21400217 h 27231075"/>
              <a:gd name="connsiteX85" fmla="*/ 3456578 w 19341914"/>
              <a:gd name="connsiteY85" fmla="*/ 21303965 h 27231075"/>
              <a:gd name="connsiteX86" fmla="*/ 2782809 w 19341914"/>
              <a:gd name="connsiteY86" fmla="*/ 21255838 h 27231075"/>
              <a:gd name="connsiteX87" fmla="*/ 2397799 w 19341914"/>
              <a:gd name="connsiteY87" fmla="*/ 21833354 h 27231075"/>
              <a:gd name="connsiteX88" fmla="*/ 2301546 w 19341914"/>
              <a:gd name="connsiteY88" fmla="*/ 21929607 h 27231075"/>
              <a:gd name="connsiteX89" fmla="*/ 1964662 w 19341914"/>
              <a:gd name="connsiteY89" fmla="*/ 21737102 h 27231075"/>
              <a:gd name="connsiteX90" fmla="*/ 2012788 w 19341914"/>
              <a:gd name="connsiteY90" fmla="*/ 22170238 h 27231075"/>
              <a:gd name="connsiteX91" fmla="*/ 1483399 w 19341914"/>
              <a:gd name="connsiteY91" fmla="*/ 22699628 h 27231075"/>
              <a:gd name="connsiteX92" fmla="*/ 1290893 w 19341914"/>
              <a:gd name="connsiteY92" fmla="*/ 22988386 h 27231075"/>
              <a:gd name="connsiteX93" fmla="*/ 1387146 w 19341914"/>
              <a:gd name="connsiteY93" fmla="*/ 23229017 h 27231075"/>
              <a:gd name="connsiteX94" fmla="*/ 1290893 w 19341914"/>
              <a:gd name="connsiteY94" fmla="*/ 23373396 h 27231075"/>
              <a:gd name="connsiteX95" fmla="*/ 1387146 w 19341914"/>
              <a:gd name="connsiteY95" fmla="*/ 23758407 h 27231075"/>
              <a:gd name="connsiteX96" fmla="*/ 905883 w 19341914"/>
              <a:gd name="connsiteY96" fmla="*/ 23902786 h 27231075"/>
              <a:gd name="connsiteX97" fmla="*/ 376493 w 19341914"/>
              <a:gd name="connsiteY97" fmla="*/ 24335923 h 27231075"/>
              <a:gd name="connsiteX98" fmla="*/ 39609 w 19341914"/>
              <a:gd name="connsiteY98" fmla="*/ 24769059 h 27231075"/>
              <a:gd name="connsiteX99" fmla="*/ 39609 w 19341914"/>
              <a:gd name="connsiteY99" fmla="*/ 5037270 h 27231075"/>
              <a:gd name="connsiteX100" fmla="*/ 87736 w 19341914"/>
              <a:gd name="connsiteY100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08692 w 19341914"/>
              <a:gd name="connsiteY10" fmla="*/ 3961107 h 27231075"/>
              <a:gd name="connsiteX11" fmla="*/ 280241 w 19341914"/>
              <a:gd name="connsiteY11" fmla="*/ 3785986 h 27231075"/>
              <a:gd name="connsiteX12" fmla="*/ 39609 w 19341914"/>
              <a:gd name="connsiteY12" fmla="*/ 3689733 h 27231075"/>
              <a:gd name="connsiteX13" fmla="*/ 39609 w 19341914"/>
              <a:gd name="connsiteY13" fmla="*/ 3064091 h 27231075"/>
              <a:gd name="connsiteX14" fmla="*/ 424620 w 19341914"/>
              <a:gd name="connsiteY14" fmla="*/ 2679080 h 27231075"/>
              <a:gd name="connsiteX15" fmla="*/ 713378 w 19341914"/>
              <a:gd name="connsiteY15" fmla="*/ 2438449 h 27231075"/>
              <a:gd name="connsiteX16" fmla="*/ 1387146 w 19341914"/>
              <a:gd name="connsiteY16" fmla="*/ 2390323 h 27231075"/>
              <a:gd name="connsiteX17" fmla="*/ 1964662 w 19341914"/>
              <a:gd name="connsiteY17" fmla="*/ 2438449 h 27231075"/>
              <a:gd name="connsiteX18" fmla="*/ 1579651 w 19341914"/>
              <a:gd name="connsiteY18" fmla="*/ 2149691 h 27231075"/>
              <a:gd name="connsiteX19" fmla="*/ 1242767 w 19341914"/>
              <a:gd name="connsiteY19" fmla="*/ 2053438 h 27231075"/>
              <a:gd name="connsiteX20" fmla="*/ 1194641 w 19341914"/>
              <a:gd name="connsiteY20" fmla="*/ 1764680 h 27231075"/>
              <a:gd name="connsiteX21" fmla="*/ 2445925 w 19341914"/>
              <a:gd name="connsiteY21" fmla="*/ 1909059 h 27231075"/>
              <a:gd name="connsiteX22" fmla="*/ 2590304 w 19341914"/>
              <a:gd name="connsiteY22" fmla="*/ 2342196 h 27231075"/>
              <a:gd name="connsiteX23" fmla="*/ 3119693 w 19341914"/>
              <a:gd name="connsiteY23" fmla="*/ 2005312 h 27231075"/>
              <a:gd name="connsiteX24" fmla="*/ 3408451 w 19341914"/>
              <a:gd name="connsiteY24" fmla="*/ 2053438 h 27231075"/>
              <a:gd name="connsiteX25" fmla="*/ 3841588 w 19341914"/>
              <a:gd name="connsiteY25" fmla="*/ 1764680 h 27231075"/>
              <a:gd name="connsiteX26" fmla="*/ 17990725 w 19341914"/>
              <a:gd name="connsiteY26" fmla="*/ 1764680 h 27231075"/>
              <a:gd name="connsiteX27" fmla="*/ 18038851 w 19341914"/>
              <a:gd name="connsiteY27" fmla="*/ 25442828 h 27231075"/>
              <a:gd name="connsiteX28" fmla="*/ 11541799 w 19341914"/>
              <a:gd name="connsiteY28" fmla="*/ 25490954 h 27231075"/>
              <a:gd name="connsiteX29" fmla="*/ 11108662 w 19341914"/>
              <a:gd name="connsiteY29" fmla="*/ 24961565 h 27231075"/>
              <a:gd name="connsiteX30" fmla="*/ 10627399 w 19341914"/>
              <a:gd name="connsiteY30" fmla="*/ 24576554 h 27231075"/>
              <a:gd name="connsiteX31" fmla="*/ 10194262 w 19341914"/>
              <a:gd name="connsiteY31" fmla="*/ 24287796 h 27231075"/>
              <a:gd name="connsiteX32" fmla="*/ 9809251 w 19341914"/>
              <a:gd name="connsiteY32" fmla="*/ 24239670 h 27231075"/>
              <a:gd name="connsiteX33" fmla="*/ 9616746 w 19341914"/>
              <a:gd name="connsiteY33" fmla="*/ 23999038 h 27231075"/>
              <a:gd name="connsiteX34" fmla="*/ 9376115 w 19341914"/>
              <a:gd name="connsiteY34" fmla="*/ 23758407 h 27231075"/>
              <a:gd name="connsiteX35" fmla="*/ 9087357 w 19341914"/>
              <a:gd name="connsiteY35" fmla="*/ 23758407 h 27231075"/>
              <a:gd name="connsiteX36" fmla="*/ 8894851 w 19341914"/>
              <a:gd name="connsiteY36" fmla="*/ 23421523 h 27231075"/>
              <a:gd name="connsiteX37" fmla="*/ 8509841 w 19341914"/>
              <a:gd name="connsiteY37" fmla="*/ 23229017 h 27231075"/>
              <a:gd name="connsiteX38" fmla="*/ 8172957 w 19341914"/>
              <a:gd name="connsiteY38" fmla="*/ 23229017 h 27231075"/>
              <a:gd name="connsiteX39" fmla="*/ 8124830 w 19341914"/>
              <a:gd name="connsiteY39" fmla="*/ 23084638 h 27231075"/>
              <a:gd name="connsiteX40" fmla="*/ 8606093 w 19341914"/>
              <a:gd name="connsiteY40" fmla="*/ 23036512 h 27231075"/>
              <a:gd name="connsiteX41" fmla="*/ 8269209 w 19341914"/>
              <a:gd name="connsiteY41" fmla="*/ 22844007 h 27231075"/>
              <a:gd name="connsiteX42" fmla="*/ 8557967 w 19341914"/>
              <a:gd name="connsiteY42" fmla="*/ 22747754 h 27231075"/>
              <a:gd name="connsiteX43" fmla="*/ 9039230 w 19341914"/>
              <a:gd name="connsiteY43" fmla="*/ 22795880 h 27231075"/>
              <a:gd name="connsiteX44" fmla="*/ 9231736 w 19341914"/>
              <a:gd name="connsiteY44" fmla="*/ 22025859 h 27231075"/>
              <a:gd name="connsiteX45" fmla="*/ 9424241 w 19341914"/>
              <a:gd name="connsiteY45" fmla="*/ 21929607 h 27231075"/>
              <a:gd name="connsiteX46" fmla="*/ 9712999 w 19341914"/>
              <a:gd name="connsiteY46" fmla="*/ 22170238 h 27231075"/>
              <a:gd name="connsiteX47" fmla="*/ 9568620 w 19341914"/>
              <a:gd name="connsiteY47" fmla="*/ 21592723 h 27231075"/>
              <a:gd name="connsiteX48" fmla="*/ 9953630 w 19341914"/>
              <a:gd name="connsiteY48" fmla="*/ 21785228 h 27231075"/>
              <a:gd name="connsiteX49" fmla="*/ 9664872 w 19341914"/>
              <a:gd name="connsiteY49" fmla="*/ 21448344 h 27231075"/>
              <a:gd name="connsiteX50" fmla="*/ 9183609 w 19341914"/>
              <a:gd name="connsiteY50" fmla="*/ 21159586 h 27231075"/>
              <a:gd name="connsiteX51" fmla="*/ 9039230 w 19341914"/>
              <a:gd name="connsiteY51" fmla="*/ 21015207 h 27231075"/>
              <a:gd name="connsiteX52" fmla="*/ 9616746 w 19341914"/>
              <a:gd name="connsiteY52" fmla="*/ 20870828 h 27231075"/>
              <a:gd name="connsiteX53" fmla="*/ 9857378 w 19341914"/>
              <a:gd name="connsiteY53" fmla="*/ 20967080 h 27231075"/>
              <a:gd name="connsiteX54" fmla="*/ 9712999 w 19341914"/>
              <a:gd name="connsiteY54" fmla="*/ 20678323 h 27231075"/>
              <a:gd name="connsiteX55" fmla="*/ 10386767 w 19341914"/>
              <a:gd name="connsiteY55" fmla="*/ 20485817 h 27231075"/>
              <a:gd name="connsiteX56" fmla="*/ 10579272 w 19341914"/>
              <a:gd name="connsiteY56" fmla="*/ 20004554 h 27231075"/>
              <a:gd name="connsiteX57" fmla="*/ 9953630 w 19341914"/>
              <a:gd name="connsiteY57" fmla="*/ 20197059 h 27231075"/>
              <a:gd name="connsiteX58" fmla="*/ 9231736 w 19341914"/>
              <a:gd name="connsiteY58" fmla="*/ 20389565 h 27231075"/>
              <a:gd name="connsiteX59" fmla="*/ 8750472 w 19341914"/>
              <a:gd name="connsiteY59" fmla="*/ 20582070 h 27231075"/>
              <a:gd name="connsiteX60" fmla="*/ 8606093 w 19341914"/>
              <a:gd name="connsiteY60" fmla="*/ 20726449 h 27231075"/>
              <a:gd name="connsiteX61" fmla="*/ 8365462 w 19341914"/>
              <a:gd name="connsiteY61" fmla="*/ 20726449 h 27231075"/>
              <a:gd name="connsiteX62" fmla="*/ 8269209 w 19341914"/>
              <a:gd name="connsiteY62" fmla="*/ 20870828 h 27231075"/>
              <a:gd name="connsiteX63" fmla="*/ 8028578 w 19341914"/>
              <a:gd name="connsiteY63" fmla="*/ 20918954 h 27231075"/>
              <a:gd name="connsiteX64" fmla="*/ 7739820 w 19341914"/>
              <a:gd name="connsiteY64" fmla="*/ 21111459 h 27231075"/>
              <a:gd name="connsiteX65" fmla="*/ 7210430 w 19341914"/>
              <a:gd name="connsiteY65" fmla="*/ 21111459 h 27231075"/>
              <a:gd name="connsiteX66" fmla="*/ 6921672 w 19341914"/>
              <a:gd name="connsiteY66" fmla="*/ 21496470 h 27231075"/>
              <a:gd name="connsiteX67" fmla="*/ 6681041 w 19341914"/>
              <a:gd name="connsiteY67" fmla="*/ 21929607 h 27231075"/>
              <a:gd name="connsiteX68" fmla="*/ 6825420 w 19341914"/>
              <a:gd name="connsiteY68" fmla="*/ 21303965 h 27231075"/>
              <a:gd name="connsiteX69" fmla="*/ 6488536 w 19341914"/>
              <a:gd name="connsiteY69" fmla="*/ 21737102 h 27231075"/>
              <a:gd name="connsiteX70" fmla="*/ 6199778 w 19341914"/>
              <a:gd name="connsiteY70" fmla="*/ 21881480 h 27231075"/>
              <a:gd name="connsiteX71" fmla="*/ 6055399 w 19341914"/>
              <a:gd name="connsiteY71" fmla="*/ 22122112 h 27231075"/>
              <a:gd name="connsiteX72" fmla="*/ 5911020 w 19341914"/>
              <a:gd name="connsiteY72" fmla="*/ 21881480 h 27231075"/>
              <a:gd name="connsiteX73" fmla="*/ 5670388 w 19341914"/>
              <a:gd name="connsiteY73" fmla="*/ 21785228 h 27231075"/>
              <a:gd name="connsiteX74" fmla="*/ 5670388 w 19341914"/>
              <a:gd name="connsiteY74" fmla="*/ 21833354 h 27231075"/>
              <a:gd name="connsiteX75" fmla="*/ 5140999 w 19341914"/>
              <a:gd name="connsiteY75" fmla="*/ 21785228 h 27231075"/>
              <a:gd name="connsiteX76" fmla="*/ 5044746 w 19341914"/>
              <a:gd name="connsiteY76" fmla="*/ 22025859 h 27231075"/>
              <a:gd name="connsiteX77" fmla="*/ 4707862 w 19341914"/>
              <a:gd name="connsiteY77" fmla="*/ 21977733 h 27231075"/>
              <a:gd name="connsiteX78" fmla="*/ 3985967 w 19341914"/>
              <a:gd name="connsiteY78" fmla="*/ 21977733 h 27231075"/>
              <a:gd name="connsiteX79" fmla="*/ 3697209 w 19341914"/>
              <a:gd name="connsiteY79" fmla="*/ 21929607 h 27231075"/>
              <a:gd name="connsiteX80" fmla="*/ 3360325 w 19341914"/>
              <a:gd name="connsiteY80" fmla="*/ 21785228 h 27231075"/>
              <a:gd name="connsiteX81" fmla="*/ 3600957 w 19341914"/>
              <a:gd name="connsiteY81" fmla="*/ 21640849 h 27231075"/>
              <a:gd name="connsiteX82" fmla="*/ 3167820 w 19341914"/>
              <a:gd name="connsiteY82" fmla="*/ 21496470 h 27231075"/>
              <a:gd name="connsiteX83" fmla="*/ 3360325 w 19341914"/>
              <a:gd name="connsiteY83" fmla="*/ 21400217 h 27231075"/>
              <a:gd name="connsiteX84" fmla="*/ 3745336 w 19341914"/>
              <a:gd name="connsiteY84" fmla="*/ 21496470 h 27231075"/>
              <a:gd name="connsiteX85" fmla="*/ 3889715 w 19341914"/>
              <a:gd name="connsiteY85" fmla="*/ 21400217 h 27231075"/>
              <a:gd name="connsiteX86" fmla="*/ 3456578 w 19341914"/>
              <a:gd name="connsiteY86" fmla="*/ 21303965 h 27231075"/>
              <a:gd name="connsiteX87" fmla="*/ 2782809 w 19341914"/>
              <a:gd name="connsiteY87" fmla="*/ 21255838 h 27231075"/>
              <a:gd name="connsiteX88" fmla="*/ 2397799 w 19341914"/>
              <a:gd name="connsiteY88" fmla="*/ 21833354 h 27231075"/>
              <a:gd name="connsiteX89" fmla="*/ 2301546 w 19341914"/>
              <a:gd name="connsiteY89" fmla="*/ 21929607 h 27231075"/>
              <a:gd name="connsiteX90" fmla="*/ 1964662 w 19341914"/>
              <a:gd name="connsiteY90" fmla="*/ 21737102 h 27231075"/>
              <a:gd name="connsiteX91" fmla="*/ 2012788 w 19341914"/>
              <a:gd name="connsiteY91" fmla="*/ 22170238 h 27231075"/>
              <a:gd name="connsiteX92" fmla="*/ 1483399 w 19341914"/>
              <a:gd name="connsiteY92" fmla="*/ 22699628 h 27231075"/>
              <a:gd name="connsiteX93" fmla="*/ 1290893 w 19341914"/>
              <a:gd name="connsiteY93" fmla="*/ 22988386 h 27231075"/>
              <a:gd name="connsiteX94" fmla="*/ 1387146 w 19341914"/>
              <a:gd name="connsiteY94" fmla="*/ 23229017 h 27231075"/>
              <a:gd name="connsiteX95" fmla="*/ 1290893 w 19341914"/>
              <a:gd name="connsiteY95" fmla="*/ 23373396 h 27231075"/>
              <a:gd name="connsiteX96" fmla="*/ 1387146 w 19341914"/>
              <a:gd name="connsiteY96" fmla="*/ 23758407 h 27231075"/>
              <a:gd name="connsiteX97" fmla="*/ 905883 w 19341914"/>
              <a:gd name="connsiteY97" fmla="*/ 23902786 h 27231075"/>
              <a:gd name="connsiteX98" fmla="*/ 376493 w 19341914"/>
              <a:gd name="connsiteY98" fmla="*/ 24335923 h 27231075"/>
              <a:gd name="connsiteX99" fmla="*/ 39609 w 19341914"/>
              <a:gd name="connsiteY99" fmla="*/ 24769059 h 27231075"/>
              <a:gd name="connsiteX100" fmla="*/ 39609 w 19341914"/>
              <a:gd name="connsiteY100" fmla="*/ 5037270 h 27231075"/>
              <a:gd name="connsiteX101" fmla="*/ 87736 w 19341914"/>
              <a:gd name="connsiteY101" fmla="*/ 5085396 h 27231075"/>
              <a:gd name="connsiteX0" fmla="*/ 84088 w 19338266"/>
              <a:gd name="connsiteY0" fmla="*/ 5085396 h 27231075"/>
              <a:gd name="connsiteX1" fmla="*/ 444760 w 19338266"/>
              <a:gd name="connsiteY1" fmla="*/ 5280829 h 27231075"/>
              <a:gd name="connsiteX2" fmla="*/ 365891 w 19338266"/>
              <a:gd name="connsiteY2" fmla="*/ 4972308 h 27231075"/>
              <a:gd name="connsiteX3" fmla="*/ 180340 w 19338266"/>
              <a:gd name="connsiteY3" fmla="*/ 4783280 h 27231075"/>
              <a:gd name="connsiteX4" fmla="*/ 48588 w 19338266"/>
              <a:gd name="connsiteY4" fmla="*/ 4722528 h 27231075"/>
              <a:gd name="connsiteX5" fmla="*/ 79879 w 19338266"/>
              <a:gd name="connsiteY5" fmla="*/ 4552164 h 27231075"/>
              <a:gd name="connsiteX6" fmla="*/ 132214 w 19338266"/>
              <a:gd name="connsiteY6" fmla="*/ 4507880 h 27231075"/>
              <a:gd name="connsiteX7" fmla="*/ 201567 w 19338266"/>
              <a:gd name="connsiteY7" fmla="*/ 4413092 h 27231075"/>
              <a:gd name="connsiteX8" fmla="*/ 217487 w 19338266"/>
              <a:gd name="connsiteY8" fmla="*/ 4270726 h 27231075"/>
              <a:gd name="connsiteX9" fmla="*/ 184183 w 19338266"/>
              <a:gd name="connsiteY9" fmla="*/ 4110610 h 27231075"/>
              <a:gd name="connsiteX10" fmla="*/ 205044 w 19338266"/>
              <a:gd name="connsiteY10" fmla="*/ 3961107 h 27231075"/>
              <a:gd name="connsiteX11" fmla="*/ 207057 w 19338266"/>
              <a:gd name="connsiteY11" fmla="*/ 3820754 h 27231075"/>
              <a:gd name="connsiteX12" fmla="*/ 35961 w 19338266"/>
              <a:gd name="connsiteY12" fmla="*/ 3689733 h 27231075"/>
              <a:gd name="connsiteX13" fmla="*/ 35961 w 19338266"/>
              <a:gd name="connsiteY13" fmla="*/ 3064091 h 27231075"/>
              <a:gd name="connsiteX14" fmla="*/ 420972 w 19338266"/>
              <a:gd name="connsiteY14" fmla="*/ 2679080 h 27231075"/>
              <a:gd name="connsiteX15" fmla="*/ 709730 w 19338266"/>
              <a:gd name="connsiteY15" fmla="*/ 2438449 h 27231075"/>
              <a:gd name="connsiteX16" fmla="*/ 1383498 w 19338266"/>
              <a:gd name="connsiteY16" fmla="*/ 2390323 h 27231075"/>
              <a:gd name="connsiteX17" fmla="*/ 1961014 w 19338266"/>
              <a:gd name="connsiteY17" fmla="*/ 2438449 h 27231075"/>
              <a:gd name="connsiteX18" fmla="*/ 1576003 w 19338266"/>
              <a:gd name="connsiteY18" fmla="*/ 2149691 h 27231075"/>
              <a:gd name="connsiteX19" fmla="*/ 1239119 w 19338266"/>
              <a:gd name="connsiteY19" fmla="*/ 2053438 h 27231075"/>
              <a:gd name="connsiteX20" fmla="*/ 1190993 w 19338266"/>
              <a:gd name="connsiteY20" fmla="*/ 1764680 h 27231075"/>
              <a:gd name="connsiteX21" fmla="*/ 2442277 w 19338266"/>
              <a:gd name="connsiteY21" fmla="*/ 1909059 h 27231075"/>
              <a:gd name="connsiteX22" fmla="*/ 2586656 w 19338266"/>
              <a:gd name="connsiteY22" fmla="*/ 2342196 h 27231075"/>
              <a:gd name="connsiteX23" fmla="*/ 3116045 w 19338266"/>
              <a:gd name="connsiteY23" fmla="*/ 2005312 h 27231075"/>
              <a:gd name="connsiteX24" fmla="*/ 3404803 w 19338266"/>
              <a:gd name="connsiteY24" fmla="*/ 2053438 h 27231075"/>
              <a:gd name="connsiteX25" fmla="*/ 3837940 w 19338266"/>
              <a:gd name="connsiteY25" fmla="*/ 1764680 h 27231075"/>
              <a:gd name="connsiteX26" fmla="*/ 17987077 w 19338266"/>
              <a:gd name="connsiteY26" fmla="*/ 1764680 h 27231075"/>
              <a:gd name="connsiteX27" fmla="*/ 18035203 w 19338266"/>
              <a:gd name="connsiteY27" fmla="*/ 25442828 h 27231075"/>
              <a:gd name="connsiteX28" fmla="*/ 11538151 w 19338266"/>
              <a:gd name="connsiteY28" fmla="*/ 25490954 h 27231075"/>
              <a:gd name="connsiteX29" fmla="*/ 11105014 w 19338266"/>
              <a:gd name="connsiteY29" fmla="*/ 24961565 h 27231075"/>
              <a:gd name="connsiteX30" fmla="*/ 10623751 w 19338266"/>
              <a:gd name="connsiteY30" fmla="*/ 24576554 h 27231075"/>
              <a:gd name="connsiteX31" fmla="*/ 10190614 w 19338266"/>
              <a:gd name="connsiteY31" fmla="*/ 24287796 h 27231075"/>
              <a:gd name="connsiteX32" fmla="*/ 9805603 w 19338266"/>
              <a:gd name="connsiteY32" fmla="*/ 24239670 h 27231075"/>
              <a:gd name="connsiteX33" fmla="*/ 9613098 w 19338266"/>
              <a:gd name="connsiteY33" fmla="*/ 23999038 h 27231075"/>
              <a:gd name="connsiteX34" fmla="*/ 9372467 w 19338266"/>
              <a:gd name="connsiteY34" fmla="*/ 23758407 h 27231075"/>
              <a:gd name="connsiteX35" fmla="*/ 9083709 w 19338266"/>
              <a:gd name="connsiteY35" fmla="*/ 23758407 h 27231075"/>
              <a:gd name="connsiteX36" fmla="*/ 8891203 w 19338266"/>
              <a:gd name="connsiteY36" fmla="*/ 23421523 h 27231075"/>
              <a:gd name="connsiteX37" fmla="*/ 8506193 w 19338266"/>
              <a:gd name="connsiteY37" fmla="*/ 23229017 h 27231075"/>
              <a:gd name="connsiteX38" fmla="*/ 8169309 w 19338266"/>
              <a:gd name="connsiteY38" fmla="*/ 23229017 h 27231075"/>
              <a:gd name="connsiteX39" fmla="*/ 8121182 w 19338266"/>
              <a:gd name="connsiteY39" fmla="*/ 23084638 h 27231075"/>
              <a:gd name="connsiteX40" fmla="*/ 8602445 w 19338266"/>
              <a:gd name="connsiteY40" fmla="*/ 23036512 h 27231075"/>
              <a:gd name="connsiteX41" fmla="*/ 8265561 w 19338266"/>
              <a:gd name="connsiteY41" fmla="*/ 22844007 h 27231075"/>
              <a:gd name="connsiteX42" fmla="*/ 8554319 w 19338266"/>
              <a:gd name="connsiteY42" fmla="*/ 22747754 h 27231075"/>
              <a:gd name="connsiteX43" fmla="*/ 9035582 w 19338266"/>
              <a:gd name="connsiteY43" fmla="*/ 22795880 h 27231075"/>
              <a:gd name="connsiteX44" fmla="*/ 9228088 w 19338266"/>
              <a:gd name="connsiteY44" fmla="*/ 22025859 h 27231075"/>
              <a:gd name="connsiteX45" fmla="*/ 9420593 w 19338266"/>
              <a:gd name="connsiteY45" fmla="*/ 21929607 h 27231075"/>
              <a:gd name="connsiteX46" fmla="*/ 9709351 w 19338266"/>
              <a:gd name="connsiteY46" fmla="*/ 22170238 h 27231075"/>
              <a:gd name="connsiteX47" fmla="*/ 9564972 w 19338266"/>
              <a:gd name="connsiteY47" fmla="*/ 21592723 h 27231075"/>
              <a:gd name="connsiteX48" fmla="*/ 9949982 w 19338266"/>
              <a:gd name="connsiteY48" fmla="*/ 21785228 h 27231075"/>
              <a:gd name="connsiteX49" fmla="*/ 9661224 w 19338266"/>
              <a:gd name="connsiteY49" fmla="*/ 21448344 h 27231075"/>
              <a:gd name="connsiteX50" fmla="*/ 9179961 w 19338266"/>
              <a:gd name="connsiteY50" fmla="*/ 21159586 h 27231075"/>
              <a:gd name="connsiteX51" fmla="*/ 9035582 w 19338266"/>
              <a:gd name="connsiteY51" fmla="*/ 21015207 h 27231075"/>
              <a:gd name="connsiteX52" fmla="*/ 9613098 w 19338266"/>
              <a:gd name="connsiteY52" fmla="*/ 20870828 h 27231075"/>
              <a:gd name="connsiteX53" fmla="*/ 9853730 w 19338266"/>
              <a:gd name="connsiteY53" fmla="*/ 20967080 h 27231075"/>
              <a:gd name="connsiteX54" fmla="*/ 9709351 w 19338266"/>
              <a:gd name="connsiteY54" fmla="*/ 20678323 h 27231075"/>
              <a:gd name="connsiteX55" fmla="*/ 10383119 w 19338266"/>
              <a:gd name="connsiteY55" fmla="*/ 20485817 h 27231075"/>
              <a:gd name="connsiteX56" fmla="*/ 10575624 w 19338266"/>
              <a:gd name="connsiteY56" fmla="*/ 20004554 h 27231075"/>
              <a:gd name="connsiteX57" fmla="*/ 9949982 w 19338266"/>
              <a:gd name="connsiteY57" fmla="*/ 20197059 h 27231075"/>
              <a:gd name="connsiteX58" fmla="*/ 9228088 w 19338266"/>
              <a:gd name="connsiteY58" fmla="*/ 20389565 h 27231075"/>
              <a:gd name="connsiteX59" fmla="*/ 8746824 w 19338266"/>
              <a:gd name="connsiteY59" fmla="*/ 20582070 h 27231075"/>
              <a:gd name="connsiteX60" fmla="*/ 8602445 w 19338266"/>
              <a:gd name="connsiteY60" fmla="*/ 20726449 h 27231075"/>
              <a:gd name="connsiteX61" fmla="*/ 8361814 w 19338266"/>
              <a:gd name="connsiteY61" fmla="*/ 20726449 h 27231075"/>
              <a:gd name="connsiteX62" fmla="*/ 8265561 w 19338266"/>
              <a:gd name="connsiteY62" fmla="*/ 20870828 h 27231075"/>
              <a:gd name="connsiteX63" fmla="*/ 8024930 w 19338266"/>
              <a:gd name="connsiteY63" fmla="*/ 20918954 h 27231075"/>
              <a:gd name="connsiteX64" fmla="*/ 7736172 w 19338266"/>
              <a:gd name="connsiteY64" fmla="*/ 21111459 h 27231075"/>
              <a:gd name="connsiteX65" fmla="*/ 7206782 w 19338266"/>
              <a:gd name="connsiteY65" fmla="*/ 21111459 h 27231075"/>
              <a:gd name="connsiteX66" fmla="*/ 6918024 w 19338266"/>
              <a:gd name="connsiteY66" fmla="*/ 21496470 h 27231075"/>
              <a:gd name="connsiteX67" fmla="*/ 6677393 w 19338266"/>
              <a:gd name="connsiteY67" fmla="*/ 21929607 h 27231075"/>
              <a:gd name="connsiteX68" fmla="*/ 6821772 w 19338266"/>
              <a:gd name="connsiteY68" fmla="*/ 21303965 h 27231075"/>
              <a:gd name="connsiteX69" fmla="*/ 6484888 w 19338266"/>
              <a:gd name="connsiteY69" fmla="*/ 21737102 h 27231075"/>
              <a:gd name="connsiteX70" fmla="*/ 6196130 w 19338266"/>
              <a:gd name="connsiteY70" fmla="*/ 21881480 h 27231075"/>
              <a:gd name="connsiteX71" fmla="*/ 6051751 w 19338266"/>
              <a:gd name="connsiteY71" fmla="*/ 22122112 h 27231075"/>
              <a:gd name="connsiteX72" fmla="*/ 5907372 w 19338266"/>
              <a:gd name="connsiteY72" fmla="*/ 21881480 h 27231075"/>
              <a:gd name="connsiteX73" fmla="*/ 5666740 w 19338266"/>
              <a:gd name="connsiteY73" fmla="*/ 21785228 h 27231075"/>
              <a:gd name="connsiteX74" fmla="*/ 5666740 w 19338266"/>
              <a:gd name="connsiteY74" fmla="*/ 21833354 h 27231075"/>
              <a:gd name="connsiteX75" fmla="*/ 5137351 w 19338266"/>
              <a:gd name="connsiteY75" fmla="*/ 21785228 h 27231075"/>
              <a:gd name="connsiteX76" fmla="*/ 5041098 w 19338266"/>
              <a:gd name="connsiteY76" fmla="*/ 22025859 h 27231075"/>
              <a:gd name="connsiteX77" fmla="*/ 4704214 w 19338266"/>
              <a:gd name="connsiteY77" fmla="*/ 21977733 h 27231075"/>
              <a:gd name="connsiteX78" fmla="*/ 3982319 w 19338266"/>
              <a:gd name="connsiteY78" fmla="*/ 21977733 h 27231075"/>
              <a:gd name="connsiteX79" fmla="*/ 3693561 w 19338266"/>
              <a:gd name="connsiteY79" fmla="*/ 21929607 h 27231075"/>
              <a:gd name="connsiteX80" fmla="*/ 3356677 w 19338266"/>
              <a:gd name="connsiteY80" fmla="*/ 21785228 h 27231075"/>
              <a:gd name="connsiteX81" fmla="*/ 3597309 w 19338266"/>
              <a:gd name="connsiteY81" fmla="*/ 21640849 h 27231075"/>
              <a:gd name="connsiteX82" fmla="*/ 3164172 w 19338266"/>
              <a:gd name="connsiteY82" fmla="*/ 21496470 h 27231075"/>
              <a:gd name="connsiteX83" fmla="*/ 3356677 w 19338266"/>
              <a:gd name="connsiteY83" fmla="*/ 21400217 h 27231075"/>
              <a:gd name="connsiteX84" fmla="*/ 3741688 w 19338266"/>
              <a:gd name="connsiteY84" fmla="*/ 21496470 h 27231075"/>
              <a:gd name="connsiteX85" fmla="*/ 3886067 w 19338266"/>
              <a:gd name="connsiteY85" fmla="*/ 21400217 h 27231075"/>
              <a:gd name="connsiteX86" fmla="*/ 3452930 w 19338266"/>
              <a:gd name="connsiteY86" fmla="*/ 21303965 h 27231075"/>
              <a:gd name="connsiteX87" fmla="*/ 2779161 w 19338266"/>
              <a:gd name="connsiteY87" fmla="*/ 21255838 h 27231075"/>
              <a:gd name="connsiteX88" fmla="*/ 2394151 w 19338266"/>
              <a:gd name="connsiteY88" fmla="*/ 21833354 h 27231075"/>
              <a:gd name="connsiteX89" fmla="*/ 2297898 w 19338266"/>
              <a:gd name="connsiteY89" fmla="*/ 21929607 h 27231075"/>
              <a:gd name="connsiteX90" fmla="*/ 1961014 w 19338266"/>
              <a:gd name="connsiteY90" fmla="*/ 21737102 h 27231075"/>
              <a:gd name="connsiteX91" fmla="*/ 2009140 w 19338266"/>
              <a:gd name="connsiteY91" fmla="*/ 22170238 h 27231075"/>
              <a:gd name="connsiteX92" fmla="*/ 1479751 w 19338266"/>
              <a:gd name="connsiteY92" fmla="*/ 22699628 h 27231075"/>
              <a:gd name="connsiteX93" fmla="*/ 1287245 w 19338266"/>
              <a:gd name="connsiteY93" fmla="*/ 22988386 h 27231075"/>
              <a:gd name="connsiteX94" fmla="*/ 1383498 w 19338266"/>
              <a:gd name="connsiteY94" fmla="*/ 23229017 h 27231075"/>
              <a:gd name="connsiteX95" fmla="*/ 1287245 w 19338266"/>
              <a:gd name="connsiteY95" fmla="*/ 23373396 h 27231075"/>
              <a:gd name="connsiteX96" fmla="*/ 1383498 w 19338266"/>
              <a:gd name="connsiteY96" fmla="*/ 23758407 h 27231075"/>
              <a:gd name="connsiteX97" fmla="*/ 902235 w 19338266"/>
              <a:gd name="connsiteY97" fmla="*/ 23902786 h 27231075"/>
              <a:gd name="connsiteX98" fmla="*/ 372845 w 19338266"/>
              <a:gd name="connsiteY98" fmla="*/ 24335923 h 27231075"/>
              <a:gd name="connsiteX99" fmla="*/ 35961 w 19338266"/>
              <a:gd name="connsiteY99" fmla="*/ 24769059 h 27231075"/>
              <a:gd name="connsiteX100" fmla="*/ 35961 w 19338266"/>
              <a:gd name="connsiteY100" fmla="*/ 5037270 h 27231075"/>
              <a:gd name="connsiteX101" fmla="*/ 84088 w 19338266"/>
              <a:gd name="connsiteY101" fmla="*/ 5085396 h 27231075"/>
              <a:gd name="connsiteX0" fmla="*/ 79642 w 19333820"/>
              <a:gd name="connsiteY0" fmla="*/ 5085396 h 27231075"/>
              <a:gd name="connsiteX1" fmla="*/ 440314 w 19333820"/>
              <a:gd name="connsiteY1" fmla="*/ 5280829 h 27231075"/>
              <a:gd name="connsiteX2" fmla="*/ 361445 w 19333820"/>
              <a:gd name="connsiteY2" fmla="*/ 4972308 h 27231075"/>
              <a:gd name="connsiteX3" fmla="*/ 175894 w 19333820"/>
              <a:gd name="connsiteY3" fmla="*/ 4783280 h 27231075"/>
              <a:gd name="connsiteX4" fmla="*/ 44142 w 19333820"/>
              <a:gd name="connsiteY4" fmla="*/ 4722528 h 27231075"/>
              <a:gd name="connsiteX5" fmla="*/ 75433 w 19333820"/>
              <a:gd name="connsiteY5" fmla="*/ 4552164 h 27231075"/>
              <a:gd name="connsiteX6" fmla="*/ 127768 w 19333820"/>
              <a:gd name="connsiteY6" fmla="*/ 4507880 h 27231075"/>
              <a:gd name="connsiteX7" fmla="*/ 197121 w 19333820"/>
              <a:gd name="connsiteY7" fmla="*/ 4413092 h 27231075"/>
              <a:gd name="connsiteX8" fmla="*/ 213041 w 19333820"/>
              <a:gd name="connsiteY8" fmla="*/ 4270726 h 27231075"/>
              <a:gd name="connsiteX9" fmla="*/ 179737 w 19333820"/>
              <a:gd name="connsiteY9" fmla="*/ 4110610 h 27231075"/>
              <a:gd name="connsiteX10" fmla="*/ 200598 w 19333820"/>
              <a:gd name="connsiteY10" fmla="*/ 3961107 h 27231075"/>
              <a:gd name="connsiteX11" fmla="*/ 202611 w 19333820"/>
              <a:gd name="connsiteY11" fmla="*/ 3820754 h 27231075"/>
              <a:gd name="connsiteX12" fmla="*/ 106724 w 19333820"/>
              <a:gd name="connsiteY12" fmla="*/ 3724684 h 27231075"/>
              <a:gd name="connsiteX13" fmla="*/ 31515 w 19333820"/>
              <a:gd name="connsiteY13" fmla="*/ 3689733 h 27231075"/>
              <a:gd name="connsiteX14" fmla="*/ 31515 w 19333820"/>
              <a:gd name="connsiteY14" fmla="*/ 3064091 h 27231075"/>
              <a:gd name="connsiteX15" fmla="*/ 416526 w 19333820"/>
              <a:gd name="connsiteY15" fmla="*/ 2679080 h 27231075"/>
              <a:gd name="connsiteX16" fmla="*/ 705284 w 19333820"/>
              <a:gd name="connsiteY16" fmla="*/ 2438449 h 27231075"/>
              <a:gd name="connsiteX17" fmla="*/ 1379052 w 19333820"/>
              <a:gd name="connsiteY17" fmla="*/ 2390323 h 27231075"/>
              <a:gd name="connsiteX18" fmla="*/ 1956568 w 19333820"/>
              <a:gd name="connsiteY18" fmla="*/ 2438449 h 27231075"/>
              <a:gd name="connsiteX19" fmla="*/ 1571557 w 19333820"/>
              <a:gd name="connsiteY19" fmla="*/ 2149691 h 27231075"/>
              <a:gd name="connsiteX20" fmla="*/ 1234673 w 19333820"/>
              <a:gd name="connsiteY20" fmla="*/ 2053438 h 27231075"/>
              <a:gd name="connsiteX21" fmla="*/ 1186547 w 19333820"/>
              <a:gd name="connsiteY21" fmla="*/ 1764680 h 27231075"/>
              <a:gd name="connsiteX22" fmla="*/ 2437831 w 19333820"/>
              <a:gd name="connsiteY22" fmla="*/ 1909059 h 27231075"/>
              <a:gd name="connsiteX23" fmla="*/ 2582210 w 19333820"/>
              <a:gd name="connsiteY23" fmla="*/ 2342196 h 27231075"/>
              <a:gd name="connsiteX24" fmla="*/ 3111599 w 19333820"/>
              <a:gd name="connsiteY24" fmla="*/ 2005312 h 27231075"/>
              <a:gd name="connsiteX25" fmla="*/ 3400357 w 19333820"/>
              <a:gd name="connsiteY25" fmla="*/ 2053438 h 27231075"/>
              <a:gd name="connsiteX26" fmla="*/ 3833494 w 19333820"/>
              <a:gd name="connsiteY26" fmla="*/ 1764680 h 27231075"/>
              <a:gd name="connsiteX27" fmla="*/ 17982631 w 19333820"/>
              <a:gd name="connsiteY27" fmla="*/ 1764680 h 27231075"/>
              <a:gd name="connsiteX28" fmla="*/ 18030757 w 19333820"/>
              <a:gd name="connsiteY28" fmla="*/ 25442828 h 27231075"/>
              <a:gd name="connsiteX29" fmla="*/ 11533705 w 19333820"/>
              <a:gd name="connsiteY29" fmla="*/ 25490954 h 27231075"/>
              <a:gd name="connsiteX30" fmla="*/ 11100568 w 19333820"/>
              <a:gd name="connsiteY30" fmla="*/ 24961565 h 27231075"/>
              <a:gd name="connsiteX31" fmla="*/ 10619305 w 19333820"/>
              <a:gd name="connsiteY31" fmla="*/ 24576554 h 27231075"/>
              <a:gd name="connsiteX32" fmla="*/ 10186168 w 19333820"/>
              <a:gd name="connsiteY32" fmla="*/ 24287796 h 27231075"/>
              <a:gd name="connsiteX33" fmla="*/ 9801157 w 19333820"/>
              <a:gd name="connsiteY33" fmla="*/ 24239670 h 27231075"/>
              <a:gd name="connsiteX34" fmla="*/ 9608652 w 19333820"/>
              <a:gd name="connsiteY34" fmla="*/ 23999038 h 27231075"/>
              <a:gd name="connsiteX35" fmla="*/ 9368021 w 19333820"/>
              <a:gd name="connsiteY35" fmla="*/ 23758407 h 27231075"/>
              <a:gd name="connsiteX36" fmla="*/ 9079263 w 19333820"/>
              <a:gd name="connsiteY36" fmla="*/ 23758407 h 27231075"/>
              <a:gd name="connsiteX37" fmla="*/ 8886757 w 19333820"/>
              <a:gd name="connsiteY37" fmla="*/ 23421523 h 27231075"/>
              <a:gd name="connsiteX38" fmla="*/ 8501747 w 19333820"/>
              <a:gd name="connsiteY38" fmla="*/ 23229017 h 27231075"/>
              <a:gd name="connsiteX39" fmla="*/ 8164863 w 19333820"/>
              <a:gd name="connsiteY39" fmla="*/ 23229017 h 27231075"/>
              <a:gd name="connsiteX40" fmla="*/ 8116736 w 19333820"/>
              <a:gd name="connsiteY40" fmla="*/ 23084638 h 27231075"/>
              <a:gd name="connsiteX41" fmla="*/ 8597999 w 19333820"/>
              <a:gd name="connsiteY41" fmla="*/ 23036512 h 27231075"/>
              <a:gd name="connsiteX42" fmla="*/ 8261115 w 19333820"/>
              <a:gd name="connsiteY42" fmla="*/ 22844007 h 27231075"/>
              <a:gd name="connsiteX43" fmla="*/ 8549873 w 19333820"/>
              <a:gd name="connsiteY43" fmla="*/ 22747754 h 27231075"/>
              <a:gd name="connsiteX44" fmla="*/ 9031136 w 19333820"/>
              <a:gd name="connsiteY44" fmla="*/ 22795880 h 27231075"/>
              <a:gd name="connsiteX45" fmla="*/ 9223642 w 19333820"/>
              <a:gd name="connsiteY45" fmla="*/ 22025859 h 27231075"/>
              <a:gd name="connsiteX46" fmla="*/ 9416147 w 19333820"/>
              <a:gd name="connsiteY46" fmla="*/ 21929607 h 27231075"/>
              <a:gd name="connsiteX47" fmla="*/ 9704905 w 19333820"/>
              <a:gd name="connsiteY47" fmla="*/ 22170238 h 27231075"/>
              <a:gd name="connsiteX48" fmla="*/ 9560526 w 19333820"/>
              <a:gd name="connsiteY48" fmla="*/ 21592723 h 27231075"/>
              <a:gd name="connsiteX49" fmla="*/ 9945536 w 19333820"/>
              <a:gd name="connsiteY49" fmla="*/ 21785228 h 27231075"/>
              <a:gd name="connsiteX50" fmla="*/ 9656778 w 19333820"/>
              <a:gd name="connsiteY50" fmla="*/ 21448344 h 27231075"/>
              <a:gd name="connsiteX51" fmla="*/ 9175515 w 19333820"/>
              <a:gd name="connsiteY51" fmla="*/ 21159586 h 27231075"/>
              <a:gd name="connsiteX52" fmla="*/ 9031136 w 19333820"/>
              <a:gd name="connsiteY52" fmla="*/ 21015207 h 27231075"/>
              <a:gd name="connsiteX53" fmla="*/ 9608652 w 19333820"/>
              <a:gd name="connsiteY53" fmla="*/ 20870828 h 27231075"/>
              <a:gd name="connsiteX54" fmla="*/ 9849284 w 19333820"/>
              <a:gd name="connsiteY54" fmla="*/ 20967080 h 27231075"/>
              <a:gd name="connsiteX55" fmla="*/ 9704905 w 19333820"/>
              <a:gd name="connsiteY55" fmla="*/ 20678323 h 27231075"/>
              <a:gd name="connsiteX56" fmla="*/ 10378673 w 19333820"/>
              <a:gd name="connsiteY56" fmla="*/ 20485817 h 27231075"/>
              <a:gd name="connsiteX57" fmla="*/ 10571178 w 19333820"/>
              <a:gd name="connsiteY57" fmla="*/ 20004554 h 27231075"/>
              <a:gd name="connsiteX58" fmla="*/ 9945536 w 19333820"/>
              <a:gd name="connsiteY58" fmla="*/ 20197059 h 27231075"/>
              <a:gd name="connsiteX59" fmla="*/ 9223642 w 19333820"/>
              <a:gd name="connsiteY59" fmla="*/ 20389565 h 27231075"/>
              <a:gd name="connsiteX60" fmla="*/ 8742378 w 19333820"/>
              <a:gd name="connsiteY60" fmla="*/ 20582070 h 27231075"/>
              <a:gd name="connsiteX61" fmla="*/ 8597999 w 19333820"/>
              <a:gd name="connsiteY61" fmla="*/ 20726449 h 27231075"/>
              <a:gd name="connsiteX62" fmla="*/ 8357368 w 19333820"/>
              <a:gd name="connsiteY62" fmla="*/ 20726449 h 27231075"/>
              <a:gd name="connsiteX63" fmla="*/ 8261115 w 19333820"/>
              <a:gd name="connsiteY63" fmla="*/ 20870828 h 27231075"/>
              <a:gd name="connsiteX64" fmla="*/ 8020484 w 19333820"/>
              <a:gd name="connsiteY64" fmla="*/ 20918954 h 27231075"/>
              <a:gd name="connsiteX65" fmla="*/ 7731726 w 19333820"/>
              <a:gd name="connsiteY65" fmla="*/ 21111459 h 27231075"/>
              <a:gd name="connsiteX66" fmla="*/ 7202336 w 19333820"/>
              <a:gd name="connsiteY66" fmla="*/ 21111459 h 27231075"/>
              <a:gd name="connsiteX67" fmla="*/ 6913578 w 19333820"/>
              <a:gd name="connsiteY67" fmla="*/ 21496470 h 27231075"/>
              <a:gd name="connsiteX68" fmla="*/ 6672947 w 19333820"/>
              <a:gd name="connsiteY68" fmla="*/ 21929607 h 27231075"/>
              <a:gd name="connsiteX69" fmla="*/ 6817326 w 19333820"/>
              <a:gd name="connsiteY69" fmla="*/ 21303965 h 27231075"/>
              <a:gd name="connsiteX70" fmla="*/ 6480442 w 19333820"/>
              <a:gd name="connsiteY70" fmla="*/ 21737102 h 27231075"/>
              <a:gd name="connsiteX71" fmla="*/ 6191684 w 19333820"/>
              <a:gd name="connsiteY71" fmla="*/ 21881480 h 27231075"/>
              <a:gd name="connsiteX72" fmla="*/ 6047305 w 19333820"/>
              <a:gd name="connsiteY72" fmla="*/ 22122112 h 27231075"/>
              <a:gd name="connsiteX73" fmla="*/ 5902926 w 19333820"/>
              <a:gd name="connsiteY73" fmla="*/ 21881480 h 27231075"/>
              <a:gd name="connsiteX74" fmla="*/ 5662294 w 19333820"/>
              <a:gd name="connsiteY74" fmla="*/ 21785228 h 27231075"/>
              <a:gd name="connsiteX75" fmla="*/ 5662294 w 19333820"/>
              <a:gd name="connsiteY75" fmla="*/ 21833354 h 27231075"/>
              <a:gd name="connsiteX76" fmla="*/ 5132905 w 19333820"/>
              <a:gd name="connsiteY76" fmla="*/ 21785228 h 27231075"/>
              <a:gd name="connsiteX77" fmla="*/ 5036652 w 19333820"/>
              <a:gd name="connsiteY77" fmla="*/ 22025859 h 27231075"/>
              <a:gd name="connsiteX78" fmla="*/ 4699768 w 19333820"/>
              <a:gd name="connsiteY78" fmla="*/ 21977733 h 27231075"/>
              <a:gd name="connsiteX79" fmla="*/ 3977873 w 19333820"/>
              <a:gd name="connsiteY79" fmla="*/ 21977733 h 27231075"/>
              <a:gd name="connsiteX80" fmla="*/ 3689115 w 19333820"/>
              <a:gd name="connsiteY80" fmla="*/ 21929607 h 27231075"/>
              <a:gd name="connsiteX81" fmla="*/ 3352231 w 19333820"/>
              <a:gd name="connsiteY81" fmla="*/ 21785228 h 27231075"/>
              <a:gd name="connsiteX82" fmla="*/ 3592863 w 19333820"/>
              <a:gd name="connsiteY82" fmla="*/ 21640849 h 27231075"/>
              <a:gd name="connsiteX83" fmla="*/ 3159726 w 19333820"/>
              <a:gd name="connsiteY83" fmla="*/ 21496470 h 27231075"/>
              <a:gd name="connsiteX84" fmla="*/ 3352231 w 19333820"/>
              <a:gd name="connsiteY84" fmla="*/ 21400217 h 27231075"/>
              <a:gd name="connsiteX85" fmla="*/ 3737242 w 19333820"/>
              <a:gd name="connsiteY85" fmla="*/ 21496470 h 27231075"/>
              <a:gd name="connsiteX86" fmla="*/ 3881621 w 19333820"/>
              <a:gd name="connsiteY86" fmla="*/ 21400217 h 27231075"/>
              <a:gd name="connsiteX87" fmla="*/ 3448484 w 19333820"/>
              <a:gd name="connsiteY87" fmla="*/ 21303965 h 27231075"/>
              <a:gd name="connsiteX88" fmla="*/ 2774715 w 19333820"/>
              <a:gd name="connsiteY88" fmla="*/ 21255838 h 27231075"/>
              <a:gd name="connsiteX89" fmla="*/ 2389705 w 19333820"/>
              <a:gd name="connsiteY89" fmla="*/ 21833354 h 27231075"/>
              <a:gd name="connsiteX90" fmla="*/ 2293452 w 19333820"/>
              <a:gd name="connsiteY90" fmla="*/ 21929607 h 27231075"/>
              <a:gd name="connsiteX91" fmla="*/ 1956568 w 19333820"/>
              <a:gd name="connsiteY91" fmla="*/ 21737102 h 27231075"/>
              <a:gd name="connsiteX92" fmla="*/ 2004694 w 19333820"/>
              <a:gd name="connsiteY92" fmla="*/ 22170238 h 27231075"/>
              <a:gd name="connsiteX93" fmla="*/ 1475305 w 19333820"/>
              <a:gd name="connsiteY93" fmla="*/ 22699628 h 27231075"/>
              <a:gd name="connsiteX94" fmla="*/ 1282799 w 19333820"/>
              <a:gd name="connsiteY94" fmla="*/ 22988386 h 27231075"/>
              <a:gd name="connsiteX95" fmla="*/ 1379052 w 19333820"/>
              <a:gd name="connsiteY95" fmla="*/ 23229017 h 27231075"/>
              <a:gd name="connsiteX96" fmla="*/ 1282799 w 19333820"/>
              <a:gd name="connsiteY96" fmla="*/ 23373396 h 27231075"/>
              <a:gd name="connsiteX97" fmla="*/ 1379052 w 19333820"/>
              <a:gd name="connsiteY97" fmla="*/ 23758407 h 27231075"/>
              <a:gd name="connsiteX98" fmla="*/ 897789 w 19333820"/>
              <a:gd name="connsiteY98" fmla="*/ 23902786 h 27231075"/>
              <a:gd name="connsiteX99" fmla="*/ 368399 w 19333820"/>
              <a:gd name="connsiteY99" fmla="*/ 24335923 h 27231075"/>
              <a:gd name="connsiteX100" fmla="*/ 31515 w 19333820"/>
              <a:gd name="connsiteY100" fmla="*/ 24769059 h 27231075"/>
              <a:gd name="connsiteX101" fmla="*/ 31515 w 19333820"/>
              <a:gd name="connsiteY101" fmla="*/ 5037270 h 27231075"/>
              <a:gd name="connsiteX102" fmla="*/ 79642 w 1933382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409966 w 19327260"/>
              <a:gd name="connsiteY15" fmla="*/ 2679080 h 27231075"/>
              <a:gd name="connsiteX16" fmla="*/ 698724 w 19327260"/>
              <a:gd name="connsiteY16" fmla="*/ 2438449 h 27231075"/>
              <a:gd name="connsiteX17" fmla="*/ 1372492 w 19327260"/>
              <a:gd name="connsiteY17" fmla="*/ 2390323 h 27231075"/>
              <a:gd name="connsiteX18" fmla="*/ 1950008 w 19327260"/>
              <a:gd name="connsiteY18" fmla="*/ 2438449 h 27231075"/>
              <a:gd name="connsiteX19" fmla="*/ 1564997 w 19327260"/>
              <a:gd name="connsiteY19" fmla="*/ 2149691 h 27231075"/>
              <a:gd name="connsiteX20" fmla="*/ 1228113 w 19327260"/>
              <a:gd name="connsiteY20" fmla="*/ 2053438 h 27231075"/>
              <a:gd name="connsiteX21" fmla="*/ 1179987 w 19327260"/>
              <a:gd name="connsiteY21" fmla="*/ 1764680 h 27231075"/>
              <a:gd name="connsiteX22" fmla="*/ 2431271 w 19327260"/>
              <a:gd name="connsiteY22" fmla="*/ 1909059 h 27231075"/>
              <a:gd name="connsiteX23" fmla="*/ 2575650 w 19327260"/>
              <a:gd name="connsiteY23" fmla="*/ 2342196 h 27231075"/>
              <a:gd name="connsiteX24" fmla="*/ 3105039 w 19327260"/>
              <a:gd name="connsiteY24" fmla="*/ 2005312 h 27231075"/>
              <a:gd name="connsiteX25" fmla="*/ 3393797 w 19327260"/>
              <a:gd name="connsiteY25" fmla="*/ 2053438 h 27231075"/>
              <a:gd name="connsiteX26" fmla="*/ 3826934 w 19327260"/>
              <a:gd name="connsiteY26" fmla="*/ 1764680 h 27231075"/>
              <a:gd name="connsiteX27" fmla="*/ 17976071 w 19327260"/>
              <a:gd name="connsiteY27" fmla="*/ 1764680 h 27231075"/>
              <a:gd name="connsiteX28" fmla="*/ 18024197 w 19327260"/>
              <a:gd name="connsiteY28" fmla="*/ 25442828 h 27231075"/>
              <a:gd name="connsiteX29" fmla="*/ 11527145 w 19327260"/>
              <a:gd name="connsiteY29" fmla="*/ 25490954 h 27231075"/>
              <a:gd name="connsiteX30" fmla="*/ 11094008 w 19327260"/>
              <a:gd name="connsiteY30" fmla="*/ 24961565 h 27231075"/>
              <a:gd name="connsiteX31" fmla="*/ 10612745 w 19327260"/>
              <a:gd name="connsiteY31" fmla="*/ 24576554 h 27231075"/>
              <a:gd name="connsiteX32" fmla="*/ 10179608 w 19327260"/>
              <a:gd name="connsiteY32" fmla="*/ 24287796 h 27231075"/>
              <a:gd name="connsiteX33" fmla="*/ 9794597 w 19327260"/>
              <a:gd name="connsiteY33" fmla="*/ 24239670 h 27231075"/>
              <a:gd name="connsiteX34" fmla="*/ 9602092 w 19327260"/>
              <a:gd name="connsiteY34" fmla="*/ 23999038 h 27231075"/>
              <a:gd name="connsiteX35" fmla="*/ 9361461 w 19327260"/>
              <a:gd name="connsiteY35" fmla="*/ 23758407 h 27231075"/>
              <a:gd name="connsiteX36" fmla="*/ 9072703 w 19327260"/>
              <a:gd name="connsiteY36" fmla="*/ 23758407 h 27231075"/>
              <a:gd name="connsiteX37" fmla="*/ 8880197 w 19327260"/>
              <a:gd name="connsiteY37" fmla="*/ 23421523 h 27231075"/>
              <a:gd name="connsiteX38" fmla="*/ 8495187 w 19327260"/>
              <a:gd name="connsiteY38" fmla="*/ 23229017 h 27231075"/>
              <a:gd name="connsiteX39" fmla="*/ 8158303 w 19327260"/>
              <a:gd name="connsiteY39" fmla="*/ 23229017 h 27231075"/>
              <a:gd name="connsiteX40" fmla="*/ 8110176 w 19327260"/>
              <a:gd name="connsiteY40" fmla="*/ 23084638 h 27231075"/>
              <a:gd name="connsiteX41" fmla="*/ 8591439 w 19327260"/>
              <a:gd name="connsiteY41" fmla="*/ 23036512 h 27231075"/>
              <a:gd name="connsiteX42" fmla="*/ 8254555 w 19327260"/>
              <a:gd name="connsiteY42" fmla="*/ 22844007 h 27231075"/>
              <a:gd name="connsiteX43" fmla="*/ 8543313 w 19327260"/>
              <a:gd name="connsiteY43" fmla="*/ 22747754 h 27231075"/>
              <a:gd name="connsiteX44" fmla="*/ 9024576 w 19327260"/>
              <a:gd name="connsiteY44" fmla="*/ 22795880 h 27231075"/>
              <a:gd name="connsiteX45" fmla="*/ 9217082 w 19327260"/>
              <a:gd name="connsiteY45" fmla="*/ 22025859 h 27231075"/>
              <a:gd name="connsiteX46" fmla="*/ 9409587 w 19327260"/>
              <a:gd name="connsiteY46" fmla="*/ 21929607 h 27231075"/>
              <a:gd name="connsiteX47" fmla="*/ 9698345 w 19327260"/>
              <a:gd name="connsiteY47" fmla="*/ 22170238 h 27231075"/>
              <a:gd name="connsiteX48" fmla="*/ 9553966 w 19327260"/>
              <a:gd name="connsiteY48" fmla="*/ 21592723 h 27231075"/>
              <a:gd name="connsiteX49" fmla="*/ 9938976 w 19327260"/>
              <a:gd name="connsiteY49" fmla="*/ 21785228 h 27231075"/>
              <a:gd name="connsiteX50" fmla="*/ 9650218 w 19327260"/>
              <a:gd name="connsiteY50" fmla="*/ 21448344 h 27231075"/>
              <a:gd name="connsiteX51" fmla="*/ 9168955 w 19327260"/>
              <a:gd name="connsiteY51" fmla="*/ 21159586 h 27231075"/>
              <a:gd name="connsiteX52" fmla="*/ 9024576 w 19327260"/>
              <a:gd name="connsiteY52" fmla="*/ 21015207 h 27231075"/>
              <a:gd name="connsiteX53" fmla="*/ 9602092 w 19327260"/>
              <a:gd name="connsiteY53" fmla="*/ 20870828 h 27231075"/>
              <a:gd name="connsiteX54" fmla="*/ 9842724 w 19327260"/>
              <a:gd name="connsiteY54" fmla="*/ 20967080 h 27231075"/>
              <a:gd name="connsiteX55" fmla="*/ 9698345 w 19327260"/>
              <a:gd name="connsiteY55" fmla="*/ 20678323 h 27231075"/>
              <a:gd name="connsiteX56" fmla="*/ 10372113 w 19327260"/>
              <a:gd name="connsiteY56" fmla="*/ 20485817 h 27231075"/>
              <a:gd name="connsiteX57" fmla="*/ 10564618 w 19327260"/>
              <a:gd name="connsiteY57" fmla="*/ 20004554 h 27231075"/>
              <a:gd name="connsiteX58" fmla="*/ 9938976 w 19327260"/>
              <a:gd name="connsiteY58" fmla="*/ 20197059 h 27231075"/>
              <a:gd name="connsiteX59" fmla="*/ 9217082 w 19327260"/>
              <a:gd name="connsiteY59" fmla="*/ 20389565 h 27231075"/>
              <a:gd name="connsiteX60" fmla="*/ 8735818 w 19327260"/>
              <a:gd name="connsiteY60" fmla="*/ 20582070 h 27231075"/>
              <a:gd name="connsiteX61" fmla="*/ 8591439 w 19327260"/>
              <a:gd name="connsiteY61" fmla="*/ 20726449 h 27231075"/>
              <a:gd name="connsiteX62" fmla="*/ 8350808 w 19327260"/>
              <a:gd name="connsiteY62" fmla="*/ 20726449 h 27231075"/>
              <a:gd name="connsiteX63" fmla="*/ 8254555 w 19327260"/>
              <a:gd name="connsiteY63" fmla="*/ 20870828 h 27231075"/>
              <a:gd name="connsiteX64" fmla="*/ 8013924 w 19327260"/>
              <a:gd name="connsiteY64" fmla="*/ 20918954 h 27231075"/>
              <a:gd name="connsiteX65" fmla="*/ 7725166 w 19327260"/>
              <a:gd name="connsiteY65" fmla="*/ 21111459 h 27231075"/>
              <a:gd name="connsiteX66" fmla="*/ 7195776 w 19327260"/>
              <a:gd name="connsiteY66" fmla="*/ 21111459 h 27231075"/>
              <a:gd name="connsiteX67" fmla="*/ 6907018 w 19327260"/>
              <a:gd name="connsiteY67" fmla="*/ 21496470 h 27231075"/>
              <a:gd name="connsiteX68" fmla="*/ 6666387 w 19327260"/>
              <a:gd name="connsiteY68" fmla="*/ 21929607 h 27231075"/>
              <a:gd name="connsiteX69" fmla="*/ 6810766 w 19327260"/>
              <a:gd name="connsiteY69" fmla="*/ 21303965 h 27231075"/>
              <a:gd name="connsiteX70" fmla="*/ 6473882 w 19327260"/>
              <a:gd name="connsiteY70" fmla="*/ 21737102 h 27231075"/>
              <a:gd name="connsiteX71" fmla="*/ 6185124 w 19327260"/>
              <a:gd name="connsiteY71" fmla="*/ 21881480 h 27231075"/>
              <a:gd name="connsiteX72" fmla="*/ 6040745 w 19327260"/>
              <a:gd name="connsiteY72" fmla="*/ 22122112 h 27231075"/>
              <a:gd name="connsiteX73" fmla="*/ 5896366 w 19327260"/>
              <a:gd name="connsiteY73" fmla="*/ 21881480 h 27231075"/>
              <a:gd name="connsiteX74" fmla="*/ 5655734 w 19327260"/>
              <a:gd name="connsiteY74" fmla="*/ 21785228 h 27231075"/>
              <a:gd name="connsiteX75" fmla="*/ 5655734 w 19327260"/>
              <a:gd name="connsiteY75" fmla="*/ 21833354 h 27231075"/>
              <a:gd name="connsiteX76" fmla="*/ 5126345 w 19327260"/>
              <a:gd name="connsiteY76" fmla="*/ 21785228 h 27231075"/>
              <a:gd name="connsiteX77" fmla="*/ 5030092 w 19327260"/>
              <a:gd name="connsiteY77" fmla="*/ 22025859 h 27231075"/>
              <a:gd name="connsiteX78" fmla="*/ 4693208 w 19327260"/>
              <a:gd name="connsiteY78" fmla="*/ 21977733 h 27231075"/>
              <a:gd name="connsiteX79" fmla="*/ 3971313 w 19327260"/>
              <a:gd name="connsiteY79" fmla="*/ 21977733 h 27231075"/>
              <a:gd name="connsiteX80" fmla="*/ 3682555 w 19327260"/>
              <a:gd name="connsiteY80" fmla="*/ 21929607 h 27231075"/>
              <a:gd name="connsiteX81" fmla="*/ 3345671 w 19327260"/>
              <a:gd name="connsiteY81" fmla="*/ 21785228 h 27231075"/>
              <a:gd name="connsiteX82" fmla="*/ 3586303 w 19327260"/>
              <a:gd name="connsiteY82" fmla="*/ 21640849 h 27231075"/>
              <a:gd name="connsiteX83" fmla="*/ 3153166 w 19327260"/>
              <a:gd name="connsiteY83" fmla="*/ 21496470 h 27231075"/>
              <a:gd name="connsiteX84" fmla="*/ 3345671 w 19327260"/>
              <a:gd name="connsiteY84" fmla="*/ 21400217 h 27231075"/>
              <a:gd name="connsiteX85" fmla="*/ 3730682 w 19327260"/>
              <a:gd name="connsiteY85" fmla="*/ 21496470 h 27231075"/>
              <a:gd name="connsiteX86" fmla="*/ 3875061 w 19327260"/>
              <a:gd name="connsiteY86" fmla="*/ 21400217 h 27231075"/>
              <a:gd name="connsiteX87" fmla="*/ 3441924 w 19327260"/>
              <a:gd name="connsiteY87" fmla="*/ 21303965 h 27231075"/>
              <a:gd name="connsiteX88" fmla="*/ 2768155 w 19327260"/>
              <a:gd name="connsiteY88" fmla="*/ 21255838 h 27231075"/>
              <a:gd name="connsiteX89" fmla="*/ 2383145 w 19327260"/>
              <a:gd name="connsiteY89" fmla="*/ 21833354 h 27231075"/>
              <a:gd name="connsiteX90" fmla="*/ 2286892 w 19327260"/>
              <a:gd name="connsiteY90" fmla="*/ 21929607 h 27231075"/>
              <a:gd name="connsiteX91" fmla="*/ 1950008 w 19327260"/>
              <a:gd name="connsiteY91" fmla="*/ 21737102 h 27231075"/>
              <a:gd name="connsiteX92" fmla="*/ 1998134 w 19327260"/>
              <a:gd name="connsiteY92" fmla="*/ 22170238 h 27231075"/>
              <a:gd name="connsiteX93" fmla="*/ 1468745 w 19327260"/>
              <a:gd name="connsiteY93" fmla="*/ 22699628 h 27231075"/>
              <a:gd name="connsiteX94" fmla="*/ 1276239 w 19327260"/>
              <a:gd name="connsiteY94" fmla="*/ 22988386 h 27231075"/>
              <a:gd name="connsiteX95" fmla="*/ 1372492 w 19327260"/>
              <a:gd name="connsiteY95" fmla="*/ 23229017 h 27231075"/>
              <a:gd name="connsiteX96" fmla="*/ 1276239 w 19327260"/>
              <a:gd name="connsiteY96" fmla="*/ 23373396 h 27231075"/>
              <a:gd name="connsiteX97" fmla="*/ 1372492 w 19327260"/>
              <a:gd name="connsiteY97" fmla="*/ 23758407 h 27231075"/>
              <a:gd name="connsiteX98" fmla="*/ 891229 w 19327260"/>
              <a:gd name="connsiteY98" fmla="*/ 23902786 h 27231075"/>
              <a:gd name="connsiteX99" fmla="*/ 361839 w 19327260"/>
              <a:gd name="connsiteY99" fmla="*/ 24335923 h 27231075"/>
              <a:gd name="connsiteX100" fmla="*/ 24955 w 19327260"/>
              <a:gd name="connsiteY100" fmla="*/ 24769059 h 27231075"/>
              <a:gd name="connsiteX101" fmla="*/ 24955 w 19327260"/>
              <a:gd name="connsiteY101" fmla="*/ 5037270 h 27231075"/>
              <a:gd name="connsiteX102" fmla="*/ 73082 w 1932726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228806 w 19327260"/>
              <a:gd name="connsiteY15" fmla="*/ 2966740 h 27231075"/>
              <a:gd name="connsiteX16" fmla="*/ 409966 w 19327260"/>
              <a:gd name="connsiteY16" fmla="*/ 2679080 h 27231075"/>
              <a:gd name="connsiteX17" fmla="*/ 698724 w 19327260"/>
              <a:gd name="connsiteY17" fmla="*/ 2438449 h 27231075"/>
              <a:gd name="connsiteX18" fmla="*/ 1372492 w 19327260"/>
              <a:gd name="connsiteY18" fmla="*/ 2390323 h 27231075"/>
              <a:gd name="connsiteX19" fmla="*/ 1950008 w 19327260"/>
              <a:gd name="connsiteY19" fmla="*/ 2438449 h 27231075"/>
              <a:gd name="connsiteX20" fmla="*/ 1564997 w 19327260"/>
              <a:gd name="connsiteY20" fmla="*/ 2149691 h 27231075"/>
              <a:gd name="connsiteX21" fmla="*/ 1228113 w 19327260"/>
              <a:gd name="connsiteY21" fmla="*/ 2053438 h 27231075"/>
              <a:gd name="connsiteX22" fmla="*/ 1179987 w 19327260"/>
              <a:gd name="connsiteY22" fmla="*/ 1764680 h 27231075"/>
              <a:gd name="connsiteX23" fmla="*/ 2431271 w 19327260"/>
              <a:gd name="connsiteY23" fmla="*/ 1909059 h 27231075"/>
              <a:gd name="connsiteX24" fmla="*/ 2575650 w 19327260"/>
              <a:gd name="connsiteY24" fmla="*/ 2342196 h 27231075"/>
              <a:gd name="connsiteX25" fmla="*/ 3105039 w 19327260"/>
              <a:gd name="connsiteY25" fmla="*/ 2005312 h 27231075"/>
              <a:gd name="connsiteX26" fmla="*/ 3393797 w 19327260"/>
              <a:gd name="connsiteY26" fmla="*/ 2053438 h 27231075"/>
              <a:gd name="connsiteX27" fmla="*/ 3826934 w 19327260"/>
              <a:gd name="connsiteY27" fmla="*/ 1764680 h 27231075"/>
              <a:gd name="connsiteX28" fmla="*/ 17976071 w 19327260"/>
              <a:gd name="connsiteY28" fmla="*/ 1764680 h 27231075"/>
              <a:gd name="connsiteX29" fmla="*/ 18024197 w 19327260"/>
              <a:gd name="connsiteY29" fmla="*/ 25442828 h 27231075"/>
              <a:gd name="connsiteX30" fmla="*/ 11527145 w 19327260"/>
              <a:gd name="connsiteY30" fmla="*/ 25490954 h 27231075"/>
              <a:gd name="connsiteX31" fmla="*/ 11094008 w 19327260"/>
              <a:gd name="connsiteY31" fmla="*/ 24961565 h 27231075"/>
              <a:gd name="connsiteX32" fmla="*/ 10612745 w 19327260"/>
              <a:gd name="connsiteY32" fmla="*/ 24576554 h 27231075"/>
              <a:gd name="connsiteX33" fmla="*/ 10179608 w 19327260"/>
              <a:gd name="connsiteY33" fmla="*/ 24287796 h 27231075"/>
              <a:gd name="connsiteX34" fmla="*/ 9794597 w 19327260"/>
              <a:gd name="connsiteY34" fmla="*/ 24239670 h 27231075"/>
              <a:gd name="connsiteX35" fmla="*/ 9602092 w 19327260"/>
              <a:gd name="connsiteY35" fmla="*/ 23999038 h 27231075"/>
              <a:gd name="connsiteX36" fmla="*/ 9361461 w 19327260"/>
              <a:gd name="connsiteY36" fmla="*/ 23758407 h 27231075"/>
              <a:gd name="connsiteX37" fmla="*/ 9072703 w 19327260"/>
              <a:gd name="connsiteY37" fmla="*/ 23758407 h 27231075"/>
              <a:gd name="connsiteX38" fmla="*/ 8880197 w 19327260"/>
              <a:gd name="connsiteY38" fmla="*/ 23421523 h 27231075"/>
              <a:gd name="connsiteX39" fmla="*/ 8495187 w 19327260"/>
              <a:gd name="connsiteY39" fmla="*/ 23229017 h 27231075"/>
              <a:gd name="connsiteX40" fmla="*/ 8158303 w 19327260"/>
              <a:gd name="connsiteY40" fmla="*/ 23229017 h 27231075"/>
              <a:gd name="connsiteX41" fmla="*/ 8110176 w 19327260"/>
              <a:gd name="connsiteY41" fmla="*/ 23084638 h 27231075"/>
              <a:gd name="connsiteX42" fmla="*/ 8591439 w 19327260"/>
              <a:gd name="connsiteY42" fmla="*/ 23036512 h 27231075"/>
              <a:gd name="connsiteX43" fmla="*/ 8254555 w 19327260"/>
              <a:gd name="connsiteY43" fmla="*/ 22844007 h 27231075"/>
              <a:gd name="connsiteX44" fmla="*/ 8543313 w 19327260"/>
              <a:gd name="connsiteY44" fmla="*/ 22747754 h 27231075"/>
              <a:gd name="connsiteX45" fmla="*/ 9024576 w 19327260"/>
              <a:gd name="connsiteY45" fmla="*/ 22795880 h 27231075"/>
              <a:gd name="connsiteX46" fmla="*/ 9217082 w 19327260"/>
              <a:gd name="connsiteY46" fmla="*/ 22025859 h 27231075"/>
              <a:gd name="connsiteX47" fmla="*/ 9409587 w 19327260"/>
              <a:gd name="connsiteY47" fmla="*/ 21929607 h 27231075"/>
              <a:gd name="connsiteX48" fmla="*/ 9698345 w 19327260"/>
              <a:gd name="connsiteY48" fmla="*/ 22170238 h 27231075"/>
              <a:gd name="connsiteX49" fmla="*/ 9553966 w 19327260"/>
              <a:gd name="connsiteY49" fmla="*/ 21592723 h 27231075"/>
              <a:gd name="connsiteX50" fmla="*/ 9938976 w 19327260"/>
              <a:gd name="connsiteY50" fmla="*/ 21785228 h 27231075"/>
              <a:gd name="connsiteX51" fmla="*/ 9650218 w 19327260"/>
              <a:gd name="connsiteY51" fmla="*/ 21448344 h 27231075"/>
              <a:gd name="connsiteX52" fmla="*/ 9168955 w 19327260"/>
              <a:gd name="connsiteY52" fmla="*/ 21159586 h 27231075"/>
              <a:gd name="connsiteX53" fmla="*/ 9024576 w 19327260"/>
              <a:gd name="connsiteY53" fmla="*/ 21015207 h 27231075"/>
              <a:gd name="connsiteX54" fmla="*/ 9602092 w 19327260"/>
              <a:gd name="connsiteY54" fmla="*/ 20870828 h 27231075"/>
              <a:gd name="connsiteX55" fmla="*/ 9842724 w 19327260"/>
              <a:gd name="connsiteY55" fmla="*/ 20967080 h 27231075"/>
              <a:gd name="connsiteX56" fmla="*/ 9698345 w 19327260"/>
              <a:gd name="connsiteY56" fmla="*/ 20678323 h 27231075"/>
              <a:gd name="connsiteX57" fmla="*/ 10372113 w 19327260"/>
              <a:gd name="connsiteY57" fmla="*/ 20485817 h 27231075"/>
              <a:gd name="connsiteX58" fmla="*/ 10564618 w 19327260"/>
              <a:gd name="connsiteY58" fmla="*/ 20004554 h 27231075"/>
              <a:gd name="connsiteX59" fmla="*/ 9938976 w 19327260"/>
              <a:gd name="connsiteY59" fmla="*/ 20197059 h 27231075"/>
              <a:gd name="connsiteX60" fmla="*/ 9217082 w 19327260"/>
              <a:gd name="connsiteY60" fmla="*/ 20389565 h 27231075"/>
              <a:gd name="connsiteX61" fmla="*/ 8735818 w 19327260"/>
              <a:gd name="connsiteY61" fmla="*/ 20582070 h 27231075"/>
              <a:gd name="connsiteX62" fmla="*/ 8591439 w 19327260"/>
              <a:gd name="connsiteY62" fmla="*/ 20726449 h 27231075"/>
              <a:gd name="connsiteX63" fmla="*/ 8350808 w 19327260"/>
              <a:gd name="connsiteY63" fmla="*/ 20726449 h 27231075"/>
              <a:gd name="connsiteX64" fmla="*/ 8254555 w 19327260"/>
              <a:gd name="connsiteY64" fmla="*/ 20870828 h 27231075"/>
              <a:gd name="connsiteX65" fmla="*/ 8013924 w 19327260"/>
              <a:gd name="connsiteY65" fmla="*/ 20918954 h 27231075"/>
              <a:gd name="connsiteX66" fmla="*/ 7725166 w 19327260"/>
              <a:gd name="connsiteY66" fmla="*/ 21111459 h 27231075"/>
              <a:gd name="connsiteX67" fmla="*/ 7195776 w 19327260"/>
              <a:gd name="connsiteY67" fmla="*/ 21111459 h 27231075"/>
              <a:gd name="connsiteX68" fmla="*/ 6907018 w 19327260"/>
              <a:gd name="connsiteY68" fmla="*/ 21496470 h 27231075"/>
              <a:gd name="connsiteX69" fmla="*/ 6666387 w 19327260"/>
              <a:gd name="connsiteY69" fmla="*/ 21929607 h 27231075"/>
              <a:gd name="connsiteX70" fmla="*/ 6810766 w 19327260"/>
              <a:gd name="connsiteY70" fmla="*/ 21303965 h 27231075"/>
              <a:gd name="connsiteX71" fmla="*/ 6473882 w 19327260"/>
              <a:gd name="connsiteY71" fmla="*/ 21737102 h 27231075"/>
              <a:gd name="connsiteX72" fmla="*/ 6185124 w 19327260"/>
              <a:gd name="connsiteY72" fmla="*/ 21881480 h 27231075"/>
              <a:gd name="connsiteX73" fmla="*/ 6040745 w 19327260"/>
              <a:gd name="connsiteY73" fmla="*/ 22122112 h 27231075"/>
              <a:gd name="connsiteX74" fmla="*/ 5896366 w 19327260"/>
              <a:gd name="connsiteY74" fmla="*/ 21881480 h 27231075"/>
              <a:gd name="connsiteX75" fmla="*/ 5655734 w 19327260"/>
              <a:gd name="connsiteY75" fmla="*/ 21785228 h 27231075"/>
              <a:gd name="connsiteX76" fmla="*/ 5655734 w 19327260"/>
              <a:gd name="connsiteY76" fmla="*/ 21833354 h 27231075"/>
              <a:gd name="connsiteX77" fmla="*/ 5126345 w 19327260"/>
              <a:gd name="connsiteY77" fmla="*/ 21785228 h 27231075"/>
              <a:gd name="connsiteX78" fmla="*/ 5030092 w 19327260"/>
              <a:gd name="connsiteY78" fmla="*/ 22025859 h 27231075"/>
              <a:gd name="connsiteX79" fmla="*/ 4693208 w 19327260"/>
              <a:gd name="connsiteY79" fmla="*/ 21977733 h 27231075"/>
              <a:gd name="connsiteX80" fmla="*/ 3971313 w 19327260"/>
              <a:gd name="connsiteY80" fmla="*/ 21977733 h 27231075"/>
              <a:gd name="connsiteX81" fmla="*/ 3682555 w 19327260"/>
              <a:gd name="connsiteY81" fmla="*/ 21929607 h 27231075"/>
              <a:gd name="connsiteX82" fmla="*/ 3345671 w 19327260"/>
              <a:gd name="connsiteY82" fmla="*/ 21785228 h 27231075"/>
              <a:gd name="connsiteX83" fmla="*/ 3586303 w 19327260"/>
              <a:gd name="connsiteY83" fmla="*/ 21640849 h 27231075"/>
              <a:gd name="connsiteX84" fmla="*/ 3153166 w 19327260"/>
              <a:gd name="connsiteY84" fmla="*/ 21496470 h 27231075"/>
              <a:gd name="connsiteX85" fmla="*/ 3345671 w 19327260"/>
              <a:gd name="connsiteY85" fmla="*/ 21400217 h 27231075"/>
              <a:gd name="connsiteX86" fmla="*/ 3730682 w 19327260"/>
              <a:gd name="connsiteY86" fmla="*/ 21496470 h 27231075"/>
              <a:gd name="connsiteX87" fmla="*/ 3875061 w 19327260"/>
              <a:gd name="connsiteY87" fmla="*/ 21400217 h 27231075"/>
              <a:gd name="connsiteX88" fmla="*/ 3441924 w 19327260"/>
              <a:gd name="connsiteY88" fmla="*/ 21303965 h 27231075"/>
              <a:gd name="connsiteX89" fmla="*/ 2768155 w 19327260"/>
              <a:gd name="connsiteY89" fmla="*/ 21255838 h 27231075"/>
              <a:gd name="connsiteX90" fmla="*/ 2383145 w 19327260"/>
              <a:gd name="connsiteY90" fmla="*/ 21833354 h 27231075"/>
              <a:gd name="connsiteX91" fmla="*/ 2286892 w 19327260"/>
              <a:gd name="connsiteY91" fmla="*/ 21929607 h 27231075"/>
              <a:gd name="connsiteX92" fmla="*/ 1950008 w 19327260"/>
              <a:gd name="connsiteY92" fmla="*/ 21737102 h 27231075"/>
              <a:gd name="connsiteX93" fmla="*/ 1998134 w 19327260"/>
              <a:gd name="connsiteY93" fmla="*/ 22170238 h 27231075"/>
              <a:gd name="connsiteX94" fmla="*/ 1468745 w 19327260"/>
              <a:gd name="connsiteY94" fmla="*/ 22699628 h 27231075"/>
              <a:gd name="connsiteX95" fmla="*/ 1276239 w 19327260"/>
              <a:gd name="connsiteY95" fmla="*/ 22988386 h 27231075"/>
              <a:gd name="connsiteX96" fmla="*/ 1372492 w 19327260"/>
              <a:gd name="connsiteY96" fmla="*/ 23229017 h 27231075"/>
              <a:gd name="connsiteX97" fmla="*/ 1276239 w 19327260"/>
              <a:gd name="connsiteY97" fmla="*/ 23373396 h 27231075"/>
              <a:gd name="connsiteX98" fmla="*/ 1372492 w 19327260"/>
              <a:gd name="connsiteY98" fmla="*/ 23758407 h 27231075"/>
              <a:gd name="connsiteX99" fmla="*/ 891229 w 19327260"/>
              <a:gd name="connsiteY99" fmla="*/ 23902786 h 27231075"/>
              <a:gd name="connsiteX100" fmla="*/ 361839 w 19327260"/>
              <a:gd name="connsiteY100" fmla="*/ 24335923 h 27231075"/>
              <a:gd name="connsiteX101" fmla="*/ 24955 w 19327260"/>
              <a:gd name="connsiteY101" fmla="*/ 24769059 h 27231075"/>
              <a:gd name="connsiteX102" fmla="*/ 24955 w 19327260"/>
              <a:gd name="connsiteY102" fmla="*/ 5037270 h 27231075"/>
              <a:gd name="connsiteX103" fmla="*/ 73082 w 19327260"/>
              <a:gd name="connsiteY103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409966 w 19327260"/>
              <a:gd name="connsiteY17" fmla="*/ 2679080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64767 w 19327260"/>
              <a:gd name="connsiteY17" fmla="*/ 2421797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98724 w 19327260"/>
              <a:gd name="connsiteY19" fmla="*/ 2438449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372492 w 19327260"/>
              <a:gd name="connsiteY21" fmla="*/ 2390323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0008 w 19327260"/>
              <a:gd name="connsiteY23" fmla="*/ 2438449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64997 w 19327260"/>
              <a:gd name="connsiteY25" fmla="*/ 2149691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1271 w 19327260"/>
              <a:gd name="connsiteY29" fmla="*/ 1909059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51304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2282 h 27227961"/>
              <a:gd name="connsiteX1" fmla="*/ 433754 w 19327260"/>
              <a:gd name="connsiteY1" fmla="*/ 5277715 h 27227961"/>
              <a:gd name="connsiteX2" fmla="*/ 354885 w 19327260"/>
              <a:gd name="connsiteY2" fmla="*/ 4969194 h 27227961"/>
              <a:gd name="connsiteX3" fmla="*/ 169334 w 19327260"/>
              <a:gd name="connsiteY3" fmla="*/ 4780166 h 27227961"/>
              <a:gd name="connsiteX4" fmla="*/ 37582 w 19327260"/>
              <a:gd name="connsiteY4" fmla="*/ 4719414 h 27227961"/>
              <a:gd name="connsiteX5" fmla="*/ 68873 w 19327260"/>
              <a:gd name="connsiteY5" fmla="*/ 4549050 h 27227961"/>
              <a:gd name="connsiteX6" fmla="*/ 121208 w 19327260"/>
              <a:gd name="connsiteY6" fmla="*/ 4504766 h 27227961"/>
              <a:gd name="connsiteX7" fmla="*/ 190561 w 19327260"/>
              <a:gd name="connsiteY7" fmla="*/ 4409978 h 27227961"/>
              <a:gd name="connsiteX8" fmla="*/ 206481 w 19327260"/>
              <a:gd name="connsiteY8" fmla="*/ 4267612 h 27227961"/>
              <a:gd name="connsiteX9" fmla="*/ 173177 w 19327260"/>
              <a:gd name="connsiteY9" fmla="*/ 4107496 h 27227961"/>
              <a:gd name="connsiteX10" fmla="*/ 194038 w 19327260"/>
              <a:gd name="connsiteY10" fmla="*/ 3957993 h 27227961"/>
              <a:gd name="connsiteX11" fmla="*/ 196051 w 19327260"/>
              <a:gd name="connsiteY11" fmla="*/ 3817640 h 27227961"/>
              <a:gd name="connsiteX12" fmla="*/ 100164 w 19327260"/>
              <a:gd name="connsiteY12" fmla="*/ 3721570 h 27227961"/>
              <a:gd name="connsiteX13" fmla="*/ 24955 w 19327260"/>
              <a:gd name="connsiteY13" fmla="*/ 3686619 h 27227961"/>
              <a:gd name="connsiteX14" fmla="*/ 38862 w 19327260"/>
              <a:gd name="connsiteY14" fmla="*/ 2956673 h 27227961"/>
              <a:gd name="connsiteX15" fmla="*/ 68873 w 19327260"/>
              <a:gd name="connsiteY15" fmla="*/ 2946242 h 27227961"/>
              <a:gd name="connsiteX16" fmla="*/ 228806 w 19327260"/>
              <a:gd name="connsiteY16" fmla="*/ 2963626 h 27227961"/>
              <a:gd name="connsiteX17" fmla="*/ 301819 w 19327260"/>
              <a:gd name="connsiteY17" fmla="*/ 2761972 h 27227961"/>
              <a:gd name="connsiteX18" fmla="*/ 364767 w 19327260"/>
              <a:gd name="connsiteY18" fmla="*/ 2418683 h 27227961"/>
              <a:gd name="connsiteX19" fmla="*/ 674386 w 19327260"/>
              <a:gd name="connsiteY19" fmla="*/ 2379706 h 27227961"/>
              <a:gd name="connsiteX20" fmla="*/ 1101484 w 19327260"/>
              <a:gd name="connsiteY20" fmla="*/ 2323894 h 27227961"/>
              <a:gd name="connsiteX21" fmla="*/ 1515041 w 19327260"/>
              <a:gd name="connsiteY21" fmla="*/ 2331580 h 27227961"/>
              <a:gd name="connsiteX22" fmla="*/ 1748170 w 19327260"/>
              <a:gd name="connsiteY22" fmla="*/ 2452536 h 27227961"/>
              <a:gd name="connsiteX23" fmla="*/ 1953485 w 19327260"/>
              <a:gd name="connsiteY23" fmla="*/ 2463149 h 27227961"/>
              <a:gd name="connsiteX24" fmla="*/ 1974163 w 19327260"/>
              <a:gd name="connsiteY24" fmla="*/ 2344755 h 27227961"/>
              <a:gd name="connsiteX25" fmla="*/ 1582381 w 19327260"/>
              <a:gd name="connsiteY25" fmla="*/ 1955353 h 27227961"/>
              <a:gd name="connsiteX26" fmla="*/ 1095994 w 19327260"/>
              <a:gd name="connsiteY26" fmla="*/ 1925159 h 27227961"/>
              <a:gd name="connsiteX27" fmla="*/ 927644 w 19327260"/>
              <a:gd name="connsiteY27" fmla="*/ 1778036 h 27227961"/>
              <a:gd name="connsiteX28" fmla="*/ 1179987 w 19327260"/>
              <a:gd name="connsiteY28" fmla="*/ 1761566 h 27227961"/>
              <a:gd name="connsiteX29" fmla="*/ 2351304 w 19327260"/>
              <a:gd name="connsiteY29" fmla="*/ 1766873 h 27227961"/>
              <a:gd name="connsiteX30" fmla="*/ 2565219 w 19327260"/>
              <a:gd name="connsiteY30" fmla="*/ 2241732 h 27227961"/>
              <a:gd name="connsiteX31" fmla="*/ 2785173 w 19327260"/>
              <a:gd name="connsiteY31" fmla="*/ 2141270 h 27227961"/>
              <a:gd name="connsiteX32" fmla="*/ 2875753 w 19327260"/>
              <a:gd name="connsiteY32" fmla="*/ 1966880 h 27227961"/>
              <a:gd name="connsiteX33" fmla="*/ 3826934 w 19327260"/>
              <a:gd name="connsiteY33" fmla="*/ 1761566 h 27227961"/>
              <a:gd name="connsiteX34" fmla="*/ 17976071 w 19327260"/>
              <a:gd name="connsiteY34" fmla="*/ 1761566 h 27227961"/>
              <a:gd name="connsiteX35" fmla="*/ 18024197 w 19327260"/>
              <a:gd name="connsiteY35" fmla="*/ 25439714 h 27227961"/>
              <a:gd name="connsiteX36" fmla="*/ 11527145 w 19327260"/>
              <a:gd name="connsiteY36" fmla="*/ 25487840 h 27227961"/>
              <a:gd name="connsiteX37" fmla="*/ 11094008 w 19327260"/>
              <a:gd name="connsiteY37" fmla="*/ 24958451 h 27227961"/>
              <a:gd name="connsiteX38" fmla="*/ 10612745 w 19327260"/>
              <a:gd name="connsiteY38" fmla="*/ 24573440 h 27227961"/>
              <a:gd name="connsiteX39" fmla="*/ 10179608 w 19327260"/>
              <a:gd name="connsiteY39" fmla="*/ 24284682 h 27227961"/>
              <a:gd name="connsiteX40" fmla="*/ 9794597 w 19327260"/>
              <a:gd name="connsiteY40" fmla="*/ 24236556 h 27227961"/>
              <a:gd name="connsiteX41" fmla="*/ 9602092 w 19327260"/>
              <a:gd name="connsiteY41" fmla="*/ 23995924 h 27227961"/>
              <a:gd name="connsiteX42" fmla="*/ 9361461 w 19327260"/>
              <a:gd name="connsiteY42" fmla="*/ 23755293 h 27227961"/>
              <a:gd name="connsiteX43" fmla="*/ 9072703 w 19327260"/>
              <a:gd name="connsiteY43" fmla="*/ 23755293 h 27227961"/>
              <a:gd name="connsiteX44" fmla="*/ 8880197 w 19327260"/>
              <a:gd name="connsiteY44" fmla="*/ 23418409 h 27227961"/>
              <a:gd name="connsiteX45" fmla="*/ 8495187 w 19327260"/>
              <a:gd name="connsiteY45" fmla="*/ 23225903 h 27227961"/>
              <a:gd name="connsiteX46" fmla="*/ 8158303 w 19327260"/>
              <a:gd name="connsiteY46" fmla="*/ 23225903 h 27227961"/>
              <a:gd name="connsiteX47" fmla="*/ 8110176 w 19327260"/>
              <a:gd name="connsiteY47" fmla="*/ 23081524 h 27227961"/>
              <a:gd name="connsiteX48" fmla="*/ 8591439 w 19327260"/>
              <a:gd name="connsiteY48" fmla="*/ 23033398 h 27227961"/>
              <a:gd name="connsiteX49" fmla="*/ 8254555 w 19327260"/>
              <a:gd name="connsiteY49" fmla="*/ 22840893 h 27227961"/>
              <a:gd name="connsiteX50" fmla="*/ 8543313 w 19327260"/>
              <a:gd name="connsiteY50" fmla="*/ 22744640 h 27227961"/>
              <a:gd name="connsiteX51" fmla="*/ 9024576 w 19327260"/>
              <a:gd name="connsiteY51" fmla="*/ 22792766 h 27227961"/>
              <a:gd name="connsiteX52" fmla="*/ 9217082 w 19327260"/>
              <a:gd name="connsiteY52" fmla="*/ 22022745 h 27227961"/>
              <a:gd name="connsiteX53" fmla="*/ 9409587 w 19327260"/>
              <a:gd name="connsiteY53" fmla="*/ 21926493 h 27227961"/>
              <a:gd name="connsiteX54" fmla="*/ 9698345 w 19327260"/>
              <a:gd name="connsiteY54" fmla="*/ 22167124 h 27227961"/>
              <a:gd name="connsiteX55" fmla="*/ 9553966 w 19327260"/>
              <a:gd name="connsiteY55" fmla="*/ 21589609 h 27227961"/>
              <a:gd name="connsiteX56" fmla="*/ 9938976 w 19327260"/>
              <a:gd name="connsiteY56" fmla="*/ 21782114 h 27227961"/>
              <a:gd name="connsiteX57" fmla="*/ 9650218 w 19327260"/>
              <a:gd name="connsiteY57" fmla="*/ 21445230 h 27227961"/>
              <a:gd name="connsiteX58" fmla="*/ 9168955 w 19327260"/>
              <a:gd name="connsiteY58" fmla="*/ 21156472 h 27227961"/>
              <a:gd name="connsiteX59" fmla="*/ 9024576 w 19327260"/>
              <a:gd name="connsiteY59" fmla="*/ 21012093 h 27227961"/>
              <a:gd name="connsiteX60" fmla="*/ 9602092 w 19327260"/>
              <a:gd name="connsiteY60" fmla="*/ 20867714 h 27227961"/>
              <a:gd name="connsiteX61" fmla="*/ 9842724 w 19327260"/>
              <a:gd name="connsiteY61" fmla="*/ 20963966 h 27227961"/>
              <a:gd name="connsiteX62" fmla="*/ 9698345 w 19327260"/>
              <a:gd name="connsiteY62" fmla="*/ 20675209 h 27227961"/>
              <a:gd name="connsiteX63" fmla="*/ 10372113 w 19327260"/>
              <a:gd name="connsiteY63" fmla="*/ 20482703 h 27227961"/>
              <a:gd name="connsiteX64" fmla="*/ 10564618 w 19327260"/>
              <a:gd name="connsiteY64" fmla="*/ 20001440 h 27227961"/>
              <a:gd name="connsiteX65" fmla="*/ 9938976 w 19327260"/>
              <a:gd name="connsiteY65" fmla="*/ 20193945 h 27227961"/>
              <a:gd name="connsiteX66" fmla="*/ 9217082 w 19327260"/>
              <a:gd name="connsiteY66" fmla="*/ 20386451 h 27227961"/>
              <a:gd name="connsiteX67" fmla="*/ 8735818 w 19327260"/>
              <a:gd name="connsiteY67" fmla="*/ 20578956 h 27227961"/>
              <a:gd name="connsiteX68" fmla="*/ 8591439 w 19327260"/>
              <a:gd name="connsiteY68" fmla="*/ 20723335 h 27227961"/>
              <a:gd name="connsiteX69" fmla="*/ 8350808 w 19327260"/>
              <a:gd name="connsiteY69" fmla="*/ 20723335 h 27227961"/>
              <a:gd name="connsiteX70" fmla="*/ 8254555 w 19327260"/>
              <a:gd name="connsiteY70" fmla="*/ 20867714 h 27227961"/>
              <a:gd name="connsiteX71" fmla="*/ 8013924 w 19327260"/>
              <a:gd name="connsiteY71" fmla="*/ 20915840 h 27227961"/>
              <a:gd name="connsiteX72" fmla="*/ 7725166 w 19327260"/>
              <a:gd name="connsiteY72" fmla="*/ 21108345 h 27227961"/>
              <a:gd name="connsiteX73" fmla="*/ 7195776 w 19327260"/>
              <a:gd name="connsiteY73" fmla="*/ 21108345 h 27227961"/>
              <a:gd name="connsiteX74" fmla="*/ 6907018 w 19327260"/>
              <a:gd name="connsiteY74" fmla="*/ 21493356 h 27227961"/>
              <a:gd name="connsiteX75" fmla="*/ 6666387 w 19327260"/>
              <a:gd name="connsiteY75" fmla="*/ 21926493 h 27227961"/>
              <a:gd name="connsiteX76" fmla="*/ 6810766 w 19327260"/>
              <a:gd name="connsiteY76" fmla="*/ 21300851 h 27227961"/>
              <a:gd name="connsiteX77" fmla="*/ 6473882 w 19327260"/>
              <a:gd name="connsiteY77" fmla="*/ 21733988 h 27227961"/>
              <a:gd name="connsiteX78" fmla="*/ 6185124 w 19327260"/>
              <a:gd name="connsiteY78" fmla="*/ 21878366 h 27227961"/>
              <a:gd name="connsiteX79" fmla="*/ 6040745 w 19327260"/>
              <a:gd name="connsiteY79" fmla="*/ 22118998 h 27227961"/>
              <a:gd name="connsiteX80" fmla="*/ 5896366 w 19327260"/>
              <a:gd name="connsiteY80" fmla="*/ 21878366 h 27227961"/>
              <a:gd name="connsiteX81" fmla="*/ 5655734 w 19327260"/>
              <a:gd name="connsiteY81" fmla="*/ 21782114 h 27227961"/>
              <a:gd name="connsiteX82" fmla="*/ 5655734 w 19327260"/>
              <a:gd name="connsiteY82" fmla="*/ 21830240 h 27227961"/>
              <a:gd name="connsiteX83" fmla="*/ 5126345 w 19327260"/>
              <a:gd name="connsiteY83" fmla="*/ 21782114 h 27227961"/>
              <a:gd name="connsiteX84" fmla="*/ 5030092 w 19327260"/>
              <a:gd name="connsiteY84" fmla="*/ 22022745 h 27227961"/>
              <a:gd name="connsiteX85" fmla="*/ 4693208 w 19327260"/>
              <a:gd name="connsiteY85" fmla="*/ 21974619 h 27227961"/>
              <a:gd name="connsiteX86" fmla="*/ 3971313 w 19327260"/>
              <a:gd name="connsiteY86" fmla="*/ 21974619 h 27227961"/>
              <a:gd name="connsiteX87" fmla="*/ 3682555 w 19327260"/>
              <a:gd name="connsiteY87" fmla="*/ 21926493 h 27227961"/>
              <a:gd name="connsiteX88" fmla="*/ 3345671 w 19327260"/>
              <a:gd name="connsiteY88" fmla="*/ 21782114 h 27227961"/>
              <a:gd name="connsiteX89" fmla="*/ 3586303 w 19327260"/>
              <a:gd name="connsiteY89" fmla="*/ 21637735 h 27227961"/>
              <a:gd name="connsiteX90" fmla="*/ 3153166 w 19327260"/>
              <a:gd name="connsiteY90" fmla="*/ 21493356 h 27227961"/>
              <a:gd name="connsiteX91" fmla="*/ 3345671 w 19327260"/>
              <a:gd name="connsiteY91" fmla="*/ 21397103 h 27227961"/>
              <a:gd name="connsiteX92" fmla="*/ 3730682 w 19327260"/>
              <a:gd name="connsiteY92" fmla="*/ 21493356 h 27227961"/>
              <a:gd name="connsiteX93" fmla="*/ 3875061 w 19327260"/>
              <a:gd name="connsiteY93" fmla="*/ 21397103 h 27227961"/>
              <a:gd name="connsiteX94" fmla="*/ 3441924 w 19327260"/>
              <a:gd name="connsiteY94" fmla="*/ 21300851 h 27227961"/>
              <a:gd name="connsiteX95" fmla="*/ 2768155 w 19327260"/>
              <a:gd name="connsiteY95" fmla="*/ 21252724 h 27227961"/>
              <a:gd name="connsiteX96" fmla="*/ 2383145 w 19327260"/>
              <a:gd name="connsiteY96" fmla="*/ 21830240 h 27227961"/>
              <a:gd name="connsiteX97" fmla="*/ 2286892 w 19327260"/>
              <a:gd name="connsiteY97" fmla="*/ 21926493 h 27227961"/>
              <a:gd name="connsiteX98" fmla="*/ 1950008 w 19327260"/>
              <a:gd name="connsiteY98" fmla="*/ 21733988 h 27227961"/>
              <a:gd name="connsiteX99" fmla="*/ 1998134 w 19327260"/>
              <a:gd name="connsiteY99" fmla="*/ 22167124 h 27227961"/>
              <a:gd name="connsiteX100" fmla="*/ 1468745 w 19327260"/>
              <a:gd name="connsiteY100" fmla="*/ 22696514 h 27227961"/>
              <a:gd name="connsiteX101" fmla="*/ 1276239 w 19327260"/>
              <a:gd name="connsiteY101" fmla="*/ 22985272 h 27227961"/>
              <a:gd name="connsiteX102" fmla="*/ 1372492 w 19327260"/>
              <a:gd name="connsiteY102" fmla="*/ 23225903 h 27227961"/>
              <a:gd name="connsiteX103" fmla="*/ 1276239 w 19327260"/>
              <a:gd name="connsiteY103" fmla="*/ 23370282 h 27227961"/>
              <a:gd name="connsiteX104" fmla="*/ 1372492 w 19327260"/>
              <a:gd name="connsiteY104" fmla="*/ 23755293 h 27227961"/>
              <a:gd name="connsiteX105" fmla="*/ 891229 w 19327260"/>
              <a:gd name="connsiteY105" fmla="*/ 23899672 h 27227961"/>
              <a:gd name="connsiteX106" fmla="*/ 361839 w 19327260"/>
              <a:gd name="connsiteY106" fmla="*/ 24332809 h 27227961"/>
              <a:gd name="connsiteX107" fmla="*/ 24955 w 19327260"/>
              <a:gd name="connsiteY107" fmla="*/ 24765945 h 27227961"/>
              <a:gd name="connsiteX108" fmla="*/ 24955 w 19327260"/>
              <a:gd name="connsiteY108" fmla="*/ 5034156 h 27227961"/>
              <a:gd name="connsiteX109" fmla="*/ 73082 w 19327260"/>
              <a:gd name="connsiteY109" fmla="*/ 5082282 h 27227961"/>
              <a:gd name="connsiteX0" fmla="*/ 73082 w 19327260"/>
              <a:gd name="connsiteY0" fmla="*/ 5076682 h 27222361"/>
              <a:gd name="connsiteX1" fmla="*/ 433754 w 19327260"/>
              <a:gd name="connsiteY1" fmla="*/ 5272115 h 27222361"/>
              <a:gd name="connsiteX2" fmla="*/ 354885 w 19327260"/>
              <a:gd name="connsiteY2" fmla="*/ 4963594 h 27222361"/>
              <a:gd name="connsiteX3" fmla="*/ 169334 w 19327260"/>
              <a:gd name="connsiteY3" fmla="*/ 4774566 h 27222361"/>
              <a:gd name="connsiteX4" fmla="*/ 37582 w 19327260"/>
              <a:gd name="connsiteY4" fmla="*/ 4713814 h 27222361"/>
              <a:gd name="connsiteX5" fmla="*/ 68873 w 19327260"/>
              <a:gd name="connsiteY5" fmla="*/ 4543450 h 27222361"/>
              <a:gd name="connsiteX6" fmla="*/ 121208 w 19327260"/>
              <a:gd name="connsiteY6" fmla="*/ 4499166 h 27222361"/>
              <a:gd name="connsiteX7" fmla="*/ 190561 w 19327260"/>
              <a:gd name="connsiteY7" fmla="*/ 4404378 h 27222361"/>
              <a:gd name="connsiteX8" fmla="*/ 206481 w 19327260"/>
              <a:gd name="connsiteY8" fmla="*/ 4262012 h 27222361"/>
              <a:gd name="connsiteX9" fmla="*/ 173177 w 19327260"/>
              <a:gd name="connsiteY9" fmla="*/ 4101896 h 27222361"/>
              <a:gd name="connsiteX10" fmla="*/ 194038 w 19327260"/>
              <a:gd name="connsiteY10" fmla="*/ 3952393 h 27222361"/>
              <a:gd name="connsiteX11" fmla="*/ 196051 w 19327260"/>
              <a:gd name="connsiteY11" fmla="*/ 3812040 h 27222361"/>
              <a:gd name="connsiteX12" fmla="*/ 100164 w 19327260"/>
              <a:gd name="connsiteY12" fmla="*/ 3715970 h 27222361"/>
              <a:gd name="connsiteX13" fmla="*/ 24955 w 19327260"/>
              <a:gd name="connsiteY13" fmla="*/ 3681019 h 27222361"/>
              <a:gd name="connsiteX14" fmla="*/ 38862 w 19327260"/>
              <a:gd name="connsiteY14" fmla="*/ 2951073 h 27222361"/>
              <a:gd name="connsiteX15" fmla="*/ 68873 w 19327260"/>
              <a:gd name="connsiteY15" fmla="*/ 2940642 h 27222361"/>
              <a:gd name="connsiteX16" fmla="*/ 228806 w 19327260"/>
              <a:gd name="connsiteY16" fmla="*/ 2958026 h 27222361"/>
              <a:gd name="connsiteX17" fmla="*/ 301819 w 19327260"/>
              <a:gd name="connsiteY17" fmla="*/ 2756372 h 27222361"/>
              <a:gd name="connsiteX18" fmla="*/ 364767 w 19327260"/>
              <a:gd name="connsiteY18" fmla="*/ 2413083 h 27222361"/>
              <a:gd name="connsiteX19" fmla="*/ 674386 w 19327260"/>
              <a:gd name="connsiteY19" fmla="*/ 2374106 h 27222361"/>
              <a:gd name="connsiteX20" fmla="*/ 1101484 w 19327260"/>
              <a:gd name="connsiteY20" fmla="*/ 2318294 h 27222361"/>
              <a:gd name="connsiteX21" fmla="*/ 1515041 w 19327260"/>
              <a:gd name="connsiteY21" fmla="*/ 2325980 h 27222361"/>
              <a:gd name="connsiteX22" fmla="*/ 1748170 w 19327260"/>
              <a:gd name="connsiteY22" fmla="*/ 2446936 h 27222361"/>
              <a:gd name="connsiteX23" fmla="*/ 1953485 w 19327260"/>
              <a:gd name="connsiteY23" fmla="*/ 2457549 h 27222361"/>
              <a:gd name="connsiteX24" fmla="*/ 1974163 w 19327260"/>
              <a:gd name="connsiteY24" fmla="*/ 2339155 h 27222361"/>
              <a:gd name="connsiteX25" fmla="*/ 1582381 w 19327260"/>
              <a:gd name="connsiteY25" fmla="*/ 1949753 h 27222361"/>
              <a:gd name="connsiteX26" fmla="*/ 1095994 w 19327260"/>
              <a:gd name="connsiteY26" fmla="*/ 1919559 h 27222361"/>
              <a:gd name="connsiteX27" fmla="*/ 927644 w 19327260"/>
              <a:gd name="connsiteY27" fmla="*/ 1772436 h 27222361"/>
              <a:gd name="connsiteX28" fmla="*/ 1179987 w 19327260"/>
              <a:gd name="connsiteY28" fmla="*/ 1755966 h 27222361"/>
              <a:gd name="connsiteX29" fmla="*/ 2351304 w 19327260"/>
              <a:gd name="connsiteY29" fmla="*/ 1761273 h 27222361"/>
              <a:gd name="connsiteX30" fmla="*/ 2565219 w 19327260"/>
              <a:gd name="connsiteY30" fmla="*/ 2236132 h 27222361"/>
              <a:gd name="connsiteX31" fmla="*/ 2785173 w 19327260"/>
              <a:gd name="connsiteY31" fmla="*/ 2135670 h 27222361"/>
              <a:gd name="connsiteX32" fmla="*/ 2875753 w 19327260"/>
              <a:gd name="connsiteY32" fmla="*/ 1961280 h 27222361"/>
              <a:gd name="connsiteX33" fmla="*/ 3705612 w 19327260"/>
              <a:gd name="connsiteY33" fmla="*/ 1810680 h 27222361"/>
              <a:gd name="connsiteX34" fmla="*/ 3826934 w 19327260"/>
              <a:gd name="connsiteY34" fmla="*/ 1755966 h 27222361"/>
              <a:gd name="connsiteX35" fmla="*/ 17976071 w 19327260"/>
              <a:gd name="connsiteY35" fmla="*/ 1755966 h 27222361"/>
              <a:gd name="connsiteX36" fmla="*/ 18024197 w 19327260"/>
              <a:gd name="connsiteY36" fmla="*/ 25434114 h 27222361"/>
              <a:gd name="connsiteX37" fmla="*/ 11527145 w 19327260"/>
              <a:gd name="connsiteY37" fmla="*/ 25482240 h 27222361"/>
              <a:gd name="connsiteX38" fmla="*/ 11094008 w 19327260"/>
              <a:gd name="connsiteY38" fmla="*/ 24952851 h 27222361"/>
              <a:gd name="connsiteX39" fmla="*/ 10612745 w 19327260"/>
              <a:gd name="connsiteY39" fmla="*/ 24567840 h 27222361"/>
              <a:gd name="connsiteX40" fmla="*/ 10179608 w 19327260"/>
              <a:gd name="connsiteY40" fmla="*/ 24279082 h 27222361"/>
              <a:gd name="connsiteX41" fmla="*/ 9794597 w 19327260"/>
              <a:gd name="connsiteY41" fmla="*/ 24230956 h 27222361"/>
              <a:gd name="connsiteX42" fmla="*/ 9602092 w 19327260"/>
              <a:gd name="connsiteY42" fmla="*/ 23990324 h 27222361"/>
              <a:gd name="connsiteX43" fmla="*/ 9361461 w 19327260"/>
              <a:gd name="connsiteY43" fmla="*/ 23749693 h 27222361"/>
              <a:gd name="connsiteX44" fmla="*/ 9072703 w 19327260"/>
              <a:gd name="connsiteY44" fmla="*/ 23749693 h 27222361"/>
              <a:gd name="connsiteX45" fmla="*/ 8880197 w 19327260"/>
              <a:gd name="connsiteY45" fmla="*/ 23412809 h 27222361"/>
              <a:gd name="connsiteX46" fmla="*/ 8495187 w 19327260"/>
              <a:gd name="connsiteY46" fmla="*/ 23220303 h 27222361"/>
              <a:gd name="connsiteX47" fmla="*/ 8158303 w 19327260"/>
              <a:gd name="connsiteY47" fmla="*/ 23220303 h 27222361"/>
              <a:gd name="connsiteX48" fmla="*/ 8110176 w 19327260"/>
              <a:gd name="connsiteY48" fmla="*/ 23075924 h 27222361"/>
              <a:gd name="connsiteX49" fmla="*/ 8591439 w 19327260"/>
              <a:gd name="connsiteY49" fmla="*/ 23027798 h 27222361"/>
              <a:gd name="connsiteX50" fmla="*/ 8254555 w 19327260"/>
              <a:gd name="connsiteY50" fmla="*/ 22835293 h 27222361"/>
              <a:gd name="connsiteX51" fmla="*/ 8543313 w 19327260"/>
              <a:gd name="connsiteY51" fmla="*/ 22739040 h 27222361"/>
              <a:gd name="connsiteX52" fmla="*/ 9024576 w 19327260"/>
              <a:gd name="connsiteY52" fmla="*/ 22787166 h 27222361"/>
              <a:gd name="connsiteX53" fmla="*/ 9217082 w 19327260"/>
              <a:gd name="connsiteY53" fmla="*/ 22017145 h 27222361"/>
              <a:gd name="connsiteX54" fmla="*/ 9409587 w 19327260"/>
              <a:gd name="connsiteY54" fmla="*/ 21920893 h 27222361"/>
              <a:gd name="connsiteX55" fmla="*/ 9698345 w 19327260"/>
              <a:gd name="connsiteY55" fmla="*/ 22161524 h 27222361"/>
              <a:gd name="connsiteX56" fmla="*/ 9553966 w 19327260"/>
              <a:gd name="connsiteY56" fmla="*/ 21584009 h 27222361"/>
              <a:gd name="connsiteX57" fmla="*/ 9938976 w 19327260"/>
              <a:gd name="connsiteY57" fmla="*/ 21776514 h 27222361"/>
              <a:gd name="connsiteX58" fmla="*/ 9650218 w 19327260"/>
              <a:gd name="connsiteY58" fmla="*/ 21439630 h 27222361"/>
              <a:gd name="connsiteX59" fmla="*/ 9168955 w 19327260"/>
              <a:gd name="connsiteY59" fmla="*/ 21150872 h 27222361"/>
              <a:gd name="connsiteX60" fmla="*/ 9024576 w 19327260"/>
              <a:gd name="connsiteY60" fmla="*/ 21006493 h 27222361"/>
              <a:gd name="connsiteX61" fmla="*/ 9602092 w 19327260"/>
              <a:gd name="connsiteY61" fmla="*/ 20862114 h 27222361"/>
              <a:gd name="connsiteX62" fmla="*/ 9842724 w 19327260"/>
              <a:gd name="connsiteY62" fmla="*/ 20958366 h 27222361"/>
              <a:gd name="connsiteX63" fmla="*/ 9698345 w 19327260"/>
              <a:gd name="connsiteY63" fmla="*/ 20669609 h 27222361"/>
              <a:gd name="connsiteX64" fmla="*/ 10372113 w 19327260"/>
              <a:gd name="connsiteY64" fmla="*/ 20477103 h 27222361"/>
              <a:gd name="connsiteX65" fmla="*/ 10564618 w 19327260"/>
              <a:gd name="connsiteY65" fmla="*/ 19995840 h 27222361"/>
              <a:gd name="connsiteX66" fmla="*/ 9938976 w 19327260"/>
              <a:gd name="connsiteY66" fmla="*/ 20188345 h 27222361"/>
              <a:gd name="connsiteX67" fmla="*/ 9217082 w 19327260"/>
              <a:gd name="connsiteY67" fmla="*/ 20380851 h 27222361"/>
              <a:gd name="connsiteX68" fmla="*/ 8735818 w 19327260"/>
              <a:gd name="connsiteY68" fmla="*/ 20573356 h 27222361"/>
              <a:gd name="connsiteX69" fmla="*/ 8591439 w 19327260"/>
              <a:gd name="connsiteY69" fmla="*/ 20717735 h 27222361"/>
              <a:gd name="connsiteX70" fmla="*/ 8350808 w 19327260"/>
              <a:gd name="connsiteY70" fmla="*/ 20717735 h 27222361"/>
              <a:gd name="connsiteX71" fmla="*/ 8254555 w 19327260"/>
              <a:gd name="connsiteY71" fmla="*/ 20862114 h 27222361"/>
              <a:gd name="connsiteX72" fmla="*/ 8013924 w 19327260"/>
              <a:gd name="connsiteY72" fmla="*/ 20910240 h 27222361"/>
              <a:gd name="connsiteX73" fmla="*/ 7725166 w 19327260"/>
              <a:gd name="connsiteY73" fmla="*/ 21102745 h 27222361"/>
              <a:gd name="connsiteX74" fmla="*/ 7195776 w 19327260"/>
              <a:gd name="connsiteY74" fmla="*/ 21102745 h 27222361"/>
              <a:gd name="connsiteX75" fmla="*/ 6907018 w 19327260"/>
              <a:gd name="connsiteY75" fmla="*/ 21487756 h 27222361"/>
              <a:gd name="connsiteX76" fmla="*/ 6666387 w 19327260"/>
              <a:gd name="connsiteY76" fmla="*/ 21920893 h 27222361"/>
              <a:gd name="connsiteX77" fmla="*/ 6810766 w 19327260"/>
              <a:gd name="connsiteY77" fmla="*/ 21295251 h 27222361"/>
              <a:gd name="connsiteX78" fmla="*/ 6473882 w 19327260"/>
              <a:gd name="connsiteY78" fmla="*/ 21728388 h 27222361"/>
              <a:gd name="connsiteX79" fmla="*/ 6185124 w 19327260"/>
              <a:gd name="connsiteY79" fmla="*/ 21872766 h 27222361"/>
              <a:gd name="connsiteX80" fmla="*/ 6040745 w 19327260"/>
              <a:gd name="connsiteY80" fmla="*/ 22113398 h 27222361"/>
              <a:gd name="connsiteX81" fmla="*/ 5896366 w 19327260"/>
              <a:gd name="connsiteY81" fmla="*/ 21872766 h 27222361"/>
              <a:gd name="connsiteX82" fmla="*/ 5655734 w 19327260"/>
              <a:gd name="connsiteY82" fmla="*/ 21776514 h 27222361"/>
              <a:gd name="connsiteX83" fmla="*/ 5655734 w 19327260"/>
              <a:gd name="connsiteY83" fmla="*/ 21824640 h 27222361"/>
              <a:gd name="connsiteX84" fmla="*/ 5126345 w 19327260"/>
              <a:gd name="connsiteY84" fmla="*/ 21776514 h 27222361"/>
              <a:gd name="connsiteX85" fmla="*/ 5030092 w 19327260"/>
              <a:gd name="connsiteY85" fmla="*/ 22017145 h 27222361"/>
              <a:gd name="connsiteX86" fmla="*/ 4693208 w 19327260"/>
              <a:gd name="connsiteY86" fmla="*/ 21969019 h 27222361"/>
              <a:gd name="connsiteX87" fmla="*/ 3971313 w 19327260"/>
              <a:gd name="connsiteY87" fmla="*/ 21969019 h 27222361"/>
              <a:gd name="connsiteX88" fmla="*/ 3682555 w 19327260"/>
              <a:gd name="connsiteY88" fmla="*/ 21920893 h 27222361"/>
              <a:gd name="connsiteX89" fmla="*/ 3345671 w 19327260"/>
              <a:gd name="connsiteY89" fmla="*/ 21776514 h 27222361"/>
              <a:gd name="connsiteX90" fmla="*/ 3586303 w 19327260"/>
              <a:gd name="connsiteY90" fmla="*/ 21632135 h 27222361"/>
              <a:gd name="connsiteX91" fmla="*/ 3153166 w 19327260"/>
              <a:gd name="connsiteY91" fmla="*/ 21487756 h 27222361"/>
              <a:gd name="connsiteX92" fmla="*/ 3345671 w 19327260"/>
              <a:gd name="connsiteY92" fmla="*/ 21391503 h 27222361"/>
              <a:gd name="connsiteX93" fmla="*/ 3730682 w 19327260"/>
              <a:gd name="connsiteY93" fmla="*/ 21487756 h 27222361"/>
              <a:gd name="connsiteX94" fmla="*/ 3875061 w 19327260"/>
              <a:gd name="connsiteY94" fmla="*/ 21391503 h 27222361"/>
              <a:gd name="connsiteX95" fmla="*/ 3441924 w 19327260"/>
              <a:gd name="connsiteY95" fmla="*/ 21295251 h 27222361"/>
              <a:gd name="connsiteX96" fmla="*/ 2768155 w 19327260"/>
              <a:gd name="connsiteY96" fmla="*/ 21247124 h 27222361"/>
              <a:gd name="connsiteX97" fmla="*/ 2383145 w 19327260"/>
              <a:gd name="connsiteY97" fmla="*/ 21824640 h 27222361"/>
              <a:gd name="connsiteX98" fmla="*/ 2286892 w 19327260"/>
              <a:gd name="connsiteY98" fmla="*/ 21920893 h 27222361"/>
              <a:gd name="connsiteX99" fmla="*/ 1950008 w 19327260"/>
              <a:gd name="connsiteY99" fmla="*/ 21728388 h 27222361"/>
              <a:gd name="connsiteX100" fmla="*/ 1998134 w 19327260"/>
              <a:gd name="connsiteY100" fmla="*/ 22161524 h 27222361"/>
              <a:gd name="connsiteX101" fmla="*/ 1468745 w 19327260"/>
              <a:gd name="connsiteY101" fmla="*/ 22690914 h 27222361"/>
              <a:gd name="connsiteX102" fmla="*/ 1276239 w 19327260"/>
              <a:gd name="connsiteY102" fmla="*/ 22979672 h 27222361"/>
              <a:gd name="connsiteX103" fmla="*/ 1372492 w 19327260"/>
              <a:gd name="connsiteY103" fmla="*/ 23220303 h 27222361"/>
              <a:gd name="connsiteX104" fmla="*/ 1276239 w 19327260"/>
              <a:gd name="connsiteY104" fmla="*/ 23364682 h 27222361"/>
              <a:gd name="connsiteX105" fmla="*/ 1372492 w 19327260"/>
              <a:gd name="connsiteY105" fmla="*/ 23749693 h 27222361"/>
              <a:gd name="connsiteX106" fmla="*/ 891229 w 19327260"/>
              <a:gd name="connsiteY106" fmla="*/ 23894072 h 27222361"/>
              <a:gd name="connsiteX107" fmla="*/ 361839 w 19327260"/>
              <a:gd name="connsiteY107" fmla="*/ 24327209 h 27222361"/>
              <a:gd name="connsiteX108" fmla="*/ 24955 w 19327260"/>
              <a:gd name="connsiteY108" fmla="*/ 24760345 h 27222361"/>
              <a:gd name="connsiteX109" fmla="*/ 24955 w 19327260"/>
              <a:gd name="connsiteY109" fmla="*/ 5028556 h 27222361"/>
              <a:gd name="connsiteX110" fmla="*/ 73082 w 19327260"/>
              <a:gd name="connsiteY110" fmla="*/ 5076682 h 27222361"/>
              <a:gd name="connsiteX0" fmla="*/ 73082 w 19324068"/>
              <a:gd name="connsiteY0" fmla="*/ 5090675 h 27236354"/>
              <a:gd name="connsiteX1" fmla="*/ 433754 w 19324068"/>
              <a:gd name="connsiteY1" fmla="*/ 5286108 h 27236354"/>
              <a:gd name="connsiteX2" fmla="*/ 354885 w 19324068"/>
              <a:gd name="connsiteY2" fmla="*/ 4977587 h 27236354"/>
              <a:gd name="connsiteX3" fmla="*/ 169334 w 19324068"/>
              <a:gd name="connsiteY3" fmla="*/ 4788559 h 27236354"/>
              <a:gd name="connsiteX4" fmla="*/ 37582 w 19324068"/>
              <a:gd name="connsiteY4" fmla="*/ 4727807 h 27236354"/>
              <a:gd name="connsiteX5" fmla="*/ 68873 w 19324068"/>
              <a:gd name="connsiteY5" fmla="*/ 4557443 h 27236354"/>
              <a:gd name="connsiteX6" fmla="*/ 121208 w 19324068"/>
              <a:gd name="connsiteY6" fmla="*/ 4513159 h 27236354"/>
              <a:gd name="connsiteX7" fmla="*/ 190561 w 19324068"/>
              <a:gd name="connsiteY7" fmla="*/ 4418371 h 27236354"/>
              <a:gd name="connsiteX8" fmla="*/ 206481 w 19324068"/>
              <a:gd name="connsiteY8" fmla="*/ 4276005 h 27236354"/>
              <a:gd name="connsiteX9" fmla="*/ 173177 w 19324068"/>
              <a:gd name="connsiteY9" fmla="*/ 4115889 h 27236354"/>
              <a:gd name="connsiteX10" fmla="*/ 194038 w 19324068"/>
              <a:gd name="connsiteY10" fmla="*/ 3966386 h 27236354"/>
              <a:gd name="connsiteX11" fmla="*/ 196051 w 19324068"/>
              <a:gd name="connsiteY11" fmla="*/ 3826033 h 27236354"/>
              <a:gd name="connsiteX12" fmla="*/ 100164 w 19324068"/>
              <a:gd name="connsiteY12" fmla="*/ 3729963 h 27236354"/>
              <a:gd name="connsiteX13" fmla="*/ 24955 w 19324068"/>
              <a:gd name="connsiteY13" fmla="*/ 3695012 h 27236354"/>
              <a:gd name="connsiteX14" fmla="*/ 38862 w 19324068"/>
              <a:gd name="connsiteY14" fmla="*/ 2965066 h 27236354"/>
              <a:gd name="connsiteX15" fmla="*/ 68873 w 19324068"/>
              <a:gd name="connsiteY15" fmla="*/ 2954635 h 27236354"/>
              <a:gd name="connsiteX16" fmla="*/ 228806 w 19324068"/>
              <a:gd name="connsiteY16" fmla="*/ 2972019 h 27236354"/>
              <a:gd name="connsiteX17" fmla="*/ 301819 w 19324068"/>
              <a:gd name="connsiteY17" fmla="*/ 2770365 h 27236354"/>
              <a:gd name="connsiteX18" fmla="*/ 364767 w 19324068"/>
              <a:gd name="connsiteY18" fmla="*/ 2427076 h 27236354"/>
              <a:gd name="connsiteX19" fmla="*/ 674386 w 19324068"/>
              <a:gd name="connsiteY19" fmla="*/ 2388099 h 27236354"/>
              <a:gd name="connsiteX20" fmla="*/ 1101484 w 19324068"/>
              <a:gd name="connsiteY20" fmla="*/ 2332287 h 27236354"/>
              <a:gd name="connsiteX21" fmla="*/ 1515041 w 19324068"/>
              <a:gd name="connsiteY21" fmla="*/ 2339973 h 27236354"/>
              <a:gd name="connsiteX22" fmla="*/ 1748170 w 19324068"/>
              <a:gd name="connsiteY22" fmla="*/ 2460929 h 27236354"/>
              <a:gd name="connsiteX23" fmla="*/ 1953485 w 19324068"/>
              <a:gd name="connsiteY23" fmla="*/ 2471542 h 27236354"/>
              <a:gd name="connsiteX24" fmla="*/ 1974163 w 19324068"/>
              <a:gd name="connsiteY24" fmla="*/ 2353148 h 27236354"/>
              <a:gd name="connsiteX25" fmla="*/ 1582381 w 19324068"/>
              <a:gd name="connsiteY25" fmla="*/ 1963746 h 27236354"/>
              <a:gd name="connsiteX26" fmla="*/ 1095994 w 19324068"/>
              <a:gd name="connsiteY26" fmla="*/ 1933552 h 27236354"/>
              <a:gd name="connsiteX27" fmla="*/ 927644 w 19324068"/>
              <a:gd name="connsiteY27" fmla="*/ 1786429 h 27236354"/>
              <a:gd name="connsiteX28" fmla="*/ 1179987 w 19324068"/>
              <a:gd name="connsiteY28" fmla="*/ 1769959 h 27236354"/>
              <a:gd name="connsiteX29" fmla="*/ 2351304 w 19324068"/>
              <a:gd name="connsiteY29" fmla="*/ 1775266 h 27236354"/>
              <a:gd name="connsiteX30" fmla="*/ 2565219 w 19324068"/>
              <a:gd name="connsiteY30" fmla="*/ 2250125 h 27236354"/>
              <a:gd name="connsiteX31" fmla="*/ 2785173 w 19324068"/>
              <a:gd name="connsiteY31" fmla="*/ 2149663 h 27236354"/>
              <a:gd name="connsiteX32" fmla="*/ 2875753 w 19324068"/>
              <a:gd name="connsiteY32" fmla="*/ 1975273 h 27236354"/>
              <a:gd name="connsiteX33" fmla="*/ 3705612 w 19324068"/>
              <a:gd name="connsiteY33" fmla="*/ 1824673 h 27236354"/>
              <a:gd name="connsiteX34" fmla="*/ 3872133 w 19324068"/>
              <a:gd name="connsiteY34" fmla="*/ 1728238 h 27236354"/>
              <a:gd name="connsiteX35" fmla="*/ 17976071 w 19324068"/>
              <a:gd name="connsiteY35" fmla="*/ 1769959 h 27236354"/>
              <a:gd name="connsiteX36" fmla="*/ 18024197 w 19324068"/>
              <a:gd name="connsiteY36" fmla="*/ 25448107 h 27236354"/>
              <a:gd name="connsiteX37" fmla="*/ 11527145 w 19324068"/>
              <a:gd name="connsiteY37" fmla="*/ 25496233 h 27236354"/>
              <a:gd name="connsiteX38" fmla="*/ 11094008 w 19324068"/>
              <a:gd name="connsiteY38" fmla="*/ 24966844 h 27236354"/>
              <a:gd name="connsiteX39" fmla="*/ 10612745 w 19324068"/>
              <a:gd name="connsiteY39" fmla="*/ 24581833 h 27236354"/>
              <a:gd name="connsiteX40" fmla="*/ 10179608 w 19324068"/>
              <a:gd name="connsiteY40" fmla="*/ 24293075 h 27236354"/>
              <a:gd name="connsiteX41" fmla="*/ 9794597 w 19324068"/>
              <a:gd name="connsiteY41" fmla="*/ 24244949 h 27236354"/>
              <a:gd name="connsiteX42" fmla="*/ 9602092 w 19324068"/>
              <a:gd name="connsiteY42" fmla="*/ 24004317 h 27236354"/>
              <a:gd name="connsiteX43" fmla="*/ 9361461 w 19324068"/>
              <a:gd name="connsiteY43" fmla="*/ 23763686 h 27236354"/>
              <a:gd name="connsiteX44" fmla="*/ 9072703 w 19324068"/>
              <a:gd name="connsiteY44" fmla="*/ 23763686 h 27236354"/>
              <a:gd name="connsiteX45" fmla="*/ 8880197 w 19324068"/>
              <a:gd name="connsiteY45" fmla="*/ 23426802 h 27236354"/>
              <a:gd name="connsiteX46" fmla="*/ 8495187 w 19324068"/>
              <a:gd name="connsiteY46" fmla="*/ 23234296 h 27236354"/>
              <a:gd name="connsiteX47" fmla="*/ 8158303 w 19324068"/>
              <a:gd name="connsiteY47" fmla="*/ 23234296 h 27236354"/>
              <a:gd name="connsiteX48" fmla="*/ 8110176 w 19324068"/>
              <a:gd name="connsiteY48" fmla="*/ 23089917 h 27236354"/>
              <a:gd name="connsiteX49" fmla="*/ 8591439 w 19324068"/>
              <a:gd name="connsiteY49" fmla="*/ 23041791 h 27236354"/>
              <a:gd name="connsiteX50" fmla="*/ 8254555 w 19324068"/>
              <a:gd name="connsiteY50" fmla="*/ 22849286 h 27236354"/>
              <a:gd name="connsiteX51" fmla="*/ 8543313 w 19324068"/>
              <a:gd name="connsiteY51" fmla="*/ 22753033 h 27236354"/>
              <a:gd name="connsiteX52" fmla="*/ 9024576 w 19324068"/>
              <a:gd name="connsiteY52" fmla="*/ 22801159 h 27236354"/>
              <a:gd name="connsiteX53" fmla="*/ 9217082 w 19324068"/>
              <a:gd name="connsiteY53" fmla="*/ 22031138 h 27236354"/>
              <a:gd name="connsiteX54" fmla="*/ 9409587 w 19324068"/>
              <a:gd name="connsiteY54" fmla="*/ 21934886 h 27236354"/>
              <a:gd name="connsiteX55" fmla="*/ 9698345 w 19324068"/>
              <a:gd name="connsiteY55" fmla="*/ 22175517 h 27236354"/>
              <a:gd name="connsiteX56" fmla="*/ 9553966 w 19324068"/>
              <a:gd name="connsiteY56" fmla="*/ 21598002 h 27236354"/>
              <a:gd name="connsiteX57" fmla="*/ 9938976 w 19324068"/>
              <a:gd name="connsiteY57" fmla="*/ 21790507 h 27236354"/>
              <a:gd name="connsiteX58" fmla="*/ 9650218 w 19324068"/>
              <a:gd name="connsiteY58" fmla="*/ 21453623 h 27236354"/>
              <a:gd name="connsiteX59" fmla="*/ 9168955 w 19324068"/>
              <a:gd name="connsiteY59" fmla="*/ 21164865 h 27236354"/>
              <a:gd name="connsiteX60" fmla="*/ 9024576 w 19324068"/>
              <a:gd name="connsiteY60" fmla="*/ 21020486 h 27236354"/>
              <a:gd name="connsiteX61" fmla="*/ 9602092 w 19324068"/>
              <a:gd name="connsiteY61" fmla="*/ 20876107 h 27236354"/>
              <a:gd name="connsiteX62" fmla="*/ 9842724 w 19324068"/>
              <a:gd name="connsiteY62" fmla="*/ 20972359 h 27236354"/>
              <a:gd name="connsiteX63" fmla="*/ 9698345 w 19324068"/>
              <a:gd name="connsiteY63" fmla="*/ 20683602 h 27236354"/>
              <a:gd name="connsiteX64" fmla="*/ 10372113 w 19324068"/>
              <a:gd name="connsiteY64" fmla="*/ 20491096 h 27236354"/>
              <a:gd name="connsiteX65" fmla="*/ 10564618 w 19324068"/>
              <a:gd name="connsiteY65" fmla="*/ 20009833 h 27236354"/>
              <a:gd name="connsiteX66" fmla="*/ 9938976 w 19324068"/>
              <a:gd name="connsiteY66" fmla="*/ 20202338 h 27236354"/>
              <a:gd name="connsiteX67" fmla="*/ 9217082 w 19324068"/>
              <a:gd name="connsiteY67" fmla="*/ 20394844 h 27236354"/>
              <a:gd name="connsiteX68" fmla="*/ 8735818 w 19324068"/>
              <a:gd name="connsiteY68" fmla="*/ 20587349 h 27236354"/>
              <a:gd name="connsiteX69" fmla="*/ 8591439 w 19324068"/>
              <a:gd name="connsiteY69" fmla="*/ 20731728 h 27236354"/>
              <a:gd name="connsiteX70" fmla="*/ 8350808 w 19324068"/>
              <a:gd name="connsiteY70" fmla="*/ 20731728 h 27236354"/>
              <a:gd name="connsiteX71" fmla="*/ 8254555 w 19324068"/>
              <a:gd name="connsiteY71" fmla="*/ 20876107 h 27236354"/>
              <a:gd name="connsiteX72" fmla="*/ 8013924 w 19324068"/>
              <a:gd name="connsiteY72" fmla="*/ 20924233 h 27236354"/>
              <a:gd name="connsiteX73" fmla="*/ 7725166 w 19324068"/>
              <a:gd name="connsiteY73" fmla="*/ 21116738 h 27236354"/>
              <a:gd name="connsiteX74" fmla="*/ 7195776 w 19324068"/>
              <a:gd name="connsiteY74" fmla="*/ 21116738 h 27236354"/>
              <a:gd name="connsiteX75" fmla="*/ 6907018 w 19324068"/>
              <a:gd name="connsiteY75" fmla="*/ 21501749 h 27236354"/>
              <a:gd name="connsiteX76" fmla="*/ 6666387 w 19324068"/>
              <a:gd name="connsiteY76" fmla="*/ 21934886 h 27236354"/>
              <a:gd name="connsiteX77" fmla="*/ 6810766 w 19324068"/>
              <a:gd name="connsiteY77" fmla="*/ 21309244 h 27236354"/>
              <a:gd name="connsiteX78" fmla="*/ 6473882 w 19324068"/>
              <a:gd name="connsiteY78" fmla="*/ 21742381 h 27236354"/>
              <a:gd name="connsiteX79" fmla="*/ 6185124 w 19324068"/>
              <a:gd name="connsiteY79" fmla="*/ 21886759 h 27236354"/>
              <a:gd name="connsiteX80" fmla="*/ 6040745 w 19324068"/>
              <a:gd name="connsiteY80" fmla="*/ 22127391 h 27236354"/>
              <a:gd name="connsiteX81" fmla="*/ 5896366 w 19324068"/>
              <a:gd name="connsiteY81" fmla="*/ 21886759 h 27236354"/>
              <a:gd name="connsiteX82" fmla="*/ 5655734 w 19324068"/>
              <a:gd name="connsiteY82" fmla="*/ 21790507 h 27236354"/>
              <a:gd name="connsiteX83" fmla="*/ 5655734 w 19324068"/>
              <a:gd name="connsiteY83" fmla="*/ 21838633 h 27236354"/>
              <a:gd name="connsiteX84" fmla="*/ 5126345 w 19324068"/>
              <a:gd name="connsiteY84" fmla="*/ 21790507 h 27236354"/>
              <a:gd name="connsiteX85" fmla="*/ 5030092 w 19324068"/>
              <a:gd name="connsiteY85" fmla="*/ 22031138 h 27236354"/>
              <a:gd name="connsiteX86" fmla="*/ 4693208 w 19324068"/>
              <a:gd name="connsiteY86" fmla="*/ 21983012 h 27236354"/>
              <a:gd name="connsiteX87" fmla="*/ 3971313 w 19324068"/>
              <a:gd name="connsiteY87" fmla="*/ 21983012 h 27236354"/>
              <a:gd name="connsiteX88" fmla="*/ 3682555 w 19324068"/>
              <a:gd name="connsiteY88" fmla="*/ 21934886 h 27236354"/>
              <a:gd name="connsiteX89" fmla="*/ 3345671 w 19324068"/>
              <a:gd name="connsiteY89" fmla="*/ 21790507 h 27236354"/>
              <a:gd name="connsiteX90" fmla="*/ 3586303 w 19324068"/>
              <a:gd name="connsiteY90" fmla="*/ 21646128 h 27236354"/>
              <a:gd name="connsiteX91" fmla="*/ 3153166 w 19324068"/>
              <a:gd name="connsiteY91" fmla="*/ 21501749 h 27236354"/>
              <a:gd name="connsiteX92" fmla="*/ 3345671 w 19324068"/>
              <a:gd name="connsiteY92" fmla="*/ 21405496 h 27236354"/>
              <a:gd name="connsiteX93" fmla="*/ 3730682 w 19324068"/>
              <a:gd name="connsiteY93" fmla="*/ 21501749 h 27236354"/>
              <a:gd name="connsiteX94" fmla="*/ 3875061 w 19324068"/>
              <a:gd name="connsiteY94" fmla="*/ 21405496 h 27236354"/>
              <a:gd name="connsiteX95" fmla="*/ 3441924 w 19324068"/>
              <a:gd name="connsiteY95" fmla="*/ 21309244 h 27236354"/>
              <a:gd name="connsiteX96" fmla="*/ 2768155 w 19324068"/>
              <a:gd name="connsiteY96" fmla="*/ 21261117 h 27236354"/>
              <a:gd name="connsiteX97" fmla="*/ 2383145 w 19324068"/>
              <a:gd name="connsiteY97" fmla="*/ 21838633 h 27236354"/>
              <a:gd name="connsiteX98" fmla="*/ 2286892 w 19324068"/>
              <a:gd name="connsiteY98" fmla="*/ 21934886 h 27236354"/>
              <a:gd name="connsiteX99" fmla="*/ 1950008 w 19324068"/>
              <a:gd name="connsiteY99" fmla="*/ 21742381 h 27236354"/>
              <a:gd name="connsiteX100" fmla="*/ 1998134 w 19324068"/>
              <a:gd name="connsiteY100" fmla="*/ 22175517 h 27236354"/>
              <a:gd name="connsiteX101" fmla="*/ 1468745 w 19324068"/>
              <a:gd name="connsiteY101" fmla="*/ 22704907 h 27236354"/>
              <a:gd name="connsiteX102" fmla="*/ 1276239 w 19324068"/>
              <a:gd name="connsiteY102" fmla="*/ 22993665 h 27236354"/>
              <a:gd name="connsiteX103" fmla="*/ 1372492 w 19324068"/>
              <a:gd name="connsiteY103" fmla="*/ 23234296 h 27236354"/>
              <a:gd name="connsiteX104" fmla="*/ 1276239 w 19324068"/>
              <a:gd name="connsiteY104" fmla="*/ 23378675 h 27236354"/>
              <a:gd name="connsiteX105" fmla="*/ 1372492 w 19324068"/>
              <a:gd name="connsiteY105" fmla="*/ 23763686 h 27236354"/>
              <a:gd name="connsiteX106" fmla="*/ 891229 w 19324068"/>
              <a:gd name="connsiteY106" fmla="*/ 23908065 h 27236354"/>
              <a:gd name="connsiteX107" fmla="*/ 361839 w 19324068"/>
              <a:gd name="connsiteY107" fmla="*/ 24341202 h 27236354"/>
              <a:gd name="connsiteX108" fmla="*/ 24955 w 19324068"/>
              <a:gd name="connsiteY108" fmla="*/ 24774338 h 27236354"/>
              <a:gd name="connsiteX109" fmla="*/ 24955 w 19324068"/>
              <a:gd name="connsiteY109" fmla="*/ 5042549 h 27236354"/>
              <a:gd name="connsiteX110" fmla="*/ 73082 w 19324068"/>
              <a:gd name="connsiteY110" fmla="*/ 5090675 h 27236354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726473 w 19324068"/>
              <a:gd name="connsiteY33" fmla="*/ 1781389 h 27234791"/>
              <a:gd name="connsiteX34" fmla="*/ 3872133 w 19324068"/>
              <a:gd name="connsiteY34" fmla="*/ 1726675 h 27234791"/>
              <a:gd name="connsiteX35" fmla="*/ 17976071 w 19324068"/>
              <a:gd name="connsiteY35" fmla="*/ 1768396 h 27234791"/>
              <a:gd name="connsiteX36" fmla="*/ 18024197 w 19324068"/>
              <a:gd name="connsiteY36" fmla="*/ 25446544 h 27234791"/>
              <a:gd name="connsiteX37" fmla="*/ 11527145 w 19324068"/>
              <a:gd name="connsiteY37" fmla="*/ 25494670 h 27234791"/>
              <a:gd name="connsiteX38" fmla="*/ 11094008 w 19324068"/>
              <a:gd name="connsiteY38" fmla="*/ 24965281 h 27234791"/>
              <a:gd name="connsiteX39" fmla="*/ 10612745 w 19324068"/>
              <a:gd name="connsiteY39" fmla="*/ 24580270 h 27234791"/>
              <a:gd name="connsiteX40" fmla="*/ 10179608 w 19324068"/>
              <a:gd name="connsiteY40" fmla="*/ 24291512 h 27234791"/>
              <a:gd name="connsiteX41" fmla="*/ 9794597 w 19324068"/>
              <a:gd name="connsiteY41" fmla="*/ 24243386 h 27234791"/>
              <a:gd name="connsiteX42" fmla="*/ 9602092 w 19324068"/>
              <a:gd name="connsiteY42" fmla="*/ 24002754 h 27234791"/>
              <a:gd name="connsiteX43" fmla="*/ 9361461 w 19324068"/>
              <a:gd name="connsiteY43" fmla="*/ 23762123 h 27234791"/>
              <a:gd name="connsiteX44" fmla="*/ 9072703 w 19324068"/>
              <a:gd name="connsiteY44" fmla="*/ 23762123 h 27234791"/>
              <a:gd name="connsiteX45" fmla="*/ 8880197 w 19324068"/>
              <a:gd name="connsiteY45" fmla="*/ 23425239 h 27234791"/>
              <a:gd name="connsiteX46" fmla="*/ 8495187 w 19324068"/>
              <a:gd name="connsiteY46" fmla="*/ 23232733 h 27234791"/>
              <a:gd name="connsiteX47" fmla="*/ 8158303 w 19324068"/>
              <a:gd name="connsiteY47" fmla="*/ 23232733 h 27234791"/>
              <a:gd name="connsiteX48" fmla="*/ 8110176 w 19324068"/>
              <a:gd name="connsiteY48" fmla="*/ 23088354 h 27234791"/>
              <a:gd name="connsiteX49" fmla="*/ 8591439 w 19324068"/>
              <a:gd name="connsiteY49" fmla="*/ 23040228 h 27234791"/>
              <a:gd name="connsiteX50" fmla="*/ 8254555 w 19324068"/>
              <a:gd name="connsiteY50" fmla="*/ 22847723 h 27234791"/>
              <a:gd name="connsiteX51" fmla="*/ 8543313 w 19324068"/>
              <a:gd name="connsiteY51" fmla="*/ 22751470 h 27234791"/>
              <a:gd name="connsiteX52" fmla="*/ 9024576 w 19324068"/>
              <a:gd name="connsiteY52" fmla="*/ 22799596 h 27234791"/>
              <a:gd name="connsiteX53" fmla="*/ 9217082 w 19324068"/>
              <a:gd name="connsiteY53" fmla="*/ 22029575 h 27234791"/>
              <a:gd name="connsiteX54" fmla="*/ 9409587 w 19324068"/>
              <a:gd name="connsiteY54" fmla="*/ 21933323 h 27234791"/>
              <a:gd name="connsiteX55" fmla="*/ 9698345 w 19324068"/>
              <a:gd name="connsiteY55" fmla="*/ 22173954 h 27234791"/>
              <a:gd name="connsiteX56" fmla="*/ 9553966 w 19324068"/>
              <a:gd name="connsiteY56" fmla="*/ 21596439 h 27234791"/>
              <a:gd name="connsiteX57" fmla="*/ 9938976 w 19324068"/>
              <a:gd name="connsiteY57" fmla="*/ 21788944 h 27234791"/>
              <a:gd name="connsiteX58" fmla="*/ 9650218 w 19324068"/>
              <a:gd name="connsiteY58" fmla="*/ 21452060 h 27234791"/>
              <a:gd name="connsiteX59" fmla="*/ 9168955 w 19324068"/>
              <a:gd name="connsiteY59" fmla="*/ 21163302 h 27234791"/>
              <a:gd name="connsiteX60" fmla="*/ 9024576 w 19324068"/>
              <a:gd name="connsiteY60" fmla="*/ 21018923 h 27234791"/>
              <a:gd name="connsiteX61" fmla="*/ 9602092 w 19324068"/>
              <a:gd name="connsiteY61" fmla="*/ 20874544 h 27234791"/>
              <a:gd name="connsiteX62" fmla="*/ 9842724 w 19324068"/>
              <a:gd name="connsiteY62" fmla="*/ 20970796 h 27234791"/>
              <a:gd name="connsiteX63" fmla="*/ 9698345 w 19324068"/>
              <a:gd name="connsiteY63" fmla="*/ 20682039 h 27234791"/>
              <a:gd name="connsiteX64" fmla="*/ 10372113 w 19324068"/>
              <a:gd name="connsiteY64" fmla="*/ 20489533 h 27234791"/>
              <a:gd name="connsiteX65" fmla="*/ 10564618 w 19324068"/>
              <a:gd name="connsiteY65" fmla="*/ 20008270 h 27234791"/>
              <a:gd name="connsiteX66" fmla="*/ 9938976 w 19324068"/>
              <a:gd name="connsiteY66" fmla="*/ 20200775 h 27234791"/>
              <a:gd name="connsiteX67" fmla="*/ 9217082 w 19324068"/>
              <a:gd name="connsiteY67" fmla="*/ 20393281 h 27234791"/>
              <a:gd name="connsiteX68" fmla="*/ 8735818 w 19324068"/>
              <a:gd name="connsiteY68" fmla="*/ 20585786 h 27234791"/>
              <a:gd name="connsiteX69" fmla="*/ 8591439 w 19324068"/>
              <a:gd name="connsiteY69" fmla="*/ 20730165 h 27234791"/>
              <a:gd name="connsiteX70" fmla="*/ 8350808 w 19324068"/>
              <a:gd name="connsiteY70" fmla="*/ 20730165 h 27234791"/>
              <a:gd name="connsiteX71" fmla="*/ 8254555 w 19324068"/>
              <a:gd name="connsiteY71" fmla="*/ 20874544 h 27234791"/>
              <a:gd name="connsiteX72" fmla="*/ 8013924 w 19324068"/>
              <a:gd name="connsiteY72" fmla="*/ 20922670 h 27234791"/>
              <a:gd name="connsiteX73" fmla="*/ 7725166 w 19324068"/>
              <a:gd name="connsiteY73" fmla="*/ 21115175 h 27234791"/>
              <a:gd name="connsiteX74" fmla="*/ 7195776 w 19324068"/>
              <a:gd name="connsiteY74" fmla="*/ 21115175 h 27234791"/>
              <a:gd name="connsiteX75" fmla="*/ 6907018 w 19324068"/>
              <a:gd name="connsiteY75" fmla="*/ 21500186 h 27234791"/>
              <a:gd name="connsiteX76" fmla="*/ 6666387 w 19324068"/>
              <a:gd name="connsiteY76" fmla="*/ 21933323 h 27234791"/>
              <a:gd name="connsiteX77" fmla="*/ 6810766 w 19324068"/>
              <a:gd name="connsiteY77" fmla="*/ 21307681 h 27234791"/>
              <a:gd name="connsiteX78" fmla="*/ 6473882 w 19324068"/>
              <a:gd name="connsiteY78" fmla="*/ 21740818 h 27234791"/>
              <a:gd name="connsiteX79" fmla="*/ 6185124 w 19324068"/>
              <a:gd name="connsiteY79" fmla="*/ 21885196 h 27234791"/>
              <a:gd name="connsiteX80" fmla="*/ 6040745 w 19324068"/>
              <a:gd name="connsiteY80" fmla="*/ 22125828 h 27234791"/>
              <a:gd name="connsiteX81" fmla="*/ 5896366 w 19324068"/>
              <a:gd name="connsiteY81" fmla="*/ 21885196 h 27234791"/>
              <a:gd name="connsiteX82" fmla="*/ 5655734 w 19324068"/>
              <a:gd name="connsiteY82" fmla="*/ 21788944 h 27234791"/>
              <a:gd name="connsiteX83" fmla="*/ 5655734 w 19324068"/>
              <a:gd name="connsiteY83" fmla="*/ 21837070 h 27234791"/>
              <a:gd name="connsiteX84" fmla="*/ 5126345 w 19324068"/>
              <a:gd name="connsiteY84" fmla="*/ 21788944 h 27234791"/>
              <a:gd name="connsiteX85" fmla="*/ 5030092 w 19324068"/>
              <a:gd name="connsiteY85" fmla="*/ 22029575 h 27234791"/>
              <a:gd name="connsiteX86" fmla="*/ 4693208 w 19324068"/>
              <a:gd name="connsiteY86" fmla="*/ 21981449 h 27234791"/>
              <a:gd name="connsiteX87" fmla="*/ 3971313 w 19324068"/>
              <a:gd name="connsiteY87" fmla="*/ 21981449 h 27234791"/>
              <a:gd name="connsiteX88" fmla="*/ 3682555 w 19324068"/>
              <a:gd name="connsiteY88" fmla="*/ 21933323 h 27234791"/>
              <a:gd name="connsiteX89" fmla="*/ 3345671 w 19324068"/>
              <a:gd name="connsiteY89" fmla="*/ 21788944 h 27234791"/>
              <a:gd name="connsiteX90" fmla="*/ 3586303 w 19324068"/>
              <a:gd name="connsiteY90" fmla="*/ 21644565 h 27234791"/>
              <a:gd name="connsiteX91" fmla="*/ 3153166 w 19324068"/>
              <a:gd name="connsiteY91" fmla="*/ 21500186 h 27234791"/>
              <a:gd name="connsiteX92" fmla="*/ 3345671 w 19324068"/>
              <a:gd name="connsiteY92" fmla="*/ 21403933 h 27234791"/>
              <a:gd name="connsiteX93" fmla="*/ 3730682 w 19324068"/>
              <a:gd name="connsiteY93" fmla="*/ 21500186 h 27234791"/>
              <a:gd name="connsiteX94" fmla="*/ 3875061 w 19324068"/>
              <a:gd name="connsiteY94" fmla="*/ 21403933 h 27234791"/>
              <a:gd name="connsiteX95" fmla="*/ 3441924 w 19324068"/>
              <a:gd name="connsiteY95" fmla="*/ 21307681 h 27234791"/>
              <a:gd name="connsiteX96" fmla="*/ 2768155 w 19324068"/>
              <a:gd name="connsiteY96" fmla="*/ 21259554 h 27234791"/>
              <a:gd name="connsiteX97" fmla="*/ 2383145 w 19324068"/>
              <a:gd name="connsiteY97" fmla="*/ 21837070 h 27234791"/>
              <a:gd name="connsiteX98" fmla="*/ 2286892 w 19324068"/>
              <a:gd name="connsiteY98" fmla="*/ 21933323 h 27234791"/>
              <a:gd name="connsiteX99" fmla="*/ 1950008 w 19324068"/>
              <a:gd name="connsiteY99" fmla="*/ 21740818 h 27234791"/>
              <a:gd name="connsiteX100" fmla="*/ 1998134 w 19324068"/>
              <a:gd name="connsiteY100" fmla="*/ 22173954 h 27234791"/>
              <a:gd name="connsiteX101" fmla="*/ 1468745 w 19324068"/>
              <a:gd name="connsiteY101" fmla="*/ 22703344 h 27234791"/>
              <a:gd name="connsiteX102" fmla="*/ 1276239 w 19324068"/>
              <a:gd name="connsiteY102" fmla="*/ 22992102 h 27234791"/>
              <a:gd name="connsiteX103" fmla="*/ 1372492 w 19324068"/>
              <a:gd name="connsiteY103" fmla="*/ 23232733 h 27234791"/>
              <a:gd name="connsiteX104" fmla="*/ 1276239 w 19324068"/>
              <a:gd name="connsiteY104" fmla="*/ 23377112 h 27234791"/>
              <a:gd name="connsiteX105" fmla="*/ 1372492 w 19324068"/>
              <a:gd name="connsiteY105" fmla="*/ 23762123 h 27234791"/>
              <a:gd name="connsiteX106" fmla="*/ 891229 w 19324068"/>
              <a:gd name="connsiteY106" fmla="*/ 23906502 h 27234791"/>
              <a:gd name="connsiteX107" fmla="*/ 361839 w 19324068"/>
              <a:gd name="connsiteY107" fmla="*/ 24339639 h 27234791"/>
              <a:gd name="connsiteX108" fmla="*/ 24955 w 19324068"/>
              <a:gd name="connsiteY108" fmla="*/ 24772775 h 27234791"/>
              <a:gd name="connsiteX109" fmla="*/ 24955 w 19324068"/>
              <a:gd name="connsiteY109" fmla="*/ 5040986 h 27234791"/>
              <a:gd name="connsiteX110" fmla="*/ 73082 w 19324068"/>
              <a:gd name="connsiteY110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413560 w 19324068"/>
              <a:gd name="connsiteY33" fmla="*/ 2031719 h 27234791"/>
              <a:gd name="connsiteX34" fmla="*/ 3726473 w 19324068"/>
              <a:gd name="connsiteY34" fmla="*/ 1781389 h 27234791"/>
              <a:gd name="connsiteX35" fmla="*/ 3872133 w 19324068"/>
              <a:gd name="connsiteY35" fmla="*/ 1726675 h 27234791"/>
              <a:gd name="connsiteX36" fmla="*/ 17976071 w 19324068"/>
              <a:gd name="connsiteY36" fmla="*/ 1768396 h 27234791"/>
              <a:gd name="connsiteX37" fmla="*/ 18024197 w 19324068"/>
              <a:gd name="connsiteY37" fmla="*/ 25446544 h 27234791"/>
              <a:gd name="connsiteX38" fmla="*/ 11527145 w 19324068"/>
              <a:gd name="connsiteY38" fmla="*/ 25494670 h 27234791"/>
              <a:gd name="connsiteX39" fmla="*/ 11094008 w 19324068"/>
              <a:gd name="connsiteY39" fmla="*/ 24965281 h 27234791"/>
              <a:gd name="connsiteX40" fmla="*/ 10612745 w 19324068"/>
              <a:gd name="connsiteY40" fmla="*/ 24580270 h 27234791"/>
              <a:gd name="connsiteX41" fmla="*/ 10179608 w 19324068"/>
              <a:gd name="connsiteY41" fmla="*/ 24291512 h 27234791"/>
              <a:gd name="connsiteX42" fmla="*/ 9794597 w 19324068"/>
              <a:gd name="connsiteY42" fmla="*/ 24243386 h 27234791"/>
              <a:gd name="connsiteX43" fmla="*/ 9602092 w 19324068"/>
              <a:gd name="connsiteY43" fmla="*/ 24002754 h 27234791"/>
              <a:gd name="connsiteX44" fmla="*/ 9361461 w 19324068"/>
              <a:gd name="connsiteY44" fmla="*/ 23762123 h 27234791"/>
              <a:gd name="connsiteX45" fmla="*/ 9072703 w 19324068"/>
              <a:gd name="connsiteY45" fmla="*/ 23762123 h 27234791"/>
              <a:gd name="connsiteX46" fmla="*/ 8880197 w 19324068"/>
              <a:gd name="connsiteY46" fmla="*/ 23425239 h 27234791"/>
              <a:gd name="connsiteX47" fmla="*/ 8495187 w 19324068"/>
              <a:gd name="connsiteY47" fmla="*/ 23232733 h 27234791"/>
              <a:gd name="connsiteX48" fmla="*/ 8158303 w 19324068"/>
              <a:gd name="connsiteY48" fmla="*/ 23232733 h 27234791"/>
              <a:gd name="connsiteX49" fmla="*/ 8110176 w 19324068"/>
              <a:gd name="connsiteY49" fmla="*/ 23088354 h 27234791"/>
              <a:gd name="connsiteX50" fmla="*/ 8591439 w 19324068"/>
              <a:gd name="connsiteY50" fmla="*/ 23040228 h 27234791"/>
              <a:gd name="connsiteX51" fmla="*/ 8254555 w 19324068"/>
              <a:gd name="connsiteY51" fmla="*/ 22847723 h 27234791"/>
              <a:gd name="connsiteX52" fmla="*/ 8543313 w 19324068"/>
              <a:gd name="connsiteY52" fmla="*/ 22751470 h 27234791"/>
              <a:gd name="connsiteX53" fmla="*/ 9024576 w 19324068"/>
              <a:gd name="connsiteY53" fmla="*/ 22799596 h 27234791"/>
              <a:gd name="connsiteX54" fmla="*/ 9217082 w 19324068"/>
              <a:gd name="connsiteY54" fmla="*/ 22029575 h 27234791"/>
              <a:gd name="connsiteX55" fmla="*/ 9409587 w 19324068"/>
              <a:gd name="connsiteY55" fmla="*/ 21933323 h 27234791"/>
              <a:gd name="connsiteX56" fmla="*/ 9698345 w 19324068"/>
              <a:gd name="connsiteY56" fmla="*/ 22173954 h 27234791"/>
              <a:gd name="connsiteX57" fmla="*/ 9553966 w 19324068"/>
              <a:gd name="connsiteY57" fmla="*/ 21596439 h 27234791"/>
              <a:gd name="connsiteX58" fmla="*/ 9938976 w 19324068"/>
              <a:gd name="connsiteY58" fmla="*/ 21788944 h 27234791"/>
              <a:gd name="connsiteX59" fmla="*/ 9650218 w 19324068"/>
              <a:gd name="connsiteY59" fmla="*/ 21452060 h 27234791"/>
              <a:gd name="connsiteX60" fmla="*/ 9168955 w 19324068"/>
              <a:gd name="connsiteY60" fmla="*/ 21163302 h 27234791"/>
              <a:gd name="connsiteX61" fmla="*/ 9024576 w 19324068"/>
              <a:gd name="connsiteY61" fmla="*/ 21018923 h 27234791"/>
              <a:gd name="connsiteX62" fmla="*/ 9602092 w 19324068"/>
              <a:gd name="connsiteY62" fmla="*/ 20874544 h 27234791"/>
              <a:gd name="connsiteX63" fmla="*/ 9842724 w 19324068"/>
              <a:gd name="connsiteY63" fmla="*/ 20970796 h 27234791"/>
              <a:gd name="connsiteX64" fmla="*/ 9698345 w 19324068"/>
              <a:gd name="connsiteY64" fmla="*/ 20682039 h 27234791"/>
              <a:gd name="connsiteX65" fmla="*/ 10372113 w 19324068"/>
              <a:gd name="connsiteY65" fmla="*/ 20489533 h 27234791"/>
              <a:gd name="connsiteX66" fmla="*/ 10564618 w 19324068"/>
              <a:gd name="connsiteY66" fmla="*/ 20008270 h 27234791"/>
              <a:gd name="connsiteX67" fmla="*/ 9938976 w 19324068"/>
              <a:gd name="connsiteY67" fmla="*/ 20200775 h 27234791"/>
              <a:gd name="connsiteX68" fmla="*/ 9217082 w 19324068"/>
              <a:gd name="connsiteY68" fmla="*/ 20393281 h 27234791"/>
              <a:gd name="connsiteX69" fmla="*/ 8735818 w 19324068"/>
              <a:gd name="connsiteY69" fmla="*/ 20585786 h 27234791"/>
              <a:gd name="connsiteX70" fmla="*/ 8591439 w 19324068"/>
              <a:gd name="connsiteY70" fmla="*/ 20730165 h 27234791"/>
              <a:gd name="connsiteX71" fmla="*/ 8350808 w 19324068"/>
              <a:gd name="connsiteY71" fmla="*/ 20730165 h 27234791"/>
              <a:gd name="connsiteX72" fmla="*/ 8254555 w 19324068"/>
              <a:gd name="connsiteY72" fmla="*/ 20874544 h 27234791"/>
              <a:gd name="connsiteX73" fmla="*/ 8013924 w 19324068"/>
              <a:gd name="connsiteY73" fmla="*/ 20922670 h 27234791"/>
              <a:gd name="connsiteX74" fmla="*/ 7725166 w 19324068"/>
              <a:gd name="connsiteY74" fmla="*/ 21115175 h 27234791"/>
              <a:gd name="connsiteX75" fmla="*/ 7195776 w 19324068"/>
              <a:gd name="connsiteY75" fmla="*/ 21115175 h 27234791"/>
              <a:gd name="connsiteX76" fmla="*/ 6907018 w 19324068"/>
              <a:gd name="connsiteY76" fmla="*/ 21500186 h 27234791"/>
              <a:gd name="connsiteX77" fmla="*/ 6666387 w 19324068"/>
              <a:gd name="connsiteY77" fmla="*/ 21933323 h 27234791"/>
              <a:gd name="connsiteX78" fmla="*/ 6810766 w 19324068"/>
              <a:gd name="connsiteY78" fmla="*/ 21307681 h 27234791"/>
              <a:gd name="connsiteX79" fmla="*/ 6473882 w 19324068"/>
              <a:gd name="connsiteY79" fmla="*/ 21740818 h 27234791"/>
              <a:gd name="connsiteX80" fmla="*/ 6185124 w 19324068"/>
              <a:gd name="connsiteY80" fmla="*/ 21885196 h 27234791"/>
              <a:gd name="connsiteX81" fmla="*/ 6040745 w 19324068"/>
              <a:gd name="connsiteY81" fmla="*/ 22125828 h 27234791"/>
              <a:gd name="connsiteX82" fmla="*/ 5896366 w 19324068"/>
              <a:gd name="connsiteY82" fmla="*/ 21885196 h 27234791"/>
              <a:gd name="connsiteX83" fmla="*/ 5655734 w 19324068"/>
              <a:gd name="connsiteY83" fmla="*/ 21788944 h 27234791"/>
              <a:gd name="connsiteX84" fmla="*/ 5655734 w 19324068"/>
              <a:gd name="connsiteY84" fmla="*/ 21837070 h 27234791"/>
              <a:gd name="connsiteX85" fmla="*/ 5126345 w 19324068"/>
              <a:gd name="connsiteY85" fmla="*/ 21788944 h 27234791"/>
              <a:gd name="connsiteX86" fmla="*/ 5030092 w 19324068"/>
              <a:gd name="connsiteY86" fmla="*/ 22029575 h 27234791"/>
              <a:gd name="connsiteX87" fmla="*/ 4693208 w 19324068"/>
              <a:gd name="connsiteY87" fmla="*/ 21981449 h 27234791"/>
              <a:gd name="connsiteX88" fmla="*/ 3971313 w 19324068"/>
              <a:gd name="connsiteY88" fmla="*/ 21981449 h 27234791"/>
              <a:gd name="connsiteX89" fmla="*/ 3682555 w 19324068"/>
              <a:gd name="connsiteY89" fmla="*/ 21933323 h 27234791"/>
              <a:gd name="connsiteX90" fmla="*/ 3345671 w 19324068"/>
              <a:gd name="connsiteY90" fmla="*/ 21788944 h 27234791"/>
              <a:gd name="connsiteX91" fmla="*/ 3586303 w 19324068"/>
              <a:gd name="connsiteY91" fmla="*/ 21644565 h 27234791"/>
              <a:gd name="connsiteX92" fmla="*/ 3153166 w 19324068"/>
              <a:gd name="connsiteY92" fmla="*/ 21500186 h 27234791"/>
              <a:gd name="connsiteX93" fmla="*/ 3345671 w 19324068"/>
              <a:gd name="connsiteY93" fmla="*/ 21403933 h 27234791"/>
              <a:gd name="connsiteX94" fmla="*/ 3730682 w 19324068"/>
              <a:gd name="connsiteY94" fmla="*/ 21500186 h 27234791"/>
              <a:gd name="connsiteX95" fmla="*/ 3875061 w 19324068"/>
              <a:gd name="connsiteY95" fmla="*/ 21403933 h 27234791"/>
              <a:gd name="connsiteX96" fmla="*/ 3441924 w 19324068"/>
              <a:gd name="connsiteY96" fmla="*/ 21307681 h 27234791"/>
              <a:gd name="connsiteX97" fmla="*/ 2768155 w 19324068"/>
              <a:gd name="connsiteY97" fmla="*/ 21259554 h 27234791"/>
              <a:gd name="connsiteX98" fmla="*/ 2383145 w 19324068"/>
              <a:gd name="connsiteY98" fmla="*/ 21837070 h 27234791"/>
              <a:gd name="connsiteX99" fmla="*/ 2286892 w 19324068"/>
              <a:gd name="connsiteY99" fmla="*/ 21933323 h 27234791"/>
              <a:gd name="connsiteX100" fmla="*/ 1950008 w 19324068"/>
              <a:gd name="connsiteY100" fmla="*/ 21740818 h 27234791"/>
              <a:gd name="connsiteX101" fmla="*/ 1998134 w 19324068"/>
              <a:gd name="connsiteY101" fmla="*/ 22173954 h 27234791"/>
              <a:gd name="connsiteX102" fmla="*/ 1468745 w 19324068"/>
              <a:gd name="connsiteY102" fmla="*/ 22703344 h 27234791"/>
              <a:gd name="connsiteX103" fmla="*/ 1276239 w 19324068"/>
              <a:gd name="connsiteY103" fmla="*/ 22992102 h 27234791"/>
              <a:gd name="connsiteX104" fmla="*/ 1372492 w 19324068"/>
              <a:gd name="connsiteY104" fmla="*/ 23232733 h 27234791"/>
              <a:gd name="connsiteX105" fmla="*/ 1276239 w 19324068"/>
              <a:gd name="connsiteY105" fmla="*/ 23377112 h 27234791"/>
              <a:gd name="connsiteX106" fmla="*/ 1372492 w 19324068"/>
              <a:gd name="connsiteY106" fmla="*/ 23762123 h 27234791"/>
              <a:gd name="connsiteX107" fmla="*/ 891229 w 19324068"/>
              <a:gd name="connsiteY107" fmla="*/ 23906502 h 27234791"/>
              <a:gd name="connsiteX108" fmla="*/ 361839 w 19324068"/>
              <a:gd name="connsiteY108" fmla="*/ 24339639 h 27234791"/>
              <a:gd name="connsiteX109" fmla="*/ 24955 w 19324068"/>
              <a:gd name="connsiteY109" fmla="*/ 24772775 h 27234791"/>
              <a:gd name="connsiteX110" fmla="*/ 24955 w 19324068"/>
              <a:gd name="connsiteY110" fmla="*/ 5040986 h 27234791"/>
              <a:gd name="connsiteX111" fmla="*/ 73082 w 19324068"/>
              <a:gd name="connsiteY111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95349 w 19324068"/>
              <a:gd name="connsiteY33" fmla="*/ 2083871 h 27234791"/>
              <a:gd name="connsiteX34" fmla="*/ 3413560 w 19324068"/>
              <a:gd name="connsiteY34" fmla="*/ 2031719 h 27234791"/>
              <a:gd name="connsiteX35" fmla="*/ 3726473 w 19324068"/>
              <a:gd name="connsiteY35" fmla="*/ 1781389 h 27234791"/>
              <a:gd name="connsiteX36" fmla="*/ 3872133 w 19324068"/>
              <a:gd name="connsiteY36" fmla="*/ 1726675 h 27234791"/>
              <a:gd name="connsiteX37" fmla="*/ 17976071 w 19324068"/>
              <a:gd name="connsiteY37" fmla="*/ 1768396 h 27234791"/>
              <a:gd name="connsiteX38" fmla="*/ 18024197 w 19324068"/>
              <a:gd name="connsiteY38" fmla="*/ 25446544 h 27234791"/>
              <a:gd name="connsiteX39" fmla="*/ 11527145 w 19324068"/>
              <a:gd name="connsiteY39" fmla="*/ 25494670 h 27234791"/>
              <a:gd name="connsiteX40" fmla="*/ 11094008 w 19324068"/>
              <a:gd name="connsiteY40" fmla="*/ 24965281 h 27234791"/>
              <a:gd name="connsiteX41" fmla="*/ 10612745 w 19324068"/>
              <a:gd name="connsiteY41" fmla="*/ 24580270 h 27234791"/>
              <a:gd name="connsiteX42" fmla="*/ 10179608 w 19324068"/>
              <a:gd name="connsiteY42" fmla="*/ 24291512 h 27234791"/>
              <a:gd name="connsiteX43" fmla="*/ 9794597 w 19324068"/>
              <a:gd name="connsiteY43" fmla="*/ 24243386 h 27234791"/>
              <a:gd name="connsiteX44" fmla="*/ 9602092 w 19324068"/>
              <a:gd name="connsiteY44" fmla="*/ 24002754 h 27234791"/>
              <a:gd name="connsiteX45" fmla="*/ 9361461 w 19324068"/>
              <a:gd name="connsiteY45" fmla="*/ 23762123 h 27234791"/>
              <a:gd name="connsiteX46" fmla="*/ 9072703 w 19324068"/>
              <a:gd name="connsiteY46" fmla="*/ 23762123 h 27234791"/>
              <a:gd name="connsiteX47" fmla="*/ 8880197 w 19324068"/>
              <a:gd name="connsiteY47" fmla="*/ 23425239 h 27234791"/>
              <a:gd name="connsiteX48" fmla="*/ 8495187 w 19324068"/>
              <a:gd name="connsiteY48" fmla="*/ 23232733 h 27234791"/>
              <a:gd name="connsiteX49" fmla="*/ 8158303 w 19324068"/>
              <a:gd name="connsiteY49" fmla="*/ 23232733 h 27234791"/>
              <a:gd name="connsiteX50" fmla="*/ 8110176 w 19324068"/>
              <a:gd name="connsiteY50" fmla="*/ 23088354 h 27234791"/>
              <a:gd name="connsiteX51" fmla="*/ 8591439 w 19324068"/>
              <a:gd name="connsiteY51" fmla="*/ 23040228 h 27234791"/>
              <a:gd name="connsiteX52" fmla="*/ 8254555 w 19324068"/>
              <a:gd name="connsiteY52" fmla="*/ 22847723 h 27234791"/>
              <a:gd name="connsiteX53" fmla="*/ 8543313 w 19324068"/>
              <a:gd name="connsiteY53" fmla="*/ 22751470 h 27234791"/>
              <a:gd name="connsiteX54" fmla="*/ 9024576 w 19324068"/>
              <a:gd name="connsiteY54" fmla="*/ 22799596 h 27234791"/>
              <a:gd name="connsiteX55" fmla="*/ 9217082 w 19324068"/>
              <a:gd name="connsiteY55" fmla="*/ 22029575 h 27234791"/>
              <a:gd name="connsiteX56" fmla="*/ 9409587 w 19324068"/>
              <a:gd name="connsiteY56" fmla="*/ 21933323 h 27234791"/>
              <a:gd name="connsiteX57" fmla="*/ 9698345 w 19324068"/>
              <a:gd name="connsiteY57" fmla="*/ 22173954 h 27234791"/>
              <a:gd name="connsiteX58" fmla="*/ 9553966 w 19324068"/>
              <a:gd name="connsiteY58" fmla="*/ 21596439 h 27234791"/>
              <a:gd name="connsiteX59" fmla="*/ 9938976 w 19324068"/>
              <a:gd name="connsiteY59" fmla="*/ 21788944 h 27234791"/>
              <a:gd name="connsiteX60" fmla="*/ 9650218 w 19324068"/>
              <a:gd name="connsiteY60" fmla="*/ 21452060 h 27234791"/>
              <a:gd name="connsiteX61" fmla="*/ 9168955 w 19324068"/>
              <a:gd name="connsiteY61" fmla="*/ 21163302 h 27234791"/>
              <a:gd name="connsiteX62" fmla="*/ 9024576 w 19324068"/>
              <a:gd name="connsiteY62" fmla="*/ 21018923 h 27234791"/>
              <a:gd name="connsiteX63" fmla="*/ 9602092 w 19324068"/>
              <a:gd name="connsiteY63" fmla="*/ 20874544 h 27234791"/>
              <a:gd name="connsiteX64" fmla="*/ 9842724 w 19324068"/>
              <a:gd name="connsiteY64" fmla="*/ 20970796 h 27234791"/>
              <a:gd name="connsiteX65" fmla="*/ 9698345 w 19324068"/>
              <a:gd name="connsiteY65" fmla="*/ 20682039 h 27234791"/>
              <a:gd name="connsiteX66" fmla="*/ 10372113 w 19324068"/>
              <a:gd name="connsiteY66" fmla="*/ 20489533 h 27234791"/>
              <a:gd name="connsiteX67" fmla="*/ 10564618 w 19324068"/>
              <a:gd name="connsiteY67" fmla="*/ 20008270 h 27234791"/>
              <a:gd name="connsiteX68" fmla="*/ 9938976 w 19324068"/>
              <a:gd name="connsiteY68" fmla="*/ 20200775 h 27234791"/>
              <a:gd name="connsiteX69" fmla="*/ 9217082 w 19324068"/>
              <a:gd name="connsiteY69" fmla="*/ 20393281 h 27234791"/>
              <a:gd name="connsiteX70" fmla="*/ 8735818 w 19324068"/>
              <a:gd name="connsiteY70" fmla="*/ 20585786 h 27234791"/>
              <a:gd name="connsiteX71" fmla="*/ 8591439 w 19324068"/>
              <a:gd name="connsiteY71" fmla="*/ 20730165 h 27234791"/>
              <a:gd name="connsiteX72" fmla="*/ 8350808 w 19324068"/>
              <a:gd name="connsiteY72" fmla="*/ 20730165 h 27234791"/>
              <a:gd name="connsiteX73" fmla="*/ 8254555 w 19324068"/>
              <a:gd name="connsiteY73" fmla="*/ 20874544 h 27234791"/>
              <a:gd name="connsiteX74" fmla="*/ 8013924 w 19324068"/>
              <a:gd name="connsiteY74" fmla="*/ 20922670 h 27234791"/>
              <a:gd name="connsiteX75" fmla="*/ 7725166 w 19324068"/>
              <a:gd name="connsiteY75" fmla="*/ 21115175 h 27234791"/>
              <a:gd name="connsiteX76" fmla="*/ 7195776 w 19324068"/>
              <a:gd name="connsiteY76" fmla="*/ 21115175 h 27234791"/>
              <a:gd name="connsiteX77" fmla="*/ 6907018 w 19324068"/>
              <a:gd name="connsiteY77" fmla="*/ 21500186 h 27234791"/>
              <a:gd name="connsiteX78" fmla="*/ 6666387 w 19324068"/>
              <a:gd name="connsiteY78" fmla="*/ 21933323 h 27234791"/>
              <a:gd name="connsiteX79" fmla="*/ 6810766 w 19324068"/>
              <a:gd name="connsiteY79" fmla="*/ 21307681 h 27234791"/>
              <a:gd name="connsiteX80" fmla="*/ 6473882 w 19324068"/>
              <a:gd name="connsiteY80" fmla="*/ 21740818 h 27234791"/>
              <a:gd name="connsiteX81" fmla="*/ 6185124 w 19324068"/>
              <a:gd name="connsiteY81" fmla="*/ 21885196 h 27234791"/>
              <a:gd name="connsiteX82" fmla="*/ 6040745 w 19324068"/>
              <a:gd name="connsiteY82" fmla="*/ 22125828 h 27234791"/>
              <a:gd name="connsiteX83" fmla="*/ 5896366 w 19324068"/>
              <a:gd name="connsiteY83" fmla="*/ 21885196 h 27234791"/>
              <a:gd name="connsiteX84" fmla="*/ 5655734 w 19324068"/>
              <a:gd name="connsiteY84" fmla="*/ 21788944 h 27234791"/>
              <a:gd name="connsiteX85" fmla="*/ 5655734 w 19324068"/>
              <a:gd name="connsiteY85" fmla="*/ 21837070 h 27234791"/>
              <a:gd name="connsiteX86" fmla="*/ 5126345 w 19324068"/>
              <a:gd name="connsiteY86" fmla="*/ 21788944 h 27234791"/>
              <a:gd name="connsiteX87" fmla="*/ 5030092 w 19324068"/>
              <a:gd name="connsiteY87" fmla="*/ 22029575 h 27234791"/>
              <a:gd name="connsiteX88" fmla="*/ 4693208 w 19324068"/>
              <a:gd name="connsiteY88" fmla="*/ 21981449 h 27234791"/>
              <a:gd name="connsiteX89" fmla="*/ 3971313 w 19324068"/>
              <a:gd name="connsiteY89" fmla="*/ 21981449 h 27234791"/>
              <a:gd name="connsiteX90" fmla="*/ 3682555 w 19324068"/>
              <a:gd name="connsiteY90" fmla="*/ 21933323 h 27234791"/>
              <a:gd name="connsiteX91" fmla="*/ 3345671 w 19324068"/>
              <a:gd name="connsiteY91" fmla="*/ 21788944 h 27234791"/>
              <a:gd name="connsiteX92" fmla="*/ 3586303 w 19324068"/>
              <a:gd name="connsiteY92" fmla="*/ 21644565 h 27234791"/>
              <a:gd name="connsiteX93" fmla="*/ 3153166 w 19324068"/>
              <a:gd name="connsiteY93" fmla="*/ 21500186 h 27234791"/>
              <a:gd name="connsiteX94" fmla="*/ 3345671 w 19324068"/>
              <a:gd name="connsiteY94" fmla="*/ 21403933 h 27234791"/>
              <a:gd name="connsiteX95" fmla="*/ 3730682 w 19324068"/>
              <a:gd name="connsiteY95" fmla="*/ 21500186 h 27234791"/>
              <a:gd name="connsiteX96" fmla="*/ 3875061 w 19324068"/>
              <a:gd name="connsiteY96" fmla="*/ 21403933 h 27234791"/>
              <a:gd name="connsiteX97" fmla="*/ 3441924 w 19324068"/>
              <a:gd name="connsiteY97" fmla="*/ 21307681 h 27234791"/>
              <a:gd name="connsiteX98" fmla="*/ 2768155 w 19324068"/>
              <a:gd name="connsiteY98" fmla="*/ 21259554 h 27234791"/>
              <a:gd name="connsiteX99" fmla="*/ 2383145 w 19324068"/>
              <a:gd name="connsiteY99" fmla="*/ 21837070 h 27234791"/>
              <a:gd name="connsiteX100" fmla="*/ 2286892 w 19324068"/>
              <a:gd name="connsiteY100" fmla="*/ 21933323 h 27234791"/>
              <a:gd name="connsiteX101" fmla="*/ 1950008 w 19324068"/>
              <a:gd name="connsiteY101" fmla="*/ 21740818 h 27234791"/>
              <a:gd name="connsiteX102" fmla="*/ 1998134 w 19324068"/>
              <a:gd name="connsiteY102" fmla="*/ 22173954 h 27234791"/>
              <a:gd name="connsiteX103" fmla="*/ 1468745 w 19324068"/>
              <a:gd name="connsiteY103" fmla="*/ 22703344 h 27234791"/>
              <a:gd name="connsiteX104" fmla="*/ 1276239 w 19324068"/>
              <a:gd name="connsiteY104" fmla="*/ 22992102 h 27234791"/>
              <a:gd name="connsiteX105" fmla="*/ 1372492 w 19324068"/>
              <a:gd name="connsiteY105" fmla="*/ 23232733 h 27234791"/>
              <a:gd name="connsiteX106" fmla="*/ 1276239 w 19324068"/>
              <a:gd name="connsiteY106" fmla="*/ 23377112 h 27234791"/>
              <a:gd name="connsiteX107" fmla="*/ 1372492 w 19324068"/>
              <a:gd name="connsiteY107" fmla="*/ 23762123 h 27234791"/>
              <a:gd name="connsiteX108" fmla="*/ 891229 w 19324068"/>
              <a:gd name="connsiteY108" fmla="*/ 23906502 h 27234791"/>
              <a:gd name="connsiteX109" fmla="*/ 361839 w 19324068"/>
              <a:gd name="connsiteY109" fmla="*/ 24339639 h 27234791"/>
              <a:gd name="connsiteX110" fmla="*/ 24955 w 19324068"/>
              <a:gd name="connsiteY110" fmla="*/ 24772775 h 27234791"/>
              <a:gd name="connsiteX111" fmla="*/ 24955 w 19324068"/>
              <a:gd name="connsiteY111" fmla="*/ 5040986 h 27234791"/>
              <a:gd name="connsiteX112" fmla="*/ 73082 w 19324068"/>
              <a:gd name="connsiteY112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11906 w 19324068"/>
              <a:gd name="connsiteY33" fmla="*/ 1941322 h 27234791"/>
              <a:gd name="connsiteX34" fmla="*/ 3295349 w 19324068"/>
              <a:gd name="connsiteY34" fmla="*/ 2083871 h 27234791"/>
              <a:gd name="connsiteX35" fmla="*/ 3413560 w 19324068"/>
              <a:gd name="connsiteY35" fmla="*/ 2031719 h 27234791"/>
              <a:gd name="connsiteX36" fmla="*/ 3726473 w 19324068"/>
              <a:gd name="connsiteY36" fmla="*/ 1781389 h 27234791"/>
              <a:gd name="connsiteX37" fmla="*/ 3872133 w 19324068"/>
              <a:gd name="connsiteY37" fmla="*/ 1726675 h 27234791"/>
              <a:gd name="connsiteX38" fmla="*/ 17976071 w 19324068"/>
              <a:gd name="connsiteY38" fmla="*/ 1768396 h 27234791"/>
              <a:gd name="connsiteX39" fmla="*/ 18024197 w 19324068"/>
              <a:gd name="connsiteY39" fmla="*/ 25446544 h 27234791"/>
              <a:gd name="connsiteX40" fmla="*/ 11527145 w 19324068"/>
              <a:gd name="connsiteY40" fmla="*/ 25494670 h 27234791"/>
              <a:gd name="connsiteX41" fmla="*/ 11094008 w 19324068"/>
              <a:gd name="connsiteY41" fmla="*/ 24965281 h 27234791"/>
              <a:gd name="connsiteX42" fmla="*/ 10612745 w 19324068"/>
              <a:gd name="connsiteY42" fmla="*/ 24580270 h 27234791"/>
              <a:gd name="connsiteX43" fmla="*/ 10179608 w 19324068"/>
              <a:gd name="connsiteY43" fmla="*/ 24291512 h 27234791"/>
              <a:gd name="connsiteX44" fmla="*/ 9794597 w 19324068"/>
              <a:gd name="connsiteY44" fmla="*/ 24243386 h 27234791"/>
              <a:gd name="connsiteX45" fmla="*/ 9602092 w 19324068"/>
              <a:gd name="connsiteY45" fmla="*/ 24002754 h 27234791"/>
              <a:gd name="connsiteX46" fmla="*/ 9361461 w 19324068"/>
              <a:gd name="connsiteY46" fmla="*/ 23762123 h 27234791"/>
              <a:gd name="connsiteX47" fmla="*/ 9072703 w 19324068"/>
              <a:gd name="connsiteY47" fmla="*/ 23762123 h 27234791"/>
              <a:gd name="connsiteX48" fmla="*/ 8880197 w 19324068"/>
              <a:gd name="connsiteY48" fmla="*/ 23425239 h 27234791"/>
              <a:gd name="connsiteX49" fmla="*/ 8495187 w 19324068"/>
              <a:gd name="connsiteY49" fmla="*/ 23232733 h 27234791"/>
              <a:gd name="connsiteX50" fmla="*/ 8158303 w 19324068"/>
              <a:gd name="connsiteY50" fmla="*/ 23232733 h 27234791"/>
              <a:gd name="connsiteX51" fmla="*/ 8110176 w 19324068"/>
              <a:gd name="connsiteY51" fmla="*/ 23088354 h 27234791"/>
              <a:gd name="connsiteX52" fmla="*/ 8591439 w 19324068"/>
              <a:gd name="connsiteY52" fmla="*/ 23040228 h 27234791"/>
              <a:gd name="connsiteX53" fmla="*/ 8254555 w 19324068"/>
              <a:gd name="connsiteY53" fmla="*/ 22847723 h 27234791"/>
              <a:gd name="connsiteX54" fmla="*/ 8543313 w 19324068"/>
              <a:gd name="connsiteY54" fmla="*/ 22751470 h 27234791"/>
              <a:gd name="connsiteX55" fmla="*/ 9024576 w 19324068"/>
              <a:gd name="connsiteY55" fmla="*/ 22799596 h 27234791"/>
              <a:gd name="connsiteX56" fmla="*/ 9217082 w 19324068"/>
              <a:gd name="connsiteY56" fmla="*/ 22029575 h 27234791"/>
              <a:gd name="connsiteX57" fmla="*/ 9409587 w 19324068"/>
              <a:gd name="connsiteY57" fmla="*/ 21933323 h 27234791"/>
              <a:gd name="connsiteX58" fmla="*/ 9698345 w 19324068"/>
              <a:gd name="connsiteY58" fmla="*/ 22173954 h 27234791"/>
              <a:gd name="connsiteX59" fmla="*/ 9553966 w 19324068"/>
              <a:gd name="connsiteY59" fmla="*/ 21596439 h 27234791"/>
              <a:gd name="connsiteX60" fmla="*/ 9938976 w 19324068"/>
              <a:gd name="connsiteY60" fmla="*/ 21788944 h 27234791"/>
              <a:gd name="connsiteX61" fmla="*/ 9650218 w 19324068"/>
              <a:gd name="connsiteY61" fmla="*/ 21452060 h 27234791"/>
              <a:gd name="connsiteX62" fmla="*/ 9168955 w 19324068"/>
              <a:gd name="connsiteY62" fmla="*/ 21163302 h 27234791"/>
              <a:gd name="connsiteX63" fmla="*/ 9024576 w 19324068"/>
              <a:gd name="connsiteY63" fmla="*/ 21018923 h 27234791"/>
              <a:gd name="connsiteX64" fmla="*/ 9602092 w 19324068"/>
              <a:gd name="connsiteY64" fmla="*/ 20874544 h 27234791"/>
              <a:gd name="connsiteX65" fmla="*/ 9842724 w 19324068"/>
              <a:gd name="connsiteY65" fmla="*/ 20970796 h 27234791"/>
              <a:gd name="connsiteX66" fmla="*/ 9698345 w 19324068"/>
              <a:gd name="connsiteY66" fmla="*/ 20682039 h 27234791"/>
              <a:gd name="connsiteX67" fmla="*/ 10372113 w 19324068"/>
              <a:gd name="connsiteY67" fmla="*/ 20489533 h 27234791"/>
              <a:gd name="connsiteX68" fmla="*/ 10564618 w 19324068"/>
              <a:gd name="connsiteY68" fmla="*/ 20008270 h 27234791"/>
              <a:gd name="connsiteX69" fmla="*/ 9938976 w 19324068"/>
              <a:gd name="connsiteY69" fmla="*/ 20200775 h 27234791"/>
              <a:gd name="connsiteX70" fmla="*/ 9217082 w 19324068"/>
              <a:gd name="connsiteY70" fmla="*/ 20393281 h 27234791"/>
              <a:gd name="connsiteX71" fmla="*/ 8735818 w 19324068"/>
              <a:gd name="connsiteY71" fmla="*/ 20585786 h 27234791"/>
              <a:gd name="connsiteX72" fmla="*/ 8591439 w 19324068"/>
              <a:gd name="connsiteY72" fmla="*/ 20730165 h 27234791"/>
              <a:gd name="connsiteX73" fmla="*/ 8350808 w 19324068"/>
              <a:gd name="connsiteY73" fmla="*/ 20730165 h 27234791"/>
              <a:gd name="connsiteX74" fmla="*/ 8254555 w 19324068"/>
              <a:gd name="connsiteY74" fmla="*/ 20874544 h 27234791"/>
              <a:gd name="connsiteX75" fmla="*/ 8013924 w 19324068"/>
              <a:gd name="connsiteY75" fmla="*/ 20922670 h 27234791"/>
              <a:gd name="connsiteX76" fmla="*/ 7725166 w 19324068"/>
              <a:gd name="connsiteY76" fmla="*/ 21115175 h 27234791"/>
              <a:gd name="connsiteX77" fmla="*/ 7195776 w 19324068"/>
              <a:gd name="connsiteY77" fmla="*/ 21115175 h 27234791"/>
              <a:gd name="connsiteX78" fmla="*/ 6907018 w 19324068"/>
              <a:gd name="connsiteY78" fmla="*/ 21500186 h 27234791"/>
              <a:gd name="connsiteX79" fmla="*/ 6666387 w 19324068"/>
              <a:gd name="connsiteY79" fmla="*/ 21933323 h 27234791"/>
              <a:gd name="connsiteX80" fmla="*/ 6810766 w 19324068"/>
              <a:gd name="connsiteY80" fmla="*/ 21307681 h 27234791"/>
              <a:gd name="connsiteX81" fmla="*/ 6473882 w 19324068"/>
              <a:gd name="connsiteY81" fmla="*/ 21740818 h 27234791"/>
              <a:gd name="connsiteX82" fmla="*/ 6185124 w 19324068"/>
              <a:gd name="connsiteY82" fmla="*/ 21885196 h 27234791"/>
              <a:gd name="connsiteX83" fmla="*/ 6040745 w 19324068"/>
              <a:gd name="connsiteY83" fmla="*/ 22125828 h 27234791"/>
              <a:gd name="connsiteX84" fmla="*/ 5896366 w 19324068"/>
              <a:gd name="connsiteY84" fmla="*/ 21885196 h 27234791"/>
              <a:gd name="connsiteX85" fmla="*/ 5655734 w 19324068"/>
              <a:gd name="connsiteY85" fmla="*/ 21788944 h 27234791"/>
              <a:gd name="connsiteX86" fmla="*/ 5655734 w 19324068"/>
              <a:gd name="connsiteY86" fmla="*/ 21837070 h 27234791"/>
              <a:gd name="connsiteX87" fmla="*/ 5126345 w 19324068"/>
              <a:gd name="connsiteY87" fmla="*/ 21788944 h 27234791"/>
              <a:gd name="connsiteX88" fmla="*/ 5030092 w 19324068"/>
              <a:gd name="connsiteY88" fmla="*/ 22029575 h 27234791"/>
              <a:gd name="connsiteX89" fmla="*/ 4693208 w 19324068"/>
              <a:gd name="connsiteY89" fmla="*/ 21981449 h 27234791"/>
              <a:gd name="connsiteX90" fmla="*/ 3971313 w 19324068"/>
              <a:gd name="connsiteY90" fmla="*/ 21981449 h 27234791"/>
              <a:gd name="connsiteX91" fmla="*/ 3682555 w 19324068"/>
              <a:gd name="connsiteY91" fmla="*/ 21933323 h 27234791"/>
              <a:gd name="connsiteX92" fmla="*/ 3345671 w 19324068"/>
              <a:gd name="connsiteY92" fmla="*/ 21788944 h 27234791"/>
              <a:gd name="connsiteX93" fmla="*/ 3586303 w 19324068"/>
              <a:gd name="connsiteY93" fmla="*/ 21644565 h 27234791"/>
              <a:gd name="connsiteX94" fmla="*/ 3153166 w 19324068"/>
              <a:gd name="connsiteY94" fmla="*/ 21500186 h 27234791"/>
              <a:gd name="connsiteX95" fmla="*/ 3345671 w 19324068"/>
              <a:gd name="connsiteY95" fmla="*/ 21403933 h 27234791"/>
              <a:gd name="connsiteX96" fmla="*/ 3730682 w 19324068"/>
              <a:gd name="connsiteY96" fmla="*/ 21500186 h 27234791"/>
              <a:gd name="connsiteX97" fmla="*/ 3875061 w 19324068"/>
              <a:gd name="connsiteY97" fmla="*/ 21403933 h 27234791"/>
              <a:gd name="connsiteX98" fmla="*/ 3441924 w 19324068"/>
              <a:gd name="connsiteY98" fmla="*/ 21307681 h 27234791"/>
              <a:gd name="connsiteX99" fmla="*/ 2768155 w 19324068"/>
              <a:gd name="connsiteY99" fmla="*/ 21259554 h 27234791"/>
              <a:gd name="connsiteX100" fmla="*/ 2383145 w 19324068"/>
              <a:gd name="connsiteY100" fmla="*/ 21837070 h 27234791"/>
              <a:gd name="connsiteX101" fmla="*/ 2286892 w 19324068"/>
              <a:gd name="connsiteY101" fmla="*/ 21933323 h 27234791"/>
              <a:gd name="connsiteX102" fmla="*/ 1950008 w 19324068"/>
              <a:gd name="connsiteY102" fmla="*/ 21740818 h 27234791"/>
              <a:gd name="connsiteX103" fmla="*/ 1998134 w 19324068"/>
              <a:gd name="connsiteY103" fmla="*/ 22173954 h 27234791"/>
              <a:gd name="connsiteX104" fmla="*/ 1468745 w 19324068"/>
              <a:gd name="connsiteY104" fmla="*/ 22703344 h 27234791"/>
              <a:gd name="connsiteX105" fmla="*/ 1276239 w 19324068"/>
              <a:gd name="connsiteY105" fmla="*/ 22992102 h 27234791"/>
              <a:gd name="connsiteX106" fmla="*/ 1372492 w 19324068"/>
              <a:gd name="connsiteY106" fmla="*/ 23232733 h 27234791"/>
              <a:gd name="connsiteX107" fmla="*/ 1276239 w 19324068"/>
              <a:gd name="connsiteY107" fmla="*/ 23377112 h 27234791"/>
              <a:gd name="connsiteX108" fmla="*/ 1372492 w 19324068"/>
              <a:gd name="connsiteY108" fmla="*/ 23762123 h 27234791"/>
              <a:gd name="connsiteX109" fmla="*/ 891229 w 19324068"/>
              <a:gd name="connsiteY109" fmla="*/ 23906502 h 27234791"/>
              <a:gd name="connsiteX110" fmla="*/ 361839 w 19324068"/>
              <a:gd name="connsiteY110" fmla="*/ 24339639 h 27234791"/>
              <a:gd name="connsiteX111" fmla="*/ 24955 w 19324068"/>
              <a:gd name="connsiteY111" fmla="*/ 24772775 h 27234791"/>
              <a:gd name="connsiteX112" fmla="*/ 24955 w 19324068"/>
              <a:gd name="connsiteY112" fmla="*/ 5040986 h 27234791"/>
              <a:gd name="connsiteX113" fmla="*/ 73082 w 19324068"/>
              <a:gd name="connsiteY113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632599 w 19324068"/>
              <a:gd name="connsiteY37" fmla="*/ 1892647 h 27234791"/>
              <a:gd name="connsiteX38" fmla="*/ 3726473 w 19324068"/>
              <a:gd name="connsiteY38" fmla="*/ 1781389 h 27234791"/>
              <a:gd name="connsiteX39" fmla="*/ 3872133 w 19324068"/>
              <a:gd name="connsiteY39" fmla="*/ 1726675 h 27234791"/>
              <a:gd name="connsiteX40" fmla="*/ 17976071 w 19324068"/>
              <a:gd name="connsiteY40" fmla="*/ 1768396 h 27234791"/>
              <a:gd name="connsiteX41" fmla="*/ 18024197 w 19324068"/>
              <a:gd name="connsiteY41" fmla="*/ 25446544 h 27234791"/>
              <a:gd name="connsiteX42" fmla="*/ 11527145 w 19324068"/>
              <a:gd name="connsiteY42" fmla="*/ 25494670 h 27234791"/>
              <a:gd name="connsiteX43" fmla="*/ 11094008 w 19324068"/>
              <a:gd name="connsiteY43" fmla="*/ 24965281 h 27234791"/>
              <a:gd name="connsiteX44" fmla="*/ 10612745 w 19324068"/>
              <a:gd name="connsiteY44" fmla="*/ 24580270 h 27234791"/>
              <a:gd name="connsiteX45" fmla="*/ 10179608 w 19324068"/>
              <a:gd name="connsiteY45" fmla="*/ 24291512 h 27234791"/>
              <a:gd name="connsiteX46" fmla="*/ 9794597 w 19324068"/>
              <a:gd name="connsiteY46" fmla="*/ 24243386 h 27234791"/>
              <a:gd name="connsiteX47" fmla="*/ 9602092 w 19324068"/>
              <a:gd name="connsiteY47" fmla="*/ 24002754 h 27234791"/>
              <a:gd name="connsiteX48" fmla="*/ 9361461 w 19324068"/>
              <a:gd name="connsiteY48" fmla="*/ 23762123 h 27234791"/>
              <a:gd name="connsiteX49" fmla="*/ 9072703 w 19324068"/>
              <a:gd name="connsiteY49" fmla="*/ 23762123 h 27234791"/>
              <a:gd name="connsiteX50" fmla="*/ 8880197 w 19324068"/>
              <a:gd name="connsiteY50" fmla="*/ 23425239 h 27234791"/>
              <a:gd name="connsiteX51" fmla="*/ 8495187 w 19324068"/>
              <a:gd name="connsiteY51" fmla="*/ 23232733 h 27234791"/>
              <a:gd name="connsiteX52" fmla="*/ 8158303 w 19324068"/>
              <a:gd name="connsiteY52" fmla="*/ 23232733 h 27234791"/>
              <a:gd name="connsiteX53" fmla="*/ 8110176 w 19324068"/>
              <a:gd name="connsiteY53" fmla="*/ 23088354 h 27234791"/>
              <a:gd name="connsiteX54" fmla="*/ 8591439 w 19324068"/>
              <a:gd name="connsiteY54" fmla="*/ 23040228 h 27234791"/>
              <a:gd name="connsiteX55" fmla="*/ 8254555 w 19324068"/>
              <a:gd name="connsiteY55" fmla="*/ 22847723 h 27234791"/>
              <a:gd name="connsiteX56" fmla="*/ 8543313 w 19324068"/>
              <a:gd name="connsiteY56" fmla="*/ 22751470 h 27234791"/>
              <a:gd name="connsiteX57" fmla="*/ 9024576 w 19324068"/>
              <a:gd name="connsiteY57" fmla="*/ 22799596 h 27234791"/>
              <a:gd name="connsiteX58" fmla="*/ 9217082 w 19324068"/>
              <a:gd name="connsiteY58" fmla="*/ 22029575 h 27234791"/>
              <a:gd name="connsiteX59" fmla="*/ 9409587 w 19324068"/>
              <a:gd name="connsiteY59" fmla="*/ 21933323 h 27234791"/>
              <a:gd name="connsiteX60" fmla="*/ 9698345 w 19324068"/>
              <a:gd name="connsiteY60" fmla="*/ 22173954 h 27234791"/>
              <a:gd name="connsiteX61" fmla="*/ 9553966 w 19324068"/>
              <a:gd name="connsiteY61" fmla="*/ 21596439 h 27234791"/>
              <a:gd name="connsiteX62" fmla="*/ 9938976 w 19324068"/>
              <a:gd name="connsiteY62" fmla="*/ 21788944 h 27234791"/>
              <a:gd name="connsiteX63" fmla="*/ 9650218 w 19324068"/>
              <a:gd name="connsiteY63" fmla="*/ 21452060 h 27234791"/>
              <a:gd name="connsiteX64" fmla="*/ 9168955 w 19324068"/>
              <a:gd name="connsiteY64" fmla="*/ 21163302 h 27234791"/>
              <a:gd name="connsiteX65" fmla="*/ 9024576 w 19324068"/>
              <a:gd name="connsiteY65" fmla="*/ 21018923 h 27234791"/>
              <a:gd name="connsiteX66" fmla="*/ 9602092 w 19324068"/>
              <a:gd name="connsiteY66" fmla="*/ 20874544 h 27234791"/>
              <a:gd name="connsiteX67" fmla="*/ 9842724 w 19324068"/>
              <a:gd name="connsiteY67" fmla="*/ 20970796 h 27234791"/>
              <a:gd name="connsiteX68" fmla="*/ 9698345 w 19324068"/>
              <a:gd name="connsiteY68" fmla="*/ 20682039 h 27234791"/>
              <a:gd name="connsiteX69" fmla="*/ 10372113 w 19324068"/>
              <a:gd name="connsiteY69" fmla="*/ 20489533 h 27234791"/>
              <a:gd name="connsiteX70" fmla="*/ 10564618 w 19324068"/>
              <a:gd name="connsiteY70" fmla="*/ 20008270 h 27234791"/>
              <a:gd name="connsiteX71" fmla="*/ 9938976 w 19324068"/>
              <a:gd name="connsiteY71" fmla="*/ 20200775 h 27234791"/>
              <a:gd name="connsiteX72" fmla="*/ 9217082 w 19324068"/>
              <a:gd name="connsiteY72" fmla="*/ 20393281 h 27234791"/>
              <a:gd name="connsiteX73" fmla="*/ 8735818 w 19324068"/>
              <a:gd name="connsiteY73" fmla="*/ 20585786 h 27234791"/>
              <a:gd name="connsiteX74" fmla="*/ 8591439 w 19324068"/>
              <a:gd name="connsiteY74" fmla="*/ 20730165 h 27234791"/>
              <a:gd name="connsiteX75" fmla="*/ 8350808 w 19324068"/>
              <a:gd name="connsiteY75" fmla="*/ 20730165 h 27234791"/>
              <a:gd name="connsiteX76" fmla="*/ 8254555 w 19324068"/>
              <a:gd name="connsiteY76" fmla="*/ 20874544 h 27234791"/>
              <a:gd name="connsiteX77" fmla="*/ 8013924 w 19324068"/>
              <a:gd name="connsiteY77" fmla="*/ 20922670 h 27234791"/>
              <a:gd name="connsiteX78" fmla="*/ 7725166 w 19324068"/>
              <a:gd name="connsiteY78" fmla="*/ 21115175 h 27234791"/>
              <a:gd name="connsiteX79" fmla="*/ 7195776 w 19324068"/>
              <a:gd name="connsiteY79" fmla="*/ 21115175 h 27234791"/>
              <a:gd name="connsiteX80" fmla="*/ 6907018 w 19324068"/>
              <a:gd name="connsiteY80" fmla="*/ 21500186 h 27234791"/>
              <a:gd name="connsiteX81" fmla="*/ 6666387 w 19324068"/>
              <a:gd name="connsiteY81" fmla="*/ 21933323 h 27234791"/>
              <a:gd name="connsiteX82" fmla="*/ 6810766 w 19324068"/>
              <a:gd name="connsiteY82" fmla="*/ 21307681 h 27234791"/>
              <a:gd name="connsiteX83" fmla="*/ 6473882 w 19324068"/>
              <a:gd name="connsiteY83" fmla="*/ 21740818 h 27234791"/>
              <a:gd name="connsiteX84" fmla="*/ 6185124 w 19324068"/>
              <a:gd name="connsiteY84" fmla="*/ 21885196 h 27234791"/>
              <a:gd name="connsiteX85" fmla="*/ 6040745 w 19324068"/>
              <a:gd name="connsiteY85" fmla="*/ 22125828 h 27234791"/>
              <a:gd name="connsiteX86" fmla="*/ 5896366 w 19324068"/>
              <a:gd name="connsiteY86" fmla="*/ 21885196 h 27234791"/>
              <a:gd name="connsiteX87" fmla="*/ 5655734 w 19324068"/>
              <a:gd name="connsiteY87" fmla="*/ 21788944 h 27234791"/>
              <a:gd name="connsiteX88" fmla="*/ 5655734 w 19324068"/>
              <a:gd name="connsiteY88" fmla="*/ 21837070 h 27234791"/>
              <a:gd name="connsiteX89" fmla="*/ 5126345 w 19324068"/>
              <a:gd name="connsiteY89" fmla="*/ 21788944 h 27234791"/>
              <a:gd name="connsiteX90" fmla="*/ 5030092 w 19324068"/>
              <a:gd name="connsiteY90" fmla="*/ 22029575 h 27234791"/>
              <a:gd name="connsiteX91" fmla="*/ 4693208 w 19324068"/>
              <a:gd name="connsiteY91" fmla="*/ 21981449 h 27234791"/>
              <a:gd name="connsiteX92" fmla="*/ 3971313 w 19324068"/>
              <a:gd name="connsiteY92" fmla="*/ 21981449 h 27234791"/>
              <a:gd name="connsiteX93" fmla="*/ 3682555 w 19324068"/>
              <a:gd name="connsiteY93" fmla="*/ 21933323 h 27234791"/>
              <a:gd name="connsiteX94" fmla="*/ 3345671 w 19324068"/>
              <a:gd name="connsiteY94" fmla="*/ 21788944 h 27234791"/>
              <a:gd name="connsiteX95" fmla="*/ 3586303 w 19324068"/>
              <a:gd name="connsiteY95" fmla="*/ 21644565 h 27234791"/>
              <a:gd name="connsiteX96" fmla="*/ 3153166 w 19324068"/>
              <a:gd name="connsiteY96" fmla="*/ 21500186 h 27234791"/>
              <a:gd name="connsiteX97" fmla="*/ 3345671 w 19324068"/>
              <a:gd name="connsiteY97" fmla="*/ 21403933 h 27234791"/>
              <a:gd name="connsiteX98" fmla="*/ 3730682 w 19324068"/>
              <a:gd name="connsiteY98" fmla="*/ 21500186 h 27234791"/>
              <a:gd name="connsiteX99" fmla="*/ 3875061 w 19324068"/>
              <a:gd name="connsiteY99" fmla="*/ 21403933 h 27234791"/>
              <a:gd name="connsiteX100" fmla="*/ 3441924 w 19324068"/>
              <a:gd name="connsiteY100" fmla="*/ 21307681 h 27234791"/>
              <a:gd name="connsiteX101" fmla="*/ 2768155 w 19324068"/>
              <a:gd name="connsiteY101" fmla="*/ 21259554 h 27234791"/>
              <a:gd name="connsiteX102" fmla="*/ 2383145 w 19324068"/>
              <a:gd name="connsiteY102" fmla="*/ 21837070 h 27234791"/>
              <a:gd name="connsiteX103" fmla="*/ 2286892 w 19324068"/>
              <a:gd name="connsiteY103" fmla="*/ 21933323 h 27234791"/>
              <a:gd name="connsiteX104" fmla="*/ 1950008 w 19324068"/>
              <a:gd name="connsiteY104" fmla="*/ 21740818 h 27234791"/>
              <a:gd name="connsiteX105" fmla="*/ 1998134 w 19324068"/>
              <a:gd name="connsiteY105" fmla="*/ 22173954 h 27234791"/>
              <a:gd name="connsiteX106" fmla="*/ 1468745 w 19324068"/>
              <a:gd name="connsiteY106" fmla="*/ 22703344 h 27234791"/>
              <a:gd name="connsiteX107" fmla="*/ 1276239 w 19324068"/>
              <a:gd name="connsiteY107" fmla="*/ 22992102 h 27234791"/>
              <a:gd name="connsiteX108" fmla="*/ 1372492 w 19324068"/>
              <a:gd name="connsiteY108" fmla="*/ 23232733 h 27234791"/>
              <a:gd name="connsiteX109" fmla="*/ 1276239 w 19324068"/>
              <a:gd name="connsiteY109" fmla="*/ 23377112 h 27234791"/>
              <a:gd name="connsiteX110" fmla="*/ 1372492 w 19324068"/>
              <a:gd name="connsiteY110" fmla="*/ 23762123 h 27234791"/>
              <a:gd name="connsiteX111" fmla="*/ 891229 w 19324068"/>
              <a:gd name="connsiteY111" fmla="*/ 23906502 h 27234791"/>
              <a:gd name="connsiteX112" fmla="*/ 361839 w 19324068"/>
              <a:gd name="connsiteY112" fmla="*/ 24339639 h 27234791"/>
              <a:gd name="connsiteX113" fmla="*/ 24955 w 19324068"/>
              <a:gd name="connsiteY113" fmla="*/ 24772775 h 27234791"/>
              <a:gd name="connsiteX114" fmla="*/ 24955 w 19324068"/>
              <a:gd name="connsiteY114" fmla="*/ 5040986 h 27234791"/>
              <a:gd name="connsiteX115" fmla="*/ 73082 w 19324068"/>
              <a:gd name="connsiteY115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3362437 h 25508116"/>
              <a:gd name="connsiteX1" fmla="*/ 433754 w 19324068"/>
              <a:gd name="connsiteY1" fmla="*/ 3557870 h 25508116"/>
              <a:gd name="connsiteX2" fmla="*/ 354885 w 19324068"/>
              <a:gd name="connsiteY2" fmla="*/ 3249349 h 25508116"/>
              <a:gd name="connsiteX3" fmla="*/ 169334 w 19324068"/>
              <a:gd name="connsiteY3" fmla="*/ 3060321 h 25508116"/>
              <a:gd name="connsiteX4" fmla="*/ 37582 w 19324068"/>
              <a:gd name="connsiteY4" fmla="*/ 2999569 h 25508116"/>
              <a:gd name="connsiteX5" fmla="*/ 68873 w 19324068"/>
              <a:gd name="connsiteY5" fmla="*/ 2829205 h 25508116"/>
              <a:gd name="connsiteX6" fmla="*/ 121208 w 19324068"/>
              <a:gd name="connsiteY6" fmla="*/ 2784921 h 25508116"/>
              <a:gd name="connsiteX7" fmla="*/ 190561 w 19324068"/>
              <a:gd name="connsiteY7" fmla="*/ 2690133 h 25508116"/>
              <a:gd name="connsiteX8" fmla="*/ 206481 w 19324068"/>
              <a:gd name="connsiteY8" fmla="*/ 2547767 h 25508116"/>
              <a:gd name="connsiteX9" fmla="*/ 173177 w 19324068"/>
              <a:gd name="connsiteY9" fmla="*/ 2387651 h 25508116"/>
              <a:gd name="connsiteX10" fmla="*/ 194038 w 19324068"/>
              <a:gd name="connsiteY10" fmla="*/ 2238148 h 25508116"/>
              <a:gd name="connsiteX11" fmla="*/ 196051 w 19324068"/>
              <a:gd name="connsiteY11" fmla="*/ 2097795 h 25508116"/>
              <a:gd name="connsiteX12" fmla="*/ 100164 w 19324068"/>
              <a:gd name="connsiteY12" fmla="*/ 2001725 h 25508116"/>
              <a:gd name="connsiteX13" fmla="*/ 24955 w 19324068"/>
              <a:gd name="connsiteY13" fmla="*/ 1966774 h 25508116"/>
              <a:gd name="connsiteX14" fmla="*/ 38862 w 19324068"/>
              <a:gd name="connsiteY14" fmla="*/ 1236828 h 25508116"/>
              <a:gd name="connsiteX15" fmla="*/ 68873 w 19324068"/>
              <a:gd name="connsiteY15" fmla="*/ 1226397 h 25508116"/>
              <a:gd name="connsiteX16" fmla="*/ 228806 w 19324068"/>
              <a:gd name="connsiteY16" fmla="*/ 1243781 h 25508116"/>
              <a:gd name="connsiteX17" fmla="*/ 301819 w 19324068"/>
              <a:gd name="connsiteY17" fmla="*/ 1042127 h 25508116"/>
              <a:gd name="connsiteX18" fmla="*/ 364767 w 19324068"/>
              <a:gd name="connsiteY18" fmla="*/ 698838 h 25508116"/>
              <a:gd name="connsiteX19" fmla="*/ 674386 w 19324068"/>
              <a:gd name="connsiteY19" fmla="*/ 659861 h 25508116"/>
              <a:gd name="connsiteX20" fmla="*/ 1101484 w 19324068"/>
              <a:gd name="connsiteY20" fmla="*/ 604049 h 25508116"/>
              <a:gd name="connsiteX21" fmla="*/ 1515041 w 19324068"/>
              <a:gd name="connsiteY21" fmla="*/ 611735 h 25508116"/>
              <a:gd name="connsiteX22" fmla="*/ 1748170 w 19324068"/>
              <a:gd name="connsiteY22" fmla="*/ 732691 h 25508116"/>
              <a:gd name="connsiteX23" fmla="*/ 1953485 w 19324068"/>
              <a:gd name="connsiteY23" fmla="*/ 743304 h 25508116"/>
              <a:gd name="connsiteX24" fmla="*/ 1974163 w 19324068"/>
              <a:gd name="connsiteY24" fmla="*/ 624910 h 25508116"/>
              <a:gd name="connsiteX25" fmla="*/ 1582381 w 19324068"/>
              <a:gd name="connsiteY25" fmla="*/ 235508 h 25508116"/>
              <a:gd name="connsiteX26" fmla="*/ 1095994 w 19324068"/>
              <a:gd name="connsiteY26" fmla="*/ 205314 h 25508116"/>
              <a:gd name="connsiteX27" fmla="*/ 927644 w 19324068"/>
              <a:gd name="connsiteY27" fmla="*/ 58191 h 25508116"/>
              <a:gd name="connsiteX28" fmla="*/ 1179987 w 19324068"/>
              <a:gd name="connsiteY28" fmla="*/ 41721 h 25508116"/>
              <a:gd name="connsiteX29" fmla="*/ 2292198 w 19324068"/>
              <a:gd name="connsiteY29" fmla="*/ 26167 h 25508116"/>
              <a:gd name="connsiteX30" fmla="*/ 2426147 w 19324068"/>
              <a:gd name="connsiteY30" fmla="*/ 37330 h 25508116"/>
              <a:gd name="connsiteX31" fmla="*/ 2565219 w 19324068"/>
              <a:gd name="connsiteY31" fmla="*/ 521887 h 25508116"/>
              <a:gd name="connsiteX32" fmla="*/ 2785173 w 19324068"/>
              <a:gd name="connsiteY32" fmla="*/ 421425 h 25508116"/>
              <a:gd name="connsiteX33" fmla="*/ 2875753 w 19324068"/>
              <a:gd name="connsiteY33" fmla="*/ 247035 h 25508116"/>
              <a:gd name="connsiteX34" fmla="*/ 3017204 w 19324068"/>
              <a:gd name="connsiteY34" fmla="*/ 200740 h 25508116"/>
              <a:gd name="connsiteX35" fmla="*/ 3211906 w 19324068"/>
              <a:gd name="connsiteY35" fmla="*/ 214647 h 25508116"/>
              <a:gd name="connsiteX36" fmla="*/ 3295349 w 19324068"/>
              <a:gd name="connsiteY36" fmla="*/ 357196 h 25508116"/>
              <a:gd name="connsiteX37" fmla="*/ 3413560 w 19324068"/>
              <a:gd name="connsiteY37" fmla="*/ 305044 h 25508116"/>
              <a:gd name="connsiteX38" fmla="*/ 3632599 w 19324068"/>
              <a:gd name="connsiteY38" fmla="*/ 165972 h 25508116"/>
              <a:gd name="connsiteX39" fmla="*/ 3726473 w 19324068"/>
              <a:gd name="connsiteY39" fmla="*/ 54714 h 25508116"/>
              <a:gd name="connsiteX40" fmla="*/ 3872133 w 19324068"/>
              <a:gd name="connsiteY40" fmla="*/ 0 h 25508116"/>
              <a:gd name="connsiteX41" fmla="*/ 17976071 w 19324068"/>
              <a:gd name="connsiteY41" fmla="*/ 41721 h 25508116"/>
              <a:gd name="connsiteX42" fmla="*/ 18024197 w 19324068"/>
              <a:gd name="connsiteY42" fmla="*/ 23719869 h 25508116"/>
              <a:gd name="connsiteX43" fmla="*/ 11527145 w 19324068"/>
              <a:gd name="connsiteY43" fmla="*/ 23767995 h 25508116"/>
              <a:gd name="connsiteX44" fmla="*/ 11094008 w 19324068"/>
              <a:gd name="connsiteY44" fmla="*/ 23238606 h 25508116"/>
              <a:gd name="connsiteX45" fmla="*/ 10612745 w 19324068"/>
              <a:gd name="connsiteY45" fmla="*/ 22853595 h 25508116"/>
              <a:gd name="connsiteX46" fmla="*/ 10179608 w 19324068"/>
              <a:gd name="connsiteY46" fmla="*/ 22564837 h 25508116"/>
              <a:gd name="connsiteX47" fmla="*/ 9794597 w 19324068"/>
              <a:gd name="connsiteY47" fmla="*/ 22516711 h 25508116"/>
              <a:gd name="connsiteX48" fmla="*/ 9602092 w 19324068"/>
              <a:gd name="connsiteY48" fmla="*/ 22276079 h 25508116"/>
              <a:gd name="connsiteX49" fmla="*/ 9361461 w 19324068"/>
              <a:gd name="connsiteY49" fmla="*/ 22035448 h 25508116"/>
              <a:gd name="connsiteX50" fmla="*/ 9072703 w 19324068"/>
              <a:gd name="connsiteY50" fmla="*/ 22035448 h 25508116"/>
              <a:gd name="connsiteX51" fmla="*/ 8880197 w 19324068"/>
              <a:gd name="connsiteY51" fmla="*/ 21698564 h 25508116"/>
              <a:gd name="connsiteX52" fmla="*/ 8495187 w 19324068"/>
              <a:gd name="connsiteY52" fmla="*/ 21506058 h 25508116"/>
              <a:gd name="connsiteX53" fmla="*/ 8158303 w 19324068"/>
              <a:gd name="connsiteY53" fmla="*/ 21506058 h 25508116"/>
              <a:gd name="connsiteX54" fmla="*/ 8110176 w 19324068"/>
              <a:gd name="connsiteY54" fmla="*/ 21361679 h 25508116"/>
              <a:gd name="connsiteX55" fmla="*/ 8591439 w 19324068"/>
              <a:gd name="connsiteY55" fmla="*/ 21313553 h 25508116"/>
              <a:gd name="connsiteX56" fmla="*/ 8254555 w 19324068"/>
              <a:gd name="connsiteY56" fmla="*/ 21121048 h 25508116"/>
              <a:gd name="connsiteX57" fmla="*/ 8543313 w 19324068"/>
              <a:gd name="connsiteY57" fmla="*/ 21024795 h 25508116"/>
              <a:gd name="connsiteX58" fmla="*/ 9024576 w 19324068"/>
              <a:gd name="connsiteY58" fmla="*/ 21072921 h 25508116"/>
              <a:gd name="connsiteX59" fmla="*/ 9217082 w 19324068"/>
              <a:gd name="connsiteY59" fmla="*/ 20302900 h 25508116"/>
              <a:gd name="connsiteX60" fmla="*/ 9409587 w 19324068"/>
              <a:gd name="connsiteY60" fmla="*/ 20206648 h 25508116"/>
              <a:gd name="connsiteX61" fmla="*/ 9698345 w 19324068"/>
              <a:gd name="connsiteY61" fmla="*/ 20447279 h 25508116"/>
              <a:gd name="connsiteX62" fmla="*/ 9553966 w 19324068"/>
              <a:gd name="connsiteY62" fmla="*/ 19869764 h 25508116"/>
              <a:gd name="connsiteX63" fmla="*/ 9938976 w 19324068"/>
              <a:gd name="connsiteY63" fmla="*/ 20062269 h 25508116"/>
              <a:gd name="connsiteX64" fmla="*/ 9650218 w 19324068"/>
              <a:gd name="connsiteY64" fmla="*/ 19725385 h 25508116"/>
              <a:gd name="connsiteX65" fmla="*/ 9168955 w 19324068"/>
              <a:gd name="connsiteY65" fmla="*/ 19436627 h 25508116"/>
              <a:gd name="connsiteX66" fmla="*/ 9024576 w 19324068"/>
              <a:gd name="connsiteY66" fmla="*/ 19292248 h 25508116"/>
              <a:gd name="connsiteX67" fmla="*/ 9602092 w 19324068"/>
              <a:gd name="connsiteY67" fmla="*/ 19147869 h 25508116"/>
              <a:gd name="connsiteX68" fmla="*/ 9842724 w 19324068"/>
              <a:gd name="connsiteY68" fmla="*/ 19244121 h 25508116"/>
              <a:gd name="connsiteX69" fmla="*/ 9698345 w 19324068"/>
              <a:gd name="connsiteY69" fmla="*/ 18955364 h 25508116"/>
              <a:gd name="connsiteX70" fmla="*/ 10372113 w 19324068"/>
              <a:gd name="connsiteY70" fmla="*/ 18762858 h 25508116"/>
              <a:gd name="connsiteX71" fmla="*/ 10564618 w 19324068"/>
              <a:gd name="connsiteY71" fmla="*/ 18281595 h 25508116"/>
              <a:gd name="connsiteX72" fmla="*/ 9938976 w 19324068"/>
              <a:gd name="connsiteY72" fmla="*/ 18474100 h 25508116"/>
              <a:gd name="connsiteX73" fmla="*/ 9217082 w 19324068"/>
              <a:gd name="connsiteY73" fmla="*/ 18666606 h 25508116"/>
              <a:gd name="connsiteX74" fmla="*/ 8735818 w 19324068"/>
              <a:gd name="connsiteY74" fmla="*/ 18859111 h 25508116"/>
              <a:gd name="connsiteX75" fmla="*/ 8591439 w 19324068"/>
              <a:gd name="connsiteY75" fmla="*/ 19003490 h 25508116"/>
              <a:gd name="connsiteX76" fmla="*/ 8350808 w 19324068"/>
              <a:gd name="connsiteY76" fmla="*/ 19003490 h 25508116"/>
              <a:gd name="connsiteX77" fmla="*/ 8254555 w 19324068"/>
              <a:gd name="connsiteY77" fmla="*/ 19147869 h 25508116"/>
              <a:gd name="connsiteX78" fmla="*/ 8013924 w 19324068"/>
              <a:gd name="connsiteY78" fmla="*/ 19195995 h 25508116"/>
              <a:gd name="connsiteX79" fmla="*/ 7725166 w 19324068"/>
              <a:gd name="connsiteY79" fmla="*/ 19388500 h 25508116"/>
              <a:gd name="connsiteX80" fmla="*/ 7195776 w 19324068"/>
              <a:gd name="connsiteY80" fmla="*/ 19388500 h 25508116"/>
              <a:gd name="connsiteX81" fmla="*/ 6907018 w 19324068"/>
              <a:gd name="connsiteY81" fmla="*/ 19773511 h 25508116"/>
              <a:gd name="connsiteX82" fmla="*/ 6666387 w 19324068"/>
              <a:gd name="connsiteY82" fmla="*/ 20206648 h 25508116"/>
              <a:gd name="connsiteX83" fmla="*/ 6810766 w 19324068"/>
              <a:gd name="connsiteY83" fmla="*/ 19581006 h 25508116"/>
              <a:gd name="connsiteX84" fmla="*/ 6473882 w 19324068"/>
              <a:gd name="connsiteY84" fmla="*/ 20014143 h 25508116"/>
              <a:gd name="connsiteX85" fmla="*/ 6185124 w 19324068"/>
              <a:gd name="connsiteY85" fmla="*/ 20158521 h 25508116"/>
              <a:gd name="connsiteX86" fmla="*/ 6040745 w 19324068"/>
              <a:gd name="connsiteY86" fmla="*/ 20399153 h 25508116"/>
              <a:gd name="connsiteX87" fmla="*/ 5896366 w 19324068"/>
              <a:gd name="connsiteY87" fmla="*/ 20158521 h 25508116"/>
              <a:gd name="connsiteX88" fmla="*/ 5655734 w 19324068"/>
              <a:gd name="connsiteY88" fmla="*/ 20062269 h 25508116"/>
              <a:gd name="connsiteX89" fmla="*/ 5655734 w 19324068"/>
              <a:gd name="connsiteY89" fmla="*/ 20110395 h 25508116"/>
              <a:gd name="connsiteX90" fmla="*/ 5126345 w 19324068"/>
              <a:gd name="connsiteY90" fmla="*/ 20062269 h 25508116"/>
              <a:gd name="connsiteX91" fmla="*/ 5030092 w 19324068"/>
              <a:gd name="connsiteY91" fmla="*/ 20302900 h 25508116"/>
              <a:gd name="connsiteX92" fmla="*/ 4693208 w 19324068"/>
              <a:gd name="connsiteY92" fmla="*/ 20254774 h 25508116"/>
              <a:gd name="connsiteX93" fmla="*/ 3971313 w 19324068"/>
              <a:gd name="connsiteY93" fmla="*/ 20254774 h 25508116"/>
              <a:gd name="connsiteX94" fmla="*/ 3682555 w 19324068"/>
              <a:gd name="connsiteY94" fmla="*/ 20206648 h 25508116"/>
              <a:gd name="connsiteX95" fmla="*/ 3345671 w 19324068"/>
              <a:gd name="connsiteY95" fmla="*/ 20062269 h 25508116"/>
              <a:gd name="connsiteX96" fmla="*/ 3586303 w 19324068"/>
              <a:gd name="connsiteY96" fmla="*/ 19917890 h 25508116"/>
              <a:gd name="connsiteX97" fmla="*/ 3153166 w 19324068"/>
              <a:gd name="connsiteY97" fmla="*/ 19773511 h 25508116"/>
              <a:gd name="connsiteX98" fmla="*/ 3345671 w 19324068"/>
              <a:gd name="connsiteY98" fmla="*/ 19677258 h 25508116"/>
              <a:gd name="connsiteX99" fmla="*/ 3730682 w 19324068"/>
              <a:gd name="connsiteY99" fmla="*/ 19773511 h 25508116"/>
              <a:gd name="connsiteX100" fmla="*/ 3875061 w 19324068"/>
              <a:gd name="connsiteY100" fmla="*/ 19677258 h 25508116"/>
              <a:gd name="connsiteX101" fmla="*/ 3441924 w 19324068"/>
              <a:gd name="connsiteY101" fmla="*/ 19581006 h 25508116"/>
              <a:gd name="connsiteX102" fmla="*/ 2768155 w 19324068"/>
              <a:gd name="connsiteY102" fmla="*/ 19532879 h 25508116"/>
              <a:gd name="connsiteX103" fmla="*/ 2383145 w 19324068"/>
              <a:gd name="connsiteY103" fmla="*/ 20110395 h 25508116"/>
              <a:gd name="connsiteX104" fmla="*/ 2286892 w 19324068"/>
              <a:gd name="connsiteY104" fmla="*/ 20206648 h 25508116"/>
              <a:gd name="connsiteX105" fmla="*/ 1950008 w 19324068"/>
              <a:gd name="connsiteY105" fmla="*/ 20014143 h 25508116"/>
              <a:gd name="connsiteX106" fmla="*/ 1998134 w 19324068"/>
              <a:gd name="connsiteY106" fmla="*/ 20447279 h 25508116"/>
              <a:gd name="connsiteX107" fmla="*/ 1468745 w 19324068"/>
              <a:gd name="connsiteY107" fmla="*/ 20976669 h 25508116"/>
              <a:gd name="connsiteX108" fmla="*/ 1276239 w 19324068"/>
              <a:gd name="connsiteY108" fmla="*/ 21265427 h 25508116"/>
              <a:gd name="connsiteX109" fmla="*/ 1372492 w 19324068"/>
              <a:gd name="connsiteY109" fmla="*/ 21506058 h 25508116"/>
              <a:gd name="connsiteX110" fmla="*/ 1276239 w 19324068"/>
              <a:gd name="connsiteY110" fmla="*/ 21650437 h 25508116"/>
              <a:gd name="connsiteX111" fmla="*/ 1372492 w 19324068"/>
              <a:gd name="connsiteY111" fmla="*/ 22035448 h 25508116"/>
              <a:gd name="connsiteX112" fmla="*/ 891229 w 19324068"/>
              <a:gd name="connsiteY112" fmla="*/ 22179827 h 25508116"/>
              <a:gd name="connsiteX113" fmla="*/ 361839 w 19324068"/>
              <a:gd name="connsiteY113" fmla="*/ 22612964 h 25508116"/>
              <a:gd name="connsiteX114" fmla="*/ 24955 w 19324068"/>
              <a:gd name="connsiteY114" fmla="*/ 23046100 h 25508116"/>
              <a:gd name="connsiteX115" fmla="*/ 24955 w 19324068"/>
              <a:gd name="connsiteY115" fmla="*/ 3314311 h 25508116"/>
              <a:gd name="connsiteX116" fmla="*/ 73082 w 19324068"/>
              <a:gd name="connsiteY116" fmla="*/ 3362437 h 25508116"/>
              <a:gd name="connsiteX0" fmla="*/ 73082 w 18024197"/>
              <a:gd name="connsiteY0" fmla="*/ 3362437 h 25508116"/>
              <a:gd name="connsiteX1" fmla="*/ 433754 w 18024197"/>
              <a:gd name="connsiteY1" fmla="*/ 3557870 h 25508116"/>
              <a:gd name="connsiteX2" fmla="*/ 354885 w 18024197"/>
              <a:gd name="connsiteY2" fmla="*/ 3249349 h 25508116"/>
              <a:gd name="connsiteX3" fmla="*/ 169334 w 18024197"/>
              <a:gd name="connsiteY3" fmla="*/ 3060321 h 25508116"/>
              <a:gd name="connsiteX4" fmla="*/ 37582 w 18024197"/>
              <a:gd name="connsiteY4" fmla="*/ 2999569 h 25508116"/>
              <a:gd name="connsiteX5" fmla="*/ 68873 w 18024197"/>
              <a:gd name="connsiteY5" fmla="*/ 2829205 h 25508116"/>
              <a:gd name="connsiteX6" fmla="*/ 121208 w 18024197"/>
              <a:gd name="connsiteY6" fmla="*/ 2784921 h 25508116"/>
              <a:gd name="connsiteX7" fmla="*/ 190561 w 18024197"/>
              <a:gd name="connsiteY7" fmla="*/ 2690133 h 25508116"/>
              <a:gd name="connsiteX8" fmla="*/ 206481 w 18024197"/>
              <a:gd name="connsiteY8" fmla="*/ 2547767 h 25508116"/>
              <a:gd name="connsiteX9" fmla="*/ 173177 w 18024197"/>
              <a:gd name="connsiteY9" fmla="*/ 2387651 h 25508116"/>
              <a:gd name="connsiteX10" fmla="*/ 194038 w 18024197"/>
              <a:gd name="connsiteY10" fmla="*/ 2238148 h 25508116"/>
              <a:gd name="connsiteX11" fmla="*/ 196051 w 18024197"/>
              <a:gd name="connsiteY11" fmla="*/ 2097795 h 25508116"/>
              <a:gd name="connsiteX12" fmla="*/ 100164 w 18024197"/>
              <a:gd name="connsiteY12" fmla="*/ 2001725 h 25508116"/>
              <a:gd name="connsiteX13" fmla="*/ 24955 w 18024197"/>
              <a:gd name="connsiteY13" fmla="*/ 1966774 h 25508116"/>
              <a:gd name="connsiteX14" fmla="*/ 38862 w 18024197"/>
              <a:gd name="connsiteY14" fmla="*/ 1236828 h 25508116"/>
              <a:gd name="connsiteX15" fmla="*/ 68873 w 18024197"/>
              <a:gd name="connsiteY15" fmla="*/ 1226397 h 25508116"/>
              <a:gd name="connsiteX16" fmla="*/ 228806 w 18024197"/>
              <a:gd name="connsiteY16" fmla="*/ 1243781 h 25508116"/>
              <a:gd name="connsiteX17" fmla="*/ 301819 w 18024197"/>
              <a:gd name="connsiteY17" fmla="*/ 1042127 h 25508116"/>
              <a:gd name="connsiteX18" fmla="*/ 364767 w 18024197"/>
              <a:gd name="connsiteY18" fmla="*/ 698838 h 25508116"/>
              <a:gd name="connsiteX19" fmla="*/ 674386 w 18024197"/>
              <a:gd name="connsiteY19" fmla="*/ 659861 h 25508116"/>
              <a:gd name="connsiteX20" fmla="*/ 1101484 w 18024197"/>
              <a:gd name="connsiteY20" fmla="*/ 604049 h 25508116"/>
              <a:gd name="connsiteX21" fmla="*/ 1515041 w 18024197"/>
              <a:gd name="connsiteY21" fmla="*/ 611735 h 25508116"/>
              <a:gd name="connsiteX22" fmla="*/ 1748170 w 18024197"/>
              <a:gd name="connsiteY22" fmla="*/ 732691 h 25508116"/>
              <a:gd name="connsiteX23" fmla="*/ 1953485 w 18024197"/>
              <a:gd name="connsiteY23" fmla="*/ 743304 h 25508116"/>
              <a:gd name="connsiteX24" fmla="*/ 1974163 w 18024197"/>
              <a:gd name="connsiteY24" fmla="*/ 624910 h 25508116"/>
              <a:gd name="connsiteX25" fmla="*/ 1582381 w 18024197"/>
              <a:gd name="connsiteY25" fmla="*/ 235508 h 25508116"/>
              <a:gd name="connsiteX26" fmla="*/ 1095994 w 18024197"/>
              <a:gd name="connsiteY26" fmla="*/ 205314 h 25508116"/>
              <a:gd name="connsiteX27" fmla="*/ 927644 w 18024197"/>
              <a:gd name="connsiteY27" fmla="*/ 58191 h 25508116"/>
              <a:gd name="connsiteX28" fmla="*/ 1179987 w 18024197"/>
              <a:gd name="connsiteY28" fmla="*/ 41721 h 25508116"/>
              <a:gd name="connsiteX29" fmla="*/ 2292198 w 18024197"/>
              <a:gd name="connsiteY29" fmla="*/ 26167 h 25508116"/>
              <a:gd name="connsiteX30" fmla="*/ 2426147 w 18024197"/>
              <a:gd name="connsiteY30" fmla="*/ 37330 h 25508116"/>
              <a:gd name="connsiteX31" fmla="*/ 2565219 w 18024197"/>
              <a:gd name="connsiteY31" fmla="*/ 521887 h 25508116"/>
              <a:gd name="connsiteX32" fmla="*/ 2785173 w 18024197"/>
              <a:gd name="connsiteY32" fmla="*/ 421425 h 25508116"/>
              <a:gd name="connsiteX33" fmla="*/ 2875753 w 18024197"/>
              <a:gd name="connsiteY33" fmla="*/ 247035 h 25508116"/>
              <a:gd name="connsiteX34" fmla="*/ 3017204 w 18024197"/>
              <a:gd name="connsiteY34" fmla="*/ 200740 h 25508116"/>
              <a:gd name="connsiteX35" fmla="*/ 3211906 w 18024197"/>
              <a:gd name="connsiteY35" fmla="*/ 214647 h 25508116"/>
              <a:gd name="connsiteX36" fmla="*/ 3295349 w 18024197"/>
              <a:gd name="connsiteY36" fmla="*/ 357196 h 25508116"/>
              <a:gd name="connsiteX37" fmla="*/ 3413560 w 18024197"/>
              <a:gd name="connsiteY37" fmla="*/ 305044 h 25508116"/>
              <a:gd name="connsiteX38" fmla="*/ 3632599 w 18024197"/>
              <a:gd name="connsiteY38" fmla="*/ 165972 h 25508116"/>
              <a:gd name="connsiteX39" fmla="*/ 3726473 w 18024197"/>
              <a:gd name="connsiteY39" fmla="*/ 54714 h 25508116"/>
              <a:gd name="connsiteX40" fmla="*/ 3872133 w 18024197"/>
              <a:gd name="connsiteY40" fmla="*/ 0 h 25508116"/>
              <a:gd name="connsiteX41" fmla="*/ 17976071 w 18024197"/>
              <a:gd name="connsiteY41" fmla="*/ 41721 h 25508116"/>
              <a:gd name="connsiteX42" fmla="*/ 18024197 w 18024197"/>
              <a:gd name="connsiteY42" fmla="*/ 23719869 h 25508116"/>
              <a:gd name="connsiteX43" fmla="*/ 11527145 w 18024197"/>
              <a:gd name="connsiteY43" fmla="*/ 23767995 h 25508116"/>
              <a:gd name="connsiteX44" fmla="*/ 11094008 w 18024197"/>
              <a:gd name="connsiteY44" fmla="*/ 23238606 h 25508116"/>
              <a:gd name="connsiteX45" fmla="*/ 10612745 w 18024197"/>
              <a:gd name="connsiteY45" fmla="*/ 22853595 h 25508116"/>
              <a:gd name="connsiteX46" fmla="*/ 10179608 w 18024197"/>
              <a:gd name="connsiteY46" fmla="*/ 22564837 h 25508116"/>
              <a:gd name="connsiteX47" fmla="*/ 9794597 w 18024197"/>
              <a:gd name="connsiteY47" fmla="*/ 22516711 h 25508116"/>
              <a:gd name="connsiteX48" fmla="*/ 9602092 w 18024197"/>
              <a:gd name="connsiteY48" fmla="*/ 22276079 h 25508116"/>
              <a:gd name="connsiteX49" fmla="*/ 9361461 w 18024197"/>
              <a:gd name="connsiteY49" fmla="*/ 22035448 h 25508116"/>
              <a:gd name="connsiteX50" fmla="*/ 9072703 w 18024197"/>
              <a:gd name="connsiteY50" fmla="*/ 22035448 h 25508116"/>
              <a:gd name="connsiteX51" fmla="*/ 8880197 w 18024197"/>
              <a:gd name="connsiteY51" fmla="*/ 21698564 h 25508116"/>
              <a:gd name="connsiteX52" fmla="*/ 8495187 w 18024197"/>
              <a:gd name="connsiteY52" fmla="*/ 21506058 h 25508116"/>
              <a:gd name="connsiteX53" fmla="*/ 8158303 w 18024197"/>
              <a:gd name="connsiteY53" fmla="*/ 21506058 h 25508116"/>
              <a:gd name="connsiteX54" fmla="*/ 8110176 w 18024197"/>
              <a:gd name="connsiteY54" fmla="*/ 21361679 h 25508116"/>
              <a:gd name="connsiteX55" fmla="*/ 8591439 w 18024197"/>
              <a:gd name="connsiteY55" fmla="*/ 21313553 h 25508116"/>
              <a:gd name="connsiteX56" fmla="*/ 8254555 w 18024197"/>
              <a:gd name="connsiteY56" fmla="*/ 21121048 h 25508116"/>
              <a:gd name="connsiteX57" fmla="*/ 8543313 w 18024197"/>
              <a:gd name="connsiteY57" fmla="*/ 21024795 h 25508116"/>
              <a:gd name="connsiteX58" fmla="*/ 9024576 w 18024197"/>
              <a:gd name="connsiteY58" fmla="*/ 21072921 h 25508116"/>
              <a:gd name="connsiteX59" fmla="*/ 9217082 w 18024197"/>
              <a:gd name="connsiteY59" fmla="*/ 20302900 h 25508116"/>
              <a:gd name="connsiteX60" fmla="*/ 9409587 w 18024197"/>
              <a:gd name="connsiteY60" fmla="*/ 20206648 h 25508116"/>
              <a:gd name="connsiteX61" fmla="*/ 9698345 w 18024197"/>
              <a:gd name="connsiteY61" fmla="*/ 20447279 h 25508116"/>
              <a:gd name="connsiteX62" fmla="*/ 9553966 w 18024197"/>
              <a:gd name="connsiteY62" fmla="*/ 19869764 h 25508116"/>
              <a:gd name="connsiteX63" fmla="*/ 9938976 w 18024197"/>
              <a:gd name="connsiteY63" fmla="*/ 20062269 h 25508116"/>
              <a:gd name="connsiteX64" fmla="*/ 9650218 w 18024197"/>
              <a:gd name="connsiteY64" fmla="*/ 19725385 h 25508116"/>
              <a:gd name="connsiteX65" fmla="*/ 9168955 w 18024197"/>
              <a:gd name="connsiteY65" fmla="*/ 19436627 h 25508116"/>
              <a:gd name="connsiteX66" fmla="*/ 9024576 w 18024197"/>
              <a:gd name="connsiteY66" fmla="*/ 19292248 h 25508116"/>
              <a:gd name="connsiteX67" fmla="*/ 9602092 w 18024197"/>
              <a:gd name="connsiteY67" fmla="*/ 19147869 h 25508116"/>
              <a:gd name="connsiteX68" fmla="*/ 9842724 w 18024197"/>
              <a:gd name="connsiteY68" fmla="*/ 19244121 h 25508116"/>
              <a:gd name="connsiteX69" fmla="*/ 9698345 w 18024197"/>
              <a:gd name="connsiteY69" fmla="*/ 18955364 h 25508116"/>
              <a:gd name="connsiteX70" fmla="*/ 10372113 w 18024197"/>
              <a:gd name="connsiteY70" fmla="*/ 18762858 h 25508116"/>
              <a:gd name="connsiteX71" fmla="*/ 10564618 w 18024197"/>
              <a:gd name="connsiteY71" fmla="*/ 18281595 h 25508116"/>
              <a:gd name="connsiteX72" fmla="*/ 9938976 w 18024197"/>
              <a:gd name="connsiteY72" fmla="*/ 18474100 h 25508116"/>
              <a:gd name="connsiteX73" fmla="*/ 9217082 w 18024197"/>
              <a:gd name="connsiteY73" fmla="*/ 18666606 h 25508116"/>
              <a:gd name="connsiteX74" fmla="*/ 8735818 w 18024197"/>
              <a:gd name="connsiteY74" fmla="*/ 18859111 h 25508116"/>
              <a:gd name="connsiteX75" fmla="*/ 8591439 w 18024197"/>
              <a:gd name="connsiteY75" fmla="*/ 19003490 h 25508116"/>
              <a:gd name="connsiteX76" fmla="*/ 8350808 w 18024197"/>
              <a:gd name="connsiteY76" fmla="*/ 19003490 h 25508116"/>
              <a:gd name="connsiteX77" fmla="*/ 8254555 w 18024197"/>
              <a:gd name="connsiteY77" fmla="*/ 19147869 h 25508116"/>
              <a:gd name="connsiteX78" fmla="*/ 8013924 w 18024197"/>
              <a:gd name="connsiteY78" fmla="*/ 19195995 h 25508116"/>
              <a:gd name="connsiteX79" fmla="*/ 7725166 w 18024197"/>
              <a:gd name="connsiteY79" fmla="*/ 19388500 h 25508116"/>
              <a:gd name="connsiteX80" fmla="*/ 7195776 w 18024197"/>
              <a:gd name="connsiteY80" fmla="*/ 19388500 h 25508116"/>
              <a:gd name="connsiteX81" fmla="*/ 6907018 w 18024197"/>
              <a:gd name="connsiteY81" fmla="*/ 19773511 h 25508116"/>
              <a:gd name="connsiteX82" fmla="*/ 6666387 w 18024197"/>
              <a:gd name="connsiteY82" fmla="*/ 20206648 h 25508116"/>
              <a:gd name="connsiteX83" fmla="*/ 6810766 w 18024197"/>
              <a:gd name="connsiteY83" fmla="*/ 19581006 h 25508116"/>
              <a:gd name="connsiteX84" fmla="*/ 6473882 w 18024197"/>
              <a:gd name="connsiteY84" fmla="*/ 20014143 h 25508116"/>
              <a:gd name="connsiteX85" fmla="*/ 6185124 w 18024197"/>
              <a:gd name="connsiteY85" fmla="*/ 20158521 h 25508116"/>
              <a:gd name="connsiteX86" fmla="*/ 6040745 w 18024197"/>
              <a:gd name="connsiteY86" fmla="*/ 20399153 h 25508116"/>
              <a:gd name="connsiteX87" fmla="*/ 5896366 w 18024197"/>
              <a:gd name="connsiteY87" fmla="*/ 20158521 h 25508116"/>
              <a:gd name="connsiteX88" fmla="*/ 5655734 w 18024197"/>
              <a:gd name="connsiteY88" fmla="*/ 20062269 h 25508116"/>
              <a:gd name="connsiteX89" fmla="*/ 5655734 w 18024197"/>
              <a:gd name="connsiteY89" fmla="*/ 20110395 h 25508116"/>
              <a:gd name="connsiteX90" fmla="*/ 5126345 w 18024197"/>
              <a:gd name="connsiteY90" fmla="*/ 20062269 h 25508116"/>
              <a:gd name="connsiteX91" fmla="*/ 5030092 w 18024197"/>
              <a:gd name="connsiteY91" fmla="*/ 20302900 h 25508116"/>
              <a:gd name="connsiteX92" fmla="*/ 4693208 w 18024197"/>
              <a:gd name="connsiteY92" fmla="*/ 20254774 h 25508116"/>
              <a:gd name="connsiteX93" fmla="*/ 3971313 w 18024197"/>
              <a:gd name="connsiteY93" fmla="*/ 20254774 h 25508116"/>
              <a:gd name="connsiteX94" fmla="*/ 3682555 w 18024197"/>
              <a:gd name="connsiteY94" fmla="*/ 20206648 h 25508116"/>
              <a:gd name="connsiteX95" fmla="*/ 3345671 w 18024197"/>
              <a:gd name="connsiteY95" fmla="*/ 20062269 h 25508116"/>
              <a:gd name="connsiteX96" fmla="*/ 3586303 w 18024197"/>
              <a:gd name="connsiteY96" fmla="*/ 19917890 h 25508116"/>
              <a:gd name="connsiteX97" fmla="*/ 3153166 w 18024197"/>
              <a:gd name="connsiteY97" fmla="*/ 19773511 h 25508116"/>
              <a:gd name="connsiteX98" fmla="*/ 3345671 w 18024197"/>
              <a:gd name="connsiteY98" fmla="*/ 19677258 h 25508116"/>
              <a:gd name="connsiteX99" fmla="*/ 3730682 w 18024197"/>
              <a:gd name="connsiteY99" fmla="*/ 19773511 h 25508116"/>
              <a:gd name="connsiteX100" fmla="*/ 3875061 w 18024197"/>
              <a:gd name="connsiteY100" fmla="*/ 19677258 h 25508116"/>
              <a:gd name="connsiteX101" fmla="*/ 3441924 w 18024197"/>
              <a:gd name="connsiteY101" fmla="*/ 19581006 h 25508116"/>
              <a:gd name="connsiteX102" fmla="*/ 2768155 w 18024197"/>
              <a:gd name="connsiteY102" fmla="*/ 19532879 h 25508116"/>
              <a:gd name="connsiteX103" fmla="*/ 2383145 w 18024197"/>
              <a:gd name="connsiteY103" fmla="*/ 20110395 h 25508116"/>
              <a:gd name="connsiteX104" fmla="*/ 2286892 w 18024197"/>
              <a:gd name="connsiteY104" fmla="*/ 20206648 h 25508116"/>
              <a:gd name="connsiteX105" fmla="*/ 1950008 w 18024197"/>
              <a:gd name="connsiteY105" fmla="*/ 20014143 h 25508116"/>
              <a:gd name="connsiteX106" fmla="*/ 1998134 w 18024197"/>
              <a:gd name="connsiteY106" fmla="*/ 20447279 h 25508116"/>
              <a:gd name="connsiteX107" fmla="*/ 1468745 w 18024197"/>
              <a:gd name="connsiteY107" fmla="*/ 20976669 h 25508116"/>
              <a:gd name="connsiteX108" fmla="*/ 1276239 w 18024197"/>
              <a:gd name="connsiteY108" fmla="*/ 21265427 h 25508116"/>
              <a:gd name="connsiteX109" fmla="*/ 1372492 w 18024197"/>
              <a:gd name="connsiteY109" fmla="*/ 21506058 h 25508116"/>
              <a:gd name="connsiteX110" fmla="*/ 1276239 w 18024197"/>
              <a:gd name="connsiteY110" fmla="*/ 21650437 h 25508116"/>
              <a:gd name="connsiteX111" fmla="*/ 1372492 w 18024197"/>
              <a:gd name="connsiteY111" fmla="*/ 22035448 h 25508116"/>
              <a:gd name="connsiteX112" fmla="*/ 891229 w 18024197"/>
              <a:gd name="connsiteY112" fmla="*/ 22179827 h 25508116"/>
              <a:gd name="connsiteX113" fmla="*/ 361839 w 18024197"/>
              <a:gd name="connsiteY113" fmla="*/ 22612964 h 25508116"/>
              <a:gd name="connsiteX114" fmla="*/ 24955 w 18024197"/>
              <a:gd name="connsiteY114" fmla="*/ 23046100 h 25508116"/>
              <a:gd name="connsiteX115" fmla="*/ 24955 w 18024197"/>
              <a:gd name="connsiteY115" fmla="*/ 3314311 h 25508116"/>
              <a:gd name="connsiteX116" fmla="*/ 73082 w 18024197"/>
              <a:gd name="connsiteY116" fmla="*/ 3362437 h 25508116"/>
              <a:gd name="connsiteX0" fmla="*/ 73082 w 19014830"/>
              <a:gd name="connsiteY0" fmla="*/ 5077589 h 27141259"/>
              <a:gd name="connsiteX1" fmla="*/ 433754 w 19014830"/>
              <a:gd name="connsiteY1" fmla="*/ 5273022 h 27141259"/>
              <a:gd name="connsiteX2" fmla="*/ 354885 w 19014830"/>
              <a:gd name="connsiteY2" fmla="*/ 4964501 h 27141259"/>
              <a:gd name="connsiteX3" fmla="*/ 169334 w 19014830"/>
              <a:gd name="connsiteY3" fmla="*/ 4775473 h 27141259"/>
              <a:gd name="connsiteX4" fmla="*/ 37582 w 19014830"/>
              <a:gd name="connsiteY4" fmla="*/ 4714721 h 27141259"/>
              <a:gd name="connsiteX5" fmla="*/ 68873 w 19014830"/>
              <a:gd name="connsiteY5" fmla="*/ 4544357 h 27141259"/>
              <a:gd name="connsiteX6" fmla="*/ 121208 w 19014830"/>
              <a:gd name="connsiteY6" fmla="*/ 4500073 h 27141259"/>
              <a:gd name="connsiteX7" fmla="*/ 190561 w 19014830"/>
              <a:gd name="connsiteY7" fmla="*/ 4405285 h 27141259"/>
              <a:gd name="connsiteX8" fmla="*/ 206481 w 19014830"/>
              <a:gd name="connsiteY8" fmla="*/ 4262919 h 27141259"/>
              <a:gd name="connsiteX9" fmla="*/ 173177 w 19014830"/>
              <a:gd name="connsiteY9" fmla="*/ 4102803 h 27141259"/>
              <a:gd name="connsiteX10" fmla="*/ 194038 w 19014830"/>
              <a:gd name="connsiteY10" fmla="*/ 3953300 h 27141259"/>
              <a:gd name="connsiteX11" fmla="*/ 196051 w 19014830"/>
              <a:gd name="connsiteY11" fmla="*/ 3812947 h 27141259"/>
              <a:gd name="connsiteX12" fmla="*/ 100164 w 19014830"/>
              <a:gd name="connsiteY12" fmla="*/ 3716877 h 27141259"/>
              <a:gd name="connsiteX13" fmla="*/ 24955 w 19014830"/>
              <a:gd name="connsiteY13" fmla="*/ 3681926 h 27141259"/>
              <a:gd name="connsiteX14" fmla="*/ 38862 w 19014830"/>
              <a:gd name="connsiteY14" fmla="*/ 2951980 h 27141259"/>
              <a:gd name="connsiteX15" fmla="*/ 68873 w 19014830"/>
              <a:gd name="connsiteY15" fmla="*/ 2941549 h 27141259"/>
              <a:gd name="connsiteX16" fmla="*/ 228806 w 19014830"/>
              <a:gd name="connsiteY16" fmla="*/ 2958933 h 27141259"/>
              <a:gd name="connsiteX17" fmla="*/ 301819 w 19014830"/>
              <a:gd name="connsiteY17" fmla="*/ 2757279 h 27141259"/>
              <a:gd name="connsiteX18" fmla="*/ 364767 w 19014830"/>
              <a:gd name="connsiteY18" fmla="*/ 2413990 h 27141259"/>
              <a:gd name="connsiteX19" fmla="*/ 674386 w 19014830"/>
              <a:gd name="connsiteY19" fmla="*/ 2375013 h 27141259"/>
              <a:gd name="connsiteX20" fmla="*/ 1101484 w 19014830"/>
              <a:gd name="connsiteY20" fmla="*/ 2319201 h 27141259"/>
              <a:gd name="connsiteX21" fmla="*/ 1515041 w 19014830"/>
              <a:gd name="connsiteY21" fmla="*/ 2326887 h 27141259"/>
              <a:gd name="connsiteX22" fmla="*/ 1748170 w 19014830"/>
              <a:gd name="connsiteY22" fmla="*/ 2447843 h 27141259"/>
              <a:gd name="connsiteX23" fmla="*/ 1953485 w 19014830"/>
              <a:gd name="connsiteY23" fmla="*/ 2458456 h 27141259"/>
              <a:gd name="connsiteX24" fmla="*/ 1974163 w 19014830"/>
              <a:gd name="connsiteY24" fmla="*/ 2340062 h 27141259"/>
              <a:gd name="connsiteX25" fmla="*/ 1582381 w 19014830"/>
              <a:gd name="connsiteY25" fmla="*/ 1950660 h 27141259"/>
              <a:gd name="connsiteX26" fmla="*/ 1095994 w 19014830"/>
              <a:gd name="connsiteY26" fmla="*/ 1920466 h 27141259"/>
              <a:gd name="connsiteX27" fmla="*/ 927644 w 19014830"/>
              <a:gd name="connsiteY27" fmla="*/ 1773343 h 27141259"/>
              <a:gd name="connsiteX28" fmla="*/ 1179987 w 19014830"/>
              <a:gd name="connsiteY28" fmla="*/ 1756873 h 27141259"/>
              <a:gd name="connsiteX29" fmla="*/ 2292198 w 19014830"/>
              <a:gd name="connsiteY29" fmla="*/ 1741319 h 27141259"/>
              <a:gd name="connsiteX30" fmla="*/ 2426147 w 19014830"/>
              <a:gd name="connsiteY30" fmla="*/ 1752482 h 27141259"/>
              <a:gd name="connsiteX31" fmla="*/ 2565219 w 19014830"/>
              <a:gd name="connsiteY31" fmla="*/ 2237039 h 27141259"/>
              <a:gd name="connsiteX32" fmla="*/ 2785173 w 19014830"/>
              <a:gd name="connsiteY32" fmla="*/ 2136577 h 27141259"/>
              <a:gd name="connsiteX33" fmla="*/ 2875753 w 19014830"/>
              <a:gd name="connsiteY33" fmla="*/ 1962187 h 27141259"/>
              <a:gd name="connsiteX34" fmla="*/ 3017204 w 19014830"/>
              <a:gd name="connsiteY34" fmla="*/ 1915892 h 27141259"/>
              <a:gd name="connsiteX35" fmla="*/ 3211906 w 19014830"/>
              <a:gd name="connsiteY35" fmla="*/ 1929799 h 27141259"/>
              <a:gd name="connsiteX36" fmla="*/ 3295349 w 19014830"/>
              <a:gd name="connsiteY36" fmla="*/ 2072348 h 27141259"/>
              <a:gd name="connsiteX37" fmla="*/ 3413560 w 19014830"/>
              <a:gd name="connsiteY37" fmla="*/ 2020196 h 27141259"/>
              <a:gd name="connsiteX38" fmla="*/ 3632599 w 19014830"/>
              <a:gd name="connsiteY38" fmla="*/ 1881124 h 27141259"/>
              <a:gd name="connsiteX39" fmla="*/ 3726473 w 19014830"/>
              <a:gd name="connsiteY39" fmla="*/ 1769866 h 27141259"/>
              <a:gd name="connsiteX40" fmla="*/ 3872133 w 19014830"/>
              <a:gd name="connsiteY40" fmla="*/ 1715152 h 27141259"/>
              <a:gd name="connsiteX41" fmla="*/ 17976071 w 19014830"/>
              <a:gd name="connsiteY41" fmla="*/ 1756873 h 27141259"/>
              <a:gd name="connsiteX42" fmla="*/ 17952944 w 19014830"/>
              <a:gd name="connsiteY42" fmla="*/ 25328142 h 27141259"/>
              <a:gd name="connsiteX43" fmla="*/ 11527145 w 19014830"/>
              <a:gd name="connsiteY43" fmla="*/ 25483147 h 27141259"/>
              <a:gd name="connsiteX44" fmla="*/ 11094008 w 19014830"/>
              <a:gd name="connsiteY44" fmla="*/ 24953758 h 27141259"/>
              <a:gd name="connsiteX45" fmla="*/ 10612745 w 19014830"/>
              <a:gd name="connsiteY45" fmla="*/ 24568747 h 27141259"/>
              <a:gd name="connsiteX46" fmla="*/ 10179608 w 19014830"/>
              <a:gd name="connsiteY46" fmla="*/ 24279989 h 27141259"/>
              <a:gd name="connsiteX47" fmla="*/ 9794597 w 19014830"/>
              <a:gd name="connsiteY47" fmla="*/ 24231863 h 27141259"/>
              <a:gd name="connsiteX48" fmla="*/ 9602092 w 19014830"/>
              <a:gd name="connsiteY48" fmla="*/ 23991231 h 27141259"/>
              <a:gd name="connsiteX49" fmla="*/ 9361461 w 19014830"/>
              <a:gd name="connsiteY49" fmla="*/ 23750600 h 27141259"/>
              <a:gd name="connsiteX50" fmla="*/ 9072703 w 19014830"/>
              <a:gd name="connsiteY50" fmla="*/ 23750600 h 27141259"/>
              <a:gd name="connsiteX51" fmla="*/ 8880197 w 19014830"/>
              <a:gd name="connsiteY51" fmla="*/ 23413716 h 27141259"/>
              <a:gd name="connsiteX52" fmla="*/ 8495187 w 19014830"/>
              <a:gd name="connsiteY52" fmla="*/ 23221210 h 27141259"/>
              <a:gd name="connsiteX53" fmla="*/ 8158303 w 19014830"/>
              <a:gd name="connsiteY53" fmla="*/ 23221210 h 27141259"/>
              <a:gd name="connsiteX54" fmla="*/ 8110176 w 19014830"/>
              <a:gd name="connsiteY54" fmla="*/ 23076831 h 27141259"/>
              <a:gd name="connsiteX55" fmla="*/ 8591439 w 19014830"/>
              <a:gd name="connsiteY55" fmla="*/ 23028705 h 27141259"/>
              <a:gd name="connsiteX56" fmla="*/ 8254555 w 19014830"/>
              <a:gd name="connsiteY56" fmla="*/ 22836200 h 27141259"/>
              <a:gd name="connsiteX57" fmla="*/ 8543313 w 19014830"/>
              <a:gd name="connsiteY57" fmla="*/ 22739947 h 27141259"/>
              <a:gd name="connsiteX58" fmla="*/ 9024576 w 19014830"/>
              <a:gd name="connsiteY58" fmla="*/ 22788073 h 27141259"/>
              <a:gd name="connsiteX59" fmla="*/ 9217082 w 19014830"/>
              <a:gd name="connsiteY59" fmla="*/ 22018052 h 27141259"/>
              <a:gd name="connsiteX60" fmla="*/ 9409587 w 19014830"/>
              <a:gd name="connsiteY60" fmla="*/ 21921800 h 27141259"/>
              <a:gd name="connsiteX61" fmla="*/ 9698345 w 19014830"/>
              <a:gd name="connsiteY61" fmla="*/ 22162431 h 27141259"/>
              <a:gd name="connsiteX62" fmla="*/ 9553966 w 19014830"/>
              <a:gd name="connsiteY62" fmla="*/ 21584916 h 27141259"/>
              <a:gd name="connsiteX63" fmla="*/ 9938976 w 19014830"/>
              <a:gd name="connsiteY63" fmla="*/ 21777421 h 27141259"/>
              <a:gd name="connsiteX64" fmla="*/ 9650218 w 19014830"/>
              <a:gd name="connsiteY64" fmla="*/ 21440537 h 27141259"/>
              <a:gd name="connsiteX65" fmla="*/ 9168955 w 19014830"/>
              <a:gd name="connsiteY65" fmla="*/ 21151779 h 27141259"/>
              <a:gd name="connsiteX66" fmla="*/ 9024576 w 19014830"/>
              <a:gd name="connsiteY66" fmla="*/ 21007400 h 27141259"/>
              <a:gd name="connsiteX67" fmla="*/ 9602092 w 19014830"/>
              <a:gd name="connsiteY67" fmla="*/ 20863021 h 27141259"/>
              <a:gd name="connsiteX68" fmla="*/ 9842724 w 19014830"/>
              <a:gd name="connsiteY68" fmla="*/ 20959273 h 27141259"/>
              <a:gd name="connsiteX69" fmla="*/ 9698345 w 19014830"/>
              <a:gd name="connsiteY69" fmla="*/ 20670516 h 27141259"/>
              <a:gd name="connsiteX70" fmla="*/ 10372113 w 19014830"/>
              <a:gd name="connsiteY70" fmla="*/ 20478010 h 27141259"/>
              <a:gd name="connsiteX71" fmla="*/ 10564618 w 19014830"/>
              <a:gd name="connsiteY71" fmla="*/ 19996747 h 27141259"/>
              <a:gd name="connsiteX72" fmla="*/ 9938976 w 19014830"/>
              <a:gd name="connsiteY72" fmla="*/ 20189252 h 27141259"/>
              <a:gd name="connsiteX73" fmla="*/ 9217082 w 19014830"/>
              <a:gd name="connsiteY73" fmla="*/ 20381758 h 27141259"/>
              <a:gd name="connsiteX74" fmla="*/ 8735818 w 19014830"/>
              <a:gd name="connsiteY74" fmla="*/ 20574263 h 27141259"/>
              <a:gd name="connsiteX75" fmla="*/ 8591439 w 19014830"/>
              <a:gd name="connsiteY75" fmla="*/ 20718642 h 27141259"/>
              <a:gd name="connsiteX76" fmla="*/ 8350808 w 19014830"/>
              <a:gd name="connsiteY76" fmla="*/ 20718642 h 27141259"/>
              <a:gd name="connsiteX77" fmla="*/ 8254555 w 19014830"/>
              <a:gd name="connsiteY77" fmla="*/ 20863021 h 27141259"/>
              <a:gd name="connsiteX78" fmla="*/ 8013924 w 19014830"/>
              <a:gd name="connsiteY78" fmla="*/ 20911147 h 27141259"/>
              <a:gd name="connsiteX79" fmla="*/ 7725166 w 19014830"/>
              <a:gd name="connsiteY79" fmla="*/ 21103652 h 27141259"/>
              <a:gd name="connsiteX80" fmla="*/ 7195776 w 19014830"/>
              <a:gd name="connsiteY80" fmla="*/ 21103652 h 27141259"/>
              <a:gd name="connsiteX81" fmla="*/ 6907018 w 19014830"/>
              <a:gd name="connsiteY81" fmla="*/ 21488663 h 27141259"/>
              <a:gd name="connsiteX82" fmla="*/ 6666387 w 19014830"/>
              <a:gd name="connsiteY82" fmla="*/ 21921800 h 27141259"/>
              <a:gd name="connsiteX83" fmla="*/ 6810766 w 19014830"/>
              <a:gd name="connsiteY83" fmla="*/ 21296158 h 27141259"/>
              <a:gd name="connsiteX84" fmla="*/ 6473882 w 19014830"/>
              <a:gd name="connsiteY84" fmla="*/ 21729295 h 27141259"/>
              <a:gd name="connsiteX85" fmla="*/ 6185124 w 19014830"/>
              <a:gd name="connsiteY85" fmla="*/ 21873673 h 27141259"/>
              <a:gd name="connsiteX86" fmla="*/ 6040745 w 19014830"/>
              <a:gd name="connsiteY86" fmla="*/ 22114305 h 27141259"/>
              <a:gd name="connsiteX87" fmla="*/ 5896366 w 19014830"/>
              <a:gd name="connsiteY87" fmla="*/ 21873673 h 27141259"/>
              <a:gd name="connsiteX88" fmla="*/ 5655734 w 19014830"/>
              <a:gd name="connsiteY88" fmla="*/ 21777421 h 27141259"/>
              <a:gd name="connsiteX89" fmla="*/ 5655734 w 19014830"/>
              <a:gd name="connsiteY89" fmla="*/ 21825547 h 27141259"/>
              <a:gd name="connsiteX90" fmla="*/ 5126345 w 19014830"/>
              <a:gd name="connsiteY90" fmla="*/ 21777421 h 27141259"/>
              <a:gd name="connsiteX91" fmla="*/ 5030092 w 19014830"/>
              <a:gd name="connsiteY91" fmla="*/ 22018052 h 27141259"/>
              <a:gd name="connsiteX92" fmla="*/ 4693208 w 19014830"/>
              <a:gd name="connsiteY92" fmla="*/ 21969926 h 27141259"/>
              <a:gd name="connsiteX93" fmla="*/ 3971313 w 19014830"/>
              <a:gd name="connsiteY93" fmla="*/ 21969926 h 27141259"/>
              <a:gd name="connsiteX94" fmla="*/ 3682555 w 19014830"/>
              <a:gd name="connsiteY94" fmla="*/ 21921800 h 27141259"/>
              <a:gd name="connsiteX95" fmla="*/ 3345671 w 19014830"/>
              <a:gd name="connsiteY95" fmla="*/ 21777421 h 27141259"/>
              <a:gd name="connsiteX96" fmla="*/ 3586303 w 19014830"/>
              <a:gd name="connsiteY96" fmla="*/ 21633042 h 27141259"/>
              <a:gd name="connsiteX97" fmla="*/ 3153166 w 19014830"/>
              <a:gd name="connsiteY97" fmla="*/ 21488663 h 27141259"/>
              <a:gd name="connsiteX98" fmla="*/ 3345671 w 19014830"/>
              <a:gd name="connsiteY98" fmla="*/ 21392410 h 27141259"/>
              <a:gd name="connsiteX99" fmla="*/ 3730682 w 19014830"/>
              <a:gd name="connsiteY99" fmla="*/ 21488663 h 27141259"/>
              <a:gd name="connsiteX100" fmla="*/ 3875061 w 19014830"/>
              <a:gd name="connsiteY100" fmla="*/ 21392410 h 27141259"/>
              <a:gd name="connsiteX101" fmla="*/ 3441924 w 19014830"/>
              <a:gd name="connsiteY101" fmla="*/ 21296158 h 27141259"/>
              <a:gd name="connsiteX102" fmla="*/ 2768155 w 19014830"/>
              <a:gd name="connsiteY102" fmla="*/ 21248031 h 27141259"/>
              <a:gd name="connsiteX103" fmla="*/ 2383145 w 19014830"/>
              <a:gd name="connsiteY103" fmla="*/ 21825547 h 27141259"/>
              <a:gd name="connsiteX104" fmla="*/ 2286892 w 19014830"/>
              <a:gd name="connsiteY104" fmla="*/ 21921800 h 27141259"/>
              <a:gd name="connsiteX105" fmla="*/ 1950008 w 19014830"/>
              <a:gd name="connsiteY105" fmla="*/ 21729295 h 27141259"/>
              <a:gd name="connsiteX106" fmla="*/ 1998134 w 19014830"/>
              <a:gd name="connsiteY106" fmla="*/ 22162431 h 27141259"/>
              <a:gd name="connsiteX107" fmla="*/ 1468745 w 19014830"/>
              <a:gd name="connsiteY107" fmla="*/ 22691821 h 27141259"/>
              <a:gd name="connsiteX108" fmla="*/ 1276239 w 19014830"/>
              <a:gd name="connsiteY108" fmla="*/ 22980579 h 27141259"/>
              <a:gd name="connsiteX109" fmla="*/ 1372492 w 19014830"/>
              <a:gd name="connsiteY109" fmla="*/ 23221210 h 27141259"/>
              <a:gd name="connsiteX110" fmla="*/ 1276239 w 19014830"/>
              <a:gd name="connsiteY110" fmla="*/ 23365589 h 27141259"/>
              <a:gd name="connsiteX111" fmla="*/ 1372492 w 19014830"/>
              <a:gd name="connsiteY111" fmla="*/ 23750600 h 27141259"/>
              <a:gd name="connsiteX112" fmla="*/ 891229 w 19014830"/>
              <a:gd name="connsiteY112" fmla="*/ 23894979 h 27141259"/>
              <a:gd name="connsiteX113" fmla="*/ 361839 w 19014830"/>
              <a:gd name="connsiteY113" fmla="*/ 24328116 h 27141259"/>
              <a:gd name="connsiteX114" fmla="*/ 24955 w 19014830"/>
              <a:gd name="connsiteY114" fmla="*/ 24761252 h 27141259"/>
              <a:gd name="connsiteX115" fmla="*/ 24955 w 19014830"/>
              <a:gd name="connsiteY115" fmla="*/ 5029463 h 27141259"/>
              <a:gd name="connsiteX116" fmla="*/ 73082 w 19014830"/>
              <a:gd name="connsiteY116" fmla="*/ 5077589 h 27141259"/>
              <a:gd name="connsiteX0" fmla="*/ 73082 w 17976071"/>
              <a:gd name="connsiteY0" fmla="*/ 5077589 h 27141259"/>
              <a:gd name="connsiteX1" fmla="*/ 433754 w 17976071"/>
              <a:gd name="connsiteY1" fmla="*/ 5273022 h 27141259"/>
              <a:gd name="connsiteX2" fmla="*/ 354885 w 17976071"/>
              <a:gd name="connsiteY2" fmla="*/ 4964501 h 27141259"/>
              <a:gd name="connsiteX3" fmla="*/ 169334 w 17976071"/>
              <a:gd name="connsiteY3" fmla="*/ 4775473 h 27141259"/>
              <a:gd name="connsiteX4" fmla="*/ 37582 w 17976071"/>
              <a:gd name="connsiteY4" fmla="*/ 4714721 h 27141259"/>
              <a:gd name="connsiteX5" fmla="*/ 68873 w 17976071"/>
              <a:gd name="connsiteY5" fmla="*/ 4544357 h 27141259"/>
              <a:gd name="connsiteX6" fmla="*/ 121208 w 17976071"/>
              <a:gd name="connsiteY6" fmla="*/ 4500073 h 27141259"/>
              <a:gd name="connsiteX7" fmla="*/ 190561 w 17976071"/>
              <a:gd name="connsiteY7" fmla="*/ 4405285 h 27141259"/>
              <a:gd name="connsiteX8" fmla="*/ 206481 w 17976071"/>
              <a:gd name="connsiteY8" fmla="*/ 4262919 h 27141259"/>
              <a:gd name="connsiteX9" fmla="*/ 173177 w 17976071"/>
              <a:gd name="connsiteY9" fmla="*/ 4102803 h 27141259"/>
              <a:gd name="connsiteX10" fmla="*/ 194038 w 17976071"/>
              <a:gd name="connsiteY10" fmla="*/ 3953300 h 27141259"/>
              <a:gd name="connsiteX11" fmla="*/ 196051 w 17976071"/>
              <a:gd name="connsiteY11" fmla="*/ 3812947 h 27141259"/>
              <a:gd name="connsiteX12" fmla="*/ 100164 w 17976071"/>
              <a:gd name="connsiteY12" fmla="*/ 3716877 h 27141259"/>
              <a:gd name="connsiteX13" fmla="*/ 24955 w 17976071"/>
              <a:gd name="connsiteY13" fmla="*/ 3681926 h 27141259"/>
              <a:gd name="connsiteX14" fmla="*/ 38862 w 17976071"/>
              <a:gd name="connsiteY14" fmla="*/ 2951980 h 27141259"/>
              <a:gd name="connsiteX15" fmla="*/ 68873 w 17976071"/>
              <a:gd name="connsiteY15" fmla="*/ 2941549 h 27141259"/>
              <a:gd name="connsiteX16" fmla="*/ 228806 w 17976071"/>
              <a:gd name="connsiteY16" fmla="*/ 2958933 h 27141259"/>
              <a:gd name="connsiteX17" fmla="*/ 301819 w 17976071"/>
              <a:gd name="connsiteY17" fmla="*/ 2757279 h 27141259"/>
              <a:gd name="connsiteX18" fmla="*/ 364767 w 17976071"/>
              <a:gd name="connsiteY18" fmla="*/ 2413990 h 27141259"/>
              <a:gd name="connsiteX19" fmla="*/ 674386 w 17976071"/>
              <a:gd name="connsiteY19" fmla="*/ 2375013 h 27141259"/>
              <a:gd name="connsiteX20" fmla="*/ 1101484 w 17976071"/>
              <a:gd name="connsiteY20" fmla="*/ 2319201 h 27141259"/>
              <a:gd name="connsiteX21" fmla="*/ 1515041 w 17976071"/>
              <a:gd name="connsiteY21" fmla="*/ 2326887 h 27141259"/>
              <a:gd name="connsiteX22" fmla="*/ 1748170 w 17976071"/>
              <a:gd name="connsiteY22" fmla="*/ 2447843 h 27141259"/>
              <a:gd name="connsiteX23" fmla="*/ 1953485 w 17976071"/>
              <a:gd name="connsiteY23" fmla="*/ 2458456 h 27141259"/>
              <a:gd name="connsiteX24" fmla="*/ 1974163 w 17976071"/>
              <a:gd name="connsiteY24" fmla="*/ 2340062 h 27141259"/>
              <a:gd name="connsiteX25" fmla="*/ 1582381 w 17976071"/>
              <a:gd name="connsiteY25" fmla="*/ 1950660 h 27141259"/>
              <a:gd name="connsiteX26" fmla="*/ 1095994 w 17976071"/>
              <a:gd name="connsiteY26" fmla="*/ 1920466 h 27141259"/>
              <a:gd name="connsiteX27" fmla="*/ 927644 w 17976071"/>
              <a:gd name="connsiteY27" fmla="*/ 1773343 h 27141259"/>
              <a:gd name="connsiteX28" fmla="*/ 1179987 w 17976071"/>
              <a:gd name="connsiteY28" fmla="*/ 1756873 h 27141259"/>
              <a:gd name="connsiteX29" fmla="*/ 2292198 w 17976071"/>
              <a:gd name="connsiteY29" fmla="*/ 1741319 h 27141259"/>
              <a:gd name="connsiteX30" fmla="*/ 2426147 w 17976071"/>
              <a:gd name="connsiteY30" fmla="*/ 1752482 h 27141259"/>
              <a:gd name="connsiteX31" fmla="*/ 2565219 w 17976071"/>
              <a:gd name="connsiteY31" fmla="*/ 2237039 h 27141259"/>
              <a:gd name="connsiteX32" fmla="*/ 2785173 w 17976071"/>
              <a:gd name="connsiteY32" fmla="*/ 2136577 h 27141259"/>
              <a:gd name="connsiteX33" fmla="*/ 2875753 w 17976071"/>
              <a:gd name="connsiteY33" fmla="*/ 1962187 h 27141259"/>
              <a:gd name="connsiteX34" fmla="*/ 3017204 w 17976071"/>
              <a:gd name="connsiteY34" fmla="*/ 1915892 h 27141259"/>
              <a:gd name="connsiteX35" fmla="*/ 3211906 w 17976071"/>
              <a:gd name="connsiteY35" fmla="*/ 1929799 h 27141259"/>
              <a:gd name="connsiteX36" fmla="*/ 3295349 w 17976071"/>
              <a:gd name="connsiteY36" fmla="*/ 2072348 h 27141259"/>
              <a:gd name="connsiteX37" fmla="*/ 3413560 w 17976071"/>
              <a:gd name="connsiteY37" fmla="*/ 2020196 h 27141259"/>
              <a:gd name="connsiteX38" fmla="*/ 3632599 w 17976071"/>
              <a:gd name="connsiteY38" fmla="*/ 1881124 h 27141259"/>
              <a:gd name="connsiteX39" fmla="*/ 3726473 w 17976071"/>
              <a:gd name="connsiteY39" fmla="*/ 1769866 h 27141259"/>
              <a:gd name="connsiteX40" fmla="*/ 3872133 w 17976071"/>
              <a:gd name="connsiteY40" fmla="*/ 1715152 h 27141259"/>
              <a:gd name="connsiteX41" fmla="*/ 17976071 w 17976071"/>
              <a:gd name="connsiteY41" fmla="*/ 1756873 h 27141259"/>
              <a:gd name="connsiteX42" fmla="*/ 17952944 w 17976071"/>
              <a:gd name="connsiteY42" fmla="*/ 25328142 h 27141259"/>
              <a:gd name="connsiteX43" fmla="*/ 11527145 w 17976071"/>
              <a:gd name="connsiteY43" fmla="*/ 25483147 h 27141259"/>
              <a:gd name="connsiteX44" fmla="*/ 11094008 w 17976071"/>
              <a:gd name="connsiteY44" fmla="*/ 24953758 h 27141259"/>
              <a:gd name="connsiteX45" fmla="*/ 10612745 w 17976071"/>
              <a:gd name="connsiteY45" fmla="*/ 24568747 h 27141259"/>
              <a:gd name="connsiteX46" fmla="*/ 10179608 w 17976071"/>
              <a:gd name="connsiteY46" fmla="*/ 24279989 h 27141259"/>
              <a:gd name="connsiteX47" fmla="*/ 9794597 w 17976071"/>
              <a:gd name="connsiteY47" fmla="*/ 24231863 h 27141259"/>
              <a:gd name="connsiteX48" fmla="*/ 9602092 w 17976071"/>
              <a:gd name="connsiteY48" fmla="*/ 23991231 h 27141259"/>
              <a:gd name="connsiteX49" fmla="*/ 9361461 w 17976071"/>
              <a:gd name="connsiteY49" fmla="*/ 23750600 h 27141259"/>
              <a:gd name="connsiteX50" fmla="*/ 9072703 w 17976071"/>
              <a:gd name="connsiteY50" fmla="*/ 23750600 h 27141259"/>
              <a:gd name="connsiteX51" fmla="*/ 8880197 w 17976071"/>
              <a:gd name="connsiteY51" fmla="*/ 23413716 h 27141259"/>
              <a:gd name="connsiteX52" fmla="*/ 8495187 w 17976071"/>
              <a:gd name="connsiteY52" fmla="*/ 23221210 h 27141259"/>
              <a:gd name="connsiteX53" fmla="*/ 8158303 w 17976071"/>
              <a:gd name="connsiteY53" fmla="*/ 23221210 h 27141259"/>
              <a:gd name="connsiteX54" fmla="*/ 8110176 w 17976071"/>
              <a:gd name="connsiteY54" fmla="*/ 23076831 h 27141259"/>
              <a:gd name="connsiteX55" fmla="*/ 8591439 w 17976071"/>
              <a:gd name="connsiteY55" fmla="*/ 23028705 h 27141259"/>
              <a:gd name="connsiteX56" fmla="*/ 8254555 w 17976071"/>
              <a:gd name="connsiteY56" fmla="*/ 22836200 h 27141259"/>
              <a:gd name="connsiteX57" fmla="*/ 8543313 w 17976071"/>
              <a:gd name="connsiteY57" fmla="*/ 22739947 h 27141259"/>
              <a:gd name="connsiteX58" fmla="*/ 9024576 w 17976071"/>
              <a:gd name="connsiteY58" fmla="*/ 22788073 h 27141259"/>
              <a:gd name="connsiteX59" fmla="*/ 9217082 w 17976071"/>
              <a:gd name="connsiteY59" fmla="*/ 22018052 h 27141259"/>
              <a:gd name="connsiteX60" fmla="*/ 9409587 w 17976071"/>
              <a:gd name="connsiteY60" fmla="*/ 21921800 h 27141259"/>
              <a:gd name="connsiteX61" fmla="*/ 9698345 w 17976071"/>
              <a:gd name="connsiteY61" fmla="*/ 22162431 h 27141259"/>
              <a:gd name="connsiteX62" fmla="*/ 9553966 w 17976071"/>
              <a:gd name="connsiteY62" fmla="*/ 21584916 h 27141259"/>
              <a:gd name="connsiteX63" fmla="*/ 9938976 w 17976071"/>
              <a:gd name="connsiteY63" fmla="*/ 21777421 h 27141259"/>
              <a:gd name="connsiteX64" fmla="*/ 9650218 w 17976071"/>
              <a:gd name="connsiteY64" fmla="*/ 21440537 h 27141259"/>
              <a:gd name="connsiteX65" fmla="*/ 9168955 w 17976071"/>
              <a:gd name="connsiteY65" fmla="*/ 21151779 h 27141259"/>
              <a:gd name="connsiteX66" fmla="*/ 9024576 w 17976071"/>
              <a:gd name="connsiteY66" fmla="*/ 21007400 h 27141259"/>
              <a:gd name="connsiteX67" fmla="*/ 9602092 w 17976071"/>
              <a:gd name="connsiteY67" fmla="*/ 20863021 h 27141259"/>
              <a:gd name="connsiteX68" fmla="*/ 9842724 w 17976071"/>
              <a:gd name="connsiteY68" fmla="*/ 20959273 h 27141259"/>
              <a:gd name="connsiteX69" fmla="*/ 9698345 w 17976071"/>
              <a:gd name="connsiteY69" fmla="*/ 20670516 h 27141259"/>
              <a:gd name="connsiteX70" fmla="*/ 10372113 w 17976071"/>
              <a:gd name="connsiteY70" fmla="*/ 20478010 h 27141259"/>
              <a:gd name="connsiteX71" fmla="*/ 10564618 w 17976071"/>
              <a:gd name="connsiteY71" fmla="*/ 19996747 h 27141259"/>
              <a:gd name="connsiteX72" fmla="*/ 9938976 w 17976071"/>
              <a:gd name="connsiteY72" fmla="*/ 20189252 h 27141259"/>
              <a:gd name="connsiteX73" fmla="*/ 9217082 w 17976071"/>
              <a:gd name="connsiteY73" fmla="*/ 20381758 h 27141259"/>
              <a:gd name="connsiteX74" fmla="*/ 8735818 w 17976071"/>
              <a:gd name="connsiteY74" fmla="*/ 20574263 h 27141259"/>
              <a:gd name="connsiteX75" fmla="*/ 8591439 w 17976071"/>
              <a:gd name="connsiteY75" fmla="*/ 20718642 h 27141259"/>
              <a:gd name="connsiteX76" fmla="*/ 8350808 w 17976071"/>
              <a:gd name="connsiteY76" fmla="*/ 20718642 h 27141259"/>
              <a:gd name="connsiteX77" fmla="*/ 8254555 w 17976071"/>
              <a:gd name="connsiteY77" fmla="*/ 20863021 h 27141259"/>
              <a:gd name="connsiteX78" fmla="*/ 8013924 w 17976071"/>
              <a:gd name="connsiteY78" fmla="*/ 20911147 h 27141259"/>
              <a:gd name="connsiteX79" fmla="*/ 7725166 w 17976071"/>
              <a:gd name="connsiteY79" fmla="*/ 21103652 h 27141259"/>
              <a:gd name="connsiteX80" fmla="*/ 7195776 w 17976071"/>
              <a:gd name="connsiteY80" fmla="*/ 21103652 h 27141259"/>
              <a:gd name="connsiteX81" fmla="*/ 6907018 w 17976071"/>
              <a:gd name="connsiteY81" fmla="*/ 21488663 h 27141259"/>
              <a:gd name="connsiteX82" fmla="*/ 6666387 w 17976071"/>
              <a:gd name="connsiteY82" fmla="*/ 21921800 h 27141259"/>
              <a:gd name="connsiteX83" fmla="*/ 6810766 w 17976071"/>
              <a:gd name="connsiteY83" fmla="*/ 21296158 h 27141259"/>
              <a:gd name="connsiteX84" fmla="*/ 6473882 w 17976071"/>
              <a:gd name="connsiteY84" fmla="*/ 21729295 h 27141259"/>
              <a:gd name="connsiteX85" fmla="*/ 6185124 w 17976071"/>
              <a:gd name="connsiteY85" fmla="*/ 21873673 h 27141259"/>
              <a:gd name="connsiteX86" fmla="*/ 6040745 w 17976071"/>
              <a:gd name="connsiteY86" fmla="*/ 22114305 h 27141259"/>
              <a:gd name="connsiteX87" fmla="*/ 5896366 w 17976071"/>
              <a:gd name="connsiteY87" fmla="*/ 21873673 h 27141259"/>
              <a:gd name="connsiteX88" fmla="*/ 5655734 w 17976071"/>
              <a:gd name="connsiteY88" fmla="*/ 21777421 h 27141259"/>
              <a:gd name="connsiteX89" fmla="*/ 5655734 w 17976071"/>
              <a:gd name="connsiteY89" fmla="*/ 21825547 h 27141259"/>
              <a:gd name="connsiteX90" fmla="*/ 5126345 w 17976071"/>
              <a:gd name="connsiteY90" fmla="*/ 21777421 h 27141259"/>
              <a:gd name="connsiteX91" fmla="*/ 5030092 w 17976071"/>
              <a:gd name="connsiteY91" fmla="*/ 22018052 h 27141259"/>
              <a:gd name="connsiteX92" fmla="*/ 4693208 w 17976071"/>
              <a:gd name="connsiteY92" fmla="*/ 21969926 h 27141259"/>
              <a:gd name="connsiteX93" fmla="*/ 3971313 w 17976071"/>
              <a:gd name="connsiteY93" fmla="*/ 21969926 h 27141259"/>
              <a:gd name="connsiteX94" fmla="*/ 3682555 w 17976071"/>
              <a:gd name="connsiteY94" fmla="*/ 21921800 h 27141259"/>
              <a:gd name="connsiteX95" fmla="*/ 3345671 w 17976071"/>
              <a:gd name="connsiteY95" fmla="*/ 21777421 h 27141259"/>
              <a:gd name="connsiteX96" fmla="*/ 3586303 w 17976071"/>
              <a:gd name="connsiteY96" fmla="*/ 21633042 h 27141259"/>
              <a:gd name="connsiteX97" fmla="*/ 3153166 w 17976071"/>
              <a:gd name="connsiteY97" fmla="*/ 21488663 h 27141259"/>
              <a:gd name="connsiteX98" fmla="*/ 3345671 w 17976071"/>
              <a:gd name="connsiteY98" fmla="*/ 21392410 h 27141259"/>
              <a:gd name="connsiteX99" fmla="*/ 3730682 w 17976071"/>
              <a:gd name="connsiteY99" fmla="*/ 21488663 h 27141259"/>
              <a:gd name="connsiteX100" fmla="*/ 3875061 w 17976071"/>
              <a:gd name="connsiteY100" fmla="*/ 21392410 h 27141259"/>
              <a:gd name="connsiteX101" fmla="*/ 3441924 w 17976071"/>
              <a:gd name="connsiteY101" fmla="*/ 21296158 h 27141259"/>
              <a:gd name="connsiteX102" fmla="*/ 2768155 w 17976071"/>
              <a:gd name="connsiteY102" fmla="*/ 21248031 h 27141259"/>
              <a:gd name="connsiteX103" fmla="*/ 2383145 w 17976071"/>
              <a:gd name="connsiteY103" fmla="*/ 21825547 h 27141259"/>
              <a:gd name="connsiteX104" fmla="*/ 2286892 w 17976071"/>
              <a:gd name="connsiteY104" fmla="*/ 21921800 h 27141259"/>
              <a:gd name="connsiteX105" fmla="*/ 1950008 w 17976071"/>
              <a:gd name="connsiteY105" fmla="*/ 21729295 h 27141259"/>
              <a:gd name="connsiteX106" fmla="*/ 1998134 w 17976071"/>
              <a:gd name="connsiteY106" fmla="*/ 22162431 h 27141259"/>
              <a:gd name="connsiteX107" fmla="*/ 1468745 w 17976071"/>
              <a:gd name="connsiteY107" fmla="*/ 22691821 h 27141259"/>
              <a:gd name="connsiteX108" fmla="*/ 1276239 w 17976071"/>
              <a:gd name="connsiteY108" fmla="*/ 22980579 h 27141259"/>
              <a:gd name="connsiteX109" fmla="*/ 1372492 w 17976071"/>
              <a:gd name="connsiteY109" fmla="*/ 23221210 h 27141259"/>
              <a:gd name="connsiteX110" fmla="*/ 1276239 w 17976071"/>
              <a:gd name="connsiteY110" fmla="*/ 23365589 h 27141259"/>
              <a:gd name="connsiteX111" fmla="*/ 1372492 w 17976071"/>
              <a:gd name="connsiteY111" fmla="*/ 23750600 h 27141259"/>
              <a:gd name="connsiteX112" fmla="*/ 891229 w 17976071"/>
              <a:gd name="connsiteY112" fmla="*/ 23894979 h 27141259"/>
              <a:gd name="connsiteX113" fmla="*/ 361839 w 17976071"/>
              <a:gd name="connsiteY113" fmla="*/ 24328116 h 27141259"/>
              <a:gd name="connsiteX114" fmla="*/ 24955 w 17976071"/>
              <a:gd name="connsiteY114" fmla="*/ 24761252 h 27141259"/>
              <a:gd name="connsiteX115" fmla="*/ 24955 w 17976071"/>
              <a:gd name="connsiteY115" fmla="*/ 5029463 h 27141259"/>
              <a:gd name="connsiteX116" fmla="*/ 73082 w 17976071"/>
              <a:gd name="connsiteY116" fmla="*/ 5077589 h 27141259"/>
              <a:gd name="connsiteX0" fmla="*/ 73082 w 18388349"/>
              <a:gd name="connsiteY0" fmla="*/ 5077589 h 27120678"/>
              <a:gd name="connsiteX1" fmla="*/ 433754 w 18388349"/>
              <a:gd name="connsiteY1" fmla="*/ 5273022 h 27120678"/>
              <a:gd name="connsiteX2" fmla="*/ 354885 w 18388349"/>
              <a:gd name="connsiteY2" fmla="*/ 4964501 h 27120678"/>
              <a:gd name="connsiteX3" fmla="*/ 169334 w 18388349"/>
              <a:gd name="connsiteY3" fmla="*/ 4775473 h 27120678"/>
              <a:gd name="connsiteX4" fmla="*/ 37582 w 18388349"/>
              <a:gd name="connsiteY4" fmla="*/ 4714721 h 27120678"/>
              <a:gd name="connsiteX5" fmla="*/ 68873 w 18388349"/>
              <a:gd name="connsiteY5" fmla="*/ 4544357 h 27120678"/>
              <a:gd name="connsiteX6" fmla="*/ 121208 w 18388349"/>
              <a:gd name="connsiteY6" fmla="*/ 4500073 h 27120678"/>
              <a:gd name="connsiteX7" fmla="*/ 190561 w 18388349"/>
              <a:gd name="connsiteY7" fmla="*/ 4405285 h 27120678"/>
              <a:gd name="connsiteX8" fmla="*/ 206481 w 18388349"/>
              <a:gd name="connsiteY8" fmla="*/ 4262919 h 27120678"/>
              <a:gd name="connsiteX9" fmla="*/ 173177 w 18388349"/>
              <a:gd name="connsiteY9" fmla="*/ 4102803 h 27120678"/>
              <a:gd name="connsiteX10" fmla="*/ 194038 w 18388349"/>
              <a:gd name="connsiteY10" fmla="*/ 3953300 h 27120678"/>
              <a:gd name="connsiteX11" fmla="*/ 196051 w 18388349"/>
              <a:gd name="connsiteY11" fmla="*/ 3812947 h 27120678"/>
              <a:gd name="connsiteX12" fmla="*/ 100164 w 18388349"/>
              <a:gd name="connsiteY12" fmla="*/ 3716877 h 27120678"/>
              <a:gd name="connsiteX13" fmla="*/ 24955 w 18388349"/>
              <a:gd name="connsiteY13" fmla="*/ 3681926 h 27120678"/>
              <a:gd name="connsiteX14" fmla="*/ 38862 w 18388349"/>
              <a:gd name="connsiteY14" fmla="*/ 2951980 h 27120678"/>
              <a:gd name="connsiteX15" fmla="*/ 68873 w 18388349"/>
              <a:gd name="connsiteY15" fmla="*/ 2941549 h 27120678"/>
              <a:gd name="connsiteX16" fmla="*/ 228806 w 18388349"/>
              <a:gd name="connsiteY16" fmla="*/ 2958933 h 27120678"/>
              <a:gd name="connsiteX17" fmla="*/ 301819 w 18388349"/>
              <a:gd name="connsiteY17" fmla="*/ 2757279 h 27120678"/>
              <a:gd name="connsiteX18" fmla="*/ 364767 w 18388349"/>
              <a:gd name="connsiteY18" fmla="*/ 2413990 h 27120678"/>
              <a:gd name="connsiteX19" fmla="*/ 674386 w 18388349"/>
              <a:gd name="connsiteY19" fmla="*/ 2375013 h 27120678"/>
              <a:gd name="connsiteX20" fmla="*/ 1101484 w 18388349"/>
              <a:gd name="connsiteY20" fmla="*/ 2319201 h 27120678"/>
              <a:gd name="connsiteX21" fmla="*/ 1515041 w 18388349"/>
              <a:gd name="connsiteY21" fmla="*/ 2326887 h 27120678"/>
              <a:gd name="connsiteX22" fmla="*/ 1748170 w 18388349"/>
              <a:gd name="connsiteY22" fmla="*/ 2447843 h 27120678"/>
              <a:gd name="connsiteX23" fmla="*/ 1953485 w 18388349"/>
              <a:gd name="connsiteY23" fmla="*/ 2458456 h 27120678"/>
              <a:gd name="connsiteX24" fmla="*/ 1974163 w 18388349"/>
              <a:gd name="connsiteY24" fmla="*/ 2340062 h 27120678"/>
              <a:gd name="connsiteX25" fmla="*/ 1582381 w 18388349"/>
              <a:gd name="connsiteY25" fmla="*/ 1950660 h 27120678"/>
              <a:gd name="connsiteX26" fmla="*/ 1095994 w 18388349"/>
              <a:gd name="connsiteY26" fmla="*/ 1920466 h 27120678"/>
              <a:gd name="connsiteX27" fmla="*/ 927644 w 18388349"/>
              <a:gd name="connsiteY27" fmla="*/ 1773343 h 27120678"/>
              <a:gd name="connsiteX28" fmla="*/ 1179987 w 18388349"/>
              <a:gd name="connsiteY28" fmla="*/ 1756873 h 27120678"/>
              <a:gd name="connsiteX29" fmla="*/ 2292198 w 18388349"/>
              <a:gd name="connsiteY29" fmla="*/ 1741319 h 27120678"/>
              <a:gd name="connsiteX30" fmla="*/ 2426147 w 18388349"/>
              <a:gd name="connsiteY30" fmla="*/ 1752482 h 27120678"/>
              <a:gd name="connsiteX31" fmla="*/ 2565219 w 18388349"/>
              <a:gd name="connsiteY31" fmla="*/ 2237039 h 27120678"/>
              <a:gd name="connsiteX32" fmla="*/ 2785173 w 18388349"/>
              <a:gd name="connsiteY32" fmla="*/ 2136577 h 27120678"/>
              <a:gd name="connsiteX33" fmla="*/ 2875753 w 18388349"/>
              <a:gd name="connsiteY33" fmla="*/ 1962187 h 27120678"/>
              <a:gd name="connsiteX34" fmla="*/ 3017204 w 18388349"/>
              <a:gd name="connsiteY34" fmla="*/ 1915892 h 27120678"/>
              <a:gd name="connsiteX35" fmla="*/ 3211906 w 18388349"/>
              <a:gd name="connsiteY35" fmla="*/ 1929799 h 27120678"/>
              <a:gd name="connsiteX36" fmla="*/ 3295349 w 18388349"/>
              <a:gd name="connsiteY36" fmla="*/ 2072348 h 27120678"/>
              <a:gd name="connsiteX37" fmla="*/ 3413560 w 18388349"/>
              <a:gd name="connsiteY37" fmla="*/ 2020196 h 27120678"/>
              <a:gd name="connsiteX38" fmla="*/ 3632599 w 18388349"/>
              <a:gd name="connsiteY38" fmla="*/ 1881124 h 27120678"/>
              <a:gd name="connsiteX39" fmla="*/ 3726473 w 18388349"/>
              <a:gd name="connsiteY39" fmla="*/ 1769866 h 27120678"/>
              <a:gd name="connsiteX40" fmla="*/ 3872133 w 18388349"/>
              <a:gd name="connsiteY40" fmla="*/ 1715152 h 27120678"/>
              <a:gd name="connsiteX41" fmla="*/ 17976071 w 18388349"/>
              <a:gd name="connsiteY41" fmla="*/ 1756873 h 27120678"/>
              <a:gd name="connsiteX42" fmla="*/ 17952944 w 18388349"/>
              <a:gd name="connsiteY42" fmla="*/ 25328142 h 27120678"/>
              <a:gd name="connsiteX43" fmla="*/ 12156538 w 18388349"/>
              <a:gd name="connsiteY43" fmla="*/ 25423771 h 27120678"/>
              <a:gd name="connsiteX44" fmla="*/ 11094008 w 18388349"/>
              <a:gd name="connsiteY44" fmla="*/ 24953758 h 27120678"/>
              <a:gd name="connsiteX45" fmla="*/ 10612745 w 18388349"/>
              <a:gd name="connsiteY45" fmla="*/ 24568747 h 27120678"/>
              <a:gd name="connsiteX46" fmla="*/ 10179608 w 18388349"/>
              <a:gd name="connsiteY46" fmla="*/ 24279989 h 27120678"/>
              <a:gd name="connsiteX47" fmla="*/ 9794597 w 18388349"/>
              <a:gd name="connsiteY47" fmla="*/ 24231863 h 27120678"/>
              <a:gd name="connsiteX48" fmla="*/ 9602092 w 18388349"/>
              <a:gd name="connsiteY48" fmla="*/ 23991231 h 27120678"/>
              <a:gd name="connsiteX49" fmla="*/ 9361461 w 18388349"/>
              <a:gd name="connsiteY49" fmla="*/ 23750600 h 27120678"/>
              <a:gd name="connsiteX50" fmla="*/ 9072703 w 18388349"/>
              <a:gd name="connsiteY50" fmla="*/ 23750600 h 27120678"/>
              <a:gd name="connsiteX51" fmla="*/ 8880197 w 18388349"/>
              <a:gd name="connsiteY51" fmla="*/ 23413716 h 27120678"/>
              <a:gd name="connsiteX52" fmla="*/ 8495187 w 18388349"/>
              <a:gd name="connsiteY52" fmla="*/ 23221210 h 27120678"/>
              <a:gd name="connsiteX53" fmla="*/ 8158303 w 18388349"/>
              <a:gd name="connsiteY53" fmla="*/ 23221210 h 27120678"/>
              <a:gd name="connsiteX54" fmla="*/ 8110176 w 18388349"/>
              <a:gd name="connsiteY54" fmla="*/ 23076831 h 27120678"/>
              <a:gd name="connsiteX55" fmla="*/ 8591439 w 18388349"/>
              <a:gd name="connsiteY55" fmla="*/ 23028705 h 27120678"/>
              <a:gd name="connsiteX56" fmla="*/ 8254555 w 18388349"/>
              <a:gd name="connsiteY56" fmla="*/ 22836200 h 27120678"/>
              <a:gd name="connsiteX57" fmla="*/ 8543313 w 18388349"/>
              <a:gd name="connsiteY57" fmla="*/ 22739947 h 27120678"/>
              <a:gd name="connsiteX58" fmla="*/ 9024576 w 18388349"/>
              <a:gd name="connsiteY58" fmla="*/ 22788073 h 27120678"/>
              <a:gd name="connsiteX59" fmla="*/ 9217082 w 18388349"/>
              <a:gd name="connsiteY59" fmla="*/ 22018052 h 27120678"/>
              <a:gd name="connsiteX60" fmla="*/ 9409587 w 18388349"/>
              <a:gd name="connsiteY60" fmla="*/ 21921800 h 27120678"/>
              <a:gd name="connsiteX61" fmla="*/ 9698345 w 18388349"/>
              <a:gd name="connsiteY61" fmla="*/ 22162431 h 27120678"/>
              <a:gd name="connsiteX62" fmla="*/ 9553966 w 18388349"/>
              <a:gd name="connsiteY62" fmla="*/ 21584916 h 27120678"/>
              <a:gd name="connsiteX63" fmla="*/ 9938976 w 18388349"/>
              <a:gd name="connsiteY63" fmla="*/ 21777421 h 27120678"/>
              <a:gd name="connsiteX64" fmla="*/ 9650218 w 18388349"/>
              <a:gd name="connsiteY64" fmla="*/ 21440537 h 27120678"/>
              <a:gd name="connsiteX65" fmla="*/ 9168955 w 18388349"/>
              <a:gd name="connsiteY65" fmla="*/ 21151779 h 27120678"/>
              <a:gd name="connsiteX66" fmla="*/ 9024576 w 18388349"/>
              <a:gd name="connsiteY66" fmla="*/ 21007400 h 27120678"/>
              <a:gd name="connsiteX67" fmla="*/ 9602092 w 18388349"/>
              <a:gd name="connsiteY67" fmla="*/ 20863021 h 27120678"/>
              <a:gd name="connsiteX68" fmla="*/ 9842724 w 18388349"/>
              <a:gd name="connsiteY68" fmla="*/ 20959273 h 27120678"/>
              <a:gd name="connsiteX69" fmla="*/ 9698345 w 18388349"/>
              <a:gd name="connsiteY69" fmla="*/ 20670516 h 27120678"/>
              <a:gd name="connsiteX70" fmla="*/ 10372113 w 18388349"/>
              <a:gd name="connsiteY70" fmla="*/ 20478010 h 27120678"/>
              <a:gd name="connsiteX71" fmla="*/ 10564618 w 18388349"/>
              <a:gd name="connsiteY71" fmla="*/ 19996747 h 27120678"/>
              <a:gd name="connsiteX72" fmla="*/ 9938976 w 18388349"/>
              <a:gd name="connsiteY72" fmla="*/ 20189252 h 27120678"/>
              <a:gd name="connsiteX73" fmla="*/ 9217082 w 18388349"/>
              <a:gd name="connsiteY73" fmla="*/ 20381758 h 27120678"/>
              <a:gd name="connsiteX74" fmla="*/ 8735818 w 18388349"/>
              <a:gd name="connsiteY74" fmla="*/ 20574263 h 27120678"/>
              <a:gd name="connsiteX75" fmla="*/ 8591439 w 18388349"/>
              <a:gd name="connsiteY75" fmla="*/ 20718642 h 27120678"/>
              <a:gd name="connsiteX76" fmla="*/ 8350808 w 18388349"/>
              <a:gd name="connsiteY76" fmla="*/ 20718642 h 27120678"/>
              <a:gd name="connsiteX77" fmla="*/ 8254555 w 18388349"/>
              <a:gd name="connsiteY77" fmla="*/ 20863021 h 27120678"/>
              <a:gd name="connsiteX78" fmla="*/ 8013924 w 18388349"/>
              <a:gd name="connsiteY78" fmla="*/ 20911147 h 27120678"/>
              <a:gd name="connsiteX79" fmla="*/ 7725166 w 18388349"/>
              <a:gd name="connsiteY79" fmla="*/ 21103652 h 27120678"/>
              <a:gd name="connsiteX80" fmla="*/ 7195776 w 18388349"/>
              <a:gd name="connsiteY80" fmla="*/ 21103652 h 27120678"/>
              <a:gd name="connsiteX81" fmla="*/ 6907018 w 18388349"/>
              <a:gd name="connsiteY81" fmla="*/ 21488663 h 27120678"/>
              <a:gd name="connsiteX82" fmla="*/ 6666387 w 18388349"/>
              <a:gd name="connsiteY82" fmla="*/ 21921800 h 27120678"/>
              <a:gd name="connsiteX83" fmla="*/ 6810766 w 18388349"/>
              <a:gd name="connsiteY83" fmla="*/ 21296158 h 27120678"/>
              <a:gd name="connsiteX84" fmla="*/ 6473882 w 18388349"/>
              <a:gd name="connsiteY84" fmla="*/ 21729295 h 27120678"/>
              <a:gd name="connsiteX85" fmla="*/ 6185124 w 18388349"/>
              <a:gd name="connsiteY85" fmla="*/ 21873673 h 27120678"/>
              <a:gd name="connsiteX86" fmla="*/ 6040745 w 18388349"/>
              <a:gd name="connsiteY86" fmla="*/ 22114305 h 27120678"/>
              <a:gd name="connsiteX87" fmla="*/ 5896366 w 18388349"/>
              <a:gd name="connsiteY87" fmla="*/ 21873673 h 27120678"/>
              <a:gd name="connsiteX88" fmla="*/ 5655734 w 18388349"/>
              <a:gd name="connsiteY88" fmla="*/ 21777421 h 27120678"/>
              <a:gd name="connsiteX89" fmla="*/ 5655734 w 18388349"/>
              <a:gd name="connsiteY89" fmla="*/ 21825547 h 27120678"/>
              <a:gd name="connsiteX90" fmla="*/ 5126345 w 18388349"/>
              <a:gd name="connsiteY90" fmla="*/ 21777421 h 27120678"/>
              <a:gd name="connsiteX91" fmla="*/ 5030092 w 18388349"/>
              <a:gd name="connsiteY91" fmla="*/ 22018052 h 27120678"/>
              <a:gd name="connsiteX92" fmla="*/ 4693208 w 18388349"/>
              <a:gd name="connsiteY92" fmla="*/ 21969926 h 27120678"/>
              <a:gd name="connsiteX93" fmla="*/ 3971313 w 18388349"/>
              <a:gd name="connsiteY93" fmla="*/ 21969926 h 27120678"/>
              <a:gd name="connsiteX94" fmla="*/ 3682555 w 18388349"/>
              <a:gd name="connsiteY94" fmla="*/ 21921800 h 27120678"/>
              <a:gd name="connsiteX95" fmla="*/ 3345671 w 18388349"/>
              <a:gd name="connsiteY95" fmla="*/ 21777421 h 27120678"/>
              <a:gd name="connsiteX96" fmla="*/ 3586303 w 18388349"/>
              <a:gd name="connsiteY96" fmla="*/ 21633042 h 27120678"/>
              <a:gd name="connsiteX97" fmla="*/ 3153166 w 18388349"/>
              <a:gd name="connsiteY97" fmla="*/ 21488663 h 27120678"/>
              <a:gd name="connsiteX98" fmla="*/ 3345671 w 18388349"/>
              <a:gd name="connsiteY98" fmla="*/ 21392410 h 27120678"/>
              <a:gd name="connsiteX99" fmla="*/ 3730682 w 18388349"/>
              <a:gd name="connsiteY99" fmla="*/ 21488663 h 27120678"/>
              <a:gd name="connsiteX100" fmla="*/ 3875061 w 18388349"/>
              <a:gd name="connsiteY100" fmla="*/ 21392410 h 27120678"/>
              <a:gd name="connsiteX101" fmla="*/ 3441924 w 18388349"/>
              <a:gd name="connsiteY101" fmla="*/ 21296158 h 27120678"/>
              <a:gd name="connsiteX102" fmla="*/ 2768155 w 18388349"/>
              <a:gd name="connsiteY102" fmla="*/ 21248031 h 27120678"/>
              <a:gd name="connsiteX103" fmla="*/ 2383145 w 18388349"/>
              <a:gd name="connsiteY103" fmla="*/ 21825547 h 27120678"/>
              <a:gd name="connsiteX104" fmla="*/ 2286892 w 18388349"/>
              <a:gd name="connsiteY104" fmla="*/ 21921800 h 27120678"/>
              <a:gd name="connsiteX105" fmla="*/ 1950008 w 18388349"/>
              <a:gd name="connsiteY105" fmla="*/ 21729295 h 27120678"/>
              <a:gd name="connsiteX106" fmla="*/ 1998134 w 18388349"/>
              <a:gd name="connsiteY106" fmla="*/ 22162431 h 27120678"/>
              <a:gd name="connsiteX107" fmla="*/ 1468745 w 18388349"/>
              <a:gd name="connsiteY107" fmla="*/ 22691821 h 27120678"/>
              <a:gd name="connsiteX108" fmla="*/ 1276239 w 18388349"/>
              <a:gd name="connsiteY108" fmla="*/ 22980579 h 27120678"/>
              <a:gd name="connsiteX109" fmla="*/ 1372492 w 18388349"/>
              <a:gd name="connsiteY109" fmla="*/ 23221210 h 27120678"/>
              <a:gd name="connsiteX110" fmla="*/ 1276239 w 18388349"/>
              <a:gd name="connsiteY110" fmla="*/ 23365589 h 27120678"/>
              <a:gd name="connsiteX111" fmla="*/ 1372492 w 18388349"/>
              <a:gd name="connsiteY111" fmla="*/ 23750600 h 27120678"/>
              <a:gd name="connsiteX112" fmla="*/ 891229 w 18388349"/>
              <a:gd name="connsiteY112" fmla="*/ 23894979 h 27120678"/>
              <a:gd name="connsiteX113" fmla="*/ 361839 w 18388349"/>
              <a:gd name="connsiteY113" fmla="*/ 24328116 h 27120678"/>
              <a:gd name="connsiteX114" fmla="*/ 24955 w 18388349"/>
              <a:gd name="connsiteY114" fmla="*/ 24761252 h 27120678"/>
              <a:gd name="connsiteX115" fmla="*/ 24955 w 18388349"/>
              <a:gd name="connsiteY115" fmla="*/ 5029463 h 27120678"/>
              <a:gd name="connsiteX116" fmla="*/ 73082 w 18388349"/>
              <a:gd name="connsiteY116" fmla="*/ 5077589 h 27120678"/>
              <a:gd name="connsiteX0" fmla="*/ 73082 w 18388349"/>
              <a:gd name="connsiteY0" fmla="*/ 5077589 h 27102999"/>
              <a:gd name="connsiteX1" fmla="*/ 433754 w 18388349"/>
              <a:gd name="connsiteY1" fmla="*/ 5273022 h 27102999"/>
              <a:gd name="connsiteX2" fmla="*/ 354885 w 18388349"/>
              <a:gd name="connsiteY2" fmla="*/ 4964501 h 27102999"/>
              <a:gd name="connsiteX3" fmla="*/ 169334 w 18388349"/>
              <a:gd name="connsiteY3" fmla="*/ 4775473 h 27102999"/>
              <a:gd name="connsiteX4" fmla="*/ 37582 w 18388349"/>
              <a:gd name="connsiteY4" fmla="*/ 4714721 h 27102999"/>
              <a:gd name="connsiteX5" fmla="*/ 68873 w 18388349"/>
              <a:gd name="connsiteY5" fmla="*/ 4544357 h 27102999"/>
              <a:gd name="connsiteX6" fmla="*/ 121208 w 18388349"/>
              <a:gd name="connsiteY6" fmla="*/ 4500073 h 27102999"/>
              <a:gd name="connsiteX7" fmla="*/ 190561 w 18388349"/>
              <a:gd name="connsiteY7" fmla="*/ 4405285 h 27102999"/>
              <a:gd name="connsiteX8" fmla="*/ 206481 w 18388349"/>
              <a:gd name="connsiteY8" fmla="*/ 4262919 h 27102999"/>
              <a:gd name="connsiteX9" fmla="*/ 173177 w 18388349"/>
              <a:gd name="connsiteY9" fmla="*/ 4102803 h 27102999"/>
              <a:gd name="connsiteX10" fmla="*/ 194038 w 18388349"/>
              <a:gd name="connsiteY10" fmla="*/ 3953300 h 27102999"/>
              <a:gd name="connsiteX11" fmla="*/ 196051 w 18388349"/>
              <a:gd name="connsiteY11" fmla="*/ 3812947 h 27102999"/>
              <a:gd name="connsiteX12" fmla="*/ 100164 w 18388349"/>
              <a:gd name="connsiteY12" fmla="*/ 3716877 h 27102999"/>
              <a:gd name="connsiteX13" fmla="*/ 24955 w 18388349"/>
              <a:gd name="connsiteY13" fmla="*/ 3681926 h 27102999"/>
              <a:gd name="connsiteX14" fmla="*/ 38862 w 18388349"/>
              <a:gd name="connsiteY14" fmla="*/ 2951980 h 27102999"/>
              <a:gd name="connsiteX15" fmla="*/ 68873 w 18388349"/>
              <a:gd name="connsiteY15" fmla="*/ 2941549 h 27102999"/>
              <a:gd name="connsiteX16" fmla="*/ 228806 w 18388349"/>
              <a:gd name="connsiteY16" fmla="*/ 2958933 h 27102999"/>
              <a:gd name="connsiteX17" fmla="*/ 301819 w 18388349"/>
              <a:gd name="connsiteY17" fmla="*/ 2757279 h 27102999"/>
              <a:gd name="connsiteX18" fmla="*/ 364767 w 18388349"/>
              <a:gd name="connsiteY18" fmla="*/ 2413990 h 27102999"/>
              <a:gd name="connsiteX19" fmla="*/ 674386 w 18388349"/>
              <a:gd name="connsiteY19" fmla="*/ 2375013 h 27102999"/>
              <a:gd name="connsiteX20" fmla="*/ 1101484 w 18388349"/>
              <a:gd name="connsiteY20" fmla="*/ 2319201 h 27102999"/>
              <a:gd name="connsiteX21" fmla="*/ 1515041 w 18388349"/>
              <a:gd name="connsiteY21" fmla="*/ 2326887 h 27102999"/>
              <a:gd name="connsiteX22" fmla="*/ 1748170 w 18388349"/>
              <a:gd name="connsiteY22" fmla="*/ 2447843 h 27102999"/>
              <a:gd name="connsiteX23" fmla="*/ 1953485 w 18388349"/>
              <a:gd name="connsiteY23" fmla="*/ 2458456 h 27102999"/>
              <a:gd name="connsiteX24" fmla="*/ 1974163 w 18388349"/>
              <a:gd name="connsiteY24" fmla="*/ 2340062 h 27102999"/>
              <a:gd name="connsiteX25" fmla="*/ 1582381 w 18388349"/>
              <a:gd name="connsiteY25" fmla="*/ 1950660 h 27102999"/>
              <a:gd name="connsiteX26" fmla="*/ 1095994 w 18388349"/>
              <a:gd name="connsiteY26" fmla="*/ 1920466 h 27102999"/>
              <a:gd name="connsiteX27" fmla="*/ 927644 w 18388349"/>
              <a:gd name="connsiteY27" fmla="*/ 1773343 h 27102999"/>
              <a:gd name="connsiteX28" fmla="*/ 1179987 w 18388349"/>
              <a:gd name="connsiteY28" fmla="*/ 1756873 h 27102999"/>
              <a:gd name="connsiteX29" fmla="*/ 2292198 w 18388349"/>
              <a:gd name="connsiteY29" fmla="*/ 1741319 h 27102999"/>
              <a:gd name="connsiteX30" fmla="*/ 2426147 w 18388349"/>
              <a:gd name="connsiteY30" fmla="*/ 1752482 h 27102999"/>
              <a:gd name="connsiteX31" fmla="*/ 2565219 w 18388349"/>
              <a:gd name="connsiteY31" fmla="*/ 2237039 h 27102999"/>
              <a:gd name="connsiteX32" fmla="*/ 2785173 w 18388349"/>
              <a:gd name="connsiteY32" fmla="*/ 2136577 h 27102999"/>
              <a:gd name="connsiteX33" fmla="*/ 2875753 w 18388349"/>
              <a:gd name="connsiteY33" fmla="*/ 1962187 h 27102999"/>
              <a:gd name="connsiteX34" fmla="*/ 3017204 w 18388349"/>
              <a:gd name="connsiteY34" fmla="*/ 1915892 h 27102999"/>
              <a:gd name="connsiteX35" fmla="*/ 3211906 w 18388349"/>
              <a:gd name="connsiteY35" fmla="*/ 1929799 h 27102999"/>
              <a:gd name="connsiteX36" fmla="*/ 3295349 w 18388349"/>
              <a:gd name="connsiteY36" fmla="*/ 2072348 h 27102999"/>
              <a:gd name="connsiteX37" fmla="*/ 3413560 w 18388349"/>
              <a:gd name="connsiteY37" fmla="*/ 2020196 h 27102999"/>
              <a:gd name="connsiteX38" fmla="*/ 3632599 w 18388349"/>
              <a:gd name="connsiteY38" fmla="*/ 1881124 h 27102999"/>
              <a:gd name="connsiteX39" fmla="*/ 3726473 w 18388349"/>
              <a:gd name="connsiteY39" fmla="*/ 1769866 h 27102999"/>
              <a:gd name="connsiteX40" fmla="*/ 3872133 w 18388349"/>
              <a:gd name="connsiteY40" fmla="*/ 1715152 h 27102999"/>
              <a:gd name="connsiteX41" fmla="*/ 17976071 w 18388349"/>
              <a:gd name="connsiteY41" fmla="*/ 1756873 h 27102999"/>
              <a:gd name="connsiteX42" fmla="*/ 17952944 w 18388349"/>
              <a:gd name="connsiteY42" fmla="*/ 25328142 h 27102999"/>
              <a:gd name="connsiteX43" fmla="*/ 12156538 w 18388349"/>
              <a:gd name="connsiteY43" fmla="*/ 25423771 h 27102999"/>
              <a:gd name="connsiteX44" fmla="*/ 11589022 w 18388349"/>
              <a:gd name="connsiteY44" fmla="*/ 25417520 h 27102999"/>
              <a:gd name="connsiteX45" fmla="*/ 11094008 w 18388349"/>
              <a:gd name="connsiteY45" fmla="*/ 24953758 h 27102999"/>
              <a:gd name="connsiteX46" fmla="*/ 10612745 w 18388349"/>
              <a:gd name="connsiteY46" fmla="*/ 24568747 h 27102999"/>
              <a:gd name="connsiteX47" fmla="*/ 10179608 w 18388349"/>
              <a:gd name="connsiteY47" fmla="*/ 24279989 h 27102999"/>
              <a:gd name="connsiteX48" fmla="*/ 9794597 w 18388349"/>
              <a:gd name="connsiteY48" fmla="*/ 24231863 h 27102999"/>
              <a:gd name="connsiteX49" fmla="*/ 9602092 w 18388349"/>
              <a:gd name="connsiteY49" fmla="*/ 23991231 h 27102999"/>
              <a:gd name="connsiteX50" fmla="*/ 9361461 w 18388349"/>
              <a:gd name="connsiteY50" fmla="*/ 23750600 h 27102999"/>
              <a:gd name="connsiteX51" fmla="*/ 9072703 w 18388349"/>
              <a:gd name="connsiteY51" fmla="*/ 23750600 h 27102999"/>
              <a:gd name="connsiteX52" fmla="*/ 8880197 w 18388349"/>
              <a:gd name="connsiteY52" fmla="*/ 23413716 h 27102999"/>
              <a:gd name="connsiteX53" fmla="*/ 8495187 w 18388349"/>
              <a:gd name="connsiteY53" fmla="*/ 23221210 h 27102999"/>
              <a:gd name="connsiteX54" fmla="*/ 8158303 w 18388349"/>
              <a:gd name="connsiteY54" fmla="*/ 23221210 h 27102999"/>
              <a:gd name="connsiteX55" fmla="*/ 8110176 w 18388349"/>
              <a:gd name="connsiteY55" fmla="*/ 23076831 h 27102999"/>
              <a:gd name="connsiteX56" fmla="*/ 8591439 w 18388349"/>
              <a:gd name="connsiteY56" fmla="*/ 23028705 h 27102999"/>
              <a:gd name="connsiteX57" fmla="*/ 8254555 w 18388349"/>
              <a:gd name="connsiteY57" fmla="*/ 22836200 h 27102999"/>
              <a:gd name="connsiteX58" fmla="*/ 8543313 w 18388349"/>
              <a:gd name="connsiteY58" fmla="*/ 22739947 h 27102999"/>
              <a:gd name="connsiteX59" fmla="*/ 9024576 w 18388349"/>
              <a:gd name="connsiteY59" fmla="*/ 22788073 h 27102999"/>
              <a:gd name="connsiteX60" fmla="*/ 9217082 w 18388349"/>
              <a:gd name="connsiteY60" fmla="*/ 22018052 h 27102999"/>
              <a:gd name="connsiteX61" fmla="*/ 9409587 w 18388349"/>
              <a:gd name="connsiteY61" fmla="*/ 21921800 h 27102999"/>
              <a:gd name="connsiteX62" fmla="*/ 9698345 w 18388349"/>
              <a:gd name="connsiteY62" fmla="*/ 22162431 h 27102999"/>
              <a:gd name="connsiteX63" fmla="*/ 9553966 w 18388349"/>
              <a:gd name="connsiteY63" fmla="*/ 21584916 h 27102999"/>
              <a:gd name="connsiteX64" fmla="*/ 9938976 w 18388349"/>
              <a:gd name="connsiteY64" fmla="*/ 21777421 h 27102999"/>
              <a:gd name="connsiteX65" fmla="*/ 9650218 w 18388349"/>
              <a:gd name="connsiteY65" fmla="*/ 21440537 h 27102999"/>
              <a:gd name="connsiteX66" fmla="*/ 9168955 w 18388349"/>
              <a:gd name="connsiteY66" fmla="*/ 21151779 h 27102999"/>
              <a:gd name="connsiteX67" fmla="*/ 9024576 w 18388349"/>
              <a:gd name="connsiteY67" fmla="*/ 21007400 h 27102999"/>
              <a:gd name="connsiteX68" fmla="*/ 9602092 w 18388349"/>
              <a:gd name="connsiteY68" fmla="*/ 20863021 h 27102999"/>
              <a:gd name="connsiteX69" fmla="*/ 9842724 w 18388349"/>
              <a:gd name="connsiteY69" fmla="*/ 20959273 h 27102999"/>
              <a:gd name="connsiteX70" fmla="*/ 9698345 w 18388349"/>
              <a:gd name="connsiteY70" fmla="*/ 20670516 h 27102999"/>
              <a:gd name="connsiteX71" fmla="*/ 10372113 w 18388349"/>
              <a:gd name="connsiteY71" fmla="*/ 20478010 h 27102999"/>
              <a:gd name="connsiteX72" fmla="*/ 10564618 w 18388349"/>
              <a:gd name="connsiteY72" fmla="*/ 19996747 h 27102999"/>
              <a:gd name="connsiteX73" fmla="*/ 9938976 w 18388349"/>
              <a:gd name="connsiteY73" fmla="*/ 20189252 h 27102999"/>
              <a:gd name="connsiteX74" fmla="*/ 9217082 w 18388349"/>
              <a:gd name="connsiteY74" fmla="*/ 20381758 h 27102999"/>
              <a:gd name="connsiteX75" fmla="*/ 8735818 w 18388349"/>
              <a:gd name="connsiteY75" fmla="*/ 20574263 h 27102999"/>
              <a:gd name="connsiteX76" fmla="*/ 8591439 w 18388349"/>
              <a:gd name="connsiteY76" fmla="*/ 20718642 h 27102999"/>
              <a:gd name="connsiteX77" fmla="*/ 8350808 w 18388349"/>
              <a:gd name="connsiteY77" fmla="*/ 20718642 h 27102999"/>
              <a:gd name="connsiteX78" fmla="*/ 8254555 w 18388349"/>
              <a:gd name="connsiteY78" fmla="*/ 20863021 h 27102999"/>
              <a:gd name="connsiteX79" fmla="*/ 8013924 w 18388349"/>
              <a:gd name="connsiteY79" fmla="*/ 20911147 h 27102999"/>
              <a:gd name="connsiteX80" fmla="*/ 7725166 w 18388349"/>
              <a:gd name="connsiteY80" fmla="*/ 21103652 h 27102999"/>
              <a:gd name="connsiteX81" fmla="*/ 7195776 w 18388349"/>
              <a:gd name="connsiteY81" fmla="*/ 21103652 h 27102999"/>
              <a:gd name="connsiteX82" fmla="*/ 6907018 w 18388349"/>
              <a:gd name="connsiteY82" fmla="*/ 21488663 h 27102999"/>
              <a:gd name="connsiteX83" fmla="*/ 6666387 w 18388349"/>
              <a:gd name="connsiteY83" fmla="*/ 21921800 h 27102999"/>
              <a:gd name="connsiteX84" fmla="*/ 6810766 w 18388349"/>
              <a:gd name="connsiteY84" fmla="*/ 21296158 h 27102999"/>
              <a:gd name="connsiteX85" fmla="*/ 6473882 w 18388349"/>
              <a:gd name="connsiteY85" fmla="*/ 21729295 h 27102999"/>
              <a:gd name="connsiteX86" fmla="*/ 6185124 w 18388349"/>
              <a:gd name="connsiteY86" fmla="*/ 21873673 h 27102999"/>
              <a:gd name="connsiteX87" fmla="*/ 6040745 w 18388349"/>
              <a:gd name="connsiteY87" fmla="*/ 22114305 h 27102999"/>
              <a:gd name="connsiteX88" fmla="*/ 5896366 w 18388349"/>
              <a:gd name="connsiteY88" fmla="*/ 21873673 h 27102999"/>
              <a:gd name="connsiteX89" fmla="*/ 5655734 w 18388349"/>
              <a:gd name="connsiteY89" fmla="*/ 21777421 h 27102999"/>
              <a:gd name="connsiteX90" fmla="*/ 5655734 w 18388349"/>
              <a:gd name="connsiteY90" fmla="*/ 21825547 h 27102999"/>
              <a:gd name="connsiteX91" fmla="*/ 5126345 w 18388349"/>
              <a:gd name="connsiteY91" fmla="*/ 21777421 h 27102999"/>
              <a:gd name="connsiteX92" fmla="*/ 5030092 w 18388349"/>
              <a:gd name="connsiteY92" fmla="*/ 22018052 h 27102999"/>
              <a:gd name="connsiteX93" fmla="*/ 4693208 w 18388349"/>
              <a:gd name="connsiteY93" fmla="*/ 21969926 h 27102999"/>
              <a:gd name="connsiteX94" fmla="*/ 3971313 w 18388349"/>
              <a:gd name="connsiteY94" fmla="*/ 21969926 h 27102999"/>
              <a:gd name="connsiteX95" fmla="*/ 3682555 w 18388349"/>
              <a:gd name="connsiteY95" fmla="*/ 21921800 h 27102999"/>
              <a:gd name="connsiteX96" fmla="*/ 3345671 w 18388349"/>
              <a:gd name="connsiteY96" fmla="*/ 21777421 h 27102999"/>
              <a:gd name="connsiteX97" fmla="*/ 3586303 w 18388349"/>
              <a:gd name="connsiteY97" fmla="*/ 21633042 h 27102999"/>
              <a:gd name="connsiteX98" fmla="*/ 3153166 w 18388349"/>
              <a:gd name="connsiteY98" fmla="*/ 21488663 h 27102999"/>
              <a:gd name="connsiteX99" fmla="*/ 3345671 w 18388349"/>
              <a:gd name="connsiteY99" fmla="*/ 21392410 h 27102999"/>
              <a:gd name="connsiteX100" fmla="*/ 3730682 w 18388349"/>
              <a:gd name="connsiteY100" fmla="*/ 21488663 h 27102999"/>
              <a:gd name="connsiteX101" fmla="*/ 3875061 w 18388349"/>
              <a:gd name="connsiteY101" fmla="*/ 21392410 h 27102999"/>
              <a:gd name="connsiteX102" fmla="*/ 3441924 w 18388349"/>
              <a:gd name="connsiteY102" fmla="*/ 21296158 h 27102999"/>
              <a:gd name="connsiteX103" fmla="*/ 2768155 w 18388349"/>
              <a:gd name="connsiteY103" fmla="*/ 21248031 h 27102999"/>
              <a:gd name="connsiteX104" fmla="*/ 2383145 w 18388349"/>
              <a:gd name="connsiteY104" fmla="*/ 21825547 h 27102999"/>
              <a:gd name="connsiteX105" fmla="*/ 2286892 w 18388349"/>
              <a:gd name="connsiteY105" fmla="*/ 21921800 h 27102999"/>
              <a:gd name="connsiteX106" fmla="*/ 1950008 w 18388349"/>
              <a:gd name="connsiteY106" fmla="*/ 21729295 h 27102999"/>
              <a:gd name="connsiteX107" fmla="*/ 1998134 w 18388349"/>
              <a:gd name="connsiteY107" fmla="*/ 22162431 h 27102999"/>
              <a:gd name="connsiteX108" fmla="*/ 1468745 w 18388349"/>
              <a:gd name="connsiteY108" fmla="*/ 22691821 h 27102999"/>
              <a:gd name="connsiteX109" fmla="*/ 1276239 w 18388349"/>
              <a:gd name="connsiteY109" fmla="*/ 22980579 h 27102999"/>
              <a:gd name="connsiteX110" fmla="*/ 1372492 w 18388349"/>
              <a:gd name="connsiteY110" fmla="*/ 23221210 h 27102999"/>
              <a:gd name="connsiteX111" fmla="*/ 1276239 w 18388349"/>
              <a:gd name="connsiteY111" fmla="*/ 23365589 h 27102999"/>
              <a:gd name="connsiteX112" fmla="*/ 1372492 w 18388349"/>
              <a:gd name="connsiteY112" fmla="*/ 23750600 h 27102999"/>
              <a:gd name="connsiteX113" fmla="*/ 891229 w 18388349"/>
              <a:gd name="connsiteY113" fmla="*/ 23894979 h 27102999"/>
              <a:gd name="connsiteX114" fmla="*/ 361839 w 18388349"/>
              <a:gd name="connsiteY114" fmla="*/ 24328116 h 27102999"/>
              <a:gd name="connsiteX115" fmla="*/ 24955 w 18388349"/>
              <a:gd name="connsiteY115" fmla="*/ 24761252 h 27102999"/>
              <a:gd name="connsiteX116" fmla="*/ 24955 w 18388349"/>
              <a:gd name="connsiteY116" fmla="*/ 5029463 h 27102999"/>
              <a:gd name="connsiteX117" fmla="*/ 73082 w 18388349"/>
              <a:gd name="connsiteY117" fmla="*/ 5077589 h 27102999"/>
              <a:gd name="connsiteX0" fmla="*/ 73082 w 18383951"/>
              <a:gd name="connsiteY0" fmla="*/ 5077589 h 27090943"/>
              <a:gd name="connsiteX1" fmla="*/ 433754 w 18383951"/>
              <a:gd name="connsiteY1" fmla="*/ 5273022 h 27090943"/>
              <a:gd name="connsiteX2" fmla="*/ 354885 w 18383951"/>
              <a:gd name="connsiteY2" fmla="*/ 4964501 h 27090943"/>
              <a:gd name="connsiteX3" fmla="*/ 169334 w 18383951"/>
              <a:gd name="connsiteY3" fmla="*/ 4775473 h 27090943"/>
              <a:gd name="connsiteX4" fmla="*/ 37582 w 18383951"/>
              <a:gd name="connsiteY4" fmla="*/ 4714721 h 27090943"/>
              <a:gd name="connsiteX5" fmla="*/ 68873 w 18383951"/>
              <a:gd name="connsiteY5" fmla="*/ 4544357 h 27090943"/>
              <a:gd name="connsiteX6" fmla="*/ 121208 w 18383951"/>
              <a:gd name="connsiteY6" fmla="*/ 4500073 h 27090943"/>
              <a:gd name="connsiteX7" fmla="*/ 190561 w 18383951"/>
              <a:gd name="connsiteY7" fmla="*/ 4405285 h 27090943"/>
              <a:gd name="connsiteX8" fmla="*/ 206481 w 18383951"/>
              <a:gd name="connsiteY8" fmla="*/ 4262919 h 27090943"/>
              <a:gd name="connsiteX9" fmla="*/ 173177 w 18383951"/>
              <a:gd name="connsiteY9" fmla="*/ 4102803 h 27090943"/>
              <a:gd name="connsiteX10" fmla="*/ 194038 w 18383951"/>
              <a:gd name="connsiteY10" fmla="*/ 3953300 h 27090943"/>
              <a:gd name="connsiteX11" fmla="*/ 196051 w 18383951"/>
              <a:gd name="connsiteY11" fmla="*/ 3812947 h 27090943"/>
              <a:gd name="connsiteX12" fmla="*/ 100164 w 18383951"/>
              <a:gd name="connsiteY12" fmla="*/ 3716877 h 27090943"/>
              <a:gd name="connsiteX13" fmla="*/ 24955 w 18383951"/>
              <a:gd name="connsiteY13" fmla="*/ 3681926 h 27090943"/>
              <a:gd name="connsiteX14" fmla="*/ 38862 w 18383951"/>
              <a:gd name="connsiteY14" fmla="*/ 2951980 h 27090943"/>
              <a:gd name="connsiteX15" fmla="*/ 68873 w 18383951"/>
              <a:gd name="connsiteY15" fmla="*/ 2941549 h 27090943"/>
              <a:gd name="connsiteX16" fmla="*/ 228806 w 18383951"/>
              <a:gd name="connsiteY16" fmla="*/ 2958933 h 27090943"/>
              <a:gd name="connsiteX17" fmla="*/ 301819 w 18383951"/>
              <a:gd name="connsiteY17" fmla="*/ 2757279 h 27090943"/>
              <a:gd name="connsiteX18" fmla="*/ 364767 w 18383951"/>
              <a:gd name="connsiteY18" fmla="*/ 2413990 h 27090943"/>
              <a:gd name="connsiteX19" fmla="*/ 674386 w 18383951"/>
              <a:gd name="connsiteY19" fmla="*/ 2375013 h 27090943"/>
              <a:gd name="connsiteX20" fmla="*/ 1101484 w 18383951"/>
              <a:gd name="connsiteY20" fmla="*/ 2319201 h 27090943"/>
              <a:gd name="connsiteX21" fmla="*/ 1515041 w 18383951"/>
              <a:gd name="connsiteY21" fmla="*/ 2326887 h 27090943"/>
              <a:gd name="connsiteX22" fmla="*/ 1748170 w 18383951"/>
              <a:gd name="connsiteY22" fmla="*/ 2447843 h 27090943"/>
              <a:gd name="connsiteX23" fmla="*/ 1953485 w 18383951"/>
              <a:gd name="connsiteY23" fmla="*/ 2458456 h 27090943"/>
              <a:gd name="connsiteX24" fmla="*/ 1974163 w 18383951"/>
              <a:gd name="connsiteY24" fmla="*/ 2340062 h 27090943"/>
              <a:gd name="connsiteX25" fmla="*/ 1582381 w 18383951"/>
              <a:gd name="connsiteY25" fmla="*/ 1950660 h 27090943"/>
              <a:gd name="connsiteX26" fmla="*/ 1095994 w 18383951"/>
              <a:gd name="connsiteY26" fmla="*/ 1920466 h 27090943"/>
              <a:gd name="connsiteX27" fmla="*/ 927644 w 18383951"/>
              <a:gd name="connsiteY27" fmla="*/ 1773343 h 27090943"/>
              <a:gd name="connsiteX28" fmla="*/ 1179987 w 18383951"/>
              <a:gd name="connsiteY28" fmla="*/ 1756873 h 27090943"/>
              <a:gd name="connsiteX29" fmla="*/ 2292198 w 18383951"/>
              <a:gd name="connsiteY29" fmla="*/ 1741319 h 27090943"/>
              <a:gd name="connsiteX30" fmla="*/ 2426147 w 18383951"/>
              <a:gd name="connsiteY30" fmla="*/ 1752482 h 27090943"/>
              <a:gd name="connsiteX31" fmla="*/ 2565219 w 18383951"/>
              <a:gd name="connsiteY31" fmla="*/ 2237039 h 27090943"/>
              <a:gd name="connsiteX32" fmla="*/ 2785173 w 18383951"/>
              <a:gd name="connsiteY32" fmla="*/ 2136577 h 27090943"/>
              <a:gd name="connsiteX33" fmla="*/ 2875753 w 18383951"/>
              <a:gd name="connsiteY33" fmla="*/ 1962187 h 27090943"/>
              <a:gd name="connsiteX34" fmla="*/ 3017204 w 18383951"/>
              <a:gd name="connsiteY34" fmla="*/ 1915892 h 27090943"/>
              <a:gd name="connsiteX35" fmla="*/ 3211906 w 18383951"/>
              <a:gd name="connsiteY35" fmla="*/ 1929799 h 27090943"/>
              <a:gd name="connsiteX36" fmla="*/ 3295349 w 18383951"/>
              <a:gd name="connsiteY36" fmla="*/ 2072348 h 27090943"/>
              <a:gd name="connsiteX37" fmla="*/ 3413560 w 18383951"/>
              <a:gd name="connsiteY37" fmla="*/ 2020196 h 27090943"/>
              <a:gd name="connsiteX38" fmla="*/ 3632599 w 18383951"/>
              <a:gd name="connsiteY38" fmla="*/ 1881124 h 27090943"/>
              <a:gd name="connsiteX39" fmla="*/ 3726473 w 18383951"/>
              <a:gd name="connsiteY39" fmla="*/ 1769866 h 27090943"/>
              <a:gd name="connsiteX40" fmla="*/ 3872133 w 18383951"/>
              <a:gd name="connsiteY40" fmla="*/ 1715152 h 27090943"/>
              <a:gd name="connsiteX41" fmla="*/ 17976071 w 18383951"/>
              <a:gd name="connsiteY41" fmla="*/ 1756873 h 27090943"/>
              <a:gd name="connsiteX42" fmla="*/ 17952944 w 18383951"/>
              <a:gd name="connsiteY42" fmla="*/ 25328142 h 27090943"/>
              <a:gd name="connsiteX43" fmla="*/ 12215915 w 18383951"/>
              <a:gd name="connsiteY43" fmla="*/ 25388146 h 27090943"/>
              <a:gd name="connsiteX44" fmla="*/ 11589022 w 18383951"/>
              <a:gd name="connsiteY44" fmla="*/ 25417520 h 27090943"/>
              <a:gd name="connsiteX45" fmla="*/ 11094008 w 18383951"/>
              <a:gd name="connsiteY45" fmla="*/ 24953758 h 27090943"/>
              <a:gd name="connsiteX46" fmla="*/ 10612745 w 18383951"/>
              <a:gd name="connsiteY46" fmla="*/ 24568747 h 27090943"/>
              <a:gd name="connsiteX47" fmla="*/ 10179608 w 18383951"/>
              <a:gd name="connsiteY47" fmla="*/ 24279989 h 27090943"/>
              <a:gd name="connsiteX48" fmla="*/ 9794597 w 18383951"/>
              <a:gd name="connsiteY48" fmla="*/ 24231863 h 27090943"/>
              <a:gd name="connsiteX49" fmla="*/ 9602092 w 18383951"/>
              <a:gd name="connsiteY49" fmla="*/ 23991231 h 27090943"/>
              <a:gd name="connsiteX50" fmla="*/ 9361461 w 18383951"/>
              <a:gd name="connsiteY50" fmla="*/ 23750600 h 27090943"/>
              <a:gd name="connsiteX51" fmla="*/ 9072703 w 18383951"/>
              <a:gd name="connsiteY51" fmla="*/ 23750600 h 27090943"/>
              <a:gd name="connsiteX52" fmla="*/ 8880197 w 18383951"/>
              <a:gd name="connsiteY52" fmla="*/ 23413716 h 27090943"/>
              <a:gd name="connsiteX53" fmla="*/ 8495187 w 18383951"/>
              <a:gd name="connsiteY53" fmla="*/ 23221210 h 27090943"/>
              <a:gd name="connsiteX54" fmla="*/ 8158303 w 18383951"/>
              <a:gd name="connsiteY54" fmla="*/ 23221210 h 27090943"/>
              <a:gd name="connsiteX55" fmla="*/ 8110176 w 18383951"/>
              <a:gd name="connsiteY55" fmla="*/ 23076831 h 27090943"/>
              <a:gd name="connsiteX56" fmla="*/ 8591439 w 18383951"/>
              <a:gd name="connsiteY56" fmla="*/ 23028705 h 27090943"/>
              <a:gd name="connsiteX57" fmla="*/ 8254555 w 18383951"/>
              <a:gd name="connsiteY57" fmla="*/ 22836200 h 27090943"/>
              <a:gd name="connsiteX58" fmla="*/ 8543313 w 18383951"/>
              <a:gd name="connsiteY58" fmla="*/ 22739947 h 27090943"/>
              <a:gd name="connsiteX59" fmla="*/ 9024576 w 18383951"/>
              <a:gd name="connsiteY59" fmla="*/ 22788073 h 27090943"/>
              <a:gd name="connsiteX60" fmla="*/ 9217082 w 18383951"/>
              <a:gd name="connsiteY60" fmla="*/ 22018052 h 27090943"/>
              <a:gd name="connsiteX61" fmla="*/ 9409587 w 18383951"/>
              <a:gd name="connsiteY61" fmla="*/ 21921800 h 27090943"/>
              <a:gd name="connsiteX62" fmla="*/ 9698345 w 18383951"/>
              <a:gd name="connsiteY62" fmla="*/ 22162431 h 27090943"/>
              <a:gd name="connsiteX63" fmla="*/ 9553966 w 18383951"/>
              <a:gd name="connsiteY63" fmla="*/ 21584916 h 27090943"/>
              <a:gd name="connsiteX64" fmla="*/ 9938976 w 18383951"/>
              <a:gd name="connsiteY64" fmla="*/ 21777421 h 27090943"/>
              <a:gd name="connsiteX65" fmla="*/ 9650218 w 18383951"/>
              <a:gd name="connsiteY65" fmla="*/ 21440537 h 27090943"/>
              <a:gd name="connsiteX66" fmla="*/ 9168955 w 18383951"/>
              <a:gd name="connsiteY66" fmla="*/ 21151779 h 27090943"/>
              <a:gd name="connsiteX67" fmla="*/ 9024576 w 18383951"/>
              <a:gd name="connsiteY67" fmla="*/ 21007400 h 27090943"/>
              <a:gd name="connsiteX68" fmla="*/ 9602092 w 18383951"/>
              <a:gd name="connsiteY68" fmla="*/ 20863021 h 27090943"/>
              <a:gd name="connsiteX69" fmla="*/ 9842724 w 18383951"/>
              <a:gd name="connsiteY69" fmla="*/ 20959273 h 27090943"/>
              <a:gd name="connsiteX70" fmla="*/ 9698345 w 18383951"/>
              <a:gd name="connsiteY70" fmla="*/ 20670516 h 27090943"/>
              <a:gd name="connsiteX71" fmla="*/ 10372113 w 18383951"/>
              <a:gd name="connsiteY71" fmla="*/ 20478010 h 27090943"/>
              <a:gd name="connsiteX72" fmla="*/ 10564618 w 18383951"/>
              <a:gd name="connsiteY72" fmla="*/ 19996747 h 27090943"/>
              <a:gd name="connsiteX73" fmla="*/ 9938976 w 18383951"/>
              <a:gd name="connsiteY73" fmla="*/ 20189252 h 27090943"/>
              <a:gd name="connsiteX74" fmla="*/ 9217082 w 18383951"/>
              <a:gd name="connsiteY74" fmla="*/ 20381758 h 27090943"/>
              <a:gd name="connsiteX75" fmla="*/ 8735818 w 18383951"/>
              <a:gd name="connsiteY75" fmla="*/ 20574263 h 27090943"/>
              <a:gd name="connsiteX76" fmla="*/ 8591439 w 18383951"/>
              <a:gd name="connsiteY76" fmla="*/ 20718642 h 27090943"/>
              <a:gd name="connsiteX77" fmla="*/ 8350808 w 18383951"/>
              <a:gd name="connsiteY77" fmla="*/ 20718642 h 27090943"/>
              <a:gd name="connsiteX78" fmla="*/ 8254555 w 18383951"/>
              <a:gd name="connsiteY78" fmla="*/ 20863021 h 27090943"/>
              <a:gd name="connsiteX79" fmla="*/ 8013924 w 18383951"/>
              <a:gd name="connsiteY79" fmla="*/ 20911147 h 27090943"/>
              <a:gd name="connsiteX80" fmla="*/ 7725166 w 18383951"/>
              <a:gd name="connsiteY80" fmla="*/ 21103652 h 27090943"/>
              <a:gd name="connsiteX81" fmla="*/ 7195776 w 18383951"/>
              <a:gd name="connsiteY81" fmla="*/ 21103652 h 27090943"/>
              <a:gd name="connsiteX82" fmla="*/ 6907018 w 18383951"/>
              <a:gd name="connsiteY82" fmla="*/ 21488663 h 27090943"/>
              <a:gd name="connsiteX83" fmla="*/ 6666387 w 18383951"/>
              <a:gd name="connsiteY83" fmla="*/ 21921800 h 27090943"/>
              <a:gd name="connsiteX84" fmla="*/ 6810766 w 18383951"/>
              <a:gd name="connsiteY84" fmla="*/ 21296158 h 27090943"/>
              <a:gd name="connsiteX85" fmla="*/ 6473882 w 18383951"/>
              <a:gd name="connsiteY85" fmla="*/ 21729295 h 27090943"/>
              <a:gd name="connsiteX86" fmla="*/ 6185124 w 18383951"/>
              <a:gd name="connsiteY86" fmla="*/ 21873673 h 27090943"/>
              <a:gd name="connsiteX87" fmla="*/ 6040745 w 18383951"/>
              <a:gd name="connsiteY87" fmla="*/ 22114305 h 27090943"/>
              <a:gd name="connsiteX88" fmla="*/ 5896366 w 18383951"/>
              <a:gd name="connsiteY88" fmla="*/ 21873673 h 27090943"/>
              <a:gd name="connsiteX89" fmla="*/ 5655734 w 18383951"/>
              <a:gd name="connsiteY89" fmla="*/ 21777421 h 27090943"/>
              <a:gd name="connsiteX90" fmla="*/ 5655734 w 18383951"/>
              <a:gd name="connsiteY90" fmla="*/ 21825547 h 27090943"/>
              <a:gd name="connsiteX91" fmla="*/ 5126345 w 18383951"/>
              <a:gd name="connsiteY91" fmla="*/ 21777421 h 27090943"/>
              <a:gd name="connsiteX92" fmla="*/ 5030092 w 18383951"/>
              <a:gd name="connsiteY92" fmla="*/ 22018052 h 27090943"/>
              <a:gd name="connsiteX93" fmla="*/ 4693208 w 18383951"/>
              <a:gd name="connsiteY93" fmla="*/ 21969926 h 27090943"/>
              <a:gd name="connsiteX94" fmla="*/ 3971313 w 18383951"/>
              <a:gd name="connsiteY94" fmla="*/ 21969926 h 27090943"/>
              <a:gd name="connsiteX95" fmla="*/ 3682555 w 18383951"/>
              <a:gd name="connsiteY95" fmla="*/ 21921800 h 27090943"/>
              <a:gd name="connsiteX96" fmla="*/ 3345671 w 18383951"/>
              <a:gd name="connsiteY96" fmla="*/ 21777421 h 27090943"/>
              <a:gd name="connsiteX97" fmla="*/ 3586303 w 18383951"/>
              <a:gd name="connsiteY97" fmla="*/ 21633042 h 27090943"/>
              <a:gd name="connsiteX98" fmla="*/ 3153166 w 18383951"/>
              <a:gd name="connsiteY98" fmla="*/ 21488663 h 27090943"/>
              <a:gd name="connsiteX99" fmla="*/ 3345671 w 18383951"/>
              <a:gd name="connsiteY99" fmla="*/ 21392410 h 27090943"/>
              <a:gd name="connsiteX100" fmla="*/ 3730682 w 18383951"/>
              <a:gd name="connsiteY100" fmla="*/ 21488663 h 27090943"/>
              <a:gd name="connsiteX101" fmla="*/ 3875061 w 18383951"/>
              <a:gd name="connsiteY101" fmla="*/ 21392410 h 27090943"/>
              <a:gd name="connsiteX102" fmla="*/ 3441924 w 18383951"/>
              <a:gd name="connsiteY102" fmla="*/ 21296158 h 27090943"/>
              <a:gd name="connsiteX103" fmla="*/ 2768155 w 18383951"/>
              <a:gd name="connsiteY103" fmla="*/ 21248031 h 27090943"/>
              <a:gd name="connsiteX104" fmla="*/ 2383145 w 18383951"/>
              <a:gd name="connsiteY104" fmla="*/ 21825547 h 27090943"/>
              <a:gd name="connsiteX105" fmla="*/ 2286892 w 18383951"/>
              <a:gd name="connsiteY105" fmla="*/ 21921800 h 27090943"/>
              <a:gd name="connsiteX106" fmla="*/ 1950008 w 18383951"/>
              <a:gd name="connsiteY106" fmla="*/ 21729295 h 27090943"/>
              <a:gd name="connsiteX107" fmla="*/ 1998134 w 18383951"/>
              <a:gd name="connsiteY107" fmla="*/ 22162431 h 27090943"/>
              <a:gd name="connsiteX108" fmla="*/ 1468745 w 18383951"/>
              <a:gd name="connsiteY108" fmla="*/ 22691821 h 27090943"/>
              <a:gd name="connsiteX109" fmla="*/ 1276239 w 18383951"/>
              <a:gd name="connsiteY109" fmla="*/ 22980579 h 27090943"/>
              <a:gd name="connsiteX110" fmla="*/ 1372492 w 18383951"/>
              <a:gd name="connsiteY110" fmla="*/ 23221210 h 27090943"/>
              <a:gd name="connsiteX111" fmla="*/ 1276239 w 18383951"/>
              <a:gd name="connsiteY111" fmla="*/ 23365589 h 27090943"/>
              <a:gd name="connsiteX112" fmla="*/ 1372492 w 18383951"/>
              <a:gd name="connsiteY112" fmla="*/ 23750600 h 27090943"/>
              <a:gd name="connsiteX113" fmla="*/ 891229 w 18383951"/>
              <a:gd name="connsiteY113" fmla="*/ 23894979 h 27090943"/>
              <a:gd name="connsiteX114" fmla="*/ 361839 w 18383951"/>
              <a:gd name="connsiteY114" fmla="*/ 24328116 h 27090943"/>
              <a:gd name="connsiteX115" fmla="*/ 24955 w 18383951"/>
              <a:gd name="connsiteY115" fmla="*/ 24761252 h 27090943"/>
              <a:gd name="connsiteX116" fmla="*/ 24955 w 18383951"/>
              <a:gd name="connsiteY116" fmla="*/ 5029463 h 27090943"/>
              <a:gd name="connsiteX117" fmla="*/ 73082 w 18383951"/>
              <a:gd name="connsiteY117" fmla="*/ 5077589 h 27090943"/>
              <a:gd name="connsiteX0" fmla="*/ 73082 w 17976071"/>
              <a:gd name="connsiteY0" fmla="*/ 5077589 h 27090943"/>
              <a:gd name="connsiteX1" fmla="*/ 433754 w 17976071"/>
              <a:gd name="connsiteY1" fmla="*/ 5273022 h 27090943"/>
              <a:gd name="connsiteX2" fmla="*/ 354885 w 17976071"/>
              <a:gd name="connsiteY2" fmla="*/ 4964501 h 27090943"/>
              <a:gd name="connsiteX3" fmla="*/ 169334 w 17976071"/>
              <a:gd name="connsiteY3" fmla="*/ 4775473 h 27090943"/>
              <a:gd name="connsiteX4" fmla="*/ 37582 w 17976071"/>
              <a:gd name="connsiteY4" fmla="*/ 4714721 h 27090943"/>
              <a:gd name="connsiteX5" fmla="*/ 68873 w 17976071"/>
              <a:gd name="connsiteY5" fmla="*/ 4544357 h 27090943"/>
              <a:gd name="connsiteX6" fmla="*/ 121208 w 17976071"/>
              <a:gd name="connsiteY6" fmla="*/ 4500073 h 27090943"/>
              <a:gd name="connsiteX7" fmla="*/ 190561 w 17976071"/>
              <a:gd name="connsiteY7" fmla="*/ 4405285 h 27090943"/>
              <a:gd name="connsiteX8" fmla="*/ 206481 w 17976071"/>
              <a:gd name="connsiteY8" fmla="*/ 4262919 h 27090943"/>
              <a:gd name="connsiteX9" fmla="*/ 173177 w 17976071"/>
              <a:gd name="connsiteY9" fmla="*/ 4102803 h 27090943"/>
              <a:gd name="connsiteX10" fmla="*/ 194038 w 17976071"/>
              <a:gd name="connsiteY10" fmla="*/ 3953300 h 27090943"/>
              <a:gd name="connsiteX11" fmla="*/ 196051 w 17976071"/>
              <a:gd name="connsiteY11" fmla="*/ 3812947 h 27090943"/>
              <a:gd name="connsiteX12" fmla="*/ 100164 w 17976071"/>
              <a:gd name="connsiteY12" fmla="*/ 3716877 h 27090943"/>
              <a:gd name="connsiteX13" fmla="*/ 24955 w 17976071"/>
              <a:gd name="connsiteY13" fmla="*/ 3681926 h 27090943"/>
              <a:gd name="connsiteX14" fmla="*/ 38862 w 17976071"/>
              <a:gd name="connsiteY14" fmla="*/ 2951980 h 27090943"/>
              <a:gd name="connsiteX15" fmla="*/ 68873 w 17976071"/>
              <a:gd name="connsiteY15" fmla="*/ 2941549 h 27090943"/>
              <a:gd name="connsiteX16" fmla="*/ 228806 w 17976071"/>
              <a:gd name="connsiteY16" fmla="*/ 2958933 h 27090943"/>
              <a:gd name="connsiteX17" fmla="*/ 301819 w 17976071"/>
              <a:gd name="connsiteY17" fmla="*/ 2757279 h 27090943"/>
              <a:gd name="connsiteX18" fmla="*/ 364767 w 17976071"/>
              <a:gd name="connsiteY18" fmla="*/ 2413990 h 27090943"/>
              <a:gd name="connsiteX19" fmla="*/ 674386 w 17976071"/>
              <a:gd name="connsiteY19" fmla="*/ 2375013 h 27090943"/>
              <a:gd name="connsiteX20" fmla="*/ 1101484 w 17976071"/>
              <a:gd name="connsiteY20" fmla="*/ 2319201 h 27090943"/>
              <a:gd name="connsiteX21" fmla="*/ 1515041 w 17976071"/>
              <a:gd name="connsiteY21" fmla="*/ 2326887 h 27090943"/>
              <a:gd name="connsiteX22" fmla="*/ 1748170 w 17976071"/>
              <a:gd name="connsiteY22" fmla="*/ 2447843 h 27090943"/>
              <a:gd name="connsiteX23" fmla="*/ 1953485 w 17976071"/>
              <a:gd name="connsiteY23" fmla="*/ 2458456 h 27090943"/>
              <a:gd name="connsiteX24" fmla="*/ 1974163 w 17976071"/>
              <a:gd name="connsiteY24" fmla="*/ 2340062 h 27090943"/>
              <a:gd name="connsiteX25" fmla="*/ 1582381 w 17976071"/>
              <a:gd name="connsiteY25" fmla="*/ 1950660 h 27090943"/>
              <a:gd name="connsiteX26" fmla="*/ 1095994 w 17976071"/>
              <a:gd name="connsiteY26" fmla="*/ 1920466 h 27090943"/>
              <a:gd name="connsiteX27" fmla="*/ 927644 w 17976071"/>
              <a:gd name="connsiteY27" fmla="*/ 1773343 h 27090943"/>
              <a:gd name="connsiteX28" fmla="*/ 1179987 w 17976071"/>
              <a:gd name="connsiteY28" fmla="*/ 1756873 h 27090943"/>
              <a:gd name="connsiteX29" fmla="*/ 2292198 w 17976071"/>
              <a:gd name="connsiteY29" fmla="*/ 1741319 h 27090943"/>
              <a:gd name="connsiteX30" fmla="*/ 2426147 w 17976071"/>
              <a:gd name="connsiteY30" fmla="*/ 1752482 h 27090943"/>
              <a:gd name="connsiteX31" fmla="*/ 2565219 w 17976071"/>
              <a:gd name="connsiteY31" fmla="*/ 2237039 h 27090943"/>
              <a:gd name="connsiteX32" fmla="*/ 2785173 w 17976071"/>
              <a:gd name="connsiteY32" fmla="*/ 2136577 h 27090943"/>
              <a:gd name="connsiteX33" fmla="*/ 2875753 w 17976071"/>
              <a:gd name="connsiteY33" fmla="*/ 1962187 h 27090943"/>
              <a:gd name="connsiteX34" fmla="*/ 3017204 w 17976071"/>
              <a:gd name="connsiteY34" fmla="*/ 1915892 h 27090943"/>
              <a:gd name="connsiteX35" fmla="*/ 3211906 w 17976071"/>
              <a:gd name="connsiteY35" fmla="*/ 1929799 h 27090943"/>
              <a:gd name="connsiteX36" fmla="*/ 3295349 w 17976071"/>
              <a:gd name="connsiteY36" fmla="*/ 2072348 h 27090943"/>
              <a:gd name="connsiteX37" fmla="*/ 3413560 w 17976071"/>
              <a:gd name="connsiteY37" fmla="*/ 2020196 h 27090943"/>
              <a:gd name="connsiteX38" fmla="*/ 3632599 w 17976071"/>
              <a:gd name="connsiteY38" fmla="*/ 1881124 h 27090943"/>
              <a:gd name="connsiteX39" fmla="*/ 3726473 w 17976071"/>
              <a:gd name="connsiteY39" fmla="*/ 1769866 h 27090943"/>
              <a:gd name="connsiteX40" fmla="*/ 3872133 w 17976071"/>
              <a:gd name="connsiteY40" fmla="*/ 1715152 h 27090943"/>
              <a:gd name="connsiteX41" fmla="*/ 17976071 w 17976071"/>
              <a:gd name="connsiteY41" fmla="*/ 1756873 h 27090943"/>
              <a:gd name="connsiteX42" fmla="*/ 17952944 w 17976071"/>
              <a:gd name="connsiteY42" fmla="*/ 25328142 h 27090943"/>
              <a:gd name="connsiteX43" fmla="*/ 12215915 w 17976071"/>
              <a:gd name="connsiteY43" fmla="*/ 25388146 h 27090943"/>
              <a:gd name="connsiteX44" fmla="*/ 11589022 w 17976071"/>
              <a:gd name="connsiteY44" fmla="*/ 25417520 h 27090943"/>
              <a:gd name="connsiteX45" fmla="*/ 11094008 w 17976071"/>
              <a:gd name="connsiteY45" fmla="*/ 24953758 h 27090943"/>
              <a:gd name="connsiteX46" fmla="*/ 10612745 w 17976071"/>
              <a:gd name="connsiteY46" fmla="*/ 24568747 h 27090943"/>
              <a:gd name="connsiteX47" fmla="*/ 10179608 w 17976071"/>
              <a:gd name="connsiteY47" fmla="*/ 24279989 h 27090943"/>
              <a:gd name="connsiteX48" fmla="*/ 9794597 w 17976071"/>
              <a:gd name="connsiteY48" fmla="*/ 24231863 h 27090943"/>
              <a:gd name="connsiteX49" fmla="*/ 9602092 w 17976071"/>
              <a:gd name="connsiteY49" fmla="*/ 23991231 h 27090943"/>
              <a:gd name="connsiteX50" fmla="*/ 9361461 w 17976071"/>
              <a:gd name="connsiteY50" fmla="*/ 23750600 h 27090943"/>
              <a:gd name="connsiteX51" fmla="*/ 9072703 w 17976071"/>
              <a:gd name="connsiteY51" fmla="*/ 23750600 h 27090943"/>
              <a:gd name="connsiteX52" fmla="*/ 8880197 w 17976071"/>
              <a:gd name="connsiteY52" fmla="*/ 23413716 h 27090943"/>
              <a:gd name="connsiteX53" fmla="*/ 8495187 w 17976071"/>
              <a:gd name="connsiteY53" fmla="*/ 23221210 h 27090943"/>
              <a:gd name="connsiteX54" fmla="*/ 8158303 w 17976071"/>
              <a:gd name="connsiteY54" fmla="*/ 23221210 h 27090943"/>
              <a:gd name="connsiteX55" fmla="*/ 8110176 w 17976071"/>
              <a:gd name="connsiteY55" fmla="*/ 23076831 h 27090943"/>
              <a:gd name="connsiteX56" fmla="*/ 8591439 w 17976071"/>
              <a:gd name="connsiteY56" fmla="*/ 23028705 h 27090943"/>
              <a:gd name="connsiteX57" fmla="*/ 8254555 w 17976071"/>
              <a:gd name="connsiteY57" fmla="*/ 22836200 h 27090943"/>
              <a:gd name="connsiteX58" fmla="*/ 8543313 w 17976071"/>
              <a:gd name="connsiteY58" fmla="*/ 22739947 h 27090943"/>
              <a:gd name="connsiteX59" fmla="*/ 9024576 w 17976071"/>
              <a:gd name="connsiteY59" fmla="*/ 22788073 h 27090943"/>
              <a:gd name="connsiteX60" fmla="*/ 9217082 w 17976071"/>
              <a:gd name="connsiteY60" fmla="*/ 22018052 h 27090943"/>
              <a:gd name="connsiteX61" fmla="*/ 9409587 w 17976071"/>
              <a:gd name="connsiteY61" fmla="*/ 21921800 h 27090943"/>
              <a:gd name="connsiteX62" fmla="*/ 9698345 w 17976071"/>
              <a:gd name="connsiteY62" fmla="*/ 22162431 h 27090943"/>
              <a:gd name="connsiteX63" fmla="*/ 9553966 w 17976071"/>
              <a:gd name="connsiteY63" fmla="*/ 21584916 h 27090943"/>
              <a:gd name="connsiteX64" fmla="*/ 9938976 w 17976071"/>
              <a:gd name="connsiteY64" fmla="*/ 21777421 h 27090943"/>
              <a:gd name="connsiteX65" fmla="*/ 9650218 w 17976071"/>
              <a:gd name="connsiteY65" fmla="*/ 21440537 h 27090943"/>
              <a:gd name="connsiteX66" fmla="*/ 9168955 w 17976071"/>
              <a:gd name="connsiteY66" fmla="*/ 21151779 h 27090943"/>
              <a:gd name="connsiteX67" fmla="*/ 9024576 w 17976071"/>
              <a:gd name="connsiteY67" fmla="*/ 21007400 h 27090943"/>
              <a:gd name="connsiteX68" fmla="*/ 9602092 w 17976071"/>
              <a:gd name="connsiteY68" fmla="*/ 20863021 h 27090943"/>
              <a:gd name="connsiteX69" fmla="*/ 9842724 w 17976071"/>
              <a:gd name="connsiteY69" fmla="*/ 20959273 h 27090943"/>
              <a:gd name="connsiteX70" fmla="*/ 9698345 w 17976071"/>
              <a:gd name="connsiteY70" fmla="*/ 20670516 h 27090943"/>
              <a:gd name="connsiteX71" fmla="*/ 10372113 w 17976071"/>
              <a:gd name="connsiteY71" fmla="*/ 20478010 h 27090943"/>
              <a:gd name="connsiteX72" fmla="*/ 10564618 w 17976071"/>
              <a:gd name="connsiteY72" fmla="*/ 19996747 h 27090943"/>
              <a:gd name="connsiteX73" fmla="*/ 9938976 w 17976071"/>
              <a:gd name="connsiteY73" fmla="*/ 20189252 h 27090943"/>
              <a:gd name="connsiteX74" fmla="*/ 9217082 w 17976071"/>
              <a:gd name="connsiteY74" fmla="*/ 20381758 h 27090943"/>
              <a:gd name="connsiteX75" fmla="*/ 8735818 w 17976071"/>
              <a:gd name="connsiteY75" fmla="*/ 20574263 h 27090943"/>
              <a:gd name="connsiteX76" fmla="*/ 8591439 w 17976071"/>
              <a:gd name="connsiteY76" fmla="*/ 20718642 h 27090943"/>
              <a:gd name="connsiteX77" fmla="*/ 8350808 w 17976071"/>
              <a:gd name="connsiteY77" fmla="*/ 20718642 h 27090943"/>
              <a:gd name="connsiteX78" fmla="*/ 8254555 w 17976071"/>
              <a:gd name="connsiteY78" fmla="*/ 20863021 h 27090943"/>
              <a:gd name="connsiteX79" fmla="*/ 8013924 w 17976071"/>
              <a:gd name="connsiteY79" fmla="*/ 20911147 h 27090943"/>
              <a:gd name="connsiteX80" fmla="*/ 7725166 w 17976071"/>
              <a:gd name="connsiteY80" fmla="*/ 21103652 h 27090943"/>
              <a:gd name="connsiteX81" fmla="*/ 7195776 w 17976071"/>
              <a:gd name="connsiteY81" fmla="*/ 21103652 h 27090943"/>
              <a:gd name="connsiteX82" fmla="*/ 6907018 w 17976071"/>
              <a:gd name="connsiteY82" fmla="*/ 21488663 h 27090943"/>
              <a:gd name="connsiteX83" fmla="*/ 6666387 w 17976071"/>
              <a:gd name="connsiteY83" fmla="*/ 21921800 h 27090943"/>
              <a:gd name="connsiteX84" fmla="*/ 6810766 w 17976071"/>
              <a:gd name="connsiteY84" fmla="*/ 21296158 h 27090943"/>
              <a:gd name="connsiteX85" fmla="*/ 6473882 w 17976071"/>
              <a:gd name="connsiteY85" fmla="*/ 21729295 h 27090943"/>
              <a:gd name="connsiteX86" fmla="*/ 6185124 w 17976071"/>
              <a:gd name="connsiteY86" fmla="*/ 21873673 h 27090943"/>
              <a:gd name="connsiteX87" fmla="*/ 6040745 w 17976071"/>
              <a:gd name="connsiteY87" fmla="*/ 22114305 h 27090943"/>
              <a:gd name="connsiteX88" fmla="*/ 5896366 w 17976071"/>
              <a:gd name="connsiteY88" fmla="*/ 21873673 h 27090943"/>
              <a:gd name="connsiteX89" fmla="*/ 5655734 w 17976071"/>
              <a:gd name="connsiteY89" fmla="*/ 21777421 h 27090943"/>
              <a:gd name="connsiteX90" fmla="*/ 5655734 w 17976071"/>
              <a:gd name="connsiteY90" fmla="*/ 21825547 h 27090943"/>
              <a:gd name="connsiteX91" fmla="*/ 5126345 w 17976071"/>
              <a:gd name="connsiteY91" fmla="*/ 21777421 h 27090943"/>
              <a:gd name="connsiteX92" fmla="*/ 5030092 w 17976071"/>
              <a:gd name="connsiteY92" fmla="*/ 22018052 h 27090943"/>
              <a:gd name="connsiteX93" fmla="*/ 4693208 w 17976071"/>
              <a:gd name="connsiteY93" fmla="*/ 21969926 h 27090943"/>
              <a:gd name="connsiteX94" fmla="*/ 3971313 w 17976071"/>
              <a:gd name="connsiteY94" fmla="*/ 21969926 h 27090943"/>
              <a:gd name="connsiteX95" fmla="*/ 3682555 w 17976071"/>
              <a:gd name="connsiteY95" fmla="*/ 21921800 h 27090943"/>
              <a:gd name="connsiteX96" fmla="*/ 3345671 w 17976071"/>
              <a:gd name="connsiteY96" fmla="*/ 21777421 h 27090943"/>
              <a:gd name="connsiteX97" fmla="*/ 3586303 w 17976071"/>
              <a:gd name="connsiteY97" fmla="*/ 21633042 h 27090943"/>
              <a:gd name="connsiteX98" fmla="*/ 3153166 w 17976071"/>
              <a:gd name="connsiteY98" fmla="*/ 21488663 h 27090943"/>
              <a:gd name="connsiteX99" fmla="*/ 3345671 w 17976071"/>
              <a:gd name="connsiteY99" fmla="*/ 21392410 h 27090943"/>
              <a:gd name="connsiteX100" fmla="*/ 3730682 w 17976071"/>
              <a:gd name="connsiteY100" fmla="*/ 21488663 h 27090943"/>
              <a:gd name="connsiteX101" fmla="*/ 3875061 w 17976071"/>
              <a:gd name="connsiteY101" fmla="*/ 21392410 h 27090943"/>
              <a:gd name="connsiteX102" fmla="*/ 3441924 w 17976071"/>
              <a:gd name="connsiteY102" fmla="*/ 21296158 h 27090943"/>
              <a:gd name="connsiteX103" fmla="*/ 2768155 w 17976071"/>
              <a:gd name="connsiteY103" fmla="*/ 21248031 h 27090943"/>
              <a:gd name="connsiteX104" fmla="*/ 2383145 w 17976071"/>
              <a:gd name="connsiteY104" fmla="*/ 21825547 h 27090943"/>
              <a:gd name="connsiteX105" fmla="*/ 2286892 w 17976071"/>
              <a:gd name="connsiteY105" fmla="*/ 21921800 h 27090943"/>
              <a:gd name="connsiteX106" fmla="*/ 1950008 w 17976071"/>
              <a:gd name="connsiteY106" fmla="*/ 21729295 h 27090943"/>
              <a:gd name="connsiteX107" fmla="*/ 1998134 w 17976071"/>
              <a:gd name="connsiteY107" fmla="*/ 22162431 h 27090943"/>
              <a:gd name="connsiteX108" fmla="*/ 1468745 w 17976071"/>
              <a:gd name="connsiteY108" fmla="*/ 22691821 h 27090943"/>
              <a:gd name="connsiteX109" fmla="*/ 1276239 w 17976071"/>
              <a:gd name="connsiteY109" fmla="*/ 22980579 h 27090943"/>
              <a:gd name="connsiteX110" fmla="*/ 1372492 w 17976071"/>
              <a:gd name="connsiteY110" fmla="*/ 23221210 h 27090943"/>
              <a:gd name="connsiteX111" fmla="*/ 1276239 w 17976071"/>
              <a:gd name="connsiteY111" fmla="*/ 23365589 h 27090943"/>
              <a:gd name="connsiteX112" fmla="*/ 1372492 w 17976071"/>
              <a:gd name="connsiteY112" fmla="*/ 23750600 h 27090943"/>
              <a:gd name="connsiteX113" fmla="*/ 891229 w 17976071"/>
              <a:gd name="connsiteY113" fmla="*/ 23894979 h 27090943"/>
              <a:gd name="connsiteX114" fmla="*/ 361839 w 17976071"/>
              <a:gd name="connsiteY114" fmla="*/ 24328116 h 27090943"/>
              <a:gd name="connsiteX115" fmla="*/ 24955 w 17976071"/>
              <a:gd name="connsiteY115" fmla="*/ 24761252 h 27090943"/>
              <a:gd name="connsiteX116" fmla="*/ 24955 w 17976071"/>
              <a:gd name="connsiteY116" fmla="*/ 5029463 h 27090943"/>
              <a:gd name="connsiteX117" fmla="*/ 73082 w 17976071"/>
              <a:gd name="connsiteY117" fmla="*/ 5077589 h 27090943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9072703 w 17976071"/>
              <a:gd name="connsiteY51" fmla="*/ 23750600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80197 w 17976071"/>
              <a:gd name="connsiteY53" fmla="*/ 2341371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78562 w 17976071"/>
              <a:gd name="connsiteY54" fmla="*/ 23244486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478562 w 17976071"/>
              <a:gd name="connsiteY55" fmla="*/ 23244486 h 26115127"/>
              <a:gd name="connsiteX56" fmla="*/ 8158303 w 17976071"/>
              <a:gd name="connsiteY56" fmla="*/ 23221210 h 26115127"/>
              <a:gd name="connsiteX57" fmla="*/ 8110176 w 17976071"/>
              <a:gd name="connsiteY57" fmla="*/ 23076831 h 26115127"/>
              <a:gd name="connsiteX58" fmla="*/ 8591439 w 17976071"/>
              <a:gd name="connsiteY58" fmla="*/ 23028705 h 26115127"/>
              <a:gd name="connsiteX59" fmla="*/ 8254555 w 17976071"/>
              <a:gd name="connsiteY59" fmla="*/ 22836200 h 26115127"/>
              <a:gd name="connsiteX60" fmla="*/ 8543313 w 17976071"/>
              <a:gd name="connsiteY60" fmla="*/ 22739947 h 26115127"/>
              <a:gd name="connsiteX61" fmla="*/ 9024576 w 17976071"/>
              <a:gd name="connsiteY61" fmla="*/ 22788073 h 26115127"/>
              <a:gd name="connsiteX62" fmla="*/ 9217082 w 17976071"/>
              <a:gd name="connsiteY62" fmla="*/ 22018052 h 26115127"/>
              <a:gd name="connsiteX63" fmla="*/ 9409587 w 17976071"/>
              <a:gd name="connsiteY63" fmla="*/ 21921800 h 26115127"/>
              <a:gd name="connsiteX64" fmla="*/ 9698345 w 17976071"/>
              <a:gd name="connsiteY64" fmla="*/ 22162431 h 26115127"/>
              <a:gd name="connsiteX65" fmla="*/ 9553966 w 17976071"/>
              <a:gd name="connsiteY65" fmla="*/ 21584916 h 26115127"/>
              <a:gd name="connsiteX66" fmla="*/ 9938976 w 17976071"/>
              <a:gd name="connsiteY66" fmla="*/ 21777421 h 26115127"/>
              <a:gd name="connsiteX67" fmla="*/ 9650218 w 17976071"/>
              <a:gd name="connsiteY67" fmla="*/ 21440537 h 26115127"/>
              <a:gd name="connsiteX68" fmla="*/ 9168955 w 17976071"/>
              <a:gd name="connsiteY68" fmla="*/ 21151779 h 26115127"/>
              <a:gd name="connsiteX69" fmla="*/ 9024576 w 17976071"/>
              <a:gd name="connsiteY69" fmla="*/ 21007400 h 26115127"/>
              <a:gd name="connsiteX70" fmla="*/ 9602092 w 17976071"/>
              <a:gd name="connsiteY70" fmla="*/ 20863021 h 26115127"/>
              <a:gd name="connsiteX71" fmla="*/ 9842724 w 17976071"/>
              <a:gd name="connsiteY71" fmla="*/ 20959273 h 26115127"/>
              <a:gd name="connsiteX72" fmla="*/ 9698345 w 17976071"/>
              <a:gd name="connsiteY72" fmla="*/ 20670516 h 26115127"/>
              <a:gd name="connsiteX73" fmla="*/ 10372113 w 17976071"/>
              <a:gd name="connsiteY73" fmla="*/ 20478010 h 26115127"/>
              <a:gd name="connsiteX74" fmla="*/ 10564618 w 17976071"/>
              <a:gd name="connsiteY74" fmla="*/ 19996747 h 26115127"/>
              <a:gd name="connsiteX75" fmla="*/ 9938976 w 17976071"/>
              <a:gd name="connsiteY75" fmla="*/ 20189252 h 26115127"/>
              <a:gd name="connsiteX76" fmla="*/ 9217082 w 17976071"/>
              <a:gd name="connsiteY76" fmla="*/ 20381758 h 26115127"/>
              <a:gd name="connsiteX77" fmla="*/ 8735818 w 17976071"/>
              <a:gd name="connsiteY77" fmla="*/ 20574263 h 26115127"/>
              <a:gd name="connsiteX78" fmla="*/ 8591439 w 17976071"/>
              <a:gd name="connsiteY78" fmla="*/ 20718642 h 26115127"/>
              <a:gd name="connsiteX79" fmla="*/ 8350808 w 17976071"/>
              <a:gd name="connsiteY79" fmla="*/ 20718642 h 26115127"/>
              <a:gd name="connsiteX80" fmla="*/ 8254555 w 17976071"/>
              <a:gd name="connsiteY80" fmla="*/ 20863021 h 26115127"/>
              <a:gd name="connsiteX81" fmla="*/ 8013924 w 17976071"/>
              <a:gd name="connsiteY81" fmla="*/ 20911147 h 26115127"/>
              <a:gd name="connsiteX82" fmla="*/ 7725166 w 17976071"/>
              <a:gd name="connsiteY82" fmla="*/ 21103652 h 26115127"/>
              <a:gd name="connsiteX83" fmla="*/ 7195776 w 17976071"/>
              <a:gd name="connsiteY83" fmla="*/ 21103652 h 26115127"/>
              <a:gd name="connsiteX84" fmla="*/ 6907018 w 17976071"/>
              <a:gd name="connsiteY84" fmla="*/ 21488663 h 26115127"/>
              <a:gd name="connsiteX85" fmla="*/ 6666387 w 17976071"/>
              <a:gd name="connsiteY85" fmla="*/ 21921800 h 26115127"/>
              <a:gd name="connsiteX86" fmla="*/ 6810766 w 17976071"/>
              <a:gd name="connsiteY86" fmla="*/ 21296158 h 26115127"/>
              <a:gd name="connsiteX87" fmla="*/ 6473882 w 17976071"/>
              <a:gd name="connsiteY87" fmla="*/ 21729295 h 26115127"/>
              <a:gd name="connsiteX88" fmla="*/ 6185124 w 17976071"/>
              <a:gd name="connsiteY88" fmla="*/ 21873673 h 26115127"/>
              <a:gd name="connsiteX89" fmla="*/ 6040745 w 17976071"/>
              <a:gd name="connsiteY89" fmla="*/ 22114305 h 26115127"/>
              <a:gd name="connsiteX90" fmla="*/ 5896366 w 17976071"/>
              <a:gd name="connsiteY90" fmla="*/ 21873673 h 26115127"/>
              <a:gd name="connsiteX91" fmla="*/ 5655734 w 17976071"/>
              <a:gd name="connsiteY91" fmla="*/ 21777421 h 26115127"/>
              <a:gd name="connsiteX92" fmla="*/ 5655734 w 17976071"/>
              <a:gd name="connsiteY92" fmla="*/ 21825547 h 26115127"/>
              <a:gd name="connsiteX93" fmla="*/ 5126345 w 17976071"/>
              <a:gd name="connsiteY93" fmla="*/ 21777421 h 26115127"/>
              <a:gd name="connsiteX94" fmla="*/ 5030092 w 17976071"/>
              <a:gd name="connsiteY94" fmla="*/ 22018052 h 26115127"/>
              <a:gd name="connsiteX95" fmla="*/ 4693208 w 17976071"/>
              <a:gd name="connsiteY95" fmla="*/ 21969926 h 26115127"/>
              <a:gd name="connsiteX96" fmla="*/ 3971313 w 17976071"/>
              <a:gd name="connsiteY96" fmla="*/ 21969926 h 26115127"/>
              <a:gd name="connsiteX97" fmla="*/ 3682555 w 17976071"/>
              <a:gd name="connsiteY97" fmla="*/ 21921800 h 26115127"/>
              <a:gd name="connsiteX98" fmla="*/ 3345671 w 17976071"/>
              <a:gd name="connsiteY98" fmla="*/ 21777421 h 26115127"/>
              <a:gd name="connsiteX99" fmla="*/ 3586303 w 17976071"/>
              <a:gd name="connsiteY99" fmla="*/ 21633042 h 26115127"/>
              <a:gd name="connsiteX100" fmla="*/ 3153166 w 17976071"/>
              <a:gd name="connsiteY100" fmla="*/ 21488663 h 26115127"/>
              <a:gd name="connsiteX101" fmla="*/ 3345671 w 17976071"/>
              <a:gd name="connsiteY101" fmla="*/ 21392410 h 26115127"/>
              <a:gd name="connsiteX102" fmla="*/ 3730682 w 17976071"/>
              <a:gd name="connsiteY102" fmla="*/ 21488663 h 26115127"/>
              <a:gd name="connsiteX103" fmla="*/ 3875061 w 17976071"/>
              <a:gd name="connsiteY103" fmla="*/ 21392410 h 26115127"/>
              <a:gd name="connsiteX104" fmla="*/ 3441924 w 17976071"/>
              <a:gd name="connsiteY104" fmla="*/ 21296158 h 26115127"/>
              <a:gd name="connsiteX105" fmla="*/ 2768155 w 17976071"/>
              <a:gd name="connsiteY105" fmla="*/ 21248031 h 26115127"/>
              <a:gd name="connsiteX106" fmla="*/ 2383145 w 17976071"/>
              <a:gd name="connsiteY106" fmla="*/ 21825547 h 26115127"/>
              <a:gd name="connsiteX107" fmla="*/ 2286892 w 17976071"/>
              <a:gd name="connsiteY107" fmla="*/ 21921800 h 26115127"/>
              <a:gd name="connsiteX108" fmla="*/ 1950008 w 17976071"/>
              <a:gd name="connsiteY108" fmla="*/ 21729295 h 26115127"/>
              <a:gd name="connsiteX109" fmla="*/ 1998134 w 17976071"/>
              <a:gd name="connsiteY109" fmla="*/ 22162431 h 26115127"/>
              <a:gd name="connsiteX110" fmla="*/ 1468745 w 17976071"/>
              <a:gd name="connsiteY110" fmla="*/ 22691821 h 26115127"/>
              <a:gd name="connsiteX111" fmla="*/ 1276239 w 17976071"/>
              <a:gd name="connsiteY111" fmla="*/ 22980579 h 26115127"/>
              <a:gd name="connsiteX112" fmla="*/ 1372492 w 17976071"/>
              <a:gd name="connsiteY112" fmla="*/ 23221210 h 26115127"/>
              <a:gd name="connsiteX113" fmla="*/ 1276239 w 17976071"/>
              <a:gd name="connsiteY113" fmla="*/ 23365589 h 26115127"/>
              <a:gd name="connsiteX114" fmla="*/ 1372492 w 17976071"/>
              <a:gd name="connsiteY114" fmla="*/ 23750600 h 26115127"/>
              <a:gd name="connsiteX115" fmla="*/ 891229 w 17976071"/>
              <a:gd name="connsiteY115" fmla="*/ 23894979 h 26115127"/>
              <a:gd name="connsiteX116" fmla="*/ 361839 w 17976071"/>
              <a:gd name="connsiteY116" fmla="*/ 24328116 h 26115127"/>
              <a:gd name="connsiteX117" fmla="*/ 24955 w 17976071"/>
              <a:gd name="connsiteY117" fmla="*/ 24761252 h 26115127"/>
              <a:gd name="connsiteX118" fmla="*/ 24955 w 17976071"/>
              <a:gd name="connsiteY118" fmla="*/ 5029463 h 26115127"/>
              <a:gd name="connsiteX119" fmla="*/ 73082 w 17976071"/>
              <a:gd name="connsiteY11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478562 w 17976071"/>
              <a:gd name="connsiteY56" fmla="*/ 23244486 h 26115127"/>
              <a:gd name="connsiteX57" fmla="*/ 8158303 w 17976071"/>
              <a:gd name="connsiteY57" fmla="*/ 23221210 h 26115127"/>
              <a:gd name="connsiteX58" fmla="*/ 8110176 w 17976071"/>
              <a:gd name="connsiteY58" fmla="*/ 23076831 h 26115127"/>
              <a:gd name="connsiteX59" fmla="*/ 8591439 w 17976071"/>
              <a:gd name="connsiteY59" fmla="*/ 23028705 h 26115127"/>
              <a:gd name="connsiteX60" fmla="*/ 8254555 w 17976071"/>
              <a:gd name="connsiteY60" fmla="*/ 22836200 h 26115127"/>
              <a:gd name="connsiteX61" fmla="*/ 8543313 w 17976071"/>
              <a:gd name="connsiteY61" fmla="*/ 22739947 h 26115127"/>
              <a:gd name="connsiteX62" fmla="*/ 9024576 w 17976071"/>
              <a:gd name="connsiteY62" fmla="*/ 22788073 h 26115127"/>
              <a:gd name="connsiteX63" fmla="*/ 9217082 w 17976071"/>
              <a:gd name="connsiteY63" fmla="*/ 22018052 h 26115127"/>
              <a:gd name="connsiteX64" fmla="*/ 9409587 w 17976071"/>
              <a:gd name="connsiteY64" fmla="*/ 21921800 h 26115127"/>
              <a:gd name="connsiteX65" fmla="*/ 9698345 w 17976071"/>
              <a:gd name="connsiteY65" fmla="*/ 22162431 h 26115127"/>
              <a:gd name="connsiteX66" fmla="*/ 9553966 w 17976071"/>
              <a:gd name="connsiteY66" fmla="*/ 21584916 h 26115127"/>
              <a:gd name="connsiteX67" fmla="*/ 9938976 w 17976071"/>
              <a:gd name="connsiteY67" fmla="*/ 21777421 h 26115127"/>
              <a:gd name="connsiteX68" fmla="*/ 9650218 w 17976071"/>
              <a:gd name="connsiteY68" fmla="*/ 21440537 h 26115127"/>
              <a:gd name="connsiteX69" fmla="*/ 9168955 w 17976071"/>
              <a:gd name="connsiteY69" fmla="*/ 21151779 h 26115127"/>
              <a:gd name="connsiteX70" fmla="*/ 9024576 w 17976071"/>
              <a:gd name="connsiteY70" fmla="*/ 21007400 h 26115127"/>
              <a:gd name="connsiteX71" fmla="*/ 9602092 w 17976071"/>
              <a:gd name="connsiteY71" fmla="*/ 20863021 h 26115127"/>
              <a:gd name="connsiteX72" fmla="*/ 9842724 w 17976071"/>
              <a:gd name="connsiteY72" fmla="*/ 20959273 h 26115127"/>
              <a:gd name="connsiteX73" fmla="*/ 9698345 w 17976071"/>
              <a:gd name="connsiteY73" fmla="*/ 20670516 h 26115127"/>
              <a:gd name="connsiteX74" fmla="*/ 10372113 w 17976071"/>
              <a:gd name="connsiteY74" fmla="*/ 20478010 h 26115127"/>
              <a:gd name="connsiteX75" fmla="*/ 10564618 w 17976071"/>
              <a:gd name="connsiteY75" fmla="*/ 19996747 h 26115127"/>
              <a:gd name="connsiteX76" fmla="*/ 9938976 w 17976071"/>
              <a:gd name="connsiteY76" fmla="*/ 20189252 h 26115127"/>
              <a:gd name="connsiteX77" fmla="*/ 9217082 w 17976071"/>
              <a:gd name="connsiteY77" fmla="*/ 20381758 h 26115127"/>
              <a:gd name="connsiteX78" fmla="*/ 8735818 w 17976071"/>
              <a:gd name="connsiteY78" fmla="*/ 20574263 h 26115127"/>
              <a:gd name="connsiteX79" fmla="*/ 8591439 w 17976071"/>
              <a:gd name="connsiteY79" fmla="*/ 20718642 h 26115127"/>
              <a:gd name="connsiteX80" fmla="*/ 8350808 w 17976071"/>
              <a:gd name="connsiteY80" fmla="*/ 20718642 h 26115127"/>
              <a:gd name="connsiteX81" fmla="*/ 8254555 w 17976071"/>
              <a:gd name="connsiteY81" fmla="*/ 20863021 h 26115127"/>
              <a:gd name="connsiteX82" fmla="*/ 8013924 w 17976071"/>
              <a:gd name="connsiteY82" fmla="*/ 20911147 h 26115127"/>
              <a:gd name="connsiteX83" fmla="*/ 7725166 w 17976071"/>
              <a:gd name="connsiteY83" fmla="*/ 21103652 h 26115127"/>
              <a:gd name="connsiteX84" fmla="*/ 7195776 w 17976071"/>
              <a:gd name="connsiteY84" fmla="*/ 21103652 h 26115127"/>
              <a:gd name="connsiteX85" fmla="*/ 6907018 w 17976071"/>
              <a:gd name="connsiteY85" fmla="*/ 21488663 h 26115127"/>
              <a:gd name="connsiteX86" fmla="*/ 6666387 w 17976071"/>
              <a:gd name="connsiteY86" fmla="*/ 21921800 h 26115127"/>
              <a:gd name="connsiteX87" fmla="*/ 6810766 w 17976071"/>
              <a:gd name="connsiteY87" fmla="*/ 21296158 h 26115127"/>
              <a:gd name="connsiteX88" fmla="*/ 6473882 w 17976071"/>
              <a:gd name="connsiteY88" fmla="*/ 21729295 h 26115127"/>
              <a:gd name="connsiteX89" fmla="*/ 6185124 w 17976071"/>
              <a:gd name="connsiteY89" fmla="*/ 21873673 h 26115127"/>
              <a:gd name="connsiteX90" fmla="*/ 6040745 w 17976071"/>
              <a:gd name="connsiteY90" fmla="*/ 22114305 h 26115127"/>
              <a:gd name="connsiteX91" fmla="*/ 5896366 w 17976071"/>
              <a:gd name="connsiteY91" fmla="*/ 21873673 h 26115127"/>
              <a:gd name="connsiteX92" fmla="*/ 5655734 w 17976071"/>
              <a:gd name="connsiteY92" fmla="*/ 21777421 h 26115127"/>
              <a:gd name="connsiteX93" fmla="*/ 5655734 w 17976071"/>
              <a:gd name="connsiteY93" fmla="*/ 21825547 h 26115127"/>
              <a:gd name="connsiteX94" fmla="*/ 5126345 w 17976071"/>
              <a:gd name="connsiteY94" fmla="*/ 21777421 h 26115127"/>
              <a:gd name="connsiteX95" fmla="*/ 5030092 w 17976071"/>
              <a:gd name="connsiteY95" fmla="*/ 22018052 h 26115127"/>
              <a:gd name="connsiteX96" fmla="*/ 4693208 w 17976071"/>
              <a:gd name="connsiteY96" fmla="*/ 21969926 h 26115127"/>
              <a:gd name="connsiteX97" fmla="*/ 3971313 w 17976071"/>
              <a:gd name="connsiteY97" fmla="*/ 21969926 h 26115127"/>
              <a:gd name="connsiteX98" fmla="*/ 3682555 w 17976071"/>
              <a:gd name="connsiteY98" fmla="*/ 21921800 h 26115127"/>
              <a:gd name="connsiteX99" fmla="*/ 3345671 w 17976071"/>
              <a:gd name="connsiteY99" fmla="*/ 21777421 h 26115127"/>
              <a:gd name="connsiteX100" fmla="*/ 3586303 w 17976071"/>
              <a:gd name="connsiteY100" fmla="*/ 21633042 h 26115127"/>
              <a:gd name="connsiteX101" fmla="*/ 3153166 w 17976071"/>
              <a:gd name="connsiteY101" fmla="*/ 21488663 h 26115127"/>
              <a:gd name="connsiteX102" fmla="*/ 3345671 w 17976071"/>
              <a:gd name="connsiteY102" fmla="*/ 21392410 h 26115127"/>
              <a:gd name="connsiteX103" fmla="*/ 3730682 w 17976071"/>
              <a:gd name="connsiteY103" fmla="*/ 21488663 h 26115127"/>
              <a:gd name="connsiteX104" fmla="*/ 3875061 w 17976071"/>
              <a:gd name="connsiteY104" fmla="*/ 21392410 h 26115127"/>
              <a:gd name="connsiteX105" fmla="*/ 3441924 w 17976071"/>
              <a:gd name="connsiteY105" fmla="*/ 21296158 h 26115127"/>
              <a:gd name="connsiteX106" fmla="*/ 2768155 w 17976071"/>
              <a:gd name="connsiteY106" fmla="*/ 21248031 h 26115127"/>
              <a:gd name="connsiteX107" fmla="*/ 2383145 w 17976071"/>
              <a:gd name="connsiteY107" fmla="*/ 21825547 h 26115127"/>
              <a:gd name="connsiteX108" fmla="*/ 2286892 w 17976071"/>
              <a:gd name="connsiteY108" fmla="*/ 21921800 h 26115127"/>
              <a:gd name="connsiteX109" fmla="*/ 1950008 w 17976071"/>
              <a:gd name="connsiteY109" fmla="*/ 21729295 h 26115127"/>
              <a:gd name="connsiteX110" fmla="*/ 1998134 w 17976071"/>
              <a:gd name="connsiteY110" fmla="*/ 22162431 h 26115127"/>
              <a:gd name="connsiteX111" fmla="*/ 1468745 w 17976071"/>
              <a:gd name="connsiteY111" fmla="*/ 22691821 h 26115127"/>
              <a:gd name="connsiteX112" fmla="*/ 1276239 w 17976071"/>
              <a:gd name="connsiteY112" fmla="*/ 22980579 h 26115127"/>
              <a:gd name="connsiteX113" fmla="*/ 1372492 w 17976071"/>
              <a:gd name="connsiteY113" fmla="*/ 23221210 h 26115127"/>
              <a:gd name="connsiteX114" fmla="*/ 1276239 w 17976071"/>
              <a:gd name="connsiteY114" fmla="*/ 23365589 h 26115127"/>
              <a:gd name="connsiteX115" fmla="*/ 1372492 w 17976071"/>
              <a:gd name="connsiteY115" fmla="*/ 23750600 h 26115127"/>
              <a:gd name="connsiteX116" fmla="*/ 891229 w 17976071"/>
              <a:gd name="connsiteY116" fmla="*/ 23894979 h 26115127"/>
              <a:gd name="connsiteX117" fmla="*/ 361839 w 17976071"/>
              <a:gd name="connsiteY117" fmla="*/ 24328116 h 26115127"/>
              <a:gd name="connsiteX118" fmla="*/ 24955 w 17976071"/>
              <a:gd name="connsiteY118" fmla="*/ 24761252 h 26115127"/>
              <a:gd name="connsiteX119" fmla="*/ 24955 w 17976071"/>
              <a:gd name="connsiteY119" fmla="*/ 5029463 h 26115127"/>
              <a:gd name="connsiteX120" fmla="*/ 73082 w 17976071"/>
              <a:gd name="connsiteY12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547514 w 17976071"/>
              <a:gd name="connsiteY56" fmla="*/ 23153134 h 26115127"/>
              <a:gd name="connsiteX57" fmla="*/ 8478562 w 17976071"/>
              <a:gd name="connsiteY57" fmla="*/ 23244486 h 26115127"/>
              <a:gd name="connsiteX58" fmla="*/ 8158303 w 17976071"/>
              <a:gd name="connsiteY58" fmla="*/ 23221210 h 26115127"/>
              <a:gd name="connsiteX59" fmla="*/ 8110176 w 17976071"/>
              <a:gd name="connsiteY59" fmla="*/ 23076831 h 26115127"/>
              <a:gd name="connsiteX60" fmla="*/ 8591439 w 17976071"/>
              <a:gd name="connsiteY60" fmla="*/ 23028705 h 26115127"/>
              <a:gd name="connsiteX61" fmla="*/ 8254555 w 17976071"/>
              <a:gd name="connsiteY61" fmla="*/ 22836200 h 26115127"/>
              <a:gd name="connsiteX62" fmla="*/ 8543313 w 17976071"/>
              <a:gd name="connsiteY62" fmla="*/ 22739947 h 26115127"/>
              <a:gd name="connsiteX63" fmla="*/ 9024576 w 17976071"/>
              <a:gd name="connsiteY63" fmla="*/ 22788073 h 26115127"/>
              <a:gd name="connsiteX64" fmla="*/ 9217082 w 17976071"/>
              <a:gd name="connsiteY64" fmla="*/ 22018052 h 26115127"/>
              <a:gd name="connsiteX65" fmla="*/ 9409587 w 17976071"/>
              <a:gd name="connsiteY65" fmla="*/ 21921800 h 26115127"/>
              <a:gd name="connsiteX66" fmla="*/ 9698345 w 17976071"/>
              <a:gd name="connsiteY66" fmla="*/ 22162431 h 26115127"/>
              <a:gd name="connsiteX67" fmla="*/ 9553966 w 17976071"/>
              <a:gd name="connsiteY67" fmla="*/ 21584916 h 26115127"/>
              <a:gd name="connsiteX68" fmla="*/ 9938976 w 17976071"/>
              <a:gd name="connsiteY68" fmla="*/ 21777421 h 26115127"/>
              <a:gd name="connsiteX69" fmla="*/ 9650218 w 17976071"/>
              <a:gd name="connsiteY69" fmla="*/ 21440537 h 26115127"/>
              <a:gd name="connsiteX70" fmla="*/ 9168955 w 17976071"/>
              <a:gd name="connsiteY70" fmla="*/ 21151779 h 26115127"/>
              <a:gd name="connsiteX71" fmla="*/ 9024576 w 17976071"/>
              <a:gd name="connsiteY71" fmla="*/ 21007400 h 26115127"/>
              <a:gd name="connsiteX72" fmla="*/ 9602092 w 17976071"/>
              <a:gd name="connsiteY72" fmla="*/ 20863021 h 26115127"/>
              <a:gd name="connsiteX73" fmla="*/ 9842724 w 17976071"/>
              <a:gd name="connsiteY73" fmla="*/ 20959273 h 26115127"/>
              <a:gd name="connsiteX74" fmla="*/ 9698345 w 17976071"/>
              <a:gd name="connsiteY74" fmla="*/ 20670516 h 26115127"/>
              <a:gd name="connsiteX75" fmla="*/ 10372113 w 17976071"/>
              <a:gd name="connsiteY75" fmla="*/ 20478010 h 26115127"/>
              <a:gd name="connsiteX76" fmla="*/ 10564618 w 17976071"/>
              <a:gd name="connsiteY76" fmla="*/ 19996747 h 26115127"/>
              <a:gd name="connsiteX77" fmla="*/ 9938976 w 17976071"/>
              <a:gd name="connsiteY77" fmla="*/ 20189252 h 26115127"/>
              <a:gd name="connsiteX78" fmla="*/ 9217082 w 17976071"/>
              <a:gd name="connsiteY78" fmla="*/ 20381758 h 26115127"/>
              <a:gd name="connsiteX79" fmla="*/ 8735818 w 17976071"/>
              <a:gd name="connsiteY79" fmla="*/ 20574263 h 26115127"/>
              <a:gd name="connsiteX80" fmla="*/ 8591439 w 17976071"/>
              <a:gd name="connsiteY80" fmla="*/ 20718642 h 26115127"/>
              <a:gd name="connsiteX81" fmla="*/ 8350808 w 17976071"/>
              <a:gd name="connsiteY81" fmla="*/ 20718642 h 26115127"/>
              <a:gd name="connsiteX82" fmla="*/ 8254555 w 17976071"/>
              <a:gd name="connsiteY82" fmla="*/ 20863021 h 26115127"/>
              <a:gd name="connsiteX83" fmla="*/ 8013924 w 17976071"/>
              <a:gd name="connsiteY83" fmla="*/ 20911147 h 26115127"/>
              <a:gd name="connsiteX84" fmla="*/ 7725166 w 17976071"/>
              <a:gd name="connsiteY84" fmla="*/ 21103652 h 26115127"/>
              <a:gd name="connsiteX85" fmla="*/ 7195776 w 17976071"/>
              <a:gd name="connsiteY85" fmla="*/ 21103652 h 26115127"/>
              <a:gd name="connsiteX86" fmla="*/ 6907018 w 17976071"/>
              <a:gd name="connsiteY86" fmla="*/ 21488663 h 26115127"/>
              <a:gd name="connsiteX87" fmla="*/ 6666387 w 17976071"/>
              <a:gd name="connsiteY87" fmla="*/ 21921800 h 26115127"/>
              <a:gd name="connsiteX88" fmla="*/ 6810766 w 17976071"/>
              <a:gd name="connsiteY88" fmla="*/ 21296158 h 26115127"/>
              <a:gd name="connsiteX89" fmla="*/ 6473882 w 17976071"/>
              <a:gd name="connsiteY89" fmla="*/ 21729295 h 26115127"/>
              <a:gd name="connsiteX90" fmla="*/ 6185124 w 17976071"/>
              <a:gd name="connsiteY90" fmla="*/ 21873673 h 26115127"/>
              <a:gd name="connsiteX91" fmla="*/ 6040745 w 17976071"/>
              <a:gd name="connsiteY91" fmla="*/ 22114305 h 26115127"/>
              <a:gd name="connsiteX92" fmla="*/ 5896366 w 17976071"/>
              <a:gd name="connsiteY92" fmla="*/ 21873673 h 26115127"/>
              <a:gd name="connsiteX93" fmla="*/ 5655734 w 17976071"/>
              <a:gd name="connsiteY93" fmla="*/ 21777421 h 26115127"/>
              <a:gd name="connsiteX94" fmla="*/ 5655734 w 17976071"/>
              <a:gd name="connsiteY94" fmla="*/ 21825547 h 26115127"/>
              <a:gd name="connsiteX95" fmla="*/ 5126345 w 17976071"/>
              <a:gd name="connsiteY95" fmla="*/ 21777421 h 26115127"/>
              <a:gd name="connsiteX96" fmla="*/ 5030092 w 17976071"/>
              <a:gd name="connsiteY96" fmla="*/ 22018052 h 26115127"/>
              <a:gd name="connsiteX97" fmla="*/ 4693208 w 17976071"/>
              <a:gd name="connsiteY97" fmla="*/ 21969926 h 26115127"/>
              <a:gd name="connsiteX98" fmla="*/ 3971313 w 17976071"/>
              <a:gd name="connsiteY98" fmla="*/ 21969926 h 26115127"/>
              <a:gd name="connsiteX99" fmla="*/ 3682555 w 17976071"/>
              <a:gd name="connsiteY99" fmla="*/ 21921800 h 26115127"/>
              <a:gd name="connsiteX100" fmla="*/ 3345671 w 17976071"/>
              <a:gd name="connsiteY100" fmla="*/ 21777421 h 26115127"/>
              <a:gd name="connsiteX101" fmla="*/ 3586303 w 17976071"/>
              <a:gd name="connsiteY101" fmla="*/ 21633042 h 26115127"/>
              <a:gd name="connsiteX102" fmla="*/ 3153166 w 17976071"/>
              <a:gd name="connsiteY102" fmla="*/ 21488663 h 26115127"/>
              <a:gd name="connsiteX103" fmla="*/ 3345671 w 17976071"/>
              <a:gd name="connsiteY103" fmla="*/ 21392410 h 26115127"/>
              <a:gd name="connsiteX104" fmla="*/ 3730682 w 17976071"/>
              <a:gd name="connsiteY104" fmla="*/ 21488663 h 26115127"/>
              <a:gd name="connsiteX105" fmla="*/ 3875061 w 17976071"/>
              <a:gd name="connsiteY105" fmla="*/ 21392410 h 26115127"/>
              <a:gd name="connsiteX106" fmla="*/ 3441924 w 17976071"/>
              <a:gd name="connsiteY106" fmla="*/ 21296158 h 26115127"/>
              <a:gd name="connsiteX107" fmla="*/ 2768155 w 17976071"/>
              <a:gd name="connsiteY107" fmla="*/ 21248031 h 26115127"/>
              <a:gd name="connsiteX108" fmla="*/ 2383145 w 17976071"/>
              <a:gd name="connsiteY108" fmla="*/ 21825547 h 26115127"/>
              <a:gd name="connsiteX109" fmla="*/ 2286892 w 17976071"/>
              <a:gd name="connsiteY109" fmla="*/ 21921800 h 26115127"/>
              <a:gd name="connsiteX110" fmla="*/ 1950008 w 17976071"/>
              <a:gd name="connsiteY110" fmla="*/ 21729295 h 26115127"/>
              <a:gd name="connsiteX111" fmla="*/ 1998134 w 17976071"/>
              <a:gd name="connsiteY111" fmla="*/ 22162431 h 26115127"/>
              <a:gd name="connsiteX112" fmla="*/ 1468745 w 17976071"/>
              <a:gd name="connsiteY112" fmla="*/ 22691821 h 26115127"/>
              <a:gd name="connsiteX113" fmla="*/ 1276239 w 17976071"/>
              <a:gd name="connsiteY113" fmla="*/ 22980579 h 26115127"/>
              <a:gd name="connsiteX114" fmla="*/ 1372492 w 17976071"/>
              <a:gd name="connsiteY114" fmla="*/ 23221210 h 26115127"/>
              <a:gd name="connsiteX115" fmla="*/ 1276239 w 17976071"/>
              <a:gd name="connsiteY115" fmla="*/ 23365589 h 26115127"/>
              <a:gd name="connsiteX116" fmla="*/ 1372492 w 17976071"/>
              <a:gd name="connsiteY116" fmla="*/ 23750600 h 26115127"/>
              <a:gd name="connsiteX117" fmla="*/ 891229 w 17976071"/>
              <a:gd name="connsiteY117" fmla="*/ 23894979 h 26115127"/>
              <a:gd name="connsiteX118" fmla="*/ 361839 w 17976071"/>
              <a:gd name="connsiteY118" fmla="*/ 24328116 h 26115127"/>
              <a:gd name="connsiteX119" fmla="*/ 24955 w 17976071"/>
              <a:gd name="connsiteY119" fmla="*/ 24761252 h 26115127"/>
              <a:gd name="connsiteX120" fmla="*/ 24955 w 17976071"/>
              <a:gd name="connsiteY120" fmla="*/ 5029463 h 26115127"/>
              <a:gd name="connsiteX121" fmla="*/ 73082 w 17976071"/>
              <a:gd name="connsiteY12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158303 w 17976071"/>
              <a:gd name="connsiteY59" fmla="*/ 23221210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229880 w 17976071"/>
              <a:gd name="connsiteY60" fmla="*/ 230236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591439 w 17976071"/>
              <a:gd name="connsiteY62" fmla="*/ 23028705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254555 w 17976071"/>
              <a:gd name="connsiteY64" fmla="*/ 22836200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39947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840122 w 17976071"/>
              <a:gd name="connsiteY67" fmla="*/ 22950304 h 26115127"/>
              <a:gd name="connsiteX68" fmla="*/ 9024576 w 17976071"/>
              <a:gd name="connsiteY68" fmla="*/ 22788073 h 26115127"/>
              <a:gd name="connsiteX69" fmla="*/ 9217082 w 17976071"/>
              <a:gd name="connsiteY69" fmla="*/ 22018052 h 26115127"/>
              <a:gd name="connsiteX70" fmla="*/ 9409587 w 17976071"/>
              <a:gd name="connsiteY70" fmla="*/ 21921800 h 26115127"/>
              <a:gd name="connsiteX71" fmla="*/ 9698345 w 17976071"/>
              <a:gd name="connsiteY71" fmla="*/ 22162431 h 26115127"/>
              <a:gd name="connsiteX72" fmla="*/ 9553966 w 17976071"/>
              <a:gd name="connsiteY72" fmla="*/ 21584916 h 26115127"/>
              <a:gd name="connsiteX73" fmla="*/ 9938976 w 17976071"/>
              <a:gd name="connsiteY73" fmla="*/ 21777421 h 26115127"/>
              <a:gd name="connsiteX74" fmla="*/ 9650218 w 17976071"/>
              <a:gd name="connsiteY74" fmla="*/ 21440537 h 26115127"/>
              <a:gd name="connsiteX75" fmla="*/ 9168955 w 17976071"/>
              <a:gd name="connsiteY75" fmla="*/ 21151779 h 26115127"/>
              <a:gd name="connsiteX76" fmla="*/ 9024576 w 17976071"/>
              <a:gd name="connsiteY76" fmla="*/ 21007400 h 26115127"/>
              <a:gd name="connsiteX77" fmla="*/ 9602092 w 17976071"/>
              <a:gd name="connsiteY77" fmla="*/ 20863021 h 26115127"/>
              <a:gd name="connsiteX78" fmla="*/ 9842724 w 17976071"/>
              <a:gd name="connsiteY78" fmla="*/ 20959273 h 26115127"/>
              <a:gd name="connsiteX79" fmla="*/ 9698345 w 17976071"/>
              <a:gd name="connsiteY79" fmla="*/ 20670516 h 26115127"/>
              <a:gd name="connsiteX80" fmla="*/ 10372113 w 17976071"/>
              <a:gd name="connsiteY80" fmla="*/ 20478010 h 26115127"/>
              <a:gd name="connsiteX81" fmla="*/ 10564618 w 17976071"/>
              <a:gd name="connsiteY81" fmla="*/ 19996747 h 26115127"/>
              <a:gd name="connsiteX82" fmla="*/ 9938976 w 17976071"/>
              <a:gd name="connsiteY82" fmla="*/ 20189252 h 26115127"/>
              <a:gd name="connsiteX83" fmla="*/ 9217082 w 17976071"/>
              <a:gd name="connsiteY83" fmla="*/ 20381758 h 26115127"/>
              <a:gd name="connsiteX84" fmla="*/ 8735818 w 17976071"/>
              <a:gd name="connsiteY84" fmla="*/ 20574263 h 26115127"/>
              <a:gd name="connsiteX85" fmla="*/ 8591439 w 17976071"/>
              <a:gd name="connsiteY85" fmla="*/ 20718642 h 26115127"/>
              <a:gd name="connsiteX86" fmla="*/ 8350808 w 17976071"/>
              <a:gd name="connsiteY86" fmla="*/ 20718642 h 26115127"/>
              <a:gd name="connsiteX87" fmla="*/ 8254555 w 17976071"/>
              <a:gd name="connsiteY87" fmla="*/ 20863021 h 26115127"/>
              <a:gd name="connsiteX88" fmla="*/ 8013924 w 17976071"/>
              <a:gd name="connsiteY88" fmla="*/ 20911147 h 26115127"/>
              <a:gd name="connsiteX89" fmla="*/ 7725166 w 17976071"/>
              <a:gd name="connsiteY89" fmla="*/ 21103652 h 26115127"/>
              <a:gd name="connsiteX90" fmla="*/ 7195776 w 17976071"/>
              <a:gd name="connsiteY90" fmla="*/ 21103652 h 26115127"/>
              <a:gd name="connsiteX91" fmla="*/ 6907018 w 17976071"/>
              <a:gd name="connsiteY91" fmla="*/ 21488663 h 26115127"/>
              <a:gd name="connsiteX92" fmla="*/ 6666387 w 17976071"/>
              <a:gd name="connsiteY92" fmla="*/ 21921800 h 26115127"/>
              <a:gd name="connsiteX93" fmla="*/ 6810766 w 17976071"/>
              <a:gd name="connsiteY93" fmla="*/ 21296158 h 26115127"/>
              <a:gd name="connsiteX94" fmla="*/ 6473882 w 17976071"/>
              <a:gd name="connsiteY94" fmla="*/ 21729295 h 26115127"/>
              <a:gd name="connsiteX95" fmla="*/ 6185124 w 17976071"/>
              <a:gd name="connsiteY95" fmla="*/ 21873673 h 26115127"/>
              <a:gd name="connsiteX96" fmla="*/ 6040745 w 17976071"/>
              <a:gd name="connsiteY96" fmla="*/ 22114305 h 26115127"/>
              <a:gd name="connsiteX97" fmla="*/ 5896366 w 17976071"/>
              <a:gd name="connsiteY97" fmla="*/ 21873673 h 26115127"/>
              <a:gd name="connsiteX98" fmla="*/ 5655734 w 17976071"/>
              <a:gd name="connsiteY98" fmla="*/ 21777421 h 26115127"/>
              <a:gd name="connsiteX99" fmla="*/ 5655734 w 17976071"/>
              <a:gd name="connsiteY99" fmla="*/ 21825547 h 26115127"/>
              <a:gd name="connsiteX100" fmla="*/ 5126345 w 17976071"/>
              <a:gd name="connsiteY100" fmla="*/ 21777421 h 26115127"/>
              <a:gd name="connsiteX101" fmla="*/ 5030092 w 17976071"/>
              <a:gd name="connsiteY101" fmla="*/ 22018052 h 26115127"/>
              <a:gd name="connsiteX102" fmla="*/ 4693208 w 17976071"/>
              <a:gd name="connsiteY102" fmla="*/ 21969926 h 26115127"/>
              <a:gd name="connsiteX103" fmla="*/ 3971313 w 17976071"/>
              <a:gd name="connsiteY103" fmla="*/ 21969926 h 26115127"/>
              <a:gd name="connsiteX104" fmla="*/ 3682555 w 17976071"/>
              <a:gd name="connsiteY104" fmla="*/ 21921800 h 26115127"/>
              <a:gd name="connsiteX105" fmla="*/ 3345671 w 17976071"/>
              <a:gd name="connsiteY105" fmla="*/ 21777421 h 26115127"/>
              <a:gd name="connsiteX106" fmla="*/ 3586303 w 17976071"/>
              <a:gd name="connsiteY106" fmla="*/ 21633042 h 26115127"/>
              <a:gd name="connsiteX107" fmla="*/ 3153166 w 17976071"/>
              <a:gd name="connsiteY107" fmla="*/ 21488663 h 26115127"/>
              <a:gd name="connsiteX108" fmla="*/ 3345671 w 17976071"/>
              <a:gd name="connsiteY108" fmla="*/ 21392410 h 26115127"/>
              <a:gd name="connsiteX109" fmla="*/ 3730682 w 17976071"/>
              <a:gd name="connsiteY109" fmla="*/ 21488663 h 26115127"/>
              <a:gd name="connsiteX110" fmla="*/ 3875061 w 17976071"/>
              <a:gd name="connsiteY110" fmla="*/ 21392410 h 26115127"/>
              <a:gd name="connsiteX111" fmla="*/ 3441924 w 17976071"/>
              <a:gd name="connsiteY111" fmla="*/ 21296158 h 26115127"/>
              <a:gd name="connsiteX112" fmla="*/ 2768155 w 17976071"/>
              <a:gd name="connsiteY112" fmla="*/ 21248031 h 26115127"/>
              <a:gd name="connsiteX113" fmla="*/ 2383145 w 17976071"/>
              <a:gd name="connsiteY113" fmla="*/ 21825547 h 26115127"/>
              <a:gd name="connsiteX114" fmla="*/ 2286892 w 17976071"/>
              <a:gd name="connsiteY114" fmla="*/ 21921800 h 26115127"/>
              <a:gd name="connsiteX115" fmla="*/ 1950008 w 17976071"/>
              <a:gd name="connsiteY115" fmla="*/ 21729295 h 26115127"/>
              <a:gd name="connsiteX116" fmla="*/ 1998134 w 17976071"/>
              <a:gd name="connsiteY116" fmla="*/ 22162431 h 26115127"/>
              <a:gd name="connsiteX117" fmla="*/ 1468745 w 17976071"/>
              <a:gd name="connsiteY117" fmla="*/ 22691821 h 26115127"/>
              <a:gd name="connsiteX118" fmla="*/ 1276239 w 17976071"/>
              <a:gd name="connsiteY118" fmla="*/ 22980579 h 26115127"/>
              <a:gd name="connsiteX119" fmla="*/ 1372492 w 17976071"/>
              <a:gd name="connsiteY119" fmla="*/ 23221210 h 26115127"/>
              <a:gd name="connsiteX120" fmla="*/ 1276239 w 17976071"/>
              <a:gd name="connsiteY120" fmla="*/ 23365589 h 26115127"/>
              <a:gd name="connsiteX121" fmla="*/ 1372492 w 17976071"/>
              <a:gd name="connsiteY121" fmla="*/ 23750600 h 26115127"/>
              <a:gd name="connsiteX122" fmla="*/ 891229 w 17976071"/>
              <a:gd name="connsiteY122" fmla="*/ 23894979 h 26115127"/>
              <a:gd name="connsiteX123" fmla="*/ 361839 w 17976071"/>
              <a:gd name="connsiteY123" fmla="*/ 24328116 h 26115127"/>
              <a:gd name="connsiteX124" fmla="*/ 24955 w 17976071"/>
              <a:gd name="connsiteY124" fmla="*/ 24761252 h 26115127"/>
              <a:gd name="connsiteX125" fmla="*/ 24955 w 17976071"/>
              <a:gd name="connsiteY125" fmla="*/ 5029463 h 26115127"/>
              <a:gd name="connsiteX126" fmla="*/ 73082 w 17976071"/>
              <a:gd name="connsiteY12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40122 w 17976071"/>
              <a:gd name="connsiteY68" fmla="*/ 229503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638144 w 17976071"/>
              <a:gd name="connsiteY73" fmla="*/ 21899575 h 26115127"/>
              <a:gd name="connsiteX74" fmla="*/ 9553966 w 17976071"/>
              <a:gd name="connsiteY74" fmla="*/ 21584916 h 26115127"/>
              <a:gd name="connsiteX75" fmla="*/ 9938976 w 17976071"/>
              <a:gd name="connsiteY75" fmla="*/ 21777421 h 26115127"/>
              <a:gd name="connsiteX76" fmla="*/ 9650218 w 17976071"/>
              <a:gd name="connsiteY76" fmla="*/ 21440537 h 26115127"/>
              <a:gd name="connsiteX77" fmla="*/ 9168955 w 17976071"/>
              <a:gd name="connsiteY77" fmla="*/ 21151779 h 26115127"/>
              <a:gd name="connsiteX78" fmla="*/ 9024576 w 17976071"/>
              <a:gd name="connsiteY78" fmla="*/ 21007400 h 26115127"/>
              <a:gd name="connsiteX79" fmla="*/ 9602092 w 17976071"/>
              <a:gd name="connsiteY79" fmla="*/ 20863021 h 26115127"/>
              <a:gd name="connsiteX80" fmla="*/ 9842724 w 17976071"/>
              <a:gd name="connsiteY80" fmla="*/ 20959273 h 26115127"/>
              <a:gd name="connsiteX81" fmla="*/ 9698345 w 17976071"/>
              <a:gd name="connsiteY81" fmla="*/ 20670516 h 26115127"/>
              <a:gd name="connsiteX82" fmla="*/ 10372113 w 17976071"/>
              <a:gd name="connsiteY82" fmla="*/ 20478010 h 26115127"/>
              <a:gd name="connsiteX83" fmla="*/ 10564618 w 17976071"/>
              <a:gd name="connsiteY83" fmla="*/ 19996747 h 26115127"/>
              <a:gd name="connsiteX84" fmla="*/ 9938976 w 17976071"/>
              <a:gd name="connsiteY84" fmla="*/ 20189252 h 26115127"/>
              <a:gd name="connsiteX85" fmla="*/ 9217082 w 17976071"/>
              <a:gd name="connsiteY85" fmla="*/ 20381758 h 26115127"/>
              <a:gd name="connsiteX86" fmla="*/ 8735818 w 17976071"/>
              <a:gd name="connsiteY86" fmla="*/ 20574263 h 26115127"/>
              <a:gd name="connsiteX87" fmla="*/ 8591439 w 17976071"/>
              <a:gd name="connsiteY87" fmla="*/ 20718642 h 26115127"/>
              <a:gd name="connsiteX88" fmla="*/ 8350808 w 17976071"/>
              <a:gd name="connsiteY88" fmla="*/ 20718642 h 26115127"/>
              <a:gd name="connsiteX89" fmla="*/ 8254555 w 17976071"/>
              <a:gd name="connsiteY89" fmla="*/ 20863021 h 26115127"/>
              <a:gd name="connsiteX90" fmla="*/ 8013924 w 17976071"/>
              <a:gd name="connsiteY90" fmla="*/ 20911147 h 26115127"/>
              <a:gd name="connsiteX91" fmla="*/ 7725166 w 17976071"/>
              <a:gd name="connsiteY91" fmla="*/ 21103652 h 26115127"/>
              <a:gd name="connsiteX92" fmla="*/ 7195776 w 17976071"/>
              <a:gd name="connsiteY92" fmla="*/ 21103652 h 26115127"/>
              <a:gd name="connsiteX93" fmla="*/ 6907018 w 17976071"/>
              <a:gd name="connsiteY93" fmla="*/ 21488663 h 26115127"/>
              <a:gd name="connsiteX94" fmla="*/ 6666387 w 17976071"/>
              <a:gd name="connsiteY94" fmla="*/ 21921800 h 26115127"/>
              <a:gd name="connsiteX95" fmla="*/ 6810766 w 17976071"/>
              <a:gd name="connsiteY95" fmla="*/ 21296158 h 26115127"/>
              <a:gd name="connsiteX96" fmla="*/ 6473882 w 17976071"/>
              <a:gd name="connsiteY96" fmla="*/ 21729295 h 26115127"/>
              <a:gd name="connsiteX97" fmla="*/ 6185124 w 17976071"/>
              <a:gd name="connsiteY97" fmla="*/ 21873673 h 26115127"/>
              <a:gd name="connsiteX98" fmla="*/ 6040745 w 17976071"/>
              <a:gd name="connsiteY98" fmla="*/ 22114305 h 26115127"/>
              <a:gd name="connsiteX99" fmla="*/ 5896366 w 17976071"/>
              <a:gd name="connsiteY99" fmla="*/ 21873673 h 26115127"/>
              <a:gd name="connsiteX100" fmla="*/ 5655734 w 17976071"/>
              <a:gd name="connsiteY100" fmla="*/ 21777421 h 26115127"/>
              <a:gd name="connsiteX101" fmla="*/ 5655734 w 17976071"/>
              <a:gd name="connsiteY101" fmla="*/ 21825547 h 26115127"/>
              <a:gd name="connsiteX102" fmla="*/ 5126345 w 17976071"/>
              <a:gd name="connsiteY102" fmla="*/ 21777421 h 26115127"/>
              <a:gd name="connsiteX103" fmla="*/ 5030092 w 17976071"/>
              <a:gd name="connsiteY103" fmla="*/ 22018052 h 26115127"/>
              <a:gd name="connsiteX104" fmla="*/ 4693208 w 17976071"/>
              <a:gd name="connsiteY104" fmla="*/ 21969926 h 26115127"/>
              <a:gd name="connsiteX105" fmla="*/ 3971313 w 17976071"/>
              <a:gd name="connsiteY105" fmla="*/ 21969926 h 26115127"/>
              <a:gd name="connsiteX106" fmla="*/ 3682555 w 17976071"/>
              <a:gd name="connsiteY106" fmla="*/ 21921800 h 26115127"/>
              <a:gd name="connsiteX107" fmla="*/ 3345671 w 17976071"/>
              <a:gd name="connsiteY107" fmla="*/ 21777421 h 26115127"/>
              <a:gd name="connsiteX108" fmla="*/ 3586303 w 17976071"/>
              <a:gd name="connsiteY108" fmla="*/ 21633042 h 26115127"/>
              <a:gd name="connsiteX109" fmla="*/ 3153166 w 17976071"/>
              <a:gd name="connsiteY109" fmla="*/ 21488663 h 26115127"/>
              <a:gd name="connsiteX110" fmla="*/ 3345671 w 17976071"/>
              <a:gd name="connsiteY110" fmla="*/ 21392410 h 26115127"/>
              <a:gd name="connsiteX111" fmla="*/ 3730682 w 17976071"/>
              <a:gd name="connsiteY111" fmla="*/ 21488663 h 26115127"/>
              <a:gd name="connsiteX112" fmla="*/ 3875061 w 17976071"/>
              <a:gd name="connsiteY112" fmla="*/ 21392410 h 26115127"/>
              <a:gd name="connsiteX113" fmla="*/ 3441924 w 17976071"/>
              <a:gd name="connsiteY113" fmla="*/ 21296158 h 26115127"/>
              <a:gd name="connsiteX114" fmla="*/ 2768155 w 17976071"/>
              <a:gd name="connsiteY114" fmla="*/ 21248031 h 26115127"/>
              <a:gd name="connsiteX115" fmla="*/ 2383145 w 17976071"/>
              <a:gd name="connsiteY115" fmla="*/ 21825547 h 26115127"/>
              <a:gd name="connsiteX116" fmla="*/ 2286892 w 17976071"/>
              <a:gd name="connsiteY116" fmla="*/ 21921800 h 26115127"/>
              <a:gd name="connsiteX117" fmla="*/ 1950008 w 17976071"/>
              <a:gd name="connsiteY117" fmla="*/ 21729295 h 26115127"/>
              <a:gd name="connsiteX118" fmla="*/ 1998134 w 17976071"/>
              <a:gd name="connsiteY118" fmla="*/ 22162431 h 26115127"/>
              <a:gd name="connsiteX119" fmla="*/ 1468745 w 17976071"/>
              <a:gd name="connsiteY119" fmla="*/ 22691821 h 26115127"/>
              <a:gd name="connsiteX120" fmla="*/ 1276239 w 17976071"/>
              <a:gd name="connsiteY120" fmla="*/ 22980579 h 26115127"/>
              <a:gd name="connsiteX121" fmla="*/ 1372492 w 17976071"/>
              <a:gd name="connsiteY121" fmla="*/ 23221210 h 26115127"/>
              <a:gd name="connsiteX122" fmla="*/ 1276239 w 17976071"/>
              <a:gd name="connsiteY122" fmla="*/ 23365589 h 26115127"/>
              <a:gd name="connsiteX123" fmla="*/ 1372492 w 17976071"/>
              <a:gd name="connsiteY123" fmla="*/ 23750600 h 26115127"/>
              <a:gd name="connsiteX124" fmla="*/ 891229 w 17976071"/>
              <a:gd name="connsiteY124" fmla="*/ 23894979 h 26115127"/>
              <a:gd name="connsiteX125" fmla="*/ 361839 w 17976071"/>
              <a:gd name="connsiteY125" fmla="*/ 24328116 h 26115127"/>
              <a:gd name="connsiteX126" fmla="*/ 24955 w 17976071"/>
              <a:gd name="connsiteY126" fmla="*/ 24761252 h 26115127"/>
              <a:gd name="connsiteX127" fmla="*/ 24955 w 17976071"/>
              <a:gd name="connsiteY127" fmla="*/ 5029463 h 26115127"/>
              <a:gd name="connsiteX128" fmla="*/ 73082 w 17976071"/>
              <a:gd name="connsiteY12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565341 w 17976071"/>
              <a:gd name="connsiteY73" fmla="*/ 22222284 h 26115127"/>
              <a:gd name="connsiteX74" fmla="*/ 9638144 w 17976071"/>
              <a:gd name="connsiteY74" fmla="*/ 21899575 h 26115127"/>
              <a:gd name="connsiteX75" fmla="*/ 9553966 w 17976071"/>
              <a:gd name="connsiteY75" fmla="*/ 21584916 h 26115127"/>
              <a:gd name="connsiteX76" fmla="*/ 9938976 w 17976071"/>
              <a:gd name="connsiteY76" fmla="*/ 21777421 h 26115127"/>
              <a:gd name="connsiteX77" fmla="*/ 9650218 w 17976071"/>
              <a:gd name="connsiteY77" fmla="*/ 21440537 h 26115127"/>
              <a:gd name="connsiteX78" fmla="*/ 9168955 w 17976071"/>
              <a:gd name="connsiteY78" fmla="*/ 21151779 h 26115127"/>
              <a:gd name="connsiteX79" fmla="*/ 9024576 w 17976071"/>
              <a:gd name="connsiteY79" fmla="*/ 21007400 h 26115127"/>
              <a:gd name="connsiteX80" fmla="*/ 9602092 w 17976071"/>
              <a:gd name="connsiteY80" fmla="*/ 20863021 h 26115127"/>
              <a:gd name="connsiteX81" fmla="*/ 9842724 w 17976071"/>
              <a:gd name="connsiteY81" fmla="*/ 20959273 h 26115127"/>
              <a:gd name="connsiteX82" fmla="*/ 9698345 w 17976071"/>
              <a:gd name="connsiteY82" fmla="*/ 20670516 h 26115127"/>
              <a:gd name="connsiteX83" fmla="*/ 10372113 w 17976071"/>
              <a:gd name="connsiteY83" fmla="*/ 20478010 h 26115127"/>
              <a:gd name="connsiteX84" fmla="*/ 10564618 w 17976071"/>
              <a:gd name="connsiteY84" fmla="*/ 19996747 h 26115127"/>
              <a:gd name="connsiteX85" fmla="*/ 9938976 w 17976071"/>
              <a:gd name="connsiteY85" fmla="*/ 20189252 h 26115127"/>
              <a:gd name="connsiteX86" fmla="*/ 9217082 w 17976071"/>
              <a:gd name="connsiteY86" fmla="*/ 20381758 h 26115127"/>
              <a:gd name="connsiteX87" fmla="*/ 8735818 w 17976071"/>
              <a:gd name="connsiteY87" fmla="*/ 20574263 h 26115127"/>
              <a:gd name="connsiteX88" fmla="*/ 8591439 w 17976071"/>
              <a:gd name="connsiteY88" fmla="*/ 20718642 h 26115127"/>
              <a:gd name="connsiteX89" fmla="*/ 8350808 w 17976071"/>
              <a:gd name="connsiteY89" fmla="*/ 20718642 h 26115127"/>
              <a:gd name="connsiteX90" fmla="*/ 8254555 w 17976071"/>
              <a:gd name="connsiteY90" fmla="*/ 20863021 h 26115127"/>
              <a:gd name="connsiteX91" fmla="*/ 8013924 w 17976071"/>
              <a:gd name="connsiteY91" fmla="*/ 20911147 h 26115127"/>
              <a:gd name="connsiteX92" fmla="*/ 7725166 w 17976071"/>
              <a:gd name="connsiteY92" fmla="*/ 21103652 h 26115127"/>
              <a:gd name="connsiteX93" fmla="*/ 7195776 w 17976071"/>
              <a:gd name="connsiteY93" fmla="*/ 21103652 h 26115127"/>
              <a:gd name="connsiteX94" fmla="*/ 6907018 w 17976071"/>
              <a:gd name="connsiteY94" fmla="*/ 21488663 h 26115127"/>
              <a:gd name="connsiteX95" fmla="*/ 6666387 w 17976071"/>
              <a:gd name="connsiteY95" fmla="*/ 21921800 h 26115127"/>
              <a:gd name="connsiteX96" fmla="*/ 6810766 w 17976071"/>
              <a:gd name="connsiteY96" fmla="*/ 21296158 h 26115127"/>
              <a:gd name="connsiteX97" fmla="*/ 6473882 w 17976071"/>
              <a:gd name="connsiteY97" fmla="*/ 21729295 h 26115127"/>
              <a:gd name="connsiteX98" fmla="*/ 6185124 w 17976071"/>
              <a:gd name="connsiteY98" fmla="*/ 21873673 h 26115127"/>
              <a:gd name="connsiteX99" fmla="*/ 6040745 w 17976071"/>
              <a:gd name="connsiteY99" fmla="*/ 22114305 h 26115127"/>
              <a:gd name="connsiteX100" fmla="*/ 5896366 w 17976071"/>
              <a:gd name="connsiteY100" fmla="*/ 21873673 h 26115127"/>
              <a:gd name="connsiteX101" fmla="*/ 5655734 w 17976071"/>
              <a:gd name="connsiteY101" fmla="*/ 21777421 h 26115127"/>
              <a:gd name="connsiteX102" fmla="*/ 5655734 w 17976071"/>
              <a:gd name="connsiteY102" fmla="*/ 21825547 h 26115127"/>
              <a:gd name="connsiteX103" fmla="*/ 5126345 w 17976071"/>
              <a:gd name="connsiteY103" fmla="*/ 21777421 h 26115127"/>
              <a:gd name="connsiteX104" fmla="*/ 5030092 w 17976071"/>
              <a:gd name="connsiteY104" fmla="*/ 22018052 h 26115127"/>
              <a:gd name="connsiteX105" fmla="*/ 4693208 w 17976071"/>
              <a:gd name="connsiteY105" fmla="*/ 21969926 h 26115127"/>
              <a:gd name="connsiteX106" fmla="*/ 3971313 w 17976071"/>
              <a:gd name="connsiteY106" fmla="*/ 21969926 h 26115127"/>
              <a:gd name="connsiteX107" fmla="*/ 3682555 w 17976071"/>
              <a:gd name="connsiteY107" fmla="*/ 21921800 h 26115127"/>
              <a:gd name="connsiteX108" fmla="*/ 3345671 w 17976071"/>
              <a:gd name="connsiteY108" fmla="*/ 21777421 h 26115127"/>
              <a:gd name="connsiteX109" fmla="*/ 3586303 w 17976071"/>
              <a:gd name="connsiteY109" fmla="*/ 21633042 h 26115127"/>
              <a:gd name="connsiteX110" fmla="*/ 3153166 w 17976071"/>
              <a:gd name="connsiteY110" fmla="*/ 21488663 h 26115127"/>
              <a:gd name="connsiteX111" fmla="*/ 3345671 w 17976071"/>
              <a:gd name="connsiteY111" fmla="*/ 21392410 h 26115127"/>
              <a:gd name="connsiteX112" fmla="*/ 3730682 w 17976071"/>
              <a:gd name="connsiteY112" fmla="*/ 21488663 h 26115127"/>
              <a:gd name="connsiteX113" fmla="*/ 3875061 w 17976071"/>
              <a:gd name="connsiteY113" fmla="*/ 21392410 h 26115127"/>
              <a:gd name="connsiteX114" fmla="*/ 3441924 w 17976071"/>
              <a:gd name="connsiteY114" fmla="*/ 21296158 h 26115127"/>
              <a:gd name="connsiteX115" fmla="*/ 2768155 w 17976071"/>
              <a:gd name="connsiteY115" fmla="*/ 21248031 h 26115127"/>
              <a:gd name="connsiteX116" fmla="*/ 2383145 w 17976071"/>
              <a:gd name="connsiteY116" fmla="*/ 21825547 h 26115127"/>
              <a:gd name="connsiteX117" fmla="*/ 2286892 w 17976071"/>
              <a:gd name="connsiteY117" fmla="*/ 21921800 h 26115127"/>
              <a:gd name="connsiteX118" fmla="*/ 1950008 w 17976071"/>
              <a:gd name="connsiteY118" fmla="*/ 21729295 h 26115127"/>
              <a:gd name="connsiteX119" fmla="*/ 1998134 w 17976071"/>
              <a:gd name="connsiteY119" fmla="*/ 22162431 h 26115127"/>
              <a:gd name="connsiteX120" fmla="*/ 1468745 w 17976071"/>
              <a:gd name="connsiteY120" fmla="*/ 22691821 h 26115127"/>
              <a:gd name="connsiteX121" fmla="*/ 1276239 w 17976071"/>
              <a:gd name="connsiteY121" fmla="*/ 22980579 h 26115127"/>
              <a:gd name="connsiteX122" fmla="*/ 1372492 w 17976071"/>
              <a:gd name="connsiteY122" fmla="*/ 23221210 h 26115127"/>
              <a:gd name="connsiteX123" fmla="*/ 1276239 w 17976071"/>
              <a:gd name="connsiteY123" fmla="*/ 23365589 h 26115127"/>
              <a:gd name="connsiteX124" fmla="*/ 1372492 w 17976071"/>
              <a:gd name="connsiteY124" fmla="*/ 23750600 h 26115127"/>
              <a:gd name="connsiteX125" fmla="*/ 891229 w 17976071"/>
              <a:gd name="connsiteY125" fmla="*/ 23894979 h 26115127"/>
              <a:gd name="connsiteX126" fmla="*/ 361839 w 17976071"/>
              <a:gd name="connsiteY126" fmla="*/ 24328116 h 26115127"/>
              <a:gd name="connsiteX127" fmla="*/ 24955 w 17976071"/>
              <a:gd name="connsiteY127" fmla="*/ 24761252 h 26115127"/>
              <a:gd name="connsiteX128" fmla="*/ 24955 w 17976071"/>
              <a:gd name="connsiteY128" fmla="*/ 5029463 h 26115127"/>
              <a:gd name="connsiteX129" fmla="*/ 73082 w 17976071"/>
              <a:gd name="connsiteY12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481865 w 17976071"/>
              <a:gd name="connsiteY73" fmla="*/ 21886275 h 26115127"/>
              <a:gd name="connsiteX74" fmla="*/ 9565341 w 17976071"/>
              <a:gd name="connsiteY74" fmla="*/ 22222284 h 26115127"/>
              <a:gd name="connsiteX75" fmla="*/ 9638144 w 17976071"/>
              <a:gd name="connsiteY75" fmla="*/ 21899575 h 26115127"/>
              <a:gd name="connsiteX76" fmla="*/ 9553966 w 17976071"/>
              <a:gd name="connsiteY76" fmla="*/ 21584916 h 26115127"/>
              <a:gd name="connsiteX77" fmla="*/ 9938976 w 17976071"/>
              <a:gd name="connsiteY77" fmla="*/ 21777421 h 26115127"/>
              <a:gd name="connsiteX78" fmla="*/ 9650218 w 17976071"/>
              <a:gd name="connsiteY78" fmla="*/ 21440537 h 26115127"/>
              <a:gd name="connsiteX79" fmla="*/ 9168955 w 17976071"/>
              <a:gd name="connsiteY79" fmla="*/ 21151779 h 26115127"/>
              <a:gd name="connsiteX80" fmla="*/ 9024576 w 17976071"/>
              <a:gd name="connsiteY80" fmla="*/ 21007400 h 26115127"/>
              <a:gd name="connsiteX81" fmla="*/ 9602092 w 17976071"/>
              <a:gd name="connsiteY81" fmla="*/ 20863021 h 26115127"/>
              <a:gd name="connsiteX82" fmla="*/ 9842724 w 17976071"/>
              <a:gd name="connsiteY82" fmla="*/ 20959273 h 26115127"/>
              <a:gd name="connsiteX83" fmla="*/ 9698345 w 17976071"/>
              <a:gd name="connsiteY83" fmla="*/ 20670516 h 26115127"/>
              <a:gd name="connsiteX84" fmla="*/ 10372113 w 17976071"/>
              <a:gd name="connsiteY84" fmla="*/ 20478010 h 26115127"/>
              <a:gd name="connsiteX85" fmla="*/ 10564618 w 17976071"/>
              <a:gd name="connsiteY85" fmla="*/ 19996747 h 26115127"/>
              <a:gd name="connsiteX86" fmla="*/ 9938976 w 17976071"/>
              <a:gd name="connsiteY86" fmla="*/ 20189252 h 26115127"/>
              <a:gd name="connsiteX87" fmla="*/ 9217082 w 17976071"/>
              <a:gd name="connsiteY87" fmla="*/ 20381758 h 26115127"/>
              <a:gd name="connsiteX88" fmla="*/ 8735818 w 17976071"/>
              <a:gd name="connsiteY88" fmla="*/ 20574263 h 26115127"/>
              <a:gd name="connsiteX89" fmla="*/ 8591439 w 17976071"/>
              <a:gd name="connsiteY89" fmla="*/ 20718642 h 26115127"/>
              <a:gd name="connsiteX90" fmla="*/ 8350808 w 17976071"/>
              <a:gd name="connsiteY90" fmla="*/ 20718642 h 26115127"/>
              <a:gd name="connsiteX91" fmla="*/ 8254555 w 17976071"/>
              <a:gd name="connsiteY91" fmla="*/ 20863021 h 26115127"/>
              <a:gd name="connsiteX92" fmla="*/ 8013924 w 17976071"/>
              <a:gd name="connsiteY92" fmla="*/ 20911147 h 26115127"/>
              <a:gd name="connsiteX93" fmla="*/ 7725166 w 17976071"/>
              <a:gd name="connsiteY93" fmla="*/ 21103652 h 26115127"/>
              <a:gd name="connsiteX94" fmla="*/ 7195776 w 17976071"/>
              <a:gd name="connsiteY94" fmla="*/ 21103652 h 26115127"/>
              <a:gd name="connsiteX95" fmla="*/ 6907018 w 17976071"/>
              <a:gd name="connsiteY95" fmla="*/ 21488663 h 26115127"/>
              <a:gd name="connsiteX96" fmla="*/ 6666387 w 17976071"/>
              <a:gd name="connsiteY96" fmla="*/ 21921800 h 26115127"/>
              <a:gd name="connsiteX97" fmla="*/ 6810766 w 17976071"/>
              <a:gd name="connsiteY97" fmla="*/ 21296158 h 26115127"/>
              <a:gd name="connsiteX98" fmla="*/ 6473882 w 17976071"/>
              <a:gd name="connsiteY98" fmla="*/ 21729295 h 26115127"/>
              <a:gd name="connsiteX99" fmla="*/ 6185124 w 17976071"/>
              <a:gd name="connsiteY99" fmla="*/ 21873673 h 26115127"/>
              <a:gd name="connsiteX100" fmla="*/ 6040745 w 17976071"/>
              <a:gd name="connsiteY100" fmla="*/ 22114305 h 26115127"/>
              <a:gd name="connsiteX101" fmla="*/ 5896366 w 17976071"/>
              <a:gd name="connsiteY101" fmla="*/ 21873673 h 26115127"/>
              <a:gd name="connsiteX102" fmla="*/ 5655734 w 17976071"/>
              <a:gd name="connsiteY102" fmla="*/ 21777421 h 26115127"/>
              <a:gd name="connsiteX103" fmla="*/ 5655734 w 17976071"/>
              <a:gd name="connsiteY103" fmla="*/ 21825547 h 26115127"/>
              <a:gd name="connsiteX104" fmla="*/ 5126345 w 17976071"/>
              <a:gd name="connsiteY104" fmla="*/ 21777421 h 26115127"/>
              <a:gd name="connsiteX105" fmla="*/ 5030092 w 17976071"/>
              <a:gd name="connsiteY105" fmla="*/ 22018052 h 26115127"/>
              <a:gd name="connsiteX106" fmla="*/ 4693208 w 17976071"/>
              <a:gd name="connsiteY106" fmla="*/ 21969926 h 26115127"/>
              <a:gd name="connsiteX107" fmla="*/ 3971313 w 17976071"/>
              <a:gd name="connsiteY107" fmla="*/ 21969926 h 26115127"/>
              <a:gd name="connsiteX108" fmla="*/ 3682555 w 17976071"/>
              <a:gd name="connsiteY108" fmla="*/ 21921800 h 26115127"/>
              <a:gd name="connsiteX109" fmla="*/ 3345671 w 17976071"/>
              <a:gd name="connsiteY109" fmla="*/ 21777421 h 26115127"/>
              <a:gd name="connsiteX110" fmla="*/ 3586303 w 17976071"/>
              <a:gd name="connsiteY110" fmla="*/ 21633042 h 26115127"/>
              <a:gd name="connsiteX111" fmla="*/ 3153166 w 17976071"/>
              <a:gd name="connsiteY111" fmla="*/ 21488663 h 26115127"/>
              <a:gd name="connsiteX112" fmla="*/ 3345671 w 17976071"/>
              <a:gd name="connsiteY112" fmla="*/ 21392410 h 26115127"/>
              <a:gd name="connsiteX113" fmla="*/ 3730682 w 17976071"/>
              <a:gd name="connsiteY113" fmla="*/ 21488663 h 26115127"/>
              <a:gd name="connsiteX114" fmla="*/ 3875061 w 17976071"/>
              <a:gd name="connsiteY114" fmla="*/ 21392410 h 26115127"/>
              <a:gd name="connsiteX115" fmla="*/ 3441924 w 17976071"/>
              <a:gd name="connsiteY115" fmla="*/ 21296158 h 26115127"/>
              <a:gd name="connsiteX116" fmla="*/ 2768155 w 17976071"/>
              <a:gd name="connsiteY116" fmla="*/ 21248031 h 26115127"/>
              <a:gd name="connsiteX117" fmla="*/ 2383145 w 17976071"/>
              <a:gd name="connsiteY117" fmla="*/ 21825547 h 26115127"/>
              <a:gd name="connsiteX118" fmla="*/ 2286892 w 17976071"/>
              <a:gd name="connsiteY118" fmla="*/ 21921800 h 26115127"/>
              <a:gd name="connsiteX119" fmla="*/ 1950008 w 17976071"/>
              <a:gd name="connsiteY119" fmla="*/ 21729295 h 26115127"/>
              <a:gd name="connsiteX120" fmla="*/ 1998134 w 17976071"/>
              <a:gd name="connsiteY120" fmla="*/ 22162431 h 26115127"/>
              <a:gd name="connsiteX121" fmla="*/ 1468745 w 17976071"/>
              <a:gd name="connsiteY121" fmla="*/ 22691821 h 26115127"/>
              <a:gd name="connsiteX122" fmla="*/ 1276239 w 17976071"/>
              <a:gd name="connsiteY122" fmla="*/ 22980579 h 26115127"/>
              <a:gd name="connsiteX123" fmla="*/ 1372492 w 17976071"/>
              <a:gd name="connsiteY123" fmla="*/ 23221210 h 26115127"/>
              <a:gd name="connsiteX124" fmla="*/ 1276239 w 17976071"/>
              <a:gd name="connsiteY124" fmla="*/ 23365589 h 26115127"/>
              <a:gd name="connsiteX125" fmla="*/ 1372492 w 17976071"/>
              <a:gd name="connsiteY125" fmla="*/ 23750600 h 26115127"/>
              <a:gd name="connsiteX126" fmla="*/ 891229 w 17976071"/>
              <a:gd name="connsiteY126" fmla="*/ 23894979 h 26115127"/>
              <a:gd name="connsiteX127" fmla="*/ 361839 w 17976071"/>
              <a:gd name="connsiteY127" fmla="*/ 24328116 h 26115127"/>
              <a:gd name="connsiteX128" fmla="*/ 24955 w 17976071"/>
              <a:gd name="connsiteY128" fmla="*/ 24761252 h 26115127"/>
              <a:gd name="connsiteX129" fmla="*/ 24955 w 17976071"/>
              <a:gd name="connsiteY129" fmla="*/ 5029463 h 26115127"/>
              <a:gd name="connsiteX130" fmla="*/ 73082 w 17976071"/>
              <a:gd name="connsiteY13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65341 w 17976071"/>
              <a:gd name="connsiteY75" fmla="*/ 22222284 h 26115127"/>
              <a:gd name="connsiteX76" fmla="*/ 9638144 w 17976071"/>
              <a:gd name="connsiteY76" fmla="*/ 21899575 h 26115127"/>
              <a:gd name="connsiteX77" fmla="*/ 9553966 w 17976071"/>
              <a:gd name="connsiteY77" fmla="*/ 21584916 h 26115127"/>
              <a:gd name="connsiteX78" fmla="*/ 9938976 w 17976071"/>
              <a:gd name="connsiteY78" fmla="*/ 21777421 h 26115127"/>
              <a:gd name="connsiteX79" fmla="*/ 9650218 w 17976071"/>
              <a:gd name="connsiteY79" fmla="*/ 21440537 h 26115127"/>
              <a:gd name="connsiteX80" fmla="*/ 9168955 w 17976071"/>
              <a:gd name="connsiteY80" fmla="*/ 21151779 h 26115127"/>
              <a:gd name="connsiteX81" fmla="*/ 9024576 w 17976071"/>
              <a:gd name="connsiteY81" fmla="*/ 21007400 h 26115127"/>
              <a:gd name="connsiteX82" fmla="*/ 9602092 w 17976071"/>
              <a:gd name="connsiteY82" fmla="*/ 20863021 h 26115127"/>
              <a:gd name="connsiteX83" fmla="*/ 9842724 w 17976071"/>
              <a:gd name="connsiteY83" fmla="*/ 20959273 h 26115127"/>
              <a:gd name="connsiteX84" fmla="*/ 9698345 w 17976071"/>
              <a:gd name="connsiteY84" fmla="*/ 20670516 h 26115127"/>
              <a:gd name="connsiteX85" fmla="*/ 10372113 w 17976071"/>
              <a:gd name="connsiteY85" fmla="*/ 20478010 h 26115127"/>
              <a:gd name="connsiteX86" fmla="*/ 10564618 w 17976071"/>
              <a:gd name="connsiteY86" fmla="*/ 19996747 h 26115127"/>
              <a:gd name="connsiteX87" fmla="*/ 9938976 w 17976071"/>
              <a:gd name="connsiteY87" fmla="*/ 20189252 h 26115127"/>
              <a:gd name="connsiteX88" fmla="*/ 9217082 w 17976071"/>
              <a:gd name="connsiteY88" fmla="*/ 20381758 h 26115127"/>
              <a:gd name="connsiteX89" fmla="*/ 8735818 w 17976071"/>
              <a:gd name="connsiteY89" fmla="*/ 20574263 h 26115127"/>
              <a:gd name="connsiteX90" fmla="*/ 8591439 w 17976071"/>
              <a:gd name="connsiteY90" fmla="*/ 20718642 h 26115127"/>
              <a:gd name="connsiteX91" fmla="*/ 8350808 w 17976071"/>
              <a:gd name="connsiteY91" fmla="*/ 20718642 h 26115127"/>
              <a:gd name="connsiteX92" fmla="*/ 8254555 w 17976071"/>
              <a:gd name="connsiteY92" fmla="*/ 20863021 h 26115127"/>
              <a:gd name="connsiteX93" fmla="*/ 8013924 w 17976071"/>
              <a:gd name="connsiteY93" fmla="*/ 20911147 h 26115127"/>
              <a:gd name="connsiteX94" fmla="*/ 7725166 w 17976071"/>
              <a:gd name="connsiteY94" fmla="*/ 21103652 h 26115127"/>
              <a:gd name="connsiteX95" fmla="*/ 7195776 w 17976071"/>
              <a:gd name="connsiteY95" fmla="*/ 21103652 h 26115127"/>
              <a:gd name="connsiteX96" fmla="*/ 6907018 w 17976071"/>
              <a:gd name="connsiteY96" fmla="*/ 21488663 h 26115127"/>
              <a:gd name="connsiteX97" fmla="*/ 6666387 w 17976071"/>
              <a:gd name="connsiteY97" fmla="*/ 21921800 h 26115127"/>
              <a:gd name="connsiteX98" fmla="*/ 6810766 w 17976071"/>
              <a:gd name="connsiteY98" fmla="*/ 21296158 h 26115127"/>
              <a:gd name="connsiteX99" fmla="*/ 6473882 w 17976071"/>
              <a:gd name="connsiteY99" fmla="*/ 21729295 h 26115127"/>
              <a:gd name="connsiteX100" fmla="*/ 6185124 w 17976071"/>
              <a:gd name="connsiteY100" fmla="*/ 21873673 h 26115127"/>
              <a:gd name="connsiteX101" fmla="*/ 6040745 w 17976071"/>
              <a:gd name="connsiteY101" fmla="*/ 22114305 h 26115127"/>
              <a:gd name="connsiteX102" fmla="*/ 5896366 w 17976071"/>
              <a:gd name="connsiteY102" fmla="*/ 21873673 h 26115127"/>
              <a:gd name="connsiteX103" fmla="*/ 5655734 w 17976071"/>
              <a:gd name="connsiteY103" fmla="*/ 21777421 h 26115127"/>
              <a:gd name="connsiteX104" fmla="*/ 5655734 w 17976071"/>
              <a:gd name="connsiteY104" fmla="*/ 21825547 h 26115127"/>
              <a:gd name="connsiteX105" fmla="*/ 5126345 w 17976071"/>
              <a:gd name="connsiteY105" fmla="*/ 21777421 h 26115127"/>
              <a:gd name="connsiteX106" fmla="*/ 5030092 w 17976071"/>
              <a:gd name="connsiteY106" fmla="*/ 22018052 h 26115127"/>
              <a:gd name="connsiteX107" fmla="*/ 4693208 w 17976071"/>
              <a:gd name="connsiteY107" fmla="*/ 21969926 h 26115127"/>
              <a:gd name="connsiteX108" fmla="*/ 3971313 w 17976071"/>
              <a:gd name="connsiteY108" fmla="*/ 21969926 h 26115127"/>
              <a:gd name="connsiteX109" fmla="*/ 3682555 w 17976071"/>
              <a:gd name="connsiteY109" fmla="*/ 21921800 h 26115127"/>
              <a:gd name="connsiteX110" fmla="*/ 3345671 w 17976071"/>
              <a:gd name="connsiteY110" fmla="*/ 21777421 h 26115127"/>
              <a:gd name="connsiteX111" fmla="*/ 3586303 w 17976071"/>
              <a:gd name="connsiteY111" fmla="*/ 21633042 h 26115127"/>
              <a:gd name="connsiteX112" fmla="*/ 3153166 w 17976071"/>
              <a:gd name="connsiteY112" fmla="*/ 21488663 h 26115127"/>
              <a:gd name="connsiteX113" fmla="*/ 3345671 w 17976071"/>
              <a:gd name="connsiteY113" fmla="*/ 21392410 h 26115127"/>
              <a:gd name="connsiteX114" fmla="*/ 3730682 w 17976071"/>
              <a:gd name="connsiteY114" fmla="*/ 21488663 h 26115127"/>
              <a:gd name="connsiteX115" fmla="*/ 3875061 w 17976071"/>
              <a:gd name="connsiteY115" fmla="*/ 21392410 h 26115127"/>
              <a:gd name="connsiteX116" fmla="*/ 3441924 w 17976071"/>
              <a:gd name="connsiteY116" fmla="*/ 21296158 h 26115127"/>
              <a:gd name="connsiteX117" fmla="*/ 2768155 w 17976071"/>
              <a:gd name="connsiteY117" fmla="*/ 21248031 h 26115127"/>
              <a:gd name="connsiteX118" fmla="*/ 2383145 w 17976071"/>
              <a:gd name="connsiteY118" fmla="*/ 21825547 h 26115127"/>
              <a:gd name="connsiteX119" fmla="*/ 2286892 w 17976071"/>
              <a:gd name="connsiteY119" fmla="*/ 21921800 h 26115127"/>
              <a:gd name="connsiteX120" fmla="*/ 1950008 w 17976071"/>
              <a:gd name="connsiteY120" fmla="*/ 21729295 h 26115127"/>
              <a:gd name="connsiteX121" fmla="*/ 1998134 w 17976071"/>
              <a:gd name="connsiteY121" fmla="*/ 22162431 h 26115127"/>
              <a:gd name="connsiteX122" fmla="*/ 1468745 w 17976071"/>
              <a:gd name="connsiteY122" fmla="*/ 22691821 h 26115127"/>
              <a:gd name="connsiteX123" fmla="*/ 1276239 w 17976071"/>
              <a:gd name="connsiteY123" fmla="*/ 22980579 h 26115127"/>
              <a:gd name="connsiteX124" fmla="*/ 1372492 w 17976071"/>
              <a:gd name="connsiteY124" fmla="*/ 23221210 h 26115127"/>
              <a:gd name="connsiteX125" fmla="*/ 1276239 w 17976071"/>
              <a:gd name="connsiteY125" fmla="*/ 23365589 h 26115127"/>
              <a:gd name="connsiteX126" fmla="*/ 1372492 w 17976071"/>
              <a:gd name="connsiteY126" fmla="*/ 23750600 h 26115127"/>
              <a:gd name="connsiteX127" fmla="*/ 891229 w 17976071"/>
              <a:gd name="connsiteY127" fmla="*/ 23894979 h 26115127"/>
              <a:gd name="connsiteX128" fmla="*/ 361839 w 17976071"/>
              <a:gd name="connsiteY128" fmla="*/ 24328116 h 26115127"/>
              <a:gd name="connsiteX129" fmla="*/ 24955 w 17976071"/>
              <a:gd name="connsiteY129" fmla="*/ 24761252 h 26115127"/>
              <a:gd name="connsiteX130" fmla="*/ 24955 w 17976071"/>
              <a:gd name="connsiteY130" fmla="*/ 5029463 h 26115127"/>
              <a:gd name="connsiteX131" fmla="*/ 73082 w 17976071"/>
              <a:gd name="connsiteY13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38144 w 17976071"/>
              <a:gd name="connsiteY77" fmla="*/ 21899575 h 26115127"/>
              <a:gd name="connsiteX78" fmla="*/ 9553966 w 17976071"/>
              <a:gd name="connsiteY78" fmla="*/ 21584916 h 26115127"/>
              <a:gd name="connsiteX79" fmla="*/ 9938976 w 17976071"/>
              <a:gd name="connsiteY79" fmla="*/ 21777421 h 26115127"/>
              <a:gd name="connsiteX80" fmla="*/ 9650218 w 17976071"/>
              <a:gd name="connsiteY80" fmla="*/ 21440537 h 26115127"/>
              <a:gd name="connsiteX81" fmla="*/ 9168955 w 17976071"/>
              <a:gd name="connsiteY81" fmla="*/ 21151779 h 26115127"/>
              <a:gd name="connsiteX82" fmla="*/ 9024576 w 17976071"/>
              <a:gd name="connsiteY82" fmla="*/ 21007400 h 26115127"/>
              <a:gd name="connsiteX83" fmla="*/ 9602092 w 17976071"/>
              <a:gd name="connsiteY83" fmla="*/ 20863021 h 26115127"/>
              <a:gd name="connsiteX84" fmla="*/ 9842724 w 17976071"/>
              <a:gd name="connsiteY84" fmla="*/ 20959273 h 26115127"/>
              <a:gd name="connsiteX85" fmla="*/ 9698345 w 17976071"/>
              <a:gd name="connsiteY85" fmla="*/ 20670516 h 26115127"/>
              <a:gd name="connsiteX86" fmla="*/ 10372113 w 17976071"/>
              <a:gd name="connsiteY86" fmla="*/ 20478010 h 26115127"/>
              <a:gd name="connsiteX87" fmla="*/ 10564618 w 17976071"/>
              <a:gd name="connsiteY87" fmla="*/ 19996747 h 26115127"/>
              <a:gd name="connsiteX88" fmla="*/ 9938976 w 17976071"/>
              <a:gd name="connsiteY88" fmla="*/ 20189252 h 26115127"/>
              <a:gd name="connsiteX89" fmla="*/ 9217082 w 17976071"/>
              <a:gd name="connsiteY89" fmla="*/ 20381758 h 26115127"/>
              <a:gd name="connsiteX90" fmla="*/ 8735818 w 17976071"/>
              <a:gd name="connsiteY90" fmla="*/ 20574263 h 26115127"/>
              <a:gd name="connsiteX91" fmla="*/ 8591439 w 17976071"/>
              <a:gd name="connsiteY91" fmla="*/ 20718642 h 26115127"/>
              <a:gd name="connsiteX92" fmla="*/ 8350808 w 17976071"/>
              <a:gd name="connsiteY92" fmla="*/ 20718642 h 26115127"/>
              <a:gd name="connsiteX93" fmla="*/ 8254555 w 17976071"/>
              <a:gd name="connsiteY93" fmla="*/ 20863021 h 26115127"/>
              <a:gd name="connsiteX94" fmla="*/ 8013924 w 17976071"/>
              <a:gd name="connsiteY94" fmla="*/ 20911147 h 26115127"/>
              <a:gd name="connsiteX95" fmla="*/ 7725166 w 17976071"/>
              <a:gd name="connsiteY95" fmla="*/ 21103652 h 26115127"/>
              <a:gd name="connsiteX96" fmla="*/ 7195776 w 17976071"/>
              <a:gd name="connsiteY96" fmla="*/ 21103652 h 26115127"/>
              <a:gd name="connsiteX97" fmla="*/ 6907018 w 17976071"/>
              <a:gd name="connsiteY97" fmla="*/ 21488663 h 26115127"/>
              <a:gd name="connsiteX98" fmla="*/ 6666387 w 17976071"/>
              <a:gd name="connsiteY98" fmla="*/ 21921800 h 26115127"/>
              <a:gd name="connsiteX99" fmla="*/ 6810766 w 17976071"/>
              <a:gd name="connsiteY99" fmla="*/ 21296158 h 26115127"/>
              <a:gd name="connsiteX100" fmla="*/ 6473882 w 17976071"/>
              <a:gd name="connsiteY100" fmla="*/ 21729295 h 26115127"/>
              <a:gd name="connsiteX101" fmla="*/ 6185124 w 17976071"/>
              <a:gd name="connsiteY101" fmla="*/ 21873673 h 26115127"/>
              <a:gd name="connsiteX102" fmla="*/ 6040745 w 17976071"/>
              <a:gd name="connsiteY102" fmla="*/ 22114305 h 26115127"/>
              <a:gd name="connsiteX103" fmla="*/ 5896366 w 17976071"/>
              <a:gd name="connsiteY103" fmla="*/ 21873673 h 26115127"/>
              <a:gd name="connsiteX104" fmla="*/ 5655734 w 17976071"/>
              <a:gd name="connsiteY104" fmla="*/ 21777421 h 26115127"/>
              <a:gd name="connsiteX105" fmla="*/ 5655734 w 17976071"/>
              <a:gd name="connsiteY105" fmla="*/ 21825547 h 26115127"/>
              <a:gd name="connsiteX106" fmla="*/ 5126345 w 17976071"/>
              <a:gd name="connsiteY106" fmla="*/ 21777421 h 26115127"/>
              <a:gd name="connsiteX107" fmla="*/ 5030092 w 17976071"/>
              <a:gd name="connsiteY107" fmla="*/ 22018052 h 26115127"/>
              <a:gd name="connsiteX108" fmla="*/ 4693208 w 17976071"/>
              <a:gd name="connsiteY108" fmla="*/ 21969926 h 26115127"/>
              <a:gd name="connsiteX109" fmla="*/ 3971313 w 17976071"/>
              <a:gd name="connsiteY109" fmla="*/ 21969926 h 26115127"/>
              <a:gd name="connsiteX110" fmla="*/ 3682555 w 17976071"/>
              <a:gd name="connsiteY110" fmla="*/ 21921800 h 26115127"/>
              <a:gd name="connsiteX111" fmla="*/ 3345671 w 17976071"/>
              <a:gd name="connsiteY111" fmla="*/ 21777421 h 26115127"/>
              <a:gd name="connsiteX112" fmla="*/ 3586303 w 17976071"/>
              <a:gd name="connsiteY112" fmla="*/ 21633042 h 26115127"/>
              <a:gd name="connsiteX113" fmla="*/ 3153166 w 17976071"/>
              <a:gd name="connsiteY113" fmla="*/ 21488663 h 26115127"/>
              <a:gd name="connsiteX114" fmla="*/ 3345671 w 17976071"/>
              <a:gd name="connsiteY114" fmla="*/ 21392410 h 26115127"/>
              <a:gd name="connsiteX115" fmla="*/ 3730682 w 17976071"/>
              <a:gd name="connsiteY115" fmla="*/ 21488663 h 26115127"/>
              <a:gd name="connsiteX116" fmla="*/ 3875061 w 17976071"/>
              <a:gd name="connsiteY116" fmla="*/ 21392410 h 26115127"/>
              <a:gd name="connsiteX117" fmla="*/ 3441924 w 17976071"/>
              <a:gd name="connsiteY117" fmla="*/ 21296158 h 26115127"/>
              <a:gd name="connsiteX118" fmla="*/ 2768155 w 17976071"/>
              <a:gd name="connsiteY118" fmla="*/ 21248031 h 26115127"/>
              <a:gd name="connsiteX119" fmla="*/ 2383145 w 17976071"/>
              <a:gd name="connsiteY119" fmla="*/ 21825547 h 26115127"/>
              <a:gd name="connsiteX120" fmla="*/ 2286892 w 17976071"/>
              <a:gd name="connsiteY120" fmla="*/ 21921800 h 26115127"/>
              <a:gd name="connsiteX121" fmla="*/ 1950008 w 17976071"/>
              <a:gd name="connsiteY121" fmla="*/ 21729295 h 26115127"/>
              <a:gd name="connsiteX122" fmla="*/ 1998134 w 17976071"/>
              <a:gd name="connsiteY122" fmla="*/ 22162431 h 26115127"/>
              <a:gd name="connsiteX123" fmla="*/ 1468745 w 17976071"/>
              <a:gd name="connsiteY123" fmla="*/ 22691821 h 26115127"/>
              <a:gd name="connsiteX124" fmla="*/ 1276239 w 17976071"/>
              <a:gd name="connsiteY124" fmla="*/ 22980579 h 26115127"/>
              <a:gd name="connsiteX125" fmla="*/ 1372492 w 17976071"/>
              <a:gd name="connsiteY125" fmla="*/ 23221210 h 26115127"/>
              <a:gd name="connsiteX126" fmla="*/ 1276239 w 17976071"/>
              <a:gd name="connsiteY126" fmla="*/ 23365589 h 26115127"/>
              <a:gd name="connsiteX127" fmla="*/ 1372492 w 17976071"/>
              <a:gd name="connsiteY127" fmla="*/ 23750600 h 26115127"/>
              <a:gd name="connsiteX128" fmla="*/ 891229 w 17976071"/>
              <a:gd name="connsiteY128" fmla="*/ 23894979 h 26115127"/>
              <a:gd name="connsiteX129" fmla="*/ 361839 w 17976071"/>
              <a:gd name="connsiteY129" fmla="*/ 24328116 h 26115127"/>
              <a:gd name="connsiteX130" fmla="*/ 24955 w 17976071"/>
              <a:gd name="connsiteY130" fmla="*/ 24761252 h 26115127"/>
              <a:gd name="connsiteX131" fmla="*/ 24955 w 17976071"/>
              <a:gd name="connsiteY131" fmla="*/ 5029463 h 26115127"/>
              <a:gd name="connsiteX132" fmla="*/ 73082 w 17976071"/>
              <a:gd name="connsiteY13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3966 w 17976071"/>
              <a:gd name="connsiteY79" fmla="*/ 215849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938976 w 17976071"/>
              <a:gd name="connsiteY81" fmla="*/ 21777421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50218 w 17976071"/>
              <a:gd name="connsiteY83" fmla="*/ 21440537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26943 w 17976071"/>
              <a:gd name="connsiteY83" fmla="*/ 21573540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26943 w 17976071"/>
              <a:gd name="connsiteY84" fmla="*/ 21573540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3667 w 17976071"/>
              <a:gd name="connsiteY84" fmla="*/ 21533639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602092 w 17976071"/>
              <a:gd name="connsiteY88" fmla="*/ 20863021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522290 w 17976071"/>
              <a:gd name="connsiteY88" fmla="*/ 20826444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522290 w 17976071"/>
              <a:gd name="connsiteY89" fmla="*/ 20826444 h 26115127"/>
              <a:gd name="connsiteX90" fmla="*/ 9842724 w 17976071"/>
              <a:gd name="connsiteY90" fmla="*/ 20959273 h 26115127"/>
              <a:gd name="connsiteX91" fmla="*/ 9698345 w 17976071"/>
              <a:gd name="connsiteY91" fmla="*/ 20670516 h 26115127"/>
              <a:gd name="connsiteX92" fmla="*/ 10372113 w 17976071"/>
              <a:gd name="connsiteY92" fmla="*/ 20478010 h 26115127"/>
              <a:gd name="connsiteX93" fmla="*/ 10564618 w 17976071"/>
              <a:gd name="connsiteY93" fmla="*/ 19996747 h 26115127"/>
              <a:gd name="connsiteX94" fmla="*/ 9938976 w 17976071"/>
              <a:gd name="connsiteY94" fmla="*/ 20189252 h 26115127"/>
              <a:gd name="connsiteX95" fmla="*/ 9217082 w 17976071"/>
              <a:gd name="connsiteY95" fmla="*/ 20381758 h 26115127"/>
              <a:gd name="connsiteX96" fmla="*/ 8735818 w 17976071"/>
              <a:gd name="connsiteY96" fmla="*/ 20574263 h 26115127"/>
              <a:gd name="connsiteX97" fmla="*/ 8591439 w 17976071"/>
              <a:gd name="connsiteY97" fmla="*/ 20718642 h 26115127"/>
              <a:gd name="connsiteX98" fmla="*/ 8350808 w 17976071"/>
              <a:gd name="connsiteY98" fmla="*/ 20718642 h 26115127"/>
              <a:gd name="connsiteX99" fmla="*/ 8254555 w 17976071"/>
              <a:gd name="connsiteY99" fmla="*/ 20863021 h 26115127"/>
              <a:gd name="connsiteX100" fmla="*/ 8013924 w 17976071"/>
              <a:gd name="connsiteY100" fmla="*/ 20911147 h 26115127"/>
              <a:gd name="connsiteX101" fmla="*/ 7725166 w 17976071"/>
              <a:gd name="connsiteY101" fmla="*/ 21103652 h 26115127"/>
              <a:gd name="connsiteX102" fmla="*/ 7195776 w 17976071"/>
              <a:gd name="connsiteY102" fmla="*/ 21103652 h 26115127"/>
              <a:gd name="connsiteX103" fmla="*/ 6907018 w 17976071"/>
              <a:gd name="connsiteY103" fmla="*/ 21488663 h 26115127"/>
              <a:gd name="connsiteX104" fmla="*/ 6666387 w 17976071"/>
              <a:gd name="connsiteY104" fmla="*/ 21921800 h 26115127"/>
              <a:gd name="connsiteX105" fmla="*/ 6810766 w 17976071"/>
              <a:gd name="connsiteY105" fmla="*/ 21296158 h 26115127"/>
              <a:gd name="connsiteX106" fmla="*/ 6473882 w 17976071"/>
              <a:gd name="connsiteY106" fmla="*/ 21729295 h 26115127"/>
              <a:gd name="connsiteX107" fmla="*/ 6185124 w 17976071"/>
              <a:gd name="connsiteY107" fmla="*/ 21873673 h 26115127"/>
              <a:gd name="connsiteX108" fmla="*/ 6040745 w 17976071"/>
              <a:gd name="connsiteY108" fmla="*/ 22114305 h 26115127"/>
              <a:gd name="connsiteX109" fmla="*/ 5896366 w 17976071"/>
              <a:gd name="connsiteY109" fmla="*/ 21873673 h 26115127"/>
              <a:gd name="connsiteX110" fmla="*/ 5655734 w 17976071"/>
              <a:gd name="connsiteY110" fmla="*/ 21777421 h 26115127"/>
              <a:gd name="connsiteX111" fmla="*/ 5655734 w 17976071"/>
              <a:gd name="connsiteY111" fmla="*/ 21825547 h 26115127"/>
              <a:gd name="connsiteX112" fmla="*/ 5126345 w 17976071"/>
              <a:gd name="connsiteY112" fmla="*/ 21777421 h 26115127"/>
              <a:gd name="connsiteX113" fmla="*/ 5030092 w 17976071"/>
              <a:gd name="connsiteY113" fmla="*/ 22018052 h 26115127"/>
              <a:gd name="connsiteX114" fmla="*/ 4693208 w 17976071"/>
              <a:gd name="connsiteY114" fmla="*/ 21969926 h 26115127"/>
              <a:gd name="connsiteX115" fmla="*/ 3971313 w 17976071"/>
              <a:gd name="connsiteY115" fmla="*/ 21969926 h 26115127"/>
              <a:gd name="connsiteX116" fmla="*/ 3682555 w 17976071"/>
              <a:gd name="connsiteY116" fmla="*/ 21921800 h 26115127"/>
              <a:gd name="connsiteX117" fmla="*/ 3345671 w 17976071"/>
              <a:gd name="connsiteY117" fmla="*/ 21777421 h 26115127"/>
              <a:gd name="connsiteX118" fmla="*/ 3586303 w 17976071"/>
              <a:gd name="connsiteY118" fmla="*/ 21633042 h 26115127"/>
              <a:gd name="connsiteX119" fmla="*/ 3153166 w 17976071"/>
              <a:gd name="connsiteY119" fmla="*/ 21488663 h 26115127"/>
              <a:gd name="connsiteX120" fmla="*/ 3345671 w 17976071"/>
              <a:gd name="connsiteY120" fmla="*/ 21392410 h 26115127"/>
              <a:gd name="connsiteX121" fmla="*/ 3730682 w 17976071"/>
              <a:gd name="connsiteY121" fmla="*/ 21488663 h 26115127"/>
              <a:gd name="connsiteX122" fmla="*/ 3875061 w 17976071"/>
              <a:gd name="connsiteY122" fmla="*/ 21392410 h 26115127"/>
              <a:gd name="connsiteX123" fmla="*/ 3441924 w 17976071"/>
              <a:gd name="connsiteY123" fmla="*/ 21296158 h 26115127"/>
              <a:gd name="connsiteX124" fmla="*/ 2768155 w 17976071"/>
              <a:gd name="connsiteY124" fmla="*/ 21248031 h 26115127"/>
              <a:gd name="connsiteX125" fmla="*/ 2383145 w 17976071"/>
              <a:gd name="connsiteY125" fmla="*/ 21825547 h 26115127"/>
              <a:gd name="connsiteX126" fmla="*/ 2286892 w 17976071"/>
              <a:gd name="connsiteY126" fmla="*/ 21921800 h 26115127"/>
              <a:gd name="connsiteX127" fmla="*/ 1950008 w 17976071"/>
              <a:gd name="connsiteY127" fmla="*/ 21729295 h 26115127"/>
              <a:gd name="connsiteX128" fmla="*/ 1998134 w 17976071"/>
              <a:gd name="connsiteY128" fmla="*/ 22162431 h 26115127"/>
              <a:gd name="connsiteX129" fmla="*/ 1468745 w 17976071"/>
              <a:gd name="connsiteY129" fmla="*/ 22691821 h 26115127"/>
              <a:gd name="connsiteX130" fmla="*/ 1276239 w 17976071"/>
              <a:gd name="connsiteY130" fmla="*/ 22980579 h 26115127"/>
              <a:gd name="connsiteX131" fmla="*/ 1372492 w 17976071"/>
              <a:gd name="connsiteY131" fmla="*/ 23221210 h 26115127"/>
              <a:gd name="connsiteX132" fmla="*/ 1276239 w 17976071"/>
              <a:gd name="connsiteY132" fmla="*/ 23365589 h 26115127"/>
              <a:gd name="connsiteX133" fmla="*/ 1372492 w 17976071"/>
              <a:gd name="connsiteY133" fmla="*/ 23750600 h 26115127"/>
              <a:gd name="connsiteX134" fmla="*/ 891229 w 17976071"/>
              <a:gd name="connsiteY134" fmla="*/ 23894979 h 26115127"/>
              <a:gd name="connsiteX135" fmla="*/ 361839 w 17976071"/>
              <a:gd name="connsiteY135" fmla="*/ 24328116 h 26115127"/>
              <a:gd name="connsiteX136" fmla="*/ 24955 w 17976071"/>
              <a:gd name="connsiteY136" fmla="*/ 24761252 h 26115127"/>
              <a:gd name="connsiteX137" fmla="*/ 24955 w 17976071"/>
              <a:gd name="connsiteY137" fmla="*/ 5029463 h 26115127"/>
              <a:gd name="connsiteX138" fmla="*/ 73082 w 17976071"/>
              <a:gd name="connsiteY13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372137 w 17976071"/>
              <a:gd name="connsiteY89" fmla="*/ 20915348 h 26115127"/>
              <a:gd name="connsiteX90" fmla="*/ 9522290 w 17976071"/>
              <a:gd name="connsiteY90" fmla="*/ 20826444 h 26115127"/>
              <a:gd name="connsiteX91" fmla="*/ 9842724 w 17976071"/>
              <a:gd name="connsiteY91" fmla="*/ 20959273 h 26115127"/>
              <a:gd name="connsiteX92" fmla="*/ 9698345 w 17976071"/>
              <a:gd name="connsiteY92" fmla="*/ 20670516 h 26115127"/>
              <a:gd name="connsiteX93" fmla="*/ 10372113 w 17976071"/>
              <a:gd name="connsiteY93" fmla="*/ 20478010 h 26115127"/>
              <a:gd name="connsiteX94" fmla="*/ 10564618 w 17976071"/>
              <a:gd name="connsiteY94" fmla="*/ 19996747 h 26115127"/>
              <a:gd name="connsiteX95" fmla="*/ 9938976 w 17976071"/>
              <a:gd name="connsiteY95" fmla="*/ 20189252 h 26115127"/>
              <a:gd name="connsiteX96" fmla="*/ 9217082 w 17976071"/>
              <a:gd name="connsiteY96" fmla="*/ 20381758 h 26115127"/>
              <a:gd name="connsiteX97" fmla="*/ 8735818 w 17976071"/>
              <a:gd name="connsiteY97" fmla="*/ 20574263 h 26115127"/>
              <a:gd name="connsiteX98" fmla="*/ 8591439 w 17976071"/>
              <a:gd name="connsiteY98" fmla="*/ 20718642 h 26115127"/>
              <a:gd name="connsiteX99" fmla="*/ 8350808 w 17976071"/>
              <a:gd name="connsiteY99" fmla="*/ 20718642 h 26115127"/>
              <a:gd name="connsiteX100" fmla="*/ 8254555 w 17976071"/>
              <a:gd name="connsiteY100" fmla="*/ 20863021 h 26115127"/>
              <a:gd name="connsiteX101" fmla="*/ 8013924 w 17976071"/>
              <a:gd name="connsiteY101" fmla="*/ 20911147 h 26115127"/>
              <a:gd name="connsiteX102" fmla="*/ 7725166 w 17976071"/>
              <a:gd name="connsiteY102" fmla="*/ 21103652 h 26115127"/>
              <a:gd name="connsiteX103" fmla="*/ 7195776 w 17976071"/>
              <a:gd name="connsiteY103" fmla="*/ 21103652 h 26115127"/>
              <a:gd name="connsiteX104" fmla="*/ 6907018 w 17976071"/>
              <a:gd name="connsiteY104" fmla="*/ 21488663 h 26115127"/>
              <a:gd name="connsiteX105" fmla="*/ 6666387 w 17976071"/>
              <a:gd name="connsiteY105" fmla="*/ 21921800 h 26115127"/>
              <a:gd name="connsiteX106" fmla="*/ 6810766 w 17976071"/>
              <a:gd name="connsiteY106" fmla="*/ 21296158 h 26115127"/>
              <a:gd name="connsiteX107" fmla="*/ 6473882 w 17976071"/>
              <a:gd name="connsiteY107" fmla="*/ 21729295 h 26115127"/>
              <a:gd name="connsiteX108" fmla="*/ 6185124 w 17976071"/>
              <a:gd name="connsiteY108" fmla="*/ 21873673 h 26115127"/>
              <a:gd name="connsiteX109" fmla="*/ 6040745 w 17976071"/>
              <a:gd name="connsiteY109" fmla="*/ 22114305 h 26115127"/>
              <a:gd name="connsiteX110" fmla="*/ 5896366 w 17976071"/>
              <a:gd name="connsiteY110" fmla="*/ 21873673 h 26115127"/>
              <a:gd name="connsiteX111" fmla="*/ 5655734 w 17976071"/>
              <a:gd name="connsiteY111" fmla="*/ 21777421 h 26115127"/>
              <a:gd name="connsiteX112" fmla="*/ 5655734 w 17976071"/>
              <a:gd name="connsiteY112" fmla="*/ 21825547 h 26115127"/>
              <a:gd name="connsiteX113" fmla="*/ 5126345 w 17976071"/>
              <a:gd name="connsiteY113" fmla="*/ 21777421 h 26115127"/>
              <a:gd name="connsiteX114" fmla="*/ 5030092 w 17976071"/>
              <a:gd name="connsiteY114" fmla="*/ 22018052 h 26115127"/>
              <a:gd name="connsiteX115" fmla="*/ 4693208 w 17976071"/>
              <a:gd name="connsiteY115" fmla="*/ 21969926 h 26115127"/>
              <a:gd name="connsiteX116" fmla="*/ 3971313 w 17976071"/>
              <a:gd name="connsiteY116" fmla="*/ 21969926 h 26115127"/>
              <a:gd name="connsiteX117" fmla="*/ 3682555 w 17976071"/>
              <a:gd name="connsiteY117" fmla="*/ 21921800 h 26115127"/>
              <a:gd name="connsiteX118" fmla="*/ 3345671 w 17976071"/>
              <a:gd name="connsiteY118" fmla="*/ 21777421 h 26115127"/>
              <a:gd name="connsiteX119" fmla="*/ 3586303 w 17976071"/>
              <a:gd name="connsiteY119" fmla="*/ 21633042 h 26115127"/>
              <a:gd name="connsiteX120" fmla="*/ 3153166 w 17976071"/>
              <a:gd name="connsiteY120" fmla="*/ 21488663 h 26115127"/>
              <a:gd name="connsiteX121" fmla="*/ 3345671 w 17976071"/>
              <a:gd name="connsiteY121" fmla="*/ 21392410 h 26115127"/>
              <a:gd name="connsiteX122" fmla="*/ 3730682 w 17976071"/>
              <a:gd name="connsiteY122" fmla="*/ 21488663 h 26115127"/>
              <a:gd name="connsiteX123" fmla="*/ 3875061 w 17976071"/>
              <a:gd name="connsiteY123" fmla="*/ 21392410 h 26115127"/>
              <a:gd name="connsiteX124" fmla="*/ 3441924 w 17976071"/>
              <a:gd name="connsiteY124" fmla="*/ 21296158 h 26115127"/>
              <a:gd name="connsiteX125" fmla="*/ 2768155 w 17976071"/>
              <a:gd name="connsiteY125" fmla="*/ 21248031 h 26115127"/>
              <a:gd name="connsiteX126" fmla="*/ 2383145 w 17976071"/>
              <a:gd name="connsiteY126" fmla="*/ 21825547 h 26115127"/>
              <a:gd name="connsiteX127" fmla="*/ 2286892 w 17976071"/>
              <a:gd name="connsiteY127" fmla="*/ 21921800 h 26115127"/>
              <a:gd name="connsiteX128" fmla="*/ 1950008 w 17976071"/>
              <a:gd name="connsiteY128" fmla="*/ 21729295 h 26115127"/>
              <a:gd name="connsiteX129" fmla="*/ 1998134 w 17976071"/>
              <a:gd name="connsiteY129" fmla="*/ 22162431 h 26115127"/>
              <a:gd name="connsiteX130" fmla="*/ 1468745 w 17976071"/>
              <a:gd name="connsiteY130" fmla="*/ 22691821 h 26115127"/>
              <a:gd name="connsiteX131" fmla="*/ 1276239 w 17976071"/>
              <a:gd name="connsiteY131" fmla="*/ 22980579 h 26115127"/>
              <a:gd name="connsiteX132" fmla="*/ 1372492 w 17976071"/>
              <a:gd name="connsiteY132" fmla="*/ 23221210 h 26115127"/>
              <a:gd name="connsiteX133" fmla="*/ 1276239 w 17976071"/>
              <a:gd name="connsiteY133" fmla="*/ 23365589 h 26115127"/>
              <a:gd name="connsiteX134" fmla="*/ 1372492 w 17976071"/>
              <a:gd name="connsiteY134" fmla="*/ 23750600 h 26115127"/>
              <a:gd name="connsiteX135" fmla="*/ 891229 w 17976071"/>
              <a:gd name="connsiteY135" fmla="*/ 23894979 h 26115127"/>
              <a:gd name="connsiteX136" fmla="*/ 361839 w 17976071"/>
              <a:gd name="connsiteY136" fmla="*/ 24328116 h 26115127"/>
              <a:gd name="connsiteX137" fmla="*/ 24955 w 17976071"/>
              <a:gd name="connsiteY137" fmla="*/ 24761252 h 26115127"/>
              <a:gd name="connsiteX138" fmla="*/ 24955 w 17976071"/>
              <a:gd name="connsiteY138" fmla="*/ 5029463 h 26115127"/>
              <a:gd name="connsiteX139" fmla="*/ 73082 w 17976071"/>
              <a:gd name="connsiteY13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122755 w 17976071"/>
              <a:gd name="connsiteY88" fmla="*/ 20925324 h 26115127"/>
              <a:gd name="connsiteX89" fmla="*/ 9345536 w 17976071"/>
              <a:gd name="connsiteY89" fmla="*/ 21011776 h 26115127"/>
              <a:gd name="connsiteX90" fmla="*/ 9372137 w 17976071"/>
              <a:gd name="connsiteY90" fmla="*/ 20915348 h 26115127"/>
              <a:gd name="connsiteX91" fmla="*/ 9522290 w 17976071"/>
              <a:gd name="connsiteY91" fmla="*/ 20826444 h 26115127"/>
              <a:gd name="connsiteX92" fmla="*/ 9842724 w 17976071"/>
              <a:gd name="connsiteY92" fmla="*/ 20959273 h 26115127"/>
              <a:gd name="connsiteX93" fmla="*/ 9698345 w 17976071"/>
              <a:gd name="connsiteY93" fmla="*/ 20670516 h 26115127"/>
              <a:gd name="connsiteX94" fmla="*/ 10372113 w 17976071"/>
              <a:gd name="connsiteY94" fmla="*/ 20478010 h 26115127"/>
              <a:gd name="connsiteX95" fmla="*/ 10564618 w 17976071"/>
              <a:gd name="connsiteY95" fmla="*/ 19996747 h 26115127"/>
              <a:gd name="connsiteX96" fmla="*/ 9938976 w 17976071"/>
              <a:gd name="connsiteY96" fmla="*/ 20189252 h 26115127"/>
              <a:gd name="connsiteX97" fmla="*/ 9217082 w 17976071"/>
              <a:gd name="connsiteY97" fmla="*/ 20381758 h 26115127"/>
              <a:gd name="connsiteX98" fmla="*/ 8735818 w 17976071"/>
              <a:gd name="connsiteY98" fmla="*/ 20574263 h 26115127"/>
              <a:gd name="connsiteX99" fmla="*/ 8591439 w 17976071"/>
              <a:gd name="connsiteY99" fmla="*/ 20718642 h 26115127"/>
              <a:gd name="connsiteX100" fmla="*/ 8350808 w 17976071"/>
              <a:gd name="connsiteY100" fmla="*/ 20718642 h 26115127"/>
              <a:gd name="connsiteX101" fmla="*/ 8254555 w 17976071"/>
              <a:gd name="connsiteY101" fmla="*/ 20863021 h 26115127"/>
              <a:gd name="connsiteX102" fmla="*/ 8013924 w 17976071"/>
              <a:gd name="connsiteY102" fmla="*/ 20911147 h 26115127"/>
              <a:gd name="connsiteX103" fmla="*/ 7725166 w 17976071"/>
              <a:gd name="connsiteY103" fmla="*/ 21103652 h 26115127"/>
              <a:gd name="connsiteX104" fmla="*/ 7195776 w 17976071"/>
              <a:gd name="connsiteY104" fmla="*/ 21103652 h 26115127"/>
              <a:gd name="connsiteX105" fmla="*/ 6907018 w 17976071"/>
              <a:gd name="connsiteY105" fmla="*/ 21488663 h 26115127"/>
              <a:gd name="connsiteX106" fmla="*/ 6666387 w 17976071"/>
              <a:gd name="connsiteY106" fmla="*/ 21921800 h 26115127"/>
              <a:gd name="connsiteX107" fmla="*/ 6810766 w 17976071"/>
              <a:gd name="connsiteY107" fmla="*/ 21296158 h 26115127"/>
              <a:gd name="connsiteX108" fmla="*/ 6473882 w 17976071"/>
              <a:gd name="connsiteY108" fmla="*/ 21729295 h 26115127"/>
              <a:gd name="connsiteX109" fmla="*/ 6185124 w 17976071"/>
              <a:gd name="connsiteY109" fmla="*/ 21873673 h 26115127"/>
              <a:gd name="connsiteX110" fmla="*/ 6040745 w 17976071"/>
              <a:gd name="connsiteY110" fmla="*/ 22114305 h 26115127"/>
              <a:gd name="connsiteX111" fmla="*/ 5896366 w 17976071"/>
              <a:gd name="connsiteY111" fmla="*/ 21873673 h 26115127"/>
              <a:gd name="connsiteX112" fmla="*/ 5655734 w 17976071"/>
              <a:gd name="connsiteY112" fmla="*/ 21777421 h 26115127"/>
              <a:gd name="connsiteX113" fmla="*/ 5655734 w 17976071"/>
              <a:gd name="connsiteY113" fmla="*/ 21825547 h 26115127"/>
              <a:gd name="connsiteX114" fmla="*/ 5126345 w 17976071"/>
              <a:gd name="connsiteY114" fmla="*/ 21777421 h 26115127"/>
              <a:gd name="connsiteX115" fmla="*/ 5030092 w 17976071"/>
              <a:gd name="connsiteY115" fmla="*/ 22018052 h 26115127"/>
              <a:gd name="connsiteX116" fmla="*/ 4693208 w 17976071"/>
              <a:gd name="connsiteY116" fmla="*/ 21969926 h 26115127"/>
              <a:gd name="connsiteX117" fmla="*/ 3971313 w 17976071"/>
              <a:gd name="connsiteY117" fmla="*/ 21969926 h 26115127"/>
              <a:gd name="connsiteX118" fmla="*/ 3682555 w 17976071"/>
              <a:gd name="connsiteY118" fmla="*/ 21921800 h 26115127"/>
              <a:gd name="connsiteX119" fmla="*/ 3345671 w 17976071"/>
              <a:gd name="connsiteY119" fmla="*/ 21777421 h 26115127"/>
              <a:gd name="connsiteX120" fmla="*/ 3586303 w 17976071"/>
              <a:gd name="connsiteY120" fmla="*/ 21633042 h 26115127"/>
              <a:gd name="connsiteX121" fmla="*/ 3153166 w 17976071"/>
              <a:gd name="connsiteY121" fmla="*/ 21488663 h 26115127"/>
              <a:gd name="connsiteX122" fmla="*/ 3345671 w 17976071"/>
              <a:gd name="connsiteY122" fmla="*/ 21392410 h 26115127"/>
              <a:gd name="connsiteX123" fmla="*/ 3730682 w 17976071"/>
              <a:gd name="connsiteY123" fmla="*/ 21488663 h 26115127"/>
              <a:gd name="connsiteX124" fmla="*/ 3875061 w 17976071"/>
              <a:gd name="connsiteY124" fmla="*/ 21392410 h 26115127"/>
              <a:gd name="connsiteX125" fmla="*/ 3441924 w 17976071"/>
              <a:gd name="connsiteY125" fmla="*/ 21296158 h 26115127"/>
              <a:gd name="connsiteX126" fmla="*/ 2768155 w 17976071"/>
              <a:gd name="connsiteY126" fmla="*/ 21248031 h 26115127"/>
              <a:gd name="connsiteX127" fmla="*/ 2383145 w 17976071"/>
              <a:gd name="connsiteY127" fmla="*/ 21825547 h 26115127"/>
              <a:gd name="connsiteX128" fmla="*/ 2286892 w 17976071"/>
              <a:gd name="connsiteY128" fmla="*/ 21921800 h 26115127"/>
              <a:gd name="connsiteX129" fmla="*/ 1950008 w 17976071"/>
              <a:gd name="connsiteY129" fmla="*/ 21729295 h 26115127"/>
              <a:gd name="connsiteX130" fmla="*/ 1998134 w 17976071"/>
              <a:gd name="connsiteY130" fmla="*/ 22162431 h 26115127"/>
              <a:gd name="connsiteX131" fmla="*/ 1468745 w 17976071"/>
              <a:gd name="connsiteY131" fmla="*/ 22691821 h 26115127"/>
              <a:gd name="connsiteX132" fmla="*/ 1276239 w 17976071"/>
              <a:gd name="connsiteY132" fmla="*/ 22980579 h 26115127"/>
              <a:gd name="connsiteX133" fmla="*/ 1372492 w 17976071"/>
              <a:gd name="connsiteY133" fmla="*/ 23221210 h 26115127"/>
              <a:gd name="connsiteX134" fmla="*/ 1276239 w 17976071"/>
              <a:gd name="connsiteY134" fmla="*/ 23365589 h 26115127"/>
              <a:gd name="connsiteX135" fmla="*/ 1372492 w 17976071"/>
              <a:gd name="connsiteY135" fmla="*/ 23750600 h 26115127"/>
              <a:gd name="connsiteX136" fmla="*/ 891229 w 17976071"/>
              <a:gd name="connsiteY136" fmla="*/ 23894979 h 26115127"/>
              <a:gd name="connsiteX137" fmla="*/ 361839 w 17976071"/>
              <a:gd name="connsiteY137" fmla="*/ 24328116 h 26115127"/>
              <a:gd name="connsiteX138" fmla="*/ 24955 w 17976071"/>
              <a:gd name="connsiteY138" fmla="*/ 24761252 h 26115127"/>
              <a:gd name="connsiteX139" fmla="*/ 24955 w 17976071"/>
              <a:gd name="connsiteY139" fmla="*/ 5029463 h 26115127"/>
              <a:gd name="connsiteX140" fmla="*/ 73082 w 17976071"/>
              <a:gd name="connsiteY14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9009702 w 17976071"/>
              <a:gd name="connsiteY87" fmla="*/ 21055002 h 26115127"/>
              <a:gd name="connsiteX88" fmla="*/ 8988000 w 17976071"/>
              <a:gd name="connsiteY88" fmla="*/ 20950873 h 26115127"/>
              <a:gd name="connsiteX89" fmla="*/ 9122755 w 17976071"/>
              <a:gd name="connsiteY89" fmla="*/ 20925324 h 26115127"/>
              <a:gd name="connsiteX90" fmla="*/ 9345536 w 17976071"/>
              <a:gd name="connsiteY90" fmla="*/ 21011776 h 26115127"/>
              <a:gd name="connsiteX91" fmla="*/ 9372137 w 17976071"/>
              <a:gd name="connsiteY91" fmla="*/ 20915348 h 26115127"/>
              <a:gd name="connsiteX92" fmla="*/ 9522290 w 17976071"/>
              <a:gd name="connsiteY92" fmla="*/ 20826444 h 26115127"/>
              <a:gd name="connsiteX93" fmla="*/ 9842724 w 17976071"/>
              <a:gd name="connsiteY93" fmla="*/ 20959273 h 26115127"/>
              <a:gd name="connsiteX94" fmla="*/ 9698345 w 17976071"/>
              <a:gd name="connsiteY94" fmla="*/ 20670516 h 26115127"/>
              <a:gd name="connsiteX95" fmla="*/ 10372113 w 17976071"/>
              <a:gd name="connsiteY95" fmla="*/ 20478010 h 26115127"/>
              <a:gd name="connsiteX96" fmla="*/ 10564618 w 17976071"/>
              <a:gd name="connsiteY96" fmla="*/ 19996747 h 26115127"/>
              <a:gd name="connsiteX97" fmla="*/ 9938976 w 17976071"/>
              <a:gd name="connsiteY97" fmla="*/ 20189252 h 26115127"/>
              <a:gd name="connsiteX98" fmla="*/ 9217082 w 17976071"/>
              <a:gd name="connsiteY98" fmla="*/ 20381758 h 26115127"/>
              <a:gd name="connsiteX99" fmla="*/ 8735818 w 17976071"/>
              <a:gd name="connsiteY99" fmla="*/ 20574263 h 26115127"/>
              <a:gd name="connsiteX100" fmla="*/ 8591439 w 17976071"/>
              <a:gd name="connsiteY100" fmla="*/ 20718642 h 26115127"/>
              <a:gd name="connsiteX101" fmla="*/ 8350808 w 17976071"/>
              <a:gd name="connsiteY101" fmla="*/ 20718642 h 26115127"/>
              <a:gd name="connsiteX102" fmla="*/ 8254555 w 17976071"/>
              <a:gd name="connsiteY102" fmla="*/ 20863021 h 26115127"/>
              <a:gd name="connsiteX103" fmla="*/ 8013924 w 17976071"/>
              <a:gd name="connsiteY103" fmla="*/ 20911147 h 26115127"/>
              <a:gd name="connsiteX104" fmla="*/ 7725166 w 17976071"/>
              <a:gd name="connsiteY104" fmla="*/ 21103652 h 26115127"/>
              <a:gd name="connsiteX105" fmla="*/ 7195776 w 17976071"/>
              <a:gd name="connsiteY105" fmla="*/ 21103652 h 26115127"/>
              <a:gd name="connsiteX106" fmla="*/ 6907018 w 17976071"/>
              <a:gd name="connsiteY106" fmla="*/ 21488663 h 26115127"/>
              <a:gd name="connsiteX107" fmla="*/ 6666387 w 17976071"/>
              <a:gd name="connsiteY107" fmla="*/ 21921800 h 26115127"/>
              <a:gd name="connsiteX108" fmla="*/ 6810766 w 17976071"/>
              <a:gd name="connsiteY108" fmla="*/ 21296158 h 26115127"/>
              <a:gd name="connsiteX109" fmla="*/ 6473882 w 17976071"/>
              <a:gd name="connsiteY109" fmla="*/ 21729295 h 26115127"/>
              <a:gd name="connsiteX110" fmla="*/ 6185124 w 17976071"/>
              <a:gd name="connsiteY110" fmla="*/ 21873673 h 26115127"/>
              <a:gd name="connsiteX111" fmla="*/ 6040745 w 17976071"/>
              <a:gd name="connsiteY111" fmla="*/ 22114305 h 26115127"/>
              <a:gd name="connsiteX112" fmla="*/ 5896366 w 17976071"/>
              <a:gd name="connsiteY112" fmla="*/ 21873673 h 26115127"/>
              <a:gd name="connsiteX113" fmla="*/ 5655734 w 17976071"/>
              <a:gd name="connsiteY113" fmla="*/ 21777421 h 26115127"/>
              <a:gd name="connsiteX114" fmla="*/ 5655734 w 17976071"/>
              <a:gd name="connsiteY114" fmla="*/ 21825547 h 26115127"/>
              <a:gd name="connsiteX115" fmla="*/ 5126345 w 17976071"/>
              <a:gd name="connsiteY115" fmla="*/ 21777421 h 26115127"/>
              <a:gd name="connsiteX116" fmla="*/ 5030092 w 17976071"/>
              <a:gd name="connsiteY116" fmla="*/ 22018052 h 26115127"/>
              <a:gd name="connsiteX117" fmla="*/ 4693208 w 17976071"/>
              <a:gd name="connsiteY117" fmla="*/ 21969926 h 26115127"/>
              <a:gd name="connsiteX118" fmla="*/ 3971313 w 17976071"/>
              <a:gd name="connsiteY118" fmla="*/ 21969926 h 26115127"/>
              <a:gd name="connsiteX119" fmla="*/ 3682555 w 17976071"/>
              <a:gd name="connsiteY119" fmla="*/ 21921800 h 26115127"/>
              <a:gd name="connsiteX120" fmla="*/ 3345671 w 17976071"/>
              <a:gd name="connsiteY120" fmla="*/ 21777421 h 26115127"/>
              <a:gd name="connsiteX121" fmla="*/ 3586303 w 17976071"/>
              <a:gd name="connsiteY121" fmla="*/ 21633042 h 26115127"/>
              <a:gd name="connsiteX122" fmla="*/ 3153166 w 17976071"/>
              <a:gd name="connsiteY122" fmla="*/ 21488663 h 26115127"/>
              <a:gd name="connsiteX123" fmla="*/ 3345671 w 17976071"/>
              <a:gd name="connsiteY123" fmla="*/ 21392410 h 26115127"/>
              <a:gd name="connsiteX124" fmla="*/ 3730682 w 17976071"/>
              <a:gd name="connsiteY124" fmla="*/ 21488663 h 26115127"/>
              <a:gd name="connsiteX125" fmla="*/ 3875061 w 17976071"/>
              <a:gd name="connsiteY125" fmla="*/ 21392410 h 26115127"/>
              <a:gd name="connsiteX126" fmla="*/ 3441924 w 17976071"/>
              <a:gd name="connsiteY126" fmla="*/ 21296158 h 26115127"/>
              <a:gd name="connsiteX127" fmla="*/ 2768155 w 17976071"/>
              <a:gd name="connsiteY127" fmla="*/ 21248031 h 26115127"/>
              <a:gd name="connsiteX128" fmla="*/ 2383145 w 17976071"/>
              <a:gd name="connsiteY128" fmla="*/ 21825547 h 26115127"/>
              <a:gd name="connsiteX129" fmla="*/ 2286892 w 17976071"/>
              <a:gd name="connsiteY129" fmla="*/ 21921800 h 26115127"/>
              <a:gd name="connsiteX130" fmla="*/ 1950008 w 17976071"/>
              <a:gd name="connsiteY130" fmla="*/ 21729295 h 26115127"/>
              <a:gd name="connsiteX131" fmla="*/ 1998134 w 17976071"/>
              <a:gd name="connsiteY131" fmla="*/ 22162431 h 26115127"/>
              <a:gd name="connsiteX132" fmla="*/ 1468745 w 17976071"/>
              <a:gd name="connsiteY132" fmla="*/ 22691821 h 26115127"/>
              <a:gd name="connsiteX133" fmla="*/ 1276239 w 17976071"/>
              <a:gd name="connsiteY133" fmla="*/ 22980579 h 26115127"/>
              <a:gd name="connsiteX134" fmla="*/ 1372492 w 17976071"/>
              <a:gd name="connsiteY134" fmla="*/ 23221210 h 26115127"/>
              <a:gd name="connsiteX135" fmla="*/ 1276239 w 17976071"/>
              <a:gd name="connsiteY135" fmla="*/ 23365589 h 26115127"/>
              <a:gd name="connsiteX136" fmla="*/ 1372492 w 17976071"/>
              <a:gd name="connsiteY136" fmla="*/ 23750600 h 26115127"/>
              <a:gd name="connsiteX137" fmla="*/ 891229 w 17976071"/>
              <a:gd name="connsiteY137" fmla="*/ 23894979 h 26115127"/>
              <a:gd name="connsiteX138" fmla="*/ 361839 w 17976071"/>
              <a:gd name="connsiteY138" fmla="*/ 24328116 h 26115127"/>
              <a:gd name="connsiteX139" fmla="*/ 24955 w 17976071"/>
              <a:gd name="connsiteY139" fmla="*/ 24761252 h 26115127"/>
              <a:gd name="connsiteX140" fmla="*/ 24955 w 17976071"/>
              <a:gd name="connsiteY140" fmla="*/ 5029463 h 26115127"/>
              <a:gd name="connsiteX141" fmla="*/ 73082 w 17976071"/>
              <a:gd name="connsiteY14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71395 w 17976071"/>
              <a:gd name="connsiteY95" fmla="*/ 20788995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701321 w 17976071"/>
              <a:gd name="connsiteY95" fmla="*/ 20835547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217082 w 17976071"/>
              <a:gd name="connsiteY102" fmla="*/ 20381758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735818 w 17976071"/>
              <a:gd name="connsiteY104" fmla="*/ 20574263 h 26115127"/>
              <a:gd name="connsiteX105" fmla="*/ 8591439 w 17976071"/>
              <a:gd name="connsiteY105" fmla="*/ 20718642 h 26115127"/>
              <a:gd name="connsiteX106" fmla="*/ 8350808 w 17976071"/>
              <a:gd name="connsiteY106" fmla="*/ 20718642 h 26115127"/>
              <a:gd name="connsiteX107" fmla="*/ 8254555 w 17976071"/>
              <a:gd name="connsiteY107" fmla="*/ 20863021 h 26115127"/>
              <a:gd name="connsiteX108" fmla="*/ 8013924 w 17976071"/>
              <a:gd name="connsiteY108" fmla="*/ 20911147 h 26115127"/>
              <a:gd name="connsiteX109" fmla="*/ 7725166 w 17976071"/>
              <a:gd name="connsiteY109" fmla="*/ 21103652 h 26115127"/>
              <a:gd name="connsiteX110" fmla="*/ 7195776 w 17976071"/>
              <a:gd name="connsiteY110" fmla="*/ 21103652 h 26115127"/>
              <a:gd name="connsiteX111" fmla="*/ 6907018 w 17976071"/>
              <a:gd name="connsiteY111" fmla="*/ 21488663 h 26115127"/>
              <a:gd name="connsiteX112" fmla="*/ 6666387 w 17976071"/>
              <a:gd name="connsiteY112" fmla="*/ 21921800 h 26115127"/>
              <a:gd name="connsiteX113" fmla="*/ 6810766 w 17976071"/>
              <a:gd name="connsiteY113" fmla="*/ 21296158 h 26115127"/>
              <a:gd name="connsiteX114" fmla="*/ 6473882 w 17976071"/>
              <a:gd name="connsiteY114" fmla="*/ 21729295 h 26115127"/>
              <a:gd name="connsiteX115" fmla="*/ 6185124 w 17976071"/>
              <a:gd name="connsiteY115" fmla="*/ 21873673 h 26115127"/>
              <a:gd name="connsiteX116" fmla="*/ 6040745 w 17976071"/>
              <a:gd name="connsiteY116" fmla="*/ 22114305 h 26115127"/>
              <a:gd name="connsiteX117" fmla="*/ 5896366 w 17976071"/>
              <a:gd name="connsiteY117" fmla="*/ 21873673 h 26115127"/>
              <a:gd name="connsiteX118" fmla="*/ 5655734 w 17976071"/>
              <a:gd name="connsiteY118" fmla="*/ 21777421 h 26115127"/>
              <a:gd name="connsiteX119" fmla="*/ 5655734 w 17976071"/>
              <a:gd name="connsiteY119" fmla="*/ 21825547 h 26115127"/>
              <a:gd name="connsiteX120" fmla="*/ 5126345 w 17976071"/>
              <a:gd name="connsiteY120" fmla="*/ 21777421 h 26115127"/>
              <a:gd name="connsiteX121" fmla="*/ 5030092 w 17976071"/>
              <a:gd name="connsiteY121" fmla="*/ 22018052 h 26115127"/>
              <a:gd name="connsiteX122" fmla="*/ 4693208 w 17976071"/>
              <a:gd name="connsiteY122" fmla="*/ 21969926 h 26115127"/>
              <a:gd name="connsiteX123" fmla="*/ 3971313 w 17976071"/>
              <a:gd name="connsiteY123" fmla="*/ 21969926 h 26115127"/>
              <a:gd name="connsiteX124" fmla="*/ 3682555 w 17976071"/>
              <a:gd name="connsiteY124" fmla="*/ 21921800 h 26115127"/>
              <a:gd name="connsiteX125" fmla="*/ 3345671 w 17976071"/>
              <a:gd name="connsiteY125" fmla="*/ 21777421 h 26115127"/>
              <a:gd name="connsiteX126" fmla="*/ 3586303 w 17976071"/>
              <a:gd name="connsiteY126" fmla="*/ 21633042 h 26115127"/>
              <a:gd name="connsiteX127" fmla="*/ 3153166 w 17976071"/>
              <a:gd name="connsiteY127" fmla="*/ 21488663 h 26115127"/>
              <a:gd name="connsiteX128" fmla="*/ 3345671 w 17976071"/>
              <a:gd name="connsiteY128" fmla="*/ 21392410 h 26115127"/>
              <a:gd name="connsiteX129" fmla="*/ 3730682 w 17976071"/>
              <a:gd name="connsiteY129" fmla="*/ 21488663 h 26115127"/>
              <a:gd name="connsiteX130" fmla="*/ 3875061 w 17976071"/>
              <a:gd name="connsiteY130" fmla="*/ 21392410 h 26115127"/>
              <a:gd name="connsiteX131" fmla="*/ 3441924 w 17976071"/>
              <a:gd name="connsiteY131" fmla="*/ 21296158 h 26115127"/>
              <a:gd name="connsiteX132" fmla="*/ 2768155 w 17976071"/>
              <a:gd name="connsiteY132" fmla="*/ 21248031 h 26115127"/>
              <a:gd name="connsiteX133" fmla="*/ 2383145 w 17976071"/>
              <a:gd name="connsiteY133" fmla="*/ 21825547 h 26115127"/>
              <a:gd name="connsiteX134" fmla="*/ 2286892 w 17976071"/>
              <a:gd name="connsiteY134" fmla="*/ 21921800 h 26115127"/>
              <a:gd name="connsiteX135" fmla="*/ 1950008 w 17976071"/>
              <a:gd name="connsiteY135" fmla="*/ 21729295 h 26115127"/>
              <a:gd name="connsiteX136" fmla="*/ 1998134 w 17976071"/>
              <a:gd name="connsiteY136" fmla="*/ 22162431 h 26115127"/>
              <a:gd name="connsiteX137" fmla="*/ 1468745 w 17976071"/>
              <a:gd name="connsiteY137" fmla="*/ 22691821 h 26115127"/>
              <a:gd name="connsiteX138" fmla="*/ 1276239 w 17976071"/>
              <a:gd name="connsiteY138" fmla="*/ 22980579 h 26115127"/>
              <a:gd name="connsiteX139" fmla="*/ 1372492 w 17976071"/>
              <a:gd name="connsiteY139" fmla="*/ 23221210 h 26115127"/>
              <a:gd name="connsiteX140" fmla="*/ 1276239 w 17976071"/>
              <a:gd name="connsiteY140" fmla="*/ 23365589 h 26115127"/>
              <a:gd name="connsiteX141" fmla="*/ 1372492 w 17976071"/>
              <a:gd name="connsiteY141" fmla="*/ 23750600 h 26115127"/>
              <a:gd name="connsiteX142" fmla="*/ 891229 w 17976071"/>
              <a:gd name="connsiteY142" fmla="*/ 23894979 h 26115127"/>
              <a:gd name="connsiteX143" fmla="*/ 361839 w 17976071"/>
              <a:gd name="connsiteY143" fmla="*/ 24328116 h 26115127"/>
              <a:gd name="connsiteX144" fmla="*/ 24955 w 17976071"/>
              <a:gd name="connsiteY144" fmla="*/ 24761252 h 26115127"/>
              <a:gd name="connsiteX145" fmla="*/ 24955 w 17976071"/>
              <a:gd name="connsiteY145" fmla="*/ 5029463 h 26115127"/>
              <a:gd name="connsiteX146" fmla="*/ 73082 w 17976071"/>
              <a:gd name="connsiteY14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735818 w 17976071"/>
              <a:gd name="connsiteY105" fmla="*/ 20574263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526733 w 17976071"/>
              <a:gd name="connsiteY113" fmla="*/ 21861948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46621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810766 w 17976071"/>
              <a:gd name="connsiteY116" fmla="*/ 21296158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473882 w 17976071"/>
              <a:gd name="connsiteY118" fmla="*/ 21729295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85124 w 17976071"/>
              <a:gd name="connsiteY120" fmla="*/ 21873673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972843 w 17976071"/>
              <a:gd name="connsiteY122" fmla="*/ 21863696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7417 w 17976071"/>
              <a:gd name="connsiteY122" fmla="*/ 22052529 h 26115127"/>
              <a:gd name="connsiteX123" fmla="*/ 5972843 w 17976071"/>
              <a:gd name="connsiteY123" fmla="*/ 21863696 h 26115127"/>
              <a:gd name="connsiteX124" fmla="*/ 5655734 w 17976071"/>
              <a:gd name="connsiteY124" fmla="*/ 21777421 h 26115127"/>
              <a:gd name="connsiteX125" fmla="*/ 5655734 w 17976071"/>
              <a:gd name="connsiteY125" fmla="*/ 21825547 h 26115127"/>
              <a:gd name="connsiteX126" fmla="*/ 5126345 w 17976071"/>
              <a:gd name="connsiteY126" fmla="*/ 21777421 h 26115127"/>
              <a:gd name="connsiteX127" fmla="*/ 5030092 w 17976071"/>
              <a:gd name="connsiteY127" fmla="*/ 22018052 h 26115127"/>
              <a:gd name="connsiteX128" fmla="*/ 4693208 w 17976071"/>
              <a:gd name="connsiteY128" fmla="*/ 21969926 h 26115127"/>
              <a:gd name="connsiteX129" fmla="*/ 3971313 w 17976071"/>
              <a:gd name="connsiteY129" fmla="*/ 21969926 h 26115127"/>
              <a:gd name="connsiteX130" fmla="*/ 3682555 w 17976071"/>
              <a:gd name="connsiteY130" fmla="*/ 21921800 h 26115127"/>
              <a:gd name="connsiteX131" fmla="*/ 3345671 w 17976071"/>
              <a:gd name="connsiteY131" fmla="*/ 21777421 h 26115127"/>
              <a:gd name="connsiteX132" fmla="*/ 3586303 w 17976071"/>
              <a:gd name="connsiteY132" fmla="*/ 21633042 h 26115127"/>
              <a:gd name="connsiteX133" fmla="*/ 3153166 w 17976071"/>
              <a:gd name="connsiteY133" fmla="*/ 21488663 h 26115127"/>
              <a:gd name="connsiteX134" fmla="*/ 3345671 w 17976071"/>
              <a:gd name="connsiteY134" fmla="*/ 21392410 h 26115127"/>
              <a:gd name="connsiteX135" fmla="*/ 3730682 w 17976071"/>
              <a:gd name="connsiteY135" fmla="*/ 21488663 h 26115127"/>
              <a:gd name="connsiteX136" fmla="*/ 3875061 w 17976071"/>
              <a:gd name="connsiteY136" fmla="*/ 21392410 h 26115127"/>
              <a:gd name="connsiteX137" fmla="*/ 3441924 w 17976071"/>
              <a:gd name="connsiteY137" fmla="*/ 21296158 h 26115127"/>
              <a:gd name="connsiteX138" fmla="*/ 2768155 w 17976071"/>
              <a:gd name="connsiteY138" fmla="*/ 21248031 h 26115127"/>
              <a:gd name="connsiteX139" fmla="*/ 2383145 w 17976071"/>
              <a:gd name="connsiteY139" fmla="*/ 21825547 h 26115127"/>
              <a:gd name="connsiteX140" fmla="*/ 2286892 w 17976071"/>
              <a:gd name="connsiteY140" fmla="*/ 21921800 h 26115127"/>
              <a:gd name="connsiteX141" fmla="*/ 1950008 w 17976071"/>
              <a:gd name="connsiteY141" fmla="*/ 21729295 h 26115127"/>
              <a:gd name="connsiteX142" fmla="*/ 1998134 w 17976071"/>
              <a:gd name="connsiteY142" fmla="*/ 22162431 h 26115127"/>
              <a:gd name="connsiteX143" fmla="*/ 1468745 w 17976071"/>
              <a:gd name="connsiteY143" fmla="*/ 22691821 h 26115127"/>
              <a:gd name="connsiteX144" fmla="*/ 1276239 w 17976071"/>
              <a:gd name="connsiteY144" fmla="*/ 22980579 h 26115127"/>
              <a:gd name="connsiteX145" fmla="*/ 1372492 w 17976071"/>
              <a:gd name="connsiteY145" fmla="*/ 23221210 h 26115127"/>
              <a:gd name="connsiteX146" fmla="*/ 1276239 w 17976071"/>
              <a:gd name="connsiteY146" fmla="*/ 23365589 h 26115127"/>
              <a:gd name="connsiteX147" fmla="*/ 1372492 w 17976071"/>
              <a:gd name="connsiteY147" fmla="*/ 23750600 h 26115127"/>
              <a:gd name="connsiteX148" fmla="*/ 891229 w 17976071"/>
              <a:gd name="connsiteY148" fmla="*/ 23894979 h 26115127"/>
              <a:gd name="connsiteX149" fmla="*/ 361839 w 17976071"/>
              <a:gd name="connsiteY149" fmla="*/ 24328116 h 26115127"/>
              <a:gd name="connsiteX150" fmla="*/ 24955 w 17976071"/>
              <a:gd name="connsiteY150" fmla="*/ 24761252 h 26115127"/>
              <a:gd name="connsiteX151" fmla="*/ 24955 w 17976071"/>
              <a:gd name="connsiteY151" fmla="*/ 5029463 h 26115127"/>
              <a:gd name="connsiteX152" fmla="*/ 73082 w 17976071"/>
              <a:gd name="connsiteY15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55734 w 17976071"/>
              <a:gd name="connsiteY125" fmla="*/ 21777421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85660 w 17976071"/>
              <a:gd name="connsiteY125" fmla="*/ 21750819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55734 w 17976071"/>
              <a:gd name="connsiteY127" fmla="*/ 21825547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15833 w 17976071"/>
              <a:gd name="connsiteY127" fmla="*/ 21895375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34735 w 17976071"/>
              <a:gd name="connsiteY127" fmla="*/ 21789847 h 26115127"/>
              <a:gd name="connsiteX128" fmla="*/ 5615833 w 17976071"/>
              <a:gd name="connsiteY128" fmla="*/ 21895375 h 26115127"/>
              <a:gd name="connsiteX129" fmla="*/ 5126345 w 17976071"/>
              <a:gd name="connsiteY129" fmla="*/ 21777421 h 26115127"/>
              <a:gd name="connsiteX130" fmla="*/ 5030092 w 17976071"/>
              <a:gd name="connsiteY130" fmla="*/ 22018052 h 26115127"/>
              <a:gd name="connsiteX131" fmla="*/ 4693208 w 17976071"/>
              <a:gd name="connsiteY131" fmla="*/ 21969926 h 26115127"/>
              <a:gd name="connsiteX132" fmla="*/ 3971313 w 17976071"/>
              <a:gd name="connsiteY132" fmla="*/ 21969926 h 26115127"/>
              <a:gd name="connsiteX133" fmla="*/ 3682555 w 17976071"/>
              <a:gd name="connsiteY133" fmla="*/ 21921800 h 26115127"/>
              <a:gd name="connsiteX134" fmla="*/ 3345671 w 17976071"/>
              <a:gd name="connsiteY134" fmla="*/ 21777421 h 26115127"/>
              <a:gd name="connsiteX135" fmla="*/ 3586303 w 17976071"/>
              <a:gd name="connsiteY135" fmla="*/ 21633042 h 26115127"/>
              <a:gd name="connsiteX136" fmla="*/ 3153166 w 17976071"/>
              <a:gd name="connsiteY136" fmla="*/ 21488663 h 26115127"/>
              <a:gd name="connsiteX137" fmla="*/ 3345671 w 17976071"/>
              <a:gd name="connsiteY137" fmla="*/ 21392410 h 26115127"/>
              <a:gd name="connsiteX138" fmla="*/ 3730682 w 17976071"/>
              <a:gd name="connsiteY138" fmla="*/ 21488663 h 26115127"/>
              <a:gd name="connsiteX139" fmla="*/ 3875061 w 17976071"/>
              <a:gd name="connsiteY139" fmla="*/ 21392410 h 26115127"/>
              <a:gd name="connsiteX140" fmla="*/ 3441924 w 17976071"/>
              <a:gd name="connsiteY140" fmla="*/ 21296158 h 26115127"/>
              <a:gd name="connsiteX141" fmla="*/ 2768155 w 17976071"/>
              <a:gd name="connsiteY141" fmla="*/ 21248031 h 26115127"/>
              <a:gd name="connsiteX142" fmla="*/ 2383145 w 17976071"/>
              <a:gd name="connsiteY142" fmla="*/ 21825547 h 26115127"/>
              <a:gd name="connsiteX143" fmla="*/ 2286892 w 17976071"/>
              <a:gd name="connsiteY143" fmla="*/ 21921800 h 26115127"/>
              <a:gd name="connsiteX144" fmla="*/ 1950008 w 17976071"/>
              <a:gd name="connsiteY144" fmla="*/ 21729295 h 26115127"/>
              <a:gd name="connsiteX145" fmla="*/ 1998134 w 17976071"/>
              <a:gd name="connsiteY145" fmla="*/ 22162431 h 26115127"/>
              <a:gd name="connsiteX146" fmla="*/ 1468745 w 17976071"/>
              <a:gd name="connsiteY146" fmla="*/ 22691821 h 26115127"/>
              <a:gd name="connsiteX147" fmla="*/ 1276239 w 17976071"/>
              <a:gd name="connsiteY147" fmla="*/ 22980579 h 26115127"/>
              <a:gd name="connsiteX148" fmla="*/ 1372492 w 17976071"/>
              <a:gd name="connsiteY148" fmla="*/ 23221210 h 26115127"/>
              <a:gd name="connsiteX149" fmla="*/ 1276239 w 17976071"/>
              <a:gd name="connsiteY149" fmla="*/ 23365589 h 26115127"/>
              <a:gd name="connsiteX150" fmla="*/ 1372492 w 17976071"/>
              <a:gd name="connsiteY150" fmla="*/ 23750600 h 26115127"/>
              <a:gd name="connsiteX151" fmla="*/ 891229 w 17976071"/>
              <a:gd name="connsiteY151" fmla="*/ 23894979 h 26115127"/>
              <a:gd name="connsiteX152" fmla="*/ 361839 w 17976071"/>
              <a:gd name="connsiteY152" fmla="*/ 24328116 h 26115127"/>
              <a:gd name="connsiteX153" fmla="*/ 24955 w 17976071"/>
              <a:gd name="connsiteY153" fmla="*/ 24761252 h 26115127"/>
              <a:gd name="connsiteX154" fmla="*/ 24955 w 17976071"/>
              <a:gd name="connsiteY154" fmla="*/ 5029463 h 26115127"/>
              <a:gd name="connsiteX155" fmla="*/ 73082 w 17976071"/>
              <a:gd name="connsiteY15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26345 w 17976071"/>
              <a:gd name="connsiteY130" fmla="*/ 2177742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802936 w 17976071"/>
              <a:gd name="connsiteY132" fmla="*/ 21966601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3971313 w 17976071"/>
              <a:gd name="connsiteY134" fmla="*/ 21969926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265869 w 17976071"/>
              <a:gd name="connsiteY136" fmla="*/ 21754144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86303 w 17976071"/>
              <a:gd name="connsiteY138" fmla="*/ 2163304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093314 w 17976071"/>
              <a:gd name="connsiteY139" fmla="*/ 21422162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45671 w 17976071"/>
              <a:gd name="connsiteY141" fmla="*/ 21392410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40657 w 17976071"/>
              <a:gd name="connsiteY142" fmla="*/ 21508615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875061 w 17976071"/>
              <a:gd name="connsiteY144" fmla="*/ 21392410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252789 w 17976071"/>
              <a:gd name="connsiteY155" fmla="*/ 23667472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480844 w 17976071"/>
              <a:gd name="connsiteY157" fmla="*/ 23538845 h 26127165"/>
              <a:gd name="connsiteX158" fmla="*/ 361839 w 17976071"/>
              <a:gd name="connsiteY158" fmla="*/ 24328116 h 26127165"/>
              <a:gd name="connsiteX159" fmla="*/ 24955 w 17976071"/>
              <a:gd name="connsiteY159" fmla="*/ 24761252 h 26127165"/>
              <a:gd name="connsiteX160" fmla="*/ 24955 w 17976071"/>
              <a:gd name="connsiteY160" fmla="*/ 5029463 h 26127165"/>
              <a:gd name="connsiteX161" fmla="*/ 73082 w 17976071"/>
              <a:gd name="connsiteY161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480844 w 17976071"/>
              <a:gd name="connsiteY158" fmla="*/ 23538845 h 26127165"/>
              <a:gd name="connsiteX159" fmla="*/ 361839 w 17976071"/>
              <a:gd name="connsiteY159" fmla="*/ 24328116 h 26127165"/>
              <a:gd name="connsiteX160" fmla="*/ 24955 w 17976071"/>
              <a:gd name="connsiteY160" fmla="*/ 24761252 h 26127165"/>
              <a:gd name="connsiteX161" fmla="*/ 24955 w 17976071"/>
              <a:gd name="connsiteY161" fmla="*/ 5029463 h 26127165"/>
              <a:gd name="connsiteX162" fmla="*/ 73082 w 17976071"/>
              <a:gd name="connsiteY162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557321 w 17976071"/>
              <a:gd name="connsiteY158" fmla="*/ 23598697 h 26127165"/>
              <a:gd name="connsiteX159" fmla="*/ 480844 w 17976071"/>
              <a:gd name="connsiteY159" fmla="*/ 23538845 h 26127165"/>
              <a:gd name="connsiteX160" fmla="*/ 361839 w 17976071"/>
              <a:gd name="connsiteY160" fmla="*/ 24328116 h 26127165"/>
              <a:gd name="connsiteX161" fmla="*/ 24955 w 17976071"/>
              <a:gd name="connsiteY161" fmla="*/ 24761252 h 26127165"/>
              <a:gd name="connsiteX162" fmla="*/ 24955 w 17976071"/>
              <a:gd name="connsiteY162" fmla="*/ 5029463 h 26127165"/>
              <a:gd name="connsiteX163" fmla="*/ 73082 w 17976071"/>
              <a:gd name="connsiteY163" fmla="*/ 5077589 h 26127165"/>
              <a:gd name="connsiteX0" fmla="*/ 67417 w 17970406"/>
              <a:gd name="connsiteY0" fmla="*/ 5077589 h 26083740"/>
              <a:gd name="connsiteX1" fmla="*/ 428089 w 17970406"/>
              <a:gd name="connsiteY1" fmla="*/ 5273022 h 26083740"/>
              <a:gd name="connsiteX2" fmla="*/ 349220 w 17970406"/>
              <a:gd name="connsiteY2" fmla="*/ 4964501 h 26083740"/>
              <a:gd name="connsiteX3" fmla="*/ 163669 w 17970406"/>
              <a:gd name="connsiteY3" fmla="*/ 4775473 h 26083740"/>
              <a:gd name="connsiteX4" fmla="*/ 31917 w 17970406"/>
              <a:gd name="connsiteY4" fmla="*/ 4714721 h 26083740"/>
              <a:gd name="connsiteX5" fmla="*/ 63208 w 17970406"/>
              <a:gd name="connsiteY5" fmla="*/ 4544357 h 26083740"/>
              <a:gd name="connsiteX6" fmla="*/ 115543 w 17970406"/>
              <a:gd name="connsiteY6" fmla="*/ 4500073 h 26083740"/>
              <a:gd name="connsiteX7" fmla="*/ 184896 w 17970406"/>
              <a:gd name="connsiteY7" fmla="*/ 4405285 h 26083740"/>
              <a:gd name="connsiteX8" fmla="*/ 200816 w 17970406"/>
              <a:gd name="connsiteY8" fmla="*/ 4262919 h 26083740"/>
              <a:gd name="connsiteX9" fmla="*/ 167512 w 17970406"/>
              <a:gd name="connsiteY9" fmla="*/ 4102803 h 26083740"/>
              <a:gd name="connsiteX10" fmla="*/ 188373 w 17970406"/>
              <a:gd name="connsiteY10" fmla="*/ 3953300 h 26083740"/>
              <a:gd name="connsiteX11" fmla="*/ 190386 w 17970406"/>
              <a:gd name="connsiteY11" fmla="*/ 3812947 h 26083740"/>
              <a:gd name="connsiteX12" fmla="*/ 94499 w 17970406"/>
              <a:gd name="connsiteY12" fmla="*/ 3716877 h 26083740"/>
              <a:gd name="connsiteX13" fmla="*/ 19290 w 17970406"/>
              <a:gd name="connsiteY13" fmla="*/ 3681926 h 26083740"/>
              <a:gd name="connsiteX14" fmla="*/ 33197 w 17970406"/>
              <a:gd name="connsiteY14" fmla="*/ 2951980 h 26083740"/>
              <a:gd name="connsiteX15" fmla="*/ 63208 w 17970406"/>
              <a:gd name="connsiteY15" fmla="*/ 2941549 h 26083740"/>
              <a:gd name="connsiteX16" fmla="*/ 223141 w 17970406"/>
              <a:gd name="connsiteY16" fmla="*/ 2958933 h 26083740"/>
              <a:gd name="connsiteX17" fmla="*/ 296154 w 17970406"/>
              <a:gd name="connsiteY17" fmla="*/ 2757279 h 26083740"/>
              <a:gd name="connsiteX18" fmla="*/ 359102 w 17970406"/>
              <a:gd name="connsiteY18" fmla="*/ 2413990 h 26083740"/>
              <a:gd name="connsiteX19" fmla="*/ 668721 w 17970406"/>
              <a:gd name="connsiteY19" fmla="*/ 2375013 h 26083740"/>
              <a:gd name="connsiteX20" fmla="*/ 1095819 w 17970406"/>
              <a:gd name="connsiteY20" fmla="*/ 2319201 h 26083740"/>
              <a:gd name="connsiteX21" fmla="*/ 1509376 w 17970406"/>
              <a:gd name="connsiteY21" fmla="*/ 2326887 h 26083740"/>
              <a:gd name="connsiteX22" fmla="*/ 1742505 w 17970406"/>
              <a:gd name="connsiteY22" fmla="*/ 2447843 h 26083740"/>
              <a:gd name="connsiteX23" fmla="*/ 1947820 w 17970406"/>
              <a:gd name="connsiteY23" fmla="*/ 2458456 h 26083740"/>
              <a:gd name="connsiteX24" fmla="*/ 1968498 w 17970406"/>
              <a:gd name="connsiteY24" fmla="*/ 2340062 h 26083740"/>
              <a:gd name="connsiteX25" fmla="*/ 1576716 w 17970406"/>
              <a:gd name="connsiteY25" fmla="*/ 1950660 h 26083740"/>
              <a:gd name="connsiteX26" fmla="*/ 1090329 w 17970406"/>
              <a:gd name="connsiteY26" fmla="*/ 1920466 h 26083740"/>
              <a:gd name="connsiteX27" fmla="*/ 921979 w 17970406"/>
              <a:gd name="connsiteY27" fmla="*/ 1773343 h 26083740"/>
              <a:gd name="connsiteX28" fmla="*/ 1174322 w 17970406"/>
              <a:gd name="connsiteY28" fmla="*/ 1756873 h 26083740"/>
              <a:gd name="connsiteX29" fmla="*/ 2286533 w 17970406"/>
              <a:gd name="connsiteY29" fmla="*/ 1741319 h 26083740"/>
              <a:gd name="connsiteX30" fmla="*/ 2420482 w 17970406"/>
              <a:gd name="connsiteY30" fmla="*/ 1752482 h 26083740"/>
              <a:gd name="connsiteX31" fmla="*/ 2559554 w 17970406"/>
              <a:gd name="connsiteY31" fmla="*/ 2237039 h 26083740"/>
              <a:gd name="connsiteX32" fmla="*/ 2779508 w 17970406"/>
              <a:gd name="connsiteY32" fmla="*/ 2136577 h 26083740"/>
              <a:gd name="connsiteX33" fmla="*/ 2870088 w 17970406"/>
              <a:gd name="connsiteY33" fmla="*/ 1962187 h 26083740"/>
              <a:gd name="connsiteX34" fmla="*/ 3011539 w 17970406"/>
              <a:gd name="connsiteY34" fmla="*/ 1915892 h 26083740"/>
              <a:gd name="connsiteX35" fmla="*/ 3206241 w 17970406"/>
              <a:gd name="connsiteY35" fmla="*/ 1929799 h 26083740"/>
              <a:gd name="connsiteX36" fmla="*/ 3289684 w 17970406"/>
              <a:gd name="connsiteY36" fmla="*/ 2072348 h 26083740"/>
              <a:gd name="connsiteX37" fmla="*/ 3407895 w 17970406"/>
              <a:gd name="connsiteY37" fmla="*/ 2020196 h 26083740"/>
              <a:gd name="connsiteX38" fmla="*/ 3626934 w 17970406"/>
              <a:gd name="connsiteY38" fmla="*/ 1881124 h 26083740"/>
              <a:gd name="connsiteX39" fmla="*/ 3720808 w 17970406"/>
              <a:gd name="connsiteY39" fmla="*/ 1769866 h 26083740"/>
              <a:gd name="connsiteX40" fmla="*/ 3866468 w 17970406"/>
              <a:gd name="connsiteY40" fmla="*/ 1715152 h 26083740"/>
              <a:gd name="connsiteX41" fmla="*/ 17970406 w 17970406"/>
              <a:gd name="connsiteY41" fmla="*/ 1756873 h 26083740"/>
              <a:gd name="connsiteX42" fmla="*/ 17947279 w 17970406"/>
              <a:gd name="connsiteY42" fmla="*/ 25328142 h 26083740"/>
              <a:gd name="connsiteX43" fmla="*/ 12210250 w 17970406"/>
              <a:gd name="connsiteY43" fmla="*/ 25388146 h 26083740"/>
              <a:gd name="connsiteX44" fmla="*/ 11583357 w 17970406"/>
              <a:gd name="connsiteY44" fmla="*/ 25417520 h 26083740"/>
              <a:gd name="connsiteX45" fmla="*/ 11088343 w 17970406"/>
              <a:gd name="connsiteY45" fmla="*/ 24953758 h 26083740"/>
              <a:gd name="connsiteX46" fmla="*/ 10607080 w 17970406"/>
              <a:gd name="connsiteY46" fmla="*/ 24568747 h 26083740"/>
              <a:gd name="connsiteX47" fmla="*/ 10173943 w 17970406"/>
              <a:gd name="connsiteY47" fmla="*/ 24279989 h 26083740"/>
              <a:gd name="connsiteX48" fmla="*/ 9788932 w 17970406"/>
              <a:gd name="connsiteY48" fmla="*/ 24231863 h 26083740"/>
              <a:gd name="connsiteX49" fmla="*/ 9596427 w 17970406"/>
              <a:gd name="connsiteY49" fmla="*/ 23991231 h 26083740"/>
              <a:gd name="connsiteX50" fmla="*/ 9432273 w 17970406"/>
              <a:gd name="connsiteY50" fmla="*/ 23793826 h 26083740"/>
              <a:gd name="connsiteX51" fmla="*/ 9190242 w 17970406"/>
              <a:gd name="connsiteY51" fmla="*/ 23811502 h 26083740"/>
              <a:gd name="connsiteX52" fmla="*/ 8944009 w 17970406"/>
              <a:gd name="connsiteY52" fmla="*/ 23690748 h 26083740"/>
              <a:gd name="connsiteX53" fmla="*/ 8891158 w 17970406"/>
              <a:gd name="connsiteY53" fmla="*/ 23407066 h 26083740"/>
              <a:gd name="connsiteX54" fmla="*/ 8621651 w 17970406"/>
              <a:gd name="connsiteY54" fmla="*/ 23272838 h 26083740"/>
              <a:gd name="connsiteX55" fmla="*/ 8741355 w 17970406"/>
              <a:gd name="connsiteY55" fmla="*/ 23209661 h 26083740"/>
              <a:gd name="connsiteX56" fmla="*/ 8704779 w 17970406"/>
              <a:gd name="connsiteY56" fmla="*/ 23156460 h 26083740"/>
              <a:gd name="connsiteX57" fmla="*/ 8541849 w 17970406"/>
              <a:gd name="connsiteY57" fmla="*/ 23153134 h 26083740"/>
              <a:gd name="connsiteX58" fmla="*/ 8472897 w 17970406"/>
              <a:gd name="connsiteY58" fmla="*/ 23244486 h 26083740"/>
              <a:gd name="connsiteX59" fmla="*/ 8076161 w 17970406"/>
              <a:gd name="connsiteY59" fmla="*/ 23244486 h 26083740"/>
              <a:gd name="connsiteX60" fmla="*/ 8059711 w 17970406"/>
              <a:gd name="connsiteY60" fmla="*/ 23183060 h 26083740"/>
              <a:gd name="connsiteX61" fmla="*/ 8224215 w 17970406"/>
              <a:gd name="connsiteY61" fmla="*/ 23023631 h 26083740"/>
              <a:gd name="connsiteX62" fmla="*/ 8476046 w 17970406"/>
              <a:gd name="connsiteY62" fmla="*/ 23028704 h 26083740"/>
              <a:gd name="connsiteX63" fmla="*/ 8508598 w 17970406"/>
              <a:gd name="connsiteY63" fmla="*/ 22927028 h 26083740"/>
              <a:gd name="connsiteX64" fmla="*/ 8295442 w 17970406"/>
              <a:gd name="connsiteY64" fmla="*/ 22889401 h 26083740"/>
              <a:gd name="connsiteX65" fmla="*/ 8335694 w 17970406"/>
              <a:gd name="connsiteY65" fmla="*/ 22784049 h 26083740"/>
              <a:gd name="connsiteX66" fmla="*/ 8537648 w 17970406"/>
              <a:gd name="connsiteY66" fmla="*/ 22783174 h 26083740"/>
              <a:gd name="connsiteX67" fmla="*/ 8684828 w 17970406"/>
              <a:gd name="connsiteY67" fmla="*/ 22837251 h 26083740"/>
              <a:gd name="connsiteX68" fmla="*/ 8844432 w 17970406"/>
              <a:gd name="connsiteY68" fmla="*/ 22963604 h 26083740"/>
              <a:gd name="connsiteX69" fmla="*/ 9055487 w 17970406"/>
              <a:gd name="connsiteY69" fmla="*/ 22718244 h 26083740"/>
              <a:gd name="connsiteX70" fmla="*/ 9055137 w 17970406"/>
              <a:gd name="connsiteY70" fmla="*/ 22403763 h 26083740"/>
              <a:gd name="connsiteX71" fmla="*/ 9336546 w 17970406"/>
              <a:gd name="connsiteY71" fmla="*/ 22072480 h 26083740"/>
              <a:gd name="connsiteX72" fmla="*/ 9343196 w 17970406"/>
              <a:gd name="connsiteY72" fmla="*/ 21856349 h 26083740"/>
              <a:gd name="connsiteX73" fmla="*/ 9390622 w 17970406"/>
              <a:gd name="connsiteY73" fmla="*/ 21782146 h 26083740"/>
              <a:gd name="connsiteX74" fmla="*/ 9476200 w 17970406"/>
              <a:gd name="connsiteY74" fmla="*/ 21886275 h 26083740"/>
              <a:gd name="connsiteX75" fmla="*/ 9496150 w 17970406"/>
              <a:gd name="connsiteY75" fmla="*/ 22132332 h 26083740"/>
              <a:gd name="connsiteX76" fmla="*/ 9559676 w 17970406"/>
              <a:gd name="connsiteY76" fmla="*/ 22222284 h 26083740"/>
              <a:gd name="connsiteX77" fmla="*/ 9612529 w 17970406"/>
              <a:gd name="connsiteY77" fmla="*/ 22119031 h 26083740"/>
              <a:gd name="connsiteX78" fmla="*/ 9632479 w 17970406"/>
              <a:gd name="connsiteY78" fmla="*/ 21899575 h 26083740"/>
              <a:gd name="connsiteX79" fmla="*/ 9544976 w 17970406"/>
              <a:gd name="connsiteY79" fmla="*/ 21611516 h 26083740"/>
              <a:gd name="connsiteX80" fmla="*/ 9632479 w 17970406"/>
              <a:gd name="connsiteY80" fmla="*/ 21623593 h 26083740"/>
              <a:gd name="connsiteX81" fmla="*/ 9893410 w 17970406"/>
              <a:gd name="connsiteY81" fmla="*/ 21747494 h 26083740"/>
              <a:gd name="connsiteX82" fmla="*/ 9825334 w 17970406"/>
              <a:gd name="connsiteY82" fmla="*/ 21587017 h 26083740"/>
              <a:gd name="connsiteX83" fmla="*/ 9715606 w 17970406"/>
              <a:gd name="connsiteY83" fmla="*/ 21497239 h 26083740"/>
              <a:gd name="connsiteX84" fmla="*/ 9624603 w 17970406"/>
              <a:gd name="connsiteY84" fmla="*/ 21563567 h 26083740"/>
              <a:gd name="connsiteX85" fmla="*/ 9492825 w 17970406"/>
              <a:gd name="connsiteY85" fmla="*/ 21430737 h 26083740"/>
              <a:gd name="connsiteX86" fmla="*/ 9266368 w 17970406"/>
              <a:gd name="connsiteY86" fmla="*/ 21341310 h 26083740"/>
              <a:gd name="connsiteX87" fmla="*/ 9137041 w 17970406"/>
              <a:gd name="connsiteY87" fmla="*/ 21184681 h 26083740"/>
              <a:gd name="connsiteX88" fmla="*/ 9004037 w 17970406"/>
              <a:gd name="connsiteY88" fmla="*/ 21055002 h 26083740"/>
              <a:gd name="connsiteX89" fmla="*/ 8982335 w 17970406"/>
              <a:gd name="connsiteY89" fmla="*/ 20950873 h 26083740"/>
              <a:gd name="connsiteX90" fmla="*/ 9117090 w 17970406"/>
              <a:gd name="connsiteY90" fmla="*/ 20925324 h 26083740"/>
              <a:gd name="connsiteX91" fmla="*/ 9339871 w 17970406"/>
              <a:gd name="connsiteY91" fmla="*/ 21011776 h 26083740"/>
              <a:gd name="connsiteX92" fmla="*/ 9366472 w 17970406"/>
              <a:gd name="connsiteY92" fmla="*/ 20915348 h 26083740"/>
              <a:gd name="connsiteX93" fmla="*/ 9516625 w 17970406"/>
              <a:gd name="connsiteY93" fmla="*/ 20826444 h 26083740"/>
              <a:gd name="connsiteX94" fmla="*/ 9750606 w 17970406"/>
              <a:gd name="connsiteY94" fmla="*/ 20982547 h 26083740"/>
              <a:gd name="connsiteX95" fmla="*/ 9828659 w 17970406"/>
              <a:gd name="connsiteY95" fmla="*/ 20882097 h 26083740"/>
              <a:gd name="connsiteX96" fmla="*/ 9695656 w 17970406"/>
              <a:gd name="connsiteY96" fmla="*/ 20835547 h 26083740"/>
              <a:gd name="connsiteX97" fmla="*/ 9725931 w 17970406"/>
              <a:gd name="connsiteY97" fmla="*/ 20633940 h 26083740"/>
              <a:gd name="connsiteX98" fmla="*/ 10383074 w 17970406"/>
              <a:gd name="connsiteY98" fmla="*/ 20351657 h 26083740"/>
              <a:gd name="connsiteX99" fmla="*/ 10602180 w 17970406"/>
              <a:gd name="connsiteY99" fmla="*/ 20066575 h 26083740"/>
              <a:gd name="connsiteX100" fmla="*/ 10182693 w 17970406"/>
              <a:gd name="connsiteY100" fmla="*/ 20096150 h 26083740"/>
              <a:gd name="connsiteX101" fmla="*/ 9812034 w 17970406"/>
              <a:gd name="connsiteY101" fmla="*/ 20286906 h 26083740"/>
              <a:gd name="connsiteX102" fmla="*/ 9188142 w 17970406"/>
              <a:gd name="connsiteY102" fmla="*/ 20355157 h 26083740"/>
              <a:gd name="connsiteX103" fmla="*/ 9070539 w 17970406"/>
              <a:gd name="connsiteY103" fmla="*/ 20426560 h 26083740"/>
              <a:gd name="connsiteX104" fmla="*/ 8864383 w 17970406"/>
              <a:gd name="connsiteY104" fmla="*/ 20370033 h 26083740"/>
              <a:gd name="connsiteX105" fmla="*/ 8683602 w 17970406"/>
              <a:gd name="connsiteY105" fmla="*/ 20537688 h 26083740"/>
              <a:gd name="connsiteX106" fmla="*/ 8535898 w 17970406"/>
              <a:gd name="connsiteY106" fmla="*/ 20702016 h 26083740"/>
              <a:gd name="connsiteX107" fmla="*/ 8401669 w 17970406"/>
              <a:gd name="connsiteY107" fmla="*/ 20638840 h 26083740"/>
              <a:gd name="connsiteX108" fmla="*/ 8265516 w 17970406"/>
              <a:gd name="connsiteY108" fmla="*/ 20833094 h 26083740"/>
              <a:gd name="connsiteX109" fmla="*/ 8068110 w 17970406"/>
              <a:gd name="connsiteY109" fmla="*/ 20851297 h 26083740"/>
              <a:gd name="connsiteX110" fmla="*/ 7699550 w 17970406"/>
              <a:gd name="connsiteY110" fmla="*/ 21103652 h 26083740"/>
              <a:gd name="connsiteX111" fmla="*/ 7446143 w 17970406"/>
              <a:gd name="connsiteY111" fmla="*/ 21037151 h 26083740"/>
              <a:gd name="connsiteX112" fmla="*/ 7140759 w 17970406"/>
              <a:gd name="connsiteY112" fmla="*/ 21206031 h 26083740"/>
              <a:gd name="connsiteX113" fmla="*/ 6779551 w 17970406"/>
              <a:gd name="connsiteY113" fmla="*/ 21769896 h 26083740"/>
              <a:gd name="connsiteX114" fmla="*/ 6504443 w 17970406"/>
              <a:gd name="connsiteY114" fmla="*/ 21855298 h 26083740"/>
              <a:gd name="connsiteX115" fmla="*/ 6616622 w 17970406"/>
              <a:gd name="connsiteY115" fmla="*/ 21756596 h 26083740"/>
              <a:gd name="connsiteX116" fmla="*/ 6788475 w 17970406"/>
              <a:gd name="connsiteY116" fmla="*/ 21442462 h 26083740"/>
              <a:gd name="connsiteX117" fmla="*/ 6676473 w 17970406"/>
              <a:gd name="connsiteY117" fmla="*/ 21430737 h 26083740"/>
              <a:gd name="connsiteX118" fmla="*/ 6521418 w 17970406"/>
              <a:gd name="connsiteY118" fmla="*/ 21666119 h 26083740"/>
              <a:gd name="connsiteX119" fmla="*/ 6187685 w 17970406"/>
              <a:gd name="connsiteY119" fmla="*/ 21769897 h 26083740"/>
              <a:gd name="connsiteX120" fmla="*/ 6149533 w 17970406"/>
              <a:gd name="connsiteY120" fmla="*/ 21870347 h 26083740"/>
              <a:gd name="connsiteX121" fmla="*/ 6124857 w 17970406"/>
              <a:gd name="connsiteY121" fmla="*/ 22061103 h 26083740"/>
              <a:gd name="connsiteX122" fmla="*/ 6004805 w 17970406"/>
              <a:gd name="connsiteY122" fmla="*/ 22115706 h 26083740"/>
              <a:gd name="connsiteX123" fmla="*/ 5891752 w 17970406"/>
              <a:gd name="connsiteY123" fmla="*/ 22052529 h 26083740"/>
              <a:gd name="connsiteX124" fmla="*/ 5984854 w 17970406"/>
              <a:gd name="connsiteY124" fmla="*/ 21919526 h 26083740"/>
              <a:gd name="connsiteX125" fmla="*/ 5967178 w 17970406"/>
              <a:gd name="connsiteY125" fmla="*/ 21863696 h 26083740"/>
              <a:gd name="connsiteX126" fmla="*/ 5821925 w 17970406"/>
              <a:gd name="connsiteY126" fmla="*/ 21896250 h 26083740"/>
              <a:gd name="connsiteX127" fmla="*/ 5679995 w 17970406"/>
              <a:gd name="connsiteY127" fmla="*/ 21750819 h 26083740"/>
              <a:gd name="connsiteX128" fmla="*/ 5629070 w 17970406"/>
              <a:gd name="connsiteY128" fmla="*/ 21789847 h 26083740"/>
              <a:gd name="connsiteX129" fmla="*/ 5610168 w 17970406"/>
              <a:gd name="connsiteY129" fmla="*/ 21895375 h 26083740"/>
              <a:gd name="connsiteX130" fmla="*/ 5150606 w 17970406"/>
              <a:gd name="connsiteY130" fmla="*/ 21823971 h 26083740"/>
              <a:gd name="connsiteX131" fmla="*/ 5024427 w 17970406"/>
              <a:gd name="connsiteY131" fmla="*/ 22051303 h 26083740"/>
              <a:gd name="connsiteX132" fmla="*/ 4934126 w 17970406"/>
              <a:gd name="connsiteY132" fmla="*/ 22032579 h 26083740"/>
              <a:gd name="connsiteX133" fmla="*/ 4797271 w 17970406"/>
              <a:gd name="connsiteY133" fmla="*/ 21966601 h 26083740"/>
              <a:gd name="connsiteX134" fmla="*/ 4301482 w 17970406"/>
              <a:gd name="connsiteY134" fmla="*/ 22009827 h 26083740"/>
              <a:gd name="connsiteX135" fmla="*/ 3926272 w 17970406"/>
              <a:gd name="connsiteY135" fmla="*/ 22031528 h 26083740"/>
              <a:gd name="connsiteX136" fmla="*/ 3577489 w 17970406"/>
              <a:gd name="connsiteY136" fmla="*/ 21793172 h 26083740"/>
              <a:gd name="connsiteX137" fmla="*/ 3260204 w 17970406"/>
              <a:gd name="connsiteY137" fmla="*/ 21754144 h 26083740"/>
              <a:gd name="connsiteX138" fmla="*/ 3520786 w 17970406"/>
              <a:gd name="connsiteY138" fmla="*/ 21626392 h 26083740"/>
              <a:gd name="connsiteX139" fmla="*/ 3228354 w 17970406"/>
              <a:gd name="connsiteY139" fmla="*/ 21500564 h 26083740"/>
              <a:gd name="connsiteX140" fmla="*/ 3087649 w 17970406"/>
              <a:gd name="connsiteY140" fmla="*/ 21422162 h 26083740"/>
              <a:gd name="connsiteX141" fmla="*/ 3320055 w 17970406"/>
              <a:gd name="connsiteY141" fmla="*/ 21359159 h 26083740"/>
              <a:gd name="connsiteX142" fmla="*/ 3544238 w 17970406"/>
              <a:gd name="connsiteY142" fmla="*/ 21530490 h 26083740"/>
              <a:gd name="connsiteX143" fmla="*/ 3734992 w 17970406"/>
              <a:gd name="connsiteY143" fmla="*/ 21508615 h 26083740"/>
              <a:gd name="connsiteX144" fmla="*/ 3895997 w 17970406"/>
              <a:gd name="connsiteY144" fmla="*/ 21405711 h 26083740"/>
              <a:gd name="connsiteX145" fmla="*/ 3519386 w 17970406"/>
              <a:gd name="connsiteY145" fmla="*/ 21296158 h 26083740"/>
              <a:gd name="connsiteX146" fmla="*/ 2739215 w 17970406"/>
              <a:gd name="connsiteY146" fmla="*/ 21274633 h 26083740"/>
              <a:gd name="connsiteX147" fmla="*/ 2350879 w 17970406"/>
              <a:gd name="connsiteY147" fmla="*/ 21509665 h 26083740"/>
              <a:gd name="connsiteX148" fmla="*/ 2111647 w 17970406"/>
              <a:gd name="connsiteY148" fmla="*/ 21928450 h 26083740"/>
              <a:gd name="connsiteX149" fmla="*/ 1831290 w 17970406"/>
              <a:gd name="connsiteY149" fmla="*/ 21722645 h 26083740"/>
              <a:gd name="connsiteX150" fmla="*/ 1995794 w 17970406"/>
              <a:gd name="connsiteY150" fmla="*/ 22105905 h 26083740"/>
              <a:gd name="connsiteX151" fmla="*/ 1436479 w 17970406"/>
              <a:gd name="connsiteY151" fmla="*/ 22675194 h 26083740"/>
              <a:gd name="connsiteX152" fmla="*/ 1240648 w 17970406"/>
              <a:gd name="connsiteY152" fmla="*/ 22934028 h 26083740"/>
              <a:gd name="connsiteX153" fmla="*/ 1300325 w 17970406"/>
              <a:gd name="connsiteY153" fmla="*/ 23131433 h 26083740"/>
              <a:gd name="connsiteX154" fmla="*/ 1224022 w 17970406"/>
              <a:gd name="connsiteY154" fmla="*/ 23292436 h 26083740"/>
              <a:gd name="connsiteX155" fmla="*/ 1247124 w 17970406"/>
              <a:gd name="connsiteY155" fmla="*/ 23667472 h 26083740"/>
              <a:gd name="connsiteX156" fmla="*/ 885564 w 17970406"/>
              <a:gd name="connsiteY156" fmla="*/ 23894979 h 26083740"/>
              <a:gd name="connsiteX157" fmla="*/ 568281 w 17970406"/>
              <a:gd name="connsiteY157" fmla="*/ 23987732 h 26083740"/>
              <a:gd name="connsiteX158" fmla="*/ 551656 w 17970406"/>
              <a:gd name="connsiteY158" fmla="*/ 23598697 h 26083740"/>
              <a:gd name="connsiteX159" fmla="*/ 475179 w 17970406"/>
              <a:gd name="connsiteY159" fmla="*/ 23538845 h 26083740"/>
              <a:gd name="connsiteX160" fmla="*/ 279697 w 17970406"/>
              <a:gd name="connsiteY160" fmla="*/ 24185137 h 26083740"/>
              <a:gd name="connsiteX161" fmla="*/ 19290 w 17970406"/>
              <a:gd name="connsiteY161" fmla="*/ 24761252 h 26083740"/>
              <a:gd name="connsiteX162" fmla="*/ 19290 w 17970406"/>
              <a:gd name="connsiteY162" fmla="*/ 5029463 h 26083740"/>
              <a:gd name="connsiteX163" fmla="*/ 67417 w 17970406"/>
              <a:gd name="connsiteY163" fmla="*/ 5077589 h 26083740"/>
              <a:gd name="connsiteX0" fmla="*/ 67417 w 17970406"/>
              <a:gd name="connsiteY0" fmla="*/ 5077589 h 26071796"/>
              <a:gd name="connsiteX1" fmla="*/ 428089 w 17970406"/>
              <a:gd name="connsiteY1" fmla="*/ 5273022 h 26071796"/>
              <a:gd name="connsiteX2" fmla="*/ 349220 w 17970406"/>
              <a:gd name="connsiteY2" fmla="*/ 4964501 h 26071796"/>
              <a:gd name="connsiteX3" fmla="*/ 163669 w 17970406"/>
              <a:gd name="connsiteY3" fmla="*/ 4775473 h 26071796"/>
              <a:gd name="connsiteX4" fmla="*/ 31917 w 17970406"/>
              <a:gd name="connsiteY4" fmla="*/ 4714721 h 26071796"/>
              <a:gd name="connsiteX5" fmla="*/ 63208 w 17970406"/>
              <a:gd name="connsiteY5" fmla="*/ 4544357 h 26071796"/>
              <a:gd name="connsiteX6" fmla="*/ 115543 w 17970406"/>
              <a:gd name="connsiteY6" fmla="*/ 4500073 h 26071796"/>
              <a:gd name="connsiteX7" fmla="*/ 184896 w 17970406"/>
              <a:gd name="connsiteY7" fmla="*/ 4405285 h 26071796"/>
              <a:gd name="connsiteX8" fmla="*/ 200816 w 17970406"/>
              <a:gd name="connsiteY8" fmla="*/ 4262919 h 26071796"/>
              <a:gd name="connsiteX9" fmla="*/ 167512 w 17970406"/>
              <a:gd name="connsiteY9" fmla="*/ 4102803 h 26071796"/>
              <a:gd name="connsiteX10" fmla="*/ 188373 w 17970406"/>
              <a:gd name="connsiteY10" fmla="*/ 3953300 h 26071796"/>
              <a:gd name="connsiteX11" fmla="*/ 190386 w 17970406"/>
              <a:gd name="connsiteY11" fmla="*/ 3812947 h 26071796"/>
              <a:gd name="connsiteX12" fmla="*/ 94499 w 17970406"/>
              <a:gd name="connsiteY12" fmla="*/ 3716877 h 26071796"/>
              <a:gd name="connsiteX13" fmla="*/ 19290 w 17970406"/>
              <a:gd name="connsiteY13" fmla="*/ 3681926 h 26071796"/>
              <a:gd name="connsiteX14" fmla="*/ 33197 w 17970406"/>
              <a:gd name="connsiteY14" fmla="*/ 2951980 h 26071796"/>
              <a:gd name="connsiteX15" fmla="*/ 63208 w 17970406"/>
              <a:gd name="connsiteY15" fmla="*/ 2941549 h 26071796"/>
              <a:gd name="connsiteX16" fmla="*/ 223141 w 17970406"/>
              <a:gd name="connsiteY16" fmla="*/ 2958933 h 26071796"/>
              <a:gd name="connsiteX17" fmla="*/ 296154 w 17970406"/>
              <a:gd name="connsiteY17" fmla="*/ 2757279 h 26071796"/>
              <a:gd name="connsiteX18" fmla="*/ 359102 w 17970406"/>
              <a:gd name="connsiteY18" fmla="*/ 2413990 h 26071796"/>
              <a:gd name="connsiteX19" fmla="*/ 668721 w 17970406"/>
              <a:gd name="connsiteY19" fmla="*/ 2375013 h 26071796"/>
              <a:gd name="connsiteX20" fmla="*/ 1095819 w 17970406"/>
              <a:gd name="connsiteY20" fmla="*/ 2319201 h 26071796"/>
              <a:gd name="connsiteX21" fmla="*/ 1509376 w 17970406"/>
              <a:gd name="connsiteY21" fmla="*/ 2326887 h 26071796"/>
              <a:gd name="connsiteX22" fmla="*/ 1742505 w 17970406"/>
              <a:gd name="connsiteY22" fmla="*/ 2447843 h 26071796"/>
              <a:gd name="connsiteX23" fmla="*/ 1947820 w 17970406"/>
              <a:gd name="connsiteY23" fmla="*/ 2458456 h 26071796"/>
              <a:gd name="connsiteX24" fmla="*/ 1968498 w 17970406"/>
              <a:gd name="connsiteY24" fmla="*/ 2340062 h 26071796"/>
              <a:gd name="connsiteX25" fmla="*/ 1576716 w 17970406"/>
              <a:gd name="connsiteY25" fmla="*/ 1950660 h 26071796"/>
              <a:gd name="connsiteX26" fmla="*/ 1090329 w 17970406"/>
              <a:gd name="connsiteY26" fmla="*/ 1920466 h 26071796"/>
              <a:gd name="connsiteX27" fmla="*/ 921979 w 17970406"/>
              <a:gd name="connsiteY27" fmla="*/ 1773343 h 26071796"/>
              <a:gd name="connsiteX28" fmla="*/ 1174322 w 17970406"/>
              <a:gd name="connsiteY28" fmla="*/ 1756873 h 26071796"/>
              <a:gd name="connsiteX29" fmla="*/ 2286533 w 17970406"/>
              <a:gd name="connsiteY29" fmla="*/ 1741319 h 26071796"/>
              <a:gd name="connsiteX30" fmla="*/ 2420482 w 17970406"/>
              <a:gd name="connsiteY30" fmla="*/ 1752482 h 26071796"/>
              <a:gd name="connsiteX31" fmla="*/ 2559554 w 17970406"/>
              <a:gd name="connsiteY31" fmla="*/ 2237039 h 26071796"/>
              <a:gd name="connsiteX32" fmla="*/ 2779508 w 17970406"/>
              <a:gd name="connsiteY32" fmla="*/ 2136577 h 26071796"/>
              <a:gd name="connsiteX33" fmla="*/ 2870088 w 17970406"/>
              <a:gd name="connsiteY33" fmla="*/ 1962187 h 26071796"/>
              <a:gd name="connsiteX34" fmla="*/ 3011539 w 17970406"/>
              <a:gd name="connsiteY34" fmla="*/ 1915892 h 26071796"/>
              <a:gd name="connsiteX35" fmla="*/ 3206241 w 17970406"/>
              <a:gd name="connsiteY35" fmla="*/ 1929799 h 26071796"/>
              <a:gd name="connsiteX36" fmla="*/ 3289684 w 17970406"/>
              <a:gd name="connsiteY36" fmla="*/ 2072348 h 26071796"/>
              <a:gd name="connsiteX37" fmla="*/ 3407895 w 17970406"/>
              <a:gd name="connsiteY37" fmla="*/ 2020196 h 26071796"/>
              <a:gd name="connsiteX38" fmla="*/ 3626934 w 17970406"/>
              <a:gd name="connsiteY38" fmla="*/ 1881124 h 26071796"/>
              <a:gd name="connsiteX39" fmla="*/ 3720808 w 17970406"/>
              <a:gd name="connsiteY39" fmla="*/ 1769866 h 26071796"/>
              <a:gd name="connsiteX40" fmla="*/ 3866468 w 17970406"/>
              <a:gd name="connsiteY40" fmla="*/ 1715152 h 26071796"/>
              <a:gd name="connsiteX41" fmla="*/ 17970406 w 17970406"/>
              <a:gd name="connsiteY41" fmla="*/ 1756873 h 26071796"/>
              <a:gd name="connsiteX42" fmla="*/ 17947279 w 17970406"/>
              <a:gd name="connsiteY42" fmla="*/ 25328142 h 26071796"/>
              <a:gd name="connsiteX43" fmla="*/ 12210250 w 17970406"/>
              <a:gd name="connsiteY43" fmla="*/ 25388146 h 26071796"/>
              <a:gd name="connsiteX44" fmla="*/ 11583357 w 17970406"/>
              <a:gd name="connsiteY44" fmla="*/ 25417520 h 26071796"/>
              <a:gd name="connsiteX45" fmla="*/ 11088343 w 17970406"/>
              <a:gd name="connsiteY45" fmla="*/ 24953758 h 26071796"/>
              <a:gd name="connsiteX46" fmla="*/ 10607080 w 17970406"/>
              <a:gd name="connsiteY46" fmla="*/ 24568747 h 26071796"/>
              <a:gd name="connsiteX47" fmla="*/ 10173943 w 17970406"/>
              <a:gd name="connsiteY47" fmla="*/ 24279989 h 26071796"/>
              <a:gd name="connsiteX48" fmla="*/ 9788932 w 17970406"/>
              <a:gd name="connsiteY48" fmla="*/ 24231863 h 26071796"/>
              <a:gd name="connsiteX49" fmla="*/ 9596427 w 17970406"/>
              <a:gd name="connsiteY49" fmla="*/ 23991231 h 26071796"/>
              <a:gd name="connsiteX50" fmla="*/ 9432273 w 17970406"/>
              <a:gd name="connsiteY50" fmla="*/ 23793826 h 26071796"/>
              <a:gd name="connsiteX51" fmla="*/ 9190242 w 17970406"/>
              <a:gd name="connsiteY51" fmla="*/ 23811502 h 26071796"/>
              <a:gd name="connsiteX52" fmla="*/ 8944009 w 17970406"/>
              <a:gd name="connsiteY52" fmla="*/ 23690748 h 26071796"/>
              <a:gd name="connsiteX53" fmla="*/ 8891158 w 17970406"/>
              <a:gd name="connsiteY53" fmla="*/ 23407066 h 26071796"/>
              <a:gd name="connsiteX54" fmla="*/ 8621651 w 17970406"/>
              <a:gd name="connsiteY54" fmla="*/ 23272838 h 26071796"/>
              <a:gd name="connsiteX55" fmla="*/ 8741355 w 17970406"/>
              <a:gd name="connsiteY55" fmla="*/ 23209661 h 26071796"/>
              <a:gd name="connsiteX56" fmla="*/ 8704779 w 17970406"/>
              <a:gd name="connsiteY56" fmla="*/ 23156460 h 26071796"/>
              <a:gd name="connsiteX57" fmla="*/ 8541849 w 17970406"/>
              <a:gd name="connsiteY57" fmla="*/ 23153134 h 26071796"/>
              <a:gd name="connsiteX58" fmla="*/ 8472897 w 17970406"/>
              <a:gd name="connsiteY58" fmla="*/ 23244486 h 26071796"/>
              <a:gd name="connsiteX59" fmla="*/ 8076161 w 17970406"/>
              <a:gd name="connsiteY59" fmla="*/ 23244486 h 26071796"/>
              <a:gd name="connsiteX60" fmla="*/ 8059711 w 17970406"/>
              <a:gd name="connsiteY60" fmla="*/ 23183060 h 26071796"/>
              <a:gd name="connsiteX61" fmla="*/ 8224215 w 17970406"/>
              <a:gd name="connsiteY61" fmla="*/ 23023631 h 26071796"/>
              <a:gd name="connsiteX62" fmla="*/ 8476046 w 17970406"/>
              <a:gd name="connsiteY62" fmla="*/ 23028704 h 26071796"/>
              <a:gd name="connsiteX63" fmla="*/ 8508598 w 17970406"/>
              <a:gd name="connsiteY63" fmla="*/ 22927028 h 26071796"/>
              <a:gd name="connsiteX64" fmla="*/ 8295442 w 17970406"/>
              <a:gd name="connsiteY64" fmla="*/ 22889401 h 26071796"/>
              <a:gd name="connsiteX65" fmla="*/ 8335694 w 17970406"/>
              <a:gd name="connsiteY65" fmla="*/ 22784049 h 26071796"/>
              <a:gd name="connsiteX66" fmla="*/ 8537648 w 17970406"/>
              <a:gd name="connsiteY66" fmla="*/ 22783174 h 26071796"/>
              <a:gd name="connsiteX67" fmla="*/ 8684828 w 17970406"/>
              <a:gd name="connsiteY67" fmla="*/ 22837251 h 26071796"/>
              <a:gd name="connsiteX68" fmla="*/ 8844432 w 17970406"/>
              <a:gd name="connsiteY68" fmla="*/ 22963604 h 26071796"/>
              <a:gd name="connsiteX69" fmla="*/ 9055487 w 17970406"/>
              <a:gd name="connsiteY69" fmla="*/ 22718244 h 26071796"/>
              <a:gd name="connsiteX70" fmla="*/ 9055137 w 17970406"/>
              <a:gd name="connsiteY70" fmla="*/ 22403763 h 26071796"/>
              <a:gd name="connsiteX71" fmla="*/ 9336546 w 17970406"/>
              <a:gd name="connsiteY71" fmla="*/ 22072480 h 26071796"/>
              <a:gd name="connsiteX72" fmla="*/ 9343196 w 17970406"/>
              <a:gd name="connsiteY72" fmla="*/ 21856349 h 26071796"/>
              <a:gd name="connsiteX73" fmla="*/ 9390622 w 17970406"/>
              <a:gd name="connsiteY73" fmla="*/ 21782146 h 26071796"/>
              <a:gd name="connsiteX74" fmla="*/ 9476200 w 17970406"/>
              <a:gd name="connsiteY74" fmla="*/ 21886275 h 26071796"/>
              <a:gd name="connsiteX75" fmla="*/ 9496150 w 17970406"/>
              <a:gd name="connsiteY75" fmla="*/ 22132332 h 26071796"/>
              <a:gd name="connsiteX76" fmla="*/ 9559676 w 17970406"/>
              <a:gd name="connsiteY76" fmla="*/ 22222284 h 26071796"/>
              <a:gd name="connsiteX77" fmla="*/ 9612529 w 17970406"/>
              <a:gd name="connsiteY77" fmla="*/ 22119031 h 26071796"/>
              <a:gd name="connsiteX78" fmla="*/ 9632479 w 17970406"/>
              <a:gd name="connsiteY78" fmla="*/ 21899575 h 26071796"/>
              <a:gd name="connsiteX79" fmla="*/ 9544976 w 17970406"/>
              <a:gd name="connsiteY79" fmla="*/ 21611516 h 26071796"/>
              <a:gd name="connsiteX80" fmla="*/ 9632479 w 17970406"/>
              <a:gd name="connsiteY80" fmla="*/ 21623593 h 26071796"/>
              <a:gd name="connsiteX81" fmla="*/ 9893410 w 17970406"/>
              <a:gd name="connsiteY81" fmla="*/ 21747494 h 26071796"/>
              <a:gd name="connsiteX82" fmla="*/ 9825334 w 17970406"/>
              <a:gd name="connsiteY82" fmla="*/ 21587017 h 26071796"/>
              <a:gd name="connsiteX83" fmla="*/ 9715606 w 17970406"/>
              <a:gd name="connsiteY83" fmla="*/ 21497239 h 26071796"/>
              <a:gd name="connsiteX84" fmla="*/ 9624603 w 17970406"/>
              <a:gd name="connsiteY84" fmla="*/ 21563567 h 26071796"/>
              <a:gd name="connsiteX85" fmla="*/ 9492825 w 17970406"/>
              <a:gd name="connsiteY85" fmla="*/ 21430737 h 26071796"/>
              <a:gd name="connsiteX86" fmla="*/ 9266368 w 17970406"/>
              <a:gd name="connsiteY86" fmla="*/ 21341310 h 26071796"/>
              <a:gd name="connsiteX87" fmla="*/ 9137041 w 17970406"/>
              <a:gd name="connsiteY87" fmla="*/ 21184681 h 26071796"/>
              <a:gd name="connsiteX88" fmla="*/ 9004037 w 17970406"/>
              <a:gd name="connsiteY88" fmla="*/ 21055002 h 26071796"/>
              <a:gd name="connsiteX89" fmla="*/ 8982335 w 17970406"/>
              <a:gd name="connsiteY89" fmla="*/ 20950873 h 26071796"/>
              <a:gd name="connsiteX90" fmla="*/ 9117090 w 17970406"/>
              <a:gd name="connsiteY90" fmla="*/ 20925324 h 26071796"/>
              <a:gd name="connsiteX91" fmla="*/ 9339871 w 17970406"/>
              <a:gd name="connsiteY91" fmla="*/ 21011776 h 26071796"/>
              <a:gd name="connsiteX92" fmla="*/ 9366472 w 17970406"/>
              <a:gd name="connsiteY92" fmla="*/ 20915348 h 26071796"/>
              <a:gd name="connsiteX93" fmla="*/ 9516625 w 17970406"/>
              <a:gd name="connsiteY93" fmla="*/ 20826444 h 26071796"/>
              <a:gd name="connsiteX94" fmla="*/ 9750606 w 17970406"/>
              <a:gd name="connsiteY94" fmla="*/ 20982547 h 26071796"/>
              <a:gd name="connsiteX95" fmla="*/ 9828659 w 17970406"/>
              <a:gd name="connsiteY95" fmla="*/ 20882097 h 26071796"/>
              <a:gd name="connsiteX96" fmla="*/ 9695656 w 17970406"/>
              <a:gd name="connsiteY96" fmla="*/ 20835547 h 26071796"/>
              <a:gd name="connsiteX97" fmla="*/ 9725931 w 17970406"/>
              <a:gd name="connsiteY97" fmla="*/ 20633940 h 26071796"/>
              <a:gd name="connsiteX98" fmla="*/ 10383074 w 17970406"/>
              <a:gd name="connsiteY98" fmla="*/ 20351657 h 26071796"/>
              <a:gd name="connsiteX99" fmla="*/ 10602180 w 17970406"/>
              <a:gd name="connsiteY99" fmla="*/ 20066575 h 26071796"/>
              <a:gd name="connsiteX100" fmla="*/ 10182693 w 17970406"/>
              <a:gd name="connsiteY100" fmla="*/ 20096150 h 26071796"/>
              <a:gd name="connsiteX101" fmla="*/ 9812034 w 17970406"/>
              <a:gd name="connsiteY101" fmla="*/ 20286906 h 26071796"/>
              <a:gd name="connsiteX102" fmla="*/ 9188142 w 17970406"/>
              <a:gd name="connsiteY102" fmla="*/ 20355157 h 26071796"/>
              <a:gd name="connsiteX103" fmla="*/ 9070539 w 17970406"/>
              <a:gd name="connsiteY103" fmla="*/ 20426560 h 26071796"/>
              <a:gd name="connsiteX104" fmla="*/ 8864383 w 17970406"/>
              <a:gd name="connsiteY104" fmla="*/ 20370033 h 26071796"/>
              <a:gd name="connsiteX105" fmla="*/ 8683602 w 17970406"/>
              <a:gd name="connsiteY105" fmla="*/ 20537688 h 26071796"/>
              <a:gd name="connsiteX106" fmla="*/ 8535898 w 17970406"/>
              <a:gd name="connsiteY106" fmla="*/ 20702016 h 26071796"/>
              <a:gd name="connsiteX107" fmla="*/ 8401669 w 17970406"/>
              <a:gd name="connsiteY107" fmla="*/ 20638840 h 26071796"/>
              <a:gd name="connsiteX108" fmla="*/ 8265516 w 17970406"/>
              <a:gd name="connsiteY108" fmla="*/ 20833094 h 26071796"/>
              <a:gd name="connsiteX109" fmla="*/ 8068110 w 17970406"/>
              <a:gd name="connsiteY109" fmla="*/ 20851297 h 26071796"/>
              <a:gd name="connsiteX110" fmla="*/ 7699550 w 17970406"/>
              <a:gd name="connsiteY110" fmla="*/ 21103652 h 26071796"/>
              <a:gd name="connsiteX111" fmla="*/ 7446143 w 17970406"/>
              <a:gd name="connsiteY111" fmla="*/ 21037151 h 26071796"/>
              <a:gd name="connsiteX112" fmla="*/ 7140759 w 17970406"/>
              <a:gd name="connsiteY112" fmla="*/ 21206031 h 26071796"/>
              <a:gd name="connsiteX113" fmla="*/ 6779551 w 17970406"/>
              <a:gd name="connsiteY113" fmla="*/ 21769896 h 26071796"/>
              <a:gd name="connsiteX114" fmla="*/ 6504443 w 17970406"/>
              <a:gd name="connsiteY114" fmla="*/ 21855298 h 26071796"/>
              <a:gd name="connsiteX115" fmla="*/ 6616622 w 17970406"/>
              <a:gd name="connsiteY115" fmla="*/ 21756596 h 26071796"/>
              <a:gd name="connsiteX116" fmla="*/ 6788475 w 17970406"/>
              <a:gd name="connsiteY116" fmla="*/ 21442462 h 26071796"/>
              <a:gd name="connsiteX117" fmla="*/ 6676473 w 17970406"/>
              <a:gd name="connsiteY117" fmla="*/ 21430737 h 26071796"/>
              <a:gd name="connsiteX118" fmla="*/ 6521418 w 17970406"/>
              <a:gd name="connsiteY118" fmla="*/ 21666119 h 26071796"/>
              <a:gd name="connsiteX119" fmla="*/ 6187685 w 17970406"/>
              <a:gd name="connsiteY119" fmla="*/ 21769897 h 26071796"/>
              <a:gd name="connsiteX120" fmla="*/ 6149533 w 17970406"/>
              <a:gd name="connsiteY120" fmla="*/ 21870347 h 26071796"/>
              <a:gd name="connsiteX121" fmla="*/ 6124857 w 17970406"/>
              <a:gd name="connsiteY121" fmla="*/ 22061103 h 26071796"/>
              <a:gd name="connsiteX122" fmla="*/ 6004805 w 17970406"/>
              <a:gd name="connsiteY122" fmla="*/ 22115706 h 26071796"/>
              <a:gd name="connsiteX123" fmla="*/ 5891752 w 17970406"/>
              <a:gd name="connsiteY123" fmla="*/ 22052529 h 26071796"/>
              <a:gd name="connsiteX124" fmla="*/ 5984854 w 17970406"/>
              <a:gd name="connsiteY124" fmla="*/ 21919526 h 26071796"/>
              <a:gd name="connsiteX125" fmla="*/ 5967178 w 17970406"/>
              <a:gd name="connsiteY125" fmla="*/ 21863696 h 26071796"/>
              <a:gd name="connsiteX126" fmla="*/ 5821925 w 17970406"/>
              <a:gd name="connsiteY126" fmla="*/ 21896250 h 26071796"/>
              <a:gd name="connsiteX127" fmla="*/ 5679995 w 17970406"/>
              <a:gd name="connsiteY127" fmla="*/ 21750819 h 26071796"/>
              <a:gd name="connsiteX128" fmla="*/ 5629070 w 17970406"/>
              <a:gd name="connsiteY128" fmla="*/ 21789847 h 26071796"/>
              <a:gd name="connsiteX129" fmla="*/ 5610168 w 17970406"/>
              <a:gd name="connsiteY129" fmla="*/ 21895375 h 26071796"/>
              <a:gd name="connsiteX130" fmla="*/ 5150606 w 17970406"/>
              <a:gd name="connsiteY130" fmla="*/ 21823971 h 26071796"/>
              <a:gd name="connsiteX131" fmla="*/ 5024427 w 17970406"/>
              <a:gd name="connsiteY131" fmla="*/ 22051303 h 26071796"/>
              <a:gd name="connsiteX132" fmla="*/ 4934126 w 17970406"/>
              <a:gd name="connsiteY132" fmla="*/ 22032579 h 26071796"/>
              <a:gd name="connsiteX133" fmla="*/ 4797271 w 17970406"/>
              <a:gd name="connsiteY133" fmla="*/ 21966601 h 26071796"/>
              <a:gd name="connsiteX134" fmla="*/ 4301482 w 17970406"/>
              <a:gd name="connsiteY134" fmla="*/ 22009827 h 26071796"/>
              <a:gd name="connsiteX135" fmla="*/ 3926272 w 17970406"/>
              <a:gd name="connsiteY135" fmla="*/ 22031528 h 26071796"/>
              <a:gd name="connsiteX136" fmla="*/ 3577489 w 17970406"/>
              <a:gd name="connsiteY136" fmla="*/ 21793172 h 26071796"/>
              <a:gd name="connsiteX137" fmla="*/ 3260204 w 17970406"/>
              <a:gd name="connsiteY137" fmla="*/ 21754144 h 26071796"/>
              <a:gd name="connsiteX138" fmla="*/ 3520786 w 17970406"/>
              <a:gd name="connsiteY138" fmla="*/ 21626392 h 26071796"/>
              <a:gd name="connsiteX139" fmla="*/ 3228354 w 17970406"/>
              <a:gd name="connsiteY139" fmla="*/ 21500564 h 26071796"/>
              <a:gd name="connsiteX140" fmla="*/ 3087649 w 17970406"/>
              <a:gd name="connsiteY140" fmla="*/ 21422162 h 26071796"/>
              <a:gd name="connsiteX141" fmla="*/ 3320055 w 17970406"/>
              <a:gd name="connsiteY141" fmla="*/ 21359159 h 26071796"/>
              <a:gd name="connsiteX142" fmla="*/ 3544238 w 17970406"/>
              <a:gd name="connsiteY142" fmla="*/ 21530490 h 26071796"/>
              <a:gd name="connsiteX143" fmla="*/ 3734992 w 17970406"/>
              <a:gd name="connsiteY143" fmla="*/ 21508615 h 26071796"/>
              <a:gd name="connsiteX144" fmla="*/ 3895997 w 17970406"/>
              <a:gd name="connsiteY144" fmla="*/ 21405711 h 26071796"/>
              <a:gd name="connsiteX145" fmla="*/ 3519386 w 17970406"/>
              <a:gd name="connsiteY145" fmla="*/ 21296158 h 26071796"/>
              <a:gd name="connsiteX146" fmla="*/ 2739215 w 17970406"/>
              <a:gd name="connsiteY146" fmla="*/ 21274633 h 26071796"/>
              <a:gd name="connsiteX147" fmla="*/ 2350879 w 17970406"/>
              <a:gd name="connsiteY147" fmla="*/ 21509665 h 26071796"/>
              <a:gd name="connsiteX148" fmla="*/ 2111647 w 17970406"/>
              <a:gd name="connsiteY148" fmla="*/ 21928450 h 26071796"/>
              <a:gd name="connsiteX149" fmla="*/ 1831290 w 17970406"/>
              <a:gd name="connsiteY149" fmla="*/ 21722645 h 26071796"/>
              <a:gd name="connsiteX150" fmla="*/ 1995794 w 17970406"/>
              <a:gd name="connsiteY150" fmla="*/ 22105905 h 26071796"/>
              <a:gd name="connsiteX151" fmla="*/ 1436479 w 17970406"/>
              <a:gd name="connsiteY151" fmla="*/ 22675194 h 26071796"/>
              <a:gd name="connsiteX152" fmla="*/ 1240648 w 17970406"/>
              <a:gd name="connsiteY152" fmla="*/ 22934028 h 26071796"/>
              <a:gd name="connsiteX153" fmla="*/ 1300325 w 17970406"/>
              <a:gd name="connsiteY153" fmla="*/ 23131433 h 26071796"/>
              <a:gd name="connsiteX154" fmla="*/ 1224022 w 17970406"/>
              <a:gd name="connsiteY154" fmla="*/ 23292436 h 26071796"/>
              <a:gd name="connsiteX155" fmla="*/ 1247124 w 17970406"/>
              <a:gd name="connsiteY155" fmla="*/ 23667472 h 26071796"/>
              <a:gd name="connsiteX156" fmla="*/ 885564 w 17970406"/>
              <a:gd name="connsiteY156" fmla="*/ 23894979 h 26071796"/>
              <a:gd name="connsiteX157" fmla="*/ 568281 w 17970406"/>
              <a:gd name="connsiteY157" fmla="*/ 23987732 h 26071796"/>
              <a:gd name="connsiteX158" fmla="*/ 551656 w 17970406"/>
              <a:gd name="connsiteY158" fmla="*/ 23598697 h 26071796"/>
              <a:gd name="connsiteX159" fmla="*/ 475179 w 17970406"/>
              <a:gd name="connsiteY159" fmla="*/ 23538845 h 26071796"/>
              <a:gd name="connsiteX160" fmla="*/ 448577 w 17970406"/>
              <a:gd name="connsiteY160" fmla="*/ 23907930 h 26071796"/>
              <a:gd name="connsiteX161" fmla="*/ 279697 w 17970406"/>
              <a:gd name="connsiteY161" fmla="*/ 24185137 h 26071796"/>
              <a:gd name="connsiteX162" fmla="*/ 19290 w 17970406"/>
              <a:gd name="connsiteY162" fmla="*/ 24761252 h 26071796"/>
              <a:gd name="connsiteX163" fmla="*/ 19290 w 17970406"/>
              <a:gd name="connsiteY163" fmla="*/ 5029463 h 26071796"/>
              <a:gd name="connsiteX164" fmla="*/ 67417 w 17970406"/>
              <a:gd name="connsiteY164" fmla="*/ 5077589 h 26071796"/>
              <a:gd name="connsiteX0" fmla="*/ 87807 w 17990796"/>
              <a:gd name="connsiteY0" fmla="*/ 5077589 h 26029135"/>
              <a:gd name="connsiteX1" fmla="*/ 448479 w 17990796"/>
              <a:gd name="connsiteY1" fmla="*/ 5273022 h 26029135"/>
              <a:gd name="connsiteX2" fmla="*/ 369610 w 17990796"/>
              <a:gd name="connsiteY2" fmla="*/ 4964501 h 26029135"/>
              <a:gd name="connsiteX3" fmla="*/ 184059 w 17990796"/>
              <a:gd name="connsiteY3" fmla="*/ 4775473 h 26029135"/>
              <a:gd name="connsiteX4" fmla="*/ 52307 w 17990796"/>
              <a:gd name="connsiteY4" fmla="*/ 4714721 h 26029135"/>
              <a:gd name="connsiteX5" fmla="*/ 83598 w 17990796"/>
              <a:gd name="connsiteY5" fmla="*/ 4544357 h 26029135"/>
              <a:gd name="connsiteX6" fmla="*/ 135933 w 17990796"/>
              <a:gd name="connsiteY6" fmla="*/ 4500073 h 26029135"/>
              <a:gd name="connsiteX7" fmla="*/ 205286 w 17990796"/>
              <a:gd name="connsiteY7" fmla="*/ 4405285 h 26029135"/>
              <a:gd name="connsiteX8" fmla="*/ 221206 w 17990796"/>
              <a:gd name="connsiteY8" fmla="*/ 4262919 h 26029135"/>
              <a:gd name="connsiteX9" fmla="*/ 187902 w 17990796"/>
              <a:gd name="connsiteY9" fmla="*/ 4102803 h 26029135"/>
              <a:gd name="connsiteX10" fmla="*/ 208763 w 17990796"/>
              <a:gd name="connsiteY10" fmla="*/ 3953300 h 26029135"/>
              <a:gd name="connsiteX11" fmla="*/ 210776 w 17990796"/>
              <a:gd name="connsiteY11" fmla="*/ 3812947 h 26029135"/>
              <a:gd name="connsiteX12" fmla="*/ 114889 w 17990796"/>
              <a:gd name="connsiteY12" fmla="*/ 3716877 h 26029135"/>
              <a:gd name="connsiteX13" fmla="*/ 39680 w 17990796"/>
              <a:gd name="connsiteY13" fmla="*/ 3681926 h 26029135"/>
              <a:gd name="connsiteX14" fmla="*/ 53587 w 17990796"/>
              <a:gd name="connsiteY14" fmla="*/ 2951980 h 26029135"/>
              <a:gd name="connsiteX15" fmla="*/ 83598 w 17990796"/>
              <a:gd name="connsiteY15" fmla="*/ 2941549 h 26029135"/>
              <a:gd name="connsiteX16" fmla="*/ 243531 w 17990796"/>
              <a:gd name="connsiteY16" fmla="*/ 2958933 h 26029135"/>
              <a:gd name="connsiteX17" fmla="*/ 316544 w 17990796"/>
              <a:gd name="connsiteY17" fmla="*/ 2757279 h 26029135"/>
              <a:gd name="connsiteX18" fmla="*/ 379492 w 17990796"/>
              <a:gd name="connsiteY18" fmla="*/ 2413990 h 26029135"/>
              <a:gd name="connsiteX19" fmla="*/ 689111 w 17990796"/>
              <a:gd name="connsiteY19" fmla="*/ 2375013 h 26029135"/>
              <a:gd name="connsiteX20" fmla="*/ 1116209 w 17990796"/>
              <a:gd name="connsiteY20" fmla="*/ 2319201 h 26029135"/>
              <a:gd name="connsiteX21" fmla="*/ 1529766 w 17990796"/>
              <a:gd name="connsiteY21" fmla="*/ 2326887 h 26029135"/>
              <a:gd name="connsiteX22" fmla="*/ 1762895 w 17990796"/>
              <a:gd name="connsiteY22" fmla="*/ 2447843 h 26029135"/>
              <a:gd name="connsiteX23" fmla="*/ 1968210 w 17990796"/>
              <a:gd name="connsiteY23" fmla="*/ 2458456 h 26029135"/>
              <a:gd name="connsiteX24" fmla="*/ 1988888 w 17990796"/>
              <a:gd name="connsiteY24" fmla="*/ 2340062 h 26029135"/>
              <a:gd name="connsiteX25" fmla="*/ 1597106 w 17990796"/>
              <a:gd name="connsiteY25" fmla="*/ 1950660 h 26029135"/>
              <a:gd name="connsiteX26" fmla="*/ 1110719 w 17990796"/>
              <a:gd name="connsiteY26" fmla="*/ 1920466 h 26029135"/>
              <a:gd name="connsiteX27" fmla="*/ 942369 w 17990796"/>
              <a:gd name="connsiteY27" fmla="*/ 1773343 h 26029135"/>
              <a:gd name="connsiteX28" fmla="*/ 1194712 w 17990796"/>
              <a:gd name="connsiteY28" fmla="*/ 1756873 h 26029135"/>
              <a:gd name="connsiteX29" fmla="*/ 2306923 w 17990796"/>
              <a:gd name="connsiteY29" fmla="*/ 1741319 h 26029135"/>
              <a:gd name="connsiteX30" fmla="*/ 2440872 w 17990796"/>
              <a:gd name="connsiteY30" fmla="*/ 1752482 h 26029135"/>
              <a:gd name="connsiteX31" fmla="*/ 2579944 w 17990796"/>
              <a:gd name="connsiteY31" fmla="*/ 2237039 h 26029135"/>
              <a:gd name="connsiteX32" fmla="*/ 2799898 w 17990796"/>
              <a:gd name="connsiteY32" fmla="*/ 2136577 h 26029135"/>
              <a:gd name="connsiteX33" fmla="*/ 2890478 w 17990796"/>
              <a:gd name="connsiteY33" fmla="*/ 1962187 h 26029135"/>
              <a:gd name="connsiteX34" fmla="*/ 3031929 w 17990796"/>
              <a:gd name="connsiteY34" fmla="*/ 1915892 h 26029135"/>
              <a:gd name="connsiteX35" fmla="*/ 3226631 w 17990796"/>
              <a:gd name="connsiteY35" fmla="*/ 1929799 h 26029135"/>
              <a:gd name="connsiteX36" fmla="*/ 3310074 w 17990796"/>
              <a:gd name="connsiteY36" fmla="*/ 2072348 h 26029135"/>
              <a:gd name="connsiteX37" fmla="*/ 3428285 w 17990796"/>
              <a:gd name="connsiteY37" fmla="*/ 2020196 h 26029135"/>
              <a:gd name="connsiteX38" fmla="*/ 3647324 w 17990796"/>
              <a:gd name="connsiteY38" fmla="*/ 1881124 h 26029135"/>
              <a:gd name="connsiteX39" fmla="*/ 3741198 w 17990796"/>
              <a:gd name="connsiteY39" fmla="*/ 1769866 h 26029135"/>
              <a:gd name="connsiteX40" fmla="*/ 3886858 w 17990796"/>
              <a:gd name="connsiteY40" fmla="*/ 1715152 h 26029135"/>
              <a:gd name="connsiteX41" fmla="*/ 17990796 w 17990796"/>
              <a:gd name="connsiteY41" fmla="*/ 1756873 h 26029135"/>
              <a:gd name="connsiteX42" fmla="*/ 17967669 w 17990796"/>
              <a:gd name="connsiteY42" fmla="*/ 25328142 h 26029135"/>
              <a:gd name="connsiteX43" fmla="*/ 12230640 w 17990796"/>
              <a:gd name="connsiteY43" fmla="*/ 25388146 h 26029135"/>
              <a:gd name="connsiteX44" fmla="*/ 11603747 w 17990796"/>
              <a:gd name="connsiteY44" fmla="*/ 25417520 h 26029135"/>
              <a:gd name="connsiteX45" fmla="*/ 11108733 w 17990796"/>
              <a:gd name="connsiteY45" fmla="*/ 24953758 h 26029135"/>
              <a:gd name="connsiteX46" fmla="*/ 10627470 w 17990796"/>
              <a:gd name="connsiteY46" fmla="*/ 24568747 h 26029135"/>
              <a:gd name="connsiteX47" fmla="*/ 10194333 w 17990796"/>
              <a:gd name="connsiteY47" fmla="*/ 24279989 h 26029135"/>
              <a:gd name="connsiteX48" fmla="*/ 9809322 w 17990796"/>
              <a:gd name="connsiteY48" fmla="*/ 24231863 h 26029135"/>
              <a:gd name="connsiteX49" fmla="*/ 9616817 w 17990796"/>
              <a:gd name="connsiteY49" fmla="*/ 23991231 h 26029135"/>
              <a:gd name="connsiteX50" fmla="*/ 9452663 w 17990796"/>
              <a:gd name="connsiteY50" fmla="*/ 23793826 h 26029135"/>
              <a:gd name="connsiteX51" fmla="*/ 9210632 w 17990796"/>
              <a:gd name="connsiteY51" fmla="*/ 23811502 h 26029135"/>
              <a:gd name="connsiteX52" fmla="*/ 8964399 w 17990796"/>
              <a:gd name="connsiteY52" fmla="*/ 23690748 h 26029135"/>
              <a:gd name="connsiteX53" fmla="*/ 8911548 w 17990796"/>
              <a:gd name="connsiteY53" fmla="*/ 23407066 h 26029135"/>
              <a:gd name="connsiteX54" fmla="*/ 8642041 w 17990796"/>
              <a:gd name="connsiteY54" fmla="*/ 23272838 h 26029135"/>
              <a:gd name="connsiteX55" fmla="*/ 8761745 w 17990796"/>
              <a:gd name="connsiteY55" fmla="*/ 23209661 h 26029135"/>
              <a:gd name="connsiteX56" fmla="*/ 8725169 w 17990796"/>
              <a:gd name="connsiteY56" fmla="*/ 23156460 h 26029135"/>
              <a:gd name="connsiteX57" fmla="*/ 8562239 w 17990796"/>
              <a:gd name="connsiteY57" fmla="*/ 23153134 h 26029135"/>
              <a:gd name="connsiteX58" fmla="*/ 8493287 w 17990796"/>
              <a:gd name="connsiteY58" fmla="*/ 23244486 h 26029135"/>
              <a:gd name="connsiteX59" fmla="*/ 8096551 w 17990796"/>
              <a:gd name="connsiteY59" fmla="*/ 23244486 h 26029135"/>
              <a:gd name="connsiteX60" fmla="*/ 8080101 w 17990796"/>
              <a:gd name="connsiteY60" fmla="*/ 23183060 h 26029135"/>
              <a:gd name="connsiteX61" fmla="*/ 8244605 w 17990796"/>
              <a:gd name="connsiteY61" fmla="*/ 23023631 h 26029135"/>
              <a:gd name="connsiteX62" fmla="*/ 8496436 w 17990796"/>
              <a:gd name="connsiteY62" fmla="*/ 23028704 h 26029135"/>
              <a:gd name="connsiteX63" fmla="*/ 8528988 w 17990796"/>
              <a:gd name="connsiteY63" fmla="*/ 22927028 h 26029135"/>
              <a:gd name="connsiteX64" fmla="*/ 8315832 w 17990796"/>
              <a:gd name="connsiteY64" fmla="*/ 22889401 h 26029135"/>
              <a:gd name="connsiteX65" fmla="*/ 8356084 w 17990796"/>
              <a:gd name="connsiteY65" fmla="*/ 22784049 h 26029135"/>
              <a:gd name="connsiteX66" fmla="*/ 8558038 w 17990796"/>
              <a:gd name="connsiteY66" fmla="*/ 22783174 h 26029135"/>
              <a:gd name="connsiteX67" fmla="*/ 8705218 w 17990796"/>
              <a:gd name="connsiteY67" fmla="*/ 22837251 h 26029135"/>
              <a:gd name="connsiteX68" fmla="*/ 8864822 w 17990796"/>
              <a:gd name="connsiteY68" fmla="*/ 22963604 h 26029135"/>
              <a:gd name="connsiteX69" fmla="*/ 9075877 w 17990796"/>
              <a:gd name="connsiteY69" fmla="*/ 22718244 h 26029135"/>
              <a:gd name="connsiteX70" fmla="*/ 9075527 w 17990796"/>
              <a:gd name="connsiteY70" fmla="*/ 22403763 h 26029135"/>
              <a:gd name="connsiteX71" fmla="*/ 9356936 w 17990796"/>
              <a:gd name="connsiteY71" fmla="*/ 22072480 h 26029135"/>
              <a:gd name="connsiteX72" fmla="*/ 9363586 w 17990796"/>
              <a:gd name="connsiteY72" fmla="*/ 21856349 h 26029135"/>
              <a:gd name="connsiteX73" fmla="*/ 9411012 w 17990796"/>
              <a:gd name="connsiteY73" fmla="*/ 21782146 h 26029135"/>
              <a:gd name="connsiteX74" fmla="*/ 9496590 w 17990796"/>
              <a:gd name="connsiteY74" fmla="*/ 21886275 h 26029135"/>
              <a:gd name="connsiteX75" fmla="*/ 9516540 w 17990796"/>
              <a:gd name="connsiteY75" fmla="*/ 22132332 h 26029135"/>
              <a:gd name="connsiteX76" fmla="*/ 9580066 w 17990796"/>
              <a:gd name="connsiteY76" fmla="*/ 22222284 h 26029135"/>
              <a:gd name="connsiteX77" fmla="*/ 9632919 w 17990796"/>
              <a:gd name="connsiteY77" fmla="*/ 22119031 h 26029135"/>
              <a:gd name="connsiteX78" fmla="*/ 9652869 w 17990796"/>
              <a:gd name="connsiteY78" fmla="*/ 21899575 h 26029135"/>
              <a:gd name="connsiteX79" fmla="*/ 9565366 w 17990796"/>
              <a:gd name="connsiteY79" fmla="*/ 21611516 h 26029135"/>
              <a:gd name="connsiteX80" fmla="*/ 9652869 w 17990796"/>
              <a:gd name="connsiteY80" fmla="*/ 21623593 h 26029135"/>
              <a:gd name="connsiteX81" fmla="*/ 9913800 w 17990796"/>
              <a:gd name="connsiteY81" fmla="*/ 21747494 h 26029135"/>
              <a:gd name="connsiteX82" fmla="*/ 9845724 w 17990796"/>
              <a:gd name="connsiteY82" fmla="*/ 21587017 h 26029135"/>
              <a:gd name="connsiteX83" fmla="*/ 9735996 w 17990796"/>
              <a:gd name="connsiteY83" fmla="*/ 21497239 h 26029135"/>
              <a:gd name="connsiteX84" fmla="*/ 9644993 w 17990796"/>
              <a:gd name="connsiteY84" fmla="*/ 21563567 h 26029135"/>
              <a:gd name="connsiteX85" fmla="*/ 9513215 w 17990796"/>
              <a:gd name="connsiteY85" fmla="*/ 21430737 h 26029135"/>
              <a:gd name="connsiteX86" fmla="*/ 9286758 w 17990796"/>
              <a:gd name="connsiteY86" fmla="*/ 21341310 h 26029135"/>
              <a:gd name="connsiteX87" fmla="*/ 9157431 w 17990796"/>
              <a:gd name="connsiteY87" fmla="*/ 21184681 h 26029135"/>
              <a:gd name="connsiteX88" fmla="*/ 9024427 w 17990796"/>
              <a:gd name="connsiteY88" fmla="*/ 21055002 h 26029135"/>
              <a:gd name="connsiteX89" fmla="*/ 9002725 w 17990796"/>
              <a:gd name="connsiteY89" fmla="*/ 20950873 h 26029135"/>
              <a:gd name="connsiteX90" fmla="*/ 9137480 w 17990796"/>
              <a:gd name="connsiteY90" fmla="*/ 20925324 h 26029135"/>
              <a:gd name="connsiteX91" fmla="*/ 9360261 w 17990796"/>
              <a:gd name="connsiteY91" fmla="*/ 21011776 h 26029135"/>
              <a:gd name="connsiteX92" fmla="*/ 9386862 w 17990796"/>
              <a:gd name="connsiteY92" fmla="*/ 20915348 h 26029135"/>
              <a:gd name="connsiteX93" fmla="*/ 9537015 w 17990796"/>
              <a:gd name="connsiteY93" fmla="*/ 20826444 h 26029135"/>
              <a:gd name="connsiteX94" fmla="*/ 9770996 w 17990796"/>
              <a:gd name="connsiteY94" fmla="*/ 20982547 h 26029135"/>
              <a:gd name="connsiteX95" fmla="*/ 9849049 w 17990796"/>
              <a:gd name="connsiteY95" fmla="*/ 20882097 h 26029135"/>
              <a:gd name="connsiteX96" fmla="*/ 9716046 w 17990796"/>
              <a:gd name="connsiteY96" fmla="*/ 20835547 h 26029135"/>
              <a:gd name="connsiteX97" fmla="*/ 9746321 w 17990796"/>
              <a:gd name="connsiteY97" fmla="*/ 20633940 h 26029135"/>
              <a:gd name="connsiteX98" fmla="*/ 10403464 w 17990796"/>
              <a:gd name="connsiteY98" fmla="*/ 20351657 h 26029135"/>
              <a:gd name="connsiteX99" fmla="*/ 10622570 w 17990796"/>
              <a:gd name="connsiteY99" fmla="*/ 20066575 h 26029135"/>
              <a:gd name="connsiteX100" fmla="*/ 10203083 w 17990796"/>
              <a:gd name="connsiteY100" fmla="*/ 20096150 h 26029135"/>
              <a:gd name="connsiteX101" fmla="*/ 9832424 w 17990796"/>
              <a:gd name="connsiteY101" fmla="*/ 20286906 h 26029135"/>
              <a:gd name="connsiteX102" fmla="*/ 9208532 w 17990796"/>
              <a:gd name="connsiteY102" fmla="*/ 20355157 h 26029135"/>
              <a:gd name="connsiteX103" fmla="*/ 9090929 w 17990796"/>
              <a:gd name="connsiteY103" fmla="*/ 20426560 h 26029135"/>
              <a:gd name="connsiteX104" fmla="*/ 8884773 w 17990796"/>
              <a:gd name="connsiteY104" fmla="*/ 20370033 h 26029135"/>
              <a:gd name="connsiteX105" fmla="*/ 8703992 w 17990796"/>
              <a:gd name="connsiteY105" fmla="*/ 20537688 h 26029135"/>
              <a:gd name="connsiteX106" fmla="*/ 8556288 w 17990796"/>
              <a:gd name="connsiteY106" fmla="*/ 20702016 h 26029135"/>
              <a:gd name="connsiteX107" fmla="*/ 8422059 w 17990796"/>
              <a:gd name="connsiteY107" fmla="*/ 20638840 h 26029135"/>
              <a:gd name="connsiteX108" fmla="*/ 8285906 w 17990796"/>
              <a:gd name="connsiteY108" fmla="*/ 20833094 h 26029135"/>
              <a:gd name="connsiteX109" fmla="*/ 8088500 w 17990796"/>
              <a:gd name="connsiteY109" fmla="*/ 20851297 h 26029135"/>
              <a:gd name="connsiteX110" fmla="*/ 7719940 w 17990796"/>
              <a:gd name="connsiteY110" fmla="*/ 21103652 h 26029135"/>
              <a:gd name="connsiteX111" fmla="*/ 7466533 w 17990796"/>
              <a:gd name="connsiteY111" fmla="*/ 21037151 h 26029135"/>
              <a:gd name="connsiteX112" fmla="*/ 7161149 w 17990796"/>
              <a:gd name="connsiteY112" fmla="*/ 21206031 h 26029135"/>
              <a:gd name="connsiteX113" fmla="*/ 6799941 w 17990796"/>
              <a:gd name="connsiteY113" fmla="*/ 21769896 h 26029135"/>
              <a:gd name="connsiteX114" fmla="*/ 6524833 w 17990796"/>
              <a:gd name="connsiteY114" fmla="*/ 21855298 h 26029135"/>
              <a:gd name="connsiteX115" fmla="*/ 6637012 w 17990796"/>
              <a:gd name="connsiteY115" fmla="*/ 21756596 h 26029135"/>
              <a:gd name="connsiteX116" fmla="*/ 6808865 w 17990796"/>
              <a:gd name="connsiteY116" fmla="*/ 21442462 h 26029135"/>
              <a:gd name="connsiteX117" fmla="*/ 6696863 w 17990796"/>
              <a:gd name="connsiteY117" fmla="*/ 21430737 h 26029135"/>
              <a:gd name="connsiteX118" fmla="*/ 6541808 w 17990796"/>
              <a:gd name="connsiteY118" fmla="*/ 21666119 h 26029135"/>
              <a:gd name="connsiteX119" fmla="*/ 6208075 w 17990796"/>
              <a:gd name="connsiteY119" fmla="*/ 21769897 h 26029135"/>
              <a:gd name="connsiteX120" fmla="*/ 6169923 w 17990796"/>
              <a:gd name="connsiteY120" fmla="*/ 21870347 h 26029135"/>
              <a:gd name="connsiteX121" fmla="*/ 6145247 w 17990796"/>
              <a:gd name="connsiteY121" fmla="*/ 22061103 h 26029135"/>
              <a:gd name="connsiteX122" fmla="*/ 6025195 w 17990796"/>
              <a:gd name="connsiteY122" fmla="*/ 22115706 h 26029135"/>
              <a:gd name="connsiteX123" fmla="*/ 5912142 w 17990796"/>
              <a:gd name="connsiteY123" fmla="*/ 22052529 h 26029135"/>
              <a:gd name="connsiteX124" fmla="*/ 6005244 w 17990796"/>
              <a:gd name="connsiteY124" fmla="*/ 21919526 h 26029135"/>
              <a:gd name="connsiteX125" fmla="*/ 5987568 w 17990796"/>
              <a:gd name="connsiteY125" fmla="*/ 21863696 h 26029135"/>
              <a:gd name="connsiteX126" fmla="*/ 5842315 w 17990796"/>
              <a:gd name="connsiteY126" fmla="*/ 21896250 h 26029135"/>
              <a:gd name="connsiteX127" fmla="*/ 5700385 w 17990796"/>
              <a:gd name="connsiteY127" fmla="*/ 21750819 h 26029135"/>
              <a:gd name="connsiteX128" fmla="*/ 5649460 w 17990796"/>
              <a:gd name="connsiteY128" fmla="*/ 21789847 h 26029135"/>
              <a:gd name="connsiteX129" fmla="*/ 5630558 w 17990796"/>
              <a:gd name="connsiteY129" fmla="*/ 21895375 h 26029135"/>
              <a:gd name="connsiteX130" fmla="*/ 5170996 w 17990796"/>
              <a:gd name="connsiteY130" fmla="*/ 21823971 h 26029135"/>
              <a:gd name="connsiteX131" fmla="*/ 5044817 w 17990796"/>
              <a:gd name="connsiteY131" fmla="*/ 22051303 h 26029135"/>
              <a:gd name="connsiteX132" fmla="*/ 4954516 w 17990796"/>
              <a:gd name="connsiteY132" fmla="*/ 22032579 h 26029135"/>
              <a:gd name="connsiteX133" fmla="*/ 4817661 w 17990796"/>
              <a:gd name="connsiteY133" fmla="*/ 21966601 h 26029135"/>
              <a:gd name="connsiteX134" fmla="*/ 4321872 w 17990796"/>
              <a:gd name="connsiteY134" fmla="*/ 22009827 h 26029135"/>
              <a:gd name="connsiteX135" fmla="*/ 3946662 w 17990796"/>
              <a:gd name="connsiteY135" fmla="*/ 22031528 h 26029135"/>
              <a:gd name="connsiteX136" fmla="*/ 3597879 w 17990796"/>
              <a:gd name="connsiteY136" fmla="*/ 21793172 h 26029135"/>
              <a:gd name="connsiteX137" fmla="*/ 3280594 w 17990796"/>
              <a:gd name="connsiteY137" fmla="*/ 21754144 h 26029135"/>
              <a:gd name="connsiteX138" fmla="*/ 3541176 w 17990796"/>
              <a:gd name="connsiteY138" fmla="*/ 21626392 h 26029135"/>
              <a:gd name="connsiteX139" fmla="*/ 3248744 w 17990796"/>
              <a:gd name="connsiteY139" fmla="*/ 21500564 h 26029135"/>
              <a:gd name="connsiteX140" fmla="*/ 3108039 w 17990796"/>
              <a:gd name="connsiteY140" fmla="*/ 21422162 h 26029135"/>
              <a:gd name="connsiteX141" fmla="*/ 3340445 w 17990796"/>
              <a:gd name="connsiteY141" fmla="*/ 21359159 h 26029135"/>
              <a:gd name="connsiteX142" fmla="*/ 3564628 w 17990796"/>
              <a:gd name="connsiteY142" fmla="*/ 21530490 h 26029135"/>
              <a:gd name="connsiteX143" fmla="*/ 3755382 w 17990796"/>
              <a:gd name="connsiteY143" fmla="*/ 21508615 h 26029135"/>
              <a:gd name="connsiteX144" fmla="*/ 3916387 w 17990796"/>
              <a:gd name="connsiteY144" fmla="*/ 21405711 h 26029135"/>
              <a:gd name="connsiteX145" fmla="*/ 3539776 w 17990796"/>
              <a:gd name="connsiteY145" fmla="*/ 21296158 h 26029135"/>
              <a:gd name="connsiteX146" fmla="*/ 2759605 w 17990796"/>
              <a:gd name="connsiteY146" fmla="*/ 21274633 h 26029135"/>
              <a:gd name="connsiteX147" fmla="*/ 2371269 w 17990796"/>
              <a:gd name="connsiteY147" fmla="*/ 21509665 h 26029135"/>
              <a:gd name="connsiteX148" fmla="*/ 2132037 w 17990796"/>
              <a:gd name="connsiteY148" fmla="*/ 21928450 h 26029135"/>
              <a:gd name="connsiteX149" fmla="*/ 1851680 w 17990796"/>
              <a:gd name="connsiteY149" fmla="*/ 21722645 h 26029135"/>
              <a:gd name="connsiteX150" fmla="*/ 2016184 w 17990796"/>
              <a:gd name="connsiteY150" fmla="*/ 22105905 h 26029135"/>
              <a:gd name="connsiteX151" fmla="*/ 1456869 w 17990796"/>
              <a:gd name="connsiteY151" fmla="*/ 22675194 h 26029135"/>
              <a:gd name="connsiteX152" fmla="*/ 1261038 w 17990796"/>
              <a:gd name="connsiteY152" fmla="*/ 22934028 h 26029135"/>
              <a:gd name="connsiteX153" fmla="*/ 1320715 w 17990796"/>
              <a:gd name="connsiteY153" fmla="*/ 23131433 h 26029135"/>
              <a:gd name="connsiteX154" fmla="*/ 1244412 w 17990796"/>
              <a:gd name="connsiteY154" fmla="*/ 23292436 h 26029135"/>
              <a:gd name="connsiteX155" fmla="*/ 1267514 w 17990796"/>
              <a:gd name="connsiteY155" fmla="*/ 23667472 h 26029135"/>
              <a:gd name="connsiteX156" fmla="*/ 905954 w 17990796"/>
              <a:gd name="connsiteY156" fmla="*/ 23894979 h 26029135"/>
              <a:gd name="connsiteX157" fmla="*/ 588671 w 17990796"/>
              <a:gd name="connsiteY157" fmla="*/ 23987732 h 26029135"/>
              <a:gd name="connsiteX158" fmla="*/ 572046 w 17990796"/>
              <a:gd name="connsiteY158" fmla="*/ 23598697 h 26029135"/>
              <a:gd name="connsiteX159" fmla="*/ 495569 w 17990796"/>
              <a:gd name="connsiteY159" fmla="*/ 23538845 h 26029135"/>
              <a:gd name="connsiteX160" fmla="*/ 468967 w 17990796"/>
              <a:gd name="connsiteY160" fmla="*/ 23907930 h 26029135"/>
              <a:gd name="connsiteX161" fmla="*/ 300087 w 17990796"/>
              <a:gd name="connsiteY161" fmla="*/ 24185137 h 26029135"/>
              <a:gd name="connsiteX162" fmla="*/ 575370 w 17990796"/>
              <a:gd name="connsiteY162" fmla="*/ 24067534 h 26029135"/>
              <a:gd name="connsiteX163" fmla="*/ 39680 w 17990796"/>
              <a:gd name="connsiteY163" fmla="*/ 24761252 h 26029135"/>
              <a:gd name="connsiteX164" fmla="*/ 39680 w 17990796"/>
              <a:gd name="connsiteY164" fmla="*/ 5029463 h 26029135"/>
              <a:gd name="connsiteX165" fmla="*/ 87807 w 17990796"/>
              <a:gd name="connsiteY165" fmla="*/ 5077589 h 26029135"/>
              <a:gd name="connsiteX0" fmla="*/ 87807 w 17990796"/>
              <a:gd name="connsiteY0" fmla="*/ 5077589 h 26029887"/>
              <a:gd name="connsiteX1" fmla="*/ 448479 w 17990796"/>
              <a:gd name="connsiteY1" fmla="*/ 5273022 h 26029887"/>
              <a:gd name="connsiteX2" fmla="*/ 369610 w 17990796"/>
              <a:gd name="connsiteY2" fmla="*/ 4964501 h 26029887"/>
              <a:gd name="connsiteX3" fmla="*/ 184059 w 17990796"/>
              <a:gd name="connsiteY3" fmla="*/ 4775473 h 26029887"/>
              <a:gd name="connsiteX4" fmla="*/ 52307 w 17990796"/>
              <a:gd name="connsiteY4" fmla="*/ 4714721 h 26029887"/>
              <a:gd name="connsiteX5" fmla="*/ 83598 w 17990796"/>
              <a:gd name="connsiteY5" fmla="*/ 4544357 h 26029887"/>
              <a:gd name="connsiteX6" fmla="*/ 135933 w 17990796"/>
              <a:gd name="connsiteY6" fmla="*/ 4500073 h 26029887"/>
              <a:gd name="connsiteX7" fmla="*/ 205286 w 17990796"/>
              <a:gd name="connsiteY7" fmla="*/ 4405285 h 26029887"/>
              <a:gd name="connsiteX8" fmla="*/ 221206 w 17990796"/>
              <a:gd name="connsiteY8" fmla="*/ 4262919 h 26029887"/>
              <a:gd name="connsiteX9" fmla="*/ 187902 w 17990796"/>
              <a:gd name="connsiteY9" fmla="*/ 4102803 h 26029887"/>
              <a:gd name="connsiteX10" fmla="*/ 208763 w 17990796"/>
              <a:gd name="connsiteY10" fmla="*/ 3953300 h 26029887"/>
              <a:gd name="connsiteX11" fmla="*/ 210776 w 17990796"/>
              <a:gd name="connsiteY11" fmla="*/ 3812947 h 26029887"/>
              <a:gd name="connsiteX12" fmla="*/ 114889 w 17990796"/>
              <a:gd name="connsiteY12" fmla="*/ 3716877 h 26029887"/>
              <a:gd name="connsiteX13" fmla="*/ 39680 w 17990796"/>
              <a:gd name="connsiteY13" fmla="*/ 3681926 h 26029887"/>
              <a:gd name="connsiteX14" fmla="*/ 53587 w 17990796"/>
              <a:gd name="connsiteY14" fmla="*/ 2951980 h 26029887"/>
              <a:gd name="connsiteX15" fmla="*/ 83598 w 17990796"/>
              <a:gd name="connsiteY15" fmla="*/ 2941549 h 26029887"/>
              <a:gd name="connsiteX16" fmla="*/ 243531 w 17990796"/>
              <a:gd name="connsiteY16" fmla="*/ 2958933 h 26029887"/>
              <a:gd name="connsiteX17" fmla="*/ 316544 w 17990796"/>
              <a:gd name="connsiteY17" fmla="*/ 2757279 h 26029887"/>
              <a:gd name="connsiteX18" fmla="*/ 379492 w 17990796"/>
              <a:gd name="connsiteY18" fmla="*/ 2413990 h 26029887"/>
              <a:gd name="connsiteX19" fmla="*/ 689111 w 17990796"/>
              <a:gd name="connsiteY19" fmla="*/ 2375013 h 26029887"/>
              <a:gd name="connsiteX20" fmla="*/ 1116209 w 17990796"/>
              <a:gd name="connsiteY20" fmla="*/ 2319201 h 26029887"/>
              <a:gd name="connsiteX21" fmla="*/ 1529766 w 17990796"/>
              <a:gd name="connsiteY21" fmla="*/ 2326887 h 26029887"/>
              <a:gd name="connsiteX22" fmla="*/ 1762895 w 17990796"/>
              <a:gd name="connsiteY22" fmla="*/ 2447843 h 26029887"/>
              <a:gd name="connsiteX23" fmla="*/ 1968210 w 17990796"/>
              <a:gd name="connsiteY23" fmla="*/ 2458456 h 26029887"/>
              <a:gd name="connsiteX24" fmla="*/ 1988888 w 17990796"/>
              <a:gd name="connsiteY24" fmla="*/ 2340062 h 26029887"/>
              <a:gd name="connsiteX25" fmla="*/ 1597106 w 17990796"/>
              <a:gd name="connsiteY25" fmla="*/ 1950660 h 26029887"/>
              <a:gd name="connsiteX26" fmla="*/ 1110719 w 17990796"/>
              <a:gd name="connsiteY26" fmla="*/ 1920466 h 26029887"/>
              <a:gd name="connsiteX27" fmla="*/ 942369 w 17990796"/>
              <a:gd name="connsiteY27" fmla="*/ 1773343 h 26029887"/>
              <a:gd name="connsiteX28" fmla="*/ 1194712 w 17990796"/>
              <a:gd name="connsiteY28" fmla="*/ 1756873 h 26029887"/>
              <a:gd name="connsiteX29" fmla="*/ 2306923 w 17990796"/>
              <a:gd name="connsiteY29" fmla="*/ 1741319 h 26029887"/>
              <a:gd name="connsiteX30" fmla="*/ 2440872 w 17990796"/>
              <a:gd name="connsiteY30" fmla="*/ 1752482 h 26029887"/>
              <a:gd name="connsiteX31" fmla="*/ 2579944 w 17990796"/>
              <a:gd name="connsiteY31" fmla="*/ 2237039 h 26029887"/>
              <a:gd name="connsiteX32" fmla="*/ 2799898 w 17990796"/>
              <a:gd name="connsiteY32" fmla="*/ 2136577 h 26029887"/>
              <a:gd name="connsiteX33" fmla="*/ 2890478 w 17990796"/>
              <a:gd name="connsiteY33" fmla="*/ 1962187 h 26029887"/>
              <a:gd name="connsiteX34" fmla="*/ 3031929 w 17990796"/>
              <a:gd name="connsiteY34" fmla="*/ 1915892 h 26029887"/>
              <a:gd name="connsiteX35" fmla="*/ 3226631 w 17990796"/>
              <a:gd name="connsiteY35" fmla="*/ 1929799 h 26029887"/>
              <a:gd name="connsiteX36" fmla="*/ 3310074 w 17990796"/>
              <a:gd name="connsiteY36" fmla="*/ 2072348 h 26029887"/>
              <a:gd name="connsiteX37" fmla="*/ 3428285 w 17990796"/>
              <a:gd name="connsiteY37" fmla="*/ 2020196 h 26029887"/>
              <a:gd name="connsiteX38" fmla="*/ 3647324 w 17990796"/>
              <a:gd name="connsiteY38" fmla="*/ 1881124 h 26029887"/>
              <a:gd name="connsiteX39" fmla="*/ 3741198 w 17990796"/>
              <a:gd name="connsiteY39" fmla="*/ 1769866 h 26029887"/>
              <a:gd name="connsiteX40" fmla="*/ 3886858 w 17990796"/>
              <a:gd name="connsiteY40" fmla="*/ 1715152 h 26029887"/>
              <a:gd name="connsiteX41" fmla="*/ 17990796 w 17990796"/>
              <a:gd name="connsiteY41" fmla="*/ 1756873 h 26029887"/>
              <a:gd name="connsiteX42" fmla="*/ 17967669 w 17990796"/>
              <a:gd name="connsiteY42" fmla="*/ 25328142 h 26029887"/>
              <a:gd name="connsiteX43" fmla="*/ 12230640 w 17990796"/>
              <a:gd name="connsiteY43" fmla="*/ 25388146 h 26029887"/>
              <a:gd name="connsiteX44" fmla="*/ 11603747 w 17990796"/>
              <a:gd name="connsiteY44" fmla="*/ 25417520 h 26029887"/>
              <a:gd name="connsiteX45" fmla="*/ 11108733 w 17990796"/>
              <a:gd name="connsiteY45" fmla="*/ 24953758 h 26029887"/>
              <a:gd name="connsiteX46" fmla="*/ 10627470 w 17990796"/>
              <a:gd name="connsiteY46" fmla="*/ 24568747 h 26029887"/>
              <a:gd name="connsiteX47" fmla="*/ 10194333 w 17990796"/>
              <a:gd name="connsiteY47" fmla="*/ 24279989 h 26029887"/>
              <a:gd name="connsiteX48" fmla="*/ 9809322 w 17990796"/>
              <a:gd name="connsiteY48" fmla="*/ 24231863 h 26029887"/>
              <a:gd name="connsiteX49" fmla="*/ 9616817 w 17990796"/>
              <a:gd name="connsiteY49" fmla="*/ 23991231 h 26029887"/>
              <a:gd name="connsiteX50" fmla="*/ 9452663 w 17990796"/>
              <a:gd name="connsiteY50" fmla="*/ 23793826 h 26029887"/>
              <a:gd name="connsiteX51" fmla="*/ 9210632 w 17990796"/>
              <a:gd name="connsiteY51" fmla="*/ 23811502 h 26029887"/>
              <a:gd name="connsiteX52" fmla="*/ 8964399 w 17990796"/>
              <a:gd name="connsiteY52" fmla="*/ 23690748 h 26029887"/>
              <a:gd name="connsiteX53" fmla="*/ 8911548 w 17990796"/>
              <a:gd name="connsiteY53" fmla="*/ 23407066 h 26029887"/>
              <a:gd name="connsiteX54" fmla="*/ 8642041 w 17990796"/>
              <a:gd name="connsiteY54" fmla="*/ 23272838 h 26029887"/>
              <a:gd name="connsiteX55" fmla="*/ 8761745 w 17990796"/>
              <a:gd name="connsiteY55" fmla="*/ 23209661 h 26029887"/>
              <a:gd name="connsiteX56" fmla="*/ 8725169 w 17990796"/>
              <a:gd name="connsiteY56" fmla="*/ 23156460 h 26029887"/>
              <a:gd name="connsiteX57" fmla="*/ 8562239 w 17990796"/>
              <a:gd name="connsiteY57" fmla="*/ 23153134 h 26029887"/>
              <a:gd name="connsiteX58" fmla="*/ 8493287 w 17990796"/>
              <a:gd name="connsiteY58" fmla="*/ 23244486 h 26029887"/>
              <a:gd name="connsiteX59" fmla="*/ 8096551 w 17990796"/>
              <a:gd name="connsiteY59" fmla="*/ 23244486 h 26029887"/>
              <a:gd name="connsiteX60" fmla="*/ 8080101 w 17990796"/>
              <a:gd name="connsiteY60" fmla="*/ 23183060 h 26029887"/>
              <a:gd name="connsiteX61" fmla="*/ 8244605 w 17990796"/>
              <a:gd name="connsiteY61" fmla="*/ 23023631 h 26029887"/>
              <a:gd name="connsiteX62" fmla="*/ 8496436 w 17990796"/>
              <a:gd name="connsiteY62" fmla="*/ 23028704 h 26029887"/>
              <a:gd name="connsiteX63" fmla="*/ 8528988 w 17990796"/>
              <a:gd name="connsiteY63" fmla="*/ 22927028 h 26029887"/>
              <a:gd name="connsiteX64" fmla="*/ 8315832 w 17990796"/>
              <a:gd name="connsiteY64" fmla="*/ 22889401 h 26029887"/>
              <a:gd name="connsiteX65" fmla="*/ 8356084 w 17990796"/>
              <a:gd name="connsiteY65" fmla="*/ 22784049 h 26029887"/>
              <a:gd name="connsiteX66" fmla="*/ 8558038 w 17990796"/>
              <a:gd name="connsiteY66" fmla="*/ 22783174 h 26029887"/>
              <a:gd name="connsiteX67" fmla="*/ 8705218 w 17990796"/>
              <a:gd name="connsiteY67" fmla="*/ 22837251 h 26029887"/>
              <a:gd name="connsiteX68" fmla="*/ 8864822 w 17990796"/>
              <a:gd name="connsiteY68" fmla="*/ 22963604 h 26029887"/>
              <a:gd name="connsiteX69" fmla="*/ 9075877 w 17990796"/>
              <a:gd name="connsiteY69" fmla="*/ 22718244 h 26029887"/>
              <a:gd name="connsiteX70" fmla="*/ 9075527 w 17990796"/>
              <a:gd name="connsiteY70" fmla="*/ 22403763 h 26029887"/>
              <a:gd name="connsiteX71" fmla="*/ 9356936 w 17990796"/>
              <a:gd name="connsiteY71" fmla="*/ 22072480 h 26029887"/>
              <a:gd name="connsiteX72" fmla="*/ 9363586 w 17990796"/>
              <a:gd name="connsiteY72" fmla="*/ 21856349 h 26029887"/>
              <a:gd name="connsiteX73" fmla="*/ 9411012 w 17990796"/>
              <a:gd name="connsiteY73" fmla="*/ 21782146 h 26029887"/>
              <a:gd name="connsiteX74" fmla="*/ 9496590 w 17990796"/>
              <a:gd name="connsiteY74" fmla="*/ 21886275 h 26029887"/>
              <a:gd name="connsiteX75" fmla="*/ 9516540 w 17990796"/>
              <a:gd name="connsiteY75" fmla="*/ 22132332 h 26029887"/>
              <a:gd name="connsiteX76" fmla="*/ 9580066 w 17990796"/>
              <a:gd name="connsiteY76" fmla="*/ 22222284 h 26029887"/>
              <a:gd name="connsiteX77" fmla="*/ 9632919 w 17990796"/>
              <a:gd name="connsiteY77" fmla="*/ 22119031 h 26029887"/>
              <a:gd name="connsiteX78" fmla="*/ 9652869 w 17990796"/>
              <a:gd name="connsiteY78" fmla="*/ 21899575 h 26029887"/>
              <a:gd name="connsiteX79" fmla="*/ 9565366 w 17990796"/>
              <a:gd name="connsiteY79" fmla="*/ 21611516 h 26029887"/>
              <a:gd name="connsiteX80" fmla="*/ 9652869 w 17990796"/>
              <a:gd name="connsiteY80" fmla="*/ 21623593 h 26029887"/>
              <a:gd name="connsiteX81" fmla="*/ 9913800 w 17990796"/>
              <a:gd name="connsiteY81" fmla="*/ 21747494 h 26029887"/>
              <a:gd name="connsiteX82" fmla="*/ 9845724 w 17990796"/>
              <a:gd name="connsiteY82" fmla="*/ 21587017 h 26029887"/>
              <a:gd name="connsiteX83" fmla="*/ 9735996 w 17990796"/>
              <a:gd name="connsiteY83" fmla="*/ 21497239 h 26029887"/>
              <a:gd name="connsiteX84" fmla="*/ 9644993 w 17990796"/>
              <a:gd name="connsiteY84" fmla="*/ 21563567 h 26029887"/>
              <a:gd name="connsiteX85" fmla="*/ 9513215 w 17990796"/>
              <a:gd name="connsiteY85" fmla="*/ 21430737 h 26029887"/>
              <a:gd name="connsiteX86" fmla="*/ 9286758 w 17990796"/>
              <a:gd name="connsiteY86" fmla="*/ 21341310 h 26029887"/>
              <a:gd name="connsiteX87" fmla="*/ 9157431 w 17990796"/>
              <a:gd name="connsiteY87" fmla="*/ 21184681 h 26029887"/>
              <a:gd name="connsiteX88" fmla="*/ 9024427 w 17990796"/>
              <a:gd name="connsiteY88" fmla="*/ 21055002 h 26029887"/>
              <a:gd name="connsiteX89" fmla="*/ 9002725 w 17990796"/>
              <a:gd name="connsiteY89" fmla="*/ 20950873 h 26029887"/>
              <a:gd name="connsiteX90" fmla="*/ 9137480 w 17990796"/>
              <a:gd name="connsiteY90" fmla="*/ 20925324 h 26029887"/>
              <a:gd name="connsiteX91" fmla="*/ 9360261 w 17990796"/>
              <a:gd name="connsiteY91" fmla="*/ 21011776 h 26029887"/>
              <a:gd name="connsiteX92" fmla="*/ 9386862 w 17990796"/>
              <a:gd name="connsiteY92" fmla="*/ 20915348 h 26029887"/>
              <a:gd name="connsiteX93" fmla="*/ 9537015 w 17990796"/>
              <a:gd name="connsiteY93" fmla="*/ 20826444 h 26029887"/>
              <a:gd name="connsiteX94" fmla="*/ 9770996 w 17990796"/>
              <a:gd name="connsiteY94" fmla="*/ 20982547 h 26029887"/>
              <a:gd name="connsiteX95" fmla="*/ 9849049 w 17990796"/>
              <a:gd name="connsiteY95" fmla="*/ 20882097 h 26029887"/>
              <a:gd name="connsiteX96" fmla="*/ 9716046 w 17990796"/>
              <a:gd name="connsiteY96" fmla="*/ 20835547 h 26029887"/>
              <a:gd name="connsiteX97" fmla="*/ 9746321 w 17990796"/>
              <a:gd name="connsiteY97" fmla="*/ 20633940 h 26029887"/>
              <a:gd name="connsiteX98" fmla="*/ 10403464 w 17990796"/>
              <a:gd name="connsiteY98" fmla="*/ 20351657 h 26029887"/>
              <a:gd name="connsiteX99" fmla="*/ 10622570 w 17990796"/>
              <a:gd name="connsiteY99" fmla="*/ 20066575 h 26029887"/>
              <a:gd name="connsiteX100" fmla="*/ 10203083 w 17990796"/>
              <a:gd name="connsiteY100" fmla="*/ 20096150 h 26029887"/>
              <a:gd name="connsiteX101" fmla="*/ 9832424 w 17990796"/>
              <a:gd name="connsiteY101" fmla="*/ 20286906 h 26029887"/>
              <a:gd name="connsiteX102" fmla="*/ 9208532 w 17990796"/>
              <a:gd name="connsiteY102" fmla="*/ 20355157 h 26029887"/>
              <a:gd name="connsiteX103" fmla="*/ 9090929 w 17990796"/>
              <a:gd name="connsiteY103" fmla="*/ 20426560 h 26029887"/>
              <a:gd name="connsiteX104" fmla="*/ 8884773 w 17990796"/>
              <a:gd name="connsiteY104" fmla="*/ 20370033 h 26029887"/>
              <a:gd name="connsiteX105" fmla="*/ 8703992 w 17990796"/>
              <a:gd name="connsiteY105" fmla="*/ 20537688 h 26029887"/>
              <a:gd name="connsiteX106" fmla="*/ 8556288 w 17990796"/>
              <a:gd name="connsiteY106" fmla="*/ 20702016 h 26029887"/>
              <a:gd name="connsiteX107" fmla="*/ 8422059 w 17990796"/>
              <a:gd name="connsiteY107" fmla="*/ 20638840 h 26029887"/>
              <a:gd name="connsiteX108" fmla="*/ 8285906 w 17990796"/>
              <a:gd name="connsiteY108" fmla="*/ 20833094 h 26029887"/>
              <a:gd name="connsiteX109" fmla="*/ 8088500 w 17990796"/>
              <a:gd name="connsiteY109" fmla="*/ 20851297 h 26029887"/>
              <a:gd name="connsiteX110" fmla="*/ 7719940 w 17990796"/>
              <a:gd name="connsiteY110" fmla="*/ 21103652 h 26029887"/>
              <a:gd name="connsiteX111" fmla="*/ 7466533 w 17990796"/>
              <a:gd name="connsiteY111" fmla="*/ 21037151 h 26029887"/>
              <a:gd name="connsiteX112" fmla="*/ 7161149 w 17990796"/>
              <a:gd name="connsiteY112" fmla="*/ 21206031 h 26029887"/>
              <a:gd name="connsiteX113" fmla="*/ 6799941 w 17990796"/>
              <a:gd name="connsiteY113" fmla="*/ 21769896 h 26029887"/>
              <a:gd name="connsiteX114" fmla="*/ 6524833 w 17990796"/>
              <a:gd name="connsiteY114" fmla="*/ 21855298 h 26029887"/>
              <a:gd name="connsiteX115" fmla="*/ 6637012 w 17990796"/>
              <a:gd name="connsiteY115" fmla="*/ 21756596 h 26029887"/>
              <a:gd name="connsiteX116" fmla="*/ 6808865 w 17990796"/>
              <a:gd name="connsiteY116" fmla="*/ 21442462 h 26029887"/>
              <a:gd name="connsiteX117" fmla="*/ 6696863 w 17990796"/>
              <a:gd name="connsiteY117" fmla="*/ 21430737 h 26029887"/>
              <a:gd name="connsiteX118" fmla="*/ 6541808 w 17990796"/>
              <a:gd name="connsiteY118" fmla="*/ 21666119 h 26029887"/>
              <a:gd name="connsiteX119" fmla="*/ 6208075 w 17990796"/>
              <a:gd name="connsiteY119" fmla="*/ 21769897 h 26029887"/>
              <a:gd name="connsiteX120" fmla="*/ 6169923 w 17990796"/>
              <a:gd name="connsiteY120" fmla="*/ 21870347 h 26029887"/>
              <a:gd name="connsiteX121" fmla="*/ 6145247 w 17990796"/>
              <a:gd name="connsiteY121" fmla="*/ 22061103 h 26029887"/>
              <a:gd name="connsiteX122" fmla="*/ 6025195 w 17990796"/>
              <a:gd name="connsiteY122" fmla="*/ 22115706 h 26029887"/>
              <a:gd name="connsiteX123" fmla="*/ 5912142 w 17990796"/>
              <a:gd name="connsiteY123" fmla="*/ 22052529 h 26029887"/>
              <a:gd name="connsiteX124" fmla="*/ 6005244 w 17990796"/>
              <a:gd name="connsiteY124" fmla="*/ 21919526 h 26029887"/>
              <a:gd name="connsiteX125" fmla="*/ 5987568 w 17990796"/>
              <a:gd name="connsiteY125" fmla="*/ 21863696 h 26029887"/>
              <a:gd name="connsiteX126" fmla="*/ 5842315 w 17990796"/>
              <a:gd name="connsiteY126" fmla="*/ 21896250 h 26029887"/>
              <a:gd name="connsiteX127" fmla="*/ 5700385 w 17990796"/>
              <a:gd name="connsiteY127" fmla="*/ 21750819 h 26029887"/>
              <a:gd name="connsiteX128" fmla="*/ 5649460 w 17990796"/>
              <a:gd name="connsiteY128" fmla="*/ 21789847 h 26029887"/>
              <a:gd name="connsiteX129" fmla="*/ 5630558 w 17990796"/>
              <a:gd name="connsiteY129" fmla="*/ 21895375 h 26029887"/>
              <a:gd name="connsiteX130" fmla="*/ 5170996 w 17990796"/>
              <a:gd name="connsiteY130" fmla="*/ 21823971 h 26029887"/>
              <a:gd name="connsiteX131" fmla="*/ 5044817 w 17990796"/>
              <a:gd name="connsiteY131" fmla="*/ 22051303 h 26029887"/>
              <a:gd name="connsiteX132" fmla="*/ 4954516 w 17990796"/>
              <a:gd name="connsiteY132" fmla="*/ 22032579 h 26029887"/>
              <a:gd name="connsiteX133" fmla="*/ 4817661 w 17990796"/>
              <a:gd name="connsiteY133" fmla="*/ 21966601 h 26029887"/>
              <a:gd name="connsiteX134" fmla="*/ 4321872 w 17990796"/>
              <a:gd name="connsiteY134" fmla="*/ 22009827 h 26029887"/>
              <a:gd name="connsiteX135" fmla="*/ 3946662 w 17990796"/>
              <a:gd name="connsiteY135" fmla="*/ 22031528 h 26029887"/>
              <a:gd name="connsiteX136" fmla="*/ 3597879 w 17990796"/>
              <a:gd name="connsiteY136" fmla="*/ 21793172 h 26029887"/>
              <a:gd name="connsiteX137" fmla="*/ 3280594 w 17990796"/>
              <a:gd name="connsiteY137" fmla="*/ 21754144 h 26029887"/>
              <a:gd name="connsiteX138" fmla="*/ 3541176 w 17990796"/>
              <a:gd name="connsiteY138" fmla="*/ 21626392 h 26029887"/>
              <a:gd name="connsiteX139" fmla="*/ 3248744 w 17990796"/>
              <a:gd name="connsiteY139" fmla="*/ 21500564 h 26029887"/>
              <a:gd name="connsiteX140" fmla="*/ 3108039 w 17990796"/>
              <a:gd name="connsiteY140" fmla="*/ 21422162 h 26029887"/>
              <a:gd name="connsiteX141" fmla="*/ 3340445 w 17990796"/>
              <a:gd name="connsiteY141" fmla="*/ 21359159 h 26029887"/>
              <a:gd name="connsiteX142" fmla="*/ 3564628 w 17990796"/>
              <a:gd name="connsiteY142" fmla="*/ 21530490 h 26029887"/>
              <a:gd name="connsiteX143" fmla="*/ 3755382 w 17990796"/>
              <a:gd name="connsiteY143" fmla="*/ 21508615 h 26029887"/>
              <a:gd name="connsiteX144" fmla="*/ 3916387 w 17990796"/>
              <a:gd name="connsiteY144" fmla="*/ 21405711 h 26029887"/>
              <a:gd name="connsiteX145" fmla="*/ 3539776 w 17990796"/>
              <a:gd name="connsiteY145" fmla="*/ 21296158 h 26029887"/>
              <a:gd name="connsiteX146" fmla="*/ 2759605 w 17990796"/>
              <a:gd name="connsiteY146" fmla="*/ 21274633 h 26029887"/>
              <a:gd name="connsiteX147" fmla="*/ 2371269 w 17990796"/>
              <a:gd name="connsiteY147" fmla="*/ 21509665 h 26029887"/>
              <a:gd name="connsiteX148" fmla="*/ 2132037 w 17990796"/>
              <a:gd name="connsiteY148" fmla="*/ 21928450 h 26029887"/>
              <a:gd name="connsiteX149" fmla="*/ 1851680 w 17990796"/>
              <a:gd name="connsiteY149" fmla="*/ 21722645 h 26029887"/>
              <a:gd name="connsiteX150" fmla="*/ 2016184 w 17990796"/>
              <a:gd name="connsiteY150" fmla="*/ 22105905 h 26029887"/>
              <a:gd name="connsiteX151" fmla="*/ 1456869 w 17990796"/>
              <a:gd name="connsiteY151" fmla="*/ 22675194 h 26029887"/>
              <a:gd name="connsiteX152" fmla="*/ 1261038 w 17990796"/>
              <a:gd name="connsiteY152" fmla="*/ 22934028 h 26029887"/>
              <a:gd name="connsiteX153" fmla="*/ 1320715 w 17990796"/>
              <a:gd name="connsiteY153" fmla="*/ 23131433 h 26029887"/>
              <a:gd name="connsiteX154" fmla="*/ 1244412 w 17990796"/>
              <a:gd name="connsiteY154" fmla="*/ 23292436 h 26029887"/>
              <a:gd name="connsiteX155" fmla="*/ 1267514 w 17990796"/>
              <a:gd name="connsiteY155" fmla="*/ 23667472 h 26029887"/>
              <a:gd name="connsiteX156" fmla="*/ 905954 w 17990796"/>
              <a:gd name="connsiteY156" fmla="*/ 23894979 h 26029887"/>
              <a:gd name="connsiteX157" fmla="*/ 588671 w 17990796"/>
              <a:gd name="connsiteY157" fmla="*/ 23987732 h 26029887"/>
              <a:gd name="connsiteX158" fmla="*/ 572046 w 17990796"/>
              <a:gd name="connsiteY158" fmla="*/ 23598697 h 26029887"/>
              <a:gd name="connsiteX159" fmla="*/ 495569 w 17990796"/>
              <a:gd name="connsiteY159" fmla="*/ 23538845 h 26029887"/>
              <a:gd name="connsiteX160" fmla="*/ 468967 w 17990796"/>
              <a:gd name="connsiteY160" fmla="*/ 23907930 h 26029887"/>
              <a:gd name="connsiteX161" fmla="*/ 300087 w 17990796"/>
              <a:gd name="connsiteY161" fmla="*/ 24185137 h 26029887"/>
              <a:gd name="connsiteX162" fmla="*/ 352589 w 17990796"/>
              <a:gd name="connsiteY162" fmla="*/ 24197214 h 26029887"/>
              <a:gd name="connsiteX163" fmla="*/ 575370 w 17990796"/>
              <a:gd name="connsiteY163" fmla="*/ 24067534 h 26029887"/>
              <a:gd name="connsiteX164" fmla="*/ 39680 w 17990796"/>
              <a:gd name="connsiteY164" fmla="*/ 24761252 h 26029887"/>
              <a:gd name="connsiteX165" fmla="*/ 39680 w 17990796"/>
              <a:gd name="connsiteY165" fmla="*/ 5029463 h 26029887"/>
              <a:gd name="connsiteX166" fmla="*/ 87807 w 17990796"/>
              <a:gd name="connsiteY166" fmla="*/ 5077589 h 26029887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75617 w 17991043"/>
              <a:gd name="connsiteY163" fmla="*/ 24067534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25741 w 17991043"/>
              <a:gd name="connsiteY163" fmla="*/ 24064209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51357 w 17963458"/>
              <a:gd name="connsiteY164" fmla="*/ 24107437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48032 w 17963458"/>
              <a:gd name="connsiteY164" fmla="*/ 24100786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2699"/>
              <a:gd name="connsiteX1" fmla="*/ 421141 w 17963458"/>
              <a:gd name="connsiteY1" fmla="*/ 5273022 h 26172699"/>
              <a:gd name="connsiteX2" fmla="*/ 342272 w 17963458"/>
              <a:gd name="connsiteY2" fmla="*/ 4964501 h 26172699"/>
              <a:gd name="connsiteX3" fmla="*/ 156721 w 17963458"/>
              <a:gd name="connsiteY3" fmla="*/ 4775473 h 26172699"/>
              <a:gd name="connsiteX4" fmla="*/ 24969 w 17963458"/>
              <a:gd name="connsiteY4" fmla="*/ 4714721 h 26172699"/>
              <a:gd name="connsiteX5" fmla="*/ 56260 w 17963458"/>
              <a:gd name="connsiteY5" fmla="*/ 4544357 h 26172699"/>
              <a:gd name="connsiteX6" fmla="*/ 108595 w 17963458"/>
              <a:gd name="connsiteY6" fmla="*/ 4500073 h 26172699"/>
              <a:gd name="connsiteX7" fmla="*/ 177948 w 17963458"/>
              <a:gd name="connsiteY7" fmla="*/ 4405285 h 26172699"/>
              <a:gd name="connsiteX8" fmla="*/ 193868 w 17963458"/>
              <a:gd name="connsiteY8" fmla="*/ 4262919 h 26172699"/>
              <a:gd name="connsiteX9" fmla="*/ 160564 w 17963458"/>
              <a:gd name="connsiteY9" fmla="*/ 4102803 h 26172699"/>
              <a:gd name="connsiteX10" fmla="*/ 181425 w 17963458"/>
              <a:gd name="connsiteY10" fmla="*/ 3953300 h 26172699"/>
              <a:gd name="connsiteX11" fmla="*/ 183438 w 17963458"/>
              <a:gd name="connsiteY11" fmla="*/ 3812947 h 26172699"/>
              <a:gd name="connsiteX12" fmla="*/ 87551 w 17963458"/>
              <a:gd name="connsiteY12" fmla="*/ 3716877 h 26172699"/>
              <a:gd name="connsiteX13" fmla="*/ 12342 w 17963458"/>
              <a:gd name="connsiteY13" fmla="*/ 3681926 h 26172699"/>
              <a:gd name="connsiteX14" fmla="*/ 26249 w 17963458"/>
              <a:gd name="connsiteY14" fmla="*/ 2951980 h 26172699"/>
              <a:gd name="connsiteX15" fmla="*/ 56260 w 17963458"/>
              <a:gd name="connsiteY15" fmla="*/ 2941549 h 26172699"/>
              <a:gd name="connsiteX16" fmla="*/ 216193 w 17963458"/>
              <a:gd name="connsiteY16" fmla="*/ 2958933 h 26172699"/>
              <a:gd name="connsiteX17" fmla="*/ 289206 w 17963458"/>
              <a:gd name="connsiteY17" fmla="*/ 2757279 h 26172699"/>
              <a:gd name="connsiteX18" fmla="*/ 352154 w 17963458"/>
              <a:gd name="connsiteY18" fmla="*/ 2413990 h 26172699"/>
              <a:gd name="connsiteX19" fmla="*/ 661773 w 17963458"/>
              <a:gd name="connsiteY19" fmla="*/ 2375013 h 26172699"/>
              <a:gd name="connsiteX20" fmla="*/ 1088871 w 17963458"/>
              <a:gd name="connsiteY20" fmla="*/ 2319201 h 26172699"/>
              <a:gd name="connsiteX21" fmla="*/ 1502428 w 17963458"/>
              <a:gd name="connsiteY21" fmla="*/ 2326887 h 26172699"/>
              <a:gd name="connsiteX22" fmla="*/ 1735557 w 17963458"/>
              <a:gd name="connsiteY22" fmla="*/ 2447843 h 26172699"/>
              <a:gd name="connsiteX23" fmla="*/ 1940872 w 17963458"/>
              <a:gd name="connsiteY23" fmla="*/ 2458456 h 26172699"/>
              <a:gd name="connsiteX24" fmla="*/ 1961550 w 17963458"/>
              <a:gd name="connsiteY24" fmla="*/ 2340062 h 26172699"/>
              <a:gd name="connsiteX25" fmla="*/ 1569768 w 17963458"/>
              <a:gd name="connsiteY25" fmla="*/ 1950660 h 26172699"/>
              <a:gd name="connsiteX26" fmla="*/ 1083381 w 17963458"/>
              <a:gd name="connsiteY26" fmla="*/ 1920466 h 26172699"/>
              <a:gd name="connsiteX27" fmla="*/ 915031 w 17963458"/>
              <a:gd name="connsiteY27" fmla="*/ 1773343 h 26172699"/>
              <a:gd name="connsiteX28" fmla="*/ 1167374 w 17963458"/>
              <a:gd name="connsiteY28" fmla="*/ 1756873 h 26172699"/>
              <a:gd name="connsiteX29" fmla="*/ 2279585 w 17963458"/>
              <a:gd name="connsiteY29" fmla="*/ 1741319 h 26172699"/>
              <a:gd name="connsiteX30" fmla="*/ 2413534 w 17963458"/>
              <a:gd name="connsiteY30" fmla="*/ 1752482 h 26172699"/>
              <a:gd name="connsiteX31" fmla="*/ 2552606 w 17963458"/>
              <a:gd name="connsiteY31" fmla="*/ 2237039 h 26172699"/>
              <a:gd name="connsiteX32" fmla="*/ 2772560 w 17963458"/>
              <a:gd name="connsiteY32" fmla="*/ 2136577 h 26172699"/>
              <a:gd name="connsiteX33" fmla="*/ 2863140 w 17963458"/>
              <a:gd name="connsiteY33" fmla="*/ 1962187 h 26172699"/>
              <a:gd name="connsiteX34" fmla="*/ 3004591 w 17963458"/>
              <a:gd name="connsiteY34" fmla="*/ 1915892 h 26172699"/>
              <a:gd name="connsiteX35" fmla="*/ 3199293 w 17963458"/>
              <a:gd name="connsiteY35" fmla="*/ 1929799 h 26172699"/>
              <a:gd name="connsiteX36" fmla="*/ 3282736 w 17963458"/>
              <a:gd name="connsiteY36" fmla="*/ 2072348 h 26172699"/>
              <a:gd name="connsiteX37" fmla="*/ 3400947 w 17963458"/>
              <a:gd name="connsiteY37" fmla="*/ 2020196 h 26172699"/>
              <a:gd name="connsiteX38" fmla="*/ 3619986 w 17963458"/>
              <a:gd name="connsiteY38" fmla="*/ 1881124 h 26172699"/>
              <a:gd name="connsiteX39" fmla="*/ 3713860 w 17963458"/>
              <a:gd name="connsiteY39" fmla="*/ 1769866 h 26172699"/>
              <a:gd name="connsiteX40" fmla="*/ 3859520 w 17963458"/>
              <a:gd name="connsiteY40" fmla="*/ 1715152 h 26172699"/>
              <a:gd name="connsiteX41" fmla="*/ 17963458 w 17963458"/>
              <a:gd name="connsiteY41" fmla="*/ 1756873 h 26172699"/>
              <a:gd name="connsiteX42" fmla="*/ 17940331 w 17963458"/>
              <a:gd name="connsiteY42" fmla="*/ 25328142 h 26172699"/>
              <a:gd name="connsiteX43" fmla="*/ 12203302 w 17963458"/>
              <a:gd name="connsiteY43" fmla="*/ 25388146 h 26172699"/>
              <a:gd name="connsiteX44" fmla="*/ 11576409 w 17963458"/>
              <a:gd name="connsiteY44" fmla="*/ 25417520 h 26172699"/>
              <a:gd name="connsiteX45" fmla="*/ 11081395 w 17963458"/>
              <a:gd name="connsiteY45" fmla="*/ 24953758 h 26172699"/>
              <a:gd name="connsiteX46" fmla="*/ 10600132 w 17963458"/>
              <a:gd name="connsiteY46" fmla="*/ 24568747 h 26172699"/>
              <a:gd name="connsiteX47" fmla="*/ 10166995 w 17963458"/>
              <a:gd name="connsiteY47" fmla="*/ 24279989 h 26172699"/>
              <a:gd name="connsiteX48" fmla="*/ 9781984 w 17963458"/>
              <a:gd name="connsiteY48" fmla="*/ 24231863 h 26172699"/>
              <a:gd name="connsiteX49" fmla="*/ 9589479 w 17963458"/>
              <a:gd name="connsiteY49" fmla="*/ 23991231 h 26172699"/>
              <a:gd name="connsiteX50" fmla="*/ 9425325 w 17963458"/>
              <a:gd name="connsiteY50" fmla="*/ 23793826 h 26172699"/>
              <a:gd name="connsiteX51" fmla="*/ 9183294 w 17963458"/>
              <a:gd name="connsiteY51" fmla="*/ 23811502 h 26172699"/>
              <a:gd name="connsiteX52" fmla="*/ 8937061 w 17963458"/>
              <a:gd name="connsiteY52" fmla="*/ 23690748 h 26172699"/>
              <a:gd name="connsiteX53" fmla="*/ 8884210 w 17963458"/>
              <a:gd name="connsiteY53" fmla="*/ 23407066 h 26172699"/>
              <a:gd name="connsiteX54" fmla="*/ 8614703 w 17963458"/>
              <a:gd name="connsiteY54" fmla="*/ 23272838 h 26172699"/>
              <a:gd name="connsiteX55" fmla="*/ 8734407 w 17963458"/>
              <a:gd name="connsiteY55" fmla="*/ 23209661 h 26172699"/>
              <a:gd name="connsiteX56" fmla="*/ 8697831 w 17963458"/>
              <a:gd name="connsiteY56" fmla="*/ 23156460 h 26172699"/>
              <a:gd name="connsiteX57" fmla="*/ 8534901 w 17963458"/>
              <a:gd name="connsiteY57" fmla="*/ 23153134 h 26172699"/>
              <a:gd name="connsiteX58" fmla="*/ 8465949 w 17963458"/>
              <a:gd name="connsiteY58" fmla="*/ 23244486 h 26172699"/>
              <a:gd name="connsiteX59" fmla="*/ 8069213 w 17963458"/>
              <a:gd name="connsiteY59" fmla="*/ 23244486 h 26172699"/>
              <a:gd name="connsiteX60" fmla="*/ 8052763 w 17963458"/>
              <a:gd name="connsiteY60" fmla="*/ 23183060 h 26172699"/>
              <a:gd name="connsiteX61" fmla="*/ 8217267 w 17963458"/>
              <a:gd name="connsiteY61" fmla="*/ 23023631 h 26172699"/>
              <a:gd name="connsiteX62" fmla="*/ 8469098 w 17963458"/>
              <a:gd name="connsiteY62" fmla="*/ 23028704 h 26172699"/>
              <a:gd name="connsiteX63" fmla="*/ 8501650 w 17963458"/>
              <a:gd name="connsiteY63" fmla="*/ 22927028 h 26172699"/>
              <a:gd name="connsiteX64" fmla="*/ 8288494 w 17963458"/>
              <a:gd name="connsiteY64" fmla="*/ 22889401 h 26172699"/>
              <a:gd name="connsiteX65" fmla="*/ 8328746 w 17963458"/>
              <a:gd name="connsiteY65" fmla="*/ 22784049 h 26172699"/>
              <a:gd name="connsiteX66" fmla="*/ 8530700 w 17963458"/>
              <a:gd name="connsiteY66" fmla="*/ 22783174 h 26172699"/>
              <a:gd name="connsiteX67" fmla="*/ 8677880 w 17963458"/>
              <a:gd name="connsiteY67" fmla="*/ 22837251 h 26172699"/>
              <a:gd name="connsiteX68" fmla="*/ 8837484 w 17963458"/>
              <a:gd name="connsiteY68" fmla="*/ 22963604 h 26172699"/>
              <a:gd name="connsiteX69" fmla="*/ 9048539 w 17963458"/>
              <a:gd name="connsiteY69" fmla="*/ 22718244 h 26172699"/>
              <a:gd name="connsiteX70" fmla="*/ 9048189 w 17963458"/>
              <a:gd name="connsiteY70" fmla="*/ 22403763 h 26172699"/>
              <a:gd name="connsiteX71" fmla="*/ 9329598 w 17963458"/>
              <a:gd name="connsiteY71" fmla="*/ 22072480 h 26172699"/>
              <a:gd name="connsiteX72" fmla="*/ 9336248 w 17963458"/>
              <a:gd name="connsiteY72" fmla="*/ 21856349 h 26172699"/>
              <a:gd name="connsiteX73" fmla="*/ 9383674 w 17963458"/>
              <a:gd name="connsiteY73" fmla="*/ 21782146 h 26172699"/>
              <a:gd name="connsiteX74" fmla="*/ 9469252 w 17963458"/>
              <a:gd name="connsiteY74" fmla="*/ 21886275 h 26172699"/>
              <a:gd name="connsiteX75" fmla="*/ 9489202 w 17963458"/>
              <a:gd name="connsiteY75" fmla="*/ 22132332 h 26172699"/>
              <a:gd name="connsiteX76" fmla="*/ 9552728 w 17963458"/>
              <a:gd name="connsiteY76" fmla="*/ 22222284 h 26172699"/>
              <a:gd name="connsiteX77" fmla="*/ 9605581 w 17963458"/>
              <a:gd name="connsiteY77" fmla="*/ 22119031 h 26172699"/>
              <a:gd name="connsiteX78" fmla="*/ 9625531 w 17963458"/>
              <a:gd name="connsiteY78" fmla="*/ 21899575 h 26172699"/>
              <a:gd name="connsiteX79" fmla="*/ 9538028 w 17963458"/>
              <a:gd name="connsiteY79" fmla="*/ 21611516 h 26172699"/>
              <a:gd name="connsiteX80" fmla="*/ 9625531 w 17963458"/>
              <a:gd name="connsiteY80" fmla="*/ 21623593 h 26172699"/>
              <a:gd name="connsiteX81" fmla="*/ 9886462 w 17963458"/>
              <a:gd name="connsiteY81" fmla="*/ 21747494 h 26172699"/>
              <a:gd name="connsiteX82" fmla="*/ 9818386 w 17963458"/>
              <a:gd name="connsiteY82" fmla="*/ 21587017 h 26172699"/>
              <a:gd name="connsiteX83" fmla="*/ 9708658 w 17963458"/>
              <a:gd name="connsiteY83" fmla="*/ 21497239 h 26172699"/>
              <a:gd name="connsiteX84" fmla="*/ 9617655 w 17963458"/>
              <a:gd name="connsiteY84" fmla="*/ 21563567 h 26172699"/>
              <a:gd name="connsiteX85" fmla="*/ 9485877 w 17963458"/>
              <a:gd name="connsiteY85" fmla="*/ 21430737 h 26172699"/>
              <a:gd name="connsiteX86" fmla="*/ 9259420 w 17963458"/>
              <a:gd name="connsiteY86" fmla="*/ 21341310 h 26172699"/>
              <a:gd name="connsiteX87" fmla="*/ 9130093 w 17963458"/>
              <a:gd name="connsiteY87" fmla="*/ 21184681 h 26172699"/>
              <a:gd name="connsiteX88" fmla="*/ 8997089 w 17963458"/>
              <a:gd name="connsiteY88" fmla="*/ 21055002 h 26172699"/>
              <a:gd name="connsiteX89" fmla="*/ 8975387 w 17963458"/>
              <a:gd name="connsiteY89" fmla="*/ 20950873 h 26172699"/>
              <a:gd name="connsiteX90" fmla="*/ 9110142 w 17963458"/>
              <a:gd name="connsiteY90" fmla="*/ 20925324 h 26172699"/>
              <a:gd name="connsiteX91" fmla="*/ 9332923 w 17963458"/>
              <a:gd name="connsiteY91" fmla="*/ 21011776 h 26172699"/>
              <a:gd name="connsiteX92" fmla="*/ 9359524 w 17963458"/>
              <a:gd name="connsiteY92" fmla="*/ 20915348 h 26172699"/>
              <a:gd name="connsiteX93" fmla="*/ 9509677 w 17963458"/>
              <a:gd name="connsiteY93" fmla="*/ 20826444 h 26172699"/>
              <a:gd name="connsiteX94" fmla="*/ 9743658 w 17963458"/>
              <a:gd name="connsiteY94" fmla="*/ 20982547 h 26172699"/>
              <a:gd name="connsiteX95" fmla="*/ 9821711 w 17963458"/>
              <a:gd name="connsiteY95" fmla="*/ 20882097 h 26172699"/>
              <a:gd name="connsiteX96" fmla="*/ 9688708 w 17963458"/>
              <a:gd name="connsiteY96" fmla="*/ 20835547 h 26172699"/>
              <a:gd name="connsiteX97" fmla="*/ 9718983 w 17963458"/>
              <a:gd name="connsiteY97" fmla="*/ 20633940 h 26172699"/>
              <a:gd name="connsiteX98" fmla="*/ 10376126 w 17963458"/>
              <a:gd name="connsiteY98" fmla="*/ 20351657 h 26172699"/>
              <a:gd name="connsiteX99" fmla="*/ 10595232 w 17963458"/>
              <a:gd name="connsiteY99" fmla="*/ 20066575 h 26172699"/>
              <a:gd name="connsiteX100" fmla="*/ 10175745 w 17963458"/>
              <a:gd name="connsiteY100" fmla="*/ 20096150 h 26172699"/>
              <a:gd name="connsiteX101" fmla="*/ 9805086 w 17963458"/>
              <a:gd name="connsiteY101" fmla="*/ 20286906 h 26172699"/>
              <a:gd name="connsiteX102" fmla="*/ 9181194 w 17963458"/>
              <a:gd name="connsiteY102" fmla="*/ 20355157 h 26172699"/>
              <a:gd name="connsiteX103" fmla="*/ 9063591 w 17963458"/>
              <a:gd name="connsiteY103" fmla="*/ 20426560 h 26172699"/>
              <a:gd name="connsiteX104" fmla="*/ 8857435 w 17963458"/>
              <a:gd name="connsiteY104" fmla="*/ 20370033 h 26172699"/>
              <a:gd name="connsiteX105" fmla="*/ 8676654 w 17963458"/>
              <a:gd name="connsiteY105" fmla="*/ 20537688 h 26172699"/>
              <a:gd name="connsiteX106" fmla="*/ 8528950 w 17963458"/>
              <a:gd name="connsiteY106" fmla="*/ 20702016 h 26172699"/>
              <a:gd name="connsiteX107" fmla="*/ 8394721 w 17963458"/>
              <a:gd name="connsiteY107" fmla="*/ 20638840 h 26172699"/>
              <a:gd name="connsiteX108" fmla="*/ 8258568 w 17963458"/>
              <a:gd name="connsiteY108" fmla="*/ 20833094 h 26172699"/>
              <a:gd name="connsiteX109" fmla="*/ 8061162 w 17963458"/>
              <a:gd name="connsiteY109" fmla="*/ 20851297 h 26172699"/>
              <a:gd name="connsiteX110" fmla="*/ 7692602 w 17963458"/>
              <a:gd name="connsiteY110" fmla="*/ 21103652 h 26172699"/>
              <a:gd name="connsiteX111" fmla="*/ 7439195 w 17963458"/>
              <a:gd name="connsiteY111" fmla="*/ 21037151 h 26172699"/>
              <a:gd name="connsiteX112" fmla="*/ 7133811 w 17963458"/>
              <a:gd name="connsiteY112" fmla="*/ 21206031 h 26172699"/>
              <a:gd name="connsiteX113" fmla="*/ 6772603 w 17963458"/>
              <a:gd name="connsiteY113" fmla="*/ 21769896 h 26172699"/>
              <a:gd name="connsiteX114" fmla="*/ 6497495 w 17963458"/>
              <a:gd name="connsiteY114" fmla="*/ 21855298 h 26172699"/>
              <a:gd name="connsiteX115" fmla="*/ 6609674 w 17963458"/>
              <a:gd name="connsiteY115" fmla="*/ 21756596 h 26172699"/>
              <a:gd name="connsiteX116" fmla="*/ 6781527 w 17963458"/>
              <a:gd name="connsiteY116" fmla="*/ 21442462 h 26172699"/>
              <a:gd name="connsiteX117" fmla="*/ 6669525 w 17963458"/>
              <a:gd name="connsiteY117" fmla="*/ 21430737 h 26172699"/>
              <a:gd name="connsiteX118" fmla="*/ 6514470 w 17963458"/>
              <a:gd name="connsiteY118" fmla="*/ 21666119 h 26172699"/>
              <a:gd name="connsiteX119" fmla="*/ 6180737 w 17963458"/>
              <a:gd name="connsiteY119" fmla="*/ 21769897 h 26172699"/>
              <a:gd name="connsiteX120" fmla="*/ 6142585 w 17963458"/>
              <a:gd name="connsiteY120" fmla="*/ 21870347 h 26172699"/>
              <a:gd name="connsiteX121" fmla="*/ 6117909 w 17963458"/>
              <a:gd name="connsiteY121" fmla="*/ 22061103 h 26172699"/>
              <a:gd name="connsiteX122" fmla="*/ 5997857 w 17963458"/>
              <a:gd name="connsiteY122" fmla="*/ 22115706 h 26172699"/>
              <a:gd name="connsiteX123" fmla="*/ 5884804 w 17963458"/>
              <a:gd name="connsiteY123" fmla="*/ 22052529 h 26172699"/>
              <a:gd name="connsiteX124" fmla="*/ 5977906 w 17963458"/>
              <a:gd name="connsiteY124" fmla="*/ 21919526 h 26172699"/>
              <a:gd name="connsiteX125" fmla="*/ 5960230 w 17963458"/>
              <a:gd name="connsiteY125" fmla="*/ 21863696 h 26172699"/>
              <a:gd name="connsiteX126" fmla="*/ 5814977 w 17963458"/>
              <a:gd name="connsiteY126" fmla="*/ 21896250 h 26172699"/>
              <a:gd name="connsiteX127" fmla="*/ 5673047 w 17963458"/>
              <a:gd name="connsiteY127" fmla="*/ 21750819 h 26172699"/>
              <a:gd name="connsiteX128" fmla="*/ 5622122 w 17963458"/>
              <a:gd name="connsiteY128" fmla="*/ 21789847 h 26172699"/>
              <a:gd name="connsiteX129" fmla="*/ 5603220 w 17963458"/>
              <a:gd name="connsiteY129" fmla="*/ 21895375 h 26172699"/>
              <a:gd name="connsiteX130" fmla="*/ 5143658 w 17963458"/>
              <a:gd name="connsiteY130" fmla="*/ 21823971 h 26172699"/>
              <a:gd name="connsiteX131" fmla="*/ 5017479 w 17963458"/>
              <a:gd name="connsiteY131" fmla="*/ 22051303 h 26172699"/>
              <a:gd name="connsiteX132" fmla="*/ 4927178 w 17963458"/>
              <a:gd name="connsiteY132" fmla="*/ 22032579 h 26172699"/>
              <a:gd name="connsiteX133" fmla="*/ 4790323 w 17963458"/>
              <a:gd name="connsiteY133" fmla="*/ 21966601 h 26172699"/>
              <a:gd name="connsiteX134" fmla="*/ 4294534 w 17963458"/>
              <a:gd name="connsiteY134" fmla="*/ 22009827 h 26172699"/>
              <a:gd name="connsiteX135" fmla="*/ 3919324 w 17963458"/>
              <a:gd name="connsiteY135" fmla="*/ 22031528 h 26172699"/>
              <a:gd name="connsiteX136" fmla="*/ 3570541 w 17963458"/>
              <a:gd name="connsiteY136" fmla="*/ 21793172 h 26172699"/>
              <a:gd name="connsiteX137" fmla="*/ 3253256 w 17963458"/>
              <a:gd name="connsiteY137" fmla="*/ 21754144 h 26172699"/>
              <a:gd name="connsiteX138" fmla="*/ 3513838 w 17963458"/>
              <a:gd name="connsiteY138" fmla="*/ 21626392 h 26172699"/>
              <a:gd name="connsiteX139" fmla="*/ 3221406 w 17963458"/>
              <a:gd name="connsiteY139" fmla="*/ 21500564 h 26172699"/>
              <a:gd name="connsiteX140" fmla="*/ 3080701 w 17963458"/>
              <a:gd name="connsiteY140" fmla="*/ 21422162 h 26172699"/>
              <a:gd name="connsiteX141" fmla="*/ 3313107 w 17963458"/>
              <a:gd name="connsiteY141" fmla="*/ 21359159 h 26172699"/>
              <a:gd name="connsiteX142" fmla="*/ 3537290 w 17963458"/>
              <a:gd name="connsiteY142" fmla="*/ 21530490 h 26172699"/>
              <a:gd name="connsiteX143" fmla="*/ 3728044 w 17963458"/>
              <a:gd name="connsiteY143" fmla="*/ 21508615 h 26172699"/>
              <a:gd name="connsiteX144" fmla="*/ 3889049 w 17963458"/>
              <a:gd name="connsiteY144" fmla="*/ 21405711 h 26172699"/>
              <a:gd name="connsiteX145" fmla="*/ 3512438 w 17963458"/>
              <a:gd name="connsiteY145" fmla="*/ 21296158 h 26172699"/>
              <a:gd name="connsiteX146" fmla="*/ 2732267 w 17963458"/>
              <a:gd name="connsiteY146" fmla="*/ 21274633 h 26172699"/>
              <a:gd name="connsiteX147" fmla="*/ 2343931 w 17963458"/>
              <a:gd name="connsiteY147" fmla="*/ 21509665 h 26172699"/>
              <a:gd name="connsiteX148" fmla="*/ 2104699 w 17963458"/>
              <a:gd name="connsiteY148" fmla="*/ 21928450 h 26172699"/>
              <a:gd name="connsiteX149" fmla="*/ 1824342 w 17963458"/>
              <a:gd name="connsiteY149" fmla="*/ 21722645 h 26172699"/>
              <a:gd name="connsiteX150" fmla="*/ 1988846 w 17963458"/>
              <a:gd name="connsiteY150" fmla="*/ 22105905 h 26172699"/>
              <a:gd name="connsiteX151" fmla="*/ 1429531 w 17963458"/>
              <a:gd name="connsiteY151" fmla="*/ 22675194 h 26172699"/>
              <a:gd name="connsiteX152" fmla="*/ 1233700 w 17963458"/>
              <a:gd name="connsiteY152" fmla="*/ 22934028 h 26172699"/>
              <a:gd name="connsiteX153" fmla="*/ 1293377 w 17963458"/>
              <a:gd name="connsiteY153" fmla="*/ 23131433 h 26172699"/>
              <a:gd name="connsiteX154" fmla="*/ 1217074 w 17963458"/>
              <a:gd name="connsiteY154" fmla="*/ 23292436 h 26172699"/>
              <a:gd name="connsiteX155" fmla="*/ 1240176 w 17963458"/>
              <a:gd name="connsiteY155" fmla="*/ 23667472 h 26172699"/>
              <a:gd name="connsiteX156" fmla="*/ 878616 w 17963458"/>
              <a:gd name="connsiteY156" fmla="*/ 23894979 h 26172699"/>
              <a:gd name="connsiteX157" fmla="*/ 561333 w 17963458"/>
              <a:gd name="connsiteY157" fmla="*/ 23987732 h 26172699"/>
              <a:gd name="connsiteX158" fmla="*/ 544708 w 17963458"/>
              <a:gd name="connsiteY158" fmla="*/ 23598697 h 26172699"/>
              <a:gd name="connsiteX159" fmla="*/ 468231 w 17963458"/>
              <a:gd name="connsiteY159" fmla="*/ 23538845 h 26172699"/>
              <a:gd name="connsiteX160" fmla="*/ 441629 w 17963458"/>
              <a:gd name="connsiteY160" fmla="*/ 23907930 h 26172699"/>
              <a:gd name="connsiteX161" fmla="*/ 272749 w 17963458"/>
              <a:gd name="connsiteY161" fmla="*/ 24185137 h 26172699"/>
              <a:gd name="connsiteX162" fmla="*/ 325251 w 17963458"/>
              <a:gd name="connsiteY162" fmla="*/ 24197214 h 26172699"/>
              <a:gd name="connsiteX163" fmla="*/ 498156 w 17963458"/>
              <a:gd name="connsiteY163" fmla="*/ 24064209 h 26172699"/>
              <a:gd name="connsiteX164" fmla="*/ 548032 w 17963458"/>
              <a:gd name="connsiteY164" fmla="*/ 24100786 h 26172699"/>
              <a:gd name="connsiteX165" fmla="*/ 388428 w 17963458"/>
              <a:gd name="connsiteY165" fmla="*/ 24263716 h 26172699"/>
              <a:gd name="connsiteX166" fmla="*/ 178948 w 17963458"/>
              <a:gd name="connsiteY166" fmla="*/ 24552999 h 26172699"/>
              <a:gd name="connsiteX167" fmla="*/ 12342 w 17963458"/>
              <a:gd name="connsiteY167" fmla="*/ 24761252 h 26172699"/>
              <a:gd name="connsiteX168" fmla="*/ 12342 w 17963458"/>
              <a:gd name="connsiteY168" fmla="*/ 5029463 h 26172699"/>
              <a:gd name="connsiteX169" fmla="*/ 60469 w 17963458"/>
              <a:gd name="connsiteY169" fmla="*/ 5077589 h 26172699"/>
              <a:gd name="connsiteX0" fmla="*/ 54803 w 17957792"/>
              <a:gd name="connsiteY0" fmla="*/ 5077589 h 26432466"/>
              <a:gd name="connsiteX1" fmla="*/ 415475 w 17957792"/>
              <a:gd name="connsiteY1" fmla="*/ 5273022 h 26432466"/>
              <a:gd name="connsiteX2" fmla="*/ 336606 w 17957792"/>
              <a:gd name="connsiteY2" fmla="*/ 4964501 h 26432466"/>
              <a:gd name="connsiteX3" fmla="*/ 151055 w 17957792"/>
              <a:gd name="connsiteY3" fmla="*/ 4775473 h 26432466"/>
              <a:gd name="connsiteX4" fmla="*/ 19303 w 17957792"/>
              <a:gd name="connsiteY4" fmla="*/ 4714721 h 26432466"/>
              <a:gd name="connsiteX5" fmla="*/ 50594 w 17957792"/>
              <a:gd name="connsiteY5" fmla="*/ 4544357 h 26432466"/>
              <a:gd name="connsiteX6" fmla="*/ 102929 w 17957792"/>
              <a:gd name="connsiteY6" fmla="*/ 4500073 h 26432466"/>
              <a:gd name="connsiteX7" fmla="*/ 172282 w 17957792"/>
              <a:gd name="connsiteY7" fmla="*/ 4405285 h 26432466"/>
              <a:gd name="connsiteX8" fmla="*/ 188202 w 17957792"/>
              <a:gd name="connsiteY8" fmla="*/ 4262919 h 26432466"/>
              <a:gd name="connsiteX9" fmla="*/ 154898 w 17957792"/>
              <a:gd name="connsiteY9" fmla="*/ 4102803 h 26432466"/>
              <a:gd name="connsiteX10" fmla="*/ 175759 w 17957792"/>
              <a:gd name="connsiteY10" fmla="*/ 3953300 h 26432466"/>
              <a:gd name="connsiteX11" fmla="*/ 177772 w 17957792"/>
              <a:gd name="connsiteY11" fmla="*/ 3812947 h 26432466"/>
              <a:gd name="connsiteX12" fmla="*/ 81885 w 17957792"/>
              <a:gd name="connsiteY12" fmla="*/ 3716877 h 26432466"/>
              <a:gd name="connsiteX13" fmla="*/ 6676 w 17957792"/>
              <a:gd name="connsiteY13" fmla="*/ 3681926 h 26432466"/>
              <a:gd name="connsiteX14" fmla="*/ 20583 w 17957792"/>
              <a:gd name="connsiteY14" fmla="*/ 2951980 h 26432466"/>
              <a:gd name="connsiteX15" fmla="*/ 50594 w 17957792"/>
              <a:gd name="connsiteY15" fmla="*/ 2941549 h 26432466"/>
              <a:gd name="connsiteX16" fmla="*/ 210527 w 17957792"/>
              <a:gd name="connsiteY16" fmla="*/ 2958933 h 26432466"/>
              <a:gd name="connsiteX17" fmla="*/ 283540 w 17957792"/>
              <a:gd name="connsiteY17" fmla="*/ 2757279 h 26432466"/>
              <a:gd name="connsiteX18" fmla="*/ 346488 w 17957792"/>
              <a:gd name="connsiteY18" fmla="*/ 2413990 h 26432466"/>
              <a:gd name="connsiteX19" fmla="*/ 656107 w 17957792"/>
              <a:gd name="connsiteY19" fmla="*/ 2375013 h 26432466"/>
              <a:gd name="connsiteX20" fmla="*/ 1083205 w 17957792"/>
              <a:gd name="connsiteY20" fmla="*/ 2319201 h 26432466"/>
              <a:gd name="connsiteX21" fmla="*/ 1496762 w 17957792"/>
              <a:gd name="connsiteY21" fmla="*/ 2326887 h 26432466"/>
              <a:gd name="connsiteX22" fmla="*/ 1729891 w 17957792"/>
              <a:gd name="connsiteY22" fmla="*/ 2447843 h 26432466"/>
              <a:gd name="connsiteX23" fmla="*/ 1935206 w 17957792"/>
              <a:gd name="connsiteY23" fmla="*/ 2458456 h 26432466"/>
              <a:gd name="connsiteX24" fmla="*/ 1955884 w 17957792"/>
              <a:gd name="connsiteY24" fmla="*/ 2340062 h 26432466"/>
              <a:gd name="connsiteX25" fmla="*/ 1564102 w 17957792"/>
              <a:gd name="connsiteY25" fmla="*/ 1950660 h 26432466"/>
              <a:gd name="connsiteX26" fmla="*/ 1077715 w 17957792"/>
              <a:gd name="connsiteY26" fmla="*/ 1920466 h 26432466"/>
              <a:gd name="connsiteX27" fmla="*/ 909365 w 17957792"/>
              <a:gd name="connsiteY27" fmla="*/ 1773343 h 26432466"/>
              <a:gd name="connsiteX28" fmla="*/ 1161708 w 17957792"/>
              <a:gd name="connsiteY28" fmla="*/ 1756873 h 26432466"/>
              <a:gd name="connsiteX29" fmla="*/ 2273919 w 17957792"/>
              <a:gd name="connsiteY29" fmla="*/ 1741319 h 26432466"/>
              <a:gd name="connsiteX30" fmla="*/ 2407868 w 17957792"/>
              <a:gd name="connsiteY30" fmla="*/ 1752482 h 26432466"/>
              <a:gd name="connsiteX31" fmla="*/ 2546940 w 17957792"/>
              <a:gd name="connsiteY31" fmla="*/ 2237039 h 26432466"/>
              <a:gd name="connsiteX32" fmla="*/ 2766894 w 17957792"/>
              <a:gd name="connsiteY32" fmla="*/ 2136577 h 26432466"/>
              <a:gd name="connsiteX33" fmla="*/ 2857474 w 17957792"/>
              <a:gd name="connsiteY33" fmla="*/ 1962187 h 26432466"/>
              <a:gd name="connsiteX34" fmla="*/ 2998925 w 17957792"/>
              <a:gd name="connsiteY34" fmla="*/ 1915892 h 26432466"/>
              <a:gd name="connsiteX35" fmla="*/ 3193627 w 17957792"/>
              <a:gd name="connsiteY35" fmla="*/ 1929799 h 26432466"/>
              <a:gd name="connsiteX36" fmla="*/ 3277070 w 17957792"/>
              <a:gd name="connsiteY36" fmla="*/ 2072348 h 26432466"/>
              <a:gd name="connsiteX37" fmla="*/ 3395281 w 17957792"/>
              <a:gd name="connsiteY37" fmla="*/ 2020196 h 26432466"/>
              <a:gd name="connsiteX38" fmla="*/ 3614320 w 17957792"/>
              <a:gd name="connsiteY38" fmla="*/ 1881124 h 26432466"/>
              <a:gd name="connsiteX39" fmla="*/ 3708194 w 17957792"/>
              <a:gd name="connsiteY39" fmla="*/ 1769866 h 26432466"/>
              <a:gd name="connsiteX40" fmla="*/ 3853854 w 17957792"/>
              <a:gd name="connsiteY40" fmla="*/ 1715152 h 26432466"/>
              <a:gd name="connsiteX41" fmla="*/ 17957792 w 17957792"/>
              <a:gd name="connsiteY41" fmla="*/ 1756873 h 26432466"/>
              <a:gd name="connsiteX42" fmla="*/ 17934665 w 17957792"/>
              <a:gd name="connsiteY42" fmla="*/ 25328142 h 26432466"/>
              <a:gd name="connsiteX43" fmla="*/ 12197636 w 17957792"/>
              <a:gd name="connsiteY43" fmla="*/ 25388146 h 26432466"/>
              <a:gd name="connsiteX44" fmla="*/ 11570743 w 17957792"/>
              <a:gd name="connsiteY44" fmla="*/ 25417520 h 26432466"/>
              <a:gd name="connsiteX45" fmla="*/ 11075729 w 17957792"/>
              <a:gd name="connsiteY45" fmla="*/ 24953758 h 26432466"/>
              <a:gd name="connsiteX46" fmla="*/ 10594466 w 17957792"/>
              <a:gd name="connsiteY46" fmla="*/ 24568747 h 26432466"/>
              <a:gd name="connsiteX47" fmla="*/ 10161329 w 17957792"/>
              <a:gd name="connsiteY47" fmla="*/ 24279989 h 26432466"/>
              <a:gd name="connsiteX48" fmla="*/ 9776318 w 17957792"/>
              <a:gd name="connsiteY48" fmla="*/ 24231863 h 26432466"/>
              <a:gd name="connsiteX49" fmla="*/ 9583813 w 17957792"/>
              <a:gd name="connsiteY49" fmla="*/ 23991231 h 26432466"/>
              <a:gd name="connsiteX50" fmla="*/ 9419659 w 17957792"/>
              <a:gd name="connsiteY50" fmla="*/ 23793826 h 26432466"/>
              <a:gd name="connsiteX51" fmla="*/ 9177628 w 17957792"/>
              <a:gd name="connsiteY51" fmla="*/ 23811502 h 26432466"/>
              <a:gd name="connsiteX52" fmla="*/ 8931395 w 17957792"/>
              <a:gd name="connsiteY52" fmla="*/ 23690748 h 26432466"/>
              <a:gd name="connsiteX53" fmla="*/ 8878544 w 17957792"/>
              <a:gd name="connsiteY53" fmla="*/ 23407066 h 26432466"/>
              <a:gd name="connsiteX54" fmla="*/ 8609037 w 17957792"/>
              <a:gd name="connsiteY54" fmla="*/ 23272838 h 26432466"/>
              <a:gd name="connsiteX55" fmla="*/ 8728741 w 17957792"/>
              <a:gd name="connsiteY55" fmla="*/ 23209661 h 26432466"/>
              <a:gd name="connsiteX56" fmla="*/ 8692165 w 17957792"/>
              <a:gd name="connsiteY56" fmla="*/ 23156460 h 26432466"/>
              <a:gd name="connsiteX57" fmla="*/ 8529235 w 17957792"/>
              <a:gd name="connsiteY57" fmla="*/ 23153134 h 26432466"/>
              <a:gd name="connsiteX58" fmla="*/ 8460283 w 17957792"/>
              <a:gd name="connsiteY58" fmla="*/ 23244486 h 26432466"/>
              <a:gd name="connsiteX59" fmla="*/ 8063547 w 17957792"/>
              <a:gd name="connsiteY59" fmla="*/ 23244486 h 26432466"/>
              <a:gd name="connsiteX60" fmla="*/ 8047097 w 17957792"/>
              <a:gd name="connsiteY60" fmla="*/ 23183060 h 26432466"/>
              <a:gd name="connsiteX61" fmla="*/ 8211601 w 17957792"/>
              <a:gd name="connsiteY61" fmla="*/ 23023631 h 26432466"/>
              <a:gd name="connsiteX62" fmla="*/ 8463432 w 17957792"/>
              <a:gd name="connsiteY62" fmla="*/ 23028704 h 26432466"/>
              <a:gd name="connsiteX63" fmla="*/ 8495984 w 17957792"/>
              <a:gd name="connsiteY63" fmla="*/ 22927028 h 26432466"/>
              <a:gd name="connsiteX64" fmla="*/ 8282828 w 17957792"/>
              <a:gd name="connsiteY64" fmla="*/ 22889401 h 26432466"/>
              <a:gd name="connsiteX65" fmla="*/ 8323080 w 17957792"/>
              <a:gd name="connsiteY65" fmla="*/ 22784049 h 26432466"/>
              <a:gd name="connsiteX66" fmla="*/ 8525034 w 17957792"/>
              <a:gd name="connsiteY66" fmla="*/ 22783174 h 26432466"/>
              <a:gd name="connsiteX67" fmla="*/ 8672214 w 17957792"/>
              <a:gd name="connsiteY67" fmla="*/ 22837251 h 26432466"/>
              <a:gd name="connsiteX68" fmla="*/ 8831818 w 17957792"/>
              <a:gd name="connsiteY68" fmla="*/ 22963604 h 26432466"/>
              <a:gd name="connsiteX69" fmla="*/ 9042873 w 17957792"/>
              <a:gd name="connsiteY69" fmla="*/ 22718244 h 26432466"/>
              <a:gd name="connsiteX70" fmla="*/ 9042523 w 17957792"/>
              <a:gd name="connsiteY70" fmla="*/ 22403763 h 26432466"/>
              <a:gd name="connsiteX71" fmla="*/ 9323932 w 17957792"/>
              <a:gd name="connsiteY71" fmla="*/ 22072480 h 26432466"/>
              <a:gd name="connsiteX72" fmla="*/ 9330582 w 17957792"/>
              <a:gd name="connsiteY72" fmla="*/ 21856349 h 26432466"/>
              <a:gd name="connsiteX73" fmla="*/ 9378008 w 17957792"/>
              <a:gd name="connsiteY73" fmla="*/ 21782146 h 26432466"/>
              <a:gd name="connsiteX74" fmla="*/ 9463586 w 17957792"/>
              <a:gd name="connsiteY74" fmla="*/ 21886275 h 26432466"/>
              <a:gd name="connsiteX75" fmla="*/ 9483536 w 17957792"/>
              <a:gd name="connsiteY75" fmla="*/ 22132332 h 26432466"/>
              <a:gd name="connsiteX76" fmla="*/ 9547062 w 17957792"/>
              <a:gd name="connsiteY76" fmla="*/ 22222284 h 26432466"/>
              <a:gd name="connsiteX77" fmla="*/ 9599915 w 17957792"/>
              <a:gd name="connsiteY77" fmla="*/ 22119031 h 26432466"/>
              <a:gd name="connsiteX78" fmla="*/ 9619865 w 17957792"/>
              <a:gd name="connsiteY78" fmla="*/ 21899575 h 26432466"/>
              <a:gd name="connsiteX79" fmla="*/ 9532362 w 17957792"/>
              <a:gd name="connsiteY79" fmla="*/ 21611516 h 26432466"/>
              <a:gd name="connsiteX80" fmla="*/ 9619865 w 17957792"/>
              <a:gd name="connsiteY80" fmla="*/ 21623593 h 26432466"/>
              <a:gd name="connsiteX81" fmla="*/ 9880796 w 17957792"/>
              <a:gd name="connsiteY81" fmla="*/ 21747494 h 26432466"/>
              <a:gd name="connsiteX82" fmla="*/ 9812720 w 17957792"/>
              <a:gd name="connsiteY82" fmla="*/ 21587017 h 26432466"/>
              <a:gd name="connsiteX83" fmla="*/ 9702992 w 17957792"/>
              <a:gd name="connsiteY83" fmla="*/ 21497239 h 26432466"/>
              <a:gd name="connsiteX84" fmla="*/ 9611989 w 17957792"/>
              <a:gd name="connsiteY84" fmla="*/ 21563567 h 26432466"/>
              <a:gd name="connsiteX85" fmla="*/ 9480211 w 17957792"/>
              <a:gd name="connsiteY85" fmla="*/ 21430737 h 26432466"/>
              <a:gd name="connsiteX86" fmla="*/ 9253754 w 17957792"/>
              <a:gd name="connsiteY86" fmla="*/ 21341310 h 26432466"/>
              <a:gd name="connsiteX87" fmla="*/ 9124427 w 17957792"/>
              <a:gd name="connsiteY87" fmla="*/ 21184681 h 26432466"/>
              <a:gd name="connsiteX88" fmla="*/ 8991423 w 17957792"/>
              <a:gd name="connsiteY88" fmla="*/ 21055002 h 26432466"/>
              <a:gd name="connsiteX89" fmla="*/ 8969721 w 17957792"/>
              <a:gd name="connsiteY89" fmla="*/ 20950873 h 26432466"/>
              <a:gd name="connsiteX90" fmla="*/ 9104476 w 17957792"/>
              <a:gd name="connsiteY90" fmla="*/ 20925324 h 26432466"/>
              <a:gd name="connsiteX91" fmla="*/ 9327257 w 17957792"/>
              <a:gd name="connsiteY91" fmla="*/ 21011776 h 26432466"/>
              <a:gd name="connsiteX92" fmla="*/ 9353858 w 17957792"/>
              <a:gd name="connsiteY92" fmla="*/ 20915348 h 26432466"/>
              <a:gd name="connsiteX93" fmla="*/ 9504011 w 17957792"/>
              <a:gd name="connsiteY93" fmla="*/ 20826444 h 26432466"/>
              <a:gd name="connsiteX94" fmla="*/ 9737992 w 17957792"/>
              <a:gd name="connsiteY94" fmla="*/ 20982547 h 26432466"/>
              <a:gd name="connsiteX95" fmla="*/ 9816045 w 17957792"/>
              <a:gd name="connsiteY95" fmla="*/ 20882097 h 26432466"/>
              <a:gd name="connsiteX96" fmla="*/ 9683042 w 17957792"/>
              <a:gd name="connsiteY96" fmla="*/ 20835547 h 26432466"/>
              <a:gd name="connsiteX97" fmla="*/ 9713317 w 17957792"/>
              <a:gd name="connsiteY97" fmla="*/ 20633940 h 26432466"/>
              <a:gd name="connsiteX98" fmla="*/ 10370460 w 17957792"/>
              <a:gd name="connsiteY98" fmla="*/ 20351657 h 26432466"/>
              <a:gd name="connsiteX99" fmla="*/ 10589566 w 17957792"/>
              <a:gd name="connsiteY99" fmla="*/ 20066575 h 26432466"/>
              <a:gd name="connsiteX100" fmla="*/ 10170079 w 17957792"/>
              <a:gd name="connsiteY100" fmla="*/ 20096150 h 26432466"/>
              <a:gd name="connsiteX101" fmla="*/ 9799420 w 17957792"/>
              <a:gd name="connsiteY101" fmla="*/ 20286906 h 26432466"/>
              <a:gd name="connsiteX102" fmla="*/ 9175528 w 17957792"/>
              <a:gd name="connsiteY102" fmla="*/ 20355157 h 26432466"/>
              <a:gd name="connsiteX103" fmla="*/ 9057925 w 17957792"/>
              <a:gd name="connsiteY103" fmla="*/ 20426560 h 26432466"/>
              <a:gd name="connsiteX104" fmla="*/ 8851769 w 17957792"/>
              <a:gd name="connsiteY104" fmla="*/ 20370033 h 26432466"/>
              <a:gd name="connsiteX105" fmla="*/ 8670988 w 17957792"/>
              <a:gd name="connsiteY105" fmla="*/ 20537688 h 26432466"/>
              <a:gd name="connsiteX106" fmla="*/ 8523284 w 17957792"/>
              <a:gd name="connsiteY106" fmla="*/ 20702016 h 26432466"/>
              <a:gd name="connsiteX107" fmla="*/ 8389055 w 17957792"/>
              <a:gd name="connsiteY107" fmla="*/ 20638840 h 26432466"/>
              <a:gd name="connsiteX108" fmla="*/ 8252902 w 17957792"/>
              <a:gd name="connsiteY108" fmla="*/ 20833094 h 26432466"/>
              <a:gd name="connsiteX109" fmla="*/ 8055496 w 17957792"/>
              <a:gd name="connsiteY109" fmla="*/ 20851297 h 26432466"/>
              <a:gd name="connsiteX110" fmla="*/ 7686936 w 17957792"/>
              <a:gd name="connsiteY110" fmla="*/ 21103652 h 26432466"/>
              <a:gd name="connsiteX111" fmla="*/ 7433529 w 17957792"/>
              <a:gd name="connsiteY111" fmla="*/ 21037151 h 26432466"/>
              <a:gd name="connsiteX112" fmla="*/ 7128145 w 17957792"/>
              <a:gd name="connsiteY112" fmla="*/ 21206031 h 26432466"/>
              <a:gd name="connsiteX113" fmla="*/ 6766937 w 17957792"/>
              <a:gd name="connsiteY113" fmla="*/ 21769896 h 26432466"/>
              <a:gd name="connsiteX114" fmla="*/ 6491829 w 17957792"/>
              <a:gd name="connsiteY114" fmla="*/ 21855298 h 26432466"/>
              <a:gd name="connsiteX115" fmla="*/ 6604008 w 17957792"/>
              <a:gd name="connsiteY115" fmla="*/ 21756596 h 26432466"/>
              <a:gd name="connsiteX116" fmla="*/ 6775861 w 17957792"/>
              <a:gd name="connsiteY116" fmla="*/ 21442462 h 26432466"/>
              <a:gd name="connsiteX117" fmla="*/ 6663859 w 17957792"/>
              <a:gd name="connsiteY117" fmla="*/ 21430737 h 26432466"/>
              <a:gd name="connsiteX118" fmla="*/ 6508804 w 17957792"/>
              <a:gd name="connsiteY118" fmla="*/ 21666119 h 26432466"/>
              <a:gd name="connsiteX119" fmla="*/ 6175071 w 17957792"/>
              <a:gd name="connsiteY119" fmla="*/ 21769897 h 26432466"/>
              <a:gd name="connsiteX120" fmla="*/ 6136919 w 17957792"/>
              <a:gd name="connsiteY120" fmla="*/ 21870347 h 26432466"/>
              <a:gd name="connsiteX121" fmla="*/ 6112243 w 17957792"/>
              <a:gd name="connsiteY121" fmla="*/ 22061103 h 26432466"/>
              <a:gd name="connsiteX122" fmla="*/ 5992191 w 17957792"/>
              <a:gd name="connsiteY122" fmla="*/ 22115706 h 26432466"/>
              <a:gd name="connsiteX123" fmla="*/ 5879138 w 17957792"/>
              <a:gd name="connsiteY123" fmla="*/ 22052529 h 26432466"/>
              <a:gd name="connsiteX124" fmla="*/ 5972240 w 17957792"/>
              <a:gd name="connsiteY124" fmla="*/ 21919526 h 26432466"/>
              <a:gd name="connsiteX125" fmla="*/ 5954564 w 17957792"/>
              <a:gd name="connsiteY125" fmla="*/ 21863696 h 26432466"/>
              <a:gd name="connsiteX126" fmla="*/ 5809311 w 17957792"/>
              <a:gd name="connsiteY126" fmla="*/ 21896250 h 26432466"/>
              <a:gd name="connsiteX127" fmla="*/ 5667381 w 17957792"/>
              <a:gd name="connsiteY127" fmla="*/ 21750819 h 26432466"/>
              <a:gd name="connsiteX128" fmla="*/ 5616456 w 17957792"/>
              <a:gd name="connsiteY128" fmla="*/ 21789847 h 26432466"/>
              <a:gd name="connsiteX129" fmla="*/ 5597554 w 17957792"/>
              <a:gd name="connsiteY129" fmla="*/ 21895375 h 26432466"/>
              <a:gd name="connsiteX130" fmla="*/ 5137992 w 17957792"/>
              <a:gd name="connsiteY130" fmla="*/ 21823971 h 26432466"/>
              <a:gd name="connsiteX131" fmla="*/ 5011813 w 17957792"/>
              <a:gd name="connsiteY131" fmla="*/ 22051303 h 26432466"/>
              <a:gd name="connsiteX132" fmla="*/ 4921512 w 17957792"/>
              <a:gd name="connsiteY132" fmla="*/ 22032579 h 26432466"/>
              <a:gd name="connsiteX133" fmla="*/ 4784657 w 17957792"/>
              <a:gd name="connsiteY133" fmla="*/ 21966601 h 26432466"/>
              <a:gd name="connsiteX134" fmla="*/ 4288868 w 17957792"/>
              <a:gd name="connsiteY134" fmla="*/ 22009827 h 26432466"/>
              <a:gd name="connsiteX135" fmla="*/ 3913658 w 17957792"/>
              <a:gd name="connsiteY135" fmla="*/ 22031528 h 26432466"/>
              <a:gd name="connsiteX136" fmla="*/ 3564875 w 17957792"/>
              <a:gd name="connsiteY136" fmla="*/ 21793172 h 26432466"/>
              <a:gd name="connsiteX137" fmla="*/ 3247590 w 17957792"/>
              <a:gd name="connsiteY137" fmla="*/ 21754144 h 26432466"/>
              <a:gd name="connsiteX138" fmla="*/ 3508172 w 17957792"/>
              <a:gd name="connsiteY138" fmla="*/ 21626392 h 26432466"/>
              <a:gd name="connsiteX139" fmla="*/ 3215740 w 17957792"/>
              <a:gd name="connsiteY139" fmla="*/ 21500564 h 26432466"/>
              <a:gd name="connsiteX140" fmla="*/ 3075035 w 17957792"/>
              <a:gd name="connsiteY140" fmla="*/ 21422162 h 26432466"/>
              <a:gd name="connsiteX141" fmla="*/ 3307441 w 17957792"/>
              <a:gd name="connsiteY141" fmla="*/ 21359159 h 26432466"/>
              <a:gd name="connsiteX142" fmla="*/ 3531624 w 17957792"/>
              <a:gd name="connsiteY142" fmla="*/ 21530490 h 26432466"/>
              <a:gd name="connsiteX143" fmla="*/ 3722378 w 17957792"/>
              <a:gd name="connsiteY143" fmla="*/ 21508615 h 26432466"/>
              <a:gd name="connsiteX144" fmla="*/ 3883383 w 17957792"/>
              <a:gd name="connsiteY144" fmla="*/ 21405711 h 26432466"/>
              <a:gd name="connsiteX145" fmla="*/ 3506772 w 17957792"/>
              <a:gd name="connsiteY145" fmla="*/ 21296158 h 26432466"/>
              <a:gd name="connsiteX146" fmla="*/ 2726601 w 17957792"/>
              <a:gd name="connsiteY146" fmla="*/ 21274633 h 26432466"/>
              <a:gd name="connsiteX147" fmla="*/ 2338265 w 17957792"/>
              <a:gd name="connsiteY147" fmla="*/ 21509665 h 26432466"/>
              <a:gd name="connsiteX148" fmla="*/ 2099033 w 17957792"/>
              <a:gd name="connsiteY148" fmla="*/ 21928450 h 26432466"/>
              <a:gd name="connsiteX149" fmla="*/ 1818676 w 17957792"/>
              <a:gd name="connsiteY149" fmla="*/ 21722645 h 26432466"/>
              <a:gd name="connsiteX150" fmla="*/ 1983180 w 17957792"/>
              <a:gd name="connsiteY150" fmla="*/ 22105905 h 26432466"/>
              <a:gd name="connsiteX151" fmla="*/ 1423865 w 17957792"/>
              <a:gd name="connsiteY151" fmla="*/ 22675194 h 26432466"/>
              <a:gd name="connsiteX152" fmla="*/ 1228034 w 17957792"/>
              <a:gd name="connsiteY152" fmla="*/ 22934028 h 26432466"/>
              <a:gd name="connsiteX153" fmla="*/ 1287711 w 17957792"/>
              <a:gd name="connsiteY153" fmla="*/ 23131433 h 26432466"/>
              <a:gd name="connsiteX154" fmla="*/ 1211408 w 17957792"/>
              <a:gd name="connsiteY154" fmla="*/ 23292436 h 26432466"/>
              <a:gd name="connsiteX155" fmla="*/ 1234510 w 17957792"/>
              <a:gd name="connsiteY155" fmla="*/ 23667472 h 26432466"/>
              <a:gd name="connsiteX156" fmla="*/ 872950 w 17957792"/>
              <a:gd name="connsiteY156" fmla="*/ 23894979 h 26432466"/>
              <a:gd name="connsiteX157" fmla="*/ 555667 w 17957792"/>
              <a:gd name="connsiteY157" fmla="*/ 23987732 h 26432466"/>
              <a:gd name="connsiteX158" fmla="*/ 539042 w 17957792"/>
              <a:gd name="connsiteY158" fmla="*/ 23598697 h 26432466"/>
              <a:gd name="connsiteX159" fmla="*/ 462565 w 17957792"/>
              <a:gd name="connsiteY159" fmla="*/ 23538845 h 26432466"/>
              <a:gd name="connsiteX160" fmla="*/ 435963 w 17957792"/>
              <a:gd name="connsiteY160" fmla="*/ 23907930 h 26432466"/>
              <a:gd name="connsiteX161" fmla="*/ 267083 w 17957792"/>
              <a:gd name="connsiteY161" fmla="*/ 24185137 h 26432466"/>
              <a:gd name="connsiteX162" fmla="*/ 319585 w 17957792"/>
              <a:gd name="connsiteY162" fmla="*/ 24197214 h 26432466"/>
              <a:gd name="connsiteX163" fmla="*/ 492490 w 17957792"/>
              <a:gd name="connsiteY163" fmla="*/ 24064209 h 26432466"/>
              <a:gd name="connsiteX164" fmla="*/ 542366 w 17957792"/>
              <a:gd name="connsiteY164" fmla="*/ 24100786 h 26432466"/>
              <a:gd name="connsiteX165" fmla="*/ 382762 w 17957792"/>
              <a:gd name="connsiteY165" fmla="*/ 24263716 h 26432466"/>
              <a:gd name="connsiteX166" fmla="*/ 173282 w 17957792"/>
              <a:gd name="connsiteY166" fmla="*/ 24552999 h 26432466"/>
              <a:gd name="connsiteX167" fmla="*/ 96804 w 17957792"/>
              <a:gd name="connsiteY167" fmla="*/ 25317770 h 26432466"/>
              <a:gd name="connsiteX168" fmla="*/ 6676 w 17957792"/>
              <a:gd name="connsiteY168" fmla="*/ 24761252 h 26432466"/>
              <a:gd name="connsiteX169" fmla="*/ 6676 w 17957792"/>
              <a:gd name="connsiteY169" fmla="*/ 5029463 h 26432466"/>
              <a:gd name="connsiteX170" fmla="*/ 54803 w 17957792"/>
              <a:gd name="connsiteY170" fmla="*/ 5077589 h 26432466"/>
              <a:gd name="connsiteX0" fmla="*/ 71825 w 17974814"/>
              <a:gd name="connsiteY0" fmla="*/ 5077589 h 26832356"/>
              <a:gd name="connsiteX1" fmla="*/ 432497 w 17974814"/>
              <a:gd name="connsiteY1" fmla="*/ 5273022 h 26832356"/>
              <a:gd name="connsiteX2" fmla="*/ 353628 w 17974814"/>
              <a:gd name="connsiteY2" fmla="*/ 4964501 h 26832356"/>
              <a:gd name="connsiteX3" fmla="*/ 168077 w 17974814"/>
              <a:gd name="connsiteY3" fmla="*/ 4775473 h 26832356"/>
              <a:gd name="connsiteX4" fmla="*/ 36325 w 17974814"/>
              <a:gd name="connsiteY4" fmla="*/ 4714721 h 26832356"/>
              <a:gd name="connsiteX5" fmla="*/ 67616 w 17974814"/>
              <a:gd name="connsiteY5" fmla="*/ 4544357 h 26832356"/>
              <a:gd name="connsiteX6" fmla="*/ 119951 w 17974814"/>
              <a:gd name="connsiteY6" fmla="*/ 4500073 h 26832356"/>
              <a:gd name="connsiteX7" fmla="*/ 189304 w 17974814"/>
              <a:gd name="connsiteY7" fmla="*/ 4405285 h 26832356"/>
              <a:gd name="connsiteX8" fmla="*/ 205224 w 17974814"/>
              <a:gd name="connsiteY8" fmla="*/ 4262919 h 26832356"/>
              <a:gd name="connsiteX9" fmla="*/ 171920 w 17974814"/>
              <a:gd name="connsiteY9" fmla="*/ 4102803 h 26832356"/>
              <a:gd name="connsiteX10" fmla="*/ 192781 w 17974814"/>
              <a:gd name="connsiteY10" fmla="*/ 3953300 h 26832356"/>
              <a:gd name="connsiteX11" fmla="*/ 194794 w 17974814"/>
              <a:gd name="connsiteY11" fmla="*/ 3812947 h 26832356"/>
              <a:gd name="connsiteX12" fmla="*/ 98907 w 17974814"/>
              <a:gd name="connsiteY12" fmla="*/ 3716877 h 26832356"/>
              <a:gd name="connsiteX13" fmla="*/ 23698 w 17974814"/>
              <a:gd name="connsiteY13" fmla="*/ 3681926 h 26832356"/>
              <a:gd name="connsiteX14" fmla="*/ 37605 w 17974814"/>
              <a:gd name="connsiteY14" fmla="*/ 2951980 h 26832356"/>
              <a:gd name="connsiteX15" fmla="*/ 67616 w 17974814"/>
              <a:gd name="connsiteY15" fmla="*/ 2941549 h 26832356"/>
              <a:gd name="connsiteX16" fmla="*/ 227549 w 17974814"/>
              <a:gd name="connsiteY16" fmla="*/ 2958933 h 26832356"/>
              <a:gd name="connsiteX17" fmla="*/ 300562 w 17974814"/>
              <a:gd name="connsiteY17" fmla="*/ 2757279 h 26832356"/>
              <a:gd name="connsiteX18" fmla="*/ 363510 w 17974814"/>
              <a:gd name="connsiteY18" fmla="*/ 2413990 h 26832356"/>
              <a:gd name="connsiteX19" fmla="*/ 673129 w 17974814"/>
              <a:gd name="connsiteY19" fmla="*/ 2375013 h 26832356"/>
              <a:gd name="connsiteX20" fmla="*/ 1100227 w 17974814"/>
              <a:gd name="connsiteY20" fmla="*/ 2319201 h 26832356"/>
              <a:gd name="connsiteX21" fmla="*/ 1513784 w 17974814"/>
              <a:gd name="connsiteY21" fmla="*/ 2326887 h 26832356"/>
              <a:gd name="connsiteX22" fmla="*/ 1746913 w 17974814"/>
              <a:gd name="connsiteY22" fmla="*/ 2447843 h 26832356"/>
              <a:gd name="connsiteX23" fmla="*/ 1952228 w 17974814"/>
              <a:gd name="connsiteY23" fmla="*/ 2458456 h 26832356"/>
              <a:gd name="connsiteX24" fmla="*/ 1972906 w 17974814"/>
              <a:gd name="connsiteY24" fmla="*/ 2340062 h 26832356"/>
              <a:gd name="connsiteX25" fmla="*/ 1581124 w 17974814"/>
              <a:gd name="connsiteY25" fmla="*/ 1950660 h 26832356"/>
              <a:gd name="connsiteX26" fmla="*/ 1094737 w 17974814"/>
              <a:gd name="connsiteY26" fmla="*/ 1920466 h 26832356"/>
              <a:gd name="connsiteX27" fmla="*/ 926387 w 17974814"/>
              <a:gd name="connsiteY27" fmla="*/ 1773343 h 26832356"/>
              <a:gd name="connsiteX28" fmla="*/ 1178730 w 17974814"/>
              <a:gd name="connsiteY28" fmla="*/ 1756873 h 26832356"/>
              <a:gd name="connsiteX29" fmla="*/ 2290941 w 17974814"/>
              <a:gd name="connsiteY29" fmla="*/ 1741319 h 26832356"/>
              <a:gd name="connsiteX30" fmla="*/ 2424890 w 17974814"/>
              <a:gd name="connsiteY30" fmla="*/ 1752482 h 26832356"/>
              <a:gd name="connsiteX31" fmla="*/ 2563962 w 17974814"/>
              <a:gd name="connsiteY31" fmla="*/ 2237039 h 26832356"/>
              <a:gd name="connsiteX32" fmla="*/ 2783916 w 17974814"/>
              <a:gd name="connsiteY32" fmla="*/ 2136577 h 26832356"/>
              <a:gd name="connsiteX33" fmla="*/ 2874496 w 17974814"/>
              <a:gd name="connsiteY33" fmla="*/ 1962187 h 26832356"/>
              <a:gd name="connsiteX34" fmla="*/ 3015947 w 17974814"/>
              <a:gd name="connsiteY34" fmla="*/ 1915892 h 26832356"/>
              <a:gd name="connsiteX35" fmla="*/ 3210649 w 17974814"/>
              <a:gd name="connsiteY35" fmla="*/ 1929799 h 26832356"/>
              <a:gd name="connsiteX36" fmla="*/ 3294092 w 17974814"/>
              <a:gd name="connsiteY36" fmla="*/ 2072348 h 26832356"/>
              <a:gd name="connsiteX37" fmla="*/ 3412303 w 17974814"/>
              <a:gd name="connsiteY37" fmla="*/ 2020196 h 26832356"/>
              <a:gd name="connsiteX38" fmla="*/ 3631342 w 17974814"/>
              <a:gd name="connsiteY38" fmla="*/ 1881124 h 26832356"/>
              <a:gd name="connsiteX39" fmla="*/ 3725216 w 17974814"/>
              <a:gd name="connsiteY39" fmla="*/ 1769866 h 26832356"/>
              <a:gd name="connsiteX40" fmla="*/ 3870876 w 17974814"/>
              <a:gd name="connsiteY40" fmla="*/ 1715152 h 26832356"/>
              <a:gd name="connsiteX41" fmla="*/ 17974814 w 17974814"/>
              <a:gd name="connsiteY41" fmla="*/ 1756873 h 26832356"/>
              <a:gd name="connsiteX42" fmla="*/ 17951687 w 17974814"/>
              <a:gd name="connsiteY42" fmla="*/ 25328142 h 26832356"/>
              <a:gd name="connsiteX43" fmla="*/ 12214658 w 17974814"/>
              <a:gd name="connsiteY43" fmla="*/ 25388146 h 26832356"/>
              <a:gd name="connsiteX44" fmla="*/ 11587765 w 17974814"/>
              <a:gd name="connsiteY44" fmla="*/ 25417520 h 26832356"/>
              <a:gd name="connsiteX45" fmla="*/ 11092751 w 17974814"/>
              <a:gd name="connsiteY45" fmla="*/ 24953758 h 26832356"/>
              <a:gd name="connsiteX46" fmla="*/ 10611488 w 17974814"/>
              <a:gd name="connsiteY46" fmla="*/ 24568747 h 26832356"/>
              <a:gd name="connsiteX47" fmla="*/ 10178351 w 17974814"/>
              <a:gd name="connsiteY47" fmla="*/ 24279989 h 26832356"/>
              <a:gd name="connsiteX48" fmla="*/ 9793340 w 17974814"/>
              <a:gd name="connsiteY48" fmla="*/ 24231863 h 26832356"/>
              <a:gd name="connsiteX49" fmla="*/ 9600835 w 17974814"/>
              <a:gd name="connsiteY49" fmla="*/ 23991231 h 26832356"/>
              <a:gd name="connsiteX50" fmla="*/ 9436681 w 17974814"/>
              <a:gd name="connsiteY50" fmla="*/ 23793826 h 26832356"/>
              <a:gd name="connsiteX51" fmla="*/ 9194650 w 17974814"/>
              <a:gd name="connsiteY51" fmla="*/ 23811502 h 26832356"/>
              <a:gd name="connsiteX52" fmla="*/ 8948417 w 17974814"/>
              <a:gd name="connsiteY52" fmla="*/ 23690748 h 26832356"/>
              <a:gd name="connsiteX53" fmla="*/ 8895566 w 17974814"/>
              <a:gd name="connsiteY53" fmla="*/ 23407066 h 26832356"/>
              <a:gd name="connsiteX54" fmla="*/ 8626059 w 17974814"/>
              <a:gd name="connsiteY54" fmla="*/ 23272838 h 26832356"/>
              <a:gd name="connsiteX55" fmla="*/ 8745763 w 17974814"/>
              <a:gd name="connsiteY55" fmla="*/ 23209661 h 26832356"/>
              <a:gd name="connsiteX56" fmla="*/ 8709187 w 17974814"/>
              <a:gd name="connsiteY56" fmla="*/ 23156460 h 26832356"/>
              <a:gd name="connsiteX57" fmla="*/ 8546257 w 17974814"/>
              <a:gd name="connsiteY57" fmla="*/ 23153134 h 26832356"/>
              <a:gd name="connsiteX58" fmla="*/ 8477305 w 17974814"/>
              <a:gd name="connsiteY58" fmla="*/ 23244486 h 26832356"/>
              <a:gd name="connsiteX59" fmla="*/ 8080569 w 17974814"/>
              <a:gd name="connsiteY59" fmla="*/ 23244486 h 26832356"/>
              <a:gd name="connsiteX60" fmla="*/ 8064119 w 17974814"/>
              <a:gd name="connsiteY60" fmla="*/ 23183060 h 26832356"/>
              <a:gd name="connsiteX61" fmla="*/ 8228623 w 17974814"/>
              <a:gd name="connsiteY61" fmla="*/ 23023631 h 26832356"/>
              <a:gd name="connsiteX62" fmla="*/ 8480454 w 17974814"/>
              <a:gd name="connsiteY62" fmla="*/ 23028704 h 26832356"/>
              <a:gd name="connsiteX63" fmla="*/ 8513006 w 17974814"/>
              <a:gd name="connsiteY63" fmla="*/ 22927028 h 26832356"/>
              <a:gd name="connsiteX64" fmla="*/ 8299850 w 17974814"/>
              <a:gd name="connsiteY64" fmla="*/ 22889401 h 26832356"/>
              <a:gd name="connsiteX65" fmla="*/ 8340102 w 17974814"/>
              <a:gd name="connsiteY65" fmla="*/ 22784049 h 26832356"/>
              <a:gd name="connsiteX66" fmla="*/ 8542056 w 17974814"/>
              <a:gd name="connsiteY66" fmla="*/ 22783174 h 26832356"/>
              <a:gd name="connsiteX67" fmla="*/ 8689236 w 17974814"/>
              <a:gd name="connsiteY67" fmla="*/ 22837251 h 26832356"/>
              <a:gd name="connsiteX68" fmla="*/ 8848840 w 17974814"/>
              <a:gd name="connsiteY68" fmla="*/ 22963604 h 26832356"/>
              <a:gd name="connsiteX69" fmla="*/ 9059895 w 17974814"/>
              <a:gd name="connsiteY69" fmla="*/ 22718244 h 26832356"/>
              <a:gd name="connsiteX70" fmla="*/ 9059545 w 17974814"/>
              <a:gd name="connsiteY70" fmla="*/ 22403763 h 26832356"/>
              <a:gd name="connsiteX71" fmla="*/ 9340954 w 17974814"/>
              <a:gd name="connsiteY71" fmla="*/ 22072480 h 26832356"/>
              <a:gd name="connsiteX72" fmla="*/ 9347604 w 17974814"/>
              <a:gd name="connsiteY72" fmla="*/ 21856349 h 26832356"/>
              <a:gd name="connsiteX73" fmla="*/ 9395030 w 17974814"/>
              <a:gd name="connsiteY73" fmla="*/ 21782146 h 26832356"/>
              <a:gd name="connsiteX74" fmla="*/ 9480608 w 17974814"/>
              <a:gd name="connsiteY74" fmla="*/ 21886275 h 26832356"/>
              <a:gd name="connsiteX75" fmla="*/ 9500558 w 17974814"/>
              <a:gd name="connsiteY75" fmla="*/ 22132332 h 26832356"/>
              <a:gd name="connsiteX76" fmla="*/ 9564084 w 17974814"/>
              <a:gd name="connsiteY76" fmla="*/ 22222284 h 26832356"/>
              <a:gd name="connsiteX77" fmla="*/ 9616937 w 17974814"/>
              <a:gd name="connsiteY77" fmla="*/ 22119031 h 26832356"/>
              <a:gd name="connsiteX78" fmla="*/ 9636887 w 17974814"/>
              <a:gd name="connsiteY78" fmla="*/ 21899575 h 26832356"/>
              <a:gd name="connsiteX79" fmla="*/ 9549384 w 17974814"/>
              <a:gd name="connsiteY79" fmla="*/ 21611516 h 26832356"/>
              <a:gd name="connsiteX80" fmla="*/ 9636887 w 17974814"/>
              <a:gd name="connsiteY80" fmla="*/ 21623593 h 26832356"/>
              <a:gd name="connsiteX81" fmla="*/ 9897818 w 17974814"/>
              <a:gd name="connsiteY81" fmla="*/ 21747494 h 26832356"/>
              <a:gd name="connsiteX82" fmla="*/ 9829742 w 17974814"/>
              <a:gd name="connsiteY82" fmla="*/ 21587017 h 26832356"/>
              <a:gd name="connsiteX83" fmla="*/ 9720014 w 17974814"/>
              <a:gd name="connsiteY83" fmla="*/ 21497239 h 26832356"/>
              <a:gd name="connsiteX84" fmla="*/ 9629011 w 17974814"/>
              <a:gd name="connsiteY84" fmla="*/ 21563567 h 26832356"/>
              <a:gd name="connsiteX85" fmla="*/ 9497233 w 17974814"/>
              <a:gd name="connsiteY85" fmla="*/ 21430737 h 26832356"/>
              <a:gd name="connsiteX86" fmla="*/ 9270776 w 17974814"/>
              <a:gd name="connsiteY86" fmla="*/ 21341310 h 26832356"/>
              <a:gd name="connsiteX87" fmla="*/ 9141449 w 17974814"/>
              <a:gd name="connsiteY87" fmla="*/ 21184681 h 26832356"/>
              <a:gd name="connsiteX88" fmla="*/ 9008445 w 17974814"/>
              <a:gd name="connsiteY88" fmla="*/ 21055002 h 26832356"/>
              <a:gd name="connsiteX89" fmla="*/ 8986743 w 17974814"/>
              <a:gd name="connsiteY89" fmla="*/ 20950873 h 26832356"/>
              <a:gd name="connsiteX90" fmla="*/ 9121498 w 17974814"/>
              <a:gd name="connsiteY90" fmla="*/ 20925324 h 26832356"/>
              <a:gd name="connsiteX91" fmla="*/ 9344279 w 17974814"/>
              <a:gd name="connsiteY91" fmla="*/ 21011776 h 26832356"/>
              <a:gd name="connsiteX92" fmla="*/ 9370880 w 17974814"/>
              <a:gd name="connsiteY92" fmla="*/ 20915348 h 26832356"/>
              <a:gd name="connsiteX93" fmla="*/ 9521033 w 17974814"/>
              <a:gd name="connsiteY93" fmla="*/ 20826444 h 26832356"/>
              <a:gd name="connsiteX94" fmla="*/ 9755014 w 17974814"/>
              <a:gd name="connsiteY94" fmla="*/ 20982547 h 26832356"/>
              <a:gd name="connsiteX95" fmla="*/ 9833067 w 17974814"/>
              <a:gd name="connsiteY95" fmla="*/ 20882097 h 26832356"/>
              <a:gd name="connsiteX96" fmla="*/ 9700064 w 17974814"/>
              <a:gd name="connsiteY96" fmla="*/ 20835547 h 26832356"/>
              <a:gd name="connsiteX97" fmla="*/ 9730339 w 17974814"/>
              <a:gd name="connsiteY97" fmla="*/ 20633940 h 26832356"/>
              <a:gd name="connsiteX98" fmla="*/ 10387482 w 17974814"/>
              <a:gd name="connsiteY98" fmla="*/ 20351657 h 26832356"/>
              <a:gd name="connsiteX99" fmla="*/ 10606588 w 17974814"/>
              <a:gd name="connsiteY99" fmla="*/ 20066575 h 26832356"/>
              <a:gd name="connsiteX100" fmla="*/ 10187101 w 17974814"/>
              <a:gd name="connsiteY100" fmla="*/ 20096150 h 26832356"/>
              <a:gd name="connsiteX101" fmla="*/ 9816442 w 17974814"/>
              <a:gd name="connsiteY101" fmla="*/ 20286906 h 26832356"/>
              <a:gd name="connsiteX102" fmla="*/ 9192550 w 17974814"/>
              <a:gd name="connsiteY102" fmla="*/ 20355157 h 26832356"/>
              <a:gd name="connsiteX103" fmla="*/ 9074947 w 17974814"/>
              <a:gd name="connsiteY103" fmla="*/ 20426560 h 26832356"/>
              <a:gd name="connsiteX104" fmla="*/ 8868791 w 17974814"/>
              <a:gd name="connsiteY104" fmla="*/ 20370033 h 26832356"/>
              <a:gd name="connsiteX105" fmla="*/ 8688010 w 17974814"/>
              <a:gd name="connsiteY105" fmla="*/ 20537688 h 26832356"/>
              <a:gd name="connsiteX106" fmla="*/ 8540306 w 17974814"/>
              <a:gd name="connsiteY106" fmla="*/ 20702016 h 26832356"/>
              <a:gd name="connsiteX107" fmla="*/ 8406077 w 17974814"/>
              <a:gd name="connsiteY107" fmla="*/ 20638840 h 26832356"/>
              <a:gd name="connsiteX108" fmla="*/ 8269924 w 17974814"/>
              <a:gd name="connsiteY108" fmla="*/ 20833094 h 26832356"/>
              <a:gd name="connsiteX109" fmla="*/ 8072518 w 17974814"/>
              <a:gd name="connsiteY109" fmla="*/ 20851297 h 26832356"/>
              <a:gd name="connsiteX110" fmla="*/ 7703958 w 17974814"/>
              <a:gd name="connsiteY110" fmla="*/ 21103652 h 26832356"/>
              <a:gd name="connsiteX111" fmla="*/ 7450551 w 17974814"/>
              <a:gd name="connsiteY111" fmla="*/ 21037151 h 26832356"/>
              <a:gd name="connsiteX112" fmla="*/ 7145167 w 17974814"/>
              <a:gd name="connsiteY112" fmla="*/ 21206031 h 26832356"/>
              <a:gd name="connsiteX113" fmla="*/ 6783959 w 17974814"/>
              <a:gd name="connsiteY113" fmla="*/ 21769896 h 26832356"/>
              <a:gd name="connsiteX114" fmla="*/ 6508851 w 17974814"/>
              <a:gd name="connsiteY114" fmla="*/ 21855298 h 26832356"/>
              <a:gd name="connsiteX115" fmla="*/ 6621030 w 17974814"/>
              <a:gd name="connsiteY115" fmla="*/ 21756596 h 26832356"/>
              <a:gd name="connsiteX116" fmla="*/ 6792883 w 17974814"/>
              <a:gd name="connsiteY116" fmla="*/ 21442462 h 26832356"/>
              <a:gd name="connsiteX117" fmla="*/ 6680881 w 17974814"/>
              <a:gd name="connsiteY117" fmla="*/ 21430737 h 26832356"/>
              <a:gd name="connsiteX118" fmla="*/ 6525826 w 17974814"/>
              <a:gd name="connsiteY118" fmla="*/ 21666119 h 26832356"/>
              <a:gd name="connsiteX119" fmla="*/ 6192093 w 17974814"/>
              <a:gd name="connsiteY119" fmla="*/ 21769897 h 26832356"/>
              <a:gd name="connsiteX120" fmla="*/ 6153941 w 17974814"/>
              <a:gd name="connsiteY120" fmla="*/ 21870347 h 26832356"/>
              <a:gd name="connsiteX121" fmla="*/ 6129265 w 17974814"/>
              <a:gd name="connsiteY121" fmla="*/ 22061103 h 26832356"/>
              <a:gd name="connsiteX122" fmla="*/ 6009213 w 17974814"/>
              <a:gd name="connsiteY122" fmla="*/ 22115706 h 26832356"/>
              <a:gd name="connsiteX123" fmla="*/ 5896160 w 17974814"/>
              <a:gd name="connsiteY123" fmla="*/ 22052529 h 26832356"/>
              <a:gd name="connsiteX124" fmla="*/ 5989262 w 17974814"/>
              <a:gd name="connsiteY124" fmla="*/ 21919526 h 26832356"/>
              <a:gd name="connsiteX125" fmla="*/ 5971586 w 17974814"/>
              <a:gd name="connsiteY125" fmla="*/ 21863696 h 26832356"/>
              <a:gd name="connsiteX126" fmla="*/ 5826333 w 17974814"/>
              <a:gd name="connsiteY126" fmla="*/ 21896250 h 26832356"/>
              <a:gd name="connsiteX127" fmla="*/ 5684403 w 17974814"/>
              <a:gd name="connsiteY127" fmla="*/ 21750819 h 26832356"/>
              <a:gd name="connsiteX128" fmla="*/ 5633478 w 17974814"/>
              <a:gd name="connsiteY128" fmla="*/ 21789847 h 26832356"/>
              <a:gd name="connsiteX129" fmla="*/ 5614576 w 17974814"/>
              <a:gd name="connsiteY129" fmla="*/ 21895375 h 26832356"/>
              <a:gd name="connsiteX130" fmla="*/ 5155014 w 17974814"/>
              <a:gd name="connsiteY130" fmla="*/ 21823971 h 26832356"/>
              <a:gd name="connsiteX131" fmla="*/ 5028835 w 17974814"/>
              <a:gd name="connsiteY131" fmla="*/ 22051303 h 26832356"/>
              <a:gd name="connsiteX132" fmla="*/ 4938534 w 17974814"/>
              <a:gd name="connsiteY132" fmla="*/ 22032579 h 26832356"/>
              <a:gd name="connsiteX133" fmla="*/ 4801679 w 17974814"/>
              <a:gd name="connsiteY133" fmla="*/ 21966601 h 26832356"/>
              <a:gd name="connsiteX134" fmla="*/ 4305890 w 17974814"/>
              <a:gd name="connsiteY134" fmla="*/ 22009827 h 26832356"/>
              <a:gd name="connsiteX135" fmla="*/ 3930680 w 17974814"/>
              <a:gd name="connsiteY135" fmla="*/ 22031528 h 26832356"/>
              <a:gd name="connsiteX136" fmla="*/ 3581897 w 17974814"/>
              <a:gd name="connsiteY136" fmla="*/ 21793172 h 26832356"/>
              <a:gd name="connsiteX137" fmla="*/ 3264612 w 17974814"/>
              <a:gd name="connsiteY137" fmla="*/ 21754144 h 26832356"/>
              <a:gd name="connsiteX138" fmla="*/ 3525194 w 17974814"/>
              <a:gd name="connsiteY138" fmla="*/ 21626392 h 26832356"/>
              <a:gd name="connsiteX139" fmla="*/ 3232762 w 17974814"/>
              <a:gd name="connsiteY139" fmla="*/ 21500564 h 26832356"/>
              <a:gd name="connsiteX140" fmla="*/ 3092057 w 17974814"/>
              <a:gd name="connsiteY140" fmla="*/ 21422162 h 26832356"/>
              <a:gd name="connsiteX141" fmla="*/ 3324463 w 17974814"/>
              <a:gd name="connsiteY141" fmla="*/ 21359159 h 26832356"/>
              <a:gd name="connsiteX142" fmla="*/ 3548646 w 17974814"/>
              <a:gd name="connsiteY142" fmla="*/ 21530490 h 26832356"/>
              <a:gd name="connsiteX143" fmla="*/ 3739400 w 17974814"/>
              <a:gd name="connsiteY143" fmla="*/ 21508615 h 26832356"/>
              <a:gd name="connsiteX144" fmla="*/ 3900405 w 17974814"/>
              <a:gd name="connsiteY144" fmla="*/ 21405711 h 26832356"/>
              <a:gd name="connsiteX145" fmla="*/ 3523794 w 17974814"/>
              <a:gd name="connsiteY145" fmla="*/ 21296158 h 26832356"/>
              <a:gd name="connsiteX146" fmla="*/ 2743623 w 17974814"/>
              <a:gd name="connsiteY146" fmla="*/ 21274633 h 26832356"/>
              <a:gd name="connsiteX147" fmla="*/ 2355287 w 17974814"/>
              <a:gd name="connsiteY147" fmla="*/ 21509665 h 26832356"/>
              <a:gd name="connsiteX148" fmla="*/ 2116055 w 17974814"/>
              <a:gd name="connsiteY148" fmla="*/ 21928450 h 26832356"/>
              <a:gd name="connsiteX149" fmla="*/ 1835698 w 17974814"/>
              <a:gd name="connsiteY149" fmla="*/ 21722645 h 26832356"/>
              <a:gd name="connsiteX150" fmla="*/ 2000202 w 17974814"/>
              <a:gd name="connsiteY150" fmla="*/ 22105905 h 26832356"/>
              <a:gd name="connsiteX151" fmla="*/ 1440887 w 17974814"/>
              <a:gd name="connsiteY151" fmla="*/ 22675194 h 26832356"/>
              <a:gd name="connsiteX152" fmla="*/ 1245056 w 17974814"/>
              <a:gd name="connsiteY152" fmla="*/ 22934028 h 26832356"/>
              <a:gd name="connsiteX153" fmla="*/ 1304733 w 17974814"/>
              <a:gd name="connsiteY153" fmla="*/ 23131433 h 26832356"/>
              <a:gd name="connsiteX154" fmla="*/ 1228430 w 17974814"/>
              <a:gd name="connsiteY154" fmla="*/ 23292436 h 26832356"/>
              <a:gd name="connsiteX155" fmla="*/ 1251532 w 17974814"/>
              <a:gd name="connsiteY155" fmla="*/ 23667472 h 26832356"/>
              <a:gd name="connsiteX156" fmla="*/ 889972 w 17974814"/>
              <a:gd name="connsiteY156" fmla="*/ 23894979 h 26832356"/>
              <a:gd name="connsiteX157" fmla="*/ 572689 w 17974814"/>
              <a:gd name="connsiteY157" fmla="*/ 23987732 h 26832356"/>
              <a:gd name="connsiteX158" fmla="*/ 556064 w 17974814"/>
              <a:gd name="connsiteY158" fmla="*/ 23598697 h 26832356"/>
              <a:gd name="connsiteX159" fmla="*/ 479587 w 17974814"/>
              <a:gd name="connsiteY159" fmla="*/ 23538845 h 26832356"/>
              <a:gd name="connsiteX160" fmla="*/ 452985 w 17974814"/>
              <a:gd name="connsiteY160" fmla="*/ 23907930 h 26832356"/>
              <a:gd name="connsiteX161" fmla="*/ 284105 w 17974814"/>
              <a:gd name="connsiteY161" fmla="*/ 24185137 h 26832356"/>
              <a:gd name="connsiteX162" fmla="*/ 336607 w 17974814"/>
              <a:gd name="connsiteY162" fmla="*/ 24197214 h 26832356"/>
              <a:gd name="connsiteX163" fmla="*/ 509512 w 17974814"/>
              <a:gd name="connsiteY163" fmla="*/ 24064209 h 26832356"/>
              <a:gd name="connsiteX164" fmla="*/ 559388 w 17974814"/>
              <a:gd name="connsiteY164" fmla="*/ 24100786 h 26832356"/>
              <a:gd name="connsiteX165" fmla="*/ 399784 w 17974814"/>
              <a:gd name="connsiteY165" fmla="*/ 24263716 h 26832356"/>
              <a:gd name="connsiteX166" fmla="*/ 190304 w 17974814"/>
              <a:gd name="connsiteY166" fmla="*/ 24552999 h 26832356"/>
              <a:gd name="connsiteX167" fmla="*/ 113826 w 17974814"/>
              <a:gd name="connsiteY167" fmla="*/ 25317770 h 26832356"/>
              <a:gd name="connsiteX168" fmla="*/ 3748 w 17974814"/>
              <a:gd name="connsiteY168" fmla="*/ 25323193 h 26832356"/>
              <a:gd name="connsiteX169" fmla="*/ 23698 w 17974814"/>
              <a:gd name="connsiteY169" fmla="*/ 5029463 h 26832356"/>
              <a:gd name="connsiteX170" fmla="*/ 71825 w 17974814"/>
              <a:gd name="connsiteY170" fmla="*/ 5077589 h 26832356"/>
              <a:gd name="connsiteX0" fmla="*/ 71825 w 17974814"/>
              <a:gd name="connsiteY0" fmla="*/ 5077589 h 25448565"/>
              <a:gd name="connsiteX1" fmla="*/ 432497 w 17974814"/>
              <a:gd name="connsiteY1" fmla="*/ 5273022 h 25448565"/>
              <a:gd name="connsiteX2" fmla="*/ 353628 w 17974814"/>
              <a:gd name="connsiteY2" fmla="*/ 4964501 h 25448565"/>
              <a:gd name="connsiteX3" fmla="*/ 168077 w 17974814"/>
              <a:gd name="connsiteY3" fmla="*/ 4775473 h 25448565"/>
              <a:gd name="connsiteX4" fmla="*/ 36325 w 17974814"/>
              <a:gd name="connsiteY4" fmla="*/ 4714721 h 25448565"/>
              <a:gd name="connsiteX5" fmla="*/ 67616 w 17974814"/>
              <a:gd name="connsiteY5" fmla="*/ 4544357 h 25448565"/>
              <a:gd name="connsiteX6" fmla="*/ 119951 w 17974814"/>
              <a:gd name="connsiteY6" fmla="*/ 4500073 h 25448565"/>
              <a:gd name="connsiteX7" fmla="*/ 189304 w 17974814"/>
              <a:gd name="connsiteY7" fmla="*/ 4405285 h 25448565"/>
              <a:gd name="connsiteX8" fmla="*/ 205224 w 17974814"/>
              <a:gd name="connsiteY8" fmla="*/ 4262919 h 25448565"/>
              <a:gd name="connsiteX9" fmla="*/ 171920 w 17974814"/>
              <a:gd name="connsiteY9" fmla="*/ 4102803 h 25448565"/>
              <a:gd name="connsiteX10" fmla="*/ 192781 w 17974814"/>
              <a:gd name="connsiteY10" fmla="*/ 3953300 h 25448565"/>
              <a:gd name="connsiteX11" fmla="*/ 194794 w 17974814"/>
              <a:gd name="connsiteY11" fmla="*/ 3812947 h 25448565"/>
              <a:gd name="connsiteX12" fmla="*/ 98907 w 17974814"/>
              <a:gd name="connsiteY12" fmla="*/ 3716877 h 25448565"/>
              <a:gd name="connsiteX13" fmla="*/ 23698 w 17974814"/>
              <a:gd name="connsiteY13" fmla="*/ 3681926 h 25448565"/>
              <a:gd name="connsiteX14" fmla="*/ 37605 w 17974814"/>
              <a:gd name="connsiteY14" fmla="*/ 2951980 h 25448565"/>
              <a:gd name="connsiteX15" fmla="*/ 67616 w 17974814"/>
              <a:gd name="connsiteY15" fmla="*/ 2941549 h 25448565"/>
              <a:gd name="connsiteX16" fmla="*/ 227549 w 17974814"/>
              <a:gd name="connsiteY16" fmla="*/ 2958933 h 25448565"/>
              <a:gd name="connsiteX17" fmla="*/ 300562 w 17974814"/>
              <a:gd name="connsiteY17" fmla="*/ 2757279 h 25448565"/>
              <a:gd name="connsiteX18" fmla="*/ 363510 w 17974814"/>
              <a:gd name="connsiteY18" fmla="*/ 2413990 h 25448565"/>
              <a:gd name="connsiteX19" fmla="*/ 673129 w 17974814"/>
              <a:gd name="connsiteY19" fmla="*/ 2375013 h 25448565"/>
              <a:gd name="connsiteX20" fmla="*/ 1100227 w 17974814"/>
              <a:gd name="connsiteY20" fmla="*/ 2319201 h 25448565"/>
              <a:gd name="connsiteX21" fmla="*/ 1513784 w 17974814"/>
              <a:gd name="connsiteY21" fmla="*/ 2326887 h 25448565"/>
              <a:gd name="connsiteX22" fmla="*/ 1746913 w 17974814"/>
              <a:gd name="connsiteY22" fmla="*/ 2447843 h 25448565"/>
              <a:gd name="connsiteX23" fmla="*/ 1952228 w 17974814"/>
              <a:gd name="connsiteY23" fmla="*/ 2458456 h 25448565"/>
              <a:gd name="connsiteX24" fmla="*/ 1972906 w 17974814"/>
              <a:gd name="connsiteY24" fmla="*/ 2340062 h 25448565"/>
              <a:gd name="connsiteX25" fmla="*/ 1581124 w 17974814"/>
              <a:gd name="connsiteY25" fmla="*/ 1950660 h 25448565"/>
              <a:gd name="connsiteX26" fmla="*/ 1094737 w 17974814"/>
              <a:gd name="connsiteY26" fmla="*/ 1920466 h 25448565"/>
              <a:gd name="connsiteX27" fmla="*/ 926387 w 17974814"/>
              <a:gd name="connsiteY27" fmla="*/ 1773343 h 25448565"/>
              <a:gd name="connsiteX28" fmla="*/ 1178730 w 17974814"/>
              <a:gd name="connsiteY28" fmla="*/ 1756873 h 25448565"/>
              <a:gd name="connsiteX29" fmla="*/ 2290941 w 17974814"/>
              <a:gd name="connsiteY29" fmla="*/ 1741319 h 25448565"/>
              <a:gd name="connsiteX30" fmla="*/ 2424890 w 17974814"/>
              <a:gd name="connsiteY30" fmla="*/ 1752482 h 25448565"/>
              <a:gd name="connsiteX31" fmla="*/ 2563962 w 17974814"/>
              <a:gd name="connsiteY31" fmla="*/ 2237039 h 25448565"/>
              <a:gd name="connsiteX32" fmla="*/ 2783916 w 17974814"/>
              <a:gd name="connsiteY32" fmla="*/ 2136577 h 25448565"/>
              <a:gd name="connsiteX33" fmla="*/ 2874496 w 17974814"/>
              <a:gd name="connsiteY33" fmla="*/ 1962187 h 25448565"/>
              <a:gd name="connsiteX34" fmla="*/ 3015947 w 17974814"/>
              <a:gd name="connsiteY34" fmla="*/ 1915892 h 25448565"/>
              <a:gd name="connsiteX35" fmla="*/ 3210649 w 17974814"/>
              <a:gd name="connsiteY35" fmla="*/ 1929799 h 25448565"/>
              <a:gd name="connsiteX36" fmla="*/ 3294092 w 17974814"/>
              <a:gd name="connsiteY36" fmla="*/ 2072348 h 25448565"/>
              <a:gd name="connsiteX37" fmla="*/ 3412303 w 17974814"/>
              <a:gd name="connsiteY37" fmla="*/ 2020196 h 25448565"/>
              <a:gd name="connsiteX38" fmla="*/ 3631342 w 17974814"/>
              <a:gd name="connsiteY38" fmla="*/ 1881124 h 25448565"/>
              <a:gd name="connsiteX39" fmla="*/ 3725216 w 17974814"/>
              <a:gd name="connsiteY39" fmla="*/ 1769866 h 25448565"/>
              <a:gd name="connsiteX40" fmla="*/ 3870876 w 17974814"/>
              <a:gd name="connsiteY40" fmla="*/ 1715152 h 25448565"/>
              <a:gd name="connsiteX41" fmla="*/ 17974814 w 17974814"/>
              <a:gd name="connsiteY41" fmla="*/ 1756873 h 25448565"/>
              <a:gd name="connsiteX42" fmla="*/ 17951687 w 17974814"/>
              <a:gd name="connsiteY42" fmla="*/ 25328142 h 25448565"/>
              <a:gd name="connsiteX43" fmla="*/ 12214658 w 17974814"/>
              <a:gd name="connsiteY43" fmla="*/ 25388146 h 25448565"/>
              <a:gd name="connsiteX44" fmla="*/ 11587765 w 17974814"/>
              <a:gd name="connsiteY44" fmla="*/ 25417520 h 25448565"/>
              <a:gd name="connsiteX45" fmla="*/ 11092751 w 17974814"/>
              <a:gd name="connsiteY45" fmla="*/ 24953758 h 25448565"/>
              <a:gd name="connsiteX46" fmla="*/ 10611488 w 17974814"/>
              <a:gd name="connsiteY46" fmla="*/ 24568747 h 25448565"/>
              <a:gd name="connsiteX47" fmla="*/ 10178351 w 17974814"/>
              <a:gd name="connsiteY47" fmla="*/ 24279989 h 25448565"/>
              <a:gd name="connsiteX48" fmla="*/ 9793340 w 17974814"/>
              <a:gd name="connsiteY48" fmla="*/ 24231863 h 25448565"/>
              <a:gd name="connsiteX49" fmla="*/ 9600835 w 17974814"/>
              <a:gd name="connsiteY49" fmla="*/ 23991231 h 25448565"/>
              <a:gd name="connsiteX50" fmla="*/ 9436681 w 17974814"/>
              <a:gd name="connsiteY50" fmla="*/ 23793826 h 25448565"/>
              <a:gd name="connsiteX51" fmla="*/ 9194650 w 17974814"/>
              <a:gd name="connsiteY51" fmla="*/ 23811502 h 25448565"/>
              <a:gd name="connsiteX52" fmla="*/ 8948417 w 17974814"/>
              <a:gd name="connsiteY52" fmla="*/ 23690748 h 25448565"/>
              <a:gd name="connsiteX53" fmla="*/ 8895566 w 17974814"/>
              <a:gd name="connsiteY53" fmla="*/ 23407066 h 25448565"/>
              <a:gd name="connsiteX54" fmla="*/ 8626059 w 17974814"/>
              <a:gd name="connsiteY54" fmla="*/ 23272838 h 25448565"/>
              <a:gd name="connsiteX55" fmla="*/ 8745763 w 17974814"/>
              <a:gd name="connsiteY55" fmla="*/ 23209661 h 25448565"/>
              <a:gd name="connsiteX56" fmla="*/ 8709187 w 17974814"/>
              <a:gd name="connsiteY56" fmla="*/ 23156460 h 25448565"/>
              <a:gd name="connsiteX57" fmla="*/ 8546257 w 17974814"/>
              <a:gd name="connsiteY57" fmla="*/ 23153134 h 25448565"/>
              <a:gd name="connsiteX58" fmla="*/ 8477305 w 17974814"/>
              <a:gd name="connsiteY58" fmla="*/ 23244486 h 25448565"/>
              <a:gd name="connsiteX59" fmla="*/ 8080569 w 17974814"/>
              <a:gd name="connsiteY59" fmla="*/ 23244486 h 25448565"/>
              <a:gd name="connsiteX60" fmla="*/ 8064119 w 17974814"/>
              <a:gd name="connsiteY60" fmla="*/ 23183060 h 25448565"/>
              <a:gd name="connsiteX61" fmla="*/ 8228623 w 17974814"/>
              <a:gd name="connsiteY61" fmla="*/ 23023631 h 25448565"/>
              <a:gd name="connsiteX62" fmla="*/ 8480454 w 17974814"/>
              <a:gd name="connsiteY62" fmla="*/ 23028704 h 25448565"/>
              <a:gd name="connsiteX63" fmla="*/ 8513006 w 17974814"/>
              <a:gd name="connsiteY63" fmla="*/ 22927028 h 25448565"/>
              <a:gd name="connsiteX64" fmla="*/ 8299850 w 17974814"/>
              <a:gd name="connsiteY64" fmla="*/ 22889401 h 25448565"/>
              <a:gd name="connsiteX65" fmla="*/ 8340102 w 17974814"/>
              <a:gd name="connsiteY65" fmla="*/ 22784049 h 25448565"/>
              <a:gd name="connsiteX66" fmla="*/ 8542056 w 17974814"/>
              <a:gd name="connsiteY66" fmla="*/ 22783174 h 25448565"/>
              <a:gd name="connsiteX67" fmla="*/ 8689236 w 17974814"/>
              <a:gd name="connsiteY67" fmla="*/ 22837251 h 25448565"/>
              <a:gd name="connsiteX68" fmla="*/ 8848840 w 17974814"/>
              <a:gd name="connsiteY68" fmla="*/ 22963604 h 25448565"/>
              <a:gd name="connsiteX69" fmla="*/ 9059895 w 17974814"/>
              <a:gd name="connsiteY69" fmla="*/ 22718244 h 25448565"/>
              <a:gd name="connsiteX70" fmla="*/ 9059545 w 17974814"/>
              <a:gd name="connsiteY70" fmla="*/ 22403763 h 25448565"/>
              <a:gd name="connsiteX71" fmla="*/ 9340954 w 17974814"/>
              <a:gd name="connsiteY71" fmla="*/ 22072480 h 25448565"/>
              <a:gd name="connsiteX72" fmla="*/ 9347604 w 17974814"/>
              <a:gd name="connsiteY72" fmla="*/ 21856349 h 25448565"/>
              <a:gd name="connsiteX73" fmla="*/ 9395030 w 17974814"/>
              <a:gd name="connsiteY73" fmla="*/ 21782146 h 25448565"/>
              <a:gd name="connsiteX74" fmla="*/ 9480608 w 17974814"/>
              <a:gd name="connsiteY74" fmla="*/ 21886275 h 25448565"/>
              <a:gd name="connsiteX75" fmla="*/ 9500558 w 17974814"/>
              <a:gd name="connsiteY75" fmla="*/ 22132332 h 25448565"/>
              <a:gd name="connsiteX76" fmla="*/ 9564084 w 17974814"/>
              <a:gd name="connsiteY76" fmla="*/ 22222284 h 25448565"/>
              <a:gd name="connsiteX77" fmla="*/ 9616937 w 17974814"/>
              <a:gd name="connsiteY77" fmla="*/ 22119031 h 25448565"/>
              <a:gd name="connsiteX78" fmla="*/ 9636887 w 17974814"/>
              <a:gd name="connsiteY78" fmla="*/ 21899575 h 25448565"/>
              <a:gd name="connsiteX79" fmla="*/ 9549384 w 17974814"/>
              <a:gd name="connsiteY79" fmla="*/ 21611516 h 25448565"/>
              <a:gd name="connsiteX80" fmla="*/ 9636887 w 17974814"/>
              <a:gd name="connsiteY80" fmla="*/ 21623593 h 25448565"/>
              <a:gd name="connsiteX81" fmla="*/ 9897818 w 17974814"/>
              <a:gd name="connsiteY81" fmla="*/ 21747494 h 25448565"/>
              <a:gd name="connsiteX82" fmla="*/ 9829742 w 17974814"/>
              <a:gd name="connsiteY82" fmla="*/ 21587017 h 25448565"/>
              <a:gd name="connsiteX83" fmla="*/ 9720014 w 17974814"/>
              <a:gd name="connsiteY83" fmla="*/ 21497239 h 25448565"/>
              <a:gd name="connsiteX84" fmla="*/ 9629011 w 17974814"/>
              <a:gd name="connsiteY84" fmla="*/ 21563567 h 25448565"/>
              <a:gd name="connsiteX85" fmla="*/ 9497233 w 17974814"/>
              <a:gd name="connsiteY85" fmla="*/ 21430737 h 25448565"/>
              <a:gd name="connsiteX86" fmla="*/ 9270776 w 17974814"/>
              <a:gd name="connsiteY86" fmla="*/ 21341310 h 25448565"/>
              <a:gd name="connsiteX87" fmla="*/ 9141449 w 17974814"/>
              <a:gd name="connsiteY87" fmla="*/ 21184681 h 25448565"/>
              <a:gd name="connsiteX88" fmla="*/ 9008445 w 17974814"/>
              <a:gd name="connsiteY88" fmla="*/ 21055002 h 25448565"/>
              <a:gd name="connsiteX89" fmla="*/ 8986743 w 17974814"/>
              <a:gd name="connsiteY89" fmla="*/ 20950873 h 25448565"/>
              <a:gd name="connsiteX90" fmla="*/ 9121498 w 17974814"/>
              <a:gd name="connsiteY90" fmla="*/ 20925324 h 25448565"/>
              <a:gd name="connsiteX91" fmla="*/ 9344279 w 17974814"/>
              <a:gd name="connsiteY91" fmla="*/ 21011776 h 25448565"/>
              <a:gd name="connsiteX92" fmla="*/ 9370880 w 17974814"/>
              <a:gd name="connsiteY92" fmla="*/ 20915348 h 25448565"/>
              <a:gd name="connsiteX93" fmla="*/ 9521033 w 17974814"/>
              <a:gd name="connsiteY93" fmla="*/ 20826444 h 25448565"/>
              <a:gd name="connsiteX94" fmla="*/ 9755014 w 17974814"/>
              <a:gd name="connsiteY94" fmla="*/ 20982547 h 25448565"/>
              <a:gd name="connsiteX95" fmla="*/ 9833067 w 17974814"/>
              <a:gd name="connsiteY95" fmla="*/ 20882097 h 25448565"/>
              <a:gd name="connsiteX96" fmla="*/ 9700064 w 17974814"/>
              <a:gd name="connsiteY96" fmla="*/ 20835547 h 25448565"/>
              <a:gd name="connsiteX97" fmla="*/ 9730339 w 17974814"/>
              <a:gd name="connsiteY97" fmla="*/ 20633940 h 25448565"/>
              <a:gd name="connsiteX98" fmla="*/ 10387482 w 17974814"/>
              <a:gd name="connsiteY98" fmla="*/ 20351657 h 25448565"/>
              <a:gd name="connsiteX99" fmla="*/ 10606588 w 17974814"/>
              <a:gd name="connsiteY99" fmla="*/ 20066575 h 25448565"/>
              <a:gd name="connsiteX100" fmla="*/ 10187101 w 17974814"/>
              <a:gd name="connsiteY100" fmla="*/ 20096150 h 25448565"/>
              <a:gd name="connsiteX101" fmla="*/ 9816442 w 17974814"/>
              <a:gd name="connsiteY101" fmla="*/ 20286906 h 25448565"/>
              <a:gd name="connsiteX102" fmla="*/ 9192550 w 17974814"/>
              <a:gd name="connsiteY102" fmla="*/ 20355157 h 25448565"/>
              <a:gd name="connsiteX103" fmla="*/ 9074947 w 17974814"/>
              <a:gd name="connsiteY103" fmla="*/ 20426560 h 25448565"/>
              <a:gd name="connsiteX104" fmla="*/ 8868791 w 17974814"/>
              <a:gd name="connsiteY104" fmla="*/ 20370033 h 25448565"/>
              <a:gd name="connsiteX105" fmla="*/ 8688010 w 17974814"/>
              <a:gd name="connsiteY105" fmla="*/ 20537688 h 25448565"/>
              <a:gd name="connsiteX106" fmla="*/ 8540306 w 17974814"/>
              <a:gd name="connsiteY106" fmla="*/ 20702016 h 25448565"/>
              <a:gd name="connsiteX107" fmla="*/ 8406077 w 17974814"/>
              <a:gd name="connsiteY107" fmla="*/ 20638840 h 25448565"/>
              <a:gd name="connsiteX108" fmla="*/ 8269924 w 17974814"/>
              <a:gd name="connsiteY108" fmla="*/ 20833094 h 25448565"/>
              <a:gd name="connsiteX109" fmla="*/ 8072518 w 17974814"/>
              <a:gd name="connsiteY109" fmla="*/ 20851297 h 25448565"/>
              <a:gd name="connsiteX110" fmla="*/ 7703958 w 17974814"/>
              <a:gd name="connsiteY110" fmla="*/ 21103652 h 25448565"/>
              <a:gd name="connsiteX111" fmla="*/ 7450551 w 17974814"/>
              <a:gd name="connsiteY111" fmla="*/ 21037151 h 25448565"/>
              <a:gd name="connsiteX112" fmla="*/ 7145167 w 17974814"/>
              <a:gd name="connsiteY112" fmla="*/ 21206031 h 25448565"/>
              <a:gd name="connsiteX113" fmla="*/ 6783959 w 17974814"/>
              <a:gd name="connsiteY113" fmla="*/ 21769896 h 25448565"/>
              <a:gd name="connsiteX114" fmla="*/ 6508851 w 17974814"/>
              <a:gd name="connsiteY114" fmla="*/ 21855298 h 25448565"/>
              <a:gd name="connsiteX115" fmla="*/ 6621030 w 17974814"/>
              <a:gd name="connsiteY115" fmla="*/ 21756596 h 25448565"/>
              <a:gd name="connsiteX116" fmla="*/ 6792883 w 17974814"/>
              <a:gd name="connsiteY116" fmla="*/ 21442462 h 25448565"/>
              <a:gd name="connsiteX117" fmla="*/ 6680881 w 17974814"/>
              <a:gd name="connsiteY117" fmla="*/ 21430737 h 25448565"/>
              <a:gd name="connsiteX118" fmla="*/ 6525826 w 17974814"/>
              <a:gd name="connsiteY118" fmla="*/ 21666119 h 25448565"/>
              <a:gd name="connsiteX119" fmla="*/ 6192093 w 17974814"/>
              <a:gd name="connsiteY119" fmla="*/ 21769897 h 25448565"/>
              <a:gd name="connsiteX120" fmla="*/ 6153941 w 17974814"/>
              <a:gd name="connsiteY120" fmla="*/ 21870347 h 25448565"/>
              <a:gd name="connsiteX121" fmla="*/ 6129265 w 17974814"/>
              <a:gd name="connsiteY121" fmla="*/ 22061103 h 25448565"/>
              <a:gd name="connsiteX122" fmla="*/ 6009213 w 17974814"/>
              <a:gd name="connsiteY122" fmla="*/ 22115706 h 25448565"/>
              <a:gd name="connsiteX123" fmla="*/ 5896160 w 17974814"/>
              <a:gd name="connsiteY123" fmla="*/ 22052529 h 25448565"/>
              <a:gd name="connsiteX124" fmla="*/ 5989262 w 17974814"/>
              <a:gd name="connsiteY124" fmla="*/ 21919526 h 25448565"/>
              <a:gd name="connsiteX125" fmla="*/ 5971586 w 17974814"/>
              <a:gd name="connsiteY125" fmla="*/ 21863696 h 25448565"/>
              <a:gd name="connsiteX126" fmla="*/ 5826333 w 17974814"/>
              <a:gd name="connsiteY126" fmla="*/ 21896250 h 25448565"/>
              <a:gd name="connsiteX127" fmla="*/ 5684403 w 17974814"/>
              <a:gd name="connsiteY127" fmla="*/ 21750819 h 25448565"/>
              <a:gd name="connsiteX128" fmla="*/ 5633478 w 17974814"/>
              <a:gd name="connsiteY128" fmla="*/ 21789847 h 25448565"/>
              <a:gd name="connsiteX129" fmla="*/ 5614576 w 17974814"/>
              <a:gd name="connsiteY129" fmla="*/ 21895375 h 25448565"/>
              <a:gd name="connsiteX130" fmla="*/ 5155014 w 17974814"/>
              <a:gd name="connsiteY130" fmla="*/ 21823971 h 25448565"/>
              <a:gd name="connsiteX131" fmla="*/ 5028835 w 17974814"/>
              <a:gd name="connsiteY131" fmla="*/ 22051303 h 25448565"/>
              <a:gd name="connsiteX132" fmla="*/ 4938534 w 17974814"/>
              <a:gd name="connsiteY132" fmla="*/ 22032579 h 25448565"/>
              <a:gd name="connsiteX133" fmla="*/ 4801679 w 17974814"/>
              <a:gd name="connsiteY133" fmla="*/ 21966601 h 25448565"/>
              <a:gd name="connsiteX134" fmla="*/ 4305890 w 17974814"/>
              <a:gd name="connsiteY134" fmla="*/ 22009827 h 25448565"/>
              <a:gd name="connsiteX135" fmla="*/ 3930680 w 17974814"/>
              <a:gd name="connsiteY135" fmla="*/ 22031528 h 25448565"/>
              <a:gd name="connsiteX136" fmla="*/ 3581897 w 17974814"/>
              <a:gd name="connsiteY136" fmla="*/ 21793172 h 25448565"/>
              <a:gd name="connsiteX137" fmla="*/ 3264612 w 17974814"/>
              <a:gd name="connsiteY137" fmla="*/ 21754144 h 25448565"/>
              <a:gd name="connsiteX138" fmla="*/ 3525194 w 17974814"/>
              <a:gd name="connsiteY138" fmla="*/ 21626392 h 25448565"/>
              <a:gd name="connsiteX139" fmla="*/ 3232762 w 17974814"/>
              <a:gd name="connsiteY139" fmla="*/ 21500564 h 25448565"/>
              <a:gd name="connsiteX140" fmla="*/ 3092057 w 17974814"/>
              <a:gd name="connsiteY140" fmla="*/ 21422162 h 25448565"/>
              <a:gd name="connsiteX141" fmla="*/ 3324463 w 17974814"/>
              <a:gd name="connsiteY141" fmla="*/ 21359159 h 25448565"/>
              <a:gd name="connsiteX142" fmla="*/ 3548646 w 17974814"/>
              <a:gd name="connsiteY142" fmla="*/ 21530490 h 25448565"/>
              <a:gd name="connsiteX143" fmla="*/ 3739400 w 17974814"/>
              <a:gd name="connsiteY143" fmla="*/ 21508615 h 25448565"/>
              <a:gd name="connsiteX144" fmla="*/ 3900405 w 17974814"/>
              <a:gd name="connsiteY144" fmla="*/ 21405711 h 25448565"/>
              <a:gd name="connsiteX145" fmla="*/ 3523794 w 17974814"/>
              <a:gd name="connsiteY145" fmla="*/ 21296158 h 25448565"/>
              <a:gd name="connsiteX146" fmla="*/ 2743623 w 17974814"/>
              <a:gd name="connsiteY146" fmla="*/ 21274633 h 25448565"/>
              <a:gd name="connsiteX147" fmla="*/ 2355287 w 17974814"/>
              <a:gd name="connsiteY147" fmla="*/ 21509665 h 25448565"/>
              <a:gd name="connsiteX148" fmla="*/ 2116055 w 17974814"/>
              <a:gd name="connsiteY148" fmla="*/ 21928450 h 25448565"/>
              <a:gd name="connsiteX149" fmla="*/ 1835698 w 17974814"/>
              <a:gd name="connsiteY149" fmla="*/ 21722645 h 25448565"/>
              <a:gd name="connsiteX150" fmla="*/ 2000202 w 17974814"/>
              <a:gd name="connsiteY150" fmla="*/ 22105905 h 25448565"/>
              <a:gd name="connsiteX151" fmla="*/ 1440887 w 17974814"/>
              <a:gd name="connsiteY151" fmla="*/ 22675194 h 25448565"/>
              <a:gd name="connsiteX152" fmla="*/ 1245056 w 17974814"/>
              <a:gd name="connsiteY152" fmla="*/ 22934028 h 25448565"/>
              <a:gd name="connsiteX153" fmla="*/ 1304733 w 17974814"/>
              <a:gd name="connsiteY153" fmla="*/ 23131433 h 25448565"/>
              <a:gd name="connsiteX154" fmla="*/ 1228430 w 17974814"/>
              <a:gd name="connsiteY154" fmla="*/ 23292436 h 25448565"/>
              <a:gd name="connsiteX155" fmla="*/ 1251532 w 17974814"/>
              <a:gd name="connsiteY155" fmla="*/ 23667472 h 25448565"/>
              <a:gd name="connsiteX156" fmla="*/ 889972 w 17974814"/>
              <a:gd name="connsiteY156" fmla="*/ 23894979 h 25448565"/>
              <a:gd name="connsiteX157" fmla="*/ 572689 w 17974814"/>
              <a:gd name="connsiteY157" fmla="*/ 23987732 h 25448565"/>
              <a:gd name="connsiteX158" fmla="*/ 556064 w 17974814"/>
              <a:gd name="connsiteY158" fmla="*/ 23598697 h 25448565"/>
              <a:gd name="connsiteX159" fmla="*/ 479587 w 17974814"/>
              <a:gd name="connsiteY159" fmla="*/ 23538845 h 25448565"/>
              <a:gd name="connsiteX160" fmla="*/ 452985 w 17974814"/>
              <a:gd name="connsiteY160" fmla="*/ 23907930 h 25448565"/>
              <a:gd name="connsiteX161" fmla="*/ 284105 w 17974814"/>
              <a:gd name="connsiteY161" fmla="*/ 24185137 h 25448565"/>
              <a:gd name="connsiteX162" fmla="*/ 336607 w 17974814"/>
              <a:gd name="connsiteY162" fmla="*/ 24197214 h 25448565"/>
              <a:gd name="connsiteX163" fmla="*/ 509512 w 17974814"/>
              <a:gd name="connsiteY163" fmla="*/ 24064209 h 25448565"/>
              <a:gd name="connsiteX164" fmla="*/ 559388 w 17974814"/>
              <a:gd name="connsiteY164" fmla="*/ 24100786 h 25448565"/>
              <a:gd name="connsiteX165" fmla="*/ 399784 w 17974814"/>
              <a:gd name="connsiteY165" fmla="*/ 24263716 h 25448565"/>
              <a:gd name="connsiteX166" fmla="*/ 190304 w 17974814"/>
              <a:gd name="connsiteY166" fmla="*/ 24552999 h 25448565"/>
              <a:gd name="connsiteX167" fmla="*/ 113826 w 17974814"/>
              <a:gd name="connsiteY167" fmla="*/ 25317770 h 25448565"/>
              <a:gd name="connsiteX168" fmla="*/ 3748 w 17974814"/>
              <a:gd name="connsiteY168" fmla="*/ 25323193 h 25448565"/>
              <a:gd name="connsiteX169" fmla="*/ 23698 w 17974814"/>
              <a:gd name="connsiteY169" fmla="*/ 5029463 h 25448565"/>
              <a:gd name="connsiteX170" fmla="*/ 71825 w 17974814"/>
              <a:gd name="connsiteY170" fmla="*/ 5077589 h 25448565"/>
              <a:gd name="connsiteX0" fmla="*/ 71825 w 17974814"/>
              <a:gd name="connsiteY0" fmla="*/ 3362437 h 23733413"/>
              <a:gd name="connsiteX1" fmla="*/ 432497 w 17974814"/>
              <a:gd name="connsiteY1" fmla="*/ 3557870 h 23733413"/>
              <a:gd name="connsiteX2" fmla="*/ 353628 w 17974814"/>
              <a:gd name="connsiteY2" fmla="*/ 3249349 h 23733413"/>
              <a:gd name="connsiteX3" fmla="*/ 168077 w 17974814"/>
              <a:gd name="connsiteY3" fmla="*/ 3060321 h 23733413"/>
              <a:gd name="connsiteX4" fmla="*/ 36325 w 17974814"/>
              <a:gd name="connsiteY4" fmla="*/ 2999569 h 23733413"/>
              <a:gd name="connsiteX5" fmla="*/ 67616 w 17974814"/>
              <a:gd name="connsiteY5" fmla="*/ 2829205 h 23733413"/>
              <a:gd name="connsiteX6" fmla="*/ 119951 w 17974814"/>
              <a:gd name="connsiteY6" fmla="*/ 2784921 h 23733413"/>
              <a:gd name="connsiteX7" fmla="*/ 189304 w 17974814"/>
              <a:gd name="connsiteY7" fmla="*/ 2690133 h 23733413"/>
              <a:gd name="connsiteX8" fmla="*/ 205224 w 17974814"/>
              <a:gd name="connsiteY8" fmla="*/ 2547767 h 23733413"/>
              <a:gd name="connsiteX9" fmla="*/ 171920 w 17974814"/>
              <a:gd name="connsiteY9" fmla="*/ 2387651 h 23733413"/>
              <a:gd name="connsiteX10" fmla="*/ 192781 w 17974814"/>
              <a:gd name="connsiteY10" fmla="*/ 2238148 h 23733413"/>
              <a:gd name="connsiteX11" fmla="*/ 194794 w 17974814"/>
              <a:gd name="connsiteY11" fmla="*/ 2097795 h 23733413"/>
              <a:gd name="connsiteX12" fmla="*/ 98907 w 17974814"/>
              <a:gd name="connsiteY12" fmla="*/ 2001725 h 23733413"/>
              <a:gd name="connsiteX13" fmla="*/ 23698 w 17974814"/>
              <a:gd name="connsiteY13" fmla="*/ 1966774 h 23733413"/>
              <a:gd name="connsiteX14" fmla="*/ 37605 w 17974814"/>
              <a:gd name="connsiteY14" fmla="*/ 1236828 h 23733413"/>
              <a:gd name="connsiteX15" fmla="*/ 67616 w 17974814"/>
              <a:gd name="connsiteY15" fmla="*/ 1226397 h 23733413"/>
              <a:gd name="connsiteX16" fmla="*/ 227549 w 17974814"/>
              <a:gd name="connsiteY16" fmla="*/ 1243781 h 23733413"/>
              <a:gd name="connsiteX17" fmla="*/ 300562 w 17974814"/>
              <a:gd name="connsiteY17" fmla="*/ 1042127 h 23733413"/>
              <a:gd name="connsiteX18" fmla="*/ 363510 w 17974814"/>
              <a:gd name="connsiteY18" fmla="*/ 698838 h 23733413"/>
              <a:gd name="connsiteX19" fmla="*/ 673129 w 17974814"/>
              <a:gd name="connsiteY19" fmla="*/ 659861 h 23733413"/>
              <a:gd name="connsiteX20" fmla="*/ 1100227 w 17974814"/>
              <a:gd name="connsiteY20" fmla="*/ 604049 h 23733413"/>
              <a:gd name="connsiteX21" fmla="*/ 1513784 w 17974814"/>
              <a:gd name="connsiteY21" fmla="*/ 611735 h 23733413"/>
              <a:gd name="connsiteX22" fmla="*/ 1746913 w 17974814"/>
              <a:gd name="connsiteY22" fmla="*/ 732691 h 23733413"/>
              <a:gd name="connsiteX23" fmla="*/ 1952228 w 17974814"/>
              <a:gd name="connsiteY23" fmla="*/ 743304 h 23733413"/>
              <a:gd name="connsiteX24" fmla="*/ 1972906 w 17974814"/>
              <a:gd name="connsiteY24" fmla="*/ 624910 h 23733413"/>
              <a:gd name="connsiteX25" fmla="*/ 1581124 w 17974814"/>
              <a:gd name="connsiteY25" fmla="*/ 235508 h 23733413"/>
              <a:gd name="connsiteX26" fmla="*/ 1094737 w 17974814"/>
              <a:gd name="connsiteY26" fmla="*/ 205314 h 23733413"/>
              <a:gd name="connsiteX27" fmla="*/ 926387 w 17974814"/>
              <a:gd name="connsiteY27" fmla="*/ 58191 h 23733413"/>
              <a:gd name="connsiteX28" fmla="*/ 1178730 w 17974814"/>
              <a:gd name="connsiteY28" fmla="*/ 41721 h 23733413"/>
              <a:gd name="connsiteX29" fmla="*/ 2290941 w 17974814"/>
              <a:gd name="connsiteY29" fmla="*/ 26167 h 23733413"/>
              <a:gd name="connsiteX30" fmla="*/ 2424890 w 17974814"/>
              <a:gd name="connsiteY30" fmla="*/ 37330 h 23733413"/>
              <a:gd name="connsiteX31" fmla="*/ 2563962 w 17974814"/>
              <a:gd name="connsiteY31" fmla="*/ 521887 h 23733413"/>
              <a:gd name="connsiteX32" fmla="*/ 2783916 w 17974814"/>
              <a:gd name="connsiteY32" fmla="*/ 421425 h 23733413"/>
              <a:gd name="connsiteX33" fmla="*/ 2874496 w 17974814"/>
              <a:gd name="connsiteY33" fmla="*/ 247035 h 23733413"/>
              <a:gd name="connsiteX34" fmla="*/ 3015947 w 17974814"/>
              <a:gd name="connsiteY34" fmla="*/ 200740 h 23733413"/>
              <a:gd name="connsiteX35" fmla="*/ 3210649 w 17974814"/>
              <a:gd name="connsiteY35" fmla="*/ 214647 h 23733413"/>
              <a:gd name="connsiteX36" fmla="*/ 3294092 w 17974814"/>
              <a:gd name="connsiteY36" fmla="*/ 357196 h 23733413"/>
              <a:gd name="connsiteX37" fmla="*/ 3412303 w 17974814"/>
              <a:gd name="connsiteY37" fmla="*/ 305044 h 23733413"/>
              <a:gd name="connsiteX38" fmla="*/ 3631342 w 17974814"/>
              <a:gd name="connsiteY38" fmla="*/ 165972 h 23733413"/>
              <a:gd name="connsiteX39" fmla="*/ 3725216 w 17974814"/>
              <a:gd name="connsiteY39" fmla="*/ 54714 h 23733413"/>
              <a:gd name="connsiteX40" fmla="*/ 3870876 w 17974814"/>
              <a:gd name="connsiteY40" fmla="*/ 0 h 23733413"/>
              <a:gd name="connsiteX41" fmla="*/ 17974814 w 17974814"/>
              <a:gd name="connsiteY41" fmla="*/ 41721 h 23733413"/>
              <a:gd name="connsiteX42" fmla="*/ 17951687 w 17974814"/>
              <a:gd name="connsiteY42" fmla="*/ 23612990 h 23733413"/>
              <a:gd name="connsiteX43" fmla="*/ 12214658 w 17974814"/>
              <a:gd name="connsiteY43" fmla="*/ 23672994 h 23733413"/>
              <a:gd name="connsiteX44" fmla="*/ 11587765 w 17974814"/>
              <a:gd name="connsiteY44" fmla="*/ 23702368 h 23733413"/>
              <a:gd name="connsiteX45" fmla="*/ 11092751 w 17974814"/>
              <a:gd name="connsiteY45" fmla="*/ 23238606 h 23733413"/>
              <a:gd name="connsiteX46" fmla="*/ 10611488 w 17974814"/>
              <a:gd name="connsiteY46" fmla="*/ 22853595 h 23733413"/>
              <a:gd name="connsiteX47" fmla="*/ 10178351 w 17974814"/>
              <a:gd name="connsiteY47" fmla="*/ 22564837 h 23733413"/>
              <a:gd name="connsiteX48" fmla="*/ 9793340 w 17974814"/>
              <a:gd name="connsiteY48" fmla="*/ 22516711 h 23733413"/>
              <a:gd name="connsiteX49" fmla="*/ 9600835 w 17974814"/>
              <a:gd name="connsiteY49" fmla="*/ 22276079 h 23733413"/>
              <a:gd name="connsiteX50" fmla="*/ 9436681 w 17974814"/>
              <a:gd name="connsiteY50" fmla="*/ 22078674 h 23733413"/>
              <a:gd name="connsiteX51" fmla="*/ 9194650 w 17974814"/>
              <a:gd name="connsiteY51" fmla="*/ 22096350 h 23733413"/>
              <a:gd name="connsiteX52" fmla="*/ 8948417 w 17974814"/>
              <a:gd name="connsiteY52" fmla="*/ 21975596 h 23733413"/>
              <a:gd name="connsiteX53" fmla="*/ 8895566 w 17974814"/>
              <a:gd name="connsiteY53" fmla="*/ 21691914 h 23733413"/>
              <a:gd name="connsiteX54" fmla="*/ 8626059 w 17974814"/>
              <a:gd name="connsiteY54" fmla="*/ 21557686 h 23733413"/>
              <a:gd name="connsiteX55" fmla="*/ 8745763 w 17974814"/>
              <a:gd name="connsiteY55" fmla="*/ 21494509 h 23733413"/>
              <a:gd name="connsiteX56" fmla="*/ 8709187 w 17974814"/>
              <a:gd name="connsiteY56" fmla="*/ 21441308 h 23733413"/>
              <a:gd name="connsiteX57" fmla="*/ 8546257 w 17974814"/>
              <a:gd name="connsiteY57" fmla="*/ 21437982 h 23733413"/>
              <a:gd name="connsiteX58" fmla="*/ 8477305 w 17974814"/>
              <a:gd name="connsiteY58" fmla="*/ 21529334 h 23733413"/>
              <a:gd name="connsiteX59" fmla="*/ 8080569 w 17974814"/>
              <a:gd name="connsiteY59" fmla="*/ 21529334 h 23733413"/>
              <a:gd name="connsiteX60" fmla="*/ 8064119 w 17974814"/>
              <a:gd name="connsiteY60" fmla="*/ 21467908 h 23733413"/>
              <a:gd name="connsiteX61" fmla="*/ 8228623 w 17974814"/>
              <a:gd name="connsiteY61" fmla="*/ 21308479 h 23733413"/>
              <a:gd name="connsiteX62" fmla="*/ 8480454 w 17974814"/>
              <a:gd name="connsiteY62" fmla="*/ 21313552 h 23733413"/>
              <a:gd name="connsiteX63" fmla="*/ 8513006 w 17974814"/>
              <a:gd name="connsiteY63" fmla="*/ 21211876 h 23733413"/>
              <a:gd name="connsiteX64" fmla="*/ 8299850 w 17974814"/>
              <a:gd name="connsiteY64" fmla="*/ 21174249 h 23733413"/>
              <a:gd name="connsiteX65" fmla="*/ 8340102 w 17974814"/>
              <a:gd name="connsiteY65" fmla="*/ 21068897 h 23733413"/>
              <a:gd name="connsiteX66" fmla="*/ 8542056 w 17974814"/>
              <a:gd name="connsiteY66" fmla="*/ 21068022 h 23733413"/>
              <a:gd name="connsiteX67" fmla="*/ 8689236 w 17974814"/>
              <a:gd name="connsiteY67" fmla="*/ 21122099 h 23733413"/>
              <a:gd name="connsiteX68" fmla="*/ 8848840 w 17974814"/>
              <a:gd name="connsiteY68" fmla="*/ 21248452 h 23733413"/>
              <a:gd name="connsiteX69" fmla="*/ 9059895 w 17974814"/>
              <a:gd name="connsiteY69" fmla="*/ 21003092 h 23733413"/>
              <a:gd name="connsiteX70" fmla="*/ 9059545 w 17974814"/>
              <a:gd name="connsiteY70" fmla="*/ 20688611 h 23733413"/>
              <a:gd name="connsiteX71" fmla="*/ 9340954 w 17974814"/>
              <a:gd name="connsiteY71" fmla="*/ 20357328 h 23733413"/>
              <a:gd name="connsiteX72" fmla="*/ 9347604 w 17974814"/>
              <a:gd name="connsiteY72" fmla="*/ 20141197 h 23733413"/>
              <a:gd name="connsiteX73" fmla="*/ 9395030 w 17974814"/>
              <a:gd name="connsiteY73" fmla="*/ 20066994 h 23733413"/>
              <a:gd name="connsiteX74" fmla="*/ 9480608 w 17974814"/>
              <a:gd name="connsiteY74" fmla="*/ 20171123 h 23733413"/>
              <a:gd name="connsiteX75" fmla="*/ 9500558 w 17974814"/>
              <a:gd name="connsiteY75" fmla="*/ 20417180 h 23733413"/>
              <a:gd name="connsiteX76" fmla="*/ 9564084 w 17974814"/>
              <a:gd name="connsiteY76" fmla="*/ 20507132 h 23733413"/>
              <a:gd name="connsiteX77" fmla="*/ 9616937 w 17974814"/>
              <a:gd name="connsiteY77" fmla="*/ 20403879 h 23733413"/>
              <a:gd name="connsiteX78" fmla="*/ 9636887 w 17974814"/>
              <a:gd name="connsiteY78" fmla="*/ 20184423 h 23733413"/>
              <a:gd name="connsiteX79" fmla="*/ 9549384 w 17974814"/>
              <a:gd name="connsiteY79" fmla="*/ 19896364 h 23733413"/>
              <a:gd name="connsiteX80" fmla="*/ 9636887 w 17974814"/>
              <a:gd name="connsiteY80" fmla="*/ 19908441 h 23733413"/>
              <a:gd name="connsiteX81" fmla="*/ 9897818 w 17974814"/>
              <a:gd name="connsiteY81" fmla="*/ 20032342 h 23733413"/>
              <a:gd name="connsiteX82" fmla="*/ 9829742 w 17974814"/>
              <a:gd name="connsiteY82" fmla="*/ 19871865 h 23733413"/>
              <a:gd name="connsiteX83" fmla="*/ 9720014 w 17974814"/>
              <a:gd name="connsiteY83" fmla="*/ 19782087 h 23733413"/>
              <a:gd name="connsiteX84" fmla="*/ 9629011 w 17974814"/>
              <a:gd name="connsiteY84" fmla="*/ 19848415 h 23733413"/>
              <a:gd name="connsiteX85" fmla="*/ 9497233 w 17974814"/>
              <a:gd name="connsiteY85" fmla="*/ 19715585 h 23733413"/>
              <a:gd name="connsiteX86" fmla="*/ 9270776 w 17974814"/>
              <a:gd name="connsiteY86" fmla="*/ 19626158 h 23733413"/>
              <a:gd name="connsiteX87" fmla="*/ 9141449 w 17974814"/>
              <a:gd name="connsiteY87" fmla="*/ 19469529 h 23733413"/>
              <a:gd name="connsiteX88" fmla="*/ 9008445 w 17974814"/>
              <a:gd name="connsiteY88" fmla="*/ 19339850 h 23733413"/>
              <a:gd name="connsiteX89" fmla="*/ 8986743 w 17974814"/>
              <a:gd name="connsiteY89" fmla="*/ 19235721 h 23733413"/>
              <a:gd name="connsiteX90" fmla="*/ 9121498 w 17974814"/>
              <a:gd name="connsiteY90" fmla="*/ 19210172 h 23733413"/>
              <a:gd name="connsiteX91" fmla="*/ 9344279 w 17974814"/>
              <a:gd name="connsiteY91" fmla="*/ 19296624 h 23733413"/>
              <a:gd name="connsiteX92" fmla="*/ 9370880 w 17974814"/>
              <a:gd name="connsiteY92" fmla="*/ 19200196 h 23733413"/>
              <a:gd name="connsiteX93" fmla="*/ 9521033 w 17974814"/>
              <a:gd name="connsiteY93" fmla="*/ 19111292 h 23733413"/>
              <a:gd name="connsiteX94" fmla="*/ 9755014 w 17974814"/>
              <a:gd name="connsiteY94" fmla="*/ 19267395 h 23733413"/>
              <a:gd name="connsiteX95" fmla="*/ 9833067 w 17974814"/>
              <a:gd name="connsiteY95" fmla="*/ 19166945 h 23733413"/>
              <a:gd name="connsiteX96" fmla="*/ 9700064 w 17974814"/>
              <a:gd name="connsiteY96" fmla="*/ 19120395 h 23733413"/>
              <a:gd name="connsiteX97" fmla="*/ 9730339 w 17974814"/>
              <a:gd name="connsiteY97" fmla="*/ 18918788 h 23733413"/>
              <a:gd name="connsiteX98" fmla="*/ 10387482 w 17974814"/>
              <a:gd name="connsiteY98" fmla="*/ 18636505 h 23733413"/>
              <a:gd name="connsiteX99" fmla="*/ 10606588 w 17974814"/>
              <a:gd name="connsiteY99" fmla="*/ 18351423 h 23733413"/>
              <a:gd name="connsiteX100" fmla="*/ 10187101 w 17974814"/>
              <a:gd name="connsiteY100" fmla="*/ 18380998 h 23733413"/>
              <a:gd name="connsiteX101" fmla="*/ 9816442 w 17974814"/>
              <a:gd name="connsiteY101" fmla="*/ 18571754 h 23733413"/>
              <a:gd name="connsiteX102" fmla="*/ 9192550 w 17974814"/>
              <a:gd name="connsiteY102" fmla="*/ 18640005 h 23733413"/>
              <a:gd name="connsiteX103" fmla="*/ 9074947 w 17974814"/>
              <a:gd name="connsiteY103" fmla="*/ 18711408 h 23733413"/>
              <a:gd name="connsiteX104" fmla="*/ 8868791 w 17974814"/>
              <a:gd name="connsiteY104" fmla="*/ 18654881 h 23733413"/>
              <a:gd name="connsiteX105" fmla="*/ 8688010 w 17974814"/>
              <a:gd name="connsiteY105" fmla="*/ 18822536 h 23733413"/>
              <a:gd name="connsiteX106" fmla="*/ 8540306 w 17974814"/>
              <a:gd name="connsiteY106" fmla="*/ 18986864 h 23733413"/>
              <a:gd name="connsiteX107" fmla="*/ 8406077 w 17974814"/>
              <a:gd name="connsiteY107" fmla="*/ 18923688 h 23733413"/>
              <a:gd name="connsiteX108" fmla="*/ 8269924 w 17974814"/>
              <a:gd name="connsiteY108" fmla="*/ 19117942 h 23733413"/>
              <a:gd name="connsiteX109" fmla="*/ 8072518 w 17974814"/>
              <a:gd name="connsiteY109" fmla="*/ 19136145 h 23733413"/>
              <a:gd name="connsiteX110" fmla="*/ 7703958 w 17974814"/>
              <a:gd name="connsiteY110" fmla="*/ 19388500 h 23733413"/>
              <a:gd name="connsiteX111" fmla="*/ 7450551 w 17974814"/>
              <a:gd name="connsiteY111" fmla="*/ 19321999 h 23733413"/>
              <a:gd name="connsiteX112" fmla="*/ 7145167 w 17974814"/>
              <a:gd name="connsiteY112" fmla="*/ 19490879 h 23733413"/>
              <a:gd name="connsiteX113" fmla="*/ 6783959 w 17974814"/>
              <a:gd name="connsiteY113" fmla="*/ 20054744 h 23733413"/>
              <a:gd name="connsiteX114" fmla="*/ 6508851 w 17974814"/>
              <a:gd name="connsiteY114" fmla="*/ 20140146 h 23733413"/>
              <a:gd name="connsiteX115" fmla="*/ 6621030 w 17974814"/>
              <a:gd name="connsiteY115" fmla="*/ 20041444 h 23733413"/>
              <a:gd name="connsiteX116" fmla="*/ 6792883 w 17974814"/>
              <a:gd name="connsiteY116" fmla="*/ 19727310 h 23733413"/>
              <a:gd name="connsiteX117" fmla="*/ 6680881 w 17974814"/>
              <a:gd name="connsiteY117" fmla="*/ 19715585 h 23733413"/>
              <a:gd name="connsiteX118" fmla="*/ 6525826 w 17974814"/>
              <a:gd name="connsiteY118" fmla="*/ 19950967 h 23733413"/>
              <a:gd name="connsiteX119" fmla="*/ 6192093 w 17974814"/>
              <a:gd name="connsiteY119" fmla="*/ 20054745 h 23733413"/>
              <a:gd name="connsiteX120" fmla="*/ 6153941 w 17974814"/>
              <a:gd name="connsiteY120" fmla="*/ 20155195 h 23733413"/>
              <a:gd name="connsiteX121" fmla="*/ 6129265 w 17974814"/>
              <a:gd name="connsiteY121" fmla="*/ 20345951 h 23733413"/>
              <a:gd name="connsiteX122" fmla="*/ 6009213 w 17974814"/>
              <a:gd name="connsiteY122" fmla="*/ 20400554 h 23733413"/>
              <a:gd name="connsiteX123" fmla="*/ 5896160 w 17974814"/>
              <a:gd name="connsiteY123" fmla="*/ 20337377 h 23733413"/>
              <a:gd name="connsiteX124" fmla="*/ 5989262 w 17974814"/>
              <a:gd name="connsiteY124" fmla="*/ 20204374 h 23733413"/>
              <a:gd name="connsiteX125" fmla="*/ 5971586 w 17974814"/>
              <a:gd name="connsiteY125" fmla="*/ 20148544 h 23733413"/>
              <a:gd name="connsiteX126" fmla="*/ 5826333 w 17974814"/>
              <a:gd name="connsiteY126" fmla="*/ 20181098 h 23733413"/>
              <a:gd name="connsiteX127" fmla="*/ 5684403 w 17974814"/>
              <a:gd name="connsiteY127" fmla="*/ 20035667 h 23733413"/>
              <a:gd name="connsiteX128" fmla="*/ 5633478 w 17974814"/>
              <a:gd name="connsiteY128" fmla="*/ 20074695 h 23733413"/>
              <a:gd name="connsiteX129" fmla="*/ 5614576 w 17974814"/>
              <a:gd name="connsiteY129" fmla="*/ 20180223 h 23733413"/>
              <a:gd name="connsiteX130" fmla="*/ 5155014 w 17974814"/>
              <a:gd name="connsiteY130" fmla="*/ 20108819 h 23733413"/>
              <a:gd name="connsiteX131" fmla="*/ 5028835 w 17974814"/>
              <a:gd name="connsiteY131" fmla="*/ 20336151 h 23733413"/>
              <a:gd name="connsiteX132" fmla="*/ 4938534 w 17974814"/>
              <a:gd name="connsiteY132" fmla="*/ 20317427 h 23733413"/>
              <a:gd name="connsiteX133" fmla="*/ 4801679 w 17974814"/>
              <a:gd name="connsiteY133" fmla="*/ 20251449 h 23733413"/>
              <a:gd name="connsiteX134" fmla="*/ 4305890 w 17974814"/>
              <a:gd name="connsiteY134" fmla="*/ 20294675 h 23733413"/>
              <a:gd name="connsiteX135" fmla="*/ 3930680 w 17974814"/>
              <a:gd name="connsiteY135" fmla="*/ 20316376 h 23733413"/>
              <a:gd name="connsiteX136" fmla="*/ 3581897 w 17974814"/>
              <a:gd name="connsiteY136" fmla="*/ 20078020 h 23733413"/>
              <a:gd name="connsiteX137" fmla="*/ 3264612 w 17974814"/>
              <a:gd name="connsiteY137" fmla="*/ 20038992 h 23733413"/>
              <a:gd name="connsiteX138" fmla="*/ 3525194 w 17974814"/>
              <a:gd name="connsiteY138" fmla="*/ 19911240 h 23733413"/>
              <a:gd name="connsiteX139" fmla="*/ 3232762 w 17974814"/>
              <a:gd name="connsiteY139" fmla="*/ 19785412 h 23733413"/>
              <a:gd name="connsiteX140" fmla="*/ 3092057 w 17974814"/>
              <a:gd name="connsiteY140" fmla="*/ 19707010 h 23733413"/>
              <a:gd name="connsiteX141" fmla="*/ 3324463 w 17974814"/>
              <a:gd name="connsiteY141" fmla="*/ 19644007 h 23733413"/>
              <a:gd name="connsiteX142" fmla="*/ 3548646 w 17974814"/>
              <a:gd name="connsiteY142" fmla="*/ 19815338 h 23733413"/>
              <a:gd name="connsiteX143" fmla="*/ 3739400 w 17974814"/>
              <a:gd name="connsiteY143" fmla="*/ 19793463 h 23733413"/>
              <a:gd name="connsiteX144" fmla="*/ 3900405 w 17974814"/>
              <a:gd name="connsiteY144" fmla="*/ 19690559 h 23733413"/>
              <a:gd name="connsiteX145" fmla="*/ 3523794 w 17974814"/>
              <a:gd name="connsiteY145" fmla="*/ 19581006 h 23733413"/>
              <a:gd name="connsiteX146" fmla="*/ 2743623 w 17974814"/>
              <a:gd name="connsiteY146" fmla="*/ 19559481 h 23733413"/>
              <a:gd name="connsiteX147" fmla="*/ 2355287 w 17974814"/>
              <a:gd name="connsiteY147" fmla="*/ 19794513 h 23733413"/>
              <a:gd name="connsiteX148" fmla="*/ 2116055 w 17974814"/>
              <a:gd name="connsiteY148" fmla="*/ 20213298 h 23733413"/>
              <a:gd name="connsiteX149" fmla="*/ 1835698 w 17974814"/>
              <a:gd name="connsiteY149" fmla="*/ 20007493 h 23733413"/>
              <a:gd name="connsiteX150" fmla="*/ 2000202 w 17974814"/>
              <a:gd name="connsiteY150" fmla="*/ 20390753 h 23733413"/>
              <a:gd name="connsiteX151" fmla="*/ 1440887 w 17974814"/>
              <a:gd name="connsiteY151" fmla="*/ 20960042 h 23733413"/>
              <a:gd name="connsiteX152" fmla="*/ 1245056 w 17974814"/>
              <a:gd name="connsiteY152" fmla="*/ 21218876 h 23733413"/>
              <a:gd name="connsiteX153" fmla="*/ 1304733 w 17974814"/>
              <a:gd name="connsiteY153" fmla="*/ 21416281 h 23733413"/>
              <a:gd name="connsiteX154" fmla="*/ 1228430 w 17974814"/>
              <a:gd name="connsiteY154" fmla="*/ 21577284 h 23733413"/>
              <a:gd name="connsiteX155" fmla="*/ 1251532 w 17974814"/>
              <a:gd name="connsiteY155" fmla="*/ 21952320 h 23733413"/>
              <a:gd name="connsiteX156" fmla="*/ 889972 w 17974814"/>
              <a:gd name="connsiteY156" fmla="*/ 22179827 h 23733413"/>
              <a:gd name="connsiteX157" fmla="*/ 572689 w 17974814"/>
              <a:gd name="connsiteY157" fmla="*/ 22272580 h 23733413"/>
              <a:gd name="connsiteX158" fmla="*/ 556064 w 17974814"/>
              <a:gd name="connsiteY158" fmla="*/ 21883545 h 23733413"/>
              <a:gd name="connsiteX159" fmla="*/ 479587 w 17974814"/>
              <a:gd name="connsiteY159" fmla="*/ 21823693 h 23733413"/>
              <a:gd name="connsiteX160" fmla="*/ 452985 w 17974814"/>
              <a:gd name="connsiteY160" fmla="*/ 22192778 h 23733413"/>
              <a:gd name="connsiteX161" fmla="*/ 284105 w 17974814"/>
              <a:gd name="connsiteY161" fmla="*/ 22469985 h 23733413"/>
              <a:gd name="connsiteX162" fmla="*/ 336607 w 17974814"/>
              <a:gd name="connsiteY162" fmla="*/ 22482062 h 23733413"/>
              <a:gd name="connsiteX163" fmla="*/ 509512 w 17974814"/>
              <a:gd name="connsiteY163" fmla="*/ 22349057 h 23733413"/>
              <a:gd name="connsiteX164" fmla="*/ 559388 w 17974814"/>
              <a:gd name="connsiteY164" fmla="*/ 22385634 h 23733413"/>
              <a:gd name="connsiteX165" fmla="*/ 399784 w 17974814"/>
              <a:gd name="connsiteY165" fmla="*/ 22548564 h 23733413"/>
              <a:gd name="connsiteX166" fmla="*/ 190304 w 17974814"/>
              <a:gd name="connsiteY166" fmla="*/ 22837847 h 23733413"/>
              <a:gd name="connsiteX167" fmla="*/ 113826 w 17974814"/>
              <a:gd name="connsiteY167" fmla="*/ 23602618 h 23733413"/>
              <a:gd name="connsiteX168" fmla="*/ 3748 w 17974814"/>
              <a:gd name="connsiteY168" fmla="*/ 23608041 h 23733413"/>
              <a:gd name="connsiteX169" fmla="*/ 23698 w 17974814"/>
              <a:gd name="connsiteY169" fmla="*/ 3314311 h 23733413"/>
              <a:gd name="connsiteX170" fmla="*/ 71825 w 17974814"/>
              <a:gd name="connsiteY170" fmla="*/ 3362437 h 23733413"/>
              <a:gd name="connsiteX0" fmla="*/ 71825 w 17974814"/>
              <a:gd name="connsiteY0" fmla="*/ 3362437 h 23718066"/>
              <a:gd name="connsiteX1" fmla="*/ 432497 w 17974814"/>
              <a:gd name="connsiteY1" fmla="*/ 3557870 h 23718066"/>
              <a:gd name="connsiteX2" fmla="*/ 353628 w 17974814"/>
              <a:gd name="connsiteY2" fmla="*/ 3249349 h 23718066"/>
              <a:gd name="connsiteX3" fmla="*/ 168077 w 17974814"/>
              <a:gd name="connsiteY3" fmla="*/ 3060321 h 23718066"/>
              <a:gd name="connsiteX4" fmla="*/ 36325 w 17974814"/>
              <a:gd name="connsiteY4" fmla="*/ 2999569 h 23718066"/>
              <a:gd name="connsiteX5" fmla="*/ 67616 w 17974814"/>
              <a:gd name="connsiteY5" fmla="*/ 2829205 h 23718066"/>
              <a:gd name="connsiteX6" fmla="*/ 119951 w 17974814"/>
              <a:gd name="connsiteY6" fmla="*/ 2784921 h 23718066"/>
              <a:gd name="connsiteX7" fmla="*/ 189304 w 17974814"/>
              <a:gd name="connsiteY7" fmla="*/ 2690133 h 23718066"/>
              <a:gd name="connsiteX8" fmla="*/ 205224 w 17974814"/>
              <a:gd name="connsiteY8" fmla="*/ 2547767 h 23718066"/>
              <a:gd name="connsiteX9" fmla="*/ 171920 w 17974814"/>
              <a:gd name="connsiteY9" fmla="*/ 2387651 h 23718066"/>
              <a:gd name="connsiteX10" fmla="*/ 192781 w 17974814"/>
              <a:gd name="connsiteY10" fmla="*/ 2238148 h 23718066"/>
              <a:gd name="connsiteX11" fmla="*/ 194794 w 17974814"/>
              <a:gd name="connsiteY11" fmla="*/ 2097795 h 23718066"/>
              <a:gd name="connsiteX12" fmla="*/ 98907 w 17974814"/>
              <a:gd name="connsiteY12" fmla="*/ 2001725 h 23718066"/>
              <a:gd name="connsiteX13" fmla="*/ 23698 w 17974814"/>
              <a:gd name="connsiteY13" fmla="*/ 1966774 h 23718066"/>
              <a:gd name="connsiteX14" fmla="*/ 37605 w 17974814"/>
              <a:gd name="connsiteY14" fmla="*/ 1236828 h 23718066"/>
              <a:gd name="connsiteX15" fmla="*/ 67616 w 17974814"/>
              <a:gd name="connsiteY15" fmla="*/ 1226397 h 23718066"/>
              <a:gd name="connsiteX16" fmla="*/ 227549 w 17974814"/>
              <a:gd name="connsiteY16" fmla="*/ 1243781 h 23718066"/>
              <a:gd name="connsiteX17" fmla="*/ 300562 w 17974814"/>
              <a:gd name="connsiteY17" fmla="*/ 1042127 h 23718066"/>
              <a:gd name="connsiteX18" fmla="*/ 363510 w 17974814"/>
              <a:gd name="connsiteY18" fmla="*/ 698838 h 23718066"/>
              <a:gd name="connsiteX19" fmla="*/ 673129 w 17974814"/>
              <a:gd name="connsiteY19" fmla="*/ 659861 h 23718066"/>
              <a:gd name="connsiteX20" fmla="*/ 1100227 w 17974814"/>
              <a:gd name="connsiteY20" fmla="*/ 604049 h 23718066"/>
              <a:gd name="connsiteX21" fmla="*/ 1513784 w 17974814"/>
              <a:gd name="connsiteY21" fmla="*/ 611735 h 23718066"/>
              <a:gd name="connsiteX22" fmla="*/ 1746913 w 17974814"/>
              <a:gd name="connsiteY22" fmla="*/ 732691 h 23718066"/>
              <a:gd name="connsiteX23" fmla="*/ 1952228 w 17974814"/>
              <a:gd name="connsiteY23" fmla="*/ 743304 h 23718066"/>
              <a:gd name="connsiteX24" fmla="*/ 1972906 w 17974814"/>
              <a:gd name="connsiteY24" fmla="*/ 624910 h 23718066"/>
              <a:gd name="connsiteX25" fmla="*/ 1581124 w 17974814"/>
              <a:gd name="connsiteY25" fmla="*/ 235508 h 23718066"/>
              <a:gd name="connsiteX26" fmla="*/ 1094737 w 17974814"/>
              <a:gd name="connsiteY26" fmla="*/ 205314 h 23718066"/>
              <a:gd name="connsiteX27" fmla="*/ 926387 w 17974814"/>
              <a:gd name="connsiteY27" fmla="*/ 58191 h 23718066"/>
              <a:gd name="connsiteX28" fmla="*/ 1178730 w 17974814"/>
              <a:gd name="connsiteY28" fmla="*/ 41721 h 23718066"/>
              <a:gd name="connsiteX29" fmla="*/ 2290941 w 17974814"/>
              <a:gd name="connsiteY29" fmla="*/ 26167 h 23718066"/>
              <a:gd name="connsiteX30" fmla="*/ 2424890 w 17974814"/>
              <a:gd name="connsiteY30" fmla="*/ 37330 h 23718066"/>
              <a:gd name="connsiteX31" fmla="*/ 2563962 w 17974814"/>
              <a:gd name="connsiteY31" fmla="*/ 521887 h 23718066"/>
              <a:gd name="connsiteX32" fmla="*/ 2783916 w 17974814"/>
              <a:gd name="connsiteY32" fmla="*/ 421425 h 23718066"/>
              <a:gd name="connsiteX33" fmla="*/ 2874496 w 17974814"/>
              <a:gd name="connsiteY33" fmla="*/ 247035 h 23718066"/>
              <a:gd name="connsiteX34" fmla="*/ 3015947 w 17974814"/>
              <a:gd name="connsiteY34" fmla="*/ 200740 h 23718066"/>
              <a:gd name="connsiteX35" fmla="*/ 3210649 w 17974814"/>
              <a:gd name="connsiteY35" fmla="*/ 214647 h 23718066"/>
              <a:gd name="connsiteX36" fmla="*/ 3294092 w 17974814"/>
              <a:gd name="connsiteY36" fmla="*/ 357196 h 23718066"/>
              <a:gd name="connsiteX37" fmla="*/ 3412303 w 17974814"/>
              <a:gd name="connsiteY37" fmla="*/ 305044 h 23718066"/>
              <a:gd name="connsiteX38" fmla="*/ 3631342 w 17974814"/>
              <a:gd name="connsiteY38" fmla="*/ 165972 h 23718066"/>
              <a:gd name="connsiteX39" fmla="*/ 3725216 w 17974814"/>
              <a:gd name="connsiteY39" fmla="*/ 54714 h 23718066"/>
              <a:gd name="connsiteX40" fmla="*/ 3870876 w 17974814"/>
              <a:gd name="connsiteY40" fmla="*/ 0 h 23718066"/>
              <a:gd name="connsiteX41" fmla="*/ 17974814 w 17974814"/>
              <a:gd name="connsiteY41" fmla="*/ 41721 h 23718066"/>
              <a:gd name="connsiteX42" fmla="*/ 17951687 w 17974814"/>
              <a:gd name="connsiteY42" fmla="*/ 23612990 h 23718066"/>
              <a:gd name="connsiteX43" fmla="*/ 12214658 w 17974814"/>
              <a:gd name="connsiteY43" fmla="*/ 23672994 h 23718066"/>
              <a:gd name="connsiteX44" fmla="*/ 11556015 w 17974814"/>
              <a:gd name="connsiteY44" fmla="*/ 23683318 h 23718066"/>
              <a:gd name="connsiteX45" fmla="*/ 11092751 w 17974814"/>
              <a:gd name="connsiteY45" fmla="*/ 23238606 h 23718066"/>
              <a:gd name="connsiteX46" fmla="*/ 10611488 w 17974814"/>
              <a:gd name="connsiteY46" fmla="*/ 22853595 h 23718066"/>
              <a:gd name="connsiteX47" fmla="*/ 10178351 w 17974814"/>
              <a:gd name="connsiteY47" fmla="*/ 22564837 h 23718066"/>
              <a:gd name="connsiteX48" fmla="*/ 9793340 w 17974814"/>
              <a:gd name="connsiteY48" fmla="*/ 22516711 h 23718066"/>
              <a:gd name="connsiteX49" fmla="*/ 9600835 w 17974814"/>
              <a:gd name="connsiteY49" fmla="*/ 22276079 h 23718066"/>
              <a:gd name="connsiteX50" fmla="*/ 9436681 w 17974814"/>
              <a:gd name="connsiteY50" fmla="*/ 22078674 h 23718066"/>
              <a:gd name="connsiteX51" fmla="*/ 9194650 w 17974814"/>
              <a:gd name="connsiteY51" fmla="*/ 22096350 h 23718066"/>
              <a:gd name="connsiteX52" fmla="*/ 8948417 w 17974814"/>
              <a:gd name="connsiteY52" fmla="*/ 21975596 h 23718066"/>
              <a:gd name="connsiteX53" fmla="*/ 8895566 w 17974814"/>
              <a:gd name="connsiteY53" fmla="*/ 21691914 h 23718066"/>
              <a:gd name="connsiteX54" fmla="*/ 8626059 w 17974814"/>
              <a:gd name="connsiteY54" fmla="*/ 21557686 h 23718066"/>
              <a:gd name="connsiteX55" fmla="*/ 8745763 w 17974814"/>
              <a:gd name="connsiteY55" fmla="*/ 21494509 h 23718066"/>
              <a:gd name="connsiteX56" fmla="*/ 8709187 w 17974814"/>
              <a:gd name="connsiteY56" fmla="*/ 21441308 h 23718066"/>
              <a:gd name="connsiteX57" fmla="*/ 8546257 w 17974814"/>
              <a:gd name="connsiteY57" fmla="*/ 21437982 h 23718066"/>
              <a:gd name="connsiteX58" fmla="*/ 8477305 w 17974814"/>
              <a:gd name="connsiteY58" fmla="*/ 21529334 h 23718066"/>
              <a:gd name="connsiteX59" fmla="*/ 8080569 w 17974814"/>
              <a:gd name="connsiteY59" fmla="*/ 21529334 h 23718066"/>
              <a:gd name="connsiteX60" fmla="*/ 8064119 w 17974814"/>
              <a:gd name="connsiteY60" fmla="*/ 21467908 h 23718066"/>
              <a:gd name="connsiteX61" fmla="*/ 8228623 w 17974814"/>
              <a:gd name="connsiteY61" fmla="*/ 21308479 h 23718066"/>
              <a:gd name="connsiteX62" fmla="*/ 8480454 w 17974814"/>
              <a:gd name="connsiteY62" fmla="*/ 21313552 h 23718066"/>
              <a:gd name="connsiteX63" fmla="*/ 8513006 w 17974814"/>
              <a:gd name="connsiteY63" fmla="*/ 21211876 h 23718066"/>
              <a:gd name="connsiteX64" fmla="*/ 8299850 w 17974814"/>
              <a:gd name="connsiteY64" fmla="*/ 21174249 h 23718066"/>
              <a:gd name="connsiteX65" fmla="*/ 8340102 w 17974814"/>
              <a:gd name="connsiteY65" fmla="*/ 21068897 h 23718066"/>
              <a:gd name="connsiteX66" fmla="*/ 8542056 w 17974814"/>
              <a:gd name="connsiteY66" fmla="*/ 21068022 h 23718066"/>
              <a:gd name="connsiteX67" fmla="*/ 8689236 w 17974814"/>
              <a:gd name="connsiteY67" fmla="*/ 21122099 h 23718066"/>
              <a:gd name="connsiteX68" fmla="*/ 8848840 w 17974814"/>
              <a:gd name="connsiteY68" fmla="*/ 21248452 h 23718066"/>
              <a:gd name="connsiteX69" fmla="*/ 9059895 w 17974814"/>
              <a:gd name="connsiteY69" fmla="*/ 21003092 h 23718066"/>
              <a:gd name="connsiteX70" fmla="*/ 9059545 w 17974814"/>
              <a:gd name="connsiteY70" fmla="*/ 20688611 h 23718066"/>
              <a:gd name="connsiteX71" fmla="*/ 9340954 w 17974814"/>
              <a:gd name="connsiteY71" fmla="*/ 20357328 h 23718066"/>
              <a:gd name="connsiteX72" fmla="*/ 9347604 w 17974814"/>
              <a:gd name="connsiteY72" fmla="*/ 20141197 h 23718066"/>
              <a:gd name="connsiteX73" fmla="*/ 9395030 w 17974814"/>
              <a:gd name="connsiteY73" fmla="*/ 20066994 h 23718066"/>
              <a:gd name="connsiteX74" fmla="*/ 9480608 w 17974814"/>
              <a:gd name="connsiteY74" fmla="*/ 20171123 h 23718066"/>
              <a:gd name="connsiteX75" fmla="*/ 9500558 w 17974814"/>
              <a:gd name="connsiteY75" fmla="*/ 20417180 h 23718066"/>
              <a:gd name="connsiteX76" fmla="*/ 9564084 w 17974814"/>
              <a:gd name="connsiteY76" fmla="*/ 20507132 h 23718066"/>
              <a:gd name="connsiteX77" fmla="*/ 9616937 w 17974814"/>
              <a:gd name="connsiteY77" fmla="*/ 20403879 h 23718066"/>
              <a:gd name="connsiteX78" fmla="*/ 9636887 w 17974814"/>
              <a:gd name="connsiteY78" fmla="*/ 20184423 h 23718066"/>
              <a:gd name="connsiteX79" fmla="*/ 9549384 w 17974814"/>
              <a:gd name="connsiteY79" fmla="*/ 19896364 h 23718066"/>
              <a:gd name="connsiteX80" fmla="*/ 9636887 w 17974814"/>
              <a:gd name="connsiteY80" fmla="*/ 19908441 h 23718066"/>
              <a:gd name="connsiteX81" fmla="*/ 9897818 w 17974814"/>
              <a:gd name="connsiteY81" fmla="*/ 20032342 h 23718066"/>
              <a:gd name="connsiteX82" fmla="*/ 9829742 w 17974814"/>
              <a:gd name="connsiteY82" fmla="*/ 19871865 h 23718066"/>
              <a:gd name="connsiteX83" fmla="*/ 9720014 w 17974814"/>
              <a:gd name="connsiteY83" fmla="*/ 19782087 h 23718066"/>
              <a:gd name="connsiteX84" fmla="*/ 9629011 w 17974814"/>
              <a:gd name="connsiteY84" fmla="*/ 19848415 h 23718066"/>
              <a:gd name="connsiteX85" fmla="*/ 9497233 w 17974814"/>
              <a:gd name="connsiteY85" fmla="*/ 19715585 h 23718066"/>
              <a:gd name="connsiteX86" fmla="*/ 9270776 w 17974814"/>
              <a:gd name="connsiteY86" fmla="*/ 19626158 h 23718066"/>
              <a:gd name="connsiteX87" fmla="*/ 9141449 w 17974814"/>
              <a:gd name="connsiteY87" fmla="*/ 19469529 h 23718066"/>
              <a:gd name="connsiteX88" fmla="*/ 9008445 w 17974814"/>
              <a:gd name="connsiteY88" fmla="*/ 19339850 h 23718066"/>
              <a:gd name="connsiteX89" fmla="*/ 8986743 w 17974814"/>
              <a:gd name="connsiteY89" fmla="*/ 19235721 h 23718066"/>
              <a:gd name="connsiteX90" fmla="*/ 9121498 w 17974814"/>
              <a:gd name="connsiteY90" fmla="*/ 19210172 h 23718066"/>
              <a:gd name="connsiteX91" fmla="*/ 9344279 w 17974814"/>
              <a:gd name="connsiteY91" fmla="*/ 19296624 h 23718066"/>
              <a:gd name="connsiteX92" fmla="*/ 9370880 w 17974814"/>
              <a:gd name="connsiteY92" fmla="*/ 19200196 h 23718066"/>
              <a:gd name="connsiteX93" fmla="*/ 9521033 w 17974814"/>
              <a:gd name="connsiteY93" fmla="*/ 19111292 h 23718066"/>
              <a:gd name="connsiteX94" fmla="*/ 9755014 w 17974814"/>
              <a:gd name="connsiteY94" fmla="*/ 19267395 h 23718066"/>
              <a:gd name="connsiteX95" fmla="*/ 9833067 w 17974814"/>
              <a:gd name="connsiteY95" fmla="*/ 19166945 h 23718066"/>
              <a:gd name="connsiteX96" fmla="*/ 9700064 w 17974814"/>
              <a:gd name="connsiteY96" fmla="*/ 19120395 h 23718066"/>
              <a:gd name="connsiteX97" fmla="*/ 9730339 w 17974814"/>
              <a:gd name="connsiteY97" fmla="*/ 18918788 h 23718066"/>
              <a:gd name="connsiteX98" fmla="*/ 10387482 w 17974814"/>
              <a:gd name="connsiteY98" fmla="*/ 18636505 h 23718066"/>
              <a:gd name="connsiteX99" fmla="*/ 10606588 w 17974814"/>
              <a:gd name="connsiteY99" fmla="*/ 18351423 h 23718066"/>
              <a:gd name="connsiteX100" fmla="*/ 10187101 w 17974814"/>
              <a:gd name="connsiteY100" fmla="*/ 18380998 h 23718066"/>
              <a:gd name="connsiteX101" fmla="*/ 9816442 w 17974814"/>
              <a:gd name="connsiteY101" fmla="*/ 18571754 h 23718066"/>
              <a:gd name="connsiteX102" fmla="*/ 9192550 w 17974814"/>
              <a:gd name="connsiteY102" fmla="*/ 18640005 h 23718066"/>
              <a:gd name="connsiteX103" fmla="*/ 9074947 w 17974814"/>
              <a:gd name="connsiteY103" fmla="*/ 18711408 h 23718066"/>
              <a:gd name="connsiteX104" fmla="*/ 8868791 w 17974814"/>
              <a:gd name="connsiteY104" fmla="*/ 18654881 h 23718066"/>
              <a:gd name="connsiteX105" fmla="*/ 8688010 w 17974814"/>
              <a:gd name="connsiteY105" fmla="*/ 18822536 h 23718066"/>
              <a:gd name="connsiteX106" fmla="*/ 8540306 w 17974814"/>
              <a:gd name="connsiteY106" fmla="*/ 18986864 h 23718066"/>
              <a:gd name="connsiteX107" fmla="*/ 8406077 w 17974814"/>
              <a:gd name="connsiteY107" fmla="*/ 18923688 h 23718066"/>
              <a:gd name="connsiteX108" fmla="*/ 8269924 w 17974814"/>
              <a:gd name="connsiteY108" fmla="*/ 19117942 h 23718066"/>
              <a:gd name="connsiteX109" fmla="*/ 8072518 w 17974814"/>
              <a:gd name="connsiteY109" fmla="*/ 19136145 h 23718066"/>
              <a:gd name="connsiteX110" fmla="*/ 7703958 w 17974814"/>
              <a:gd name="connsiteY110" fmla="*/ 19388500 h 23718066"/>
              <a:gd name="connsiteX111" fmla="*/ 7450551 w 17974814"/>
              <a:gd name="connsiteY111" fmla="*/ 19321999 h 23718066"/>
              <a:gd name="connsiteX112" fmla="*/ 7145167 w 17974814"/>
              <a:gd name="connsiteY112" fmla="*/ 19490879 h 23718066"/>
              <a:gd name="connsiteX113" fmla="*/ 6783959 w 17974814"/>
              <a:gd name="connsiteY113" fmla="*/ 20054744 h 23718066"/>
              <a:gd name="connsiteX114" fmla="*/ 6508851 w 17974814"/>
              <a:gd name="connsiteY114" fmla="*/ 20140146 h 23718066"/>
              <a:gd name="connsiteX115" fmla="*/ 6621030 w 17974814"/>
              <a:gd name="connsiteY115" fmla="*/ 20041444 h 23718066"/>
              <a:gd name="connsiteX116" fmla="*/ 6792883 w 17974814"/>
              <a:gd name="connsiteY116" fmla="*/ 19727310 h 23718066"/>
              <a:gd name="connsiteX117" fmla="*/ 6680881 w 17974814"/>
              <a:gd name="connsiteY117" fmla="*/ 19715585 h 23718066"/>
              <a:gd name="connsiteX118" fmla="*/ 6525826 w 17974814"/>
              <a:gd name="connsiteY118" fmla="*/ 19950967 h 23718066"/>
              <a:gd name="connsiteX119" fmla="*/ 6192093 w 17974814"/>
              <a:gd name="connsiteY119" fmla="*/ 20054745 h 23718066"/>
              <a:gd name="connsiteX120" fmla="*/ 6153941 w 17974814"/>
              <a:gd name="connsiteY120" fmla="*/ 20155195 h 23718066"/>
              <a:gd name="connsiteX121" fmla="*/ 6129265 w 17974814"/>
              <a:gd name="connsiteY121" fmla="*/ 20345951 h 23718066"/>
              <a:gd name="connsiteX122" fmla="*/ 6009213 w 17974814"/>
              <a:gd name="connsiteY122" fmla="*/ 20400554 h 23718066"/>
              <a:gd name="connsiteX123" fmla="*/ 5896160 w 17974814"/>
              <a:gd name="connsiteY123" fmla="*/ 20337377 h 23718066"/>
              <a:gd name="connsiteX124" fmla="*/ 5989262 w 17974814"/>
              <a:gd name="connsiteY124" fmla="*/ 20204374 h 23718066"/>
              <a:gd name="connsiteX125" fmla="*/ 5971586 w 17974814"/>
              <a:gd name="connsiteY125" fmla="*/ 20148544 h 23718066"/>
              <a:gd name="connsiteX126" fmla="*/ 5826333 w 17974814"/>
              <a:gd name="connsiteY126" fmla="*/ 20181098 h 23718066"/>
              <a:gd name="connsiteX127" fmla="*/ 5684403 w 17974814"/>
              <a:gd name="connsiteY127" fmla="*/ 20035667 h 23718066"/>
              <a:gd name="connsiteX128" fmla="*/ 5633478 w 17974814"/>
              <a:gd name="connsiteY128" fmla="*/ 20074695 h 23718066"/>
              <a:gd name="connsiteX129" fmla="*/ 5614576 w 17974814"/>
              <a:gd name="connsiteY129" fmla="*/ 20180223 h 23718066"/>
              <a:gd name="connsiteX130" fmla="*/ 5155014 w 17974814"/>
              <a:gd name="connsiteY130" fmla="*/ 20108819 h 23718066"/>
              <a:gd name="connsiteX131" fmla="*/ 5028835 w 17974814"/>
              <a:gd name="connsiteY131" fmla="*/ 20336151 h 23718066"/>
              <a:gd name="connsiteX132" fmla="*/ 4938534 w 17974814"/>
              <a:gd name="connsiteY132" fmla="*/ 20317427 h 23718066"/>
              <a:gd name="connsiteX133" fmla="*/ 4801679 w 17974814"/>
              <a:gd name="connsiteY133" fmla="*/ 20251449 h 23718066"/>
              <a:gd name="connsiteX134" fmla="*/ 4305890 w 17974814"/>
              <a:gd name="connsiteY134" fmla="*/ 20294675 h 23718066"/>
              <a:gd name="connsiteX135" fmla="*/ 3930680 w 17974814"/>
              <a:gd name="connsiteY135" fmla="*/ 20316376 h 23718066"/>
              <a:gd name="connsiteX136" fmla="*/ 3581897 w 17974814"/>
              <a:gd name="connsiteY136" fmla="*/ 20078020 h 23718066"/>
              <a:gd name="connsiteX137" fmla="*/ 3264612 w 17974814"/>
              <a:gd name="connsiteY137" fmla="*/ 20038992 h 23718066"/>
              <a:gd name="connsiteX138" fmla="*/ 3525194 w 17974814"/>
              <a:gd name="connsiteY138" fmla="*/ 19911240 h 23718066"/>
              <a:gd name="connsiteX139" fmla="*/ 3232762 w 17974814"/>
              <a:gd name="connsiteY139" fmla="*/ 19785412 h 23718066"/>
              <a:gd name="connsiteX140" fmla="*/ 3092057 w 17974814"/>
              <a:gd name="connsiteY140" fmla="*/ 19707010 h 23718066"/>
              <a:gd name="connsiteX141" fmla="*/ 3324463 w 17974814"/>
              <a:gd name="connsiteY141" fmla="*/ 19644007 h 23718066"/>
              <a:gd name="connsiteX142" fmla="*/ 3548646 w 17974814"/>
              <a:gd name="connsiteY142" fmla="*/ 19815338 h 23718066"/>
              <a:gd name="connsiteX143" fmla="*/ 3739400 w 17974814"/>
              <a:gd name="connsiteY143" fmla="*/ 19793463 h 23718066"/>
              <a:gd name="connsiteX144" fmla="*/ 3900405 w 17974814"/>
              <a:gd name="connsiteY144" fmla="*/ 19690559 h 23718066"/>
              <a:gd name="connsiteX145" fmla="*/ 3523794 w 17974814"/>
              <a:gd name="connsiteY145" fmla="*/ 19581006 h 23718066"/>
              <a:gd name="connsiteX146" fmla="*/ 2743623 w 17974814"/>
              <a:gd name="connsiteY146" fmla="*/ 19559481 h 23718066"/>
              <a:gd name="connsiteX147" fmla="*/ 2355287 w 17974814"/>
              <a:gd name="connsiteY147" fmla="*/ 19794513 h 23718066"/>
              <a:gd name="connsiteX148" fmla="*/ 2116055 w 17974814"/>
              <a:gd name="connsiteY148" fmla="*/ 20213298 h 23718066"/>
              <a:gd name="connsiteX149" fmla="*/ 1835698 w 17974814"/>
              <a:gd name="connsiteY149" fmla="*/ 20007493 h 23718066"/>
              <a:gd name="connsiteX150" fmla="*/ 2000202 w 17974814"/>
              <a:gd name="connsiteY150" fmla="*/ 20390753 h 23718066"/>
              <a:gd name="connsiteX151" fmla="*/ 1440887 w 17974814"/>
              <a:gd name="connsiteY151" fmla="*/ 20960042 h 23718066"/>
              <a:gd name="connsiteX152" fmla="*/ 1245056 w 17974814"/>
              <a:gd name="connsiteY152" fmla="*/ 21218876 h 23718066"/>
              <a:gd name="connsiteX153" fmla="*/ 1304733 w 17974814"/>
              <a:gd name="connsiteY153" fmla="*/ 21416281 h 23718066"/>
              <a:gd name="connsiteX154" fmla="*/ 1228430 w 17974814"/>
              <a:gd name="connsiteY154" fmla="*/ 21577284 h 23718066"/>
              <a:gd name="connsiteX155" fmla="*/ 1251532 w 17974814"/>
              <a:gd name="connsiteY155" fmla="*/ 21952320 h 23718066"/>
              <a:gd name="connsiteX156" fmla="*/ 889972 w 17974814"/>
              <a:gd name="connsiteY156" fmla="*/ 22179827 h 23718066"/>
              <a:gd name="connsiteX157" fmla="*/ 572689 w 17974814"/>
              <a:gd name="connsiteY157" fmla="*/ 22272580 h 23718066"/>
              <a:gd name="connsiteX158" fmla="*/ 556064 w 17974814"/>
              <a:gd name="connsiteY158" fmla="*/ 21883545 h 23718066"/>
              <a:gd name="connsiteX159" fmla="*/ 479587 w 17974814"/>
              <a:gd name="connsiteY159" fmla="*/ 21823693 h 23718066"/>
              <a:gd name="connsiteX160" fmla="*/ 452985 w 17974814"/>
              <a:gd name="connsiteY160" fmla="*/ 22192778 h 23718066"/>
              <a:gd name="connsiteX161" fmla="*/ 284105 w 17974814"/>
              <a:gd name="connsiteY161" fmla="*/ 22469985 h 23718066"/>
              <a:gd name="connsiteX162" fmla="*/ 336607 w 17974814"/>
              <a:gd name="connsiteY162" fmla="*/ 22482062 h 23718066"/>
              <a:gd name="connsiteX163" fmla="*/ 509512 w 17974814"/>
              <a:gd name="connsiteY163" fmla="*/ 22349057 h 23718066"/>
              <a:gd name="connsiteX164" fmla="*/ 559388 w 17974814"/>
              <a:gd name="connsiteY164" fmla="*/ 22385634 h 23718066"/>
              <a:gd name="connsiteX165" fmla="*/ 399784 w 17974814"/>
              <a:gd name="connsiteY165" fmla="*/ 22548564 h 23718066"/>
              <a:gd name="connsiteX166" fmla="*/ 190304 w 17974814"/>
              <a:gd name="connsiteY166" fmla="*/ 22837847 h 23718066"/>
              <a:gd name="connsiteX167" fmla="*/ 113826 w 17974814"/>
              <a:gd name="connsiteY167" fmla="*/ 23602618 h 23718066"/>
              <a:gd name="connsiteX168" fmla="*/ 3748 w 17974814"/>
              <a:gd name="connsiteY168" fmla="*/ 23608041 h 23718066"/>
              <a:gd name="connsiteX169" fmla="*/ 23698 w 17974814"/>
              <a:gd name="connsiteY169" fmla="*/ 3314311 h 23718066"/>
              <a:gd name="connsiteX170" fmla="*/ 71825 w 17974814"/>
              <a:gd name="connsiteY170" fmla="*/ 3362437 h 23718066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58191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84649 w 17974814"/>
              <a:gd name="connsiteY28" fmla="*/ 12129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363510 w 17974814"/>
              <a:gd name="connsiteY17" fmla="*/ 698838 h 23703714"/>
              <a:gd name="connsiteX18" fmla="*/ 673129 w 17974814"/>
              <a:gd name="connsiteY18" fmla="*/ 659861 h 23703714"/>
              <a:gd name="connsiteX19" fmla="*/ 1100227 w 17974814"/>
              <a:gd name="connsiteY19" fmla="*/ 604049 h 23703714"/>
              <a:gd name="connsiteX20" fmla="*/ 1513784 w 17974814"/>
              <a:gd name="connsiteY20" fmla="*/ 611735 h 23703714"/>
              <a:gd name="connsiteX21" fmla="*/ 1746913 w 17974814"/>
              <a:gd name="connsiteY21" fmla="*/ 732691 h 23703714"/>
              <a:gd name="connsiteX22" fmla="*/ 1952228 w 17974814"/>
              <a:gd name="connsiteY22" fmla="*/ 743304 h 23703714"/>
              <a:gd name="connsiteX23" fmla="*/ 1972906 w 17974814"/>
              <a:gd name="connsiteY23" fmla="*/ 624910 h 23703714"/>
              <a:gd name="connsiteX24" fmla="*/ 1581124 w 17974814"/>
              <a:gd name="connsiteY24" fmla="*/ 235508 h 23703714"/>
              <a:gd name="connsiteX25" fmla="*/ 1094737 w 17974814"/>
              <a:gd name="connsiteY25" fmla="*/ 205314 h 23703714"/>
              <a:gd name="connsiteX26" fmla="*/ 926387 w 17974814"/>
              <a:gd name="connsiteY26" fmla="*/ 13802 h 23703714"/>
              <a:gd name="connsiteX27" fmla="*/ 1184649 w 17974814"/>
              <a:gd name="connsiteY27" fmla="*/ 12129 h 23703714"/>
              <a:gd name="connsiteX28" fmla="*/ 2290941 w 17974814"/>
              <a:gd name="connsiteY28" fmla="*/ 26167 h 23703714"/>
              <a:gd name="connsiteX29" fmla="*/ 2424890 w 17974814"/>
              <a:gd name="connsiteY29" fmla="*/ 37330 h 23703714"/>
              <a:gd name="connsiteX30" fmla="*/ 2563962 w 17974814"/>
              <a:gd name="connsiteY30" fmla="*/ 521887 h 23703714"/>
              <a:gd name="connsiteX31" fmla="*/ 2783916 w 17974814"/>
              <a:gd name="connsiteY31" fmla="*/ 421425 h 23703714"/>
              <a:gd name="connsiteX32" fmla="*/ 2874496 w 17974814"/>
              <a:gd name="connsiteY32" fmla="*/ 247035 h 23703714"/>
              <a:gd name="connsiteX33" fmla="*/ 3015947 w 17974814"/>
              <a:gd name="connsiteY33" fmla="*/ 200740 h 23703714"/>
              <a:gd name="connsiteX34" fmla="*/ 3210649 w 17974814"/>
              <a:gd name="connsiteY34" fmla="*/ 214647 h 23703714"/>
              <a:gd name="connsiteX35" fmla="*/ 3294092 w 17974814"/>
              <a:gd name="connsiteY35" fmla="*/ 357196 h 23703714"/>
              <a:gd name="connsiteX36" fmla="*/ 3412303 w 17974814"/>
              <a:gd name="connsiteY36" fmla="*/ 305044 h 23703714"/>
              <a:gd name="connsiteX37" fmla="*/ 3631342 w 17974814"/>
              <a:gd name="connsiteY37" fmla="*/ 165972 h 23703714"/>
              <a:gd name="connsiteX38" fmla="*/ 3725216 w 17974814"/>
              <a:gd name="connsiteY38" fmla="*/ 54714 h 23703714"/>
              <a:gd name="connsiteX39" fmla="*/ 3870876 w 17974814"/>
              <a:gd name="connsiteY39" fmla="*/ 0 h 23703714"/>
              <a:gd name="connsiteX40" fmla="*/ 17974814 w 17974814"/>
              <a:gd name="connsiteY40" fmla="*/ 41721 h 23703714"/>
              <a:gd name="connsiteX41" fmla="*/ 17951687 w 17974814"/>
              <a:gd name="connsiteY41" fmla="*/ 23612990 h 23703714"/>
              <a:gd name="connsiteX42" fmla="*/ 12214658 w 17974814"/>
              <a:gd name="connsiteY42" fmla="*/ 23672994 h 23703714"/>
              <a:gd name="connsiteX43" fmla="*/ 11511565 w 17974814"/>
              <a:gd name="connsiteY43" fmla="*/ 23664268 h 23703714"/>
              <a:gd name="connsiteX44" fmla="*/ 11092751 w 17974814"/>
              <a:gd name="connsiteY44" fmla="*/ 23238606 h 23703714"/>
              <a:gd name="connsiteX45" fmla="*/ 10611488 w 17974814"/>
              <a:gd name="connsiteY45" fmla="*/ 22853595 h 23703714"/>
              <a:gd name="connsiteX46" fmla="*/ 10178351 w 17974814"/>
              <a:gd name="connsiteY46" fmla="*/ 22564837 h 23703714"/>
              <a:gd name="connsiteX47" fmla="*/ 9793340 w 17974814"/>
              <a:gd name="connsiteY47" fmla="*/ 22516711 h 23703714"/>
              <a:gd name="connsiteX48" fmla="*/ 9600835 w 17974814"/>
              <a:gd name="connsiteY48" fmla="*/ 22276079 h 23703714"/>
              <a:gd name="connsiteX49" fmla="*/ 9436681 w 17974814"/>
              <a:gd name="connsiteY49" fmla="*/ 22078674 h 23703714"/>
              <a:gd name="connsiteX50" fmla="*/ 9194650 w 17974814"/>
              <a:gd name="connsiteY50" fmla="*/ 22096350 h 23703714"/>
              <a:gd name="connsiteX51" fmla="*/ 8948417 w 17974814"/>
              <a:gd name="connsiteY51" fmla="*/ 21975596 h 23703714"/>
              <a:gd name="connsiteX52" fmla="*/ 8895566 w 17974814"/>
              <a:gd name="connsiteY52" fmla="*/ 21691914 h 23703714"/>
              <a:gd name="connsiteX53" fmla="*/ 8626059 w 17974814"/>
              <a:gd name="connsiteY53" fmla="*/ 21557686 h 23703714"/>
              <a:gd name="connsiteX54" fmla="*/ 8745763 w 17974814"/>
              <a:gd name="connsiteY54" fmla="*/ 21494509 h 23703714"/>
              <a:gd name="connsiteX55" fmla="*/ 8709187 w 17974814"/>
              <a:gd name="connsiteY55" fmla="*/ 21441308 h 23703714"/>
              <a:gd name="connsiteX56" fmla="*/ 8546257 w 17974814"/>
              <a:gd name="connsiteY56" fmla="*/ 21437982 h 23703714"/>
              <a:gd name="connsiteX57" fmla="*/ 8477305 w 17974814"/>
              <a:gd name="connsiteY57" fmla="*/ 21529334 h 23703714"/>
              <a:gd name="connsiteX58" fmla="*/ 8080569 w 17974814"/>
              <a:gd name="connsiteY58" fmla="*/ 21529334 h 23703714"/>
              <a:gd name="connsiteX59" fmla="*/ 8064119 w 17974814"/>
              <a:gd name="connsiteY59" fmla="*/ 21467908 h 23703714"/>
              <a:gd name="connsiteX60" fmla="*/ 8228623 w 17974814"/>
              <a:gd name="connsiteY60" fmla="*/ 21308479 h 23703714"/>
              <a:gd name="connsiteX61" fmla="*/ 8480454 w 17974814"/>
              <a:gd name="connsiteY61" fmla="*/ 21313552 h 23703714"/>
              <a:gd name="connsiteX62" fmla="*/ 8513006 w 17974814"/>
              <a:gd name="connsiteY62" fmla="*/ 21211876 h 23703714"/>
              <a:gd name="connsiteX63" fmla="*/ 8299850 w 17974814"/>
              <a:gd name="connsiteY63" fmla="*/ 21174249 h 23703714"/>
              <a:gd name="connsiteX64" fmla="*/ 8340102 w 17974814"/>
              <a:gd name="connsiteY64" fmla="*/ 21068897 h 23703714"/>
              <a:gd name="connsiteX65" fmla="*/ 8542056 w 17974814"/>
              <a:gd name="connsiteY65" fmla="*/ 21068022 h 23703714"/>
              <a:gd name="connsiteX66" fmla="*/ 8689236 w 17974814"/>
              <a:gd name="connsiteY66" fmla="*/ 21122099 h 23703714"/>
              <a:gd name="connsiteX67" fmla="*/ 8848840 w 17974814"/>
              <a:gd name="connsiteY67" fmla="*/ 21248452 h 23703714"/>
              <a:gd name="connsiteX68" fmla="*/ 9059895 w 17974814"/>
              <a:gd name="connsiteY68" fmla="*/ 21003092 h 23703714"/>
              <a:gd name="connsiteX69" fmla="*/ 9059545 w 17974814"/>
              <a:gd name="connsiteY69" fmla="*/ 20688611 h 23703714"/>
              <a:gd name="connsiteX70" fmla="*/ 9340954 w 17974814"/>
              <a:gd name="connsiteY70" fmla="*/ 20357328 h 23703714"/>
              <a:gd name="connsiteX71" fmla="*/ 9347604 w 17974814"/>
              <a:gd name="connsiteY71" fmla="*/ 20141197 h 23703714"/>
              <a:gd name="connsiteX72" fmla="*/ 9395030 w 17974814"/>
              <a:gd name="connsiteY72" fmla="*/ 20066994 h 23703714"/>
              <a:gd name="connsiteX73" fmla="*/ 9480608 w 17974814"/>
              <a:gd name="connsiteY73" fmla="*/ 20171123 h 23703714"/>
              <a:gd name="connsiteX74" fmla="*/ 9500558 w 17974814"/>
              <a:gd name="connsiteY74" fmla="*/ 20417180 h 23703714"/>
              <a:gd name="connsiteX75" fmla="*/ 9564084 w 17974814"/>
              <a:gd name="connsiteY75" fmla="*/ 20507132 h 23703714"/>
              <a:gd name="connsiteX76" fmla="*/ 9616937 w 17974814"/>
              <a:gd name="connsiteY76" fmla="*/ 20403879 h 23703714"/>
              <a:gd name="connsiteX77" fmla="*/ 9636887 w 17974814"/>
              <a:gd name="connsiteY77" fmla="*/ 20184423 h 23703714"/>
              <a:gd name="connsiteX78" fmla="*/ 9549384 w 17974814"/>
              <a:gd name="connsiteY78" fmla="*/ 19896364 h 23703714"/>
              <a:gd name="connsiteX79" fmla="*/ 9636887 w 17974814"/>
              <a:gd name="connsiteY79" fmla="*/ 19908441 h 23703714"/>
              <a:gd name="connsiteX80" fmla="*/ 9897818 w 17974814"/>
              <a:gd name="connsiteY80" fmla="*/ 20032342 h 23703714"/>
              <a:gd name="connsiteX81" fmla="*/ 9829742 w 17974814"/>
              <a:gd name="connsiteY81" fmla="*/ 19871865 h 23703714"/>
              <a:gd name="connsiteX82" fmla="*/ 9720014 w 17974814"/>
              <a:gd name="connsiteY82" fmla="*/ 19782087 h 23703714"/>
              <a:gd name="connsiteX83" fmla="*/ 9629011 w 17974814"/>
              <a:gd name="connsiteY83" fmla="*/ 19848415 h 23703714"/>
              <a:gd name="connsiteX84" fmla="*/ 9497233 w 17974814"/>
              <a:gd name="connsiteY84" fmla="*/ 19715585 h 23703714"/>
              <a:gd name="connsiteX85" fmla="*/ 9270776 w 17974814"/>
              <a:gd name="connsiteY85" fmla="*/ 19626158 h 23703714"/>
              <a:gd name="connsiteX86" fmla="*/ 9141449 w 17974814"/>
              <a:gd name="connsiteY86" fmla="*/ 19469529 h 23703714"/>
              <a:gd name="connsiteX87" fmla="*/ 9008445 w 17974814"/>
              <a:gd name="connsiteY87" fmla="*/ 19339850 h 23703714"/>
              <a:gd name="connsiteX88" fmla="*/ 8986743 w 17974814"/>
              <a:gd name="connsiteY88" fmla="*/ 19235721 h 23703714"/>
              <a:gd name="connsiteX89" fmla="*/ 9121498 w 17974814"/>
              <a:gd name="connsiteY89" fmla="*/ 19210172 h 23703714"/>
              <a:gd name="connsiteX90" fmla="*/ 9344279 w 17974814"/>
              <a:gd name="connsiteY90" fmla="*/ 19296624 h 23703714"/>
              <a:gd name="connsiteX91" fmla="*/ 9370880 w 17974814"/>
              <a:gd name="connsiteY91" fmla="*/ 19200196 h 23703714"/>
              <a:gd name="connsiteX92" fmla="*/ 9521033 w 17974814"/>
              <a:gd name="connsiteY92" fmla="*/ 19111292 h 23703714"/>
              <a:gd name="connsiteX93" fmla="*/ 9755014 w 17974814"/>
              <a:gd name="connsiteY93" fmla="*/ 19267395 h 23703714"/>
              <a:gd name="connsiteX94" fmla="*/ 9833067 w 17974814"/>
              <a:gd name="connsiteY94" fmla="*/ 19166945 h 23703714"/>
              <a:gd name="connsiteX95" fmla="*/ 9700064 w 17974814"/>
              <a:gd name="connsiteY95" fmla="*/ 19120395 h 23703714"/>
              <a:gd name="connsiteX96" fmla="*/ 9730339 w 17974814"/>
              <a:gd name="connsiteY96" fmla="*/ 18918788 h 23703714"/>
              <a:gd name="connsiteX97" fmla="*/ 10387482 w 17974814"/>
              <a:gd name="connsiteY97" fmla="*/ 18636505 h 23703714"/>
              <a:gd name="connsiteX98" fmla="*/ 10606588 w 17974814"/>
              <a:gd name="connsiteY98" fmla="*/ 18351423 h 23703714"/>
              <a:gd name="connsiteX99" fmla="*/ 10187101 w 17974814"/>
              <a:gd name="connsiteY99" fmla="*/ 18380998 h 23703714"/>
              <a:gd name="connsiteX100" fmla="*/ 9816442 w 17974814"/>
              <a:gd name="connsiteY100" fmla="*/ 18571754 h 23703714"/>
              <a:gd name="connsiteX101" fmla="*/ 9192550 w 17974814"/>
              <a:gd name="connsiteY101" fmla="*/ 18640005 h 23703714"/>
              <a:gd name="connsiteX102" fmla="*/ 9074947 w 17974814"/>
              <a:gd name="connsiteY102" fmla="*/ 18711408 h 23703714"/>
              <a:gd name="connsiteX103" fmla="*/ 8868791 w 17974814"/>
              <a:gd name="connsiteY103" fmla="*/ 18654881 h 23703714"/>
              <a:gd name="connsiteX104" fmla="*/ 8688010 w 17974814"/>
              <a:gd name="connsiteY104" fmla="*/ 18822536 h 23703714"/>
              <a:gd name="connsiteX105" fmla="*/ 8540306 w 17974814"/>
              <a:gd name="connsiteY105" fmla="*/ 18986864 h 23703714"/>
              <a:gd name="connsiteX106" fmla="*/ 8406077 w 17974814"/>
              <a:gd name="connsiteY106" fmla="*/ 18923688 h 23703714"/>
              <a:gd name="connsiteX107" fmla="*/ 8269924 w 17974814"/>
              <a:gd name="connsiteY107" fmla="*/ 19117942 h 23703714"/>
              <a:gd name="connsiteX108" fmla="*/ 8072518 w 17974814"/>
              <a:gd name="connsiteY108" fmla="*/ 19136145 h 23703714"/>
              <a:gd name="connsiteX109" fmla="*/ 7703958 w 17974814"/>
              <a:gd name="connsiteY109" fmla="*/ 19388500 h 23703714"/>
              <a:gd name="connsiteX110" fmla="*/ 7450551 w 17974814"/>
              <a:gd name="connsiteY110" fmla="*/ 19321999 h 23703714"/>
              <a:gd name="connsiteX111" fmla="*/ 7145167 w 17974814"/>
              <a:gd name="connsiteY111" fmla="*/ 19490879 h 23703714"/>
              <a:gd name="connsiteX112" fmla="*/ 6783959 w 17974814"/>
              <a:gd name="connsiteY112" fmla="*/ 20054744 h 23703714"/>
              <a:gd name="connsiteX113" fmla="*/ 6508851 w 17974814"/>
              <a:gd name="connsiteY113" fmla="*/ 20140146 h 23703714"/>
              <a:gd name="connsiteX114" fmla="*/ 6621030 w 17974814"/>
              <a:gd name="connsiteY114" fmla="*/ 20041444 h 23703714"/>
              <a:gd name="connsiteX115" fmla="*/ 6792883 w 17974814"/>
              <a:gd name="connsiteY115" fmla="*/ 19727310 h 23703714"/>
              <a:gd name="connsiteX116" fmla="*/ 6680881 w 17974814"/>
              <a:gd name="connsiteY116" fmla="*/ 19715585 h 23703714"/>
              <a:gd name="connsiteX117" fmla="*/ 6525826 w 17974814"/>
              <a:gd name="connsiteY117" fmla="*/ 19950967 h 23703714"/>
              <a:gd name="connsiteX118" fmla="*/ 6192093 w 17974814"/>
              <a:gd name="connsiteY118" fmla="*/ 20054745 h 23703714"/>
              <a:gd name="connsiteX119" fmla="*/ 6153941 w 17974814"/>
              <a:gd name="connsiteY119" fmla="*/ 20155195 h 23703714"/>
              <a:gd name="connsiteX120" fmla="*/ 6129265 w 17974814"/>
              <a:gd name="connsiteY120" fmla="*/ 20345951 h 23703714"/>
              <a:gd name="connsiteX121" fmla="*/ 6009213 w 17974814"/>
              <a:gd name="connsiteY121" fmla="*/ 20400554 h 23703714"/>
              <a:gd name="connsiteX122" fmla="*/ 5896160 w 17974814"/>
              <a:gd name="connsiteY122" fmla="*/ 20337377 h 23703714"/>
              <a:gd name="connsiteX123" fmla="*/ 5989262 w 17974814"/>
              <a:gd name="connsiteY123" fmla="*/ 20204374 h 23703714"/>
              <a:gd name="connsiteX124" fmla="*/ 5971586 w 17974814"/>
              <a:gd name="connsiteY124" fmla="*/ 20148544 h 23703714"/>
              <a:gd name="connsiteX125" fmla="*/ 5826333 w 17974814"/>
              <a:gd name="connsiteY125" fmla="*/ 20181098 h 23703714"/>
              <a:gd name="connsiteX126" fmla="*/ 5684403 w 17974814"/>
              <a:gd name="connsiteY126" fmla="*/ 20035667 h 23703714"/>
              <a:gd name="connsiteX127" fmla="*/ 5633478 w 17974814"/>
              <a:gd name="connsiteY127" fmla="*/ 20074695 h 23703714"/>
              <a:gd name="connsiteX128" fmla="*/ 5614576 w 17974814"/>
              <a:gd name="connsiteY128" fmla="*/ 20180223 h 23703714"/>
              <a:gd name="connsiteX129" fmla="*/ 5155014 w 17974814"/>
              <a:gd name="connsiteY129" fmla="*/ 20108819 h 23703714"/>
              <a:gd name="connsiteX130" fmla="*/ 5028835 w 17974814"/>
              <a:gd name="connsiteY130" fmla="*/ 20336151 h 23703714"/>
              <a:gd name="connsiteX131" fmla="*/ 4938534 w 17974814"/>
              <a:gd name="connsiteY131" fmla="*/ 20317427 h 23703714"/>
              <a:gd name="connsiteX132" fmla="*/ 4801679 w 17974814"/>
              <a:gd name="connsiteY132" fmla="*/ 20251449 h 23703714"/>
              <a:gd name="connsiteX133" fmla="*/ 4305890 w 17974814"/>
              <a:gd name="connsiteY133" fmla="*/ 20294675 h 23703714"/>
              <a:gd name="connsiteX134" fmla="*/ 3930680 w 17974814"/>
              <a:gd name="connsiteY134" fmla="*/ 20316376 h 23703714"/>
              <a:gd name="connsiteX135" fmla="*/ 3581897 w 17974814"/>
              <a:gd name="connsiteY135" fmla="*/ 20078020 h 23703714"/>
              <a:gd name="connsiteX136" fmla="*/ 3264612 w 17974814"/>
              <a:gd name="connsiteY136" fmla="*/ 20038992 h 23703714"/>
              <a:gd name="connsiteX137" fmla="*/ 3525194 w 17974814"/>
              <a:gd name="connsiteY137" fmla="*/ 19911240 h 23703714"/>
              <a:gd name="connsiteX138" fmla="*/ 3232762 w 17974814"/>
              <a:gd name="connsiteY138" fmla="*/ 19785412 h 23703714"/>
              <a:gd name="connsiteX139" fmla="*/ 3092057 w 17974814"/>
              <a:gd name="connsiteY139" fmla="*/ 19707010 h 23703714"/>
              <a:gd name="connsiteX140" fmla="*/ 3324463 w 17974814"/>
              <a:gd name="connsiteY140" fmla="*/ 19644007 h 23703714"/>
              <a:gd name="connsiteX141" fmla="*/ 3548646 w 17974814"/>
              <a:gd name="connsiteY141" fmla="*/ 19815338 h 23703714"/>
              <a:gd name="connsiteX142" fmla="*/ 3739400 w 17974814"/>
              <a:gd name="connsiteY142" fmla="*/ 19793463 h 23703714"/>
              <a:gd name="connsiteX143" fmla="*/ 3900405 w 17974814"/>
              <a:gd name="connsiteY143" fmla="*/ 19690559 h 23703714"/>
              <a:gd name="connsiteX144" fmla="*/ 3523794 w 17974814"/>
              <a:gd name="connsiteY144" fmla="*/ 19581006 h 23703714"/>
              <a:gd name="connsiteX145" fmla="*/ 2743623 w 17974814"/>
              <a:gd name="connsiteY145" fmla="*/ 19559481 h 23703714"/>
              <a:gd name="connsiteX146" fmla="*/ 2355287 w 17974814"/>
              <a:gd name="connsiteY146" fmla="*/ 19794513 h 23703714"/>
              <a:gd name="connsiteX147" fmla="*/ 2116055 w 17974814"/>
              <a:gd name="connsiteY147" fmla="*/ 20213298 h 23703714"/>
              <a:gd name="connsiteX148" fmla="*/ 1835698 w 17974814"/>
              <a:gd name="connsiteY148" fmla="*/ 20007493 h 23703714"/>
              <a:gd name="connsiteX149" fmla="*/ 2000202 w 17974814"/>
              <a:gd name="connsiteY149" fmla="*/ 20390753 h 23703714"/>
              <a:gd name="connsiteX150" fmla="*/ 1440887 w 17974814"/>
              <a:gd name="connsiteY150" fmla="*/ 20960042 h 23703714"/>
              <a:gd name="connsiteX151" fmla="*/ 1245056 w 17974814"/>
              <a:gd name="connsiteY151" fmla="*/ 21218876 h 23703714"/>
              <a:gd name="connsiteX152" fmla="*/ 1304733 w 17974814"/>
              <a:gd name="connsiteY152" fmla="*/ 21416281 h 23703714"/>
              <a:gd name="connsiteX153" fmla="*/ 1228430 w 17974814"/>
              <a:gd name="connsiteY153" fmla="*/ 21577284 h 23703714"/>
              <a:gd name="connsiteX154" fmla="*/ 1251532 w 17974814"/>
              <a:gd name="connsiteY154" fmla="*/ 21952320 h 23703714"/>
              <a:gd name="connsiteX155" fmla="*/ 889972 w 17974814"/>
              <a:gd name="connsiteY155" fmla="*/ 22179827 h 23703714"/>
              <a:gd name="connsiteX156" fmla="*/ 572689 w 17974814"/>
              <a:gd name="connsiteY156" fmla="*/ 22272580 h 23703714"/>
              <a:gd name="connsiteX157" fmla="*/ 556064 w 17974814"/>
              <a:gd name="connsiteY157" fmla="*/ 21883545 h 23703714"/>
              <a:gd name="connsiteX158" fmla="*/ 479587 w 17974814"/>
              <a:gd name="connsiteY158" fmla="*/ 21823693 h 23703714"/>
              <a:gd name="connsiteX159" fmla="*/ 452985 w 17974814"/>
              <a:gd name="connsiteY159" fmla="*/ 22192778 h 23703714"/>
              <a:gd name="connsiteX160" fmla="*/ 284105 w 17974814"/>
              <a:gd name="connsiteY160" fmla="*/ 22469985 h 23703714"/>
              <a:gd name="connsiteX161" fmla="*/ 336607 w 17974814"/>
              <a:gd name="connsiteY161" fmla="*/ 22482062 h 23703714"/>
              <a:gd name="connsiteX162" fmla="*/ 509512 w 17974814"/>
              <a:gd name="connsiteY162" fmla="*/ 22349057 h 23703714"/>
              <a:gd name="connsiteX163" fmla="*/ 559388 w 17974814"/>
              <a:gd name="connsiteY163" fmla="*/ 22385634 h 23703714"/>
              <a:gd name="connsiteX164" fmla="*/ 399784 w 17974814"/>
              <a:gd name="connsiteY164" fmla="*/ 22548564 h 23703714"/>
              <a:gd name="connsiteX165" fmla="*/ 190304 w 17974814"/>
              <a:gd name="connsiteY165" fmla="*/ 22837847 h 23703714"/>
              <a:gd name="connsiteX166" fmla="*/ 113826 w 17974814"/>
              <a:gd name="connsiteY166" fmla="*/ 23602618 h 23703714"/>
              <a:gd name="connsiteX167" fmla="*/ 3748 w 17974814"/>
              <a:gd name="connsiteY167" fmla="*/ 23608041 h 23703714"/>
              <a:gd name="connsiteX168" fmla="*/ 23698 w 17974814"/>
              <a:gd name="connsiteY168" fmla="*/ 3314311 h 23703714"/>
              <a:gd name="connsiteX169" fmla="*/ 71825 w 17974814"/>
              <a:gd name="connsiteY169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673129 w 17974814"/>
              <a:gd name="connsiteY17" fmla="*/ 659861 h 23703714"/>
              <a:gd name="connsiteX18" fmla="*/ 1100227 w 17974814"/>
              <a:gd name="connsiteY18" fmla="*/ 604049 h 23703714"/>
              <a:gd name="connsiteX19" fmla="*/ 1513784 w 17974814"/>
              <a:gd name="connsiteY19" fmla="*/ 611735 h 23703714"/>
              <a:gd name="connsiteX20" fmla="*/ 1746913 w 17974814"/>
              <a:gd name="connsiteY20" fmla="*/ 732691 h 23703714"/>
              <a:gd name="connsiteX21" fmla="*/ 1952228 w 17974814"/>
              <a:gd name="connsiteY21" fmla="*/ 743304 h 23703714"/>
              <a:gd name="connsiteX22" fmla="*/ 1972906 w 17974814"/>
              <a:gd name="connsiteY22" fmla="*/ 624910 h 23703714"/>
              <a:gd name="connsiteX23" fmla="*/ 1581124 w 17974814"/>
              <a:gd name="connsiteY23" fmla="*/ 235508 h 23703714"/>
              <a:gd name="connsiteX24" fmla="*/ 1094737 w 17974814"/>
              <a:gd name="connsiteY24" fmla="*/ 205314 h 23703714"/>
              <a:gd name="connsiteX25" fmla="*/ 926387 w 17974814"/>
              <a:gd name="connsiteY25" fmla="*/ 13802 h 23703714"/>
              <a:gd name="connsiteX26" fmla="*/ 1184649 w 17974814"/>
              <a:gd name="connsiteY26" fmla="*/ 12129 h 23703714"/>
              <a:gd name="connsiteX27" fmla="*/ 2290941 w 17974814"/>
              <a:gd name="connsiteY27" fmla="*/ 26167 h 23703714"/>
              <a:gd name="connsiteX28" fmla="*/ 2424890 w 17974814"/>
              <a:gd name="connsiteY28" fmla="*/ 37330 h 23703714"/>
              <a:gd name="connsiteX29" fmla="*/ 2563962 w 17974814"/>
              <a:gd name="connsiteY29" fmla="*/ 521887 h 23703714"/>
              <a:gd name="connsiteX30" fmla="*/ 2783916 w 17974814"/>
              <a:gd name="connsiteY30" fmla="*/ 421425 h 23703714"/>
              <a:gd name="connsiteX31" fmla="*/ 2874496 w 17974814"/>
              <a:gd name="connsiteY31" fmla="*/ 247035 h 23703714"/>
              <a:gd name="connsiteX32" fmla="*/ 3015947 w 17974814"/>
              <a:gd name="connsiteY32" fmla="*/ 200740 h 23703714"/>
              <a:gd name="connsiteX33" fmla="*/ 3210649 w 17974814"/>
              <a:gd name="connsiteY33" fmla="*/ 214647 h 23703714"/>
              <a:gd name="connsiteX34" fmla="*/ 3294092 w 17974814"/>
              <a:gd name="connsiteY34" fmla="*/ 357196 h 23703714"/>
              <a:gd name="connsiteX35" fmla="*/ 3412303 w 17974814"/>
              <a:gd name="connsiteY35" fmla="*/ 305044 h 23703714"/>
              <a:gd name="connsiteX36" fmla="*/ 3631342 w 17974814"/>
              <a:gd name="connsiteY36" fmla="*/ 165972 h 23703714"/>
              <a:gd name="connsiteX37" fmla="*/ 3725216 w 17974814"/>
              <a:gd name="connsiteY37" fmla="*/ 54714 h 23703714"/>
              <a:gd name="connsiteX38" fmla="*/ 3870876 w 17974814"/>
              <a:gd name="connsiteY38" fmla="*/ 0 h 23703714"/>
              <a:gd name="connsiteX39" fmla="*/ 17974814 w 17974814"/>
              <a:gd name="connsiteY39" fmla="*/ 41721 h 23703714"/>
              <a:gd name="connsiteX40" fmla="*/ 17951687 w 17974814"/>
              <a:gd name="connsiteY40" fmla="*/ 23612990 h 23703714"/>
              <a:gd name="connsiteX41" fmla="*/ 12214658 w 17974814"/>
              <a:gd name="connsiteY41" fmla="*/ 23672994 h 23703714"/>
              <a:gd name="connsiteX42" fmla="*/ 11511565 w 17974814"/>
              <a:gd name="connsiteY42" fmla="*/ 23664268 h 23703714"/>
              <a:gd name="connsiteX43" fmla="*/ 11092751 w 17974814"/>
              <a:gd name="connsiteY43" fmla="*/ 23238606 h 23703714"/>
              <a:gd name="connsiteX44" fmla="*/ 10611488 w 17974814"/>
              <a:gd name="connsiteY44" fmla="*/ 22853595 h 23703714"/>
              <a:gd name="connsiteX45" fmla="*/ 10178351 w 17974814"/>
              <a:gd name="connsiteY45" fmla="*/ 22564837 h 23703714"/>
              <a:gd name="connsiteX46" fmla="*/ 9793340 w 17974814"/>
              <a:gd name="connsiteY46" fmla="*/ 22516711 h 23703714"/>
              <a:gd name="connsiteX47" fmla="*/ 9600835 w 17974814"/>
              <a:gd name="connsiteY47" fmla="*/ 22276079 h 23703714"/>
              <a:gd name="connsiteX48" fmla="*/ 9436681 w 17974814"/>
              <a:gd name="connsiteY48" fmla="*/ 22078674 h 23703714"/>
              <a:gd name="connsiteX49" fmla="*/ 9194650 w 17974814"/>
              <a:gd name="connsiteY49" fmla="*/ 22096350 h 23703714"/>
              <a:gd name="connsiteX50" fmla="*/ 8948417 w 17974814"/>
              <a:gd name="connsiteY50" fmla="*/ 21975596 h 23703714"/>
              <a:gd name="connsiteX51" fmla="*/ 8895566 w 17974814"/>
              <a:gd name="connsiteY51" fmla="*/ 21691914 h 23703714"/>
              <a:gd name="connsiteX52" fmla="*/ 8626059 w 17974814"/>
              <a:gd name="connsiteY52" fmla="*/ 21557686 h 23703714"/>
              <a:gd name="connsiteX53" fmla="*/ 8745763 w 17974814"/>
              <a:gd name="connsiteY53" fmla="*/ 21494509 h 23703714"/>
              <a:gd name="connsiteX54" fmla="*/ 8709187 w 17974814"/>
              <a:gd name="connsiteY54" fmla="*/ 21441308 h 23703714"/>
              <a:gd name="connsiteX55" fmla="*/ 8546257 w 17974814"/>
              <a:gd name="connsiteY55" fmla="*/ 21437982 h 23703714"/>
              <a:gd name="connsiteX56" fmla="*/ 8477305 w 17974814"/>
              <a:gd name="connsiteY56" fmla="*/ 21529334 h 23703714"/>
              <a:gd name="connsiteX57" fmla="*/ 8080569 w 17974814"/>
              <a:gd name="connsiteY57" fmla="*/ 21529334 h 23703714"/>
              <a:gd name="connsiteX58" fmla="*/ 8064119 w 17974814"/>
              <a:gd name="connsiteY58" fmla="*/ 21467908 h 23703714"/>
              <a:gd name="connsiteX59" fmla="*/ 8228623 w 17974814"/>
              <a:gd name="connsiteY59" fmla="*/ 21308479 h 23703714"/>
              <a:gd name="connsiteX60" fmla="*/ 8480454 w 17974814"/>
              <a:gd name="connsiteY60" fmla="*/ 21313552 h 23703714"/>
              <a:gd name="connsiteX61" fmla="*/ 8513006 w 17974814"/>
              <a:gd name="connsiteY61" fmla="*/ 21211876 h 23703714"/>
              <a:gd name="connsiteX62" fmla="*/ 8299850 w 17974814"/>
              <a:gd name="connsiteY62" fmla="*/ 21174249 h 23703714"/>
              <a:gd name="connsiteX63" fmla="*/ 8340102 w 17974814"/>
              <a:gd name="connsiteY63" fmla="*/ 21068897 h 23703714"/>
              <a:gd name="connsiteX64" fmla="*/ 8542056 w 17974814"/>
              <a:gd name="connsiteY64" fmla="*/ 21068022 h 23703714"/>
              <a:gd name="connsiteX65" fmla="*/ 8689236 w 17974814"/>
              <a:gd name="connsiteY65" fmla="*/ 21122099 h 23703714"/>
              <a:gd name="connsiteX66" fmla="*/ 8848840 w 17974814"/>
              <a:gd name="connsiteY66" fmla="*/ 21248452 h 23703714"/>
              <a:gd name="connsiteX67" fmla="*/ 9059895 w 17974814"/>
              <a:gd name="connsiteY67" fmla="*/ 21003092 h 23703714"/>
              <a:gd name="connsiteX68" fmla="*/ 9059545 w 17974814"/>
              <a:gd name="connsiteY68" fmla="*/ 20688611 h 23703714"/>
              <a:gd name="connsiteX69" fmla="*/ 9340954 w 17974814"/>
              <a:gd name="connsiteY69" fmla="*/ 20357328 h 23703714"/>
              <a:gd name="connsiteX70" fmla="*/ 9347604 w 17974814"/>
              <a:gd name="connsiteY70" fmla="*/ 20141197 h 23703714"/>
              <a:gd name="connsiteX71" fmla="*/ 9395030 w 17974814"/>
              <a:gd name="connsiteY71" fmla="*/ 20066994 h 23703714"/>
              <a:gd name="connsiteX72" fmla="*/ 9480608 w 17974814"/>
              <a:gd name="connsiteY72" fmla="*/ 20171123 h 23703714"/>
              <a:gd name="connsiteX73" fmla="*/ 9500558 w 17974814"/>
              <a:gd name="connsiteY73" fmla="*/ 20417180 h 23703714"/>
              <a:gd name="connsiteX74" fmla="*/ 9564084 w 17974814"/>
              <a:gd name="connsiteY74" fmla="*/ 20507132 h 23703714"/>
              <a:gd name="connsiteX75" fmla="*/ 9616937 w 17974814"/>
              <a:gd name="connsiteY75" fmla="*/ 20403879 h 23703714"/>
              <a:gd name="connsiteX76" fmla="*/ 9636887 w 17974814"/>
              <a:gd name="connsiteY76" fmla="*/ 20184423 h 23703714"/>
              <a:gd name="connsiteX77" fmla="*/ 9549384 w 17974814"/>
              <a:gd name="connsiteY77" fmla="*/ 19896364 h 23703714"/>
              <a:gd name="connsiteX78" fmla="*/ 9636887 w 17974814"/>
              <a:gd name="connsiteY78" fmla="*/ 19908441 h 23703714"/>
              <a:gd name="connsiteX79" fmla="*/ 9897818 w 17974814"/>
              <a:gd name="connsiteY79" fmla="*/ 20032342 h 23703714"/>
              <a:gd name="connsiteX80" fmla="*/ 9829742 w 17974814"/>
              <a:gd name="connsiteY80" fmla="*/ 19871865 h 23703714"/>
              <a:gd name="connsiteX81" fmla="*/ 9720014 w 17974814"/>
              <a:gd name="connsiteY81" fmla="*/ 19782087 h 23703714"/>
              <a:gd name="connsiteX82" fmla="*/ 9629011 w 17974814"/>
              <a:gd name="connsiteY82" fmla="*/ 19848415 h 23703714"/>
              <a:gd name="connsiteX83" fmla="*/ 9497233 w 17974814"/>
              <a:gd name="connsiteY83" fmla="*/ 19715585 h 23703714"/>
              <a:gd name="connsiteX84" fmla="*/ 9270776 w 17974814"/>
              <a:gd name="connsiteY84" fmla="*/ 19626158 h 23703714"/>
              <a:gd name="connsiteX85" fmla="*/ 9141449 w 17974814"/>
              <a:gd name="connsiteY85" fmla="*/ 19469529 h 23703714"/>
              <a:gd name="connsiteX86" fmla="*/ 9008445 w 17974814"/>
              <a:gd name="connsiteY86" fmla="*/ 19339850 h 23703714"/>
              <a:gd name="connsiteX87" fmla="*/ 8986743 w 17974814"/>
              <a:gd name="connsiteY87" fmla="*/ 19235721 h 23703714"/>
              <a:gd name="connsiteX88" fmla="*/ 9121498 w 17974814"/>
              <a:gd name="connsiteY88" fmla="*/ 19210172 h 23703714"/>
              <a:gd name="connsiteX89" fmla="*/ 9344279 w 17974814"/>
              <a:gd name="connsiteY89" fmla="*/ 19296624 h 23703714"/>
              <a:gd name="connsiteX90" fmla="*/ 9370880 w 17974814"/>
              <a:gd name="connsiteY90" fmla="*/ 19200196 h 23703714"/>
              <a:gd name="connsiteX91" fmla="*/ 9521033 w 17974814"/>
              <a:gd name="connsiteY91" fmla="*/ 19111292 h 23703714"/>
              <a:gd name="connsiteX92" fmla="*/ 9755014 w 17974814"/>
              <a:gd name="connsiteY92" fmla="*/ 19267395 h 23703714"/>
              <a:gd name="connsiteX93" fmla="*/ 9833067 w 17974814"/>
              <a:gd name="connsiteY93" fmla="*/ 19166945 h 23703714"/>
              <a:gd name="connsiteX94" fmla="*/ 9700064 w 17974814"/>
              <a:gd name="connsiteY94" fmla="*/ 19120395 h 23703714"/>
              <a:gd name="connsiteX95" fmla="*/ 9730339 w 17974814"/>
              <a:gd name="connsiteY95" fmla="*/ 18918788 h 23703714"/>
              <a:gd name="connsiteX96" fmla="*/ 10387482 w 17974814"/>
              <a:gd name="connsiteY96" fmla="*/ 18636505 h 23703714"/>
              <a:gd name="connsiteX97" fmla="*/ 10606588 w 17974814"/>
              <a:gd name="connsiteY97" fmla="*/ 18351423 h 23703714"/>
              <a:gd name="connsiteX98" fmla="*/ 10187101 w 17974814"/>
              <a:gd name="connsiteY98" fmla="*/ 18380998 h 23703714"/>
              <a:gd name="connsiteX99" fmla="*/ 9816442 w 17974814"/>
              <a:gd name="connsiteY99" fmla="*/ 18571754 h 23703714"/>
              <a:gd name="connsiteX100" fmla="*/ 9192550 w 17974814"/>
              <a:gd name="connsiteY100" fmla="*/ 18640005 h 23703714"/>
              <a:gd name="connsiteX101" fmla="*/ 9074947 w 17974814"/>
              <a:gd name="connsiteY101" fmla="*/ 18711408 h 23703714"/>
              <a:gd name="connsiteX102" fmla="*/ 8868791 w 17974814"/>
              <a:gd name="connsiteY102" fmla="*/ 18654881 h 23703714"/>
              <a:gd name="connsiteX103" fmla="*/ 8688010 w 17974814"/>
              <a:gd name="connsiteY103" fmla="*/ 18822536 h 23703714"/>
              <a:gd name="connsiteX104" fmla="*/ 8540306 w 17974814"/>
              <a:gd name="connsiteY104" fmla="*/ 18986864 h 23703714"/>
              <a:gd name="connsiteX105" fmla="*/ 8406077 w 17974814"/>
              <a:gd name="connsiteY105" fmla="*/ 18923688 h 23703714"/>
              <a:gd name="connsiteX106" fmla="*/ 8269924 w 17974814"/>
              <a:gd name="connsiteY106" fmla="*/ 19117942 h 23703714"/>
              <a:gd name="connsiteX107" fmla="*/ 8072518 w 17974814"/>
              <a:gd name="connsiteY107" fmla="*/ 19136145 h 23703714"/>
              <a:gd name="connsiteX108" fmla="*/ 7703958 w 17974814"/>
              <a:gd name="connsiteY108" fmla="*/ 19388500 h 23703714"/>
              <a:gd name="connsiteX109" fmla="*/ 7450551 w 17974814"/>
              <a:gd name="connsiteY109" fmla="*/ 19321999 h 23703714"/>
              <a:gd name="connsiteX110" fmla="*/ 7145167 w 17974814"/>
              <a:gd name="connsiteY110" fmla="*/ 19490879 h 23703714"/>
              <a:gd name="connsiteX111" fmla="*/ 6783959 w 17974814"/>
              <a:gd name="connsiteY111" fmla="*/ 20054744 h 23703714"/>
              <a:gd name="connsiteX112" fmla="*/ 6508851 w 17974814"/>
              <a:gd name="connsiteY112" fmla="*/ 20140146 h 23703714"/>
              <a:gd name="connsiteX113" fmla="*/ 6621030 w 17974814"/>
              <a:gd name="connsiteY113" fmla="*/ 20041444 h 23703714"/>
              <a:gd name="connsiteX114" fmla="*/ 6792883 w 17974814"/>
              <a:gd name="connsiteY114" fmla="*/ 19727310 h 23703714"/>
              <a:gd name="connsiteX115" fmla="*/ 6680881 w 17974814"/>
              <a:gd name="connsiteY115" fmla="*/ 19715585 h 23703714"/>
              <a:gd name="connsiteX116" fmla="*/ 6525826 w 17974814"/>
              <a:gd name="connsiteY116" fmla="*/ 19950967 h 23703714"/>
              <a:gd name="connsiteX117" fmla="*/ 6192093 w 17974814"/>
              <a:gd name="connsiteY117" fmla="*/ 20054745 h 23703714"/>
              <a:gd name="connsiteX118" fmla="*/ 6153941 w 17974814"/>
              <a:gd name="connsiteY118" fmla="*/ 20155195 h 23703714"/>
              <a:gd name="connsiteX119" fmla="*/ 6129265 w 17974814"/>
              <a:gd name="connsiteY119" fmla="*/ 20345951 h 23703714"/>
              <a:gd name="connsiteX120" fmla="*/ 6009213 w 17974814"/>
              <a:gd name="connsiteY120" fmla="*/ 20400554 h 23703714"/>
              <a:gd name="connsiteX121" fmla="*/ 5896160 w 17974814"/>
              <a:gd name="connsiteY121" fmla="*/ 20337377 h 23703714"/>
              <a:gd name="connsiteX122" fmla="*/ 5989262 w 17974814"/>
              <a:gd name="connsiteY122" fmla="*/ 20204374 h 23703714"/>
              <a:gd name="connsiteX123" fmla="*/ 5971586 w 17974814"/>
              <a:gd name="connsiteY123" fmla="*/ 20148544 h 23703714"/>
              <a:gd name="connsiteX124" fmla="*/ 5826333 w 17974814"/>
              <a:gd name="connsiteY124" fmla="*/ 20181098 h 23703714"/>
              <a:gd name="connsiteX125" fmla="*/ 5684403 w 17974814"/>
              <a:gd name="connsiteY125" fmla="*/ 20035667 h 23703714"/>
              <a:gd name="connsiteX126" fmla="*/ 5633478 w 17974814"/>
              <a:gd name="connsiteY126" fmla="*/ 20074695 h 23703714"/>
              <a:gd name="connsiteX127" fmla="*/ 5614576 w 17974814"/>
              <a:gd name="connsiteY127" fmla="*/ 20180223 h 23703714"/>
              <a:gd name="connsiteX128" fmla="*/ 5155014 w 17974814"/>
              <a:gd name="connsiteY128" fmla="*/ 20108819 h 23703714"/>
              <a:gd name="connsiteX129" fmla="*/ 5028835 w 17974814"/>
              <a:gd name="connsiteY129" fmla="*/ 20336151 h 23703714"/>
              <a:gd name="connsiteX130" fmla="*/ 4938534 w 17974814"/>
              <a:gd name="connsiteY130" fmla="*/ 20317427 h 23703714"/>
              <a:gd name="connsiteX131" fmla="*/ 4801679 w 17974814"/>
              <a:gd name="connsiteY131" fmla="*/ 20251449 h 23703714"/>
              <a:gd name="connsiteX132" fmla="*/ 4305890 w 17974814"/>
              <a:gd name="connsiteY132" fmla="*/ 20294675 h 23703714"/>
              <a:gd name="connsiteX133" fmla="*/ 3930680 w 17974814"/>
              <a:gd name="connsiteY133" fmla="*/ 20316376 h 23703714"/>
              <a:gd name="connsiteX134" fmla="*/ 3581897 w 17974814"/>
              <a:gd name="connsiteY134" fmla="*/ 20078020 h 23703714"/>
              <a:gd name="connsiteX135" fmla="*/ 3264612 w 17974814"/>
              <a:gd name="connsiteY135" fmla="*/ 20038992 h 23703714"/>
              <a:gd name="connsiteX136" fmla="*/ 3525194 w 17974814"/>
              <a:gd name="connsiteY136" fmla="*/ 19911240 h 23703714"/>
              <a:gd name="connsiteX137" fmla="*/ 3232762 w 17974814"/>
              <a:gd name="connsiteY137" fmla="*/ 19785412 h 23703714"/>
              <a:gd name="connsiteX138" fmla="*/ 3092057 w 17974814"/>
              <a:gd name="connsiteY138" fmla="*/ 19707010 h 23703714"/>
              <a:gd name="connsiteX139" fmla="*/ 3324463 w 17974814"/>
              <a:gd name="connsiteY139" fmla="*/ 19644007 h 23703714"/>
              <a:gd name="connsiteX140" fmla="*/ 3548646 w 17974814"/>
              <a:gd name="connsiteY140" fmla="*/ 19815338 h 23703714"/>
              <a:gd name="connsiteX141" fmla="*/ 3739400 w 17974814"/>
              <a:gd name="connsiteY141" fmla="*/ 19793463 h 23703714"/>
              <a:gd name="connsiteX142" fmla="*/ 3900405 w 17974814"/>
              <a:gd name="connsiteY142" fmla="*/ 19690559 h 23703714"/>
              <a:gd name="connsiteX143" fmla="*/ 3523794 w 17974814"/>
              <a:gd name="connsiteY143" fmla="*/ 19581006 h 23703714"/>
              <a:gd name="connsiteX144" fmla="*/ 2743623 w 17974814"/>
              <a:gd name="connsiteY144" fmla="*/ 19559481 h 23703714"/>
              <a:gd name="connsiteX145" fmla="*/ 2355287 w 17974814"/>
              <a:gd name="connsiteY145" fmla="*/ 19794513 h 23703714"/>
              <a:gd name="connsiteX146" fmla="*/ 2116055 w 17974814"/>
              <a:gd name="connsiteY146" fmla="*/ 20213298 h 23703714"/>
              <a:gd name="connsiteX147" fmla="*/ 1835698 w 17974814"/>
              <a:gd name="connsiteY147" fmla="*/ 20007493 h 23703714"/>
              <a:gd name="connsiteX148" fmla="*/ 2000202 w 17974814"/>
              <a:gd name="connsiteY148" fmla="*/ 20390753 h 23703714"/>
              <a:gd name="connsiteX149" fmla="*/ 1440887 w 17974814"/>
              <a:gd name="connsiteY149" fmla="*/ 20960042 h 23703714"/>
              <a:gd name="connsiteX150" fmla="*/ 1245056 w 17974814"/>
              <a:gd name="connsiteY150" fmla="*/ 21218876 h 23703714"/>
              <a:gd name="connsiteX151" fmla="*/ 1304733 w 17974814"/>
              <a:gd name="connsiteY151" fmla="*/ 21416281 h 23703714"/>
              <a:gd name="connsiteX152" fmla="*/ 1228430 w 17974814"/>
              <a:gd name="connsiteY152" fmla="*/ 21577284 h 23703714"/>
              <a:gd name="connsiteX153" fmla="*/ 1251532 w 17974814"/>
              <a:gd name="connsiteY153" fmla="*/ 21952320 h 23703714"/>
              <a:gd name="connsiteX154" fmla="*/ 889972 w 17974814"/>
              <a:gd name="connsiteY154" fmla="*/ 22179827 h 23703714"/>
              <a:gd name="connsiteX155" fmla="*/ 572689 w 17974814"/>
              <a:gd name="connsiteY155" fmla="*/ 22272580 h 23703714"/>
              <a:gd name="connsiteX156" fmla="*/ 556064 w 17974814"/>
              <a:gd name="connsiteY156" fmla="*/ 21883545 h 23703714"/>
              <a:gd name="connsiteX157" fmla="*/ 479587 w 17974814"/>
              <a:gd name="connsiteY157" fmla="*/ 21823693 h 23703714"/>
              <a:gd name="connsiteX158" fmla="*/ 452985 w 17974814"/>
              <a:gd name="connsiteY158" fmla="*/ 22192778 h 23703714"/>
              <a:gd name="connsiteX159" fmla="*/ 284105 w 17974814"/>
              <a:gd name="connsiteY159" fmla="*/ 22469985 h 23703714"/>
              <a:gd name="connsiteX160" fmla="*/ 336607 w 17974814"/>
              <a:gd name="connsiteY160" fmla="*/ 22482062 h 23703714"/>
              <a:gd name="connsiteX161" fmla="*/ 509512 w 17974814"/>
              <a:gd name="connsiteY161" fmla="*/ 22349057 h 23703714"/>
              <a:gd name="connsiteX162" fmla="*/ 559388 w 17974814"/>
              <a:gd name="connsiteY162" fmla="*/ 22385634 h 23703714"/>
              <a:gd name="connsiteX163" fmla="*/ 399784 w 17974814"/>
              <a:gd name="connsiteY163" fmla="*/ 22548564 h 23703714"/>
              <a:gd name="connsiteX164" fmla="*/ 190304 w 17974814"/>
              <a:gd name="connsiteY164" fmla="*/ 22837847 h 23703714"/>
              <a:gd name="connsiteX165" fmla="*/ 113826 w 17974814"/>
              <a:gd name="connsiteY165" fmla="*/ 23602618 h 23703714"/>
              <a:gd name="connsiteX166" fmla="*/ 3748 w 17974814"/>
              <a:gd name="connsiteY166" fmla="*/ 23608041 h 23703714"/>
              <a:gd name="connsiteX167" fmla="*/ 23698 w 17974814"/>
              <a:gd name="connsiteY167" fmla="*/ 3314311 h 23703714"/>
              <a:gd name="connsiteX168" fmla="*/ 71825 w 17974814"/>
              <a:gd name="connsiteY168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100227 w 17974814"/>
              <a:gd name="connsiteY17" fmla="*/ 604049 h 23703714"/>
              <a:gd name="connsiteX18" fmla="*/ 1513784 w 17974814"/>
              <a:gd name="connsiteY18" fmla="*/ 611735 h 23703714"/>
              <a:gd name="connsiteX19" fmla="*/ 1746913 w 17974814"/>
              <a:gd name="connsiteY19" fmla="*/ 732691 h 23703714"/>
              <a:gd name="connsiteX20" fmla="*/ 1952228 w 17974814"/>
              <a:gd name="connsiteY20" fmla="*/ 743304 h 23703714"/>
              <a:gd name="connsiteX21" fmla="*/ 1972906 w 17974814"/>
              <a:gd name="connsiteY21" fmla="*/ 624910 h 23703714"/>
              <a:gd name="connsiteX22" fmla="*/ 1581124 w 17974814"/>
              <a:gd name="connsiteY22" fmla="*/ 235508 h 23703714"/>
              <a:gd name="connsiteX23" fmla="*/ 1094737 w 17974814"/>
              <a:gd name="connsiteY23" fmla="*/ 205314 h 23703714"/>
              <a:gd name="connsiteX24" fmla="*/ 926387 w 17974814"/>
              <a:gd name="connsiteY24" fmla="*/ 13802 h 23703714"/>
              <a:gd name="connsiteX25" fmla="*/ 1184649 w 17974814"/>
              <a:gd name="connsiteY25" fmla="*/ 12129 h 23703714"/>
              <a:gd name="connsiteX26" fmla="*/ 2290941 w 17974814"/>
              <a:gd name="connsiteY26" fmla="*/ 26167 h 23703714"/>
              <a:gd name="connsiteX27" fmla="*/ 2424890 w 17974814"/>
              <a:gd name="connsiteY27" fmla="*/ 37330 h 23703714"/>
              <a:gd name="connsiteX28" fmla="*/ 2563962 w 17974814"/>
              <a:gd name="connsiteY28" fmla="*/ 521887 h 23703714"/>
              <a:gd name="connsiteX29" fmla="*/ 2783916 w 17974814"/>
              <a:gd name="connsiteY29" fmla="*/ 421425 h 23703714"/>
              <a:gd name="connsiteX30" fmla="*/ 2874496 w 17974814"/>
              <a:gd name="connsiteY30" fmla="*/ 247035 h 23703714"/>
              <a:gd name="connsiteX31" fmla="*/ 3015947 w 17974814"/>
              <a:gd name="connsiteY31" fmla="*/ 200740 h 23703714"/>
              <a:gd name="connsiteX32" fmla="*/ 3210649 w 17974814"/>
              <a:gd name="connsiteY32" fmla="*/ 214647 h 23703714"/>
              <a:gd name="connsiteX33" fmla="*/ 3294092 w 17974814"/>
              <a:gd name="connsiteY33" fmla="*/ 357196 h 23703714"/>
              <a:gd name="connsiteX34" fmla="*/ 3412303 w 17974814"/>
              <a:gd name="connsiteY34" fmla="*/ 305044 h 23703714"/>
              <a:gd name="connsiteX35" fmla="*/ 3631342 w 17974814"/>
              <a:gd name="connsiteY35" fmla="*/ 165972 h 23703714"/>
              <a:gd name="connsiteX36" fmla="*/ 3725216 w 17974814"/>
              <a:gd name="connsiteY36" fmla="*/ 54714 h 23703714"/>
              <a:gd name="connsiteX37" fmla="*/ 3870876 w 17974814"/>
              <a:gd name="connsiteY37" fmla="*/ 0 h 23703714"/>
              <a:gd name="connsiteX38" fmla="*/ 17974814 w 17974814"/>
              <a:gd name="connsiteY38" fmla="*/ 41721 h 23703714"/>
              <a:gd name="connsiteX39" fmla="*/ 17951687 w 17974814"/>
              <a:gd name="connsiteY39" fmla="*/ 23612990 h 23703714"/>
              <a:gd name="connsiteX40" fmla="*/ 12214658 w 17974814"/>
              <a:gd name="connsiteY40" fmla="*/ 23672994 h 23703714"/>
              <a:gd name="connsiteX41" fmla="*/ 11511565 w 17974814"/>
              <a:gd name="connsiteY41" fmla="*/ 23664268 h 23703714"/>
              <a:gd name="connsiteX42" fmla="*/ 11092751 w 17974814"/>
              <a:gd name="connsiteY42" fmla="*/ 23238606 h 23703714"/>
              <a:gd name="connsiteX43" fmla="*/ 10611488 w 17974814"/>
              <a:gd name="connsiteY43" fmla="*/ 22853595 h 23703714"/>
              <a:gd name="connsiteX44" fmla="*/ 10178351 w 17974814"/>
              <a:gd name="connsiteY44" fmla="*/ 22564837 h 23703714"/>
              <a:gd name="connsiteX45" fmla="*/ 9793340 w 17974814"/>
              <a:gd name="connsiteY45" fmla="*/ 22516711 h 23703714"/>
              <a:gd name="connsiteX46" fmla="*/ 9600835 w 17974814"/>
              <a:gd name="connsiteY46" fmla="*/ 22276079 h 23703714"/>
              <a:gd name="connsiteX47" fmla="*/ 9436681 w 17974814"/>
              <a:gd name="connsiteY47" fmla="*/ 22078674 h 23703714"/>
              <a:gd name="connsiteX48" fmla="*/ 9194650 w 17974814"/>
              <a:gd name="connsiteY48" fmla="*/ 22096350 h 23703714"/>
              <a:gd name="connsiteX49" fmla="*/ 8948417 w 17974814"/>
              <a:gd name="connsiteY49" fmla="*/ 21975596 h 23703714"/>
              <a:gd name="connsiteX50" fmla="*/ 8895566 w 17974814"/>
              <a:gd name="connsiteY50" fmla="*/ 21691914 h 23703714"/>
              <a:gd name="connsiteX51" fmla="*/ 8626059 w 17974814"/>
              <a:gd name="connsiteY51" fmla="*/ 21557686 h 23703714"/>
              <a:gd name="connsiteX52" fmla="*/ 8745763 w 17974814"/>
              <a:gd name="connsiteY52" fmla="*/ 21494509 h 23703714"/>
              <a:gd name="connsiteX53" fmla="*/ 8709187 w 17974814"/>
              <a:gd name="connsiteY53" fmla="*/ 21441308 h 23703714"/>
              <a:gd name="connsiteX54" fmla="*/ 8546257 w 17974814"/>
              <a:gd name="connsiteY54" fmla="*/ 21437982 h 23703714"/>
              <a:gd name="connsiteX55" fmla="*/ 8477305 w 17974814"/>
              <a:gd name="connsiteY55" fmla="*/ 21529334 h 23703714"/>
              <a:gd name="connsiteX56" fmla="*/ 8080569 w 17974814"/>
              <a:gd name="connsiteY56" fmla="*/ 21529334 h 23703714"/>
              <a:gd name="connsiteX57" fmla="*/ 8064119 w 17974814"/>
              <a:gd name="connsiteY57" fmla="*/ 21467908 h 23703714"/>
              <a:gd name="connsiteX58" fmla="*/ 8228623 w 17974814"/>
              <a:gd name="connsiteY58" fmla="*/ 21308479 h 23703714"/>
              <a:gd name="connsiteX59" fmla="*/ 8480454 w 17974814"/>
              <a:gd name="connsiteY59" fmla="*/ 21313552 h 23703714"/>
              <a:gd name="connsiteX60" fmla="*/ 8513006 w 17974814"/>
              <a:gd name="connsiteY60" fmla="*/ 21211876 h 23703714"/>
              <a:gd name="connsiteX61" fmla="*/ 8299850 w 17974814"/>
              <a:gd name="connsiteY61" fmla="*/ 21174249 h 23703714"/>
              <a:gd name="connsiteX62" fmla="*/ 8340102 w 17974814"/>
              <a:gd name="connsiteY62" fmla="*/ 21068897 h 23703714"/>
              <a:gd name="connsiteX63" fmla="*/ 8542056 w 17974814"/>
              <a:gd name="connsiteY63" fmla="*/ 21068022 h 23703714"/>
              <a:gd name="connsiteX64" fmla="*/ 8689236 w 17974814"/>
              <a:gd name="connsiteY64" fmla="*/ 21122099 h 23703714"/>
              <a:gd name="connsiteX65" fmla="*/ 8848840 w 17974814"/>
              <a:gd name="connsiteY65" fmla="*/ 21248452 h 23703714"/>
              <a:gd name="connsiteX66" fmla="*/ 9059895 w 17974814"/>
              <a:gd name="connsiteY66" fmla="*/ 21003092 h 23703714"/>
              <a:gd name="connsiteX67" fmla="*/ 9059545 w 17974814"/>
              <a:gd name="connsiteY67" fmla="*/ 20688611 h 23703714"/>
              <a:gd name="connsiteX68" fmla="*/ 9340954 w 17974814"/>
              <a:gd name="connsiteY68" fmla="*/ 20357328 h 23703714"/>
              <a:gd name="connsiteX69" fmla="*/ 9347604 w 17974814"/>
              <a:gd name="connsiteY69" fmla="*/ 20141197 h 23703714"/>
              <a:gd name="connsiteX70" fmla="*/ 9395030 w 17974814"/>
              <a:gd name="connsiteY70" fmla="*/ 20066994 h 23703714"/>
              <a:gd name="connsiteX71" fmla="*/ 9480608 w 17974814"/>
              <a:gd name="connsiteY71" fmla="*/ 20171123 h 23703714"/>
              <a:gd name="connsiteX72" fmla="*/ 9500558 w 17974814"/>
              <a:gd name="connsiteY72" fmla="*/ 20417180 h 23703714"/>
              <a:gd name="connsiteX73" fmla="*/ 9564084 w 17974814"/>
              <a:gd name="connsiteY73" fmla="*/ 20507132 h 23703714"/>
              <a:gd name="connsiteX74" fmla="*/ 9616937 w 17974814"/>
              <a:gd name="connsiteY74" fmla="*/ 20403879 h 23703714"/>
              <a:gd name="connsiteX75" fmla="*/ 9636887 w 17974814"/>
              <a:gd name="connsiteY75" fmla="*/ 20184423 h 23703714"/>
              <a:gd name="connsiteX76" fmla="*/ 9549384 w 17974814"/>
              <a:gd name="connsiteY76" fmla="*/ 19896364 h 23703714"/>
              <a:gd name="connsiteX77" fmla="*/ 9636887 w 17974814"/>
              <a:gd name="connsiteY77" fmla="*/ 19908441 h 23703714"/>
              <a:gd name="connsiteX78" fmla="*/ 9897818 w 17974814"/>
              <a:gd name="connsiteY78" fmla="*/ 20032342 h 23703714"/>
              <a:gd name="connsiteX79" fmla="*/ 9829742 w 17974814"/>
              <a:gd name="connsiteY79" fmla="*/ 19871865 h 23703714"/>
              <a:gd name="connsiteX80" fmla="*/ 9720014 w 17974814"/>
              <a:gd name="connsiteY80" fmla="*/ 19782087 h 23703714"/>
              <a:gd name="connsiteX81" fmla="*/ 9629011 w 17974814"/>
              <a:gd name="connsiteY81" fmla="*/ 19848415 h 23703714"/>
              <a:gd name="connsiteX82" fmla="*/ 9497233 w 17974814"/>
              <a:gd name="connsiteY82" fmla="*/ 19715585 h 23703714"/>
              <a:gd name="connsiteX83" fmla="*/ 9270776 w 17974814"/>
              <a:gd name="connsiteY83" fmla="*/ 19626158 h 23703714"/>
              <a:gd name="connsiteX84" fmla="*/ 9141449 w 17974814"/>
              <a:gd name="connsiteY84" fmla="*/ 19469529 h 23703714"/>
              <a:gd name="connsiteX85" fmla="*/ 9008445 w 17974814"/>
              <a:gd name="connsiteY85" fmla="*/ 19339850 h 23703714"/>
              <a:gd name="connsiteX86" fmla="*/ 8986743 w 17974814"/>
              <a:gd name="connsiteY86" fmla="*/ 19235721 h 23703714"/>
              <a:gd name="connsiteX87" fmla="*/ 9121498 w 17974814"/>
              <a:gd name="connsiteY87" fmla="*/ 19210172 h 23703714"/>
              <a:gd name="connsiteX88" fmla="*/ 9344279 w 17974814"/>
              <a:gd name="connsiteY88" fmla="*/ 19296624 h 23703714"/>
              <a:gd name="connsiteX89" fmla="*/ 9370880 w 17974814"/>
              <a:gd name="connsiteY89" fmla="*/ 19200196 h 23703714"/>
              <a:gd name="connsiteX90" fmla="*/ 9521033 w 17974814"/>
              <a:gd name="connsiteY90" fmla="*/ 19111292 h 23703714"/>
              <a:gd name="connsiteX91" fmla="*/ 9755014 w 17974814"/>
              <a:gd name="connsiteY91" fmla="*/ 19267395 h 23703714"/>
              <a:gd name="connsiteX92" fmla="*/ 9833067 w 17974814"/>
              <a:gd name="connsiteY92" fmla="*/ 19166945 h 23703714"/>
              <a:gd name="connsiteX93" fmla="*/ 9700064 w 17974814"/>
              <a:gd name="connsiteY93" fmla="*/ 19120395 h 23703714"/>
              <a:gd name="connsiteX94" fmla="*/ 9730339 w 17974814"/>
              <a:gd name="connsiteY94" fmla="*/ 18918788 h 23703714"/>
              <a:gd name="connsiteX95" fmla="*/ 10387482 w 17974814"/>
              <a:gd name="connsiteY95" fmla="*/ 18636505 h 23703714"/>
              <a:gd name="connsiteX96" fmla="*/ 10606588 w 17974814"/>
              <a:gd name="connsiteY96" fmla="*/ 18351423 h 23703714"/>
              <a:gd name="connsiteX97" fmla="*/ 10187101 w 17974814"/>
              <a:gd name="connsiteY97" fmla="*/ 18380998 h 23703714"/>
              <a:gd name="connsiteX98" fmla="*/ 9816442 w 17974814"/>
              <a:gd name="connsiteY98" fmla="*/ 18571754 h 23703714"/>
              <a:gd name="connsiteX99" fmla="*/ 9192550 w 17974814"/>
              <a:gd name="connsiteY99" fmla="*/ 18640005 h 23703714"/>
              <a:gd name="connsiteX100" fmla="*/ 9074947 w 17974814"/>
              <a:gd name="connsiteY100" fmla="*/ 18711408 h 23703714"/>
              <a:gd name="connsiteX101" fmla="*/ 8868791 w 17974814"/>
              <a:gd name="connsiteY101" fmla="*/ 18654881 h 23703714"/>
              <a:gd name="connsiteX102" fmla="*/ 8688010 w 17974814"/>
              <a:gd name="connsiteY102" fmla="*/ 18822536 h 23703714"/>
              <a:gd name="connsiteX103" fmla="*/ 8540306 w 17974814"/>
              <a:gd name="connsiteY103" fmla="*/ 18986864 h 23703714"/>
              <a:gd name="connsiteX104" fmla="*/ 8406077 w 17974814"/>
              <a:gd name="connsiteY104" fmla="*/ 18923688 h 23703714"/>
              <a:gd name="connsiteX105" fmla="*/ 8269924 w 17974814"/>
              <a:gd name="connsiteY105" fmla="*/ 19117942 h 23703714"/>
              <a:gd name="connsiteX106" fmla="*/ 8072518 w 17974814"/>
              <a:gd name="connsiteY106" fmla="*/ 19136145 h 23703714"/>
              <a:gd name="connsiteX107" fmla="*/ 7703958 w 17974814"/>
              <a:gd name="connsiteY107" fmla="*/ 19388500 h 23703714"/>
              <a:gd name="connsiteX108" fmla="*/ 7450551 w 17974814"/>
              <a:gd name="connsiteY108" fmla="*/ 19321999 h 23703714"/>
              <a:gd name="connsiteX109" fmla="*/ 7145167 w 17974814"/>
              <a:gd name="connsiteY109" fmla="*/ 19490879 h 23703714"/>
              <a:gd name="connsiteX110" fmla="*/ 6783959 w 17974814"/>
              <a:gd name="connsiteY110" fmla="*/ 20054744 h 23703714"/>
              <a:gd name="connsiteX111" fmla="*/ 6508851 w 17974814"/>
              <a:gd name="connsiteY111" fmla="*/ 20140146 h 23703714"/>
              <a:gd name="connsiteX112" fmla="*/ 6621030 w 17974814"/>
              <a:gd name="connsiteY112" fmla="*/ 20041444 h 23703714"/>
              <a:gd name="connsiteX113" fmla="*/ 6792883 w 17974814"/>
              <a:gd name="connsiteY113" fmla="*/ 19727310 h 23703714"/>
              <a:gd name="connsiteX114" fmla="*/ 6680881 w 17974814"/>
              <a:gd name="connsiteY114" fmla="*/ 19715585 h 23703714"/>
              <a:gd name="connsiteX115" fmla="*/ 6525826 w 17974814"/>
              <a:gd name="connsiteY115" fmla="*/ 19950967 h 23703714"/>
              <a:gd name="connsiteX116" fmla="*/ 6192093 w 17974814"/>
              <a:gd name="connsiteY116" fmla="*/ 20054745 h 23703714"/>
              <a:gd name="connsiteX117" fmla="*/ 6153941 w 17974814"/>
              <a:gd name="connsiteY117" fmla="*/ 20155195 h 23703714"/>
              <a:gd name="connsiteX118" fmla="*/ 6129265 w 17974814"/>
              <a:gd name="connsiteY118" fmla="*/ 20345951 h 23703714"/>
              <a:gd name="connsiteX119" fmla="*/ 6009213 w 17974814"/>
              <a:gd name="connsiteY119" fmla="*/ 20400554 h 23703714"/>
              <a:gd name="connsiteX120" fmla="*/ 5896160 w 17974814"/>
              <a:gd name="connsiteY120" fmla="*/ 20337377 h 23703714"/>
              <a:gd name="connsiteX121" fmla="*/ 5989262 w 17974814"/>
              <a:gd name="connsiteY121" fmla="*/ 20204374 h 23703714"/>
              <a:gd name="connsiteX122" fmla="*/ 5971586 w 17974814"/>
              <a:gd name="connsiteY122" fmla="*/ 20148544 h 23703714"/>
              <a:gd name="connsiteX123" fmla="*/ 5826333 w 17974814"/>
              <a:gd name="connsiteY123" fmla="*/ 20181098 h 23703714"/>
              <a:gd name="connsiteX124" fmla="*/ 5684403 w 17974814"/>
              <a:gd name="connsiteY124" fmla="*/ 20035667 h 23703714"/>
              <a:gd name="connsiteX125" fmla="*/ 5633478 w 17974814"/>
              <a:gd name="connsiteY125" fmla="*/ 20074695 h 23703714"/>
              <a:gd name="connsiteX126" fmla="*/ 5614576 w 17974814"/>
              <a:gd name="connsiteY126" fmla="*/ 20180223 h 23703714"/>
              <a:gd name="connsiteX127" fmla="*/ 5155014 w 17974814"/>
              <a:gd name="connsiteY127" fmla="*/ 20108819 h 23703714"/>
              <a:gd name="connsiteX128" fmla="*/ 5028835 w 17974814"/>
              <a:gd name="connsiteY128" fmla="*/ 20336151 h 23703714"/>
              <a:gd name="connsiteX129" fmla="*/ 4938534 w 17974814"/>
              <a:gd name="connsiteY129" fmla="*/ 20317427 h 23703714"/>
              <a:gd name="connsiteX130" fmla="*/ 4801679 w 17974814"/>
              <a:gd name="connsiteY130" fmla="*/ 20251449 h 23703714"/>
              <a:gd name="connsiteX131" fmla="*/ 4305890 w 17974814"/>
              <a:gd name="connsiteY131" fmla="*/ 20294675 h 23703714"/>
              <a:gd name="connsiteX132" fmla="*/ 3930680 w 17974814"/>
              <a:gd name="connsiteY132" fmla="*/ 20316376 h 23703714"/>
              <a:gd name="connsiteX133" fmla="*/ 3581897 w 17974814"/>
              <a:gd name="connsiteY133" fmla="*/ 20078020 h 23703714"/>
              <a:gd name="connsiteX134" fmla="*/ 3264612 w 17974814"/>
              <a:gd name="connsiteY134" fmla="*/ 20038992 h 23703714"/>
              <a:gd name="connsiteX135" fmla="*/ 3525194 w 17974814"/>
              <a:gd name="connsiteY135" fmla="*/ 19911240 h 23703714"/>
              <a:gd name="connsiteX136" fmla="*/ 3232762 w 17974814"/>
              <a:gd name="connsiteY136" fmla="*/ 19785412 h 23703714"/>
              <a:gd name="connsiteX137" fmla="*/ 3092057 w 17974814"/>
              <a:gd name="connsiteY137" fmla="*/ 19707010 h 23703714"/>
              <a:gd name="connsiteX138" fmla="*/ 3324463 w 17974814"/>
              <a:gd name="connsiteY138" fmla="*/ 19644007 h 23703714"/>
              <a:gd name="connsiteX139" fmla="*/ 3548646 w 17974814"/>
              <a:gd name="connsiteY139" fmla="*/ 19815338 h 23703714"/>
              <a:gd name="connsiteX140" fmla="*/ 3739400 w 17974814"/>
              <a:gd name="connsiteY140" fmla="*/ 19793463 h 23703714"/>
              <a:gd name="connsiteX141" fmla="*/ 3900405 w 17974814"/>
              <a:gd name="connsiteY141" fmla="*/ 19690559 h 23703714"/>
              <a:gd name="connsiteX142" fmla="*/ 3523794 w 17974814"/>
              <a:gd name="connsiteY142" fmla="*/ 19581006 h 23703714"/>
              <a:gd name="connsiteX143" fmla="*/ 2743623 w 17974814"/>
              <a:gd name="connsiteY143" fmla="*/ 19559481 h 23703714"/>
              <a:gd name="connsiteX144" fmla="*/ 2355287 w 17974814"/>
              <a:gd name="connsiteY144" fmla="*/ 19794513 h 23703714"/>
              <a:gd name="connsiteX145" fmla="*/ 2116055 w 17974814"/>
              <a:gd name="connsiteY145" fmla="*/ 20213298 h 23703714"/>
              <a:gd name="connsiteX146" fmla="*/ 1835698 w 17974814"/>
              <a:gd name="connsiteY146" fmla="*/ 20007493 h 23703714"/>
              <a:gd name="connsiteX147" fmla="*/ 2000202 w 17974814"/>
              <a:gd name="connsiteY147" fmla="*/ 20390753 h 23703714"/>
              <a:gd name="connsiteX148" fmla="*/ 1440887 w 17974814"/>
              <a:gd name="connsiteY148" fmla="*/ 20960042 h 23703714"/>
              <a:gd name="connsiteX149" fmla="*/ 1245056 w 17974814"/>
              <a:gd name="connsiteY149" fmla="*/ 21218876 h 23703714"/>
              <a:gd name="connsiteX150" fmla="*/ 1304733 w 17974814"/>
              <a:gd name="connsiteY150" fmla="*/ 21416281 h 23703714"/>
              <a:gd name="connsiteX151" fmla="*/ 1228430 w 17974814"/>
              <a:gd name="connsiteY151" fmla="*/ 21577284 h 23703714"/>
              <a:gd name="connsiteX152" fmla="*/ 1251532 w 17974814"/>
              <a:gd name="connsiteY152" fmla="*/ 21952320 h 23703714"/>
              <a:gd name="connsiteX153" fmla="*/ 889972 w 17974814"/>
              <a:gd name="connsiteY153" fmla="*/ 22179827 h 23703714"/>
              <a:gd name="connsiteX154" fmla="*/ 572689 w 17974814"/>
              <a:gd name="connsiteY154" fmla="*/ 22272580 h 23703714"/>
              <a:gd name="connsiteX155" fmla="*/ 556064 w 17974814"/>
              <a:gd name="connsiteY155" fmla="*/ 21883545 h 23703714"/>
              <a:gd name="connsiteX156" fmla="*/ 479587 w 17974814"/>
              <a:gd name="connsiteY156" fmla="*/ 21823693 h 23703714"/>
              <a:gd name="connsiteX157" fmla="*/ 452985 w 17974814"/>
              <a:gd name="connsiteY157" fmla="*/ 22192778 h 23703714"/>
              <a:gd name="connsiteX158" fmla="*/ 284105 w 17974814"/>
              <a:gd name="connsiteY158" fmla="*/ 22469985 h 23703714"/>
              <a:gd name="connsiteX159" fmla="*/ 336607 w 17974814"/>
              <a:gd name="connsiteY159" fmla="*/ 22482062 h 23703714"/>
              <a:gd name="connsiteX160" fmla="*/ 509512 w 17974814"/>
              <a:gd name="connsiteY160" fmla="*/ 22349057 h 23703714"/>
              <a:gd name="connsiteX161" fmla="*/ 559388 w 17974814"/>
              <a:gd name="connsiteY161" fmla="*/ 22385634 h 23703714"/>
              <a:gd name="connsiteX162" fmla="*/ 399784 w 17974814"/>
              <a:gd name="connsiteY162" fmla="*/ 22548564 h 23703714"/>
              <a:gd name="connsiteX163" fmla="*/ 190304 w 17974814"/>
              <a:gd name="connsiteY163" fmla="*/ 22837847 h 23703714"/>
              <a:gd name="connsiteX164" fmla="*/ 113826 w 17974814"/>
              <a:gd name="connsiteY164" fmla="*/ 23602618 h 23703714"/>
              <a:gd name="connsiteX165" fmla="*/ 3748 w 17974814"/>
              <a:gd name="connsiteY165" fmla="*/ 23608041 h 23703714"/>
              <a:gd name="connsiteX166" fmla="*/ 23698 w 17974814"/>
              <a:gd name="connsiteY166" fmla="*/ 3314311 h 23703714"/>
              <a:gd name="connsiteX167" fmla="*/ 71825 w 17974814"/>
              <a:gd name="connsiteY167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52228 w 17974814"/>
              <a:gd name="connsiteY19" fmla="*/ 743304 h 23703714"/>
              <a:gd name="connsiteX20" fmla="*/ 1972906 w 17974814"/>
              <a:gd name="connsiteY20" fmla="*/ 624910 h 23703714"/>
              <a:gd name="connsiteX21" fmla="*/ 1581124 w 17974814"/>
              <a:gd name="connsiteY21" fmla="*/ 235508 h 23703714"/>
              <a:gd name="connsiteX22" fmla="*/ 1094737 w 17974814"/>
              <a:gd name="connsiteY22" fmla="*/ 205314 h 23703714"/>
              <a:gd name="connsiteX23" fmla="*/ 926387 w 17974814"/>
              <a:gd name="connsiteY23" fmla="*/ 13802 h 23703714"/>
              <a:gd name="connsiteX24" fmla="*/ 1184649 w 17974814"/>
              <a:gd name="connsiteY24" fmla="*/ 12129 h 23703714"/>
              <a:gd name="connsiteX25" fmla="*/ 2290941 w 17974814"/>
              <a:gd name="connsiteY25" fmla="*/ 26167 h 23703714"/>
              <a:gd name="connsiteX26" fmla="*/ 2424890 w 17974814"/>
              <a:gd name="connsiteY26" fmla="*/ 37330 h 23703714"/>
              <a:gd name="connsiteX27" fmla="*/ 2563962 w 17974814"/>
              <a:gd name="connsiteY27" fmla="*/ 521887 h 23703714"/>
              <a:gd name="connsiteX28" fmla="*/ 2783916 w 17974814"/>
              <a:gd name="connsiteY28" fmla="*/ 421425 h 23703714"/>
              <a:gd name="connsiteX29" fmla="*/ 2874496 w 17974814"/>
              <a:gd name="connsiteY29" fmla="*/ 247035 h 23703714"/>
              <a:gd name="connsiteX30" fmla="*/ 3015947 w 17974814"/>
              <a:gd name="connsiteY30" fmla="*/ 200740 h 23703714"/>
              <a:gd name="connsiteX31" fmla="*/ 3210649 w 17974814"/>
              <a:gd name="connsiteY31" fmla="*/ 214647 h 23703714"/>
              <a:gd name="connsiteX32" fmla="*/ 3294092 w 17974814"/>
              <a:gd name="connsiteY32" fmla="*/ 357196 h 23703714"/>
              <a:gd name="connsiteX33" fmla="*/ 3412303 w 17974814"/>
              <a:gd name="connsiteY33" fmla="*/ 305044 h 23703714"/>
              <a:gd name="connsiteX34" fmla="*/ 3631342 w 17974814"/>
              <a:gd name="connsiteY34" fmla="*/ 165972 h 23703714"/>
              <a:gd name="connsiteX35" fmla="*/ 3725216 w 17974814"/>
              <a:gd name="connsiteY35" fmla="*/ 54714 h 23703714"/>
              <a:gd name="connsiteX36" fmla="*/ 3870876 w 17974814"/>
              <a:gd name="connsiteY36" fmla="*/ 0 h 23703714"/>
              <a:gd name="connsiteX37" fmla="*/ 17974814 w 17974814"/>
              <a:gd name="connsiteY37" fmla="*/ 41721 h 23703714"/>
              <a:gd name="connsiteX38" fmla="*/ 17951687 w 17974814"/>
              <a:gd name="connsiteY38" fmla="*/ 23612990 h 23703714"/>
              <a:gd name="connsiteX39" fmla="*/ 12214658 w 17974814"/>
              <a:gd name="connsiteY39" fmla="*/ 23672994 h 23703714"/>
              <a:gd name="connsiteX40" fmla="*/ 11511565 w 17974814"/>
              <a:gd name="connsiteY40" fmla="*/ 23664268 h 23703714"/>
              <a:gd name="connsiteX41" fmla="*/ 11092751 w 17974814"/>
              <a:gd name="connsiteY41" fmla="*/ 23238606 h 23703714"/>
              <a:gd name="connsiteX42" fmla="*/ 10611488 w 17974814"/>
              <a:gd name="connsiteY42" fmla="*/ 22853595 h 23703714"/>
              <a:gd name="connsiteX43" fmla="*/ 10178351 w 17974814"/>
              <a:gd name="connsiteY43" fmla="*/ 22564837 h 23703714"/>
              <a:gd name="connsiteX44" fmla="*/ 9793340 w 17974814"/>
              <a:gd name="connsiteY44" fmla="*/ 22516711 h 23703714"/>
              <a:gd name="connsiteX45" fmla="*/ 9600835 w 17974814"/>
              <a:gd name="connsiteY45" fmla="*/ 22276079 h 23703714"/>
              <a:gd name="connsiteX46" fmla="*/ 9436681 w 17974814"/>
              <a:gd name="connsiteY46" fmla="*/ 22078674 h 23703714"/>
              <a:gd name="connsiteX47" fmla="*/ 9194650 w 17974814"/>
              <a:gd name="connsiteY47" fmla="*/ 22096350 h 23703714"/>
              <a:gd name="connsiteX48" fmla="*/ 8948417 w 17974814"/>
              <a:gd name="connsiteY48" fmla="*/ 21975596 h 23703714"/>
              <a:gd name="connsiteX49" fmla="*/ 8895566 w 17974814"/>
              <a:gd name="connsiteY49" fmla="*/ 21691914 h 23703714"/>
              <a:gd name="connsiteX50" fmla="*/ 8626059 w 17974814"/>
              <a:gd name="connsiteY50" fmla="*/ 21557686 h 23703714"/>
              <a:gd name="connsiteX51" fmla="*/ 8745763 w 17974814"/>
              <a:gd name="connsiteY51" fmla="*/ 21494509 h 23703714"/>
              <a:gd name="connsiteX52" fmla="*/ 8709187 w 17974814"/>
              <a:gd name="connsiteY52" fmla="*/ 21441308 h 23703714"/>
              <a:gd name="connsiteX53" fmla="*/ 8546257 w 17974814"/>
              <a:gd name="connsiteY53" fmla="*/ 21437982 h 23703714"/>
              <a:gd name="connsiteX54" fmla="*/ 8477305 w 17974814"/>
              <a:gd name="connsiteY54" fmla="*/ 21529334 h 23703714"/>
              <a:gd name="connsiteX55" fmla="*/ 8080569 w 17974814"/>
              <a:gd name="connsiteY55" fmla="*/ 21529334 h 23703714"/>
              <a:gd name="connsiteX56" fmla="*/ 8064119 w 17974814"/>
              <a:gd name="connsiteY56" fmla="*/ 21467908 h 23703714"/>
              <a:gd name="connsiteX57" fmla="*/ 8228623 w 17974814"/>
              <a:gd name="connsiteY57" fmla="*/ 21308479 h 23703714"/>
              <a:gd name="connsiteX58" fmla="*/ 8480454 w 17974814"/>
              <a:gd name="connsiteY58" fmla="*/ 21313552 h 23703714"/>
              <a:gd name="connsiteX59" fmla="*/ 8513006 w 17974814"/>
              <a:gd name="connsiteY59" fmla="*/ 21211876 h 23703714"/>
              <a:gd name="connsiteX60" fmla="*/ 8299850 w 17974814"/>
              <a:gd name="connsiteY60" fmla="*/ 21174249 h 23703714"/>
              <a:gd name="connsiteX61" fmla="*/ 8340102 w 17974814"/>
              <a:gd name="connsiteY61" fmla="*/ 21068897 h 23703714"/>
              <a:gd name="connsiteX62" fmla="*/ 8542056 w 17974814"/>
              <a:gd name="connsiteY62" fmla="*/ 21068022 h 23703714"/>
              <a:gd name="connsiteX63" fmla="*/ 8689236 w 17974814"/>
              <a:gd name="connsiteY63" fmla="*/ 21122099 h 23703714"/>
              <a:gd name="connsiteX64" fmla="*/ 8848840 w 17974814"/>
              <a:gd name="connsiteY64" fmla="*/ 21248452 h 23703714"/>
              <a:gd name="connsiteX65" fmla="*/ 9059895 w 17974814"/>
              <a:gd name="connsiteY65" fmla="*/ 21003092 h 23703714"/>
              <a:gd name="connsiteX66" fmla="*/ 9059545 w 17974814"/>
              <a:gd name="connsiteY66" fmla="*/ 20688611 h 23703714"/>
              <a:gd name="connsiteX67" fmla="*/ 9340954 w 17974814"/>
              <a:gd name="connsiteY67" fmla="*/ 20357328 h 23703714"/>
              <a:gd name="connsiteX68" fmla="*/ 9347604 w 17974814"/>
              <a:gd name="connsiteY68" fmla="*/ 20141197 h 23703714"/>
              <a:gd name="connsiteX69" fmla="*/ 9395030 w 17974814"/>
              <a:gd name="connsiteY69" fmla="*/ 20066994 h 23703714"/>
              <a:gd name="connsiteX70" fmla="*/ 9480608 w 17974814"/>
              <a:gd name="connsiteY70" fmla="*/ 20171123 h 23703714"/>
              <a:gd name="connsiteX71" fmla="*/ 9500558 w 17974814"/>
              <a:gd name="connsiteY71" fmla="*/ 20417180 h 23703714"/>
              <a:gd name="connsiteX72" fmla="*/ 9564084 w 17974814"/>
              <a:gd name="connsiteY72" fmla="*/ 20507132 h 23703714"/>
              <a:gd name="connsiteX73" fmla="*/ 9616937 w 17974814"/>
              <a:gd name="connsiteY73" fmla="*/ 20403879 h 23703714"/>
              <a:gd name="connsiteX74" fmla="*/ 9636887 w 17974814"/>
              <a:gd name="connsiteY74" fmla="*/ 20184423 h 23703714"/>
              <a:gd name="connsiteX75" fmla="*/ 9549384 w 17974814"/>
              <a:gd name="connsiteY75" fmla="*/ 19896364 h 23703714"/>
              <a:gd name="connsiteX76" fmla="*/ 9636887 w 17974814"/>
              <a:gd name="connsiteY76" fmla="*/ 19908441 h 23703714"/>
              <a:gd name="connsiteX77" fmla="*/ 9897818 w 17974814"/>
              <a:gd name="connsiteY77" fmla="*/ 20032342 h 23703714"/>
              <a:gd name="connsiteX78" fmla="*/ 9829742 w 17974814"/>
              <a:gd name="connsiteY78" fmla="*/ 19871865 h 23703714"/>
              <a:gd name="connsiteX79" fmla="*/ 9720014 w 17974814"/>
              <a:gd name="connsiteY79" fmla="*/ 19782087 h 23703714"/>
              <a:gd name="connsiteX80" fmla="*/ 9629011 w 17974814"/>
              <a:gd name="connsiteY80" fmla="*/ 19848415 h 23703714"/>
              <a:gd name="connsiteX81" fmla="*/ 9497233 w 17974814"/>
              <a:gd name="connsiteY81" fmla="*/ 19715585 h 23703714"/>
              <a:gd name="connsiteX82" fmla="*/ 9270776 w 17974814"/>
              <a:gd name="connsiteY82" fmla="*/ 19626158 h 23703714"/>
              <a:gd name="connsiteX83" fmla="*/ 9141449 w 17974814"/>
              <a:gd name="connsiteY83" fmla="*/ 19469529 h 23703714"/>
              <a:gd name="connsiteX84" fmla="*/ 9008445 w 17974814"/>
              <a:gd name="connsiteY84" fmla="*/ 19339850 h 23703714"/>
              <a:gd name="connsiteX85" fmla="*/ 8986743 w 17974814"/>
              <a:gd name="connsiteY85" fmla="*/ 19235721 h 23703714"/>
              <a:gd name="connsiteX86" fmla="*/ 9121498 w 17974814"/>
              <a:gd name="connsiteY86" fmla="*/ 19210172 h 23703714"/>
              <a:gd name="connsiteX87" fmla="*/ 9344279 w 17974814"/>
              <a:gd name="connsiteY87" fmla="*/ 19296624 h 23703714"/>
              <a:gd name="connsiteX88" fmla="*/ 9370880 w 17974814"/>
              <a:gd name="connsiteY88" fmla="*/ 19200196 h 23703714"/>
              <a:gd name="connsiteX89" fmla="*/ 9521033 w 17974814"/>
              <a:gd name="connsiteY89" fmla="*/ 19111292 h 23703714"/>
              <a:gd name="connsiteX90" fmla="*/ 9755014 w 17974814"/>
              <a:gd name="connsiteY90" fmla="*/ 19267395 h 23703714"/>
              <a:gd name="connsiteX91" fmla="*/ 9833067 w 17974814"/>
              <a:gd name="connsiteY91" fmla="*/ 19166945 h 23703714"/>
              <a:gd name="connsiteX92" fmla="*/ 9700064 w 17974814"/>
              <a:gd name="connsiteY92" fmla="*/ 19120395 h 23703714"/>
              <a:gd name="connsiteX93" fmla="*/ 9730339 w 17974814"/>
              <a:gd name="connsiteY93" fmla="*/ 18918788 h 23703714"/>
              <a:gd name="connsiteX94" fmla="*/ 10387482 w 17974814"/>
              <a:gd name="connsiteY94" fmla="*/ 18636505 h 23703714"/>
              <a:gd name="connsiteX95" fmla="*/ 10606588 w 17974814"/>
              <a:gd name="connsiteY95" fmla="*/ 18351423 h 23703714"/>
              <a:gd name="connsiteX96" fmla="*/ 10187101 w 17974814"/>
              <a:gd name="connsiteY96" fmla="*/ 18380998 h 23703714"/>
              <a:gd name="connsiteX97" fmla="*/ 9816442 w 17974814"/>
              <a:gd name="connsiteY97" fmla="*/ 18571754 h 23703714"/>
              <a:gd name="connsiteX98" fmla="*/ 9192550 w 17974814"/>
              <a:gd name="connsiteY98" fmla="*/ 18640005 h 23703714"/>
              <a:gd name="connsiteX99" fmla="*/ 9074947 w 17974814"/>
              <a:gd name="connsiteY99" fmla="*/ 18711408 h 23703714"/>
              <a:gd name="connsiteX100" fmla="*/ 8868791 w 17974814"/>
              <a:gd name="connsiteY100" fmla="*/ 18654881 h 23703714"/>
              <a:gd name="connsiteX101" fmla="*/ 8688010 w 17974814"/>
              <a:gd name="connsiteY101" fmla="*/ 18822536 h 23703714"/>
              <a:gd name="connsiteX102" fmla="*/ 8540306 w 17974814"/>
              <a:gd name="connsiteY102" fmla="*/ 18986864 h 23703714"/>
              <a:gd name="connsiteX103" fmla="*/ 8406077 w 17974814"/>
              <a:gd name="connsiteY103" fmla="*/ 18923688 h 23703714"/>
              <a:gd name="connsiteX104" fmla="*/ 8269924 w 17974814"/>
              <a:gd name="connsiteY104" fmla="*/ 19117942 h 23703714"/>
              <a:gd name="connsiteX105" fmla="*/ 8072518 w 17974814"/>
              <a:gd name="connsiteY105" fmla="*/ 19136145 h 23703714"/>
              <a:gd name="connsiteX106" fmla="*/ 7703958 w 17974814"/>
              <a:gd name="connsiteY106" fmla="*/ 19388500 h 23703714"/>
              <a:gd name="connsiteX107" fmla="*/ 7450551 w 17974814"/>
              <a:gd name="connsiteY107" fmla="*/ 19321999 h 23703714"/>
              <a:gd name="connsiteX108" fmla="*/ 7145167 w 17974814"/>
              <a:gd name="connsiteY108" fmla="*/ 19490879 h 23703714"/>
              <a:gd name="connsiteX109" fmla="*/ 6783959 w 17974814"/>
              <a:gd name="connsiteY109" fmla="*/ 20054744 h 23703714"/>
              <a:gd name="connsiteX110" fmla="*/ 6508851 w 17974814"/>
              <a:gd name="connsiteY110" fmla="*/ 20140146 h 23703714"/>
              <a:gd name="connsiteX111" fmla="*/ 6621030 w 17974814"/>
              <a:gd name="connsiteY111" fmla="*/ 20041444 h 23703714"/>
              <a:gd name="connsiteX112" fmla="*/ 6792883 w 17974814"/>
              <a:gd name="connsiteY112" fmla="*/ 19727310 h 23703714"/>
              <a:gd name="connsiteX113" fmla="*/ 6680881 w 17974814"/>
              <a:gd name="connsiteY113" fmla="*/ 19715585 h 23703714"/>
              <a:gd name="connsiteX114" fmla="*/ 6525826 w 17974814"/>
              <a:gd name="connsiteY114" fmla="*/ 19950967 h 23703714"/>
              <a:gd name="connsiteX115" fmla="*/ 6192093 w 17974814"/>
              <a:gd name="connsiteY115" fmla="*/ 20054745 h 23703714"/>
              <a:gd name="connsiteX116" fmla="*/ 6153941 w 17974814"/>
              <a:gd name="connsiteY116" fmla="*/ 20155195 h 23703714"/>
              <a:gd name="connsiteX117" fmla="*/ 6129265 w 17974814"/>
              <a:gd name="connsiteY117" fmla="*/ 20345951 h 23703714"/>
              <a:gd name="connsiteX118" fmla="*/ 6009213 w 17974814"/>
              <a:gd name="connsiteY118" fmla="*/ 20400554 h 23703714"/>
              <a:gd name="connsiteX119" fmla="*/ 5896160 w 17974814"/>
              <a:gd name="connsiteY119" fmla="*/ 20337377 h 23703714"/>
              <a:gd name="connsiteX120" fmla="*/ 5989262 w 17974814"/>
              <a:gd name="connsiteY120" fmla="*/ 20204374 h 23703714"/>
              <a:gd name="connsiteX121" fmla="*/ 5971586 w 17974814"/>
              <a:gd name="connsiteY121" fmla="*/ 20148544 h 23703714"/>
              <a:gd name="connsiteX122" fmla="*/ 5826333 w 17974814"/>
              <a:gd name="connsiteY122" fmla="*/ 20181098 h 23703714"/>
              <a:gd name="connsiteX123" fmla="*/ 5684403 w 17974814"/>
              <a:gd name="connsiteY123" fmla="*/ 20035667 h 23703714"/>
              <a:gd name="connsiteX124" fmla="*/ 5633478 w 17974814"/>
              <a:gd name="connsiteY124" fmla="*/ 20074695 h 23703714"/>
              <a:gd name="connsiteX125" fmla="*/ 5614576 w 17974814"/>
              <a:gd name="connsiteY125" fmla="*/ 20180223 h 23703714"/>
              <a:gd name="connsiteX126" fmla="*/ 5155014 w 17974814"/>
              <a:gd name="connsiteY126" fmla="*/ 20108819 h 23703714"/>
              <a:gd name="connsiteX127" fmla="*/ 5028835 w 17974814"/>
              <a:gd name="connsiteY127" fmla="*/ 20336151 h 23703714"/>
              <a:gd name="connsiteX128" fmla="*/ 4938534 w 17974814"/>
              <a:gd name="connsiteY128" fmla="*/ 20317427 h 23703714"/>
              <a:gd name="connsiteX129" fmla="*/ 4801679 w 17974814"/>
              <a:gd name="connsiteY129" fmla="*/ 20251449 h 23703714"/>
              <a:gd name="connsiteX130" fmla="*/ 4305890 w 17974814"/>
              <a:gd name="connsiteY130" fmla="*/ 20294675 h 23703714"/>
              <a:gd name="connsiteX131" fmla="*/ 3930680 w 17974814"/>
              <a:gd name="connsiteY131" fmla="*/ 20316376 h 23703714"/>
              <a:gd name="connsiteX132" fmla="*/ 3581897 w 17974814"/>
              <a:gd name="connsiteY132" fmla="*/ 20078020 h 23703714"/>
              <a:gd name="connsiteX133" fmla="*/ 3264612 w 17974814"/>
              <a:gd name="connsiteY133" fmla="*/ 20038992 h 23703714"/>
              <a:gd name="connsiteX134" fmla="*/ 3525194 w 17974814"/>
              <a:gd name="connsiteY134" fmla="*/ 19911240 h 23703714"/>
              <a:gd name="connsiteX135" fmla="*/ 3232762 w 17974814"/>
              <a:gd name="connsiteY135" fmla="*/ 19785412 h 23703714"/>
              <a:gd name="connsiteX136" fmla="*/ 3092057 w 17974814"/>
              <a:gd name="connsiteY136" fmla="*/ 19707010 h 23703714"/>
              <a:gd name="connsiteX137" fmla="*/ 3324463 w 17974814"/>
              <a:gd name="connsiteY137" fmla="*/ 19644007 h 23703714"/>
              <a:gd name="connsiteX138" fmla="*/ 3548646 w 17974814"/>
              <a:gd name="connsiteY138" fmla="*/ 19815338 h 23703714"/>
              <a:gd name="connsiteX139" fmla="*/ 3739400 w 17974814"/>
              <a:gd name="connsiteY139" fmla="*/ 19793463 h 23703714"/>
              <a:gd name="connsiteX140" fmla="*/ 3900405 w 17974814"/>
              <a:gd name="connsiteY140" fmla="*/ 19690559 h 23703714"/>
              <a:gd name="connsiteX141" fmla="*/ 3523794 w 17974814"/>
              <a:gd name="connsiteY141" fmla="*/ 19581006 h 23703714"/>
              <a:gd name="connsiteX142" fmla="*/ 2743623 w 17974814"/>
              <a:gd name="connsiteY142" fmla="*/ 19559481 h 23703714"/>
              <a:gd name="connsiteX143" fmla="*/ 2355287 w 17974814"/>
              <a:gd name="connsiteY143" fmla="*/ 19794513 h 23703714"/>
              <a:gd name="connsiteX144" fmla="*/ 2116055 w 17974814"/>
              <a:gd name="connsiteY144" fmla="*/ 20213298 h 23703714"/>
              <a:gd name="connsiteX145" fmla="*/ 1835698 w 17974814"/>
              <a:gd name="connsiteY145" fmla="*/ 20007493 h 23703714"/>
              <a:gd name="connsiteX146" fmla="*/ 2000202 w 17974814"/>
              <a:gd name="connsiteY146" fmla="*/ 20390753 h 23703714"/>
              <a:gd name="connsiteX147" fmla="*/ 1440887 w 17974814"/>
              <a:gd name="connsiteY147" fmla="*/ 20960042 h 23703714"/>
              <a:gd name="connsiteX148" fmla="*/ 1245056 w 17974814"/>
              <a:gd name="connsiteY148" fmla="*/ 21218876 h 23703714"/>
              <a:gd name="connsiteX149" fmla="*/ 1304733 w 17974814"/>
              <a:gd name="connsiteY149" fmla="*/ 21416281 h 23703714"/>
              <a:gd name="connsiteX150" fmla="*/ 1228430 w 17974814"/>
              <a:gd name="connsiteY150" fmla="*/ 21577284 h 23703714"/>
              <a:gd name="connsiteX151" fmla="*/ 1251532 w 17974814"/>
              <a:gd name="connsiteY151" fmla="*/ 21952320 h 23703714"/>
              <a:gd name="connsiteX152" fmla="*/ 889972 w 17974814"/>
              <a:gd name="connsiteY152" fmla="*/ 22179827 h 23703714"/>
              <a:gd name="connsiteX153" fmla="*/ 572689 w 17974814"/>
              <a:gd name="connsiteY153" fmla="*/ 22272580 h 23703714"/>
              <a:gd name="connsiteX154" fmla="*/ 556064 w 17974814"/>
              <a:gd name="connsiteY154" fmla="*/ 21883545 h 23703714"/>
              <a:gd name="connsiteX155" fmla="*/ 479587 w 17974814"/>
              <a:gd name="connsiteY155" fmla="*/ 21823693 h 23703714"/>
              <a:gd name="connsiteX156" fmla="*/ 452985 w 17974814"/>
              <a:gd name="connsiteY156" fmla="*/ 22192778 h 23703714"/>
              <a:gd name="connsiteX157" fmla="*/ 284105 w 17974814"/>
              <a:gd name="connsiteY157" fmla="*/ 22469985 h 23703714"/>
              <a:gd name="connsiteX158" fmla="*/ 336607 w 17974814"/>
              <a:gd name="connsiteY158" fmla="*/ 22482062 h 23703714"/>
              <a:gd name="connsiteX159" fmla="*/ 509512 w 17974814"/>
              <a:gd name="connsiteY159" fmla="*/ 22349057 h 23703714"/>
              <a:gd name="connsiteX160" fmla="*/ 559388 w 17974814"/>
              <a:gd name="connsiteY160" fmla="*/ 22385634 h 23703714"/>
              <a:gd name="connsiteX161" fmla="*/ 399784 w 17974814"/>
              <a:gd name="connsiteY161" fmla="*/ 22548564 h 23703714"/>
              <a:gd name="connsiteX162" fmla="*/ 190304 w 17974814"/>
              <a:gd name="connsiteY162" fmla="*/ 22837847 h 23703714"/>
              <a:gd name="connsiteX163" fmla="*/ 113826 w 17974814"/>
              <a:gd name="connsiteY163" fmla="*/ 23602618 h 23703714"/>
              <a:gd name="connsiteX164" fmla="*/ 3748 w 17974814"/>
              <a:gd name="connsiteY164" fmla="*/ 23608041 h 23703714"/>
              <a:gd name="connsiteX165" fmla="*/ 23698 w 17974814"/>
              <a:gd name="connsiteY165" fmla="*/ 3314311 h 23703714"/>
              <a:gd name="connsiteX166" fmla="*/ 71825 w 17974814"/>
              <a:gd name="connsiteY166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72906 w 17974814"/>
              <a:gd name="connsiteY19" fmla="*/ 624910 h 23703714"/>
              <a:gd name="connsiteX20" fmla="*/ 1581124 w 17974814"/>
              <a:gd name="connsiteY20" fmla="*/ 235508 h 23703714"/>
              <a:gd name="connsiteX21" fmla="*/ 1094737 w 17974814"/>
              <a:gd name="connsiteY21" fmla="*/ 205314 h 23703714"/>
              <a:gd name="connsiteX22" fmla="*/ 926387 w 17974814"/>
              <a:gd name="connsiteY22" fmla="*/ 13802 h 23703714"/>
              <a:gd name="connsiteX23" fmla="*/ 1184649 w 17974814"/>
              <a:gd name="connsiteY23" fmla="*/ 12129 h 23703714"/>
              <a:gd name="connsiteX24" fmla="*/ 2290941 w 17974814"/>
              <a:gd name="connsiteY24" fmla="*/ 26167 h 23703714"/>
              <a:gd name="connsiteX25" fmla="*/ 2424890 w 17974814"/>
              <a:gd name="connsiteY25" fmla="*/ 37330 h 23703714"/>
              <a:gd name="connsiteX26" fmla="*/ 2563962 w 17974814"/>
              <a:gd name="connsiteY26" fmla="*/ 521887 h 23703714"/>
              <a:gd name="connsiteX27" fmla="*/ 2783916 w 17974814"/>
              <a:gd name="connsiteY27" fmla="*/ 421425 h 23703714"/>
              <a:gd name="connsiteX28" fmla="*/ 2874496 w 17974814"/>
              <a:gd name="connsiteY28" fmla="*/ 247035 h 23703714"/>
              <a:gd name="connsiteX29" fmla="*/ 3015947 w 17974814"/>
              <a:gd name="connsiteY29" fmla="*/ 200740 h 23703714"/>
              <a:gd name="connsiteX30" fmla="*/ 3210649 w 17974814"/>
              <a:gd name="connsiteY30" fmla="*/ 214647 h 23703714"/>
              <a:gd name="connsiteX31" fmla="*/ 3294092 w 17974814"/>
              <a:gd name="connsiteY31" fmla="*/ 357196 h 23703714"/>
              <a:gd name="connsiteX32" fmla="*/ 3412303 w 17974814"/>
              <a:gd name="connsiteY32" fmla="*/ 305044 h 23703714"/>
              <a:gd name="connsiteX33" fmla="*/ 3631342 w 17974814"/>
              <a:gd name="connsiteY33" fmla="*/ 165972 h 23703714"/>
              <a:gd name="connsiteX34" fmla="*/ 3725216 w 17974814"/>
              <a:gd name="connsiteY34" fmla="*/ 54714 h 23703714"/>
              <a:gd name="connsiteX35" fmla="*/ 3870876 w 17974814"/>
              <a:gd name="connsiteY35" fmla="*/ 0 h 23703714"/>
              <a:gd name="connsiteX36" fmla="*/ 17974814 w 17974814"/>
              <a:gd name="connsiteY36" fmla="*/ 41721 h 23703714"/>
              <a:gd name="connsiteX37" fmla="*/ 17951687 w 17974814"/>
              <a:gd name="connsiteY37" fmla="*/ 23612990 h 23703714"/>
              <a:gd name="connsiteX38" fmla="*/ 12214658 w 17974814"/>
              <a:gd name="connsiteY38" fmla="*/ 23672994 h 23703714"/>
              <a:gd name="connsiteX39" fmla="*/ 11511565 w 17974814"/>
              <a:gd name="connsiteY39" fmla="*/ 23664268 h 23703714"/>
              <a:gd name="connsiteX40" fmla="*/ 11092751 w 17974814"/>
              <a:gd name="connsiteY40" fmla="*/ 23238606 h 23703714"/>
              <a:gd name="connsiteX41" fmla="*/ 10611488 w 17974814"/>
              <a:gd name="connsiteY41" fmla="*/ 22853595 h 23703714"/>
              <a:gd name="connsiteX42" fmla="*/ 10178351 w 17974814"/>
              <a:gd name="connsiteY42" fmla="*/ 22564837 h 23703714"/>
              <a:gd name="connsiteX43" fmla="*/ 9793340 w 17974814"/>
              <a:gd name="connsiteY43" fmla="*/ 22516711 h 23703714"/>
              <a:gd name="connsiteX44" fmla="*/ 9600835 w 17974814"/>
              <a:gd name="connsiteY44" fmla="*/ 22276079 h 23703714"/>
              <a:gd name="connsiteX45" fmla="*/ 9436681 w 17974814"/>
              <a:gd name="connsiteY45" fmla="*/ 22078674 h 23703714"/>
              <a:gd name="connsiteX46" fmla="*/ 9194650 w 17974814"/>
              <a:gd name="connsiteY46" fmla="*/ 22096350 h 23703714"/>
              <a:gd name="connsiteX47" fmla="*/ 8948417 w 17974814"/>
              <a:gd name="connsiteY47" fmla="*/ 21975596 h 23703714"/>
              <a:gd name="connsiteX48" fmla="*/ 8895566 w 17974814"/>
              <a:gd name="connsiteY48" fmla="*/ 21691914 h 23703714"/>
              <a:gd name="connsiteX49" fmla="*/ 8626059 w 17974814"/>
              <a:gd name="connsiteY49" fmla="*/ 21557686 h 23703714"/>
              <a:gd name="connsiteX50" fmla="*/ 8745763 w 17974814"/>
              <a:gd name="connsiteY50" fmla="*/ 21494509 h 23703714"/>
              <a:gd name="connsiteX51" fmla="*/ 8709187 w 17974814"/>
              <a:gd name="connsiteY51" fmla="*/ 21441308 h 23703714"/>
              <a:gd name="connsiteX52" fmla="*/ 8546257 w 17974814"/>
              <a:gd name="connsiteY52" fmla="*/ 21437982 h 23703714"/>
              <a:gd name="connsiteX53" fmla="*/ 8477305 w 17974814"/>
              <a:gd name="connsiteY53" fmla="*/ 21529334 h 23703714"/>
              <a:gd name="connsiteX54" fmla="*/ 8080569 w 17974814"/>
              <a:gd name="connsiteY54" fmla="*/ 21529334 h 23703714"/>
              <a:gd name="connsiteX55" fmla="*/ 8064119 w 17974814"/>
              <a:gd name="connsiteY55" fmla="*/ 21467908 h 23703714"/>
              <a:gd name="connsiteX56" fmla="*/ 8228623 w 17974814"/>
              <a:gd name="connsiteY56" fmla="*/ 21308479 h 23703714"/>
              <a:gd name="connsiteX57" fmla="*/ 8480454 w 17974814"/>
              <a:gd name="connsiteY57" fmla="*/ 21313552 h 23703714"/>
              <a:gd name="connsiteX58" fmla="*/ 8513006 w 17974814"/>
              <a:gd name="connsiteY58" fmla="*/ 21211876 h 23703714"/>
              <a:gd name="connsiteX59" fmla="*/ 8299850 w 17974814"/>
              <a:gd name="connsiteY59" fmla="*/ 21174249 h 23703714"/>
              <a:gd name="connsiteX60" fmla="*/ 8340102 w 17974814"/>
              <a:gd name="connsiteY60" fmla="*/ 21068897 h 23703714"/>
              <a:gd name="connsiteX61" fmla="*/ 8542056 w 17974814"/>
              <a:gd name="connsiteY61" fmla="*/ 21068022 h 23703714"/>
              <a:gd name="connsiteX62" fmla="*/ 8689236 w 17974814"/>
              <a:gd name="connsiteY62" fmla="*/ 21122099 h 23703714"/>
              <a:gd name="connsiteX63" fmla="*/ 8848840 w 17974814"/>
              <a:gd name="connsiteY63" fmla="*/ 21248452 h 23703714"/>
              <a:gd name="connsiteX64" fmla="*/ 9059895 w 17974814"/>
              <a:gd name="connsiteY64" fmla="*/ 21003092 h 23703714"/>
              <a:gd name="connsiteX65" fmla="*/ 9059545 w 17974814"/>
              <a:gd name="connsiteY65" fmla="*/ 20688611 h 23703714"/>
              <a:gd name="connsiteX66" fmla="*/ 9340954 w 17974814"/>
              <a:gd name="connsiteY66" fmla="*/ 20357328 h 23703714"/>
              <a:gd name="connsiteX67" fmla="*/ 9347604 w 17974814"/>
              <a:gd name="connsiteY67" fmla="*/ 20141197 h 23703714"/>
              <a:gd name="connsiteX68" fmla="*/ 9395030 w 17974814"/>
              <a:gd name="connsiteY68" fmla="*/ 20066994 h 23703714"/>
              <a:gd name="connsiteX69" fmla="*/ 9480608 w 17974814"/>
              <a:gd name="connsiteY69" fmla="*/ 20171123 h 23703714"/>
              <a:gd name="connsiteX70" fmla="*/ 9500558 w 17974814"/>
              <a:gd name="connsiteY70" fmla="*/ 20417180 h 23703714"/>
              <a:gd name="connsiteX71" fmla="*/ 9564084 w 17974814"/>
              <a:gd name="connsiteY71" fmla="*/ 20507132 h 23703714"/>
              <a:gd name="connsiteX72" fmla="*/ 9616937 w 17974814"/>
              <a:gd name="connsiteY72" fmla="*/ 20403879 h 23703714"/>
              <a:gd name="connsiteX73" fmla="*/ 9636887 w 17974814"/>
              <a:gd name="connsiteY73" fmla="*/ 20184423 h 23703714"/>
              <a:gd name="connsiteX74" fmla="*/ 9549384 w 17974814"/>
              <a:gd name="connsiteY74" fmla="*/ 19896364 h 23703714"/>
              <a:gd name="connsiteX75" fmla="*/ 9636887 w 17974814"/>
              <a:gd name="connsiteY75" fmla="*/ 19908441 h 23703714"/>
              <a:gd name="connsiteX76" fmla="*/ 9897818 w 17974814"/>
              <a:gd name="connsiteY76" fmla="*/ 20032342 h 23703714"/>
              <a:gd name="connsiteX77" fmla="*/ 9829742 w 17974814"/>
              <a:gd name="connsiteY77" fmla="*/ 19871865 h 23703714"/>
              <a:gd name="connsiteX78" fmla="*/ 9720014 w 17974814"/>
              <a:gd name="connsiteY78" fmla="*/ 19782087 h 23703714"/>
              <a:gd name="connsiteX79" fmla="*/ 9629011 w 17974814"/>
              <a:gd name="connsiteY79" fmla="*/ 19848415 h 23703714"/>
              <a:gd name="connsiteX80" fmla="*/ 9497233 w 17974814"/>
              <a:gd name="connsiteY80" fmla="*/ 19715585 h 23703714"/>
              <a:gd name="connsiteX81" fmla="*/ 9270776 w 17974814"/>
              <a:gd name="connsiteY81" fmla="*/ 19626158 h 23703714"/>
              <a:gd name="connsiteX82" fmla="*/ 9141449 w 17974814"/>
              <a:gd name="connsiteY82" fmla="*/ 19469529 h 23703714"/>
              <a:gd name="connsiteX83" fmla="*/ 9008445 w 17974814"/>
              <a:gd name="connsiteY83" fmla="*/ 19339850 h 23703714"/>
              <a:gd name="connsiteX84" fmla="*/ 8986743 w 17974814"/>
              <a:gd name="connsiteY84" fmla="*/ 19235721 h 23703714"/>
              <a:gd name="connsiteX85" fmla="*/ 9121498 w 17974814"/>
              <a:gd name="connsiteY85" fmla="*/ 19210172 h 23703714"/>
              <a:gd name="connsiteX86" fmla="*/ 9344279 w 17974814"/>
              <a:gd name="connsiteY86" fmla="*/ 19296624 h 23703714"/>
              <a:gd name="connsiteX87" fmla="*/ 9370880 w 17974814"/>
              <a:gd name="connsiteY87" fmla="*/ 19200196 h 23703714"/>
              <a:gd name="connsiteX88" fmla="*/ 9521033 w 17974814"/>
              <a:gd name="connsiteY88" fmla="*/ 19111292 h 23703714"/>
              <a:gd name="connsiteX89" fmla="*/ 9755014 w 17974814"/>
              <a:gd name="connsiteY89" fmla="*/ 19267395 h 23703714"/>
              <a:gd name="connsiteX90" fmla="*/ 9833067 w 17974814"/>
              <a:gd name="connsiteY90" fmla="*/ 19166945 h 23703714"/>
              <a:gd name="connsiteX91" fmla="*/ 9700064 w 17974814"/>
              <a:gd name="connsiteY91" fmla="*/ 19120395 h 23703714"/>
              <a:gd name="connsiteX92" fmla="*/ 9730339 w 17974814"/>
              <a:gd name="connsiteY92" fmla="*/ 18918788 h 23703714"/>
              <a:gd name="connsiteX93" fmla="*/ 10387482 w 17974814"/>
              <a:gd name="connsiteY93" fmla="*/ 18636505 h 23703714"/>
              <a:gd name="connsiteX94" fmla="*/ 10606588 w 17974814"/>
              <a:gd name="connsiteY94" fmla="*/ 18351423 h 23703714"/>
              <a:gd name="connsiteX95" fmla="*/ 10187101 w 17974814"/>
              <a:gd name="connsiteY95" fmla="*/ 18380998 h 23703714"/>
              <a:gd name="connsiteX96" fmla="*/ 9816442 w 17974814"/>
              <a:gd name="connsiteY96" fmla="*/ 18571754 h 23703714"/>
              <a:gd name="connsiteX97" fmla="*/ 9192550 w 17974814"/>
              <a:gd name="connsiteY97" fmla="*/ 18640005 h 23703714"/>
              <a:gd name="connsiteX98" fmla="*/ 9074947 w 17974814"/>
              <a:gd name="connsiteY98" fmla="*/ 18711408 h 23703714"/>
              <a:gd name="connsiteX99" fmla="*/ 8868791 w 17974814"/>
              <a:gd name="connsiteY99" fmla="*/ 18654881 h 23703714"/>
              <a:gd name="connsiteX100" fmla="*/ 8688010 w 17974814"/>
              <a:gd name="connsiteY100" fmla="*/ 18822536 h 23703714"/>
              <a:gd name="connsiteX101" fmla="*/ 8540306 w 17974814"/>
              <a:gd name="connsiteY101" fmla="*/ 18986864 h 23703714"/>
              <a:gd name="connsiteX102" fmla="*/ 8406077 w 17974814"/>
              <a:gd name="connsiteY102" fmla="*/ 18923688 h 23703714"/>
              <a:gd name="connsiteX103" fmla="*/ 8269924 w 17974814"/>
              <a:gd name="connsiteY103" fmla="*/ 19117942 h 23703714"/>
              <a:gd name="connsiteX104" fmla="*/ 8072518 w 17974814"/>
              <a:gd name="connsiteY104" fmla="*/ 19136145 h 23703714"/>
              <a:gd name="connsiteX105" fmla="*/ 7703958 w 17974814"/>
              <a:gd name="connsiteY105" fmla="*/ 19388500 h 23703714"/>
              <a:gd name="connsiteX106" fmla="*/ 7450551 w 17974814"/>
              <a:gd name="connsiteY106" fmla="*/ 19321999 h 23703714"/>
              <a:gd name="connsiteX107" fmla="*/ 7145167 w 17974814"/>
              <a:gd name="connsiteY107" fmla="*/ 19490879 h 23703714"/>
              <a:gd name="connsiteX108" fmla="*/ 6783959 w 17974814"/>
              <a:gd name="connsiteY108" fmla="*/ 20054744 h 23703714"/>
              <a:gd name="connsiteX109" fmla="*/ 6508851 w 17974814"/>
              <a:gd name="connsiteY109" fmla="*/ 20140146 h 23703714"/>
              <a:gd name="connsiteX110" fmla="*/ 6621030 w 17974814"/>
              <a:gd name="connsiteY110" fmla="*/ 20041444 h 23703714"/>
              <a:gd name="connsiteX111" fmla="*/ 6792883 w 17974814"/>
              <a:gd name="connsiteY111" fmla="*/ 19727310 h 23703714"/>
              <a:gd name="connsiteX112" fmla="*/ 6680881 w 17974814"/>
              <a:gd name="connsiteY112" fmla="*/ 19715585 h 23703714"/>
              <a:gd name="connsiteX113" fmla="*/ 6525826 w 17974814"/>
              <a:gd name="connsiteY113" fmla="*/ 19950967 h 23703714"/>
              <a:gd name="connsiteX114" fmla="*/ 6192093 w 17974814"/>
              <a:gd name="connsiteY114" fmla="*/ 20054745 h 23703714"/>
              <a:gd name="connsiteX115" fmla="*/ 6153941 w 17974814"/>
              <a:gd name="connsiteY115" fmla="*/ 20155195 h 23703714"/>
              <a:gd name="connsiteX116" fmla="*/ 6129265 w 17974814"/>
              <a:gd name="connsiteY116" fmla="*/ 20345951 h 23703714"/>
              <a:gd name="connsiteX117" fmla="*/ 6009213 w 17974814"/>
              <a:gd name="connsiteY117" fmla="*/ 20400554 h 23703714"/>
              <a:gd name="connsiteX118" fmla="*/ 5896160 w 17974814"/>
              <a:gd name="connsiteY118" fmla="*/ 20337377 h 23703714"/>
              <a:gd name="connsiteX119" fmla="*/ 5989262 w 17974814"/>
              <a:gd name="connsiteY119" fmla="*/ 20204374 h 23703714"/>
              <a:gd name="connsiteX120" fmla="*/ 5971586 w 17974814"/>
              <a:gd name="connsiteY120" fmla="*/ 20148544 h 23703714"/>
              <a:gd name="connsiteX121" fmla="*/ 5826333 w 17974814"/>
              <a:gd name="connsiteY121" fmla="*/ 20181098 h 23703714"/>
              <a:gd name="connsiteX122" fmla="*/ 5684403 w 17974814"/>
              <a:gd name="connsiteY122" fmla="*/ 20035667 h 23703714"/>
              <a:gd name="connsiteX123" fmla="*/ 5633478 w 17974814"/>
              <a:gd name="connsiteY123" fmla="*/ 20074695 h 23703714"/>
              <a:gd name="connsiteX124" fmla="*/ 5614576 w 17974814"/>
              <a:gd name="connsiteY124" fmla="*/ 20180223 h 23703714"/>
              <a:gd name="connsiteX125" fmla="*/ 5155014 w 17974814"/>
              <a:gd name="connsiteY125" fmla="*/ 20108819 h 23703714"/>
              <a:gd name="connsiteX126" fmla="*/ 5028835 w 17974814"/>
              <a:gd name="connsiteY126" fmla="*/ 20336151 h 23703714"/>
              <a:gd name="connsiteX127" fmla="*/ 4938534 w 17974814"/>
              <a:gd name="connsiteY127" fmla="*/ 20317427 h 23703714"/>
              <a:gd name="connsiteX128" fmla="*/ 4801679 w 17974814"/>
              <a:gd name="connsiteY128" fmla="*/ 20251449 h 23703714"/>
              <a:gd name="connsiteX129" fmla="*/ 4305890 w 17974814"/>
              <a:gd name="connsiteY129" fmla="*/ 20294675 h 23703714"/>
              <a:gd name="connsiteX130" fmla="*/ 3930680 w 17974814"/>
              <a:gd name="connsiteY130" fmla="*/ 20316376 h 23703714"/>
              <a:gd name="connsiteX131" fmla="*/ 3581897 w 17974814"/>
              <a:gd name="connsiteY131" fmla="*/ 20078020 h 23703714"/>
              <a:gd name="connsiteX132" fmla="*/ 3264612 w 17974814"/>
              <a:gd name="connsiteY132" fmla="*/ 20038992 h 23703714"/>
              <a:gd name="connsiteX133" fmla="*/ 3525194 w 17974814"/>
              <a:gd name="connsiteY133" fmla="*/ 19911240 h 23703714"/>
              <a:gd name="connsiteX134" fmla="*/ 3232762 w 17974814"/>
              <a:gd name="connsiteY134" fmla="*/ 19785412 h 23703714"/>
              <a:gd name="connsiteX135" fmla="*/ 3092057 w 17974814"/>
              <a:gd name="connsiteY135" fmla="*/ 19707010 h 23703714"/>
              <a:gd name="connsiteX136" fmla="*/ 3324463 w 17974814"/>
              <a:gd name="connsiteY136" fmla="*/ 19644007 h 23703714"/>
              <a:gd name="connsiteX137" fmla="*/ 3548646 w 17974814"/>
              <a:gd name="connsiteY137" fmla="*/ 19815338 h 23703714"/>
              <a:gd name="connsiteX138" fmla="*/ 3739400 w 17974814"/>
              <a:gd name="connsiteY138" fmla="*/ 19793463 h 23703714"/>
              <a:gd name="connsiteX139" fmla="*/ 3900405 w 17974814"/>
              <a:gd name="connsiteY139" fmla="*/ 19690559 h 23703714"/>
              <a:gd name="connsiteX140" fmla="*/ 3523794 w 17974814"/>
              <a:gd name="connsiteY140" fmla="*/ 19581006 h 23703714"/>
              <a:gd name="connsiteX141" fmla="*/ 2743623 w 17974814"/>
              <a:gd name="connsiteY141" fmla="*/ 19559481 h 23703714"/>
              <a:gd name="connsiteX142" fmla="*/ 2355287 w 17974814"/>
              <a:gd name="connsiteY142" fmla="*/ 19794513 h 23703714"/>
              <a:gd name="connsiteX143" fmla="*/ 2116055 w 17974814"/>
              <a:gd name="connsiteY143" fmla="*/ 20213298 h 23703714"/>
              <a:gd name="connsiteX144" fmla="*/ 1835698 w 17974814"/>
              <a:gd name="connsiteY144" fmla="*/ 20007493 h 23703714"/>
              <a:gd name="connsiteX145" fmla="*/ 2000202 w 17974814"/>
              <a:gd name="connsiteY145" fmla="*/ 20390753 h 23703714"/>
              <a:gd name="connsiteX146" fmla="*/ 1440887 w 17974814"/>
              <a:gd name="connsiteY146" fmla="*/ 20960042 h 23703714"/>
              <a:gd name="connsiteX147" fmla="*/ 1245056 w 17974814"/>
              <a:gd name="connsiteY147" fmla="*/ 21218876 h 23703714"/>
              <a:gd name="connsiteX148" fmla="*/ 1304733 w 17974814"/>
              <a:gd name="connsiteY148" fmla="*/ 21416281 h 23703714"/>
              <a:gd name="connsiteX149" fmla="*/ 1228430 w 17974814"/>
              <a:gd name="connsiteY149" fmla="*/ 21577284 h 23703714"/>
              <a:gd name="connsiteX150" fmla="*/ 1251532 w 17974814"/>
              <a:gd name="connsiteY150" fmla="*/ 21952320 h 23703714"/>
              <a:gd name="connsiteX151" fmla="*/ 889972 w 17974814"/>
              <a:gd name="connsiteY151" fmla="*/ 22179827 h 23703714"/>
              <a:gd name="connsiteX152" fmla="*/ 572689 w 17974814"/>
              <a:gd name="connsiteY152" fmla="*/ 22272580 h 23703714"/>
              <a:gd name="connsiteX153" fmla="*/ 556064 w 17974814"/>
              <a:gd name="connsiteY153" fmla="*/ 21883545 h 23703714"/>
              <a:gd name="connsiteX154" fmla="*/ 479587 w 17974814"/>
              <a:gd name="connsiteY154" fmla="*/ 21823693 h 23703714"/>
              <a:gd name="connsiteX155" fmla="*/ 452985 w 17974814"/>
              <a:gd name="connsiteY155" fmla="*/ 22192778 h 23703714"/>
              <a:gd name="connsiteX156" fmla="*/ 284105 w 17974814"/>
              <a:gd name="connsiteY156" fmla="*/ 22469985 h 23703714"/>
              <a:gd name="connsiteX157" fmla="*/ 336607 w 17974814"/>
              <a:gd name="connsiteY157" fmla="*/ 22482062 h 23703714"/>
              <a:gd name="connsiteX158" fmla="*/ 509512 w 17974814"/>
              <a:gd name="connsiteY158" fmla="*/ 22349057 h 23703714"/>
              <a:gd name="connsiteX159" fmla="*/ 559388 w 17974814"/>
              <a:gd name="connsiteY159" fmla="*/ 22385634 h 23703714"/>
              <a:gd name="connsiteX160" fmla="*/ 399784 w 17974814"/>
              <a:gd name="connsiteY160" fmla="*/ 22548564 h 23703714"/>
              <a:gd name="connsiteX161" fmla="*/ 190304 w 17974814"/>
              <a:gd name="connsiteY161" fmla="*/ 22837847 h 23703714"/>
              <a:gd name="connsiteX162" fmla="*/ 113826 w 17974814"/>
              <a:gd name="connsiteY162" fmla="*/ 23602618 h 23703714"/>
              <a:gd name="connsiteX163" fmla="*/ 3748 w 17974814"/>
              <a:gd name="connsiteY163" fmla="*/ 23608041 h 23703714"/>
              <a:gd name="connsiteX164" fmla="*/ 23698 w 17974814"/>
              <a:gd name="connsiteY164" fmla="*/ 3314311 h 23703714"/>
              <a:gd name="connsiteX165" fmla="*/ 71825 w 17974814"/>
              <a:gd name="connsiteY165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581124 w 17974814"/>
              <a:gd name="connsiteY19" fmla="*/ 235508 h 23703714"/>
              <a:gd name="connsiteX20" fmla="*/ 1094737 w 17974814"/>
              <a:gd name="connsiteY20" fmla="*/ 205314 h 23703714"/>
              <a:gd name="connsiteX21" fmla="*/ 926387 w 17974814"/>
              <a:gd name="connsiteY21" fmla="*/ 13802 h 23703714"/>
              <a:gd name="connsiteX22" fmla="*/ 1184649 w 17974814"/>
              <a:gd name="connsiteY22" fmla="*/ 12129 h 23703714"/>
              <a:gd name="connsiteX23" fmla="*/ 2290941 w 17974814"/>
              <a:gd name="connsiteY23" fmla="*/ 26167 h 23703714"/>
              <a:gd name="connsiteX24" fmla="*/ 2424890 w 17974814"/>
              <a:gd name="connsiteY24" fmla="*/ 37330 h 23703714"/>
              <a:gd name="connsiteX25" fmla="*/ 2563962 w 17974814"/>
              <a:gd name="connsiteY25" fmla="*/ 521887 h 23703714"/>
              <a:gd name="connsiteX26" fmla="*/ 2783916 w 17974814"/>
              <a:gd name="connsiteY26" fmla="*/ 421425 h 23703714"/>
              <a:gd name="connsiteX27" fmla="*/ 2874496 w 17974814"/>
              <a:gd name="connsiteY27" fmla="*/ 247035 h 23703714"/>
              <a:gd name="connsiteX28" fmla="*/ 3015947 w 17974814"/>
              <a:gd name="connsiteY28" fmla="*/ 200740 h 23703714"/>
              <a:gd name="connsiteX29" fmla="*/ 3210649 w 17974814"/>
              <a:gd name="connsiteY29" fmla="*/ 214647 h 23703714"/>
              <a:gd name="connsiteX30" fmla="*/ 3294092 w 17974814"/>
              <a:gd name="connsiteY30" fmla="*/ 357196 h 23703714"/>
              <a:gd name="connsiteX31" fmla="*/ 3412303 w 17974814"/>
              <a:gd name="connsiteY31" fmla="*/ 305044 h 23703714"/>
              <a:gd name="connsiteX32" fmla="*/ 3631342 w 17974814"/>
              <a:gd name="connsiteY32" fmla="*/ 165972 h 23703714"/>
              <a:gd name="connsiteX33" fmla="*/ 3725216 w 17974814"/>
              <a:gd name="connsiteY33" fmla="*/ 54714 h 23703714"/>
              <a:gd name="connsiteX34" fmla="*/ 3870876 w 17974814"/>
              <a:gd name="connsiteY34" fmla="*/ 0 h 23703714"/>
              <a:gd name="connsiteX35" fmla="*/ 17974814 w 17974814"/>
              <a:gd name="connsiteY35" fmla="*/ 41721 h 23703714"/>
              <a:gd name="connsiteX36" fmla="*/ 17951687 w 17974814"/>
              <a:gd name="connsiteY36" fmla="*/ 23612990 h 23703714"/>
              <a:gd name="connsiteX37" fmla="*/ 12214658 w 17974814"/>
              <a:gd name="connsiteY37" fmla="*/ 23672994 h 23703714"/>
              <a:gd name="connsiteX38" fmla="*/ 11511565 w 17974814"/>
              <a:gd name="connsiteY38" fmla="*/ 23664268 h 23703714"/>
              <a:gd name="connsiteX39" fmla="*/ 11092751 w 17974814"/>
              <a:gd name="connsiteY39" fmla="*/ 23238606 h 23703714"/>
              <a:gd name="connsiteX40" fmla="*/ 10611488 w 17974814"/>
              <a:gd name="connsiteY40" fmla="*/ 22853595 h 23703714"/>
              <a:gd name="connsiteX41" fmla="*/ 10178351 w 17974814"/>
              <a:gd name="connsiteY41" fmla="*/ 22564837 h 23703714"/>
              <a:gd name="connsiteX42" fmla="*/ 9793340 w 17974814"/>
              <a:gd name="connsiteY42" fmla="*/ 22516711 h 23703714"/>
              <a:gd name="connsiteX43" fmla="*/ 9600835 w 17974814"/>
              <a:gd name="connsiteY43" fmla="*/ 22276079 h 23703714"/>
              <a:gd name="connsiteX44" fmla="*/ 9436681 w 17974814"/>
              <a:gd name="connsiteY44" fmla="*/ 22078674 h 23703714"/>
              <a:gd name="connsiteX45" fmla="*/ 9194650 w 17974814"/>
              <a:gd name="connsiteY45" fmla="*/ 22096350 h 23703714"/>
              <a:gd name="connsiteX46" fmla="*/ 8948417 w 17974814"/>
              <a:gd name="connsiteY46" fmla="*/ 21975596 h 23703714"/>
              <a:gd name="connsiteX47" fmla="*/ 8895566 w 17974814"/>
              <a:gd name="connsiteY47" fmla="*/ 21691914 h 23703714"/>
              <a:gd name="connsiteX48" fmla="*/ 8626059 w 17974814"/>
              <a:gd name="connsiteY48" fmla="*/ 21557686 h 23703714"/>
              <a:gd name="connsiteX49" fmla="*/ 8745763 w 17974814"/>
              <a:gd name="connsiteY49" fmla="*/ 21494509 h 23703714"/>
              <a:gd name="connsiteX50" fmla="*/ 8709187 w 17974814"/>
              <a:gd name="connsiteY50" fmla="*/ 21441308 h 23703714"/>
              <a:gd name="connsiteX51" fmla="*/ 8546257 w 17974814"/>
              <a:gd name="connsiteY51" fmla="*/ 21437982 h 23703714"/>
              <a:gd name="connsiteX52" fmla="*/ 8477305 w 17974814"/>
              <a:gd name="connsiteY52" fmla="*/ 21529334 h 23703714"/>
              <a:gd name="connsiteX53" fmla="*/ 8080569 w 17974814"/>
              <a:gd name="connsiteY53" fmla="*/ 21529334 h 23703714"/>
              <a:gd name="connsiteX54" fmla="*/ 8064119 w 17974814"/>
              <a:gd name="connsiteY54" fmla="*/ 21467908 h 23703714"/>
              <a:gd name="connsiteX55" fmla="*/ 8228623 w 17974814"/>
              <a:gd name="connsiteY55" fmla="*/ 21308479 h 23703714"/>
              <a:gd name="connsiteX56" fmla="*/ 8480454 w 17974814"/>
              <a:gd name="connsiteY56" fmla="*/ 21313552 h 23703714"/>
              <a:gd name="connsiteX57" fmla="*/ 8513006 w 17974814"/>
              <a:gd name="connsiteY57" fmla="*/ 21211876 h 23703714"/>
              <a:gd name="connsiteX58" fmla="*/ 8299850 w 17974814"/>
              <a:gd name="connsiteY58" fmla="*/ 21174249 h 23703714"/>
              <a:gd name="connsiteX59" fmla="*/ 8340102 w 17974814"/>
              <a:gd name="connsiteY59" fmla="*/ 21068897 h 23703714"/>
              <a:gd name="connsiteX60" fmla="*/ 8542056 w 17974814"/>
              <a:gd name="connsiteY60" fmla="*/ 21068022 h 23703714"/>
              <a:gd name="connsiteX61" fmla="*/ 8689236 w 17974814"/>
              <a:gd name="connsiteY61" fmla="*/ 21122099 h 23703714"/>
              <a:gd name="connsiteX62" fmla="*/ 8848840 w 17974814"/>
              <a:gd name="connsiteY62" fmla="*/ 21248452 h 23703714"/>
              <a:gd name="connsiteX63" fmla="*/ 9059895 w 17974814"/>
              <a:gd name="connsiteY63" fmla="*/ 21003092 h 23703714"/>
              <a:gd name="connsiteX64" fmla="*/ 9059545 w 17974814"/>
              <a:gd name="connsiteY64" fmla="*/ 20688611 h 23703714"/>
              <a:gd name="connsiteX65" fmla="*/ 9340954 w 17974814"/>
              <a:gd name="connsiteY65" fmla="*/ 20357328 h 23703714"/>
              <a:gd name="connsiteX66" fmla="*/ 9347604 w 17974814"/>
              <a:gd name="connsiteY66" fmla="*/ 20141197 h 23703714"/>
              <a:gd name="connsiteX67" fmla="*/ 9395030 w 17974814"/>
              <a:gd name="connsiteY67" fmla="*/ 20066994 h 23703714"/>
              <a:gd name="connsiteX68" fmla="*/ 9480608 w 17974814"/>
              <a:gd name="connsiteY68" fmla="*/ 20171123 h 23703714"/>
              <a:gd name="connsiteX69" fmla="*/ 9500558 w 17974814"/>
              <a:gd name="connsiteY69" fmla="*/ 20417180 h 23703714"/>
              <a:gd name="connsiteX70" fmla="*/ 9564084 w 17974814"/>
              <a:gd name="connsiteY70" fmla="*/ 20507132 h 23703714"/>
              <a:gd name="connsiteX71" fmla="*/ 9616937 w 17974814"/>
              <a:gd name="connsiteY71" fmla="*/ 20403879 h 23703714"/>
              <a:gd name="connsiteX72" fmla="*/ 9636887 w 17974814"/>
              <a:gd name="connsiteY72" fmla="*/ 20184423 h 23703714"/>
              <a:gd name="connsiteX73" fmla="*/ 9549384 w 17974814"/>
              <a:gd name="connsiteY73" fmla="*/ 19896364 h 23703714"/>
              <a:gd name="connsiteX74" fmla="*/ 9636887 w 17974814"/>
              <a:gd name="connsiteY74" fmla="*/ 19908441 h 23703714"/>
              <a:gd name="connsiteX75" fmla="*/ 9897818 w 17974814"/>
              <a:gd name="connsiteY75" fmla="*/ 20032342 h 23703714"/>
              <a:gd name="connsiteX76" fmla="*/ 9829742 w 17974814"/>
              <a:gd name="connsiteY76" fmla="*/ 19871865 h 23703714"/>
              <a:gd name="connsiteX77" fmla="*/ 9720014 w 17974814"/>
              <a:gd name="connsiteY77" fmla="*/ 19782087 h 23703714"/>
              <a:gd name="connsiteX78" fmla="*/ 9629011 w 17974814"/>
              <a:gd name="connsiteY78" fmla="*/ 19848415 h 23703714"/>
              <a:gd name="connsiteX79" fmla="*/ 9497233 w 17974814"/>
              <a:gd name="connsiteY79" fmla="*/ 19715585 h 23703714"/>
              <a:gd name="connsiteX80" fmla="*/ 9270776 w 17974814"/>
              <a:gd name="connsiteY80" fmla="*/ 19626158 h 23703714"/>
              <a:gd name="connsiteX81" fmla="*/ 9141449 w 17974814"/>
              <a:gd name="connsiteY81" fmla="*/ 19469529 h 23703714"/>
              <a:gd name="connsiteX82" fmla="*/ 9008445 w 17974814"/>
              <a:gd name="connsiteY82" fmla="*/ 19339850 h 23703714"/>
              <a:gd name="connsiteX83" fmla="*/ 8986743 w 17974814"/>
              <a:gd name="connsiteY83" fmla="*/ 19235721 h 23703714"/>
              <a:gd name="connsiteX84" fmla="*/ 9121498 w 17974814"/>
              <a:gd name="connsiteY84" fmla="*/ 19210172 h 23703714"/>
              <a:gd name="connsiteX85" fmla="*/ 9344279 w 17974814"/>
              <a:gd name="connsiteY85" fmla="*/ 19296624 h 23703714"/>
              <a:gd name="connsiteX86" fmla="*/ 9370880 w 17974814"/>
              <a:gd name="connsiteY86" fmla="*/ 19200196 h 23703714"/>
              <a:gd name="connsiteX87" fmla="*/ 9521033 w 17974814"/>
              <a:gd name="connsiteY87" fmla="*/ 19111292 h 23703714"/>
              <a:gd name="connsiteX88" fmla="*/ 9755014 w 17974814"/>
              <a:gd name="connsiteY88" fmla="*/ 19267395 h 23703714"/>
              <a:gd name="connsiteX89" fmla="*/ 9833067 w 17974814"/>
              <a:gd name="connsiteY89" fmla="*/ 19166945 h 23703714"/>
              <a:gd name="connsiteX90" fmla="*/ 9700064 w 17974814"/>
              <a:gd name="connsiteY90" fmla="*/ 19120395 h 23703714"/>
              <a:gd name="connsiteX91" fmla="*/ 9730339 w 17974814"/>
              <a:gd name="connsiteY91" fmla="*/ 18918788 h 23703714"/>
              <a:gd name="connsiteX92" fmla="*/ 10387482 w 17974814"/>
              <a:gd name="connsiteY92" fmla="*/ 18636505 h 23703714"/>
              <a:gd name="connsiteX93" fmla="*/ 10606588 w 17974814"/>
              <a:gd name="connsiteY93" fmla="*/ 18351423 h 23703714"/>
              <a:gd name="connsiteX94" fmla="*/ 10187101 w 17974814"/>
              <a:gd name="connsiteY94" fmla="*/ 18380998 h 23703714"/>
              <a:gd name="connsiteX95" fmla="*/ 9816442 w 17974814"/>
              <a:gd name="connsiteY95" fmla="*/ 18571754 h 23703714"/>
              <a:gd name="connsiteX96" fmla="*/ 9192550 w 17974814"/>
              <a:gd name="connsiteY96" fmla="*/ 18640005 h 23703714"/>
              <a:gd name="connsiteX97" fmla="*/ 9074947 w 17974814"/>
              <a:gd name="connsiteY97" fmla="*/ 18711408 h 23703714"/>
              <a:gd name="connsiteX98" fmla="*/ 8868791 w 17974814"/>
              <a:gd name="connsiteY98" fmla="*/ 18654881 h 23703714"/>
              <a:gd name="connsiteX99" fmla="*/ 8688010 w 17974814"/>
              <a:gd name="connsiteY99" fmla="*/ 18822536 h 23703714"/>
              <a:gd name="connsiteX100" fmla="*/ 8540306 w 17974814"/>
              <a:gd name="connsiteY100" fmla="*/ 18986864 h 23703714"/>
              <a:gd name="connsiteX101" fmla="*/ 8406077 w 17974814"/>
              <a:gd name="connsiteY101" fmla="*/ 18923688 h 23703714"/>
              <a:gd name="connsiteX102" fmla="*/ 8269924 w 17974814"/>
              <a:gd name="connsiteY102" fmla="*/ 19117942 h 23703714"/>
              <a:gd name="connsiteX103" fmla="*/ 8072518 w 17974814"/>
              <a:gd name="connsiteY103" fmla="*/ 19136145 h 23703714"/>
              <a:gd name="connsiteX104" fmla="*/ 7703958 w 17974814"/>
              <a:gd name="connsiteY104" fmla="*/ 19388500 h 23703714"/>
              <a:gd name="connsiteX105" fmla="*/ 7450551 w 17974814"/>
              <a:gd name="connsiteY105" fmla="*/ 19321999 h 23703714"/>
              <a:gd name="connsiteX106" fmla="*/ 7145167 w 17974814"/>
              <a:gd name="connsiteY106" fmla="*/ 19490879 h 23703714"/>
              <a:gd name="connsiteX107" fmla="*/ 6783959 w 17974814"/>
              <a:gd name="connsiteY107" fmla="*/ 20054744 h 23703714"/>
              <a:gd name="connsiteX108" fmla="*/ 6508851 w 17974814"/>
              <a:gd name="connsiteY108" fmla="*/ 20140146 h 23703714"/>
              <a:gd name="connsiteX109" fmla="*/ 6621030 w 17974814"/>
              <a:gd name="connsiteY109" fmla="*/ 20041444 h 23703714"/>
              <a:gd name="connsiteX110" fmla="*/ 6792883 w 17974814"/>
              <a:gd name="connsiteY110" fmla="*/ 19727310 h 23703714"/>
              <a:gd name="connsiteX111" fmla="*/ 6680881 w 17974814"/>
              <a:gd name="connsiteY111" fmla="*/ 19715585 h 23703714"/>
              <a:gd name="connsiteX112" fmla="*/ 6525826 w 17974814"/>
              <a:gd name="connsiteY112" fmla="*/ 19950967 h 23703714"/>
              <a:gd name="connsiteX113" fmla="*/ 6192093 w 17974814"/>
              <a:gd name="connsiteY113" fmla="*/ 20054745 h 23703714"/>
              <a:gd name="connsiteX114" fmla="*/ 6153941 w 17974814"/>
              <a:gd name="connsiteY114" fmla="*/ 20155195 h 23703714"/>
              <a:gd name="connsiteX115" fmla="*/ 6129265 w 17974814"/>
              <a:gd name="connsiteY115" fmla="*/ 20345951 h 23703714"/>
              <a:gd name="connsiteX116" fmla="*/ 6009213 w 17974814"/>
              <a:gd name="connsiteY116" fmla="*/ 20400554 h 23703714"/>
              <a:gd name="connsiteX117" fmla="*/ 5896160 w 17974814"/>
              <a:gd name="connsiteY117" fmla="*/ 20337377 h 23703714"/>
              <a:gd name="connsiteX118" fmla="*/ 5989262 w 17974814"/>
              <a:gd name="connsiteY118" fmla="*/ 20204374 h 23703714"/>
              <a:gd name="connsiteX119" fmla="*/ 5971586 w 17974814"/>
              <a:gd name="connsiteY119" fmla="*/ 20148544 h 23703714"/>
              <a:gd name="connsiteX120" fmla="*/ 5826333 w 17974814"/>
              <a:gd name="connsiteY120" fmla="*/ 20181098 h 23703714"/>
              <a:gd name="connsiteX121" fmla="*/ 5684403 w 17974814"/>
              <a:gd name="connsiteY121" fmla="*/ 20035667 h 23703714"/>
              <a:gd name="connsiteX122" fmla="*/ 5633478 w 17974814"/>
              <a:gd name="connsiteY122" fmla="*/ 20074695 h 23703714"/>
              <a:gd name="connsiteX123" fmla="*/ 5614576 w 17974814"/>
              <a:gd name="connsiteY123" fmla="*/ 20180223 h 23703714"/>
              <a:gd name="connsiteX124" fmla="*/ 5155014 w 17974814"/>
              <a:gd name="connsiteY124" fmla="*/ 20108819 h 23703714"/>
              <a:gd name="connsiteX125" fmla="*/ 5028835 w 17974814"/>
              <a:gd name="connsiteY125" fmla="*/ 20336151 h 23703714"/>
              <a:gd name="connsiteX126" fmla="*/ 4938534 w 17974814"/>
              <a:gd name="connsiteY126" fmla="*/ 20317427 h 23703714"/>
              <a:gd name="connsiteX127" fmla="*/ 4801679 w 17974814"/>
              <a:gd name="connsiteY127" fmla="*/ 20251449 h 23703714"/>
              <a:gd name="connsiteX128" fmla="*/ 4305890 w 17974814"/>
              <a:gd name="connsiteY128" fmla="*/ 20294675 h 23703714"/>
              <a:gd name="connsiteX129" fmla="*/ 3930680 w 17974814"/>
              <a:gd name="connsiteY129" fmla="*/ 20316376 h 23703714"/>
              <a:gd name="connsiteX130" fmla="*/ 3581897 w 17974814"/>
              <a:gd name="connsiteY130" fmla="*/ 20078020 h 23703714"/>
              <a:gd name="connsiteX131" fmla="*/ 3264612 w 17974814"/>
              <a:gd name="connsiteY131" fmla="*/ 20038992 h 23703714"/>
              <a:gd name="connsiteX132" fmla="*/ 3525194 w 17974814"/>
              <a:gd name="connsiteY132" fmla="*/ 19911240 h 23703714"/>
              <a:gd name="connsiteX133" fmla="*/ 3232762 w 17974814"/>
              <a:gd name="connsiteY133" fmla="*/ 19785412 h 23703714"/>
              <a:gd name="connsiteX134" fmla="*/ 3092057 w 17974814"/>
              <a:gd name="connsiteY134" fmla="*/ 19707010 h 23703714"/>
              <a:gd name="connsiteX135" fmla="*/ 3324463 w 17974814"/>
              <a:gd name="connsiteY135" fmla="*/ 19644007 h 23703714"/>
              <a:gd name="connsiteX136" fmla="*/ 3548646 w 17974814"/>
              <a:gd name="connsiteY136" fmla="*/ 19815338 h 23703714"/>
              <a:gd name="connsiteX137" fmla="*/ 3739400 w 17974814"/>
              <a:gd name="connsiteY137" fmla="*/ 19793463 h 23703714"/>
              <a:gd name="connsiteX138" fmla="*/ 3900405 w 17974814"/>
              <a:gd name="connsiteY138" fmla="*/ 19690559 h 23703714"/>
              <a:gd name="connsiteX139" fmla="*/ 3523794 w 17974814"/>
              <a:gd name="connsiteY139" fmla="*/ 19581006 h 23703714"/>
              <a:gd name="connsiteX140" fmla="*/ 2743623 w 17974814"/>
              <a:gd name="connsiteY140" fmla="*/ 19559481 h 23703714"/>
              <a:gd name="connsiteX141" fmla="*/ 2355287 w 17974814"/>
              <a:gd name="connsiteY141" fmla="*/ 19794513 h 23703714"/>
              <a:gd name="connsiteX142" fmla="*/ 2116055 w 17974814"/>
              <a:gd name="connsiteY142" fmla="*/ 20213298 h 23703714"/>
              <a:gd name="connsiteX143" fmla="*/ 1835698 w 17974814"/>
              <a:gd name="connsiteY143" fmla="*/ 20007493 h 23703714"/>
              <a:gd name="connsiteX144" fmla="*/ 2000202 w 17974814"/>
              <a:gd name="connsiteY144" fmla="*/ 20390753 h 23703714"/>
              <a:gd name="connsiteX145" fmla="*/ 1440887 w 17974814"/>
              <a:gd name="connsiteY145" fmla="*/ 20960042 h 23703714"/>
              <a:gd name="connsiteX146" fmla="*/ 1245056 w 17974814"/>
              <a:gd name="connsiteY146" fmla="*/ 21218876 h 23703714"/>
              <a:gd name="connsiteX147" fmla="*/ 1304733 w 17974814"/>
              <a:gd name="connsiteY147" fmla="*/ 21416281 h 23703714"/>
              <a:gd name="connsiteX148" fmla="*/ 1228430 w 17974814"/>
              <a:gd name="connsiteY148" fmla="*/ 21577284 h 23703714"/>
              <a:gd name="connsiteX149" fmla="*/ 1251532 w 17974814"/>
              <a:gd name="connsiteY149" fmla="*/ 21952320 h 23703714"/>
              <a:gd name="connsiteX150" fmla="*/ 889972 w 17974814"/>
              <a:gd name="connsiteY150" fmla="*/ 22179827 h 23703714"/>
              <a:gd name="connsiteX151" fmla="*/ 572689 w 17974814"/>
              <a:gd name="connsiteY151" fmla="*/ 22272580 h 23703714"/>
              <a:gd name="connsiteX152" fmla="*/ 556064 w 17974814"/>
              <a:gd name="connsiteY152" fmla="*/ 21883545 h 23703714"/>
              <a:gd name="connsiteX153" fmla="*/ 479587 w 17974814"/>
              <a:gd name="connsiteY153" fmla="*/ 21823693 h 23703714"/>
              <a:gd name="connsiteX154" fmla="*/ 452985 w 17974814"/>
              <a:gd name="connsiteY154" fmla="*/ 22192778 h 23703714"/>
              <a:gd name="connsiteX155" fmla="*/ 284105 w 17974814"/>
              <a:gd name="connsiteY155" fmla="*/ 22469985 h 23703714"/>
              <a:gd name="connsiteX156" fmla="*/ 336607 w 17974814"/>
              <a:gd name="connsiteY156" fmla="*/ 22482062 h 23703714"/>
              <a:gd name="connsiteX157" fmla="*/ 509512 w 17974814"/>
              <a:gd name="connsiteY157" fmla="*/ 22349057 h 23703714"/>
              <a:gd name="connsiteX158" fmla="*/ 559388 w 17974814"/>
              <a:gd name="connsiteY158" fmla="*/ 22385634 h 23703714"/>
              <a:gd name="connsiteX159" fmla="*/ 399784 w 17974814"/>
              <a:gd name="connsiteY159" fmla="*/ 22548564 h 23703714"/>
              <a:gd name="connsiteX160" fmla="*/ 190304 w 17974814"/>
              <a:gd name="connsiteY160" fmla="*/ 22837847 h 23703714"/>
              <a:gd name="connsiteX161" fmla="*/ 113826 w 17974814"/>
              <a:gd name="connsiteY161" fmla="*/ 23602618 h 23703714"/>
              <a:gd name="connsiteX162" fmla="*/ 3748 w 17974814"/>
              <a:gd name="connsiteY162" fmla="*/ 23608041 h 23703714"/>
              <a:gd name="connsiteX163" fmla="*/ 23698 w 17974814"/>
              <a:gd name="connsiteY163" fmla="*/ 3314311 h 23703714"/>
              <a:gd name="connsiteX164" fmla="*/ 71825 w 17974814"/>
              <a:gd name="connsiteY164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581124 w 17974814"/>
              <a:gd name="connsiteY18" fmla="*/ 235508 h 23703714"/>
              <a:gd name="connsiteX19" fmla="*/ 1094737 w 17974814"/>
              <a:gd name="connsiteY19" fmla="*/ 205314 h 23703714"/>
              <a:gd name="connsiteX20" fmla="*/ 926387 w 17974814"/>
              <a:gd name="connsiteY20" fmla="*/ 13802 h 23703714"/>
              <a:gd name="connsiteX21" fmla="*/ 1184649 w 17974814"/>
              <a:gd name="connsiteY21" fmla="*/ 12129 h 23703714"/>
              <a:gd name="connsiteX22" fmla="*/ 2290941 w 17974814"/>
              <a:gd name="connsiteY22" fmla="*/ 26167 h 23703714"/>
              <a:gd name="connsiteX23" fmla="*/ 2424890 w 17974814"/>
              <a:gd name="connsiteY23" fmla="*/ 37330 h 23703714"/>
              <a:gd name="connsiteX24" fmla="*/ 2563962 w 17974814"/>
              <a:gd name="connsiteY24" fmla="*/ 521887 h 23703714"/>
              <a:gd name="connsiteX25" fmla="*/ 2783916 w 17974814"/>
              <a:gd name="connsiteY25" fmla="*/ 421425 h 23703714"/>
              <a:gd name="connsiteX26" fmla="*/ 2874496 w 17974814"/>
              <a:gd name="connsiteY26" fmla="*/ 247035 h 23703714"/>
              <a:gd name="connsiteX27" fmla="*/ 3015947 w 17974814"/>
              <a:gd name="connsiteY27" fmla="*/ 200740 h 23703714"/>
              <a:gd name="connsiteX28" fmla="*/ 3210649 w 17974814"/>
              <a:gd name="connsiteY28" fmla="*/ 214647 h 23703714"/>
              <a:gd name="connsiteX29" fmla="*/ 3294092 w 17974814"/>
              <a:gd name="connsiteY29" fmla="*/ 357196 h 23703714"/>
              <a:gd name="connsiteX30" fmla="*/ 3412303 w 17974814"/>
              <a:gd name="connsiteY30" fmla="*/ 305044 h 23703714"/>
              <a:gd name="connsiteX31" fmla="*/ 3631342 w 17974814"/>
              <a:gd name="connsiteY31" fmla="*/ 165972 h 23703714"/>
              <a:gd name="connsiteX32" fmla="*/ 3725216 w 17974814"/>
              <a:gd name="connsiteY32" fmla="*/ 54714 h 23703714"/>
              <a:gd name="connsiteX33" fmla="*/ 3870876 w 17974814"/>
              <a:gd name="connsiteY33" fmla="*/ 0 h 23703714"/>
              <a:gd name="connsiteX34" fmla="*/ 17974814 w 17974814"/>
              <a:gd name="connsiteY34" fmla="*/ 41721 h 23703714"/>
              <a:gd name="connsiteX35" fmla="*/ 17951687 w 17974814"/>
              <a:gd name="connsiteY35" fmla="*/ 23612990 h 23703714"/>
              <a:gd name="connsiteX36" fmla="*/ 12214658 w 17974814"/>
              <a:gd name="connsiteY36" fmla="*/ 23672994 h 23703714"/>
              <a:gd name="connsiteX37" fmla="*/ 11511565 w 17974814"/>
              <a:gd name="connsiteY37" fmla="*/ 23664268 h 23703714"/>
              <a:gd name="connsiteX38" fmla="*/ 11092751 w 17974814"/>
              <a:gd name="connsiteY38" fmla="*/ 23238606 h 23703714"/>
              <a:gd name="connsiteX39" fmla="*/ 10611488 w 17974814"/>
              <a:gd name="connsiteY39" fmla="*/ 22853595 h 23703714"/>
              <a:gd name="connsiteX40" fmla="*/ 10178351 w 17974814"/>
              <a:gd name="connsiteY40" fmla="*/ 22564837 h 23703714"/>
              <a:gd name="connsiteX41" fmla="*/ 9793340 w 17974814"/>
              <a:gd name="connsiteY41" fmla="*/ 22516711 h 23703714"/>
              <a:gd name="connsiteX42" fmla="*/ 9600835 w 17974814"/>
              <a:gd name="connsiteY42" fmla="*/ 22276079 h 23703714"/>
              <a:gd name="connsiteX43" fmla="*/ 9436681 w 17974814"/>
              <a:gd name="connsiteY43" fmla="*/ 22078674 h 23703714"/>
              <a:gd name="connsiteX44" fmla="*/ 9194650 w 17974814"/>
              <a:gd name="connsiteY44" fmla="*/ 22096350 h 23703714"/>
              <a:gd name="connsiteX45" fmla="*/ 8948417 w 17974814"/>
              <a:gd name="connsiteY45" fmla="*/ 21975596 h 23703714"/>
              <a:gd name="connsiteX46" fmla="*/ 8895566 w 17974814"/>
              <a:gd name="connsiteY46" fmla="*/ 21691914 h 23703714"/>
              <a:gd name="connsiteX47" fmla="*/ 8626059 w 17974814"/>
              <a:gd name="connsiteY47" fmla="*/ 21557686 h 23703714"/>
              <a:gd name="connsiteX48" fmla="*/ 8745763 w 17974814"/>
              <a:gd name="connsiteY48" fmla="*/ 21494509 h 23703714"/>
              <a:gd name="connsiteX49" fmla="*/ 8709187 w 17974814"/>
              <a:gd name="connsiteY49" fmla="*/ 21441308 h 23703714"/>
              <a:gd name="connsiteX50" fmla="*/ 8546257 w 17974814"/>
              <a:gd name="connsiteY50" fmla="*/ 21437982 h 23703714"/>
              <a:gd name="connsiteX51" fmla="*/ 8477305 w 17974814"/>
              <a:gd name="connsiteY51" fmla="*/ 21529334 h 23703714"/>
              <a:gd name="connsiteX52" fmla="*/ 8080569 w 17974814"/>
              <a:gd name="connsiteY52" fmla="*/ 21529334 h 23703714"/>
              <a:gd name="connsiteX53" fmla="*/ 8064119 w 17974814"/>
              <a:gd name="connsiteY53" fmla="*/ 21467908 h 23703714"/>
              <a:gd name="connsiteX54" fmla="*/ 8228623 w 17974814"/>
              <a:gd name="connsiteY54" fmla="*/ 21308479 h 23703714"/>
              <a:gd name="connsiteX55" fmla="*/ 8480454 w 17974814"/>
              <a:gd name="connsiteY55" fmla="*/ 21313552 h 23703714"/>
              <a:gd name="connsiteX56" fmla="*/ 8513006 w 17974814"/>
              <a:gd name="connsiteY56" fmla="*/ 21211876 h 23703714"/>
              <a:gd name="connsiteX57" fmla="*/ 8299850 w 17974814"/>
              <a:gd name="connsiteY57" fmla="*/ 21174249 h 23703714"/>
              <a:gd name="connsiteX58" fmla="*/ 8340102 w 17974814"/>
              <a:gd name="connsiteY58" fmla="*/ 21068897 h 23703714"/>
              <a:gd name="connsiteX59" fmla="*/ 8542056 w 17974814"/>
              <a:gd name="connsiteY59" fmla="*/ 21068022 h 23703714"/>
              <a:gd name="connsiteX60" fmla="*/ 8689236 w 17974814"/>
              <a:gd name="connsiteY60" fmla="*/ 21122099 h 23703714"/>
              <a:gd name="connsiteX61" fmla="*/ 8848840 w 17974814"/>
              <a:gd name="connsiteY61" fmla="*/ 21248452 h 23703714"/>
              <a:gd name="connsiteX62" fmla="*/ 9059895 w 17974814"/>
              <a:gd name="connsiteY62" fmla="*/ 21003092 h 23703714"/>
              <a:gd name="connsiteX63" fmla="*/ 9059545 w 17974814"/>
              <a:gd name="connsiteY63" fmla="*/ 20688611 h 23703714"/>
              <a:gd name="connsiteX64" fmla="*/ 9340954 w 17974814"/>
              <a:gd name="connsiteY64" fmla="*/ 20357328 h 23703714"/>
              <a:gd name="connsiteX65" fmla="*/ 9347604 w 17974814"/>
              <a:gd name="connsiteY65" fmla="*/ 20141197 h 23703714"/>
              <a:gd name="connsiteX66" fmla="*/ 9395030 w 17974814"/>
              <a:gd name="connsiteY66" fmla="*/ 20066994 h 23703714"/>
              <a:gd name="connsiteX67" fmla="*/ 9480608 w 17974814"/>
              <a:gd name="connsiteY67" fmla="*/ 20171123 h 23703714"/>
              <a:gd name="connsiteX68" fmla="*/ 9500558 w 17974814"/>
              <a:gd name="connsiteY68" fmla="*/ 20417180 h 23703714"/>
              <a:gd name="connsiteX69" fmla="*/ 9564084 w 17974814"/>
              <a:gd name="connsiteY69" fmla="*/ 20507132 h 23703714"/>
              <a:gd name="connsiteX70" fmla="*/ 9616937 w 17974814"/>
              <a:gd name="connsiteY70" fmla="*/ 20403879 h 23703714"/>
              <a:gd name="connsiteX71" fmla="*/ 9636887 w 17974814"/>
              <a:gd name="connsiteY71" fmla="*/ 20184423 h 23703714"/>
              <a:gd name="connsiteX72" fmla="*/ 9549384 w 17974814"/>
              <a:gd name="connsiteY72" fmla="*/ 19896364 h 23703714"/>
              <a:gd name="connsiteX73" fmla="*/ 9636887 w 17974814"/>
              <a:gd name="connsiteY73" fmla="*/ 19908441 h 23703714"/>
              <a:gd name="connsiteX74" fmla="*/ 9897818 w 17974814"/>
              <a:gd name="connsiteY74" fmla="*/ 20032342 h 23703714"/>
              <a:gd name="connsiteX75" fmla="*/ 9829742 w 17974814"/>
              <a:gd name="connsiteY75" fmla="*/ 19871865 h 23703714"/>
              <a:gd name="connsiteX76" fmla="*/ 9720014 w 17974814"/>
              <a:gd name="connsiteY76" fmla="*/ 19782087 h 23703714"/>
              <a:gd name="connsiteX77" fmla="*/ 9629011 w 17974814"/>
              <a:gd name="connsiteY77" fmla="*/ 19848415 h 23703714"/>
              <a:gd name="connsiteX78" fmla="*/ 9497233 w 17974814"/>
              <a:gd name="connsiteY78" fmla="*/ 19715585 h 23703714"/>
              <a:gd name="connsiteX79" fmla="*/ 9270776 w 17974814"/>
              <a:gd name="connsiteY79" fmla="*/ 19626158 h 23703714"/>
              <a:gd name="connsiteX80" fmla="*/ 9141449 w 17974814"/>
              <a:gd name="connsiteY80" fmla="*/ 19469529 h 23703714"/>
              <a:gd name="connsiteX81" fmla="*/ 9008445 w 17974814"/>
              <a:gd name="connsiteY81" fmla="*/ 19339850 h 23703714"/>
              <a:gd name="connsiteX82" fmla="*/ 8986743 w 17974814"/>
              <a:gd name="connsiteY82" fmla="*/ 19235721 h 23703714"/>
              <a:gd name="connsiteX83" fmla="*/ 9121498 w 17974814"/>
              <a:gd name="connsiteY83" fmla="*/ 19210172 h 23703714"/>
              <a:gd name="connsiteX84" fmla="*/ 9344279 w 17974814"/>
              <a:gd name="connsiteY84" fmla="*/ 19296624 h 23703714"/>
              <a:gd name="connsiteX85" fmla="*/ 9370880 w 17974814"/>
              <a:gd name="connsiteY85" fmla="*/ 19200196 h 23703714"/>
              <a:gd name="connsiteX86" fmla="*/ 9521033 w 17974814"/>
              <a:gd name="connsiteY86" fmla="*/ 19111292 h 23703714"/>
              <a:gd name="connsiteX87" fmla="*/ 9755014 w 17974814"/>
              <a:gd name="connsiteY87" fmla="*/ 19267395 h 23703714"/>
              <a:gd name="connsiteX88" fmla="*/ 9833067 w 17974814"/>
              <a:gd name="connsiteY88" fmla="*/ 19166945 h 23703714"/>
              <a:gd name="connsiteX89" fmla="*/ 9700064 w 17974814"/>
              <a:gd name="connsiteY89" fmla="*/ 19120395 h 23703714"/>
              <a:gd name="connsiteX90" fmla="*/ 9730339 w 17974814"/>
              <a:gd name="connsiteY90" fmla="*/ 18918788 h 23703714"/>
              <a:gd name="connsiteX91" fmla="*/ 10387482 w 17974814"/>
              <a:gd name="connsiteY91" fmla="*/ 18636505 h 23703714"/>
              <a:gd name="connsiteX92" fmla="*/ 10606588 w 17974814"/>
              <a:gd name="connsiteY92" fmla="*/ 18351423 h 23703714"/>
              <a:gd name="connsiteX93" fmla="*/ 10187101 w 17974814"/>
              <a:gd name="connsiteY93" fmla="*/ 18380998 h 23703714"/>
              <a:gd name="connsiteX94" fmla="*/ 9816442 w 17974814"/>
              <a:gd name="connsiteY94" fmla="*/ 18571754 h 23703714"/>
              <a:gd name="connsiteX95" fmla="*/ 9192550 w 17974814"/>
              <a:gd name="connsiteY95" fmla="*/ 18640005 h 23703714"/>
              <a:gd name="connsiteX96" fmla="*/ 9074947 w 17974814"/>
              <a:gd name="connsiteY96" fmla="*/ 18711408 h 23703714"/>
              <a:gd name="connsiteX97" fmla="*/ 8868791 w 17974814"/>
              <a:gd name="connsiteY97" fmla="*/ 18654881 h 23703714"/>
              <a:gd name="connsiteX98" fmla="*/ 8688010 w 17974814"/>
              <a:gd name="connsiteY98" fmla="*/ 18822536 h 23703714"/>
              <a:gd name="connsiteX99" fmla="*/ 8540306 w 17974814"/>
              <a:gd name="connsiteY99" fmla="*/ 18986864 h 23703714"/>
              <a:gd name="connsiteX100" fmla="*/ 8406077 w 17974814"/>
              <a:gd name="connsiteY100" fmla="*/ 18923688 h 23703714"/>
              <a:gd name="connsiteX101" fmla="*/ 8269924 w 17974814"/>
              <a:gd name="connsiteY101" fmla="*/ 19117942 h 23703714"/>
              <a:gd name="connsiteX102" fmla="*/ 8072518 w 17974814"/>
              <a:gd name="connsiteY102" fmla="*/ 19136145 h 23703714"/>
              <a:gd name="connsiteX103" fmla="*/ 7703958 w 17974814"/>
              <a:gd name="connsiteY103" fmla="*/ 19388500 h 23703714"/>
              <a:gd name="connsiteX104" fmla="*/ 7450551 w 17974814"/>
              <a:gd name="connsiteY104" fmla="*/ 19321999 h 23703714"/>
              <a:gd name="connsiteX105" fmla="*/ 7145167 w 17974814"/>
              <a:gd name="connsiteY105" fmla="*/ 19490879 h 23703714"/>
              <a:gd name="connsiteX106" fmla="*/ 6783959 w 17974814"/>
              <a:gd name="connsiteY106" fmla="*/ 20054744 h 23703714"/>
              <a:gd name="connsiteX107" fmla="*/ 6508851 w 17974814"/>
              <a:gd name="connsiteY107" fmla="*/ 20140146 h 23703714"/>
              <a:gd name="connsiteX108" fmla="*/ 6621030 w 17974814"/>
              <a:gd name="connsiteY108" fmla="*/ 20041444 h 23703714"/>
              <a:gd name="connsiteX109" fmla="*/ 6792883 w 17974814"/>
              <a:gd name="connsiteY109" fmla="*/ 19727310 h 23703714"/>
              <a:gd name="connsiteX110" fmla="*/ 6680881 w 17974814"/>
              <a:gd name="connsiteY110" fmla="*/ 19715585 h 23703714"/>
              <a:gd name="connsiteX111" fmla="*/ 6525826 w 17974814"/>
              <a:gd name="connsiteY111" fmla="*/ 19950967 h 23703714"/>
              <a:gd name="connsiteX112" fmla="*/ 6192093 w 17974814"/>
              <a:gd name="connsiteY112" fmla="*/ 20054745 h 23703714"/>
              <a:gd name="connsiteX113" fmla="*/ 6153941 w 17974814"/>
              <a:gd name="connsiteY113" fmla="*/ 20155195 h 23703714"/>
              <a:gd name="connsiteX114" fmla="*/ 6129265 w 17974814"/>
              <a:gd name="connsiteY114" fmla="*/ 20345951 h 23703714"/>
              <a:gd name="connsiteX115" fmla="*/ 6009213 w 17974814"/>
              <a:gd name="connsiteY115" fmla="*/ 20400554 h 23703714"/>
              <a:gd name="connsiteX116" fmla="*/ 5896160 w 17974814"/>
              <a:gd name="connsiteY116" fmla="*/ 20337377 h 23703714"/>
              <a:gd name="connsiteX117" fmla="*/ 5989262 w 17974814"/>
              <a:gd name="connsiteY117" fmla="*/ 20204374 h 23703714"/>
              <a:gd name="connsiteX118" fmla="*/ 5971586 w 17974814"/>
              <a:gd name="connsiteY118" fmla="*/ 20148544 h 23703714"/>
              <a:gd name="connsiteX119" fmla="*/ 5826333 w 17974814"/>
              <a:gd name="connsiteY119" fmla="*/ 20181098 h 23703714"/>
              <a:gd name="connsiteX120" fmla="*/ 5684403 w 17974814"/>
              <a:gd name="connsiteY120" fmla="*/ 20035667 h 23703714"/>
              <a:gd name="connsiteX121" fmla="*/ 5633478 w 17974814"/>
              <a:gd name="connsiteY121" fmla="*/ 20074695 h 23703714"/>
              <a:gd name="connsiteX122" fmla="*/ 5614576 w 17974814"/>
              <a:gd name="connsiteY122" fmla="*/ 20180223 h 23703714"/>
              <a:gd name="connsiteX123" fmla="*/ 5155014 w 17974814"/>
              <a:gd name="connsiteY123" fmla="*/ 20108819 h 23703714"/>
              <a:gd name="connsiteX124" fmla="*/ 5028835 w 17974814"/>
              <a:gd name="connsiteY124" fmla="*/ 20336151 h 23703714"/>
              <a:gd name="connsiteX125" fmla="*/ 4938534 w 17974814"/>
              <a:gd name="connsiteY125" fmla="*/ 20317427 h 23703714"/>
              <a:gd name="connsiteX126" fmla="*/ 4801679 w 17974814"/>
              <a:gd name="connsiteY126" fmla="*/ 20251449 h 23703714"/>
              <a:gd name="connsiteX127" fmla="*/ 4305890 w 17974814"/>
              <a:gd name="connsiteY127" fmla="*/ 20294675 h 23703714"/>
              <a:gd name="connsiteX128" fmla="*/ 3930680 w 17974814"/>
              <a:gd name="connsiteY128" fmla="*/ 20316376 h 23703714"/>
              <a:gd name="connsiteX129" fmla="*/ 3581897 w 17974814"/>
              <a:gd name="connsiteY129" fmla="*/ 20078020 h 23703714"/>
              <a:gd name="connsiteX130" fmla="*/ 3264612 w 17974814"/>
              <a:gd name="connsiteY130" fmla="*/ 20038992 h 23703714"/>
              <a:gd name="connsiteX131" fmla="*/ 3525194 w 17974814"/>
              <a:gd name="connsiteY131" fmla="*/ 19911240 h 23703714"/>
              <a:gd name="connsiteX132" fmla="*/ 3232762 w 17974814"/>
              <a:gd name="connsiteY132" fmla="*/ 19785412 h 23703714"/>
              <a:gd name="connsiteX133" fmla="*/ 3092057 w 17974814"/>
              <a:gd name="connsiteY133" fmla="*/ 19707010 h 23703714"/>
              <a:gd name="connsiteX134" fmla="*/ 3324463 w 17974814"/>
              <a:gd name="connsiteY134" fmla="*/ 19644007 h 23703714"/>
              <a:gd name="connsiteX135" fmla="*/ 3548646 w 17974814"/>
              <a:gd name="connsiteY135" fmla="*/ 19815338 h 23703714"/>
              <a:gd name="connsiteX136" fmla="*/ 3739400 w 17974814"/>
              <a:gd name="connsiteY136" fmla="*/ 19793463 h 23703714"/>
              <a:gd name="connsiteX137" fmla="*/ 3900405 w 17974814"/>
              <a:gd name="connsiteY137" fmla="*/ 19690559 h 23703714"/>
              <a:gd name="connsiteX138" fmla="*/ 3523794 w 17974814"/>
              <a:gd name="connsiteY138" fmla="*/ 19581006 h 23703714"/>
              <a:gd name="connsiteX139" fmla="*/ 2743623 w 17974814"/>
              <a:gd name="connsiteY139" fmla="*/ 19559481 h 23703714"/>
              <a:gd name="connsiteX140" fmla="*/ 2355287 w 17974814"/>
              <a:gd name="connsiteY140" fmla="*/ 19794513 h 23703714"/>
              <a:gd name="connsiteX141" fmla="*/ 2116055 w 17974814"/>
              <a:gd name="connsiteY141" fmla="*/ 20213298 h 23703714"/>
              <a:gd name="connsiteX142" fmla="*/ 1835698 w 17974814"/>
              <a:gd name="connsiteY142" fmla="*/ 20007493 h 23703714"/>
              <a:gd name="connsiteX143" fmla="*/ 2000202 w 17974814"/>
              <a:gd name="connsiteY143" fmla="*/ 20390753 h 23703714"/>
              <a:gd name="connsiteX144" fmla="*/ 1440887 w 17974814"/>
              <a:gd name="connsiteY144" fmla="*/ 20960042 h 23703714"/>
              <a:gd name="connsiteX145" fmla="*/ 1245056 w 17974814"/>
              <a:gd name="connsiteY145" fmla="*/ 21218876 h 23703714"/>
              <a:gd name="connsiteX146" fmla="*/ 1304733 w 17974814"/>
              <a:gd name="connsiteY146" fmla="*/ 21416281 h 23703714"/>
              <a:gd name="connsiteX147" fmla="*/ 1228430 w 17974814"/>
              <a:gd name="connsiteY147" fmla="*/ 21577284 h 23703714"/>
              <a:gd name="connsiteX148" fmla="*/ 1251532 w 17974814"/>
              <a:gd name="connsiteY148" fmla="*/ 21952320 h 23703714"/>
              <a:gd name="connsiteX149" fmla="*/ 889972 w 17974814"/>
              <a:gd name="connsiteY149" fmla="*/ 22179827 h 23703714"/>
              <a:gd name="connsiteX150" fmla="*/ 572689 w 17974814"/>
              <a:gd name="connsiteY150" fmla="*/ 22272580 h 23703714"/>
              <a:gd name="connsiteX151" fmla="*/ 556064 w 17974814"/>
              <a:gd name="connsiteY151" fmla="*/ 21883545 h 23703714"/>
              <a:gd name="connsiteX152" fmla="*/ 479587 w 17974814"/>
              <a:gd name="connsiteY152" fmla="*/ 21823693 h 23703714"/>
              <a:gd name="connsiteX153" fmla="*/ 452985 w 17974814"/>
              <a:gd name="connsiteY153" fmla="*/ 22192778 h 23703714"/>
              <a:gd name="connsiteX154" fmla="*/ 284105 w 17974814"/>
              <a:gd name="connsiteY154" fmla="*/ 22469985 h 23703714"/>
              <a:gd name="connsiteX155" fmla="*/ 336607 w 17974814"/>
              <a:gd name="connsiteY155" fmla="*/ 22482062 h 23703714"/>
              <a:gd name="connsiteX156" fmla="*/ 509512 w 17974814"/>
              <a:gd name="connsiteY156" fmla="*/ 22349057 h 23703714"/>
              <a:gd name="connsiteX157" fmla="*/ 559388 w 17974814"/>
              <a:gd name="connsiteY157" fmla="*/ 22385634 h 23703714"/>
              <a:gd name="connsiteX158" fmla="*/ 399784 w 17974814"/>
              <a:gd name="connsiteY158" fmla="*/ 22548564 h 23703714"/>
              <a:gd name="connsiteX159" fmla="*/ 190304 w 17974814"/>
              <a:gd name="connsiteY159" fmla="*/ 22837847 h 23703714"/>
              <a:gd name="connsiteX160" fmla="*/ 113826 w 17974814"/>
              <a:gd name="connsiteY160" fmla="*/ 23602618 h 23703714"/>
              <a:gd name="connsiteX161" fmla="*/ 3748 w 17974814"/>
              <a:gd name="connsiteY161" fmla="*/ 23608041 h 23703714"/>
              <a:gd name="connsiteX162" fmla="*/ 23698 w 17974814"/>
              <a:gd name="connsiteY162" fmla="*/ 3314311 h 23703714"/>
              <a:gd name="connsiteX163" fmla="*/ 71825 w 17974814"/>
              <a:gd name="connsiteY163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1184649 w 17974814"/>
              <a:gd name="connsiteY20" fmla="*/ 12129 h 23703714"/>
              <a:gd name="connsiteX21" fmla="*/ 2290941 w 17974814"/>
              <a:gd name="connsiteY21" fmla="*/ 26167 h 23703714"/>
              <a:gd name="connsiteX22" fmla="*/ 2424890 w 17974814"/>
              <a:gd name="connsiteY22" fmla="*/ 37330 h 23703714"/>
              <a:gd name="connsiteX23" fmla="*/ 2563962 w 17974814"/>
              <a:gd name="connsiteY23" fmla="*/ 521887 h 23703714"/>
              <a:gd name="connsiteX24" fmla="*/ 2783916 w 17974814"/>
              <a:gd name="connsiteY24" fmla="*/ 421425 h 23703714"/>
              <a:gd name="connsiteX25" fmla="*/ 2874496 w 17974814"/>
              <a:gd name="connsiteY25" fmla="*/ 247035 h 23703714"/>
              <a:gd name="connsiteX26" fmla="*/ 3015947 w 17974814"/>
              <a:gd name="connsiteY26" fmla="*/ 200740 h 23703714"/>
              <a:gd name="connsiteX27" fmla="*/ 3210649 w 17974814"/>
              <a:gd name="connsiteY27" fmla="*/ 214647 h 23703714"/>
              <a:gd name="connsiteX28" fmla="*/ 3294092 w 17974814"/>
              <a:gd name="connsiteY28" fmla="*/ 357196 h 23703714"/>
              <a:gd name="connsiteX29" fmla="*/ 3412303 w 17974814"/>
              <a:gd name="connsiteY29" fmla="*/ 305044 h 23703714"/>
              <a:gd name="connsiteX30" fmla="*/ 3631342 w 17974814"/>
              <a:gd name="connsiteY30" fmla="*/ 165972 h 23703714"/>
              <a:gd name="connsiteX31" fmla="*/ 3725216 w 17974814"/>
              <a:gd name="connsiteY31" fmla="*/ 54714 h 23703714"/>
              <a:gd name="connsiteX32" fmla="*/ 3870876 w 17974814"/>
              <a:gd name="connsiteY32" fmla="*/ 0 h 23703714"/>
              <a:gd name="connsiteX33" fmla="*/ 17974814 w 17974814"/>
              <a:gd name="connsiteY33" fmla="*/ 41721 h 23703714"/>
              <a:gd name="connsiteX34" fmla="*/ 17951687 w 17974814"/>
              <a:gd name="connsiteY34" fmla="*/ 23612990 h 23703714"/>
              <a:gd name="connsiteX35" fmla="*/ 12214658 w 17974814"/>
              <a:gd name="connsiteY35" fmla="*/ 23672994 h 23703714"/>
              <a:gd name="connsiteX36" fmla="*/ 11511565 w 17974814"/>
              <a:gd name="connsiteY36" fmla="*/ 23664268 h 23703714"/>
              <a:gd name="connsiteX37" fmla="*/ 11092751 w 17974814"/>
              <a:gd name="connsiteY37" fmla="*/ 23238606 h 23703714"/>
              <a:gd name="connsiteX38" fmla="*/ 10611488 w 17974814"/>
              <a:gd name="connsiteY38" fmla="*/ 22853595 h 23703714"/>
              <a:gd name="connsiteX39" fmla="*/ 10178351 w 17974814"/>
              <a:gd name="connsiteY39" fmla="*/ 22564837 h 23703714"/>
              <a:gd name="connsiteX40" fmla="*/ 9793340 w 17974814"/>
              <a:gd name="connsiteY40" fmla="*/ 22516711 h 23703714"/>
              <a:gd name="connsiteX41" fmla="*/ 9600835 w 17974814"/>
              <a:gd name="connsiteY41" fmla="*/ 22276079 h 23703714"/>
              <a:gd name="connsiteX42" fmla="*/ 9436681 w 17974814"/>
              <a:gd name="connsiteY42" fmla="*/ 22078674 h 23703714"/>
              <a:gd name="connsiteX43" fmla="*/ 9194650 w 17974814"/>
              <a:gd name="connsiteY43" fmla="*/ 22096350 h 23703714"/>
              <a:gd name="connsiteX44" fmla="*/ 8948417 w 17974814"/>
              <a:gd name="connsiteY44" fmla="*/ 21975596 h 23703714"/>
              <a:gd name="connsiteX45" fmla="*/ 8895566 w 17974814"/>
              <a:gd name="connsiteY45" fmla="*/ 21691914 h 23703714"/>
              <a:gd name="connsiteX46" fmla="*/ 8626059 w 17974814"/>
              <a:gd name="connsiteY46" fmla="*/ 21557686 h 23703714"/>
              <a:gd name="connsiteX47" fmla="*/ 8745763 w 17974814"/>
              <a:gd name="connsiteY47" fmla="*/ 21494509 h 23703714"/>
              <a:gd name="connsiteX48" fmla="*/ 8709187 w 17974814"/>
              <a:gd name="connsiteY48" fmla="*/ 21441308 h 23703714"/>
              <a:gd name="connsiteX49" fmla="*/ 8546257 w 17974814"/>
              <a:gd name="connsiteY49" fmla="*/ 21437982 h 23703714"/>
              <a:gd name="connsiteX50" fmla="*/ 8477305 w 17974814"/>
              <a:gd name="connsiteY50" fmla="*/ 21529334 h 23703714"/>
              <a:gd name="connsiteX51" fmla="*/ 8080569 w 17974814"/>
              <a:gd name="connsiteY51" fmla="*/ 21529334 h 23703714"/>
              <a:gd name="connsiteX52" fmla="*/ 8064119 w 17974814"/>
              <a:gd name="connsiteY52" fmla="*/ 21467908 h 23703714"/>
              <a:gd name="connsiteX53" fmla="*/ 8228623 w 17974814"/>
              <a:gd name="connsiteY53" fmla="*/ 21308479 h 23703714"/>
              <a:gd name="connsiteX54" fmla="*/ 8480454 w 17974814"/>
              <a:gd name="connsiteY54" fmla="*/ 21313552 h 23703714"/>
              <a:gd name="connsiteX55" fmla="*/ 8513006 w 17974814"/>
              <a:gd name="connsiteY55" fmla="*/ 21211876 h 23703714"/>
              <a:gd name="connsiteX56" fmla="*/ 8299850 w 17974814"/>
              <a:gd name="connsiteY56" fmla="*/ 21174249 h 23703714"/>
              <a:gd name="connsiteX57" fmla="*/ 8340102 w 17974814"/>
              <a:gd name="connsiteY57" fmla="*/ 21068897 h 23703714"/>
              <a:gd name="connsiteX58" fmla="*/ 8542056 w 17974814"/>
              <a:gd name="connsiteY58" fmla="*/ 21068022 h 23703714"/>
              <a:gd name="connsiteX59" fmla="*/ 8689236 w 17974814"/>
              <a:gd name="connsiteY59" fmla="*/ 21122099 h 23703714"/>
              <a:gd name="connsiteX60" fmla="*/ 8848840 w 17974814"/>
              <a:gd name="connsiteY60" fmla="*/ 21248452 h 23703714"/>
              <a:gd name="connsiteX61" fmla="*/ 9059895 w 17974814"/>
              <a:gd name="connsiteY61" fmla="*/ 21003092 h 23703714"/>
              <a:gd name="connsiteX62" fmla="*/ 9059545 w 17974814"/>
              <a:gd name="connsiteY62" fmla="*/ 20688611 h 23703714"/>
              <a:gd name="connsiteX63" fmla="*/ 9340954 w 17974814"/>
              <a:gd name="connsiteY63" fmla="*/ 20357328 h 23703714"/>
              <a:gd name="connsiteX64" fmla="*/ 9347604 w 17974814"/>
              <a:gd name="connsiteY64" fmla="*/ 20141197 h 23703714"/>
              <a:gd name="connsiteX65" fmla="*/ 9395030 w 17974814"/>
              <a:gd name="connsiteY65" fmla="*/ 20066994 h 23703714"/>
              <a:gd name="connsiteX66" fmla="*/ 9480608 w 17974814"/>
              <a:gd name="connsiteY66" fmla="*/ 20171123 h 23703714"/>
              <a:gd name="connsiteX67" fmla="*/ 9500558 w 17974814"/>
              <a:gd name="connsiteY67" fmla="*/ 20417180 h 23703714"/>
              <a:gd name="connsiteX68" fmla="*/ 9564084 w 17974814"/>
              <a:gd name="connsiteY68" fmla="*/ 20507132 h 23703714"/>
              <a:gd name="connsiteX69" fmla="*/ 9616937 w 17974814"/>
              <a:gd name="connsiteY69" fmla="*/ 20403879 h 23703714"/>
              <a:gd name="connsiteX70" fmla="*/ 9636887 w 17974814"/>
              <a:gd name="connsiteY70" fmla="*/ 20184423 h 23703714"/>
              <a:gd name="connsiteX71" fmla="*/ 9549384 w 17974814"/>
              <a:gd name="connsiteY71" fmla="*/ 19896364 h 23703714"/>
              <a:gd name="connsiteX72" fmla="*/ 9636887 w 17974814"/>
              <a:gd name="connsiteY72" fmla="*/ 19908441 h 23703714"/>
              <a:gd name="connsiteX73" fmla="*/ 9897818 w 17974814"/>
              <a:gd name="connsiteY73" fmla="*/ 20032342 h 23703714"/>
              <a:gd name="connsiteX74" fmla="*/ 9829742 w 17974814"/>
              <a:gd name="connsiteY74" fmla="*/ 19871865 h 23703714"/>
              <a:gd name="connsiteX75" fmla="*/ 9720014 w 17974814"/>
              <a:gd name="connsiteY75" fmla="*/ 19782087 h 23703714"/>
              <a:gd name="connsiteX76" fmla="*/ 9629011 w 17974814"/>
              <a:gd name="connsiteY76" fmla="*/ 19848415 h 23703714"/>
              <a:gd name="connsiteX77" fmla="*/ 9497233 w 17974814"/>
              <a:gd name="connsiteY77" fmla="*/ 19715585 h 23703714"/>
              <a:gd name="connsiteX78" fmla="*/ 9270776 w 17974814"/>
              <a:gd name="connsiteY78" fmla="*/ 19626158 h 23703714"/>
              <a:gd name="connsiteX79" fmla="*/ 9141449 w 17974814"/>
              <a:gd name="connsiteY79" fmla="*/ 19469529 h 23703714"/>
              <a:gd name="connsiteX80" fmla="*/ 9008445 w 17974814"/>
              <a:gd name="connsiteY80" fmla="*/ 19339850 h 23703714"/>
              <a:gd name="connsiteX81" fmla="*/ 8986743 w 17974814"/>
              <a:gd name="connsiteY81" fmla="*/ 19235721 h 23703714"/>
              <a:gd name="connsiteX82" fmla="*/ 9121498 w 17974814"/>
              <a:gd name="connsiteY82" fmla="*/ 19210172 h 23703714"/>
              <a:gd name="connsiteX83" fmla="*/ 9344279 w 17974814"/>
              <a:gd name="connsiteY83" fmla="*/ 19296624 h 23703714"/>
              <a:gd name="connsiteX84" fmla="*/ 9370880 w 17974814"/>
              <a:gd name="connsiteY84" fmla="*/ 19200196 h 23703714"/>
              <a:gd name="connsiteX85" fmla="*/ 9521033 w 17974814"/>
              <a:gd name="connsiteY85" fmla="*/ 19111292 h 23703714"/>
              <a:gd name="connsiteX86" fmla="*/ 9755014 w 17974814"/>
              <a:gd name="connsiteY86" fmla="*/ 19267395 h 23703714"/>
              <a:gd name="connsiteX87" fmla="*/ 9833067 w 17974814"/>
              <a:gd name="connsiteY87" fmla="*/ 19166945 h 23703714"/>
              <a:gd name="connsiteX88" fmla="*/ 9700064 w 17974814"/>
              <a:gd name="connsiteY88" fmla="*/ 19120395 h 23703714"/>
              <a:gd name="connsiteX89" fmla="*/ 9730339 w 17974814"/>
              <a:gd name="connsiteY89" fmla="*/ 18918788 h 23703714"/>
              <a:gd name="connsiteX90" fmla="*/ 10387482 w 17974814"/>
              <a:gd name="connsiteY90" fmla="*/ 18636505 h 23703714"/>
              <a:gd name="connsiteX91" fmla="*/ 10606588 w 17974814"/>
              <a:gd name="connsiteY91" fmla="*/ 18351423 h 23703714"/>
              <a:gd name="connsiteX92" fmla="*/ 10187101 w 17974814"/>
              <a:gd name="connsiteY92" fmla="*/ 18380998 h 23703714"/>
              <a:gd name="connsiteX93" fmla="*/ 9816442 w 17974814"/>
              <a:gd name="connsiteY93" fmla="*/ 18571754 h 23703714"/>
              <a:gd name="connsiteX94" fmla="*/ 9192550 w 17974814"/>
              <a:gd name="connsiteY94" fmla="*/ 18640005 h 23703714"/>
              <a:gd name="connsiteX95" fmla="*/ 9074947 w 17974814"/>
              <a:gd name="connsiteY95" fmla="*/ 18711408 h 23703714"/>
              <a:gd name="connsiteX96" fmla="*/ 8868791 w 17974814"/>
              <a:gd name="connsiteY96" fmla="*/ 18654881 h 23703714"/>
              <a:gd name="connsiteX97" fmla="*/ 8688010 w 17974814"/>
              <a:gd name="connsiteY97" fmla="*/ 18822536 h 23703714"/>
              <a:gd name="connsiteX98" fmla="*/ 8540306 w 17974814"/>
              <a:gd name="connsiteY98" fmla="*/ 18986864 h 23703714"/>
              <a:gd name="connsiteX99" fmla="*/ 8406077 w 17974814"/>
              <a:gd name="connsiteY99" fmla="*/ 18923688 h 23703714"/>
              <a:gd name="connsiteX100" fmla="*/ 8269924 w 17974814"/>
              <a:gd name="connsiteY100" fmla="*/ 19117942 h 23703714"/>
              <a:gd name="connsiteX101" fmla="*/ 8072518 w 17974814"/>
              <a:gd name="connsiteY101" fmla="*/ 19136145 h 23703714"/>
              <a:gd name="connsiteX102" fmla="*/ 7703958 w 17974814"/>
              <a:gd name="connsiteY102" fmla="*/ 19388500 h 23703714"/>
              <a:gd name="connsiteX103" fmla="*/ 7450551 w 17974814"/>
              <a:gd name="connsiteY103" fmla="*/ 19321999 h 23703714"/>
              <a:gd name="connsiteX104" fmla="*/ 7145167 w 17974814"/>
              <a:gd name="connsiteY104" fmla="*/ 19490879 h 23703714"/>
              <a:gd name="connsiteX105" fmla="*/ 6783959 w 17974814"/>
              <a:gd name="connsiteY105" fmla="*/ 20054744 h 23703714"/>
              <a:gd name="connsiteX106" fmla="*/ 6508851 w 17974814"/>
              <a:gd name="connsiteY106" fmla="*/ 20140146 h 23703714"/>
              <a:gd name="connsiteX107" fmla="*/ 6621030 w 17974814"/>
              <a:gd name="connsiteY107" fmla="*/ 20041444 h 23703714"/>
              <a:gd name="connsiteX108" fmla="*/ 6792883 w 17974814"/>
              <a:gd name="connsiteY108" fmla="*/ 19727310 h 23703714"/>
              <a:gd name="connsiteX109" fmla="*/ 6680881 w 17974814"/>
              <a:gd name="connsiteY109" fmla="*/ 19715585 h 23703714"/>
              <a:gd name="connsiteX110" fmla="*/ 6525826 w 17974814"/>
              <a:gd name="connsiteY110" fmla="*/ 19950967 h 23703714"/>
              <a:gd name="connsiteX111" fmla="*/ 6192093 w 17974814"/>
              <a:gd name="connsiteY111" fmla="*/ 20054745 h 23703714"/>
              <a:gd name="connsiteX112" fmla="*/ 6153941 w 17974814"/>
              <a:gd name="connsiteY112" fmla="*/ 20155195 h 23703714"/>
              <a:gd name="connsiteX113" fmla="*/ 6129265 w 17974814"/>
              <a:gd name="connsiteY113" fmla="*/ 20345951 h 23703714"/>
              <a:gd name="connsiteX114" fmla="*/ 6009213 w 17974814"/>
              <a:gd name="connsiteY114" fmla="*/ 20400554 h 23703714"/>
              <a:gd name="connsiteX115" fmla="*/ 5896160 w 17974814"/>
              <a:gd name="connsiteY115" fmla="*/ 20337377 h 23703714"/>
              <a:gd name="connsiteX116" fmla="*/ 5989262 w 17974814"/>
              <a:gd name="connsiteY116" fmla="*/ 20204374 h 23703714"/>
              <a:gd name="connsiteX117" fmla="*/ 5971586 w 17974814"/>
              <a:gd name="connsiteY117" fmla="*/ 20148544 h 23703714"/>
              <a:gd name="connsiteX118" fmla="*/ 5826333 w 17974814"/>
              <a:gd name="connsiteY118" fmla="*/ 20181098 h 23703714"/>
              <a:gd name="connsiteX119" fmla="*/ 5684403 w 17974814"/>
              <a:gd name="connsiteY119" fmla="*/ 20035667 h 23703714"/>
              <a:gd name="connsiteX120" fmla="*/ 5633478 w 17974814"/>
              <a:gd name="connsiteY120" fmla="*/ 20074695 h 23703714"/>
              <a:gd name="connsiteX121" fmla="*/ 5614576 w 17974814"/>
              <a:gd name="connsiteY121" fmla="*/ 20180223 h 23703714"/>
              <a:gd name="connsiteX122" fmla="*/ 5155014 w 17974814"/>
              <a:gd name="connsiteY122" fmla="*/ 20108819 h 23703714"/>
              <a:gd name="connsiteX123" fmla="*/ 5028835 w 17974814"/>
              <a:gd name="connsiteY123" fmla="*/ 20336151 h 23703714"/>
              <a:gd name="connsiteX124" fmla="*/ 4938534 w 17974814"/>
              <a:gd name="connsiteY124" fmla="*/ 20317427 h 23703714"/>
              <a:gd name="connsiteX125" fmla="*/ 4801679 w 17974814"/>
              <a:gd name="connsiteY125" fmla="*/ 20251449 h 23703714"/>
              <a:gd name="connsiteX126" fmla="*/ 4305890 w 17974814"/>
              <a:gd name="connsiteY126" fmla="*/ 20294675 h 23703714"/>
              <a:gd name="connsiteX127" fmla="*/ 3930680 w 17974814"/>
              <a:gd name="connsiteY127" fmla="*/ 20316376 h 23703714"/>
              <a:gd name="connsiteX128" fmla="*/ 3581897 w 17974814"/>
              <a:gd name="connsiteY128" fmla="*/ 20078020 h 23703714"/>
              <a:gd name="connsiteX129" fmla="*/ 3264612 w 17974814"/>
              <a:gd name="connsiteY129" fmla="*/ 20038992 h 23703714"/>
              <a:gd name="connsiteX130" fmla="*/ 3525194 w 17974814"/>
              <a:gd name="connsiteY130" fmla="*/ 19911240 h 23703714"/>
              <a:gd name="connsiteX131" fmla="*/ 3232762 w 17974814"/>
              <a:gd name="connsiteY131" fmla="*/ 19785412 h 23703714"/>
              <a:gd name="connsiteX132" fmla="*/ 3092057 w 17974814"/>
              <a:gd name="connsiteY132" fmla="*/ 19707010 h 23703714"/>
              <a:gd name="connsiteX133" fmla="*/ 3324463 w 17974814"/>
              <a:gd name="connsiteY133" fmla="*/ 19644007 h 23703714"/>
              <a:gd name="connsiteX134" fmla="*/ 3548646 w 17974814"/>
              <a:gd name="connsiteY134" fmla="*/ 19815338 h 23703714"/>
              <a:gd name="connsiteX135" fmla="*/ 3739400 w 17974814"/>
              <a:gd name="connsiteY135" fmla="*/ 19793463 h 23703714"/>
              <a:gd name="connsiteX136" fmla="*/ 3900405 w 17974814"/>
              <a:gd name="connsiteY136" fmla="*/ 19690559 h 23703714"/>
              <a:gd name="connsiteX137" fmla="*/ 3523794 w 17974814"/>
              <a:gd name="connsiteY137" fmla="*/ 19581006 h 23703714"/>
              <a:gd name="connsiteX138" fmla="*/ 2743623 w 17974814"/>
              <a:gd name="connsiteY138" fmla="*/ 19559481 h 23703714"/>
              <a:gd name="connsiteX139" fmla="*/ 2355287 w 17974814"/>
              <a:gd name="connsiteY139" fmla="*/ 19794513 h 23703714"/>
              <a:gd name="connsiteX140" fmla="*/ 2116055 w 17974814"/>
              <a:gd name="connsiteY140" fmla="*/ 20213298 h 23703714"/>
              <a:gd name="connsiteX141" fmla="*/ 1835698 w 17974814"/>
              <a:gd name="connsiteY141" fmla="*/ 20007493 h 23703714"/>
              <a:gd name="connsiteX142" fmla="*/ 2000202 w 17974814"/>
              <a:gd name="connsiteY142" fmla="*/ 20390753 h 23703714"/>
              <a:gd name="connsiteX143" fmla="*/ 1440887 w 17974814"/>
              <a:gd name="connsiteY143" fmla="*/ 20960042 h 23703714"/>
              <a:gd name="connsiteX144" fmla="*/ 1245056 w 17974814"/>
              <a:gd name="connsiteY144" fmla="*/ 21218876 h 23703714"/>
              <a:gd name="connsiteX145" fmla="*/ 1304733 w 17974814"/>
              <a:gd name="connsiteY145" fmla="*/ 21416281 h 23703714"/>
              <a:gd name="connsiteX146" fmla="*/ 1228430 w 17974814"/>
              <a:gd name="connsiteY146" fmla="*/ 21577284 h 23703714"/>
              <a:gd name="connsiteX147" fmla="*/ 1251532 w 17974814"/>
              <a:gd name="connsiteY147" fmla="*/ 21952320 h 23703714"/>
              <a:gd name="connsiteX148" fmla="*/ 889972 w 17974814"/>
              <a:gd name="connsiteY148" fmla="*/ 22179827 h 23703714"/>
              <a:gd name="connsiteX149" fmla="*/ 572689 w 17974814"/>
              <a:gd name="connsiteY149" fmla="*/ 22272580 h 23703714"/>
              <a:gd name="connsiteX150" fmla="*/ 556064 w 17974814"/>
              <a:gd name="connsiteY150" fmla="*/ 21883545 h 23703714"/>
              <a:gd name="connsiteX151" fmla="*/ 479587 w 17974814"/>
              <a:gd name="connsiteY151" fmla="*/ 21823693 h 23703714"/>
              <a:gd name="connsiteX152" fmla="*/ 452985 w 17974814"/>
              <a:gd name="connsiteY152" fmla="*/ 22192778 h 23703714"/>
              <a:gd name="connsiteX153" fmla="*/ 284105 w 17974814"/>
              <a:gd name="connsiteY153" fmla="*/ 22469985 h 23703714"/>
              <a:gd name="connsiteX154" fmla="*/ 336607 w 17974814"/>
              <a:gd name="connsiteY154" fmla="*/ 22482062 h 23703714"/>
              <a:gd name="connsiteX155" fmla="*/ 509512 w 17974814"/>
              <a:gd name="connsiteY155" fmla="*/ 22349057 h 23703714"/>
              <a:gd name="connsiteX156" fmla="*/ 559388 w 17974814"/>
              <a:gd name="connsiteY156" fmla="*/ 22385634 h 23703714"/>
              <a:gd name="connsiteX157" fmla="*/ 399784 w 17974814"/>
              <a:gd name="connsiteY157" fmla="*/ 22548564 h 23703714"/>
              <a:gd name="connsiteX158" fmla="*/ 190304 w 17974814"/>
              <a:gd name="connsiteY158" fmla="*/ 22837847 h 23703714"/>
              <a:gd name="connsiteX159" fmla="*/ 113826 w 17974814"/>
              <a:gd name="connsiteY159" fmla="*/ 23602618 h 23703714"/>
              <a:gd name="connsiteX160" fmla="*/ 3748 w 17974814"/>
              <a:gd name="connsiteY160" fmla="*/ 23608041 h 23703714"/>
              <a:gd name="connsiteX161" fmla="*/ 23698 w 17974814"/>
              <a:gd name="connsiteY161" fmla="*/ 3314311 h 23703714"/>
              <a:gd name="connsiteX162" fmla="*/ 71825 w 17974814"/>
              <a:gd name="connsiteY162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2290941 w 17974814"/>
              <a:gd name="connsiteY20" fmla="*/ 26167 h 23703714"/>
              <a:gd name="connsiteX21" fmla="*/ 2424890 w 17974814"/>
              <a:gd name="connsiteY21" fmla="*/ 37330 h 23703714"/>
              <a:gd name="connsiteX22" fmla="*/ 2563962 w 17974814"/>
              <a:gd name="connsiteY22" fmla="*/ 521887 h 23703714"/>
              <a:gd name="connsiteX23" fmla="*/ 2783916 w 17974814"/>
              <a:gd name="connsiteY23" fmla="*/ 421425 h 23703714"/>
              <a:gd name="connsiteX24" fmla="*/ 2874496 w 17974814"/>
              <a:gd name="connsiteY24" fmla="*/ 247035 h 23703714"/>
              <a:gd name="connsiteX25" fmla="*/ 3015947 w 17974814"/>
              <a:gd name="connsiteY25" fmla="*/ 200740 h 23703714"/>
              <a:gd name="connsiteX26" fmla="*/ 3210649 w 17974814"/>
              <a:gd name="connsiteY26" fmla="*/ 214647 h 23703714"/>
              <a:gd name="connsiteX27" fmla="*/ 3294092 w 17974814"/>
              <a:gd name="connsiteY27" fmla="*/ 357196 h 23703714"/>
              <a:gd name="connsiteX28" fmla="*/ 3412303 w 17974814"/>
              <a:gd name="connsiteY28" fmla="*/ 305044 h 23703714"/>
              <a:gd name="connsiteX29" fmla="*/ 3631342 w 17974814"/>
              <a:gd name="connsiteY29" fmla="*/ 165972 h 23703714"/>
              <a:gd name="connsiteX30" fmla="*/ 3725216 w 17974814"/>
              <a:gd name="connsiteY30" fmla="*/ 54714 h 23703714"/>
              <a:gd name="connsiteX31" fmla="*/ 3870876 w 17974814"/>
              <a:gd name="connsiteY31" fmla="*/ 0 h 23703714"/>
              <a:gd name="connsiteX32" fmla="*/ 17974814 w 17974814"/>
              <a:gd name="connsiteY32" fmla="*/ 41721 h 23703714"/>
              <a:gd name="connsiteX33" fmla="*/ 17951687 w 17974814"/>
              <a:gd name="connsiteY33" fmla="*/ 23612990 h 23703714"/>
              <a:gd name="connsiteX34" fmla="*/ 12214658 w 17974814"/>
              <a:gd name="connsiteY34" fmla="*/ 23672994 h 23703714"/>
              <a:gd name="connsiteX35" fmla="*/ 11511565 w 17974814"/>
              <a:gd name="connsiteY35" fmla="*/ 23664268 h 23703714"/>
              <a:gd name="connsiteX36" fmla="*/ 11092751 w 17974814"/>
              <a:gd name="connsiteY36" fmla="*/ 23238606 h 23703714"/>
              <a:gd name="connsiteX37" fmla="*/ 10611488 w 17974814"/>
              <a:gd name="connsiteY37" fmla="*/ 22853595 h 23703714"/>
              <a:gd name="connsiteX38" fmla="*/ 10178351 w 17974814"/>
              <a:gd name="connsiteY38" fmla="*/ 22564837 h 23703714"/>
              <a:gd name="connsiteX39" fmla="*/ 9793340 w 17974814"/>
              <a:gd name="connsiteY39" fmla="*/ 22516711 h 23703714"/>
              <a:gd name="connsiteX40" fmla="*/ 9600835 w 17974814"/>
              <a:gd name="connsiteY40" fmla="*/ 22276079 h 23703714"/>
              <a:gd name="connsiteX41" fmla="*/ 9436681 w 17974814"/>
              <a:gd name="connsiteY41" fmla="*/ 22078674 h 23703714"/>
              <a:gd name="connsiteX42" fmla="*/ 9194650 w 17974814"/>
              <a:gd name="connsiteY42" fmla="*/ 22096350 h 23703714"/>
              <a:gd name="connsiteX43" fmla="*/ 8948417 w 17974814"/>
              <a:gd name="connsiteY43" fmla="*/ 21975596 h 23703714"/>
              <a:gd name="connsiteX44" fmla="*/ 8895566 w 17974814"/>
              <a:gd name="connsiteY44" fmla="*/ 21691914 h 23703714"/>
              <a:gd name="connsiteX45" fmla="*/ 8626059 w 17974814"/>
              <a:gd name="connsiteY45" fmla="*/ 21557686 h 23703714"/>
              <a:gd name="connsiteX46" fmla="*/ 8745763 w 17974814"/>
              <a:gd name="connsiteY46" fmla="*/ 21494509 h 23703714"/>
              <a:gd name="connsiteX47" fmla="*/ 8709187 w 17974814"/>
              <a:gd name="connsiteY47" fmla="*/ 21441308 h 23703714"/>
              <a:gd name="connsiteX48" fmla="*/ 8546257 w 17974814"/>
              <a:gd name="connsiteY48" fmla="*/ 21437982 h 23703714"/>
              <a:gd name="connsiteX49" fmla="*/ 8477305 w 17974814"/>
              <a:gd name="connsiteY49" fmla="*/ 21529334 h 23703714"/>
              <a:gd name="connsiteX50" fmla="*/ 8080569 w 17974814"/>
              <a:gd name="connsiteY50" fmla="*/ 21529334 h 23703714"/>
              <a:gd name="connsiteX51" fmla="*/ 8064119 w 17974814"/>
              <a:gd name="connsiteY51" fmla="*/ 21467908 h 23703714"/>
              <a:gd name="connsiteX52" fmla="*/ 8228623 w 17974814"/>
              <a:gd name="connsiteY52" fmla="*/ 21308479 h 23703714"/>
              <a:gd name="connsiteX53" fmla="*/ 8480454 w 17974814"/>
              <a:gd name="connsiteY53" fmla="*/ 21313552 h 23703714"/>
              <a:gd name="connsiteX54" fmla="*/ 8513006 w 17974814"/>
              <a:gd name="connsiteY54" fmla="*/ 21211876 h 23703714"/>
              <a:gd name="connsiteX55" fmla="*/ 8299850 w 17974814"/>
              <a:gd name="connsiteY55" fmla="*/ 21174249 h 23703714"/>
              <a:gd name="connsiteX56" fmla="*/ 8340102 w 17974814"/>
              <a:gd name="connsiteY56" fmla="*/ 21068897 h 23703714"/>
              <a:gd name="connsiteX57" fmla="*/ 8542056 w 17974814"/>
              <a:gd name="connsiteY57" fmla="*/ 21068022 h 23703714"/>
              <a:gd name="connsiteX58" fmla="*/ 8689236 w 17974814"/>
              <a:gd name="connsiteY58" fmla="*/ 21122099 h 23703714"/>
              <a:gd name="connsiteX59" fmla="*/ 8848840 w 17974814"/>
              <a:gd name="connsiteY59" fmla="*/ 21248452 h 23703714"/>
              <a:gd name="connsiteX60" fmla="*/ 9059895 w 17974814"/>
              <a:gd name="connsiteY60" fmla="*/ 21003092 h 23703714"/>
              <a:gd name="connsiteX61" fmla="*/ 9059545 w 17974814"/>
              <a:gd name="connsiteY61" fmla="*/ 20688611 h 23703714"/>
              <a:gd name="connsiteX62" fmla="*/ 9340954 w 17974814"/>
              <a:gd name="connsiteY62" fmla="*/ 20357328 h 23703714"/>
              <a:gd name="connsiteX63" fmla="*/ 9347604 w 17974814"/>
              <a:gd name="connsiteY63" fmla="*/ 20141197 h 23703714"/>
              <a:gd name="connsiteX64" fmla="*/ 9395030 w 17974814"/>
              <a:gd name="connsiteY64" fmla="*/ 20066994 h 23703714"/>
              <a:gd name="connsiteX65" fmla="*/ 9480608 w 17974814"/>
              <a:gd name="connsiteY65" fmla="*/ 20171123 h 23703714"/>
              <a:gd name="connsiteX66" fmla="*/ 9500558 w 17974814"/>
              <a:gd name="connsiteY66" fmla="*/ 20417180 h 23703714"/>
              <a:gd name="connsiteX67" fmla="*/ 9564084 w 17974814"/>
              <a:gd name="connsiteY67" fmla="*/ 20507132 h 23703714"/>
              <a:gd name="connsiteX68" fmla="*/ 9616937 w 17974814"/>
              <a:gd name="connsiteY68" fmla="*/ 20403879 h 23703714"/>
              <a:gd name="connsiteX69" fmla="*/ 9636887 w 17974814"/>
              <a:gd name="connsiteY69" fmla="*/ 20184423 h 23703714"/>
              <a:gd name="connsiteX70" fmla="*/ 9549384 w 17974814"/>
              <a:gd name="connsiteY70" fmla="*/ 19896364 h 23703714"/>
              <a:gd name="connsiteX71" fmla="*/ 9636887 w 17974814"/>
              <a:gd name="connsiteY71" fmla="*/ 19908441 h 23703714"/>
              <a:gd name="connsiteX72" fmla="*/ 9897818 w 17974814"/>
              <a:gd name="connsiteY72" fmla="*/ 20032342 h 23703714"/>
              <a:gd name="connsiteX73" fmla="*/ 9829742 w 17974814"/>
              <a:gd name="connsiteY73" fmla="*/ 19871865 h 23703714"/>
              <a:gd name="connsiteX74" fmla="*/ 9720014 w 17974814"/>
              <a:gd name="connsiteY74" fmla="*/ 19782087 h 23703714"/>
              <a:gd name="connsiteX75" fmla="*/ 9629011 w 17974814"/>
              <a:gd name="connsiteY75" fmla="*/ 19848415 h 23703714"/>
              <a:gd name="connsiteX76" fmla="*/ 9497233 w 17974814"/>
              <a:gd name="connsiteY76" fmla="*/ 19715585 h 23703714"/>
              <a:gd name="connsiteX77" fmla="*/ 9270776 w 17974814"/>
              <a:gd name="connsiteY77" fmla="*/ 19626158 h 23703714"/>
              <a:gd name="connsiteX78" fmla="*/ 9141449 w 17974814"/>
              <a:gd name="connsiteY78" fmla="*/ 19469529 h 23703714"/>
              <a:gd name="connsiteX79" fmla="*/ 9008445 w 17974814"/>
              <a:gd name="connsiteY79" fmla="*/ 19339850 h 23703714"/>
              <a:gd name="connsiteX80" fmla="*/ 8986743 w 17974814"/>
              <a:gd name="connsiteY80" fmla="*/ 19235721 h 23703714"/>
              <a:gd name="connsiteX81" fmla="*/ 9121498 w 17974814"/>
              <a:gd name="connsiteY81" fmla="*/ 19210172 h 23703714"/>
              <a:gd name="connsiteX82" fmla="*/ 9344279 w 17974814"/>
              <a:gd name="connsiteY82" fmla="*/ 19296624 h 23703714"/>
              <a:gd name="connsiteX83" fmla="*/ 9370880 w 17974814"/>
              <a:gd name="connsiteY83" fmla="*/ 19200196 h 23703714"/>
              <a:gd name="connsiteX84" fmla="*/ 9521033 w 17974814"/>
              <a:gd name="connsiteY84" fmla="*/ 19111292 h 23703714"/>
              <a:gd name="connsiteX85" fmla="*/ 9755014 w 17974814"/>
              <a:gd name="connsiteY85" fmla="*/ 19267395 h 23703714"/>
              <a:gd name="connsiteX86" fmla="*/ 9833067 w 17974814"/>
              <a:gd name="connsiteY86" fmla="*/ 19166945 h 23703714"/>
              <a:gd name="connsiteX87" fmla="*/ 9700064 w 17974814"/>
              <a:gd name="connsiteY87" fmla="*/ 19120395 h 23703714"/>
              <a:gd name="connsiteX88" fmla="*/ 9730339 w 17974814"/>
              <a:gd name="connsiteY88" fmla="*/ 18918788 h 23703714"/>
              <a:gd name="connsiteX89" fmla="*/ 10387482 w 17974814"/>
              <a:gd name="connsiteY89" fmla="*/ 18636505 h 23703714"/>
              <a:gd name="connsiteX90" fmla="*/ 10606588 w 17974814"/>
              <a:gd name="connsiteY90" fmla="*/ 18351423 h 23703714"/>
              <a:gd name="connsiteX91" fmla="*/ 10187101 w 17974814"/>
              <a:gd name="connsiteY91" fmla="*/ 18380998 h 23703714"/>
              <a:gd name="connsiteX92" fmla="*/ 9816442 w 17974814"/>
              <a:gd name="connsiteY92" fmla="*/ 18571754 h 23703714"/>
              <a:gd name="connsiteX93" fmla="*/ 9192550 w 17974814"/>
              <a:gd name="connsiteY93" fmla="*/ 18640005 h 23703714"/>
              <a:gd name="connsiteX94" fmla="*/ 9074947 w 17974814"/>
              <a:gd name="connsiteY94" fmla="*/ 18711408 h 23703714"/>
              <a:gd name="connsiteX95" fmla="*/ 8868791 w 17974814"/>
              <a:gd name="connsiteY95" fmla="*/ 18654881 h 23703714"/>
              <a:gd name="connsiteX96" fmla="*/ 8688010 w 17974814"/>
              <a:gd name="connsiteY96" fmla="*/ 18822536 h 23703714"/>
              <a:gd name="connsiteX97" fmla="*/ 8540306 w 17974814"/>
              <a:gd name="connsiteY97" fmla="*/ 18986864 h 23703714"/>
              <a:gd name="connsiteX98" fmla="*/ 8406077 w 17974814"/>
              <a:gd name="connsiteY98" fmla="*/ 18923688 h 23703714"/>
              <a:gd name="connsiteX99" fmla="*/ 8269924 w 17974814"/>
              <a:gd name="connsiteY99" fmla="*/ 19117942 h 23703714"/>
              <a:gd name="connsiteX100" fmla="*/ 8072518 w 17974814"/>
              <a:gd name="connsiteY100" fmla="*/ 19136145 h 23703714"/>
              <a:gd name="connsiteX101" fmla="*/ 7703958 w 17974814"/>
              <a:gd name="connsiteY101" fmla="*/ 19388500 h 23703714"/>
              <a:gd name="connsiteX102" fmla="*/ 7450551 w 17974814"/>
              <a:gd name="connsiteY102" fmla="*/ 19321999 h 23703714"/>
              <a:gd name="connsiteX103" fmla="*/ 7145167 w 17974814"/>
              <a:gd name="connsiteY103" fmla="*/ 19490879 h 23703714"/>
              <a:gd name="connsiteX104" fmla="*/ 6783959 w 17974814"/>
              <a:gd name="connsiteY104" fmla="*/ 20054744 h 23703714"/>
              <a:gd name="connsiteX105" fmla="*/ 6508851 w 17974814"/>
              <a:gd name="connsiteY105" fmla="*/ 20140146 h 23703714"/>
              <a:gd name="connsiteX106" fmla="*/ 6621030 w 17974814"/>
              <a:gd name="connsiteY106" fmla="*/ 20041444 h 23703714"/>
              <a:gd name="connsiteX107" fmla="*/ 6792883 w 17974814"/>
              <a:gd name="connsiteY107" fmla="*/ 19727310 h 23703714"/>
              <a:gd name="connsiteX108" fmla="*/ 6680881 w 17974814"/>
              <a:gd name="connsiteY108" fmla="*/ 19715585 h 23703714"/>
              <a:gd name="connsiteX109" fmla="*/ 6525826 w 17974814"/>
              <a:gd name="connsiteY109" fmla="*/ 19950967 h 23703714"/>
              <a:gd name="connsiteX110" fmla="*/ 6192093 w 17974814"/>
              <a:gd name="connsiteY110" fmla="*/ 20054745 h 23703714"/>
              <a:gd name="connsiteX111" fmla="*/ 6153941 w 17974814"/>
              <a:gd name="connsiteY111" fmla="*/ 20155195 h 23703714"/>
              <a:gd name="connsiteX112" fmla="*/ 6129265 w 17974814"/>
              <a:gd name="connsiteY112" fmla="*/ 20345951 h 23703714"/>
              <a:gd name="connsiteX113" fmla="*/ 6009213 w 17974814"/>
              <a:gd name="connsiteY113" fmla="*/ 20400554 h 23703714"/>
              <a:gd name="connsiteX114" fmla="*/ 5896160 w 17974814"/>
              <a:gd name="connsiteY114" fmla="*/ 20337377 h 23703714"/>
              <a:gd name="connsiteX115" fmla="*/ 5989262 w 17974814"/>
              <a:gd name="connsiteY115" fmla="*/ 20204374 h 23703714"/>
              <a:gd name="connsiteX116" fmla="*/ 5971586 w 17974814"/>
              <a:gd name="connsiteY116" fmla="*/ 20148544 h 23703714"/>
              <a:gd name="connsiteX117" fmla="*/ 5826333 w 17974814"/>
              <a:gd name="connsiteY117" fmla="*/ 20181098 h 23703714"/>
              <a:gd name="connsiteX118" fmla="*/ 5684403 w 17974814"/>
              <a:gd name="connsiteY118" fmla="*/ 20035667 h 23703714"/>
              <a:gd name="connsiteX119" fmla="*/ 5633478 w 17974814"/>
              <a:gd name="connsiteY119" fmla="*/ 20074695 h 23703714"/>
              <a:gd name="connsiteX120" fmla="*/ 5614576 w 17974814"/>
              <a:gd name="connsiteY120" fmla="*/ 20180223 h 23703714"/>
              <a:gd name="connsiteX121" fmla="*/ 5155014 w 17974814"/>
              <a:gd name="connsiteY121" fmla="*/ 20108819 h 23703714"/>
              <a:gd name="connsiteX122" fmla="*/ 5028835 w 17974814"/>
              <a:gd name="connsiteY122" fmla="*/ 20336151 h 23703714"/>
              <a:gd name="connsiteX123" fmla="*/ 4938534 w 17974814"/>
              <a:gd name="connsiteY123" fmla="*/ 20317427 h 23703714"/>
              <a:gd name="connsiteX124" fmla="*/ 4801679 w 17974814"/>
              <a:gd name="connsiteY124" fmla="*/ 20251449 h 23703714"/>
              <a:gd name="connsiteX125" fmla="*/ 4305890 w 17974814"/>
              <a:gd name="connsiteY125" fmla="*/ 20294675 h 23703714"/>
              <a:gd name="connsiteX126" fmla="*/ 3930680 w 17974814"/>
              <a:gd name="connsiteY126" fmla="*/ 20316376 h 23703714"/>
              <a:gd name="connsiteX127" fmla="*/ 3581897 w 17974814"/>
              <a:gd name="connsiteY127" fmla="*/ 20078020 h 23703714"/>
              <a:gd name="connsiteX128" fmla="*/ 3264612 w 17974814"/>
              <a:gd name="connsiteY128" fmla="*/ 20038992 h 23703714"/>
              <a:gd name="connsiteX129" fmla="*/ 3525194 w 17974814"/>
              <a:gd name="connsiteY129" fmla="*/ 19911240 h 23703714"/>
              <a:gd name="connsiteX130" fmla="*/ 3232762 w 17974814"/>
              <a:gd name="connsiteY130" fmla="*/ 19785412 h 23703714"/>
              <a:gd name="connsiteX131" fmla="*/ 3092057 w 17974814"/>
              <a:gd name="connsiteY131" fmla="*/ 19707010 h 23703714"/>
              <a:gd name="connsiteX132" fmla="*/ 3324463 w 17974814"/>
              <a:gd name="connsiteY132" fmla="*/ 19644007 h 23703714"/>
              <a:gd name="connsiteX133" fmla="*/ 3548646 w 17974814"/>
              <a:gd name="connsiteY133" fmla="*/ 19815338 h 23703714"/>
              <a:gd name="connsiteX134" fmla="*/ 3739400 w 17974814"/>
              <a:gd name="connsiteY134" fmla="*/ 19793463 h 23703714"/>
              <a:gd name="connsiteX135" fmla="*/ 3900405 w 17974814"/>
              <a:gd name="connsiteY135" fmla="*/ 19690559 h 23703714"/>
              <a:gd name="connsiteX136" fmla="*/ 3523794 w 17974814"/>
              <a:gd name="connsiteY136" fmla="*/ 19581006 h 23703714"/>
              <a:gd name="connsiteX137" fmla="*/ 2743623 w 17974814"/>
              <a:gd name="connsiteY137" fmla="*/ 19559481 h 23703714"/>
              <a:gd name="connsiteX138" fmla="*/ 2355287 w 17974814"/>
              <a:gd name="connsiteY138" fmla="*/ 19794513 h 23703714"/>
              <a:gd name="connsiteX139" fmla="*/ 2116055 w 17974814"/>
              <a:gd name="connsiteY139" fmla="*/ 20213298 h 23703714"/>
              <a:gd name="connsiteX140" fmla="*/ 1835698 w 17974814"/>
              <a:gd name="connsiteY140" fmla="*/ 20007493 h 23703714"/>
              <a:gd name="connsiteX141" fmla="*/ 2000202 w 17974814"/>
              <a:gd name="connsiteY141" fmla="*/ 20390753 h 23703714"/>
              <a:gd name="connsiteX142" fmla="*/ 1440887 w 17974814"/>
              <a:gd name="connsiteY142" fmla="*/ 20960042 h 23703714"/>
              <a:gd name="connsiteX143" fmla="*/ 1245056 w 17974814"/>
              <a:gd name="connsiteY143" fmla="*/ 21218876 h 23703714"/>
              <a:gd name="connsiteX144" fmla="*/ 1304733 w 17974814"/>
              <a:gd name="connsiteY144" fmla="*/ 21416281 h 23703714"/>
              <a:gd name="connsiteX145" fmla="*/ 1228430 w 17974814"/>
              <a:gd name="connsiteY145" fmla="*/ 21577284 h 23703714"/>
              <a:gd name="connsiteX146" fmla="*/ 1251532 w 17974814"/>
              <a:gd name="connsiteY146" fmla="*/ 21952320 h 23703714"/>
              <a:gd name="connsiteX147" fmla="*/ 889972 w 17974814"/>
              <a:gd name="connsiteY147" fmla="*/ 22179827 h 23703714"/>
              <a:gd name="connsiteX148" fmla="*/ 572689 w 17974814"/>
              <a:gd name="connsiteY148" fmla="*/ 22272580 h 23703714"/>
              <a:gd name="connsiteX149" fmla="*/ 556064 w 17974814"/>
              <a:gd name="connsiteY149" fmla="*/ 21883545 h 23703714"/>
              <a:gd name="connsiteX150" fmla="*/ 479587 w 17974814"/>
              <a:gd name="connsiteY150" fmla="*/ 21823693 h 23703714"/>
              <a:gd name="connsiteX151" fmla="*/ 452985 w 17974814"/>
              <a:gd name="connsiteY151" fmla="*/ 22192778 h 23703714"/>
              <a:gd name="connsiteX152" fmla="*/ 284105 w 17974814"/>
              <a:gd name="connsiteY152" fmla="*/ 22469985 h 23703714"/>
              <a:gd name="connsiteX153" fmla="*/ 336607 w 17974814"/>
              <a:gd name="connsiteY153" fmla="*/ 22482062 h 23703714"/>
              <a:gd name="connsiteX154" fmla="*/ 509512 w 17974814"/>
              <a:gd name="connsiteY154" fmla="*/ 22349057 h 23703714"/>
              <a:gd name="connsiteX155" fmla="*/ 559388 w 17974814"/>
              <a:gd name="connsiteY155" fmla="*/ 22385634 h 23703714"/>
              <a:gd name="connsiteX156" fmla="*/ 399784 w 17974814"/>
              <a:gd name="connsiteY156" fmla="*/ 22548564 h 23703714"/>
              <a:gd name="connsiteX157" fmla="*/ 190304 w 17974814"/>
              <a:gd name="connsiteY157" fmla="*/ 22837847 h 23703714"/>
              <a:gd name="connsiteX158" fmla="*/ 113826 w 17974814"/>
              <a:gd name="connsiteY158" fmla="*/ 23602618 h 23703714"/>
              <a:gd name="connsiteX159" fmla="*/ 3748 w 17974814"/>
              <a:gd name="connsiteY159" fmla="*/ 23608041 h 23703714"/>
              <a:gd name="connsiteX160" fmla="*/ 23698 w 17974814"/>
              <a:gd name="connsiteY160" fmla="*/ 3314311 h 23703714"/>
              <a:gd name="connsiteX161" fmla="*/ 71825 w 17974814"/>
              <a:gd name="connsiteY161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926387 w 17974814"/>
              <a:gd name="connsiteY18" fmla="*/ 13802 h 23703714"/>
              <a:gd name="connsiteX19" fmla="*/ 2290941 w 17974814"/>
              <a:gd name="connsiteY19" fmla="*/ 26167 h 23703714"/>
              <a:gd name="connsiteX20" fmla="*/ 2424890 w 17974814"/>
              <a:gd name="connsiteY20" fmla="*/ 37330 h 23703714"/>
              <a:gd name="connsiteX21" fmla="*/ 2563962 w 17974814"/>
              <a:gd name="connsiteY21" fmla="*/ 521887 h 23703714"/>
              <a:gd name="connsiteX22" fmla="*/ 2783916 w 17974814"/>
              <a:gd name="connsiteY22" fmla="*/ 421425 h 23703714"/>
              <a:gd name="connsiteX23" fmla="*/ 2874496 w 17974814"/>
              <a:gd name="connsiteY23" fmla="*/ 247035 h 23703714"/>
              <a:gd name="connsiteX24" fmla="*/ 3015947 w 17974814"/>
              <a:gd name="connsiteY24" fmla="*/ 200740 h 23703714"/>
              <a:gd name="connsiteX25" fmla="*/ 3210649 w 17974814"/>
              <a:gd name="connsiteY25" fmla="*/ 214647 h 23703714"/>
              <a:gd name="connsiteX26" fmla="*/ 3294092 w 17974814"/>
              <a:gd name="connsiteY26" fmla="*/ 357196 h 23703714"/>
              <a:gd name="connsiteX27" fmla="*/ 3412303 w 17974814"/>
              <a:gd name="connsiteY27" fmla="*/ 305044 h 23703714"/>
              <a:gd name="connsiteX28" fmla="*/ 3631342 w 17974814"/>
              <a:gd name="connsiteY28" fmla="*/ 165972 h 23703714"/>
              <a:gd name="connsiteX29" fmla="*/ 3725216 w 17974814"/>
              <a:gd name="connsiteY29" fmla="*/ 54714 h 23703714"/>
              <a:gd name="connsiteX30" fmla="*/ 3870876 w 17974814"/>
              <a:gd name="connsiteY30" fmla="*/ 0 h 23703714"/>
              <a:gd name="connsiteX31" fmla="*/ 17974814 w 17974814"/>
              <a:gd name="connsiteY31" fmla="*/ 41721 h 23703714"/>
              <a:gd name="connsiteX32" fmla="*/ 17951687 w 17974814"/>
              <a:gd name="connsiteY32" fmla="*/ 23612990 h 23703714"/>
              <a:gd name="connsiteX33" fmla="*/ 12214658 w 17974814"/>
              <a:gd name="connsiteY33" fmla="*/ 23672994 h 23703714"/>
              <a:gd name="connsiteX34" fmla="*/ 11511565 w 17974814"/>
              <a:gd name="connsiteY34" fmla="*/ 23664268 h 23703714"/>
              <a:gd name="connsiteX35" fmla="*/ 11092751 w 17974814"/>
              <a:gd name="connsiteY35" fmla="*/ 23238606 h 23703714"/>
              <a:gd name="connsiteX36" fmla="*/ 10611488 w 17974814"/>
              <a:gd name="connsiteY36" fmla="*/ 22853595 h 23703714"/>
              <a:gd name="connsiteX37" fmla="*/ 10178351 w 17974814"/>
              <a:gd name="connsiteY37" fmla="*/ 22564837 h 23703714"/>
              <a:gd name="connsiteX38" fmla="*/ 9793340 w 17974814"/>
              <a:gd name="connsiteY38" fmla="*/ 22516711 h 23703714"/>
              <a:gd name="connsiteX39" fmla="*/ 9600835 w 17974814"/>
              <a:gd name="connsiteY39" fmla="*/ 22276079 h 23703714"/>
              <a:gd name="connsiteX40" fmla="*/ 9436681 w 17974814"/>
              <a:gd name="connsiteY40" fmla="*/ 22078674 h 23703714"/>
              <a:gd name="connsiteX41" fmla="*/ 9194650 w 17974814"/>
              <a:gd name="connsiteY41" fmla="*/ 22096350 h 23703714"/>
              <a:gd name="connsiteX42" fmla="*/ 8948417 w 17974814"/>
              <a:gd name="connsiteY42" fmla="*/ 21975596 h 23703714"/>
              <a:gd name="connsiteX43" fmla="*/ 8895566 w 17974814"/>
              <a:gd name="connsiteY43" fmla="*/ 21691914 h 23703714"/>
              <a:gd name="connsiteX44" fmla="*/ 8626059 w 17974814"/>
              <a:gd name="connsiteY44" fmla="*/ 21557686 h 23703714"/>
              <a:gd name="connsiteX45" fmla="*/ 8745763 w 17974814"/>
              <a:gd name="connsiteY45" fmla="*/ 21494509 h 23703714"/>
              <a:gd name="connsiteX46" fmla="*/ 8709187 w 17974814"/>
              <a:gd name="connsiteY46" fmla="*/ 21441308 h 23703714"/>
              <a:gd name="connsiteX47" fmla="*/ 8546257 w 17974814"/>
              <a:gd name="connsiteY47" fmla="*/ 21437982 h 23703714"/>
              <a:gd name="connsiteX48" fmla="*/ 8477305 w 17974814"/>
              <a:gd name="connsiteY48" fmla="*/ 21529334 h 23703714"/>
              <a:gd name="connsiteX49" fmla="*/ 8080569 w 17974814"/>
              <a:gd name="connsiteY49" fmla="*/ 21529334 h 23703714"/>
              <a:gd name="connsiteX50" fmla="*/ 8064119 w 17974814"/>
              <a:gd name="connsiteY50" fmla="*/ 21467908 h 23703714"/>
              <a:gd name="connsiteX51" fmla="*/ 8228623 w 17974814"/>
              <a:gd name="connsiteY51" fmla="*/ 21308479 h 23703714"/>
              <a:gd name="connsiteX52" fmla="*/ 8480454 w 17974814"/>
              <a:gd name="connsiteY52" fmla="*/ 21313552 h 23703714"/>
              <a:gd name="connsiteX53" fmla="*/ 8513006 w 17974814"/>
              <a:gd name="connsiteY53" fmla="*/ 21211876 h 23703714"/>
              <a:gd name="connsiteX54" fmla="*/ 8299850 w 17974814"/>
              <a:gd name="connsiteY54" fmla="*/ 21174249 h 23703714"/>
              <a:gd name="connsiteX55" fmla="*/ 8340102 w 17974814"/>
              <a:gd name="connsiteY55" fmla="*/ 21068897 h 23703714"/>
              <a:gd name="connsiteX56" fmla="*/ 8542056 w 17974814"/>
              <a:gd name="connsiteY56" fmla="*/ 21068022 h 23703714"/>
              <a:gd name="connsiteX57" fmla="*/ 8689236 w 17974814"/>
              <a:gd name="connsiteY57" fmla="*/ 21122099 h 23703714"/>
              <a:gd name="connsiteX58" fmla="*/ 8848840 w 17974814"/>
              <a:gd name="connsiteY58" fmla="*/ 21248452 h 23703714"/>
              <a:gd name="connsiteX59" fmla="*/ 9059895 w 17974814"/>
              <a:gd name="connsiteY59" fmla="*/ 21003092 h 23703714"/>
              <a:gd name="connsiteX60" fmla="*/ 9059545 w 17974814"/>
              <a:gd name="connsiteY60" fmla="*/ 20688611 h 23703714"/>
              <a:gd name="connsiteX61" fmla="*/ 9340954 w 17974814"/>
              <a:gd name="connsiteY61" fmla="*/ 20357328 h 23703714"/>
              <a:gd name="connsiteX62" fmla="*/ 9347604 w 17974814"/>
              <a:gd name="connsiteY62" fmla="*/ 20141197 h 23703714"/>
              <a:gd name="connsiteX63" fmla="*/ 9395030 w 17974814"/>
              <a:gd name="connsiteY63" fmla="*/ 20066994 h 23703714"/>
              <a:gd name="connsiteX64" fmla="*/ 9480608 w 17974814"/>
              <a:gd name="connsiteY64" fmla="*/ 20171123 h 23703714"/>
              <a:gd name="connsiteX65" fmla="*/ 9500558 w 17974814"/>
              <a:gd name="connsiteY65" fmla="*/ 20417180 h 23703714"/>
              <a:gd name="connsiteX66" fmla="*/ 9564084 w 17974814"/>
              <a:gd name="connsiteY66" fmla="*/ 20507132 h 23703714"/>
              <a:gd name="connsiteX67" fmla="*/ 9616937 w 17974814"/>
              <a:gd name="connsiteY67" fmla="*/ 20403879 h 23703714"/>
              <a:gd name="connsiteX68" fmla="*/ 9636887 w 17974814"/>
              <a:gd name="connsiteY68" fmla="*/ 20184423 h 23703714"/>
              <a:gd name="connsiteX69" fmla="*/ 9549384 w 17974814"/>
              <a:gd name="connsiteY69" fmla="*/ 19896364 h 23703714"/>
              <a:gd name="connsiteX70" fmla="*/ 9636887 w 17974814"/>
              <a:gd name="connsiteY70" fmla="*/ 19908441 h 23703714"/>
              <a:gd name="connsiteX71" fmla="*/ 9897818 w 17974814"/>
              <a:gd name="connsiteY71" fmla="*/ 20032342 h 23703714"/>
              <a:gd name="connsiteX72" fmla="*/ 9829742 w 17974814"/>
              <a:gd name="connsiteY72" fmla="*/ 19871865 h 23703714"/>
              <a:gd name="connsiteX73" fmla="*/ 9720014 w 17974814"/>
              <a:gd name="connsiteY73" fmla="*/ 19782087 h 23703714"/>
              <a:gd name="connsiteX74" fmla="*/ 9629011 w 17974814"/>
              <a:gd name="connsiteY74" fmla="*/ 19848415 h 23703714"/>
              <a:gd name="connsiteX75" fmla="*/ 9497233 w 17974814"/>
              <a:gd name="connsiteY75" fmla="*/ 19715585 h 23703714"/>
              <a:gd name="connsiteX76" fmla="*/ 9270776 w 17974814"/>
              <a:gd name="connsiteY76" fmla="*/ 19626158 h 23703714"/>
              <a:gd name="connsiteX77" fmla="*/ 9141449 w 17974814"/>
              <a:gd name="connsiteY77" fmla="*/ 19469529 h 23703714"/>
              <a:gd name="connsiteX78" fmla="*/ 9008445 w 17974814"/>
              <a:gd name="connsiteY78" fmla="*/ 19339850 h 23703714"/>
              <a:gd name="connsiteX79" fmla="*/ 8986743 w 17974814"/>
              <a:gd name="connsiteY79" fmla="*/ 19235721 h 23703714"/>
              <a:gd name="connsiteX80" fmla="*/ 9121498 w 17974814"/>
              <a:gd name="connsiteY80" fmla="*/ 19210172 h 23703714"/>
              <a:gd name="connsiteX81" fmla="*/ 9344279 w 17974814"/>
              <a:gd name="connsiteY81" fmla="*/ 19296624 h 23703714"/>
              <a:gd name="connsiteX82" fmla="*/ 9370880 w 17974814"/>
              <a:gd name="connsiteY82" fmla="*/ 19200196 h 23703714"/>
              <a:gd name="connsiteX83" fmla="*/ 9521033 w 17974814"/>
              <a:gd name="connsiteY83" fmla="*/ 19111292 h 23703714"/>
              <a:gd name="connsiteX84" fmla="*/ 9755014 w 17974814"/>
              <a:gd name="connsiteY84" fmla="*/ 19267395 h 23703714"/>
              <a:gd name="connsiteX85" fmla="*/ 9833067 w 17974814"/>
              <a:gd name="connsiteY85" fmla="*/ 19166945 h 23703714"/>
              <a:gd name="connsiteX86" fmla="*/ 9700064 w 17974814"/>
              <a:gd name="connsiteY86" fmla="*/ 19120395 h 23703714"/>
              <a:gd name="connsiteX87" fmla="*/ 9730339 w 17974814"/>
              <a:gd name="connsiteY87" fmla="*/ 18918788 h 23703714"/>
              <a:gd name="connsiteX88" fmla="*/ 10387482 w 17974814"/>
              <a:gd name="connsiteY88" fmla="*/ 18636505 h 23703714"/>
              <a:gd name="connsiteX89" fmla="*/ 10606588 w 17974814"/>
              <a:gd name="connsiteY89" fmla="*/ 18351423 h 23703714"/>
              <a:gd name="connsiteX90" fmla="*/ 10187101 w 17974814"/>
              <a:gd name="connsiteY90" fmla="*/ 18380998 h 23703714"/>
              <a:gd name="connsiteX91" fmla="*/ 9816442 w 17974814"/>
              <a:gd name="connsiteY91" fmla="*/ 18571754 h 23703714"/>
              <a:gd name="connsiteX92" fmla="*/ 9192550 w 17974814"/>
              <a:gd name="connsiteY92" fmla="*/ 18640005 h 23703714"/>
              <a:gd name="connsiteX93" fmla="*/ 9074947 w 17974814"/>
              <a:gd name="connsiteY93" fmla="*/ 18711408 h 23703714"/>
              <a:gd name="connsiteX94" fmla="*/ 8868791 w 17974814"/>
              <a:gd name="connsiteY94" fmla="*/ 18654881 h 23703714"/>
              <a:gd name="connsiteX95" fmla="*/ 8688010 w 17974814"/>
              <a:gd name="connsiteY95" fmla="*/ 18822536 h 23703714"/>
              <a:gd name="connsiteX96" fmla="*/ 8540306 w 17974814"/>
              <a:gd name="connsiteY96" fmla="*/ 18986864 h 23703714"/>
              <a:gd name="connsiteX97" fmla="*/ 8406077 w 17974814"/>
              <a:gd name="connsiteY97" fmla="*/ 18923688 h 23703714"/>
              <a:gd name="connsiteX98" fmla="*/ 8269924 w 17974814"/>
              <a:gd name="connsiteY98" fmla="*/ 19117942 h 23703714"/>
              <a:gd name="connsiteX99" fmla="*/ 8072518 w 17974814"/>
              <a:gd name="connsiteY99" fmla="*/ 19136145 h 23703714"/>
              <a:gd name="connsiteX100" fmla="*/ 7703958 w 17974814"/>
              <a:gd name="connsiteY100" fmla="*/ 19388500 h 23703714"/>
              <a:gd name="connsiteX101" fmla="*/ 7450551 w 17974814"/>
              <a:gd name="connsiteY101" fmla="*/ 19321999 h 23703714"/>
              <a:gd name="connsiteX102" fmla="*/ 7145167 w 17974814"/>
              <a:gd name="connsiteY102" fmla="*/ 19490879 h 23703714"/>
              <a:gd name="connsiteX103" fmla="*/ 6783959 w 17974814"/>
              <a:gd name="connsiteY103" fmla="*/ 20054744 h 23703714"/>
              <a:gd name="connsiteX104" fmla="*/ 6508851 w 17974814"/>
              <a:gd name="connsiteY104" fmla="*/ 20140146 h 23703714"/>
              <a:gd name="connsiteX105" fmla="*/ 6621030 w 17974814"/>
              <a:gd name="connsiteY105" fmla="*/ 20041444 h 23703714"/>
              <a:gd name="connsiteX106" fmla="*/ 6792883 w 17974814"/>
              <a:gd name="connsiteY106" fmla="*/ 19727310 h 23703714"/>
              <a:gd name="connsiteX107" fmla="*/ 6680881 w 17974814"/>
              <a:gd name="connsiteY107" fmla="*/ 19715585 h 23703714"/>
              <a:gd name="connsiteX108" fmla="*/ 6525826 w 17974814"/>
              <a:gd name="connsiteY108" fmla="*/ 19950967 h 23703714"/>
              <a:gd name="connsiteX109" fmla="*/ 6192093 w 17974814"/>
              <a:gd name="connsiteY109" fmla="*/ 20054745 h 23703714"/>
              <a:gd name="connsiteX110" fmla="*/ 6153941 w 17974814"/>
              <a:gd name="connsiteY110" fmla="*/ 20155195 h 23703714"/>
              <a:gd name="connsiteX111" fmla="*/ 6129265 w 17974814"/>
              <a:gd name="connsiteY111" fmla="*/ 20345951 h 23703714"/>
              <a:gd name="connsiteX112" fmla="*/ 6009213 w 17974814"/>
              <a:gd name="connsiteY112" fmla="*/ 20400554 h 23703714"/>
              <a:gd name="connsiteX113" fmla="*/ 5896160 w 17974814"/>
              <a:gd name="connsiteY113" fmla="*/ 20337377 h 23703714"/>
              <a:gd name="connsiteX114" fmla="*/ 5989262 w 17974814"/>
              <a:gd name="connsiteY114" fmla="*/ 20204374 h 23703714"/>
              <a:gd name="connsiteX115" fmla="*/ 5971586 w 17974814"/>
              <a:gd name="connsiteY115" fmla="*/ 20148544 h 23703714"/>
              <a:gd name="connsiteX116" fmla="*/ 5826333 w 17974814"/>
              <a:gd name="connsiteY116" fmla="*/ 20181098 h 23703714"/>
              <a:gd name="connsiteX117" fmla="*/ 5684403 w 17974814"/>
              <a:gd name="connsiteY117" fmla="*/ 20035667 h 23703714"/>
              <a:gd name="connsiteX118" fmla="*/ 5633478 w 17974814"/>
              <a:gd name="connsiteY118" fmla="*/ 20074695 h 23703714"/>
              <a:gd name="connsiteX119" fmla="*/ 5614576 w 17974814"/>
              <a:gd name="connsiteY119" fmla="*/ 20180223 h 23703714"/>
              <a:gd name="connsiteX120" fmla="*/ 5155014 w 17974814"/>
              <a:gd name="connsiteY120" fmla="*/ 20108819 h 23703714"/>
              <a:gd name="connsiteX121" fmla="*/ 5028835 w 17974814"/>
              <a:gd name="connsiteY121" fmla="*/ 20336151 h 23703714"/>
              <a:gd name="connsiteX122" fmla="*/ 4938534 w 17974814"/>
              <a:gd name="connsiteY122" fmla="*/ 20317427 h 23703714"/>
              <a:gd name="connsiteX123" fmla="*/ 4801679 w 17974814"/>
              <a:gd name="connsiteY123" fmla="*/ 20251449 h 23703714"/>
              <a:gd name="connsiteX124" fmla="*/ 4305890 w 17974814"/>
              <a:gd name="connsiteY124" fmla="*/ 20294675 h 23703714"/>
              <a:gd name="connsiteX125" fmla="*/ 3930680 w 17974814"/>
              <a:gd name="connsiteY125" fmla="*/ 20316376 h 23703714"/>
              <a:gd name="connsiteX126" fmla="*/ 3581897 w 17974814"/>
              <a:gd name="connsiteY126" fmla="*/ 20078020 h 23703714"/>
              <a:gd name="connsiteX127" fmla="*/ 3264612 w 17974814"/>
              <a:gd name="connsiteY127" fmla="*/ 20038992 h 23703714"/>
              <a:gd name="connsiteX128" fmla="*/ 3525194 w 17974814"/>
              <a:gd name="connsiteY128" fmla="*/ 19911240 h 23703714"/>
              <a:gd name="connsiteX129" fmla="*/ 3232762 w 17974814"/>
              <a:gd name="connsiteY129" fmla="*/ 19785412 h 23703714"/>
              <a:gd name="connsiteX130" fmla="*/ 3092057 w 17974814"/>
              <a:gd name="connsiteY130" fmla="*/ 19707010 h 23703714"/>
              <a:gd name="connsiteX131" fmla="*/ 3324463 w 17974814"/>
              <a:gd name="connsiteY131" fmla="*/ 19644007 h 23703714"/>
              <a:gd name="connsiteX132" fmla="*/ 3548646 w 17974814"/>
              <a:gd name="connsiteY132" fmla="*/ 19815338 h 23703714"/>
              <a:gd name="connsiteX133" fmla="*/ 3739400 w 17974814"/>
              <a:gd name="connsiteY133" fmla="*/ 19793463 h 23703714"/>
              <a:gd name="connsiteX134" fmla="*/ 3900405 w 17974814"/>
              <a:gd name="connsiteY134" fmla="*/ 19690559 h 23703714"/>
              <a:gd name="connsiteX135" fmla="*/ 3523794 w 17974814"/>
              <a:gd name="connsiteY135" fmla="*/ 19581006 h 23703714"/>
              <a:gd name="connsiteX136" fmla="*/ 2743623 w 17974814"/>
              <a:gd name="connsiteY136" fmla="*/ 19559481 h 23703714"/>
              <a:gd name="connsiteX137" fmla="*/ 2355287 w 17974814"/>
              <a:gd name="connsiteY137" fmla="*/ 19794513 h 23703714"/>
              <a:gd name="connsiteX138" fmla="*/ 2116055 w 17974814"/>
              <a:gd name="connsiteY138" fmla="*/ 20213298 h 23703714"/>
              <a:gd name="connsiteX139" fmla="*/ 1835698 w 17974814"/>
              <a:gd name="connsiteY139" fmla="*/ 20007493 h 23703714"/>
              <a:gd name="connsiteX140" fmla="*/ 2000202 w 17974814"/>
              <a:gd name="connsiteY140" fmla="*/ 20390753 h 23703714"/>
              <a:gd name="connsiteX141" fmla="*/ 1440887 w 17974814"/>
              <a:gd name="connsiteY141" fmla="*/ 20960042 h 23703714"/>
              <a:gd name="connsiteX142" fmla="*/ 1245056 w 17974814"/>
              <a:gd name="connsiteY142" fmla="*/ 21218876 h 23703714"/>
              <a:gd name="connsiteX143" fmla="*/ 1304733 w 17974814"/>
              <a:gd name="connsiteY143" fmla="*/ 21416281 h 23703714"/>
              <a:gd name="connsiteX144" fmla="*/ 1228430 w 17974814"/>
              <a:gd name="connsiteY144" fmla="*/ 21577284 h 23703714"/>
              <a:gd name="connsiteX145" fmla="*/ 1251532 w 17974814"/>
              <a:gd name="connsiteY145" fmla="*/ 21952320 h 23703714"/>
              <a:gd name="connsiteX146" fmla="*/ 889972 w 17974814"/>
              <a:gd name="connsiteY146" fmla="*/ 22179827 h 23703714"/>
              <a:gd name="connsiteX147" fmla="*/ 572689 w 17974814"/>
              <a:gd name="connsiteY147" fmla="*/ 22272580 h 23703714"/>
              <a:gd name="connsiteX148" fmla="*/ 556064 w 17974814"/>
              <a:gd name="connsiteY148" fmla="*/ 21883545 h 23703714"/>
              <a:gd name="connsiteX149" fmla="*/ 479587 w 17974814"/>
              <a:gd name="connsiteY149" fmla="*/ 21823693 h 23703714"/>
              <a:gd name="connsiteX150" fmla="*/ 452985 w 17974814"/>
              <a:gd name="connsiteY150" fmla="*/ 22192778 h 23703714"/>
              <a:gd name="connsiteX151" fmla="*/ 284105 w 17974814"/>
              <a:gd name="connsiteY151" fmla="*/ 22469985 h 23703714"/>
              <a:gd name="connsiteX152" fmla="*/ 336607 w 17974814"/>
              <a:gd name="connsiteY152" fmla="*/ 22482062 h 23703714"/>
              <a:gd name="connsiteX153" fmla="*/ 509512 w 17974814"/>
              <a:gd name="connsiteY153" fmla="*/ 22349057 h 23703714"/>
              <a:gd name="connsiteX154" fmla="*/ 559388 w 17974814"/>
              <a:gd name="connsiteY154" fmla="*/ 22385634 h 23703714"/>
              <a:gd name="connsiteX155" fmla="*/ 399784 w 17974814"/>
              <a:gd name="connsiteY155" fmla="*/ 22548564 h 23703714"/>
              <a:gd name="connsiteX156" fmla="*/ 190304 w 17974814"/>
              <a:gd name="connsiteY156" fmla="*/ 22837847 h 23703714"/>
              <a:gd name="connsiteX157" fmla="*/ 113826 w 17974814"/>
              <a:gd name="connsiteY157" fmla="*/ 23602618 h 23703714"/>
              <a:gd name="connsiteX158" fmla="*/ 3748 w 17974814"/>
              <a:gd name="connsiteY158" fmla="*/ 23608041 h 23703714"/>
              <a:gd name="connsiteX159" fmla="*/ 23698 w 17974814"/>
              <a:gd name="connsiteY159" fmla="*/ 3314311 h 23703714"/>
              <a:gd name="connsiteX160" fmla="*/ 71825 w 17974814"/>
              <a:gd name="connsiteY160" fmla="*/ 3362437 h 23703714"/>
              <a:gd name="connsiteX0" fmla="*/ 120096 w 18023085"/>
              <a:gd name="connsiteY0" fmla="*/ 3362437 h 23703714"/>
              <a:gd name="connsiteX1" fmla="*/ 480768 w 18023085"/>
              <a:gd name="connsiteY1" fmla="*/ 3557870 h 23703714"/>
              <a:gd name="connsiteX2" fmla="*/ 401899 w 18023085"/>
              <a:gd name="connsiteY2" fmla="*/ 3249349 h 23703714"/>
              <a:gd name="connsiteX3" fmla="*/ 216348 w 18023085"/>
              <a:gd name="connsiteY3" fmla="*/ 3060321 h 23703714"/>
              <a:gd name="connsiteX4" fmla="*/ 84596 w 18023085"/>
              <a:gd name="connsiteY4" fmla="*/ 2999569 h 23703714"/>
              <a:gd name="connsiteX5" fmla="*/ 115887 w 18023085"/>
              <a:gd name="connsiteY5" fmla="*/ 2829205 h 23703714"/>
              <a:gd name="connsiteX6" fmla="*/ 168222 w 18023085"/>
              <a:gd name="connsiteY6" fmla="*/ 2784921 h 23703714"/>
              <a:gd name="connsiteX7" fmla="*/ 237575 w 18023085"/>
              <a:gd name="connsiteY7" fmla="*/ 2690133 h 23703714"/>
              <a:gd name="connsiteX8" fmla="*/ 253495 w 18023085"/>
              <a:gd name="connsiteY8" fmla="*/ 2547767 h 23703714"/>
              <a:gd name="connsiteX9" fmla="*/ 220191 w 18023085"/>
              <a:gd name="connsiteY9" fmla="*/ 2387651 h 23703714"/>
              <a:gd name="connsiteX10" fmla="*/ 241052 w 18023085"/>
              <a:gd name="connsiteY10" fmla="*/ 2238148 h 23703714"/>
              <a:gd name="connsiteX11" fmla="*/ 243065 w 18023085"/>
              <a:gd name="connsiteY11" fmla="*/ 2097795 h 23703714"/>
              <a:gd name="connsiteX12" fmla="*/ 147178 w 18023085"/>
              <a:gd name="connsiteY12" fmla="*/ 2001725 h 23703714"/>
              <a:gd name="connsiteX13" fmla="*/ 71969 w 18023085"/>
              <a:gd name="connsiteY13" fmla="*/ 1966774 h 23703714"/>
              <a:gd name="connsiteX14" fmla="*/ 85876 w 18023085"/>
              <a:gd name="connsiteY14" fmla="*/ 1236828 h 23703714"/>
              <a:gd name="connsiteX15" fmla="*/ 115887 w 18023085"/>
              <a:gd name="connsiteY15" fmla="*/ 1226397 h 23703714"/>
              <a:gd name="connsiteX16" fmla="*/ 1562055 w 18023085"/>
              <a:gd name="connsiteY16" fmla="*/ 611735 h 23703714"/>
              <a:gd name="connsiteX17" fmla="*/ 974658 w 18023085"/>
              <a:gd name="connsiteY17" fmla="*/ 13802 h 23703714"/>
              <a:gd name="connsiteX18" fmla="*/ 2339212 w 18023085"/>
              <a:gd name="connsiteY18" fmla="*/ 26167 h 23703714"/>
              <a:gd name="connsiteX19" fmla="*/ 2473161 w 18023085"/>
              <a:gd name="connsiteY19" fmla="*/ 37330 h 23703714"/>
              <a:gd name="connsiteX20" fmla="*/ 2612233 w 18023085"/>
              <a:gd name="connsiteY20" fmla="*/ 521887 h 23703714"/>
              <a:gd name="connsiteX21" fmla="*/ 2832187 w 18023085"/>
              <a:gd name="connsiteY21" fmla="*/ 421425 h 23703714"/>
              <a:gd name="connsiteX22" fmla="*/ 2922767 w 18023085"/>
              <a:gd name="connsiteY22" fmla="*/ 247035 h 23703714"/>
              <a:gd name="connsiteX23" fmla="*/ 3064218 w 18023085"/>
              <a:gd name="connsiteY23" fmla="*/ 200740 h 23703714"/>
              <a:gd name="connsiteX24" fmla="*/ 3258920 w 18023085"/>
              <a:gd name="connsiteY24" fmla="*/ 214647 h 23703714"/>
              <a:gd name="connsiteX25" fmla="*/ 3342363 w 18023085"/>
              <a:gd name="connsiteY25" fmla="*/ 357196 h 23703714"/>
              <a:gd name="connsiteX26" fmla="*/ 3460574 w 18023085"/>
              <a:gd name="connsiteY26" fmla="*/ 305044 h 23703714"/>
              <a:gd name="connsiteX27" fmla="*/ 3679613 w 18023085"/>
              <a:gd name="connsiteY27" fmla="*/ 165972 h 23703714"/>
              <a:gd name="connsiteX28" fmla="*/ 3773487 w 18023085"/>
              <a:gd name="connsiteY28" fmla="*/ 54714 h 23703714"/>
              <a:gd name="connsiteX29" fmla="*/ 3919147 w 18023085"/>
              <a:gd name="connsiteY29" fmla="*/ 0 h 23703714"/>
              <a:gd name="connsiteX30" fmla="*/ 18023085 w 18023085"/>
              <a:gd name="connsiteY30" fmla="*/ 41721 h 23703714"/>
              <a:gd name="connsiteX31" fmla="*/ 17999958 w 18023085"/>
              <a:gd name="connsiteY31" fmla="*/ 23612990 h 23703714"/>
              <a:gd name="connsiteX32" fmla="*/ 12262929 w 18023085"/>
              <a:gd name="connsiteY32" fmla="*/ 23672994 h 23703714"/>
              <a:gd name="connsiteX33" fmla="*/ 11559836 w 18023085"/>
              <a:gd name="connsiteY33" fmla="*/ 23664268 h 23703714"/>
              <a:gd name="connsiteX34" fmla="*/ 11141022 w 18023085"/>
              <a:gd name="connsiteY34" fmla="*/ 23238606 h 23703714"/>
              <a:gd name="connsiteX35" fmla="*/ 10659759 w 18023085"/>
              <a:gd name="connsiteY35" fmla="*/ 22853595 h 23703714"/>
              <a:gd name="connsiteX36" fmla="*/ 10226622 w 18023085"/>
              <a:gd name="connsiteY36" fmla="*/ 22564837 h 23703714"/>
              <a:gd name="connsiteX37" fmla="*/ 9841611 w 18023085"/>
              <a:gd name="connsiteY37" fmla="*/ 22516711 h 23703714"/>
              <a:gd name="connsiteX38" fmla="*/ 9649106 w 18023085"/>
              <a:gd name="connsiteY38" fmla="*/ 22276079 h 23703714"/>
              <a:gd name="connsiteX39" fmla="*/ 9484952 w 18023085"/>
              <a:gd name="connsiteY39" fmla="*/ 22078674 h 23703714"/>
              <a:gd name="connsiteX40" fmla="*/ 9242921 w 18023085"/>
              <a:gd name="connsiteY40" fmla="*/ 22096350 h 23703714"/>
              <a:gd name="connsiteX41" fmla="*/ 8996688 w 18023085"/>
              <a:gd name="connsiteY41" fmla="*/ 21975596 h 23703714"/>
              <a:gd name="connsiteX42" fmla="*/ 8943837 w 18023085"/>
              <a:gd name="connsiteY42" fmla="*/ 21691914 h 23703714"/>
              <a:gd name="connsiteX43" fmla="*/ 8674330 w 18023085"/>
              <a:gd name="connsiteY43" fmla="*/ 21557686 h 23703714"/>
              <a:gd name="connsiteX44" fmla="*/ 8794034 w 18023085"/>
              <a:gd name="connsiteY44" fmla="*/ 21494509 h 23703714"/>
              <a:gd name="connsiteX45" fmla="*/ 8757458 w 18023085"/>
              <a:gd name="connsiteY45" fmla="*/ 21441308 h 23703714"/>
              <a:gd name="connsiteX46" fmla="*/ 8594528 w 18023085"/>
              <a:gd name="connsiteY46" fmla="*/ 21437982 h 23703714"/>
              <a:gd name="connsiteX47" fmla="*/ 8525576 w 18023085"/>
              <a:gd name="connsiteY47" fmla="*/ 21529334 h 23703714"/>
              <a:gd name="connsiteX48" fmla="*/ 8128840 w 18023085"/>
              <a:gd name="connsiteY48" fmla="*/ 21529334 h 23703714"/>
              <a:gd name="connsiteX49" fmla="*/ 8112390 w 18023085"/>
              <a:gd name="connsiteY49" fmla="*/ 21467908 h 23703714"/>
              <a:gd name="connsiteX50" fmla="*/ 8276894 w 18023085"/>
              <a:gd name="connsiteY50" fmla="*/ 21308479 h 23703714"/>
              <a:gd name="connsiteX51" fmla="*/ 8528725 w 18023085"/>
              <a:gd name="connsiteY51" fmla="*/ 21313552 h 23703714"/>
              <a:gd name="connsiteX52" fmla="*/ 8561277 w 18023085"/>
              <a:gd name="connsiteY52" fmla="*/ 21211876 h 23703714"/>
              <a:gd name="connsiteX53" fmla="*/ 8348121 w 18023085"/>
              <a:gd name="connsiteY53" fmla="*/ 21174249 h 23703714"/>
              <a:gd name="connsiteX54" fmla="*/ 8388373 w 18023085"/>
              <a:gd name="connsiteY54" fmla="*/ 21068897 h 23703714"/>
              <a:gd name="connsiteX55" fmla="*/ 8590327 w 18023085"/>
              <a:gd name="connsiteY55" fmla="*/ 21068022 h 23703714"/>
              <a:gd name="connsiteX56" fmla="*/ 8737507 w 18023085"/>
              <a:gd name="connsiteY56" fmla="*/ 21122099 h 23703714"/>
              <a:gd name="connsiteX57" fmla="*/ 8897111 w 18023085"/>
              <a:gd name="connsiteY57" fmla="*/ 21248452 h 23703714"/>
              <a:gd name="connsiteX58" fmla="*/ 9108166 w 18023085"/>
              <a:gd name="connsiteY58" fmla="*/ 21003092 h 23703714"/>
              <a:gd name="connsiteX59" fmla="*/ 9107816 w 18023085"/>
              <a:gd name="connsiteY59" fmla="*/ 20688611 h 23703714"/>
              <a:gd name="connsiteX60" fmla="*/ 9389225 w 18023085"/>
              <a:gd name="connsiteY60" fmla="*/ 20357328 h 23703714"/>
              <a:gd name="connsiteX61" fmla="*/ 9395875 w 18023085"/>
              <a:gd name="connsiteY61" fmla="*/ 20141197 h 23703714"/>
              <a:gd name="connsiteX62" fmla="*/ 9443301 w 18023085"/>
              <a:gd name="connsiteY62" fmla="*/ 20066994 h 23703714"/>
              <a:gd name="connsiteX63" fmla="*/ 9528879 w 18023085"/>
              <a:gd name="connsiteY63" fmla="*/ 20171123 h 23703714"/>
              <a:gd name="connsiteX64" fmla="*/ 9548829 w 18023085"/>
              <a:gd name="connsiteY64" fmla="*/ 20417180 h 23703714"/>
              <a:gd name="connsiteX65" fmla="*/ 9612355 w 18023085"/>
              <a:gd name="connsiteY65" fmla="*/ 20507132 h 23703714"/>
              <a:gd name="connsiteX66" fmla="*/ 9665208 w 18023085"/>
              <a:gd name="connsiteY66" fmla="*/ 20403879 h 23703714"/>
              <a:gd name="connsiteX67" fmla="*/ 9685158 w 18023085"/>
              <a:gd name="connsiteY67" fmla="*/ 20184423 h 23703714"/>
              <a:gd name="connsiteX68" fmla="*/ 9597655 w 18023085"/>
              <a:gd name="connsiteY68" fmla="*/ 19896364 h 23703714"/>
              <a:gd name="connsiteX69" fmla="*/ 9685158 w 18023085"/>
              <a:gd name="connsiteY69" fmla="*/ 19908441 h 23703714"/>
              <a:gd name="connsiteX70" fmla="*/ 9946089 w 18023085"/>
              <a:gd name="connsiteY70" fmla="*/ 20032342 h 23703714"/>
              <a:gd name="connsiteX71" fmla="*/ 9878013 w 18023085"/>
              <a:gd name="connsiteY71" fmla="*/ 19871865 h 23703714"/>
              <a:gd name="connsiteX72" fmla="*/ 9768285 w 18023085"/>
              <a:gd name="connsiteY72" fmla="*/ 19782087 h 23703714"/>
              <a:gd name="connsiteX73" fmla="*/ 9677282 w 18023085"/>
              <a:gd name="connsiteY73" fmla="*/ 19848415 h 23703714"/>
              <a:gd name="connsiteX74" fmla="*/ 9545504 w 18023085"/>
              <a:gd name="connsiteY74" fmla="*/ 19715585 h 23703714"/>
              <a:gd name="connsiteX75" fmla="*/ 9319047 w 18023085"/>
              <a:gd name="connsiteY75" fmla="*/ 19626158 h 23703714"/>
              <a:gd name="connsiteX76" fmla="*/ 9189720 w 18023085"/>
              <a:gd name="connsiteY76" fmla="*/ 19469529 h 23703714"/>
              <a:gd name="connsiteX77" fmla="*/ 9056716 w 18023085"/>
              <a:gd name="connsiteY77" fmla="*/ 19339850 h 23703714"/>
              <a:gd name="connsiteX78" fmla="*/ 9035014 w 18023085"/>
              <a:gd name="connsiteY78" fmla="*/ 19235721 h 23703714"/>
              <a:gd name="connsiteX79" fmla="*/ 9169769 w 18023085"/>
              <a:gd name="connsiteY79" fmla="*/ 19210172 h 23703714"/>
              <a:gd name="connsiteX80" fmla="*/ 9392550 w 18023085"/>
              <a:gd name="connsiteY80" fmla="*/ 19296624 h 23703714"/>
              <a:gd name="connsiteX81" fmla="*/ 9419151 w 18023085"/>
              <a:gd name="connsiteY81" fmla="*/ 19200196 h 23703714"/>
              <a:gd name="connsiteX82" fmla="*/ 9569304 w 18023085"/>
              <a:gd name="connsiteY82" fmla="*/ 19111292 h 23703714"/>
              <a:gd name="connsiteX83" fmla="*/ 9803285 w 18023085"/>
              <a:gd name="connsiteY83" fmla="*/ 19267395 h 23703714"/>
              <a:gd name="connsiteX84" fmla="*/ 9881338 w 18023085"/>
              <a:gd name="connsiteY84" fmla="*/ 19166945 h 23703714"/>
              <a:gd name="connsiteX85" fmla="*/ 9748335 w 18023085"/>
              <a:gd name="connsiteY85" fmla="*/ 19120395 h 23703714"/>
              <a:gd name="connsiteX86" fmla="*/ 9778610 w 18023085"/>
              <a:gd name="connsiteY86" fmla="*/ 18918788 h 23703714"/>
              <a:gd name="connsiteX87" fmla="*/ 10435753 w 18023085"/>
              <a:gd name="connsiteY87" fmla="*/ 18636505 h 23703714"/>
              <a:gd name="connsiteX88" fmla="*/ 10654859 w 18023085"/>
              <a:gd name="connsiteY88" fmla="*/ 18351423 h 23703714"/>
              <a:gd name="connsiteX89" fmla="*/ 10235372 w 18023085"/>
              <a:gd name="connsiteY89" fmla="*/ 18380998 h 23703714"/>
              <a:gd name="connsiteX90" fmla="*/ 9864713 w 18023085"/>
              <a:gd name="connsiteY90" fmla="*/ 18571754 h 23703714"/>
              <a:gd name="connsiteX91" fmla="*/ 9240821 w 18023085"/>
              <a:gd name="connsiteY91" fmla="*/ 18640005 h 23703714"/>
              <a:gd name="connsiteX92" fmla="*/ 9123218 w 18023085"/>
              <a:gd name="connsiteY92" fmla="*/ 18711408 h 23703714"/>
              <a:gd name="connsiteX93" fmla="*/ 8917062 w 18023085"/>
              <a:gd name="connsiteY93" fmla="*/ 18654881 h 23703714"/>
              <a:gd name="connsiteX94" fmla="*/ 8736281 w 18023085"/>
              <a:gd name="connsiteY94" fmla="*/ 18822536 h 23703714"/>
              <a:gd name="connsiteX95" fmla="*/ 8588577 w 18023085"/>
              <a:gd name="connsiteY95" fmla="*/ 18986864 h 23703714"/>
              <a:gd name="connsiteX96" fmla="*/ 8454348 w 18023085"/>
              <a:gd name="connsiteY96" fmla="*/ 18923688 h 23703714"/>
              <a:gd name="connsiteX97" fmla="*/ 8318195 w 18023085"/>
              <a:gd name="connsiteY97" fmla="*/ 19117942 h 23703714"/>
              <a:gd name="connsiteX98" fmla="*/ 8120789 w 18023085"/>
              <a:gd name="connsiteY98" fmla="*/ 19136145 h 23703714"/>
              <a:gd name="connsiteX99" fmla="*/ 7752229 w 18023085"/>
              <a:gd name="connsiteY99" fmla="*/ 19388500 h 23703714"/>
              <a:gd name="connsiteX100" fmla="*/ 7498822 w 18023085"/>
              <a:gd name="connsiteY100" fmla="*/ 19321999 h 23703714"/>
              <a:gd name="connsiteX101" fmla="*/ 7193438 w 18023085"/>
              <a:gd name="connsiteY101" fmla="*/ 19490879 h 23703714"/>
              <a:gd name="connsiteX102" fmla="*/ 6832230 w 18023085"/>
              <a:gd name="connsiteY102" fmla="*/ 20054744 h 23703714"/>
              <a:gd name="connsiteX103" fmla="*/ 6557122 w 18023085"/>
              <a:gd name="connsiteY103" fmla="*/ 20140146 h 23703714"/>
              <a:gd name="connsiteX104" fmla="*/ 6669301 w 18023085"/>
              <a:gd name="connsiteY104" fmla="*/ 20041444 h 23703714"/>
              <a:gd name="connsiteX105" fmla="*/ 6841154 w 18023085"/>
              <a:gd name="connsiteY105" fmla="*/ 19727310 h 23703714"/>
              <a:gd name="connsiteX106" fmla="*/ 6729152 w 18023085"/>
              <a:gd name="connsiteY106" fmla="*/ 19715585 h 23703714"/>
              <a:gd name="connsiteX107" fmla="*/ 6574097 w 18023085"/>
              <a:gd name="connsiteY107" fmla="*/ 19950967 h 23703714"/>
              <a:gd name="connsiteX108" fmla="*/ 6240364 w 18023085"/>
              <a:gd name="connsiteY108" fmla="*/ 20054745 h 23703714"/>
              <a:gd name="connsiteX109" fmla="*/ 6202212 w 18023085"/>
              <a:gd name="connsiteY109" fmla="*/ 20155195 h 23703714"/>
              <a:gd name="connsiteX110" fmla="*/ 6177536 w 18023085"/>
              <a:gd name="connsiteY110" fmla="*/ 20345951 h 23703714"/>
              <a:gd name="connsiteX111" fmla="*/ 6057484 w 18023085"/>
              <a:gd name="connsiteY111" fmla="*/ 20400554 h 23703714"/>
              <a:gd name="connsiteX112" fmla="*/ 5944431 w 18023085"/>
              <a:gd name="connsiteY112" fmla="*/ 20337377 h 23703714"/>
              <a:gd name="connsiteX113" fmla="*/ 6037533 w 18023085"/>
              <a:gd name="connsiteY113" fmla="*/ 20204374 h 23703714"/>
              <a:gd name="connsiteX114" fmla="*/ 6019857 w 18023085"/>
              <a:gd name="connsiteY114" fmla="*/ 20148544 h 23703714"/>
              <a:gd name="connsiteX115" fmla="*/ 5874604 w 18023085"/>
              <a:gd name="connsiteY115" fmla="*/ 20181098 h 23703714"/>
              <a:gd name="connsiteX116" fmla="*/ 5732674 w 18023085"/>
              <a:gd name="connsiteY116" fmla="*/ 20035667 h 23703714"/>
              <a:gd name="connsiteX117" fmla="*/ 5681749 w 18023085"/>
              <a:gd name="connsiteY117" fmla="*/ 20074695 h 23703714"/>
              <a:gd name="connsiteX118" fmla="*/ 5662847 w 18023085"/>
              <a:gd name="connsiteY118" fmla="*/ 20180223 h 23703714"/>
              <a:gd name="connsiteX119" fmla="*/ 5203285 w 18023085"/>
              <a:gd name="connsiteY119" fmla="*/ 20108819 h 23703714"/>
              <a:gd name="connsiteX120" fmla="*/ 5077106 w 18023085"/>
              <a:gd name="connsiteY120" fmla="*/ 20336151 h 23703714"/>
              <a:gd name="connsiteX121" fmla="*/ 4986805 w 18023085"/>
              <a:gd name="connsiteY121" fmla="*/ 20317427 h 23703714"/>
              <a:gd name="connsiteX122" fmla="*/ 4849950 w 18023085"/>
              <a:gd name="connsiteY122" fmla="*/ 20251449 h 23703714"/>
              <a:gd name="connsiteX123" fmla="*/ 4354161 w 18023085"/>
              <a:gd name="connsiteY123" fmla="*/ 20294675 h 23703714"/>
              <a:gd name="connsiteX124" fmla="*/ 3978951 w 18023085"/>
              <a:gd name="connsiteY124" fmla="*/ 20316376 h 23703714"/>
              <a:gd name="connsiteX125" fmla="*/ 3630168 w 18023085"/>
              <a:gd name="connsiteY125" fmla="*/ 20078020 h 23703714"/>
              <a:gd name="connsiteX126" fmla="*/ 3312883 w 18023085"/>
              <a:gd name="connsiteY126" fmla="*/ 20038992 h 23703714"/>
              <a:gd name="connsiteX127" fmla="*/ 3573465 w 18023085"/>
              <a:gd name="connsiteY127" fmla="*/ 19911240 h 23703714"/>
              <a:gd name="connsiteX128" fmla="*/ 3281033 w 18023085"/>
              <a:gd name="connsiteY128" fmla="*/ 19785412 h 23703714"/>
              <a:gd name="connsiteX129" fmla="*/ 3140328 w 18023085"/>
              <a:gd name="connsiteY129" fmla="*/ 19707010 h 23703714"/>
              <a:gd name="connsiteX130" fmla="*/ 3372734 w 18023085"/>
              <a:gd name="connsiteY130" fmla="*/ 19644007 h 23703714"/>
              <a:gd name="connsiteX131" fmla="*/ 3596917 w 18023085"/>
              <a:gd name="connsiteY131" fmla="*/ 19815338 h 23703714"/>
              <a:gd name="connsiteX132" fmla="*/ 3787671 w 18023085"/>
              <a:gd name="connsiteY132" fmla="*/ 19793463 h 23703714"/>
              <a:gd name="connsiteX133" fmla="*/ 3948676 w 18023085"/>
              <a:gd name="connsiteY133" fmla="*/ 19690559 h 23703714"/>
              <a:gd name="connsiteX134" fmla="*/ 3572065 w 18023085"/>
              <a:gd name="connsiteY134" fmla="*/ 19581006 h 23703714"/>
              <a:gd name="connsiteX135" fmla="*/ 2791894 w 18023085"/>
              <a:gd name="connsiteY135" fmla="*/ 19559481 h 23703714"/>
              <a:gd name="connsiteX136" fmla="*/ 2403558 w 18023085"/>
              <a:gd name="connsiteY136" fmla="*/ 19794513 h 23703714"/>
              <a:gd name="connsiteX137" fmla="*/ 2164326 w 18023085"/>
              <a:gd name="connsiteY137" fmla="*/ 20213298 h 23703714"/>
              <a:gd name="connsiteX138" fmla="*/ 1883969 w 18023085"/>
              <a:gd name="connsiteY138" fmla="*/ 20007493 h 23703714"/>
              <a:gd name="connsiteX139" fmla="*/ 2048473 w 18023085"/>
              <a:gd name="connsiteY139" fmla="*/ 20390753 h 23703714"/>
              <a:gd name="connsiteX140" fmla="*/ 1489158 w 18023085"/>
              <a:gd name="connsiteY140" fmla="*/ 20960042 h 23703714"/>
              <a:gd name="connsiteX141" fmla="*/ 1293327 w 18023085"/>
              <a:gd name="connsiteY141" fmla="*/ 21218876 h 23703714"/>
              <a:gd name="connsiteX142" fmla="*/ 1353004 w 18023085"/>
              <a:gd name="connsiteY142" fmla="*/ 21416281 h 23703714"/>
              <a:gd name="connsiteX143" fmla="*/ 1276701 w 18023085"/>
              <a:gd name="connsiteY143" fmla="*/ 21577284 h 23703714"/>
              <a:gd name="connsiteX144" fmla="*/ 1299803 w 18023085"/>
              <a:gd name="connsiteY144" fmla="*/ 21952320 h 23703714"/>
              <a:gd name="connsiteX145" fmla="*/ 938243 w 18023085"/>
              <a:gd name="connsiteY145" fmla="*/ 22179827 h 23703714"/>
              <a:gd name="connsiteX146" fmla="*/ 620960 w 18023085"/>
              <a:gd name="connsiteY146" fmla="*/ 22272580 h 23703714"/>
              <a:gd name="connsiteX147" fmla="*/ 604335 w 18023085"/>
              <a:gd name="connsiteY147" fmla="*/ 21883545 h 23703714"/>
              <a:gd name="connsiteX148" fmla="*/ 527858 w 18023085"/>
              <a:gd name="connsiteY148" fmla="*/ 21823693 h 23703714"/>
              <a:gd name="connsiteX149" fmla="*/ 501256 w 18023085"/>
              <a:gd name="connsiteY149" fmla="*/ 22192778 h 23703714"/>
              <a:gd name="connsiteX150" fmla="*/ 332376 w 18023085"/>
              <a:gd name="connsiteY150" fmla="*/ 22469985 h 23703714"/>
              <a:gd name="connsiteX151" fmla="*/ 384878 w 18023085"/>
              <a:gd name="connsiteY151" fmla="*/ 22482062 h 23703714"/>
              <a:gd name="connsiteX152" fmla="*/ 557783 w 18023085"/>
              <a:gd name="connsiteY152" fmla="*/ 22349057 h 23703714"/>
              <a:gd name="connsiteX153" fmla="*/ 607659 w 18023085"/>
              <a:gd name="connsiteY153" fmla="*/ 22385634 h 23703714"/>
              <a:gd name="connsiteX154" fmla="*/ 448055 w 18023085"/>
              <a:gd name="connsiteY154" fmla="*/ 22548564 h 23703714"/>
              <a:gd name="connsiteX155" fmla="*/ 238575 w 18023085"/>
              <a:gd name="connsiteY155" fmla="*/ 22837847 h 23703714"/>
              <a:gd name="connsiteX156" fmla="*/ 162097 w 18023085"/>
              <a:gd name="connsiteY156" fmla="*/ 23602618 h 23703714"/>
              <a:gd name="connsiteX157" fmla="*/ 52019 w 18023085"/>
              <a:gd name="connsiteY157" fmla="*/ 23608041 h 23703714"/>
              <a:gd name="connsiteX158" fmla="*/ 71969 w 18023085"/>
              <a:gd name="connsiteY158" fmla="*/ 3314311 h 23703714"/>
              <a:gd name="connsiteX159" fmla="*/ 120096 w 18023085"/>
              <a:gd name="connsiteY159" fmla="*/ 3362437 h 23703714"/>
              <a:gd name="connsiteX0" fmla="*/ 88555 w 17991544"/>
              <a:gd name="connsiteY0" fmla="*/ 3390770 h 23732047"/>
              <a:gd name="connsiteX1" fmla="*/ 449227 w 17991544"/>
              <a:gd name="connsiteY1" fmla="*/ 3586203 h 23732047"/>
              <a:gd name="connsiteX2" fmla="*/ 370358 w 17991544"/>
              <a:gd name="connsiteY2" fmla="*/ 3277682 h 23732047"/>
              <a:gd name="connsiteX3" fmla="*/ 184807 w 17991544"/>
              <a:gd name="connsiteY3" fmla="*/ 3088654 h 23732047"/>
              <a:gd name="connsiteX4" fmla="*/ 53055 w 17991544"/>
              <a:gd name="connsiteY4" fmla="*/ 3027902 h 23732047"/>
              <a:gd name="connsiteX5" fmla="*/ 84346 w 17991544"/>
              <a:gd name="connsiteY5" fmla="*/ 2857538 h 23732047"/>
              <a:gd name="connsiteX6" fmla="*/ 136681 w 17991544"/>
              <a:gd name="connsiteY6" fmla="*/ 2813254 h 23732047"/>
              <a:gd name="connsiteX7" fmla="*/ 206034 w 17991544"/>
              <a:gd name="connsiteY7" fmla="*/ 2718466 h 23732047"/>
              <a:gd name="connsiteX8" fmla="*/ 221954 w 17991544"/>
              <a:gd name="connsiteY8" fmla="*/ 2576100 h 23732047"/>
              <a:gd name="connsiteX9" fmla="*/ 188650 w 17991544"/>
              <a:gd name="connsiteY9" fmla="*/ 2415984 h 23732047"/>
              <a:gd name="connsiteX10" fmla="*/ 209511 w 17991544"/>
              <a:gd name="connsiteY10" fmla="*/ 2266481 h 23732047"/>
              <a:gd name="connsiteX11" fmla="*/ 211524 w 17991544"/>
              <a:gd name="connsiteY11" fmla="*/ 2126128 h 23732047"/>
              <a:gd name="connsiteX12" fmla="*/ 115637 w 17991544"/>
              <a:gd name="connsiteY12" fmla="*/ 2030058 h 23732047"/>
              <a:gd name="connsiteX13" fmla="*/ 40428 w 17991544"/>
              <a:gd name="connsiteY13" fmla="*/ 1995107 h 23732047"/>
              <a:gd name="connsiteX14" fmla="*/ 54335 w 17991544"/>
              <a:gd name="connsiteY14" fmla="*/ 1265161 h 23732047"/>
              <a:gd name="connsiteX15" fmla="*/ 84346 w 17991544"/>
              <a:gd name="connsiteY15" fmla="*/ 1254730 h 23732047"/>
              <a:gd name="connsiteX16" fmla="*/ 57171 w 17991544"/>
              <a:gd name="connsiteY16" fmla="*/ 50216 h 23732047"/>
              <a:gd name="connsiteX17" fmla="*/ 943117 w 17991544"/>
              <a:gd name="connsiteY17" fmla="*/ 42135 h 23732047"/>
              <a:gd name="connsiteX18" fmla="*/ 2307671 w 17991544"/>
              <a:gd name="connsiteY18" fmla="*/ 54500 h 23732047"/>
              <a:gd name="connsiteX19" fmla="*/ 2441620 w 17991544"/>
              <a:gd name="connsiteY19" fmla="*/ 65663 h 23732047"/>
              <a:gd name="connsiteX20" fmla="*/ 2580692 w 17991544"/>
              <a:gd name="connsiteY20" fmla="*/ 550220 h 23732047"/>
              <a:gd name="connsiteX21" fmla="*/ 2800646 w 17991544"/>
              <a:gd name="connsiteY21" fmla="*/ 449758 h 23732047"/>
              <a:gd name="connsiteX22" fmla="*/ 2891226 w 17991544"/>
              <a:gd name="connsiteY22" fmla="*/ 275368 h 23732047"/>
              <a:gd name="connsiteX23" fmla="*/ 3032677 w 17991544"/>
              <a:gd name="connsiteY23" fmla="*/ 229073 h 23732047"/>
              <a:gd name="connsiteX24" fmla="*/ 3227379 w 17991544"/>
              <a:gd name="connsiteY24" fmla="*/ 242980 h 23732047"/>
              <a:gd name="connsiteX25" fmla="*/ 3310822 w 17991544"/>
              <a:gd name="connsiteY25" fmla="*/ 385529 h 23732047"/>
              <a:gd name="connsiteX26" fmla="*/ 3429033 w 17991544"/>
              <a:gd name="connsiteY26" fmla="*/ 333377 h 23732047"/>
              <a:gd name="connsiteX27" fmla="*/ 3648072 w 17991544"/>
              <a:gd name="connsiteY27" fmla="*/ 194305 h 23732047"/>
              <a:gd name="connsiteX28" fmla="*/ 3741946 w 17991544"/>
              <a:gd name="connsiteY28" fmla="*/ 83047 h 23732047"/>
              <a:gd name="connsiteX29" fmla="*/ 3887606 w 17991544"/>
              <a:gd name="connsiteY29" fmla="*/ 28333 h 23732047"/>
              <a:gd name="connsiteX30" fmla="*/ 17991544 w 17991544"/>
              <a:gd name="connsiteY30" fmla="*/ 70054 h 23732047"/>
              <a:gd name="connsiteX31" fmla="*/ 17968417 w 17991544"/>
              <a:gd name="connsiteY31" fmla="*/ 23641323 h 23732047"/>
              <a:gd name="connsiteX32" fmla="*/ 12231388 w 17991544"/>
              <a:gd name="connsiteY32" fmla="*/ 23701327 h 23732047"/>
              <a:gd name="connsiteX33" fmla="*/ 11528295 w 17991544"/>
              <a:gd name="connsiteY33" fmla="*/ 23692601 h 23732047"/>
              <a:gd name="connsiteX34" fmla="*/ 11109481 w 17991544"/>
              <a:gd name="connsiteY34" fmla="*/ 23266939 h 23732047"/>
              <a:gd name="connsiteX35" fmla="*/ 10628218 w 17991544"/>
              <a:gd name="connsiteY35" fmla="*/ 22881928 h 23732047"/>
              <a:gd name="connsiteX36" fmla="*/ 10195081 w 17991544"/>
              <a:gd name="connsiteY36" fmla="*/ 22593170 h 23732047"/>
              <a:gd name="connsiteX37" fmla="*/ 9810070 w 17991544"/>
              <a:gd name="connsiteY37" fmla="*/ 22545044 h 23732047"/>
              <a:gd name="connsiteX38" fmla="*/ 9617565 w 17991544"/>
              <a:gd name="connsiteY38" fmla="*/ 22304412 h 23732047"/>
              <a:gd name="connsiteX39" fmla="*/ 9453411 w 17991544"/>
              <a:gd name="connsiteY39" fmla="*/ 22107007 h 23732047"/>
              <a:gd name="connsiteX40" fmla="*/ 9211380 w 17991544"/>
              <a:gd name="connsiteY40" fmla="*/ 22124683 h 23732047"/>
              <a:gd name="connsiteX41" fmla="*/ 8965147 w 17991544"/>
              <a:gd name="connsiteY41" fmla="*/ 22003929 h 23732047"/>
              <a:gd name="connsiteX42" fmla="*/ 8912296 w 17991544"/>
              <a:gd name="connsiteY42" fmla="*/ 21720247 h 23732047"/>
              <a:gd name="connsiteX43" fmla="*/ 8642789 w 17991544"/>
              <a:gd name="connsiteY43" fmla="*/ 21586019 h 23732047"/>
              <a:gd name="connsiteX44" fmla="*/ 8762493 w 17991544"/>
              <a:gd name="connsiteY44" fmla="*/ 21522842 h 23732047"/>
              <a:gd name="connsiteX45" fmla="*/ 8725917 w 17991544"/>
              <a:gd name="connsiteY45" fmla="*/ 21469641 h 23732047"/>
              <a:gd name="connsiteX46" fmla="*/ 8562987 w 17991544"/>
              <a:gd name="connsiteY46" fmla="*/ 21466315 h 23732047"/>
              <a:gd name="connsiteX47" fmla="*/ 8494035 w 17991544"/>
              <a:gd name="connsiteY47" fmla="*/ 21557667 h 23732047"/>
              <a:gd name="connsiteX48" fmla="*/ 8097299 w 17991544"/>
              <a:gd name="connsiteY48" fmla="*/ 21557667 h 23732047"/>
              <a:gd name="connsiteX49" fmla="*/ 8080849 w 17991544"/>
              <a:gd name="connsiteY49" fmla="*/ 21496241 h 23732047"/>
              <a:gd name="connsiteX50" fmla="*/ 8245353 w 17991544"/>
              <a:gd name="connsiteY50" fmla="*/ 21336812 h 23732047"/>
              <a:gd name="connsiteX51" fmla="*/ 8497184 w 17991544"/>
              <a:gd name="connsiteY51" fmla="*/ 21341885 h 23732047"/>
              <a:gd name="connsiteX52" fmla="*/ 8529736 w 17991544"/>
              <a:gd name="connsiteY52" fmla="*/ 21240209 h 23732047"/>
              <a:gd name="connsiteX53" fmla="*/ 8316580 w 17991544"/>
              <a:gd name="connsiteY53" fmla="*/ 21202582 h 23732047"/>
              <a:gd name="connsiteX54" fmla="*/ 8356832 w 17991544"/>
              <a:gd name="connsiteY54" fmla="*/ 21097230 h 23732047"/>
              <a:gd name="connsiteX55" fmla="*/ 8558786 w 17991544"/>
              <a:gd name="connsiteY55" fmla="*/ 21096355 h 23732047"/>
              <a:gd name="connsiteX56" fmla="*/ 8705966 w 17991544"/>
              <a:gd name="connsiteY56" fmla="*/ 21150432 h 23732047"/>
              <a:gd name="connsiteX57" fmla="*/ 8865570 w 17991544"/>
              <a:gd name="connsiteY57" fmla="*/ 21276785 h 23732047"/>
              <a:gd name="connsiteX58" fmla="*/ 9076625 w 17991544"/>
              <a:gd name="connsiteY58" fmla="*/ 21031425 h 23732047"/>
              <a:gd name="connsiteX59" fmla="*/ 9076275 w 17991544"/>
              <a:gd name="connsiteY59" fmla="*/ 20716944 h 23732047"/>
              <a:gd name="connsiteX60" fmla="*/ 9357684 w 17991544"/>
              <a:gd name="connsiteY60" fmla="*/ 20385661 h 23732047"/>
              <a:gd name="connsiteX61" fmla="*/ 9364334 w 17991544"/>
              <a:gd name="connsiteY61" fmla="*/ 20169530 h 23732047"/>
              <a:gd name="connsiteX62" fmla="*/ 9411760 w 17991544"/>
              <a:gd name="connsiteY62" fmla="*/ 20095327 h 23732047"/>
              <a:gd name="connsiteX63" fmla="*/ 9497338 w 17991544"/>
              <a:gd name="connsiteY63" fmla="*/ 20199456 h 23732047"/>
              <a:gd name="connsiteX64" fmla="*/ 9517288 w 17991544"/>
              <a:gd name="connsiteY64" fmla="*/ 20445513 h 23732047"/>
              <a:gd name="connsiteX65" fmla="*/ 9580814 w 17991544"/>
              <a:gd name="connsiteY65" fmla="*/ 20535465 h 23732047"/>
              <a:gd name="connsiteX66" fmla="*/ 9633667 w 17991544"/>
              <a:gd name="connsiteY66" fmla="*/ 20432212 h 23732047"/>
              <a:gd name="connsiteX67" fmla="*/ 9653617 w 17991544"/>
              <a:gd name="connsiteY67" fmla="*/ 20212756 h 23732047"/>
              <a:gd name="connsiteX68" fmla="*/ 9566114 w 17991544"/>
              <a:gd name="connsiteY68" fmla="*/ 19924697 h 23732047"/>
              <a:gd name="connsiteX69" fmla="*/ 9653617 w 17991544"/>
              <a:gd name="connsiteY69" fmla="*/ 19936774 h 23732047"/>
              <a:gd name="connsiteX70" fmla="*/ 9914548 w 17991544"/>
              <a:gd name="connsiteY70" fmla="*/ 20060675 h 23732047"/>
              <a:gd name="connsiteX71" fmla="*/ 9846472 w 17991544"/>
              <a:gd name="connsiteY71" fmla="*/ 19900198 h 23732047"/>
              <a:gd name="connsiteX72" fmla="*/ 9736744 w 17991544"/>
              <a:gd name="connsiteY72" fmla="*/ 19810420 h 23732047"/>
              <a:gd name="connsiteX73" fmla="*/ 9645741 w 17991544"/>
              <a:gd name="connsiteY73" fmla="*/ 19876748 h 23732047"/>
              <a:gd name="connsiteX74" fmla="*/ 9513963 w 17991544"/>
              <a:gd name="connsiteY74" fmla="*/ 19743918 h 23732047"/>
              <a:gd name="connsiteX75" fmla="*/ 9287506 w 17991544"/>
              <a:gd name="connsiteY75" fmla="*/ 19654491 h 23732047"/>
              <a:gd name="connsiteX76" fmla="*/ 9158179 w 17991544"/>
              <a:gd name="connsiteY76" fmla="*/ 19497862 h 23732047"/>
              <a:gd name="connsiteX77" fmla="*/ 9025175 w 17991544"/>
              <a:gd name="connsiteY77" fmla="*/ 19368183 h 23732047"/>
              <a:gd name="connsiteX78" fmla="*/ 9003473 w 17991544"/>
              <a:gd name="connsiteY78" fmla="*/ 19264054 h 23732047"/>
              <a:gd name="connsiteX79" fmla="*/ 9138228 w 17991544"/>
              <a:gd name="connsiteY79" fmla="*/ 19238505 h 23732047"/>
              <a:gd name="connsiteX80" fmla="*/ 9361009 w 17991544"/>
              <a:gd name="connsiteY80" fmla="*/ 19324957 h 23732047"/>
              <a:gd name="connsiteX81" fmla="*/ 9387610 w 17991544"/>
              <a:gd name="connsiteY81" fmla="*/ 19228529 h 23732047"/>
              <a:gd name="connsiteX82" fmla="*/ 9537763 w 17991544"/>
              <a:gd name="connsiteY82" fmla="*/ 19139625 h 23732047"/>
              <a:gd name="connsiteX83" fmla="*/ 9771744 w 17991544"/>
              <a:gd name="connsiteY83" fmla="*/ 19295728 h 23732047"/>
              <a:gd name="connsiteX84" fmla="*/ 9849797 w 17991544"/>
              <a:gd name="connsiteY84" fmla="*/ 19195278 h 23732047"/>
              <a:gd name="connsiteX85" fmla="*/ 9716794 w 17991544"/>
              <a:gd name="connsiteY85" fmla="*/ 19148728 h 23732047"/>
              <a:gd name="connsiteX86" fmla="*/ 9747069 w 17991544"/>
              <a:gd name="connsiteY86" fmla="*/ 18947121 h 23732047"/>
              <a:gd name="connsiteX87" fmla="*/ 10404212 w 17991544"/>
              <a:gd name="connsiteY87" fmla="*/ 18664838 h 23732047"/>
              <a:gd name="connsiteX88" fmla="*/ 10623318 w 17991544"/>
              <a:gd name="connsiteY88" fmla="*/ 18379756 h 23732047"/>
              <a:gd name="connsiteX89" fmla="*/ 10203831 w 17991544"/>
              <a:gd name="connsiteY89" fmla="*/ 18409331 h 23732047"/>
              <a:gd name="connsiteX90" fmla="*/ 9833172 w 17991544"/>
              <a:gd name="connsiteY90" fmla="*/ 18600087 h 23732047"/>
              <a:gd name="connsiteX91" fmla="*/ 9209280 w 17991544"/>
              <a:gd name="connsiteY91" fmla="*/ 18668338 h 23732047"/>
              <a:gd name="connsiteX92" fmla="*/ 9091677 w 17991544"/>
              <a:gd name="connsiteY92" fmla="*/ 18739741 h 23732047"/>
              <a:gd name="connsiteX93" fmla="*/ 8885521 w 17991544"/>
              <a:gd name="connsiteY93" fmla="*/ 18683214 h 23732047"/>
              <a:gd name="connsiteX94" fmla="*/ 8704740 w 17991544"/>
              <a:gd name="connsiteY94" fmla="*/ 18850869 h 23732047"/>
              <a:gd name="connsiteX95" fmla="*/ 8557036 w 17991544"/>
              <a:gd name="connsiteY95" fmla="*/ 19015197 h 23732047"/>
              <a:gd name="connsiteX96" fmla="*/ 8422807 w 17991544"/>
              <a:gd name="connsiteY96" fmla="*/ 18952021 h 23732047"/>
              <a:gd name="connsiteX97" fmla="*/ 8286654 w 17991544"/>
              <a:gd name="connsiteY97" fmla="*/ 19146275 h 23732047"/>
              <a:gd name="connsiteX98" fmla="*/ 8089248 w 17991544"/>
              <a:gd name="connsiteY98" fmla="*/ 19164478 h 23732047"/>
              <a:gd name="connsiteX99" fmla="*/ 7720688 w 17991544"/>
              <a:gd name="connsiteY99" fmla="*/ 19416833 h 23732047"/>
              <a:gd name="connsiteX100" fmla="*/ 7467281 w 17991544"/>
              <a:gd name="connsiteY100" fmla="*/ 19350332 h 23732047"/>
              <a:gd name="connsiteX101" fmla="*/ 7161897 w 17991544"/>
              <a:gd name="connsiteY101" fmla="*/ 19519212 h 23732047"/>
              <a:gd name="connsiteX102" fmla="*/ 6800689 w 17991544"/>
              <a:gd name="connsiteY102" fmla="*/ 20083077 h 23732047"/>
              <a:gd name="connsiteX103" fmla="*/ 6525581 w 17991544"/>
              <a:gd name="connsiteY103" fmla="*/ 20168479 h 23732047"/>
              <a:gd name="connsiteX104" fmla="*/ 6637760 w 17991544"/>
              <a:gd name="connsiteY104" fmla="*/ 20069777 h 23732047"/>
              <a:gd name="connsiteX105" fmla="*/ 6809613 w 17991544"/>
              <a:gd name="connsiteY105" fmla="*/ 19755643 h 23732047"/>
              <a:gd name="connsiteX106" fmla="*/ 6697611 w 17991544"/>
              <a:gd name="connsiteY106" fmla="*/ 19743918 h 23732047"/>
              <a:gd name="connsiteX107" fmla="*/ 6542556 w 17991544"/>
              <a:gd name="connsiteY107" fmla="*/ 19979300 h 23732047"/>
              <a:gd name="connsiteX108" fmla="*/ 6208823 w 17991544"/>
              <a:gd name="connsiteY108" fmla="*/ 20083078 h 23732047"/>
              <a:gd name="connsiteX109" fmla="*/ 6170671 w 17991544"/>
              <a:gd name="connsiteY109" fmla="*/ 20183528 h 23732047"/>
              <a:gd name="connsiteX110" fmla="*/ 6145995 w 17991544"/>
              <a:gd name="connsiteY110" fmla="*/ 20374284 h 23732047"/>
              <a:gd name="connsiteX111" fmla="*/ 6025943 w 17991544"/>
              <a:gd name="connsiteY111" fmla="*/ 20428887 h 23732047"/>
              <a:gd name="connsiteX112" fmla="*/ 5912890 w 17991544"/>
              <a:gd name="connsiteY112" fmla="*/ 20365710 h 23732047"/>
              <a:gd name="connsiteX113" fmla="*/ 6005992 w 17991544"/>
              <a:gd name="connsiteY113" fmla="*/ 20232707 h 23732047"/>
              <a:gd name="connsiteX114" fmla="*/ 5988316 w 17991544"/>
              <a:gd name="connsiteY114" fmla="*/ 20176877 h 23732047"/>
              <a:gd name="connsiteX115" fmla="*/ 5843063 w 17991544"/>
              <a:gd name="connsiteY115" fmla="*/ 20209431 h 23732047"/>
              <a:gd name="connsiteX116" fmla="*/ 5701133 w 17991544"/>
              <a:gd name="connsiteY116" fmla="*/ 20064000 h 23732047"/>
              <a:gd name="connsiteX117" fmla="*/ 5650208 w 17991544"/>
              <a:gd name="connsiteY117" fmla="*/ 20103028 h 23732047"/>
              <a:gd name="connsiteX118" fmla="*/ 5631306 w 17991544"/>
              <a:gd name="connsiteY118" fmla="*/ 20208556 h 23732047"/>
              <a:gd name="connsiteX119" fmla="*/ 5171744 w 17991544"/>
              <a:gd name="connsiteY119" fmla="*/ 20137152 h 23732047"/>
              <a:gd name="connsiteX120" fmla="*/ 5045565 w 17991544"/>
              <a:gd name="connsiteY120" fmla="*/ 20364484 h 23732047"/>
              <a:gd name="connsiteX121" fmla="*/ 4955264 w 17991544"/>
              <a:gd name="connsiteY121" fmla="*/ 20345760 h 23732047"/>
              <a:gd name="connsiteX122" fmla="*/ 4818409 w 17991544"/>
              <a:gd name="connsiteY122" fmla="*/ 20279782 h 23732047"/>
              <a:gd name="connsiteX123" fmla="*/ 4322620 w 17991544"/>
              <a:gd name="connsiteY123" fmla="*/ 20323008 h 23732047"/>
              <a:gd name="connsiteX124" fmla="*/ 3947410 w 17991544"/>
              <a:gd name="connsiteY124" fmla="*/ 20344709 h 23732047"/>
              <a:gd name="connsiteX125" fmla="*/ 3598627 w 17991544"/>
              <a:gd name="connsiteY125" fmla="*/ 20106353 h 23732047"/>
              <a:gd name="connsiteX126" fmla="*/ 3281342 w 17991544"/>
              <a:gd name="connsiteY126" fmla="*/ 20067325 h 23732047"/>
              <a:gd name="connsiteX127" fmla="*/ 3541924 w 17991544"/>
              <a:gd name="connsiteY127" fmla="*/ 19939573 h 23732047"/>
              <a:gd name="connsiteX128" fmla="*/ 3249492 w 17991544"/>
              <a:gd name="connsiteY128" fmla="*/ 19813745 h 23732047"/>
              <a:gd name="connsiteX129" fmla="*/ 3108787 w 17991544"/>
              <a:gd name="connsiteY129" fmla="*/ 19735343 h 23732047"/>
              <a:gd name="connsiteX130" fmla="*/ 3341193 w 17991544"/>
              <a:gd name="connsiteY130" fmla="*/ 19672340 h 23732047"/>
              <a:gd name="connsiteX131" fmla="*/ 3565376 w 17991544"/>
              <a:gd name="connsiteY131" fmla="*/ 19843671 h 23732047"/>
              <a:gd name="connsiteX132" fmla="*/ 3756130 w 17991544"/>
              <a:gd name="connsiteY132" fmla="*/ 19821796 h 23732047"/>
              <a:gd name="connsiteX133" fmla="*/ 3917135 w 17991544"/>
              <a:gd name="connsiteY133" fmla="*/ 19718892 h 23732047"/>
              <a:gd name="connsiteX134" fmla="*/ 3540524 w 17991544"/>
              <a:gd name="connsiteY134" fmla="*/ 19609339 h 23732047"/>
              <a:gd name="connsiteX135" fmla="*/ 2760353 w 17991544"/>
              <a:gd name="connsiteY135" fmla="*/ 19587814 h 23732047"/>
              <a:gd name="connsiteX136" fmla="*/ 2372017 w 17991544"/>
              <a:gd name="connsiteY136" fmla="*/ 19822846 h 23732047"/>
              <a:gd name="connsiteX137" fmla="*/ 2132785 w 17991544"/>
              <a:gd name="connsiteY137" fmla="*/ 20241631 h 23732047"/>
              <a:gd name="connsiteX138" fmla="*/ 1852428 w 17991544"/>
              <a:gd name="connsiteY138" fmla="*/ 20035826 h 23732047"/>
              <a:gd name="connsiteX139" fmla="*/ 2016932 w 17991544"/>
              <a:gd name="connsiteY139" fmla="*/ 20419086 h 23732047"/>
              <a:gd name="connsiteX140" fmla="*/ 1457617 w 17991544"/>
              <a:gd name="connsiteY140" fmla="*/ 20988375 h 23732047"/>
              <a:gd name="connsiteX141" fmla="*/ 1261786 w 17991544"/>
              <a:gd name="connsiteY141" fmla="*/ 21247209 h 23732047"/>
              <a:gd name="connsiteX142" fmla="*/ 1321463 w 17991544"/>
              <a:gd name="connsiteY142" fmla="*/ 21444614 h 23732047"/>
              <a:gd name="connsiteX143" fmla="*/ 1245160 w 17991544"/>
              <a:gd name="connsiteY143" fmla="*/ 21605617 h 23732047"/>
              <a:gd name="connsiteX144" fmla="*/ 1268262 w 17991544"/>
              <a:gd name="connsiteY144" fmla="*/ 21980653 h 23732047"/>
              <a:gd name="connsiteX145" fmla="*/ 906702 w 17991544"/>
              <a:gd name="connsiteY145" fmla="*/ 22208160 h 23732047"/>
              <a:gd name="connsiteX146" fmla="*/ 589419 w 17991544"/>
              <a:gd name="connsiteY146" fmla="*/ 22300913 h 23732047"/>
              <a:gd name="connsiteX147" fmla="*/ 572794 w 17991544"/>
              <a:gd name="connsiteY147" fmla="*/ 21911878 h 23732047"/>
              <a:gd name="connsiteX148" fmla="*/ 496317 w 17991544"/>
              <a:gd name="connsiteY148" fmla="*/ 21852026 h 23732047"/>
              <a:gd name="connsiteX149" fmla="*/ 469715 w 17991544"/>
              <a:gd name="connsiteY149" fmla="*/ 22221111 h 23732047"/>
              <a:gd name="connsiteX150" fmla="*/ 300835 w 17991544"/>
              <a:gd name="connsiteY150" fmla="*/ 22498318 h 23732047"/>
              <a:gd name="connsiteX151" fmla="*/ 353337 w 17991544"/>
              <a:gd name="connsiteY151" fmla="*/ 22510395 h 23732047"/>
              <a:gd name="connsiteX152" fmla="*/ 526242 w 17991544"/>
              <a:gd name="connsiteY152" fmla="*/ 22377390 h 23732047"/>
              <a:gd name="connsiteX153" fmla="*/ 576118 w 17991544"/>
              <a:gd name="connsiteY153" fmla="*/ 22413967 h 23732047"/>
              <a:gd name="connsiteX154" fmla="*/ 416514 w 17991544"/>
              <a:gd name="connsiteY154" fmla="*/ 22576897 h 23732047"/>
              <a:gd name="connsiteX155" fmla="*/ 207034 w 17991544"/>
              <a:gd name="connsiteY155" fmla="*/ 22866180 h 23732047"/>
              <a:gd name="connsiteX156" fmla="*/ 130556 w 17991544"/>
              <a:gd name="connsiteY156" fmla="*/ 23630951 h 23732047"/>
              <a:gd name="connsiteX157" fmla="*/ 20478 w 17991544"/>
              <a:gd name="connsiteY157" fmla="*/ 23636374 h 23732047"/>
              <a:gd name="connsiteX158" fmla="*/ 40428 w 17991544"/>
              <a:gd name="connsiteY158" fmla="*/ 3342644 h 23732047"/>
              <a:gd name="connsiteX159" fmla="*/ 88555 w 17991544"/>
              <a:gd name="connsiteY159" fmla="*/ 3390770 h 23732047"/>
              <a:gd name="connsiteX0" fmla="*/ 88555 w 17991544"/>
              <a:gd name="connsiteY0" fmla="*/ 3362437 h 23703714"/>
              <a:gd name="connsiteX1" fmla="*/ 449227 w 17991544"/>
              <a:gd name="connsiteY1" fmla="*/ 3557870 h 23703714"/>
              <a:gd name="connsiteX2" fmla="*/ 370358 w 17991544"/>
              <a:gd name="connsiteY2" fmla="*/ 3249349 h 23703714"/>
              <a:gd name="connsiteX3" fmla="*/ 184807 w 17991544"/>
              <a:gd name="connsiteY3" fmla="*/ 3060321 h 23703714"/>
              <a:gd name="connsiteX4" fmla="*/ 53055 w 17991544"/>
              <a:gd name="connsiteY4" fmla="*/ 2999569 h 23703714"/>
              <a:gd name="connsiteX5" fmla="*/ 84346 w 17991544"/>
              <a:gd name="connsiteY5" fmla="*/ 2829205 h 23703714"/>
              <a:gd name="connsiteX6" fmla="*/ 136681 w 17991544"/>
              <a:gd name="connsiteY6" fmla="*/ 2784921 h 23703714"/>
              <a:gd name="connsiteX7" fmla="*/ 206034 w 17991544"/>
              <a:gd name="connsiteY7" fmla="*/ 2690133 h 23703714"/>
              <a:gd name="connsiteX8" fmla="*/ 221954 w 17991544"/>
              <a:gd name="connsiteY8" fmla="*/ 2547767 h 23703714"/>
              <a:gd name="connsiteX9" fmla="*/ 188650 w 17991544"/>
              <a:gd name="connsiteY9" fmla="*/ 2387651 h 23703714"/>
              <a:gd name="connsiteX10" fmla="*/ 209511 w 17991544"/>
              <a:gd name="connsiteY10" fmla="*/ 2238148 h 23703714"/>
              <a:gd name="connsiteX11" fmla="*/ 211524 w 17991544"/>
              <a:gd name="connsiteY11" fmla="*/ 2097795 h 23703714"/>
              <a:gd name="connsiteX12" fmla="*/ 115637 w 17991544"/>
              <a:gd name="connsiteY12" fmla="*/ 2001725 h 23703714"/>
              <a:gd name="connsiteX13" fmla="*/ 40428 w 17991544"/>
              <a:gd name="connsiteY13" fmla="*/ 1966774 h 23703714"/>
              <a:gd name="connsiteX14" fmla="*/ 54335 w 17991544"/>
              <a:gd name="connsiteY14" fmla="*/ 1236828 h 23703714"/>
              <a:gd name="connsiteX15" fmla="*/ 84346 w 17991544"/>
              <a:gd name="connsiteY15" fmla="*/ 1226397 h 23703714"/>
              <a:gd name="connsiteX16" fmla="*/ 57171 w 17991544"/>
              <a:gd name="connsiteY16" fmla="*/ 21883 h 23703714"/>
              <a:gd name="connsiteX17" fmla="*/ 943117 w 17991544"/>
              <a:gd name="connsiteY17" fmla="*/ 13802 h 23703714"/>
              <a:gd name="connsiteX18" fmla="*/ 2307671 w 17991544"/>
              <a:gd name="connsiteY18" fmla="*/ 26167 h 23703714"/>
              <a:gd name="connsiteX19" fmla="*/ 2441620 w 17991544"/>
              <a:gd name="connsiteY19" fmla="*/ 37330 h 23703714"/>
              <a:gd name="connsiteX20" fmla="*/ 2580692 w 17991544"/>
              <a:gd name="connsiteY20" fmla="*/ 521887 h 23703714"/>
              <a:gd name="connsiteX21" fmla="*/ 2800646 w 17991544"/>
              <a:gd name="connsiteY21" fmla="*/ 421425 h 23703714"/>
              <a:gd name="connsiteX22" fmla="*/ 2891226 w 17991544"/>
              <a:gd name="connsiteY22" fmla="*/ 247035 h 23703714"/>
              <a:gd name="connsiteX23" fmla="*/ 3032677 w 17991544"/>
              <a:gd name="connsiteY23" fmla="*/ 200740 h 23703714"/>
              <a:gd name="connsiteX24" fmla="*/ 3227379 w 17991544"/>
              <a:gd name="connsiteY24" fmla="*/ 214647 h 23703714"/>
              <a:gd name="connsiteX25" fmla="*/ 3310822 w 17991544"/>
              <a:gd name="connsiteY25" fmla="*/ 357196 h 23703714"/>
              <a:gd name="connsiteX26" fmla="*/ 3429033 w 17991544"/>
              <a:gd name="connsiteY26" fmla="*/ 305044 h 23703714"/>
              <a:gd name="connsiteX27" fmla="*/ 3648072 w 17991544"/>
              <a:gd name="connsiteY27" fmla="*/ 165972 h 23703714"/>
              <a:gd name="connsiteX28" fmla="*/ 3741946 w 17991544"/>
              <a:gd name="connsiteY28" fmla="*/ 54714 h 23703714"/>
              <a:gd name="connsiteX29" fmla="*/ 3887606 w 17991544"/>
              <a:gd name="connsiteY29" fmla="*/ 0 h 23703714"/>
              <a:gd name="connsiteX30" fmla="*/ 17991544 w 17991544"/>
              <a:gd name="connsiteY30" fmla="*/ 41721 h 23703714"/>
              <a:gd name="connsiteX31" fmla="*/ 17968417 w 17991544"/>
              <a:gd name="connsiteY31" fmla="*/ 23612990 h 23703714"/>
              <a:gd name="connsiteX32" fmla="*/ 12231388 w 17991544"/>
              <a:gd name="connsiteY32" fmla="*/ 23672994 h 23703714"/>
              <a:gd name="connsiteX33" fmla="*/ 11528295 w 17991544"/>
              <a:gd name="connsiteY33" fmla="*/ 23664268 h 23703714"/>
              <a:gd name="connsiteX34" fmla="*/ 11109481 w 17991544"/>
              <a:gd name="connsiteY34" fmla="*/ 23238606 h 23703714"/>
              <a:gd name="connsiteX35" fmla="*/ 10628218 w 17991544"/>
              <a:gd name="connsiteY35" fmla="*/ 22853595 h 23703714"/>
              <a:gd name="connsiteX36" fmla="*/ 10195081 w 17991544"/>
              <a:gd name="connsiteY36" fmla="*/ 22564837 h 23703714"/>
              <a:gd name="connsiteX37" fmla="*/ 9810070 w 17991544"/>
              <a:gd name="connsiteY37" fmla="*/ 22516711 h 23703714"/>
              <a:gd name="connsiteX38" fmla="*/ 9617565 w 17991544"/>
              <a:gd name="connsiteY38" fmla="*/ 22276079 h 23703714"/>
              <a:gd name="connsiteX39" fmla="*/ 9453411 w 17991544"/>
              <a:gd name="connsiteY39" fmla="*/ 22078674 h 23703714"/>
              <a:gd name="connsiteX40" fmla="*/ 9211380 w 17991544"/>
              <a:gd name="connsiteY40" fmla="*/ 22096350 h 23703714"/>
              <a:gd name="connsiteX41" fmla="*/ 8965147 w 17991544"/>
              <a:gd name="connsiteY41" fmla="*/ 21975596 h 23703714"/>
              <a:gd name="connsiteX42" fmla="*/ 8912296 w 17991544"/>
              <a:gd name="connsiteY42" fmla="*/ 21691914 h 23703714"/>
              <a:gd name="connsiteX43" fmla="*/ 8642789 w 17991544"/>
              <a:gd name="connsiteY43" fmla="*/ 21557686 h 23703714"/>
              <a:gd name="connsiteX44" fmla="*/ 8762493 w 17991544"/>
              <a:gd name="connsiteY44" fmla="*/ 21494509 h 23703714"/>
              <a:gd name="connsiteX45" fmla="*/ 8725917 w 17991544"/>
              <a:gd name="connsiteY45" fmla="*/ 21441308 h 23703714"/>
              <a:gd name="connsiteX46" fmla="*/ 8562987 w 17991544"/>
              <a:gd name="connsiteY46" fmla="*/ 21437982 h 23703714"/>
              <a:gd name="connsiteX47" fmla="*/ 8494035 w 17991544"/>
              <a:gd name="connsiteY47" fmla="*/ 21529334 h 23703714"/>
              <a:gd name="connsiteX48" fmla="*/ 8097299 w 17991544"/>
              <a:gd name="connsiteY48" fmla="*/ 21529334 h 23703714"/>
              <a:gd name="connsiteX49" fmla="*/ 8080849 w 17991544"/>
              <a:gd name="connsiteY49" fmla="*/ 21467908 h 23703714"/>
              <a:gd name="connsiteX50" fmla="*/ 8245353 w 17991544"/>
              <a:gd name="connsiteY50" fmla="*/ 21308479 h 23703714"/>
              <a:gd name="connsiteX51" fmla="*/ 8497184 w 17991544"/>
              <a:gd name="connsiteY51" fmla="*/ 21313552 h 23703714"/>
              <a:gd name="connsiteX52" fmla="*/ 8529736 w 17991544"/>
              <a:gd name="connsiteY52" fmla="*/ 21211876 h 23703714"/>
              <a:gd name="connsiteX53" fmla="*/ 8316580 w 17991544"/>
              <a:gd name="connsiteY53" fmla="*/ 21174249 h 23703714"/>
              <a:gd name="connsiteX54" fmla="*/ 8356832 w 17991544"/>
              <a:gd name="connsiteY54" fmla="*/ 21068897 h 23703714"/>
              <a:gd name="connsiteX55" fmla="*/ 8558786 w 17991544"/>
              <a:gd name="connsiteY55" fmla="*/ 21068022 h 23703714"/>
              <a:gd name="connsiteX56" fmla="*/ 8705966 w 17991544"/>
              <a:gd name="connsiteY56" fmla="*/ 21122099 h 23703714"/>
              <a:gd name="connsiteX57" fmla="*/ 8865570 w 17991544"/>
              <a:gd name="connsiteY57" fmla="*/ 21248452 h 23703714"/>
              <a:gd name="connsiteX58" fmla="*/ 9076625 w 17991544"/>
              <a:gd name="connsiteY58" fmla="*/ 21003092 h 23703714"/>
              <a:gd name="connsiteX59" fmla="*/ 9076275 w 17991544"/>
              <a:gd name="connsiteY59" fmla="*/ 20688611 h 23703714"/>
              <a:gd name="connsiteX60" fmla="*/ 9357684 w 17991544"/>
              <a:gd name="connsiteY60" fmla="*/ 20357328 h 23703714"/>
              <a:gd name="connsiteX61" fmla="*/ 9364334 w 17991544"/>
              <a:gd name="connsiteY61" fmla="*/ 20141197 h 23703714"/>
              <a:gd name="connsiteX62" fmla="*/ 9411760 w 17991544"/>
              <a:gd name="connsiteY62" fmla="*/ 20066994 h 23703714"/>
              <a:gd name="connsiteX63" fmla="*/ 9497338 w 17991544"/>
              <a:gd name="connsiteY63" fmla="*/ 20171123 h 23703714"/>
              <a:gd name="connsiteX64" fmla="*/ 9517288 w 17991544"/>
              <a:gd name="connsiteY64" fmla="*/ 20417180 h 23703714"/>
              <a:gd name="connsiteX65" fmla="*/ 9580814 w 17991544"/>
              <a:gd name="connsiteY65" fmla="*/ 20507132 h 23703714"/>
              <a:gd name="connsiteX66" fmla="*/ 9633667 w 17991544"/>
              <a:gd name="connsiteY66" fmla="*/ 20403879 h 23703714"/>
              <a:gd name="connsiteX67" fmla="*/ 9653617 w 17991544"/>
              <a:gd name="connsiteY67" fmla="*/ 20184423 h 23703714"/>
              <a:gd name="connsiteX68" fmla="*/ 9566114 w 17991544"/>
              <a:gd name="connsiteY68" fmla="*/ 19896364 h 23703714"/>
              <a:gd name="connsiteX69" fmla="*/ 9653617 w 17991544"/>
              <a:gd name="connsiteY69" fmla="*/ 19908441 h 23703714"/>
              <a:gd name="connsiteX70" fmla="*/ 9914548 w 17991544"/>
              <a:gd name="connsiteY70" fmla="*/ 20032342 h 23703714"/>
              <a:gd name="connsiteX71" fmla="*/ 9846472 w 17991544"/>
              <a:gd name="connsiteY71" fmla="*/ 19871865 h 23703714"/>
              <a:gd name="connsiteX72" fmla="*/ 9736744 w 17991544"/>
              <a:gd name="connsiteY72" fmla="*/ 19782087 h 23703714"/>
              <a:gd name="connsiteX73" fmla="*/ 9645741 w 17991544"/>
              <a:gd name="connsiteY73" fmla="*/ 19848415 h 23703714"/>
              <a:gd name="connsiteX74" fmla="*/ 9513963 w 17991544"/>
              <a:gd name="connsiteY74" fmla="*/ 19715585 h 23703714"/>
              <a:gd name="connsiteX75" fmla="*/ 9287506 w 17991544"/>
              <a:gd name="connsiteY75" fmla="*/ 19626158 h 23703714"/>
              <a:gd name="connsiteX76" fmla="*/ 9158179 w 17991544"/>
              <a:gd name="connsiteY76" fmla="*/ 19469529 h 23703714"/>
              <a:gd name="connsiteX77" fmla="*/ 9025175 w 17991544"/>
              <a:gd name="connsiteY77" fmla="*/ 19339850 h 23703714"/>
              <a:gd name="connsiteX78" fmla="*/ 9003473 w 17991544"/>
              <a:gd name="connsiteY78" fmla="*/ 19235721 h 23703714"/>
              <a:gd name="connsiteX79" fmla="*/ 9138228 w 17991544"/>
              <a:gd name="connsiteY79" fmla="*/ 19210172 h 23703714"/>
              <a:gd name="connsiteX80" fmla="*/ 9361009 w 17991544"/>
              <a:gd name="connsiteY80" fmla="*/ 19296624 h 23703714"/>
              <a:gd name="connsiteX81" fmla="*/ 9387610 w 17991544"/>
              <a:gd name="connsiteY81" fmla="*/ 19200196 h 23703714"/>
              <a:gd name="connsiteX82" fmla="*/ 9537763 w 17991544"/>
              <a:gd name="connsiteY82" fmla="*/ 19111292 h 23703714"/>
              <a:gd name="connsiteX83" fmla="*/ 9771744 w 17991544"/>
              <a:gd name="connsiteY83" fmla="*/ 19267395 h 23703714"/>
              <a:gd name="connsiteX84" fmla="*/ 9849797 w 17991544"/>
              <a:gd name="connsiteY84" fmla="*/ 19166945 h 23703714"/>
              <a:gd name="connsiteX85" fmla="*/ 9716794 w 17991544"/>
              <a:gd name="connsiteY85" fmla="*/ 19120395 h 23703714"/>
              <a:gd name="connsiteX86" fmla="*/ 9747069 w 17991544"/>
              <a:gd name="connsiteY86" fmla="*/ 18918788 h 23703714"/>
              <a:gd name="connsiteX87" fmla="*/ 10404212 w 17991544"/>
              <a:gd name="connsiteY87" fmla="*/ 18636505 h 23703714"/>
              <a:gd name="connsiteX88" fmla="*/ 10623318 w 17991544"/>
              <a:gd name="connsiteY88" fmla="*/ 18351423 h 23703714"/>
              <a:gd name="connsiteX89" fmla="*/ 10203831 w 17991544"/>
              <a:gd name="connsiteY89" fmla="*/ 18380998 h 23703714"/>
              <a:gd name="connsiteX90" fmla="*/ 9833172 w 17991544"/>
              <a:gd name="connsiteY90" fmla="*/ 18571754 h 23703714"/>
              <a:gd name="connsiteX91" fmla="*/ 9209280 w 17991544"/>
              <a:gd name="connsiteY91" fmla="*/ 18640005 h 23703714"/>
              <a:gd name="connsiteX92" fmla="*/ 9091677 w 17991544"/>
              <a:gd name="connsiteY92" fmla="*/ 18711408 h 23703714"/>
              <a:gd name="connsiteX93" fmla="*/ 8885521 w 17991544"/>
              <a:gd name="connsiteY93" fmla="*/ 18654881 h 23703714"/>
              <a:gd name="connsiteX94" fmla="*/ 8704740 w 17991544"/>
              <a:gd name="connsiteY94" fmla="*/ 18822536 h 23703714"/>
              <a:gd name="connsiteX95" fmla="*/ 8557036 w 17991544"/>
              <a:gd name="connsiteY95" fmla="*/ 18986864 h 23703714"/>
              <a:gd name="connsiteX96" fmla="*/ 8422807 w 17991544"/>
              <a:gd name="connsiteY96" fmla="*/ 18923688 h 23703714"/>
              <a:gd name="connsiteX97" fmla="*/ 8286654 w 17991544"/>
              <a:gd name="connsiteY97" fmla="*/ 19117942 h 23703714"/>
              <a:gd name="connsiteX98" fmla="*/ 8089248 w 17991544"/>
              <a:gd name="connsiteY98" fmla="*/ 19136145 h 23703714"/>
              <a:gd name="connsiteX99" fmla="*/ 7720688 w 17991544"/>
              <a:gd name="connsiteY99" fmla="*/ 19388500 h 23703714"/>
              <a:gd name="connsiteX100" fmla="*/ 7467281 w 17991544"/>
              <a:gd name="connsiteY100" fmla="*/ 19321999 h 23703714"/>
              <a:gd name="connsiteX101" fmla="*/ 7161897 w 17991544"/>
              <a:gd name="connsiteY101" fmla="*/ 19490879 h 23703714"/>
              <a:gd name="connsiteX102" fmla="*/ 6800689 w 17991544"/>
              <a:gd name="connsiteY102" fmla="*/ 20054744 h 23703714"/>
              <a:gd name="connsiteX103" fmla="*/ 6525581 w 17991544"/>
              <a:gd name="connsiteY103" fmla="*/ 20140146 h 23703714"/>
              <a:gd name="connsiteX104" fmla="*/ 6637760 w 17991544"/>
              <a:gd name="connsiteY104" fmla="*/ 20041444 h 23703714"/>
              <a:gd name="connsiteX105" fmla="*/ 6809613 w 17991544"/>
              <a:gd name="connsiteY105" fmla="*/ 19727310 h 23703714"/>
              <a:gd name="connsiteX106" fmla="*/ 6697611 w 17991544"/>
              <a:gd name="connsiteY106" fmla="*/ 19715585 h 23703714"/>
              <a:gd name="connsiteX107" fmla="*/ 6542556 w 17991544"/>
              <a:gd name="connsiteY107" fmla="*/ 19950967 h 23703714"/>
              <a:gd name="connsiteX108" fmla="*/ 6208823 w 17991544"/>
              <a:gd name="connsiteY108" fmla="*/ 20054745 h 23703714"/>
              <a:gd name="connsiteX109" fmla="*/ 6170671 w 17991544"/>
              <a:gd name="connsiteY109" fmla="*/ 20155195 h 23703714"/>
              <a:gd name="connsiteX110" fmla="*/ 6145995 w 17991544"/>
              <a:gd name="connsiteY110" fmla="*/ 20345951 h 23703714"/>
              <a:gd name="connsiteX111" fmla="*/ 6025943 w 17991544"/>
              <a:gd name="connsiteY111" fmla="*/ 20400554 h 23703714"/>
              <a:gd name="connsiteX112" fmla="*/ 5912890 w 17991544"/>
              <a:gd name="connsiteY112" fmla="*/ 20337377 h 23703714"/>
              <a:gd name="connsiteX113" fmla="*/ 6005992 w 17991544"/>
              <a:gd name="connsiteY113" fmla="*/ 20204374 h 23703714"/>
              <a:gd name="connsiteX114" fmla="*/ 5988316 w 17991544"/>
              <a:gd name="connsiteY114" fmla="*/ 20148544 h 23703714"/>
              <a:gd name="connsiteX115" fmla="*/ 5843063 w 17991544"/>
              <a:gd name="connsiteY115" fmla="*/ 20181098 h 23703714"/>
              <a:gd name="connsiteX116" fmla="*/ 5701133 w 17991544"/>
              <a:gd name="connsiteY116" fmla="*/ 20035667 h 23703714"/>
              <a:gd name="connsiteX117" fmla="*/ 5650208 w 17991544"/>
              <a:gd name="connsiteY117" fmla="*/ 20074695 h 23703714"/>
              <a:gd name="connsiteX118" fmla="*/ 5631306 w 17991544"/>
              <a:gd name="connsiteY118" fmla="*/ 20180223 h 23703714"/>
              <a:gd name="connsiteX119" fmla="*/ 5171744 w 17991544"/>
              <a:gd name="connsiteY119" fmla="*/ 20108819 h 23703714"/>
              <a:gd name="connsiteX120" fmla="*/ 5045565 w 17991544"/>
              <a:gd name="connsiteY120" fmla="*/ 20336151 h 23703714"/>
              <a:gd name="connsiteX121" fmla="*/ 4955264 w 17991544"/>
              <a:gd name="connsiteY121" fmla="*/ 20317427 h 23703714"/>
              <a:gd name="connsiteX122" fmla="*/ 4818409 w 17991544"/>
              <a:gd name="connsiteY122" fmla="*/ 20251449 h 23703714"/>
              <a:gd name="connsiteX123" fmla="*/ 4322620 w 17991544"/>
              <a:gd name="connsiteY123" fmla="*/ 20294675 h 23703714"/>
              <a:gd name="connsiteX124" fmla="*/ 3947410 w 17991544"/>
              <a:gd name="connsiteY124" fmla="*/ 20316376 h 23703714"/>
              <a:gd name="connsiteX125" fmla="*/ 3598627 w 17991544"/>
              <a:gd name="connsiteY125" fmla="*/ 20078020 h 23703714"/>
              <a:gd name="connsiteX126" fmla="*/ 3281342 w 17991544"/>
              <a:gd name="connsiteY126" fmla="*/ 20038992 h 23703714"/>
              <a:gd name="connsiteX127" fmla="*/ 3541924 w 17991544"/>
              <a:gd name="connsiteY127" fmla="*/ 19911240 h 23703714"/>
              <a:gd name="connsiteX128" fmla="*/ 3249492 w 17991544"/>
              <a:gd name="connsiteY128" fmla="*/ 19785412 h 23703714"/>
              <a:gd name="connsiteX129" fmla="*/ 3108787 w 17991544"/>
              <a:gd name="connsiteY129" fmla="*/ 19707010 h 23703714"/>
              <a:gd name="connsiteX130" fmla="*/ 3341193 w 17991544"/>
              <a:gd name="connsiteY130" fmla="*/ 19644007 h 23703714"/>
              <a:gd name="connsiteX131" fmla="*/ 3565376 w 17991544"/>
              <a:gd name="connsiteY131" fmla="*/ 19815338 h 23703714"/>
              <a:gd name="connsiteX132" fmla="*/ 3756130 w 17991544"/>
              <a:gd name="connsiteY132" fmla="*/ 19793463 h 23703714"/>
              <a:gd name="connsiteX133" fmla="*/ 3917135 w 17991544"/>
              <a:gd name="connsiteY133" fmla="*/ 19690559 h 23703714"/>
              <a:gd name="connsiteX134" fmla="*/ 3540524 w 17991544"/>
              <a:gd name="connsiteY134" fmla="*/ 19581006 h 23703714"/>
              <a:gd name="connsiteX135" fmla="*/ 2760353 w 17991544"/>
              <a:gd name="connsiteY135" fmla="*/ 19559481 h 23703714"/>
              <a:gd name="connsiteX136" fmla="*/ 2372017 w 17991544"/>
              <a:gd name="connsiteY136" fmla="*/ 19794513 h 23703714"/>
              <a:gd name="connsiteX137" fmla="*/ 2132785 w 17991544"/>
              <a:gd name="connsiteY137" fmla="*/ 20213298 h 23703714"/>
              <a:gd name="connsiteX138" fmla="*/ 1852428 w 17991544"/>
              <a:gd name="connsiteY138" fmla="*/ 20007493 h 23703714"/>
              <a:gd name="connsiteX139" fmla="*/ 2016932 w 17991544"/>
              <a:gd name="connsiteY139" fmla="*/ 20390753 h 23703714"/>
              <a:gd name="connsiteX140" fmla="*/ 1457617 w 17991544"/>
              <a:gd name="connsiteY140" fmla="*/ 20960042 h 23703714"/>
              <a:gd name="connsiteX141" fmla="*/ 1261786 w 17991544"/>
              <a:gd name="connsiteY141" fmla="*/ 21218876 h 23703714"/>
              <a:gd name="connsiteX142" fmla="*/ 1321463 w 17991544"/>
              <a:gd name="connsiteY142" fmla="*/ 21416281 h 23703714"/>
              <a:gd name="connsiteX143" fmla="*/ 1245160 w 17991544"/>
              <a:gd name="connsiteY143" fmla="*/ 21577284 h 23703714"/>
              <a:gd name="connsiteX144" fmla="*/ 1268262 w 17991544"/>
              <a:gd name="connsiteY144" fmla="*/ 21952320 h 23703714"/>
              <a:gd name="connsiteX145" fmla="*/ 906702 w 17991544"/>
              <a:gd name="connsiteY145" fmla="*/ 22179827 h 23703714"/>
              <a:gd name="connsiteX146" fmla="*/ 589419 w 17991544"/>
              <a:gd name="connsiteY146" fmla="*/ 22272580 h 23703714"/>
              <a:gd name="connsiteX147" fmla="*/ 572794 w 17991544"/>
              <a:gd name="connsiteY147" fmla="*/ 21883545 h 23703714"/>
              <a:gd name="connsiteX148" fmla="*/ 496317 w 17991544"/>
              <a:gd name="connsiteY148" fmla="*/ 21823693 h 23703714"/>
              <a:gd name="connsiteX149" fmla="*/ 469715 w 17991544"/>
              <a:gd name="connsiteY149" fmla="*/ 22192778 h 23703714"/>
              <a:gd name="connsiteX150" fmla="*/ 300835 w 17991544"/>
              <a:gd name="connsiteY150" fmla="*/ 22469985 h 23703714"/>
              <a:gd name="connsiteX151" fmla="*/ 353337 w 17991544"/>
              <a:gd name="connsiteY151" fmla="*/ 22482062 h 23703714"/>
              <a:gd name="connsiteX152" fmla="*/ 526242 w 17991544"/>
              <a:gd name="connsiteY152" fmla="*/ 22349057 h 23703714"/>
              <a:gd name="connsiteX153" fmla="*/ 576118 w 17991544"/>
              <a:gd name="connsiteY153" fmla="*/ 22385634 h 23703714"/>
              <a:gd name="connsiteX154" fmla="*/ 416514 w 17991544"/>
              <a:gd name="connsiteY154" fmla="*/ 22548564 h 23703714"/>
              <a:gd name="connsiteX155" fmla="*/ 207034 w 17991544"/>
              <a:gd name="connsiteY155" fmla="*/ 22837847 h 23703714"/>
              <a:gd name="connsiteX156" fmla="*/ 130556 w 17991544"/>
              <a:gd name="connsiteY156" fmla="*/ 23602618 h 23703714"/>
              <a:gd name="connsiteX157" fmla="*/ 20478 w 17991544"/>
              <a:gd name="connsiteY157" fmla="*/ 23608041 h 23703714"/>
              <a:gd name="connsiteX158" fmla="*/ 40428 w 17991544"/>
              <a:gd name="connsiteY158" fmla="*/ 3314311 h 23703714"/>
              <a:gd name="connsiteX159" fmla="*/ 88555 w 17991544"/>
              <a:gd name="connsiteY15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67617 w 17974815"/>
              <a:gd name="connsiteY15" fmla="*/ 1226397 h 23703714"/>
              <a:gd name="connsiteX16" fmla="*/ 40442 w 17974815"/>
              <a:gd name="connsiteY16" fmla="*/ 21883 h 23703714"/>
              <a:gd name="connsiteX17" fmla="*/ 926388 w 17974815"/>
              <a:gd name="connsiteY17" fmla="*/ 13802 h 23703714"/>
              <a:gd name="connsiteX18" fmla="*/ 2290942 w 17974815"/>
              <a:gd name="connsiteY18" fmla="*/ 26167 h 23703714"/>
              <a:gd name="connsiteX19" fmla="*/ 2424891 w 17974815"/>
              <a:gd name="connsiteY19" fmla="*/ 37330 h 23703714"/>
              <a:gd name="connsiteX20" fmla="*/ 2563963 w 17974815"/>
              <a:gd name="connsiteY20" fmla="*/ 521887 h 23703714"/>
              <a:gd name="connsiteX21" fmla="*/ 2783917 w 17974815"/>
              <a:gd name="connsiteY21" fmla="*/ 421425 h 23703714"/>
              <a:gd name="connsiteX22" fmla="*/ 2874497 w 17974815"/>
              <a:gd name="connsiteY22" fmla="*/ 247035 h 23703714"/>
              <a:gd name="connsiteX23" fmla="*/ 3015948 w 17974815"/>
              <a:gd name="connsiteY23" fmla="*/ 200740 h 23703714"/>
              <a:gd name="connsiteX24" fmla="*/ 3210650 w 17974815"/>
              <a:gd name="connsiteY24" fmla="*/ 214647 h 23703714"/>
              <a:gd name="connsiteX25" fmla="*/ 3294093 w 17974815"/>
              <a:gd name="connsiteY25" fmla="*/ 357196 h 23703714"/>
              <a:gd name="connsiteX26" fmla="*/ 3412304 w 17974815"/>
              <a:gd name="connsiteY26" fmla="*/ 305044 h 23703714"/>
              <a:gd name="connsiteX27" fmla="*/ 3631343 w 17974815"/>
              <a:gd name="connsiteY27" fmla="*/ 165972 h 23703714"/>
              <a:gd name="connsiteX28" fmla="*/ 3725217 w 17974815"/>
              <a:gd name="connsiteY28" fmla="*/ 54714 h 23703714"/>
              <a:gd name="connsiteX29" fmla="*/ 3870877 w 17974815"/>
              <a:gd name="connsiteY29" fmla="*/ 0 h 23703714"/>
              <a:gd name="connsiteX30" fmla="*/ 17974815 w 17974815"/>
              <a:gd name="connsiteY30" fmla="*/ 41721 h 23703714"/>
              <a:gd name="connsiteX31" fmla="*/ 17951688 w 17974815"/>
              <a:gd name="connsiteY31" fmla="*/ 23612990 h 23703714"/>
              <a:gd name="connsiteX32" fmla="*/ 12214659 w 17974815"/>
              <a:gd name="connsiteY32" fmla="*/ 23672994 h 23703714"/>
              <a:gd name="connsiteX33" fmla="*/ 11511566 w 17974815"/>
              <a:gd name="connsiteY33" fmla="*/ 23664268 h 23703714"/>
              <a:gd name="connsiteX34" fmla="*/ 11092752 w 17974815"/>
              <a:gd name="connsiteY34" fmla="*/ 23238606 h 23703714"/>
              <a:gd name="connsiteX35" fmla="*/ 10611489 w 17974815"/>
              <a:gd name="connsiteY35" fmla="*/ 22853595 h 23703714"/>
              <a:gd name="connsiteX36" fmla="*/ 10178352 w 17974815"/>
              <a:gd name="connsiteY36" fmla="*/ 22564837 h 23703714"/>
              <a:gd name="connsiteX37" fmla="*/ 9793341 w 17974815"/>
              <a:gd name="connsiteY37" fmla="*/ 22516711 h 23703714"/>
              <a:gd name="connsiteX38" fmla="*/ 9600836 w 17974815"/>
              <a:gd name="connsiteY38" fmla="*/ 22276079 h 23703714"/>
              <a:gd name="connsiteX39" fmla="*/ 9436682 w 17974815"/>
              <a:gd name="connsiteY39" fmla="*/ 22078674 h 23703714"/>
              <a:gd name="connsiteX40" fmla="*/ 9194651 w 17974815"/>
              <a:gd name="connsiteY40" fmla="*/ 22096350 h 23703714"/>
              <a:gd name="connsiteX41" fmla="*/ 8948418 w 17974815"/>
              <a:gd name="connsiteY41" fmla="*/ 21975596 h 23703714"/>
              <a:gd name="connsiteX42" fmla="*/ 8895567 w 17974815"/>
              <a:gd name="connsiteY42" fmla="*/ 21691914 h 23703714"/>
              <a:gd name="connsiteX43" fmla="*/ 8626060 w 17974815"/>
              <a:gd name="connsiteY43" fmla="*/ 21557686 h 23703714"/>
              <a:gd name="connsiteX44" fmla="*/ 8745764 w 17974815"/>
              <a:gd name="connsiteY44" fmla="*/ 21494509 h 23703714"/>
              <a:gd name="connsiteX45" fmla="*/ 8709188 w 17974815"/>
              <a:gd name="connsiteY45" fmla="*/ 21441308 h 23703714"/>
              <a:gd name="connsiteX46" fmla="*/ 8546258 w 17974815"/>
              <a:gd name="connsiteY46" fmla="*/ 21437982 h 23703714"/>
              <a:gd name="connsiteX47" fmla="*/ 8477306 w 17974815"/>
              <a:gd name="connsiteY47" fmla="*/ 21529334 h 23703714"/>
              <a:gd name="connsiteX48" fmla="*/ 8080570 w 17974815"/>
              <a:gd name="connsiteY48" fmla="*/ 21529334 h 23703714"/>
              <a:gd name="connsiteX49" fmla="*/ 8064120 w 17974815"/>
              <a:gd name="connsiteY49" fmla="*/ 21467908 h 23703714"/>
              <a:gd name="connsiteX50" fmla="*/ 8228624 w 17974815"/>
              <a:gd name="connsiteY50" fmla="*/ 21308479 h 23703714"/>
              <a:gd name="connsiteX51" fmla="*/ 8480455 w 17974815"/>
              <a:gd name="connsiteY51" fmla="*/ 21313552 h 23703714"/>
              <a:gd name="connsiteX52" fmla="*/ 8513007 w 17974815"/>
              <a:gd name="connsiteY52" fmla="*/ 21211876 h 23703714"/>
              <a:gd name="connsiteX53" fmla="*/ 8299851 w 17974815"/>
              <a:gd name="connsiteY53" fmla="*/ 21174249 h 23703714"/>
              <a:gd name="connsiteX54" fmla="*/ 8340103 w 17974815"/>
              <a:gd name="connsiteY54" fmla="*/ 21068897 h 23703714"/>
              <a:gd name="connsiteX55" fmla="*/ 8542057 w 17974815"/>
              <a:gd name="connsiteY55" fmla="*/ 21068022 h 23703714"/>
              <a:gd name="connsiteX56" fmla="*/ 8689237 w 17974815"/>
              <a:gd name="connsiteY56" fmla="*/ 21122099 h 23703714"/>
              <a:gd name="connsiteX57" fmla="*/ 8848841 w 17974815"/>
              <a:gd name="connsiteY57" fmla="*/ 21248452 h 23703714"/>
              <a:gd name="connsiteX58" fmla="*/ 9059896 w 17974815"/>
              <a:gd name="connsiteY58" fmla="*/ 21003092 h 23703714"/>
              <a:gd name="connsiteX59" fmla="*/ 9059546 w 17974815"/>
              <a:gd name="connsiteY59" fmla="*/ 20688611 h 23703714"/>
              <a:gd name="connsiteX60" fmla="*/ 9340955 w 17974815"/>
              <a:gd name="connsiteY60" fmla="*/ 20357328 h 23703714"/>
              <a:gd name="connsiteX61" fmla="*/ 9347605 w 17974815"/>
              <a:gd name="connsiteY61" fmla="*/ 20141197 h 23703714"/>
              <a:gd name="connsiteX62" fmla="*/ 9395031 w 17974815"/>
              <a:gd name="connsiteY62" fmla="*/ 20066994 h 23703714"/>
              <a:gd name="connsiteX63" fmla="*/ 9480609 w 17974815"/>
              <a:gd name="connsiteY63" fmla="*/ 20171123 h 23703714"/>
              <a:gd name="connsiteX64" fmla="*/ 9500559 w 17974815"/>
              <a:gd name="connsiteY64" fmla="*/ 20417180 h 23703714"/>
              <a:gd name="connsiteX65" fmla="*/ 9564085 w 17974815"/>
              <a:gd name="connsiteY65" fmla="*/ 20507132 h 23703714"/>
              <a:gd name="connsiteX66" fmla="*/ 9616938 w 17974815"/>
              <a:gd name="connsiteY66" fmla="*/ 20403879 h 23703714"/>
              <a:gd name="connsiteX67" fmla="*/ 9636888 w 17974815"/>
              <a:gd name="connsiteY67" fmla="*/ 20184423 h 23703714"/>
              <a:gd name="connsiteX68" fmla="*/ 9549385 w 17974815"/>
              <a:gd name="connsiteY68" fmla="*/ 19896364 h 23703714"/>
              <a:gd name="connsiteX69" fmla="*/ 9636888 w 17974815"/>
              <a:gd name="connsiteY69" fmla="*/ 19908441 h 23703714"/>
              <a:gd name="connsiteX70" fmla="*/ 9897819 w 17974815"/>
              <a:gd name="connsiteY70" fmla="*/ 20032342 h 23703714"/>
              <a:gd name="connsiteX71" fmla="*/ 9829743 w 17974815"/>
              <a:gd name="connsiteY71" fmla="*/ 19871865 h 23703714"/>
              <a:gd name="connsiteX72" fmla="*/ 9720015 w 17974815"/>
              <a:gd name="connsiteY72" fmla="*/ 19782087 h 23703714"/>
              <a:gd name="connsiteX73" fmla="*/ 9629012 w 17974815"/>
              <a:gd name="connsiteY73" fmla="*/ 19848415 h 23703714"/>
              <a:gd name="connsiteX74" fmla="*/ 9497234 w 17974815"/>
              <a:gd name="connsiteY74" fmla="*/ 19715585 h 23703714"/>
              <a:gd name="connsiteX75" fmla="*/ 9270777 w 17974815"/>
              <a:gd name="connsiteY75" fmla="*/ 19626158 h 23703714"/>
              <a:gd name="connsiteX76" fmla="*/ 9141450 w 17974815"/>
              <a:gd name="connsiteY76" fmla="*/ 19469529 h 23703714"/>
              <a:gd name="connsiteX77" fmla="*/ 9008446 w 17974815"/>
              <a:gd name="connsiteY77" fmla="*/ 19339850 h 23703714"/>
              <a:gd name="connsiteX78" fmla="*/ 8986744 w 17974815"/>
              <a:gd name="connsiteY78" fmla="*/ 19235721 h 23703714"/>
              <a:gd name="connsiteX79" fmla="*/ 9121499 w 17974815"/>
              <a:gd name="connsiteY79" fmla="*/ 19210172 h 23703714"/>
              <a:gd name="connsiteX80" fmla="*/ 9344280 w 17974815"/>
              <a:gd name="connsiteY80" fmla="*/ 19296624 h 23703714"/>
              <a:gd name="connsiteX81" fmla="*/ 9370881 w 17974815"/>
              <a:gd name="connsiteY81" fmla="*/ 19200196 h 23703714"/>
              <a:gd name="connsiteX82" fmla="*/ 9521034 w 17974815"/>
              <a:gd name="connsiteY82" fmla="*/ 19111292 h 23703714"/>
              <a:gd name="connsiteX83" fmla="*/ 9755015 w 17974815"/>
              <a:gd name="connsiteY83" fmla="*/ 19267395 h 23703714"/>
              <a:gd name="connsiteX84" fmla="*/ 9833068 w 17974815"/>
              <a:gd name="connsiteY84" fmla="*/ 19166945 h 23703714"/>
              <a:gd name="connsiteX85" fmla="*/ 9700065 w 17974815"/>
              <a:gd name="connsiteY85" fmla="*/ 19120395 h 23703714"/>
              <a:gd name="connsiteX86" fmla="*/ 9730340 w 17974815"/>
              <a:gd name="connsiteY86" fmla="*/ 18918788 h 23703714"/>
              <a:gd name="connsiteX87" fmla="*/ 10387483 w 17974815"/>
              <a:gd name="connsiteY87" fmla="*/ 18636505 h 23703714"/>
              <a:gd name="connsiteX88" fmla="*/ 10606589 w 17974815"/>
              <a:gd name="connsiteY88" fmla="*/ 18351423 h 23703714"/>
              <a:gd name="connsiteX89" fmla="*/ 10187102 w 17974815"/>
              <a:gd name="connsiteY89" fmla="*/ 18380998 h 23703714"/>
              <a:gd name="connsiteX90" fmla="*/ 9816443 w 17974815"/>
              <a:gd name="connsiteY90" fmla="*/ 18571754 h 23703714"/>
              <a:gd name="connsiteX91" fmla="*/ 9192551 w 17974815"/>
              <a:gd name="connsiteY91" fmla="*/ 18640005 h 23703714"/>
              <a:gd name="connsiteX92" fmla="*/ 9074948 w 17974815"/>
              <a:gd name="connsiteY92" fmla="*/ 18711408 h 23703714"/>
              <a:gd name="connsiteX93" fmla="*/ 8868792 w 17974815"/>
              <a:gd name="connsiteY93" fmla="*/ 18654881 h 23703714"/>
              <a:gd name="connsiteX94" fmla="*/ 8688011 w 17974815"/>
              <a:gd name="connsiteY94" fmla="*/ 18822536 h 23703714"/>
              <a:gd name="connsiteX95" fmla="*/ 8540307 w 17974815"/>
              <a:gd name="connsiteY95" fmla="*/ 18986864 h 23703714"/>
              <a:gd name="connsiteX96" fmla="*/ 8406078 w 17974815"/>
              <a:gd name="connsiteY96" fmla="*/ 18923688 h 23703714"/>
              <a:gd name="connsiteX97" fmla="*/ 8269925 w 17974815"/>
              <a:gd name="connsiteY97" fmla="*/ 19117942 h 23703714"/>
              <a:gd name="connsiteX98" fmla="*/ 8072519 w 17974815"/>
              <a:gd name="connsiteY98" fmla="*/ 19136145 h 23703714"/>
              <a:gd name="connsiteX99" fmla="*/ 7703959 w 17974815"/>
              <a:gd name="connsiteY99" fmla="*/ 19388500 h 23703714"/>
              <a:gd name="connsiteX100" fmla="*/ 7450552 w 17974815"/>
              <a:gd name="connsiteY100" fmla="*/ 19321999 h 23703714"/>
              <a:gd name="connsiteX101" fmla="*/ 7145168 w 17974815"/>
              <a:gd name="connsiteY101" fmla="*/ 19490879 h 23703714"/>
              <a:gd name="connsiteX102" fmla="*/ 6783960 w 17974815"/>
              <a:gd name="connsiteY102" fmla="*/ 20054744 h 23703714"/>
              <a:gd name="connsiteX103" fmla="*/ 6508852 w 17974815"/>
              <a:gd name="connsiteY103" fmla="*/ 20140146 h 23703714"/>
              <a:gd name="connsiteX104" fmla="*/ 6621031 w 17974815"/>
              <a:gd name="connsiteY104" fmla="*/ 20041444 h 23703714"/>
              <a:gd name="connsiteX105" fmla="*/ 6792884 w 17974815"/>
              <a:gd name="connsiteY105" fmla="*/ 19727310 h 23703714"/>
              <a:gd name="connsiteX106" fmla="*/ 6680882 w 17974815"/>
              <a:gd name="connsiteY106" fmla="*/ 19715585 h 23703714"/>
              <a:gd name="connsiteX107" fmla="*/ 6525827 w 17974815"/>
              <a:gd name="connsiteY107" fmla="*/ 19950967 h 23703714"/>
              <a:gd name="connsiteX108" fmla="*/ 6192094 w 17974815"/>
              <a:gd name="connsiteY108" fmla="*/ 20054745 h 23703714"/>
              <a:gd name="connsiteX109" fmla="*/ 6153942 w 17974815"/>
              <a:gd name="connsiteY109" fmla="*/ 20155195 h 23703714"/>
              <a:gd name="connsiteX110" fmla="*/ 6129266 w 17974815"/>
              <a:gd name="connsiteY110" fmla="*/ 20345951 h 23703714"/>
              <a:gd name="connsiteX111" fmla="*/ 6009214 w 17974815"/>
              <a:gd name="connsiteY111" fmla="*/ 20400554 h 23703714"/>
              <a:gd name="connsiteX112" fmla="*/ 5896161 w 17974815"/>
              <a:gd name="connsiteY112" fmla="*/ 20337377 h 23703714"/>
              <a:gd name="connsiteX113" fmla="*/ 5989263 w 17974815"/>
              <a:gd name="connsiteY113" fmla="*/ 20204374 h 23703714"/>
              <a:gd name="connsiteX114" fmla="*/ 5971587 w 17974815"/>
              <a:gd name="connsiteY114" fmla="*/ 20148544 h 23703714"/>
              <a:gd name="connsiteX115" fmla="*/ 5826334 w 17974815"/>
              <a:gd name="connsiteY115" fmla="*/ 20181098 h 23703714"/>
              <a:gd name="connsiteX116" fmla="*/ 5684404 w 17974815"/>
              <a:gd name="connsiteY116" fmla="*/ 20035667 h 23703714"/>
              <a:gd name="connsiteX117" fmla="*/ 5633479 w 17974815"/>
              <a:gd name="connsiteY117" fmla="*/ 20074695 h 23703714"/>
              <a:gd name="connsiteX118" fmla="*/ 5614577 w 17974815"/>
              <a:gd name="connsiteY118" fmla="*/ 20180223 h 23703714"/>
              <a:gd name="connsiteX119" fmla="*/ 5155015 w 17974815"/>
              <a:gd name="connsiteY119" fmla="*/ 20108819 h 23703714"/>
              <a:gd name="connsiteX120" fmla="*/ 5028836 w 17974815"/>
              <a:gd name="connsiteY120" fmla="*/ 20336151 h 23703714"/>
              <a:gd name="connsiteX121" fmla="*/ 4938535 w 17974815"/>
              <a:gd name="connsiteY121" fmla="*/ 20317427 h 23703714"/>
              <a:gd name="connsiteX122" fmla="*/ 4801680 w 17974815"/>
              <a:gd name="connsiteY122" fmla="*/ 20251449 h 23703714"/>
              <a:gd name="connsiteX123" fmla="*/ 4305891 w 17974815"/>
              <a:gd name="connsiteY123" fmla="*/ 20294675 h 23703714"/>
              <a:gd name="connsiteX124" fmla="*/ 3930681 w 17974815"/>
              <a:gd name="connsiteY124" fmla="*/ 20316376 h 23703714"/>
              <a:gd name="connsiteX125" fmla="*/ 3581898 w 17974815"/>
              <a:gd name="connsiteY125" fmla="*/ 20078020 h 23703714"/>
              <a:gd name="connsiteX126" fmla="*/ 3264613 w 17974815"/>
              <a:gd name="connsiteY126" fmla="*/ 20038992 h 23703714"/>
              <a:gd name="connsiteX127" fmla="*/ 3525195 w 17974815"/>
              <a:gd name="connsiteY127" fmla="*/ 19911240 h 23703714"/>
              <a:gd name="connsiteX128" fmla="*/ 3232763 w 17974815"/>
              <a:gd name="connsiteY128" fmla="*/ 19785412 h 23703714"/>
              <a:gd name="connsiteX129" fmla="*/ 3092058 w 17974815"/>
              <a:gd name="connsiteY129" fmla="*/ 19707010 h 23703714"/>
              <a:gd name="connsiteX130" fmla="*/ 3324464 w 17974815"/>
              <a:gd name="connsiteY130" fmla="*/ 19644007 h 23703714"/>
              <a:gd name="connsiteX131" fmla="*/ 3548647 w 17974815"/>
              <a:gd name="connsiteY131" fmla="*/ 19815338 h 23703714"/>
              <a:gd name="connsiteX132" fmla="*/ 3739401 w 17974815"/>
              <a:gd name="connsiteY132" fmla="*/ 19793463 h 23703714"/>
              <a:gd name="connsiteX133" fmla="*/ 3900406 w 17974815"/>
              <a:gd name="connsiteY133" fmla="*/ 19690559 h 23703714"/>
              <a:gd name="connsiteX134" fmla="*/ 3523795 w 17974815"/>
              <a:gd name="connsiteY134" fmla="*/ 19581006 h 23703714"/>
              <a:gd name="connsiteX135" fmla="*/ 2743624 w 17974815"/>
              <a:gd name="connsiteY135" fmla="*/ 19559481 h 23703714"/>
              <a:gd name="connsiteX136" fmla="*/ 2355288 w 17974815"/>
              <a:gd name="connsiteY136" fmla="*/ 19794513 h 23703714"/>
              <a:gd name="connsiteX137" fmla="*/ 2116056 w 17974815"/>
              <a:gd name="connsiteY137" fmla="*/ 20213298 h 23703714"/>
              <a:gd name="connsiteX138" fmla="*/ 1835699 w 17974815"/>
              <a:gd name="connsiteY138" fmla="*/ 20007493 h 23703714"/>
              <a:gd name="connsiteX139" fmla="*/ 2000203 w 17974815"/>
              <a:gd name="connsiteY139" fmla="*/ 20390753 h 23703714"/>
              <a:gd name="connsiteX140" fmla="*/ 1440888 w 17974815"/>
              <a:gd name="connsiteY140" fmla="*/ 20960042 h 23703714"/>
              <a:gd name="connsiteX141" fmla="*/ 1245057 w 17974815"/>
              <a:gd name="connsiteY141" fmla="*/ 21218876 h 23703714"/>
              <a:gd name="connsiteX142" fmla="*/ 1304734 w 17974815"/>
              <a:gd name="connsiteY142" fmla="*/ 21416281 h 23703714"/>
              <a:gd name="connsiteX143" fmla="*/ 1228431 w 17974815"/>
              <a:gd name="connsiteY143" fmla="*/ 21577284 h 23703714"/>
              <a:gd name="connsiteX144" fmla="*/ 1251533 w 17974815"/>
              <a:gd name="connsiteY144" fmla="*/ 21952320 h 23703714"/>
              <a:gd name="connsiteX145" fmla="*/ 889973 w 17974815"/>
              <a:gd name="connsiteY145" fmla="*/ 22179827 h 23703714"/>
              <a:gd name="connsiteX146" fmla="*/ 572690 w 17974815"/>
              <a:gd name="connsiteY146" fmla="*/ 22272580 h 23703714"/>
              <a:gd name="connsiteX147" fmla="*/ 556065 w 17974815"/>
              <a:gd name="connsiteY147" fmla="*/ 21883545 h 23703714"/>
              <a:gd name="connsiteX148" fmla="*/ 479588 w 17974815"/>
              <a:gd name="connsiteY148" fmla="*/ 21823693 h 23703714"/>
              <a:gd name="connsiteX149" fmla="*/ 452986 w 17974815"/>
              <a:gd name="connsiteY149" fmla="*/ 22192778 h 23703714"/>
              <a:gd name="connsiteX150" fmla="*/ 284106 w 17974815"/>
              <a:gd name="connsiteY150" fmla="*/ 22469985 h 23703714"/>
              <a:gd name="connsiteX151" fmla="*/ 336608 w 17974815"/>
              <a:gd name="connsiteY151" fmla="*/ 22482062 h 23703714"/>
              <a:gd name="connsiteX152" fmla="*/ 509513 w 17974815"/>
              <a:gd name="connsiteY152" fmla="*/ 22349057 h 23703714"/>
              <a:gd name="connsiteX153" fmla="*/ 559389 w 17974815"/>
              <a:gd name="connsiteY153" fmla="*/ 22385634 h 23703714"/>
              <a:gd name="connsiteX154" fmla="*/ 399785 w 17974815"/>
              <a:gd name="connsiteY154" fmla="*/ 22548564 h 23703714"/>
              <a:gd name="connsiteX155" fmla="*/ 190305 w 17974815"/>
              <a:gd name="connsiteY155" fmla="*/ 22837847 h 23703714"/>
              <a:gd name="connsiteX156" fmla="*/ 113827 w 17974815"/>
              <a:gd name="connsiteY156" fmla="*/ 23602618 h 23703714"/>
              <a:gd name="connsiteX157" fmla="*/ 3749 w 17974815"/>
              <a:gd name="connsiteY157" fmla="*/ 23608041 h 23703714"/>
              <a:gd name="connsiteX158" fmla="*/ 23699 w 17974815"/>
              <a:gd name="connsiteY158" fmla="*/ 3314311 h 23703714"/>
              <a:gd name="connsiteX159" fmla="*/ 71826 w 17974815"/>
              <a:gd name="connsiteY159" fmla="*/ 3362437 h 23703714"/>
              <a:gd name="connsiteX0" fmla="*/ 97335 w 18000324"/>
              <a:gd name="connsiteY0" fmla="*/ 3362437 h 23703714"/>
              <a:gd name="connsiteX1" fmla="*/ 458007 w 18000324"/>
              <a:gd name="connsiteY1" fmla="*/ 3557870 h 23703714"/>
              <a:gd name="connsiteX2" fmla="*/ 379138 w 18000324"/>
              <a:gd name="connsiteY2" fmla="*/ 3249349 h 23703714"/>
              <a:gd name="connsiteX3" fmla="*/ 193587 w 18000324"/>
              <a:gd name="connsiteY3" fmla="*/ 3060321 h 23703714"/>
              <a:gd name="connsiteX4" fmla="*/ 61835 w 18000324"/>
              <a:gd name="connsiteY4" fmla="*/ 2999569 h 23703714"/>
              <a:gd name="connsiteX5" fmla="*/ 93126 w 18000324"/>
              <a:gd name="connsiteY5" fmla="*/ 2829205 h 23703714"/>
              <a:gd name="connsiteX6" fmla="*/ 145461 w 18000324"/>
              <a:gd name="connsiteY6" fmla="*/ 2784921 h 23703714"/>
              <a:gd name="connsiteX7" fmla="*/ 214814 w 18000324"/>
              <a:gd name="connsiteY7" fmla="*/ 2690133 h 23703714"/>
              <a:gd name="connsiteX8" fmla="*/ 230734 w 18000324"/>
              <a:gd name="connsiteY8" fmla="*/ 2547767 h 23703714"/>
              <a:gd name="connsiteX9" fmla="*/ 197430 w 18000324"/>
              <a:gd name="connsiteY9" fmla="*/ 2387651 h 23703714"/>
              <a:gd name="connsiteX10" fmla="*/ 218291 w 18000324"/>
              <a:gd name="connsiteY10" fmla="*/ 2238148 h 23703714"/>
              <a:gd name="connsiteX11" fmla="*/ 220304 w 18000324"/>
              <a:gd name="connsiteY11" fmla="*/ 2097795 h 23703714"/>
              <a:gd name="connsiteX12" fmla="*/ 124417 w 18000324"/>
              <a:gd name="connsiteY12" fmla="*/ 2001725 h 23703714"/>
              <a:gd name="connsiteX13" fmla="*/ 49208 w 18000324"/>
              <a:gd name="connsiteY13" fmla="*/ 1966774 h 23703714"/>
              <a:gd name="connsiteX14" fmla="*/ 63115 w 18000324"/>
              <a:gd name="connsiteY14" fmla="*/ 1236828 h 23703714"/>
              <a:gd name="connsiteX15" fmla="*/ 65951 w 18000324"/>
              <a:gd name="connsiteY15" fmla="*/ 21883 h 23703714"/>
              <a:gd name="connsiteX16" fmla="*/ 951897 w 18000324"/>
              <a:gd name="connsiteY16" fmla="*/ 13802 h 23703714"/>
              <a:gd name="connsiteX17" fmla="*/ 2316451 w 18000324"/>
              <a:gd name="connsiteY17" fmla="*/ 26167 h 23703714"/>
              <a:gd name="connsiteX18" fmla="*/ 2450400 w 18000324"/>
              <a:gd name="connsiteY18" fmla="*/ 37330 h 23703714"/>
              <a:gd name="connsiteX19" fmla="*/ 2589472 w 18000324"/>
              <a:gd name="connsiteY19" fmla="*/ 521887 h 23703714"/>
              <a:gd name="connsiteX20" fmla="*/ 2809426 w 18000324"/>
              <a:gd name="connsiteY20" fmla="*/ 421425 h 23703714"/>
              <a:gd name="connsiteX21" fmla="*/ 2900006 w 18000324"/>
              <a:gd name="connsiteY21" fmla="*/ 247035 h 23703714"/>
              <a:gd name="connsiteX22" fmla="*/ 3041457 w 18000324"/>
              <a:gd name="connsiteY22" fmla="*/ 200740 h 23703714"/>
              <a:gd name="connsiteX23" fmla="*/ 3236159 w 18000324"/>
              <a:gd name="connsiteY23" fmla="*/ 214647 h 23703714"/>
              <a:gd name="connsiteX24" fmla="*/ 3319602 w 18000324"/>
              <a:gd name="connsiteY24" fmla="*/ 357196 h 23703714"/>
              <a:gd name="connsiteX25" fmla="*/ 3437813 w 18000324"/>
              <a:gd name="connsiteY25" fmla="*/ 305044 h 23703714"/>
              <a:gd name="connsiteX26" fmla="*/ 3656852 w 18000324"/>
              <a:gd name="connsiteY26" fmla="*/ 165972 h 23703714"/>
              <a:gd name="connsiteX27" fmla="*/ 3750726 w 18000324"/>
              <a:gd name="connsiteY27" fmla="*/ 54714 h 23703714"/>
              <a:gd name="connsiteX28" fmla="*/ 3896386 w 18000324"/>
              <a:gd name="connsiteY28" fmla="*/ 0 h 23703714"/>
              <a:gd name="connsiteX29" fmla="*/ 18000324 w 18000324"/>
              <a:gd name="connsiteY29" fmla="*/ 41721 h 23703714"/>
              <a:gd name="connsiteX30" fmla="*/ 17977197 w 18000324"/>
              <a:gd name="connsiteY30" fmla="*/ 23612990 h 23703714"/>
              <a:gd name="connsiteX31" fmla="*/ 12240168 w 18000324"/>
              <a:gd name="connsiteY31" fmla="*/ 23672994 h 23703714"/>
              <a:gd name="connsiteX32" fmla="*/ 11537075 w 18000324"/>
              <a:gd name="connsiteY32" fmla="*/ 23664268 h 23703714"/>
              <a:gd name="connsiteX33" fmla="*/ 11118261 w 18000324"/>
              <a:gd name="connsiteY33" fmla="*/ 23238606 h 23703714"/>
              <a:gd name="connsiteX34" fmla="*/ 10636998 w 18000324"/>
              <a:gd name="connsiteY34" fmla="*/ 22853595 h 23703714"/>
              <a:gd name="connsiteX35" fmla="*/ 10203861 w 18000324"/>
              <a:gd name="connsiteY35" fmla="*/ 22564837 h 23703714"/>
              <a:gd name="connsiteX36" fmla="*/ 9818850 w 18000324"/>
              <a:gd name="connsiteY36" fmla="*/ 22516711 h 23703714"/>
              <a:gd name="connsiteX37" fmla="*/ 9626345 w 18000324"/>
              <a:gd name="connsiteY37" fmla="*/ 22276079 h 23703714"/>
              <a:gd name="connsiteX38" fmla="*/ 9462191 w 18000324"/>
              <a:gd name="connsiteY38" fmla="*/ 22078674 h 23703714"/>
              <a:gd name="connsiteX39" fmla="*/ 9220160 w 18000324"/>
              <a:gd name="connsiteY39" fmla="*/ 22096350 h 23703714"/>
              <a:gd name="connsiteX40" fmla="*/ 8973927 w 18000324"/>
              <a:gd name="connsiteY40" fmla="*/ 21975596 h 23703714"/>
              <a:gd name="connsiteX41" fmla="*/ 8921076 w 18000324"/>
              <a:gd name="connsiteY41" fmla="*/ 21691914 h 23703714"/>
              <a:gd name="connsiteX42" fmla="*/ 8651569 w 18000324"/>
              <a:gd name="connsiteY42" fmla="*/ 21557686 h 23703714"/>
              <a:gd name="connsiteX43" fmla="*/ 8771273 w 18000324"/>
              <a:gd name="connsiteY43" fmla="*/ 21494509 h 23703714"/>
              <a:gd name="connsiteX44" fmla="*/ 8734697 w 18000324"/>
              <a:gd name="connsiteY44" fmla="*/ 21441308 h 23703714"/>
              <a:gd name="connsiteX45" fmla="*/ 8571767 w 18000324"/>
              <a:gd name="connsiteY45" fmla="*/ 21437982 h 23703714"/>
              <a:gd name="connsiteX46" fmla="*/ 8502815 w 18000324"/>
              <a:gd name="connsiteY46" fmla="*/ 21529334 h 23703714"/>
              <a:gd name="connsiteX47" fmla="*/ 8106079 w 18000324"/>
              <a:gd name="connsiteY47" fmla="*/ 21529334 h 23703714"/>
              <a:gd name="connsiteX48" fmla="*/ 8089629 w 18000324"/>
              <a:gd name="connsiteY48" fmla="*/ 21467908 h 23703714"/>
              <a:gd name="connsiteX49" fmla="*/ 8254133 w 18000324"/>
              <a:gd name="connsiteY49" fmla="*/ 21308479 h 23703714"/>
              <a:gd name="connsiteX50" fmla="*/ 8505964 w 18000324"/>
              <a:gd name="connsiteY50" fmla="*/ 21313552 h 23703714"/>
              <a:gd name="connsiteX51" fmla="*/ 8538516 w 18000324"/>
              <a:gd name="connsiteY51" fmla="*/ 21211876 h 23703714"/>
              <a:gd name="connsiteX52" fmla="*/ 8325360 w 18000324"/>
              <a:gd name="connsiteY52" fmla="*/ 21174249 h 23703714"/>
              <a:gd name="connsiteX53" fmla="*/ 8365612 w 18000324"/>
              <a:gd name="connsiteY53" fmla="*/ 21068897 h 23703714"/>
              <a:gd name="connsiteX54" fmla="*/ 8567566 w 18000324"/>
              <a:gd name="connsiteY54" fmla="*/ 21068022 h 23703714"/>
              <a:gd name="connsiteX55" fmla="*/ 8714746 w 18000324"/>
              <a:gd name="connsiteY55" fmla="*/ 21122099 h 23703714"/>
              <a:gd name="connsiteX56" fmla="*/ 8874350 w 18000324"/>
              <a:gd name="connsiteY56" fmla="*/ 21248452 h 23703714"/>
              <a:gd name="connsiteX57" fmla="*/ 9085405 w 18000324"/>
              <a:gd name="connsiteY57" fmla="*/ 21003092 h 23703714"/>
              <a:gd name="connsiteX58" fmla="*/ 9085055 w 18000324"/>
              <a:gd name="connsiteY58" fmla="*/ 20688611 h 23703714"/>
              <a:gd name="connsiteX59" fmla="*/ 9366464 w 18000324"/>
              <a:gd name="connsiteY59" fmla="*/ 20357328 h 23703714"/>
              <a:gd name="connsiteX60" fmla="*/ 9373114 w 18000324"/>
              <a:gd name="connsiteY60" fmla="*/ 20141197 h 23703714"/>
              <a:gd name="connsiteX61" fmla="*/ 9420540 w 18000324"/>
              <a:gd name="connsiteY61" fmla="*/ 20066994 h 23703714"/>
              <a:gd name="connsiteX62" fmla="*/ 9506118 w 18000324"/>
              <a:gd name="connsiteY62" fmla="*/ 20171123 h 23703714"/>
              <a:gd name="connsiteX63" fmla="*/ 9526068 w 18000324"/>
              <a:gd name="connsiteY63" fmla="*/ 20417180 h 23703714"/>
              <a:gd name="connsiteX64" fmla="*/ 9589594 w 18000324"/>
              <a:gd name="connsiteY64" fmla="*/ 20507132 h 23703714"/>
              <a:gd name="connsiteX65" fmla="*/ 9642447 w 18000324"/>
              <a:gd name="connsiteY65" fmla="*/ 20403879 h 23703714"/>
              <a:gd name="connsiteX66" fmla="*/ 9662397 w 18000324"/>
              <a:gd name="connsiteY66" fmla="*/ 20184423 h 23703714"/>
              <a:gd name="connsiteX67" fmla="*/ 9574894 w 18000324"/>
              <a:gd name="connsiteY67" fmla="*/ 19896364 h 23703714"/>
              <a:gd name="connsiteX68" fmla="*/ 9662397 w 18000324"/>
              <a:gd name="connsiteY68" fmla="*/ 19908441 h 23703714"/>
              <a:gd name="connsiteX69" fmla="*/ 9923328 w 18000324"/>
              <a:gd name="connsiteY69" fmla="*/ 20032342 h 23703714"/>
              <a:gd name="connsiteX70" fmla="*/ 9855252 w 18000324"/>
              <a:gd name="connsiteY70" fmla="*/ 19871865 h 23703714"/>
              <a:gd name="connsiteX71" fmla="*/ 9745524 w 18000324"/>
              <a:gd name="connsiteY71" fmla="*/ 19782087 h 23703714"/>
              <a:gd name="connsiteX72" fmla="*/ 9654521 w 18000324"/>
              <a:gd name="connsiteY72" fmla="*/ 19848415 h 23703714"/>
              <a:gd name="connsiteX73" fmla="*/ 9522743 w 18000324"/>
              <a:gd name="connsiteY73" fmla="*/ 19715585 h 23703714"/>
              <a:gd name="connsiteX74" fmla="*/ 9296286 w 18000324"/>
              <a:gd name="connsiteY74" fmla="*/ 19626158 h 23703714"/>
              <a:gd name="connsiteX75" fmla="*/ 9166959 w 18000324"/>
              <a:gd name="connsiteY75" fmla="*/ 19469529 h 23703714"/>
              <a:gd name="connsiteX76" fmla="*/ 9033955 w 18000324"/>
              <a:gd name="connsiteY76" fmla="*/ 19339850 h 23703714"/>
              <a:gd name="connsiteX77" fmla="*/ 9012253 w 18000324"/>
              <a:gd name="connsiteY77" fmla="*/ 19235721 h 23703714"/>
              <a:gd name="connsiteX78" fmla="*/ 9147008 w 18000324"/>
              <a:gd name="connsiteY78" fmla="*/ 19210172 h 23703714"/>
              <a:gd name="connsiteX79" fmla="*/ 9369789 w 18000324"/>
              <a:gd name="connsiteY79" fmla="*/ 19296624 h 23703714"/>
              <a:gd name="connsiteX80" fmla="*/ 9396390 w 18000324"/>
              <a:gd name="connsiteY80" fmla="*/ 19200196 h 23703714"/>
              <a:gd name="connsiteX81" fmla="*/ 9546543 w 18000324"/>
              <a:gd name="connsiteY81" fmla="*/ 19111292 h 23703714"/>
              <a:gd name="connsiteX82" fmla="*/ 9780524 w 18000324"/>
              <a:gd name="connsiteY82" fmla="*/ 19267395 h 23703714"/>
              <a:gd name="connsiteX83" fmla="*/ 9858577 w 18000324"/>
              <a:gd name="connsiteY83" fmla="*/ 19166945 h 23703714"/>
              <a:gd name="connsiteX84" fmla="*/ 9725574 w 18000324"/>
              <a:gd name="connsiteY84" fmla="*/ 19120395 h 23703714"/>
              <a:gd name="connsiteX85" fmla="*/ 9755849 w 18000324"/>
              <a:gd name="connsiteY85" fmla="*/ 18918788 h 23703714"/>
              <a:gd name="connsiteX86" fmla="*/ 10412992 w 18000324"/>
              <a:gd name="connsiteY86" fmla="*/ 18636505 h 23703714"/>
              <a:gd name="connsiteX87" fmla="*/ 10632098 w 18000324"/>
              <a:gd name="connsiteY87" fmla="*/ 18351423 h 23703714"/>
              <a:gd name="connsiteX88" fmla="*/ 10212611 w 18000324"/>
              <a:gd name="connsiteY88" fmla="*/ 18380998 h 23703714"/>
              <a:gd name="connsiteX89" fmla="*/ 9841952 w 18000324"/>
              <a:gd name="connsiteY89" fmla="*/ 18571754 h 23703714"/>
              <a:gd name="connsiteX90" fmla="*/ 9218060 w 18000324"/>
              <a:gd name="connsiteY90" fmla="*/ 18640005 h 23703714"/>
              <a:gd name="connsiteX91" fmla="*/ 9100457 w 18000324"/>
              <a:gd name="connsiteY91" fmla="*/ 18711408 h 23703714"/>
              <a:gd name="connsiteX92" fmla="*/ 8894301 w 18000324"/>
              <a:gd name="connsiteY92" fmla="*/ 18654881 h 23703714"/>
              <a:gd name="connsiteX93" fmla="*/ 8713520 w 18000324"/>
              <a:gd name="connsiteY93" fmla="*/ 18822536 h 23703714"/>
              <a:gd name="connsiteX94" fmla="*/ 8565816 w 18000324"/>
              <a:gd name="connsiteY94" fmla="*/ 18986864 h 23703714"/>
              <a:gd name="connsiteX95" fmla="*/ 8431587 w 18000324"/>
              <a:gd name="connsiteY95" fmla="*/ 18923688 h 23703714"/>
              <a:gd name="connsiteX96" fmla="*/ 8295434 w 18000324"/>
              <a:gd name="connsiteY96" fmla="*/ 19117942 h 23703714"/>
              <a:gd name="connsiteX97" fmla="*/ 8098028 w 18000324"/>
              <a:gd name="connsiteY97" fmla="*/ 19136145 h 23703714"/>
              <a:gd name="connsiteX98" fmla="*/ 7729468 w 18000324"/>
              <a:gd name="connsiteY98" fmla="*/ 19388500 h 23703714"/>
              <a:gd name="connsiteX99" fmla="*/ 7476061 w 18000324"/>
              <a:gd name="connsiteY99" fmla="*/ 19321999 h 23703714"/>
              <a:gd name="connsiteX100" fmla="*/ 7170677 w 18000324"/>
              <a:gd name="connsiteY100" fmla="*/ 19490879 h 23703714"/>
              <a:gd name="connsiteX101" fmla="*/ 6809469 w 18000324"/>
              <a:gd name="connsiteY101" fmla="*/ 20054744 h 23703714"/>
              <a:gd name="connsiteX102" fmla="*/ 6534361 w 18000324"/>
              <a:gd name="connsiteY102" fmla="*/ 20140146 h 23703714"/>
              <a:gd name="connsiteX103" fmla="*/ 6646540 w 18000324"/>
              <a:gd name="connsiteY103" fmla="*/ 20041444 h 23703714"/>
              <a:gd name="connsiteX104" fmla="*/ 6818393 w 18000324"/>
              <a:gd name="connsiteY104" fmla="*/ 19727310 h 23703714"/>
              <a:gd name="connsiteX105" fmla="*/ 6706391 w 18000324"/>
              <a:gd name="connsiteY105" fmla="*/ 19715585 h 23703714"/>
              <a:gd name="connsiteX106" fmla="*/ 6551336 w 18000324"/>
              <a:gd name="connsiteY106" fmla="*/ 19950967 h 23703714"/>
              <a:gd name="connsiteX107" fmla="*/ 6217603 w 18000324"/>
              <a:gd name="connsiteY107" fmla="*/ 20054745 h 23703714"/>
              <a:gd name="connsiteX108" fmla="*/ 6179451 w 18000324"/>
              <a:gd name="connsiteY108" fmla="*/ 20155195 h 23703714"/>
              <a:gd name="connsiteX109" fmla="*/ 6154775 w 18000324"/>
              <a:gd name="connsiteY109" fmla="*/ 20345951 h 23703714"/>
              <a:gd name="connsiteX110" fmla="*/ 6034723 w 18000324"/>
              <a:gd name="connsiteY110" fmla="*/ 20400554 h 23703714"/>
              <a:gd name="connsiteX111" fmla="*/ 5921670 w 18000324"/>
              <a:gd name="connsiteY111" fmla="*/ 20337377 h 23703714"/>
              <a:gd name="connsiteX112" fmla="*/ 6014772 w 18000324"/>
              <a:gd name="connsiteY112" fmla="*/ 20204374 h 23703714"/>
              <a:gd name="connsiteX113" fmla="*/ 5997096 w 18000324"/>
              <a:gd name="connsiteY113" fmla="*/ 20148544 h 23703714"/>
              <a:gd name="connsiteX114" fmla="*/ 5851843 w 18000324"/>
              <a:gd name="connsiteY114" fmla="*/ 20181098 h 23703714"/>
              <a:gd name="connsiteX115" fmla="*/ 5709913 w 18000324"/>
              <a:gd name="connsiteY115" fmla="*/ 20035667 h 23703714"/>
              <a:gd name="connsiteX116" fmla="*/ 5658988 w 18000324"/>
              <a:gd name="connsiteY116" fmla="*/ 20074695 h 23703714"/>
              <a:gd name="connsiteX117" fmla="*/ 5640086 w 18000324"/>
              <a:gd name="connsiteY117" fmla="*/ 20180223 h 23703714"/>
              <a:gd name="connsiteX118" fmla="*/ 5180524 w 18000324"/>
              <a:gd name="connsiteY118" fmla="*/ 20108819 h 23703714"/>
              <a:gd name="connsiteX119" fmla="*/ 5054345 w 18000324"/>
              <a:gd name="connsiteY119" fmla="*/ 20336151 h 23703714"/>
              <a:gd name="connsiteX120" fmla="*/ 4964044 w 18000324"/>
              <a:gd name="connsiteY120" fmla="*/ 20317427 h 23703714"/>
              <a:gd name="connsiteX121" fmla="*/ 4827189 w 18000324"/>
              <a:gd name="connsiteY121" fmla="*/ 20251449 h 23703714"/>
              <a:gd name="connsiteX122" fmla="*/ 4331400 w 18000324"/>
              <a:gd name="connsiteY122" fmla="*/ 20294675 h 23703714"/>
              <a:gd name="connsiteX123" fmla="*/ 3956190 w 18000324"/>
              <a:gd name="connsiteY123" fmla="*/ 20316376 h 23703714"/>
              <a:gd name="connsiteX124" fmla="*/ 3607407 w 18000324"/>
              <a:gd name="connsiteY124" fmla="*/ 20078020 h 23703714"/>
              <a:gd name="connsiteX125" fmla="*/ 3290122 w 18000324"/>
              <a:gd name="connsiteY125" fmla="*/ 20038992 h 23703714"/>
              <a:gd name="connsiteX126" fmla="*/ 3550704 w 18000324"/>
              <a:gd name="connsiteY126" fmla="*/ 19911240 h 23703714"/>
              <a:gd name="connsiteX127" fmla="*/ 3258272 w 18000324"/>
              <a:gd name="connsiteY127" fmla="*/ 19785412 h 23703714"/>
              <a:gd name="connsiteX128" fmla="*/ 3117567 w 18000324"/>
              <a:gd name="connsiteY128" fmla="*/ 19707010 h 23703714"/>
              <a:gd name="connsiteX129" fmla="*/ 3349973 w 18000324"/>
              <a:gd name="connsiteY129" fmla="*/ 19644007 h 23703714"/>
              <a:gd name="connsiteX130" fmla="*/ 3574156 w 18000324"/>
              <a:gd name="connsiteY130" fmla="*/ 19815338 h 23703714"/>
              <a:gd name="connsiteX131" fmla="*/ 3764910 w 18000324"/>
              <a:gd name="connsiteY131" fmla="*/ 19793463 h 23703714"/>
              <a:gd name="connsiteX132" fmla="*/ 3925915 w 18000324"/>
              <a:gd name="connsiteY132" fmla="*/ 19690559 h 23703714"/>
              <a:gd name="connsiteX133" fmla="*/ 3549304 w 18000324"/>
              <a:gd name="connsiteY133" fmla="*/ 19581006 h 23703714"/>
              <a:gd name="connsiteX134" fmla="*/ 2769133 w 18000324"/>
              <a:gd name="connsiteY134" fmla="*/ 19559481 h 23703714"/>
              <a:gd name="connsiteX135" fmla="*/ 2380797 w 18000324"/>
              <a:gd name="connsiteY135" fmla="*/ 19794513 h 23703714"/>
              <a:gd name="connsiteX136" fmla="*/ 2141565 w 18000324"/>
              <a:gd name="connsiteY136" fmla="*/ 20213298 h 23703714"/>
              <a:gd name="connsiteX137" fmla="*/ 1861208 w 18000324"/>
              <a:gd name="connsiteY137" fmla="*/ 20007493 h 23703714"/>
              <a:gd name="connsiteX138" fmla="*/ 2025712 w 18000324"/>
              <a:gd name="connsiteY138" fmla="*/ 20390753 h 23703714"/>
              <a:gd name="connsiteX139" fmla="*/ 1466397 w 18000324"/>
              <a:gd name="connsiteY139" fmla="*/ 20960042 h 23703714"/>
              <a:gd name="connsiteX140" fmla="*/ 1270566 w 18000324"/>
              <a:gd name="connsiteY140" fmla="*/ 21218876 h 23703714"/>
              <a:gd name="connsiteX141" fmla="*/ 1330243 w 18000324"/>
              <a:gd name="connsiteY141" fmla="*/ 21416281 h 23703714"/>
              <a:gd name="connsiteX142" fmla="*/ 1253940 w 18000324"/>
              <a:gd name="connsiteY142" fmla="*/ 21577284 h 23703714"/>
              <a:gd name="connsiteX143" fmla="*/ 1277042 w 18000324"/>
              <a:gd name="connsiteY143" fmla="*/ 21952320 h 23703714"/>
              <a:gd name="connsiteX144" fmla="*/ 915482 w 18000324"/>
              <a:gd name="connsiteY144" fmla="*/ 22179827 h 23703714"/>
              <a:gd name="connsiteX145" fmla="*/ 598199 w 18000324"/>
              <a:gd name="connsiteY145" fmla="*/ 22272580 h 23703714"/>
              <a:gd name="connsiteX146" fmla="*/ 581574 w 18000324"/>
              <a:gd name="connsiteY146" fmla="*/ 21883545 h 23703714"/>
              <a:gd name="connsiteX147" fmla="*/ 505097 w 18000324"/>
              <a:gd name="connsiteY147" fmla="*/ 21823693 h 23703714"/>
              <a:gd name="connsiteX148" fmla="*/ 478495 w 18000324"/>
              <a:gd name="connsiteY148" fmla="*/ 22192778 h 23703714"/>
              <a:gd name="connsiteX149" fmla="*/ 309615 w 18000324"/>
              <a:gd name="connsiteY149" fmla="*/ 22469985 h 23703714"/>
              <a:gd name="connsiteX150" fmla="*/ 362117 w 18000324"/>
              <a:gd name="connsiteY150" fmla="*/ 22482062 h 23703714"/>
              <a:gd name="connsiteX151" fmla="*/ 535022 w 18000324"/>
              <a:gd name="connsiteY151" fmla="*/ 22349057 h 23703714"/>
              <a:gd name="connsiteX152" fmla="*/ 584898 w 18000324"/>
              <a:gd name="connsiteY152" fmla="*/ 22385634 h 23703714"/>
              <a:gd name="connsiteX153" fmla="*/ 425294 w 18000324"/>
              <a:gd name="connsiteY153" fmla="*/ 22548564 h 23703714"/>
              <a:gd name="connsiteX154" fmla="*/ 215814 w 18000324"/>
              <a:gd name="connsiteY154" fmla="*/ 22837847 h 23703714"/>
              <a:gd name="connsiteX155" fmla="*/ 139336 w 18000324"/>
              <a:gd name="connsiteY155" fmla="*/ 23602618 h 23703714"/>
              <a:gd name="connsiteX156" fmla="*/ 29258 w 18000324"/>
              <a:gd name="connsiteY156" fmla="*/ 23608041 h 23703714"/>
              <a:gd name="connsiteX157" fmla="*/ 49208 w 18000324"/>
              <a:gd name="connsiteY157" fmla="*/ 3314311 h 23703714"/>
              <a:gd name="connsiteX158" fmla="*/ 97335 w 18000324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40442 w 17974815"/>
              <a:gd name="connsiteY15" fmla="*/ 21883 h 23703714"/>
              <a:gd name="connsiteX16" fmla="*/ 926388 w 17974815"/>
              <a:gd name="connsiteY16" fmla="*/ 13802 h 23703714"/>
              <a:gd name="connsiteX17" fmla="*/ 2290942 w 17974815"/>
              <a:gd name="connsiteY17" fmla="*/ 26167 h 23703714"/>
              <a:gd name="connsiteX18" fmla="*/ 2424891 w 17974815"/>
              <a:gd name="connsiteY18" fmla="*/ 37330 h 23703714"/>
              <a:gd name="connsiteX19" fmla="*/ 2563963 w 17974815"/>
              <a:gd name="connsiteY19" fmla="*/ 521887 h 23703714"/>
              <a:gd name="connsiteX20" fmla="*/ 2783917 w 17974815"/>
              <a:gd name="connsiteY20" fmla="*/ 421425 h 23703714"/>
              <a:gd name="connsiteX21" fmla="*/ 2874497 w 17974815"/>
              <a:gd name="connsiteY21" fmla="*/ 247035 h 23703714"/>
              <a:gd name="connsiteX22" fmla="*/ 3015948 w 17974815"/>
              <a:gd name="connsiteY22" fmla="*/ 200740 h 23703714"/>
              <a:gd name="connsiteX23" fmla="*/ 3210650 w 17974815"/>
              <a:gd name="connsiteY23" fmla="*/ 214647 h 23703714"/>
              <a:gd name="connsiteX24" fmla="*/ 3294093 w 17974815"/>
              <a:gd name="connsiteY24" fmla="*/ 357196 h 23703714"/>
              <a:gd name="connsiteX25" fmla="*/ 3412304 w 17974815"/>
              <a:gd name="connsiteY25" fmla="*/ 305044 h 23703714"/>
              <a:gd name="connsiteX26" fmla="*/ 3631343 w 17974815"/>
              <a:gd name="connsiteY26" fmla="*/ 165972 h 23703714"/>
              <a:gd name="connsiteX27" fmla="*/ 3725217 w 17974815"/>
              <a:gd name="connsiteY27" fmla="*/ 54714 h 23703714"/>
              <a:gd name="connsiteX28" fmla="*/ 3870877 w 17974815"/>
              <a:gd name="connsiteY28" fmla="*/ 0 h 23703714"/>
              <a:gd name="connsiteX29" fmla="*/ 17974815 w 17974815"/>
              <a:gd name="connsiteY29" fmla="*/ 41721 h 23703714"/>
              <a:gd name="connsiteX30" fmla="*/ 17951688 w 17974815"/>
              <a:gd name="connsiteY30" fmla="*/ 23612990 h 23703714"/>
              <a:gd name="connsiteX31" fmla="*/ 12214659 w 17974815"/>
              <a:gd name="connsiteY31" fmla="*/ 23672994 h 23703714"/>
              <a:gd name="connsiteX32" fmla="*/ 11511566 w 17974815"/>
              <a:gd name="connsiteY32" fmla="*/ 23664268 h 23703714"/>
              <a:gd name="connsiteX33" fmla="*/ 11092752 w 17974815"/>
              <a:gd name="connsiteY33" fmla="*/ 23238606 h 23703714"/>
              <a:gd name="connsiteX34" fmla="*/ 10611489 w 17974815"/>
              <a:gd name="connsiteY34" fmla="*/ 22853595 h 23703714"/>
              <a:gd name="connsiteX35" fmla="*/ 10178352 w 17974815"/>
              <a:gd name="connsiteY35" fmla="*/ 22564837 h 23703714"/>
              <a:gd name="connsiteX36" fmla="*/ 9793341 w 17974815"/>
              <a:gd name="connsiteY36" fmla="*/ 22516711 h 23703714"/>
              <a:gd name="connsiteX37" fmla="*/ 9600836 w 17974815"/>
              <a:gd name="connsiteY37" fmla="*/ 22276079 h 23703714"/>
              <a:gd name="connsiteX38" fmla="*/ 9436682 w 17974815"/>
              <a:gd name="connsiteY38" fmla="*/ 22078674 h 23703714"/>
              <a:gd name="connsiteX39" fmla="*/ 9194651 w 17974815"/>
              <a:gd name="connsiteY39" fmla="*/ 22096350 h 23703714"/>
              <a:gd name="connsiteX40" fmla="*/ 8948418 w 17974815"/>
              <a:gd name="connsiteY40" fmla="*/ 21975596 h 23703714"/>
              <a:gd name="connsiteX41" fmla="*/ 8895567 w 17974815"/>
              <a:gd name="connsiteY41" fmla="*/ 21691914 h 23703714"/>
              <a:gd name="connsiteX42" fmla="*/ 8626060 w 17974815"/>
              <a:gd name="connsiteY42" fmla="*/ 21557686 h 23703714"/>
              <a:gd name="connsiteX43" fmla="*/ 8745764 w 17974815"/>
              <a:gd name="connsiteY43" fmla="*/ 21494509 h 23703714"/>
              <a:gd name="connsiteX44" fmla="*/ 8709188 w 17974815"/>
              <a:gd name="connsiteY44" fmla="*/ 21441308 h 23703714"/>
              <a:gd name="connsiteX45" fmla="*/ 8546258 w 17974815"/>
              <a:gd name="connsiteY45" fmla="*/ 21437982 h 23703714"/>
              <a:gd name="connsiteX46" fmla="*/ 8477306 w 17974815"/>
              <a:gd name="connsiteY46" fmla="*/ 21529334 h 23703714"/>
              <a:gd name="connsiteX47" fmla="*/ 8080570 w 17974815"/>
              <a:gd name="connsiteY47" fmla="*/ 21529334 h 23703714"/>
              <a:gd name="connsiteX48" fmla="*/ 8064120 w 17974815"/>
              <a:gd name="connsiteY48" fmla="*/ 21467908 h 23703714"/>
              <a:gd name="connsiteX49" fmla="*/ 8228624 w 17974815"/>
              <a:gd name="connsiteY49" fmla="*/ 21308479 h 23703714"/>
              <a:gd name="connsiteX50" fmla="*/ 8480455 w 17974815"/>
              <a:gd name="connsiteY50" fmla="*/ 21313552 h 23703714"/>
              <a:gd name="connsiteX51" fmla="*/ 8513007 w 17974815"/>
              <a:gd name="connsiteY51" fmla="*/ 21211876 h 23703714"/>
              <a:gd name="connsiteX52" fmla="*/ 8299851 w 17974815"/>
              <a:gd name="connsiteY52" fmla="*/ 21174249 h 23703714"/>
              <a:gd name="connsiteX53" fmla="*/ 8340103 w 17974815"/>
              <a:gd name="connsiteY53" fmla="*/ 21068897 h 23703714"/>
              <a:gd name="connsiteX54" fmla="*/ 8542057 w 17974815"/>
              <a:gd name="connsiteY54" fmla="*/ 21068022 h 23703714"/>
              <a:gd name="connsiteX55" fmla="*/ 8689237 w 17974815"/>
              <a:gd name="connsiteY55" fmla="*/ 21122099 h 23703714"/>
              <a:gd name="connsiteX56" fmla="*/ 8848841 w 17974815"/>
              <a:gd name="connsiteY56" fmla="*/ 21248452 h 23703714"/>
              <a:gd name="connsiteX57" fmla="*/ 9059896 w 17974815"/>
              <a:gd name="connsiteY57" fmla="*/ 21003092 h 23703714"/>
              <a:gd name="connsiteX58" fmla="*/ 9059546 w 17974815"/>
              <a:gd name="connsiteY58" fmla="*/ 20688611 h 23703714"/>
              <a:gd name="connsiteX59" fmla="*/ 9340955 w 17974815"/>
              <a:gd name="connsiteY59" fmla="*/ 20357328 h 23703714"/>
              <a:gd name="connsiteX60" fmla="*/ 9347605 w 17974815"/>
              <a:gd name="connsiteY60" fmla="*/ 20141197 h 23703714"/>
              <a:gd name="connsiteX61" fmla="*/ 9395031 w 17974815"/>
              <a:gd name="connsiteY61" fmla="*/ 20066994 h 23703714"/>
              <a:gd name="connsiteX62" fmla="*/ 9480609 w 17974815"/>
              <a:gd name="connsiteY62" fmla="*/ 20171123 h 23703714"/>
              <a:gd name="connsiteX63" fmla="*/ 9500559 w 17974815"/>
              <a:gd name="connsiteY63" fmla="*/ 20417180 h 23703714"/>
              <a:gd name="connsiteX64" fmla="*/ 9564085 w 17974815"/>
              <a:gd name="connsiteY64" fmla="*/ 20507132 h 23703714"/>
              <a:gd name="connsiteX65" fmla="*/ 9616938 w 17974815"/>
              <a:gd name="connsiteY65" fmla="*/ 20403879 h 23703714"/>
              <a:gd name="connsiteX66" fmla="*/ 9636888 w 17974815"/>
              <a:gd name="connsiteY66" fmla="*/ 20184423 h 23703714"/>
              <a:gd name="connsiteX67" fmla="*/ 9549385 w 17974815"/>
              <a:gd name="connsiteY67" fmla="*/ 19896364 h 23703714"/>
              <a:gd name="connsiteX68" fmla="*/ 9636888 w 17974815"/>
              <a:gd name="connsiteY68" fmla="*/ 19908441 h 23703714"/>
              <a:gd name="connsiteX69" fmla="*/ 9897819 w 17974815"/>
              <a:gd name="connsiteY69" fmla="*/ 20032342 h 23703714"/>
              <a:gd name="connsiteX70" fmla="*/ 9829743 w 17974815"/>
              <a:gd name="connsiteY70" fmla="*/ 19871865 h 23703714"/>
              <a:gd name="connsiteX71" fmla="*/ 9720015 w 17974815"/>
              <a:gd name="connsiteY71" fmla="*/ 19782087 h 23703714"/>
              <a:gd name="connsiteX72" fmla="*/ 9629012 w 17974815"/>
              <a:gd name="connsiteY72" fmla="*/ 19848415 h 23703714"/>
              <a:gd name="connsiteX73" fmla="*/ 9497234 w 17974815"/>
              <a:gd name="connsiteY73" fmla="*/ 19715585 h 23703714"/>
              <a:gd name="connsiteX74" fmla="*/ 9270777 w 17974815"/>
              <a:gd name="connsiteY74" fmla="*/ 19626158 h 23703714"/>
              <a:gd name="connsiteX75" fmla="*/ 9141450 w 17974815"/>
              <a:gd name="connsiteY75" fmla="*/ 19469529 h 23703714"/>
              <a:gd name="connsiteX76" fmla="*/ 9008446 w 17974815"/>
              <a:gd name="connsiteY76" fmla="*/ 19339850 h 23703714"/>
              <a:gd name="connsiteX77" fmla="*/ 8986744 w 17974815"/>
              <a:gd name="connsiteY77" fmla="*/ 19235721 h 23703714"/>
              <a:gd name="connsiteX78" fmla="*/ 9121499 w 17974815"/>
              <a:gd name="connsiteY78" fmla="*/ 19210172 h 23703714"/>
              <a:gd name="connsiteX79" fmla="*/ 9344280 w 17974815"/>
              <a:gd name="connsiteY79" fmla="*/ 19296624 h 23703714"/>
              <a:gd name="connsiteX80" fmla="*/ 9370881 w 17974815"/>
              <a:gd name="connsiteY80" fmla="*/ 19200196 h 23703714"/>
              <a:gd name="connsiteX81" fmla="*/ 9521034 w 17974815"/>
              <a:gd name="connsiteY81" fmla="*/ 19111292 h 23703714"/>
              <a:gd name="connsiteX82" fmla="*/ 9755015 w 17974815"/>
              <a:gd name="connsiteY82" fmla="*/ 19267395 h 23703714"/>
              <a:gd name="connsiteX83" fmla="*/ 9833068 w 17974815"/>
              <a:gd name="connsiteY83" fmla="*/ 19166945 h 23703714"/>
              <a:gd name="connsiteX84" fmla="*/ 9700065 w 17974815"/>
              <a:gd name="connsiteY84" fmla="*/ 19120395 h 23703714"/>
              <a:gd name="connsiteX85" fmla="*/ 9730340 w 17974815"/>
              <a:gd name="connsiteY85" fmla="*/ 18918788 h 23703714"/>
              <a:gd name="connsiteX86" fmla="*/ 10387483 w 17974815"/>
              <a:gd name="connsiteY86" fmla="*/ 18636505 h 23703714"/>
              <a:gd name="connsiteX87" fmla="*/ 10606589 w 17974815"/>
              <a:gd name="connsiteY87" fmla="*/ 18351423 h 23703714"/>
              <a:gd name="connsiteX88" fmla="*/ 10187102 w 17974815"/>
              <a:gd name="connsiteY88" fmla="*/ 18380998 h 23703714"/>
              <a:gd name="connsiteX89" fmla="*/ 9816443 w 17974815"/>
              <a:gd name="connsiteY89" fmla="*/ 18571754 h 23703714"/>
              <a:gd name="connsiteX90" fmla="*/ 9192551 w 17974815"/>
              <a:gd name="connsiteY90" fmla="*/ 18640005 h 23703714"/>
              <a:gd name="connsiteX91" fmla="*/ 9074948 w 17974815"/>
              <a:gd name="connsiteY91" fmla="*/ 18711408 h 23703714"/>
              <a:gd name="connsiteX92" fmla="*/ 8868792 w 17974815"/>
              <a:gd name="connsiteY92" fmla="*/ 18654881 h 23703714"/>
              <a:gd name="connsiteX93" fmla="*/ 8688011 w 17974815"/>
              <a:gd name="connsiteY93" fmla="*/ 18822536 h 23703714"/>
              <a:gd name="connsiteX94" fmla="*/ 8540307 w 17974815"/>
              <a:gd name="connsiteY94" fmla="*/ 18986864 h 23703714"/>
              <a:gd name="connsiteX95" fmla="*/ 8406078 w 17974815"/>
              <a:gd name="connsiteY95" fmla="*/ 18923688 h 23703714"/>
              <a:gd name="connsiteX96" fmla="*/ 8269925 w 17974815"/>
              <a:gd name="connsiteY96" fmla="*/ 19117942 h 23703714"/>
              <a:gd name="connsiteX97" fmla="*/ 8072519 w 17974815"/>
              <a:gd name="connsiteY97" fmla="*/ 19136145 h 23703714"/>
              <a:gd name="connsiteX98" fmla="*/ 7703959 w 17974815"/>
              <a:gd name="connsiteY98" fmla="*/ 19388500 h 23703714"/>
              <a:gd name="connsiteX99" fmla="*/ 7450552 w 17974815"/>
              <a:gd name="connsiteY99" fmla="*/ 19321999 h 23703714"/>
              <a:gd name="connsiteX100" fmla="*/ 7145168 w 17974815"/>
              <a:gd name="connsiteY100" fmla="*/ 19490879 h 23703714"/>
              <a:gd name="connsiteX101" fmla="*/ 6783960 w 17974815"/>
              <a:gd name="connsiteY101" fmla="*/ 20054744 h 23703714"/>
              <a:gd name="connsiteX102" fmla="*/ 6508852 w 17974815"/>
              <a:gd name="connsiteY102" fmla="*/ 20140146 h 23703714"/>
              <a:gd name="connsiteX103" fmla="*/ 6621031 w 17974815"/>
              <a:gd name="connsiteY103" fmla="*/ 20041444 h 23703714"/>
              <a:gd name="connsiteX104" fmla="*/ 6792884 w 17974815"/>
              <a:gd name="connsiteY104" fmla="*/ 19727310 h 23703714"/>
              <a:gd name="connsiteX105" fmla="*/ 6680882 w 17974815"/>
              <a:gd name="connsiteY105" fmla="*/ 19715585 h 23703714"/>
              <a:gd name="connsiteX106" fmla="*/ 6525827 w 17974815"/>
              <a:gd name="connsiteY106" fmla="*/ 19950967 h 23703714"/>
              <a:gd name="connsiteX107" fmla="*/ 6192094 w 17974815"/>
              <a:gd name="connsiteY107" fmla="*/ 20054745 h 23703714"/>
              <a:gd name="connsiteX108" fmla="*/ 6153942 w 17974815"/>
              <a:gd name="connsiteY108" fmla="*/ 20155195 h 23703714"/>
              <a:gd name="connsiteX109" fmla="*/ 6129266 w 17974815"/>
              <a:gd name="connsiteY109" fmla="*/ 20345951 h 23703714"/>
              <a:gd name="connsiteX110" fmla="*/ 6009214 w 17974815"/>
              <a:gd name="connsiteY110" fmla="*/ 20400554 h 23703714"/>
              <a:gd name="connsiteX111" fmla="*/ 5896161 w 17974815"/>
              <a:gd name="connsiteY111" fmla="*/ 20337377 h 23703714"/>
              <a:gd name="connsiteX112" fmla="*/ 5989263 w 17974815"/>
              <a:gd name="connsiteY112" fmla="*/ 20204374 h 23703714"/>
              <a:gd name="connsiteX113" fmla="*/ 5971587 w 17974815"/>
              <a:gd name="connsiteY113" fmla="*/ 20148544 h 23703714"/>
              <a:gd name="connsiteX114" fmla="*/ 5826334 w 17974815"/>
              <a:gd name="connsiteY114" fmla="*/ 20181098 h 23703714"/>
              <a:gd name="connsiteX115" fmla="*/ 5684404 w 17974815"/>
              <a:gd name="connsiteY115" fmla="*/ 20035667 h 23703714"/>
              <a:gd name="connsiteX116" fmla="*/ 5633479 w 17974815"/>
              <a:gd name="connsiteY116" fmla="*/ 20074695 h 23703714"/>
              <a:gd name="connsiteX117" fmla="*/ 5614577 w 17974815"/>
              <a:gd name="connsiteY117" fmla="*/ 20180223 h 23703714"/>
              <a:gd name="connsiteX118" fmla="*/ 5155015 w 17974815"/>
              <a:gd name="connsiteY118" fmla="*/ 20108819 h 23703714"/>
              <a:gd name="connsiteX119" fmla="*/ 5028836 w 17974815"/>
              <a:gd name="connsiteY119" fmla="*/ 20336151 h 23703714"/>
              <a:gd name="connsiteX120" fmla="*/ 4938535 w 17974815"/>
              <a:gd name="connsiteY120" fmla="*/ 20317427 h 23703714"/>
              <a:gd name="connsiteX121" fmla="*/ 4801680 w 17974815"/>
              <a:gd name="connsiteY121" fmla="*/ 20251449 h 23703714"/>
              <a:gd name="connsiteX122" fmla="*/ 4305891 w 17974815"/>
              <a:gd name="connsiteY122" fmla="*/ 20294675 h 23703714"/>
              <a:gd name="connsiteX123" fmla="*/ 3930681 w 17974815"/>
              <a:gd name="connsiteY123" fmla="*/ 20316376 h 23703714"/>
              <a:gd name="connsiteX124" fmla="*/ 3581898 w 17974815"/>
              <a:gd name="connsiteY124" fmla="*/ 20078020 h 23703714"/>
              <a:gd name="connsiteX125" fmla="*/ 3264613 w 17974815"/>
              <a:gd name="connsiteY125" fmla="*/ 20038992 h 23703714"/>
              <a:gd name="connsiteX126" fmla="*/ 3525195 w 17974815"/>
              <a:gd name="connsiteY126" fmla="*/ 19911240 h 23703714"/>
              <a:gd name="connsiteX127" fmla="*/ 3232763 w 17974815"/>
              <a:gd name="connsiteY127" fmla="*/ 19785412 h 23703714"/>
              <a:gd name="connsiteX128" fmla="*/ 3092058 w 17974815"/>
              <a:gd name="connsiteY128" fmla="*/ 19707010 h 23703714"/>
              <a:gd name="connsiteX129" fmla="*/ 3324464 w 17974815"/>
              <a:gd name="connsiteY129" fmla="*/ 19644007 h 23703714"/>
              <a:gd name="connsiteX130" fmla="*/ 3548647 w 17974815"/>
              <a:gd name="connsiteY130" fmla="*/ 19815338 h 23703714"/>
              <a:gd name="connsiteX131" fmla="*/ 3739401 w 17974815"/>
              <a:gd name="connsiteY131" fmla="*/ 19793463 h 23703714"/>
              <a:gd name="connsiteX132" fmla="*/ 3900406 w 17974815"/>
              <a:gd name="connsiteY132" fmla="*/ 19690559 h 23703714"/>
              <a:gd name="connsiteX133" fmla="*/ 3523795 w 17974815"/>
              <a:gd name="connsiteY133" fmla="*/ 19581006 h 23703714"/>
              <a:gd name="connsiteX134" fmla="*/ 2743624 w 17974815"/>
              <a:gd name="connsiteY134" fmla="*/ 19559481 h 23703714"/>
              <a:gd name="connsiteX135" fmla="*/ 2355288 w 17974815"/>
              <a:gd name="connsiteY135" fmla="*/ 19794513 h 23703714"/>
              <a:gd name="connsiteX136" fmla="*/ 2116056 w 17974815"/>
              <a:gd name="connsiteY136" fmla="*/ 20213298 h 23703714"/>
              <a:gd name="connsiteX137" fmla="*/ 1835699 w 17974815"/>
              <a:gd name="connsiteY137" fmla="*/ 20007493 h 23703714"/>
              <a:gd name="connsiteX138" fmla="*/ 2000203 w 17974815"/>
              <a:gd name="connsiteY138" fmla="*/ 20390753 h 23703714"/>
              <a:gd name="connsiteX139" fmla="*/ 1440888 w 17974815"/>
              <a:gd name="connsiteY139" fmla="*/ 20960042 h 23703714"/>
              <a:gd name="connsiteX140" fmla="*/ 1245057 w 17974815"/>
              <a:gd name="connsiteY140" fmla="*/ 21218876 h 23703714"/>
              <a:gd name="connsiteX141" fmla="*/ 1304734 w 17974815"/>
              <a:gd name="connsiteY141" fmla="*/ 21416281 h 23703714"/>
              <a:gd name="connsiteX142" fmla="*/ 1228431 w 17974815"/>
              <a:gd name="connsiteY142" fmla="*/ 21577284 h 23703714"/>
              <a:gd name="connsiteX143" fmla="*/ 1251533 w 17974815"/>
              <a:gd name="connsiteY143" fmla="*/ 21952320 h 23703714"/>
              <a:gd name="connsiteX144" fmla="*/ 889973 w 17974815"/>
              <a:gd name="connsiteY144" fmla="*/ 22179827 h 23703714"/>
              <a:gd name="connsiteX145" fmla="*/ 572690 w 17974815"/>
              <a:gd name="connsiteY145" fmla="*/ 22272580 h 23703714"/>
              <a:gd name="connsiteX146" fmla="*/ 556065 w 17974815"/>
              <a:gd name="connsiteY146" fmla="*/ 21883545 h 23703714"/>
              <a:gd name="connsiteX147" fmla="*/ 479588 w 17974815"/>
              <a:gd name="connsiteY147" fmla="*/ 21823693 h 23703714"/>
              <a:gd name="connsiteX148" fmla="*/ 452986 w 17974815"/>
              <a:gd name="connsiteY148" fmla="*/ 22192778 h 23703714"/>
              <a:gd name="connsiteX149" fmla="*/ 284106 w 17974815"/>
              <a:gd name="connsiteY149" fmla="*/ 22469985 h 23703714"/>
              <a:gd name="connsiteX150" fmla="*/ 336608 w 17974815"/>
              <a:gd name="connsiteY150" fmla="*/ 22482062 h 23703714"/>
              <a:gd name="connsiteX151" fmla="*/ 509513 w 17974815"/>
              <a:gd name="connsiteY151" fmla="*/ 22349057 h 23703714"/>
              <a:gd name="connsiteX152" fmla="*/ 559389 w 17974815"/>
              <a:gd name="connsiteY152" fmla="*/ 22385634 h 23703714"/>
              <a:gd name="connsiteX153" fmla="*/ 399785 w 17974815"/>
              <a:gd name="connsiteY153" fmla="*/ 22548564 h 23703714"/>
              <a:gd name="connsiteX154" fmla="*/ 190305 w 17974815"/>
              <a:gd name="connsiteY154" fmla="*/ 22837847 h 23703714"/>
              <a:gd name="connsiteX155" fmla="*/ 113827 w 17974815"/>
              <a:gd name="connsiteY155" fmla="*/ 23602618 h 23703714"/>
              <a:gd name="connsiteX156" fmla="*/ 3749 w 17974815"/>
              <a:gd name="connsiteY156" fmla="*/ 23608041 h 23703714"/>
              <a:gd name="connsiteX157" fmla="*/ 23699 w 17974815"/>
              <a:gd name="connsiteY157" fmla="*/ 3314311 h 23703714"/>
              <a:gd name="connsiteX158" fmla="*/ 71826 w 17974815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23699 w 17974815"/>
              <a:gd name="connsiteY12" fmla="*/ 1966774 h 23703714"/>
              <a:gd name="connsiteX13" fmla="*/ 37606 w 17974815"/>
              <a:gd name="connsiteY13" fmla="*/ 1236828 h 23703714"/>
              <a:gd name="connsiteX14" fmla="*/ 40442 w 17974815"/>
              <a:gd name="connsiteY14" fmla="*/ 21883 h 23703714"/>
              <a:gd name="connsiteX15" fmla="*/ 926388 w 17974815"/>
              <a:gd name="connsiteY15" fmla="*/ 13802 h 23703714"/>
              <a:gd name="connsiteX16" fmla="*/ 2290942 w 17974815"/>
              <a:gd name="connsiteY16" fmla="*/ 26167 h 23703714"/>
              <a:gd name="connsiteX17" fmla="*/ 2424891 w 17974815"/>
              <a:gd name="connsiteY17" fmla="*/ 37330 h 23703714"/>
              <a:gd name="connsiteX18" fmla="*/ 2563963 w 17974815"/>
              <a:gd name="connsiteY18" fmla="*/ 521887 h 23703714"/>
              <a:gd name="connsiteX19" fmla="*/ 2783917 w 17974815"/>
              <a:gd name="connsiteY19" fmla="*/ 421425 h 23703714"/>
              <a:gd name="connsiteX20" fmla="*/ 2874497 w 17974815"/>
              <a:gd name="connsiteY20" fmla="*/ 247035 h 23703714"/>
              <a:gd name="connsiteX21" fmla="*/ 3015948 w 17974815"/>
              <a:gd name="connsiteY21" fmla="*/ 200740 h 23703714"/>
              <a:gd name="connsiteX22" fmla="*/ 3210650 w 17974815"/>
              <a:gd name="connsiteY22" fmla="*/ 214647 h 23703714"/>
              <a:gd name="connsiteX23" fmla="*/ 3294093 w 17974815"/>
              <a:gd name="connsiteY23" fmla="*/ 357196 h 23703714"/>
              <a:gd name="connsiteX24" fmla="*/ 3412304 w 17974815"/>
              <a:gd name="connsiteY24" fmla="*/ 305044 h 23703714"/>
              <a:gd name="connsiteX25" fmla="*/ 3631343 w 17974815"/>
              <a:gd name="connsiteY25" fmla="*/ 165972 h 23703714"/>
              <a:gd name="connsiteX26" fmla="*/ 3725217 w 17974815"/>
              <a:gd name="connsiteY26" fmla="*/ 54714 h 23703714"/>
              <a:gd name="connsiteX27" fmla="*/ 3870877 w 17974815"/>
              <a:gd name="connsiteY27" fmla="*/ 0 h 23703714"/>
              <a:gd name="connsiteX28" fmla="*/ 17974815 w 17974815"/>
              <a:gd name="connsiteY28" fmla="*/ 41721 h 23703714"/>
              <a:gd name="connsiteX29" fmla="*/ 17951688 w 17974815"/>
              <a:gd name="connsiteY29" fmla="*/ 23612990 h 23703714"/>
              <a:gd name="connsiteX30" fmla="*/ 12214659 w 17974815"/>
              <a:gd name="connsiteY30" fmla="*/ 23672994 h 23703714"/>
              <a:gd name="connsiteX31" fmla="*/ 11511566 w 17974815"/>
              <a:gd name="connsiteY31" fmla="*/ 23664268 h 23703714"/>
              <a:gd name="connsiteX32" fmla="*/ 11092752 w 17974815"/>
              <a:gd name="connsiteY32" fmla="*/ 23238606 h 23703714"/>
              <a:gd name="connsiteX33" fmla="*/ 10611489 w 17974815"/>
              <a:gd name="connsiteY33" fmla="*/ 22853595 h 23703714"/>
              <a:gd name="connsiteX34" fmla="*/ 10178352 w 17974815"/>
              <a:gd name="connsiteY34" fmla="*/ 22564837 h 23703714"/>
              <a:gd name="connsiteX35" fmla="*/ 9793341 w 17974815"/>
              <a:gd name="connsiteY35" fmla="*/ 22516711 h 23703714"/>
              <a:gd name="connsiteX36" fmla="*/ 9600836 w 17974815"/>
              <a:gd name="connsiteY36" fmla="*/ 22276079 h 23703714"/>
              <a:gd name="connsiteX37" fmla="*/ 9436682 w 17974815"/>
              <a:gd name="connsiteY37" fmla="*/ 22078674 h 23703714"/>
              <a:gd name="connsiteX38" fmla="*/ 9194651 w 17974815"/>
              <a:gd name="connsiteY38" fmla="*/ 22096350 h 23703714"/>
              <a:gd name="connsiteX39" fmla="*/ 8948418 w 17974815"/>
              <a:gd name="connsiteY39" fmla="*/ 21975596 h 23703714"/>
              <a:gd name="connsiteX40" fmla="*/ 8895567 w 17974815"/>
              <a:gd name="connsiteY40" fmla="*/ 21691914 h 23703714"/>
              <a:gd name="connsiteX41" fmla="*/ 8626060 w 17974815"/>
              <a:gd name="connsiteY41" fmla="*/ 21557686 h 23703714"/>
              <a:gd name="connsiteX42" fmla="*/ 8745764 w 17974815"/>
              <a:gd name="connsiteY42" fmla="*/ 21494509 h 23703714"/>
              <a:gd name="connsiteX43" fmla="*/ 8709188 w 17974815"/>
              <a:gd name="connsiteY43" fmla="*/ 21441308 h 23703714"/>
              <a:gd name="connsiteX44" fmla="*/ 8546258 w 17974815"/>
              <a:gd name="connsiteY44" fmla="*/ 21437982 h 23703714"/>
              <a:gd name="connsiteX45" fmla="*/ 8477306 w 17974815"/>
              <a:gd name="connsiteY45" fmla="*/ 21529334 h 23703714"/>
              <a:gd name="connsiteX46" fmla="*/ 8080570 w 17974815"/>
              <a:gd name="connsiteY46" fmla="*/ 21529334 h 23703714"/>
              <a:gd name="connsiteX47" fmla="*/ 8064120 w 17974815"/>
              <a:gd name="connsiteY47" fmla="*/ 21467908 h 23703714"/>
              <a:gd name="connsiteX48" fmla="*/ 8228624 w 17974815"/>
              <a:gd name="connsiteY48" fmla="*/ 21308479 h 23703714"/>
              <a:gd name="connsiteX49" fmla="*/ 8480455 w 17974815"/>
              <a:gd name="connsiteY49" fmla="*/ 21313552 h 23703714"/>
              <a:gd name="connsiteX50" fmla="*/ 8513007 w 17974815"/>
              <a:gd name="connsiteY50" fmla="*/ 21211876 h 23703714"/>
              <a:gd name="connsiteX51" fmla="*/ 8299851 w 17974815"/>
              <a:gd name="connsiteY51" fmla="*/ 21174249 h 23703714"/>
              <a:gd name="connsiteX52" fmla="*/ 8340103 w 17974815"/>
              <a:gd name="connsiteY52" fmla="*/ 21068897 h 23703714"/>
              <a:gd name="connsiteX53" fmla="*/ 8542057 w 17974815"/>
              <a:gd name="connsiteY53" fmla="*/ 21068022 h 23703714"/>
              <a:gd name="connsiteX54" fmla="*/ 8689237 w 17974815"/>
              <a:gd name="connsiteY54" fmla="*/ 21122099 h 23703714"/>
              <a:gd name="connsiteX55" fmla="*/ 8848841 w 17974815"/>
              <a:gd name="connsiteY55" fmla="*/ 21248452 h 23703714"/>
              <a:gd name="connsiteX56" fmla="*/ 9059896 w 17974815"/>
              <a:gd name="connsiteY56" fmla="*/ 21003092 h 23703714"/>
              <a:gd name="connsiteX57" fmla="*/ 9059546 w 17974815"/>
              <a:gd name="connsiteY57" fmla="*/ 20688611 h 23703714"/>
              <a:gd name="connsiteX58" fmla="*/ 9340955 w 17974815"/>
              <a:gd name="connsiteY58" fmla="*/ 20357328 h 23703714"/>
              <a:gd name="connsiteX59" fmla="*/ 9347605 w 17974815"/>
              <a:gd name="connsiteY59" fmla="*/ 20141197 h 23703714"/>
              <a:gd name="connsiteX60" fmla="*/ 9395031 w 17974815"/>
              <a:gd name="connsiteY60" fmla="*/ 20066994 h 23703714"/>
              <a:gd name="connsiteX61" fmla="*/ 9480609 w 17974815"/>
              <a:gd name="connsiteY61" fmla="*/ 20171123 h 23703714"/>
              <a:gd name="connsiteX62" fmla="*/ 9500559 w 17974815"/>
              <a:gd name="connsiteY62" fmla="*/ 20417180 h 23703714"/>
              <a:gd name="connsiteX63" fmla="*/ 9564085 w 17974815"/>
              <a:gd name="connsiteY63" fmla="*/ 20507132 h 23703714"/>
              <a:gd name="connsiteX64" fmla="*/ 9616938 w 17974815"/>
              <a:gd name="connsiteY64" fmla="*/ 20403879 h 23703714"/>
              <a:gd name="connsiteX65" fmla="*/ 9636888 w 17974815"/>
              <a:gd name="connsiteY65" fmla="*/ 20184423 h 23703714"/>
              <a:gd name="connsiteX66" fmla="*/ 9549385 w 17974815"/>
              <a:gd name="connsiteY66" fmla="*/ 19896364 h 23703714"/>
              <a:gd name="connsiteX67" fmla="*/ 9636888 w 17974815"/>
              <a:gd name="connsiteY67" fmla="*/ 19908441 h 23703714"/>
              <a:gd name="connsiteX68" fmla="*/ 9897819 w 17974815"/>
              <a:gd name="connsiteY68" fmla="*/ 20032342 h 23703714"/>
              <a:gd name="connsiteX69" fmla="*/ 9829743 w 17974815"/>
              <a:gd name="connsiteY69" fmla="*/ 19871865 h 23703714"/>
              <a:gd name="connsiteX70" fmla="*/ 9720015 w 17974815"/>
              <a:gd name="connsiteY70" fmla="*/ 19782087 h 23703714"/>
              <a:gd name="connsiteX71" fmla="*/ 9629012 w 17974815"/>
              <a:gd name="connsiteY71" fmla="*/ 19848415 h 23703714"/>
              <a:gd name="connsiteX72" fmla="*/ 9497234 w 17974815"/>
              <a:gd name="connsiteY72" fmla="*/ 19715585 h 23703714"/>
              <a:gd name="connsiteX73" fmla="*/ 9270777 w 17974815"/>
              <a:gd name="connsiteY73" fmla="*/ 19626158 h 23703714"/>
              <a:gd name="connsiteX74" fmla="*/ 9141450 w 17974815"/>
              <a:gd name="connsiteY74" fmla="*/ 19469529 h 23703714"/>
              <a:gd name="connsiteX75" fmla="*/ 9008446 w 17974815"/>
              <a:gd name="connsiteY75" fmla="*/ 19339850 h 23703714"/>
              <a:gd name="connsiteX76" fmla="*/ 8986744 w 17974815"/>
              <a:gd name="connsiteY76" fmla="*/ 19235721 h 23703714"/>
              <a:gd name="connsiteX77" fmla="*/ 9121499 w 17974815"/>
              <a:gd name="connsiteY77" fmla="*/ 19210172 h 23703714"/>
              <a:gd name="connsiteX78" fmla="*/ 9344280 w 17974815"/>
              <a:gd name="connsiteY78" fmla="*/ 19296624 h 23703714"/>
              <a:gd name="connsiteX79" fmla="*/ 9370881 w 17974815"/>
              <a:gd name="connsiteY79" fmla="*/ 19200196 h 23703714"/>
              <a:gd name="connsiteX80" fmla="*/ 9521034 w 17974815"/>
              <a:gd name="connsiteY80" fmla="*/ 19111292 h 23703714"/>
              <a:gd name="connsiteX81" fmla="*/ 9755015 w 17974815"/>
              <a:gd name="connsiteY81" fmla="*/ 19267395 h 23703714"/>
              <a:gd name="connsiteX82" fmla="*/ 9833068 w 17974815"/>
              <a:gd name="connsiteY82" fmla="*/ 19166945 h 23703714"/>
              <a:gd name="connsiteX83" fmla="*/ 9700065 w 17974815"/>
              <a:gd name="connsiteY83" fmla="*/ 19120395 h 23703714"/>
              <a:gd name="connsiteX84" fmla="*/ 9730340 w 17974815"/>
              <a:gd name="connsiteY84" fmla="*/ 18918788 h 23703714"/>
              <a:gd name="connsiteX85" fmla="*/ 10387483 w 17974815"/>
              <a:gd name="connsiteY85" fmla="*/ 18636505 h 23703714"/>
              <a:gd name="connsiteX86" fmla="*/ 10606589 w 17974815"/>
              <a:gd name="connsiteY86" fmla="*/ 18351423 h 23703714"/>
              <a:gd name="connsiteX87" fmla="*/ 10187102 w 17974815"/>
              <a:gd name="connsiteY87" fmla="*/ 18380998 h 23703714"/>
              <a:gd name="connsiteX88" fmla="*/ 9816443 w 17974815"/>
              <a:gd name="connsiteY88" fmla="*/ 18571754 h 23703714"/>
              <a:gd name="connsiteX89" fmla="*/ 9192551 w 17974815"/>
              <a:gd name="connsiteY89" fmla="*/ 18640005 h 23703714"/>
              <a:gd name="connsiteX90" fmla="*/ 9074948 w 17974815"/>
              <a:gd name="connsiteY90" fmla="*/ 18711408 h 23703714"/>
              <a:gd name="connsiteX91" fmla="*/ 8868792 w 17974815"/>
              <a:gd name="connsiteY91" fmla="*/ 18654881 h 23703714"/>
              <a:gd name="connsiteX92" fmla="*/ 8688011 w 17974815"/>
              <a:gd name="connsiteY92" fmla="*/ 18822536 h 23703714"/>
              <a:gd name="connsiteX93" fmla="*/ 8540307 w 17974815"/>
              <a:gd name="connsiteY93" fmla="*/ 18986864 h 23703714"/>
              <a:gd name="connsiteX94" fmla="*/ 8406078 w 17974815"/>
              <a:gd name="connsiteY94" fmla="*/ 18923688 h 23703714"/>
              <a:gd name="connsiteX95" fmla="*/ 8269925 w 17974815"/>
              <a:gd name="connsiteY95" fmla="*/ 19117942 h 23703714"/>
              <a:gd name="connsiteX96" fmla="*/ 8072519 w 17974815"/>
              <a:gd name="connsiteY96" fmla="*/ 19136145 h 23703714"/>
              <a:gd name="connsiteX97" fmla="*/ 7703959 w 17974815"/>
              <a:gd name="connsiteY97" fmla="*/ 19388500 h 23703714"/>
              <a:gd name="connsiteX98" fmla="*/ 7450552 w 17974815"/>
              <a:gd name="connsiteY98" fmla="*/ 19321999 h 23703714"/>
              <a:gd name="connsiteX99" fmla="*/ 7145168 w 17974815"/>
              <a:gd name="connsiteY99" fmla="*/ 19490879 h 23703714"/>
              <a:gd name="connsiteX100" fmla="*/ 6783960 w 17974815"/>
              <a:gd name="connsiteY100" fmla="*/ 20054744 h 23703714"/>
              <a:gd name="connsiteX101" fmla="*/ 6508852 w 17974815"/>
              <a:gd name="connsiteY101" fmla="*/ 20140146 h 23703714"/>
              <a:gd name="connsiteX102" fmla="*/ 6621031 w 17974815"/>
              <a:gd name="connsiteY102" fmla="*/ 20041444 h 23703714"/>
              <a:gd name="connsiteX103" fmla="*/ 6792884 w 17974815"/>
              <a:gd name="connsiteY103" fmla="*/ 19727310 h 23703714"/>
              <a:gd name="connsiteX104" fmla="*/ 6680882 w 17974815"/>
              <a:gd name="connsiteY104" fmla="*/ 19715585 h 23703714"/>
              <a:gd name="connsiteX105" fmla="*/ 6525827 w 17974815"/>
              <a:gd name="connsiteY105" fmla="*/ 19950967 h 23703714"/>
              <a:gd name="connsiteX106" fmla="*/ 6192094 w 17974815"/>
              <a:gd name="connsiteY106" fmla="*/ 20054745 h 23703714"/>
              <a:gd name="connsiteX107" fmla="*/ 6153942 w 17974815"/>
              <a:gd name="connsiteY107" fmla="*/ 20155195 h 23703714"/>
              <a:gd name="connsiteX108" fmla="*/ 6129266 w 17974815"/>
              <a:gd name="connsiteY108" fmla="*/ 20345951 h 23703714"/>
              <a:gd name="connsiteX109" fmla="*/ 6009214 w 17974815"/>
              <a:gd name="connsiteY109" fmla="*/ 20400554 h 23703714"/>
              <a:gd name="connsiteX110" fmla="*/ 5896161 w 17974815"/>
              <a:gd name="connsiteY110" fmla="*/ 20337377 h 23703714"/>
              <a:gd name="connsiteX111" fmla="*/ 5989263 w 17974815"/>
              <a:gd name="connsiteY111" fmla="*/ 20204374 h 23703714"/>
              <a:gd name="connsiteX112" fmla="*/ 5971587 w 17974815"/>
              <a:gd name="connsiteY112" fmla="*/ 20148544 h 23703714"/>
              <a:gd name="connsiteX113" fmla="*/ 5826334 w 17974815"/>
              <a:gd name="connsiteY113" fmla="*/ 20181098 h 23703714"/>
              <a:gd name="connsiteX114" fmla="*/ 5684404 w 17974815"/>
              <a:gd name="connsiteY114" fmla="*/ 20035667 h 23703714"/>
              <a:gd name="connsiteX115" fmla="*/ 5633479 w 17974815"/>
              <a:gd name="connsiteY115" fmla="*/ 20074695 h 23703714"/>
              <a:gd name="connsiteX116" fmla="*/ 5614577 w 17974815"/>
              <a:gd name="connsiteY116" fmla="*/ 20180223 h 23703714"/>
              <a:gd name="connsiteX117" fmla="*/ 5155015 w 17974815"/>
              <a:gd name="connsiteY117" fmla="*/ 20108819 h 23703714"/>
              <a:gd name="connsiteX118" fmla="*/ 5028836 w 17974815"/>
              <a:gd name="connsiteY118" fmla="*/ 20336151 h 23703714"/>
              <a:gd name="connsiteX119" fmla="*/ 4938535 w 17974815"/>
              <a:gd name="connsiteY119" fmla="*/ 20317427 h 23703714"/>
              <a:gd name="connsiteX120" fmla="*/ 4801680 w 17974815"/>
              <a:gd name="connsiteY120" fmla="*/ 20251449 h 23703714"/>
              <a:gd name="connsiteX121" fmla="*/ 4305891 w 17974815"/>
              <a:gd name="connsiteY121" fmla="*/ 20294675 h 23703714"/>
              <a:gd name="connsiteX122" fmla="*/ 3930681 w 17974815"/>
              <a:gd name="connsiteY122" fmla="*/ 20316376 h 23703714"/>
              <a:gd name="connsiteX123" fmla="*/ 3581898 w 17974815"/>
              <a:gd name="connsiteY123" fmla="*/ 20078020 h 23703714"/>
              <a:gd name="connsiteX124" fmla="*/ 3264613 w 17974815"/>
              <a:gd name="connsiteY124" fmla="*/ 20038992 h 23703714"/>
              <a:gd name="connsiteX125" fmla="*/ 3525195 w 17974815"/>
              <a:gd name="connsiteY125" fmla="*/ 19911240 h 23703714"/>
              <a:gd name="connsiteX126" fmla="*/ 3232763 w 17974815"/>
              <a:gd name="connsiteY126" fmla="*/ 19785412 h 23703714"/>
              <a:gd name="connsiteX127" fmla="*/ 3092058 w 17974815"/>
              <a:gd name="connsiteY127" fmla="*/ 19707010 h 23703714"/>
              <a:gd name="connsiteX128" fmla="*/ 3324464 w 17974815"/>
              <a:gd name="connsiteY128" fmla="*/ 19644007 h 23703714"/>
              <a:gd name="connsiteX129" fmla="*/ 3548647 w 17974815"/>
              <a:gd name="connsiteY129" fmla="*/ 19815338 h 23703714"/>
              <a:gd name="connsiteX130" fmla="*/ 3739401 w 17974815"/>
              <a:gd name="connsiteY130" fmla="*/ 19793463 h 23703714"/>
              <a:gd name="connsiteX131" fmla="*/ 3900406 w 17974815"/>
              <a:gd name="connsiteY131" fmla="*/ 19690559 h 23703714"/>
              <a:gd name="connsiteX132" fmla="*/ 3523795 w 17974815"/>
              <a:gd name="connsiteY132" fmla="*/ 19581006 h 23703714"/>
              <a:gd name="connsiteX133" fmla="*/ 2743624 w 17974815"/>
              <a:gd name="connsiteY133" fmla="*/ 19559481 h 23703714"/>
              <a:gd name="connsiteX134" fmla="*/ 2355288 w 17974815"/>
              <a:gd name="connsiteY134" fmla="*/ 19794513 h 23703714"/>
              <a:gd name="connsiteX135" fmla="*/ 2116056 w 17974815"/>
              <a:gd name="connsiteY135" fmla="*/ 20213298 h 23703714"/>
              <a:gd name="connsiteX136" fmla="*/ 1835699 w 17974815"/>
              <a:gd name="connsiteY136" fmla="*/ 20007493 h 23703714"/>
              <a:gd name="connsiteX137" fmla="*/ 2000203 w 17974815"/>
              <a:gd name="connsiteY137" fmla="*/ 20390753 h 23703714"/>
              <a:gd name="connsiteX138" fmla="*/ 1440888 w 17974815"/>
              <a:gd name="connsiteY138" fmla="*/ 20960042 h 23703714"/>
              <a:gd name="connsiteX139" fmla="*/ 1245057 w 17974815"/>
              <a:gd name="connsiteY139" fmla="*/ 21218876 h 23703714"/>
              <a:gd name="connsiteX140" fmla="*/ 1304734 w 17974815"/>
              <a:gd name="connsiteY140" fmla="*/ 21416281 h 23703714"/>
              <a:gd name="connsiteX141" fmla="*/ 1228431 w 17974815"/>
              <a:gd name="connsiteY141" fmla="*/ 21577284 h 23703714"/>
              <a:gd name="connsiteX142" fmla="*/ 1251533 w 17974815"/>
              <a:gd name="connsiteY142" fmla="*/ 21952320 h 23703714"/>
              <a:gd name="connsiteX143" fmla="*/ 889973 w 17974815"/>
              <a:gd name="connsiteY143" fmla="*/ 22179827 h 23703714"/>
              <a:gd name="connsiteX144" fmla="*/ 572690 w 17974815"/>
              <a:gd name="connsiteY144" fmla="*/ 22272580 h 23703714"/>
              <a:gd name="connsiteX145" fmla="*/ 556065 w 17974815"/>
              <a:gd name="connsiteY145" fmla="*/ 21883545 h 23703714"/>
              <a:gd name="connsiteX146" fmla="*/ 479588 w 17974815"/>
              <a:gd name="connsiteY146" fmla="*/ 21823693 h 23703714"/>
              <a:gd name="connsiteX147" fmla="*/ 452986 w 17974815"/>
              <a:gd name="connsiteY147" fmla="*/ 22192778 h 23703714"/>
              <a:gd name="connsiteX148" fmla="*/ 284106 w 17974815"/>
              <a:gd name="connsiteY148" fmla="*/ 22469985 h 23703714"/>
              <a:gd name="connsiteX149" fmla="*/ 336608 w 17974815"/>
              <a:gd name="connsiteY149" fmla="*/ 22482062 h 23703714"/>
              <a:gd name="connsiteX150" fmla="*/ 509513 w 17974815"/>
              <a:gd name="connsiteY150" fmla="*/ 22349057 h 23703714"/>
              <a:gd name="connsiteX151" fmla="*/ 559389 w 17974815"/>
              <a:gd name="connsiteY151" fmla="*/ 22385634 h 23703714"/>
              <a:gd name="connsiteX152" fmla="*/ 399785 w 17974815"/>
              <a:gd name="connsiteY152" fmla="*/ 22548564 h 23703714"/>
              <a:gd name="connsiteX153" fmla="*/ 190305 w 17974815"/>
              <a:gd name="connsiteY153" fmla="*/ 22837847 h 23703714"/>
              <a:gd name="connsiteX154" fmla="*/ 113827 w 17974815"/>
              <a:gd name="connsiteY154" fmla="*/ 23602618 h 23703714"/>
              <a:gd name="connsiteX155" fmla="*/ 3749 w 17974815"/>
              <a:gd name="connsiteY155" fmla="*/ 23608041 h 23703714"/>
              <a:gd name="connsiteX156" fmla="*/ 23699 w 17974815"/>
              <a:gd name="connsiteY156" fmla="*/ 3314311 h 23703714"/>
              <a:gd name="connsiteX157" fmla="*/ 71826 w 17974815"/>
              <a:gd name="connsiteY157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23699 w 17974815"/>
              <a:gd name="connsiteY11" fmla="*/ 1966774 h 23703714"/>
              <a:gd name="connsiteX12" fmla="*/ 37606 w 17974815"/>
              <a:gd name="connsiteY12" fmla="*/ 1236828 h 23703714"/>
              <a:gd name="connsiteX13" fmla="*/ 40442 w 17974815"/>
              <a:gd name="connsiteY13" fmla="*/ 21883 h 23703714"/>
              <a:gd name="connsiteX14" fmla="*/ 926388 w 17974815"/>
              <a:gd name="connsiteY14" fmla="*/ 13802 h 23703714"/>
              <a:gd name="connsiteX15" fmla="*/ 2290942 w 17974815"/>
              <a:gd name="connsiteY15" fmla="*/ 26167 h 23703714"/>
              <a:gd name="connsiteX16" fmla="*/ 2424891 w 17974815"/>
              <a:gd name="connsiteY16" fmla="*/ 37330 h 23703714"/>
              <a:gd name="connsiteX17" fmla="*/ 2563963 w 17974815"/>
              <a:gd name="connsiteY17" fmla="*/ 521887 h 23703714"/>
              <a:gd name="connsiteX18" fmla="*/ 2783917 w 17974815"/>
              <a:gd name="connsiteY18" fmla="*/ 421425 h 23703714"/>
              <a:gd name="connsiteX19" fmla="*/ 2874497 w 17974815"/>
              <a:gd name="connsiteY19" fmla="*/ 247035 h 23703714"/>
              <a:gd name="connsiteX20" fmla="*/ 3015948 w 17974815"/>
              <a:gd name="connsiteY20" fmla="*/ 200740 h 23703714"/>
              <a:gd name="connsiteX21" fmla="*/ 3210650 w 17974815"/>
              <a:gd name="connsiteY21" fmla="*/ 214647 h 23703714"/>
              <a:gd name="connsiteX22" fmla="*/ 3294093 w 17974815"/>
              <a:gd name="connsiteY22" fmla="*/ 357196 h 23703714"/>
              <a:gd name="connsiteX23" fmla="*/ 3412304 w 17974815"/>
              <a:gd name="connsiteY23" fmla="*/ 305044 h 23703714"/>
              <a:gd name="connsiteX24" fmla="*/ 3631343 w 17974815"/>
              <a:gd name="connsiteY24" fmla="*/ 165972 h 23703714"/>
              <a:gd name="connsiteX25" fmla="*/ 3725217 w 17974815"/>
              <a:gd name="connsiteY25" fmla="*/ 54714 h 23703714"/>
              <a:gd name="connsiteX26" fmla="*/ 3870877 w 17974815"/>
              <a:gd name="connsiteY26" fmla="*/ 0 h 23703714"/>
              <a:gd name="connsiteX27" fmla="*/ 17974815 w 17974815"/>
              <a:gd name="connsiteY27" fmla="*/ 41721 h 23703714"/>
              <a:gd name="connsiteX28" fmla="*/ 17951688 w 17974815"/>
              <a:gd name="connsiteY28" fmla="*/ 23612990 h 23703714"/>
              <a:gd name="connsiteX29" fmla="*/ 12214659 w 17974815"/>
              <a:gd name="connsiteY29" fmla="*/ 23672994 h 23703714"/>
              <a:gd name="connsiteX30" fmla="*/ 11511566 w 17974815"/>
              <a:gd name="connsiteY30" fmla="*/ 23664268 h 23703714"/>
              <a:gd name="connsiteX31" fmla="*/ 11092752 w 17974815"/>
              <a:gd name="connsiteY31" fmla="*/ 23238606 h 23703714"/>
              <a:gd name="connsiteX32" fmla="*/ 10611489 w 17974815"/>
              <a:gd name="connsiteY32" fmla="*/ 22853595 h 23703714"/>
              <a:gd name="connsiteX33" fmla="*/ 10178352 w 17974815"/>
              <a:gd name="connsiteY33" fmla="*/ 22564837 h 23703714"/>
              <a:gd name="connsiteX34" fmla="*/ 9793341 w 17974815"/>
              <a:gd name="connsiteY34" fmla="*/ 22516711 h 23703714"/>
              <a:gd name="connsiteX35" fmla="*/ 9600836 w 17974815"/>
              <a:gd name="connsiteY35" fmla="*/ 22276079 h 23703714"/>
              <a:gd name="connsiteX36" fmla="*/ 9436682 w 17974815"/>
              <a:gd name="connsiteY36" fmla="*/ 22078674 h 23703714"/>
              <a:gd name="connsiteX37" fmla="*/ 9194651 w 17974815"/>
              <a:gd name="connsiteY37" fmla="*/ 22096350 h 23703714"/>
              <a:gd name="connsiteX38" fmla="*/ 8948418 w 17974815"/>
              <a:gd name="connsiteY38" fmla="*/ 21975596 h 23703714"/>
              <a:gd name="connsiteX39" fmla="*/ 8895567 w 17974815"/>
              <a:gd name="connsiteY39" fmla="*/ 21691914 h 23703714"/>
              <a:gd name="connsiteX40" fmla="*/ 8626060 w 17974815"/>
              <a:gd name="connsiteY40" fmla="*/ 21557686 h 23703714"/>
              <a:gd name="connsiteX41" fmla="*/ 8745764 w 17974815"/>
              <a:gd name="connsiteY41" fmla="*/ 21494509 h 23703714"/>
              <a:gd name="connsiteX42" fmla="*/ 8709188 w 17974815"/>
              <a:gd name="connsiteY42" fmla="*/ 21441308 h 23703714"/>
              <a:gd name="connsiteX43" fmla="*/ 8546258 w 17974815"/>
              <a:gd name="connsiteY43" fmla="*/ 21437982 h 23703714"/>
              <a:gd name="connsiteX44" fmla="*/ 8477306 w 17974815"/>
              <a:gd name="connsiteY44" fmla="*/ 21529334 h 23703714"/>
              <a:gd name="connsiteX45" fmla="*/ 8080570 w 17974815"/>
              <a:gd name="connsiteY45" fmla="*/ 21529334 h 23703714"/>
              <a:gd name="connsiteX46" fmla="*/ 8064120 w 17974815"/>
              <a:gd name="connsiteY46" fmla="*/ 21467908 h 23703714"/>
              <a:gd name="connsiteX47" fmla="*/ 8228624 w 17974815"/>
              <a:gd name="connsiteY47" fmla="*/ 21308479 h 23703714"/>
              <a:gd name="connsiteX48" fmla="*/ 8480455 w 17974815"/>
              <a:gd name="connsiteY48" fmla="*/ 21313552 h 23703714"/>
              <a:gd name="connsiteX49" fmla="*/ 8513007 w 17974815"/>
              <a:gd name="connsiteY49" fmla="*/ 21211876 h 23703714"/>
              <a:gd name="connsiteX50" fmla="*/ 8299851 w 17974815"/>
              <a:gd name="connsiteY50" fmla="*/ 21174249 h 23703714"/>
              <a:gd name="connsiteX51" fmla="*/ 8340103 w 17974815"/>
              <a:gd name="connsiteY51" fmla="*/ 21068897 h 23703714"/>
              <a:gd name="connsiteX52" fmla="*/ 8542057 w 17974815"/>
              <a:gd name="connsiteY52" fmla="*/ 21068022 h 23703714"/>
              <a:gd name="connsiteX53" fmla="*/ 8689237 w 17974815"/>
              <a:gd name="connsiteY53" fmla="*/ 21122099 h 23703714"/>
              <a:gd name="connsiteX54" fmla="*/ 8848841 w 17974815"/>
              <a:gd name="connsiteY54" fmla="*/ 21248452 h 23703714"/>
              <a:gd name="connsiteX55" fmla="*/ 9059896 w 17974815"/>
              <a:gd name="connsiteY55" fmla="*/ 21003092 h 23703714"/>
              <a:gd name="connsiteX56" fmla="*/ 9059546 w 17974815"/>
              <a:gd name="connsiteY56" fmla="*/ 20688611 h 23703714"/>
              <a:gd name="connsiteX57" fmla="*/ 9340955 w 17974815"/>
              <a:gd name="connsiteY57" fmla="*/ 20357328 h 23703714"/>
              <a:gd name="connsiteX58" fmla="*/ 9347605 w 17974815"/>
              <a:gd name="connsiteY58" fmla="*/ 20141197 h 23703714"/>
              <a:gd name="connsiteX59" fmla="*/ 9395031 w 17974815"/>
              <a:gd name="connsiteY59" fmla="*/ 20066994 h 23703714"/>
              <a:gd name="connsiteX60" fmla="*/ 9480609 w 17974815"/>
              <a:gd name="connsiteY60" fmla="*/ 20171123 h 23703714"/>
              <a:gd name="connsiteX61" fmla="*/ 9500559 w 17974815"/>
              <a:gd name="connsiteY61" fmla="*/ 20417180 h 23703714"/>
              <a:gd name="connsiteX62" fmla="*/ 9564085 w 17974815"/>
              <a:gd name="connsiteY62" fmla="*/ 20507132 h 23703714"/>
              <a:gd name="connsiteX63" fmla="*/ 9616938 w 17974815"/>
              <a:gd name="connsiteY63" fmla="*/ 20403879 h 23703714"/>
              <a:gd name="connsiteX64" fmla="*/ 9636888 w 17974815"/>
              <a:gd name="connsiteY64" fmla="*/ 20184423 h 23703714"/>
              <a:gd name="connsiteX65" fmla="*/ 9549385 w 17974815"/>
              <a:gd name="connsiteY65" fmla="*/ 19896364 h 23703714"/>
              <a:gd name="connsiteX66" fmla="*/ 9636888 w 17974815"/>
              <a:gd name="connsiteY66" fmla="*/ 19908441 h 23703714"/>
              <a:gd name="connsiteX67" fmla="*/ 9897819 w 17974815"/>
              <a:gd name="connsiteY67" fmla="*/ 20032342 h 23703714"/>
              <a:gd name="connsiteX68" fmla="*/ 9829743 w 17974815"/>
              <a:gd name="connsiteY68" fmla="*/ 19871865 h 23703714"/>
              <a:gd name="connsiteX69" fmla="*/ 9720015 w 17974815"/>
              <a:gd name="connsiteY69" fmla="*/ 19782087 h 23703714"/>
              <a:gd name="connsiteX70" fmla="*/ 9629012 w 17974815"/>
              <a:gd name="connsiteY70" fmla="*/ 19848415 h 23703714"/>
              <a:gd name="connsiteX71" fmla="*/ 9497234 w 17974815"/>
              <a:gd name="connsiteY71" fmla="*/ 19715585 h 23703714"/>
              <a:gd name="connsiteX72" fmla="*/ 9270777 w 17974815"/>
              <a:gd name="connsiteY72" fmla="*/ 19626158 h 23703714"/>
              <a:gd name="connsiteX73" fmla="*/ 9141450 w 17974815"/>
              <a:gd name="connsiteY73" fmla="*/ 19469529 h 23703714"/>
              <a:gd name="connsiteX74" fmla="*/ 9008446 w 17974815"/>
              <a:gd name="connsiteY74" fmla="*/ 19339850 h 23703714"/>
              <a:gd name="connsiteX75" fmla="*/ 8986744 w 17974815"/>
              <a:gd name="connsiteY75" fmla="*/ 19235721 h 23703714"/>
              <a:gd name="connsiteX76" fmla="*/ 9121499 w 17974815"/>
              <a:gd name="connsiteY76" fmla="*/ 19210172 h 23703714"/>
              <a:gd name="connsiteX77" fmla="*/ 9344280 w 17974815"/>
              <a:gd name="connsiteY77" fmla="*/ 19296624 h 23703714"/>
              <a:gd name="connsiteX78" fmla="*/ 9370881 w 17974815"/>
              <a:gd name="connsiteY78" fmla="*/ 19200196 h 23703714"/>
              <a:gd name="connsiteX79" fmla="*/ 9521034 w 17974815"/>
              <a:gd name="connsiteY79" fmla="*/ 19111292 h 23703714"/>
              <a:gd name="connsiteX80" fmla="*/ 9755015 w 17974815"/>
              <a:gd name="connsiteY80" fmla="*/ 19267395 h 23703714"/>
              <a:gd name="connsiteX81" fmla="*/ 9833068 w 17974815"/>
              <a:gd name="connsiteY81" fmla="*/ 19166945 h 23703714"/>
              <a:gd name="connsiteX82" fmla="*/ 9700065 w 17974815"/>
              <a:gd name="connsiteY82" fmla="*/ 19120395 h 23703714"/>
              <a:gd name="connsiteX83" fmla="*/ 9730340 w 17974815"/>
              <a:gd name="connsiteY83" fmla="*/ 18918788 h 23703714"/>
              <a:gd name="connsiteX84" fmla="*/ 10387483 w 17974815"/>
              <a:gd name="connsiteY84" fmla="*/ 18636505 h 23703714"/>
              <a:gd name="connsiteX85" fmla="*/ 10606589 w 17974815"/>
              <a:gd name="connsiteY85" fmla="*/ 18351423 h 23703714"/>
              <a:gd name="connsiteX86" fmla="*/ 10187102 w 17974815"/>
              <a:gd name="connsiteY86" fmla="*/ 18380998 h 23703714"/>
              <a:gd name="connsiteX87" fmla="*/ 9816443 w 17974815"/>
              <a:gd name="connsiteY87" fmla="*/ 18571754 h 23703714"/>
              <a:gd name="connsiteX88" fmla="*/ 9192551 w 17974815"/>
              <a:gd name="connsiteY88" fmla="*/ 18640005 h 23703714"/>
              <a:gd name="connsiteX89" fmla="*/ 9074948 w 17974815"/>
              <a:gd name="connsiteY89" fmla="*/ 18711408 h 23703714"/>
              <a:gd name="connsiteX90" fmla="*/ 8868792 w 17974815"/>
              <a:gd name="connsiteY90" fmla="*/ 18654881 h 23703714"/>
              <a:gd name="connsiteX91" fmla="*/ 8688011 w 17974815"/>
              <a:gd name="connsiteY91" fmla="*/ 18822536 h 23703714"/>
              <a:gd name="connsiteX92" fmla="*/ 8540307 w 17974815"/>
              <a:gd name="connsiteY92" fmla="*/ 18986864 h 23703714"/>
              <a:gd name="connsiteX93" fmla="*/ 8406078 w 17974815"/>
              <a:gd name="connsiteY93" fmla="*/ 18923688 h 23703714"/>
              <a:gd name="connsiteX94" fmla="*/ 8269925 w 17974815"/>
              <a:gd name="connsiteY94" fmla="*/ 19117942 h 23703714"/>
              <a:gd name="connsiteX95" fmla="*/ 8072519 w 17974815"/>
              <a:gd name="connsiteY95" fmla="*/ 19136145 h 23703714"/>
              <a:gd name="connsiteX96" fmla="*/ 7703959 w 17974815"/>
              <a:gd name="connsiteY96" fmla="*/ 19388500 h 23703714"/>
              <a:gd name="connsiteX97" fmla="*/ 7450552 w 17974815"/>
              <a:gd name="connsiteY97" fmla="*/ 19321999 h 23703714"/>
              <a:gd name="connsiteX98" fmla="*/ 7145168 w 17974815"/>
              <a:gd name="connsiteY98" fmla="*/ 19490879 h 23703714"/>
              <a:gd name="connsiteX99" fmla="*/ 6783960 w 17974815"/>
              <a:gd name="connsiteY99" fmla="*/ 20054744 h 23703714"/>
              <a:gd name="connsiteX100" fmla="*/ 6508852 w 17974815"/>
              <a:gd name="connsiteY100" fmla="*/ 20140146 h 23703714"/>
              <a:gd name="connsiteX101" fmla="*/ 6621031 w 17974815"/>
              <a:gd name="connsiteY101" fmla="*/ 20041444 h 23703714"/>
              <a:gd name="connsiteX102" fmla="*/ 6792884 w 17974815"/>
              <a:gd name="connsiteY102" fmla="*/ 19727310 h 23703714"/>
              <a:gd name="connsiteX103" fmla="*/ 6680882 w 17974815"/>
              <a:gd name="connsiteY103" fmla="*/ 19715585 h 23703714"/>
              <a:gd name="connsiteX104" fmla="*/ 6525827 w 17974815"/>
              <a:gd name="connsiteY104" fmla="*/ 19950967 h 23703714"/>
              <a:gd name="connsiteX105" fmla="*/ 6192094 w 17974815"/>
              <a:gd name="connsiteY105" fmla="*/ 20054745 h 23703714"/>
              <a:gd name="connsiteX106" fmla="*/ 6153942 w 17974815"/>
              <a:gd name="connsiteY106" fmla="*/ 20155195 h 23703714"/>
              <a:gd name="connsiteX107" fmla="*/ 6129266 w 17974815"/>
              <a:gd name="connsiteY107" fmla="*/ 20345951 h 23703714"/>
              <a:gd name="connsiteX108" fmla="*/ 6009214 w 17974815"/>
              <a:gd name="connsiteY108" fmla="*/ 20400554 h 23703714"/>
              <a:gd name="connsiteX109" fmla="*/ 5896161 w 17974815"/>
              <a:gd name="connsiteY109" fmla="*/ 20337377 h 23703714"/>
              <a:gd name="connsiteX110" fmla="*/ 5989263 w 17974815"/>
              <a:gd name="connsiteY110" fmla="*/ 20204374 h 23703714"/>
              <a:gd name="connsiteX111" fmla="*/ 5971587 w 17974815"/>
              <a:gd name="connsiteY111" fmla="*/ 20148544 h 23703714"/>
              <a:gd name="connsiteX112" fmla="*/ 5826334 w 17974815"/>
              <a:gd name="connsiteY112" fmla="*/ 20181098 h 23703714"/>
              <a:gd name="connsiteX113" fmla="*/ 5684404 w 17974815"/>
              <a:gd name="connsiteY113" fmla="*/ 20035667 h 23703714"/>
              <a:gd name="connsiteX114" fmla="*/ 5633479 w 17974815"/>
              <a:gd name="connsiteY114" fmla="*/ 20074695 h 23703714"/>
              <a:gd name="connsiteX115" fmla="*/ 5614577 w 17974815"/>
              <a:gd name="connsiteY115" fmla="*/ 20180223 h 23703714"/>
              <a:gd name="connsiteX116" fmla="*/ 5155015 w 17974815"/>
              <a:gd name="connsiteY116" fmla="*/ 20108819 h 23703714"/>
              <a:gd name="connsiteX117" fmla="*/ 5028836 w 17974815"/>
              <a:gd name="connsiteY117" fmla="*/ 20336151 h 23703714"/>
              <a:gd name="connsiteX118" fmla="*/ 4938535 w 17974815"/>
              <a:gd name="connsiteY118" fmla="*/ 20317427 h 23703714"/>
              <a:gd name="connsiteX119" fmla="*/ 4801680 w 17974815"/>
              <a:gd name="connsiteY119" fmla="*/ 20251449 h 23703714"/>
              <a:gd name="connsiteX120" fmla="*/ 4305891 w 17974815"/>
              <a:gd name="connsiteY120" fmla="*/ 20294675 h 23703714"/>
              <a:gd name="connsiteX121" fmla="*/ 3930681 w 17974815"/>
              <a:gd name="connsiteY121" fmla="*/ 20316376 h 23703714"/>
              <a:gd name="connsiteX122" fmla="*/ 3581898 w 17974815"/>
              <a:gd name="connsiteY122" fmla="*/ 20078020 h 23703714"/>
              <a:gd name="connsiteX123" fmla="*/ 3264613 w 17974815"/>
              <a:gd name="connsiteY123" fmla="*/ 20038992 h 23703714"/>
              <a:gd name="connsiteX124" fmla="*/ 3525195 w 17974815"/>
              <a:gd name="connsiteY124" fmla="*/ 19911240 h 23703714"/>
              <a:gd name="connsiteX125" fmla="*/ 3232763 w 17974815"/>
              <a:gd name="connsiteY125" fmla="*/ 19785412 h 23703714"/>
              <a:gd name="connsiteX126" fmla="*/ 3092058 w 17974815"/>
              <a:gd name="connsiteY126" fmla="*/ 19707010 h 23703714"/>
              <a:gd name="connsiteX127" fmla="*/ 3324464 w 17974815"/>
              <a:gd name="connsiteY127" fmla="*/ 19644007 h 23703714"/>
              <a:gd name="connsiteX128" fmla="*/ 3548647 w 17974815"/>
              <a:gd name="connsiteY128" fmla="*/ 19815338 h 23703714"/>
              <a:gd name="connsiteX129" fmla="*/ 3739401 w 17974815"/>
              <a:gd name="connsiteY129" fmla="*/ 19793463 h 23703714"/>
              <a:gd name="connsiteX130" fmla="*/ 3900406 w 17974815"/>
              <a:gd name="connsiteY130" fmla="*/ 19690559 h 23703714"/>
              <a:gd name="connsiteX131" fmla="*/ 3523795 w 17974815"/>
              <a:gd name="connsiteY131" fmla="*/ 19581006 h 23703714"/>
              <a:gd name="connsiteX132" fmla="*/ 2743624 w 17974815"/>
              <a:gd name="connsiteY132" fmla="*/ 19559481 h 23703714"/>
              <a:gd name="connsiteX133" fmla="*/ 2355288 w 17974815"/>
              <a:gd name="connsiteY133" fmla="*/ 19794513 h 23703714"/>
              <a:gd name="connsiteX134" fmla="*/ 2116056 w 17974815"/>
              <a:gd name="connsiteY134" fmla="*/ 20213298 h 23703714"/>
              <a:gd name="connsiteX135" fmla="*/ 1835699 w 17974815"/>
              <a:gd name="connsiteY135" fmla="*/ 20007493 h 23703714"/>
              <a:gd name="connsiteX136" fmla="*/ 2000203 w 17974815"/>
              <a:gd name="connsiteY136" fmla="*/ 20390753 h 23703714"/>
              <a:gd name="connsiteX137" fmla="*/ 1440888 w 17974815"/>
              <a:gd name="connsiteY137" fmla="*/ 20960042 h 23703714"/>
              <a:gd name="connsiteX138" fmla="*/ 1245057 w 17974815"/>
              <a:gd name="connsiteY138" fmla="*/ 21218876 h 23703714"/>
              <a:gd name="connsiteX139" fmla="*/ 1304734 w 17974815"/>
              <a:gd name="connsiteY139" fmla="*/ 21416281 h 23703714"/>
              <a:gd name="connsiteX140" fmla="*/ 1228431 w 17974815"/>
              <a:gd name="connsiteY140" fmla="*/ 21577284 h 23703714"/>
              <a:gd name="connsiteX141" fmla="*/ 1251533 w 17974815"/>
              <a:gd name="connsiteY141" fmla="*/ 21952320 h 23703714"/>
              <a:gd name="connsiteX142" fmla="*/ 889973 w 17974815"/>
              <a:gd name="connsiteY142" fmla="*/ 22179827 h 23703714"/>
              <a:gd name="connsiteX143" fmla="*/ 572690 w 17974815"/>
              <a:gd name="connsiteY143" fmla="*/ 22272580 h 23703714"/>
              <a:gd name="connsiteX144" fmla="*/ 556065 w 17974815"/>
              <a:gd name="connsiteY144" fmla="*/ 21883545 h 23703714"/>
              <a:gd name="connsiteX145" fmla="*/ 479588 w 17974815"/>
              <a:gd name="connsiteY145" fmla="*/ 21823693 h 23703714"/>
              <a:gd name="connsiteX146" fmla="*/ 452986 w 17974815"/>
              <a:gd name="connsiteY146" fmla="*/ 22192778 h 23703714"/>
              <a:gd name="connsiteX147" fmla="*/ 284106 w 17974815"/>
              <a:gd name="connsiteY147" fmla="*/ 22469985 h 23703714"/>
              <a:gd name="connsiteX148" fmla="*/ 336608 w 17974815"/>
              <a:gd name="connsiteY148" fmla="*/ 22482062 h 23703714"/>
              <a:gd name="connsiteX149" fmla="*/ 509513 w 17974815"/>
              <a:gd name="connsiteY149" fmla="*/ 22349057 h 23703714"/>
              <a:gd name="connsiteX150" fmla="*/ 559389 w 17974815"/>
              <a:gd name="connsiteY150" fmla="*/ 22385634 h 23703714"/>
              <a:gd name="connsiteX151" fmla="*/ 399785 w 17974815"/>
              <a:gd name="connsiteY151" fmla="*/ 22548564 h 23703714"/>
              <a:gd name="connsiteX152" fmla="*/ 190305 w 17974815"/>
              <a:gd name="connsiteY152" fmla="*/ 22837847 h 23703714"/>
              <a:gd name="connsiteX153" fmla="*/ 113827 w 17974815"/>
              <a:gd name="connsiteY153" fmla="*/ 23602618 h 23703714"/>
              <a:gd name="connsiteX154" fmla="*/ 3749 w 17974815"/>
              <a:gd name="connsiteY154" fmla="*/ 23608041 h 23703714"/>
              <a:gd name="connsiteX155" fmla="*/ 23699 w 17974815"/>
              <a:gd name="connsiteY155" fmla="*/ 3314311 h 23703714"/>
              <a:gd name="connsiteX156" fmla="*/ 71826 w 17974815"/>
              <a:gd name="connsiteY156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23699 w 17974815"/>
              <a:gd name="connsiteY10" fmla="*/ 1966774 h 23703714"/>
              <a:gd name="connsiteX11" fmla="*/ 37606 w 17974815"/>
              <a:gd name="connsiteY11" fmla="*/ 1236828 h 23703714"/>
              <a:gd name="connsiteX12" fmla="*/ 40442 w 17974815"/>
              <a:gd name="connsiteY12" fmla="*/ 21883 h 23703714"/>
              <a:gd name="connsiteX13" fmla="*/ 926388 w 17974815"/>
              <a:gd name="connsiteY13" fmla="*/ 13802 h 23703714"/>
              <a:gd name="connsiteX14" fmla="*/ 2290942 w 17974815"/>
              <a:gd name="connsiteY14" fmla="*/ 26167 h 23703714"/>
              <a:gd name="connsiteX15" fmla="*/ 2424891 w 17974815"/>
              <a:gd name="connsiteY15" fmla="*/ 37330 h 23703714"/>
              <a:gd name="connsiteX16" fmla="*/ 2563963 w 17974815"/>
              <a:gd name="connsiteY16" fmla="*/ 521887 h 23703714"/>
              <a:gd name="connsiteX17" fmla="*/ 2783917 w 17974815"/>
              <a:gd name="connsiteY17" fmla="*/ 421425 h 23703714"/>
              <a:gd name="connsiteX18" fmla="*/ 2874497 w 17974815"/>
              <a:gd name="connsiteY18" fmla="*/ 247035 h 23703714"/>
              <a:gd name="connsiteX19" fmla="*/ 3015948 w 17974815"/>
              <a:gd name="connsiteY19" fmla="*/ 200740 h 23703714"/>
              <a:gd name="connsiteX20" fmla="*/ 3210650 w 17974815"/>
              <a:gd name="connsiteY20" fmla="*/ 214647 h 23703714"/>
              <a:gd name="connsiteX21" fmla="*/ 3294093 w 17974815"/>
              <a:gd name="connsiteY21" fmla="*/ 357196 h 23703714"/>
              <a:gd name="connsiteX22" fmla="*/ 3412304 w 17974815"/>
              <a:gd name="connsiteY22" fmla="*/ 305044 h 23703714"/>
              <a:gd name="connsiteX23" fmla="*/ 3631343 w 17974815"/>
              <a:gd name="connsiteY23" fmla="*/ 165972 h 23703714"/>
              <a:gd name="connsiteX24" fmla="*/ 3725217 w 17974815"/>
              <a:gd name="connsiteY24" fmla="*/ 54714 h 23703714"/>
              <a:gd name="connsiteX25" fmla="*/ 3870877 w 17974815"/>
              <a:gd name="connsiteY25" fmla="*/ 0 h 23703714"/>
              <a:gd name="connsiteX26" fmla="*/ 17974815 w 17974815"/>
              <a:gd name="connsiteY26" fmla="*/ 41721 h 23703714"/>
              <a:gd name="connsiteX27" fmla="*/ 17951688 w 17974815"/>
              <a:gd name="connsiteY27" fmla="*/ 23612990 h 23703714"/>
              <a:gd name="connsiteX28" fmla="*/ 12214659 w 17974815"/>
              <a:gd name="connsiteY28" fmla="*/ 23672994 h 23703714"/>
              <a:gd name="connsiteX29" fmla="*/ 11511566 w 17974815"/>
              <a:gd name="connsiteY29" fmla="*/ 23664268 h 23703714"/>
              <a:gd name="connsiteX30" fmla="*/ 11092752 w 17974815"/>
              <a:gd name="connsiteY30" fmla="*/ 23238606 h 23703714"/>
              <a:gd name="connsiteX31" fmla="*/ 10611489 w 17974815"/>
              <a:gd name="connsiteY31" fmla="*/ 22853595 h 23703714"/>
              <a:gd name="connsiteX32" fmla="*/ 10178352 w 17974815"/>
              <a:gd name="connsiteY32" fmla="*/ 22564837 h 23703714"/>
              <a:gd name="connsiteX33" fmla="*/ 9793341 w 17974815"/>
              <a:gd name="connsiteY33" fmla="*/ 22516711 h 23703714"/>
              <a:gd name="connsiteX34" fmla="*/ 9600836 w 17974815"/>
              <a:gd name="connsiteY34" fmla="*/ 22276079 h 23703714"/>
              <a:gd name="connsiteX35" fmla="*/ 9436682 w 17974815"/>
              <a:gd name="connsiteY35" fmla="*/ 22078674 h 23703714"/>
              <a:gd name="connsiteX36" fmla="*/ 9194651 w 17974815"/>
              <a:gd name="connsiteY36" fmla="*/ 22096350 h 23703714"/>
              <a:gd name="connsiteX37" fmla="*/ 8948418 w 17974815"/>
              <a:gd name="connsiteY37" fmla="*/ 21975596 h 23703714"/>
              <a:gd name="connsiteX38" fmla="*/ 8895567 w 17974815"/>
              <a:gd name="connsiteY38" fmla="*/ 21691914 h 23703714"/>
              <a:gd name="connsiteX39" fmla="*/ 8626060 w 17974815"/>
              <a:gd name="connsiteY39" fmla="*/ 21557686 h 23703714"/>
              <a:gd name="connsiteX40" fmla="*/ 8745764 w 17974815"/>
              <a:gd name="connsiteY40" fmla="*/ 21494509 h 23703714"/>
              <a:gd name="connsiteX41" fmla="*/ 8709188 w 17974815"/>
              <a:gd name="connsiteY41" fmla="*/ 21441308 h 23703714"/>
              <a:gd name="connsiteX42" fmla="*/ 8546258 w 17974815"/>
              <a:gd name="connsiteY42" fmla="*/ 21437982 h 23703714"/>
              <a:gd name="connsiteX43" fmla="*/ 8477306 w 17974815"/>
              <a:gd name="connsiteY43" fmla="*/ 21529334 h 23703714"/>
              <a:gd name="connsiteX44" fmla="*/ 8080570 w 17974815"/>
              <a:gd name="connsiteY44" fmla="*/ 21529334 h 23703714"/>
              <a:gd name="connsiteX45" fmla="*/ 8064120 w 17974815"/>
              <a:gd name="connsiteY45" fmla="*/ 21467908 h 23703714"/>
              <a:gd name="connsiteX46" fmla="*/ 8228624 w 17974815"/>
              <a:gd name="connsiteY46" fmla="*/ 21308479 h 23703714"/>
              <a:gd name="connsiteX47" fmla="*/ 8480455 w 17974815"/>
              <a:gd name="connsiteY47" fmla="*/ 21313552 h 23703714"/>
              <a:gd name="connsiteX48" fmla="*/ 8513007 w 17974815"/>
              <a:gd name="connsiteY48" fmla="*/ 21211876 h 23703714"/>
              <a:gd name="connsiteX49" fmla="*/ 8299851 w 17974815"/>
              <a:gd name="connsiteY49" fmla="*/ 21174249 h 23703714"/>
              <a:gd name="connsiteX50" fmla="*/ 8340103 w 17974815"/>
              <a:gd name="connsiteY50" fmla="*/ 21068897 h 23703714"/>
              <a:gd name="connsiteX51" fmla="*/ 8542057 w 17974815"/>
              <a:gd name="connsiteY51" fmla="*/ 21068022 h 23703714"/>
              <a:gd name="connsiteX52" fmla="*/ 8689237 w 17974815"/>
              <a:gd name="connsiteY52" fmla="*/ 21122099 h 23703714"/>
              <a:gd name="connsiteX53" fmla="*/ 8848841 w 17974815"/>
              <a:gd name="connsiteY53" fmla="*/ 21248452 h 23703714"/>
              <a:gd name="connsiteX54" fmla="*/ 9059896 w 17974815"/>
              <a:gd name="connsiteY54" fmla="*/ 21003092 h 23703714"/>
              <a:gd name="connsiteX55" fmla="*/ 9059546 w 17974815"/>
              <a:gd name="connsiteY55" fmla="*/ 20688611 h 23703714"/>
              <a:gd name="connsiteX56" fmla="*/ 9340955 w 17974815"/>
              <a:gd name="connsiteY56" fmla="*/ 20357328 h 23703714"/>
              <a:gd name="connsiteX57" fmla="*/ 9347605 w 17974815"/>
              <a:gd name="connsiteY57" fmla="*/ 20141197 h 23703714"/>
              <a:gd name="connsiteX58" fmla="*/ 9395031 w 17974815"/>
              <a:gd name="connsiteY58" fmla="*/ 20066994 h 23703714"/>
              <a:gd name="connsiteX59" fmla="*/ 9480609 w 17974815"/>
              <a:gd name="connsiteY59" fmla="*/ 20171123 h 23703714"/>
              <a:gd name="connsiteX60" fmla="*/ 9500559 w 17974815"/>
              <a:gd name="connsiteY60" fmla="*/ 20417180 h 23703714"/>
              <a:gd name="connsiteX61" fmla="*/ 9564085 w 17974815"/>
              <a:gd name="connsiteY61" fmla="*/ 20507132 h 23703714"/>
              <a:gd name="connsiteX62" fmla="*/ 9616938 w 17974815"/>
              <a:gd name="connsiteY62" fmla="*/ 20403879 h 23703714"/>
              <a:gd name="connsiteX63" fmla="*/ 9636888 w 17974815"/>
              <a:gd name="connsiteY63" fmla="*/ 20184423 h 23703714"/>
              <a:gd name="connsiteX64" fmla="*/ 9549385 w 17974815"/>
              <a:gd name="connsiteY64" fmla="*/ 19896364 h 23703714"/>
              <a:gd name="connsiteX65" fmla="*/ 9636888 w 17974815"/>
              <a:gd name="connsiteY65" fmla="*/ 19908441 h 23703714"/>
              <a:gd name="connsiteX66" fmla="*/ 9897819 w 17974815"/>
              <a:gd name="connsiteY66" fmla="*/ 20032342 h 23703714"/>
              <a:gd name="connsiteX67" fmla="*/ 9829743 w 17974815"/>
              <a:gd name="connsiteY67" fmla="*/ 19871865 h 23703714"/>
              <a:gd name="connsiteX68" fmla="*/ 9720015 w 17974815"/>
              <a:gd name="connsiteY68" fmla="*/ 19782087 h 23703714"/>
              <a:gd name="connsiteX69" fmla="*/ 9629012 w 17974815"/>
              <a:gd name="connsiteY69" fmla="*/ 19848415 h 23703714"/>
              <a:gd name="connsiteX70" fmla="*/ 9497234 w 17974815"/>
              <a:gd name="connsiteY70" fmla="*/ 19715585 h 23703714"/>
              <a:gd name="connsiteX71" fmla="*/ 9270777 w 17974815"/>
              <a:gd name="connsiteY71" fmla="*/ 19626158 h 23703714"/>
              <a:gd name="connsiteX72" fmla="*/ 9141450 w 17974815"/>
              <a:gd name="connsiteY72" fmla="*/ 19469529 h 23703714"/>
              <a:gd name="connsiteX73" fmla="*/ 9008446 w 17974815"/>
              <a:gd name="connsiteY73" fmla="*/ 19339850 h 23703714"/>
              <a:gd name="connsiteX74" fmla="*/ 8986744 w 17974815"/>
              <a:gd name="connsiteY74" fmla="*/ 19235721 h 23703714"/>
              <a:gd name="connsiteX75" fmla="*/ 9121499 w 17974815"/>
              <a:gd name="connsiteY75" fmla="*/ 19210172 h 23703714"/>
              <a:gd name="connsiteX76" fmla="*/ 9344280 w 17974815"/>
              <a:gd name="connsiteY76" fmla="*/ 19296624 h 23703714"/>
              <a:gd name="connsiteX77" fmla="*/ 9370881 w 17974815"/>
              <a:gd name="connsiteY77" fmla="*/ 19200196 h 23703714"/>
              <a:gd name="connsiteX78" fmla="*/ 9521034 w 17974815"/>
              <a:gd name="connsiteY78" fmla="*/ 19111292 h 23703714"/>
              <a:gd name="connsiteX79" fmla="*/ 9755015 w 17974815"/>
              <a:gd name="connsiteY79" fmla="*/ 19267395 h 23703714"/>
              <a:gd name="connsiteX80" fmla="*/ 9833068 w 17974815"/>
              <a:gd name="connsiteY80" fmla="*/ 19166945 h 23703714"/>
              <a:gd name="connsiteX81" fmla="*/ 9700065 w 17974815"/>
              <a:gd name="connsiteY81" fmla="*/ 19120395 h 23703714"/>
              <a:gd name="connsiteX82" fmla="*/ 9730340 w 17974815"/>
              <a:gd name="connsiteY82" fmla="*/ 18918788 h 23703714"/>
              <a:gd name="connsiteX83" fmla="*/ 10387483 w 17974815"/>
              <a:gd name="connsiteY83" fmla="*/ 18636505 h 23703714"/>
              <a:gd name="connsiteX84" fmla="*/ 10606589 w 17974815"/>
              <a:gd name="connsiteY84" fmla="*/ 18351423 h 23703714"/>
              <a:gd name="connsiteX85" fmla="*/ 10187102 w 17974815"/>
              <a:gd name="connsiteY85" fmla="*/ 18380998 h 23703714"/>
              <a:gd name="connsiteX86" fmla="*/ 9816443 w 17974815"/>
              <a:gd name="connsiteY86" fmla="*/ 18571754 h 23703714"/>
              <a:gd name="connsiteX87" fmla="*/ 9192551 w 17974815"/>
              <a:gd name="connsiteY87" fmla="*/ 18640005 h 23703714"/>
              <a:gd name="connsiteX88" fmla="*/ 9074948 w 17974815"/>
              <a:gd name="connsiteY88" fmla="*/ 18711408 h 23703714"/>
              <a:gd name="connsiteX89" fmla="*/ 8868792 w 17974815"/>
              <a:gd name="connsiteY89" fmla="*/ 18654881 h 23703714"/>
              <a:gd name="connsiteX90" fmla="*/ 8688011 w 17974815"/>
              <a:gd name="connsiteY90" fmla="*/ 18822536 h 23703714"/>
              <a:gd name="connsiteX91" fmla="*/ 8540307 w 17974815"/>
              <a:gd name="connsiteY91" fmla="*/ 18986864 h 23703714"/>
              <a:gd name="connsiteX92" fmla="*/ 8406078 w 17974815"/>
              <a:gd name="connsiteY92" fmla="*/ 18923688 h 23703714"/>
              <a:gd name="connsiteX93" fmla="*/ 8269925 w 17974815"/>
              <a:gd name="connsiteY93" fmla="*/ 19117942 h 23703714"/>
              <a:gd name="connsiteX94" fmla="*/ 8072519 w 17974815"/>
              <a:gd name="connsiteY94" fmla="*/ 19136145 h 23703714"/>
              <a:gd name="connsiteX95" fmla="*/ 7703959 w 17974815"/>
              <a:gd name="connsiteY95" fmla="*/ 19388500 h 23703714"/>
              <a:gd name="connsiteX96" fmla="*/ 7450552 w 17974815"/>
              <a:gd name="connsiteY96" fmla="*/ 19321999 h 23703714"/>
              <a:gd name="connsiteX97" fmla="*/ 7145168 w 17974815"/>
              <a:gd name="connsiteY97" fmla="*/ 19490879 h 23703714"/>
              <a:gd name="connsiteX98" fmla="*/ 6783960 w 17974815"/>
              <a:gd name="connsiteY98" fmla="*/ 20054744 h 23703714"/>
              <a:gd name="connsiteX99" fmla="*/ 6508852 w 17974815"/>
              <a:gd name="connsiteY99" fmla="*/ 20140146 h 23703714"/>
              <a:gd name="connsiteX100" fmla="*/ 6621031 w 17974815"/>
              <a:gd name="connsiteY100" fmla="*/ 20041444 h 23703714"/>
              <a:gd name="connsiteX101" fmla="*/ 6792884 w 17974815"/>
              <a:gd name="connsiteY101" fmla="*/ 19727310 h 23703714"/>
              <a:gd name="connsiteX102" fmla="*/ 6680882 w 17974815"/>
              <a:gd name="connsiteY102" fmla="*/ 19715585 h 23703714"/>
              <a:gd name="connsiteX103" fmla="*/ 6525827 w 17974815"/>
              <a:gd name="connsiteY103" fmla="*/ 19950967 h 23703714"/>
              <a:gd name="connsiteX104" fmla="*/ 6192094 w 17974815"/>
              <a:gd name="connsiteY104" fmla="*/ 20054745 h 23703714"/>
              <a:gd name="connsiteX105" fmla="*/ 6153942 w 17974815"/>
              <a:gd name="connsiteY105" fmla="*/ 20155195 h 23703714"/>
              <a:gd name="connsiteX106" fmla="*/ 6129266 w 17974815"/>
              <a:gd name="connsiteY106" fmla="*/ 20345951 h 23703714"/>
              <a:gd name="connsiteX107" fmla="*/ 6009214 w 17974815"/>
              <a:gd name="connsiteY107" fmla="*/ 20400554 h 23703714"/>
              <a:gd name="connsiteX108" fmla="*/ 5896161 w 17974815"/>
              <a:gd name="connsiteY108" fmla="*/ 20337377 h 23703714"/>
              <a:gd name="connsiteX109" fmla="*/ 5989263 w 17974815"/>
              <a:gd name="connsiteY109" fmla="*/ 20204374 h 23703714"/>
              <a:gd name="connsiteX110" fmla="*/ 5971587 w 17974815"/>
              <a:gd name="connsiteY110" fmla="*/ 20148544 h 23703714"/>
              <a:gd name="connsiteX111" fmla="*/ 5826334 w 17974815"/>
              <a:gd name="connsiteY111" fmla="*/ 20181098 h 23703714"/>
              <a:gd name="connsiteX112" fmla="*/ 5684404 w 17974815"/>
              <a:gd name="connsiteY112" fmla="*/ 20035667 h 23703714"/>
              <a:gd name="connsiteX113" fmla="*/ 5633479 w 17974815"/>
              <a:gd name="connsiteY113" fmla="*/ 20074695 h 23703714"/>
              <a:gd name="connsiteX114" fmla="*/ 5614577 w 17974815"/>
              <a:gd name="connsiteY114" fmla="*/ 20180223 h 23703714"/>
              <a:gd name="connsiteX115" fmla="*/ 5155015 w 17974815"/>
              <a:gd name="connsiteY115" fmla="*/ 20108819 h 23703714"/>
              <a:gd name="connsiteX116" fmla="*/ 5028836 w 17974815"/>
              <a:gd name="connsiteY116" fmla="*/ 20336151 h 23703714"/>
              <a:gd name="connsiteX117" fmla="*/ 4938535 w 17974815"/>
              <a:gd name="connsiteY117" fmla="*/ 20317427 h 23703714"/>
              <a:gd name="connsiteX118" fmla="*/ 4801680 w 17974815"/>
              <a:gd name="connsiteY118" fmla="*/ 20251449 h 23703714"/>
              <a:gd name="connsiteX119" fmla="*/ 4305891 w 17974815"/>
              <a:gd name="connsiteY119" fmla="*/ 20294675 h 23703714"/>
              <a:gd name="connsiteX120" fmla="*/ 3930681 w 17974815"/>
              <a:gd name="connsiteY120" fmla="*/ 20316376 h 23703714"/>
              <a:gd name="connsiteX121" fmla="*/ 3581898 w 17974815"/>
              <a:gd name="connsiteY121" fmla="*/ 20078020 h 23703714"/>
              <a:gd name="connsiteX122" fmla="*/ 3264613 w 17974815"/>
              <a:gd name="connsiteY122" fmla="*/ 20038992 h 23703714"/>
              <a:gd name="connsiteX123" fmla="*/ 3525195 w 17974815"/>
              <a:gd name="connsiteY123" fmla="*/ 19911240 h 23703714"/>
              <a:gd name="connsiteX124" fmla="*/ 3232763 w 17974815"/>
              <a:gd name="connsiteY124" fmla="*/ 19785412 h 23703714"/>
              <a:gd name="connsiteX125" fmla="*/ 3092058 w 17974815"/>
              <a:gd name="connsiteY125" fmla="*/ 19707010 h 23703714"/>
              <a:gd name="connsiteX126" fmla="*/ 3324464 w 17974815"/>
              <a:gd name="connsiteY126" fmla="*/ 19644007 h 23703714"/>
              <a:gd name="connsiteX127" fmla="*/ 3548647 w 17974815"/>
              <a:gd name="connsiteY127" fmla="*/ 19815338 h 23703714"/>
              <a:gd name="connsiteX128" fmla="*/ 3739401 w 17974815"/>
              <a:gd name="connsiteY128" fmla="*/ 19793463 h 23703714"/>
              <a:gd name="connsiteX129" fmla="*/ 3900406 w 17974815"/>
              <a:gd name="connsiteY129" fmla="*/ 19690559 h 23703714"/>
              <a:gd name="connsiteX130" fmla="*/ 3523795 w 17974815"/>
              <a:gd name="connsiteY130" fmla="*/ 19581006 h 23703714"/>
              <a:gd name="connsiteX131" fmla="*/ 2743624 w 17974815"/>
              <a:gd name="connsiteY131" fmla="*/ 19559481 h 23703714"/>
              <a:gd name="connsiteX132" fmla="*/ 2355288 w 17974815"/>
              <a:gd name="connsiteY132" fmla="*/ 19794513 h 23703714"/>
              <a:gd name="connsiteX133" fmla="*/ 2116056 w 17974815"/>
              <a:gd name="connsiteY133" fmla="*/ 20213298 h 23703714"/>
              <a:gd name="connsiteX134" fmla="*/ 1835699 w 17974815"/>
              <a:gd name="connsiteY134" fmla="*/ 20007493 h 23703714"/>
              <a:gd name="connsiteX135" fmla="*/ 2000203 w 17974815"/>
              <a:gd name="connsiteY135" fmla="*/ 20390753 h 23703714"/>
              <a:gd name="connsiteX136" fmla="*/ 1440888 w 17974815"/>
              <a:gd name="connsiteY136" fmla="*/ 20960042 h 23703714"/>
              <a:gd name="connsiteX137" fmla="*/ 1245057 w 17974815"/>
              <a:gd name="connsiteY137" fmla="*/ 21218876 h 23703714"/>
              <a:gd name="connsiteX138" fmla="*/ 1304734 w 17974815"/>
              <a:gd name="connsiteY138" fmla="*/ 21416281 h 23703714"/>
              <a:gd name="connsiteX139" fmla="*/ 1228431 w 17974815"/>
              <a:gd name="connsiteY139" fmla="*/ 21577284 h 23703714"/>
              <a:gd name="connsiteX140" fmla="*/ 1251533 w 17974815"/>
              <a:gd name="connsiteY140" fmla="*/ 21952320 h 23703714"/>
              <a:gd name="connsiteX141" fmla="*/ 889973 w 17974815"/>
              <a:gd name="connsiteY141" fmla="*/ 22179827 h 23703714"/>
              <a:gd name="connsiteX142" fmla="*/ 572690 w 17974815"/>
              <a:gd name="connsiteY142" fmla="*/ 22272580 h 23703714"/>
              <a:gd name="connsiteX143" fmla="*/ 556065 w 17974815"/>
              <a:gd name="connsiteY143" fmla="*/ 21883545 h 23703714"/>
              <a:gd name="connsiteX144" fmla="*/ 479588 w 17974815"/>
              <a:gd name="connsiteY144" fmla="*/ 21823693 h 23703714"/>
              <a:gd name="connsiteX145" fmla="*/ 452986 w 17974815"/>
              <a:gd name="connsiteY145" fmla="*/ 22192778 h 23703714"/>
              <a:gd name="connsiteX146" fmla="*/ 284106 w 17974815"/>
              <a:gd name="connsiteY146" fmla="*/ 22469985 h 23703714"/>
              <a:gd name="connsiteX147" fmla="*/ 336608 w 17974815"/>
              <a:gd name="connsiteY147" fmla="*/ 22482062 h 23703714"/>
              <a:gd name="connsiteX148" fmla="*/ 509513 w 17974815"/>
              <a:gd name="connsiteY148" fmla="*/ 22349057 h 23703714"/>
              <a:gd name="connsiteX149" fmla="*/ 559389 w 17974815"/>
              <a:gd name="connsiteY149" fmla="*/ 22385634 h 23703714"/>
              <a:gd name="connsiteX150" fmla="*/ 399785 w 17974815"/>
              <a:gd name="connsiteY150" fmla="*/ 22548564 h 23703714"/>
              <a:gd name="connsiteX151" fmla="*/ 190305 w 17974815"/>
              <a:gd name="connsiteY151" fmla="*/ 22837847 h 23703714"/>
              <a:gd name="connsiteX152" fmla="*/ 113827 w 17974815"/>
              <a:gd name="connsiteY152" fmla="*/ 23602618 h 23703714"/>
              <a:gd name="connsiteX153" fmla="*/ 3749 w 17974815"/>
              <a:gd name="connsiteY153" fmla="*/ 23608041 h 23703714"/>
              <a:gd name="connsiteX154" fmla="*/ 23699 w 17974815"/>
              <a:gd name="connsiteY154" fmla="*/ 3314311 h 23703714"/>
              <a:gd name="connsiteX155" fmla="*/ 71826 w 17974815"/>
              <a:gd name="connsiteY155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23699 w 17974815"/>
              <a:gd name="connsiteY9" fmla="*/ 1966774 h 23703714"/>
              <a:gd name="connsiteX10" fmla="*/ 37606 w 17974815"/>
              <a:gd name="connsiteY10" fmla="*/ 1236828 h 23703714"/>
              <a:gd name="connsiteX11" fmla="*/ 40442 w 17974815"/>
              <a:gd name="connsiteY11" fmla="*/ 21883 h 23703714"/>
              <a:gd name="connsiteX12" fmla="*/ 926388 w 17974815"/>
              <a:gd name="connsiteY12" fmla="*/ 13802 h 23703714"/>
              <a:gd name="connsiteX13" fmla="*/ 2290942 w 17974815"/>
              <a:gd name="connsiteY13" fmla="*/ 26167 h 23703714"/>
              <a:gd name="connsiteX14" fmla="*/ 2424891 w 17974815"/>
              <a:gd name="connsiteY14" fmla="*/ 37330 h 23703714"/>
              <a:gd name="connsiteX15" fmla="*/ 2563963 w 17974815"/>
              <a:gd name="connsiteY15" fmla="*/ 521887 h 23703714"/>
              <a:gd name="connsiteX16" fmla="*/ 2783917 w 17974815"/>
              <a:gd name="connsiteY16" fmla="*/ 421425 h 23703714"/>
              <a:gd name="connsiteX17" fmla="*/ 2874497 w 17974815"/>
              <a:gd name="connsiteY17" fmla="*/ 247035 h 23703714"/>
              <a:gd name="connsiteX18" fmla="*/ 3015948 w 17974815"/>
              <a:gd name="connsiteY18" fmla="*/ 200740 h 23703714"/>
              <a:gd name="connsiteX19" fmla="*/ 3210650 w 17974815"/>
              <a:gd name="connsiteY19" fmla="*/ 214647 h 23703714"/>
              <a:gd name="connsiteX20" fmla="*/ 3294093 w 17974815"/>
              <a:gd name="connsiteY20" fmla="*/ 357196 h 23703714"/>
              <a:gd name="connsiteX21" fmla="*/ 3412304 w 17974815"/>
              <a:gd name="connsiteY21" fmla="*/ 305044 h 23703714"/>
              <a:gd name="connsiteX22" fmla="*/ 3631343 w 17974815"/>
              <a:gd name="connsiteY22" fmla="*/ 165972 h 23703714"/>
              <a:gd name="connsiteX23" fmla="*/ 3725217 w 17974815"/>
              <a:gd name="connsiteY23" fmla="*/ 54714 h 23703714"/>
              <a:gd name="connsiteX24" fmla="*/ 3870877 w 17974815"/>
              <a:gd name="connsiteY24" fmla="*/ 0 h 23703714"/>
              <a:gd name="connsiteX25" fmla="*/ 17974815 w 17974815"/>
              <a:gd name="connsiteY25" fmla="*/ 41721 h 23703714"/>
              <a:gd name="connsiteX26" fmla="*/ 17951688 w 17974815"/>
              <a:gd name="connsiteY26" fmla="*/ 23612990 h 23703714"/>
              <a:gd name="connsiteX27" fmla="*/ 12214659 w 17974815"/>
              <a:gd name="connsiteY27" fmla="*/ 23672994 h 23703714"/>
              <a:gd name="connsiteX28" fmla="*/ 11511566 w 17974815"/>
              <a:gd name="connsiteY28" fmla="*/ 23664268 h 23703714"/>
              <a:gd name="connsiteX29" fmla="*/ 11092752 w 17974815"/>
              <a:gd name="connsiteY29" fmla="*/ 23238606 h 23703714"/>
              <a:gd name="connsiteX30" fmla="*/ 10611489 w 17974815"/>
              <a:gd name="connsiteY30" fmla="*/ 22853595 h 23703714"/>
              <a:gd name="connsiteX31" fmla="*/ 10178352 w 17974815"/>
              <a:gd name="connsiteY31" fmla="*/ 22564837 h 23703714"/>
              <a:gd name="connsiteX32" fmla="*/ 9793341 w 17974815"/>
              <a:gd name="connsiteY32" fmla="*/ 22516711 h 23703714"/>
              <a:gd name="connsiteX33" fmla="*/ 9600836 w 17974815"/>
              <a:gd name="connsiteY33" fmla="*/ 22276079 h 23703714"/>
              <a:gd name="connsiteX34" fmla="*/ 9436682 w 17974815"/>
              <a:gd name="connsiteY34" fmla="*/ 22078674 h 23703714"/>
              <a:gd name="connsiteX35" fmla="*/ 9194651 w 17974815"/>
              <a:gd name="connsiteY35" fmla="*/ 22096350 h 23703714"/>
              <a:gd name="connsiteX36" fmla="*/ 8948418 w 17974815"/>
              <a:gd name="connsiteY36" fmla="*/ 21975596 h 23703714"/>
              <a:gd name="connsiteX37" fmla="*/ 8895567 w 17974815"/>
              <a:gd name="connsiteY37" fmla="*/ 21691914 h 23703714"/>
              <a:gd name="connsiteX38" fmla="*/ 8626060 w 17974815"/>
              <a:gd name="connsiteY38" fmla="*/ 21557686 h 23703714"/>
              <a:gd name="connsiteX39" fmla="*/ 8745764 w 17974815"/>
              <a:gd name="connsiteY39" fmla="*/ 21494509 h 23703714"/>
              <a:gd name="connsiteX40" fmla="*/ 8709188 w 17974815"/>
              <a:gd name="connsiteY40" fmla="*/ 21441308 h 23703714"/>
              <a:gd name="connsiteX41" fmla="*/ 8546258 w 17974815"/>
              <a:gd name="connsiteY41" fmla="*/ 21437982 h 23703714"/>
              <a:gd name="connsiteX42" fmla="*/ 8477306 w 17974815"/>
              <a:gd name="connsiteY42" fmla="*/ 21529334 h 23703714"/>
              <a:gd name="connsiteX43" fmla="*/ 8080570 w 17974815"/>
              <a:gd name="connsiteY43" fmla="*/ 21529334 h 23703714"/>
              <a:gd name="connsiteX44" fmla="*/ 8064120 w 17974815"/>
              <a:gd name="connsiteY44" fmla="*/ 21467908 h 23703714"/>
              <a:gd name="connsiteX45" fmla="*/ 8228624 w 17974815"/>
              <a:gd name="connsiteY45" fmla="*/ 21308479 h 23703714"/>
              <a:gd name="connsiteX46" fmla="*/ 8480455 w 17974815"/>
              <a:gd name="connsiteY46" fmla="*/ 21313552 h 23703714"/>
              <a:gd name="connsiteX47" fmla="*/ 8513007 w 17974815"/>
              <a:gd name="connsiteY47" fmla="*/ 21211876 h 23703714"/>
              <a:gd name="connsiteX48" fmla="*/ 8299851 w 17974815"/>
              <a:gd name="connsiteY48" fmla="*/ 21174249 h 23703714"/>
              <a:gd name="connsiteX49" fmla="*/ 8340103 w 17974815"/>
              <a:gd name="connsiteY49" fmla="*/ 21068897 h 23703714"/>
              <a:gd name="connsiteX50" fmla="*/ 8542057 w 17974815"/>
              <a:gd name="connsiteY50" fmla="*/ 21068022 h 23703714"/>
              <a:gd name="connsiteX51" fmla="*/ 8689237 w 17974815"/>
              <a:gd name="connsiteY51" fmla="*/ 21122099 h 23703714"/>
              <a:gd name="connsiteX52" fmla="*/ 8848841 w 17974815"/>
              <a:gd name="connsiteY52" fmla="*/ 21248452 h 23703714"/>
              <a:gd name="connsiteX53" fmla="*/ 9059896 w 17974815"/>
              <a:gd name="connsiteY53" fmla="*/ 21003092 h 23703714"/>
              <a:gd name="connsiteX54" fmla="*/ 9059546 w 17974815"/>
              <a:gd name="connsiteY54" fmla="*/ 20688611 h 23703714"/>
              <a:gd name="connsiteX55" fmla="*/ 9340955 w 17974815"/>
              <a:gd name="connsiteY55" fmla="*/ 20357328 h 23703714"/>
              <a:gd name="connsiteX56" fmla="*/ 9347605 w 17974815"/>
              <a:gd name="connsiteY56" fmla="*/ 20141197 h 23703714"/>
              <a:gd name="connsiteX57" fmla="*/ 9395031 w 17974815"/>
              <a:gd name="connsiteY57" fmla="*/ 20066994 h 23703714"/>
              <a:gd name="connsiteX58" fmla="*/ 9480609 w 17974815"/>
              <a:gd name="connsiteY58" fmla="*/ 20171123 h 23703714"/>
              <a:gd name="connsiteX59" fmla="*/ 9500559 w 17974815"/>
              <a:gd name="connsiteY59" fmla="*/ 20417180 h 23703714"/>
              <a:gd name="connsiteX60" fmla="*/ 9564085 w 17974815"/>
              <a:gd name="connsiteY60" fmla="*/ 20507132 h 23703714"/>
              <a:gd name="connsiteX61" fmla="*/ 9616938 w 17974815"/>
              <a:gd name="connsiteY61" fmla="*/ 20403879 h 23703714"/>
              <a:gd name="connsiteX62" fmla="*/ 9636888 w 17974815"/>
              <a:gd name="connsiteY62" fmla="*/ 20184423 h 23703714"/>
              <a:gd name="connsiteX63" fmla="*/ 9549385 w 17974815"/>
              <a:gd name="connsiteY63" fmla="*/ 19896364 h 23703714"/>
              <a:gd name="connsiteX64" fmla="*/ 9636888 w 17974815"/>
              <a:gd name="connsiteY64" fmla="*/ 19908441 h 23703714"/>
              <a:gd name="connsiteX65" fmla="*/ 9897819 w 17974815"/>
              <a:gd name="connsiteY65" fmla="*/ 20032342 h 23703714"/>
              <a:gd name="connsiteX66" fmla="*/ 9829743 w 17974815"/>
              <a:gd name="connsiteY66" fmla="*/ 19871865 h 23703714"/>
              <a:gd name="connsiteX67" fmla="*/ 9720015 w 17974815"/>
              <a:gd name="connsiteY67" fmla="*/ 19782087 h 23703714"/>
              <a:gd name="connsiteX68" fmla="*/ 9629012 w 17974815"/>
              <a:gd name="connsiteY68" fmla="*/ 19848415 h 23703714"/>
              <a:gd name="connsiteX69" fmla="*/ 9497234 w 17974815"/>
              <a:gd name="connsiteY69" fmla="*/ 19715585 h 23703714"/>
              <a:gd name="connsiteX70" fmla="*/ 9270777 w 17974815"/>
              <a:gd name="connsiteY70" fmla="*/ 19626158 h 23703714"/>
              <a:gd name="connsiteX71" fmla="*/ 9141450 w 17974815"/>
              <a:gd name="connsiteY71" fmla="*/ 19469529 h 23703714"/>
              <a:gd name="connsiteX72" fmla="*/ 9008446 w 17974815"/>
              <a:gd name="connsiteY72" fmla="*/ 19339850 h 23703714"/>
              <a:gd name="connsiteX73" fmla="*/ 8986744 w 17974815"/>
              <a:gd name="connsiteY73" fmla="*/ 19235721 h 23703714"/>
              <a:gd name="connsiteX74" fmla="*/ 9121499 w 17974815"/>
              <a:gd name="connsiteY74" fmla="*/ 19210172 h 23703714"/>
              <a:gd name="connsiteX75" fmla="*/ 9344280 w 17974815"/>
              <a:gd name="connsiteY75" fmla="*/ 19296624 h 23703714"/>
              <a:gd name="connsiteX76" fmla="*/ 9370881 w 17974815"/>
              <a:gd name="connsiteY76" fmla="*/ 19200196 h 23703714"/>
              <a:gd name="connsiteX77" fmla="*/ 9521034 w 17974815"/>
              <a:gd name="connsiteY77" fmla="*/ 19111292 h 23703714"/>
              <a:gd name="connsiteX78" fmla="*/ 9755015 w 17974815"/>
              <a:gd name="connsiteY78" fmla="*/ 19267395 h 23703714"/>
              <a:gd name="connsiteX79" fmla="*/ 9833068 w 17974815"/>
              <a:gd name="connsiteY79" fmla="*/ 19166945 h 23703714"/>
              <a:gd name="connsiteX80" fmla="*/ 9700065 w 17974815"/>
              <a:gd name="connsiteY80" fmla="*/ 19120395 h 23703714"/>
              <a:gd name="connsiteX81" fmla="*/ 9730340 w 17974815"/>
              <a:gd name="connsiteY81" fmla="*/ 18918788 h 23703714"/>
              <a:gd name="connsiteX82" fmla="*/ 10387483 w 17974815"/>
              <a:gd name="connsiteY82" fmla="*/ 18636505 h 23703714"/>
              <a:gd name="connsiteX83" fmla="*/ 10606589 w 17974815"/>
              <a:gd name="connsiteY83" fmla="*/ 18351423 h 23703714"/>
              <a:gd name="connsiteX84" fmla="*/ 10187102 w 17974815"/>
              <a:gd name="connsiteY84" fmla="*/ 18380998 h 23703714"/>
              <a:gd name="connsiteX85" fmla="*/ 9816443 w 17974815"/>
              <a:gd name="connsiteY85" fmla="*/ 18571754 h 23703714"/>
              <a:gd name="connsiteX86" fmla="*/ 9192551 w 17974815"/>
              <a:gd name="connsiteY86" fmla="*/ 18640005 h 23703714"/>
              <a:gd name="connsiteX87" fmla="*/ 9074948 w 17974815"/>
              <a:gd name="connsiteY87" fmla="*/ 18711408 h 23703714"/>
              <a:gd name="connsiteX88" fmla="*/ 8868792 w 17974815"/>
              <a:gd name="connsiteY88" fmla="*/ 18654881 h 23703714"/>
              <a:gd name="connsiteX89" fmla="*/ 8688011 w 17974815"/>
              <a:gd name="connsiteY89" fmla="*/ 18822536 h 23703714"/>
              <a:gd name="connsiteX90" fmla="*/ 8540307 w 17974815"/>
              <a:gd name="connsiteY90" fmla="*/ 18986864 h 23703714"/>
              <a:gd name="connsiteX91" fmla="*/ 8406078 w 17974815"/>
              <a:gd name="connsiteY91" fmla="*/ 18923688 h 23703714"/>
              <a:gd name="connsiteX92" fmla="*/ 8269925 w 17974815"/>
              <a:gd name="connsiteY92" fmla="*/ 19117942 h 23703714"/>
              <a:gd name="connsiteX93" fmla="*/ 8072519 w 17974815"/>
              <a:gd name="connsiteY93" fmla="*/ 19136145 h 23703714"/>
              <a:gd name="connsiteX94" fmla="*/ 7703959 w 17974815"/>
              <a:gd name="connsiteY94" fmla="*/ 19388500 h 23703714"/>
              <a:gd name="connsiteX95" fmla="*/ 7450552 w 17974815"/>
              <a:gd name="connsiteY95" fmla="*/ 19321999 h 23703714"/>
              <a:gd name="connsiteX96" fmla="*/ 7145168 w 17974815"/>
              <a:gd name="connsiteY96" fmla="*/ 19490879 h 23703714"/>
              <a:gd name="connsiteX97" fmla="*/ 6783960 w 17974815"/>
              <a:gd name="connsiteY97" fmla="*/ 20054744 h 23703714"/>
              <a:gd name="connsiteX98" fmla="*/ 6508852 w 17974815"/>
              <a:gd name="connsiteY98" fmla="*/ 20140146 h 23703714"/>
              <a:gd name="connsiteX99" fmla="*/ 6621031 w 17974815"/>
              <a:gd name="connsiteY99" fmla="*/ 20041444 h 23703714"/>
              <a:gd name="connsiteX100" fmla="*/ 6792884 w 17974815"/>
              <a:gd name="connsiteY100" fmla="*/ 19727310 h 23703714"/>
              <a:gd name="connsiteX101" fmla="*/ 6680882 w 17974815"/>
              <a:gd name="connsiteY101" fmla="*/ 19715585 h 23703714"/>
              <a:gd name="connsiteX102" fmla="*/ 6525827 w 17974815"/>
              <a:gd name="connsiteY102" fmla="*/ 19950967 h 23703714"/>
              <a:gd name="connsiteX103" fmla="*/ 6192094 w 17974815"/>
              <a:gd name="connsiteY103" fmla="*/ 20054745 h 23703714"/>
              <a:gd name="connsiteX104" fmla="*/ 6153942 w 17974815"/>
              <a:gd name="connsiteY104" fmla="*/ 20155195 h 23703714"/>
              <a:gd name="connsiteX105" fmla="*/ 6129266 w 17974815"/>
              <a:gd name="connsiteY105" fmla="*/ 20345951 h 23703714"/>
              <a:gd name="connsiteX106" fmla="*/ 6009214 w 17974815"/>
              <a:gd name="connsiteY106" fmla="*/ 20400554 h 23703714"/>
              <a:gd name="connsiteX107" fmla="*/ 5896161 w 17974815"/>
              <a:gd name="connsiteY107" fmla="*/ 20337377 h 23703714"/>
              <a:gd name="connsiteX108" fmla="*/ 5989263 w 17974815"/>
              <a:gd name="connsiteY108" fmla="*/ 20204374 h 23703714"/>
              <a:gd name="connsiteX109" fmla="*/ 5971587 w 17974815"/>
              <a:gd name="connsiteY109" fmla="*/ 20148544 h 23703714"/>
              <a:gd name="connsiteX110" fmla="*/ 5826334 w 17974815"/>
              <a:gd name="connsiteY110" fmla="*/ 20181098 h 23703714"/>
              <a:gd name="connsiteX111" fmla="*/ 5684404 w 17974815"/>
              <a:gd name="connsiteY111" fmla="*/ 20035667 h 23703714"/>
              <a:gd name="connsiteX112" fmla="*/ 5633479 w 17974815"/>
              <a:gd name="connsiteY112" fmla="*/ 20074695 h 23703714"/>
              <a:gd name="connsiteX113" fmla="*/ 5614577 w 17974815"/>
              <a:gd name="connsiteY113" fmla="*/ 20180223 h 23703714"/>
              <a:gd name="connsiteX114" fmla="*/ 5155015 w 17974815"/>
              <a:gd name="connsiteY114" fmla="*/ 20108819 h 23703714"/>
              <a:gd name="connsiteX115" fmla="*/ 5028836 w 17974815"/>
              <a:gd name="connsiteY115" fmla="*/ 20336151 h 23703714"/>
              <a:gd name="connsiteX116" fmla="*/ 4938535 w 17974815"/>
              <a:gd name="connsiteY116" fmla="*/ 20317427 h 23703714"/>
              <a:gd name="connsiteX117" fmla="*/ 4801680 w 17974815"/>
              <a:gd name="connsiteY117" fmla="*/ 20251449 h 23703714"/>
              <a:gd name="connsiteX118" fmla="*/ 4305891 w 17974815"/>
              <a:gd name="connsiteY118" fmla="*/ 20294675 h 23703714"/>
              <a:gd name="connsiteX119" fmla="*/ 3930681 w 17974815"/>
              <a:gd name="connsiteY119" fmla="*/ 20316376 h 23703714"/>
              <a:gd name="connsiteX120" fmla="*/ 3581898 w 17974815"/>
              <a:gd name="connsiteY120" fmla="*/ 20078020 h 23703714"/>
              <a:gd name="connsiteX121" fmla="*/ 3264613 w 17974815"/>
              <a:gd name="connsiteY121" fmla="*/ 20038992 h 23703714"/>
              <a:gd name="connsiteX122" fmla="*/ 3525195 w 17974815"/>
              <a:gd name="connsiteY122" fmla="*/ 19911240 h 23703714"/>
              <a:gd name="connsiteX123" fmla="*/ 3232763 w 17974815"/>
              <a:gd name="connsiteY123" fmla="*/ 19785412 h 23703714"/>
              <a:gd name="connsiteX124" fmla="*/ 3092058 w 17974815"/>
              <a:gd name="connsiteY124" fmla="*/ 19707010 h 23703714"/>
              <a:gd name="connsiteX125" fmla="*/ 3324464 w 17974815"/>
              <a:gd name="connsiteY125" fmla="*/ 19644007 h 23703714"/>
              <a:gd name="connsiteX126" fmla="*/ 3548647 w 17974815"/>
              <a:gd name="connsiteY126" fmla="*/ 19815338 h 23703714"/>
              <a:gd name="connsiteX127" fmla="*/ 3739401 w 17974815"/>
              <a:gd name="connsiteY127" fmla="*/ 19793463 h 23703714"/>
              <a:gd name="connsiteX128" fmla="*/ 3900406 w 17974815"/>
              <a:gd name="connsiteY128" fmla="*/ 19690559 h 23703714"/>
              <a:gd name="connsiteX129" fmla="*/ 3523795 w 17974815"/>
              <a:gd name="connsiteY129" fmla="*/ 19581006 h 23703714"/>
              <a:gd name="connsiteX130" fmla="*/ 2743624 w 17974815"/>
              <a:gd name="connsiteY130" fmla="*/ 19559481 h 23703714"/>
              <a:gd name="connsiteX131" fmla="*/ 2355288 w 17974815"/>
              <a:gd name="connsiteY131" fmla="*/ 19794513 h 23703714"/>
              <a:gd name="connsiteX132" fmla="*/ 2116056 w 17974815"/>
              <a:gd name="connsiteY132" fmla="*/ 20213298 h 23703714"/>
              <a:gd name="connsiteX133" fmla="*/ 1835699 w 17974815"/>
              <a:gd name="connsiteY133" fmla="*/ 20007493 h 23703714"/>
              <a:gd name="connsiteX134" fmla="*/ 2000203 w 17974815"/>
              <a:gd name="connsiteY134" fmla="*/ 20390753 h 23703714"/>
              <a:gd name="connsiteX135" fmla="*/ 1440888 w 17974815"/>
              <a:gd name="connsiteY135" fmla="*/ 20960042 h 23703714"/>
              <a:gd name="connsiteX136" fmla="*/ 1245057 w 17974815"/>
              <a:gd name="connsiteY136" fmla="*/ 21218876 h 23703714"/>
              <a:gd name="connsiteX137" fmla="*/ 1304734 w 17974815"/>
              <a:gd name="connsiteY137" fmla="*/ 21416281 h 23703714"/>
              <a:gd name="connsiteX138" fmla="*/ 1228431 w 17974815"/>
              <a:gd name="connsiteY138" fmla="*/ 21577284 h 23703714"/>
              <a:gd name="connsiteX139" fmla="*/ 1251533 w 17974815"/>
              <a:gd name="connsiteY139" fmla="*/ 21952320 h 23703714"/>
              <a:gd name="connsiteX140" fmla="*/ 889973 w 17974815"/>
              <a:gd name="connsiteY140" fmla="*/ 22179827 h 23703714"/>
              <a:gd name="connsiteX141" fmla="*/ 572690 w 17974815"/>
              <a:gd name="connsiteY141" fmla="*/ 22272580 h 23703714"/>
              <a:gd name="connsiteX142" fmla="*/ 556065 w 17974815"/>
              <a:gd name="connsiteY142" fmla="*/ 21883545 h 23703714"/>
              <a:gd name="connsiteX143" fmla="*/ 479588 w 17974815"/>
              <a:gd name="connsiteY143" fmla="*/ 21823693 h 23703714"/>
              <a:gd name="connsiteX144" fmla="*/ 452986 w 17974815"/>
              <a:gd name="connsiteY144" fmla="*/ 22192778 h 23703714"/>
              <a:gd name="connsiteX145" fmla="*/ 284106 w 17974815"/>
              <a:gd name="connsiteY145" fmla="*/ 22469985 h 23703714"/>
              <a:gd name="connsiteX146" fmla="*/ 336608 w 17974815"/>
              <a:gd name="connsiteY146" fmla="*/ 22482062 h 23703714"/>
              <a:gd name="connsiteX147" fmla="*/ 509513 w 17974815"/>
              <a:gd name="connsiteY147" fmla="*/ 22349057 h 23703714"/>
              <a:gd name="connsiteX148" fmla="*/ 559389 w 17974815"/>
              <a:gd name="connsiteY148" fmla="*/ 22385634 h 23703714"/>
              <a:gd name="connsiteX149" fmla="*/ 399785 w 17974815"/>
              <a:gd name="connsiteY149" fmla="*/ 22548564 h 23703714"/>
              <a:gd name="connsiteX150" fmla="*/ 190305 w 17974815"/>
              <a:gd name="connsiteY150" fmla="*/ 22837847 h 23703714"/>
              <a:gd name="connsiteX151" fmla="*/ 113827 w 17974815"/>
              <a:gd name="connsiteY151" fmla="*/ 23602618 h 23703714"/>
              <a:gd name="connsiteX152" fmla="*/ 3749 w 17974815"/>
              <a:gd name="connsiteY152" fmla="*/ 23608041 h 23703714"/>
              <a:gd name="connsiteX153" fmla="*/ 23699 w 17974815"/>
              <a:gd name="connsiteY153" fmla="*/ 3314311 h 23703714"/>
              <a:gd name="connsiteX154" fmla="*/ 71826 w 17974815"/>
              <a:gd name="connsiteY154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3699 w 17974815"/>
              <a:gd name="connsiteY8" fmla="*/ 1966774 h 23703714"/>
              <a:gd name="connsiteX9" fmla="*/ 37606 w 17974815"/>
              <a:gd name="connsiteY9" fmla="*/ 1236828 h 23703714"/>
              <a:gd name="connsiteX10" fmla="*/ 40442 w 17974815"/>
              <a:gd name="connsiteY10" fmla="*/ 21883 h 23703714"/>
              <a:gd name="connsiteX11" fmla="*/ 926388 w 17974815"/>
              <a:gd name="connsiteY11" fmla="*/ 13802 h 23703714"/>
              <a:gd name="connsiteX12" fmla="*/ 2290942 w 17974815"/>
              <a:gd name="connsiteY12" fmla="*/ 26167 h 23703714"/>
              <a:gd name="connsiteX13" fmla="*/ 2424891 w 17974815"/>
              <a:gd name="connsiteY13" fmla="*/ 37330 h 23703714"/>
              <a:gd name="connsiteX14" fmla="*/ 2563963 w 17974815"/>
              <a:gd name="connsiteY14" fmla="*/ 521887 h 23703714"/>
              <a:gd name="connsiteX15" fmla="*/ 2783917 w 17974815"/>
              <a:gd name="connsiteY15" fmla="*/ 421425 h 23703714"/>
              <a:gd name="connsiteX16" fmla="*/ 2874497 w 17974815"/>
              <a:gd name="connsiteY16" fmla="*/ 247035 h 23703714"/>
              <a:gd name="connsiteX17" fmla="*/ 3015948 w 17974815"/>
              <a:gd name="connsiteY17" fmla="*/ 200740 h 23703714"/>
              <a:gd name="connsiteX18" fmla="*/ 3210650 w 17974815"/>
              <a:gd name="connsiteY18" fmla="*/ 214647 h 23703714"/>
              <a:gd name="connsiteX19" fmla="*/ 3294093 w 17974815"/>
              <a:gd name="connsiteY19" fmla="*/ 357196 h 23703714"/>
              <a:gd name="connsiteX20" fmla="*/ 3412304 w 17974815"/>
              <a:gd name="connsiteY20" fmla="*/ 305044 h 23703714"/>
              <a:gd name="connsiteX21" fmla="*/ 3631343 w 17974815"/>
              <a:gd name="connsiteY21" fmla="*/ 165972 h 23703714"/>
              <a:gd name="connsiteX22" fmla="*/ 3725217 w 17974815"/>
              <a:gd name="connsiteY22" fmla="*/ 54714 h 23703714"/>
              <a:gd name="connsiteX23" fmla="*/ 3870877 w 17974815"/>
              <a:gd name="connsiteY23" fmla="*/ 0 h 23703714"/>
              <a:gd name="connsiteX24" fmla="*/ 17974815 w 17974815"/>
              <a:gd name="connsiteY24" fmla="*/ 41721 h 23703714"/>
              <a:gd name="connsiteX25" fmla="*/ 17951688 w 17974815"/>
              <a:gd name="connsiteY25" fmla="*/ 23612990 h 23703714"/>
              <a:gd name="connsiteX26" fmla="*/ 12214659 w 17974815"/>
              <a:gd name="connsiteY26" fmla="*/ 23672994 h 23703714"/>
              <a:gd name="connsiteX27" fmla="*/ 11511566 w 17974815"/>
              <a:gd name="connsiteY27" fmla="*/ 23664268 h 23703714"/>
              <a:gd name="connsiteX28" fmla="*/ 11092752 w 17974815"/>
              <a:gd name="connsiteY28" fmla="*/ 23238606 h 23703714"/>
              <a:gd name="connsiteX29" fmla="*/ 10611489 w 17974815"/>
              <a:gd name="connsiteY29" fmla="*/ 22853595 h 23703714"/>
              <a:gd name="connsiteX30" fmla="*/ 10178352 w 17974815"/>
              <a:gd name="connsiteY30" fmla="*/ 22564837 h 23703714"/>
              <a:gd name="connsiteX31" fmla="*/ 9793341 w 17974815"/>
              <a:gd name="connsiteY31" fmla="*/ 22516711 h 23703714"/>
              <a:gd name="connsiteX32" fmla="*/ 9600836 w 17974815"/>
              <a:gd name="connsiteY32" fmla="*/ 22276079 h 23703714"/>
              <a:gd name="connsiteX33" fmla="*/ 9436682 w 17974815"/>
              <a:gd name="connsiteY33" fmla="*/ 22078674 h 23703714"/>
              <a:gd name="connsiteX34" fmla="*/ 9194651 w 17974815"/>
              <a:gd name="connsiteY34" fmla="*/ 22096350 h 23703714"/>
              <a:gd name="connsiteX35" fmla="*/ 8948418 w 17974815"/>
              <a:gd name="connsiteY35" fmla="*/ 21975596 h 23703714"/>
              <a:gd name="connsiteX36" fmla="*/ 8895567 w 17974815"/>
              <a:gd name="connsiteY36" fmla="*/ 21691914 h 23703714"/>
              <a:gd name="connsiteX37" fmla="*/ 8626060 w 17974815"/>
              <a:gd name="connsiteY37" fmla="*/ 21557686 h 23703714"/>
              <a:gd name="connsiteX38" fmla="*/ 8745764 w 17974815"/>
              <a:gd name="connsiteY38" fmla="*/ 21494509 h 23703714"/>
              <a:gd name="connsiteX39" fmla="*/ 8709188 w 17974815"/>
              <a:gd name="connsiteY39" fmla="*/ 21441308 h 23703714"/>
              <a:gd name="connsiteX40" fmla="*/ 8546258 w 17974815"/>
              <a:gd name="connsiteY40" fmla="*/ 21437982 h 23703714"/>
              <a:gd name="connsiteX41" fmla="*/ 8477306 w 17974815"/>
              <a:gd name="connsiteY41" fmla="*/ 21529334 h 23703714"/>
              <a:gd name="connsiteX42" fmla="*/ 8080570 w 17974815"/>
              <a:gd name="connsiteY42" fmla="*/ 21529334 h 23703714"/>
              <a:gd name="connsiteX43" fmla="*/ 8064120 w 17974815"/>
              <a:gd name="connsiteY43" fmla="*/ 21467908 h 23703714"/>
              <a:gd name="connsiteX44" fmla="*/ 8228624 w 17974815"/>
              <a:gd name="connsiteY44" fmla="*/ 21308479 h 23703714"/>
              <a:gd name="connsiteX45" fmla="*/ 8480455 w 17974815"/>
              <a:gd name="connsiteY45" fmla="*/ 21313552 h 23703714"/>
              <a:gd name="connsiteX46" fmla="*/ 8513007 w 17974815"/>
              <a:gd name="connsiteY46" fmla="*/ 21211876 h 23703714"/>
              <a:gd name="connsiteX47" fmla="*/ 8299851 w 17974815"/>
              <a:gd name="connsiteY47" fmla="*/ 21174249 h 23703714"/>
              <a:gd name="connsiteX48" fmla="*/ 8340103 w 17974815"/>
              <a:gd name="connsiteY48" fmla="*/ 21068897 h 23703714"/>
              <a:gd name="connsiteX49" fmla="*/ 8542057 w 17974815"/>
              <a:gd name="connsiteY49" fmla="*/ 21068022 h 23703714"/>
              <a:gd name="connsiteX50" fmla="*/ 8689237 w 17974815"/>
              <a:gd name="connsiteY50" fmla="*/ 21122099 h 23703714"/>
              <a:gd name="connsiteX51" fmla="*/ 8848841 w 17974815"/>
              <a:gd name="connsiteY51" fmla="*/ 21248452 h 23703714"/>
              <a:gd name="connsiteX52" fmla="*/ 9059896 w 17974815"/>
              <a:gd name="connsiteY52" fmla="*/ 21003092 h 23703714"/>
              <a:gd name="connsiteX53" fmla="*/ 9059546 w 17974815"/>
              <a:gd name="connsiteY53" fmla="*/ 20688611 h 23703714"/>
              <a:gd name="connsiteX54" fmla="*/ 9340955 w 17974815"/>
              <a:gd name="connsiteY54" fmla="*/ 20357328 h 23703714"/>
              <a:gd name="connsiteX55" fmla="*/ 9347605 w 17974815"/>
              <a:gd name="connsiteY55" fmla="*/ 20141197 h 23703714"/>
              <a:gd name="connsiteX56" fmla="*/ 9395031 w 17974815"/>
              <a:gd name="connsiteY56" fmla="*/ 20066994 h 23703714"/>
              <a:gd name="connsiteX57" fmla="*/ 9480609 w 17974815"/>
              <a:gd name="connsiteY57" fmla="*/ 20171123 h 23703714"/>
              <a:gd name="connsiteX58" fmla="*/ 9500559 w 17974815"/>
              <a:gd name="connsiteY58" fmla="*/ 20417180 h 23703714"/>
              <a:gd name="connsiteX59" fmla="*/ 9564085 w 17974815"/>
              <a:gd name="connsiteY59" fmla="*/ 20507132 h 23703714"/>
              <a:gd name="connsiteX60" fmla="*/ 9616938 w 17974815"/>
              <a:gd name="connsiteY60" fmla="*/ 20403879 h 23703714"/>
              <a:gd name="connsiteX61" fmla="*/ 9636888 w 17974815"/>
              <a:gd name="connsiteY61" fmla="*/ 20184423 h 23703714"/>
              <a:gd name="connsiteX62" fmla="*/ 9549385 w 17974815"/>
              <a:gd name="connsiteY62" fmla="*/ 19896364 h 23703714"/>
              <a:gd name="connsiteX63" fmla="*/ 9636888 w 17974815"/>
              <a:gd name="connsiteY63" fmla="*/ 19908441 h 23703714"/>
              <a:gd name="connsiteX64" fmla="*/ 9897819 w 17974815"/>
              <a:gd name="connsiteY64" fmla="*/ 20032342 h 23703714"/>
              <a:gd name="connsiteX65" fmla="*/ 9829743 w 17974815"/>
              <a:gd name="connsiteY65" fmla="*/ 19871865 h 23703714"/>
              <a:gd name="connsiteX66" fmla="*/ 9720015 w 17974815"/>
              <a:gd name="connsiteY66" fmla="*/ 19782087 h 23703714"/>
              <a:gd name="connsiteX67" fmla="*/ 9629012 w 17974815"/>
              <a:gd name="connsiteY67" fmla="*/ 19848415 h 23703714"/>
              <a:gd name="connsiteX68" fmla="*/ 9497234 w 17974815"/>
              <a:gd name="connsiteY68" fmla="*/ 19715585 h 23703714"/>
              <a:gd name="connsiteX69" fmla="*/ 9270777 w 17974815"/>
              <a:gd name="connsiteY69" fmla="*/ 19626158 h 23703714"/>
              <a:gd name="connsiteX70" fmla="*/ 9141450 w 17974815"/>
              <a:gd name="connsiteY70" fmla="*/ 19469529 h 23703714"/>
              <a:gd name="connsiteX71" fmla="*/ 9008446 w 17974815"/>
              <a:gd name="connsiteY71" fmla="*/ 19339850 h 23703714"/>
              <a:gd name="connsiteX72" fmla="*/ 8986744 w 17974815"/>
              <a:gd name="connsiteY72" fmla="*/ 19235721 h 23703714"/>
              <a:gd name="connsiteX73" fmla="*/ 9121499 w 17974815"/>
              <a:gd name="connsiteY73" fmla="*/ 19210172 h 23703714"/>
              <a:gd name="connsiteX74" fmla="*/ 9344280 w 17974815"/>
              <a:gd name="connsiteY74" fmla="*/ 19296624 h 23703714"/>
              <a:gd name="connsiteX75" fmla="*/ 9370881 w 17974815"/>
              <a:gd name="connsiteY75" fmla="*/ 19200196 h 23703714"/>
              <a:gd name="connsiteX76" fmla="*/ 9521034 w 17974815"/>
              <a:gd name="connsiteY76" fmla="*/ 19111292 h 23703714"/>
              <a:gd name="connsiteX77" fmla="*/ 9755015 w 17974815"/>
              <a:gd name="connsiteY77" fmla="*/ 19267395 h 23703714"/>
              <a:gd name="connsiteX78" fmla="*/ 9833068 w 17974815"/>
              <a:gd name="connsiteY78" fmla="*/ 19166945 h 23703714"/>
              <a:gd name="connsiteX79" fmla="*/ 9700065 w 17974815"/>
              <a:gd name="connsiteY79" fmla="*/ 19120395 h 23703714"/>
              <a:gd name="connsiteX80" fmla="*/ 9730340 w 17974815"/>
              <a:gd name="connsiteY80" fmla="*/ 18918788 h 23703714"/>
              <a:gd name="connsiteX81" fmla="*/ 10387483 w 17974815"/>
              <a:gd name="connsiteY81" fmla="*/ 18636505 h 23703714"/>
              <a:gd name="connsiteX82" fmla="*/ 10606589 w 17974815"/>
              <a:gd name="connsiteY82" fmla="*/ 18351423 h 23703714"/>
              <a:gd name="connsiteX83" fmla="*/ 10187102 w 17974815"/>
              <a:gd name="connsiteY83" fmla="*/ 18380998 h 23703714"/>
              <a:gd name="connsiteX84" fmla="*/ 9816443 w 17974815"/>
              <a:gd name="connsiteY84" fmla="*/ 18571754 h 23703714"/>
              <a:gd name="connsiteX85" fmla="*/ 9192551 w 17974815"/>
              <a:gd name="connsiteY85" fmla="*/ 18640005 h 23703714"/>
              <a:gd name="connsiteX86" fmla="*/ 9074948 w 17974815"/>
              <a:gd name="connsiteY86" fmla="*/ 18711408 h 23703714"/>
              <a:gd name="connsiteX87" fmla="*/ 8868792 w 17974815"/>
              <a:gd name="connsiteY87" fmla="*/ 18654881 h 23703714"/>
              <a:gd name="connsiteX88" fmla="*/ 8688011 w 17974815"/>
              <a:gd name="connsiteY88" fmla="*/ 18822536 h 23703714"/>
              <a:gd name="connsiteX89" fmla="*/ 8540307 w 17974815"/>
              <a:gd name="connsiteY89" fmla="*/ 18986864 h 23703714"/>
              <a:gd name="connsiteX90" fmla="*/ 8406078 w 17974815"/>
              <a:gd name="connsiteY90" fmla="*/ 18923688 h 23703714"/>
              <a:gd name="connsiteX91" fmla="*/ 8269925 w 17974815"/>
              <a:gd name="connsiteY91" fmla="*/ 19117942 h 23703714"/>
              <a:gd name="connsiteX92" fmla="*/ 8072519 w 17974815"/>
              <a:gd name="connsiteY92" fmla="*/ 19136145 h 23703714"/>
              <a:gd name="connsiteX93" fmla="*/ 7703959 w 17974815"/>
              <a:gd name="connsiteY93" fmla="*/ 19388500 h 23703714"/>
              <a:gd name="connsiteX94" fmla="*/ 7450552 w 17974815"/>
              <a:gd name="connsiteY94" fmla="*/ 19321999 h 23703714"/>
              <a:gd name="connsiteX95" fmla="*/ 7145168 w 17974815"/>
              <a:gd name="connsiteY95" fmla="*/ 19490879 h 23703714"/>
              <a:gd name="connsiteX96" fmla="*/ 6783960 w 17974815"/>
              <a:gd name="connsiteY96" fmla="*/ 20054744 h 23703714"/>
              <a:gd name="connsiteX97" fmla="*/ 6508852 w 17974815"/>
              <a:gd name="connsiteY97" fmla="*/ 20140146 h 23703714"/>
              <a:gd name="connsiteX98" fmla="*/ 6621031 w 17974815"/>
              <a:gd name="connsiteY98" fmla="*/ 20041444 h 23703714"/>
              <a:gd name="connsiteX99" fmla="*/ 6792884 w 17974815"/>
              <a:gd name="connsiteY99" fmla="*/ 19727310 h 23703714"/>
              <a:gd name="connsiteX100" fmla="*/ 6680882 w 17974815"/>
              <a:gd name="connsiteY100" fmla="*/ 19715585 h 23703714"/>
              <a:gd name="connsiteX101" fmla="*/ 6525827 w 17974815"/>
              <a:gd name="connsiteY101" fmla="*/ 19950967 h 23703714"/>
              <a:gd name="connsiteX102" fmla="*/ 6192094 w 17974815"/>
              <a:gd name="connsiteY102" fmla="*/ 20054745 h 23703714"/>
              <a:gd name="connsiteX103" fmla="*/ 6153942 w 17974815"/>
              <a:gd name="connsiteY103" fmla="*/ 20155195 h 23703714"/>
              <a:gd name="connsiteX104" fmla="*/ 6129266 w 17974815"/>
              <a:gd name="connsiteY104" fmla="*/ 20345951 h 23703714"/>
              <a:gd name="connsiteX105" fmla="*/ 6009214 w 17974815"/>
              <a:gd name="connsiteY105" fmla="*/ 20400554 h 23703714"/>
              <a:gd name="connsiteX106" fmla="*/ 5896161 w 17974815"/>
              <a:gd name="connsiteY106" fmla="*/ 20337377 h 23703714"/>
              <a:gd name="connsiteX107" fmla="*/ 5989263 w 17974815"/>
              <a:gd name="connsiteY107" fmla="*/ 20204374 h 23703714"/>
              <a:gd name="connsiteX108" fmla="*/ 5971587 w 17974815"/>
              <a:gd name="connsiteY108" fmla="*/ 20148544 h 23703714"/>
              <a:gd name="connsiteX109" fmla="*/ 5826334 w 17974815"/>
              <a:gd name="connsiteY109" fmla="*/ 20181098 h 23703714"/>
              <a:gd name="connsiteX110" fmla="*/ 5684404 w 17974815"/>
              <a:gd name="connsiteY110" fmla="*/ 20035667 h 23703714"/>
              <a:gd name="connsiteX111" fmla="*/ 5633479 w 17974815"/>
              <a:gd name="connsiteY111" fmla="*/ 20074695 h 23703714"/>
              <a:gd name="connsiteX112" fmla="*/ 5614577 w 17974815"/>
              <a:gd name="connsiteY112" fmla="*/ 20180223 h 23703714"/>
              <a:gd name="connsiteX113" fmla="*/ 5155015 w 17974815"/>
              <a:gd name="connsiteY113" fmla="*/ 20108819 h 23703714"/>
              <a:gd name="connsiteX114" fmla="*/ 5028836 w 17974815"/>
              <a:gd name="connsiteY114" fmla="*/ 20336151 h 23703714"/>
              <a:gd name="connsiteX115" fmla="*/ 4938535 w 17974815"/>
              <a:gd name="connsiteY115" fmla="*/ 20317427 h 23703714"/>
              <a:gd name="connsiteX116" fmla="*/ 4801680 w 17974815"/>
              <a:gd name="connsiteY116" fmla="*/ 20251449 h 23703714"/>
              <a:gd name="connsiteX117" fmla="*/ 4305891 w 17974815"/>
              <a:gd name="connsiteY117" fmla="*/ 20294675 h 23703714"/>
              <a:gd name="connsiteX118" fmla="*/ 3930681 w 17974815"/>
              <a:gd name="connsiteY118" fmla="*/ 20316376 h 23703714"/>
              <a:gd name="connsiteX119" fmla="*/ 3581898 w 17974815"/>
              <a:gd name="connsiteY119" fmla="*/ 20078020 h 23703714"/>
              <a:gd name="connsiteX120" fmla="*/ 3264613 w 17974815"/>
              <a:gd name="connsiteY120" fmla="*/ 20038992 h 23703714"/>
              <a:gd name="connsiteX121" fmla="*/ 3525195 w 17974815"/>
              <a:gd name="connsiteY121" fmla="*/ 19911240 h 23703714"/>
              <a:gd name="connsiteX122" fmla="*/ 3232763 w 17974815"/>
              <a:gd name="connsiteY122" fmla="*/ 19785412 h 23703714"/>
              <a:gd name="connsiteX123" fmla="*/ 3092058 w 17974815"/>
              <a:gd name="connsiteY123" fmla="*/ 19707010 h 23703714"/>
              <a:gd name="connsiteX124" fmla="*/ 3324464 w 17974815"/>
              <a:gd name="connsiteY124" fmla="*/ 19644007 h 23703714"/>
              <a:gd name="connsiteX125" fmla="*/ 3548647 w 17974815"/>
              <a:gd name="connsiteY125" fmla="*/ 19815338 h 23703714"/>
              <a:gd name="connsiteX126" fmla="*/ 3739401 w 17974815"/>
              <a:gd name="connsiteY126" fmla="*/ 19793463 h 23703714"/>
              <a:gd name="connsiteX127" fmla="*/ 3900406 w 17974815"/>
              <a:gd name="connsiteY127" fmla="*/ 19690559 h 23703714"/>
              <a:gd name="connsiteX128" fmla="*/ 3523795 w 17974815"/>
              <a:gd name="connsiteY128" fmla="*/ 19581006 h 23703714"/>
              <a:gd name="connsiteX129" fmla="*/ 2743624 w 17974815"/>
              <a:gd name="connsiteY129" fmla="*/ 19559481 h 23703714"/>
              <a:gd name="connsiteX130" fmla="*/ 2355288 w 17974815"/>
              <a:gd name="connsiteY130" fmla="*/ 19794513 h 23703714"/>
              <a:gd name="connsiteX131" fmla="*/ 2116056 w 17974815"/>
              <a:gd name="connsiteY131" fmla="*/ 20213298 h 23703714"/>
              <a:gd name="connsiteX132" fmla="*/ 1835699 w 17974815"/>
              <a:gd name="connsiteY132" fmla="*/ 20007493 h 23703714"/>
              <a:gd name="connsiteX133" fmla="*/ 2000203 w 17974815"/>
              <a:gd name="connsiteY133" fmla="*/ 20390753 h 23703714"/>
              <a:gd name="connsiteX134" fmla="*/ 1440888 w 17974815"/>
              <a:gd name="connsiteY134" fmla="*/ 20960042 h 23703714"/>
              <a:gd name="connsiteX135" fmla="*/ 1245057 w 17974815"/>
              <a:gd name="connsiteY135" fmla="*/ 21218876 h 23703714"/>
              <a:gd name="connsiteX136" fmla="*/ 1304734 w 17974815"/>
              <a:gd name="connsiteY136" fmla="*/ 21416281 h 23703714"/>
              <a:gd name="connsiteX137" fmla="*/ 1228431 w 17974815"/>
              <a:gd name="connsiteY137" fmla="*/ 21577284 h 23703714"/>
              <a:gd name="connsiteX138" fmla="*/ 1251533 w 17974815"/>
              <a:gd name="connsiteY138" fmla="*/ 21952320 h 23703714"/>
              <a:gd name="connsiteX139" fmla="*/ 889973 w 17974815"/>
              <a:gd name="connsiteY139" fmla="*/ 22179827 h 23703714"/>
              <a:gd name="connsiteX140" fmla="*/ 572690 w 17974815"/>
              <a:gd name="connsiteY140" fmla="*/ 22272580 h 23703714"/>
              <a:gd name="connsiteX141" fmla="*/ 556065 w 17974815"/>
              <a:gd name="connsiteY141" fmla="*/ 21883545 h 23703714"/>
              <a:gd name="connsiteX142" fmla="*/ 479588 w 17974815"/>
              <a:gd name="connsiteY142" fmla="*/ 21823693 h 23703714"/>
              <a:gd name="connsiteX143" fmla="*/ 452986 w 17974815"/>
              <a:gd name="connsiteY143" fmla="*/ 22192778 h 23703714"/>
              <a:gd name="connsiteX144" fmla="*/ 284106 w 17974815"/>
              <a:gd name="connsiteY144" fmla="*/ 22469985 h 23703714"/>
              <a:gd name="connsiteX145" fmla="*/ 336608 w 17974815"/>
              <a:gd name="connsiteY145" fmla="*/ 22482062 h 23703714"/>
              <a:gd name="connsiteX146" fmla="*/ 509513 w 17974815"/>
              <a:gd name="connsiteY146" fmla="*/ 22349057 h 23703714"/>
              <a:gd name="connsiteX147" fmla="*/ 559389 w 17974815"/>
              <a:gd name="connsiteY147" fmla="*/ 22385634 h 23703714"/>
              <a:gd name="connsiteX148" fmla="*/ 399785 w 17974815"/>
              <a:gd name="connsiteY148" fmla="*/ 22548564 h 23703714"/>
              <a:gd name="connsiteX149" fmla="*/ 190305 w 17974815"/>
              <a:gd name="connsiteY149" fmla="*/ 22837847 h 23703714"/>
              <a:gd name="connsiteX150" fmla="*/ 113827 w 17974815"/>
              <a:gd name="connsiteY150" fmla="*/ 23602618 h 23703714"/>
              <a:gd name="connsiteX151" fmla="*/ 3749 w 17974815"/>
              <a:gd name="connsiteY151" fmla="*/ 23608041 h 23703714"/>
              <a:gd name="connsiteX152" fmla="*/ 23699 w 17974815"/>
              <a:gd name="connsiteY152" fmla="*/ 3314311 h 23703714"/>
              <a:gd name="connsiteX153" fmla="*/ 71826 w 17974815"/>
              <a:gd name="connsiteY153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23699 w 17974815"/>
              <a:gd name="connsiteY7" fmla="*/ 1966774 h 23703714"/>
              <a:gd name="connsiteX8" fmla="*/ 37606 w 17974815"/>
              <a:gd name="connsiteY8" fmla="*/ 1236828 h 23703714"/>
              <a:gd name="connsiteX9" fmla="*/ 40442 w 17974815"/>
              <a:gd name="connsiteY9" fmla="*/ 21883 h 23703714"/>
              <a:gd name="connsiteX10" fmla="*/ 926388 w 17974815"/>
              <a:gd name="connsiteY10" fmla="*/ 13802 h 23703714"/>
              <a:gd name="connsiteX11" fmla="*/ 2290942 w 17974815"/>
              <a:gd name="connsiteY11" fmla="*/ 26167 h 23703714"/>
              <a:gd name="connsiteX12" fmla="*/ 2424891 w 17974815"/>
              <a:gd name="connsiteY12" fmla="*/ 37330 h 23703714"/>
              <a:gd name="connsiteX13" fmla="*/ 2563963 w 17974815"/>
              <a:gd name="connsiteY13" fmla="*/ 521887 h 23703714"/>
              <a:gd name="connsiteX14" fmla="*/ 2783917 w 17974815"/>
              <a:gd name="connsiteY14" fmla="*/ 421425 h 23703714"/>
              <a:gd name="connsiteX15" fmla="*/ 2874497 w 17974815"/>
              <a:gd name="connsiteY15" fmla="*/ 247035 h 23703714"/>
              <a:gd name="connsiteX16" fmla="*/ 3015948 w 17974815"/>
              <a:gd name="connsiteY16" fmla="*/ 200740 h 23703714"/>
              <a:gd name="connsiteX17" fmla="*/ 3210650 w 17974815"/>
              <a:gd name="connsiteY17" fmla="*/ 214647 h 23703714"/>
              <a:gd name="connsiteX18" fmla="*/ 3294093 w 17974815"/>
              <a:gd name="connsiteY18" fmla="*/ 357196 h 23703714"/>
              <a:gd name="connsiteX19" fmla="*/ 3412304 w 17974815"/>
              <a:gd name="connsiteY19" fmla="*/ 305044 h 23703714"/>
              <a:gd name="connsiteX20" fmla="*/ 3631343 w 17974815"/>
              <a:gd name="connsiteY20" fmla="*/ 165972 h 23703714"/>
              <a:gd name="connsiteX21" fmla="*/ 3725217 w 17974815"/>
              <a:gd name="connsiteY21" fmla="*/ 54714 h 23703714"/>
              <a:gd name="connsiteX22" fmla="*/ 3870877 w 17974815"/>
              <a:gd name="connsiteY22" fmla="*/ 0 h 23703714"/>
              <a:gd name="connsiteX23" fmla="*/ 17974815 w 17974815"/>
              <a:gd name="connsiteY23" fmla="*/ 41721 h 23703714"/>
              <a:gd name="connsiteX24" fmla="*/ 17951688 w 17974815"/>
              <a:gd name="connsiteY24" fmla="*/ 23612990 h 23703714"/>
              <a:gd name="connsiteX25" fmla="*/ 12214659 w 17974815"/>
              <a:gd name="connsiteY25" fmla="*/ 23672994 h 23703714"/>
              <a:gd name="connsiteX26" fmla="*/ 11511566 w 17974815"/>
              <a:gd name="connsiteY26" fmla="*/ 23664268 h 23703714"/>
              <a:gd name="connsiteX27" fmla="*/ 11092752 w 17974815"/>
              <a:gd name="connsiteY27" fmla="*/ 23238606 h 23703714"/>
              <a:gd name="connsiteX28" fmla="*/ 10611489 w 17974815"/>
              <a:gd name="connsiteY28" fmla="*/ 22853595 h 23703714"/>
              <a:gd name="connsiteX29" fmla="*/ 10178352 w 17974815"/>
              <a:gd name="connsiteY29" fmla="*/ 22564837 h 23703714"/>
              <a:gd name="connsiteX30" fmla="*/ 9793341 w 17974815"/>
              <a:gd name="connsiteY30" fmla="*/ 22516711 h 23703714"/>
              <a:gd name="connsiteX31" fmla="*/ 9600836 w 17974815"/>
              <a:gd name="connsiteY31" fmla="*/ 22276079 h 23703714"/>
              <a:gd name="connsiteX32" fmla="*/ 9436682 w 17974815"/>
              <a:gd name="connsiteY32" fmla="*/ 22078674 h 23703714"/>
              <a:gd name="connsiteX33" fmla="*/ 9194651 w 17974815"/>
              <a:gd name="connsiteY33" fmla="*/ 22096350 h 23703714"/>
              <a:gd name="connsiteX34" fmla="*/ 8948418 w 17974815"/>
              <a:gd name="connsiteY34" fmla="*/ 21975596 h 23703714"/>
              <a:gd name="connsiteX35" fmla="*/ 8895567 w 17974815"/>
              <a:gd name="connsiteY35" fmla="*/ 21691914 h 23703714"/>
              <a:gd name="connsiteX36" fmla="*/ 8626060 w 17974815"/>
              <a:gd name="connsiteY36" fmla="*/ 21557686 h 23703714"/>
              <a:gd name="connsiteX37" fmla="*/ 8745764 w 17974815"/>
              <a:gd name="connsiteY37" fmla="*/ 21494509 h 23703714"/>
              <a:gd name="connsiteX38" fmla="*/ 8709188 w 17974815"/>
              <a:gd name="connsiteY38" fmla="*/ 21441308 h 23703714"/>
              <a:gd name="connsiteX39" fmla="*/ 8546258 w 17974815"/>
              <a:gd name="connsiteY39" fmla="*/ 21437982 h 23703714"/>
              <a:gd name="connsiteX40" fmla="*/ 8477306 w 17974815"/>
              <a:gd name="connsiteY40" fmla="*/ 21529334 h 23703714"/>
              <a:gd name="connsiteX41" fmla="*/ 8080570 w 17974815"/>
              <a:gd name="connsiteY41" fmla="*/ 21529334 h 23703714"/>
              <a:gd name="connsiteX42" fmla="*/ 8064120 w 17974815"/>
              <a:gd name="connsiteY42" fmla="*/ 21467908 h 23703714"/>
              <a:gd name="connsiteX43" fmla="*/ 8228624 w 17974815"/>
              <a:gd name="connsiteY43" fmla="*/ 21308479 h 23703714"/>
              <a:gd name="connsiteX44" fmla="*/ 8480455 w 17974815"/>
              <a:gd name="connsiteY44" fmla="*/ 21313552 h 23703714"/>
              <a:gd name="connsiteX45" fmla="*/ 8513007 w 17974815"/>
              <a:gd name="connsiteY45" fmla="*/ 21211876 h 23703714"/>
              <a:gd name="connsiteX46" fmla="*/ 8299851 w 17974815"/>
              <a:gd name="connsiteY46" fmla="*/ 21174249 h 23703714"/>
              <a:gd name="connsiteX47" fmla="*/ 8340103 w 17974815"/>
              <a:gd name="connsiteY47" fmla="*/ 21068897 h 23703714"/>
              <a:gd name="connsiteX48" fmla="*/ 8542057 w 17974815"/>
              <a:gd name="connsiteY48" fmla="*/ 21068022 h 23703714"/>
              <a:gd name="connsiteX49" fmla="*/ 8689237 w 17974815"/>
              <a:gd name="connsiteY49" fmla="*/ 21122099 h 23703714"/>
              <a:gd name="connsiteX50" fmla="*/ 8848841 w 17974815"/>
              <a:gd name="connsiteY50" fmla="*/ 21248452 h 23703714"/>
              <a:gd name="connsiteX51" fmla="*/ 9059896 w 17974815"/>
              <a:gd name="connsiteY51" fmla="*/ 21003092 h 23703714"/>
              <a:gd name="connsiteX52" fmla="*/ 9059546 w 17974815"/>
              <a:gd name="connsiteY52" fmla="*/ 20688611 h 23703714"/>
              <a:gd name="connsiteX53" fmla="*/ 9340955 w 17974815"/>
              <a:gd name="connsiteY53" fmla="*/ 20357328 h 23703714"/>
              <a:gd name="connsiteX54" fmla="*/ 9347605 w 17974815"/>
              <a:gd name="connsiteY54" fmla="*/ 20141197 h 23703714"/>
              <a:gd name="connsiteX55" fmla="*/ 9395031 w 17974815"/>
              <a:gd name="connsiteY55" fmla="*/ 20066994 h 23703714"/>
              <a:gd name="connsiteX56" fmla="*/ 9480609 w 17974815"/>
              <a:gd name="connsiteY56" fmla="*/ 20171123 h 23703714"/>
              <a:gd name="connsiteX57" fmla="*/ 9500559 w 17974815"/>
              <a:gd name="connsiteY57" fmla="*/ 20417180 h 23703714"/>
              <a:gd name="connsiteX58" fmla="*/ 9564085 w 17974815"/>
              <a:gd name="connsiteY58" fmla="*/ 20507132 h 23703714"/>
              <a:gd name="connsiteX59" fmla="*/ 9616938 w 17974815"/>
              <a:gd name="connsiteY59" fmla="*/ 20403879 h 23703714"/>
              <a:gd name="connsiteX60" fmla="*/ 9636888 w 17974815"/>
              <a:gd name="connsiteY60" fmla="*/ 20184423 h 23703714"/>
              <a:gd name="connsiteX61" fmla="*/ 9549385 w 17974815"/>
              <a:gd name="connsiteY61" fmla="*/ 19896364 h 23703714"/>
              <a:gd name="connsiteX62" fmla="*/ 9636888 w 17974815"/>
              <a:gd name="connsiteY62" fmla="*/ 19908441 h 23703714"/>
              <a:gd name="connsiteX63" fmla="*/ 9897819 w 17974815"/>
              <a:gd name="connsiteY63" fmla="*/ 20032342 h 23703714"/>
              <a:gd name="connsiteX64" fmla="*/ 9829743 w 17974815"/>
              <a:gd name="connsiteY64" fmla="*/ 19871865 h 23703714"/>
              <a:gd name="connsiteX65" fmla="*/ 9720015 w 17974815"/>
              <a:gd name="connsiteY65" fmla="*/ 19782087 h 23703714"/>
              <a:gd name="connsiteX66" fmla="*/ 9629012 w 17974815"/>
              <a:gd name="connsiteY66" fmla="*/ 19848415 h 23703714"/>
              <a:gd name="connsiteX67" fmla="*/ 9497234 w 17974815"/>
              <a:gd name="connsiteY67" fmla="*/ 19715585 h 23703714"/>
              <a:gd name="connsiteX68" fmla="*/ 9270777 w 17974815"/>
              <a:gd name="connsiteY68" fmla="*/ 19626158 h 23703714"/>
              <a:gd name="connsiteX69" fmla="*/ 9141450 w 17974815"/>
              <a:gd name="connsiteY69" fmla="*/ 19469529 h 23703714"/>
              <a:gd name="connsiteX70" fmla="*/ 9008446 w 17974815"/>
              <a:gd name="connsiteY70" fmla="*/ 19339850 h 23703714"/>
              <a:gd name="connsiteX71" fmla="*/ 8986744 w 17974815"/>
              <a:gd name="connsiteY71" fmla="*/ 19235721 h 23703714"/>
              <a:gd name="connsiteX72" fmla="*/ 9121499 w 17974815"/>
              <a:gd name="connsiteY72" fmla="*/ 19210172 h 23703714"/>
              <a:gd name="connsiteX73" fmla="*/ 9344280 w 17974815"/>
              <a:gd name="connsiteY73" fmla="*/ 19296624 h 23703714"/>
              <a:gd name="connsiteX74" fmla="*/ 9370881 w 17974815"/>
              <a:gd name="connsiteY74" fmla="*/ 19200196 h 23703714"/>
              <a:gd name="connsiteX75" fmla="*/ 9521034 w 17974815"/>
              <a:gd name="connsiteY75" fmla="*/ 19111292 h 23703714"/>
              <a:gd name="connsiteX76" fmla="*/ 9755015 w 17974815"/>
              <a:gd name="connsiteY76" fmla="*/ 19267395 h 23703714"/>
              <a:gd name="connsiteX77" fmla="*/ 9833068 w 17974815"/>
              <a:gd name="connsiteY77" fmla="*/ 19166945 h 23703714"/>
              <a:gd name="connsiteX78" fmla="*/ 9700065 w 17974815"/>
              <a:gd name="connsiteY78" fmla="*/ 19120395 h 23703714"/>
              <a:gd name="connsiteX79" fmla="*/ 9730340 w 17974815"/>
              <a:gd name="connsiteY79" fmla="*/ 18918788 h 23703714"/>
              <a:gd name="connsiteX80" fmla="*/ 10387483 w 17974815"/>
              <a:gd name="connsiteY80" fmla="*/ 18636505 h 23703714"/>
              <a:gd name="connsiteX81" fmla="*/ 10606589 w 17974815"/>
              <a:gd name="connsiteY81" fmla="*/ 18351423 h 23703714"/>
              <a:gd name="connsiteX82" fmla="*/ 10187102 w 17974815"/>
              <a:gd name="connsiteY82" fmla="*/ 18380998 h 23703714"/>
              <a:gd name="connsiteX83" fmla="*/ 9816443 w 17974815"/>
              <a:gd name="connsiteY83" fmla="*/ 18571754 h 23703714"/>
              <a:gd name="connsiteX84" fmla="*/ 9192551 w 17974815"/>
              <a:gd name="connsiteY84" fmla="*/ 18640005 h 23703714"/>
              <a:gd name="connsiteX85" fmla="*/ 9074948 w 17974815"/>
              <a:gd name="connsiteY85" fmla="*/ 18711408 h 23703714"/>
              <a:gd name="connsiteX86" fmla="*/ 8868792 w 17974815"/>
              <a:gd name="connsiteY86" fmla="*/ 18654881 h 23703714"/>
              <a:gd name="connsiteX87" fmla="*/ 8688011 w 17974815"/>
              <a:gd name="connsiteY87" fmla="*/ 18822536 h 23703714"/>
              <a:gd name="connsiteX88" fmla="*/ 8540307 w 17974815"/>
              <a:gd name="connsiteY88" fmla="*/ 18986864 h 23703714"/>
              <a:gd name="connsiteX89" fmla="*/ 8406078 w 17974815"/>
              <a:gd name="connsiteY89" fmla="*/ 18923688 h 23703714"/>
              <a:gd name="connsiteX90" fmla="*/ 8269925 w 17974815"/>
              <a:gd name="connsiteY90" fmla="*/ 19117942 h 23703714"/>
              <a:gd name="connsiteX91" fmla="*/ 8072519 w 17974815"/>
              <a:gd name="connsiteY91" fmla="*/ 19136145 h 23703714"/>
              <a:gd name="connsiteX92" fmla="*/ 7703959 w 17974815"/>
              <a:gd name="connsiteY92" fmla="*/ 19388500 h 23703714"/>
              <a:gd name="connsiteX93" fmla="*/ 7450552 w 17974815"/>
              <a:gd name="connsiteY93" fmla="*/ 19321999 h 23703714"/>
              <a:gd name="connsiteX94" fmla="*/ 7145168 w 17974815"/>
              <a:gd name="connsiteY94" fmla="*/ 19490879 h 23703714"/>
              <a:gd name="connsiteX95" fmla="*/ 6783960 w 17974815"/>
              <a:gd name="connsiteY95" fmla="*/ 20054744 h 23703714"/>
              <a:gd name="connsiteX96" fmla="*/ 6508852 w 17974815"/>
              <a:gd name="connsiteY96" fmla="*/ 20140146 h 23703714"/>
              <a:gd name="connsiteX97" fmla="*/ 6621031 w 17974815"/>
              <a:gd name="connsiteY97" fmla="*/ 20041444 h 23703714"/>
              <a:gd name="connsiteX98" fmla="*/ 6792884 w 17974815"/>
              <a:gd name="connsiteY98" fmla="*/ 19727310 h 23703714"/>
              <a:gd name="connsiteX99" fmla="*/ 6680882 w 17974815"/>
              <a:gd name="connsiteY99" fmla="*/ 19715585 h 23703714"/>
              <a:gd name="connsiteX100" fmla="*/ 6525827 w 17974815"/>
              <a:gd name="connsiteY100" fmla="*/ 19950967 h 23703714"/>
              <a:gd name="connsiteX101" fmla="*/ 6192094 w 17974815"/>
              <a:gd name="connsiteY101" fmla="*/ 20054745 h 23703714"/>
              <a:gd name="connsiteX102" fmla="*/ 6153942 w 17974815"/>
              <a:gd name="connsiteY102" fmla="*/ 20155195 h 23703714"/>
              <a:gd name="connsiteX103" fmla="*/ 6129266 w 17974815"/>
              <a:gd name="connsiteY103" fmla="*/ 20345951 h 23703714"/>
              <a:gd name="connsiteX104" fmla="*/ 6009214 w 17974815"/>
              <a:gd name="connsiteY104" fmla="*/ 20400554 h 23703714"/>
              <a:gd name="connsiteX105" fmla="*/ 5896161 w 17974815"/>
              <a:gd name="connsiteY105" fmla="*/ 20337377 h 23703714"/>
              <a:gd name="connsiteX106" fmla="*/ 5989263 w 17974815"/>
              <a:gd name="connsiteY106" fmla="*/ 20204374 h 23703714"/>
              <a:gd name="connsiteX107" fmla="*/ 5971587 w 17974815"/>
              <a:gd name="connsiteY107" fmla="*/ 20148544 h 23703714"/>
              <a:gd name="connsiteX108" fmla="*/ 5826334 w 17974815"/>
              <a:gd name="connsiteY108" fmla="*/ 20181098 h 23703714"/>
              <a:gd name="connsiteX109" fmla="*/ 5684404 w 17974815"/>
              <a:gd name="connsiteY109" fmla="*/ 20035667 h 23703714"/>
              <a:gd name="connsiteX110" fmla="*/ 5633479 w 17974815"/>
              <a:gd name="connsiteY110" fmla="*/ 20074695 h 23703714"/>
              <a:gd name="connsiteX111" fmla="*/ 5614577 w 17974815"/>
              <a:gd name="connsiteY111" fmla="*/ 20180223 h 23703714"/>
              <a:gd name="connsiteX112" fmla="*/ 5155015 w 17974815"/>
              <a:gd name="connsiteY112" fmla="*/ 20108819 h 23703714"/>
              <a:gd name="connsiteX113" fmla="*/ 5028836 w 17974815"/>
              <a:gd name="connsiteY113" fmla="*/ 20336151 h 23703714"/>
              <a:gd name="connsiteX114" fmla="*/ 4938535 w 17974815"/>
              <a:gd name="connsiteY114" fmla="*/ 20317427 h 23703714"/>
              <a:gd name="connsiteX115" fmla="*/ 4801680 w 17974815"/>
              <a:gd name="connsiteY115" fmla="*/ 20251449 h 23703714"/>
              <a:gd name="connsiteX116" fmla="*/ 4305891 w 17974815"/>
              <a:gd name="connsiteY116" fmla="*/ 20294675 h 23703714"/>
              <a:gd name="connsiteX117" fmla="*/ 3930681 w 17974815"/>
              <a:gd name="connsiteY117" fmla="*/ 20316376 h 23703714"/>
              <a:gd name="connsiteX118" fmla="*/ 3581898 w 17974815"/>
              <a:gd name="connsiteY118" fmla="*/ 20078020 h 23703714"/>
              <a:gd name="connsiteX119" fmla="*/ 3264613 w 17974815"/>
              <a:gd name="connsiteY119" fmla="*/ 20038992 h 23703714"/>
              <a:gd name="connsiteX120" fmla="*/ 3525195 w 17974815"/>
              <a:gd name="connsiteY120" fmla="*/ 19911240 h 23703714"/>
              <a:gd name="connsiteX121" fmla="*/ 3232763 w 17974815"/>
              <a:gd name="connsiteY121" fmla="*/ 19785412 h 23703714"/>
              <a:gd name="connsiteX122" fmla="*/ 3092058 w 17974815"/>
              <a:gd name="connsiteY122" fmla="*/ 19707010 h 23703714"/>
              <a:gd name="connsiteX123" fmla="*/ 3324464 w 17974815"/>
              <a:gd name="connsiteY123" fmla="*/ 19644007 h 23703714"/>
              <a:gd name="connsiteX124" fmla="*/ 3548647 w 17974815"/>
              <a:gd name="connsiteY124" fmla="*/ 19815338 h 23703714"/>
              <a:gd name="connsiteX125" fmla="*/ 3739401 w 17974815"/>
              <a:gd name="connsiteY125" fmla="*/ 19793463 h 23703714"/>
              <a:gd name="connsiteX126" fmla="*/ 3900406 w 17974815"/>
              <a:gd name="connsiteY126" fmla="*/ 19690559 h 23703714"/>
              <a:gd name="connsiteX127" fmla="*/ 3523795 w 17974815"/>
              <a:gd name="connsiteY127" fmla="*/ 19581006 h 23703714"/>
              <a:gd name="connsiteX128" fmla="*/ 2743624 w 17974815"/>
              <a:gd name="connsiteY128" fmla="*/ 19559481 h 23703714"/>
              <a:gd name="connsiteX129" fmla="*/ 2355288 w 17974815"/>
              <a:gd name="connsiteY129" fmla="*/ 19794513 h 23703714"/>
              <a:gd name="connsiteX130" fmla="*/ 2116056 w 17974815"/>
              <a:gd name="connsiteY130" fmla="*/ 20213298 h 23703714"/>
              <a:gd name="connsiteX131" fmla="*/ 1835699 w 17974815"/>
              <a:gd name="connsiteY131" fmla="*/ 20007493 h 23703714"/>
              <a:gd name="connsiteX132" fmla="*/ 2000203 w 17974815"/>
              <a:gd name="connsiteY132" fmla="*/ 20390753 h 23703714"/>
              <a:gd name="connsiteX133" fmla="*/ 1440888 w 17974815"/>
              <a:gd name="connsiteY133" fmla="*/ 20960042 h 23703714"/>
              <a:gd name="connsiteX134" fmla="*/ 1245057 w 17974815"/>
              <a:gd name="connsiteY134" fmla="*/ 21218876 h 23703714"/>
              <a:gd name="connsiteX135" fmla="*/ 1304734 w 17974815"/>
              <a:gd name="connsiteY135" fmla="*/ 21416281 h 23703714"/>
              <a:gd name="connsiteX136" fmla="*/ 1228431 w 17974815"/>
              <a:gd name="connsiteY136" fmla="*/ 21577284 h 23703714"/>
              <a:gd name="connsiteX137" fmla="*/ 1251533 w 17974815"/>
              <a:gd name="connsiteY137" fmla="*/ 21952320 h 23703714"/>
              <a:gd name="connsiteX138" fmla="*/ 889973 w 17974815"/>
              <a:gd name="connsiteY138" fmla="*/ 22179827 h 23703714"/>
              <a:gd name="connsiteX139" fmla="*/ 572690 w 17974815"/>
              <a:gd name="connsiteY139" fmla="*/ 22272580 h 23703714"/>
              <a:gd name="connsiteX140" fmla="*/ 556065 w 17974815"/>
              <a:gd name="connsiteY140" fmla="*/ 21883545 h 23703714"/>
              <a:gd name="connsiteX141" fmla="*/ 479588 w 17974815"/>
              <a:gd name="connsiteY141" fmla="*/ 21823693 h 23703714"/>
              <a:gd name="connsiteX142" fmla="*/ 452986 w 17974815"/>
              <a:gd name="connsiteY142" fmla="*/ 22192778 h 23703714"/>
              <a:gd name="connsiteX143" fmla="*/ 284106 w 17974815"/>
              <a:gd name="connsiteY143" fmla="*/ 22469985 h 23703714"/>
              <a:gd name="connsiteX144" fmla="*/ 336608 w 17974815"/>
              <a:gd name="connsiteY144" fmla="*/ 22482062 h 23703714"/>
              <a:gd name="connsiteX145" fmla="*/ 509513 w 17974815"/>
              <a:gd name="connsiteY145" fmla="*/ 22349057 h 23703714"/>
              <a:gd name="connsiteX146" fmla="*/ 559389 w 17974815"/>
              <a:gd name="connsiteY146" fmla="*/ 22385634 h 23703714"/>
              <a:gd name="connsiteX147" fmla="*/ 399785 w 17974815"/>
              <a:gd name="connsiteY147" fmla="*/ 22548564 h 23703714"/>
              <a:gd name="connsiteX148" fmla="*/ 190305 w 17974815"/>
              <a:gd name="connsiteY148" fmla="*/ 22837847 h 23703714"/>
              <a:gd name="connsiteX149" fmla="*/ 113827 w 17974815"/>
              <a:gd name="connsiteY149" fmla="*/ 23602618 h 23703714"/>
              <a:gd name="connsiteX150" fmla="*/ 3749 w 17974815"/>
              <a:gd name="connsiteY150" fmla="*/ 23608041 h 23703714"/>
              <a:gd name="connsiteX151" fmla="*/ 23699 w 17974815"/>
              <a:gd name="connsiteY151" fmla="*/ 3314311 h 23703714"/>
              <a:gd name="connsiteX152" fmla="*/ 71826 w 17974815"/>
              <a:gd name="connsiteY152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23699 w 17974815"/>
              <a:gd name="connsiteY6" fmla="*/ 1966774 h 23703714"/>
              <a:gd name="connsiteX7" fmla="*/ 37606 w 17974815"/>
              <a:gd name="connsiteY7" fmla="*/ 1236828 h 23703714"/>
              <a:gd name="connsiteX8" fmla="*/ 40442 w 17974815"/>
              <a:gd name="connsiteY8" fmla="*/ 21883 h 23703714"/>
              <a:gd name="connsiteX9" fmla="*/ 926388 w 17974815"/>
              <a:gd name="connsiteY9" fmla="*/ 13802 h 23703714"/>
              <a:gd name="connsiteX10" fmla="*/ 2290942 w 17974815"/>
              <a:gd name="connsiteY10" fmla="*/ 26167 h 23703714"/>
              <a:gd name="connsiteX11" fmla="*/ 2424891 w 17974815"/>
              <a:gd name="connsiteY11" fmla="*/ 37330 h 23703714"/>
              <a:gd name="connsiteX12" fmla="*/ 2563963 w 17974815"/>
              <a:gd name="connsiteY12" fmla="*/ 521887 h 23703714"/>
              <a:gd name="connsiteX13" fmla="*/ 2783917 w 17974815"/>
              <a:gd name="connsiteY13" fmla="*/ 421425 h 23703714"/>
              <a:gd name="connsiteX14" fmla="*/ 2874497 w 17974815"/>
              <a:gd name="connsiteY14" fmla="*/ 247035 h 23703714"/>
              <a:gd name="connsiteX15" fmla="*/ 3015948 w 17974815"/>
              <a:gd name="connsiteY15" fmla="*/ 200740 h 23703714"/>
              <a:gd name="connsiteX16" fmla="*/ 3210650 w 17974815"/>
              <a:gd name="connsiteY16" fmla="*/ 214647 h 23703714"/>
              <a:gd name="connsiteX17" fmla="*/ 3294093 w 17974815"/>
              <a:gd name="connsiteY17" fmla="*/ 357196 h 23703714"/>
              <a:gd name="connsiteX18" fmla="*/ 3412304 w 17974815"/>
              <a:gd name="connsiteY18" fmla="*/ 305044 h 23703714"/>
              <a:gd name="connsiteX19" fmla="*/ 3631343 w 17974815"/>
              <a:gd name="connsiteY19" fmla="*/ 165972 h 23703714"/>
              <a:gd name="connsiteX20" fmla="*/ 3725217 w 17974815"/>
              <a:gd name="connsiteY20" fmla="*/ 54714 h 23703714"/>
              <a:gd name="connsiteX21" fmla="*/ 3870877 w 17974815"/>
              <a:gd name="connsiteY21" fmla="*/ 0 h 23703714"/>
              <a:gd name="connsiteX22" fmla="*/ 17974815 w 17974815"/>
              <a:gd name="connsiteY22" fmla="*/ 41721 h 23703714"/>
              <a:gd name="connsiteX23" fmla="*/ 17951688 w 17974815"/>
              <a:gd name="connsiteY23" fmla="*/ 23612990 h 23703714"/>
              <a:gd name="connsiteX24" fmla="*/ 12214659 w 17974815"/>
              <a:gd name="connsiteY24" fmla="*/ 23672994 h 23703714"/>
              <a:gd name="connsiteX25" fmla="*/ 11511566 w 17974815"/>
              <a:gd name="connsiteY25" fmla="*/ 23664268 h 23703714"/>
              <a:gd name="connsiteX26" fmla="*/ 11092752 w 17974815"/>
              <a:gd name="connsiteY26" fmla="*/ 23238606 h 23703714"/>
              <a:gd name="connsiteX27" fmla="*/ 10611489 w 17974815"/>
              <a:gd name="connsiteY27" fmla="*/ 22853595 h 23703714"/>
              <a:gd name="connsiteX28" fmla="*/ 10178352 w 17974815"/>
              <a:gd name="connsiteY28" fmla="*/ 22564837 h 23703714"/>
              <a:gd name="connsiteX29" fmla="*/ 9793341 w 17974815"/>
              <a:gd name="connsiteY29" fmla="*/ 22516711 h 23703714"/>
              <a:gd name="connsiteX30" fmla="*/ 9600836 w 17974815"/>
              <a:gd name="connsiteY30" fmla="*/ 22276079 h 23703714"/>
              <a:gd name="connsiteX31" fmla="*/ 9436682 w 17974815"/>
              <a:gd name="connsiteY31" fmla="*/ 22078674 h 23703714"/>
              <a:gd name="connsiteX32" fmla="*/ 9194651 w 17974815"/>
              <a:gd name="connsiteY32" fmla="*/ 22096350 h 23703714"/>
              <a:gd name="connsiteX33" fmla="*/ 8948418 w 17974815"/>
              <a:gd name="connsiteY33" fmla="*/ 21975596 h 23703714"/>
              <a:gd name="connsiteX34" fmla="*/ 8895567 w 17974815"/>
              <a:gd name="connsiteY34" fmla="*/ 21691914 h 23703714"/>
              <a:gd name="connsiteX35" fmla="*/ 8626060 w 17974815"/>
              <a:gd name="connsiteY35" fmla="*/ 21557686 h 23703714"/>
              <a:gd name="connsiteX36" fmla="*/ 8745764 w 17974815"/>
              <a:gd name="connsiteY36" fmla="*/ 21494509 h 23703714"/>
              <a:gd name="connsiteX37" fmla="*/ 8709188 w 17974815"/>
              <a:gd name="connsiteY37" fmla="*/ 21441308 h 23703714"/>
              <a:gd name="connsiteX38" fmla="*/ 8546258 w 17974815"/>
              <a:gd name="connsiteY38" fmla="*/ 21437982 h 23703714"/>
              <a:gd name="connsiteX39" fmla="*/ 8477306 w 17974815"/>
              <a:gd name="connsiteY39" fmla="*/ 21529334 h 23703714"/>
              <a:gd name="connsiteX40" fmla="*/ 8080570 w 17974815"/>
              <a:gd name="connsiteY40" fmla="*/ 21529334 h 23703714"/>
              <a:gd name="connsiteX41" fmla="*/ 8064120 w 17974815"/>
              <a:gd name="connsiteY41" fmla="*/ 21467908 h 23703714"/>
              <a:gd name="connsiteX42" fmla="*/ 8228624 w 17974815"/>
              <a:gd name="connsiteY42" fmla="*/ 21308479 h 23703714"/>
              <a:gd name="connsiteX43" fmla="*/ 8480455 w 17974815"/>
              <a:gd name="connsiteY43" fmla="*/ 21313552 h 23703714"/>
              <a:gd name="connsiteX44" fmla="*/ 8513007 w 17974815"/>
              <a:gd name="connsiteY44" fmla="*/ 21211876 h 23703714"/>
              <a:gd name="connsiteX45" fmla="*/ 8299851 w 17974815"/>
              <a:gd name="connsiteY45" fmla="*/ 21174249 h 23703714"/>
              <a:gd name="connsiteX46" fmla="*/ 8340103 w 17974815"/>
              <a:gd name="connsiteY46" fmla="*/ 21068897 h 23703714"/>
              <a:gd name="connsiteX47" fmla="*/ 8542057 w 17974815"/>
              <a:gd name="connsiteY47" fmla="*/ 21068022 h 23703714"/>
              <a:gd name="connsiteX48" fmla="*/ 8689237 w 17974815"/>
              <a:gd name="connsiteY48" fmla="*/ 21122099 h 23703714"/>
              <a:gd name="connsiteX49" fmla="*/ 8848841 w 17974815"/>
              <a:gd name="connsiteY49" fmla="*/ 21248452 h 23703714"/>
              <a:gd name="connsiteX50" fmla="*/ 9059896 w 17974815"/>
              <a:gd name="connsiteY50" fmla="*/ 21003092 h 23703714"/>
              <a:gd name="connsiteX51" fmla="*/ 9059546 w 17974815"/>
              <a:gd name="connsiteY51" fmla="*/ 20688611 h 23703714"/>
              <a:gd name="connsiteX52" fmla="*/ 9340955 w 17974815"/>
              <a:gd name="connsiteY52" fmla="*/ 20357328 h 23703714"/>
              <a:gd name="connsiteX53" fmla="*/ 9347605 w 17974815"/>
              <a:gd name="connsiteY53" fmla="*/ 20141197 h 23703714"/>
              <a:gd name="connsiteX54" fmla="*/ 9395031 w 17974815"/>
              <a:gd name="connsiteY54" fmla="*/ 20066994 h 23703714"/>
              <a:gd name="connsiteX55" fmla="*/ 9480609 w 17974815"/>
              <a:gd name="connsiteY55" fmla="*/ 20171123 h 23703714"/>
              <a:gd name="connsiteX56" fmla="*/ 9500559 w 17974815"/>
              <a:gd name="connsiteY56" fmla="*/ 20417180 h 23703714"/>
              <a:gd name="connsiteX57" fmla="*/ 9564085 w 17974815"/>
              <a:gd name="connsiteY57" fmla="*/ 20507132 h 23703714"/>
              <a:gd name="connsiteX58" fmla="*/ 9616938 w 17974815"/>
              <a:gd name="connsiteY58" fmla="*/ 20403879 h 23703714"/>
              <a:gd name="connsiteX59" fmla="*/ 9636888 w 17974815"/>
              <a:gd name="connsiteY59" fmla="*/ 20184423 h 23703714"/>
              <a:gd name="connsiteX60" fmla="*/ 9549385 w 17974815"/>
              <a:gd name="connsiteY60" fmla="*/ 19896364 h 23703714"/>
              <a:gd name="connsiteX61" fmla="*/ 9636888 w 17974815"/>
              <a:gd name="connsiteY61" fmla="*/ 19908441 h 23703714"/>
              <a:gd name="connsiteX62" fmla="*/ 9897819 w 17974815"/>
              <a:gd name="connsiteY62" fmla="*/ 20032342 h 23703714"/>
              <a:gd name="connsiteX63" fmla="*/ 9829743 w 17974815"/>
              <a:gd name="connsiteY63" fmla="*/ 19871865 h 23703714"/>
              <a:gd name="connsiteX64" fmla="*/ 9720015 w 17974815"/>
              <a:gd name="connsiteY64" fmla="*/ 19782087 h 23703714"/>
              <a:gd name="connsiteX65" fmla="*/ 9629012 w 17974815"/>
              <a:gd name="connsiteY65" fmla="*/ 19848415 h 23703714"/>
              <a:gd name="connsiteX66" fmla="*/ 9497234 w 17974815"/>
              <a:gd name="connsiteY66" fmla="*/ 19715585 h 23703714"/>
              <a:gd name="connsiteX67" fmla="*/ 9270777 w 17974815"/>
              <a:gd name="connsiteY67" fmla="*/ 19626158 h 23703714"/>
              <a:gd name="connsiteX68" fmla="*/ 9141450 w 17974815"/>
              <a:gd name="connsiteY68" fmla="*/ 19469529 h 23703714"/>
              <a:gd name="connsiteX69" fmla="*/ 9008446 w 17974815"/>
              <a:gd name="connsiteY69" fmla="*/ 19339850 h 23703714"/>
              <a:gd name="connsiteX70" fmla="*/ 8986744 w 17974815"/>
              <a:gd name="connsiteY70" fmla="*/ 19235721 h 23703714"/>
              <a:gd name="connsiteX71" fmla="*/ 9121499 w 17974815"/>
              <a:gd name="connsiteY71" fmla="*/ 19210172 h 23703714"/>
              <a:gd name="connsiteX72" fmla="*/ 9344280 w 17974815"/>
              <a:gd name="connsiteY72" fmla="*/ 19296624 h 23703714"/>
              <a:gd name="connsiteX73" fmla="*/ 9370881 w 17974815"/>
              <a:gd name="connsiteY73" fmla="*/ 19200196 h 23703714"/>
              <a:gd name="connsiteX74" fmla="*/ 9521034 w 17974815"/>
              <a:gd name="connsiteY74" fmla="*/ 19111292 h 23703714"/>
              <a:gd name="connsiteX75" fmla="*/ 9755015 w 17974815"/>
              <a:gd name="connsiteY75" fmla="*/ 19267395 h 23703714"/>
              <a:gd name="connsiteX76" fmla="*/ 9833068 w 17974815"/>
              <a:gd name="connsiteY76" fmla="*/ 19166945 h 23703714"/>
              <a:gd name="connsiteX77" fmla="*/ 9700065 w 17974815"/>
              <a:gd name="connsiteY77" fmla="*/ 19120395 h 23703714"/>
              <a:gd name="connsiteX78" fmla="*/ 9730340 w 17974815"/>
              <a:gd name="connsiteY78" fmla="*/ 18918788 h 23703714"/>
              <a:gd name="connsiteX79" fmla="*/ 10387483 w 17974815"/>
              <a:gd name="connsiteY79" fmla="*/ 18636505 h 23703714"/>
              <a:gd name="connsiteX80" fmla="*/ 10606589 w 17974815"/>
              <a:gd name="connsiteY80" fmla="*/ 18351423 h 23703714"/>
              <a:gd name="connsiteX81" fmla="*/ 10187102 w 17974815"/>
              <a:gd name="connsiteY81" fmla="*/ 18380998 h 23703714"/>
              <a:gd name="connsiteX82" fmla="*/ 9816443 w 17974815"/>
              <a:gd name="connsiteY82" fmla="*/ 18571754 h 23703714"/>
              <a:gd name="connsiteX83" fmla="*/ 9192551 w 17974815"/>
              <a:gd name="connsiteY83" fmla="*/ 18640005 h 23703714"/>
              <a:gd name="connsiteX84" fmla="*/ 9074948 w 17974815"/>
              <a:gd name="connsiteY84" fmla="*/ 18711408 h 23703714"/>
              <a:gd name="connsiteX85" fmla="*/ 8868792 w 17974815"/>
              <a:gd name="connsiteY85" fmla="*/ 18654881 h 23703714"/>
              <a:gd name="connsiteX86" fmla="*/ 8688011 w 17974815"/>
              <a:gd name="connsiteY86" fmla="*/ 18822536 h 23703714"/>
              <a:gd name="connsiteX87" fmla="*/ 8540307 w 17974815"/>
              <a:gd name="connsiteY87" fmla="*/ 18986864 h 23703714"/>
              <a:gd name="connsiteX88" fmla="*/ 8406078 w 17974815"/>
              <a:gd name="connsiteY88" fmla="*/ 18923688 h 23703714"/>
              <a:gd name="connsiteX89" fmla="*/ 8269925 w 17974815"/>
              <a:gd name="connsiteY89" fmla="*/ 19117942 h 23703714"/>
              <a:gd name="connsiteX90" fmla="*/ 8072519 w 17974815"/>
              <a:gd name="connsiteY90" fmla="*/ 19136145 h 23703714"/>
              <a:gd name="connsiteX91" fmla="*/ 7703959 w 17974815"/>
              <a:gd name="connsiteY91" fmla="*/ 19388500 h 23703714"/>
              <a:gd name="connsiteX92" fmla="*/ 7450552 w 17974815"/>
              <a:gd name="connsiteY92" fmla="*/ 19321999 h 23703714"/>
              <a:gd name="connsiteX93" fmla="*/ 7145168 w 17974815"/>
              <a:gd name="connsiteY93" fmla="*/ 19490879 h 23703714"/>
              <a:gd name="connsiteX94" fmla="*/ 6783960 w 17974815"/>
              <a:gd name="connsiteY94" fmla="*/ 20054744 h 23703714"/>
              <a:gd name="connsiteX95" fmla="*/ 6508852 w 17974815"/>
              <a:gd name="connsiteY95" fmla="*/ 20140146 h 23703714"/>
              <a:gd name="connsiteX96" fmla="*/ 6621031 w 17974815"/>
              <a:gd name="connsiteY96" fmla="*/ 20041444 h 23703714"/>
              <a:gd name="connsiteX97" fmla="*/ 6792884 w 17974815"/>
              <a:gd name="connsiteY97" fmla="*/ 19727310 h 23703714"/>
              <a:gd name="connsiteX98" fmla="*/ 6680882 w 17974815"/>
              <a:gd name="connsiteY98" fmla="*/ 19715585 h 23703714"/>
              <a:gd name="connsiteX99" fmla="*/ 6525827 w 17974815"/>
              <a:gd name="connsiteY99" fmla="*/ 19950967 h 23703714"/>
              <a:gd name="connsiteX100" fmla="*/ 6192094 w 17974815"/>
              <a:gd name="connsiteY100" fmla="*/ 20054745 h 23703714"/>
              <a:gd name="connsiteX101" fmla="*/ 6153942 w 17974815"/>
              <a:gd name="connsiteY101" fmla="*/ 20155195 h 23703714"/>
              <a:gd name="connsiteX102" fmla="*/ 6129266 w 17974815"/>
              <a:gd name="connsiteY102" fmla="*/ 20345951 h 23703714"/>
              <a:gd name="connsiteX103" fmla="*/ 6009214 w 17974815"/>
              <a:gd name="connsiteY103" fmla="*/ 20400554 h 23703714"/>
              <a:gd name="connsiteX104" fmla="*/ 5896161 w 17974815"/>
              <a:gd name="connsiteY104" fmla="*/ 20337377 h 23703714"/>
              <a:gd name="connsiteX105" fmla="*/ 5989263 w 17974815"/>
              <a:gd name="connsiteY105" fmla="*/ 20204374 h 23703714"/>
              <a:gd name="connsiteX106" fmla="*/ 5971587 w 17974815"/>
              <a:gd name="connsiteY106" fmla="*/ 20148544 h 23703714"/>
              <a:gd name="connsiteX107" fmla="*/ 5826334 w 17974815"/>
              <a:gd name="connsiteY107" fmla="*/ 20181098 h 23703714"/>
              <a:gd name="connsiteX108" fmla="*/ 5684404 w 17974815"/>
              <a:gd name="connsiteY108" fmla="*/ 20035667 h 23703714"/>
              <a:gd name="connsiteX109" fmla="*/ 5633479 w 17974815"/>
              <a:gd name="connsiteY109" fmla="*/ 20074695 h 23703714"/>
              <a:gd name="connsiteX110" fmla="*/ 5614577 w 17974815"/>
              <a:gd name="connsiteY110" fmla="*/ 20180223 h 23703714"/>
              <a:gd name="connsiteX111" fmla="*/ 5155015 w 17974815"/>
              <a:gd name="connsiteY111" fmla="*/ 20108819 h 23703714"/>
              <a:gd name="connsiteX112" fmla="*/ 5028836 w 17974815"/>
              <a:gd name="connsiteY112" fmla="*/ 20336151 h 23703714"/>
              <a:gd name="connsiteX113" fmla="*/ 4938535 w 17974815"/>
              <a:gd name="connsiteY113" fmla="*/ 20317427 h 23703714"/>
              <a:gd name="connsiteX114" fmla="*/ 4801680 w 17974815"/>
              <a:gd name="connsiteY114" fmla="*/ 20251449 h 23703714"/>
              <a:gd name="connsiteX115" fmla="*/ 4305891 w 17974815"/>
              <a:gd name="connsiteY115" fmla="*/ 20294675 h 23703714"/>
              <a:gd name="connsiteX116" fmla="*/ 3930681 w 17974815"/>
              <a:gd name="connsiteY116" fmla="*/ 20316376 h 23703714"/>
              <a:gd name="connsiteX117" fmla="*/ 3581898 w 17974815"/>
              <a:gd name="connsiteY117" fmla="*/ 20078020 h 23703714"/>
              <a:gd name="connsiteX118" fmla="*/ 3264613 w 17974815"/>
              <a:gd name="connsiteY118" fmla="*/ 20038992 h 23703714"/>
              <a:gd name="connsiteX119" fmla="*/ 3525195 w 17974815"/>
              <a:gd name="connsiteY119" fmla="*/ 19911240 h 23703714"/>
              <a:gd name="connsiteX120" fmla="*/ 3232763 w 17974815"/>
              <a:gd name="connsiteY120" fmla="*/ 19785412 h 23703714"/>
              <a:gd name="connsiteX121" fmla="*/ 3092058 w 17974815"/>
              <a:gd name="connsiteY121" fmla="*/ 19707010 h 23703714"/>
              <a:gd name="connsiteX122" fmla="*/ 3324464 w 17974815"/>
              <a:gd name="connsiteY122" fmla="*/ 19644007 h 23703714"/>
              <a:gd name="connsiteX123" fmla="*/ 3548647 w 17974815"/>
              <a:gd name="connsiteY123" fmla="*/ 19815338 h 23703714"/>
              <a:gd name="connsiteX124" fmla="*/ 3739401 w 17974815"/>
              <a:gd name="connsiteY124" fmla="*/ 19793463 h 23703714"/>
              <a:gd name="connsiteX125" fmla="*/ 3900406 w 17974815"/>
              <a:gd name="connsiteY125" fmla="*/ 19690559 h 23703714"/>
              <a:gd name="connsiteX126" fmla="*/ 3523795 w 17974815"/>
              <a:gd name="connsiteY126" fmla="*/ 19581006 h 23703714"/>
              <a:gd name="connsiteX127" fmla="*/ 2743624 w 17974815"/>
              <a:gd name="connsiteY127" fmla="*/ 19559481 h 23703714"/>
              <a:gd name="connsiteX128" fmla="*/ 2355288 w 17974815"/>
              <a:gd name="connsiteY128" fmla="*/ 19794513 h 23703714"/>
              <a:gd name="connsiteX129" fmla="*/ 2116056 w 17974815"/>
              <a:gd name="connsiteY129" fmla="*/ 20213298 h 23703714"/>
              <a:gd name="connsiteX130" fmla="*/ 1835699 w 17974815"/>
              <a:gd name="connsiteY130" fmla="*/ 20007493 h 23703714"/>
              <a:gd name="connsiteX131" fmla="*/ 2000203 w 17974815"/>
              <a:gd name="connsiteY131" fmla="*/ 20390753 h 23703714"/>
              <a:gd name="connsiteX132" fmla="*/ 1440888 w 17974815"/>
              <a:gd name="connsiteY132" fmla="*/ 20960042 h 23703714"/>
              <a:gd name="connsiteX133" fmla="*/ 1245057 w 17974815"/>
              <a:gd name="connsiteY133" fmla="*/ 21218876 h 23703714"/>
              <a:gd name="connsiteX134" fmla="*/ 1304734 w 17974815"/>
              <a:gd name="connsiteY134" fmla="*/ 21416281 h 23703714"/>
              <a:gd name="connsiteX135" fmla="*/ 1228431 w 17974815"/>
              <a:gd name="connsiteY135" fmla="*/ 21577284 h 23703714"/>
              <a:gd name="connsiteX136" fmla="*/ 1251533 w 17974815"/>
              <a:gd name="connsiteY136" fmla="*/ 21952320 h 23703714"/>
              <a:gd name="connsiteX137" fmla="*/ 889973 w 17974815"/>
              <a:gd name="connsiteY137" fmla="*/ 22179827 h 23703714"/>
              <a:gd name="connsiteX138" fmla="*/ 572690 w 17974815"/>
              <a:gd name="connsiteY138" fmla="*/ 22272580 h 23703714"/>
              <a:gd name="connsiteX139" fmla="*/ 556065 w 17974815"/>
              <a:gd name="connsiteY139" fmla="*/ 21883545 h 23703714"/>
              <a:gd name="connsiteX140" fmla="*/ 479588 w 17974815"/>
              <a:gd name="connsiteY140" fmla="*/ 21823693 h 23703714"/>
              <a:gd name="connsiteX141" fmla="*/ 452986 w 17974815"/>
              <a:gd name="connsiteY141" fmla="*/ 22192778 h 23703714"/>
              <a:gd name="connsiteX142" fmla="*/ 284106 w 17974815"/>
              <a:gd name="connsiteY142" fmla="*/ 22469985 h 23703714"/>
              <a:gd name="connsiteX143" fmla="*/ 336608 w 17974815"/>
              <a:gd name="connsiteY143" fmla="*/ 22482062 h 23703714"/>
              <a:gd name="connsiteX144" fmla="*/ 509513 w 17974815"/>
              <a:gd name="connsiteY144" fmla="*/ 22349057 h 23703714"/>
              <a:gd name="connsiteX145" fmla="*/ 559389 w 17974815"/>
              <a:gd name="connsiteY145" fmla="*/ 22385634 h 23703714"/>
              <a:gd name="connsiteX146" fmla="*/ 399785 w 17974815"/>
              <a:gd name="connsiteY146" fmla="*/ 22548564 h 23703714"/>
              <a:gd name="connsiteX147" fmla="*/ 190305 w 17974815"/>
              <a:gd name="connsiteY147" fmla="*/ 22837847 h 23703714"/>
              <a:gd name="connsiteX148" fmla="*/ 113827 w 17974815"/>
              <a:gd name="connsiteY148" fmla="*/ 23602618 h 23703714"/>
              <a:gd name="connsiteX149" fmla="*/ 3749 w 17974815"/>
              <a:gd name="connsiteY149" fmla="*/ 23608041 h 23703714"/>
              <a:gd name="connsiteX150" fmla="*/ 23699 w 17974815"/>
              <a:gd name="connsiteY150" fmla="*/ 3314311 h 23703714"/>
              <a:gd name="connsiteX151" fmla="*/ 71826 w 17974815"/>
              <a:gd name="connsiteY151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23699 w 17974815"/>
              <a:gd name="connsiteY5" fmla="*/ 1966774 h 23703714"/>
              <a:gd name="connsiteX6" fmla="*/ 37606 w 17974815"/>
              <a:gd name="connsiteY6" fmla="*/ 1236828 h 23703714"/>
              <a:gd name="connsiteX7" fmla="*/ 40442 w 17974815"/>
              <a:gd name="connsiteY7" fmla="*/ 21883 h 23703714"/>
              <a:gd name="connsiteX8" fmla="*/ 926388 w 17974815"/>
              <a:gd name="connsiteY8" fmla="*/ 13802 h 23703714"/>
              <a:gd name="connsiteX9" fmla="*/ 2290942 w 17974815"/>
              <a:gd name="connsiteY9" fmla="*/ 26167 h 23703714"/>
              <a:gd name="connsiteX10" fmla="*/ 2424891 w 17974815"/>
              <a:gd name="connsiteY10" fmla="*/ 37330 h 23703714"/>
              <a:gd name="connsiteX11" fmla="*/ 2563963 w 17974815"/>
              <a:gd name="connsiteY11" fmla="*/ 521887 h 23703714"/>
              <a:gd name="connsiteX12" fmla="*/ 2783917 w 17974815"/>
              <a:gd name="connsiteY12" fmla="*/ 421425 h 23703714"/>
              <a:gd name="connsiteX13" fmla="*/ 2874497 w 17974815"/>
              <a:gd name="connsiteY13" fmla="*/ 247035 h 23703714"/>
              <a:gd name="connsiteX14" fmla="*/ 3015948 w 17974815"/>
              <a:gd name="connsiteY14" fmla="*/ 200740 h 23703714"/>
              <a:gd name="connsiteX15" fmla="*/ 3210650 w 17974815"/>
              <a:gd name="connsiteY15" fmla="*/ 214647 h 23703714"/>
              <a:gd name="connsiteX16" fmla="*/ 3294093 w 17974815"/>
              <a:gd name="connsiteY16" fmla="*/ 357196 h 23703714"/>
              <a:gd name="connsiteX17" fmla="*/ 3412304 w 17974815"/>
              <a:gd name="connsiteY17" fmla="*/ 305044 h 23703714"/>
              <a:gd name="connsiteX18" fmla="*/ 3631343 w 17974815"/>
              <a:gd name="connsiteY18" fmla="*/ 165972 h 23703714"/>
              <a:gd name="connsiteX19" fmla="*/ 3725217 w 17974815"/>
              <a:gd name="connsiteY19" fmla="*/ 54714 h 23703714"/>
              <a:gd name="connsiteX20" fmla="*/ 3870877 w 17974815"/>
              <a:gd name="connsiteY20" fmla="*/ 0 h 23703714"/>
              <a:gd name="connsiteX21" fmla="*/ 17974815 w 17974815"/>
              <a:gd name="connsiteY21" fmla="*/ 41721 h 23703714"/>
              <a:gd name="connsiteX22" fmla="*/ 17951688 w 17974815"/>
              <a:gd name="connsiteY22" fmla="*/ 23612990 h 23703714"/>
              <a:gd name="connsiteX23" fmla="*/ 12214659 w 17974815"/>
              <a:gd name="connsiteY23" fmla="*/ 23672994 h 23703714"/>
              <a:gd name="connsiteX24" fmla="*/ 11511566 w 17974815"/>
              <a:gd name="connsiteY24" fmla="*/ 23664268 h 23703714"/>
              <a:gd name="connsiteX25" fmla="*/ 11092752 w 17974815"/>
              <a:gd name="connsiteY25" fmla="*/ 23238606 h 23703714"/>
              <a:gd name="connsiteX26" fmla="*/ 10611489 w 17974815"/>
              <a:gd name="connsiteY26" fmla="*/ 22853595 h 23703714"/>
              <a:gd name="connsiteX27" fmla="*/ 10178352 w 17974815"/>
              <a:gd name="connsiteY27" fmla="*/ 22564837 h 23703714"/>
              <a:gd name="connsiteX28" fmla="*/ 9793341 w 17974815"/>
              <a:gd name="connsiteY28" fmla="*/ 22516711 h 23703714"/>
              <a:gd name="connsiteX29" fmla="*/ 9600836 w 17974815"/>
              <a:gd name="connsiteY29" fmla="*/ 22276079 h 23703714"/>
              <a:gd name="connsiteX30" fmla="*/ 9436682 w 17974815"/>
              <a:gd name="connsiteY30" fmla="*/ 22078674 h 23703714"/>
              <a:gd name="connsiteX31" fmla="*/ 9194651 w 17974815"/>
              <a:gd name="connsiteY31" fmla="*/ 22096350 h 23703714"/>
              <a:gd name="connsiteX32" fmla="*/ 8948418 w 17974815"/>
              <a:gd name="connsiteY32" fmla="*/ 21975596 h 23703714"/>
              <a:gd name="connsiteX33" fmla="*/ 8895567 w 17974815"/>
              <a:gd name="connsiteY33" fmla="*/ 21691914 h 23703714"/>
              <a:gd name="connsiteX34" fmla="*/ 8626060 w 17974815"/>
              <a:gd name="connsiteY34" fmla="*/ 21557686 h 23703714"/>
              <a:gd name="connsiteX35" fmla="*/ 8745764 w 17974815"/>
              <a:gd name="connsiteY35" fmla="*/ 21494509 h 23703714"/>
              <a:gd name="connsiteX36" fmla="*/ 8709188 w 17974815"/>
              <a:gd name="connsiteY36" fmla="*/ 21441308 h 23703714"/>
              <a:gd name="connsiteX37" fmla="*/ 8546258 w 17974815"/>
              <a:gd name="connsiteY37" fmla="*/ 21437982 h 23703714"/>
              <a:gd name="connsiteX38" fmla="*/ 8477306 w 17974815"/>
              <a:gd name="connsiteY38" fmla="*/ 21529334 h 23703714"/>
              <a:gd name="connsiteX39" fmla="*/ 8080570 w 17974815"/>
              <a:gd name="connsiteY39" fmla="*/ 21529334 h 23703714"/>
              <a:gd name="connsiteX40" fmla="*/ 8064120 w 17974815"/>
              <a:gd name="connsiteY40" fmla="*/ 21467908 h 23703714"/>
              <a:gd name="connsiteX41" fmla="*/ 8228624 w 17974815"/>
              <a:gd name="connsiteY41" fmla="*/ 21308479 h 23703714"/>
              <a:gd name="connsiteX42" fmla="*/ 8480455 w 17974815"/>
              <a:gd name="connsiteY42" fmla="*/ 21313552 h 23703714"/>
              <a:gd name="connsiteX43" fmla="*/ 8513007 w 17974815"/>
              <a:gd name="connsiteY43" fmla="*/ 21211876 h 23703714"/>
              <a:gd name="connsiteX44" fmla="*/ 8299851 w 17974815"/>
              <a:gd name="connsiteY44" fmla="*/ 21174249 h 23703714"/>
              <a:gd name="connsiteX45" fmla="*/ 8340103 w 17974815"/>
              <a:gd name="connsiteY45" fmla="*/ 21068897 h 23703714"/>
              <a:gd name="connsiteX46" fmla="*/ 8542057 w 17974815"/>
              <a:gd name="connsiteY46" fmla="*/ 21068022 h 23703714"/>
              <a:gd name="connsiteX47" fmla="*/ 8689237 w 17974815"/>
              <a:gd name="connsiteY47" fmla="*/ 21122099 h 23703714"/>
              <a:gd name="connsiteX48" fmla="*/ 8848841 w 17974815"/>
              <a:gd name="connsiteY48" fmla="*/ 21248452 h 23703714"/>
              <a:gd name="connsiteX49" fmla="*/ 9059896 w 17974815"/>
              <a:gd name="connsiteY49" fmla="*/ 21003092 h 23703714"/>
              <a:gd name="connsiteX50" fmla="*/ 9059546 w 17974815"/>
              <a:gd name="connsiteY50" fmla="*/ 20688611 h 23703714"/>
              <a:gd name="connsiteX51" fmla="*/ 9340955 w 17974815"/>
              <a:gd name="connsiteY51" fmla="*/ 20357328 h 23703714"/>
              <a:gd name="connsiteX52" fmla="*/ 9347605 w 17974815"/>
              <a:gd name="connsiteY52" fmla="*/ 20141197 h 23703714"/>
              <a:gd name="connsiteX53" fmla="*/ 9395031 w 17974815"/>
              <a:gd name="connsiteY53" fmla="*/ 20066994 h 23703714"/>
              <a:gd name="connsiteX54" fmla="*/ 9480609 w 17974815"/>
              <a:gd name="connsiteY54" fmla="*/ 20171123 h 23703714"/>
              <a:gd name="connsiteX55" fmla="*/ 9500559 w 17974815"/>
              <a:gd name="connsiteY55" fmla="*/ 20417180 h 23703714"/>
              <a:gd name="connsiteX56" fmla="*/ 9564085 w 17974815"/>
              <a:gd name="connsiteY56" fmla="*/ 20507132 h 23703714"/>
              <a:gd name="connsiteX57" fmla="*/ 9616938 w 17974815"/>
              <a:gd name="connsiteY57" fmla="*/ 20403879 h 23703714"/>
              <a:gd name="connsiteX58" fmla="*/ 9636888 w 17974815"/>
              <a:gd name="connsiteY58" fmla="*/ 20184423 h 23703714"/>
              <a:gd name="connsiteX59" fmla="*/ 9549385 w 17974815"/>
              <a:gd name="connsiteY59" fmla="*/ 19896364 h 23703714"/>
              <a:gd name="connsiteX60" fmla="*/ 9636888 w 17974815"/>
              <a:gd name="connsiteY60" fmla="*/ 19908441 h 23703714"/>
              <a:gd name="connsiteX61" fmla="*/ 9897819 w 17974815"/>
              <a:gd name="connsiteY61" fmla="*/ 20032342 h 23703714"/>
              <a:gd name="connsiteX62" fmla="*/ 9829743 w 17974815"/>
              <a:gd name="connsiteY62" fmla="*/ 19871865 h 23703714"/>
              <a:gd name="connsiteX63" fmla="*/ 9720015 w 17974815"/>
              <a:gd name="connsiteY63" fmla="*/ 19782087 h 23703714"/>
              <a:gd name="connsiteX64" fmla="*/ 9629012 w 17974815"/>
              <a:gd name="connsiteY64" fmla="*/ 19848415 h 23703714"/>
              <a:gd name="connsiteX65" fmla="*/ 9497234 w 17974815"/>
              <a:gd name="connsiteY65" fmla="*/ 19715585 h 23703714"/>
              <a:gd name="connsiteX66" fmla="*/ 9270777 w 17974815"/>
              <a:gd name="connsiteY66" fmla="*/ 19626158 h 23703714"/>
              <a:gd name="connsiteX67" fmla="*/ 9141450 w 17974815"/>
              <a:gd name="connsiteY67" fmla="*/ 19469529 h 23703714"/>
              <a:gd name="connsiteX68" fmla="*/ 9008446 w 17974815"/>
              <a:gd name="connsiteY68" fmla="*/ 19339850 h 23703714"/>
              <a:gd name="connsiteX69" fmla="*/ 8986744 w 17974815"/>
              <a:gd name="connsiteY69" fmla="*/ 19235721 h 23703714"/>
              <a:gd name="connsiteX70" fmla="*/ 9121499 w 17974815"/>
              <a:gd name="connsiteY70" fmla="*/ 19210172 h 23703714"/>
              <a:gd name="connsiteX71" fmla="*/ 9344280 w 17974815"/>
              <a:gd name="connsiteY71" fmla="*/ 19296624 h 23703714"/>
              <a:gd name="connsiteX72" fmla="*/ 9370881 w 17974815"/>
              <a:gd name="connsiteY72" fmla="*/ 19200196 h 23703714"/>
              <a:gd name="connsiteX73" fmla="*/ 9521034 w 17974815"/>
              <a:gd name="connsiteY73" fmla="*/ 19111292 h 23703714"/>
              <a:gd name="connsiteX74" fmla="*/ 9755015 w 17974815"/>
              <a:gd name="connsiteY74" fmla="*/ 19267395 h 23703714"/>
              <a:gd name="connsiteX75" fmla="*/ 9833068 w 17974815"/>
              <a:gd name="connsiteY75" fmla="*/ 19166945 h 23703714"/>
              <a:gd name="connsiteX76" fmla="*/ 9700065 w 17974815"/>
              <a:gd name="connsiteY76" fmla="*/ 19120395 h 23703714"/>
              <a:gd name="connsiteX77" fmla="*/ 9730340 w 17974815"/>
              <a:gd name="connsiteY77" fmla="*/ 18918788 h 23703714"/>
              <a:gd name="connsiteX78" fmla="*/ 10387483 w 17974815"/>
              <a:gd name="connsiteY78" fmla="*/ 18636505 h 23703714"/>
              <a:gd name="connsiteX79" fmla="*/ 10606589 w 17974815"/>
              <a:gd name="connsiteY79" fmla="*/ 18351423 h 23703714"/>
              <a:gd name="connsiteX80" fmla="*/ 10187102 w 17974815"/>
              <a:gd name="connsiteY80" fmla="*/ 18380998 h 23703714"/>
              <a:gd name="connsiteX81" fmla="*/ 9816443 w 17974815"/>
              <a:gd name="connsiteY81" fmla="*/ 18571754 h 23703714"/>
              <a:gd name="connsiteX82" fmla="*/ 9192551 w 17974815"/>
              <a:gd name="connsiteY82" fmla="*/ 18640005 h 23703714"/>
              <a:gd name="connsiteX83" fmla="*/ 9074948 w 17974815"/>
              <a:gd name="connsiteY83" fmla="*/ 18711408 h 23703714"/>
              <a:gd name="connsiteX84" fmla="*/ 8868792 w 17974815"/>
              <a:gd name="connsiteY84" fmla="*/ 18654881 h 23703714"/>
              <a:gd name="connsiteX85" fmla="*/ 8688011 w 17974815"/>
              <a:gd name="connsiteY85" fmla="*/ 18822536 h 23703714"/>
              <a:gd name="connsiteX86" fmla="*/ 8540307 w 17974815"/>
              <a:gd name="connsiteY86" fmla="*/ 18986864 h 23703714"/>
              <a:gd name="connsiteX87" fmla="*/ 8406078 w 17974815"/>
              <a:gd name="connsiteY87" fmla="*/ 18923688 h 23703714"/>
              <a:gd name="connsiteX88" fmla="*/ 8269925 w 17974815"/>
              <a:gd name="connsiteY88" fmla="*/ 19117942 h 23703714"/>
              <a:gd name="connsiteX89" fmla="*/ 8072519 w 17974815"/>
              <a:gd name="connsiteY89" fmla="*/ 19136145 h 23703714"/>
              <a:gd name="connsiteX90" fmla="*/ 7703959 w 17974815"/>
              <a:gd name="connsiteY90" fmla="*/ 19388500 h 23703714"/>
              <a:gd name="connsiteX91" fmla="*/ 7450552 w 17974815"/>
              <a:gd name="connsiteY91" fmla="*/ 19321999 h 23703714"/>
              <a:gd name="connsiteX92" fmla="*/ 7145168 w 17974815"/>
              <a:gd name="connsiteY92" fmla="*/ 19490879 h 23703714"/>
              <a:gd name="connsiteX93" fmla="*/ 6783960 w 17974815"/>
              <a:gd name="connsiteY93" fmla="*/ 20054744 h 23703714"/>
              <a:gd name="connsiteX94" fmla="*/ 6508852 w 17974815"/>
              <a:gd name="connsiteY94" fmla="*/ 20140146 h 23703714"/>
              <a:gd name="connsiteX95" fmla="*/ 6621031 w 17974815"/>
              <a:gd name="connsiteY95" fmla="*/ 20041444 h 23703714"/>
              <a:gd name="connsiteX96" fmla="*/ 6792884 w 17974815"/>
              <a:gd name="connsiteY96" fmla="*/ 19727310 h 23703714"/>
              <a:gd name="connsiteX97" fmla="*/ 6680882 w 17974815"/>
              <a:gd name="connsiteY97" fmla="*/ 19715585 h 23703714"/>
              <a:gd name="connsiteX98" fmla="*/ 6525827 w 17974815"/>
              <a:gd name="connsiteY98" fmla="*/ 19950967 h 23703714"/>
              <a:gd name="connsiteX99" fmla="*/ 6192094 w 17974815"/>
              <a:gd name="connsiteY99" fmla="*/ 20054745 h 23703714"/>
              <a:gd name="connsiteX100" fmla="*/ 6153942 w 17974815"/>
              <a:gd name="connsiteY100" fmla="*/ 20155195 h 23703714"/>
              <a:gd name="connsiteX101" fmla="*/ 6129266 w 17974815"/>
              <a:gd name="connsiteY101" fmla="*/ 20345951 h 23703714"/>
              <a:gd name="connsiteX102" fmla="*/ 6009214 w 17974815"/>
              <a:gd name="connsiteY102" fmla="*/ 20400554 h 23703714"/>
              <a:gd name="connsiteX103" fmla="*/ 5896161 w 17974815"/>
              <a:gd name="connsiteY103" fmla="*/ 20337377 h 23703714"/>
              <a:gd name="connsiteX104" fmla="*/ 5989263 w 17974815"/>
              <a:gd name="connsiteY104" fmla="*/ 20204374 h 23703714"/>
              <a:gd name="connsiteX105" fmla="*/ 5971587 w 17974815"/>
              <a:gd name="connsiteY105" fmla="*/ 20148544 h 23703714"/>
              <a:gd name="connsiteX106" fmla="*/ 5826334 w 17974815"/>
              <a:gd name="connsiteY106" fmla="*/ 20181098 h 23703714"/>
              <a:gd name="connsiteX107" fmla="*/ 5684404 w 17974815"/>
              <a:gd name="connsiteY107" fmla="*/ 20035667 h 23703714"/>
              <a:gd name="connsiteX108" fmla="*/ 5633479 w 17974815"/>
              <a:gd name="connsiteY108" fmla="*/ 20074695 h 23703714"/>
              <a:gd name="connsiteX109" fmla="*/ 5614577 w 17974815"/>
              <a:gd name="connsiteY109" fmla="*/ 20180223 h 23703714"/>
              <a:gd name="connsiteX110" fmla="*/ 5155015 w 17974815"/>
              <a:gd name="connsiteY110" fmla="*/ 20108819 h 23703714"/>
              <a:gd name="connsiteX111" fmla="*/ 5028836 w 17974815"/>
              <a:gd name="connsiteY111" fmla="*/ 20336151 h 23703714"/>
              <a:gd name="connsiteX112" fmla="*/ 4938535 w 17974815"/>
              <a:gd name="connsiteY112" fmla="*/ 20317427 h 23703714"/>
              <a:gd name="connsiteX113" fmla="*/ 4801680 w 17974815"/>
              <a:gd name="connsiteY113" fmla="*/ 20251449 h 23703714"/>
              <a:gd name="connsiteX114" fmla="*/ 4305891 w 17974815"/>
              <a:gd name="connsiteY114" fmla="*/ 20294675 h 23703714"/>
              <a:gd name="connsiteX115" fmla="*/ 3930681 w 17974815"/>
              <a:gd name="connsiteY115" fmla="*/ 20316376 h 23703714"/>
              <a:gd name="connsiteX116" fmla="*/ 3581898 w 17974815"/>
              <a:gd name="connsiteY116" fmla="*/ 20078020 h 23703714"/>
              <a:gd name="connsiteX117" fmla="*/ 3264613 w 17974815"/>
              <a:gd name="connsiteY117" fmla="*/ 20038992 h 23703714"/>
              <a:gd name="connsiteX118" fmla="*/ 3525195 w 17974815"/>
              <a:gd name="connsiteY118" fmla="*/ 19911240 h 23703714"/>
              <a:gd name="connsiteX119" fmla="*/ 3232763 w 17974815"/>
              <a:gd name="connsiteY119" fmla="*/ 19785412 h 23703714"/>
              <a:gd name="connsiteX120" fmla="*/ 3092058 w 17974815"/>
              <a:gd name="connsiteY120" fmla="*/ 19707010 h 23703714"/>
              <a:gd name="connsiteX121" fmla="*/ 3324464 w 17974815"/>
              <a:gd name="connsiteY121" fmla="*/ 19644007 h 23703714"/>
              <a:gd name="connsiteX122" fmla="*/ 3548647 w 17974815"/>
              <a:gd name="connsiteY122" fmla="*/ 19815338 h 23703714"/>
              <a:gd name="connsiteX123" fmla="*/ 3739401 w 17974815"/>
              <a:gd name="connsiteY123" fmla="*/ 19793463 h 23703714"/>
              <a:gd name="connsiteX124" fmla="*/ 3900406 w 17974815"/>
              <a:gd name="connsiteY124" fmla="*/ 19690559 h 23703714"/>
              <a:gd name="connsiteX125" fmla="*/ 3523795 w 17974815"/>
              <a:gd name="connsiteY125" fmla="*/ 19581006 h 23703714"/>
              <a:gd name="connsiteX126" fmla="*/ 2743624 w 17974815"/>
              <a:gd name="connsiteY126" fmla="*/ 19559481 h 23703714"/>
              <a:gd name="connsiteX127" fmla="*/ 2355288 w 17974815"/>
              <a:gd name="connsiteY127" fmla="*/ 19794513 h 23703714"/>
              <a:gd name="connsiteX128" fmla="*/ 2116056 w 17974815"/>
              <a:gd name="connsiteY128" fmla="*/ 20213298 h 23703714"/>
              <a:gd name="connsiteX129" fmla="*/ 1835699 w 17974815"/>
              <a:gd name="connsiteY129" fmla="*/ 20007493 h 23703714"/>
              <a:gd name="connsiteX130" fmla="*/ 2000203 w 17974815"/>
              <a:gd name="connsiteY130" fmla="*/ 20390753 h 23703714"/>
              <a:gd name="connsiteX131" fmla="*/ 1440888 w 17974815"/>
              <a:gd name="connsiteY131" fmla="*/ 20960042 h 23703714"/>
              <a:gd name="connsiteX132" fmla="*/ 1245057 w 17974815"/>
              <a:gd name="connsiteY132" fmla="*/ 21218876 h 23703714"/>
              <a:gd name="connsiteX133" fmla="*/ 1304734 w 17974815"/>
              <a:gd name="connsiteY133" fmla="*/ 21416281 h 23703714"/>
              <a:gd name="connsiteX134" fmla="*/ 1228431 w 17974815"/>
              <a:gd name="connsiteY134" fmla="*/ 21577284 h 23703714"/>
              <a:gd name="connsiteX135" fmla="*/ 1251533 w 17974815"/>
              <a:gd name="connsiteY135" fmla="*/ 21952320 h 23703714"/>
              <a:gd name="connsiteX136" fmla="*/ 889973 w 17974815"/>
              <a:gd name="connsiteY136" fmla="*/ 22179827 h 23703714"/>
              <a:gd name="connsiteX137" fmla="*/ 572690 w 17974815"/>
              <a:gd name="connsiteY137" fmla="*/ 22272580 h 23703714"/>
              <a:gd name="connsiteX138" fmla="*/ 556065 w 17974815"/>
              <a:gd name="connsiteY138" fmla="*/ 21883545 h 23703714"/>
              <a:gd name="connsiteX139" fmla="*/ 479588 w 17974815"/>
              <a:gd name="connsiteY139" fmla="*/ 21823693 h 23703714"/>
              <a:gd name="connsiteX140" fmla="*/ 452986 w 17974815"/>
              <a:gd name="connsiteY140" fmla="*/ 22192778 h 23703714"/>
              <a:gd name="connsiteX141" fmla="*/ 284106 w 17974815"/>
              <a:gd name="connsiteY141" fmla="*/ 22469985 h 23703714"/>
              <a:gd name="connsiteX142" fmla="*/ 336608 w 17974815"/>
              <a:gd name="connsiteY142" fmla="*/ 22482062 h 23703714"/>
              <a:gd name="connsiteX143" fmla="*/ 509513 w 17974815"/>
              <a:gd name="connsiteY143" fmla="*/ 22349057 h 23703714"/>
              <a:gd name="connsiteX144" fmla="*/ 559389 w 17974815"/>
              <a:gd name="connsiteY144" fmla="*/ 22385634 h 23703714"/>
              <a:gd name="connsiteX145" fmla="*/ 399785 w 17974815"/>
              <a:gd name="connsiteY145" fmla="*/ 22548564 h 23703714"/>
              <a:gd name="connsiteX146" fmla="*/ 190305 w 17974815"/>
              <a:gd name="connsiteY146" fmla="*/ 22837847 h 23703714"/>
              <a:gd name="connsiteX147" fmla="*/ 113827 w 17974815"/>
              <a:gd name="connsiteY147" fmla="*/ 23602618 h 23703714"/>
              <a:gd name="connsiteX148" fmla="*/ 3749 w 17974815"/>
              <a:gd name="connsiteY148" fmla="*/ 23608041 h 23703714"/>
              <a:gd name="connsiteX149" fmla="*/ 23699 w 17974815"/>
              <a:gd name="connsiteY149" fmla="*/ 3314311 h 23703714"/>
              <a:gd name="connsiteX150" fmla="*/ 71826 w 17974815"/>
              <a:gd name="connsiteY150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23699 w 17974815"/>
              <a:gd name="connsiteY4" fmla="*/ 1966774 h 23703714"/>
              <a:gd name="connsiteX5" fmla="*/ 37606 w 17974815"/>
              <a:gd name="connsiteY5" fmla="*/ 1236828 h 23703714"/>
              <a:gd name="connsiteX6" fmla="*/ 40442 w 17974815"/>
              <a:gd name="connsiteY6" fmla="*/ 21883 h 23703714"/>
              <a:gd name="connsiteX7" fmla="*/ 926388 w 17974815"/>
              <a:gd name="connsiteY7" fmla="*/ 13802 h 23703714"/>
              <a:gd name="connsiteX8" fmla="*/ 2290942 w 17974815"/>
              <a:gd name="connsiteY8" fmla="*/ 26167 h 23703714"/>
              <a:gd name="connsiteX9" fmla="*/ 2424891 w 17974815"/>
              <a:gd name="connsiteY9" fmla="*/ 37330 h 23703714"/>
              <a:gd name="connsiteX10" fmla="*/ 2563963 w 17974815"/>
              <a:gd name="connsiteY10" fmla="*/ 521887 h 23703714"/>
              <a:gd name="connsiteX11" fmla="*/ 2783917 w 17974815"/>
              <a:gd name="connsiteY11" fmla="*/ 421425 h 23703714"/>
              <a:gd name="connsiteX12" fmla="*/ 2874497 w 17974815"/>
              <a:gd name="connsiteY12" fmla="*/ 247035 h 23703714"/>
              <a:gd name="connsiteX13" fmla="*/ 3015948 w 17974815"/>
              <a:gd name="connsiteY13" fmla="*/ 200740 h 23703714"/>
              <a:gd name="connsiteX14" fmla="*/ 3210650 w 17974815"/>
              <a:gd name="connsiteY14" fmla="*/ 214647 h 23703714"/>
              <a:gd name="connsiteX15" fmla="*/ 3294093 w 17974815"/>
              <a:gd name="connsiteY15" fmla="*/ 357196 h 23703714"/>
              <a:gd name="connsiteX16" fmla="*/ 3412304 w 17974815"/>
              <a:gd name="connsiteY16" fmla="*/ 305044 h 23703714"/>
              <a:gd name="connsiteX17" fmla="*/ 3631343 w 17974815"/>
              <a:gd name="connsiteY17" fmla="*/ 165972 h 23703714"/>
              <a:gd name="connsiteX18" fmla="*/ 3725217 w 17974815"/>
              <a:gd name="connsiteY18" fmla="*/ 54714 h 23703714"/>
              <a:gd name="connsiteX19" fmla="*/ 3870877 w 17974815"/>
              <a:gd name="connsiteY19" fmla="*/ 0 h 23703714"/>
              <a:gd name="connsiteX20" fmla="*/ 17974815 w 17974815"/>
              <a:gd name="connsiteY20" fmla="*/ 41721 h 23703714"/>
              <a:gd name="connsiteX21" fmla="*/ 17951688 w 17974815"/>
              <a:gd name="connsiteY21" fmla="*/ 23612990 h 23703714"/>
              <a:gd name="connsiteX22" fmla="*/ 12214659 w 17974815"/>
              <a:gd name="connsiteY22" fmla="*/ 23672994 h 23703714"/>
              <a:gd name="connsiteX23" fmla="*/ 11511566 w 17974815"/>
              <a:gd name="connsiteY23" fmla="*/ 23664268 h 23703714"/>
              <a:gd name="connsiteX24" fmla="*/ 11092752 w 17974815"/>
              <a:gd name="connsiteY24" fmla="*/ 23238606 h 23703714"/>
              <a:gd name="connsiteX25" fmla="*/ 10611489 w 17974815"/>
              <a:gd name="connsiteY25" fmla="*/ 22853595 h 23703714"/>
              <a:gd name="connsiteX26" fmla="*/ 10178352 w 17974815"/>
              <a:gd name="connsiteY26" fmla="*/ 22564837 h 23703714"/>
              <a:gd name="connsiteX27" fmla="*/ 9793341 w 17974815"/>
              <a:gd name="connsiteY27" fmla="*/ 22516711 h 23703714"/>
              <a:gd name="connsiteX28" fmla="*/ 9600836 w 17974815"/>
              <a:gd name="connsiteY28" fmla="*/ 22276079 h 23703714"/>
              <a:gd name="connsiteX29" fmla="*/ 9436682 w 17974815"/>
              <a:gd name="connsiteY29" fmla="*/ 22078674 h 23703714"/>
              <a:gd name="connsiteX30" fmla="*/ 9194651 w 17974815"/>
              <a:gd name="connsiteY30" fmla="*/ 22096350 h 23703714"/>
              <a:gd name="connsiteX31" fmla="*/ 8948418 w 17974815"/>
              <a:gd name="connsiteY31" fmla="*/ 21975596 h 23703714"/>
              <a:gd name="connsiteX32" fmla="*/ 8895567 w 17974815"/>
              <a:gd name="connsiteY32" fmla="*/ 21691914 h 23703714"/>
              <a:gd name="connsiteX33" fmla="*/ 8626060 w 17974815"/>
              <a:gd name="connsiteY33" fmla="*/ 21557686 h 23703714"/>
              <a:gd name="connsiteX34" fmla="*/ 8745764 w 17974815"/>
              <a:gd name="connsiteY34" fmla="*/ 21494509 h 23703714"/>
              <a:gd name="connsiteX35" fmla="*/ 8709188 w 17974815"/>
              <a:gd name="connsiteY35" fmla="*/ 21441308 h 23703714"/>
              <a:gd name="connsiteX36" fmla="*/ 8546258 w 17974815"/>
              <a:gd name="connsiteY36" fmla="*/ 21437982 h 23703714"/>
              <a:gd name="connsiteX37" fmla="*/ 8477306 w 17974815"/>
              <a:gd name="connsiteY37" fmla="*/ 21529334 h 23703714"/>
              <a:gd name="connsiteX38" fmla="*/ 8080570 w 17974815"/>
              <a:gd name="connsiteY38" fmla="*/ 21529334 h 23703714"/>
              <a:gd name="connsiteX39" fmla="*/ 8064120 w 17974815"/>
              <a:gd name="connsiteY39" fmla="*/ 21467908 h 23703714"/>
              <a:gd name="connsiteX40" fmla="*/ 8228624 w 17974815"/>
              <a:gd name="connsiteY40" fmla="*/ 21308479 h 23703714"/>
              <a:gd name="connsiteX41" fmla="*/ 8480455 w 17974815"/>
              <a:gd name="connsiteY41" fmla="*/ 21313552 h 23703714"/>
              <a:gd name="connsiteX42" fmla="*/ 8513007 w 17974815"/>
              <a:gd name="connsiteY42" fmla="*/ 21211876 h 23703714"/>
              <a:gd name="connsiteX43" fmla="*/ 8299851 w 17974815"/>
              <a:gd name="connsiteY43" fmla="*/ 21174249 h 23703714"/>
              <a:gd name="connsiteX44" fmla="*/ 8340103 w 17974815"/>
              <a:gd name="connsiteY44" fmla="*/ 21068897 h 23703714"/>
              <a:gd name="connsiteX45" fmla="*/ 8542057 w 17974815"/>
              <a:gd name="connsiteY45" fmla="*/ 21068022 h 23703714"/>
              <a:gd name="connsiteX46" fmla="*/ 8689237 w 17974815"/>
              <a:gd name="connsiteY46" fmla="*/ 21122099 h 23703714"/>
              <a:gd name="connsiteX47" fmla="*/ 8848841 w 17974815"/>
              <a:gd name="connsiteY47" fmla="*/ 21248452 h 23703714"/>
              <a:gd name="connsiteX48" fmla="*/ 9059896 w 17974815"/>
              <a:gd name="connsiteY48" fmla="*/ 21003092 h 23703714"/>
              <a:gd name="connsiteX49" fmla="*/ 9059546 w 17974815"/>
              <a:gd name="connsiteY49" fmla="*/ 20688611 h 23703714"/>
              <a:gd name="connsiteX50" fmla="*/ 9340955 w 17974815"/>
              <a:gd name="connsiteY50" fmla="*/ 20357328 h 23703714"/>
              <a:gd name="connsiteX51" fmla="*/ 9347605 w 17974815"/>
              <a:gd name="connsiteY51" fmla="*/ 20141197 h 23703714"/>
              <a:gd name="connsiteX52" fmla="*/ 9395031 w 17974815"/>
              <a:gd name="connsiteY52" fmla="*/ 20066994 h 23703714"/>
              <a:gd name="connsiteX53" fmla="*/ 9480609 w 17974815"/>
              <a:gd name="connsiteY53" fmla="*/ 20171123 h 23703714"/>
              <a:gd name="connsiteX54" fmla="*/ 9500559 w 17974815"/>
              <a:gd name="connsiteY54" fmla="*/ 20417180 h 23703714"/>
              <a:gd name="connsiteX55" fmla="*/ 9564085 w 17974815"/>
              <a:gd name="connsiteY55" fmla="*/ 20507132 h 23703714"/>
              <a:gd name="connsiteX56" fmla="*/ 9616938 w 17974815"/>
              <a:gd name="connsiteY56" fmla="*/ 20403879 h 23703714"/>
              <a:gd name="connsiteX57" fmla="*/ 9636888 w 17974815"/>
              <a:gd name="connsiteY57" fmla="*/ 20184423 h 23703714"/>
              <a:gd name="connsiteX58" fmla="*/ 9549385 w 17974815"/>
              <a:gd name="connsiteY58" fmla="*/ 19896364 h 23703714"/>
              <a:gd name="connsiteX59" fmla="*/ 9636888 w 17974815"/>
              <a:gd name="connsiteY59" fmla="*/ 19908441 h 23703714"/>
              <a:gd name="connsiteX60" fmla="*/ 9897819 w 17974815"/>
              <a:gd name="connsiteY60" fmla="*/ 20032342 h 23703714"/>
              <a:gd name="connsiteX61" fmla="*/ 9829743 w 17974815"/>
              <a:gd name="connsiteY61" fmla="*/ 19871865 h 23703714"/>
              <a:gd name="connsiteX62" fmla="*/ 9720015 w 17974815"/>
              <a:gd name="connsiteY62" fmla="*/ 19782087 h 23703714"/>
              <a:gd name="connsiteX63" fmla="*/ 9629012 w 17974815"/>
              <a:gd name="connsiteY63" fmla="*/ 19848415 h 23703714"/>
              <a:gd name="connsiteX64" fmla="*/ 9497234 w 17974815"/>
              <a:gd name="connsiteY64" fmla="*/ 19715585 h 23703714"/>
              <a:gd name="connsiteX65" fmla="*/ 9270777 w 17974815"/>
              <a:gd name="connsiteY65" fmla="*/ 19626158 h 23703714"/>
              <a:gd name="connsiteX66" fmla="*/ 9141450 w 17974815"/>
              <a:gd name="connsiteY66" fmla="*/ 19469529 h 23703714"/>
              <a:gd name="connsiteX67" fmla="*/ 9008446 w 17974815"/>
              <a:gd name="connsiteY67" fmla="*/ 19339850 h 23703714"/>
              <a:gd name="connsiteX68" fmla="*/ 8986744 w 17974815"/>
              <a:gd name="connsiteY68" fmla="*/ 19235721 h 23703714"/>
              <a:gd name="connsiteX69" fmla="*/ 9121499 w 17974815"/>
              <a:gd name="connsiteY69" fmla="*/ 19210172 h 23703714"/>
              <a:gd name="connsiteX70" fmla="*/ 9344280 w 17974815"/>
              <a:gd name="connsiteY70" fmla="*/ 19296624 h 23703714"/>
              <a:gd name="connsiteX71" fmla="*/ 9370881 w 17974815"/>
              <a:gd name="connsiteY71" fmla="*/ 19200196 h 23703714"/>
              <a:gd name="connsiteX72" fmla="*/ 9521034 w 17974815"/>
              <a:gd name="connsiteY72" fmla="*/ 19111292 h 23703714"/>
              <a:gd name="connsiteX73" fmla="*/ 9755015 w 17974815"/>
              <a:gd name="connsiteY73" fmla="*/ 19267395 h 23703714"/>
              <a:gd name="connsiteX74" fmla="*/ 9833068 w 17974815"/>
              <a:gd name="connsiteY74" fmla="*/ 19166945 h 23703714"/>
              <a:gd name="connsiteX75" fmla="*/ 9700065 w 17974815"/>
              <a:gd name="connsiteY75" fmla="*/ 19120395 h 23703714"/>
              <a:gd name="connsiteX76" fmla="*/ 9730340 w 17974815"/>
              <a:gd name="connsiteY76" fmla="*/ 18918788 h 23703714"/>
              <a:gd name="connsiteX77" fmla="*/ 10387483 w 17974815"/>
              <a:gd name="connsiteY77" fmla="*/ 18636505 h 23703714"/>
              <a:gd name="connsiteX78" fmla="*/ 10606589 w 17974815"/>
              <a:gd name="connsiteY78" fmla="*/ 18351423 h 23703714"/>
              <a:gd name="connsiteX79" fmla="*/ 10187102 w 17974815"/>
              <a:gd name="connsiteY79" fmla="*/ 18380998 h 23703714"/>
              <a:gd name="connsiteX80" fmla="*/ 9816443 w 17974815"/>
              <a:gd name="connsiteY80" fmla="*/ 18571754 h 23703714"/>
              <a:gd name="connsiteX81" fmla="*/ 9192551 w 17974815"/>
              <a:gd name="connsiteY81" fmla="*/ 18640005 h 23703714"/>
              <a:gd name="connsiteX82" fmla="*/ 9074948 w 17974815"/>
              <a:gd name="connsiteY82" fmla="*/ 18711408 h 23703714"/>
              <a:gd name="connsiteX83" fmla="*/ 8868792 w 17974815"/>
              <a:gd name="connsiteY83" fmla="*/ 18654881 h 23703714"/>
              <a:gd name="connsiteX84" fmla="*/ 8688011 w 17974815"/>
              <a:gd name="connsiteY84" fmla="*/ 18822536 h 23703714"/>
              <a:gd name="connsiteX85" fmla="*/ 8540307 w 17974815"/>
              <a:gd name="connsiteY85" fmla="*/ 18986864 h 23703714"/>
              <a:gd name="connsiteX86" fmla="*/ 8406078 w 17974815"/>
              <a:gd name="connsiteY86" fmla="*/ 18923688 h 23703714"/>
              <a:gd name="connsiteX87" fmla="*/ 8269925 w 17974815"/>
              <a:gd name="connsiteY87" fmla="*/ 19117942 h 23703714"/>
              <a:gd name="connsiteX88" fmla="*/ 8072519 w 17974815"/>
              <a:gd name="connsiteY88" fmla="*/ 19136145 h 23703714"/>
              <a:gd name="connsiteX89" fmla="*/ 7703959 w 17974815"/>
              <a:gd name="connsiteY89" fmla="*/ 19388500 h 23703714"/>
              <a:gd name="connsiteX90" fmla="*/ 7450552 w 17974815"/>
              <a:gd name="connsiteY90" fmla="*/ 19321999 h 23703714"/>
              <a:gd name="connsiteX91" fmla="*/ 7145168 w 17974815"/>
              <a:gd name="connsiteY91" fmla="*/ 19490879 h 23703714"/>
              <a:gd name="connsiteX92" fmla="*/ 6783960 w 17974815"/>
              <a:gd name="connsiteY92" fmla="*/ 20054744 h 23703714"/>
              <a:gd name="connsiteX93" fmla="*/ 6508852 w 17974815"/>
              <a:gd name="connsiteY93" fmla="*/ 20140146 h 23703714"/>
              <a:gd name="connsiteX94" fmla="*/ 6621031 w 17974815"/>
              <a:gd name="connsiteY94" fmla="*/ 20041444 h 23703714"/>
              <a:gd name="connsiteX95" fmla="*/ 6792884 w 17974815"/>
              <a:gd name="connsiteY95" fmla="*/ 19727310 h 23703714"/>
              <a:gd name="connsiteX96" fmla="*/ 6680882 w 17974815"/>
              <a:gd name="connsiteY96" fmla="*/ 19715585 h 23703714"/>
              <a:gd name="connsiteX97" fmla="*/ 6525827 w 17974815"/>
              <a:gd name="connsiteY97" fmla="*/ 19950967 h 23703714"/>
              <a:gd name="connsiteX98" fmla="*/ 6192094 w 17974815"/>
              <a:gd name="connsiteY98" fmla="*/ 20054745 h 23703714"/>
              <a:gd name="connsiteX99" fmla="*/ 6153942 w 17974815"/>
              <a:gd name="connsiteY99" fmla="*/ 20155195 h 23703714"/>
              <a:gd name="connsiteX100" fmla="*/ 6129266 w 17974815"/>
              <a:gd name="connsiteY100" fmla="*/ 20345951 h 23703714"/>
              <a:gd name="connsiteX101" fmla="*/ 6009214 w 17974815"/>
              <a:gd name="connsiteY101" fmla="*/ 20400554 h 23703714"/>
              <a:gd name="connsiteX102" fmla="*/ 5896161 w 17974815"/>
              <a:gd name="connsiteY102" fmla="*/ 20337377 h 23703714"/>
              <a:gd name="connsiteX103" fmla="*/ 5989263 w 17974815"/>
              <a:gd name="connsiteY103" fmla="*/ 20204374 h 23703714"/>
              <a:gd name="connsiteX104" fmla="*/ 5971587 w 17974815"/>
              <a:gd name="connsiteY104" fmla="*/ 20148544 h 23703714"/>
              <a:gd name="connsiteX105" fmla="*/ 5826334 w 17974815"/>
              <a:gd name="connsiteY105" fmla="*/ 20181098 h 23703714"/>
              <a:gd name="connsiteX106" fmla="*/ 5684404 w 17974815"/>
              <a:gd name="connsiteY106" fmla="*/ 20035667 h 23703714"/>
              <a:gd name="connsiteX107" fmla="*/ 5633479 w 17974815"/>
              <a:gd name="connsiteY107" fmla="*/ 20074695 h 23703714"/>
              <a:gd name="connsiteX108" fmla="*/ 5614577 w 17974815"/>
              <a:gd name="connsiteY108" fmla="*/ 20180223 h 23703714"/>
              <a:gd name="connsiteX109" fmla="*/ 5155015 w 17974815"/>
              <a:gd name="connsiteY109" fmla="*/ 20108819 h 23703714"/>
              <a:gd name="connsiteX110" fmla="*/ 5028836 w 17974815"/>
              <a:gd name="connsiteY110" fmla="*/ 20336151 h 23703714"/>
              <a:gd name="connsiteX111" fmla="*/ 4938535 w 17974815"/>
              <a:gd name="connsiteY111" fmla="*/ 20317427 h 23703714"/>
              <a:gd name="connsiteX112" fmla="*/ 4801680 w 17974815"/>
              <a:gd name="connsiteY112" fmla="*/ 20251449 h 23703714"/>
              <a:gd name="connsiteX113" fmla="*/ 4305891 w 17974815"/>
              <a:gd name="connsiteY113" fmla="*/ 20294675 h 23703714"/>
              <a:gd name="connsiteX114" fmla="*/ 3930681 w 17974815"/>
              <a:gd name="connsiteY114" fmla="*/ 20316376 h 23703714"/>
              <a:gd name="connsiteX115" fmla="*/ 3581898 w 17974815"/>
              <a:gd name="connsiteY115" fmla="*/ 20078020 h 23703714"/>
              <a:gd name="connsiteX116" fmla="*/ 3264613 w 17974815"/>
              <a:gd name="connsiteY116" fmla="*/ 20038992 h 23703714"/>
              <a:gd name="connsiteX117" fmla="*/ 3525195 w 17974815"/>
              <a:gd name="connsiteY117" fmla="*/ 19911240 h 23703714"/>
              <a:gd name="connsiteX118" fmla="*/ 3232763 w 17974815"/>
              <a:gd name="connsiteY118" fmla="*/ 19785412 h 23703714"/>
              <a:gd name="connsiteX119" fmla="*/ 3092058 w 17974815"/>
              <a:gd name="connsiteY119" fmla="*/ 19707010 h 23703714"/>
              <a:gd name="connsiteX120" fmla="*/ 3324464 w 17974815"/>
              <a:gd name="connsiteY120" fmla="*/ 19644007 h 23703714"/>
              <a:gd name="connsiteX121" fmla="*/ 3548647 w 17974815"/>
              <a:gd name="connsiteY121" fmla="*/ 19815338 h 23703714"/>
              <a:gd name="connsiteX122" fmla="*/ 3739401 w 17974815"/>
              <a:gd name="connsiteY122" fmla="*/ 19793463 h 23703714"/>
              <a:gd name="connsiteX123" fmla="*/ 3900406 w 17974815"/>
              <a:gd name="connsiteY123" fmla="*/ 19690559 h 23703714"/>
              <a:gd name="connsiteX124" fmla="*/ 3523795 w 17974815"/>
              <a:gd name="connsiteY124" fmla="*/ 19581006 h 23703714"/>
              <a:gd name="connsiteX125" fmla="*/ 2743624 w 17974815"/>
              <a:gd name="connsiteY125" fmla="*/ 19559481 h 23703714"/>
              <a:gd name="connsiteX126" fmla="*/ 2355288 w 17974815"/>
              <a:gd name="connsiteY126" fmla="*/ 19794513 h 23703714"/>
              <a:gd name="connsiteX127" fmla="*/ 2116056 w 17974815"/>
              <a:gd name="connsiteY127" fmla="*/ 20213298 h 23703714"/>
              <a:gd name="connsiteX128" fmla="*/ 1835699 w 17974815"/>
              <a:gd name="connsiteY128" fmla="*/ 20007493 h 23703714"/>
              <a:gd name="connsiteX129" fmla="*/ 2000203 w 17974815"/>
              <a:gd name="connsiteY129" fmla="*/ 20390753 h 23703714"/>
              <a:gd name="connsiteX130" fmla="*/ 1440888 w 17974815"/>
              <a:gd name="connsiteY130" fmla="*/ 20960042 h 23703714"/>
              <a:gd name="connsiteX131" fmla="*/ 1245057 w 17974815"/>
              <a:gd name="connsiteY131" fmla="*/ 21218876 h 23703714"/>
              <a:gd name="connsiteX132" fmla="*/ 1304734 w 17974815"/>
              <a:gd name="connsiteY132" fmla="*/ 21416281 h 23703714"/>
              <a:gd name="connsiteX133" fmla="*/ 1228431 w 17974815"/>
              <a:gd name="connsiteY133" fmla="*/ 21577284 h 23703714"/>
              <a:gd name="connsiteX134" fmla="*/ 1251533 w 17974815"/>
              <a:gd name="connsiteY134" fmla="*/ 21952320 h 23703714"/>
              <a:gd name="connsiteX135" fmla="*/ 889973 w 17974815"/>
              <a:gd name="connsiteY135" fmla="*/ 22179827 h 23703714"/>
              <a:gd name="connsiteX136" fmla="*/ 572690 w 17974815"/>
              <a:gd name="connsiteY136" fmla="*/ 22272580 h 23703714"/>
              <a:gd name="connsiteX137" fmla="*/ 556065 w 17974815"/>
              <a:gd name="connsiteY137" fmla="*/ 21883545 h 23703714"/>
              <a:gd name="connsiteX138" fmla="*/ 479588 w 17974815"/>
              <a:gd name="connsiteY138" fmla="*/ 21823693 h 23703714"/>
              <a:gd name="connsiteX139" fmla="*/ 452986 w 17974815"/>
              <a:gd name="connsiteY139" fmla="*/ 22192778 h 23703714"/>
              <a:gd name="connsiteX140" fmla="*/ 284106 w 17974815"/>
              <a:gd name="connsiteY140" fmla="*/ 22469985 h 23703714"/>
              <a:gd name="connsiteX141" fmla="*/ 336608 w 17974815"/>
              <a:gd name="connsiteY141" fmla="*/ 22482062 h 23703714"/>
              <a:gd name="connsiteX142" fmla="*/ 509513 w 17974815"/>
              <a:gd name="connsiteY142" fmla="*/ 22349057 h 23703714"/>
              <a:gd name="connsiteX143" fmla="*/ 559389 w 17974815"/>
              <a:gd name="connsiteY143" fmla="*/ 22385634 h 23703714"/>
              <a:gd name="connsiteX144" fmla="*/ 399785 w 17974815"/>
              <a:gd name="connsiteY144" fmla="*/ 22548564 h 23703714"/>
              <a:gd name="connsiteX145" fmla="*/ 190305 w 17974815"/>
              <a:gd name="connsiteY145" fmla="*/ 22837847 h 23703714"/>
              <a:gd name="connsiteX146" fmla="*/ 113827 w 17974815"/>
              <a:gd name="connsiteY146" fmla="*/ 23602618 h 23703714"/>
              <a:gd name="connsiteX147" fmla="*/ 3749 w 17974815"/>
              <a:gd name="connsiteY147" fmla="*/ 23608041 h 23703714"/>
              <a:gd name="connsiteX148" fmla="*/ 23699 w 17974815"/>
              <a:gd name="connsiteY148" fmla="*/ 3314311 h 23703714"/>
              <a:gd name="connsiteX149" fmla="*/ 71826 w 17974815"/>
              <a:gd name="connsiteY14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23699 w 17974815"/>
              <a:gd name="connsiteY3" fmla="*/ 1966774 h 23703714"/>
              <a:gd name="connsiteX4" fmla="*/ 37606 w 17974815"/>
              <a:gd name="connsiteY4" fmla="*/ 1236828 h 23703714"/>
              <a:gd name="connsiteX5" fmla="*/ 40442 w 17974815"/>
              <a:gd name="connsiteY5" fmla="*/ 21883 h 23703714"/>
              <a:gd name="connsiteX6" fmla="*/ 926388 w 17974815"/>
              <a:gd name="connsiteY6" fmla="*/ 13802 h 23703714"/>
              <a:gd name="connsiteX7" fmla="*/ 2290942 w 17974815"/>
              <a:gd name="connsiteY7" fmla="*/ 26167 h 23703714"/>
              <a:gd name="connsiteX8" fmla="*/ 2424891 w 17974815"/>
              <a:gd name="connsiteY8" fmla="*/ 37330 h 23703714"/>
              <a:gd name="connsiteX9" fmla="*/ 2563963 w 17974815"/>
              <a:gd name="connsiteY9" fmla="*/ 521887 h 23703714"/>
              <a:gd name="connsiteX10" fmla="*/ 2783917 w 17974815"/>
              <a:gd name="connsiteY10" fmla="*/ 421425 h 23703714"/>
              <a:gd name="connsiteX11" fmla="*/ 2874497 w 17974815"/>
              <a:gd name="connsiteY11" fmla="*/ 247035 h 23703714"/>
              <a:gd name="connsiteX12" fmla="*/ 3015948 w 17974815"/>
              <a:gd name="connsiteY12" fmla="*/ 200740 h 23703714"/>
              <a:gd name="connsiteX13" fmla="*/ 3210650 w 17974815"/>
              <a:gd name="connsiteY13" fmla="*/ 214647 h 23703714"/>
              <a:gd name="connsiteX14" fmla="*/ 3294093 w 17974815"/>
              <a:gd name="connsiteY14" fmla="*/ 357196 h 23703714"/>
              <a:gd name="connsiteX15" fmla="*/ 3412304 w 17974815"/>
              <a:gd name="connsiteY15" fmla="*/ 305044 h 23703714"/>
              <a:gd name="connsiteX16" fmla="*/ 3631343 w 17974815"/>
              <a:gd name="connsiteY16" fmla="*/ 165972 h 23703714"/>
              <a:gd name="connsiteX17" fmla="*/ 3725217 w 17974815"/>
              <a:gd name="connsiteY17" fmla="*/ 54714 h 23703714"/>
              <a:gd name="connsiteX18" fmla="*/ 3870877 w 17974815"/>
              <a:gd name="connsiteY18" fmla="*/ 0 h 23703714"/>
              <a:gd name="connsiteX19" fmla="*/ 17974815 w 17974815"/>
              <a:gd name="connsiteY19" fmla="*/ 41721 h 23703714"/>
              <a:gd name="connsiteX20" fmla="*/ 17951688 w 17974815"/>
              <a:gd name="connsiteY20" fmla="*/ 23612990 h 23703714"/>
              <a:gd name="connsiteX21" fmla="*/ 12214659 w 17974815"/>
              <a:gd name="connsiteY21" fmla="*/ 23672994 h 23703714"/>
              <a:gd name="connsiteX22" fmla="*/ 11511566 w 17974815"/>
              <a:gd name="connsiteY22" fmla="*/ 23664268 h 23703714"/>
              <a:gd name="connsiteX23" fmla="*/ 11092752 w 17974815"/>
              <a:gd name="connsiteY23" fmla="*/ 23238606 h 23703714"/>
              <a:gd name="connsiteX24" fmla="*/ 10611489 w 17974815"/>
              <a:gd name="connsiteY24" fmla="*/ 22853595 h 23703714"/>
              <a:gd name="connsiteX25" fmla="*/ 10178352 w 17974815"/>
              <a:gd name="connsiteY25" fmla="*/ 22564837 h 23703714"/>
              <a:gd name="connsiteX26" fmla="*/ 9793341 w 17974815"/>
              <a:gd name="connsiteY26" fmla="*/ 22516711 h 23703714"/>
              <a:gd name="connsiteX27" fmla="*/ 9600836 w 17974815"/>
              <a:gd name="connsiteY27" fmla="*/ 22276079 h 23703714"/>
              <a:gd name="connsiteX28" fmla="*/ 9436682 w 17974815"/>
              <a:gd name="connsiteY28" fmla="*/ 22078674 h 23703714"/>
              <a:gd name="connsiteX29" fmla="*/ 9194651 w 17974815"/>
              <a:gd name="connsiteY29" fmla="*/ 22096350 h 23703714"/>
              <a:gd name="connsiteX30" fmla="*/ 8948418 w 17974815"/>
              <a:gd name="connsiteY30" fmla="*/ 21975596 h 23703714"/>
              <a:gd name="connsiteX31" fmla="*/ 8895567 w 17974815"/>
              <a:gd name="connsiteY31" fmla="*/ 21691914 h 23703714"/>
              <a:gd name="connsiteX32" fmla="*/ 8626060 w 17974815"/>
              <a:gd name="connsiteY32" fmla="*/ 21557686 h 23703714"/>
              <a:gd name="connsiteX33" fmla="*/ 8745764 w 17974815"/>
              <a:gd name="connsiteY33" fmla="*/ 21494509 h 23703714"/>
              <a:gd name="connsiteX34" fmla="*/ 8709188 w 17974815"/>
              <a:gd name="connsiteY34" fmla="*/ 21441308 h 23703714"/>
              <a:gd name="connsiteX35" fmla="*/ 8546258 w 17974815"/>
              <a:gd name="connsiteY35" fmla="*/ 21437982 h 23703714"/>
              <a:gd name="connsiteX36" fmla="*/ 8477306 w 17974815"/>
              <a:gd name="connsiteY36" fmla="*/ 21529334 h 23703714"/>
              <a:gd name="connsiteX37" fmla="*/ 8080570 w 17974815"/>
              <a:gd name="connsiteY37" fmla="*/ 21529334 h 23703714"/>
              <a:gd name="connsiteX38" fmla="*/ 8064120 w 17974815"/>
              <a:gd name="connsiteY38" fmla="*/ 21467908 h 23703714"/>
              <a:gd name="connsiteX39" fmla="*/ 8228624 w 17974815"/>
              <a:gd name="connsiteY39" fmla="*/ 21308479 h 23703714"/>
              <a:gd name="connsiteX40" fmla="*/ 8480455 w 17974815"/>
              <a:gd name="connsiteY40" fmla="*/ 21313552 h 23703714"/>
              <a:gd name="connsiteX41" fmla="*/ 8513007 w 17974815"/>
              <a:gd name="connsiteY41" fmla="*/ 21211876 h 23703714"/>
              <a:gd name="connsiteX42" fmla="*/ 8299851 w 17974815"/>
              <a:gd name="connsiteY42" fmla="*/ 21174249 h 23703714"/>
              <a:gd name="connsiteX43" fmla="*/ 8340103 w 17974815"/>
              <a:gd name="connsiteY43" fmla="*/ 21068897 h 23703714"/>
              <a:gd name="connsiteX44" fmla="*/ 8542057 w 17974815"/>
              <a:gd name="connsiteY44" fmla="*/ 21068022 h 23703714"/>
              <a:gd name="connsiteX45" fmla="*/ 8689237 w 17974815"/>
              <a:gd name="connsiteY45" fmla="*/ 21122099 h 23703714"/>
              <a:gd name="connsiteX46" fmla="*/ 8848841 w 17974815"/>
              <a:gd name="connsiteY46" fmla="*/ 21248452 h 23703714"/>
              <a:gd name="connsiteX47" fmla="*/ 9059896 w 17974815"/>
              <a:gd name="connsiteY47" fmla="*/ 21003092 h 23703714"/>
              <a:gd name="connsiteX48" fmla="*/ 9059546 w 17974815"/>
              <a:gd name="connsiteY48" fmla="*/ 20688611 h 23703714"/>
              <a:gd name="connsiteX49" fmla="*/ 9340955 w 17974815"/>
              <a:gd name="connsiteY49" fmla="*/ 20357328 h 23703714"/>
              <a:gd name="connsiteX50" fmla="*/ 9347605 w 17974815"/>
              <a:gd name="connsiteY50" fmla="*/ 20141197 h 23703714"/>
              <a:gd name="connsiteX51" fmla="*/ 9395031 w 17974815"/>
              <a:gd name="connsiteY51" fmla="*/ 20066994 h 23703714"/>
              <a:gd name="connsiteX52" fmla="*/ 9480609 w 17974815"/>
              <a:gd name="connsiteY52" fmla="*/ 20171123 h 23703714"/>
              <a:gd name="connsiteX53" fmla="*/ 9500559 w 17974815"/>
              <a:gd name="connsiteY53" fmla="*/ 20417180 h 23703714"/>
              <a:gd name="connsiteX54" fmla="*/ 9564085 w 17974815"/>
              <a:gd name="connsiteY54" fmla="*/ 20507132 h 23703714"/>
              <a:gd name="connsiteX55" fmla="*/ 9616938 w 17974815"/>
              <a:gd name="connsiteY55" fmla="*/ 20403879 h 23703714"/>
              <a:gd name="connsiteX56" fmla="*/ 9636888 w 17974815"/>
              <a:gd name="connsiteY56" fmla="*/ 20184423 h 23703714"/>
              <a:gd name="connsiteX57" fmla="*/ 9549385 w 17974815"/>
              <a:gd name="connsiteY57" fmla="*/ 19896364 h 23703714"/>
              <a:gd name="connsiteX58" fmla="*/ 9636888 w 17974815"/>
              <a:gd name="connsiteY58" fmla="*/ 19908441 h 23703714"/>
              <a:gd name="connsiteX59" fmla="*/ 9897819 w 17974815"/>
              <a:gd name="connsiteY59" fmla="*/ 20032342 h 23703714"/>
              <a:gd name="connsiteX60" fmla="*/ 9829743 w 17974815"/>
              <a:gd name="connsiteY60" fmla="*/ 19871865 h 23703714"/>
              <a:gd name="connsiteX61" fmla="*/ 9720015 w 17974815"/>
              <a:gd name="connsiteY61" fmla="*/ 19782087 h 23703714"/>
              <a:gd name="connsiteX62" fmla="*/ 9629012 w 17974815"/>
              <a:gd name="connsiteY62" fmla="*/ 19848415 h 23703714"/>
              <a:gd name="connsiteX63" fmla="*/ 9497234 w 17974815"/>
              <a:gd name="connsiteY63" fmla="*/ 19715585 h 23703714"/>
              <a:gd name="connsiteX64" fmla="*/ 9270777 w 17974815"/>
              <a:gd name="connsiteY64" fmla="*/ 19626158 h 23703714"/>
              <a:gd name="connsiteX65" fmla="*/ 9141450 w 17974815"/>
              <a:gd name="connsiteY65" fmla="*/ 19469529 h 23703714"/>
              <a:gd name="connsiteX66" fmla="*/ 9008446 w 17974815"/>
              <a:gd name="connsiteY66" fmla="*/ 19339850 h 23703714"/>
              <a:gd name="connsiteX67" fmla="*/ 8986744 w 17974815"/>
              <a:gd name="connsiteY67" fmla="*/ 19235721 h 23703714"/>
              <a:gd name="connsiteX68" fmla="*/ 9121499 w 17974815"/>
              <a:gd name="connsiteY68" fmla="*/ 19210172 h 23703714"/>
              <a:gd name="connsiteX69" fmla="*/ 9344280 w 17974815"/>
              <a:gd name="connsiteY69" fmla="*/ 19296624 h 23703714"/>
              <a:gd name="connsiteX70" fmla="*/ 9370881 w 17974815"/>
              <a:gd name="connsiteY70" fmla="*/ 19200196 h 23703714"/>
              <a:gd name="connsiteX71" fmla="*/ 9521034 w 17974815"/>
              <a:gd name="connsiteY71" fmla="*/ 19111292 h 23703714"/>
              <a:gd name="connsiteX72" fmla="*/ 9755015 w 17974815"/>
              <a:gd name="connsiteY72" fmla="*/ 19267395 h 23703714"/>
              <a:gd name="connsiteX73" fmla="*/ 9833068 w 17974815"/>
              <a:gd name="connsiteY73" fmla="*/ 19166945 h 23703714"/>
              <a:gd name="connsiteX74" fmla="*/ 9700065 w 17974815"/>
              <a:gd name="connsiteY74" fmla="*/ 19120395 h 23703714"/>
              <a:gd name="connsiteX75" fmla="*/ 9730340 w 17974815"/>
              <a:gd name="connsiteY75" fmla="*/ 18918788 h 23703714"/>
              <a:gd name="connsiteX76" fmla="*/ 10387483 w 17974815"/>
              <a:gd name="connsiteY76" fmla="*/ 18636505 h 23703714"/>
              <a:gd name="connsiteX77" fmla="*/ 10606589 w 17974815"/>
              <a:gd name="connsiteY77" fmla="*/ 18351423 h 23703714"/>
              <a:gd name="connsiteX78" fmla="*/ 10187102 w 17974815"/>
              <a:gd name="connsiteY78" fmla="*/ 18380998 h 23703714"/>
              <a:gd name="connsiteX79" fmla="*/ 9816443 w 17974815"/>
              <a:gd name="connsiteY79" fmla="*/ 18571754 h 23703714"/>
              <a:gd name="connsiteX80" fmla="*/ 9192551 w 17974815"/>
              <a:gd name="connsiteY80" fmla="*/ 18640005 h 23703714"/>
              <a:gd name="connsiteX81" fmla="*/ 9074948 w 17974815"/>
              <a:gd name="connsiteY81" fmla="*/ 18711408 h 23703714"/>
              <a:gd name="connsiteX82" fmla="*/ 8868792 w 17974815"/>
              <a:gd name="connsiteY82" fmla="*/ 18654881 h 23703714"/>
              <a:gd name="connsiteX83" fmla="*/ 8688011 w 17974815"/>
              <a:gd name="connsiteY83" fmla="*/ 18822536 h 23703714"/>
              <a:gd name="connsiteX84" fmla="*/ 8540307 w 17974815"/>
              <a:gd name="connsiteY84" fmla="*/ 18986864 h 23703714"/>
              <a:gd name="connsiteX85" fmla="*/ 8406078 w 17974815"/>
              <a:gd name="connsiteY85" fmla="*/ 18923688 h 23703714"/>
              <a:gd name="connsiteX86" fmla="*/ 8269925 w 17974815"/>
              <a:gd name="connsiteY86" fmla="*/ 19117942 h 23703714"/>
              <a:gd name="connsiteX87" fmla="*/ 8072519 w 17974815"/>
              <a:gd name="connsiteY87" fmla="*/ 19136145 h 23703714"/>
              <a:gd name="connsiteX88" fmla="*/ 7703959 w 17974815"/>
              <a:gd name="connsiteY88" fmla="*/ 19388500 h 23703714"/>
              <a:gd name="connsiteX89" fmla="*/ 7450552 w 17974815"/>
              <a:gd name="connsiteY89" fmla="*/ 19321999 h 23703714"/>
              <a:gd name="connsiteX90" fmla="*/ 7145168 w 17974815"/>
              <a:gd name="connsiteY90" fmla="*/ 19490879 h 23703714"/>
              <a:gd name="connsiteX91" fmla="*/ 6783960 w 17974815"/>
              <a:gd name="connsiteY91" fmla="*/ 20054744 h 23703714"/>
              <a:gd name="connsiteX92" fmla="*/ 6508852 w 17974815"/>
              <a:gd name="connsiteY92" fmla="*/ 20140146 h 23703714"/>
              <a:gd name="connsiteX93" fmla="*/ 6621031 w 17974815"/>
              <a:gd name="connsiteY93" fmla="*/ 20041444 h 23703714"/>
              <a:gd name="connsiteX94" fmla="*/ 6792884 w 17974815"/>
              <a:gd name="connsiteY94" fmla="*/ 19727310 h 23703714"/>
              <a:gd name="connsiteX95" fmla="*/ 6680882 w 17974815"/>
              <a:gd name="connsiteY95" fmla="*/ 19715585 h 23703714"/>
              <a:gd name="connsiteX96" fmla="*/ 6525827 w 17974815"/>
              <a:gd name="connsiteY96" fmla="*/ 19950967 h 23703714"/>
              <a:gd name="connsiteX97" fmla="*/ 6192094 w 17974815"/>
              <a:gd name="connsiteY97" fmla="*/ 20054745 h 23703714"/>
              <a:gd name="connsiteX98" fmla="*/ 6153942 w 17974815"/>
              <a:gd name="connsiteY98" fmla="*/ 20155195 h 23703714"/>
              <a:gd name="connsiteX99" fmla="*/ 6129266 w 17974815"/>
              <a:gd name="connsiteY99" fmla="*/ 20345951 h 23703714"/>
              <a:gd name="connsiteX100" fmla="*/ 6009214 w 17974815"/>
              <a:gd name="connsiteY100" fmla="*/ 20400554 h 23703714"/>
              <a:gd name="connsiteX101" fmla="*/ 5896161 w 17974815"/>
              <a:gd name="connsiteY101" fmla="*/ 20337377 h 23703714"/>
              <a:gd name="connsiteX102" fmla="*/ 5989263 w 17974815"/>
              <a:gd name="connsiteY102" fmla="*/ 20204374 h 23703714"/>
              <a:gd name="connsiteX103" fmla="*/ 5971587 w 17974815"/>
              <a:gd name="connsiteY103" fmla="*/ 20148544 h 23703714"/>
              <a:gd name="connsiteX104" fmla="*/ 5826334 w 17974815"/>
              <a:gd name="connsiteY104" fmla="*/ 20181098 h 23703714"/>
              <a:gd name="connsiteX105" fmla="*/ 5684404 w 17974815"/>
              <a:gd name="connsiteY105" fmla="*/ 20035667 h 23703714"/>
              <a:gd name="connsiteX106" fmla="*/ 5633479 w 17974815"/>
              <a:gd name="connsiteY106" fmla="*/ 20074695 h 23703714"/>
              <a:gd name="connsiteX107" fmla="*/ 5614577 w 17974815"/>
              <a:gd name="connsiteY107" fmla="*/ 20180223 h 23703714"/>
              <a:gd name="connsiteX108" fmla="*/ 5155015 w 17974815"/>
              <a:gd name="connsiteY108" fmla="*/ 20108819 h 23703714"/>
              <a:gd name="connsiteX109" fmla="*/ 5028836 w 17974815"/>
              <a:gd name="connsiteY109" fmla="*/ 20336151 h 23703714"/>
              <a:gd name="connsiteX110" fmla="*/ 4938535 w 17974815"/>
              <a:gd name="connsiteY110" fmla="*/ 20317427 h 23703714"/>
              <a:gd name="connsiteX111" fmla="*/ 4801680 w 17974815"/>
              <a:gd name="connsiteY111" fmla="*/ 20251449 h 23703714"/>
              <a:gd name="connsiteX112" fmla="*/ 4305891 w 17974815"/>
              <a:gd name="connsiteY112" fmla="*/ 20294675 h 23703714"/>
              <a:gd name="connsiteX113" fmla="*/ 3930681 w 17974815"/>
              <a:gd name="connsiteY113" fmla="*/ 20316376 h 23703714"/>
              <a:gd name="connsiteX114" fmla="*/ 3581898 w 17974815"/>
              <a:gd name="connsiteY114" fmla="*/ 20078020 h 23703714"/>
              <a:gd name="connsiteX115" fmla="*/ 3264613 w 17974815"/>
              <a:gd name="connsiteY115" fmla="*/ 20038992 h 23703714"/>
              <a:gd name="connsiteX116" fmla="*/ 3525195 w 17974815"/>
              <a:gd name="connsiteY116" fmla="*/ 19911240 h 23703714"/>
              <a:gd name="connsiteX117" fmla="*/ 3232763 w 17974815"/>
              <a:gd name="connsiteY117" fmla="*/ 19785412 h 23703714"/>
              <a:gd name="connsiteX118" fmla="*/ 3092058 w 17974815"/>
              <a:gd name="connsiteY118" fmla="*/ 19707010 h 23703714"/>
              <a:gd name="connsiteX119" fmla="*/ 3324464 w 17974815"/>
              <a:gd name="connsiteY119" fmla="*/ 19644007 h 23703714"/>
              <a:gd name="connsiteX120" fmla="*/ 3548647 w 17974815"/>
              <a:gd name="connsiteY120" fmla="*/ 19815338 h 23703714"/>
              <a:gd name="connsiteX121" fmla="*/ 3739401 w 17974815"/>
              <a:gd name="connsiteY121" fmla="*/ 19793463 h 23703714"/>
              <a:gd name="connsiteX122" fmla="*/ 3900406 w 17974815"/>
              <a:gd name="connsiteY122" fmla="*/ 19690559 h 23703714"/>
              <a:gd name="connsiteX123" fmla="*/ 3523795 w 17974815"/>
              <a:gd name="connsiteY123" fmla="*/ 19581006 h 23703714"/>
              <a:gd name="connsiteX124" fmla="*/ 2743624 w 17974815"/>
              <a:gd name="connsiteY124" fmla="*/ 19559481 h 23703714"/>
              <a:gd name="connsiteX125" fmla="*/ 2355288 w 17974815"/>
              <a:gd name="connsiteY125" fmla="*/ 19794513 h 23703714"/>
              <a:gd name="connsiteX126" fmla="*/ 2116056 w 17974815"/>
              <a:gd name="connsiteY126" fmla="*/ 20213298 h 23703714"/>
              <a:gd name="connsiteX127" fmla="*/ 1835699 w 17974815"/>
              <a:gd name="connsiteY127" fmla="*/ 20007493 h 23703714"/>
              <a:gd name="connsiteX128" fmla="*/ 2000203 w 17974815"/>
              <a:gd name="connsiteY128" fmla="*/ 20390753 h 23703714"/>
              <a:gd name="connsiteX129" fmla="*/ 1440888 w 17974815"/>
              <a:gd name="connsiteY129" fmla="*/ 20960042 h 23703714"/>
              <a:gd name="connsiteX130" fmla="*/ 1245057 w 17974815"/>
              <a:gd name="connsiteY130" fmla="*/ 21218876 h 23703714"/>
              <a:gd name="connsiteX131" fmla="*/ 1304734 w 17974815"/>
              <a:gd name="connsiteY131" fmla="*/ 21416281 h 23703714"/>
              <a:gd name="connsiteX132" fmla="*/ 1228431 w 17974815"/>
              <a:gd name="connsiteY132" fmla="*/ 21577284 h 23703714"/>
              <a:gd name="connsiteX133" fmla="*/ 1251533 w 17974815"/>
              <a:gd name="connsiteY133" fmla="*/ 21952320 h 23703714"/>
              <a:gd name="connsiteX134" fmla="*/ 889973 w 17974815"/>
              <a:gd name="connsiteY134" fmla="*/ 22179827 h 23703714"/>
              <a:gd name="connsiteX135" fmla="*/ 572690 w 17974815"/>
              <a:gd name="connsiteY135" fmla="*/ 22272580 h 23703714"/>
              <a:gd name="connsiteX136" fmla="*/ 556065 w 17974815"/>
              <a:gd name="connsiteY136" fmla="*/ 21883545 h 23703714"/>
              <a:gd name="connsiteX137" fmla="*/ 479588 w 17974815"/>
              <a:gd name="connsiteY137" fmla="*/ 21823693 h 23703714"/>
              <a:gd name="connsiteX138" fmla="*/ 452986 w 17974815"/>
              <a:gd name="connsiteY138" fmla="*/ 22192778 h 23703714"/>
              <a:gd name="connsiteX139" fmla="*/ 284106 w 17974815"/>
              <a:gd name="connsiteY139" fmla="*/ 22469985 h 23703714"/>
              <a:gd name="connsiteX140" fmla="*/ 336608 w 17974815"/>
              <a:gd name="connsiteY140" fmla="*/ 22482062 h 23703714"/>
              <a:gd name="connsiteX141" fmla="*/ 509513 w 17974815"/>
              <a:gd name="connsiteY141" fmla="*/ 22349057 h 23703714"/>
              <a:gd name="connsiteX142" fmla="*/ 559389 w 17974815"/>
              <a:gd name="connsiteY142" fmla="*/ 22385634 h 23703714"/>
              <a:gd name="connsiteX143" fmla="*/ 399785 w 17974815"/>
              <a:gd name="connsiteY143" fmla="*/ 22548564 h 23703714"/>
              <a:gd name="connsiteX144" fmla="*/ 190305 w 17974815"/>
              <a:gd name="connsiteY144" fmla="*/ 22837847 h 23703714"/>
              <a:gd name="connsiteX145" fmla="*/ 113827 w 17974815"/>
              <a:gd name="connsiteY145" fmla="*/ 23602618 h 23703714"/>
              <a:gd name="connsiteX146" fmla="*/ 3749 w 17974815"/>
              <a:gd name="connsiteY146" fmla="*/ 23608041 h 23703714"/>
              <a:gd name="connsiteX147" fmla="*/ 23699 w 17974815"/>
              <a:gd name="connsiteY147" fmla="*/ 3314311 h 23703714"/>
              <a:gd name="connsiteX148" fmla="*/ 71826 w 17974815"/>
              <a:gd name="connsiteY14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23699 w 17974815"/>
              <a:gd name="connsiteY2" fmla="*/ 1966774 h 23703714"/>
              <a:gd name="connsiteX3" fmla="*/ 37606 w 17974815"/>
              <a:gd name="connsiteY3" fmla="*/ 1236828 h 23703714"/>
              <a:gd name="connsiteX4" fmla="*/ 40442 w 17974815"/>
              <a:gd name="connsiteY4" fmla="*/ 21883 h 23703714"/>
              <a:gd name="connsiteX5" fmla="*/ 926388 w 17974815"/>
              <a:gd name="connsiteY5" fmla="*/ 13802 h 23703714"/>
              <a:gd name="connsiteX6" fmla="*/ 2290942 w 17974815"/>
              <a:gd name="connsiteY6" fmla="*/ 26167 h 23703714"/>
              <a:gd name="connsiteX7" fmla="*/ 2424891 w 17974815"/>
              <a:gd name="connsiteY7" fmla="*/ 37330 h 23703714"/>
              <a:gd name="connsiteX8" fmla="*/ 2563963 w 17974815"/>
              <a:gd name="connsiteY8" fmla="*/ 521887 h 23703714"/>
              <a:gd name="connsiteX9" fmla="*/ 2783917 w 17974815"/>
              <a:gd name="connsiteY9" fmla="*/ 421425 h 23703714"/>
              <a:gd name="connsiteX10" fmla="*/ 2874497 w 17974815"/>
              <a:gd name="connsiteY10" fmla="*/ 247035 h 23703714"/>
              <a:gd name="connsiteX11" fmla="*/ 3015948 w 17974815"/>
              <a:gd name="connsiteY11" fmla="*/ 200740 h 23703714"/>
              <a:gd name="connsiteX12" fmla="*/ 3210650 w 17974815"/>
              <a:gd name="connsiteY12" fmla="*/ 214647 h 23703714"/>
              <a:gd name="connsiteX13" fmla="*/ 3294093 w 17974815"/>
              <a:gd name="connsiteY13" fmla="*/ 357196 h 23703714"/>
              <a:gd name="connsiteX14" fmla="*/ 3412304 w 17974815"/>
              <a:gd name="connsiteY14" fmla="*/ 305044 h 23703714"/>
              <a:gd name="connsiteX15" fmla="*/ 3631343 w 17974815"/>
              <a:gd name="connsiteY15" fmla="*/ 165972 h 23703714"/>
              <a:gd name="connsiteX16" fmla="*/ 3725217 w 17974815"/>
              <a:gd name="connsiteY16" fmla="*/ 54714 h 23703714"/>
              <a:gd name="connsiteX17" fmla="*/ 3870877 w 17974815"/>
              <a:gd name="connsiteY17" fmla="*/ 0 h 23703714"/>
              <a:gd name="connsiteX18" fmla="*/ 17974815 w 17974815"/>
              <a:gd name="connsiteY18" fmla="*/ 41721 h 23703714"/>
              <a:gd name="connsiteX19" fmla="*/ 17951688 w 17974815"/>
              <a:gd name="connsiteY19" fmla="*/ 23612990 h 23703714"/>
              <a:gd name="connsiteX20" fmla="*/ 12214659 w 17974815"/>
              <a:gd name="connsiteY20" fmla="*/ 23672994 h 23703714"/>
              <a:gd name="connsiteX21" fmla="*/ 11511566 w 17974815"/>
              <a:gd name="connsiteY21" fmla="*/ 23664268 h 23703714"/>
              <a:gd name="connsiteX22" fmla="*/ 11092752 w 17974815"/>
              <a:gd name="connsiteY22" fmla="*/ 23238606 h 23703714"/>
              <a:gd name="connsiteX23" fmla="*/ 10611489 w 17974815"/>
              <a:gd name="connsiteY23" fmla="*/ 22853595 h 23703714"/>
              <a:gd name="connsiteX24" fmla="*/ 10178352 w 17974815"/>
              <a:gd name="connsiteY24" fmla="*/ 22564837 h 23703714"/>
              <a:gd name="connsiteX25" fmla="*/ 9793341 w 17974815"/>
              <a:gd name="connsiteY25" fmla="*/ 22516711 h 23703714"/>
              <a:gd name="connsiteX26" fmla="*/ 9600836 w 17974815"/>
              <a:gd name="connsiteY26" fmla="*/ 22276079 h 23703714"/>
              <a:gd name="connsiteX27" fmla="*/ 9436682 w 17974815"/>
              <a:gd name="connsiteY27" fmla="*/ 22078674 h 23703714"/>
              <a:gd name="connsiteX28" fmla="*/ 9194651 w 17974815"/>
              <a:gd name="connsiteY28" fmla="*/ 22096350 h 23703714"/>
              <a:gd name="connsiteX29" fmla="*/ 8948418 w 17974815"/>
              <a:gd name="connsiteY29" fmla="*/ 21975596 h 23703714"/>
              <a:gd name="connsiteX30" fmla="*/ 8895567 w 17974815"/>
              <a:gd name="connsiteY30" fmla="*/ 21691914 h 23703714"/>
              <a:gd name="connsiteX31" fmla="*/ 8626060 w 17974815"/>
              <a:gd name="connsiteY31" fmla="*/ 21557686 h 23703714"/>
              <a:gd name="connsiteX32" fmla="*/ 8745764 w 17974815"/>
              <a:gd name="connsiteY32" fmla="*/ 21494509 h 23703714"/>
              <a:gd name="connsiteX33" fmla="*/ 8709188 w 17974815"/>
              <a:gd name="connsiteY33" fmla="*/ 21441308 h 23703714"/>
              <a:gd name="connsiteX34" fmla="*/ 8546258 w 17974815"/>
              <a:gd name="connsiteY34" fmla="*/ 21437982 h 23703714"/>
              <a:gd name="connsiteX35" fmla="*/ 8477306 w 17974815"/>
              <a:gd name="connsiteY35" fmla="*/ 21529334 h 23703714"/>
              <a:gd name="connsiteX36" fmla="*/ 8080570 w 17974815"/>
              <a:gd name="connsiteY36" fmla="*/ 21529334 h 23703714"/>
              <a:gd name="connsiteX37" fmla="*/ 8064120 w 17974815"/>
              <a:gd name="connsiteY37" fmla="*/ 21467908 h 23703714"/>
              <a:gd name="connsiteX38" fmla="*/ 8228624 w 17974815"/>
              <a:gd name="connsiteY38" fmla="*/ 21308479 h 23703714"/>
              <a:gd name="connsiteX39" fmla="*/ 8480455 w 17974815"/>
              <a:gd name="connsiteY39" fmla="*/ 21313552 h 23703714"/>
              <a:gd name="connsiteX40" fmla="*/ 8513007 w 17974815"/>
              <a:gd name="connsiteY40" fmla="*/ 21211876 h 23703714"/>
              <a:gd name="connsiteX41" fmla="*/ 8299851 w 17974815"/>
              <a:gd name="connsiteY41" fmla="*/ 21174249 h 23703714"/>
              <a:gd name="connsiteX42" fmla="*/ 8340103 w 17974815"/>
              <a:gd name="connsiteY42" fmla="*/ 21068897 h 23703714"/>
              <a:gd name="connsiteX43" fmla="*/ 8542057 w 17974815"/>
              <a:gd name="connsiteY43" fmla="*/ 21068022 h 23703714"/>
              <a:gd name="connsiteX44" fmla="*/ 8689237 w 17974815"/>
              <a:gd name="connsiteY44" fmla="*/ 21122099 h 23703714"/>
              <a:gd name="connsiteX45" fmla="*/ 8848841 w 17974815"/>
              <a:gd name="connsiteY45" fmla="*/ 21248452 h 23703714"/>
              <a:gd name="connsiteX46" fmla="*/ 9059896 w 17974815"/>
              <a:gd name="connsiteY46" fmla="*/ 21003092 h 23703714"/>
              <a:gd name="connsiteX47" fmla="*/ 9059546 w 17974815"/>
              <a:gd name="connsiteY47" fmla="*/ 20688611 h 23703714"/>
              <a:gd name="connsiteX48" fmla="*/ 9340955 w 17974815"/>
              <a:gd name="connsiteY48" fmla="*/ 20357328 h 23703714"/>
              <a:gd name="connsiteX49" fmla="*/ 9347605 w 17974815"/>
              <a:gd name="connsiteY49" fmla="*/ 20141197 h 23703714"/>
              <a:gd name="connsiteX50" fmla="*/ 9395031 w 17974815"/>
              <a:gd name="connsiteY50" fmla="*/ 20066994 h 23703714"/>
              <a:gd name="connsiteX51" fmla="*/ 9480609 w 17974815"/>
              <a:gd name="connsiteY51" fmla="*/ 20171123 h 23703714"/>
              <a:gd name="connsiteX52" fmla="*/ 9500559 w 17974815"/>
              <a:gd name="connsiteY52" fmla="*/ 20417180 h 23703714"/>
              <a:gd name="connsiteX53" fmla="*/ 9564085 w 17974815"/>
              <a:gd name="connsiteY53" fmla="*/ 20507132 h 23703714"/>
              <a:gd name="connsiteX54" fmla="*/ 9616938 w 17974815"/>
              <a:gd name="connsiteY54" fmla="*/ 20403879 h 23703714"/>
              <a:gd name="connsiteX55" fmla="*/ 9636888 w 17974815"/>
              <a:gd name="connsiteY55" fmla="*/ 20184423 h 23703714"/>
              <a:gd name="connsiteX56" fmla="*/ 9549385 w 17974815"/>
              <a:gd name="connsiteY56" fmla="*/ 19896364 h 23703714"/>
              <a:gd name="connsiteX57" fmla="*/ 9636888 w 17974815"/>
              <a:gd name="connsiteY57" fmla="*/ 19908441 h 23703714"/>
              <a:gd name="connsiteX58" fmla="*/ 9897819 w 17974815"/>
              <a:gd name="connsiteY58" fmla="*/ 20032342 h 23703714"/>
              <a:gd name="connsiteX59" fmla="*/ 9829743 w 17974815"/>
              <a:gd name="connsiteY59" fmla="*/ 19871865 h 23703714"/>
              <a:gd name="connsiteX60" fmla="*/ 9720015 w 17974815"/>
              <a:gd name="connsiteY60" fmla="*/ 19782087 h 23703714"/>
              <a:gd name="connsiteX61" fmla="*/ 9629012 w 17974815"/>
              <a:gd name="connsiteY61" fmla="*/ 19848415 h 23703714"/>
              <a:gd name="connsiteX62" fmla="*/ 9497234 w 17974815"/>
              <a:gd name="connsiteY62" fmla="*/ 19715585 h 23703714"/>
              <a:gd name="connsiteX63" fmla="*/ 9270777 w 17974815"/>
              <a:gd name="connsiteY63" fmla="*/ 19626158 h 23703714"/>
              <a:gd name="connsiteX64" fmla="*/ 9141450 w 17974815"/>
              <a:gd name="connsiteY64" fmla="*/ 19469529 h 23703714"/>
              <a:gd name="connsiteX65" fmla="*/ 9008446 w 17974815"/>
              <a:gd name="connsiteY65" fmla="*/ 19339850 h 23703714"/>
              <a:gd name="connsiteX66" fmla="*/ 8986744 w 17974815"/>
              <a:gd name="connsiteY66" fmla="*/ 19235721 h 23703714"/>
              <a:gd name="connsiteX67" fmla="*/ 9121499 w 17974815"/>
              <a:gd name="connsiteY67" fmla="*/ 19210172 h 23703714"/>
              <a:gd name="connsiteX68" fmla="*/ 9344280 w 17974815"/>
              <a:gd name="connsiteY68" fmla="*/ 19296624 h 23703714"/>
              <a:gd name="connsiteX69" fmla="*/ 9370881 w 17974815"/>
              <a:gd name="connsiteY69" fmla="*/ 19200196 h 23703714"/>
              <a:gd name="connsiteX70" fmla="*/ 9521034 w 17974815"/>
              <a:gd name="connsiteY70" fmla="*/ 19111292 h 23703714"/>
              <a:gd name="connsiteX71" fmla="*/ 9755015 w 17974815"/>
              <a:gd name="connsiteY71" fmla="*/ 19267395 h 23703714"/>
              <a:gd name="connsiteX72" fmla="*/ 9833068 w 17974815"/>
              <a:gd name="connsiteY72" fmla="*/ 19166945 h 23703714"/>
              <a:gd name="connsiteX73" fmla="*/ 9700065 w 17974815"/>
              <a:gd name="connsiteY73" fmla="*/ 19120395 h 23703714"/>
              <a:gd name="connsiteX74" fmla="*/ 9730340 w 17974815"/>
              <a:gd name="connsiteY74" fmla="*/ 18918788 h 23703714"/>
              <a:gd name="connsiteX75" fmla="*/ 10387483 w 17974815"/>
              <a:gd name="connsiteY75" fmla="*/ 18636505 h 23703714"/>
              <a:gd name="connsiteX76" fmla="*/ 10606589 w 17974815"/>
              <a:gd name="connsiteY76" fmla="*/ 18351423 h 23703714"/>
              <a:gd name="connsiteX77" fmla="*/ 10187102 w 17974815"/>
              <a:gd name="connsiteY77" fmla="*/ 18380998 h 23703714"/>
              <a:gd name="connsiteX78" fmla="*/ 9816443 w 17974815"/>
              <a:gd name="connsiteY78" fmla="*/ 18571754 h 23703714"/>
              <a:gd name="connsiteX79" fmla="*/ 9192551 w 17974815"/>
              <a:gd name="connsiteY79" fmla="*/ 18640005 h 23703714"/>
              <a:gd name="connsiteX80" fmla="*/ 9074948 w 17974815"/>
              <a:gd name="connsiteY80" fmla="*/ 18711408 h 23703714"/>
              <a:gd name="connsiteX81" fmla="*/ 8868792 w 17974815"/>
              <a:gd name="connsiteY81" fmla="*/ 18654881 h 23703714"/>
              <a:gd name="connsiteX82" fmla="*/ 8688011 w 17974815"/>
              <a:gd name="connsiteY82" fmla="*/ 18822536 h 23703714"/>
              <a:gd name="connsiteX83" fmla="*/ 8540307 w 17974815"/>
              <a:gd name="connsiteY83" fmla="*/ 18986864 h 23703714"/>
              <a:gd name="connsiteX84" fmla="*/ 8406078 w 17974815"/>
              <a:gd name="connsiteY84" fmla="*/ 18923688 h 23703714"/>
              <a:gd name="connsiteX85" fmla="*/ 8269925 w 17974815"/>
              <a:gd name="connsiteY85" fmla="*/ 19117942 h 23703714"/>
              <a:gd name="connsiteX86" fmla="*/ 8072519 w 17974815"/>
              <a:gd name="connsiteY86" fmla="*/ 19136145 h 23703714"/>
              <a:gd name="connsiteX87" fmla="*/ 7703959 w 17974815"/>
              <a:gd name="connsiteY87" fmla="*/ 19388500 h 23703714"/>
              <a:gd name="connsiteX88" fmla="*/ 7450552 w 17974815"/>
              <a:gd name="connsiteY88" fmla="*/ 19321999 h 23703714"/>
              <a:gd name="connsiteX89" fmla="*/ 7145168 w 17974815"/>
              <a:gd name="connsiteY89" fmla="*/ 19490879 h 23703714"/>
              <a:gd name="connsiteX90" fmla="*/ 6783960 w 17974815"/>
              <a:gd name="connsiteY90" fmla="*/ 20054744 h 23703714"/>
              <a:gd name="connsiteX91" fmla="*/ 6508852 w 17974815"/>
              <a:gd name="connsiteY91" fmla="*/ 20140146 h 23703714"/>
              <a:gd name="connsiteX92" fmla="*/ 6621031 w 17974815"/>
              <a:gd name="connsiteY92" fmla="*/ 20041444 h 23703714"/>
              <a:gd name="connsiteX93" fmla="*/ 6792884 w 17974815"/>
              <a:gd name="connsiteY93" fmla="*/ 19727310 h 23703714"/>
              <a:gd name="connsiteX94" fmla="*/ 6680882 w 17974815"/>
              <a:gd name="connsiteY94" fmla="*/ 19715585 h 23703714"/>
              <a:gd name="connsiteX95" fmla="*/ 6525827 w 17974815"/>
              <a:gd name="connsiteY95" fmla="*/ 19950967 h 23703714"/>
              <a:gd name="connsiteX96" fmla="*/ 6192094 w 17974815"/>
              <a:gd name="connsiteY96" fmla="*/ 20054745 h 23703714"/>
              <a:gd name="connsiteX97" fmla="*/ 6153942 w 17974815"/>
              <a:gd name="connsiteY97" fmla="*/ 20155195 h 23703714"/>
              <a:gd name="connsiteX98" fmla="*/ 6129266 w 17974815"/>
              <a:gd name="connsiteY98" fmla="*/ 20345951 h 23703714"/>
              <a:gd name="connsiteX99" fmla="*/ 6009214 w 17974815"/>
              <a:gd name="connsiteY99" fmla="*/ 20400554 h 23703714"/>
              <a:gd name="connsiteX100" fmla="*/ 5896161 w 17974815"/>
              <a:gd name="connsiteY100" fmla="*/ 20337377 h 23703714"/>
              <a:gd name="connsiteX101" fmla="*/ 5989263 w 17974815"/>
              <a:gd name="connsiteY101" fmla="*/ 20204374 h 23703714"/>
              <a:gd name="connsiteX102" fmla="*/ 5971587 w 17974815"/>
              <a:gd name="connsiteY102" fmla="*/ 20148544 h 23703714"/>
              <a:gd name="connsiteX103" fmla="*/ 5826334 w 17974815"/>
              <a:gd name="connsiteY103" fmla="*/ 20181098 h 23703714"/>
              <a:gd name="connsiteX104" fmla="*/ 5684404 w 17974815"/>
              <a:gd name="connsiteY104" fmla="*/ 20035667 h 23703714"/>
              <a:gd name="connsiteX105" fmla="*/ 5633479 w 17974815"/>
              <a:gd name="connsiteY105" fmla="*/ 20074695 h 23703714"/>
              <a:gd name="connsiteX106" fmla="*/ 5614577 w 17974815"/>
              <a:gd name="connsiteY106" fmla="*/ 20180223 h 23703714"/>
              <a:gd name="connsiteX107" fmla="*/ 5155015 w 17974815"/>
              <a:gd name="connsiteY107" fmla="*/ 20108819 h 23703714"/>
              <a:gd name="connsiteX108" fmla="*/ 5028836 w 17974815"/>
              <a:gd name="connsiteY108" fmla="*/ 20336151 h 23703714"/>
              <a:gd name="connsiteX109" fmla="*/ 4938535 w 17974815"/>
              <a:gd name="connsiteY109" fmla="*/ 20317427 h 23703714"/>
              <a:gd name="connsiteX110" fmla="*/ 4801680 w 17974815"/>
              <a:gd name="connsiteY110" fmla="*/ 20251449 h 23703714"/>
              <a:gd name="connsiteX111" fmla="*/ 4305891 w 17974815"/>
              <a:gd name="connsiteY111" fmla="*/ 20294675 h 23703714"/>
              <a:gd name="connsiteX112" fmla="*/ 3930681 w 17974815"/>
              <a:gd name="connsiteY112" fmla="*/ 20316376 h 23703714"/>
              <a:gd name="connsiteX113" fmla="*/ 3581898 w 17974815"/>
              <a:gd name="connsiteY113" fmla="*/ 20078020 h 23703714"/>
              <a:gd name="connsiteX114" fmla="*/ 3264613 w 17974815"/>
              <a:gd name="connsiteY114" fmla="*/ 20038992 h 23703714"/>
              <a:gd name="connsiteX115" fmla="*/ 3525195 w 17974815"/>
              <a:gd name="connsiteY115" fmla="*/ 19911240 h 23703714"/>
              <a:gd name="connsiteX116" fmla="*/ 3232763 w 17974815"/>
              <a:gd name="connsiteY116" fmla="*/ 19785412 h 23703714"/>
              <a:gd name="connsiteX117" fmla="*/ 3092058 w 17974815"/>
              <a:gd name="connsiteY117" fmla="*/ 19707010 h 23703714"/>
              <a:gd name="connsiteX118" fmla="*/ 3324464 w 17974815"/>
              <a:gd name="connsiteY118" fmla="*/ 19644007 h 23703714"/>
              <a:gd name="connsiteX119" fmla="*/ 3548647 w 17974815"/>
              <a:gd name="connsiteY119" fmla="*/ 19815338 h 23703714"/>
              <a:gd name="connsiteX120" fmla="*/ 3739401 w 17974815"/>
              <a:gd name="connsiteY120" fmla="*/ 19793463 h 23703714"/>
              <a:gd name="connsiteX121" fmla="*/ 3900406 w 17974815"/>
              <a:gd name="connsiteY121" fmla="*/ 19690559 h 23703714"/>
              <a:gd name="connsiteX122" fmla="*/ 3523795 w 17974815"/>
              <a:gd name="connsiteY122" fmla="*/ 19581006 h 23703714"/>
              <a:gd name="connsiteX123" fmla="*/ 2743624 w 17974815"/>
              <a:gd name="connsiteY123" fmla="*/ 19559481 h 23703714"/>
              <a:gd name="connsiteX124" fmla="*/ 2355288 w 17974815"/>
              <a:gd name="connsiteY124" fmla="*/ 19794513 h 23703714"/>
              <a:gd name="connsiteX125" fmla="*/ 2116056 w 17974815"/>
              <a:gd name="connsiteY125" fmla="*/ 20213298 h 23703714"/>
              <a:gd name="connsiteX126" fmla="*/ 1835699 w 17974815"/>
              <a:gd name="connsiteY126" fmla="*/ 20007493 h 23703714"/>
              <a:gd name="connsiteX127" fmla="*/ 2000203 w 17974815"/>
              <a:gd name="connsiteY127" fmla="*/ 20390753 h 23703714"/>
              <a:gd name="connsiteX128" fmla="*/ 1440888 w 17974815"/>
              <a:gd name="connsiteY128" fmla="*/ 20960042 h 23703714"/>
              <a:gd name="connsiteX129" fmla="*/ 1245057 w 17974815"/>
              <a:gd name="connsiteY129" fmla="*/ 21218876 h 23703714"/>
              <a:gd name="connsiteX130" fmla="*/ 1304734 w 17974815"/>
              <a:gd name="connsiteY130" fmla="*/ 21416281 h 23703714"/>
              <a:gd name="connsiteX131" fmla="*/ 1228431 w 17974815"/>
              <a:gd name="connsiteY131" fmla="*/ 21577284 h 23703714"/>
              <a:gd name="connsiteX132" fmla="*/ 1251533 w 17974815"/>
              <a:gd name="connsiteY132" fmla="*/ 21952320 h 23703714"/>
              <a:gd name="connsiteX133" fmla="*/ 889973 w 17974815"/>
              <a:gd name="connsiteY133" fmla="*/ 22179827 h 23703714"/>
              <a:gd name="connsiteX134" fmla="*/ 572690 w 17974815"/>
              <a:gd name="connsiteY134" fmla="*/ 22272580 h 23703714"/>
              <a:gd name="connsiteX135" fmla="*/ 556065 w 17974815"/>
              <a:gd name="connsiteY135" fmla="*/ 21883545 h 23703714"/>
              <a:gd name="connsiteX136" fmla="*/ 479588 w 17974815"/>
              <a:gd name="connsiteY136" fmla="*/ 21823693 h 23703714"/>
              <a:gd name="connsiteX137" fmla="*/ 452986 w 17974815"/>
              <a:gd name="connsiteY137" fmla="*/ 22192778 h 23703714"/>
              <a:gd name="connsiteX138" fmla="*/ 284106 w 17974815"/>
              <a:gd name="connsiteY138" fmla="*/ 22469985 h 23703714"/>
              <a:gd name="connsiteX139" fmla="*/ 336608 w 17974815"/>
              <a:gd name="connsiteY139" fmla="*/ 22482062 h 23703714"/>
              <a:gd name="connsiteX140" fmla="*/ 509513 w 17974815"/>
              <a:gd name="connsiteY140" fmla="*/ 22349057 h 23703714"/>
              <a:gd name="connsiteX141" fmla="*/ 559389 w 17974815"/>
              <a:gd name="connsiteY141" fmla="*/ 22385634 h 23703714"/>
              <a:gd name="connsiteX142" fmla="*/ 399785 w 17974815"/>
              <a:gd name="connsiteY142" fmla="*/ 22548564 h 23703714"/>
              <a:gd name="connsiteX143" fmla="*/ 190305 w 17974815"/>
              <a:gd name="connsiteY143" fmla="*/ 22837847 h 23703714"/>
              <a:gd name="connsiteX144" fmla="*/ 113827 w 17974815"/>
              <a:gd name="connsiteY144" fmla="*/ 23602618 h 23703714"/>
              <a:gd name="connsiteX145" fmla="*/ 3749 w 17974815"/>
              <a:gd name="connsiteY145" fmla="*/ 23608041 h 23703714"/>
              <a:gd name="connsiteX146" fmla="*/ 23699 w 17974815"/>
              <a:gd name="connsiteY146" fmla="*/ 3314311 h 23703714"/>
              <a:gd name="connsiteX147" fmla="*/ 71826 w 17974815"/>
              <a:gd name="connsiteY147" fmla="*/ 3362437 h 23703714"/>
              <a:gd name="connsiteX0" fmla="*/ 71826 w 17974815"/>
              <a:gd name="connsiteY0" fmla="*/ 3362437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  <a:gd name="connsiteX146" fmla="*/ 71826 w 17974815"/>
              <a:gd name="connsiteY146" fmla="*/ 3362437 h 23703714"/>
              <a:gd name="connsiteX0" fmla="*/ 23699 w 17974815"/>
              <a:gd name="connsiteY0" fmla="*/ 3314311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7974815" h="23703714">
                <a:moveTo>
                  <a:pt x="23699" y="3314311"/>
                </a:moveTo>
                <a:lnTo>
                  <a:pt x="23699" y="1966774"/>
                </a:lnTo>
                <a:cubicBezTo>
                  <a:pt x="13482" y="1839291"/>
                  <a:pt x="34816" y="1560976"/>
                  <a:pt x="37606" y="1236828"/>
                </a:cubicBezTo>
                <a:cubicBezTo>
                  <a:pt x="38551" y="831846"/>
                  <a:pt x="39497" y="426865"/>
                  <a:pt x="40442" y="21883"/>
                </a:cubicBezTo>
                <a:lnTo>
                  <a:pt x="926388" y="13802"/>
                </a:lnTo>
                <a:lnTo>
                  <a:pt x="2290942" y="26167"/>
                </a:lnTo>
                <a:cubicBezTo>
                  <a:pt x="2497649" y="30367"/>
                  <a:pt x="2380241" y="33609"/>
                  <a:pt x="2424891" y="37330"/>
                </a:cubicBezTo>
                <a:cubicBezTo>
                  <a:pt x="2460544" y="116473"/>
                  <a:pt x="2504125" y="457871"/>
                  <a:pt x="2563963" y="521887"/>
                </a:cubicBezTo>
                <a:cubicBezTo>
                  <a:pt x="2623801" y="585903"/>
                  <a:pt x="2732162" y="467234"/>
                  <a:pt x="2783917" y="421425"/>
                </a:cubicBezTo>
                <a:cubicBezTo>
                  <a:pt x="2835672" y="375616"/>
                  <a:pt x="2835825" y="283816"/>
                  <a:pt x="2874497" y="247035"/>
                </a:cubicBezTo>
                <a:cubicBezTo>
                  <a:pt x="2913169" y="210254"/>
                  <a:pt x="2959923" y="206138"/>
                  <a:pt x="3015948" y="200740"/>
                </a:cubicBezTo>
                <a:cubicBezTo>
                  <a:pt x="3071973" y="195342"/>
                  <a:pt x="3170667" y="190889"/>
                  <a:pt x="3210650" y="214647"/>
                </a:cubicBezTo>
                <a:cubicBezTo>
                  <a:pt x="3250633" y="238405"/>
                  <a:pt x="3248895" y="358934"/>
                  <a:pt x="3294093" y="357196"/>
                </a:cubicBezTo>
                <a:cubicBezTo>
                  <a:pt x="3339291" y="355458"/>
                  <a:pt x="3360152" y="343289"/>
                  <a:pt x="3412304" y="305044"/>
                </a:cubicBezTo>
                <a:cubicBezTo>
                  <a:pt x="3464456" y="266799"/>
                  <a:pt x="3579191" y="207694"/>
                  <a:pt x="3631343" y="165972"/>
                </a:cubicBezTo>
                <a:cubicBezTo>
                  <a:pt x="3683495" y="124250"/>
                  <a:pt x="3681238" y="76002"/>
                  <a:pt x="3725217" y="54714"/>
                </a:cubicBezTo>
                <a:lnTo>
                  <a:pt x="3870877" y="0"/>
                </a:lnTo>
                <a:lnTo>
                  <a:pt x="17974815" y="41721"/>
                </a:lnTo>
                <a:lnTo>
                  <a:pt x="17951688" y="23612990"/>
                </a:lnTo>
                <a:lnTo>
                  <a:pt x="12214659" y="23672994"/>
                </a:lnTo>
                <a:cubicBezTo>
                  <a:pt x="11141305" y="23681540"/>
                  <a:pt x="11688654" y="23742604"/>
                  <a:pt x="11511566" y="23664268"/>
                </a:cubicBezTo>
                <a:cubicBezTo>
                  <a:pt x="11334478" y="23585933"/>
                  <a:pt x="11242765" y="23373718"/>
                  <a:pt x="11092752" y="23238606"/>
                </a:cubicBezTo>
                <a:cubicBezTo>
                  <a:pt x="10942739" y="23103494"/>
                  <a:pt x="10763889" y="22965890"/>
                  <a:pt x="10611489" y="22853595"/>
                </a:cubicBezTo>
                <a:cubicBezTo>
                  <a:pt x="10459089" y="22741300"/>
                  <a:pt x="10314710" y="22620984"/>
                  <a:pt x="10178352" y="22564837"/>
                </a:cubicBezTo>
                <a:cubicBezTo>
                  <a:pt x="10041994" y="22508690"/>
                  <a:pt x="9889594" y="22564837"/>
                  <a:pt x="9793341" y="22516711"/>
                </a:cubicBezTo>
                <a:cubicBezTo>
                  <a:pt x="9697088" y="22468585"/>
                  <a:pt x="9660279" y="22349085"/>
                  <a:pt x="9600836" y="22276079"/>
                </a:cubicBezTo>
                <a:cubicBezTo>
                  <a:pt x="9541393" y="22203073"/>
                  <a:pt x="9504380" y="22108629"/>
                  <a:pt x="9436682" y="22078674"/>
                </a:cubicBezTo>
                <a:cubicBezTo>
                  <a:pt x="9368985" y="22048719"/>
                  <a:pt x="9276028" y="22113530"/>
                  <a:pt x="9194651" y="22096350"/>
                </a:cubicBezTo>
                <a:cubicBezTo>
                  <a:pt x="9113274" y="22079170"/>
                  <a:pt x="8998265" y="22043002"/>
                  <a:pt x="8948418" y="21975596"/>
                </a:cubicBezTo>
                <a:cubicBezTo>
                  <a:pt x="8898571" y="21908190"/>
                  <a:pt x="8949293" y="21761566"/>
                  <a:pt x="8895567" y="21691914"/>
                </a:cubicBezTo>
                <a:cubicBezTo>
                  <a:pt x="8841841" y="21622262"/>
                  <a:pt x="8689266" y="21583382"/>
                  <a:pt x="8626060" y="21557686"/>
                </a:cubicBezTo>
                <a:cubicBezTo>
                  <a:pt x="8562854" y="21531990"/>
                  <a:pt x="8741885" y="21510580"/>
                  <a:pt x="8745764" y="21494509"/>
                </a:cubicBezTo>
                <a:cubicBezTo>
                  <a:pt x="8749643" y="21478438"/>
                  <a:pt x="8742439" y="21450729"/>
                  <a:pt x="8709188" y="21441308"/>
                </a:cubicBezTo>
                <a:cubicBezTo>
                  <a:pt x="8675937" y="21431887"/>
                  <a:pt x="8574930" y="21426636"/>
                  <a:pt x="8546258" y="21437982"/>
                </a:cubicBezTo>
                <a:cubicBezTo>
                  <a:pt x="8517586" y="21449328"/>
                  <a:pt x="8554921" y="21514109"/>
                  <a:pt x="8477306" y="21529334"/>
                </a:cubicBezTo>
                <a:cubicBezTo>
                  <a:pt x="8399691" y="21544559"/>
                  <a:pt x="8149434" y="21539572"/>
                  <a:pt x="8080570" y="21529334"/>
                </a:cubicBezTo>
                <a:cubicBezTo>
                  <a:pt x="8011706" y="21519096"/>
                  <a:pt x="8039444" y="21504717"/>
                  <a:pt x="8064120" y="21467908"/>
                </a:cubicBezTo>
                <a:cubicBezTo>
                  <a:pt x="8088796" y="21431099"/>
                  <a:pt x="8159235" y="21334205"/>
                  <a:pt x="8228624" y="21308479"/>
                </a:cubicBezTo>
                <a:cubicBezTo>
                  <a:pt x="8298013" y="21282753"/>
                  <a:pt x="8433058" y="21329653"/>
                  <a:pt x="8480455" y="21313552"/>
                </a:cubicBezTo>
                <a:cubicBezTo>
                  <a:pt x="8527852" y="21297451"/>
                  <a:pt x="8550866" y="21243960"/>
                  <a:pt x="8513007" y="21211876"/>
                </a:cubicBezTo>
                <a:cubicBezTo>
                  <a:pt x="8475148" y="21179792"/>
                  <a:pt x="8328668" y="21198079"/>
                  <a:pt x="8299851" y="21174249"/>
                </a:cubicBezTo>
                <a:cubicBezTo>
                  <a:pt x="8271034" y="21150419"/>
                  <a:pt x="8299735" y="21093806"/>
                  <a:pt x="8340103" y="21068897"/>
                </a:cubicBezTo>
                <a:cubicBezTo>
                  <a:pt x="8380471" y="21043988"/>
                  <a:pt x="8483868" y="21059155"/>
                  <a:pt x="8542057" y="21068022"/>
                </a:cubicBezTo>
                <a:cubicBezTo>
                  <a:pt x="8600246" y="21076889"/>
                  <a:pt x="8639769" y="21094244"/>
                  <a:pt x="8689237" y="21122099"/>
                </a:cubicBezTo>
                <a:cubicBezTo>
                  <a:pt x="8738705" y="21149954"/>
                  <a:pt x="8788727" y="21261082"/>
                  <a:pt x="8848841" y="21248452"/>
                </a:cubicBezTo>
                <a:cubicBezTo>
                  <a:pt x="8919193" y="21166665"/>
                  <a:pt x="9024779" y="21096399"/>
                  <a:pt x="9059896" y="21003092"/>
                </a:cubicBezTo>
                <a:cubicBezTo>
                  <a:pt x="9095013" y="20909785"/>
                  <a:pt x="9012703" y="20796238"/>
                  <a:pt x="9059546" y="20688611"/>
                </a:cubicBezTo>
                <a:cubicBezTo>
                  <a:pt x="9106389" y="20580984"/>
                  <a:pt x="9286295" y="20447455"/>
                  <a:pt x="9340955" y="20357328"/>
                </a:cubicBezTo>
                <a:cubicBezTo>
                  <a:pt x="9395615" y="20267201"/>
                  <a:pt x="9338592" y="20189586"/>
                  <a:pt x="9347605" y="20141197"/>
                </a:cubicBezTo>
                <a:cubicBezTo>
                  <a:pt x="9356618" y="20092808"/>
                  <a:pt x="9372864" y="20062006"/>
                  <a:pt x="9395031" y="20066994"/>
                </a:cubicBezTo>
                <a:cubicBezTo>
                  <a:pt x="9417198" y="20071982"/>
                  <a:pt x="9458033" y="20114976"/>
                  <a:pt x="9480609" y="20171123"/>
                </a:cubicBezTo>
                <a:cubicBezTo>
                  <a:pt x="9503185" y="20227270"/>
                  <a:pt x="9486646" y="20361179"/>
                  <a:pt x="9500559" y="20417180"/>
                </a:cubicBezTo>
                <a:cubicBezTo>
                  <a:pt x="9514472" y="20473181"/>
                  <a:pt x="9544689" y="20509349"/>
                  <a:pt x="9564085" y="20507132"/>
                </a:cubicBezTo>
                <a:cubicBezTo>
                  <a:pt x="9583481" y="20504915"/>
                  <a:pt x="9604804" y="20457664"/>
                  <a:pt x="9616938" y="20403879"/>
                </a:cubicBezTo>
                <a:cubicBezTo>
                  <a:pt x="9629072" y="20350094"/>
                  <a:pt x="9645376" y="20267346"/>
                  <a:pt x="9636888" y="20184423"/>
                </a:cubicBezTo>
                <a:cubicBezTo>
                  <a:pt x="9628400" y="20101500"/>
                  <a:pt x="9549385" y="19942361"/>
                  <a:pt x="9549385" y="19896364"/>
                </a:cubicBezTo>
                <a:cubicBezTo>
                  <a:pt x="9549385" y="19850367"/>
                  <a:pt x="9572166" y="19880790"/>
                  <a:pt x="9636888" y="19908441"/>
                </a:cubicBezTo>
                <a:cubicBezTo>
                  <a:pt x="9701610" y="19936092"/>
                  <a:pt x="9865677" y="20038438"/>
                  <a:pt x="9897819" y="20032342"/>
                </a:cubicBezTo>
                <a:cubicBezTo>
                  <a:pt x="9929961" y="20026246"/>
                  <a:pt x="9856052" y="19898057"/>
                  <a:pt x="9829743" y="19871865"/>
                </a:cubicBezTo>
                <a:cubicBezTo>
                  <a:pt x="9803434" y="19845673"/>
                  <a:pt x="9754024" y="19784333"/>
                  <a:pt x="9720015" y="19782087"/>
                </a:cubicBezTo>
                <a:cubicBezTo>
                  <a:pt x="9686006" y="19779841"/>
                  <a:pt x="9666142" y="19859499"/>
                  <a:pt x="9629012" y="19848415"/>
                </a:cubicBezTo>
                <a:cubicBezTo>
                  <a:pt x="9591882" y="19837331"/>
                  <a:pt x="9551952" y="19750965"/>
                  <a:pt x="9497234" y="19715585"/>
                </a:cubicBezTo>
                <a:cubicBezTo>
                  <a:pt x="9442516" y="19680205"/>
                  <a:pt x="9330074" y="19667167"/>
                  <a:pt x="9270777" y="19626158"/>
                </a:cubicBezTo>
                <a:cubicBezTo>
                  <a:pt x="9211480" y="19585149"/>
                  <a:pt x="9180184" y="19520572"/>
                  <a:pt x="9141450" y="19469529"/>
                </a:cubicBezTo>
                <a:cubicBezTo>
                  <a:pt x="9102716" y="19418486"/>
                  <a:pt x="9034230" y="19378818"/>
                  <a:pt x="9008446" y="19339850"/>
                </a:cubicBezTo>
                <a:cubicBezTo>
                  <a:pt x="8982662" y="19300882"/>
                  <a:pt x="8967902" y="19257334"/>
                  <a:pt x="8986744" y="19235721"/>
                </a:cubicBezTo>
                <a:cubicBezTo>
                  <a:pt x="9005586" y="19214108"/>
                  <a:pt x="9061910" y="19200022"/>
                  <a:pt x="9121499" y="19210172"/>
                </a:cubicBezTo>
                <a:cubicBezTo>
                  <a:pt x="9181088" y="19220322"/>
                  <a:pt x="9302716" y="19304937"/>
                  <a:pt x="9344280" y="19296624"/>
                </a:cubicBezTo>
                <a:cubicBezTo>
                  <a:pt x="9385844" y="19288311"/>
                  <a:pt x="9341422" y="19231085"/>
                  <a:pt x="9370881" y="19200196"/>
                </a:cubicBezTo>
                <a:cubicBezTo>
                  <a:pt x="9400340" y="19169307"/>
                  <a:pt x="9457012" y="19100092"/>
                  <a:pt x="9521034" y="19111292"/>
                </a:cubicBezTo>
                <a:cubicBezTo>
                  <a:pt x="9585056" y="19122492"/>
                  <a:pt x="9703009" y="19258120"/>
                  <a:pt x="9755015" y="19267395"/>
                </a:cubicBezTo>
                <a:cubicBezTo>
                  <a:pt x="9807021" y="19276670"/>
                  <a:pt x="9842226" y="19191445"/>
                  <a:pt x="9833068" y="19166945"/>
                </a:cubicBezTo>
                <a:cubicBezTo>
                  <a:pt x="9823910" y="19142445"/>
                  <a:pt x="9746558" y="19155106"/>
                  <a:pt x="9700065" y="19120395"/>
                </a:cubicBezTo>
                <a:cubicBezTo>
                  <a:pt x="9673522" y="19082361"/>
                  <a:pt x="9615770" y="18999436"/>
                  <a:pt x="9730340" y="18918788"/>
                </a:cubicBezTo>
                <a:cubicBezTo>
                  <a:pt x="9844910" y="18838140"/>
                  <a:pt x="10241442" y="18731066"/>
                  <a:pt x="10387483" y="18636505"/>
                </a:cubicBezTo>
                <a:cubicBezTo>
                  <a:pt x="10533525" y="18541944"/>
                  <a:pt x="10639986" y="18394008"/>
                  <a:pt x="10606589" y="18351423"/>
                </a:cubicBezTo>
                <a:cubicBezTo>
                  <a:pt x="10573192" y="18308839"/>
                  <a:pt x="10318793" y="18344276"/>
                  <a:pt x="10187102" y="18380998"/>
                </a:cubicBezTo>
                <a:cubicBezTo>
                  <a:pt x="10055411" y="18417720"/>
                  <a:pt x="9978322" y="18524153"/>
                  <a:pt x="9816443" y="18571754"/>
                </a:cubicBezTo>
                <a:cubicBezTo>
                  <a:pt x="9654564" y="18619355"/>
                  <a:pt x="9316133" y="18616729"/>
                  <a:pt x="9192551" y="18640005"/>
                </a:cubicBezTo>
                <a:cubicBezTo>
                  <a:pt x="9068969" y="18663281"/>
                  <a:pt x="9119487" y="18689532"/>
                  <a:pt x="9074948" y="18711408"/>
                </a:cubicBezTo>
                <a:cubicBezTo>
                  <a:pt x="9030409" y="18733284"/>
                  <a:pt x="8925523" y="18630264"/>
                  <a:pt x="8868792" y="18654881"/>
                </a:cubicBezTo>
                <a:cubicBezTo>
                  <a:pt x="8812061" y="18679498"/>
                  <a:pt x="8742759" y="18767205"/>
                  <a:pt x="8688011" y="18822536"/>
                </a:cubicBezTo>
                <a:cubicBezTo>
                  <a:pt x="8633263" y="18877867"/>
                  <a:pt x="8587296" y="18970005"/>
                  <a:pt x="8540307" y="18986864"/>
                </a:cubicBezTo>
                <a:cubicBezTo>
                  <a:pt x="8493318" y="19003723"/>
                  <a:pt x="8451142" y="18901842"/>
                  <a:pt x="8406078" y="18923688"/>
                </a:cubicBezTo>
                <a:cubicBezTo>
                  <a:pt x="8361014" y="18945534"/>
                  <a:pt x="8325518" y="19082533"/>
                  <a:pt x="8269925" y="19117942"/>
                </a:cubicBezTo>
                <a:cubicBezTo>
                  <a:pt x="8214332" y="19153351"/>
                  <a:pt x="8166847" y="19091052"/>
                  <a:pt x="8072519" y="19136145"/>
                </a:cubicBezTo>
                <a:cubicBezTo>
                  <a:pt x="7978191" y="19181238"/>
                  <a:pt x="7807620" y="19357524"/>
                  <a:pt x="7703959" y="19388500"/>
                </a:cubicBezTo>
                <a:cubicBezTo>
                  <a:pt x="7600298" y="19419476"/>
                  <a:pt x="7543684" y="19304936"/>
                  <a:pt x="7450552" y="19321999"/>
                </a:cubicBezTo>
                <a:cubicBezTo>
                  <a:pt x="7357420" y="19339062"/>
                  <a:pt x="7256266" y="19368755"/>
                  <a:pt x="7145168" y="19490879"/>
                </a:cubicBezTo>
                <a:cubicBezTo>
                  <a:pt x="7034070" y="19613003"/>
                  <a:pt x="6887242" y="19945425"/>
                  <a:pt x="6783960" y="20054744"/>
                </a:cubicBezTo>
                <a:cubicBezTo>
                  <a:pt x="6680678" y="20164064"/>
                  <a:pt x="6536007" y="20142363"/>
                  <a:pt x="6508852" y="20140146"/>
                </a:cubicBezTo>
                <a:cubicBezTo>
                  <a:pt x="6481697" y="20137929"/>
                  <a:pt x="6570921" y="20134634"/>
                  <a:pt x="6621031" y="20041444"/>
                </a:cubicBezTo>
                <a:cubicBezTo>
                  <a:pt x="6671141" y="19948254"/>
                  <a:pt x="6782909" y="19781620"/>
                  <a:pt x="6792884" y="19727310"/>
                </a:cubicBezTo>
                <a:cubicBezTo>
                  <a:pt x="6802859" y="19673000"/>
                  <a:pt x="6734258" y="19667780"/>
                  <a:pt x="6680882" y="19715585"/>
                </a:cubicBezTo>
                <a:cubicBezTo>
                  <a:pt x="6627506" y="19763391"/>
                  <a:pt x="6607292" y="19894440"/>
                  <a:pt x="6525827" y="19950967"/>
                </a:cubicBezTo>
                <a:cubicBezTo>
                  <a:pt x="6444362" y="20007494"/>
                  <a:pt x="6249087" y="20020153"/>
                  <a:pt x="6192094" y="20054745"/>
                </a:cubicBezTo>
                <a:cubicBezTo>
                  <a:pt x="6135101" y="20089337"/>
                  <a:pt x="6164413" y="20106661"/>
                  <a:pt x="6153942" y="20155195"/>
                </a:cubicBezTo>
                <a:cubicBezTo>
                  <a:pt x="6143471" y="20203729"/>
                  <a:pt x="6153387" y="20305058"/>
                  <a:pt x="6129266" y="20345951"/>
                </a:cubicBezTo>
                <a:cubicBezTo>
                  <a:pt x="6105145" y="20386844"/>
                  <a:pt x="6048065" y="20401983"/>
                  <a:pt x="6009214" y="20400554"/>
                </a:cubicBezTo>
                <a:cubicBezTo>
                  <a:pt x="5970363" y="20399125"/>
                  <a:pt x="5906136" y="20369520"/>
                  <a:pt x="5896161" y="20337377"/>
                </a:cubicBezTo>
                <a:cubicBezTo>
                  <a:pt x="5886186" y="20305234"/>
                  <a:pt x="5976692" y="20235846"/>
                  <a:pt x="5989263" y="20204374"/>
                </a:cubicBezTo>
                <a:cubicBezTo>
                  <a:pt x="6001834" y="20172902"/>
                  <a:pt x="5998742" y="20152423"/>
                  <a:pt x="5971587" y="20148544"/>
                </a:cubicBezTo>
                <a:cubicBezTo>
                  <a:pt x="5944432" y="20144665"/>
                  <a:pt x="5874198" y="20199911"/>
                  <a:pt x="5826334" y="20181098"/>
                </a:cubicBezTo>
                <a:cubicBezTo>
                  <a:pt x="5778470" y="20162285"/>
                  <a:pt x="5716546" y="20053401"/>
                  <a:pt x="5684404" y="20035667"/>
                </a:cubicBezTo>
                <a:cubicBezTo>
                  <a:pt x="5652262" y="20017933"/>
                  <a:pt x="5645117" y="20050602"/>
                  <a:pt x="5633479" y="20074695"/>
                </a:cubicBezTo>
                <a:cubicBezTo>
                  <a:pt x="5621841" y="20098788"/>
                  <a:pt x="5694321" y="20174536"/>
                  <a:pt x="5614577" y="20180223"/>
                </a:cubicBezTo>
                <a:cubicBezTo>
                  <a:pt x="5534833" y="20185910"/>
                  <a:pt x="5252639" y="20082831"/>
                  <a:pt x="5155015" y="20108819"/>
                </a:cubicBezTo>
                <a:cubicBezTo>
                  <a:pt x="5057391" y="20134807"/>
                  <a:pt x="5064916" y="20301383"/>
                  <a:pt x="5028836" y="20336151"/>
                </a:cubicBezTo>
                <a:cubicBezTo>
                  <a:pt x="4992756" y="20370919"/>
                  <a:pt x="4976394" y="20331544"/>
                  <a:pt x="4938535" y="20317427"/>
                </a:cubicBezTo>
                <a:cubicBezTo>
                  <a:pt x="4900676" y="20303310"/>
                  <a:pt x="4907121" y="20255241"/>
                  <a:pt x="4801680" y="20251449"/>
                </a:cubicBezTo>
                <a:cubicBezTo>
                  <a:pt x="4696239" y="20247657"/>
                  <a:pt x="4451058" y="20283854"/>
                  <a:pt x="4305891" y="20294675"/>
                </a:cubicBezTo>
                <a:cubicBezTo>
                  <a:pt x="4160725" y="20305496"/>
                  <a:pt x="4051347" y="20352485"/>
                  <a:pt x="3930681" y="20316376"/>
                </a:cubicBezTo>
                <a:cubicBezTo>
                  <a:pt x="3810016" y="20280267"/>
                  <a:pt x="3692909" y="20124251"/>
                  <a:pt x="3581898" y="20078020"/>
                </a:cubicBezTo>
                <a:cubicBezTo>
                  <a:pt x="3470887" y="20031789"/>
                  <a:pt x="3274063" y="20066789"/>
                  <a:pt x="3264613" y="20038992"/>
                </a:cubicBezTo>
                <a:cubicBezTo>
                  <a:pt x="3255163" y="20011195"/>
                  <a:pt x="3530503" y="19953503"/>
                  <a:pt x="3525195" y="19911240"/>
                </a:cubicBezTo>
                <a:cubicBezTo>
                  <a:pt x="3519887" y="19868977"/>
                  <a:pt x="3304953" y="19819450"/>
                  <a:pt x="3232763" y="19785412"/>
                </a:cubicBezTo>
                <a:cubicBezTo>
                  <a:pt x="3160573" y="19751374"/>
                  <a:pt x="3076775" y="19730578"/>
                  <a:pt x="3092058" y="19707010"/>
                </a:cubicBezTo>
                <a:cubicBezTo>
                  <a:pt x="3107342" y="19683443"/>
                  <a:pt x="3248366" y="19625952"/>
                  <a:pt x="3324464" y="19644007"/>
                </a:cubicBezTo>
                <a:cubicBezTo>
                  <a:pt x="3400562" y="19662062"/>
                  <a:pt x="3479491" y="19790429"/>
                  <a:pt x="3548647" y="19815338"/>
                </a:cubicBezTo>
                <a:cubicBezTo>
                  <a:pt x="3617803" y="19840247"/>
                  <a:pt x="3680775" y="19814259"/>
                  <a:pt x="3739401" y="19793463"/>
                </a:cubicBezTo>
                <a:cubicBezTo>
                  <a:pt x="3798027" y="19772667"/>
                  <a:pt x="3936340" y="19725969"/>
                  <a:pt x="3900406" y="19690559"/>
                </a:cubicBezTo>
                <a:cubicBezTo>
                  <a:pt x="3864472" y="19655150"/>
                  <a:pt x="3716592" y="19602852"/>
                  <a:pt x="3523795" y="19581006"/>
                </a:cubicBezTo>
                <a:cubicBezTo>
                  <a:pt x="3330998" y="19559160"/>
                  <a:pt x="2938375" y="19523897"/>
                  <a:pt x="2743624" y="19559481"/>
                </a:cubicBezTo>
                <a:cubicBezTo>
                  <a:pt x="2548873" y="19595065"/>
                  <a:pt x="2459883" y="19685544"/>
                  <a:pt x="2355288" y="19794513"/>
                </a:cubicBezTo>
                <a:cubicBezTo>
                  <a:pt x="2250693" y="19903482"/>
                  <a:pt x="2202654" y="20177801"/>
                  <a:pt x="2116056" y="20213298"/>
                </a:cubicBezTo>
                <a:cubicBezTo>
                  <a:pt x="2029458" y="20248795"/>
                  <a:pt x="1855008" y="19977917"/>
                  <a:pt x="1835699" y="20007493"/>
                </a:cubicBezTo>
                <a:cubicBezTo>
                  <a:pt x="1816390" y="20037069"/>
                  <a:pt x="2066005" y="20231995"/>
                  <a:pt x="2000203" y="20390753"/>
                </a:cubicBezTo>
                <a:cubicBezTo>
                  <a:pt x="1934401" y="20549511"/>
                  <a:pt x="1566746" y="20822022"/>
                  <a:pt x="1440888" y="20960042"/>
                </a:cubicBezTo>
                <a:cubicBezTo>
                  <a:pt x="1315030" y="21098062"/>
                  <a:pt x="1267749" y="21142836"/>
                  <a:pt x="1245057" y="21218876"/>
                </a:cubicBezTo>
                <a:cubicBezTo>
                  <a:pt x="1222365" y="21294916"/>
                  <a:pt x="1307505" y="21356546"/>
                  <a:pt x="1304734" y="21416281"/>
                </a:cubicBezTo>
                <a:cubicBezTo>
                  <a:pt x="1301963" y="21476016"/>
                  <a:pt x="1237298" y="21487944"/>
                  <a:pt x="1228431" y="21577284"/>
                </a:cubicBezTo>
                <a:cubicBezTo>
                  <a:pt x="1219564" y="21666624"/>
                  <a:pt x="1307943" y="21851896"/>
                  <a:pt x="1251533" y="21952320"/>
                </a:cubicBezTo>
                <a:cubicBezTo>
                  <a:pt x="1195123" y="22052744"/>
                  <a:pt x="1003113" y="22126450"/>
                  <a:pt x="889973" y="22179827"/>
                </a:cubicBezTo>
                <a:cubicBezTo>
                  <a:pt x="776833" y="22233204"/>
                  <a:pt x="634991" y="22313093"/>
                  <a:pt x="572690" y="22272580"/>
                </a:cubicBezTo>
                <a:cubicBezTo>
                  <a:pt x="510389" y="22232067"/>
                  <a:pt x="571582" y="21958359"/>
                  <a:pt x="556065" y="21883545"/>
                </a:cubicBezTo>
                <a:cubicBezTo>
                  <a:pt x="540548" y="21808731"/>
                  <a:pt x="507297" y="21781021"/>
                  <a:pt x="479588" y="21823693"/>
                </a:cubicBezTo>
                <a:cubicBezTo>
                  <a:pt x="451879" y="21866365"/>
                  <a:pt x="485566" y="22085063"/>
                  <a:pt x="452986" y="22192778"/>
                </a:cubicBezTo>
                <a:cubicBezTo>
                  <a:pt x="420406" y="22300493"/>
                  <a:pt x="303502" y="22421771"/>
                  <a:pt x="284106" y="22469985"/>
                </a:cubicBezTo>
                <a:cubicBezTo>
                  <a:pt x="264710" y="22518199"/>
                  <a:pt x="290727" y="22501663"/>
                  <a:pt x="336608" y="22482062"/>
                </a:cubicBezTo>
                <a:cubicBezTo>
                  <a:pt x="382489" y="22462461"/>
                  <a:pt x="474045" y="22363466"/>
                  <a:pt x="509513" y="22349057"/>
                </a:cubicBezTo>
                <a:cubicBezTo>
                  <a:pt x="544981" y="22334648"/>
                  <a:pt x="567702" y="22351829"/>
                  <a:pt x="559389" y="22385634"/>
                </a:cubicBezTo>
                <a:cubicBezTo>
                  <a:pt x="551076" y="22419439"/>
                  <a:pt x="461299" y="22473195"/>
                  <a:pt x="399785" y="22548564"/>
                </a:cubicBezTo>
                <a:cubicBezTo>
                  <a:pt x="338271" y="22623933"/>
                  <a:pt x="233531" y="22713710"/>
                  <a:pt x="190305" y="22837847"/>
                </a:cubicBezTo>
                <a:cubicBezTo>
                  <a:pt x="147079" y="22961984"/>
                  <a:pt x="141595" y="23567909"/>
                  <a:pt x="113827" y="23602618"/>
                </a:cubicBezTo>
                <a:lnTo>
                  <a:pt x="3749" y="23608041"/>
                </a:lnTo>
                <a:cubicBezTo>
                  <a:pt x="-11272" y="20226657"/>
                  <a:pt x="23699" y="3314311"/>
                  <a:pt x="23699" y="3314311"/>
                </a:cubicBezTo>
                <a:close/>
              </a:path>
            </a:pathLst>
          </a:custGeom>
          <a:solidFill>
            <a:srgbClr val="FFF2CC">
              <a:alpha val="50196"/>
            </a:srgbClr>
          </a:solidFill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 143"/>
          <p:cNvSpPr/>
          <p:nvPr/>
        </p:nvSpPr>
        <p:spPr>
          <a:xfrm>
            <a:off x="207565" y="1888220"/>
            <a:ext cx="1998849" cy="1257572"/>
          </a:xfrm>
          <a:custGeom>
            <a:avLst/>
            <a:gdLst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2575 h 1301445"/>
              <a:gd name="connsiteX1" fmla="*/ 1052791 w 2065118"/>
              <a:gd name="connsiteY1" fmla="*/ 133940 h 1301445"/>
              <a:gd name="connsiteX2" fmla="*/ 1204761 w 2065118"/>
              <a:gd name="connsiteY2" fmla="*/ 218940 h 1301445"/>
              <a:gd name="connsiteX3" fmla="*/ 1567945 w 2065118"/>
              <a:gd name="connsiteY3" fmla="*/ 213789 h 1301445"/>
              <a:gd name="connsiteX4" fmla="*/ 1727643 w 2065118"/>
              <a:gd name="connsiteY4" fmla="*/ 280759 h 1301445"/>
              <a:gd name="connsiteX5" fmla="*/ 1905372 w 2065118"/>
              <a:gd name="connsiteY5" fmla="*/ 471366 h 1301445"/>
              <a:gd name="connsiteX6" fmla="*/ 2013554 w 2065118"/>
              <a:gd name="connsiteY6" fmla="*/ 576973 h 1301445"/>
              <a:gd name="connsiteX7" fmla="*/ 2065070 w 2065118"/>
              <a:gd name="connsiteY7" fmla="*/ 669701 h 1301445"/>
              <a:gd name="connsiteX8" fmla="*/ 2018706 w 2065118"/>
              <a:gd name="connsiteY8" fmla="*/ 746974 h 1301445"/>
              <a:gd name="connsiteX9" fmla="*/ 1843553 w 2065118"/>
              <a:gd name="connsiteY9" fmla="*/ 746974 h 1301445"/>
              <a:gd name="connsiteX10" fmla="*/ 1670976 w 2065118"/>
              <a:gd name="connsiteY10" fmla="*/ 654246 h 1301445"/>
              <a:gd name="connsiteX11" fmla="*/ 1434005 w 2065118"/>
              <a:gd name="connsiteY11" fmla="*/ 597579 h 1301445"/>
              <a:gd name="connsiteX12" fmla="*/ 1029608 w 2065118"/>
              <a:gd name="connsiteY12" fmla="*/ 607882 h 1301445"/>
              <a:gd name="connsiteX13" fmla="*/ 754001 w 2065118"/>
              <a:gd name="connsiteY13" fmla="*/ 664549 h 1301445"/>
              <a:gd name="connsiteX14" fmla="*/ 581424 w 2065118"/>
              <a:gd name="connsiteY14" fmla="*/ 664549 h 1301445"/>
              <a:gd name="connsiteX15" fmla="*/ 437180 w 2065118"/>
              <a:gd name="connsiteY15" fmla="*/ 682580 h 1301445"/>
              <a:gd name="connsiteX16" fmla="*/ 388241 w 2065118"/>
              <a:gd name="connsiteY16" fmla="*/ 777884 h 1301445"/>
              <a:gd name="connsiteX17" fmla="*/ 362483 w 2065118"/>
              <a:gd name="connsiteY17" fmla="*/ 1038037 h 1301445"/>
              <a:gd name="connsiteX18" fmla="*/ 308392 w 2065118"/>
              <a:gd name="connsiteY18" fmla="*/ 1195159 h 1301445"/>
              <a:gd name="connsiteX19" fmla="*/ 267179 w 2065118"/>
              <a:gd name="connsiteY19" fmla="*/ 1251826 h 1301445"/>
              <a:gd name="connsiteX20" fmla="*/ 195057 w 2065118"/>
              <a:gd name="connsiteY20" fmla="*/ 1249250 h 1301445"/>
              <a:gd name="connsiteX21" fmla="*/ 66269 w 2065118"/>
              <a:gd name="connsiteY21" fmla="*/ 1195159 h 1301445"/>
              <a:gd name="connsiteX22" fmla="*/ 73996 w 2065118"/>
              <a:gd name="connsiteY22" fmla="*/ 0 h 1301445"/>
              <a:gd name="connsiteX23" fmla="*/ 980669 w 2065118"/>
              <a:gd name="connsiteY23" fmla="*/ 2575 h 1301445"/>
              <a:gd name="connsiteX0" fmla="*/ 914400 w 1998849"/>
              <a:gd name="connsiteY0" fmla="*/ 2575 h 1301445"/>
              <a:gd name="connsiteX1" fmla="*/ 986522 w 1998849"/>
              <a:gd name="connsiteY1" fmla="*/ 133940 h 1301445"/>
              <a:gd name="connsiteX2" fmla="*/ 1138492 w 1998849"/>
              <a:gd name="connsiteY2" fmla="*/ 218940 h 1301445"/>
              <a:gd name="connsiteX3" fmla="*/ 1501676 w 1998849"/>
              <a:gd name="connsiteY3" fmla="*/ 213789 h 1301445"/>
              <a:gd name="connsiteX4" fmla="*/ 1661374 w 1998849"/>
              <a:gd name="connsiteY4" fmla="*/ 280759 h 1301445"/>
              <a:gd name="connsiteX5" fmla="*/ 1839103 w 1998849"/>
              <a:gd name="connsiteY5" fmla="*/ 471366 h 1301445"/>
              <a:gd name="connsiteX6" fmla="*/ 1947285 w 1998849"/>
              <a:gd name="connsiteY6" fmla="*/ 576973 h 1301445"/>
              <a:gd name="connsiteX7" fmla="*/ 1998801 w 1998849"/>
              <a:gd name="connsiteY7" fmla="*/ 669701 h 1301445"/>
              <a:gd name="connsiteX8" fmla="*/ 1952437 w 1998849"/>
              <a:gd name="connsiteY8" fmla="*/ 746974 h 1301445"/>
              <a:gd name="connsiteX9" fmla="*/ 1777284 w 1998849"/>
              <a:gd name="connsiteY9" fmla="*/ 746974 h 1301445"/>
              <a:gd name="connsiteX10" fmla="*/ 1604707 w 1998849"/>
              <a:gd name="connsiteY10" fmla="*/ 654246 h 1301445"/>
              <a:gd name="connsiteX11" fmla="*/ 1367736 w 1998849"/>
              <a:gd name="connsiteY11" fmla="*/ 597579 h 1301445"/>
              <a:gd name="connsiteX12" fmla="*/ 963339 w 1998849"/>
              <a:gd name="connsiteY12" fmla="*/ 607882 h 1301445"/>
              <a:gd name="connsiteX13" fmla="*/ 687732 w 1998849"/>
              <a:gd name="connsiteY13" fmla="*/ 664549 h 1301445"/>
              <a:gd name="connsiteX14" fmla="*/ 515155 w 1998849"/>
              <a:gd name="connsiteY14" fmla="*/ 664549 h 1301445"/>
              <a:gd name="connsiteX15" fmla="*/ 370911 w 1998849"/>
              <a:gd name="connsiteY15" fmla="*/ 682580 h 1301445"/>
              <a:gd name="connsiteX16" fmla="*/ 321972 w 1998849"/>
              <a:gd name="connsiteY16" fmla="*/ 777884 h 1301445"/>
              <a:gd name="connsiteX17" fmla="*/ 296214 w 1998849"/>
              <a:gd name="connsiteY17" fmla="*/ 1038037 h 1301445"/>
              <a:gd name="connsiteX18" fmla="*/ 242123 w 1998849"/>
              <a:gd name="connsiteY18" fmla="*/ 1195159 h 1301445"/>
              <a:gd name="connsiteX19" fmla="*/ 200910 w 1998849"/>
              <a:gd name="connsiteY19" fmla="*/ 1251826 h 1301445"/>
              <a:gd name="connsiteX20" fmla="*/ 128788 w 1998849"/>
              <a:gd name="connsiteY20" fmla="*/ 1249250 h 1301445"/>
              <a:gd name="connsiteX21" fmla="*/ 0 w 1998849"/>
              <a:gd name="connsiteY21" fmla="*/ 1195159 h 1301445"/>
              <a:gd name="connsiteX22" fmla="*/ 7727 w 1998849"/>
              <a:gd name="connsiteY22" fmla="*/ 0 h 1301445"/>
              <a:gd name="connsiteX23" fmla="*/ 914400 w 1998849"/>
              <a:gd name="connsiteY23" fmla="*/ 2575 h 1301445"/>
              <a:gd name="connsiteX0" fmla="*/ 914400 w 1998849"/>
              <a:gd name="connsiteY0" fmla="*/ 2575 h 1257572"/>
              <a:gd name="connsiteX1" fmla="*/ 986522 w 1998849"/>
              <a:gd name="connsiteY1" fmla="*/ 133940 h 1257572"/>
              <a:gd name="connsiteX2" fmla="*/ 1138492 w 1998849"/>
              <a:gd name="connsiteY2" fmla="*/ 218940 h 1257572"/>
              <a:gd name="connsiteX3" fmla="*/ 1501676 w 1998849"/>
              <a:gd name="connsiteY3" fmla="*/ 213789 h 1257572"/>
              <a:gd name="connsiteX4" fmla="*/ 1661374 w 1998849"/>
              <a:gd name="connsiteY4" fmla="*/ 280759 h 1257572"/>
              <a:gd name="connsiteX5" fmla="*/ 1839103 w 1998849"/>
              <a:gd name="connsiteY5" fmla="*/ 471366 h 1257572"/>
              <a:gd name="connsiteX6" fmla="*/ 1947285 w 1998849"/>
              <a:gd name="connsiteY6" fmla="*/ 576973 h 1257572"/>
              <a:gd name="connsiteX7" fmla="*/ 1998801 w 1998849"/>
              <a:gd name="connsiteY7" fmla="*/ 669701 h 1257572"/>
              <a:gd name="connsiteX8" fmla="*/ 1952437 w 1998849"/>
              <a:gd name="connsiteY8" fmla="*/ 746974 h 1257572"/>
              <a:gd name="connsiteX9" fmla="*/ 1777284 w 1998849"/>
              <a:gd name="connsiteY9" fmla="*/ 746974 h 1257572"/>
              <a:gd name="connsiteX10" fmla="*/ 1604707 w 1998849"/>
              <a:gd name="connsiteY10" fmla="*/ 654246 h 1257572"/>
              <a:gd name="connsiteX11" fmla="*/ 1367736 w 1998849"/>
              <a:gd name="connsiteY11" fmla="*/ 597579 h 1257572"/>
              <a:gd name="connsiteX12" fmla="*/ 963339 w 1998849"/>
              <a:gd name="connsiteY12" fmla="*/ 607882 h 1257572"/>
              <a:gd name="connsiteX13" fmla="*/ 687732 w 1998849"/>
              <a:gd name="connsiteY13" fmla="*/ 664549 h 1257572"/>
              <a:gd name="connsiteX14" fmla="*/ 515155 w 1998849"/>
              <a:gd name="connsiteY14" fmla="*/ 664549 h 1257572"/>
              <a:gd name="connsiteX15" fmla="*/ 370911 w 1998849"/>
              <a:gd name="connsiteY15" fmla="*/ 682580 h 1257572"/>
              <a:gd name="connsiteX16" fmla="*/ 321972 w 1998849"/>
              <a:gd name="connsiteY16" fmla="*/ 777884 h 1257572"/>
              <a:gd name="connsiteX17" fmla="*/ 296214 w 1998849"/>
              <a:gd name="connsiteY17" fmla="*/ 1038037 h 1257572"/>
              <a:gd name="connsiteX18" fmla="*/ 242123 w 1998849"/>
              <a:gd name="connsiteY18" fmla="*/ 1195159 h 1257572"/>
              <a:gd name="connsiteX19" fmla="*/ 200910 w 1998849"/>
              <a:gd name="connsiteY19" fmla="*/ 1251826 h 1257572"/>
              <a:gd name="connsiteX20" fmla="*/ 128788 w 1998849"/>
              <a:gd name="connsiteY20" fmla="*/ 1249250 h 1257572"/>
              <a:gd name="connsiteX21" fmla="*/ 0 w 1998849"/>
              <a:gd name="connsiteY21" fmla="*/ 1195159 h 1257572"/>
              <a:gd name="connsiteX22" fmla="*/ 7727 w 1998849"/>
              <a:gd name="connsiteY22" fmla="*/ 0 h 1257572"/>
              <a:gd name="connsiteX23" fmla="*/ 914400 w 1998849"/>
              <a:gd name="connsiteY23" fmla="*/ 2575 h 125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98849" h="1257572">
                <a:moveTo>
                  <a:pt x="914400" y="2575"/>
                </a:moveTo>
                <a:lnTo>
                  <a:pt x="986522" y="133940"/>
                </a:lnTo>
                <a:cubicBezTo>
                  <a:pt x="1023871" y="170001"/>
                  <a:pt x="1052633" y="205632"/>
                  <a:pt x="1138492" y="218940"/>
                </a:cubicBezTo>
                <a:cubicBezTo>
                  <a:pt x="1224351" y="232248"/>
                  <a:pt x="1414529" y="203486"/>
                  <a:pt x="1501676" y="213789"/>
                </a:cubicBezTo>
                <a:cubicBezTo>
                  <a:pt x="1588823" y="224092"/>
                  <a:pt x="1605136" y="237830"/>
                  <a:pt x="1661374" y="280759"/>
                </a:cubicBezTo>
                <a:cubicBezTo>
                  <a:pt x="1717612" y="323688"/>
                  <a:pt x="1791451" y="421997"/>
                  <a:pt x="1839103" y="471366"/>
                </a:cubicBezTo>
                <a:cubicBezTo>
                  <a:pt x="1886755" y="520735"/>
                  <a:pt x="1920669" y="543917"/>
                  <a:pt x="1947285" y="576973"/>
                </a:cubicBezTo>
                <a:cubicBezTo>
                  <a:pt x="1973901" y="610029"/>
                  <a:pt x="1997942" y="641368"/>
                  <a:pt x="1998801" y="669701"/>
                </a:cubicBezTo>
                <a:cubicBezTo>
                  <a:pt x="1999660" y="698034"/>
                  <a:pt x="1989357" y="734095"/>
                  <a:pt x="1952437" y="746974"/>
                </a:cubicBezTo>
                <a:cubicBezTo>
                  <a:pt x="1915517" y="759853"/>
                  <a:pt x="1835239" y="762429"/>
                  <a:pt x="1777284" y="746974"/>
                </a:cubicBezTo>
                <a:cubicBezTo>
                  <a:pt x="1719329" y="731519"/>
                  <a:pt x="1672965" y="679145"/>
                  <a:pt x="1604707" y="654246"/>
                </a:cubicBezTo>
                <a:cubicBezTo>
                  <a:pt x="1536449" y="629347"/>
                  <a:pt x="1474631" y="605306"/>
                  <a:pt x="1367736" y="597579"/>
                </a:cubicBezTo>
                <a:cubicBezTo>
                  <a:pt x="1260841" y="589852"/>
                  <a:pt x="1076673" y="596720"/>
                  <a:pt x="963339" y="607882"/>
                </a:cubicBezTo>
                <a:cubicBezTo>
                  <a:pt x="850005" y="619044"/>
                  <a:pt x="762429" y="655105"/>
                  <a:pt x="687732" y="664549"/>
                </a:cubicBezTo>
                <a:cubicBezTo>
                  <a:pt x="613035" y="673994"/>
                  <a:pt x="567958" y="661544"/>
                  <a:pt x="515155" y="664549"/>
                </a:cubicBezTo>
                <a:cubicBezTo>
                  <a:pt x="462352" y="667554"/>
                  <a:pt x="403108" y="663691"/>
                  <a:pt x="370911" y="682580"/>
                </a:cubicBezTo>
                <a:cubicBezTo>
                  <a:pt x="338714" y="701469"/>
                  <a:pt x="334421" y="718641"/>
                  <a:pt x="321972" y="777884"/>
                </a:cubicBezTo>
                <a:cubicBezTo>
                  <a:pt x="309523" y="837127"/>
                  <a:pt x="309522" y="968491"/>
                  <a:pt x="296214" y="1038037"/>
                </a:cubicBezTo>
                <a:cubicBezTo>
                  <a:pt x="282906" y="1107583"/>
                  <a:pt x="258007" y="1159527"/>
                  <a:pt x="242123" y="1195159"/>
                </a:cubicBezTo>
                <a:cubicBezTo>
                  <a:pt x="226239" y="1230791"/>
                  <a:pt x="219799" y="1242811"/>
                  <a:pt x="200910" y="1251826"/>
                </a:cubicBezTo>
                <a:cubicBezTo>
                  <a:pt x="182021" y="1260841"/>
                  <a:pt x="162273" y="1258695"/>
                  <a:pt x="128788" y="1249250"/>
                </a:cubicBezTo>
                <a:lnTo>
                  <a:pt x="0" y="1195159"/>
                </a:lnTo>
                <a:cubicBezTo>
                  <a:pt x="2576" y="796773"/>
                  <a:pt x="5151" y="398386"/>
                  <a:pt x="7727" y="0"/>
                </a:cubicBezTo>
                <a:lnTo>
                  <a:pt x="914400" y="257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2605611" y="1856791"/>
            <a:ext cx="1318796" cy="563024"/>
          </a:xfrm>
          <a:custGeom>
            <a:avLst/>
            <a:gdLst>
              <a:gd name="connsiteX0" fmla="*/ 83708 w 1490546"/>
              <a:gd name="connsiteY0" fmla="*/ 13399 h 563024"/>
              <a:gd name="connsiteX1" fmla="*/ 142951 w 1490546"/>
              <a:gd name="connsiteY1" fmla="*/ 232340 h 563024"/>
              <a:gd name="connsiteX2" fmla="*/ 207345 w 1490546"/>
              <a:gd name="connsiteY2" fmla="*/ 489917 h 563024"/>
              <a:gd name="connsiteX3" fmla="*/ 269163 w 1490546"/>
              <a:gd name="connsiteY3" fmla="*/ 559463 h 563024"/>
              <a:gd name="connsiteX4" fmla="*/ 333558 w 1490546"/>
              <a:gd name="connsiteY4" fmla="*/ 541433 h 563024"/>
              <a:gd name="connsiteX5" fmla="*/ 459771 w 1490546"/>
              <a:gd name="connsiteY5" fmla="*/ 443553 h 563024"/>
              <a:gd name="connsiteX6" fmla="*/ 498407 w 1490546"/>
              <a:gd name="connsiteY6" fmla="*/ 384310 h 563024"/>
              <a:gd name="connsiteX7" fmla="*/ 531892 w 1490546"/>
              <a:gd name="connsiteY7" fmla="*/ 278704 h 563024"/>
              <a:gd name="connsiteX8" fmla="*/ 591135 w 1490546"/>
              <a:gd name="connsiteY8" fmla="*/ 234915 h 563024"/>
              <a:gd name="connsiteX9" fmla="*/ 740530 w 1490546"/>
              <a:gd name="connsiteY9" fmla="*/ 211734 h 563024"/>
              <a:gd name="connsiteX10" fmla="*/ 864167 w 1490546"/>
              <a:gd name="connsiteY10" fmla="*/ 219461 h 563024"/>
              <a:gd name="connsiteX11" fmla="*/ 915683 w 1490546"/>
              <a:gd name="connsiteY11" fmla="*/ 265825 h 563024"/>
              <a:gd name="connsiteX12" fmla="*/ 949168 w 1490546"/>
              <a:gd name="connsiteY12" fmla="*/ 366280 h 563024"/>
              <a:gd name="connsiteX13" fmla="*/ 998108 w 1490546"/>
              <a:gd name="connsiteY13" fmla="*/ 374007 h 563024"/>
              <a:gd name="connsiteX14" fmla="*/ 1121745 w 1490546"/>
              <a:gd name="connsiteY14" fmla="*/ 301886 h 563024"/>
              <a:gd name="connsiteX15" fmla="*/ 1245382 w 1490546"/>
              <a:gd name="connsiteY15" fmla="*/ 232340 h 563024"/>
              <a:gd name="connsiteX16" fmla="*/ 1325231 w 1490546"/>
              <a:gd name="connsiteY16" fmla="*/ 167945 h 563024"/>
              <a:gd name="connsiteX17" fmla="*/ 1369019 w 1490546"/>
              <a:gd name="connsiteY17" fmla="*/ 95824 h 563024"/>
              <a:gd name="connsiteX18" fmla="*/ 1402504 w 1490546"/>
              <a:gd name="connsiteY18" fmla="*/ 31429 h 563024"/>
              <a:gd name="connsiteX19" fmla="*/ 83708 w 1490546"/>
              <a:gd name="connsiteY19" fmla="*/ 13399 h 563024"/>
              <a:gd name="connsiteX0" fmla="*/ 0 w 1406838"/>
              <a:gd name="connsiteY0" fmla="*/ 13399 h 563024"/>
              <a:gd name="connsiteX1" fmla="*/ 59243 w 1406838"/>
              <a:gd name="connsiteY1" fmla="*/ 232340 h 563024"/>
              <a:gd name="connsiteX2" fmla="*/ 123637 w 1406838"/>
              <a:gd name="connsiteY2" fmla="*/ 489917 h 563024"/>
              <a:gd name="connsiteX3" fmla="*/ 185455 w 1406838"/>
              <a:gd name="connsiteY3" fmla="*/ 559463 h 563024"/>
              <a:gd name="connsiteX4" fmla="*/ 249850 w 1406838"/>
              <a:gd name="connsiteY4" fmla="*/ 541433 h 563024"/>
              <a:gd name="connsiteX5" fmla="*/ 376063 w 1406838"/>
              <a:gd name="connsiteY5" fmla="*/ 443553 h 563024"/>
              <a:gd name="connsiteX6" fmla="*/ 414699 w 1406838"/>
              <a:gd name="connsiteY6" fmla="*/ 384310 h 563024"/>
              <a:gd name="connsiteX7" fmla="*/ 448184 w 1406838"/>
              <a:gd name="connsiteY7" fmla="*/ 278704 h 563024"/>
              <a:gd name="connsiteX8" fmla="*/ 507427 w 1406838"/>
              <a:gd name="connsiteY8" fmla="*/ 234915 h 563024"/>
              <a:gd name="connsiteX9" fmla="*/ 656822 w 1406838"/>
              <a:gd name="connsiteY9" fmla="*/ 211734 h 563024"/>
              <a:gd name="connsiteX10" fmla="*/ 780459 w 1406838"/>
              <a:gd name="connsiteY10" fmla="*/ 219461 h 563024"/>
              <a:gd name="connsiteX11" fmla="*/ 831975 w 1406838"/>
              <a:gd name="connsiteY11" fmla="*/ 265825 h 563024"/>
              <a:gd name="connsiteX12" fmla="*/ 865460 w 1406838"/>
              <a:gd name="connsiteY12" fmla="*/ 366280 h 563024"/>
              <a:gd name="connsiteX13" fmla="*/ 914400 w 1406838"/>
              <a:gd name="connsiteY13" fmla="*/ 374007 h 563024"/>
              <a:gd name="connsiteX14" fmla="*/ 1038037 w 1406838"/>
              <a:gd name="connsiteY14" fmla="*/ 301886 h 563024"/>
              <a:gd name="connsiteX15" fmla="*/ 1161674 w 1406838"/>
              <a:gd name="connsiteY15" fmla="*/ 232340 h 563024"/>
              <a:gd name="connsiteX16" fmla="*/ 1241523 w 1406838"/>
              <a:gd name="connsiteY16" fmla="*/ 167945 h 563024"/>
              <a:gd name="connsiteX17" fmla="*/ 1285311 w 1406838"/>
              <a:gd name="connsiteY17" fmla="*/ 95824 h 563024"/>
              <a:gd name="connsiteX18" fmla="*/ 1318796 w 1406838"/>
              <a:gd name="connsiteY18" fmla="*/ 31429 h 563024"/>
              <a:gd name="connsiteX19" fmla="*/ 0 w 1406838"/>
              <a:gd name="connsiteY19" fmla="*/ 13399 h 563024"/>
              <a:gd name="connsiteX0" fmla="*/ 0 w 1318796"/>
              <a:gd name="connsiteY0" fmla="*/ 13399 h 563024"/>
              <a:gd name="connsiteX1" fmla="*/ 59243 w 1318796"/>
              <a:gd name="connsiteY1" fmla="*/ 232340 h 563024"/>
              <a:gd name="connsiteX2" fmla="*/ 123637 w 1318796"/>
              <a:gd name="connsiteY2" fmla="*/ 489917 h 563024"/>
              <a:gd name="connsiteX3" fmla="*/ 185455 w 1318796"/>
              <a:gd name="connsiteY3" fmla="*/ 559463 h 563024"/>
              <a:gd name="connsiteX4" fmla="*/ 249850 w 1318796"/>
              <a:gd name="connsiteY4" fmla="*/ 541433 h 563024"/>
              <a:gd name="connsiteX5" fmla="*/ 376063 w 1318796"/>
              <a:gd name="connsiteY5" fmla="*/ 443553 h 563024"/>
              <a:gd name="connsiteX6" fmla="*/ 414699 w 1318796"/>
              <a:gd name="connsiteY6" fmla="*/ 384310 h 563024"/>
              <a:gd name="connsiteX7" fmla="*/ 448184 w 1318796"/>
              <a:gd name="connsiteY7" fmla="*/ 278704 h 563024"/>
              <a:gd name="connsiteX8" fmla="*/ 507427 w 1318796"/>
              <a:gd name="connsiteY8" fmla="*/ 234915 h 563024"/>
              <a:gd name="connsiteX9" fmla="*/ 656822 w 1318796"/>
              <a:gd name="connsiteY9" fmla="*/ 211734 h 563024"/>
              <a:gd name="connsiteX10" fmla="*/ 780459 w 1318796"/>
              <a:gd name="connsiteY10" fmla="*/ 219461 h 563024"/>
              <a:gd name="connsiteX11" fmla="*/ 831975 w 1318796"/>
              <a:gd name="connsiteY11" fmla="*/ 265825 h 563024"/>
              <a:gd name="connsiteX12" fmla="*/ 865460 w 1318796"/>
              <a:gd name="connsiteY12" fmla="*/ 366280 h 563024"/>
              <a:gd name="connsiteX13" fmla="*/ 914400 w 1318796"/>
              <a:gd name="connsiteY13" fmla="*/ 374007 h 563024"/>
              <a:gd name="connsiteX14" fmla="*/ 1038037 w 1318796"/>
              <a:gd name="connsiteY14" fmla="*/ 301886 h 563024"/>
              <a:gd name="connsiteX15" fmla="*/ 1161674 w 1318796"/>
              <a:gd name="connsiteY15" fmla="*/ 232340 h 563024"/>
              <a:gd name="connsiteX16" fmla="*/ 1241523 w 1318796"/>
              <a:gd name="connsiteY16" fmla="*/ 167945 h 563024"/>
              <a:gd name="connsiteX17" fmla="*/ 1285311 w 1318796"/>
              <a:gd name="connsiteY17" fmla="*/ 95824 h 563024"/>
              <a:gd name="connsiteX18" fmla="*/ 1318796 w 1318796"/>
              <a:gd name="connsiteY18" fmla="*/ 31429 h 563024"/>
              <a:gd name="connsiteX19" fmla="*/ 0 w 1318796"/>
              <a:gd name="connsiteY19" fmla="*/ 13399 h 56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18796" h="563024">
                <a:moveTo>
                  <a:pt x="0" y="13399"/>
                </a:moveTo>
                <a:lnTo>
                  <a:pt x="59243" y="232340"/>
                </a:lnTo>
                <a:cubicBezTo>
                  <a:pt x="79849" y="311760"/>
                  <a:pt x="102602" y="435397"/>
                  <a:pt x="123637" y="489917"/>
                </a:cubicBezTo>
                <a:cubicBezTo>
                  <a:pt x="144672" y="544438"/>
                  <a:pt x="164420" y="550877"/>
                  <a:pt x="185455" y="559463"/>
                </a:cubicBezTo>
                <a:cubicBezTo>
                  <a:pt x="206490" y="568049"/>
                  <a:pt x="218082" y="560751"/>
                  <a:pt x="249850" y="541433"/>
                </a:cubicBezTo>
                <a:cubicBezTo>
                  <a:pt x="281618" y="522115"/>
                  <a:pt x="348588" y="469740"/>
                  <a:pt x="376063" y="443553"/>
                </a:cubicBezTo>
                <a:cubicBezTo>
                  <a:pt x="403538" y="417366"/>
                  <a:pt x="402679" y="411785"/>
                  <a:pt x="414699" y="384310"/>
                </a:cubicBezTo>
                <a:cubicBezTo>
                  <a:pt x="426719" y="356835"/>
                  <a:pt x="432729" y="303603"/>
                  <a:pt x="448184" y="278704"/>
                </a:cubicBezTo>
                <a:cubicBezTo>
                  <a:pt x="463639" y="253805"/>
                  <a:pt x="472654" y="246077"/>
                  <a:pt x="507427" y="234915"/>
                </a:cubicBezTo>
                <a:cubicBezTo>
                  <a:pt x="542200" y="223753"/>
                  <a:pt x="611317" y="214310"/>
                  <a:pt x="656822" y="211734"/>
                </a:cubicBezTo>
                <a:cubicBezTo>
                  <a:pt x="702327" y="209158"/>
                  <a:pt x="751267" y="210446"/>
                  <a:pt x="780459" y="219461"/>
                </a:cubicBezTo>
                <a:cubicBezTo>
                  <a:pt x="809651" y="228476"/>
                  <a:pt x="817808" y="241355"/>
                  <a:pt x="831975" y="265825"/>
                </a:cubicBezTo>
                <a:cubicBezTo>
                  <a:pt x="846142" y="290295"/>
                  <a:pt x="851723" y="348250"/>
                  <a:pt x="865460" y="366280"/>
                </a:cubicBezTo>
                <a:cubicBezTo>
                  <a:pt x="879198" y="384310"/>
                  <a:pt x="885637" y="384739"/>
                  <a:pt x="914400" y="374007"/>
                </a:cubicBezTo>
                <a:cubicBezTo>
                  <a:pt x="943163" y="363275"/>
                  <a:pt x="996825" y="325497"/>
                  <a:pt x="1038037" y="301886"/>
                </a:cubicBezTo>
                <a:cubicBezTo>
                  <a:pt x="1079249" y="278275"/>
                  <a:pt x="1127760" y="254664"/>
                  <a:pt x="1161674" y="232340"/>
                </a:cubicBezTo>
                <a:cubicBezTo>
                  <a:pt x="1195588" y="210017"/>
                  <a:pt x="1220917" y="190698"/>
                  <a:pt x="1241523" y="167945"/>
                </a:cubicBezTo>
                <a:cubicBezTo>
                  <a:pt x="1262129" y="145192"/>
                  <a:pt x="1272432" y="118577"/>
                  <a:pt x="1285311" y="95824"/>
                </a:cubicBezTo>
                <a:lnTo>
                  <a:pt x="1318796" y="31429"/>
                </a:lnTo>
                <a:cubicBezTo>
                  <a:pt x="1108441" y="18121"/>
                  <a:pt x="209925" y="-20086"/>
                  <a:pt x="0" y="1339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207680" y="3800159"/>
            <a:ext cx="446203" cy="1645651"/>
          </a:xfrm>
          <a:custGeom>
            <a:avLst/>
            <a:gdLst>
              <a:gd name="connsiteX0" fmla="*/ 4481 w 446203"/>
              <a:gd name="connsiteY0" fmla="*/ 16985 h 1645651"/>
              <a:gd name="connsiteX1" fmla="*/ 119114 w 446203"/>
              <a:gd name="connsiteY1" fmla="*/ 72969 h 1645651"/>
              <a:gd name="connsiteX2" fmla="*/ 185761 w 446203"/>
              <a:gd name="connsiteY2" fmla="*/ 158277 h 1645651"/>
              <a:gd name="connsiteX3" fmla="*/ 201756 w 446203"/>
              <a:gd name="connsiteY3" fmla="*/ 238254 h 1645651"/>
              <a:gd name="connsiteX4" fmla="*/ 177763 w 446203"/>
              <a:gd name="connsiteY4" fmla="*/ 371548 h 1645651"/>
              <a:gd name="connsiteX5" fmla="*/ 185761 w 446203"/>
              <a:gd name="connsiteY5" fmla="*/ 544831 h 1645651"/>
              <a:gd name="connsiteX6" fmla="*/ 212420 w 446203"/>
              <a:gd name="connsiteY6" fmla="*/ 710116 h 1645651"/>
              <a:gd name="connsiteX7" fmla="*/ 164434 w 446203"/>
              <a:gd name="connsiteY7" fmla="*/ 832747 h 1645651"/>
              <a:gd name="connsiteX8" fmla="*/ 79125 w 446203"/>
              <a:gd name="connsiteY8" fmla="*/ 872735 h 1645651"/>
              <a:gd name="connsiteX9" fmla="*/ 44469 w 446203"/>
              <a:gd name="connsiteY9" fmla="*/ 1003364 h 1645651"/>
              <a:gd name="connsiteX10" fmla="*/ 41803 w 446203"/>
              <a:gd name="connsiteY10" fmla="*/ 1083341 h 1645651"/>
              <a:gd name="connsiteX11" fmla="*/ 100453 w 446203"/>
              <a:gd name="connsiteY11" fmla="*/ 1102002 h 1645651"/>
              <a:gd name="connsiteX12" fmla="*/ 196425 w 446203"/>
              <a:gd name="connsiteY12" fmla="*/ 1152654 h 1645651"/>
              <a:gd name="connsiteX13" fmla="*/ 324387 w 446203"/>
              <a:gd name="connsiteY13" fmla="*/ 1285948 h 1645651"/>
              <a:gd name="connsiteX14" fmla="*/ 407030 w 446203"/>
              <a:gd name="connsiteY14" fmla="*/ 1437904 h 1645651"/>
              <a:gd name="connsiteX15" fmla="*/ 444352 w 446203"/>
              <a:gd name="connsiteY15" fmla="*/ 1592525 h 1645651"/>
              <a:gd name="connsiteX16" fmla="*/ 433689 w 446203"/>
              <a:gd name="connsiteY16" fmla="*/ 1635180 h 1645651"/>
              <a:gd name="connsiteX17" fmla="*/ 375039 w 446203"/>
              <a:gd name="connsiteY17" fmla="*/ 1640511 h 1645651"/>
              <a:gd name="connsiteX18" fmla="*/ 228415 w 446203"/>
              <a:gd name="connsiteY18" fmla="*/ 1571198 h 1645651"/>
              <a:gd name="connsiteX19" fmla="*/ 113782 w 446203"/>
              <a:gd name="connsiteY19" fmla="*/ 1496553 h 1645651"/>
              <a:gd name="connsiteX20" fmla="*/ 47135 w 446203"/>
              <a:gd name="connsiteY20" fmla="*/ 1435238 h 1645651"/>
              <a:gd name="connsiteX21" fmla="*/ 9812 w 446203"/>
              <a:gd name="connsiteY21" fmla="*/ 1357927 h 1645651"/>
              <a:gd name="connsiteX22" fmla="*/ 4481 w 446203"/>
              <a:gd name="connsiteY22" fmla="*/ 947380 h 1645651"/>
              <a:gd name="connsiteX23" fmla="*/ 20476 w 446203"/>
              <a:gd name="connsiteY23" fmla="*/ 390209 h 1645651"/>
              <a:gd name="connsiteX24" fmla="*/ 4481 w 446203"/>
              <a:gd name="connsiteY24" fmla="*/ 16985 h 164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6203" h="1645651">
                <a:moveTo>
                  <a:pt x="4481" y="16985"/>
                </a:moveTo>
                <a:cubicBezTo>
                  <a:pt x="20921" y="-35888"/>
                  <a:pt x="88901" y="49420"/>
                  <a:pt x="119114" y="72969"/>
                </a:cubicBezTo>
                <a:cubicBezTo>
                  <a:pt x="149327" y="96518"/>
                  <a:pt x="171987" y="130730"/>
                  <a:pt x="185761" y="158277"/>
                </a:cubicBezTo>
                <a:cubicBezTo>
                  <a:pt x="199535" y="185825"/>
                  <a:pt x="203089" y="202709"/>
                  <a:pt x="201756" y="238254"/>
                </a:cubicBezTo>
                <a:cubicBezTo>
                  <a:pt x="200423" y="273799"/>
                  <a:pt x="180429" y="320452"/>
                  <a:pt x="177763" y="371548"/>
                </a:cubicBezTo>
                <a:cubicBezTo>
                  <a:pt x="175097" y="422644"/>
                  <a:pt x="179985" y="488403"/>
                  <a:pt x="185761" y="544831"/>
                </a:cubicBezTo>
                <a:cubicBezTo>
                  <a:pt x="191537" y="601259"/>
                  <a:pt x="215974" y="662130"/>
                  <a:pt x="212420" y="710116"/>
                </a:cubicBezTo>
                <a:cubicBezTo>
                  <a:pt x="208866" y="758102"/>
                  <a:pt x="186650" y="805644"/>
                  <a:pt x="164434" y="832747"/>
                </a:cubicBezTo>
                <a:cubicBezTo>
                  <a:pt x="142218" y="859850"/>
                  <a:pt x="99119" y="844299"/>
                  <a:pt x="79125" y="872735"/>
                </a:cubicBezTo>
                <a:cubicBezTo>
                  <a:pt x="59131" y="901171"/>
                  <a:pt x="50689" y="968263"/>
                  <a:pt x="44469" y="1003364"/>
                </a:cubicBezTo>
                <a:cubicBezTo>
                  <a:pt x="38249" y="1038465"/>
                  <a:pt x="32472" y="1066901"/>
                  <a:pt x="41803" y="1083341"/>
                </a:cubicBezTo>
                <a:cubicBezTo>
                  <a:pt x="51134" y="1099781"/>
                  <a:pt x="74683" y="1090450"/>
                  <a:pt x="100453" y="1102002"/>
                </a:cubicBezTo>
                <a:cubicBezTo>
                  <a:pt x="126223" y="1113554"/>
                  <a:pt x="159103" y="1121996"/>
                  <a:pt x="196425" y="1152654"/>
                </a:cubicBezTo>
                <a:cubicBezTo>
                  <a:pt x="233747" y="1183312"/>
                  <a:pt x="289286" y="1238406"/>
                  <a:pt x="324387" y="1285948"/>
                </a:cubicBezTo>
                <a:cubicBezTo>
                  <a:pt x="359488" y="1333490"/>
                  <a:pt x="387036" y="1386808"/>
                  <a:pt x="407030" y="1437904"/>
                </a:cubicBezTo>
                <a:cubicBezTo>
                  <a:pt x="427024" y="1489000"/>
                  <a:pt x="439909" y="1559646"/>
                  <a:pt x="444352" y="1592525"/>
                </a:cubicBezTo>
                <a:cubicBezTo>
                  <a:pt x="448795" y="1625404"/>
                  <a:pt x="445241" y="1627182"/>
                  <a:pt x="433689" y="1635180"/>
                </a:cubicBezTo>
                <a:cubicBezTo>
                  <a:pt x="422137" y="1643178"/>
                  <a:pt x="409251" y="1651175"/>
                  <a:pt x="375039" y="1640511"/>
                </a:cubicBezTo>
                <a:cubicBezTo>
                  <a:pt x="340827" y="1629847"/>
                  <a:pt x="271958" y="1595191"/>
                  <a:pt x="228415" y="1571198"/>
                </a:cubicBezTo>
                <a:cubicBezTo>
                  <a:pt x="184872" y="1547205"/>
                  <a:pt x="143995" y="1519213"/>
                  <a:pt x="113782" y="1496553"/>
                </a:cubicBezTo>
                <a:cubicBezTo>
                  <a:pt x="83569" y="1473893"/>
                  <a:pt x="64463" y="1458342"/>
                  <a:pt x="47135" y="1435238"/>
                </a:cubicBezTo>
                <a:cubicBezTo>
                  <a:pt x="29807" y="1412134"/>
                  <a:pt x="16921" y="1439237"/>
                  <a:pt x="9812" y="1357927"/>
                </a:cubicBezTo>
                <a:cubicBezTo>
                  <a:pt x="2703" y="1276617"/>
                  <a:pt x="2704" y="1108666"/>
                  <a:pt x="4481" y="947380"/>
                </a:cubicBezTo>
                <a:cubicBezTo>
                  <a:pt x="6258" y="786094"/>
                  <a:pt x="18699" y="541276"/>
                  <a:pt x="20476" y="390209"/>
                </a:cubicBezTo>
                <a:cubicBezTo>
                  <a:pt x="22253" y="239142"/>
                  <a:pt x="-11959" y="69858"/>
                  <a:pt x="4481" y="1698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276497" y="20175619"/>
            <a:ext cx="11337078" cy="5379213"/>
          </a:xfrm>
          <a:custGeom>
            <a:avLst/>
            <a:gdLst>
              <a:gd name="connsiteX0" fmla="*/ 0 w 11337078"/>
              <a:gd name="connsiteY0" fmla="*/ 5361771 h 5379213"/>
              <a:gd name="connsiteX1" fmla="*/ 26126 w 11337078"/>
              <a:gd name="connsiteY1" fmla="*/ 5144056 h 5379213"/>
              <a:gd name="connsiteX2" fmla="*/ 69668 w 11337078"/>
              <a:gd name="connsiteY2" fmla="*/ 4752171 h 5379213"/>
              <a:gd name="connsiteX3" fmla="*/ 87086 w 11337078"/>
              <a:gd name="connsiteY3" fmla="*/ 4525748 h 5379213"/>
              <a:gd name="connsiteX4" fmla="*/ 148046 w 11337078"/>
              <a:gd name="connsiteY4" fmla="*/ 4403828 h 5379213"/>
              <a:gd name="connsiteX5" fmla="*/ 322217 w 11337078"/>
              <a:gd name="connsiteY5" fmla="*/ 4203531 h 5379213"/>
              <a:gd name="connsiteX6" fmla="*/ 426720 w 11337078"/>
              <a:gd name="connsiteY6" fmla="*/ 4133862 h 5379213"/>
              <a:gd name="connsiteX7" fmla="*/ 470263 w 11337078"/>
              <a:gd name="connsiteY7" fmla="*/ 4064194 h 5379213"/>
              <a:gd name="connsiteX8" fmla="*/ 409303 w 11337078"/>
              <a:gd name="connsiteY8" fmla="*/ 4029359 h 5379213"/>
              <a:gd name="connsiteX9" fmla="*/ 322217 w 11337078"/>
              <a:gd name="connsiteY9" fmla="*/ 4116445 h 5379213"/>
              <a:gd name="connsiteX10" fmla="*/ 217714 w 11337078"/>
              <a:gd name="connsiteY10" fmla="*/ 4177405 h 5379213"/>
              <a:gd name="connsiteX11" fmla="*/ 165463 w 11337078"/>
              <a:gd name="connsiteY11" fmla="*/ 4177405 h 5379213"/>
              <a:gd name="connsiteX12" fmla="*/ 235131 w 11337078"/>
              <a:gd name="connsiteY12" fmla="*/ 4081611 h 5379213"/>
              <a:gd name="connsiteX13" fmla="*/ 296091 w 11337078"/>
              <a:gd name="connsiteY13" fmla="*/ 3950982 h 5379213"/>
              <a:gd name="connsiteX14" fmla="*/ 348343 w 11337078"/>
              <a:gd name="connsiteY14" fmla="*/ 3741976 h 5379213"/>
              <a:gd name="connsiteX15" fmla="*/ 339634 w 11337078"/>
              <a:gd name="connsiteY15" fmla="*/ 3541679 h 5379213"/>
              <a:gd name="connsiteX16" fmla="*/ 383177 w 11337078"/>
              <a:gd name="connsiteY16" fmla="*/ 3472011 h 5379213"/>
              <a:gd name="connsiteX17" fmla="*/ 444137 w 11337078"/>
              <a:gd name="connsiteY17" fmla="*/ 3593931 h 5379213"/>
              <a:gd name="connsiteX18" fmla="*/ 435428 w 11337078"/>
              <a:gd name="connsiteY18" fmla="*/ 3768102 h 5379213"/>
              <a:gd name="connsiteX19" fmla="*/ 487680 w 11337078"/>
              <a:gd name="connsiteY19" fmla="*/ 3924856 h 5379213"/>
              <a:gd name="connsiteX20" fmla="*/ 496388 w 11337078"/>
              <a:gd name="connsiteY20" fmla="*/ 3968399 h 5379213"/>
              <a:gd name="connsiteX21" fmla="*/ 670560 w 11337078"/>
              <a:gd name="connsiteY21" fmla="*/ 3907439 h 5379213"/>
              <a:gd name="connsiteX22" fmla="*/ 949234 w 11337078"/>
              <a:gd name="connsiteY22" fmla="*/ 3802936 h 5379213"/>
              <a:gd name="connsiteX23" fmla="*/ 1123406 w 11337078"/>
              <a:gd name="connsiteY23" fmla="*/ 3672308 h 5379213"/>
              <a:gd name="connsiteX24" fmla="*/ 1184366 w 11337078"/>
              <a:gd name="connsiteY24" fmla="*/ 3541679 h 5379213"/>
              <a:gd name="connsiteX25" fmla="*/ 1123406 w 11337078"/>
              <a:gd name="connsiteY25" fmla="*/ 3297839 h 5379213"/>
              <a:gd name="connsiteX26" fmla="*/ 1184366 w 11337078"/>
              <a:gd name="connsiteY26" fmla="*/ 3167211 h 5379213"/>
              <a:gd name="connsiteX27" fmla="*/ 1149531 w 11337078"/>
              <a:gd name="connsiteY27" fmla="*/ 2949496 h 5379213"/>
              <a:gd name="connsiteX28" fmla="*/ 1254034 w 11337078"/>
              <a:gd name="connsiteY28" fmla="*/ 2766616 h 5379213"/>
              <a:gd name="connsiteX29" fmla="*/ 1454331 w 11337078"/>
              <a:gd name="connsiteY29" fmla="*/ 2514068 h 5379213"/>
              <a:gd name="connsiteX30" fmla="*/ 1776548 w 11337078"/>
              <a:gd name="connsiteY30" fmla="*/ 2244102 h 5379213"/>
              <a:gd name="connsiteX31" fmla="*/ 1907177 w 11337078"/>
              <a:gd name="connsiteY31" fmla="*/ 2087348 h 5379213"/>
              <a:gd name="connsiteX32" fmla="*/ 1889760 w 11337078"/>
              <a:gd name="connsiteY32" fmla="*/ 1921885 h 5379213"/>
              <a:gd name="connsiteX33" fmla="*/ 1837508 w 11337078"/>
              <a:gd name="connsiteY33" fmla="*/ 1852216 h 5379213"/>
              <a:gd name="connsiteX34" fmla="*/ 1759131 w 11337078"/>
              <a:gd name="connsiteY34" fmla="*/ 1747714 h 5379213"/>
              <a:gd name="connsiteX35" fmla="*/ 1724297 w 11337078"/>
              <a:gd name="connsiteY35" fmla="*/ 1660628 h 5379213"/>
              <a:gd name="connsiteX36" fmla="*/ 1811383 w 11337078"/>
              <a:gd name="connsiteY36" fmla="*/ 1730296 h 5379213"/>
              <a:gd name="connsiteX37" fmla="*/ 1924594 w 11337078"/>
              <a:gd name="connsiteY37" fmla="*/ 1843508 h 5379213"/>
              <a:gd name="connsiteX38" fmla="*/ 2011680 w 11337078"/>
              <a:gd name="connsiteY38" fmla="*/ 1895759 h 5379213"/>
              <a:gd name="connsiteX39" fmla="*/ 2098766 w 11337078"/>
              <a:gd name="connsiteY39" fmla="*/ 1730296 h 5379213"/>
              <a:gd name="connsiteX40" fmla="*/ 2168434 w 11337078"/>
              <a:gd name="connsiteY40" fmla="*/ 1529999 h 5379213"/>
              <a:gd name="connsiteX41" fmla="*/ 2333897 w 11337078"/>
              <a:gd name="connsiteY41" fmla="*/ 1338411 h 5379213"/>
              <a:gd name="connsiteX42" fmla="*/ 2542903 w 11337078"/>
              <a:gd name="connsiteY42" fmla="*/ 1260034 h 5379213"/>
              <a:gd name="connsiteX43" fmla="*/ 2830286 w 11337078"/>
              <a:gd name="connsiteY43" fmla="*/ 1207782 h 5379213"/>
              <a:gd name="connsiteX44" fmla="*/ 3161211 w 11337078"/>
              <a:gd name="connsiteY44" fmla="*/ 1216491 h 5379213"/>
              <a:gd name="connsiteX45" fmla="*/ 3448594 w 11337078"/>
              <a:gd name="connsiteY45" fmla="*/ 1251325 h 5379213"/>
              <a:gd name="connsiteX46" fmla="*/ 3735977 w 11337078"/>
              <a:gd name="connsiteY46" fmla="*/ 1294868 h 5379213"/>
              <a:gd name="connsiteX47" fmla="*/ 3805646 w 11337078"/>
              <a:gd name="connsiteY47" fmla="*/ 1373245 h 5379213"/>
              <a:gd name="connsiteX48" fmla="*/ 3796937 w 11337078"/>
              <a:gd name="connsiteY48" fmla="*/ 1451622 h 5379213"/>
              <a:gd name="connsiteX49" fmla="*/ 3605348 w 11337078"/>
              <a:gd name="connsiteY49" fmla="*/ 1521291 h 5379213"/>
              <a:gd name="connsiteX50" fmla="*/ 3474720 w 11337078"/>
              <a:gd name="connsiteY50" fmla="*/ 1529999 h 5379213"/>
              <a:gd name="connsiteX51" fmla="*/ 3361508 w 11337078"/>
              <a:gd name="connsiteY51" fmla="*/ 1451622 h 5379213"/>
              <a:gd name="connsiteX52" fmla="*/ 3265714 w 11337078"/>
              <a:gd name="connsiteY52" fmla="*/ 1364536 h 5379213"/>
              <a:gd name="connsiteX53" fmla="*/ 3213463 w 11337078"/>
              <a:gd name="connsiteY53" fmla="*/ 1338411 h 5379213"/>
              <a:gd name="connsiteX54" fmla="*/ 3074126 w 11337078"/>
              <a:gd name="connsiteY54" fmla="*/ 1338411 h 5379213"/>
              <a:gd name="connsiteX55" fmla="*/ 3021874 w 11337078"/>
              <a:gd name="connsiteY55" fmla="*/ 1408079 h 5379213"/>
              <a:gd name="connsiteX56" fmla="*/ 3143794 w 11337078"/>
              <a:gd name="connsiteY56" fmla="*/ 1477748 h 5379213"/>
              <a:gd name="connsiteX57" fmla="*/ 3352800 w 11337078"/>
              <a:gd name="connsiteY57" fmla="*/ 1556125 h 5379213"/>
              <a:gd name="connsiteX58" fmla="*/ 3396343 w 11337078"/>
              <a:gd name="connsiteY58" fmla="*/ 1590959 h 5379213"/>
              <a:gd name="connsiteX59" fmla="*/ 3431177 w 11337078"/>
              <a:gd name="connsiteY59" fmla="*/ 1617085 h 5379213"/>
              <a:gd name="connsiteX60" fmla="*/ 3309257 w 11337078"/>
              <a:gd name="connsiteY60" fmla="*/ 1686754 h 5379213"/>
              <a:gd name="connsiteX61" fmla="*/ 3204754 w 11337078"/>
              <a:gd name="connsiteY61" fmla="*/ 1678045 h 5379213"/>
              <a:gd name="connsiteX62" fmla="*/ 3143794 w 11337078"/>
              <a:gd name="connsiteY62" fmla="*/ 1730296 h 5379213"/>
              <a:gd name="connsiteX63" fmla="*/ 3248297 w 11337078"/>
              <a:gd name="connsiteY63" fmla="*/ 1756422 h 5379213"/>
              <a:gd name="connsiteX64" fmla="*/ 3413760 w 11337078"/>
              <a:gd name="connsiteY64" fmla="*/ 1765131 h 5379213"/>
              <a:gd name="connsiteX65" fmla="*/ 3579223 w 11337078"/>
              <a:gd name="connsiteY65" fmla="*/ 1843508 h 5379213"/>
              <a:gd name="connsiteX66" fmla="*/ 3727268 w 11337078"/>
              <a:gd name="connsiteY66" fmla="*/ 1956719 h 5379213"/>
              <a:gd name="connsiteX67" fmla="*/ 3901440 w 11337078"/>
              <a:gd name="connsiteY67" fmla="*/ 2043805 h 5379213"/>
              <a:gd name="connsiteX68" fmla="*/ 4206240 w 11337078"/>
              <a:gd name="connsiteY68" fmla="*/ 1991554 h 5379213"/>
              <a:gd name="connsiteX69" fmla="*/ 4511040 w 11337078"/>
              <a:gd name="connsiteY69" fmla="*/ 1956719 h 5379213"/>
              <a:gd name="connsiteX70" fmla="*/ 4763588 w 11337078"/>
              <a:gd name="connsiteY70" fmla="*/ 1956719 h 5379213"/>
              <a:gd name="connsiteX71" fmla="*/ 4911634 w 11337078"/>
              <a:gd name="connsiteY71" fmla="*/ 2052514 h 5379213"/>
              <a:gd name="connsiteX72" fmla="*/ 4963886 w 11337078"/>
              <a:gd name="connsiteY72" fmla="*/ 1956719 h 5379213"/>
              <a:gd name="connsiteX73" fmla="*/ 4972594 w 11337078"/>
              <a:gd name="connsiteY73" fmla="*/ 1878342 h 5379213"/>
              <a:gd name="connsiteX74" fmla="*/ 4998720 w 11337078"/>
              <a:gd name="connsiteY74" fmla="*/ 1826091 h 5379213"/>
              <a:gd name="connsiteX75" fmla="*/ 5085806 w 11337078"/>
              <a:gd name="connsiteY75" fmla="*/ 1791256 h 5379213"/>
              <a:gd name="connsiteX76" fmla="*/ 5242560 w 11337078"/>
              <a:gd name="connsiteY76" fmla="*/ 1808674 h 5379213"/>
              <a:gd name="connsiteX77" fmla="*/ 5442857 w 11337078"/>
              <a:gd name="connsiteY77" fmla="*/ 1852216 h 5379213"/>
              <a:gd name="connsiteX78" fmla="*/ 5547360 w 11337078"/>
              <a:gd name="connsiteY78" fmla="*/ 1860925 h 5379213"/>
              <a:gd name="connsiteX79" fmla="*/ 5521234 w 11337078"/>
              <a:gd name="connsiteY79" fmla="*/ 1765131 h 5379213"/>
              <a:gd name="connsiteX80" fmla="*/ 5590903 w 11337078"/>
              <a:gd name="connsiteY80" fmla="*/ 1730296 h 5379213"/>
              <a:gd name="connsiteX81" fmla="*/ 5686697 w 11337078"/>
              <a:gd name="connsiteY81" fmla="*/ 1817382 h 5379213"/>
              <a:gd name="connsiteX82" fmla="*/ 5773783 w 11337078"/>
              <a:gd name="connsiteY82" fmla="*/ 1843508 h 5379213"/>
              <a:gd name="connsiteX83" fmla="*/ 5878286 w 11337078"/>
              <a:gd name="connsiteY83" fmla="*/ 1834799 h 5379213"/>
              <a:gd name="connsiteX84" fmla="*/ 5852160 w 11337078"/>
              <a:gd name="connsiteY84" fmla="*/ 1948011 h 5379213"/>
              <a:gd name="connsiteX85" fmla="*/ 5817326 w 11337078"/>
              <a:gd name="connsiteY85" fmla="*/ 1991554 h 5379213"/>
              <a:gd name="connsiteX86" fmla="*/ 5826034 w 11337078"/>
              <a:gd name="connsiteY86" fmla="*/ 2061222 h 5379213"/>
              <a:gd name="connsiteX87" fmla="*/ 5913120 w 11337078"/>
              <a:gd name="connsiteY87" fmla="*/ 2087348 h 5379213"/>
              <a:gd name="connsiteX88" fmla="*/ 6000206 w 11337078"/>
              <a:gd name="connsiteY88" fmla="*/ 2017679 h 5379213"/>
              <a:gd name="connsiteX89" fmla="*/ 6026331 w 11337078"/>
              <a:gd name="connsiteY89" fmla="*/ 1913176 h 5379213"/>
              <a:gd name="connsiteX90" fmla="*/ 6061166 w 11337078"/>
              <a:gd name="connsiteY90" fmla="*/ 1799965 h 5379213"/>
              <a:gd name="connsiteX91" fmla="*/ 6156960 w 11337078"/>
              <a:gd name="connsiteY91" fmla="*/ 1730296 h 5379213"/>
              <a:gd name="connsiteX92" fmla="*/ 6313714 w 11337078"/>
              <a:gd name="connsiteY92" fmla="*/ 1695462 h 5379213"/>
              <a:gd name="connsiteX93" fmla="*/ 6453051 w 11337078"/>
              <a:gd name="connsiteY93" fmla="*/ 1573542 h 5379213"/>
              <a:gd name="connsiteX94" fmla="*/ 6548846 w 11337078"/>
              <a:gd name="connsiteY94" fmla="*/ 1425496 h 5379213"/>
              <a:gd name="connsiteX95" fmla="*/ 6618514 w 11337078"/>
              <a:gd name="connsiteY95" fmla="*/ 1355828 h 5379213"/>
              <a:gd name="connsiteX96" fmla="*/ 6679474 w 11337078"/>
              <a:gd name="connsiteY96" fmla="*/ 1408079 h 5379213"/>
              <a:gd name="connsiteX97" fmla="*/ 6609806 w 11337078"/>
              <a:gd name="connsiteY97" fmla="*/ 1599668 h 5379213"/>
              <a:gd name="connsiteX98" fmla="*/ 6505303 w 11337078"/>
              <a:gd name="connsiteY98" fmla="*/ 1739005 h 5379213"/>
              <a:gd name="connsiteX99" fmla="*/ 6435634 w 11337078"/>
              <a:gd name="connsiteY99" fmla="*/ 1817382 h 5379213"/>
              <a:gd name="connsiteX100" fmla="*/ 6574971 w 11337078"/>
              <a:gd name="connsiteY100" fmla="*/ 1826091 h 5379213"/>
              <a:gd name="connsiteX101" fmla="*/ 6749143 w 11337078"/>
              <a:gd name="connsiteY101" fmla="*/ 1669336 h 5379213"/>
              <a:gd name="connsiteX102" fmla="*/ 6932023 w 11337078"/>
              <a:gd name="connsiteY102" fmla="*/ 1381954 h 5379213"/>
              <a:gd name="connsiteX103" fmla="*/ 7071360 w 11337078"/>
              <a:gd name="connsiteY103" fmla="*/ 1120696 h 5379213"/>
              <a:gd name="connsiteX104" fmla="*/ 7228114 w 11337078"/>
              <a:gd name="connsiteY104" fmla="*/ 1033611 h 5379213"/>
              <a:gd name="connsiteX105" fmla="*/ 7410994 w 11337078"/>
              <a:gd name="connsiteY105" fmla="*/ 1016194 h 5379213"/>
              <a:gd name="connsiteX106" fmla="*/ 7515497 w 11337078"/>
              <a:gd name="connsiteY106" fmla="*/ 1059736 h 5379213"/>
              <a:gd name="connsiteX107" fmla="*/ 7759337 w 11337078"/>
              <a:gd name="connsiteY107" fmla="*/ 972651 h 5379213"/>
              <a:gd name="connsiteX108" fmla="*/ 7889966 w 11337078"/>
              <a:gd name="connsiteY108" fmla="*/ 850731 h 5379213"/>
              <a:gd name="connsiteX109" fmla="*/ 8029303 w 11337078"/>
              <a:gd name="connsiteY109" fmla="*/ 798479 h 5379213"/>
              <a:gd name="connsiteX110" fmla="*/ 8194766 w 11337078"/>
              <a:gd name="connsiteY110" fmla="*/ 781062 h 5379213"/>
              <a:gd name="connsiteX111" fmla="*/ 8264434 w 11337078"/>
              <a:gd name="connsiteY111" fmla="*/ 606891 h 5379213"/>
              <a:gd name="connsiteX112" fmla="*/ 8368937 w 11337078"/>
              <a:gd name="connsiteY112" fmla="*/ 615599 h 5379213"/>
              <a:gd name="connsiteX113" fmla="*/ 8499566 w 11337078"/>
              <a:gd name="connsiteY113" fmla="*/ 650434 h 5379213"/>
              <a:gd name="connsiteX114" fmla="*/ 8647611 w 11337078"/>
              <a:gd name="connsiteY114" fmla="*/ 432719 h 5379213"/>
              <a:gd name="connsiteX115" fmla="*/ 8778240 w 11337078"/>
              <a:gd name="connsiteY115" fmla="*/ 336925 h 5379213"/>
              <a:gd name="connsiteX116" fmla="*/ 8908868 w 11337078"/>
              <a:gd name="connsiteY116" fmla="*/ 380468 h 5379213"/>
              <a:gd name="connsiteX117" fmla="*/ 9056914 w 11337078"/>
              <a:gd name="connsiteY117" fmla="*/ 328216 h 5379213"/>
              <a:gd name="connsiteX118" fmla="*/ 9292046 w 11337078"/>
              <a:gd name="connsiteY118" fmla="*/ 293382 h 5379213"/>
              <a:gd name="connsiteX119" fmla="*/ 9631680 w 11337078"/>
              <a:gd name="connsiteY119" fmla="*/ 275965 h 5379213"/>
              <a:gd name="connsiteX120" fmla="*/ 9858103 w 11337078"/>
              <a:gd name="connsiteY120" fmla="*/ 154045 h 5379213"/>
              <a:gd name="connsiteX121" fmla="*/ 10032274 w 11337078"/>
              <a:gd name="connsiteY121" fmla="*/ 58251 h 5379213"/>
              <a:gd name="connsiteX122" fmla="*/ 10258697 w 11337078"/>
              <a:gd name="connsiteY122" fmla="*/ 5999 h 5379213"/>
              <a:gd name="connsiteX123" fmla="*/ 10467703 w 11337078"/>
              <a:gd name="connsiteY123" fmla="*/ 5999 h 5379213"/>
              <a:gd name="connsiteX124" fmla="*/ 10528663 w 11337078"/>
              <a:gd name="connsiteY124" fmla="*/ 49542 h 5379213"/>
              <a:gd name="connsiteX125" fmla="*/ 10424160 w 11337078"/>
              <a:gd name="connsiteY125" fmla="*/ 241131 h 5379213"/>
              <a:gd name="connsiteX126" fmla="*/ 10241280 w 11337078"/>
              <a:gd name="connsiteY126" fmla="*/ 389176 h 5379213"/>
              <a:gd name="connsiteX127" fmla="*/ 10014857 w 11337078"/>
              <a:gd name="connsiteY127" fmla="*/ 484971 h 5379213"/>
              <a:gd name="connsiteX128" fmla="*/ 9762308 w 11337078"/>
              <a:gd name="connsiteY128" fmla="*/ 589474 h 5379213"/>
              <a:gd name="connsiteX129" fmla="*/ 9596846 w 11337078"/>
              <a:gd name="connsiteY129" fmla="*/ 624308 h 5379213"/>
              <a:gd name="connsiteX130" fmla="*/ 9570720 w 11337078"/>
              <a:gd name="connsiteY130" fmla="*/ 737519 h 5379213"/>
              <a:gd name="connsiteX131" fmla="*/ 9622971 w 11337078"/>
              <a:gd name="connsiteY131" fmla="*/ 798479 h 5379213"/>
              <a:gd name="connsiteX132" fmla="*/ 9736183 w 11337078"/>
              <a:gd name="connsiteY132" fmla="*/ 859439 h 5379213"/>
              <a:gd name="connsiteX133" fmla="*/ 9710057 w 11337078"/>
              <a:gd name="connsiteY133" fmla="*/ 920399 h 5379213"/>
              <a:gd name="connsiteX134" fmla="*/ 9588137 w 11337078"/>
              <a:gd name="connsiteY134" fmla="*/ 902982 h 5379213"/>
              <a:gd name="connsiteX135" fmla="*/ 9483634 w 11337078"/>
              <a:gd name="connsiteY135" fmla="*/ 824605 h 5379213"/>
              <a:gd name="connsiteX136" fmla="*/ 9387840 w 11337078"/>
              <a:gd name="connsiteY136" fmla="*/ 789771 h 5379213"/>
              <a:gd name="connsiteX137" fmla="*/ 9274628 w 11337078"/>
              <a:gd name="connsiteY137" fmla="*/ 850731 h 5379213"/>
              <a:gd name="connsiteX138" fmla="*/ 9222377 w 11337078"/>
              <a:gd name="connsiteY138" fmla="*/ 981359 h 5379213"/>
              <a:gd name="connsiteX139" fmla="*/ 9144000 w 11337078"/>
              <a:gd name="connsiteY139" fmla="*/ 937816 h 5379213"/>
              <a:gd name="connsiteX140" fmla="*/ 8987246 w 11337078"/>
              <a:gd name="connsiteY140" fmla="*/ 876856 h 5379213"/>
              <a:gd name="connsiteX141" fmla="*/ 8865326 w 11337078"/>
              <a:gd name="connsiteY141" fmla="*/ 963942 h 5379213"/>
              <a:gd name="connsiteX142" fmla="*/ 8943703 w 11337078"/>
              <a:gd name="connsiteY142" fmla="*/ 1094571 h 5379213"/>
              <a:gd name="connsiteX143" fmla="*/ 9074331 w 11337078"/>
              <a:gd name="connsiteY143" fmla="*/ 1233908 h 5379213"/>
              <a:gd name="connsiteX144" fmla="*/ 9239794 w 11337078"/>
              <a:gd name="connsiteY144" fmla="*/ 1338411 h 5379213"/>
              <a:gd name="connsiteX145" fmla="*/ 9370423 w 11337078"/>
              <a:gd name="connsiteY145" fmla="*/ 1390662 h 5379213"/>
              <a:gd name="connsiteX146" fmla="*/ 9474926 w 11337078"/>
              <a:gd name="connsiteY146" fmla="*/ 1495165 h 5379213"/>
              <a:gd name="connsiteX147" fmla="*/ 9579428 w 11337078"/>
              <a:gd name="connsiteY147" fmla="*/ 1503874 h 5379213"/>
              <a:gd name="connsiteX148" fmla="*/ 9640388 w 11337078"/>
              <a:gd name="connsiteY148" fmla="*/ 1460331 h 5379213"/>
              <a:gd name="connsiteX149" fmla="*/ 9744891 w 11337078"/>
              <a:gd name="connsiteY149" fmla="*/ 1538708 h 5379213"/>
              <a:gd name="connsiteX150" fmla="*/ 9823268 w 11337078"/>
              <a:gd name="connsiteY150" fmla="*/ 1669336 h 5379213"/>
              <a:gd name="connsiteX151" fmla="*/ 9718766 w 11337078"/>
              <a:gd name="connsiteY151" fmla="*/ 1686754 h 5379213"/>
              <a:gd name="connsiteX152" fmla="*/ 9631680 w 11337078"/>
              <a:gd name="connsiteY152" fmla="*/ 1634502 h 5379213"/>
              <a:gd name="connsiteX153" fmla="*/ 9501051 w 11337078"/>
              <a:gd name="connsiteY153" fmla="*/ 1582251 h 5379213"/>
              <a:gd name="connsiteX154" fmla="*/ 9474926 w 11337078"/>
              <a:gd name="connsiteY154" fmla="*/ 1634502 h 5379213"/>
              <a:gd name="connsiteX155" fmla="*/ 9553303 w 11337078"/>
              <a:gd name="connsiteY155" fmla="*/ 1895759 h 5379213"/>
              <a:gd name="connsiteX156" fmla="*/ 9527177 w 11337078"/>
              <a:gd name="connsiteY156" fmla="*/ 2087348 h 5379213"/>
              <a:gd name="connsiteX157" fmla="*/ 9492343 w 11337078"/>
              <a:gd name="connsiteY157" fmla="*/ 2183142 h 5379213"/>
              <a:gd name="connsiteX158" fmla="*/ 9431383 w 11337078"/>
              <a:gd name="connsiteY158" fmla="*/ 2174434 h 5379213"/>
              <a:gd name="connsiteX159" fmla="*/ 9413966 w 11337078"/>
              <a:gd name="connsiteY159" fmla="*/ 2061222 h 5379213"/>
              <a:gd name="connsiteX160" fmla="*/ 9396548 w 11337078"/>
              <a:gd name="connsiteY160" fmla="*/ 1887051 h 5379213"/>
              <a:gd name="connsiteX161" fmla="*/ 9335588 w 11337078"/>
              <a:gd name="connsiteY161" fmla="*/ 1765131 h 5379213"/>
              <a:gd name="connsiteX162" fmla="*/ 9274628 w 11337078"/>
              <a:gd name="connsiteY162" fmla="*/ 1747714 h 5379213"/>
              <a:gd name="connsiteX163" fmla="*/ 9265920 w 11337078"/>
              <a:gd name="connsiteY163" fmla="*/ 1887051 h 5379213"/>
              <a:gd name="connsiteX164" fmla="*/ 9213668 w 11337078"/>
              <a:gd name="connsiteY164" fmla="*/ 2061222 h 5379213"/>
              <a:gd name="connsiteX165" fmla="*/ 9135291 w 11337078"/>
              <a:gd name="connsiteY165" fmla="*/ 2139599 h 5379213"/>
              <a:gd name="connsiteX166" fmla="*/ 8952411 w 11337078"/>
              <a:gd name="connsiteY166" fmla="*/ 2348605 h 5379213"/>
              <a:gd name="connsiteX167" fmla="*/ 8934994 w 11337078"/>
              <a:gd name="connsiteY167" fmla="*/ 2487942 h 5379213"/>
              <a:gd name="connsiteX168" fmla="*/ 8917577 w 11337078"/>
              <a:gd name="connsiteY168" fmla="*/ 2705656 h 5379213"/>
              <a:gd name="connsiteX169" fmla="*/ 8847908 w 11337078"/>
              <a:gd name="connsiteY169" fmla="*/ 2853702 h 5379213"/>
              <a:gd name="connsiteX170" fmla="*/ 8743406 w 11337078"/>
              <a:gd name="connsiteY170" fmla="*/ 2888536 h 5379213"/>
              <a:gd name="connsiteX171" fmla="*/ 8691154 w 11337078"/>
              <a:gd name="connsiteY171" fmla="*/ 2871119 h 5379213"/>
              <a:gd name="connsiteX172" fmla="*/ 8586651 w 11337078"/>
              <a:gd name="connsiteY172" fmla="*/ 2784034 h 5379213"/>
              <a:gd name="connsiteX173" fmla="*/ 8316686 w 11337078"/>
              <a:gd name="connsiteY173" fmla="*/ 2723074 h 5379213"/>
              <a:gd name="connsiteX174" fmla="*/ 8194766 w 11337078"/>
              <a:gd name="connsiteY174" fmla="*/ 2740491 h 5379213"/>
              <a:gd name="connsiteX175" fmla="*/ 8168640 w 11337078"/>
              <a:gd name="connsiteY175" fmla="*/ 2862411 h 5379213"/>
              <a:gd name="connsiteX176" fmla="*/ 8299268 w 11337078"/>
              <a:gd name="connsiteY176" fmla="*/ 2871119 h 5379213"/>
              <a:gd name="connsiteX177" fmla="*/ 8403771 w 11337078"/>
              <a:gd name="connsiteY177" fmla="*/ 2897245 h 5379213"/>
              <a:gd name="connsiteX178" fmla="*/ 8403771 w 11337078"/>
              <a:gd name="connsiteY178" fmla="*/ 2958205 h 5379213"/>
              <a:gd name="connsiteX179" fmla="*/ 8334103 w 11337078"/>
              <a:gd name="connsiteY179" fmla="*/ 3001748 h 5379213"/>
              <a:gd name="connsiteX180" fmla="*/ 8220891 w 11337078"/>
              <a:gd name="connsiteY180" fmla="*/ 2984331 h 5379213"/>
              <a:gd name="connsiteX181" fmla="*/ 8107680 w 11337078"/>
              <a:gd name="connsiteY181" fmla="*/ 3019165 h 5379213"/>
              <a:gd name="connsiteX182" fmla="*/ 8011886 w 11337078"/>
              <a:gd name="connsiteY182" fmla="*/ 3071416 h 5379213"/>
              <a:gd name="connsiteX183" fmla="*/ 7959634 w 11337078"/>
              <a:gd name="connsiteY183" fmla="*/ 3175919 h 5379213"/>
              <a:gd name="connsiteX184" fmla="*/ 7942217 w 11337078"/>
              <a:gd name="connsiteY184" fmla="*/ 3228171 h 5379213"/>
              <a:gd name="connsiteX185" fmla="*/ 8194766 w 11337078"/>
              <a:gd name="connsiteY185" fmla="*/ 3228171 h 5379213"/>
              <a:gd name="connsiteX186" fmla="*/ 8368937 w 11337078"/>
              <a:gd name="connsiteY186" fmla="*/ 3219462 h 5379213"/>
              <a:gd name="connsiteX187" fmla="*/ 8421188 w 11337078"/>
              <a:gd name="connsiteY187" fmla="*/ 3158502 h 5379213"/>
              <a:gd name="connsiteX188" fmla="*/ 8508274 w 11337078"/>
              <a:gd name="connsiteY188" fmla="*/ 3106251 h 5379213"/>
              <a:gd name="connsiteX189" fmla="*/ 8604068 w 11337078"/>
              <a:gd name="connsiteY189" fmla="*/ 3106251 h 5379213"/>
              <a:gd name="connsiteX190" fmla="*/ 8647611 w 11337078"/>
              <a:gd name="connsiteY190" fmla="*/ 3158502 h 5379213"/>
              <a:gd name="connsiteX191" fmla="*/ 8577943 w 11337078"/>
              <a:gd name="connsiteY191" fmla="*/ 3228171 h 5379213"/>
              <a:gd name="connsiteX192" fmla="*/ 8543108 w 11337078"/>
              <a:gd name="connsiteY192" fmla="*/ 3263005 h 5379213"/>
              <a:gd name="connsiteX193" fmla="*/ 8717280 w 11337078"/>
              <a:gd name="connsiteY193" fmla="*/ 3323965 h 5379213"/>
              <a:gd name="connsiteX194" fmla="*/ 8760823 w 11337078"/>
              <a:gd name="connsiteY194" fmla="*/ 3323965 h 5379213"/>
              <a:gd name="connsiteX195" fmla="*/ 8821783 w 11337078"/>
              <a:gd name="connsiteY195" fmla="*/ 3428468 h 5379213"/>
              <a:gd name="connsiteX196" fmla="*/ 8830491 w 11337078"/>
              <a:gd name="connsiteY196" fmla="*/ 3576514 h 5379213"/>
              <a:gd name="connsiteX197" fmla="*/ 8865326 w 11337078"/>
              <a:gd name="connsiteY197" fmla="*/ 3698434 h 5379213"/>
              <a:gd name="connsiteX198" fmla="*/ 9022080 w 11337078"/>
              <a:gd name="connsiteY198" fmla="*/ 3776811 h 5379213"/>
              <a:gd name="connsiteX199" fmla="*/ 9178834 w 11337078"/>
              <a:gd name="connsiteY199" fmla="*/ 3776811 h 5379213"/>
              <a:gd name="connsiteX200" fmla="*/ 9387840 w 11337078"/>
              <a:gd name="connsiteY200" fmla="*/ 3811645 h 5379213"/>
              <a:gd name="connsiteX201" fmla="*/ 9518468 w 11337078"/>
              <a:gd name="connsiteY201" fmla="*/ 3985816 h 5379213"/>
              <a:gd name="connsiteX202" fmla="*/ 9675223 w 11337078"/>
              <a:gd name="connsiteY202" fmla="*/ 4186114 h 5379213"/>
              <a:gd name="connsiteX203" fmla="*/ 9892937 w 11337078"/>
              <a:gd name="connsiteY203" fmla="*/ 4229656 h 5379213"/>
              <a:gd name="connsiteX204" fmla="*/ 10101943 w 11337078"/>
              <a:gd name="connsiteY204" fmla="*/ 4247074 h 5379213"/>
              <a:gd name="connsiteX205" fmla="*/ 10267406 w 11337078"/>
              <a:gd name="connsiteY205" fmla="*/ 4360285 h 5379213"/>
              <a:gd name="connsiteX206" fmla="*/ 10502537 w 11337078"/>
              <a:gd name="connsiteY206" fmla="*/ 4534456 h 5379213"/>
              <a:gd name="connsiteX207" fmla="*/ 10685417 w 11337078"/>
              <a:gd name="connsiteY207" fmla="*/ 4665085 h 5379213"/>
              <a:gd name="connsiteX208" fmla="*/ 10824754 w 11337078"/>
              <a:gd name="connsiteY208" fmla="*/ 4787005 h 5379213"/>
              <a:gd name="connsiteX209" fmla="*/ 11007634 w 11337078"/>
              <a:gd name="connsiteY209" fmla="*/ 4935051 h 5379213"/>
              <a:gd name="connsiteX210" fmla="*/ 11129554 w 11337078"/>
              <a:gd name="connsiteY210" fmla="*/ 5065679 h 5379213"/>
              <a:gd name="connsiteX211" fmla="*/ 11242766 w 11337078"/>
              <a:gd name="connsiteY211" fmla="*/ 5187599 h 5379213"/>
              <a:gd name="connsiteX212" fmla="*/ 11277600 w 11337078"/>
              <a:gd name="connsiteY212" fmla="*/ 5265976 h 5379213"/>
              <a:gd name="connsiteX213" fmla="*/ 11321143 w 11337078"/>
              <a:gd name="connsiteY213" fmla="*/ 5361771 h 5379213"/>
              <a:gd name="connsiteX214" fmla="*/ 10981508 w 11337078"/>
              <a:gd name="connsiteY214" fmla="*/ 5379188 h 5379213"/>
              <a:gd name="connsiteX215" fmla="*/ 8665028 w 11337078"/>
              <a:gd name="connsiteY215" fmla="*/ 5361771 h 5379213"/>
              <a:gd name="connsiteX216" fmla="*/ 6096000 w 11337078"/>
              <a:gd name="connsiteY216" fmla="*/ 5379188 h 5379213"/>
              <a:gd name="connsiteX217" fmla="*/ 3831771 w 11337078"/>
              <a:gd name="connsiteY217" fmla="*/ 5379188 h 5379213"/>
              <a:gd name="connsiteX218" fmla="*/ 2124891 w 11337078"/>
              <a:gd name="connsiteY218" fmla="*/ 5370479 h 5379213"/>
              <a:gd name="connsiteX219" fmla="*/ 836023 w 11337078"/>
              <a:gd name="connsiteY219" fmla="*/ 5361771 h 5379213"/>
              <a:gd name="connsiteX220" fmla="*/ 0 w 11337078"/>
              <a:gd name="connsiteY220" fmla="*/ 5361771 h 537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</a:cxnLst>
            <a:rect l="l" t="t" r="r" b="b"/>
            <a:pathLst>
              <a:path w="11337078" h="5379213">
                <a:moveTo>
                  <a:pt x="0" y="5361771"/>
                </a:moveTo>
                <a:cubicBezTo>
                  <a:pt x="7257" y="5303713"/>
                  <a:pt x="14515" y="5245656"/>
                  <a:pt x="26126" y="5144056"/>
                </a:cubicBezTo>
                <a:cubicBezTo>
                  <a:pt x="37737" y="5042456"/>
                  <a:pt x="59508" y="4855222"/>
                  <a:pt x="69668" y="4752171"/>
                </a:cubicBezTo>
                <a:cubicBezTo>
                  <a:pt x="79828" y="4649120"/>
                  <a:pt x="74023" y="4583805"/>
                  <a:pt x="87086" y="4525748"/>
                </a:cubicBezTo>
                <a:cubicBezTo>
                  <a:pt x="100149" y="4467691"/>
                  <a:pt x="108858" y="4457531"/>
                  <a:pt x="148046" y="4403828"/>
                </a:cubicBezTo>
                <a:cubicBezTo>
                  <a:pt x="187235" y="4350125"/>
                  <a:pt x="275771" y="4248525"/>
                  <a:pt x="322217" y="4203531"/>
                </a:cubicBezTo>
                <a:cubicBezTo>
                  <a:pt x="368663" y="4158537"/>
                  <a:pt x="402046" y="4157085"/>
                  <a:pt x="426720" y="4133862"/>
                </a:cubicBezTo>
                <a:cubicBezTo>
                  <a:pt x="451394" y="4110639"/>
                  <a:pt x="473166" y="4081611"/>
                  <a:pt x="470263" y="4064194"/>
                </a:cubicBezTo>
                <a:cubicBezTo>
                  <a:pt x="467360" y="4046777"/>
                  <a:pt x="433977" y="4020650"/>
                  <a:pt x="409303" y="4029359"/>
                </a:cubicBezTo>
                <a:cubicBezTo>
                  <a:pt x="384629" y="4038067"/>
                  <a:pt x="354148" y="4091771"/>
                  <a:pt x="322217" y="4116445"/>
                </a:cubicBezTo>
                <a:cubicBezTo>
                  <a:pt x="290286" y="4141119"/>
                  <a:pt x="243840" y="4167245"/>
                  <a:pt x="217714" y="4177405"/>
                </a:cubicBezTo>
                <a:cubicBezTo>
                  <a:pt x="191588" y="4187565"/>
                  <a:pt x="162560" y="4193371"/>
                  <a:pt x="165463" y="4177405"/>
                </a:cubicBezTo>
                <a:cubicBezTo>
                  <a:pt x="168366" y="4161439"/>
                  <a:pt x="213360" y="4119348"/>
                  <a:pt x="235131" y="4081611"/>
                </a:cubicBezTo>
                <a:cubicBezTo>
                  <a:pt x="256902" y="4043874"/>
                  <a:pt x="277222" y="4007588"/>
                  <a:pt x="296091" y="3950982"/>
                </a:cubicBezTo>
                <a:cubicBezTo>
                  <a:pt x="314960" y="3894376"/>
                  <a:pt x="341086" y="3810193"/>
                  <a:pt x="348343" y="3741976"/>
                </a:cubicBezTo>
                <a:cubicBezTo>
                  <a:pt x="355600" y="3673759"/>
                  <a:pt x="333828" y="3586673"/>
                  <a:pt x="339634" y="3541679"/>
                </a:cubicBezTo>
                <a:cubicBezTo>
                  <a:pt x="345440" y="3496685"/>
                  <a:pt x="365760" y="3463302"/>
                  <a:pt x="383177" y="3472011"/>
                </a:cubicBezTo>
                <a:cubicBezTo>
                  <a:pt x="400594" y="3480720"/>
                  <a:pt x="435429" y="3544583"/>
                  <a:pt x="444137" y="3593931"/>
                </a:cubicBezTo>
                <a:cubicBezTo>
                  <a:pt x="452845" y="3643279"/>
                  <a:pt x="428171" y="3712948"/>
                  <a:pt x="435428" y="3768102"/>
                </a:cubicBezTo>
                <a:cubicBezTo>
                  <a:pt x="442685" y="3823256"/>
                  <a:pt x="477520" y="3891473"/>
                  <a:pt x="487680" y="3924856"/>
                </a:cubicBezTo>
                <a:cubicBezTo>
                  <a:pt x="497840" y="3958239"/>
                  <a:pt x="465908" y="3971302"/>
                  <a:pt x="496388" y="3968399"/>
                </a:cubicBezTo>
                <a:cubicBezTo>
                  <a:pt x="526868" y="3965496"/>
                  <a:pt x="670560" y="3907439"/>
                  <a:pt x="670560" y="3907439"/>
                </a:cubicBezTo>
                <a:cubicBezTo>
                  <a:pt x="746034" y="3879862"/>
                  <a:pt x="873760" y="3842124"/>
                  <a:pt x="949234" y="3802936"/>
                </a:cubicBezTo>
                <a:cubicBezTo>
                  <a:pt x="1024708" y="3763747"/>
                  <a:pt x="1084217" y="3715851"/>
                  <a:pt x="1123406" y="3672308"/>
                </a:cubicBezTo>
                <a:cubicBezTo>
                  <a:pt x="1162595" y="3628765"/>
                  <a:pt x="1184366" y="3604090"/>
                  <a:pt x="1184366" y="3541679"/>
                </a:cubicBezTo>
                <a:cubicBezTo>
                  <a:pt x="1184366" y="3479268"/>
                  <a:pt x="1123406" y="3360250"/>
                  <a:pt x="1123406" y="3297839"/>
                </a:cubicBezTo>
                <a:cubicBezTo>
                  <a:pt x="1123406" y="3235428"/>
                  <a:pt x="1180012" y="3225268"/>
                  <a:pt x="1184366" y="3167211"/>
                </a:cubicBezTo>
                <a:cubicBezTo>
                  <a:pt x="1188720" y="3109154"/>
                  <a:pt x="1137920" y="3016262"/>
                  <a:pt x="1149531" y="2949496"/>
                </a:cubicBezTo>
                <a:cubicBezTo>
                  <a:pt x="1161142" y="2882730"/>
                  <a:pt x="1203234" y="2839187"/>
                  <a:pt x="1254034" y="2766616"/>
                </a:cubicBezTo>
                <a:cubicBezTo>
                  <a:pt x="1304834" y="2694045"/>
                  <a:pt x="1367245" y="2601154"/>
                  <a:pt x="1454331" y="2514068"/>
                </a:cubicBezTo>
                <a:cubicBezTo>
                  <a:pt x="1541417" y="2426982"/>
                  <a:pt x="1701074" y="2315222"/>
                  <a:pt x="1776548" y="2244102"/>
                </a:cubicBezTo>
                <a:cubicBezTo>
                  <a:pt x="1852022" y="2172982"/>
                  <a:pt x="1888308" y="2141051"/>
                  <a:pt x="1907177" y="2087348"/>
                </a:cubicBezTo>
                <a:cubicBezTo>
                  <a:pt x="1926046" y="2033645"/>
                  <a:pt x="1901371" y="1961074"/>
                  <a:pt x="1889760" y="1921885"/>
                </a:cubicBezTo>
                <a:cubicBezTo>
                  <a:pt x="1878149" y="1882696"/>
                  <a:pt x="1837508" y="1852216"/>
                  <a:pt x="1837508" y="1852216"/>
                </a:cubicBezTo>
                <a:cubicBezTo>
                  <a:pt x="1815737" y="1823188"/>
                  <a:pt x="1778000" y="1779645"/>
                  <a:pt x="1759131" y="1747714"/>
                </a:cubicBezTo>
                <a:cubicBezTo>
                  <a:pt x="1740262" y="1715783"/>
                  <a:pt x="1715588" y="1663531"/>
                  <a:pt x="1724297" y="1660628"/>
                </a:cubicBezTo>
                <a:cubicBezTo>
                  <a:pt x="1733006" y="1657725"/>
                  <a:pt x="1778000" y="1699816"/>
                  <a:pt x="1811383" y="1730296"/>
                </a:cubicBezTo>
                <a:cubicBezTo>
                  <a:pt x="1844766" y="1760776"/>
                  <a:pt x="1891211" y="1815931"/>
                  <a:pt x="1924594" y="1843508"/>
                </a:cubicBezTo>
                <a:cubicBezTo>
                  <a:pt x="1957977" y="1871085"/>
                  <a:pt x="1982651" y="1914628"/>
                  <a:pt x="2011680" y="1895759"/>
                </a:cubicBezTo>
                <a:cubicBezTo>
                  <a:pt x="2040709" y="1876890"/>
                  <a:pt x="2072640" y="1791256"/>
                  <a:pt x="2098766" y="1730296"/>
                </a:cubicBezTo>
                <a:cubicBezTo>
                  <a:pt x="2124892" y="1669336"/>
                  <a:pt x="2129246" y="1595313"/>
                  <a:pt x="2168434" y="1529999"/>
                </a:cubicBezTo>
                <a:cubicBezTo>
                  <a:pt x="2207622" y="1464685"/>
                  <a:pt x="2271486" y="1383405"/>
                  <a:pt x="2333897" y="1338411"/>
                </a:cubicBezTo>
                <a:cubicBezTo>
                  <a:pt x="2396309" y="1293417"/>
                  <a:pt x="2460172" y="1281805"/>
                  <a:pt x="2542903" y="1260034"/>
                </a:cubicBezTo>
                <a:cubicBezTo>
                  <a:pt x="2625635" y="1238262"/>
                  <a:pt x="2727235" y="1215039"/>
                  <a:pt x="2830286" y="1207782"/>
                </a:cubicBezTo>
                <a:cubicBezTo>
                  <a:pt x="2933337" y="1200525"/>
                  <a:pt x="3058160" y="1209234"/>
                  <a:pt x="3161211" y="1216491"/>
                </a:cubicBezTo>
                <a:cubicBezTo>
                  <a:pt x="3264262" y="1223748"/>
                  <a:pt x="3352800" y="1238262"/>
                  <a:pt x="3448594" y="1251325"/>
                </a:cubicBezTo>
                <a:cubicBezTo>
                  <a:pt x="3544388" y="1264388"/>
                  <a:pt x="3676468" y="1274548"/>
                  <a:pt x="3735977" y="1294868"/>
                </a:cubicBezTo>
                <a:cubicBezTo>
                  <a:pt x="3795486" y="1315188"/>
                  <a:pt x="3795486" y="1347119"/>
                  <a:pt x="3805646" y="1373245"/>
                </a:cubicBezTo>
                <a:cubicBezTo>
                  <a:pt x="3815806" y="1399371"/>
                  <a:pt x="3830320" y="1426948"/>
                  <a:pt x="3796937" y="1451622"/>
                </a:cubicBezTo>
                <a:cubicBezTo>
                  <a:pt x="3763554" y="1476296"/>
                  <a:pt x="3659051" y="1508228"/>
                  <a:pt x="3605348" y="1521291"/>
                </a:cubicBezTo>
                <a:cubicBezTo>
                  <a:pt x="3551645" y="1534354"/>
                  <a:pt x="3515360" y="1541610"/>
                  <a:pt x="3474720" y="1529999"/>
                </a:cubicBezTo>
                <a:cubicBezTo>
                  <a:pt x="3434080" y="1518388"/>
                  <a:pt x="3396342" y="1479199"/>
                  <a:pt x="3361508" y="1451622"/>
                </a:cubicBezTo>
                <a:cubicBezTo>
                  <a:pt x="3326674" y="1424045"/>
                  <a:pt x="3290388" y="1383405"/>
                  <a:pt x="3265714" y="1364536"/>
                </a:cubicBezTo>
                <a:cubicBezTo>
                  <a:pt x="3241040" y="1345667"/>
                  <a:pt x="3245394" y="1342765"/>
                  <a:pt x="3213463" y="1338411"/>
                </a:cubicBezTo>
                <a:cubicBezTo>
                  <a:pt x="3181532" y="1334057"/>
                  <a:pt x="3106057" y="1326800"/>
                  <a:pt x="3074126" y="1338411"/>
                </a:cubicBezTo>
                <a:cubicBezTo>
                  <a:pt x="3042195" y="1350022"/>
                  <a:pt x="3010263" y="1384856"/>
                  <a:pt x="3021874" y="1408079"/>
                </a:cubicBezTo>
                <a:cubicBezTo>
                  <a:pt x="3033485" y="1431302"/>
                  <a:pt x="3088640" y="1453074"/>
                  <a:pt x="3143794" y="1477748"/>
                </a:cubicBezTo>
                <a:cubicBezTo>
                  <a:pt x="3198948" y="1502422"/>
                  <a:pt x="3310709" y="1537256"/>
                  <a:pt x="3352800" y="1556125"/>
                </a:cubicBezTo>
                <a:cubicBezTo>
                  <a:pt x="3394892" y="1574993"/>
                  <a:pt x="3383280" y="1580799"/>
                  <a:pt x="3396343" y="1590959"/>
                </a:cubicBezTo>
                <a:cubicBezTo>
                  <a:pt x="3409406" y="1601119"/>
                  <a:pt x="3445691" y="1601119"/>
                  <a:pt x="3431177" y="1617085"/>
                </a:cubicBezTo>
                <a:cubicBezTo>
                  <a:pt x="3416663" y="1633051"/>
                  <a:pt x="3346994" y="1676594"/>
                  <a:pt x="3309257" y="1686754"/>
                </a:cubicBezTo>
                <a:cubicBezTo>
                  <a:pt x="3271520" y="1696914"/>
                  <a:pt x="3232331" y="1670788"/>
                  <a:pt x="3204754" y="1678045"/>
                </a:cubicBezTo>
                <a:cubicBezTo>
                  <a:pt x="3177177" y="1685302"/>
                  <a:pt x="3136537" y="1717233"/>
                  <a:pt x="3143794" y="1730296"/>
                </a:cubicBezTo>
                <a:cubicBezTo>
                  <a:pt x="3151051" y="1743359"/>
                  <a:pt x="3203303" y="1750616"/>
                  <a:pt x="3248297" y="1756422"/>
                </a:cubicBezTo>
                <a:cubicBezTo>
                  <a:pt x="3293291" y="1762228"/>
                  <a:pt x="3358606" y="1750617"/>
                  <a:pt x="3413760" y="1765131"/>
                </a:cubicBezTo>
                <a:cubicBezTo>
                  <a:pt x="3468914" y="1779645"/>
                  <a:pt x="3526972" y="1811577"/>
                  <a:pt x="3579223" y="1843508"/>
                </a:cubicBezTo>
                <a:cubicBezTo>
                  <a:pt x="3631474" y="1875439"/>
                  <a:pt x="3673565" y="1923336"/>
                  <a:pt x="3727268" y="1956719"/>
                </a:cubicBezTo>
                <a:cubicBezTo>
                  <a:pt x="3780971" y="1990102"/>
                  <a:pt x="3821611" y="2037999"/>
                  <a:pt x="3901440" y="2043805"/>
                </a:cubicBezTo>
                <a:cubicBezTo>
                  <a:pt x="3981269" y="2049611"/>
                  <a:pt x="4104640" y="2006068"/>
                  <a:pt x="4206240" y="1991554"/>
                </a:cubicBezTo>
                <a:cubicBezTo>
                  <a:pt x="4307840" y="1977040"/>
                  <a:pt x="4418149" y="1962525"/>
                  <a:pt x="4511040" y="1956719"/>
                </a:cubicBezTo>
                <a:cubicBezTo>
                  <a:pt x="4603931" y="1950913"/>
                  <a:pt x="4696822" y="1940753"/>
                  <a:pt x="4763588" y="1956719"/>
                </a:cubicBezTo>
                <a:cubicBezTo>
                  <a:pt x="4830354" y="1972685"/>
                  <a:pt x="4878251" y="2052514"/>
                  <a:pt x="4911634" y="2052514"/>
                </a:cubicBezTo>
                <a:cubicBezTo>
                  <a:pt x="4945017" y="2052514"/>
                  <a:pt x="4953726" y="1985748"/>
                  <a:pt x="4963886" y="1956719"/>
                </a:cubicBezTo>
                <a:cubicBezTo>
                  <a:pt x="4974046" y="1927690"/>
                  <a:pt x="4966788" y="1900113"/>
                  <a:pt x="4972594" y="1878342"/>
                </a:cubicBezTo>
                <a:cubicBezTo>
                  <a:pt x="4978400" y="1856571"/>
                  <a:pt x="4979851" y="1840605"/>
                  <a:pt x="4998720" y="1826091"/>
                </a:cubicBezTo>
                <a:cubicBezTo>
                  <a:pt x="5017589" y="1811577"/>
                  <a:pt x="5045166" y="1794159"/>
                  <a:pt x="5085806" y="1791256"/>
                </a:cubicBezTo>
                <a:cubicBezTo>
                  <a:pt x="5126446" y="1788353"/>
                  <a:pt x="5183052" y="1798514"/>
                  <a:pt x="5242560" y="1808674"/>
                </a:cubicBezTo>
                <a:cubicBezTo>
                  <a:pt x="5302068" y="1818834"/>
                  <a:pt x="5392057" y="1843507"/>
                  <a:pt x="5442857" y="1852216"/>
                </a:cubicBezTo>
                <a:cubicBezTo>
                  <a:pt x="5493657" y="1860925"/>
                  <a:pt x="5534297" y="1875439"/>
                  <a:pt x="5547360" y="1860925"/>
                </a:cubicBezTo>
                <a:cubicBezTo>
                  <a:pt x="5560423" y="1846411"/>
                  <a:pt x="5513977" y="1786902"/>
                  <a:pt x="5521234" y="1765131"/>
                </a:cubicBezTo>
                <a:cubicBezTo>
                  <a:pt x="5528491" y="1743360"/>
                  <a:pt x="5563326" y="1721587"/>
                  <a:pt x="5590903" y="1730296"/>
                </a:cubicBezTo>
                <a:cubicBezTo>
                  <a:pt x="5618480" y="1739004"/>
                  <a:pt x="5656217" y="1798513"/>
                  <a:pt x="5686697" y="1817382"/>
                </a:cubicBezTo>
                <a:cubicBezTo>
                  <a:pt x="5717177" y="1836251"/>
                  <a:pt x="5741852" y="1840605"/>
                  <a:pt x="5773783" y="1843508"/>
                </a:cubicBezTo>
                <a:cubicBezTo>
                  <a:pt x="5805714" y="1846411"/>
                  <a:pt x="5865223" y="1817382"/>
                  <a:pt x="5878286" y="1834799"/>
                </a:cubicBezTo>
                <a:cubicBezTo>
                  <a:pt x="5891349" y="1852216"/>
                  <a:pt x="5862320" y="1921885"/>
                  <a:pt x="5852160" y="1948011"/>
                </a:cubicBezTo>
                <a:cubicBezTo>
                  <a:pt x="5842000" y="1974137"/>
                  <a:pt x="5821680" y="1972685"/>
                  <a:pt x="5817326" y="1991554"/>
                </a:cubicBezTo>
                <a:cubicBezTo>
                  <a:pt x="5812972" y="2010422"/>
                  <a:pt x="5810068" y="2045256"/>
                  <a:pt x="5826034" y="2061222"/>
                </a:cubicBezTo>
                <a:cubicBezTo>
                  <a:pt x="5842000" y="2077188"/>
                  <a:pt x="5884091" y="2094605"/>
                  <a:pt x="5913120" y="2087348"/>
                </a:cubicBezTo>
                <a:cubicBezTo>
                  <a:pt x="5942149" y="2080091"/>
                  <a:pt x="5981338" y="2046708"/>
                  <a:pt x="6000206" y="2017679"/>
                </a:cubicBezTo>
                <a:cubicBezTo>
                  <a:pt x="6019074" y="1988650"/>
                  <a:pt x="6016171" y="1949462"/>
                  <a:pt x="6026331" y="1913176"/>
                </a:cubicBezTo>
                <a:cubicBezTo>
                  <a:pt x="6036491" y="1876890"/>
                  <a:pt x="6039395" y="1830445"/>
                  <a:pt x="6061166" y="1799965"/>
                </a:cubicBezTo>
                <a:cubicBezTo>
                  <a:pt x="6082937" y="1769485"/>
                  <a:pt x="6114869" y="1747713"/>
                  <a:pt x="6156960" y="1730296"/>
                </a:cubicBezTo>
                <a:cubicBezTo>
                  <a:pt x="6199051" y="1712879"/>
                  <a:pt x="6264366" y="1721588"/>
                  <a:pt x="6313714" y="1695462"/>
                </a:cubicBezTo>
                <a:cubicBezTo>
                  <a:pt x="6363062" y="1669336"/>
                  <a:pt x="6413862" y="1618536"/>
                  <a:pt x="6453051" y="1573542"/>
                </a:cubicBezTo>
                <a:cubicBezTo>
                  <a:pt x="6492240" y="1528548"/>
                  <a:pt x="6521269" y="1461782"/>
                  <a:pt x="6548846" y="1425496"/>
                </a:cubicBezTo>
                <a:cubicBezTo>
                  <a:pt x="6576423" y="1389210"/>
                  <a:pt x="6596743" y="1358731"/>
                  <a:pt x="6618514" y="1355828"/>
                </a:cubicBezTo>
                <a:cubicBezTo>
                  <a:pt x="6640285" y="1352925"/>
                  <a:pt x="6680925" y="1367439"/>
                  <a:pt x="6679474" y="1408079"/>
                </a:cubicBezTo>
                <a:cubicBezTo>
                  <a:pt x="6678023" y="1448719"/>
                  <a:pt x="6638834" y="1544514"/>
                  <a:pt x="6609806" y="1599668"/>
                </a:cubicBezTo>
                <a:cubicBezTo>
                  <a:pt x="6580778" y="1654822"/>
                  <a:pt x="6534332" y="1702719"/>
                  <a:pt x="6505303" y="1739005"/>
                </a:cubicBezTo>
                <a:cubicBezTo>
                  <a:pt x="6476274" y="1775291"/>
                  <a:pt x="6424023" y="1802868"/>
                  <a:pt x="6435634" y="1817382"/>
                </a:cubicBezTo>
                <a:cubicBezTo>
                  <a:pt x="6447245" y="1831896"/>
                  <a:pt x="6522720" y="1850765"/>
                  <a:pt x="6574971" y="1826091"/>
                </a:cubicBezTo>
                <a:cubicBezTo>
                  <a:pt x="6627222" y="1801417"/>
                  <a:pt x="6689634" y="1743359"/>
                  <a:pt x="6749143" y="1669336"/>
                </a:cubicBezTo>
                <a:cubicBezTo>
                  <a:pt x="6808652" y="1595313"/>
                  <a:pt x="6878320" y="1473394"/>
                  <a:pt x="6932023" y="1381954"/>
                </a:cubicBezTo>
                <a:cubicBezTo>
                  <a:pt x="6985726" y="1290514"/>
                  <a:pt x="7022012" y="1178753"/>
                  <a:pt x="7071360" y="1120696"/>
                </a:cubicBezTo>
                <a:cubicBezTo>
                  <a:pt x="7120708" y="1062639"/>
                  <a:pt x="7171508" y="1051028"/>
                  <a:pt x="7228114" y="1033611"/>
                </a:cubicBezTo>
                <a:cubicBezTo>
                  <a:pt x="7284720" y="1016194"/>
                  <a:pt x="7363097" y="1011840"/>
                  <a:pt x="7410994" y="1016194"/>
                </a:cubicBezTo>
                <a:cubicBezTo>
                  <a:pt x="7458891" y="1020548"/>
                  <a:pt x="7457440" y="1066993"/>
                  <a:pt x="7515497" y="1059736"/>
                </a:cubicBezTo>
                <a:cubicBezTo>
                  <a:pt x="7573554" y="1052479"/>
                  <a:pt x="7696926" y="1007485"/>
                  <a:pt x="7759337" y="972651"/>
                </a:cubicBezTo>
                <a:cubicBezTo>
                  <a:pt x="7821749" y="937817"/>
                  <a:pt x="7844972" y="879760"/>
                  <a:pt x="7889966" y="850731"/>
                </a:cubicBezTo>
                <a:cubicBezTo>
                  <a:pt x="7934960" y="821702"/>
                  <a:pt x="7978503" y="810090"/>
                  <a:pt x="8029303" y="798479"/>
                </a:cubicBezTo>
                <a:cubicBezTo>
                  <a:pt x="8080103" y="786868"/>
                  <a:pt x="8155578" y="812993"/>
                  <a:pt x="8194766" y="781062"/>
                </a:cubicBezTo>
                <a:cubicBezTo>
                  <a:pt x="8233954" y="749131"/>
                  <a:pt x="8235406" y="634468"/>
                  <a:pt x="8264434" y="606891"/>
                </a:cubicBezTo>
                <a:cubicBezTo>
                  <a:pt x="8293462" y="579314"/>
                  <a:pt x="8329748" y="608342"/>
                  <a:pt x="8368937" y="615599"/>
                </a:cubicBezTo>
                <a:cubicBezTo>
                  <a:pt x="8408126" y="622856"/>
                  <a:pt x="8453120" y="680914"/>
                  <a:pt x="8499566" y="650434"/>
                </a:cubicBezTo>
                <a:cubicBezTo>
                  <a:pt x="8546012" y="619954"/>
                  <a:pt x="8601165" y="484970"/>
                  <a:pt x="8647611" y="432719"/>
                </a:cubicBezTo>
                <a:cubicBezTo>
                  <a:pt x="8694057" y="380468"/>
                  <a:pt x="8734697" y="345633"/>
                  <a:pt x="8778240" y="336925"/>
                </a:cubicBezTo>
                <a:cubicBezTo>
                  <a:pt x="8821783" y="328217"/>
                  <a:pt x="8862422" y="381919"/>
                  <a:pt x="8908868" y="380468"/>
                </a:cubicBezTo>
                <a:cubicBezTo>
                  <a:pt x="8955314" y="379016"/>
                  <a:pt x="8993051" y="342730"/>
                  <a:pt x="9056914" y="328216"/>
                </a:cubicBezTo>
                <a:cubicBezTo>
                  <a:pt x="9120777" y="313702"/>
                  <a:pt x="9196252" y="302090"/>
                  <a:pt x="9292046" y="293382"/>
                </a:cubicBezTo>
                <a:cubicBezTo>
                  <a:pt x="9387840" y="284674"/>
                  <a:pt x="9537337" y="299188"/>
                  <a:pt x="9631680" y="275965"/>
                </a:cubicBezTo>
                <a:cubicBezTo>
                  <a:pt x="9726023" y="252742"/>
                  <a:pt x="9858103" y="154045"/>
                  <a:pt x="9858103" y="154045"/>
                </a:cubicBezTo>
                <a:cubicBezTo>
                  <a:pt x="9924869" y="117759"/>
                  <a:pt x="9965508" y="82925"/>
                  <a:pt x="10032274" y="58251"/>
                </a:cubicBezTo>
                <a:cubicBezTo>
                  <a:pt x="10099040" y="33577"/>
                  <a:pt x="10186126" y="14708"/>
                  <a:pt x="10258697" y="5999"/>
                </a:cubicBezTo>
                <a:cubicBezTo>
                  <a:pt x="10331268" y="-2710"/>
                  <a:pt x="10422709" y="-1258"/>
                  <a:pt x="10467703" y="5999"/>
                </a:cubicBezTo>
                <a:cubicBezTo>
                  <a:pt x="10512697" y="13256"/>
                  <a:pt x="10535920" y="10353"/>
                  <a:pt x="10528663" y="49542"/>
                </a:cubicBezTo>
                <a:cubicBezTo>
                  <a:pt x="10521406" y="88731"/>
                  <a:pt x="10472057" y="184526"/>
                  <a:pt x="10424160" y="241131"/>
                </a:cubicBezTo>
                <a:cubicBezTo>
                  <a:pt x="10376263" y="297736"/>
                  <a:pt x="10309497" y="348536"/>
                  <a:pt x="10241280" y="389176"/>
                </a:cubicBezTo>
                <a:cubicBezTo>
                  <a:pt x="10173063" y="429816"/>
                  <a:pt x="10014857" y="484971"/>
                  <a:pt x="10014857" y="484971"/>
                </a:cubicBezTo>
                <a:cubicBezTo>
                  <a:pt x="9935028" y="518354"/>
                  <a:pt x="9831976" y="566251"/>
                  <a:pt x="9762308" y="589474"/>
                </a:cubicBezTo>
                <a:cubicBezTo>
                  <a:pt x="9692640" y="612697"/>
                  <a:pt x="9628777" y="599634"/>
                  <a:pt x="9596846" y="624308"/>
                </a:cubicBezTo>
                <a:cubicBezTo>
                  <a:pt x="9564915" y="648982"/>
                  <a:pt x="9566366" y="708491"/>
                  <a:pt x="9570720" y="737519"/>
                </a:cubicBezTo>
                <a:cubicBezTo>
                  <a:pt x="9575074" y="766547"/>
                  <a:pt x="9595394" y="778159"/>
                  <a:pt x="9622971" y="798479"/>
                </a:cubicBezTo>
                <a:cubicBezTo>
                  <a:pt x="9650548" y="818799"/>
                  <a:pt x="9721669" y="839119"/>
                  <a:pt x="9736183" y="859439"/>
                </a:cubicBezTo>
                <a:cubicBezTo>
                  <a:pt x="9750697" y="879759"/>
                  <a:pt x="9734731" y="913142"/>
                  <a:pt x="9710057" y="920399"/>
                </a:cubicBezTo>
                <a:cubicBezTo>
                  <a:pt x="9685383" y="927656"/>
                  <a:pt x="9625874" y="918948"/>
                  <a:pt x="9588137" y="902982"/>
                </a:cubicBezTo>
                <a:cubicBezTo>
                  <a:pt x="9550400" y="887016"/>
                  <a:pt x="9517017" y="843474"/>
                  <a:pt x="9483634" y="824605"/>
                </a:cubicBezTo>
                <a:cubicBezTo>
                  <a:pt x="9450251" y="805736"/>
                  <a:pt x="9422674" y="785417"/>
                  <a:pt x="9387840" y="789771"/>
                </a:cubicBezTo>
                <a:cubicBezTo>
                  <a:pt x="9353006" y="794125"/>
                  <a:pt x="9302205" y="818800"/>
                  <a:pt x="9274628" y="850731"/>
                </a:cubicBezTo>
                <a:cubicBezTo>
                  <a:pt x="9247051" y="882662"/>
                  <a:pt x="9244148" y="966845"/>
                  <a:pt x="9222377" y="981359"/>
                </a:cubicBezTo>
                <a:cubicBezTo>
                  <a:pt x="9200606" y="995873"/>
                  <a:pt x="9183188" y="955233"/>
                  <a:pt x="9144000" y="937816"/>
                </a:cubicBezTo>
                <a:cubicBezTo>
                  <a:pt x="9104812" y="920399"/>
                  <a:pt x="9033692" y="872502"/>
                  <a:pt x="8987246" y="876856"/>
                </a:cubicBezTo>
                <a:cubicBezTo>
                  <a:pt x="8940800" y="881210"/>
                  <a:pt x="8872583" y="927656"/>
                  <a:pt x="8865326" y="963942"/>
                </a:cubicBezTo>
                <a:cubicBezTo>
                  <a:pt x="8858069" y="1000228"/>
                  <a:pt x="8908869" y="1049577"/>
                  <a:pt x="8943703" y="1094571"/>
                </a:cubicBezTo>
                <a:cubicBezTo>
                  <a:pt x="8978537" y="1139565"/>
                  <a:pt x="9024983" y="1193268"/>
                  <a:pt x="9074331" y="1233908"/>
                </a:cubicBezTo>
                <a:cubicBezTo>
                  <a:pt x="9123679" y="1274548"/>
                  <a:pt x="9190445" y="1312285"/>
                  <a:pt x="9239794" y="1338411"/>
                </a:cubicBezTo>
                <a:cubicBezTo>
                  <a:pt x="9289143" y="1364537"/>
                  <a:pt x="9331234" y="1364536"/>
                  <a:pt x="9370423" y="1390662"/>
                </a:cubicBezTo>
                <a:cubicBezTo>
                  <a:pt x="9409612" y="1416788"/>
                  <a:pt x="9440092" y="1476296"/>
                  <a:pt x="9474926" y="1495165"/>
                </a:cubicBezTo>
                <a:cubicBezTo>
                  <a:pt x="9509760" y="1514034"/>
                  <a:pt x="9551851" y="1509680"/>
                  <a:pt x="9579428" y="1503874"/>
                </a:cubicBezTo>
                <a:cubicBezTo>
                  <a:pt x="9607005" y="1498068"/>
                  <a:pt x="9612811" y="1454525"/>
                  <a:pt x="9640388" y="1460331"/>
                </a:cubicBezTo>
                <a:cubicBezTo>
                  <a:pt x="9667965" y="1466137"/>
                  <a:pt x="9714411" y="1503874"/>
                  <a:pt x="9744891" y="1538708"/>
                </a:cubicBezTo>
                <a:cubicBezTo>
                  <a:pt x="9775371" y="1573542"/>
                  <a:pt x="9827622" y="1644662"/>
                  <a:pt x="9823268" y="1669336"/>
                </a:cubicBezTo>
                <a:cubicBezTo>
                  <a:pt x="9818914" y="1694010"/>
                  <a:pt x="9750697" y="1692560"/>
                  <a:pt x="9718766" y="1686754"/>
                </a:cubicBezTo>
                <a:cubicBezTo>
                  <a:pt x="9686835" y="1680948"/>
                  <a:pt x="9667966" y="1651919"/>
                  <a:pt x="9631680" y="1634502"/>
                </a:cubicBezTo>
                <a:cubicBezTo>
                  <a:pt x="9595394" y="1617085"/>
                  <a:pt x="9527177" y="1582251"/>
                  <a:pt x="9501051" y="1582251"/>
                </a:cubicBezTo>
                <a:cubicBezTo>
                  <a:pt x="9474925" y="1582251"/>
                  <a:pt x="9466217" y="1582251"/>
                  <a:pt x="9474926" y="1634502"/>
                </a:cubicBezTo>
                <a:cubicBezTo>
                  <a:pt x="9483635" y="1686753"/>
                  <a:pt x="9544595" y="1820285"/>
                  <a:pt x="9553303" y="1895759"/>
                </a:cubicBezTo>
                <a:cubicBezTo>
                  <a:pt x="9562012" y="1971233"/>
                  <a:pt x="9537337" y="2039451"/>
                  <a:pt x="9527177" y="2087348"/>
                </a:cubicBezTo>
                <a:cubicBezTo>
                  <a:pt x="9517017" y="2135245"/>
                  <a:pt x="9508309" y="2168628"/>
                  <a:pt x="9492343" y="2183142"/>
                </a:cubicBezTo>
                <a:cubicBezTo>
                  <a:pt x="9476377" y="2197656"/>
                  <a:pt x="9444446" y="2194754"/>
                  <a:pt x="9431383" y="2174434"/>
                </a:cubicBezTo>
                <a:cubicBezTo>
                  <a:pt x="9418320" y="2154114"/>
                  <a:pt x="9419772" y="2109119"/>
                  <a:pt x="9413966" y="2061222"/>
                </a:cubicBezTo>
                <a:cubicBezTo>
                  <a:pt x="9408160" y="2013325"/>
                  <a:pt x="9409611" y="1936399"/>
                  <a:pt x="9396548" y="1887051"/>
                </a:cubicBezTo>
                <a:cubicBezTo>
                  <a:pt x="9383485" y="1837703"/>
                  <a:pt x="9355908" y="1788354"/>
                  <a:pt x="9335588" y="1765131"/>
                </a:cubicBezTo>
                <a:cubicBezTo>
                  <a:pt x="9315268" y="1741908"/>
                  <a:pt x="9286239" y="1727394"/>
                  <a:pt x="9274628" y="1747714"/>
                </a:cubicBezTo>
                <a:cubicBezTo>
                  <a:pt x="9263017" y="1768034"/>
                  <a:pt x="9276080" y="1834800"/>
                  <a:pt x="9265920" y="1887051"/>
                </a:cubicBezTo>
                <a:cubicBezTo>
                  <a:pt x="9255760" y="1939302"/>
                  <a:pt x="9235439" y="2019131"/>
                  <a:pt x="9213668" y="2061222"/>
                </a:cubicBezTo>
                <a:cubicBezTo>
                  <a:pt x="9191897" y="2103313"/>
                  <a:pt x="9178834" y="2091702"/>
                  <a:pt x="9135291" y="2139599"/>
                </a:cubicBezTo>
                <a:cubicBezTo>
                  <a:pt x="9091748" y="2187496"/>
                  <a:pt x="8985794" y="2290548"/>
                  <a:pt x="8952411" y="2348605"/>
                </a:cubicBezTo>
                <a:cubicBezTo>
                  <a:pt x="8919028" y="2406662"/>
                  <a:pt x="8940800" y="2428434"/>
                  <a:pt x="8934994" y="2487942"/>
                </a:cubicBezTo>
                <a:cubicBezTo>
                  <a:pt x="8929188" y="2547450"/>
                  <a:pt x="8932091" y="2644696"/>
                  <a:pt x="8917577" y="2705656"/>
                </a:cubicBezTo>
                <a:cubicBezTo>
                  <a:pt x="8903063" y="2766616"/>
                  <a:pt x="8876937" y="2823222"/>
                  <a:pt x="8847908" y="2853702"/>
                </a:cubicBezTo>
                <a:cubicBezTo>
                  <a:pt x="8818880" y="2884182"/>
                  <a:pt x="8769532" y="2885633"/>
                  <a:pt x="8743406" y="2888536"/>
                </a:cubicBezTo>
                <a:cubicBezTo>
                  <a:pt x="8717280" y="2891439"/>
                  <a:pt x="8717280" y="2888536"/>
                  <a:pt x="8691154" y="2871119"/>
                </a:cubicBezTo>
                <a:cubicBezTo>
                  <a:pt x="8665028" y="2853702"/>
                  <a:pt x="8649062" y="2808708"/>
                  <a:pt x="8586651" y="2784034"/>
                </a:cubicBezTo>
                <a:cubicBezTo>
                  <a:pt x="8524240" y="2759360"/>
                  <a:pt x="8382000" y="2730331"/>
                  <a:pt x="8316686" y="2723074"/>
                </a:cubicBezTo>
                <a:cubicBezTo>
                  <a:pt x="8251372" y="2715817"/>
                  <a:pt x="8219440" y="2717268"/>
                  <a:pt x="8194766" y="2740491"/>
                </a:cubicBezTo>
                <a:cubicBezTo>
                  <a:pt x="8170092" y="2763714"/>
                  <a:pt x="8151223" y="2840640"/>
                  <a:pt x="8168640" y="2862411"/>
                </a:cubicBezTo>
                <a:cubicBezTo>
                  <a:pt x="8186057" y="2884182"/>
                  <a:pt x="8260080" y="2865313"/>
                  <a:pt x="8299268" y="2871119"/>
                </a:cubicBezTo>
                <a:cubicBezTo>
                  <a:pt x="8338457" y="2876925"/>
                  <a:pt x="8386354" y="2882731"/>
                  <a:pt x="8403771" y="2897245"/>
                </a:cubicBezTo>
                <a:cubicBezTo>
                  <a:pt x="8421188" y="2911759"/>
                  <a:pt x="8415382" y="2940788"/>
                  <a:pt x="8403771" y="2958205"/>
                </a:cubicBezTo>
                <a:cubicBezTo>
                  <a:pt x="8392160" y="2975622"/>
                  <a:pt x="8364583" y="2997394"/>
                  <a:pt x="8334103" y="3001748"/>
                </a:cubicBezTo>
                <a:cubicBezTo>
                  <a:pt x="8303623" y="3006102"/>
                  <a:pt x="8258628" y="2981428"/>
                  <a:pt x="8220891" y="2984331"/>
                </a:cubicBezTo>
                <a:cubicBezTo>
                  <a:pt x="8183154" y="2987234"/>
                  <a:pt x="8142514" y="3004651"/>
                  <a:pt x="8107680" y="3019165"/>
                </a:cubicBezTo>
                <a:cubicBezTo>
                  <a:pt x="8072846" y="3033679"/>
                  <a:pt x="8036560" y="3045290"/>
                  <a:pt x="8011886" y="3071416"/>
                </a:cubicBezTo>
                <a:cubicBezTo>
                  <a:pt x="7987212" y="3097542"/>
                  <a:pt x="7971245" y="3149793"/>
                  <a:pt x="7959634" y="3175919"/>
                </a:cubicBezTo>
                <a:cubicBezTo>
                  <a:pt x="7948023" y="3202045"/>
                  <a:pt x="7903028" y="3219462"/>
                  <a:pt x="7942217" y="3228171"/>
                </a:cubicBezTo>
                <a:cubicBezTo>
                  <a:pt x="7981406" y="3236880"/>
                  <a:pt x="8123646" y="3229622"/>
                  <a:pt x="8194766" y="3228171"/>
                </a:cubicBezTo>
                <a:cubicBezTo>
                  <a:pt x="8265886" y="3226719"/>
                  <a:pt x="8331200" y="3231073"/>
                  <a:pt x="8368937" y="3219462"/>
                </a:cubicBezTo>
                <a:cubicBezTo>
                  <a:pt x="8406674" y="3207850"/>
                  <a:pt x="8397965" y="3177370"/>
                  <a:pt x="8421188" y="3158502"/>
                </a:cubicBezTo>
                <a:cubicBezTo>
                  <a:pt x="8444411" y="3139634"/>
                  <a:pt x="8477794" y="3114959"/>
                  <a:pt x="8508274" y="3106251"/>
                </a:cubicBezTo>
                <a:cubicBezTo>
                  <a:pt x="8538754" y="3097543"/>
                  <a:pt x="8580845" y="3097543"/>
                  <a:pt x="8604068" y="3106251"/>
                </a:cubicBezTo>
                <a:cubicBezTo>
                  <a:pt x="8627291" y="3114959"/>
                  <a:pt x="8651965" y="3138182"/>
                  <a:pt x="8647611" y="3158502"/>
                </a:cubicBezTo>
                <a:cubicBezTo>
                  <a:pt x="8643257" y="3178822"/>
                  <a:pt x="8577943" y="3228171"/>
                  <a:pt x="8577943" y="3228171"/>
                </a:cubicBezTo>
                <a:cubicBezTo>
                  <a:pt x="8560526" y="3245588"/>
                  <a:pt x="8519885" y="3247039"/>
                  <a:pt x="8543108" y="3263005"/>
                </a:cubicBezTo>
                <a:cubicBezTo>
                  <a:pt x="8566331" y="3278971"/>
                  <a:pt x="8680994" y="3313805"/>
                  <a:pt x="8717280" y="3323965"/>
                </a:cubicBezTo>
                <a:cubicBezTo>
                  <a:pt x="8753566" y="3334125"/>
                  <a:pt x="8743406" y="3306548"/>
                  <a:pt x="8760823" y="3323965"/>
                </a:cubicBezTo>
                <a:cubicBezTo>
                  <a:pt x="8778240" y="3341382"/>
                  <a:pt x="8810172" y="3386377"/>
                  <a:pt x="8821783" y="3428468"/>
                </a:cubicBezTo>
                <a:cubicBezTo>
                  <a:pt x="8833394" y="3470559"/>
                  <a:pt x="8823234" y="3531520"/>
                  <a:pt x="8830491" y="3576514"/>
                </a:cubicBezTo>
                <a:cubicBezTo>
                  <a:pt x="8837748" y="3621508"/>
                  <a:pt x="8833395" y="3665051"/>
                  <a:pt x="8865326" y="3698434"/>
                </a:cubicBezTo>
                <a:cubicBezTo>
                  <a:pt x="8897258" y="3731817"/>
                  <a:pt x="8969829" y="3763748"/>
                  <a:pt x="9022080" y="3776811"/>
                </a:cubicBezTo>
                <a:cubicBezTo>
                  <a:pt x="9074331" y="3789874"/>
                  <a:pt x="9117874" y="3771005"/>
                  <a:pt x="9178834" y="3776811"/>
                </a:cubicBezTo>
                <a:cubicBezTo>
                  <a:pt x="9239794" y="3782617"/>
                  <a:pt x="9331234" y="3776811"/>
                  <a:pt x="9387840" y="3811645"/>
                </a:cubicBezTo>
                <a:cubicBezTo>
                  <a:pt x="9444446" y="3846479"/>
                  <a:pt x="9470571" y="3923405"/>
                  <a:pt x="9518468" y="3985816"/>
                </a:cubicBezTo>
                <a:cubicBezTo>
                  <a:pt x="9566365" y="4048227"/>
                  <a:pt x="9612812" y="4145474"/>
                  <a:pt x="9675223" y="4186114"/>
                </a:cubicBezTo>
                <a:cubicBezTo>
                  <a:pt x="9737634" y="4226754"/>
                  <a:pt x="9821817" y="4219496"/>
                  <a:pt x="9892937" y="4229656"/>
                </a:cubicBezTo>
                <a:cubicBezTo>
                  <a:pt x="9964057" y="4239816"/>
                  <a:pt x="10039532" y="4225303"/>
                  <a:pt x="10101943" y="4247074"/>
                </a:cubicBezTo>
                <a:cubicBezTo>
                  <a:pt x="10164354" y="4268845"/>
                  <a:pt x="10200640" y="4312388"/>
                  <a:pt x="10267406" y="4360285"/>
                </a:cubicBezTo>
                <a:cubicBezTo>
                  <a:pt x="10334172" y="4408182"/>
                  <a:pt x="10432869" y="4483656"/>
                  <a:pt x="10502537" y="4534456"/>
                </a:cubicBezTo>
                <a:cubicBezTo>
                  <a:pt x="10572205" y="4585256"/>
                  <a:pt x="10631714" y="4622994"/>
                  <a:pt x="10685417" y="4665085"/>
                </a:cubicBezTo>
                <a:cubicBezTo>
                  <a:pt x="10739120" y="4707176"/>
                  <a:pt x="10771051" y="4742011"/>
                  <a:pt x="10824754" y="4787005"/>
                </a:cubicBezTo>
                <a:cubicBezTo>
                  <a:pt x="10878457" y="4831999"/>
                  <a:pt x="10956834" y="4888605"/>
                  <a:pt x="11007634" y="4935051"/>
                </a:cubicBezTo>
                <a:cubicBezTo>
                  <a:pt x="11058434" y="4981497"/>
                  <a:pt x="11129554" y="5065679"/>
                  <a:pt x="11129554" y="5065679"/>
                </a:cubicBezTo>
                <a:cubicBezTo>
                  <a:pt x="11168743" y="5107770"/>
                  <a:pt x="11218092" y="5154216"/>
                  <a:pt x="11242766" y="5187599"/>
                </a:cubicBezTo>
                <a:cubicBezTo>
                  <a:pt x="11267440" y="5220982"/>
                  <a:pt x="11264537" y="5236947"/>
                  <a:pt x="11277600" y="5265976"/>
                </a:cubicBezTo>
                <a:cubicBezTo>
                  <a:pt x="11290663" y="5295005"/>
                  <a:pt x="11370492" y="5342902"/>
                  <a:pt x="11321143" y="5361771"/>
                </a:cubicBezTo>
                <a:cubicBezTo>
                  <a:pt x="11271794" y="5380640"/>
                  <a:pt x="10981508" y="5379188"/>
                  <a:pt x="10981508" y="5379188"/>
                </a:cubicBezTo>
                <a:lnTo>
                  <a:pt x="8665028" y="5361771"/>
                </a:lnTo>
                <a:lnTo>
                  <a:pt x="6096000" y="5379188"/>
                </a:lnTo>
                <a:lnTo>
                  <a:pt x="3831771" y="5379188"/>
                </a:lnTo>
                <a:lnTo>
                  <a:pt x="2124891" y="5370479"/>
                </a:lnTo>
                <a:lnTo>
                  <a:pt x="836023" y="5361771"/>
                </a:lnTo>
                <a:lnTo>
                  <a:pt x="0" y="536177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4158598" y="22037752"/>
            <a:ext cx="4218611" cy="2628025"/>
            <a:chOff x="4082398" y="23392432"/>
            <a:chExt cx="4218611" cy="2628025"/>
          </a:xfrm>
        </p:grpSpPr>
        <p:sp>
          <p:nvSpPr>
            <p:cNvPr id="154" name="Freeform 153"/>
            <p:cNvSpPr/>
            <p:nvPr/>
          </p:nvSpPr>
          <p:spPr>
            <a:xfrm>
              <a:off x="4091556" y="23394528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4082398" y="23392432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rgbClr val="FFF2CC">
                <a:alpha val="50196"/>
              </a:srgbClr>
            </a:solidFill>
            <a:ln w="571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Freeform 54"/>
          <p:cNvSpPr/>
          <p:nvPr/>
        </p:nvSpPr>
        <p:spPr>
          <a:xfrm>
            <a:off x="12617206" y="16638972"/>
            <a:ext cx="3513560" cy="3237230"/>
          </a:xfrm>
          <a:custGeom>
            <a:avLst/>
            <a:gdLst>
              <a:gd name="connsiteX0" fmla="*/ 2859 w 3513560"/>
              <a:gd name="connsiteY0" fmla="*/ 159877 h 3237230"/>
              <a:gd name="connsiteX1" fmla="*/ 130606 w 3513560"/>
              <a:gd name="connsiteY1" fmla="*/ 509501 h 3237230"/>
              <a:gd name="connsiteX2" fmla="*/ 278523 w 3513560"/>
              <a:gd name="connsiteY2" fmla="*/ 643972 h 3237230"/>
              <a:gd name="connsiteX3" fmla="*/ 419718 w 3513560"/>
              <a:gd name="connsiteY3" fmla="*/ 744824 h 3237230"/>
              <a:gd name="connsiteX4" fmla="*/ 439888 w 3513560"/>
              <a:gd name="connsiteY4" fmla="*/ 926360 h 3237230"/>
              <a:gd name="connsiteX5" fmla="*/ 520570 w 3513560"/>
              <a:gd name="connsiteY5" fmla="*/ 1168407 h 3237230"/>
              <a:gd name="connsiteX6" fmla="*/ 870194 w 3513560"/>
              <a:gd name="connsiteY6" fmla="*/ 1249089 h 3237230"/>
              <a:gd name="connsiteX7" fmla="*/ 1307223 w 3513560"/>
              <a:gd name="connsiteY7" fmla="*/ 1296154 h 3237230"/>
              <a:gd name="connsiteX8" fmla="*/ 1408076 w 3513560"/>
              <a:gd name="connsiteY8" fmla="*/ 1363389 h 3237230"/>
              <a:gd name="connsiteX9" fmla="*/ 1313947 w 3513560"/>
              <a:gd name="connsiteY9" fmla="*/ 1444072 h 3237230"/>
              <a:gd name="connsiteX10" fmla="*/ 1239988 w 3513560"/>
              <a:gd name="connsiteY10" fmla="*/ 1753354 h 3237230"/>
              <a:gd name="connsiteX11" fmla="*/ 1233265 w 3513560"/>
              <a:gd name="connsiteY11" fmla="*/ 2062636 h 3237230"/>
              <a:gd name="connsiteX12" fmla="*/ 1374459 w 3513560"/>
              <a:gd name="connsiteY12" fmla="*/ 2237448 h 3237230"/>
              <a:gd name="connsiteX13" fmla="*/ 1542547 w 3513560"/>
              <a:gd name="connsiteY13" fmla="*/ 2284513 h 3237230"/>
              <a:gd name="connsiteX14" fmla="*/ 1683741 w 3513560"/>
              <a:gd name="connsiteY14" fmla="*/ 2418983 h 3237230"/>
              <a:gd name="connsiteX15" fmla="*/ 1677018 w 3513560"/>
              <a:gd name="connsiteY15" fmla="*/ 2640860 h 3237230"/>
              <a:gd name="connsiteX16" fmla="*/ 1777870 w 3513560"/>
              <a:gd name="connsiteY16" fmla="*/ 2856013 h 3237230"/>
              <a:gd name="connsiteX17" fmla="*/ 2073706 w 3513560"/>
              <a:gd name="connsiteY17" fmla="*/ 3010654 h 3237230"/>
              <a:gd name="connsiteX18" fmla="*/ 2651929 w 3513560"/>
              <a:gd name="connsiteY18" fmla="*/ 3212360 h 3237230"/>
              <a:gd name="connsiteX19" fmla="*/ 3015000 w 3513560"/>
              <a:gd name="connsiteY19" fmla="*/ 3232530 h 3237230"/>
              <a:gd name="connsiteX20" fmla="*/ 3411688 w 3513560"/>
              <a:gd name="connsiteY20" fmla="*/ 3198913 h 3237230"/>
              <a:gd name="connsiteX21" fmla="*/ 3512541 w 3513560"/>
              <a:gd name="connsiteY21" fmla="*/ 3185466 h 3237230"/>
              <a:gd name="connsiteX22" fmla="*/ 3445306 w 3513560"/>
              <a:gd name="connsiteY22" fmla="*/ 3071166 h 3237230"/>
              <a:gd name="connsiteX23" fmla="*/ 3176365 w 3513560"/>
              <a:gd name="connsiteY23" fmla="*/ 2439154 h 3237230"/>
              <a:gd name="connsiteX24" fmla="*/ 2967935 w 3513560"/>
              <a:gd name="connsiteY24" fmla="*/ 1894548 h 3237230"/>
              <a:gd name="connsiteX25" fmla="*/ 2793123 w 3513560"/>
              <a:gd name="connsiteY25" fmla="*/ 1417177 h 3237230"/>
              <a:gd name="connsiteX26" fmla="*/ 2638482 w 3513560"/>
              <a:gd name="connsiteY26" fmla="*/ 1195301 h 3237230"/>
              <a:gd name="connsiteX27" fmla="*/ 2470394 w 3513560"/>
              <a:gd name="connsiteY27" fmla="*/ 1067554 h 3237230"/>
              <a:gd name="connsiteX28" fmla="*/ 2456947 w 3513560"/>
              <a:gd name="connsiteY28" fmla="*/ 825507 h 3237230"/>
              <a:gd name="connsiteX29" fmla="*/ 2551076 w 3513560"/>
              <a:gd name="connsiteY29" fmla="*/ 610354 h 3237230"/>
              <a:gd name="connsiteX30" fmla="*/ 2510735 w 3513560"/>
              <a:gd name="connsiteY30" fmla="*/ 448989 h 3237230"/>
              <a:gd name="connsiteX31" fmla="*/ 2315753 w 3513560"/>
              <a:gd name="connsiteY31" fmla="*/ 227113 h 3237230"/>
              <a:gd name="connsiteX32" fmla="*/ 2066982 w 3513560"/>
              <a:gd name="connsiteY32" fmla="*/ 119536 h 3237230"/>
              <a:gd name="connsiteX33" fmla="*/ 1804765 w 3513560"/>
              <a:gd name="connsiteY33" fmla="*/ 18683 h 3237230"/>
              <a:gd name="connsiteX34" fmla="*/ 1535823 w 3513560"/>
              <a:gd name="connsiteY34" fmla="*/ 5236 h 3237230"/>
              <a:gd name="connsiteX35" fmla="*/ 1340841 w 3513560"/>
              <a:gd name="connsiteY35" fmla="*/ 79195 h 3237230"/>
              <a:gd name="connsiteX36" fmla="*/ 1118965 w 3513560"/>
              <a:gd name="connsiteY36" fmla="*/ 139707 h 3237230"/>
              <a:gd name="connsiteX37" fmla="*/ 856747 w 3513560"/>
              <a:gd name="connsiteY37" fmla="*/ 139707 h 3237230"/>
              <a:gd name="connsiteX38" fmla="*/ 581082 w 3513560"/>
              <a:gd name="connsiteY38" fmla="*/ 153154 h 3237230"/>
              <a:gd name="connsiteX39" fmla="*/ 258353 w 3513560"/>
              <a:gd name="connsiteY39" fmla="*/ 153154 h 3237230"/>
              <a:gd name="connsiteX40" fmla="*/ 2859 w 3513560"/>
              <a:gd name="connsiteY40" fmla="*/ 159877 h 323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13560" h="3237230">
                <a:moveTo>
                  <a:pt x="2859" y="159877"/>
                </a:moveTo>
                <a:cubicBezTo>
                  <a:pt x="-18432" y="219268"/>
                  <a:pt x="84662" y="428819"/>
                  <a:pt x="130606" y="509501"/>
                </a:cubicBezTo>
                <a:cubicBezTo>
                  <a:pt x="176550" y="590183"/>
                  <a:pt x="230338" y="604752"/>
                  <a:pt x="278523" y="643972"/>
                </a:cubicBezTo>
                <a:cubicBezTo>
                  <a:pt x="326708" y="683193"/>
                  <a:pt x="392824" y="697759"/>
                  <a:pt x="419718" y="744824"/>
                </a:cubicBezTo>
                <a:cubicBezTo>
                  <a:pt x="446612" y="791889"/>
                  <a:pt x="423079" y="855763"/>
                  <a:pt x="439888" y="926360"/>
                </a:cubicBezTo>
                <a:cubicBezTo>
                  <a:pt x="456697" y="996957"/>
                  <a:pt x="448852" y="1114619"/>
                  <a:pt x="520570" y="1168407"/>
                </a:cubicBezTo>
                <a:cubicBezTo>
                  <a:pt x="592288" y="1222195"/>
                  <a:pt x="739085" y="1227798"/>
                  <a:pt x="870194" y="1249089"/>
                </a:cubicBezTo>
                <a:cubicBezTo>
                  <a:pt x="1001303" y="1270380"/>
                  <a:pt x="1217576" y="1277104"/>
                  <a:pt x="1307223" y="1296154"/>
                </a:cubicBezTo>
                <a:cubicBezTo>
                  <a:pt x="1396870" y="1315204"/>
                  <a:pt x="1406955" y="1338736"/>
                  <a:pt x="1408076" y="1363389"/>
                </a:cubicBezTo>
                <a:cubicBezTo>
                  <a:pt x="1409197" y="1388042"/>
                  <a:pt x="1341962" y="1379078"/>
                  <a:pt x="1313947" y="1444072"/>
                </a:cubicBezTo>
                <a:cubicBezTo>
                  <a:pt x="1285932" y="1509066"/>
                  <a:pt x="1253435" y="1650260"/>
                  <a:pt x="1239988" y="1753354"/>
                </a:cubicBezTo>
                <a:cubicBezTo>
                  <a:pt x="1226541" y="1856448"/>
                  <a:pt x="1210853" y="1981954"/>
                  <a:pt x="1233265" y="2062636"/>
                </a:cubicBezTo>
                <a:cubicBezTo>
                  <a:pt x="1255677" y="2143318"/>
                  <a:pt x="1322912" y="2200469"/>
                  <a:pt x="1374459" y="2237448"/>
                </a:cubicBezTo>
                <a:cubicBezTo>
                  <a:pt x="1426006" y="2274428"/>
                  <a:pt x="1491000" y="2254257"/>
                  <a:pt x="1542547" y="2284513"/>
                </a:cubicBezTo>
                <a:cubicBezTo>
                  <a:pt x="1594094" y="2314769"/>
                  <a:pt x="1661329" y="2359592"/>
                  <a:pt x="1683741" y="2418983"/>
                </a:cubicBezTo>
                <a:cubicBezTo>
                  <a:pt x="1706153" y="2478374"/>
                  <a:pt x="1661330" y="2568022"/>
                  <a:pt x="1677018" y="2640860"/>
                </a:cubicBezTo>
                <a:cubicBezTo>
                  <a:pt x="1692706" y="2713698"/>
                  <a:pt x="1711755" y="2794381"/>
                  <a:pt x="1777870" y="2856013"/>
                </a:cubicBezTo>
                <a:cubicBezTo>
                  <a:pt x="1843985" y="2917645"/>
                  <a:pt x="1928029" y="2951263"/>
                  <a:pt x="2073706" y="3010654"/>
                </a:cubicBezTo>
                <a:cubicBezTo>
                  <a:pt x="2219383" y="3070045"/>
                  <a:pt x="2495047" y="3175381"/>
                  <a:pt x="2651929" y="3212360"/>
                </a:cubicBezTo>
                <a:cubicBezTo>
                  <a:pt x="2808811" y="3249339"/>
                  <a:pt x="2888374" y="3234771"/>
                  <a:pt x="3015000" y="3232530"/>
                </a:cubicBezTo>
                <a:cubicBezTo>
                  <a:pt x="3141626" y="3230289"/>
                  <a:pt x="3328765" y="3206757"/>
                  <a:pt x="3411688" y="3198913"/>
                </a:cubicBezTo>
                <a:cubicBezTo>
                  <a:pt x="3494612" y="3191069"/>
                  <a:pt x="3506938" y="3206757"/>
                  <a:pt x="3512541" y="3185466"/>
                </a:cubicBezTo>
                <a:cubicBezTo>
                  <a:pt x="3518144" y="3164175"/>
                  <a:pt x="3501335" y="3195551"/>
                  <a:pt x="3445306" y="3071166"/>
                </a:cubicBezTo>
                <a:cubicBezTo>
                  <a:pt x="3389277" y="2946781"/>
                  <a:pt x="3255927" y="2635257"/>
                  <a:pt x="3176365" y="2439154"/>
                </a:cubicBezTo>
                <a:cubicBezTo>
                  <a:pt x="3096803" y="2243051"/>
                  <a:pt x="3031809" y="2064877"/>
                  <a:pt x="2967935" y="1894548"/>
                </a:cubicBezTo>
                <a:cubicBezTo>
                  <a:pt x="2904061" y="1724219"/>
                  <a:pt x="2848032" y="1533718"/>
                  <a:pt x="2793123" y="1417177"/>
                </a:cubicBezTo>
                <a:cubicBezTo>
                  <a:pt x="2738214" y="1300636"/>
                  <a:pt x="2692270" y="1253572"/>
                  <a:pt x="2638482" y="1195301"/>
                </a:cubicBezTo>
                <a:cubicBezTo>
                  <a:pt x="2584694" y="1137030"/>
                  <a:pt x="2500650" y="1129186"/>
                  <a:pt x="2470394" y="1067554"/>
                </a:cubicBezTo>
                <a:cubicBezTo>
                  <a:pt x="2440138" y="1005922"/>
                  <a:pt x="2443500" y="901707"/>
                  <a:pt x="2456947" y="825507"/>
                </a:cubicBezTo>
                <a:cubicBezTo>
                  <a:pt x="2470394" y="749307"/>
                  <a:pt x="2542111" y="673107"/>
                  <a:pt x="2551076" y="610354"/>
                </a:cubicBezTo>
                <a:cubicBezTo>
                  <a:pt x="2560041" y="547601"/>
                  <a:pt x="2549955" y="512862"/>
                  <a:pt x="2510735" y="448989"/>
                </a:cubicBezTo>
                <a:cubicBezTo>
                  <a:pt x="2471515" y="385116"/>
                  <a:pt x="2389712" y="282022"/>
                  <a:pt x="2315753" y="227113"/>
                </a:cubicBezTo>
                <a:cubicBezTo>
                  <a:pt x="2241794" y="172204"/>
                  <a:pt x="2152147" y="154274"/>
                  <a:pt x="2066982" y="119536"/>
                </a:cubicBezTo>
                <a:cubicBezTo>
                  <a:pt x="1981817" y="84798"/>
                  <a:pt x="1893292" y="37733"/>
                  <a:pt x="1804765" y="18683"/>
                </a:cubicBezTo>
                <a:cubicBezTo>
                  <a:pt x="1716238" y="-367"/>
                  <a:pt x="1613144" y="-4849"/>
                  <a:pt x="1535823" y="5236"/>
                </a:cubicBezTo>
                <a:cubicBezTo>
                  <a:pt x="1458502" y="15321"/>
                  <a:pt x="1410317" y="56783"/>
                  <a:pt x="1340841" y="79195"/>
                </a:cubicBezTo>
                <a:cubicBezTo>
                  <a:pt x="1271365" y="101607"/>
                  <a:pt x="1199647" y="129622"/>
                  <a:pt x="1118965" y="139707"/>
                </a:cubicBezTo>
                <a:cubicBezTo>
                  <a:pt x="1038283" y="149792"/>
                  <a:pt x="946394" y="137466"/>
                  <a:pt x="856747" y="139707"/>
                </a:cubicBezTo>
                <a:cubicBezTo>
                  <a:pt x="767100" y="141948"/>
                  <a:pt x="680814" y="150913"/>
                  <a:pt x="581082" y="153154"/>
                </a:cubicBezTo>
                <a:cubicBezTo>
                  <a:pt x="481350" y="155395"/>
                  <a:pt x="352482" y="150913"/>
                  <a:pt x="258353" y="153154"/>
                </a:cubicBezTo>
                <a:cubicBezTo>
                  <a:pt x="164224" y="155395"/>
                  <a:pt x="24150" y="100486"/>
                  <a:pt x="2859" y="159877"/>
                </a:cubicBezTo>
                <a:close/>
              </a:path>
            </a:pathLst>
          </a:custGeom>
          <a:solidFill>
            <a:srgbClr val="FFCC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207034" y="6978437"/>
            <a:ext cx="3502324" cy="2432885"/>
          </a:xfrm>
          <a:custGeom>
            <a:avLst/>
            <a:gdLst>
              <a:gd name="connsiteX0" fmla="*/ 0 w 3502324"/>
              <a:gd name="connsiteY0" fmla="*/ 1328468 h 2432885"/>
              <a:gd name="connsiteX1" fmla="*/ 172528 w 3502324"/>
              <a:gd name="connsiteY1" fmla="*/ 1587260 h 2432885"/>
              <a:gd name="connsiteX2" fmla="*/ 465826 w 3502324"/>
              <a:gd name="connsiteY2" fmla="*/ 1777041 h 2432885"/>
              <a:gd name="connsiteX3" fmla="*/ 672860 w 3502324"/>
              <a:gd name="connsiteY3" fmla="*/ 1880558 h 2432885"/>
              <a:gd name="connsiteX4" fmla="*/ 1104181 w 3502324"/>
              <a:gd name="connsiteY4" fmla="*/ 2242868 h 2432885"/>
              <a:gd name="connsiteX5" fmla="*/ 1621766 w 3502324"/>
              <a:gd name="connsiteY5" fmla="*/ 2432649 h 2432885"/>
              <a:gd name="connsiteX6" fmla="*/ 1949570 w 3502324"/>
              <a:gd name="connsiteY6" fmla="*/ 2277374 h 2432885"/>
              <a:gd name="connsiteX7" fmla="*/ 2001328 w 3502324"/>
              <a:gd name="connsiteY7" fmla="*/ 2070340 h 2432885"/>
              <a:gd name="connsiteX8" fmla="*/ 2225615 w 3502324"/>
              <a:gd name="connsiteY8" fmla="*/ 1984075 h 2432885"/>
              <a:gd name="connsiteX9" fmla="*/ 2587924 w 3502324"/>
              <a:gd name="connsiteY9" fmla="*/ 1777041 h 2432885"/>
              <a:gd name="connsiteX10" fmla="*/ 2881223 w 3502324"/>
              <a:gd name="connsiteY10" fmla="*/ 1500996 h 2432885"/>
              <a:gd name="connsiteX11" fmla="*/ 2760453 w 3502324"/>
              <a:gd name="connsiteY11" fmla="*/ 1242204 h 2432885"/>
              <a:gd name="connsiteX12" fmla="*/ 2932981 w 3502324"/>
              <a:gd name="connsiteY12" fmla="*/ 1052423 h 2432885"/>
              <a:gd name="connsiteX13" fmla="*/ 3209026 w 3502324"/>
              <a:gd name="connsiteY13" fmla="*/ 741872 h 2432885"/>
              <a:gd name="connsiteX14" fmla="*/ 3278038 w 3502324"/>
              <a:gd name="connsiteY14" fmla="*/ 379562 h 2432885"/>
              <a:gd name="connsiteX15" fmla="*/ 3416060 w 3502324"/>
              <a:gd name="connsiteY15" fmla="*/ 120770 h 2432885"/>
              <a:gd name="connsiteX16" fmla="*/ 3502324 w 3502324"/>
              <a:gd name="connsiteY16" fmla="*/ 0 h 243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02324" h="2432885">
                <a:moveTo>
                  <a:pt x="0" y="1328468"/>
                </a:moveTo>
                <a:cubicBezTo>
                  <a:pt x="47445" y="1420483"/>
                  <a:pt x="94890" y="1512498"/>
                  <a:pt x="172528" y="1587260"/>
                </a:cubicBezTo>
                <a:cubicBezTo>
                  <a:pt x="250166" y="1662022"/>
                  <a:pt x="382437" y="1728158"/>
                  <a:pt x="465826" y="1777041"/>
                </a:cubicBezTo>
                <a:cubicBezTo>
                  <a:pt x="549215" y="1825924"/>
                  <a:pt x="566468" y="1802920"/>
                  <a:pt x="672860" y="1880558"/>
                </a:cubicBezTo>
                <a:cubicBezTo>
                  <a:pt x="779253" y="1958196"/>
                  <a:pt x="946030" y="2150853"/>
                  <a:pt x="1104181" y="2242868"/>
                </a:cubicBezTo>
                <a:cubicBezTo>
                  <a:pt x="1262332" y="2334883"/>
                  <a:pt x="1480868" y="2426898"/>
                  <a:pt x="1621766" y="2432649"/>
                </a:cubicBezTo>
                <a:cubicBezTo>
                  <a:pt x="1762664" y="2438400"/>
                  <a:pt x="1886310" y="2337759"/>
                  <a:pt x="1949570" y="2277374"/>
                </a:cubicBezTo>
                <a:cubicBezTo>
                  <a:pt x="2012830" y="2216989"/>
                  <a:pt x="1955321" y="2119223"/>
                  <a:pt x="2001328" y="2070340"/>
                </a:cubicBezTo>
                <a:cubicBezTo>
                  <a:pt x="2047335" y="2021457"/>
                  <a:pt x="2127849" y="2032958"/>
                  <a:pt x="2225615" y="1984075"/>
                </a:cubicBezTo>
                <a:cubicBezTo>
                  <a:pt x="2323381" y="1935192"/>
                  <a:pt x="2478656" y="1857554"/>
                  <a:pt x="2587924" y="1777041"/>
                </a:cubicBezTo>
                <a:cubicBezTo>
                  <a:pt x="2697192" y="1696528"/>
                  <a:pt x="2852468" y="1590135"/>
                  <a:pt x="2881223" y="1500996"/>
                </a:cubicBezTo>
                <a:cubicBezTo>
                  <a:pt x="2909978" y="1411857"/>
                  <a:pt x="2751827" y="1316966"/>
                  <a:pt x="2760453" y="1242204"/>
                </a:cubicBezTo>
                <a:cubicBezTo>
                  <a:pt x="2769079" y="1167442"/>
                  <a:pt x="2932981" y="1052423"/>
                  <a:pt x="2932981" y="1052423"/>
                </a:cubicBezTo>
                <a:cubicBezTo>
                  <a:pt x="3007743" y="969034"/>
                  <a:pt x="3151517" y="854015"/>
                  <a:pt x="3209026" y="741872"/>
                </a:cubicBezTo>
                <a:cubicBezTo>
                  <a:pt x="3266536" y="629728"/>
                  <a:pt x="3243532" y="483079"/>
                  <a:pt x="3278038" y="379562"/>
                </a:cubicBezTo>
                <a:cubicBezTo>
                  <a:pt x="3312544" y="276045"/>
                  <a:pt x="3378679" y="184030"/>
                  <a:pt x="3416060" y="120770"/>
                </a:cubicBezTo>
                <a:cubicBezTo>
                  <a:pt x="3453441" y="57510"/>
                  <a:pt x="3482196" y="20128"/>
                  <a:pt x="3502324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6216549" y="12451856"/>
            <a:ext cx="11014159" cy="12678085"/>
          </a:xfrm>
          <a:custGeom>
            <a:avLst/>
            <a:gdLst>
              <a:gd name="connsiteX0" fmla="*/ 940163 w 11031898"/>
              <a:gd name="connsiteY0" fmla="*/ 10986 h 12629142"/>
              <a:gd name="connsiteX1" fmla="*/ 1132668 w 11031898"/>
              <a:gd name="connsiteY1" fmla="*/ 323807 h 12629142"/>
              <a:gd name="connsiteX2" fmla="*/ 1517679 w 11031898"/>
              <a:gd name="connsiteY2" fmla="*/ 660691 h 12629142"/>
              <a:gd name="connsiteX3" fmla="*/ 1974879 w 11031898"/>
              <a:gd name="connsiteY3" fmla="*/ 853196 h 12629142"/>
              <a:gd name="connsiteX4" fmla="*/ 2889279 w 11031898"/>
              <a:gd name="connsiteY4" fmla="*/ 1021638 h 12629142"/>
              <a:gd name="connsiteX5" fmla="*/ 3635237 w 11031898"/>
              <a:gd name="connsiteY5" fmla="*/ 1093828 h 12629142"/>
              <a:gd name="connsiteX6" fmla="*/ 3707426 w 11031898"/>
              <a:gd name="connsiteY6" fmla="*/ 1166017 h 12629142"/>
              <a:gd name="connsiteX7" fmla="*/ 3851805 w 11031898"/>
              <a:gd name="connsiteY7" fmla="*/ 1575091 h 12629142"/>
              <a:gd name="connsiteX8" fmla="*/ 3899931 w 11031898"/>
              <a:gd name="connsiteY8" fmla="*/ 1767596 h 12629142"/>
              <a:gd name="connsiteX9" fmla="*/ 3707426 w 11031898"/>
              <a:gd name="connsiteY9" fmla="*/ 1936038 h 12629142"/>
              <a:gd name="connsiteX10" fmla="*/ 3587110 w 11031898"/>
              <a:gd name="connsiteY10" fmla="*/ 2176670 h 12629142"/>
              <a:gd name="connsiteX11" fmla="*/ 3851805 w 11031898"/>
              <a:gd name="connsiteY11" fmla="*/ 2489491 h 12629142"/>
              <a:gd name="connsiteX12" fmla="*/ 4284942 w 11031898"/>
              <a:gd name="connsiteY12" fmla="*/ 3187323 h 12629142"/>
              <a:gd name="connsiteX13" fmla="*/ 4910584 w 11031898"/>
              <a:gd name="connsiteY13" fmla="*/ 3644523 h 12629142"/>
              <a:gd name="connsiteX14" fmla="*/ 5728731 w 11031898"/>
              <a:gd name="connsiteY14" fmla="*/ 4173912 h 12629142"/>
              <a:gd name="connsiteX15" fmla="*/ 6546879 w 11031898"/>
              <a:gd name="connsiteY15" fmla="*/ 4342354 h 12629142"/>
              <a:gd name="connsiteX16" fmla="*/ 7485342 w 11031898"/>
              <a:gd name="connsiteY16" fmla="*/ 4294228 h 12629142"/>
              <a:gd name="connsiteX17" fmla="*/ 7942542 w 11031898"/>
              <a:gd name="connsiteY17" fmla="*/ 4149849 h 12629142"/>
              <a:gd name="connsiteX18" fmla="*/ 8520058 w 11031898"/>
              <a:gd name="connsiteY18" fmla="*/ 4246102 h 12629142"/>
              <a:gd name="connsiteX19" fmla="*/ 8832879 w 11031898"/>
              <a:gd name="connsiteY19" fmla="*/ 4582986 h 12629142"/>
              <a:gd name="connsiteX20" fmla="*/ 8905068 w 11031898"/>
              <a:gd name="connsiteY20" fmla="*/ 4799554 h 12629142"/>
              <a:gd name="connsiteX21" fmla="*/ 8881005 w 11031898"/>
              <a:gd name="connsiteY21" fmla="*/ 5064249 h 12629142"/>
              <a:gd name="connsiteX22" fmla="*/ 8905068 w 11031898"/>
              <a:gd name="connsiteY22" fmla="*/ 5256754 h 12629142"/>
              <a:gd name="connsiteX23" fmla="*/ 9169763 w 11031898"/>
              <a:gd name="connsiteY23" fmla="*/ 5473323 h 12629142"/>
              <a:gd name="connsiteX24" fmla="*/ 9314142 w 11031898"/>
              <a:gd name="connsiteY24" fmla="*/ 5810207 h 12629142"/>
              <a:gd name="connsiteX25" fmla="*/ 9530710 w 11031898"/>
              <a:gd name="connsiteY25" fmla="*/ 6435849 h 12629142"/>
              <a:gd name="connsiteX26" fmla="*/ 9795405 w 11031898"/>
              <a:gd name="connsiteY26" fmla="*/ 7133681 h 12629142"/>
              <a:gd name="connsiteX27" fmla="*/ 10156353 w 11031898"/>
              <a:gd name="connsiteY27" fmla="*/ 7759323 h 12629142"/>
              <a:gd name="connsiteX28" fmla="*/ 10565426 w 11031898"/>
              <a:gd name="connsiteY28" fmla="*/ 8240586 h 12629142"/>
              <a:gd name="connsiteX29" fmla="*/ 10685742 w 11031898"/>
              <a:gd name="connsiteY29" fmla="*/ 8577470 h 12629142"/>
              <a:gd name="connsiteX30" fmla="*/ 10445110 w 11031898"/>
              <a:gd name="connsiteY30" fmla="*/ 8938417 h 12629142"/>
              <a:gd name="connsiteX31" fmla="*/ 9987910 w 11031898"/>
              <a:gd name="connsiteY31" fmla="*/ 9491870 h 12629142"/>
              <a:gd name="connsiteX32" fmla="*/ 9915721 w 11031898"/>
              <a:gd name="connsiteY32" fmla="*/ 9973133 h 12629142"/>
              <a:gd name="connsiteX33" fmla="*/ 10084163 w 11031898"/>
              <a:gd name="connsiteY33" fmla="*/ 10526586 h 12629142"/>
              <a:gd name="connsiteX34" fmla="*/ 10348858 w 11031898"/>
              <a:gd name="connsiteY34" fmla="*/ 11080038 h 12629142"/>
              <a:gd name="connsiteX35" fmla="*/ 10854184 w 11031898"/>
              <a:gd name="connsiteY35" fmla="*/ 11416923 h 12629142"/>
              <a:gd name="connsiteX36" fmla="*/ 11022626 w 11031898"/>
              <a:gd name="connsiteY36" fmla="*/ 11657554 h 12629142"/>
              <a:gd name="connsiteX37" fmla="*/ 10613553 w 11031898"/>
              <a:gd name="connsiteY37" fmla="*/ 11850059 h 12629142"/>
              <a:gd name="connsiteX38" fmla="*/ 10084163 w 11031898"/>
              <a:gd name="connsiteY38" fmla="*/ 12066628 h 12629142"/>
              <a:gd name="connsiteX39" fmla="*/ 9963847 w 11031898"/>
              <a:gd name="connsiteY39" fmla="*/ 12283196 h 12629142"/>
              <a:gd name="connsiteX40" fmla="*/ 9963847 w 11031898"/>
              <a:gd name="connsiteY40" fmla="*/ 12571954 h 12629142"/>
              <a:gd name="connsiteX41" fmla="*/ 9651026 w 11031898"/>
              <a:gd name="connsiteY41" fmla="*/ 12620081 h 12629142"/>
              <a:gd name="connsiteX42" fmla="*/ 9266016 w 11031898"/>
              <a:gd name="connsiteY42" fmla="*/ 12451638 h 12629142"/>
              <a:gd name="connsiteX43" fmla="*/ 8784753 w 11031898"/>
              <a:gd name="connsiteY43" fmla="*/ 12186944 h 12629142"/>
              <a:gd name="connsiteX44" fmla="*/ 8423805 w 11031898"/>
              <a:gd name="connsiteY44" fmla="*/ 12018502 h 12629142"/>
              <a:gd name="connsiteX45" fmla="*/ 8014731 w 11031898"/>
              <a:gd name="connsiteY45" fmla="*/ 11994438 h 12629142"/>
              <a:gd name="connsiteX46" fmla="*/ 7677847 w 11031898"/>
              <a:gd name="connsiteY46" fmla="*/ 12138817 h 12629142"/>
              <a:gd name="connsiteX47" fmla="*/ 7725974 w 11031898"/>
              <a:gd name="connsiteY47" fmla="*/ 12523828 h 12629142"/>
              <a:gd name="connsiteX48" fmla="*/ 7509405 w 11031898"/>
              <a:gd name="connsiteY48" fmla="*/ 12499765 h 12629142"/>
              <a:gd name="connsiteX49" fmla="*/ 7148458 w 11031898"/>
              <a:gd name="connsiteY49" fmla="*/ 12427575 h 12629142"/>
              <a:gd name="connsiteX50" fmla="*/ 6570942 w 11031898"/>
              <a:gd name="connsiteY50" fmla="*/ 12138817 h 12629142"/>
              <a:gd name="connsiteX51" fmla="*/ 6137805 w 11031898"/>
              <a:gd name="connsiteY51" fmla="*/ 11898186 h 12629142"/>
              <a:gd name="connsiteX52" fmla="*/ 5680605 w 11031898"/>
              <a:gd name="connsiteY52" fmla="*/ 11777870 h 12629142"/>
              <a:gd name="connsiteX53" fmla="*/ 5199342 w 11031898"/>
              <a:gd name="connsiteY53" fmla="*/ 11681617 h 12629142"/>
              <a:gd name="connsiteX54" fmla="*/ 4838395 w 11031898"/>
              <a:gd name="connsiteY54" fmla="*/ 11681617 h 12629142"/>
              <a:gd name="connsiteX55" fmla="*/ 4549637 w 11031898"/>
              <a:gd name="connsiteY55" fmla="*/ 11537238 h 12629142"/>
              <a:gd name="connsiteX56" fmla="*/ 4212753 w 11031898"/>
              <a:gd name="connsiteY56" fmla="*/ 11416923 h 12629142"/>
              <a:gd name="connsiteX57" fmla="*/ 3779616 w 11031898"/>
              <a:gd name="connsiteY57" fmla="*/ 11392859 h 12629142"/>
              <a:gd name="connsiteX58" fmla="*/ 3635237 w 11031898"/>
              <a:gd name="connsiteY58" fmla="*/ 11513175 h 12629142"/>
              <a:gd name="connsiteX59" fmla="*/ 3538984 w 11031898"/>
              <a:gd name="connsiteY59" fmla="*/ 11537238 h 12629142"/>
              <a:gd name="connsiteX60" fmla="*/ 3466795 w 11031898"/>
              <a:gd name="connsiteY60" fmla="*/ 11465049 h 12629142"/>
              <a:gd name="connsiteX61" fmla="*/ 3370542 w 11031898"/>
              <a:gd name="connsiteY61" fmla="*/ 11344733 h 12629142"/>
              <a:gd name="connsiteX62" fmla="*/ 3731489 w 11031898"/>
              <a:gd name="connsiteY62" fmla="*/ 11104102 h 12629142"/>
              <a:gd name="connsiteX63" fmla="*/ 3875868 w 11031898"/>
              <a:gd name="connsiteY63" fmla="*/ 10695028 h 12629142"/>
              <a:gd name="connsiteX64" fmla="*/ 3683363 w 11031898"/>
              <a:gd name="connsiteY64" fmla="*/ 10406270 h 12629142"/>
              <a:gd name="connsiteX65" fmla="*/ 3418668 w 11031898"/>
              <a:gd name="connsiteY65" fmla="*/ 10189702 h 12629142"/>
              <a:gd name="connsiteX66" fmla="*/ 3250226 w 11031898"/>
              <a:gd name="connsiteY66" fmla="*/ 10117512 h 12629142"/>
              <a:gd name="connsiteX67" fmla="*/ 3081784 w 11031898"/>
              <a:gd name="connsiteY67" fmla="*/ 10069386 h 12629142"/>
              <a:gd name="connsiteX68" fmla="*/ 3178037 w 11031898"/>
              <a:gd name="connsiteY68" fmla="*/ 9828754 h 12629142"/>
              <a:gd name="connsiteX69" fmla="*/ 3322416 w 11031898"/>
              <a:gd name="connsiteY69" fmla="*/ 9636249 h 12629142"/>
              <a:gd name="connsiteX70" fmla="*/ 3322416 w 11031898"/>
              <a:gd name="connsiteY70" fmla="*/ 9491870 h 12629142"/>
              <a:gd name="connsiteX71" fmla="*/ 3442731 w 11031898"/>
              <a:gd name="connsiteY71" fmla="*/ 9708438 h 12629142"/>
              <a:gd name="connsiteX72" fmla="*/ 3514921 w 11031898"/>
              <a:gd name="connsiteY72" fmla="*/ 9900944 h 12629142"/>
              <a:gd name="connsiteX73" fmla="*/ 3635237 w 11031898"/>
              <a:gd name="connsiteY73" fmla="*/ 9660312 h 12629142"/>
              <a:gd name="connsiteX74" fmla="*/ 3538984 w 11031898"/>
              <a:gd name="connsiteY74" fmla="*/ 9443744 h 12629142"/>
              <a:gd name="connsiteX75" fmla="*/ 3514921 w 11031898"/>
              <a:gd name="connsiteY75" fmla="*/ 9347491 h 12629142"/>
              <a:gd name="connsiteX76" fmla="*/ 3827742 w 11031898"/>
              <a:gd name="connsiteY76" fmla="*/ 9467807 h 12629142"/>
              <a:gd name="connsiteX77" fmla="*/ 3851805 w 11031898"/>
              <a:gd name="connsiteY77" fmla="*/ 9347491 h 12629142"/>
              <a:gd name="connsiteX78" fmla="*/ 3779616 w 11031898"/>
              <a:gd name="connsiteY78" fmla="*/ 9179049 h 12629142"/>
              <a:gd name="connsiteX79" fmla="*/ 3611174 w 11031898"/>
              <a:gd name="connsiteY79" fmla="*/ 9130923 h 12629142"/>
              <a:gd name="connsiteX80" fmla="*/ 3538984 w 11031898"/>
              <a:gd name="connsiteY80" fmla="*/ 9154986 h 12629142"/>
              <a:gd name="connsiteX81" fmla="*/ 3370542 w 11031898"/>
              <a:gd name="connsiteY81" fmla="*/ 9034670 h 12629142"/>
              <a:gd name="connsiteX82" fmla="*/ 3129910 w 11031898"/>
              <a:gd name="connsiteY82" fmla="*/ 8938417 h 12629142"/>
              <a:gd name="connsiteX83" fmla="*/ 3009595 w 11031898"/>
              <a:gd name="connsiteY83" fmla="*/ 8818102 h 12629142"/>
              <a:gd name="connsiteX84" fmla="*/ 2937405 w 11031898"/>
              <a:gd name="connsiteY84" fmla="*/ 8673723 h 12629142"/>
              <a:gd name="connsiteX85" fmla="*/ 3153974 w 11031898"/>
              <a:gd name="connsiteY85" fmla="*/ 8673723 h 12629142"/>
              <a:gd name="connsiteX86" fmla="*/ 3346479 w 11031898"/>
              <a:gd name="connsiteY86" fmla="*/ 8721849 h 12629142"/>
              <a:gd name="connsiteX87" fmla="*/ 3442731 w 11031898"/>
              <a:gd name="connsiteY87" fmla="*/ 8577470 h 12629142"/>
              <a:gd name="connsiteX88" fmla="*/ 3683363 w 11031898"/>
              <a:gd name="connsiteY88" fmla="*/ 8697786 h 12629142"/>
              <a:gd name="connsiteX89" fmla="*/ 3827742 w 11031898"/>
              <a:gd name="connsiteY89" fmla="*/ 8577470 h 12629142"/>
              <a:gd name="connsiteX90" fmla="*/ 3731489 w 11031898"/>
              <a:gd name="connsiteY90" fmla="*/ 8481217 h 12629142"/>
              <a:gd name="connsiteX91" fmla="*/ 3683363 w 11031898"/>
              <a:gd name="connsiteY91" fmla="*/ 8384965 h 12629142"/>
              <a:gd name="connsiteX92" fmla="*/ 3972121 w 11031898"/>
              <a:gd name="connsiteY92" fmla="*/ 8312775 h 12629142"/>
              <a:gd name="connsiteX93" fmla="*/ 4284942 w 11031898"/>
              <a:gd name="connsiteY93" fmla="*/ 8120270 h 12629142"/>
              <a:gd name="connsiteX94" fmla="*/ 4621826 w 11031898"/>
              <a:gd name="connsiteY94" fmla="*/ 7759323 h 12629142"/>
              <a:gd name="connsiteX95" fmla="*/ 4477447 w 11031898"/>
              <a:gd name="connsiteY95" fmla="*/ 7711196 h 12629142"/>
              <a:gd name="connsiteX96" fmla="*/ 4212753 w 11031898"/>
              <a:gd name="connsiteY96" fmla="*/ 7711196 h 12629142"/>
              <a:gd name="connsiteX97" fmla="*/ 4092437 w 11031898"/>
              <a:gd name="connsiteY97" fmla="*/ 7614944 h 12629142"/>
              <a:gd name="connsiteX98" fmla="*/ 4020247 w 11031898"/>
              <a:gd name="connsiteY98" fmla="*/ 7133681 h 12629142"/>
              <a:gd name="connsiteX99" fmla="*/ 4044310 w 11031898"/>
              <a:gd name="connsiteY99" fmla="*/ 6700544 h 12629142"/>
              <a:gd name="connsiteX100" fmla="*/ 3875868 w 11031898"/>
              <a:gd name="connsiteY100" fmla="*/ 6267407 h 12629142"/>
              <a:gd name="connsiteX101" fmla="*/ 3827742 w 11031898"/>
              <a:gd name="connsiteY101" fmla="*/ 5930523 h 12629142"/>
              <a:gd name="connsiteX102" fmla="*/ 3851805 w 11031898"/>
              <a:gd name="connsiteY102" fmla="*/ 5617702 h 12629142"/>
              <a:gd name="connsiteX103" fmla="*/ 3755553 w 11031898"/>
              <a:gd name="connsiteY103" fmla="*/ 5545512 h 12629142"/>
              <a:gd name="connsiteX104" fmla="*/ 3394605 w 11031898"/>
              <a:gd name="connsiteY104" fmla="*/ 5377070 h 12629142"/>
              <a:gd name="connsiteX105" fmla="*/ 3081784 w 11031898"/>
              <a:gd name="connsiteY105" fmla="*/ 5353007 h 12629142"/>
              <a:gd name="connsiteX106" fmla="*/ 2841153 w 11031898"/>
              <a:gd name="connsiteY106" fmla="*/ 5401133 h 12629142"/>
              <a:gd name="connsiteX107" fmla="*/ 2624584 w 11031898"/>
              <a:gd name="connsiteY107" fmla="*/ 5713954 h 12629142"/>
              <a:gd name="connsiteX108" fmla="*/ 2287700 w 11031898"/>
              <a:gd name="connsiteY108" fmla="*/ 6026775 h 12629142"/>
              <a:gd name="connsiteX109" fmla="*/ 1974879 w 11031898"/>
              <a:gd name="connsiteY109" fmla="*/ 6098965 h 12629142"/>
              <a:gd name="connsiteX110" fmla="*/ 1637995 w 11031898"/>
              <a:gd name="connsiteY110" fmla="*/ 6147091 h 12629142"/>
              <a:gd name="connsiteX111" fmla="*/ 1373300 w 11031898"/>
              <a:gd name="connsiteY111" fmla="*/ 6195217 h 12629142"/>
              <a:gd name="connsiteX112" fmla="*/ 867974 w 11031898"/>
              <a:gd name="connsiteY112" fmla="*/ 6195217 h 12629142"/>
              <a:gd name="connsiteX113" fmla="*/ 579216 w 11031898"/>
              <a:gd name="connsiteY113" fmla="*/ 5978649 h 12629142"/>
              <a:gd name="connsiteX114" fmla="*/ 434837 w 11031898"/>
              <a:gd name="connsiteY114" fmla="*/ 5593638 h 12629142"/>
              <a:gd name="connsiteX115" fmla="*/ 314521 w 11031898"/>
              <a:gd name="connsiteY115" fmla="*/ 5136438 h 12629142"/>
              <a:gd name="connsiteX116" fmla="*/ 410774 w 11031898"/>
              <a:gd name="connsiteY116" fmla="*/ 4847681 h 12629142"/>
              <a:gd name="connsiteX117" fmla="*/ 651405 w 11031898"/>
              <a:gd name="connsiteY117" fmla="*/ 4366417 h 12629142"/>
              <a:gd name="connsiteX118" fmla="*/ 843910 w 11031898"/>
              <a:gd name="connsiteY118" fmla="*/ 3909217 h 12629142"/>
              <a:gd name="connsiteX119" fmla="*/ 723595 w 11031898"/>
              <a:gd name="connsiteY119" fmla="*/ 3572333 h 12629142"/>
              <a:gd name="connsiteX120" fmla="*/ 458900 w 11031898"/>
              <a:gd name="connsiteY120" fmla="*/ 3187323 h 12629142"/>
              <a:gd name="connsiteX121" fmla="*/ 194205 w 11031898"/>
              <a:gd name="connsiteY121" fmla="*/ 2826375 h 12629142"/>
              <a:gd name="connsiteX122" fmla="*/ 25763 w 11031898"/>
              <a:gd name="connsiteY122" fmla="*/ 2489491 h 12629142"/>
              <a:gd name="connsiteX123" fmla="*/ 25763 w 11031898"/>
              <a:gd name="connsiteY123" fmla="*/ 1911975 h 12629142"/>
              <a:gd name="connsiteX124" fmla="*/ 266395 w 11031898"/>
              <a:gd name="connsiteY124" fmla="*/ 1767596 h 12629142"/>
              <a:gd name="connsiteX125" fmla="*/ 531089 w 11031898"/>
              <a:gd name="connsiteY125" fmla="*/ 1695407 h 12629142"/>
              <a:gd name="connsiteX126" fmla="*/ 723595 w 11031898"/>
              <a:gd name="connsiteY126" fmla="*/ 1334459 h 12629142"/>
              <a:gd name="connsiteX127" fmla="*/ 651405 w 11031898"/>
              <a:gd name="connsiteY127" fmla="*/ 1069765 h 12629142"/>
              <a:gd name="connsiteX128" fmla="*/ 507026 w 11031898"/>
              <a:gd name="connsiteY128" fmla="*/ 708817 h 12629142"/>
              <a:gd name="connsiteX129" fmla="*/ 531089 w 11031898"/>
              <a:gd name="connsiteY129" fmla="*/ 395996 h 12629142"/>
              <a:gd name="connsiteX130" fmla="*/ 795784 w 11031898"/>
              <a:gd name="connsiteY130" fmla="*/ 179428 h 12629142"/>
              <a:gd name="connsiteX131" fmla="*/ 892037 w 11031898"/>
              <a:gd name="connsiteY131" fmla="*/ 83175 h 12629142"/>
              <a:gd name="connsiteX132" fmla="*/ 940163 w 11031898"/>
              <a:gd name="connsiteY132" fmla="*/ 10986 h 12629142"/>
              <a:gd name="connsiteX0" fmla="*/ 960877 w 11031898"/>
              <a:gd name="connsiteY0" fmla="*/ 9243 h 12648114"/>
              <a:gd name="connsiteX1" fmla="*/ 1132668 w 11031898"/>
              <a:gd name="connsiteY1" fmla="*/ 342779 h 12648114"/>
              <a:gd name="connsiteX2" fmla="*/ 1517679 w 11031898"/>
              <a:gd name="connsiteY2" fmla="*/ 679663 h 12648114"/>
              <a:gd name="connsiteX3" fmla="*/ 1974879 w 11031898"/>
              <a:gd name="connsiteY3" fmla="*/ 872168 h 12648114"/>
              <a:gd name="connsiteX4" fmla="*/ 2889279 w 11031898"/>
              <a:gd name="connsiteY4" fmla="*/ 1040610 h 12648114"/>
              <a:gd name="connsiteX5" fmla="*/ 3635237 w 11031898"/>
              <a:gd name="connsiteY5" fmla="*/ 1112800 h 12648114"/>
              <a:gd name="connsiteX6" fmla="*/ 3707426 w 11031898"/>
              <a:gd name="connsiteY6" fmla="*/ 1184989 h 12648114"/>
              <a:gd name="connsiteX7" fmla="*/ 3851805 w 11031898"/>
              <a:gd name="connsiteY7" fmla="*/ 1594063 h 12648114"/>
              <a:gd name="connsiteX8" fmla="*/ 3899931 w 11031898"/>
              <a:gd name="connsiteY8" fmla="*/ 1786568 h 12648114"/>
              <a:gd name="connsiteX9" fmla="*/ 3707426 w 11031898"/>
              <a:gd name="connsiteY9" fmla="*/ 1955010 h 12648114"/>
              <a:gd name="connsiteX10" fmla="*/ 3587110 w 11031898"/>
              <a:gd name="connsiteY10" fmla="*/ 2195642 h 12648114"/>
              <a:gd name="connsiteX11" fmla="*/ 3851805 w 11031898"/>
              <a:gd name="connsiteY11" fmla="*/ 2508463 h 12648114"/>
              <a:gd name="connsiteX12" fmla="*/ 4284942 w 11031898"/>
              <a:gd name="connsiteY12" fmla="*/ 3206295 h 12648114"/>
              <a:gd name="connsiteX13" fmla="*/ 4910584 w 11031898"/>
              <a:gd name="connsiteY13" fmla="*/ 3663495 h 12648114"/>
              <a:gd name="connsiteX14" fmla="*/ 5728731 w 11031898"/>
              <a:gd name="connsiteY14" fmla="*/ 4192884 h 12648114"/>
              <a:gd name="connsiteX15" fmla="*/ 6546879 w 11031898"/>
              <a:gd name="connsiteY15" fmla="*/ 4361326 h 12648114"/>
              <a:gd name="connsiteX16" fmla="*/ 7485342 w 11031898"/>
              <a:gd name="connsiteY16" fmla="*/ 4313200 h 12648114"/>
              <a:gd name="connsiteX17" fmla="*/ 7942542 w 11031898"/>
              <a:gd name="connsiteY17" fmla="*/ 4168821 h 12648114"/>
              <a:gd name="connsiteX18" fmla="*/ 8520058 w 11031898"/>
              <a:gd name="connsiteY18" fmla="*/ 4265074 h 12648114"/>
              <a:gd name="connsiteX19" fmla="*/ 8832879 w 11031898"/>
              <a:gd name="connsiteY19" fmla="*/ 4601958 h 12648114"/>
              <a:gd name="connsiteX20" fmla="*/ 8905068 w 11031898"/>
              <a:gd name="connsiteY20" fmla="*/ 4818526 h 12648114"/>
              <a:gd name="connsiteX21" fmla="*/ 8881005 w 11031898"/>
              <a:gd name="connsiteY21" fmla="*/ 5083221 h 12648114"/>
              <a:gd name="connsiteX22" fmla="*/ 8905068 w 11031898"/>
              <a:gd name="connsiteY22" fmla="*/ 5275726 h 12648114"/>
              <a:gd name="connsiteX23" fmla="*/ 9169763 w 11031898"/>
              <a:gd name="connsiteY23" fmla="*/ 5492295 h 12648114"/>
              <a:gd name="connsiteX24" fmla="*/ 9314142 w 11031898"/>
              <a:gd name="connsiteY24" fmla="*/ 5829179 h 12648114"/>
              <a:gd name="connsiteX25" fmla="*/ 9530710 w 11031898"/>
              <a:gd name="connsiteY25" fmla="*/ 6454821 h 12648114"/>
              <a:gd name="connsiteX26" fmla="*/ 9795405 w 11031898"/>
              <a:gd name="connsiteY26" fmla="*/ 7152653 h 12648114"/>
              <a:gd name="connsiteX27" fmla="*/ 10156353 w 11031898"/>
              <a:gd name="connsiteY27" fmla="*/ 7778295 h 12648114"/>
              <a:gd name="connsiteX28" fmla="*/ 10565426 w 11031898"/>
              <a:gd name="connsiteY28" fmla="*/ 8259558 h 12648114"/>
              <a:gd name="connsiteX29" fmla="*/ 10685742 w 11031898"/>
              <a:gd name="connsiteY29" fmla="*/ 8596442 h 12648114"/>
              <a:gd name="connsiteX30" fmla="*/ 10445110 w 11031898"/>
              <a:gd name="connsiteY30" fmla="*/ 8957389 h 12648114"/>
              <a:gd name="connsiteX31" fmla="*/ 9987910 w 11031898"/>
              <a:gd name="connsiteY31" fmla="*/ 9510842 h 12648114"/>
              <a:gd name="connsiteX32" fmla="*/ 9915721 w 11031898"/>
              <a:gd name="connsiteY32" fmla="*/ 9992105 h 12648114"/>
              <a:gd name="connsiteX33" fmla="*/ 10084163 w 11031898"/>
              <a:gd name="connsiteY33" fmla="*/ 10545558 h 12648114"/>
              <a:gd name="connsiteX34" fmla="*/ 10348858 w 11031898"/>
              <a:gd name="connsiteY34" fmla="*/ 11099010 h 12648114"/>
              <a:gd name="connsiteX35" fmla="*/ 10854184 w 11031898"/>
              <a:gd name="connsiteY35" fmla="*/ 11435895 h 12648114"/>
              <a:gd name="connsiteX36" fmla="*/ 11022626 w 11031898"/>
              <a:gd name="connsiteY36" fmla="*/ 11676526 h 12648114"/>
              <a:gd name="connsiteX37" fmla="*/ 10613553 w 11031898"/>
              <a:gd name="connsiteY37" fmla="*/ 11869031 h 12648114"/>
              <a:gd name="connsiteX38" fmla="*/ 10084163 w 11031898"/>
              <a:gd name="connsiteY38" fmla="*/ 12085600 h 12648114"/>
              <a:gd name="connsiteX39" fmla="*/ 9963847 w 11031898"/>
              <a:gd name="connsiteY39" fmla="*/ 12302168 h 12648114"/>
              <a:gd name="connsiteX40" fmla="*/ 9963847 w 11031898"/>
              <a:gd name="connsiteY40" fmla="*/ 12590926 h 12648114"/>
              <a:gd name="connsiteX41" fmla="*/ 9651026 w 11031898"/>
              <a:gd name="connsiteY41" fmla="*/ 12639053 h 12648114"/>
              <a:gd name="connsiteX42" fmla="*/ 9266016 w 11031898"/>
              <a:gd name="connsiteY42" fmla="*/ 12470610 h 12648114"/>
              <a:gd name="connsiteX43" fmla="*/ 8784753 w 11031898"/>
              <a:gd name="connsiteY43" fmla="*/ 12205916 h 12648114"/>
              <a:gd name="connsiteX44" fmla="*/ 8423805 w 11031898"/>
              <a:gd name="connsiteY44" fmla="*/ 12037474 h 12648114"/>
              <a:gd name="connsiteX45" fmla="*/ 8014731 w 11031898"/>
              <a:gd name="connsiteY45" fmla="*/ 12013410 h 12648114"/>
              <a:gd name="connsiteX46" fmla="*/ 7677847 w 11031898"/>
              <a:gd name="connsiteY46" fmla="*/ 12157789 h 12648114"/>
              <a:gd name="connsiteX47" fmla="*/ 7725974 w 11031898"/>
              <a:gd name="connsiteY47" fmla="*/ 12542800 h 12648114"/>
              <a:gd name="connsiteX48" fmla="*/ 7509405 w 11031898"/>
              <a:gd name="connsiteY48" fmla="*/ 12518737 h 12648114"/>
              <a:gd name="connsiteX49" fmla="*/ 7148458 w 11031898"/>
              <a:gd name="connsiteY49" fmla="*/ 12446547 h 12648114"/>
              <a:gd name="connsiteX50" fmla="*/ 6570942 w 11031898"/>
              <a:gd name="connsiteY50" fmla="*/ 12157789 h 12648114"/>
              <a:gd name="connsiteX51" fmla="*/ 6137805 w 11031898"/>
              <a:gd name="connsiteY51" fmla="*/ 11917158 h 12648114"/>
              <a:gd name="connsiteX52" fmla="*/ 5680605 w 11031898"/>
              <a:gd name="connsiteY52" fmla="*/ 11796842 h 12648114"/>
              <a:gd name="connsiteX53" fmla="*/ 5199342 w 11031898"/>
              <a:gd name="connsiteY53" fmla="*/ 11700589 h 12648114"/>
              <a:gd name="connsiteX54" fmla="*/ 4838395 w 11031898"/>
              <a:gd name="connsiteY54" fmla="*/ 11700589 h 12648114"/>
              <a:gd name="connsiteX55" fmla="*/ 4549637 w 11031898"/>
              <a:gd name="connsiteY55" fmla="*/ 11556210 h 12648114"/>
              <a:gd name="connsiteX56" fmla="*/ 4212753 w 11031898"/>
              <a:gd name="connsiteY56" fmla="*/ 11435895 h 12648114"/>
              <a:gd name="connsiteX57" fmla="*/ 3779616 w 11031898"/>
              <a:gd name="connsiteY57" fmla="*/ 11411831 h 12648114"/>
              <a:gd name="connsiteX58" fmla="*/ 3635237 w 11031898"/>
              <a:gd name="connsiteY58" fmla="*/ 11532147 h 12648114"/>
              <a:gd name="connsiteX59" fmla="*/ 3538984 w 11031898"/>
              <a:gd name="connsiteY59" fmla="*/ 11556210 h 12648114"/>
              <a:gd name="connsiteX60" fmla="*/ 3466795 w 11031898"/>
              <a:gd name="connsiteY60" fmla="*/ 11484021 h 12648114"/>
              <a:gd name="connsiteX61" fmla="*/ 3370542 w 11031898"/>
              <a:gd name="connsiteY61" fmla="*/ 11363705 h 12648114"/>
              <a:gd name="connsiteX62" fmla="*/ 3731489 w 11031898"/>
              <a:gd name="connsiteY62" fmla="*/ 11123074 h 12648114"/>
              <a:gd name="connsiteX63" fmla="*/ 3875868 w 11031898"/>
              <a:gd name="connsiteY63" fmla="*/ 10714000 h 12648114"/>
              <a:gd name="connsiteX64" fmla="*/ 3683363 w 11031898"/>
              <a:gd name="connsiteY64" fmla="*/ 10425242 h 12648114"/>
              <a:gd name="connsiteX65" fmla="*/ 3418668 w 11031898"/>
              <a:gd name="connsiteY65" fmla="*/ 10208674 h 12648114"/>
              <a:gd name="connsiteX66" fmla="*/ 3250226 w 11031898"/>
              <a:gd name="connsiteY66" fmla="*/ 10136484 h 12648114"/>
              <a:gd name="connsiteX67" fmla="*/ 3081784 w 11031898"/>
              <a:gd name="connsiteY67" fmla="*/ 10088358 h 12648114"/>
              <a:gd name="connsiteX68" fmla="*/ 3178037 w 11031898"/>
              <a:gd name="connsiteY68" fmla="*/ 9847726 h 12648114"/>
              <a:gd name="connsiteX69" fmla="*/ 3322416 w 11031898"/>
              <a:gd name="connsiteY69" fmla="*/ 9655221 h 12648114"/>
              <a:gd name="connsiteX70" fmla="*/ 3322416 w 11031898"/>
              <a:gd name="connsiteY70" fmla="*/ 9510842 h 12648114"/>
              <a:gd name="connsiteX71" fmla="*/ 3442731 w 11031898"/>
              <a:gd name="connsiteY71" fmla="*/ 9727410 h 12648114"/>
              <a:gd name="connsiteX72" fmla="*/ 3514921 w 11031898"/>
              <a:gd name="connsiteY72" fmla="*/ 9919916 h 12648114"/>
              <a:gd name="connsiteX73" fmla="*/ 3635237 w 11031898"/>
              <a:gd name="connsiteY73" fmla="*/ 9679284 h 12648114"/>
              <a:gd name="connsiteX74" fmla="*/ 3538984 w 11031898"/>
              <a:gd name="connsiteY74" fmla="*/ 9462716 h 12648114"/>
              <a:gd name="connsiteX75" fmla="*/ 3514921 w 11031898"/>
              <a:gd name="connsiteY75" fmla="*/ 9366463 h 12648114"/>
              <a:gd name="connsiteX76" fmla="*/ 3827742 w 11031898"/>
              <a:gd name="connsiteY76" fmla="*/ 9486779 h 12648114"/>
              <a:gd name="connsiteX77" fmla="*/ 3851805 w 11031898"/>
              <a:gd name="connsiteY77" fmla="*/ 9366463 h 12648114"/>
              <a:gd name="connsiteX78" fmla="*/ 3779616 w 11031898"/>
              <a:gd name="connsiteY78" fmla="*/ 9198021 h 12648114"/>
              <a:gd name="connsiteX79" fmla="*/ 3611174 w 11031898"/>
              <a:gd name="connsiteY79" fmla="*/ 9149895 h 12648114"/>
              <a:gd name="connsiteX80" fmla="*/ 3538984 w 11031898"/>
              <a:gd name="connsiteY80" fmla="*/ 9173958 h 12648114"/>
              <a:gd name="connsiteX81" fmla="*/ 3370542 w 11031898"/>
              <a:gd name="connsiteY81" fmla="*/ 9053642 h 12648114"/>
              <a:gd name="connsiteX82" fmla="*/ 3129910 w 11031898"/>
              <a:gd name="connsiteY82" fmla="*/ 8957389 h 12648114"/>
              <a:gd name="connsiteX83" fmla="*/ 3009595 w 11031898"/>
              <a:gd name="connsiteY83" fmla="*/ 8837074 h 12648114"/>
              <a:gd name="connsiteX84" fmla="*/ 2937405 w 11031898"/>
              <a:gd name="connsiteY84" fmla="*/ 8692695 h 12648114"/>
              <a:gd name="connsiteX85" fmla="*/ 3153974 w 11031898"/>
              <a:gd name="connsiteY85" fmla="*/ 8692695 h 12648114"/>
              <a:gd name="connsiteX86" fmla="*/ 3346479 w 11031898"/>
              <a:gd name="connsiteY86" fmla="*/ 8740821 h 12648114"/>
              <a:gd name="connsiteX87" fmla="*/ 3442731 w 11031898"/>
              <a:gd name="connsiteY87" fmla="*/ 8596442 h 12648114"/>
              <a:gd name="connsiteX88" fmla="*/ 3683363 w 11031898"/>
              <a:gd name="connsiteY88" fmla="*/ 8716758 h 12648114"/>
              <a:gd name="connsiteX89" fmla="*/ 3827742 w 11031898"/>
              <a:gd name="connsiteY89" fmla="*/ 8596442 h 12648114"/>
              <a:gd name="connsiteX90" fmla="*/ 3731489 w 11031898"/>
              <a:gd name="connsiteY90" fmla="*/ 8500189 h 12648114"/>
              <a:gd name="connsiteX91" fmla="*/ 3683363 w 11031898"/>
              <a:gd name="connsiteY91" fmla="*/ 8403937 h 12648114"/>
              <a:gd name="connsiteX92" fmla="*/ 3972121 w 11031898"/>
              <a:gd name="connsiteY92" fmla="*/ 8331747 h 12648114"/>
              <a:gd name="connsiteX93" fmla="*/ 4284942 w 11031898"/>
              <a:gd name="connsiteY93" fmla="*/ 8139242 h 12648114"/>
              <a:gd name="connsiteX94" fmla="*/ 4621826 w 11031898"/>
              <a:gd name="connsiteY94" fmla="*/ 7778295 h 12648114"/>
              <a:gd name="connsiteX95" fmla="*/ 4477447 w 11031898"/>
              <a:gd name="connsiteY95" fmla="*/ 7730168 h 12648114"/>
              <a:gd name="connsiteX96" fmla="*/ 4212753 w 11031898"/>
              <a:gd name="connsiteY96" fmla="*/ 7730168 h 12648114"/>
              <a:gd name="connsiteX97" fmla="*/ 4092437 w 11031898"/>
              <a:gd name="connsiteY97" fmla="*/ 7633916 h 12648114"/>
              <a:gd name="connsiteX98" fmla="*/ 4020247 w 11031898"/>
              <a:gd name="connsiteY98" fmla="*/ 7152653 h 12648114"/>
              <a:gd name="connsiteX99" fmla="*/ 4044310 w 11031898"/>
              <a:gd name="connsiteY99" fmla="*/ 6719516 h 12648114"/>
              <a:gd name="connsiteX100" fmla="*/ 3875868 w 11031898"/>
              <a:gd name="connsiteY100" fmla="*/ 6286379 h 12648114"/>
              <a:gd name="connsiteX101" fmla="*/ 3827742 w 11031898"/>
              <a:gd name="connsiteY101" fmla="*/ 5949495 h 12648114"/>
              <a:gd name="connsiteX102" fmla="*/ 3851805 w 11031898"/>
              <a:gd name="connsiteY102" fmla="*/ 5636674 h 12648114"/>
              <a:gd name="connsiteX103" fmla="*/ 3755553 w 11031898"/>
              <a:gd name="connsiteY103" fmla="*/ 5564484 h 12648114"/>
              <a:gd name="connsiteX104" fmla="*/ 3394605 w 11031898"/>
              <a:gd name="connsiteY104" fmla="*/ 5396042 h 12648114"/>
              <a:gd name="connsiteX105" fmla="*/ 3081784 w 11031898"/>
              <a:gd name="connsiteY105" fmla="*/ 5371979 h 12648114"/>
              <a:gd name="connsiteX106" fmla="*/ 2841153 w 11031898"/>
              <a:gd name="connsiteY106" fmla="*/ 5420105 h 12648114"/>
              <a:gd name="connsiteX107" fmla="*/ 2624584 w 11031898"/>
              <a:gd name="connsiteY107" fmla="*/ 5732926 h 12648114"/>
              <a:gd name="connsiteX108" fmla="*/ 2287700 w 11031898"/>
              <a:gd name="connsiteY108" fmla="*/ 6045747 h 12648114"/>
              <a:gd name="connsiteX109" fmla="*/ 1974879 w 11031898"/>
              <a:gd name="connsiteY109" fmla="*/ 6117937 h 12648114"/>
              <a:gd name="connsiteX110" fmla="*/ 1637995 w 11031898"/>
              <a:gd name="connsiteY110" fmla="*/ 6166063 h 12648114"/>
              <a:gd name="connsiteX111" fmla="*/ 1373300 w 11031898"/>
              <a:gd name="connsiteY111" fmla="*/ 6214189 h 12648114"/>
              <a:gd name="connsiteX112" fmla="*/ 867974 w 11031898"/>
              <a:gd name="connsiteY112" fmla="*/ 6214189 h 12648114"/>
              <a:gd name="connsiteX113" fmla="*/ 579216 w 11031898"/>
              <a:gd name="connsiteY113" fmla="*/ 5997621 h 12648114"/>
              <a:gd name="connsiteX114" fmla="*/ 434837 w 11031898"/>
              <a:gd name="connsiteY114" fmla="*/ 5612610 h 12648114"/>
              <a:gd name="connsiteX115" fmla="*/ 314521 w 11031898"/>
              <a:gd name="connsiteY115" fmla="*/ 5155410 h 12648114"/>
              <a:gd name="connsiteX116" fmla="*/ 410774 w 11031898"/>
              <a:gd name="connsiteY116" fmla="*/ 4866653 h 12648114"/>
              <a:gd name="connsiteX117" fmla="*/ 651405 w 11031898"/>
              <a:gd name="connsiteY117" fmla="*/ 4385389 h 12648114"/>
              <a:gd name="connsiteX118" fmla="*/ 843910 w 11031898"/>
              <a:gd name="connsiteY118" fmla="*/ 3928189 h 12648114"/>
              <a:gd name="connsiteX119" fmla="*/ 723595 w 11031898"/>
              <a:gd name="connsiteY119" fmla="*/ 3591305 h 12648114"/>
              <a:gd name="connsiteX120" fmla="*/ 458900 w 11031898"/>
              <a:gd name="connsiteY120" fmla="*/ 3206295 h 12648114"/>
              <a:gd name="connsiteX121" fmla="*/ 194205 w 11031898"/>
              <a:gd name="connsiteY121" fmla="*/ 2845347 h 12648114"/>
              <a:gd name="connsiteX122" fmla="*/ 25763 w 11031898"/>
              <a:gd name="connsiteY122" fmla="*/ 2508463 h 12648114"/>
              <a:gd name="connsiteX123" fmla="*/ 25763 w 11031898"/>
              <a:gd name="connsiteY123" fmla="*/ 1930947 h 12648114"/>
              <a:gd name="connsiteX124" fmla="*/ 266395 w 11031898"/>
              <a:gd name="connsiteY124" fmla="*/ 1786568 h 12648114"/>
              <a:gd name="connsiteX125" fmla="*/ 531089 w 11031898"/>
              <a:gd name="connsiteY125" fmla="*/ 1714379 h 12648114"/>
              <a:gd name="connsiteX126" fmla="*/ 723595 w 11031898"/>
              <a:gd name="connsiteY126" fmla="*/ 1353431 h 12648114"/>
              <a:gd name="connsiteX127" fmla="*/ 651405 w 11031898"/>
              <a:gd name="connsiteY127" fmla="*/ 1088737 h 12648114"/>
              <a:gd name="connsiteX128" fmla="*/ 507026 w 11031898"/>
              <a:gd name="connsiteY128" fmla="*/ 727789 h 12648114"/>
              <a:gd name="connsiteX129" fmla="*/ 531089 w 11031898"/>
              <a:gd name="connsiteY129" fmla="*/ 414968 h 12648114"/>
              <a:gd name="connsiteX130" fmla="*/ 795784 w 11031898"/>
              <a:gd name="connsiteY130" fmla="*/ 198400 h 12648114"/>
              <a:gd name="connsiteX131" fmla="*/ 892037 w 11031898"/>
              <a:gd name="connsiteY131" fmla="*/ 102147 h 12648114"/>
              <a:gd name="connsiteX132" fmla="*/ 960877 w 11031898"/>
              <a:gd name="connsiteY132" fmla="*/ 9243 h 12648114"/>
              <a:gd name="connsiteX0" fmla="*/ 960877 w 11031898"/>
              <a:gd name="connsiteY0" fmla="*/ 16731 h 12655602"/>
              <a:gd name="connsiteX1" fmla="*/ 1132668 w 11031898"/>
              <a:gd name="connsiteY1" fmla="*/ 350267 h 12655602"/>
              <a:gd name="connsiteX2" fmla="*/ 1517679 w 11031898"/>
              <a:gd name="connsiteY2" fmla="*/ 687151 h 12655602"/>
              <a:gd name="connsiteX3" fmla="*/ 1974879 w 11031898"/>
              <a:gd name="connsiteY3" fmla="*/ 879656 h 12655602"/>
              <a:gd name="connsiteX4" fmla="*/ 2889279 w 11031898"/>
              <a:gd name="connsiteY4" fmla="*/ 1048098 h 12655602"/>
              <a:gd name="connsiteX5" fmla="*/ 3635237 w 11031898"/>
              <a:gd name="connsiteY5" fmla="*/ 1120288 h 12655602"/>
              <a:gd name="connsiteX6" fmla="*/ 3707426 w 11031898"/>
              <a:gd name="connsiteY6" fmla="*/ 1192477 h 12655602"/>
              <a:gd name="connsiteX7" fmla="*/ 3851805 w 11031898"/>
              <a:gd name="connsiteY7" fmla="*/ 1601551 h 12655602"/>
              <a:gd name="connsiteX8" fmla="*/ 3899931 w 11031898"/>
              <a:gd name="connsiteY8" fmla="*/ 1794056 h 12655602"/>
              <a:gd name="connsiteX9" fmla="*/ 3707426 w 11031898"/>
              <a:gd name="connsiteY9" fmla="*/ 1962498 h 12655602"/>
              <a:gd name="connsiteX10" fmla="*/ 3587110 w 11031898"/>
              <a:gd name="connsiteY10" fmla="*/ 2203130 h 12655602"/>
              <a:gd name="connsiteX11" fmla="*/ 3851805 w 11031898"/>
              <a:gd name="connsiteY11" fmla="*/ 2515951 h 12655602"/>
              <a:gd name="connsiteX12" fmla="*/ 4284942 w 11031898"/>
              <a:gd name="connsiteY12" fmla="*/ 3213783 h 12655602"/>
              <a:gd name="connsiteX13" fmla="*/ 4910584 w 11031898"/>
              <a:gd name="connsiteY13" fmla="*/ 3670983 h 12655602"/>
              <a:gd name="connsiteX14" fmla="*/ 5728731 w 11031898"/>
              <a:gd name="connsiteY14" fmla="*/ 4200372 h 12655602"/>
              <a:gd name="connsiteX15" fmla="*/ 6546879 w 11031898"/>
              <a:gd name="connsiteY15" fmla="*/ 4368814 h 12655602"/>
              <a:gd name="connsiteX16" fmla="*/ 7485342 w 11031898"/>
              <a:gd name="connsiteY16" fmla="*/ 4320688 h 12655602"/>
              <a:gd name="connsiteX17" fmla="*/ 7942542 w 11031898"/>
              <a:gd name="connsiteY17" fmla="*/ 4176309 h 12655602"/>
              <a:gd name="connsiteX18" fmla="*/ 8520058 w 11031898"/>
              <a:gd name="connsiteY18" fmla="*/ 4272562 h 12655602"/>
              <a:gd name="connsiteX19" fmla="*/ 8832879 w 11031898"/>
              <a:gd name="connsiteY19" fmla="*/ 4609446 h 12655602"/>
              <a:gd name="connsiteX20" fmla="*/ 8905068 w 11031898"/>
              <a:gd name="connsiteY20" fmla="*/ 4826014 h 12655602"/>
              <a:gd name="connsiteX21" fmla="*/ 8881005 w 11031898"/>
              <a:gd name="connsiteY21" fmla="*/ 5090709 h 12655602"/>
              <a:gd name="connsiteX22" fmla="*/ 8905068 w 11031898"/>
              <a:gd name="connsiteY22" fmla="*/ 5283214 h 12655602"/>
              <a:gd name="connsiteX23" fmla="*/ 9169763 w 11031898"/>
              <a:gd name="connsiteY23" fmla="*/ 5499783 h 12655602"/>
              <a:gd name="connsiteX24" fmla="*/ 9314142 w 11031898"/>
              <a:gd name="connsiteY24" fmla="*/ 5836667 h 12655602"/>
              <a:gd name="connsiteX25" fmla="*/ 9530710 w 11031898"/>
              <a:gd name="connsiteY25" fmla="*/ 6462309 h 12655602"/>
              <a:gd name="connsiteX26" fmla="*/ 9795405 w 11031898"/>
              <a:gd name="connsiteY26" fmla="*/ 7160141 h 12655602"/>
              <a:gd name="connsiteX27" fmla="*/ 10156353 w 11031898"/>
              <a:gd name="connsiteY27" fmla="*/ 7785783 h 12655602"/>
              <a:gd name="connsiteX28" fmla="*/ 10565426 w 11031898"/>
              <a:gd name="connsiteY28" fmla="*/ 8267046 h 12655602"/>
              <a:gd name="connsiteX29" fmla="*/ 10685742 w 11031898"/>
              <a:gd name="connsiteY29" fmla="*/ 8603930 h 12655602"/>
              <a:gd name="connsiteX30" fmla="*/ 10445110 w 11031898"/>
              <a:gd name="connsiteY30" fmla="*/ 8964877 h 12655602"/>
              <a:gd name="connsiteX31" fmla="*/ 9987910 w 11031898"/>
              <a:gd name="connsiteY31" fmla="*/ 9518330 h 12655602"/>
              <a:gd name="connsiteX32" fmla="*/ 9915721 w 11031898"/>
              <a:gd name="connsiteY32" fmla="*/ 9999593 h 12655602"/>
              <a:gd name="connsiteX33" fmla="*/ 10084163 w 11031898"/>
              <a:gd name="connsiteY33" fmla="*/ 10553046 h 12655602"/>
              <a:gd name="connsiteX34" fmla="*/ 10348858 w 11031898"/>
              <a:gd name="connsiteY34" fmla="*/ 11106498 h 12655602"/>
              <a:gd name="connsiteX35" fmla="*/ 10854184 w 11031898"/>
              <a:gd name="connsiteY35" fmla="*/ 11443383 h 12655602"/>
              <a:gd name="connsiteX36" fmla="*/ 11022626 w 11031898"/>
              <a:gd name="connsiteY36" fmla="*/ 11684014 h 12655602"/>
              <a:gd name="connsiteX37" fmla="*/ 10613553 w 11031898"/>
              <a:gd name="connsiteY37" fmla="*/ 11876519 h 12655602"/>
              <a:gd name="connsiteX38" fmla="*/ 10084163 w 11031898"/>
              <a:gd name="connsiteY38" fmla="*/ 12093088 h 12655602"/>
              <a:gd name="connsiteX39" fmla="*/ 9963847 w 11031898"/>
              <a:gd name="connsiteY39" fmla="*/ 12309656 h 12655602"/>
              <a:gd name="connsiteX40" fmla="*/ 9963847 w 11031898"/>
              <a:gd name="connsiteY40" fmla="*/ 12598414 h 12655602"/>
              <a:gd name="connsiteX41" fmla="*/ 9651026 w 11031898"/>
              <a:gd name="connsiteY41" fmla="*/ 12646541 h 12655602"/>
              <a:gd name="connsiteX42" fmla="*/ 9266016 w 11031898"/>
              <a:gd name="connsiteY42" fmla="*/ 12478098 h 12655602"/>
              <a:gd name="connsiteX43" fmla="*/ 8784753 w 11031898"/>
              <a:gd name="connsiteY43" fmla="*/ 12213404 h 12655602"/>
              <a:gd name="connsiteX44" fmla="*/ 8423805 w 11031898"/>
              <a:gd name="connsiteY44" fmla="*/ 12044962 h 12655602"/>
              <a:gd name="connsiteX45" fmla="*/ 8014731 w 11031898"/>
              <a:gd name="connsiteY45" fmla="*/ 12020898 h 12655602"/>
              <a:gd name="connsiteX46" fmla="*/ 7677847 w 11031898"/>
              <a:gd name="connsiteY46" fmla="*/ 12165277 h 12655602"/>
              <a:gd name="connsiteX47" fmla="*/ 7725974 w 11031898"/>
              <a:gd name="connsiteY47" fmla="*/ 12550288 h 12655602"/>
              <a:gd name="connsiteX48" fmla="*/ 7509405 w 11031898"/>
              <a:gd name="connsiteY48" fmla="*/ 12526225 h 12655602"/>
              <a:gd name="connsiteX49" fmla="*/ 7148458 w 11031898"/>
              <a:gd name="connsiteY49" fmla="*/ 12454035 h 12655602"/>
              <a:gd name="connsiteX50" fmla="*/ 6570942 w 11031898"/>
              <a:gd name="connsiteY50" fmla="*/ 12165277 h 12655602"/>
              <a:gd name="connsiteX51" fmla="*/ 6137805 w 11031898"/>
              <a:gd name="connsiteY51" fmla="*/ 11924646 h 12655602"/>
              <a:gd name="connsiteX52" fmla="*/ 5680605 w 11031898"/>
              <a:gd name="connsiteY52" fmla="*/ 11804330 h 12655602"/>
              <a:gd name="connsiteX53" fmla="*/ 5199342 w 11031898"/>
              <a:gd name="connsiteY53" fmla="*/ 11708077 h 12655602"/>
              <a:gd name="connsiteX54" fmla="*/ 4838395 w 11031898"/>
              <a:gd name="connsiteY54" fmla="*/ 11708077 h 12655602"/>
              <a:gd name="connsiteX55" fmla="*/ 4549637 w 11031898"/>
              <a:gd name="connsiteY55" fmla="*/ 11563698 h 12655602"/>
              <a:gd name="connsiteX56" fmla="*/ 4212753 w 11031898"/>
              <a:gd name="connsiteY56" fmla="*/ 11443383 h 12655602"/>
              <a:gd name="connsiteX57" fmla="*/ 3779616 w 11031898"/>
              <a:gd name="connsiteY57" fmla="*/ 11419319 h 12655602"/>
              <a:gd name="connsiteX58" fmla="*/ 3635237 w 11031898"/>
              <a:gd name="connsiteY58" fmla="*/ 11539635 h 12655602"/>
              <a:gd name="connsiteX59" fmla="*/ 3538984 w 11031898"/>
              <a:gd name="connsiteY59" fmla="*/ 11563698 h 12655602"/>
              <a:gd name="connsiteX60" fmla="*/ 3466795 w 11031898"/>
              <a:gd name="connsiteY60" fmla="*/ 11491509 h 12655602"/>
              <a:gd name="connsiteX61" fmla="*/ 3370542 w 11031898"/>
              <a:gd name="connsiteY61" fmla="*/ 11371193 h 12655602"/>
              <a:gd name="connsiteX62" fmla="*/ 3731489 w 11031898"/>
              <a:gd name="connsiteY62" fmla="*/ 11130562 h 12655602"/>
              <a:gd name="connsiteX63" fmla="*/ 3875868 w 11031898"/>
              <a:gd name="connsiteY63" fmla="*/ 10721488 h 12655602"/>
              <a:gd name="connsiteX64" fmla="*/ 3683363 w 11031898"/>
              <a:gd name="connsiteY64" fmla="*/ 10432730 h 12655602"/>
              <a:gd name="connsiteX65" fmla="*/ 3418668 w 11031898"/>
              <a:gd name="connsiteY65" fmla="*/ 10216162 h 12655602"/>
              <a:gd name="connsiteX66" fmla="*/ 3250226 w 11031898"/>
              <a:gd name="connsiteY66" fmla="*/ 10143972 h 12655602"/>
              <a:gd name="connsiteX67" fmla="*/ 3081784 w 11031898"/>
              <a:gd name="connsiteY67" fmla="*/ 10095846 h 12655602"/>
              <a:gd name="connsiteX68" fmla="*/ 3178037 w 11031898"/>
              <a:gd name="connsiteY68" fmla="*/ 9855214 h 12655602"/>
              <a:gd name="connsiteX69" fmla="*/ 3322416 w 11031898"/>
              <a:gd name="connsiteY69" fmla="*/ 9662709 h 12655602"/>
              <a:gd name="connsiteX70" fmla="*/ 3322416 w 11031898"/>
              <a:gd name="connsiteY70" fmla="*/ 9518330 h 12655602"/>
              <a:gd name="connsiteX71" fmla="*/ 3442731 w 11031898"/>
              <a:gd name="connsiteY71" fmla="*/ 9734898 h 12655602"/>
              <a:gd name="connsiteX72" fmla="*/ 3514921 w 11031898"/>
              <a:gd name="connsiteY72" fmla="*/ 9927404 h 12655602"/>
              <a:gd name="connsiteX73" fmla="*/ 3635237 w 11031898"/>
              <a:gd name="connsiteY73" fmla="*/ 9686772 h 12655602"/>
              <a:gd name="connsiteX74" fmla="*/ 3538984 w 11031898"/>
              <a:gd name="connsiteY74" fmla="*/ 9470204 h 12655602"/>
              <a:gd name="connsiteX75" fmla="*/ 3514921 w 11031898"/>
              <a:gd name="connsiteY75" fmla="*/ 9373951 h 12655602"/>
              <a:gd name="connsiteX76" fmla="*/ 3827742 w 11031898"/>
              <a:gd name="connsiteY76" fmla="*/ 9494267 h 12655602"/>
              <a:gd name="connsiteX77" fmla="*/ 3851805 w 11031898"/>
              <a:gd name="connsiteY77" fmla="*/ 9373951 h 12655602"/>
              <a:gd name="connsiteX78" fmla="*/ 3779616 w 11031898"/>
              <a:gd name="connsiteY78" fmla="*/ 9205509 h 12655602"/>
              <a:gd name="connsiteX79" fmla="*/ 3611174 w 11031898"/>
              <a:gd name="connsiteY79" fmla="*/ 9157383 h 12655602"/>
              <a:gd name="connsiteX80" fmla="*/ 3538984 w 11031898"/>
              <a:gd name="connsiteY80" fmla="*/ 9181446 h 12655602"/>
              <a:gd name="connsiteX81" fmla="*/ 3370542 w 11031898"/>
              <a:gd name="connsiteY81" fmla="*/ 9061130 h 12655602"/>
              <a:gd name="connsiteX82" fmla="*/ 3129910 w 11031898"/>
              <a:gd name="connsiteY82" fmla="*/ 8964877 h 12655602"/>
              <a:gd name="connsiteX83" fmla="*/ 3009595 w 11031898"/>
              <a:gd name="connsiteY83" fmla="*/ 8844562 h 12655602"/>
              <a:gd name="connsiteX84" fmla="*/ 2937405 w 11031898"/>
              <a:gd name="connsiteY84" fmla="*/ 8700183 h 12655602"/>
              <a:gd name="connsiteX85" fmla="*/ 3153974 w 11031898"/>
              <a:gd name="connsiteY85" fmla="*/ 8700183 h 12655602"/>
              <a:gd name="connsiteX86" fmla="*/ 3346479 w 11031898"/>
              <a:gd name="connsiteY86" fmla="*/ 8748309 h 12655602"/>
              <a:gd name="connsiteX87" fmla="*/ 3442731 w 11031898"/>
              <a:gd name="connsiteY87" fmla="*/ 8603930 h 12655602"/>
              <a:gd name="connsiteX88" fmla="*/ 3683363 w 11031898"/>
              <a:gd name="connsiteY88" fmla="*/ 8724246 h 12655602"/>
              <a:gd name="connsiteX89" fmla="*/ 3827742 w 11031898"/>
              <a:gd name="connsiteY89" fmla="*/ 8603930 h 12655602"/>
              <a:gd name="connsiteX90" fmla="*/ 3731489 w 11031898"/>
              <a:gd name="connsiteY90" fmla="*/ 8507677 h 12655602"/>
              <a:gd name="connsiteX91" fmla="*/ 3683363 w 11031898"/>
              <a:gd name="connsiteY91" fmla="*/ 8411425 h 12655602"/>
              <a:gd name="connsiteX92" fmla="*/ 3972121 w 11031898"/>
              <a:gd name="connsiteY92" fmla="*/ 8339235 h 12655602"/>
              <a:gd name="connsiteX93" fmla="*/ 4284942 w 11031898"/>
              <a:gd name="connsiteY93" fmla="*/ 8146730 h 12655602"/>
              <a:gd name="connsiteX94" fmla="*/ 4621826 w 11031898"/>
              <a:gd name="connsiteY94" fmla="*/ 7785783 h 12655602"/>
              <a:gd name="connsiteX95" fmla="*/ 4477447 w 11031898"/>
              <a:gd name="connsiteY95" fmla="*/ 7737656 h 12655602"/>
              <a:gd name="connsiteX96" fmla="*/ 4212753 w 11031898"/>
              <a:gd name="connsiteY96" fmla="*/ 7737656 h 12655602"/>
              <a:gd name="connsiteX97" fmla="*/ 4092437 w 11031898"/>
              <a:gd name="connsiteY97" fmla="*/ 7641404 h 12655602"/>
              <a:gd name="connsiteX98" fmla="*/ 4020247 w 11031898"/>
              <a:gd name="connsiteY98" fmla="*/ 7160141 h 12655602"/>
              <a:gd name="connsiteX99" fmla="*/ 4044310 w 11031898"/>
              <a:gd name="connsiteY99" fmla="*/ 6727004 h 12655602"/>
              <a:gd name="connsiteX100" fmla="*/ 3875868 w 11031898"/>
              <a:gd name="connsiteY100" fmla="*/ 6293867 h 12655602"/>
              <a:gd name="connsiteX101" fmla="*/ 3827742 w 11031898"/>
              <a:gd name="connsiteY101" fmla="*/ 5956983 h 12655602"/>
              <a:gd name="connsiteX102" fmla="*/ 3851805 w 11031898"/>
              <a:gd name="connsiteY102" fmla="*/ 5644162 h 12655602"/>
              <a:gd name="connsiteX103" fmla="*/ 3755553 w 11031898"/>
              <a:gd name="connsiteY103" fmla="*/ 5571972 h 12655602"/>
              <a:gd name="connsiteX104" fmla="*/ 3394605 w 11031898"/>
              <a:gd name="connsiteY104" fmla="*/ 5403530 h 12655602"/>
              <a:gd name="connsiteX105" fmla="*/ 3081784 w 11031898"/>
              <a:gd name="connsiteY105" fmla="*/ 5379467 h 12655602"/>
              <a:gd name="connsiteX106" fmla="*/ 2841153 w 11031898"/>
              <a:gd name="connsiteY106" fmla="*/ 5427593 h 12655602"/>
              <a:gd name="connsiteX107" fmla="*/ 2624584 w 11031898"/>
              <a:gd name="connsiteY107" fmla="*/ 5740414 h 12655602"/>
              <a:gd name="connsiteX108" fmla="*/ 2287700 w 11031898"/>
              <a:gd name="connsiteY108" fmla="*/ 6053235 h 12655602"/>
              <a:gd name="connsiteX109" fmla="*/ 1974879 w 11031898"/>
              <a:gd name="connsiteY109" fmla="*/ 6125425 h 12655602"/>
              <a:gd name="connsiteX110" fmla="*/ 1637995 w 11031898"/>
              <a:gd name="connsiteY110" fmla="*/ 6173551 h 12655602"/>
              <a:gd name="connsiteX111" fmla="*/ 1373300 w 11031898"/>
              <a:gd name="connsiteY111" fmla="*/ 6221677 h 12655602"/>
              <a:gd name="connsiteX112" fmla="*/ 867974 w 11031898"/>
              <a:gd name="connsiteY112" fmla="*/ 6221677 h 12655602"/>
              <a:gd name="connsiteX113" fmla="*/ 579216 w 11031898"/>
              <a:gd name="connsiteY113" fmla="*/ 6005109 h 12655602"/>
              <a:gd name="connsiteX114" fmla="*/ 434837 w 11031898"/>
              <a:gd name="connsiteY114" fmla="*/ 5620098 h 12655602"/>
              <a:gd name="connsiteX115" fmla="*/ 314521 w 11031898"/>
              <a:gd name="connsiteY115" fmla="*/ 5162898 h 12655602"/>
              <a:gd name="connsiteX116" fmla="*/ 410774 w 11031898"/>
              <a:gd name="connsiteY116" fmla="*/ 4874141 h 12655602"/>
              <a:gd name="connsiteX117" fmla="*/ 651405 w 11031898"/>
              <a:gd name="connsiteY117" fmla="*/ 4392877 h 12655602"/>
              <a:gd name="connsiteX118" fmla="*/ 843910 w 11031898"/>
              <a:gd name="connsiteY118" fmla="*/ 3935677 h 12655602"/>
              <a:gd name="connsiteX119" fmla="*/ 723595 w 11031898"/>
              <a:gd name="connsiteY119" fmla="*/ 3598793 h 12655602"/>
              <a:gd name="connsiteX120" fmla="*/ 458900 w 11031898"/>
              <a:gd name="connsiteY120" fmla="*/ 3213783 h 12655602"/>
              <a:gd name="connsiteX121" fmla="*/ 194205 w 11031898"/>
              <a:gd name="connsiteY121" fmla="*/ 2852835 h 12655602"/>
              <a:gd name="connsiteX122" fmla="*/ 25763 w 11031898"/>
              <a:gd name="connsiteY122" fmla="*/ 2515951 h 12655602"/>
              <a:gd name="connsiteX123" fmla="*/ 25763 w 11031898"/>
              <a:gd name="connsiteY123" fmla="*/ 1938435 h 12655602"/>
              <a:gd name="connsiteX124" fmla="*/ 266395 w 11031898"/>
              <a:gd name="connsiteY124" fmla="*/ 1794056 h 12655602"/>
              <a:gd name="connsiteX125" fmla="*/ 531089 w 11031898"/>
              <a:gd name="connsiteY125" fmla="*/ 1721867 h 12655602"/>
              <a:gd name="connsiteX126" fmla="*/ 723595 w 11031898"/>
              <a:gd name="connsiteY126" fmla="*/ 1360919 h 12655602"/>
              <a:gd name="connsiteX127" fmla="*/ 651405 w 11031898"/>
              <a:gd name="connsiteY127" fmla="*/ 1096225 h 12655602"/>
              <a:gd name="connsiteX128" fmla="*/ 507026 w 11031898"/>
              <a:gd name="connsiteY128" fmla="*/ 735277 h 12655602"/>
              <a:gd name="connsiteX129" fmla="*/ 531089 w 11031898"/>
              <a:gd name="connsiteY129" fmla="*/ 422456 h 12655602"/>
              <a:gd name="connsiteX130" fmla="*/ 795784 w 11031898"/>
              <a:gd name="connsiteY130" fmla="*/ 205888 h 12655602"/>
              <a:gd name="connsiteX131" fmla="*/ 892037 w 11031898"/>
              <a:gd name="connsiteY131" fmla="*/ 109635 h 12655602"/>
              <a:gd name="connsiteX132" fmla="*/ 960877 w 11031898"/>
              <a:gd name="connsiteY132" fmla="*/ 16731 h 12655602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17679 w 11031898"/>
              <a:gd name="connsiteY2" fmla="*/ 679330 h 12647781"/>
              <a:gd name="connsiteX3" fmla="*/ 1974879 w 11031898"/>
              <a:gd name="connsiteY3" fmla="*/ 871835 h 12647781"/>
              <a:gd name="connsiteX4" fmla="*/ 2889279 w 11031898"/>
              <a:gd name="connsiteY4" fmla="*/ 1040277 h 12647781"/>
              <a:gd name="connsiteX5" fmla="*/ 3635237 w 11031898"/>
              <a:gd name="connsiteY5" fmla="*/ 1112467 h 12647781"/>
              <a:gd name="connsiteX6" fmla="*/ 3707426 w 11031898"/>
              <a:gd name="connsiteY6" fmla="*/ 1184656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74879 w 11031898"/>
              <a:gd name="connsiteY3" fmla="*/ 871835 h 12647781"/>
              <a:gd name="connsiteX4" fmla="*/ 2889279 w 11031898"/>
              <a:gd name="connsiteY4" fmla="*/ 1040277 h 12647781"/>
              <a:gd name="connsiteX5" fmla="*/ 3635237 w 11031898"/>
              <a:gd name="connsiteY5" fmla="*/ 1112467 h 12647781"/>
              <a:gd name="connsiteX6" fmla="*/ 3707426 w 11031898"/>
              <a:gd name="connsiteY6" fmla="*/ 1184656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89279 w 11031898"/>
              <a:gd name="connsiteY4" fmla="*/ 1040277 h 12647781"/>
              <a:gd name="connsiteX5" fmla="*/ 3635237 w 11031898"/>
              <a:gd name="connsiteY5" fmla="*/ 1112467 h 12647781"/>
              <a:gd name="connsiteX6" fmla="*/ 3707426 w 11031898"/>
              <a:gd name="connsiteY6" fmla="*/ 1184656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635237 w 11031898"/>
              <a:gd name="connsiteY5" fmla="*/ 1112467 h 12647781"/>
              <a:gd name="connsiteX6" fmla="*/ 3707426 w 11031898"/>
              <a:gd name="connsiteY6" fmla="*/ 1184656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707426 w 11031898"/>
              <a:gd name="connsiteY5" fmla="*/ 1184656 h 12647781"/>
              <a:gd name="connsiteX6" fmla="*/ 3851805 w 11031898"/>
              <a:gd name="connsiteY6" fmla="*/ 1593730 h 12647781"/>
              <a:gd name="connsiteX7" fmla="*/ 3899931 w 11031898"/>
              <a:gd name="connsiteY7" fmla="*/ 1786235 h 12647781"/>
              <a:gd name="connsiteX8" fmla="*/ 3707426 w 11031898"/>
              <a:gd name="connsiteY8" fmla="*/ 1954677 h 12647781"/>
              <a:gd name="connsiteX9" fmla="*/ 3587110 w 11031898"/>
              <a:gd name="connsiteY9" fmla="*/ 2195309 h 12647781"/>
              <a:gd name="connsiteX10" fmla="*/ 3851805 w 11031898"/>
              <a:gd name="connsiteY10" fmla="*/ 2508130 h 12647781"/>
              <a:gd name="connsiteX11" fmla="*/ 4284942 w 11031898"/>
              <a:gd name="connsiteY11" fmla="*/ 3205962 h 12647781"/>
              <a:gd name="connsiteX12" fmla="*/ 4910584 w 11031898"/>
              <a:gd name="connsiteY12" fmla="*/ 3663162 h 12647781"/>
              <a:gd name="connsiteX13" fmla="*/ 5728731 w 11031898"/>
              <a:gd name="connsiteY13" fmla="*/ 4192551 h 12647781"/>
              <a:gd name="connsiteX14" fmla="*/ 6546879 w 11031898"/>
              <a:gd name="connsiteY14" fmla="*/ 4360993 h 12647781"/>
              <a:gd name="connsiteX15" fmla="*/ 7485342 w 11031898"/>
              <a:gd name="connsiteY15" fmla="*/ 4312867 h 12647781"/>
              <a:gd name="connsiteX16" fmla="*/ 7942542 w 11031898"/>
              <a:gd name="connsiteY16" fmla="*/ 4168488 h 12647781"/>
              <a:gd name="connsiteX17" fmla="*/ 8520058 w 11031898"/>
              <a:gd name="connsiteY17" fmla="*/ 4264741 h 12647781"/>
              <a:gd name="connsiteX18" fmla="*/ 8832879 w 11031898"/>
              <a:gd name="connsiteY18" fmla="*/ 4601625 h 12647781"/>
              <a:gd name="connsiteX19" fmla="*/ 8905068 w 11031898"/>
              <a:gd name="connsiteY19" fmla="*/ 4818193 h 12647781"/>
              <a:gd name="connsiteX20" fmla="*/ 8881005 w 11031898"/>
              <a:gd name="connsiteY20" fmla="*/ 5082888 h 12647781"/>
              <a:gd name="connsiteX21" fmla="*/ 8905068 w 11031898"/>
              <a:gd name="connsiteY21" fmla="*/ 5275393 h 12647781"/>
              <a:gd name="connsiteX22" fmla="*/ 9169763 w 11031898"/>
              <a:gd name="connsiteY22" fmla="*/ 5491962 h 12647781"/>
              <a:gd name="connsiteX23" fmla="*/ 9314142 w 11031898"/>
              <a:gd name="connsiteY23" fmla="*/ 5828846 h 12647781"/>
              <a:gd name="connsiteX24" fmla="*/ 9530710 w 11031898"/>
              <a:gd name="connsiteY24" fmla="*/ 6454488 h 12647781"/>
              <a:gd name="connsiteX25" fmla="*/ 9795405 w 11031898"/>
              <a:gd name="connsiteY25" fmla="*/ 7152320 h 12647781"/>
              <a:gd name="connsiteX26" fmla="*/ 10156353 w 11031898"/>
              <a:gd name="connsiteY26" fmla="*/ 7777962 h 12647781"/>
              <a:gd name="connsiteX27" fmla="*/ 10565426 w 11031898"/>
              <a:gd name="connsiteY27" fmla="*/ 8259225 h 12647781"/>
              <a:gd name="connsiteX28" fmla="*/ 10685742 w 11031898"/>
              <a:gd name="connsiteY28" fmla="*/ 8596109 h 12647781"/>
              <a:gd name="connsiteX29" fmla="*/ 10445110 w 11031898"/>
              <a:gd name="connsiteY29" fmla="*/ 8957056 h 12647781"/>
              <a:gd name="connsiteX30" fmla="*/ 9987910 w 11031898"/>
              <a:gd name="connsiteY30" fmla="*/ 9510509 h 12647781"/>
              <a:gd name="connsiteX31" fmla="*/ 9915721 w 11031898"/>
              <a:gd name="connsiteY31" fmla="*/ 9991772 h 12647781"/>
              <a:gd name="connsiteX32" fmla="*/ 10084163 w 11031898"/>
              <a:gd name="connsiteY32" fmla="*/ 10545225 h 12647781"/>
              <a:gd name="connsiteX33" fmla="*/ 10348858 w 11031898"/>
              <a:gd name="connsiteY33" fmla="*/ 11098677 h 12647781"/>
              <a:gd name="connsiteX34" fmla="*/ 10854184 w 11031898"/>
              <a:gd name="connsiteY34" fmla="*/ 11435562 h 12647781"/>
              <a:gd name="connsiteX35" fmla="*/ 11022626 w 11031898"/>
              <a:gd name="connsiteY35" fmla="*/ 11676193 h 12647781"/>
              <a:gd name="connsiteX36" fmla="*/ 10613553 w 11031898"/>
              <a:gd name="connsiteY36" fmla="*/ 11868698 h 12647781"/>
              <a:gd name="connsiteX37" fmla="*/ 10084163 w 11031898"/>
              <a:gd name="connsiteY37" fmla="*/ 12085267 h 12647781"/>
              <a:gd name="connsiteX38" fmla="*/ 9963847 w 11031898"/>
              <a:gd name="connsiteY38" fmla="*/ 12301835 h 12647781"/>
              <a:gd name="connsiteX39" fmla="*/ 9963847 w 11031898"/>
              <a:gd name="connsiteY39" fmla="*/ 12590593 h 12647781"/>
              <a:gd name="connsiteX40" fmla="*/ 9651026 w 11031898"/>
              <a:gd name="connsiteY40" fmla="*/ 12638720 h 12647781"/>
              <a:gd name="connsiteX41" fmla="*/ 9266016 w 11031898"/>
              <a:gd name="connsiteY41" fmla="*/ 12470277 h 12647781"/>
              <a:gd name="connsiteX42" fmla="*/ 8784753 w 11031898"/>
              <a:gd name="connsiteY42" fmla="*/ 12205583 h 12647781"/>
              <a:gd name="connsiteX43" fmla="*/ 8423805 w 11031898"/>
              <a:gd name="connsiteY43" fmla="*/ 12037141 h 12647781"/>
              <a:gd name="connsiteX44" fmla="*/ 8014731 w 11031898"/>
              <a:gd name="connsiteY44" fmla="*/ 12013077 h 12647781"/>
              <a:gd name="connsiteX45" fmla="*/ 7677847 w 11031898"/>
              <a:gd name="connsiteY45" fmla="*/ 12157456 h 12647781"/>
              <a:gd name="connsiteX46" fmla="*/ 7725974 w 11031898"/>
              <a:gd name="connsiteY46" fmla="*/ 12542467 h 12647781"/>
              <a:gd name="connsiteX47" fmla="*/ 7509405 w 11031898"/>
              <a:gd name="connsiteY47" fmla="*/ 12518404 h 12647781"/>
              <a:gd name="connsiteX48" fmla="*/ 7148458 w 11031898"/>
              <a:gd name="connsiteY48" fmla="*/ 12446214 h 12647781"/>
              <a:gd name="connsiteX49" fmla="*/ 6570942 w 11031898"/>
              <a:gd name="connsiteY49" fmla="*/ 12157456 h 12647781"/>
              <a:gd name="connsiteX50" fmla="*/ 6137805 w 11031898"/>
              <a:gd name="connsiteY50" fmla="*/ 11916825 h 12647781"/>
              <a:gd name="connsiteX51" fmla="*/ 5680605 w 11031898"/>
              <a:gd name="connsiteY51" fmla="*/ 11796509 h 12647781"/>
              <a:gd name="connsiteX52" fmla="*/ 5199342 w 11031898"/>
              <a:gd name="connsiteY52" fmla="*/ 11700256 h 12647781"/>
              <a:gd name="connsiteX53" fmla="*/ 4838395 w 11031898"/>
              <a:gd name="connsiteY53" fmla="*/ 11700256 h 12647781"/>
              <a:gd name="connsiteX54" fmla="*/ 4549637 w 11031898"/>
              <a:gd name="connsiteY54" fmla="*/ 11555877 h 12647781"/>
              <a:gd name="connsiteX55" fmla="*/ 4212753 w 11031898"/>
              <a:gd name="connsiteY55" fmla="*/ 11435562 h 12647781"/>
              <a:gd name="connsiteX56" fmla="*/ 3779616 w 11031898"/>
              <a:gd name="connsiteY56" fmla="*/ 11411498 h 12647781"/>
              <a:gd name="connsiteX57" fmla="*/ 3635237 w 11031898"/>
              <a:gd name="connsiteY57" fmla="*/ 11531814 h 12647781"/>
              <a:gd name="connsiteX58" fmla="*/ 3538984 w 11031898"/>
              <a:gd name="connsiteY58" fmla="*/ 11555877 h 12647781"/>
              <a:gd name="connsiteX59" fmla="*/ 3466795 w 11031898"/>
              <a:gd name="connsiteY59" fmla="*/ 11483688 h 12647781"/>
              <a:gd name="connsiteX60" fmla="*/ 3370542 w 11031898"/>
              <a:gd name="connsiteY60" fmla="*/ 11363372 h 12647781"/>
              <a:gd name="connsiteX61" fmla="*/ 3731489 w 11031898"/>
              <a:gd name="connsiteY61" fmla="*/ 11122741 h 12647781"/>
              <a:gd name="connsiteX62" fmla="*/ 3875868 w 11031898"/>
              <a:gd name="connsiteY62" fmla="*/ 10713667 h 12647781"/>
              <a:gd name="connsiteX63" fmla="*/ 3683363 w 11031898"/>
              <a:gd name="connsiteY63" fmla="*/ 10424909 h 12647781"/>
              <a:gd name="connsiteX64" fmla="*/ 3418668 w 11031898"/>
              <a:gd name="connsiteY64" fmla="*/ 10208341 h 12647781"/>
              <a:gd name="connsiteX65" fmla="*/ 3250226 w 11031898"/>
              <a:gd name="connsiteY65" fmla="*/ 10136151 h 12647781"/>
              <a:gd name="connsiteX66" fmla="*/ 3081784 w 11031898"/>
              <a:gd name="connsiteY66" fmla="*/ 10088025 h 12647781"/>
              <a:gd name="connsiteX67" fmla="*/ 3178037 w 11031898"/>
              <a:gd name="connsiteY67" fmla="*/ 9847393 h 12647781"/>
              <a:gd name="connsiteX68" fmla="*/ 3322416 w 11031898"/>
              <a:gd name="connsiteY68" fmla="*/ 9654888 h 12647781"/>
              <a:gd name="connsiteX69" fmla="*/ 3322416 w 11031898"/>
              <a:gd name="connsiteY69" fmla="*/ 9510509 h 12647781"/>
              <a:gd name="connsiteX70" fmla="*/ 3442731 w 11031898"/>
              <a:gd name="connsiteY70" fmla="*/ 9727077 h 12647781"/>
              <a:gd name="connsiteX71" fmla="*/ 3514921 w 11031898"/>
              <a:gd name="connsiteY71" fmla="*/ 9919583 h 12647781"/>
              <a:gd name="connsiteX72" fmla="*/ 3635237 w 11031898"/>
              <a:gd name="connsiteY72" fmla="*/ 9678951 h 12647781"/>
              <a:gd name="connsiteX73" fmla="*/ 3538984 w 11031898"/>
              <a:gd name="connsiteY73" fmla="*/ 9462383 h 12647781"/>
              <a:gd name="connsiteX74" fmla="*/ 3514921 w 11031898"/>
              <a:gd name="connsiteY74" fmla="*/ 9366130 h 12647781"/>
              <a:gd name="connsiteX75" fmla="*/ 3827742 w 11031898"/>
              <a:gd name="connsiteY75" fmla="*/ 9486446 h 12647781"/>
              <a:gd name="connsiteX76" fmla="*/ 3851805 w 11031898"/>
              <a:gd name="connsiteY76" fmla="*/ 9366130 h 12647781"/>
              <a:gd name="connsiteX77" fmla="*/ 3779616 w 11031898"/>
              <a:gd name="connsiteY77" fmla="*/ 9197688 h 12647781"/>
              <a:gd name="connsiteX78" fmla="*/ 3611174 w 11031898"/>
              <a:gd name="connsiteY78" fmla="*/ 9149562 h 12647781"/>
              <a:gd name="connsiteX79" fmla="*/ 3538984 w 11031898"/>
              <a:gd name="connsiteY79" fmla="*/ 9173625 h 12647781"/>
              <a:gd name="connsiteX80" fmla="*/ 3370542 w 11031898"/>
              <a:gd name="connsiteY80" fmla="*/ 9053309 h 12647781"/>
              <a:gd name="connsiteX81" fmla="*/ 3129910 w 11031898"/>
              <a:gd name="connsiteY81" fmla="*/ 8957056 h 12647781"/>
              <a:gd name="connsiteX82" fmla="*/ 3009595 w 11031898"/>
              <a:gd name="connsiteY82" fmla="*/ 8836741 h 12647781"/>
              <a:gd name="connsiteX83" fmla="*/ 2937405 w 11031898"/>
              <a:gd name="connsiteY83" fmla="*/ 8692362 h 12647781"/>
              <a:gd name="connsiteX84" fmla="*/ 3153974 w 11031898"/>
              <a:gd name="connsiteY84" fmla="*/ 8692362 h 12647781"/>
              <a:gd name="connsiteX85" fmla="*/ 3346479 w 11031898"/>
              <a:gd name="connsiteY85" fmla="*/ 8740488 h 12647781"/>
              <a:gd name="connsiteX86" fmla="*/ 3442731 w 11031898"/>
              <a:gd name="connsiteY86" fmla="*/ 8596109 h 12647781"/>
              <a:gd name="connsiteX87" fmla="*/ 3683363 w 11031898"/>
              <a:gd name="connsiteY87" fmla="*/ 8716425 h 12647781"/>
              <a:gd name="connsiteX88" fmla="*/ 3827742 w 11031898"/>
              <a:gd name="connsiteY88" fmla="*/ 8596109 h 12647781"/>
              <a:gd name="connsiteX89" fmla="*/ 3731489 w 11031898"/>
              <a:gd name="connsiteY89" fmla="*/ 8499856 h 12647781"/>
              <a:gd name="connsiteX90" fmla="*/ 3683363 w 11031898"/>
              <a:gd name="connsiteY90" fmla="*/ 8403604 h 12647781"/>
              <a:gd name="connsiteX91" fmla="*/ 3972121 w 11031898"/>
              <a:gd name="connsiteY91" fmla="*/ 8331414 h 12647781"/>
              <a:gd name="connsiteX92" fmla="*/ 4284942 w 11031898"/>
              <a:gd name="connsiteY92" fmla="*/ 8138909 h 12647781"/>
              <a:gd name="connsiteX93" fmla="*/ 4621826 w 11031898"/>
              <a:gd name="connsiteY93" fmla="*/ 7777962 h 12647781"/>
              <a:gd name="connsiteX94" fmla="*/ 4477447 w 11031898"/>
              <a:gd name="connsiteY94" fmla="*/ 7729835 h 12647781"/>
              <a:gd name="connsiteX95" fmla="*/ 4212753 w 11031898"/>
              <a:gd name="connsiteY95" fmla="*/ 7729835 h 12647781"/>
              <a:gd name="connsiteX96" fmla="*/ 4092437 w 11031898"/>
              <a:gd name="connsiteY96" fmla="*/ 7633583 h 12647781"/>
              <a:gd name="connsiteX97" fmla="*/ 4020247 w 11031898"/>
              <a:gd name="connsiteY97" fmla="*/ 7152320 h 12647781"/>
              <a:gd name="connsiteX98" fmla="*/ 4044310 w 11031898"/>
              <a:gd name="connsiteY98" fmla="*/ 6719183 h 12647781"/>
              <a:gd name="connsiteX99" fmla="*/ 3875868 w 11031898"/>
              <a:gd name="connsiteY99" fmla="*/ 6286046 h 12647781"/>
              <a:gd name="connsiteX100" fmla="*/ 3827742 w 11031898"/>
              <a:gd name="connsiteY100" fmla="*/ 5949162 h 12647781"/>
              <a:gd name="connsiteX101" fmla="*/ 3851805 w 11031898"/>
              <a:gd name="connsiteY101" fmla="*/ 5636341 h 12647781"/>
              <a:gd name="connsiteX102" fmla="*/ 3755553 w 11031898"/>
              <a:gd name="connsiteY102" fmla="*/ 5564151 h 12647781"/>
              <a:gd name="connsiteX103" fmla="*/ 3394605 w 11031898"/>
              <a:gd name="connsiteY103" fmla="*/ 5395709 h 12647781"/>
              <a:gd name="connsiteX104" fmla="*/ 3081784 w 11031898"/>
              <a:gd name="connsiteY104" fmla="*/ 5371646 h 12647781"/>
              <a:gd name="connsiteX105" fmla="*/ 2841153 w 11031898"/>
              <a:gd name="connsiteY105" fmla="*/ 5419772 h 12647781"/>
              <a:gd name="connsiteX106" fmla="*/ 2624584 w 11031898"/>
              <a:gd name="connsiteY106" fmla="*/ 5732593 h 12647781"/>
              <a:gd name="connsiteX107" fmla="*/ 2287700 w 11031898"/>
              <a:gd name="connsiteY107" fmla="*/ 6045414 h 12647781"/>
              <a:gd name="connsiteX108" fmla="*/ 1974879 w 11031898"/>
              <a:gd name="connsiteY108" fmla="*/ 6117604 h 12647781"/>
              <a:gd name="connsiteX109" fmla="*/ 1637995 w 11031898"/>
              <a:gd name="connsiteY109" fmla="*/ 6165730 h 12647781"/>
              <a:gd name="connsiteX110" fmla="*/ 1373300 w 11031898"/>
              <a:gd name="connsiteY110" fmla="*/ 6213856 h 12647781"/>
              <a:gd name="connsiteX111" fmla="*/ 867974 w 11031898"/>
              <a:gd name="connsiteY111" fmla="*/ 6213856 h 12647781"/>
              <a:gd name="connsiteX112" fmla="*/ 579216 w 11031898"/>
              <a:gd name="connsiteY112" fmla="*/ 5997288 h 12647781"/>
              <a:gd name="connsiteX113" fmla="*/ 434837 w 11031898"/>
              <a:gd name="connsiteY113" fmla="*/ 5612277 h 12647781"/>
              <a:gd name="connsiteX114" fmla="*/ 314521 w 11031898"/>
              <a:gd name="connsiteY114" fmla="*/ 5155077 h 12647781"/>
              <a:gd name="connsiteX115" fmla="*/ 410774 w 11031898"/>
              <a:gd name="connsiteY115" fmla="*/ 4866320 h 12647781"/>
              <a:gd name="connsiteX116" fmla="*/ 651405 w 11031898"/>
              <a:gd name="connsiteY116" fmla="*/ 4385056 h 12647781"/>
              <a:gd name="connsiteX117" fmla="*/ 843910 w 11031898"/>
              <a:gd name="connsiteY117" fmla="*/ 3927856 h 12647781"/>
              <a:gd name="connsiteX118" fmla="*/ 723595 w 11031898"/>
              <a:gd name="connsiteY118" fmla="*/ 3590972 h 12647781"/>
              <a:gd name="connsiteX119" fmla="*/ 458900 w 11031898"/>
              <a:gd name="connsiteY119" fmla="*/ 3205962 h 12647781"/>
              <a:gd name="connsiteX120" fmla="*/ 194205 w 11031898"/>
              <a:gd name="connsiteY120" fmla="*/ 2845014 h 12647781"/>
              <a:gd name="connsiteX121" fmla="*/ 25763 w 11031898"/>
              <a:gd name="connsiteY121" fmla="*/ 2508130 h 12647781"/>
              <a:gd name="connsiteX122" fmla="*/ 25763 w 11031898"/>
              <a:gd name="connsiteY122" fmla="*/ 1930614 h 12647781"/>
              <a:gd name="connsiteX123" fmla="*/ 266395 w 11031898"/>
              <a:gd name="connsiteY123" fmla="*/ 1786235 h 12647781"/>
              <a:gd name="connsiteX124" fmla="*/ 531089 w 11031898"/>
              <a:gd name="connsiteY124" fmla="*/ 1714046 h 12647781"/>
              <a:gd name="connsiteX125" fmla="*/ 723595 w 11031898"/>
              <a:gd name="connsiteY125" fmla="*/ 1353098 h 12647781"/>
              <a:gd name="connsiteX126" fmla="*/ 651405 w 11031898"/>
              <a:gd name="connsiteY126" fmla="*/ 1088404 h 12647781"/>
              <a:gd name="connsiteX127" fmla="*/ 507026 w 11031898"/>
              <a:gd name="connsiteY127" fmla="*/ 727456 h 12647781"/>
              <a:gd name="connsiteX128" fmla="*/ 531089 w 11031898"/>
              <a:gd name="connsiteY128" fmla="*/ 414635 h 12647781"/>
              <a:gd name="connsiteX129" fmla="*/ 795784 w 11031898"/>
              <a:gd name="connsiteY129" fmla="*/ 198067 h 12647781"/>
              <a:gd name="connsiteX130" fmla="*/ 892037 w 11031898"/>
              <a:gd name="connsiteY130" fmla="*/ 101814 h 12647781"/>
              <a:gd name="connsiteX131" fmla="*/ 960877 w 11031898"/>
              <a:gd name="connsiteY131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671916 w 11031898"/>
              <a:gd name="connsiteY5" fmla="*/ 1158023 h 12647781"/>
              <a:gd name="connsiteX6" fmla="*/ 3851805 w 11031898"/>
              <a:gd name="connsiteY6" fmla="*/ 1593730 h 12647781"/>
              <a:gd name="connsiteX7" fmla="*/ 3899931 w 11031898"/>
              <a:gd name="connsiteY7" fmla="*/ 1786235 h 12647781"/>
              <a:gd name="connsiteX8" fmla="*/ 3707426 w 11031898"/>
              <a:gd name="connsiteY8" fmla="*/ 1954677 h 12647781"/>
              <a:gd name="connsiteX9" fmla="*/ 3587110 w 11031898"/>
              <a:gd name="connsiteY9" fmla="*/ 2195309 h 12647781"/>
              <a:gd name="connsiteX10" fmla="*/ 3851805 w 11031898"/>
              <a:gd name="connsiteY10" fmla="*/ 2508130 h 12647781"/>
              <a:gd name="connsiteX11" fmla="*/ 4284942 w 11031898"/>
              <a:gd name="connsiteY11" fmla="*/ 3205962 h 12647781"/>
              <a:gd name="connsiteX12" fmla="*/ 4910584 w 11031898"/>
              <a:gd name="connsiteY12" fmla="*/ 3663162 h 12647781"/>
              <a:gd name="connsiteX13" fmla="*/ 5728731 w 11031898"/>
              <a:gd name="connsiteY13" fmla="*/ 4192551 h 12647781"/>
              <a:gd name="connsiteX14" fmla="*/ 6546879 w 11031898"/>
              <a:gd name="connsiteY14" fmla="*/ 4360993 h 12647781"/>
              <a:gd name="connsiteX15" fmla="*/ 7485342 w 11031898"/>
              <a:gd name="connsiteY15" fmla="*/ 4312867 h 12647781"/>
              <a:gd name="connsiteX16" fmla="*/ 7942542 w 11031898"/>
              <a:gd name="connsiteY16" fmla="*/ 4168488 h 12647781"/>
              <a:gd name="connsiteX17" fmla="*/ 8520058 w 11031898"/>
              <a:gd name="connsiteY17" fmla="*/ 4264741 h 12647781"/>
              <a:gd name="connsiteX18" fmla="*/ 8832879 w 11031898"/>
              <a:gd name="connsiteY18" fmla="*/ 4601625 h 12647781"/>
              <a:gd name="connsiteX19" fmla="*/ 8905068 w 11031898"/>
              <a:gd name="connsiteY19" fmla="*/ 4818193 h 12647781"/>
              <a:gd name="connsiteX20" fmla="*/ 8881005 w 11031898"/>
              <a:gd name="connsiteY20" fmla="*/ 5082888 h 12647781"/>
              <a:gd name="connsiteX21" fmla="*/ 8905068 w 11031898"/>
              <a:gd name="connsiteY21" fmla="*/ 5275393 h 12647781"/>
              <a:gd name="connsiteX22" fmla="*/ 9169763 w 11031898"/>
              <a:gd name="connsiteY22" fmla="*/ 5491962 h 12647781"/>
              <a:gd name="connsiteX23" fmla="*/ 9314142 w 11031898"/>
              <a:gd name="connsiteY23" fmla="*/ 5828846 h 12647781"/>
              <a:gd name="connsiteX24" fmla="*/ 9530710 w 11031898"/>
              <a:gd name="connsiteY24" fmla="*/ 6454488 h 12647781"/>
              <a:gd name="connsiteX25" fmla="*/ 9795405 w 11031898"/>
              <a:gd name="connsiteY25" fmla="*/ 7152320 h 12647781"/>
              <a:gd name="connsiteX26" fmla="*/ 10156353 w 11031898"/>
              <a:gd name="connsiteY26" fmla="*/ 7777962 h 12647781"/>
              <a:gd name="connsiteX27" fmla="*/ 10565426 w 11031898"/>
              <a:gd name="connsiteY27" fmla="*/ 8259225 h 12647781"/>
              <a:gd name="connsiteX28" fmla="*/ 10685742 w 11031898"/>
              <a:gd name="connsiteY28" fmla="*/ 8596109 h 12647781"/>
              <a:gd name="connsiteX29" fmla="*/ 10445110 w 11031898"/>
              <a:gd name="connsiteY29" fmla="*/ 8957056 h 12647781"/>
              <a:gd name="connsiteX30" fmla="*/ 9987910 w 11031898"/>
              <a:gd name="connsiteY30" fmla="*/ 9510509 h 12647781"/>
              <a:gd name="connsiteX31" fmla="*/ 9915721 w 11031898"/>
              <a:gd name="connsiteY31" fmla="*/ 9991772 h 12647781"/>
              <a:gd name="connsiteX32" fmla="*/ 10084163 w 11031898"/>
              <a:gd name="connsiteY32" fmla="*/ 10545225 h 12647781"/>
              <a:gd name="connsiteX33" fmla="*/ 10348858 w 11031898"/>
              <a:gd name="connsiteY33" fmla="*/ 11098677 h 12647781"/>
              <a:gd name="connsiteX34" fmla="*/ 10854184 w 11031898"/>
              <a:gd name="connsiteY34" fmla="*/ 11435562 h 12647781"/>
              <a:gd name="connsiteX35" fmla="*/ 11022626 w 11031898"/>
              <a:gd name="connsiteY35" fmla="*/ 11676193 h 12647781"/>
              <a:gd name="connsiteX36" fmla="*/ 10613553 w 11031898"/>
              <a:gd name="connsiteY36" fmla="*/ 11868698 h 12647781"/>
              <a:gd name="connsiteX37" fmla="*/ 10084163 w 11031898"/>
              <a:gd name="connsiteY37" fmla="*/ 12085267 h 12647781"/>
              <a:gd name="connsiteX38" fmla="*/ 9963847 w 11031898"/>
              <a:gd name="connsiteY38" fmla="*/ 12301835 h 12647781"/>
              <a:gd name="connsiteX39" fmla="*/ 9963847 w 11031898"/>
              <a:gd name="connsiteY39" fmla="*/ 12590593 h 12647781"/>
              <a:gd name="connsiteX40" fmla="*/ 9651026 w 11031898"/>
              <a:gd name="connsiteY40" fmla="*/ 12638720 h 12647781"/>
              <a:gd name="connsiteX41" fmla="*/ 9266016 w 11031898"/>
              <a:gd name="connsiteY41" fmla="*/ 12470277 h 12647781"/>
              <a:gd name="connsiteX42" fmla="*/ 8784753 w 11031898"/>
              <a:gd name="connsiteY42" fmla="*/ 12205583 h 12647781"/>
              <a:gd name="connsiteX43" fmla="*/ 8423805 w 11031898"/>
              <a:gd name="connsiteY43" fmla="*/ 12037141 h 12647781"/>
              <a:gd name="connsiteX44" fmla="*/ 8014731 w 11031898"/>
              <a:gd name="connsiteY44" fmla="*/ 12013077 h 12647781"/>
              <a:gd name="connsiteX45" fmla="*/ 7677847 w 11031898"/>
              <a:gd name="connsiteY45" fmla="*/ 12157456 h 12647781"/>
              <a:gd name="connsiteX46" fmla="*/ 7725974 w 11031898"/>
              <a:gd name="connsiteY46" fmla="*/ 12542467 h 12647781"/>
              <a:gd name="connsiteX47" fmla="*/ 7509405 w 11031898"/>
              <a:gd name="connsiteY47" fmla="*/ 12518404 h 12647781"/>
              <a:gd name="connsiteX48" fmla="*/ 7148458 w 11031898"/>
              <a:gd name="connsiteY48" fmla="*/ 12446214 h 12647781"/>
              <a:gd name="connsiteX49" fmla="*/ 6570942 w 11031898"/>
              <a:gd name="connsiteY49" fmla="*/ 12157456 h 12647781"/>
              <a:gd name="connsiteX50" fmla="*/ 6137805 w 11031898"/>
              <a:gd name="connsiteY50" fmla="*/ 11916825 h 12647781"/>
              <a:gd name="connsiteX51" fmla="*/ 5680605 w 11031898"/>
              <a:gd name="connsiteY51" fmla="*/ 11796509 h 12647781"/>
              <a:gd name="connsiteX52" fmla="*/ 5199342 w 11031898"/>
              <a:gd name="connsiteY52" fmla="*/ 11700256 h 12647781"/>
              <a:gd name="connsiteX53" fmla="*/ 4838395 w 11031898"/>
              <a:gd name="connsiteY53" fmla="*/ 11700256 h 12647781"/>
              <a:gd name="connsiteX54" fmla="*/ 4549637 w 11031898"/>
              <a:gd name="connsiteY54" fmla="*/ 11555877 h 12647781"/>
              <a:gd name="connsiteX55" fmla="*/ 4212753 w 11031898"/>
              <a:gd name="connsiteY55" fmla="*/ 11435562 h 12647781"/>
              <a:gd name="connsiteX56" fmla="*/ 3779616 w 11031898"/>
              <a:gd name="connsiteY56" fmla="*/ 11411498 h 12647781"/>
              <a:gd name="connsiteX57" fmla="*/ 3635237 w 11031898"/>
              <a:gd name="connsiteY57" fmla="*/ 11531814 h 12647781"/>
              <a:gd name="connsiteX58" fmla="*/ 3538984 w 11031898"/>
              <a:gd name="connsiteY58" fmla="*/ 11555877 h 12647781"/>
              <a:gd name="connsiteX59" fmla="*/ 3466795 w 11031898"/>
              <a:gd name="connsiteY59" fmla="*/ 11483688 h 12647781"/>
              <a:gd name="connsiteX60" fmla="*/ 3370542 w 11031898"/>
              <a:gd name="connsiteY60" fmla="*/ 11363372 h 12647781"/>
              <a:gd name="connsiteX61" fmla="*/ 3731489 w 11031898"/>
              <a:gd name="connsiteY61" fmla="*/ 11122741 h 12647781"/>
              <a:gd name="connsiteX62" fmla="*/ 3875868 w 11031898"/>
              <a:gd name="connsiteY62" fmla="*/ 10713667 h 12647781"/>
              <a:gd name="connsiteX63" fmla="*/ 3683363 w 11031898"/>
              <a:gd name="connsiteY63" fmla="*/ 10424909 h 12647781"/>
              <a:gd name="connsiteX64" fmla="*/ 3418668 w 11031898"/>
              <a:gd name="connsiteY64" fmla="*/ 10208341 h 12647781"/>
              <a:gd name="connsiteX65" fmla="*/ 3250226 w 11031898"/>
              <a:gd name="connsiteY65" fmla="*/ 10136151 h 12647781"/>
              <a:gd name="connsiteX66" fmla="*/ 3081784 w 11031898"/>
              <a:gd name="connsiteY66" fmla="*/ 10088025 h 12647781"/>
              <a:gd name="connsiteX67" fmla="*/ 3178037 w 11031898"/>
              <a:gd name="connsiteY67" fmla="*/ 9847393 h 12647781"/>
              <a:gd name="connsiteX68" fmla="*/ 3322416 w 11031898"/>
              <a:gd name="connsiteY68" fmla="*/ 9654888 h 12647781"/>
              <a:gd name="connsiteX69" fmla="*/ 3322416 w 11031898"/>
              <a:gd name="connsiteY69" fmla="*/ 9510509 h 12647781"/>
              <a:gd name="connsiteX70" fmla="*/ 3442731 w 11031898"/>
              <a:gd name="connsiteY70" fmla="*/ 9727077 h 12647781"/>
              <a:gd name="connsiteX71" fmla="*/ 3514921 w 11031898"/>
              <a:gd name="connsiteY71" fmla="*/ 9919583 h 12647781"/>
              <a:gd name="connsiteX72" fmla="*/ 3635237 w 11031898"/>
              <a:gd name="connsiteY72" fmla="*/ 9678951 h 12647781"/>
              <a:gd name="connsiteX73" fmla="*/ 3538984 w 11031898"/>
              <a:gd name="connsiteY73" fmla="*/ 9462383 h 12647781"/>
              <a:gd name="connsiteX74" fmla="*/ 3514921 w 11031898"/>
              <a:gd name="connsiteY74" fmla="*/ 9366130 h 12647781"/>
              <a:gd name="connsiteX75" fmla="*/ 3827742 w 11031898"/>
              <a:gd name="connsiteY75" fmla="*/ 9486446 h 12647781"/>
              <a:gd name="connsiteX76" fmla="*/ 3851805 w 11031898"/>
              <a:gd name="connsiteY76" fmla="*/ 9366130 h 12647781"/>
              <a:gd name="connsiteX77" fmla="*/ 3779616 w 11031898"/>
              <a:gd name="connsiteY77" fmla="*/ 9197688 h 12647781"/>
              <a:gd name="connsiteX78" fmla="*/ 3611174 w 11031898"/>
              <a:gd name="connsiteY78" fmla="*/ 9149562 h 12647781"/>
              <a:gd name="connsiteX79" fmla="*/ 3538984 w 11031898"/>
              <a:gd name="connsiteY79" fmla="*/ 9173625 h 12647781"/>
              <a:gd name="connsiteX80" fmla="*/ 3370542 w 11031898"/>
              <a:gd name="connsiteY80" fmla="*/ 9053309 h 12647781"/>
              <a:gd name="connsiteX81" fmla="*/ 3129910 w 11031898"/>
              <a:gd name="connsiteY81" fmla="*/ 8957056 h 12647781"/>
              <a:gd name="connsiteX82" fmla="*/ 3009595 w 11031898"/>
              <a:gd name="connsiteY82" fmla="*/ 8836741 h 12647781"/>
              <a:gd name="connsiteX83" fmla="*/ 2937405 w 11031898"/>
              <a:gd name="connsiteY83" fmla="*/ 8692362 h 12647781"/>
              <a:gd name="connsiteX84" fmla="*/ 3153974 w 11031898"/>
              <a:gd name="connsiteY84" fmla="*/ 8692362 h 12647781"/>
              <a:gd name="connsiteX85" fmla="*/ 3346479 w 11031898"/>
              <a:gd name="connsiteY85" fmla="*/ 8740488 h 12647781"/>
              <a:gd name="connsiteX86" fmla="*/ 3442731 w 11031898"/>
              <a:gd name="connsiteY86" fmla="*/ 8596109 h 12647781"/>
              <a:gd name="connsiteX87" fmla="*/ 3683363 w 11031898"/>
              <a:gd name="connsiteY87" fmla="*/ 8716425 h 12647781"/>
              <a:gd name="connsiteX88" fmla="*/ 3827742 w 11031898"/>
              <a:gd name="connsiteY88" fmla="*/ 8596109 h 12647781"/>
              <a:gd name="connsiteX89" fmla="*/ 3731489 w 11031898"/>
              <a:gd name="connsiteY89" fmla="*/ 8499856 h 12647781"/>
              <a:gd name="connsiteX90" fmla="*/ 3683363 w 11031898"/>
              <a:gd name="connsiteY90" fmla="*/ 8403604 h 12647781"/>
              <a:gd name="connsiteX91" fmla="*/ 3972121 w 11031898"/>
              <a:gd name="connsiteY91" fmla="*/ 8331414 h 12647781"/>
              <a:gd name="connsiteX92" fmla="*/ 4284942 w 11031898"/>
              <a:gd name="connsiteY92" fmla="*/ 8138909 h 12647781"/>
              <a:gd name="connsiteX93" fmla="*/ 4621826 w 11031898"/>
              <a:gd name="connsiteY93" fmla="*/ 7777962 h 12647781"/>
              <a:gd name="connsiteX94" fmla="*/ 4477447 w 11031898"/>
              <a:gd name="connsiteY94" fmla="*/ 7729835 h 12647781"/>
              <a:gd name="connsiteX95" fmla="*/ 4212753 w 11031898"/>
              <a:gd name="connsiteY95" fmla="*/ 7729835 h 12647781"/>
              <a:gd name="connsiteX96" fmla="*/ 4092437 w 11031898"/>
              <a:gd name="connsiteY96" fmla="*/ 7633583 h 12647781"/>
              <a:gd name="connsiteX97" fmla="*/ 4020247 w 11031898"/>
              <a:gd name="connsiteY97" fmla="*/ 7152320 h 12647781"/>
              <a:gd name="connsiteX98" fmla="*/ 4044310 w 11031898"/>
              <a:gd name="connsiteY98" fmla="*/ 6719183 h 12647781"/>
              <a:gd name="connsiteX99" fmla="*/ 3875868 w 11031898"/>
              <a:gd name="connsiteY99" fmla="*/ 6286046 h 12647781"/>
              <a:gd name="connsiteX100" fmla="*/ 3827742 w 11031898"/>
              <a:gd name="connsiteY100" fmla="*/ 5949162 h 12647781"/>
              <a:gd name="connsiteX101" fmla="*/ 3851805 w 11031898"/>
              <a:gd name="connsiteY101" fmla="*/ 5636341 h 12647781"/>
              <a:gd name="connsiteX102" fmla="*/ 3755553 w 11031898"/>
              <a:gd name="connsiteY102" fmla="*/ 5564151 h 12647781"/>
              <a:gd name="connsiteX103" fmla="*/ 3394605 w 11031898"/>
              <a:gd name="connsiteY103" fmla="*/ 5395709 h 12647781"/>
              <a:gd name="connsiteX104" fmla="*/ 3081784 w 11031898"/>
              <a:gd name="connsiteY104" fmla="*/ 5371646 h 12647781"/>
              <a:gd name="connsiteX105" fmla="*/ 2841153 w 11031898"/>
              <a:gd name="connsiteY105" fmla="*/ 5419772 h 12647781"/>
              <a:gd name="connsiteX106" fmla="*/ 2624584 w 11031898"/>
              <a:gd name="connsiteY106" fmla="*/ 5732593 h 12647781"/>
              <a:gd name="connsiteX107" fmla="*/ 2287700 w 11031898"/>
              <a:gd name="connsiteY107" fmla="*/ 6045414 h 12647781"/>
              <a:gd name="connsiteX108" fmla="*/ 1974879 w 11031898"/>
              <a:gd name="connsiteY108" fmla="*/ 6117604 h 12647781"/>
              <a:gd name="connsiteX109" fmla="*/ 1637995 w 11031898"/>
              <a:gd name="connsiteY109" fmla="*/ 6165730 h 12647781"/>
              <a:gd name="connsiteX110" fmla="*/ 1373300 w 11031898"/>
              <a:gd name="connsiteY110" fmla="*/ 6213856 h 12647781"/>
              <a:gd name="connsiteX111" fmla="*/ 867974 w 11031898"/>
              <a:gd name="connsiteY111" fmla="*/ 6213856 h 12647781"/>
              <a:gd name="connsiteX112" fmla="*/ 579216 w 11031898"/>
              <a:gd name="connsiteY112" fmla="*/ 5997288 h 12647781"/>
              <a:gd name="connsiteX113" fmla="*/ 434837 w 11031898"/>
              <a:gd name="connsiteY113" fmla="*/ 5612277 h 12647781"/>
              <a:gd name="connsiteX114" fmla="*/ 314521 w 11031898"/>
              <a:gd name="connsiteY114" fmla="*/ 5155077 h 12647781"/>
              <a:gd name="connsiteX115" fmla="*/ 410774 w 11031898"/>
              <a:gd name="connsiteY115" fmla="*/ 4866320 h 12647781"/>
              <a:gd name="connsiteX116" fmla="*/ 651405 w 11031898"/>
              <a:gd name="connsiteY116" fmla="*/ 4385056 h 12647781"/>
              <a:gd name="connsiteX117" fmla="*/ 843910 w 11031898"/>
              <a:gd name="connsiteY117" fmla="*/ 3927856 h 12647781"/>
              <a:gd name="connsiteX118" fmla="*/ 723595 w 11031898"/>
              <a:gd name="connsiteY118" fmla="*/ 3590972 h 12647781"/>
              <a:gd name="connsiteX119" fmla="*/ 458900 w 11031898"/>
              <a:gd name="connsiteY119" fmla="*/ 3205962 h 12647781"/>
              <a:gd name="connsiteX120" fmla="*/ 194205 w 11031898"/>
              <a:gd name="connsiteY120" fmla="*/ 2845014 h 12647781"/>
              <a:gd name="connsiteX121" fmla="*/ 25763 w 11031898"/>
              <a:gd name="connsiteY121" fmla="*/ 2508130 h 12647781"/>
              <a:gd name="connsiteX122" fmla="*/ 25763 w 11031898"/>
              <a:gd name="connsiteY122" fmla="*/ 1930614 h 12647781"/>
              <a:gd name="connsiteX123" fmla="*/ 266395 w 11031898"/>
              <a:gd name="connsiteY123" fmla="*/ 1786235 h 12647781"/>
              <a:gd name="connsiteX124" fmla="*/ 531089 w 11031898"/>
              <a:gd name="connsiteY124" fmla="*/ 1714046 h 12647781"/>
              <a:gd name="connsiteX125" fmla="*/ 723595 w 11031898"/>
              <a:gd name="connsiteY125" fmla="*/ 1353098 h 12647781"/>
              <a:gd name="connsiteX126" fmla="*/ 651405 w 11031898"/>
              <a:gd name="connsiteY126" fmla="*/ 1088404 h 12647781"/>
              <a:gd name="connsiteX127" fmla="*/ 507026 w 11031898"/>
              <a:gd name="connsiteY127" fmla="*/ 727456 h 12647781"/>
              <a:gd name="connsiteX128" fmla="*/ 531089 w 11031898"/>
              <a:gd name="connsiteY128" fmla="*/ 414635 h 12647781"/>
              <a:gd name="connsiteX129" fmla="*/ 795784 w 11031898"/>
              <a:gd name="connsiteY129" fmla="*/ 198067 h 12647781"/>
              <a:gd name="connsiteX130" fmla="*/ 892037 w 11031898"/>
              <a:gd name="connsiteY130" fmla="*/ 101814 h 12647781"/>
              <a:gd name="connsiteX131" fmla="*/ 960877 w 11031898"/>
              <a:gd name="connsiteY131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671916 w 11031898"/>
              <a:gd name="connsiteY6" fmla="*/ 1158023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51805 w 11031898"/>
              <a:gd name="connsiteY7" fmla="*/ 1593730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99931 w 11031898"/>
              <a:gd name="connsiteY8" fmla="*/ 1786235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87110 w 11031898"/>
              <a:gd name="connsiteY10" fmla="*/ 2195309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284942 w 11031898"/>
              <a:gd name="connsiteY12" fmla="*/ 320596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10584 w 11031898"/>
              <a:gd name="connsiteY13" fmla="*/ 3663162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728731 w 11031898"/>
              <a:gd name="connsiteY14" fmla="*/ 4192551 h 12647781"/>
              <a:gd name="connsiteX15" fmla="*/ 6546879 w 11031898"/>
              <a:gd name="connsiteY15" fmla="*/ 4360993 h 12647781"/>
              <a:gd name="connsiteX16" fmla="*/ 7485342 w 11031898"/>
              <a:gd name="connsiteY16" fmla="*/ 4312867 h 12647781"/>
              <a:gd name="connsiteX17" fmla="*/ 7942542 w 11031898"/>
              <a:gd name="connsiteY17" fmla="*/ 4168488 h 12647781"/>
              <a:gd name="connsiteX18" fmla="*/ 8520058 w 11031898"/>
              <a:gd name="connsiteY18" fmla="*/ 4264741 h 12647781"/>
              <a:gd name="connsiteX19" fmla="*/ 8832879 w 11031898"/>
              <a:gd name="connsiteY19" fmla="*/ 4601625 h 12647781"/>
              <a:gd name="connsiteX20" fmla="*/ 8905068 w 11031898"/>
              <a:gd name="connsiteY20" fmla="*/ 4818193 h 12647781"/>
              <a:gd name="connsiteX21" fmla="*/ 8881005 w 11031898"/>
              <a:gd name="connsiteY21" fmla="*/ 5082888 h 12647781"/>
              <a:gd name="connsiteX22" fmla="*/ 8905068 w 11031898"/>
              <a:gd name="connsiteY22" fmla="*/ 5275393 h 12647781"/>
              <a:gd name="connsiteX23" fmla="*/ 9169763 w 11031898"/>
              <a:gd name="connsiteY23" fmla="*/ 5491962 h 12647781"/>
              <a:gd name="connsiteX24" fmla="*/ 9314142 w 11031898"/>
              <a:gd name="connsiteY24" fmla="*/ 5828846 h 12647781"/>
              <a:gd name="connsiteX25" fmla="*/ 9530710 w 11031898"/>
              <a:gd name="connsiteY25" fmla="*/ 6454488 h 12647781"/>
              <a:gd name="connsiteX26" fmla="*/ 9795405 w 11031898"/>
              <a:gd name="connsiteY26" fmla="*/ 7152320 h 12647781"/>
              <a:gd name="connsiteX27" fmla="*/ 10156353 w 11031898"/>
              <a:gd name="connsiteY27" fmla="*/ 7777962 h 12647781"/>
              <a:gd name="connsiteX28" fmla="*/ 10565426 w 11031898"/>
              <a:gd name="connsiteY28" fmla="*/ 8259225 h 12647781"/>
              <a:gd name="connsiteX29" fmla="*/ 10685742 w 11031898"/>
              <a:gd name="connsiteY29" fmla="*/ 8596109 h 12647781"/>
              <a:gd name="connsiteX30" fmla="*/ 10445110 w 11031898"/>
              <a:gd name="connsiteY30" fmla="*/ 8957056 h 12647781"/>
              <a:gd name="connsiteX31" fmla="*/ 9987910 w 11031898"/>
              <a:gd name="connsiteY31" fmla="*/ 9510509 h 12647781"/>
              <a:gd name="connsiteX32" fmla="*/ 9915721 w 11031898"/>
              <a:gd name="connsiteY32" fmla="*/ 9991772 h 12647781"/>
              <a:gd name="connsiteX33" fmla="*/ 10084163 w 11031898"/>
              <a:gd name="connsiteY33" fmla="*/ 10545225 h 12647781"/>
              <a:gd name="connsiteX34" fmla="*/ 10348858 w 11031898"/>
              <a:gd name="connsiteY34" fmla="*/ 11098677 h 12647781"/>
              <a:gd name="connsiteX35" fmla="*/ 10854184 w 11031898"/>
              <a:gd name="connsiteY35" fmla="*/ 11435562 h 12647781"/>
              <a:gd name="connsiteX36" fmla="*/ 11022626 w 11031898"/>
              <a:gd name="connsiteY36" fmla="*/ 11676193 h 12647781"/>
              <a:gd name="connsiteX37" fmla="*/ 10613553 w 11031898"/>
              <a:gd name="connsiteY37" fmla="*/ 11868698 h 12647781"/>
              <a:gd name="connsiteX38" fmla="*/ 10084163 w 11031898"/>
              <a:gd name="connsiteY38" fmla="*/ 12085267 h 12647781"/>
              <a:gd name="connsiteX39" fmla="*/ 9963847 w 11031898"/>
              <a:gd name="connsiteY39" fmla="*/ 12301835 h 12647781"/>
              <a:gd name="connsiteX40" fmla="*/ 9963847 w 11031898"/>
              <a:gd name="connsiteY40" fmla="*/ 12590593 h 12647781"/>
              <a:gd name="connsiteX41" fmla="*/ 9651026 w 11031898"/>
              <a:gd name="connsiteY41" fmla="*/ 12638720 h 12647781"/>
              <a:gd name="connsiteX42" fmla="*/ 9266016 w 11031898"/>
              <a:gd name="connsiteY42" fmla="*/ 12470277 h 12647781"/>
              <a:gd name="connsiteX43" fmla="*/ 8784753 w 11031898"/>
              <a:gd name="connsiteY43" fmla="*/ 12205583 h 12647781"/>
              <a:gd name="connsiteX44" fmla="*/ 8423805 w 11031898"/>
              <a:gd name="connsiteY44" fmla="*/ 12037141 h 12647781"/>
              <a:gd name="connsiteX45" fmla="*/ 8014731 w 11031898"/>
              <a:gd name="connsiteY45" fmla="*/ 12013077 h 12647781"/>
              <a:gd name="connsiteX46" fmla="*/ 7677847 w 11031898"/>
              <a:gd name="connsiteY46" fmla="*/ 12157456 h 12647781"/>
              <a:gd name="connsiteX47" fmla="*/ 7725974 w 11031898"/>
              <a:gd name="connsiteY47" fmla="*/ 12542467 h 12647781"/>
              <a:gd name="connsiteX48" fmla="*/ 7509405 w 11031898"/>
              <a:gd name="connsiteY48" fmla="*/ 12518404 h 12647781"/>
              <a:gd name="connsiteX49" fmla="*/ 7148458 w 11031898"/>
              <a:gd name="connsiteY49" fmla="*/ 12446214 h 12647781"/>
              <a:gd name="connsiteX50" fmla="*/ 6570942 w 11031898"/>
              <a:gd name="connsiteY50" fmla="*/ 12157456 h 12647781"/>
              <a:gd name="connsiteX51" fmla="*/ 6137805 w 11031898"/>
              <a:gd name="connsiteY51" fmla="*/ 11916825 h 12647781"/>
              <a:gd name="connsiteX52" fmla="*/ 5680605 w 11031898"/>
              <a:gd name="connsiteY52" fmla="*/ 11796509 h 12647781"/>
              <a:gd name="connsiteX53" fmla="*/ 5199342 w 11031898"/>
              <a:gd name="connsiteY53" fmla="*/ 11700256 h 12647781"/>
              <a:gd name="connsiteX54" fmla="*/ 4838395 w 11031898"/>
              <a:gd name="connsiteY54" fmla="*/ 11700256 h 12647781"/>
              <a:gd name="connsiteX55" fmla="*/ 4549637 w 11031898"/>
              <a:gd name="connsiteY55" fmla="*/ 11555877 h 12647781"/>
              <a:gd name="connsiteX56" fmla="*/ 4212753 w 11031898"/>
              <a:gd name="connsiteY56" fmla="*/ 11435562 h 12647781"/>
              <a:gd name="connsiteX57" fmla="*/ 3779616 w 11031898"/>
              <a:gd name="connsiteY57" fmla="*/ 11411498 h 12647781"/>
              <a:gd name="connsiteX58" fmla="*/ 3635237 w 11031898"/>
              <a:gd name="connsiteY58" fmla="*/ 11531814 h 12647781"/>
              <a:gd name="connsiteX59" fmla="*/ 3538984 w 11031898"/>
              <a:gd name="connsiteY59" fmla="*/ 11555877 h 12647781"/>
              <a:gd name="connsiteX60" fmla="*/ 3466795 w 11031898"/>
              <a:gd name="connsiteY60" fmla="*/ 11483688 h 12647781"/>
              <a:gd name="connsiteX61" fmla="*/ 3370542 w 11031898"/>
              <a:gd name="connsiteY61" fmla="*/ 11363372 h 12647781"/>
              <a:gd name="connsiteX62" fmla="*/ 3731489 w 11031898"/>
              <a:gd name="connsiteY62" fmla="*/ 11122741 h 12647781"/>
              <a:gd name="connsiteX63" fmla="*/ 3875868 w 11031898"/>
              <a:gd name="connsiteY63" fmla="*/ 10713667 h 12647781"/>
              <a:gd name="connsiteX64" fmla="*/ 3683363 w 11031898"/>
              <a:gd name="connsiteY64" fmla="*/ 10424909 h 12647781"/>
              <a:gd name="connsiteX65" fmla="*/ 3418668 w 11031898"/>
              <a:gd name="connsiteY65" fmla="*/ 10208341 h 12647781"/>
              <a:gd name="connsiteX66" fmla="*/ 3250226 w 11031898"/>
              <a:gd name="connsiteY66" fmla="*/ 10136151 h 12647781"/>
              <a:gd name="connsiteX67" fmla="*/ 3081784 w 11031898"/>
              <a:gd name="connsiteY67" fmla="*/ 10088025 h 12647781"/>
              <a:gd name="connsiteX68" fmla="*/ 3178037 w 11031898"/>
              <a:gd name="connsiteY68" fmla="*/ 9847393 h 12647781"/>
              <a:gd name="connsiteX69" fmla="*/ 3322416 w 11031898"/>
              <a:gd name="connsiteY69" fmla="*/ 9654888 h 12647781"/>
              <a:gd name="connsiteX70" fmla="*/ 3322416 w 11031898"/>
              <a:gd name="connsiteY70" fmla="*/ 9510509 h 12647781"/>
              <a:gd name="connsiteX71" fmla="*/ 3442731 w 11031898"/>
              <a:gd name="connsiteY71" fmla="*/ 9727077 h 12647781"/>
              <a:gd name="connsiteX72" fmla="*/ 3514921 w 11031898"/>
              <a:gd name="connsiteY72" fmla="*/ 9919583 h 12647781"/>
              <a:gd name="connsiteX73" fmla="*/ 3635237 w 11031898"/>
              <a:gd name="connsiteY73" fmla="*/ 9678951 h 12647781"/>
              <a:gd name="connsiteX74" fmla="*/ 3538984 w 11031898"/>
              <a:gd name="connsiteY74" fmla="*/ 9462383 h 12647781"/>
              <a:gd name="connsiteX75" fmla="*/ 3514921 w 11031898"/>
              <a:gd name="connsiteY75" fmla="*/ 9366130 h 12647781"/>
              <a:gd name="connsiteX76" fmla="*/ 3827742 w 11031898"/>
              <a:gd name="connsiteY76" fmla="*/ 9486446 h 12647781"/>
              <a:gd name="connsiteX77" fmla="*/ 3851805 w 11031898"/>
              <a:gd name="connsiteY77" fmla="*/ 9366130 h 12647781"/>
              <a:gd name="connsiteX78" fmla="*/ 3779616 w 11031898"/>
              <a:gd name="connsiteY78" fmla="*/ 9197688 h 12647781"/>
              <a:gd name="connsiteX79" fmla="*/ 3611174 w 11031898"/>
              <a:gd name="connsiteY79" fmla="*/ 9149562 h 12647781"/>
              <a:gd name="connsiteX80" fmla="*/ 3538984 w 11031898"/>
              <a:gd name="connsiteY80" fmla="*/ 9173625 h 12647781"/>
              <a:gd name="connsiteX81" fmla="*/ 3370542 w 11031898"/>
              <a:gd name="connsiteY81" fmla="*/ 9053309 h 12647781"/>
              <a:gd name="connsiteX82" fmla="*/ 3129910 w 11031898"/>
              <a:gd name="connsiteY82" fmla="*/ 8957056 h 12647781"/>
              <a:gd name="connsiteX83" fmla="*/ 3009595 w 11031898"/>
              <a:gd name="connsiteY83" fmla="*/ 8836741 h 12647781"/>
              <a:gd name="connsiteX84" fmla="*/ 2937405 w 11031898"/>
              <a:gd name="connsiteY84" fmla="*/ 8692362 h 12647781"/>
              <a:gd name="connsiteX85" fmla="*/ 3153974 w 11031898"/>
              <a:gd name="connsiteY85" fmla="*/ 8692362 h 12647781"/>
              <a:gd name="connsiteX86" fmla="*/ 3346479 w 11031898"/>
              <a:gd name="connsiteY86" fmla="*/ 8740488 h 12647781"/>
              <a:gd name="connsiteX87" fmla="*/ 3442731 w 11031898"/>
              <a:gd name="connsiteY87" fmla="*/ 8596109 h 12647781"/>
              <a:gd name="connsiteX88" fmla="*/ 3683363 w 11031898"/>
              <a:gd name="connsiteY88" fmla="*/ 8716425 h 12647781"/>
              <a:gd name="connsiteX89" fmla="*/ 3827742 w 11031898"/>
              <a:gd name="connsiteY89" fmla="*/ 8596109 h 12647781"/>
              <a:gd name="connsiteX90" fmla="*/ 3731489 w 11031898"/>
              <a:gd name="connsiteY90" fmla="*/ 8499856 h 12647781"/>
              <a:gd name="connsiteX91" fmla="*/ 3683363 w 11031898"/>
              <a:gd name="connsiteY91" fmla="*/ 8403604 h 12647781"/>
              <a:gd name="connsiteX92" fmla="*/ 3972121 w 11031898"/>
              <a:gd name="connsiteY92" fmla="*/ 8331414 h 12647781"/>
              <a:gd name="connsiteX93" fmla="*/ 4284942 w 11031898"/>
              <a:gd name="connsiteY93" fmla="*/ 8138909 h 12647781"/>
              <a:gd name="connsiteX94" fmla="*/ 4621826 w 11031898"/>
              <a:gd name="connsiteY94" fmla="*/ 7777962 h 12647781"/>
              <a:gd name="connsiteX95" fmla="*/ 4477447 w 11031898"/>
              <a:gd name="connsiteY95" fmla="*/ 7729835 h 12647781"/>
              <a:gd name="connsiteX96" fmla="*/ 4212753 w 11031898"/>
              <a:gd name="connsiteY96" fmla="*/ 7729835 h 12647781"/>
              <a:gd name="connsiteX97" fmla="*/ 4092437 w 11031898"/>
              <a:gd name="connsiteY97" fmla="*/ 7633583 h 12647781"/>
              <a:gd name="connsiteX98" fmla="*/ 4020247 w 11031898"/>
              <a:gd name="connsiteY98" fmla="*/ 7152320 h 12647781"/>
              <a:gd name="connsiteX99" fmla="*/ 4044310 w 11031898"/>
              <a:gd name="connsiteY99" fmla="*/ 6719183 h 12647781"/>
              <a:gd name="connsiteX100" fmla="*/ 3875868 w 11031898"/>
              <a:gd name="connsiteY100" fmla="*/ 6286046 h 12647781"/>
              <a:gd name="connsiteX101" fmla="*/ 3827742 w 11031898"/>
              <a:gd name="connsiteY101" fmla="*/ 5949162 h 12647781"/>
              <a:gd name="connsiteX102" fmla="*/ 3851805 w 11031898"/>
              <a:gd name="connsiteY102" fmla="*/ 5636341 h 12647781"/>
              <a:gd name="connsiteX103" fmla="*/ 3755553 w 11031898"/>
              <a:gd name="connsiteY103" fmla="*/ 5564151 h 12647781"/>
              <a:gd name="connsiteX104" fmla="*/ 3394605 w 11031898"/>
              <a:gd name="connsiteY104" fmla="*/ 5395709 h 12647781"/>
              <a:gd name="connsiteX105" fmla="*/ 3081784 w 11031898"/>
              <a:gd name="connsiteY105" fmla="*/ 5371646 h 12647781"/>
              <a:gd name="connsiteX106" fmla="*/ 2841153 w 11031898"/>
              <a:gd name="connsiteY106" fmla="*/ 5419772 h 12647781"/>
              <a:gd name="connsiteX107" fmla="*/ 2624584 w 11031898"/>
              <a:gd name="connsiteY107" fmla="*/ 5732593 h 12647781"/>
              <a:gd name="connsiteX108" fmla="*/ 2287700 w 11031898"/>
              <a:gd name="connsiteY108" fmla="*/ 6045414 h 12647781"/>
              <a:gd name="connsiteX109" fmla="*/ 1974879 w 11031898"/>
              <a:gd name="connsiteY109" fmla="*/ 6117604 h 12647781"/>
              <a:gd name="connsiteX110" fmla="*/ 1637995 w 11031898"/>
              <a:gd name="connsiteY110" fmla="*/ 6165730 h 12647781"/>
              <a:gd name="connsiteX111" fmla="*/ 1373300 w 11031898"/>
              <a:gd name="connsiteY111" fmla="*/ 6213856 h 12647781"/>
              <a:gd name="connsiteX112" fmla="*/ 867974 w 11031898"/>
              <a:gd name="connsiteY112" fmla="*/ 6213856 h 12647781"/>
              <a:gd name="connsiteX113" fmla="*/ 579216 w 11031898"/>
              <a:gd name="connsiteY113" fmla="*/ 5997288 h 12647781"/>
              <a:gd name="connsiteX114" fmla="*/ 434837 w 11031898"/>
              <a:gd name="connsiteY114" fmla="*/ 5612277 h 12647781"/>
              <a:gd name="connsiteX115" fmla="*/ 314521 w 11031898"/>
              <a:gd name="connsiteY115" fmla="*/ 5155077 h 12647781"/>
              <a:gd name="connsiteX116" fmla="*/ 410774 w 11031898"/>
              <a:gd name="connsiteY116" fmla="*/ 4866320 h 12647781"/>
              <a:gd name="connsiteX117" fmla="*/ 651405 w 11031898"/>
              <a:gd name="connsiteY117" fmla="*/ 4385056 h 12647781"/>
              <a:gd name="connsiteX118" fmla="*/ 843910 w 11031898"/>
              <a:gd name="connsiteY118" fmla="*/ 3927856 h 12647781"/>
              <a:gd name="connsiteX119" fmla="*/ 723595 w 11031898"/>
              <a:gd name="connsiteY119" fmla="*/ 3590972 h 12647781"/>
              <a:gd name="connsiteX120" fmla="*/ 458900 w 11031898"/>
              <a:gd name="connsiteY120" fmla="*/ 3205962 h 12647781"/>
              <a:gd name="connsiteX121" fmla="*/ 194205 w 11031898"/>
              <a:gd name="connsiteY121" fmla="*/ 2845014 h 12647781"/>
              <a:gd name="connsiteX122" fmla="*/ 25763 w 11031898"/>
              <a:gd name="connsiteY122" fmla="*/ 2508130 h 12647781"/>
              <a:gd name="connsiteX123" fmla="*/ 25763 w 11031898"/>
              <a:gd name="connsiteY123" fmla="*/ 1930614 h 12647781"/>
              <a:gd name="connsiteX124" fmla="*/ 266395 w 11031898"/>
              <a:gd name="connsiteY124" fmla="*/ 1786235 h 12647781"/>
              <a:gd name="connsiteX125" fmla="*/ 531089 w 11031898"/>
              <a:gd name="connsiteY125" fmla="*/ 1714046 h 12647781"/>
              <a:gd name="connsiteX126" fmla="*/ 723595 w 11031898"/>
              <a:gd name="connsiteY126" fmla="*/ 1353098 h 12647781"/>
              <a:gd name="connsiteX127" fmla="*/ 651405 w 11031898"/>
              <a:gd name="connsiteY127" fmla="*/ 1088404 h 12647781"/>
              <a:gd name="connsiteX128" fmla="*/ 507026 w 11031898"/>
              <a:gd name="connsiteY128" fmla="*/ 727456 h 12647781"/>
              <a:gd name="connsiteX129" fmla="*/ 531089 w 11031898"/>
              <a:gd name="connsiteY129" fmla="*/ 414635 h 12647781"/>
              <a:gd name="connsiteX130" fmla="*/ 795784 w 11031898"/>
              <a:gd name="connsiteY130" fmla="*/ 198067 h 12647781"/>
              <a:gd name="connsiteX131" fmla="*/ 892037 w 11031898"/>
              <a:gd name="connsiteY131" fmla="*/ 101814 h 12647781"/>
              <a:gd name="connsiteX132" fmla="*/ 960877 w 11031898"/>
              <a:gd name="connsiteY132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728731 w 11031898"/>
              <a:gd name="connsiteY15" fmla="*/ 4192551 h 12647781"/>
              <a:gd name="connsiteX16" fmla="*/ 6546879 w 11031898"/>
              <a:gd name="connsiteY16" fmla="*/ 4360993 h 12647781"/>
              <a:gd name="connsiteX17" fmla="*/ 7485342 w 11031898"/>
              <a:gd name="connsiteY17" fmla="*/ 4312867 h 12647781"/>
              <a:gd name="connsiteX18" fmla="*/ 7942542 w 11031898"/>
              <a:gd name="connsiteY18" fmla="*/ 4168488 h 12647781"/>
              <a:gd name="connsiteX19" fmla="*/ 8520058 w 11031898"/>
              <a:gd name="connsiteY19" fmla="*/ 4264741 h 12647781"/>
              <a:gd name="connsiteX20" fmla="*/ 8832879 w 11031898"/>
              <a:gd name="connsiteY20" fmla="*/ 4601625 h 12647781"/>
              <a:gd name="connsiteX21" fmla="*/ 8905068 w 11031898"/>
              <a:gd name="connsiteY21" fmla="*/ 4818193 h 12647781"/>
              <a:gd name="connsiteX22" fmla="*/ 8881005 w 11031898"/>
              <a:gd name="connsiteY22" fmla="*/ 5082888 h 12647781"/>
              <a:gd name="connsiteX23" fmla="*/ 8905068 w 11031898"/>
              <a:gd name="connsiteY23" fmla="*/ 5275393 h 12647781"/>
              <a:gd name="connsiteX24" fmla="*/ 9169763 w 11031898"/>
              <a:gd name="connsiteY24" fmla="*/ 5491962 h 12647781"/>
              <a:gd name="connsiteX25" fmla="*/ 9314142 w 11031898"/>
              <a:gd name="connsiteY25" fmla="*/ 5828846 h 12647781"/>
              <a:gd name="connsiteX26" fmla="*/ 9530710 w 11031898"/>
              <a:gd name="connsiteY26" fmla="*/ 6454488 h 12647781"/>
              <a:gd name="connsiteX27" fmla="*/ 9795405 w 11031898"/>
              <a:gd name="connsiteY27" fmla="*/ 7152320 h 12647781"/>
              <a:gd name="connsiteX28" fmla="*/ 10156353 w 11031898"/>
              <a:gd name="connsiteY28" fmla="*/ 7777962 h 12647781"/>
              <a:gd name="connsiteX29" fmla="*/ 10565426 w 11031898"/>
              <a:gd name="connsiteY29" fmla="*/ 8259225 h 12647781"/>
              <a:gd name="connsiteX30" fmla="*/ 10685742 w 11031898"/>
              <a:gd name="connsiteY30" fmla="*/ 8596109 h 12647781"/>
              <a:gd name="connsiteX31" fmla="*/ 10445110 w 11031898"/>
              <a:gd name="connsiteY31" fmla="*/ 8957056 h 12647781"/>
              <a:gd name="connsiteX32" fmla="*/ 9987910 w 11031898"/>
              <a:gd name="connsiteY32" fmla="*/ 9510509 h 12647781"/>
              <a:gd name="connsiteX33" fmla="*/ 9915721 w 11031898"/>
              <a:gd name="connsiteY33" fmla="*/ 9991772 h 12647781"/>
              <a:gd name="connsiteX34" fmla="*/ 10084163 w 11031898"/>
              <a:gd name="connsiteY34" fmla="*/ 10545225 h 12647781"/>
              <a:gd name="connsiteX35" fmla="*/ 10348858 w 11031898"/>
              <a:gd name="connsiteY35" fmla="*/ 11098677 h 12647781"/>
              <a:gd name="connsiteX36" fmla="*/ 10854184 w 11031898"/>
              <a:gd name="connsiteY36" fmla="*/ 11435562 h 12647781"/>
              <a:gd name="connsiteX37" fmla="*/ 11022626 w 11031898"/>
              <a:gd name="connsiteY37" fmla="*/ 11676193 h 12647781"/>
              <a:gd name="connsiteX38" fmla="*/ 10613553 w 11031898"/>
              <a:gd name="connsiteY38" fmla="*/ 11868698 h 12647781"/>
              <a:gd name="connsiteX39" fmla="*/ 10084163 w 11031898"/>
              <a:gd name="connsiteY39" fmla="*/ 12085267 h 12647781"/>
              <a:gd name="connsiteX40" fmla="*/ 9963847 w 11031898"/>
              <a:gd name="connsiteY40" fmla="*/ 12301835 h 12647781"/>
              <a:gd name="connsiteX41" fmla="*/ 9963847 w 11031898"/>
              <a:gd name="connsiteY41" fmla="*/ 12590593 h 12647781"/>
              <a:gd name="connsiteX42" fmla="*/ 9651026 w 11031898"/>
              <a:gd name="connsiteY42" fmla="*/ 12638720 h 12647781"/>
              <a:gd name="connsiteX43" fmla="*/ 9266016 w 11031898"/>
              <a:gd name="connsiteY43" fmla="*/ 12470277 h 12647781"/>
              <a:gd name="connsiteX44" fmla="*/ 8784753 w 11031898"/>
              <a:gd name="connsiteY44" fmla="*/ 12205583 h 12647781"/>
              <a:gd name="connsiteX45" fmla="*/ 8423805 w 11031898"/>
              <a:gd name="connsiteY45" fmla="*/ 12037141 h 12647781"/>
              <a:gd name="connsiteX46" fmla="*/ 8014731 w 11031898"/>
              <a:gd name="connsiteY46" fmla="*/ 12013077 h 12647781"/>
              <a:gd name="connsiteX47" fmla="*/ 7677847 w 11031898"/>
              <a:gd name="connsiteY47" fmla="*/ 12157456 h 12647781"/>
              <a:gd name="connsiteX48" fmla="*/ 7725974 w 11031898"/>
              <a:gd name="connsiteY48" fmla="*/ 12542467 h 12647781"/>
              <a:gd name="connsiteX49" fmla="*/ 7509405 w 11031898"/>
              <a:gd name="connsiteY49" fmla="*/ 12518404 h 12647781"/>
              <a:gd name="connsiteX50" fmla="*/ 7148458 w 11031898"/>
              <a:gd name="connsiteY50" fmla="*/ 12446214 h 12647781"/>
              <a:gd name="connsiteX51" fmla="*/ 6570942 w 11031898"/>
              <a:gd name="connsiteY51" fmla="*/ 12157456 h 12647781"/>
              <a:gd name="connsiteX52" fmla="*/ 6137805 w 11031898"/>
              <a:gd name="connsiteY52" fmla="*/ 11916825 h 12647781"/>
              <a:gd name="connsiteX53" fmla="*/ 5680605 w 11031898"/>
              <a:gd name="connsiteY53" fmla="*/ 11796509 h 12647781"/>
              <a:gd name="connsiteX54" fmla="*/ 5199342 w 11031898"/>
              <a:gd name="connsiteY54" fmla="*/ 11700256 h 12647781"/>
              <a:gd name="connsiteX55" fmla="*/ 4838395 w 11031898"/>
              <a:gd name="connsiteY55" fmla="*/ 11700256 h 12647781"/>
              <a:gd name="connsiteX56" fmla="*/ 4549637 w 11031898"/>
              <a:gd name="connsiteY56" fmla="*/ 11555877 h 12647781"/>
              <a:gd name="connsiteX57" fmla="*/ 4212753 w 11031898"/>
              <a:gd name="connsiteY57" fmla="*/ 11435562 h 12647781"/>
              <a:gd name="connsiteX58" fmla="*/ 3779616 w 11031898"/>
              <a:gd name="connsiteY58" fmla="*/ 11411498 h 12647781"/>
              <a:gd name="connsiteX59" fmla="*/ 3635237 w 11031898"/>
              <a:gd name="connsiteY59" fmla="*/ 11531814 h 12647781"/>
              <a:gd name="connsiteX60" fmla="*/ 3538984 w 11031898"/>
              <a:gd name="connsiteY60" fmla="*/ 11555877 h 12647781"/>
              <a:gd name="connsiteX61" fmla="*/ 3466795 w 11031898"/>
              <a:gd name="connsiteY61" fmla="*/ 11483688 h 12647781"/>
              <a:gd name="connsiteX62" fmla="*/ 3370542 w 11031898"/>
              <a:gd name="connsiteY62" fmla="*/ 11363372 h 12647781"/>
              <a:gd name="connsiteX63" fmla="*/ 3731489 w 11031898"/>
              <a:gd name="connsiteY63" fmla="*/ 11122741 h 12647781"/>
              <a:gd name="connsiteX64" fmla="*/ 3875868 w 11031898"/>
              <a:gd name="connsiteY64" fmla="*/ 10713667 h 12647781"/>
              <a:gd name="connsiteX65" fmla="*/ 3683363 w 11031898"/>
              <a:gd name="connsiteY65" fmla="*/ 10424909 h 12647781"/>
              <a:gd name="connsiteX66" fmla="*/ 3418668 w 11031898"/>
              <a:gd name="connsiteY66" fmla="*/ 10208341 h 12647781"/>
              <a:gd name="connsiteX67" fmla="*/ 3250226 w 11031898"/>
              <a:gd name="connsiteY67" fmla="*/ 10136151 h 12647781"/>
              <a:gd name="connsiteX68" fmla="*/ 3081784 w 11031898"/>
              <a:gd name="connsiteY68" fmla="*/ 10088025 h 12647781"/>
              <a:gd name="connsiteX69" fmla="*/ 3178037 w 11031898"/>
              <a:gd name="connsiteY69" fmla="*/ 9847393 h 12647781"/>
              <a:gd name="connsiteX70" fmla="*/ 3322416 w 11031898"/>
              <a:gd name="connsiteY70" fmla="*/ 9654888 h 12647781"/>
              <a:gd name="connsiteX71" fmla="*/ 3322416 w 11031898"/>
              <a:gd name="connsiteY71" fmla="*/ 9510509 h 12647781"/>
              <a:gd name="connsiteX72" fmla="*/ 3442731 w 11031898"/>
              <a:gd name="connsiteY72" fmla="*/ 9727077 h 12647781"/>
              <a:gd name="connsiteX73" fmla="*/ 3514921 w 11031898"/>
              <a:gd name="connsiteY73" fmla="*/ 9919583 h 12647781"/>
              <a:gd name="connsiteX74" fmla="*/ 3635237 w 11031898"/>
              <a:gd name="connsiteY74" fmla="*/ 9678951 h 12647781"/>
              <a:gd name="connsiteX75" fmla="*/ 3538984 w 11031898"/>
              <a:gd name="connsiteY75" fmla="*/ 9462383 h 12647781"/>
              <a:gd name="connsiteX76" fmla="*/ 3514921 w 11031898"/>
              <a:gd name="connsiteY76" fmla="*/ 9366130 h 12647781"/>
              <a:gd name="connsiteX77" fmla="*/ 3827742 w 11031898"/>
              <a:gd name="connsiteY77" fmla="*/ 9486446 h 12647781"/>
              <a:gd name="connsiteX78" fmla="*/ 3851805 w 11031898"/>
              <a:gd name="connsiteY78" fmla="*/ 9366130 h 12647781"/>
              <a:gd name="connsiteX79" fmla="*/ 3779616 w 11031898"/>
              <a:gd name="connsiteY79" fmla="*/ 9197688 h 12647781"/>
              <a:gd name="connsiteX80" fmla="*/ 3611174 w 11031898"/>
              <a:gd name="connsiteY80" fmla="*/ 9149562 h 12647781"/>
              <a:gd name="connsiteX81" fmla="*/ 3538984 w 11031898"/>
              <a:gd name="connsiteY81" fmla="*/ 9173625 h 12647781"/>
              <a:gd name="connsiteX82" fmla="*/ 3370542 w 11031898"/>
              <a:gd name="connsiteY82" fmla="*/ 9053309 h 12647781"/>
              <a:gd name="connsiteX83" fmla="*/ 3129910 w 11031898"/>
              <a:gd name="connsiteY83" fmla="*/ 8957056 h 12647781"/>
              <a:gd name="connsiteX84" fmla="*/ 3009595 w 11031898"/>
              <a:gd name="connsiteY84" fmla="*/ 8836741 h 12647781"/>
              <a:gd name="connsiteX85" fmla="*/ 2937405 w 11031898"/>
              <a:gd name="connsiteY85" fmla="*/ 8692362 h 12647781"/>
              <a:gd name="connsiteX86" fmla="*/ 3153974 w 11031898"/>
              <a:gd name="connsiteY86" fmla="*/ 8692362 h 12647781"/>
              <a:gd name="connsiteX87" fmla="*/ 3346479 w 11031898"/>
              <a:gd name="connsiteY87" fmla="*/ 8740488 h 12647781"/>
              <a:gd name="connsiteX88" fmla="*/ 3442731 w 11031898"/>
              <a:gd name="connsiteY88" fmla="*/ 8596109 h 12647781"/>
              <a:gd name="connsiteX89" fmla="*/ 3683363 w 11031898"/>
              <a:gd name="connsiteY89" fmla="*/ 8716425 h 12647781"/>
              <a:gd name="connsiteX90" fmla="*/ 3827742 w 11031898"/>
              <a:gd name="connsiteY90" fmla="*/ 8596109 h 12647781"/>
              <a:gd name="connsiteX91" fmla="*/ 3731489 w 11031898"/>
              <a:gd name="connsiteY91" fmla="*/ 8499856 h 12647781"/>
              <a:gd name="connsiteX92" fmla="*/ 3683363 w 11031898"/>
              <a:gd name="connsiteY92" fmla="*/ 8403604 h 12647781"/>
              <a:gd name="connsiteX93" fmla="*/ 3972121 w 11031898"/>
              <a:gd name="connsiteY93" fmla="*/ 8331414 h 12647781"/>
              <a:gd name="connsiteX94" fmla="*/ 4284942 w 11031898"/>
              <a:gd name="connsiteY94" fmla="*/ 8138909 h 12647781"/>
              <a:gd name="connsiteX95" fmla="*/ 4621826 w 11031898"/>
              <a:gd name="connsiteY95" fmla="*/ 7777962 h 12647781"/>
              <a:gd name="connsiteX96" fmla="*/ 4477447 w 11031898"/>
              <a:gd name="connsiteY96" fmla="*/ 7729835 h 12647781"/>
              <a:gd name="connsiteX97" fmla="*/ 4212753 w 11031898"/>
              <a:gd name="connsiteY97" fmla="*/ 7729835 h 12647781"/>
              <a:gd name="connsiteX98" fmla="*/ 4092437 w 11031898"/>
              <a:gd name="connsiteY98" fmla="*/ 7633583 h 12647781"/>
              <a:gd name="connsiteX99" fmla="*/ 4020247 w 11031898"/>
              <a:gd name="connsiteY99" fmla="*/ 7152320 h 12647781"/>
              <a:gd name="connsiteX100" fmla="*/ 4044310 w 11031898"/>
              <a:gd name="connsiteY100" fmla="*/ 6719183 h 12647781"/>
              <a:gd name="connsiteX101" fmla="*/ 3875868 w 11031898"/>
              <a:gd name="connsiteY101" fmla="*/ 6286046 h 12647781"/>
              <a:gd name="connsiteX102" fmla="*/ 3827742 w 11031898"/>
              <a:gd name="connsiteY102" fmla="*/ 5949162 h 12647781"/>
              <a:gd name="connsiteX103" fmla="*/ 3851805 w 11031898"/>
              <a:gd name="connsiteY103" fmla="*/ 5636341 h 12647781"/>
              <a:gd name="connsiteX104" fmla="*/ 3755553 w 11031898"/>
              <a:gd name="connsiteY104" fmla="*/ 5564151 h 12647781"/>
              <a:gd name="connsiteX105" fmla="*/ 3394605 w 11031898"/>
              <a:gd name="connsiteY105" fmla="*/ 5395709 h 12647781"/>
              <a:gd name="connsiteX106" fmla="*/ 3081784 w 11031898"/>
              <a:gd name="connsiteY106" fmla="*/ 5371646 h 12647781"/>
              <a:gd name="connsiteX107" fmla="*/ 2841153 w 11031898"/>
              <a:gd name="connsiteY107" fmla="*/ 5419772 h 12647781"/>
              <a:gd name="connsiteX108" fmla="*/ 2624584 w 11031898"/>
              <a:gd name="connsiteY108" fmla="*/ 5732593 h 12647781"/>
              <a:gd name="connsiteX109" fmla="*/ 2287700 w 11031898"/>
              <a:gd name="connsiteY109" fmla="*/ 6045414 h 12647781"/>
              <a:gd name="connsiteX110" fmla="*/ 1974879 w 11031898"/>
              <a:gd name="connsiteY110" fmla="*/ 6117604 h 12647781"/>
              <a:gd name="connsiteX111" fmla="*/ 1637995 w 11031898"/>
              <a:gd name="connsiteY111" fmla="*/ 6165730 h 12647781"/>
              <a:gd name="connsiteX112" fmla="*/ 1373300 w 11031898"/>
              <a:gd name="connsiteY112" fmla="*/ 6213856 h 12647781"/>
              <a:gd name="connsiteX113" fmla="*/ 867974 w 11031898"/>
              <a:gd name="connsiteY113" fmla="*/ 6213856 h 12647781"/>
              <a:gd name="connsiteX114" fmla="*/ 579216 w 11031898"/>
              <a:gd name="connsiteY114" fmla="*/ 5997288 h 12647781"/>
              <a:gd name="connsiteX115" fmla="*/ 434837 w 11031898"/>
              <a:gd name="connsiteY115" fmla="*/ 5612277 h 12647781"/>
              <a:gd name="connsiteX116" fmla="*/ 314521 w 11031898"/>
              <a:gd name="connsiteY116" fmla="*/ 5155077 h 12647781"/>
              <a:gd name="connsiteX117" fmla="*/ 410774 w 11031898"/>
              <a:gd name="connsiteY117" fmla="*/ 4866320 h 12647781"/>
              <a:gd name="connsiteX118" fmla="*/ 651405 w 11031898"/>
              <a:gd name="connsiteY118" fmla="*/ 4385056 h 12647781"/>
              <a:gd name="connsiteX119" fmla="*/ 843910 w 11031898"/>
              <a:gd name="connsiteY119" fmla="*/ 3927856 h 12647781"/>
              <a:gd name="connsiteX120" fmla="*/ 723595 w 11031898"/>
              <a:gd name="connsiteY120" fmla="*/ 3590972 h 12647781"/>
              <a:gd name="connsiteX121" fmla="*/ 458900 w 11031898"/>
              <a:gd name="connsiteY121" fmla="*/ 3205962 h 12647781"/>
              <a:gd name="connsiteX122" fmla="*/ 194205 w 11031898"/>
              <a:gd name="connsiteY122" fmla="*/ 2845014 h 12647781"/>
              <a:gd name="connsiteX123" fmla="*/ 25763 w 11031898"/>
              <a:gd name="connsiteY123" fmla="*/ 2508130 h 12647781"/>
              <a:gd name="connsiteX124" fmla="*/ 25763 w 11031898"/>
              <a:gd name="connsiteY124" fmla="*/ 1930614 h 12647781"/>
              <a:gd name="connsiteX125" fmla="*/ 266395 w 11031898"/>
              <a:gd name="connsiteY125" fmla="*/ 1786235 h 12647781"/>
              <a:gd name="connsiteX126" fmla="*/ 531089 w 11031898"/>
              <a:gd name="connsiteY126" fmla="*/ 1714046 h 12647781"/>
              <a:gd name="connsiteX127" fmla="*/ 723595 w 11031898"/>
              <a:gd name="connsiteY127" fmla="*/ 1353098 h 12647781"/>
              <a:gd name="connsiteX128" fmla="*/ 651405 w 11031898"/>
              <a:gd name="connsiteY128" fmla="*/ 1088404 h 12647781"/>
              <a:gd name="connsiteX129" fmla="*/ 507026 w 11031898"/>
              <a:gd name="connsiteY129" fmla="*/ 727456 h 12647781"/>
              <a:gd name="connsiteX130" fmla="*/ 531089 w 11031898"/>
              <a:gd name="connsiteY130" fmla="*/ 414635 h 12647781"/>
              <a:gd name="connsiteX131" fmla="*/ 795784 w 11031898"/>
              <a:gd name="connsiteY131" fmla="*/ 198067 h 12647781"/>
              <a:gd name="connsiteX132" fmla="*/ 892037 w 11031898"/>
              <a:gd name="connsiteY132" fmla="*/ 101814 h 12647781"/>
              <a:gd name="connsiteX133" fmla="*/ 960877 w 11031898"/>
              <a:gd name="connsiteY133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46879 w 11031898"/>
              <a:gd name="connsiteY16" fmla="*/ 4360993 h 12647781"/>
              <a:gd name="connsiteX17" fmla="*/ 7485342 w 11031898"/>
              <a:gd name="connsiteY17" fmla="*/ 4312867 h 12647781"/>
              <a:gd name="connsiteX18" fmla="*/ 7942542 w 11031898"/>
              <a:gd name="connsiteY18" fmla="*/ 4168488 h 12647781"/>
              <a:gd name="connsiteX19" fmla="*/ 8520058 w 11031898"/>
              <a:gd name="connsiteY19" fmla="*/ 4264741 h 12647781"/>
              <a:gd name="connsiteX20" fmla="*/ 8832879 w 11031898"/>
              <a:gd name="connsiteY20" fmla="*/ 4601625 h 12647781"/>
              <a:gd name="connsiteX21" fmla="*/ 8905068 w 11031898"/>
              <a:gd name="connsiteY21" fmla="*/ 4818193 h 12647781"/>
              <a:gd name="connsiteX22" fmla="*/ 8881005 w 11031898"/>
              <a:gd name="connsiteY22" fmla="*/ 5082888 h 12647781"/>
              <a:gd name="connsiteX23" fmla="*/ 8905068 w 11031898"/>
              <a:gd name="connsiteY23" fmla="*/ 5275393 h 12647781"/>
              <a:gd name="connsiteX24" fmla="*/ 9169763 w 11031898"/>
              <a:gd name="connsiteY24" fmla="*/ 5491962 h 12647781"/>
              <a:gd name="connsiteX25" fmla="*/ 9314142 w 11031898"/>
              <a:gd name="connsiteY25" fmla="*/ 5828846 h 12647781"/>
              <a:gd name="connsiteX26" fmla="*/ 9530710 w 11031898"/>
              <a:gd name="connsiteY26" fmla="*/ 6454488 h 12647781"/>
              <a:gd name="connsiteX27" fmla="*/ 9795405 w 11031898"/>
              <a:gd name="connsiteY27" fmla="*/ 7152320 h 12647781"/>
              <a:gd name="connsiteX28" fmla="*/ 10156353 w 11031898"/>
              <a:gd name="connsiteY28" fmla="*/ 7777962 h 12647781"/>
              <a:gd name="connsiteX29" fmla="*/ 10565426 w 11031898"/>
              <a:gd name="connsiteY29" fmla="*/ 8259225 h 12647781"/>
              <a:gd name="connsiteX30" fmla="*/ 10685742 w 11031898"/>
              <a:gd name="connsiteY30" fmla="*/ 8596109 h 12647781"/>
              <a:gd name="connsiteX31" fmla="*/ 10445110 w 11031898"/>
              <a:gd name="connsiteY31" fmla="*/ 8957056 h 12647781"/>
              <a:gd name="connsiteX32" fmla="*/ 9987910 w 11031898"/>
              <a:gd name="connsiteY32" fmla="*/ 9510509 h 12647781"/>
              <a:gd name="connsiteX33" fmla="*/ 9915721 w 11031898"/>
              <a:gd name="connsiteY33" fmla="*/ 9991772 h 12647781"/>
              <a:gd name="connsiteX34" fmla="*/ 10084163 w 11031898"/>
              <a:gd name="connsiteY34" fmla="*/ 10545225 h 12647781"/>
              <a:gd name="connsiteX35" fmla="*/ 10348858 w 11031898"/>
              <a:gd name="connsiteY35" fmla="*/ 11098677 h 12647781"/>
              <a:gd name="connsiteX36" fmla="*/ 10854184 w 11031898"/>
              <a:gd name="connsiteY36" fmla="*/ 11435562 h 12647781"/>
              <a:gd name="connsiteX37" fmla="*/ 11022626 w 11031898"/>
              <a:gd name="connsiteY37" fmla="*/ 11676193 h 12647781"/>
              <a:gd name="connsiteX38" fmla="*/ 10613553 w 11031898"/>
              <a:gd name="connsiteY38" fmla="*/ 11868698 h 12647781"/>
              <a:gd name="connsiteX39" fmla="*/ 10084163 w 11031898"/>
              <a:gd name="connsiteY39" fmla="*/ 12085267 h 12647781"/>
              <a:gd name="connsiteX40" fmla="*/ 9963847 w 11031898"/>
              <a:gd name="connsiteY40" fmla="*/ 12301835 h 12647781"/>
              <a:gd name="connsiteX41" fmla="*/ 9963847 w 11031898"/>
              <a:gd name="connsiteY41" fmla="*/ 12590593 h 12647781"/>
              <a:gd name="connsiteX42" fmla="*/ 9651026 w 11031898"/>
              <a:gd name="connsiteY42" fmla="*/ 12638720 h 12647781"/>
              <a:gd name="connsiteX43" fmla="*/ 9266016 w 11031898"/>
              <a:gd name="connsiteY43" fmla="*/ 12470277 h 12647781"/>
              <a:gd name="connsiteX44" fmla="*/ 8784753 w 11031898"/>
              <a:gd name="connsiteY44" fmla="*/ 12205583 h 12647781"/>
              <a:gd name="connsiteX45" fmla="*/ 8423805 w 11031898"/>
              <a:gd name="connsiteY45" fmla="*/ 12037141 h 12647781"/>
              <a:gd name="connsiteX46" fmla="*/ 8014731 w 11031898"/>
              <a:gd name="connsiteY46" fmla="*/ 12013077 h 12647781"/>
              <a:gd name="connsiteX47" fmla="*/ 7677847 w 11031898"/>
              <a:gd name="connsiteY47" fmla="*/ 12157456 h 12647781"/>
              <a:gd name="connsiteX48" fmla="*/ 7725974 w 11031898"/>
              <a:gd name="connsiteY48" fmla="*/ 12542467 h 12647781"/>
              <a:gd name="connsiteX49" fmla="*/ 7509405 w 11031898"/>
              <a:gd name="connsiteY49" fmla="*/ 12518404 h 12647781"/>
              <a:gd name="connsiteX50" fmla="*/ 7148458 w 11031898"/>
              <a:gd name="connsiteY50" fmla="*/ 12446214 h 12647781"/>
              <a:gd name="connsiteX51" fmla="*/ 6570942 w 11031898"/>
              <a:gd name="connsiteY51" fmla="*/ 12157456 h 12647781"/>
              <a:gd name="connsiteX52" fmla="*/ 6137805 w 11031898"/>
              <a:gd name="connsiteY52" fmla="*/ 11916825 h 12647781"/>
              <a:gd name="connsiteX53" fmla="*/ 5680605 w 11031898"/>
              <a:gd name="connsiteY53" fmla="*/ 11796509 h 12647781"/>
              <a:gd name="connsiteX54" fmla="*/ 5199342 w 11031898"/>
              <a:gd name="connsiteY54" fmla="*/ 11700256 h 12647781"/>
              <a:gd name="connsiteX55" fmla="*/ 4838395 w 11031898"/>
              <a:gd name="connsiteY55" fmla="*/ 11700256 h 12647781"/>
              <a:gd name="connsiteX56" fmla="*/ 4549637 w 11031898"/>
              <a:gd name="connsiteY56" fmla="*/ 11555877 h 12647781"/>
              <a:gd name="connsiteX57" fmla="*/ 4212753 w 11031898"/>
              <a:gd name="connsiteY57" fmla="*/ 11435562 h 12647781"/>
              <a:gd name="connsiteX58" fmla="*/ 3779616 w 11031898"/>
              <a:gd name="connsiteY58" fmla="*/ 11411498 h 12647781"/>
              <a:gd name="connsiteX59" fmla="*/ 3635237 w 11031898"/>
              <a:gd name="connsiteY59" fmla="*/ 11531814 h 12647781"/>
              <a:gd name="connsiteX60" fmla="*/ 3538984 w 11031898"/>
              <a:gd name="connsiteY60" fmla="*/ 11555877 h 12647781"/>
              <a:gd name="connsiteX61" fmla="*/ 3466795 w 11031898"/>
              <a:gd name="connsiteY61" fmla="*/ 11483688 h 12647781"/>
              <a:gd name="connsiteX62" fmla="*/ 3370542 w 11031898"/>
              <a:gd name="connsiteY62" fmla="*/ 11363372 h 12647781"/>
              <a:gd name="connsiteX63" fmla="*/ 3731489 w 11031898"/>
              <a:gd name="connsiteY63" fmla="*/ 11122741 h 12647781"/>
              <a:gd name="connsiteX64" fmla="*/ 3875868 w 11031898"/>
              <a:gd name="connsiteY64" fmla="*/ 10713667 h 12647781"/>
              <a:gd name="connsiteX65" fmla="*/ 3683363 w 11031898"/>
              <a:gd name="connsiteY65" fmla="*/ 10424909 h 12647781"/>
              <a:gd name="connsiteX66" fmla="*/ 3418668 w 11031898"/>
              <a:gd name="connsiteY66" fmla="*/ 10208341 h 12647781"/>
              <a:gd name="connsiteX67" fmla="*/ 3250226 w 11031898"/>
              <a:gd name="connsiteY67" fmla="*/ 10136151 h 12647781"/>
              <a:gd name="connsiteX68" fmla="*/ 3081784 w 11031898"/>
              <a:gd name="connsiteY68" fmla="*/ 10088025 h 12647781"/>
              <a:gd name="connsiteX69" fmla="*/ 3178037 w 11031898"/>
              <a:gd name="connsiteY69" fmla="*/ 9847393 h 12647781"/>
              <a:gd name="connsiteX70" fmla="*/ 3322416 w 11031898"/>
              <a:gd name="connsiteY70" fmla="*/ 9654888 h 12647781"/>
              <a:gd name="connsiteX71" fmla="*/ 3322416 w 11031898"/>
              <a:gd name="connsiteY71" fmla="*/ 9510509 h 12647781"/>
              <a:gd name="connsiteX72" fmla="*/ 3442731 w 11031898"/>
              <a:gd name="connsiteY72" fmla="*/ 9727077 h 12647781"/>
              <a:gd name="connsiteX73" fmla="*/ 3514921 w 11031898"/>
              <a:gd name="connsiteY73" fmla="*/ 9919583 h 12647781"/>
              <a:gd name="connsiteX74" fmla="*/ 3635237 w 11031898"/>
              <a:gd name="connsiteY74" fmla="*/ 9678951 h 12647781"/>
              <a:gd name="connsiteX75" fmla="*/ 3538984 w 11031898"/>
              <a:gd name="connsiteY75" fmla="*/ 9462383 h 12647781"/>
              <a:gd name="connsiteX76" fmla="*/ 3514921 w 11031898"/>
              <a:gd name="connsiteY76" fmla="*/ 9366130 h 12647781"/>
              <a:gd name="connsiteX77" fmla="*/ 3827742 w 11031898"/>
              <a:gd name="connsiteY77" fmla="*/ 9486446 h 12647781"/>
              <a:gd name="connsiteX78" fmla="*/ 3851805 w 11031898"/>
              <a:gd name="connsiteY78" fmla="*/ 9366130 h 12647781"/>
              <a:gd name="connsiteX79" fmla="*/ 3779616 w 11031898"/>
              <a:gd name="connsiteY79" fmla="*/ 9197688 h 12647781"/>
              <a:gd name="connsiteX80" fmla="*/ 3611174 w 11031898"/>
              <a:gd name="connsiteY80" fmla="*/ 9149562 h 12647781"/>
              <a:gd name="connsiteX81" fmla="*/ 3538984 w 11031898"/>
              <a:gd name="connsiteY81" fmla="*/ 9173625 h 12647781"/>
              <a:gd name="connsiteX82" fmla="*/ 3370542 w 11031898"/>
              <a:gd name="connsiteY82" fmla="*/ 9053309 h 12647781"/>
              <a:gd name="connsiteX83" fmla="*/ 3129910 w 11031898"/>
              <a:gd name="connsiteY83" fmla="*/ 8957056 h 12647781"/>
              <a:gd name="connsiteX84" fmla="*/ 3009595 w 11031898"/>
              <a:gd name="connsiteY84" fmla="*/ 8836741 h 12647781"/>
              <a:gd name="connsiteX85" fmla="*/ 2937405 w 11031898"/>
              <a:gd name="connsiteY85" fmla="*/ 8692362 h 12647781"/>
              <a:gd name="connsiteX86" fmla="*/ 3153974 w 11031898"/>
              <a:gd name="connsiteY86" fmla="*/ 8692362 h 12647781"/>
              <a:gd name="connsiteX87" fmla="*/ 3346479 w 11031898"/>
              <a:gd name="connsiteY87" fmla="*/ 8740488 h 12647781"/>
              <a:gd name="connsiteX88" fmla="*/ 3442731 w 11031898"/>
              <a:gd name="connsiteY88" fmla="*/ 8596109 h 12647781"/>
              <a:gd name="connsiteX89" fmla="*/ 3683363 w 11031898"/>
              <a:gd name="connsiteY89" fmla="*/ 8716425 h 12647781"/>
              <a:gd name="connsiteX90" fmla="*/ 3827742 w 11031898"/>
              <a:gd name="connsiteY90" fmla="*/ 8596109 h 12647781"/>
              <a:gd name="connsiteX91" fmla="*/ 3731489 w 11031898"/>
              <a:gd name="connsiteY91" fmla="*/ 8499856 h 12647781"/>
              <a:gd name="connsiteX92" fmla="*/ 3683363 w 11031898"/>
              <a:gd name="connsiteY92" fmla="*/ 8403604 h 12647781"/>
              <a:gd name="connsiteX93" fmla="*/ 3972121 w 11031898"/>
              <a:gd name="connsiteY93" fmla="*/ 8331414 h 12647781"/>
              <a:gd name="connsiteX94" fmla="*/ 4284942 w 11031898"/>
              <a:gd name="connsiteY94" fmla="*/ 8138909 h 12647781"/>
              <a:gd name="connsiteX95" fmla="*/ 4621826 w 11031898"/>
              <a:gd name="connsiteY95" fmla="*/ 7777962 h 12647781"/>
              <a:gd name="connsiteX96" fmla="*/ 4477447 w 11031898"/>
              <a:gd name="connsiteY96" fmla="*/ 7729835 h 12647781"/>
              <a:gd name="connsiteX97" fmla="*/ 4212753 w 11031898"/>
              <a:gd name="connsiteY97" fmla="*/ 7729835 h 12647781"/>
              <a:gd name="connsiteX98" fmla="*/ 4092437 w 11031898"/>
              <a:gd name="connsiteY98" fmla="*/ 7633583 h 12647781"/>
              <a:gd name="connsiteX99" fmla="*/ 4020247 w 11031898"/>
              <a:gd name="connsiteY99" fmla="*/ 7152320 h 12647781"/>
              <a:gd name="connsiteX100" fmla="*/ 4044310 w 11031898"/>
              <a:gd name="connsiteY100" fmla="*/ 6719183 h 12647781"/>
              <a:gd name="connsiteX101" fmla="*/ 3875868 w 11031898"/>
              <a:gd name="connsiteY101" fmla="*/ 6286046 h 12647781"/>
              <a:gd name="connsiteX102" fmla="*/ 3827742 w 11031898"/>
              <a:gd name="connsiteY102" fmla="*/ 5949162 h 12647781"/>
              <a:gd name="connsiteX103" fmla="*/ 3851805 w 11031898"/>
              <a:gd name="connsiteY103" fmla="*/ 5636341 h 12647781"/>
              <a:gd name="connsiteX104" fmla="*/ 3755553 w 11031898"/>
              <a:gd name="connsiteY104" fmla="*/ 5564151 h 12647781"/>
              <a:gd name="connsiteX105" fmla="*/ 3394605 w 11031898"/>
              <a:gd name="connsiteY105" fmla="*/ 5395709 h 12647781"/>
              <a:gd name="connsiteX106" fmla="*/ 3081784 w 11031898"/>
              <a:gd name="connsiteY106" fmla="*/ 5371646 h 12647781"/>
              <a:gd name="connsiteX107" fmla="*/ 2841153 w 11031898"/>
              <a:gd name="connsiteY107" fmla="*/ 5419772 h 12647781"/>
              <a:gd name="connsiteX108" fmla="*/ 2624584 w 11031898"/>
              <a:gd name="connsiteY108" fmla="*/ 5732593 h 12647781"/>
              <a:gd name="connsiteX109" fmla="*/ 2287700 w 11031898"/>
              <a:gd name="connsiteY109" fmla="*/ 6045414 h 12647781"/>
              <a:gd name="connsiteX110" fmla="*/ 1974879 w 11031898"/>
              <a:gd name="connsiteY110" fmla="*/ 6117604 h 12647781"/>
              <a:gd name="connsiteX111" fmla="*/ 1637995 w 11031898"/>
              <a:gd name="connsiteY111" fmla="*/ 6165730 h 12647781"/>
              <a:gd name="connsiteX112" fmla="*/ 1373300 w 11031898"/>
              <a:gd name="connsiteY112" fmla="*/ 6213856 h 12647781"/>
              <a:gd name="connsiteX113" fmla="*/ 867974 w 11031898"/>
              <a:gd name="connsiteY113" fmla="*/ 6213856 h 12647781"/>
              <a:gd name="connsiteX114" fmla="*/ 579216 w 11031898"/>
              <a:gd name="connsiteY114" fmla="*/ 5997288 h 12647781"/>
              <a:gd name="connsiteX115" fmla="*/ 434837 w 11031898"/>
              <a:gd name="connsiteY115" fmla="*/ 5612277 h 12647781"/>
              <a:gd name="connsiteX116" fmla="*/ 314521 w 11031898"/>
              <a:gd name="connsiteY116" fmla="*/ 5155077 h 12647781"/>
              <a:gd name="connsiteX117" fmla="*/ 410774 w 11031898"/>
              <a:gd name="connsiteY117" fmla="*/ 4866320 h 12647781"/>
              <a:gd name="connsiteX118" fmla="*/ 651405 w 11031898"/>
              <a:gd name="connsiteY118" fmla="*/ 4385056 h 12647781"/>
              <a:gd name="connsiteX119" fmla="*/ 843910 w 11031898"/>
              <a:gd name="connsiteY119" fmla="*/ 3927856 h 12647781"/>
              <a:gd name="connsiteX120" fmla="*/ 723595 w 11031898"/>
              <a:gd name="connsiteY120" fmla="*/ 3590972 h 12647781"/>
              <a:gd name="connsiteX121" fmla="*/ 458900 w 11031898"/>
              <a:gd name="connsiteY121" fmla="*/ 3205962 h 12647781"/>
              <a:gd name="connsiteX122" fmla="*/ 194205 w 11031898"/>
              <a:gd name="connsiteY122" fmla="*/ 2845014 h 12647781"/>
              <a:gd name="connsiteX123" fmla="*/ 25763 w 11031898"/>
              <a:gd name="connsiteY123" fmla="*/ 2508130 h 12647781"/>
              <a:gd name="connsiteX124" fmla="*/ 25763 w 11031898"/>
              <a:gd name="connsiteY124" fmla="*/ 1930614 h 12647781"/>
              <a:gd name="connsiteX125" fmla="*/ 266395 w 11031898"/>
              <a:gd name="connsiteY125" fmla="*/ 1786235 h 12647781"/>
              <a:gd name="connsiteX126" fmla="*/ 531089 w 11031898"/>
              <a:gd name="connsiteY126" fmla="*/ 1714046 h 12647781"/>
              <a:gd name="connsiteX127" fmla="*/ 723595 w 11031898"/>
              <a:gd name="connsiteY127" fmla="*/ 1353098 h 12647781"/>
              <a:gd name="connsiteX128" fmla="*/ 651405 w 11031898"/>
              <a:gd name="connsiteY128" fmla="*/ 1088404 h 12647781"/>
              <a:gd name="connsiteX129" fmla="*/ 507026 w 11031898"/>
              <a:gd name="connsiteY129" fmla="*/ 727456 h 12647781"/>
              <a:gd name="connsiteX130" fmla="*/ 531089 w 11031898"/>
              <a:gd name="connsiteY130" fmla="*/ 414635 h 12647781"/>
              <a:gd name="connsiteX131" fmla="*/ 795784 w 11031898"/>
              <a:gd name="connsiteY131" fmla="*/ 198067 h 12647781"/>
              <a:gd name="connsiteX132" fmla="*/ 892037 w 11031898"/>
              <a:gd name="connsiteY132" fmla="*/ 101814 h 12647781"/>
              <a:gd name="connsiteX133" fmla="*/ 960877 w 11031898"/>
              <a:gd name="connsiteY133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485342 w 11031898"/>
              <a:gd name="connsiteY17" fmla="*/ 4312867 h 12647781"/>
              <a:gd name="connsiteX18" fmla="*/ 7942542 w 11031898"/>
              <a:gd name="connsiteY18" fmla="*/ 4168488 h 12647781"/>
              <a:gd name="connsiteX19" fmla="*/ 8520058 w 11031898"/>
              <a:gd name="connsiteY19" fmla="*/ 4264741 h 12647781"/>
              <a:gd name="connsiteX20" fmla="*/ 8832879 w 11031898"/>
              <a:gd name="connsiteY20" fmla="*/ 4601625 h 12647781"/>
              <a:gd name="connsiteX21" fmla="*/ 8905068 w 11031898"/>
              <a:gd name="connsiteY21" fmla="*/ 4818193 h 12647781"/>
              <a:gd name="connsiteX22" fmla="*/ 8881005 w 11031898"/>
              <a:gd name="connsiteY22" fmla="*/ 5082888 h 12647781"/>
              <a:gd name="connsiteX23" fmla="*/ 8905068 w 11031898"/>
              <a:gd name="connsiteY23" fmla="*/ 5275393 h 12647781"/>
              <a:gd name="connsiteX24" fmla="*/ 9169763 w 11031898"/>
              <a:gd name="connsiteY24" fmla="*/ 5491962 h 12647781"/>
              <a:gd name="connsiteX25" fmla="*/ 9314142 w 11031898"/>
              <a:gd name="connsiteY25" fmla="*/ 5828846 h 12647781"/>
              <a:gd name="connsiteX26" fmla="*/ 9530710 w 11031898"/>
              <a:gd name="connsiteY26" fmla="*/ 6454488 h 12647781"/>
              <a:gd name="connsiteX27" fmla="*/ 9795405 w 11031898"/>
              <a:gd name="connsiteY27" fmla="*/ 7152320 h 12647781"/>
              <a:gd name="connsiteX28" fmla="*/ 10156353 w 11031898"/>
              <a:gd name="connsiteY28" fmla="*/ 7777962 h 12647781"/>
              <a:gd name="connsiteX29" fmla="*/ 10565426 w 11031898"/>
              <a:gd name="connsiteY29" fmla="*/ 8259225 h 12647781"/>
              <a:gd name="connsiteX30" fmla="*/ 10685742 w 11031898"/>
              <a:gd name="connsiteY30" fmla="*/ 8596109 h 12647781"/>
              <a:gd name="connsiteX31" fmla="*/ 10445110 w 11031898"/>
              <a:gd name="connsiteY31" fmla="*/ 8957056 h 12647781"/>
              <a:gd name="connsiteX32" fmla="*/ 9987910 w 11031898"/>
              <a:gd name="connsiteY32" fmla="*/ 9510509 h 12647781"/>
              <a:gd name="connsiteX33" fmla="*/ 9915721 w 11031898"/>
              <a:gd name="connsiteY33" fmla="*/ 9991772 h 12647781"/>
              <a:gd name="connsiteX34" fmla="*/ 10084163 w 11031898"/>
              <a:gd name="connsiteY34" fmla="*/ 10545225 h 12647781"/>
              <a:gd name="connsiteX35" fmla="*/ 10348858 w 11031898"/>
              <a:gd name="connsiteY35" fmla="*/ 11098677 h 12647781"/>
              <a:gd name="connsiteX36" fmla="*/ 10854184 w 11031898"/>
              <a:gd name="connsiteY36" fmla="*/ 11435562 h 12647781"/>
              <a:gd name="connsiteX37" fmla="*/ 11022626 w 11031898"/>
              <a:gd name="connsiteY37" fmla="*/ 11676193 h 12647781"/>
              <a:gd name="connsiteX38" fmla="*/ 10613553 w 11031898"/>
              <a:gd name="connsiteY38" fmla="*/ 11868698 h 12647781"/>
              <a:gd name="connsiteX39" fmla="*/ 10084163 w 11031898"/>
              <a:gd name="connsiteY39" fmla="*/ 12085267 h 12647781"/>
              <a:gd name="connsiteX40" fmla="*/ 9963847 w 11031898"/>
              <a:gd name="connsiteY40" fmla="*/ 12301835 h 12647781"/>
              <a:gd name="connsiteX41" fmla="*/ 9963847 w 11031898"/>
              <a:gd name="connsiteY41" fmla="*/ 12590593 h 12647781"/>
              <a:gd name="connsiteX42" fmla="*/ 9651026 w 11031898"/>
              <a:gd name="connsiteY42" fmla="*/ 12638720 h 12647781"/>
              <a:gd name="connsiteX43" fmla="*/ 9266016 w 11031898"/>
              <a:gd name="connsiteY43" fmla="*/ 12470277 h 12647781"/>
              <a:gd name="connsiteX44" fmla="*/ 8784753 w 11031898"/>
              <a:gd name="connsiteY44" fmla="*/ 12205583 h 12647781"/>
              <a:gd name="connsiteX45" fmla="*/ 8423805 w 11031898"/>
              <a:gd name="connsiteY45" fmla="*/ 12037141 h 12647781"/>
              <a:gd name="connsiteX46" fmla="*/ 8014731 w 11031898"/>
              <a:gd name="connsiteY46" fmla="*/ 12013077 h 12647781"/>
              <a:gd name="connsiteX47" fmla="*/ 7677847 w 11031898"/>
              <a:gd name="connsiteY47" fmla="*/ 12157456 h 12647781"/>
              <a:gd name="connsiteX48" fmla="*/ 7725974 w 11031898"/>
              <a:gd name="connsiteY48" fmla="*/ 12542467 h 12647781"/>
              <a:gd name="connsiteX49" fmla="*/ 7509405 w 11031898"/>
              <a:gd name="connsiteY49" fmla="*/ 12518404 h 12647781"/>
              <a:gd name="connsiteX50" fmla="*/ 7148458 w 11031898"/>
              <a:gd name="connsiteY50" fmla="*/ 12446214 h 12647781"/>
              <a:gd name="connsiteX51" fmla="*/ 6570942 w 11031898"/>
              <a:gd name="connsiteY51" fmla="*/ 12157456 h 12647781"/>
              <a:gd name="connsiteX52" fmla="*/ 6137805 w 11031898"/>
              <a:gd name="connsiteY52" fmla="*/ 11916825 h 12647781"/>
              <a:gd name="connsiteX53" fmla="*/ 5680605 w 11031898"/>
              <a:gd name="connsiteY53" fmla="*/ 11796509 h 12647781"/>
              <a:gd name="connsiteX54" fmla="*/ 5199342 w 11031898"/>
              <a:gd name="connsiteY54" fmla="*/ 11700256 h 12647781"/>
              <a:gd name="connsiteX55" fmla="*/ 4838395 w 11031898"/>
              <a:gd name="connsiteY55" fmla="*/ 11700256 h 12647781"/>
              <a:gd name="connsiteX56" fmla="*/ 4549637 w 11031898"/>
              <a:gd name="connsiteY56" fmla="*/ 11555877 h 12647781"/>
              <a:gd name="connsiteX57" fmla="*/ 4212753 w 11031898"/>
              <a:gd name="connsiteY57" fmla="*/ 11435562 h 12647781"/>
              <a:gd name="connsiteX58" fmla="*/ 3779616 w 11031898"/>
              <a:gd name="connsiteY58" fmla="*/ 11411498 h 12647781"/>
              <a:gd name="connsiteX59" fmla="*/ 3635237 w 11031898"/>
              <a:gd name="connsiteY59" fmla="*/ 11531814 h 12647781"/>
              <a:gd name="connsiteX60" fmla="*/ 3538984 w 11031898"/>
              <a:gd name="connsiteY60" fmla="*/ 11555877 h 12647781"/>
              <a:gd name="connsiteX61" fmla="*/ 3466795 w 11031898"/>
              <a:gd name="connsiteY61" fmla="*/ 11483688 h 12647781"/>
              <a:gd name="connsiteX62" fmla="*/ 3370542 w 11031898"/>
              <a:gd name="connsiteY62" fmla="*/ 11363372 h 12647781"/>
              <a:gd name="connsiteX63" fmla="*/ 3731489 w 11031898"/>
              <a:gd name="connsiteY63" fmla="*/ 11122741 h 12647781"/>
              <a:gd name="connsiteX64" fmla="*/ 3875868 w 11031898"/>
              <a:gd name="connsiteY64" fmla="*/ 10713667 h 12647781"/>
              <a:gd name="connsiteX65" fmla="*/ 3683363 w 11031898"/>
              <a:gd name="connsiteY65" fmla="*/ 10424909 h 12647781"/>
              <a:gd name="connsiteX66" fmla="*/ 3418668 w 11031898"/>
              <a:gd name="connsiteY66" fmla="*/ 10208341 h 12647781"/>
              <a:gd name="connsiteX67" fmla="*/ 3250226 w 11031898"/>
              <a:gd name="connsiteY67" fmla="*/ 10136151 h 12647781"/>
              <a:gd name="connsiteX68" fmla="*/ 3081784 w 11031898"/>
              <a:gd name="connsiteY68" fmla="*/ 10088025 h 12647781"/>
              <a:gd name="connsiteX69" fmla="*/ 3178037 w 11031898"/>
              <a:gd name="connsiteY69" fmla="*/ 9847393 h 12647781"/>
              <a:gd name="connsiteX70" fmla="*/ 3322416 w 11031898"/>
              <a:gd name="connsiteY70" fmla="*/ 9654888 h 12647781"/>
              <a:gd name="connsiteX71" fmla="*/ 3322416 w 11031898"/>
              <a:gd name="connsiteY71" fmla="*/ 9510509 h 12647781"/>
              <a:gd name="connsiteX72" fmla="*/ 3442731 w 11031898"/>
              <a:gd name="connsiteY72" fmla="*/ 9727077 h 12647781"/>
              <a:gd name="connsiteX73" fmla="*/ 3514921 w 11031898"/>
              <a:gd name="connsiteY73" fmla="*/ 9919583 h 12647781"/>
              <a:gd name="connsiteX74" fmla="*/ 3635237 w 11031898"/>
              <a:gd name="connsiteY74" fmla="*/ 9678951 h 12647781"/>
              <a:gd name="connsiteX75" fmla="*/ 3538984 w 11031898"/>
              <a:gd name="connsiteY75" fmla="*/ 9462383 h 12647781"/>
              <a:gd name="connsiteX76" fmla="*/ 3514921 w 11031898"/>
              <a:gd name="connsiteY76" fmla="*/ 9366130 h 12647781"/>
              <a:gd name="connsiteX77" fmla="*/ 3827742 w 11031898"/>
              <a:gd name="connsiteY77" fmla="*/ 9486446 h 12647781"/>
              <a:gd name="connsiteX78" fmla="*/ 3851805 w 11031898"/>
              <a:gd name="connsiteY78" fmla="*/ 9366130 h 12647781"/>
              <a:gd name="connsiteX79" fmla="*/ 3779616 w 11031898"/>
              <a:gd name="connsiteY79" fmla="*/ 9197688 h 12647781"/>
              <a:gd name="connsiteX80" fmla="*/ 3611174 w 11031898"/>
              <a:gd name="connsiteY80" fmla="*/ 9149562 h 12647781"/>
              <a:gd name="connsiteX81" fmla="*/ 3538984 w 11031898"/>
              <a:gd name="connsiteY81" fmla="*/ 9173625 h 12647781"/>
              <a:gd name="connsiteX82" fmla="*/ 3370542 w 11031898"/>
              <a:gd name="connsiteY82" fmla="*/ 9053309 h 12647781"/>
              <a:gd name="connsiteX83" fmla="*/ 3129910 w 11031898"/>
              <a:gd name="connsiteY83" fmla="*/ 8957056 h 12647781"/>
              <a:gd name="connsiteX84" fmla="*/ 3009595 w 11031898"/>
              <a:gd name="connsiteY84" fmla="*/ 8836741 h 12647781"/>
              <a:gd name="connsiteX85" fmla="*/ 2937405 w 11031898"/>
              <a:gd name="connsiteY85" fmla="*/ 8692362 h 12647781"/>
              <a:gd name="connsiteX86" fmla="*/ 3153974 w 11031898"/>
              <a:gd name="connsiteY86" fmla="*/ 8692362 h 12647781"/>
              <a:gd name="connsiteX87" fmla="*/ 3346479 w 11031898"/>
              <a:gd name="connsiteY87" fmla="*/ 8740488 h 12647781"/>
              <a:gd name="connsiteX88" fmla="*/ 3442731 w 11031898"/>
              <a:gd name="connsiteY88" fmla="*/ 8596109 h 12647781"/>
              <a:gd name="connsiteX89" fmla="*/ 3683363 w 11031898"/>
              <a:gd name="connsiteY89" fmla="*/ 8716425 h 12647781"/>
              <a:gd name="connsiteX90" fmla="*/ 3827742 w 11031898"/>
              <a:gd name="connsiteY90" fmla="*/ 8596109 h 12647781"/>
              <a:gd name="connsiteX91" fmla="*/ 3731489 w 11031898"/>
              <a:gd name="connsiteY91" fmla="*/ 8499856 h 12647781"/>
              <a:gd name="connsiteX92" fmla="*/ 3683363 w 11031898"/>
              <a:gd name="connsiteY92" fmla="*/ 8403604 h 12647781"/>
              <a:gd name="connsiteX93" fmla="*/ 3972121 w 11031898"/>
              <a:gd name="connsiteY93" fmla="*/ 8331414 h 12647781"/>
              <a:gd name="connsiteX94" fmla="*/ 4284942 w 11031898"/>
              <a:gd name="connsiteY94" fmla="*/ 8138909 h 12647781"/>
              <a:gd name="connsiteX95" fmla="*/ 4621826 w 11031898"/>
              <a:gd name="connsiteY95" fmla="*/ 7777962 h 12647781"/>
              <a:gd name="connsiteX96" fmla="*/ 4477447 w 11031898"/>
              <a:gd name="connsiteY96" fmla="*/ 7729835 h 12647781"/>
              <a:gd name="connsiteX97" fmla="*/ 4212753 w 11031898"/>
              <a:gd name="connsiteY97" fmla="*/ 7729835 h 12647781"/>
              <a:gd name="connsiteX98" fmla="*/ 4092437 w 11031898"/>
              <a:gd name="connsiteY98" fmla="*/ 7633583 h 12647781"/>
              <a:gd name="connsiteX99" fmla="*/ 4020247 w 11031898"/>
              <a:gd name="connsiteY99" fmla="*/ 7152320 h 12647781"/>
              <a:gd name="connsiteX100" fmla="*/ 4044310 w 11031898"/>
              <a:gd name="connsiteY100" fmla="*/ 6719183 h 12647781"/>
              <a:gd name="connsiteX101" fmla="*/ 3875868 w 11031898"/>
              <a:gd name="connsiteY101" fmla="*/ 6286046 h 12647781"/>
              <a:gd name="connsiteX102" fmla="*/ 3827742 w 11031898"/>
              <a:gd name="connsiteY102" fmla="*/ 5949162 h 12647781"/>
              <a:gd name="connsiteX103" fmla="*/ 3851805 w 11031898"/>
              <a:gd name="connsiteY103" fmla="*/ 5636341 h 12647781"/>
              <a:gd name="connsiteX104" fmla="*/ 3755553 w 11031898"/>
              <a:gd name="connsiteY104" fmla="*/ 5564151 h 12647781"/>
              <a:gd name="connsiteX105" fmla="*/ 3394605 w 11031898"/>
              <a:gd name="connsiteY105" fmla="*/ 5395709 h 12647781"/>
              <a:gd name="connsiteX106" fmla="*/ 3081784 w 11031898"/>
              <a:gd name="connsiteY106" fmla="*/ 5371646 h 12647781"/>
              <a:gd name="connsiteX107" fmla="*/ 2841153 w 11031898"/>
              <a:gd name="connsiteY107" fmla="*/ 5419772 h 12647781"/>
              <a:gd name="connsiteX108" fmla="*/ 2624584 w 11031898"/>
              <a:gd name="connsiteY108" fmla="*/ 5732593 h 12647781"/>
              <a:gd name="connsiteX109" fmla="*/ 2287700 w 11031898"/>
              <a:gd name="connsiteY109" fmla="*/ 6045414 h 12647781"/>
              <a:gd name="connsiteX110" fmla="*/ 1974879 w 11031898"/>
              <a:gd name="connsiteY110" fmla="*/ 6117604 h 12647781"/>
              <a:gd name="connsiteX111" fmla="*/ 1637995 w 11031898"/>
              <a:gd name="connsiteY111" fmla="*/ 6165730 h 12647781"/>
              <a:gd name="connsiteX112" fmla="*/ 1373300 w 11031898"/>
              <a:gd name="connsiteY112" fmla="*/ 6213856 h 12647781"/>
              <a:gd name="connsiteX113" fmla="*/ 867974 w 11031898"/>
              <a:gd name="connsiteY113" fmla="*/ 6213856 h 12647781"/>
              <a:gd name="connsiteX114" fmla="*/ 579216 w 11031898"/>
              <a:gd name="connsiteY114" fmla="*/ 5997288 h 12647781"/>
              <a:gd name="connsiteX115" fmla="*/ 434837 w 11031898"/>
              <a:gd name="connsiteY115" fmla="*/ 5612277 h 12647781"/>
              <a:gd name="connsiteX116" fmla="*/ 314521 w 11031898"/>
              <a:gd name="connsiteY116" fmla="*/ 5155077 h 12647781"/>
              <a:gd name="connsiteX117" fmla="*/ 410774 w 11031898"/>
              <a:gd name="connsiteY117" fmla="*/ 4866320 h 12647781"/>
              <a:gd name="connsiteX118" fmla="*/ 651405 w 11031898"/>
              <a:gd name="connsiteY118" fmla="*/ 4385056 h 12647781"/>
              <a:gd name="connsiteX119" fmla="*/ 843910 w 11031898"/>
              <a:gd name="connsiteY119" fmla="*/ 3927856 h 12647781"/>
              <a:gd name="connsiteX120" fmla="*/ 723595 w 11031898"/>
              <a:gd name="connsiteY120" fmla="*/ 3590972 h 12647781"/>
              <a:gd name="connsiteX121" fmla="*/ 458900 w 11031898"/>
              <a:gd name="connsiteY121" fmla="*/ 3205962 h 12647781"/>
              <a:gd name="connsiteX122" fmla="*/ 194205 w 11031898"/>
              <a:gd name="connsiteY122" fmla="*/ 2845014 h 12647781"/>
              <a:gd name="connsiteX123" fmla="*/ 25763 w 11031898"/>
              <a:gd name="connsiteY123" fmla="*/ 2508130 h 12647781"/>
              <a:gd name="connsiteX124" fmla="*/ 25763 w 11031898"/>
              <a:gd name="connsiteY124" fmla="*/ 1930614 h 12647781"/>
              <a:gd name="connsiteX125" fmla="*/ 266395 w 11031898"/>
              <a:gd name="connsiteY125" fmla="*/ 1786235 h 12647781"/>
              <a:gd name="connsiteX126" fmla="*/ 531089 w 11031898"/>
              <a:gd name="connsiteY126" fmla="*/ 1714046 h 12647781"/>
              <a:gd name="connsiteX127" fmla="*/ 723595 w 11031898"/>
              <a:gd name="connsiteY127" fmla="*/ 1353098 h 12647781"/>
              <a:gd name="connsiteX128" fmla="*/ 651405 w 11031898"/>
              <a:gd name="connsiteY128" fmla="*/ 1088404 h 12647781"/>
              <a:gd name="connsiteX129" fmla="*/ 507026 w 11031898"/>
              <a:gd name="connsiteY129" fmla="*/ 727456 h 12647781"/>
              <a:gd name="connsiteX130" fmla="*/ 531089 w 11031898"/>
              <a:gd name="connsiteY130" fmla="*/ 414635 h 12647781"/>
              <a:gd name="connsiteX131" fmla="*/ 795784 w 11031898"/>
              <a:gd name="connsiteY131" fmla="*/ 198067 h 12647781"/>
              <a:gd name="connsiteX132" fmla="*/ 892037 w 11031898"/>
              <a:gd name="connsiteY132" fmla="*/ 101814 h 12647781"/>
              <a:gd name="connsiteX133" fmla="*/ 960877 w 11031898"/>
              <a:gd name="connsiteY133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557914 w 11031898"/>
              <a:gd name="connsiteY17" fmla="*/ 4331010 h 12647781"/>
              <a:gd name="connsiteX18" fmla="*/ 7942542 w 11031898"/>
              <a:gd name="connsiteY18" fmla="*/ 4168488 h 12647781"/>
              <a:gd name="connsiteX19" fmla="*/ 8520058 w 11031898"/>
              <a:gd name="connsiteY19" fmla="*/ 4264741 h 12647781"/>
              <a:gd name="connsiteX20" fmla="*/ 8832879 w 11031898"/>
              <a:gd name="connsiteY20" fmla="*/ 4601625 h 12647781"/>
              <a:gd name="connsiteX21" fmla="*/ 8905068 w 11031898"/>
              <a:gd name="connsiteY21" fmla="*/ 4818193 h 12647781"/>
              <a:gd name="connsiteX22" fmla="*/ 8881005 w 11031898"/>
              <a:gd name="connsiteY22" fmla="*/ 5082888 h 12647781"/>
              <a:gd name="connsiteX23" fmla="*/ 8905068 w 11031898"/>
              <a:gd name="connsiteY23" fmla="*/ 5275393 h 12647781"/>
              <a:gd name="connsiteX24" fmla="*/ 9169763 w 11031898"/>
              <a:gd name="connsiteY24" fmla="*/ 5491962 h 12647781"/>
              <a:gd name="connsiteX25" fmla="*/ 9314142 w 11031898"/>
              <a:gd name="connsiteY25" fmla="*/ 5828846 h 12647781"/>
              <a:gd name="connsiteX26" fmla="*/ 9530710 w 11031898"/>
              <a:gd name="connsiteY26" fmla="*/ 6454488 h 12647781"/>
              <a:gd name="connsiteX27" fmla="*/ 9795405 w 11031898"/>
              <a:gd name="connsiteY27" fmla="*/ 7152320 h 12647781"/>
              <a:gd name="connsiteX28" fmla="*/ 10156353 w 11031898"/>
              <a:gd name="connsiteY28" fmla="*/ 7777962 h 12647781"/>
              <a:gd name="connsiteX29" fmla="*/ 10565426 w 11031898"/>
              <a:gd name="connsiteY29" fmla="*/ 8259225 h 12647781"/>
              <a:gd name="connsiteX30" fmla="*/ 10685742 w 11031898"/>
              <a:gd name="connsiteY30" fmla="*/ 8596109 h 12647781"/>
              <a:gd name="connsiteX31" fmla="*/ 10445110 w 11031898"/>
              <a:gd name="connsiteY31" fmla="*/ 8957056 h 12647781"/>
              <a:gd name="connsiteX32" fmla="*/ 9987910 w 11031898"/>
              <a:gd name="connsiteY32" fmla="*/ 9510509 h 12647781"/>
              <a:gd name="connsiteX33" fmla="*/ 9915721 w 11031898"/>
              <a:gd name="connsiteY33" fmla="*/ 9991772 h 12647781"/>
              <a:gd name="connsiteX34" fmla="*/ 10084163 w 11031898"/>
              <a:gd name="connsiteY34" fmla="*/ 10545225 h 12647781"/>
              <a:gd name="connsiteX35" fmla="*/ 10348858 w 11031898"/>
              <a:gd name="connsiteY35" fmla="*/ 11098677 h 12647781"/>
              <a:gd name="connsiteX36" fmla="*/ 10854184 w 11031898"/>
              <a:gd name="connsiteY36" fmla="*/ 11435562 h 12647781"/>
              <a:gd name="connsiteX37" fmla="*/ 11022626 w 11031898"/>
              <a:gd name="connsiteY37" fmla="*/ 11676193 h 12647781"/>
              <a:gd name="connsiteX38" fmla="*/ 10613553 w 11031898"/>
              <a:gd name="connsiteY38" fmla="*/ 11868698 h 12647781"/>
              <a:gd name="connsiteX39" fmla="*/ 10084163 w 11031898"/>
              <a:gd name="connsiteY39" fmla="*/ 12085267 h 12647781"/>
              <a:gd name="connsiteX40" fmla="*/ 9963847 w 11031898"/>
              <a:gd name="connsiteY40" fmla="*/ 12301835 h 12647781"/>
              <a:gd name="connsiteX41" fmla="*/ 9963847 w 11031898"/>
              <a:gd name="connsiteY41" fmla="*/ 12590593 h 12647781"/>
              <a:gd name="connsiteX42" fmla="*/ 9651026 w 11031898"/>
              <a:gd name="connsiteY42" fmla="*/ 12638720 h 12647781"/>
              <a:gd name="connsiteX43" fmla="*/ 9266016 w 11031898"/>
              <a:gd name="connsiteY43" fmla="*/ 12470277 h 12647781"/>
              <a:gd name="connsiteX44" fmla="*/ 8784753 w 11031898"/>
              <a:gd name="connsiteY44" fmla="*/ 12205583 h 12647781"/>
              <a:gd name="connsiteX45" fmla="*/ 8423805 w 11031898"/>
              <a:gd name="connsiteY45" fmla="*/ 12037141 h 12647781"/>
              <a:gd name="connsiteX46" fmla="*/ 8014731 w 11031898"/>
              <a:gd name="connsiteY46" fmla="*/ 12013077 h 12647781"/>
              <a:gd name="connsiteX47" fmla="*/ 7677847 w 11031898"/>
              <a:gd name="connsiteY47" fmla="*/ 12157456 h 12647781"/>
              <a:gd name="connsiteX48" fmla="*/ 7725974 w 11031898"/>
              <a:gd name="connsiteY48" fmla="*/ 12542467 h 12647781"/>
              <a:gd name="connsiteX49" fmla="*/ 7509405 w 11031898"/>
              <a:gd name="connsiteY49" fmla="*/ 12518404 h 12647781"/>
              <a:gd name="connsiteX50" fmla="*/ 7148458 w 11031898"/>
              <a:gd name="connsiteY50" fmla="*/ 12446214 h 12647781"/>
              <a:gd name="connsiteX51" fmla="*/ 6570942 w 11031898"/>
              <a:gd name="connsiteY51" fmla="*/ 12157456 h 12647781"/>
              <a:gd name="connsiteX52" fmla="*/ 6137805 w 11031898"/>
              <a:gd name="connsiteY52" fmla="*/ 11916825 h 12647781"/>
              <a:gd name="connsiteX53" fmla="*/ 5680605 w 11031898"/>
              <a:gd name="connsiteY53" fmla="*/ 11796509 h 12647781"/>
              <a:gd name="connsiteX54" fmla="*/ 5199342 w 11031898"/>
              <a:gd name="connsiteY54" fmla="*/ 11700256 h 12647781"/>
              <a:gd name="connsiteX55" fmla="*/ 4838395 w 11031898"/>
              <a:gd name="connsiteY55" fmla="*/ 11700256 h 12647781"/>
              <a:gd name="connsiteX56" fmla="*/ 4549637 w 11031898"/>
              <a:gd name="connsiteY56" fmla="*/ 11555877 h 12647781"/>
              <a:gd name="connsiteX57" fmla="*/ 4212753 w 11031898"/>
              <a:gd name="connsiteY57" fmla="*/ 11435562 h 12647781"/>
              <a:gd name="connsiteX58" fmla="*/ 3779616 w 11031898"/>
              <a:gd name="connsiteY58" fmla="*/ 11411498 h 12647781"/>
              <a:gd name="connsiteX59" fmla="*/ 3635237 w 11031898"/>
              <a:gd name="connsiteY59" fmla="*/ 11531814 h 12647781"/>
              <a:gd name="connsiteX60" fmla="*/ 3538984 w 11031898"/>
              <a:gd name="connsiteY60" fmla="*/ 11555877 h 12647781"/>
              <a:gd name="connsiteX61" fmla="*/ 3466795 w 11031898"/>
              <a:gd name="connsiteY61" fmla="*/ 11483688 h 12647781"/>
              <a:gd name="connsiteX62" fmla="*/ 3370542 w 11031898"/>
              <a:gd name="connsiteY62" fmla="*/ 11363372 h 12647781"/>
              <a:gd name="connsiteX63" fmla="*/ 3731489 w 11031898"/>
              <a:gd name="connsiteY63" fmla="*/ 11122741 h 12647781"/>
              <a:gd name="connsiteX64" fmla="*/ 3875868 w 11031898"/>
              <a:gd name="connsiteY64" fmla="*/ 10713667 h 12647781"/>
              <a:gd name="connsiteX65" fmla="*/ 3683363 w 11031898"/>
              <a:gd name="connsiteY65" fmla="*/ 10424909 h 12647781"/>
              <a:gd name="connsiteX66" fmla="*/ 3418668 w 11031898"/>
              <a:gd name="connsiteY66" fmla="*/ 10208341 h 12647781"/>
              <a:gd name="connsiteX67" fmla="*/ 3250226 w 11031898"/>
              <a:gd name="connsiteY67" fmla="*/ 10136151 h 12647781"/>
              <a:gd name="connsiteX68" fmla="*/ 3081784 w 11031898"/>
              <a:gd name="connsiteY68" fmla="*/ 10088025 h 12647781"/>
              <a:gd name="connsiteX69" fmla="*/ 3178037 w 11031898"/>
              <a:gd name="connsiteY69" fmla="*/ 9847393 h 12647781"/>
              <a:gd name="connsiteX70" fmla="*/ 3322416 w 11031898"/>
              <a:gd name="connsiteY70" fmla="*/ 9654888 h 12647781"/>
              <a:gd name="connsiteX71" fmla="*/ 3322416 w 11031898"/>
              <a:gd name="connsiteY71" fmla="*/ 9510509 h 12647781"/>
              <a:gd name="connsiteX72" fmla="*/ 3442731 w 11031898"/>
              <a:gd name="connsiteY72" fmla="*/ 9727077 h 12647781"/>
              <a:gd name="connsiteX73" fmla="*/ 3514921 w 11031898"/>
              <a:gd name="connsiteY73" fmla="*/ 9919583 h 12647781"/>
              <a:gd name="connsiteX74" fmla="*/ 3635237 w 11031898"/>
              <a:gd name="connsiteY74" fmla="*/ 9678951 h 12647781"/>
              <a:gd name="connsiteX75" fmla="*/ 3538984 w 11031898"/>
              <a:gd name="connsiteY75" fmla="*/ 9462383 h 12647781"/>
              <a:gd name="connsiteX76" fmla="*/ 3514921 w 11031898"/>
              <a:gd name="connsiteY76" fmla="*/ 9366130 h 12647781"/>
              <a:gd name="connsiteX77" fmla="*/ 3827742 w 11031898"/>
              <a:gd name="connsiteY77" fmla="*/ 9486446 h 12647781"/>
              <a:gd name="connsiteX78" fmla="*/ 3851805 w 11031898"/>
              <a:gd name="connsiteY78" fmla="*/ 9366130 h 12647781"/>
              <a:gd name="connsiteX79" fmla="*/ 3779616 w 11031898"/>
              <a:gd name="connsiteY79" fmla="*/ 9197688 h 12647781"/>
              <a:gd name="connsiteX80" fmla="*/ 3611174 w 11031898"/>
              <a:gd name="connsiteY80" fmla="*/ 9149562 h 12647781"/>
              <a:gd name="connsiteX81" fmla="*/ 3538984 w 11031898"/>
              <a:gd name="connsiteY81" fmla="*/ 9173625 h 12647781"/>
              <a:gd name="connsiteX82" fmla="*/ 3370542 w 11031898"/>
              <a:gd name="connsiteY82" fmla="*/ 9053309 h 12647781"/>
              <a:gd name="connsiteX83" fmla="*/ 3129910 w 11031898"/>
              <a:gd name="connsiteY83" fmla="*/ 8957056 h 12647781"/>
              <a:gd name="connsiteX84" fmla="*/ 3009595 w 11031898"/>
              <a:gd name="connsiteY84" fmla="*/ 8836741 h 12647781"/>
              <a:gd name="connsiteX85" fmla="*/ 2937405 w 11031898"/>
              <a:gd name="connsiteY85" fmla="*/ 8692362 h 12647781"/>
              <a:gd name="connsiteX86" fmla="*/ 3153974 w 11031898"/>
              <a:gd name="connsiteY86" fmla="*/ 8692362 h 12647781"/>
              <a:gd name="connsiteX87" fmla="*/ 3346479 w 11031898"/>
              <a:gd name="connsiteY87" fmla="*/ 8740488 h 12647781"/>
              <a:gd name="connsiteX88" fmla="*/ 3442731 w 11031898"/>
              <a:gd name="connsiteY88" fmla="*/ 8596109 h 12647781"/>
              <a:gd name="connsiteX89" fmla="*/ 3683363 w 11031898"/>
              <a:gd name="connsiteY89" fmla="*/ 8716425 h 12647781"/>
              <a:gd name="connsiteX90" fmla="*/ 3827742 w 11031898"/>
              <a:gd name="connsiteY90" fmla="*/ 8596109 h 12647781"/>
              <a:gd name="connsiteX91" fmla="*/ 3731489 w 11031898"/>
              <a:gd name="connsiteY91" fmla="*/ 8499856 h 12647781"/>
              <a:gd name="connsiteX92" fmla="*/ 3683363 w 11031898"/>
              <a:gd name="connsiteY92" fmla="*/ 8403604 h 12647781"/>
              <a:gd name="connsiteX93" fmla="*/ 3972121 w 11031898"/>
              <a:gd name="connsiteY93" fmla="*/ 8331414 h 12647781"/>
              <a:gd name="connsiteX94" fmla="*/ 4284942 w 11031898"/>
              <a:gd name="connsiteY94" fmla="*/ 8138909 h 12647781"/>
              <a:gd name="connsiteX95" fmla="*/ 4621826 w 11031898"/>
              <a:gd name="connsiteY95" fmla="*/ 7777962 h 12647781"/>
              <a:gd name="connsiteX96" fmla="*/ 4477447 w 11031898"/>
              <a:gd name="connsiteY96" fmla="*/ 7729835 h 12647781"/>
              <a:gd name="connsiteX97" fmla="*/ 4212753 w 11031898"/>
              <a:gd name="connsiteY97" fmla="*/ 7729835 h 12647781"/>
              <a:gd name="connsiteX98" fmla="*/ 4092437 w 11031898"/>
              <a:gd name="connsiteY98" fmla="*/ 7633583 h 12647781"/>
              <a:gd name="connsiteX99" fmla="*/ 4020247 w 11031898"/>
              <a:gd name="connsiteY99" fmla="*/ 7152320 h 12647781"/>
              <a:gd name="connsiteX100" fmla="*/ 4044310 w 11031898"/>
              <a:gd name="connsiteY100" fmla="*/ 6719183 h 12647781"/>
              <a:gd name="connsiteX101" fmla="*/ 3875868 w 11031898"/>
              <a:gd name="connsiteY101" fmla="*/ 6286046 h 12647781"/>
              <a:gd name="connsiteX102" fmla="*/ 3827742 w 11031898"/>
              <a:gd name="connsiteY102" fmla="*/ 5949162 h 12647781"/>
              <a:gd name="connsiteX103" fmla="*/ 3851805 w 11031898"/>
              <a:gd name="connsiteY103" fmla="*/ 5636341 h 12647781"/>
              <a:gd name="connsiteX104" fmla="*/ 3755553 w 11031898"/>
              <a:gd name="connsiteY104" fmla="*/ 5564151 h 12647781"/>
              <a:gd name="connsiteX105" fmla="*/ 3394605 w 11031898"/>
              <a:gd name="connsiteY105" fmla="*/ 5395709 h 12647781"/>
              <a:gd name="connsiteX106" fmla="*/ 3081784 w 11031898"/>
              <a:gd name="connsiteY106" fmla="*/ 5371646 h 12647781"/>
              <a:gd name="connsiteX107" fmla="*/ 2841153 w 11031898"/>
              <a:gd name="connsiteY107" fmla="*/ 5419772 h 12647781"/>
              <a:gd name="connsiteX108" fmla="*/ 2624584 w 11031898"/>
              <a:gd name="connsiteY108" fmla="*/ 5732593 h 12647781"/>
              <a:gd name="connsiteX109" fmla="*/ 2287700 w 11031898"/>
              <a:gd name="connsiteY109" fmla="*/ 6045414 h 12647781"/>
              <a:gd name="connsiteX110" fmla="*/ 1974879 w 11031898"/>
              <a:gd name="connsiteY110" fmla="*/ 6117604 h 12647781"/>
              <a:gd name="connsiteX111" fmla="*/ 1637995 w 11031898"/>
              <a:gd name="connsiteY111" fmla="*/ 6165730 h 12647781"/>
              <a:gd name="connsiteX112" fmla="*/ 1373300 w 11031898"/>
              <a:gd name="connsiteY112" fmla="*/ 6213856 h 12647781"/>
              <a:gd name="connsiteX113" fmla="*/ 867974 w 11031898"/>
              <a:gd name="connsiteY113" fmla="*/ 6213856 h 12647781"/>
              <a:gd name="connsiteX114" fmla="*/ 579216 w 11031898"/>
              <a:gd name="connsiteY114" fmla="*/ 5997288 h 12647781"/>
              <a:gd name="connsiteX115" fmla="*/ 434837 w 11031898"/>
              <a:gd name="connsiteY115" fmla="*/ 5612277 h 12647781"/>
              <a:gd name="connsiteX116" fmla="*/ 314521 w 11031898"/>
              <a:gd name="connsiteY116" fmla="*/ 5155077 h 12647781"/>
              <a:gd name="connsiteX117" fmla="*/ 410774 w 11031898"/>
              <a:gd name="connsiteY117" fmla="*/ 4866320 h 12647781"/>
              <a:gd name="connsiteX118" fmla="*/ 651405 w 11031898"/>
              <a:gd name="connsiteY118" fmla="*/ 4385056 h 12647781"/>
              <a:gd name="connsiteX119" fmla="*/ 843910 w 11031898"/>
              <a:gd name="connsiteY119" fmla="*/ 3927856 h 12647781"/>
              <a:gd name="connsiteX120" fmla="*/ 723595 w 11031898"/>
              <a:gd name="connsiteY120" fmla="*/ 3590972 h 12647781"/>
              <a:gd name="connsiteX121" fmla="*/ 458900 w 11031898"/>
              <a:gd name="connsiteY121" fmla="*/ 3205962 h 12647781"/>
              <a:gd name="connsiteX122" fmla="*/ 194205 w 11031898"/>
              <a:gd name="connsiteY122" fmla="*/ 2845014 h 12647781"/>
              <a:gd name="connsiteX123" fmla="*/ 25763 w 11031898"/>
              <a:gd name="connsiteY123" fmla="*/ 2508130 h 12647781"/>
              <a:gd name="connsiteX124" fmla="*/ 25763 w 11031898"/>
              <a:gd name="connsiteY124" fmla="*/ 1930614 h 12647781"/>
              <a:gd name="connsiteX125" fmla="*/ 266395 w 11031898"/>
              <a:gd name="connsiteY125" fmla="*/ 1786235 h 12647781"/>
              <a:gd name="connsiteX126" fmla="*/ 531089 w 11031898"/>
              <a:gd name="connsiteY126" fmla="*/ 1714046 h 12647781"/>
              <a:gd name="connsiteX127" fmla="*/ 723595 w 11031898"/>
              <a:gd name="connsiteY127" fmla="*/ 1353098 h 12647781"/>
              <a:gd name="connsiteX128" fmla="*/ 651405 w 11031898"/>
              <a:gd name="connsiteY128" fmla="*/ 1088404 h 12647781"/>
              <a:gd name="connsiteX129" fmla="*/ 507026 w 11031898"/>
              <a:gd name="connsiteY129" fmla="*/ 727456 h 12647781"/>
              <a:gd name="connsiteX130" fmla="*/ 531089 w 11031898"/>
              <a:gd name="connsiteY130" fmla="*/ 414635 h 12647781"/>
              <a:gd name="connsiteX131" fmla="*/ 795784 w 11031898"/>
              <a:gd name="connsiteY131" fmla="*/ 198067 h 12647781"/>
              <a:gd name="connsiteX132" fmla="*/ 892037 w 11031898"/>
              <a:gd name="connsiteY132" fmla="*/ 101814 h 12647781"/>
              <a:gd name="connsiteX133" fmla="*/ 960877 w 11031898"/>
              <a:gd name="connsiteY133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608714 w 11031898"/>
              <a:gd name="connsiteY17" fmla="*/ 4312867 h 12647781"/>
              <a:gd name="connsiteX18" fmla="*/ 7942542 w 11031898"/>
              <a:gd name="connsiteY18" fmla="*/ 4168488 h 12647781"/>
              <a:gd name="connsiteX19" fmla="*/ 8520058 w 11031898"/>
              <a:gd name="connsiteY19" fmla="*/ 4264741 h 12647781"/>
              <a:gd name="connsiteX20" fmla="*/ 8832879 w 11031898"/>
              <a:gd name="connsiteY20" fmla="*/ 4601625 h 12647781"/>
              <a:gd name="connsiteX21" fmla="*/ 8905068 w 11031898"/>
              <a:gd name="connsiteY21" fmla="*/ 4818193 h 12647781"/>
              <a:gd name="connsiteX22" fmla="*/ 8881005 w 11031898"/>
              <a:gd name="connsiteY22" fmla="*/ 5082888 h 12647781"/>
              <a:gd name="connsiteX23" fmla="*/ 8905068 w 11031898"/>
              <a:gd name="connsiteY23" fmla="*/ 5275393 h 12647781"/>
              <a:gd name="connsiteX24" fmla="*/ 9169763 w 11031898"/>
              <a:gd name="connsiteY24" fmla="*/ 5491962 h 12647781"/>
              <a:gd name="connsiteX25" fmla="*/ 9314142 w 11031898"/>
              <a:gd name="connsiteY25" fmla="*/ 5828846 h 12647781"/>
              <a:gd name="connsiteX26" fmla="*/ 9530710 w 11031898"/>
              <a:gd name="connsiteY26" fmla="*/ 6454488 h 12647781"/>
              <a:gd name="connsiteX27" fmla="*/ 9795405 w 11031898"/>
              <a:gd name="connsiteY27" fmla="*/ 7152320 h 12647781"/>
              <a:gd name="connsiteX28" fmla="*/ 10156353 w 11031898"/>
              <a:gd name="connsiteY28" fmla="*/ 7777962 h 12647781"/>
              <a:gd name="connsiteX29" fmla="*/ 10565426 w 11031898"/>
              <a:gd name="connsiteY29" fmla="*/ 8259225 h 12647781"/>
              <a:gd name="connsiteX30" fmla="*/ 10685742 w 11031898"/>
              <a:gd name="connsiteY30" fmla="*/ 8596109 h 12647781"/>
              <a:gd name="connsiteX31" fmla="*/ 10445110 w 11031898"/>
              <a:gd name="connsiteY31" fmla="*/ 8957056 h 12647781"/>
              <a:gd name="connsiteX32" fmla="*/ 9987910 w 11031898"/>
              <a:gd name="connsiteY32" fmla="*/ 9510509 h 12647781"/>
              <a:gd name="connsiteX33" fmla="*/ 9915721 w 11031898"/>
              <a:gd name="connsiteY33" fmla="*/ 9991772 h 12647781"/>
              <a:gd name="connsiteX34" fmla="*/ 10084163 w 11031898"/>
              <a:gd name="connsiteY34" fmla="*/ 10545225 h 12647781"/>
              <a:gd name="connsiteX35" fmla="*/ 10348858 w 11031898"/>
              <a:gd name="connsiteY35" fmla="*/ 11098677 h 12647781"/>
              <a:gd name="connsiteX36" fmla="*/ 10854184 w 11031898"/>
              <a:gd name="connsiteY36" fmla="*/ 11435562 h 12647781"/>
              <a:gd name="connsiteX37" fmla="*/ 11022626 w 11031898"/>
              <a:gd name="connsiteY37" fmla="*/ 11676193 h 12647781"/>
              <a:gd name="connsiteX38" fmla="*/ 10613553 w 11031898"/>
              <a:gd name="connsiteY38" fmla="*/ 11868698 h 12647781"/>
              <a:gd name="connsiteX39" fmla="*/ 10084163 w 11031898"/>
              <a:gd name="connsiteY39" fmla="*/ 12085267 h 12647781"/>
              <a:gd name="connsiteX40" fmla="*/ 9963847 w 11031898"/>
              <a:gd name="connsiteY40" fmla="*/ 12301835 h 12647781"/>
              <a:gd name="connsiteX41" fmla="*/ 9963847 w 11031898"/>
              <a:gd name="connsiteY41" fmla="*/ 12590593 h 12647781"/>
              <a:gd name="connsiteX42" fmla="*/ 9651026 w 11031898"/>
              <a:gd name="connsiteY42" fmla="*/ 12638720 h 12647781"/>
              <a:gd name="connsiteX43" fmla="*/ 9266016 w 11031898"/>
              <a:gd name="connsiteY43" fmla="*/ 12470277 h 12647781"/>
              <a:gd name="connsiteX44" fmla="*/ 8784753 w 11031898"/>
              <a:gd name="connsiteY44" fmla="*/ 12205583 h 12647781"/>
              <a:gd name="connsiteX45" fmla="*/ 8423805 w 11031898"/>
              <a:gd name="connsiteY45" fmla="*/ 12037141 h 12647781"/>
              <a:gd name="connsiteX46" fmla="*/ 8014731 w 11031898"/>
              <a:gd name="connsiteY46" fmla="*/ 12013077 h 12647781"/>
              <a:gd name="connsiteX47" fmla="*/ 7677847 w 11031898"/>
              <a:gd name="connsiteY47" fmla="*/ 12157456 h 12647781"/>
              <a:gd name="connsiteX48" fmla="*/ 7725974 w 11031898"/>
              <a:gd name="connsiteY48" fmla="*/ 12542467 h 12647781"/>
              <a:gd name="connsiteX49" fmla="*/ 7509405 w 11031898"/>
              <a:gd name="connsiteY49" fmla="*/ 12518404 h 12647781"/>
              <a:gd name="connsiteX50" fmla="*/ 7148458 w 11031898"/>
              <a:gd name="connsiteY50" fmla="*/ 12446214 h 12647781"/>
              <a:gd name="connsiteX51" fmla="*/ 6570942 w 11031898"/>
              <a:gd name="connsiteY51" fmla="*/ 12157456 h 12647781"/>
              <a:gd name="connsiteX52" fmla="*/ 6137805 w 11031898"/>
              <a:gd name="connsiteY52" fmla="*/ 11916825 h 12647781"/>
              <a:gd name="connsiteX53" fmla="*/ 5680605 w 11031898"/>
              <a:gd name="connsiteY53" fmla="*/ 11796509 h 12647781"/>
              <a:gd name="connsiteX54" fmla="*/ 5199342 w 11031898"/>
              <a:gd name="connsiteY54" fmla="*/ 11700256 h 12647781"/>
              <a:gd name="connsiteX55" fmla="*/ 4838395 w 11031898"/>
              <a:gd name="connsiteY55" fmla="*/ 11700256 h 12647781"/>
              <a:gd name="connsiteX56" fmla="*/ 4549637 w 11031898"/>
              <a:gd name="connsiteY56" fmla="*/ 11555877 h 12647781"/>
              <a:gd name="connsiteX57" fmla="*/ 4212753 w 11031898"/>
              <a:gd name="connsiteY57" fmla="*/ 11435562 h 12647781"/>
              <a:gd name="connsiteX58" fmla="*/ 3779616 w 11031898"/>
              <a:gd name="connsiteY58" fmla="*/ 11411498 h 12647781"/>
              <a:gd name="connsiteX59" fmla="*/ 3635237 w 11031898"/>
              <a:gd name="connsiteY59" fmla="*/ 11531814 h 12647781"/>
              <a:gd name="connsiteX60" fmla="*/ 3538984 w 11031898"/>
              <a:gd name="connsiteY60" fmla="*/ 11555877 h 12647781"/>
              <a:gd name="connsiteX61" fmla="*/ 3466795 w 11031898"/>
              <a:gd name="connsiteY61" fmla="*/ 11483688 h 12647781"/>
              <a:gd name="connsiteX62" fmla="*/ 3370542 w 11031898"/>
              <a:gd name="connsiteY62" fmla="*/ 11363372 h 12647781"/>
              <a:gd name="connsiteX63" fmla="*/ 3731489 w 11031898"/>
              <a:gd name="connsiteY63" fmla="*/ 11122741 h 12647781"/>
              <a:gd name="connsiteX64" fmla="*/ 3875868 w 11031898"/>
              <a:gd name="connsiteY64" fmla="*/ 10713667 h 12647781"/>
              <a:gd name="connsiteX65" fmla="*/ 3683363 w 11031898"/>
              <a:gd name="connsiteY65" fmla="*/ 10424909 h 12647781"/>
              <a:gd name="connsiteX66" fmla="*/ 3418668 w 11031898"/>
              <a:gd name="connsiteY66" fmla="*/ 10208341 h 12647781"/>
              <a:gd name="connsiteX67" fmla="*/ 3250226 w 11031898"/>
              <a:gd name="connsiteY67" fmla="*/ 10136151 h 12647781"/>
              <a:gd name="connsiteX68" fmla="*/ 3081784 w 11031898"/>
              <a:gd name="connsiteY68" fmla="*/ 10088025 h 12647781"/>
              <a:gd name="connsiteX69" fmla="*/ 3178037 w 11031898"/>
              <a:gd name="connsiteY69" fmla="*/ 9847393 h 12647781"/>
              <a:gd name="connsiteX70" fmla="*/ 3322416 w 11031898"/>
              <a:gd name="connsiteY70" fmla="*/ 9654888 h 12647781"/>
              <a:gd name="connsiteX71" fmla="*/ 3322416 w 11031898"/>
              <a:gd name="connsiteY71" fmla="*/ 9510509 h 12647781"/>
              <a:gd name="connsiteX72" fmla="*/ 3442731 w 11031898"/>
              <a:gd name="connsiteY72" fmla="*/ 9727077 h 12647781"/>
              <a:gd name="connsiteX73" fmla="*/ 3514921 w 11031898"/>
              <a:gd name="connsiteY73" fmla="*/ 9919583 h 12647781"/>
              <a:gd name="connsiteX74" fmla="*/ 3635237 w 11031898"/>
              <a:gd name="connsiteY74" fmla="*/ 9678951 h 12647781"/>
              <a:gd name="connsiteX75" fmla="*/ 3538984 w 11031898"/>
              <a:gd name="connsiteY75" fmla="*/ 9462383 h 12647781"/>
              <a:gd name="connsiteX76" fmla="*/ 3514921 w 11031898"/>
              <a:gd name="connsiteY76" fmla="*/ 9366130 h 12647781"/>
              <a:gd name="connsiteX77" fmla="*/ 3827742 w 11031898"/>
              <a:gd name="connsiteY77" fmla="*/ 9486446 h 12647781"/>
              <a:gd name="connsiteX78" fmla="*/ 3851805 w 11031898"/>
              <a:gd name="connsiteY78" fmla="*/ 9366130 h 12647781"/>
              <a:gd name="connsiteX79" fmla="*/ 3779616 w 11031898"/>
              <a:gd name="connsiteY79" fmla="*/ 9197688 h 12647781"/>
              <a:gd name="connsiteX80" fmla="*/ 3611174 w 11031898"/>
              <a:gd name="connsiteY80" fmla="*/ 9149562 h 12647781"/>
              <a:gd name="connsiteX81" fmla="*/ 3538984 w 11031898"/>
              <a:gd name="connsiteY81" fmla="*/ 9173625 h 12647781"/>
              <a:gd name="connsiteX82" fmla="*/ 3370542 w 11031898"/>
              <a:gd name="connsiteY82" fmla="*/ 9053309 h 12647781"/>
              <a:gd name="connsiteX83" fmla="*/ 3129910 w 11031898"/>
              <a:gd name="connsiteY83" fmla="*/ 8957056 h 12647781"/>
              <a:gd name="connsiteX84" fmla="*/ 3009595 w 11031898"/>
              <a:gd name="connsiteY84" fmla="*/ 8836741 h 12647781"/>
              <a:gd name="connsiteX85" fmla="*/ 2937405 w 11031898"/>
              <a:gd name="connsiteY85" fmla="*/ 8692362 h 12647781"/>
              <a:gd name="connsiteX86" fmla="*/ 3153974 w 11031898"/>
              <a:gd name="connsiteY86" fmla="*/ 8692362 h 12647781"/>
              <a:gd name="connsiteX87" fmla="*/ 3346479 w 11031898"/>
              <a:gd name="connsiteY87" fmla="*/ 8740488 h 12647781"/>
              <a:gd name="connsiteX88" fmla="*/ 3442731 w 11031898"/>
              <a:gd name="connsiteY88" fmla="*/ 8596109 h 12647781"/>
              <a:gd name="connsiteX89" fmla="*/ 3683363 w 11031898"/>
              <a:gd name="connsiteY89" fmla="*/ 8716425 h 12647781"/>
              <a:gd name="connsiteX90" fmla="*/ 3827742 w 11031898"/>
              <a:gd name="connsiteY90" fmla="*/ 8596109 h 12647781"/>
              <a:gd name="connsiteX91" fmla="*/ 3731489 w 11031898"/>
              <a:gd name="connsiteY91" fmla="*/ 8499856 h 12647781"/>
              <a:gd name="connsiteX92" fmla="*/ 3683363 w 11031898"/>
              <a:gd name="connsiteY92" fmla="*/ 8403604 h 12647781"/>
              <a:gd name="connsiteX93" fmla="*/ 3972121 w 11031898"/>
              <a:gd name="connsiteY93" fmla="*/ 8331414 h 12647781"/>
              <a:gd name="connsiteX94" fmla="*/ 4284942 w 11031898"/>
              <a:gd name="connsiteY94" fmla="*/ 8138909 h 12647781"/>
              <a:gd name="connsiteX95" fmla="*/ 4621826 w 11031898"/>
              <a:gd name="connsiteY95" fmla="*/ 7777962 h 12647781"/>
              <a:gd name="connsiteX96" fmla="*/ 4477447 w 11031898"/>
              <a:gd name="connsiteY96" fmla="*/ 7729835 h 12647781"/>
              <a:gd name="connsiteX97" fmla="*/ 4212753 w 11031898"/>
              <a:gd name="connsiteY97" fmla="*/ 7729835 h 12647781"/>
              <a:gd name="connsiteX98" fmla="*/ 4092437 w 11031898"/>
              <a:gd name="connsiteY98" fmla="*/ 7633583 h 12647781"/>
              <a:gd name="connsiteX99" fmla="*/ 4020247 w 11031898"/>
              <a:gd name="connsiteY99" fmla="*/ 7152320 h 12647781"/>
              <a:gd name="connsiteX100" fmla="*/ 4044310 w 11031898"/>
              <a:gd name="connsiteY100" fmla="*/ 6719183 h 12647781"/>
              <a:gd name="connsiteX101" fmla="*/ 3875868 w 11031898"/>
              <a:gd name="connsiteY101" fmla="*/ 6286046 h 12647781"/>
              <a:gd name="connsiteX102" fmla="*/ 3827742 w 11031898"/>
              <a:gd name="connsiteY102" fmla="*/ 5949162 h 12647781"/>
              <a:gd name="connsiteX103" fmla="*/ 3851805 w 11031898"/>
              <a:gd name="connsiteY103" fmla="*/ 5636341 h 12647781"/>
              <a:gd name="connsiteX104" fmla="*/ 3755553 w 11031898"/>
              <a:gd name="connsiteY104" fmla="*/ 5564151 h 12647781"/>
              <a:gd name="connsiteX105" fmla="*/ 3394605 w 11031898"/>
              <a:gd name="connsiteY105" fmla="*/ 5395709 h 12647781"/>
              <a:gd name="connsiteX106" fmla="*/ 3081784 w 11031898"/>
              <a:gd name="connsiteY106" fmla="*/ 5371646 h 12647781"/>
              <a:gd name="connsiteX107" fmla="*/ 2841153 w 11031898"/>
              <a:gd name="connsiteY107" fmla="*/ 5419772 h 12647781"/>
              <a:gd name="connsiteX108" fmla="*/ 2624584 w 11031898"/>
              <a:gd name="connsiteY108" fmla="*/ 5732593 h 12647781"/>
              <a:gd name="connsiteX109" fmla="*/ 2287700 w 11031898"/>
              <a:gd name="connsiteY109" fmla="*/ 6045414 h 12647781"/>
              <a:gd name="connsiteX110" fmla="*/ 1974879 w 11031898"/>
              <a:gd name="connsiteY110" fmla="*/ 6117604 h 12647781"/>
              <a:gd name="connsiteX111" fmla="*/ 1637995 w 11031898"/>
              <a:gd name="connsiteY111" fmla="*/ 6165730 h 12647781"/>
              <a:gd name="connsiteX112" fmla="*/ 1373300 w 11031898"/>
              <a:gd name="connsiteY112" fmla="*/ 6213856 h 12647781"/>
              <a:gd name="connsiteX113" fmla="*/ 867974 w 11031898"/>
              <a:gd name="connsiteY113" fmla="*/ 6213856 h 12647781"/>
              <a:gd name="connsiteX114" fmla="*/ 579216 w 11031898"/>
              <a:gd name="connsiteY114" fmla="*/ 5997288 h 12647781"/>
              <a:gd name="connsiteX115" fmla="*/ 434837 w 11031898"/>
              <a:gd name="connsiteY115" fmla="*/ 5612277 h 12647781"/>
              <a:gd name="connsiteX116" fmla="*/ 314521 w 11031898"/>
              <a:gd name="connsiteY116" fmla="*/ 5155077 h 12647781"/>
              <a:gd name="connsiteX117" fmla="*/ 410774 w 11031898"/>
              <a:gd name="connsiteY117" fmla="*/ 4866320 h 12647781"/>
              <a:gd name="connsiteX118" fmla="*/ 651405 w 11031898"/>
              <a:gd name="connsiteY118" fmla="*/ 4385056 h 12647781"/>
              <a:gd name="connsiteX119" fmla="*/ 843910 w 11031898"/>
              <a:gd name="connsiteY119" fmla="*/ 3927856 h 12647781"/>
              <a:gd name="connsiteX120" fmla="*/ 723595 w 11031898"/>
              <a:gd name="connsiteY120" fmla="*/ 3590972 h 12647781"/>
              <a:gd name="connsiteX121" fmla="*/ 458900 w 11031898"/>
              <a:gd name="connsiteY121" fmla="*/ 3205962 h 12647781"/>
              <a:gd name="connsiteX122" fmla="*/ 194205 w 11031898"/>
              <a:gd name="connsiteY122" fmla="*/ 2845014 h 12647781"/>
              <a:gd name="connsiteX123" fmla="*/ 25763 w 11031898"/>
              <a:gd name="connsiteY123" fmla="*/ 2508130 h 12647781"/>
              <a:gd name="connsiteX124" fmla="*/ 25763 w 11031898"/>
              <a:gd name="connsiteY124" fmla="*/ 1930614 h 12647781"/>
              <a:gd name="connsiteX125" fmla="*/ 266395 w 11031898"/>
              <a:gd name="connsiteY125" fmla="*/ 1786235 h 12647781"/>
              <a:gd name="connsiteX126" fmla="*/ 531089 w 11031898"/>
              <a:gd name="connsiteY126" fmla="*/ 1714046 h 12647781"/>
              <a:gd name="connsiteX127" fmla="*/ 723595 w 11031898"/>
              <a:gd name="connsiteY127" fmla="*/ 1353098 h 12647781"/>
              <a:gd name="connsiteX128" fmla="*/ 651405 w 11031898"/>
              <a:gd name="connsiteY128" fmla="*/ 1088404 h 12647781"/>
              <a:gd name="connsiteX129" fmla="*/ 507026 w 11031898"/>
              <a:gd name="connsiteY129" fmla="*/ 727456 h 12647781"/>
              <a:gd name="connsiteX130" fmla="*/ 531089 w 11031898"/>
              <a:gd name="connsiteY130" fmla="*/ 414635 h 12647781"/>
              <a:gd name="connsiteX131" fmla="*/ 795784 w 11031898"/>
              <a:gd name="connsiteY131" fmla="*/ 198067 h 12647781"/>
              <a:gd name="connsiteX132" fmla="*/ 892037 w 11031898"/>
              <a:gd name="connsiteY132" fmla="*/ 101814 h 12647781"/>
              <a:gd name="connsiteX133" fmla="*/ 960877 w 11031898"/>
              <a:gd name="connsiteY133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68488 h 12647781"/>
              <a:gd name="connsiteX20" fmla="*/ 8520058 w 11031898"/>
              <a:gd name="connsiteY20" fmla="*/ 4264741 h 12647781"/>
              <a:gd name="connsiteX21" fmla="*/ 8832879 w 11031898"/>
              <a:gd name="connsiteY21" fmla="*/ 4601625 h 12647781"/>
              <a:gd name="connsiteX22" fmla="*/ 8905068 w 11031898"/>
              <a:gd name="connsiteY22" fmla="*/ 4818193 h 12647781"/>
              <a:gd name="connsiteX23" fmla="*/ 8881005 w 11031898"/>
              <a:gd name="connsiteY23" fmla="*/ 5082888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20058 w 11031898"/>
              <a:gd name="connsiteY20" fmla="*/ 4264741 h 12647781"/>
              <a:gd name="connsiteX21" fmla="*/ 8832879 w 11031898"/>
              <a:gd name="connsiteY21" fmla="*/ 4601625 h 12647781"/>
              <a:gd name="connsiteX22" fmla="*/ 8905068 w 11031898"/>
              <a:gd name="connsiteY22" fmla="*/ 4818193 h 12647781"/>
              <a:gd name="connsiteX23" fmla="*/ 8881005 w 11031898"/>
              <a:gd name="connsiteY23" fmla="*/ 5082888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32879 w 11031898"/>
              <a:gd name="connsiteY21" fmla="*/ 4601625 h 12647781"/>
              <a:gd name="connsiteX22" fmla="*/ 8905068 w 11031898"/>
              <a:gd name="connsiteY22" fmla="*/ 4818193 h 12647781"/>
              <a:gd name="connsiteX23" fmla="*/ 8881005 w 11031898"/>
              <a:gd name="connsiteY23" fmla="*/ 5082888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05068 w 11031898"/>
              <a:gd name="connsiteY22" fmla="*/ 4818193 h 12647781"/>
              <a:gd name="connsiteX23" fmla="*/ 8881005 w 11031898"/>
              <a:gd name="connsiteY23" fmla="*/ 5082888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81005 w 11031898"/>
              <a:gd name="connsiteY23" fmla="*/ 5082888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905068 w 11031898"/>
              <a:gd name="connsiteY24" fmla="*/ 5275393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169763 w 11031898"/>
              <a:gd name="connsiteY25" fmla="*/ 5491962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314142 w 11031898"/>
              <a:gd name="connsiteY26" fmla="*/ 58288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530710 w 11031898"/>
              <a:gd name="connsiteY27" fmla="*/ 6454488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795405 w 11031898"/>
              <a:gd name="connsiteY28" fmla="*/ 71523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56353 w 11031898"/>
              <a:gd name="connsiteY29" fmla="*/ 77779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65426 w 11031898"/>
              <a:gd name="connsiteY30" fmla="*/ 8259225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21883 w 11031898"/>
              <a:gd name="connsiteY30" fmla="*/ 8277368 h 12647781"/>
              <a:gd name="connsiteX31" fmla="*/ 10685742 w 11031898"/>
              <a:gd name="connsiteY31" fmla="*/ 8596109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21883 w 11031898"/>
              <a:gd name="connsiteY30" fmla="*/ 8277368 h 12647781"/>
              <a:gd name="connsiteX31" fmla="*/ 10620428 w 11031898"/>
              <a:gd name="connsiteY31" fmla="*/ 8668680 h 12647781"/>
              <a:gd name="connsiteX32" fmla="*/ 10445110 w 11031898"/>
              <a:gd name="connsiteY32" fmla="*/ 8957056 h 12647781"/>
              <a:gd name="connsiteX33" fmla="*/ 9987910 w 11031898"/>
              <a:gd name="connsiteY33" fmla="*/ 9510509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21883 w 11031898"/>
              <a:gd name="connsiteY30" fmla="*/ 8277368 h 12647781"/>
              <a:gd name="connsiteX31" fmla="*/ 10620428 w 11031898"/>
              <a:gd name="connsiteY31" fmla="*/ 8668680 h 12647781"/>
              <a:gd name="connsiteX32" fmla="*/ 10445110 w 11031898"/>
              <a:gd name="connsiteY32" fmla="*/ 8957056 h 12647781"/>
              <a:gd name="connsiteX33" fmla="*/ 9977024 w 11031898"/>
              <a:gd name="connsiteY33" fmla="*/ 9492366 h 12647781"/>
              <a:gd name="connsiteX34" fmla="*/ 9915721 w 11031898"/>
              <a:gd name="connsiteY34" fmla="*/ 9991772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21883 w 11031898"/>
              <a:gd name="connsiteY30" fmla="*/ 8277368 h 12647781"/>
              <a:gd name="connsiteX31" fmla="*/ 10620428 w 11031898"/>
              <a:gd name="connsiteY31" fmla="*/ 8668680 h 12647781"/>
              <a:gd name="connsiteX32" fmla="*/ 10445110 w 11031898"/>
              <a:gd name="connsiteY32" fmla="*/ 8957056 h 12647781"/>
              <a:gd name="connsiteX33" fmla="*/ 9977024 w 11031898"/>
              <a:gd name="connsiteY33" fmla="*/ 9492366 h 12647781"/>
              <a:gd name="connsiteX34" fmla="*/ 9875807 w 11031898"/>
              <a:gd name="connsiteY34" fmla="*/ 9973629 h 12647781"/>
              <a:gd name="connsiteX35" fmla="*/ 10084163 w 11031898"/>
              <a:gd name="connsiteY35" fmla="*/ 10545225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98"/>
              <a:gd name="connsiteY0" fmla="*/ 8910 h 12647781"/>
              <a:gd name="connsiteX1" fmla="*/ 1150423 w 11031898"/>
              <a:gd name="connsiteY1" fmla="*/ 336527 h 12647781"/>
              <a:gd name="connsiteX2" fmla="*/ 1556149 w 11031898"/>
              <a:gd name="connsiteY2" fmla="*/ 673411 h 12647781"/>
              <a:gd name="connsiteX3" fmla="*/ 1980798 w 11031898"/>
              <a:gd name="connsiteY3" fmla="*/ 898468 h 12647781"/>
              <a:gd name="connsiteX4" fmla="*/ 2898156 w 11031898"/>
              <a:gd name="connsiteY4" fmla="*/ 1066910 h 12647781"/>
              <a:gd name="connsiteX5" fmla="*/ 3431206 w 11031898"/>
              <a:gd name="connsiteY5" fmla="*/ 1122591 h 12647781"/>
              <a:gd name="connsiteX6" fmla="*/ 3716304 w 11031898"/>
              <a:gd name="connsiteY6" fmla="*/ 1184656 h 12647781"/>
              <a:gd name="connsiteX7" fmla="*/ 3831090 w 11031898"/>
              <a:gd name="connsiteY7" fmla="*/ 1599648 h 12647781"/>
              <a:gd name="connsiteX8" fmla="*/ 3843706 w 11031898"/>
              <a:gd name="connsiteY8" fmla="*/ 1869093 h 12647781"/>
              <a:gd name="connsiteX9" fmla="*/ 3707426 w 11031898"/>
              <a:gd name="connsiteY9" fmla="*/ 1954677 h 12647781"/>
              <a:gd name="connsiteX10" fmla="*/ 3590070 w 11031898"/>
              <a:gd name="connsiteY10" fmla="*/ 2257453 h 12647781"/>
              <a:gd name="connsiteX11" fmla="*/ 3851805 w 11031898"/>
              <a:gd name="connsiteY11" fmla="*/ 2508130 h 12647781"/>
              <a:gd name="connsiteX12" fmla="*/ 4317494 w 11031898"/>
              <a:gd name="connsiteY12" fmla="*/ 3203002 h 12647781"/>
              <a:gd name="connsiteX13" fmla="*/ 4925380 w 11031898"/>
              <a:gd name="connsiteY13" fmla="*/ 3654284 h 12647781"/>
              <a:gd name="connsiteX14" fmla="*/ 5431641 w 11031898"/>
              <a:gd name="connsiteY14" fmla="*/ 3963445 h 12647781"/>
              <a:gd name="connsiteX15" fmla="*/ 5903325 w 11031898"/>
              <a:gd name="connsiteY15" fmla="*/ 4269490 h 12647781"/>
              <a:gd name="connsiteX16" fmla="*/ 6555757 w 11031898"/>
              <a:gd name="connsiteY16" fmla="*/ 4346196 h 12647781"/>
              <a:gd name="connsiteX17" fmla="*/ 7107971 w 11031898"/>
              <a:gd name="connsiteY17" fmla="*/ 4325280 h 12647781"/>
              <a:gd name="connsiteX18" fmla="*/ 7608714 w 11031898"/>
              <a:gd name="connsiteY18" fmla="*/ 4312867 h 12647781"/>
              <a:gd name="connsiteX19" fmla="*/ 7942542 w 11031898"/>
              <a:gd name="connsiteY19" fmla="*/ 4193888 h 12647781"/>
              <a:gd name="connsiteX20" fmla="*/ 8545458 w 11031898"/>
              <a:gd name="connsiteY20" fmla="*/ 4340941 h 12647781"/>
              <a:gd name="connsiteX21" fmla="*/ 8880050 w 11031898"/>
              <a:gd name="connsiteY21" fmla="*/ 4608883 h 12647781"/>
              <a:gd name="connsiteX22" fmla="*/ 8937725 w 11031898"/>
              <a:gd name="connsiteY22" fmla="*/ 4763764 h 12647781"/>
              <a:gd name="connsiteX23" fmla="*/ 8822948 w 11031898"/>
              <a:gd name="connsiteY23" fmla="*/ 5064745 h 12647781"/>
              <a:gd name="connsiteX24" fmla="*/ 8890554 w 11031898"/>
              <a:gd name="connsiteY24" fmla="*/ 5282650 h 12647781"/>
              <a:gd name="connsiteX25" fmla="*/ 9086306 w 11031898"/>
              <a:gd name="connsiteY25" fmla="*/ 5448419 h 12647781"/>
              <a:gd name="connsiteX26" fmla="*/ 9281484 w 11031898"/>
              <a:gd name="connsiteY26" fmla="*/ 5854246 h 12647781"/>
              <a:gd name="connsiteX27" fmla="*/ 9494425 w 11031898"/>
              <a:gd name="connsiteY27" fmla="*/ 6516174 h 12647781"/>
              <a:gd name="connsiteX28" fmla="*/ 9802662 w 11031898"/>
              <a:gd name="connsiteY28" fmla="*/ 7203120 h 12647781"/>
              <a:gd name="connsiteX29" fmla="*/ 10145467 w 11031898"/>
              <a:gd name="connsiteY29" fmla="*/ 7803362 h 12647781"/>
              <a:gd name="connsiteX30" fmla="*/ 10521883 w 11031898"/>
              <a:gd name="connsiteY30" fmla="*/ 8277368 h 12647781"/>
              <a:gd name="connsiteX31" fmla="*/ 10620428 w 11031898"/>
              <a:gd name="connsiteY31" fmla="*/ 8668680 h 12647781"/>
              <a:gd name="connsiteX32" fmla="*/ 10445110 w 11031898"/>
              <a:gd name="connsiteY32" fmla="*/ 8957056 h 12647781"/>
              <a:gd name="connsiteX33" fmla="*/ 9977024 w 11031898"/>
              <a:gd name="connsiteY33" fmla="*/ 9492366 h 12647781"/>
              <a:gd name="connsiteX34" fmla="*/ 9875807 w 11031898"/>
              <a:gd name="connsiteY34" fmla="*/ 9973629 h 12647781"/>
              <a:gd name="connsiteX35" fmla="*/ 10058763 w 11031898"/>
              <a:gd name="connsiteY35" fmla="*/ 10548854 h 12647781"/>
              <a:gd name="connsiteX36" fmla="*/ 10348858 w 11031898"/>
              <a:gd name="connsiteY36" fmla="*/ 11098677 h 12647781"/>
              <a:gd name="connsiteX37" fmla="*/ 10854184 w 11031898"/>
              <a:gd name="connsiteY37" fmla="*/ 11435562 h 12647781"/>
              <a:gd name="connsiteX38" fmla="*/ 11022626 w 11031898"/>
              <a:gd name="connsiteY38" fmla="*/ 11676193 h 12647781"/>
              <a:gd name="connsiteX39" fmla="*/ 10613553 w 11031898"/>
              <a:gd name="connsiteY39" fmla="*/ 11868698 h 12647781"/>
              <a:gd name="connsiteX40" fmla="*/ 10084163 w 11031898"/>
              <a:gd name="connsiteY40" fmla="*/ 12085267 h 12647781"/>
              <a:gd name="connsiteX41" fmla="*/ 9963847 w 11031898"/>
              <a:gd name="connsiteY41" fmla="*/ 12301835 h 12647781"/>
              <a:gd name="connsiteX42" fmla="*/ 9963847 w 11031898"/>
              <a:gd name="connsiteY42" fmla="*/ 12590593 h 12647781"/>
              <a:gd name="connsiteX43" fmla="*/ 9651026 w 11031898"/>
              <a:gd name="connsiteY43" fmla="*/ 12638720 h 12647781"/>
              <a:gd name="connsiteX44" fmla="*/ 9266016 w 11031898"/>
              <a:gd name="connsiteY44" fmla="*/ 12470277 h 12647781"/>
              <a:gd name="connsiteX45" fmla="*/ 8784753 w 11031898"/>
              <a:gd name="connsiteY45" fmla="*/ 12205583 h 12647781"/>
              <a:gd name="connsiteX46" fmla="*/ 8423805 w 11031898"/>
              <a:gd name="connsiteY46" fmla="*/ 12037141 h 12647781"/>
              <a:gd name="connsiteX47" fmla="*/ 8014731 w 11031898"/>
              <a:gd name="connsiteY47" fmla="*/ 12013077 h 12647781"/>
              <a:gd name="connsiteX48" fmla="*/ 7677847 w 11031898"/>
              <a:gd name="connsiteY48" fmla="*/ 12157456 h 12647781"/>
              <a:gd name="connsiteX49" fmla="*/ 7725974 w 11031898"/>
              <a:gd name="connsiteY49" fmla="*/ 12542467 h 12647781"/>
              <a:gd name="connsiteX50" fmla="*/ 7509405 w 11031898"/>
              <a:gd name="connsiteY50" fmla="*/ 12518404 h 12647781"/>
              <a:gd name="connsiteX51" fmla="*/ 7148458 w 11031898"/>
              <a:gd name="connsiteY51" fmla="*/ 12446214 h 12647781"/>
              <a:gd name="connsiteX52" fmla="*/ 6570942 w 11031898"/>
              <a:gd name="connsiteY52" fmla="*/ 12157456 h 12647781"/>
              <a:gd name="connsiteX53" fmla="*/ 6137805 w 11031898"/>
              <a:gd name="connsiteY53" fmla="*/ 11916825 h 12647781"/>
              <a:gd name="connsiteX54" fmla="*/ 5680605 w 11031898"/>
              <a:gd name="connsiteY54" fmla="*/ 11796509 h 12647781"/>
              <a:gd name="connsiteX55" fmla="*/ 5199342 w 11031898"/>
              <a:gd name="connsiteY55" fmla="*/ 11700256 h 12647781"/>
              <a:gd name="connsiteX56" fmla="*/ 4838395 w 11031898"/>
              <a:gd name="connsiteY56" fmla="*/ 11700256 h 12647781"/>
              <a:gd name="connsiteX57" fmla="*/ 4549637 w 11031898"/>
              <a:gd name="connsiteY57" fmla="*/ 11555877 h 12647781"/>
              <a:gd name="connsiteX58" fmla="*/ 4212753 w 11031898"/>
              <a:gd name="connsiteY58" fmla="*/ 11435562 h 12647781"/>
              <a:gd name="connsiteX59" fmla="*/ 3779616 w 11031898"/>
              <a:gd name="connsiteY59" fmla="*/ 11411498 h 12647781"/>
              <a:gd name="connsiteX60" fmla="*/ 3635237 w 11031898"/>
              <a:gd name="connsiteY60" fmla="*/ 11531814 h 12647781"/>
              <a:gd name="connsiteX61" fmla="*/ 3538984 w 11031898"/>
              <a:gd name="connsiteY61" fmla="*/ 11555877 h 12647781"/>
              <a:gd name="connsiteX62" fmla="*/ 3466795 w 11031898"/>
              <a:gd name="connsiteY62" fmla="*/ 11483688 h 12647781"/>
              <a:gd name="connsiteX63" fmla="*/ 3370542 w 11031898"/>
              <a:gd name="connsiteY63" fmla="*/ 11363372 h 12647781"/>
              <a:gd name="connsiteX64" fmla="*/ 3731489 w 11031898"/>
              <a:gd name="connsiteY64" fmla="*/ 11122741 h 12647781"/>
              <a:gd name="connsiteX65" fmla="*/ 3875868 w 11031898"/>
              <a:gd name="connsiteY65" fmla="*/ 10713667 h 12647781"/>
              <a:gd name="connsiteX66" fmla="*/ 3683363 w 11031898"/>
              <a:gd name="connsiteY66" fmla="*/ 10424909 h 12647781"/>
              <a:gd name="connsiteX67" fmla="*/ 3418668 w 11031898"/>
              <a:gd name="connsiteY67" fmla="*/ 10208341 h 12647781"/>
              <a:gd name="connsiteX68" fmla="*/ 3250226 w 11031898"/>
              <a:gd name="connsiteY68" fmla="*/ 10136151 h 12647781"/>
              <a:gd name="connsiteX69" fmla="*/ 3081784 w 11031898"/>
              <a:gd name="connsiteY69" fmla="*/ 10088025 h 12647781"/>
              <a:gd name="connsiteX70" fmla="*/ 3178037 w 11031898"/>
              <a:gd name="connsiteY70" fmla="*/ 9847393 h 12647781"/>
              <a:gd name="connsiteX71" fmla="*/ 3322416 w 11031898"/>
              <a:gd name="connsiteY71" fmla="*/ 9654888 h 12647781"/>
              <a:gd name="connsiteX72" fmla="*/ 3322416 w 11031898"/>
              <a:gd name="connsiteY72" fmla="*/ 9510509 h 12647781"/>
              <a:gd name="connsiteX73" fmla="*/ 3442731 w 11031898"/>
              <a:gd name="connsiteY73" fmla="*/ 9727077 h 12647781"/>
              <a:gd name="connsiteX74" fmla="*/ 3514921 w 11031898"/>
              <a:gd name="connsiteY74" fmla="*/ 9919583 h 12647781"/>
              <a:gd name="connsiteX75" fmla="*/ 3635237 w 11031898"/>
              <a:gd name="connsiteY75" fmla="*/ 9678951 h 12647781"/>
              <a:gd name="connsiteX76" fmla="*/ 3538984 w 11031898"/>
              <a:gd name="connsiteY76" fmla="*/ 9462383 h 12647781"/>
              <a:gd name="connsiteX77" fmla="*/ 3514921 w 11031898"/>
              <a:gd name="connsiteY77" fmla="*/ 9366130 h 12647781"/>
              <a:gd name="connsiteX78" fmla="*/ 3827742 w 11031898"/>
              <a:gd name="connsiteY78" fmla="*/ 9486446 h 12647781"/>
              <a:gd name="connsiteX79" fmla="*/ 3851805 w 11031898"/>
              <a:gd name="connsiteY79" fmla="*/ 9366130 h 12647781"/>
              <a:gd name="connsiteX80" fmla="*/ 3779616 w 11031898"/>
              <a:gd name="connsiteY80" fmla="*/ 9197688 h 12647781"/>
              <a:gd name="connsiteX81" fmla="*/ 3611174 w 11031898"/>
              <a:gd name="connsiteY81" fmla="*/ 9149562 h 12647781"/>
              <a:gd name="connsiteX82" fmla="*/ 3538984 w 11031898"/>
              <a:gd name="connsiteY82" fmla="*/ 9173625 h 12647781"/>
              <a:gd name="connsiteX83" fmla="*/ 3370542 w 11031898"/>
              <a:gd name="connsiteY83" fmla="*/ 9053309 h 12647781"/>
              <a:gd name="connsiteX84" fmla="*/ 3129910 w 11031898"/>
              <a:gd name="connsiteY84" fmla="*/ 8957056 h 12647781"/>
              <a:gd name="connsiteX85" fmla="*/ 3009595 w 11031898"/>
              <a:gd name="connsiteY85" fmla="*/ 8836741 h 12647781"/>
              <a:gd name="connsiteX86" fmla="*/ 2937405 w 11031898"/>
              <a:gd name="connsiteY86" fmla="*/ 8692362 h 12647781"/>
              <a:gd name="connsiteX87" fmla="*/ 3153974 w 11031898"/>
              <a:gd name="connsiteY87" fmla="*/ 8692362 h 12647781"/>
              <a:gd name="connsiteX88" fmla="*/ 3346479 w 11031898"/>
              <a:gd name="connsiteY88" fmla="*/ 8740488 h 12647781"/>
              <a:gd name="connsiteX89" fmla="*/ 3442731 w 11031898"/>
              <a:gd name="connsiteY89" fmla="*/ 8596109 h 12647781"/>
              <a:gd name="connsiteX90" fmla="*/ 3683363 w 11031898"/>
              <a:gd name="connsiteY90" fmla="*/ 8716425 h 12647781"/>
              <a:gd name="connsiteX91" fmla="*/ 3827742 w 11031898"/>
              <a:gd name="connsiteY91" fmla="*/ 8596109 h 12647781"/>
              <a:gd name="connsiteX92" fmla="*/ 3731489 w 11031898"/>
              <a:gd name="connsiteY92" fmla="*/ 8499856 h 12647781"/>
              <a:gd name="connsiteX93" fmla="*/ 3683363 w 11031898"/>
              <a:gd name="connsiteY93" fmla="*/ 8403604 h 12647781"/>
              <a:gd name="connsiteX94" fmla="*/ 3972121 w 11031898"/>
              <a:gd name="connsiteY94" fmla="*/ 8331414 h 12647781"/>
              <a:gd name="connsiteX95" fmla="*/ 4284942 w 11031898"/>
              <a:gd name="connsiteY95" fmla="*/ 8138909 h 12647781"/>
              <a:gd name="connsiteX96" fmla="*/ 4621826 w 11031898"/>
              <a:gd name="connsiteY96" fmla="*/ 7777962 h 12647781"/>
              <a:gd name="connsiteX97" fmla="*/ 4477447 w 11031898"/>
              <a:gd name="connsiteY97" fmla="*/ 7729835 h 12647781"/>
              <a:gd name="connsiteX98" fmla="*/ 4212753 w 11031898"/>
              <a:gd name="connsiteY98" fmla="*/ 7729835 h 12647781"/>
              <a:gd name="connsiteX99" fmla="*/ 4092437 w 11031898"/>
              <a:gd name="connsiteY99" fmla="*/ 7633583 h 12647781"/>
              <a:gd name="connsiteX100" fmla="*/ 4020247 w 11031898"/>
              <a:gd name="connsiteY100" fmla="*/ 7152320 h 12647781"/>
              <a:gd name="connsiteX101" fmla="*/ 4044310 w 11031898"/>
              <a:gd name="connsiteY101" fmla="*/ 6719183 h 12647781"/>
              <a:gd name="connsiteX102" fmla="*/ 3875868 w 11031898"/>
              <a:gd name="connsiteY102" fmla="*/ 6286046 h 12647781"/>
              <a:gd name="connsiteX103" fmla="*/ 3827742 w 11031898"/>
              <a:gd name="connsiteY103" fmla="*/ 5949162 h 12647781"/>
              <a:gd name="connsiteX104" fmla="*/ 3851805 w 11031898"/>
              <a:gd name="connsiteY104" fmla="*/ 5636341 h 12647781"/>
              <a:gd name="connsiteX105" fmla="*/ 3755553 w 11031898"/>
              <a:gd name="connsiteY105" fmla="*/ 5564151 h 12647781"/>
              <a:gd name="connsiteX106" fmla="*/ 3394605 w 11031898"/>
              <a:gd name="connsiteY106" fmla="*/ 5395709 h 12647781"/>
              <a:gd name="connsiteX107" fmla="*/ 3081784 w 11031898"/>
              <a:gd name="connsiteY107" fmla="*/ 5371646 h 12647781"/>
              <a:gd name="connsiteX108" fmla="*/ 2841153 w 11031898"/>
              <a:gd name="connsiteY108" fmla="*/ 5419772 h 12647781"/>
              <a:gd name="connsiteX109" fmla="*/ 2624584 w 11031898"/>
              <a:gd name="connsiteY109" fmla="*/ 5732593 h 12647781"/>
              <a:gd name="connsiteX110" fmla="*/ 2287700 w 11031898"/>
              <a:gd name="connsiteY110" fmla="*/ 6045414 h 12647781"/>
              <a:gd name="connsiteX111" fmla="*/ 1974879 w 11031898"/>
              <a:gd name="connsiteY111" fmla="*/ 6117604 h 12647781"/>
              <a:gd name="connsiteX112" fmla="*/ 1637995 w 11031898"/>
              <a:gd name="connsiteY112" fmla="*/ 6165730 h 12647781"/>
              <a:gd name="connsiteX113" fmla="*/ 1373300 w 11031898"/>
              <a:gd name="connsiteY113" fmla="*/ 6213856 h 12647781"/>
              <a:gd name="connsiteX114" fmla="*/ 867974 w 11031898"/>
              <a:gd name="connsiteY114" fmla="*/ 6213856 h 12647781"/>
              <a:gd name="connsiteX115" fmla="*/ 579216 w 11031898"/>
              <a:gd name="connsiteY115" fmla="*/ 5997288 h 12647781"/>
              <a:gd name="connsiteX116" fmla="*/ 434837 w 11031898"/>
              <a:gd name="connsiteY116" fmla="*/ 5612277 h 12647781"/>
              <a:gd name="connsiteX117" fmla="*/ 314521 w 11031898"/>
              <a:gd name="connsiteY117" fmla="*/ 5155077 h 12647781"/>
              <a:gd name="connsiteX118" fmla="*/ 410774 w 11031898"/>
              <a:gd name="connsiteY118" fmla="*/ 4866320 h 12647781"/>
              <a:gd name="connsiteX119" fmla="*/ 651405 w 11031898"/>
              <a:gd name="connsiteY119" fmla="*/ 4385056 h 12647781"/>
              <a:gd name="connsiteX120" fmla="*/ 843910 w 11031898"/>
              <a:gd name="connsiteY120" fmla="*/ 3927856 h 12647781"/>
              <a:gd name="connsiteX121" fmla="*/ 723595 w 11031898"/>
              <a:gd name="connsiteY121" fmla="*/ 3590972 h 12647781"/>
              <a:gd name="connsiteX122" fmla="*/ 458900 w 11031898"/>
              <a:gd name="connsiteY122" fmla="*/ 3205962 h 12647781"/>
              <a:gd name="connsiteX123" fmla="*/ 194205 w 11031898"/>
              <a:gd name="connsiteY123" fmla="*/ 2845014 h 12647781"/>
              <a:gd name="connsiteX124" fmla="*/ 25763 w 11031898"/>
              <a:gd name="connsiteY124" fmla="*/ 2508130 h 12647781"/>
              <a:gd name="connsiteX125" fmla="*/ 25763 w 11031898"/>
              <a:gd name="connsiteY125" fmla="*/ 1930614 h 12647781"/>
              <a:gd name="connsiteX126" fmla="*/ 266395 w 11031898"/>
              <a:gd name="connsiteY126" fmla="*/ 1786235 h 12647781"/>
              <a:gd name="connsiteX127" fmla="*/ 531089 w 11031898"/>
              <a:gd name="connsiteY127" fmla="*/ 1714046 h 12647781"/>
              <a:gd name="connsiteX128" fmla="*/ 723595 w 11031898"/>
              <a:gd name="connsiteY128" fmla="*/ 1353098 h 12647781"/>
              <a:gd name="connsiteX129" fmla="*/ 651405 w 11031898"/>
              <a:gd name="connsiteY129" fmla="*/ 1088404 h 12647781"/>
              <a:gd name="connsiteX130" fmla="*/ 507026 w 11031898"/>
              <a:gd name="connsiteY130" fmla="*/ 727456 h 12647781"/>
              <a:gd name="connsiteX131" fmla="*/ 531089 w 11031898"/>
              <a:gd name="connsiteY131" fmla="*/ 414635 h 12647781"/>
              <a:gd name="connsiteX132" fmla="*/ 795784 w 11031898"/>
              <a:gd name="connsiteY132" fmla="*/ 198067 h 12647781"/>
              <a:gd name="connsiteX133" fmla="*/ 892037 w 11031898"/>
              <a:gd name="connsiteY133" fmla="*/ 101814 h 12647781"/>
              <a:gd name="connsiteX134" fmla="*/ 960877 w 11031898"/>
              <a:gd name="connsiteY134" fmla="*/ 8910 h 12647781"/>
              <a:gd name="connsiteX0" fmla="*/ 960877 w 11031822"/>
              <a:gd name="connsiteY0" fmla="*/ 8910 h 12647781"/>
              <a:gd name="connsiteX1" fmla="*/ 1150423 w 11031822"/>
              <a:gd name="connsiteY1" fmla="*/ 336527 h 12647781"/>
              <a:gd name="connsiteX2" fmla="*/ 1556149 w 11031822"/>
              <a:gd name="connsiteY2" fmla="*/ 673411 h 12647781"/>
              <a:gd name="connsiteX3" fmla="*/ 1980798 w 11031822"/>
              <a:gd name="connsiteY3" fmla="*/ 898468 h 12647781"/>
              <a:gd name="connsiteX4" fmla="*/ 2898156 w 11031822"/>
              <a:gd name="connsiteY4" fmla="*/ 1066910 h 12647781"/>
              <a:gd name="connsiteX5" fmla="*/ 3431206 w 11031822"/>
              <a:gd name="connsiteY5" fmla="*/ 1122591 h 12647781"/>
              <a:gd name="connsiteX6" fmla="*/ 3716304 w 11031822"/>
              <a:gd name="connsiteY6" fmla="*/ 1184656 h 12647781"/>
              <a:gd name="connsiteX7" fmla="*/ 3831090 w 11031822"/>
              <a:gd name="connsiteY7" fmla="*/ 1599648 h 12647781"/>
              <a:gd name="connsiteX8" fmla="*/ 3843706 w 11031822"/>
              <a:gd name="connsiteY8" fmla="*/ 1869093 h 12647781"/>
              <a:gd name="connsiteX9" fmla="*/ 3707426 w 11031822"/>
              <a:gd name="connsiteY9" fmla="*/ 1954677 h 12647781"/>
              <a:gd name="connsiteX10" fmla="*/ 3590070 w 11031822"/>
              <a:gd name="connsiteY10" fmla="*/ 2257453 h 12647781"/>
              <a:gd name="connsiteX11" fmla="*/ 3851805 w 11031822"/>
              <a:gd name="connsiteY11" fmla="*/ 2508130 h 12647781"/>
              <a:gd name="connsiteX12" fmla="*/ 4317494 w 11031822"/>
              <a:gd name="connsiteY12" fmla="*/ 3203002 h 12647781"/>
              <a:gd name="connsiteX13" fmla="*/ 4925380 w 11031822"/>
              <a:gd name="connsiteY13" fmla="*/ 3654284 h 12647781"/>
              <a:gd name="connsiteX14" fmla="*/ 5431641 w 11031822"/>
              <a:gd name="connsiteY14" fmla="*/ 3963445 h 12647781"/>
              <a:gd name="connsiteX15" fmla="*/ 5903325 w 11031822"/>
              <a:gd name="connsiteY15" fmla="*/ 4269490 h 12647781"/>
              <a:gd name="connsiteX16" fmla="*/ 6555757 w 11031822"/>
              <a:gd name="connsiteY16" fmla="*/ 4346196 h 12647781"/>
              <a:gd name="connsiteX17" fmla="*/ 7107971 w 11031822"/>
              <a:gd name="connsiteY17" fmla="*/ 4325280 h 12647781"/>
              <a:gd name="connsiteX18" fmla="*/ 7608714 w 11031822"/>
              <a:gd name="connsiteY18" fmla="*/ 4312867 h 12647781"/>
              <a:gd name="connsiteX19" fmla="*/ 7942542 w 11031822"/>
              <a:gd name="connsiteY19" fmla="*/ 4193888 h 12647781"/>
              <a:gd name="connsiteX20" fmla="*/ 8545458 w 11031822"/>
              <a:gd name="connsiteY20" fmla="*/ 4340941 h 12647781"/>
              <a:gd name="connsiteX21" fmla="*/ 8880050 w 11031822"/>
              <a:gd name="connsiteY21" fmla="*/ 4608883 h 12647781"/>
              <a:gd name="connsiteX22" fmla="*/ 8937725 w 11031822"/>
              <a:gd name="connsiteY22" fmla="*/ 4763764 h 12647781"/>
              <a:gd name="connsiteX23" fmla="*/ 8822948 w 11031822"/>
              <a:gd name="connsiteY23" fmla="*/ 5064745 h 12647781"/>
              <a:gd name="connsiteX24" fmla="*/ 8890554 w 11031822"/>
              <a:gd name="connsiteY24" fmla="*/ 5282650 h 12647781"/>
              <a:gd name="connsiteX25" fmla="*/ 9086306 w 11031822"/>
              <a:gd name="connsiteY25" fmla="*/ 5448419 h 12647781"/>
              <a:gd name="connsiteX26" fmla="*/ 9281484 w 11031822"/>
              <a:gd name="connsiteY26" fmla="*/ 5854246 h 12647781"/>
              <a:gd name="connsiteX27" fmla="*/ 9494425 w 11031822"/>
              <a:gd name="connsiteY27" fmla="*/ 6516174 h 12647781"/>
              <a:gd name="connsiteX28" fmla="*/ 9802662 w 11031822"/>
              <a:gd name="connsiteY28" fmla="*/ 7203120 h 12647781"/>
              <a:gd name="connsiteX29" fmla="*/ 10145467 w 11031822"/>
              <a:gd name="connsiteY29" fmla="*/ 7803362 h 12647781"/>
              <a:gd name="connsiteX30" fmla="*/ 10521883 w 11031822"/>
              <a:gd name="connsiteY30" fmla="*/ 8277368 h 12647781"/>
              <a:gd name="connsiteX31" fmla="*/ 10620428 w 11031822"/>
              <a:gd name="connsiteY31" fmla="*/ 8668680 h 12647781"/>
              <a:gd name="connsiteX32" fmla="*/ 10445110 w 11031822"/>
              <a:gd name="connsiteY32" fmla="*/ 8957056 h 12647781"/>
              <a:gd name="connsiteX33" fmla="*/ 9977024 w 11031822"/>
              <a:gd name="connsiteY33" fmla="*/ 9492366 h 12647781"/>
              <a:gd name="connsiteX34" fmla="*/ 9875807 w 11031822"/>
              <a:gd name="connsiteY34" fmla="*/ 9973629 h 12647781"/>
              <a:gd name="connsiteX35" fmla="*/ 10058763 w 11031822"/>
              <a:gd name="connsiteY35" fmla="*/ 10548854 h 12647781"/>
              <a:gd name="connsiteX36" fmla="*/ 10356115 w 11031822"/>
              <a:gd name="connsiteY36" fmla="*/ 11109562 h 12647781"/>
              <a:gd name="connsiteX37" fmla="*/ 10854184 w 11031822"/>
              <a:gd name="connsiteY37" fmla="*/ 11435562 h 12647781"/>
              <a:gd name="connsiteX38" fmla="*/ 11022626 w 11031822"/>
              <a:gd name="connsiteY38" fmla="*/ 11676193 h 12647781"/>
              <a:gd name="connsiteX39" fmla="*/ 10613553 w 11031822"/>
              <a:gd name="connsiteY39" fmla="*/ 11868698 h 12647781"/>
              <a:gd name="connsiteX40" fmla="*/ 10084163 w 11031822"/>
              <a:gd name="connsiteY40" fmla="*/ 12085267 h 12647781"/>
              <a:gd name="connsiteX41" fmla="*/ 9963847 w 11031822"/>
              <a:gd name="connsiteY41" fmla="*/ 12301835 h 12647781"/>
              <a:gd name="connsiteX42" fmla="*/ 9963847 w 11031822"/>
              <a:gd name="connsiteY42" fmla="*/ 12590593 h 12647781"/>
              <a:gd name="connsiteX43" fmla="*/ 9651026 w 11031822"/>
              <a:gd name="connsiteY43" fmla="*/ 12638720 h 12647781"/>
              <a:gd name="connsiteX44" fmla="*/ 9266016 w 11031822"/>
              <a:gd name="connsiteY44" fmla="*/ 12470277 h 12647781"/>
              <a:gd name="connsiteX45" fmla="*/ 8784753 w 11031822"/>
              <a:gd name="connsiteY45" fmla="*/ 12205583 h 12647781"/>
              <a:gd name="connsiteX46" fmla="*/ 8423805 w 11031822"/>
              <a:gd name="connsiteY46" fmla="*/ 12037141 h 12647781"/>
              <a:gd name="connsiteX47" fmla="*/ 8014731 w 11031822"/>
              <a:gd name="connsiteY47" fmla="*/ 12013077 h 12647781"/>
              <a:gd name="connsiteX48" fmla="*/ 7677847 w 11031822"/>
              <a:gd name="connsiteY48" fmla="*/ 12157456 h 12647781"/>
              <a:gd name="connsiteX49" fmla="*/ 7725974 w 11031822"/>
              <a:gd name="connsiteY49" fmla="*/ 12542467 h 12647781"/>
              <a:gd name="connsiteX50" fmla="*/ 7509405 w 11031822"/>
              <a:gd name="connsiteY50" fmla="*/ 12518404 h 12647781"/>
              <a:gd name="connsiteX51" fmla="*/ 7148458 w 11031822"/>
              <a:gd name="connsiteY51" fmla="*/ 12446214 h 12647781"/>
              <a:gd name="connsiteX52" fmla="*/ 6570942 w 11031822"/>
              <a:gd name="connsiteY52" fmla="*/ 12157456 h 12647781"/>
              <a:gd name="connsiteX53" fmla="*/ 6137805 w 11031822"/>
              <a:gd name="connsiteY53" fmla="*/ 11916825 h 12647781"/>
              <a:gd name="connsiteX54" fmla="*/ 5680605 w 11031822"/>
              <a:gd name="connsiteY54" fmla="*/ 11796509 h 12647781"/>
              <a:gd name="connsiteX55" fmla="*/ 5199342 w 11031822"/>
              <a:gd name="connsiteY55" fmla="*/ 11700256 h 12647781"/>
              <a:gd name="connsiteX56" fmla="*/ 4838395 w 11031822"/>
              <a:gd name="connsiteY56" fmla="*/ 11700256 h 12647781"/>
              <a:gd name="connsiteX57" fmla="*/ 4549637 w 11031822"/>
              <a:gd name="connsiteY57" fmla="*/ 11555877 h 12647781"/>
              <a:gd name="connsiteX58" fmla="*/ 4212753 w 11031822"/>
              <a:gd name="connsiteY58" fmla="*/ 11435562 h 12647781"/>
              <a:gd name="connsiteX59" fmla="*/ 3779616 w 11031822"/>
              <a:gd name="connsiteY59" fmla="*/ 11411498 h 12647781"/>
              <a:gd name="connsiteX60" fmla="*/ 3635237 w 11031822"/>
              <a:gd name="connsiteY60" fmla="*/ 11531814 h 12647781"/>
              <a:gd name="connsiteX61" fmla="*/ 3538984 w 11031822"/>
              <a:gd name="connsiteY61" fmla="*/ 11555877 h 12647781"/>
              <a:gd name="connsiteX62" fmla="*/ 3466795 w 11031822"/>
              <a:gd name="connsiteY62" fmla="*/ 11483688 h 12647781"/>
              <a:gd name="connsiteX63" fmla="*/ 3370542 w 11031822"/>
              <a:gd name="connsiteY63" fmla="*/ 11363372 h 12647781"/>
              <a:gd name="connsiteX64" fmla="*/ 3731489 w 11031822"/>
              <a:gd name="connsiteY64" fmla="*/ 11122741 h 12647781"/>
              <a:gd name="connsiteX65" fmla="*/ 3875868 w 11031822"/>
              <a:gd name="connsiteY65" fmla="*/ 10713667 h 12647781"/>
              <a:gd name="connsiteX66" fmla="*/ 3683363 w 11031822"/>
              <a:gd name="connsiteY66" fmla="*/ 10424909 h 12647781"/>
              <a:gd name="connsiteX67" fmla="*/ 3418668 w 11031822"/>
              <a:gd name="connsiteY67" fmla="*/ 10208341 h 12647781"/>
              <a:gd name="connsiteX68" fmla="*/ 3250226 w 11031822"/>
              <a:gd name="connsiteY68" fmla="*/ 10136151 h 12647781"/>
              <a:gd name="connsiteX69" fmla="*/ 3081784 w 11031822"/>
              <a:gd name="connsiteY69" fmla="*/ 10088025 h 12647781"/>
              <a:gd name="connsiteX70" fmla="*/ 3178037 w 11031822"/>
              <a:gd name="connsiteY70" fmla="*/ 9847393 h 12647781"/>
              <a:gd name="connsiteX71" fmla="*/ 3322416 w 11031822"/>
              <a:gd name="connsiteY71" fmla="*/ 9654888 h 12647781"/>
              <a:gd name="connsiteX72" fmla="*/ 3322416 w 11031822"/>
              <a:gd name="connsiteY72" fmla="*/ 9510509 h 12647781"/>
              <a:gd name="connsiteX73" fmla="*/ 3442731 w 11031822"/>
              <a:gd name="connsiteY73" fmla="*/ 9727077 h 12647781"/>
              <a:gd name="connsiteX74" fmla="*/ 3514921 w 11031822"/>
              <a:gd name="connsiteY74" fmla="*/ 9919583 h 12647781"/>
              <a:gd name="connsiteX75" fmla="*/ 3635237 w 11031822"/>
              <a:gd name="connsiteY75" fmla="*/ 9678951 h 12647781"/>
              <a:gd name="connsiteX76" fmla="*/ 3538984 w 11031822"/>
              <a:gd name="connsiteY76" fmla="*/ 9462383 h 12647781"/>
              <a:gd name="connsiteX77" fmla="*/ 3514921 w 11031822"/>
              <a:gd name="connsiteY77" fmla="*/ 9366130 h 12647781"/>
              <a:gd name="connsiteX78" fmla="*/ 3827742 w 11031822"/>
              <a:gd name="connsiteY78" fmla="*/ 9486446 h 12647781"/>
              <a:gd name="connsiteX79" fmla="*/ 3851805 w 11031822"/>
              <a:gd name="connsiteY79" fmla="*/ 9366130 h 12647781"/>
              <a:gd name="connsiteX80" fmla="*/ 3779616 w 11031822"/>
              <a:gd name="connsiteY80" fmla="*/ 9197688 h 12647781"/>
              <a:gd name="connsiteX81" fmla="*/ 3611174 w 11031822"/>
              <a:gd name="connsiteY81" fmla="*/ 9149562 h 12647781"/>
              <a:gd name="connsiteX82" fmla="*/ 3538984 w 11031822"/>
              <a:gd name="connsiteY82" fmla="*/ 9173625 h 12647781"/>
              <a:gd name="connsiteX83" fmla="*/ 3370542 w 11031822"/>
              <a:gd name="connsiteY83" fmla="*/ 9053309 h 12647781"/>
              <a:gd name="connsiteX84" fmla="*/ 3129910 w 11031822"/>
              <a:gd name="connsiteY84" fmla="*/ 8957056 h 12647781"/>
              <a:gd name="connsiteX85" fmla="*/ 3009595 w 11031822"/>
              <a:gd name="connsiteY85" fmla="*/ 8836741 h 12647781"/>
              <a:gd name="connsiteX86" fmla="*/ 2937405 w 11031822"/>
              <a:gd name="connsiteY86" fmla="*/ 8692362 h 12647781"/>
              <a:gd name="connsiteX87" fmla="*/ 3153974 w 11031822"/>
              <a:gd name="connsiteY87" fmla="*/ 8692362 h 12647781"/>
              <a:gd name="connsiteX88" fmla="*/ 3346479 w 11031822"/>
              <a:gd name="connsiteY88" fmla="*/ 8740488 h 12647781"/>
              <a:gd name="connsiteX89" fmla="*/ 3442731 w 11031822"/>
              <a:gd name="connsiteY89" fmla="*/ 8596109 h 12647781"/>
              <a:gd name="connsiteX90" fmla="*/ 3683363 w 11031822"/>
              <a:gd name="connsiteY90" fmla="*/ 8716425 h 12647781"/>
              <a:gd name="connsiteX91" fmla="*/ 3827742 w 11031822"/>
              <a:gd name="connsiteY91" fmla="*/ 8596109 h 12647781"/>
              <a:gd name="connsiteX92" fmla="*/ 3731489 w 11031822"/>
              <a:gd name="connsiteY92" fmla="*/ 8499856 h 12647781"/>
              <a:gd name="connsiteX93" fmla="*/ 3683363 w 11031822"/>
              <a:gd name="connsiteY93" fmla="*/ 8403604 h 12647781"/>
              <a:gd name="connsiteX94" fmla="*/ 3972121 w 11031822"/>
              <a:gd name="connsiteY94" fmla="*/ 8331414 h 12647781"/>
              <a:gd name="connsiteX95" fmla="*/ 4284942 w 11031822"/>
              <a:gd name="connsiteY95" fmla="*/ 8138909 h 12647781"/>
              <a:gd name="connsiteX96" fmla="*/ 4621826 w 11031822"/>
              <a:gd name="connsiteY96" fmla="*/ 7777962 h 12647781"/>
              <a:gd name="connsiteX97" fmla="*/ 4477447 w 11031822"/>
              <a:gd name="connsiteY97" fmla="*/ 7729835 h 12647781"/>
              <a:gd name="connsiteX98" fmla="*/ 4212753 w 11031822"/>
              <a:gd name="connsiteY98" fmla="*/ 7729835 h 12647781"/>
              <a:gd name="connsiteX99" fmla="*/ 4092437 w 11031822"/>
              <a:gd name="connsiteY99" fmla="*/ 7633583 h 12647781"/>
              <a:gd name="connsiteX100" fmla="*/ 4020247 w 11031822"/>
              <a:gd name="connsiteY100" fmla="*/ 7152320 h 12647781"/>
              <a:gd name="connsiteX101" fmla="*/ 4044310 w 11031822"/>
              <a:gd name="connsiteY101" fmla="*/ 6719183 h 12647781"/>
              <a:gd name="connsiteX102" fmla="*/ 3875868 w 11031822"/>
              <a:gd name="connsiteY102" fmla="*/ 6286046 h 12647781"/>
              <a:gd name="connsiteX103" fmla="*/ 3827742 w 11031822"/>
              <a:gd name="connsiteY103" fmla="*/ 5949162 h 12647781"/>
              <a:gd name="connsiteX104" fmla="*/ 3851805 w 11031822"/>
              <a:gd name="connsiteY104" fmla="*/ 5636341 h 12647781"/>
              <a:gd name="connsiteX105" fmla="*/ 3755553 w 11031822"/>
              <a:gd name="connsiteY105" fmla="*/ 5564151 h 12647781"/>
              <a:gd name="connsiteX106" fmla="*/ 3394605 w 11031822"/>
              <a:gd name="connsiteY106" fmla="*/ 5395709 h 12647781"/>
              <a:gd name="connsiteX107" fmla="*/ 3081784 w 11031822"/>
              <a:gd name="connsiteY107" fmla="*/ 5371646 h 12647781"/>
              <a:gd name="connsiteX108" fmla="*/ 2841153 w 11031822"/>
              <a:gd name="connsiteY108" fmla="*/ 5419772 h 12647781"/>
              <a:gd name="connsiteX109" fmla="*/ 2624584 w 11031822"/>
              <a:gd name="connsiteY109" fmla="*/ 5732593 h 12647781"/>
              <a:gd name="connsiteX110" fmla="*/ 2287700 w 11031822"/>
              <a:gd name="connsiteY110" fmla="*/ 6045414 h 12647781"/>
              <a:gd name="connsiteX111" fmla="*/ 1974879 w 11031822"/>
              <a:gd name="connsiteY111" fmla="*/ 6117604 h 12647781"/>
              <a:gd name="connsiteX112" fmla="*/ 1637995 w 11031822"/>
              <a:gd name="connsiteY112" fmla="*/ 6165730 h 12647781"/>
              <a:gd name="connsiteX113" fmla="*/ 1373300 w 11031822"/>
              <a:gd name="connsiteY113" fmla="*/ 6213856 h 12647781"/>
              <a:gd name="connsiteX114" fmla="*/ 867974 w 11031822"/>
              <a:gd name="connsiteY114" fmla="*/ 6213856 h 12647781"/>
              <a:gd name="connsiteX115" fmla="*/ 579216 w 11031822"/>
              <a:gd name="connsiteY115" fmla="*/ 5997288 h 12647781"/>
              <a:gd name="connsiteX116" fmla="*/ 434837 w 11031822"/>
              <a:gd name="connsiteY116" fmla="*/ 5612277 h 12647781"/>
              <a:gd name="connsiteX117" fmla="*/ 314521 w 11031822"/>
              <a:gd name="connsiteY117" fmla="*/ 5155077 h 12647781"/>
              <a:gd name="connsiteX118" fmla="*/ 410774 w 11031822"/>
              <a:gd name="connsiteY118" fmla="*/ 4866320 h 12647781"/>
              <a:gd name="connsiteX119" fmla="*/ 651405 w 11031822"/>
              <a:gd name="connsiteY119" fmla="*/ 4385056 h 12647781"/>
              <a:gd name="connsiteX120" fmla="*/ 843910 w 11031822"/>
              <a:gd name="connsiteY120" fmla="*/ 3927856 h 12647781"/>
              <a:gd name="connsiteX121" fmla="*/ 723595 w 11031822"/>
              <a:gd name="connsiteY121" fmla="*/ 3590972 h 12647781"/>
              <a:gd name="connsiteX122" fmla="*/ 458900 w 11031822"/>
              <a:gd name="connsiteY122" fmla="*/ 3205962 h 12647781"/>
              <a:gd name="connsiteX123" fmla="*/ 194205 w 11031822"/>
              <a:gd name="connsiteY123" fmla="*/ 2845014 h 12647781"/>
              <a:gd name="connsiteX124" fmla="*/ 25763 w 11031822"/>
              <a:gd name="connsiteY124" fmla="*/ 2508130 h 12647781"/>
              <a:gd name="connsiteX125" fmla="*/ 25763 w 11031822"/>
              <a:gd name="connsiteY125" fmla="*/ 1930614 h 12647781"/>
              <a:gd name="connsiteX126" fmla="*/ 266395 w 11031822"/>
              <a:gd name="connsiteY126" fmla="*/ 1786235 h 12647781"/>
              <a:gd name="connsiteX127" fmla="*/ 531089 w 11031822"/>
              <a:gd name="connsiteY127" fmla="*/ 1714046 h 12647781"/>
              <a:gd name="connsiteX128" fmla="*/ 723595 w 11031822"/>
              <a:gd name="connsiteY128" fmla="*/ 1353098 h 12647781"/>
              <a:gd name="connsiteX129" fmla="*/ 651405 w 11031822"/>
              <a:gd name="connsiteY129" fmla="*/ 1088404 h 12647781"/>
              <a:gd name="connsiteX130" fmla="*/ 507026 w 11031822"/>
              <a:gd name="connsiteY130" fmla="*/ 727456 h 12647781"/>
              <a:gd name="connsiteX131" fmla="*/ 531089 w 11031822"/>
              <a:gd name="connsiteY131" fmla="*/ 414635 h 12647781"/>
              <a:gd name="connsiteX132" fmla="*/ 795784 w 11031822"/>
              <a:gd name="connsiteY132" fmla="*/ 198067 h 12647781"/>
              <a:gd name="connsiteX133" fmla="*/ 892037 w 11031822"/>
              <a:gd name="connsiteY133" fmla="*/ 101814 h 12647781"/>
              <a:gd name="connsiteX134" fmla="*/ 960877 w 11031822"/>
              <a:gd name="connsiteY134" fmla="*/ 8910 h 12647781"/>
              <a:gd name="connsiteX0" fmla="*/ 960877 w 11031822"/>
              <a:gd name="connsiteY0" fmla="*/ 8910 h 12647781"/>
              <a:gd name="connsiteX1" fmla="*/ 1150423 w 11031822"/>
              <a:gd name="connsiteY1" fmla="*/ 336527 h 12647781"/>
              <a:gd name="connsiteX2" fmla="*/ 1556149 w 11031822"/>
              <a:gd name="connsiteY2" fmla="*/ 673411 h 12647781"/>
              <a:gd name="connsiteX3" fmla="*/ 1980798 w 11031822"/>
              <a:gd name="connsiteY3" fmla="*/ 898468 h 12647781"/>
              <a:gd name="connsiteX4" fmla="*/ 2898156 w 11031822"/>
              <a:gd name="connsiteY4" fmla="*/ 1066910 h 12647781"/>
              <a:gd name="connsiteX5" fmla="*/ 3431206 w 11031822"/>
              <a:gd name="connsiteY5" fmla="*/ 1122591 h 12647781"/>
              <a:gd name="connsiteX6" fmla="*/ 3716304 w 11031822"/>
              <a:gd name="connsiteY6" fmla="*/ 1184656 h 12647781"/>
              <a:gd name="connsiteX7" fmla="*/ 3831090 w 11031822"/>
              <a:gd name="connsiteY7" fmla="*/ 1599648 h 12647781"/>
              <a:gd name="connsiteX8" fmla="*/ 3843706 w 11031822"/>
              <a:gd name="connsiteY8" fmla="*/ 1869093 h 12647781"/>
              <a:gd name="connsiteX9" fmla="*/ 3707426 w 11031822"/>
              <a:gd name="connsiteY9" fmla="*/ 1954677 h 12647781"/>
              <a:gd name="connsiteX10" fmla="*/ 3590070 w 11031822"/>
              <a:gd name="connsiteY10" fmla="*/ 2257453 h 12647781"/>
              <a:gd name="connsiteX11" fmla="*/ 3851805 w 11031822"/>
              <a:gd name="connsiteY11" fmla="*/ 2508130 h 12647781"/>
              <a:gd name="connsiteX12" fmla="*/ 4317494 w 11031822"/>
              <a:gd name="connsiteY12" fmla="*/ 3203002 h 12647781"/>
              <a:gd name="connsiteX13" fmla="*/ 4925380 w 11031822"/>
              <a:gd name="connsiteY13" fmla="*/ 3654284 h 12647781"/>
              <a:gd name="connsiteX14" fmla="*/ 5431641 w 11031822"/>
              <a:gd name="connsiteY14" fmla="*/ 3963445 h 12647781"/>
              <a:gd name="connsiteX15" fmla="*/ 5903325 w 11031822"/>
              <a:gd name="connsiteY15" fmla="*/ 4269490 h 12647781"/>
              <a:gd name="connsiteX16" fmla="*/ 6555757 w 11031822"/>
              <a:gd name="connsiteY16" fmla="*/ 4346196 h 12647781"/>
              <a:gd name="connsiteX17" fmla="*/ 7107971 w 11031822"/>
              <a:gd name="connsiteY17" fmla="*/ 4325280 h 12647781"/>
              <a:gd name="connsiteX18" fmla="*/ 7608714 w 11031822"/>
              <a:gd name="connsiteY18" fmla="*/ 4312867 h 12647781"/>
              <a:gd name="connsiteX19" fmla="*/ 7942542 w 11031822"/>
              <a:gd name="connsiteY19" fmla="*/ 4193888 h 12647781"/>
              <a:gd name="connsiteX20" fmla="*/ 8545458 w 11031822"/>
              <a:gd name="connsiteY20" fmla="*/ 4340941 h 12647781"/>
              <a:gd name="connsiteX21" fmla="*/ 8880050 w 11031822"/>
              <a:gd name="connsiteY21" fmla="*/ 4608883 h 12647781"/>
              <a:gd name="connsiteX22" fmla="*/ 8937725 w 11031822"/>
              <a:gd name="connsiteY22" fmla="*/ 4763764 h 12647781"/>
              <a:gd name="connsiteX23" fmla="*/ 8822948 w 11031822"/>
              <a:gd name="connsiteY23" fmla="*/ 5064745 h 12647781"/>
              <a:gd name="connsiteX24" fmla="*/ 8890554 w 11031822"/>
              <a:gd name="connsiteY24" fmla="*/ 5282650 h 12647781"/>
              <a:gd name="connsiteX25" fmla="*/ 9086306 w 11031822"/>
              <a:gd name="connsiteY25" fmla="*/ 5448419 h 12647781"/>
              <a:gd name="connsiteX26" fmla="*/ 9281484 w 11031822"/>
              <a:gd name="connsiteY26" fmla="*/ 5854246 h 12647781"/>
              <a:gd name="connsiteX27" fmla="*/ 9494425 w 11031822"/>
              <a:gd name="connsiteY27" fmla="*/ 6516174 h 12647781"/>
              <a:gd name="connsiteX28" fmla="*/ 9802662 w 11031822"/>
              <a:gd name="connsiteY28" fmla="*/ 7203120 h 12647781"/>
              <a:gd name="connsiteX29" fmla="*/ 10145467 w 11031822"/>
              <a:gd name="connsiteY29" fmla="*/ 7803362 h 12647781"/>
              <a:gd name="connsiteX30" fmla="*/ 10521883 w 11031822"/>
              <a:gd name="connsiteY30" fmla="*/ 8277368 h 12647781"/>
              <a:gd name="connsiteX31" fmla="*/ 10620428 w 11031822"/>
              <a:gd name="connsiteY31" fmla="*/ 8668680 h 12647781"/>
              <a:gd name="connsiteX32" fmla="*/ 10445110 w 11031822"/>
              <a:gd name="connsiteY32" fmla="*/ 8957056 h 12647781"/>
              <a:gd name="connsiteX33" fmla="*/ 9977024 w 11031822"/>
              <a:gd name="connsiteY33" fmla="*/ 9492366 h 12647781"/>
              <a:gd name="connsiteX34" fmla="*/ 9875807 w 11031822"/>
              <a:gd name="connsiteY34" fmla="*/ 9973629 h 12647781"/>
              <a:gd name="connsiteX35" fmla="*/ 10058763 w 11031822"/>
              <a:gd name="connsiteY35" fmla="*/ 10548854 h 12647781"/>
              <a:gd name="connsiteX36" fmla="*/ 10356115 w 11031822"/>
              <a:gd name="connsiteY36" fmla="*/ 11109562 h 12647781"/>
              <a:gd name="connsiteX37" fmla="*/ 10854184 w 11031822"/>
              <a:gd name="connsiteY37" fmla="*/ 11504505 h 12647781"/>
              <a:gd name="connsiteX38" fmla="*/ 11022626 w 11031822"/>
              <a:gd name="connsiteY38" fmla="*/ 11676193 h 12647781"/>
              <a:gd name="connsiteX39" fmla="*/ 10613553 w 11031822"/>
              <a:gd name="connsiteY39" fmla="*/ 11868698 h 12647781"/>
              <a:gd name="connsiteX40" fmla="*/ 10084163 w 11031822"/>
              <a:gd name="connsiteY40" fmla="*/ 12085267 h 12647781"/>
              <a:gd name="connsiteX41" fmla="*/ 9963847 w 11031822"/>
              <a:gd name="connsiteY41" fmla="*/ 12301835 h 12647781"/>
              <a:gd name="connsiteX42" fmla="*/ 9963847 w 11031822"/>
              <a:gd name="connsiteY42" fmla="*/ 12590593 h 12647781"/>
              <a:gd name="connsiteX43" fmla="*/ 9651026 w 11031822"/>
              <a:gd name="connsiteY43" fmla="*/ 12638720 h 12647781"/>
              <a:gd name="connsiteX44" fmla="*/ 9266016 w 11031822"/>
              <a:gd name="connsiteY44" fmla="*/ 12470277 h 12647781"/>
              <a:gd name="connsiteX45" fmla="*/ 8784753 w 11031822"/>
              <a:gd name="connsiteY45" fmla="*/ 12205583 h 12647781"/>
              <a:gd name="connsiteX46" fmla="*/ 8423805 w 11031822"/>
              <a:gd name="connsiteY46" fmla="*/ 12037141 h 12647781"/>
              <a:gd name="connsiteX47" fmla="*/ 8014731 w 11031822"/>
              <a:gd name="connsiteY47" fmla="*/ 12013077 h 12647781"/>
              <a:gd name="connsiteX48" fmla="*/ 7677847 w 11031822"/>
              <a:gd name="connsiteY48" fmla="*/ 12157456 h 12647781"/>
              <a:gd name="connsiteX49" fmla="*/ 7725974 w 11031822"/>
              <a:gd name="connsiteY49" fmla="*/ 12542467 h 12647781"/>
              <a:gd name="connsiteX50" fmla="*/ 7509405 w 11031822"/>
              <a:gd name="connsiteY50" fmla="*/ 12518404 h 12647781"/>
              <a:gd name="connsiteX51" fmla="*/ 7148458 w 11031822"/>
              <a:gd name="connsiteY51" fmla="*/ 12446214 h 12647781"/>
              <a:gd name="connsiteX52" fmla="*/ 6570942 w 11031822"/>
              <a:gd name="connsiteY52" fmla="*/ 12157456 h 12647781"/>
              <a:gd name="connsiteX53" fmla="*/ 6137805 w 11031822"/>
              <a:gd name="connsiteY53" fmla="*/ 11916825 h 12647781"/>
              <a:gd name="connsiteX54" fmla="*/ 5680605 w 11031822"/>
              <a:gd name="connsiteY54" fmla="*/ 11796509 h 12647781"/>
              <a:gd name="connsiteX55" fmla="*/ 5199342 w 11031822"/>
              <a:gd name="connsiteY55" fmla="*/ 11700256 h 12647781"/>
              <a:gd name="connsiteX56" fmla="*/ 4838395 w 11031822"/>
              <a:gd name="connsiteY56" fmla="*/ 11700256 h 12647781"/>
              <a:gd name="connsiteX57" fmla="*/ 4549637 w 11031822"/>
              <a:gd name="connsiteY57" fmla="*/ 11555877 h 12647781"/>
              <a:gd name="connsiteX58" fmla="*/ 4212753 w 11031822"/>
              <a:gd name="connsiteY58" fmla="*/ 11435562 h 12647781"/>
              <a:gd name="connsiteX59" fmla="*/ 3779616 w 11031822"/>
              <a:gd name="connsiteY59" fmla="*/ 11411498 h 12647781"/>
              <a:gd name="connsiteX60" fmla="*/ 3635237 w 11031822"/>
              <a:gd name="connsiteY60" fmla="*/ 11531814 h 12647781"/>
              <a:gd name="connsiteX61" fmla="*/ 3538984 w 11031822"/>
              <a:gd name="connsiteY61" fmla="*/ 11555877 h 12647781"/>
              <a:gd name="connsiteX62" fmla="*/ 3466795 w 11031822"/>
              <a:gd name="connsiteY62" fmla="*/ 11483688 h 12647781"/>
              <a:gd name="connsiteX63" fmla="*/ 3370542 w 11031822"/>
              <a:gd name="connsiteY63" fmla="*/ 11363372 h 12647781"/>
              <a:gd name="connsiteX64" fmla="*/ 3731489 w 11031822"/>
              <a:gd name="connsiteY64" fmla="*/ 11122741 h 12647781"/>
              <a:gd name="connsiteX65" fmla="*/ 3875868 w 11031822"/>
              <a:gd name="connsiteY65" fmla="*/ 10713667 h 12647781"/>
              <a:gd name="connsiteX66" fmla="*/ 3683363 w 11031822"/>
              <a:gd name="connsiteY66" fmla="*/ 10424909 h 12647781"/>
              <a:gd name="connsiteX67" fmla="*/ 3418668 w 11031822"/>
              <a:gd name="connsiteY67" fmla="*/ 10208341 h 12647781"/>
              <a:gd name="connsiteX68" fmla="*/ 3250226 w 11031822"/>
              <a:gd name="connsiteY68" fmla="*/ 10136151 h 12647781"/>
              <a:gd name="connsiteX69" fmla="*/ 3081784 w 11031822"/>
              <a:gd name="connsiteY69" fmla="*/ 10088025 h 12647781"/>
              <a:gd name="connsiteX70" fmla="*/ 3178037 w 11031822"/>
              <a:gd name="connsiteY70" fmla="*/ 9847393 h 12647781"/>
              <a:gd name="connsiteX71" fmla="*/ 3322416 w 11031822"/>
              <a:gd name="connsiteY71" fmla="*/ 9654888 h 12647781"/>
              <a:gd name="connsiteX72" fmla="*/ 3322416 w 11031822"/>
              <a:gd name="connsiteY72" fmla="*/ 9510509 h 12647781"/>
              <a:gd name="connsiteX73" fmla="*/ 3442731 w 11031822"/>
              <a:gd name="connsiteY73" fmla="*/ 9727077 h 12647781"/>
              <a:gd name="connsiteX74" fmla="*/ 3514921 w 11031822"/>
              <a:gd name="connsiteY74" fmla="*/ 9919583 h 12647781"/>
              <a:gd name="connsiteX75" fmla="*/ 3635237 w 11031822"/>
              <a:gd name="connsiteY75" fmla="*/ 9678951 h 12647781"/>
              <a:gd name="connsiteX76" fmla="*/ 3538984 w 11031822"/>
              <a:gd name="connsiteY76" fmla="*/ 9462383 h 12647781"/>
              <a:gd name="connsiteX77" fmla="*/ 3514921 w 11031822"/>
              <a:gd name="connsiteY77" fmla="*/ 9366130 h 12647781"/>
              <a:gd name="connsiteX78" fmla="*/ 3827742 w 11031822"/>
              <a:gd name="connsiteY78" fmla="*/ 9486446 h 12647781"/>
              <a:gd name="connsiteX79" fmla="*/ 3851805 w 11031822"/>
              <a:gd name="connsiteY79" fmla="*/ 9366130 h 12647781"/>
              <a:gd name="connsiteX80" fmla="*/ 3779616 w 11031822"/>
              <a:gd name="connsiteY80" fmla="*/ 9197688 h 12647781"/>
              <a:gd name="connsiteX81" fmla="*/ 3611174 w 11031822"/>
              <a:gd name="connsiteY81" fmla="*/ 9149562 h 12647781"/>
              <a:gd name="connsiteX82" fmla="*/ 3538984 w 11031822"/>
              <a:gd name="connsiteY82" fmla="*/ 9173625 h 12647781"/>
              <a:gd name="connsiteX83" fmla="*/ 3370542 w 11031822"/>
              <a:gd name="connsiteY83" fmla="*/ 9053309 h 12647781"/>
              <a:gd name="connsiteX84" fmla="*/ 3129910 w 11031822"/>
              <a:gd name="connsiteY84" fmla="*/ 8957056 h 12647781"/>
              <a:gd name="connsiteX85" fmla="*/ 3009595 w 11031822"/>
              <a:gd name="connsiteY85" fmla="*/ 8836741 h 12647781"/>
              <a:gd name="connsiteX86" fmla="*/ 2937405 w 11031822"/>
              <a:gd name="connsiteY86" fmla="*/ 8692362 h 12647781"/>
              <a:gd name="connsiteX87" fmla="*/ 3153974 w 11031822"/>
              <a:gd name="connsiteY87" fmla="*/ 8692362 h 12647781"/>
              <a:gd name="connsiteX88" fmla="*/ 3346479 w 11031822"/>
              <a:gd name="connsiteY88" fmla="*/ 8740488 h 12647781"/>
              <a:gd name="connsiteX89" fmla="*/ 3442731 w 11031822"/>
              <a:gd name="connsiteY89" fmla="*/ 8596109 h 12647781"/>
              <a:gd name="connsiteX90" fmla="*/ 3683363 w 11031822"/>
              <a:gd name="connsiteY90" fmla="*/ 8716425 h 12647781"/>
              <a:gd name="connsiteX91" fmla="*/ 3827742 w 11031822"/>
              <a:gd name="connsiteY91" fmla="*/ 8596109 h 12647781"/>
              <a:gd name="connsiteX92" fmla="*/ 3731489 w 11031822"/>
              <a:gd name="connsiteY92" fmla="*/ 8499856 h 12647781"/>
              <a:gd name="connsiteX93" fmla="*/ 3683363 w 11031822"/>
              <a:gd name="connsiteY93" fmla="*/ 8403604 h 12647781"/>
              <a:gd name="connsiteX94" fmla="*/ 3972121 w 11031822"/>
              <a:gd name="connsiteY94" fmla="*/ 8331414 h 12647781"/>
              <a:gd name="connsiteX95" fmla="*/ 4284942 w 11031822"/>
              <a:gd name="connsiteY95" fmla="*/ 8138909 h 12647781"/>
              <a:gd name="connsiteX96" fmla="*/ 4621826 w 11031822"/>
              <a:gd name="connsiteY96" fmla="*/ 7777962 h 12647781"/>
              <a:gd name="connsiteX97" fmla="*/ 4477447 w 11031822"/>
              <a:gd name="connsiteY97" fmla="*/ 7729835 h 12647781"/>
              <a:gd name="connsiteX98" fmla="*/ 4212753 w 11031822"/>
              <a:gd name="connsiteY98" fmla="*/ 7729835 h 12647781"/>
              <a:gd name="connsiteX99" fmla="*/ 4092437 w 11031822"/>
              <a:gd name="connsiteY99" fmla="*/ 7633583 h 12647781"/>
              <a:gd name="connsiteX100" fmla="*/ 4020247 w 11031822"/>
              <a:gd name="connsiteY100" fmla="*/ 7152320 h 12647781"/>
              <a:gd name="connsiteX101" fmla="*/ 4044310 w 11031822"/>
              <a:gd name="connsiteY101" fmla="*/ 6719183 h 12647781"/>
              <a:gd name="connsiteX102" fmla="*/ 3875868 w 11031822"/>
              <a:gd name="connsiteY102" fmla="*/ 6286046 h 12647781"/>
              <a:gd name="connsiteX103" fmla="*/ 3827742 w 11031822"/>
              <a:gd name="connsiteY103" fmla="*/ 5949162 h 12647781"/>
              <a:gd name="connsiteX104" fmla="*/ 3851805 w 11031822"/>
              <a:gd name="connsiteY104" fmla="*/ 5636341 h 12647781"/>
              <a:gd name="connsiteX105" fmla="*/ 3755553 w 11031822"/>
              <a:gd name="connsiteY105" fmla="*/ 5564151 h 12647781"/>
              <a:gd name="connsiteX106" fmla="*/ 3394605 w 11031822"/>
              <a:gd name="connsiteY106" fmla="*/ 5395709 h 12647781"/>
              <a:gd name="connsiteX107" fmla="*/ 3081784 w 11031822"/>
              <a:gd name="connsiteY107" fmla="*/ 5371646 h 12647781"/>
              <a:gd name="connsiteX108" fmla="*/ 2841153 w 11031822"/>
              <a:gd name="connsiteY108" fmla="*/ 5419772 h 12647781"/>
              <a:gd name="connsiteX109" fmla="*/ 2624584 w 11031822"/>
              <a:gd name="connsiteY109" fmla="*/ 5732593 h 12647781"/>
              <a:gd name="connsiteX110" fmla="*/ 2287700 w 11031822"/>
              <a:gd name="connsiteY110" fmla="*/ 6045414 h 12647781"/>
              <a:gd name="connsiteX111" fmla="*/ 1974879 w 11031822"/>
              <a:gd name="connsiteY111" fmla="*/ 6117604 h 12647781"/>
              <a:gd name="connsiteX112" fmla="*/ 1637995 w 11031822"/>
              <a:gd name="connsiteY112" fmla="*/ 6165730 h 12647781"/>
              <a:gd name="connsiteX113" fmla="*/ 1373300 w 11031822"/>
              <a:gd name="connsiteY113" fmla="*/ 6213856 h 12647781"/>
              <a:gd name="connsiteX114" fmla="*/ 867974 w 11031822"/>
              <a:gd name="connsiteY114" fmla="*/ 6213856 h 12647781"/>
              <a:gd name="connsiteX115" fmla="*/ 579216 w 11031822"/>
              <a:gd name="connsiteY115" fmla="*/ 5997288 h 12647781"/>
              <a:gd name="connsiteX116" fmla="*/ 434837 w 11031822"/>
              <a:gd name="connsiteY116" fmla="*/ 5612277 h 12647781"/>
              <a:gd name="connsiteX117" fmla="*/ 314521 w 11031822"/>
              <a:gd name="connsiteY117" fmla="*/ 5155077 h 12647781"/>
              <a:gd name="connsiteX118" fmla="*/ 410774 w 11031822"/>
              <a:gd name="connsiteY118" fmla="*/ 4866320 h 12647781"/>
              <a:gd name="connsiteX119" fmla="*/ 651405 w 11031822"/>
              <a:gd name="connsiteY119" fmla="*/ 4385056 h 12647781"/>
              <a:gd name="connsiteX120" fmla="*/ 843910 w 11031822"/>
              <a:gd name="connsiteY120" fmla="*/ 3927856 h 12647781"/>
              <a:gd name="connsiteX121" fmla="*/ 723595 w 11031822"/>
              <a:gd name="connsiteY121" fmla="*/ 3590972 h 12647781"/>
              <a:gd name="connsiteX122" fmla="*/ 458900 w 11031822"/>
              <a:gd name="connsiteY122" fmla="*/ 3205962 h 12647781"/>
              <a:gd name="connsiteX123" fmla="*/ 194205 w 11031822"/>
              <a:gd name="connsiteY123" fmla="*/ 2845014 h 12647781"/>
              <a:gd name="connsiteX124" fmla="*/ 25763 w 11031822"/>
              <a:gd name="connsiteY124" fmla="*/ 2508130 h 12647781"/>
              <a:gd name="connsiteX125" fmla="*/ 25763 w 11031822"/>
              <a:gd name="connsiteY125" fmla="*/ 1930614 h 12647781"/>
              <a:gd name="connsiteX126" fmla="*/ 266395 w 11031822"/>
              <a:gd name="connsiteY126" fmla="*/ 1786235 h 12647781"/>
              <a:gd name="connsiteX127" fmla="*/ 531089 w 11031822"/>
              <a:gd name="connsiteY127" fmla="*/ 1714046 h 12647781"/>
              <a:gd name="connsiteX128" fmla="*/ 723595 w 11031822"/>
              <a:gd name="connsiteY128" fmla="*/ 1353098 h 12647781"/>
              <a:gd name="connsiteX129" fmla="*/ 651405 w 11031822"/>
              <a:gd name="connsiteY129" fmla="*/ 1088404 h 12647781"/>
              <a:gd name="connsiteX130" fmla="*/ 507026 w 11031822"/>
              <a:gd name="connsiteY130" fmla="*/ 727456 h 12647781"/>
              <a:gd name="connsiteX131" fmla="*/ 531089 w 11031822"/>
              <a:gd name="connsiteY131" fmla="*/ 414635 h 12647781"/>
              <a:gd name="connsiteX132" fmla="*/ 795784 w 11031822"/>
              <a:gd name="connsiteY132" fmla="*/ 198067 h 12647781"/>
              <a:gd name="connsiteX133" fmla="*/ 892037 w 11031822"/>
              <a:gd name="connsiteY133" fmla="*/ 101814 h 12647781"/>
              <a:gd name="connsiteX134" fmla="*/ 960877 w 11031822"/>
              <a:gd name="connsiteY134" fmla="*/ 8910 h 12647781"/>
              <a:gd name="connsiteX0" fmla="*/ 960877 w 10998079"/>
              <a:gd name="connsiteY0" fmla="*/ 8910 h 12647781"/>
              <a:gd name="connsiteX1" fmla="*/ 1150423 w 10998079"/>
              <a:gd name="connsiteY1" fmla="*/ 336527 h 12647781"/>
              <a:gd name="connsiteX2" fmla="*/ 1556149 w 10998079"/>
              <a:gd name="connsiteY2" fmla="*/ 673411 h 12647781"/>
              <a:gd name="connsiteX3" fmla="*/ 1980798 w 10998079"/>
              <a:gd name="connsiteY3" fmla="*/ 898468 h 12647781"/>
              <a:gd name="connsiteX4" fmla="*/ 2898156 w 10998079"/>
              <a:gd name="connsiteY4" fmla="*/ 1066910 h 12647781"/>
              <a:gd name="connsiteX5" fmla="*/ 3431206 w 10998079"/>
              <a:gd name="connsiteY5" fmla="*/ 1122591 h 12647781"/>
              <a:gd name="connsiteX6" fmla="*/ 3716304 w 10998079"/>
              <a:gd name="connsiteY6" fmla="*/ 1184656 h 12647781"/>
              <a:gd name="connsiteX7" fmla="*/ 3831090 w 10998079"/>
              <a:gd name="connsiteY7" fmla="*/ 1599648 h 12647781"/>
              <a:gd name="connsiteX8" fmla="*/ 3843706 w 10998079"/>
              <a:gd name="connsiteY8" fmla="*/ 1869093 h 12647781"/>
              <a:gd name="connsiteX9" fmla="*/ 3707426 w 10998079"/>
              <a:gd name="connsiteY9" fmla="*/ 1954677 h 12647781"/>
              <a:gd name="connsiteX10" fmla="*/ 3590070 w 10998079"/>
              <a:gd name="connsiteY10" fmla="*/ 2257453 h 12647781"/>
              <a:gd name="connsiteX11" fmla="*/ 3851805 w 10998079"/>
              <a:gd name="connsiteY11" fmla="*/ 2508130 h 12647781"/>
              <a:gd name="connsiteX12" fmla="*/ 4317494 w 10998079"/>
              <a:gd name="connsiteY12" fmla="*/ 3203002 h 12647781"/>
              <a:gd name="connsiteX13" fmla="*/ 4925380 w 10998079"/>
              <a:gd name="connsiteY13" fmla="*/ 3654284 h 12647781"/>
              <a:gd name="connsiteX14" fmla="*/ 5431641 w 10998079"/>
              <a:gd name="connsiteY14" fmla="*/ 3963445 h 12647781"/>
              <a:gd name="connsiteX15" fmla="*/ 5903325 w 10998079"/>
              <a:gd name="connsiteY15" fmla="*/ 4269490 h 12647781"/>
              <a:gd name="connsiteX16" fmla="*/ 6555757 w 10998079"/>
              <a:gd name="connsiteY16" fmla="*/ 4346196 h 12647781"/>
              <a:gd name="connsiteX17" fmla="*/ 7107971 w 10998079"/>
              <a:gd name="connsiteY17" fmla="*/ 4325280 h 12647781"/>
              <a:gd name="connsiteX18" fmla="*/ 7608714 w 10998079"/>
              <a:gd name="connsiteY18" fmla="*/ 4312867 h 12647781"/>
              <a:gd name="connsiteX19" fmla="*/ 7942542 w 10998079"/>
              <a:gd name="connsiteY19" fmla="*/ 4193888 h 12647781"/>
              <a:gd name="connsiteX20" fmla="*/ 8545458 w 10998079"/>
              <a:gd name="connsiteY20" fmla="*/ 4340941 h 12647781"/>
              <a:gd name="connsiteX21" fmla="*/ 8880050 w 10998079"/>
              <a:gd name="connsiteY21" fmla="*/ 4608883 h 12647781"/>
              <a:gd name="connsiteX22" fmla="*/ 8937725 w 10998079"/>
              <a:gd name="connsiteY22" fmla="*/ 4763764 h 12647781"/>
              <a:gd name="connsiteX23" fmla="*/ 8822948 w 10998079"/>
              <a:gd name="connsiteY23" fmla="*/ 5064745 h 12647781"/>
              <a:gd name="connsiteX24" fmla="*/ 8890554 w 10998079"/>
              <a:gd name="connsiteY24" fmla="*/ 5282650 h 12647781"/>
              <a:gd name="connsiteX25" fmla="*/ 9086306 w 10998079"/>
              <a:gd name="connsiteY25" fmla="*/ 5448419 h 12647781"/>
              <a:gd name="connsiteX26" fmla="*/ 9281484 w 10998079"/>
              <a:gd name="connsiteY26" fmla="*/ 5854246 h 12647781"/>
              <a:gd name="connsiteX27" fmla="*/ 9494425 w 10998079"/>
              <a:gd name="connsiteY27" fmla="*/ 6516174 h 12647781"/>
              <a:gd name="connsiteX28" fmla="*/ 9802662 w 10998079"/>
              <a:gd name="connsiteY28" fmla="*/ 7203120 h 12647781"/>
              <a:gd name="connsiteX29" fmla="*/ 10145467 w 10998079"/>
              <a:gd name="connsiteY29" fmla="*/ 7803362 h 12647781"/>
              <a:gd name="connsiteX30" fmla="*/ 10521883 w 10998079"/>
              <a:gd name="connsiteY30" fmla="*/ 8277368 h 12647781"/>
              <a:gd name="connsiteX31" fmla="*/ 10620428 w 10998079"/>
              <a:gd name="connsiteY31" fmla="*/ 8668680 h 12647781"/>
              <a:gd name="connsiteX32" fmla="*/ 10445110 w 10998079"/>
              <a:gd name="connsiteY32" fmla="*/ 8957056 h 12647781"/>
              <a:gd name="connsiteX33" fmla="*/ 9977024 w 10998079"/>
              <a:gd name="connsiteY33" fmla="*/ 9492366 h 12647781"/>
              <a:gd name="connsiteX34" fmla="*/ 9875807 w 10998079"/>
              <a:gd name="connsiteY34" fmla="*/ 9973629 h 12647781"/>
              <a:gd name="connsiteX35" fmla="*/ 10058763 w 10998079"/>
              <a:gd name="connsiteY35" fmla="*/ 10548854 h 12647781"/>
              <a:gd name="connsiteX36" fmla="*/ 10356115 w 10998079"/>
              <a:gd name="connsiteY36" fmla="*/ 11109562 h 12647781"/>
              <a:gd name="connsiteX37" fmla="*/ 10854184 w 10998079"/>
              <a:gd name="connsiteY37" fmla="*/ 11504505 h 12647781"/>
              <a:gd name="connsiteX38" fmla="*/ 10986340 w 10998079"/>
              <a:gd name="connsiteY38" fmla="*/ 11730622 h 12647781"/>
              <a:gd name="connsiteX39" fmla="*/ 10613553 w 10998079"/>
              <a:gd name="connsiteY39" fmla="*/ 11868698 h 12647781"/>
              <a:gd name="connsiteX40" fmla="*/ 10084163 w 10998079"/>
              <a:gd name="connsiteY40" fmla="*/ 12085267 h 12647781"/>
              <a:gd name="connsiteX41" fmla="*/ 9963847 w 10998079"/>
              <a:gd name="connsiteY41" fmla="*/ 12301835 h 12647781"/>
              <a:gd name="connsiteX42" fmla="*/ 9963847 w 10998079"/>
              <a:gd name="connsiteY42" fmla="*/ 12590593 h 12647781"/>
              <a:gd name="connsiteX43" fmla="*/ 9651026 w 10998079"/>
              <a:gd name="connsiteY43" fmla="*/ 12638720 h 12647781"/>
              <a:gd name="connsiteX44" fmla="*/ 9266016 w 10998079"/>
              <a:gd name="connsiteY44" fmla="*/ 12470277 h 12647781"/>
              <a:gd name="connsiteX45" fmla="*/ 8784753 w 10998079"/>
              <a:gd name="connsiteY45" fmla="*/ 12205583 h 12647781"/>
              <a:gd name="connsiteX46" fmla="*/ 8423805 w 10998079"/>
              <a:gd name="connsiteY46" fmla="*/ 12037141 h 12647781"/>
              <a:gd name="connsiteX47" fmla="*/ 8014731 w 10998079"/>
              <a:gd name="connsiteY47" fmla="*/ 12013077 h 12647781"/>
              <a:gd name="connsiteX48" fmla="*/ 7677847 w 10998079"/>
              <a:gd name="connsiteY48" fmla="*/ 12157456 h 12647781"/>
              <a:gd name="connsiteX49" fmla="*/ 7725974 w 10998079"/>
              <a:gd name="connsiteY49" fmla="*/ 12542467 h 12647781"/>
              <a:gd name="connsiteX50" fmla="*/ 7509405 w 10998079"/>
              <a:gd name="connsiteY50" fmla="*/ 12518404 h 12647781"/>
              <a:gd name="connsiteX51" fmla="*/ 7148458 w 10998079"/>
              <a:gd name="connsiteY51" fmla="*/ 12446214 h 12647781"/>
              <a:gd name="connsiteX52" fmla="*/ 6570942 w 10998079"/>
              <a:gd name="connsiteY52" fmla="*/ 12157456 h 12647781"/>
              <a:gd name="connsiteX53" fmla="*/ 6137805 w 10998079"/>
              <a:gd name="connsiteY53" fmla="*/ 11916825 h 12647781"/>
              <a:gd name="connsiteX54" fmla="*/ 5680605 w 10998079"/>
              <a:gd name="connsiteY54" fmla="*/ 11796509 h 12647781"/>
              <a:gd name="connsiteX55" fmla="*/ 5199342 w 10998079"/>
              <a:gd name="connsiteY55" fmla="*/ 11700256 h 12647781"/>
              <a:gd name="connsiteX56" fmla="*/ 4838395 w 10998079"/>
              <a:gd name="connsiteY56" fmla="*/ 11700256 h 12647781"/>
              <a:gd name="connsiteX57" fmla="*/ 4549637 w 10998079"/>
              <a:gd name="connsiteY57" fmla="*/ 11555877 h 12647781"/>
              <a:gd name="connsiteX58" fmla="*/ 4212753 w 10998079"/>
              <a:gd name="connsiteY58" fmla="*/ 11435562 h 12647781"/>
              <a:gd name="connsiteX59" fmla="*/ 3779616 w 10998079"/>
              <a:gd name="connsiteY59" fmla="*/ 11411498 h 12647781"/>
              <a:gd name="connsiteX60" fmla="*/ 3635237 w 10998079"/>
              <a:gd name="connsiteY60" fmla="*/ 11531814 h 12647781"/>
              <a:gd name="connsiteX61" fmla="*/ 3538984 w 10998079"/>
              <a:gd name="connsiteY61" fmla="*/ 11555877 h 12647781"/>
              <a:gd name="connsiteX62" fmla="*/ 3466795 w 10998079"/>
              <a:gd name="connsiteY62" fmla="*/ 11483688 h 12647781"/>
              <a:gd name="connsiteX63" fmla="*/ 3370542 w 10998079"/>
              <a:gd name="connsiteY63" fmla="*/ 11363372 h 12647781"/>
              <a:gd name="connsiteX64" fmla="*/ 3731489 w 10998079"/>
              <a:gd name="connsiteY64" fmla="*/ 11122741 h 12647781"/>
              <a:gd name="connsiteX65" fmla="*/ 3875868 w 10998079"/>
              <a:gd name="connsiteY65" fmla="*/ 10713667 h 12647781"/>
              <a:gd name="connsiteX66" fmla="*/ 3683363 w 10998079"/>
              <a:gd name="connsiteY66" fmla="*/ 10424909 h 12647781"/>
              <a:gd name="connsiteX67" fmla="*/ 3418668 w 10998079"/>
              <a:gd name="connsiteY67" fmla="*/ 10208341 h 12647781"/>
              <a:gd name="connsiteX68" fmla="*/ 3250226 w 10998079"/>
              <a:gd name="connsiteY68" fmla="*/ 10136151 h 12647781"/>
              <a:gd name="connsiteX69" fmla="*/ 3081784 w 10998079"/>
              <a:gd name="connsiteY69" fmla="*/ 10088025 h 12647781"/>
              <a:gd name="connsiteX70" fmla="*/ 3178037 w 10998079"/>
              <a:gd name="connsiteY70" fmla="*/ 9847393 h 12647781"/>
              <a:gd name="connsiteX71" fmla="*/ 3322416 w 10998079"/>
              <a:gd name="connsiteY71" fmla="*/ 9654888 h 12647781"/>
              <a:gd name="connsiteX72" fmla="*/ 3322416 w 10998079"/>
              <a:gd name="connsiteY72" fmla="*/ 9510509 h 12647781"/>
              <a:gd name="connsiteX73" fmla="*/ 3442731 w 10998079"/>
              <a:gd name="connsiteY73" fmla="*/ 9727077 h 12647781"/>
              <a:gd name="connsiteX74" fmla="*/ 3514921 w 10998079"/>
              <a:gd name="connsiteY74" fmla="*/ 9919583 h 12647781"/>
              <a:gd name="connsiteX75" fmla="*/ 3635237 w 10998079"/>
              <a:gd name="connsiteY75" fmla="*/ 9678951 h 12647781"/>
              <a:gd name="connsiteX76" fmla="*/ 3538984 w 10998079"/>
              <a:gd name="connsiteY76" fmla="*/ 9462383 h 12647781"/>
              <a:gd name="connsiteX77" fmla="*/ 3514921 w 10998079"/>
              <a:gd name="connsiteY77" fmla="*/ 9366130 h 12647781"/>
              <a:gd name="connsiteX78" fmla="*/ 3827742 w 10998079"/>
              <a:gd name="connsiteY78" fmla="*/ 9486446 h 12647781"/>
              <a:gd name="connsiteX79" fmla="*/ 3851805 w 10998079"/>
              <a:gd name="connsiteY79" fmla="*/ 9366130 h 12647781"/>
              <a:gd name="connsiteX80" fmla="*/ 3779616 w 10998079"/>
              <a:gd name="connsiteY80" fmla="*/ 9197688 h 12647781"/>
              <a:gd name="connsiteX81" fmla="*/ 3611174 w 10998079"/>
              <a:gd name="connsiteY81" fmla="*/ 9149562 h 12647781"/>
              <a:gd name="connsiteX82" fmla="*/ 3538984 w 10998079"/>
              <a:gd name="connsiteY82" fmla="*/ 9173625 h 12647781"/>
              <a:gd name="connsiteX83" fmla="*/ 3370542 w 10998079"/>
              <a:gd name="connsiteY83" fmla="*/ 9053309 h 12647781"/>
              <a:gd name="connsiteX84" fmla="*/ 3129910 w 10998079"/>
              <a:gd name="connsiteY84" fmla="*/ 8957056 h 12647781"/>
              <a:gd name="connsiteX85" fmla="*/ 3009595 w 10998079"/>
              <a:gd name="connsiteY85" fmla="*/ 8836741 h 12647781"/>
              <a:gd name="connsiteX86" fmla="*/ 2937405 w 10998079"/>
              <a:gd name="connsiteY86" fmla="*/ 8692362 h 12647781"/>
              <a:gd name="connsiteX87" fmla="*/ 3153974 w 10998079"/>
              <a:gd name="connsiteY87" fmla="*/ 8692362 h 12647781"/>
              <a:gd name="connsiteX88" fmla="*/ 3346479 w 10998079"/>
              <a:gd name="connsiteY88" fmla="*/ 8740488 h 12647781"/>
              <a:gd name="connsiteX89" fmla="*/ 3442731 w 10998079"/>
              <a:gd name="connsiteY89" fmla="*/ 8596109 h 12647781"/>
              <a:gd name="connsiteX90" fmla="*/ 3683363 w 10998079"/>
              <a:gd name="connsiteY90" fmla="*/ 8716425 h 12647781"/>
              <a:gd name="connsiteX91" fmla="*/ 3827742 w 10998079"/>
              <a:gd name="connsiteY91" fmla="*/ 8596109 h 12647781"/>
              <a:gd name="connsiteX92" fmla="*/ 3731489 w 10998079"/>
              <a:gd name="connsiteY92" fmla="*/ 8499856 h 12647781"/>
              <a:gd name="connsiteX93" fmla="*/ 3683363 w 10998079"/>
              <a:gd name="connsiteY93" fmla="*/ 8403604 h 12647781"/>
              <a:gd name="connsiteX94" fmla="*/ 3972121 w 10998079"/>
              <a:gd name="connsiteY94" fmla="*/ 8331414 h 12647781"/>
              <a:gd name="connsiteX95" fmla="*/ 4284942 w 10998079"/>
              <a:gd name="connsiteY95" fmla="*/ 8138909 h 12647781"/>
              <a:gd name="connsiteX96" fmla="*/ 4621826 w 10998079"/>
              <a:gd name="connsiteY96" fmla="*/ 7777962 h 12647781"/>
              <a:gd name="connsiteX97" fmla="*/ 4477447 w 10998079"/>
              <a:gd name="connsiteY97" fmla="*/ 7729835 h 12647781"/>
              <a:gd name="connsiteX98" fmla="*/ 4212753 w 10998079"/>
              <a:gd name="connsiteY98" fmla="*/ 7729835 h 12647781"/>
              <a:gd name="connsiteX99" fmla="*/ 4092437 w 10998079"/>
              <a:gd name="connsiteY99" fmla="*/ 7633583 h 12647781"/>
              <a:gd name="connsiteX100" fmla="*/ 4020247 w 10998079"/>
              <a:gd name="connsiteY100" fmla="*/ 7152320 h 12647781"/>
              <a:gd name="connsiteX101" fmla="*/ 4044310 w 10998079"/>
              <a:gd name="connsiteY101" fmla="*/ 6719183 h 12647781"/>
              <a:gd name="connsiteX102" fmla="*/ 3875868 w 10998079"/>
              <a:gd name="connsiteY102" fmla="*/ 6286046 h 12647781"/>
              <a:gd name="connsiteX103" fmla="*/ 3827742 w 10998079"/>
              <a:gd name="connsiteY103" fmla="*/ 5949162 h 12647781"/>
              <a:gd name="connsiteX104" fmla="*/ 3851805 w 10998079"/>
              <a:gd name="connsiteY104" fmla="*/ 5636341 h 12647781"/>
              <a:gd name="connsiteX105" fmla="*/ 3755553 w 10998079"/>
              <a:gd name="connsiteY105" fmla="*/ 5564151 h 12647781"/>
              <a:gd name="connsiteX106" fmla="*/ 3394605 w 10998079"/>
              <a:gd name="connsiteY106" fmla="*/ 5395709 h 12647781"/>
              <a:gd name="connsiteX107" fmla="*/ 3081784 w 10998079"/>
              <a:gd name="connsiteY107" fmla="*/ 5371646 h 12647781"/>
              <a:gd name="connsiteX108" fmla="*/ 2841153 w 10998079"/>
              <a:gd name="connsiteY108" fmla="*/ 5419772 h 12647781"/>
              <a:gd name="connsiteX109" fmla="*/ 2624584 w 10998079"/>
              <a:gd name="connsiteY109" fmla="*/ 5732593 h 12647781"/>
              <a:gd name="connsiteX110" fmla="*/ 2287700 w 10998079"/>
              <a:gd name="connsiteY110" fmla="*/ 6045414 h 12647781"/>
              <a:gd name="connsiteX111" fmla="*/ 1974879 w 10998079"/>
              <a:gd name="connsiteY111" fmla="*/ 6117604 h 12647781"/>
              <a:gd name="connsiteX112" fmla="*/ 1637995 w 10998079"/>
              <a:gd name="connsiteY112" fmla="*/ 6165730 h 12647781"/>
              <a:gd name="connsiteX113" fmla="*/ 1373300 w 10998079"/>
              <a:gd name="connsiteY113" fmla="*/ 6213856 h 12647781"/>
              <a:gd name="connsiteX114" fmla="*/ 867974 w 10998079"/>
              <a:gd name="connsiteY114" fmla="*/ 6213856 h 12647781"/>
              <a:gd name="connsiteX115" fmla="*/ 579216 w 10998079"/>
              <a:gd name="connsiteY115" fmla="*/ 5997288 h 12647781"/>
              <a:gd name="connsiteX116" fmla="*/ 434837 w 10998079"/>
              <a:gd name="connsiteY116" fmla="*/ 5612277 h 12647781"/>
              <a:gd name="connsiteX117" fmla="*/ 314521 w 10998079"/>
              <a:gd name="connsiteY117" fmla="*/ 5155077 h 12647781"/>
              <a:gd name="connsiteX118" fmla="*/ 410774 w 10998079"/>
              <a:gd name="connsiteY118" fmla="*/ 4866320 h 12647781"/>
              <a:gd name="connsiteX119" fmla="*/ 651405 w 10998079"/>
              <a:gd name="connsiteY119" fmla="*/ 4385056 h 12647781"/>
              <a:gd name="connsiteX120" fmla="*/ 843910 w 10998079"/>
              <a:gd name="connsiteY120" fmla="*/ 3927856 h 12647781"/>
              <a:gd name="connsiteX121" fmla="*/ 723595 w 10998079"/>
              <a:gd name="connsiteY121" fmla="*/ 3590972 h 12647781"/>
              <a:gd name="connsiteX122" fmla="*/ 458900 w 10998079"/>
              <a:gd name="connsiteY122" fmla="*/ 3205962 h 12647781"/>
              <a:gd name="connsiteX123" fmla="*/ 194205 w 10998079"/>
              <a:gd name="connsiteY123" fmla="*/ 2845014 h 12647781"/>
              <a:gd name="connsiteX124" fmla="*/ 25763 w 10998079"/>
              <a:gd name="connsiteY124" fmla="*/ 2508130 h 12647781"/>
              <a:gd name="connsiteX125" fmla="*/ 25763 w 10998079"/>
              <a:gd name="connsiteY125" fmla="*/ 1930614 h 12647781"/>
              <a:gd name="connsiteX126" fmla="*/ 266395 w 10998079"/>
              <a:gd name="connsiteY126" fmla="*/ 1786235 h 12647781"/>
              <a:gd name="connsiteX127" fmla="*/ 531089 w 10998079"/>
              <a:gd name="connsiteY127" fmla="*/ 1714046 h 12647781"/>
              <a:gd name="connsiteX128" fmla="*/ 723595 w 10998079"/>
              <a:gd name="connsiteY128" fmla="*/ 1353098 h 12647781"/>
              <a:gd name="connsiteX129" fmla="*/ 651405 w 10998079"/>
              <a:gd name="connsiteY129" fmla="*/ 1088404 h 12647781"/>
              <a:gd name="connsiteX130" fmla="*/ 507026 w 10998079"/>
              <a:gd name="connsiteY130" fmla="*/ 727456 h 12647781"/>
              <a:gd name="connsiteX131" fmla="*/ 531089 w 10998079"/>
              <a:gd name="connsiteY131" fmla="*/ 414635 h 12647781"/>
              <a:gd name="connsiteX132" fmla="*/ 795784 w 10998079"/>
              <a:gd name="connsiteY132" fmla="*/ 198067 h 12647781"/>
              <a:gd name="connsiteX133" fmla="*/ 892037 w 10998079"/>
              <a:gd name="connsiteY133" fmla="*/ 101814 h 12647781"/>
              <a:gd name="connsiteX134" fmla="*/ 960877 w 10998079"/>
              <a:gd name="connsiteY134" fmla="*/ 8910 h 12647781"/>
              <a:gd name="connsiteX0" fmla="*/ 960877 w 11018273"/>
              <a:gd name="connsiteY0" fmla="*/ 8910 h 12647781"/>
              <a:gd name="connsiteX1" fmla="*/ 1150423 w 11018273"/>
              <a:gd name="connsiteY1" fmla="*/ 336527 h 12647781"/>
              <a:gd name="connsiteX2" fmla="*/ 1556149 w 11018273"/>
              <a:gd name="connsiteY2" fmla="*/ 673411 h 12647781"/>
              <a:gd name="connsiteX3" fmla="*/ 1980798 w 11018273"/>
              <a:gd name="connsiteY3" fmla="*/ 898468 h 12647781"/>
              <a:gd name="connsiteX4" fmla="*/ 2898156 w 11018273"/>
              <a:gd name="connsiteY4" fmla="*/ 1066910 h 12647781"/>
              <a:gd name="connsiteX5" fmla="*/ 3431206 w 11018273"/>
              <a:gd name="connsiteY5" fmla="*/ 1122591 h 12647781"/>
              <a:gd name="connsiteX6" fmla="*/ 3716304 w 11018273"/>
              <a:gd name="connsiteY6" fmla="*/ 1184656 h 12647781"/>
              <a:gd name="connsiteX7" fmla="*/ 3831090 w 11018273"/>
              <a:gd name="connsiteY7" fmla="*/ 1599648 h 12647781"/>
              <a:gd name="connsiteX8" fmla="*/ 3843706 w 11018273"/>
              <a:gd name="connsiteY8" fmla="*/ 1869093 h 12647781"/>
              <a:gd name="connsiteX9" fmla="*/ 3707426 w 11018273"/>
              <a:gd name="connsiteY9" fmla="*/ 1954677 h 12647781"/>
              <a:gd name="connsiteX10" fmla="*/ 3590070 w 11018273"/>
              <a:gd name="connsiteY10" fmla="*/ 2257453 h 12647781"/>
              <a:gd name="connsiteX11" fmla="*/ 3851805 w 11018273"/>
              <a:gd name="connsiteY11" fmla="*/ 2508130 h 12647781"/>
              <a:gd name="connsiteX12" fmla="*/ 4317494 w 11018273"/>
              <a:gd name="connsiteY12" fmla="*/ 3203002 h 12647781"/>
              <a:gd name="connsiteX13" fmla="*/ 4925380 w 11018273"/>
              <a:gd name="connsiteY13" fmla="*/ 3654284 h 12647781"/>
              <a:gd name="connsiteX14" fmla="*/ 5431641 w 11018273"/>
              <a:gd name="connsiteY14" fmla="*/ 3963445 h 12647781"/>
              <a:gd name="connsiteX15" fmla="*/ 5903325 w 11018273"/>
              <a:gd name="connsiteY15" fmla="*/ 4269490 h 12647781"/>
              <a:gd name="connsiteX16" fmla="*/ 6555757 w 11018273"/>
              <a:gd name="connsiteY16" fmla="*/ 4346196 h 12647781"/>
              <a:gd name="connsiteX17" fmla="*/ 7107971 w 11018273"/>
              <a:gd name="connsiteY17" fmla="*/ 4325280 h 12647781"/>
              <a:gd name="connsiteX18" fmla="*/ 7608714 w 11018273"/>
              <a:gd name="connsiteY18" fmla="*/ 4312867 h 12647781"/>
              <a:gd name="connsiteX19" fmla="*/ 7942542 w 11018273"/>
              <a:gd name="connsiteY19" fmla="*/ 4193888 h 12647781"/>
              <a:gd name="connsiteX20" fmla="*/ 8545458 w 11018273"/>
              <a:gd name="connsiteY20" fmla="*/ 4340941 h 12647781"/>
              <a:gd name="connsiteX21" fmla="*/ 8880050 w 11018273"/>
              <a:gd name="connsiteY21" fmla="*/ 4608883 h 12647781"/>
              <a:gd name="connsiteX22" fmla="*/ 8937725 w 11018273"/>
              <a:gd name="connsiteY22" fmla="*/ 4763764 h 12647781"/>
              <a:gd name="connsiteX23" fmla="*/ 8822948 w 11018273"/>
              <a:gd name="connsiteY23" fmla="*/ 5064745 h 12647781"/>
              <a:gd name="connsiteX24" fmla="*/ 8890554 w 11018273"/>
              <a:gd name="connsiteY24" fmla="*/ 5282650 h 12647781"/>
              <a:gd name="connsiteX25" fmla="*/ 9086306 w 11018273"/>
              <a:gd name="connsiteY25" fmla="*/ 5448419 h 12647781"/>
              <a:gd name="connsiteX26" fmla="*/ 9281484 w 11018273"/>
              <a:gd name="connsiteY26" fmla="*/ 5854246 h 12647781"/>
              <a:gd name="connsiteX27" fmla="*/ 9494425 w 11018273"/>
              <a:gd name="connsiteY27" fmla="*/ 6516174 h 12647781"/>
              <a:gd name="connsiteX28" fmla="*/ 9802662 w 11018273"/>
              <a:gd name="connsiteY28" fmla="*/ 7203120 h 12647781"/>
              <a:gd name="connsiteX29" fmla="*/ 10145467 w 11018273"/>
              <a:gd name="connsiteY29" fmla="*/ 7803362 h 12647781"/>
              <a:gd name="connsiteX30" fmla="*/ 10521883 w 11018273"/>
              <a:gd name="connsiteY30" fmla="*/ 8277368 h 12647781"/>
              <a:gd name="connsiteX31" fmla="*/ 10620428 w 11018273"/>
              <a:gd name="connsiteY31" fmla="*/ 8668680 h 12647781"/>
              <a:gd name="connsiteX32" fmla="*/ 10445110 w 11018273"/>
              <a:gd name="connsiteY32" fmla="*/ 8957056 h 12647781"/>
              <a:gd name="connsiteX33" fmla="*/ 9977024 w 11018273"/>
              <a:gd name="connsiteY33" fmla="*/ 9492366 h 12647781"/>
              <a:gd name="connsiteX34" fmla="*/ 9875807 w 11018273"/>
              <a:gd name="connsiteY34" fmla="*/ 9973629 h 12647781"/>
              <a:gd name="connsiteX35" fmla="*/ 10058763 w 11018273"/>
              <a:gd name="connsiteY35" fmla="*/ 10548854 h 12647781"/>
              <a:gd name="connsiteX36" fmla="*/ 10356115 w 11018273"/>
              <a:gd name="connsiteY36" fmla="*/ 11109562 h 12647781"/>
              <a:gd name="connsiteX37" fmla="*/ 10854184 w 11018273"/>
              <a:gd name="connsiteY37" fmla="*/ 11504505 h 12647781"/>
              <a:gd name="connsiteX38" fmla="*/ 10983286 w 11018273"/>
              <a:gd name="connsiteY38" fmla="*/ 11607823 h 12647781"/>
              <a:gd name="connsiteX39" fmla="*/ 10986340 w 11018273"/>
              <a:gd name="connsiteY39" fmla="*/ 11730622 h 12647781"/>
              <a:gd name="connsiteX40" fmla="*/ 10613553 w 11018273"/>
              <a:gd name="connsiteY40" fmla="*/ 11868698 h 12647781"/>
              <a:gd name="connsiteX41" fmla="*/ 10084163 w 11018273"/>
              <a:gd name="connsiteY41" fmla="*/ 12085267 h 12647781"/>
              <a:gd name="connsiteX42" fmla="*/ 9963847 w 11018273"/>
              <a:gd name="connsiteY42" fmla="*/ 12301835 h 12647781"/>
              <a:gd name="connsiteX43" fmla="*/ 9963847 w 11018273"/>
              <a:gd name="connsiteY43" fmla="*/ 12590593 h 12647781"/>
              <a:gd name="connsiteX44" fmla="*/ 9651026 w 11018273"/>
              <a:gd name="connsiteY44" fmla="*/ 12638720 h 12647781"/>
              <a:gd name="connsiteX45" fmla="*/ 9266016 w 11018273"/>
              <a:gd name="connsiteY45" fmla="*/ 12470277 h 12647781"/>
              <a:gd name="connsiteX46" fmla="*/ 8784753 w 11018273"/>
              <a:gd name="connsiteY46" fmla="*/ 12205583 h 12647781"/>
              <a:gd name="connsiteX47" fmla="*/ 8423805 w 11018273"/>
              <a:gd name="connsiteY47" fmla="*/ 12037141 h 12647781"/>
              <a:gd name="connsiteX48" fmla="*/ 8014731 w 11018273"/>
              <a:gd name="connsiteY48" fmla="*/ 12013077 h 12647781"/>
              <a:gd name="connsiteX49" fmla="*/ 7677847 w 11018273"/>
              <a:gd name="connsiteY49" fmla="*/ 12157456 h 12647781"/>
              <a:gd name="connsiteX50" fmla="*/ 7725974 w 11018273"/>
              <a:gd name="connsiteY50" fmla="*/ 12542467 h 12647781"/>
              <a:gd name="connsiteX51" fmla="*/ 7509405 w 11018273"/>
              <a:gd name="connsiteY51" fmla="*/ 12518404 h 12647781"/>
              <a:gd name="connsiteX52" fmla="*/ 7148458 w 11018273"/>
              <a:gd name="connsiteY52" fmla="*/ 12446214 h 12647781"/>
              <a:gd name="connsiteX53" fmla="*/ 6570942 w 11018273"/>
              <a:gd name="connsiteY53" fmla="*/ 12157456 h 12647781"/>
              <a:gd name="connsiteX54" fmla="*/ 6137805 w 11018273"/>
              <a:gd name="connsiteY54" fmla="*/ 11916825 h 12647781"/>
              <a:gd name="connsiteX55" fmla="*/ 5680605 w 11018273"/>
              <a:gd name="connsiteY55" fmla="*/ 11796509 h 12647781"/>
              <a:gd name="connsiteX56" fmla="*/ 5199342 w 11018273"/>
              <a:gd name="connsiteY56" fmla="*/ 11700256 h 12647781"/>
              <a:gd name="connsiteX57" fmla="*/ 4838395 w 11018273"/>
              <a:gd name="connsiteY57" fmla="*/ 11700256 h 12647781"/>
              <a:gd name="connsiteX58" fmla="*/ 4549637 w 11018273"/>
              <a:gd name="connsiteY58" fmla="*/ 11555877 h 12647781"/>
              <a:gd name="connsiteX59" fmla="*/ 4212753 w 11018273"/>
              <a:gd name="connsiteY59" fmla="*/ 11435562 h 12647781"/>
              <a:gd name="connsiteX60" fmla="*/ 3779616 w 11018273"/>
              <a:gd name="connsiteY60" fmla="*/ 11411498 h 12647781"/>
              <a:gd name="connsiteX61" fmla="*/ 3635237 w 11018273"/>
              <a:gd name="connsiteY61" fmla="*/ 11531814 h 12647781"/>
              <a:gd name="connsiteX62" fmla="*/ 3538984 w 11018273"/>
              <a:gd name="connsiteY62" fmla="*/ 11555877 h 12647781"/>
              <a:gd name="connsiteX63" fmla="*/ 3466795 w 11018273"/>
              <a:gd name="connsiteY63" fmla="*/ 11483688 h 12647781"/>
              <a:gd name="connsiteX64" fmla="*/ 3370542 w 11018273"/>
              <a:gd name="connsiteY64" fmla="*/ 11363372 h 12647781"/>
              <a:gd name="connsiteX65" fmla="*/ 3731489 w 11018273"/>
              <a:gd name="connsiteY65" fmla="*/ 11122741 h 12647781"/>
              <a:gd name="connsiteX66" fmla="*/ 3875868 w 11018273"/>
              <a:gd name="connsiteY66" fmla="*/ 10713667 h 12647781"/>
              <a:gd name="connsiteX67" fmla="*/ 3683363 w 11018273"/>
              <a:gd name="connsiteY67" fmla="*/ 10424909 h 12647781"/>
              <a:gd name="connsiteX68" fmla="*/ 3418668 w 11018273"/>
              <a:gd name="connsiteY68" fmla="*/ 10208341 h 12647781"/>
              <a:gd name="connsiteX69" fmla="*/ 3250226 w 11018273"/>
              <a:gd name="connsiteY69" fmla="*/ 10136151 h 12647781"/>
              <a:gd name="connsiteX70" fmla="*/ 3081784 w 11018273"/>
              <a:gd name="connsiteY70" fmla="*/ 10088025 h 12647781"/>
              <a:gd name="connsiteX71" fmla="*/ 3178037 w 11018273"/>
              <a:gd name="connsiteY71" fmla="*/ 9847393 h 12647781"/>
              <a:gd name="connsiteX72" fmla="*/ 3322416 w 11018273"/>
              <a:gd name="connsiteY72" fmla="*/ 9654888 h 12647781"/>
              <a:gd name="connsiteX73" fmla="*/ 3322416 w 11018273"/>
              <a:gd name="connsiteY73" fmla="*/ 9510509 h 12647781"/>
              <a:gd name="connsiteX74" fmla="*/ 3442731 w 11018273"/>
              <a:gd name="connsiteY74" fmla="*/ 9727077 h 12647781"/>
              <a:gd name="connsiteX75" fmla="*/ 3514921 w 11018273"/>
              <a:gd name="connsiteY75" fmla="*/ 9919583 h 12647781"/>
              <a:gd name="connsiteX76" fmla="*/ 3635237 w 11018273"/>
              <a:gd name="connsiteY76" fmla="*/ 9678951 h 12647781"/>
              <a:gd name="connsiteX77" fmla="*/ 3538984 w 11018273"/>
              <a:gd name="connsiteY77" fmla="*/ 9462383 h 12647781"/>
              <a:gd name="connsiteX78" fmla="*/ 3514921 w 11018273"/>
              <a:gd name="connsiteY78" fmla="*/ 9366130 h 12647781"/>
              <a:gd name="connsiteX79" fmla="*/ 3827742 w 11018273"/>
              <a:gd name="connsiteY79" fmla="*/ 9486446 h 12647781"/>
              <a:gd name="connsiteX80" fmla="*/ 3851805 w 11018273"/>
              <a:gd name="connsiteY80" fmla="*/ 9366130 h 12647781"/>
              <a:gd name="connsiteX81" fmla="*/ 3779616 w 11018273"/>
              <a:gd name="connsiteY81" fmla="*/ 9197688 h 12647781"/>
              <a:gd name="connsiteX82" fmla="*/ 3611174 w 11018273"/>
              <a:gd name="connsiteY82" fmla="*/ 9149562 h 12647781"/>
              <a:gd name="connsiteX83" fmla="*/ 3538984 w 11018273"/>
              <a:gd name="connsiteY83" fmla="*/ 9173625 h 12647781"/>
              <a:gd name="connsiteX84" fmla="*/ 3370542 w 11018273"/>
              <a:gd name="connsiteY84" fmla="*/ 9053309 h 12647781"/>
              <a:gd name="connsiteX85" fmla="*/ 3129910 w 11018273"/>
              <a:gd name="connsiteY85" fmla="*/ 8957056 h 12647781"/>
              <a:gd name="connsiteX86" fmla="*/ 3009595 w 11018273"/>
              <a:gd name="connsiteY86" fmla="*/ 8836741 h 12647781"/>
              <a:gd name="connsiteX87" fmla="*/ 2937405 w 11018273"/>
              <a:gd name="connsiteY87" fmla="*/ 8692362 h 12647781"/>
              <a:gd name="connsiteX88" fmla="*/ 3153974 w 11018273"/>
              <a:gd name="connsiteY88" fmla="*/ 8692362 h 12647781"/>
              <a:gd name="connsiteX89" fmla="*/ 3346479 w 11018273"/>
              <a:gd name="connsiteY89" fmla="*/ 8740488 h 12647781"/>
              <a:gd name="connsiteX90" fmla="*/ 3442731 w 11018273"/>
              <a:gd name="connsiteY90" fmla="*/ 8596109 h 12647781"/>
              <a:gd name="connsiteX91" fmla="*/ 3683363 w 11018273"/>
              <a:gd name="connsiteY91" fmla="*/ 8716425 h 12647781"/>
              <a:gd name="connsiteX92" fmla="*/ 3827742 w 11018273"/>
              <a:gd name="connsiteY92" fmla="*/ 8596109 h 12647781"/>
              <a:gd name="connsiteX93" fmla="*/ 3731489 w 11018273"/>
              <a:gd name="connsiteY93" fmla="*/ 8499856 h 12647781"/>
              <a:gd name="connsiteX94" fmla="*/ 3683363 w 11018273"/>
              <a:gd name="connsiteY94" fmla="*/ 8403604 h 12647781"/>
              <a:gd name="connsiteX95" fmla="*/ 3972121 w 11018273"/>
              <a:gd name="connsiteY95" fmla="*/ 8331414 h 12647781"/>
              <a:gd name="connsiteX96" fmla="*/ 4284942 w 11018273"/>
              <a:gd name="connsiteY96" fmla="*/ 8138909 h 12647781"/>
              <a:gd name="connsiteX97" fmla="*/ 4621826 w 11018273"/>
              <a:gd name="connsiteY97" fmla="*/ 7777962 h 12647781"/>
              <a:gd name="connsiteX98" fmla="*/ 4477447 w 11018273"/>
              <a:gd name="connsiteY98" fmla="*/ 7729835 h 12647781"/>
              <a:gd name="connsiteX99" fmla="*/ 4212753 w 11018273"/>
              <a:gd name="connsiteY99" fmla="*/ 7729835 h 12647781"/>
              <a:gd name="connsiteX100" fmla="*/ 4092437 w 11018273"/>
              <a:gd name="connsiteY100" fmla="*/ 7633583 h 12647781"/>
              <a:gd name="connsiteX101" fmla="*/ 4020247 w 11018273"/>
              <a:gd name="connsiteY101" fmla="*/ 7152320 h 12647781"/>
              <a:gd name="connsiteX102" fmla="*/ 4044310 w 11018273"/>
              <a:gd name="connsiteY102" fmla="*/ 6719183 h 12647781"/>
              <a:gd name="connsiteX103" fmla="*/ 3875868 w 11018273"/>
              <a:gd name="connsiteY103" fmla="*/ 6286046 h 12647781"/>
              <a:gd name="connsiteX104" fmla="*/ 3827742 w 11018273"/>
              <a:gd name="connsiteY104" fmla="*/ 5949162 h 12647781"/>
              <a:gd name="connsiteX105" fmla="*/ 3851805 w 11018273"/>
              <a:gd name="connsiteY105" fmla="*/ 5636341 h 12647781"/>
              <a:gd name="connsiteX106" fmla="*/ 3755553 w 11018273"/>
              <a:gd name="connsiteY106" fmla="*/ 5564151 h 12647781"/>
              <a:gd name="connsiteX107" fmla="*/ 3394605 w 11018273"/>
              <a:gd name="connsiteY107" fmla="*/ 5395709 h 12647781"/>
              <a:gd name="connsiteX108" fmla="*/ 3081784 w 11018273"/>
              <a:gd name="connsiteY108" fmla="*/ 5371646 h 12647781"/>
              <a:gd name="connsiteX109" fmla="*/ 2841153 w 11018273"/>
              <a:gd name="connsiteY109" fmla="*/ 5419772 h 12647781"/>
              <a:gd name="connsiteX110" fmla="*/ 2624584 w 11018273"/>
              <a:gd name="connsiteY110" fmla="*/ 5732593 h 12647781"/>
              <a:gd name="connsiteX111" fmla="*/ 2287700 w 11018273"/>
              <a:gd name="connsiteY111" fmla="*/ 6045414 h 12647781"/>
              <a:gd name="connsiteX112" fmla="*/ 1974879 w 11018273"/>
              <a:gd name="connsiteY112" fmla="*/ 6117604 h 12647781"/>
              <a:gd name="connsiteX113" fmla="*/ 1637995 w 11018273"/>
              <a:gd name="connsiteY113" fmla="*/ 6165730 h 12647781"/>
              <a:gd name="connsiteX114" fmla="*/ 1373300 w 11018273"/>
              <a:gd name="connsiteY114" fmla="*/ 6213856 h 12647781"/>
              <a:gd name="connsiteX115" fmla="*/ 867974 w 11018273"/>
              <a:gd name="connsiteY115" fmla="*/ 6213856 h 12647781"/>
              <a:gd name="connsiteX116" fmla="*/ 579216 w 11018273"/>
              <a:gd name="connsiteY116" fmla="*/ 5997288 h 12647781"/>
              <a:gd name="connsiteX117" fmla="*/ 434837 w 11018273"/>
              <a:gd name="connsiteY117" fmla="*/ 5612277 h 12647781"/>
              <a:gd name="connsiteX118" fmla="*/ 314521 w 11018273"/>
              <a:gd name="connsiteY118" fmla="*/ 5155077 h 12647781"/>
              <a:gd name="connsiteX119" fmla="*/ 410774 w 11018273"/>
              <a:gd name="connsiteY119" fmla="*/ 4866320 h 12647781"/>
              <a:gd name="connsiteX120" fmla="*/ 651405 w 11018273"/>
              <a:gd name="connsiteY120" fmla="*/ 4385056 h 12647781"/>
              <a:gd name="connsiteX121" fmla="*/ 843910 w 11018273"/>
              <a:gd name="connsiteY121" fmla="*/ 3927856 h 12647781"/>
              <a:gd name="connsiteX122" fmla="*/ 723595 w 11018273"/>
              <a:gd name="connsiteY122" fmla="*/ 3590972 h 12647781"/>
              <a:gd name="connsiteX123" fmla="*/ 458900 w 11018273"/>
              <a:gd name="connsiteY123" fmla="*/ 3205962 h 12647781"/>
              <a:gd name="connsiteX124" fmla="*/ 194205 w 11018273"/>
              <a:gd name="connsiteY124" fmla="*/ 2845014 h 12647781"/>
              <a:gd name="connsiteX125" fmla="*/ 25763 w 11018273"/>
              <a:gd name="connsiteY125" fmla="*/ 2508130 h 12647781"/>
              <a:gd name="connsiteX126" fmla="*/ 25763 w 11018273"/>
              <a:gd name="connsiteY126" fmla="*/ 1930614 h 12647781"/>
              <a:gd name="connsiteX127" fmla="*/ 266395 w 11018273"/>
              <a:gd name="connsiteY127" fmla="*/ 1786235 h 12647781"/>
              <a:gd name="connsiteX128" fmla="*/ 531089 w 11018273"/>
              <a:gd name="connsiteY128" fmla="*/ 1714046 h 12647781"/>
              <a:gd name="connsiteX129" fmla="*/ 723595 w 11018273"/>
              <a:gd name="connsiteY129" fmla="*/ 1353098 h 12647781"/>
              <a:gd name="connsiteX130" fmla="*/ 651405 w 11018273"/>
              <a:gd name="connsiteY130" fmla="*/ 1088404 h 12647781"/>
              <a:gd name="connsiteX131" fmla="*/ 507026 w 11018273"/>
              <a:gd name="connsiteY131" fmla="*/ 727456 h 12647781"/>
              <a:gd name="connsiteX132" fmla="*/ 531089 w 11018273"/>
              <a:gd name="connsiteY132" fmla="*/ 414635 h 12647781"/>
              <a:gd name="connsiteX133" fmla="*/ 795784 w 11018273"/>
              <a:gd name="connsiteY133" fmla="*/ 198067 h 12647781"/>
              <a:gd name="connsiteX134" fmla="*/ 892037 w 11018273"/>
              <a:gd name="connsiteY134" fmla="*/ 101814 h 12647781"/>
              <a:gd name="connsiteX135" fmla="*/ 960877 w 11018273"/>
              <a:gd name="connsiteY135" fmla="*/ 8910 h 12647781"/>
              <a:gd name="connsiteX0" fmla="*/ 960877 w 11015501"/>
              <a:gd name="connsiteY0" fmla="*/ 8910 h 12647781"/>
              <a:gd name="connsiteX1" fmla="*/ 1150423 w 11015501"/>
              <a:gd name="connsiteY1" fmla="*/ 336527 h 12647781"/>
              <a:gd name="connsiteX2" fmla="*/ 1556149 w 11015501"/>
              <a:gd name="connsiteY2" fmla="*/ 673411 h 12647781"/>
              <a:gd name="connsiteX3" fmla="*/ 1980798 w 11015501"/>
              <a:gd name="connsiteY3" fmla="*/ 898468 h 12647781"/>
              <a:gd name="connsiteX4" fmla="*/ 2898156 w 11015501"/>
              <a:gd name="connsiteY4" fmla="*/ 1066910 h 12647781"/>
              <a:gd name="connsiteX5" fmla="*/ 3431206 w 11015501"/>
              <a:gd name="connsiteY5" fmla="*/ 1122591 h 12647781"/>
              <a:gd name="connsiteX6" fmla="*/ 3716304 w 11015501"/>
              <a:gd name="connsiteY6" fmla="*/ 1184656 h 12647781"/>
              <a:gd name="connsiteX7" fmla="*/ 3831090 w 11015501"/>
              <a:gd name="connsiteY7" fmla="*/ 1599648 h 12647781"/>
              <a:gd name="connsiteX8" fmla="*/ 3843706 w 11015501"/>
              <a:gd name="connsiteY8" fmla="*/ 1869093 h 12647781"/>
              <a:gd name="connsiteX9" fmla="*/ 3707426 w 11015501"/>
              <a:gd name="connsiteY9" fmla="*/ 1954677 h 12647781"/>
              <a:gd name="connsiteX10" fmla="*/ 3590070 w 11015501"/>
              <a:gd name="connsiteY10" fmla="*/ 2257453 h 12647781"/>
              <a:gd name="connsiteX11" fmla="*/ 3851805 w 11015501"/>
              <a:gd name="connsiteY11" fmla="*/ 2508130 h 12647781"/>
              <a:gd name="connsiteX12" fmla="*/ 4317494 w 11015501"/>
              <a:gd name="connsiteY12" fmla="*/ 3203002 h 12647781"/>
              <a:gd name="connsiteX13" fmla="*/ 4925380 w 11015501"/>
              <a:gd name="connsiteY13" fmla="*/ 3654284 h 12647781"/>
              <a:gd name="connsiteX14" fmla="*/ 5431641 w 11015501"/>
              <a:gd name="connsiteY14" fmla="*/ 3963445 h 12647781"/>
              <a:gd name="connsiteX15" fmla="*/ 5903325 w 11015501"/>
              <a:gd name="connsiteY15" fmla="*/ 4269490 h 12647781"/>
              <a:gd name="connsiteX16" fmla="*/ 6555757 w 11015501"/>
              <a:gd name="connsiteY16" fmla="*/ 4346196 h 12647781"/>
              <a:gd name="connsiteX17" fmla="*/ 7107971 w 11015501"/>
              <a:gd name="connsiteY17" fmla="*/ 4325280 h 12647781"/>
              <a:gd name="connsiteX18" fmla="*/ 7608714 w 11015501"/>
              <a:gd name="connsiteY18" fmla="*/ 4312867 h 12647781"/>
              <a:gd name="connsiteX19" fmla="*/ 7942542 w 11015501"/>
              <a:gd name="connsiteY19" fmla="*/ 4193888 h 12647781"/>
              <a:gd name="connsiteX20" fmla="*/ 8545458 w 11015501"/>
              <a:gd name="connsiteY20" fmla="*/ 4340941 h 12647781"/>
              <a:gd name="connsiteX21" fmla="*/ 8880050 w 11015501"/>
              <a:gd name="connsiteY21" fmla="*/ 4608883 h 12647781"/>
              <a:gd name="connsiteX22" fmla="*/ 8937725 w 11015501"/>
              <a:gd name="connsiteY22" fmla="*/ 4763764 h 12647781"/>
              <a:gd name="connsiteX23" fmla="*/ 8822948 w 11015501"/>
              <a:gd name="connsiteY23" fmla="*/ 5064745 h 12647781"/>
              <a:gd name="connsiteX24" fmla="*/ 8890554 w 11015501"/>
              <a:gd name="connsiteY24" fmla="*/ 5282650 h 12647781"/>
              <a:gd name="connsiteX25" fmla="*/ 9086306 w 11015501"/>
              <a:gd name="connsiteY25" fmla="*/ 5448419 h 12647781"/>
              <a:gd name="connsiteX26" fmla="*/ 9281484 w 11015501"/>
              <a:gd name="connsiteY26" fmla="*/ 5854246 h 12647781"/>
              <a:gd name="connsiteX27" fmla="*/ 9494425 w 11015501"/>
              <a:gd name="connsiteY27" fmla="*/ 6516174 h 12647781"/>
              <a:gd name="connsiteX28" fmla="*/ 9802662 w 11015501"/>
              <a:gd name="connsiteY28" fmla="*/ 7203120 h 12647781"/>
              <a:gd name="connsiteX29" fmla="*/ 10145467 w 11015501"/>
              <a:gd name="connsiteY29" fmla="*/ 7803362 h 12647781"/>
              <a:gd name="connsiteX30" fmla="*/ 10521883 w 11015501"/>
              <a:gd name="connsiteY30" fmla="*/ 8277368 h 12647781"/>
              <a:gd name="connsiteX31" fmla="*/ 10620428 w 11015501"/>
              <a:gd name="connsiteY31" fmla="*/ 8668680 h 12647781"/>
              <a:gd name="connsiteX32" fmla="*/ 10445110 w 11015501"/>
              <a:gd name="connsiteY32" fmla="*/ 8957056 h 12647781"/>
              <a:gd name="connsiteX33" fmla="*/ 9977024 w 11015501"/>
              <a:gd name="connsiteY33" fmla="*/ 9492366 h 12647781"/>
              <a:gd name="connsiteX34" fmla="*/ 9875807 w 11015501"/>
              <a:gd name="connsiteY34" fmla="*/ 9973629 h 12647781"/>
              <a:gd name="connsiteX35" fmla="*/ 10058763 w 11015501"/>
              <a:gd name="connsiteY35" fmla="*/ 10548854 h 12647781"/>
              <a:gd name="connsiteX36" fmla="*/ 10356115 w 11015501"/>
              <a:gd name="connsiteY36" fmla="*/ 11109562 h 12647781"/>
              <a:gd name="connsiteX37" fmla="*/ 10854184 w 11015501"/>
              <a:gd name="connsiteY37" fmla="*/ 11504505 h 12647781"/>
              <a:gd name="connsiteX38" fmla="*/ 10976028 w 11015501"/>
              <a:gd name="connsiteY38" fmla="*/ 11618709 h 12647781"/>
              <a:gd name="connsiteX39" fmla="*/ 10986340 w 11015501"/>
              <a:gd name="connsiteY39" fmla="*/ 11730622 h 12647781"/>
              <a:gd name="connsiteX40" fmla="*/ 10613553 w 11015501"/>
              <a:gd name="connsiteY40" fmla="*/ 11868698 h 12647781"/>
              <a:gd name="connsiteX41" fmla="*/ 10084163 w 11015501"/>
              <a:gd name="connsiteY41" fmla="*/ 12085267 h 12647781"/>
              <a:gd name="connsiteX42" fmla="*/ 9963847 w 11015501"/>
              <a:gd name="connsiteY42" fmla="*/ 12301835 h 12647781"/>
              <a:gd name="connsiteX43" fmla="*/ 9963847 w 11015501"/>
              <a:gd name="connsiteY43" fmla="*/ 12590593 h 12647781"/>
              <a:gd name="connsiteX44" fmla="*/ 9651026 w 11015501"/>
              <a:gd name="connsiteY44" fmla="*/ 12638720 h 12647781"/>
              <a:gd name="connsiteX45" fmla="*/ 9266016 w 11015501"/>
              <a:gd name="connsiteY45" fmla="*/ 12470277 h 12647781"/>
              <a:gd name="connsiteX46" fmla="*/ 8784753 w 11015501"/>
              <a:gd name="connsiteY46" fmla="*/ 12205583 h 12647781"/>
              <a:gd name="connsiteX47" fmla="*/ 8423805 w 11015501"/>
              <a:gd name="connsiteY47" fmla="*/ 12037141 h 12647781"/>
              <a:gd name="connsiteX48" fmla="*/ 8014731 w 11015501"/>
              <a:gd name="connsiteY48" fmla="*/ 12013077 h 12647781"/>
              <a:gd name="connsiteX49" fmla="*/ 7677847 w 11015501"/>
              <a:gd name="connsiteY49" fmla="*/ 12157456 h 12647781"/>
              <a:gd name="connsiteX50" fmla="*/ 7725974 w 11015501"/>
              <a:gd name="connsiteY50" fmla="*/ 12542467 h 12647781"/>
              <a:gd name="connsiteX51" fmla="*/ 7509405 w 11015501"/>
              <a:gd name="connsiteY51" fmla="*/ 12518404 h 12647781"/>
              <a:gd name="connsiteX52" fmla="*/ 7148458 w 11015501"/>
              <a:gd name="connsiteY52" fmla="*/ 12446214 h 12647781"/>
              <a:gd name="connsiteX53" fmla="*/ 6570942 w 11015501"/>
              <a:gd name="connsiteY53" fmla="*/ 12157456 h 12647781"/>
              <a:gd name="connsiteX54" fmla="*/ 6137805 w 11015501"/>
              <a:gd name="connsiteY54" fmla="*/ 11916825 h 12647781"/>
              <a:gd name="connsiteX55" fmla="*/ 5680605 w 11015501"/>
              <a:gd name="connsiteY55" fmla="*/ 11796509 h 12647781"/>
              <a:gd name="connsiteX56" fmla="*/ 5199342 w 11015501"/>
              <a:gd name="connsiteY56" fmla="*/ 11700256 h 12647781"/>
              <a:gd name="connsiteX57" fmla="*/ 4838395 w 11015501"/>
              <a:gd name="connsiteY57" fmla="*/ 11700256 h 12647781"/>
              <a:gd name="connsiteX58" fmla="*/ 4549637 w 11015501"/>
              <a:gd name="connsiteY58" fmla="*/ 11555877 h 12647781"/>
              <a:gd name="connsiteX59" fmla="*/ 4212753 w 11015501"/>
              <a:gd name="connsiteY59" fmla="*/ 11435562 h 12647781"/>
              <a:gd name="connsiteX60" fmla="*/ 3779616 w 11015501"/>
              <a:gd name="connsiteY60" fmla="*/ 11411498 h 12647781"/>
              <a:gd name="connsiteX61" fmla="*/ 3635237 w 11015501"/>
              <a:gd name="connsiteY61" fmla="*/ 11531814 h 12647781"/>
              <a:gd name="connsiteX62" fmla="*/ 3538984 w 11015501"/>
              <a:gd name="connsiteY62" fmla="*/ 11555877 h 12647781"/>
              <a:gd name="connsiteX63" fmla="*/ 3466795 w 11015501"/>
              <a:gd name="connsiteY63" fmla="*/ 11483688 h 12647781"/>
              <a:gd name="connsiteX64" fmla="*/ 3370542 w 11015501"/>
              <a:gd name="connsiteY64" fmla="*/ 11363372 h 12647781"/>
              <a:gd name="connsiteX65" fmla="*/ 3731489 w 11015501"/>
              <a:gd name="connsiteY65" fmla="*/ 11122741 h 12647781"/>
              <a:gd name="connsiteX66" fmla="*/ 3875868 w 11015501"/>
              <a:gd name="connsiteY66" fmla="*/ 10713667 h 12647781"/>
              <a:gd name="connsiteX67" fmla="*/ 3683363 w 11015501"/>
              <a:gd name="connsiteY67" fmla="*/ 10424909 h 12647781"/>
              <a:gd name="connsiteX68" fmla="*/ 3418668 w 11015501"/>
              <a:gd name="connsiteY68" fmla="*/ 10208341 h 12647781"/>
              <a:gd name="connsiteX69" fmla="*/ 3250226 w 11015501"/>
              <a:gd name="connsiteY69" fmla="*/ 10136151 h 12647781"/>
              <a:gd name="connsiteX70" fmla="*/ 3081784 w 11015501"/>
              <a:gd name="connsiteY70" fmla="*/ 10088025 h 12647781"/>
              <a:gd name="connsiteX71" fmla="*/ 3178037 w 11015501"/>
              <a:gd name="connsiteY71" fmla="*/ 9847393 h 12647781"/>
              <a:gd name="connsiteX72" fmla="*/ 3322416 w 11015501"/>
              <a:gd name="connsiteY72" fmla="*/ 9654888 h 12647781"/>
              <a:gd name="connsiteX73" fmla="*/ 3322416 w 11015501"/>
              <a:gd name="connsiteY73" fmla="*/ 9510509 h 12647781"/>
              <a:gd name="connsiteX74" fmla="*/ 3442731 w 11015501"/>
              <a:gd name="connsiteY74" fmla="*/ 9727077 h 12647781"/>
              <a:gd name="connsiteX75" fmla="*/ 3514921 w 11015501"/>
              <a:gd name="connsiteY75" fmla="*/ 9919583 h 12647781"/>
              <a:gd name="connsiteX76" fmla="*/ 3635237 w 11015501"/>
              <a:gd name="connsiteY76" fmla="*/ 9678951 h 12647781"/>
              <a:gd name="connsiteX77" fmla="*/ 3538984 w 11015501"/>
              <a:gd name="connsiteY77" fmla="*/ 9462383 h 12647781"/>
              <a:gd name="connsiteX78" fmla="*/ 3514921 w 11015501"/>
              <a:gd name="connsiteY78" fmla="*/ 9366130 h 12647781"/>
              <a:gd name="connsiteX79" fmla="*/ 3827742 w 11015501"/>
              <a:gd name="connsiteY79" fmla="*/ 9486446 h 12647781"/>
              <a:gd name="connsiteX80" fmla="*/ 3851805 w 11015501"/>
              <a:gd name="connsiteY80" fmla="*/ 9366130 h 12647781"/>
              <a:gd name="connsiteX81" fmla="*/ 3779616 w 11015501"/>
              <a:gd name="connsiteY81" fmla="*/ 9197688 h 12647781"/>
              <a:gd name="connsiteX82" fmla="*/ 3611174 w 11015501"/>
              <a:gd name="connsiteY82" fmla="*/ 9149562 h 12647781"/>
              <a:gd name="connsiteX83" fmla="*/ 3538984 w 11015501"/>
              <a:gd name="connsiteY83" fmla="*/ 9173625 h 12647781"/>
              <a:gd name="connsiteX84" fmla="*/ 3370542 w 11015501"/>
              <a:gd name="connsiteY84" fmla="*/ 9053309 h 12647781"/>
              <a:gd name="connsiteX85" fmla="*/ 3129910 w 11015501"/>
              <a:gd name="connsiteY85" fmla="*/ 8957056 h 12647781"/>
              <a:gd name="connsiteX86" fmla="*/ 3009595 w 11015501"/>
              <a:gd name="connsiteY86" fmla="*/ 8836741 h 12647781"/>
              <a:gd name="connsiteX87" fmla="*/ 2937405 w 11015501"/>
              <a:gd name="connsiteY87" fmla="*/ 8692362 h 12647781"/>
              <a:gd name="connsiteX88" fmla="*/ 3153974 w 11015501"/>
              <a:gd name="connsiteY88" fmla="*/ 8692362 h 12647781"/>
              <a:gd name="connsiteX89" fmla="*/ 3346479 w 11015501"/>
              <a:gd name="connsiteY89" fmla="*/ 8740488 h 12647781"/>
              <a:gd name="connsiteX90" fmla="*/ 3442731 w 11015501"/>
              <a:gd name="connsiteY90" fmla="*/ 8596109 h 12647781"/>
              <a:gd name="connsiteX91" fmla="*/ 3683363 w 11015501"/>
              <a:gd name="connsiteY91" fmla="*/ 8716425 h 12647781"/>
              <a:gd name="connsiteX92" fmla="*/ 3827742 w 11015501"/>
              <a:gd name="connsiteY92" fmla="*/ 8596109 h 12647781"/>
              <a:gd name="connsiteX93" fmla="*/ 3731489 w 11015501"/>
              <a:gd name="connsiteY93" fmla="*/ 8499856 h 12647781"/>
              <a:gd name="connsiteX94" fmla="*/ 3683363 w 11015501"/>
              <a:gd name="connsiteY94" fmla="*/ 8403604 h 12647781"/>
              <a:gd name="connsiteX95" fmla="*/ 3972121 w 11015501"/>
              <a:gd name="connsiteY95" fmla="*/ 8331414 h 12647781"/>
              <a:gd name="connsiteX96" fmla="*/ 4284942 w 11015501"/>
              <a:gd name="connsiteY96" fmla="*/ 8138909 h 12647781"/>
              <a:gd name="connsiteX97" fmla="*/ 4621826 w 11015501"/>
              <a:gd name="connsiteY97" fmla="*/ 7777962 h 12647781"/>
              <a:gd name="connsiteX98" fmla="*/ 4477447 w 11015501"/>
              <a:gd name="connsiteY98" fmla="*/ 7729835 h 12647781"/>
              <a:gd name="connsiteX99" fmla="*/ 4212753 w 11015501"/>
              <a:gd name="connsiteY99" fmla="*/ 7729835 h 12647781"/>
              <a:gd name="connsiteX100" fmla="*/ 4092437 w 11015501"/>
              <a:gd name="connsiteY100" fmla="*/ 7633583 h 12647781"/>
              <a:gd name="connsiteX101" fmla="*/ 4020247 w 11015501"/>
              <a:gd name="connsiteY101" fmla="*/ 7152320 h 12647781"/>
              <a:gd name="connsiteX102" fmla="*/ 4044310 w 11015501"/>
              <a:gd name="connsiteY102" fmla="*/ 6719183 h 12647781"/>
              <a:gd name="connsiteX103" fmla="*/ 3875868 w 11015501"/>
              <a:gd name="connsiteY103" fmla="*/ 6286046 h 12647781"/>
              <a:gd name="connsiteX104" fmla="*/ 3827742 w 11015501"/>
              <a:gd name="connsiteY104" fmla="*/ 5949162 h 12647781"/>
              <a:gd name="connsiteX105" fmla="*/ 3851805 w 11015501"/>
              <a:gd name="connsiteY105" fmla="*/ 5636341 h 12647781"/>
              <a:gd name="connsiteX106" fmla="*/ 3755553 w 11015501"/>
              <a:gd name="connsiteY106" fmla="*/ 5564151 h 12647781"/>
              <a:gd name="connsiteX107" fmla="*/ 3394605 w 11015501"/>
              <a:gd name="connsiteY107" fmla="*/ 5395709 h 12647781"/>
              <a:gd name="connsiteX108" fmla="*/ 3081784 w 11015501"/>
              <a:gd name="connsiteY108" fmla="*/ 5371646 h 12647781"/>
              <a:gd name="connsiteX109" fmla="*/ 2841153 w 11015501"/>
              <a:gd name="connsiteY109" fmla="*/ 5419772 h 12647781"/>
              <a:gd name="connsiteX110" fmla="*/ 2624584 w 11015501"/>
              <a:gd name="connsiteY110" fmla="*/ 5732593 h 12647781"/>
              <a:gd name="connsiteX111" fmla="*/ 2287700 w 11015501"/>
              <a:gd name="connsiteY111" fmla="*/ 6045414 h 12647781"/>
              <a:gd name="connsiteX112" fmla="*/ 1974879 w 11015501"/>
              <a:gd name="connsiteY112" fmla="*/ 6117604 h 12647781"/>
              <a:gd name="connsiteX113" fmla="*/ 1637995 w 11015501"/>
              <a:gd name="connsiteY113" fmla="*/ 6165730 h 12647781"/>
              <a:gd name="connsiteX114" fmla="*/ 1373300 w 11015501"/>
              <a:gd name="connsiteY114" fmla="*/ 6213856 h 12647781"/>
              <a:gd name="connsiteX115" fmla="*/ 867974 w 11015501"/>
              <a:gd name="connsiteY115" fmla="*/ 6213856 h 12647781"/>
              <a:gd name="connsiteX116" fmla="*/ 579216 w 11015501"/>
              <a:gd name="connsiteY116" fmla="*/ 5997288 h 12647781"/>
              <a:gd name="connsiteX117" fmla="*/ 434837 w 11015501"/>
              <a:gd name="connsiteY117" fmla="*/ 5612277 h 12647781"/>
              <a:gd name="connsiteX118" fmla="*/ 314521 w 11015501"/>
              <a:gd name="connsiteY118" fmla="*/ 5155077 h 12647781"/>
              <a:gd name="connsiteX119" fmla="*/ 410774 w 11015501"/>
              <a:gd name="connsiteY119" fmla="*/ 4866320 h 12647781"/>
              <a:gd name="connsiteX120" fmla="*/ 651405 w 11015501"/>
              <a:gd name="connsiteY120" fmla="*/ 4385056 h 12647781"/>
              <a:gd name="connsiteX121" fmla="*/ 843910 w 11015501"/>
              <a:gd name="connsiteY121" fmla="*/ 3927856 h 12647781"/>
              <a:gd name="connsiteX122" fmla="*/ 723595 w 11015501"/>
              <a:gd name="connsiteY122" fmla="*/ 3590972 h 12647781"/>
              <a:gd name="connsiteX123" fmla="*/ 458900 w 11015501"/>
              <a:gd name="connsiteY123" fmla="*/ 3205962 h 12647781"/>
              <a:gd name="connsiteX124" fmla="*/ 194205 w 11015501"/>
              <a:gd name="connsiteY124" fmla="*/ 2845014 h 12647781"/>
              <a:gd name="connsiteX125" fmla="*/ 25763 w 11015501"/>
              <a:gd name="connsiteY125" fmla="*/ 2508130 h 12647781"/>
              <a:gd name="connsiteX126" fmla="*/ 25763 w 11015501"/>
              <a:gd name="connsiteY126" fmla="*/ 1930614 h 12647781"/>
              <a:gd name="connsiteX127" fmla="*/ 266395 w 11015501"/>
              <a:gd name="connsiteY127" fmla="*/ 1786235 h 12647781"/>
              <a:gd name="connsiteX128" fmla="*/ 531089 w 11015501"/>
              <a:gd name="connsiteY128" fmla="*/ 1714046 h 12647781"/>
              <a:gd name="connsiteX129" fmla="*/ 723595 w 11015501"/>
              <a:gd name="connsiteY129" fmla="*/ 1353098 h 12647781"/>
              <a:gd name="connsiteX130" fmla="*/ 651405 w 11015501"/>
              <a:gd name="connsiteY130" fmla="*/ 1088404 h 12647781"/>
              <a:gd name="connsiteX131" fmla="*/ 507026 w 11015501"/>
              <a:gd name="connsiteY131" fmla="*/ 727456 h 12647781"/>
              <a:gd name="connsiteX132" fmla="*/ 531089 w 11015501"/>
              <a:gd name="connsiteY132" fmla="*/ 414635 h 12647781"/>
              <a:gd name="connsiteX133" fmla="*/ 795784 w 11015501"/>
              <a:gd name="connsiteY133" fmla="*/ 198067 h 12647781"/>
              <a:gd name="connsiteX134" fmla="*/ 892037 w 11015501"/>
              <a:gd name="connsiteY134" fmla="*/ 101814 h 12647781"/>
              <a:gd name="connsiteX135" fmla="*/ 960877 w 11015501"/>
              <a:gd name="connsiteY135" fmla="*/ 8910 h 12647781"/>
              <a:gd name="connsiteX0" fmla="*/ 960877 w 11000051"/>
              <a:gd name="connsiteY0" fmla="*/ 8910 h 12647781"/>
              <a:gd name="connsiteX1" fmla="*/ 1150423 w 11000051"/>
              <a:gd name="connsiteY1" fmla="*/ 336527 h 12647781"/>
              <a:gd name="connsiteX2" fmla="*/ 1556149 w 11000051"/>
              <a:gd name="connsiteY2" fmla="*/ 673411 h 12647781"/>
              <a:gd name="connsiteX3" fmla="*/ 1980798 w 11000051"/>
              <a:gd name="connsiteY3" fmla="*/ 898468 h 12647781"/>
              <a:gd name="connsiteX4" fmla="*/ 2898156 w 11000051"/>
              <a:gd name="connsiteY4" fmla="*/ 1066910 h 12647781"/>
              <a:gd name="connsiteX5" fmla="*/ 3431206 w 11000051"/>
              <a:gd name="connsiteY5" fmla="*/ 1122591 h 12647781"/>
              <a:gd name="connsiteX6" fmla="*/ 3716304 w 11000051"/>
              <a:gd name="connsiteY6" fmla="*/ 1184656 h 12647781"/>
              <a:gd name="connsiteX7" fmla="*/ 3831090 w 11000051"/>
              <a:gd name="connsiteY7" fmla="*/ 1599648 h 12647781"/>
              <a:gd name="connsiteX8" fmla="*/ 3843706 w 11000051"/>
              <a:gd name="connsiteY8" fmla="*/ 1869093 h 12647781"/>
              <a:gd name="connsiteX9" fmla="*/ 3707426 w 11000051"/>
              <a:gd name="connsiteY9" fmla="*/ 1954677 h 12647781"/>
              <a:gd name="connsiteX10" fmla="*/ 3590070 w 11000051"/>
              <a:gd name="connsiteY10" fmla="*/ 2257453 h 12647781"/>
              <a:gd name="connsiteX11" fmla="*/ 3851805 w 11000051"/>
              <a:gd name="connsiteY11" fmla="*/ 2508130 h 12647781"/>
              <a:gd name="connsiteX12" fmla="*/ 4317494 w 11000051"/>
              <a:gd name="connsiteY12" fmla="*/ 3203002 h 12647781"/>
              <a:gd name="connsiteX13" fmla="*/ 4925380 w 11000051"/>
              <a:gd name="connsiteY13" fmla="*/ 3654284 h 12647781"/>
              <a:gd name="connsiteX14" fmla="*/ 5431641 w 11000051"/>
              <a:gd name="connsiteY14" fmla="*/ 3963445 h 12647781"/>
              <a:gd name="connsiteX15" fmla="*/ 5903325 w 11000051"/>
              <a:gd name="connsiteY15" fmla="*/ 4269490 h 12647781"/>
              <a:gd name="connsiteX16" fmla="*/ 6555757 w 11000051"/>
              <a:gd name="connsiteY16" fmla="*/ 4346196 h 12647781"/>
              <a:gd name="connsiteX17" fmla="*/ 7107971 w 11000051"/>
              <a:gd name="connsiteY17" fmla="*/ 4325280 h 12647781"/>
              <a:gd name="connsiteX18" fmla="*/ 7608714 w 11000051"/>
              <a:gd name="connsiteY18" fmla="*/ 4312867 h 12647781"/>
              <a:gd name="connsiteX19" fmla="*/ 7942542 w 11000051"/>
              <a:gd name="connsiteY19" fmla="*/ 4193888 h 12647781"/>
              <a:gd name="connsiteX20" fmla="*/ 8545458 w 11000051"/>
              <a:gd name="connsiteY20" fmla="*/ 4340941 h 12647781"/>
              <a:gd name="connsiteX21" fmla="*/ 8880050 w 11000051"/>
              <a:gd name="connsiteY21" fmla="*/ 4608883 h 12647781"/>
              <a:gd name="connsiteX22" fmla="*/ 8937725 w 11000051"/>
              <a:gd name="connsiteY22" fmla="*/ 4763764 h 12647781"/>
              <a:gd name="connsiteX23" fmla="*/ 8822948 w 11000051"/>
              <a:gd name="connsiteY23" fmla="*/ 5064745 h 12647781"/>
              <a:gd name="connsiteX24" fmla="*/ 8890554 w 11000051"/>
              <a:gd name="connsiteY24" fmla="*/ 5282650 h 12647781"/>
              <a:gd name="connsiteX25" fmla="*/ 9086306 w 11000051"/>
              <a:gd name="connsiteY25" fmla="*/ 5448419 h 12647781"/>
              <a:gd name="connsiteX26" fmla="*/ 9281484 w 11000051"/>
              <a:gd name="connsiteY26" fmla="*/ 5854246 h 12647781"/>
              <a:gd name="connsiteX27" fmla="*/ 9494425 w 11000051"/>
              <a:gd name="connsiteY27" fmla="*/ 6516174 h 12647781"/>
              <a:gd name="connsiteX28" fmla="*/ 9802662 w 11000051"/>
              <a:gd name="connsiteY28" fmla="*/ 7203120 h 12647781"/>
              <a:gd name="connsiteX29" fmla="*/ 10145467 w 11000051"/>
              <a:gd name="connsiteY29" fmla="*/ 7803362 h 12647781"/>
              <a:gd name="connsiteX30" fmla="*/ 10521883 w 11000051"/>
              <a:gd name="connsiteY30" fmla="*/ 8277368 h 12647781"/>
              <a:gd name="connsiteX31" fmla="*/ 10620428 w 11000051"/>
              <a:gd name="connsiteY31" fmla="*/ 8668680 h 12647781"/>
              <a:gd name="connsiteX32" fmla="*/ 10445110 w 11000051"/>
              <a:gd name="connsiteY32" fmla="*/ 8957056 h 12647781"/>
              <a:gd name="connsiteX33" fmla="*/ 9977024 w 11000051"/>
              <a:gd name="connsiteY33" fmla="*/ 9492366 h 12647781"/>
              <a:gd name="connsiteX34" fmla="*/ 9875807 w 11000051"/>
              <a:gd name="connsiteY34" fmla="*/ 9973629 h 12647781"/>
              <a:gd name="connsiteX35" fmla="*/ 10058763 w 11000051"/>
              <a:gd name="connsiteY35" fmla="*/ 10548854 h 12647781"/>
              <a:gd name="connsiteX36" fmla="*/ 10356115 w 11000051"/>
              <a:gd name="connsiteY36" fmla="*/ 11109562 h 12647781"/>
              <a:gd name="connsiteX37" fmla="*/ 10854184 w 11000051"/>
              <a:gd name="connsiteY37" fmla="*/ 11504505 h 12647781"/>
              <a:gd name="connsiteX38" fmla="*/ 10976028 w 11000051"/>
              <a:gd name="connsiteY38" fmla="*/ 11618709 h 12647781"/>
              <a:gd name="connsiteX39" fmla="*/ 10986340 w 11000051"/>
              <a:gd name="connsiteY39" fmla="*/ 11730622 h 12647781"/>
              <a:gd name="connsiteX40" fmla="*/ 10823629 w 11000051"/>
              <a:gd name="connsiteY40" fmla="*/ 11821909 h 12647781"/>
              <a:gd name="connsiteX41" fmla="*/ 10613553 w 11000051"/>
              <a:gd name="connsiteY41" fmla="*/ 11868698 h 12647781"/>
              <a:gd name="connsiteX42" fmla="*/ 10084163 w 11000051"/>
              <a:gd name="connsiteY42" fmla="*/ 12085267 h 12647781"/>
              <a:gd name="connsiteX43" fmla="*/ 9963847 w 11000051"/>
              <a:gd name="connsiteY43" fmla="*/ 12301835 h 12647781"/>
              <a:gd name="connsiteX44" fmla="*/ 9963847 w 11000051"/>
              <a:gd name="connsiteY44" fmla="*/ 12590593 h 12647781"/>
              <a:gd name="connsiteX45" fmla="*/ 9651026 w 11000051"/>
              <a:gd name="connsiteY45" fmla="*/ 12638720 h 12647781"/>
              <a:gd name="connsiteX46" fmla="*/ 9266016 w 11000051"/>
              <a:gd name="connsiteY46" fmla="*/ 12470277 h 12647781"/>
              <a:gd name="connsiteX47" fmla="*/ 8784753 w 11000051"/>
              <a:gd name="connsiteY47" fmla="*/ 12205583 h 12647781"/>
              <a:gd name="connsiteX48" fmla="*/ 8423805 w 11000051"/>
              <a:gd name="connsiteY48" fmla="*/ 12037141 h 12647781"/>
              <a:gd name="connsiteX49" fmla="*/ 8014731 w 11000051"/>
              <a:gd name="connsiteY49" fmla="*/ 12013077 h 12647781"/>
              <a:gd name="connsiteX50" fmla="*/ 7677847 w 11000051"/>
              <a:gd name="connsiteY50" fmla="*/ 12157456 h 12647781"/>
              <a:gd name="connsiteX51" fmla="*/ 7725974 w 11000051"/>
              <a:gd name="connsiteY51" fmla="*/ 12542467 h 12647781"/>
              <a:gd name="connsiteX52" fmla="*/ 7509405 w 11000051"/>
              <a:gd name="connsiteY52" fmla="*/ 12518404 h 12647781"/>
              <a:gd name="connsiteX53" fmla="*/ 7148458 w 11000051"/>
              <a:gd name="connsiteY53" fmla="*/ 12446214 h 12647781"/>
              <a:gd name="connsiteX54" fmla="*/ 6570942 w 11000051"/>
              <a:gd name="connsiteY54" fmla="*/ 12157456 h 12647781"/>
              <a:gd name="connsiteX55" fmla="*/ 6137805 w 11000051"/>
              <a:gd name="connsiteY55" fmla="*/ 11916825 h 12647781"/>
              <a:gd name="connsiteX56" fmla="*/ 5680605 w 11000051"/>
              <a:gd name="connsiteY56" fmla="*/ 11796509 h 12647781"/>
              <a:gd name="connsiteX57" fmla="*/ 5199342 w 11000051"/>
              <a:gd name="connsiteY57" fmla="*/ 11700256 h 12647781"/>
              <a:gd name="connsiteX58" fmla="*/ 4838395 w 11000051"/>
              <a:gd name="connsiteY58" fmla="*/ 11700256 h 12647781"/>
              <a:gd name="connsiteX59" fmla="*/ 4549637 w 11000051"/>
              <a:gd name="connsiteY59" fmla="*/ 11555877 h 12647781"/>
              <a:gd name="connsiteX60" fmla="*/ 4212753 w 11000051"/>
              <a:gd name="connsiteY60" fmla="*/ 11435562 h 12647781"/>
              <a:gd name="connsiteX61" fmla="*/ 3779616 w 11000051"/>
              <a:gd name="connsiteY61" fmla="*/ 11411498 h 12647781"/>
              <a:gd name="connsiteX62" fmla="*/ 3635237 w 11000051"/>
              <a:gd name="connsiteY62" fmla="*/ 11531814 h 12647781"/>
              <a:gd name="connsiteX63" fmla="*/ 3538984 w 11000051"/>
              <a:gd name="connsiteY63" fmla="*/ 11555877 h 12647781"/>
              <a:gd name="connsiteX64" fmla="*/ 3466795 w 11000051"/>
              <a:gd name="connsiteY64" fmla="*/ 11483688 h 12647781"/>
              <a:gd name="connsiteX65" fmla="*/ 3370542 w 11000051"/>
              <a:gd name="connsiteY65" fmla="*/ 11363372 h 12647781"/>
              <a:gd name="connsiteX66" fmla="*/ 3731489 w 11000051"/>
              <a:gd name="connsiteY66" fmla="*/ 11122741 h 12647781"/>
              <a:gd name="connsiteX67" fmla="*/ 3875868 w 11000051"/>
              <a:gd name="connsiteY67" fmla="*/ 10713667 h 12647781"/>
              <a:gd name="connsiteX68" fmla="*/ 3683363 w 11000051"/>
              <a:gd name="connsiteY68" fmla="*/ 10424909 h 12647781"/>
              <a:gd name="connsiteX69" fmla="*/ 3418668 w 11000051"/>
              <a:gd name="connsiteY69" fmla="*/ 10208341 h 12647781"/>
              <a:gd name="connsiteX70" fmla="*/ 3250226 w 11000051"/>
              <a:gd name="connsiteY70" fmla="*/ 10136151 h 12647781"/>
              <a:gd name="connsiteX71" fmla="*/ 3081784 w 11000051"/>
              <a:gd name="connsiteY71" fmla="*/ 10088025 h 12647781"/>
              <a:gd name="connsiteX72" fmla="*/ 3178037 w 11000051"/>
              <a:gd name="connsiteY72" fmla="*/ 9847393 h 12647781"/>
              <a:gd name="connsiteX73" fmla="*/ 3322416 w 11000051"/>
              <a:gd name="connsiteY73" fmla="*/ 9654888 h 12647781"/>
              <a:gd name="connsiteX74" fmla="*/ 3322416 w 11000051"/>
              <a:gd name="connsiteY74" fmla="*/ 9510509 h 12647781"/>
              <a:gd name="connsiteX75" fmla="*/ 3442731 w 11000051"/>
              <a:gd name="connsiteY75" fmla="*/ 9727077 h 12647781"/>
              <a:gd name="connsiteX76" fmla="*/ 3514921 w 11000051"/>
              <a:gd name="connsiteY76" fmla="*/ 9919583 h 12647781"/>
              <a:gd name="connsiteX77" fmla="*/ 3635237 w 11000051"/>
              <a:gd name="connsiteY77" fmla="*/ 9678951 h 12647781"/>
              <a:gd name="connsiteX78" fmla="*/ 3538984 w 11000051"/>
              <a:gd name="connsiteY78" fmla="*/ 9462383 h 12647781"/>
              <a:gd name="connsiteX79" fmla="*/ 3514921 w 11000051"/>
              <a:gd name="connsiteY79" fmla="*/ 9366130 h 12647781"/>
              <a:gd name="connsiteX80" fmla="*/ 3827742 w 11000051"/>
              <a:gd name="connsiteY80" fmla="*/ 9486446 h 12647781"/>
              <a:gd name="connsiteX81" fmla="*/ 3851805 w 11000051"/>
              <a:gd name="connsiteY81" fmla="*/ 9366130 h 12647781"/>
              <a:gd name="connsiteX82" fmla="*/ 3779616 w 11000051"/>
              <a:gd name="connsiteY82" fmla="*/ 9197688 h 12647781"/>
              <a:gd name="connsiteX83" fmla="*/ 3611174 w 11000051"/>
              <a:gd name="connsiteY83" fmla="*/ 9149562 h 12647781"/>
              <a:gd name="connsiteX84" fmla="*/ 3538984 w 11000051"/>
              <a:gd name="connsiteY84" fmla="*/ 9173625 h 12647781"/>
              <a:gd name="connsiteX85" fmla="*/ 3370542 w 11000051"/>
              <a:gd name="connsiteY85" fmla="*/ 9053309 h 12647781"/>
              <a:gd name="connsiteX86" fmla="*/ 3129910 w 11000051"/>
              <a:gd name="connsiteY86" fmla="*/ 8957056 h 12647781"/>
              <a:gd name="connsiteX87" fmla="*/ 3009595 w 11000051"/>
              <a:gd name="connsiteY87" fmla="*/ 8836741 h 12647781"/>
              <a:gd name="connsiteX88" fmla="*/ 2937405 w 11000051"/>
              <a:gd name="connsiteY88" fmla="*/ 8692362 h 12647781"/>
              <a:gd name="connsiteX89" fmla="*/ 3153974 w 11000051"/>
              <a:gd name="connsiteY89" fmla="*/ 8692362 h 12647781"/>
              <a:gd name="connsiteX90" fmla="*/ 3346479 w 11000051"/>
              <a:gd name="connsiteY90" fmla="*/ 8740488 h 12647781"/>
              <a:gd name="connsiteX91" fmla="*/ 3442731 w 11000051"/>
              <a:gd name="connsiteY91" fmla="*/ 8596109 h 12647781"/>
              <a:gd name="connsiteX92" fmla="*/ 3683363 w 11000051"/>
              <a:gd name="connsiteY92" fmla="*/ 8716425 h 12647781"/>
              <a:gd name="connsiteX93" fmla="*/ 3827742 w 11000051"/>
              <a:gd name="connsiteY93" fmla="*/ 8596109 h 12647781"/>
              <a:gd name="connsiteX94" fmla="*/ 3731489 w 11000051"/>
              <a:gd name="connsiteY94" fmla="*/ 8499856 h 12647781"/>
              <a:gd name="connsiteX95" fmla="*/ 3683363 w 11000051"/>
              <a:gd name="connsiteY95" fmla="*/ 8403604 h 12647781"/>
              <a:gd name="connsiteX96" fmla="*/ 3972121 w 11000051"/>
              <a:gd name="connsiteY96" fmla="*/ 8331414 h 12647781"/>
              <a:gd name="connsiteX97" fmla="*/ 4284942 w 11000051"/>
              <a:gd name="connsiteY97" fmla="*/ 8138909 h 12647781"/>
              <a:gd name="connsiteX98" fmla="*/ 4621826 w 11000051"/>
              <a:gd name="connsiteY98" fmla="*/ 7777962 h 12647781"/>
              <a:gd name="connsiteX99" fmla="*/ 4477447 w 11000051"/>
              <a:gd name="connsiteY99" fmla="*/ 7729835 h 12647781"/>
              <a:gd name="connsiteX100" fmla="*/ 4212753 w 11000051"/>
              <a:gd name="connsiteY100" fmla="*/ 7729835 h 12647781"/>
              <a:gd name="connsiteX101" fmla="*/ 4092437 w 11000051"/>
              <a:gd name="connsiteY101" fmla="*/ 7633583 h 12647781"/>
              <a:gd name="connsiteX102" fmla="*/ 4020247 w 11000051"/>
              <a:gd name="connsiteY102" fmla="*/ 7152320 h 12647781"/>
              <a:gd name="connsiteX103" fmla="*/ 4044310 w 11000051"/>
              <a:gd name="connsiteY103" fmla="*/ 6719183 h 12647781"/>
              <a:gd name="connsiteX104" fmla="*/ 3875868 w 11000051"/>
              <a:gd name="connsiteY104" fmla="*/ 6286046 h 12647781"/>
              <a:gd name="connsiteX105" fmla="*/ 3827742 w 11000051"/>
              <a:gd name="connsiteY105" fmla="*/ 5949162 h 12647781"/>
              <a:gd name="connsiteX106" fmla="*/ 3851805 w 11000051"/>
              <a:gd name="connsiteY106" fmla="*/ 5636341 h 12647781"/>
              <a:gd name="connsiteX107" fmla="*/ 3755553 w 11000051"/>
              <a:gd name="connsiteY107" fmla="*/ 5564151 h 12647781"/>
              <a:gd name="connsiteX108" fmla="*/ 3394605 w 11000051"/>
              <a:gd name="connsiteY108" fmla="*/ 5395709 h 12647781"/>
              <a:gd name="connsiteX109" fmla="*/ 3081784 w 11000051"/>
              <a:gd name="connsiteY109" fmla="*/ 5371646 h 12647781"/>
              <a:gd name="connsiteX110" fmla="*/ 2841153 w 11000051"/>
              <a:gd name="connsiteY110" fmla="*/ 5419772 h 12647781"/>
              <a:gd name="connsiteX111" fmla="*/ 2624584 w 11000051"/>
              <a:gd name="connsiteY111" fmla="*/ 5732593 h 12647781"/>
              <a:gd name="connsiteX112" fmla="*/ 2287700 w 11000051"/>
              <a:gd name="connsiteY112" fmla="*/ 6045414 h 12647781"/>
              <a:gd name="connsiteX113" fmla="*/ 1974879 w 11000051"/>
              <a:gd name="connsiteY113" fmla="*/ 6117604 h 12647781"/>
              <a:gd name="connsiteX114" fmla="*/ 1637995 w 11000051"/>
              <a:gd name="connsiteY114" fmla="*/ 6165730 h 12647781"/>
              <a:gd name="connsiteX115" fmla="*/ 1373300 w 11000051"/>
              <a:gd name="connsiteY115" fmla="*/ 6213856 h 12647781"/>
              <a:gd name="connsiteX116" fmla="*/ 867974 w 11000051"/>
              <a:gd name="connsiteY116" fmla="*/ 6213856 h 12647781"/>
              <a:gd name="connsiteX117" fmla="*/ 579216 w 11000051"/>
              <a:gd name="connsiteY117" fmla="*/ 5997288 h 12647781"/>
              <a:gd name="connsiteX118" fmla="*/ 434837 w 11000051"/>
              <a:gd name="connsiteY118" fmla="*/ 5612277 h 12647781"/>
              <a:gd name="connsiteX119" fmla="*/ 314521 w 11000051"/>
              <a:gd name="connsiteY119" fmla="*/ 5155077 h 12647781"/>
              <a:gd name="connsiteX120" fmla="*/ 410774 w 11000051"/>
              <a:gd name="connsiteY120" fmla="*/ 4866320 h 12647781"/>
              <a:gd name="connsiteX121" fmla="*/ 651405 w 11000051"/>
              <a:gd name="connsiteY121" fmla="*/ 4385056 h 12647781"/>
              <a:gd name="connsiteX122" fmla="*/ 843910 w 11000051"/>
              <a:gd name="connsiteY122" fmla="*/ 3927856 h 12647781"/>
              <a:gd name="connsiteX123" fmla="*/ 723595 w 11000051"/>
              <a:gd name="connsiteY123" fmla="*/ 3590972 h 12647781"/>
              <a:gd name="connsiteX124" fmla="*/ 458900 w 11000051"/>
              <a:gd name="connsiteY124" fmla="*/ 3205962 h 12647781"/>
              <a:gd name="connsiteX125" fmla="*/ 194205 w 11000051"/>
              <a:gd name="connsiteY125" fmla="*/ 2845014 h 12647781"/>
              <a:gd name="connsiteX126" fmla="*/ 25763 w 11000051"/>
              <a:gd name="connsiteY126" fmla="*/ 2508130 h 12647781"/>
              <a:gd name="connsiteX127" fmla="*/ 25763 w 11000051"/>
              <a:gd name="connsiteY127" fmla="*/ 1930614 h 12647781"/>
              <a:gd name="connsiteX128" fmla="*/ 266395 w 11000051"/>
              <a:gd name="connsiteY128" fmla="*/ 1786235 h 12647781"/>
              <a:gd name="connsiteX129" fmla="*/ 531089 w 11000051"/>
              <a:gd name="connsiteY129" fmla="*/ 1714046 h 12647781"/>
              <a:gd name="connsiteX130" fmla="*/ 723595 w 11000051"/>
              <a:gd name="connsiteY130" fmla="*/ 1353098 h 12647781"/>
              <a:gd name="connsiteX131" fmla="*/ 651405 w 11000051"/>
              <a:gd name="connsiteY131" fmla="*/ 1088404 h 12647781"/>
              <a:gd name="connsiteX132" fmla="*/ 507026 w 11000051"/>
              <a:gd name="connsiteY132" fmla="*/ 727456 h 12647781"/>
              <a:gd name="connsiteX133" fmla="*/ 531089 w 11000051"/>
              <a:gd name="connsiteY133" fmla="*/ 414635 h 12647781"/>
              <a:gd name="connsiteX134" fmla="*/ 795784 w 11000051"/>
              <a:gd name="connsiteY134" fmla="*/ 198067 h 12647781"/>
              <a:gd name="connsiteX135" fmla="*/ 892037 w 11000051"/>
              <a:gd name="connsiteY135" fmla="*/ 101814 h 12647781"/>
              <a:gd name="connsiteX136" fmla="*/ 960877 w 11000051"/>
              <a:gd name="connsiteY136" fmla="*/ 8910 h 12647781"/>
              <a:gd name="connsiteX0" fmla="*/ 960877 w 11000051"/>
              <a:gd name="connsiteY0" fmla="*/ 8910 h 12670502"/>
              <a:gd name="connsiteX1" fmla="*/ 1150423 w 11000051"/>
              <a:gd name="connsiteY1" fmla="*/ 336527 h 12670502"/>
              <a:gd name="connsiteX2" fmla="*/ 1556149 w 11000051"/>
              <a:gd name="connsiteY2" fmla="*/ 673411 h 12670502"/>
              <a:gd name="connsiteX3" fmla="*/ 1980798 w 11000051"/>
              <a:gd name="connsiteY3" fmla="*/ 898468 h 12670502"/>
              <a:gd name="connsiteX4" fmla="*/ 2898156 w 11000051"/>
              <a:gd name="connsiteY4" fmla="*/ 1066910 h 12670502"/>
              <a:gd name="connsiteX5" fmla="*/ 3431206 w 11000051"/>
              <a:gd name="connsiteY5" fmla="*/ 1122591 h 12670502"/>
              <a:gd name="connsiteX6" fmla="*/ 3716304 w 11000051"/>
              <a:gd name="connsiteY6" fmla="*/ 1184656 h 12670502"/>
              <a:gd name="connsiteX7" fmla="*/ 3831090 w 11000051"/>
              <a:gd name="connsiteY7" fmla="*/ 1599648 h 12670502"/>
              <a:gd name="connsiteX8" fmla="*/ 3843706 w 11000051"/>
              <a:gd name="connsiteY8" fmla="*/ 1869093 h 12670502"/>
              <a:gd name="connsiteX9" fmla="*/ 3707426 w 11000051"/>
              <a:gd name="connsiteY9" fmla="*/ 1954677 h 12670502"/>
              <a:gd name="connsiteX10" fmla="*/ 3590070 w 11000051"/>
              <a:gd name="connsiteY10" fmla="*/ 2257453 h 12670502"/>
              <a:gd name="connsiteX11" fmla="*/ 3851805 w 11000051"/>
              <a:gd name="connsiteY11" fmla="*/ 2508130 h 12670502"/>
              <a:gd name="connsiteX12" fmla="*/ 4317494 w 11000051"/>
              <a:gd name="connsiteY12" fmla="*/ 3203002 h 12670502"/>
              <a:gd name="connsiteX13" fmla="*/ 4925380 w 11000051"/>
              <a:gd name="connsiteY13" fmla="*/ 3654284 h 12670502"/>
              <a:gd name="connsiteX14" fmla="*/ 5431641 w 11000051"/>
              <a:gd name="connsiteY14" fmla="*/ 3963445 h 12670502"/>
              <a:gd name="connsiteX15" fmla="*/ 5903325 w 11000051"/>
              <a:gd name="connsiteY15" fmla="*/ 4269490 h 12670502"/>
              <a:gd name="connsiteX16" fmla="*/ 6555757 w 11000051"/>
              <a:gd name="connsiteY16" fmla="*/ 4346196 h 12670502"/>
              <a:gd name="connsiteX17" fmla="*/ 7107971 w 11000051"/>
              <a:gd name="connsiteY17" fmla="*/ 4325280 h 12670502"/>
              <a:gd name="connsiteX18" fmla="*/ 7608714 w 11000051"/>
              <a:gd name="connsiteY18" fmla="*/ 4312867 h 12670502"/>
              <a:gd name="connsiteX19" fmla="*/ 7942542 w 11000051"/>
              <a:gd name="connsiteY19" fmla="*/ 4193888 h 12670502"/>
              <a:gd name="connsiteX20" fmla="*/ 8545458 w 11000051"/>
              <a:gd name="connsiteY20" fmla="*/ 4340941 h 12670502"/>
              <a:gd name="connsiteX21" fmla="*/ 8880050 w 11000051"/>
              <a:gd name="connsiteY21" fmla="*/ 4608883 h 12670502"/>
              <a:gd name="connsiteX22" fmla="*/ 8937725 w 11000051"/>
              <a:gd name="connsiteY22" fmla="*/ 4763764 h 12670502"/>
              <a:gd name="connsiteX23" fmla="*/ 8822948 w 11000051"/>
              <a:gd name="connsiteY23" fmla="*/ 5064745 h 12670502"/>
              <a:gd name="connsiteX24" fmla="*/ 8890554 w 11000051"/>
              <a:gd name="connsiteY24" fmla="*/ 5282650 h 12670502"/>
              <a:gd name="connsiteX25" fmla="*/ 9086306 w 11000051"/>
              <a:gd name="connsiteY25" fmla="*/ 5448419 h 12670502"/>
              <a:gd name="connsiteX26" fmla="*/ 9281484 w 11000051"/>
              <a:gd name="connsiteY26" fmla="*/ 5854246 h 12670502"/>
              <a:gd name="connsiteX27" fmla="*/ 9494425 w 11000051"/>
              <a:gd name="connsiteY27" fmla="*/ 6516174 h 12670502"/>
              <a:gd name="connsiteX28" fmla="*/ 9802662 w 11000051"/>
              <a:gd name="connsiteY28" fmla="*/ 7203120 h 12670502"/>
              <a:gd name="connsiteX29" fmla="*/ 10145467 w 11000051"/>
              <a:gd name="connsiteY29" fmla="*/ 7803362 h 12670502"/>
              <a:gd name="connsiteX30" fmla="*/ 10521883 w 11000051"/>
              <a:gd name="connsiteY30" fmla="*/ 8277368 h 12670502"/>
              <a:gd name="connsiteX31" fmla="*/ 10620428 w 11000051"/>
              <a:gd name="connsiteY31" fmla="*/ 8668680 h 12670502"/>
              <a:gd name="connsiteX32" fmla="*/ 10445110 w 11000051"/>
              <a:gd name="connsiteY32" fmla="*/ 8957056 h 12670502"/>
              <a:gd name="connsiteX33" fmla="*/ 9977024 w 11000051"/>
              <a:gd name="connsiteY33" fmla="*/ 9492366 h 12670502"/>
              <a:gd name="connsiteX34" fmla="*/ 9875807 w 11000051"/>
              <a:gd name="connsiteY34" fmla="*/ 9973629 h 12670502"/>
              <a:gd name="connsiteX35" fmla="*/ 10058763 w 11000051"/>
              <a:gd name="connsiteY35" fmla="*/ 10548854 h 12670502"/>
              <a:gd name="connsiteX36" fmla="*/ 10356115 w 11000051"/>
              <a:gd name="connsiteY36" fmla="*/ 11109562 h 12670502"/>
              <a:gd name="connsiteX37" fmla="*/ 10854184 w 11000051"/>
              <a:gd name="connsiteY37" fmla="*/ 11504505 h 12670502"/>
              <a:gd name="connsiteX38" fmla="*/ 10976028 w 11000051"/>
              <a:gd name="connsiteY38" fmla="*/ 11618709 h 12670502"/>
              <a:gd name="connsiteX39" fmla="*/ 10986340 w 11000051"/>
              <a:gd name="connsiteY39" fmla="*/ 11730622 h 12670502"/>
              <a:gd name="connsiteX40" fmla="*/ 10823629 w 11000051"/>
              <a:gd name="connsiteY40" fmla="*/ 11821909 h 12670502"/>
              <a:gd name="connsiteX41" fmla="*/ 10613553 w 11000051"/>
              <a:gd name="connsiteY41" fmla="*/ 11868698 h 12670502"/>
              <a:gd name="connsiteX42" fmla="*/ 10084163 w 11000051"/>
              <a:gd name="connsiteY42" fmla="*/ 12085267 h 12670502"/>
              <a:gd name="connsiteX43" fmla="*/ 9963847 w 11000051"/>
              <a:gd name="connsiteY43" fmla="*/ 12301835 h 12670502"/>
              <a:gd name="connsiteX44" fmla="*/ 9873133 w 11000051"/>
              <a:gd name="connsiteY44" fmla="*/ 12637765 h 12670502"/>
              <a:gd name="connsiteX45" fmla="*/ 9651026 w 11000051"/>
              <a:gd name="connsiteY45" fmla="*/ 12638720 h 12670502"/>
              <a:gd name="connsiteX46" fmla="*/ 9266016 w 11000051"/>
              <a:gd name="connsiteY46" fmla="*/ 12470277 h 12670502"/>
              <a:gd name="connsiteX47" fmla="*/ 8784753 w 11000051"/>
              <a:gd name="connsiteY47" fmla="*/ 12205583 h 12670502"/>
              <a:gd name="connsiteX48" fmla="*/ 8423805 w 11000051"/>
              <a:gd name="connsiteY48" fmla="*/ 12037141 h 12670502"/>
              <a:gd name="connsiteX49" fmla="*/ 8014731 w 11000051"/>
              <a:gd name="connsiteY49" fmla="*/ 12013077 h 12670502"/>
              <a:gd name="connsiteX50" fmla="*/ 7677847 w 11000051"/>
              <a:gd name="connsiteY50" fmla="*/ 12157456 h 12670502"/>
              <a:gd name="connsiteX51" fmla="*/ 7725974 w 11000051"/>
              <a:gd name="connsiteY51" fmla="*/ 12542467 h 12670502"/>
              <a:gd name="connsiteX52" fmla="*/ 7509405 w 11000051"/>
              <a:gd name="connsiteY52" fmla="*/ 12518404 h 12670502"/>
              <a:gd name="connsiteX53" fmla="*/ 7148458 w 11000051"/>
              <a:gd name="connsiteY53" fmla="*/ 12446214 h 12670502"/>
              <a:gd name="connsiteX54" fmla="*/ 6570942 w 11000051"/>
              <a:gd name="connsiteY54" fmla="*/ 12157456 h 12670502"/>
              <a:gd name="connsiteX55" fmla="*/ 6137805 w 11000051"/>
              <a:gd name="connsiteY55" fmla="*/ 11916825 h 12670502"/>
              <a:gd name="connsiteX56" fmla="*/ 5680605 w 11000051"/>
              <a:gd name="connsiteY56" fmla="*/ 11796509 h 12670502"/>
              <a:gd name="connsiteX57" fmla="*/ 5199342 w 11000051"/>
              <a:gd name="connsiteY57" fmla="*/ 11700256 h 12670502"/>
              <a:gd name="connsiteX58" fmla="*/ 4838395 w 11000051"/>
              <a:gd name="connsiteY58" fmla="*/ 11700256 h 12670502"/>
              <a:gd name="connsiteX59" fmla="*/ 4549637 w 11000051"/>
              <a:gd name="connsiteY59" fmla="*/ 11555877 h 12670502"/>
              <a:gd name="connsiteX60" fmla="*/ 4212753 w 11000051"/>
              <a:gd name="connsiteY60" fmla="*/ 11435562 h 12670502"/>
              <a:gd name="connsiteX61" fmla="*/ 3779616 w 11000051"/>
              <a:gd name="connsiteY61" fmla="*/ 11411498 h 12670502"/>
              <a:gd name="connsiteX62" fmla="*/ 3635237 w 11000051"/>
              <a:gd name="connsiteY62" fmla="*/ 11531814 h 12670502"/>
              <a:gd name="connsiteX63" fmla="*/ 3538984 w 11000051"/>
              <a:gd name="connsiteY63" fmla="*/ 11555877 h 12670502"/>
              <a:gd name="connsiteX64" fmla="*/ 3466795 w 11000051"/>
              <a:gd name="connsiteY64" fmla="*/ 11483688 h 12670502"/>
              <a:gd name="connsiteX65" fmla="*/ 3370542 w 11000051"/>
              <a:gd name="connsiteY65" fmla="*/ 11363372 h 12670502"/>
              <a:gd name="connsiteX66" fmla="*/ 3731489 w 11000051"/>
              <a:gd name="connsiteY66" fmla="*/ 11122741 h 12670502"/>
              <a:gd name="connsiteX67" fmla="*/ 3875868 w 11000051"/>
              <a:gd name="connsiteY67" fmla="*/ 10713667 h 12670502"/>
              <a:gd name="connsiteX68" fmla="*/ 3683363 w 11000051"/>
              <a:gd name="connsiteY68" fmla="*/ 10424909 h 12670502"/>
              <a:gd name="connsiteX69" fmla="*/ 3418668 w 11000051"/>
              <a:gd name="connsiteY69" fmla="*/ 10208341 h 12670502"/>
              <a:gd name="connsiteX70" fmla="*/ 3250226 w 11000051"/>
              <a:gd name="connsiteY70" fmla="*/ 10136151 h 12670502"/>
              <a:gd name="connsiteX71" fmla="*/ 3081784 w 11000051"/>
              <a:gd name="connsiteY71" fmla="*/ 10088025 h 12670502"/>
              <a:gd name="connsiteX72" fmla="*/ 3178037 w 11000051"/>
              <a:gd name="connsiteY72" fmla="*/ 9847393 h 12670502"/>
              <a:gd name="connsiteX73" fmla="*/ 3322416 w 11000051"/>
              <a:gd name="connsiteY73" fmla="*/ 9654888 h 12670502"/>
              <a:gd name="connsiteX74" fmla="*/ 3322416 w 11000051"/>
              <a:gd name="connsiteY74" fmla="*/ 9510509 h 12670502"/>
              <a:gd name="connsiteX75" fmla="*/ 3442731 w 11000051"/>
              <a:gd name="connsiteY75" fmla="*/ 9727077 h 12670502"/>
              <a:gd name="connsiteX76" fmla="*/ 3514921 w 11000051"/>
              <a:gd name="connsiteY76" fmla="*/ 9919583 h 12670502"/>
              <a:gd name="connsiteX77" fmla="*/ 3635237 w 11000051"/>
              <a:gd name="connsiteY77" fmla="*/ 9678951 h 12670502"/>
              <a:gd name="connsiteX78" fmla="*/ 3538984 w 11000051"/>
              <a:gd name="connsiteY78" fmla="*/ 9462383 h 12670502"/>
              <a:gd name="connsiteX79" fmla="*/ 3514921 w 11000051"/>
              <a:gd name="connsiteY79" fmla="*/ 9366130 h 12670502"/>
              <a:gd name="connsiteX80" fmla="*/ 3827742 w 11000051"/>
              <a:gd name="connsiteY80" fmla="*/ 9486446 h 12670502"/>
              <a:gd name="connsiteX81" fmla="*/ 3851805 w 11000051"/>
              <a:gd name="connsiteY81" fmla="*/ 9366130 h 12670502"/>
              <a:gd name="connsiteX82" fmla="*/ 3779616 w 11000051"/>
              <a:gd name="connsiteY82" fmla="*/ 9197688 h 12670502"/>
              <a:gd name="connsiteX83" fmla="*/ 3611174 w 11000051"/>
              <a:gd name="connsiteY83" fmla="*/ 9149562 h 12670502"/>
              <a:gd name="connsiteX84" fmla="*/ 3538984 w 11000051"/>
              <a:gd name="connsiteY84" fmla="*/ 9173625 h 12670502"/>
              <a:gd name="connsiteX85" fmla="*/ 3370542 w 11000051"/>
              <a:gd name="connsiteY85" fmla="*/ 9053309 h 12670502"/>
              <a:gd name="connsiteX86" fmla="*/ 3129910 w 11000051"/>
              <a:gd name="connsiteY86" fmla="*/ 8957056 h 12670502"/>
              <a:gd name="connsiteX87" fmla="*/ 3009595 w 11000051"/>
              <a:gd name="connsiteY87" fmla="*/ 8836741 h 12670502"/>
              <a:gd name="connsiteX88" fmla="*/ 2937405 w 11000051"/>
              <a:gd name="connsiteY88" fmla="*/ 8692362 h 12670502"/>
              <a:gd name="connsiteX89" fmla="*/ 3153974 w 11000051"/>
              <a:gd name="connsiteY89" fmla="*/ 8692362 h 12670502"/>
              <a:gd name="connsiteX90" fmla="*/ 3346479 w 11000051"/>
              <a:gd name="connsiteY90" fmla="*/ 8740488 h 12670502"/>
              <a:gd name="connsiteX91" fmla="*/ 3442731 w 11000051"/>
              <a:gd name="connsiteY91" fmla="*/ 8596109 h 12670502"/>
              <a:gd name="connsiteX92" fmla="*/ 3683363 w 11000051"/>
              <a:gd name="connsiteY92" fmla="*/ 8716425 h 12670502"/>
              <a:gd name="connsiteX93" fmla="*/ 3827742 w 11000051"/>
              <a:gd name="connsiteY93" fmla="*/ 8596109 h 12670502"/>
              <a:gd name="connsiteX94" fmla="*/ 3731489 w 11000051"/>
              <a:gd name="connsiteY94" fmla="*/ 8499856 h 12670502"/>
              <a:gd name="connsiteX95" fmla="*/ 3683363 w 11000051"/>
              <a:gd name="connsiteY95" fmla="*/ 8403604 h 12670502"/>
              <a:gd name="connsiteX96" fmla="*/ 3972121 w 11000051"/>
              <a:gd name="connsiteY96" fmla="*/ 8331414 h 12670502"/>
              <a:gd name="connsiteX97" fmla="*/ 4284942 w 11000051"/>
              <a:gd name="connsiteY97" fmla="*/ 8138909 h 12670502"/>
              <a:gd name="connsiteX98" fmla="*/ 4621826 w 11000051"/>
              <a:gd name="connsiteY98" fmla="*/ 7777962 h 12670502"/>
              <a:gd name="connsiteX99" fmla="*/ 4477447 w 11000051"/>
              <a:gd name="connsiteY99" fmla="*/ 7729835 h 12670502"/>
              <a:gd name="connsiteX100" fmla="*/ 4212753 w 11000051"/>
              <a:gd name="connsiteY100" fmla="*/ 7729835 h 12670502"/>
              <a:gd name="connsiteX101" fmla="*/ 4092437 w 11000051"/>
              <a:gd name="connsiteY101" fmla="*/ 7633583 h 12670502"/>
              <a:gd name="connsiteX102" fmla="*/ 4020247 w 11000051"/>
              <a:gd name="connsiteY102" fmla="*/ 7152320 h 12670502"/>
              <a:gd name="connsiteX103" fmla="*/ 4044310 w 11000051"/>
              <a:gd name="connsiteY103" fmla="*/ 6719183 h 12670502"/>
              <a:gd name="connsiteX104" fmla="*/ 3875868 w 11000051"/>
              <a:gd name="connsiteY104" fmla="*/ 6286046 h 12670502"/>
              <a:gd name="connsiteX105" fmla="*/ 3827742 w 11000051"/>
              <a:gd name="connsiteY105" fmla="*/ 5949162 h 12670502"/>
              <a:gd name="connsiteX106" fmla="*/ 3851805 w 11000051"/>
              <a:gd name="connsiteY106" fmla="*/ 5636341 h 12670502"/>
              <a:gd name="connsiteX107" fmla="*/ 3755553 w 11000051"/>
              <a:gd name="connsiteY107" fmla="*/ 5564151 h 12670502"/>
              <a:gd name="connsiteX108" fmla="*/ 3394605 w 11000051"/>
              <a:gd name="connsiteY108" fmla="*/ 5395709 h 12670502"/>
              <a:gd name="connsiteX109" fmla="*/ 3081784 w 11000051"/>
              <a:gd name="connsiteY109" fmla="*/ 5371646 h 12670502"/>
              <a:gd name="connsiteX110" fmla="*/ 2841153 w 11000051"/>
              <a:gd name="connsiteY110" fmla="*/ 5419772 h 12670502"/>
              <a:gd name="connsiteX111" fmla="*/ 2624584 w 11000051"/>
              <a:gd name="connsiteY111" fmla="*/ 5732593 h 12670502"/>
              <a:gd name="connsiteX112" fmla="*/ 2287700 w 11000051"/>
              <a:gd name="connsiteY112" fmla="*/ 6045414 h 12670502"/>
              <a:gd name="connsiteX113" fmla="*/ 1974879 w 11000051"/>
              <a:gd name="connsiteY113" fmla="*/ 6117604 h 12670502"/>
              <a:gd name="connsiteX114" fmla="*/ 1637995 w 11000051"/>
              <a:gd name="connsiteY114" fmla="*/ 6165730 h 12670502"/>
              <a:gd name="connsiteX115" fmla="*/ 1373300 w 11000051"/>
              <a:gd name="connsiteY115" fmla="*/ 6213856 h 12670502"/>
              <a:gd name="connsiteX116" fmla="*/ 867974 w 11000051"/>
              <a:gd name="connsiteY116" fmla="*/ 6213856 h 12670502"/>
              <a:gd name="connsiteX117" fmla="*/ 579216 w 11000051"/>
              <a:gd name="connsiteY117" fmla="*/ 5997288 h 12670502"/>
              <a:gd name="connsiteX118" fmla="*/ 434837 w 11000051"/>
              <a:gd name="connsiteY118" fmla="*/ 5612277 h 12670502"/>
              <a:gd name="connsiteX119" fmla="*/ 314521 w 11000051"/>
              <a:gd name="connsiteY119" fmla="*/ 5155077 h 12670502"/>
              <a:gd name="connsiteX120" fmla="*/ 410774 w 11000051"/>
              <a:gd name="connsiteY120" fmla="*/ 4866320 h 12670502"/>
              <a:gd name="connsiteX121" fmla="*/ 651405 w 11000051"/>
              <a:gd name="connsiteY121" fmla="*/ 4385056 h 12670502"/>
              <a:gd name="connsiteX122" fmla="*/ 843910 w 11000051"/>
              <a:gd name="connsiteY122" fmla="*/ 3927856 h 12670502"/>
              <a:gd name="connsiteX123" fmla="*/ 723595 w 11000051"/>
              <a:gd name="connsiteY123" fmla="*/ 3590972 h 12670502"/>
              <a:gd name="connsiteX124" fmla="*/ 458900 w 11000051"/>
              <a:gd name="connsiteY124" fmla="*/ 3205962 h 12670502"/>
              <a:gd name="connsiteX125" fmla="*/ 194205 w 11000051"/>
              <a:gd name="connsiteY125" fmla="*/ 2845014 h 12670502"/>
              <a:gd name="connsiteX126" fmla="*/ 25763 w 11000051"/>
              <a:gd name="connsiteY126" fmla="*/ 2508130 h 12670502"/>
              <a:gd name="connsiteX127" fmla="*/ 25763 w 11000051"/>
              <a:gd name="connsiteY127" fmla="*/ 1930614 h 12670502"/>
              <a:gd name="connsiteX128" fmla="*/ 266395 w 11000051"/>
              <a:gd name="connsiteY128" fmla="*/ 1786235 h 12670502"/>
              <a:gd name="connsiteX129" fmla="*/ 531089 w 11000051"/>
              <a:gd name="connsiteY129" fmla="*/ 1714046 h 12670502"/>
              <a:gd name="connsiteX130" fmla="*/ 723595 w 11000051"/>
              <a:gd name="connsiteY130" fmla="*/ 1353098 h 12670502"/>
              <a:gd name="connsiteX131" fmla="*/ 651405 w 11000051"/>
              <a:gd name="connsiteY131" fmla="*/ 1088404 h 12670502"/>
              <a:gd name="connsiteX132" fmla="*/ 507026 w 11000051"/>
              <a:gd name="connsiteY132" fmla="*/ 727456 h 12670502"/>
              <a:gd name="connsiteX133" fmla="*/ 531089 w 11000051"/>
              <a:gd name="connsiteY133" fmla="*/ 414635 h 12670502"/>
              <a:gd name="connsiteX134" fmla="*/ 795784 w 11000051"/>
              <a:gd name="connsiteY134" fmla="*/ 198067 h 12670502"/>
              <a:gd name="connsiteX135" fmla="*/ 892037 w 11000051"/>
              <a:gd name="connsiteY135" fmla="*/ 101814 h 12670502"/>
              <a:gd name="connsiteX136" fmla="*/ 960877 w 11000051"/>
              <a:gd name="connsiteY136" fmla="*/ 8910 h 12670502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84753 w 11000051"/>
              <a:gd name="connsiteY47" fmla="*/ 12205583 h 12677929"/>
              <a:gd name="connsiteX48" fmla="*/ 8423805 w 11000051"/>
              <a:gd name="connsiteY48" fmla="*/ 12037141 h 12677929"/>
              <a:gd name="connsiteX49" fmla="*/ 8014731 w 11000051"/>
              <a:gd name="connsiteY49" fmla="*/ 12013077 h 12677929"/>
              <a:gd name="connsiteX50" fmla="*/ 7677847 w 11000051"/>
              <a:gd name="connsiteY50" fmla="*/ 12157456 h 12677929"/>
              <a:gd name="connsiteX51" fmla="*/ 7725974 w 11000051"/>
              <a:gd name="connsiteY51" fmla="*/ 12542467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23805 w 11000051"/>
              <a:gd name="connsiteY48" fmla="*/ 12037141 h 12677929"/>
              <a:gd name="connsiteX49" fmla="*/ 8014731 w 11000051"/>
              <a:gd name="connsiteY49" fmla="*/ 12013077 h 12677929"/>
              <a:gd name="connsiteX50" fmla="*/ 7677847 w 11000051"/>
              <a:gd name="connsiteY50" fmla="*/ 12157456 h 12677929"/>
              <a:gd name="connsiteX51" fmla="*/ 7725974 w 11000051"/>
              <a:gd name="connsiteY51" fmla="*/ 12542467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13077 h 12677929"/>
              <a:gd name="connsiteX50" fmla="*/ 7677847 w 11000051"/>
              <a:gd name="connsiteY50" fmla="*/ 12157456 h 12677929"/>
              <a:gd name="connsiteX51" fmla="*/ 7725974 w 11000051"/>
              <a:gd name="connsiteY51" fmla="*/ 12542467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77847 w 11000051"/>
              <a:gd name="connsiteY50" fmla="*/ 12157456 h 12677929"/>
              <a:gd name="connsiteX51" fmla="*/ 7725974 w 11000051"/>
              <a:gd name="connsiteY51" fmla="*/ 12542467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725974 w 11000051"/>
              <a:gd name="connsiteY51" fmla="*/ 12542467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509405 w 11000051"/>
              <a:gd name="connsiteY52" fmla="*/ 12518404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70942 w 11000051"/>
              <a:gd name="connsiteY54" fmla="*/ 12157456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37805 w 11000051"/>
              <a:gd name="connsiteY55" fmla="*/ 119168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0605 w 11000051"/>
              <a:gd name="connsiteY56" fmla="*/ 11796509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38395 w 11000051"/>
              <a:gd name="connsiteY58" fmla="*/ 11700256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49637 w 11000051"/>
              <a:gd name="connsiteY59" fmla="*/ 115558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779616 w 11000051"/>
              <a:gd name="connsiteY61" fmla="*/ 11411498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38984 w 11000051"/>
              <a:gd name="connsiteY63" fmla="*/ 11555877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66795 w 11000051"/>
              <a:gd name="connsiteY64" fmla="*/ 11483688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70542 w 11000051"/>
              <a:gd name="connsiteY65" fmla="*/ 11363372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731489 w 11000051"/>
              <a:gd name="connsiteY66" fmla="*/ 11122741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724231 w 11000051"/>
              <a:gd name="connsiteY66" fmla="*/ 11086456 h 12677929"/>
              <a:gd name="connsiteX67" fmla="*/ 3875868 w 11000051"/>
              <a:gd name="connsiteY67" fmla="*/ 10713667 h 12677929"/>
              <a:gd name="connsiteX68" fmla="*/ 3683363 w 11000051"/>
              <a:gd name="connsiteY68" fmla="*/ 10424909 h 12677929"/>
              <a:gd name="connsiteX69" fmla="*/ 3418668 w 11000051"/>
              <a:gd name="connsiteY69" fmla="*/ 10208341 h 12677929"/>
              <a:gd name="connsiteX70" fmla="*/ 3250226 w 11000051"/>
              <a:gd name="connsiteY70" fmla="*/ 10136151 h 12677929"/>
              <a:gd name="connsiteX71" fmla="*/ 3081784 w 11000051"/>
              <a:gd name="connsiteY71" fmla="*/ 10088025 h 12677929"/>
              <a:gd name="connsiteX72" fmla="*/ 3178037 w 11000051"/>
              <a:gd name="connsiteY72" fmla="*/ 9847393 h 12677929"/>
              <a:gd name="connsiteX73" fmla="*/ 3322416 w 11000051"/>
              <a:gd name="connsiteY73" fmla="*/ 9654888 h 12677929"/>
              <a:gd name="connsiteX74" fmla="*/ 3322416 w 11000051"/>
              <a:gd name="connsiteY74" fmla="*/ 9510509 h 12677929"/>
              <a:gd name="connsiteX75" fmla="*/ 3442731 w 11000051"/>
              <a:gd name="connsiteY75" fmla="*/ 9727077 h 12677929"/>
              <a:gd name="connsiteX76" fmla="*/ 3514921 w 11000051"/>
              <a:gd name="connsiteY76" fmla="*/ 9919583 h 12677929"/>
              <a:gd name="connsiteX77" fmla="*/ 3635237 w 11000051"/>
              <a:gd name="connsiteY77" fmla="*/ 9678951 h 12677929"/>
              <a:gd name="connsiteX78" fmla="*/ 3538984 w 11000051"/>
              <a:gd name="connsiteY78" fmla="*/ 9462383 h 12677929"/>
              <a:gd name="connsiteX79" fmla="*/ 3514921 w 11000051"/>
              <a:gd name="connsiteY79" fmla="*/ 9366130 h 12677929"/>
              <a:gd name="connsiteX80" fmla="*/ 3827742 w 11000051"/>
              <a:gd name="connsiteY80" fmla="*/ 9486446 h 12677929"/>
              <a:gd name="connsiteX81" fmla="*/ 3851805 w 11000051"/>
              <a:gd name="connsiteY81" fmla="*/ 9366130 h 12677929"/>
              <a:gd name="connsiteX82" fmla="*/ 3779616 w 11000051"/>
              <a:gd name="connsiteY82" fmla="*/ 9197688 h 12677929"/>
              <a:gd name="connsiteX83" fmla="*/ 3611174 w 11000051"/>
              <a:gd name="connsiteY83" fmla="*/ 9149562 h 12677929"/>
              <a:gd name="connsiteX84" fmla="*/ 3538984 w 11000051"/>
              <a:gd name="connsiteY84" fmla="*/ 9173625 h 12677929"/>
              <a:gd name="connsiteX85" fmla="*/ 3370542 w 11000051"/>
              <a:gd name="connsiteY85" fmla="*/ 9053309 h 12677929"/>
              <a:gd name="connsiteX86" fmla="*/ 3129910 w 11000051"/>
              <a:gd name="connsiteY86" fmla="*/ 8957056 h 12677929"/>
              <a:gd name="connsiteX87" fmla="*/ 3009595 w 11000051"/>
              <a:gd name="connsiteY87" fmla="*/ 8836741 h 12677929"/>
              <a:gd name="connsiteX88" fmla="*/ 2937405 w 11000051"/>
              <a:gd name="connsiteY88" fmla="*/ 8692362 h 12677929"/>
              <a:gd name="connsiteX89" fmla="*/ 3153974 w 11000051"/>
              <a:gd name="connsiteY89" fmla="*/ 8692362 h 12677929"/>
              <a:gd name="connsiteX90" fmla="*/ 3346479 w 11000051"/>
              <a:gd name="connsiteY90" fmla="*/ 8740488 h 12677929"/>
              <a:gd name="connsiteX91" fmla="*/ 3442731 w 11000051"/>
              <a:gd name="connsiteY91" fmla="*/ 8596109 h 12677929"/>
              <a:gd name="connsiteX92" fmla="*/ 3683363 w 11000051"/>
              <a:gd name="connsiteY92" fmla="*/ 8716425 h 12677929"/>
              <a:gd name="connsiteX93" fmla="*/ 3827742 w 11000051"/>
              <a:gd name="connsiteY93" fmla="*/ 8596109 h 12677929"/>
              <a:gd name="connsiteX94" fmla="*/ 3731489 w 11000051"/>
              <a:gd name="connsiteY94" fmla="*/ 8499856 h 12677929"/>
              <a:gd name="connsiteX95" fmla="*/ 3683363 w 11000051"/>
              <a:gd name="connsiteY95" fmla="*/ 8403604 h 12677929"/>
              <a:gd name="connsiteX96" fmla="*/ 3972121 w 11000051"/>
              <a:gd name="connsiteY96" fmla="*/ 8331414 h 12677929"/>
              <a:gd name="connsiteX97" fmla="*/ 4284942 w 11000051"/>
              <a:gd name="connsiteY97" fmla="*/ 8138909 h 12677929"/>
              <a:gd name="connsiteX98" fmla="*/ 4621826 w 11000051"/>
              <a:gd name="connsiteY98" fmla="*/ 7777962 h 12677929"/>
              <a:gd name="connsiteX99" fmla="*/ 4477447 w 11000051"/>
              <a:gd name="connsiteY99" fmla="*/ 7729835 h 12677929"/>
              <a:gd name="connsiteX100" fmla="*/ 4212753 w 11000051"/>
              <a:gd name="connsiteY100" fmla="*/ 7729835 h 12677929"/>
              <a:gd name="connsiteX101" fmla="*/ 4092437 w 11000051"/>
              <a:gd name="connsiteY101" fmla="*/ 7633583 h 12677929"/>
              <a:gd name="connsiteX102" fmla="*/ 4020247 w 11000051"/>
              <a:gd name="connsiteY102" fmla="*/ 7152320 h 12677929"/>
              <a:gd name="connsiteX103" fmla="*/ 4044310 w 11000051"/>
              <a:gd name="connsiteY103" fmla="*/ 6719183 h 12677929"/>
              <a:gd name="connsiteX104" fmla="*/ 3875868 w 11000051"/>
              <a:gd name="connsiteY104" fmla="*/ 6286046 h 12677929"/>
              <a:gd name="connsiteX105" fmla="*/ 3827742 w 11000051"/>
              <a:gd name="connsiteY105" fmla="*/ 5949162 h 12677929"/>
              <a:gd name="connsiteX106" fmla="*/ 3851805 w 11000051"/>
              <a:gd name="connsiteY106" fmla="*/ 5636341 h 12677929"/>
              <a:gd name="connsiteX107" fmla="*/ 3755553 w 11000051"/>
              <a:gd name="connsiteY107" fmla="*/ 5564151 h 12677929"/>
              <a:gd name="connsiteX108" fmla="*/ 3394605 w 11000051"/>
              <a:gd name="connsiteY108" fmla="*/ 5395709 h 12677929"/>
              <a:gd name="connsiteX109" fmla="*/ 3081784 w 11000051"/>
              <a:gd name="connsiteY109" fmla="*/ 5371646 h 12677929"/>
              <a:gd name="connsiteX110" fmla="*/ 2841153 w 11000051"/>
              <a:gd name="connsiteY110" fmla="*/ 5419772 h 12677929"/>
              <a:gd name="connsiteX111" fmla="*/ 2624584 w 11000051"/>
              <a:gd name="connsiteY111" fmla="*/ 5732593 h 12677929"/>
              <a:gd name="connsiteX112" fmla="*/ 2287700 w 11000051"/>
              <a:gd name="connsiteY112" fmla="*/ 6045414 h 12677929"/>
              <a:gd name="connsiteX113" fmla="*/ 1974879 w 11000051"/>
              <a:gd name="connsiteY113" fmla="*/ 6117604 h 12677929"/>
              <a:gd name="connsiteX114" fmla="*/ 1637995 w 11000051"/>
              <a:gd name="connsiteY114" fmla="*/ 6165730 h 12677929"/>
              <a:gd name="connsiteX115" fmla="*/ 1373300 w 11000051"/>
              <a:gd name="connsiteY115" fmla="*/ 6213856 h 12677929"/>
              <a:gd name="connsiteX116" fmla="*/ 867974 w 11000051"/>
              <a:gd name="connsiteY116" fmla="*/ 6213856 h 12677929"/>
              <a:gd name="connsiteX117" fmla="*/ 579216 w 11000051"/>
              <a:gd name="connsiteY117" fmla="*/ 5997288 h 12677929"/>
              <a:gd name="connsiteX118" fmla="*/ 434837 w 11000051"/>
              <a:gd name="connsiteY118" fmla="*/ 5612277 h 12677929"/>
              <a:gd name="connsiteX119" fmla="*/ 314521 w 11000051"/>
              <a:gd name="connsiteY119" fmla="*/ 5155077 h 12677929"/>
              <a:gd name="connsiteX120" fmla="*/ 410774 w 11000051"/>
              <a:gd name="connsiteY120" fmla="*/ 4866320 h 12677929"/>
              <a:gd name="connsiteX121" fmla="*/ 651405 w 11000051"/>
              <a:gd name="connsiteY121" fmla="*/ 4385056 h 12677929"/>
              <a:gd name="connsiteX122" fmla="*/ 843910 w 11000051"/>
              <a:gd name="connsiteY122" fmla="*/ 3927856 h 12677929"/>
              <a:gd name="connsiteX123" fmla="*/ 723595 w 11000051"/>
              <a:gd name="connsiteY123" fmla="*/ 3590972 h 12677929"/>
              <a:gd name="connsiteX124" fmla="*/ 458900 w 11000051"/>
              <a:gd name="connsiteY124" fmla="*/ 3205962 h 12677929"/>
              <a:gd name="connsiteX125" fmla="*/ 194205 w 11000051"/>
              <a:gd name="connsiteY125" fmla="*/ 2845014 h 12677929"/>
              <a:gd name="connsiteX126" fmla="*/ 25763 w 11000051"/>
              <a:gd name="connsiteY126" fmla="*/ 2508130 h 12677929"/>
              <a:gd name="connsiteX127" fmla="*/ 25763 w 11000051"/>
              <a:gd name="connsiteY127" fmla="*/ 1930614 h 12677929"/>
              <a:gd name="connsiteX128" fmla="*/ 266395 w 11000051"/>
              <a:gd name="connsiteY128" fmla="*/ 1786235 h 12677929"/>
              <a:gd name="connsiteX129" fmla="*/ 531089 w 11000051"/>
              <a:gd name="connsiteY129" fmla="*/ 1714046 h 12677929"/>
              <a:gd name="connsiteX130" fmla="*/ 723595 w 11000051"/>
              <a:gd name="connsiteY130" fmla="*/ 1353098 h 12677929"/>
              <a:gd name="connsiteX131" fmla="*/ 651405 w 11000051"/>
              <a:gd name="connsiteY131" fmla="*/ 1088404 h 12677929"/>
              <a:gd name="connsiteX132" fmla="*/ 507026 w 11000051"/>
              <a:gd name="connsiteY132" fmla="*/ 727456 h 12677929"/>
              <a:gd name="connsiteX133" fmla="*/ 531089 w 11000051"/>
              <a:gd name="connsiteY133" fmla="*/ 414635 h 12677929"/>
              <a:gd name="connsiteX134" fmla="*/ 795784 w 11000051"/>
              <a:gd name="connsiteY134" fmla="*/ 198067 h 12677929"/>
              <a:gd name="connsiteX135" fmla="*/ 892037 w 11000051"/>
              <a:gd name="connsiteY135" fmla="*/ 101814 h 12677929"/>
              <a:gd name="connsiteX136" fmla="*/ 960877 w 11000051"/>
              <a:gd name="connsiteY13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75868 w 11000051"/>
              <a:gd name="connsiteY68" fmla="*/ 10713667 h 12677929"/>
              <a:gd name="connsiteX69" fmla="*/ 3683363 w 11000051"/>
              <a:gd name="connsiteY69" fmla="*/ 10424909 h 12677929"/>
              <a:gd name="connsiteX70" fmla="*/ 3418668 w 11000051"/>
              <a:gd name="connsiteY70" fmla="*/ 10208341 h 12677929"/>
              <a:gd name="connsiteX71" fmla="*/ 3250226 w 11000051"/>
              <a:gd name="connsiteY71" fmla="*/ 10136151 h 12677929"/>
              <a:gd name="connsiteX72" fmla="*/ 3081784 w 11000051"/>
              <a:gd name="connsiteY72" fmla="*/ 10088025 h 12677929"/>
              <a:gd name="connsiteX73" fmla="*/ 3178037 w 11000051"/>
              <a:gd name="connsiteY73" fmla="*/ 9847393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83363 w 11000051"/>
              <a:gd name="connsiteY69" fmla="*/ 10424909 h 12677929"/>
              <a:gd name="connsiteX70" fmla="*/ 3418668 w 11000051"/>
              <a:gd name="connsiteY70" fmla="*/ 10208341 h 12677929"/>
              <a:gd name="connsiteX71" fmla="*/ 3250226 w 11000051"/>
              <a:gd name="connsiteY71" fmla="*/ 10136151 h 12677929"/>
              <a:gd name="connsiteX72" fmla="*/ 3081784 w 11000051"/>
              <a:gd name="connsiteY72" fmla="*/ 10088025 h 12677929"/>
              <a:gd name="connsiteX73" fmla="*/ 3178037 w 11000051"/>
              <a:gd name="connsiteY73" fmla="*/ 9847393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418668 w 11000051"/>
              <a:gd name="connsiteY70" fmla="*/ 10208341 h 12677929"/>
              <a:gd name="connsiteX71" fmla="*/ 3250226 w 11000051"/>
              <a:gd name="connsiteY71" fmla="*/ 10136151 h 12677929"/>
              <a:gd name="connsiteX72" fmla="*/ 3081784 w 11000051"/>
              <a:gd name="connsiteY72" fmla="*/ 10088025 h 12677929"/>
              <a:gd name="connsiteX73" fmla="*/ 3178037 w 11000051"/>
              <a:gd name="connsiteY73" fmla="*/ 9847393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50226 w 11000051"/>
              <a:gd name="connsiteY71" fmla="*/ 10136151 h 12677929"/>
              <a:gd name="connsiteX72" fmla="*/ 3081784 w 11000051"/>
              <a:gd name="connsiteY72" fmla="*/ 10088025 h 12677929"/>
              <a:gd name="connsiteX73" fmla="*/ 3178037 w 11000051"/>
              <a:gd name="connsiteY73" fmla="*/ 9847393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178037 w 11000051"/>
              <a:gd name="connsiteY73" fmla="*/ 9847393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22416 w 11000051"/>
              <a:gd name="connsiteY74" fmla="*/ 9654888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22416 w 11000051"/>
              <a:gd name="connsiteY75" fmla="*/ 9510509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442731 w 11000051"/>
              <a:gd name="connsiteY76" fmla="*/ 9727077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420960 w 11000051"/>
              <a:gd name="connsiteY76" fmla="*/ 9923020 h 12677929"/>
              <a:gd name="connsiteX77" fmla="*/ 3514921 w 11000051"/>
              <a:gd name="connsiteY77" fmla="*/ 9919583 h 12677929"/>
              <a:gd name="connsiteX78" fmla="*/ 3635237 w 11000051"/>
              <a:gd name="connsiteY78" fmla="*/ 9678951 h 12677929"/>
              <a:gd name="connsiteX79" fmla="*/ 3538984 w 11000051"/>
              <a:gd name="connsiteY79" fmla="*/ 9462383 h 12677929"/>
              <a:gd name="connsiteX80" fmla="*/ 3514921 w 11000051"/>
              <a:gd name="connsiteY80" fmla="*/ 9366130 h 12677929"/>
              <a:gd name="connsiteX81" fmla="*/ 3827742 w 11000051"/>
              <a:gd name="connsiteY81" fmla="*/ 9486446 h 12677929"/>
              <a:gd name="connsiteX82" fmla="*/ 3851805 w 11000051"/>
              <a:gd name="connsiteY82" fmla="*/ 9366130 h 12677929"/>
              <a:gd name="connsiteX83" fmla="*/ 3779616 w 11000051"/>
              <a:gd name="connsiteY83" fmla="*/ 9197688 h 12677929"/>
              <a:gd name="connsiteX84" fmla="*/ 3611174 w 11000051"/>
              <a:gd name="connsiteY84" fmla="*/ 9149562 h 12677929"/>
              <a:gd name="connsiteX85" fmla="*/ 3538984 w 11000051"/>
              <a:gd name="connsiteY85" fmla="*/ 9173625 h 12677929"/>
              <a:gd name="connsiteX86" fmla="*/ 3370542 w 11000051"/>
              <a:gd name="connsiteY86" fmla="*/ 9053309 h 12677929"/>
              <a:gd name="connsiteX87" fmla="*/ 3129910 w 11000051"/>
              <a:gd name="connsiteY87" fmla="*/ 8957056 h 12677929"/>
              <a:gd name="connsiteX88" fmla="*/ 3009595 w 11000051"/>
              <a:gd name="connsiteY88" fmla="*/ 8836741 h 12677929"/>
              <a:gd name="connsiteX89" fmla="*/ 2937405 w 11000051"/>
              <a:gd name="connsiteY89" fmla="*/ 8692362 h 12677929"/>
              <a:gd name="connsiteX90" fmla="*/ 3153974 w 11000051"/>
              <a:gd name="connsiteY90" fmla="*/ 8692362 h 12677929"/>
              <a:gd name="connsiteX91" fmla="*/ 3346479 w 11000051"/>
              <a:gd name="connsiteY91" fmla="*/ 8740488 h 12677929"/>
              <a:gd name="connsiteX92" fmla="*/ 3442731 w 11000051"/>
              <a:gd name="connsiteY92" fmla="*/ 8596109 h 12677929"/>
              <a:gd name="connsiteX93" fmla="*/ 3683363 w 11000051"/>
              <a:gd name="connsiteY93" fmla="*/ 8716425 h 12677929"/>
              <a:gd name="connsiteX94" fmla="*/ 3827742 w 11000051"/>
              <a:gd name="connsiteY94" fmla="*/ 8596109 h 12677929"/>
              <a:gd name="connsiteX95" fmla="*/ 3731489 w 11000051"/>
              <a:gd name="connsiteY95" fmla="*/ 8499856 h 12677929"/>
              <a:gd name="connsiteX96" fmla="*/ 3683363 w 11000051"/>
              <a:gd name="connsiteY96" fmla="*/ 8403604 h 12677929"/>
              <a:gd name="connsiteX97" fmla="*/ 3972121 w 11000051"/>
              <a:gd name="connsiteY97" fmla="*/ 8331414 h 12677929"/>
              <a:gd name="connsiteX98" fmla="*/ 4284942 w 11000051"/>
              <a:gd name="connsiteY98" fmla="*/ 8138909 h 12677929"/>
              <a:gd name="connsiteX99" fmla="*/ 4621826 w 11000051"/>
              <a:gd name="connsiteY99" fmla="*/ 7777962 h 12677929"/>
              <a:gd name="connsiteX100" fmla="*/ 4477447 w 11000051"/>
              <a:gd name="connsiteY100" fmla="*/ 7729835 h 12677929"/>
              <a:gd name="connsiteX101" fmla="*/ 4212753 w 11000051"/>
              <a:gd name="connsiteY101" fmla="*/ 7729835 h 12677929"/>
              <a:gd name="connsiteX102" fmla="*/ 4092437 w 11000051"/>
              <a:gd name="connsiteY102" fmla="*/ 7633583 h 12677929"/>
              <a:gd name="connsiteX103" fmla="*/ 4020247 w 11000051"/>
              <a:gd name="connsiteY103" fmla="*/ 7152320 h 12677929"/>
              <a:gd name="connsiteX104" fmla="*/ 4044310 w 11000051"/>
              <a:gd name="connsiteY104" fmla="*/ 6719183 h 12677929"/>
              <a:gd name="connsiteX105" fmla="*/ 3875868 w 11000051"/>
              <a:gd name="connsiteY105" fmla="*/ 6286046 h 12677929"/>
              <a:gd name="connsiteX106" fmla="*/ 3827742 w 11000051"/>
              <a:gd name="connsiteY106" fmla="*/ 5949162 h 12677929"/>
              <a:gd name="connsiteX107" fmla="*/ 3851805 w 11000051"/>
              <a:gd name="connsiteY107" fmla="*/ 5636341 h 12677929"/>
              <a:gd name="connsiteX108" fmla="*/ 3755553 w 11000051"/>
              <a:gd name="connsiteY108" fmla="*/ 5564151 h 12677929"/>
              <a:gd name="connsiteX109" fmla="*/ 3394605 w 11000051"/>
              <a:gd name="connsiteY109" fmla="*/ 5395709 h 12677929"/>
              <a:gd name="connsiteX110" fmla="*/ 3081784 w 11000051"/>
              <a:gd name="connsiteY110" fmla="*/ 5371646 h 12677929"/>
              <a:gd name="connsiteX111" fmla="*/ 2841153 w 11000051"/>
              <a:gd name="connsiteY111" fmla="*/ 5419772 h 12677929"/>
              <a:gd name="connsiteX112" fmla="*/ 2624584 w 11000051"/>
              <a:gd name="connsiteY112" fmla="*/ 5732593 h 12677929"/>
              <a:gd name="connsiteX113" fmla="*/ 2287700 w 11000051"/>
              <a:gd name="connsiteY113" fmla="*/ 6045414 h 12677929"/>
              <a:gd name="connsiteX114" fmla="*/ 1974879 w 11000051"/>
              <a:gd name="connsiteY114" fmla="*/ 6117604 h 12677929"/>
              <a:gd name="connsiteX115" fmla="*/ 1637995 w 11000051"/>
              <a:gd name="connsiteY115" fmla="*/ 6165730 h 12677929"/>
              <a:gd name="connsiteX116" fmla="*/ 1373300 w 11000051"/>
              <a:gd name="connsiteY116" fmla="*/ 6213856 h 12677929"/>
              <a:gd name="connsiteX117" fmla="*/ 867974 w 11000051"/>
              <a:gd name="connsiteY117" fmla="*/ 6213856 h 12677929"/>
              <a:gd name="connsiteX118" fmla="*/ 579216 w 11000051"/>
              <a:gd name="connsiteY118" fmla="*/ 5997288 h 12677929"/>
              <a:gd name="connsiteX119" fmla="*/ 434837 w 11000051"/>
              <a:gd name="connsiteY119" fmla="*/ 5612277 h 12677929"/>
              <a:gd name="connsiteX120" fmla="*/ 314521 w 11000051"/>
              <a:gd name="connsiteY120" fmla="*/ 5155077 h 12677929"/>
              <a:gd name="connsiteX121" fmla="*/ 410774 w 11000051"/>
              <a:gd name="connsiteY121" fmla="*/ 4866320 h 12677929"/>
              <a:gd name="connsiteX122" fmla="*/ 651405 w 11000051"/>
              <a:gd name="connsiteY122" fmla="*/ 4385056 h 12677929"/>
              <a:gd name="connsiteX123" fmla="*/ 843910 w 11000051"/>
              <a:gd name="connsiteY123" fmla="*/ 3927856 h 12677929"/>
              <a:gd name="connsiteX124" fmla="*/ 723595 w 11000051"/>
              <a:gd name="connsiteY124" fmla="*/ 3590972 h 12677929"/>
              <a:gd name="connsiteX125" fmla="*/ 458900 w 11000051"/>
              <a:gd name="connsiteY125" fmla="*/ 3205962 h 12677929"/>
              <a:gd name="connsiteX126" fmla="*/ 194205 w 11000051"/>
              <a:gd name="connsiteY126" fmla="*/ 2845014 h 12677929"/>
              <a:gd name="connsiteX127" fmla="*/ 25763 w 11000051"/>
              <a:gd name="connsiteY127" fmla="*/ 2508130 h 12677929"/>
              <a:gd name="connsiteX128" fmla="*/ 25763 w 11000051"/>
              <a:gd name="connsiteY128" fmla="*/ 1930614 h 12677929"/>
              <a:gd name="connsiteX129" fmla="*/ 266395 w 11000051"/>
              <a:gd name="connsiteY129" fmla="*/ 1786235 h 12677929"/>
              <a:gd name="connsiteX130" fmla="*/ 531089 w 11000051"/>
              <a:gd name="connsiteY130" fmla="*/ 1714046 h 12677929"/>
              <a:gd name="connsiteX131" fmla="*/ 723595 w 11000051"/>
              <a:gd name="connsiteY131" fmla="*/ 1353098 h 12677929"/>
              <a:gd name="connsiteX132" fmla="*/ 651405 w 11000051"/>
              <a:gd name="connsiteY132" fmla="*/ 1088404 h 12677929"/>
              <a:gd name="connsiteX133" fmla="*/ 507026 w 11000051"/>
              <a:gd name="connsiteY133" fmla="*/ 727456 h 12677929"/>
              <a:gd name="connsiteX134" fmla="*/ 531089 w 11000051"/>
              <a:gd name="connsiteY134" fmla="*/ 414635 h 12677929"/>
              <a:gd name="connsiteX135" fmla="*/ 795784 w 11000051"/>
              <a:gd name="connsiteY135" fmla="*/ 198067 h 12677929"/>
              <a:gd name="connsiteX136" fmla="*/ 892037 w 11000051"/>
              <a:gd name="connsiteY136" fmla="*/ 101814 h 12677929"/>
              <a:gd name="connsiteX137" fmla="*/ 960877 w 11000051"/>
              <a:gd name="connsiteY13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420960 w 11000051"/>
              <a:gd name="connsiteY77" fmla="*/ 9923020 h 12677929"/>
              <a:gd name="connsiteX78" fmla="*/ 3514921 w 11000051"/>
              <a:gd name="connsiteY78" fmla="*/ 9919583 h 12677929"/>
              <a:gd name="connsiteX79" fmla="*/ 3635237 w 11000051"/>
              <a:gd name="connsiteY79" fmla="*/ 9678951 h 12677929"/>
              <a:gd name="connsiteX80" fmla="*/ 3538984 w 11000051"/>
              <a:gd name="connsiteY80" fmla="*/ 9462383 h 12677929"/>
              <a:gd name="connsiteX81" fmla="*/ 3514921 w 11000051"/>
              <a:gd name="connsiteY81" fmla="*/ 9366130 h 12677929"/>
              <a:gd name="connsiteX82" fmla="*/ 3827742 w 11000051"/>
              <a:gd name="connsiteY82" fmla="*/ 9486446 h 12677929"/>
              <a:gd name="connsiteX83" fmla="*/ 3851805 w 11000051"/>
              <a:gd name="connsiteY83" fmla="*/ 9366130 h 12677929"/>
              <a:gd name="connsiteX84" fmla="*/ 3779616 w 11000051"/>
              <a:gd name="connsiteY84" fmla="*/ 9197688 h 12677929"/>
              <a:gd name="connsiteX85" fmla="*/ 3611174 w 11000051"/>
              <a:gd name="connsiteY85" fmla="*/ 9149562 h 12677929"/>
              <a:gd name="connsiteX86" fmla="*/ 3538984 w 11000051"/>
              <a:gd name="connsiteY86" fmla="*/ 9173625 h 12677929"/>
              <a:gd name="connsiteX87" fmla="*/ 3370542 w 11000051"/>
              <a:gd name="connsiteY87" fmla="*/ 9053309 h 12677929"/>
              <a:gd name="connsiteX88" fmla="*/ 3129910 w 11000051"/>
              <a:gd name="connsiteY88" fmla="*/ 8957056 h 12677929"/>
              <a:gd name="connsiteX89" fmla="*/ 3009595 w 11000051"/>
              <a:gd name="connsiteY89" fmla="*/ 8836741 h 12677929"/>
              <a:gd name="connsiteX90" fmla="*/ 2937405 w 11000051"/>
              <a:gd name="connsiteY90" fmla="*/ 8692362 h 12677929"/>
              <a:gd name="connsiteX91" fmla="*/ 3153974 w 11000051"/>
              <a:gd name="connsiteY91" fmla="*/ 8692362 h 12677929"/>
              <a:gd name="connsiteX92" fmla="*/ 3346479 w 11000051"/>
              <a:gd name="connsiteY92" fmla="*/ 8740488 h 12677929"/>
              <a:gd name="connsiteX93" fmla="*/ 3442731 w 11000051"/>
              <a:gd name="connsiteY93" fmla="*/ 8596109 h 12677929"/>
              <a:gd name="connsiteX94" fmla="*/ 3683363 w 11000051"/>
              <a:gd name="connsiteY94" fmla="*/ 8716425 h 12677929"/>
              <a:gd name="connsiteX95" fmla="*/ 3827742 w 11000051"/>
              <a:gd name="connsiteY95" fmla="*/ 8596109 h 12677929"/>
              <a:gd name="connsiteX96" fmla="*/ 3731489 w 11000051"/>
              <a:gd name="connsiteY96" fmla="*/ 8499856 h 12677929"/>
              <a:gd name="connsiteX97" fmla="*/ 3683363 w 11000051"/>
              <a:gd name="connsiteY97" fmla="*/ 8403604 h 12677929"/>
              <a:gd name="connsiteX98" fmla="*/ 3972121 w 11000051"/>
              <a:gd name="connsiteY98" fmla="*/ 8331414 h 12677929"/>
              <a:gd name="connsiteX99" fmla="*/ 4284942 w 11000051"/>
              <a:gd name="connsiteY99" fmla="*/ 8138909 h 12677929"/>
              <a:gd name="connsiteX100" fmla="*/ 4621826 w 11000051"/>
              <a:gd name="connsiteY100" fmla="*/ 7777962 h 12677929"/>
              <a:gd name="connsiteX101" fmla="*/ 4477447 w 11000051"/>
              <a:gd name="connsiteY101" fmla="*/ 7729835 h 12677929"/>
              <a:gd name="connsiteX102" fmla="*/ 4212753 w 11000051"/>
              <a:gd name="connsiteY102" fmla="*/ 7729835 h 12677929"/>
              <a:gd name="connsiteX103" fmla="*/ 4092437 w 11000051"/>
              <a:gd name="connsiteY103" fmla="*/ 7633583 h 12677929"/>
              <a:gd name="connsiteX104" fmla="*/ 4020247 w 11000051"/>
              <a:gd name="connsiteY104" fmla="*/ 7152320 h 12677929"/>
              <a:gd name="connsiteX105" fmla="*/ 4044310 w 11000051"/>
              <a:gd name="connsiteY105" fmla="*/ 6719183 h 12677929"/>
              <a:gd name="connsiteX106" fmla="*/ 3875868 w 11000051"/>
              <a:gd name="connsiteY106" fmla="*/ 6286046 h 12677929"/>
              <a:gd name="connsiteX107" fmla="*/ 3827742 w 11000051"/>
              <a:gd name="connsiteY107" fmla="*/ 5949162 h 12677929"/>
              <a:gd name="connsiteX108" fmla="*/ 3851805 w 11000051"/>
              <a:gd name="connsiteY108" fmla="*/ 5636341 h 12677929"/>
              <a:gd name="connsiteX109" fmla="*/ 3755553 w 11000051"/>
              <a:gd name="connsiteY109" fmla="*/ 5564151 h 12677929"/>
              <a:gd name="connsiteX110" fmla="*/ 3394605 w 11000051"/>
              <a:gd name="connsiteY110" fmla="*/ 5395709 h 12677929"/>
              <a:gd name="connsiteX111" fmla="*/ 3081784 w 11000051"/>
              <a:gd name="connsiteY111" fmla="*/ 5371646 h 12677929"/>
              <a:gd name="connsiteX112" fmla="*/ 2841153 w 11000051"/>
              <a:gd name="connsiteY112" fmla="*/ 5419772 h 12677929"/>
              <a:gd name="connsiteX113" fmla="*/ 2624584 w 11000051"/>
              <a:gd name="connsiteY113" fmla="*/ 5732593 h 12677929"/>
              <a:gd name="connsiteX114" fmla="*/ 2287700 w 11000051"/>
              <a:gd name="connsiteY114" fmla="*/ 6045414 h 12677929"/>
              <a:gd name="connsiteX115" fmla="*/ 1974879 w 11000051"/>
              <a:gd name="connsiteY115" fmla="*/ 6117604 h 12677929"/>
              <a:gd name="connsiteX116" fmla="*/ 1637995 w 11000051"/>
              <a:gd name="connsiteY116" fmla="*/ 6165730 h 12677929"/>
              <a:gd name="connsiteX117" fmla="*/ 1373300 w 11000051"/>
              <a:gd name="connsiteY117" fmla="*/ 6213856 h 12677929"/>
              <a:gd name="connsiteX118" fmla="*/ 867974 w 11000051"/>
              <a:gd name="connsiteY118" fmla="*/ 6213856 h 12677929"/>
              <a:gd name="connsiteX119" fmla="*/ 579216 w 11000051"/>
              <a:gd name="connsiteY119" fmla="*/ 5997288 h 12677929"/>
              <a:gd name="connsiteX120" fmla="*/ 434837 w 11000051"/>
              <a:gd name="connsiteY120" fmla="*/ 5612277 h 12677929"/>
              <a:gd name="connsiteX121" fmla="*/ 314521 w 11000051"/>
              <a:gd name="connsiteY121" fmla="*/ 5155077 h 12677929"/>
              <a:gd name="connsiteX122" fmla="*/ 410774 w 11000051"/>
              <a:gd name="connsiteY122" fmla="*/ 4866320 h 12677929"/>
              <a:gd name="connsiteX123" fmla="*/ 651405 w 11000051"/>
              <a:gd name="connsiteY123" fmla="*/ 4385056 h 12677929"/>
              <a:gd name="connsiteX124" fmla="*/ 843910 w 11000051"/>
              <a:gd name="connsiteY124" fmla="*/ 3927856 h 12677929"/>
              <a:gd name="connsiteX125" fmla="*/ 723595 w 11000051"/>
              <a:gd name="connsiteY125" fmla="*/ 3590972 h 12677929"/>
              <a:gd name="connsiteX126" fmla="*/ 458900 w 11000051"/>
              <a:gd name="connsiteY126" fmla="*/ 3205962 h 12677929"/>
              <a:gd name="connsiteX127" fmla="*/ 194205 w 11000051"/>
              <a:gd name="connsiteY127" fmla="*/ 2845014 h 12677929"/>
              <a:gd name="connsiteX128" fmla="*/ 25763 w 11000051"/>
              <a:gd name="connsiteY128" fmla="*/ 2508130 h 12677929"/>
              <a:gd name="connsiteX129" fmla="*/ 25763 w 11000051"/>
              <a:gd name="connsiteY129" fmla="*/ 1930614 h 12677929"/>
              <a:gd name="connsiteX130" fmla="*/ 266395 w 11000051"/>
              <a:gd name="connsiteY130" fmla="*/ 1786235 h 12677929"/>
              <a:gd name="connsiteX131" fmla="*/ 531089 w 11000051"/>
              <a:gd name="connsiteY131" fmla="*/ 1714046 h 12677929"/>
              <a:gd name="connsiteX132" fmla="*/ 723595 w 11000051"/>
              <a:gd name="connsiteY132" fmla="*/ 1353098 h 12677929"/>
              <a:gd name="connsiteX133" fmla="*/ 651405 w 11000051"/>
              <a:gd name="connsiteY133" fmla="*/ 1088404 h 12677929"/>
              <a:gd name="connsiteX134" fmla="*/ 507026 w 11000051"/>
              <a:gd name="connsiteY134" fmla="*/ 727456 h 12677929"/>
              <a:gd name="connsiteX135" fmla="*/ 531089 w 11000051"/>
              <a:gd name="connsiteY135" fmla="*/ 414635 h 12677929"/>
              <a:gd name="connsiteX136" fmla="*/ 795784 w 11000051"/>
              <a:gd name="connsiteY136" fmla="*/ 198067 h 12677929"/>
              <a:gd name="connsiteX137" fmla="*/ 892037 w 11000051"/>
              <a:gd name="connsiteY137" fmla="*/ 101814 h 12677929"/>
              <a:gd name="connsiteX138" fmla="*/ 960877 w 11000051"/>
              <a:gd name="connsiteY138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14921 w 11000051"/>
              <a:gd name="connsiteY79" fmla="*/ 9919583 h 12677929"/>
              <a:gd name="connsiteX80" fmla="*/ 3635237 w 11000051"/>
              <a:gd name="connsiteY80" fmla="*/ 9678951 h 12677929"/>
              <a:gd name="connsiteX81" fmla="*/ 3538984 w 11000051"/>
              <a:gd name="connsiteY81" fmla="*/ 9462383 h 12677929"/>
              <a:gd name="connsiteX82" fmla="*/ 3514921 w 11000051"/>
              <a:gd name="connsiteY82" fmla="*/ 9366130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5237 w 11000051"/>
              <a:gd name="connsiteY80" fmla="*/ 9678951 h 12677929"/>
              <a:gd name="connsiteX81" fmla="*/ 3538984 w 11000051"/>
              <a:gd name="connsiteY81" fmla="*/ 9462383 h 12677929"/>
              <a:gd name="connsiteX82" fmla="*/ 3514921 w 11000051"/>
              <a:gd name="connsiteY82" fmla="*/ 9366130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38984 w 11000051"/>
              <a:gd name="connsiteY81" fmla="*/ 9462383 h 12677929"/>
              <a:gd name="connsiteX82" fmla="*/ 3514921 w 11000051"/>
              <a:gd name="connsiteY82" fmla="*/ 9366130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14921 w 11000051"/>
              <a:gd name="connsiteY82" fmla="*/ 9366130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77015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77015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27742 w 11000051"/>
              <a:gd name="connsiteY83" fmla="*/ 9486446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51805 w 11000051"/>
              <a:gd name="connsiteY84" fmla="*/ 9366130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79616 w 11000051"/>
              <a:gd name="connsiteY85" fmla="*/ 9197688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11174 w 11000051"/>
              <a:gd name="connsiteY86" fmla="*/ 9149562 h 12677929"/>
              <a:gd name="connsiteX87" fmla="*/ 3538984 w 11000051"/>
              <a:gd name="connsiteY87" fmla="*/ 9173625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11174 w 11000051"/>
              <a:gd name="connsiteY86" fmla="*/ 9149562 h 12677929"/>
              <a:gd name="connsiteX87" fmla="*/ 3538984 w 11000051"/>
              <a:gd name="connsiteY87" fmla="*/ 9155483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589402 w 11000051"/>
              <a:gd name="connsiteY86" fmla="*/ 9164076 h 12677929"/>
              <a:gd name="connsiteX87" fmla="*/ 3538984 w 11000051"/>
              <a:gd name="connsiteY87" fmla="*/ 9155483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574888 w 11000051"/>
              <a:gd name="connsiteY86" fmla="*/ 9203990 h 12677929"/>
              <a:gd name="connsiteX87" fmla="*/ 3538984 w 11000051"/>
              <a:gd name="connsiteY87" fmla="*/ 9155483 h 12677929"/>
              <a:gd name="connsiteX88" fmla="*/ 3370542 w 11000051"/>
              <a:gd name="connsiteY88" fmla="*/ 9053309 h 12677929"/>
              <a:gd name="connsiteX89" fmla="*/ 3129910 w 11000051"/>
              <a:gd name="connsiteY89" fmla="*/ 8957056 h 12677929"/>
              <a:gd name="connsiteX90" fmla="*/ 3009595 w 11000051"/>
              <a:gd name="connsiteY90" fmla="*/ 8836741 h 12677929"/>
              <a:gd name="connsiteX91" fmla="*/ 2937405 w 11000051"/>
              <a:gd name="connsiteY91" fmla="*/ 8692362 h 12677929"/>
              <a:gd name="connsiteX92" fmla="*/ 3153974 w 11000051"/>
              <a:gd name="connsiteY92" fmla="*/ 8692362 h 12677929"/>
              <a:gd name="connsiteX93" fmla="*/ 3346479 w 11000051"/>
              <a:gd name="connsiteY93" fmla="*/ 8740488 h 12677929"/>
              <a:gd name="connsiteX94" fmla="*/ 3442731 w 11000051"/>
              <a:gd name="connsiteY94" fmla="*/ 8596109 h 12677929"/>
              <a:gd name="connsiteX95" fmla="*/ 3683363 w 11000051"/>
              <a:gd name="connsiteY95" fmla="*/ 8716425 h 12677929"/>
              <a:gd name="connsiteX96" fmla="*/ 3827742 w 11000051"/>
              <a:gd name="connsiteY96" fmla="*/ 8596109 h 12677929"/>
              <a:gd name="connsiteX97" fmla="*/ 3731489 w 11000051"/>
              <a:gd name="connsiteY97" fmla="*/ 8499856 h 12677929"/>
              <a:gd name="connsiteX98" fmla="*/ 3683363 w 11000051"/>
              <a:gd name="connsiteY98" fmla="*/ 8403604 h 12677929"/>
              <a:gd name="connsiteX99" fmla="*/ 3972121 w 11000051"/>
              <a:gd name="connsiteY99" fmla="*/ 8331414 h 12677929"/>
              <a:gd name="connsiteX100" fmla="*/ 4284942 w 11000051"/>
              <a:gd name="connsiteY100" fmla="*/ 8138909 h 12677929"/>
              <a:gd name="connsiteX101" fmla="*/ 4621826 w 11000051"/>
              <a:gd name="connsiteY101" fmla="*/ 7777962 h 12677929"/>
              <a:gd name="connsiteX102" fmla="*/ 4477447 w 11000051"/>
              <a:gd name="connsiteY102" fmla="*/ 7729835 h 12677929"/>
              <a:gd name="connsiteX103" fmla="*/ 4212753 w 11000051"/>
              <a:gd name="connsiteY103" fmla="*/ 7729835 h 12677929"/>
              <a:gd name="connsiteX104" fmla="*/ 4092437 w 11000051"/>
              <a:gd name="connsiteY104" fmla="*/ 7633583 h 12677929"/>
              <a:gd name="connsiteX105" fmla="*/ 4020247 w 11000051"/>
              <a:gd name="connsiteY105" fmla="*/ 7152320 h 12677929"/>
              <a:gd name="connsiteX106" fmla="*/ 4044310 w 11000051"/>
              <a:gd name="connsiteY106" fmla="*/ 6719183 h 12677929"/>
              <a:gd name="connsiteX107" fmla="*/ 3875868 w 11000051"/>
              <a:gd name="connsiteY107" fmla="*/ 6286046 h 12677929"/>
              <a:gd name="connsiteX108" fmla="*/ 3827742 w 11000051"/>
              <a:gd name="connsiteY108" fmla="*/ 5949162 h 12677929"/>
              <a:gd name="connsiteX109" fmla="*/ 3851805 w 11000051"/>
              <a:gd name="connsiteY109" fmla="*/ 5636341 h 12677929"/>
              <a:gd name="connsiteX110" fmla="*/ 3755553 w 11000051"/>
              <a:gd name="connsiteY110" fmla="*/ 5564151 h 12677929"/>
              <a:gd name="connsiteX111" fmla="*/ 3394605 w 11000051"/>
              <a:gd name="connsiteY111" fmla="*/ 5395709 h 12677929"/>
              <a:gd name="connsiteX112" fmla="*/ 3081784 w 11000051"/>
              <a:gd name="connsiteY112" fmla="*/ 5371646 h 12677929"/>
              <a:gd name="connsiteX113" fmla="*/ 2841153 w 11000051"/>
              <a:gd name="connsiteY113" fmla="*/ 5419772 h 12677929"/>
              <a:gd name="connsiteX114" fmla="*/ 2624584 w 11000051"/>
              <a:gd name="connsiteY114" fmla="*/ 5732593 h 12677929"/>
              <a:gd name="connsiteX115" fmla="*/ 2287700 w 11000051"/>
              <a:gd name="connsiteY115" fmla="*/ 6045414 h 12677929"/>
              <a:gd name="connsiteX116" fmla="*/ 1974879 w 11000051"/>
              <a:gd name="connsiteY116" fmla="*/ 6117604 h 12677929"/>
              <a:gd name="connsiteX117" fmla="*/ 1637995 w 11000051"/>
              <a:gd name="connsiteY117" fmla="*/ 6165730 h 12677929"/>
              <a:gd name="connsiteX118" fmla="*/ 1373300 w 11000051"/>
              <a:gd name="connsiteY118" fmla="*/ 6213856 h 12677929"/>
              <a:gd name="connsiteX119" fmla="*/ 867974 w 11000051"/>
              <a:gd name="connsiteY119" fmla="*/ 6213856 h 12677929"/>
              <a:gd name="connsiteX120" fmla="*/ 579216 w 11000051"/>
              <a:gd name="connsiteY120" fmla="*/ 5997288 h 12677929"/>
              <a:gd name="connsiteX121" fmla="*/ 434837 w 11000051"/>
              <a:gd name="connsiteY121" fmla="*/ 5612277 h 12677929"/>
              <a:gd name="connsiteX122" fmla="*/ 314521 w 11000051"/>
              <a:gd name="connsiteY122" fmla="*/ 5155077 h 12677929"/>
              <a:gd name="connsiteX123" fmla="*/ 410774 w 11000051"/>
              <a:gd name="connsiteY123" fmla="*/ 4866320 h 12677929"/>
              <a:gd name="connsiteX124" fmla="*/ 651405 w 11000051"/>
              <a:gd name="connsiteY124" fmla="*/ 4385056 h 12677929"/>
              <a:gd name="connsiteX125" fmla="*/ 843910 w 11000051"/>
              <a:gd name="connsiteY125" fmla="*/ 3927856 h 12677929"/>
              <a:gd name="connsiteX126" fmla="*/ 723595 w 11000051"/>
              <a:gd name="connsiteY126" fmla="*/ 3590972 h 12677929"/>
              <a:gd name="connsiteX127" fmla="*/ 458900 w 11000051"/>
              <a:gd name="connsiteY127" fmla="*/ 3205962 h 12677929"/>
              <a:gd name="connsiteX128" fmla="*/ 194205 w 11000051"/>
              <a:gd name="connsiteY128" fmla="*/ 2845014 h 12677929"/>
              <a:gd name="connsiteX129" fmla="*/ 25763 w 11000051"/>
              <a:gd name="connsiteY129" fmla="*/ 2508130 h 12677929"/>
              <a:gd name="connsiteX130" fmla="*/ 25763 w 11000051"/>
              <a:gd name="connsiteY130" fmla="*/ 1930614 h 12677929"/>
              <a:gd name="connsiteX131" fmla="*/ 266395 w 11000051"/>
              <a:gd name="connsiteY131" fmla="*/ 1786235 h 12677929"/>
              <a:gd name="connsiteX132" fmla="*/ 531089 w 11000051"/>
              <a:gd name="connsiteY132" fmla="*/ 1714046 h 12677929"/>
              <a:gd name="connsiteX133" fmla="*/ 723595 w 11000051"/>
              <a:gd name="connsiteY133" fmla="*/ 1353098 h 12677929"/>
              <a:gd name="connsiteX134" fmla="*/ 651405 w 11000051"/>
              <a:gd name="connsiteY134" fmla="*/ 1088404 h 12677929"/>
              <a:gd name="connsiteX135" fmla="*/ 507026 w 11000051"/>
              <a:gd name="connsiteY135" fmla="*/ 727456 h 12677929"/>
              <a:gd name="connsiteX136" fmla="*/ 531089 w 11000051"/>
              <a:gd name="connsiteY136" fmla="*/ 414635 h 12677929"/>
              <a:gd name="connsiteX137" fmla="*/ 795784 w 11000051"/>
              <a:gd name="connsiteY137" fmla="*/ 198067 h 12677929"/>
              <a:gd name="connsiteX138" fmla="*/ 892037 w 11000051"/>
              <a:gd name="connsiteY138" fmla="*/ 101814 h 12677929"/>
              <a:gd name="connsiteX139" fmla="*/ 960877 w 11000051"/>
              <a:gd name="connsiteY13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8984 w 11000051"/>
              <a:gd name="connsiteY88" fmla="*/ 9155483 h 12677929"/>
              <a:gd name="connsiteX89" fmla="*/ 3370542 w 11000051"/>
              <a:gd name="connsiteY89" fmla="*/ 9053309 h 12677929"/>
              <a:gd name="connsiteX90" fmla="*/ 3129910 w 11000051"/>
              <a:gd name="connsiteY90" fmla="*/ 8957056 h 12677929"/>
              <a:gd name="connsiteX91" fmla="*/ 3009595 w 11000051"/>
              <a:gd name="connsiteY91" fmla="*/ 8836741 h 12677929"/>
              <a:gd name="connsiteX92" fmla="*/ 2937405 w 11000051"/>
              <a:gd name="connsiteY92" fmla="*/ 8692362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370542 w 11000051"/>
              <a:gd name="connsiteY89" fmla="*/ 9053309 h 12677929"/>
              <a:gd name="connsiteX90" fmla="*/ 3129910 w 11000051"/>
              <a:gd name="connsiteY90" fmla="*/ 8957056 h 12677929"/>
              <a:gd name="connsiteX91" fmla="*/ 3009595 w 11000051"/>
              <a:gd name="connsiteY91" fmla="*/ 8836741 h 12677929"/>
              <a:gd name="connsiteX92" fmla="*/ 2937405 w 11000051"/>
              <a:gd name="connsiteY92" fmla="*/ 8692362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370542 w 11000051"/>
              <a:gd name="connsiteY89" fmla="*/ 9053309 h 12677929"/>
              <a:gd name="connsiteX90" fmla="*/ 3173453 w 11000051"/>
              <a:gd name="connsiteY90" fmla="*/ 8935284 h 12677929"/>
              <a:gd name="connsiteX91" fmla="*/ 3009595 w 11000051"/>
              <a:gd name="connsiteY91" fmla="*/ 8836741 h 12677929"/>
              <a:gd name="connsiteX92" fmla="*/ 2937405 w 11000051"/>
              <a:gd name="connsiteY92" fmla="*/ 8692362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09595 w 11000051"/>
              <a:gd name="connsiteY91" fmla="*/ 8836741 h 12677929"/>
              <a:gd name="connsiteX92" fmla="*/ 2937405 w 11000051"/>
              <a:gd name="connsiteY92" fmla="*/ 8692362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2937405 w 11000051"/>
              <a:gd name="connsiteY92" fmla="*/ 8692362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2959176 w 11000051"/>
              <a:gd name="connsiteY92" fmla="*/ 8688734 h 12677929"/>
              <a:gd name="connsiteX93" fmla="*/ 3153974 w 11000051"/>
              <a:gd name="connsiteY93" fmla="*/ 8692362 h 12677929"/>
              <a:gd name="connsiteX94" fmla="*/ 3346479 w 11000051"/>
              <a:gd name="connsiteY94" fmla="*/ 8740488 h 12677929"/>
              <a:gd name="connsiteX95" fmla="*/ 3442731 w 11000051"/>
              <a:gd name="connsiteY95" fmla="*/ 8596109 h 12677929"/>
              <a:gd name="connsiteX96" fmla="*/ 3683363 w 11000051"/>
              <a:gd name="connsiteY96" fmla="*/ 8716425 h 12677929"/>
              <a:gd name="connsiteX97" fmla="*/ 3827742 w 11000051"/>
              <a:gd name="connsiteY97" fmla="*/ 8596109 h 12677929"/>
              <a:gd name="connsiteX98" fmla="*/ 3731489 w 11000051"/>
              <a:gd name="connsiteY98" fmla="*/ 8499856 h 12677929"/>
              <a:gd name="connsiteX99" fmla="*/ 3683363 w 11000051"/>
              <a:gd name="connsiteY99" fmla="*/ 8403604 h 12677929"/>
              <a:gd name="connsiteX100" fmla="*/ 3972121 w 11000051"/>
              <a:gd name="connsiteY100" fmla="*/ 8331414 h 12677929"/>
              <a:gd name="connsiteX101" fmla="*/ 4284942 w 11000051"/>
              <a:gd name="connsiteY101" fmla="*/ 8138909 h 12677929"/>
              <a:gd name="connsiteX102" fmla="*/ 4621826 w 11000051"/>
              <a:gd name="connsiteY102" fmla="*/ 7777962 h 12677929"/>
              <a:gd name="connsiteX103" fmla="*/ 4477447 w 11000051"/>
              <a:gd name="connsiteY103" fmla="*/ 7729835 h 12677929"/>
              <a:gd name="connsiteX104" fmla="*/ 4212753 w 11000051"/>
              <a:gd name="connsiteY104" fmla="*/ 7729835 h 12677929"/>
              <a:gd name="connsiteX105" fmla="*/ 4092437 w 11000051"/>
              <a:gd name="connsiteY105" fmla="*/ 7633583 h 12677929"/>
              <a:gd name="connsiteX106" fmla="*/ 4020247 w 11000051"/>
              <a:gd name="connsiteY106" fmla="*/ 7152320 h 12677929"/>
              <a:gd name="connsiteX107" fmla="*/ 4044310 w 11000051"/>
              <a:gd name="connsiteY107" fmla="*/ 6719183 h 12677929"/>
              <a:gd name="connsiteX108" fmla="*/ 3875868 w 11000051"/>
              <a:gd name="connsiteY108" fmla="*/ 6286046 h 12677929"/>
              <a:gd name="connsiteX109" fmla="*/ 3827742 w 11000051"/>
              <a:gd name="connsiteY109" fmla="*/ 5949162 h 12677929"/>
              <a:gd name="connsiteX110" fmla="*/ 3851805 w 11000051"/>
              <a:gd name="connsiteY110" fmla="*/ 5636341 h 12677929"/>
              <a:gd name="connsiteX111" fmla="*/ 3755553 w 11000051"/>
              <a:gd name="connsiteY111" fmla="*/ 5564151 h 12677929"/>
              <a:gd name="connsiteX112" fmla="*/ 3394605 w 11000051"/>
              <a:gd name="connsiteY112" fmla="*/ 5395709 h 12677929"/>
              <a:gd name="connsiteX113" fmla="*/ 3081784 w 11000051"/>
              <a:gd name="connsiteY113" fmla="*/ 5371646 h 12677929"/>
              <a:gd name="connsiteX114" fmla="*/ 2841153 w 11000051"/>
              <a:gd name="connsiteY114" fmla="*/ 5419772 h 12677929"/>
              <a:gd name="connsiteX115" fmla="*/ 2624584 w 11000051"/>
              <a:gd name="connsiteY115" fmla="*/ 5732593 h 12677929"/>
              <a:gd name="connsiteX116" fmla="*/ 2287700 w 11000051"/>
              <a:gd name="connsiteY116" fmla="*/ 6045414 h 12677929"/>
              <a:gd name="connsiteX117" fmla="*/ 1974879 w 11000051"/>
              <a:gd name="connsiteY117" fmla="*/ 6117604 h 12677929"/>
              <a:gd name="connsiteX118" fmla="*/ 1637995 w 11000051"/>
              <a:gd name="connsiteY118" fmla="*/ 6165730 h 12677929"/>
              <a:gd name="connsiteX119" fmla="*/ 1373300 w 11000051"/>
              <a:gd name="connsiteY119" fmla="*/ 6213856 h 12677929"/>
              <a:gd name="connsiteX120" fmla="*/ 867974 w 11000051"/>
              <a:gd name="connsiteY120" fmla="*/ 6213856 h 12677929"/>
              <a:gd name="connsiteX121" fmla="*/ 579216 w 11000051"/>
              <a:gd name="connsiteY121" fmla="*/ 5997288 h 12677929"/>
              <a:gd name="connsiteX122" fmla="*/ 434837 w 11000051"/>
              <a:gd name="connsiteY122" fmla="*/ 5612277 h 12677929"/>
              <a:gd name="connsiteX123" fmla="*/ 314521 w 11000051"/>
              <a:gd name="connsiteY123" fmla="*/ 5155077 h 12677929"/>
              <a:gd name="connsiteX124" fmla="*/ 410774 w 11000051"/>
              <a:gd name="connsiteY124" fmla="*/ 4866320 h 12677929"/>
              <a:gd name="connsiteX125" fmla="*/ 651405 w 11000051"/>
              <a:gd name="connsiteY125" fmla="*/ 4385056 h 12677929"/>
              <a:gd name="connsiteX126" fmla="*/ 843910 w 11000051"/>
              <a:gd name="connsiteY126" fmla="*/ 3927856 h 12677929"/>
              <a:gd name="connsiteX127" fmla="*/ 723595 w 11000051"/>
              <a:gd name="connsiteY127" fmla="*/ 3590972 h 12677929"/>
              <a:gd name="connsiteX128" fmla="*/ 458900 w 11000051"/>
              <a:gd name="connsiteY128" fmla="*/ 3205962 h 12677929"/>
              <a:gd name="connsiteX129" fmla="*/ 194205 w 11000051"/>
              <a:gd name="connsiteY129" fmla="*/ 2845014 h 12677929"/>
              <a:gd name="connsiteX130" fmla="*/ 25763 w 11000051"/>
              <a:gd name="connsiteY130" fmla="*/ 2508130 h 12677929"/>
              <a:gd name="connsiteX131" fmla="*/ 25763 w 11000051"/>
              <a:gd name="connsiteY131" fmla="*/ 1930614 h 12677929"/>
              <a:gd name="connsiteX132" fmla="*/ 266395 w 11000051"/>
              <a:gd name="connsiteY132" fmla="*/ 1786235 h 12677929"/>
              <a:gd name="connsiteX133" fmla="*/ 531089 w 11000051"/>
              <a:gd name="connsiteY133" fmla="*/ 1714046 h 12677929"/>
              <a:gd name="connsiteX134" fmla="*/ 723595 w 11000051"/>
              <a:gd name="connsiteY134" fmla="*/ 1353098 h 12677929"/>
              <a:gd name="connsiteX135" fmla="*/ 651405 w 11000051"/>
              <a:gd name="connsiteY135" fmla="*/ 1088404 h 12677929"/>
              <a:gd name="connsiteX136" fmla="*/ 507026 w 11000051"/>
              <a:gd name="connsiteY136" fmla="*/ 727456 h 12677929"/>
              <a:gd name="connsiteX137" fmla="*/ 531089 w 11000051"/>
              <a:gd name="connsiteY137" fmla="*/ 414635 h 12677929"/>
              <a:gd name="connsiteX138" fmla="*/ 795784 w 11000051"/>
              <a:gd name="connsiteY138" fmla="*/ 198067 h 12677929"/>
              <a:gd name="connsiteX139" fmla="*/ 892037 w 11000051"/>
              <a:gd name="connsiteY139" fmla="*/ 101814 h 12677929"/>
              <a:gd name="connsiteX140" fmla="*/ 960877 w 11000051"/>
              <a:gd name="connsiteY14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2959176 w 11000051"/>
              <a:gd name="connsiteY92" fmla="*/ 8688734 h 12677929"/>
              <a:gd name="connsiteX93" fmla="*/ 3029457 w 11000051"/>
              <a:gd name="connsiteY93" fmla="*/ 8675937 h 12677929"/>
              <a:gd name="connsiteX94" fmla="*/ 3153974 w 11000051"/>
              <a:gd name="connsiteY94" fmla="*/ 8692362 h 12677929"/>
              <a:gd name="connsiteX95" fmla="*/ 3346479 w 11000051"/>
              <a:gd name="connsiteY95" fmla="*/ 8740488 h 12677929"/>
              <a:gd name="connsiteX96" fmla="*/ 3442731 w 11000051"/>
              <a:gd name="connsiteY96" fmla="*/ 8596109 h 12677929"/>
              <a:gd name="connsiteX97" fmla="*/ 3683363 w 11000051"/>
              <a:gd name="connsiteY97" fmla="*/ 8716425 h 12677929"/>
              <a:gd name="connsiteX98" fmla="*/ 3827742 w 11000051"/>
              <a:gd name="connsiteY98" fmla="*/ 8596109 h 12677929"/>
              <a:gd name="connsiteX99" fmla="*/ 3731489 w 11000051"/>
              <a:gd name="connsiteY99" fmla="*/ 8499856 h 12677929"/>
              <a:gd name="connsiteX100" fmla="*/ 3683363 w 11000051"/>
              <a:gd name="connsiteY100" fmla="*/ 8403604 h 12677929"/>
              <a:gd name="connsiteX101" fmla="*/ 3972121 w 11000051"/>
              <a:gd name="connsiteY101" fmla="*/ 8331414 h 12677929"/>
              <a:gd name="connsiteX102" fmla="*/ 4284942 w 11000051"/>
              <a:gd name="connsiteY102" fmla="*/ 8138909 h 12677929"/>
              <a:gd name="connsiteX103" fmla="*/ 4621826 w 11000051"/>
              <a:gd name="connsiteY103" fmla="*/ 7777962 h 12677929"/>
              <a:gd name="connsiteX104" fmla="*/ 4477447 w 11000051"/>
              <a:gd name="connsiteY104" fmla="*/ 7729835 h 12677929"/>
              <a:gd name="connsiteX105" fmla="*/ 4212753 w 11000051"/>
              <a:gd name="connsiteY105" fmla="*/ 7729835 h 12677929"/>
              <a:gd name="connsiteX106" fmla="*/ 4092437 w 11000051"/>
              <a:gd name="connsiteY106" fmla="*/ 7633583 h 12677929"/>
              <a:gd name="connsiteX107" fmla="*/ 4020247 w 11000051"/>
              <a:gd name="connsiteY107" fmla="*/ 7152320 h 12677929"/>
              <a:gd name="connsiteX108" fmla="*/ 4044310 w 11000051"/>
              <a:gd name="connsiteY108" fmla="*/ 6719183 h 12677929"/>
              <a:gd name="connsiteX109" fmla="*/ 3875868 w 11000051"/>
              <a:gd name="connsiteY109" fmla="*/ 6286046 h 12677929"/>
              <a:gd name="connsiteX110" fmla="*/ 3827742 w 11000051"/>
              <a:gd name="connsiteY110" fmla="*/ 5949162 h 12677929"/>
              <a:gd name="connsiteX111" fmla="*/ 3851805 w 11000051"/>
              <a:gd name="connsiteY111" fmla="*/ 5636341 h 12677929"/>
              <a:gd name="connsiteX112" fmla="*/ 3755553 w 11000051"/>
              <a:gd name="connsiteY112" fmla="*/ 5564151 h 12677929"/>
              <a:gd name="connsiteX113" fmla="*/ 3394605 w 11000051"/>
              <a:gd name="connsiteY113" fmla="*/ 5395709 h 12677929"/>
              <a:gd name="connsiteX114" fmla="*/ 3081784 w 11000051"/>
              <a:gd name="connsiteY114" fmla="*/ 5371646 h 12677929"/>
              <a:gd name="connsiteX115" fmla="*/ 2841153 w 11000051"/>
              <a:gd name="connsiteY115" fmla="*/ 5419772 h 12677929"/>
              <a:gd name="connsiteX116" fmla="*/ 2624584 w 11000051"/>
              <a:gd name="connsiteY116" fmla="*/ 5732593 h 12677929"/>
              <a:gd name="connsiteX117" fmla="*/ 2287700 w 11000051"/>
              <a:gd name="connsiteY117" fmla="*/ 6045414 h 12677929"/>
              <a:gd name="connsiteX118" fmla="*/ 1974879 w 11000051"/>
              <a:gd name="connsiteY118" fmla="*/ 6117604 h 12677929"/>
              <a:gd name="connsiteX119" fmla="*/ 1637995 w 11000051"/>
              <a:gd name="connsiteY119" fmla="*/ 6165730 h 12677929"/>
              <a:gd name="connsiteX120" fmla="*/ 1373300 w 11000051"/>
              <a:gd name="connsiteY120" fmla="*/ 6213856 h 12677929"/>
              <a:gd name="connsiteX121" fmla="*/ 867974 w 11000051"/>
              <a:gd name="connsiteY121" fmla="*/ 6213856 h 12677929"/>
              <a:gd name="connsiteX122" fmla="*/ 579216 w 11000051"/>
              <a:gd name="connsiteY122" fmla="*/ 5997288 h 12677929"/>
              <a:gd name="connsiteX123" fmla="*/ 434837 w 11000051"/>
              <a:gd name="connsiteY123" fmla="*/ 5612277 h 12677929"/>
              <a:gd name="connsiteX124" fmla="*/ 314521 w 11000051"/>
              <a:gd name="connsiteY124" fmla="*/ 5155077 h 12677929"/>
              <a:gd name="connsiteX125" fmla="*/ 410774 w 11000051"/>
              <a:gd name="connsiteY125" fmla="*/ 4866320 h 12677929"/>
              <a:gd name="connsiteX126" fmla="*/ 651405 w 11000051"/>
              <a:gd name="connsiteY126" fmla="*/ 4385056 h 12677929"/>
              <a:gd name="connsiteX127" fmla="*/ 843910 w 11000051"/>
              <a:gd name="connsiteY127" fmla="*/ 3927856 h 12677929"/>
              <a:gd name="connsiteX128" fmla="*/ 723595 w 11000051"/>
              <a:gd name="connsiteY128" fmla="*/ 3590972 h 12677929"/>
              <a:gd name="connsiteX129" fmla="*/ 458900 w 11000051"/>
              <a:gd name="connsiteY129" fmla="*/ 3205962 h 12677929"/>
              <a:gd name="connsiteX130" fmla="*/ 194205 w 11000051"/>
              <a:gd name="connsiteY130" fmla="*/ 2845014 h 12677929"/>
              <a:gd name="connsiteX131" fmla="*/ 25763 w 11000051"/>
              <a:gd name="connsiteY131" fmla="*/ 2508130 h 12677929"/>
              <a:gd name="connsiteX132" fmla="*/ 25763 w 11000051"/>
              <a:gd name="connsiteY132" fmla="*/ 1930614 h 12677929"/>
              <a:gd name="connsiteX133" fmla="*/ 266395 w 11000051"/>
              <a:gd name="connsiteY133" fmla="*/ 1786235 h 12677929"/>
              <a:gd name="connsiteX134" fmla="*/ 531089 w 11000051"/>
              <a:gd name="connsiteY134" fmla="*/ 1714046 h 12677929"/>
              <a:gd name="connsiteX135" fmla="*/ 723595 w 11000051"/>
              <a:gd name="connsiteY135" fmla="*/ 1353098 h 12677929"/>
              <a:gd name="connsiteX136" fmla="*/ 651405 w 11000051"/>
              <a:gd name="connsiteY136" fmla="*/ 1088404 h 12677929"/>
              <a:gd name="connsiteX137" fmla="*/ 507026 w 11000051"/>
              <a:gd name="connsiteY137" fmla="*/ 727456 h 12677929"/>
              <a:gd name="connsiteX138" fmla="*/ 531089 w 11000051"/>
              <a:gd name="connsiteY138" fmla="*/ 414635 h 12677929"/>
              <a:gd name="connsiteX139" fmla="*/ 795784 w 11000051"/>
              <a:gd name="connsiteY139" fmla="*/ 198067 h 12677929"/>
              <a:gd name="connsiteX140" fmla="*/ 892037 w 11000051"/>
              <a:gd name="connsiteY140" fmla="*/ 101814 h 12677929"/>
              <a:gd name="connsiteX141" fmla="*/ 960877 w 11000051"/>
              <a:gd name="connsiteY141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53974 w 11000051"/>
              <a:gd name="connsiteY95" fmla="*/ 8692362 h 12677929"/>
              <a:gd name="connsiteX96" fmla="*/ 3346479 w 11000051"/>
              <a:gd name="connsiteY96" fmla="*/ 8740488 h 12677929"/>
              <a:gd name="connsiteX97" fmla="*/ 3442731 w 11000051"/>
              <a:gd name="connsiteY97" fmla="*/ 8596109 h 12677929"/>
              <a:gd name="connsiteX98" fmla="*/ 3683363 w 11000051"/>
              <a:gd name="connsiteY98" fmla="*/ 8716425 h 12677929"/>
              <a:gd name="connsiteX99" fmla="*/ 3827742 w 11000051"/>
              <a:gd name="connsiteY99" fmla="*/ 8596109 h 12677929"/>
              <a:gd name="connsiteX100" fmla="*/ 3731489 w 11000051"/>
              <a:gd name="connsiteY100" fmla="*/ 8499856 h 12677929"/>
              <a:gd name="connsiteX101" fmla="*/ 3683363 w 11000051"/>
              <a:gd name="connsiteY101" fmla="*/ 8403604 h 12677929"/>
              <a:gd name="connsiteX102" fmla="*/ 3972121 w 11000051"/>
              <a:gd name="connsiteY102" fmla="*/ 8331414 h 12677929"/>
              <a:gd name="connsiteX103" fmla="*/ 4284942 w 11000051"/>
              <a:gd name="connsiteY103" fmla="*/ 8138909 h 12677929"/>
              <a:gd name="connsiteX104" fmla="*/ 4621826 w 11000051"/>
              <a:gd name="connsiteY104" fmla="*/ 7777962 h 12677929"/>
              <a:gd name="connsiteX105" fmla="*/ 4477447 w 11000051"/>
              <a:gd name="connsiteY105" fmla="*/ 7729835 h 12677929"/>
              <a:gd name="connsiteX106" fmla="*/ 4212753 w 11000051"/>
              <a:gd name="connsiteY106" fmla="*/ 7729835 h 12677929"/>
              <a:gd name="connsiteX107" fmla="*/ 4092437 w 11000051"/>
              <a:gd name="connsiteY107" fmla="*/ 7633583 h 12677929"/>
              <a:gd name="connsiteX108" fmla="*/ 4020247 w 11000051"/>
              <a:gd name="connsiteY108" fmla="*/ 7152320 h 12677929"/>
              <a:gd name="connsiteX109" fmla="*/ 4044310 w 11000051"/>
              <a:gd name="connsiteY109" fmla="*/ 6719183 h 12677929"/>
              <a:gd name="connsiteX110" fmla="*/ 3875868 w 11000051"/>
              <a:gd name="connsiteY110" fmla="*/ 6286046 h 12677929"/>
              <a:gd name="connsiteX111" fmla="*/ 3827742 w 11000051"/>
              <a:gd name="connsiteY111" fmla="*/ 5949162 h 12677929"/>
              <a:gd name="connsiteX112" fmla="*/ 3851805 w 11000051"/>
              <a:gd name="connsiteY112" fmla="*/ 5636341 h 12677929"/>
              <a:gd name="connsiteX113" fmla="*/ 3755553 w 11000051"/>
              <a:gd name="connsiteY113" fmla="*/ 5564151 h 12677929"/>
              <a:gd name="connsiteX114" fmla="*/ 3394605 w 11000051"/>
              <a:gd name="connsiteY114" fmla="*/ 5395709 h 12677929"/>
              <a:gd name="connsiteX115" fmla="*/ 3081784 w 11000051"/>
              <a:gd name="connsiteY115" fmla="*/ 5371646 h 12677929"/>
              <a:gd name="connsiteX116" fmla="*/ 2841153 w 11000051"/>
              <a:gd name="connsiteY116" fmla="*/ 5419772 h 12677929"/>
              <a:gd name="connsiteX117" fmla="*/ 2624584 w 11000051"/>
              <a:gd name="connsiteY117" fmla="*/ 5732593 h 12677929"/>
              <a:gd name="connsiteX118" fmla="*/ 2287700 w 11000051"/>
              <a:gd name="connsiteY118" fmla="*/ 6045414 h 12677929"/>
              <a:gd name="connsiteX119" fmla="*/ 1974879 w 11000051"/>
              <a:gd name="connsiteY119" fmla="*/ 6117604 h 12677929"/>
              <a:gd name="connsiteX120" fmla="*/ 1637995 w 11000051"/>
              <a:gd name="connsiteY120" fmla="*/ 6165730 h 12677929"/>
              <a:gd name="connsiteX121" fmla="*/ 1373300 w 11000051"/>
              <a:gd name="connsiteY121" fmla="*/ 6213856 h 12677929"/>
              <a:gd name="connsiteX122" fmla="*/ 867974 w 11000051"/>
              <a:gd name="connsiteY122" fmla="*/ 6213856 h 12677929"/>
              <a:gd name="connsiteX123" fmla="*/ 579216 w 11000051"/>
              <a:gd name="connsiteY123" fmla="*/ 5997288 h 12677929"/>
              <a:gd name="connsiteX124" fmla="*/ 434837 w 11000051"/>
              <a:gd name="connsiteY124" fmla="*/ 5612277 h 12677929"/>
              <a:gd name="connsiteX125" fmla="*/ 314521 w 11000051"/>
              <a:gd name="connsiteY125" fmla="*/ 5155077 h 12677929"/>
              <a:gd name="connsiteX126" fmla="*/ 410774 w 11000051"/>
              <a:gd name="connsiteY126" fmla="*/ 4866320 h 12677929"/>
              <a:gd name="connsiteX127" fmla="*/ 651405 w 11000051"/>
              <a:gd name="connsiteY127" fmla="*/ 4385056 h 12677929"/>
              <a:gd name="connsiteX128" fmla="*/ 843910 w 11000051"/>
              <a:gd name="connsiteY128" fmla="*/ 3927856 h 12677929"/>
              <a:gd name="connsiteX129" fmla="*/ 723595 w 11000051"/>
              <a:gd name="connsiteY129" fmla="*/ 3590972 h 12677929"/>
              <a:gd name="connsiteX130" fmla="*/ 458900 w 11000051"/>
              <a:gd name="connsiteY130" fmla="*/ 3205962 h 12677929"/>
              <a:gd name="connsiteX131" fmla="*/ 194205 w 11000051"/>
              <a:gd name="connsiteY131" fmla="*/ 2845014 h 12677929"/>
              <a:gd name="connsiteX132" fmla="*/ 25763 w 11000051"/>
              <a:gd name="connsiteY132" fmla="*/ 2508130 h 12677929"/>
              <a:gd name="connsiteX133" fmla="*/ 25763 w 11000051"/>
              <a:gd name="connsiteY133" fmla="*/ 1930614 h 12677929"/>
              <a:gd name="connsiteX134" fmla="*/ 266395 w 11000051"/>
              <a:gd name="connsiteY134" fmla="*/ 1786235 h 12677929"/>
              <a:gd name="connsiteX135" fmla="*/ 531089 w 11000051"/>
              <a:gd name="connsiteY135" fmla="*/ 1714046 h 12677929"/>
              <a:gd name="connsiteX136" fmla="*/ 723595 w 11000051"/>
              <a:gd name="connsiteY136" fmla="*/ 1353098 h 12677929"/>
              <a:gd name="connsiteX137" fmla="*/ 651405 w 11000051"/>
              <a:gd name="connsiteY137" fmla="*/ 1088404 h 12677929"/>
              <a:gd name="connsiteX138" fmla="*/ 507026 w 11000051"/>
              <a:gd name="connsiteY138" fmla="*/ 727456 h 12677929"/>
              <a:gd name="connsiteX139" fmla="*/ 531089 w 11000051"/>
              <a:gd name="connsiteY139" fmla="*/ 414635 h 12677929"/>
              <a:gd name="connsiteX140" fmla="*/ 795784 w 11000051"/>
              <a:gd name="connsiteY140" fmla="*/ 198067 h 12677929"/>
              <a:gd name="connsiteX141" fmla="*/ 892037 w 11000051"/>
              <a:gd name="connsiteY141" fmla="*/ 101814 h 12677929"/>
              <a:gd name="connsiteX142" fmla="*/ 960877 w 11000051"/>
              <a:gd name="connsiteY142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346479 w 11000051"/>
              <a:gd name="connsiteY96" fmla="*/ 8740488 h 12677929"/>
              <a:gd name="connsiteX97" fmla="*/ 3442731 w 11000051"/>
              <a:gd name="connsiteY97" fmla="*/ 8596109 h 12677929"/>
              <a:gd name="connsiteX98" fmla="*/ 3683363 w 11000051"/>
              <a:gd name="connsiteY98" fmla="*/ 8716425 h 12677929"/>
              <a:gd name="connsiteX99" fmla="*/ 3827742 w 11000051"/>
              <a:gd name="connsiteY99" fmla="*/ 8596109 h 12677929"/>
              <a:gd name="connsiteX100" fmla="*/ 3731489 w 11000051"/>
              <a:gd name="connsiteY100" fmla="*/ 8499856 h 12677929"/>
              <a:gd name="connsiteX101" fmla="*/ 3683363 w 11000051"/>
              <a:gd name="connsiteY101" fmla="*/ 8403604 h 12677929"/>
              <a:gd name="connsiteX102" fmla="*/ 3972121 w 11000051"/>
              <a:gd name="connsiteY102" fmla="*/ 8331414 h 12677929"/>
              <a:gd name="connsiteX103" fmla="*/ 4284942 w 11000051"/>
              <a:gd name="connsiteY103" fmla="*/ 8138909 h 12677929"/>
              <a:gd name="connsiteX104" fmla="*/ 4621826 w 11000051"/>
              <a:gd name="connsiteY104" fmla="*/ 7777962 h 12677929"/>
              <a:gd name="connsiteX105" fmla="*/ 4477447 w 11000051"/>
              <a:gd name="connsiteY105" fmla="*/ 7729835 h 12677929"/>
              <a:gd name="connsiteX106" fmla="*/ 4212753 w 11000051"/>
              <a:gd name="connsiteY106" fmla="*/ 7729835 h 12677929"/>
              <a:gd name="connsiteX107" fmla="*/ 4092437 w 11000051"/>
              <a:gd name="connsiteY107" fmla="*/ 7633583 h 12677929"/>
              <a:gd name="connsiteX108" fmla="*/ 4020247 w 11000051"/>
              <a:gd name="connsiteY108" fmla="*/ 7152320 h 12677929"/>
              <a:gd name="connsiteX109" fmla="*/ 4044310 w 11000051"/>
              <a:gd name="connsiteY109" fmla="*/ 6719183 h 12677929"/>
              <a:gd name="connsiteX110" fmla="*/ 3875868 w 11000051"/>
              <a:gd name="connsiteY110" fmla="*/ 6286046 h 12677929"/>
              <a:gd name="connsiteX111" fmla="*/ 3827742 w 11000051"/>
              <a:gd name="connsiteY111" fmla="*/ 5949162 h 12677929"/>
              <a:gd name="connsiteX112" fmla="*/ 3851805 w 11000051"/>
              <a:gd name="connsiteY112" fmla="*/ 5636341 h 12677929"/>
              <a:gd name="connsiteX113" fmla="*/ 3755553 w 11000051"/>
              <a:gd name="connsiteY113" fmla="*/ 5564151 h 12677929"/>
              <a:gd name="connsiteX114" fmla="*/ 3394605 w 11000051"/>
              <a:gd name="connsiteY114" fmla="*/ 5395709 h 12677929"/>
              <a:gd name="connsiteX115" fmla="*/ 3081784 w 11000051"/>
              <a:gd name="connsiteY115" fmla="*/ 5371646 h 12677929"/>
              <a:gd name="connsiteX116" fmla="*/ 2841153 w 11000051"/>
              <a:gd name="connsiteY116" fmla="*/ 5419772 h 12677929"/>
              <a:gd name="connsiteX117" fmla="*/ 2624584 w 11000051"/>
              <a:gd name="connsiteY117" fmla="*/ 5732593 h 12677929"/>
              <a:gd name="connsiteX118" fmla="*/ 2287700 w 11000051"/>
              <a:gd name="connsiteY118" fmla="*/ 6045414 h 12677929"/>
              <a:gd name="connsiteX119" fmla="*/ 1974879 w 11000051"/>
              <a:gd name="connsiteY119" fmla="*/ 6117604 h 12677929"/>
              <a:gd name="connsiteX120" fmla="*/ 1637995 w 11000051"/>
              <a:gd name="connsiteY120" fmla="*/ 6165730 h 12677929"/>
              <a:gd name="connsiteX121" fmla="*/ 1373300 w 11000051"/>
              <a:gd name="connsiteY121" fmla="*/ 6213856 h 12677929"/>
              <a:gd name="connsiteX122" fmla="*/ 867974 w 11000051"/>
              <a:gd name="connsiteY122" fmla="*/ 6213856 h 12677929"/>
              <a:gd name="connsiteX123" fmla="*/ 579216 w 11000051"/>
              <a:gd name="connsiteY123" fmla="*/ 5997288 h 12677929"/>
              <a:gd name="connsiteX124" fmla="*/ 434837 w 11000051"/>
              <a:gd name="connsiteY124" fmla="*/ 5612277 h 12677929"/>
              <a:gd name="connsiteX125" fmla="*/ 314521 w 11000051"/>
              <a:gd name="connsiteY125" fmla="*/ 5155077 h 12677929"/>
              <a:gd name="connsiteX126" fmla="*/ 410774 w 11000051"/>
              <a:gd name="connsiteY126" fmla="*/ 4866320 h 12677929"/>
              <a:gd name="connsiteX127" fmla="*/ 651405 w 11000051"/>
              <a:gd name="connsiteY127" fmla="*/ 4385056 h 12677929"/>
              <a:gd name="connsiteX128" fmla="*/ 843910 w 11000051"/>
              <a:gd name="connsiteY128" fmla="*/ 3927856 h 12677929"/>
              <a:gd name="connsiteX129" fmla="*/ 723595 w 11000051"/>
              <a:gd name="connsiteY129" fmla="*/ 3590972 h 12677929"/>
              <a:gd name="connsiteX130" fmla="*/ 458900 w 11000051"/>
              <a:gd name="connsiteY130" fmla="*/ 3205962 h 12677929"/>
              <a:gd name="connsiteX131" fmla="*/ 194205 w 11000051"/>
              <a:gd name="connsiteY131" fmla="*/ 2845014 h 12677929"/>
              <a:gd name="connsiteX132" fmla="*/ 25763 w 11000051"/>
              <a:gd name="connsiteY132" fmla="*/ 2508130 h 12677929"/>
              <a:gd name="connsiteX133" fmla="*/ 25763 w 11000051"/>
              <a:gd name="connsiteY133" fmla="*/ 1930614 h 12677929"/>
              <a:gd name="connsiteX134" fmla="*/ 266395 w 11000051"/>
              <a:gd name="connsiteY134" fmla="*/ 1786235 h 12677929"/>
              <a:gd name="connsiteX135" fmla="*/ 531089 w 11000051"/>
              <a:gd name="connsiteY135" fmla="*/ 1714046 h 12677929"/>
              <a:gd name="connsiteX136" fmla="*/ 723595 w 11000051"/>
              <a:gd name="connsiteY136" fmla="*/ 1353098 h 12677929"/>
              <a:gd name="connsiteX137" fmla="*/ 651405 w 11000051"/>
              <a:gd name="connsiteY137" fmla="*/ 1088404 h 12677929"/>
              <a:gd name="connsiteX138" fmla="*/ 507026 w 11000051"/>
              <a:gd name="connsiteY138" fmla="*/ 727456 h 12677929"/>
              <a:gd name="connsiteX139" fmla="*/ 531089 w 11000051"/>
              <a:gd name="connsiteY139" fmla="*/ 414635 h 12677929"/>
              <a:gd name="connsiteX140" fmla="*/ 795784 w 11000051"/>
              <a:gd name="connsiteY140" fmla="*/ 198067 h 12677929"/>
              <a:gd name="connsiteX141" fmla="*/ 892037 w 11000051"/>
              <a:gd name="connsiteY141" fmla="*/ 101814 h 12677929"/>
              <a:gd name="connsiteX142" fmla="*/ 960877 w 11000051"/>
              <a:gd name="connsiteY142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442731 w 11000051"/>
              <a:gd name="connsiteY97" fmla="*/ 8596109 h 12677929"/>
              <a:gd name="connsiteX98" fmla="*/ 3683363 w 11000051"/>
              <a:gd name="connsiteY98" fmla="*/ 8716425 h 12677929"/>
              <a:gd name="connsiteX99" fmla="*/ 3827742 w 11000051"/>
              <a:gd name="connsiteY99" fmla="*/ 8596109 h 12677929"/>
              <a:gd name="connsiteX100" fmla="*/ 3731489 w 11000051"/>
              <a:gd name="connsiteY100" fmla="*/ 8499856 h 12677929"/>
              <a:gd name="connsiteX101" fmla="*/ 3683363 w 11000051"/>
              <a:gd name="connsiteY101" fmla="*/ 8403604 h 12677929"/>
              <a:gd name="connsiteX102" fmla="*/ 3972121 w 11000051"/>
              <a:gd name="connsiteY102" fmla="*/ 8331414 h 12677929"/>
              <a:gd name="connsiteX103" fmla="*/ 4284942 w 11000051"/>
              <a:gd name="connsiteY103" fmla="*/ 8138909 h 12677929"/>
              <a:gd name="connsiteX104" fmla="*/ 4621826 w 11000051"/>
              <a:gd name="connsiteY104" fmla="*/ 7777962 h 12677929"/>
              <a:gd name="connsiteX105" fmla="*/ 4477447 w 11000051"/>
              <a:gd name="connsiteY105" fmla="*/ 7729835 h 12677929"/>
              <a:gd name="connsiteX106" fmla="*/ 4212753 w 11000051"/>
              <a:gd name="connsiteY106" fmla="*/ 7729835 h 12677929"/>
              <a:gd name="connsiteX107" fmla="*/ 4092437 w 11000051"/>
              <a:gd name="connsiteY107" fmla="*/ 7633583 h 12677929"/>
              <a:gd name="connsiteX108" fmla="*/ 4020247 w 11000051"/>
              <a:gd name="connsiteY108" fmla="*/ 7152320 h 12677929"/>
              <a:gd name="connsiteX109" fmla="*/ 4044310 w 11000051"/>
              <a:gd name="connsiteY109" fmla="*/ 6719183 h 12677929"/>
              <a:gd name="connsiteX110" fmla="*/ 3875868 w 11000051"/>
              <a:gd name="connsiteY110" fmla="*/ 6286046 h 12677929"/>
              <a:gd name="connsiteX111" fmla="*/ 3827742 w 11000051"/>
              <a:gd name="connsiteY111" fmla="*/ 5949162 h 12677929"/>
              <a:gd name="connsiteX112" fmla="*/ 3851805 w 11000051"/>
              <a:gd name="connsiteY112" fmla="*/ 5636341 h 12677929"/>
              <a:gd name="connsiteX113" fmla="*/ 3755553 w 11000051"/>
              <a:gd name="connsiteY113" fmla="*/ 5564151 h 12677929"/>
              <a:gd name="connsiteX114" fmla="*/ 3394605 w 11000051"/>
              <a:gd name="connsiteY114" fmla="*/ 5395709 h 12677929"/>
              <a:gd name="connsiteX115" fmla="*/ 3081784 w 11000051"/>
              <a:gd name="connsiteY115" fmla="*/ 5371646 h 12677929"/>
              <a:gd name="connsiteX116" fmla="*/ 2841153 w 11000051"/>
              <a:gd name="connsiteY116" fmla="*/ 5419772 h 12677929"/>
              <a:gd name="connsiteX117" fmla="*/ 2624584 w 11000051"/>
              <a:gd name="connsiteY117" fmla="*/ 5732593 h 12677929"/>
              <a:gd name="connsiteX118" fmla="*/ 2287700 w 11000051"/>
              <a:gd name="connsiteY118" fmla="*/ 6045414 h 12677929"/>
              <a:gd name="connsiteX119" fmla="*/ 1974879 w 11000051"/>
              <a:gd name="connsiteY119" fmla="*/ 6117604 h 12677929"/>
              <a:gd name="connsiteX120" fmla="*/ 1637995 w 11000051"/>
              <a:gd name="connsiteY120" fmla="*/ 6165730 h 12677929"/>
              <a:gd name="connsiteX121" fmla="*/ 1373300 w 11000051"/>
              <a:gd name="connsiteY121" fmla="*/ 6213856 h 12677929"/>
              <a:gd name="connsiteX122" fmla="*/ 867974 w 11000051"/>
              <a:gd name="connsiteY122" fmla="*/ 6213856 h 12677929"/>
              <a:gd name="connsiteX123" fmla="*/ 579216 w 11000051"/>
              <a:gd name="connsiteY123" fmla="*/ 5997288 h 12677929"/>
              <a:gd name="connsiteX124" fmla="*/ 434837 w 11000051"/>
              <a:gd name="connsiteY124" fmla="*/ 5612277 h 12677929"/>
              <a:gd name="connsiteX125" fmla="*/ 314521 w 11000051"/>
              <a:gd name="connsiteY125" fmla="*/ 5155077 h 12677929"/>
              <a:gd name="connsiteX126" fmla="*/ 410774 w 11000051"/>
              <a:gd name="connsiteY126" fmla="*/ 4866320 h 12677929"/>
              <a:gd name="connsiteX127" fmla="*/ 651405 w 11000051"/>
              <a:gd name="connsiteY127" fmla="*/ 4385056 h 12677929"/>
              <a:gd name="connsiteX128" fmla="*/ 843910 w 11000051"/>
              <a:gd name="connsiteY128" fmla="*/ 3927856 h 12677929"/>
              <a:gd name="connsiteX129" fmla="*/ 723595 w 11000051"/>
              <a:gd name="connsiteY129" fmla="*/ 3590972 h 12677929"/>
              <a:gd name="connsiteX130" fmla="*/ 458900 w 11000051"/>
              <a:gd name="connsiteY130" fmla="*/ 3205962 h 12677929"/>
              <a:gd name="connsiteX131" fmla="*/ 194205 w 11000051"/>
              <a:gd name="connsiteY131" fmla="*/ 2845014 h 12677929"/>
              <a:gd name="connsiteX132" fmla="*/ 25763 w 11000051"/>
              <a:gd name="connsiteY132" fmla="*/ 2508130 h 12677929"/>
              <a:gd name="connsiteX133" fmla="*/ 25763 w 11000051"/>
              <a:gd name="connsiteY133" fmla="*/ 1930614 h 12677929"/>
              <a:gd name="connsiteX134" fmla="*/ 266395 w 11000051"/>
              <a:gd name="connsiteY134" fmla="*/ 1786235 h 12677929"/>
              <a:gd name="connsiteX135" fmla="*/ 531089 w 11000051"/>
              <a:gd name="connsiteY135" fmla="*/ 1714046 h 12677929"/>
              <a:gd name="connsiteX136" fmla="*/ 723595 w 11000051"/>
              <a:gd name="connsiteY136" fmla="*/ 1353098 h 12677929"/>
              <a:gd name="connsiteX137" fmla="*/ 651405 w 11000051"/>
              <a:gd name="connsiteY137" fmla="*/ 1088404 h 12677929"/>
              <a:gd name="connsiteX138" fmla="*/ 507026 w 11000051"/>
              <a:gd name="connsiteY138" fmla="*/ 727456 h 12677929"/>
              <a:gd name="connsiteX139" fmla="*/ 531089 w 11000051"/>
              <a:gd name="connsiteY139" fmla="*/ 414635 h 12677929"/>
              <a:gd name="connsiteX140" fmla="*/ 795784 w 11000051"/>
              <a:gd name="connsiteY140" fmla="*/ 198067 h 12677929"/>
              <a:gd name="connsiteX141" fmla="*/ 892037 w 11000051"/>
              <a:gd name="connsiteY141" fmla="*/ 101814 h 12677929"/>
              <a:gd name="connsiteX142" fmla="*/ 960877 w 11000051"/>
              <a:gd name="connsiteY142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439103 w 11000051"/>
              <a:gd name="connsiteY97" fmla="*/ 8585223 h 12677929"/>
              <a:gd name="connsiteX98" fmla="*/ 3683363 w 11000051"/>
              <a:gd name="connsiteY98" fmla="*/ 8716425 h 12677929"/>
              <a:gd name="connsiteX99" fmla="*/ 3827742 w 11000051"/>
              <a:gd name="connsiteY99" fmla="*/ 8596109 h 12677929"/>
              <a:gd name="connsiteX100" fmla="*/ 3731489 w 11000051"/>
              <a:gd name="connsiteY100" fmla="*/ 8499856 h 12677929"/>
              <a:gd name="connsiteX101" fmla="*/ 3683363 w 11000051"/>
              <a:gd name="connsiteY101" fmla="*/ 8403604 h 12677929"/>
              <a:gd name="connsiteX102" fmla="*/ 3972121 w 11000051"/>
              <a:gd name="connsiteY102" fmla="*/ 8331414 h 12677929"/>
              <a:gd name="connsiteX103" fmla="*/ 4284942 w 11000051"/>
              <a:gd name="connsiteY103" fmla="*/ 8138909 h 12677929"/>
              <a:gd name="connsiteX104" fmla="*/ 4621826 w 11000051"/>
              <a:gd name="connsiteY104" fmla="*/ 7777962 h 12677929"/>
              <a:gd name="connsiteX105" fmla="*/ 4477447 w 11000051"/>
              <a:gd name="connsiteY105" fmla="*/ 7729835 h 12677929"/>
              <a:gd name="connsiteX106" fmla="*/ 4212753 w 11000051"/>
              <a:gd name="connsiteY106" fmla="*/ 7729835 h 12677929"/>
              <a:gd name="connsiteX107" fmla="*/ 4092437 w 11000051"/>
              <a:gd name="connsiteY107" fmla="*/ 7633583 h 12677929"/>
              <a:gd name="connsiteX108" fmla="*/ 4020247 w 11000051"/>
              <a:gd name="connsiteY108" fmla="*/ 7152320 h 12677929"/>
              <a:gd name="connsiteX109" fmla="*/ 4044310 w 11000051"/>
              <a:gd name="connsiteY109" fmla="*/ 6719183 h 12677929"/>
              <a:gd name="connsiteX110" fmla="*/ 3875868 w 11000051"/>
              <a:gd name="connsiteY110" fmla="*/ 6286046 h 12677929"/>
              <a:gd name="connsiteX111" fmla="*/ 3827742 w 11000051"/>
              <a:gd name="connsiteY111" fmla="*/ 5949162 h 12677929"/>
              <a:gd name="connsiteX112" fmla="*/ 3851805 w 11000051"/>
              <a:gd name="connsiteY112" fmla="*/ 5636341 h 12677929"/>
              <a:gd name="connsiteX113" fmla="*/ 3755553 w 11000051"/>
              <a:gd name="connsiteY113" fmla="*/ 5564151 h 12677929"/>
              <a:gd name="connsiteX114" fmla="*/ 3394605 w 11000051"/>
              <a:gd name="connsiteY114" fmla="*/ 5395709 h 12677929"/>
              <a:gd name="connsiteX115" fmla="*/ 3081784 w 11000051"/>
              <a:gd name="connsiteY115" fmla="*/ 5371646 h 12677929"/>
              <a:gd name="connsiteX116" fmla="*/ 2841153 w 11000051"/>
              <a:gd name="connsiteY116" fmla="*/ 5419772 h 12677929"/>
              <a:gd name="connsiteX117" fmla="*/ 2624584 w 11000051"/>
              <a:gd name="connsiteY117" fmla="*/ 5732593 h 12677929"/>
              <a:gd name="connsiteX118" fmla="*/ 2287700 w 11000051"/>
              <a:gd name="connsiteY118" fmla="*/ 6045414 h 12677929"/>
              <a:gd name="connsiteX119" fmla="*/ 1974879 w 11000051"/>
              <a:gd name="connsiteY119" fmla="*/ 6117604 h 12677929"/>
              <a:gd name="connsiteX120" fmla="*/ 1637995 w 11000051"/>
              <a:gd name="connsiteY120" fmla="*/ 6165730 h 12677929"/>
              <a:gd name="connsiteX121" fmla="*/ 1373300 w 11000051"/>
              <a:gd name="connsiteY121" fmla="*/ 6213856 h 12677929"/>
              <a:gd name="connsiteX122" fmla="*/ 867974 w 11000051"/>
              <a:gd name="connsiteY122" fmla="*/ 6213856 h 12677929"/>
              <a:gd name="connsiteX123" fmla="*/ 579216 w 11000051"/>
              <a:gd name="connsiteY123" fmla="*/ 5997288 h 12677929"/>
              <a:gd name="connsiteX124" fmla="*/ 434837 w 11000051"/>
              <a:gd name="connsiteY124" fmla="*/ 5612277 h 12677929"/>
              <a:gd name="connsiteX125" fmla="*/ 314521 w 11000051"/>
              <a:gd name="connsiteY125" fmla="*/ 5155077 h 12677929"/>
              <a:gd name="connsiteX126" fmla="*/ 410774 w 11000051"/>
              <a:gd name="connsiteY126" fmla="*/ 4866320 h 12677929"/>
              <a:gd name="connsiteX127" fmla="*/ 651405 w 11000051"/>
              <a:gd name="connsiteY127" fmla="*/ 4385056 h 12677929"/>
              <a:gd name="connsiteX128" fmla="*/ 843910 w 11000051"/>
              <a:gd name="connsiteY128" fmla="*/ 3927856 h 12677929"/>
              <a:gd name="connsiteX129" fmla="*/ 723595 w 11000051"/>
              <a:gd name="connsiteY129" fmla="*/ 3590972 h 12677929"/>
              <a:gd name="connsiteX130" fmla="*/ 458900 w 11000051"/>
              <a:gd name="connsiteY130" fmla="*/ 3205962 h 12677929"/>
              <a:gd name="connsiteX131" fmla="*/ 194205 w 11000051"/>
              <a:gd name="connsiteY131" fmla="*/ 2845014 h 12677929"/>
              <a:gd name="connsiteX132" fmla="*/ 25763 w 11000051"/>
              <a:gd name="connsiteY132" fmla="*/ 2508130 h 12677929"/>
              <a:gd name="connsiteX133" fmla="*/ 25763 w 11000051"/>
              <a:gd name="connsiteY133" fmla="*/ 1930614 h 12677929"/>
              <a:gd name="connsiteX134" fmla="*/ 266395 w 11000051"/>
              <a:gd name="connsiteY134" fmla="*/ 1786235 h 12677929"/>
              <a:gd name="connsiteX135" fmla="*/ 531089 w 11000051"/>
              <a:gd name="connsiteY135" fmla="*/ 1714046 h 12677929"/>
              <a:gd name="connsiteX136" fmla="*/ 723595 w 11000051"/>
              <a:gd name="connsiteY136" fmla="*/ 1353098 h 12677929"/>
              <a:gd name="connsiteX137" fmla="*/ 651405 w 11000051"/>
              <a:gd name="connsiteY137" fmla="*/ 1088404 h 12677929"/>
              <a:gd name="connsiteX138" fmla="*/ 507026 w 11000051"/>
              <a:gd name="connsiteY138" fmla="*/ 727456 h 12677929"/>
              <a:gd name="connsiteX139" fmla="*/ 531089 w 11000051"/>
              <a:gd name="connsiteY139" fmla="*/ 414635 h 12677929"/>
              <a:gd name="connsiteX140" fmla="*/ 795784 w 11000051"/>
              <a:gd name="connsiteY140" fmla="*/ 198067 h 12677929"/>
              <a:gd name="connsiteX141" fmla="*/ 892037 w 11000051"/>
              <a:gd name="connsiteY141" fmla="*/ 101814 h 12677929"/>
              <a:gd name="connsiteX142" fmla="*/ 960877 w 11000051"/>
              <a:gd name="connsiteY142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59657 w 11000051"/>
              <a:gd name="connsiteY97" fmla="*/ 8646908 h 12677929"/>
              <a:gd name="connsiteX98" fmla="*/ 3439103 w 11000051"/>
              <a:gd name="connsiteY98" fmla="*/ 8585223 h 12677929"/>
              <a:gd name="connsiteX99" fmla="*/ 3683363 w 11000051"/>
              <a:gd name="connsiteY99" fmla="*/ 8716425 h 12677929"/>
              <a:gd name="connsiteX100" fmla="*/ 3827742 w 11000051"/>
              <a:gd name="connsiteY100" fmla="*/ 8596109 h 12677929"/>
              <a:gd name="connsiteX101" fmla="*/ 3731489 w 11000051"/>
              <a:gd name="connsiteY101" fmla="*/ 8499856 h 12677929"/>
              <a:gd name="connsiteX102" fmla="*/ 3683363 w 11000051"/>
              <a:gd name="connsiteY102" fmla="*/ 8403604 h 12677929"/>
              <a:gd name="connsiteX103" fmla="*/ 3972121 w 11000051"/>
              <a:gd name="connsiteY103" fmla="*/ 8331414 h 12677929"/>
              <a:gd name="connsiteX104" fmla="*/ 4284942 w 11000051"/>
              <a:gd name="connsiteY104" fmla="*/ 8138909 h 12677929"/>
              <a:gd name="connsiteX105" fmla="*/ 4621826 w 11000051"/>
              <a:gd name="connsiteY105" fmla="*/ 7777962 h 12677929"/>
              <a:gd name="connsiteX106" fmla="*/ 4477447 w 11000051"/>
              <a:gd name="connsiteY106" fmla="*/ 7729835 h 12677929"/>
              <a:gd name="connsiteX107" fmla="*/ 4212753 w 11000051"/>
              <a:gd name="connsiteY107" fmla="*/ 7729835 h 12677929"/>
              <a:gd name="connsiteX108" fmla="*/ 4092437 w 11000051"/>
              <a:gd name="connsiteY108" fmla="*/ 7633583 h 12677929"/>
              <a:gd name="connsiteX109" fmla="*/ 4020247 w 11000051"/>
              <a:gd name="connsiteY109" fmla="*/ 7152320 h 12677929"/>
              <a:gd name="connsiteX110" fmla="*/ 4044310 w 11000051"/>
              <a:gd name="connsiteY110" fmla="*/ 6719183 h 12677929"/>
              <a:gd name="connsiteX111" fmla="*/ 3875868 w 11000051"/>
              <a:gd name="connsiteY111" fmla="*/ 6286046 h 12677929"/>
              <a:gd name="connsiteX112" fmla="*/ 3827742 w 11000051"/>
              <a:gd name="connsiteY112" fmla="*/ 5949162 h 12677929"/>
              <a:gd name="connsiteX113" fmla="*/ 3851805 w 11000051"/>
              <a:gd name="connsiteY113" fmla="*/ 5636341 h 12677929"/>
              <a:gd name="connsiteX114" fmla="*/ 3755553 w 11000051"/>
              <a:gd name="connsiteY114" fmla="*/ 5564151 h 12677929"/>
              <a:gd name="connsiteX115" fmla="*/ 3394605 w 11000051"/>
              <a:gd name="connsiteY115" fmla="*/ 5395709 h 12677929"/>
              <a:gd name="connsiteX116" fmla="*/ 3081784 w 11000051"/>
              <a:gd name="connsiteY116" fmla="*/ 5371646 h 12677929"/>
              <a:gd name="connsiteX117" fmla="*/ 2841153 w 11000051"/>
              <a:gd name="connsiteY117" fmla="*/ 5419772 h 12677929"/>
              <a:gd name="connsiteX118" fmla="*/ 2624584 w 11000051"/>
              <a:gd name="connsiteY118" fmla="*/ 5732593 h 12677929"/>
              <a:gd name="connsiteX119" fmla="*/ 2287700 w 11000051"/>
              <a:gd name="connsiteY119" fmla="*/ 6045414 h 12677929"/>
              <a:gd name="connsiteX120" fmla="*/ 1974879 w 11000051"/>
              <a:gd name="connsiteY120" fmla="*/ 6117604 h 12677929"/>
              <a:gd name="connsiteX121" fmla="*/ 1637995 w 11000051"/>
              <a:gd name="connsiteY121" fmla="*/ 6165730 h 12677929"/>
              <a:gd name="connsiteX122" fmla="*/ 1373300 w 11000051"/>
              <a:gd name="connsiteY122" fmla="*/ 6213856 h 12677929"/>
              <a:gd name="connsiteX123" fmla="*/ 867974 w 11000051"/>
              <a:gd name="connsiteY123" fmla="*/ 6213856 h 12677929"/>
              <a:gd name="connsiteX124" fmla="*/ 579216 w 11000051"/>
              <a:gd name="connsiteY124" fmla="*/ 5997288 h 12677929"/>
              <a:gd name="connsiteX125" fmla="*/ 434837 w 11000051"/>
              <a:gd name="connsiteY125" fmla="*/ 5612277 h 12677929"/>
              <a:gd name="connsiteX126" fmla="*/ 314521 w 11000051"/>
              <a:gd name="connsiteY126" fmla="*/ 5155077 h 12677929"/>
              <a:gd name="connsiteX127" fmla="*/ 410774 w 11000051"/>
              <a:gd name="connsiteY127" fmla="*/ 4866320 h 12677929"/>
              <a:gd name="connsiteX128" fmla="*/ 651405 w 11000051"/>
              <a:gd name="connsiteY128" fmla="*/ 4385056 h 12677929"/>
              <a:gd name="connsiteX129" fmla="*/ 843910 w 11000051"/>
              <a:gd name="connsiteY129" fmla="*/ 3927856 h 12677929"/>
              <a:gd name="connsiteX130" fmla="*/ 723595 w 11000051"/>
              <a:gd name="connsiteY130" fmla="*/ 3590972 h 12677929"/>
              <a:gd name="connsiteX131" fmla="*/ 458900 w 11000051"/>
              <a:gd name="connsiteY131" fmla="*/ 3205962 h 12677929"/>
              <a:gd name="connsiteX132" fmla="*/ 194205 w 11000051"/>
              <a:gd name="connsiteY132" fmla="*/ 2845014 h 12677929"/>
              <a:gd name="connsiteX133" fmla="*/ 25763 w 11000051"/>
              <a:gd name="connsiteY133" fmla="*/ 2508130 h 12677929"/>
              <a:gd name="connsiteX134" fmla="*/ 25763 w 11000051"/>
              <a:gd name="connsiteY134" fmla="*/ 1930614 h 12677929"/>
              <a:gd name="connsiteX135" fmla="*/ 266395 w 11000051"/>
              <a:gd name="connsiteY135" fmla="*/ 1786235 h 12677929"/>
              <a:gd name="connsiteX136" fmla="*/ 531089 w 11000051"/>
              <a:gd name="connsiteY136" fmla="*/ 1714046 h 12677929"/>
              <a:gd name="connsiteX137" fmla="*/ 723595 w 11000051"/>
              <a:gd name="connsiteY137" fmla="*/ 1353098 h 12677929"/>
              <a:gd name="connsiteX138" fmla="*/ 651405 w 11000051"/>
              <a:gd name="connsiteY138" fmla="*/ 1088404 h 12677929"/>
              <a:gd name="connsiteX139" fmla="*/ 507026 w 11000051"/>
              <a:gd name="connsiteY139" fmla="*/ 727456 h 12677929"/>
              <a:gd name="connsiteX140" fmla="*/ 531089 w 11000051"/>
              <a:gd name="connsiteY140" fmla="*/ 414635 h 12677929"/>
              <a:gd name="connsiteX141" fmla="*/ 795784 w 11000051"/>
              <a:gd name="connsiteY141" fmla="*/ 198067 h 12677929"/>
              <a:gd name="connsiteX142" fmla="*/ 892037 w 11000051"/>
              <a:gd name="connsiteY142" fmla="*/ 101814 h 12677929"/>
              <a:gd name="connsiteX143" fmla="*/ 960877 w 11000051"/>
              <a:gd name="connsiteY143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683363 w 11000051"/>
              <a:gd name="connsiteY100" fmla="*/ 8716425 h 12677929"/>
              <a:gd name="connsiteX101" fmla="*/ 3827742 w 11000051"/>
              <a:gd name="connsiteY101" fmla="*/ 8596109 h 12677929"/>
              <a:gd name="connsiteX102" fmla="*/ 3731489 w 11000051"/>
              <a:gd name="connsiteY102" fmla="*/ 8499856 h 12677929"/>
              <a:gd name="connsiteX103" fmla="*/ 3683363 w 11000051"/>
              <a:gd name="connsiteY103" fmla="*/ 8403604 h 12677929"/>
              <a:gd name="connsiteX104" fmla="*/ 3972121 w 11000051"/>
              <a:gd name="connsiteY104" fmla="*/ 8331414 h 12677929"/>
              <a:gd name="connsiteX105" fmla="*/ 4284942 w 11000051"/>
              <a:gd name="connsiteY105" fmla="*/ 8138909 h 12677929"/>
              <a:gd name="connsiteX106" fmla="*/ 4621826 w 11000051"/>
              <a:gd name="connsiteY106" fmla="*/ 7777962 h 12677929"/>
              <a:gd name="connsiteX107" fmla="*/ 4477447 w 11000051"/>
              <a:gd name="connsiteY107" fmla="*/ 7729835 h 12677929"/>
              <a:gd name="connsiteX108" fmla="*/ 4212753 w 11000051"/>
              <a:gd name="connsiteY108" fmla="*/ 7729835 h 12677929"/>
              <a:gd name="connsiteX109" fmla="*/ 4092437 w 11000051"/>
              <a:gd name="connsiteY109" fmla="*/ 7633583 h 12677929"/>
              <a:gd name="connsiteX110" fmla="*/ 4020247 w 11000051"/>
              <a:gd name="connsiteY110" fmla="*/ 7152320 h 12677929"/>
              <a:gd name="connsiteX111" fmla="*/ 4044310 w 11000051"/>
              <a:gd name="connsiteY111" fmla="*/ 6719183 h 12677929"/>
              <a:gd name="connsiteX112" fmla="*/ 3875868 w 11000051"/>
              <a:gd name="connsiteY112" fmla="*/ 6286046 h 12677929"/>
              <a:gd name="connsiteX113" fmla="*/ 3827742 w 11000051"/>
              <a:gd name="connsiteY113" fmla="*/ 5949162 h 12677929"/>
              <a:gd name="connsiteX114" fmla="*/ 3851805 w 11000051"/>
              <a:gd name="connsiteY114" fmla="*/ 5636341 h 12677929"/>
              <a:gd name="connsiteX115" fmla="*/ 3755553 w 11000051"/>
              <a:gd name="connsiteY115" fmla="*/ 5564151 h 12677929"/>
              <a:gd name="connsiteX116" fmla="*/ 3394605 w 11000051"/>
              <a:gd name="connsiteY116" fmla="*/ 5395709 h 12677929"/>
              <a:gd name="connsiteX117" fmla="*/ 3081784 w 11000051"/>
              <a:gd name="connsiteY117" fmla="*/ 5371646 h 12677929"/>
              <a:gd name="connsiteX118" fmla="*/ 2841153 w 11000051"/>
              <a:gd name="connsiteY118" fmla="*/ 5419772 h 12677929"/>
              <a:gd name="connsiteX119" fmla="*/ 2624584 w 11000051"/>
              <a:gd name="connsiteY119" fmla="*/ 5732593 h 12677929"/>
              <a:gd name="connsiteX120" fmla="*/ 2287700 w 11000051"/>
              <a:gd name="connsiteY120" fmla="*/ 6045414 h 12677929"/>
              <a:gd name="connsiteX121" fmla="*/ 1974879 w 11000051"/>
              <a:gd name="connsiteY121" fmla="*/ 6117604 h 12677929"/>
              <a:gd name="connsiteX122" fmla="*/ 1637995 w 11000051"/>
              <a:gd name="connsiteY122" fmla="*/ 6165730 h 12677929"/>
              <a:gd name="connsiteX123" fmla="*/ 1373300 w 11000051"/>
              <a:gd name="connsiteY123" fmla="*/ 6213856 h 12677929"/>
              <a:gd name="connsiteX124" fmla="*/ 867974 w 11000051"/>
              <a:gd name="connsiteY124" fmla="*/ 6213856 h 12677929"/>
              <a:gd name="connsiteX125" fmla="*/ 579216 w 11000051"/>
              <a:gd name="connsiteY125" fmla="*/ 5997288 h 12677929"/>
              <a:gd name="connsiteX126" fmla="*/ 434837 w 11000051"/>
              <a:gd name="connsiteY126" fmla="*/ 5612277 h 12677929"/>
              <a:gd name="connsiteX127" fmla="*/ 314521 w 11000051"/>
              <a:gd name="connsiteY127" fmla="*/ 5155077 h 12677929"/>
              <a:gd name="connsiteX128" fmla="*/ 410774 w 11000051"/>
              <a:gd name="connsiteY128" fmla="*/ 4866320 h 12677929"/>
              <a:gd name="connsiteX129" fmla="*/ 651405 w 11000051"/>
              <a:gd name="connsiteY129" fmla="*/ 4385056 h 12677929"/>
              <a:gd name="connsiteX130" fmla="*/ 843910 w 11000051"/>
              <a:gd name="connsiteY130" fmla="*/ 3927856 h 12677929"/>
              <a:gd name="connsiteX131" fmla="*/ 723595 w 11000051"/>
              <a:gd name="connsiteY131" fmla="*/ 3590972 h 12677929"/>
              <a:gd name="connsiteX132" fmla="*/ 458900 w 11000051"/>
              <a:gd name="connsiteY132" fmla="*/ 3205962 h 12677929"/>
              <a:gd name="connsiteX133" fmla="*/ 194205 w 11000051"/>
              <a:gd name="connsiteY133" fmla="*/ 2845014 h 12677929"/>
              <a:gd name="connsiteX134" fmla="*/ 25763 w 11000051"/>
              <a:gd name="connsiteY134" fmla="*/ 2508130 h 12677929"/>
              <a:gd name="connsiteX135" fmla="*/ 25763 w 11000051"/>
              <a:gd name="connsiteY135" fmla="*/ 1930614 h 12677929"/>
              <a:gd name="connsiteX136" fmla="*/ 266395 w 11000051"/>
              <a:gd name="connsiteY136" fmla="*/ 1786235 h 12677929"/>
              <a:gd name="connsiteX137" fmla="*/ 531089 w 11000051"/>
              <a:gd name="connsiteY137" fmla="*/ 1714046 h 12677929"/>
              <a:gd name="connsiteX138" fmla="*/ 723595 w 11000051"/>
              <a:gd name="connsiteY138" fmla="*/ 1353098 h 12677929"/>
              <a:gd name="connsiteX139" fmla="*/ 651405 w 11000051"/>
              <a:gd name="connsiteY139" fmla="*/ 1088404 h 12677929"/>
              <a:gd name="connsiteX140" fmla="*/ 507026 w 11000051"/>
              <a:gd name="connsiteY140" fmla="*/ 727456 h 12677929"/>
              <a:gd name="connsiteX141" fmla="*/ 531089 w 11000051"/>
              <a:gd name="connsiteY141" fmla="*/ 414635 h 12677929"/>
              <a:gd name="connsiteX142" fmla="*/ 795784 w 11000051"/>
              <a:gd name="connsiteY142" fmla="*/ 198067 h 12677929"/>
              <a:gd name="connsiteX143" fmla="*/ 892037 w 11000051"/>
              <a:gd name="connsiteY143" fmla="*/ 101814 h 12677929"/>
              <a:gd name="connsiteX144" fmla="*/ 960877 w 11000051"/>
              <a:gd name="connsiteY144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3363 w 11000051"/>
              <a:gd name="connsiteY101" fmla="*/ 8716425 h 12677929"/>
              <a:gd name="connsiteX102" fmla="*/ 3827742 w 11000051"/>
              <a:gd name="connsiteY102" fmla="*/ 8596109 h 12677929"/>
              <a:gd name="connsiteX103" fmla="*/ 3731489 w 11000051"/>
              <a:gd name="connsiteY103" fmla="*/ 8499856 h 12677929"/>
              <a:gd name="connsiteX104" fmla="*/ 3683363 w 11000051"/>
              <a:gd name="connsiteY104" fmla="*/ 8403604 h 12677929"/>
              <a:gd name="connsiteX105" fmla="*/ 3972121 w 11000051"/>
              <a:gd name="connsiteY105" fmla="*/ 8331414 h 12677929"/>
              <a:gd name="connsiteX106" fmla="*/ 4284942 w 11000051"/>
              <a:gd name="connsiteY106" fmla="*/ 8138909 h 12677929"/>
              <a:gd name="connsiteX107" fmla="*/ 4621826 w 11000051"/>
              <a:gd name="connsiteY107" fmla="*/ 7777962 h 12677929"/>
              <a:gd name="connsiteX108" fmla="*/ 4477447 w 11000051"/>
              <a:gd name="connsiteY108" fmla="*/ 7729835 h 12677929"/>
              <a:gd name="connsiteX109" fmla="*/ 4212753 w 11000051"/>
              <a:gd name="connsiteY109" fmla="*/ 7729835 h 12677929"/>
              <a:gd name="connsiteX110" fmla="*/ 4092437 w 11000051"/>
              <a:gd name="connsiteY110" fmla="*/ 7633583 h 12677929"/>
              <a:gd name="connsiteX111" fmla="*/ 4020247 w 11000051"/>
              <a:gd name="connsiteY111" fmla="*/ 7152320 h 12677929"/>
              <a:gd name="connsiteX112" fmla="*/ 4044310 w 11000051"/>
              <a:gd name="connsiteY112" fmla="*/ 6719183 h 12677929"/>
              <a:gd name="connsiteX113" fmla="*/ 3875868 w 11000051"/>
              <a:gd name="connsiteY113" fmla="*/ 6286046 h 12677929"/>
              <a:gd name="connsiteX114" fmla="*/ 3827742 w 11000051"/>
              <a:gd name="connsiteY114" fmla="*/ 5949162 h 12677929"/>
              <a:gd name="connsiteX115" fmla="*/ 3851805 w 11000051"/>
              <a:gd name="connsiteY115" fmla="*/ 5636341 h 12677929"/>
              <a:gd name="connsiteX116" fmla="*/ 3755553 w 11000051"/>
              <a:gd name="connsiteY116" fmla="*/ 5564151 h 12677929"/>
              <a:gd name="connsiteX117" fmla="*/ 3394605 w 11000051"/>
              <a:gd name="connsiteY117" fmla="*/ 5395709 h 12677929"/>
              <a:gd name="connsiteX118" fmla="*/ 3081784 w 11000051"/>
              <a:gd name="connsiteY118" fmla="*/ 5371646 h 12677929"/>
              <a:gd name="connsiteX119" fmla="*/ 2841153 w 11000051"/>
              <a:gd name="connsiteY119" fmla="*/ 5419772 h 12677929"/>
              <a:gd name="connsiteX120" fmla="*/ 2624584 w 11000051"/>
              <a:gd name="connsiteY120" fmla="*/ 5732593 h 12677929"/>
              <a:gd name="connsiteX121" fmla="*/ 2287700 w 11000051"/>
              <a:gd name="connsiteY121" fmla="*/ 6045414 h 12677929"/>
              <a:gd name="connsiteX122" fmla="*/ 1974879 w 11000051"/>
              <a:gd name="connsiteY122" fmla="*/ 6117604 h 12677929"/>
              <a:gd name="connsiteX123" fmla="*/ 1637995 w 11000051"/>
              <a:gd name="connsiteY123" fmla="*/ 6165730 h 12677929"/>
              <a:gd name="connsiteX124" fmla="*/ 1373300 w 11000051"/>
              <a:gd name="connsiteY124" fmla="*/ 6213856 h 12677929"/>
              <a:gd name="connsiteX125" fmla="*/ 867974 w 11000051"/>
              <a:gd name="connsiteY125" fmla="*/ 6213856 h 12677929"/>
              <a:gd name="connsiteX126" fmla="*/ 579216 w 11000051"/>
              <a:gd name="connsiteY126" fmla="*/ 5997288 h 12677929"/>
              <a:gd name="connsiteX127" fmla="*/ 434837 w 11000051"/>
              <a:gd name="connsiteY127" fmla="*/ 5612277 h 12677929"/>
              <a:gd name="connsiteX128" fmla="*/ 314521 w 11000051"/>
              <a:gd name="connsiteY128" fmla="*/ 5155077 h 12677929"/>
              <a:gd name="connsiteX129" fmla="*/ 410774 w 11000051"/>
              <a:gd name="connsiteY129" fmla="*/ 4866320 h 12677929"/>
              <a:gd name="connsiteX130" fmla="*/ 651405 w 11000051"/>
              <a:gd name="connsiteY130" fmla="*/ 4385056 h 12677929"/>
              <a:gd name="connsiteX131" fmla="*/ 843910 w 11000051"/>
              <a:gd name="connsiteY131" fmla="*/ 3927856 h 12677929"/>
              <a:gd name="connsiteX132" fmla="*/ 723595 w 11000051"/>
              <a:gd name="connsiteY132" fmla="*/ 3590972 h 12677929"/>
              <a:gd name="connsiteX133" fmla="*/ 458900 w 11000051"/>
              <a:gd name="connsiteY133" fmla="*/ 3205962 h 12677929"/>
              <a:gd name="connsiteX134" fmla="*/ 194205 w 11000051"/>
              <a:gd name="connsiteY134" fmla="*/ 2845014 h 12677929"/>
              <a:gd name="connsiteX135" fmla="*/ 25763 w 11000051"/>
              <a:gd name="connsiteY135" fmla="*/ 2508130 h 12677929"/>
              <a:gd name="connsiteX136" fmla="*/ 25763 w 11000051"/>
              <a:gd name="connsiteY136" fmla="*/ 1930614 h 12677929"/>
              <a:gd name="connsiteX137" fmla="*/ 266395 w 11000051"/>
              <a:gd name="connsiteY137" fmla="*/ 1786235 h 12677929"/>
              <a:gd name="connsiteX138" fmla="*/ 531089 w 11000051"/>
              <a:gd name="connsiteY138" fmla="*/ 1714046 h 12677929"/>
              <a:gd name="connsiteX139" fmla="*/ 723595 w 11000051"/>
              <a:gd name="connsiteY139" fmla="*/ 1353098 h 12677929"/>
              <a:gd name="connsiteX140" fmla="*/ 651405 w 11000051"/>
              <a:gd name="connsiteY140" fmla="*/ 1088404 h 12677929"/>
              <a:gd name="connsiteX141" fmla="*/ 507026 w 11000051"/>
              <a:gd name="connsiteY141" fmla="*/ 727456 h 12677929"/>
              <a:gd name="connsiteX142" fmla="*/ 531089 w 11000051"/>
              <a:gd name="connsiteY142" fmla="*/ 414635 h 12677929"/>
              <a:gd name="connsiteX143" fmla="*/ 795784 w 11000051"/>
              <a:gd name="connsiteY143" fmla="*/ 198067 h 12677929"/>
              <a:gd name="connsiteX144" fmla="*/ 892037 w 11000051"/>
              <a:gd name="connsiteY144" fmla="*/ 101814 h 12677929"/>
              <a:gd name="connsiteX145" fmla="*/ 960877 w 11000051"/>
              <a:gd name="connsiteY145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827742 w 11000051"/>
              <a:gd name="connsiteY102" fmla="*/ 8596109 h 12677929"/>
              <a:gd name="connsiteX103" fmla="*/ 3731489 w 11000051"/>
              <a:gd name="connsiteY103" fmla="*/ 8499856 h 12677929"/>
              <a:gd name="connsiteX104" fmla="*/ 3683363 w 11000051"/>
              <a:gd name="connsiteY104" fmla="*/ 8403604 h 12677929"/>
              <a:gd name="connsiteX105" fmla="*/ 3972121 w 11000051"/>
              <a:gd name="connsiteY105" fmla="*/ 8331414 h 12677929"/>
              <a:gd name="connsiteX106" fmla="*/ 4284942 w 11000051"/>
              <a:gd name="connsiteY106" fmla="*/ 8138909 h 12677929"/>
              <a:gd name="connsiteX107" fmla="*/ 4621826 w 11000051"/>
              <a:gd name="connsiteY107" fmla="*/ 7777962 h 12677929"/>
              <a:gd name="connsiteX108" fmla="*/ 4477447 w 11000051"/>
              <a:gd name="connsiteY108" fmla="*/ 7729835 h 12677929"/>
              <a:gd name="connsiteX109" fmla="*/ 4212753 w 11000051"/>
              <a:gd name="connsiteY109" fmla="*/ 7729835 h 12677929"/>
              <a:gd name="connsiteX110" fmla="*/ 4092437 w 11000051"/>
              <a:gd name="connsiteY110" fmla="*/ 7633583 h 12677929"/>
              <a:gd name="connsiteX111" fmla="*/ 4020247 w 11000051"/>
              <a:gd name="connsiteY111" fmla="*/ 7152320 h 12677929"/>
              <a:gd name="connsiteX112" fmla="*/ 4044310 w 11000051"/>
              <a:gd name="connsiteY112" fmla="*/ 6719183 h 12677929"/>
              <a:gd name="connsiteX113" fmla="*/ 3875868 w 11000051"/>
              <a:gd name="connsiteY113" fmla="*/ 6286046 h 12677929"/>
              <a:gd name="connsiteX114" fmla="*/ 3827742 w 11000051"/>
              <a:gd name="connsiteY114" fmla="*/ 5949162 h 12677929"/>
              <a:gd name="connsiteX115" fmla="*/ 3851805 w 11000051"/>
              <a:gd name="connsiteY115" fmla="*/ 5636341 h 12677929"/>
              <a:gd name="connsiteX116" fmla="*/ 3755553 w 11000051"/>
              <a:gd name="connsiteY116" fmla="*/ 5564151 h 12677929"/>
              <a:gd name="connsiteX117" fmla="*/ 3394605 w 11000051"/>
              <a:gd name="connsiteY117" fmla="*/ 5395709 h 12677929"/>
              <a:gd name="connsiteX118" fmla="*/ 3081784 w 11000051"/>
              <a:gd name="connsiteY118" fmla="*/ 5371646 h 12677929"/>
              <a:gd name="connsiteX119" fmla="*/ 2841153 w 11000051"/>
              <a:gd name="connsiteY119" fmla="*/ 5419772 h 12677929"/>
              <a:gd name="connsiteX120" fmla="*/ 2624584 w 11000051"/>
              <a:gd name="connsiteY120" fmla="*/ 5732593 h 12677929"/>
              <a:gd name="connsiteX121" fmla="*/ 2287700 w 11000051"/>
              <a:gd name="connsiteY121" fmla="*/ 6045414 h 12677929"/>
              <a:gd name="connsiteX122" fmla="*/ 1974879 w 11000051"/>
              <a:gd name="connsiteY122" fmla="*/ 6117604 h 12677929"/>
              <a:gd name="connsiteX123" fmla="*/ 1637995 w 11000051"/>
              <a:gd name="connsiteY123" fmla="*/ 6165730 h 12677929"/>
              <a:gd name="connsiteX124" fmla="*/ 1373300 w 11000051"/>
              <a:gd name="connsiteY124" fmla="*/ 6213856 h 12677929"/>
              <a:gd name="connsiteX125" fmla="*/ 867974 w 11000051"/>
              <a:gd name="connsiteY125" fmla="*/ 6213856 h 12677929"/>
              <a:gd name="connsiteX126" fmla="*/ 579216 w 11000051"/>
              <a:gd name="connsiteY126" fmla="*/ 5997288 h 12677929"/>
              <a:gd name="connsiteX127" fmla="*/ 434837 w 11000051"/>
              <a:gd name="connsiteY127" fmla="*/ 5612277 h 12677929"/>
              <a:gd name="connsiteX128" fmla="*/ 314521 w 11000051"/>
              <a:gd name="connsiteY128" fmla="*/ 5155077 h 12677929"/>
              <a:gd name="connsiteX129" fmla="*/ 410774 w 11000051"/>
              <a:gd name="connsiteY129" fmla="*/ 4866320 h 12677929"/>
              <a:gd name="connsiteX130" fmla="*/ 651405 w 11000051"/>
              <a:gd name="connsiteY130" fmla="*/ 4385056 h 12677929"/>
              <a:gd name="connsiteX131" fmla="*/ 843910 w 11000051"/>
              <a:gd name="connsiteY131" fmla="*/ 3927856 h 12677929"/>
              <a:gd name="connsiteX132" fmla="*/ 723595 w 11000051"/>
              <a:gd name="connsiteY132" fmla="*/ 3590972 h 12677929"/>
              <a:gd name="connsiteX133" fmla="*/ 458900 w 11000051"/>
              <a:gd name="connsiteY133" fmla="*/ 3205962 h 12677929"/>
              <a:gd name="connsiteX134" fmla="*/ 194205 w 11000051"/>
              <a:gd name="connsiteY134" fmla="*/ 2845014 h 12677929"/>
              <a:gd name="connsiteX135" fmla="*/ 25763 w 11000051"/>
              <a:gd name="connsiteY135" fmla="*/ 2508130 h 12677929"/>
              <a:gd name="connsiteX136" fmla="*/ 25763 w 11000051"/>
              <a:gd name="connsiteY136" fmla="*/ 1930614 h 12677929"/>
              <a:gd name="connsiteX137" fmla="*/ 266395 w 11000051"/>
              <a:gd name="connsiteY137" fmla="*/ 1786235 h 12677929"/>
              <a:gd name="connsiteX138" fmla="*/ 531089 w 11000051"/>
              <a:gd name="connsiteY138" fmla="*/ 1714046 h 12677929"/>
              <a:gd name="connsiteX139" fmla="*/ 723595 w 11000051"/>
              <a:gd name="connsiteY139" fmla="*/ 1353098 h 12677929"/>
              <a:gd name="connsiteX140" fmla="*/ 651405 w 11000051"/>
              <a:gd name="connsiteY140" fmla="*/ 1088404 h 12677929"/>
              <a:gd name="connsiteX141" fmla="*/ 507026 w 11000051"/>
              <a:gd name="connsiteY141" fmla="*/ 727456 h 12677929"/>
              <a:gd name="connsiteX142" fmla="*/ 531089 w 11000051"/>
              <a:gd name="connsiteY142" fmla="*/ 414635 h 12677929"/>
              <a:gd name="connsiteX143" fmla="*/ 795784 w 11000051"/>
              <a:gd name="connsiteY143" fmla="*/ 198067 h 12677929"/>
              <a:gd name="connsiteX144" fmla="*/ 892037 w 11000051"/>
              <a:gd name="connsiteY144" fmla="*/ 101814 h 12677929"/>
              <a:gd name="connsiteX145" fmla="*/ 960877 w 11000051"/>
              <a:gd name="connsiteY145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7742 w 11000051"/>
              <a:gd name="connsiteY103" fmla="*/ 8596109 h 12677929"/>
              <a:gd name="connsiteX104" fmla="*/ 3731489 w 11000051"/>
              <a:gd name="connsiteY104" fmla="*/ 8499856 h 12677929"/>
              <a:gd name="connsiteX105" fmla="*/ 3683363 w 11000051"/>
              <a:gd name="connsiteY105" fmla="*/ 8403604 h 12677929"/>
              <a:gd name="connsiteX106" fmla="*/ 3972121 w 11000051"/>
              <a:gd name="connsiteY106" fmla="*/ 8331414 h 12677929"/>
              <a:gd name="connsiteX107" fmla="*/ 4284942 w 11000051"/>
              <a:gd name="connsiteY107" fmla="*/ 8138909 h 12677929"/>
              <a:gd name="connsiteX108" fmla="*/ 4621826 w 11000051"/>
              <a:gd name="connsiteY108" fmla="*/ 7777962 h 12677929"/>
              <a:gd name="connsiteX109" fmla="*/ 4477447 w 11000051"/>
              <a:gd name="connsiteY109" fmla="*/ 7729835 h 12677929"/>
              <a:gd name="connsiteX110" fmla="*/ 4212753 w 11000051"/>
              <a:gd name="connsiteY110" fmla="*/ 7729835 h 12677929"/>
              <a:gd name="connsiteX111" fmla="*/ 4092437 w 11000051"/>
              <a:gd name="connsiteY111" fmla="*/ 7633583 h 12677929"/>
              <a:gd name="connsiteX112" fmla="*/ 4020247 w 11000051"/>
              <a:gd name="connsiteY112" fmla="*/ 7152320 h 12677929"/>
              <a:gd name="connsiteX113" fmla="*/ 4044310 w 11000051"/>
              <a:gd name="connsiteY113" fmla="*/ 6719183 h 12677929"/>
              <a:gd name="connsiteX114" fmla="*/ 3875868 w 11000051"/>
              <a:gd name="connsiteY114" fmla="*/ 6286046 h 12677929"/>
              <a:gd name="connsiteX115" fmla="*/ 3827742 w 11000051"/>
              <a:gd name="connsiteY115" fmla="*/ 5949162 h 12677929"/>
              <a:gd name="connsiteX116" fmla="*/ 3851805 w 11000051"/>
              <a:gd name="connsiteY116" fmla="*/ 5636341 h 12677929"/>
              <a:gd name="connsiteX117" fmla="*/ 3755553 w 11000051"/>
              <a:gd name="connsiteY117" fmla="*/ 5564151 h 12677929"/>
              <a:gd name="connsiteX118" fmla="*/ 3394605 w 11000051"/>
              <a:gd name="connsiteY118" fmla="*/ 5395709 h 12677929"/>
              <a:gd name="connsiteX119" fmla="*/ 3081784 w 11000051"/>
              <a:gd name="connsiteY119" fmla="*/ 5371646 h 12677929"/>
              <a:gd name="connsiteX120" fmla="*/ 2841153 w 11000051"/>
              <a:gd name="connsiteY120" fmla="*/ 5419772 h 12677929"/>
              <a:gd name="connsiteX121" fmla="*/ 2624584 w 11000051"/>
              <a:gd name="connsiteY121" fmla="*/ 5732593 h 12677929"/>
              <a:gd name="connsiteX122" fmla="*/ 2287700 w 11000051"/>
              <a:gd name="connsiteY122" fmla="*/ 6045414 h 12677929"/>
              <a:gd name="connsiteX123" fmla="*/ 1974879 w 11000051"/>
              <a:gd name="connsiteY123" fmla="*/ 6117604 h 12677929"/>
              <a:gd name="connsiteX124" fmla="*/ 1637995 w 11000051"/>
              <a:gd name="connsiteY124" fmla="*/ 6165730 h 12677929"/>
              <a:gd name="connsiteX125" fmla="*/ 1373300 w 11000051"/>
              <a:gd name="connsiteY125" fmla="*/ 6213856 h 12677929"/>
              <a:gd name="connsiteX126" fmla="*/ 867974 w 11000051"/>
              <a:gd name="connsiteY126" fmla="*/ 6213856 h 12677929"/>
              <a:gd name="connsiteX127" fmla="*/ 579216 w 11000051"/>
              <a:gd name="connsiteY127" fmla="*/ 5997288 h 12677929"/>
              <a:gd name="connsiteX128" fmla="*/ 434837 w 11000051"/>
              <a:gd name="connsiteY128" fmla="*/ 5612277 h 12677929"/>
              <a:gd name="connsiteX129" fmla="*/ 314521 w 11000051"/>
              <a:gd name="connsiteY129" fmla="*/ 5155077 h 12677929"/>
              <a:gd name="connsiteX130" fmla="*/ 410774 w 11000051"/>
              <a:gd name="connsiteY130" fmla="*/ 4866320 h 12677929"/>
              <a:gd name="connsiteX131" fmla="*/ 651405 w 11000051"/>
              <a:gd name="connsiteY131" fmla="*/ 4385056 h 12677929"/>
              <a:gd name="connsiteX132" fmla="*/ 843910 w 11000051"/>
              <a:gd name="connsiteY132" fmla="*/ 3927856 h 12677929"/>
              <a:gd name="connsiteX133" fmla="*/ 723595 w 11000051"/>
              <a:gd name="connsiteY133" fmla="*/ 3590972 h 12677929"/>
              <a:gd name="connsiteX134" fmla="*/ 458900 w 11000051"/>
              <a:gd name="connsiteY134" fmla="*/ 3205962 h 12677929"/>
              <a:gd name="connsiteX135" fmla="*/ 194205 w 11000051"/>
              <a:gd name="connsiteY135" fmla="*/ 2845014 h 12677929"/>
              <a:gd name="connsiteX136" fmla="*/ 25763 w 11000051"/>
              <a:gd name="connsiteY136" fmla="*/ 2508130 h 12677929"/>
              <a:gd name="connsiteX137" fmla="*/ 25763 w 11000051"/>
              <a:gd name="connsiteY137" fmla="*/ 1930614 h 12677929"/>
              <a:gd name="connsiteX138" fmla="*/ 266395 w 11000051"/>
              <a:gd name="connsiteY138" fmla="*/ 1786235 h 12677929"/>
              <a:gd name="connsiteX139" fmla="*/ 531089 w 11000051"/>
              <a:gd name="connsiteY139" fmla="*/ 1714046 h 12677929"/>
              <a:gd name="connsiteX140" fmla="*/ 723595 w 11000051"/>
              <a:gd name="connsiteY140" fmla="*/ 1353098 h 12677929"/>
              <a:gd name="connsiteX141" fmla="*/ 651405 w 11000051"/>
              <a:gd name="connsiteY141" fmla="*/ 1088404 h 12677929"/>
              <a:gd name="connsiteX142" fmla="*/ 507026 w 11000051"/>
              <a:gd name="connsiteY142" fmla="*/ 727456 h 12677929"/>
              <a:gd name="connsiteX143" fmla="*/ 531089 w 11000051"/>
              <a:gd name="connsiteY143" fmla="*/ 414635 h 12677929"/>
              <a:gd name="connsiteX144" fmla="*/ 795784 w 11000051"/>
              <a:gd name="connsiteY144" fmla="*/ 198067 h 12677929"/>
              <a:gd name="connsiteX145" fmla="*/ 892037 w 11000051"/>
              <a:gd name="connsiteY145" fmla="*/ 101814 h 12677929"/>
              <a:gd name="connsiteX146" fmla="*/ 960877 w 11000051"/>
              <a:gd name="connsiteY14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31489 w 11000051"/>
              <a:gd name="connsiteY104" fmla="*/ 8499856 h 12677929"/>
              <a:gd name="connsiteX105" fmla="*/ 3683363 w 11000051"/>
              <a:gd name="connsiteY105" fmla="*/ 8403604 h 12677929"/>
              <a:gd name="connsiteX106" fmla="*/ 3972121 w 11000051"/>
              <a:gd name="connsiteY106" fmla="*/ 8331414 h 12677929"/>
              <a:gd name="connsiteX107" fmla="*/ 4284942 w 11000051"/>
              <a:gd name="connsiteY107" fmla="*/ 8138909 h 12677929"/>
              <a:gd name="connsiteX108" fmla="*/ 4621826 w 11000051"/>
              <a:gd name="connsiteY108" fmla="*/ 7777962 h 12677929"/>
              <a:gd name="connsiteX109" fmla="*/ 4477447 w 11000051"/>
              <a:gd name="connsiteY109" fmla="*/ 7729835 h 12677929"/>
              <a:gd name="connsiteX110" fmla="*/ 4212753 w 11000051"/>
              <a:gd name="connsiteY110" fmla="*/ 7729835 h 12677929"/>
              <a:gd name="connsiteX111" fmla="*/ 4092437 w 11000051"/>
              <a:gd name="connsiteY111" fmla="*/ 7633583 h 12677929"/>
              <a:gd name="connsiteX112" fmla="*/ 4020247 w 11000051"/>
              <a:gd name="connsiteY112" fmla="*/ 7152320 h 12677929"/>
              <a:gd name="connsiteX113" fmla="*/ 4044310 w 11000051"/>
              <a:gd name="connsiteY113" fmla="*/ 6719183 h 12677929"/>
              <a:gd name="connsiteX114" fmla="*/ 3875868 w 11000051"/>
              <a:gd name="connsiteY114" fmla="*/ 6286046 h 12677929"/>
              <a:gd name="connsiteX115" fmla="*/ 3827742 w 11000051"/>
              <a:gd name="connsiteY115" fmla="*/ 5949162 h 12677929"/>
              <a:gd name="connsiteX116" fmla="*/ 3851805 w 11000051"/>
              <a:gd name="connsiteY116" fmla="*/ 5636341 h 12677929"/>
              <a:gd name="connsiteX117" fmla="*/ 3755553 w 11000051"/>
              <a:gd name="connsiteY117" fmla="*/ 5564151 h 12677929"/>
              <a:gd name="connsiteX118" fmla="*/ 3394605 w 11000051"/>
              <a:gd name="connsiteY118" fmla="*/ 5395709 h 12677929"/>
              <a:gd name="connsiteX119" fmla="*/ 3081784 w 11000051"/>
              <a:gd name="connsiteY119" fmla="*/ 5371646 h 12677929"/>
              <a:gd name="connsiteX120" fmla="*/ 2841153 w 11000051"/>
              <a:gd name="connsiteY120" fmla="*/ 5419772 h 12677929"/>
              <a:gd name="connsiteX121" fmla="*/ 2624584 w 11000051"/>
              <a:gd name="connsiteY121" fmla="*/ 5732593 h 12677929"/>
              <a:gd name="connsiteX122" fmla="*/ 2287700 w 11000051"/>
              <a:gd name="connsiteY122" fmla="*/ 6045414 h 12677929"/>
              <a:gd name="connsiteX123" fmla="*/ 1974879 w 11000051"/>
              <a:gd name="connsiteY123" fmla="*/ 6117604 h 12677929"/>
              <a:gd name="connsiteX124" fmla="*/ 1637995 w 11000051"/>
              <a:gd name="connsiteY124" fmla="*/ 6165730 h 12677929"/>
              <a:gd name="connsiteX125" fmla="*/ 1373300 w 11000051"/>
              <a:gd name="connsiteY125" fmla="*/ 6213856 h 12677929"/>
              <a:gd name="connsiteX126" fmla="*/ 867974 w 11000051"/>
              <a:gd name="connsiteY126" fmla="*/ 6213856 h 12677929"/>
              <a:gd name="connsiteX127" fmla="*/ 579216 w 11000051"/>
              <a:gd name="connsiteY127" fmla="*/ 5997288 h 12677929"/>
              <a:gd name="connsiteX128" fmla="*/ 434837 w 11000051"/>
              <a:gd name="connsiteY128" fmla="*/ 5612277 h 12677929"/>
              <a:gd name="connsiteX129" fmla="*/ 314521 w 11000051"/>
              <a:gd name="connsiteY129" fmla="*/ 5155077 h 12677929"/>
              <a:gd name="connsiteX130" fmla="*/ 410774 w 11000051"/>
              <a:gd name="connsiteY130" fmla="*/ 4866320 h 12677929"/>
              <a:gd name="connsiteX131" fmla="*/ 651405 w 11000051"/>
              <a:gd name="connsiteY131" fmla="*/ 4385056 h 12677929"/>
              <a:gd name="connsiteX132" fmla="*/ 843910 w 11000051"/>
              <a:gd name="connsiteY132" fmla="*/ 3927856 h 12677929"/>
              <a:gd name="connsiteX133" fmla="*/ 723595 w 11000051"/>
              <a:gd name="connsiteY133" fmla="*/ 3590972 h 12677929"/>
              <a:gd name="connsiteX134" fmla="*/ 458900 w 11000051"/>
              <a:gd name="connsiteY134" fmla="*/ 3205962 h 12677929"/>
              <a:gd name="connsiteX135" fmla="*/ 194205 w 11000051"/>
              <a:gd name="connsiteY135" fmla="*/ 2845014 h 12677929"/>
              <a:gd name="connsiteX136" fmla="*/ 25763 w 11000051"/>
              <a:gd name="connsiteY136" fmla="*/ 2508130 h 12677929"/>
              <a:gd name="connsiteX137" fmla="*/ 25763 w 11000051"/>
              <a:gd name="connsiteY137" fmla="*/ 1930614 h 12677929"/>
              <a:gd name="connsiteX138" fmla="*/ 266395 w 11000051"/>
              <a:gd name="connsiteY138" fmla="*/ 1786235 h 12677929"/>
              <a:gd name="connsiteX139" fmla="*/ 531089 w 11000051"/>
              <a:gd name="connsiteY139" fmla="*/ 1714046 h 12677929"/>
              <a:gd name="connsiteX140" fmla="*/ 723595 w 11000051"/>
              <a:gd name="connsiteY140" fmla="*/ 1353098 h 12677929"/>
              <a:gd name="connsiteX141" fmla="*/ 651405 w 11000051"/>
              <a:gd name="connsiteY141" fmla="*/ 1088404 h 12677929"/>
              <a:gd name="connsiteX142" fmla="*/ 507026 w 11000051"/>
              <a:gd name="connsiteY142" fmla="*/ 727456 h 12677929"/>
              <a:gd name="connsiteX143" fmla="*/ 531089 w 11000051"/>
              <a:gd name="connsiteY143" fmla="*/ 414635 h 12677929"/>
              <a:gd name="connsiteX144" fmla="*/ 795784 w 11000051"/>
              <a:gd name="connsiteY144" fmla="*/ 198067 h 12677929"/>
              <a:gd name="connsiteX145" fmla="*/ 892037 w 11000051"/>
              <a:gd name="connsiteY145" fmla="*/ 101814 h 12677929"/>
              <a:gd name="connsiteX146" fmla="*/ 960877 w 11000051"/>
              <a:gd name="connsiteY14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02461 w 11000051"/>
              <a:gd name="connsiteY104" fmla="*/ 8510742 h 12677929"/>
              <a:gd name="connsiteX105" fmla="*/ 3683363 w 11000051"/>
              <a:gd name="connsiteY105" fmla="*/ 8403604 h 12677929"/>
              <a:gd name="connsiteX106" fmla="*/ 3972121 w 11000051"/>
              <a:gd name="connsiteY106" fmla="*/ 8331414 h 12677929"/>
              <a:gd name="connsiteX107" fmla="*/ 4284942 w 11000051"/>
              <a:gd name="connsiteY107" fmla="*/ 8138909 h 12677929"/>
              <a:gd name="connsiteX108" fmla="*/ 4621826 w 11000051"/>
              <a:gd name="connsiteY108" fmla="*/ 7777962 h 12677929"/>
              <a:gd name="connsiteX109" fmla="*/ 4477447 w 11000051"/>
              <a:gd name="connsiteY109" fmla="*/ 7729835 h 12677929"/>
              <a:gd name="connsiteX110" fmla="*/ 4212753 w 11000051"/>
              <a:gd name="connsiteY110" fmla="*/ 7729835 h 12677929"/>
              <a:gd name="connsiteX111" fmla="*/ 4092437 w 11000051"/>
              <a:gd name="connsiteY111" fmla="*/ 7633583 h 12677929"/>
              <a:gd name="connsiteX112" fmla="*/ 4020247 w 11000051"/>
              <a:gd name="connsiteY112" fmla="*/ 7152320 h 12677929"/>
              <a:gd name="connsiteX113" fmla="*/ 4044310 w 11000051"/>
              <a:gd name="connsiteY113" fmla="*/ 6719183 h 12677929"/>
              <a:gd name="connsiteX114" fmla="*/ 3875868 w 11000051"/>
              <a:gd name="connsiteY114" fmla="*/ 6286046 h 12677929"/>
              <a:gd name="connsiteX115" fmla="*/ 3827742 w 11000051"/>
              <a:gd name="connsiteY115" fmla="*/ 5949162 h 12677929"/>
              <a:gd name="connsiteX116" fmla="*/ 3851805 w 11000051"/>
              <a:gd name="connsiteY116" fmla="*/ 5636341 h 12677929"/>
              <a:gd name="connsiteX117" fmla="*/ 3755553 w 11000051"/>
              <a:gd name="connsiteY117" fmla="*/ 5564151 h 12677929"/>
              <a:gd name="connsiteX118" fmla="*/ 3394605 w 11000051"/>
              <a:gd name="connsiteY118" fmla="*/ 5395709 h 12677929"/>
              <a:gd name="connsiteX119" fmla="*/ 3081784 w 11000051"/>
              <a:gd name="connsiteY119" fmla="*/ 5371646 h 12677929"/>
              <a:gd name="connsiteX120" fmla="*/ 2841153 w 11000051"/>
              <a:gd name="connsiteY120" fmla="*/ 5419772 h 12677929"/>
              <a:gd name="connsiteX121" fmla="*/ 2624584 w 11000051"/>
              <a:gd name="connsiteY121" fmla="*/ 5732593 h 12677929"/>
              <a:gd name="connsiteX122" fmla="*/ 2287700 w 11000051"/>
              <a:gd name="connsiteY122" fmla="*/ 6045414 h 12677929"/>
              <a:gd name="connsiteX123" fmla="*/ 1974879 w 11000051"/>
              <a:gd name="connsiteY123" fmla="*/ 6117604 h 12677929"/>
              <a:gd name="connsiteX124" fmla="*/ 1637995 w 11000051"/>
              <a:gd name="connsiteY124" fmla="*/ 6165730 h 12677929"/>
              <a:gd name="connsiteX125" fmla="*/ 1373300 w 11000051"/>
              <a:gd name="connsiteY125" fmla="*/ 6213856 h 12677929"/>
              <a:gd name="connsiteX126" fmla="*/ 867974 w 11000051"/>
              <a:gd name="connsiteY126" fmla="*/ 6213856 h 12677929"/>
              <a:gd name="connsiteX127" fmla="*/ 579216 w 11000051"/>
              <a:gd name="connsiteY127" fmla="*/ 5997288 h 12677929"/>
              <a:gd name="connsiteX128" fmla="*/ 434837 w 11000051"/>
              <a:gd name="connsiteY128" fmla="*/ 5612277 h 12677929"/>
              <a:gd name="connsiteX129" fmla="*/ 314521 w 11000051"/>
              <a:gd name="connsiteY129" fmla="*/ 5155077 h 12677929"/>
              <a:gd name="connsiteX130" fmla="*/ 410774 w 11000051"/>
              <a:gd name="connsiteY130" fmla="*/ 4866320 h 12677929"/>
              <a:gd name="connsiteX131" fmla="*/ 651405 w 11000051"/>
              <a:gd name="connsiteY131" fmla="*/ 4385056 h 12677929"/>
              <a:gd name="connsiteX132" fmla="*/ 843910 w 11000051"/>
              <a:gd name="connsiteY132" fmla="*/ 3927856 h 12677929"/>
              <a:gd name="connsiteX133" fmla="*/ 723595 w 11000051"/>
              <a:gd name="connsiteY133" fmla="*/ 3590972 h 12677929"/>
              <a:gd name="connsiteX134" fmla="*/ 458900 w 11000051"/>
              <a:gd name="connsiteY134" fmla="*/ 3205962 h 12677929"/>
              <a:gd name="connsiteX135" fmla="*/ 194205 w 11000051"/>
              <a:gd name="connsiteY135" fmla="*/ 2845014 h 12677929"/>
              <a:gd name="connsiteX136" fmla="*/ 25763 w 11000051"/>
              <a:gd name="connsiteY136" fmla="*/ 2508130 h 12677929"/>
              <a:gd name="connsiteX137" fmla="*/ 25763 w 11000051"/>
              <a:gd name="connsiteY137" fmla="*/ 1930614 h 12677929"/>
              <a:gd name="connsiteX138" fmla="*/ 266395 w 11000051"/>
              <a:gd name="connsiteY138" fmla="*/ 1786235 h 12677929"/>
              <a:gd name="connsiteX139" fmla="*/ 531089 w 11000051"/>
              <a:gd name="connsiteY139" fmla="*/ 1714046 h 12677929"/>
              <a:gd name="connsiteX140" fmla="*/ 723595 w 11000051"/>
              <a:gd name="connsiteY140" fmla="*/ 1353098 h 12677929"/>
              <a:gd name="connsiteX141" fmla="*/ 651405 w 11000051"/>
              <a:gd name="connsiteY141" fmla="*/ 1088404 h 12677929"/>
              <a:gd name="connsiteX142" fmla="*/ 507026 w 11000051"/>
              <a:gd name="connsiteY142" fmla="*/ 727456 h 12677929"/>
              <a:gd name="connsiteX143" fmla="*/ 531089 w 11000051"/>
              <a:gd name="connsiteY143" fmla="*/ 414635 h 12677929"/>
              <a:gd name="connsiteX144" fmla="*/ 795784 w 11000051"/>
              <a:gd name="connsiteY144" fmla="*/ 198067 h 12677929"/>
              <a:gd name="connsiteX145" fmla="*/ 892037 w 11000051"/>
              <a:gd name="connsiteY145" fmla="*/ 101814 h 12677929"/>
              <a:gd name="connsiteX146" fmla="*/ 960877 w 11000051"/>
              <a:gd name="connsiteY146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702461 w 11000051"/>
              <a:gd name="connsiteY105" fmla="*/ 8510742 h 12677929"/>
              <a:gd name="connsiteX106" fmla="*/ 3683363 w 11000051"/>
              <a:gd name="connsiteY106" fmla="*/ 8403604 h 12677929"/>
              <a:gd name="connsiteX107" fmla="*/ 3972121 w 11000051"/>
              <a:gd name="connsiteY107" fmla="*/ 8331414 h 12677929"/>
              <a:gd name="connsiteX108" fmla="*/ 4284942 w 11000051"/>
              <a:gd name="connsiteY108" fmla="*/ 8138909 h 12677929"/>
              <a:gd name="connsiteX109" fmla="*/ 4621826 w 11000051"/>
              <a:gd name="connsiteY109" fmla="*/ 7777962 h 12677929"/>
              <a:gd name="connsiteX110" fmla="*/ 4477447 w 11000051"/>
              <a:gd name="connsiteY110" fmla="*/ 7729835 h 12677929"/>
              <a:gd name="connsiteX111" fmla="*/ 4212753 w 11000051"/>
              <a:gd name="connsiteY111" fmla="*/ 7729835 h 12677929"/>
              <a:gd name="connsiteX112" fmla="*/ 4092437 w 11000051"/>
              <a:gd name="connsiteY112" fmla="*/ 7633583 h 12677929"/>
              <a:gd name="connsiteX113" fmla="*/ 4020247 w 11000051"/>
              <a:gd name="connsiteY113" fmla="*/ 7152320 h 12677929"/>
              <a:gd name="connsiteX114" fmla="*/ 4044310 w 11000051"/>
              <a:gd name="connsiteY114" fmla="*/ 6719183 h 12677929"/>
              <a:gd name="connsiteX115" fmla="*/ 3875868 w 11000051"/>
              <a:gd name="connsiteY115" fmla="*/ 6286046 h 12677929"/>
              <a:gd name="connsiteX116" fmla="*/ 3827742 w 11000051"/>
              <a:gd name="connsiteY116" fmla="*/ 5949162 h 12677929"/>
              <a:gd name="connsiteX117" fmla="*/ 3851805 w 11000051"/>
              <a:gd name="connsiteY117" fmla="*/ 5636341 h 12677929"/>
              <a:gd name="connsiteX118" fmla="*/ 3755553 w 11000051"/>
              <a:gd name="connsiteY118" fmla="*/ 5564151 h 12677929"/>
              <a:gd name="connsiteX119" fmla="*/ 3394605 w 11000051"/>
              <a:gd name="connsiteY119" fmla="*/ 5395709 h 12677929"/>
              <a:gd name="connsiteX120" fmla="*/ 3081784 w 11000051"/>
              <a:gd name="connsiteY120" fmla="*/ 5371646 h 12677929"/>
              <a:gd name="connsiteX121" fmla="*/ 2841153 w 11000051"/>
              <a:gd name="connsiteY121" fmla="*/ 5419772 h 12677929"/>
              <a:gd name="connsiteX122" fmla="*/ 2624584 w 11000051"/>
              <a:gd name="connsiteY122" fmla="*/ 5732593 h 12677929"/>
              <a:gd name="connsiteX123" fmla="*/ 2287700 w 11000051"/>
              <a:gd name="connsiteY123" fmla="*/ 6045414 h 12677929"/>
              <a:gd name="connsiteX124" fmla="*/ 1974879 w 11000051"/>
              <a:gd name="connsiteY124" fmla="*/ 6117604 h 12677929"/>
              <a:gd name="connsiteX125" fmla="*/ 1637995 w 11000051"/>
              <a:gd name="connsiteY125" fmla="*/ 6165730 h 12677929"/>
              <a:gd name="connsiteX126" fmla="*/ 1373300 w 11000051"/>
              <a:gd name="connsiteY126" fmla="*/ 6213856 h 12677929"/>
              <a:gd name="connsiteX127" fmla="*/ 867974 w 11000051"/>
              <a:gd name="connsiteY127" fmla="*/ 6213856 h 12677929"/>
              <a:gd name="connsiteX128" fmla="*/ 579216 w 11000051"/>
              <a:gd name="connsiteY128" fmla="*/ 5997288 h 12677929"/>
              <a:gd name="connsiteX129" fmla="*/ 434837 w 11000051"/>
              <a:gd name="connsiteY129" fmla="*/ 5612277 h 12677929"/>
              <a:gd name="connsiteX130" fmla="*/ 314521 w 11000051"/>
              <a:gd name="connsiteY130" fmla="*/ 5155077 h 12677929"/>
              <a:gd name="connsiteX131" fmla="*/ 410774 w 11000051"/>
              <a:gd name="connsiteY131" fmla="*/ 4866320 h 12677929"/>
              <a:gd name="connsiteX132" fmla="*/ 651405 w 11000051"/>
              <a:gd name="connsiteY132" fmla="*/ 4385056 h 12677929"/>
              <a:gd name="connsiteX133" fmla="*/ 843910 w 11000051"/>
              <a:gd name="connsiteY133" fmla="*/ 3927856 h 12677929"/>
              <a:gd name="connsiteX134" fmla="*/ 723595 w 11000051"/>
              <a:gd name="connsiteY134" fmla="*/ 3590972 h 12677929"/>
              <a:gd name="connsiteX135" fmla="*/ 458900 w 11000051"/>
              <a:gd name="connsiteY135" fmla="*/ 3205962 h 12677929"/>
              <a:gd name="connsiteX136" fmla="*/ 194205 w 11000051"/>
              <a:gd name="connsiteY136" fmla="*/ 2845014 h 12677929"/>
              <a:gd name="connsiteX137" fmla="*/ 25763 w 11000051"/>
              <a:gd name="connsiteY137" fmla="*/ 2508130 h 12677929"/>
              <a:gd name="connsiteX138" fmla="*/ 25763 w 11000051"/>
              <a:gd name="connsiteY138" fmla="*/ 1930614 h 12677929"/>
              <a:gd name="connsiteX139" fmla="*/ 266395 w 11000051"/>
              <a:gd name="connsiteY139" fmla="*/ 1786235 h 12677929"/>
              <a:gd name="connsiteX140" fmla="*/ 531089 w 11000051"/>
              <a:gd name="connsiteY140" fmla="*/ 1714046 h 12677929"/>
              <a:gd name="connsiteX141" fmla="*/ 723595 w 11000051"/>
              <a:gd name="connsiteY141" fmla="*/ 1353098 h 12677929"/>
              <a:gd name="connsiteX142" fmla="*/ 651405 w 11000051"/>
              <a:gd name="connsiteY142" fmla="*/ 1088404 h 12677929"/>
              <a:gd name="connsiteX143" fmla="*/ 507026 w 11000051"/>
              <a:gd name="connsiteY143" fmla="*/ 727456 h 12677929"/>
              <a:gd name="connsiteX144" fmla="*/ 531089 w 11000051"/>
              <a:gd name="connsiteY144" fmla="*/ 414635 h 12677929"/>
              <a:gd name="connsiteX145" fmla="*/ 795784 w 11000051"/>
              <a:gd name="connsiteY145" fmla="*/ 198067 h 12677929"/>
              <a:gd name="connsiteX146" fmla="*/ 892037 w 11000051"/>
              <a:gd name="connsiteY146" fmla="*/ 101814 h 12677929"/>
              <a:gd name="connsiteX147" fmla="*/ 960877 w 11000051"/>
              <a:gd name="connsiteY14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83363 w 11000051"/>
              <a:gd name="connsiteY106" fmla="*/ 8403604 h 12677929"/>
              <a:gd name="connsiteX107" fmla="*/ 3972121 w 11000051"/>
              <a:gd name="connsiteY107" fmla="*/ 8331414 h 12677929"/>
              <a:gd name="connsiteX108" fmla="*/ 4284942 w 11000051"/>
              <a:gd name="connsiteY108" fmla="*/ 8138909 h 12677929"/>
              <a:gd name="connsiteX109" fmla="*/ 4621826 w 11000051"/>
              <a:gd name="connsiteY109" fmla="*/ 7777962 h 12677929"/>
              <a:gd name="connsiteX110" fmla="*/ 4477447 w 11000051"/>
              <a:gd name="connsiteY110" fmla="*/ 7729835 h 12677929"/>
              <a:gd name="connsiteX111" fmla="*/ 4212753 w 11000051"/>
              <a:gd name="connsiteY111" fmla="*/ 7729835 h 12677929"/>
              <a:gd name="connsiteX112" fmla="*/ 4092437 w 11000051"/>
              <a:gd name="connsiteY112" fmla="*/ 7633583 h 12677929"/>
              <a:gd name="connsiteX113" fmla="*/ 4020247 w 11000051"/>
              <a:gd name="connsiteY113" fmla="*/ 7152320 h 12677929"/>
              <a:gd name="connsiteX114" fmla="*/ 4044310 w 11000051"/>
              <a:gd name="connsiteY114" fmla="*/ 6719183 h 12677929"/>
              <a:gd name="connsiteX115" fmla="*/ 3875868 w 11000051"/>
              <a:gd name="connsiteY115" fmla="*/ 6286046 h 12677929"/>
              <a:gd name="connsiteX116" fmla="*/ 3827742 w 11000051"/>
              <a:gd name="connsiteY116" fmla="*/ 5949162 h 12677929"/>
              <a:gd name="connsiteX117" fmla="*/ 3851805 w 11000051"/>
              <a:gd name="connsiteY117" fmla="*/ 5636341 h 12677929"/>
              <a:gd name="connsiteX118" fmla="*/ 3755553 w 11000051"/>
              <a:gd name="connsiteY118" fmla="*/ 5564151 h 12677929"/>
              <a:gd name="connsiteX119" fmla="*/ 3394605 w 11000051"/>
              <a:gd name="connsiteY119" fmla="*/ 5395709 h 12677929"/>
              <a:gd name="connsiteX120" fmla="*/ 3081784 w 11000051"/>
              <a:gd name="connsiteY120" fmla="*/ 5371646 h 12677929"/>
              <a:gd name="connsiteX121" fmla="*/ 2841153 w 11000051"/>
              <a:gd name="connsiteY121" fmla="*/ 5419772 h 12677929"/>
              <a:gd name="connsiteX122" fmla="*/ 2624584 w 11000051"/>
              <a:gd name="connsiteY122" fmla="*/ 5732593 h 12677929"/>
              <a:gd name="connsiteX123" fmla="*/ 2287700 w 11000051"/>
              <a:gd name="connsiteY123" fmla="*/ 6045414 h 12677929"/>
              <a:gd name="connsiteX124" fmla="*/ 1974879 w 11000051"/>
              <a:gd name="connsiteY124" fmla="*/ 6117604 h 12677929"/>
              <a:gd name="connsiteX125" fmla="*/ 1637995 w 11000051"/>
              <a:gd name="connsiteY125" fmla="*/ 6165730 h 12677929"/>
              <a:gd name="connsiteX126" fmla="*/ 1373300 w 11000051"/>
              <a:gd name="connsiteY126" fmla="*/ 6213856 h 12677929"/>
              <a:gd name="connsiteX127" fmla="*/ 867974 w 11000051"/>
              <a:gd name="connsiteY127" fmla="*/ 6213856 h 12677929"/>
              <a:gd name="connsiteX128" fmla="*/ 579216 w 11000051"/>
              <a:gd name="connsiteY128" fmla="*/ 5997288 h 12677929"/>
              <a:gd name="connsiteX129" fmla="*/ 434837 w 11000051"/>
              <a:gd name="connsiteY129" fmla="*/ 5612277 h 12677929"/>
              <a:gd name="connsiteX130" fmla="*/ 314521 w 11000051"/>
              <a:gd name="connsiteY130" fmla="*/ 5155077 h 12677929"/>
              <a:gd name="connsiteX131" fmla="*/ 410774 w 11000051"/>
              <a:gd name="connsiteY131" fmla="*/ 4866320 h 12677929"/>
              <a:gd name="connsiteX132" fmla="*/ 651405 w 11000051"/>
              <a:gd name="connsiteY132" fmla="*/ 4385056 h 12677929"/>
              <a:gd name="connsiteX133" fmla="*/ 843910 w 11000051"/>
              <a:gd name="connsiteY133" fmla="*/ 3927856 h 12677929"/>
              <a:gd name="connsiteX134" fmla="*/ 723595 w 11000051"/>
              <a:gd name="connsiteY134" fmla="*/ 3590972 h 12677929"/>
              <a:gd name="connsiteX135" fmla="*/ 458900 w 11000051"/>
              <a:gd name="connsiteY135" fmla="*/ 3205962 h 12677929"/>
              <a:gd name="connsiteX136" fmla="*/ 194205 w 11000051"/>
              <a:gd name="connsiteY136" fmla="*/ 2845014 h 12677929"/>
              <a:gd name="connsiteX137" fmla="*/ 25763 w 11000051"/>
              <a:gd name="connsiteY137" fmla="*/ 2508130 h 12677929"/>
              <a:gd name="connsiteX138" fmla="*/ 25763 w 11000051"/>
              <a:gd name="connsiteY138" fmla="*/ 1930614 h 12677929"/>
              <a:gd name="connsiteX139" fmla="*/ 266395 w 11000051"/>
              <a:gd name="connsiteY139" fmla="*/ 1786235 h 12677929"/>
              <a:gd name="connsiteX140" fmla="*/ 531089 w 11000051"/>
              <a:gd name="connsiteY140" fmla="*/ 1714046 h 12677929"/>
              <a:gd name="connsiteX141" fmla="*/ 723595 w 11000051"/>
              <a:gd name="connsiteY141" fmla="*/ 1353098 h 12677929"/>
              <a:gd name="connsiteX142" fmla="*/ 651405 w 11000051"/>
              <a:gd name="connsiteY142" fmla="*/ 1088404 h 12677929"/>
              <a:gd name="connsiteX143" fmla="*/ 507026 w 11000051"/>
              <a:gd name="connsiteY143" fmla="*/ 727456 h 12677929"/>
              <a:gd name="connsiteX144" fmla="*/ 531089 w 11000051"/>
              <a:gd name="connsiteY144" fmla="*/ 414635 h 12677929"/>
              <a:gd name="connsiteX145" fmla="*/ 795784 w 11000051"/>
              <a:gd name="connsiteY145" fmla="*/ 198067 h 12677929"/>
              <a:gd name="connsiteX146" fmla="*/ 892037 w 11000051"/>
              <a:gd name="connsiteY146" fmla="*/ 101814 h 12677929"/>
              <a:gd name="connsiteX147" fmla="*/ 960877 w 11000051"/>
              <a:gd name="connsiteY14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972121 w 11000051"/>
              <a:gd name="connsiteY107" fmla="*/ 8331414 h 12677929"/>
              <a:gd name="connsiteX108" fmla="*/ 4284942 w 11000051"/>
              <a:gd name="connsiteY108" fmla="*/ 8138909 h 12677929"/>
              <a:gd name="connsiteX109" fmla="*/ 4621826 w 11000051"/>
              <a:gd name="connsiteY109" fmla="*/ 7777962 h 12677929"/>
              <a:gd name="connsiteX110" fmla="*/ 4477447 w 11000051"/>
              <a:gd name="connsiteY110" fmla="*/ 7729835 h 12677929"/>
              <a:gd name="connsiteX111" fmla="*/ 4212753 w 11000051"/>
              <a:gd name="connsiteY111" fmla="*/ 7729835 h 12677929"/>
              <a:gd name="connsiteX112" fmla="*/ 4092437 w 11000051"/>
              <a:gd name="connsiteY112" fmla="*/ 7633583 h 12677929"/>
              <a:gd name="connsiteX113" fmla="*/ 4020247 w 11000051"/>
              <a:gd name="connsiteY113" fmla="*/ 7152320 h 12677929"/>
              <a:gd name="connsiteX114" fmla="*/ 4044310 w 11000051"/>
              <a:gd name="connsiteY114" fmla="*/ 6719183 h 12677929"/>
              <a:gd name="connsiteX115" fmla="*/ 3875868 w 11000051"/>
              <a:gd name="connsiteY115" fmla="*/ 6286046 h 12677929"/>
              <a:gd name="connsiteX116" fmla="*/ 3827742 w 11000051"/>
              <a:gd name="connsiteY116" fmla="*/ 5949162 h 12677929"/>
              <a:gd name="connsiteX117" fmla="*/ 3851805 w 11000051"/>
              <a:gd name="connsiteY117" fmla="*/ 5636341 h 12677929"/>
              <a:gd name="connsiteX118" fmla="*/ 3755553 w 11000051"/>
              <a:gd name="connsiteY118" fmla="*/ 5564151 h 12677929"/>
              <a:gd name="connsiteX119" fmla="*/ 3394605 w 11000051"/>
              <a:gd name="connsiteY119" fmla="*/ 5395709 h 12677929"/>
              <a:gd name="connsiteX120" fmla="*/ 3081784 w 11000051"/>
              <a:gd name="connsiteY120" fmla="*/ 5371646 h 12677929"/>
              <a:gd name="connsiteX121" fmla="*/ 2841153 w 11000051"/>
              <a:gd name="connsiteY121" fmla="*/ 5419772 h 12677929"/>
              <a:gd name="connsiteX122" fmla="*/ 2624584 w 11000051"/>
              <a:gd name="connsiteY122" fmla="*/ 5732593 h 12677929"/>
              <a:gd name="connsiteX123" fmla="*/ 2287700 w 11000051"/>
              <a:gd name="connsiteY123" fmla="*/ 6045414 h 12677929"/>
              <a:gd name="connsiteX124" fmla="*/ 1974879 w 11000051"/>
              <a:gd name="connsiteY124" fmla="*/ 6117604 h 12677929"/>
              <a:gd name="connsiteX125" fmla="*/ 1637995 w 11000051"/>
              <a:gd name="connsiteY125" fmla="*/ 6165730 h 12677929"/>
              <a:gd name="connsiteX126" fmla="*/ 1373300 w 11000051"/>
              <a:gd name="connsiteY126" fmla="*/ 6213856 h 12677929"/>
              <a:gd name="connsiteX127" fmla="*/ 867974 w 11000051"/>
              <a:gd name="connsiteY127" fmla="*/ 6213856 h 12677929"/>
              <a:gd name="connsiteX128" fmla="*/ 579216 w 11000051"/>
              <a:gd name="connsiteY128" fmla="*/ 5997288 h 12677929"/>
              <a:gd name="connsiteX129" fmla="*/ 434837 w 11000051"/>
              <a:gd name="connsiteY129" fmla="*/ 5612277 h 12677929"/>
              <a:gd name="connsiteX130" fmla="*/ 314521 w 11000051"/>
              <a:gd name="connsiteY130" fmla="*/ 5155077 h 12677929"/>
              <a:gd name="connsiteX131" fmla="*/ 410774 w 11000051"/>
              <a:gd name="connsiteY131" fmla="*/ 4866320 h 12677929"/>
              <a:gd name="connsiteX132" fmla="*/ 651405 w 11000051"/>
              <a:gd name="connsiteY132" fmla="*/ 4385056 h 12677929"/>
              <a:gd name="connsiteX133" fmla="*/ 843910 w 11000051"/>
              <a:gd name="connsiteY133" fmla="*/ 3927856 h 12677929"/>
              <a:gd name="connsiteX134" fmla="*/ 723595 w 11000051"/>
              <a:gd name="connsiteY134" fmla="*/ 3590972 h 12677929"/>
              <a:gd name="connsiteX135" fmla="*/ 458900 w 11000051"/>
              <a:gd name="connsiteY135" fmla="*/ 3205962 h 12677929"/>
              <a:gd name="connsiteX136" fmla="*/ 194205 w 11000051"/>
              <a:gd name="connsiteY136" fmla="*/ 2845014 h 12677929"/>
              <a:gd name="connsiteX137" fmla="*/ 25763 w 11000051"/>
              <a:gd name="connsiteY137" fmla="*/ 2508130 h 12677929"/>
              <a:gd name="connsiteX138" fmla="*/ 25763 w 11000051"/>
              <a:gd name="connsiteY138" fmla="*/ 1930614 h 12677929"/>
              <a:gd name="connsiteX139" fmla="*/ 266395 w 11000051"/>
              <a:gd name="connsiteY139" fmla="*/ 1786235 h 12677929"/>
              <a:gd name="connsiteX140" fmla="*/ 531089 w 11000051"/>
              <a:gd name="connsiteY140" fmla="*/ 1714046 h 12677929"/>
              <a:gd name="connsiteX141" fmla="*/ 723595 w 11000051"/>
              <a:gd name="connsiteY141" fmla="*/ 1353098 h 12677929"/>
              <a:gd name="connsiteX142" fmla="*/ 651405 w 11000051"/>
              <a:gd name="connsiteY142" fmla="*/ 1088404 h 12677929"/>
              <a:gd name="connsiteX143" fmla="*/ 507026 w 11000051"/>
              <a:gd name="connsiteY143" fmla="*/ 727456 h 12677929"/>
              <a:gd name="connsiteX144" fmla="*/ 531089 w 11000051"/>
              <a:gd name="connsiteY144" fmla="*/ 414635 h 12677929"/>
              <a:gd name="connsiteX145" fmla="*/ 795784 w 11000051"/>
              <a:gd name="connsiteY145" fmla="*/ 198067 h 12677929"/>
              <a:gd name="connsiteX146" fmla="*/ 892037 w 11000051"/>
              <a:gd name="connsiteY146" fmla="*/ 101814 h 12677929"/>
              <a:gd name="connsiteX147" fmla="*/ 960877 w 11000051"/>
              <a:gd name="connsiteY14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284942 w 11000051"/>
              <a:gd name="connsiteY108" fmla="*/ 8138909 h 12677929"/>
              <a:gd name="connsiteX109" fmla="*/ 4621826 w 11000051"/>
              <a:gd name="connsiteY109" fmla="*/ 7777962 h 12677929"/>
              <a:gd name="connsiteX110" fmla="*/ 4477447 w 11000051"/>
              <a:gd name="connsiteY110" fmla="*/ 7729835 h 12677929"/>
              <a:gd name="connsiteX111" fmla="*/ 4212753 w 11000051"/>
              <a:gd name="connsiteY111" fmla="*/ 7729835 h 12677929"/>
              <a:gd name="connsiteX112" fmla="*/ 4092437 w 11000051"/>
              <a:gd name="connsiteY112" fmla="*/ 7633583 h 12677929"/>
              <a:gd name="connsiteX113" fmla="*/ 4020247 w 11000051"/>
              <a:gd name="connsiteY113" fmla="*/ 7152320 h 12677929"/>
              <a:gd name="connsiteX114" fmla="*/ 4044310 w 11000051"/>
              <a:gd name="connsiteY114" fmla="*/ 6719183 h 12677929"/>
              <a:gd name="connsiteX115" fmla="*/ 3875868 w 11000051"/>
              <a:gd name="connsiteY115" fmla="*/ 6286046 h 12677929"/>
              <a:gd name="connsiteX116" fmla="*/ 3827742 w 11000051"/>
              <a:gd name="connsiteY116" fmla="*/ 5949162 h 12677929"/>
              <a:gd name="connsiteX117" fmla="*/ 3851805 w 11000051"/>
              <a:gd name="connsiteY117" fmla="*/ 5636341 h 12677929"/>
              <a:gd name="connsiteX118" fmla="*/ 3755553 w 11000051"/>
              <a:gd name="connsiteY118" fmla="*/ 5564151 h 12677929"/>
              <a:gd name="connsiteX119" fmla="*/ 3394605 w 11000051"/>
              <a:gd name="connsiteY119" fmla="*/ 5395709 h 12677929"/>
              <a:gd name="connsiteX120" fmla="*/ 3081784 w 11000051"/>
              <a:gd name="connsiteY120" fmla="*/ 5371646 h 12677929"/>
              <a:gd name="connsiteX121" fmla="*/ 2841153 w 11000051"/>
              <a:gd name="connsiteY121" fmla="*/ 5419772 h 12677929"/>
              <a:gd name="connsiteX122" fmla="*/ 2624584 w 11000051"/>
              <a:gd name="connsiteY122" fmla="*/ 5732593 h 12677929"/>
              <a:gd name="connsiteX123" fmla="*/ 2287700 w 11000051"/>
              <a:gd name="connsiteY123" fmla="*/ 6045414 h 12677929"/>
              <a:gd name="connsiteX124" fmla="*/ 1974879 w 11000051"/>
              <a:gd name="connsiteY124" fmla="*/ 6117604 h 12677929"/>
              <a:gd name="connsiteX125" fmla="*/ 1637995 w 11000051"/>
              <a:gd name="connsiteY125" fmla="*/ 6165730 h 12677929"/>
              <a:gd name="connsiteX126" fmla="*/ 1373300 w 11000051"/>
              <a:gd name="connsiteY126" fmla="*/ 6213856 h 12677929"/>
              <a:gd name="connsiteX127" fmla="*/ 867974 w 11000051"/>
              <a:gd name="connsiteY127" fmla="*/ 6213856 h 12677929"/>
              <a:gd name="connsiteX128" fmla="*/ 579216 w 11000051"/>
              <a:gd name="connsiteY128" fmla="*/ 5997288 h 12677929"/>
              <a:gd name="connsiteX129" fmla="*/ 434837 w 11000051"/>
              <a:gd name="connsiteY129" fmla="*/ 5612277 h 12677929"/>
              <a:gd name="connsiteX130" fmla="*/ 314521 w 11000051"/>
              <a:gd name="connsiteY130" fmla="*/ 5155077 h 12677929"/>
              <a:gd name="connsiteX131" fmla="*/ 410774 w 11000051"/>
              <a:gd name="connsiteY131" fmla="*/ 4866320 h 12677929"/>
              <a:gd name="connsiteX132" fmla="*/ 651405 w 11000051"/>
              <a:gd name="connsiteY132" fmla="*/ 4385056 h 12677929"/>
              <a:gd name="connsiteX133" fmla="*/ 843910 w 11000051"/>
              <a:gd name="connsiteY133" fmla="*/ 3927856 h 12677929"/>
              <a:gd name="connsiteX134" fmla="*/ 723595 w 11000051"/>
              <a:gd name="connsiteY134" fmla="*/ 3590972 h 12677929"/>
              <a:gd name="connsiteX135" fmla="*/ 458900 w 11000051"/>
              <a:gd name="connsiteY135" fmla="*/ 3205962 h 12677929"/>
              <a:gd name="connsiteX136" fmla="*/ 194205 w 11000051"/>
              <a:gd name="connsiteY136" fmla="*/ 2845014 h 12677929"/>
              <a:gd name="connsiteX137" fmla="*/ 25763 w 11000051"/>
              <a:gd name="connsiteY137" fmla="*/ 2508130 h 12677929"/>
              <a:gd name="connsiteX138" fmla="*/ 25763 w 11000051"/>
              <a:gd name="connsiteY138" fmla="*/ 1930614 h 12677929"/>
              <a:gd name="connsiteX139" fmla="*/ 266395 w 11000051"/>
              <a:gd name="connsiteY139" fmla="*/ 1786235 h 12677929"/>
              <a:gd name="connsiteX140" fmla="*/ 531089 w 11000051"/>
              <a:gd name="connsiteY140" fmla="*/ 1714046 h 12677929"/>
              <a:gd name="connsiteX141" fmla="*/ 723595 w 11000051"/>
              <a:gd name="connsiteY141" fmla="*/ 1353098 h 12677929"/>
              <a:gd name="connsiteX142" fmla="*/ 651405 w 11000051"/>
              <a:gd name="connsiteY142" fmla="*/ 1088404 h 12677929"/>
              <a:gd name="connsiteX143" fmla="*/ 507026 w 11000051"/>
              <a:gd name="connsiteY143" fmla="*/ 727456 h 12677929"/>
              <a:gd name="connsiteX144" fmla="*/ 531089 w 11000051"/>
              <a:gd name="connsiteY144" fmla="*/ 414635 h 12677929"/>
              <a:gd name="connsiteX145" fmla="*/ 795784 w 11000051"/>
              <a:gd name="connsiteY145" fmla="*/ 198067 h 12677929"/>
              <a:gd name="connsiteX146" fmla="*/ 892037 w 11000051"/>
              <a:gd name="connsiteY146" fmla="*/ 101814 h 12677929"/>
              <a:gd name="connsiteX147" fmla="*/ 960877 w 11000051"/>
              <a:gd name="connsiteY14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270428 w 11000051"/>
              <a:gd name="connsiteY108" fmla="*/ 8149795 h 12677929"/>
              <a:gd name="connsiteX109" fmla="*/ 4621826 w 11000051"/>
              <a:gd name="connsiteY109" fmla="*/ 7777962 h 12677929"/>
              <a:gd name="connsiteX110" fmla="*/ 4477447 w 11000051"/>
              <a:gd name="connsiteY110" fmla="*/ 7729835 h 12677929"/>
              <a:gd name="connsiteX111" fmla="*/ 4212753 w 11000051"/>
              <a:gd name="connsiteY111" fmla="*/ 7729835 h 12677929"/>
              <a:gd name="connsiteX112" fmla="*/ 4092437 w 11000051"/>
              <a:gd name="connsiteY112" fmla="*/ 7633583 h 12677929"/>
              <a:gd name="connsiteX113" fmla="*/ 4020247 w 11000051"/>
              <a:gd name="connsiteY113" fmla="*/ 7152320 h 12677929"/>
              <a:gd name="connsiteX114" fmla="*/ 4044310 w 11000051"/>
              <a:gd name="connsiteY114" fmla="*/ 6719183 h 12677929"/>
              <a:gd name="connsiteX115" fmla="*/ 3875868 w 11000051"/>
              <a:gd name="connsiteY115" fmla="*/ 6286046 h 12677929"/>
              <a:gd name="connsiteX116" fmla="*/ 3827742 w 11000051"/>
              <a:gd name="connsiteY116" fmla="*/ 5949162 h 12677929"/>
              <a:gd name="connsiteX117" fmla="*/ 3851805 w 11000051"/>
              <a:gd name="connsiteY117" fmla="*/ 5636341 h 12677929"/>
              <a:gd name="connsiteX118" fmla="*/ 3755553 w 11000051"/>
              <a:gd name="connsiteY118" fmla="*/ 5564151 h 12677929"/>
              <a:gd name="connsiteX119" fmla="*/ 3394605 w 11000051"/>
              <a:gd name="connsiteY119" fmla="*/ 5395709 h 12677929"/>
              <a:gd name="connsiteX120" fmla="*/ 3081784 w 11000051"/>
              <a:gd name="connsiteY120" fmla="*/ 5371646 h 12677929"/>
              <a:gd name="connsiteX121" fmla="*/ 2841153 w 11000051"/>
              <a:gd name="connsiteY121" fmla="*/ 5419772 h 12677929"/>
              <a:gd name="connsiteX122" fmla="*/ 2624584 w 11000051"/>
              <a:gd name="connsiteY122" fmla="*/ 5732593 h 12677929"/>
              <a:gd name="connsiteX123" fmla="*/ 2287700 w 11000051"/>
              <a:gd name="connsiteY123" fmla="*/ 6045414 h 12677929"/>
              <a:gd name="connsiteX124" fmla="*/ 1974879 w 11000051"/>
              <a:gd name="connsiteY124" fmla="*/ 6117604 h 12677929"/>
              <a:gd name="connsiteX125" fmla="*/ 1637995 w 11000051"/>
              <a:gd name="connsiteY125" fmla="*/ 6165730 h 12677929"/>
              <a:gd name="connsiteX126" fmla="*/ 1373300 w 11000051"/>
              <a:gd name="connsiteY126" fmla="*/ 6213856 h 12677929"/>
              <a:gd name="connsiteX127" fmla="*/ 867974 w 11000051"/>
              <a:gd name="connsiteY127" fmla="*/ 6213856 h 12677929"/>
              <a:gd name="connsiteX128" fmla="*/ 579216 w 11000051"/>
              <a:gd name="connsiteY128" fmla="*/ 5997288 h 12677929"/>
              <a:gd name="connsiteX129" fmla="*/ 434837 w 11000051"/>
              <a:gd name="connsiteY129" fmla="*/ 5612277 h 12677929"/>
              <a:gd name="connsiteX130" fmla="*/ 314521 w 11000051"/>
              <a:gd name="connsiteY130" fmla="*/ 5155077 h 12677929"/>
              <a:gd name="connsiteX131" fmla="*/ 410774 w 11000051"/>
              <a:gd name="connsiteY131" fmla="*/ 4866320 h 12677929"/>
              <a:gd name="connsiteX132" fmla="*/ 651405 w 11000051"/>
              <a:gd name="connsiteY132" fmla="*/ 4385056 h 12677929"/>
              <a:gd name="connsiteX133" fmla="*/ 843910 w 11000051"/>
              <a:gd name="connsiteY133" fmla="*/ 3927856 h 12677929"/>
              <a:gd name="connsiteX134" fmla="*/ 723595 w 11000051"/>
              <a:gd name="connsiteY134" fmla="*/ 3590972 h 12677929"/>
              <a:gd name="connsiteX135" fmla="*/ 458900 w 11000051"/>
              <a:gd name="connsiteY135" fmla="*/ 3205962 h 12677929"/>
              <a:gd name="connsiteX136" fmla="*/ 194205 w 11000051"/>
              <a:gd name="connsiteY136" fmla="*/ 2845014 h 12677929"/>
              <a:gd name="connsiteX137" fmla="*/ 25763 w 11000051"/>
              <a:gd name="connsiteY137" fmla="*/ 2508130 h 12677929"/>
              <a:gd name="connsiteX138" fmla="*/ 25763 w 11000051"/>
              <a:gd name="connsiteY138" fmla="*/ 1930614 h 12677929"/>
              <a:gd name="connsiteX139" fmla="*/ 266395 w 11000051"/>
              <a:gd name="connsiteY139" fmla="*/ 1786235 h 12677929"/>
              <a:gd name="connsiteX140" fmla="*/ 531089 w 11000051"/>
              <a:gd name="connsiteY140" fmla="*/ 1714046 h 12677929"/>
              <a:gd name="connsiteX141" fmla="*/ 723595 w 11000051"/>
              <a:gd name="connsiteY141" fmla="*/ 1353098 h 12677929"/>
              <a:gd name="connsiteX142" fmla="*/ 651405 w 11000051"/>
              <a:gd name="connsiteY142" fmla="*/ 1088404 h 12677929"/>
              <a:gd name="connsiteX143" fmla="*/ 507026 w 11000051"/>
              <a:gd name="connsiteY143" fmla="*/ 727456 h 12677929"/>
              <a:gd name="connsiteX144" fmla="*/ 531089 w 11000051"/>
              <a:gd name="connsiteY144" fmla="*/ 414635 h 12677929"/>
              <a:gd name="connsiteX145" fmla="*/ 795784 w 11000051"/>
              <a:gd name="connsiteY145" fmla="*/ 198067 h 12677929"/>
              <a:gd name="connsiteX146" fmla="*/ 892037 w 11000051"/>
              <a:gd name="connsiteY146" fmla="*/ 101814 h 12677929"/>
              <a:gd name="connsiteX147" fmla="*/ 960877 w 11000051"/>
              <a:gd name="connsiteY147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270428 w 11000051"/>
              <a:gd name="connsiteY109" fmla="*/ 8149795 h 12677929"/>
              <a:gd name="connsiteX110" fmla="*/ 4621826 w 11000051"/>
              <a:gd name="connsiteY110" fmla="*/ 7777962 h 12677929"/>
              <a:gd name="connsiteX111" fmla="*/ 4477447 w 11000051"/>
              <a:gd name="connsiteY111" fmla="*/ 7729835 h 12677929"/>
              <a:gd name="connsiteX112" fmla="*/ 4212753 w 11000051"/>
              <a:gd name="connsiteY112" fmla="*/ 7729835 h 12677929"/>
              <a:gd name="connsiteX113" fmla="*/ 4092437 w 11000051"/>
              <a:gd name="connsiteY113" fmla="*/ 7633583 h 12677929"/>
              <a:gd name="connsiteX114" fmla="*/ 4020247 w 11000051"/>
              <a:gd name="connsiteY114" fmla="*/ 7152320 h 12677929"/>
              <a:gd name="connsiteX115" fmla="*/ 4044310 w 11000051"/>
              <a:gd name="connsiteY115" fmla="*/ 6719183 h 12677929"/>
              <a:gd name="connsiteX116" fmla="*/ 3875868 w 11000051"/>
              <a:gd name="connsiteY116" fmla="*/ 6286046 h 12677929"/>
              <a:gd name="connsiteX117" fmla="*/ 3827742 w 11000051"/>
              <a:gd name="connsiteY117" fmla="*/ 5949162 h 12677929"/>
              <a:gd name="connsiteX118" fmla="*/ 3851805 w 11000051"/>
              <a:gd name="connsiteY118" fmla="*/ 5636341 h 12677929"/>
              <a:gd name="connsiteX119" fmla="*/ 3755553 w 11000051"/>
              <a:gd name="connsiteY119" fmla="*/ 5564151 h 12677929"/>
              <a:gd name="connsiteX120" fmla="*/ 3394605 w 11000051"/>
              <a:gd name="connsiteY120" fmla="*/ 5395709 h 12677929"/>
              <a:gd name="connsiteX121" fmla="*/ 3081784 w 11000051"/>
              <a:gd name="connsiteY121" fmla="*/ 5371646 h 12677929"/>
              <a:gd name="connsiteX122" fmla="*/ 2841153 w 11000051"/>
              <a:gd name="connsiteY122" fmla="*/ 5419772 h 12677929"/>
              <a:gd name="connsiteX123" fmla="*/ 2624584 w 11000051"/>
              <a:gd name="connsiteY123" fmla="*/ 5732593 h 12677929"/>
              <a:gd name="connsiteX124" fmla="*/ 2287700 w 11000051"/>
              <a:gd name="connsiteY124" fmla="*/ 6045414 h 12677929"/>
              <a:gd name="connsiteX125" fmla="*/ 1974879 w 11000051"/>
              <a:gd name="connsiteY125" fmla="*/ 6117604 h 12677929"/>
              <a:gd name="connsiteX126" fmla="*/ 1637995 w 11000051"/>
              <a:gd name="connsiteY126" fmla="*/ 6165730 h 12677929"/>
              <a:gd name="connsiteX127" fmla="*/ 1373300 w 11000051"/>
              <a:gd name="connsiteY127" fmla="*/ 6213856 h 12677929"/>
              <a:gd name="connsiteX128" fmla="*/ 867974 w 11000051"/>
              <a:gd name="connsiteY128" fmla="*/ 6213856 h 12677929"/>
              <a:gd name="connsiteX129" fmla="*/ 579216 w 11000051"/>
              <a:gd name="connsiteY129" fmla="*/ 5997288 h 12677929"/>
              <a:gd name="connsiteX130" fmla="*/ 434837 w 11000051"/>
              <a:gd name="connsiteY130" fmla="*/ 5612277 h 12677929"/>
              <a:gd name="connsiteX131" fmla="*/ 314521 w 11000051"/>
              <a:gd name="connsiteY131" fmla="*/ 5155077 h 12677929"/>
              <a:gd name="connsiteX132" fmla="*/ 410774 w 11000051"/>
              <a:gd name="connsiteY132" fmla="*/ 4866320 h 12677929"/>
              <a:gd name="connsiteX133" fmla="*/ 651405 w 11000051"/>
              <a:gd name="connsiteY133" fmla="*/ 4385056 h 12677929"/>
              <a:gd name="connsiteX134" fmla="*/ 843910 w 11000051"/>
              <a:gd name="connsiteY134" fmla="*/ 3927856 h 12677929"/>
              <a:gd name="connsiteX135" fmla="*/ 723595 w 11000051"/>
              <a:gd name="connsiteY135" fmla="*/ 3590972 h 12677929"/>
              <a:gd name="connsiteX136" fmla="*/ 458900 w 11000051"/>
              <a:gd name="connsiteY136" fmla="*/ 3205962 h 12677929"/>
              <a:gd name="connsiteX137" fmla="*/ 194205 w 11000051"/>
              <a:gd name="connsiteY137" fmla="*/ 2845014 h 12677929"/>
              <a:gd name="connsiteX138" fmla="*/ 25763 w 11000051"/>
              <a:gd name="connsiteY138" fmla="*/ 2508130 h 12677929"/>
              <a:gd name="connsiteX139" fmla="*/ 25763 w 11000051"/>
              <a:gd name="connsiteY139" fmla="*/ 1930614 h 12677929"/>
              <a:gd name="connsiteX140" fmla="*/ 266395 w 11000051"/>
              <a:gd name="connsiteY140" fmla="*/ 1786235 h 12677929"/>
              <a:gd name="connsiteX141" fmla="*/ 531089 w 11000051"/>
              <a:gd name="connsiteY141" fmla="*/ 1714046 h 12677929"/>
              <a:gd name="connsiteX142" fmla="*/ 723595 w 11000051"/>
              <a:gd name="connsiteY142" fmla="*/ 1353098 h 12677929"/>
              <a:gd name="connsiteX143" fmla="*/ 651405 w 11000051"/>
              <a:gd name="connsiteY143" fmla="*/ 1088404 h 12677929"/>
              <a:gd name="connsiteX144" fmla="*/ 507026 w 11000051"/>
              <a:gd name="connsiteY144" fmla="*/ 727456 h 12677929"/>
              <a:gd name="connsiteX145" fmla="*/ 531089 w 11000051"/>
              <a:gd name="connsiteY145" fmla="*/ 414635 h 12677929"/>
              <a:gd name="connsiteX146" fmla="*/ 795784 w 11000051"/>
              <a:gd name="connsiteY146" fmla="*/ 198067 h 12677929"/>
              <a:gd name="connsiteX147" fmla="*/ 892037 w 11000051"/>
              <a:gd name="connsiteY147" fmla="*/ 101814 h 12677929"/>
              <a:gd name="connsiteX148" fmla="*/ 960877 w 11000051"/>
              <a:gd name="connsiteY148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621826 w 11000051"/>
              <a:gd name="connsiteY110" fmla="*/ 7777962 h 12677929"/>
              <a:gd name="connsiteX111" fmla="*/ 4477447 w 11000051"/>
              <a:gd name="connsiteY111" fmla="*/ 7729835 h 12677929"/>
              <a:gd name="connsiteX112" fmla="*/ 4212753 w 11000051"/>
              <a:gd name="connsiteY112" fmla="*/ 7729835 h 12677929"/>
              <a:gd name="connsiteX113" fmla="*/ 4092437 w 11000051"/>
              <a:gd name="connsiteY113" fmla="*/ 7633583 h 12677929"/>
              <a:gd name="connsiteX114" fmla="*/ 4020247 w 11000051"/>
              <a:gd name="connsiteY114" fmla="*/ 7152320 h 12677929"/>
              <a:gd name="connsiteX115" fmla="*/ 4044310 w 11000051"/>
              <a:gd name="connsiteY115" fmla="*/ 6719183 h 12677929"/>
              <a:gd name="connsiteX116" fmla="*/ 3875868 w 11000051"/>
              <a:gd name="connsiteY116" fmla="*/ 6286046 h 12677929"/>
              <a:gd name="connsiteX117" fmla="*/ 3827742 w 11000051"/>
              <a:gd name="connsiteY117" fmla="*/ 5949162 h 12677929"/>
              <a:gd name="connsiteX118" fmla="*/ 3851805 w 11000051"/>
              <a:gd name="connsiteY118" fmla="*/ 5636341 h 12677929"/>
              <a:gd name="connsiteX119" fmla="*/ 3755553 w 11000051"/>
              <a:gd name="connsiteY119" fmla="*/ 5564151 h 12677929"/>
              <a:gd name="connsiteX120" fmla="*/ 3394605 w 11000051"/>
              <a:gd name="connsiteY120" fmla="*/ 5395709 h 12677929"/>
              <a:gd name="connsiteX121" fmla="*/ 3081784 w 11000051"/>
              <a:gd name="connsiteY121" fmla="*/ 5371646 h 12677929"/>
              <a:gd name="connsiteX122" fmla="*/ 2841153 w 11000051"/>
              <a:gd name="connsiteY122" fmla="*/ 5419772 h 12677929"/>
              <a:gd name="connsiteX123" fmla="*/ 2624584 w 11000051"/>
              <a:gd name="connsiteY123" fmla="*/ 5732593 h 12677929"/>
              <a:gd name="connsiteX124" fmla="*/ 2287700 w 11000051"/>
              <a:gd name="connsiteY124" fmla="*/ 6045414 h 12677929"/>
              <a:gd name="connsiteX125" fmla="*/ 1974879 w 11000051"/>
              <a:gd name="connsiteY125" fmla="*/ 6117604 h 12677929"/>
              <a:gd name="connsiteX126" fmla="*/ 1637995 w 11000051"/>
              <a:gd name="connsiteY126" fmla="*/ 6165730 h 12677929"/>
              <a:gd name="connsiteX127" fmla="*/ 1373300 w 11000051"/>
              <a:gd name="connsiteY127" fmla="*/ 6213856 h 12677929"/>
              <a:gd name="connsiteX128" fmla="*/ 867974 w 11000051"/>
              <a:gd name="connsiteY128" fmla="*/ 6213856 h 12677929"/>
              <a:gd name="connsiteX129" fmla="*/ 579216 w 11000051"/>
              <a:gd name="connsiteY129" fmla="*/ 5997288 h 12677929"/>
              <a:gd name="connsiteX130" fmla="*/ 434837 w 11000051"/>
              <a:gd name="connsiteY130" fmla="*/ 5612277 h 12677929"/>
              <a:gd name="connsiteX131" fmla="*/ 314521 w 11000051"/>
              <a:gd name="connsiteY131" fmla="*/ 5155077 h 12677929"/>
              <a:gd name="connsiteX132" fmla="*/ 410774 w 11000051"/>
              <a:gd name="connsiteY132" fmla="*/ 4866320 h 12677929"/>
              <a:gd name="connsiteX133" fmla="*/ 651405 w 11000051"/>
              <a:gd name="connsiteY133" fmla="*/ 4385056 h 12677929"/>
              <a:gd name="connsiteX134" fmla="*/ 843910 w 11000051"/>
              <a:gd name="connsiteY134" fmla="*/ 3927856 h 12677929"/>
              <a:gd name="connsiteX135" fmla="*/ 723595 w 11000051"/>
              <a:gd name="connsiteY135" fmla="*/ 3590972 h 12677929"/>
              <a:gd name="connsiteX136" fmla="*/ 458900 w 11000051"/>
              <a:gd name="connsiteY136" fmla="*/ 3205962 h 12677929"/>
              <a:gd name="connsiteX137" fmla="*/ 194205 w 11000051"/>
              <a:gd name="connsiteY137" fmla="*/ 2845014 h 12677929"/>
              <a:gd name="connsiteX138" fmla="*/ 25763 w 11000051"/>
              <a:gd name="connsiteY138" fmla="*/ 2508130 h 12677929"/>
              <a:gd name="connsiteX139" fmla="*/ 25763 w 11000051"/>
              <a:gd name="connsiteY139" fmla="*/ 1930614 h 12677929"/>
              <a:gd name="connsiteX140" fmla="*/ 266395 w 11000051"/>
              <a:gd name="connsiteY140" fmla="*/ 1786235 h 12677929"/>
              <a:gd name="connsiteX141" fmla="*/ 531089 w 11000051"/>
              <a:gd name="connsiteY141" fmla="*/ 1714046 h 12677929"/>
              <a:gd name="connsiteX142" fmla="*/ 723595 w 11000051"/>
              <a:gd name="connsiteY142" fmla="*/ 1353098 h 12677929"/>
              <a:gd name="connsiteX143" fmla="*/ 651405 w 11000051"/>
              <a:gd name="connsiteY143" fmla="*/ 1088404 h 12677929"/>
              <a:gd name="connsiteX144" fmla="*/ 507026 w 11000051"/>
              <a:gd name="connsiteY144" fmla="*/ 727456 h 12677929"/>
              <a:gd name="connsiteX145" fmla="*/ 531089 w 11000051"/>
              <a:gd name="connsiteY145" fmla="*/ 414635 h 12677929"/>
              <a:gd name="connsiteX146" fmla="*/ 795784 w 11000051"/>
              <a:gd name="connsiteY146" fmla="*/ 198067 h 12677929"/>
              <a:gd name="connsiteX147" fmla="*/ 892037 w 11000051"/>
              <a:gd name="connsiteY147" fmla="*/ 101814 h 12677929"/>
              <a:gd name="connsiteX148" fmla="*/ 960877 w 11000051"/>
              <a:gd name="connsiteY148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21826 w 11000051"/>
              <a:gd name="connsiteY111" fmla="*/ 7777962 h 12677929"/>
              <a:gd name="connsiteX112" fmla="*/ 4477447 w 11000051"/>
              <a:gd name="connsiteY112" fmla="*/ 7729835 h 12677929"/>
              <a:gd name="connsiteX113" fmla="*/ 4212753 w 11000051"/>
              <a:gd name="connsiteY113" fmla="*/ 7729835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4044310 w 11000051"/>
              <a:gd name="connsiteY116" fmla="*/ 6719183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21826 w 11000051"/>
              <a:gd name="connsiteY111" fmla="*/ 7777962 h 12677929"/>
              <a:gd name="connsiteX112" fmla="*/ 4477447 w 11000051"/>
              <a:gd name="connsiteY112" fmla="*/ 7715321 h 12677929"/>
              <a:gd name="connsiteX113" fmla="*/ 4212753 w 11000051"/>
              <a:gd name="connsiteY113" fmla="*/ 7729835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4044310 w 11000051"/>
              <a:gd name="connsiteY116" fmla="*/ 6719183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77447 w 11000051"/>
              <a:gd name="connsiteY112" fmla="*/ 7715321 h 12677929"/>
              <a:gd name="connsiteX113" fmla="*/ 4212753 w 11000051"/>
              <a:gd name="connsiteY113" fmla="*/ 7729835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4044310 w 11000051"/>
              <a:gd name="connsiteY116" fmla="*/ 6719183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77447 w 11000051"/>
              <a:gd name="connsiteY112" fmla="*/ 7715321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4044310 w 11000051"/>
              <a:gd name="connsiteY116" fmla="*/ 6719183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4044310 w 11000051"/>
              <a:gd name="connsiteY116" fmla="*/ 6719183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875868 w 11000051"/>
              <a:gd name="connsiteY117" fmla="*/ 6286046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27742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1805 w 11000051"/>
              <a:gd name="connsiteY119" fmla="*/ 5636341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909862 w 11000051"/>
              <a:gd name="connsiteY119" fmla="*/ 5665369 h 12677929"/>
              <a:gd name="connsiteX120" fmla="*/ 3755553 w 11000051"/>
              <a:gd name="connsiteY120" fmla="*/ 5564151 h 12677929"/>
              <a:gd name="connsiteX121" fmla="*/ 3394605 w 11000051"/>
              <a:gd name="connsiteY121" fmla="*/ 5395709 h 12677929"/>
              <a:gd name="connsiteX122" fmla="*/ 3081784 w 11000051"/>
              <a:gd name="connsiteY122" fmla="*/ 5371646 h 12677929"/>
              <a:gd name="connsiteX123" fmla="*/ 2841153 w 11000051"/>
              <a:gd name="connsiteY123" fmla="*/ 5419772 h 12677929"/>
              <a:gd name="connsiteX124" fmla="*/ 2624584 w 11000051"/>
              <a:gd name="connsiteY124" fmla="*/ 5732593 h 12677929"/>
              <a:gd name="connsiteX125" fmla="*/ 2287700 w 11000051"/>
              <a:gd name="connsiteY125" fmla="*/ 6045414 h 12677929"/>
              <a:gd name="connsiteX126" fmla="*/ 1974879 w 11000051"/>
              <a:gd name="connsiteY126" fmla="*/ 6117604 h 12677929"/>
              <a:gd name="connsiteX127" fmla="*/ 1637995 w 11000051"/>
              <a:gd name="connsiteY127" fmla="*/ 6165730 h 12677929"/>
              <a:gd name="connsiteX128" fmla="*/ 1373300 w 11000051"/>
              <a:gd name="connsiteY128" fmla="*/ 6213856 h 12677929"/>
              <a:gd name="connsiteX129" fmla="*/ 867974 w 11000051"/>
              <a:gd name="connsiteY129" fmla="*/ 6213856 h 12677929"/>
              <a:gd name="connsiteX130" fmla="*/ 579216 w 11000051"/>
              <a:gd name="connsiteY130" fmla="*/ 5997288 h 12677929"/>
              <a:gd name="connsiteX131" fmla="*/ 434837 w 11000051"/>
              <a:gd name="connsiteY131" fmla="*/ 5612277 h 12677929"/>
              <a:gd name="connsiteX132" fmla="*/ 314521 w 11000051"/>
              <a:gd name="connsiteY132" fmla="*/ 5155077 h 12677929"/>
              <a:gd name="connsiteX133" fmla="*/ 410774 w 11000051"/>
              <a:gd name="connsiteY133" fmla="*/ 4866320 h 12677929"/>
              <a:gd name="connsiteX134" fmla="*/ 651405 w 11000051"/>
              <a:gd name="connsiteY134" fmla="*/ 4385056 h 12677929"/>
              <a:gd name="connsiteX135" fmla="*/ 843910 w 11000051"/>
              <a:gd name="connsiteY135" fmla="*/ 3927856 h 12677929"/>
              <a:gd name="connsiteX136" fmla="*/ 723595 w 11000051"/>
              <a:gd name="connsiteY136" fmla="*/ 3590972 h 12677929"/>
              <a:gd name="connsiteX137" fmla="*/ 458900 w 11000051"/>
              <a:gd name="connsiteY137" fmla="*/ 3205962 h 12677929"/>
              <a:gd name="connsiteX138" fmla="*/ 194205 w 11000051"/>
              <a:gd name="connsiteY138" fmla="*/ 2845014 h 12677929"/>
              <a:gd name="connsiteX139" fmla="*/ 25763 w 11000051"/>
              <a:gd name="connsiteY139" fmla="*/ 2508130 h 12677929"/>
              <a:gd name="connsiteX140" fmla="*/ 25763 w 11000051"/>
              <a:gd name="connsiteY140" fmla="*/ 1930614 h 12677929"/>
              <a:gd name="connsiteX141" fmla="*/ 266395 w 11000051"/>
              <a:gd name="connsiteY141" fmla="*/ 1786235 h 12677929"/>
              <a:gd name="connsiteX142" fmla="*/ 531089 w 11000051"/>
              <a:gd name="connsiteY142" fmla="*/ 1714046 h 12677929"/>
              <a:gd name="connsiteX143" fmla="*/ 723595 w 11000051"/>
              <a:gd name="connsiteY143" fmla="*/ 1353098 h 12677929"/>
              <a:gd name="connsiteX144" fmla="*/ 651405 w 11000051"/>
              <a:gd name="connsiteY144" fmla="*/ 1088404 h 12677929"/>
              <a:gd name="connsiteX145" fmla="*/ 507026 w 11000051"/>
              <a:gd name="connsiteY145" fmla="*/ 727456 h 12677929"/>
              <a:gd name="connsiteX146" fmla="*/ 531089 w 11000051"/>
              <a:gd name="connsiteY146" fmla="*/ 414635 h 12677929"/>
              <a:gd name="connsiteX147" fmla="*/ 795784 w 11000051"/>
              <a:gd name="connsiteY147" fmla="*/ 198067 h 12677929"/>
              <a:gd name="connsiteX148" fmla="*/ 892037 w 11000051"/>
              <a:gd name="connsiteY148" fmla="*/ 101814 h 12677929"/>
              <a:gd name="connsiteX149" fmla="*/ 960877 w 11000051"/>
              <a:gd name="connsiteY149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081784 w 11000051"/>
              <a:gd name="connsiteY123" fmla="*/ 5371646 h 12677929"/>
              <a:gd name="connsiteX124" fmla="*/ 2841153 w 11000051"/>
              <a:gd name="connsiteY124" fmla="*/ 5419772 h 12677929"/>
              <a:gd name="connsiteX125" fmla="*/ 2624584 w 11000051"/>
              <a:gd name="connsiteY125" fmla="*/ 5732593 h 12677929"/>
              <a:gd name="connsiteX126" fmla="*/ 2287700 w 11000051"/>
              <a:gd name="connsiteY126" fmla="*/ 6045414 h 12677929"/>
              <a:gd name="connsiteX127" fmla="*/ 1974879 w 11000051"/>
              <a:gd name="connsiteY127" fmla="*/ 61176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41153 w 11000051"/>
              <a:gd name="connsiteY124" fmla="*/ 5419772 h 12677929"/>
              <a:gd name="connsiteX125" fmla="*/ 2624584 w 11000051"/>
              <a:gd name="connsiteY125" fmla="*/ 5732593 h 12677929"/>
              <a:gd name="connsiteX126" fmla="*/ 2287700 w 11000051"/>
              <a:gd name="connsiteY126" fmla="*/ 6045414 h 12677929"/>
              <a:gd name="connsiteX127" fmla="*/ 1974879 w 11000051"/>
              <a:gd name="connsiteY127" fmla="*/ 61176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24584 w 11000051"/>
              <a:gd name="connsiteY125" fmla="*/ 5732593 h 12677929"/>
              <a:gd name="connsiteX126" fmla="*/ 2287700 w 11000051"/>
              <a:gd name="connsiteY126" fmla="*/ 6045414 h 12677929"/>
              <a:gd name="connsiteX127" fmla="*/ 1974879 w 11000051"/>
              <a:gd name="connsiteY127" fmla="*/ 61176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287700 w 11000051"/>
              <a:gd name="connsiteY126" fmla="*/ 6045414 h 12677929"/>
              <a:gd name="connsiteX127" fmla="*/ 1974879 w 11000051"/>
              <a:gd name="connsiteY127" fmla="*/ 61176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4879 w 11000051"/>
              <a:gd name="connsiteY127" fmla="*/ 61176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37995 w 11000051"/>
              <a:gd name="connsiteY128" fmla="*/ 6165730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67974 w 11000051"/>
              <a:gd name="connsiteY130" fmla="*/ 6213856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57088 w 11000051"/>
              <a:gd name="connsiteY130" fmla="*/ 6231999 h 12677929"/>
              <a:gd name="connsiteX131" fmla="*/ 579216 w 11000051"/>
              <a:gd name="connsiteY131" fmla="*/ 5997288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57088 w 11000051"/>
              <a:gd name="connsiteY130" fmla="*/ 6231999 h 12677929"/>
              <a:gd name="connsiteX131" fmla="*/ 535674 w 11000051"/>
              <a:gd name="connsiteY131" fmla="*/ 6011803 h 12677929"/>
              <a:gd name="connsiteX132" fmla="*/ 434837 w 11000051"/>
              <a:gd name="connsiteY132" fmla="*/ 5612277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57088 w 11000051"/>
              <a:gd name="connsiteY130" fmla="*/ 6231999 h 12677929"/>
              <a:gd name="connsiteX131" fmla="*/ 535674 w 11000051"/>
              <a:gd name="connsiteY131" fmla="*/ 6011803 h 12677929"/>
              <a:gd name="connsiteX132" fmla="*/ 347751 w 11000051"/>
              <a:gd name="connsiteY132" fmla="*/ 5626792 h 12677929"/>
              <a:gd name="connsiteX133" fmla="*/ 314521 w 11000051"/>
              <a:gd name="connsiteY133" fmla="*/ 5155077 h 12677929"/>
              <a:gd name="connsiteX134" fmla="*/ 410774 w 11000051"/>
              <a:gd name="connsiteY134" fmla="*/ 4866320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57088 w 11000051"/>
              <a:gd name="connsiteY130" fmla="*/ 6231999 h 12677929"/>
              <a:gd name="connsiteX131" fmla="*/ 535674 w 11000051"/>
              <a:gd name="connsiteY131" fmla="*/ 6011803 h 12677929"/>
              <a:gd name="connsiteX132" fmla="*/ 347751 w 11000051"/>
              <a:gd name="connsiteY132" fmla="*/ 5626792 h 12677929"/>
              <a:gd name="connsiteX133" fmla="*/ 314521 w 11000051"/>
              <a:gd name="connsiteY133" fmla="*/ 5155077 h 12677929"/>
              <a:gd name="connsiteX134" fmla="*/ 414402 w 11000051"/>
              <a:gd name="connsiteY134" fmla="*/ 4797377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58900 w 11000051"/>
              <a:gd name="connsiteY138" fmla="*/ 3205962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877 w 11000051"/>
              <a:gd name="connsiteY0" fmla="*/ 8910 h 12677929"/>
              <a:gd name="connsiteX1" fmla="*/ 1150423 w 11000051"/>
              <a:gd name="connsiteY1" fmla="*/ 336527 h 12677929"/>
              <a:gd name="connsiteX2" fmla="*/ 1556149 w 11000051"/>
              <a:gd name="connsiteY2" fmla="*/ 673411 h 12677929"/>
              <a:gd name="connsiteX3" fmla="*/ 1980798 w 11000051"/>
              <a:gd name="connsiteY3" fmla="*/ 898468 h 12677929"/>
              <a:gd name="connsiteX4" fmla="*/ 2898156 w 11000051"/>
              <a:gd name="connsiteY4" fmla="*/ 1066910 h 12677929"/>
              <a:gd name="connsiteX5" fmla="*/ 3431206 w 11000051"/>
              <a:gd name="connsiteY5" fmla="*/ 1122591 h 12677929"/>
              <a:gd name="connsiteX6" fmla="*/ 3716304 w 11000051"/>
              <a:gd name="connsiteY6" fmla="*/ 1184656 h 12677929"/>
              <a:gd name="connsiteX7" fmla="*/ 3831090 w 11000051"/>
              <a:gd name="connsiteY7" fmla="*/ 1599648 h 12677929"/>
              <a:gd name="connsiteX8" fmla="*/ 3843706 w 11000051"/>
              <a:gd name="connsiteY8" fmla="*/ 1869093 h 12677929"/>
              <a:gd name="connsiteX9" fmla="*/ 3707426 w 11000051"/>
              <a:gd name="connsiteY9" fmla="*/ 1954677 h 12677929"/>
              <a:gd name="connsiteX10" fmla="*/ 3590070 w 11000051"/>
              <a:gd name="connsiteY10" fmla="*/ 2257453 h 12677929"/>
              <a:gd name="connsiteX11" fmla="*/ 3851805 w 11000051"/>
              <a:gd name="connsiteY11" fmla="*/ 2508130 h 12677929"/>
              <a:gd name="connsiteX12" fmla="*/ 4317494 w 11000051"/>
              <a:gd name="connsiteY12" fmla="*/ 3203002 h 12677929"/>
              <a:gd name="connsiteX13" fmla="*/ 4925380 w 11000051"/>
              <a:gd name="connsiteY13" fmla="*/ 3654284 h 12677929"/>
              <a:gd name="connsiteX14" fmla="*/ 5431641 w 11000051"/>
              <a:gd name="connsiteY14" fmla="*/ 3963445 h 12677929"/>
              <a:gd name="connsiteX15" fmla="*/ 5903325 w 11000051"/>
              <a:gd name="connsiteY15" fmla="*/ 4269490 h 12677929"/>
              <a:gd name="connsiteX16" fmla="*/ 6555757 w 11000051"/>
              <a:gd name="connsiteY16" fmla="*/ 4346196 h 12677929"/>
              <a:gd name="connsiteX17" fmla="*/ 7107971 w 11000051"/>
              <a:gd name="connsiteY17" fmla="*/ 4325280 h 12677929"/>
              <a:gd name="connsiteX18" fmla="*/ 7608714 w 11000051"/>
              <a:gd name="connsiteY18" fmla="*/ 4312867 h 12677929"/>
              <a:gd name="connsiteX19" fmla="*/ 7942542 w 11000051"/>
              <a:gd name="connsiteY19" fmla="*/ 4193888 h 12677929"/>
              <a:gd name="connsiteX20" fmla="*/ 8545458 w 11000051"/>
              <a:gd name="connsiteY20" fmla="*/ 4340941 h 12677929"/>
              <a:gd name="connsiteX21" fmla="*/ 8880050 w 11000051"/>
              <a:gd name="connsiteY21" fmla="*/ 4608883 h 12677929"/>
              <a:gd name="connsiteX22" fmla="*/ 8937725 w 11000051"/>
              <a:gd name="connsiteY22" fmla="*/ 4763764 h 12677929"/>
              <a:gd name="connsiteX23" fmla="*/ 8822948 w 11000051"/>
              <a:gd name="connsiteY23" fmla="*/ 5064745 h 12677929"/>
              <a:gd name="connsiteX24" fmla="*/ 8890554 w 11000051"/>
              <a:gd name="connsiteY24" fmla="*/ 5282650 h 12677929"/>
              <a:gd name="connsiteX25" fmla="*/ 9086306 w 11000051"/>
              <a:gd name="connsiteY25" fmla="*/ 5448419 h 12677929"/>
              <a:gd name="connsiteX26" fmla="*/ 9281484 w 11000051"/>
              <a:gd name="connsiteY26" fmla="*/ 5854246 h 12677929"/>
              <a:gd name="connsiteX27" fmla="*/ 9494425 w 11000051"/>
              <a:gd name="connsiteY27" fmla="*/ 6516174 h 12677929"/>
              <a:gd name="connsiteX28" fmla="*/ 9802662 w 11000051"/>
              <a:gd name="connsiteY28" fmla="*/ 7203120 h 12677929"/>
              <a:gd name="connsiteX29" fmla="*/ 10145467 w 11000051"/>
              <a:gd name="connsiteY29" fmla="*/ 7803362 h 12677929"/>
              <a:gd name="connsiteX30" fmla="*/ 10521883 w 11000051"/>
              <a:gd name="connsiteY30" fmla="*/ 8277368 h 12677929"/>
              <a:gd name="connsiteX31" fmla="*/ 10620428 w 11000051"/>
              <a:gd name="connsiteY31" fmla="*/ 8668680 h 12677929"/>
              <a:gd name="connsiteX32" fmla="*/ 10445110 w 11000051"/>
              <a:gd name="connsiteY32" fmla="*/ 8957056 h 12677929"/>
              <a:gd name="connsiteX33" fmla="*/ 9977024 w 11000051"/>
              <a:gd name="connsiteY33" fmla="*/ 9492366 h 12677929"/>
              <a:gd name="connsiteX34" fmla="*/ 9875807 w 11000051"/>
              <a:gd name="connsiteY34" fmla="*/ 9973629 h 12677929"/>
              <a:gd name="connsiteX35" fmla="*/ 10058763 w 11000051"/>
              <a:gd name="connsiteY35" fmla="*/ 10548854 h 12677929"/>
              <a:gd name="connsiteX36" fmla="*/ 10356115 w 11000051"/>
              <a:gd name="connsiteY36" fmla="*/ 11109562 h 12677929"/>
              <a:gd name="connsiteX37" fmla="*/ 10854184 w 11000051"/>
              <a:gd name="connsiteY37" fmla="*/ 11504505 h 12677929"/>
              <a:gd name="connsiteX38" fmla="*/ 10976028 w 11000051"/>
              <a:gd name="connsiteY38" fmla="*/ 11618709 h 12677929"/>
              <a:gd name="connsiteX39" fmla="*/ 10986340 w 11000051"/>
              <a:gd name="connsiteY39" fmla="*/ 11730622 h 12677929"/>
              <a:gd name="connsiteX40" fmla="*/ 10823629 w 11000051"/>
              <a:gd name="connsiteY40" fmla="*/ 11821909 h 12677929"/>
              <a:gd name="connsiteX41" fmla="*/ 10613553 w 11000051"/>
              <a:gd name="connsiteY41" fmla="*/ 11868698 h 12677929"/>
              <a:gd name="connsiteX42" fmla="*/ 10084163 w 11000051"/>
              <a:gd name="connsiteY42" fmla="*/ 12085267 h 12677929"/>
              <a:gd name="connsiteX43" fmla="*/ 9963847 w 11000051"/>
              <a:gd name="connsiteY43" fmla="*/ 12301835 h 12677929"/>
              <a:gd name="connsiteX44" fmla="*/ 9873133 w 11000051"/>
              <a:gd name="connsiteY44" fmla="*/ 12637765 h 12677929"/>
              <a:gd name="connsiteX45" fmla="*/ 9643768 w 11000051"/>
              <a:gd name="connsiteY45" fmla="*/ 12653234 h 12677929"/>
              <a:gd name="connsiteX46" fmla="*/ 9266016 w 11000051"/>
              <a:gd name="connsiteY46" fmla="*/ 12470277 h 12677929"/>
              <a:gd name="connsiteX47" fmla="*/ 8759353 w 11000051"/>
              <a:gd name="connsiteY47" fmla="*/ 12216469 h 12677929"/>
              <a:gd name="connsiteX48" fmla="*/ 8416548 w 11000051"/>
              <a:gd name="connsiteY48" fmla="*/ 12055284 h 12677929"/>
              <a:gd name="connsiteX49" fmla="*/ 8014731 w 11000051"/>
              <a:gd name="connsiteY49" fmla="*/ 12023963 h 12677929"/>
              <a:gd name="connsiteX50" fmla="*/ 7652447 w 11000051"/>
              <a:gd name="connsiteY50" fmla="*/ 12215513 h 12677929"/>
              <a:gd name="connsiteX51" fmla="*/ 7686060 w 11000051"/>
              <a:gd name="connsiteY51" fmla="*/ 12477153 h 12677929"/>
              <a:gd name="connsiteX52" fmla="*/ 7600120 w 11000051"/>
              <a:gd name="connsiteY52" fmla="*/ 12601861 h 12677929"/>
              <a:gd name="connsiteX53" fmla="*/ 7148458 w 11000051"/>
              <a:gd name="connsiteY53" fmla="*/ 12446214 h 12677929"/>
              <a:gd name="connsiteX54" fmla="*/ 6560056 w 11000051"/>
              <a:gd name="connsiteY54" fmla="*/ 12179227 h 12677929"/>
              <a:gd name="connsiteX55" fmla="*/ 6108776 w 11000051"/>
              <a:gd name="connsiteY55" fmla="*/ 11967625 h 12677929"/>
              <a:gd name="connsiteX56" fmla="*/ 5684234 w 11000051"/>
              <a:gd name="connsiteY56" fmla="*/ 11785624 h 12677929"/>
              <a:gd name="connsiteX57" fmla="*/ 5199342 w 11000051"/>
              <a:gd name="connsiteY57" fmla="*/ 11700256 h 12677929"/>
              <a:gd name="connsiteX58" fmla="*/ 4852909 w 11000051"/>
              <a:gd name="connsiteY58" fmla="*/ 11682113 h 12677929"/>
              <a:gd name="connsiteX59" fmla="*/ 4535123 w 11000051"/>
              <a:gd name="connsiteY59" fmla="*/ 11606677 h 12677929"/>
              <a:gd name="connsiteX60" fmla="*/ 4212753 w 11000051"/>
              <a:gd name="connsiteY60" fmla="*/ 11435562 h 12677929"/>
              <a:gd name="connsiteX61" fmla="*/ 3812274 w 11000051"/>
              <a:gd name="connsiteY61" fmla="*/ 11440527 h 12677929"/>
              <a:gd name="connsiteX62" fmla="*/ 3635237 w 11000051"/>
              <a:gd name="connsiteY62" fmla="*/ 11531814 h 12677929"/>
              <a:gd name="connsiteX63" fmla="*/ 3509956 w 11000051"/>
              <a:gd name="connsiteY63" fmla="*/ 11566762 h 12677929"/>
              <a:gd name="connsiteX64" fmla="*/ 3445024 w 11000051"/>
              <a:gd name="connsiteY64" fmla="*/ 11494574 h 12677929"/>
              <a:gd name="connsiteX65" fmla="*/ 3363284 w 11000051"/>
              <a:gd name="connsiteY65" fmla="*/ 11381515 h 12677929"/>
              <a:gd name="connsiteX66" fmla="*/ 3533829 w 11000051"/>
              <a:gd name="connsiteY66" fmla="*/ 11263108 h 12677929"/>
              <a:gd name="connsiteX67" fmla="*/ 3724231 w 11000051"/>
              <a:gd name="connsiteY67" fmla="*/ 11086456 h 12677929"/>
              <a:gd name="connsiteX68" fmla="*/ 3821440 w 11000051"/>
              <a:gd name="connsiteY68" fmla="*/ 10717296 h 12677929"/>
              <a:gd name="connsiteX69" fmla="*/ 3654335 w 11000051"/>
              <a:gd name="connsiteY69" fmla="*/ 10472081 h 12677929"/>
              <a:gd name="connsiteX70" fmla="*/ 3389639 w 11000051"/>
              <a:gd name="connsiteY70" fmla="*/ 10240998 h 12677929"/>
              <a:gd name="connsiteX71" fmla="*/ 3232083 w 11000051"/>
              <a:gd name="connsiteY71" fmla="*/ 10154294 h 12677929"/>
              <a:gd name="connsiteX72" fmla="*/ 3081784 w 11000051"/>
              <a:gd name="connsiteY72" fmla="*/ 10088025 h 12677929"/>
              <a:gd name="connsiteX73" fmla="*/ 3217952 w 11000051"/>
              <a:gd name="connsiteY73" fmla="*/ 9941736 h 12677929"/>
              <a:gd name="connsiteX74" fmla="*/ 3347816 w 11000051"/>
              <a:gd name="connsiteY74" fmla="*/ 9738345 h 12677929"/>
              <a:gd name="connsiteX75" fmla="*/ 3336930 w 11000051"/>
              <a:gd name="connsiteY75" fmla="*/ 9564938 h 12677929"/>
              <a:gd name="connsiteX76" fmla="*/ 3377800 w 11000051"/>
              <a:gd name="connsiteY76" fmla="*/ 9619365 h 12677929"/>
              <a:gd name="connsiteX77" fmla="*/ 3385057 w 11000051"/>
              <a:gd name="connsiteY77" fmla="*/ 9829822 h 12677929"/>
              <a:gd name="connsiteX78" fmla="*/ 3420960 w 11000051"/>
              <a:gd name="connsiteY78" fmla="*/ 9923020 h 12677929"/>
              <a:gd name="connsiteX79" fmla="*/ 3540321 w 11000051"/>
              <a:gd name="connsiteY79" fmla="*/ 9970383 h 12677929"/>
              <a:gd name="connsiteX80" fmla="*/ 3631608 w 11000051"/>
              <a:gd name="connsiteY80" fmla="*/ 9664437 h 12677929"/>
              <a:gd name="connsiteX81" fmla="*/ 3578898 w 11000051"/>
              <a:gd name="connsiteY81" fmla="*/ 9455126 h 12677929"/>
              <a:gd name="connsiteX82" fmla="*/ 3554835 w 11000051"/>
              <a:gd name="connsiteY82" fmla="*/ 9366129 h 12677929"/>
              <a:gd name="connsiteX83" fmla="*/ 3856771 w 11000051"/>
              <a:gd name="connsiteY83" fmla="*/ 9508217 h 12677929"/>
              <a:gd name="connsiteX84" fmla="*/ 3869948 w 11000051"/>
              <a:gd name="connsiteY84" fmla="*/ 9358873 h 12677929"/>
              <a:gd name="connsiteX85" fmla="*/ 3739702 w 11000051"/>
              <a:gd name="connsiteY85" fmla="*/ 9201316 h 12677929"/>
              <a:gd name="connsiteX86" fmla="*/ 3657200 w 11000051"/>
              <a:gd name="connsiteY86" fmla="*/ 9162165 h 12677929"/>
              <a:gd name="connsiteX87" fmla="*/ 3574888 w 11000051"/>
              <a:gd name="connsiteY87" fmla="*/ 9203990 h 12677929"/>
              <a:gd name="connsiteX88" fmla="*/ 3535355 w 11000051"/>
              <a:gd name="connsiteY88" fmla="*/ 9140968 h 12677929"/>
              <a:gd name="connsiteX89" fmla="*/ 3268942 w 11000051"/>
              <a:gd name="connsiteY89" fmla="*/ 9020652 h 12677929"/>
              <a:gd name="connsiteX90" fmla="*/ 3173453 w 11000051"/>
              <a:gd name="connsiteY90" fmla="*/ 8935284 h 12677929"/>
              <a:gd name="connsiteX91" fmla="*/ 3074910 w 11000051"/>
              <a:gd name="connsiteY91" fmla="*/ 8811341 h 12677929"/>
              <a:gd name="connsiteX92" fmla="*/ 3014943 w 11000051"/>
              <a:gd name="connsiteY92" fmla="*/ 8766651 h 12677929"/>
              <a:gd name="connsiteX93" fmla="*/ 2959176 w 11000051"/>
              <a:gd name="connsiteY93" fmla="*/ 8688734 h 12677929"/>
              <a:gd name="connsiteX94" fmla="*/ 3029457 w 11000051"/>
              <a:gd name="connsiteY94" fmla="*/ 8675937 h 12677929"/>
              <a:gd name="connsiteX95" fmla="*/ 3161231 w 11000051"/>
              <a:gd name="connsiteY95" fmla="*/ 8714133 h 12677929"/>
              <a:gd name="connsiteX96" fmla="*/ 3299308 w 11000051"/>
              <a:gd name="connsiteY96" fmla="*/ 8765888 h 12677929"/>
              <a:gd name="connsiteX97" fmla="*/ 3341514 w 11000051"/>
              <a:gd name="connsiteY97" fmla="*/ 8741251 h 12677929"/>
              <a:gd name="connsiteX98" fmla="*/ 3359657 w 11000051"/>
              <a:gd name="connsiteY98" fmla="*/ 8646908 h 12677929"/>
              <a:gd name="connsiteX99" fmla="*/ 3439103 w 11000051"/>
              <a:gd name="connsiteY99" fmla="*/ 8585223 h 12677929"/>
              <a:gd name="connsiteX100" fmla="*/ 3533829 w 11000051"/>
              <a:gd name="connsiteY100" fmla="*/ 8632394 h 12677929"/>
              <a:gd name="connsiteX101" fmla="*/ 3686991 w 11000051"/>
              <a:gd name="connsiteY101" fmla="*/ 8734568 h 12677929"/>
              <a:gd name="connsiteX102" fmla="*/ 3784200 w 11000051"/>
              <a:gd name="connsiteY102" fmla="*/ 8697708 h 12677929"/>
              <a:gd name="connsiteX103" fmla="*/ 3824113 w 11000051"/>
              <a:gd name="connsiteY103" fmla="*/ 8577967 h 12677929"/>
              <a:gd name="connsiteX104" fmla="*/ 3776943 w 11000051"/>
              <a:gd name="connsiteY104" fmla="*/ 8534422 h 12677929"/>
              <a:gd name="connsiteX105" fmla="*/ 3680690 w 11000051"/>
              <a:gd name="connsiteY105" fmla="*/ 8510742 h 12677929"/>
              <a:gd name="connsiteX106" fmla="*/ 3672477 w 11000051"/>
              <a:gd name="connsiteY106" fmla="*/ 8403604 h 12677929"/>
              <a:gd name="connsiteX107" fmla="*/ 3892292 w 11000051"/>
              <a:gd name="connsiteY107" fmla="*/ 8306014 h 12677929"/>
              <a:gd name="connsiteX108" fmla="*/ 4099886 w 11000051"/>
              <a:gd name="connsiteY108" fmla="*/ 8218737 h 12677929"/>
              <a:gd name="connsiteX109" fmla="*/ 4375656 w 11000051"/>
              <a:gd name="connsiteY109" fmla="*/ 8080852 h 12677929"/>
              <a:gd name="connsiteX110" fmla="*/ 4513543 w 11000051"/>
              <a:gd name="connsiteY110" fmla="*/ 7953851 h 12677929"/>
              <a:gd name="connsiteX111" fmla="*/ 4607312 w 11000051"/>
              <a:gd name="connsiteY111" fmla="*/ 7756191 h 12677929"/>
              <a:gd name="connsiteX112" fmla="*/ 4441162 w 11000051"/>
              <a:gd name="connsiteY112" fmla="*/ 7704435 h 12677929"/>
              <a:gd name="connsiteX113" fmla="*/ 4132925 w 11000051"/>
              <a:gd name="connsiteY113" fmla="*/ 7737092 h 12677929"/>
              <a:gd name="connsiteX114" fmla="*/ 4092437 w 11000051"/>
              <a:gd name="connsiteY114" fmla="*/ 7633583 h 12677929"/>
              <a:gd name="connsiteX115" fmla="*/ 4020247 w 11000051"/>
              <a:gd name="connsiteY115" fmla="*/ 7152320 h 12677929"/>
              <a:gd name="connsiteX116" fmla="*/ 3997138 w 11000051"/>
              <a:gd name="connsiteY116" fmla="*/ 6733697 h 12677929"/>
              <a:gd name="connsiteX117" fmla="*/ 3926668 w 11000051"/>
              <a:gd name="connsiteY117" fmla="*/ 6275160 h 12677929"/>
              <a:gd name="connsiteX118" fmla="*/ 3838628 w 11000051"/>
              <a:gd name="connsiteY118" fmla="*/ 5949162 h 12677929"/>
              <a:gd name="connsiteX119" fmla="*/ 3853143 w 11000051"/>
              <a:gd name="connsiteY119" fmla="*/ 5798479 h 12677929"/>
              <a:gd name="connsiteX120" fmla="*/ 3909862 w 11000051"/>
              <a:gd name="connsiteY120" fmla="*/ 5665369 h 12677929"/>
              <a:gd name="connsiteX121" fmla="*/ 3755553 w 11000051"/>
              <a:gd name="connsiteY121" fmla="*/ 5564151 h 12677929"/>
              <a:gd name="connsiteX122" fmla="*/ 3394605 w 11000051"/>
              <a:gd name="connsiteY122" fmla="*/ 5395709 h 12677929"/>
              <a:gd name="connsiteX123" fmla="*/ 3103556 w 11000051"/>
              <a:gd name="connsiteY123" fmla="*/ 5360761 h 12677929"/>
              <a:gd name="connsiteX124" fmla="*/ 2873810 w 11000051"/>
              <a:gd name="connsiteY124" fmla="*/ 5459687 h 12677929"/>
              <a:gd name="connsiteX125" fmla="*/ 2657241 w 11000051"/>
              <a:gd name="connsiteY125" fmla="*/ 5750736 h 12677929"/>
              <a:gd name="connsiteX126" fmla="*/ 2371157 w 11000051"/>
              <a:gd name="connsiteY126" fmla="*/ 6059929 h 12677929"/>
              <a:gd name="connsiteX127" fmla="*/ 1978508 w 11000051"/>
              <a:gd name="connsiteY127" fmla="*/ 6143004 h 12677929"/>
              <a:gd name="connsiteX128" fmla="*/ 1641624 w 11000051"/>
              <a:gd name="connsiteY128" fmla="*/ 6187502 h 12677929"/>
              <a:gd name="connsiteX129" fmla="*/ 1373300 w 11000051"/>
              <a:gd name="connsiteY129" fmla="*/ 6213856 h 12677929"/>
              <a:gd name="connsiteX130" fmla="*/ 857088 w 11000051"/>
              <a:gd name="connsiteY130" fmla="*/ 6231999 h 12677929"/>
              <a:gd name="connsiteX131" fmla="*/ 535674 w 11000051"/>
              <a:gd name="connsiteY131" fmla="*/ 6011803 h 12677929"/>
              <a:gd name="connsiteX132" fmla="*/ 347751 w 11000051"/>
              <a:gd name="connsiteY132" fmla="*/ 5626792 h 12677929"/>
              <a:gd name="connsiteX133" fmla="*/ 314521 w 11000051"/>
              <a:gd name="connsiteY133" fmla="*/ 5155077 h 12677929"/>
              <a:gd name="connsiteX134" fmla="*/ 414402 w 11000051"/>
              <a:gd name="connsiteY134" fmla="*/ 4797377 h 12677929"/>
              <a:gd name="connsiteX135" fmla="*/ 651405 w 11000051"/>
              <a:gd name="connsiteY135" fmla="*/ 4385056 h 12677929"/>
              <a:gd name="connsiteX136" fmla="*/ 843910 w 11000051"/>
              <a:gd name="connsiteY136" fmla="*/ 3927856 h 12677929"/>
              <a:gd name="connsiteX137" fmla="*/ 723595 w 11000051"/>
              <a:gd name="connsiteY137" fmla="*/ 3590972 h 12677929"/>
              <a:gd name="connsiteX138" fmla="*/ 433500 w 11000051"/>
              <a:gd name="connsiteY138" fmla="*/ 3213219 h 12677929"/>
              <a:gd name="connsiteX139" fmla="*/ 194205 w 11000051"/>
              <a:gd name="connsiteY139" fmla="*/ 2845014 h 12677929"/>
              <a:gd name="connsiteX140" fmla="*/ 25763 w 11000051"/>
              <a:gd name="connsiteY140" fmla="*/ 2508130 h 12677929"/>
              <a:gd name="connsiteX141" fmla="*/ 25763 w 11000051"/>
              <a:gd name="connsiteY141" fmla="*/ 1930614 h 12677929"/>
              <a:gd name="connsiteX142" fmla="*/ 266395 w 11000051"/>
              <a:gd name="connsiteY142" fmla="*/ 1786235 h 12677929"/>
              <a:gd name="connsiteX143" fmla="*/ 531089 w 11000051"/>
              <a:gd name="connsiteY143" fmla="*/ 1714046 h 12677929"/>
              <a:gd name="connsiteX144" fmla="*/ 723595 w 11000051"/>
              <a:gd name="connsiteY144" fmla="*/ 1353098 h 12677929"/>
              <a:gd name="connsiteX145" fmla="*/ 651405 w 11000051"/>
              <a:gd name="connsiteY145" fmla="*/ 1088404 h 12677929"/>
              <a:gd name="connsiteX146" fmla="*/ 507026 w 11000051"/>
              <a:gd name="connsiteY146" fmla="*/ 727456 h 12677929"/>
              <a:gd name="connsiteX147" fmla="*/ 531089 w 11000051"/>
              <a:gd name="connsiteY147" fmla="*/ 414635 h 12677929"/>
              <a:gd name="connsiteX148" fmla="*/ 795784 w 11000051"/>
              <a:gd name="connsiteY148" fmla="*/ 198067 h 12677929"/>
              <a:gd name="connsiteX149" fmla="*/ 892037 w 11000051"/>
              <a:gd name="connsiteY149" fmla="*/ 101814 h 12677929"/>
              <a:gd name="connsiteX150" fmla="*/ 960877 w 11000051"/>
              <a:gd name="connsiteY150" fmla="*/ 8910 h 12677929"/>
              <a:gd name="connsiteX0" fmla="*/ 960065 w 10999239"/>
              <a:gd name="connsiteY0" fmla="*/ 8910 h 12677929"/>
              <a:gd name="connsiteX1" fmla="*/ 1149611 w 10999239"/>
              <a:gd name="connsiteY1" fmla="*/ 336527 h 12677929"/>
              <a:gd name="connsiteX2" fmla="*/ 1555337 w 10999239"/>
              <a:gd name="connsiteY2" fmla="*/ 673411 h 12677929"/>
              <a:gd name="connsiteX3" fmla="*/ 1979986 w 10999239"/>
              <a:gd name="connsiteY3" fmla="*/ 898468 h 12677929"/>
              <a:gd name="connsiteX4" fmla="*/ 2897344 w 10999239"/>
              <a:gd name="connsiteY4" fmla="*/ 1066910 h 12677929"/>
              <a:gd name="connsiteX5" fmla="*/ 3430394 w 10999239"/>
              <a:gd name="connsiteY5" fmla="*/ 1122591 h 12677929"/>
              <a:gd name="connsiteX6" fmla="*/ 3715492 w 10999239"/>
              <a:gd name="connsiteY6" fmla="*/ 1184656 h 12677929"/>
              <a:gd name="connsiteX7" fmla="*/ 3830278 w 10999239"/>
              <a:gd name="connsiteY7" fmla="*/ 1599648 h 12677929"/>
              <a:gd name="connsiteX8" fmla="*/ 3842894 w 10999239"/>
              <a:gd name="connsiteY8" fmla="*/ 1869093 h 12677929"/>
              <a:gd name="connsiteX9" fmla="*/ 3706614 w 10999239"/>
              <a:gd name="connsiteY9" fmla="*/ 1954677 h 12677929"/>
              <a:gd name="connsiteX10" fmla="*/ 3589258 w 10999239"/>
              <a:gd name="connsiteY10" fmla="*/ 2257453 h 12677929"/>
              <a:gd name="connsiteX11" fmla="*/ 3850993 w 10999239"/>
              <a:gd name="connsiteY11" fmla="*/ 2508130 h 12677929"/>
              <a:gd name="connsiteX12" fmla="*/ 4316682 w 10999239"/>
              <a:gd name="connsiteY12" fmla="*/ 3203002 h 12677929"/>
              <a:gd name="connsiteX13" fmla="*/ 4924568 w 10999239"/>
              <a:gd name="connsiteY13" fmla="*/ 3654284 h 12677929"/>
              <a:gd name="connsiteX14" fmla="*/ 5430829 w 10999239"/>
              <a:gd name="connsiteY14" fmla="*/ 3963445 h 12677929"/>
              <a:gd name="connsiteX15" fmla="*/ 5902513 w 10999239"/>
              <a:gd name="connsiteY15" fmla="*/ 4269490 h 12677929"/>
              <a:gd name="connsiteX16" fmla="*/ 6554945 w 10999239"/>
              <a:gd name="connsiteY16" fmla="*/ 4346196 h 12677929"/>
              <a:gd name="connsiteX17" fmla="*/ 7107159 w 10999239"/>
              <a:gd name="connsiteY17" fmla="*/ 4325280 h 12677929"/>
              <a:gd name="connsiteX18" fmla="*/ 7607902 w 10999239"/>
              <a:gd name="connsiteY18" fmla="*/ 4312867 h 12677929"/>
              <a:gd name="connsiteX19" fmla="*/ 7941730 w 10999239"/>
              <a:gd name="connsiteY19" fmla="*/ 4193888 h 12677929"/>
              <a:gd name="connsiteX20" fmla="*/ 8544646 w 10999239"/>
              <a:gd name="connsiteY20" fmla="*/ 4340941 h 12677929"/>
              <a:gd name="connsiteX21" fmla="*/ 8879238 w 10999239"/>
              <a:gd name="connsiteY21" fmla="*/ 4608883 h 12677929"/>
              <a:gd name="connsiteX22" fmla="*/ 8936913 w 10999239"/>
              <a:gd name="connsiteY22" fmla="*/ 4763764 h 12677929"/>
              <a:gd name="connsiteX23" fmla="*/ 8822136 w 10999239"/>
              <a:gd name="connsiteY23" fmla="*/ 5064745 h 12677929"/>
              <a:gd name="connsiteX24" fmla="*/ 8889742 w 10999239"/>
              <a:gd name="connsiteY24" fmla="*/ 5282650 h 12677929"/>
              <a:gd name="connsiteX25" fmla="*/ 9085494 w 10999239"/>
              <a:gd name="connsiteY25" fmla="*/ 5448419 h 12677929"/>
              <a:gd name="connsiteX26" fmla="*/ 9280672 w 10999239"/>
              <a:gd name="connsiteY26" fmla="*/ 5854246 h 12677929"/>
              <a:gd name="connsiteX27" fmla="*/ 9493613 w 10999239"/>
              <a:gd name="connsiteY27" fmla="*/ 6516174 h 12677929"/>
              <a:gd name="connsiteX28" fmla="*/ 9801850 w 10999239"/>
              <a:gd name="connsiteY28" fmla="*/ 7203120 h 12677929"/>
              <a:gd name="connsiteX29" fmla="*/ 10144655 w 10999239"/>
              <a:gd name="connsiteY29" fmla="*/ 7803362 h 12677929"/>
              <a:gd name="connsiteX30" fmla="*/ 10521071 w 10999239"/>
              <a:gd name="connsiteY30" fmla="*/ 8277368 h 12677929"/>
              <a:gd name="connsiteX31" fmla="*/ 10619616 w 10999239"/>
              <a:gd name="connsiteY31" fmla="*/ 8668680 h 12677929"/>
              <a:gd name="connsiteX32" fmla="*/ 10444298 w 10999239"/>
              <a:gd name="connsiteY32" fmla="*/ 8957056 h 12677929"/>
              <a:gd name="connsiteX33" fmla="*/ 9976212 w 10999239"/>
              <a:gd name="connsiteY33" fmla="*/ 9492366 h 12677929"/>
              <a:gd name="connsiteX34" fmla="*/ 9874995 w 10999239"/>
              <a:gd name="connsiteY34" fmla="*/ 9973629 h 12677929"/>
              <a:gd name="connsiteX35" fmla="*/ 10057951 w 10999239"/>
              <a:gd name="connsiteY35" fmla="*/ 10548854 h 12677929"/>
              <a:gd name="connsiteX36" fmla="*/ 10355303 w 10999239"/>
              <a:gd name="connsiteY36" fmla="*/ 11109562 h 12677929"/>
              <a:gd name="connsiteX37" fmla="*/ 10853372 w 10999239"/>
              <a:gd name="connsiteY37" fmla="*/ 11504505 h 12677929"/>
              <a:gd name="connsiteX38" fmla="*/ 10975216 w 10999239"/>
              <a:gd name="connsiteY38" fmla="*/ 11618709 h 12677929"/>
              <a:gd name="connsiteX39" fmla="*/ 10985528 w 10999239"/>
              <a:gd name="connsiteY39" fmla="*/ 11730622 h 12677929"/>
              <a:gd name="connsiteX40" fmla="*/ 10822817 w 10999239"/>
              <a:gd name="connsiteY40" fmla="*/ 11821909 h 12677929"/>
              <a:gd name="connsiteX41" fmla="*/ 10612741 w 10999239"/>
              <a:gd name="connsiteY41" fmla="*/ 11868698 h 12677929"/>
              <a:gd name="connsiteX42" fmla="*/ 10083351 w 10999239"/>
              <a:gd name="connsiteY42" fmla="*/ 12085267 h 12677929"/>
              <a:gd name="connsiteX43" fmla="*/ 9963035 w 10999239"/>
              <a:gd name="connsiteY43" fmla="*/ 12301835 h 12677929"/>
              <a:gd name="connsiteX44" fmla="*/ 9872321 w 10999239"/>
              <a:gd name="connsiteY44" fmla="*/ 12637765 h 12677929"/>
              <a:gd name="connsiteX45" fmla="*/ 9642956 w 10999239"/>
              <a:gd name="connsiteY45" fmla="*/ 12653234 h 12677929"/>
              <a:gd name="connsiteX46" fmla="*/ 9265204 w 10999239"/>
              <a:gd name="connsiteY46" fmla="*/ 12470277 h 12677929"/>
              <a:gd name="connsiteX47" fmla="*/ 8758541 w 10999239"/>
              <a:gd name="connsiteY47" fmla="*/ 12216469 h 12677929"/>
              <a:gd name="connsiteX48" fmla="*/ 8415736 w 10999239"/>
              <a:gd name="connsiteY48" fmla="*/ 12055284 h 12677929"/>
              <a:gd name="connsiteX49" fmla="*/ 8013919 w 10999239"/>
              <a:gd name="connsiteY49" fmla="*/ 12023963 h 12677929"/>
              <a:gd name="connsiteX50" fmla="*/ 7651635 w 10999239"/>
              <a:gd name="connsiteY50" fmla="*/ 12215513 h 12677929"/>
              <a:gd name="connsiteX51" fmla="*/ 7685248 w 10999239"/>
              <a:gd name="connsiteY51" fmla="*/ 12477153 h 12677929"/>
              <a:gd name="connsiteX52" fmla="*/ 7599308 w 10999239"/>
              <a:gd name="connsiteY52" fmla="*/ 12601861 h 12677929"/>
              <a:gd name="connsiteX53" fmla="*/ 7147646 w 10999239"/>
              <a:gd name="connsiteY53" fmla="*/ 12446214 h 12677929"/>
              <a:gd name="connsiteX54" fmla="*/ 6559244 w 10999239"/>
              <a:gd name="connsiteY54" fmla="*/ 12179227 h 12677929"/>
              <a:gd name="connsiteX55" fmla="*/ 6107964 w 10999239"/>
              <a:gd name="connsiteY55" fmla="*/ 11967625 h 12677929"/>
              <a:gd name="connsiteX56" fmla="*/ 5683422 w 10999239"/>
              <a:gd name="connsiteY56" fmla="*/ 11785624 h 12677929"/>
              <a:gd name="connsiteX57" fmla="*/ 5198530 w 10999239"/>
              <a:gd name="connsiteY57" fmla="*/ 11700256 h 12677929"/>
              <a:gd name="connsiteX58" fmla="*/ 4852097 w 10999239"/>
              <a:gd name="connsiteY58" fmla="*/ 11682113 h 12677929"/>
              <a:gd name="connsiteX59" fmla="*/ 4534311 w 10999239"/>
              <a:gd name="connsiteY59" fmla="*/ 11606677 h 12677929"/>
              <a:gd name="connsiteX60" fmla="*/ 4211941 w 10999239"/>
              <a:gd name="connsiteY60" fmla="*/ 11435562 h 12677929"/>
              <a:gd name="connsiteX61" fmla="*/ 3811462 w 10999239"/>
              <a:gd name="connsiteY61" fmla="*/ 11440527 h 12677929"/>
              <a:gd name="connsiteX62" fmla="*/ 3634425 w 10999239"/>
              <a:gd name="connsiteY62" fmla="*/ 11531814 h 12677929"/>
              <a:gd name="connsiteX63" fmla="*/ 3509144 w 10999239"/>
              <a:gd name="connsiteY63" fmla="*/ 11566762 h 12677929"/>
              <a:gd name="connsiteX64" fmla="*/ 3444212 w 10999239"/>
              <a:gd name="connsiteY64" fmla="*/ 11494574 h 12677929"/>
              <a:gd name="connsiteX65" fmla="*/ 3362472 w 10999239"/>
              <a:gd name="connsiteY65" fmla="*/ 11381515 h 12677929"/>
              <a:gd name="connsiteX66" fmla="*/ 3533017 w 10999239"/>
              <a:gd name="connsiteY66" fmla="*/ 11263108 h 12677929"/>
              <a:gd name="connsiteX67" fmla="*/ 3723419 w 10999239"/>
              <a:gd name="connsiteY67" fmla="*/ 11086456 h 12677929"/>
              <a:gd name="connsiteX68" fmla="*/ 3820628 w 10999239"/>
              <a:gd name="connsiteY68" fmla="*/ 10717296 h 12677929"/>
              <a:gd name="connsiteX69" fmla="*/ 3653523 w 10999239"/>
              <a:gd name="connsiteY69" fmla="*/ 10472081 h 12677929"/>
              <a:gd name="connsiteX70" fmla="*/ 3388827 w 10999239"/>
              <a:gd name="connsiteY70" fmla="*/ 10240998 h 12677929"/>
              <a:gd name="connsiteX71" fmla="*/ 3231271 w 10999239"/>
              <a:gd name="connsiteY71" fmla="*/ 10154294 h 12677929"/>
              <a:gd name="connsiteX72" fmla="*/ 3080972 w 10999239"/>
              <a:gd name="connsiteY72" fmla="*/ 10088025 h 12677929"/>
              <a:gd name="connsiteX73" fmla="*/ 3217140 w 10999239"/>
              <a:gd name="connsiteY73" fmla="*/ 9941736 h 12677929"/>
              <a:gd name="connsiteX74" fmla="*/ 3347004 w 10999239"/>
              <a:gd name="connsiteY74" fmla="*/ 9738345 h 12677929"/>
              <a:gd name="connsiteX75" fmla="*/ 3336118 w 10999239"/>
              <a:gd name="connsiteY75" fmla="*/ 9564938 h 12677929"/>
              <a:gd name="connsiteX76" fmla="*/ 3376988 w 10999239"/>
              <a:gd name="connsiteY76" fmla="*/ 9619365 h 12677929"/>
              <a:gd name="connsiteX77" fmla="*/ 3384245 w 10999239"/>
              <a:gd name="connsiteY77" fmla="*/ 9829822 h 12677929"/>
              <a:gd name="connsiteX78" fmla="*/ 3420148 w 10999239"/>
              <a:gd name="connsiteY78" fmla="*/ 9923020 h 12677929"/>
              <a:gd name="connsiteX79" fmla="*/ 3539509 w 10999239"/>
              <a:gd name="connsiteY79" fmla="*/ 9970383 h 12677929"/>
              <a:gd name="connsiteX80" fmla="*/ 3630796 w 10999239"/>
              <a:gd name="connsiteY80" fmla="*/ 9664437 h 12677929"/>
              <a:gd name="connsiteX81" fmla="*/ 3578086 w 10999239"/>
              <a:gd name="connsiteY81" fmla="*/ 9455126 h 12677929"/>
              <a:gd name="connsiteX82" fmla="*/ 3554023 w 10999239"/>
              <a:gd name="connsiteY82" fmla="*/ 9366129 h 12677929"/>
              <a:gd name="connsiteX83" fmla="*/ 3855959 w 10999239"/>
              <a:gd name="connsiteY83" fmla="*/ 9508217 h 12677929"/>
              <a:gd name="connsiteX84" fmla="*/ 3869136 w 10999239"/>
              <a:gd name="connsiteY84" fmla="*/ 9358873 h 12677929"/>
              <a:gd name="connsiteX85" fmla="*/ 3738890 w 10999239"/>
              <a:gd name="connsiteY85" fmla="*/ 9201316 h 12677929"/>
              <a:gd name="connsiteX86" fmla="*/ 3656388 w 10999239"/>
              <a:gd name="connsiteY86" fmla="*/ 9162165 h 12677929"/>
              <a:gd name="connsiteX87" fmla="*/ 3574076 w 10999239"/>
              <a:gd name="connsiteY87" fmla="*/ 9203990 h 12677929"/>
              <a:gd name="connsiteX88" fmla="*/ 3534543 w 10999239"/>
              <a:gd name="connsiteY88" fmla="*/ 9140968 h 12677929"/>
              <a:gd name="connsiteX89" fmla="*/ 3268130 w 10999239"/>
              <a:gd name="connsiteY89" fmla="*/ 9020652 h 12677929"/>
              <a:gd name="connsiteX90" fmla="*/ 3172641 w 10999239"/>
              <a:gd name="connsiteY90" fmla="*/ 8935284 h 12677929"/>
              <a:gd name="connsiteX91" fmla="*/ 3074098 w 10999239"/>
              <a:gd name="connsiteY91" fmla="*/ 8811341 h 12677929"/>
              <a:gd name="connsiteX92" fmla="*/ 3014131 w 10999239"/>
              <a:gd name="connsiteY92" fmla="*/ 8766651 h 12677929"/>
              <a:gd name="connsiteX93" fmla="*/ 2958364 w 10999239"/>
              <a:gd name="connsiteY93" fmla="*/ 8688734 h 12677929"/>
              <a:gd name="connsiteX94" fmla="*/ 3028645 w 10999239"/>
              <a:gd name="connsiteY94" fmla="*/ 8675937 h 12677929"/>
              <a:gd name="connsiteX95" fmla="*/ 3160419 w 10999239"/>
              <a:gd name="connsiteY95" fmla="*/ 8714133 h 12677929"/>
              <a:gd name="connsiteX96" fmla="*/ 3298496 w 10999239"/>
              <a:gd name="connsiteY96" fmla="*/ 8765888 h 12677929"/>
              <a:gd name="connsiteX97" fmla="*/ 3340702 w 10999239"/>
              <a:gd name="connsiteY97" fmla="*/ 8741251 h 12677929"/>
              <a:gd name="connsiteX98" fmla="*/ 3358845 w 10999239"/>
              <a:gd name="connsiteY98" fmla="*/ 8646908 h 12677929"/>
              <a:gd name="connsiteX99" fmla="*/ 3438291 w 10999239"/>
              <a:gd name="connsiteY99" fmla="*/ 8585223 h 12677929"/>
              <a:gd name="connsiteX100" fmla="*/ 3533017 w 10999239"/>
              <a:gd name="connsiteY100" fmla="*/ 8632394 h 12677929"/>
              <a:gd name="connsiteX101" fmla="*/ 3686179 w 10999239"/>
              <a:gd name="connsiteY101" fmla="*/ 8734568 h 12677929"/>
              <a:gd name="connsiteX102" fmla="*/ 3783388 w 10999239"/>
              <a:gd name="connsiteY102" fmla="*/ 8697708 h 12677929"/>
              <a:gd name="connsiteX103" fmla="*/ 3823301 w 10999239"/>
              <a:gd name="connsiteY103" fmla="*/ 8577967 h 12677929"/>
              <a:gd name="connsiteX104" fmla="*/ 3776131 w 10999239"/>
              <a:gd name="connsiteY104" fmla="*/ 8534422 h 12677929"/>
              <a:gd name="connsiteX105" fmla="*/ 3679878 w 10999239"/>
              <a:gd name="connsiteY105" fmla="*/ 8510742 h 12677929"/>
              <a:gd name="connsiteX106" fmla="*/ 3671665 w 10999239"/>
              <a:gd name="connsiteY106" fmla="*/ 8403604 h 12677929"/>
              <a:gd name="connsiteX107" fmla="*/ 3891480 w 10999239"/>
              <a:gd name="connsiteY107" fmla="*/ 8306014 h 12677929"/>
              <a:gd name="connsiteX108" fmla="*/ 4099074 w 10999239"/>
              <a:gd name="connsiteY108" fmla="*/ 8218737 h 12677929"/>
              <a:gd name="connsiteX109" fmla="*/ 4374844 w 10999239"/>
              <a:gd name="connsiteY109" fmla="*/ 8080852 h 12677929"/>
              <a:gd name="connsiteX110" fmla="*/ 4512731 w 10999239"/>
              <a:gd name="connsiteY110" fmla="*/ 7953851 h 12677929"/>
              <a:gd name="connsiteX111" fmla="*/ 4606500 w 10999239"/>
              <a:gd name="connsiteY111" fmla="*/ 7756191 h 12677929"/>
              <a:gd name="connsiteX112" fmla="*/ 4440350 w 10999239"/>
              <a:gd name="connsiteY112" fmla="*/ 7704435 h 12677929"/>
              <a:gd name="connsiteX113" fmla="*/ 4132113 w 10999239"/>
              <a:gd name="connsiteY113" fmla="*/ 7737092 h 12677929"/>
              <a:gd name="connsiteX114" fmla="*/ 4091625 w 10999239"/>
              <a:gd name="connsiteY114" fmla="*/ 7633583 h 12677929"/>
              <a:gd name="connsiteX115" fmla="*/ 4019435 w 10999239"/>
              <a:gd name="connsiteY115" fmla="*/ 7152320 h 12677929"/>
              <a:gd name="connsiteX116" fmla="*/ 3996326 w 10999239"/>
              <a:gd name="connsiteY116" fmla="*/ 6733697 h 12677929"/>
              <a:gd name="connsiteX117" fmla="*/ 3925856 w 10999239"/>
              <a:gd name="connsiteY117" fmla="*/ 6275160 h 12677929"/>
              <a:gd name="connsiteX118" fmla="*/ 3837816 w 10999239"/>
              <a:gd name="connsiteY118" fmla="*/ 5949162 h 12677929"/>
              <a:gd name="connsiteX119" fmla="*/ 3852331 w 10999239"/>
              <a:gd name="connsiteY119" fmla="*/ 5798479 h 12677929"/>
              <a:gd name="connsiteX120" fmla="*/ 3909050 w 10999239"/>
              <a:gd name="connsiteY120" fmla="*/ 5665369 h 12677929"/>
              <a:gd name="connsiteX121" fmla="*/ 3754741 w 10999239"/>
              <a:gd name="connsiteY121" fmla="*/ 5564151 h 12677929"/>
              <a:gd name="connsiteX122" fmla="*/ 3393793 w 10999239"/>
              <a:gd name="connsiteY122" fmla="*/ 5395709 h 12677929"/>
              <a:gd name="connsiteX123" fmla="*/ 3102744 w 10999239"/>
              <a:gd name="connsiteY123" fmla="*/ 5360761 h 12677929"/>
              <a:gd name="connsiteX124" fmla="*/ 2872998 w 10999239"/>
              <a:gd name="connsiteY124" fmla="*/ 5459687 h 12677929"/>
              <a:gd name="connsiteX125" fmla="*/ 2656429 w 10999239"/>
              <a:gd name="connsiteY125" fmla="*/ 5750736 h 12677929"/>
              <a:gd name="connsiteX126" fmla="*/ 2370345 w 10999239"/>
              <a:gd name="connsiteY126" fmla="*/ 6059929 h 12677929"/>
              <a:gd name="connsiteX127" fmla="*/ 1977696 w 10999239"/>
              <a:gd name="connsiteY127" fmla="*/ 6143004 h 12677929"/>
              <a:gd name="connsiteX128" fmla="*/ 1640812 w 10999239"/>
              <a:gd name="connsiteY128" fmla="*/ 6187502 h 12677929"/>
              <a:gd name="connsiteX129" fmla="*/ 1372488 w 10999239"/>
              <a:gd name="connsiteY129" fmla="*/ 6213856 h 12677929"/>
              <a:gd name="connsiteX130" fmla="*/ 856276 w 10999239"/>
              <a:gd name="connsiteY130" fmla="*/ 6231999 h 12677929"/>
              <a:gd name="connsiteX131" fmla="*/ 534862 w 10999239"/>
              <a:gd name="connsiteY131" fmla="*/ 6011803 h 12677929"/>
              <a:gd name="connsiteX132" fmla="*/ 346939 w 10999239"/>
              <a:gd name="connsiteY132" fmla="*/ 5626792 h 12677929"/>
              <a:gd name="connsiteX133" fmla="*/ 313709 w 10999239"/>
              <a:gd name="connsiteY133" fmla="*/ 5155077 h 12677929"/>
              <a:gd name="connsiteX134" fmla="*/ 413590 w 10999239"/>
              <a:gd name="connsiteY134" fmla="*/ 4797377 h 12677929"/>
              <a:gd name="connsiteX135" fmla="*/ 650593 w 10999239"/>
              <a:gd name="connsiteY135" fmla="*/ 4385056 h 12677929"/>
              <a:gd name="connsiteX136" fmla="*/ 843098 w 10999239"/>
              <a:gd name="connsiteY136" fmla="*/ 3927856 h 12677929"/>
              <a:gd name="connsiteX137" fmla="*/ 722783 w 10999239"/>
              <a:gd name="connsiteY137" fmla="*/ 3590972 h 12677929"/>
              <a:gd name="connsiteX138" fmla="*/ 432688 w 10999239"/>
              <a:gd name="connsiteY138" fmla="*/ 3213219 h 12677929"/>
              <a:gd name="connsiteX139" fmla="*/ 178879 w 10999239"/>
              <a:gd name="connsiteY139" fmla="*/ 2845014 h 12677929"/>
              <a:gd name="connsiteX140" fmla="*/ 24951 w 10999239"/>
              <a:gd name="connsiteY140" fmla="*/ 2508130 h 12677929"/>
              <a:gd name="connsiteX141" fmla="*/ 24951 w 10999239"/>
              <a:gd name="connsiteY141" fmla="*/ 1930614 h 12677929"/>
              <a:gd name="connsiteX142" fmla="*/ 265583 w 10999239"/>
              <a:gd name="connsiteY142" fmla="*/ 1786235 h 12677929"/>
              <a:gd name="connsiteX143" fmla="*/ 530277 w 10999239"/>
              <a:gd name="connsiteY143" fmla="*/ 1714046 h 12677929"/>
              <a:gd name="connsiteX144" fmla="*/ 722783 w 10999239"/>
              <a:gd name="connsiteY144" fmla="*/ 1353098 h 12677929"/>
              <a:gd name="connsiteX145" fmla="*/ 650593 w 10999239"/>
              <a:gd name="connsiteY145" fmla="*/ 1088404 h 12677929"/>
              <a:gd name="connsiteX146" fmla="*/ 506214 w 10999239"/>
              <a:gd name="connsiteY146" fmla="*/ 727456 h 12677929"/>
              <a:gd name="connsiteX147" fmla="*/ 530277 w 10999239"/>
              <a:gd name="connsiteY147" fmla="*/ 414635 h 12677929"/>
              <a:gd name="connsiteX148" fmla="*/ 794972 w 10999239"/>
              <a:gd name="connsiteY148" fmla="*/ 198067 h 12677929"/>
              <a:gd name="connsiteX149" fmla="*/ 891225 w 10999239"/>
              <a:gd name="connsiteY149" fmla="*/ 101814 h 12677929"/>
              <a:gd name="connsiteX150" fmla="*/ 960065 w 10999239"/>
              <a:gd name="connsiteY150" fmla="*/ 8910 h 12677929"/>
              <a:gd name="connsiteX0" fmla="*/ 975451 w 11014625"/>
              <a:gd name="connsiteY0" fmla="*/ 8910 h 12677929"/>
              <a:gd name="connsiteX1" fmla="*/ 1164997 w 11014625"/>
              <a:gd name="connsiteY1" fmla="*/ 336527 h 12677929"/>
              <a:gd name="connsiteX2" fmla="*/ 1570723 w 11014625"/>
              <a:gd name="connsiteY2" fmla="*/ 673411 h 12677929"/>
              <a:gd name="connsiteX3" fmla="*/ 1995372 w 11014625"/>
              <a:gd name="connsiteY3" fmla="*/ 898468 h 12677929"/>
              <a:gd name="connsiteX4" fmla="*/ 2912730 w 11014625"/>
              <a:gd name="connsiteY4" fmla="*/ 1066910 h 12677929"/>
              <a:gd name="connsiteX5" fmla="*/ 3445780 w 11014625"/>
              <a:gd name="connsiteY5" fmla="*/ 1122591 h 12677929"/>
              <a:gd name="connsiteX6" fmla="*/ 3730878 w 11014625"/>
              <a:gd name="connsiteY6" fmla="*/ 1184656 h 12677929"/>
              <a:gd name="connsiteX7" fmla="*/ 3845664 w 11014625"/>
              <a:gd name="connsiteY7" fmla="*/ 1599648 h 12677929"/>
              <a:gd name="connsiteX8" fmla="*/ 3858280 w 11014625"/>
              <a:gd name="connsiteY8" fmla="*/ 1869093 h 12677929"/>
              <a:gd name="connsiteX9" fmla="*/ 3722000 w 11014625"/>
              <a:gd name="connsiteY9" fmla="*/ 1954677 h 12677929"/>
              <a:gd name="connsiteX10" fmla="*/ 3604644 w 11014625"/>
              <a:gd name="connsiteY10" fmla="*/ 2257453 h 12677929"/>
              <a:gd name="connsiteX11" fmla="*/ 3866379 w 11014625"/>
              <a:gd name="connsiteY11" fmla="*/ 2508130 h 12677929"/>
              <a:gd name="connsiteX12" fmla="*/ 4332068 w 11014625"/>
              <a:gd name="connsiteY12" fmla="*/ 3203002 h 12677929"/>
              <a:gd name="connsiteX13" fmla="*/ 4939954 w 11014625"/>
              <a:gd name="connsiteY13" fmla="*/ 3654284 h 12677929"/>
              <a:gd name="connsiteX14" fmla="*/ 5446215 w 11014625"/>
              <a:gd name="connsiteY14" fmla="*/ 3963445 h 12677929"/>
              <a:gd name="connsiteX15" fmla="*/ 5917899 w 11014625"/>
              <a:gd name="connsiteY15" fmla="*/ 4269490 h 12677929"/>
              <a:gd name="connsiteX16" fmla="*/ 6570331 w 11014625"/>
              <a:gd name="connsiteY16" fmla="*/ 4346196 h 12677929"/>
              <a:gd name="connsiteX17" fmla="*/ 7122545 w 11014625"/>
              <a:gd name="connsiteY17" fmla="*/ 4325280 h 12677929"/>
              <a:gd name="connsiteX18" fmla="*/ 7623288 w 11014625"/>
              <a:gd name="connsiteY18" fmla="*/ 4312867 h 12677929"/>
              <a:gd name="connsiteX19" fmla="*/ 7957116 w 11014625"/>
              <a:gd name="connsiteY19" fmla="*/ 4193888 h 12677929"/>
              <a:gd name="connsiteX20" fmla="*/ 8560032 w 11014625"/>
              <a:gd name="connsiteY20" fmla="*/ 4340941 h 12677929"/>
              <a:gd name="connsiteX21" fmla="*/ 8894624 w 11014625"/>
              <a:gd name="connsiteY21" fmla="*/ 4608883 h 12677929"/>
              <a:gd name="connsiteX22" fmla="*/ 8952299 w 11014625"/>
              <a:gd name="connsiteY22" fmla="*/ 4763764 h 12677929"/>
              <a:gd name="connsiteX23" fmla="*/ 8837522 w 11014625"/>
              <a:gd name="connsiteY23" fmla="*/ 5064745 h 12677929"/>
              <a:gd name="connsiteX24" fmla="*/ 8905128 w 11014625"/>
              <a:gd name="connsiteY24" fmla="*/ 5282650 h 12677929"/>
              <a:gd name="connsiteX25" fmla="*/ 9100880 w 11014625"/>
              <a:gd name="connsiteY25" fmla="*/ 5448419 h 12677929"/>
              <a:gd name="connsiteX26" fmla="*/ 9296058 w 11014625"/>
              <a:gd name="connsiteY26" fmla="*/ 5854246 h 12677929"/>
              <a:gd name="connsiteX27" fmla="*/ 9508999 w 11014625"/>
              <a:gd name="connsiteY27" fmla="*/ 6516174 h 12677929"/>
              <a:gd name="connsiteX28" fmla="*/ 9817236 w 11014625"/>
              <a:gd name="connsiteY28" fmla="*/ 7203120 h 12677929"/>
              <a:gd name="connsiteX29" fmla="*/ 10160041 w 11014625"/>
              <a:gd name="connsiteY29" fmla="*/ 7803362 h 12677929"/>
              <a:gd name="connsiteX30" fmla="*/ 10536457 w 11014625"/>
              <a:gd name="connsiteY30" fmla="*/ 8277368 h 12677929"/>
              <a:gd name="connsiteX31" fmla="*/ 10635002 w 11014625"/>
              <a:gd name="connsiteY31" fmla="*/ 8668680 h 12677929"/>
              <a:gd name="connsiteX32" fmla="*/ 10459684 w 11014625"/>
              <a:gd name="connsiteY32" fmla="*/ 8957056 h 12677929"/>
              <a:gd name="connsiteX33" fmla="*/ 9991598 w 11014625"/>
              <a:gd name="connsiteY33" fmla="*/ 9492366 h 12677929"/>
              <a:gd name="connsiteX34" fmla="*/ 9890381 w 11014625"/>
              <a:gd name="connsiteY34" fmla="*/ 9973629 h 12677929"/>
              <a:gd name="connsiteX35" fmla="*/ 10073337 w 11014625"/>
              <a:gd name="connsiteY35" fmla="*/ 10548854 h 12677929"/>
              <a:gd name="connsiteX36" fmla="*/ 10370689 w 11014625"/>
              <a:gd name="connsiteY36" fmla="*/ 11109562 h 12677929"/>
              <a:gd name="connsiteX37" fmla="*/ 10868758 w 11014625"/>
              <a:gd name="connsiteY37" fmla="*/ 11504505 h 12677929"/>
              <a:gd name="connsiteX38" fmla="*/ 10990602 w 11014625"/>
              <a:gd name="connsiteY38" fmla="*/ 11618709 h 12677929"/>
              <a:gd name="connsiteX39" fmla="*/ 11000914 w 11014625"/>
              <a:gd name="connsiteY39" fmla="*/ 11730622 h 12677929"/>
              <a:gd name="connsiteX40" fmla="*/ 10838203 w 11014625"/>
              <a:gd name="connsiteY40" fmla="*/ 11821909 h 12677929"/>
              <a:gd name="connsiteX41" fmla="*/ 10628127 w 11014625"/>
              <a:gd name="connsiteY41" fmla="*/ 11868698 h 12677929"/>
              <a:gd name="connsiteX42" fmla="*/ 10098737 w 11014625"/>
              <a:gd name="connsiteY42" fmla="*/ 12085267 h 12677929"/>
              <a:gd name="connsiteX43" fmla="*/ 9978421 w 11014625"/>
              <a:gd name="connsiteY43" fmla="*/ 12301835 h 12677929"/>
              <a:gd name="connsiteX44" fmla="*/ 9887707 w 11014625"/>
              <a:gd name="connsiteY44" fmla="*/ 12637765 h 12677929"/>
              <a:gd name="connsiteX45" fmla="*/ 9658342 w 11014625"/>
              <a:gd name="connsiteY45" fmla="*/ 12653234 h 12677929"/>
              <a:gd name="connsiteX46" fmla="*/ 9280590 w 11014625"/>
              <a:gd name="connsiteY46" fmla="*/ 12470277 h 12677929"/>
              <a:gd name="connsiteX47" fmla="*/ 8773927 w 11014625"/>
              <a:gd name="connsiteY47" fmla="*/ 12216469 h 12677929"/>
              <a:gd name="connsiteX48" fmla="*/ 8431122 w 11014625"/>
              <a:gd name="connsiteY48" fmla="*/ 12055284 h 12677929"/>
              <a:gd name="connsiteX49" fmla="*/ 8029305 w 11014625"/>
              <a:gd name="connsiteY49" fmla="*/ 12023963 h 12677929"/>
              <a:gd name="connsiteX50" fmla="*/ 7667021 w 11014625"/>
              <a:gd name="connsiteY50" fmla="*/ 12215513 h 12677929"/>
              <a:gd name="connsiteX51" fmla="*/ 7700634 w 11014625"/>
              <a:gd name="connsiteY51" fmla="*/ 12477153 h 12677929"/>
              <a:gd name="connsiteX52" fmla="*/ 7614694 w 11014625"/>
              <a:gd name="connsiteY52" fmla="*/ 12601861 h 12677929"/>
              <a:gd name="connsiteX53" fmla="*/ 7163032 w 11014625"/>
              <a:gd name="connsiteY53" fmla="*/ 12446214 h 12677929"/>
              <a:gd name="connsiteX54" fmla="*/ 6574630 w 11014625"/>
              <a:gd name="connsiteY54" fmla="*/ 12179227 h 12677929"/>
              <a:gd name="connsiteX55" fmla="*/ 6123350 w 11014625"/>
              <a:gd name="connsiteY55" fmla="*/ 11967625 h 12677929"/>
              <a:gd name="connsiteX56" fmla="*/ 5698808 w 11014625"/>
              <a:gd name="connsiteY56" fmla="*/ 11785624 h 12677929"/>
              <a:gd name="connsiteX57" fmla="*/ 5213916 w 11014625"/>
              <a:gd name="connsiteY57" fmla="*/ 11700256 h 12677929"/>
              <a:gd name="connsiteX58" fmla="*/ 4867483 w 11014625"/>
              <a:gd name="connsiteY58" fmla="*/ 11682113 h 12677929"/>
              <a:gd name="connsiteX59" fmla="*/ 4549697 w 11014625"/>
              <a:gd name="connsiteY59" fmla="*/ 11606677 h 12677929"/>
              <a:gd name="connsiteX60" fmla="*/ 4227327 w 11014625"/>
              <a:gd name="connsiteY60" fmla="*/ 11435562 h 12677929"/>
              <a:gd name="connsiteX61" fmla="*/ 3826848 w 11014625"/>
              <a:gd name="connsiteY61" fmla="*/ 11440527 h 12677929"/>
              <a:gd name="connsiteX62" fmla="*/ 3649811 w 11014625"/>
              <a:gd name="connsiteY62" fmla="*/ 11531814 h 12677929"/>
              <a:gd name="connsiteX63" fmla="*/ 3524530 w 11014625"/>
              <a:gd name="connsiteY63" fmla="*/ 11566762 h 12677929"/>
              <a:gd name="connsiteX64" fmla="*/ 3459598 w 11014625"/>
              <a:gd name="connsiteY64" fmla="*/ 11494574 h 12677929"/>
              <a:gd name="connsiteX65" fmla="*/ 3377858 w 11014625"/>
              <a:gd name="connsiteY65" fmla="*/ 11381515 h 12677929"/>
              <a:gd name="connsiteX66" fmla="*/ 3548403 w 11014625"/>
              <a:gd name="connsiteY66" fmla="*/ 11263108 h 12677929"/>
              <a:gd name="connsiteX67" fmla="*/ 3738805 w 11014625"/>
              <a:gd name="connsiteY67" fmla="*/ 11086456 h 12677929"/>
              <a:gd name="connsiteX68" fmla="*/ 3836014 w 11014625"/>
              <a:gd name="connsiteY68" fmla="*/ 10717296 h 12677929"/>
              <a:gd name="connsiteX69" fmla="*/ 3668909 w 11014625"/>
              <a:gd name="connsiteY69" fmla="*/ 10472081 h 12677929"/>
              <a:gd name="connsiteX70" fmla="*/ 3404213 w 11014625"/>
              <a:gd name="connsiteY70" fmla="*/ 10240998 h 12677929"/>
              <a:gd name="connsiteX71" fmla="*/ 3246657 w 11014625"/>
              <a:gd name="connsiteY71" fmla="*/ 10154294 h 12677929"/>
              <a:gd name="connsiteX72" fmla="*/ 3096358 w 11014625"/>
              <a:gd name="connsiteY72" fmla="*/ 10088025 h 12677929"/>
              <a:gd name="connsiteX73" fmla="*/ 3232526 w 11014625"/>
              <a:gd name="connsiteY73" fmla="*/ 9941736 h 12677929"/>
              <a:gd name="connsiteX74" fmla="*/ 3362390 w 11014625"/>
              <a:gd name="connsiteY74" fmla="*/ 9738345 h 12677929"/>
              <a:gd name="connsiteX75" fmla="*/ 3351504 w 11014625"/>
              <a:gd name="connsiteY75" fmla="*/ 9564938 h 12677929"/>
              <a:gd name="connsiteX76" fmla="*/ 3392374 w 11014625"/>
              <a:gd name="connsiteY76" fmla="*/ 9619365 h 12677929"/>
              <a:gd name="connsiteX77" fmla="*/ 3399631 w 11014625"/>
              <a:gd name="connsiteY77" fmla="*/ 9829822 h 12677929"/>
              <a:gd name="connsiteX78" fmla="*/ 3435534 w 11014625"/>
              <a:gd name="connsiteY78" fmla="*/ 9923020 h 12677929"/>
              <a:gd name="connsiteX79" fmla="*/ 3554895 w 11014625"/>
              <a:gd name="connsiteY79" fmla="*/ 9970383 h 12677929"/>
              <a:gd name="connsiteX80" fmla="*/ 3646182 w 11014625"/>
              <a:gd name="connsiteY80" fmla="*/ 9664437 h 12677929"/>
              <a:gd name="connsiteX81" fmla="*/ 3593472 w 11014625"/>
              <a:gd name="connsiteY81" fmla="*/ 9455126 h 12677929"/>
              <a:gd name="connsiteX82" fmla="*/ 3569409 w 11014625"/>
              <a:gd name="connsiteY82" fmla="*/ 9366129 h 12677929"/>
              <a:gd name="connsiteX83" fmla="*/ 3871345 w 11014625"/>
              <a:gd name="connsiteY83" fmla="*/ 9508217 h 12677929"/>
              <a:gd name="connsiteX84" fmla="*/ 3884522 w 11014625"/>
              <a:gd name="connsiteY84" fmla="*/ 9358873 h 12677929"/>
              <a:gd name="connsiteX85" fmla="*/ 3754276 w 11014625"/>
              <a:gd name="connsiteY85" fmla="*/ 9201316 h 12677929"/>
              <a:gd name="connsiteX86" fmla="*/ 3671774 w 11014625"/>
              <a:gd name="connsiteY86" fmla="*/ 9162165 h 12677929"/>
              <a:gd name="connsiteX87" fmla="*/ 3589462 w 11014625"/>
              <a:gd name="connsiteY87" fmla="*/ 9203990 h 12677929"/>
              <a:gd name="connsiteX88" fmla="*/ 3549929 w 11014625"/>
              <a:gd name="connsiteY88" fmla="*/ 9140968 h 12677929"/>
              <a:gd name="connsiteX89" fmla="*/ 3283516 w 11014625"/>
              <a:gd name="connsiteY89" fmla="*/ 9020652 h 12677929"/>
              <a:gd name="connsiteX90" fmla="*/ 3188027 w 11014625"/>
              <a:gd name="connsiteY90" fmla="*/ 8935284 h 12677929"/>
              <a:gd name="connsiteX91" fmla="*/ 3089484 w 11014625"/>
              <a:gd name="connsiteY91" fmla="*/ 8811341 h 12677929"/>
              <a:gd name="connsiteX92" fmla="*/ 3029517 w 11014625"/>
              <a:gd name="connsiteY92" fmla="*/ 8766651 h 12677929"/>
              <a:gd name="connsiteX93" fmla="*/ 2973750 w 11014625"/>
              <a:gd name="connsiteY93" fmla="*/ 8688734 h 12677929"/>
              <a:gd name="connsiteX94" fmla="*/ 3044031 w 11014625"/>
              <a:gd name="connsiteY94" fmla="*/ 8675937 h 12677929"/>
              <a:gd name="connsiteX95" fmla="*/ 3175805 w 11014625"/>
              <a:gd name="connsiteY95" fmla="*/ 8714133 h 12677929"/>
              <a:gd name="connsiteX96" fmla="*/ 3313882 w 11014625"/>
              <a:gd name="connsiteY96" fmla="*/ 8765888 h 12677929"/>
              <a:gd name="connsiteX97" fmla="*/ 3356088 w 11014625"/>
              <a:gd name="connsiteY97" fmla="*/ 8741251 h 12677929"/>
              <a:gd name="connsiteX98" fmla="*/ 3374231 w 11014625"/>
              <a:gd name="connsiteY98" fmla="*/ 8646908 h 12677929"/>
              <a:gd name="connsiteX99" fmla="*/ 3453677 w 11014625"/>
              <a:gd name="connsiteY99" fmla="*/ 8585223 h 12677929"/>
              <a:gd name="connsiteX100" fmla="*/ 3548403 w 11014625"/>
              <a:gd name="connsiteY100" fmla="*/ 8632394 h 12677929"/>
              <a:gd name="connsiteX101" fmla="*/ 3701565 w 11014625"/>
              <a:gd name="connsiteY101" fmla="*/ 8734568 h 12677929"/>
              <a:gd name="connsiteX102" fmla="*/ 3798774 w 11014625"/>
              <a:gd name="connsiteY102" fmla="*/ 8697708 h 12677929"/>
              <a:gd name="connsiteX103" fmla="*/ 3838687 w 11014625"/>
              <a:gd name="connsiteY103" fmla="*/ 8577967 h 12677929"/>
              <a:gd name="connsiteX104" fmla="*/ 3791517 w 11014625"/>
              <a:gd name="connsiteY104" fmla="*/ 8534422 h 12677929"/>
              <a:gd name="connsiteX105" fmla="*/ 3695264 w 11014625"/>
              <a:gd name="connsiteY105" fmla="*/ 8510742 h 12677929"/>
              <a:gd name="connsiteX106" fmla="*/ 3687051 w 11014625"/>
              <a:gd name="connsiteY106" fmla="*/ 8403604 h 12677929"/>
              <a:gd name="connsiteX107" fmla="*/ 3906866 w 11014625"/>
              <a:gd name="connsiteY107" fmla="*/ 8306014 h 12677929"/>
              <a:gd name="connsiteX108" fmla="*/ 4114460 w 11014625"/>
              <a:gd name="connsiteY108" fmla="*/ 8218737 h 12677929"/>
              <a:gd name="connsiteX109" fmla="*/ 4390230 w 11014625"/>
              <a:gd name="connsiteY109" fmla="*/ 8080852 h 12677929"/>
              <a:gd name="connsiteX110" fmla="*/ 4528117 w 11014625"/>
              <a:gd name="connsiteY110" fmla="*/ 7953851 h 12677929"/>
              <a:gd name="connsiteX111" fmla="*/ 4621886 w 11014625"/>
              <a:gd name="connsiteY111" fmla="*/ 7756191 h 12677929"/>
              <a:gd name="connsiteX112" fmla="*/ 4455736 w 11014625"/>
              <a:gd name="connsiteY112" fmla="*/ 7704435 h 12677929"/>
              <a:gd name="connsiteX113" fmla="*/ 4147499 w 11014625"/>
              <a:gd name="connsiteY113" fmla="*/ 7737092 h 12677929"/>
              <a:gd name="connsiteX114" fmla="*/ 4107011 w 11014625"/>
              <a:gd name="connsiteY114" fmla="*/ 7633583 h 12677929"/>
              <a:gd name="connsiteX115" fmla="*/ 4034821 w 11014625"/>
              <a:gd name="connsiteY115" fmla="*/ 7152320 h 12677929"/>
              <a:gd name="connsiteX116" fmla="*/ 4011712 w 11014625"/>
              <a:gd name="connsiteY116" fmla="*/ 6733697 h 12677929"/>
              <a:gd name="connsiteX117" fmla="*/ 3941242 w 11014625"/>
              <a:gd name="connsiteY117" fmla="*/ 6275160 h 12677929"/>
              <a:gd name="connsiteX118" fmla="*/ 3853202 w 11014625"/>
              <a:gd name="connsiteY118" fmla="*/ 5949162 h 12677929"/>
              <a:gd name="connsiteX119" fmla="*/ 3867717 w 11014625"/>
              <a:gd name="connsiteY119" fmla="*/ 5798479 h 12677929"/>
              <a:gd name="connsiteX120" fmla="*/ 3924436 w 11014625"/>
              <a:gd name="connsiteY120" fmla="*/ 5665369 h 12677929"/>
              <a:gd name="connsiteX121" fmla="*/ 3770127 w 11014625"/>
              <a:gd name="connsiteY121" fmla="*/ 5564151 h 12677929"/>
              <a:gd name="connsiteX122" fmla="*/ 3409179 w 11014625"/>
              <a:gd name="connsiteY122" fmla="*/ 5395709 h 12677929"/>
              <a:gd name="connsiteX123" fmla="*/ 3118130 w 11014625"/>
              <a:gd name="connsiteY123" fmla="*/ 5360761 h 12677929"/>
              <a:gd name="connsiteX124" fmla="*/ 2888384 w 11014625"/>
              <a:gd name="connsiteY124" fmla="*/ 5459687 h 12677929"/>
              <a:gd name="connsiteX125" fmla="*/ 2671815 w 11014625"/>
              <a:gd name="connsiteY125" fmla="*/ 5750736 h 12677929"/>
              <a:gd name="connsiteX126" fmla="*/ 2385731 w 11014625"/>
              <a:gd name="connsiteY126" fmla="*/ 6059929 h 12677929"/>
              <a:gd name="connsiteX127" fmla="*/ 1993082 w 11014625"/>
              <a:gd name="connsiteY127" fmla="*/ 6143004 h 12677929"/>
              <a:gd name="connsiteX128" fmla="*/ 1656198 w 11014625"/>
              <a:gd name="connsiteY128" fmla="*/ 6187502 h 12677929"/>
              <a:gd name="connsiteX129" fmla="*/ 1387874 w 11014625"/>
              <a:gd name="connsiteY129" fmla="*/ 6213856 h 12677929"/>
              <a:gd name="connsiteX130" fmla="*/ 871662 w 11014625"/>
              <a:gd name="connsiteY130" fmla="*/ 6231999 h 12677929"/>
              <a:gd name="connsiteX131" fmla="*/ 550248 w 11014625"/>
              <a:gd name="connsiteY131" fmla="*/ 6011803 h 12677929"/>
              <a:gd name="connsiteX132" fmla="*/ 362325 w 11014625"/>
              <a:gd name="connsiteY132" fmla="*/ 5626792 h 12677929"/>
              <a:gd name="connsiteX133" fmla="*/ 329095 w 11014625"/>
              <a:gd name="connsiteY133" fmla="*/ 5155077 h 12677929"/>
              <a:gd name="connsiteX134" fmla="*/ 428976 w 11014625"/>
              <a:gd name="connsiteY134" fmla="*/ 4797377 h 12677929"/>
              <a:gd name="connsiteX135" fmla="*/ 665979 w 11014625"/>
              <a:gd name="connsiteY135" fmla="*/ 4385056 h 12677929"/>
              <a:gd name="connsiteX136" fmla="*/ 858484 w 11014625"/>
              <a:gd name="connsiteY136" fmla="*/ 3927856 h 12677929"/>
              <a:gd name="connsiteX137" fmla="*/ 738169 w 11014625"/>
              <a:gd name="connsiteY137" fmla="*/ 3590972 h 12677929"/>
              <a:gd name="connsiteX138" fmla="*/ 448074 w 11014625"/>
              <a:gd name="connsiteY138" fmla="*/ 3213219 h 12677929"/>
              <a:gd name="connsiteX139" fmla="*/ 194265 w 11014625"/>
              <a:gd name="connsiteY139" fmla="*/ 2845014 h 12677929"/>
              <a:gd name="connsiteX140" fmla="*/ 14937 w 11014625"/>
              <a:gd name="connsiteY140" fmla="*/ 2515387 h 12677929"/>
              <a:gd name="connsiteX141" fmla="*/ 40337 w 11014625"/>
              <a:gd name="connsiteY141" fmla="*/ 1930614 h 12677929"/>
              <a:gd name="connsiteX142" fmla="*/ 280969 w 11014625"/>
              <a:gd name="connsiteY142" fmla="*/ 1786235 h 12677929"/>
              <a:gd name="connsiteX143" fmla="*/ 545663 w 11014625"/>
              <a:gd name="connsiteY143" fmla="*/ 1714046 h 12677929"/>
              <a:gd name="connsiteX144" fmla="*/ 738169 w 11014625"/>
              <a:gd name="connsiteY144" fmla="*/ 1353098 h 12677929"/>
              <a:gd name="connsiteX145" fmla="*/ 665979 w 11014625"/>
              <a:gd name="connsiteY145" fmla="*/ 1088404 h 12677929"/>
              <a:gd name="connsiteX146" fmla="*/ 521600 w 11014625"/>
              <a:gd name="connsiteY146" fmla="*/ 727456 h 12677929"/>
              <a:gd name="connsiteX147" fmla="*/ 545663 w 11014625"/>
              <a:gd name="connsiteY147" fmla="*/ 414635 h 12677929"/>
              <a:gd name="connsiteX148" fmla="*/ 810358 w 11014625"/>
              <a:gd name="connsiteY148" fmla="*/ 198067 h 12677929"/>
              <a:gd name="connsiteX149" fmla="*/ 906611 w 11014625"/>
              <a:gd name="connsiteY149" fmla="*/ 101814 h 12677929"/>
              <a:gd name="connsiteX150" fmla="*/ 975451 w 11014625"/>
              <a:gd name="connsiteY150" fmla="*/ 8910 h 12677929"/>
              <a:gd name="connsiteX0" fmla="*/ 974051 w 11013225"/>
              <a:gd name="connsiteY0" fmla="*/ 8910 h 12677929"/>
              <a:gd name="connsiteX1" fmla="*/ 1163597 w 11013225"/>
              <a:gd name="connsiteY1" fmla="*/ 336527 h 12677929"/>
              <a:gd name="connsiteX2" fmla="*/ 1569323 w 11013225"/>
              <a:gd name="connsiteY2" fmla="*/ 673411 h 12677929"/>
              <a:gd name="connsiteX3" fmla="*/ 1993972 w 11013225"/>
              <a:gd name="connsiteY3" fmla="*/ 898468 h 12677929"/>
              <a:gd name="connsiteX4" fmla="*/ 2911330 w 11013225"/>
              <a:gd name="connsiteY4" fmla="*/ 1066910 h 12677929"/>
              <a:gd name="connsiteX5" fmla="*/ 3444380 w 11013225"/>
              <a:gd name="connsiteY5" fmla="*/ 1122591 h 12677929"/>
              <a:gd name="connsiteX6" fmla="*/ 3729478 w 11013225"/>
              <a:gd name="connsiteY6" fmla="*/ 1184656 h 12677929"/>
              <a:gd name="connsiteX7" fmla="*/ 3844264 w 11013225"/>
              <a:gd name="connsiteY7" fmla="*/ 1599648 h 12677929"/>
              <a:gd name="connsiteX8" fmla="*/ 3856880 w 11013225"/>
              <a:gd name="connsiteY8" fmla="*/ 1869093 h 12677929"/>
              <a:gd name="connsiteX9" fmla="*/ 3720600 w 11013225"/>
              <a:gd name="connsiteY9" fmla="*/ 1954677 h 12677929"/>
              <a:gd name="connsiteX10" fmla="*/ 3603244 w 11013225"/>
              <a:gd name="connsiteY10" fmla="*/ 2257453 h 12677929"/>
              <a:gd name="connsiteX11" fmla="*/ 3864979 w 11013225"/>
              <a:gd name="connsiteY11" fmla="*/ 2508130 h 12677929"/>
              <a:gd name="connsiteX12" fmla="*/ 4330668 w 11013225"/>
              <a:gd name="connsiteY12" fmla="*/ 3203002 h 12677929"/>
              <a:gd name="connsiteX13" fmla="*/ 4938554 w 11013225"/>
              <a:gd name="connsiteY13" fmla="*/ 3654284 h 12677929"/>
              <a:gd name="connsiteX14" fmla="*/ 5444815 w 11013225"/>
              <a:gd name="connsiteY14" fmla="*/ 3963445 h 12677929"/>
              <a:gd name="connsiteX15" fmla="*/ 5916499 w 11013225"/>
              <a:gd name="connsiteY15" fmla="*/ 4269490 h 12677929"/>
              <a:gd name="connsiteX16" fmla="*/ 6568931 w 11013225"/>
              <a:gd name="connsiteY16" fmla="*/ 4346196 h 12677929"/>
              <a:gd name="connsiteX17" fmla="*/ 7121145 w 11013225"/>
              <a:gd name="connsiteY17" fmla="*/ 4325280 h 12677929"/>
              <a:gd name="connsiteX18" fmla="*/ 7621888 w 11013225"/>
              <a:gd name="connsiteY18" fmla="*/ 4312867 h 12677929"/>
              <a:gd name="connsiteX19" fmla="*/ 7955716 w 11013225"/>
              <a:gd name="connsiteY19" fmla="*/ 4193888 h 12677929"/>
              <a:gd name="connsiteX20" fmla="*/ 8558632 w 11013225"/>
              <a:gd name="connsiteY20" fmla="*/ 4340941 h 12677929"/>
              <a:gd name="connsiteX21" fmla="*/ 8893224 w 11013225"/>
              <a:gd name="connsiteY21" fmla="*/ 4608883 h 12677929"/>
              <a:gd name="connsiteX22" fmla="*/ 8950899 w 11013225"/>
              <a:gd name="connsiteY22" fmla="*/ 4763764 h 12677929"/>
              <a:gd name="connsiteX23" fmla="*/ 8836122 w 11013225"/>
              <a:gd name="connsiteY23" fmla="*/ 5064745 h 12677929"/>
              <a:gd name="connsiteX24" fmla="*/ 8903728 w 11013225"/>
              <a:gd name="connsiteY24" fmla="*/ 5282650 h 12677929"/>
              <a:gd name="connsiteX25" fmla="*/ 9099480 w 11013225"/>
              <a:gd name="connsiteY25" fmla="*/ 5448419 h 12677929"/>
              <a:gd name="connsiteX26" fmla="*/ 9294658 w 11013225"/>
              <a:gd name="connsiteY26" fmla="*/ 5854246 h 12677929"/>
              <a:gd name="connsiteX27" fmla="*/ 9507599 w 11013225"/>
              <a:gd name="connsiteY27" fmla="*/ 6516174 h 12677929"/>
              <a:gd name="connsiteX28" fmla="*/ 9815836 w 11013225"/>
              <a:gd name="connsiteY28" fmla="*/ 7203120 h 12677929"/>
              <a:gd name="connsiteX29" fmla="*/ 10158641 w 11013225"/>
              <a:gd name="connsiteY29" fmla="*/ 7803362 h 12677929"/>
              <a:gd name="connsiteX30" fmla="*/ 10535057 w 11013225"/>
              <a:gd name="connsiteY30" fmla="*/ 8277368 h 12677929"/>
              <a:gd name="connsiteX31" fmla="*/ 10633602 w 11013225"/>
              <a:gd name="connsiteY31" fmla="*/ 8668680 h 12677929"/>
              <a:gd name="connsiteX32" fmla="*/ 10458284 w 11013225"/>
              <a:gd name="connsiteY32" fmla="*/ 8957056 h 12677929"/>
              <a:gd name="connsiteX33" fmla="*/ 9990198 w 11013225"/>
              <a:gd name="connsiteY33" fmla="*/ 9492366 h 12677929"/>
              <a:gd name="connsiteX34" fmla="*/ 9888981 w 11013225"/>
              <a:gd name="connsiteY34" fmla="*/ 9973629 h 12677929"/>
              <a:gd name="connsiteX35" fmla="*/ 10071937 w 11013225"/>
              <a:gd name="connsiteY35" fmla="*/ 10548854 h 12677929"/>
              <a:gd name="connsiteX36" fmla="*/ 10369289 w 11013225"/>
              <a:gd name="connsiteY36" fmla="*/ 11109562 h 12677929"/>
              <a:gd name="connsiteX37" fmla="*/ 10867358 w 11013225"/>
              <a:gd name="connsiteY37" fmla="*/ 11504505 h 12677929"/>
              <a:gd name="connsiteX38" fmla="*/ 10989202 w 11013225"/>
              <a:gd name="connsiteY38" fmla="*/ 11618709 h 12677929"/>
              <a:gd name="connsiteX39" fmla="*/ 10999514 w 11013225"/>
              <a:gd name="connsiteY39" fmla="*/ 11730622 h 12677929"/>
              <a:gd name="connsiteX40" fmla="*/ 10836803 w 11013225"/>
              <a:gd name="connsiteY40" fmla="*/ 11821909 h 12677929"/>
              <a:gd name="connsiteX41" fmla="*/ 10626727 w 11013225"/>
              <a:gd name="connsiteY41" fmla="*/ 11868698 h 12677929"/>
              <a:gd name="connsiteX42" fmla="*/ 10097337 w 11013225"/>
              <a:gd name="connsiteY42" fmla="*/ 12085267 h 12677929"/>
              <a:gd name="connsiteX43" fmla="*/ 9977021 w 11013225"/>
              <a:gd name="connsiteY43" fmla="*/ 12301835 h 12677929"/>
              <a:gd name="connsiteX44" fmla="*/ 9886307 w 11013225"/>
              <a:gd name="connsiteY44" fmla="*/ 12637765 h 12677929"/>
              <a:gd name="connsiteX45" fmla="*/ 9656942 w 11013225"/>
              <a:gd name="connsiteY45" fmla="*/ 12653234 h 12677929"/>
              <a:gd name="connsiteX46" fmla="*/ 9279190 w 11013225"/>
              <a:gd name="connsiteY46" fmla="*/ 12470277 h 12677929"/>
              <a:gd name="connsiteX47" fmla="*/ 8772527 w 11013225"/>
              <a:gd name="connsiteY47" fmla="*/ 12216469 h 12677929"/>
              <a:gd name="connsiteX48" fmla="*/ 8429722 w 11013225"/>
              <a:gd name="connsiteY48" fmla="*/ 12055284 h 12677929"/>
              <a:gd name="connsiteX49" fmla="*/ 8027905 w 11013225"/>
              <a:gd name="connsiteY49" fmla="*/ 12023963 h 12677929"/>
              <a:gd name="connsiteX50" fmla="*/ 7665621 w 11013225"/>
              <a:gd name="connsiteY50" fmla="*/ 12215513 h 12677929"/>
              <a:gd name="connsiteX51" fmla="*/ 7699234 w 11013225"/>
              <a:gd name="connsiteY51" fmla="*/ 12477153 h 12677929"/>
              <a:gd name="connsiteX52" fmla="*/ 7613294 w 11013225"/>
              <a:gd name="connsiteY52" fmla="*/ 12601861 h 12677929"/>
              <a:gd name="connsiteX53" fmla="*/ 7161632 w 11013225"/>
              <a:gd name="connsiteY53" fmla="*/ 12446214 h 12677929"/>
              <a:gd name="connsiteX54" fmla="*/ 6573230 w 11013225"/>
              <a:gd name="connsiteY54" fmla="*/ 12179227 h 12677929"/>
              <a:gd name="connsiteX55" fmla="*/ 6121950 w 11013225"/>
              <a:gd name="connsiteY55" fmla="*/ 11967625 h 12677929"/>
              <a:gd name="connsiteX56" fmla="*/ 5697408 w 11013225"/>
              <a:gd name="connsiteY56" fmla="*/ 11785624 h 12677929"/>
              <a:gd name="connsiteX57" fmla="*/ 5212516 w 11013225"/>
              <a:gd name="connsiteY57" fmla="*/ 11700256 h 12677929"/>
              <a:gd name="connsiteX58" fmla="*/ 4866083 w 11013225"/>
              <a:gd name="connsiteY58" fmla="*/ 11682113 h 12677929"/>
              <a:gd name="connsiteX59" fmla="*/ 4548297 w 11013225"/>
              <a:gd name="connsiteY59" fmla="*/ 11606677 h 12677929"/>
              <a:gd name="connsiteX60" fmla="*/ 4225927 w 11013225"/>
              <a:gd name="connsiteY60" fmla="*/ 11435562 h 12677929"/>
              <a:gd name="connsiteX61" fmla="*/ 3825448 w 11013225"/>
              <a:gd name="connsiteY61" fmla="*/ 11440527 h 12677929"/>
              <a:gd name="connsiteX62" fmla="*/ 3648411 w 11013225"/>
              <a:gd name="connsiteY62" fmla="*/ 11531814 h 12677929"/>
              <a:gd name="connsiteX63" fmla="*/ 3523130 w 11013225"/>
              <a:gd name="connsiteY63" fmla="*/ 11566762 h 12677929"/>
              <a:gd name="connsiteX64" fmla="*/ 3458198 w 11013225"/>
              <a:gd name="connsiteY64" fmla="*/ 11494574 h 12677929"/>
              <a:gd name="connsiteX65" fmla="*/ 3376458 w 11013225"/>
              <a:gd name="connsiteY65" fmla="*/ 11381515 h 12677929"/>
              <a:gd name="connsiteX66" fmla="*/ 3547003 w 11013225"/>
              <a:gd name="connsiteY66" fmla="*/ 11263108 h 12677929"/>
              <a:gd name="connsiteX67" fmla="*/ 3737405 w 11013225"/>
              <a:gd name="connsiteY67" fmla="*/ 11086456 h 12677929"/>
              <a:gd name="connsiteX68" fmla="*/ 3834614 w 11013225"/>
              <a:gd name="connsiteY68" fmla="*/ 10717296 h 12677929"/>
              <a:gd name="connsiteX69" fmla="*/ 3667509 w 11013225"/>
              <a:gd name="connsiteY69" fmla="*/ 10472081 h 12677929"/>
              <a:gd name="connsiteX70" fmla="*/ 3402813 w 11013225"/>
              <a:gd name="connsiteY70" fmla="*/ 10240998 h 12677929"/>
              <a:gd name="connsiteX71" fmla="*/ 3245257 w 11013225"/>
              <a:gd name="connsiteY71" fmla="*/ 10154294 h 12677929"/>
              <a:gd name="connsiteX72" fmla="*/ 3094958 w 11013225"/>
              <a:gd name="connsiteY72" fmla="*/ 10088025 h 12677929"/>
              <a:gd name="connsiteX73" fmla="*/ 3231126 w 11013225"/>
              <a:gd name="connsiteY73" fmla="*/ 9941736 h 12677929"/>
              <a:gd name="connsiteX74" fmla="*/ 3360990 w 11013225"/>
              <a:gd name="connsiteY74" fmla="*/ 9738345 h 12677929"/>
              <a:gd name="connsiteX75" fmla="*/ 3350104 w 11013225"/>
              <a:gd name="connsiteY75" fmla="*/ 9564938 h 12677929"/>
              <a:gd name="connsiteX76" fmla="*/ 3390974 w 11013225"/>
              <a:gd name="connsiteY76" fmla="*/ 9619365 h 12677929"/>
              <a:gd name="connsiteX77" fmla="*/ 3398231 w 11013225"/>
              <a:gd name="connsiteY77" fmla="*/ 9829822 h 12677929"/>
              <a:gd name="connsiteX78" fmla="*/ 3434134 w 11013225"/>
              <a:gd name="connsiteY78" fmla="*/ 9923020 h 12677929"/>
              <a:gd name="connsiteX79" fmla="*/ 3553495 w 11013225"/>
              <a:gd name="connsiteY79" fmla="*/ 9970383 h 12677929"/>
              <a:gd name="connsiteX80" fmla="*/ 3644782 w 11013225"/>
              <a:gd name="connsiteY80" fmla="*/ 9664437 h 12677929"/>
              <a:gd name="connsiteX81" fmla="*/ 3592072 w 11013225"/>
              <a:gd name="connsiteY81" fmla="*/ 9455126 h 12677929"/>
              <a:gd name="connsiteX82" fmla="*/ 3568009 w 11013225"/>
              <a:gd name="connsiteY82" fmla="*/ 9366129 h 12677929"/>
              <a:gd name="connsiteX83" fmla="*/ 3869945 w 11013225"/>
              <a:gd name="connsiteY83" fmla="*/ 9508217 h 12677929"/>
              <a:gd name="connsiteX84" fmla="*/ 3883122 w 11013225"/>
              <a:gd name="connsiteY84" fmla="*/ 9358873 h 12677929"/>
              <a:gd name="connsiteX85" fmla="*/ 3752876 w 11013225"/>
              <a:gd name="connsiteY85" fmla="*/ 9201316 h 12677929"/>
              <a:gd name="connsiteX86" fmla="*/ 3670374 w 11013225"/>
              <a:gd name="connsiteY86" fmla="*/ 9162165 h 12677929"/>
              <a:gd name="connsiteX87" fmla="*/ 3588062 w 11013225"/>
              <a:gd name="connsiteY87" fmla="*/ 9203990 h 12677929"/>
              <a:gd name="connsiteX88" fmla="*/ 3548529 w 11013225"/>
              <a:gd name="connsiteY88" fmla="*/ 9140968 h 12677929"/>
              <a:gd name="connsiteX89" fmla="*/ 3282116 w 11013225"/>
              <a:gd name="connsiteY89" fmla="*/ 9020652 h 12677929"/>
              <a:gd name="connsiteX90" fmla="*/ 3186627 w 11013225"/>
              <a:gd name="connsiteY90" fmla="*/ 8935284 h 12677929"/>
              <a:gd name="connsiteX91" fmla="*/ 3088084 w 11013225"/>
              <a:gd name="connsiteY91" fmla="*/ 8811341 h 12677929"/>
              <a:gd name="connsiteX92" fmla="*/ 3028117 w 11013225"/>
              <a:gd name="connsiteY92" fmla="*/ 8766651 h 12677929"/>
              <a:gd name="connsiteX93" fmla="*/ 2972350 w 11013225"/>
              <a:gd name="connsiteY93" fmla="*/ 8688734 h 12677929"/>
              <a:gd name="connsiteX94" fmla="*/ 3042631 w 11013225"/>
              <a:gd name="connsiteY94" fmla="*/ 8675937 h 12677929"/>
              <a:gd name="connsiteX95" fmla="*/ 3174405 w 11013225"/>
              <a:gd name="connsiteY95" fmla="*/ 8714133 h 12677929"/>
              <a:gd name="connsiteX96" fmla="*/ 3312482 w 11013225"/>
              <a:gd name="connsiteY96" fmla="*/ 8765888 h 12677929"/>
              <a:gd name="connsiteX97" fmla="*/ 3354688 w 11013225"/>
              <a:gd name="connsiteY97" fmla="*/ 8741251 h 12677929"/>
              <a:gd name="connsiteX98" fmla="*/ 3372831 w 11013225"/>
              <a:gd name="connsiteY98" fmla="*/ 8646908 h 12677929"/>
              <a:gd name="connsiteX99" fmla="*/ 3452277 w 11013225"/>
              <a:gd name="connsiteY99" fmla="*/ 8585223 h 12677929"/>
              <a:gd name="connsiteX100" fmla="*/ 3547003 w 11013225"/>
              <a:gd name="connsiteY100" fmla="*/ 8632394 h 12677929"/>
              <a:gd name="connsiteX101" fmla="*/ 3700165 w 11013225"/>
              <a:gd name="connsiteY101" fmla="*/ 8734568 h 12677929"/>
              <a:gd name="connsiteX102" fmla="*/ 3797374 w 11013225"/>
              <a:gd name="connsiteY102" fmla="*/ 8697708 h 12677929"/>
              <a:gd name="connsiteX103" fmla="*/ 3837287 w 11013225"/>
              <a:gd name="connsiteY103" fmla="*/ 8577967 h 12677929"/>
              <a:gd name="connsiteX104" fmla="*/ 3790117 w 11013225"/>
              <a:gd name="connsiteY104" fmla="*/ 8534422 h 12677929"/>
              <a:gd name="connsiteX105" fmla="*/ 3693864 w 11013225"/>
              <a:gd name="connsiteY105" fmla="*/ 8510742 h 12677929"/>
              <a:gd name="connsiteX106" fmla="*/ 3685651 w 11013225"/>
              <a:gd name="connsiteY106" fmla="*/ 8403604 h 12677929"/>
              <a:gd name="connsiteX107" fmla="*/ 3905466 w 11013225"/>
              <a:gd name="connsiteY107" fmla="*/ 8306014 h 12677929"/>
              <a:gd name="connsiteX108" fmla="*/ 4113060 w 11013225"/>
              <a:gd name="connsiteY108" fmla="*/ 8218737 h 12677929"/>
              <a:gd name="connsiteX109" fmla="*/ 4388830 w 11013225"/>
              <a:gd name="connsiteY109" fmla="*/ 8080852 h 12677929"/>
              <a:gd name="connsiteX110" fmla="*/ 4526717 w 11013225"/>
              <a:gd name="connsiteY110" fmla="*/ 7953851 h 12677929"/>
              <a:gd name="connsiteX111" fmla="*/ 4620486 w 11013225"/>
              <a:gd name="connsiteY111" fmla="*/ 7756191 h 12677929"/>
              <a:gd name="connsiteX112" fmla="*/ 4454336 w 11013225"/>
              <a:gd name="connsiteY112" fmla="*/ 7704435 h 12677929"/>
              <a:gd name="connsiteX113" fmla="*/ 4146099 w 11013225"/>
              <a:gd name="connsiteY113" fmla="*/ 7737092 h 12677929"/>
              <a:gd name="connsiteX114" fmla="*/ 4105611 w 11013225"/>
              <a:gd name="connsiteY114" fmla="*/ 7633583 h 12677929"/>
              <a:gd name="connsiteX115" fmla="*/ 4033421 w 11013225"/>
              <a:gd name="connsiteY115" fmla="*/ 7152320 h 12677929"/>
              <a:gd name="connsiteX116" fmla="*/ 4010312 w 11013225"/>
              <a:gd name="connsiteY116" fmla="*/ 6733697 h 12677929"/>
              <a:gd name="connsiteX117" fmla="*/ 3939842 w 11013225"/>
              <a:gd name="connsiteY117" fmla="*/ 6275160 h 12677929"/>
              <a:gd name="connsiteX118" fmla="*/ 3851802 w 11013225"/>
              <a:gd name="connsiteY118" fmla="*/ 5949162 h 12677929"/>
              <a:gd name="connsiteX119" fmla="*/ 3866317 w 11013225"/>
              <a:gd name="connsiteY119" fmla="*/ 5798479 h 12677929"/>
              <a:gd name="connsiteX120" fmla="*/ 3923036 w 11013225"/>
              <a:gd name="connsiteY120" fmla="*/ 5665369 h 12677929"/>
              <a:gd name="connsiteX121" fmla="*/ 3768727 w 11013225"/>
              <a:gd name="connsiteY121" fmla="*/ 5564151 h 12677929"/>
              <a:gd name="connsiteX122" fmla="*/ 3407779 w 11013225"/>
              <a:gd name="connsiteY122" fmla="*/ 5395709 h 12677929"/>
              <a:gd name="connsiteX123" fmla="*/ 3116730 w 11013225"/>
              <a:gd name="connsiteY123" fmla="*/ 5360761 h 12677929"/>
              <a:gd name="connsiteX124" fmla="*/ 2886984 w 11013225"/>
              <a:gd name="connsiteY124" fmla="*/ 5459687 h 12677929"/>
              <a:gd name="connsiteX125" fmla="*/ 2670415 w 11013225"/>
              <a:gd name="connsiteY125" fmla="*/ 5750736 h 12677929"/>
              <a:gd name="connsiteX126" fmla="*/ 2384331 w 11013225"/>
              <a:gd name="connsiteY126" fmla="*/ 6059929 h 12677929"/>
              <a:gd name="connsiteX127" fmla="*/ 1991682 w 11013225"/>
              <a:gd name="connsiteY127" fmla="*/ 6143004 h 12677929"/>
              <a:gd name="connsiteX128" fmla="*/ 1654798 w 11013225"/>
              <a:gd name="connsiteY128" fmla="*/ 6187502 h 12677929"/>
              <a:gd name="connsiteX129" fmla="*/ 1386474 w 11013225"/>
              <a:gd name="connsiteY129" fmla="*/ 6213856 h 12677929"/>
              <a:gd name="connsiteX130" fmla="*/ 870262 w 11013225"/>
              <a:gd name="connsiteY130" fmla="*/ 6231999 h 12677929"/>
              <a:gd name="connsiteX131" fmla="*/ 548848 w 11013225"/>
              <a:gd name="connsiteY131" fmla="*/ 6011803 h 12677929"/>
              <a:gd name="connsiteX132" fmla="*/ 360925 w 11013225"/>
              <a:gd name="connsiteY132" fmla="*/ 5626792 h 12677929"/>
              <a:gd name="connsiteX133" fmla="*/ 327695 w 11013225"/>
              <a:gd name="connsiteY133" fmla="*/ 5155077 h 12677929"/>
              <a:gd name="connsiteX134" fmla="*/ 427576 w 11013225"/>
              <a:gd name="connsiteY134" fmla="*/ 4797377 h 12677929"/>
              <a:gd name="connsiteX135" fmla="*/ 664579 w 11013225"/>
              <a:gd name="connsiteY135" fmla="*/ 4385056 h 12677929"/>
              <a:gd name="connsiteX136" fmla="*/ 857084 w 11013225"/>
              <a:gd name="connsiteY136" fmla="*/ 3927856 h 12677929"/>
              <a:gd name="connsiteX137" fmla="*/ 736769 w 11013225"/>
              <a:gd name="connsiteY137" fmla="*/ 3590972 h 12677929"/>
              <a:gd name="connsiteX138" fmla="*/ 446674 w 11013225"/>
              <a:gd name="connsiteY138" fmla="*/ 3213219 h 12677929"/>
              <a:gd name="connsiteX139" fmla="*/ 192865 w 11013225"/>
              <a:gd name="connsiteY139" fmla="*/ 2845014 h 12677929"/>
              <a:gd name="connsiteX140" fmla="*/ 13537 w 11013225"/>
              <a:gd name="connsiteY140" fmla="*/ 2515387 h 12677929"/>
              <a:gd name="connsiteX141" fmla="*/ 42565 w 11013225"/>
              <a:gd name="connsiteY141" fmla="*/ 1959643 h 12677929"/>
              <a:gd name="connsiteX142" fmla="*/ 279569 w 11013225"/>
              <a:gd name="connsiteY142" fmla="*/ 1786235 h 12677929"/>
              <a:gd name="connsiteX143" fmla="*/ 544263 w 11013225"/>
              <a:gd name="connsiteY143" fmla="*/ 1714046 h 12677929"/>
              <a:gd name="connsiteX144" fmla="*/ 736769 w 11013225"/>
              <a:gd name="connsiteY144" fmla="*/ 1353098 h 12677929"/>
              <a:gd name="connsiteX145" fmla="*/ 664579 w 11013225"/>
              <a:gd name="connsiteY145" fmla="*/ 1088404 h 12677929"/>
              <a:gd name="connsiteX146" fmla="*/ 520200 w 11013225"/>
              <a:gd name="connsiteY146" fmla="*/ 727456 h 12677929"/>
              <a:gd name="connsiteX147" fmla="*/ 544263 w 11013225"/>
              <a:gd name="connsiteY147" fmla="*/ 414635 h 12677929"/>
              <a:gd name="connsiteX148" fmla="*/ 808958 w 11013225"/>
              <a:gd name="connsiteY148" fmla="*/ 198067 h 12677929"/>
              <a:gd name="connsiteX149" fmla="*/ 905211 w 11013225"/>
              <a:gd name="connsiteY149" fmla="*/ 101814 h 12677929"/>
              <a:gd name="connsiteX150" fmla="*/ 974051 w 11013225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545197 w 11014159"/>
              <a:gd name="connsiteY143" fmla="*/ 1714046 h 12677929"/>
              <a:gd name="connsiteX144" fmla="*/ 737703 w 11014159"/>
              <a:gd name="connsiteY144" fmla="*/ 1353098 h 12677929"/>
              <a:gd name="connsiteX145" fmla="*/ 665513 w 11014159"/>
              <a:gd name="connsiteY145" fmla="*/ 1088404 h 12677929"/>
              <a:gd name="connsiteX146" fmla="*/ 521134 w 11014159"/>
              <a:gd name="connsiteY146" fmla="*/ 727456 h 12677929"/>
              <a:gd name="connsiteX147" fmla="*/ 545197 w 11014159"/>
              <a:gd name="connsiteY147" fmla="*/ 414635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614139 w 11014159"/>
              <a:gd name="connsiteY143" fmla="*/ 1710417 h 12677929"/>
              <a:gd name="connsiteX144" fmla="*/ 737703 w 11014159"/>
              <a:gd name="connsiteY144" fmla="*/ 1353098 h 12677929"/>
              <a:gd name="connsiteX145" fmla="*/ 665513 w 11014159"/>
              <a:gd name="connsiteY145" fmla="*/ 1088404 h 12677929"/>
              <a:gd name="connsiteX146" fmla="*/ 521134 w 11014159"/>
              <a:gd name="connsiteY146" fmla="*/ 727456 h 12677929"/>
              <a:gd name="connsiteX147" fmla="*/ 545197 w 11014159"/>
              <a:gd name="connsiteY147" fmla="*/ 414635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614139 w 11014159"/>
              <a:gd name="connsiteY143" fmla="*/ 1710417 h 12677929"/>
              <a:gd name="connsiteX144" fmla="*/ 759474 w 11014159"/>
              <a:gd name="connsiteY144" fmla="*/ 1378498 h 12677929"/>
              <a:gd name="connsiteX145" fmla="*/ 665513 w 11014159"/>
              <a:gd name="connsiteY145" fmla="*/ 1088404 h 12677929"/>
              <a:gd name="connsiteX146" fmla="*/ 521134 w 11014159"/>
              <a:gd name="connsiteY146" fmla="*/ 727456 h 12677929"/>
              <a:gd name="connsiteX147" fmla="*/ 545197 w 11014159"/>
              <a:gd name="connsiteY147" fmla="*/ 414635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614139 w 11014159"/>
              <a:gd name="connsiteY143" fmla="*/ 1710417 h 12677929"/>
              <a:gd name="connsiteX144" fmla="*/ 759474 w 11014159"/>
              <a:gd name="connsiteY144" fmla="*/ 1378498 h 12677929"/>
              <a:gd name="connsiteX145" fmla="*/ 640113 w 11014159"/>
              <a:gd name="connsiteY145" fmla="*/ 1113804 h 12677929"/>
              <a:gd name="connsiteX146" fmla="*/ 521134 w 11014159"/>
              <a:gd name="connsiteY146" fmla="*/ 727456 h 12677929"/>
              <a:gd name="connsiteX147" fmla="*/ 545197 w 11014159"/>
              <a:gd name="connsiteY147" fmla="*/ 414635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614139 w 11014159"/>
              <a:gd name="connsiteY143" fmla="*/ 1710417 h 12677929"/>
              <a:gd name="connsiteX144" fmla="*/ 759474 w 11014159"/>
              <a:gd name="connsiteY144" fmla="*/ 1378498 h 12677929"/>
              <a:gd name="connsiteX145" fmla="*/ 640113 w 11014159"/>
              <a:gd name="connsiteY145" fmla="*/ 1113804 h 12677929"/>
              <a:gd name="connsiteX146" fmla="*/ 550163 w 11014159"/>
              <a:gd name="connsiteY146" fmla="*/ 723828 h 12677929"/>
              <a:gd name="connsiteX147" fmla="*/ 545197 w 11014159"/>
              <a:gd name="connsiteY147" fmla="*/ 414635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8910 h 12677929"/>
              <a:gd name="connsiteX1" fmla="*/ 1164531 w 11014159"/>
              <a:gd name="connsiteY1" fmla="*/ 336527 h 12677929"/>
              <a:gd name="connsiteX2" fmla="*/ 1570257 w 11014159"/>
              <a:gd name="connsiteY2" fmla="*/ 673411 h 12677929"/>
              <a:gd name="connsiteX3" fmla="*/ 1994906 w 11014159"/>
              <a:gd name="connsiteY3" fmla="*/ 898468 h 12677929"/>
              <a:gd name="connsiteX4" fmla="*/ 2912264 w 11014159"/>
              <a:gd name="connsiteY4" fmla="*/ 1066910 h 12677929"/>
              <a:gd name="connsiteX5" fmla="*/ 3445314 w 11014159"/>
              <a:gd name="connsiteY5" fmla="*/ 1122591 h 12677929"/>
              <a:gd name="connsiteX6" fmla="*/ 3730412 w 11014159"/>
              <a:gd name="connsiteY6" fmla="*/ 1184656 h 12677929"/>
              <a:gd name="connsiteX7" fmla="*/ 3845198 w 11014159"/>
              <a:gd name="connsiteY7" fmla="*/ 1599648 h 12677929"/>
              <a:gd name="connsiteX8" fmla="*/ 3857814 w 11014159"/>
              <a:gd name="connsiteY8" fmla="*/ 1869093 h 12677929"/>
              <a:gd name="connsiteX9" fmla="*/ 3721534 w 11014159"/>
              <a:gd name="connsiteY9" fmla="*/ 1954677 h 12677929"/>
              <a:gd name="connsiteX10" fmla="*/ 3604178 w 11014159"/>
              <a:gd name="connsiteY10" fmla="*/ 2257453 h 12677929"/>
              <a:gd name="connsiteX11" fmla="*/ 3865913 w 11014159"/>
              <a:gd name="connsiteY11" fmla="*/ 2508130 h 12677929"/>
              <a:gd name="connsiteX12" fmla="*/ 4331602 w 11014159"/>
              <a:gd name="connsiteY12" fmla="*/ 3203002 h 12677929"/>
              <a:gd name="connsiteX13" fmla="*/ 4939488 w 11014159"/>
              <a:gd name="connsiteY13" fmla="*/ 3654284 h 12677929"/>
              <a:gd name="connsiteX14" fmla="*/ 5445749 w 11014159"/>
              <a:gd name="connsiteY14" fmla="*/ 3963445 h 12677929"/>
              <a:gd name="connsiteX15" fmla="*/ 5917433 w 11014159"/>
              <a:gd name="connsiteY15" fmla="*/ 4269490 h 12677929"/>
              <a:gd name="connsiteX16" fmla="*/ 6569865 w 11014159"/>
              <a:gd name="connsiteY16" fmla="*/ 4346196 h 12677929"/>
              <a:gd name="connsiteX17" fmla="*/ 7122079 w 11014159"/>
              <a:gd name="connsiteY17" fmla="*/ 4325280 h 12677929"/>
              <a:gd name="connsiteX18" fmla="*/ 7622822 w 11014159"/>
              <a:gd name="connsiteY18" fmla="*/ 4312867 h 12677929"/>
              <a:gd name="connsiteX19" fmla="*/ 7956650 w 11014159"/>
              <a:gd name="connsiteY19" fmla="*/ 4193888 h 12677929"/>
              <a:gd name="connsiteX20" fmla="*/ 8559566 w 11014159"/>
              <a:gd name="connsiteY20" fmla="*/ 4340941 h 12677929"/>
              <a:gd name="connsiteX21" fmla="*/ 8894158 w 11014159"/>
              <a:gd name="connsiteY21" fmla="*/ 4608883 h 12677929"/>
              <a:gd name="connsiteX22" fmla="*/ 8951833 w 11014159"/>
              <a:gd name="connsiteY22" fmla="*/ 4763764 h 12677929"/>
              <a:gd name="connsiteX23" fmla="*/ 8837056 w 11014159"/>
              <a:gd name="connsiteY23" fmla="*/ 5064745 h 12677929"/>
              <a:gd name="connsiteX24" fmla="*/ 8904662 w 11014159"/>
              <a:gd name="connsiteY24" fmla="*/ 5282650 h 12677929"/>
              <a:gd name="connsiteX25" fmla="*/ 9100414 w 11014159"/>
              <a:gd name="connsiteY25" fmla="*/ 5448419 h 12677929"/>
              <a:gd name="connsiteX26" fmla="*/ 9295592 w 11014159"/>
              <a:gd name="connsiteY26" fmla="*/ 5854246 h 12677929"/>
              <a:gd name="connsiteX27" fmla="*/ 9508533 w 11014159"/>
              <a:gd name="connsiteY27" fmla="*/ 6516174 h 12677929"/>
              <a:gd name="connsiteX28" fmla="*/ 9816770 w 11014159"/>
              <a:gd name="connsiteY28" fmla="*/ 7203120 h 12677929"/>
              <a:gd name="connsiteX29" fmla="*/ 10159575 w 11014159"/>
              <a:gd name="connsiteY29" fmla="*/ 7803362 h 12677929"/>
              <a:gd name="connsiteX30" fmla="*/ 10535991 w 11014159"/>
              <a:gd name="connsiteY30" fmla="*/ 8277368 h 12677929"/>
              <a:gd name="connsiteX31" fmla="*/ 10634536 w 11014159"/>
              <a:gd name="connsiteY31" fmla="*/ 8668680 h 12677929"/>
              <a:gd name="connsiteX32" fmla="*/ 10459218 w 11014159"/>
              <a:gd name="connsiteY32" fmla="*/ 8957056 h 12677929"/>
              <a:gd name="connsiteX33" fmla="*/ 9991132 w 11014159"/>
              <a:gd name="connsiteY33" fmla="*/ 9492366 h 12677929"/>
              <a:gd name="connsiteX34" fmla="*/ 9889915 w 11014159"/>
              <a:gd name="connsiteY34" fmla="*/ 9973629 h 12677929"/>
              <a:gd name="connsiteX35" fmla="*/ 10072871 w 11014159"/>
              <a:gd name="connsiteY35" fmla="*/ 10548854 h 12677929"/>
              <a:gd name="connsiteX36" fmla="*/ 10370223 w 11014159"/>
              <a:gd name="connsiteY36" fmla="*/ 11109562 h 12677929"/>
              <a:gd name="connsiteX37" fmla="*/ 10868292 w 11014159"/>
              <a:gd name="connsiteY37" fmla="*/ 11504505 h 12677929"/>
              <a:gd name="connsiteX38" fmla="*/ 10990136 w 11014159"/>
              <a:gd name="connsiteY38" fmla="*/ 11618709 h 12677929"/>
              <a:gd name="connsiteX39" fmla="*/ 11000448 w 11014159"/>
              <a:gd name="connsiteY39" fmla="*/ 11730622 h 12677929"/>
              <a:gd name="connsiteX40" fmla="*/ 10837737 w 11014159"/>
              <a:gd name="connsiteY40" fmla="*/ 11821909 h 12677929"/>
              <a:gd name="connsiteX41" fmla="*/ 10627661 w 11014159"/>
              <a:gd name="connsiteY41" fmla="*/ 11868698 h 12677929"/>
              <a:gd name="connsiteX42" fmla="*/ 10098271 w 11014159"/>
              <a:gd name="connsiteY42" fmla="*/ 12085267 h 12677929"/>
              <a:gd name="connsiteX43" fmla="*/ 9977955 w 11014159"/>
              <a:gd name="connsiteY43" fmla="*/ 12301835 h 12677929"/>
              <a:gd name="connsiteX44" fmla="*/ 9887241 w 11014159"/>
              <a:gd name="connsiteY44" fmla="*/ 12637765 h 12677929"/>
              <a:gd name="connsiteX45" fmla="*/ 9657876 w 11014159"/>
              <a:gd name="connsiteY45" fmla="*/ 12653234 h 12677929"/>
              <a:gd name="connsiteX46" fmla="*/ 9280124 w 11014159"/>
              <a:gd name="connsiteY46" fmla="*/ 12470277 h 12677929"/>
              <a:gd name="connsiteX47" fmla="*/ 8773461 w 11014159"/>
              <a:gd name="connsiteY47" fmla="*/ 12216469 h 12677929"/>
              <a:gd name="connsiteX48" fmla="*/ 8430656 w 11014159"/>
              <a:gd name="connsiteY48" fmla="*/ 12055284 h 12677929"/>
              <a:gd name="connsiteX49" fmla="*/ 8028839 w 11014159"/>
              <a:gd name="connsiteY49" fmla="*/ 12023963 h 12677929"/>
              <a:gd name="connsiteX50" fmla="*/ 7666555 w 11014159"/>
              <a:gd name="connsiteY50" fmla="*/ 12215513 h 12677929"/>
              <a:gd name="connsiteX51" fmla="*/ 7700168 w 11014159"/>
              <a:gd name="connsiteY51" fmla="*/ 12477153 h 12677929"/>
              <a:gd name="connsiteX52" fmla="*/ 7614228 w 11014159"/>
              <a:gd name="connsiteY52" fmla="*/ 12601861 h 12677929"/>
              <a:gd name="connsiteX53" fmla="*/ 7162566 w 11014159"/>
              <a:gd name="connsiteY53" fmla="*/ 12446214 h 12677929"/>
              <a:gd name="connsiteX54" fmla="*/ 6574164 w 11014159"/>
              <a:gd name="connsiteY54" fmla="*/ 12179227 h 12677929"/>
              <a:gd name="connsiteX55" fmla="*/ 6122884 w 11014159"/>
              <a:gd name="connsiteY55" fmla="*/ 11967625 h 12677929"/>
              <a:gd name="connsiteX56" fmla="*/ 5698342 w 11014159"/>
              <a:gd name="connsiteY56" fmla="*/ 11785624 h 12677929"/>
              <a:gd name="connsiteX57" fmla="*/ 5213450 w 11014159"/>
              <a:gd name="connsiteY57" fmla="*/ 11700256 h 12677929"/>
              <a:gd name="connsiteX58" fmla="*/ 4867017 w 11014159"/>
              <a:gd name="connsiteY58" fmla="*/ 11682113 h 12677929"/>
              <a:gd name="connsiteX59" fmla="*/ 4549231 w 11014159"/>
              <a:gd name="connsiteY59" fmla="*/ 11606677 h 12677929"/>
              <a:gd name="connsiteX60" fmla="*/ 4226861 w 11014159"/>
              <a:gd name="connsiteY60" fmla="*/ 11435562 h 12677929"/>
              <a:gd name="connsiteX61" fmla="*/ 3826382 w 11014159"/>
              <a:gd name="connsiteY61" fmla="*/ 11440527 h 12677929"/>
              <a:gd name="connsiteX62" fmla="*/ 3649345 w 11014159"/>
              <a:gd name="connsiteY62" fmla="*/ 11531814 h 12677929"/>
              <a:gd name="connsiteX63" fmla="*/ 3524064 w 11014159"/>
              <a:gd name="connsiteY63" fmla="*/ 11566762 h 12677929"/>
              <a:gd name="connsiteX64" fmla="*/ 3459132 w 11014159"/>
              <a:gd name="connsiteY64" fmla="*/ 11494574 h 12677929"/>
              <a:gd name="connsiteX65" fmla="*/ 3377392 w 11014159"/>
              <a:gd name="connsiteY65" fmla="*/ 11381515 h 12677929"/>
              <a:gd name="connsiteX66" fmla="*/ 3547937 w 11014159"/>
              <a:gd name="connsiteY66" fmla="*/ 11263108 h 12677929"/>
              <a:gd name="connsiteX67" fmla="*/ 3738339 w 11014159"/>
              <a:gd name="connsiteY67" fmla="*/ 11086456 h 12677929"/>
              <a:gd name="connsiteX68" fmla="*/ 3835548 w 11014159"/>
              <a:gd name="connsiteY68" fmla="*/ 10717296 h 12677929"/>
              <a:gd name="connsiteX69" fmla="*/ 3668443 w 11014159"/>
              <a:gd name="connsiteY69" fmla="*/ 10472081 h 12677929"/>
              <a:gd name="connsiteX70" fmla="*/ 3403747 w 11014159"/>
              <a:gd name="connsiteY70" fmla="*/ 10240998 h 12677929"/>
              <a:gd name="connsiteX71" fmla="*/ 3246191 w 11014159"/>
              <a:gd name="connsiteY71" fmla="*/ 10154294 h 12677929"/>
              <a:gd name="connsiteX72" fmla="*/ 3095892 w 11014159"/>
              <a:gd name="connsiteY72" fmla="*/ 10088025 h 12677929"/>
              <a:gd name="connsiteX73" fmla="*/ 3232060 w 11014159"/>
              <a:gd name="connsiteY73" fmla="*/ 9941736 h 12677929"/>
              <a:gd name="connsiteX74" fmla="*/ 3361924 w 11014159"/>
              <a:gd name="connsiteY74" fmla="*/ 9738345 h 12677929"/>
              <a:gd name="connsiteX75" fmla="*/ 3351038 w 11014159"/>
              <a:gd name="connsiteY75" fmla="*/ 9564938 h 12677929"/>
              <a:gd name="connsiteX76" fmla="*/ 3391908 w 11014159"/>
              <a:gd name="connsiteY76" fmla="*/ 9619365 h 12677929"/>
              <a:gd name="connsiteX77" fmla="*/ 3399165 w 11014159"/>
              <a:gd name="connsiteY77" fmla="*/ 9829822 h 12677929"/>
              <a:gd name="connsiteX78" fmla="*/ 3435068 w 11014159"/>
              <a:gd name="connsiteY78" fmla="*/ 9923020 h 12677929"/>
              <a:gd name="connsiteX79" fmla="*/ 3554429 w 11014159"/>
              <a:gd name="connsiteY79" fmla="*/ 9970383 h 12677929"/>
              <a:gd name="connsiteX80" fmla="*/ 3645716 w 11014159"/>
              <a:gd name="connsiteY80" fmla="*/ 9664437 h 12677929"/>
              <a:gd name="connsiteX81" fmla="*/ 3593006 w 11014159"/>
              <a:gd name="connsiteY81" fmla="*/ 9455126 h 12677929"/>
              <a:gd name="connsiteX82" fmla="*/ 3568943 w 11014159"/>
              <a:gd name="connsiteY82" fmla="*/ 9366129 h 12677929"/>
              <a:gd name="connsiteX83" fmla="*/ 3870879 w 11014159"/>
              <a:gd name="connsiteY83" fmla="*/ 9508217 h 12677929"/>
              <a:gd name="connsiteX84" fmla="*/ 3884056 w 11014159"/>
              <a:gd name="connsiteY84" fmla="*/ 9358873 h 12677929"/>
              <a:gd name="connsiteX85" fmla="*/ 3753810 w 11014159"/>
              <a:gd name="connsiteY85" fmla="*/ 9201316 h 12677929"/>
              <a:gd name="connsiteX86" fmla="*/ 3671308 w 11014159"/>
              <a:gd name="connsiteY86" fmla="*/ 9162165 h 12677929"/>
              <a:gd name="connsiteX87" fmla="*/ 3588996 w 11014159"/>
              <a:gd name="connsiteY87" fmla="*/ 9203990 h 12677929"/>
              <a:gd name="connsiteX88" fmla="*/ 3549463 w 11014159"/>
              <a:gd name="connsiteY88" fmla="*/ 9140968 h 12677929"/>
              <a:gd name="connsiteX89" fmla="*/ 3283050 w 11014159"/>
              <a:gd name="connsiteY89" fmla="*/ 9020652 h 12677929"/>
              <a:gd name="connsiteX90" fmla="*/ 3187561 w 11014159"/>
              <a:gd name="connsiteY90" fmla="*/ 8935284 h 12677929"/>
              <a:gd name="connsiteX91" fmla="*/ 3089018 w 11014159"/>
              <a:gd name="connsiteY91" fmla="*/ 8811341 h 12677929"/>
              <a:gd name="connsiteX92" fmla="*/ 3029051 w 11014159"/>
              <a:gd name="connsiteY92" fmla="*/ 8766651 h 12677929"/>
              <a:gd name="connsiteX93" fmla="*/ 2973284 w 11014159"/>
              <a:gd name="connsiteY93" fmla="*/ 8688734 h 12677929"/>
              <a:gd name="connsiteX94" fmla="*/ 3043565 w 11014159"/>
              <a:gd name="connsiteY94" fmla="*/ 8675937 h 12677929"/>
              <a:gd name="connsiteX95" fmla="*/ 3175339 w 11014159"/>
              <a:gd name="connsiteY95" fmla="*/ 8714133 h 12677929"/>
              <a:gd name="connsiteX96" fmla="*/ 3313416 w 11014159"/>
              <a:gd name="connsiteY96" fmla="*/ 8765888 h 12677929"/>
              <a:gd name="connsiteX97" fmla="*/ 3355622 w 11014159"/>
              <a:gd name="connsiteY97" fmla="*/ 8741251 h 12677929"/>
              <a:gd name="connsiteX98" fmla="*/ 3373765 w 11014159"/>
              <a:gd name="connsiteY98" fmla="*/ 8646908 h 12677929"/>
              <a:gd name="connsiteX99" fmla="*/ 3453211 w 11014159"/>
              <a:gd name="connsiteY99" fmla="*/ 8585223 h 12677929"/>
              <a:gd name="connsiteX100" fmla="*/ 3547937 w 11014159"/>
              <a:gd name="connsiteY100" fmla="*/ 8632394 h 12677929"/>
              <a:gd name="connsiteX101" fmla="*/ 3701099 w 11014159"/>
              <a:gd name="connsiteY101" fmla="*/ 8734568 h 12677929"/>
              <a:gd name="connsiteX102" fmla="*/ 3798308 w 11014159"/>
              <a:gd name="connsiteY102" fmla="*/ 8697708 h 12677929"/>
              <a:gd name="connsiteX103" fmla="*/ 3838221 w 11014159"/>
              <a:gd name="connsiteY103" fmla="*/ 8577967 h 12677929"/>
              <a:gd name="connsiteX104" fmla="*/ 3791051 w 11014159"/>
              <a:gd name="connsiteY104" fmla="*/ 8534422 h 12677929"/>
              <a:gd name="connsiteX105" fmla="*/ 3694798 w 11014159"/>
              <a:gd name="connsiteY105" fmla="*/ 8510742 h 12677929"/>
              <a:gd name="connsiteX106" fmla="*/ 3686585 w 11014159"/>
              <a:gd name="connsiteY106" fmla="*/ 8403604 h 12677929"/>
              <a:gd name="connsiteX107" fmla="*/ 3906400 w 11014159"/>
              <a:gd name="connsiteY107" fmla="*/ 8306014 h 12677929"/>
              <a:gd name="connsiteX108" fmla="*/ 4113994 w 11014159"/>
              <a:gd name="connsiteY108" fmla="*/ 8218737 h 12677929"/>
              <a:gd name="connsiteX109" fmla="*/ 4389764 w 11014159"/>
              <a:gd name="connsiteY109" fmla="*/ 8080852 h 12677929"/>
              <a:gd name="connsiteX110" fmla="*/ 4527651 w 11014159"/>
              <a:gd name="connsiteY110" fmla="*/ 7953851 h 12677929"/>
              <a:gd name="connsiteX111" fmla="*/ 4621420 w 11014159"/>
              <a:gd name="connsiteY111" fmla="*/ 7756191 h 12677929"/>
              <a:gd name="connsiteX112" fmla="*/ 4455270 w 11014159"/>
              <a:gd name="connsiteY112" fmla="*/ 7704435 h 12677929"/>
              <a:gd name="connsiteX113" fmla="*/ 4147033 w 11014159"/>
              <a:gd name="connsiteY113" fmla="*/ 7737092 h 12677929"/>
              <a:gd name="connsiteX114" fmla="*/ 4106545 w 11014159"/>
              <a:gd name="connsiteY114" fmla="*/ 7633583 h 12677929"/>
              <a:gd name="connsiteX115" fmla="*/ 4034355 w 11014159"/>
              <a:gd name="connsiteY115" fmla="*/ 7152320 h 12677929"/>
              <a:gd name="connsiteX116" fmla="*/ 4011246 w 11014159"/>
              <a:gd name="connsiteY116" fmla="*/ 6733697 h 12677929"/>
              <a:gd name="connsiteX117" fmla="*/ 3940776 w 11014159"/>
              <a:gd name="connsiteY117" fmla="*/ 6275160 h 12677929"/>
              <a:gd name="connsiteX118" fmla="*/ 3852736 w 11014159"/>
              <a:gd name="connsiteY118" fmla="*/ 5949162 h 12677929"/>
              <a:gd name="connsiteX119" fmla="*/ 3867251 w 11014159"/>
              <a:gd name="connsiteY119" fmla="*/ 5798479 h 12677929"/>
              <a:gd name="connsiteX120" fmla="*/ 3923970 w 11014159"/>
              <a:gd name="connsiteY120" fmla="*/ 5665369 h 12677929"/>
              <a:gd name="connsiteX121" fmla="*/ 3769661 w 11014159"/>
              <a:gd name="connsiteY121" fmla="*/ 5564151 h 12677929"/>
              <a:gd name="connsiteX122" fmla="*/ 3408713 w 11014159"/>
              <a:gd name="connsiteY122" fmla="*/ 5395709 h 12677929"/>
              <a:gd name="connsiteX123" fmla="*/ 3117664 w 11014159"/>
              <a:gd name="connsiteY123" fmla="*/ 5360761 h 12677929"/>
              <a:gd name="connsiteX124" fmla="*/ 2887918 w 11014159"/>
              <a:gd name="connsiteY124" fmla="*/ 5459687 h 12677929"/>
              <a:gd name="connsiteX125" fmla="*/ 2671349 w 11014159"/>
              <a:gd name="connsiteY125" fmla="*/ 5750736 h 12677929"/>
              <a:gd name="connsiteX126" fmla="*/ 2385265 w 11014159"/>
              <a:gd name="connsiteY126" fmla="*/ 6059929 h 12677929"/>
              <a:gd name="connsiteX127" fmla="*/ 1992616 w 11014159"/>
              <a:gd name="connsiteY127" fmla="*/ 6143004 h 12677929"/>
              <a:gd name="connsiteX128" fmla="*/ 1655732 w 11014159"/>
              <a:gd name="connsiteY128" fmla="*/ 6187502 h 12677929"/>
              <a:gd name="connsiteX129" fmla="*/ 1387408 w 11014159"/>
              <a:gd name="connsiteY129" fmla="*/ 6213856 h 12677929"/>
              <a:gd name="connsiteX130" fmla="*/ 871196 w 11014159"/>
              <a:gd name="connsiteY130" fmla="*/ 6231999 h 12677929"/>
              <a:gd name="connsiteX131" fmla="*/ 549782 w 11014159"/>
              <a:gd name="connsiteY131" fmla="*/ 6011803 h 12677929"/>
              <a:gd name="connsiteX132" fmla="*/ 361859 w 11014159"/>
              <a:gd name="connsiteY132" fmla="*/ 5626792 h 12677929"/>
              <a:gd name="connsiteX133" fmla="*/ 328629 w 11014159"/>
              <a:gd name="connsiteY133" fmla="*/ 5155077 h 12677929"/>
              <a:gd name="connsiteX134" fmla="*/ 428510 w 11014159"/>
              <a:gd name="connsiteY134" fmla="*/ 4797377 h 12677929"/>
              <a:gd name="connsiteX135" fmla="*/ 665513 w 11014159"/>
              <a:gd name="connsiteY135" fmla="*/ 4385056 h 12677929"/>
              <a:gd name="connsiteX136" fmla="*/ 858018 w 11014159"/>
              <a:gd name="connsiteY136" fmla="*/ 3927856 h 12677929"/>
              <a:gd name="connsiteX137" fmla="*/ 737703 w 11014159"/>
              <a:gd name="connsiteY137" fmla="*/ 3590972 h 12677929"/>
              <a:gd name="connsiteX138" fmla="*/ 447608 w 11014159"/>
              <a:gd name="connsiteY138" fmla="*/ 3213219 h 12677929"/>
              <a:gd name="connsiteX139" fmla="*/ 193799 w 11014159"/>
              <a:gd name="connsiteY139" fmla="*/ 2845014 h 12677929"/>
              <a:gd name="connsiteX140" fmla="*/ 14471 w 11014159"/>
              <a:gd name="connsiteY140" fmla="*/ 2515387 h 12677929"/>
              <a:gd name="connsiteX141" fmla="*/ 43499 w 11014159"/>
              <a:gd name="connsiteY141" fmla="*/ 1959643 h 12677929"/>
              <a:gd name="connsiteX142" fmla="*/ 302274 w 11014159"/>
              <a:gd name="connsiteY142" fmla="*/ 1808006 h 12677929"/>
              <a:gd name="connsiteX143" fmla="*/ 614139 w 11014159"/>
              <a:gd name="connsiteY143" fmla="*/ 1710417 h 12677929"/>
              <a:gd name="connsiteX144" fmla="*/ 759474 w 11014159"/>
              <a:gd name="connsiteY144" fmla="*/ 1378498 h 12677929"/>
              <a:gd name="connsiteX145" fmla="*/ 640113 w 11014159"/>
              <a:gd name="connsiteY145" fmla="*/ 1113804 h 12677929"/>
              <a:gd name="connsiteX146" fmla="*/ 550163 w 11014159"/>
              <a:gd name="connsiteY146" fmla="*/ 723828 h 12677929"/>
              <a:gd name="connsiteX147" fmla="*/ 603255 w 11014159"/>
              <a:gd name="connsiteY147" fmla="*/ 447292 h 12677929"/>
              <a:gd name="connsiteX148" fmla="*/ 809892 w 11014159"/>
              <a:gd name="connsiteY148" fmla="*/ 198067 h 12677929"/>
              <a:gd name="connsiteX149" fmla="*/ 906145 w 11014159"/>
              <a:gd name="connsiteY149" fmla="*/ 101814 h 12677929"/>
              <a:gd name="connsiteX150" fmla="*/ 974985 w 11014159"/>
              <a:gd name="connsiteY150" fmla="*/ 8910 h 12677929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3867251 w 11014159"/>
              <a:gd name="connsiteY119" fmla="*/ 5798635 h 12678085"/>
              <a:gd name="connsiteX120" fmla="*/ 3923970 w 11014159"/>
              <a:gd name="connsiteY120" fmla="*/ 5665525 h 12678085"/>
              <a:gd name="connsiteX121" fmla="*/ 3769661 w 11014159"/>
              <a:gd name="connsiteY121" fmla="*/ 5564307 h 12678085"/>
              <a:gd name="connsiteX122" fmla="*/ 3408713 w 11014159"/>
              <a:gd name="connsiteY122" fmla="*/ 5395865 h 12678085"/>
              <a:gd name="connsiteX123" fmla="*/ 3117664 w 11014159"/>
              <a:gd name="connsiteY123" fmla="*/ 5360917 h 12678085"/>
              <a:gd name="connsiteX124" fmla="*/ 2887918 w 11014159"/>
              <a:gd name="connsiteY124" fmla="*/ 5459843 h 12678085"/>
              <a:gd name="connsiteX125" fmla="*/ 2671349 w 11014159"/>
              <a:gd name="connsiteY125" fmla="*/ 5750892 h 12678085"/>
              <a:gd name="connsiteX126" fmla="*/ 2385265 w 11014159"/>
              <a:gd name="connsiteY126" fmla="*/ 6060085 h 12678085"/>
              <a:gd name="connsiteX127" fmla="*/ 1992616 w 11014159"/>
              <a:gd name="connsiteY127" fmla="*/ 6143160 h 12678085"/>
              <a:gd name="connsiteX128" fmla="*/ 1655732 w 11014159"/>
              <a:gd name="connsiteY128" fmla="*/ 6187658 h 12678085"/>
              <a:gd name="connsiteX129" fmla="*/ 1387408 w 11014159"/>
              <a:gd name="connsiteY129" fmla="*/ 6214012 h 12678085"/>
              <a:gd name="connsiteX130" fmla="*/ 871196 w 11014159"/>
              <a:gd name="connsiteY130" fmla="*/ 6232155 h 12678085"/>
              <a:gd name="connsiteX131" fmla="*/ 549782 w 11014159"/>
              <a:gd name="connsiteY131" fmla="*/ 6011959 h 12678085"/>
              <a:gd name="connsiteX132" fmla="*/ 361859 w 11014159"/>
              <a:gd name="connsiteY132" fmla="*/ 5626948 h 12678085"/>
              <a:gd name="connsiteX133" fmla="*/ 328629 w 11014159"/>
              <a:gd name="connsiteY133" fmla="*/ 5155233 h 12678085"/>
              <a:gd name="connsiteX134" fmla="*/ 428510 w 11014159"/>
              <a:gd name="connsiteY134" fmla="*/ 4797533 h 12678085"/>
              <a:gd name="connsiteX135" fmla="*/ 665513 w 11014159"/>
              <a:gd name="connsiteY135" fmla="*/ 4385212 h 12678085"/>
              <a:gd name="connsiteX136" fmla="*/ 858018 w 11014159"/>
              <a:gd name="connsiteY136" fmla="*/ 3928012 h 12678085"/>
              <a:gd name="connsiteX137" fmla="*/ 737703 w 11014159"/>
              <a:gd name="connsiteY137" fmla="*/ 3591128 h 12678085"/>
              <a:gd name="connsiteX138" fmla="*/ 447608 w 11014159"/>
              <a:gd name="connsiteY138" fmla="*/ 3213375 h 12678085"/>
              <a:gd name="connsiteX139" fmla="*/ 193799 w 11014159"/>
              <a:gd name="connsiteY139" fmla="*/ 2845170 h 12678085"/>
              <a:gd name="connsiteX140" fmla="*/ 14471 w 11014159"/>
              <a:gd name="connsiteY140" fmla="*/ 2515543 h 12678085"/>
              <a:gd name="connsiteX141" fmla="*/ 43499 w 11014159"/>
              <a:gd name="connsiteY141" fmla="*/ 1959799 h 12678085"/>
              <a:gd name="connsiteX142" fmla="*/ 302274 w 11014159"/>
              <a:gd name="connsiteY142" fmla="*/ 1808162 h 12678085"/>
              <a:gd name="connsiteX143" fmla="*/ 614139 w 11014159"/>
              <a:gd name="connsiteY143" fmla="*/ 1710573 h 12678085"/>
              <a:gd name="connsiteX144" fmla="*/ 759474 w 11014159"/>
              <a:gd name="connsiteY144" fmla="*/ 1378654 h 12678085"/>
              <a:gd name="connsiteX145" fmla="*/ 640113 w 11014159"/>
              <a:gd name="connsiteY145" fmla="*/ 1113960 h 12678085"/>
              <a:gd name="connsiteX146" fmla="*/ 550163 w 11014159"/>
              <a:gd name="connsiteY146" fmla="*/ 723984 h 12678085"/>
              <a:gd name="connsiteX147" fmla="*/ 603255 w 11014159"/>
              <a:gd name="connsiteY147" fmla="*/ 447448 h 12678085"/>
              <a:gd name="connsiteX148" fmla="*/ 831663 w 11014159"/>
              <a:gd name="connsiteY148" fmla="*/ 212737 h 12678085"/>
              <a:gd name="connsiteX149" fmla="*/ 906145 w 11014159"/>
              <a:gd name="connsiteY149" fmla="*/ 101970 h 12678085"/>
              <a:gd name="connsiteX150" fmla="*/ 974985 w 11014159"/>
              <a:gd name="connsiteY150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3867251 w 11014159"/>
              <a:gd name="connsiteY119" fmla="*/ 5798635 h 12678085"/>
              <a:gd name="connsiteX120" fmla="*/ 3923970 w 11014159"/>
              <a:gd name="connsiteY120" fmla="*/ 5665525 h 12678085"/>
              <a:gd name="connsiteX121" fmla="*/ 3769661 w 11014159"/>
              <a:gd name="connsiteY121" fmla="*/ 5564307 h 12678085"/>
              <a:gd name="connsiteX122" fmla="*/ 3117664 w 11014159"/>
              <a:gd name="connsiteY122" fmla="*/ 5360917 h 12678085"/>
              <a:gd name="connsiteX123" fmla="*/ 2887918 w 11014159"/>
              <a:gd name="connsiteY123" fmla="*/ 5459843 h 12678085"/>
              <a:gd name="connsiteX124" fmla="*/ 2671349 w 11014159"/>
              <a:gd name="connsiteY124" fmla="*/ 5750892 h 12678085"/>
              <a:gd name="connsiteX125" fmla="*/ 2385265 w 11014159"/>
              <a:gd name="connsiteY125" fmla="*/ 60600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3867251 w 11014159"/>
              <a:gd name="connsiteY119" fmla="*/ 5798635 h 12678085"/>
              <a:gd name="connsiteX120" fmla="*/ 3923970 w 11014159"/>
              <a:gd name="connsiteY120" fmla="*/ 5665525 h 12678085"/>
              <a:gd name="connsiteX121" fmla="*/ 3769661 w 11014159"/>
              <a:gd name="connsiteY121" fmla="*/ 5564307 h 12678085"/>
              <a:gd name="connsiteX122" fmla="*/ 2887918 w 11014159"/>
              <a:gd name="connsiteY122" fmla="*/ 5459843 h 12678085"/>
              <a:gd name="connsiteX123" fmla="*/ 2671349 w 11014159"/>
              <a:gd name="connsiteY123" fmla="*/ 5750892 h 12678085"/>
              <a:gd name="connsiteX124" fmla="*/ 2385265 w 11014159"/>
              <a:gd name="connsiteY124" fmla="*/ 6060085 h 12678085"/>
              <a:gd name="connsiteX125" fmla="*/ 1992616 w 11014159"/>
              <a:gd name="connsiteY125" fmla="*/ 6143160 h 12678085"/>
              <a:gd name="connsiteX126" fmla="*/ 1655732 w 11014159"/>
              <a:gd name="connsiteY126" fmla="*/ 6187658 h 12678085"/>
              <a:gd name="connsiteX127" fmla="*/ 1387408 w 11014159"/>
              <a:gd name="connsiteY127" fmla="*/ 6214012 h 12678085"/>
              <a:gd name="connsiteX128" fmla="*/ 871196 w 11014159"/>
              <a:gd name="connsiteY128" fmla="*/ 6232155 h 12678085"/>
              <a:gd name="connsiteX129" fmla="*/ 549782 w 11014159"/>
              <a:gd name="connsiteY129" fmla="*/ 6011959 h 12678085"/>
              <a:gd name="connsiteX130" fmla="*/ 361859 w 11014159"/>
              <a:gd name="connsiteY130" fmla="*/ 5626948 h 12678085"/>
              <a:gd name="connsiteX131" fmla="*/ 328629 w 11014159"/>
              <a:gd name="connsiteY131" fmla="*/ 5155233 h 12678085"/>
              <a:gd name="connsiteX132" fmla="*/ 428510 w 11014159"/>
              <a:gd name="connsiteY132" fmla="*/ 4797533 h 12678085"/>
              <a:gd name="connsiteX133" fmla="*/ 665513 w 11014159"/>
              <a:gd name="connsiteY133" fmla="*/ 4385212 h 12678085"/>
              <a:gd name="connsiteX134" fmla="*/ 858018 w 11014159"/>
              <a:gd name="connsiteY134" fmla="*/ 3928012 h 12678085"/>
              <a:gd name="connsiteX135" fmla="*/ 737703 w 11014159"/>
              <a:gd name="connsiteY135" fmla="*/ 3591128 h 12678085"/>
              <a:gd name="connsiteX136" fmla="*/ 447608 w 11014159"/>
              <a:gd name="connsiteY136" fmla="*/ 3213375 h 12678085"/>
              <a:gd name="connsiteX137" fmla="*/ 193799 w 11014159"/>
              <a:gd name="connsiteY137" fmla="*/ 2845170 h 12678085"/>
              <a:gd name="connsiteX138" fmla="*/ 14471 w 11014159"/>
              <a:gd name="connsiteY138" fmla="*/ 2515543 h 12678085"/>
              <a:gd name="connsiteX139" fmla="*/ 43499 w 11014159"/>
              <a:gd name="connsiteY139" fmla="*/ 1959799 h 12678085"/>
              <a:gd name="connsiteX140" fmla="*/ 302274 w 11014159"/>
              <a:gd name="connsiteY140" fmla="*/ 1808162 h 12678085"/>
              <a:gd name="connsiteX141" fmla="*/ 614139 w 11014159"/>
              <a:gd name="connsiteY141" fmla="*/ 1710573 h 12678085"/>
              <a:gd name="connsiteX142" fmla="*/ 759474 w 11014159"/>
              <a:gd name="connsiteY142" fmla="*/ 1378654 h 12678085"/>
              <a:gd name="connsiteX143" fmla="*/ 640113 w 11014159"/>
              <a:gd name="connsiteY143" fmla="*/ 1113960 h 12678085"/>
              <a:gd name="connsiteX144" fmla="*/ 550163 w 11014159"/>
              <a:gd name="connsiteY144" fmla="*/ 723984 h 12678085"/>
              <a:gd name="connsiteX145" fmla="*/ 603255 w 11014159"/>
              <a:gd name="connsiteY145" fmla="*/ 447448 h 12678085"/>
              <a:gd name="connsiteX146" fmla="*/ 831663 w 11014159"/>
              <a:gd name="connsiteY146" fmla="*/ 212737 h 12678085"/>
              <a:gd name="connsiteX147" fmla="*/ 906145 w 11014159"/>
              <a:gd name="connsiteY147" fmla="*/ 101970 h 12678085"/>
              <a:gd name="connsiteX148" fmla="*/ 974985 w 11014159"/>
              <a:gd name="connsiteY14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3867251 w 11014159"/>
              <a:gd name="connsiteY119" fmla="*/ 5798635 h 12678085"/>
              <a:gd name="connsiteX120" fmla="*/ 3923970 w 11014159"/>
              <a:gd name="connsiteY120" fmla="*/ 5665525 h 12678085"/>
              <a:gd name="connsiteX121" fmla="*/ 2887918 w 11014159"/>
              <a:gd name="connsiteY121" fmla="*/ 5459843 h 12678085"/>
              <a:gd name="connsiteX122" fmla="*/ 2671349 w 11014159"/>
              <a:gd name="connsiteY122" fmla="*/ 5750892 h 12678085"/>
              <a:gd name="connsiteX123" fmla="*/ 2385265 w 11014159"/>
              <a:gd name="connsiteY123" fmla="*/ 6060085 h 12678085"/>
              <a:gd name="connsiteX124" fmla="*/ 1992616 w 11014159"/>
              <a:gd name="connsiteY124" fmla="*/ 6143160 h 12678085"/>
              <a:gd name="connsiteX125" fmla="*/ 1655732 w 11014159"/>
              <a:gd name="connsiteY125" fmla="*/ 6187658 h 12678085"/>
              <a:gd name="connsiteX126" fmla="*/ 1387408 w 11014159"/>
              <a:gd name="connsiteY126" fmla="*/ 6214012 h 12678085"/>
              <a:gd name="connsiteX127" fmla="*/ 871196 w 11014159"/>
              <a:gd name="connsiteY127" fmla="*/ 6232155 h 12678085"/>
              <a:gd name="connsiteX128" fmla="*/ 549782 w 11014159"/>
              <a:gd name="connsiteY128" fmla="*/ 6011959 h 12678085"/>
              <a:gd name="connsiteX129" fmla="*/ 361859 w 11014159"/>
              <a:gd name="connsiteY129" fmla="*/ 5626948 h 12678085"/>
              <a:gd name="connsiteX130" fmla="*/ 328629 w 11014159"/>
              <a:gd name="connsiteY130" fmla="*/ 5155233 h 12678085"/>
              <a:gd name="connsiteX131" fmla="*/ 428510 w 11014159"/>
              <a:gd name="connsiteY131" fmla="*/ 4797533 h 12678085"/>
              <a:gd name="connsiteX132" fmla="*/ 665513 w 11014159"/>
              <a:gd name="connsiteY132" fmla="*/ 4385212 h 12678085"/>
              <a:gd name="connsiteX133" fmla="*/ 858018 w 11014159"/>
              <a:gd name="connsiteY133" fmla="*/ 3928012 h 12678085"/>
              <a:gd name="connsiteX134" fmla="*/ 737703 w 11014159"/>
              <a:gd name="connsiteY134" fmla="*/ 3591128 h 12678085"/>
              <a:gd name="connsiteX135" fmla="*/ 447608 w 11014159"/>
              <a:gd name="connsiteY135" fmla="*/ 3213375 h 12678085"/>
              <a:gd name="connsiteX136" fmla="*/ 193799 w 11014159"/>
              <a:gd name="connsiteY136" fmla="*/ 2845170 h 12678085"/>
              <a:gd name="connsiteX137" fmla="*/ 14471 w 11014159"/>
              <a:gd name="connsiteY137" fmla="*/ 2515543 h 12678085"/>
              <a:gd name="connsiteX138" fmla="*/ 43499 w 11014159"/>
              <a:gd name="connsiteY138" fmla="*/ 1959799 h 12678085"/>
              <a:gd name="connsiteX139" fmla="*/ 302274 w 11014159"/>
              <a:gd name="connsiteY139" fmla="*/ 1808162 h 12678085"/>
              <a:gd name="connsiteX140" fmla="*/ 614139 w 11014159"/>
              <a:gd name="connsiteY140" fmla="*/ 1710573 h 12678085"/>
              <a:gd name="connsiteX141" fmla="*/ 759474 w 11014159"/>
              <a:gd name="connsiteY141" fmla="*/ 1378654 h 12678085"/>
              <a:gd name="connsiteX142" fmla="*/ 640113 w 11014159"/>
              <a:gd name="connsiteY142" fmla="*/ 1113960 h 12678085"/>
              <a:gd name="connsiteX143" fmla="*/ 550163 w 11014159"/>
              <a:gd name="connsiteY143" fmla="*/ 723984 h 12678085"/>
              <a:gd name="connsiteX144" fmla="*/ 603255 w 11014159"/>
              <a:gd name="connsiteY144" fmla="*/ 447448 h 12678085"/>
              <a:gd name="connsiteX145" fmla="*/ 831663 w 11014159"/>
              <a:gd name="connsiteY145" fmla="*/ 212737 h 12678085"/>
              <a:gd name="connsiteX146" fmla="*/ 906145 w 11014159"/>
              <a:gd name="connsiteY146" fmla="*/ 101970 h 12678085"/>
              <a:gd name="connsiteX147" fmla="*/ 974985 w 11014159"/>
              <a:gd name="connsiteY14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3867251 w 11014159"/>
              <a:gd name="connsiteY119" fmla="*/ 5798635 h 12678085"/>
              <a:gd name="connsiteX120" fmla="*/ 2887918 w 11014159"/>
              <a:gd name="connsiteY120" fmla="*/ 5459843 h 12678085"/>
              <a:gd name="connsiteX121" fmla="*/ 2671349 w 11014159"/>
              <a:gd name="connsiteY121" fmla="*/ 5750892 h 12678085"/>
              <a:gd name="connsiteX122" fmla="*/ 2385265 w 11014159"/>
              <a:gd name="connsiteY122" fmla="*/ 6060085 h 12678085"/>
              <a:gd name="connsiteX123" fmla="*/ 1992616 w 11014159"/>
              <a:gd name="connsiteY123" fmla="*/ 6143160 h 12678085"/>
              <a:gd name="connsiteX124" fmla="*/ 1655732 w 11014159"/>
              <a:gd name="connsiteY124" fmla="*/ 6187658 h 12678085"/>
              <a:gd name="connsiteX125" fmla="*/ 1387408 w 11014159"/>
              <a:gd name="connsiteY125" fmla="*/ 6214012 h 12678085"/>
              <a:gd name="connsiteX126" fmla="*/ 871196 w 11014159"/>
              <a:gd name="connsiteY126" fmla="*/ 6232155 h 12678085"/>
              <a:gd name="connsiteX127" fmla="*/ 549782 w 11014159"/>
              <a:gd name="connsiteY127" fmla="*/ 6011959 h 12678085"/>
              <a:gd name="connsiteX128" fmla="*/ 361859 w 11014159"/>
              <a:gd name="connsiteY128" fmla="*/ 5626948 h 12678085"/>
              <a:gd name="connsiteX129" fmla="*/ 328629 w 11014159"/>
              <a:gd name="connsiteY129" fmla="*/ 5155233 h 12678085"/>
              <a:gd name="connsiteX130" fmla="*/ 428510 w 11014159"/>
              <a:gd name="connsiteY130" fmla="*/ 4797533 h 12678085"/>
              <a:gd name="connsiteX131" fmla="*/ 665513 w 11014159"/>
              <a:gd name="connsiteY131" fmla="*/ 4385212 h 12678085"/>
              <a:gd name="connsiteX132" fmla="*/ 858018 w 11014159"/>
              <a:gd name="connsiteY132" fmla="*/ 3928012 h 12678085"/>
              <a:gd name="connsiteX133" fmla="*/ 737703 w 11014159"/>
              <a:gd name="connsiteY133" fmla="*/ 3591128 h 12678085"/>
              <a:gd name="connsiteX134" fmla="*/ 447608 w 11014159"/>
              <a:gd name="connsiteY134" fmla="*/ 3213375 h 12678085"/>
              <a:gd name="connsiteX135" fmla="*/ 193799 w 11014159"/>
              <a:gd name="connsiteY135" fmla="*/ 2845170 h 12678085"/>
              <a:gd name="connsiteX136" fmla="*/ 14471 w 11014159"/>
              <a:gd name="connsiteY136" fmla="*/ 2515543 h 12678085"/>
              <a:gd name="connsiteX137" fmla="*/ 43499 w 11014159"/>
              <a:gd name="connsiteY137" fmla="*/ 1959799 h 12678085"/>
              <a:gd name="connsiteX138" fmla="*/ 302274 w 11014159"/>
              <a:gd name="connsiteY138" fmla="*/ 1808162 h 12678085"/>
              <a:gd name="connsiteX139" fmla="*/ 614139 w 11014159"/>
              <a:gd name="connsiteY139" fmla="*/ 1710573 h 12678085"/>
              <a:gd name="connsiteX140" fmla="*/ 759474 w 11014159"/>
              <a:gd name="connsiteY140" fmla="*/ 1378654 h 12678085"/>
              <a:gd name="connsiteX141" fmla="*/ 640113 w 11014159"/>
              <a:gd name="connsiteY141" fmla="*/ 1113960 h 12678085"/>
              <a:gd name="connsiteX142" fmla="*/ 550163 w 11014159"/>
              <a:gd name="connsiteY142" fmla="*/ 723984 h 12678085"/>
              <a:gd name="connsiteX143" fmla="*/ 603255 w 11014159"/>
              <a:gd name="connsiteY143" fmla="*/ 447448 h 12678085"/>
              <a:gd name="connsiteX144" fmla="*/ 831663 w 11014159"/>
              <a:gd name="connsiteY144" fmla="*/ 212737 h 12678085"/>
              <a:gd name="connsiteX145" fmla="*/ 906145 w 11014159"/>
              <a:gd name="connsiteY145" fmla="*/ 101970 h 12678085"/>
              <a:gd name="connsiteX146" fmla="*/ 974985 w 11014159"/>
              <a:gd name="connsiteY14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3852736 w 11014159"/>
              <a:gd name="connsiteY118" fmla="*/ 5949318 h 12678085"/>
              <a:gd name="connsiteX119" fmla="*/ 2887918 w 11014159"/>
              <a:gd name="connsiteY119" fmla="*/ 5459843 h 12678085"/>
              <a:gd name="connsiteX120" fmla="*/ 2671349 w 11014159"/>
              <a:gd name="connsiteY120" fmla="*/ 5750892 h 12678085"/>
              <a:gd name="connsiteX121" fmla="*/ 2385265 w 11014159"/>
              <a:gd name="connsiteY121" fmla="*/ 6060085 h 12678085"/>
              <a:gd name="connsiteX122" fmla="*/ 1992616 w 11014159"/>
              <a:gd name="connsiteY122" fmla="*/ 6143160 h 12678085"/>
              <a:gd name="connsiteX123" fmla="*/ 1655732 w 11014159"/>
              <a:gd name="connsiteY123" fmla="*/ 6187658 h 12678085"/>
              <a:gd name="connsiteX124" fmla="*/ 1387408 w 11014159"/>
              <a:gd name="connsiteY124" fmla="*/ 6214012 h 12678085"/>
              <a:gd name="connsiteX125" fmla="*/ 871196 w 11014159"/>
              <a:gd name="connsiteY125" fmla="*/ 6232155 h 12678085"/>
              <a:gd name="connsiteX126" fmla="*/ 549782 w 11014159"/>
              <a:gd name="connsiteY126" fmla="*/ 6011959 h 12678085"/>
              <a:gd name="connsiteX127" fmla="*/ 361859 w 11014159"/>
              <a:gd name="connsiteY127" fmla="*/ 5626948 h 12678085"/>
              <a:gd name="connsiteX128" fmla="*/ 328629 w 11014159"/>
              <a:gd name="connsiteY128" fmla="*/ 5155233 h 12678085"/>
              <a:gd name="connsiteX129" fmla="*/ 428510 w 11014159"/>
              <a:gd name="connsiteY129" fmla="*/ 4797533 h 12678085"/>
              <a:gd name="connsiteX130" fmla="*/ 665513 w 11014159"/>
              <a:gd name="connsiteY130" fmla="*/ 4385212 h 12678085"/>
              <a:gd name="connsiteX131" fmla="*/ 858018 w 11014159"/>
              <a:gd name="connsiteY131" fmla="*/ 3928012 h 12678085"/>
              <a:gd name="connsiteX132" fmla="*/ 737703 w 11014159"/>
              <a:gd name="connsiteY132" fmla="*/ 3591128 h 12678085"/>
              <a:gd name="connsiteX133" fmla="*/ 447608 w 11014159"/>
              <a:gd name="connsiteY133" fmla="*/ 3213375 h 12678085"/>
              <a:gd name="connsiteX134" fmla="*/ 193799 w 11014159"/>
              <a:gd name="connsiteY134" fmla="*/ 2845170 h 12678085"/>
              <a:gd name="connsiteX135" fmla="*/ 14471 w 11014159"/>
              <a:gd name="connsiteY135" fmla="*/ 2515543 h 12678085"/>
              <a:gd name="connsiteX136" fmla="*/ 43499 w 11014159"/>
              <a:gd name="connsiteY136" fmla="*/ 1959799 h 12678085"/>
              <a:gd name="connsiteX137" fmla="*/ 302274 w 11014159"/>
              <a:gd name="connsiteY137" fmla="*/ 1808162 h 12678085"/>
              <a:gd name="connsiteX138" fmla="*/ 614139 w 11014159"/>
              <a:gd name="connsiteY138" fmla="*/ 1710573 h 12678085"/>
              <a:gd name="connsiteX139" fmla="*/ 759474 w 11014159"/>
              <a:gd name="connsiteY139" fmla="*/ 1378654 h 12678085"/>
              <a:gd name="connsiteX140" fmla="*/ 640113 w 11014159"/>
              <a:gd name="connsiteY140" fmla="*/ 1113960 h 12678085"/>
              <a:gd name="connsiteX141" fmla="*/ 550163 w 11014159"/>
              <a:gd name="connsiteY141" fmla="*/ 723984 h 12678085"/>
              <a:gd name="connsiteX142" fmla="*/ 603255 w 11014159"/>
              <a:gd name="connsiteY142" fmla="*/ 447448 h 12678085"/>
              <a:gd name="connsiteX143" fmla="*/ 831663 w 11014159"/>
              <a:gd name="connsiteY143" fmla="*/ 212737 h 12678085"/>
              <a:gd name="connsiteX144" fmla="*/ 906145 w 11014159"/>
              <a:gd name="connsiteY144" fmla="*/ 101970 h 12678085"/>
              <a:gd name="connsiteX145" fmla="*/ 974985 w 11014159"/>
              <a:gd name="connsiteY145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3940776 w 11014159"/>
              <a:gd name="connsiteY117" fmla="*/ 6275316 h 12678085"/>
              <a:gd name="connsiteX118" fmla="*/ 2887918 w 11014159"/>
              <a:gd name="connsiteY118" fmla="*/ 5459843 h 12678085"/>
              <a:gd name="connsiteX119" fmla="*/ 2671349 w 11014159"/>
              <a:gd name="connsiteY119" fmla="*/ 5750892 h 12678085"/>
              <a:gd name="connsiteX120" fmla="*/ 2385265 w 11014159"/>
              <a:gd name="connsiteY120" fmla="*/ 60600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2887918 w 11014159"/>
              <a:gd name="connsiteY117" fmla="*/ 5459843 h 12678085"/>
              <a:gd name="connsiteX118" fmla="*/ 2671349 w 11014159"/>
              <a:gd name="connsiteY118" fmla="*/ 5750892 h 12678085"/>
              <a:gd name="connsiteX119" fmla="*/ 2385265 w 11014159"/>
              <a:gd name="connsiteY119" fmla="*/ 6060085 h 12678085"/>
              <a:gd name="connsiteX120" fmla="*/ 1992616 w 11014159"/>
              <a:gd name="connsiteY120" fmla="*/ 6143160 h 12678085"/>
              <a:gd name="connsiteX121" fmla="*/ 1655732 w 11014159"/>
              <a:gd name="connsiteY121" fmla="*/ 6187658 h 12678085"/>
              <a:gd name="connsiteX122" fmla="*/ 1387408 w 11014159"/>
              <a:gd name="connsiteY122" fmla="*/ 6214012 h 12678085"/>
              <a:gd name="connsiteX123" fmla="*/ 871196 w 11014159"/>
              <a:gd name="connsiteY123" fmla="*/ 6232155 h 12678085"/>
              <a:gd name="connsiteX124" fmla="*/ 549782 w 11014159"/>
              <a:gd name="connsiteY124" fmla="*/ 6011959 h 12678085"/>
              <a:gd name="connsiteX125" fmla="*/ 361859 w 11014159"/>
              <a:gd name="connsiteY125" fmla="*/ 5626948 h 12678085"/>
              <a:gd name="connsiteX126" fmla="*/ 328629 w 11014159"/>
              <a:gd name="connsiteY126" fmla="*/ 5155233 h 12678085"/>
              <a:gd name="connsiteX127" fmla="*/ 428510 w 11014159"/>
              <a:gd name="connsiteY127" fmla="*/ 4797533 h 12678085"/>
              <a:gd name="connsiteX128" fmla="*/ 665513 w 11014159"/>
              <a:gd name="connsiteY128" fmla="*/ 4385212 h 12678085"/>
              <a:gd name="connsiteX129" fmla="*/ 858018 w 11014159"/>
              <a:gd name="connsiteY129" fmla="*/ 3928012 h 12678085"/>
              <a:gd name="connsiteX130" fmla="*/ 737703 w 11014159"/>
              <a:gd name="connsiteY130" fmla="*/ 3591128 h 12678085"/>
              <a:gd name="connsiteX131" fmla="*/ 447608 w 11014159"/>
              <a:gd name="connsiteY131" fmla="*/ 3213375 h 12678085"/>
              <a:gd name="connsiteX132" fmla="*/ 193799 w 11014159"/>
              <a:gd name="connsiteY132" fmla="*/ 2845170 h 12678085"/>
              <a:gd name="connsiteX133" fmla="*/ 14471 w 11014159"/>
              <a:gd name="connsiteY133" fmla="*/ 2515543 h 12678085"/>
              <a:gd name="connsiteX134" fmla="*/ 43499 w 11014159"/>
              <a:gd name="connsiteY134" fmla="*/ 1959799 h 12678085"/>
              <a:gd name="connsiteX135" fmla="*/ 302274 w 11014159"/>
              <a:gd name="connsiteY135" fmla="*/ 1808162 h 12678085"/>
              <a:gd name="connsiteX136" fmla="*/ 614139 w 11014159"/>
              <a:gd name="connsiteY136" fmla="*/ 1710573 h 12678085"/>
              <a:gd name="connsiteX137" fmla="*/ 759474 w 11014159"/>
              <a:gd name="connsiteY137" fmla="*/ 1378654 h 12678085"/>
              <a:gd name="connsiteX138" fmla="*/ 640113 w 11014159"/>
              <a:gd name="connsiteY138" fmla="*/ 1113960 h 12678085"/>
              <a:gd name="connsiteX139" fmla="*/ 550163 w 11014159"/>
              <a:gd name="connsiteY139" fmla="*/ 723984 h 12678085"/>
              <a:gd name="connsiteX140" fmla="*/ 603255 w 11014159"/>
              <a:gd name="connsiteY140" fmla="*/ 447448 h 12678085"/>
              <a:gd name="connsiteX141" fmla="*/ 831663 w 11014159"/>
              <a:gd name="connsiteY141" fmla="*/ 212737 h 12678085"/>
              <a:gd name="connsiteX142" fmla="*/ 906145 w 11014159"/>
              <a:gd name="connsiteY142" fmla="*/ 101970 h 12678085"/>
              <a:gd name="connsiteX143" fmla="*/ 974985 w 11014159"/>
              <a:gd name="connsiteY14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2671349 w 11014159"/>
              <a:gd name="connsiteY117" fmla="*/ 5750892 h 12678085"/>
              <a:gd name="connsiteX118" fmla="*/ 2385265 w 11014159"/>
              <a:gd name="connsiteY118" fmla="*/ 6060085 h 12678085"/>
              <a:gd name="connsiteX119" fmla="*/ 1992616 w 11014159"/>
              <a:gd name="connsiteY119" fmla="*/ 6143160 h 12678085"/>
              <a:gd name="connsiteX120" fmla="*/ 1655732 w 11014159"/>
              <a:gd name="connsiteY120" fmla="*/ 6187658 h 12678085"/>
              <a:gd name="connsiteX121" fmla="*/ 1387408 w 11014159"/>
              <a:gd name="connsiteY121" fmla="*/ 6214012 h 12678085"/>
              <a:gd name="connsiteX122" fmla="*/ 871196 w 11014159"/>
              <a:gd name="connsiteY122" fmla="*/ 6232155 h 12678085"/>
              <a:gd name="connsiteX123" fmla="*/ 549782 w 11014159"/>
              <a:gd name="connsiteY123" fmla="*/ 6011959 h 12678085"/>
              <a:gd name="connsiteX124" fmla="*/ 361859 w 11014159"/>
              <a:gd name="connsiteY124" fmla="*/ 5626948 h 12678085"/>
              <a:gd name="connsiteX125" fmla="*/ 328629 w 11014159"/>
              <a:gd name="connsiteY125" fmla="*/ 5155233 h 12678085"/>
              <a:gd name="connsiteX126" fmla="*/ 428510 w 11014159"/>
              <a:gd name="connsiteY126" fmla="*/ 4797533 h 12678085"/>
              <a:gd name="connsiteX127" fmla="*/ 665513 w 11014159"/>
              <a:gd name="connsiteY127" fmla="*/ 4385212 h 12678085"/>
              <a:gd name="connsiteX128" fmla="*/ 858018 w 11014159"/>
              <a:gd name="connsiteY128" fmla="*/ 3928012 h 12678085"/>
              <a:gd name="connsiteX129" fmla="*/ 737703 w 11014159"/>
              <a:gd name="connsiteY129" fmla="*/ 3591128 h 12678085"/>
              <a:gd name="connsiteX130" fmla="*/ 447608 w 11014159"/>
              <a:gd name="connsiteY130" fmla="*/ 3213375 h 12678085"/>
              <a:gd name="connsiteX131" fmla="*/ 193799 w 11014159"/>
              <a:gd name="connsiteY131" fmla="*/ 2845170 h 12678085"/>
              <a:gd name="connsiteX132" fmla="*/ 14471 w 11014159"/>
              <a:gd name="connsiteY132" fmla="*/ 2515543 h 12678085"/>
              <a:gd name="connsiteX133" fmla="*/ 43499 w 11014159"/>
              <a:gd name="connsiteY133" fmla="*/ 1959799 h 12678085"/>
              <a:gd name="connsiteX134" fmla="*/ 302274 w 11014159"/>
              <a:gd name="connsiteY134" fmla="*/ 1808162 h 12678085"/>
              <a:gd name="connsiteX135" fmla="*/ 614139 w 11014159"/>
              <a:gd name="connsiteY135" fmla="*/ 1710573 h 12678085"/>
              <a:gd name="connsiteX136" fmla="*/ 759474 w 11014159"/>
              <a:gd name="connsiteY136" fmla="*/ 1378654 h 12678085"/>
              <a:gd name="connsiteX137" fmla="*/ 640113 w 11014159"/>
              <a:gd name="connsiteY137" fmla="*/ 1113960 h 12678085"/>
              <a:gd name="connsiteX138" fmla="*/ 550163 w 11014159"/>
              <a:gd name="connsiteY138" fmla="*/ 723984 h 12678085"/>
              <a:gd name="connsiteX139" fmla="*/ 603255 w 11014159"/>
              <a:gd name="connsiteY139" fmla="*/ 447448 h 12678085"/>
              <a:gd name="connsiteX140" fmla="*/ 831663 w 11014159"/>
              <a:gd name="connsiteY140" fmla="*/ 212737 h 12678085"/>
              <a:gd name="connsiteX141" fmla="*/ 906145 w 11014159"/>
              <a:gd name="connsiteY141" fmla="*/ 101970 h 12678085"/>
              <a:gd name="connsiteX142" fmla="*/ 974985 w 11014159"/>
              <a:gd name="connsiteY142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4011246 w 11014159"/>
              <a:gd name="connsiteY116" fmla="*/ 6733853 h 12678085"/>
              <a:gd name="connsiteX117" fmla="*/ 2385265 w 11014159"/>
              <a:gd name="connsiteY117" fmla="*/ 6060085 h 12678085"/>
              <a:gd name="connsiteX118" fmla="*/ 1992616 w 11014159"/>
              <a:gd name="connsiteY118" fmla="*/ 6143160 h 12678085"/>
              <a:gd name="connsiteX119" fmla="*/ 1655732 w 11014159"/>
              <a:gd name="connsiteY119" fmla="*/ 6187658 h 12678085"/>
              <a:gd name="connsiteX120" fmla="*/ 1387408 w 11014159"/>
              <a:gd name="connsiteY120" fmla="*/ 6214012 h 12678085"/>
              <a:gd name="connsiteX121" fmla="*/ 871196 w 11014159"/>
              <a:gd name="connsiteY121" fmla="*/ 6232155 h 12678085"/>
              <a:gd name="connsiteX122" fmla="*/ 549782 w 11014159"/>
              <a:gd name="connsiteY122" fmla="*/ 6011959 h 12678085"/>
              <a:gd name="connsiteX123" fmla="*/ 361859 w 11014159"/>
              <a:gd name="connsiteY123" fmla="*/ 5626948 h 12678085"/>
              <a:gd name="connsiteX124" fmla="*/ 328629 w 11014159"/>
              <a:gd name="connsiteY124" fmla="*/ 5155233 h 12678085"/>
              <a:gd name="connsiteX125" fmla="*/ 428510 w 11014159"/>
              <a:gd name="connsiteY125" fmla="*/ 4797533 h 12678085"/>
              <a:gd name="connsiteX126" fmla="*/ 665513 w 11014159"/>
              <a:gd name="connsiteY126" fmla="*/ 4385212 h 12678085"/>
              <a:gd name="connsiteX127" fmla="*/ 858018 w 11014159"/>
              <a:gd name="connsiteY127" fmla="*/ 3928012 h 12678085"/>
              <a:gd name="connsiteX128" fmla="*/ 737703 w 11014159"/>
              <a:gd name="connsiteY128" fmla="*/ 3591128 h 12678085"/>
              <a:gd name="connsiteX129" fmla="*/ 447608 w 11014159"/>
              <a:gd name="connsiteY129" fmla="*/ 3213375 h 12678085"/>
              <a:gd name="connsiteX130" fmla="*/ 193799 w 11014159"/>
              <a:gd name="connsiteY130" fmla="*/ 2845170 h 12678085"/>
              <a:gd name="connsiteX131" fmla="*/ 14471 w 11014159"/>
              <a:gd name="connsiteY131" fmla="*/ 2515543 h 12678085"/>
              <a:gd name="connsiteX132" fmla="*/ 43499 w 11014159"/>
              <a:gd name="connsiteY132" fmla="*/ 1959799 h 12678085"/>
              <a:gd name="connsiteX133" fmla="*/ 302274 w 11014159"/>
              <a:gd name="connsiteY133" fmla="*/ 1808162 h 12678085"/>
              <a:gd name="connsiteX134" fmla="*/ 614139 w 11014159"/>
              <a:gd name="connsiteY134" fmla="*/ 1710573 h 12678085"/>
              <a:gd name="connsiteX135" fmla="*/ 759474 w 11014159"/>
              <a:gd name="connsiteY135" fmla="*/ 1378654 h 12678085"/>
              <a:gd name="connsiteX136" fmla="*/ 640113 w 11014159"/>
              <a:gd name="connsiteY136" fmla="*/ 1113960 h 12678085"/>
              <a:gd name="connsiteX137" fmla="*/ 550163 w 11014159"/>
              <a:gd name="connsiteY137" fmla="*/ 723984 h 12678085"/>
              <a:gd name="connsiteX138" fmla="*/ 603255 w 11014159"/>
              <a:gd name="connsiteY138" fmla="*/ 447448 h 12678085"/>
              <a:gd name="connsiteX139" fmla="*/ 831663 w 11014159"/>
              <a:gd name="connsiteY139" fmla="*/ 212737 h 12678085"/>
              <a:gd name="connsiteX140" fmla="*/ 906145 w 11014159"/>
              <a:gd name="connsiteY140" fmla="*/ 101970 h 12678085"/>
              <a:gd name="connsiteX141" fmla="*/ 974985 w 11014159"/>
              <a:gd name="connsiteY141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4034355 w 11014159"/>
              <a:gd name="connsiteY115" fmla="*/ 7152476 h 12678085"/>
              <a:gd name="connsiteX116" fmla="*/ 2385265 w 11014159"/>
              <a:gd name="connsiteY116" fmla="*/ 6060085 h 12678085"/>
              <a:gd name="connsiteX117" fmla="*/ 1992616 w 11014159"/>
              <a:gd name="connsiteY117" fmla="*/ 6143160 h 12678085"/>
              <a:gd name="connsiteX118" fmla="*/ 1655732 w 11014159"/>
              <a:gd name="connsiteY118" fmla="*/ 6187658 h 12678085"/>
              <a:gd name="connsiteX119" fmla="*/ 1387408 w 11014159"/>
              <a:gd name="connsiteY119" fmla="*/ 6214012 h 12678085"/>
              <a:gd name="connsiteX120" fmla="*/ 871196 w 11014159"/>
              <a:gd name="connsiteY120" fmla="*/ 6232155 h 12678085"/>
              <a:gd name="connsiteX121" fmla="*/ 549782 w 11014159"/>
              <a:gd name="connsiteY121" fmla="*/ 6011959 h 12678085"/>
              <a:gd name="connsiteX122" fmla="*/ 361859 w 11014159"/>
              <a:gd name="connsiteY122" fmla="*/ 5626948 h 12678085"/>
              <a:gd name="connsiteX123" fmla="*/ 328629 w 11014159"/>
              <a:gd name="connsiteY123" fmla="*/ 5155233 h 12678085"/>
              <a:gd name="connsiteX124" fmla="*/ 428510 w 11014159"/>
              <a:gd name="connsiteY124" fmla="*/ 4797533 h 12678085"/>
              <a:gd name="connsiteX125" fmla="*/ 665513 w 11014159"/>
              <a:gd name="connsiteY125" fmla="*/ 4385212 h 12678085"/>
              <a:gd name="connsiteX126" fmla="*/ 858018 w 11014159"/>
              <a:gd name="connsiteY126" fmla="*/ 3928012 h 12678085"/>
              <a:gd name="connsiteX127" fmla="*/ 737703 w 11014159"/>
              <a:gd name="connsiteY127" fmla="*/ 3591128 h 12678085"/>
              <a:gd name="connsiteX128" fmla="*/ 447608 w 11014159"/>
              <a:gd name="connsiteY128" fmla="*/ 3213375 h 12678085"/>
              <a:gd name="connsiteX129" fmla="*/ 193799 w 11014159"/>
              <a:gd name="connsiteY129" fmla="*/ 2845170 h 12678085"/>
              <a:gd name="connsiteX130" fmla="*/ 14471 w 11014159"/>
              <a:gd name="connsiteY130" fmla="*/ 2515543 h 12678085"/>
              <a:gd name="connsiteX131" fmla="*/ 43499 w 11014159"/>
              <a:gd name="connsiteY131" fmla="*/ 1959799 h 12678085"/>
              <a:gd name="connsiteX132" fmla="*/ 302274 w 11014159"/>
              <a:gd name="connsiteY132" fmla="*/ 1808162 h 12678085"/>
              <a:gd name="connsiteX133" fmla="*/ 614139 w 11014159"/>
              <a:gd name="connsiteY133" fmla="*/ 1710573 h 12678085"/>
              <a:gd name="connsiteX134" fmla="*/ 759474 w 11014159"/>
              <a:gd name="connsiteY134" fmla="*/ 1378654 h 12678085"/>
              <a:gd name="connsiteX135" fmla="*/ 640113 w 11014159"/>
              <a:gd name="connsiteY135" fmla="*/ 1113960 h 12678085"/>
              <a:gd name="connsiteX136" fmla="*/ 550163 w 11014159"/>
              <a:gd name="connsiteY136" fmla="*/ 723984 h 12678085"/>
              <a:gd name="connsiteX137" fmla="*/ 603255 w 11014159"/>
              <a:gd name="connsiteY137" fmla="*/ 447448 h 12678085"/>
              <a:gd name="connsiteX138" fmla="*/ 831663 w 11014159"/>
              <a:gd name="connsiteY138" fmla="*/ 212737 h 12678085"/>
              <a:gd name="connsiteX139" fmla="*/ 906145 w 11014159"/>
              <a:gd name="connsiteY139" fmla="*/ 101970 h 12678085"/>
              <a:gd name="connsiteX140" fmla="*/ 974985 w 11014159"/>
              <a:gd name="connsiteY140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385265 w 11014159"/>
              <a:gd name="connsiteY115" fmla="*/ 60600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246191 w 11014159"/>
              <a:gd name="connsiteY71" fmla="*/ 10154450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403747 w 11014159"/>
              <a:gd name="connsiteY70" fmla="*/ 10241154 h 12678085"/>
              <a:gd name="connsiteX71" fmla="*/ 3111721 w 11014159"/>
              <a:gd name="connsiteY71" fmla="*/ 10248579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668443 w 11014159"/>
              <a:gd name="connsiteY69" fmla="*/ 10472237 h 12678085"/>
              <a:gd name="connsiteX70" fmla="*/ 3121359 w 11014159"/>
              <a:gd name="connsiteY70" fmla="*/ 10442860 h 12678085"/>
              <a:gd name="connsiteX71" fmla="*/ 3111721 w 11014159"/>
              <a:gd name="connsiteY71" fmla="*/ 10248579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009537 w 11014159"/>
              <a:gd name="connsiteY69" fmla="*/ 10606708 h 12678085"/>
              <a:gd name="connsiteX70" fmla="*/ 3121359 w 11014159"/>
              <a:gd name="connsiteY70" fmla="*/ 10442860 h 12678085"/>
              <a:gd name="connsiteX71" fmla="*/ 3111721 w 11014159"/>
              <a:gd name="connsiteY71" fmla="*/ 10248579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009537 w 11014159"/>
              <a:gd name="connsiteY69" fmla="*/ 10606708 h 12678085"/>
              <a:gd name="connsiteX70" fmla="*/ 3067570 w 11014159"/>
              <a:gd name="connsiteY70" fmla="*/ 10415966 h 12678085"/>
              <a:gd name="connsiteX71" fmla="*/ 3111721 w 11014159"/>
              <a:gd name="connsiteY71" fmla="*/ 10248579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3835548 w 11014159"/>
              <a:gd name="connsiteY68" fmla="*/ 10717452 h 12678085"/>
              <a:gd name="connsiteX69" fmla="*/ 3009537 w 11014159"/>
              <a:gd name="connsiteY69" fmla="*/ 10606708 h 12678085"/>
              <a:gd name="connsiteX70" fmla="*/ 3067570 w 11014159"/>
              <a:gd name="connsiteY70" fmla="*/ 10415966 h 12678085"/>
              <a:gd name="connsiteX71" fmla="*/ 3057933 w 11014159"/>
              <a:gd name="connsiteY71" fmla="*/ 10235132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3738339 w 11014159"/>
              <a:gd name="connsiteY67" fmla="*/ 11086612 h 12678085"/>
              <a:gd name="connsiteX68" fmla="*/ 2813572 w 11014159"/>
              <a:gd name="connsiteY68" fmla="*/ 10744346 h 12678085"/>
              <a:gd name="connsiteX69" fmla="*/ 3009537 w 11014159"/>
              <a:gd name="connsiteY69" fmla="*/ 10606708 h 12678085"/>
              <a:gd name="connsiteX70" fmla="*/ 3067570 w 11014159"/>
              <a:gd name="connsiteY70" fmla="*/ 10415966 h 12678085"/>
              <a:gd name="connsiteX71" fmla="*/ 3057933 w 11014159"/>
              <a:gd name="connsiteY71" fmla="*/ 10235132 h 12678085"/>
              <a:gd name="connsiteX72" fmla="*/ 3095892 w 11014159"/>
              <a:gd name="connsiteY72" fmla="*/ 10088181 h 12678085"/>
              <a:gd name="connsiteX73" fmla="*/ 3232060 w 11014159"/>
              <a:gd name="connsiteY73" fmla="*/ 9941892 h 12678085"/>
              <a:gd name="connsiteX74" fmla="*/ 3361924 w 11014159"/>
              <a:gd name="connsiteY74" fmla="*/ 9738501 h 12678085"/>
              <a:gd name="connsiteX75" fmla="*/ 3351038 w 11014159"/>
              <a:gd name="connsiteY75" fmla="*/ 9565094 h 12678085"/>
              <a:gd name="connsiteX76" fmla="*/ 3391908 w 11014159"/>
              <a:gd name="connsiteY76" fmla="*/ 9619521 h 12678085"/>
              <a:gd name="connsiteX77" fmla="*/ 3399165 w 11014159"/>
              <a:gd name="connsiteY77" fmla="*/ 9829978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5716 w 11014159"/>
              <a:gd name="connsiteY80" fmla="*/ 9664593 h 12678085"/>
              <a:gd name="connsiteX81" fmla="*/ 3593006 w 11014159"/>
              <a:gd name="connsiteY81" fmla="*/ 9455282 h 12678085"/>
              <a:gd name="connsiteX82" fmla="*/ 3568943 w 11014159"/>
              <a:gd name="connsiteY82" fmla="*/ 9366285 h 12678085"/>
              <a:gd name="connsiteX83" fmla="*/ 3870879 w 11014159"/>
              <a:gd name="connsiteY83" fmla="*/ 9508373 h 12678085"/>
              <a:gd name="connsiteX84" fmla="*/ 3884056 w 11014159"/>
              <a:gd name="connsiteY84" fmla="*/ 9359029 h 12678085"/>
              <a:gd name="connsiteX85" fmla="*/ 3753810 w 11014159"/>
              <a:gd name="connsiteY85" fmla="*/ 9201472 h 12678085"/>
              <a:gd name="connsiteX86" fmla="*/ 3671308 w 11014159"/>
              <a:gd name="connsiteY86" fmla="*/ 9162321 h 12678085"/>
              <a:gd name="connsiteX87" fmla="*/ 3588996 w 11014159"/>
              <a:gd name="connsiteY87" fmla="*/ 9204146 h 12678085"/>
              <a:gd name="connsiteX88" fmla="*/ 3549463 w 11014159"/>
              <a:gd name="connsiteY88" fmla="*/ 9141124 h 12678085"/>
              <a:gd name="connsiteX89" fmla="*/ 3283050 w 11014159"/>
              <a:gd name="connsiteY89" fmla="*/ 9020808 h 12678085"/>
              <a:gd name="connsiteX90" fmla="*/ 3187561 w 11014159"/>
              <a:gd name="connsiteY90" fmla="*/ 8935440 h 12678085"/>
              <a:gd name="connsiteX91" fmla="*/ 3089018 w 11014159"/>
              <a:gd name="connsiteY91" fmla="*/ 8811497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43565 w 11014159"/>
              <a:gd name="connsiteY94" fmla="*/ 8676093 h 12678085"/>
              <a:gd name="connsiteX95" fmla="*/ 3175339 w 11014159"/>
              <a:gd name="connsiteY95" fmla="*/ 8714289 h 12678085"/>
              <a:gd name="connsiteX96" fmla="*/ 3313416 w 11014159"/>
              <a:gd name="connsiteY96" fmla="*/ 8766044 h 12678085"/>
              <a:gd name="connsiteX97" fmla="*/ 3355622 w 11014159"/>
              <a:gd name="connsiteY97" fmla="*/ 8741407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547937 w 11014159"/>
              <a:gd name="connsiteY66" fmla="*/ 11263264 h 12678085"/>
              <a:gd name="connsiteX67" fmla="*/ 2813572 w 11014159"/>
              <a:gd name="connsiteY67" fmla="*/ 10744346 h 12678085"/>
              <a:gd name="connsiteX68" fmla="*/ 3009537 w 11014159"/>
              <a:gd name="connsiteY68" fmla="*/ 10606708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377392 w 11014159"/>
              <a:gd name="connsiteY65" fmla="*/ 11381671 h 12678085"/>
              <a:gd name="connsiteX66" fmla="*/ 3023501 w 11014159"/>
              <a:gd name="connsiteY66" fmla="*/ 11303605 h 12678085"/>
              <a:gd name="connsiteX67" fmla="*/ 2813572 w 11014159"/>
              <a:gd name="connsiteY67" fmla="*/ 10744346 h 12678085"/>
              <a:gd name="connsiteX68" fmla="*/ 3009537 w 11014159"/>
              <a:gd name="connsiteY68" fmla="*/ 10606708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23501 w 11014159"/>
              <a:gd name="connsiteY66" fmla="*/ 11303605 h 12678085"/>
              <a:gd name="connsiteX67" fmla="*/ 2813572 w 11014159"/>
              <a:gd name="connsiteY67" fmla="*/ 10744346 h 12678085"/>
              <a:gd name="connsiteX68" fmla="*/ 3009537 w 11014159"/>
              <a:gd name="connsiteY68" fmla="*/ 10606708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813572 w 11014159"/>
              <a:gd name="connsiteY67" fmla="*/ 10744346 h 12678085"/>
              <a:gd name="connsiteX68" fmla="*/ 3009537 w 11014159"/>
              <a:gd name="connsiteY68" fmla="*/ 10606708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3009537 w 11014159"/>
              <a:gd name="connsiteY68" fmla="*/ 10606708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9018 w 11014159"/>
              <a:gd name="connsiteY90" fmla="*/ 8811497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43565 w 11014159"/>
              <a:gd name="connsiteY93" fmla="*/ 8676093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55622 w 11014159"/>
              <a:gd name="connsiteY96" fmla="*/ 8741407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313416 w 11014159"/>
              <a:gd name="connsiteY95" fmla="*/ 8766044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3050 w 11014159"/>
              <a:gd name="connsiteY88" fmla="*/ 9020808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290930 w 11014159"/>
              <a:gd name="connsiteY95" fmla="*/ 8768542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49463 w 11014159"/>
              <a:gd name="connsiteY87" fmla="*/ 9141124 h 12678085"/>
              <a:gd name="connsiteX88" fmla="*/ 3285549 w 11014159"/>
              <a:gd name="connsiteY88" fmla="*/ 8995825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290930 w 11014159"/>
              <a:gd name="connsiteY95" fmla="*/ 8768542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88996 w 11014159"/>
              <a:gd name="connsiteY86" fmla="*/ 9204146 h 12678085"/>
              <a:gd name="connsiteX87" fmla="*/ 3529476 w 11014159"/>
              <a:gd name="connsiteY87" fmla="*/ 9146121 h 12678085"/>
              <a:gd name="connsiteX88" fmla="*/ 3285549 w 11014159"/>
              <a:gd name="connsiteY88" fmla="*/ 8995825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290930 w 11014159"/>
              <a:gd name="connsiteY95" fmla="*/ 8768542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46121 h 12678085"/>
              <a:gd name="connsiteX88" fmla="*/ 3285549 w 11014159"/>
              <a:gd name="connsiteY88" fmla="*/ 8995825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290930 w 11014159"/>
              <a:gd name="connsiteY95" fmla="*/ 8768542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285549 w 11014159"/>
              <a:gd name="connsiteY88" fmla="*/ 8995825 h 12678085"/>
              <a:gd name="connsiteX89" fmla="*/ 3187561 w 11014159"/>
              <a:gd name="connsiteY89" fmla="*/ 8935440 h 12678085"/>
              <a:gd name="connsiteX90" fmla="*/ 3081523 w 11014159"/>
              <a:gd name="connsiteY90" fmla="*/ 8843975 h 12678085"/>
              <a:gd name="connsiteX91" fmla="*/ 3029051 w 11014159"/>
              <a:gd name="connsiteY91" fmla="*/ 8766807 h 12678085"/>
              <a:gd name="connsiteX92" fmla="*/ 2973284 w 11014159"/>
              <a:gd name="connsiteY92" fmla="*/ 8688890 h 12678085"/>
              <a:gd name="connsiteX93" fmla="*/ 3073545 w 11014159"/>
              <a:gd name="connsiteY93" fmla="*/ 8656106 h 12678085"/>
              <a:gd name="connsiteX94" fmla="*/ 3175339 w 11014159"/>
              <a:gd name="connsiteY94" fmla="*/ 8714289 h 12678085"/>
              <a:gd name="connsiteX95" fmla="*/ 3290930 w 11014159"/>
              <a:gd name="connsiteY95" fmla="*/ 8768542 h 12678085"/>
              <a:gd name="connsiteX96" fmla="*/ 3345629 w 11014159"/>
              <a:gd name="connsiteY96" fmla="*/ 8723918 h 12678085"/>
              <a:gd name="connsiteX97" fmla="*/ 3373765 w 11014159"/>
              <a:gd name="connsiteY97" fmla="*/ 8647064 h 12678085"/>
              <a:gd name="connsiteX98" fmla="*/ 3453211 w 11014159"/>
              <a:gd name="connsiteY98" fmla="*/ 8585379 h 12678085"/>
              <a:gd name="connsiteX99" fmla="*/ 3547937 w 11014159"/>
              <a:gd name="connsiteY99" fmla="*/ 8632550 h 12678085"/>
              <a:gd name="connsiteX100" fmla="*/ 3701099 w 11014159"/>
              <a:gd name="connsiteY100" fmla="*/ 8734724 h 12678085"/>
              <a:gd name="connsiteX101" fmla="*/ 3798308 w 11014159"/>
              <a:gd name="connsiteY101" fmla="*/ 8697864 h 12678085"/>
              <a:gd name="connsiteX102" fmla="*/ 3838221 w 11014159"/>
              <a:gd name="connsiteY102" fmla="*/ 8578123 h 12678085"/>
              <a:gd name="connsiteX103" fmla="*/ 3791051 w 11014159"/>
              <a:gd name="connsiteY103" fmla="*/ 8534578 h 12678085"/>
              <a:gd name="connsiteX104" fmla="*/ 3694798 w 11014159"/>
              <a:gd name="connsiteY104" fmla="*/ 8510898 h 12678085"/>
              <a:gd name="connsiteX105" fmla="*/ 3686585 w 11014159"/>
              <a:gd name="connsiteY105" fmla="*/ 8403760 h 12678085"/>
              <a:gd name="connsiteX106" fmla="*/ 3906400 w 11014159"/>
              <a:gd name="connsiteY106" fmla="*/ 8306170 h 12678085"/>
              <a:gd name="connsiteX107" fmla="*/ 4113994 w 11014159"/>
              <a:gd name="connsiteY107" fmla="*/ 8218893 h 12678085"/>
              <a:gd name="connsiteX108" fmla="*/ 4389764 w 11014159"/>
              <a:gd name="connsiteY108" fmla="*/ 8081008 h 12678085"/>
              <a:gd name="connsiteX109" fmla="*/ 4527651 w 11014159"/>
              <a:gd name="connsiteY109" fmla="*/ 7954007 h 12678085"/>
              <a:gd name="connsiteX110" fmla="*/ 4621420 w 11014159"/>
              <a:gd name="connsiteY110" fmla="*/ 7756347 h 12678085"/>
              <a:gd name="connsiteX111" fmla="*/ 4455270 w 11014159"/>
              <a:gd name="connsiteY111" fmla="*/ 7704591 h 12678085"/>
              <a:gd name="connsiteX112" fmla="*/ 4147033 w 11014159"/>
              <a:gd name="connsiteY112" fmla="*/ 7737248 h 12678085"/>
              <a:gd name="connsiteX113" fmla="*/ 4106545 w 11014159"/>
              <a:gd name="connsiteY113" fmla="*/ 7633739 h 12678085"/>
              <a:gd name="connsiteX114" fmla="*/ 2869359 w 11014159"/>
              <a:gd name="connsiteY114" fmla="*/ 6288685 h 12678085"/>
              <a:gd name="connsiteX115" fmla="*/ 1992616 w 11014159"/>
              <a:gd name="connsiteY115" fmla="*/ 6143160 h 12678085"/>
              <a:gd name="connsiteX116" fmla="*/ 1655732 w 11014159"/>
              <a:gd name="connsiteY116" fmla="*/ 6187658 h 12678085"/>
              <a:gd name="connsiteX117" fmla="*/ 1387408 w 11014159"/>
              <a:gd name="connsiteY117" fmla="*/ 6214012 h 12678085"/>
              <a:gd name="connsiteX118" fmla="*/ 871196 w 11014159"/>
              <a:gd name="connsiteY118" fmla="*/ 6232155 h 12678085"/>
              <a:gd name="connsiteX119" fmla="*/ 549782 w 11014159"/>
              <a:gd name="connsiteY119" fmla="*/ 6011959 h 12678085"/>
              <a:gd name="connsiteX120" fmla="*/ 361859 w 11014159"/>
              <a:gd name="connsiteY120" fmla="*/ 5626948 h 12678085"/>
              <a:gd name="connsiteX121" fmla="*/ 328629 w 11014159"/>
              <a:gd name="connsiteY121" fmla="*/ 5155233 h 12678085"/>
              <a:gd name="connsiteX122" fmla="*/ 428510 w 11014159"/>
              <a:gd name="connsiteY122" fmla="*/ 4797533 h 12678085"/>
              <a:gd name="connsiteX123" fmla="*/ 665513 w 11014159"/>
              <a:gd name="connsiteY123" fmla="*/ 4385212 h 12678085"/>
              <a:gd name="connsiteX124" fmla="*/ 858018 w 11014159"/>
              <a:gd name="connsiteY124" fmla="*/ 3928012 h 12678085"/>
              <a:gd name="connsiteX125" fmla="*/ 737703 w 11014159"/>
              <a:gd name="connsiteY125" fmla="*/ 3591128 h 12678085"/>
              <a:gd name="connsiteX126" fmla="*/ 447608 w 11014159"/>
              <a:gd name="connsiteY126" fmla="*/ 3213375 h 12678085"/>
              <a:gd name="connsiteX127" fmla="*/ 193799 w 11014159"/>
              <a:gd name="connsiteY127" fmla="*/ 2845170 h 12678085"/>
              <a:gd name="connsiteX128" fmla="*/ 14471 w 11014159"/>
              <a:gd name="connsiteY128" fmla="*/ 2515543 h 12678085"/>
              <a:gd name="connsiteX129" fmla="*/ 43499 w 11014159"/>
              <a:gd name="connsiteY129" fmla="*/ 1959799 h 12678085"/>
              <a:gd name="connsiteX130" fmla="*/ 302274 w 11014159"/>
              <a:gd name="connsiteY130" fmla="*/ 1808162 h 12678085"/>
              <a:gd name="connsiteX131" fmla="*/ 614139 w 11014159"/>
              <a:gd name="connsiteY131" fmla="*/ 1710573 h 12678085"/>
              <a:gd name="connsiteX132" fmla="*/ 759474 w 11014159"/>
              <a:gd name="connsiteY132" fmla="*/ 1378654 h 12678085"/>
              <a:gd name="connsiteX133" fmla="*/ 640113 w 11014159"/>
              <a:gd name="connsiteY133" fmla="*/ 1113960 h 12678085"/>
              <a:gd name="connsiteX134" fmla="*/ 550163 w 11014159"/>
              <a:gd name="connsiteY134" fmla="*/ 723984 h 12678085"/>
              <a:gd name="connsiteX135" fmla="*/ 603255 w 11014159"/>
              <a:gd name="connsiteY135" fmla="*/ 447448 h 12678085"/>
              <a:gd name="connsiteX136" fmla="*/ 831663 w 11014159"/>
              <a:gd name="connsiteY136" fmla="*/ 212737 h 12678085"/>
              <a:gd name="connsiteX137" fmla="*/ 906145 w 11014159"/>
              <a:gd name="connsiteY137" fmla="*/ 101970 h 12678085"/>
              <a:gd name="connsiteX138" fmla="*/ 974985 w 11014159"/>
              <a:gd name="connsiteY13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8995825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6585 w 11014159"/>
              <a:gd name="connsiteY106" fmla="*/ 840376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694798 w 11014159"/>
              <a:gd name="connsiteY105" fmla="*/ 8510898 h 12678085"/>
              <a:gd name="connsiteX106" fmla="*/ 3684087 w 11014159"/>
              <a:gd name="connsiteY106" fmla="*/ 838877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06400 w 11014159"/>
              <a:gd name="connsiteY107" fmla="*/ 8306170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13994 w 11014159"/>
              <a:gd name="connsiteY108" fmla="*/ 8218893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89764 w 11014159"/>
              <a:gd name="connsiteY109" fmla="*/ 8081008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27651 w 11014159"/>
              <a:gd name="connsiteY110" fmla="*/ 7954007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704591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7033 w 11014159"/>
              <a:gd name="connsiteY113" fmla="*/ 7737248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701099 w 11014159"/>
              <a:gd name="connsiteY101" fmla="*/ 8734724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696102 w 11014159"/>
              <a:gd name="connsiteY101" fmla="*/ 8697248 h 12678085"/>
              <a:gd name="connsiteX102" fmla="*/ 3798308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696102 w 11014159"/>
              <a:gd name="connsiteY101" fmla="*/ 8697248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32550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85379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73765 w 11014159"/>
              <a:gd name="connsiteY98" fmla="*/ 8647064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45629 w 11014159"/>
              <a:gd name="connsiteY97" fmla="*/ 8723918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8542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71308 w 11014159"/>
              <a:gd name="connsiteY85" fmla="*/ 9162321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53810 w 11014159"/>
              <a:gd name="connsiteY84" fmla="*/ 9201472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78794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884056 w 11014159"/>
              <a:gd name="connsiteY83" fmla="*/ 9359029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0879 w 11014159"/>
              <a:gd name="connsiteY82" fmla="*/ 9508373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68943 w 11014159"/>
              <a:gd name="connsiteY81" fmla="*/ 9366285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593006 w 11014159"/>
              <a:gd name="connsiteY80" fmla="*/ 9455282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5716 w 11014159"/>
              <a:gd name="connsiteY79" fmla="*/ 966459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399165 w 11014159"/>
              <a:gd name="connsiteY76" fmla="*/ 9829978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391908 w 11014159"/>
              <a:gd name="connsiteY75" fmla="*/ 9619521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51038 w 11014159"/>
              <a:gd name="connsiteY74" fmla="*/ 9565094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32060 w 11014159"/>
              <a:gd name="connsiteY72" fmla="*/ 9941892 h 12678085"/>
              <a:gd name="connsiteX73" fmla="*/ 3361924 w 11014159"/>
              <a:gd name="connsiteY73" fmla="*/ 9738501 h 12678085"/>
              <a:gd name="connsiteX74" fmla="*/ 3381019 w 11014159"/>
              <a:gd name="connsiteY74" fmla="*/ 9542608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95892 w 11014159"/>
              <a:gd name="connsiteY71" fmla="*/ 10088181 h 12678085"/>
              <a:gd name="connsiteX72" fmla="*/ 3207077 w 11014159"/>
              <a:gd name="connsiteY72" fmla="*/ 9939394 h 12678085"/>
              <a:gd name="connsiteX73" fmla="*/ 3361924 w 11014159"/>
              <a:gd name="connsiteY73" fmla="*/ 9738501 h 12678085"/>
              <a:gd name="connsiteX74" fmla="*/ 3381019 w 11014159"/>
              <a:gd name="connsiteY74" fmla="*/ 9542608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96710 w 11014159"/>
              <a:gd name="connsiteY65" fmla="*/ 11408565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70909 w 11014159"/>
              <a:gd name="connsiteY71" fmla="*/ 10088181 h 12678085"/>
              <a:gd name="connsiteX72" fmla="*/ 3207077 w 11014159"/>
              <a:gd name="connsiteY72" fmla="*/ 9939394 h 12678085"/>
              <a:gd name="connsiteX73" fmla="*/ 3361924 w 11014159"/>
              <a:gd name="connsiteY73" fmla="*/ 9738501 h 12678085"/>
              <a:gd name="connsiteX74" fmla="*/ 3381019 w 11014159"/>
              <a:gd name="connsiteY74" fmla="*/ 9542608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10054 w 11014159"/>
              <a:gd name="connsiteY66" fmla="*/ 11343946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70909 w 11014159"/>
              <a:gd name="connsiteY71" fmla="*/ 10088181 h 12678085"/>
              <a:gd name="connsiteX72" fmla="*/ 3207077 w 11014159"/>
              <a:gd name="connsiteY72" fmla="*/ 9939394 h 12678085"/>
              <a:gd name="connsiteX73" fmla="*/ 3361924 w 11014159"/>
              <a:gd name="connsiteY73" fmla="*/ 9738501 h 12678085"/>
              <a:gd name="connsiteX74" fmla="*/ 3381019 w 11014159"/>
              <a:gd name="connsiteY74" fmla="*/ 9542608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786678 w 11014159"/>
              <a:gd name="connsiteY67" fmla="*/ 10838476 h 12678085"/>
              <a:gd name="connsiteX68" fmla="*/ 2915408 w 11014159"/>
              <a:gd name="connsiteY68" fmla="*/ 10593261 h 12678085"/>
              <a:gd name="connsiteX69" fmla="*/ 3067570 w 11014159"/>
              <a:gd name="connsiteY69" fmla="*/ 10415966 h 12678085"/>
              <a:gd name="connsiteX70" fmla="*/ 3057933 w 11014159"/>
              <a:gd name="connsiteY70" fmla="*/ 10235132 h 12678085"/>
              <a:gd name="connsiteX71" fmla="*/ 3070909 w 11014159"/>
              <a:gd name="connsiteY71" fmla="*/ 10088181 h 12678085"/>
              <a:gd name="connsiteX72" fmla="*/ 3207077 w 11014159"/>
              <a:gd name="connsiteY72" fmla="*/ 9939394 h 12678085"/>
              <a:gd name="connsiteX73" fmla="*/ 3361924 w 11014159"/>
              <a:gd name="connsiteY73" fmla="*/ 9738501 h 12678085"/>
              <a:gd name="connsiteX74" fmla="*/ 3381019 w 11014159"/>
              <a:gd name="connsiteY74" fmla="*/ 9542608 h 12678085"/>
              <a:gd name="connsiteX75" fmla="*/ 3401902 w 11014159"/>
              <a:gd name="connsiteY75" fmla="*/ 9609527 h 12678085"/>
              <a:gd name="connsiteX76" fmla="*/ 3429145 w 11014159"/>
              <a:gd name="connsiteY76" fmla="*/ 9819985 h 12678085"/>
              <a:gd name="connsiteX77" fmla="*/ 3435068 w 11014159"/>
              <a:gd name="connsiteY77" fmla="*/ 9923176 h 12678085"/>
              <a:gd name="connsiteX78" fmla="*/ 3554429 w 11014159"/>
              <a:gd name="connsiteY78" fmla="*/ 9970539 h 12678085"/>
              <a:gd name="connsiteX79" fmla="*/ 3648215 w 11014159"/>
              <a:gd name="connsiteY79" fmla="*/ 9709563 h 12678085"/>
              <a:gd name="connsiteX80" fmla="*/ 3612993 w 11014159"/>
              <a:gd name="connsiteY80" fmla="*/ 9472771 h 12678085"/>
              <a:gd name="connsiteX81" fmla="*/ 3583934 w 11014159"/>
              <a:gd name="connsiteY81" fmla="*/ 9358790 h 12678085"/>
              <a:gd name="connsiteX82" fmla="*/ 3875876 w 11014159"/>
              <a:gd name="connsiteY82" fmla="*/ 9470898 h 12678085"/>
              <a:gd name="connsiteX83" fmla="*/ 3921531 w 11014159"/>
              <a:gd name="connsiteY83" fmla="*/ 9351533 h 12678085"/>
              <a:gd name="connsiteX84" fmla="*/ 3796283 w 11014159"/>
              <a:gd name="connsiteY84" fmla="*/ 9191478 h 12678085"/>
              <a:gd name="connsiteX85" fmla="*/ 3693793 w 11014159"/>
              <a:gd name="connsiteY85" fmla="*/ 9144832 h 12678085"/>
              <a:gd name="connsiteX86" fmla="*/ 3569009 w 11014159"/>
              <a:gd name="connsiteY86" fmla="*/ 9189156 h 12678085"/>
              <a:gd name="connsiteX87" fmla="*/ 3529476 w 11014159"/>
              <a:gd name="connsiteY87" fmla="*/ 9153616 h 12678085"/>
              <a:gd name="connsiteX88" fmla="*/ 3444612 w 11014159"/>
              <a:gd name="connsiteY88" fmla="*/ 9070953 h 12678085"/>
              <a:gd name="connsiteX89" fmla="*/ 3285549 w 11014159"/>
              <a:gd name="connsiteY89" fmla="*/ 9003320 h 12678085"/>
              <a:gd name="connsiteX90" fmla="*/ 3187561 w 11014159"/>
              <a:gd name="connsiteY90" fmla="*/ 8935440 h 12678085"/>
              <a:gd name="connsiteX91" fmla="*/ 3081523 w 11014159"/>
              <a:gd name="connsiteY91" fmla="*/ 8843975 h 12678085"/>
              <a:gd name="connsiteX92" fmla="*/ 3029051 w 11014159"/>
              <a:gd name="connsiteY92" fmla="*/ 8766807 h 12678085"/>
              <a:gd name="connsiteX93" fmla="*/ 2973284 w 11014159"/>
              <a:gd name="connsiteY93" fmla="*/ 8688890 h 12678085"/>
              <a:gd name="connsiteX94" fmla="*/ 3073545 w 11014159"/>
              <a:gd name="connsiteY94" fmla="*/ 8656106 h 12678085"/>
              <a:gd name="connsiteX95" fmla="*/ 3175339 w 11014159"/>
              <a:gd name="connsiteY95" fmla="*/ 8714289 h 12678085"/>
              <a:gd name="connsiteX96" fmla="*/ 3290930 w 11014159"/>
              <a:gd name="connsiteY96" fmla="*/ 8763545 h 12678085"/>
              <a:gd name="connsiteX97" fmla="*/ 3338134 w 11014159"/>
              <a:gd name="connsiteY97" fmla="*/ 8716423 h 12678085"/>
              <a:gd name="connsiteX98" fmla="*/ 3366270 w 11014159"/>
              <a:gd name="connsiteY98" fmla="*/ 8627077 h 12678085"/>
              <a:gd name="connsiteX99" fmla="*/ 3453211 w 11014159"/>
              <a:gd name="connsiteY99" fmla="*/ 8565392 h 12678085"/>
              <a:gd name="connsiteX100" fmla="*/ 3547937 w 11014159"/>
              <a:gd name="connsiteY100" fmla="*/ 8612563 h 12678085"/>
              <a:gd name="connsiteX101" fmla="*/ 3696102 w 11014159"/>
              <a:gd name="connsiteY101" fmla="*/ 8689753 h 12678085"/>
              <a:gd name="connsiteX102" fmla="*/ 3775823 w 11014159"/>
              <a:gd name="connsiteY102" fmla="*/ 8697864 h 12678085"/>
              <a:gd name="connsiteX103" fmla="*/ 3838221 w 11014159"/>
              <a:gd name="connsiteY103" fmla="*/ 8578123 h 12678085"/>
              <a:gd name="connsiteX104" fmla="*/ 3791051 w 11014159"/>
              <a:gd name="connsiteY104" fmla="*/ 8534578 h 12678085"/>
              <a:gd name="connsiteX105" fmla="*/ 3712286 w 11014159"/>
              <a:gd name="connsiteY105" fmla="*/ 8490911 h 12678085"/>
              <a:gd name="connsiteX106" fmla="*/ 3684087 w 11014159"/>
              <a:gd name="connsiteY106" fmla="*/ 8388770 h 12678085"/>
              <a:gd name="connsiteX107" fmla="*/ 3911397 w 11014159"/>
              <a:gd name="connsiteY107" fmla="*/ 8323659 h 12678085"/>
              <a:gd name="connsiteX108" fmla="*/ 4123987 w 11014159"/>
              <a:gd name="connsiteY108" fmla="*/ 8241378 h 12678085"/>
              <a:gd name="connsiteX109" fmla="*/ 4399757 w 11014159"/>
              <a:gd name="connsiteY109" fmla="*/ 8100995 h 12678085"/>
              <a:gd name="connsiteX110" fmla="*/ 4530149 w 11014159"/>
              <a:gd name="connsiteY110" fmla="*/ 7966498 h 12678085"/>
              <a:gd name="connsiteX111" fmla="*/ 4621420 w 11014159"/>
              <a:gd name="connsiteY111" fmla="*/ 7756347 h 12678085"/>
              <a:gd name="connsiteX112" fmla="*/ 4455270 w 11014159"/>
              <a:gd name="connsiteY112" fmla="*/ 7682106 h 12678085"/>
              <a:gd name="connsiteX113" fmla="*/ 4142037 w 11014159"/>
              <a:gd name="connsiteY113" fmla="*/ 7714762 h 12678085"/>
              <a:gd name="connsiteX114" fmla="*/ 4106545 w 11014159"/>
              <a:gd name="connsiteY114" fmla="*/ 7633739 h 12678085"/>
              <a:gd name="connsiteX115" fmla="*/ 2869359 w 11014159"/>
              <a:gd name="connsiteY115" fmla="*/ 6288685 h 12678085"/>
              <a:gd name="connsiteX116" fmla="*/ 1992616 w 11014159"/>
              <a:gd name="connsiteY116" fmla="*/ 6143160 h 12678085"/>
              <a:gd name="connsiteX117" fmla="*/ 1655732 w 11014159"/>
              <a:gd name="connsiteY117" fmla="*/ 6187658 h 12678085"/>
              <a:gd name="connsiteX118" fmla="*/ 1387408 w 11014159"/>
              <a:gd name="connsiteY118" fmla="*/ 6214012 h 12678085"/>
              <a:gd name="connsiteX119" fmla="*/ 871196 w 11014159"/>
              <a:gd name="connsiteY119" fmla="*/ 6232155 h 12678085"/>
              <a:gd name="connsiteX120" fmla="*/ 549782 w 11014159"/>
              <a:gd name="connsiteY120" fmla="*/ 6011959 h 12678085"/>
              <a:gd name="connsiteX121" fmla="*/ 361859 w 11014159"/>
              <a:gd name="connsiteY121" fmla="*/ 5626948 h 12678085"/>
              <a:gd name="connsiteX122" fmla="*/ 328629 w 11014159"/>
              <a:gd name="connsiteY122" fmla="*/ 5155233 h 12678085"/>
              <a:gd name="connsiteX123" fmla="*/ 428510 w 11014159"/>
              <a:gd name="connsiteY123" fmla="*/ 4797533 h 12678085"/>
              <a:gd name="connsiteX124" fmla="*/ 665513 w 11014159"/>
              <a:gd name="connsiteY124" fmla="*/ 4385212 h 12678085"/>
              <a:gd name="connsiteX125" fmla="*/ 858018 w 11014159"/>
              <a:gd name="connsiteY125" fmla="*/ 3928012 h 12678085"/>
              <a:gd name="connsiteX126" fmla="*/ 737703 w 11014159"/>
              <a:gd name="connsiteY126" fmla="*/ 3591128 h 12678085"/>
              <a:gd name="connsiteX127" fmla="*/ 447608 w 11014159"/>
              <a:gd name="connsiteY127" fmla="*/ 3213375 h 12678085"/>
              <a:gd name="connsiteX128" fmla="*/ 193799 w 11014159"/>
              <a:gd name="connsiteY128" fmla="*/ 2845170 h 12678085"/>
              <a:gd name="connsiteX129" fmla="*/ 14471 w 11014159"/>
              <a:gd name="connsiteY129" fmla="*/ 2515543 h 12678085"/>
              <a:gd name="connsiteX130" fmla="*/ 43499 w 11014159"/>
              <a:gd name="connsiteY130" fmla="*/ 1959799 h 12678085"/>
              <a:gd name="connsiteX131" fmla="*/ 302274 w 11014159"/>
              <a:gd name="connsiteY131" fmla="*/ 1808162 h 12678085"/>
              <a:gd name="connsiteX132" fmla="*/ 614139 w 11014159"/>
              <a:gd name="connsiteY132" fmla="*/ 1710573 h 12678085"/>
              <a:gd name="connsiteX133" fmla="*/ 759474 w 11014159"/>
              <a:gd name="connsiteY133" fmla="*/ 1378654 h 12678085"/>
              <a:gd name="connsiteX134" fmla="*/ 640113 w 11014159"/>
              <a:gd name="connsiteY134" fmla="*/ 1113960 h 12678085"/>
              <a:gd name="connsiteX135" fmla="*/ 550163 w 11014159"/>
              <a:gd name="connsiteY135" fmla="*/ 723984 h 12678085"/>
              <a:gd name="connsiteX136" fmla="*/ 603255 w 11014159"/>
              <a:gd name="connsiteY136" fmla="*/ 447448 h 12678085"/>
              <a:gd name="connsiteX137" fmla="*/ 831663 w 11014159"/>
              <a:gd name="connsiteY137" fmla="*/ 212737 h 12678085"/>
              <a:gd name="connsiteX138" fmla="*/ 906145 w 11014159"/>
              <a:gd name="connsiteY138" fmla="*/ 101970 h 12678085"/>
              <a:gd name="connsiteX139" fmla="*/ 974985 w 11014159"/>
              <a:gd name="connsiteY13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14959 w 11014159"/>
              <a:gd name="connsiteY67" fmla="*/ 11114612 h 12678085"/>
              <a:gd name="connsiteX68" fmla="*/ 2786678 w 11014159"/>
              <a:gd name="connsiteY68" fmla="*/ 10838476 h 12678085"/>
              <a:gd name="connsiteX69" fmla="*/ 2915408 w 11014159"/>
              <a:gd name="connsiteY69" fmla="*/ 10593261 h 12678085"/>
              <a:gd name="connsiteX70" fmla="*/ 3067570 w 11014159"/>
              <a:gd name="connsiteY70" fmla="*/ 10415966 h 12678085"/>
              <a:gd name="connsiteX71" fmla="*/ 3057933 w 11014159"/>
              <a:gd name="connsiteY71" fmla="*/ 10235132 h 12678085"/>
              <a:gd name="connsiteX72" fmla="*/ 3070909 w 11014159"/>
              <a:gd name="connsiteY72" fmla="*/ 10088181 h 12678085"/>
              <a:gd name="connsiteX73" fmla="*/ 3207077 w 11014159"/>
              <a:gd name="connsiteY73" fmla="*/ 9939394 h 12678085"/>
              <a:gd name="connsiteX74" fmla="*/ 3361924 w 11014159"/>
              <a:gd name="connsiteY74" fmla="*/ 9738501 h 12678085"/>
              <a:gd name="connsiteX75" fmla="*/ 3381019 w 11014159"/>
              <a:gd name="connsiteY75" fmla="*/ 9542608 h 12678085"/>
              <a:gd name="connsiteX76" fmla="*/ 3401902 w 11014159"/>
              <a:gd name="connsiteY76" fmla="*/ 9609527 h 12678085"/>
              <a:gd name="connsiteX77" fmla="*/ 3429145 w 11014159"/>
              <a:gd name="connsiteY77" fmla="*/ 9819985 h 12678085"/>
              <a:gd name="connsiteX78" fmla="*/ 3435068 w 11014159"/>
              <a:gd name="connsiteY78" fmla="*/ 9923176 h 12678085"/>
              <a:gd name="connsiteX79" fmla="*/ 3554429 w 11014159"/>
              <a:gd name="connsiteY79" fmla="*/ 9970539 h 12678085"/>
              <a:gd name="connsiteX80" fmla="*/ 3648215 w 11014159"/>
              <a:gd name="connsiteY80" fmla="*/ 9709563 h 12678085"/>
              <a:gd name="connsiteX81" fmla="*/ 3612993 w 11014159"/>
              <a:gd name="connsiteY81" fmla="*/ 9472771 h 12678085"/>
              <a:gd name="connsiteX82" fmla="*/ 3583934 w 11014159"/>
              <a:gd name="connsiteY82" fmla="*/ 9358790 h 12678085"/>
              <a:gd name="connsiteX83" fmla="*/ 3875876 w 11014159"/>
              <a:gd name="connsiteY83" fmla="*/ 9470898 h 12678085"/>
              <a:gd name="connsiteX84" fmla="*/ 3921531 w 11014159"/>
              <a:gd name="connsiteY84" fmla="*/ 9351533 h 12678085"/>
              <a:gd name="connsiteX85" fmla="*/ 3796283 w 11014159"/>
              <a:gd name="connsiteY85" fmla="*/ 9191478 h 12678085"/>
              <a:gd name="connsiteX86" fmla="*/ 3693793 w 11014159"/>
              <a:gd name="connsiteY86" fmla="*/ 9144832 h 12678085"/>
              <a:gd name="connsiteX87" fmla="*/ 3569009 w 11014159"/>
              <a:gd name="connsiteY87" fmla="*/ 9189156 h 12678085"/>
              <a:gd name="connsiteX88" fmla="*/ 3529476 w 11014159"/>
              <a:gd name="connsiteY88" fmla="*/ 9153616 h 12678085"/>
              <a:gd name="connsiteX89" fmla="*/ 3444612 w 11014159"/>
              <a:gd name="connsiteY89" fmla="*/ 9070953 h 12678085"/>
              <a:gd name="connsiteX90" fmla="*/ 3285549 w 11014159"/>
              <a:gd name="connsiteY90" fmla="*/ 9003320 h 12678085"/>
              <a:gd name="connsiteX91" fmla="*/ 3187561 w 11014159"/>
              <a:gd name="connsiteY91" fmla="*/ 8935440 h 12678085"/>
              <a:gd name="connsiteX92" fmla="*/ 3081523 w 11014159"/>
              <a:gd name="connsiteY92" fmla="*/ 8843975 h 12678085"/>
              <a:gd name="connsiteX93" fmla="*/ 3029051 w 11014159"/>
              <a:gd name="connsiteY93" fmla="*/ 8766807 h 12678085"/>
              <a:gd name="connsiteX94" fmla="*/ 2973284 w 11014159"/>
              <a:gd name="connsiteY94" fmla="*/ 8688890 h 12678085"/>
              <a:gd name="connsiteX95" fmla="*/ 3073545 w 11014159"/>
              <a:gd name="connsiteY95" fmla="*/ 8656106 h 12678085"/>
              <a:gd name="connsiteX96" fmla="*/ 3175339 w 11014159"/>
              <a:gd name="connsiteY96" fmla="*/ 8714289 h 12678085"/>
              <a:gd name="connsiteX97" fmla="*/ 3290930 w 11014159"/>
              <a:gd name="connsiteY97" fmla="*/ 8763545 h 12678085"/>
              <a:gd name="connsiteX98" fmla="*/ 3338134 w 11014159"/>
              <a:gd name="connsiteY98" fmla="*/ 8716423 h 12678085"/>
              <a:gd name="connsiteX99" fmla="*/ 3366270 w 11014159"/>
              <a:gd name="connsiteY99" fmla="*/ 8627077 h 12678085"/>
              <a:gd name="connsiteX100" fmla="*/ 3453211 w 11014159"/>
              <a:gd name="connsiteY100" fmla="*/ 8565392 h 12678085"/>
              <a:gd name="connsiteX101" fmla="*/ 3547937 w 11014159"/>
              <a:gd name="connsiteY101" fmla="*/ 8612563 h 12678085"/>
              <a:gd name="connsiteX102" fmla="*/ 3696102 w 11014159"/>
              <a:gd name="connsiteY102" fmla="*/ 8689753 h 12678085"/>
              <a:gd name="connsiteX103" fmla="*/ 3775823 w 11014159"/>
              <a:gd name="connsiteY103" fmla="*/ 8697864 h 12678085"/>
              <a:gd name="connsiteX104" fmla="*/ 3838221 w 11014159"/>
              <a:gd name="connsiteY104" fmla="*/ 8578123 h 12678085"/>
              <a:gd name="connsiteX105" fmla="*/ 3791051 w 11014159"/>
              <a:gd name="connsiteY105" fmla="*/ 8534578 h 12678085"/>
              <a:gd name="connsiteX106" fmla="*/ 3712286 w 11014159"/>
              <a:gd name="connsiteY106" fmla="*/ 8490911 h 12678085"/>
              <a:gd name="connsiteX107" fmla="*/ 3684087 w 11014159"/>
              <a:gd name="connsiteY107" fmla="*/ 8388770 h 12678085"/>
              <a:gd name="connsiteX108" fmla="*/ 3911397 w 11014159"/>
              <a:gd name="connsiteY108" fmla="*/ 8323659 h 12678085"/>
              <a:gd name="connsiteX109" fmla="*/ 4123987 w 11014159"/>
              <a:gd name="connsiteY109" fmla="*/ 8241378 h 12678085"/>
              <a:gd name="connsiteX110" fmla="*/ 4399757 w 11014159"/>
              <a:gd name="connsiteY110" fmla="*/ 8100995 h 12678085"/>
              <a:gd name="connsiteX111" fmla="*/ 4530149 w 11014159"/>
              <a:gd name="connsiteY111" fmla="*/ 7966498 h 12678085"/>
              <a:gd name="connsiteX112" fmla="*/ 4621420 w 11014159"/>
              <a:gd name="connsiteY112" fmla="*/ 7756347 h 12678085"/>
              <a:gd name="connsiteX113" fmla="*/ 4455270 w 11014159"/>
              <a:gd name="connsiteY113" fmla="*/ 7682106 h 12678085"/>
              <a:gd name="connsiteX114" fmla="*/ 4142037 w 11014159"/>
              <a:gd name="connsiteY114" fmla="*/ 7714762 h 12678085"/>
              <a:gd name="connsiteX115" fmla="*/ 4106545 w 11014159"/>
              <a:gd name="connsiteY115" fmla="*/ 7633739 h 12678085"/>
              <a:gd name="connsiteX116" fmla="*/ 2869359 w 11014159"/>
              <a:gd name="connsiteY116" fmla="*/ 6288685 h 12678085"/>
              <a:gd name="connsiteX117" fmla="*/ 1992616 w 11014159"/>
              <a:gd name="connsiteY117" fmla="*/ 6143160 h 12678085"/>
              <a:gd name="connsiteX118" fmla="*/ 1655732 w 11014159"/>
              <a:gd name="connsiteY118" fmla="*/ 6187658 h 12678085"/>
              <a:gd name="connsiteX119" fmla="*/ 1387408 w 11014159"/>
              <a:gd name="connsiteY119" fmla="*/ 6214012 h 12678085"/>
              <a:gd name="connsiteX120" fmla="*/ 871196 w 11014159"/>
              <a:gd name="connsiteY120" fmla="*/ 6232155 h 12678085"/>
              <a:gd name="connsiteX121" fmla="*/ 549782 w 11014159"/>
              <a:gd name="connsiteY121" fmla="*/ 6011959 h 12678085"/>
              <a:gd name="connsiteX122" fmla="*/ 361859 w 11014159"/>
              <a:gd name="connsiteY122" fmla="*/ 5626948 h 12678085"/>
              <a:gd name="connsiteX123" fmla="*/ 328629 w 11014159"/>
              <a:gd name="connsiteY123" fmla="*/ 5155233 h 12678085"/>
              <a:gd name="connsiteX124" fmla="*/ 428510 w 11014159"/>
              <a:gd name="connsiteY124" fmla="*/ 4797533 h 12678085"/>
              <a:gd name="connsiteX125" fmla="*/ 665513 w 11014159"/>
              <a:gd name="connsiteY125" fmla="*/ 4385212 h 12678085"/>
              <a:gd name="connsiteX126" fmla="*/ 858018 w 11014159"/>
              <a:gd name="connsiteY126" fmla="*/ 3928012 h 12678085"/>
              <a:gd name="connsiteX127" fmla="*/ 737703 w 11014159"/>
              <a:gd name="connsiteY127" fmla="*/ 3591128 h 12678085"/>
              <a:gd name="connsiteX128" fmla="*/ 447608 w 11014159"/>
              <a:gd name="connsiteY128" fmla="*/ 3213375 h 12678085"/>
              <a:gd name="connsiteX129" fmla="*/ 193799 w 11014159"/>
              <a:gd name="connsiteY129" fmla="*/ 2845170 h 12678085"/>
              <a:gd name="connsiteX130" fmla="*/ 14471 w 11014159"/>
              <a:gd name="connsiteY130" fmla="*/ 2515543 h 12678085"/>
              <a:gd name="connsiteX131" fmla="*/ 43499 w 11014159"/>
              <a:gd name="connsiteY131" fmla="*/ 1959799 h 12678085"/>
              <a:gd name="connsiteX132" fmla="*/ 302274 w 11014159"/>
              <a:gd name="connsiteY132" fmla="*/ 1808162 h 12678085"/>
              <a:gd name="connsiteX133" fmla="*/ 614139 w 11014159"/>
              <a:gd name="connsiteY133" fmla="*/ 1710573 h 12678085"/>
              <a:gd name="connsiteX134" fmla="*/ 759474 w 11014159"/>
              <a:gd name="connsiteY134" fmla="*/ 1378654 h 12678085"/>
              <a:gd name="connsiteX135" fmla="*/ 640113 w 11014159"/>
              <a:gd name="connsiteY135" fmla="*/ 1113960 h 12678085"/>
              <a:gd name="connsiteX136" fmla="*/ 550163 w 11014159"/>
              <a:gd name="connsiteY136" fmla="*/ 723984 h 12678085"/>
              <a:gd name="connsiteX137" fmla="*/ 603255 w 11014159"/>
              <a:gd name="connsiteY137" fmla="*/ 447448 h 12678085"/>
              <a:gd name="connsiteX138" fmla="*/ 831663 w 11014159"/>
              <a:gd name="connsiteY138" fmla="*/ 212737 h 12678085"/>
              <a:gd name="connsiteX139" fmla="*/ 906145 w 11014159"/>
              <a:gd name="connsiteY139" fmla="*/ 101970 h 12678085"/>
              <a:gd name="connsiteX140" fmla="*/ 974985 w 11014159"/>
              <a:gd name="connsiteY140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786678 w 11014159"/>
              <a:gd name="connsiteY69" fmla="*/ 10838476 h 12678085"/>
              <a:gd name="connsiteX70" fmla="*/ 2915408 w 11014159"/>
              <a:gd name="connsiteY70" fmla="*/ 10593261 h 12678085"/>
              <a:gd name="connsiteX71" fmla="*/ 3067570 w 11014159"/>
              <a:gd name="connsiteY71" fmla="*/ 10415966 h 12678085"/>
              <a:gd name="connsiteX72" fmla="*/ 3057933 w 11014159"/>
              <a:gd name="connsiteY72" fmla="*/ 10235132 h 12678085"/>
              <a:gd name="connsiteX73" fmla="*/ 3070909 w 11014159"/>
              <a:gd name="connsiteY73" fmla="*/ 10088181 h 12678085"/>
              <a:gd name="connsiteX74" fmla="*/ 3207077 w 11014159"/>
              <a:gd name="connsiteY74" fmla="*/ 9939394 h 12678085"/>
              <a:gd name="connsiteX75" fmla="*/ 3361924 w 11014159"/>
              <a:gd name="connsiteY75" fmla="*/ 9738501 h 12678085"/>
              <a:gd name="connsiteX76" fmla="*/ 3381019 w 11014159"/>
              <a:gd name="connsiteY76" fmla="*/ 9542608 h 12678085"/>
              <a:gd name="connsiteX77" fmla="*/ 3401902 w 11014159"/>
              <a:gd name="connsiteY77" fmla="*/ 9609527 h 12678085"/>
              <a:gd name="connsiteX78" fmla="*/ 3429145 w 11014159"/>
              <a:gd name="connsiteY78" fmla="*/ 9819985 h 12678085"/>
              <a:gd name="connsiteX79" fmla="*/ 3435068 w 11014159"/>
              <a:gd name="connsiteY79" fmla="*/ 9923176 h 12678085"/>
              <a:gd name="connsiteX80" fmla="*/ 3554429 w 11014159"/>
              <a:gd name="connsiteY80" fmla="*/ 9970539 h 12678085"/>
              <a:gd name="connsiteX81" fmla="*/ 3648215 w 11014159"/>
              <a:gd name="connsiteY81" fmla="*/ 9709563 h 12678085"/>
              <a:gd name="connsiteX82" fmla="*/ 3612993 w 11014159"/>
              <a:gd name="connsiteY82" fmla="*/ 9472771 h 12678085"/>
              <a:gd name="connsiteX83" fmla="*/ 3583934 w 11014159"/>
              <a:gd name="connsiteY83" fmla="*/ 9358790 h 12678085"/>
              <a:gd name="connsiteX84" fmla="*/ 3875876 w 11014159"/>
              <a:gd name="connsiteY84" fmla="*/ 9470898 h 12678085"/>
              <a:gd name="connsiteX85" fmla="*/ 3921531 w 11014159"/>
              <a:gd name="connsiteY85" fmla="*/ 9351533 h 12678085"/>
              <a:gd name="connsiteX86" fmla="*/ 3796283 w 11014159"/>
              <a:gd name="connsiteY86" fmla="*/ 9191478 h 12678085"/>
              <a:gd name="connsiteX87" fmla="*/ 3693793 w 11014159"/>
              <a:gd name="connsiteY87" fmla="*/ 9144832 h 12678085"/>
              <a:gd name="connsiteX88" fmla="*/ 3569009 w 11014159"/>
              <a:gd name="connsiteY88" fmla="*/ 9189156 h 12678085"/>
              <a:gd name="connsiteX89" fmla="*/ 3529476 w 11014159"/>
              <a:gd name="connsiteY89" fmla="*/ 9153616 h 12678085"/>
              <a:gd name="connsiteX90" fmla="*/ 3444612 w 11014159"/>
              <a:gd name="connsiteY90" fmla="*/ 9070953 h 12678085"/>
              <a:gd name="connsiteX91" fmla="*/ 3285549 w 11014159"/>
              <a:gd name="connsiteY91" fmla="*/ 9003320 h 12678085"/>
              <a:gd name="connsiteX92" fmla="*/ 3187561 w 11014159"/>
              <a:gd name="connsiteY92" fmla="*/ 8935440 h 12678085"/>
              <a:gd name="connsiteX93" fmla="*/ 3081523 w 11014159"/>
              <a:gd name="connsiteY93" fmla="*/ 8843975 h 12678085"/>
              <a:gd name="connsiteX94" fmla="*/ 3029051 w 11014159"/>
              <a:gd name="connsiteY94" fmla="*/ 8766807 h 12678085"/>
              <a:gd name="connsiteX95" fmla="*/ 2973284 w 11014159"/>
              <a:gd name="connsiteY95" fmla="*/ 8688890 h 12678085"/>
              <a:gd name="connsiteX96" fmla="*/ 3073545 w 11014159"/>
              <a:gd name="connsiteY96" fmla="*/ 8656106 h 12678085"/>
              <a:gd name="connsiteX97" fmla="*/ 3175339 w 11014159"/>
              <a:gd name="connsiteY97" fmla="*/ 8714289 h 12678085"/>
              <a:gd name="connsiteX98" fmla="*/ 3290930 w 11014159"/>
              <a:gd name="connsiteY98" fmla="*/ 8763545 h 12678085"/>
              <a:gd name="connsiteX99" fmla="*/ 3338134 w 11014159"/>
              <a:gd name="connsiteY99" fmla="*/ 8716423 h 12678085"/>
              <a:gd name="connsiteX100" fmla="*/ 3366270 w 11014159"/>
              <a:gd name="connsiteY100" fmla="*/ 8627077 h 12678085"/>
              <a:gd name="connsiteX101" fmla="*/ 3453211 w 11014159"/>
              <a:gd name="connsiteY101" fmla="*/ 8565392 h 12678085"/>
              <a:gd name="connsiteX102" fmla="*/ 3547937 w 11014159"/>
              <a:gd name="connsiteY102" fmla="*/ 8612563 h 12678085"/>
              <a:gd name="connsiteX103" fmla="*/ 3696102 w 11014159"/>
              <a:gd name="connsiteY103" fmla="*/ 8689753 h 12678085"/>
              <a:gd name="connsiteX104" fmla="*/ 3775823 w 11014159"/>
              <a:gd name="connsiteY104" fmla="*/ 8697864 h 12678085"/>
              <a:gd name="connsiteX105" fmla="*/ 3838221 w 11014159"/>
              <a:gd name="connsiteY105" fmla="*/ 8578123 h 12678085"/>
              <a:gd name="connsiteX106" fmla="*/ 3791051 w 11014159"/>
              <a:gd name="connsiteY106" fmla="*/ 8534578 h 12678085"/>
              <a:gd name="connsiteX107" fmla="*/ 3712286 w 11014159"/>
              <a:gd name="connsiteY107" fmla="*/ 8490911 h 12678085"/>
              <a:gd name="connsiteX108" fmla="*/ 3684087 w 11014159"/>
              <a:gd name="connsiteY108" fmla="*/ 8388770 h 12678085"/>
              <a:gd name="connsiteX109" fmla="*/ 3911397 w 11014159"/>
              <a:gd name="connsiteY109" fmla="*/ 8323659 h 12678085"/>
              <a:gd name="connsiteX110" fmla="*/ 4123987 w 11014159"/>
              <a:gd name="connsiteY110" fmla="*/ 8241378 h 12678085"/>
              <a:gd name="connsiteX111" fmla="*/ 4399757 w 11014159"/>
              <a:gd name="connsiteY111" fmla="*/ 8100995 h 12678085"/>
              <a:gd name="connsiteX112" fmla="*/ 4530149 w 11014159"/>
              <a:gd name="connsiteY112" fmla="*/ 7966498 h 12678085"/>
              <a:gd name="connsiteX113" fmla="*/ 4621420 w 11014159"/>
              <a:gd name="connsiteY113" fmla="*/ 7756347 h 12678085"/>
              <a:gd name="connsiteX114" fmla="*/ 4455270 w 11014159"/>
              <a:gd name="connsiteY114" fmla="*/ 7682106 h 12678085"/>
              <a:gd name="connsiteX115" fmla="*/ 4142037 w 11014159"/>
              <a:gd name="connsiteY115" fmla="*/ 7714762 h 12678085"/>
              <a:gd name="connsiteX116" fmla="*/ 4106545 w 11014159"/>
              <a:gd name="connsiteY116" fmla="*/ 7633739 h 12678085"/>
              <a:gd name="connsiteX117" fmla="*/ 2869359 w 11014159"/>
              <a:gd name="connsiteY117" fmla="*/ 6288685 h 12678085"/>
              <a:gd name="connsiteX118" fmla="*/ 1992616 w 11014159"/>
              <a:gd name="connsiteY118" fmla="*/ 6143160 h 12678085"/>
              <a:gd name="connsiteX119" fmla="*/ 1655732 w 11014159"/>
              <a:gd name="connsiteY119" fmla="*/ 6187658 h 12678085"/>
              <a:gd name="connsiteX120" fmla="*/ 1387408 w 11014159"/>
              <a:gd name="connsiteY120" fmla="*/ 6214012 h 12678085"/>
              <a:gd name="connsiteX121" fmla="*/ 871196 w 11014159"/>
              <a:gd name="connsiteY121" fmla="*/ 6232155 h 12678085"/>
              <a:gd name="connsiteX122" fmla="*/ 549782 w 11014159"/>
              <a:gd name="connsiteY122" fmla="*/ 6011959 h 12678085"/>
              <a:gd name="connsiteX123" fmla="*/ 361859 w 11014159"/>
              <a:gd name="connsiteY123" fmla="*/ 5626948 h 12678085"/>
              <a:gd name="connsiteX124" fmla="*/ 328629 w 11014159"/>
              <a:gd name="connsiteY124" fmla="*/ 5155233 h 12678085"/>
              <a:gd name="connsiteX125" fmla="*/ 428510 w 11014159"/>
              <a:gd name="connsiteY125" fmla="*/ 4797533 h 12678085"/>
              <a:gd name="connsiteX126" fmla="*/ 665513 w 11014159"/>
              <a:gd name="connsiteY126" fmla="*/ 4385212 h 12678085"/>
              <a:gd name="connsiteX127" fmla="*/ 858018 w 11014159"/>
              <a:gd name="connsiteY127" fmla="*/ 3928012 h 12678085"/>
              <a:gd name="connsiteX128" fmla="*/ 737703 w 11014159"/>
              <a:gd name="connsiteY128" fmla="*/ 3591128 h 12678085"/>
              <a:gd name="connsiteX129" fmla="*/ 447608 w 11014159"/>
              <a:gd name="connsiteY129" fmla="*/ 3213375 h 12678085"/>
              <a:gd name="connsiteX130" fmla="*/ 193799 w 11014159"/>
              <a:gd name="connsiteY130" fmla="*/ 2845170 h 12678085"/>
              <a:gd name="connsiteX131" fmla="*/ 14471 w 11014159"/>
              <a:gd name="connsiteY131" fmla="*/ 2515543 h 12678085"/>
              <a:gd name="connsiteX132" fmla="*/ 43499 w 11014159"/>
              <a:gd name="connsiteY132" fmla="*/ 1959799 h 12678085"/>
              <a:gd name="connsiteX133" fmla="*/ 302274 w 11014159"/>
              <a:gd name="connsiteY133" fmla="*/ 1808162 h 12678085"/>
              <a:gd name="connsiteX134" fmla="*/ 614139 w 11014159"/>
              <a:gd name="connsiteY134" fmla="*/ 1710573 h 12678085"/>
              <a:gd name="connsiteX135" fmla="*/ 759474 w 11014159"/>
              <a:gd name="connsiteY135" fmla="*/ 1378654 h 12678085"/>
              <a:gd name="connsiteX136" fmla="*/ 640113 w 11014159"/>
              <a:gd name="connsiteY136" fmla="*/ 1113960 h 12678085"/>
              <a:gd name="connsiteX137" fmla="*/ 550163 w 11014159"/>
              <a:gd name="connsiteY137" fmla="*/ 723984 h 12678085"/>
              <a:gd name="connsiteX138" fmla="*/ 603255 w 11014159"/>
              <a:gd name="connsiteY138" fmla="*/ 447448 h 12678085"/>
              <a:gd name="connsiteX139" fmla="*/ 831663 w 11014159"/>
              <a:gd name="connsiteY139" fmla="*/ 212737 h 12678085"/>
              <a:gd name="connsiteX140" fmla="*/ 906145 w 11014159"/>
              <a:gd name="connsiteY140" fmla="*/ 101970 h 12678085"/>
              <a:gd name="connsiteX141" fmla="*/ 974985 w 11014159"/>
              <a:gd name="connsiteY141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25018 w 11014159"/>
              <a:gd name="connsiteY69" fmla="*/ 10987195 h 12678085"/>
              <a:gd name="connsiteX70" fmla="*/ 2786678 w 11014159"/>
              <a:gd name="connsiteY70" fmla="*/ 10838476 h 12678085"/>
              <a:gd name="connsiteX71" fmla="*/ 2915408 w 11014159"/>
              <a:gd name="connsiteY71" fmla="*/ 10593261 h 12678085"/>
              <a:gd name="connsiteX72" fmla="*/ 3067570 w 11014159"/>
              <a:gd name="connsiteY72" fmla="*/ 10415966 h 12678085"/>
              <a:gd name="connsiteX73" fmla="*/ 3057933 w 11014159"/>
              <a:gd name="connsiteY73" fmla="*/ 10235132 h 12678085"/>
              <a:gd name="connsiteX74" fmla="*/ 3070909 w 11014159"/>
              <a:gd name="connsiteY74" fmla="*/ 10088181 h 12678085"/>
              <a:gd name="connsiteX75" fmla="*/ 3207077 w 11014159"/>
              <a:gd name="connsiteY75" fmla="*/ 9939394 h 12678085"/>
              <a:gd name="connsiteX76" fmla="*/ 3361924 w 11014159"/>
              <a:gd name="connsiteY76" fmla="*/ 9738501 h 12678085"/>
              <a:gd name="connsiteX77" fmla="*/ 3381019 w 11014159"/>
              <a:gd name="connsiteY77" fmla="*/ 9542608 h 12678085"/>
              <a:gd name="connsiteX78" fmla="*/ 3401902 w 11014159"/>
              <a:gd name="connsiteY78" fmla="*/ 9609527 h 12678085"/>
              <a:gd name="connsiteX79" fmla="*/ 3429145 w 11014159"/>
              <a:gd name="connsiteY79" fmla="*/ 9819985 h 12678085"/>
              <a:gd name="connsiteX80" fmla="*/ 3435068 w 11014159"/>
              <a:gd name="connsiteY80" fmla="*/ 9923176 h 12678085"/>
              <a:gd name="connsiteX81" fmla="*/ 3554429 w 11014159"/>
              <a:gd name="connsiteY81" fmla="*/ 9970539 h 12678085"/>
              <a:gd name="connsiteX82" fmla="*/ 3648215 w 11014159"/>
              <a:gd name="connsiteY82" fmla="*/ 9709563 h 12678085"/>
              <a:gd name="connsiteX83" fmla="*/ 3612993 w 11014159"/>
              <a:gd name="connsiteY83" fmla="*/ 9472771 h 12678085"/>
              <a:gd name="connsiteX84" fmla="*/ 3583934 w 11014159"/>
              <a:gd name="connsiteY84" fmla="*/ 9358790 h 12678085"/>
              <a:gd name="connsiteX85" fmla="*/ 3875876 w 11014159"/>
              <a:gd name="connsiteY85" fmla="*/ 9470898 h 12678085"/>
              <a:gd name="connsiteX86" fmla="*/ 3921531 w 11014159"/>
              <a:gd name="connsiteY86" fmla="*/ 9351533 h 12678085"/>
              <a:gd name="connsiteX87" fmla="*/ 3796283 w 11014159"/>
              <a:gd name="connsiteY87" fmla="*/ 9191478 h 12678085"/>
              <a:gd name="connsiteX88" fmla="*/ 3693793 w 11014159"/>
              <a:gd name="connsiteY88" fmla="*/ 9144832 h 12678085"/>
              <a:gd name="connsiteX89" fmla="*/ 3569009 w 11014159"/>
              <a:gd name="connsiteY89" fmla="*/ 9189156 h 12678085"/>
              <a:gd name="connsiteX90" fmla="*/ 3529476 w 11014159"/>
              <a:gd name="connsiteY90" fmla="*/ 9153616 h 12678085"/>
              <a:gd name="connsiteX91" fmla="*/ 3444612 w 11014159"/>
              <a:gd name="connsiteY91" fmla="*/ 9070953 h 12678085"/>
              <a:gd name="connsiteX92" fmla="*/ 3285549 w 11014159"/>
              <a:gd name="connsiteY92" fmla="*/ 9003320 h 12678085"/>
              <a:gd name="connsiteX93" fmla="*/ 3187561 w 11014159"/>
              <a:gd name="connsiteY93" fmla="*/ 8935440 h 12678085"/>
              <a:gd name="connsiteX94" fmla="*/ 3081523 w 11014159"/>
              <a:gd name="connsiteY94" fmla="*/ 8843975 h 12678085"/>
              <a:gd name="connsiteX95" fmla="*/ 3029051 w 11014159"/>
              <a:gd name="connsiteY95" fmla="*/ 8766807 h 12678085"/>
              <a:gd name="connsiteX96" fmla="*/ 2973284 w 11014159"/>
              <a:gd name="connsiteY96" fmla="*/ 8688890 h 12678085"/>
              <a:gd name="connsiteX97" fmla="*/ 3073545 w 11014159"/>
              <a:gd name="connsiteY97" fmla="*/ 8656106 h 12678085"/>
              <a:gd name="connsiteX98" fmla="*/ 3175339 w 11014159"/>
              <a:gd name="connsiteY98" fmla="*/ 8714289 h 12678085"/>
              <a:gd name="connsiteX99" fmla="*/ 3290930 w 11014159"/>
              <a:gd name="connsiteY99" fmla="*/ 8763545 h 12678085"/>
              <a:gd name="connsiteX100" fmla="*/ 3338134 w 11014159"/>
              <a:gd name="connsiteY100" fmla="*/ 8716423 h 12678085"/>
              <a:gd name="connsiteX101" fmla="*/ 3366270 w 11014159"/>
              <a:gd name="connsiteY101" fmla="*/ 8627077 h 12678085"/>
              <a:gd name="connsiteX102" fmla="*/ 3453211 w 11014159"/>
              <a:gd name="connsiteY102" fmla="*/ 8565392 h 12678085"/>
              <a:gd name="connsiteX103" fmla="*/ 3547937 w 11014159"/>
              <a:gd name="connsiteY103" fmla="*/ 8612563 h 12678085"/>
              <a:gd name="connsiteX104" fmla="*/ 3696102 w 11014159"/>
              <a:gd name="connsiteY104" fmla="*/ 8689753 h 12678085"/>
              <a:gd name="connsiteX105" fmla="*/ 3775823 w 11014159"/>
              <a:gd name="connsiteY105" fmla="*/ 8697864 h 12678085"/>
              <a:gd name="connsiteX106" fmla="*/ 3838221 w 11014159"/>
              <a:gd name="connsiteY106" fmla="*/ 8578123 h 12678085"/>
              <a:gd name="connsiteX107" fmla="*/ 3791051 w 11014159"/>
              <a:gd name="connsiteY107" fmla="*/ 8534578 h 12678085"/>
              <a:gd name="connsiteX108" fmla="*/ 3712286 w 11014159"/>
              <a:gd name="connsiteY108" fmla="*/ 8490911 h 12678085"/>
              <a:gd name="connsiteX109" fmla="*/ 3684087 w 11014159"/>
              <a:gd name="connsiteY109" fmla="*/ 8388770 h 12678085"/>
              <a:gd name="connsiteX110" fmla="*/ 3911397 w 11014159"/>
              <a:gd name="connsiteY110" fmla="*/ 8323659 h 12678085"/>
              <a:gd name="connsiteX111" fmla="*/ 4123987 w 11014159"/>
              <a:gd name="connsiteY111" fmla="*/ 8241378 h 12678085"/>
              <a:gd name="connsiteX112" fmla="*/ 4399757 w 11014159"/>
              <a:gd name="connsiteY112" fmla="*/ 8100995 h 12678085"/>
              <a:gd name="connsiteX113" fmla="*/ 4530149 w 11014159"/>
              <a:gd name="connsiteY113" fmla="*/ 7966498 h 12678085"/>
              <a:gd name="connsiteX114" fmla="*/ 4621420 w 11014159"/>
              <a:gd name="connsiteY114" fmla="*/ 7756347 h 12678085"/>
              <a:gd name="connsiteX115" fmla="*/ 4455270 w 11014159"/>
              <a:gd name="connsiteY115" fmla="*/ 7682106 h 12678085"/>
              <a:gd name="connsiteX116" fmla="*/ 4142037 w 11014159"/>
              <a:gd name="connsiteY116" fmla="*/ 7714762 h 12678085"/>
              <a:gd name="connsiteX117" fmla="*/ 4106545 w 11014159"/>
              <a:gd name="connsiteY117" fmla="*/ 7633739 h 12678085"/>
              <a:gd name="connsiteX118" fmla="*/ 2869359 w 11014159"/>
              <a:gd name="connsiteY118" fmla="*/ 6288685 h 12678085"/>
              <a:gd name="connsiteX119" fmla="*/ 1992616 w 11014159"/>
              <a:gd name="connsiteY119" fmla="*/ 6143160 h 12678085"/>
              <a:gd name="connsiteX120" fmla="*/ 1655732 w 11014159"/>
              <a:gd name="connsiteY120" fmla="*/ 6187658 h 12678085"/>
              <a:gd name="connsiteX121" fmla="*/ 1387408 w 11014159"/>
              <a:gd name="connsiteY121" fmla="*/ 6214012 h 12678085"/>
              <a:gd name="connsiteX122" fmla="*/ 871196 w 11014159"/>
              <a:gd name="connsiteY122" fmla="*/ 6232155 h 12678085"/>
              <a:gd name="connsiteX123" fmla="*/ 549782 w 11014159"/>
              <a:gd name="connsiteY123" fmla="*/ 6011959 h 12678085"/>
              <a:gd name="connsiteX124" fmla="*/ 361859 w 11014159"/>
              <a:gd name="connsiteY124" fmla="*/ 5626948 h 12678085"/>
              <a:gd name="connsiteX125" fmla="*/ 328629 w 11014159"/>
              <a:gd name="connsiteY125" fmla="*/ 5155233 h 12678085"/>
              <a:gd name="connsiteX126" fmla="*/ 428510 w 11014159"/>
              <a:gd name="connsiteY126" fmla="*/ 4797533 h 12678085"/>
              <a:gd name="connsiteX127" fmla="*/ 665513 w 11014159"/>
              <a:gd name="connsiteY127" fmla="*/ 4385212 h 12678085"/>
              <a:gd name="connsiteX128" fmla="*/ 858018 w 11014159"/>
              <a:gd name="connsiteY128" fmla="*/ 3928012 h 12678085"/>
              <a:gd name="connsiteX129" fmla="*/ 737703 w 11014159"/>
              <a:gd name="connsiteY129" fmla="*/ 3591128 h 12678085"/>
              <a:gd name="connsiteX130" fmla="*/ 447608 w 11014159"/>
              <a:gd name="connsiteY130" fmla="*/ 3213375 h 12678085"/>
              <a:gd name="connsiteX131" fmla="*/ 193799 w 11014159"/>
              <a:gd name="connsiteY131" fmla="*/ 2845170 h 12678085"/>
              <a:gd name="connsiteX132" fmla="*/ 14471 w 11014159"/>
              <a:gd name="connsiteY132" fmla="*/ 2515543 h 12678085"/>
              <a:gd name="connsiteX133" fmla="*/ 43499 w 11014159"/>
              <a:gd name="connsiteY133" fmla="*/ 1959799 h 12678085"/>
              <a:gd name="connsiteX134" fmla="*/ 302274 w 11014159"/>
              <a:gd name="connsiteY134" fmla="*/ 1808162 h 12678085"/>
              <a:gd name="connsiteX135" fmla="*/ 614139 w 11014159"/>
              <a:gd name="connsiteY135" fmla="*/ 1710573 h 12678085"/>
              <a:gd name="connsiteX136" fmla="*/ 759474 w 11014159"/>
              <a:gd name="connsiteY136" fmla="*/ 1378654 h 12678085"/>
              <a:gd name="connsiteX137" fmla="*/ 640113 w 11014159"/>
              <a:gd name="connsiteY137" fmla="*/ 1113960 h 12678085"/>
              <a:gd name="connsiteX138" fmla="*/ 550163 w 11014159"/>
              <a:gd name="connsiteY138" fmla="*/ 723984 h 12678085"/>
              <a:gd name="connsiteX139" fmla="*/ 603255 w 11014159"/>
              <a:gd name="connsiteY139" fmla="*/ 447448 h 12678085"/>
              <a:gd name="connsiteX140" fmla="*/ 831663 w 11014159"/>
              <a:gd name="connsiteY140" fmla="*/ 212737 h 12678085"/>
              <a:gd name="connsiteX141" fmla="*/ 906145 w 11014159"/>
              <a:gd name="connsiteY141" fmla="*/ 101970 h 12678085"/>
              <a:gd name="connsiteX142" fmla="*/ 974985 w 11014159"/>
              <a:gd name="connsiteY142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25018 w 11014159"/>
              <a:gd name="connsiteY69" fmla="*/ 10987195 h 12678085"/>
              <a:gd name="connsiteX70" fmla="*/ 2700100 w 11014159"/>
              <a:gd name="connsiteY70" fmla="*/ 10977202 h 12678085"/>
              <a:gd name="connsiteX71" fmla="*/ 2786678 w 11014159"/>
              <a:gd name="connsiteY71" fmla="*/ 10838476 h 12678085"/>
              <a:gd name="connsiteX72" fmla="*/ 2915408 w 11014159"/>
              <a:gd name="connsiteY72" fmla="*/ 10593261 h 12678085"/>
              <a:gd name="connsiteX73" fmla="*/ 3067570 w 11014159"/>
              <a:gd name="connsiteY73" fmla="*/ 10415966 h 12678085"/>
              <a:gd name="connsiteX74" fmla="*/ 3057933 w 11014159"/>
              <a:gd name="connsiteY74" fmla="*/ 10235132 h 12678085"/>
              <a:gd name="connsiteX75" fmla="*/ 3070909 w 11014159"/>
              <a:gd name="connsiteY75" fmla="*/ 10088181 h 12678085"/>
              <a:gd name="connsiteX76" fmla="*/ 3207077 w 11014159"/>
              <a:gd name="connsiteY76" fmla="*/ 9939394 h 12678085"/>
              <a:gd name="connsiteX77" fmla="*/ 3361924 w 11014159"/>
              <a:gd name="connsiteY77" fmla="*/ 9738501 h 12678085"/>
              <a:gd name="connsiteX78" fmla="*/ 3381019 w 11014159"/>
              <a:gd name="connsiteY78" fmla="*/ 9542608 h 12678085"/>
              <a:gd name="connsiteX79" fmla="*/ 3401902 w 11014159"/>
              <a:gd name="connsiteY79" fmla="*/ 9609527 h 12678085"/>
              <a:gd name="connsiteX80" fmla="*/ 3429145 w 11014159"/>
              <a:gd name="connsiteY80" fmla="*/ 9819985 h 12678085"/>
              <a:gd name="connsiteX81" fmla="*/ 3435068 w 11014159"/>
              <a:gd name="connsiteY81" fmla="*/ 9923176 h 12678085"/>
              <a:gd name="connsiteX82" fmla="*/ 3554429 w 11014159"/>
              <a:gd name="connsiteY82" fmla="*/ 9970539 h 12678085"/>
              <a:gd name="connsiteX83" fmla="*/ 3648215 w 11014159"/>
              <a:gd name="connsiteY83" fmla="*/ 9709563 h 12678085"/>
              <a:gd name="connsiteX84" fmla="*/ 3612993 w 11014159"/>
              <a:gd name="connsiteY84" fmla="*/ 9472771 h 12678085"/>
              <a:gd name="connsiteX85" fmla="*/ 3583934 w 11014159"/>
              <a:gd name="connsiteY85" fmla="*/ 9358790 h 12678085"/>
              <a:gd name="connsiteX86" fmla="*/ 3875876 w 11014159"/>
              <a:gd name="connsiteY86" fmla="*/ 9470898 h 12678085"/>
              <a:gd name="connsiteX87" fmla="*/ 3921531 w 11014159"/>
              <a:gd name="connsiteY87" fmla="*/ 9351533 h 12678085"/>
              <a:gd name="connsiteX88" fmla="*/ 3796283 w 11014159"/>
              <a:gd name="connsiteY88" fmla="*/ 9191478 h 12678085"/>
              <a:gd name="connsiteX89" fmla="*/ 3693793 w 11014159"/>
              <a:gd name="connsiteY89" fmla="*/ 9144832 h 12678085"/>
              <a:gd name="connsiteX90" fmla="*/ 3569009 w 11014159"/>
              <a:gd name="connsiteY90" fmla="*/ 9189156 h 12678085"/>
              <a:gd name="connsiteX91" fmla="*/ 3529476 w 11014159"/>
              <a:gd name="connsiteY91" fmla="*/ 9153616 h 12678085"/>
              <a:gd name="connsiteX92" fmla="*/ 3444612 w 11014159"/>
              <a:gd name="connsiteY92" fmla="*/ 9070953 h 12678085"/>
              <a:gd name="connsiteX93" fmla="*/ 3285549 w 11014159"/>
              <a:gd name="connsiteY93" fmla="*/ 9003320 h 12678085"/>
              <a:gd name="connsiteX94" fmla="*/ 3187561 w 11014159"/>
              <a:gd name="connsiteY94" fmla="*/ 8935440 h 12678085"/>
              <a:gd name="connsiteX95" fmla="*/ 3081523 w 11014159"/>
              <a:gd name="connsiteY95" fmla="*/ 8843975 h 12678085"/>
              <a:gd name="connsiteX96" fmla="*/ 3029051 w 11014159"/>
              <a:gd name="connsiteY96" fmla="*/ 8766807 h 12678085"/>
              <a:gd name="connsiteX97" fmla="*/ 2973284 w 11014159"/>
              <a:gd name="connsiteY97" fmla="*/ 8688890 h 12678085"/>
              <a:gd name="connsiteX98" fmla="*/ 3073545 w 11014159"/>
              <a:gd name="connsiteY98" fmla="*/ 8656106 h 12678085"/>
              <a:gd name="connsiteX99" fmla="*/ 3175339 w 11014159"/>
              <a:gd name="connsiteY99" fmla="*/ 8714289 h 12678085"/>
              <a:gd name="connsiteX100" fmla="*/ 3290930 w 11014159"/>
              <a:gd name="connsiteY100" fmla="*/ 8763545 h 12678085"/>
              <a:gd name="connsiteX101" fmla="*/ 3338134 w 11014159"/>
              <a:gd name="connsiteY101" fmla="*/ 8716423 h 12678085"/>
              <a:gd name="connsiteX102" fmla="*/ 3366270 w 11014159"/>
              <a:gd name="connsiteY102" fmla="*/ 8627077 h 12678085"/>
              <a:gd name="connsiteX103" fmla="*/ 3453211 w 11014159"/>
              <a:gd name="connsiteY103" fmla="*/ 8565392 h 12678085"/>
              <a:gd name="connsiteX104" fmla="*/ 3547937 w 11014159"/>
              <a:gd name="connsiteY104" fmla="*/ 8612563 h 12678085"/>
              <a:gd name="connsiteX105" fmla="*/ 3696102 w 11014159"/>
              <a:gd name="connsiteY105" fmla="*/ 8689753 h 12678085"/>
              <a:gd name="connsiteX106" fmla="*/ 3775823 w 11014159"/>
              <a:gd name="connsiteY106" fmla="*/ 8697864 h 12678085"/>
              <a:gd name="connsiteX107" fmla="*/ 3838221 w 11014159"/>
              <a:gd name="connsiteY107" fmla="*/ 8578123 h 12678085"/>
              <a:gd name="connsiteX108" fmla="*/ 3791051 w 11014159"/>
              <a:gd name="connsiteY108" fmla="*/ 8534578 h 12678085"/>
              <a:gd name="connsiteX109" fmla="*/ 3712286 w 11014159"/>
              <a:gd name="connsiteY109" fmla="*/ 8490911 h 12678085"/>
              <a:gd name="connsiteX110" fmla="*/ 3684087 w 11014159"/>
              <a:gd name="connsiteY110" fmla="*/ 8388770 h 12678085"/>
              <a:gd name="connsiteX111" fmla="*/ 3911397 w 11014159"/>
              <a:gd name="connsiteY111" fmla="*/ 8323659 h 12678085"/>
              <a:gd name="connsiteX112" fmla="*/ 4123987 w 11014159"/>
              <a:gd name="connsiteY112" fmla="*/ 8241378 h 12678085"/>
              <a:gd name="connsiteX113" fmla="*/ 4399757 w 11014159"/>
              <a:gd name="connsiteY113" fmla="*/ 8100995 h 12678085"/>
              <a:gd name="connsiteX114" fmla="*/ 4530149 w 11014159"/>
              <a:gd name="connsiteY114" fmla="*/ 7966498 h 12678085"/>
              <a:gd name="connsiteX115" fmla="*/ 4621420 w 11014159"/>
              <a:gd name="connsiteY115" fmla="*/ 7756347 h 12678085"/>
              <a:gd name="connsiteX116" fmla="*/ 4455270 w 11014159"/>
              <a:gd name="connsiteY116" fmla="*/ 7682106 h 12678085"/>
              <a:gd name="connsiteX117" fmla="*/ 4142037 w 11014159"/>
              <a:gd name="connsiteY117" fmla="*/ 7714762 h 12678085"/>
              <a:gd name="connsiteX118" fmla="*/ 4106545 w 11014159"/>
              <a:gd name="connsiteY118" fmla="*/ 7633739 h 12678085"/>
              <a:gd name="connsiteX119" fmla="*/ 2869359 w 11014159"/>
              <a:gd name="connsiteY119" fmla="*/ 6288685 h 12678085"/>
              <a:gd name="connsiteX120" fmla="*/ 1992616 w 11014159"/>
              <a:gd name="connsiteY120" fmla="*/ 6143160 h 12678085"/>
              <a:gd name="connsiteX121" fmla="*/ 1655732 w 11014159"/>
              <a:gd name="connsiteY121" fmla="*/ 6187658 h 12678085"/>
              <a:gd name="connsiteX122" fmla="*/ 1387408 w 11014159"/>
              <a:gd name="connsiteY122" fmla="*/ 6214012 h 12678085"/>
              <a:gd name="connsiteX123" fmla="*/ 871196 w 11014159"/>
              <a:gd name="connsiteY123" fmla="*/ 6232155 h 12678085"/>
              <a:gd name="connsiteX124" fmla="*/ 549782 w 11014159"/>
              <a:gd name="connsiteY124" fmla="*/ 6011959 h 12678085"/>
              <a:gd name="connsiteX125" fmla="*/ 361859 w 11014159"/>
              <a:gd name="connsiteY125" fmla="*/ 5626948 h 12678085"/>
              <a:gd name="connsiteX126" fmla="*/ 328629 w 11014159"/>
              <a:gd name="connsiteY126" fmla="*/ 5155233 h 12678085"/>
              <a:gd name="connsiteX127" fmla="*/ 428510 w 11014159"/>
              <a:gd name="connsiteY127" fmla="*/ 4797533 h 12678085"/>
              <a:gd name="connsiteX128" fmla="*/ 665513 w 11014159"/>
              <a:gd name="connsiteY128" fmla="*/ 4385212 h 12678085"/>
              <a:gd name="connsiteX129" fmla="*/ 858018 w 11014159"/>
              <a:gd name="connsiteY129" fmla="*/ 3928012 h 12678085"/>
              <a:gd name="connsiteX130" fmla="*/ 737703 w 11014159"/>
              <a:gd name="connsiteY130" fmla="*/ 3591128 h 12678085"/>
              <a:gd name="connsiteX131" fmla="*/ 447608 w 11014159"/>
              <a:gd name="connsiteY131" fmla="*/ 3213375 h 12678085"/>
              <a:gd name="connsiteX132" fmla="*/ 193799 w 11014159"/>
              <a:gd name="connsiteY132" fmla="*/ 2845170 h 12678085"/>
              <a:gd name="connsiteX133" fmla="*/ 14471 w 11014159"/>
              <a:gd name="connsiteY133" fmla="*/ 2515543 h 12678085"/>
              <a:gd name="connsiteX134" fmla="*/ 43499 w 11014159"/>
              <a:gd name="connsiteY134" fmla="*/ 1959799 h 12678085"/>
              <a:gd name="connsiteX135" fmla="*/ 302274 w 11014159"/>
              <a:gd name="connsiteY135" fmla="*/ 1808162 h 12678085"/>
              <a:gd name="connsiteX136" fmla="*/ 614139 w 11014159"/>
              <a:gd name="connsiteY136" fmla="*/ 1710573 h 12678085"/>
              <a:gd name="connsiteX137" fmla="*/ 759474 w 11014159"/>
              <a:gd name="connsiteY137" fmla="*/ 1378654 h 12678085"/>
              <a:gd name="connsiteX138" fmla="*/ 640113 w 11014159"/>
              <a:gd name="connsiteY138" fmla="*/ 1113960 h 12678085"/>
              <a:gd name="connsiteX139" fmla="*/ 550163 w 11014159"/>
              <a:gd name="connsiteY139" fmla="*/ 723984 h 12678085"/>
              <a:gd name="connsiteX140" fmla="*/ 603255 w 11014159"/>
              <a:gd name="connsiteY140" fmla="*/ 447448 h 12678085"/>
              <a:gd name="connsiteX141" fmla="*/ 831663 w 11014159"/>
              <a:gd name="connsiteY141" fmla="*/ 212737 h 12678085"/>
              <a:gd name="connsiteX142" fmla="*/ 906145 w 11014159"/>
              <a:gd name="connsiteY142" fmla="*/ 101970 h 12678085"/>
              <a:gd name="connsiteX143" fmla="*/ 974985 w 11014159"/>
              <a:gd name="connsiteY14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86678 w 11014159"/>
              <a:gd name="connsiteY71" fmla="*/ 10838476 h 12678085"/>
              <a:gd name="connsiteX72" fmla="*/ 2915408 w 11014159"/>
              <a:gd name="connsiteY72" fmla="*/ 10593261 h 12678085"/>
              <a:gd name="connsiteX73" fmla="*/ 3067570 w 11014159"/>
              <a:gd name="connsiteY73" fmla="*/ 10415966 h 12678085"/>
              <a:gd name="connsiteX74" fmla="*/ 3057933 w 11014159"/>
              <a:gd name="connsiteY74" fmla="*/ 10235132 h 12678085"/>
              <a:gd name="connsiteX75" fmla="*/ 3070909 w 11014159"/>
              <a:gd name="connsiteY75" fmla="*/ 10088181 h 12678085"/>
              <a:gd name="connsiteX76" fmla="*/ 3207077 w 11014159"/>
              <a:gd name="connsiteY76" fmla="*/ 9939394 h 12678085"/>
              <a:gd name="connsiteX77" fmla="*/ 3361924 w 11014159"/>
              <a:gd name="connsiteY77" fmla="*/ 9738501 h 12678085"/>
              <a:gd name="connsiteX78" fmla="*/ 3381019 w 11014159"/>
              <a:gd name="connsiteY78" fmla="*/ 9542608 h 12678085"/>
              <a:gd name="connsiteX79" fmla="*/ 3401902 w 11014159"/>
              <a:gd name="connsiteY79" fmla="*/ 9609527 h 12678085"/>
              <a:gd name="connsiteX80" fmla="*/ 3429145 w 11014159"/>
              <a:gd name="connsiteY80" fmla="*/ 9819985 h 12678085"/>
              <a:gd name="connsiteX81" fmla="*/ 3435068 w 11014159"/>
              <a:gd name="connsiteY81" fmla="*/ 9923176 h 12678085"/>
              <a:gd name="connsiteX82" fmla="*/ 3554429 w 11014159"/>
              <a:gd name="connsiteY82" fmla="*/ 9970539 h 12678085"/>
              <a:gd name="connsiteX83" fmla="*/ 3648215 w 11014159"/>
              <a:gd name="connsiteY83" fmla="*/ 9709563 h 12678085"/>
              <a:gd name="connsiteX84" fmla="*/ 3612993 w 11014159"/>
              <a:gd name="connsiteY84" fmla="*/ 9472771 h 12678085"/>
              <a:gd name="connsiteX85" fmla="*/ 3583934 w 11014159"/>
              <a:gd name="connsiteY85" fmla="*/ 9358790 h 12678085"/>
              <a:gd name="connsiteX86" fmla="*/ 3875876 w 11014159"/>
              <a:gd name="connsiteY86" fmla="*/ 9470898 h 12678085"/>
              <a:gd name="connsiteX87" fmla="*/ 3921531 w 11014159"/>
              <a:gd name="connsiteY87" fmla="*/ 9351533 h 12678085"/>
              <a:gd name="connsiteX88" fmla="*/ 3796283 w 11014159"/>
              <a:gd name="connsiteY88" fmla="*/ 9191478 h 12678085"/>
              <a:gd name="connsiteX89" fmla="*/ 3693793 w 11014159"/>
              <a:gd name="connsiteY89" fmla="*/ 9144832 h 12678085"/>
              <a:gd name="connsiteX90" fmla="*/ 3569009 w 11014159"/>
              <a:gd name="connsiteY90" fmla="*/ 9189156 h 12678085"/>
              <a:gd name="connsiteX91" fmla="*/ 3529476 w 11014159"/>
              <a:gd name="connsiteY91" fmla="*/ 9153616 h 12678085"/>
              <a:gd name="connsiteX92" fmla="*/ 3444612 w 11014159"/>
              <a:gd name="connsiteY92" fmla="*/ 9070953 h 12678085"/>
              <a:gd name="connsiteX93" fmla="*/ 3285549 w 11014159"/>
              <a:gd name="connsiteY93" fmla="*/ 9003320 h 12678085"/>
              <a:gd name="connsiteX94" fmla="*/ 3187561 w 11014159"/>
              <a:gd name="connsiteY94" fmla="*/ 8935440 h 12678085"/>
              <a:gd name="connsiteX95" fmla="*/ 3081523 w 11014159"/>
              <a:gd name="connsiteY95" fmla="*/ 8843975 h 12678085"/>
              <a:gd name="connsiteX96" fmla="*/ 3029051 w 11014159"/>
              <a:gd name="connsiteY96" fmla="*/ 8766807 h 12678085"/>
              <a:gd name="connsiteX97" fmla="*/ 2973284 w 11014159"/>
              <a:gd name="connsiteY97" fmla="*/ 8688890 h 12678085"/>
              <a:gd name="connsiteX98" fmla="*/ 3073545 w 11014159"/>
              <a:gd name="connsiteY98" fmla="*/ 8656106 h 12678085"/>
              <a:gd name="connsiteX99" fmla="*/ 3175339 w 11014159"/>
              <a:gd name="connsiteY99" fmla="*/ 8714289 h 12678085"/>
              <a:gd name="connsiteX100" fmla="*/ 3290930 w 11014159"/>
              <a:gd name="connsiteY100" fmla="*/ 8763545 h 12678085"/>
              <a:gd name="connsiteX101" fmla="*/ 3338134 w 11014159"/>
              <a:gd name="connsiteY101" fmla="*/ 8716423 h 12678085"/>
              <a:gd name="connsiteX102" fmla="*/ 3366270 w 11014159"/>
              <a:gd name="connsiteY102" fmla="*/ 8627077 h 12678085"/>
              <a:gd name="connsiteX103" fmla="*/ 3453211 w 11014159"/>
              <a:gd name="connsiteY103" fmla="*/ 8565392 h 12678085"/>
              <a:gd name="connsiteX104" fmla="*/ 3547937 w 11014159"/>
              <a:gd name="connsiteY104" fmla="*/ 8612563 h 12678085"/>
              <a:gd name="connsiteX105" fmla="*/ 3696102 w 11014159"/>
              <a:gd name="connsiteY105" fmla="*/ 8689753 h 12678085"/>
              <a:gd name="connsiteX106" fmla="*/ 3775823 w 11014159"/>
              <a:gd name="connsiteY106" fmla="*/ 8697864 h 12678085"/>
              <a:gd name="connsiteX107" fmla="*/ 3838221 w 11014159"/>
              <a:gd name="connsiteY107" fmla="*/ 8578123 h 12678085"/>
              <a:gd name="connsiteX108" fmla="*/ 3791051 w 11014159"/>
              <a:gd name="connsiteY108" fmla="*/ 8534578 h 12678085"/>
              <a:gd name="connsiteX109" fmla="*/ 3712286 w 11014159"/>
              <a:gd name="connsiteY109" fmla="*/ 8490911 h 12678085"/>
              <a:gd name="connsiteX110" fmla="*/ 3684087 w 11014159"/>
              <a:gd name="connsiteY110" fmla="*/ 8388770 h 12678085"/>
              <a:gd name="connsiteX111" fmla="*/ 3911397 w 11014159"/>
              <a:gd name="connsiteY111" fmla="*/ 8323659 h 12678085"/>
              <a:gd name="connsiteX112" fmla="*/ 4123987 w 11014159"/>
              <a:gd name="connsiteY112" fmla="*/ 8241378 h 12678085"/>
              <a:gd name="connsiteX113" fmla="*/ 4399757 w 11014159"/>
              <a:gd name="connsiteY113" fmla="*/ 8100995 h 12678085"/>
              <a:gd name="connsiteX114" fmla="*/ 4530149 w 11014159"/>
              <a:gd name="connsiteY114" fmla="*/ 7966498 h 12678085"/>
              <a:gd name="connsiteX115" fmla="*/ 4621420 w 11014159"/>
              <a:gd name="connsiteY115" fmla="*/ 7756347 h 12678085"/>
              <a:gd name="connsiteX116" fmla="*/ 4455270 w 11014159"/>
              <a:gd name="connsiteY116" fmla="*/ 7682106 h 12678085"/>
              <a:gd name="connsiteX117" fmla="*/ 4142037 w 11014159"/>
              <a:gd name="connsiteY117" fmla="*/ 7714762 h 12678085"/>
              <a:gd name="connsiteX118" fmla="*/ 4106545 w 11014159"/>
              <a:gd name="connsiteY118" fmla="*/ 7633739 h 12678085"/>
              <a:gd name="connsiteX119" fmla="*/ 2869359 w 11014159"/>
              <a:gd name="connsiteY119" fmla="*/ 6288685 h 12678085"/>
              <a:gd name="connsiteX120" fmla="*/ 1992616 w 11014159"/>
              <a:gd name="connsiteY120" fmla="*/ 6143160 h 12678085"/>
              <a:gd name="connsiteX121" fmla="*/ 1655732 w 11014159"/>
              <a:gd name="connsiteY121" fmla="*/ 6187658 h 12678085"/>
              <a:gd name="connsiteX122" fmla="*/ 1387408 w 11014159"/>
              <a:gd name="connsiteY122" fmla="*/ 6214012 h 12678085"/>
              <a:gd name="connsiteX123" fmla="*/ 871196 w 11014159"/>
              <a:gd name="connsiteY123" fmla="*/ 6232155 h 12678085"/>
              <a:gd name="connsiteX124" fmla="*/ 549782 w 11014159"/>
              <a:gd name="connsiteY124" fmla="*/ 6011959 h 12678085"/>
              <a:gd name="connsiteX125" fmla="*/ 361859 w 11014159"/>
              <a:gd name="connsiteY125" fmla="*/ 5626948 h 12678085"/>
              <a:gd name="connsiteX126" fmla="*/ 328629 w 11014159"/>
              <a:gd name="connsiteY126" fmla="*/ 5155233 h 12678085"/>
              <a:gd name="connsiteX127" fmla="*/ 428510 w 11014159"/>
              <a:gd name="connsiteY127" fmla="*/ 4797533 h 12678085"/>
              <a:gd name="connsiteX128" fmla="*/ 665513 w 11014159"/>
              <a:gd name="connsiteY128" fmla="*/ 4385212 h 12678085"/>
              <a:gd name="connsiteX129" fmla="*/ 858018 w 11014159"/>
              <a:gd name="connsiteY129" fmla="*/ 3928012 h 12678085"/>
              <a:gd name="connsiteX130" fmla="*/ 737703 w 11014159"/>
              <a:gd name="connsiteY130" fmla="*/ 3591128 h 12678085"/>
              <a:gd name="connsiteX131" fmla="*/ 447608 w 11014159"/>
              <a:gd name="connsiteY131" fmla="*/ 3213375 h 12678085"/>
              <a:gd name="connsiteX132" fmla="*/ 193799 w 11014159"/>
              <a:gd name="connsiteY132" fmla="*/ 2845170 h 12678085"/>
              <a:gd name="connsiteX133" fmla="*/ 14471 w 11014159"/>
              <a:gd name="connsiteY133" fmla="*/ 2515543 h 12678085"/>
              <a:gd name="connsiteX134" fmla="*/ 43499 w 11014159"/>
              <a:gd name="connsiteY134" fmla="*/ 1959799 h 12678085"/>
              <a:gd name="connsiteX135" fmla="*/ 302274 w 11014159"/>
              <a:gd name="connsiteY135" fmla="*/ 1808162 h 12678085"/>
              <a:gd name="connsiteX136" fmla="*/ 614139 w 11014159"/>
              <a:gd name="connsiteY136" fmla="*/ 1710573 h 12678085"/>
              <a:gd name="connsiteX137" fmla="*/ 759474 w 11014159"/>
              <a:gd name="connsiteY137" fmla="*/ 1378654 h 12678085"/>
              <a:gd name="connsiteX138" fmla="*/ 640113 w 11014159"/>
              <a:gd name="connsiteY138" fmla="*/ 1113960 h 12678085"/>
              <a:gd name="connsiteX139" fmla="*/ 550163 w 11014159"/>
              <a:gd name="connsiteY139" fmla="*/ 723984 h 12678085"/>
              <a:gd name="connsiteX140" fmla="*/ 603255 w 11014159"/>
              <a:gd name="connsiteY140" fmla="*/ 447448 h 12678085"/>
              <a:gd name="connsiteX141" fmla="*/ 831663 w 11014159"/>
              <a:gd name="connsiteY141" fmla="*/ 212737 h 12678085"/>
              <a:gd name="connsiteX142" fmla="*/ 906145 w 11014159"/>
              <a:gd name="connsiteY142" fmla="*/ 101970 h 12678085"/>
              <a:gd name="connsiteX143" fmla="*/ 974985 w 11014159"/>
              <a:gd name="connsiteY14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86678 w 11014159"/>
              <a:gd name="connsiteY71" fmla="*/ 10838476 h 12678085"/>
              <a:gd name="connsiteX72" fmla="*/ 2915408 w 11014159"/>
              <a:gd name="connsiteY72" fmla="*/ 10593261 h 12678085"/>
              <a:gd name="connsiteX73" fmla="*/ 3067570 w 11014159"/>
              <a:gd name="connsiteY73" fmla="*/ 10415966 h 12678085"/>
              <a:gd name="connsiteX74" fmla="*/ 3057933 w 11014159"/>
              <a:gd name="connsiteY74" fmla="*/ 10235132 h 12678085"/>
              <a:gd name="connsiteX75" fmla="*/ 3070909 w 11014159"/>
              <a:gd name="connsiteY75" fmla="*/ 10088181 h 12678085"/>
              <a:gd name="connsiteX76" fmla="*/ 3207077 w 11014159"/>
              <a:gd name="connsiteY76" fmla="*/ 9939394 h 12678085"/>
              <a:gd name="connsiteX77" fmla="*/ 3361924 w 11014159"/>
              <a:gd name="connsiteY77" fmla="*/ 9738501 h 12678085"/>
              <a:gd name="connsiteX78" fmla="*/ 3381019 w 11014159"/>
              <a:gd name="connsiteY78" fmla="*/ 9542608 h 12678085"/>
              <a:gd name="connsiteX79" fmla="*/ 3401902 w 11014159"/>
              <a:gd name="connsiteY79" fmla="*/ 9609527 h 12678085"/>
              <a:gd name="connsiteX80" fmla="*/ 3429145 w 11014159"/>
              <a:gd name="connsiteY80" fmla="*/ 9819985 h 12678085"/>
              <a:gd name="connsiteX81" fmla="*/ 3435068 w 11014159"/>
              <a:gd name="connsiteY81" fmla="*/ 9923176 h 12678085"/>
              <a:gd name="connsiteX82" fmla="*/ 3554429 w 11014159"/>
              <a:gd name="connsiteY82" fmla="*/ 9970539 h 12678085"/>
              <a:gd name="connsiteX83" fmla="*/ 3648215 w 11014159"/>
              <a:gd name="connsiteY83" fmla="*/ 9709563 h 12678085"/>
              <a:gd name="connsiteX84" fmla="*/ 3612993 w 11014159"/>
              <a:gd name="connsiteY84" fmla="*/ 9472771 h 12678085"/>
              <a:gd name="connsiteX85" fmla="*/ 3583934 w 11014159"/>
              <a:gd name="connsiteY85" fmla="*/ 9358790 h 12678085"/>
              <a:gd name="connsiteX86" fmla="*/ 3875876 w 11014159"/>
              <a:gd name="connsiteY86" fmla="*/ 9470898 h 12678085"/>
              <a:gd name="connsiteX87" fmla="*/ 3921531 w 11014159"/>
              <a:gd name="connsiteY87" fmla="*/ 9351533 h 12678085"/>
              <a:gd name="connsiteX88" fmla="*/ 3796283 w 11014159"/>
              <a:gd name="connsiteY88" fmla="*/ 9191478 h 12678085"/>
              <a:gd name="connsiteX89" fmla="*/ 3693793 w 11014159"/>
              <a:gd name="connsiteY89" fmla="*/ 9144832 h 12678085"/>
              <a:gd name="connsiteX90" fmla="*/ 3569009 w 11014159"/>
              <a:gd name="connsiteY90" fmla="*/ 9189156 h 12678085"/>
              <a:gd name="connsiteX91" fmla="*/ 3529476 w 11014159"/>
              <a:gd name="connsiteY91" fmla="*/ 9153616 h 12678085"/>
              <a:gd name="connsiteX92" fmla="*/ 3444612 w 11014159"/>
              <a:gd name="connsiteY92" fmla="*/ 9070953 h 12678085"/>
              <a:gd name="connsiteX93" fmla="*/ 3285549 w 11014159"/>
              <a:gd name="connsiteY93" fmla="*/ 9003320 h 12678085"/>
              <a:gd name="connsiteX94" fmla="*/ 3187561 w 11014159"/>
              <a:gd name="connsiteY94" fmla="*/ 8935440 h 12678085"/>
              <a:gd name="connsiteX95" fmla="*/ 3081523 w 11014159"/>
              <a:gd name="connsiteY95" fmla="*/ 8843975 h 12678085"/>
              <a:gd name="connsiteX96" fmla="*/ 3029051 w 11014159"/>
              <a:gd name="connsiteY96" fmla="*/ 8766807 h 12678085"/>
              <a:gd name="connsiteX97" fmla="*/ 2973284 w 11014159"/>
              <a:gd name="connsiteY97" fmla="*/ 8688890 h 12678085"/>
              <a:gd name="connsiteX98" fmla="*/ 3073545 w 11014159"/>
              <a:gd name="connsiteY98" fmla="*/ 8656106 h 12678085"/>
              <a:gd name="connsiteX99" fmla="*/ 3175339 w 11014159"/>
              <a:gd name="connsiteY99" fmla="*/ 8714289 h 12678085"/>
              <a:gd name="connsiteX100" fmla="*/ 3290930 w 11014159"/>
              <a:gd name="connsiteY100" fmla="*/ 8763545 h 12678085"/>
              <a:gd name="connsiteX101" fmla="*/ 3338134 w 11014159"/>
              <a:gd name="connsiteY101" fmla="*/ 8716423 h 12678085"/>
              <a:gd name="connsiteX102" fmla="*/ 3366270 w 11014159"/>
              <a:gd name="connsiteY102" fmla="*/ 8627077 h 12678085"/>
              <a:gd name="connsiteX103" fmla="*/ 3453211 w 11014159"/>
              <a:gd name="connsiteY103" fmla="*/ 8565392 h 12678085"/>
              <a:gd name="connsiteX104" fmla="*/ 3547937 w 11014159"/>
              <a:gd name="connsiteY104" fmla="*/ 8612563 h 12678085"/>
              <a:gd name="connsiteX105" fmla="*/ 3696102 w 11014159"/>
              <a:gd name="connsiteY105" fmla="*/ 8689753 h 12678085"/>
              <a:gd name="connsiteX106" fmla="*/ 3775823 w 11014159"/>
              <a:gd name="connsiteY106" fmla="*/ 8697864 h 12678085"/>
              <a:gd name="connsiteX107" fmla="*/ 3838221 w 11014159"/>
              <a:gd name="connsiteY107" fmla="*/ 8578123 h 12678085"/>
              <a:gd name="connsiteX108" fmla="*/ 3791051 w 11014159"/>
              <a:gd name="connsiteY108" fmla="*/ 8534578 h 12678085"/>
              <a:gd name="connsiteX109" fmla="*/ 3712286 w 11014159"/>
              <a:gd name="connsiteY109" fmla="*/ 8490911 h 12678085"/>
              <a:gd name="connsiteX110" fmla="*/ 3684087 w 11014159"/>
              <a:gd name="connsiteY110" fmla="*/ 8388770 h 12678085"/>
              <a:gd name="connsiteX111" fmla="*/ 3911397 w 11014159"/>
              <a:gd name="connsiteY111" fmla="*/ 8323659 h 12678085"/>
              <a:gd name="connsiteX112" fmla="*/ 4123987 w 11014159"/>
              <a:gd name="connsiteY112" fmla="*/ 8241378 h 12678085"/>
              <a:gd name="connsiteX113" fmla="*/ 4399757 w 11014159"/>
              <a:gd name="connsiteY113" fmla="*/ 8100995 h 12678085"/>
              <a:gd name="connsiteX114" fmla="*/ 4530149 w 11014159"/>
              <a:gd name="connsiteY114" fmla="*/ 7966498 h 12678085"/>
              <a:gd name="connsiteX115" fmla="*/ 4621420 w 11014159"/>
              <a:gd name="connsiteY115" fmla="*/ 7756347 h 12678085"/>
              <a:gd name="connsiteX116" fmla="*/ 4455270 w 11014159"/>
              <a:gd name="connsiteY116" fmla="*/ 7682106 h 12678085"/>
              <a:gd name="connsiteX117" fmla="*/ 4142037 w 11014159"/>
              <a:gd name="connsiteY117" fmla="*/ 7714762 h 12678085"/>
              <a:gd name="connsiteX118" fmla="*/ 4106545 w 11014159"/>
              <a:gd name="connsiteY118" fmla="*/ 7633739 h 12678085"/>
              <a:gd name="connsiteX119" fmla="*/ 2869359 w 11014159"/>
              <a:gd name="connsiteY119" fmla="*/ 6288685 h 12678085"/>
              <a:gd name="connsiteX120" fmla="*/ 1992616 w 11014159"/>
              <a:gd name="connsiteY120" fmla="*/ 6143160 h 12678085"/>
              <a:gd name="connsiteX121" fmla="*/ 1655732 w 11014159"/>
              <a:gd name="connsiteY121" fmla="*/ 6187658 h 12678085"/>
              <a:gd name="connsiteX122" fmla="*/ 1387408 w 11014159"/>
              <a:gd name="connsiteY122" fmla="*/ 6214012 h 12678085"/>
              <a:gd name="connsiteX123" fmla="*/ 871196 w 11014159"/>
              <a:gd name="connsiteY123" fmla="*/ 6232155 h 12678085"/>
              <a:gd name="connsiteX124" fmla="*/ 549782 w 11014159"/>
              <a:gd name="connsiteY124" fmla="*/ 6011959 h 12678085"/>
              <a:gd name="connsiteX125" fmla="*/ 361859 w 11014159"/>
              <a:gd name="connsiteY125" fmla="*/ 5626948 h 12678085"/>
              <a:gd name="connsiteX126" fmla="*/ 328629 w 11014159"/>
              <a:gd name="connsiteY126" fmla="*/ 5155233 h 12678085"/>
              <a:gd name="connsiteX127" fmla="*/ 428510 w 11014159"/>
              <a:gd name="connsiteY127" fmla="*/ 4797533 h 12678085"/>
              <a:gd name="connsiteX128" fmla="*/ 665513 w 11014159"/>
              <a:gd name="connsiteY128" fmla="*/ 4385212 h 12678085"/>
              <a:gd name="connsiteX129" fmla="*/ 858018 w 11014159"/>
              <a:gd name="connsiteY129" fmla="*/ 3928012 h 12678085"/>
              <a:gd name="connsiteX130" fmla="*/ 737703 w 11014159"/>
              <a:gd name="connsiteY130" fmla="*/ 3591128 h 12678085"/>
              <a:gd name="connsiteX131" fmla="*/ 447608 w 11014159"/>
              <a:gd name="connsiteY131" fmla="*/ 3213375 h 12678085"/>
              <a:gd name="connsiteX132" fmla="*/ 193799 w 11014159"/>
              <a:gd name="connsiteY132" fmla="*/ 2845170 h 12678085"/>
              <a:gd name="connsiteX133" fmla="*/ 14471 w 11014159"/>
              <a:gd name="connsiteY133" fmla="*/ 2515543 h 12678085"/>
              <a:gd name="connsiteX134" fmla="*/ 43499 w 11014159"/>
              <a:gd name="connsiteY134" fmla="*/ 1959799 h 12678085"/>
              <a:gd name="connsiteX135" fmla="*/ 302274 w 11014159"/>
              <a:gd name="connsiteY135" fmla="*/ 1808162 h 12678085"/>
              <a:gd name="connsiteX136" fmla="*/ 614139 w 11014159"/>
              <a:gd name="connsiteY136" fmla="*/ 1710573 h 12678085"/>
              <a:gd name="connsiteX137" fmla="*/ 759474 w 11014159"/>
              <a:gd name="connsiteY137" fmla="*/ 1378654 h 12678085"/>
              <a:gd name="connsiteX138" fmla="*/ 640113 w 11014159"/>
              <a:gd name="connsiteY138" fmla="*/ 1113960 h 12678085"/>
              <a:gd name="connsiteX139" fmla="*/ 550163 w 11014159"/>
              <a:gd name="connsiteY139" fmla="*/ 723984 h 12678085"/>
              <a:gd name="connsiteX140" fmla="*/ 603255 w 11014159"/>
              <a:gd name="connsiteY140" fmla="*/ 447448 h 12678085"/>
              <a:gd name="connsiteX141" fmla="*/ 831663 w 11014159"/>
              <a:gd name="connsiteY141" fmla="*/ 212737 h 12678085"/>
              <a:gd name="connsiteX142" fmla="*/ 906145 w 11014159"/>
              <a:gd name="connsiteY142" fmla="*/ 101970 h 12678085"/>
              <a:gd name="connsiteX143" fmla="*/ 974985 w 11014159"/>
              <a:gd name="connsiteY14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94173 w 11014159"/>
              <a:gd name="connsiteY71" fmla="*/ 10820987 h 12678085"/>
              <a:gd name="connsiteX72" fmla="*/ 2915408 w 11014159"/>
              <a:gd name="connsiteY72" fmla="*/ 10593261 h 12678085"/>
              <a:gd name="connsiteX73" fmla="*/ 3067570 w 11014159"/>
              <a:gd name="connsiteY73" fmla="*/ 10415966 h 12678085"/>
              <a:gd name="connsiteX74" fmla="*/ 3057933 w 11014159"/>
              <a:gd name="connsiteY74" fmla="*/ 10235132 h 12678085"/>
              <a:gd name="connsiteX75" fmla="*/ 3070909 w 11014159"/>
              <a:gd name="connsiteY75" fmla="*/ 10088181 h 12678085"/>
              <a:gd name="connsiteX76" fmla="*/ 3207077 w 11014159"/>
              <a:gd name="connsiteY76" fmla="*/ 9939394 h 12678085"/>
              <a:gd name="connsiteX77" fmla="*/ 3361924 w 11014159"/>
              <a:gd name="connsiteY77" fmla="*/ 9738501 h 12678085"/>
              <a:gd name="connsiteX78" fmla="*/ 3381019 w 11014159"/>
              <a:gd name="connsiteY78" fmla="*/ 9542608 h 12678085"/>
              <a:gd name="connsiteX79" fmla="*/ 3401902 w 11014159"/>
              <a:gd name="connsiteY79" fmla="*/ 9609527 h 12678085"/>
              <a:gd name="connsiteX80" fmla="*/ 3429145 w 11014159"/>
              <a:gd name="connsiteY80" fmla="*/ 9819985 h 12678085"/>
              <a:gd name="connsiteX81" fmla="*/ 3435068 w 11014159"/>
              <a:gd name="connsiteY81" fmla="*/ 9923176 h 12678085"/>
              <a:gd name="connsiteX82" fmla="*/ 3554429 w 11014159"/>
              <a:gd name="connsiteY82" fmla="*/ 9970539 h 12678085"/>
              <a:gd name="connsiteX83" fmla="*/ 3648215 w 11014159"/>
              <a:gd name="connsiteY83" fmla="*/ 9709563 h 12678085"/>
              <a:gd name="connsiteX84" fmla="*/ 3612993 w 11014159"/>
              <a:gd name="connsiteY84" fmla="*/ 9472771 h 12678085"/>
              <a:gd name="connsiteX85" fmla="*/ 3583934 w 11014159"/>
              <a:gd name="connsiteY85" fmla="*/ 9358790 h 12678085"/>
              <a:gd name="connsiteX86" fmla="*/ 3875876 w 11014159"/>
              <a:gd name="connsiteY86" fmla="*/ 9470898 h 12678085"/>
              <a:gd name="connsiteX87" fmla="*/ 3921531 w 11014159"/>
              <a:gd name="connsiteY87" fmla="*/ 9351533 h 12678085"/>
              <a:gd name="connsiteX88" fmla="*/ 3796283 w 11014159"/>
              <a:gd name="connsiteY88" fmla="*/ 9191478 h 12678085"/>
              <a:gd name="connsiteX89" fmla="*/ 3693793 w 11014159"/>
              <a:gd name="connsiteY89" fmla="*/ 9144832 h 12678085"/>
              <a:gd name="connsiteX90" fmla="*/ 3569009 w 11014159"/>
              <a:gd name="connsiteY90" fmla="*/ 9189156 h 12678085"/>
              <a:gd name="connsiteX91" fmla="*/ 3529476 w 11014159"/>
              <a:gd name="connsiteY91" fmla="*/ 9153616 h 12678085"/>
              <a:gd name="connsiteX92" fmla="*/ 3444612 w 11014159"/>
              <a:gd name="connsiteY92" fmla="*/ 9070953 h 12678085"/>
              <a:gd name="connsiteX93" fmla="*/ 3285549 w 11014159"/>
              <a:gd name="connsiteY93" fmla="*/ 9003320 h 12678085"/>
              <a:gd name="connsiteX94" fmla="*/ 3187561 w 11014159"/>
              <a:gd name="connsiteY94" fmla="*/ 8935440 h 12678085"/>
              <a:gd name="connsiteX95" fmla="*/ 3081523 w 11014159"/>
              <a:gd name="connsiteY95" fmla="*/ 8843975 h 12678085"/>
              <a:gd name="connsiteX96" fmla="*/ 3029051 w 11014159"/>
              <a:gd name="connsiteY96" fmla="*/ 8766807 h 12678085"/>
              <a:gd name="connsiteX97" fmla="*/ 2973284 w 11014159"/>
              <a:gd name="connsiteY97" fmla="*/ 8688890 h 12678085"/>
              <a:gd name="connsiteX98" fmla="*/ 3073545 w 11014159"/>
              <a:gd name="connsiteY98" fmla="*/ 8656106 h 12678085"/>
              <a:gd name="connsiteX99" fmla="*/ 3175339 w 11014159"/>
              <a:gd name="connsiteY99" fmla="*/ 8714289 h 12678085"/>
              <a:gd name="connsiteX100" fmla="*/ 3290930 w 11014159"/>
              <a:gd name="connsiteY100" fmla="*/ 8763545 h 12678085"/>
              <a:gd name="connsiteX101" fmla="*/ 3338134 w 11014159"/>
              <a:gd name="connsiteY101" fmla="*/ 8716423 h 12678085"/>
              <a:gd name="connsiteX102" fmla="*/ 3366270 w 11014159"/>
              <a:gd name="connsiteY102" fmla="*/ 8627077 h 12678085"/>
              <a:gd name="connsiteX103" fmla="*/ 3453211 w 11014159"/>
              <a:gd name="connsiteY103" fmla="*/ 8565392 h 12678085"/>
              <a:gd name="connsiteX104" fmla="*/ 3547937 w 11014159"/>
              <a:gd name="connsiteY104" fmla="*/ 8612563 h 12678085"/>
              <a:gd name="connsiteX105" fmla="*/ 3696102 w 11014159"/>
              <a:gd name="connsiteY105" fmla="*/ 8689753 h 12678085"/>
              <a:gd name="connsiteX106" fmla="*/ 3775823 w 11014159"/>
              <a:gd name="connsiteY106" fmla="*/ 8697864 h 12678085"/>
              <a:gd name="connsiteX107" fmla="*/ 3838221 w 11014159"/>
              <a:gd name="connsiteY107" fmla="*/ 8578123 h 12678085"/>
              <a:gd name="connsiteX108" fmla="*/ 3791051 w 11014159"/>
              <a:gd name="connsiteY108" fmla="*/ 8534578 h 12678085"/>
              <a:gd name="connsiteX109" fmla="*/ 3712286 w 11014159"/>
              <a:gd name="connsiteY109" fmla="*/ 8490911 h 12678085"/>
              <a:gd name="connsiteX110" fmla="*/ 3684087 w 11014159"/>
              <a:gd name="connsiteY110" fmla="*/ 8388770 h 12678085"/>
              <a:gd name="connsiteX111" fmla="*/ 3911397 w 11014159"/>
              <a:gd name="connsiteY111" fmla="*/ 8323659 h 12678085"/>
              <a:gd name="connsiteX112" fmla="*/ 4123987 w 11014159"/>
              <a:gd name="connsiteY112" fmla="*/ 8241378 h 12678085"/>
              <a:gd name="connsiteX113" fmla="*/ 4399757 w 11014159"/>
              <a:gd name="connsiteY113" fmla="*/ 8100995 h 12678085"/>
              <a:gd name="connsiteX114" fmla="*/ 4530149 w 11014159"/>
              <a:gd name="connsiteY114" fmla="*/ 7966498 h 12678085"/>
              <a:gd name="connsiteX115" fmla="*/ 4621420 w 11014159"/>
              <a:gd name="connsiteY115" fmla="*/ 7756347 h 12678085"/>
              <a:gd name="connsiteX116" fmla="*/ 4455270 w 11014159"/>
              <a:gd name="connsiteY116" fmla="*/ 7682106 h 12678085"/>
              <a:gd name="connsiteX117" fmla="*/ 4142037 w 11014159"/>
              <a:gd name="connsiteY117" fmla="*/ 7714762 h 12678085"/>
              <a:gd name="connsiteX118" fmla="*/ 4106545 w 11014159"/>
              <a:gd name="connsiteY118" fmla="*/ 7633739 h 12678085"/>
              <a:gd name="connsiteX119" fmla="*/ 2869359 w 11014159"/>
              <a:gd name="connsiteY119" fmla="*/ 6288685 h 12678085"/>
              <a:gd name="connsiteX120" fmla="*/ 1992616 w 11014159"/>
              <a:gd name="connsiteY120" fmla="*/ 6143160 h 12678085"/>
              <a:gd name="connsiteX121" fmla="*/ 1655732 w 11014159"/>
              <a:gd name="connsiteY121" fmla="*/ 6187658 h 12678085"/>
              <a:gd name="connsiteX122" fmla="*/ 1387408 w 11014159"/>
              <a:gd name="connsiteY122" fmla="*/ 6214012 h 12678085"/>
              <a:gd name="connsiteX123" fmla="*/ 871196 w 11014159"/>
              <a:gd name="connsiteY123" fmla="*/ 6232155 h 12678085"/>
              <a:gd name="connsiteX124" fmla="*/ 549782 w 11014159"/>
              <a:gd name="connsiteY124" fmla="*/ 6011959 h 12678085"/>
              <a:gd name="connsiteX125" fmla="*/ 361859 w 11014159"/>
              <a:gd name="connsiteY125" fmla="*/ 5626948 h 12678085"/>
              <a:gd name="connsiteX126" fmla="*/ 328629 w 11014159"/>
              <a:gd name="connsiteY126" fmla="*/ 5155233 h 12678085"/>
              <a:gd name="connsiteX127" fmla="*/ 428510 w 11014159"/>
              <a:gd name="connsiteY127" fmla="*/ 4797533 h 12678085"/>
              <a:gd name="connsiteX128" fmla="*/ 665513 w 11014159"/>
              <a:gd name="connsiteY128" fmla="*/ 4385212 h 12678085"/>
              <a:gd name="connsiteX129" fmla="*/ 858018 w 11014159"/>
              <a:gd name="connsiteY129" fmla="*/ 3928012 h 12678085"/>
              <a:gd name="connsiteX130" fmla="*/ 737703 w 11014159"/>
              <a:gd name="connsiteY130" fmla="*/ 3591128 h 12678085"/>
              <a:gd name="connsiteX131" fmla="*/ 447608 w 11014159"/>
              <a:gd name="connsiteY131" fmla="*/ 3213375 h 12678085"/>
              <a:gd name="connsiteX132" fmla="*/ 193799 w 11014159"/>
              <a:gd name="connsiteY132" fmla="*/ 2845170 h 12678085"/>
              <a:gd name="connsiteX133" fmla="*/ 14471 w 11014159"/>
              <a:gd name="connsiteY133" fmla="*/ 2515543 h 12678085"/>
              <a:gd name="connsiteX134" fmla="*/ 43499 w 11014159"/>
              <a:gd name="connsiteY134" fmla="*/ 1959799 h 12678085"/>
              <a:gd name="connsiteX135" fmla="*/ 302274 w 11014159"/>
              <a:gd name="connsiteY135" fmla="*/ 1808162 h 12678085"/>
              <a:gd name="connsiteX136" fmla="*/ 614139 w 11014159"/>
              <a:gd name="connsiteY136" fmla="*/ 1710573 h 12678085"/>
              <a:gd name="connsiteX137" fmla="*/ 759474 w 11014159"/>
              <a:gd name="connsiteY137" fmla="*/ 1378654 h 12678085"/>
              <a:gd name="connsiteX138" fmla="*/ 640113 w 11014159"/>
              <a:gd name="connsiteY138" fmla="*/ 1113960 h 12678085"/>
              <a:gd name="connsiteX139" fmla="*/ 550163 w 11014159"/>
              <a:gd name="connsiteY139" fmla="*/ 723984 h 12678085"/>
              <a:gd name="connsiteX140" fmla="*/ 603255 w 11014159"/>
              <a:gd name="connsiteY140" fmla="*/ 447448 h 12678085"/>
              <a:gd name="connsiteX141" fmla="*/ 831663 w 11014159"/>
              <a:gd name="connsiteY141" fmla="*/ 212737 h 12678085"/>
              <a:gd name="connsiteX142" fmla="*/ 906145 w 11014159"/>
              <a:gd name="connsiteY142" fmla="*/ 101970 h 12678085"/>
              <a:gd name="connsiteX143" fmla="*/ 974985 w 11014159"/>
              <a:gd name="connsiteY14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94173 w 11014159"/>
              <a:gd name="connsiteY71" fmla="*/ 10820987 h 12678085"/>
              <a:gd name="connsiteX72" fmla="*/ 2775051 w 11014159"/>
              <a:gd name="connsiteY72" fmla="*/ 10694887 h 12678085"/>
              <a:gd name="connsiteX73" fmla="*/ 2915408 w 11014159"/>
              <a:gd name="connsiteY73" fmla="*/ 10593261 h 12678085"/>
              <a:gd name="connsiteX74" fmla="*/ 3067570 w 11014159"/>
              <a:gd name="connsiteY74" fmla="*/ 10415966 h 12678085"/>
              <a:gd name="connsiteX75" fmla="*/ 3057933 w 11014159"/>
              <a:gd name="connsiteY75" fmla="*/ 10235132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775051 w 11014159"/>
              <a:gd name="connsiteY72" fmla="*/ 10694887 h 12678085"/>
              <a:gd name="connsiteX73" fmla="*/ 2915408 w 11014159"/>
              <a:gd name="connsiteY73" fmla="*/ 10593261 h 12678085"/>
              <a:gd name="connsiteX74" fmla="*/ 3067570 w 11014159"/>
              <a:gd name="connsiteY74" fmla="*/ 10415966 h 12678085"/>
              <a:gd name="connsiteX75" fmla="*/ 3057933 w 11014159"/>
              <a:gd name="connsiteY75" fmla="*/ 10235132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775051 w 11014159"/>
              <a:gd name="connsiteY72" fmla="*/ 10694887 h 12678085"/>
              <a:gd name="connsiteX73" fmla="*/ 2930398 w 11014159"/>
              <a:gd name="connsiteY73" fmla="*/ 10625740 h 12678085"/>
              <a:gd name="connsiteX74" fmla="*/ 3067570 w 11014159"/>
              <a:gd name="connsiteY74" fmla="*/ 10415966 h 12678085"/>
              <a:gd name="connsiteX75" fmla="*/ 3057933 w 11014159"/>
              <a:gd name="connsiteY75" fmla="*/ 10235132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775051 w 11014159"/>
              <a:gd name="connsiteY72" fmla="*/ 10694887 h 12678085"/>
              <a:gd name="connsiteX73" fmla="*/ 2930398 w 11014159"/>
              <a:gd name="connsiteY73" fmla="*/ 10625740 h 12678085"/>
              <a:gd name="connsiteX74" fmla="*/ 3027596 w 11014159"/>
              <a:gd name="connsiteY74" fmla="*/ 10465933 h 12678085"/>
              <a:gd name="connsiteX75" fmla="*/ 3057933 w 11014159"/>
              <a:gd name="connsiteY75" fmla="*/ 10235132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775051 w 11014159"/>
              <a:gd name="connsiteY72" fmla="*/ 10694887 h 12678085"/>
              <a:gd name="connsiteX73" fmla="*/ 2930398 w 11014159"/>
              <a:gd name="connsiteY73" fmla="*/ 10625740 h 12678085"/>
              <a:gd name="connsiteX74" fmla="*/ 3027596 w 11014159"/>
              <a:gd name="connsiteY74" fmla="*/ 10465933 h 12678085"/>
              <a:gd name="connsiteX75" fmla="*/ 3032949 w 11014159"/>
              <a:gd name="connsiteY75" fmla="*/ 10215145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775051 w 11014159"/>
              <a:gd name="connsiteY72" fmla="*/ 10694887 h 12678085"/>
              <a:gd name="connsiteX73" fmla="*/ 2930398 w 11014159"/>
              <a:gd name="connsiteY73" fmla="*/ 10625740 h 12678085"/>
              <a:gd name="connsiteX74" fmla="*/ 3027596 w 11014159"/>
              <a:gd name="connsiteY74" fmla="*/ 10465933 h 12678085"/>
              <a:gd name="connsiteX75" fmla="*/ 3040444 w 11014159"/>
              <a:gd name="connsiteY75" fmla="*/ 10225139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530212 w 11014159"/>
              <a:gd name="connsiteY72" fmla="*/ 10697385 h 12678085"/>
              <a:gd name="connsiteX73" fmla="*/ 2930398 w 11014159"/>
              <a:gd name="connsiteY73" fmla="*/ 10625740 h 12678085"/>
              <a:gd name="connsiteX74" fmla="*/ 3027596 w 11014159"/>
              <a:gd name="connsiteY74" fmla="*/ 10465933 h 12678085"/>
              <a:gd name="connsiteX75" fmla="*/ 3040444 w 11014159"/>
              <a:gd name="connsiteY75" fmla="*/ 10225139 h 12678085"/>
              <a:gd name="connsiteX76" fmla="*/ 3070909 w 11014159"/>
              <a:gd name="connsiteY76" fmla="*/ 10088181 h 12678085"/>
              <a:gd name="connsiteX77" fmla="*/ 3207077 w 11014159"/>
              <a:gd name="connsiteY77" fmla="*/ 9939394 h 12678085"/>
              <a:gd name="connsiteX78" fmla="*/ 3361924 w 11014159"/>
              <a:gd name="connsiteY78" fmla="*/ 9738501 h 12678085"/>
              <a:gd name="connsiteX79" fmla="*/ 3381019 w 11014159"/>
              <a:gd name="connsiteY79" fmla="*/ 9542608 h 12678085"/>
              <a:gd name="connsiteX80" fmla="*/ 3401902 w 11014159"/>
              <a:gd name="connsiteY80" fmla="*/ 9609527 h 12678085"/>
              <a:gd name="connsiteX81" fmla="*/ 3429145 w 11014159"/>
              <a:gd name="connsiteY81" fmla="*/ 9819985 h 12678085"/>
              <a:gd name="connsiteX82" fmla="*/ 3435068 w 11014159"/>
              <a:gd name="connsiteY82" fmla="*/ 9923176 h 12678085"/>
              <a:gd name="connsiteX83" fmla="*/ 3554429 w 11014159"/>
              <a:gd name="connsiteY83" fmla="*/ 9970539 h 12678085"/>
              <a:gd name="connsiteX84" fmla="*/ 3648215 w 11014159"/>
              <a:gd name="connsiteY84" fmla="*/ 9709563 h 12678085"/>
              <a:gd name="connsiteX85" fmla="*/ 3612993 w 11014159"/>
              <a:gd name="connsiteY85" fmla="*/ 9472771 h 12678085"/>
              <a:gd name="connsiteX86" fmla="*/ 3583934 w 11014159"/>
              <a:gd name="connsiteY86" fmla="*/ 9358790 h 12678085"/>
              <a:gd name="connsiteX87" fmla="*/ 3875876 w 11014159"/>
              <a:gd name="connsiteY87" fmla="*/ 9470898 h 12678085"/>
              <a:gd name="connsiteX88" fmla="*/ 3921531 w 11014159"/>
              <a:gd name="connsiteY88" fmla="*/ 9351533 h 12678085"/>
              <a:gd name="connsiteX89" fmla="*/ 3796283 w 11014159"/>
              <a:gd name="connsiteY89" fmla="*/ 9191478 h 12678085"/>
              <a:gd name="connsiteX90" fmla="*/ 3693793 w 11014159"/>
              <a:gd name="connsiteY90" fmla="*/ 9144832 h 12678085"/>
              <a:gd name="connsiteX91" fmla="*/ 3569009 w 11014159"/>
              <a:gd name="connsiteY91" fmla="*/ 9189156 h 12678085"/>
              <a:gd name="connsiteX92" fmla="*/ 3529476 w 11014159"/>
              <a:gd name="connsiteY92" fmla="*/ 9153616 h 12678085"/>
              <a:gd name="connsiteX93" fmla="*/ 3444612 w 11014159"/>
              <a:gd name="connsiteY93" fmla="*/ 9070953 h 12678085"/>
              <a:gd name="connsiteX94" fmla="*/ 3285549 w 11014159"/>
              <a:gd name="connsiteY94" fmla="*/ 9003320 h 12678085"/>
              <a:gd name="connsiteX95" fmla="*/ 3187561 w 11014159"/>
              <a:gd name="connsiteY95" fmla="*/ 8935440 h 12678085"/>
              <a:gd name="connsiteX96" fmla="*/ 3081523 w 11014159"/>
              <a:gd name="connsiteY96" fmla="*/ 8843975 h 12678085"/>
              <a:gd name="connsiteX97" fmla="*/ 3029051 w 11014159"/>
              <a:gd name="connsiteY97" fmla="*/ 8766807 h 12678085"/>
              <a:gd name="connsiteX98" fmla="*/ 2973284 w 11014159"/>
              <a:gd name="connsiteY98" fmla="*/ 8688890 h 12678085"/>
              <a:gd name="connsiteX99" fmla="*/ 3073545 w 11014159"/>
              <a:gd name="connsiteY99" fmla="*/ 8656106 h 12678085"/>
              <a:gd name="connsiteX100" fmla="*/ 3175339 w 11014159"/>
              <a:gd name="connsiteY100" fmla="*/ 8714289 h 12678085"/>
              <a:gd name="connsiteX101" fmla="*/ 3290930 w 11014159"/>
              <a:gd name="connsiteY101" fmla="*/ 8763545 h 12678085"/>
              <a:gd name="connsiteX102" fmla="*/ 3338134 w 11014159"/>
              <a:gd name="connsiteY102" fmla="*/ 8716423 h 12678085"/>
              <a:gd name="connsiteX103" fmla="*/ 3366270 w 11014159"/>
              <a:gd name="connsiteY103" fmla="*/ 8627077 h 12678085"/>
              <a:gd name="connsiteX104" fmla="*/ 3453211 w 11014159"/>
              <a:gd name="connsiteY104" fmla="*/ 8565392 h 12678085"/>
              <a:gd name="connsiteX105" fmla="*/ 3547937 w 11014159"/>
              <a:gd name="connsiteY105" fmla="*/ 8612563 h 12678085"/>
              <a:gd name="connsiteX106" fmla="*/ 3696102 w 11014159"/>
              <a:gd name="connsiteY106" fmla="*/ 8689753 h 12678085"/>
              <a:gd name="connsiteX107" fmla="*/ 3775823 w 11014159"/>
              <a:gd name="connsiteY107" fmla="*/ 8697864 h 12678085"/>
              <a:gd name="connsiteX108" fmla="*/ 3838221 w 11014159"/>
              <a:gd name="connsiteY108" fmla="*/ 8578123 h 12678085"/>
              <a:gd name="connsiteX109" fmla="*/ 3791051 w 11014159"/>
              <a:gd name="connsiteY109" fmla="*/ 8534578 h 12678085"/>
              <a:gd name="connsiteX110" fmla="*/ 3712286 w 11014159"/>
              <a:gd name="connsiteY110" fmla="*/ 8490911 h 12678085"/>
              <a:gd name="connsiteX111" fmla="*/ 3684087 w 11014159"/>
              <a:gd name="connsiteY111" fmla="*/ 8388770 h 12678085"/>
              <a:gd name="connsiteX112" fmla="*/ 3911397 w 11014159"/>
              <a:gd name="connsiteY112" fmla="*/ 8323659 h 12678085"/>
              <a:gd name="connsiteX113" fmla="*/ 4123987 w 11014159"/>
              <a:gd name="connsiteY113" fmla="*/ 8241378 h 12678085"/>
              <a:gd name="connsiteX114" fmla="*/ 4399757 w 11014159"/>
              <a:gd name="connsiteY114" fmla="*/ 8100995 h 12678085"/>
              <a:gd name="connsiteX115" fmla="*/ 4530149 w 11014159"/>
              <a:gd name="connsiteY115" fmla="*/ 7966498 h 12678085"/>
              <a:gd name="connsiteX116" fmla="*/ 4621420 w 11014159"/>
              <a:gd name="connsiteY116" fmla="*/ 7756347 h 12678085"/>
              <a:gd name="connsiteX117" fmla="*/ 4455270 w 11014159"/>
              <a:gd name="connsiteY117" fmla="*/ 7682106 h 12678085"/>
              <a:gd name="connsiteX118" fmla="*/ 4142037 w 11014159"/>
              <a:gd name="connsiteY118" fmla="*/ 7714762 h 12678085"/>
              <a:gd name="connsiteX119" fmla="*/ 4106545 w 11014159"/>
              <a:gd name="connsiteY119" fmla="*/ 7633739 h 12678085"/>
              <a:gd name="connsiteX120" fmla="*/ 2869359 w 11014159"/>
              <a:gd name="connsiteY120" fmla="*/ 6288685 h 12678085"/>
              <a:gd name="connsiteX121" fmla="*/ 1992616 w 11014159"/>
              <a:gd name="connsiteY121" fmla="*/ 6143160 h 12678085"/>
              <a:gd name="connsiteX122" fmla="*/ 1655732 w 11014159"/>
              <a:gd name="connsiteY122" fmla="*/ 6187658 h 12678085"/>
              <a:gd name="connsiteX123" fmla="*/ 1387408 w 11014159"/>
              <a:gd name="connsiteY123" fmla="*/ 6214012 h 12678085"/>
              <a:gd name="connsiteX124" fmla="*/ 871196 w 11014159"/>
              <a:gd name="connsiteY124" fmla="*/ 6232155 h 12678085"/>
              <a:gd name="connsiteX125" fmla="*/ 549782 w 11014159"/>
              <a:gd name="connsiteY125" fmla="*/ 6011959 h 12678085"/>
              <a:gd name="connsiteX126" fmla="*/ 361859 w 11014159"/>
              <a:gd name="connsiteY126" fmla="*/ 5626948 h 12678085"/>
              <a:gd name="connsiteX127" fmla="*/ 328629 w 11014159"/>
              <a:gd name="connsiteY127" fmla="*/ 5155233 h 12678085"/>
              <a:gd name="connsiteX128" fmla="*/ 428510 w 11014159"/>
              <a:gd name="connsiteY128" fmla="*/ 4797533 h 12678085"/>
              <a:gd name="connsiteX129" fmla="*/ 665513 w 11014159"/>
              <a:gd name="connsiteY129" fmla="*/ 4385212 h 12678085"/>
              <a:gd name="connsiteX130" fmla="*/ 858018 w 11014159"/>
              <a:gd name="connsiteY130" fmla="*/ 3928012 h 12678085"/>
              <a:gd name="connsiteX131" fmla="*/ 737703 w 11014159"/>
              <a:gd name="connsiteY131" fmla="*/ 3591128 h 12678085"/>
              <a:gd name="connsiteX132" fmla="*/ 447608 w 11014159"/>
              <a:gd name="connsiteY132" fmla="*/ 3213375 h 12678085"/>
              <a:gd name="connsiteX133" fmla="*/ 193799 w 11014159"/>
              <a:gd name="connsiteY133" fmla="*/ 2845170 h 12678085"/>
              <a:gd name="connsiteX134" fmla="*/ 14471 w 11014159"/>
              <a:gd name="connsiteY134" fmla="*/ 2515543 h 12678085"/>
              <a:gd name="connsiteX135" fmla="*/ 43499 w 11014159"/>
              <a:gd name="connsiteY135" fmla="*/ 1959799 h 12678085"/>
              <a:gd name="connsiteX136" fmla="*/ 302274 w 11014159"/>
              <a:gd name="connsiteY136" fmla="*/ 1808162 h 12678085"/>
              <a:gd name="connsiteX137" fmla="*/ 614139 w 11014159"/>
              <a:gd name="connsiteY137" fmla="*/ 1710573 h 12678085"/>
              <a:gd name="connsiteX138" fmla="*/ 759474 w 11014159"/>
              <a:gd name="connsiteY138" fmla="*/ 1378654 h 12678085"/>
              <a:gd name="connsiteX139" fmla="*/ 640113 w 11014159"/>
              <a:gd name="connsiteY139" fmla="*/ 1113960 h 12678085"/>
              <a:gd name="connsiteX140" fmla="*/ 550163 w 11014159"/>
              <a:gd name="connsiteY140" fmla="*/ 723984 h 12678085"/>
              <a:gd name="connsiteX141" fmla="*/ 603255 w 11014159"/>
              <a:gd name="connsiteY141" fmla="*/ 447448 h 12678085"/>
              <a:gd name="connsiteX142" fmla="*/ 831663 w 11014159"/>
              <a:gd name="connsiteY142" fmla="*/ 212737 h 12678085"/>
              <a:gd name="connsiteX143" fmla="*/ 906145 w 11014159"/>
              <a:gd name="connsiteY143" fmla="*/ 101970 h 12678085"/>
              <a:gd name="connsiteX144" fmla="*/ 974985 w 11014159"/>
              <a:gd name="connsiteY14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530212 w 11014159"/>
              <a:gd name="connsiteY72" fmla="*/ 10697385 h 12678085"/>
              <a:gd name="connsiteX73" fmla="*/ 2320349 w 11014159"/>
              <a:gd name="connsiteY73" fmla="*/ 10492520 h 12678085"/>
              <a:gd name="connsiteX74" fmla="*/ 2930398 w 11014159"/>
              <a:gd name="connsiteY74" fmla="*/ 10625740 h 12678085"/>
              <a:gd name="connsiteX75" fmla="*/ 3027596 w 11014159"/>
              <a:gd name="connsiteY75" fmla="*/ 10465933 h 12678085"/>
              <a:gd name="connsiteX76" fmla="*/ 3040444 w 11014159"/>
              <a:gd name="connsiteY76" fmla="*/ 10225139 h 12678085"/>
              <a:gd name="connsiteX77" fmla="*/ 3070909 w 11014159"/>
              <a:gd name="connsiteY77" fmla="*/ 10088181 h 12678085"/>
              <a:gd name="connsiteX78" fmla="*/ 3207077 w 11014159"/>
              <a:gd name="connsiteY78" fmla="*/ 9939394 h 12678085"/>
              <a:gd name="connsiteX79" fmla="*/ 3361924 w 11014159"/>
              <a:gd name="connsiteY79" fmla="*/ 9738501 h 12678085"/>
              <a:gd name="connsiteX80" fmla="*/ 3381019 w 11014159"/>
              <a:gd name="connsiteY80" fmla="*/ 9542608 h 12678085"/>
              <a:gd name="connsiteX81" fmla="*/ 3401902 w 11014159"/>
              <a:gd name="connsiteY81" fmla="*/ 9609527 h 12678085"/>
              <a:gd name="connsiteX82" fmla="*/ 3429145 w 11014159"/>
              <a:gd name="connsiteY82" fmla="*/ 9819985 h 12678085"/>
              <a:gd name="connsiteX83" fmla="*/ 3435068 w 11014159"/>
              <a:gd name="connsiteY83" fmla="*/ 9923176 h 12678085"/>
              <a:gd name="connsiteX84" fmla="*/ 3554429 w 11014159"/>
              <a:gd name="connsiteY84" fmla="*/ 9970539 h 12678085"/>
              <a:gd name="connsiteX85" fmla="*/ 3648215 w 11014159"/>
              <a:gd name="connsiteY85" fmla="*/ 9709563 h 12678085"/>
              <a:gd name="connsiteX86" fmla="*/ 3612993 w 11014159"/>
              <a:gd name="connsiteY86" fmla="*/ 9472771 h 12678085"/>
              <a:gd name="connsiteX87" fmla="*/ 3583934 w 11014159"/>
              <a:gd name="connsiteY87" fmla="*/ 9358790 h 12678085"/>
              <a:gd name="connsiteX88" fmla="*/ 3875876 w 11014159"/>
              <a:gd name="connsiteY88" fmla="*/ 9470898 h 12678085"/>
              <a:gd name="connsiteX89" fmla="*/ 3921531 w 11014159"/>
              <a:gd name="connsiteY89" fmla="*/ 9351533 h 12678085"/>
              <a:gd name="connsiteX90" fmla="*/ 3796283 w 11014159"/>
              <a:gd name="connsiteY90" fmla="*/ 9191478 h 12678085"/>
              <a:gd name="connsiteX91" fmla="*/ 3693793 w 11014159"/>
              <a:gd name="connsiteY91" fmla="*/ 9144832 h 12678085"/>
              <a:gd name="connsiteX92" fmla="*/ 3569009 w 11014159"/>
              <a:gd name="connsiteY92" fmla="*/ 9189156 h 12678085"/>
              <a:gd name="connsiteX93" fmla="*/ 3529476 w 11014159"/>
              <a:gd name="connsiteY93" fmla="*/ 9153616 h 12678085"/>
              <a:gd name="connsiteX94" fmla="*/ 3444612 w 11014159"/>
              <a:gd name="connsiteY94" fmla="*/ 9070953 h 12678085"/>
              <a:gd name="connsiteX95" fmla="*/ 3285549 w 11014159"/>
              <a:gd name="connsiteY95" fmla="*/ 9003320 h 12678085"/>
              <a:gd name="connsiteX96" fmla="*/ 3187561 w 11014159"/>
              <a:gd name="connsiteY96" fmla="*/ 8935440 h 12678085"/>
              <a:gd name="connsiteX97" fmla="*/ 3081523 w 11014159"/>
              <a:gd name="connsiteY97" fmla="*/ 8843975 h 12678085"/>
              <a:gd name="connsiteX98" fmla="*/ 3029051 w 11014159"/>
              <a:gd name="connsiteY98" fmla="*/ 8766807 h 12678085"/>
              <a:gd name="connsiteX99" fmla="*/ 2973284 w 11014159"/>
              <a:gd name="connsiteY99" fmla="*/ 8688890 h 12678085"/>
              <a:gd name="connsiteX100" fmla="*/ 3073545 w 11014159"/>
              <a:gd name="connsiteY100" fmla="*/ 8656106 h 12678085"/>
              <a:gd name="connsiteX101" fmla="*/ 3175339 w 11014159"/>
              <a:gd name="connsiteY101" fmla="*/ 8714289 h 12678085"/>
              <a:gd name="connsiteX102" fmla="*/ 3290930 w 11014159"/>
              <a:gd name="connsiteY102" fmla="*/ 8763545 h 12678085"/>
              <a:gd name="connsiteX103" fmla="*/ 3338134 w 11014159"/>
              <a:gd name="connsiteY103" fmla="*/ 8716423 h 12678085"/>
              <a:gd name="connsiteX104" fmla="*/ 3366270 w 11014159"/>
              <a:gd name="connsiteY104" fmla="*/ 8627077 h 12678085"/>
              <a:gd name="connsiteX105" fmla="*/ 3453211 w 11014159"/>
              <a:gd name="connsiteY105" fmla="*/ 8565392 h 12678085"/>
              <a:gd name="connsiteX106" fmla="*/ 3547937 w 11014159"/>
              <a:gd name="connsiteY106" fmla="*/ 8612563 h 12678085"/>
              <a:gd name="connsiteX107" fmla="*/ 3696102 w 11014159"/>
              <a:gd name="connsiteY107" fmla="*/ 8689753 h 12678085"/>
              <a:gd name="connsiteX108" fmla="*/ 3775823 w 11014159"/>
              <a:gd name="connsiteY108" fmla="*/ 8697864 h 12678085"/>
              <a:gd name="connsiteX109" fmla="*/ 3838221 w 11014159"/>
              <a:gd name="connsiteY109" fmla="*/ 8578123 h 12678085"/>
              <a:gd name="connsiteX110" fmla="*/ 3791051 w 11014159"/>
              <a:gd name="connsiteY110" fmla="*/ 8534578 h 12678085"/>
              <a:gd name="connsiteX111" fmla="*/ 3712286 w 11014159"/>
              <a:gd name="connsiteY111" fmla="*/ 8490911 h 12678085"/>
              <a:gd name="connsiteX112" fmla="*/ 3684087 w 11014159"/>
              <a:gd name="connsiteY112" fmla="*/ 8388770 h 12678085"/>
              <a:gd name="connsiteX113" fmla="*/ 3911397 w 11014159"/>
              <a:gd name="connsiteY113" fmla="*/ 8323659 h 12678085"/>
              <a:gd name="connsiteX114" fmla="*/ 4123987 w 11014159"/>
              <a:gd name="connsiteY114" fmla="*/ 8241378 h 12678085"/>
              <a:gd name="connsiteX115" fmla="*/ 4399757 w 11014159"/>
              <a:gd name="connsiteY115" fmla="*/ 8100995 h 12678085"/>
              <a:gd name="connsiteX116" fmla="*/ 4530149 w 11014159"/>
              <a:gd name="connsiteY116" fmla="*/ 7966498 h 12678085"/>
              <a:gd name="connsiteX117" fmla="*/ 4621420 w 11014159"/>
              <a:gd name="connsiteY117" fmla="*/ 7756347 h 12678085"/>
              <a:gd name="connsiteX118" fmla="*/ 4455270 w 11014159"/>
              <a:gd name="connsiteY118" fmla="*/ 7682106 h 12678085"/>
              <a:gd name="connsiteX119" fmla="*/ 4142037 w 11014159"/>
              <a:gd name="connsiteY119" fmla="*/ 7714762 h 12678085"/>
              <a:gd name="connsiteX120" fmla="*/ 4106545 w 11014159"/>
              <a:gd name="connsiteY120" fmla="*/ 7633739 h 12678085"/>
              <a:gd name="connsiteX121" fmla="*/ 2869359 w 11014159"/>
              <a:gd name="connsiteY121" fmla="*/ 6288685 h 12678085"/>
              <a:gd name="connsiteX122" fmla="*/ 1992616 w 11014159"/>
              <a:gd name="connsiteY122" fmla="*/ 6143160 h 12678085"/>
              <a:gd name="connsiteX123" fmla="*/ 1655732 w 11014159"/>
              <a:gd name="connsiteY123" fmla="*/ 6187658 h 12678085"/>
              <a:gd name="connsiteX124" fmla="*/ 1387408 w 11014159"/>
              <a:gd name="connsiteY124" fmla="*/ 6214012 h 12678085"/>
              <a:gd name="connsiteX125" fmla="*/ 871196 w 11014159"/>
              <a:gd name="connsiteY125" fmla="*/ 6232155 h 12678085"/>
              <a:gd name="connsiteX126" fmla="*/ 549782 w 11014159"/>
              <a:gd name="connsiteY126" fmla="*/ 6011959 h 12678085"/>
              <a:gd name="connsiteX127" fmla="*/ 361859 w 11014159"/>
              <a:gd name="connsiteY127" fmla="*/ 5626948 h 12678085"/>
              <a:gd name="connsiteX128" fmla="*/ 328629 w 11014159"/>
              <a:gd name="connsiteY128" fmla="*/ 5155233 h 12678085"/>
              <a:gd name="connsiteX129" fmla="*/ 428510 w 11014159"/>
              <a:gd name="connsiteY129" fmla="*/ 4797533 h 12678085"/>
              <a:gd name="connsiteX130" fmla="*/ 665513 w 11014159"/>
              <a:gd name="connsiteY130" fmla="*/ 4385212 h 12678085"/>
              <a:gd name="connsiteX131" fmla="*/ 858018 w 11014159"/>
              <a:gd name="connsiteY131" fmla="*/ 3928012 h 12678085"/>
              <a:gd name="connsiteX132" fmla="*/ 737703 w 11014159"/>
              <a:gd name="connsiteY132" fmla="*/ 3591128 h 12678085"/>
              <a:gd name="connsiteX133" fmla="*/ 447608 w 11014159"/>
              <a:gd name="connsiteY133" fmla="*/ 3213375 h 12678085"/>
              <a:gd name="connsiteX134" fmla="*/ 193799 w 11014159"/>
              <a:gd name="connsiteY134" fmla="*/ 2845170 h 12678085"/>
              <a:gd name="connsiteX135" fmla="*/ 14471 w 11014159"/>
              <a:gd name="connsiteY135" fmla="*/ 2515543 h 12678085"/>
              <a:gd name="connsiteX136" fmla="*/ 43499 w 11014159"/>
              <a:gd name="connsiteY136" fmla="*/ 1959799 h 12678085"/>
              <a:gd name="connsiteX137" fmla="*/ 302274 w 11014159"/>
              <a:gd name="connsiteY137" fmla="*/ 1808162 h 12678085"/>
              <a:gd name="connsiteX138" fmla="*/ 614139 w 11014159"/>
              <a:gd name="connsiteY138" fmla="*/ 1710573 h 12678085"/>
              <a:gd name="connsiteX139" fmla="*/ 759474 w 11014159"/>
              <a:gd name="connsiteY139" fmla="*/ 1378654 h 12678085"/>
              <a:gd name="connsiteX140" fmla="*/ 640113 w 11014159"/>
              <a:gd name="connsiteY140" fmla="*/ 1113960 h 12678085"/>
              <a:gd name="connsiteX141" fmla="*/ 550163 w 11014159"/>
              <a:gd name="connsiteY141" fmla="*/ 723984 h 12678085"/>
              <a:gd name="connsiteX142" fmla="*/ 603255 w 11014159"/>
              <a:gd name="connsiteY142" fmla="*/ 447448 h 12678085"/>
              <a:gd name="connsiteX143" fmla="*/ 831663 w 11014159"/>
              <a:gd name="connsiteY143" fmla="*/ 212737 h 12678085"/>
              <a:gd name="connsiteX144" fmla="*/ 906145 w 11014159"/>
              <a:gd name="connsiteY144" fmla="*/ 101970 h 12678085"/>
              <a:gd name="connsiteX145" fmla="*/ 974985 w 11014159"/>
              <a:gd name="connsiteY145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76684 w 11014159"/>
              <a:gd name="connsiteY71" fmla="*/ 10835977 h 12678085"/>
              <a:gd name="connsiteX72" fmla="*/ 2073012 w 11014159"/>
              <a:gd name="connsiteY72" fmla="*/ 10902251 h 12678085"/>
              <a:gd name="connsiteX73" fmla="*/ 2530212 w 11014159"/>
              <a:gd name="connsiteY73" fmla="*/ 10697385 h 12678085"/>
              <a:gd name="connsiteX74" fmla="*/ 2320349 w 11014159"/>
              <a:gd name="connsiteY74" fmla="*/ 10492520 h 12678085"/>
              <a:gd name="connsiteX75" fmla="*/ 2930398 w 11014159"/>
              <a:gd name="connsiteY75" fmla="*/ 10625740 h 12678085"/>
              <a:gd name="connsiteX76" fmla="*/ 3027596 w 11014159"/>
              <a:gd name="connsiteY76" fmla="*/ 10465933 h 12678085"/>
              <a:gd name="connsiteX77" fmla="*/ 3040444 w 11014159"/>
              <a:gd name="connsiteY77" fmla="*/ 10225139 h 12678085"/>
              <a:gd name="connsiteX78" fmla="*/ 3070909 w 11014159"/>
              <a:gd name="connsiteY78" fmla="*/ 10088181 h 12678085"/>
              <a:gd name="connsiteX79" fmla="*/ 3207077 w 11014159"/>
              <a:gd name="connsiteY79" fmla="*/ 9939394 h 12678085"/>
              <a:gd name="connsiteX80" fmla="*/ 3361924 w 11014159"/>
              <a:gd name="connsiteY80" fmla="*/ 9738501 h 12678085"/>
              <a:gd name="connsiteX81" fmla="*/ 3381019 w 11014159"/>
              <a:gd name="connsiteY81" fmla="*/ 9542608 h 12678085"/>
              <a:gd name="connsiteX82" fmla="*/ 3401902 w 11014159"/>
              <a:gd name="connsiteY82" fmla="*/ 9609527 h 12678085"/>
              <a:gd name="connsiteX83" fmla="*/ 3429145 w 11014159"/>
              <a:gd name="connsiteY83" fmla="*/ 9819985 h 12678085"/>
              <a:gd name="connsiteX84" fmla="*/ 3435068 w 11014159"/>
              <a:gd name="connsiteY84" fmla="*/ 9923176 h 12678085"/>
              <a:gd name="connsiteX85" fmla="*/ 3554429 w 11014159"/>
              <a:gd name="connsiteY85" fmla="*/ 9970539 h 12678085"/>
              <a:gd name="connsiteX86" fmla="*/ 3648215 w 11014159"/>
              <a:gd name="connsiteY86" fmla="*/ 9709563 h 12678085"/>
              <a:gd name="connsiteX87" fmla="*/ 3612993 w 11014159"/>
              <a:gd name="connsiteY87" fmla="*/ 9472771 h 12678085"/>
              <a:gd name="connsiteX88" fmla="*/ 3583934 w 11014159"/>
              <a:gd name="connsiteY88" fmla="*/ 9358790 h 12678085"/>
              <a:gd name="connsiteX89" fmla="*/ 3875876 w 11014159"/>
              <a:gd name="connsiteY89" fmla="*/ 9470898 h 12678085"/>
              <a:gd name="connsiteX90" fmla="*/ 3921531 w 11014159"/>
              <a:gd name="connsiteY90" fmla="*/ 9351533 h 12678085"/>
              <a:gd name="connsiteX91" fmla="*/ 3796283 w 11014159"/>
              <a:gd name="connsiteY91" fmla="*/ 9191478 h 12678085"/>
              <a:gd name="connsiteX92" fmla="*/ 3693793 w 11014159"/>
              <a:gd name="connsiteY92" fmla="*/ 9144832 h 12678085"/>
              <a:gd name="connsiteX93" fmla="*/ 3569009 w 11014159"/>
              <a:gd name="connsiteY93" fmla="*/ 9189156 h 12678085"/>
              <a:gd name="connsiteX94" fmla="*/ 3529476 w 11014159"/>
              <a:gd name="connsiteY94" fmla="*/ 9153616 h 12678085"/>
              <a:gd name="connsiteX95" fmla="*/ 3444612 w 11014159"/>
              <a:gd name="connsiteY95" fmla="*/ 9070953 h 12678085"/>
              <a:gd name="connsiteX96" fmla="*/ 3285549 w 11014159"/>
              <a:gd name="connsiteY96" fmla="*/ 9003320 h 12678085"/>
              <a:gd name="connsiteX97" fmla="*/ 3187561 w 11014159"/>
              <a:gd name="connsiteY97" fmla="*/ 8935440 h 12678085"/>
              <a:gd name="connsiteX98" fmla="*/ 3081523 w 11014159"/>
              <a:gd name="connsiteY98" fmla="*/ 8843975 h 12678085"/>
              <a:gd name="connsiteX99" fmla="*/ 3029051 w 11014159"/>
              <a:gd name="connsiteY99" fmla="*/ 8766807 h 12678085"/>
              <a:gd name="connsiteX100" fmla="*/ 2973284 w 11014159"/>
              <a:gd name="connsiteY100" fmla="*/ 8688890 h 12678085"/>
              <a:gd name="connsiteX101" fmla="*/ 3073545 w 11014159"/>
              <a:gd name="connsiteY101" fmla="*/ 8656106 h 12678085"/>
              <a:gd name="connsiteX102" fmla="*/ 3175339 w 11014159"/>
              <a:gd name="connsiteY102" fmla="*/ 8714289 h 12678085"/>
              <a:gd name="connsiteX103" fmla="*/ 3290930 w 11014159"/>
              <a:gd name="connsiteY103" fmla="*/ 8763545 h 12678085"/>
              <a:gd name="connsiteX104" fmla="*/ 3338134 w 11014159"/>
              <a:gd name="connsiteY104" fmla="*/ 8716423 h 12678085"/>
              <a:gd name="connsiteX105" fmla="*/ 3366270 w 11014159"/>
              <a:gd name="connsiteY105" fmla="*/ 8627077 h 12678085"/>
              <a:gd name="connsiteX106" fmla="*/ 3453211 w 11014159"/>
              <a:gd name="connsiteY106" fmla="*/ 8565392 h 12678085"/>
              <a:gd name="connsiteX107" fmla="*/ 3547937 w 11014159"/>
              <a:gd name="connsiteY107" fmla="*/ 8612563 h 12678085"/>
              <a:gd name="connsiteX108" fmla="*/ 3696102 w 11014159"/>
              <a:gd name="connsiteY108" fmla="*/ 8689753 h 12678085"/>
              <a:gd name="connsiteX109" fmla="*/ 3775823 w 11014159"/>
              <a:gd name="connsiteY109" fmla="*/ 8697864 h 12678085"/>
              <a:gd name="connsiteX110" fmla="*/ 3838221 w 11014159"/>
              <a:gd name="connsiteY110" fmla="*/ 8578123 h 12678085"/>
              <a:gd name="connsiteX111" fmla="*/ 3791051 w 11014159"/>
              <a:gd name="connsiteY111" fmla="*/ 8534578 h 12678085"/>
              <a:gd name="connsiteX112" fmla="*/ 3712286 w 11014159"/>
              <a:gd name="connsiteY112" fmla="*/ 8490911 h 12678085"/>
              <a:gd name="connsiteX113" fmla="*/ 3684087 w 11014159"/>
              <a:gd name="connsiteY113" fmla="*/ 8388770 h 12678085"/>
              <a:gd name="connsiteX114" fmla="*/ 3911397 w 11014159"/>
              <a:gd name="connsiteY114" fmla="*/ 8323659 h 12678085"/>
              <a:gd name="connsiteX115" fmla="*/ 4123987 w 11014159"/>
              <a:gd name="connsiteY115" fmla="*/ 8241378 h 12678085"/>
              <a:gd name="connsiteX116" fmla="*/ 4399757 w 11014159"/>
              <a:gd name="connsiteY116" fmla="*/ 8100995 h 12678085"/>
              <a:gd name="connsiteX117" fmla="*/ 4530149 w 11014159"/>
              <a:gd name="connsiteY117" fmla="*/ 7966498 h 12678085"/>
              <a:gd name="connsiteX118" fmla="*/ 4621420 w 11014159"/>
              <a:gd name="connsiteY118" fmla="*/ 7756347 h 12678085"/>
              <a:gd name="connsiteX119" fmla="*/ 4455270 w 11014159"/>
              <a:gd name="connsiteY119" fmla="*/ 7682106 h 12678085"/>
              <a:gd name="connsiteX120" fmla="*/ 4142037 w 11014159"/>
              <a:gd name="connsiteY120" fmla="*/ 7714762 h 12678085"/>
              <a:gd name="connsiteX121" fmla="*/ 4106545 w 11014159"/>
              <a:gd name="connsiteY121" fmla="*/ 7633739 h 12678085"/>
              <a:gd name="connsiteX122" fmla="*/ 2869359 w 11014159"/>
              <a:gd name="connsiteY122" fmla="*/ 6288685 h 12678085"/>
              <a:gd name="connsiteX123" fmla="*/ 1992616 w 11014159"/>
              <a:gd name="connsiteY123" fmla="*/ 6143160 h 12678085"/>
              <a:gd name="connsiteX124" fmla="*/ 1655732 w 11014159"/>
              <a:gd name="connsiteY124" fmla="*/ 6187658 h 12678085"/>
              <a:gd name="connsiteX125" fmla="*/ 1387408 w 11014159"/>
              <a:gd name="connsiteY125" fmla="*/ 6214012 h 12678085"/>
              <a:gd name="connsiteX126" fmla="*/ 871196 w 11014159"/>
              <a:gd name="connsiteY126" fmla="*/ 6232155 h 12678085"/>
              <a:gd name="connsiteX127" fmla="*/ 549782 w 11014159"/>
              <a:gd name="connsiteY127" fmla="*/ 6011959 h 12678085"/>
              <a:gd name="connsiteX128" fmla="*/ 361859 w 11014159"/>
              <a:gd name="connsiteY128" fmla="*/ 5626948 h 12678085"/>
              <a:gd name="connsiteX129" fmla="*/ 328629 w 11014159"/>
              <a:gd name="connsiteY129" fmla="*/ 5155233 h 12678085"/>
              <a:gd name="connsiteX130" fmla="*/ 428510 w 11014159"/>
              <a:gd name="connsiteY130" fmla="*/ 4797533 h 12678085"/>
              <a:gd name="connsiteX131" fmla="*/ 665513 w 11014159"/>
              <a:gd name="connsiteY131" fmla="*/ 4385212 h 12678085"/>
              <a:gd name="connsiteX132" fmla="*/ 858018 w 11014159"/>
              <a:gd name="connsiteY132" fmla="*/ 3928012 h 12678085"/>
              <a:gd name="connsiteX133" fmla="*/ 737703 w 11014159"/>
              <a:gd name="connsiteY133" fmla="*/ 3591128 h 12678085"/>
              <a:gd name="connsiteX134" fmla="*/ 447608 w 11014159"/>
              <a:gd name="connsiteY134" fmla="*/ 3213375 h 12678085"/>
              <a:gd name="connsiteX135" fmla="*/ 193799 w 11014159"/>
              <a:gd name="connsiteY135" fmla="*/ 2845170 h 12678085"/>
              <a:gd name="connsiteX136" fmla="*/ 14471 w 11014159"/>
              <a:gd name="connsiteY136" fmla="*/ 2515543 h 12678085"/>
              <a:gd name="connsiteX137" fmla="*/ 43499 w 11014159"/>
              <a:gd name="connsiteY137" fmla="*/ 1959799 h 12678085"/>
              <a:gd name="connsiteX138" fmla="*/ 302274 w 11014159"/>
              <a:gd name="connsiteY138" fmla="*/ 1808162 h 12678085"/>
              <a:gd name="connsiteX139" fmla="*/ 614139 w 11014159"/>
              <a:gd name="connsiteY139" fmla="*/ 1710573 h 12678085"/>
              <a:gd name="connsiteX140" fmla="*/ 759474 w 11014159"/>
              <a:gd name="connsiteY140" fmla="*/ 1378654 h 12678085"/>
              <a:gd name="connsiteX141" fmla="*/ 640113 w 11014159"/>
              <a:gd name="connsiteY141" fmla="*/ 1113960 h 12678085"/>
              <a:gd name="connsiteX142" fmla="*/ 550163 w 11014159"/>
              <a:gd name="connsiteY142" fmla="*/ 723984 h 12678085"/>
              <a:gd name="connsiteX143" fmla="*/ 603255 w 11014159"/>
              <a:gd name="connsiteY143" fmla="*/ 447448 h 12678085"/>
              <a:gd name="connsiteX144" fmla="*/ 831663 w 11014159"/>
              <a:gd name="connsiteY144" fmla="*/ 212737 h 12678085"/>
              <a:gd name="connsiteX145" fmla="*/ 906145 w 11014159"/>
              <a:gd name="connsiteY145" fmla="*/ 101970 h 12678085"/>
              <a:gd name="connsiteX146" fmla="*/ 974985 w 11014159"/>
              <a:gd name="connsiteY14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24218 w 11014159"/>
              <a:gd name="connsiteY71" fmla="*/ 10805997 h 12678085"/>
              <a:gd name="connsiteX72" fmla="*/ 2073012 w 11014159"/>
              <a:gd name="connsiteY72" fmla="*/ 10902251 h 12678085"/>
              <a:gd name="connsiteX73" fmla="*/ 2530212 w 11014159"/>
              <a:gd name="connsiteY73" fmla="*/ 10697385 h 12678085"/>
              <a:gd name="connsiteX74" fmla="*/ 2320349 w 11014159"/>
              <a:gd name="connsiteY74" fmla="*/ 10492520 h 12678085"/>
              <a:gd name="connsiteX75" fmla="*/ 2930398 w 11014159"/>
              <a:gd name="connsiteY75" fmla="*/ 10625740 h 12678085"/>
              <a:gd name="connsiteX76" fmla="*/ 3027596 w 11014159"/>
              <a:gd name="connsiteY76" fmla="*/ 10465933 h 12678085"/>
              <a:gd name="connsiteX77" fmla="*/ 3040444 w 11014159"/>
              <a:gd name="connsiteY77" fmla="*/ 10225139 h 12678085"/>
              <a:gd name="connsiteX78" fmla="*/ 3070909 w 11014159"/>
              <a:gd name="connsiteY78" fmla="*/ 10088181 h 12678085"/>
              <a:gd name="connsiteX79" fmla="*/ 3207077 w 11014159"/>
              <a:gd name="connsiteY79" fmla="*/ 9939394 h 12678085"/>
              <a:gd name="connsiteX80" fmla="*/ 3361924 w 11014159"/>
              <a:gd name="connsiteY80" fmla="*/ 9738501 h 12678085"/>
              <a:gd name="connsiteX81" fmla="*/ 3381019 w 11014159"/>
              <a:gd name="connsiteY81" fmla="*/ 9542608 h 12678085"/>
              <a:gd name="connsiteX82" fmla="*/ 3401902 w 11014159"/>
              <a:gd name="connsiteY82" fmla="*/ 9609527 h 12678085"/>
              <a:gd name="connsiteX83" fmla="*/ 3429145 w 11014159"/>
              <a:gd name="connsiteY83" fmla="*/ 9819985 h 12678085"/>
              <a:gd name="connsiteX84" fmla="*/ 3435068 w 11014159"/>
              <a:gd name="connsiteY84" fmla="*/ 9923176 h 12678085"/>
              <a:gd name="connsiteX85" fmla="*/ 3554429 w 11014159"/>
              <a:gd name="connsiteY85" fmla="*/ 9970539 h 12678085"/>
              <a:gd name="connsiteX86" fmla="*/ 3648215 w 11014159"/>
              <a:gd name="connsiteY86" fmla="*/ 9709563 h 12678085"/>
              <a:gd name="connsiteX87" fmla="*/ 3612993 w 11014159"/>
              <a:gd name="connsiteY87" fmla="*/ 9472771 h 12678085"/>
              <a:gd name="connsiteX88" fmla="*/ 3583934 w 11014159"/>
              <a:gd name="connsiteY88" fmla="*/ 9358790 h 12678085"/>
              <a:gd name="connsiteX89" fmla="*/ 3875876 w 11014159"/>
              <a:gd name="connsiteY89" fmla="*/ 9470898 h 12678085"/>
              <a:gd name="connsiteX90" fmla="*/ 3921531 w 11014159"/>
              <a:gd name="connsiteY90" fmla="*/ 9351533 h 12678085"/>
              <a:gd name="connsiteX91" fmla="*/ 3796283 w 11014159"/>
              <a:gd name="connsiteY91" fmla="*/ 9191478 h 12678085"/>
              <a:gd name="connsiteX92" fmla="*/ 3693793 w 11014159"/>
              <a:gd name="connsiteY92" fmla="*/ 9144832 h 12678085"/>
              <a:gd name="connsiteX93" fmla="*/ 3569009 w 11014159"/>
              <a:gd name="connsiteY93" fmla="*/ 9189156 h 12678085"/>
              <a:gd name="connsiteX94" fmla="*/ 3529476 w 11014159"/>
              <a:gd name="connsiteY94" fmla="*/ 9153616 h 12678085"/>
              <a:gd name="connsiteX95" fmla="*/ 3444612 w 11014159"/>
              <a:gd name="connsiteY95" fmla="*/ 9070953 h 12678085"/>
              <a:gd name="connsiteX96" fmla="*/ 3285549 w 11014159"/>
              <a:gd name="connsiteY96" fmla="*/ 9003320 h 12678085"/>
              <a:gd name="connsiteX97" fmla="*/ 3187561 w 11014159"/>
              <a:gd name="connsiteY97" fmla="*/ 8935440 h 12678085"/>
              <a:gd name="connsiteX98" fmla="*/ 3081523 w 11014159"/>
              <a:gd name="connsiteY98" fmla="*/ 8843975 h 12678085"/>
              <a:gd name="connsiteX99" fmla="*/ 3029051 w 11014159"/>
              <a:gd name="connsiteY99" fmla="*/ 8766807 h 12678085"/>
              <a:gd name="connsiteX100" fmla="*/ 2973284 w 11014159"/>
              <a:gd name="connsiteY100" fmla="*/ 8688890 h 12678085"/>
              <a:gd name="connsiteX101" fmla="*/ 3073545 w 11014159"/>
              <a:gd name="connsiteY101" fmla="*/ 8656106 h 12678085"/>
              <a:gd name="connsiteX102" fmla="*/ 3175339 w 11014159"/>
              <a:gd name="connsiteY102" fmla="*/ 8714289 h 12678085"/>
              <a:gd name="connsiteX103" fmla="*/ 3290930 w 11014159"/>
              <a:gd name="connsiteY103" fmla="*/ 8763545 h 12678085"/>
              <a:gd name="connsiteX104" fmla="*/ 3338134 w 11014159"/>
              <a:gd name="connsiteY104" fmla="*/ 8716423 h 12678085"/>
              <a:gd name="connsiteX105" fmla="*/ 3366270 w 11014159"/>
              <a:gd name="connsiteY105" fmla="*/ 8627077 h 12678085"/>
              <a:gd name="connsiteX106" fmla="*/ 3453211 w 11014159"/>
              <a:gd name="connsiteY106" fmla="*/ 8565392 h 12678085"/>
              <a:gd name="connsiteX107" fmla="*/ 3547937 w 11014159"/>
              <a:gd name="connsiteY107" fmla="*/ 8612563 h 12678085"/>
              <a:gd name="connsiteX108" fmla="*/ 3696102 w 11014159"/>
              <a:gd name="connsiteY108" fmla="*/ 8689753 h 12678085"/>
              <a:gd name="connsiteX109" fmla="*/ 3775823 w 11014159"/>
              <a:gd name="connsiteY109" fmla="*/ 8697864 h 12678085"/>
              <a:gd name="connsiteX110" fmla="*/ 3838221 w 11014159"/>
              <a:gd name="connsiteY110" fmla="*/ 8578123 h 12678085"/>
              <a:gd name="connsiteX111" fmla="*/ 3791051 w 11014159"/>
              <a:gd name="connsiteY111" fmla="*/ 8534578 h 12678085"/>
              <a:gd name="connsiteX112" fmla="*/ 3712286 w 11014159"/>
              <a:gd name="connsiteY112" fmla="*/ 8490911 h 12678085"/>
              <a:gd name="connsiteX113" fmla="*/ 3684087 w 11014159"/>
              <a:gd name="connsiteY113" fmla="*/ 8388770 h 12678085"/>
              <a:gd name="connsiteX114" fmla="*/ 3911397 w 11014159"/>
              <a:gd name="connsiteY114" fmla="*/ 8323659 h 12678085"/>
              <a:gd name="connsiteX115" fmla="*/ 4123987 w 11014159"/>
              <a:gd name="connsiteY115" fmla="*/ 8241378 h 12678085"/>
              <a:gd name="connsiteX116" fmla="*/ 4399757 w 11014159"/>
              <a:gd name="connsiteY116" fmla="*/ 8100995 h 12678085"/>
              <a:gd name="connsiteX117" fmla="*/ 4530149 w 11014159"/>
              <a:gd name="connsiteY117" fmla="*/ 7966498 h 12678085"/>
              <a:gd name="connsiteX118" fmla="*/ 4621420 w 11014159"/>
              <a:gd name="connsiteY118" fmla="*/ 7756347 h 12678085"/>
              <a:gd name="connsiteX119" fmla="*/ 4455270 w 11014159"/>
              <a:gd name="connsiteY119" fmla="*/ 7682106 h 12678085"/>
              <a:gd name="connsiteX120" fmla="*/ 4142037 w 11014159"/>
              <a:gd name="connsiteY120" fmla="*/ 7714762 h 12678085"/>
              <a:gd name="connsiteX121" fmla="*/ 4106545 w 11014159"/>
              <a:gd name="connsiteY121" fmla="*/ 7633739 h 12678085"/>
              <a:gd name="connsiteX122" fmla="*/ 2869359 w 11014159"/>
              <a:gd name="connsiteY122" fmla="*/ 6288685 h 12678085"/>
              <a:gd name="connsiteX123" fmla="*/ 1992616 w 11014159"/>
              <a:gd name="connsiteY123" fmla="*/ 6143160 h 12678085"/>
              <a:gd name="connsiteX124" fmla="*/ 1655732 w 11014159"/>
              <a:gd name="connsiteY124" fmla="*/ 6187658 h 12678085"/>
              <a:gd name="connsiteX125" fmla="*/ 1387408 w 11014159"/>
              <a:gd name="connsiteY125" fmla="*/ 6214012 h 12678085"/>
              <a:gd name="connsiteX126" fmla="*/ 871196 w 11014159"/>
              <a:gd name="connsiteY126" fmla="*/ 6232155 h 12678085"/>
              <a:gd name="connsiteX127" fmla="*/ 549782 w 11014159"/>
              <a:gd name="connsiteY127" fmla="*/ 6011959 h 12678085"/>
              <a:gd name="connsiteX128" fmla="*/ 361859 w 11014159"/>
              <a:gd name="connsiteY128" fmla="*/ 5626948 h 12678085"/>
              <a:gd name="connsiteX129" fmla="*/ 328629 w 11014159"/>
              <a:gd name="connsiteY129" fmla="*/ 5155233 h 12678085"/>
              <a:gd name="connsiteX130" fmla="*/ 428510 w 11014159"/>
              <a:gd name="connsiteY130" fmla="*/ 4797533 h 12678085"/>
              <a:gd name="connsiteX131" fmla="*/ 665513 w 11014159"/>
              <a:gd name="connsiteY131" fmla="*/ 4385212 h 12678085"/>
              <a:gd name="connsiteX132" fmla="*/ 858018 w 11014159"/>
              <a:gd name="connsiteY132" fmla="*/ 3928012 h 12678085"/>
              <a:gd name="connsiteX133" fmla="*/ 737703 w 11014159"/>
              <a:gd name="connsiteY133" fmla="*/ 3591128 h 12678085"/>
              <a:gd name="connsiteX134" fmla="*/ 447608 w 11014159"/>
              <a:gd name="connsiteY134" fmla="*/ 3213375 h 12678085"/>
              <a:gd name="connsiteX135" fmla="*/ 193799 w 11014159"/>
              <a:gd name="connsiteY135" fmla="*/ 2845170 h 12678085"/>
              <a:gd name="connsiteX136" fmla="*/ 14471 w 11014159"/>
              <a:gd name="connsiteY136" fmla="*/ 2515543 h 12678085"/>
              <a:gd name="connsiteX137" fmla="*/ 43499 w 11014159"/>
              <a:gd name="connsiteY137" fmla="*/ 1959799 h 12678085"/>
              <a:gd name="connsiteX138" fmla="*/ 302274 w 11014159"/>
              <a:gd name="connsiteY138" fmla="*/ 1808162 h 12678085"/>
              <a:gd name="connsiteX139" fmla="*/ 614139 w 11014159"/>
              <a:gd name="connsiteY139" fmla="*/ 1710573 h 12678085"/>
              <a:gd name="connsiteX140" fmla="*/ 759474 w 11014159"/>
              <a:gd name="connsiteY140" fmla="*/ 1378654 h 12678085"/>
              <a:gd name="connsiteX141" fmla="*/ 640113 w 11014159"/>
              <a:gd name="connsiteY141" fmla="*/ 1113960 h 12678085"/>
              <a:gd name="connsiteX142" fmla="*/ 550163 w 11014159"/>
              <a:gd name="connsiteY142" fmla="*/ 723984 h 12678085"/>
              <a:gd name="connsiteX143" fmla="*/ 603255 w 11014159"/>
              <a:gd name="connsiteY143" fmla="*/ 447448 h 12678085"/>
              <a:gd name="connsiteX144" fmla="*/ 831663 w 11014159"/>
              <a:gd name="connsiteY144" fmla="*/ 212737 h 12678085"/>
              <a:gd name="connsiteX145" fmla="*/ 906145 w 11014159"/>
              <a:gd name="connsiteY145" fmla="*/ 101970 h 12678085"/>
              <a:gd name="connsiteX146" fmla="*/ 974985 w 11014159"/>
              <a:gd name="connsiteY14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724218 w 11014159"/>
              <a:gd name="connsiteY72" fmla="*/ 10805997 h 12678085"/>
              <a:gd name="connsiteX73" fmla="*/ 2073012 w 11014159"/>
              <a:gd name="connsiteY73" fmla="*/ 10902251 h 12678085"/>
              <a:gd name="connsiteX74" fmla="*/ 2530212 w 11014159"/>
              <a:gd name="connsiteY74" fmla="*/ 10697385 h 12678085"/>
              <a:gd name="connsiteX75" fmla="*/ 2320349 w 11014159"/>
              <a:gd name="connsiteY75" fmla="*/ 10492520 h 12678085"/>
              <a:gd name="connsiteX76" fmla="*/ 2930398 w 11014159"/>
              <a:gd name="connsiteY76" fmla="*/ 10625740 h 12678085"/>
              <a:gd name="connsiteX77" fmla="*/ 3027596 w 11014159"/>
              <a:gd name="connsiteY77" fmla="*/ 10465933 h 12678085"/>
              <a:gd name="connsiteX78" fmla="*/ 3040444 w 11014159"/>
              <a:gd name="connsiteY78" fmla="*/ 10225139 h 12678085"/>
              <a:gd name="connsiteX79" fmla="*/ 3070909 w 11014159"/>
              <a:gd name="connsiteY79" fmla="*/ 10088181 h 12678085"/>
              <a:gd name="connsiteX80" fmla="*/ 3207077 w 11014159"/>
              <a:gd name="connsiteY80" fmla="*/ 9939394 h 12678085"/>
              <a:gd name="connsiteX81" fmla="*/ 3361924 w 11014159"/>
              <a:gd name="connsiteY81" fmla="*/ 9738501 h 12678085"/>
              <a:gd name="connsiteX82" fmla="*/ 3381019 w 11014159"/>
              <a:gd name="connsiteY82" fmla="*/ 9542608 h 12678085"/>
              <a:gd name="connsiteX83" fmla="*/ 3401902 w 11014159"/>
              <a:gd name="connsiteY83" fmla="*/ 9609527 h 12678085"/>
              <a:gd name="connsiteX84" fmla="*/ 3429145 w 11014159"/>
              <a:gd name="connsiteY84" fmla="*/ 9819985 h 12678085"/>
              <a:gd name="connsiteX85" fmla="*/ 3435068 w 11014159"/>
              <a:gd name="connsiteY85" fmla="*/ 9923176 h 12678085"/>
              <a:gd name="connsiteX86" fmla="*/ 3554429 w 11014159"/>
              <a:gd name="connsiteY86" fmla="*/ 9970539 h 12678085"/>
              <a:gd name="connsiteX87" fmla="*/ 3648215 w 11014159"/>
              <a:gd name="connsiteY87" fmla="*/ 9709563 h 12678085"/>
              <a:gd name="connsiteX88" fmla="*/ 3612993 w 11014159"/>
              <a:gd name="connsiteY88" fmla="*/ 9472771 h 12678085"/>
              <a:gd name="connsiteX89" fmla="*/ 3583934 w 11014159"/>
              <a:gd name="connsiteY89" fmla="*/ 9358790 h 12678085"/>
              <a:gd name="connsiteX90" fmla="*/ 3875876 w 11014159"/>
              <a:gd name="connsiteY90" fmla="*/ 9470898 h 12678085"/>
              <a:gd name="connsiteX91" fmla="*/ 3921531 w 11014159"/>
              <a:gd name="connsiteY91" fmla="*/ 9351533 h 12678085"/>
              <a:gd name="connsiteX92" fmla="*/ 3796283 w 11014159"/>
              <a:gd name="connsiteY92" fmla="*/ 9191478 h 12678085"/>
              <a:gd name="connsiteX93" fmla="*/ 3693793 w 11014159"/>
              <a:gd name="connsiteY93" fmla="*/ 9144832 h 12678085"/>
              <a:gd name="connsiteX94" fmla="*/ 3569009 w 11014159"/>
              <a:gd name="connsiteY94" fmla="*/ 9189156 h 12678085"/>
              <a:gd name="connsiteX95" fmla="*/ 3529476 w 11014159"/>
              <a:gd name="connsiteY95" fmla="*/ 9153616 h 12678085"/>
              <a:gd name="connsiteX96" fmla="*/ 3444612 w 11014159"/>
              <a:gd name="connsiteY96" fmla="*/ 9070953 h 12678085"/>
              <a:gd name="connsiteX97" fmla="*/ 3285549 w 11014159"/>
              <a:gd name="connsiteY97" fmla="*/ 9003320 h 12678085"/>
              <a:gd name="connsiteX98" fmla="*/ 3187561 w 11014159"/>
              <a:gd name="connsiteY98" fmla="*/ 8935440 h 12678085"/>
              <a:gd name="connsiteX99" fmla="*/ 3081523 w 11014159"/>
              <a:gd name="connsiteY99" fmla="*/ 8843975 h 12678085"/>
              <a:gd name="connsiteX100" fmla="*/ 3029051 w 11014159"/>
              <a:gd name="connsiteY100" fmla="*/ 8766807 h 12678085"/>
              <a:gd name="connsiteX101" fmla="*/ 2973284 w 11014159"/>
              <a:gd name="connsiteY101" fmla="*/ 8688890 h 12678085"/>
              <a:gd name="connsiteX102" fmla="*/ 3073545 w 11014159"/>
              <a:gd name="connsiteY102" fmla="*/ 8656106 h 12678085"/>
              <a:gd name="connsiteX103" fmla="*/ 3175339 w 11014159"/>
              <a:gd name="connsiteY103" fmla="*/ 8714289 h 12678085"/>
              <a:gd name="connsiteX104" fmla="*/ 3290930 w 11014159"/>
              <a:gd name="connsiteY104" fmla="*/ 8763545 h 12678085"/>
              <a:gd name="connsiteX105" fmla="*/ 3338134 w 11014159"/>
              <a:gd name="connsiteY105" fmla="*/ 8716423 h 12678085"/>
              <a:gd name="connsiteX106" fmla="*/ 3366270 w 11014159"/>
              <a:gd name="connsiteY106" fmla="*/ 8627077 h 12678085"/>
              <a:gd name="connsiteX107" fmla="*/ 3453211 w 11014159"/>
              <a:gd name="connsiteY107" fmla="*/ 8565392 h 12678085"/>
              <a:gd name="connsiteX108" fmla="*/ 3547937 w 11014159"/>
              <a:gd name="connsiteY108" fmla="*/ 8612563 h 12678085"/>
              <a:gd name="connsiteX109" fmla="*/ 3696102 w 11014159"/>
              <a:gd name="connsiteY109" fmla="*/ 8689753 h 12678085"/>
              <a:gd name="connsiteX110" fmla="*/ 3775823 w 11014159"/>
              <a:gd name="connsiteY110" fmla="*/ 8697864 h 12678085"/>
              <a:gd name="connsiteX111" fmla="*/ 3838221 w 11014159"/>
              <a:gd name="connsiteY111" fmla="*/ 8578123 h 12678085"/>
              <a:gd name="connsiteX112" fmla="*/ 3791051 w 11014159"/>
              <a:gd name="connsiteY112" fmla="*/ 8534578 h 12678085"/>
              <a:gd name="connsiteX113" fmla="*/ 3712286 w 11014159"/>
              <a:gd name="connsiteY113" fmla="*/ 8490911 h 12678085"/>
              <a:gd name="connsiteX114" fmla="*/ 3684087 w 11014159"/>
              <a:gd name="connsiteY114" fmla="*/ 8388770 h 12678085"/>
              <a:gd name="connsiteX115" fmla="*/ 3911397 w 11014159"/>
              <a:gd name="connsiteY115" fmla="*/ 8323659 h 12678085"/>
              <a:gd name="connsiteX116" fmla="*/ 4123987 w 11014159"/>
              <a:gd name="connsiteY116" fmla="*/ 8241378 h 12678085"/>
              <a:gd name="connsiteX117" fmla="*/ 4399757 w 11014159"/>
              <a:gd name="connsiteY117" fmla="*/ 8100995 h 12678085"/>
              <a:gd name="connsiteX118" fmla="*/ 4530149 w 11014159"/>
              <a:gd name="connsiteY118" fmla="*/ 7966498 h 12678085"/>
              <a:gd name="connsiteX119" fmla="*/ 4621420 w 11014159"/>
              <a:gd name="connsiteY119" fmla="*/ 7756347 h 12678085"/>
              <a:gd name="connsiteX120" fmla="*/ 4455270 w 11014159"/>
              <a:gd name="connsiteY120" fmla="*/ 7682106 h 12678085"/>
              <a:gd name="connsiteX121" fmla="*/ 4142037 w 11014159"/>
              <a:gd name="connsiteY121" fmla="*/ 7714762 h 12678085"/>
              <a:gd name="connsiteX122" fmla="*/ 4106545 w 11014159"/>
              <a:gd name="connsiteY122" fmla="*/ 7633739 h 12678085"/>
              <a:gd name="connsiteX123" fmla="*/ 2869359 w 11014159"/>
              <a:gd name="connsiteY123" fmla="*/ 6288685 h 12678085"/>
              <a:gd name="connsiteX124" fmla="*/ 1992616 w 11014159"/>
              <a:gd name="connsiteY124" fmla="*/ 6143160 h 12678085"/>
              <a:gd name="connsiteX125" fmla="*/ 1655732 w 11014159"/>
              <a:gd name="connsiteY125" fmla="*/ 6187658 h 12678085"/>
              <a:gd name="connsiteX126" fmla="*/ 1387408 w 11014159"/>
              <a:gd name="connsiteY126" fmla="*/ 6214012 h 12678085"/>
              <a:gd name="connsiteX127" fmla="*/ 871196 w 11014159"/>
              <a:gd name="connsiteY127" fmla="*/ 6232155 h 12678085"/>
              <a:gd name="connsiteX128" fmla="*/ 549782 w 11014159"/>
              <a:gd name="connsiteY128" fmla="*/ 6011959 h 12678085"/>
              <a:gd name="connsiteX129" fmla="*/ 361859 w 11014159"/>
              <a:gd name="connsiteY129" fmla="*/ 5626948 h 12678085"/>
              <a:gd name="connsiteX130" fmla="*/ 328629 w 11014159"/>
              <a:gd name="connsiteY130" fmla="*/ 5155233 h 12678085"/>
              <a:gd name="connsiteX131" fmla="*/ 428510 w 11014159"/>
              <a:gd name="connsiteY131" fmla="*/ 4797533 h 12678085"/>
              <a:gd name="connsiteX132" fmla="*/ 665513 w 11014159"/>
              <a:gd name="connsiteY132" fmla="*/ 4385212 h 12678085"/>
              <a:gd name="connsiteX133" fmla="*/ 858018 w 11014159"/>
              <a:gd name="connsiteY133" fmla="*/ 3928012 h 12678085"/>
              <a:gd name="connsiteX134" fmla="*/ 737703 w 11014159"/>
              <a:gd name="connsiteY134" fmla="*/ 3591128 h 12678085"/>
              <a:gd name="connsiteX135" fmla="*/ 447608 w 11014159"/>
              <a:gd name="connsiteY135" fmla="*/ 3213375 h 12678085"/>
              <a:gd name="connsiteX136" fmla="*/ 193799 w 11014159"/>
              <a:gd name="connsiteY136" fmla="*/ 2845170 h 12678085"/>
              <a:gd name="connsiteX137" fmla="*/ 14471 w 11014159"/>
              <a:gd name="connsiteY137" fmla="*/ 2515543 h 12678085"/>
              <a:gd name="connsiteX138" fmla="*/ 43499 w 11014159"/>
              <a:gd name="connsiteY138" fmla="*/ 1959799 h 12678085"/>
              <a:gd name="connsiteX139" fmla="*/ 302274 w 11014159"/>
              <a:gd name="connsiteY139" fmla="*/ 1808162 h 12678085"/>
              <a:gd name="connsiteX140" fmla="*/ 614139 w 11014159"/>
              <a:gd name="connsiteY140" fmla="*/ 1710573 h 12678085"/>
              <a:gd name="connsiteX141" fmla="*/ 759474 w 11014159"/>
              <a:gd name="connsiteY141" fmla="*/ 1378654 h 12678085"/>
              <a:gd name="connsiteX142" fmla="*/ 640113 w 11014159"/>
              <a:gd name="connsiteY142" fmla="*/ 1113960 h 12678085"/>
              <a:gd name="connsiteX143" fmla="*/ 550163 w 11014159"/>
              <a:gd name="connsiteY143" fmla="*/ 723984 h 12678085"/>
              <a:gd name="connsiteX144" fmla="*/ 603255 w 11014159"/>
              <a:gd name="connsiteY144" fmla="*/ 447448 h 12678085"/>
              <a:gd name="connsiteX145" fmla="*/ 831663 w 11014159"/>
              <a:gd name="connsiteY145" fmla="*/ 212737 h 12678085"/>
              <a:gd name="connsiteX146" fmla="*/ 906145 w 11014159"/>
              <a:gd name="connsiteY146" fmla="*/ 101970 h 12678085"/>
              <a:gd name="connsiteX147" fmla="*/ 974985 w 11014159"/>
              <a:gd name="connsiteY14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073012 w 11014159"/>
              <a:gd name="connsiteY73" fmla="*/ 10902251 h 12678085"/>
              <a:gd name="connsiteX74" fmla="*/ 2530212 w 11014159"/>
              <a:gd name="connsiteY74" fmla="*/ 10697385 h 12678085"/>
              <a:gd name="connsiteX75" fmla="*/ 2320349 w 11014159"/>
              <a:gd name="connsiteY75" fmla="*/ 10492520 h 12678085"/>
              <a:gd name="connsiteX76" fmla="*/ 2930398 w 11014159"/>
              <a:gd name="connsiteY76" fmla="*/ 10625740 h 12678085"/>
              <a:gd name="connsiteX77" fmla="*/ 3027596 w 11014159"/>
              <a:gd name="connsiteY77" fmla="*/ 10465933 h 12678085"/>
              <a:gd name="connsiteX78" fmla="*/ 3040444 w 11014159"/>
              <a:gd name="connsiteY78" fmla="*/ 10225139 h 12678085"/>
              <a:gd name="connsiteX79" fmla="*/ 3070909 w 11014159"/>
              <a:gd name="connsiteY79" fmla="*/ 10088181 h 12678085"/>
              <a:gd name="connsiteX80" fmla="*/ 3207077 w 11014159"/>
              <a:gd name="connsiteY80" fmla="*/ 9939394 h 12678085"/>
              <a:gd name="connsiteX81" fmla="*/ 3361924 w 11014159"/>
              <a:gd name="connsiteY81" fmla="*/ 9738501 h 12678085"/>
              <a:gd name="connsiteX82" fmla="*/ 3381019 w 11014159"/>
              <a:gd name="connsiteY82" fmla="*/ 9542608 h 12678085"/>
              <a:gd name="connsiteX83" fmla="*/ 3401902 w 11014159"/>
              <a:gd name="connsiteY83" fmla="*/ 9609527 h 12678085"/>
              <a:gd name="connsiteX84" fmla="*/ 3429145 w 11014159"/>
              <a:gd name="connsiteY84" fmla="*/ 9819985 h 12678085"/>
              <a:gd name="connsiteX85" fmla="*/ 3435068 w 11014159"/>
              <a:gd name="connsiteY85" fmla="*/ 9923176 h 12678085"/>
              <a:gd name="connsiteX86" fmla="*/ 3554429 w 11014159"/>
              <a:gd name="connsiteY86" fmla="*/ 9970539 h 12678085"/>
              <a:gd name="connsiteX87" fmla="*/ 3648215 w 11014159"/>
              <a:gd name="connsiteY87" fmla="*/ 9709563 h 12678085"/>
              <a:gd name="connsiteX88" fmla="*/ 3612993 w 11014159"/>
              <a:gd name="connsiteY88" fmla="*/ 9472771 h 12678085"/>
              <a:gd name="connsiteX89" fmla="*/ 3583934 w 11014159"/>
              <a:gd name="connsiteY89" fmla="*/ 9358790 h 12678085"/>
              <a:gd name="connsiteX90" fmla="*/ 3875876 w 11014159"/>
              <a:gd name="connsiteY90" fmla="*/ 9470898 h 12678085"/>
              <a:gd name="connsiteX91" fmla="*/ 3921531 w 11014159"/>
              <a:gd name="connsiteY91" fmla="*/ 9351533 h 12678085"/>
              <a:gd name="connsiteX92" fmla="*/ 3796283 w 11014159"/>
              <a:gd name="connsiteY92" fmla="*/ 9191478 h 12678085"/>
              <a:gd name="connsiteX93" fmla="*/ 3693793 w 11014159"/>
              <a:gd name="connsiteY93" fmla="*/ 9144832 h 12678085"/>
              <a:gd name="connsiteX94" fmla="*/ 3569009 w 11014159"/>
              <a:gd name="connsiteY94" fmla="*/ 9189156 h 12678085"/>
              <a:gd name="connsiteX95" fmla="*/ 3529476 w 11014159"/>
              <a:gd name="connsiteY95" fmla="*/ 9153616 h 12678085"/>
              <a:gd name="connsiteX96" fmla="*/ 3444612 w 11014159"/>
              <a:gd name="connsiteY96" fmla="*/ 9070953 h 12678085"/>
              <a:gd name="connsiteX97" fmla="*/ 3285549 w 11014159"/>
              <a:gd name="connsiteY97" fmla="*/ 9003320 h 12678085"/>
              <a:gd name="connsiteX98" fmla="*/ 3187561 w 11014159"/>
              <a:gd name="connsiteY98" fmla="*/ 8935440 h 12678085"/>
              <a:gd name="connsiteX99" fmla="*/ 3081523 w 11014159"/>
              <a:gd name="connsiteY99" fmla="*/ 8843975 h 12678085"/>
              <a:gd name="connsiteX100" fmla="*/ 3029051 w 11014159"/>
              <a:gd name="connsiteY100" fmla="*/ 8766807 h 12678085"/>
              <a:gd name="connsiteX101" fmla="*/ 2973284 w 11014159"/>
              <a:gd name="connsiteY101" fmla="*/ 8688890 h 12678085"/>
              <a:gd name="connsiteX102" fmla="*/ 3073545 w 11014159"/>
              <a:gd name="connsiteY102" fmla="*/ 8656106 h 12678085"/>
              <a:gd name="connsiteX103" fmla="*/ 3175339 w 11014159"/>
              <a:gd name="connsiteY103" fmla="*/ 8714289 h 12678085"/>
              <a:gd name="connsiteX104" fmla="*/ 3290930 w 11014159"/>
              <a:gd name="connsiteY104" fmla="*/ 8763545 h 12678085"/>
              <a:gd name="connsiteX105" fmla="*/ 3338134 w 11014159"/>
              <a:gd name="connsiteY105" fmla="*/ 8716423 h 12678085"/>
              <a:gd name="connsiteX106" fmla="*/ 3366270 w 11014159"/>
              <a:gd name="connsiteY106" fmla="*/ 8627077 h 12678085"/>
              <a:gd name="connsiteX107" fmla="*/ 3453211 w 11014159"/>
              <a:gd name="connsiteY107" fmla="*/ 8565392 h 12678085"/>
              <a:gd name="connsiteX108" fmla="*/ 3547937 w 11014159"/>
              <a:gd name="connsiteY108" fmla="*/ 8612563 h 12678085"/>
              <a:gd name="connsiteX109" fmla="*/ 3696102 w 11014159"/>
              <a:gd name="connsiteY109" fmla="*/ 8689753 h 12678085"/>
              <a:gd name="connsiteX110" fmla="*/ 3775823 w 11014159"/>
              <a:gd name="connsiteY110" fmla="*/ 8697864 h 12678085"/>
              <a:gd name="connsiteX111" fmla="*/ 3838221 w 11014159"/>
              <a:gd name="connsiteY111" fmla="*/ 8578123 h 12678085"/>
              <a:gd name="connsiteX112" fmla="*/ 3791051 w 11014159"/>
              <a:gd name="connsiteY112" fmla="*/ 8534578 h 12678085"/>
              <a:gd name="connsiteX113" fmla="*/ 3712286 w 11014159"/>
              <a:gd name="connsiteY113" fmla="*/ 8490911 h 12678085"/>
              <a:gd name="connsiteX114" fmla="*/ 3684087 w 11014159"/>
              <a:gd name="connsiteY114" fmla="*/ 8388770 h 12678085"/>
              <a:gd name="connsiteX115" fmla="*/ 3911397 w 11014159"/>
              <a:gd name="connsiteY115" fmla="*/ 8323659 h 12678085"/>
              <a:gd name="connsiteX116" fmla="*/ 4123987 w 11014159"/>
              <a:gd name="connsiteY116" fmla="*/ 8241378 h 12678085"/>
              <a:gd name="connsiteX117" fmla="*/ 4399757 w 11014159"/>
              <a:gd name="connsiteY117" fmla="*/ 8100995 h 12678085"/>
              <a:gd name="connsiteX118" fmla="*/ 4530149 w 11014159"/>
              <a:gd name="connsiteY118" fmla="*/ 7966498 h 12678085"/>
              <a:gd name="connsiteX119" fmla="*/ 4621420 w 11014159"/>
              <a:gd name="connsiteY119" fmla="*/ 7756347 h 12678085"/>
              <a:gd name="connsiteX120" fmla="*/ 4455270 w 11014159"/>
              <a:gd name="connsiteY120" fmla="*/ 7682106 h 12678085"/>
              <a:gd name="connsiteX121" fmla="*/ 4142037 w 11014159"/>
              <a:gd name="connsiteY121" fmla="*/ 7714762 h 12678085"/>
              <a:gd name="connsiteX122" fmla="*/ 4106545 w 11014159"/>
              <a:gd name="connsiteY122" fmla="*/ 7633739 h 12678085"/>
              <a:gd name="connsiteX123" fmla="*/ 2869359 w 11014159"/>
              <a:gd name="connsiteY123" fmla="*/ 6288685 h 12678085"/>
              <a:gd name="connsiteX124" fmla="*/ 1992616 w 11014159"/>
              <a:gd name="connsiteY124" fmla="*/ 6143160 h 12678085"/>
              <a:gd name="connsiteX125" fmla="*/ 1655732 w 11014159"/>
              <a:gd name="connsiteY125" fmla="*/ 6187658 h 12678085"/>
              <a:gd name="connsiteX126" fmla="*/ 1387408 w 11014159"/>
              <a:gd name="connsiteY126" fmla="*/ 6214012 h 12678085"/>
              <a:gd name="connsiteX127" fmla="*/ 871196 w 11014159"/>
              <a:gd name="connsiteY127" fmla="*/ 6232155 h 12678085"/>
              <a:gd name="connsiteX128" fmla="*/ 549782 w 11014159"/>
              <a:gd name="connsiteY128" fmla="*/ 6011959 h 12678085"/>
              <a:gd name="connsiteX129" fmla="*/ 361859 w 11014159"/>
              <a:gd name="connsiteY129" fmla="*/ 5626948 h 12678085"/>
              <a:gd name="connsiteX130" fmla="*/ 328629 w 11014159"/>
              <a:gd name="connsiteY130" fmla="*/ 5155233 h 12678085"/>
              <a:gd name="connsiteX131" fmla="*/ 428510 w 11014159"/>
              <a:gd name="connsiteY131" fmla="*/ 4797533 h 12678085"/>
              <a:gd name="connsiteX132" fmla="*/ 665513 w 11014159"/>
              <a:gd name="connsiteY132" fmla="*/ 4385212 h 12678085"/>
              <a:gd name="connsiteX133" fmla="*/ 858018 w 11014159"/>
              <a:gd name="connsiteY133" fmla="*/ 3928012 h 12678085"/>
              <a:gd name="connsiteX134" fmla="*/ 737703 w 11014159"/>
              <a:gd name="connsiteY134" fmla="*/ 3591128 h 12678085"/>
              <a:gd name="connsiteX135" fmla="*/ 447608 w 11014159"/>
              <a:gd name="connsiteY135" fmla="*/ 3213375 h 12678085"/>
              <a:gd name="connsiteX136" fmla="*/ 193799 w 11014159"/>
              <a:gd name="connsiteY136" fmla="*/ 2845170 h 12678085"/>
              <a:gd name="connsiteX137" fmla="*/ 14471 w 11014159"/>
              <a:gd name="connsiteY137" fmla="*/ 2515543 h 12678085"/>
              <a:gd name="connsiteX138" fmla="*/ 43499 w 11014159"/>
              <a:gd name="connsiteY138" fmla="*/ 1959799 h 12678085"/>
              <a:gd name="connsiteX139" fmla="*/ 302274 w 11014159"/>
              <a:gd name="connsiteY139" fmla="*/ 1808162 h 12678085"/>
              <a:gd name="connsiteX140" fmla="*/ 614139 w 11014159"/>
              <a:gd name="connsiteY140" fmla="*/ 1710573 h 12678085"/>
              <a:gd name="connsiteX141" fmla="*/ 759474 w 11014159"/>
              <a:gd name="connsiteY141" fmla="*/ 1378654 h 12678085"/>
              <a:gd name="connsiteX142" fmla="*/ 640113 w 11014159"/>
              <a:gd name="connsiteY142" fmla="*/ 1113960 h 12678085"/>
              <a:gd name="connsiteX143" fmla="*/ 550163 w 11014159"/>
              <a:gd name="connsiteY143" fmla="*/ 723984 h 12678085"/>
              <a:gd name="connsiteX144" fmla="*/ 603255 w 11014159"/>
              <a:gd name="connsiteY144" fmla="*/ 447448 h 12678085"/>
              <a:gd name="connsiteX145" fmla="*/ 831663 w 11014159"/>
              <a:gd name="connsiteY145" fmla="*/ 212737 h 12678085"/>
              <a:gd name="connsiteX146" fmla="*/ 906145 w 11014159"/>
              <a:gd name="connsiteY146" fmla="*/ 101970 h 12678085"/>
              <a:gd name="connsiteX147" fmla="*/ 974985 w 11014159"/>
              <a:gd name="connsiteY14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19805 h 12678085"/>
              <a:gd name="connsiteX74" fmla="*/ 2073012 w 11014159"/>
              <a:gd name="connsiteY74" fmla="*/ 10902251 h 12678085"/>
              <a:gd name="connsiteX75" fmla="*/ 2530212 w 11014159"/>
              <a:gd name="connsiteY75" fmla="*/ 10697385 h 12678085"/>
              <a:gd name="connsiteX76" fmla="*/ 2320349 w 11014159"/>
              <a:gd name="connsiteY76" fmla="*/ 10492520 h 12678085"/>
              <a:gd name="connsiteX77" fmla="*/ 2930398 w 11014159"/>
              <a:gd name="connsiteY77" fmla="*/ 10625740 h 12678085"/>
              <a:gd name="connsiteX78" fmla="*/ 3027596 w 11014159"/>
              <a:gd name="connsiteY78" fmla="*/ 10465933 h 12678085"/>
              <a:gd name="connsiteX79" fmla="*/ 3040444 w 11014159"/>
              <a:gd name="connsiteY79" fmla="*/ 10225139 h 12678085"/>
              <a:gd name="connsiteX80" fmla="*/ 3070909 w 11014159"/>
              <a:gd name="connsiteY80" fmla="*/ 10088181 h 12678085"/>
              <a:gd name="connsiteX81" fmla="*/ 3207077 w 11014159"/>
              <a:gd name="connsiteY81" fmla="*/ 9939394 h 12678085"/>
              <a:gd name="connsiteX82" fmla="*/ 3361924 w 11014159"/>
              <a:gd name="connsiteY82" fmla="*/ 9738501 h 12678085"/>
              <a:gd name="connsiteX83" fmla="*/ 3381019 w 11014159"/>
              <a:gd name="connsiteY83" fmla="*/ 9542608 h 12678085"/>
              <a:gd name="connsiteX84" fmla="*/ 3401902 w 11014159"/>
              <a:gd name="connsiteY84" fmla="*/ 9609527 h 12678085"/>
              <a:gd name="connsiteX85" fmla="*/ 3429145 w 11014159"/>
              <a:gd name="connsiteY85" fmla="*/ 9819985 h 12678085"/>
              <a:gd name="connsiteX86" fmla="*/ 3435068 w 11014159"/>
              <a:gd name="connsiteY86" fmla="*/ 9923176 h 12678085"/>
              <a:gd name="connsiteX87" fmla="*/ 3554429 w 11014159"/>
              <a:gd name="connsiteY87" fmla="*/ 9970539 h 12678085"/>
              <a:gd name="connsiteX88" fmla="*/ 3648215 w 11014159"/>
              <a:gd name="connsiteY88" fmla="*/ 9709563 h 12678085"/>
              <a:gd name="connsiteX89" fmla="*/ 3612993 w 11014159"/>
              <a:gd name="connsiteY89" fmla="*/ 9472771 h 12678085"/>
              <a:gd name="connsiteX90" fmla="*/ 3583934 w 11014159"/>
              <a:gd name="connsiteY90" fmla="*/ 9358790 h 12678085"/>
              <a:gd name="connsiteX91" fmla="*/ 3875876 w 11014159"/>
              <a:gd name="connsiteY91" fmla="*/ 9470898 h 12678085"/>
              <a:gd name="connsiteX92" fmla="*/ 3921531 w 11014159"/>
              <a:gd name="connsiteY92" fmla="*/ 9351533 h 12678085"/>
              <a:gd name="connsiteX93" fmla="*/ 3796283 w 11014159"/>
              <a:gd name="connsiteY93" fmla="*/ 9191478 h 12678085"/>
              <a:gd name="connsiteX94" fmla="*/ 3693793 w 11014159"/>
              <a:gd name="connsiteY94" fmla="*/ 9144832 h 12678085"/>
              <a:gd name="connsiteX95" fmla="*/ 3569009 w 11014159"/>
              <a:gd name="connsiteY95" fmla="*/ 9189156 h 12678085"/>
              <a:gd name="connsiteX96" fmla="*/ 3529476 w 11014159"/>
              <a:gd name="connsiteY96" fmla="*/ 9153616 h 12678085"/>
              <a:gd name="connsiteX97" fmla="*/ 3444612 w 11014159"/>
              <a:gd name="connsiteY97" fmla="*/ 9070953 h 12678085"/>
              <a:gd name="connsiteX98" fmla="*/ 3285549 w 11014159"/>
              <a:gd name="connsiteY98" fmla="*/ 9003320 h 12678085"/>
              <a:gd name="connsiteX99" fmla="*/ 3187561 w 11014159"/>
              <a:gd name="connsiteY99" fmla="*/ 8935440 h 12678085"/>
              <a:gd name="connsiteX100" fmla="*/ 3081523 w 11014159"/>
              <a:gd name="connsiteY100" fmla="*/ 8843975 h 12678085"/>
              <a:gd name="connsiteX101" fmla="*/ 3029051 w 11014159"/>
              <a:gd name="connsiteY101" fmla="*/ 8766807 h 12678085"/>
              <a:gd name="connsiteX102" fmla="*/ 2973284 w 11014159"/>
              <a:gd name="connsiteY102" fmla="*/ 8688890 h 12678085"/>
              <a:gd name="connsiteX103" fmla="*/ 3073545 w 11014159"/>
              <a:gd name="connsiteY103" fmla="*/ 8656106 h 12678085"/>
              <a:gd name="connsiteX104" fmla="*/ 3175339 w 11014159"/>
              <a:gd name="connsiteY104" fmla="*/ 8714289 h 12678085"/>
              <a:gd name="connsiteX105" fmla="*/ 3290930 w 11014159"/>
              <a:gd name="connsiteY105" fmla="*/ 8763545 h 12678085"/>
              <a:gd name="connsiteX106" fmla="*/ 3338134 w 11014159"/>
              <a:gd name="connsiteY106" fmla="*/ 8716423 h 12678085"/>
              <a:gd name="connsiteX107" fmla="*/ 3366270 w 11014159"/>
              <a:gd name="connsiteY107" fmla="*/ 8627077 h 12678085"/>
              <a:gd name="connsiteX108" fmla="*/ 3453211 w 11014159"/>
              <a:gd name="connsiteY108" fmla="*/ 8565392 h 12678085"/>
              <a:gd name="connsiteX109" fmla="*/ 3547937 w 11014159"/>
              <a:gd name="connsiteY109" fmla="*/ 8612563 h 12678085"/>
              <a:gd name="connsiteX110" fmla="*/ 3696102 w 11014159"/>
              <a:gd name="connsiteY110" fmla="*/ 8689753 h 12678085"/>
              <a:gd name="connsiteX111" fmla="*/ 3775823 w 11014159"/>
              <a:gd name="connsiteY111" fmla="*/ 8697864 h 12678085"/>
              <a:gd name="connsiteX112" fmla="*/ 3838221 w 11014159"/>
              <a:gd name="connsiteY112" fmla="*/ 8578123 h 12678085"/>
              <a:gd name="connsiteX113" fmla="*/ 3791051 w 11014159"/>
              <a:gd name="connsiteY113" fmla="*/ 8534578 h 12678085"/>
              <a:gd name="connsiteX114" fmla="*/ 3712286 w 11014159"/>
              <a:gd name="connsiteY114" fmla="*/ 8490911 h 12678085"/>
              <a:gd name="connsiteX115" fmla="*/ 3684087 w 11014159"/>
              <a:gd name="connsiteY115" fmla="*/ 8388770 h 12678085"/>
              <a:gd name="connsiteX116" fmla="*/ 3911397 w 11014159"/>
              <a:gd name="connsiteY116" fmla="*/ 8323659 h 12678085"/>
              <a:gd name="connsiteX117" fmla="*/ 4123987 w 11014159"/>
              <a:gd name="connsiteY117" fmla="*/ 8241378 h 12678085"/>
              <a:gd name="connsiteX118" fmla="*/ 4399757 w 11014159"/>
              <a:gd name="connsiteY118" fmla="*/ 8100995 h 12678085"/>
              <a:gd name="connsiteX119" fmla="*/ 4530149 w 11014159"/>
              <a:gd name="connsiteY119" fmla="*/ 7966498 h 12678085"/>
              <a:gd name="connsiteX120" fmla="*/ 4621420 w 11014159"/>
              <a:gd name="connsiteY120" fmla="*/ 7756347 h 12678085"/>
              <a:gd name="connsiteX121" fmla="*/ 4455270 w 11014159"/>
              <a:gd name="connsiteY121" fmla="*/ 7682106 h 12678085"/>
              <a:gd name="connsiteX122" fmla="*/ 4142037 w 11014159"/>
              <a:gd name="connsiteY122" fmla="*/ 7714762 h 12678085"/>
              <a:gd name="connsiteX123" fmla="*/ 4106545 w 11014159"/>
              <a:gd name="connsiteY123" fmla="*/ 7633739 h 12678085"/>
              <a:gd name="connsiteX124" fmla="*/ 2869359 w 11014159"/>
              <a:gd name="connsiteY124" fmla="*/ 6288685 h 12678085"/>
              <a:gd name="connsiteX125" fmla="*/ 1992616 w 11014159"/>
              <a:gd name="connsiteY125" fmla="*/ 6143160 h 12678085"/>
              <a:gd name="connsiteX126" fmla="*/ 1655732 w 11014159"/>
              <a:gd name="connsiteY126" fmla="*/ 6187658 h 12678085"/>
              <a:gd name="connsiteX127" fmla="*/ 1387408 w 11014159"/>
              <a:gd name="connsiteY127" fmla="*/ 6214012 h 12678085"/>
              <a:gd name="connsiteX128" fmla="*/ 871196 w 11014159"/>
              <a:gd name="connsiteY128" fmla="*/ 6232155 h 12678085"/>
              <a:gd name="connsiteX129" fmla="*/ 549782 w 11014159"/>
              <a:gd name="connsiteY129" fmla="*/ 6011959 h 12678085"/>
              <a:gd name="connsiteX130" fmla="*/ 361859 w 11014159"/>
              <a:gd name="connsiteY130" fmla="*/ 5626948 h 12678085"/>
              <a:gd name="connsiteX131" fmla="*/ 328629 w 11014159"/>
              <a:gd name="connsiteY131" fmla="*/ 5155233 h 12678085"/>
              <a:gd name="connsiteX132" fmla="*/ 428510 w 11014159"/>
              <a:gd name="connsiteY132" fmla="*/ 4797533 h 12678085"/>
              <a:gd name="connsiteX133" fmla="*/ 665513 w 11014159"/>
              <a:gd name="connsiteY133" fmla="*/ 4385212 h 12678085"/>
              <a:gd name="connsiteX134" fmla="*/ 858018 w 11014159"/>
              <a:gd name="connsiteY134" fmla="*/ 3928012 h 12678085"/>
              <a:gd name="connsiteX135" fmla="*/ 737703 w 11014159"/>
              <a:gd name="connsiteY135" fmla="*/ 3591128 h 12678085"/>
              <a:gd name="connsiteX136" fmla="*/ 447608 w 11014159"/>
              <a:gd name="connsiteY136" fmla="*/ 3213375 h 12678085"/>
              <a:gd name="connsiteX137" fmla="*/ 193799 w 11014159"/>
              <a:gd name="connsiteY137" fmla="*/ 2845170 h 12678085"/>
              <a:gd name="connsiteX138" fmla="*/ 14471 w 11014159"/>
              <a:gd name="connsiteY138" fmla="*/ 2515543 h 12678085"/>
              <a:gd name="connsiteX139" fmla="*/ 43499 w 11014159"/>
              <a:gd name="connsiteY139" fmla="*/ 1959799 h 12678085"/>
              <a:gd name="connsiteX140" fmla="*/ 302274 w 11014159"/>
              <a:gd name="connsiteY140" fmla="*/ 1808162 h 12678085"/>
              <a:gd name="connsiteX141" fmla="*/ 614139 w 11014159"/>
              <a:gd name="connsiteY141" fmla="*/ 1710573 h 12678085"/>
              <a:gd name="connsiteX142" fmla="*/ 759474 w 11014159"/>
              <a:gd name="connsiteY142" fmla="*/ 1378654 h 12678085"/>
              <a:gd name="connsiteX143" fmla="*/ 640113 w 11014159"/>
              <a:gd name="connsiteY143" fmla="*/ 1113960 h 12678085"/>
              <a:gd name="connsiteX144" fmla="*/ 550163 w 11014159"/>
              <a:gd name="connsiteY144" fmla="*/ 723984 h 12678085"/>
              <a:gd name="connsiteX145" fmla="*/ 603255 w 11014159"/>
              <a:gd name="connsiteY145" fmla="*/ 447448 h 12678085"/>
              <a:gd name="connsiteX146" fmla="*/ 831663 w 11014159"/>
              <a:gd name="connsiteY146" fmla="*/ 212737 h 12678085"/>
              <a:gd name="connsiteX147" fmla="*/ 906145 w 11014159"/>
              <a:gd name="connsiteY147" fmla="*/ 101970 h 12678085"/>
              <a:gd name="connsiteX148" fmla="*/ 974985 w 11014159"/>
              <a:gd name="connsiteY14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19805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530212 w 11014159"/>
              <a:gd name="connsiteY76" fmla="*/ 10697385 h 12678085"/>
              <a:gd name="connsiteX77" fmla="*/ 2320349 w 11014159"/>
              <a:gd name="connsiteY77" fmla="*/ 10492520 h 12678085"/>
              <a:gd name="connsiteX78" fmla="*/ 2930398 w 11014159"/>
              <a:gd name="connsiteY78" fmla="*/ 10625740 h 12678085"/>
              <a:gd name="connsiteX79" fmla="*/ 3027596 w 11014159"/>
              <a:gd name="connsiteY79" fmla="*/ 10465933 h 12678085"/>
              <a:gd name="connsiteX80" fmla="*/ 3040444 w 11014159"/>
              <a:gd name="connsiteY80" fmla="*/ 10225139 h 12678085"/>
              <a:gd name="connsiteX81" fmla="*/ 3070909 w 11014159"/>
              <a:gd name="connsiteY81" fmla="*/ 10088181 h 12678085"/>
              <a:gd name="connsiteX82" fmla="*/ 3207077 w 11014159"/>
              <a:gd name="connsiteY82" fmla="*/ 9939394 h 12678085"/>
              <a:gd name="connsiteX83" fmla="*/ 3361924 w 11014159"/>
              <a:gd name="connsiteY83" fmla="*/ 9738501 h 12678085"/>
              <a:gd name="connsiteX84" fmla="*/ 3381019 w 11014159"/>
              <a:gd name="connsiteY84" fmla="*/ 9542608 h 12678085"/>
              <a:gd name="connsiteX85" fmla="*/ 3401902 w 11014159"/>
              <a:gd name="connsiteY85" fmla="*/ 9609527 h 12678085"/>
              <a:gd name="connsiteX86" fmla="*/ 3429145 w 11014159"/>
              <a:gd name="connsiteY86" fmla="*/ 9819985 h 12678085"/>
              <a:gd name="connsiteX87" fmla="*/ 3435068 w 11014159"/>
              <a:gd name="connsiteY87" fmla="*/ 9923176 h 12678085"/>
              <a:gd name="connsiteX88" fmla="*/ 3554429 w 11014159"/>
              <a:gd name="connsiteY88" fmla="*/ 9970539 h 12678085"/>
              <a:gd name="connsiteX89" fmla="*/ 3648215 w 11014159"/>
              <a:gd name="connsiteY89" fmla="*/ 9709563 h 12678085"/>
              <a:gd name="connsiteX90" fmla="*/ 3612993 w 11014159"/>
              <a:gd name="connsiteY90" fmla="*/ 9472771 h 12678085"/>
              <a:gd name="connsiteX91" fmla="*/ 3583934 w 11014159"/>
              <a:gd name="connsiteY91" fmla="*/ 9358790 h 12678085"/>
              <a:gd name="connsiteX92" fmla="*/ 3875876 w 11014159"/>
              <a:gd name="connsiteY92" fmla="*/ 9470898 h 12678085"/>
              <a:gd name="connsiteX93" fmla="*/ 3921531 w 11014159"/>
              <a:gd name="connsiteY93" fmla="*/ 9351533 h 12678085"/>
              <a:gd name="connsiteX94" fmla="*/ 3796283 w 11014159"/>
              <a:gd name="connsiteY94" fmla="*/ 9191478 h 12678085"/>
              <a:gd name="connsiteX95" fmla="*/ 3693793 w 11014159"/>
              <a:gd name="connsiteY95" fmla="*/ 9144832 h 12678085"/>
              <a:gd name="connsiteX96" fmla="*/ 3569009 w 11014159"/>
              <a:gd name="connsiteY96" fmla="*/ 9189156 h 12678085"/>
              <a:gd name="connsiteX97" fmla="*/ 3529476 w 11014159"/>
              <a:gd name="connsiteY97" fmla="*/ 9153616 h 12678085"/>
              <a:gd name="connsiteX98" fmla="*/ 3444612 w 11014159"/>
              <a:gd name="connsiteY98" fmla="*/ 9070953 h 12678085"/>
              <a:gd name="connsiteX99" fmla="*/ 3285549 w 11014159"/>
              <a:gd name="connsiteY99" fmla="*/ 9003320 h 12678085"/>
              <a:gd name="connsiteX100" fmla="*/ 3187561 w 11014159"/>
              <a:gd name="connsiteY100" fmla="*/ 8935440 h 12678085"/>
              <a:gd name="connsiteX101" fmla="*/ 3081523 w 11014159"/>
              <a:gd name="connsiteY101" fmla="*/ 8843975 h 12678085"/>
              <a:gd name="connsiteX102" fmla="*/ 3029051 w 11014159"/>
              <a:gd name="connsiteY102" fmla="*/ 8766807 h 12678085"/>
              <a:gd name="connsiteX103" fmla="*/ 2973284 w 11014159"/>
              <a:gd name="connsiteY103" fmla="*/ 8688890 h 12678085"/>
              <a:gd name="connsiteX104" fmla="*/ 3073545 w 11014159"/>
              <a:gd name="connsiteY104" fmla="*/ 8656106 h 12678085"/>
              <a:gd name="connsiteX105" fmla="*/ 3175339 w 11014159"/>
              <a:gd name="connsiteY105" fmla="*/ 8714289 h 12678085"/>
              <a:gd name="connsiteX106" fmla="*/ 3290930 w 11014159"/>
              <a:gd name="connsiteY106" fmla="*/ 8763545 h 12678085"/>
              <a:gd name="connsiteX107" fmla="*/ 3338134 w 11014159"/>
              <a:gd name="connsiteY107" fmla="*/ 8716423 h 12678085"/>
              <a:gd name="connsiteX108" fmla="*/ 3366270 w 11014159"/>
              <a:gd name="connsiteY108" fmla="*/ 8627077 h 12678085"/>
              <a:gd name="connsiteX109" fmla="*/ 3453211 w 11014159"/>
              <a:gd name="connsiteY109" fmla="*/ 8565392 h 12678085"/>
              <a:gd name="connsiteX110" fmla="*/ 3547937 w 11014159"/>
              <a:gd name="connsiteY110" fmla="*/ 8612563 h 12678085"/>
              <a:gd name="connsiteX111" fmla="*/ 3696102 w 11014159"/>
              <a:gd name="connsiteY111" fmla="*/ 8689753 h 12678085"/>
              <a:gd name="connsiteX112" fmla="*/ 3775823 w 11014159"/>
              <a:gd name="connsiteY112" fmla="*/ 8697864 h 12678085"/>
              <a:gd name="connsiteX113" fmla="*/ 3838221 w 11014159"/>
              <a:gd name="connsiteY113" fmla="*/ 8578123 h 12678085"/>
              <a:gd name="connsiteX114" fmla="*/ 3791051 w 11014159"/>
              <a:gd name="connsiteY114" fmla="*/ 8534578 h 12678085"/>
              <a:gd name="connsiteX115" fmla="*/ 3712286 w 11014159"/>
              <a:gd name="connsiteY115" fmla="*/ 8490911 h 12678085"/>
              <a:gd name="connsiteX116" fmla="*/ 3684087 w 11014159"/>
              <a:gd name="connsiteY116" fmla="*/ 8388770 h 12678085"/>
              <a:gd name="connsiteX117" fmla="*/ 3911397 w 11014159"/>
              <a:gd name="connsiteY117" fmla="*/ 8323659 h 12678085"/>
              <a:gd name="connsiteX118" fmla="*/ 4123987 w 11014159"/>
              <a:gd name="connsiteY118" fmla="*/ 8241378 h 12678085"/>
              <a:gd name="connsiteX119" fmla="*/ 4399757 w 11014159"/>
              <a:gd name="connsiteY119" fmla="*/ 8100995 h 12678085"/>
              <a:gd name="connsiteX120" fmla="*/ 4530149 w 11014159"/>
              <a:gd name="connsiteY120" fmla="*/ 7966498 h 12678085"/>
              <a:gd name="connsiteX121" fmla="*/ 4621420 w 11014159"/>
              <a:gd name="connsiteY121" fmla="*/ 7756347 h 12678085"/>
              <a:gd name="connsiteX122" fmla="*/ 4455270 w 11014159"/>
              <a:gd name="connsiteY122" fmla="*/ 7682106 h 12678085"/>
              <a:gd name="connsiteX123" fmla="*/ 4142037 w 11014159"/>
              <a:gd name="connsiteY123" fmla="*/ 7714762 h 12678085"/>
              <a:gd name="connsiteX124" fmla="*/ 4106545 w 11014159"/>
              <a:gd name="connsiteY124" fmla="*/ 7633739 h 12678085"/>
              <a:gd name="connsiteX125" fmla="*/ 2869359 w 11014159"/>
              <a:gd name="connsiteY125" fmla="*/ 62886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19805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530212 w 11014159"/>
              <a:gd name="connsiteY76" fmla="*/ 10697385 h 12678085"/>
              <a:gd name="connsiteX77" fmla="*/ 2320349 w 11014159"/>
              <a:gd name="connsiteY77" fmla="*/ 10492520 h 12678085"/>
              <a:gd name="connsiteX78" fmla="*/ 2930398 w 11014159"/>
              <a:gd name="connsiteY78" fmla="*/ 10625740 h 12678085"/>
              <a:gd name="connsiteX79" fmla="*/ 3027596 w 11014159"/>
              <a:gd name="connsiteY79" fmla="*/ 10465933 h 12678085"/>
              <a:gd name="connsiteX80" fmla="*/ 3040444 w 11014159"/>
              <a:gd name="connsiteY80" fmla="*/ 10225139 h 12678085"/>
              <a:gd name="connsiteX81" fmla="*/ 3070909 w 11014159"/>
              <a:gd name="connsiteY81" fmla="*/ 10088181 h 12678085"/>
              <a:gd name="connsiteX82" fmla="*/ 3207077 w 11014159"/>
              <a:gd name="connsiteY82" fmla="*/ 9939394 h 12678085"/>
              <a:gd name="connsiteX83" fmla="*/ 3361924 w 11014159"/>
              <a:gd name="connsiteY83" fmla="*/ 9738501 h 12678085"/>
              <a:gd name="connsiteX84" fmla="*/ 3381019 w 11014159"/>
              <a:gd name="connsiteY84" fmla="*/ 9542608 h 12678085"/>
              <a:gd name="connsiteX85" fmla="*/ 3401902 w 11014159"/>
              <a:gd name="connsiteY85" fmla="*/ 9609527 h 12678085"/>
              <a:gd name="connsiteX86" fmla="*/ 3429145 w 11014159"/>
              <a:gd name="connsiteY86" fmla="*/ 9819985 h 12678085"/>
              <a:gd name="connsiteX87" fmla="*/ 3435068 w 11014159"/>
              <a:gd name="connsiteY87" fmla="*/ 9923176 h 12678085"/>
              <a:gd name="connsiteX88" fmla="*/ 3554429 w 11014159"/>
              <a:gd name="connsiteY88" fmla="*/ 9970539 h 12678085"/>
              <a:gd name="connsiteX89" fmla="*/ 3648215 w 11014159"/>
              <a:gd name="connsiteY89" fmla="*/ 9709563 h 12678085"/>
              <a:gd name="connsiteX90" fmla="*/ 3612993 w 11014159"/>
              <a:gd name="connsiteY90" fmla="*/ 9472771 h 12678085"/>
              <a:gd name="connsiteX91" fmla="*/ 3583934 w 11014159"/>
              <a:gd name="connsiteY91" fmla="*/ 9358790 h 12678085"/>
              <a:gd name="connsiteX92" fmla="*/ 3875876 w 11014159"/>
              <a:gd name="connsiteY92" fmla="*/ 9470898 h 12678085"/>
              <a:gd name="connsiteX93" fmla="*/ 3921531 w 11014159"/>
              <a:gd name="connsiteY93" fmla="*/ 9351533 h 12678085"/>
              <a:gd name="connsiteX94" fmla="*/ 3796283 w 11014159"/>
              <a:gd name="connsiteY94" fmla="*/ 9191478 h 12678085"/>
              <a:gd name="connsiteX95" fmla="*/ 3693793 w 11014159"/>
              <a:gd name="connsiteY95" fmla="*/ 9144832 h 12678085"/>
              <a:gd name="connsiteX96" fmla="*/ 3569009 w 11014159"/>
              <a:gd name="connsiteY96" fmla="*/ 9189156 h 12678085"/>
              <a:gd name="connsiteX97" fmla="*/ 3529476 w 11014159"/>
              <a:gd name="connsiteY97" fmla="*/ 9153616 h 12678085"/>
              <a:gd name="connsiteX98" fmla="*/ 3444612 w 11014159"/>
              <a:gd name="connsiteY98" fmla="*/ 9070953 h 12678085"/>
              <a:gd name="connsiteX99" fmla="*/ 3285549 w 11014159"/>
              <a:gd name="connsiteY99" fmla="*/ 9003320 h 12678085"/>
              <a:gd name="connsiteX100" fmla="*/ 3187561 w 11014159"/>
              <a:gd name="connsiteY100" fmla="*/ 8935440 h 12678085"/>
              <a:gd name="connsiteX101" fmla="*/ 3081523 w 11014159"/>
              <a:gd name="connsiteY101" fmla="*/ 8843975 h 12678085"/>
              <a:gd name="connsiteX102" fmla="*/ 3029051 w 11014159"/>
              <a:gd name="connsiteY102" fmla="*/ 8766807 h 12678085"/>
              <a:gd name="connsiteX103" fmla="*/ 2973284 w 11014159"/>
              <a:gd name="connsiteY103" fmla="*/ 8688890 h 12678085"/>
              <a:gd name="connsiteX104" fmla="*/ 3073545 w 11014159"/>
              <a:gd name="connsiteY104" fmla="*/ 8656106 h 12678085"/>
              <a:gd name="connsiteX105" fmla="*/ 3175339 w 11014159"/>
              <a:gd name="connsiteY105" fmla="*/ 8714289 h 12678085"/>
              <a:gd name="connsiteX106" fmla="*/ 3290930 w 11014159"/>
              <a:gd name="connsiteY106" fmla="*/ 8763545 h 12678085"/>
              <a:gd name="connsiteX107" fmla="*/ 3338134 w 11014159"/>
              <a:gd name="connsiteY107" fmla="*/ 8716423 h 12678085"/>
              <a:gd name="connsiteX108" fmla="*/ 3366270 w 11014159"/>
              <a:gd name="connsiteY108" fmla="*/ 8627077 h 12678085"/>
              <a:gd name="connsiteX109" fmla="*/ 3453211 w 11014159"/>
              <a:gd name="connsiteY109" fmla="*/ 8565392 h 12678085"/>
              <a:gd name="connsiteX110" fmla="*/ 3547937 w 11014159"/>
              <a:gd name="connsiteY110" fmla="*/ 8612563 h 12678085"/>
              <a:gd name="connsiteX111" fmla="*/ 3696102 w 11014159"/>
              <a:gd name="connsiteY111" fmla="*/ 8689753 h 12678085"/>
              <a:gd name="connsiteX112" fmla="*/ 3775823 w 11014159"/>
              <a:gd name="connsiteY112" fmla="*/ 8697864 h 12678085"/>
              <a:gd name="connsiteX113" fmla="*/ 3838221 w 11014159"/>
              <a:gd name="connsiteY113" fmla="*/ 8578123 h 12678085"/>
              <a:gd name="connsiteX114" fmla="*/ 3791051 w 11014159"/>
              <a:gd name="connsiteY114" fmla="*/ 8534578 h 12678085"/>
              <a:gd name="connsiteX115" fmla="*/ 3712286 w 11014159"/>
              <a:gd name="connsiteY115" fmla="*/ 8490911 h 12678085"/>
              <a:gd name="connsiteX116" fmla="*/ 3684087 w 11014159"/>
              <a:gd name="connsiteY116" fmla="*/ 8388770 h 12678085"/>
              <a:gd name="connsiteX117" fmla="*/ 3911397 w 11014159"/>
              <a:gd name="connsiteY117" fmla="*/ 8323659 h 12678085"/>
              <a:gd name="connsiteX118" fmla="*/ 4123987 w 11014159"/>
              <a:gd name="connsiteY118" fmla="*/ 8241378 h 12678085"/>
              <a:gd name="connsiteX119" fmla="*/ 4399757 w 11014159"/>
              <a:gd name="connsiteY119" fmla="*/ 8100995 h 12678085"/>
              <a:gd name="connsiteX120" fmla="*/ 4530149 w 11014159"/>
              <a:gd name="connsiteY120" fmla="*/ 7966498 h 12678085"/>
              <a:gd name="connsiteX121" fmla="*/ 4621420 w 11014159"/>
              <a:gd name="connsiteY121" fmla="*/ 7756347 h 12678085"/>
              <a:gd name="connsiteX122" fmla="*/ 4455270 w 11014159"/>
              <a:gd name="connsiteY122" fmla="*/ 7682106 h 12678085"/>
              <a:gd name="connsiteX123" fmla="*/ 4142037 w 11014159"/>
              <a:gd name="connsiteY123" fmla="*/ 7714762 h 12678085"/>
              <a:gd name="connsiteX124" fmla="*/ 4106545 w 11014159"/>
              <a:gd name="connsiteY124" fmla="*/ 7633739 h 12678085"/>
              <a:gd name="connsiteX125" fmla="*/ 2869359 w 11014159"/>
              <a:gd name="connsiteY125" fmla="*/ 62886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19805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530212 w 11014159"/>
              <a:gd name="connsiteY76" fmla="*/ 10697385 h 12678085"/>
              <a:gd name="connsiteX77" fmla="*/ 2320349 w 11014159"/>
              <a:gd name="connsiteY77" fmla="*/ 10492520 h 12678085"/>
              <a:gd name="connsiteX78" fmla="*/ 2930398 w 11014159"/>
              <a:gd name="connsiteY78" fmla="*/ 10625740 h 12678085"/>
              <a:gd name="connsiteX79" fmla="*/ 3027596 w 11014159"/>
              <a:gd name="connsiteY79" fmla="*/ 10465933 h 12678085"/>
              <a:gd name="connsiteX80" fmla="*/ 3040444 w 11014159"/>
              <a:gd name="connsiteY80" fmla="*/ 10225139 h 12678085"/>
              <a:gd name="connsiteX81" fmla="*/ 3070909 w 11014159"/>
              <a:gd name="connsiteY81" fmla="*/ 10088181 h 12678085"/>
              <a:gd name="connsiteX82" fmla="*/ 3207077 w 11014159"/>
              <a:gd name="connsiteY82" fmla="*/ 9939394 h 12678085"/>
              <a:gd name="connsiteX83" fmla="*/ 3361924 w 11014159"/>
              <a:gd name="connsiteY83" fmla="*/ 9738501 h 12678085"/>
              <a:gd name="connsiteX84" fmla="*/ 3381019 w 11014159"/>
              <a:gd name="connsiteY84" fmla="*/ 9542608 h 12678085"/>
              <a:gd name="connsiteX85" fmla="*/ 3401902 w 11014159"/>
              <a:gd name="connsiteY85" fmla="*/ 9609527 h 12678085"/>
              <a:gd name="connsiteX86" fmla="*/ 3429145 w 11014159"/>
              <a:gd name="connsiteY86" fmla="*/ 9819985 h 12678085"/>
              <a:gd name="connsiteX87" fmla="*/ 3435068 w 11014159"/>
              <a:gd name="connsiteY87" fmla="*/ 9923176 h 12678085"/>
              <a:gd name="connsiteX88" fmla="*/ 3554429 w 11014159"/>
              <a:gd name="connsiteY88" fmla="*/ 9970539 h 12678085"/>
              <a:gd name="connsiteX89" fmla="*/ 3648215 w 11014159"/>
              <a:gd name="connsiteY89" fmla="*/ 9709563 h 12678085"/>
              <a:gd name="connsiteX90" fmla="*/ 3612993 w 11014159"/>
              <a:gd name="connsiteY90" fmla="*/ 9472771 h 12678085"/>
              <a:gd name="connsiteX91" fmla="*/ 3583934 w 11014159"/>
              <a:gd name="connsiteY91" fmla="*/ 9358790 h 12678085"/>
              <a:gd name="connsiteX92" fmla="*/ 3875876 w 11014159"/>
              <a:gd name="connsiteY92" fmla="*/ 9470898 h 12678085"/>
              <a:gd name="connsiteX93" fmla="*/ 3921531 w 11014159"/>
              <a:gd name="connsiteY93" fmla="*/ 9351533 h 12678085"/>
              <a:gd name="connsiteX94" fmla="*/ 3796283 w 11014159"/>
              <a:gd name="connsiteY94" fmla="*/ 9191478 h 12678085"/>
              <a:gd name="connsiteX95" fmla="*/ 3693793 w 11014159"/>
              <a:gd name="connsiteY95" fmla="*/ 9144832 h 12678085"/>
              <a:gd name="connsiteX96" fmla="*/ 3569009 w 11014159"/>
              <a:gd name="connsiteY96" fmla="*/ 9189156 h 12678085"/>
              <a:gd name="connsiteX97" fmla="*/ 3529476 w 11014159"/>
              <a:gd name="connsiteY97" fmla="*/ 9153616 h 12678085"/>
              <a:gd name="connsiteX98" fmla="*/ 3444612 w 11014159"/>
              <a:gd name="connsiteY98" fmla="*/ 9070953 h 12678085"/>
              <a:gd name="connsiteX99" fmla="*/ 3285549 w 11014159"/>
              <a:gd name="connsiteY99" fmla="*/ 9003320 h 12678085"/>
              <a:gd name="connsiteX100" fmla="*/ 3187561 w 11014159"/>
              <a:gd name="connsiteY100" fmla="*/ 8935440 h 12678085"/>
              <a:gd name="connsiteX101" fmla="*/ 3081523 w 11014159"/>
              <a:gd name="connsiteY101" fmla="*/ 8843975 h 12678085"/>
              <a:gd name="connsiteX102" fmla="*/ 3029051 w 11014159"/>
              <a:gd name="connsiteY102" fmla="*/ 8766807 h 12678085"/>
              <a:gd name="connsiteX103" fmla="*/ 2973284 w 11014159"/>
              <a:gd name="connsiteY103" fmla="*/ 8688890 h 12678085"/>
              <a:gd name="connsiteX104" fmla="*/ 3073545 w 11014159"/>
              <a:gd name="connsiteY104" fmla="*/ 8656106 h 12678085"/>
              <a:gd name="connsiteX105" fmla="*/ 3175339 w 11014159"/>
              <a:gd name="connsiteY105" fmla="*/ 8714289 h 12678085"/>
              <a:gd name="connsiteX106" fmla="*/ 3290930 w 11014159"/>
              <a:gd name="connsiteY106" fmla="*/ 8763545 h 12678085"/>
              <a:gd name="connsiteX107" fmla="*/ 3338134 w 11014159"/>
              <a:gd name="connsiteY107" fmla="*/ 8716423 h 12678085"/>
              <a:gd name="connsiteX108" fmla="*/ 3366270 w 11014159"/>
              <a:gd name="connsiteY108" fmla="*/ 8627077 h 12678085"/>
              <a:gd name="connsiteX109" fmla="*/ 3453211 w 11014159"/>
              <a:gd name="connsiteY109" fmla="*/ 8565392 h 12678085"/>
              <a:gd name="connsiteX110" fmla="*/ 3547937 w 11014159"/>
              <a:gd name="connsiteY110" fmla="*/ 8612563 h 12678085"/>
              <a:gd name="connsiteX111" fmla="*/ 3696102 w 11014159"/>
              <a:gd name="connsiteY111" fmla="*/ 8689753 h 12678085"/>
              <a:gd name="connsiteX112" fmla="*/ 3775823 w 11014159"/>
              <a:gd name="connsiteY112" fmla="*/ 8697864 h 12678085"/>
              <a:gd name="connsiteX113" fmla="*/ 3838221 w 11014159"/>
              <a:gd name="connsiteY113" fmla="*/ 8578123 h 12678085"/>
              <a:gd name="connsiteX114" fmla="*/ 3791051 w 11014159"/>
              <a:gd name="connsiteY114" fmla="*/ 8534578 h 12678085"/>
              <a:gd name="connsiteX115" fmla="*/ 3712286 w 11014159"/>
              <a:gd name="connsiteY115" fmla="*/ 8490911 h 12678085"/>
              <a:gd name="connsiteX116" fmla="*/ 3684087 w 11014159"/>
              <a:gd name="connsiteY116" fmla="*/ 8388770 h 12678085"/>
              <a:gd name="connsiteX117" fmla="*/ 3911397 w 11014159"/>
              <a:gd name="connsiteY117" fmla="*/ 8323659 h 12678085"/>
              <a:gd name="connsiteX118" fmla="*/ 4123987 w 11014159"/>
              <a:gd name="connsiteY118" fmla="*/ 8241378 h 12678085"/>
              <a:gd name="connsiteX119" fmla="*/ 4399757 w 11014159"/>
              <a:gd name="connsiteY119" fmla="*/ 8100995 h 12678085"/>
              <a:gd name="connsiteX120" fmla="*/ 4530149 w 11014159"/>
              <a:gd name="connsiteY120" fmla="*/ 7966498 h 12678085"/>
              <a:gd name="connsiteX121" fmla="*/ 4621420 w 11014159"/>
              <a:gd name="connsiteY121" fmla="*/ 7756347 h 12678085"/>
              <a:gd name="connsiteX122" fmla="*/ 4455270 w 11014159"/>
              <a:gd name="connsiteY122" fmla="*/ 7682106 h 12678085"/>
              <a:gd name="connsiteX123" fmla="*/ 4142037 w 11014159"/>
              <a:gd name="connsiteY123" fmla="*/ 7714762 h 12678085"/>
              <a:gd name="connsiteX124" fmla="*/ 4106545 w 11014159"/>
              <a:gd name="connsiteY124" fmla="*/ 7633739 h 12678085"/>
              <a:gd name="connsiteX125" fmla="*/ 2869359 w 11014159"/>
              <a:gd name="connsiteY125" fmla="*/ 62886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19805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530212 w 11014159"/>
              <a:gd name="connsiteY76" fmla="*/ 10697385 h 12678085"/>
              <a:gd name="connsiteX77" fmla="*/ 2320349 w 11014159"/>
              <a:gd name="connsiteY77" fmla="*/ 10492520 h 12678085"/>
              <a:gd name="connsiteX78" fmla="*/ 2930398 w 11014159"/>
              <a:gd name="connsiteY78" fmla="*/ 10625740 h 12678085"/>
              <a:gd name="connsiteX79" fmla="*/ 3027596 w 11014159"/>
              <a:gd name="connsiteY79" fmla="*/ 10465933 h 12678085"/>
              <a:gd name="connsiteX80" fmla="*/ 3040444 w 11014159"/>
              <a:gd name="connsiteY80" fmla="*/ 10225139 h 12678085"/>
              <a:gd name="connsiteX81" fmla="*/ 3070909 w 11014159"/>
              <a:gd name="connsiteY81" fmla="*/ 10088181 h 12678085"/>
              <a:gd name="connsiteX82" fmla="*/ 3207077 w 11014159"/>
              <a:gd name="connsiteY82" fmla="*/ 9939394 h 12678085"/>
              <a:gd name="connsiteX83" fmla="*/ 3361924 w 11014159"/>
              <a:gd name="connsiteY83" fmla="*/ 9738501 h 12678085"/>
              <a:gd name="connsiteX84" fmla="*/ 3381019 w 11014159"/>
              <a:gd name="connsiteY84" fmla="*/ 9542608 h 12678085"/>
              <a:gd name="connsiteX85" fmla="*/ 3401902 w 11014159"/>
              <a:gd name="connsiteY85" fmla="*/ 9609527 h 12678085"/>
              <a:gd name="connsiteX86" fmla="*/ 3429145 w 11014159"/>
              <a:gd name="connsiteY86" fmla="*/ 9819985 h 12678085"/>
              <a:gd name="connsiteX87" fmla="*/ 3435068 w 11014159"/>
              <a:gd name="connsiteY87" fmla="*/ 9923176 h 12678085"/>
              <a:gd name="connsiteX88" fmla="*/ 3554429 w 11014159"/>
              <a:gd name="connsiteY88" fmla="*/ 9970539 h 12678085"/>
              <a:gd name="connsiteX89" fmla="*/ 3648215 w 11014159"/>
              <a:gd name="connsiteY89" fmla="*/ 9709563 h 12678085"/>
              <a:gd name="connsiteX90" fmla="*/ 3612993 w 11014159"/>
              <a:gd name="connsiteY90" fmla="*/ 9472771 h 12678085"/>
              <a:gd name="connsiteX91" fmla="*/ 3583934 w 11014159"/>
              <a:gd name="connsiteY91" fmla="*/ 9358790 h 12678085"/>
              <a:gd name="connsiteX92" fmla="*/ 3875876 w 11014159"/>
              <a:gd name="connsiteY92" fmla="*/ 9470898 h 12678085"/>
              <a:gd name="connsiteX93" fmla="*/ 3921531 w 11014159"/>
              <a:gd name="connsiteY93" fmla="*/ 9351533 h 12678085"/>
              <a:gd name="connsiteX94" fmla="*/ 3796283 w 11014159"/>
              <a:gd name="connsiteY94" fmla="*/ 9191478 h 12678085"/>
              <a:gd name="connsiteX95" fmla="*/ 3693793 w 11014159"/>
              <a:gd name="connsiteY95" fmla="*/ 9144832 h 12678085"/>
              <a:gd name="connsiteX96" fmla="*/ 3569009 w 11014159"/>
              <a:gd name="connsiteY96" fmla="*/ 9189156 h 12678085"/>
              <a:gd name="connsiteX97" fmla="*/ 3529476 w 11014159"/>
              <a:gd name="connsiteY97" fmla="*/ 9153616 h 12678085"/>
              <a:gd name="connsiteX98" fmla="*/ 3444612 w 11014159"/>
              <a:gd name="connsiteY98" fmla="*/ 9070953 h 12678085"/>
              <a:gd name="connsiteX99" fmla="*/ 3285549 w 11014159"/>
              <a:gd name="connsiteY99" fmla="*/ 9003320 h 12678085"/>
              <a:gd name="connsiteX100" fmla="*/ 3187561 w 11014159"/>
              <a:gd name="connsiteY100" fmla="*/ 8935440 h 12678085"/>
              <a:gd name="connsiteX101" fmla="*/ 3081523 w 11014159"/>
              <a:gd name="connsiteY101" fmla="*/ 8843975 h 12678085"/>
              <a:gd name="connsiteX102" fmla="*/ 3029051 w 11014159"/>
              <a:gd name="connsiteY102" fmla="*/ 8766807 h 12678085"/>
              <a:gd name="connsiteX103" fmla="*/ 2973284 w 11014159"/>
              <a:gd name="connsiteY103" fmla="*/ 8688890 h 12678085"/>
              <a:gd name="connsiteX104" fmla="*/ 3073545 w 11014159"/>
              <a:gd name="connsiteY104" fmla="*/ 8656106 h 12678085"/>
              <a:gd name="connsiteX105" fmla="*/ 3175339 w 11014159"/>
              <a:gd name="connsiteY105" fmla="*/ 8714289 h 12678085"/>
              <a:gd name="connsiteX106" fmla="*/ 3290930 w 11014159"/>
              <a:gd name="connsiteY106" fmla="*/ 8763545 h 12678085"/>
              <a:gd name="connsiteX107" fmla="*/ 3338134 w 11014159"/>
              <a:gd name="connsiteY107" fmla="*/ 8716423 h 12678085"/>
              <a:gd name="connsiteX108" fmla="*/ 3366270 w 11014159"/>
              <a:gd name="connsiteY108" fmla="*/ 8627077 h 12678085"/>
              <a:gd name="connsiteX109" fmla="*/ 3453211 w 11014159"/>
              <a:gd name="connsiteY109" fmla="*/ 8565392 h 12678085"/>
              <a:gd name="connsiteX110" fmla="*/ 3547937 w 11014159"/>
              <a:gd name="connsiteY110" fmla="*/ 8612563 h 12678085"/>
              <a:gd name="connsiteX111" fmla="*/ 3696102 w 11014159"/>
              <a:gd name="connsiteY111" fmla="*/ 8689753 h 12678085"/>
              <a:gd name="connsiteX112" fmla="*/ 3775823 w 11014159"/>
              <a:gd name="connsiteY112" fmla="*/ 8697864 h 12678085"/>
              <a:gd name="connsiteX113" fmla="*/ 3838221 w 11014159"/>
              <a:gd name="connsiteY113" fmla="*/ 8578123 h 12678085"/>
              <a:gd name="connsiteX114" fmla="*/ 3791051 w 11014159"/>
              <a:gd name="connsiteY114" fmla="*/ 8534578 h 12678085"/>
              <a:gd name="connsiteX115" fmla="*/ 3712286 w 11014159"/>
              <a:gd name="connsiteY115" fmla="*/ 8490911 h 12678085"/>
              <a:gd name="connsiteX116" fmla="*/ 3684087 w 11014159"/>
              <a:gd name="connsiteY116" fmla="*/ 8388770 h 12678085"/>
              <a:gd name="connsiteX117" fmla="*/ 3911397 w 11014159"/>
              <a:gd name="connsiteY117" fmla="*/ 8323659 h 12678085"/>
              <a:gd name="connsiteX118" fmla="*/ 4123987 w 11014159"/>
              <a:gd name="connsiteY118" fmla="*/ 8241378 h 12678085"/>
              <a:gd name="connsiteX119" fmla="*/ 4399757 w 11014159"/>
              <a:gd name="connsiteY119" fmla="*/ 8100995 h 12678085"/>
              <a:gd name="connsiteX120" fmla="*/ 4530149 w 11014159"/>
              <a:gd name="connsiteY120" fmla="*/ 7966498 h 12678085"/>
              <a:gd name="connsiteX121" fmla="*/ 4621420 w 11014159"/>
              <a:gd name="connsiteY121" fmla="*/ 7756347 h 12678085"/>
              <a:gd name="connsiteX122" fmla="*/ 4455270 w 11014159"/>
              <a:gd name="connsiteY122" fmla="*/ 7682106 h 12678085"/>
              <a:gd name="connsiteX123" fmla="*/ 4142037 w 11014159"/>
              <a:gd name="connsiteY123" fmla="*/ 7714762 h 12678085"/>
              <a:gd name="connsiteX124" fmla="*/ 4106545 w 11014159"/>
              <a:gd name="connsiteY124" fmla="*/ 7633739 h 12678085"/>
              <a:gd name="connsiteX125" fmla="*/ 2869359 w 11014159"/>
              <a:gd name="connsiteY125" fmla="*/ 62886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530212 w 11014159"/>
              <a:gd name="connsiteY76" fmla="*/ 10697385 h 12678085"/>
              <a:gd name="connsiteX77" fmla="*/ 2320349 w 11014159"/>
              <a:gd name="connsiteY77" fmla="*/ 10492520 h 12678085"/>
              <a:gd name="connsiteX78" fmla="*/ 2930398 w 11014159"/>
              <a:gd name="connsiteY78" fmla="*/ 10625740 h 12678085"/>
              <a:gd name="connsiteX79" fmla="*/ 3027596 w 11014159"/>
              <a:gd name="connsiteY79" fmla="*/ 10465933 h 12678085"/>
              <a:gd name="connsiteX80" fmla="*/ 3040444 w 11014159"/>
              <a:gd name="connsiteY80" fmla="*/ 10225139 h 12678085"/>
              <a:gd name="connsiteX81" fmla="*/ 3070909 w 11014159"/>
              <a:gd name="connsiteY81" fmla="*/ 10088181 h 12678085"/>
              <a:gd name="connsiteX82" fmla="*/ 3207077 w 11014159"/>
              <a:gd name="connsiteY82" fmla="*/ 9939394 h 12678085"/>
              <a:gd name="connsiteX83" fmla="*/ 3361924 w 11014159"/>
              <a:gd name="connsiteY83" fmla="*/ 9738501 h 12678085"/>
              <a:gd name="connsiteX84" fmla="*/ 3381019 w 11014159"/>
              <a:gd name="connsiteY84" fmla="*/ 9542608 h 12678085"/>
              <a:gd name="connsiteX85" fmla="*/ 3401902 w 11014159"/>
              <a:gd name="connsiteY85" fmla="*/ 9609527 h 12678085"/>
              <a:gd name="connsiteX86" fmla="*/ 3429145 w 11014159"/>
              <a:gd name="connsiteY86" fmla="*/ 9819985 h 12678085"/>
              <a:gd name="connsiteX87" fmla="*/ 3435068 w 11014159"/>
              <a:gd name="connsiteY87" fmla="*/ 9923176 h 12678085"/>
              <a:gd name="connsiteX88" fmla="*/ 3554429 w 11014159"/>
              <a:gd name="connsiteY88" fmla="*/ 9970539 h 12678085"/>
              <a:gd name="connsiteX89" fmla="*/ 3648215 w 11014159"/>
              <a:gd name="connsiteY89" fmla="*/ 9709563 h 12678085"/>
              <a:gd name="connsiteX90" fmla="*/ 3612993 w 11014159"/>
              <a:gd name="connsiteY90" fmla="*/ 9472771 h 12678085"/>
              <a:gd name="connsiteX91" fmla="*/ 3583934 w 11014159"/>
              <a:gd name="connsiteY91" fmla="*/ 9358790 h 12678085"/>
              <a:gd name="connsiteX92" fmla="*/ 3875876 w 11014159"/>
              <a:gd name="connsiteY92" fmla="*/ 9470898 h 12678085"/>
              <a:gd name="connsiteX93" fmla="*/ 3921531 w 11014159"/>
              <a:gd name="connsiteY93" fmla="*/ 9351533 h 12678085"/>
              <a:gd name="connsiteX94" fmla="*/ 3796283 w 11014159"/>
              <a:gd name="connsiteY94" fmla="*/ 9191478 h 12678085"/>
              <a:gd name="connsiteX95" fmla="*/ 3693793 w 11014159"/>
              <a:gd name="connsiteY95" fmla="*/ 9144832 h 12678085"/>
              <a:gd name="connsiteX96" fmla="*/ 3569009 w 11014159"/>
              <a:gd name="connsiteY96" fmla="*/ 9189156 h 12678085"/>
              <a:gd name="connsiteX97" fmla="*/ 3529476 w 11014159"/>
              <a:gd name="connsiteY97" fmla="*/ 9153616 h 12678085"/>
              <a:gd name="connsiteX98" fmla="*/ 3444612 w 11014159"/>
              <a:gd name="connsiteY98" fmla="*/ 9070953 h 12678085"/>
              <a:gd name="connsiteX99" fmla="*/ 3285549 w 11014159"/>
              <a:gd name="connsiteY99" fmla="*/ 9003320 h 12678085"/>
              <a:gd name="connsiteX100" fmla="*/ 3187561 w 11014159"/>
              <a:gd name="connsiteY100" fmla="*/ 8935440 h 12678085"/>
              <a:gd name="connsiteX101" fmla="*/ 3081523 w 11014159"/>
              <a:gd name="connsiteY101" fmla="*/ 8843975 h 12678085"/>
              <a:gd name="connsiteX102" fmla="*/ 3029051 w 11014159"/>
              <a:gd name="connsiteY102" fmla="*/ 8766807 h 12678085"/>
              <a:gd name="connsiteX103" fmla="*/ 2973284 w 11014159"/>
              <a:gd name="connsiteY103" fmla="*/ 8688890 h 12678085"/>
              <a:gd name="connsiteX104" fmla="*/ 3073545 w 11014159"/>
              <a:gd name="connsiteY104" fmla="*/ 8656106 h 12678085"/>
              <a:gd name="connsiteX105" fmla="*/ 3175339 w 11014159"/>
              <a:gd name="connsiteY105" fmla="*/ 8714289 h 12678085"/>
              <a:gd name="connsiteX106" fmla="*/ 3290930 w 11014159"/>
              <a:gd name="connsiteY106" fmla="*/ 8763545 h 12678085"/>
              <a:gd name="connsiteX107" fmla="*/ 3338134 w 11014159"/>
              <a:gd name="connsiteY107" fmla="*/ 8716423 h 12678085"/>
              <a:gd name="connsiteX108" fmla="*/ 3366270 w 11014159"/>
              <a:gd name="connsiteY108" fmla="*/ 8627077 h 12678085"/>
              <a:gd name="connsiteX109" fmla="*/ 3453211 w 11014159"/>
              <a:gd name="connsiteY109" fmla="*/ 8565392 h 12678085"/>
              <a:gd name="connsiteX110" fmla="*/ 3547937 w 11014159"/>
              <a:gd name="connsiteY110" fmla="*/ 8612563 h 12678085"/>
              <a:gd name="connsiteX111" fmla="*/ 3696102 w 11014159"/>
              <a:gd name="connsiteY111" fmla="*/ 8689753 h 12678085"/>
              <a:gd name="connsiteX112" fmla="*/ 3775823 w 11014159"/>
              <a:gd name="connsiteY112" fmla="*/ 8697864 h 12678085"/>
              <a:gd name="connsiteX113" fmla="*/ 3838221 w 11014159"/>
              <a:gd name="connsiteY113" fmla="*/ 8578123 h 12678085"/>
              <a:gd name="connsiteX114" fmla="*/ 3791051 w 11014159"/>
              <a:gd name="connsiteY114" fmla="*/ 8534578 h 12678085"/>
              <a:gd name="connsiteX115" fmla="*/ 3712286 w 11014159"/>
              <a:gd name="connsiteY115" fmla="*/ 8490911 h 12678085"/>
              <a:gd name="connsiteX116" fmla="*/ 3684087 w 11014159"/>
              <a:gd name="connsiteY116" fmla="*/ 8388770 h 12678085"/>
              <a:gd name="connsiteX117" fmla="*/ 3911397 w 11014159"/>
              <a:gd name="connsiteY117" fmla="*/ 8323659 h 12678085"/>
              <a:gd name="connsiteX118" fmla="*/ 4123987 w 11014159"/>
              <a:gd name="connsiteY118" fmla="*/ 8241378 h 12678085"/>
              <a:gd name="connsiteX119" fmla="*/ 4399757 w 11014159"/>
              <a:gd name="connsiteY119" fmla="*/ 8100995 h 12678085"/>
              <a:gd name="connsiteX120" fmla="*/ 4530149 w 11014159"/>
              <a:gd name="connsiteY120" fmla="*/ 7966498 h 12678085"/>
              <a:gd name="connsiteX121" fmla="*/ 4621420 w 11014159"/>
              <a:gd name="connsiteY121" fmla="*/ 7756347 h 12678085"/>
              <a:gd name="connsiteX122" fmla="*/ 4455270 w 11014159"/>
              <a:gd name="connsiteY122" fmla="*/ 7682106 h 12678085"/>
              <a:gd name="connsiteX123" fmla="*/ 4142037 w 11014159"/>
              <a:gd name="connsiteY123" fmla="*/ 7714762 h 12678085"/>
              <a:gd name="connsiteX124" fmla="*/ 4106545 w 11014159"/>
              <a:gd name="connsiteY124" fmla="*/ 7633739 h 12678085"/>
              <a:gd name="connsiteX125" fmla="*/ 2869359 w 11014159"/>
              <a:gd name="connsiteY125" fmla="*/ 6288685 h 12678085"/>
              <a:gd name="connsiteX126" fmla="*/ 1992616 w 11014159"/>
              <a:gd name="connsiteY126" fmla="*/ 6143160 h 12678085"/>
              <a:gd name="connsiteX127" fmla="*/ 1655732 w 11014159"/>
              <a:gd name="connsiteY127" fmla="*/ 6187658 h 12678085"/>
              <a:gd name="connsiteX128" fmla="*/ 1387408 w 11014159"/>
              <a:gd name="connsiteY128" fmla="*/ 6214012 h 12678085"/>
              <a:gd name="connsiteX129" fmla="*/ 871196 w 11014159"/>
              <a:gd name="connsiteY129" fmla="*/ 6232155 h 12678085"/>
              <a:gd name="connsiteX130" fmla="*/ 549782 w 11014159"/>
              <a:gd name="connsiteY130" fmla="*/ 6011959 h 12678085"/>
              <a:gd name="connsiteX131" fmla="*/ 361859 w 11014159"/>
              <a:gd name="connsiteY131" fmla="*/ 5626948 h 12678085"/>
              <a:gd name="connsiteX132" fmla="*/ 328629 w 11014159"/>
              <a:gd name="connsiteY132" fmla="*/ 5155233 h 12678085"/>
              <a:gd name="connsiteX133" fmla="*/ 428510 w 11014159"/>
              <a:gd name="connsiteY133" fmla="*/ 4797533 h 12678085"/>
              <a:gd name="connsiteX134" fmla="*/ 665513 w 11014159"/>
              <a:gd name="connsiteY134" fmla="*/ 4385212 h 12678085"/>
              <a:gd name="connsiteX135" fmla="*/ 858018 w 11014159"/>
              <a:gd name="connsiteY135" fmla="*/ 3928012 h 12678085"/>
              <a:gd name="connsiteX136" fmla="*/ 737703 w 11014159"/>
              <a:gd name="connsiteY136" fmla="*/ 3591128 h 12678085"/>
              <a:gd name="connsiteX137" fmla="*/ 447608 w 11014159"/>
              <a:gd name="connsiteY137" fmla="*/ 3213375 h 12678085"/>
              <a:gd name="connsiteX138" fmla="*/ 193799 w 11014159"/>
              <a:gd name="connsiteY138" fmla="*/ 2845170 h 12678085"/>
              <a:gd name="connsiteX139" fmla="*/ 14471 w 11014159"/>
              <a:gd name="connsiteY139" fmla="*/ 2515543 h 12678085"/>
              <a:gd name="connsiteX140" fmla="*/ 43499 w 11014159"/>
              <a:gd name="connsiteY140" fmla="*/ 1959799 h 12678085"/>
              <a:gd name="connsiteX141" fmla="*/ 302274 w 11014159"/>
              <a:gd name="connsiteY141" fmla="*/ 1808162 h 12678085"/>
              <a:gd name="connsiteX142" fmla="*/ 614139 w 11014159"/>
              <a:gd name="connsiteY142" fmla="*/ 1710573 h 12678085"/>
              <a:gd name="connsiteX143" fmla="*/ 759474 w 11014159"/>
              <a:gd name="connsiteY143" fmla="*/ 1378654 h 12678085"/>
              <a:gd name="connsiteX144" fmla="*/ 640113 w 11014159"/>
              <a:gd name="connsiteY144" fmla="*/ 1113960 h 12678085"/>
              <a:gd name="connsiteX145" fmla="*/ 550163 w 11014159"/>
              <a:gd name="connsiteY145" fmla="*/ 723984 h 12678085"/>
              <a:gd name="connsiteX146" fmla="*/ 603255 w 11014159"/>
              <a:gd name="connsiteY146" fmla="*/ 447448 h 12678085"/>
              <a:gd name="connsiteX147" fmla="*/ 831663 w 11014159"/>
              <a:gd name="connsiteY147" fmla="*/ 212737 h 12678085"/>
              <a:gd name="connsiteX148" fmla="*/ 906145 w 11014159"/>
              <a:gd name="connsiteY148" fmla="*/ 101970 h 12678085"/>
              <a:gd name="connsiteX149" fmla="*/ 974985 w 11014159"/>
              <a:gd name="connsiteY14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530212 w 11014159"/>
              <a:gd name="connsiteY77" fmla="*/ 10697385 h 12678085"/>
              <a:gd name="connsiteX78" fmla="*/ 2320349 w 11014159"/>
              <a:gd name="connsiteY78" fmla="*/ 10492520 h 12678085"/>
              <a:gd name="connsiteX79" fmla="*/ 2930398 w 11014159"/>
              <a:gd name="connsiteY79" fmla="*/ 10625740 h 12678085"/>
              <a:gd name="connsiteX80" fmla="*/ 3027596 w 11014159"/>
              <a:gd name="connsiteY80" fmla="*/ 10465933 h 12678085"/>
              <a:gd name="connsiteX81" fmla="*/ 3040444 w 11014159"/>
              <a:gd name="connsiteY81" fmla="*/ 10225139 h 12678085"/>
              <a:gd name="connsiteX82" fmla="*/ 3070909 w 11014159"/>
              <a:gd name="connsiteY82" fmla="*/ 10088181 h 12678085"/>
              <a:gd name="connsiteX83" fmla="*/ 3207077 w 11014159"/>
              <a:gd name="connsiteY83" fmla="*/ 9939394 h 12678085"/>
              <a:gd name="connsiteX84" fmla="*/ 3361924 w 11014159"/>
              <a:gd name="connsiteY84" fmla="*/ 9738501 h 12678085"/>
              <a:gd name="connsiteX85" fmla="*/ 3381019 w 11014159"/>
              <a:gd name="connsiteY85" fmla="*/ 9542608 h 12678085"/>
              <a:gd name="connsiteX86" fmla="*/ 3401902 w 11014159"/>
              <a:gd name="connsiteY86" fmla="*/ 9609527 h 12678085"/>
              <a:gd name="connsiteX87" fmla="*/ 3429145 w 11014159"/>
              <a:gd name="connsiteY87" fmla="*/ 9819985 h 12678085"/>
              <a:gd name="connsiteX88" fmla="*/ 3435068 w 11014159"/>
              <a:gd name="connsiteY88" fmla="*/ 9923176 h 12678085"/>
              <a:gd name="connsiteX89" fmla="*/ 3554429 w 11014159"/>
              <a:gd name="connsiteY89" fmla="*/ 9970539 h 12678085"/>
              <a:gd name="connsiteX90" fmla="*/ 3648215 w 11014159"/>
              <a:gd name="connsiteY90" fmla="*/ 9709563 h 12678085"/>
              <a:gd name="connsiteX91" fmla="*/ 3612993 w 11014159"/>
              <a:gd name="connsiteY91" fmla="*/ 9472771 h 12678085"/>
              <a:gd name="connsiteX92" fmla="*/ 3583934 w 11014159"/>
              <a:gd name="connsiteY92" fmla="*/ 9358790 h 12678085"/>
              <a:gd name="connsiteX93" fmla="*/ 3875876 w 11014159"/>
              <a:gd name="connsiteY93" fmla="*/ 9470898 h 12678085"/>
              <a:gd name="connsiteX94" fmla="*/ 3921531 w 11014159"/>
              <a:gd name="connsiteY94" fmla="*/ 9351533 h 12678085"/>
              <a:gd name="connsiteX95" fmla="*/ 3796283 w 11014159"/>
              <a:gd name="connsiteY95" fmla="*/ 9191478 h 12678085"/>
              <a:gd name="connsiteX96" fmla="*/ 3693793 w 11014159"/>
              <a:gd name="connsiteY96" fmla="*/ 9144832 h 12678085"/>
              <a:gd name="connsiteX97" fmla="*/ 3569009 w 11014159"/>
              <a:gd name="connsiteY97" fmla="*/ 9189156 h 12678085"/>
              <a:gd name="connsiteX98" fmla="*/ 3529476 w 11014159"/>
              <a:gd name="connsiteY98" fmla="*/ 9153616 h 12678085"/>
              <a:gd name="connsiteX99" fmla="*/ 3444612 w 11014159"/>
              <a:gd name="connsiteY99" fmla="*/ 9070953 h 12678085"/>
              <a:gd name="connsiteX100" fmla="*/ 3285549 w 11014159"/>
              <a:gd name="connsiteY100" fmla="*/ 9003320 h 12678085"/>
              <a:gd name="connsiteX101" fmla="*/ 3187561 w 11014159"/>
              <a:gd name="connsiteY101" fmla="*/ 8935440 h 12678085"/>
              <a:gd name="connsiteX102" fmla="*/ 3081523 w 11014159"/>
              <a:gd name="connsiteY102" fmla="*/ 8843975 h 12678085"/>
              <a:gd name="connsiteX103" fmla="*/ 3029051 w 11014159"/>
              <a:gd name="connsiteY103" fmla="*/ 8766807 h 12678085"/>
              <a:gd name="connsiteX104" fmla="*/ 2973284 w 11014159"/>
              <a:gd name="connsiteY104" fmla="*/ 8688890 h 12678085"/>
              <a:gd name="connsiteX105" fmla="*/ 3073545 w 11014159"/>
              <a:gd name="connsiteY105" fmla="*/ 8656106 h 12678085"/>
              <a:gd name="connsiteX106" fmla="*/ 3175339 w 11014159"/>
              <a:gd name="connsiteY106" fmla="*/ 8714289 h 12678085"/>
              <a:gd name="connsiteX107" fmla="*/ 3290930 w 11014159"/>
              <a:gd name="connsiteY107" fmla="*/ 8763545 h 12678085"/>
              <a:gd name="connsiteX108" fmla="*/ 3338134 w 11014159"/>
              <a:gd name="connsiteY108" fmla="*/ 8716423 h 12678085"/>
              <a:gd name="connsiteX109" fmla="*/ 3366270 w 11014159"/>
              <a:gd name="connsiteY109" fmla="*/ 8627077 h 12678085"/>
              <a:gd name="connsiteX110" fmla="*/ 3453211 w 11014159"/>
              <a:gd name="connsiteY110" fmla="*/ 8565392 h 12678085"/>
              <a:gd name="connsiteX111" fmla="*/ 3547937 w 11014159"/>
              <a:gd name="connsiteY111" fmla="*/ 8612563 h 12678085"/>
              <a:gd name="connsiteX112" fmla="*/ 3696102 w 11014159"/>
              <a:gd name="connsiteY112" fmla="*/ 8689753 h 12678085"/>
              <a:gd name="connsiteX113" fmla="*/ 3775823 w 11014159"/>
              <a:gd name="connsiteY113" fmla="*/ 8697864 h 12678085"/>
              <a:gd name="connsiteX114" fmla="*/ 3838221 w 11014159"/>
              <a:gd name="connsiteY114" fmla="*/ 8578123 h 12678085"/>
              <a:gd name="connsiteX115" fmla="*/ 3791051 w 11014159"/>
              <a:gd name="connsiteY115" fmla="*/ 8534578 h 12678085"/>
              <a:gd name="connsiteX116" fmla="*/ 3712286 w 11014159"/>
              <a:gd name="connsiteY116" fmla="*/ 8490911 h 12678085"/>
              <a:gd name="connsiteX117" fmla="*/ 3684087 w 11014159"/>
              <a:gd name="connsiteY117" fmla="*/ 8388770 h 12678085"/>
              <a:gd name="connsiteX118" fmla="*/ 3911397 w 11014159"/>
              <a:gd name="connsiteY118" fmla="*/ 8323659 h 12678085"/>
              <a:gd name="connsiteX119" fmla="*/ 4123987 w 11014159"/>
              <a:gd name="connsiteY119" fmla="*/ 8241378 h 12678085"/>
              <a:gd name="connsiteX120" fmla="*/ 4399757 w 11014159"/>
              <a:gd name="connsiteY120" fmla="*/ 8100995 h 12678085"/>
              <a:gd name="connsiteX121" fmla="*/ 4530149 w 11014159"/>
              <a:gd name="connsiteY121" fmla="*/ 7966498 h 12678085"/>
              <a:gd name="connsiteX122" fmla="*/ 4621420 w 11014159"/>
              <a:gd name="connsiteY122" fmla="*/ 7756347 h 12678085"/>
              <a:gd name="connsiteX123" fmla="*/ 4455270 w 11014159"/>
              <a:gd name="connsiteY123" fmla="*/ 7682106 h 12678085"/>
              <a:gd name="connsiteX124" fmla="*/ 4142037 w 11014159"/>
              <a:gd name="connsiteY124" fmla="*/ 7714762 h 12678085"/>
              <a:gd name="connsiteX125" fmla="*/ 4106545 w 11014159"/>
              <a:gd name="connsiteY125" fmla="*/ 7633739 h 12678085"/>
              <a:gd name="connsiteX126" fmla="*/ 2869359 w 11014159"/>
              <a:gd name="connsiteY126" fmla="*/ 6288685 h 12678085"/>
              <a:gd name="connsiteX127" fmla="*/ 1992616 w 11014159"/>
              <a:gd name="connsiteY127" fmla="*/ 6143160 h 12678085"/>
              <a:gd name="connsiteX128" fmla="*/ 1655732 w 11014159"/>
              <a:gd name="connsiteY128" fmla="*/ 6187658 h 12678085"/>
              <a:gd name="connsiteX129" fmla="*/ 1387408 w 11014159"/>
              <a:gd name="connsiteY129" fmla="*/ 6214012 h 12678085"/>
              <a:gd name="connsiteX130" fmla="*/ 871196 w 11014159"/>
              <a:gd name="connsiteY130" fmla="*/ 6232155 h 12678085"/>
              <a:gd name="connsiteX131" fmla="*/ 549782 w 11014159"/>
              <a:gd name="connsiteY131" fmla="*/ 6011959 h 12678085"/>
              <a:gd name="connsiteX132" fmla="*/ 361859 w 11014159"/>
              <a:gd name="connsiteY132" fmla="*/ 5626948 h 12678085"/>
              <a:gd name="connsiteX133" fmla="*/ 328629 w 11014159"/>
              <a:gd name="connsiteY133" fmla="*/ 5155233 h 12678085"/>
              <a:gd name="connsiteX134" fmla="*/ 428510 w 11014159"/>
              <a:gd name="connsiteY134" fmla="*/ 4797533 h 12678085"/>
              <a:gd name="connsiteX135" fmla="*/ 665513 w 11014159"/>
              <a:gd name="connsiteY135" fmla="*/ 4385212 h 12678085"/>
              <a:gd name="connsiteX136" fmla="*/ 858018 w 11014159"/>
              <a:gd name="connsiteY136" fmla="*/ 3928012 h 12678085"/>
              <a:gd name="connsiteX137" fmla="*/ 737703 w 11014159"/>
              <a:gd name="connsiteY137" fmla="*/ 3591128 h 12678085"/>
              <a:gd name="connsiteX138" fmla="*/ 447608 w 11014159"/>
              <a:gd name="connsiteY138" fmla="*/ 3213375 h 12678085"/>
              <a:gd name="connsiteX139" fmla="*/ 193799 w 11014159"/>
              <a:gd name="connsiteY139" fmla="*/ 2845170 h 12678085"/>
              <a:gd name="connsiteX140" fmla="*/ 14471 w 11014159"/>
              <a:gd name="connsiteY140" fmla="*/ 2515543 h 12678085"/>
              <a:gd name="connsiteX141" fmla="*/ 43499 w 11014159"/>
              <a:gd name="connsiteY141" fmla="*/ 1959799 h 12678085"/>
              <a:gd name="connsiteX142" fmla="*/ 302274 w 11014159"/>
              <a:gd name="connsiteY142" fmla="*/ 1808162 h 12678085"/>
              <a:gd name="connsiteX143" fmla="*/ 614139 w 11014159"/>
              <a:gd name="connsiteY143" fmla="*/ 1710573 h 12678085"/>
              <a:gd name="connsiteX144" fmla="*/ 759474 w 11014159"/>
              <a:gd name="connsiteY144" fmla="*/ 1378654 h 12678085"/>
              <a:gd name="connsiteX145" fmla="*/ 640113 w 11014159"/>
              <a:gd name="connsiteY145" fmla="*/ 1113960 h 12678085"/>
              <a:gd name="connsiteX146" fmla="*/ 550163 w 11014159"/>
              <a:gd name="connsiteY146" fmla="*/ 723984 h 12678085"/>
              <a:gd name="connsiteX147" fmla="*/ 603255 w 11014159"/>
              <a:gd name="connsiteY147" fmla="*/ 447448 h 12678085"/>
              <a:gd name="connsiteX148" fmla="*/ 831663 w 11014159"/>
              <a:gd name="connsiteY148" fmla="*/ 212737 h 12678085"/>
              <a:gd name="connsiteX149" fmla="*/ 906145 w 11014159"/>
              <a:gd name="connsiteY149" fmla="*/ 101970 h 12678085"/>
              <a:gd name="connsiteX150" fmla="*/ 974985 w 11014159"/>
              <a:gd name="connsiteY150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407792 w 11014159"/>
              <a:gd name="connsiteY77" fmla="*/ 10762343 h 12678085"/>
              <a:gd name="connsiteX78" fmla="*/ 2530212 w 11014159"/>
              <a:gd name="connsiteY78" fmla="*/ 10697385 h 12678085"/>
              <a:gd name="connsiteX79" fmla="*/ 2320349 w 11014159"/>
              <a:gd name="connsiteY79" fmla="*/ 10492520 h 12678085"/>
              <a:gd name="connsiteX80" fmla="*/ 2930398 w 11014159"/>
              <a:gd name="connsiteY80" fmla="*/ 10625740 h 12678085"/>
              <a:gd name="connsiteX81" fmla="*/ 3027596 w 11014159"/>
              <a:gd name="connsiteY81" fmla="*/ 10465933 h 12678085"/>
              <a:gd name="connsiteX82" fmla="*/ 3040444 w 11014159"/>
              <a:gd name="connsiteY82" fmla="*/ 10225139 h 12678085"/>
              <a:gd name="connsiteX83" fmla="*/ 3070909 w 11014159"/>
              <a:gd name="connsiteY83" fmla="*/ 10088181 h 12678085"/>
              <a:gd name="connsiteX84" fmla="*/ 3207077 w 11014159"/>
              <a:gd name="connsiteY84" fmla="*/ 9939394 h 12678085"/>
              <a:gd name="connsiteX85" fmla="*/ 3361924 w 11014159"/>
              <a:gd name="connsiteY85" fmla="*/ 9738501 h 12678085"/>
              <a:gd name="connsiteX86" fmla="*/ 3381019 w 11014159"/>
              <a:gd name="connsiteY86" fmla="*/ 9542608 h 12678085"/>
              <a:gd name="connsiteX87" fmla="*/ 3401902 w 11014159"/>
              <a:gd name="connsiteY87" fmla="*/ 9609527 h 12678085"/>
              <a:gd name="connsiteX88" fmla="*/ 3429145 w 11014159"/>
              <a:gd name="connsiteY88" fmla="*/ 9819985 h 12678085"/>
              <a:gd name="connsiteX89" fmla="*/ 3435068 w 11014159"/>
              <a:gd name="connsiteY89" fmla="*/ 9923176 h 12678085"/>
              <a:gd name="connsiteX90" fmla="*/ 3554429 w 11014159"/>
              <a:gd name="connsiteY90" fmla="*/ 9970539 h 12678085"/>
              <a:gd name="connsiteX91" fmla="*/ 3648215 w 11014159"/>
              <a:gd name="connsiteY91" fmla="*/ 9709563 h 12678085"/>
              <a:gd name="connsiteX92" fmla="*/ 3612993 w 11014159"/>
              <a:gd name="connsiteY92" fmla="*/ 9472771 h 12678085"/>
              <a:gd name="connsiteX93" fmla="*/ 3583934 w 11014159"/>
              <a:gd name="connsiteY93" fmla="*/ 9358790 h 12678085"/>
              <a:gd name="connsiteX94" fmla="*/ 3875876 w 11014159"/>
              <a:gd name="connsiteY94" fmla="*/ 9470898 h 12678085"/>
              <a:gd name="connsiteX95" fmla="*/ 3921531 w 11014159"/>
              <a:gd name="connsiteY95" fmla="*/ 9351533 h 12678085"/>
              <a:gd name="connsiteX96" fmla="*/ 3796283 w 11014159"/>
              <a:gd name="connsiteY96" fmla="*/ 9191478 h 12678085"/>
              <a:gd name="connsiteX97" fmla="*/ 3693793 w 11014159"/>
              <a:gd name="connsiteY97" fmla="*/ 9144832 h 12678085"/>
              <a:gd name="connsiteX98" fmla="*/ 3569009 w 11014159"/>
              <a:gd name="connsiteY98" fmla="*/ 9189156 h 12678085"/>
              <a:gd name="connsiteX99" fmla="*/ 3529476 w 11014159"/>
              <a:gd name="connsiteY99" fmla="*/ 9153616 h 12678085"/>
              <a:gd name="connsiteX100" fmla="*/ 3444612 w 11014159"/>
              <a:gd name="connsiteY100" fmla="*/ 9070953 h 12678085"/>
              <a:gd name="connsiteX101" fmla="*/ 3285549 w 11014159"/>
              <a:gd name="connsiteY101" fmla="*/ 9003320 h 12678085"/>
              <a:gd name="connsiteX102" fmla="*/ 3187561 w 11014159"/>
              <a:gd name="connsiteY102" fmla="*/ 8935440 h 12678085"/>
              <a:gd name="connsiteX103" fmla="*/ 3081523 w 11014159"/>
              <a:gd name="connsiteY103" fmla="*/ 8843975 h 12678085"/>
              <a:gd name="connsiteX104" fmla="*/ 3029051 w 11014159"/>
              <a:gd name="connsiteY104" fmla="*/ 8766807 h 12678085"/>
              <a:gd name="connsiteX105" fmla="*/ 2973284 w 11014159"/>
              <a:gd name="connsiteY105" fmla="*/ 8688890 h 12678085"/>
              <a:gd name="connsiteX106" fmla="*/ 3073545 w 11014159"/>
              <a:gd name="connsiteY106" fmla="*/ 8656106 h 12678085"/>
              <a:gd name="connsiteX107" fmla="*/ 3175339 w 11014159"/>
              <a:gd name="connsiteY107" fmla="*/ 8714289 h 12678085"/>
              <a:gd name="connsiteX108" fmla="*/ 3290930 w 11014159"/>
              <a:gd name="connsiteY108" fmla="*/ 8763545 h 12678085"/>
              <a:gd name="connsiteX109" fmla="*/ 3338134 w 11014159"/>
              <a:gd name="connsiteY109" fmla="*/ 8716423 h 12678085"/>
              <a:gd name="connsiteX110" fmla="*/ 3366270 w 11014159"/>
              <a:gd name="connsiteY110" fmla="*/ 8627077 h 12678085"/>
              <a:gd name="connsiteX111" fmla="*/ 3453211 w 11014159"/>
              <a:gd name="connsiteY111" fmla="*/ 8565392 h 12678085"/>
              <a:gd name="connsiteX112" fmla="*/ 3547937 w 11014159"/>
              <a:gd name="connsiteY112" fmla="*/ 8612563 h 12678085"/>
              <a:gd name="connsiteX113" fmla="*/ 3696102 w 11014159"/>
              <a:gd name="connsiteY113" fmla="*/ 8689753 h 12678085"/>
              <a:gd name="connsiteX114" fmla="*/ 3775823 w 11014159"/>
              <a:gd name="connsiteY114" fmla="*/ 8697864 h 12678085"/>
              <a:gd name="connsiteX115" fmla="*/ 3838221 w 11014159"/>
              <a:gd name="connsiteY115" fmla="*/ 8578123 h 12678085"/>
              <a:gd name="connsiteX116" fmla="*/ 3791051 w 11014159"/>
              <a:gd name="connsiteY116" fmla="*/ 8534578 h 12678085"/>
              <a:gd name="connsiteX117" fmla="*/ 3712286 w 11014159"/>
              <a:gd name="connsiteY117" fmla="*/ 8490911 h 12678085"/>
              <a:gd name="connsiteX118" fmla="*/ 3684087 w 11014159"/>
              <a:gd name="connsiteY118" fmla="*/ 8388770 h 12678085"/>
              <a:gd name="connsiteX119" fmla="*/ 3911397 w 11014159"/>
              <a:gd name="connsiteY119" fmla="*/ 8323659 h 12678085"/>
              <a:gd name="connsiteX120" fmla="*/ 4123987 w 11014159"/>
              <a:gd name="connsiteY120" fmla="*/ 8241378 h 12678085"/>
              <a:gd name="connsiteX121" fmla="*/ 4399757 w 11014159"/>
              <a:gd name="connsiteY121" fmla="*/ 8100995 h 12678085"/>
              <a:gd name="connsiteX122" fmla="*/ 4530149 w 11014159"/>
              <a:gd name="connsiteY122" fmla="*/ 7966498 h 12678085"/>
              <a:gd name="connsiteX123" fmla="*/ 4621420 w 11014159"/>
              <a:gd name="connsiteY123" fmla="*/ 7756347 h 12678085"/>
              <a:gd name="connsiteX124" fmla="*/ 4455270 w 11014159"/>
              <a:gd name="connsiteY124" fmla="*/ 7682106 h 12678085"/>
              <a:gd name="connsiteX125" fmla="*/ 4142037 w 11014159"/>
              <a:gd name="connsiteY125" fmla="*/ 7714762 h 12678085"/>
              <a:gd name="connsiteX126" fmla="*/ 4106545 w 11014159"/>
              <a:gd name="connsiteY126" fmla="*/ 7633739 h 12678085"/>
              <a:gd name="connsiteX127" fmla="*/ 2869359 w 11014159"/>
              <a:gd name="connsiteY127" fmla="*/ 6288685 h 12678085"/>
              <a:gd name="connsiteX128" fmla="*/ 1992616 w 11014159"/>
              <a:gd name="connsiteY128" fmla="*/ 6143160 h 12678085"/>
              <a:gd name="connsiteX129" fmla="*/ 1655732 w 11014159"/>
              <a:gd name="connsiteY129" fmla="*/ 6187658 h 12678085"/>
              <a:gd name="connsiteX130" fmla="*/ 1387408 w 11014159"/>
              <a:gd name="connsiteY130" fmla="*/ 6214012 h 12678085"/>
              <a:gd name="connsiteX131" fmla="*/ 871196 w 11014159"/>
              <a:gd name="connsiteY131" fmla="*/ 6232155 h 12678085"/>
              <a:gd name="connsiteX132" fmla="*/ 549782 w 11014159"/>
              <a:gd name="connsiteY132" fmla="*/ 6011959 h 12678085"/>
              <a:gd name="connsiteX133" fmla="*/ 361859 w 11014159"/>
              <a:gd name="connsiteY133" fmla="*/ 5626948 h 12678085"/>
              <a:gd name="connsiteX134" fmla="*/ 328629 w 11014159"/>
              <a:gd name="connsiteY134" fmla="*/ 5155233 h 12678085"/>
              <a:gd name="connsiteX135" fmla="*/ 428510 w 11014159"/>
              <a:gd name="connsiteY135" fmla="*/ 4797533 h 12678085"/>
              <a:gd name="connsiteX136" fmla="*/ 665513 w 11014159"/>
              <a:gd name="connsiteY136" fmla="*/ 4385212 h 12678085"/>
              <a:gd name="connsiteX137" fmla="*/ 858018 w 11014159"/>
              <a:gd name="connsiteY137" fmla="*/ 3928012 h 12678085"/>
              <a:gd name="connsiteX138" fmla="*/ 737703 w 11014159"/>
              <a:gd name="connsiteY138" fmla="*/ 3591128 h 12678085"/>
              <a:gd name="connsiteX139" fmla="*/ 447608 w 11014159"/>
              <a:gd name="connsiteY139" fmla="*/ 3213375 h 12678085"/>
              <a:gd name="connsiteX140" fmla="*/ 193799 w 11014159"/>
              <a:gd name="connsiteY140" fmla="*/ 2845170 h 12678085"/>
              <a:gd name="connsiteX141" fmla="*/ 14471 w 11014159"/>
              <a:gd name="connsiteY141" fmla="*/ 2515543 h 12678085"/>
              <a:gd name="connsiteX142" fmla="*/ 43499 w 11014159"/>
              <a:gd name="connsiteY142" fmla="*/ 1959799 h 12678085"/>
              <a:gd name="connsiteX143" fmla="*/ 302274 w 11014159"/>
              <a:gd name="connsiteY143" fmla="*/ 1808162 h 12678085"/>
              <a:gd name="connsiteX144" fmla="*/ 614139 w 11014159"/>
              <a:gd name="connsiteY144" fmla="*/ 1710573 h 12678085"/>
              <a:gd name="connsiteX145" fmla="*/ 759474 w 11014159"/>
              <a:gd name="connsiteY145" fmla="*/ 1378654 h 12678085"/>
              <a:gd name="connsiteX146" fmla="*/ 640113 w 11014159"/>
              <a:gd name="connsiteY146" fmla="*/ 1113960 h 12678085"/>
              <a:gd name="connsiteX147" fmla="*/ 550163 w 11014159"/>
              <a:gd name="connsiteY147" fmla="*/ 723984 h 12678085"/>
              <a:gd name="connsiteX148" fmla="*/ 603255 w 11014159"/>
              <a:gd name="connsiteY148" fmla="*/ 447448 h 12678085"/>
              <a:gd name="connsiteX149" fmla="*/ 831663 w 11014159"/>
              <a:gd name="connsiteY149" fmla="*/ 212737 h 12678085"/>
              <a:gd name="connsiteX150" fmla="*/ 906145 w 11014159"/>
              <a:gd name="connsiteY150" fmla="*/ 101970 h 12678085"/>
              <a:gd name="connsiteX151" fmla="*/ 974985 w 11014159"/>
              <a:gd name="connsiteY151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30212 w 11014159"/>
              <a:gd name="connsiteY79" fmla="*/ 10697385 h 12678085"/>
              <a:gd name="connsiteX80" fmla="*/ 2320349 w 11014159"/>
              <a:gd name="connsiteY80" fmla="*/ 10492520 h 12678085"/>
              <a:gd name="connsiteX81" fmla="*/ 2930398 w 11014159"/>
              <a:gd name="connsiteY81" fmla="*/ 10625740 h 12678085"/>
              <a:gd name="connsiteX82" fmla="*/ 3027596 w 11014159"/>
              <a:gd name="connsiteY82" fmla="*/ 10465933 h 12678085"/>
              <a:gd name="connsiteX83" fmla="*/ 3040444 w 11014159"/>
              <a:gd name="connsiteY83" fmla="*/ 10225139 h 12678085"/>
              <a:gd name="connsiteX84" fmla="*/ 3070909 w 11014159"/>
              <a:gd name="connsiteY84" fmla="*/ 10088181 h 12678085"/>
              <a:gd name="connsiteX85" fmla="*/ 3207077 w 11014159"/>
              <a:gd name="connsiteY85" fmla="*/ 9939394 h 12678085"/>
              <a:gd name="connsiteX86" fmla="*/ 3361924 w 11014159"/>
              <a:gd name="connsiteY86" fmla="*/ 9738501 h 12678085"/>
              <a:gd name="connsiteX87" fmla="*/ 3381019 w 11014159"/>
              <a:gd name="connsiteY87" fmla="*/ 9542608 h 12678085"/>
              <a:gd name="connsiteX88" fmla="*/ 3401902 w 11014159"/>
              <a:gd name="connsiteY88" fmla="*/ 9609527 h 12678085"/>
              <a:gd name="connsiteX89" fmla="*/ 3429145 w 11014159"/>
              <a:gd name="connsiteY89" fmla="*/ 9819985 h 12678085"/>
              <a:gd name="connsiteX90" fmla="*/ 3435068 w 11014159"/>
              <a:gd name="connsiteY90" fmla="*/ 9923176 h 12678085"/>
              <a:gd name="connsiteX91" fmla="*/ 3554429 w 11014159"/>
              <a:gd name="connsiteY91" fmla="*/ 9970539 h 12678085"/>
              <a:gd name="connsiteX92" fmla="*/ 3648215 w 11014159"/>
              <a:gd name="connsiteY92" fmla="*/ 9709563 h 12678085"/>
              <a:gd name="connsiteX93" fmla="*/ 3612993 w 11014159"/>
              <a:gd name="connsiteY93" fmla="*/ 9472771 h 12678085"/>
              <a:gd name="connsiteX94" fmla="*/ 3583934 w 11014159"/>
              <a:gd name="connsiteY94" fmla="*/ 9358790 h 12678085"/>
              <a:gd name="connsiteX95" fmla="*/ 3875876 w 11014159"/>
              <a:gd name="connsiteY95" fmla="*/ 9470898 h 12678085"/>
              <a:gd name="connsiteX96" fmla="*/ 3921531 w 11014159"/>
              <a:gd name="connsiteY96" fmla="*/ 9351533 h 12678085"/>
              <a:gd name="connsiteX97" fmla="*/ 3796283 w 11014159"/>
              <a:gd name="connsiteY97" fmla="*/ 9191478 h 12678085"/>
              <a:gd name="connsiteX98" fmla="*/ 3693793 w 11014159"/>
              <a:gd name="connsiteY98" fmla="*/ 9144832 h 12678085"/>
              <a:gd name="connsiteX99" fmla="*/ 3569009 w 11014159"/>
              <a:gd name="connsiteY99" fmla="*/ 9189156 h 12678085"/>
              <a:gd name="connsiteX100" fmla="*/ 3529476 w 11014159"/>
              <a:gd name="connsiteY100" fmla="*/ 9153616 h 12678085"/>
              <a:gd name="connsiteX101" fmla="*/ 3444612 w 11014159"/>
              <a:gd name="connsiteY101" fmla="*/ 9070953 h 12678085"/>
              <a:gd name="connsiteX102" fmla="*/ 3285549 w 11014159"/>
              <a:gd name="connsiteY102" fmla="*/ 9003320 h 12678085"/>
              <a:gd name="connsiteX103" fmla="*/ 3187561 w 11014159"/>
              <a:gd name="connsiteY103" fmla="*/ 8935440 h 12678085"/>
              <a:gd name="connsiteX104" fmla="*/ 3081523 w 11014159"/>
              <a:gd name="connsiteY104" fmla="*/ 8843975 h 12678085"/>
              <a:gd name="connsiteX105" fmla="*/ 3029051 w 11014159"/>
              <a:gd name="connsiteY105" fmla="*/ 8766807 h 12678085"/>
              <a:gd name="connsiteX106" fmla="*/ 2973284 w 11014159"/>
              <a:gd name="connsiteY106" fmla="*/ 8688890 h 12678085"/>
              <a:gd name="connsiteX107" fmla="*/ 3073545 w 11014159"/>
              <a:gd name="connsiteY107" fmla="*/ 8656106 h 12678085"/>
              <a:gd name="connsiteX108" fmla="*/ 3175339 w 11014159"/>
              <a:gd name="connsiteY108" fmla="*/ 8714289 h 12678085"/>
              <a:gd name="connsiteX109" fmla="*/ 3290930 w 11014159"/>
              <a:gd name="connsiteY109" fmla="*/ 8763545 h 12678085"/>
              <a:gd name="connsiteX110" fmla="*/ 3338134 w 11014159"/>
              <a:gd name="connsiteY110" fmla="*/ 8716423 h 12678085"/>
              <a:gd name="connsiteX111" fmla="*/ 3366270 w 11014159"/>
              <a:gd name="connsiteY111" fmla="*/ 8627077 h 12678085"/>
              <a:gd name="connsiteX112" fmla="*/ 3453211 w 11014159"/>
              <a:gd name="connsiteY112" fmla="*/ 8565392 h 12678085"/>
              <a:gd name="connsiteX113" fmla="*/ 3547937 w 11014159"/>
              <a:gd name="connsiteY113" fmla="*/ 8612563 h 12678085"/>
              <a:gd name="connsiteX114" fmla="*/ 3696102 w 11014159"/>
              <a:gd name="connsiteY114" fmla="*/ 8689753 h 12678085"/>
              <a:gd name="connsiteX115" fmla="*/ 3775823 w 11014159"/>
              <a:gd name="connsiteY115" fmla="*/ 8697864 h 12678085"/>
              <a:gd name="connsiteX116" fmla="*/ 3838221 w 11014159"/>
              <a:gd name="connsiteY116" fmla="*/ 8578123 h 12678085"/>
              <a:gd name="connsiteX117" fmla="*/ 3791051 w 11014159"/>
              <a:gd name="connsiteY117" fmla="*/ 8534578 h 12678085"/>
              <a:gd name="connsiteX118" fmla="*/ 3712286 w 11014159"/>
              <a:gd name="connsiteY118" fmla="*/ 8490911 h 12678085"/>
              <a:gd name="connsiteX119" fmla="*/ 3684087 w 11014159"/>
              <a:gd name="connsiteY119" fmla="*/ 8388770 h 12678085"/>
              <a:gd name="connsiteX120" fmla="*/ 3911397 w 11014159"/>
              <a:gd name="connsiteY120" fmla="*/ 8323659 h 12678085"/>
              <a:gd name="connsiteX121" fmla="*/ 4123987 w 11014159"/>
              <a:gd name="connsiteY121" fmla="*/ 8241378 h 12678085"/>
              <a:gd name="connsiteX122" fmla="*/ 4399757 w 11014159"/>
              <a:gd name="connsiteY122" fmla="*/ 8100995 h 12678085"/>
              <a:gd name="connsiteX123" fmla="*/ 4530149 w 11014159"/>
              <a:gd name="connsiteY123" fmla="*/ 7966498 h 12678085"/>
              <a:gd name="connsiteX124" fmla="*/ 4621420 w 11014159"/>
              <a:gd name="connsiteY124" fmla="*/ 7756347 h 12678085"/>
              <a:gd name="connsiteX125" fmla="*/ 4455270 w 11014159"/>
              <a:gd name="connsiteY125" fmla="*/ 7682106 h 12678085"/>
              <a:gd name="connsiteX126" fmla="*/ 4142037 w 11014159"/>
              <a:gd name="connsiteY126" fmla="*/ 7714762 h 12678085"/>
              <a:gd name="connsiteX127" fmla="*/ 4106545 w 11014159"/>
              <a:gd name="connsiteY127" fmla="*/ 7633739 h 12678085"/>
              <a:gd name="connsiteX128" fmla="*/ 2869359 w 11014159"/>
              <a:gd name="connsiteY128" fmla="*/ 6288685 h 12678085"/>
              <a:gd name="connsiteX129" fmla="*/ 1992616 w 11014159"/>
              <a:gd name="connsiteY129" fmla="*/ 6143160 h 12678085"/>
              <a:gd name="connsiteX130" fmla="*/ 1655732 w 11014159"/>
              <a:gd name="connsiteY130" fmla="*/ 6187658 h 12678085"/>
              <a:gd name="connsiteX131" fmla="*/ 1387408 w 11014159"/>
              <a:gd name="connsiteY131" fmla="*/ 6214012 h 12678085"/>
              <a:gd name="connsiteX132" fmla="*/ 871196 w 11014159"/>
              <a:gd name="connsiteY132" fmla="*/ 6232155 h 12678085"/>
              <a:gd name="connsiteX133" fmla="*/ 549782 w 11014159"/>
              <a:gd name="connsiteY133" fmla="*/ 6011959 h 12678085"/>
              <a:gd name="connsiteX134" fmla="*/ 361859 w 11014159"/>
              <a:gd name="connsiteY134" fmla="*/ 5626948 h 12678085"/>
              <a:gd name="connsiteX135" fmla="*/ 328629 w 11014159"/>
              <a:gd name="connsiteY135" fmla="*/ 5155233 h 12678085"/>
              <a:gd name="connsiteX136" fmla="*/ 428510 w 11014159"/>
              <a:gd name="connsiteY136" fmla="*/ 4797533 h 12678085"/>
              <a:gd name="connsiteX137" fmla="*/ 665513 w 11014159"/>
              <a:gd name="connsiteY137" fmla="*/ 4385212 h 12678085"/>
              <a:gd name="connsiteX138" fmla="*/ 858018 w 11014159"/>
              <a:gd name="connsiteY138" fmla="*/ 3928012 h 12678085"/>
              <a:gd name="connsiteX139" fmla="*/ 737703 w 11014159"/>
              <a:gd name="connsiteY139" fmla="*/ 3591128 h 12678085"/>
              <a:gd name="connsiteX140" fmla="*/ 447608 w 11014159"/>
              <a:gd name="connsiteY140" fmla="*/ 3213375 h 12678085"/>
              <a:gd name="connsiteX141" fmla="*/ 193799 w 11014159"/>
              <a:gd name="connsiteY141" fmla="*/ 2845170 h 12678085"/>
              <a:gd name="connsiteX142" fmla="*/ 14471 w 11014159"/>
              <a:gd name="connsiteY142" fmla="*/ 2515543 h 12678085"/>
              <a:gd name="connsiteX143" fmla="*/ 43499 w 11014159"/>
              <a:gd name="connsiteY143" fmla="*/ 1959799 h 12678085"/>
              <a:gd name="connsiteX144" fmla="*/ 302274 w 11014159"/>
              <a:gd name="connsiteY144" fmla="*/ 1808162 h 12678085"/>
              <a:gd name="connsiteX145" fmla="*/ 614139 w 11014159"/>
              <a:gd name="connsiteY145" fmla="*/ 1710573 h 12678085"/>
              <a:gd name="connsiteX146" fmla="*/ 759474 w 11014159"/>
              <a:gd name="connsiteY146" fmla="*/ 1378654 h 12678085"/>
              <a:gd name="connsiteX147" fmla="*/ 640113 w 11014159"/>
              <a:gd name="connsiteY147" fmla="*/ 1113960 h 12678085"/>
              <a:gd name="connsiteX148" fmla="*/ 550163 w 11014159"/>
              <a:gd name="connsiteY148" fmla="*/ 723984 h 12678085"/>
              <a:gd name="connsiteX149" fmla="*/ 603255 w 11014159"/>
              <a:gd name="connsiteY149" fmla="*/ 447448 h 12678085"/>
              <a:gd name="connsiteX150" fmla="*/ 831663 w 11014159"/>
              <a:gd name="connsiteY150" fmla="*/ 212737 h 12678085"/>
              <a:gd name="connsiteX151" fmla="*/ 906145 w 11014159"/>
              <a:gd name="connsiteY151" fmla="*/ 101970 h 12678085"/>
              <a:gd name="connsiteX152" fmla="*/ 974985 w 11014159"/>
              <a:gd name="connsiteY152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42704 w 11014159"/>
              <a:gd name="connsiteY79" fmla="*/ 10652415 h 12678085"/>
              <a:gd name="connsiteX80" fmla="*/ 2320349 w 11014159"/>
              <a:gd name="connsiteY80" fmla="*/ 10492520 h 12678085"/>
              <a:gd name="connsiteX81" fmla="*/ 2930398 w 11014159"/>
              <a:gd name="connsiteY81" fmla="*/ 10625740 h 12678085"/>
              <a:gd name="connsiteX82" fmla="*/ 3027596 w 11014159"/>
              <a:gd name="connsiteY82" fmla="*/ 10465933 h 12678085"/>
              <a:gd name="connsiteX83" fmla="*/ 3040444 w 11014159"/>
              <a:gd name="connsiteY83" fmla="*/ 10225139 h 12678085"/>
              <a:gd name="connsiteX84" fmla="*/ 3070909 w 11014159"/>
              <a:gd name="connsiteY84" fmla="*/ 10088181 h 12678085"/>
              <a:gd name="connsiteX85" fmla="*/ 3207077 w 11014159"/>
              <a:gd name="connsiteY85" fmla="*/ 9939394 h 12678085"/>
              <a:gd name="connsiteX86" fmla="*/ 3361924 w 11014159"/>
              <a:gd name="connsiteY86" fmla="*/ 9738501 h 12678085"/>
              <a:gd name="connsiteX87" fmla="*/ 3381019 w 11014159"/>
              <a:gd name="connsiteY87" fmla="*/ 9542608 h 12678085"/>
              <a:gd name="connsiteX88" fmla="*/ 3401902 w 11014159"/>
              <a:gd name="connsiteY88" fmla="*/ 9609527 h 12678085"/>
              <a:gd name="connsiteX89" fmla="*/ 3429145 w 11014159"/>
              <a:gd name="connsiteY89" fmla="*/ 9819985 h 12678085"/>
              <a:gd name="connsiteX90" fmla="*/ 3435068 w 11014159"/>
              <a:gd name="connsiteY90" fmla="*/ 9923176 h 12678085"/>
              <a:gd name="connsiteX91" fmla="*/ 3554429 w 11014159"/>
              <a:gd name="connsiteY91" fmla="*/ 9970539 h 12678085"/>
              <a:gd name="connsiteX92" fmla="*/ 3648215 w 11014159"/>
              <a:gd name="connsiteY92" fmla="*/ 9709563 h 12678085"/>
              <a:gd name="connsiteX93" fmla="*/ 3612993 w 11014159"/>
              <a:gd name="connsiteY93" fmla="*/ 9472771 h 12678085"/>
              <a:gd name="connsiteX94" fmla="*/ 3583934 w 11014159"/>
              <a:gd name="connsiteY94" fmla="*/ 9358790 h 12678085"/>
              <a:gd name="connsiteX95" fmla="*/ 3875876 w 11014159"/>
              <a:gd name="connsiteY95" fmla="*/ 9470898 h 12678085"/>
              <a:gd name="connsiteX96" fmla="*/ 3921531 w 11014159"/>
              <a:gd name="connsiteY96" fmla="*/ 9351533 h 12678085"/>
              <a:gd name="connsiteX97" fmla="*/ 3796283 w 11014159"/>
              <a:gd name="connsiteY97" fmla="*/ 9191478 h 12678085"/>
              <a:gd name="connsiteX98" fmla="*/ 3693793 w 11014159"/>
              <a:gd name="connsiteY98" fmla="*/ 9144832 h 12678085"/>
              <a:gd name="connsiteX99" fmla="*/ 3569009 w 11014159"/>
              <a:gd name="connsiteY99" fmla="*/ 9189156 h 12678085"/>
              <a:gd name="connsiteX100" fmla="*/ 3529476 w 11014159"/>
              <a:gd name="connsiteY100" fmla="*/ 9153616 h 12678085"/>
              <a:gd name="connsiteX101" fmla="*/ 3444612 w 11014159"/>
              <a:gd name="connsiteY101" fmla="*/ 9070953 h 12678085"/>
              <a:gd name="connsiteX102" fmla="*/ 3285549 w 11014159"/>
              <a:gd name="connsiteY102" fmla="*/ 9003320 h 12678085"/>
              <a:gd name="connsiteX103" fmla="*/ 3187561 w 11014159"/>
              <a:gd name="connsiteY103" fmla="*/ 8935440 h 12678085"/>
              <a:gd name="connsiteX104" fmla="*/ 3081523 w 11014159"/>
              <a:gd name="connsiteY104" fmla="*/ 8843975 h 12678085"/>
              <a:gd name="connsiteX105" fmla="*/ 3029051 w 11014159"/>
              <a:gd name="connsiteY105" fmla="*/ 8766807 h 12678085"/>
              <a:gd name="connsiteX106" fmla="*/ 2973284 w 11014159"/>
              <a:gd name="connsiteY106" fmla="*/ 8688890 h 12678085"/>
              <a:gd name="connsiteX107" fmla="*/ 3073545 w 11014159"/>
              <a:gd name="connsiteY107" fmla="*/ 8656106 h 12678085"/>
              <a:gd name="connsiteX108" fmla="*/ 3175339 w 11014159"/>
              <a:gd name="connsiteY108" fmla="*/ 8714289 h 12678085"/>
              <a:gd name="connsiteX109" fmla="*/ 3290930 w 11014159"/>
              <a:gd name="connsiteY109" fmla="*/ 8763545 h 12678085"/>
              <a:gd name="connsiteX110" fmla="*/ 3338134 w 11014159"/>
              <a:gd name="connsiteY110" fmla="*/ 8716423 h 12678085"/>
              <a:gd name="connsiteX111" fmla="*/ 3366270 w 11014159"/>
              <a:gd name="connsiteY111" fmla="*/ 8627077 h 12678085"/>
              <a:gd name="connsiteX112" fmla="*/ 3453211 w 11014159"/>
              <a:gd name="connsiteY112" fmla="*/ 8565392 h 12678085"/>
              <a:gd name="connsiteX113" fmla="*/ 3547937 w 11014159"/>
              <a:gd name="connsiteY113" fmla="*/ 8612563 h 12678085"/>
              <a:gd name="connsiteX114" fmla="*/ 3696102 w 11014159"/>
              <a:gd name="connsiteY114" fmla="*/ 8689753 h 12678085"/>
              <a:gd name="connsiteX115" fmla="*/ 3775823 w 11014159"/>
              <a:gd name="connsiteY115" fmla="*/ 8697864 h 12678085"/>
              <a:gd name="connsiteX116" fmla="*/ 3838221 w 11014159"/>
              <a:gd name="connsiteY116" fmla="*/ 8578123 h 12678085"/>
              <a:gd name="connsiteX117" fmla="*/ 3791051 w 11014159"/>
              <a:gd name="connsiteY117" fmla="*/ 8534578 h 12678085"/>
              <a:gd name="connsiteX118" fmla="*/ 3712286 w 11014159"/>
              <a:gd name="connsiteY118" fmla="*/ 8490911 h 12678085"/>
              <a:gd name="connsiteX119" fmla="*/ 3684087 w 11014159"/>
              <a:gd name="connsiteY119" fmla="*/ 8388770 h 12678085"/>
              <a:gd name="connsiteX120" fmla="*/ 3911397 w 11014159"/>
              <a:gd name="connsiteY120" fmla="*/ 8323659 h 12678085"/>
              <a:gd name="connsiteX121" fmla="*/ 4123987 w 11014159"/>
              <a:gd name="connsiteY121" fmla="*/ 8241378 h 12678085"/>
              <a:gd name="connsiteX122" fmla="*/ 4399757 w 11014159"/>
              <a:gd name="connsiteY122" fmla="*/ 8100995 h 12678085"/>
              <a:gd name="connsiteX123" fmla="*/ 4530149 w 11014159"/>
              <a:gd name="connsiteY123" fmla="*/ 7966498 h 12678085"/>
              <a:gd name="connsiteX124" fmla="*/ 4621420 w 11014159"/>
              <a:gd name="connsiteY124" fmla="*/ 7756347 h 12678085"/>
              <a:gd name="connsiteX125" fmla="*/ 4455270 w 11014159"/>
              <a:gd name="connsiteY125" fmla="*/ 7682106 h 12678085"/>
              <a:gd name="connsiteX126" fmla="*/ 4142037 w 11014159"/>
              <a:gd name="connsiteY126" fmla="*/ 7714762 h 12678085"/>
              <a:gd name="connsiteX127" fmla="*/ 4106545 w 11014159"/>
              <a:gd name="connsiteY127" fmla="*/ 7633739 h 12678085"/>
              <a:gd name="connsiteX128" fmla="*/ 2869359 w 11014159"/>
              <a:gd name="connsiteY128" fmla="*/ 6288685 h 12678085"/>
              <a:gd name="connsiteX129" fmla="*/ 1992616 w 11014159"/>
              <a:gd name="connsiteY129" fmla="*/ 6143160 h 12678085"/>
              <a:gd name="connsiteX130" fmla="*/ 1655732 w 11014159"/>
              <a:gd name="connsiteY130" fmla="*/ 6187658 h 12678085"/>
              <a:gd name="connsiteX131" fmla="*/ 1387408 w 11014159"/>
              <a:gd name="connsiteY131" fmla="*/ 6214012 h 12678085"/>
              <a:gd name="connsiteX132" fmla="*/ 871196 w 11014159"/>
              <a:gd name="connsiteY132" fmla="*/ 6232155 h 12678085"/>
              <a:gd name="connsiteX133" fmla="*/ 549782 w 11014159"/>
              <a:gd name="connsiteY133" fmla="*/ 6011959 h 12678085"/>
              <a:gd name="connsiteX134" fmla="*/ 361859 w 11014159"/>
              <a:gd name="connsiteY134" fmla="*/ 5626948 h 12678085"/>
              <a:gd name="connsiteX135" fmla="*/ 328629 w 11014159"/>
              <a:gd name="connsiteY135" fmla="*/ 5155233 h 12678085"/>
              <a:gd name="connsiteX136" fmla="*/ 428510 w 11014159"/>
              <a:gd name="connsiteY136" fmla="*/ 4797533 h 12678085"/>
              <a:gd name="connsiteX137" fmla="*/ 665513 w 11014159"/>
              <a:gd name="connsiteY137" fmla="*/ 4385212 h 12678085"/>
              <a:gd name="connsiteX138" fmla="*/ 858018 w 11014159"/>
              <a:gd name="connsiteY138" fmla="*/ 3928012 h 12678085"/>
              <a:gd name="connsiteX139" fmla="*/ 737703 w 11014159"/>
              <a:gd name="connsiteY139" fmla="*/ 3591128 h 12678085"/>
              <a:gd name="connsiteX140" fmla="*/ 447608 w 11014159"/>
              <a:gd name="connsiteY140" fmla="*/ 3213375 h 12678085"/>
              <a:gd name="connsiteX141" fmla="*/ 193799 w 11014159"/>
              <a:gd name="connsiteY141" fmla="*/ 2845170 h 12678085"/>
              <a:gd name="connsiteX142" fmla="*/ 14471 w 11014159"/>
              <a:gd name="connsiteY142" fmla="*/ 2515543 h 12678085"/>
              <a:gd name="connsiteX143" fmla="*/ 43499 w 11014159"/>
              <a:gd name="connsiteY143" fmla="*/ 1959799 h 12678085"/>
              <a:gd name="connsiteX144" fmla="*/ 302274 w 11014159"/>
              <a:gd name="connsiteY144" fmla="*/ 1808162 h 12678085"/>
              <a:gd name="connsiteX145" fmla="*/ 614139 w 11014159"/>
              <a:gd name="connsiteY145" fmla="*/ 1710573 h 12678085"/>
              <a:gd name="connsiteX146" fmla="*/ 759474 w 11014159"/>
              <a:gd name="connsiteY146" fmla="*/ 1378654 h 12678085"/>
              <a:gd name="connsiteX147" fmla="*/ 640113 w 11014159"/>
              <a:gd name="connsiteY147" fmla="*/ 1113960 h 12678085"/>
              <a:gd name="connsiteX148" fmla="*/ 550163 w 11014159"/>
              <a:gd name="connsiteY148" fmla="*/ 723984 h 12678085"/>
              <a:gd name="connsiteX149" fmla="*/ 603255 w 11014159"/>
              <a:gd name="connsiteY149" fmla="*/ 447448 h 12678085"/>
              <a:gd name="connsiteX150" fmla="*/ 831663 w 11014159"/>
              <a:gd name="connsiteY150" fmla="*/ 212737 h 12678085"/>
              <a:gd name="connsiteX151" fmla="*/ 906145 w 11014159"/>
              <a:gd name="connsiteY151" fmla="*/ 101970 h 12678085"/>
              <a:gd name="connsiteX152" fmla="*/ 974985 w 11014159"/>
              <a:gd name="connsiteY152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320349 w 11014159"/>
              <a:gd name="connsiteY80" fmla="*/ 10492520 h 12678085"/>
              <a:gd name="connsiteX81" fmla="*/ 2930398 w 11014159"/>
              <a:gd name="connsiteY81" fmla="*/ 10625740 h 12678085"/>
              <a:gd name="connsiteX82" fmla="*/ 3027596 w 11014159"/>
              <a:gd name="connsiteY82" fmla="*/ 10465933 h 12678085"/>
              <a:gd name="connsiteX83" fmla="*/ 3040444 w 11014159"/>
              <a:gd name="connsiteY83" fmla="*/ 10225139 h 12678085"/>
              <a:gd name="connsiteX84" fmla="*/ 3070909 w 11014159"/>
              <a:gd name="connsiteY84" fmla="*/ 10088181 h 12678085"/>
              <a:gd name="connsiteX85" fmla="*/ 3207077 w 11014159"/>
              <a:gd name="connsiteY85" fmla="*/ 9939394 h 12678085"/>
              <a:gd name="connsiteX86" fmla="*/ 3361924 w 11014159"/>
              <a:gd name="connsiteY86" fmla="*/ 9738501 h 12678085"/>
              <a:gd name="connsiteX87" fmla="*/ 3381019 w 11014159"/>
              <a:gd name="connsiteY87" fmla="*/ 9542608 h 12678085"/>
              <a:gd name="connsiteX88" fmla="*/ 3401902 w 11014159"/>
              <a:gd name="connsiteY88" fmla="*/ 9609527 h 12678085"/>
              <a:gd name="connsiteX89" fmla="*/ 3429145 w 11014159"/>
              <a:gd name="connsiteY89" fmla="*/ 9819985 h 12678085"/>
              <a:gd name="connsiteX90" fmla="*/ 3435068 w 11014159"/>
              <a:gd name="connsiteY90" fmla="*/ 9923176 h 12678085"/>
              <a:gd name="connsiteX91" fmla="*/ 3554429 w 11014159"/>
              <a:gd name="connsiteY91" fmla="*/ 9970539 h 12678085"/>
              <a:gd name="connsiteX92" fmla="*/ 3648215 w 11014159"/>
              <a:gd name="connsiteY92" fmla="*/ 9709563 h 12678085"/>
              <a:gd name="connsiteX93" fmla="*/ 3612993 w 11014159"/>
              <a:gd name="connsiteY93" fmla="*/ 9472771 h 12678085"/>
              <a:gd name="connsiteX94" fmla="*/ 3583934 w 11014159"/>
              <a:gd name="connsiteY94" fmla="*/ 9358790 h 12678085"/>
              <a:gd name="connsiteX95" fmla="*/ 3875876 w 11014159"/>
              <a:gd name="connsiteY95" fmla="*/ 9470898 h 12678085"/>
              <a:gd name="connsiteX96" fmla="*/ 3921531 w 11014159"/>
              <a:gd name="connsiteY96" fmla="*/ 9351533 h 12678085"/>
              <a:gd name="connsiteX97" fmla="*/ 3796283 w 11014159"/>
              <a:gd name="connsiteY97" fmla="*/ 9191478 h 12678085"/>
              <a:gd name="connsiteX98" fmla="*/ 3693793 w 11014159"/>
              <a:gd name="connsiteY98" fmla="*/ 9144832 h 12678085"/>
              <a:gd name="connsiteX99" fmla="*/ 3569009 w 11014159"/>
              <a:gd name="connsiteY99" fmla="*/ 9189156 h 12678085"/>
              <a:gd name="connsiteX100" fmla="*/ 3529476 w 11014159"/>
              <a:gd name="connsiteY100" fmla="*/ 9153616 h 12678085"/>
              <a:gd name="connsiteX101" fmla="*/ 3444612 w 11014159"/>
              <a:gd name="connsiteY101" fmla="*/ 9070953 h 12678085"/>
              <a:gd name="connsiteX102" fmla="*/ 3285549 w 11014159"/>
              <a:gd name="connsiteY102" fmla="*/ 9003320 h 12678085"/>
              <a:gd name="connsiteX103" fmla="*/ 3187561 w 11014159"/>
              <a:gd name="connsiteY103" fmla="*/ 8935440 h 12678085"/>
              <a:gd name="connsiteX104" fmla="*/ 3081523 w 11014159"/>
              <a:gd name="connsiteY104" fmla="*/ 8843975 h 12678085"/>
              <a:gd name="connsiteX105" fmla="*/ 3029051 w 11014159"/>
              <a:gd name="connsiteY105" fmla="*/ 8766807 h 12678085"/>
              <a:gd name="connsiteX106" fmla="*/ 2973284 w 11014159"/>
              <a:gd name="connsiteY106" fmla="*/ 8688890 h 12678085"/>
              <a:gd name="connsiteX107" fmla="*/ 3073545 w 11014159"/>
              <a:gd name="connsiteY107" fmla="*/ 8656106 h 12678085"/>
              <a:gd name="connsiteX108" fmla="*/ 3175339 w 11014159"/>
              <a:gd name="connsiteY108" fmla="*/ 8714289 h 12678085"/>
              <a:gd name="connsiteX109" fmla="*/ 3290930 w 11014159"/>
              <a:gd name="connsiteY109" fmla="*/ 8763545 h 12678085"/>
              <a:gd name="connsiteX110" fmla="*/ 3338134 w 11014159"/>
              <a:gd name="connsiteY110" fmla="*/ 8716423 h 12678085"/>
              <a:gd name="connsiteX111" fmla="*/ 3366270 w 11014159"/>
              <a:gd name="connsiteY111" fmla="*/ 8627077 h 12678085"/>
              <a:gd name="connsiteX112" fmla="*/ 3453211 w 11014159"/>
              <a:gd name="connsiteY112" fmla="*/ 8565392 h 12678085"/>
              <a:gd name="connsiteX113" fmla="*/ 3547937 w 11014159"/>
              <a:gd name="connsiteY113" fmla="*/ 8612563 h 12678085"/>
              <a:gd name="connsiteX114" fmla="*/ 3696102 w 11014159"/>
              <a:gd name="connsiteY114" fmla="*/ 8689753 h 12678085"/>
              <a:gd name="connsiteX115" fmla="*/ 3775823 w 11014159"/>
              <a:gd name="connsiteY115" fmla="*/ 8697864 h 12678085"/>
              <a:gd name="connsiteX116" fmla="*/ 3838221 w 11014159"/>
              <a:gd name="connsiteY116" fmla="*/ 8578123 h 12678085"/>
              <a:gd name="connsiteX117" fmla="*/ 3791051 w 11014159"/>
              <a:gd name="connsiteY117" fmla="*/ 8534578 h 12678085"/>
              <a:gd name="connsiteX118" fmla="*/ 3712286 w 11014159"/>
              <a:gd name="connsiteY118" fmla="*/ 8490911 h 12678085"/>
              <a:gd name="connsiteX119" fmla="*/ 3684087 w 11014159"/>
              <a:gd name="connsiteY119" fmla="*/ 8388770 h 12678085"/>
              <a:gd name="connsiteX120" fmla="*/ 3911397 w 11014159"/>
              <a:gd name="connsiteY120" fmla="*/ 8323659 h 12678085"/>
              <a:gd name="connsiteX121" fmla="*/ 4123987 w 11014159"/>
              <a:gd name="connsiteY121" fmla="*/ 8241378 h 12678085"/>
              <a:gd name="connsiteX122" fmla="*/ 4399757 w 11014159"/>
              <a:gd name="connsiteY122" fmla="*/ 8100995 h 12678085"/>
              <a:gd name="connsiteX123" fmla="*/ 4530149 w 11014159"/>
              <a:gd name="connsiteY123" fmla="*/ 7966498 h 12678085"/>
              <a:gd name="connsiteX124" fmla="*/ 4621420 w 11014159"/>
              <a:gd name="connsiteY124" fmla="*/ 7756347 h 12678085"/>
              <a:gd name="connsiteX125" fmla="*/ 4455270 w 11014159"/>
              <a:gd name="connsiteY125" fmla="*/ 7682106 h 12678085"/>
              <a:gd name="connsiteX126" fmla="*/ 4142037 w 11014159"/>
              <a:gd name="connsiteY126" fmla="*/ 7714762 h 12678085"/>
              <a:gd name="connsiteX127" fmla="*/ 4106545 w 11014159"/>
              <a:gd name="connsiteY127" fmla="*/ 7633739 h 12678085"/>
              <a:gd name="connsiteX128" fmla="*/ 2869359 w 11014159"/>
              <a:gd name="connsiteY128" fmla="*/ 6288685 h 12678085"/>
              <a:gd name="connsiteX129" fmla="*/ 1992616 w 11014159"/>
              <a:gd name="connsiteY129" fmla="*/ 6143160 h 12678085"/>
              <a:gd name="connsiteX130" fmla="*/ 1655732 w 11014159"/>
              <a:gd name="connsiteY130" fmla="*/ 6187658 h 12678085"/>
              <a:gd name="connsiteX131" fmla="*/ 1387408 w 11014159"/>
              <a:gd name="connsiteY131" fmla="*/ 6214012 h 12678085"/>
              <a:gd name="connsiteX132" fmla="*/ 871196 w 11014159"/>
              <a:gd name="connsiteY132" fmla="*/ 6232155 h 12678085"/>
              <a:gd name="connsiteX133" fmla="*/ 549782 w 11014159"/>
              <a:gd name="connsiteY133" fmla="*/ 6011959 h 12678085"/>
              <a:gd name="connsiteX134" fmla="*/ 361859 w 11014159"/>
              <a:gd name="connsiteY134" fmla="*/ 5626948 h 12678085"/>
              <a:gd name="connsiteX135" fmla="*/ 328629 w 11014159"/>
              <a:gd name="connsiteY135" fmla="*/ 5155233 h 12678085"/>
              <a:gd name="connsiteX136" fmla="*/ 428510 w 11014159"/>
              <a:gd name="connsiteY136" fmla="*/ 4797533 h 12678085"/>
              <a:gd name="connsiteX137" fmla="*/ 665513 w 11014159"/>
              <a:gd name="connsiteY137" fmla="*/ 4385212 h 12678085"/>
              <a:gd name="connsiteX138" fmla="*/ 858018 w 11014159"/>
              <a:gd name="connsiteY138" fmla="*/ 3928012 h 12678085"/>
              <a:gd name="connsiteX139" fmla="*/ 737703 w 11014159"/>
              <a:gd name="connsiteY139" fmla="*/ 3591128 h 12678085"/>
              <a:gd name="connsiteX140" fmla="*/ 447608 w 11014159"/>
              <a:gd name="connsiteY140" fmla="*/ 3213375 h 12678085"/>
              <a:gd name="connsiteX141" fmla="*/ 193799 w 11014159"/>
              <a:gd name="connsiteY141" fmla="*/ 2845170 h 12678085"/>
              <a:gd name="connsiteX142" fmla="*/ 14471 w 11014159"/>
              <a:gd name="connsiteY142" fmla="*/ 2515543 h 12678085"/>
              <a:gd name="connsiteX143" fmla="*/ 43499 w 11014159"/>
              <a:gd name="connsiteY143" fmla="*/ 1959799 h 12678085"/>
              <a:gd name="connsiteX144" fmla="*/ 302274 w 11014159"/>
              <a:gd name="connsiteY144" fmla="*/ 1808162 h 12678085"/>
              <a:gd name="connsiteX145" fmla="*/ 614139 w 11014159"/>
              <a:gd name="connsiteY145" fmla="*/ 1710573 h 12678085"/>
              <a:gd name="connsiteX146" fmla="*/ 759474 w 11014159"/>
              <a:gd name="connsiteY146" fmla="*/ 1378654 h 12678085"/>
              <a:gd name="connsiteX147" fmla="*/ 640113 w 11014159"/>
              <a:gd name="connsiteY147" fmla="*/ 1113960 h 12678085"/>
              <a:gd name="connsiteX148" fmla="*/ 550163 w 11014159"/>
              <a:gd name="connsiteY148" fmla="*/ 723984 h 12678085"/>
              <a:gd name="connsiteX149" fmla="*/ 603255 w 11014159"/>
              <a:gd name="connsiteY149" fmla="*/ 447448 h 12678085"/>
              <a:gd name="connsiteX150" fmla="*/ 831663 w 11014159"/>
              <a:gd name="connsiteY150" fmla="*/ 212737 h 12678085"/>
              <a:gd name="connsiteX151" fmla="*/ 906145 w 11014159"/>
              <a:gd name="connsiteY151" fmla="*/ 101970 h 12678085"/>
              <a:gd name="connsiteX152" fmla="*/ 974985 w 11014159"/>
              <a:gd name="connsiteY152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320349 w 11014159"/>
              <a:gd name="connsiteY81" fmla="*/ 10492520 h 12678085"/>
              <a:gd name="connsiteX82" fmla="*/ 2930398 w 11014159"/>
              <a:gd name="connsiteY82" fmla="*/ 10625740 h 12678085"/>
              <a:gd name="connsiteX83" fmla="*/ 3027596 w 11014159"/>
              <a:gd name="connsiteY83" fmla="*/ 10465933 h 12678085"/>
              <a:gd name="connsiteX84" fmla="*/ 3040444 w 11014159"/>
              <a:gd name="connsiteY84" fmla="*/ 10225139 h 12678085"/>
              <a:gd name="connsiteX85" fmla="*/ 3070909 w 11014159"/>
              <a:gd name="connsiteY85" fmla="*/ 10088181 h 12678085"/>
              <a:gd name="connsiteX86" fmla="*/ 3207077 w 11014159"/>
              <a:gd name="connsiteY86" fmla="*/ 9939394 h 12678085"/>
              <a:gd name="connsiteX87" fmla="*/ 3361924 w 11014159"/>
              <a:gd name="connsiteY87" fmla="*/ 9738501 h 12678085"/>
              <a:gd name="connsiteX88" fmla="*/ 3381019 w 11014159"/>
              <a:gd name="connsiteY88" fmla="*/ 9542608 h 12678085"/>
              <a:gd name="connsiteX89" fmla="*/ 3401902 w 11014159"/>
              <a:gd name="connsiteY89" fmla="*/ 9609527 h 12678085"/>
              <a:gd name="connsiteX90" fmla="*/ 3429145 w 11014159"/>
              <a:gd name="connsiteY90" fmla="*/ 9819985 h 12678085"/>
              <a:gd name="connsiteX91" fmla="*/ 3435068 w 11014159"/>
              <a:gd name="connsiteY91" fmla="*/ 9923176 h 12678085"/>
              <a:gd name="connsiteX92" fmla="*/ 3554429 w 11014159"/>
              <a:gd name="connsiteY92" fmla="*/ 9970539 h 12678085"/>
              <a:gd name="connsiteX93" fmla="*/ 3648215 w 11014159"/>
              <a:gd name="connsiteY93" fmla="*/ 9709563 h 12678085"/>
              <a:gd name="connsiteX94" fmla="*/ 3612993 w 11014159"/>
              <a:gd name="connsiteY94" fmla="*/ 9472771 h 12678085"/>
              <a:gd name="connsiteX95" fmla="*/ 3583934 w 11014159"/>
              <a:gd name="connsiteY95" fmla="*/ 9358790 h 12678085"/>
              <a:gd name="connsiteX96" fmla="*/ 3875876 w 11014159"/>
              <a:gd name="connsiteY96" fmla="*/ 9470898 h 12678085"/>
              <a:gd name="connsiteX97" fmla="*/ 3921531 w 11014159"/>
              <a:gd name="connsiteY97" fmla="*/ 9351533 h 12678085"/>
              <a:gd name="connsiteX98" fmla="*/ 3796283 w 11014159"/>
              <a:gd name="connsiteY98" fmla="*/ 9191478 h 12678085"/>
              <a:gd name="connsiteX99" fmla="*/ 3693793 w 11014159"/>
              <a:gd name="connsiteY99" fmla="*/ 9144832 h 12678085"/>
              <a:gd name="connsiteX100" fmla="*/ 3569009 w 11014159"/>
              <a:gd name="connsiteY100" fmla="*/ 9189156 h 12678085"/>
              <a:gd name="connsiteX101" fmla="*/ 3529476 w 11014159"/>
              <a:gd name="connsiteY101" fmla="*/ 9153616 h 12678085"/>
              <a:gd name="connsiteX102" fmla="*/ 3444612 w 11014159"/>
              <a:gd name="connsiteY102" fmla="*/ 9070953 h 12678085"/>
              <a:gd name="connsiteX103" fmla="*/ 3285549 w 11014159"/>
              <a:gd name="connsiteY103" fmla="*/ 9003320 h 12678085"/>
              <a:gd name="connsiteX104" fmla="*/ 3187561 w 11014159"/>
              <a:gd name="connsiteY104" fmla="*/ 8935440 h 12678085"/>
              <a:gd name="connsiteX105" fmla="*/ 3081523 w 11014159"/>
              <a:gd name="connsiteY105" fmla="*/ 8843975 h 12678085"/>
              <a:gd name="connsiteX106" fmla="*/ 3029051 w 11014159"/>
              <a:gd name="connsiteY106" fmla="*/ 8766807 h 12678085"/>
              <a:gd name="connsiteX107" fmla="*/ 2973284 w 11014159"/>
              <a:gd name="connsiteY107" fmla="*/ 8688890 h 12678085"/>
              <a:gd name="connsiteX108" fmla="*/ 3073545 w 11014159"/>
              <a:gd name="connsiteY108" fmla="*/ 8656106 h 12678085"/>
              <a:gd name="connsiteX109" fmla="*/ 3175339 w 11014159"/>
              <a:gd name="connsiteY109" fmla="*/ 8714289 h 12678085"/>
              <a:gd name="connsiteX110" fmla="*/ 3290930 w 11014159"/>
              <a:gd name="connsiteY110" fmla="*/ 8763545 h 12678085"/>
              <a:gd name="connsiteX111" fmla="*/ 3338134 w 11014159"/>
              <a:gd name="connsiteY111" fmla="*/ 8716423 h 12678085"/>
              <a:gd name="connsiteX112" fmla="*/ 3366270 w 11014159"/>
              <a:gd name="connsiteY112" fmla="*/ 8627077 h 12678085"/>
              <a:gd name="connsiteX113" fmla="*/ 3453211 w 11014159"/>
              <a:gd name="connsiteY113" fmla="*/ 8565392 h 12678085"/>
              <a:gd name="connsiteX114" fmla="*/ 3547937 w 11014159"/>
              <a:gd name="connsiteY114" fmla="*/ 8612563 h 12678085"/>
              <a:gd name="connsiteX115" fmla="*/ 3696102 w 11014159"/>
              <a:gd name="connsiteY115" fmla="*/ 8689753 h 12678085"/>
              <a:gd name="connsiteX116" fmla="*/ 3775823 w 11014159"/>
              <a:gd name="connsiteY116" fmla="*/ 8697864 h 12678085"/>
              <a:gd name="connsiteX117" fmla="*/ 3838221 w 11014159"/>
              <a:gd name="connsiteY117" fmla="*/ 8578123 h 12678085"/>
              <a:gd name="connsiteX118" fmla="*/ 3791051 w 11014159"/>
              <a:gd name="connsiteY118" fmla="*/ 8534578 h 12678085"/>
              <a:gd name="connsiteX119" fmla="*/ 3712286 w 11014159"/>
              <a:gd name="connsiteY119" fmla="*/ 8490911 h 12678085"/>
              <a:gd name="connsiteX120" fmla="*/ 3684087 w 11014159"/>
              <a:gd name="connsiteY120" fmla="*/ 8388770 h 12678085"/>
              <a:gd name="connsiteX121" fmla="*/ 3911397 w 11014159"/>
              <a:gd name="connsiteY121" fmla="*/ 8323659 h 12678085"/>
              <a:gd name="connsiteX122" fmla="*/ 4123987 w 11014159"/>
              <a:gd name="connsiteY122" fmla="*/ 8241378 h 12678085"/>
              <a:gd name="connsiteX123" fmla="*/ 4399757 w 11014159"/>
              <a:gd name="connsiteY123" fmla="*/ 8100995 h 12678085"/>
              <a:gd name="connsiteX124" fmla="*/ 4530149 w 11014159"/>
              <a:gd name="connsiteY124" fmla="*/ 7966498 h 12678085"/>
              <a:gd name="connsiteX125" fmla="*/ 4621420 w 11014159"/>
              <a:gd name="connsiteY125" fmla="*/ 7756347 h 12678085"/>
              <a:gd name="connsiteX126" fmla="*/ 4455270 w 11014159"/>
              <a:gd name="connsiteY126" fmla="*/ 7682106 h 12678085"/>
              <a:gd name="connsiteX127" fmla="*/ 4142037 w 11014159"/>
              <a:gd name="connsiteY127" fmla="*/ 7714762 h 12678085"/>
              <a:gd name="connsiteX128" fmla="*/ 4106545 w 11014159"/>
              <a:gd name="connsiteY128" fmla="*/ 7633739 h 12678085"/>
              <a:gd name="connsiteX129" fmla="*/ 2869359 w 11014159"/>
              <a:gd name="connsiteY129" fmla="*/ 6288685 h 12678085"/>
              <a:gd name="connsiteX130" fmla="*/ 1992616 w 11014159"/>
              <a:gd name="connsiteY130" fmla="*/ 6143160 h 12678085"/>
              <a:gd name="connsiteX131" fmla="*/ 1655732 w 11014159"/>
              <a:gd name="connsiteY131" fmla="*/ 6187658 h 12678085"/>
              <a:gd name="connsiteX132" fmla="*/ 1387408 w 11014159"/>
              <a:gd name="connsiteY132" fmla="*/ 6214012 h 12678085"/>
              <a:gd name="connsiteX133" fmla="*/ 871196 w 11014159"/>
              <a:gd name="connsiteY133" fmla="*/ 6232155 h 12678085"/>
              <a:gd name="connsiteX134" fmla="*/ 549782 w 11014159"/>
              <a:gd name="connsiteY134" fmla="*/ 6011959 h 12678085"/>
              <a:gd name="connsiteX135" fmla="*/ 361859 w 11014159"/>
              <a:gd name="connsiteY135" fmla="*/ 5626948 h 12678085"/>
              <a:gd name="connsiteX136" fmla="*/ 328629 w 11014159"/>
              <a:gd name="connsiteY136" fmla="*/ 5155233 h 12678085"/>
              <a:gd name="connsiteX137" fmla="*/ 428510 w 11014159"/>
              <a:gd name="connsiteY137" fmla="*/ 4797533 h 12678085"/>
              <a:gd name="connsiteX138" fmla="*/ 665513 w 11014159"/>
              <a:gd name="connsiteY138" fmla="*/ 4385212 h 12678085"/>
              <a:gd name="connsiteX139" fmla="*/ 858018 w 11014159"/>
              <a:gd name="connsiteY139" fmla="*/ 3928012 h 12678085"/>
              <a:gd name="connsiteX140" fmla="*/ 737703 w 11014159"/>
              <a:gd name="connsiteY140" fmla="*/ 3591128 h 12678085"/>
              <a:gd name="connsiteX141" fmla="*/ 447608 w 11014159"/>
              <a:gd name="connsiteY141" fmla="*/ 3213375 h 12678085"/>
              <a:gd name="connsiteX142" fmla="*/ 193799 w 11014159"/>
              <a:gd name="connsiteY142" fmla="*/ 2845170 h 12678085"/>
              <a:gd name="connsiteX143" fmla="*/ 14471 w 11014159"/>
              <a:gd name="connsiteY143" fmla="*/ 2515543 h 12678085"/>
              <a:gd name="connsiteX144" fmla="*/ 43499 w 11014159"/>
              <a:gd name="connsiteY144" fmla="*/ 1959799 h 12678085"/>
              <a:gd name="connsiteX145" fmla="*/ 302274 w 11014159"/>
              <a:gd name="connsiteY145" fmla="*/ 1808162 h 12678085"/>
              <a:gd name="connsiteX146" fmla="*/ 614139 w 11014159"/>
              <a:gd name="connsiteY146" fmla="*/ 1710573 h 12678085"/>
              <a:gd name="connsiteX147" fmla="*/ 759474 w 11014159"/>
              <a:gd name="connsiteY147" fmla="*/ 1378654 h 12678085"/>
              <a:gd name="connsiteX148" fmla="*/ 640113 w 11014159"/>
              <a:gd name="connsiteY148" fmla="*/ 1113960 h 12678085"/>
              <a:gd name="connsiteX149" fmla="*/ 550163 w 11014159"/>
              <a:gd name="connsiteY149" fmla="*/ 723984 h 12678085"/>
              <a:gd name="connsiteX150" fmla="*/ 603255 w 11014159"/>
              <a:gd name="connsiteY150" fmla="*/ 447448 h 12678085"/>
              <a:gd name="connsiteX151" fmla="*/ 831663 w 11014159"/>
              <a:gd name="connsiteY151" fmla="*/ 212737 h 12678085"/>
              <a:gd name="connsiteX152" fmla="*/ 906145 w 11014159"/>
              <a:gd name="connsiteY152" fmla="*/ 101970 h 12678085"/>
              <a:gd name="connsiteX153" fmla="*/ 974985 w 11014159"/>
              <a:gd name="connsiteY153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20349 w 11014159"/>
              <a:gd name="connsiteY82" fmla="*/ 10492520 h 12678085"/>
              <a:gd name="connsiteX83" fmla="*/ 2930398 w 11014159"/>
              <a:gd name="connsiteY83" fmla="*/ 10625740 h 12678085"/>
              <a:gd name="connsiteX84" fmla="*/ 3027596 w 11014159"/>
              <a:gd name="connsiteY84" fmla="*/ 10465933 h 12678085"/>
              <a:gd name="connsiteX85" fmla="*/ 3040444 w 11014159"/>
              <a:gd name="connsiteY85" fmla="*/ 10225139 h 12678085"/>
              <a:gd name="connsiteX86" fmla="*/ 3070909 w 11014159"/>
              <a:gd name="connsiteY86" fmla="*/ 10088181 h 12678085"/>
              <a:gd name="connsiteX87" fmla="*/ 3207077 w 11014159"/>
              <a:gd name="connsiteY87" fmla="*/ 9939394 h 12678085"/>
              <a:gd name="connsiteX88" fmla="*/ 3361924 w 11014159"/>
              <a:gd name="connsiteY88" fmla="*/ 9738501 h 12678085"/>
              <a:gd name="connsiteX89" fmla="*/ 3381019 w 11014159"/>
              <a:gd name="connsiteY89" fmla="*/ 9542608 h 12678085"/>
              <a:gd name="connsiteX90" fmla="*/ 3401902 w 11014159"/>
              <a:gd name="connsiteY90" fmla="*/ 9609527 h 12678085"/>
              <a:gd name="connsiteX91" fmla="*/ 3429145 w 11014159"/>
              <a:gd name="connsiteY91" fmla="*/ 9819985 h 12678085"/>
              <a:gd name="connsiteX92" fmla="*/ 3435068 w 11014159"/>
              <a:gd name="connsiteY92" fmla="*/ 9923176 h 12678085"/>
              <a:gd name="connsiteX93" fmla="*/ 3554429 w 11014159"/>
              <a:gd name="connsiteY93" fmla="*/ 9970539 h 12678085"/>
              <a:gd name="connsiteX94" fmla="*/ 3648215 w 11014159"/>
              <a:gd name="connsiteY94" fmla="*/ 9709563 h 12678085"/>
              <a:gd name="connsiteX95" fmla="*/ 3612993 w 11014159"/>
              <a:gd name="connsiteY95" fmla="*/ 9472771 h 12678085"/>
              <a:gd name="connsiteX96" fmla="*/ 3583934 w 11014159"/>
              <a:gd name="connsiteY96" fmla="*/ 9358790 h 12678085"/>
              <a:gd name="connsiteX97" fmla="*/ 3875876 w 11014159"/>
              <a:gd name="connsiteY97" fmla="*/ 9470898 h 12678085"/>
              <a:gd name="connsiteX98" fmla="*/ 3921531 w 11014159"/>
              <a:gd name="connsiteY98" fmla="*/ 9351533 h 12678085"/>
              <a:gd name="connsiteX99" fmla="*/ 3796283 w 11014159"/>
              <a:gd name="connsiteY99" fmla="*/ 9191478 h 12678085"/>
              <a:gd name="connsiteX100" fmla="*/ 3693793 w 11014159"/>
              <a:gd name="connsiteY100" fmla="*/ 9144832 h 12678085"/>
              <a:gd name="connsiteX101" fmla="*/ 3569009 w 11014159"/>
              <a:gd name="connsiteY101" fmla="*/ 9189156 h 12678085"/>
              <a:gd name="connsiteX102" fmla="*/ 3529476 w 11014159"/>
              <a:gd name="connsiteY102" fmla="*/ 9153616 h 12678085"/>
              <a:gd name="connsiteX103" fmla="*/ 3444612 w 11014159"/>
              <a:gd name="connsiteY103" fmla="*/ 9070953 h 12678085"/>
              <a:gd name="connsiteX104" fmla="*/ 3285549 w 11014159"/>
              <a:gd name="connsiteY104" fmla="*/ 9003320 h 12678085"/>
              <a:gd name="connsiteX105" fmla="*/ 3187561 w 11014159"/>
              <a:gd name="connsiteY105" fmla="*/ 8935440 h 12678085"/>
              <a:gd name="connsiteX106" fmla="*/ 3081523 w 11014159"/>
              <a:gd name="connsiteY106" fmla="*/ 8843975 h 12678085"/>
              <a:gd name="connsiteX107" fmla="*/ 3029051 w 11014159"/>
              <a:gd name="connsiteY107" fmla="*/ 8766807 h 12678085"/>
              <a:gd name="connsiteX108" fmla="*/ 2973284 w 11014159"/>
              <a:gd name="connsiteY108" fmla="*/ 8688890 h 12678085"/>
              <a:gd name="connsiteX109" fmla="*/ 3073545 w 11014159"/>
              <a:gd name="connsiteY109" fmla="*/ 8656106 h 12678085"/>
              <a:gd name="connsiteX110" fmla="*/ 3175339 w 11014159"/>
              <a:gd name="connsiteY110" fmla="*/ 8714289 h 12678085"/>
              <a:gd name="connsiteX111" fmla="*/ 3290930 w 11014159"/>
              <a:gd name="connsiteY111" fmla="*/ 8763545 h 12678085"/>
              <a:gd name="connsiteX112" fmla="*/ 3338134 w 11014159"/>
              <a:gd name="connsiteY112" fmla="*/ 8716423 h 12678085"/>
              <a:gd name="connsiteX113" fmla="*/ 3366270 w 11014159"/>
              <a:gd name="connsiteY113" fmla="*/ 8627077 h 12678085"/>
              <a:gd name="connsiteX114" fmla="*/ 3453211 w 11014159"/>
              <a:gd name="connsiteY114" fmla="*/ 8565392 h 12678085"/>
              <a:gd name="connsiteX115" fmla="*/ 3547937 w 11014159"/>
              <a:gd name="connsiteY115" fmla="*/ 8612563 h 12678085"/>
              <a:gd name="connsiteX116" fmla="*/ 3696102 w 11014159"/>
              <a:gd name="connsiteY116" fmla="*/ 8689753 h 12678085"/>
              <a:gd name="connsiteX117" fmla="*/ 3775823 w 11014159"/>
              <a:gd name="connsiteY117" fmla="*/ 8697864 h 12678085"/>
              <a:gd name="connsiteX118" fmla="*/ 3838221 w 11014159"/>
              <a:gd name="connsiteY118" fmla="*/ 8578123 h 12678085"/>
              <a:gd name="connsiteX119" fmla="*/ 3791051 w 11014159"/>
              <a:gd name="connsiteY119" fmla="*/ 8534578 h 12678085"/>
              <a:gd name="connsiteX120" fmla="*/ 3712286 w 11014159"/>
              <a:gd name="connsiteY120" fmla="*/ 8490911 h 12678085"/>
              <a:gd name="connsiteX121" fmla="*/ 3684087 w 11014159"/>
              <a:gd name="connsiteY121" fmla="*/ 8388770 h 12678085"/>
              <a:gd name="connsiteX122" fmla="*/ 3911397 w 11014159"/>
              <a:gd name="connsiteY122" fmla="*/ 8323659 h 12678085"/>
              <a:gd name="connsiteX123" fmla="*/ 4123987 w 11014159"/>
              <a:gd name="connsiteY123" fmla="*/ 8241378 h 12678085"/>
              <a:gd name="connsiteX124" fmla="*/ 4399757 w 11014159"/>
              <a:gd name="connsiteY124" fmla="*/ 8100995 h 12678085"/>
              <a:gd name="connsiteX125" fmla="*/ 4530149 w 11014159"/>
              <a:gd name="connsiteY125" fmla="*/ 7966498 h 12678085"/>
              <a:gd name="connsiteX126" fmla="*/ 4621420 w 11014159"/>
              <a:gd name="connsiteY126" fmla="*/ 7756347 h 12678085"/>
              <a:gd name="connsiteX127" fmla="*/ 4455270 w 11014159"/>
              <a:gd name="connsiteY127" fmla="*/ 7682106 h 12678085"/>
              <a:gd name="connsiteX128" fmla="*/ 4142037 w 11014159"/>
              <a:gd name="connsiteY128" fmla="*/ 7714762 h 12678085"/>
              <a:gd name="connsiteX129" fmla="*/ 4106545 w 11014159"/>
              <a:gd name="connsiteY129" fmla="*/ 7633739 h 12678085"/>
              <a:gd name="connsiteX130" fmla="*/ 2869359 w 11014159"/>
              <a:gd name="connsiteY130" fmla="*/ 6288685 h 12678085"/>
              <a:gd name="connsiteX131" fmla="*/ 1992616 w 11014159"/>
              <a:gd name="connsiteY131" fmla="*/ 6143160 h 12678085"/>
              <a:gd name="connsiteX132" fmla="*/ 1655732 w 11014159"/>
              <a:gd name="connsiteY132" fmla="*/ 6187658 h 12678085"/>
              <a:gd name="connsiteX133" fmla="*/ 1387408 w 11014159"/>
              <a:gd name="connsiteY133" fmla="*/ 6214012 h 12678085"/>
              <a:gd name="connsiteX134" fmla="*/ 871196 w 11014159"/>
              <a:gd name="connsiteY134" fmla="*/ 6232155 h 12678085"/>
              <a:gd name="connsiteX135" fmla="*/ 549782 w 11014159"/>
              <a:gd name="connsiteY135" fmla="*/ 6011959 h 12678085"/>
              <a:gd name="connsiteX136" fmla="*/ 361859 w 11014159"/>
              <a:gd name="connsiteY136" fmla="*/ 5626948 h 12678085"/>
              <a:gd name="connsiteX137" fmla="*/ 328629 w 11014159"/>
              <a:gd name="connsiteY137" fmla="*/ 5155233 h 12678085"/>
              <a:gd name="connsiteX138" fmla="*/ 428510 w 11014159"/>
              <a:gd name="connsiteY138" fmla="*/ 4797533 h 12678085"/>
              <a:gd name="connsiteX139" fmla="*/ 665513 w 11014159"/>
              <a:gd name="connsiteY139" fmla="*/ 4385212 h 12678085"/>
              <a:gd name="connsiteX140" fmla="*/ 858018 w 11014159"/>
              <a:gd name="connsiteY140" fmla="*/ 3928012 h 12678085"/>
              <a:gd name="connsiteX141" fmla="*/ 737703 w 11014159"/>
              <a:gd name="connsiteY141" fmla="*/ 3591128 h 12678085"/>
              <a:gd name="connsiteX142" fmla="*/ 447608 w 11014159"/>
              <a:gd name="connsiteY142" fmla="*/ 3213375 h 12678085"/>
              <a:gd name="connsiteX143" fmla="*/ 193799 w 11014159"/>
              <a:gd name="connsiteY143" fmla="*/ 2845170 h 12678085"/>
              <a:gd name="connsiteX144" fmla="*/ 14471 w 11014159"/>
              <a:gd name="connsiteY144" fmla="*/ 2515543 h 12678085"/>
              <a:gd name="connsiteX145" fmla="*/ 43499 w 11014159"/>
              <a:gd name="connsiteY145" fmla="*/ 1959799 h 12678085"/>
              <a:gd name="connsiteX146" fmla="*/ 302274 w 11014159"/>
              <a:gd name="connsiteY146" fmla="*/ 1808162 h 12678085"/>
              <a:gd name="connsiteX147" fmla="*/ 614139 w 11014159"/>
              <a:gd name="connsiteY147" fmla="*/ 1710573 h 12678085"/>
              <a:gd name="connsiteX148" fmla="*/ 759474 w 11014159"/>
              <a:gd name="connsiteY148" fmla="*/ 1378654 h 12678085"/>
              <a:gd name="connsiteX149" fmla="*/ 640113 w 11014159"/>
              <a:gd name="connsiteY149" fmla="*/ 1113960 h 12678085"/>
              <a:gd name="connsiteX150" fmla="*/ 550163 w 11014159"/>
              <a:gd name="connsiteY150" fmla="*/ 723984 h 12678085"/>
              <a:gd name="connsiteX151" fmla="*/ 603255 w 11014159"/>
              <a:gd name="connsiteY151" fmla="*/ 447448 h 12678085"/>
              <a:gd name="connsiteX152" fmla="*/ 831663 w 11014159"/>
              <a:gd name="connsiteY152" fmla="*/ 212737 h 12678085"/>
              <a:gd name="connsiteX153" fmla="*/ 906145 w 11014159"/>
              <a:gd name="connsiteY153" fmla="*/ 101970 h 12678085"/>
              <a:gd name="connsiteX154" fmla="*/ 974985 w 11014159"/>
              <a:gd name="connsiteY15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930398 w 11014159"/>
              <a:gd name="connsiteY83" fmla="*/ 10625740 h 12678085"/>
              <a:gd name="connsiteX84" fmla="*/ 3027596 w 11014159"/>
              <a:gd name="connsiteY84" fmla="*/ 10465933 h 12678085"/>
              <a:gd name="connsiteX85" fmla="*/ 3040444 w 11014159"/>
              <a:gd name="connsiteY85" fmla="*/ 10225139 h 12678085"/>
              <a:gd name="connsiteX86" fmla="*/ 3070909 w 11014159"/>
              <a:gd name="connsiteY86" fmla="*/ 10088181 h 12678085"/>
              <a:gd name="connsiteX87" fmla="*/ 3207077 w 11014159"/>
              <a:gd name="connsiteY87" fmla="*/ 9939394 h 12678085"/>
              <a:gd name="connsiteX88" fmla="*/ 3361924 w 11014159"/>
              <a:gd name="connsiteY88" fmla="*/ 9738501 h 12678085"/>
              <a:gd name="connsiteX89" fmla="*/ 3381019 w 11014159"/>
              <a:gd name="connsiteY89" fmla="*/ 9542608 h 12678085"/>
              <a:gd name="connsiteX90" fmla="*/ 3401902 w 11014159"/>
              <a:gd name="connsiteY90" fmla="*/ 9609527 h 12678085"/>
              <a:gd name="connsiteX91" fmla="*/ 3429145 w 11014159"/>
              <a:gd name="connsiteY91" fmla="*/ 9819985 h 12678085"/>
              <a:gd name="connsiteX92" fmla="*/ 3435068 w 11014159"/>
              <a:gd name="connsiteY92" fmla="*/ 9923176 h 12678085"/>
              <a:gd name="connsiteX93" fmla="*/ 3554429 w 11014159"/>
              <a:gd name="connsiteY93" fmla="*/ 9970539 h 12678085"/>
              <a:gd name="connsiteX94" fmla="*/ 3648215 w 11014159"/>
              <a:gd name="connsiteY94" fmla="*/ 9709563 h 12678085"/>
              <a:gd name="connsiteX95" fmla="*/ 3612993 w 11014159"/>
              <a:gd name="connsiteY95" fmla="*/ 9472771 h 12678085"/>
              <a:gd name="connsiteX96" fmla="*/ 3583934 w 11014159"/>
              <a:gd name="connsiteY96" fmla="*/ 9358790 h 12678085"/>
              <a:gd name="connsiteX97" fmla="*/ 3875876 w 11014159"/>
              <a:gd name="connsiteY97" fmla="*/ 9470898 h 12678085"/>
              <a:gd name="connsiteX98" fmla="*/ 3921531 w 11014159"/>
              <a:gd name="connsiteY98" fmla="*/ 9351533 h 12678085"/>
              <a:gd name="connsiteX99" fmla="*/ 3796283 w 11014159"/>
              <a:gd name="connsiteY99" fmla="*/ 9191478 h 12678085"/>
              <a:gd name="connsiteX100" fmla="*/ 3693793 w 11014159"/>
              <a:gd name="connsiteY100" fmla="*/ 9144832 h 12678085"/>
              <a:gd name="connsiteX101" fmla="*/ 3569009 w 11014159"/>
              <a:gd name="connsiteY101" fmla="*/ 9189156 h 12678085"/>
              <a:gd name="connsiteX102" fmla="*/ 3529476 w 11014159"/>
              <a:gd name="connsiteY102" fmla="*/ 9153616 h 12678085"/>
              <a:gd name="connsiteX103" fmla="*/ 3444612 w 11014159"/>
              <a:gd name="connsiteY103" fmla="*/ 9070953 h 12678085"/>
              <a:gd name="connsiteX104" fmla="*/ 3285549 w 11014159"/>
              <a:gd name="connsiteY104" fmla="*/ 9003320 h 12678085"/>
              <a:gd name="connsiteX105" fmla="*/ 3187561 w 11014159"/>
              <a:gd name="connsiteY105" fmla="*/ 8935440 h 12678085"/>
              <a:gd name="connsiteX106" fmla="*/ 3081523 w 11014159"/>
              <a:gd name="connsiteY106" fmla="*/ 8843975 h 12678085"/>
              <a:gd name="connsiteX107" fmla="*/ 3029051 w 11014159"/>
              <a:gd name="connsiteY107" fmla="*/ 8766807 h 12678085"/>
              <a:gd name="connsiteX108" fmla="*/ 2973284 w 11014159"/>
              <a:gd name="connsiteY108" fmla="*/ 8688890 h 12678085"/>
              <a:gd name="connsiteX109" fmla="*/ 3073545 w 11014159"/>
              <a:gd name="connsiteY109" fmla="*/ 8656106 h 12678085"/>
              <a:gd name="connsiteX110" fmla="*/ 3175339 w 11014159"/>
              <a:gd name="connsiteY110" fmla="*/ 8714289 h 12678085"/>
              <a:gd name="connsiteX111" fmla="*/ 3290930 w 11014159"/>
              <a:gd name="connsiteY111" fmla="*/ 8763545 h 12678085"/>
              <a:gd name="connsiteX112" fmla="*/ 3338134 w 11014159"/>
              <a:gd name="connsiteY112" fmla="*/ 8716423 h 12678085"/>
              <a:gd name="connsiteX113" fmla="*/ 3366270 w 11014159"/>
              <a:gd name="connsiteY113" fmla="*/ 8627077 h 12678085"/>
              <a:gd name="connsiteX114" fmla="*/ 3453211 w 11014159"/>
              <a:gd name="connsiteY114" fmla="*/ 8565392 h 12678085"/>
              <a:gd name="connsiteX115" fmla="*/ 3547937 w 11014159"/>
              <a:gd name="connsiteY115" fmla="*/ 8612563 h 12678085"/>
              <a:gd name="connsiteX116" fmla="*/ 3696102 w 11014159"/>
              <a:gd name="connsiteY116" fmla="*/ 8689753 h 12678085"/>
              <a:gd name="connsiteX117" fmla="*/ 3775823 w 11014159"/>
              <a:gd name="connsiteY117" fmla="*/ 8697864 h 12678085"/>
              <a:gd name="connsiteX118" fmla="*/ 3838221 w 11014159"/>
              <a:gd name="connsiteY118" fmla="*/ 8578123 h 12678085"/>
              <a:gd name="connsiteX119" fmla="*/ 3791051 w 11014159"/>
              <a:gd name="connsiteY119" fmla="*/ 8534578 h 12678085"/>
              <a:gd name="connsiteX120" fmla="*/ 3712286 w 11014159"/>
              <a:gd name="connsiteY120" fmla="*/ 8490911 h 12678085"/>
              <a:gd name="connsiteX121" fmla="*/ 3684087 w 11014159"/>
              <a:gd name="connsiteY121" fmla="*/ 8388770 h 12678085"/>
              <a:gd name="connsiteX122" fmla="*/ 3911397 w 11014159"/>
              <a:gd name="connsiteY122" fmla="*/ 8323659 h 12678085"/>
              <a:gd name="connsiteX123" fmla="*/ 4123987 w 11014159"/>
              <a:gd name="connsiteY123" fmla="*/ 8241378 h 12678085"/>
              <a:gd name="connsiteX124" fmla="*/ 4399757 w 11014159"/>
              <a:gd name="connsiteY124" fmla="*/ 8100995 h 12678085"/>
              <a:gd name="connsiteX125" fmla="*/ 4530149 w 11014159"/>
              <a:gd name="connsiteY125" fmla="*/ 7966498 h 12678085"/>
              <a:gd name="connsiteX126" fmla="*/ 4621420 w 11014159"/>
              <a:gd name="connsiteY126" fmla="*/ 7756347 h 12678085"/>
              <a:gd name="connsiteX127" fmla="*/ 4455270 w 11014159"/>
              <a:gd name="connsiteY127" fmla="*/ 7682106 h 12678085"/>
              <a:gd name="connsiteX128" fmla="*/ 4142037 w 11014159"/>
              <a:gd name="connsiteY128" fmla="*/ 7714762 h 12678085"/>
              <a:gd name="connsiteX129" fmla="*/ 4106545 w 11014159"/>
              <a:gd name="connsiteY129" fmla="*/ 7633739 h 12678085"/>
              <a:gd name="connsiteX130" fmla="*/ 2869359 w 11014159"/>
              <a:gd name="connsiteY130" fmla="*/ 6288685 h 12678085"/>
              <a:gd name="connsiteX131" fmla="*/ 1992616 w 11014159"/>
              <a:gd name="connsiteY131" fmla="*/ 6143160 h 12678085"/>
              <a:gd name="connsiteX132" fmla="*/ 1655732 w 11014159"/>
              <a:gd name="connsiteY132" fmla="*/ 6187658 h 12678085"/>
              <a:gd name="connsiteX133" fmla="*/ 1387408 w 11014159"/>
              <a:gd name="connsiteY133" fmla="*/ 6214012 h 12678085"/>
              <a:gd name="connsiteX134" fmla="*/ 871196 w 11014159"/>
              <a:gd name="connsiteY134" fmla="*/ 6232155 h 12678085"/>
              <a:gd name="connsiteX135" fmla="*/ 549782 w 11014159"/>
              <a:gd name="connsiteY135" fmla="*/ 6011959 h 12678085"/>
              <a:gd name="connsiteX136" fmla="*/ 361859 w 11014159"/>
              <a:gd name="connsiteY136" fmla="*/ 5626948 h 12678085"/>
              <a:gd name="connsiteX137" fmla="*/ 328629 w 11014159"/>
              <a:gd name="connsiteY137" fmla="*/ 5155233 h 12678085"/>
              <a:gd name="connsiteX138" fmla="*/ 428510 w 11014159"/>
              <a:gd name="connsiteY138" fmla="*/ 4797533 h 12678085"/>
              <a:gd name="connsiteX139" fmla="*/ 665513 w 11014159"/>
              <a:gd name="connsiteY139" fmla="*/ 4385212 h 12678085"/>
              <a:gd name="connsiteX140" fmla="*/ 858018 w 11014159"/>
              <a:gd name="connsiteY140" fmla="*/ 3928012 h 12678085"/>
              <a:gd name="connsiteX141" fmla="*/ 737703 w 11014159"/>
              <a:gd name="connsiteY141" fmla="*/ 3591128 h 12678085"/>
              <a:gd name="connsiteX142" fmla="*/ 447608 w 11014159"/>
              <a:gd name="connsiteY142" fmla="*/ 3213375 h 12678085"/>
              <a:gd name="connsiteX143" fmla="*/ 193799 w 11014159"/>
              <a:gd name="connsiteY143" fmla="*/ 2845170 h 12678085"/>
              <a:gd name="connsiteX144" fmla="*/ 14471 w 11014159"/>
              <a:gd name="connsiteY144" fmla="*/ 2515543 h 12678085"/>
              <a:gd name="connsiteX145" fmla="*/ 43499 w 11014159"/>
              <a:gd name="connsiteY145" fmla="*/ 1959799 h 12678085"/>
              <a:gd name="connsiteX146" fmla="*/ 302274 w 11014159"/>
              <a:gd name="connsiteY146" fmla="*/ 1808162 h 12678085"/>
              <a:gd name="connsiteX147" fmla="*/ 614139 w 11014159"/>
              <a:gd name="connsiteY147" fmla="*/ 1710573 h 12678085"/>
              <a:gd name="connsiteX148" fmla="*/ 759474 w 11014159"/>
              <a:gd name="connsiteY148" fmla="*/ 1378654 h 12678085"/>
              <a:gd name="connsiteX149" fmla="*/ 640113 w 11014159"/>
              <a:gd name="connsiteY149" fmla="*/ 1113960 h 12678085"/>
              <a:gd name="connsiteX150" fmla="*/ 550163 w 11014159"/>
              <a:gd name="connsiteY150" fmla="*/ 723984 h 12678085"/>
              <a:gd name="connsiteX151" fmla="*/ 603255 w 11014159"/>
              <a:gd name="connsiteY151" fmla="*/ 447448 h 12678085"/>
              <a:gd name="connsiteX152" fmla="*/ 831663 w 11014159"/>
              <a:gd name="connsiteY152" fmla="*/ 212737 h 12678085"/>
              <a:gd name="connsiteX153" fmla="*/ 906145 w 11014159"/>
              <a:gd name="connsiteY153" fmla="*/ 101970 h 12678085"/>
              <a:gd name="connsiteX154" fmla="*/ 974985 w 11014159"/>
              <a:gd name="connsiteY15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930398 w 11014159"/>
              <a:gd name="connsiteY83" fmla="*/ 10625740 h 12678085"/>
              <a:gd name="connsiteX84" fmla="*/ 3027596 w 11014159"/>
              <a:gd name="connsiteY84" fmla="*/ 10465933 h 12678085"/>
              <a:gd name="connsiteX85" fmla="*/ 3040444 w 11014159"/>
              <a:gd name="connsiteY85" fmla="*/ 10225139 h 12678085"/>
              <a:gd name="connsiteX86" fmla="*/ 3070909 w 11014159"/>
              <a:gd name="connsiteY86" fmla="*/ 10088181 h 12678085"/>
              <a:gd name="connsiteX87" fmla="*/ 3207077 w 11014159"/>
              <a:gd name="connsiteY87" fmla="*/ 9939394 h 12678085"/>
              <a:gd name="connsiteX88" fmla="*/ 3361924 w 11014159"/>
              <a:gd name="connsiteY88" fmla="*/ 9738501 h 12678085"/>
              <a:gd name="connsiteX89" fmla="*/ 3381019 w 11014159"/>
              <a:gd name="connsiteY89" fmla="*/ 9542608 h 12678085"/>
              <a:gd name="connsiteX90" fmla="*/ 3401902 w 11014159"/>
              <a:gd name="connsiteY90" fmla="*/ 9609527 h 12678085"/>
              <a:gd name="connsiteX91" fmla="*/ 3429145 w 11014159"/>
              <a:gd name="connsiteY91" fmla="*/ 9819985 h 12678085"/>
              <a:gd name="connsiteX92" fmla="*/ 3435068 w 11014159"/>
              <a:gd name="connsiteY92" fmla="*/ 9923176 h 12678085"/>
              <a:gd name="connsiteX93" fmla="*/ 3554429 w 11014159"/>
              <a:gd name="connsiteY93" fmla="*/ 9970539 h 12678085"/>
              <a:gd name="connsiteX94" fmla="*/ 3648215 w 11014159"/>
              <a:gd name="connsiteY94" fmla="*/ 9709563 h 12678085"/>
              <a:gd name="connsiteX95" fmla="*/ 3612993 w 11014159"/>
              <a:gd name="connsiteY95" fmla="*/ 9472771 h 12678085"/>
              <a:gd name="connsiteX96" fmla="*/ 3583934 w 11014159"/>
              <a:gd name="connsiteY96" fmla="*/ 9358790 h 12678085"/>
              <a:gd name="connsiteX97" fmla="*/ 3875876 w 11014159"/>
              <a:gd name="connsiteY97" fmla="*/ 9470898 h 12678085"/>
              <a:gd name="connsiteX98" fmla="*/ 3921531 w 11014159"/>
              <a:gd name="connsiteY98" fmla="*/ 9351533 h 12678085"/>
              <a:gd name="connsiteX99" fmla="*/ 3796283 w 11014159"/>
              <a:gd name="connsiteY99" fmla="*/ 9191478 h 12678085"/>
              <a:gd name="connsiteX100" fmla="*/ 3693793 w 11014159"/>
              <a:gd name="connsiteY100" fmla="*/ 9144832 h 12678085"/>
              <a:gd name="connsiteX101" fmla="*/ 3569009 w 11014159"/>
              <a:gd name="connsiteY101" fmla="*/ 9189156 h 12678085"/>
              <a:gd name="connsiteX102" fmla="*/ 3529476 w 11014159"/>
              <a:gd name="connsiteY102" fmla="*/ 9153616 h 12678085"/>
              <a:gd name="connsiteX103" fmla="*/ 3444612 w 11014159"/>
              <a:gd name="connsiteY103" fmla="*/ 9070953 h 12678085"/>
              <a:gd name="connsiteX104" fmla="*/ 3285549 w 11014159"/>
              <a:gd name="connsiteY104" fmla="*/ 9003320 h 12678085"/>
              <a:gd name="connsiteX105" fmla="*/ 3187561 w 11014159"/>
              <a:gd name="connsiteY105" fmla="*/ 8935440 h 12678085"/>
              <a:gd name="connsiteX106" fmla="*/ 3081523 w 11014159"/>
              <a:gd name="connsiteY106" fmla="*/ 8843975 h 12678085"/>
              <a:gd name="connsiteX107" fmla="*/ 3029051 w 11014159"/>
              <a:gd name="connsiteY107" fmla="*/ 8766807 h 12678085"/>
              <a:gd name="connsiteX108" fmla="*/ 2973284 w 11014159"/>
              <a:gd name="connsiteY108" fmla="*/ 8688890 h 12678085"/>
              <a:gd name="connsiteX109" fmla="*/ 3073545 w 11014159"/>
              <a:gd name="connsiteY109" fmla="*/ 8656106 h 12678085"/>
              <a:gd name="connsiteX110" fmla="*/ 3175339 w 11014159"/>
              <a:gd name="connsiteY110" fmla="*/ 8714289 h 12678085"/>
              <a:gd name="connsiteX111" fmla="*/ 3290930 w 11014159"/>
              <a:gd name="connsiteY111" fmla="*/ 8763545 h 12678085"/>
              <a:gd name="connsiteX112" fmla="*/ 3338134 w 11014159"/>
              <a:gd name="connsiteY112" fmla="*/ 8716423 h 12678085"/>
              <a:gd name="connsiteX113" fmla="*/ 3366270 w 11014159"/>
              <a:gd name="connsiteY113" fmla="*/ 8627077 h 12678085"/>
              <a:gd name="connsiteX114" fmla="*/ 3453211 w 11014159"/>
              <a:gd name="connsiteY114" fmla="*/ 8565392 h 12678085"/>
              <a:gd name="connsiteX115" fmla="*/ 3547937 w 11014159"/>
              <a:gd name="connsiteY115" fmla="*/ 8612563 h 12678085"/>
              <a:gd name="connsiteX116" fmla="*/ 3696102 w 11014159"/>
              <a:gd name="connsiteY116" fmla="*/ 8689753 h 12678085"/>
              <a:gd name="connsiteX117" fmla="*/ 3775823 w 11014159"/>
              <a:gd name="connsiteY117" fmla="*/ 8697864 h 12678085"/>
              <a:gd name="connsiteX118" fmla="*/ 3838221 w 11014159"/>
              <a:gd name="connsiteY118" fmla="*/ 8578123 h 12678085"/>
              <a:gd name="connsiteX119" fmla="*/ 3791051 w 11014159"/>
              <a:gd name="connsiteY119" fmla="*/ 8534578 h 12678085"/>
              <a:gd name="connsiteX120" fmla="*/ 3712286 w 11014159"/>
              <a:gd name="connsiteY120" fmla="*/ 8490911 h 12678085"/>
              <a:gd name="connsiteX121" fmla="*/ 3684087 w 11014159"/>
              <a:gd name="connsiteY121" fmla="*/ 8388770 h 12678085"/>
              <a:gd name="connsiteX122" fmla="*/ 3911397 w 11014159"/>
              <a:gd name="connsiteY122" fmla="*/ 8323659 h 12678085"/>
              <a:gd name="connsiteX123" fmla="*/ 4123987 w 11014159"/>
              <a:gd name="connsiteY123" fmla="*/ 8241378 h 12678085"/>
              <a:gd name="connsiteX124" fmla="*/ 4399757 w 11014159"/>
              <a:gd name="connsiteY124" fmla="*/ 8100995 h 12678085"/>
              <a:gd name="connsiteX125" fmla="*/ 4530149 w 11014159"/>
              <a:gd name="connsiteY125" fmla="*/ 7966498 h 12678085"/>
              <a:gd name="connsiteX126" fmla="*/ 4621420 w 11014159"/>
              <a:gd name="connsiteY126" fmla="*/ 7756347 h 12678085"/>
              <a:gd name="connsiteX127" fmla="*/ 4455270 w 11014159"/>
              <a:gd name="connsiteY127" fmla="*/ 7682106 h 12678085"/>
              <a:gd name="connsiteX128" fmla="*/ 4142037 w 11014159"/>
              <a:gd name="connsiteY128" fmla="*/ 7714762 h 12678085"/>
              <a:gd name="connsiteX129" fmla="*/ 4106545 w 11014159"/>
              <a:gd name="connsiteY129" fmla="*/ 7633739 h 12678085"/>
              <a:gd name="connsiteX130" fmla="*/ 2869359 w 11014159"/>
              <a:gd name="connsiteY130" fmla="*/ 6288685 h 12678085"/>
              <a:gd name="connsiteX131" fmla="*/ 1992616 w 11014159"/>
              <a:gd name="connsiteY131" fmla="*/ 6143160 h 12678085"/>
              <a:gd name="connsiteX132" fmla="*/ 1655732 w 11014159"/>
              <a:gd name="connsiteY132" fmla="*/ 6187658 h 12678085"/>
              <a:gd name="connsiteX133" fmla="*/ 1387408 w 11014159"/>
              <a:gd name="connsiteY133" fmla="*/ 6214012 h 12678085"/>
              <a:gd name="connsiteX134" fmla="*/ 871196 w 11014159"/>
              <a:gd name="connsiteY134" fmla="*/ 6232155 h 12678085"/>
              <a:gd name="connsiteX135" fmla="*/ 549782 w 11014159"/>
              <a:gd name="connsiteY135" fmla="*/ 6011959 h 12678085"/>
              <a:gd name="connsiteX136" fmla="*/ 361859 w 11014159"/>
              <a:gd name="connsiteY136" fmla="*/ 5626948 h 12678085"/>
              <a:gd name="connsiteX137" fmla="*/ 328629 w 11014159"/>
              <a:gd name="connsiteY137" fmla="*/ 5155233 h 12678085"/>
              <a:gd name="connsiteX138" fmla="*/ 428510 w 11014159"/>
              <a:gd name="connsiteY138" fmla="*/ 4797533 h 12678085"/>
              <a:gd name="connsiteX139" fmla="*/ 665513 w 11014159"/>
              <a:gd name="connsiteY139" fmla="*/ 4385212 h 12678085"/>
              <a:gd name="connsiteX140" fmla="*/ 858018 w 11014159"/>
              <a:gd name="connsiteY140" fmla="*/ 3928012 h 12678085"/>
              <a:gd name="connsiteX141" fmla="*/ 737703 w 11014159"/>
              <a:gd name="connsiteY141" fmla="*/ 3591128 h 12678085"/>
              <a:gd name="connsiteX142" fmla="*/ 447608 w 11014159"/>
              <a:gd name="connsiteY142" fmla="*/ 3213375 h 12678085"/>
              <a:gd name="connsiteX143" fmla="*/ 193799 w 11014159"/>
              <a:gd name="connsiteY143" fmla="*/ 2845170 h 12678085"/>
              <a:gd name="connsiteX144" fmla="*/ 14471 w 11014159"/>
              <a:gd name="connsiteY144" fmla="*/ 2515543 h 12678085"/>
              <a:gd name="connsiteX145" fmla="*/ 43499 w 11014159"/>
              <a:gd name="connsiteY145" fmla="*/ 1959799 h 12678085"/>
              <a:gd name="connsiteX146" fmla="*/ 302274 w 11014159"/>
              <a:gd name="connsiteY146" fmla="*/ 1808162 h 12678085"/>
              <a:gd name="connsiteX147" fmla="*/ 614139 w 11014159"/>
              <a:gd name="connsiteY147" fmla="*/ 1710573 h 12678085"/>
              <a:gd name="connsiteX148" fmla="*/ 759474 w 11014159"/>
              <a:gd name="connsiteY148" fmla="*/ 1378654 h 12678085"/>
              <a:gd name="connsiteX149" fmla="*/ 640113 w 11014159"/>
              <a:gd name="connsiteY149" fmla="*/ 1113960 h 12678085"/>
              <a:gd name="connsiteX150" fmla="*/ 550163 w 11014159"/>
              <a:gd name="connsiteY150" fmla="*/ 723984 h 12678085"/>
              <a:gd name="connsiteX151" fmla="*/ 603255 w 11014159"/>
              <a:gd name="connsiteY151" fmla="*/ 447448 h 12678085"/>
              <a:gd name="connsiteX152" fmla="*/ 831663 w 11014159"/>
              <a:gd name="connsiteY152" fmla="*/ 212737 h 12678085"/>
              <a:gd name="connsiteX153" fmla="*/ 906145 w 11014159"/>
              <a:gd name="connsiteY153" fmla="*/ 101970 h 12678085"/>
              <a:gd name="connsiteX154" fmla="*/ 974985 w 11014159"/>
              <a:gd name="connsiteY15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825467 w 11014159"/>
              <a:gd name="connsiteY83" fmla="*/ 10660717 h 12678085"/>
              <a:gd name="connsiteX84" fmla="*/ 3027596 w 11014159"/>
              <a:gd name="connsiteY84" fmla="*/ 10465933 h 12678085"/>
              <a:gd name="connsiteX85" fmla="*/ 3040444 w 11014159"/>
              <a:gd name="connsiteY85" fmla="*/ 10225139 h 12678085"/>
              <a:gd name="connsiteX86" fmla="*/ 3070909 w 11014159"/>
              <a:gd name="connsiteY86" fmla="*/ 10088181 h 12678085"/>
              <a:gd name="connsiteX87" fmla="*/ 3207077 w 11014159"/>
              <a:gd name="connsiteY87" fmla="*/ 9939394 h 12678085"/>
              <a:gd name="connsiteX88" fmla="*/ 3361924 w 11014159"/>
              <a:gd name="connsiteY88" fmla="*/ 9738501 h 12678085"/>
              <a:gd name="connsiteX89" fmla="*/ 3381019 w 11014159"/>
              <a:gd name="connsiteY89" fmla="*/ 9542608 h 12678085"/>
              <a:gd name="connsiteX90" fmla="*/ 3401902 w 11014159"/>
              <a:gd name="connsiteY90" fmla="*/ 9609527 h 12678085"/>
              <a:gd name="connsiteX91" fmla="*/ 3429145 w 11014159"/>
              <a:gd name="connsiteY91" fmla="*/ 9819985 h 12678085"/>
              <a:gd name="connsiteX92" fmla="*/ 3435068 w 11014159"/>
              <a:gd name="connsiteY92" fmla="*/ 9923176 h 12678085"/>
              <a:gd name="connsiteX93" fmla="*/ 3554429 w 11014159"/>
              <a:gd name="connsiteY93" fmla="*/ 9970539 h 12678085"/>
              <a:gd name="connsiteX94" fmla="*/ 3648215 w 11014159"/>
              <a:gd name="connsiteY94" fmla="*/ 9709563 h 12678085"/>
              <a:gd name="connsiteX95" fmla="*/ 3612993 w 11014159"/>
              <a:gd name="connsiteY95" fmla="*/ 9472771 h 12678085"/>
              <a:gd name="connsiteX96" fmla="*/ 3583934 w 11014159"/>
              <a:gd name="connsiteY96" fmla="*/ 9358790 h 12678085"/>
              <a:gd name="connsiteX97" fmla="*/ 3875876 w 11014159"/>
              <a:gd name="connsiteY97" fmla="*/ 9470898 h 12678085"/>
              <a:gd name="connsiteX98" fmla="*/ 3921531 w 11014159"/>
              <a:gd name="connsiteY98" fmla="*/ 9351533 h 12678085"/>
              <a:gd name="connsiteX99" fmla="*/ 3796283 w 11014159"/>
              <a:gd name="connsiteY99" fmla="*/ 9191478 h 12678085"/>
              <a:gd name="connsiteX100" fmla="*/ 3693793 w 11014159"/>
              <a:gd name="connsiteY100" fmla="*/ 9144832 h 12678085"/>
              <a:gd name="connsiteX101" fmla="*/ 3569009 w 11014159"/>
              <a:gd name="connsiteY101" fmla="*/ 9189156 h 12678085"/>
              <a:gd name="connsiteX102" fmla="*/ 3529476 w 11014159"/>
              <a:gd name="connsiteY102" fmla="*/ 9153616 h 12678085"/>
              <a:gd name="connsiteX103" fmla="*/ 3444612 w 11014159"/>
              <a:gd name="connsiteY103" fmla="*/ 9070953 h 12678085"/>
              <a:gd name="connsiteX104" fmla="*/ 3285549 w 11014159"/>
              <a:gd name="connsiteY104" fmla="*/ 9003320 h 12678085"/>
              <a:gd name="connsiteX105" fmla="*/ 3187561 w 11014159"/>
              <a:gd name="connsiteY105" fmla="*/ 8935440 h 12678085"/>
              <a:gd name="connsiteX106" fmla="*/ 3081523 w 11014159"/>
              <a:gd name="connsiteY106" fmla="*/ 8843975 h 12678085"/>
              <a:gd name="connsiteX107" fmla="*/ 3029051 w 11014159"/>
              <a:gd name="connsiteY107" fmla="*/ 8766807 h 12678085"/>
              <a:gd name="connsiteX108" fmla="*/ 2973284 w 11014159"/>
              <a:gd name="connsiteY108" fmla="*/ 8688890 h 12678085"/>
              <a:gd name="connsiteX109" fmla="*/ 3073545 w 11014159"/>
              <a:gd name="connsiteY109" fmla="*/ 8656106 h 12678085"/>
              <a:gd name="connsiteX110" fmla="*/ 3175339 w 11014159"/>
              <a:gd name="connsiteY110" fmla="*/ 8714289 h 12678085"/>
              <a:gd name="connsiteX111" fmla="*/ 3290930 w 11014159"/>
              <a:gd name="connsiteY111" fmla="*/ 8763545 h 12678085"/>
              <a:gd name="connsiteX112" fmla="*/ 3338134 w 11014159"/>
              <a:gd name="connsiteY112" fmla="*/ 8716423 h 12678085"/>
              <a:gd name="connsiteX113" fmla="*/ 3366270 w 11014159"/>
              <a:gd name="connsiteY113" fmla="*/ 8627077 h 12678085"/>
              <a:gd name="connsiteX114" fmla="*/ 3453211 w 11014159"/>
              <a:gd name="connsiteY114" fmla="*/ 8565392 h 12678085"/>
              <a:gd name="connsiteX115" fmla="*/ 3547937 w 11014159"/>
              <a:gd name="connsiteY115" fmla="*/ 8612563 h 12678085"/>
              <a:gd name="connsiteX116" fmla="*/ 3696102 w 11014159"/>
              <a:gd name="connsiteY116" fmla="*/ 8689753 h 12678085"/>
              <a:gd name="connsiteX117" fmla="*/ 3775823 w 11014159"/>
              <a:gd name="connsiteY117" fmla="*/ 8697864 h 12678085"/>
              <a:gd name="connsiteX118" fmla="*/ 3838221 w 11014159"/>
              <a:gd name="connsiteY118" fmla="*/ 8578123 h 12678085"/>
              <a:gd name="connsiteX119" fmla="*/ 3791051 w 11014159"/>
              <a:gd name="connsiteY119" fmla="*/ 8534578 h 12678085"/>
              <a:gd name="connsiteX120" fmla="*/ 3712286 w 11014159"/>
              <a:gd name="connsiteY120" fmla="*/ 8490911 h 12678085"/>
              <a:gd name="connsiteX121" fmla="*/ 3684087 w 11014159"/>
              <a:gd name="connsiteY121" fmla="*/ 8388770 h 12678085"/>
              <a:gd name="connsiteX122" fmla="*/ 3911397 w 11014159"/>
              <a:gd name="connsiteY122" fmla="*/ 8323659 h 12678085"/>
              <a:gd name="connsiteX123" fmla="*/ 4123987 w 11014159"/>
              <a:gd name="connsiteY123" fmla="*/ 8241378 h 12678085"/>
              <a:gd name="connsiteX124" fmla="*/ 4399757 w 11014159"/>
              <a:gd name="connsiteY124" fmla="*/ 8100995 h 12678085"/>
              <a:gd name="connsiteX125" fmla="*/ 4530149 w 11014159"/>
              <a:gd name="connsiteY125" fmla="*/ 7966498 h 12678085"/>
              <a:gd name="connsiteX126" fmla="*/ 4621420 w 11014159"/>
              <a:gd name="connsiteY126" fmla="*/ 7756347 h 12678085"/>
              <a:gd name="connsiteX127" fmla="*/ 4455270 w 11014159"/>
              <a:gd name="connsiteY127" fmla="*/ 7682106 h 12678085"/>
              <a:gd name="connsiteX128" fmla="*/ 4142037 w 11014159"/>
              <a:gd name="connsiteY128" fmla="*/ 7714762 h 12678085"/>
              <a:gd name="connsiteX129" fmla="*/ 4106545 w 11014159"/>
              <a:gd name="connsiteY129" fmla="*/ 7633739 h 12678085"/>
              <a:gd name="connsiteX130" fmla="*/ 2869359 w 11014159"/>
              <a:gd name="connsiteY130" fmla="*/ 6288685 h 12678085"/>
              <a:gd name="connsiteX131" fmla="*/ 1992616 w 11014159"/>
              <a:gd name="connsiteY131" fmla="*/ 6143160 h 12678085"/>
              <a:gd name="connsiteX132" fmla="*/ 1655732 w 11014159"/>
              <a:gd name="connsiteY132" fmla="*/ 6187658 h 12678085"/>
              <a:gd name="connsiteX133" fmla="*/ 1387408 w 11014159"/>
              <a:gd name="connsiteY133" fmla="*/ 6214012 h 12678085"/>
              <a:gd name="connsiteX134" fmla="*/ 871196 w 11014159"/>
              <a:gd name="connsiteY134" fmla="*/ 6232155 h 12678085"/>
              <a:gd name="connsiteX135" fmla="*/ 549782 w 11014159"/>
              <a:gd name="connsiteY135" fmla="*/ 6011959 h 12678085"/>
              <a:gd name="connsiteX136" fmla="*/ 361859 w 11014159"/>
              <a:gd name="connsiteY136" fmla="*/ 5626948 h 12678085"/>
              <a:gd name="connsiteX137" fmla="*/ 328629 w 11014159"/>
              <a:gd name="connsiteY137" fmla="*/ 5155233 h 12678085"/>
              <a:gd name="connsiteX138" fmla="*/ 428510 w 11014159"/>
              <a:gd name="connsiteY138" fmla="*/ 4797533 h 12678085"/>
              <a:gd name="connsiteX139" fmla="*/ 665513 w 11014159"/>
              <a:gd name="connsiteY139" fmla="*/ 4385212 h 12678085"/>
              <a:gd name="connsiteX140" fmla="*/ 858018 w 11014159"/>
              <a:gd name="connsiteY140" fmla="*/ 3928012 h 12678085"/>
              <a:gd name="connsiteX141" fmla="*/ 737703 w 11014159"/>
              <a:gd name="connsiteY141" fmla="*/ 3591128 h 12678085"/>
              <a:gd name="connsiteX142" fmla="*/ 447608 w 11014159"/>
              <a:gd name="connsiteY142" fmla="*/ 3213375 h 12678085"/>
              <a:gd name="connsiteX143" fmla="*/ 193799 w 11014159"/>
              <a:gd name="connsiteY143" fmla="*/ 2845170 h 12678085"/>
              <a:gd name="connsiteX144" fmla="*/ 14471 w 11014159"/>
              <a:gd name="connsiteY144" fmla="*/ 2515543 h 12678085"/>
              <a:gd name="connsiteX145" fmla="*/ 43499 w 11014159"/>
              <a:gd name="connsiteY145" fmla="*/ 1959799 h 12678085"/>
              <a:gd name="connsiteX146" fmla="*/ 302274 w 11014159"/>
              <a:gd name="connsiteY146" fmla="*/ 1808162 h 12678085"/>
              <a:gd name="connsiteX147" fmla="*/ 614139 w 11014159"/>
              <a:gd name="connsiteY147" fmla="*/ 1710573 h 12678085"/>
              <a:gd name="connsiteX148" fmla="*/ 759474 w 11014159"/>
              <a:gd name="connsiteY148" fmla="*/ 1378654 h 12678085"/>
              <a:gd name="connsiteX149" fmla="*/ 640113 w 11014159"/>
              <a:gd name="connsiteY149" fmla="*/ 1113960 h 12678085"/>
              <a:gd name="connsiteX150" fmla="*/ 550163 w 11014159"/>
              <a:gd name="connsiteY150" fmla="*/ 723984 h 12678085"/>
              <a:gd name="connsiteX151" fmla="*/ 603255 w 11014159"/>
              <a:gd name="connsiteY151" fmla="*/ 447448 h 12678085"/>
              <a:gd name="connsiteX152" fmla="*/ 831663 w 11014159"/>
              <a:gd name="connsiteY152" fmla="*/ 212737 h 12678085"/>
              <a:gd name="connsiteX153" fmla="*/ 906145 w 11014159"/>
              <a:gd name="connsiteY153" fmla="*/ 101970 h 12678085"/>
              <a:gd name="connsiteX154" fmla="*/ 974985 w 11014159"/>
              <a:gd name="connsiteY154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60126 w 11014159"/>
              <a:gd name="connsiteY83" fmla="*/ 10599949 h 12678085"/>
              <a:gd name="connsiteX84" fmla="*/ 2825467 w 11014159"/>
              <a:gd name="connsiteY84" fmla="*/ 10660717 h 12678085"/>
              <a:gd name="connsiteX85" fmla="*/ 3027596 w 11014159"/>
              <a:gd name="connsiteY85" fmla="*/ 10465933 h 12678085"/>
              <a:gd name="connsiteX86" fmla="*/ 3040444 w 11014159"/>
              <a:gd name="connsiteY86" fmla="*/ 10225139 h 12678085"/>
              <a:gd name="connsiteX87" fmla="*/ 3070909 w 11014159"/>
              <a:gd name="connsiteY87" fmla="*/ 10088181 h 12678085"/>
              <a:gd name="connsiteX88" fmla="*/ 3207077 w 11014159"/>
              <a:gd name="connsiteY88" fmla="*/ 9939394 h 12678085"/>
              <a:gd name="connsiteX89" fmla="*/ 3361924 w 11014159"/>
              <a:gd name="connsiteY89" fmla="*/ 9738501 h 12678085"/>
              <a:gd name="connsiteX90" fmla="*/ 3381019 w 11014159"/>
              <a:gd name="connsiteY90" fmla="*/ 9542608 h 12678085"/>
              <a:gd name="connsiteX91" fmla="*/ 3401902 w 11014159"/>
              <a:gd name="connsiteY91" fmla="*/ 9609527 h 12678085"/>
              <a:gd name="connsiteX92" fmla="*/ 3429145 w 11014159"/>
              <a:gd name="connsiteY92" fmla="*/ 9819985 h 12678085"/>
              <a:gd name="connsiteX93" fmla="*/ 3435068 w 11014159"/>
              <a:gd name="connsiteY93" fmla="*/ 9923176 h 12678085"/>
              <a:gd name="connsiteX94" fmla="*/ 3554429 w 11014159"/>
              <a:gd name="connsiteY94" fmla="*/ 9970539 h 12678085"/>
              <a:gd name="connsiteX95" fmla="*/ 3648215 w 11014159"/>
              <a:gd name="connsiteY95" fmla="*/ 9709563 h 12678085"/>
              <a:gd name="connsiteX96" fmla="*/ 3612993 w 11014159"/>
              <a:gd name="connsiteY96" fmla="*/ 9472771 h 12678085"/>
              <a:gd name="connsiteX97" fmla="*/ 3583934 w 11014159"/>
              <a:gd name="connsiteY97" fmla="*/ 9358790 h 12678085"/>
              <a:gd name="connsiteX98" fmla="*/ 3875876 w 11014159"/>
              <a:gd name="connsiteY98" fmla="*/ 9470898 h 12678085"/>
              <a:gd name="connsiteX99" fmla="*/ 3921531 w 11014159"/>
              <a:gd name="connsiteY99" fmla="*/ 9351533 h 12678085"/>
              <a:gd name="connsiteX100" fmla="*/ 3796283 w 11014159"/>
              <a:gd name="connsiteY100" fmla="*/ 9191478 h 12678085"/>
              <a:gd name="connsiteX101" fmla="*/ 3693793 w 11014159"/>
              <a:gd name="connsiteY101" fmla="*/ 9144832 h 12678085"/>
              <a:gd name="connsiteX102" fmla="*/ 3569009 w 11014159"/>
              <a:gd name="connsiteY102" fmla="*/ 9189156 h 12678085"/>
              <a:gd name="connsiteX103" fmla="*/ 3529476 w 11014159"/>
              <a:gd name="connsiteY103" fmla="*/ 9153616 h 12678085"/>
              <a:gd name="connsiteX104" fmla="*/ 3444612 w 11014159"/>
              <a:gd name="connsiteY104" fmla="*/ 9070953 h 12678085"/>
              <a:gd name="connsiteX105" fmla="*/ 3285549 w 11014159"/>
              <a:gd name="connsiteY105" fmla="*/ 9003320 h 12678085"/>
              <a:gd name="connsiteX106" fmla="*/ 3187561 w 11014159"/>
              <a:gd name="connsiteY106" fmla="*/ 8935440 h 12678085"/>
              <a:gd name="connsiteX107" fmla="*/ 3081523 w 11014159"/>
              <a:gd name="connsiteY107" fmla="*/ 8843975 h 12678085"/>
              <a:gd name="connsiteX108" fmla="*/ 3029051 w 11014159"/>
              <a:gd name="connsiteY108" fmla="*/ 8766807 h 12678085"/>
              <a:gd name="connsiteX109" fmla="*/ 2973284 w 11014159"/>
              <a:gd name="connsiteY109" fmla="*/ 8688890 h 12678085"/>
              <a:gd name="connsiteX110" fmla="*/ 3073545 w 11014159"/>
              <a:gd name="connsiteY110" fmla="*/ 8656106 h 12678085"/>
              <a:gd name="connsiteX111" fmla="*/ 3175339 w 11014159"/>
              <a:gd name="connsiteY111" fmla="*/ 8714289 h 12678085"/>
              <a:gd name="connsiteX112" fmla="*/ 3290930 w 11014159"/>
              <a:gd name="connsiteY112" fmla="*/ 8763545 h 12678085"/>
              <a:gd name="connsiteX113" fmla="*/ 3338134 w 11014159"/>
              <a:gd name="connsiteY113" fmla="*/ 8716423 h 12678085"/>
              <a:gd name="connsiteX114" fmla="*/ 3366270 w 11014159"/>
              <a:gd name="connsiteY114" fmla="*/ 8627077 h 12678085"/>
              <a:gd name="connsiteX115" fmla="*/ 3453211 w 11014159"/>
              <a:gd name="connsiteY115" fmla="*/ 8565392 h 12678085"/>
              <a:gd name="connsiteX116" fmla="*/ 3547937 w 11014159"/>
              <a:gd name="connsiteY116" fmla="*/ 8612563 h 12678085"/>
              <a:gd name="connsiteX117" fmla="*/ 3696102 w 11014159"/>
              <a:gd name="connsiteY117" fmla="*/ 8689753 h 12678085"/>
              <a:gd name="connsiteX118" fmla="*/ 3775823 w 11014159"/>
              <a:gd name="connsiteY118" fmla="*/ 8697864 h 12678085"/>
              <a:gd name="connsiteX119" fmla="*/ 3838221 w 11014159"/>
              <a:gd name="connsiteY119" fmla="*/ 8578123 h 12678085"/>
              <a:gd name="connsiteX120" fmla="*/ 3791051 w 11014159"/>
              <a:gd name="connsiteY120" fmla="*/ 8534578 h 12678085"/>
              <a:gd name="connsiteX121" fmla="*/ 3712286 w 11014159"/>
              <a:gd name="connsiteY121" fmla="*/ 8490911 h 12678085"/>
              <a:gd name="connsiteX122" fmla="*/ 3684087 w 11014159"/>
              <a:gd name="connsiteY122" fmla="*/ 8388770 h 12678085"/>
              <a:gd name="connsiteX123" fmla="*/ 3911397 w 11014159"/>
              <a:gd name="connsiteY123" fmla="*/ 8323659 h 12678085"/>
              <a:gd name="connsiteX124" fmla="*/ 4123987 w 11014159"/>
              <a:gd name="connsiteY124" fmla="*/ 8241378 h 12678085"/>
              <a:gd name="connsiteX125" fmla="*/ 4399757 w 11014159"/>
              <a:gd name="connsiteY125" fmla="*/ 8100995 h 12678085"/>
              <a:gd name="connsiteX126" fmla="*/ 4530149 w 11014159"/>
              <a:gd name="connsiteY126" fmla="*/ 7966498 h 12678085"/>
              <a:gd name="connsiteX127" fmla="*/ 4621420 w 11014159"/>
              <a:gd name="connsiteY127" fmla="*/ 7756347 h 12678085"/>
              <a:gd name="connsiteX128" fmla="*/ 4455270 w 11014159"/>
              <a:gd name="connsiteY128" fmla="*/ 7682106 h 12678085"/>
              <a:gd name="connsiteX129" fmla="*/ 4142037 w 11014159"/>
              <a:gd name="connsiteY129" fmla="*/ 7714762 h 12678085"/>
              <a:gd name="connsiteX130" fmla="*/ 4106545 w 11014159"/>
              <a:gd name="connsiteY130" fmla="*/ 7633739 h 12678085"/>
              <a:gd name="connsiteX131" fmla="*/ 2869359 w 11014159"/>
              <a:gd name="connsiteY131" fmla="*/ 6288685 h 12678085"/>
              <a:gd name="connsiteX132" fmla="*/ 1992616 w 11014159"/>
              <a:gd name="connsiteY132" fmla="*/ 6143160 h 12678085"/>
              <a:gd name="connsiteX133" fmla="*/ 1655732 w 11014159"/>
              <a:gd name="connsiteY133" fmla="*/ 6187658 h 12678085"/>
              <a:gd name="connsiteX134" fmla="*/ 1387408 w 11014159"/>
              <a:gd name="connsiteY134" fmla="*/ 6214012 h 12678085"/>
              <a:gd name="connsiteX135" fmla="*/ 871196 w 11014159"/>
              <a:gd name="connsiteY135" fmla="*/ 6232155 h 12678085"/>
              <a:gd name="connsiteX136" fmla="*/ 549782 w 11014159"/>
              <a:gd name="connsiteY136" fmla="*/ 6011959 h 12678085"/>
              <a:gd name="connsiteX137" fmla="*/ 361859 w 11014159"/>
              <a:gd name="connsiteY137" fmla="*/ 5626948 h 12678085"/>
              <a:gd name="connsiteX138" fmla="*/ 328629 w 11014159"/>
              <a:gd name="connsiteY138" fmla="*/ 5155233 h 12678085"/>
              <a:gd name="connsiteX139" fmla="*/ 428510 w 11014159"/>
              <a:gd name="connsiteY139" fmla="*/ 4797533 h 12678085"/>
              <a:gd name="connsiteX140" fmla="*/ 665513 w 11014159"/>
              <a:gd name="connsiteY140" fmla="*/ 4385212 h 12678085"/>
              <a:gd name="connsiteX141" fmla="*/ 858018 w 11014159"/>
              <a:gd name="connsiteY141" fmla="*/ 3928012 h 12678085"/>
              <a:gd name="connsiteX142" fmla="*/ 737703 w 11014159"/>
              <a:gd name="connsiteY142" fmla="*/ 3591128 h 12678085"/>
              <a:gd name="connsiteX143" fmla="*/ 447608 w 11014159"/>
              <a:gd name="connsiteY143" fmla="*/ 3213375 h 12678085"/>
              <a:gd name="connsiteX144" fmla="*/ 193799 w 11014159"/>
              <a:gd name="connsiteY144" fmla="*/ 2845170 h 12678085"/>
              <a:gd name="connsiteX145" fmla="*/ 14471 w 11014159"/>
              <a:gd name="connsiteY145" fmla="*/ 2515543 h 12678085"/>
              <a:gd name="connsiteX146" fmla="*/ 43499 w 11014159"/>
              <a:gd name="connsiteY146" fmla="*/ 1959799 h 12678085"/>
              <a:gd name="connsiteX147" fmla="*/ 302274 w 11014159"/>
              <a:gd name="connsiteY147" fmla="*/ 1808162 h 12678085"/>
              <a:gd name="connsiteX148" fmla="*/ 614139 w 11014159"/>
              <a:gd name="connsiteY148" fmla="*/ 1710573 h 12678085"/>
              <a:gd name="connsiteX149" fmla="*/ 759474 w 11014159"/>
              <a:gd name="connsiteY149" fmla="*/ 1378654 h 12678085"/>
              <a:gd name="connsiteX150" fmla="*/ 640113 w 11014159"/>
              <a:gd name="connsiteY150" fmla="*/ 1113960 h 12678085"/>
              <a:gd name="connsiteX151" fmla="*/ 550163 w 11014159"/>
              <a:gd name="connsiteY151" fmla="*/ 723984 h 12678085"/>
              <a:gd name="connsiteX152" fmla="*/ 603255 w 11014159"/>
              <a:gd name="connsiteY152" fmla="*/ 447448 h 12678085"/>
              <a:gd name="connsiteX153" fmla="*/ 831663 w 11014159"/>
              <a:gd name="connsiteY153" fmla="*/ 212737 h 12678085"/>
              <a:gd name="connsiteX154" fmla="*/ 906145 w 11014159"/>
              <a:gd name="connsiteY154" fmla="*/ 101970 h 12678085"/>
              <a:gd name="connsiteX155" fmla="*/ 974985 w 11014159"/>
              <a:gd name="connsiteY155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660126 w 11014159"/>
              <a:gd name="connsiteY84" fmla="*/ 10599949 h 12678085"/>
              <a:gd name="connsiteX85" fmla="*/ 2825467 w 11014159"/>
              <a:gd name="connsiteY85" fmla="*/ 10660717 h 12678085"/>
              <a:gd name="connsiteX86" fmla="*/ 3027596 w 11014159"/>
              <a:gd name="connsiteY86" fmla="*/ 10465933 h 12678085"/>
              <a:gd name="connsiteX87" fmla="*/ 3040444 w 11014159"/>
              <a:gd name="connsiteY87" fmla="*/ 10225139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25467 w 11014159"/>
              <a:gd name="connsiteY85" fmla="*/ 10660717 h 12678085"/>
              <a:gd name="connsiteX86" fmla="*/ 3027596 w 11014159"/>
              <a:gd name="connsiteY86" fmla="*/ 10465933 h 12678085"/>
              <a:gd name="connsiteX87" fmla="*/ 3040444 w 11014159"/>
              <a:gd name="connsiteY87" fmla="*/ 10225139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25467 w 11014159"/>
              <a:gd name="connsiteY85" fmla="*/ 10660717 h 12678085"/>
              <a:gd name="connsiteX86" fmla="*/ 3012606 w 11014159"/>
              <a:gd name="connsiteY86" fmla="*/ 10515901 h 12678085"/>
              <a:gd name="connsiteX87" fmla="*/ 3040444 w 11014159"/>
              <a:gd name="connsiteY87" fmla="*/ 10225139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25467 w 11014159"/>
              <a:gd name="connsiteY85" fmla="*/ 10660717 h 12678085"/>
              <a:gd name="connsiteX86" fmla="*/ 3012606 w 11014159"/>
              <a:gd name="connsiteY86" fmla="*/ 10515901 h 12678085"/>
              <a:gd name="connsiteX87" fmla="*/ 3032949 w 11014159"/>
              <a:gd name="connsiteY87" fmla="*/ 10385034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25467 w 11014159"/>
              <a:gd name="connsiteY85" fmla="*/ 10660717 h 12678085"/>
              <a:gd name="connsiteX86" fmla="*/ 2975130 w 11014159"/>
              <a:gd name="connsiteY86" fmla="*/ 10560871 h 12678085"/>
              <a:gd name="connsiteX87" fmla="*/ 3032949 w 11014159"/>
              <a:gd name="connsiteY87" fmla="*/ 10385034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700100 w 11014159"/>
              <a:gd name="connsiteY70" fmla="*/ 10977202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57946 w 11014159"/>
              <a:gd name="connsiteY85" fmla="*/ 10658219 h 12678085"/>
              <a:gd name="connsiteX86" fmla="*/ 2975130 w 11014159"/>
              <a:gd name="connsiteY86" fmla="*/ 10560871 h 12678085"/>
              <a:gd name="connsiteX87" fmla="*/ 3032949 w 11014159"/>
              <a:gd name="connsiteY87" fmla="*/ 10385034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15025 w 11014159"/>
              <a:gd name="connsiteY69" fmla="*/ 10987195 h 12678085"/>
              <a:gd name="connsiteX70" fmla="*/ 2692605 w 11014159"/>
              <a:gd name="connsiteY70" fmla="*/ 10972205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57946 w 11014159"/>
              <a:gd name="connsiteY85" fmla="*/ 10658219 h 12678085"/>
              <a:gd name="connsiteX86" fmla="*/ 2975130 w 11014159"/>
              <a:gd name="connsiteY86" fmla="*/ 10560871 h 12678085"/>
              <a:gd name="connsiteX87" fmla="*/ 3032949 w 11014159"/>
              <a:gd name="connsiteY87" fmla="*/ 10385034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795038 w 11014159"/>
              <a:gd name="connsiteY69" fmla="*/ 10989694 h 12678085"/>
              <a:gd name="connsiteX70" fmla="*/ 2692605 w 11014159"/>
              <a:gd name="connsiteY70" fmla="*/ 10972205 h 12678085"/>
              <a:gd name="connsiteX71" fmla="*/ 2755064 w 11014159"/>
              <a:gd name="connsiteY71" fmla="*/ 10922238 h 12678085"/>
              <a:gd name="connsiteX72" fmla="*/ 2646769 w 11014159"/>
              <a:gd name="connsiteY72" fmla="*/ 10783512 h 12678085"/>
              <a:gd name="connsiteX73" fmla="*/ 2470251 w 11014159"/>
              <a:gd name="connsiteY73" fmla="*/ 10829799 h 12678085"/>
              <a:gd name="connsiteX74" fmla="*/ 2397799 w 11014159"/>
              <a:gd name="connsiteY74" fmla="*/ 10904749 h 12678085"/>
              <a:gd name="connsiteX75" fmla="*/ 2073012 w 11014159"/>
              <a:gd name="connsiteY75" fmla="*/ 10902251 h 12678085"/>
              <a:gd name="connsiteX76" fmla="*/ 2170448 w 11014159"/>
              <a:gd name="connsiteY76" fmla="*/ 10789825 h 12678085"/>
              <a:gd name="connsiteX77" fmla="*/ 2287871 w 11014159"/>
              <a:gd name="connsiteY77" fmla="*/ 10757346 h 12678085"/>
              <a:gd name="connsiteX78" fmla="*/ 2407792 w 11014159"/>
              <a:gd name="connsiteY78" fmla="*/ 10762343 h 12678085"/>
              <a:gd name="connsiteX79" fmla="*/ 2520219 w 11014159"/>
              <a:gd name="connsiteY79" fmla="*/ 10659910 h 12678085"/>
              <a:gd name="connsiteX80" fmla="*/ 2480244 w 11014159"/>
              <a:gd name="connsiteY80" fmla="*/ 10582461 h 12678085"/>
              <a:gd name="connsiteX81" fmla="*/ 2285372 w 11014159"/>
              <a:gd name="connsiteY81" fmla="*/ 10552480 h 12678085"/>
              <a:gd name="connsiteX82" fmla="*/ 2350329 w 11014159"/>
              <a:gd name="connsiteY82" fmla="*/ 10487523 h 12678085"/>
              <a:gd name="connsiteX83" fmla="*/ 2627648 w 11014159"/>
              <a:gd name="connsiteY83" fmla="*/ 10552480 h 12678085"/>
              <a:gd name="connsiteX84" fmla="*/ 2717588 w 11014159"/>
              <a:gd name="connsiteY84" fmla="*/ 10634926 h 12678085"/>
              <a:gd name="connsiteX85" fmla="*/ 2857946 w 11014159"/>
              <a:gd name="connsiteY85" fmla="*/ 10658219 h 12678085"/>
              <a:gd name="connsiteX86" fmla="*/ 2975130 w 11014159"/>
              <a:gd name="connsiteY86" fmla="*/ 10560871 h 12678085"/>
              <a:gd name="connsiteX87" fmla="*/ 3032949 w 11014159"/>
              <a:gd name="connsiteY87" fmla="*/ 10385034 h 12678085"/>
              <a:gd name="connsiteX88" fmla="*/ 3070909 w 11014159"/>
              <a:gd name="connsiteY88" fmla="*/ 10088181 h 12678085"/>
              <a:gd name="connsiteX89" fmla="*/ 3207077 w 11014159"/>
              <a:gd name="connsiteY89" fmla="*/ 9939394 h 12678085"/>
              <a:gd name="connsiteX90" fmla="*/ 3361924 w 11014159"/>
              <a:gd name="connsiteY90" fmla="*/ 9738501 h 12678085"/>
              <a:gd name="connsiteX91" fmla="*/ 3381019 w 11014159"/>
              <a:gd name="connsiteY91" fmla="*/ 9542608 h 12678085"/>
              <a:gd name="connsiteX92" fmla="*/ 3401902 w 11014159"/>
              <a:gd name="connsiteY92" fmla="*/ 9609527 h 12678085"/>
              <a:gd name="connsiteX93" fmla="*/ 3429145 w 11014159"/>
              <a:gd name="connsiteY93" fmla="*/ 9819985 h 12678085"/>
              <a:gd name="connsiteX94" fmla="*/ 3435068 w 11014159"/>
              <a:gd name="connsiteY94" fmla="*/ 9923176 h 12678085"/>
              <a:gd name="connsiteX95" fmla="*/ 3554429 w 11014159"/>
              <a:gd name="connsiteY95" fmla="*/ 9970539 h 12678085"/>
              <a:gd name="connsiteX96" fmla="*/ 3648215 w 11014159"/>
              <a:gd name="connsiteY96" fmla="*/ 9709563 h 12678085"/>
              <a:gd name="connsiteX97" fmla="*/ 3612993 w 11014159"/>
              <a:gd name="connsiteY97" fmla="*/ 9472771 h 12678085"/>
              <a:gd name="connsiteX98" fmla="*/ 3583934 w 11014159"/>
              <a:gd name="connsiteY98" fmla="*/ 9358790 h 12678085"/>
              <a:gd name="connsiteX99" fmla="*/ 3875876 w 11014159"/>
              <a:gd name="connsiteY99" fmla="*/ 9470898 h 12678085"/>
              <a:gd name="connsiteX100" fmla="*/ 3921531 w 11014159"/>
              <a:gd name="connsiteY100" fmla="*/ 9351533 h 12678085"/>
              <a:gd name="connsiteX101" fmla="*/ 3796283 w 11014159"/>
              <a:gd name="connsiteY101" fmla="*/ 9191478 h 12678085"/>
              <a:gd name="connsiteX102" fmla="*/ 3693793 w 11014159"/>
              <a:gd name="connsiteY102" fmla="*/ 9144832 h 12678085"/>
              <a:gd name="connsiteX103" fmla="*/ 3569009 w 11014159"/>
              <a:gd name="connsiteY103" fmla="*/ 9189156 h 12678085"/>
              <a:gd name="connsiteX104" fmla="*/ 3529476 w 11014159"/>
              <a:gd name="connsiteY104" fmla="*/ 9153616 h 12678085"/>
              <a:gd name="connsiteX105" fmla="*/ 3444612 w 11014159"/>
              <a:gd name="connsiteY105" fmla="*/ 9070953 h 12678085"/>
              <a:gd name="connsiteX106" fmla="*/ 3285549 w 11014159"/>
              <a:gd name="connsiteY106" fmla="*/ 9003320 h 12678085"/>
              <a:gd name="connsiteX107" fmla="*/ 3187561 w 11014159"/>
              <a:gd name="connsiteY107" fmla="*/ 8935440 h 12678085"/>
              <a:gd name="connsiteX108" fmla="*/ 3081523 w 11014159"/>
              <a:gd name="connsiteY108" fmla="*/ 8843975 h 12678085"/>
              <a:gd name="connsiteX109" fmla="*/ 3029051 w 11014159"/>
              <a:gd name="connsiteY109" fmla="*/ 8766807 h 12678085"/>
              <a:gd name="connsiteX110" fmla="*/ 2973284 w 11014159"/>
              <a:gd name="connsiteY110" fmla="*/ 8688890 h 12678085"/>
              <a:gd name="connsiteX111" fmla="*/ 3073545 w 11014159"/>
              <a:gd name="connsiteY111" fmla="*/ 8656106 h 12678085"/>
              <a:gd name="connsiteX112" fmla="*/ 3175339 w 11014159"/>
              <a:gd name="connsiteY112" fmla="*/ 8714289 h 12678085"/>
              <a:gd name="connsiteX113" fmla="*/ 3290930 w 11014159"/>
              <a:gd name="connsiteY113" fmla="*/ 8763545 h 12678085"/>
              <a:gd name="connsiteX114" fmla="*/ 3338134 w 11014159"/>
              <a:gd name="connsiteY114" fmla="*/ 8716423 h 12678085"/>
              <a:gd name="connsiteX115" fmla="*/ 3366270 w 11014159"/>
              <a:gd name="connsiteY115" fmla="*/ 8627077 h 12678085"/>
              <a:gd name="connsiteX116" fmla="*/ 3453211 w 11014159"/>
              <a:gd name="connsiteY116" fmla="*/ 8565392 h 12678085"/>
              <a:gd name="connsiteX117" fmla="*/ 3547937 w 11014159"/>
              <a:gd name="connsiteY117" fmla="*/ 8612563 h 12678085"/>
              <a:gd name="connsiteX118" fmla="*/ 3696102 w 11014159"/>
              <a:gd name="connsiteY118" fmla="*/ 8689753 h 12678085"/>
              <a:gd name="connsiteX119" fmla="*/ 3775823 w 11014159"/>
              <a:gd name="connsiteY119" fmla="*/ 8697864 h 12678085"/>
              <a:gd name="connsiteX120" fmla="*/ 3838221 w 11014159"/>
              <a:gd name="connsiteY120" fmla="*/ 8578123 h 12678085"/>
              <a:gd name="connsiteX121" fmla="*/ 3791051 w 11014159"/>
              <a:gd name="connsiteY121" fmla="*/ 8534578 h 12678085"/>
              <a:gd name="connsiteX122" fmla="*/ 3712286 w 11014159"/>
              <a:gd name="connsiteY122" fmla="*/ 8490911 h 12678085"/>
              <a:gd name="connsiteX123" fmla="*/ 3684087 w 11014159"/>
              <a:gd name="connsiteY123" fmla="*/ 8388770 h 12678085"/>
              <a:gd name="connsiteX124" fmla="*/ 3911397 w 11014159"/>
              <a:gd name="connsiteY124" fmla="*/ 8323659 h 12678085"/>
              <a:gd name="connsiteX125" fmla="*/ 4123987 w 11014159"/>
              <a:gd name="connsiteY125" fmla="*/ 8241378 h 12678085"/>
              <a:gd name="connsiteX126" fmla="*/ 4399757 w 11014159"/>
              <a:gd name="connsiteY126" fmla="*/ 8100995 h 12678085"/>
              <a:gd name="connsiteX127" fmla="*/ 4530149 w 11014159"/>
              <a:gd name="connsiteY127" fmla="*/ 7966498 h 12678085"/>
              <a:gd name="connsiteX128" fmla="*/ 4621420 w 11014159"/>
              <a:gd name="connsiteY128" fmla="*/ 7756347 h 12678085"/>
              <a:gd name="connsiteX129" fmla="*/ 4455270 w 11014159"/>
              <a:gd name="connsiteY129" fmla="*/ 7682106 h 12678085"/>
              <a:gd name="connsiteX130" fmla="*/ 4142037 w 11014159"/>
              <a:gd name="connsiteY130" fmla="*/ 7714762 h 12678085"/>
              <a:gd name="connsiteX131" fmla="*/ 4106545 w 11014159"/>
              <a:gd name="connsiteY131" fmla="*/ 7633739 h 12678085"/>
              <a:gd name="connsiteX132" fmla="*/ 2869359 w 11014159"/>
              <a:gd name="connsiteY132" fmla="*/ 6288685 h 12678085"/>
              <a:gd name="connsiteX133" fmla="*/ 1992616 w 11014159"/>
              <a:gd name="connsiteY133" fmla="*/ 6143160 h 12678085"/>
              <a:gd name="connsiteX134" fmla="*/ 1655732 w 11014159"/>
              <a:gd name="connsiteY134" fmla="*/ 6187658 h 12678085"/>
              <a:gd name="connsiteX135" fmla="*/ 1387408 w 11014159"/>
              <a:gd name="connsiteY135" fmla="*/ 6214012 h 12678085"/>
              <a:gd name="connsiteX136" fmla="*/ 871196 w 11014159"/>
              <a:gd name="connsiteY136" fmla="*/ 6232155 h 12678085"/>
              <a:gd name="connsiteX137" fmla="*/ 549782 w 11014159"/>
              <a:gd name="connsiteY137" fmla="*/ 6011959 h 12678085"/>
              <a:gd name="connsiteX138" fmla="*/ 361859 w 11014159"/>
              <a:gd name="connsiteY138" fmla="*/ 5626948 h 12678085"/>
              <a:gd name="connsiteX139" fmla="*/ 328629 w 11014159"/>
              <a:gd name="connsiteY139" fmla="*/ 5155233 h 12678085"/>
              <a:gd name="connsiteX140" fmla="*/ 428510 w 11014159"/>
              <a:gd name="connsiteY140" fmla="*/ 4797533 h 12678085"/>
              <a:gd name="connsiteX141" fmla="*/ 665513 w 11014159"/>
              <a:gd name="connsiteY141" fmla="*/ 4385212 h 12678085"/>
              <a:gd name="connsiteX142" fmla="*/ 858018 w 11014159"/>
              <a:gd name="connsiteY142" fmla="*/ 3928012 h 12678085"/>
              <a:gd name="connsiteX143" fmla="*/ 737703 w 11014159"/>
              <a:gd name="connsiteY143" fmla="*/ 3591128 h 12678085"/>
              <a:gd name="connsiteX144" fmla="*/ 447608 w 11014159"/>
              <a:gd name="connsiteY144" fmla="*/ 3213375 h 12678085"/>
              <a:gd name="connsiteX145" fmla="*/ 193799 w 11014159"/>
              <a:gd name="connsiteY145" fmla="*/ 2845170 h 12678085"/>
              <a:gd name="connsiteX146" fmla="*/ 14471 w 11014159"/>
              <a:gd name="connsiteY146" fmla="*/ 2515543 h 12678085"/>
              <a:gd name="connsiteX147" fmla="*/ 43499 w 11014159"/>
              <a:gd name="connsiteY147" fmla="*/ 1959799 h 12678085"/>
              <a:gd name="connsiteX148" fmla="*/ 302274 w 11014159"/>
              <a:gd name="connsiteY148" fmla="*/ 1808162 h 12678085"/>
              <a:gd name="connsiteX149" fmla="*/ 614139 w 11014159"/>
              <a:gd name="connsiteY149" fmla="*/ 1710573 h 12678085"/>
              <a:gd name="connsiteX150" fmla="*/ 759474 w 11014159"/>
              <a:gd name="connsiteY150" fmla="*/ 1378654 h 12678085"/>
              <a:gd name="connsiteX151" fmla="*/ 640113 w 11014159"/>
              <a:gd name="connsiteY151" fmla="*/ 1113960 h 12678085"/>
              <a:gd name="connsiteX152" fmla="*/ 550163 w 11014159"/>
              <a:gd name="connsiteY152" fmla="*/ 723984 h 12678085"/>
              <a:gd name="connsiteX153" fmla="*/ 603255 w 11014159"/>
              <a:gd name="connsiteY153" fmla="*/ 447448 h 12678085"/>
              <a:gd name="connsiteX154" fmla="*/ 831663 w 11014159"/>
              <a:gd name="connsiteY154" fmla="*/ 212737 h 12678085"/>
              <a:gd name="connsiteX155" fmla="*/ 906145 w 11014159"/>
              <a:gd name="connsiteY155" fmla="*/ 101970 h 12678085"/>
              <a:gd name="connsiteX156" fmla="*/ 974985 w 11014159"/>
              <a:gd name="connsiteY156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95038 w 11014159"/>
              <a:gd name="connsiteY70" fmla="*/ 10989694 h 12678085"/>
              <a:gd name="connsiteX71" fmla="*/ 2692605 w 11014159"/>
              <a:gd name="connsiteY71" fmla="*/ 10972205 h 12678085"/>
              <a:gd name="connsiteX72" fmla="*/ 2755064 w 11014159"/>
              <a:gd name="connsiteY72" fmla="*/ 10922238 h 12678085"/>
              <a:gd name="connsiteX73" fmla="*/ 2646769 w 11014159"/>
              <a:gd name="connsiteY73" fmla="*/ 10783512 h 12678085"/>
              <a:gd name="connsiteX74" fmla="*/ 2470251 w 11014159"/>
              <a:gd name="connsiteY74" fmla="*/ 10829799 h 12678085"/>
              <a:gd name="connsiteX75" fmla="*/ 2397799 w 11014159"/>
              <a:gd name="connsiteY75" fmla="*/ 10904749 h 12678085"/>
              <a:gd name="connsiteX76" fmla="*/ 2073012 w 11014159"/>
              <a:gd name="connsiteY76" fmla="*/ 10902251 h 12678085"/>
              <a:gd name="connsiteX77" fmla="*/ 2170448 w 11014159"/>
              <a:gd name="connsiteY77" fmla="*/ 10789825 h 12678085"/>
              <a:gd name="connsiteX78" fmla="*/ 2287871 w 11014159"/>
              <a:gd name="connsiteY78" fmla="*/ 10757346 h 12678085"/>
              <a:gd name="connsiteX79" fmla="*/ 2407792 w 11014159"/>
              <a:gd name="connsiteY79" fmla="*/ 10762343 h 12678085"/>
              <a:gd name="connsiteX80" fmla="*/ 2520219 w 11014159"/>
              <a:gd name="connsiteY80" fmla="*/ 10659910 h 12678085"/>
              <a:gd name="connsiteX81" fmla="*/ 2480244 w 11014159"/>
              <a:gd name="connsiteY81" fmla="*/ 10582461 h 12678085"/>
              <a:gd name="connsiteX82" fmla="*/ 2285372 w 11014159"/>
              <a:gd name="connsiteY82" fmla="*/ 10552480 h 12678085"/>
              <a:gd name="connsiteX83" fmla="*/ 2350329 w 11014159"/>
              <a:gd name="connsiteY83" fmla="*/ 10487523 h 12678085"/>
              <a:gd name="connsiteX84" fmla="*/ 2627648 w 11014159"/>
              <a:gd name="connsiteY84" fmla="*/ 10552480 h 12678085"/>
              <a:gd name="connsiteX85" fmla="*/ 2717588 w 11014159"/>
              <a:gd name="connsiteY85" fmla="*/ 10634926 h 12678085"/>
              <a:gd name="connsiteX86" fmla="*/ 2857946 w 11014159"/>
              <a:gd name="connsiteY86" fmla="*/ 10658219 h 12678085"/>
              <a:gd name="connsiteX87" fmla="*/ 2975130 w 11014159"/>
              <a:gd name="connsiteY87" fmla="*/ 10560871 h 12678085"/>
              <a:gd name="connsiteX88" fmla="*/ 3032949 w 11014159"/>
              <a:gd name="connsiteY88" fmla="*/ 10385034 h 12678085"/>
              <a:gd name="connsiteX89" fmla="*/ 3070909 w 11014159"/>
              <a:gd name="connsiteY89" fmla="*/ 10088181 h 12678085"/>
              <a:gd name="connsiteX90" fmla="*/ 3207077 w 11014159"/>
              <a:gd name="connsiteY90" fmla="*/ 9939394 h 12678085"/>
              <a:gd name="connsiteX91" fmla="*/ 3361924 w 11014159"/>
              <a:gd name="connsiteY91" fmla="*/ 9738501 h 12678085"/>
              <a:gd name="connsiteX92" fmla="*/ 3381019 w 11014159"/>
              <a:gd name="connsiteY92" fmla="*/ 9542608 h 12678085"/>
              <a:gd name="connsiteX93" fmla="*/ 3401902 w 11014159"/>
              <a:gd name="connsiteY93" fmla="*/ 9609527 h 12678085"/>
              <a:gd name="connsiteX94" fmla="*/ 3429145 w 11014159"/>
              <a:gd name="connsiteY94" fmla="*/ 9819985 h 12678085"/>
              <a:gd name="connsiteX95" fmla="*/ 3435068 w 11014159"/>
              <a:gd name="connsiteY95" fmla="*/ 9923176 h 12678085"/>
              <a:gd name="connsiteX96" fmla="*/ 3554429 w 11014159"/>
              <a:gd name="connsiteY96" fmla="*/ 9970539 h 12678085"/>
              <a:gd name="connsiteX97" fmla="*/ 3648215 w 11014159"/>
              <a:gd name="connsiteY97" fmla="*/ 9709563 h 12678085"/>
              <a:gd name="connsiteX98" fmla="*/ 3612993 w 11014159"/>
              <a:gd name="connsiteY98" fmla="*/ 9472771 h 12678085"/>
              <a:gd name="connsiteX99" fmla="*/ 3583934 w 11014159"/>
              <a:gd name="connsiteY99" fmla="*/ 9358790 h 12678085"/>
              <a:gd name="connsiteX100" fmla="*/ 3875876 w 11014159"/>
              <a:gd name="connsiteY100" fmla="*/ 9470898 h 12678085"/>
              <a:gd name="connsiteX101" fmla="*/ 3921531 w 11014159"/>
              <a:gd name="connsiteY101" fmla="*/ 9351533 h 12678085"/>
              <a:gd name="connsiteX102" fmla="*/ 3796283 w 11014159"/>
              <a:gd name="connsiteY102" fmla="*/ 9191478 h 12678085"/>
              <a:gd name="connsiteX103" fmla="*/ 3693793 w 11014159"/>
              <a:gd name="connsiteY103" fmla="*/ 9144832 h 12678085"/>
              <a:gd name="connsiteX104" fmla="*/ 3569009 w 11014159"/>
              <a:gd name="connsiteY104" fmla="*/ 9189156 h 12678085"/>
              <a:gd name="connsiteX105" fmla="*/ 3529476 w 11014159"/>
              <a:gd name="connsiteY105" fmla="*/ 9153616 h 12678085"/>
              <a:gd name="connsiteX106" fmla="*/ 3444612 w 11014159"/>
              <a:gd name="connsiteY106" fmla="*/ 9070953 h 12678085"/>
              <a:gd name="connsiteX107" fmla="*/ 3285549 w 11014159"/>
              <a:gd name="connsiteY107" fmla="*/ 9003320 h 12678085"/>
              <a:gd name="connsiteX108" fmla="*/ 3187561 w 11014159"/>
              <a:gd name="connsiteY108" fmla="*/ 8935440 h 12678085"/>
              <a:gd name="connsiteX109" fmla="*/ 3081523 w 11014159"/>
              <a:gd name="connsiteY109" fmla="*/ 8843975 h 12678085"/>
              <a:gd name="connsiteX110" fmla="*/ 3029051 w 11014159"/>
              <a:gd name="connsiteY110" fmla="*/ 8766807 h 12678085"/>
              <a:gd name="connsiteX111" fmla="*/ 2973284 w 11014159"/>
              <a:gd name="connsiteY111" fmla="*/ 8688890 h 12678085"/>
              <a:gd name="connsiteX112" fmla="*/ 3073545 w 11014159"/>
              <a:gd name="connsiteY112" fmla="*/ 8656106 h 12678085"/>
              <a:gd name="connsiteX113" fmla="*/ 3175339 w 11014159"/>
              <a:gd name="connsiteY113" fmla="*/ 8714289 h 12678085"/>
              <a:gd name="connsiteX114" fmla="*/ 3290930 w 11014159"/>
              <a:gd name="connsiteY114" fmla="*/ 8763545 h 12678085"/>
              <a:gd name="connsiteX115" fmla="*/ 3338134 w 11014159"/>
              <a:gd name="connsiteY115" fmla="*/ 8716423 h 12678085"/>
              <a:gd name="connsiteX116" fmla="*/ 3366270 w 11014159"/>
              <a:gd name="connsiteY116" fmla="*/ 8627077 h 12678085"/>
              <a:gd name="connsiteX117" fmla="*/ 3453211 w 11014159"/>
              <a:gd name="connsiteY117" fmla="*/ 8565392 h 12678085"/>
              <a:gd name="connsiteX118" fmla="*/ 3547937 w 11014159"/>
              <a:gd name="connsiteY118" fmla="*/ 8612563 h 12678085"/>
              <a:gd name="connsiteX119" fmla="*/ 3696102 w 11014159"/>
              <a:gd name="connsiteY119" fmla="*/ 8689753 h 12678085"/>
              <a:gd name="connsiteX120" fmla="*/ 3775823 w 11014159"/>
              <a:gd name="connsiteY120" fmla="*/ 8697864 h 12678085"/>
              <a:gd name="connsiteX121" fmla="*/ 3838221 w 11014159"/>
              <a:gd name="connsiteY121" fmla="*/ 8578123 h 12678085"/>
              <a:gd name="connsiteX122" fmla="*/ 3791051 w 11014159"/>
              <a:gd name="connsiteY122" fmla="*/ 8534578 h 12678085"/>
              <a:gd name="connsiteX123" fmla="*/ 3712286 w 11014159"/>
              <a:gd name="connsiteY123" fmla="*/ 8490911 h 12678085"/>
              <a:gd name="connsiteX124" fmla="*/ 3684087 w 11014159"/>
              <a:gd name="connsiteY124" fmla="*/ 8388770 h 12678085"/>
              <a:gd name="connsiteX125" fmla="*/ 3911397 w 11014159"/>
              <a:gd name="connsiteY125" fmla="*/ 8323659 h 12678085"/>
              <a:gd name="connsiteX126" fmla="*/ 4123987 w 11014159"/>
              <a:gd name="connsiteY126" fmla="*/ 8241378 h 12678085"/>
              <a:gd name="connsiteX127" fmla="*/ 4399757 w 11014159"/>
              <a:gd name="connsiteY127" fmla="*/ 8100995 h 12678085"/>
              <a:gd name="connsiteX128" fmla="*/ 4530149 w 11014159"/>
              <a:gd name="connsiteY128" fmla="*/ 7966498 h 12678085"/>
              <a:gd name="connsiteX129" fmla="*/ 4621420 w 11014159"/>
              <a:gd name="connsiteY129" fmla="*/ 7756347 h 12678085"/>
              <a:gd name="connsiteX130" fmla="*/ 4455270 w 11014159"/>
              <a:gd name="connsiteY130" fmla="*/ 7682106 h 12678085"/>
              <a:gd name="connsiteX131" fmla="*/ 4142037 w 11014159"/>
              <a:gd name="connsiteY131" fmla="*/ 7714762 h 12678085"/>
              <a:gd name="connsiteX132" fmla="*/ 4106545 w 11014159"/>
              <a:gd name="connsiteY132" fmla="*/ 7633739 h 12678085"/>
              <a:gd name="connsiteX133" fmla="*/ 2869359 w 11014159"/>
              <a:gd name="connsiteY133" fmla="*/ 6288685 h 12678085"/>
              <a:gd name="connsiteX134" fmla="*/ 1992616 w 11014159"/>
              <a:gd name="connsiteY134" fmla="*/ 6143160 h 12678085"/>
              <a:gd name="connsiteX135" fmla="*/ 1655732 w 11014159"/>
              <a:gd name="connsiteY135" fmla="*/ 6187658 h 12678085"/>
              <a:gd name="connsiteX136" fmla="*/ 1387408 w 11014159"/>
              <a:gd name="connsiteY136" fmla="*/ 6214012 h 12678085"/>
              <a:gd name="connsiteX137" fmla="*/ 871196 w 11014159"/>
              <a:gd name="connsiteY137" fmla="*/ 6232155 h 12678085"/>
              <a:gd name="connsiteX138" fmla="*/ 549782 w 11014159"/>
              <a:gd name="connsiteY138" fmla="*/ 6011959 h 12678085"/>
              <a:gd name="connsiteX139" fmla="*/ 361859 w 11014159"/>
              <a:gd name="connsiteY139" fmla="*/ 5626948 h 12678085"/>
              <a:gd name="connsiteX140" fmla="*/ 328629 w 11014159"/>
              <a:gd name="connsiteY140" fmla="*/ 5155233 h 12678085"/>
              <a:gd name="connsiteX141" fmla="*/ 428510 w 11014159"/>
              <a:gd name="connsiteY141" fmla="*/ 4797533 h 12678085"/>
              <a:gd name="connsiteX142" fmla="*/ 665513 w 11014159"/>
              <a:gd name="connsiteY142" fmla="*/ 4385212 h 12678085"/>
              <a:gd name="connsiteX143" fmla="*/ 858018 w 11014159"/>
              <a:gd name="connsiteY143" fmla="*/ 3928012 h 12678085"/>
              <a:gd name="connsiteX144" fmla="*/ 737703 w 11014159"/>
              <a:gd name="connsiteY144" fmla="*/ 3591128 h 12678085"/>
              <a:gd name="connsiteX145" fmla="*/ 447608 w 11014159"/>
              <a:gd name="connsiteY145" fmla="*/ 3213375 h 12678085"/>
              <a:gd name="connsiteX146" fmla="*/ 193799 w 11014159"/>
              <a:gd name="connsiteY146" fmla="*/ 2845170 h 12678085"/>
              <a:gd name="connsiteX147" fmla="*/ 14471 w 11014159"/>
              <a:gd name="connsiteY147" fmla="*/ 2515543 h 12678085"/>
              <a:gd name="connsiteX148" fmla="*/ 43499 w 11014159"/>
              <a:gd name="connsiteY148" fmla="*/ 1959799 h 12678085"/>
              <a:gd name="connsiteX149" fmla="*/ 302274 w 11014159"/>
              <a:gd name="connsiteY149" fmla="*/ 1808162 h 12678085"/>
              <a:gd name="connsiteX150" fmla="*/ 614139 w 11014159"/>
              <a:gd name="connsiteY150" fmla="*/ 1710573 h 12678085"/>
              <a:gd name="connsiteX151" fmla="*/ 759474 w 11014159"/>
              <a:gd name="connsiteY151" fmla="*/ 1378654 h 12678085"/>
              <a:gd name="connsiteX152" fmla="*/ 640113 w 11014159"/>
              <a:gd name="connsiteY152" fmla="*/ 1113960 h 12678085"/>
              <a:gd name="connsiteX153" fmla="*/ 550163 w 11014159"/>
              <a:gd name="connsiteY153" fmla="*/ 723984 h 12678085"/>
              <a:gd name="connsiteX154" fmla="*/ 603255 w 11014159"/>
              <a:gd name="connsiteY154" fmla="*/ 447448 h 12678085"/>
              <a:gd name="connsiteX155" fmla="*/ 831663 w 11014159"/>
              <a:gd name="connsiteY155" fmla="*/ 212737 h 12678085"/>
              <a:gd name="connsiteX156" fmla="*/ 906145 w 11014159"/>
              <a:gd name="connsiteY156" fmla="*/ 101970 h 12678085"/>
              <a:gd name="connsiteX157" fmla="*/ 974985 w 11014159"/>
              <a:gd name="connsiteY15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92605 w 11014159"/>
              <a:gd name="connsiteY71" fmla="*/ 10972205 h 12678085"/>
              <a:gd name="connsiteX72" fmla="*/ 2755064 w 11014159"/>
              <a:gd name="connsiteY72" fmla="*/ 10922238 h 12678085"/>
              <a:gd name="connsiteX73" fmla="*/ 2646769 w 11014159"/>
              <a:gd name="connsiteY73" fmla="*/ 10783512 h 12678085"/>
              <a:gd name="connsiteX74" fmla="*/ 2470251 w 11014159"/>
              <a:gd name="connsiteY74" fmla="*/ 10829799 h 12678085"/>
              <a:gd name="connsiteX75" fmla="*/ 2397799 w 11014159"/>
              <a:gd name="connsiteY75" fmla="*/ 10904749 h 12678085"/>
              <a:gd name="connsiteX76" fmla="*/ 2073012 w 11014159"/>
              <a:gd name="connsiteY76" fmla="*/ 10902251 h 12678085"/>
              <a:gd name="connsiteX77" fmla="*/ 2170448 w 11014159"/>
              <a:gd name="connsiteY77" fmla="*/ 10789825 h 12678085"/>
              <a:gd name="connsiteX78" fmla="*/ 2287871 w 11014159"/>
              <a:gd name="connsiteY78" fmla="*/ 10757346 h 12678085"/>
              <a:gd name="connsiteX79" fmla="*/ 2407792 w 11014159"/>
              <a:gd name="connsiteY79" fmla="*/ 10762343 h 12678085"/>
              <a:gd name="connsiteX80" fmla="*/ 2520219 w 11014159"/>
              <a:gd name="connsiteY80" fmla="*/ 10659910 h 12678085"/>
              <a:gd name="connsiteX81" fmla="*/ 2480244 w 11014159"/>
              <a:gd name="connsiteY81" fmla="*/ 10582461 h 12678085"/>
              <a:gd name="connsiteX82" fmla="*/ 2285372 w 11014159"/>
              <a:gd name="connsiteY82" fmla="*/ 10552480 h 12678085"/>
              <a:gd name="connsiteX83" fmla="*/ 2350329 w 11014159"/>
              <a:gd name="connsiteY83" fmla="*/ 10487523 h 12678085"/>
              <a:gd name="connsiteX84" fmla="*/ 2627648 w 11014159"/>
              <a:gd name="connsiteY84" fmla="*/ 10552480 h 12678085"/>
              <a:gd name="connsiteX85" fmla="*/ 2717588 w 11014159"/>
              <a:gd name="connsiteY85" fmla="*/ 10634926 h 12678085"/>
              <a:gd name="connsiteX86" fmla="*/ 2857946 w 11014159"/>
              <a:gd name="connsiteY86" fmla="*/ 10658219 h 12678085"/>
              <a:gd name="connsiteX87" fmla="*/ 2975130 w 11014159"/>
              <a:gd name="connsiteY87" fmla="*/ 10560871 h 12678085"/>
              <a:gd name="connsiteX88" fmla="*/ 3032949 w 11014159"/>
              <a:gd name="connsiteY88" fmla="*/ 10385034 h 12678085"/>
              <a:gd name="connsiteX89" fmla="*/ 3070909 w 11014159"/>
              <a:gd name="connsiteY89" fmla="*/ 10088181 h 12678085"/>
              <a:gd name="connsiteX90" fmla="*/ 3207077 w 11014159"/>
              <a:gd name="connsiteY90" fmla="*/ 9939394 h 12678085"/>
              <a:gd name="connsiteX91" fmla="*/ 3361924 w 11014159"/>
              <a:gd name="connsiteY91" fmla="*/ 9738501 h 12678085"/>
              <a:gd name="connsiteX92" fmla="*/ 3381019 w 11014159"/>
              <a:gd name="connsiteY92" fmla="*/ 9542608 h 12678085"/>
              <a:gd name="connsiteX93" fmla="*/ 3401902 w 11014159"/>
              <a:gd name="connsiteY93" fmla="*/ 9609527 h 12678085"/>
              <a:gd name="connsiteX94" fmla="*/ 3429145 w 11014159"/>
              <a:gd name="connsiteY94" fmla="*/ 9819985 h 12678085"/>
              <a:gd name="connsiteX95" fmla="*/ 3435068 w 11014159"/>
              <a:gd name="connsiteY95" fmla="*/ 9923176 h 12678085"/>
              <a:gd name="connsiteX96" fmla="*/ 3554429 w 11014159"/>
              <a:gd name="connsiteY96" fmla="*/ 9970539 h 12678085"/>
              <a:gd name="connsiteX97" fmla="*/ 3648215 w 11014159"/>
              <a:gd name="connsiteY97" fmla="*/ 9709563 h 12678085"/>
              <a:gd name="connsiteX98" fmla="*/ 3612993 w 11014159"/>
              <a:gd name="connsiteY98" fmla="*/ 9472771 h 12678085"/>
              <a:gd name="connsiteX99" fmla="*/ 3583934 w 11014159"/>
              <a:gd name="connsiteY99" fmla="*/ 9358790 h 12678085"/>
              <a:gd name="connsiteX100" fmla="*/ 3875876 w 11014159"/>
              <a:gd name="connsiteY100" fmla="*/ 9470898 h 12678085"/>
              <a:gd name="connsiteX101" fmla="*/ 3921531 w 11014159"/>
              <a:gd name="connsiteY101" fmla="*/ 9351533 h 12678085"/>
              <a:gd name="connsiteX102" fmla="*/ 3796283 w 11014159"/>
              <a:gd name="connsiteY102" fmla="*/ 9191478 h 12678085"/>
              <a:gd name="connsiteX103" fmla="*/ 3693793 w 11014159"/>
              <a:gd name="connsiteY103" fmla="*/ 9144832 h 12678085"/>
              <a:gd name="connsiteX104" fmla="*/ 3569009 w 11014159"/>
              <a:gd name="connsiteY104" fmla="*/ 9189156 h 12678085"/>
              <a:gd name="connsiteX105" fmla="*/ 3529476 w 11014159"/>
              <a:gd name="connsiteY105" fmla="*/ 9153616 h 12678085"/>
              <a:gd name="connsiteX106" fmla="*/ 3444612 w 11014159"/>
              <a:gd name="connsiteY106" fmla="*/ 9070953 h 12678085"/>
              <a:gd name="connsiteX107" fmla="*/ 3285549 w 11014159"/>
              <a:gd name="connsiteY107" fmla="*/ 9003320 h 12678085"/>
              <a:gd name="connsiteX108" fmla="*/ 3187561 w 11014159"/>
              <a:gd name="connsiteY108" fmla="*/ 8935440 h 12678085"/>
              <a:gd name="connsiteX109" fmla="*/ 3081523 w 11014159"/>
              <a:gd name="connsiteY109" fmla="*/ 8843975 h 12678085"/>
              <a:gd name="connsiteX110" fmla="*/ 3029051 w 11014159"/>
              <a:gd name="connsiteY110" fmla="*/ 8766807 h 12678085"/>
              <a:gd name="connsiteX111" fmla="*/ 2973284 w 11014159"/>
              <a:gd name="connsiteY111" fmla="*/ 8688890 h 12678085"/>
              <a:gd name="connsiteX112" fmla="*/ 3073545 w 11014159"/>
              <a:gd name="connsiteY112" fmla="*/ 8656106 h 12678085"/>
              <a:gd name="connsiteX113" fmla="*/ 3175339 w 11014159"/>
              <a:gd name="connsiteY113" fmla="*/ 8714289 h 12678085"/>
              <a:gd name="connsiteX114" fmla="*/ 3290930 w 11014159"/>
              <a:gd name="connsiteY114" fmla="*/ 8763545 h 12678085"/>
              <a:gd name="connsiteX115" fmla="*/ 3338134 w 11014159"/>
              <a:gd name="connsiteY115" fmla="*/ 8716423 h 12678085"/>
              <a:gd name="connsiteX116" fmla="*/ 3366270 w 11014159"/>
              <a:gd name="connsiteY116" fmla="*/ 8627077 h 12678085"/>
              <a:gd name="connsiteX117" fmla="*/ 3453211 w 11014159"/>
              <a:gd name="connsiteY117" fmla="*/ 8565392 h 12678085"/>
              <a:gd name="connsiteX118" fmla="*/ 3547937 w 11014159"/>
              <a:gd name="connsiteY118" fmla="*/ 8612563 h 12678085"/>
              <a:gd name="connsiteX119" fmla="*/ 3696102 w 11014159"/>
              <a:gd name="connsiteY119" fmla="*/ 8689753 h 12678085"/>
              <a:gd name="connsiteX120" fmla="*/ 3775823 w 11014159"/>
              <a:gd name="connsiteY120" fmla="*/ 8697864 h 12678085"/>
              <a:gd name="connsiteX121" fmla="*/ 3838221 w 11014159"/>
              <a:gd name="connsiteY121" fmla="*/ 8578123 h 12678085"/>
              <a:gd name="connsiteX122" fmla="*/ 3791051 w 11014159"/>
              <a:gd name="connsiteY122" fmla="*/ 8534578 h 12678085"/>
              <a:gd name="connsiteX123" fmla="*/ 3712286 w 11014159"/>
              <a:gd name="connsiteY123" fmla="*/ 8490911 h 12678085"/>
              <a:gd name="connsiteX124" fmla="*/ 3684087 w 11014159"/>
              <a:gd name="connsiteY124" fmla="*/ 8388770 h 12678085"/>
              <a:gd name="connsiteX125" fmla="*/ 3911397 w 11014159"/>
              <a:gd name="connsiteY125" fmla="*/ 8323659 h 12678085"/>
              <a:gd name="connsiteX126" fmla="*/ 4123987 w 11014159"/>
              <a:gd name="connsiteY126" fmla="*/ 8241378 h 12678085"/>
              <a:gd name="connsiteX127" fmla="*/ 4399757 w 11014159"/>
              <a:gd name="connsiteY127" fmla="*/ 8100995 h 12678085"/>
              <a:gd name="connsiteX128" fmla="*/ 4530149 w 11014159"/>
              <a:gd name="connsiteY128" fmla="*/ 7966498 h 12678085"/>
              <a:gd name="connsiteX129" fmla="*/ 4621420 w 11014159"/>
              <a:gd name="connsiteY129" fmla="*/ 7756347 h 12678085"/>
              <a:gd name="connsiteX130" fmla="*/ 4455270 w 11014159"/>
              <a:gd name="connsiteY130" fmla="*/ 7682106 h 12678085"/>
              <a:gd name="connsiteX131" fmla="*/ 4142037 w 11014159"/>
              <a:gd name="connsiteY131" fmla="*/ 7714762 h 12678085"/>
              <a:gd name="connsiteX132" fmla="*/ 4106545 w 11014159"/>
              <a:gd name="connsiteY132" fmla="*/ 7633739 h 12678085"/>
              <a:gd name="connsiteX133" fmla="*/ 2869359 w 11014159"/>
              <a:gd name="connsiteY133" fmla="*/ 6288685 h 12678085"/>
              <a:gd name="connsiteX134" fmla="*/ 1992616 w 11014159"/>
              <a:gd name="connsiteY134" fmla="*/ 6143160 h 12678085"/>
              <a:gd name="connsiteX135" fmla="*/ 1655732 w 11014159"/>
              <a:gd name="connsiteY135" fmla="*/ 6187658 h 12678085"/>
              <a:gd name="connsiteX136" fmla="*/ 1387408 w 11014159"/>
              <a:gd name="connsiteY136" fmla="*/ 6214012 h 12678085"/>
              <a:gd name="connsiteX137" fmla="*/ 871196 w 11014159"/>
              <a:gd name="connsiteY137" fmla="*/ 6232155 h 12678085"/>
              <a:gd name="connsiteX138" fmla="*/ 549782 w 11014159"/>
              <a:gd name="connsiteY138" fmla="*/ 6011959 h 12678085"/>
              <a:gd name="connsiteX139" fmla="*/ 361859 w 11014159"/>
              <a:gd name="connsiteY139" fmla="*/ 5626948 h 12678085"/>
              <a:gd name="connsiteX140" fmla="*/ 328629 w 11014159"/>
              <a:gd name="connsiteY140" fmla="*/ 5155233 h 12678085"/>
              <a:gd name="connsiteX141" fmla="*/ 428510 w 11014159"/>
              <a:gd name="connsiteY141" fmla="*/ 4797533 h 12678085"/>
              <a:gd name="connsiteX142" fmla="*/ 665513 w 11014159"/>
              <a:gd name="connsiteY142" fmla="*/ 4385212 h 12678085"/>
              <a:gd name="connsiteX143" fmla="*/ 858018 w 11014159"/>
              <a:gd name="connsiteY143" fmla="*/ 3928012 h 12678085"/>
              <a:gd name="connsiteX144" fmla="*/ 737703 w 11014159"/>
              <a:gd name="connsiteY144" fmla="*/ 3591128 h 12678085"/>
              <a:gd name="connsiteX145" fmla="*/ 447608 w 11014159"/>
              <a:gd name="connsiteY145" fmla="*/ 3213375 h 12678085"/>
              <a:gd name="connsiteX146" fmla="*/ 193799 w 11014159"/>
              <a:gd name="connsiteY146" fmla="*/ 2845170 h 12678085"/>
              <a:gd name="connsiteX147" fmla="*/ 14471 w 11014159"/>
              <a:gd name="connsiteY147" fmla="*/ 2515543 h 12678085"/>
              <a:gd name="connsiteX148" fmla="*/ 43499 w 11014159"/>
              <a:gd name="connsiteY148" fmla="*/ 1959799 h 12678085"/>
              <a:gd name="connsiteX149" fmla="*/ 302274 w 11014159"/>
              <a:gd name="connsiteY149" fmla="*/ 1808162 h 12678085"/>
              <a:gd name="connsiteX150" fmla="*/ 614139 w 11014159"/>
              <a:gd name="connsiteY150" fmla="*/ 1710573 h 12678085"/>
              <a:gd name="connsiteX151" fmla="*/ 759474 w 11014159"/>
              <a:gd name="connsiteY151" fmla="*/ 1378654 h 12678085"/>
              <a:gd name="connsiteX152" fmla="*/ 640113 w 11014159"/>
              <a:gd name="connsiteY152" fmla="*/ 1113960 h 12678085"/>
              <a:gd name="connsiteX153" fmla="*/ 550163 w 11014159"/>
              <a:gd name="connsiteY153" fmla="*/ 723984 h 12678085"/>
              <a:gd name="connsiteX154" fmla="*/ 603255 w 11014159"/>
              <a:gd name="connsiteY154" fmla="*/ 447448 h 12678085"/>
              <a:gd name="connsiteX155" fmla="*/ 831663 w 11014159"/>
              <a:gd name="connsiteY155" fmla="*/ 212737 h 12678085"/>
              <a:gd name="connsiteX156" fmla="*/ 906145 w 11014159"/>
              <a:gd name="connsiteY156" fmla="*/ 101970 h 12678085"/>
              <a:gd name="connsiteX157" fmla="*/ 974985 w 11014159"/>
              <a:gd name="connsiteY15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92605 w 11014159"/>
              <a:gd name="connsiteY71" fmla="*/ 10972205 h 12678085"/>
              <a:gd name="connsiteX72" fmla="*/ 2735078 w 11014159"/>
              <a:gd name="connsiteY72" fmla="*/ 10939727 h 12678085"/>
              <a:gd name="connsiteX73" fmla="*/ 2646769 w 11014159"/>
              <a:gd name="connsiteY73" fmla="*/ 10783512 h 12678085"/>
              <a:gd name="connsiteX74" fmla="*/ 2470251 w 11014159"/>
              <a:gd name="connsiteY74" fmla="*/ 10829799 h 12678085"/>
              <a:gd name="connsiteX75" fmla="*/ 2397799 w 11014159"/>
              <a:gd name="connsiteY75" fmla="*/ 10904749 h 12678085"/>
              <a:gd name="connsiteX76" fmla="*/ 2073012 w 11014159"/>
              <a:gd name="connsiteY76" fmla="*/ 10902251 h 12678085"/>
              <a:gd name="connsiteX77" fmla="*/ 2170448 w 11014159"/>
              <a:gd name="connsiteY77" fmla="*/ 10789825 h 12678085"/>
              <a:gd name="connsiteX78" fmla="*/ 2287871 w 11014159"/>
              <a:gd name="connsiteY78" fmla="*/ 10757346 h 12678085"/>
              <a:gd name="connsiteX79" fmla="*/ 2407792 w 11014159"/>
              <a:gd name="connsiteY79" fmla="*/ 10762343 h 12678085"/>
              <a:gd name="connsiteX80" fmla="*/ 2520219 w 11014159"/>
              <a:gd name="connsiteY80" fmla="*/ 10659910 h 12678085"/>
              <a:gd name="connsiteX81" fmla="*/ 2480244 w 11014159"/>
              <a:gd name="connsiteY81" fmla="*/ 10582461 h 12678085"/>
              <a:gd name="connsiteX82" fmla="*/ 2285372 w 11014159"/>
              <a:gd name="connsiteY82" fmla="*/ 10552480 h 12678085"/>
              <a:gd name="connsiteX83" fmla="*/ 2350329 w 11014159"/>
              <a:gd name="connsiteY83" fmla="*/ 10487523 h 12678085"/>
              <a:gd name="connsiteX84" fmla="*/ 2627648 w 11014159"/>
              <a:gd name="connsiteY84" fmla="*/ 10552480 h 12678085"/>
              <a:gd name="connsiteX85" fmla="*/ 2717588 w 11014159"/>
              <a:gd name="connsiteY85" fmla="*/ 10634926 h 12678085"/>
              <a:gd name="connsiteX86" fmla="*/ 2857946 w 11014159"/>
              <a:gd name="connsiteY86" fmla="*/ 10658219 h 12678085"/>
              <a:gd name="connsiteX87" fmla="*/ 2975130 w 11014159"/>
              <a:gd name="connsiteY87" fmla="*/ 10560871 h 12678085"/>
              <a:gd name="connsiteX88" fmla="*/ 3032949 w 11014159"/>
              <a:gd name="connsiteY88" fmla="*/ 10385034 h 12678085"/>
              <a:gd name="connsiteX89" fmla="*/ 3070909 w 11014159"/>
              <a:gd name="connsiteY89" fmla="*/ 10088181 h 12678085"/>
              <a:gd name="connsiteX90" fmla="*/ 3207077 w 11014159"/>
              <a:gd name="connsiteY90" fmla="*/ 9939394 h 12678085"/>
              <a:gd name="connsiteX91" fmla="*/ 3361924 w 11014159"/>
              <a:gd name="connsiteY91" fmla="*/ 9738501 h 12678085"/>
              <a:gd name="connsiteX92" fmla="*/ 3381019 w 11014159"/>
              <a:gd name="connsiteY92" fmla="*/ 9542608 h 12678085"/>
              <a:gd name="connsiteX93" fmla="*/ 3401902 w 11014159"/>
              <a:gd name="connsiteY93" fmla="*/ 9609527 h 12678085"/>
              <a:gd name="connsiteX94" fmla="*/ 3429145 w 11014159"/>
              <a:gd name="connsiteY94" fmla="*/ 9819985 h 12678085"/>
              <a:gd name="connsiteX95" fmla="*/ 3435068 w 11014159"/>
              <a:gd name="connsiteY95" fmla="*/ 9923176 h 12678085"/>
              <a:gd name="connsiteX96" fmla="*/ 3554429 w 11014159"/>
              <a:gd name="connsiteY96" fmla="*/ 9970539 h 12678085"/>
              <a:gd name="connsiteX97" fmla="*/ 3648215 w 11014159"/>
              <a:gd name="connsiteY97" fmla="*/ 9709563 h 12678085"/>
              <a:gd name="connsiteX98" fmla="*/ 3612993 w 11014159"/>
              <a:gd name="connsiteY98" fmla="*/ 9472771 h 12678085"/>
              <a:gd name="connsiteX99" fmla="*/ 3583934 w 11014159"/>
              <a:gd name="connsiteY99" fmla="*/ 9358790 h 12678085"/>
              <a:gd name="connsiteX100" fmla="*/ 3875876 w 11014159"/>
              <a:gd name="connsiteY100" fmla="*/ 9470898 h 12678085"/>
              <a:gd name="connsiteX101" fmla="*/ 3921531 w 11014159"/>
              <a:gd name="connsiteY101" fmla="*/ 9351533 h 12678085"/>
              <a:gd name="connsiteX102" fmla="*/ 3796283 w 11014159"/>
              <a:gd name="connsiteY102" fmla="*/ 9191478 h 12678085"/>
              <a:gd name="connsiteX103" fmla="*/ 3693793 w 11014159"/>
              <a:gd name="connsiteY103" fmla="*/ 9144832 h 12678085"/>
              <a:gd name="connsiteX104" fmla="*/ 3569009 w 11014159"/>
              <a:gd name="connsiteY104" fmla="*/ 9189156 h 12678085"/>
              <a:gd name="connsiteX105" fmla="*/ 3529476 w 11014159"/>
              <a:gd name="connsiteY105" fmla="*/ 9153616 h 12678085"/>
              <a:gd name="connsiteX106" fmla="*/ 3444612 w 11014159"/>
              <a:gd name="connsiteY106" fmla="*/ 9070953 h 12678085"/>
              <a:gd name="connsiteX107" fmla="*/ 3285549 w 11014159"/>
              <a:gd name="connsiteY107" fmla="*/ 9003320 h 12678085"/>
              <a:gd name="connsiteX108" fmla="*/ 3187561 w 11014159"/>
              <a:gd name="connsiteY108" fmla="*/ 8935440 h 12678085"/>
              <a:gd name="connsiteX109" fmla="*/ 3081523 w 11014159"/>
              <a:gd name="connsiteY109" fmla="*/ 8843975 h 12678085"/>
              <a:gd name="connsiteX110" fmla="*/ 3029051 w 11014159"/>
              <a:gd name="connsiteY110" fmla="*/ 8766807 h 12678085"/>
              <a:gd name="connsiteX111" fmla="*/ 2973284 w 11014159"/>
              <a:gd name="connsiteY111" fmla="*/ 8688890 h 12678085"/>
              <a:gd name="connsiteX112" fmla="*/ 3073545 w 11014159"/>
              <a:gd name="connsiteY112" fmla="*/ 8656106 h 12678085"/>
              <a:gd name="connsiteX113" fmla="*/ 3175339 w 11014159"/>
              <a:gd name="connsiteY113" fmla="*/ 8714289 h 12678085"/>
              <a:gd name="connsiteX114" fmla="*/ 3290930 w 11014159"/>
              <a:gd name="connsiteY114" fmla="*/ 8763545 h 12678085"/>
              <a:gd name="connsiteX115" fmla="*/ 3338134 w 11014159"/>
              <a:gd name="connsiteY115" fmla="*/ 8716423 h 12678085"/>
              <a:gd name="connsiteX116" fmla="*/ 3366270 w 11014159"/>
              <a:gd name="connsiteY116" fmla="*/ 8627077 h 12678085"/>
              <a:gd name="connsiteX117" fmla="*/ 3453211 w 11014159"/>
              <a:gd name="connsiteY117" fmla="*/ 8565392 h 12678085"/>
              <a:gd name="connsiteX118" fmla="*/ 3547937 w 11014159"/>
              <a:gd name="connsiteY118" fmla="*/ 8612563 h 12678085"/>
              <a:gd name="connsiteX119" fmla="*/ 3696102 w 11014159"/>
              <a:gd name="connsiteY119" fmla="*/ 8689753 h 12678085"/>
              <a:gd name="connsiteX120" fmla="*/ 3775823 w 11014159"/>
              <a:gd name="connsiteY120" fmla="*/ 8697864 h 12678085"/>
              <a:gd name="connsiteX121" fmla="*/ 3838221 w 11014159"/>
              <a:gd name="connsiteY121" fmla="*/ 8578123 h 12678085"/>
              <a:gd name="connsiteX122" fmla="*/ 3791051 w 11014159"/>
              <a:gd name="connsiteY122" fmla="*/ 8534578 h 12678085"/>
              <a:gd name="connsiteX123" fmla="*/ 3712286 w 11014159"/>
              <a:gd name="connsiteY123" fmla="*/ 8490911 h 12678085"/>
              <a:gd name="connsiteX124" fmla="*/ 3684087 w 11014159"/>
              <a:gd name="connsiteY124" fmla="*/ 8388770 h 12678085"/>
              <a:gd name="connsiteX125" fmla="*/ 3911397 w 11014159"/>
              <a:gd name="connsiteY125" fmla="*/ 8323659 h 12678085"/>
              <a:gd name="connsiteX126" fmla="*/ 4123987 w 11014159"/>
              <a:gd name="connsiteY126" fmla="*/ 8241378 h 12678085"/>
              <a:gd name="connsiteX127" fmla="*/ 4399757 w 11014159"/>
              <a:gd name="connsiteY127" fmla="*/ 8100995 h 12678085"/>
              <a:gd name="connsiteX128" fmla="*/ 4530149 w 11014159"/>
              <a:gd name="connsiteY128" fmla="*/ 7966498 h 12678085"/>
              <a:gd name="connsiteX129" fmla="*/ 4621420 w 11014159"/>
              <a:gd name="connsiteY129" fmla="*/ 7756347 h 12678085"/>
              <a:gd name="connsiteX130" fmla="*/ 4455270 w 11014159"/>
              <a:gd name="connsiteY130" fmla="*/ 7682106 h 12678085"/>
              <a:gd name="connsiteX131" fmla="*/ 4142037 w 11014159"/>
              <a:gd name="connsiteY131" fmla="*/ 7714762 h 12678085"/>
              <a:gd name="connsiteX132" fmla="*/ 4106545 w 11014159"/>
              <a:gd name="connsiteY132" fmla="*/ 7633739 h 12678085"/>
              <a:gd name="connsiteX133" fmla="*/ 2869359 w 11014159"/>
              <a:gd name="connsiteY133" fmla="*/ 6288685 h 12678085"/>
              <a:gd name="connsiteX134" fmla="*/ 1992616 w 11014159"/>
              <a:gd name="connsiteY134" fmla="*/ 6143160 h 12678085"/>
              <a:gd name="connsiteX135" fmla="*/ 1655732 w 11014159"/>
              <a:gd name="connsiteY135" fmla="*/ 6187658 h 12678085"/>
              <a:gd name="connsiteX136" fmla="*/ 1387408 w 11014159"/>
              <a:gd name="connsiteY136" fmla="*/ 6214012 h 12678085"/>
              <a:gd name="connsiteX137" fmla="*/ 871196 w 11014159"/>
              <a:gd name="connsiteY137" fmla="*/ 6232155 h 12678085"/>
              <a:gd name="connsiteX138" fmla="*/ 549782 w 11014159"/>
              <a:gd name="connsiteY138" fmla="*/ 6011959 h 12678085"/>
              <a:gd name="connsiteX139" fmla="*/ 361859 w 11014159"/>
              <a:gd name="connsiteY139" fmla="*/ 5626948 h 12678085"/>
              <a:gd name="connsiteX140" fmla="*/ 328629 w 11014159"/>
              <a:gd name="connsiteY140" fmla="*/ 5155233 h 12678085"/>
              <a:gd name="connsiteX141" fmla="*/ 428510 w 11014159"/>
              <a:gd name="connsiteY141" fmla="*/ 4797533 h 12678085"/>
              <a:gd name="connsiteX142" fmla="*/ 665513 w 11014159"/>
              <a:gd name="connsiteY142" fmla="*/ 4385212 h 12678085"/>
              <a:gd name="connsiteX143" fmla="*/ 858018 w 11014159"/>
              <a:gd name="connsiteY143" fmla="*/ 3928012 h 12678085"/>
              <a:gd name="connsiteX144" fmla="*/ 737703 w 11014159"/>
              <a:gd name="connsiteY144" fmla="*/ 3591128 h 12678085"/>
              <a:gd name="connsiteX145" fmla="*/ 447608 w 11014159"/>
              <a:gd name="connsiteY145" fmla="*/ 3213375 h 12678085"/>
              <a:gd name="connsiteX146" fmla="*/ 193799 w 11014159"/>
              <a:gd name="connsiteY146" fmla="*/ 2845170 h 12678085"/>
              <a:gd name="connsiteX147" fmla="*/ 14471 w 11014159"/>
              <a:gd name="connsiteY147" fmla="*/ 2515543 h 12678085"/>
              <a:gd name="connsiteX148" fmla="*/ 43499 w 11014159"/>
              <a:gd name="connsiteY148" fmla="*/ 1959799 h 12678085"/>
              <a:gd name="connsiteX149" fmla="*/ 302274 w 11014159"/>
              <a:gd name="connsiteY149" fmla="*/ 1808162 h 12678085"/>
              <a:gd name="connsiteX150" fmla="*/ 614139 w 11014159"/>
              <a:gd name="connsiteY150" fmla="*/ 1710573 h 12678085"/>
              <a:gd name="connsiteX151" fmla="*/ 759474 w 11014159"/>
              <a:gd name="connsiteY151" fmla="*/ 1378654 h 12678085"/>
              <a:gd name="connsiteX152" fmla="*/ 640113 w 11014159"/>
              <a:gd name="connsiteY152" fmla="*/ 1113960 h 12678085"/>
              <a:gd name="connsiteX153" fmla="*/ 550163 w 11014159"/>
              <a:gd name="connsiteY153" fmla="*/ 723984 h 12678085"/>
              <a:gd name="connsiteX154" fmla="*/ 603255 w 11014159"/>
              <a:gd name="connsiteY154" fmla="*/ 447448 h 12678085"/>
              <a:gd name="connsiteX155" fmla="*/ 831663 w 11014159"/>
              <a:gd name="connsiteY155" fmla="*/ 212737 h 12678085"/>
              <a:gd name="connsiteX156" fmla="*/ 906145 w 11014159"/>
              <a:gd name="connsiteY156" fmla="*/ 101970 h 12678085"/>
              <a:gd name="connsiteX157" fmla="*/ 974985 w 11014159"/>
              <a:gd name="connsiteY157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92605 w 11014159"/>
              <a:gd name="connsiteY71" fmla="*/ 10972205 h 12678085"/>
              <a:gd name="connsiteX72" fmla="*/ 2735078 w 11014159"/>
              <a:gd name="connsiteY72" fmla="*/ 10939727 h 12678085"/>
              <a:gd name="connsiteX73" fmla="*/ 2737576 w 11014159"/>
              <a:gd name="connsiteY73" fmla="*/ 10829798 h 12678085"/>
              <a:gd name="connsiteX74" fmla="*/ 2646769 w 11014159"/>
              <a:gd name="connsiteY74" fmla="*/ 10783512 h 12678085"/>
              <a:gd name="connsiteX75" fmla="*/ 2470251 w 11014159"/>
              <a:gd name="connsiteY75" fmla="*/ 10829799 h 12678085"/>
              <a:gd name="connsiteX76" fmla="*/ 2397799 w 11014159"/>
              <a:gd name="connsiteY76" fmla="*/ 10904749 h 12678085"/>
              <a:gd name="connsiteX77" fmla="*/ 2073012 w 11014159"/>
              <a:gd name="connsiteY77" fmla="*/ 10902251 h 12678085"/>
              <a:gd name="connsiteX78" fmla="*/ 2170448 w 11014159"/>
              <a:gd name="connsiteY78" fmla="*/ 10789825 h 12678085"/>
              <a:gd name="connsiteX79" fmla="*/ 2287871 w 11014159"/>
              <a:gd name="connsiteY79" fmla="*/ 10757346 h 12678085"/>
              <a:gd name="connsiteX80" fmla="*/ 2407792 w 11014159"/>
              <a:gd name="connsiteY80" fmla="*/ 10762343 h 12678085"/>
              <a:gd name="connsiteX81" fmla="*/ 2520219 w 11014159"/>
              <a:gd name="connsiteY81" fmla="*/ 10659910 h 12678085"/>
              <a:gd name="connsiteX82" fmla="*/ 2480244 w 11014159"/>
              <a:gd name="connsiteY82" fmla="*/ 10582461 h 12678085"/>
              <a:gd name="connsiteX83" fmla="*/ 2285372 w 11014159"/>
              <a:gd name="connsiteY83" fmla="*/ 10552480 h 12678085"/>
              <a:gd name="connsiteX84" fmla="*/ 2350329 w 11014159"/>
              <a:gd name="connsiteY84" fmla="*/ 10487523 h 12678085"/>
              <a:gd name="connsiteX85" fmla="*/ 2627648 w 11014159"/>
              <a:gd name="connsiteY85" fmla="*/ 10552480 h 12678085"/>
              <a:gd name="connsiteX86" fmla="*/ 2717588 w 11014159"/>
              <a:gd name="connsiteY86" fmla="*/ 10634926 h 12678085"/>
              <a:gd name="connsiteX87" fmla="*/ 2857946 w 11014159"/>
              <a:gd name="connsiteY87" fmla="*/ 10658219 h 12678085"/>
              <a:gd name="connsiteX88" fmla="*/ 2975130 w 11014159"/>
              <a:gd name="connsiteY88" fmla="*/ 10560871 h 12678085"/>
              <a:gd name="connsiteX89" fmla="*/ 3032949 w 11014159"/>
              <a:gd name="connsiteY89" fmla="*/ 10385034 h 12678085"/>
              <a:gd name="connsiteX90" fmla="*/ 3070909 w 11014159"/>
              <a:gd name="connsiteY90" fmla="*/ 10088181 h 12678085"/>
              <a:gd name="connsiteX91" fmla="*/ 3207077 w 11014159"/>
              <a:gd name="connsiteY91" fmla="*/ 9939394 h 12678085"/>
              <a:gd name="connsiteX92" fmla="*/ 3361924 w 11014159"/>
              <a:gd name="connsiteY92" fmla="*/ 9738501 h 12678085"/>
              <a:gd name="connsiteX93" fmla="*/ 3381019 w 11014159"/>
              <a:gd name="connsiteY93" fmla="*/ 9542608 h 12678085"/>
              <a:gd name="connsiteX94" fmla="*/ 3401902 w 11014159"/>
              <a:gd name="connsiteY94" fmla="*/ 9609527 h 12678085"/>
              <a:gd name="connsiteX95" fmla="*/ 3429145 w 11014159"/>
              <a:gd name="connsiteY95" fmla="*/ 9819985 h 12678085"/>
              <a:gd name="connsiteX96" fmla="*/ 3435068 w 11014159"/>
              <a:gd name="connsiteY96" fmla="*/ 9923176 h 12678085"/>
              <a:gd name="connsiteX97" fmla="*/ 3554429 w 11014159"/>
              <a:gd name="connsiteY97" fmla="*/ 9970539 h 12678085"/>
              <a:gd name="connsiteX98" fmla="*/ 3648215 w 11014159"/>
              <a:gd name="connsiteY98" fmla="*/ 9709563 h 12678085"/>
              <a:gd name="connsiteX99" fmla="*/ 3612993 w 11014159"/>
              <a:gd name="connsiteY99" fmla="*/ 9472771 h 12678085"/>
              <a:gd name="connsiteX100" fmla="*/ 3583934 w 11014159"/>
              <a:gd name="connsiteY100" fmla="*/ 9358790 h 12678085"/>
              <a:gd name="connsiteX101" fmla="*/ 3875876 w 11014159"/>
              <a:gd name="connsiteY101" fmla="*/ 9470898 h 12678085"/>
              <a:gd name="connsiteX102" fmla="*/ 3921531 w 11014159"/>
              <a:gd name="connsiteY102" fmla="*/ 9351533 h 12678085"/>
              <a:gd name="connsiteX103" fmla="*/ 3796283 w 11014159"/>
              <a:gd name="connsiteY103" fmla="*/ 9191478 h 12678085"/>
              <a:gd name="connsiteX104" fmla="*/ 3693793 w 11014159"/>
              <a:gd name="connsiteY104" fmla="*/ 9144832 h 12678085"/>
              <a:gd name="connsiteX105" fmla="*/ 3569009 w 11014159"/>
              <a:gd name="connsiteY105" fmla="*/ 9189156 h 12678085"/>
              <a:gd name="connsiteX106" fmla="*/ 3529476 w 11014159"/>
              <a:gd name="connsiteY106" fmla="*/ 9153616 h 12678085"/>
              <a:gd name="connsiteX107" fmla="*/ 3444612 w 11014159"/>
              <a:gd name="connsiteY107" fmla="*/ 9070953 h 12678085"/>
              <a:gd name="connsiteX108" fmla="*/ 3285549 w 11014159"/>
              <a:gd name="connsiteY108" fmla="*/ 9003320 h 12678085"/>
              <a:gd name="connsiteX109" fmla="*/ 3187561 w 11014159"/>
              <a:gd name="connsiteY109" fmla="*/ 8935440 h 12678085"/>
              <a:gd name="connsiteX110" fmla="*/ 3081523 w 11014159"/>
              <a:gd name="connsiteY110" fmla="*/ 8843975 h 12678085"/>
              <a:gd name="connsiteX111" fmla="*/ 3029051 w 11014159"/>
              <a:gd name="connsiteY111" fmla="*/ 8766807 h 12678085"/>
              <a:gd name="connsiteX112" fmla="*/ 2973284 w 11014159"/>
              <a:gd name="connsiteY112" fmla="*/ 8688890 h 12678085"/>
              <a:gd name="connsiteX113" fmla="*/ 3073545 w 11014159"/>
              <a:gd name="connsiteY113" fmla="*/ 8656106 h 12678085"/>
              <a:gd name="connsiteX114" fmla="*/ 3175339 w 11014159"/>
              <a:gd name="connsiteY114" fmla="*/ 8714289 h 12678085"/>
              <a:gd name="connsiteX115" fmla="*/ 3290930 w 11014159"/>
              <a:gd name="connsiteY115" fmla="*/ 8763545 h 12678085"/>
              <a:gd name="connsiteX116" fmla="*/ 3338134 w 11014159"/>
              <a:gd name="connsiteY116" fmla="*/ 8716423 h 12678085"/>
              <a:gd name="connsiteX117" fmla="*/ 3366270 w 11014159"/>
              <a:gd name="connsiteY117" fmla="*/ 8627077 h 12678085"/>
              <a:gd name="connsiteX118" fmla="*/ 3453211 w 11014159"/>
              <a:gd name="connsiteY118" fmla="*/ 8565392 h 12678085"/>
              <a:gd name="connsiteX119" fmla="*/ 3547937 w 11014159"/>
              <a:gd name="connsiteY119" fmla="*/ 8612563 h 12678085"/>
              <a:gd name="connsiteX120" fmla="*/ 3696102 w 11014159"/>
              <a:gd name="connsiteY120" fmla="*/ 8689753 h 12678085"/>
              <a:gd name="connsiteX121" fmla="*/ 3775823 w 11014159"/>
              <a:gd name="connsiteY121" fmla="*/ 8697864 h 12678085"/>
              <a:gd name="connsiteX122" fmla="*/ 3838221 w 11014159"/>
              <a:gd name="connsiteY122" fmla="*/ 8578123 h 12678085"/>
              <a:gd name="connsiteX123" fmla="*/ 3791051 w 11014159"/>
              <a:gd name="connsiteY123" fmla="*/ 8534578 h 12678085"/>
              <a:gd name="connsiteX124" fmla="*/ 3712286 w 11014159"/>
              <a:gd name="connsiteY124" fmla="*/ 8490911 h 12678085"/>
              <a:gd name="connsiteX125" fmla="*/ 3684087 w 11014159"/>
              <a:gd name="connsiteY125" fmla="*/ 8388770 h 12678085"/>
              <a:gd name="connsiteX126" fmla="*/ 3911397 w 11014159"/>
              <a:gd name="connsiteY126" fmla="*/ 8323659 h 12678085"/>
              <a:gd name="connsiteX127" fmla="*/ 4123987 w 11014159"/>
              <a:gd name="connsiteY127" fmla="*/ 8241378 h 12678085"/>
              <a:gd name="connsiteX128" fmla="*/ 4399757 w 11014159"/>
              <a:gd name="connsiteY128" fmla="*/ 8100995 h 12678085"/>
              <a:gd name="connsiteX129" fmla="*/ 4530149 w 11014159"/>
              <a:gd name="connsiteY129" fmla="*/ 7966498 h 12678085"/>
              <a:gd name="connsiteX130" fmla="*/ 4621420 w 11014159"/>
              <a:gd name="connsiteY130" fmla="*/ 7756347 h 12678085"/>
              <a:gd name="connsiteX131" fmla="*/ 4455270 w 11014159"/>
              <a:gd name="connsiteY131" fmla="*/ 7682106 h 12678085"/>
              <a:gd name="connsiteX132" fmla="*/ 4142037 w 11014159"/>
              <a:gd name="connsiteY132" fmla="*/ 7714762 h 12678085"/>
              <a:gd name="connsiteX133" fmla="*/ 4106545 w 11014159"/>
              <a:gd name="connsiteY133" fmla="*/ 7633739 h 12678085"/>
              <a:gd name="connsiteX134" fmla="*/ 2869359 w 11014159"/>
              <a:gd name="connsiteY134" fmla="*/ 6288685 h 12678085"/>
              <a:gd name="connsiteX135" fmla="*/ 1992616 w 11014159"/>
              <a:gd name="connsiteY135" fmla="*/ 6143160 h 12678085"/>
              <a:gd name="connsiteX136" fmla="*/ 1655732 w 11014159"/>
              <a:gd name="connsiteY136" fmla="*/ 6187658 h 12678085"/>
              <a:gd name="connsiteX137" fmla="*/ 1387408 w 11014159"/>
              <a:gd name="connsiteY137" fmla="*/ 6214012 h 12678085"/>
              <a:gd name="connsiteX138" fmla="*/ 871196 w 11014159"/>
              <a:gd name="connsiteY138" fmla="*/ 6232155 h 12678085"/>
              <a:gd name="connsiteX139" fmla="*/ 549782 w 11014159"/>
              <a:gd name="connsiteY139" fmla="*/ 6011959 h 12678085"/>
              <a:gd name="connsiteX140" fmla="*/ 361859 w 11014159"/>
              <a:gd name="connsiteY140" fmla="*/ 5626948 h 12678085"/>
              <a:gd name="connsiteX141" fmla="*/ 328629 w 11014159"/>
              <a:gd name="connsiteY141" fmla="*/ 5155233 h 12678085"/>
              <a:gd name="connsiteX142" fmla="*/ 428510 w 11014159"/>
              <a:gd name="connsiteY142" fmla="*/ 4797533 h 12678085"/>
              <a:gd name="connsiteX143" fmla="*/ 665513 w 11014159"/>
              <a:gd name="connsiteY143" fmla="*/ 4385212 h 12678085"/>
              <a:gd name="connsiteX144" fmla="*/ 858018 w 11014159"/>
              <a:gd name="connsiteY144" fmla="*/ 3928012 h 12678085"/>
              <a:gd name="connsiteX145" fmla="*/ 737703 w 11014159"/>
              <a:gd name="connsiteY145" fmla="*/ 3591128 h 12678085"/>
              <a:gd name="connsiteX146" fmla="*/ 447608 w 11014159"/>
              <a:gd name="connsiteY146" fmla="*/ 3213375 h 12678085"/>
              <a:gd name="connsiteX147" fmla="*/ 193799 w 11014159"/>
              <a:gd name="connsiteY147" fmla="*/ 2845170 h 12678085"/>
              <a:gd name="connsiteX148" fmla="*/ 14471 w 11014159"/>
              <a:gd name="connsiteY148" fmla="*/ 2515543 h 12678085"/>
              <a:gd name="connsiteX149" fmla="*/ 43499 w 11014159"/>
              <a:gd name="connsiteY149" fmla="*/ 1959799 h 12678085"/>
              <a:gd name="connsiteX150" fmla="*/ 302274 w 11014159"/>
              <a:gd name="connsiteY150" fmla="*/ 1808162 h 12678085"/>
              <a:gd name="connsiteX151" fmla="*/ 614139 w 11014159"/>
              <a:gd name="connsiteY151" fmla="*/ 1710573 h 12678085"/>
              <a:gd name="connsiteX152" fmla="*/ 759474 w 11014159"/>
              <a:gd name="connsiteY152" fmla="*/ 1378654 h 12678085"/>
              <a:gd name="connsiteX153" fmla="*/ 640113 w 11014159"/>
              <a:gd name="connsiteY153" fmla="*/ 1113960 h 12678085"/>
              <a:gd name="connsiteX154" fmla="*/ 550163 w 11014159"/>
              <a:gd name="connsiteY154" fmla="*/ 723984 h 12678085"/>
              <a:gd name="connsiteX155" fmla="*/ 603255 w 11014159"/>
              <a:gd name="connsiteY155" fmla="*/ 447448 h 12678085"/>
              <a:gd name="connsiteX156" fmla="*/ 831663 w 11014159"/>
              <a:gd name="connsiteY156" fmla="*/ 212737 h 12678085"/>
              <a:gd name="connsiteX157" fmla="*/ 906145 w 11014159"/>
              <a:gd name="connsiteY157" fmla="*/ 101970 h 12678085"/>
              <a:gd name="connsiteX158" fmla="*/ 974985 w 11014159"/>
              <a:gd name="connsiteY158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92605 w 11014159"/>
              <a:gd name="connsiteY71" fmla="*/ 10972205 h 12678085"/>
              <a:gd name="connsiteX72" fmla="*/ 2735078 w 11014159"/>
              <a:gd name="connsiteY72" fmla="*/ 10939727 h 12678085"/>
              <a:gd name="connsiteX73" fmla="*/ 2760061 w 11014159"/>
              <a:gd name="connsiteY73" fmla="*/ 10894756 h 12678085"/>
              <a:gd name="connsiteX74" fmla="*/ 2737576 w 11014159"/>
              <a:gd name="connsiteY74" fmla="*/ 10829798 h 12678085"/>
              <a:gd name="connsiteX75" fmla="*/ 2646769 w 11014159"/>
              <a:gd name="connsiteY75" fmla="*/ 10783512 h 12678085"/>
              <a:gd name="connsiteX76" fmla="*/ 2470251 w 11014159"/>
              <a:gd name="connsiteY76" fmla="*/ 10829799 h 12678085"/>
              <a:gd name="connsiteX77" fmla="*/ 2397799 w 11014159"/>
              <a:gd name="connsiteY77" fmla="*/ 10904749 h 12678085"/>
              <a:gd name="connsiteX78" fmla="*/ 2073012 w 11014159"/>
              <a:gd name="connsiteY78" fmla="*/ 10902251 h 12678085"/>
              <a:gd name="connsiteX79" fmla="*/ 2170448 w 11014159"/>
              <a:gd name="connsiteY79" fmla="*/ 10789825 h 12678085"/>
              <a:gd name="connsiteX80" fmla="*/ 2287871 w 11014159"/>
              <a:gd name="connsiteY80" fmla="*/ 10757346 h 12678085"/>
              <a:gd name="connsiteX81" fmla="*/ 2407792 w 11014159"/>
              <a:gd name="connsiteY81" fmla="*/ 10762343 h 12678085"/>
              <a:gd name="connsiteX82" fmla="*/ 2520219 w 11014159"/>
              <a:gd name="connsiteY82" fmla="*/ 10659910 h 12678085"/>
              <a:gd name="connsiteX83" fmla="*/ 2480244 w 11014159"/>
              <a:gd name="connsiteY83" fmla="*/ 10582461 h 12678085"/>
              <a:gd name="connsiteX84" fmla="*/ 2285372 w 11014159"/>
              <a:gd name="connsiteY84" fmla="*/ 10552480 h 12678085"/>
              <a:gd name="connsiteX85" fmla="*/ 2350329 w 11014159"/>
              <a:gd name="connsiteY85" fmla="*/ 10487523 h 12678085"/>
              <a:gd name="connsiteX86" fmla="*/ 2627648 w 11014159"/>
              <a:gd name="connsiteY86" fmla="*/ 10552480 h 12678085"/>
              <a:gd name="connsiteX87" fmla="*/ 2717588 w 11014159"/>
              <a:gd name="connsiteY87" fmla="*/ 10634926 h 12678085"/>
              <a:gd name="connsiteX88" fmla="*/ 2857946 w 11014159"/>
              <a:gd name="connsiteY88" fmla="*/ 10658219 h 12678085"/>
              <a:gd name="connsiteX89" fmla="*/ 2975130 w 11014159"/>
              <a:gd name="connsiteY89" fmla="*/ 10560871 h 12678085"/>
              <a:gd name="connsiteX90" fmla="*/ 3032949 w 11014159"/>
              <a:gd name="connsiteY90" fmla="*/ 10385034 h 12678085"/>
              <a:gd name="connsiteX91" fmla="*/ 3070909 w 11014159"/>
              <a:gd name="connsiteY91" fmla="*/ 10088181 h 12678085"/>
              <a:gd name="connsiteX92" fmla="*/ 3207077 w 11014159"/>
              <a:gd name="connsiteY92" fmla="*/ 9939394 h 12678085"/>
              <a:gd name="connsiteX93" fmla="*/ 3361924 w 11014159"/>
              <a:gd name="connsiteY93" fmla="*/ 9738501 h 12678085"/>
              <a:gd name="connsiteX94" fmla="*/ 3381019 w 11014159"/>
              <a:gd name="connsiteY94" fmla="*/ 9542608 h 12678085"/>
              <a:gd name="connsiteX95" fmla="*/ 3401902 w 11014159"/>
              <a:gd name="connsiteY95" fmla="*/ 9609527 h 12678085"/>
              <a:gd name="connsiteX96" fmla="*/ 3429145 w 11014159"/>
              <a:gd name="connsiteY96" fmla="*/ 9819985 h 12678085"/>
              <a:gd name="connsiteX97" fmla="*/ 3435068 w 11014159"/>
              <a:gd name="connsiteY97" fmla="*/ 9923176 h 12678085"/>
              <a:gd name="connsiteX98" fmla="*/ 3554429 w 11014159"/>
              <a:gd name="connsiteY98" fmla="*/ 9970539 h 12678085"/>
              <a:gd name="connsiteX99" fmla="*/ 3648215 w 11014159"/>
              <a:gd name="connsiteY99" fmla="*/ 9709563 h 12678085"/>
              <a:gd name="connsiteX100" fmla="*/ 3612993 w 11014159"/>
              <a:gd name="connsiteY100" fmla="*/ 9472771 h 12678085"/>
              <a:gd name="connsiteX101" fmla="*/ 3583934 w 11014159"/>
              <a:gd name="connsiteY101" fmla="*/ 9358790 h 12678085"/>
              <a:gd name="connsiteX102" fmla="*/ 3875876 w 11014159"/>
              <a:gd name="connsiteY102" fmla="*/ 9470898 h 12678085"/>
              <a:gd name="connsiteX103" fmla="*/ 3921531 w 11014159"/>
              <a:gd name="connsiteY103" fmla="*/ 9351533 h 12678085"/>
              <a:gd name="connsiteX104" fmla="*/ 3796283 w 11014159"/>
              <a:gd name="connsiteY104" fmla="*/ 9191478 h 12678085"/>
              <a:gd name="connsiteX105" fmla="*/ 3693793 w 11014159"/>
              <a:gd name="connsiteY105" fmla="*/ 9144832 h 12678085"/>
              <a:gd name="connsiteX106" fmla="*/ 3569009 w 11014159"/>
              <a:gd name="connsiteY106" fmla="*/ 9189156 h 12678085"/>
              <a:gd name="connsiteX107" fmla="*/ 3529476 w 11014159"/>
              <a:gd name="connsiteY107" fmla="*/ 9153616 h 12678085"/>
              <a:gd name="connsiteX108" fmla="*/ 3444612 w 11014159"/>
              <a:gd name="connsiteY108" fmla="*/ 9070953 h 12678085"/>
              <a:gd name="connsiteX109" fmla="*/ 3285549 w 11014159"/>
              <a:gd name="connsiteY109" fmla="*/ 9003320 h 12678085"/>
              <a:gd name="connsiteX110" fmla="*/ 3187561 w 11014159"/>
              <a:gd name="connsiteY110" fmla="*/ 8935440 h 12678085"/>
              <a:gd name="connsiteX111" fmla="*/ 3081523 w 11014159"/>
              <a:gd name="connsiteY111" fmla="*/ 8843975 h 12678085"/>
              <a:gd name="connsiteX112" fmla="*/ 3029051 w 11014159"/>
              <a:gd name="connsiteY112" fmla="*/ 8766807 h 12678085"/>
              <a:gd name="connsiteX113" fmla="*/ 2973284 w 11014159"/>
              <a:gd name="connsiteY113" fmla="*/ 8688890 h 12678085"/>
              <a:gd name="connsiteX114" fmla="*/ 3073545 w 11014159"/>
              <a:gd name="connsiteY114" fmla="*/ 8656106 h 12678085"/>
              <a:gd name="connsiteX115" fmla="*/ 3175339 w 11014159"/>
              <a:gd name="connsiteY115" fmla="*/ 8714289 h 12678085"/>
              <a:gd name="connsiteX116" fmla="*/ 3290930 w 11014159"/>
              <a:gd name="connsiteY116" fmla="*/ 8763545 h 12678085"/>
              <a:gd name="connsiteX117" fmla="*/ 3338134 w 11014159"/>
              <a:gd name="connsiteY117" fmla="*/ 8716423 h 12678085"/>
              <a:gd name="connsiteX118" fmla="*/ 3366270 w 11014159"/>
              <a:gd name="connsiteY118" fmla="*/ 8627077 h 12678085"/>
              <a:gd name="connsiteX119" fmla="*/ 3453211 w 11014159"/>
              <a:gd name="connsiteY119" fmla="*/ 8565392 h 12678085"/>
              <a:gd name="connsiteX120" fmla="*/ 3547937 w 11014159"/>
              <a:gd name="connsiteY120" fmla="*/ 8612563 h 12678085"/>
              <a:gd name="connsiteX121" fmla="*/ 3696102 w 11014159"/>
              <a:gd name="connsiteY121" fmla="*/ 8689753 h 12678085"/>
              <a:gd name="connsiteX122" fmla="*/ 3775823 w 11014159"/>
              <a:gd name="connsiteY122" fmla="*/ 8697864 h 12678085"/>
              <a:gd name="connsiteX123" fmla="*/ 3838221 w 11014159"/>
              <a:gd name="connsiteY123" fmla="*/ 8578123 h 12678085"/>
              <a:gd name="connsiteX124" fmla="*/ 3791051 w 11014159"/>
              <a:gd name="connsiteY124" fmla="*/ 8534578 h 12678085"/>
              <a:gd name="connsiteX125" fmla="*/ 3712286 w 11014159"/>
              <a:gd name="connsiteY125" fmla="*/ 8490911 h 12678085"/>
              <a:gd name="connsiteX126" fmla="*/ 3684087 w 11014159"/>
              <a:gd name="connsiteY126" fmla="*/ 8388770 h 12678085"/>
              <a:gd name="connsiteX127" fmla="*/ 3911397 w 11014159"/>
              <a:gd name="connsiteY127" fmla="*/ 8323659 h 12678085"/>
              <a:gd name="connsiteX128" fmla="*/ 4123987 w 11014159"/>
              <a:gd name="connsiteY128" fmla="*/ 8241378 h 12678085"/>
              <a:gd name="connsiteX129" fmla="*/ 4399757 w 11014159"/>
              <a:gd name="connsiteY129" fmla="*/ 8100995 h 12678085"/>
              <a:gd name="connsiteX130" fmla="*/ 4530149 w 11014159"/>
              <a:gd name="connsiteY130" fmla="*/ 7966498 h 12678085"/>
              <a:gd name="connsiteX131" fmla="*/ 4621420 w 11014159"/>
              <a:gd name="connsiteY131" fmla="*/ 7756347 h 12678085"/>
              <a:gd name="connsiteX132" fmla="*/ 4455270 w 11014159"/>
              <a:gd name="connsiteY132" fmla="*/ 7682106 h 12678085"/>
              <a:gd name="connsiteX133" fmla="*/ 4142037 w 11014159"/>
              <a:gd name="connsiteY133" fmla="*/ 7714762 h 12678085"/>
              <a:gd name="connsiteX134" fmla="*/ 4106545 w 11014159"/>
              <a:gd name="connsiteY134" fmla="*/ 7633739 h 12678085"/>
              <a:gd name="connsiteX135" fmla="*/ 2869359 w 11014159"/>
              <a:gd name="connsiteY135" fmla="*/ 6288685 h 12678085"/>
              <a:gd name="connsiteX136" fmla="*/ 1992616 w 11014159"/>
              <a:gd name="connsiteY136" fmla="*/ 6143160 h 12678085"/>
              <a:gd name="connsiteX137" fmla="*/ 1655732 w 11014159"/>
              <a:gd name="connsiteY137" fmla="*/ 6187658 h 12678085"/>
              <a:gd name="connsiteX138" fmla="*/ 1387408 w 11014159"/>
              <a:gd name="connsiteY138" fmla="*/ 6214012 h 12678085"/>
              <a:gd name="connsiteX139" fmla="*/ 871196 w 11014159"/>
              <a:gd name="connsiteY139" fmla="*/ 6232155 h 12678085"/>
              <a:gd name="connsiteX140" fmla="*/ 549782 w 11014159"/>
              <a:gd name="connsiteY140" fmla="*/ 6011959 h 12678085"/>
              <a:gd name="connsiteX141" fmla="*/ 361859 w 11014159"/>
              <a:gd name="connsiteY141" fmla="*/ 5626948 h 12678085"/>
              <a:gd name="connsiteX142" fmla="*/ 328629 w 11014159"/>
              <a:gd name="connsiteY142" fmla="*/ 5155233 h 12678085"/>
              <a:gd name="connsiteX143" fmla="*/ 428510 w 11014159"/>
              <a:gd name="connsiteY143" fmla="*/ 4797533 h 12678085"/>
              <a:gd name="connsiteX144" fmla="*/ 665513 w 11014159"/>
              <a:gd name="connsiteY144" fmla="*/ 4385212 h 12678085"/>
              <a:gd name="connsiteX145" fmla="*/ 858018 w 11014159"/>
              <a:gd name="connsiteY145" fmla="*/ 3928012 h 12678085"/>
              <a:gd name="connsiteX146" fmla="*/ 737703 w 11014159"/>
              <a:gd name="connsiteY146" fmla="*/ 3591128 h 12678085"/>
              <a:gd name="connsiteX147" fmla="*/ 447608 w 11014159"/>
              <a:gd name="connsiteY147" fmla="*/ 3213375 h 12678085"/>
              <a:gd name="connsiteX148" fmla="*/ 193799 w 11014159"/>
              <a:gd name="connsiteY148" fmla="*/ 2845170 h 12678085"/>
              <a:gd name="connsiteX149" fmla="*/ 14471 w 11014159"/>
              <a:gd name="connsiteY149" fmla="*/ 2515543 h 12678085"/>
              <a:gd name="connsiteX150" fmla="*/ 43499 w 11014159"/>
              <a:gd name="connsiteY150" fmla="*/ 1959799 h 12678085"/>
              <a:gd name="connsiteX151" fmla="*/ 302274 w 11014159"/>
              <a:gd name="connsiteY151" fmla="*/ 1808162 h 12678085"/>
              <a:gd name="connsiteX152" fmla="*/ 614139 w 11014159"/>
              <a:gd name="connsiteY152" fmla="*/ 1710573 h 12678085"/>
              <a:gd name="connsiteX153" fmla="*/ 759474 w 11014159"/>
              <a:gd name="connsiteY153" fmla="*/ 1378654 h 12678085"/>
              <a:gd name="connsiteX154" fmla="*/ 640113 w 11014159"/>
              <a:gd name="connsiteY154" fmla="*/ 1113960 h 12678085"/>
              <a:gd name="connsiteX155" fmla="*/ 550163 w 11014159"/>
              <a:gd name="connsiteY155" fmla="*/ 723984 h 12678085"/>
              <a:gd name="connsiteX156" fmla="*/ 603255 w 11014159"/>
              <a:gd name="connsiteY156" fmla="*/ 447448 h 12678085"/>
              <a:gd name="connsiteX157" fmla="*/ 831663 w 11014159"/>
              <a:gd name="connsiteY157" fmla="*/ 212737 h 12678085"/>
              <a:gd name="connsiteX158" fmla="*/ 906145 w 11014159"/>
              <a:gd name="connsiteY158" fmla="*/ 101970 h 12678085"/>
              <a:gd name="connsiteX159" fmla="*/ 974985 w 11014159"/>
              <a:gd name="connsiteY15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92605 w 11014159"/>
              <a:gd name="connsiteY71" fmla="*/ 10972205 h 12678085"/>
              <a:gd name="connsiteX72" fmla="*/ 2715091 w 11014159"/>
              <a:gd name="connsiteY72" fmla="*/ 10949720 h 12678085"/>
              <a:gd name="connsiteX73" fmla="*/ 2760061 w 11014159"/>
              <a:gd name="connsiteY73" fmla="*/ 10894756 h 12678085"/>
              <a:gd name="connsiteX74" fmla="*/ 2737576 w 11014159"/>
              <a:gd name="connsiteY74" fmla="*/ 10829798 h 12678085"/>
              <a:gd name="connsiteX75" fmla="*/ 2646769 w 11014159"/>
              <a:gd name="connsiteY75" fmla="*/ 10783512 h 12678085"/>
              <a:gd name="connsiteX76" fmla="*/ 2470251 w 11014159"/>
              <a:gd name="connsiteY76" fmla="*/ 10829799 h 12678085"/>
              <a:gd name="connsiteX77" fmla="*/ 2397799 w 11014159"/>
              <a:gd name="connsiteY77" fmla="*/ 10904749 h 12678085"/>
              <a:gd name="connsiteX78" fmla="*/ 2073012 w 11014159"/>
              <a:gd name="connsiteY78" fmla="*/ 10902251 h 12678085"/>
              <a:gd name="connsiteX79" fmla="*/ 2170448 w 11014159"/>
              <a:gd name="connsiteY79" fmla="*/ 10789825 h 12678085"/>
              <a:gd name="connsiteX80" fmla="*/ 2287871 w 11014159"/>
              <a:gd name="connsiteY80" fmla="*/ 10757346 h 12678085"/>
              <a:gd name="connsiteX81" fmla="*/ 2407792 w 11014159"/>
              <a:gd name="connsiteY81" fmla="*/ 10762343 h 12678085"/>
              <a:gd name="connsiteX82" fmla="*/ 2520219 w 11014159"/>
              <a:gd name="connsiteY82" fmla="*/ 10659910 h 12678085"/>
              <a:gd name="connsiteX83" fmla="*/ 2480244 w 11014159"/>
              <a:gd name="connsiteY83" fmla="*/ 10582461 h 12678085"/>
              <a:gd name="connsiteX84" fmla="*/ 2285372 w 11014159"/>
              <a:gd name="connsiteY84" fmla="*/ 10552480 h 12678085"/>
              <a:gd name="connsiteX85" fmla="*/ 2350329 w 11014159"/>
              <a:gd name="connsiteY85" fmla="*/ 10487523 h 12678085"/>
              <a:gd name="connsiteX86" fmla="*/ 2627648 w 11014159"/>
              <a:gd name="connsiteY86" fmla="*/ 10552480 h 12678085"/>
              <a:gd name="connsiteX87" fmla="*/ 2717588 w 11014159"/>
              <a:gd name="connsiteY87" fmla="*/ 10634926 h 12678085"/>
              <a:gd name="connsiteX88" fmla="*/ 2857946 w 11014159"/>
              <a:gd name="connsiteY88" fmla="*/ 10658219 h 12678085"/>
              <a:gd name="connsiteX89" fmla="*/ 2975130 w 11014159"/>
              <a:gd name="connsiteY89" fmla="*/ 10560871 h 12678085"/>
              <a:gd name="connsiteX90" fmla="*/ 3032949 w 11014159"/>
              <a:gd name="connsiteY90" fmla="*/ 10385034 h 12678085"/>
              <a:gd name="connsiteX91" fmla="*/ 3070909 w 11014159"/>
              <a:gd name="connsiteY91" fmla="*/ 10088181 h 12678085"/>
              <a:gd name="connsiteX92" fmla="*/ 3207077 w 11014159"/>
              <a:gd name="connsiteY92" fmla="*/ 9939394 h 12678085"/>
              <a:gd name="connsiteX93" fmla="*/ 3361924 w 11014159"/>
              <a:gd name="connsiteY93" fmla="*/ 9738501 h 12678085"/>
              <a:gd name="connsiteX94" fmla="*/ 3381019 w 11014159"/>
              <a:gd name="connsiteY94" fmla="*/ 9542608 h 12678085"/>
              <a:gd name="connsiteX95" fmla="*/ 3401902 w 11014159"/>
              <a:gd name="connsiteY95" fmla="*/ 9609527 h 12678085"/>
              <a:gd name="connsiteX96" fmla="*/ 3429145 w 11014159"/>
              <a:gd name="connsiteY96" fmla="*/ 9819985 h 12678085"/>
              <a:gd name="connsiteX97" fmla="*/ 3435068 w 11014159"/>
              <a:gd name="connsiteY97" fmla="*/ 9923176 h 12678085"/>
              <a:gd name="connsiteX98" fmla="*/ 3554429 w 11014159"/>
              <a:gd name="connsiteY98" fmla="*/ 9970539 h 12678085"/>
              <a:gd name="connsiteX99" fmla="*/ 3648215 w 11014159"/>
              <a:gd name="connsiteY99" fmla="*/ 9709563 h 12678085"/>
              <a:gd name="connsiteX100" fmla="*/ 3612993 w 11014159"/>
              <a:gd name="connsiteY100" fmla="*/ 9472771 h 12678085"/>
              <a:gd name="connsiteX101" fmla="*/ 3583934 w 11014159"/>
              <a:gd name="connsiteY101" fmla="*/ 9358790 h 12678085"/>
              <a:gd name="connsiteX102" fmla="*/ 3875876 w 11014159"/>
              <a:gd name="connsiteY102" fmla="*/ 9470898 h 12678085"/>
              <a:gd name="connsiteX103" fmla="*/ 3921531 w 11014159"/>
              <a:gd name="connsiteY103" fmla="*/ 9351533 h 12678085"/>
              <a:gd name="connsiteX104" fmla="*/ 3796283 w 11014159"/>
              <a:gd name="connsiteY104" fmla="*/ 9191478 h 12678085"/>
              <a:gd name="connsiteX105" fmla="*/ 3693793 w 11014159"/>
              <a:gd name="connsiteY105" fmla="*/ 9144832 h 12678085"/>
              <a:gd name="connsiteX106" fmla="*/ 3569009 w 11014159"/>
              <a:gd name="connsiteY106" fmla="*/ 9189156 h 12678085"/>
              <a:gd name="connsiteX107" fmla="*/ 3529476 w 11014159"/>
              <a:gd name="connsiteY107" fmla="*/ 9153616 h 12678085"/>
              <a:gd name="connsiteX108" fmla="*/ 3444612 w 11014159"/>
              <a:gd name="connsiteY108" fmla="*/ 9070953 h 12678085"/>
              <a:gd name="connsiteX109" fmla="*/ 3285549 w 11014159"/>
              <a:gd name="connsiteY109" fmla="*/ 9003320 h 12678085"/>
              <a:gd name="connsiteX110" fmla="*/ 3187561 w 11014159"/>
              <a:gd name="connsiteY110" fmla="*/ 8935440 h 12678085"/>
              <a:gd name="connsiteX111" fmla="*/ 3081523 w 11014159"/>
              <a:gd name="connsiteY111" fmla="*/ 8843975 h 12678085"/>
              <a:gd name="connsiteX112" fmla="*/ 3029051 w 11014159"/>
              <a:gd name="connsiteY112" fmla="*/ 8766807 h 12678085"/>
              <a:gd name="connsiteX113" fmla="*/ 2973284 w 11014159"/>
              <a:gd name="connsiteY113" fmla="*/ 8688890 h 12678085"/>
              <a:gd name="connsiteX114" fmla="*/ 3073545 w 11014159"/>
              <a:gd name="connsiteY114" fmla="*/ 8656106 h 12678085"/>
              <a:gd name="connsiteX115" fmla="*/ 3175339 w 11014159"/>
              <a:gd name="connsiteY115" fmla="*/ 8714289 h 12678085"/>
              <a:gd name="connsiteX116" fmla="*/ 3290930 w 11014159"/>
              <a:gd name="connsiteY116" fmla="*/ 8763545 h 12678085"/>
              <a:gd name="connsiteX117" fmla="*/ 3338134 w 11014159"/>
              <a:gd name="connsiteY117" fmla="*/ 8716423 h 12678085"/>
              <a:gd name="connsiteX118" fmla="*/ 3366270 w 11014159"/>
              <a:gd name="connsiteY118" fmla="*/ 8627077 h 12678085"/>
              <a:gd name="connsiteX119" fmla="*/ 3453211 w 11014159"/>
              <a:gd name="connsiteY119" fmla="*/ 8565392 h 12678085"/>
              <a:gd name="connsiteX120" fmla="*/ 3547937 w 11014159"/>
              <a:gd name="connsiteY120" fmla="*/ 8612563 h 12678085"/>
              <a:gd name="connsiteX121" fmla="*/ 3696102 w 11014159"/>
              <a:gd name="connsiteY121" fmla="*/ 8689753 h 12678085"/>
              <a:gd name="connsiteX122" fmla="*/ 3775823 w 11014159"/>
              <a:gd name="connsiteY122" fmla="*/ 8697864 h 12678085"/>
              <a:gd name="connsiteX123" fmla="*/ 3838221 w 11014159"/>
              <a:gd name="connsiteY123" fmla="*/ 8578123 h 12678085"/>
              <a:gd name="connsiteX124" fmla="*/ 3791051 w 11014159"/>
              <a:gd name="connsiteY124" fmla="*/ 8534578 h 12678085"/>
              <a:gd name="connsiteX125" fmla="*/ 3712286 w 11014159"/>
              <a:gd name="connsiteY125" fmla="*/ 8490911 h 12678085"/>
              <a:gd name="connsiteX126" fmla="*/ 3684087 w 11014159"/>
              <a:gd name="connsiteY126" fmla="*/ 8388770 h 12678085"/>
              <a:gd name="connsiteX127" fmla="*/ 3911397 w 11014159"/>
              <a:gd name="connsiteY127" fmla="*/ 8323659 h 12678085"/>
              <a:gd name="connsiteX128" fmla="*/ 4123987 w 11014159"/>
              <a:gd name="connsiteY128" fmla="*/ 8241378 h 12678085"/>
              <a:gd name="connsiteX129" fmla="*/ 4399757 w 11014159"/>
              <a:gd name="connsiteY129" fmla="*/ 8100995 h 12678085"/>
              <a:gd name="connsiteX130" fmla="*/ 4530149 w 11014159"/>
              <a:gd name="connsiteY130" fmla="*/ 7966498 h 12678085"/>
              <a:gd name="connsiteX131" fmla="*/ 4621420 w 11014159"/>
              <a:gd name="connsiteY131" fmla="*/ 7756347 h 12678085"/>
              <a:gd name="connsiteX132" fmla="*/ 4455270 w 11014159"/>
              <a:gd name="connsiteY132" fmla="*/ 7682106 h 12678085"/>
              <a:gd name="connsiteX133" fmla="*/ 4142037 w 11014159"/>
              <a:gd name="connsiteY133" fmla="*/ 7714762 h 12678085"/>
              <a:gd name="connsiteX134" fmla="*/ 4106545 w 11014159"/>
              <a:gd name="connsiteY134" fmla="*/ 7633739 h 12678085"/>
              <a:gd name="connsiteX135" fmla="*/ 2869359 w 11014159"/>
              <a:gd name="connsiteY135" fmla="*/ 6288685 h 12678085"/>
              <a:gd name="connsiteX136" fmla="*/ 1992616 w 11014159"/>
              <a:gd name="connsiteY136" fmla="*/ 6143160 h 12678085"/>
              <a:gd name="connsiteX137" fmla="*/ 1655732 w 11014159"/>
              <a:gd name="connsiteY137" fmla="*/ 6187658 h 12678085"/>
              <a:gd name="connsiteX138" fmla="*/ 1387408 w 11014159"/>
              <a:gd name="connsiteY138" fmla="*/ 6214012 h 12678085"/>
              <a:gd name="connsiteX139" fmla="*/ 871196 w 11014159"/>
              <a:gd name="connsiteY139" fmla="*/ 6232155 h 12678085"/>
              <a:gd name="connsiteX140" fmla="*/ 549782 w 11014159"/>
              <a:gd name="connsiteY140" fmla="*/ 6011959 h 12678085"/>
              <a:gd name="connsiteX141" fmla="*/ 361859 w 11014159"/>
              <a:gd name="connsiteY141" fmla="*/ 5626948 h 12678085"/>
              <a:gd name="connsiteX142" fmla="*/ 328629 w 11014159"/>
              <a:gd name="connsiteY142" fmla="*/ 5155233 h 12678085"/>
              <a:gd name="connsiteX143" fmla="*/ 428510 w 11014159"/>
              <a:gd name="connsiteY143" fmla="*/ 4797533 h 12678085"/>
              <a:gd name="connsiteX144" fmla="*/ 665513 w 11014159"/>
              <a:gd name="connsiteY144" fmla="*/ 4385212 h 12678085"/>
              <a:gd name="connsiteX145" fmla="*/ 858018 w 11014159"/>
              <a:gd name="connsiteY145" fmla="*/ 3928012 h 12678085"/>
              <a:gd name="connsiteX146" fmla="*/ 737703 w 11014159"/>
              <a:gd name="connsiteY146" fmla="*/ 3591128 h 12678085"/>
              <a:gd name="connsiteX147" fmla="*/ 447608 w 11014159"/>
              <a:gd name="connsiteY147" fmla="*/ 3213375 h 12678085"/>
              <a:gd name="connsiteX148" fmla="*/ 193799 w 11014159"/>
              <a:gd name="connsiteY148" fmla="*/ 2845170 h 12678085"/>
              <a:gd name="connsiteX149" fmla="*/ 14471 w 11014159"/>
              <a:gd name="connsiteY149" fmla="*/ 2515543 h 12678085"/>
              <a:gd name="connsiteX150" fmla="*/ 43499 w 11014159"/>
              <a:gd name="connsiteY150" fmla="*/ 1959799 h 12678085"/>
              <a:gd name="connsiteX151" fmla="*/ 302274 w 11014159"/>
              <a:gd name="connsiteY151" fmla="*/ 1808162 h 12678085"/>
              <a:gd name="connsiteX152" fmla="*/ 614139 w 11014159"/>
              <a:gd name="connsiteY152" fmla="*/ 1710573 h 12678085"/>
              <a:gd name="connsiteX153" fmla="*/ 759474 w 11014159"/>
              <a:gd name="connsiteY153" fmla="*/ 1378654 h 12678085"/>
              <a:gd name="connsiteX154" fmla="*/ 640113 w 11014159"/>
              <a:gd name="connsiteY154" fmla="*/ 1113960 h 12678085"/>
              <a:gd name="connsiteX155" fmla="*/ 550163 w 11014159"/>
              <a:gd name="connsiteY155" fmla="*/ 723984 h 12678085"/>
              <a:gd name="connsiteX156" fmla="*/ 603255 w 11014159"/>
              <a:gd name="connsiteY156" fmla="*/ 447448 h 12678085"/>
              <a:gd name="connsiteX157" fmla="*/ 831663 w 11014159"/>
              <a:gd name="connsiteY157" fmla="*/ 212737 h 12678085"/>
              <a:gd name="connsiteX158" fmla="*/ 906145 w 11014159"/>
              <a:gd name="connsiteY158" fmla="*/ 101970 h 12678085"/>
              <a:gd name="connsiteX159" fmla="*/ 974985 w 11014159"/>
              <a:gd name="connsiteY15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75117 w 11014159"/>
              <a:gd name="connsiteY71" fmla="*/ 10969707 h 12678085"/>
              <a:gd name="connsiteX72" fmla="*/ 2715091 w 11014159"/>
              <a:gd name="connsiteY72" fmla="*/ 10949720 h 12678085"/>
              <a:gd name="connsiteX73" fmla="*/ 2760061 w 11014159"/>
              <a:gd name="connsiteY73" fmla="*/ 10894756 h 12678085"/>
              <a:gd name="connsiteX74" fmla="*/ 2737576 w 11014159"/>
              <a:gd name="connsiteY74" fmla="*/ 10829798 h 12678085"/>
              <a:gd name="connsiteX75" fmla="*/ 2646769 w 11014159"/>
              <a:gd name="connsiteY75" fmla="*/ 10783512 h 12678085"/>
              <a:gd name="connsiteX76" fmla="*/ 2470251 w 11014159"/>
              <a:gd name="connsiteY76" fmla="*/ 10829799 h 12678085"/>
              <a:gd name="connsiteX77" fmla="*/ 2397799 w 11014159"/>
              <a:gd name="connsiteY77" fmla="*/ 10904749 h 12678085"/>
              <a:gd name="connsiteX78" fmla="*/ 2073012 w 11014159"/>
              <a:gd name="connsiteY78" fmla="*/ 10902251 h 12678085"/>
              <a:gd name="connsiteX79" fmla="*/ 2170448 w 11014159"/>
              <a:gd name="connsiteY79" fmla="*/ 10789825 h 12678085"/>
              <a:gd name="connsiteX80" fmla="*/ 2287871 w 11014159"/>
              <a:gd name="connsiteY80" fmla="*/ 10757346 h 12678085"/>
              <a:gd name="connsiteX81" fmla="*/ 2407792 w 11014159"/>
              <a:gd name="connsiteY81" fmla="*/ 10762343 h 12678085"/>
              <a:gd name="connsiteX82" fmla="*/ 2520219 w 11014159"/>
              <a:gd name="connsiteY82" fmla="*/ 10659910 h 12678085"/>
              <a:gd name="connsiteX83" fmla="*/ 2480244 w 11014159"/>
              <a:gd name="connsiteY83" fmla="*/ 10582461 h 12678085"/>
              <a:gd name="connsiteX84" fmla="*/ 2285372 w 11014159"/>
              <a:gd name="connsiteY84" fmla="*/ 10552480 h 12678085"/>
              <a:gd name="connsiteX85" fmla="*/ 2350329 w 11014159"/>
              <a:gd name="connsiteY85" fmla="*/ 10487523 h 12678085"/>
              <a:gd name="connsiteX86" fmla="*/ 2627648 w 11014159"/>
              <a:gd name="connsiteY86" fmla="*/ 10552480 h 12678085"/>
              <a:gd name="connsiteX87" fmla="*/ 2717588 w 11014159"/>
              <a:gd name="connsiteY87" fmla="*/ 10634926 h 12678085"/>
              <a:gd name="connsiteX88" fmla="*/ 2857946 w 11014159"/>
              <a:gd name="connsiteY88" fmla="*/ 10658219 h 12678085"/>
              <a:gd name="connsiteX89" fmla="*/ 2975130 w 11014159"/>
              <a:gd name="connsiteY89" fmla="*/ 10560871 h 12678085"/>
              <a:gd name="connsiteX90" fmla="*/ 3032949 w 11014159"/>
              <a:gd name="connsiteY90" fmla="*/ 10385034 h 12678085"/>
              <a:gd name="connsiteX91" fmla="*/ 3070909 w 11014159"/>
              <a:gd name="connsiteY91" fmla="*/ 10088181 h 12678085"/>
              <a:gd name="connsiteX92" fmla="*/ 3207077 w 11014159"/>
              <a:gd name="connsiteY92" fmla="*/ 9939394 h 12678085"/>
              <a:gd name="connsiteX93" fmla="*/ 3361924 w 11014159"/>
              <a:gd name="connsiteY93" fmla="*/ 9738501 h 12678085"/>
              <a:gd name="connsiteX94" fmla="*/ 3381019 w 11014159"/>
              <a:gd name="connsiteY94" fmla="*/ 9542608 h 12678085"/>
              <a:gd name="connsiteX95" fmla="*/ 3401902 w 11014159"/>
              <a:gd name="connsiteY95" fmla="*/ 9609527 h 12678085"/>
              <a:gd name="connsiteX96" fmla="*/ 3429145 w 11014159"/>
              <a:gd name="connsiteY96" fmla="*/ 9819985 h 12678085"/>
              <a:gd name="connsiteX97" fmla="*/ 3435068 w 11014159"/>
              <a:gd name="connsiteY97" fmla="*/ 9923176 h 12678085"/>
              <a:gd name="connsiteX98" fmla="*/ 3554429 w 11014159"/>
              <a:gd name="connsiteY98" fmla="*/ 9970539 h 12678085"/>
              <a:gd name="connsiteX99" fmla="*/ 3648215 w 11014159"/>
              <a:gd name="connsiteY99" fmla="*/ 9709563 h 12678085"/>
              <a:gd name="connsiteX100" fmla="*/ 3612993 w 11014159"/>
              <a:gd name="connsiteY100" fmla="*/ 9472771 h 12678085"/>
              <a:gd name="connsiteX101" fmla="*/ 3583934 w 11014159"/>
              <a:gd name="connsiteY101" fmla="*/ 9358790 h 12678085"/>
              <a:gd name="connsiteX102" fmla="*/ 3875876 w 11014159"/>
              <a:gd name="connsiteY102" fmla="*/ 9470898 h 12678085"/>
              <a:gd name="connsiteX103" fmla="*/ 3921531 w 11014159"/>
              <a:gd name="connsiteY103" fmla="*/ 9351533 h 12678085"/>
              <a:gd name="connsiteX104" fmla="*/ 3796283 w 11014159"/>
              <a:gd name="connsiteY104" fmla="*/ 9191478 h 12678085"/>
              <a:gd name="connsiteX105" fmla="*/ 3693793 w 11014159"/>
              <a:gd name="connsiteY105" fmla="*/ 9144832 h 12678085"/>
              <a:gd name="connsiteX106" fmla="*/ 3569009 w 11014159"/>
              <a:gd name="connsiteY106" fmla="*/ 9189156 h 12678085"/>
              <a:gd name="connsiteX107" fmla="*/ 3529476 w 11014159"/>
              <a:gd name="connsiteY107" fmla="*/ 9153616 h 12678085"/>
              <a:gd name="connsiteX108" fmla="*/ 3444612 w 11014159"/>
              <a:gd name="connsiteY108" fmla="*/ 9070953 h 12678085"/>
              <a:gd name="connsiteX109" fmla="*/ 3285549 w 11014159"/>
              <a:gd name="connsiteY109" fmla="*/ 9003320 h 12678085"/>
              <a:gd name="connsiteX110" fmla="*/ 3187561 w 11014159"/>
              <a:gd name="connsiteY110" fmla="*/ 8935440 h 12678085"/>
              <a:gd name="connsiteX111" fmla="*/ 3081523 w 11014159"/>
              <a:gd name="connsiteY111" fmla="*/ 8843975 h 12678085"/>
              <a:gd name="connsiteX112" fmla="*/ 3029051 w 11014159"/>
              <a:gd name="connsiteY112" fmla="*/ 8766807 h 12678085"/>
              <a:gd name="connsiteX113" fmla="*/ 2973284 w 11014159"/>
              <a:gd name="connsiteY113" fmla="*/ 8688890 h 12678085"/>
              <a:gd name="connsiteX114" fmla="*/ 3073545 w 11014159"/>
              <a:gd name="connsiteY114" fmla="*/ 8656106 h 12678085"/>
              <a:gd name="connsiteX115" fmla="*/ 3175339 w 11014159"/>
              <a:gd name="connsiteY115" fmla="*/ 8714289 h 12678085"/>
              <a:gd name="connsiteX116" fmla="*/ 3290930 w 11014159"/>
              <a:gd name="connsiteY116" fmla="*/ 8763545 h 12678085"/>
              <a:gd name="connsiteX117" fmla="*/ 3338134 w 11014159"/>
              <a:gd name="connsiteY117" fmla="*/ 8716423 h 12678085"/>
              <a:gd name="connsiteX118" fmla="*/ 3366270 w 11014159"/>
              <a:gd name="connsiteY118" fmla="*/ 8627077 h 12678085"/>
              <a:gd name="connsiteX119" fmla="*/ 3453211 w 11014159"/>
              <a:gd name="connsiteY119" fmla="*/ 8565392 h 12678085"/>
              <a:gd name="connsiteX120" fmla="*/ 3547937 w 11014159"/>
              <a:gd name="connsiteY120" fmla="*/ 8612563 h 12678085"/>
              <a:gd name="connsiteX121" fmla="*/ 3696102 w 11014159"/>
              <a:gd name="connsiteY121" fmla="*/ 8689753 h 12678085"/>
              <a:gd name="connsiteX122" fmla="*/ 3775823 w 11014159"/>
              <a:gd name="connsiteY122" fmla="*/ 8697864 h 12678085"/>
              <a:gd name="connsiteX123" fmla="*/ 3838221 w 11014159"/>
              <a:gd name="connsiteY123" fmla="*/ 8578123 h 12678085"/>
              <a:gd name="connsiteX124" fmla="*/ 3791051 w 11014159"/>
              <a:gd name="connsiteY124" fmla="*/ 8534578 h 12678085"/>
              <a:gd name="connsiteX125" fmla="*/ 3712286 w 11014159"/>
              <a:gd name="connsiteY125" fmla="*/ 8490911 h 12678085"/>
              <a:gd name="connsiteX126" fmla="*/ 3684087 w 11014159"/>
              <a:gd name="connsiteY126" fmla="*/ 8388770 h 12678085"/>
              <a:gd name="connsiteX127" fmla="*/ 3911397 w 11014159"/>
              <a:gd name="connsiteY127" fmla="*/ 8323659 h 12678085"/>
              <a:gd name="connsiteX128" fmla="*/ 4123987 w 11014159"/>
              <a:gd name="connsiteY128" fmla="*/ 8241378 h 12678085"/>
              <a:gd name="connsiteX129" fmla="*/ 4399757 w 11014159"/>
              <a:gd name="connsiteY129" fmla="*/ 8100995 h 12678085"/>
              <a:gd name="connsiteX130" fmla="*/ 4530149 w 11014159"/>
              <a:gd name="connsiteY130" fmla="*/ 7966498 h 12678085"/>
              <a:gd name="connsiteX131" fmla="*/ 4621420 w 11014159"/>
              <a:gd name="connsiteY131" fmla="*/ 7756347 h 12678085"/>
              <a:gd name="connsiteX132" fmla="*/ 4455270 w 11014159"/>
              <a:gd name="connsiteY132" fmla="*/ 7682106 h 12678085"/>
              <a:gd name="connsiteX133" fmla="*/ 4142037 w 11014159"/>
              <a:gd name="connsiteY133" fmla="*/ 7714762 h 12678085"/>
              <a:gd name="connsiteX134" fmla="*/ 4106545 w 11014159"/>
              <a:gd name="connsiteY134" fmla="*/ 7633739 h 12678085"/>
              <a:gd name="connsiteX135" fmla="*/ 2869359 w 11014159"/>
              <a:gd name="connsiteY135" fmla="*/ 6288685 h 12678085"/>
              <a:gd name="connsiteX136" fmla="*/ 1992616 w 11014159"/>
              <a:gd name="connsiteY136" fmla="*/ 6143160 h 12678085"/>
              <a:gd name="connsiteX137" fmla="*/ 1655732 w 11014159"/>
              <a:gd name="connsiteY137" fmla="*/ 6187658 h 12678085"/>
              <a:gd name="connsiteX138" fmla="*/ 1387408 w 11014159"/>
              <a:gd name="connsiteY138" fmla="*/ 6214012 h 12678085"/>
              <a:gd name="connsiteX139" fmla="*/ 871196 w 11014159"/>
              <a:gd name="connsiteY139" fmla="*/ 6232155 h 12678085"/>
              <a:gd name="connsiteX140" fmla="*/ 549782 w 11014159"/>
              <a:gd name="connsiteY140" fmla="*/ 6011959 h 12678085"/>
              <a:gd name="connsiteX141" fmla="*/ 361859 w 11014159"/>
              <a:gd name="connsiteY141" fmla="*/ 5626948 h 12678085"/>
              <a:gd name="connsiteX142" fmla="*/ 328629 w 11014159"/>
              <a:gd name="connsiteY142" fmla="*/ 5155233 h 12678085"/>
              <a:gd name="connsiteX143" fmla="*/ 428510 w 11014159"/>
              <a:gd name="connsiteY143" fmla="*/ 4797533 h 12678085"/>
              <a:gd name="connsiteX144" fmla="*/ 665513 w 11014159"/>
              <a:gd name="connsiteY144" fmla="*/ 4385212 h 12678085"/>
              <a:gd name="connsiteX145" fmla="*/ 858018 w 11014159"/>
              <a:gd name="connsiteY145" fmla="*/ 3928012 h 12678085"/>
              <a:gd name="connsiteX146" fmla="*/ 737703 w 11014159"/>
              <a:gd name="connsiteY146" fmla="*/ 3591128 h 12678085"/>
              <a:gd name="connsiteX147" fmla="*/ 447608 w 11014159"/>
              <a:gd name="connsiteY147" fmla="*/ 3213375 h 12678085"/>
              <a:gd name="connsiteX148" fmla="*/ 193799 w 11014159"/>
              <a:gd name="connsiteY148" fmla="*/ 2845170 h 12678085"/>
              <a:gd name="connsiteX149" fmla="*/ 14471 w 11014159"/>
              <a:gd name="connsiteY149" fmla="*/ 2515543 h 12678085"/>
              <a:gd name="connsiteX150" fmla="*/ 43499 w 11014159"/>
              <a:gd name="connsiteY150" fmla="*/ 1959799 h 12678085"/>
              <a:gd name="connsiteX151" fmla="*/ 302274 w 11014159"/>
              <a:gd name="connsiteY151" fmla="*/ 1808162 h 12678085"/>
              <a:gd name="connsiteX152" fmla="*/ 614139 w 11014159"/>
              <a:gd name="connsiteY152" fmla="*/ 1710573 h 12678085"/>
              <a:gd name="connsiteX153" fmla="*/ 759474 w 11014159"/>
              <a:gd name="connsiteY153" fmla="*/ 1378654 h 12678085"/>
              <a:gd name="connsiteX154" fmla="*/ 640113 w 11014159"/>
              <a:gd name="connsiteY154" fmla="*/ 1113960 h 12678085"/>
              <a:gd name="connsiteX155" fmla="*/ 550163 w 11014159"/>
              <a:gd name="connsiteY155" fmla="*/ 723984 h 12678085"/>
              <a:gd name="connsiteX156" fmla="*/ 603255 w 11014159"/>
              <a:gd name="connsiteY156" fmla="*/ 447448 h 12678085"/>
              <a:gd name="connsiteX157" fmla="*/ 831663 w 11014159"/>
              <a:gd name="connsiteY157" fmla="*/ 212737 h 12678085"/>
              <a:gd name="connsiteX158" fmla="*/ 906145 w 11014159"/>
              <a:gd name="connsiteY158" fmla="*/ 101970 h 12678085"/>
              <a:gd name="connsiteX159" fmla="*/ 974985 w 11014159"/>
              <a:gd name="connsiteY159" fmla="*/ 9066 h 12678085"/>
              <a:gd name="connsiteX0" fmla="*/ 974985 w 11014159"/>
              <a:gd name="connsiteY0" fmla="*/ 9066 h 12678085"/>
              <a:gd name="connsiteX1" fmla="*/ 1164531 w 11014159"/>
              <a:gd name="connsiteY1" fmla="*/ 336683 h 12678085"/>
              <a:gd name="connsiteX2" fmla="*/ 1570257 w 11014159"/>
              <a:gd name="connsiteY2" fmla="*/ 673567 h 12678085"/>
              <a:gd name="connsiteX3" fmla="*/ 1994906 w 11014159"/>
              <a:gd name="connsiteY3" fmla="*/ 898624 h 12678085"/>
              <a:gd name="connsiteX4" fmla="*/ 2912264 w 11014159"/>
              <a:gd name="connsiteY4" fmla="*/ 1067066 h 12678085"/>
              <a:gd name="connsiteX5" fmla="*/ 3445314 w 11014159"/>
              <a:gd name="connsiteY5" fmla="*/ 1122747 h 12678085"/>
              <a:gd name="connsiteX6" fmla="*/ 3730412 w 11014159"/>
              <a:gd name="connsiteY6" fmla="*/ 1184812 h 12678085"/>
              <a:gd name="connsiteX7" fmla="*/ 3845198 w 11014159"/>
              <a:gd name="connsiteY7" fmla="*/ 1599804 h 12678085"/>
              <a:gd name="connsiteX8" fmla="*/ 3857814 w 11014159"/>
              <a:gd name="connsiteY8" fmla="*/ 1869249 h 12678085"/>
              <a:gd name="connsiteX9" fmla="*/ 3721534 w 11014159"/>
              <a:gd name="connsiteY9" fmla="*/ 1954833 h 12678085"/>
              <a:gd name="connsiteX10" fmla="*/ 3604178 w 11014159"/>
              <a:gd name="connsiteY10" fmla="*/ 2257609 h 12678085"/>
              <a:gd name="connsiteX11" fmla="*/ 3865913 w 11014159"/>
              <a:gd name="connsiteY11" fmla="*/ 2508286 h 12678085"/>
              <a:gd name="connsiteX12" fmla="*/ 4331602 w 11014159"/>
              <a:gd name="connsiteY12" fmla="*/ 3203158 h 12678085"/>
              <a:gd name="connsiteX13" fmla="*/ 4939488 w 11014159"/>
              <a:gd name="connsiteY13" fmla="*/ 3654440 h 12678085"/>
              <a:gd name="connsiteX14" fmla="*/ 5445749 w 11014159"/>
              <a:gd name="connsiteY14" fmla="*/ 3963601 h 12678085"/>
              <a:gd name="connsiteX15" fmla="*/ 5917433 w 11014159"/>
              <a:gd name="connsiteY15" fmla="*/ 4269646 h 12678085"/>
              <a:gd name="connsiteX16" fmla="*/ 6569865 w 11014159"/>
              <a:gd name="connsiteY16" fmla="*/ 4346352 h 12678085"/>
              <a:gd name="connsiteX17" fmla="*/ 7122079 w 11014159"/>
              <a:gd name="connsiteY17" fmla="*/ 4325436 h 12678085"/>
              <a:gd name="connsiteX18" fmla="*/ 7622822 w 11014159"/>
              <a:gd name="connsiteY18" fmla="*/ 4313023 h 12678085"/>
              <a:gd name="connsiteX19" fmla="*/ 7956650 w 11014159"/>
              <a:gd name="connsiteY19" fmla="*/ 4194044 h 12678085"/>
              <a:gd name="connsiteX20" fmla="*/ 8559566 w 11014159"/>
              <a:gd name="connsiteY20" fmla="*/ 4341097 h 12678085"/>
              <a:gd name="connsiteX21" fmla="*/ 8894158 w 11014159"/>
              <a:gd name="connsiteY21" fmla="*/ 4609039 h 12678085"/>
              <a:gd name="connsiteX22" fmla="*/ 8951833 w 11014159"/>
              <a:gd name="connsiteY22" fmla="*/ 4763920 h 12678085"/>
              <a:gd name="connsiteX23" fmla="*/ 8837056 w 11014159"/>
              <a:gd name="connsiteY23" fmla="*/ 5064901 h 12678085"/>
              <a:gd name="connsiteX24" fmla="*/ 8904662 w 11014159"/>
              <a:gd name="connsiteY24" fmla="*/ 5282806 h 12678085"/>
              <a:gd name="connsiteX25" fmla="*/ 9100414 w 11014159"/>
              <a:gd name="connsiteY25" fmla="*/ 5448575 h 12678085"/>
              <a:gd name="connsiteX26" fmla="*/ 9295592 w 11014159"/>
              <a:gd name="connsiteY26" fmla="*/ 5854402 h 12678085"/>
              <a:gd name="connsiteX27" fmla="*/ 9508533 w 11014159"/>
              <a:gd name="connsiteY27" fmla="*/ 6516330 h 12678085"/>
              <a:gd name="connsiteX28" fmla="*/ 9816770 w 11014159"/>
              <a:gd name="connsiteY28" fmla="*/ 7203276 h 12678085"/>
              <a:gd name="connsiteX29" fmla="*/ 10159575 w 11014159"/>
              <a:gd name="connsiteY29" fmla="*/ 7803518 h 12678085"/>
              <a:gd name="connsiteX30" fmla="*/ 10535991 w 11014159"/>
              <a:gd name="connsiteY30" fmla="*/ 8277524 h 12678085"/>
              <a:gd name="connsiteX31" fmla="*/ 10634536 w 11014159"/>
              <a:gd name="connsiteY31" fmla="*/ 8668836 h 12678085"/>
              <a:gd name="connsiteX32" fmla="*/ 10459218 w 11014159"/>
              <a:gd name="connsiteY32" fmla="*/ 8957212 h 12678085"/>
              <a:gd name="connsiteX33" fmla="*/ 9991132 w 11014159"/>
              <a:gd name="connsiteY33" fmla="*/ 9492522 h 12678085"/>
              <a:gd name="connsiteX34" fmla="*/ 9889915 w 11014159"/>
              <a:gd name="connsiteY34" fmla="*/ 9973785 h 12678085"/>
              <a:gd name="connsiteX35" fmla="*/ 10072871 w 11014159"/>
              <a:gd name="connsiteY35" fmla="*/ 10549010 h 12678085"/>
              <a:gd name="connsiteX36" fmla="*/ 10370223 w 11014159"/>
              <a:gd name="connsiteY36" fmla="*/ 11109718 h 12678085"/>
              <a:gd name="connsiteX37" fmla="*/ 10868292 w 11014159"/>
              <a:gd name="connsiteY37" fmla="*/ 11504661 h 12678085"/>
              <a:gd name="connsiteX38" fmla="*/ 10990136 w 11014159"/>
              <a:gd name="connsiteY38" fmla="*/ 11618865 h 12678085"/>
              <a:gd name="connsiteX39" fmla="*/ 11000448 w 11014159"/>
              <a:gd name="connsiteY39" fmla="*/ 11730778 h 12678085"/>
              <a:gd name="connsiteX40" fmla="*/ 10837737 w 11014159"/>
              <a:gd name="connsiteY40" fmla="*/ 11822065 h 12678085"/>
              <a:gd name="connsiteX41" fmla="*/ 10627661 w 11014159"/>
              <a:gd name="connsiteY41" fmla="*/ 11868854 h 12678085"/>
              <a:gd name="connsiteX42" fmla="*/ 10098271 w 11014159"/>
              <a:gd name="connsiteY42" fmla="*/ 12085423 h 12678085"/>
              <a:gd name="connsiteX43" fmla="*/ 9977955 w 11014159"/>
              <a:gd name="connsiteY43" fmla="*/ 12301991 h 12678085"/>
              <a:gd name="connsiteX44" fmla="*/ 9887241 w 11014159"/>
              <a:gd name="connsiteY44" fmla="*/ 12637921 h 12678085"/>
              <a:gd name="connsiteX45" fmla="*/ 9657876 w 11014159"/>
              <a:gd name="connsiteY45" fmla="*/ 12653390 h 12678085"/>
              <a:gd name="connsiteX46" fmla="*/ 9280124 w 11014159"/>
              <a:gd name="connsiteY46" fmla="*/ 12470433 h 12678085"/>
              <a:gd name="connsiteX47" fmla="*/ 8773461 w 11014159"/>
              <a:gd name="connsiteY47" fmla="*/ 12216625 h 12678085"/>
              <a:gd name="connsiteX48" fmla="*/ 8430656 w 11014159"/>
              <a:gd name="connsiteY48" fmla="*/ 12055440 h 12678085"/>
              <a:gd name="connsiteX49" fmla="*/ 8028839 w 11014159"/>
              <a:gd name="connsiteY49" fmla="*/ 12024119 h 12678085"/>
              <a:gd name="connsiteX50" fmla="*/ 7666555 w 11014159"/>
              <a:gd name="connsiteY50" fmla="*/ 12215669 h 12678085"/>
              <a:gd name="connsiteX51" fmla="*/ 7700168 w 11014159"/>
              <a:gd name="connsiteY51" fmla="*/ 12477309 h 12678085"/>
              <a:gd name="connsiteX52" fmla="*/ 7614228 w 11014159"/>
              <a:gd name="connsiteY52" fmla="*/ 12602017 h 12678085"/>
              <a:gd name="connsiteX53" fmla="*/ 7162566 w 11014159"/>
              <a:gd name="connsiteY53" fmla="*/ 12446370 h 12678085"/>
              <a:gd name="connsiteX54" fmla="*/ 6574164 w 11014159"/>
              <a:gd name="connsiteY54" fmla="*/ 12179383 h 12678085"/>
              <a:gd name="connsiteX55" fmla="*/ 6122884 w 11014159"/>
              <a:gd name="connsiteY55" fmla="*/ 11967781 h 12678085"/>
              <a:gd name="connsiteX56" fmla="*/ 5698342 w 11014159"/>
              <a:gd name="connsiteY56" fmla="*/ 11785780 h 12678085"/>
              <a:gd name="connsiteX57" fmla="*/ 5213450 w 11014159"/>
              <a:gd name="connsiteY57" fmla="*/ 11700412 h 12678085"/>
              <a:gd name="connsiteX58" fmla="*/ 4867017 w 11014159"/>
              <a:gd name="connsiteY58" fmla="*/ 11682269 h 12678085"/>
              <a:gd name="connsiteX59" fmla="*/ 4549231 w 11014159"/>
              <a:gd name="connsiteY59" fmla="*/ 11606833 h 12678085"/>
              <a:gd name="connsiteX60" fmla="*/ 4226861 w 11014159"/>
              <a:gd name="connsiteY60" fmla="*/ 11435718 h 12678085"/>
              <a:gd name="connsiteX61" fmla="*/ 3826382 w 11014159"/>
              <a:gd name="connsiteY61" fmla="*/ 11440683 h 12678085"/>
              <a:gd name="connsiteX62" fmla="*/ 3649345 w 11014159"/>
              <a:gd name="connsiteY62" fmla="*/ 11531970 h 12678085"/>
              <a:gd name="connsiteX63" fmla="*/ 3524064 w 11014159"/>
              <a:gd name="connsiteY63" fmla="*/ 11566918 h 12678085"/>
              <a:gd name="connsiteX64" fmla="*/ 3459132 w 11014159"/>
              <a:gd name="connsiteY64" fmla="*/ 11494730 h 12678085"/>
              <a:gd name="connsiteX65" fmla="*/ 3286716 w 11014159"/>
              <a:gd name="connsiteY65" fmla="*/ 11451038 h 12678085"/>
              <a:gd name="connsiteX66" fmla="*/ 3032539 w 11014159"/>
              <a:gd name="connsiteY66" fmla="*/ 11408903 h 12678085"/>
              <a:gd name="connsiteX67" fmla="*/ 2952435 w 11014159"/>
              <a:gd name="connsiteY67" fmla="*/ 11359451 h 12678085"/>
              <a:gd name="connsiteX68" fmla="*/ 2914959 w 11014159"/>
              <a:gd name="connsiteY68" fmla="*/ 11114612 h 12678085"/>
              <a:gd name="connsiteX69" fmla="*/ 2882481 w 11014159"/>
              <a:gd name="connsiteY69" fmla="*/ 11042159 h 12678085"/>
              <a:gd name="connsiteX70" fmla="*/ 2785044 w 11014159"/>
              <a:gd name="connsiteY70" fmla="*/ 11002186 h 12678085"/>
              <a:gd name="connsiteX71" fmla="*/ 2675117 w 11014159"/>
              <a:gd name="connsiteY71" fmla="*/ 10969707 h 12678085"/>
              <a:gd name="connsiteX72" fmla="*/ 2715091 w 11014159"/>
              <a:gd name="connsiteY72" fmla="*/ 10949720 h 12678085"/>
              <a:gd name="connsiteX73" fmla="*/ 2760061 w 11014159"/>
              <a:gd name="connsiteY73" fmla="*/ 10894756 h 12678085"/>
              <a:gd name="connsiteX74" fmla="*/ 2737576 w 11014159"/>
              <a:gd name="connsiteY74" fmla="*/ 10829798 h 12678085"/>
              <a:gd name="connsiteX75" fmla="*/ 2646769 w 11014159"/>
              <a:gd name="connsiteY75" fmla="*/ 10783512 h 12678085"/>
              <a:gd name="connsiteX76" fmla="*/ 2470251 w 11014159"/>
              <a:gd name="connsiteY76" fmla="*/ 10829799 h 12678085"/>
              <a:gd name="connsiteX77" fmla="*/ 2397799 w 11014159"/>
              <a:gd name="connsiteY77" fmla="*/ 10904749 h 12678085"/>
              <a:gd name="connsiteX78" fmla="*/ 2073012 w 11014159"/>
              <a:gd name="connsiteY78" fmla="*/ 10902251 h 12678085"/>
              <a:gd name="connsiteX79" fmla="*/ 2170448 w 11014159"/>
              <a:gd name="connsiteY79" fmla="*/ 10789825 h 12678085"/>
              <a:gd name="connsiteX80" fmla="*/ 2287871 w 11014159"/>
              <a:gd name="connsiteY80" fmla="*/ 10757346 h 12678085"/>
              <a:gd name="connsiteX81" fmla="*/ 2407792 w 11014159"/>
              <a:gd name="connsiteY81" fmla="*/ 10762343 h 12678085"/>
              <a:gd name="connsiteX82" fmla="*/ 2520219 w 11014159"/>
              <a:gd name="connsiteY82" fmla="*/ 10659910 h 12678085"/>
              <a:gd name="connsiteX83" fmla="*/ 2480244 w 11014159"/>
              <a:gd name="connsiteY83" fmla="*/ 10582461 h 12678085"/>
              <a:gd name="connsiteX84" fmla="*/ 2285372 w 11014159"/>
              <a:gd name="connsiteY84" fmla="*/ 10552480 h 12678085"/>
              <a:gd name="connsiteX85" fmla="*/ 2350329 w 11014159"/>
              <a:gd name="connsiteY85" fmla="*/ 10487523 h 12678085"/>
              <a:gd name="connsiteX86" fmla="*/ 2627648 w 11014159"/>
              <a:gd name="connsiteY86" fmla="*/ 10552480 h 12678085"/>
              <a:gd name="connsiteX87" fmla="*/ 2717588 w 11014159"/>
              <a:gd name="connsiteY87" fmla="*/ 10634926 h 12678085"/>
              <a:gd name="connsiteX88" fmla="*/ 2857946 w 11014159"/>
              <a:gd name="connsiteY88" fmla="*/ 10658219 h 12678085"/>
              <a:gd name="connsiteX89" fmla="*/ 2975130 w 11014159"/>
              <a:gd name="connsiteY89" fmla="*/ 10560871 h 12678085"/>
              <a:gd name="connsiteX90" fmla="*/ 3032949 w 11014159"/>
              <a:gd name="connsiteY90" fmla="*/ 10385034 h 12678085"/>
              <a:gd name="connsiteX91" fmla="*/ 3070909 w 11014159"/>
              <a:gd name="connsiteY91" fmla="*/ 10088181 h 12678085"/>
              <a:gd name="connsiteX92" fmla="*/ 3207077 w 11014159"/>
              <a:gd name="connsiteY92" fmla="*/ 9939394 h 12678085"/>
              <a:gd name="connsiteX93" fmla="*/ 3361924 w 11014159"/>
              <a:gd name="connsiteY93" fmla="*/ 9738501 h 12678085"/>
              <a:gd name="connsiteX94" fmla="*/ 3381019 w 11014159"/>
              <a:gd name="connsiteY94" fmla="*/ 9542608 h 12678085"/>
              <a:gd name="connsiteX95" fmla="*/ 3401902 w 11014159"/>
              <a:gd name="connsiteY95" fmla="*/ 9609527 h 12678085"/>
              <a:gd name="connsiteX96" fmla="*/ 3429145 w 11014159"/>
              <a:gd name="connsiteY96" fmla="*/ 9819985 h 12678085"/>
              <a:gd name="connsiteX97" fmla="*/ 3435068 w 11014159"/>
              <a:gd name="connsiteY97" fmla="*/ 9923176 h 12678085"/>
              <a:gd name="connsiteX98" fmla="*/ 3554429 w 11014159"/>
              <a:gd name="connsiteY98" fmla="*/ 9970539 h 12678085"/>
              <a:gd name="connsiteX99" fmla="*/ 3648215 w 11014159"/>
              <a:gd name="connsiteY99" fmla="*/ 9709563 h 12678085"/>
              <a:gd name="connsiteX100" fmla="*/ 3612993 w 11014159"/>
              <a:gd name="connsiteY100" fmla="*/ 9472771 h 12678085"/>
              <a:gd name="connsiteX101" fmla="*/ 3583934 w 11014159"/>
              <a:gd name="connsiteY101" fmla="*/ 9358790 h 12678085"/>
              <a:gd name="connsiteX102" fmla="*/ 3875876 w 11014159"/>
              <a:gd name="connsiteY102" fmla="*/ 9470898 h 12678085"/>
              <a:gd name="connsiteX103" fmla="*/ 3921531 w 11014159"/>
              <a:gd name="connsiteY103" fmla="*/ 9351533 h 12678085"/>
              <a:gd name="connsiteX104" fmla="*/ 3796283 w 11014159"/>
              <a:gd name="connsiteY104" fmla="*/ 9191478 h 12678085"/>
              <a:gd name="connsiteX105" fmla="*/ 3693793 w 11014159"/>
              <a:gd name="connsiteY105" fmla="*/ 9144832 h 12678085"/>
              <a:gd name="connsiteX106" fmla="*/ 3569009 w 11014159"/>
              <a:gd name="connsiteY106" fmla="*/ 9189156 h 12678085"/>
              <a:gd name="connsiteX107" fmla="*/ 3529476 w 11014159"/>
              <a:gd name="connsiteY107" fmla="*/ 9153616 h 12678085"/>
              <a:gd name="connsiteX108" fmla="*/ 3444612 w 11014159"/>
              <a:gd name="connsiteY108" fmla="*/ 9070953 h 12678085"/>
              <a:gd name="connsiteX109" fmla="*/ 3285549 w 11014159"/>
              <a:gd name="connsiteY109" fmla="*/ 9003320 h 12678085"/>
              <a:gd name="connsiteX110" fmla="*/ 3187561 w 11014159"/>
              <a:gd name="connsiteY110" fmla="*/ 8935440 h 12678085"/>
              <a:gd name="connsiteX111" fmla="*/ 3081523 w 11014159"/>
              <a:gd name="connsiteY111" fmla="*/ 8843975 h 12678085"/>
              <a:gd name="connsiteX112" fmla="*/ 3029051 w 11014159"/>
              <a:gd name="connsiteY112" fmla="*/ 8766807 h 12678085"/>
              <a:gd name="connsiteX113" fmla="*/ 2973284 w 11014159"/>
              <a:gd name="connsiteY113" fmla="*/ 8688890 h 12678085"/>
              <a:gd name="connsiteX114" fmla="*/ 3073545 w 11014159"/>
              <a:gd name="connsiteY114" fmla="*/ 8656106 h 12678085"/>
              <a:gd name="connsiteX115" fmla="*/ 3175339 w 11014159"/>
              <a:gd name="connsiteY115" fmla="*/ 8714289 h 12678085"/>
              <a:gd name="connsiteX116" fmla="*/ 3290930 w 11014159"/>
              <a:gd name="connsiteY116" fmla="*/ 8763545 h 12678085"/>
              <a:gd name="connsiteX117" fmla="*/ 3338134 w 11014159"/>
              <a:gd name="connsiteY117" fmla="*/ 8716423 h 12678085"/>
              <a:gd name="connsiteX118" fmla="*/ 3366270 w 11014159"/>
              <a:gd name="connsiteY118" fmla="*/ 8627077 h 12678085"/>
              <a:gd name="connsiteX119" fmla="*/ 3453211 w 11014159"/>
              <a:gd name="connsiteY119" fmla="*/ 8565392 h 12678085"/>
              <a:gd name="connsiteX120" fmla="*/ 3547937 w 11014159"/>
              <a:gd name="connsiteY120" fmla="*/ 8612563 h 12678085"/>
              <a:gd name="connsiteX121" fmla="*/ 3696102 w 11014159"/>
              <a:gd name="connsiteY121" fmla="*/ 8689753 h 12678085"/>
              <a:gd name="connsiteX122" fmla="*/ 3775823 w 11014159"/>
              <a:gd name="connsiteY122" fmla="*/ 8697864 h 12678085"/>
              <a:gd name="connsiteX123" fmla="*/ 3838221 w 11014159"/>
              <a:gd name="connsiteY123" fmla="*/ 8578123 h 12678085"/>
              <a:gd name="connsiteX124" fmla="*/ 3791051 w 11014159"/>
              <a:gd name="connsiteY124" fmla="*/ 8534578 h 12678085"/>
              <a:gd name="connsiteX125" fmla="*/ 3712286 w 11014159"/>
              <a:gd name="connsiteY125" fmla="*/ 8490911 h 12678085"/>
              <a:gd name="connsiteX126" fmla="*/ 3684087 w 11014159"/>
              <a:gd name="connsiteY126" fmla="*/ 8388770 h 12678085"/>
              <a:gd name="connsiteX127" fmla="*/ 3911397 w 11014159"/>
              <a:gd name="connsiteY127" fmla="*/ 8323659 h 12678085"/>
              <a:gd name="connsiteX128" fmla="*/ 4123987 w 11014159"/>
              <a:gd name="connsiteY128" fmla="*/ 8241378 h 12678085"/>
              <a:gd name="connsiteX129" fmla="*/ 4399757 w 11014159"/>
              <a:gd name="connsiteY129" fmla="*/ 8100995 h 12678085"/>
              <a:gd name="connsiteX130" fmla="*/ 4530149 w 11014159"/>
              <a:gd name="connsiteY130" fmla="*/ 7966498 h 12678085"/>
              <a:gd name="connsiteX131" fmla="*/ 4621420 w 11014159"/>
              <a:gd name="connsiteY131" fmla="*/ 7756347 h 12678085"/>
              <a:gd name="connsiteX132" fmla="*/ 4455270 w 11014159"/>
              <a:gd name="connsiteY132" fmla="*/ 7682106 h 12678085"/>
              <a:gd name="connsiteX133" fmla="*/ 4142037 w 11014159"/>
              <a:gd name="connsiteY133" fmla="*/ 7714762 h 12678085"/>
              <a:gd name="connsiteX134" fmla="*/ 4106545 w 11014159"/>
              <a:gd name="connsiteY134" fmla="*/ 7633739 h 12678085"/>
              <a:gd name="connsiteX135" fmla="*/ 2869359 w 11014159"/>
              <a:gd name="connsiteY135" fmla="*/ 6288685 h 12678085"/>
              <a:gd name="connsiteX136" fmla="*/ 1992616 w 11014159"/>
              <a:gd name="connsiteY136" fmla="*/ 6143160 h 12678085"/>
              <a:gd name="connsiteX137" fmla="*/ 1655732 w 11014159"/>
              <a:gd name="connsiteY137" fmla="*/ 6187658 h 12678085"/>
              <a:gd name="connsiteX138" fmla="*/ 1387408 w 11014159"/>
              <a:gd name="connsiteY138" fmla="*/ 6214012 h 12678085"/>
              <a:gd name="connsiteX139" fmla="*/ 871196 w 11014159"/>
              <a:gd name="connsiteY139" fmla="*/ 6232155 h 12678085"/>
              <a:gd name="connsiteX140" fmla="*/ 549782 w 11014159"/>
              <a:gd name="connsiteY140" fmla="*/ 6011959 h 12678085"/>
              <a:gd name="connsiteX141" fmla="*/ 361859 w 11014159"/>
              <a:gd name="connsiteY141" fmla="*/ 5626948 h 12678085"/>
              <a:gd name="connsiteX142" fmla="*/ 328629 w 11014159"/>
              <a:gd name="connsiteY142" fmla="*/ 5155233 h 12678085"/>
              <a:gd name="connsiteX143" fmla="*/ 428510 w 11014159"/>
              <a:gd name="connsiteY143" fmla="*/ 4797533 h 12678085"/>
              <a:gd name="connsiteX144" fmla="*/ 665513 w 11014159"/>
              <a:gd name="connsiteY144" fmla="*/ 4385212 h 12678085"/>
              <a:gd name="connsiteX145" fmla="*/ 858018 w 11014159"/>
              <a:gd name="connsiteY145" fmla="*/ 3928012 h 12678085"/>
              <a:gd name="connsiteX146" fmla="*/ 737703 w 11014159"/>
              <a:gd name="connsiteY146" fmla="*/ 3591128 h 12678085"/>
              <a:gd name="connsiteX147" fmla="*/ 447608 w 11014159"/>
              <a:gd name="connsiteY147" fmla="*/ 3213375 h 12678085"/>
              <a:gd name="connsiteX148" fmla="*/ 193799 w 11014159"/>
              <a:gd name="connsiteY148" fmla="*/ 2845170 h 12678085"/>
              <a:gd name="connsiteX149" fmla="*/ 14471 w 11014159"/>
              <a:gd name="connsiteY149" fmla="*/ 2515543 h 12678085"/>
              <a:gd name="connsiteX150" fmla="*/ 43499 w 11014159"/>
              <a:gd name="connsiteY150" fmla="*/ 1959799 h 12678085"/>
              <a:gd name="connsiteX151" fmla="*/ 302274 w 11014159"/>
              <a:gd name="connsiteY151" fmla="*/ 1808162 h 12678085"/>
              <a:gd name="connsiteX152" fmla="*/ 614139 w 11014159"/>
              <a:gd name="connsiteY152" fmla="*/ 1710573 h 12678085"/>
              <a:gd name="connsiteX153" fmla="*/ 759474 w 11014159"/>
              <a:gd name="connsiteY153" fmla="*/ 1378654 h 12678085"/>
              <a:gd name="connsiteX154" fmla="*/ 640113 w 11014159"/>
              <a:gd name="connsiteY154" fmla="*/ 1113960 h 12678085"/>
              <a:gd name="connsiteX155" fmla="*/ 550163 w 11014159"/>
              <a:gd name="connsiteY155" fmla="*/ 723984 h 12678085"/>
              <a:gd name="connsiteX156" fmla="*/ 603255 w 11014159"/>
              <a:gd name="connsiteY156" fmla="*/ 447448 h 12678085"/>
              <a:gd name="connsiteX157" fmla="*/ 831663 w 11014159"/>
              <a:gd name="connsiteY157" fmla="*/ 212737 h 12678085"/>
              <a:gd name="connsiteX158" fmla="*/ 906145 w 11014159"/>
              <a:gd name="connsiteY158" fmla="*/ 101970 h 12678085"/>
              <a:gd name="connsiteX159" fmla="*/ 974985 w 11014159"/>
              <a:gd name="connsiteY159" fmla="*/ 9066 h 126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11014159" h="12678085">
                <a:moveTo>
                  <a:pt x="974985" y="9066"/>
                </a:moveTo>
                <a:cubicBezTo>
                  <a:pt x="1018049" y="48185"/>
                  <a:pt x="1065319" y="225933"/>
                  <a:pt x="1164531" y="336683"/>
                </a:cubicBezTo>
                <a:cubicBezTo>
                  <a:pt x="1263743" y="447433"/>
                  <a:pt x="1431861" y="579910"/>
                  <a:pt x="1570257" y="673567"/>
                </a:cubicBezTo>
                <a:cubicBezTo>
                  <a:pt x="1708653" y="767224"/>
                  <a:pt x="1771238" y="833041"/>
                  <a:pt x="1994906" y="898624"/>
                </a:cubicBezTo>
                <a:cubicBezTo>
                  <a:pt x="2218574" y="964207"/>
                  <a:pt x="2670529" y="1029712"/>
                  <a:pt x="2912264" y="1067066"/>
                </a:cubicBezTo>
                <a:cubicBezTo>
                  <a:pt x="3153999" y="1104420"/>
                  <a:pt x="3316354" y="1107562"/>
                  <a:pt x="3445314" y="1122747"/>
                </a:cubicBezTo>
                <a:cubicBezTo>
                  <a:pt x="3574274" y="1137932"/>
                  <a:pt x="3663765" y="1105303"/>
                  <a:pt x="3730412" y="1184812"/>
                </a:cubicBezTo>
                <a:cubicBezTo>
                  <a:pt x="3797059" y="1264322"/>
                  <a:pt x="3823964" y="1485731"/>
                  <a:pt x="3845198" y="1599804"/>
                </a:cubicBezTo>
                <a:cubicBezTo>
                  <a:pt x="3866432" y="1713877"/>
                  <a:pt x="3878425" y="1810078"/>
                  <a:pt x="3857814" y="1869249"/>
                </a:cubicBezTo>
                <a:cubicBezTo>
                  <a:pt x="3837203" y="1928420"/>
                  <a:pt x="3763807" y="1890106"/>
                  <a:pt x="3721534" y="1954833"/>
                </a:cubicBezTo>
                <a:cubicBezTo>
                  <a:pt x="3679261" y="2019560"/>
                  <a:pt x="3580115" y="2165367"/>
                  <a:pt x="3604178" y="2257609"/>
                </a:cubicBezTo>
                <a:cubicBezTo>
                  <a:pt x="3628241" y="2349851"/>
                  <a:pt x="3744676" y="2350695"/>
                  <a:pt x="3865913" y="2508286"/>
                </a:cubicBezTo>
                <a:cubicBezTo>
                  <a:pt x="3987150" y="2665878"/>
                  <a:pt x="4152673" y="3012132"/>
                  <a:pt x="4331602" y="3203158"/>
                </a:cubicBezTo>
                <a:cubicBezTo>
                  <a:pt x="4510531" y="3394184"/>
                  <a:pt x="4753797" y="3527700"/>
                  <a:pt x="4939488" y="3654440"/>
                </a:cubicBezTo>
                <a:cubicBezTo>
                  <a:pt x="5125179" y="3781180"/>
                  <a:pt x="5311857" y="3873890"/>
                  <a:pt x="5445749" y="3963601"/>
                </a:cubicBezTo>
                <a:cubicBezTo>
                  <a:pt x="5579641" y="4053312"/>
                  <a:pt x="5730080" y="4205854"/>
                  <a:pt x="5917433" y="4269646"/>
                </a:cubicBezTo>
                <a:cubicBezTo>
                  <a:pt x="6104786" y="4333438"/>
                  <a:pt x="6369091" y="4337054"/>
                  <a:pt x="6569865" y="4346352"/>
                </a:cubicBezTo>
                <a:lnTo>
                  <a:pt x="7122079" y="4325436"/>
                </a:lnTo>
                <a:lnTo>
                  <a:pt x="7622822" y="4313023"/>
                </a:lnTo>
                <a:cubicBezTo>
                  <a:pt x="7761917" y="4291124"/>
                  <a:pt x="7800526" y="4189365"/>
                  <a:pt x="7956650" y="4194044"/>
                </a:cubicBezTo>
                <a:cubicBezTo>
                  <a:pt x="8112774" y="4198723"/>
                  <a:pt x="8403315" y="4271931"/>
                  <a:pt x="8559566" y="4341097"/>
                </a:cubicBezTo>
                <a:cubicBezTo>
                  <a:pt x="8715817" y="4410263"/>
                  <a:pt x="8828780" y="4538569"/>
                  <a:pt x="8894158" y="4609039"/>
                </a:cubicBezTo>
                <a:cubicBezTo>
                  <a:pt x="8959536" y="4679510"/>
                  <a:pt x="8961350" y="4687943"/>
                  <a:pt x="8951833" y="4763920"/>
                </a:cubicBezTo>
                <a:cubicBezTo>
                  <a:pt x="8942316" y="4839897"/>
                  <a:pt x="8844918" y="4978420"/>
                  <a:pt x="8837056" y="5064901"/>
                </a:cubicBezTo>
                <a:cubicBezTo>
                  <a:pt x="8829194" y="5151382"/>
                  <a:pt x="8860769" y="5218860"/>
                  <a:pt x="8904662" y="5282806"/>
                </a:cubicBezTo>
                <a:cubicBezTo>
                  <a:pt x="8948555" y="5346752"/>
                  <a:pt x="9035259" y="5353309"/>
                  <a:pt x="9100414" y="5448575"/>
                </a:cubicBezTo>
                <a:cubicBezTo>
                  <a:pt x="9165569" y="5543841"/>
                  <a:pt x="9227572" y="5676443"/>
                  <a:pt x="9295592" y="5854402"/>
                </a:cubicBezTo>
                <a:cubicBezTo>
                  <a:pt x="9363612" y="6032361"/>
                  <a:pt x="9421670" y="6291518"/>
                  <a:pt x="9508533" y="6516330"/>
                </a:cubicBezTo>
                <a:cubicBezTo>
                  <a:pt x="9595396" y="6741142"/>
                  <a:pt x="9708263" y="6988745"/>
                  <a:pt x="9816770" y="7203276"/>
                </a:cubicBezTo>
                <a:cubicBezTo>
                  <a:pt x="9925277" y="7417807"/>
                  <a:pt x="10039705" y="7624477"/>
                  <a:pt x="10159575" y="7803518"/>
                </a:cubicBezTo>
                <a:cubicBezTo>
                  <a:pt x="10279445" y="7982559"/>
                  <a:pt x="10456831" y="8133304"/>
                  <a:pt x="10535991" y="8277524"/>
                </a:cubicBezTo>
                <a:cubicBezTo>
                  <a:pt x="10615151" y="8421744"/>
                  <a:pt x="10647331" y="8555555"/>
                  <a:pt x="10634536" y="8668836"/>
                </a:cubicBezTo>
                <a:cubicBezTo>
                  <a:pt x="10621741" y="8782117"/>
                  <a:pt x="10566452" y="8819931"/>
                  <a:pt x="10459218" y="8957212"/>
                </a:cubicBezTo>
                <a:cubicBezTo>
                  <a:pt x="10351984" y="9094493"/>
                  <a:pt x="10086016" y="9323093"/>
                  <a:pt x="9991132" y="9492522"/>
                </a:cubicBezTo>
                <a:cubicBezTo>
                  <a:pt x="9896248" y="9661951"/>
                  <a:pt x="9876292" y="9797704"/>
                  <a:pt x="9889915" y="9973785"/>
                </a:cubicBezTo>
                <a:cubicBezTo>
                  <a:pt x="9903538" y="10149866"/>
                  <a:pt x="9992820" y="10359688"/>
                  <a:pt x="10072871" y="10549010"/>
                </a:cubicBezTo>
                <a:cubicBezTo>
                  <a:pt x="10152922" y="10738332"/>
                  <a:pt x="10237653" y="10950443"/>
                  <a:pt x="10370223" y="11109718"/>
                </a:cubicBezTo>
                <a:cubicBezTo>
                  <a:pt x="10502793" y="11268993"/>
                  <a:pt x="10764973" y="11419803"/>
                  <a:pt x="10868292" y="11504661"/>
                </a:cubicBezTo>
                <a:cubicBezTo>
                  <a:pt x="10971611" y="11589519"/>
                  <a:pt x="10968110" y="11581179"/>
                  <a:pt x="10990136" y="11618865"/>
                </a:cubicBezTo>
                <a:cubicBezTo>
                  <a:pt x="11012162" y="11656551"/>
                  <a:pt x="11025848" y="11696911"/>
                  <a:pt x="11000448" y="11730778"/>
                </a:cubicBezTo>
                <a:cubicBezTo>
                  <a:pt x="10975048" y="11764645"/>
                  <a:pt x="10899868" y="11799052"/>
                  <a:pt x="10837737" y="11822065"/>
                </a:cubicBezTo>
                <a:cubicBezTo>
                  <a:pt x="10775606" y="11845078"/>
                  <a:pt x="10750905" y="11824961"/>
                  <a:pt x="10627661" y="11868854"/>
                </a:cubicBezTo>
                <a:cubicBezTo>
                  <a:pt x="10504417" y="11912747"/>
                  <a:pt x="10206555" y="12013234"/>
                  <a:pt x="10098271" y="12085423"/>
                </a:cubicBezTo>
                <a:cubicBezTo>
                  <a:pt x="9989987" y="12157613"/>
                  <a:pt x="10013127" y="12209908"/>
                  <a:pt x="9977955" y="12301991"/>
                </a:cubicBezTo>
                <a:cubicBezTo>
                  <a:pt x="9942783" y="12394074"/>
                  <a:pt x="9940587" y="12579355"/>
                  <a:pt x="9887241" y="12637921"/>
                </a:cubicBezTo>
                <a:cubicBezTo>
                  <a:pt x="9833895" y="12696487"/>
                  <a:pt x="9759062" y="12681305"/>
                  <a:pt x="9657876" y="12653390"/>
                </a:cubicBezTo>
                <a:cubicBezTo>
                  <a:pt x="9556690" y="12625475"/>
                  <a:pt x="9427526" y="12543227"/>
                  <a:pt x="9280124" y="12470433"/>
                </a:cubicBezTo>
                <a:lnTo>
                  <a:pt x="8773461" y="12216625"/>
                </a:lnTo>
                <a:cubicBezTo>
                  <a:pt x="8631883" y="12147460"/>
                  <a:pt x="8554760" y="12087524"/>
                  <a:pt x="8430656" y="12055440"/>
                </a:cubicBezTo>
                <a:cubicBezTo>
                  <a:pt x="8306552" y="12023356"/>
                  <a:pt x="8156189" y="11997414"/>
                  <a:pt x="8028839" y="12024119"/>
                </a:cubicBezTo>
                <a:cubicBezTo>
                  <a:pt x="7901489" y="12050824"/>
                  <a:pt x="7721334" y="12140137"/>
                  <a:pt x="7666555" y="12215669"/>
                </a:cubicBezTo>
                <a:cubicBezTo>
                  <a:pt x="7611776" y="12291201"/>
                  <a:pt x="7708889" y="12412918"/>
                  <a:pt x="7700168" y="12477309"/>
                </a:cubicBezTo>
                <a:cubicBezTo>
                  <a:pt x="7691447" y="12541700"/>
                  <a:pt x="7703828" y="12607174"/>
                  <a:pt x="7614228" y="12602017"/>
                </a:cubicBezTo>
                <a:cubicBezTo>
                  <a:pt x="7524628" y="12596861"/>
                  <a:pt x="7335910" y="12516809"/>
                  <a:pt x="7162566" y="12446370"/>
                </a:cubicBezTo>
                <a:cubicBezTo>
                  <a:pt x="6989222" y="12375931"/>
                  <a:pt x="6747444" y="12259148"/>
                  <a:pt x="6574164" y="12179383"/>
                </a:cubicBezTo>
                <a:lnTo>
                  <a:pt x="6122884" y="11967781"/>
                </a:lnTo>
                <a:cubicBezTo>
                  <a:pt x="5976914" y="11902181"/>
                  <a:pt x="5849914" y="11830342"/>
                  <a:pt x="5698342" y="11785780"/>
                </a:cubicBezTo>
                <a:cubicBezTo>
                  <a:pt x="5546770" y="11741219"/>
                  <a:pt x="5352004" y="11717664"/>
                  <a:pt x="5213450" y="11700412"/>
                </a:cubicBezTo>
                <a:cubicBezTo>
                  <a:pt x="5074896" y="11683160"/>
                  <a:pt x="4977720" y="11697865"/>
                  <a:pt x="4867017" y="11682269"/>
                </a:cubicBezTo>
                <a:cubicBezTo>
                  <a:pt x="4756314" y="11666673"/>
                  <a:pt x="4655924" y="11647925"/>
                  <a:pt x="4549231" y="11606833"/>
                </a:cubicBezTo>
                <a:cubicBezTo>
                  <a:pt x="4442538" y="11565741"/>
                  <a:pt x="4347336" y="11463410"/>
                  <a:pt x="4226861" y="11435718"/>
                </a:cubicBezTo>
                <a:cubicBezTo>
                  <a:pt x="4106386" y="11408026"/>
                  <a:pt x="3922635" y="11424641"/>
                  <a:pt x="3826382" y="11440683"/>
                </a:cubicBezTo>
                <a:cubicBezTo>
                  <a:pt x="3730129" y="11456725"/>
                  <a:pt x="3699731" y="11510931"/>
                  <a:pt x="3649345" y="11531970"/>
                </a:cubicBezTo>
                <a:cubicBezTo>
                  <a:pt x="3598959" y="11553009"/>
                  <a:pt x="3555766" y="11573125"/>
                  <a:pt x="3524064" y="11566918"/>
                </a:cubicBezTo>
                <a:cubicBezTo>
                  <a:pt x="3492362" y="11560711"/>
                  <a:pt x="3498690" y="11514043"/>
                  <a:pt x="3459132" y="11494730"/>
                </a:cubicBezTo>
                <a:cubicBezTo>
                  <a:pt x="3419574" y="11475417"/>
                  <a:pt x="3357815" y="11465342"/>
                  <a:pt x="3286716" y="11451038"/>
                </a:cubicBezTo>
                <a:cubicBezTo>
                  <a:pt x="3215617" y="11436734"/>
                  <a:pt x="3088253" y="11424168"/>
                  <a:pt x="3032539" y="11408903"/>
                </a:cubicBezTo>
                <a:cubicBezTo>
                  <a:pt x="2976825" y="11393638"/>
                  <a:pt x="2972032" y="11408499"/>
                  <a:pt x="2952435" y="11359451"/>
                </a:cubicBezTo>
                <a:cubicBezTo>
                  <a:pt x="2932838" y="11310403"/>
                  <a:pt x="2927867" y="11164579"/>
                  <a:pt x="2914959" y="11114612"/>
                </a:cubicBezTo>
                <a:cubicBezTo>
                  <a:pt x="2902051" y="11064645"/>
                  <a:pt x="2902468" y="11062979"/>
                  <a:pt x="2882481" y="11042159"/>
                </a:cubicBezTo>
                <a:cubicBezTo>
                  <a:pt x="2862494" y="11021339"/>
                  <a:pt x="2815441" y="11016760"/>
                  <a:pt x="2785044" y="11002186"/>
                </a:cubicBezTo>
                <a:cubicBezTo>
                  <a:pt x="2735910" y="11010930"/>
                  <a:pt x="2681507" y="10994493"/>
                  <a:pt x="2675117" y="10969707"/>
                </a:cubicBezTo>
                <a:cubicBezTo>
                  <a:pt x="2662209" y="10955966"/>
                  <a:pt x="2711071" y="10978254"/>
                  <a:pt x="2715091" y="10949720"/>
                </a:cubicBezTo>
                <a:cubicBezTo>
                  <a:pt x="2723419" y="10936395"/>
                  <a:pt x="2759645" y="10913077"/>
                  <a:pt x="2760061" y="10894756"/>
                </a:cubicBezTo>
                <a:cubicBezTo>
                  <a:pt x="2760477" y="10876435"/>
                  <a:pt x="2753543" y="10847922"/>
                  <a:pt x="2737576" y="10829798"/>
                </a:cubicBezTo>
                <a:cubicBezTo>
                  <a:pt x="2721609" y="10811674"/>
                  <a:pt x="2691323" y="10783512"/>
                  <a:pt x="2646769" y="10783512"/>
                </a:cubicBezTo>
                <a:cubicBezTo>
                  <a:pt x="2602215" y="10783512"/>
                  <a:pt x="2528402" y="10803347"/>
                  <a:pt x="2470251" y="10829799"/>
                </a:cubicBezTo>
                <a:cubicBezTo>
                  <a:pt x="2419596" y="10876238"/>
                  <a:pt x="2464005" y="10891008"/>
                  <a:pt x="2397799" y="10904749"/>
                </a:cubicBezTo>
                <a:cubicBezTo>
                  <a:pt x="2331593" y="10918490"/>
                  <a:pt x="2097579" y="10913910"/>
                  <a:pt x="2073012" y="10902251"/>
                </a:cubicBezTo>
                <a:cubicBezTo>
                  <a:pt x="2048445" y="10890592"/>
                  <a:pt x="2134638" y="10811478"/>
                  <a:pt x="2170448" y="10789825"/>
                </a:cubicBezTo>
                <a:cubicBezTo>
                  <a:pt x="2206258" y="10768173"/>
                  <a:pt x="2248314" y="10761926"/>
                  <a:pt x="2287871" y="10757346"/>
                </a:cubicBezTo>
                <a:cubicBezTo>
                  <a:pt x="2327428" y="10752766"/>
                  <a:pt x="2367402" y="10774835"/>
                  <a:pt x="2407792" y="10762343"/>
                </a:cubicBezTo>
                <a:cubicBezTo>
                  <a:pt x="2448182" y="10749851"/>
                  <a:pt x="2511475" y="10684477"/>
                  <a:pt x="2520219" y="10659910"/>
                </a:cubicBezTo>
                <a:cubicBezTo>
                  <a:pt x="2528963" y="10635343"/>
                  <a:pt x="2506893" y="10604946"/>
                  <a:pt x="2480244" y="10582461"/>
                </a:cubicBezTo>
                <a:cubicBezTo>
                  <a:pt x="2453595" y="10559976"/>
                  <a:pt x="2312021" y="10567470"/>
                  <a:pt x="2285372" y="10552480"/>
                </a:cubicBezTo>
                <a:cubicBezTo>
                  <a:pt x="2258723" y="10537490"/>
                  <a:pt x="2305775" y="10485857"/>
                  <a:pt x="2350329" y="10487523"/>
                </a:cubicBezTo>
                <a:cubicBezTo>
                  <a:pt x="2394883" y="10489189"/>
                  <a:pt x="2576015" y="10533742"/>
                  <a:pt x="2627648" y="10552480"/>
                </a:cubicBezTo>
                <a:cubicBezTo>
                  <a:pt x="2679281" y="10571218"/>
                  <a:pt x="2672126" y="10618552"/>
                  <a:pt x="2717588" y="10634926"/>
                </a:cubicBezTo>
                <a:cubicBezTo>
                  <a:pt x="2763050" y="10651300"/>
                  <a:pt x="2815022" y="10670561"/>
                  <a:pt x="2857946" y="10658219"/>
                </a:cubicBezTo>
                <a:cubicBezTo>
                  <a:pt x="2900870" y="10645877"/>
                  <a:pt x="2945963" y="10606402"/>
                  <a:pt x="2975130" y="10560871"/>
                </a:cubicBezTo>
                <a:cubicBezTo>
                  <a:pt x="3004297" y="10515340"/>
                  <a:pt x="3016986" y="10463816"/>
                  <a:pt x="3032949" y="10385034"/>
                </a:cubicBezTo>
                <a:cubicBezTo>
                  <a:pt x="3048912" y="10306252"/>
                  <a:pt x="3041888" y="10162454"/>
                  <a:pt x="3070909" y="10088181"/>
                </a:cubicBezTo>
                <a:cubicBezTo>
                  <a:pt x="3099930" y="10013908"/>
                  <a:pt x="3158575" y="9997674"/>
                  <a:pt x="3207077" y="9939394"/>
                </a:cubicBezTo>
                <a:cubicBezTo>
                  <a:pt x="3255579" y="9881114"/>
                  <a:pt x="3332934" y="9804632"/>
                  <a:pt x="3361924" y="9738501"/>
                </a:cubicBezTo>
                <a:cubicBezTo>
                  <a:pt x="3390914" y="9672370"/>
                  <a:pt x="3374356" y="9564104"/>
                  <a:pt x="3381019" y="9542608"/>
                </a:cubicBezTo>
                <a:cubicBezTo>
                  <a:pt x="3387682" y="9521112"/>
                  <a:pt x="3393881" y="9563298"/>
                  <a:pt x="3401902" y="9609527"/>
                </a:cubicBezTo>
                <a:cubicBezTo>
                  <a:pt x="3409923" y="9655756"/>
                  <a:pt x="3423617" y="9767710"/>
                  <a:pt x="3429145" y="9819985"/>
                </a:cubicBezTo>
                <a:cubicBezTo>
                  <a:pt x="3434673" y="9872260"/>
                  <a:pt x="3414187" y="9898084"/>
                  <a:pt x="3435068" y="9923176"/>
                </a:cubicBezTo>
                <a:cubicBezTo>
                  <a:pt x="3455949" y="9948268"/>
                  <a:pt x="3518905" y="10006141"/>
                  <a:pt x="3554429" y="9970539"/>
                </a:cubicBezTo>
                <a:cubicBezTo>
                  <a:pt x="3589953" y="9934937"/>
                  <a:pt x="3638454" y="9792524"/>
                  <a:pt x="3648215" y="9709563"/>
                </a:cubicBezTo>
                <a:cubicBezTo>
                  <a:pt x="3657976" y="9626602"/>
                  <a:pt x="3623706" y="9531233"/>
                  <a:pt x="3612993" y="9472771"/>
                </a:cubicBezTo>
                <a:cubicBezTo>
                  <a:pt x="3602280" y="9414309"/>
                  <a:pt x="3540120" y="9359102"/>
                  <a:pt x="3583934" y="9358790"/>
                </a:cubicBezTo>
                <a:cubicBezTo>
                  <a:pt x="3627748" y="9358478"/>
                  <a:pt x="3819610" y="9472107"/>
                  <a:pt x="3875876" y="9470898"/>
                </a:cubicBezTo>
                <a:cubicBezTo>
                  <a:pt x="3932142" y="9469689"/>
                  <a:pt x="3934797" y="9398103"/>
                  <a:pt x="3921531" y="9351533"/>
                </a:cubicBezTo>
                <a:cubicBezTo>
                  <a:pt x="3908266" y="9304963"/>
                  <a:pt x="3834239" y="9225928"/>
                  <a:pt x="3796283" y="9191478"/>
                </a:cubicBezTo>
                <a:cubicBezTo>
                  <a:pt x="3758327" y="9157028"/>
                  <a:pt x="3731672" y="9145219"/>
                  <a:pt x="3693793" y="9144832"/>
                </a:cubicBezTo>
                <a:cubicBezTo>
                  <a:pt x="3655914" y="9144445"/>
                  <a:pt x="3596395" y="9187692"/>
                  <a:pt x="3569009" y="9189156"/>
                </a:cubicBezTo>
                <a:cubicBezTo>
                  <a:pt x="3541623" y="9190620"/>
                  <a:pt x="3550209" y="9173317"/>
                  <a:pt x="3529476" y="9153616"/>
                </a:cubicBezTo>
                <a:cubicBezTo>
                  <a:pt x="3508743" y="9133915"/>
                  <a:pt x="3485267" y="9097252"/>
                  <a:pt x="3444612" y="9070953"/>
                </a:cubicBezTo>
                <a:cubicBezTo>
                  <a:pt x="3403958" y="9044655"/>
                  <a:pt x="3328391" y="9025906"/>
                  <a:pt x="3285549" y="9003320"/>
                </a:cubicBezTo>
                <a:cubicBezTo>
                  <a:pt x="3242707" y="8980735"/>
                  <a:pt x="3221565" y="8961998"/>
                  <a:pt x="3187561" y="8935440"/>
                </a:cubicBezTo>
                <a:cubicBezTo>
                  <a:pt x="3153557" y="8908883"/>
                  <a:pt x="3107941" y="8872080"/>
                  <a:pt x="3081523" y="8843975"/>
                </a:cubicBezTo>
                <a:cubicBezTo>
                  <a:pt x="3055105" y="8815870"/>
                  <a:pt x="3047091" y="8792654"/>
                  <a:pt x="3029051" y="8766807"/>
                </a:cubicBezTo>
                <a:cubicBezTo>
                  <a:pt x="3011011" y="8740960"/>
                  <a:pt x="2965868" y="8707340"/>
                  <a:pt x="2973284" y="8688890"/>
                </a:cubicBezTo>
                <a:cubicBezTo>
                  <a:pt x="2980700" y="8670440"/>
                  <a:pt x="3041079" y="8655501"/>
                  <a:pt x="3073545" y="8656106"/>
                </a:cubicBezTo>
                <a:cubicBezTo>
                  <a:pt x="3106011" y="8656711"/>
                  <a:pt x="3139108" y="8696382"/>
                  <a:pt x="3175339" y="8714289"/>
                </a:cubicBezTo>
                <a:cubicBezTo>
                  <a:pt x="3211570" y="8732196"/>
                  <a:pt x="3263798" y="8763189"/>
                  <a:pt x="3290930" y="8763545"/>
                </a:cubicBezTo>
                <a:cubicBezTo>
                  <a:pt x="3318062" y="8763901"/>
                  <a:pt x="3325577" y="8739168"/>
                  <a:pt x="3338134" y="8716423"/>
                </a:cubicBezTo>
                <a:cubicBezTo>
                  <a:pt x="3350691" y="8693678"/>
                  <a:pt x="3347091" y="8652249"/>
                  <a:pt x="3366270" y="8627077"/>
                </a:cubicBezTo>
                <a:cubicBezTo>
                  <a:pt x="3385449" y="8601905"/>
                  <a:pt x="3422933" y="8567811"/>
                  <a:pt x="3453211" y="8565392"/>
                </a:cubicBezTo>
                <a:cubicBezTo>
                  <a:pt x="3483489" y="8562973"/>
                  <a:pt x="3507455" y="8591836"/>
                  <a:pt x="3547937" y="8612563"/>
                </a:cubicBezTo>
                <a:cubicBezTo>
                  <a:pt x="3588419" y="8633290"/>
                  <a:pt x="3658121" y="8675536"/>
                  <a:pt x="3696102" y="8689753"/>
                </a:cubicBezTo>
                <a:cubicBezTo>
                  <a:pt x="3734083" y="8703970"/>
                  <a:pt x="3752137" y="8716469"/>
                  <a:pt x="3775823" y="8697864"/>
                </a:cubicBezTo>
                <a:cubicBezTo>
                  <a:pt x="3799509" y="8679259"/>
                  <a:pt x="3835683" y="8605337"/>
                  <a:pt x="3838221" y="8578123"/>
                </a:cubicBezTo>
                <a:cubicBezTo>
                  <a:pt x="3840759" y="8550909"/>
                  <a:pt x="3812040" y="8549113"/>
                  <a:pt x="3791051" y="8534578"/>
                </a:cubicBezTo>
                <a:cubicBezTo>
                  <a:pt x="3770062" y="8520043"/>
                  <a:pt x="3730113" y="8515212"/>
                  <a:pt x="3712286" y="8490911"/>
                </a:cubicBezTo>
                <a:cubicBezTo>
                  <a:pt x="3694459" y="8466610"/>
                  <a:pt x="3650902" y="8416645"/>
                  <a:pt x="3684087" y="8388770"/>
                </a:cubicBezTo>
                <a:cubicBezTo>
                  <a:pt x="3717272" y="8360895"/>
                  <a:pt x="3838080" y="8348224"/>
                  <a:pt x="3911397" y="8323659"/>
                </a:cubicBezTo>
                <a:cubicBezTo>
                  <a:pt x="3984714" y="8299094"/>
                  <a:pt x="4042594" y="8278489"/>
                  <a:pt x="4123987" y="8241378"/>
                </a:cubicBezTo>
                <a:cubicBezTo>
                  <a:pt x="4205380" y="8204267"/>
                  <a:pt x="4332063" y="8146808"/>
                  <a:pt x="4399757" y="8100995"/>
                </a:cubicBezTo>
                <a:cubicBezTo>
                  <a:pt x="4467451" y="8055182"/>
                  <a:pt x="4493205" y="8023939"/>
                  <a:pt x="4530149" y="7966498"/>
                </a:cubicBezTo>
                <a:cubicBezTo>
                  <a:pt x="4567093" y="7909057"/>
                  <a:pt x="4633900" y="7803746"/>
                  <a:pt x="4621420" y="7756347"/>
                </a:cubicBezTo>
                <a:cubicBezTo>
                  <a:pt x="4608940" y="7708948"/>
                  <a:pt x="4535167" y="7689037"/>
                  <a:pt x="4455270" y="7682106"/>
                </a:cubicBezTo>
                <a:cubicBezTo>
                  <a:pt x="4375373" y="7675175"/>
                  <a:pt x="4200158" y="7722823"/>
                  <a:pt x="4142037" y="7714762"/>
                </a:cubicBezTo>
                <a:lnTo>
                  <a:pt x="4106545" y="7633739"/>
                </a:lnTo>
                <a:cubicBezTo>
                  <a:pt x="3894432" y="7396060"/>
                  <a:pt x="3221681" y="6537115"/>
                  <a:pt x="2869359" y="6288685"/>
                </a:cubicBezTo>
                <a:cubicBezTo>
                  <a:pt x="2517038" y="6040255"/>
                  <a:pt x="2194887" y="6159998"/>
                  <a:pt x="1992616" y="6143160"/>
                </a:cubicBezTo>
                <a:cubicBezTo>
                  <a:pt x="1790345" y="6126322"/>
                  <a:pt x="1756600" y="6175849"/>
                  <a:pt x="1655732" y="6187658"/>
                </a:cubicBezTo>
                <a:cubicBezTo>
                  <a:pt x="1554864" y="6199467"/>
                  <a:pt x="1518164" y="6206596"/>
                  <a:pt x="1387408" y="6214012"/>
                </a:cubicBezTo>
                <a:cubicBezTo>
                  <a:pt x="1256652" y="6221428"/>
                  <a:pt x="1010800" y="6265831"/>
                  <a:pt x="871196" y="6232155"/>
                </a:cubicBezTo>
                <a:cubicBezTo>
                  <a:pt x="731592" y="6198479"/>
                  <a:pt x="634671" y="6112827"/>
                  <a:pt x="549782" y="6011959"/>
                </a:cubicBezTo>
                <a:cubicBezTo>
                  <a:pt x="464893" y="5911091"/>
                  <a:pt x="398718" y="5769736"/>
                  <a:pt x="361859" y="5626948"/>
                </a:cubicBezTo>
                <a:cubicBezTo>
                  <a:pt x="325000" y="5484160"/>
                  <a:pt x="317521" y="5293469"/>
                  <a:pt x="328629" y="5155233"/>
                </a:cubicBezTo>
                <a:cubicBezTo>
                  <a:pt x="339737" y="5016997"/>
                  <a:pt x="372363" y="4925870"/>
                  <a:pt x="428510" y="4797533"/>
                </a:cubicBezTo>
                <a:cubicBezTo>
                  <a:pt x="484657" y="4669196"/>
                  <a:pt x="593928" y="4530132"/>
                  <a:pt x="665513" y="4385212"/>
                </a:cubicBezTo>
                <a:cubicBezTo>
                  <a:pt x="737098" y="4240292"/>
                  <a:pt x="845986" y="4060359"/>
                  <a:pt x="858018" y="3928012"/>
                </a:cubicBezTo>
                <a:cubicBezTo>
                  <a:pt x="870050" y="3795665"/>
                  <a:pt x="806105" y="3710234"/>
                  <a:pt x="737703" y="3591128"/>
                </a:cubicBezTo>
                <a:cubicBezTo>
                  <a:pt x="669301" y="3472022"/>
                  <a:pt x="538259" y="3337701"/>
                  <a:pt x="447608" y="3213375"/>
                </a:cubicBezTo>
                <a:cubicBezTo>
                  <a:pt x="356957" y="3089049"/>
                  <a:pt x="265988" y="2961475"/>
                  <a:pt x="193799" y="2845170"/>
                </a:cubicBezTo>
                <a:cubicBezTo>
                  <a:pt x="121610" y="2728865"/>
                  <a:pt x="39521" y="2663105"/>
                  <a:pt x="14471" y="2515543"/>
                </a:cubicBezTo>
                <a:cubicBezTo>
                  <a:pt x="-10579" y="2367981"/>
                  <a:pt x="-4468" y="2077696"/>
                  <a:pt x="43499" y="1959799"/>
                </a:cubicBezTo>
                <a:cubicBezTo>
                  <a:pt x="91466" y="1841902"/>
                  <a:pt x="207167" y="1849700"/>
                  <a:pt x="302274" y="1808162"/>
                </a:cubicBezTo>
                <a:cubicBezTo>
                  <a:pt x="397381" y="1766624"/>
                  <a:pt x="537939" y="1782158"/>
                  <a:pt x="614139" y="1710573"/>
                </a:cubicBezTo>
                <a:cubicBezTo>
                  <a:pt x="690339" y="1638988"/>
                  <a:pt x="755145" y="1478090"/>
                  <a:pt x="759474" y="1378654"/>
                </a:cubicBezTo>
                <a:cubicBezTo>
                  <a:pt x="763803" y="1279218"/>
                  <a:pt x="674998" y="1223072"/>
                  <a:pt x="640113" y="1113960"/>
                </a:cubicBezTo>
                <a:cubicBezTo>
                  <a:pt x="605228" y="1004848"/>
                  <a:pt x="556306" y="835069"/>
                  <a:pt x="550163" y="723984"/>
                </a:cubicBezTo>
                <a:cubicBezTo>
                  <a:pt x="544020" y="612899"/>
                  <a:pt x="556338" y="532656"/>
                  <a:pt x="603255" y="447448"/>
                </a:cubicBezTo>
                <a:cubicBezTo>
                  <a:pt x="650172" y="362240"/>
                  <a:pt x="771505" y="264874"/>
                  <a:pt x="831663" y="212737"/>
                </a:cubicBezTo>
                <a:cubicBezTo>
                  <a:pt x="891821" y="160600"/>
                  <a:pt x="882258" y="135915"/>
                  <a:pt x="906145" y="101970"/>
                </a:cubicBezTo>
                <a:cubicBezTo>
                  <a:pt x="930032" y="68025"/>
                  <a:pt x="931921" y="-30053"/>
                  <a:pt x="974985" y="9066"/>
                </a:cubicBezTo>
                <a:close/>
              </a:path>
            </a:pathLst>
          </a:custGeom>
          <a:solidFill>
            <a:srgbClr val="FFCC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861346" y="4111520"/>
            <a:ext cx="14282275" cy="14987484"/>
          </a:xfrm>
          <a:custGeom>
            <a:avLst/>
            <a:gdLst>
              <a:gd name="connsiteX0" fmla="*/ 13892 w 14307408"/>
              <a:gd name="connsiteY0" fmla="*/ 2185884 h 14987484"/>
              <a:gd name="connsiteX1" fmla="*/ 13892 w 14307408"/>
              <a:gd name="connsiteY1" fmla="*/ 2330263 h 14987484"/>
              <a:gd name="connsiteX2" fmla="*/ 158271 w 14307408"/>
              <a:gd name="connsiteY2" fmla="*/ 2667147 h 14987484"/>
              <a:gd name="connsiteX3" fmla="*/ 880166 w 14307408"/>
              <a:gd name="connsiteY3" fmla="*/ 2907779 h 14987484"/>
              <a:gd name="connsiteX4" fmla="*/ 1217050 w 14307408"/>
              <a:gd name="connsiteY4" fmla="*/ 3389042 h 14987484"/>
              <a:gd name="connsiteX5" fmla="*/ 1698313 w 14307408"/>
              <a:gd name="connsiteY5" fmla="*/ 3629674 h 14987484"/>
              <a:gd name="connsiteX6" fmla="*/ 2083324 w 14307408"/>
              <a:gd name="connsiteY6" fmla="*/ 3004032 h 14987484"/>
              <a:gd name="connsiteX7" fmla="*/ 2420208 w 14307408"/>
              <a:gd name="connsiteY7" fmla="*/ 2619021 h 14987484"/>
              <a:gd name="connsiteX8" fmla="*/ 2708966 w 14307408"/>
              <a:gd name="connsiteY8" fmla="*/ 2522768 h 14987484"/>
              <a:gd name="connsiteX9" fmla="*/ 2901471 w 14307408"/>
              <a:gd name="connsiteY9" fmla="*/ 2811526 h 14987484"/>
              <a:gd name="connsiteX10" fmla="*/ 3045850 w 14307408"/>
              <a:gd name="connsiteY10" fmla="*/ 3004032 h 14987484"/>
              <a:gd name="connsiteX11" fmla="*/ 3430861 w 14307408"/>
              <a:gd name="connsiteY11" fmla="*/ 2715274 h 14987484"/>
              <a:gd name="connsiteX12" fmla="*/ 3767745 w 14307408"/>
              <a:gd name="connsiteY12" fmla="*/ 2570895 h 14987484"/>
              <a:gd name="connsiteX13" fmla="*/ 3960250 w 14307408"/>
              <a:gd name="connsiteY13" fmla="*/ 1993379 h 14987484"/>
              <a:gd name="connsiteX14" fmla="*/ 4297134 w 14307408"/>
              <a:gd name="connsiteY14" fmla="*/ 1560242 h 14987484"/>
              <a:gd name="connsiteX15" fmla="*/ 4441513 w 14307408"/>
              <a:gd name="connsiteY15" fmla="*/ 982726 h 14987484"/>
              <a:gd name="connsiteX16" fmla="*/ 4970903 w 14307408"/>
              <a:gd name="connsiteY16" fmla="*/ 790221 h 14987484"/>
              <a:gd name="connsiteX17" fmla="*/ 5596545 w 14307408"/>
              <a:gd name="connsiteY17" fmla="*/ 1127105 h 14987484"/>
              <a:gd name="connsiteX18" fmla="*/ 6751576 w 14307408"/>
              <a:gd name="connsiteY18" fmla="*/ 693968 h 14987484"/>
              <a:gd name="connsiteX19" fmla="*/ 7329092 w 14307408"/>
              <a:gd name="connsiteY19" fmla="*/ 357084 h 14987484"/>
              <a:gd name="connsiteX20" fmla="*/ 8339745 w 14307408"/>
              <a:gd name="connsiteY20" fmla="*/ 357084 h 14987484"/>
              <a:gd name="connsiteX21" fmla="*/ 8628503 w 14307408"/>
              <a:gd name="connsiteY21" fmla="*/ 116453 h 14987484"/>
              <a:gd name="connsiteX22" fmla="*/ 9254145 w 14307408"/>
              <a:gd name="connsiteY22" fmla="*/ 20200 h 14987484"/>
              <a:gd name="connsiteX23" fmla="*/ 9831661 w 14307408"/>
              <a:gd name="connsiteY23" fmla="*/ 501463 h 14987484"/>
              <a:gd name="connsiteX24" fmla="*/ 10601682 w 14307408"/>
              <a:gd name="connsiteY24" fmla="*/ 501463 h 14987484"/>
              <a:gd name="connsiteX25" fmla="*/ 10938566 w 14307408"/>
              <a:gd name="connsiteY25" fmla="*/ 1127105 h 14987484"/>
              <a:gd name="connsiteX26" fmla="*/ 11708587 w 14307408"/>
              <a:gd name="connsiteY26" fmla="*/ 1367737 h 14987484"/>
              <a:gd name="connsiteX27" fmla="*/ 12237976 w 14307408"/>
              <a:gd name="connsiteY27" fmla="*/ 2041505 h 14987484"/>
              <a:gd name="connsiteX28" fmla="*/ 12767366 w 14307408"/>
              <a:gd name="connsiteY28" fmla="*/ 2619021 h 14987484"/>
              <a:gd name="connsiteX29" fmla="*/ 13056124 w 14307408"/>
              <a:gd name="connsiteY29" fmla="*/ 2907779 h 14987484"/>
              <a:gd name="connsiteX30" fmla="*/ 13248629 w 14307408"/>
              <a:gd name="connsiteY30" fmla="*/ 3052158 h 14987484"/>
              <a:gd name="connsiteX31" fmla="*/ 13104250 w 14307408"/>
              <a:gd name="connsiteY31" fmla="*/ 3677800 h 14987484"/>
              <a:gd name="connsiteX32" fmla="*/ 12959871 w 14307408"/>
              <a:gd name="connsiteY32" fmla="*/ 4110937 h 14987484"/>
              <a:gd name="connsiteX33" fmla="*/ 13200503 w 14307408"/>
              <a:gd name="connsiteY33" fmla="*/ 4592200 h 14987484"/>
              <a:gd name="connsiteX34" fmla="*/ 13537387 w 14307408"/>
              <a:gd name="connsiteY34" fmla="*/ 4977211 h 14987484"/>
              <a:gd name="connsiteX35" fmla="*/ 13922398 w 14307408"/>
              <a:gd name="connsiteY35" fmla="*/ 5410347 h 14987484"/>
              <a:gd name="connsiteX36" fmla="*/ 14066776 w 14307408"/>
              <a:gd name="connsiteY36" fmla="*/ 6372874 h 14987484"/>
              <a:gd name="connsiteX37" fmla="*/ 13922398 w 14307408"/>
              <a:gd name="connsiteY37" fmla="*/ 7142895 h 14987484"/>
              <a:gd name="connsiteX38" fmla="*/ 13585513 w 14307408"/>
              <a:gd name="connsiteY38" fmla="*/ 7239147 h 14987484"/>
              <a:gd name="connsiteX39" fmla="*/ 13441134 w 14307408"/>
              <a:gd name="connsiteY39" fmla="*/ 7672284 h 14987484"/>
              <a:gd name="connsiteX40" fmla="*/ 13056124 w 14307408"/>
              <a:gd name="connsiteY40" fmla="*/ 8249800 h 14987484"/>
              <a:gd name="connsiteX41" fmla="*/ 12430482 w 14307408"/>
              <a:gd name="connsiteY41" fmla="*/ 8634811 h 14987484"/>
              <a:gd name="connsiteX42" fmla="*/ 11949219 w 14307408"/>
              <a:gd name="connsiteY42" fmla="*/ 9019821 h 14987484"/>
              <a:gd name="connsiteX43" fmla="*/ 11997345 w 14307408"/>
              <a:gd name="connsiteY43" fmla="*/ 9597337 h 14987484"/>
              <a:gd name="connsiteX44" fmla="*/ 12141724 w 14307408"/>
              <a:gd name="connsiteY44" fmla="*/ 9934221 h 14987484"/>
              <a:gd name="connsiteX45" fmla="*/ 11852966 w 14307408"/>
              <a:gd name="connsiteY45" fmla="*/ 10222979 h 14987484"/>
              <a:gd name="connsiteX46" fmla="*/ 12045471 w 14307408"/>
              <a:gd name="connsiteY46" fmla="*/ 10656116 h 14987484"/>
              <a:gd name="connsiteX47" fmla="*/ 11756713 w 14307408"/>
              <a:gd name="connsiteY47" fmla="*/ 11811147 h 14987484"/>
              <a:gd name="connsiteX48" fmla="*/ 11612334 w 14307408"/>
              <a:gd name="connsiteY48" fmla="*/ 12484916 h 14987484"/>
              <a:gd name="connsiteX49" fmla="*/ 11419829 w 14307408"/>
              <a:gd name="connsiteY49" fmla="*/ 13014305 h 14987484"/>
              <a:gd name="connsiteX50" fmla="*/ 11227324 w 14307408"/>
              <a:gd name="connsiteY50" fmla="*/ 13351189 h 14987484"/>
              <a:gd name="connsiteX51" fmla="*/ 11660461 w 14307408"/>
              <a:gd name="connsiteY51" fmla="*/ 13639947 h 14987484"/>
              <a:gd name="connsiteX52" fmla="*/ 12478608 w 14307408"/>
              <a:gd name="connsiteY52" fmla="*/ 13591821 h 14987484"/>
              <a:gd name="connsiteX53" fmla="*/ 12911745 w 14307408"/>
              <a:gd name="connsiteY53" fmla="*/ 13976832 h 14987484"/>
              <a:gd name="connsiteX54" fmla="*/ 13489261 w 14307408"/>
              <a:gd name="connsiteY54" fmla="*/ 14361842 h 14987484"/>
              <a:gd name="connsiteX55" fmla="*/ 14066776 w 14307408"/>
              <a:gd name="connsiteY55" fmla="*/ 14650600 h 14987484"/>
              <a:gd name="connsiteX56" fmla="*/ 14163029 w 14307408"/>
              <a:gd name="connsiteY56" fmla="*/ 14794979 h 14987484"/>
              <a:gd name="connsiteX57" fmla="*/ 14307408 w 14307408"/>
              <a:gd name="connsiteY57" fmla="*/ 14987484 h 14987484"/>
              <a:gd name="connsiteX0" fmla="*/ 93506 w 14294095"/>
              <a:gd name="connsiteY0" fmla="*/ 2234205 h 14987484"/>
              <a:gd name="connsiteX1" fmla="*/ 579 w 14294095"/>
              <a:gd name="connsiteY1" fmla="*/ 2330263 h 14987484"/>
              <a:gd name="connsiteX2" fmla="*/ 144958 w 14294095"/>
              <a:gd name="connsiteY2" fmla="*/ 2667147 h 14987484"/>
              <a:gd name="connsiteX3" fmla="*/ 866853 w 14294095"/>
              <a:gd name="connsiteY3" fmla="*/ 2907779 h 14987484"/>
              <a:gd name="connsiteX4" fmla="*/ 1203737 w 14294095"/>
              <a:gd name="connsiteY4" fmla="*/ 3389042 h 14987484"/>
              <a:gd name="connsiteX5" fmla="*/ 1685000 w 14294095"/>
              <a:gd name="connsiteY5" fmla="*/ 3629674 h 14987484"/>
              <a:gd name="connsiteX6" fmla="*/ 2070011 w 14294095"/>
              <a:gd name="connsiteY6" fmla="*/ 3004032 h 14987484"/>
              <a:gd name="connsiteX7" fmla="*/ 2406895 w 14294095"/>
              <a:gd name="connsiteY7" fmla="*/ 2619021 h 14987484"/>
              <a:gd name="connsiteX8" fmla="*/ 2695653 w 14294095"/>
              <a:gd name="connsiteY8" fmla="*/ 2522768 h 14987484"/>
              <a:gd name="connsiteX9" fmla="*/ 2888158 w 14294095"/>
              <a:gd name="connsiteY9" fmla="*/ 2811526 h 14987484"/>
              <a:gd name="connsiteX10" fmla="*/ 3032537 w 14294095"/>
              <a:gd name="connsiteY10" fmla="*/ 3004032 h 14987484"/>
              <a:gd name="connsiteX11" fmla="*/ 3417548 w 14294095"/>
              <a:gd name="connsiteY11" fmla="*/ 2715274 h 14987484"/>
              <a:gd name="connsiteX12" fmla="*/ 3754432 w 14294095"/>
              <a:gd name="connsiteY12" fmla="*/ 2570895 h 14987484"/>
              <a:gd name="connsiteX13" fmla="*/ 3946937 w 14294095"/>
              <a:gd name="connsiteY13" fmla="*/ 1993379 h 14987484"/>
              <a:gd name="connsiteX14" fmla="*/ 4283821 w 14294095"/>
              <a:gd name="connsiteY14" fmla="*/ 1560242 h 14987484"/>
              <a:gd name="connsiteX15" fmla="*/ 4428200 w 14294095"/>
              <a:gd name="connsiteY15" fmla="*/ 982726 h 14987484"/>
              <a:gd name="connsiteX16" fmla="*/ 4957590 w 14294095"/>
              <a:gd name="connsiteY16" fmla="*/ 790221 h 14987484"/>
              <a:gd name="connsiteX17" fmla="*/ 5583232 w 14294095"/>
              <a:gd name="connsiteY17" fmla="*/ 1127105 h 14987484"/>
              <a:gd name="connsiteX18" fmla="*/ 6738263 w 14294095"/>
              <a:gd name="connsiteY18" fmla="*/ 693968 h 14987484"/>
              <a:gd name="connsiteX19" fmla="*/ 7315779 w 14294095"/>
              <a:gd name="connsiteY19" fmla="*/ 357084 h 14987484"/>
              <a:gd name="connsiteX20" fmla="*/ 8326432 w 14294095"/>
              <a:gd name="connsiteY20" fmla="*/ 357084 h 14987484"/>
              <a:gd name="connsiteX21" fmla="*/ 8615190 w 14294095"/>
              <a:gd name="connsiteY21" fmla="*/ 116453 h 14987484"/>
              <a:gd name="connsiteX22" fmla="*/ 9240832 w 14294095"/>
              <a:gd name="connsiteY22" fmla="*/ 20200 h 14987484"/>
              <a:gd name="connsiteX23" fmla="*/ 9818348 w 14294095"/>
              <a:gd name="connsiteY23" fmla="*/ 501463 h 14987484"/>
              <a:gd name="connsiteX24" fmla="*/ 10588369 w 14294095"/>
              <a:gd name="connsiteY24" fmla="*/ 501463 h 14987484"/>
              <a:gd name="connsiteX25" fmla="*/ 10925253 w 14294095"/>
              <a:gd name="connsiteY25" fmla="*/ 1127105 h 14987484"/>
              <a:gd name="connsiteX26" fmla="*/ 11695274 w 14294095"/>
              <a:gd name="connsiteY26" fmla="*/ 1367737 h 14987484"/>
              <a:gd name="connsiteX27" fmla="*/ 12224663 w 14294095"/>
              <a:gd name="connsiteY27" fmla="*/ 2041505 h 14987484"/>
              <a:gd name="connsiteX28" fmla="*/ 12754053 w 14294095"/>
              <a:gd name="connsiteY28" fmla="*/ 2619021 h 14987484"/>
              <a:gd name="connsiteX29" fmla="*/ 13042811 w 14294095"/>
              <a:gd name="connsiteY29" fmla="*/ 2907779 h 14987484"/>
              <a:gd name="connsiteX30" fmla="*/ 13235316 w 14294095"/>
              <a:gd name="connsiteY30" fmla="*/ 3052158 h 14987484"/>
              <a:gd name="connsiteX31" fmla="*/ 13090937 w 14294095"/>
              <a:gd name="connsiteY31" fmla="*/ 3677800 h 14987484"/>
              <a:gd name="connsiteX32" fmla="*/ 12946558 w 14294095"/>
              <a:gd name="connsiteY32" fmla="*/ 4110937 h 14987484"/>
              <a:gd name="connsiteX33" fmla="*/ 13187190 w 14294095"/>
              <a:gd name="connsiteY33" fmla="*/ 4592200 h 14987484"/>
              <a:gd name="connsiteX34" fmla="*/ 13524074 w 14294095"/>
              <a:gd name="connsiteY34" fmla="*/ 4977211 h 14987484"/>
              <a:gd name="connsiteX35" fmla="*/ 13909085 w 14294095"/>
              <a:gd name="connsiteY35" fmla="*/ 5410347 h 14987484"/>
              <a:gd name="connsiteX36" fmla="*/ 14053463 w 14294095"/>
              <a:gd name="connsiteY36" fmla="*/ 6372874 h 14987484"/>
              <a:gd name="connsiteX37" fmla="*/ 13909085 w 14294095"/>
              <a:gd name="connsiteY37" fmla="*/ 7142895 h 14987484"/>
              <a:gd name="connsiteX38" fmla="*/ 13572200 w 14294095"/>
              <a:gd name="connsiteY38" fmla="*/ 7239147 h 14987484"/>
              <a:gd name="connsiteX39" fmla="*/ 13427821 w 14294095"/>
              <a:gd name="connsiteY39" fmla="*/ 7672284 h 14987484"/>
              <a:gd name="connsiteX40" fmla="*/ 13042811 w 14294095"/>
              <a:gd name="connsiteY40" fmla="*/ 8249800 h 14987484"/>
              <a:gd name="connsiteX41" fmla="*/ 12417169 w 14294095"/>
              <a:gd name="connsiteY41" fmla="*/ 8634811 h 14987484"/>
              <a:gd name="connsiteX42" fmla="*/ 11935906 w 14294095"/>
              <a:gd name="connsiteY42" fmla="*/ 9019821 h 14987484"/>
              <a:gd name="connsiteX43" fmla="*/ 11984032 w 14294095"/>
              <a:gd name="connsiteY43" fmla="*/ 9597337 h 14987484"/>
              <a:gd name="connsiteX44" fmla="*/ 12128411 w 14294095"/>
              <a:gd name="connsiteY44" fmla="*/ 9934221 h 14987484"/>
              <a:gd name="connsiteX45" fmla="*/ 11839653 w 14294095"/>
              <a:gd name="connsiteY45" fmla="*/ 10222979 h 14987484"/>
              <a:gd name="connsiteX46" fmla="*/ 12032158 w 14294095"/>
              <a:gd name="connsiteY46" fmla="*/ 10656116 h 14987484"/>
              <a:gd name="connsiteX47" fmla="*/ 11743400 w 14294095"/>
              <a:gd name="connsiteY47" fmla="*/ 11811147 h 14987484"/>
              <a:gd name="connsiteX48" fmla="*/ 11599021 w 14294095"/>
              <a:gd name="connsiteY48" fmla="*/ 12484916 h 14987484"/>
              <a:gd name="connsiteX49" fmla="*/ 11406516 w 14294095"/>
              <a:gd name="connsiteY49" fmla="*/ 13014305 h 14987484"/>
              <a:gd name="connsiteX50" fmla="*/ 11214011 w 14294095"/>
              <a:gd name="connsiteY50" fmla="*/ 13351189 h 14987484"/>
              <a:gd name="connsiteX51" fmla="*/ 11647148 w 14294095"/>
              <a:gd name="connsiteY51" fmla="*/ 13639947 h 14987484"/>
              <a:gd name="connsiteX52" fmla="*/ 12465295 w 14294095"/>
              <a:gd name="connsiteY52" fmla="*/ 13591821 h 14987484"/>
              <a:gd name="connsiteX53" fmla="*/ 12898432 w 14294095"/>
              <a:gd name="connsiteY53" fmla="*/ 13976832 h 14987484"/>
              <a:gd name="connsiteX54" fmla="*/ 13475948 w 14294095"/>
              <a:gd name="connsiteY54" fmla="*/ 14361842 h 14987484"/>
              <a:gd name="connsiteX55" fmla="*/ 14053463 w 14294095"/>
              <a:gd name="connsiteY55" fmla="*/ 14650600 h 14987484"/>
              <a:gd name="connsiteX56" fmla="*/ 14149716 w 14294095"/>
              <a:gd name="connsiteY56" fmla="*/ 14794979 h 14987484"/>
              <a:gd name="connsiteX57" fmla="*/ 14294095 w 14294095"/>
              <a:gd name="connsiteY57" fmla="*/ 14987484 h 14987484"/>
              <a:gd name="connsiteX0" fmla="*/ 103086 w 14303675"/>
              <a:gd name="connsiteY0" fmla="*/ 2234205 h 14987484"/>
              <a:gd name="connsiteX1" fmla="*/ 22093 w 14303675"/>
              <a:gd name="connsiteY1" fmla="*/ 2503205 h 14987484"/>
              <a:gd name="connsiteX2" fmla="*/ 10159 w 14303675"/>
              <a:gd name="connsiteY2" fmla="*/ 2330263 h 14987484"/>
              <a:gd name="connsiteX3" fmla="*/ 154538 w 14303675"/>
              <a:gd name="connsiteY3" fmla="*/ 2667147 h 14987484"/>
              <a:gd name="connsiteX4" fmla="*/ 876433 w 14303675"/>
              <a:gd name="connsiteY4" fmla="*/ 2907779 h 14987484"/>
              <a:gd name="connsiteX5" fmla="*/ 1213317 w 14303675"/>
              <a:gd name="connsiteY5" fmla="*/ 3389042 h 14987484"/>
              <a:gd name="connsiteX6" fmla="*/ 1694580 w 14303675"/>
              <a:gd name="connsiteY6" fmla="*/ 3629674 h 14987484"/>
              <a:gd name="connsiteX7" fmla="*/ 2079591 w 14303675"/>
              <a:gd name="connsiteY7" fmla="*/ 3004032 h 14987484"/>
              <a:gd name="connsiteX8" fmla="*/ 2416475 w 14303675"/>
              <a:gd name="connsiteY8" fmla="*/ 2619021 h 14987484"/>
              <a:gd name="connsiteX9" fmla="*/ 2705233 w 14303675"/>
              <a:gd name="connsiteY9" fmla="*/ 2522768 h 14987484"/>
              <a:gd name="connsiteX10" fmla="*/ 2897738 w 14303675"/>
              <a:gd name="connsiteY10" fmla="*/ 2811526 h 14987484"/>
              <a:gd name="connsiteX11" fmla="*/ 3042117 w 14303675"/>
              <a:gd name="connsiteY11" fmla="*/ 3004032 h 14987484"/>
              <a:gd name="connsiteX12" fmla="*/ 3427128 w 14303675"/>
              <a:gd name="connsiteY12" fmla="*/ 2715274 h 14987484"/>
              <a:gd name="connsiteX13" fmla="*/ 3764012 w 14303675"/>
              <a:gd name="connsiteY13" fmla="*/ 2570895 h 14987484"/>
              <a:gd name="connsiteX14" fmla="*/ 3956517 w 14303675"/>
              <a:gd name="connsiteY14" fmla="*/ 1993379 h 14987484"/>
              <a:gd name="connsiteX15" fmla="*/ 4293401 w 14303675"/>
              <a:gd name="connsiteY15" fmla="*/ 1560242 h 14987484"/>
              <a:gd name="connsiteX16" fmla="*/ 4437780 w 14303675"/>
              <a:gd name="connsiteY16" fmla="*/ 982726 h 14987484"/>
              <a:gd name="connsiteX17" fmla="*/ 4967170 w 14303675"/>
              <a:gd name="connsiteY17" fmla="*/ 790221 h 14987484"/>
              <a:gd name="connsiteX18" fmla="*/ 5592812 w 14303675"/>
              <a:gd name="connsiteY18" fmla="*/ 1127105 h 14987484"/>
              <a:gd name="connsiteX19" fmla="*/ 6747843 w 14303675"/>
              <a:gd name="connsiteY19" fmla="*/ 693968 h 14987484"/>
              <a:gd name="connsiteX20" fmla="*/ 7325359 w 14303675"/>
              <a:gd name="connsiteY20" fmla="*/ 357084 h 14987484"/>
              <a:gd name="connsiteX21" fmla="*/ 8336012 w 14303675"/>
              <a:gd name="connsiteY21" fmla="*/ 357084 h 14987484"/>
              <a:gd name="connsiteX22" fmla="*/ 8624770 w 14303675"/>
              <a:gd name="connsiteY22" fmla="*/ 116453 h 14987484"/>
              <a:gd name="connsiteX23" fmla="*/ 9250412 w 14303675"/>
              <a:gd name="connsiteY23" fmla="*/ 20200 h 14987484"/>
              <a:gd name="connsiteX24" fmla="*/ 9827928 w 14303675"/>
              <a:gd name="connsiteY24" fmla="*/ 501463 h 14987484"/>
              <a:gd name="connsiteX25" fmla="*/ 10597949 w 14303675"/>
              <a:gd name="connsiteY25" fmla="*/ 501463 h 14987484"/>
              <a:gd name="connsiteX26" fmla="*/ 10934833 w 14303675"/>
              <a:gd name="connsiteY26" fmla="*/ 1127105 h 14987484"/>
              <a:gd name="connsiteX27" fmla="*/ 11704854 w 14303675"/>
              <a:gd name="connsiteY27" fmla="*/ 1367737 h 14987484"/>
              <a:gd name="connsiteX28" fmla="*/ 12234243 w 14303675"/>
              <a:gd name="connsiteY28" fmla="*/ 2041505 h 14987484"/>
              <a:gd name="connsiteX29" fmla="*/ 12763633 w 14303675"/>
              <a:gd name="connsiteY29" fmla="*/ 2619021 h 14987484"/>
              <a:gd name="connsiteX30" fmla="*/ 13052391 w 14303675"/>
              <a:gd name="connsiteY30" fmla="*/ 2907779 h 14987484"/>
              <a:gd name="connsiteX31" fmla="*/ 13244896 w 14303675"/>
              <a:gd name="connsiteY31" fmla="*/ 3052158 h 14987484"/>
              <a:gd name="connsiteX32" fmla="*/ 13100517 w 14303675"/>
              <a:gd name="connsiteY32" fmla="*/ 3677800 h 14987484"/>
              <a:gd name="connsiteX33" fmla="*/ 12956138 w 14303675"/>
              <a:gd name="connsiteY33" fmla="*/ 4110937 h 14987484"/>
              <a:gd name="connsiteX34" fmla="*/ 13196770 w 14303675"/>
              <a:gd name="connsiteY34" fmla="*/ 4592200 h 14987484"/>
              <a:gd name="connsiteX35" fmla="*/ 13533654 w 14303675"/>
              <a:gd name="connsiteY35" fmla="*/ 4977211 h 14987484"/>
              <a:gd name="connsiteX36" fmla="*/ 13918665 w 14303675"/>
              <a:gd name="connsiteY36" fmla="*/ 5410347 h 14987484"/>
              <a:gd name="connsiteX37" fmla="*/ 14063043 w 14303675"/>
              <a:gd name="connsiteY37" fmla="*/ 6372874 h 14987484"/>
              <a:gd name="connsiteX38" fmla="*/ 13918665 w 14303675"/>
              <a:gd name="connsiteY38" fmla="*/ 7142895 h 14987484"/>
              <a:gd name="connsiteX39" fmla="*/ 13581780 w 14303675"/>
              <a:gd name="connsiteY39" fmla="*/ 7239147 h 14987484"/>
              <a:gd name="connsiteX40" fmla="*/ 13437401 w 14303675"/>
              <a:gd name="connsiteY40" fmla="*/ 7672284 h 14987484"/>
              <a:gd name="connsiteX41" fmla="*/ 13052391 w 14303675"/>
              <a:gd name="connsiteY41" fmla="*/ 8249800 h 14987484"/>
              <a:gd name="connsiteX42" fmla="*/ 12426749 w 14303675"/>
              <a:gd name="connsiteY42" fmla="*/ 8634811 h 14987484"/>
              <a:gd name="connsiteX43" fmla="*/ 11945486 w 14303675"/>
              <a:gd name="connsiteY43" fmla="*/ 9019821 h 14987484"/>
              <a:gd name="connsiteX44" fmla="*/ 11993612 w 14303675"/>
              <a:gd name="connsiteY44" fmla="*/ 9597337 h 14987484"/>
              <a:gd name="connsiteX45" fmla="*/ 12137991 w 14303675"/>
              <a:gd name="connsiteY45" fmla="*/ 9934221 h 14987484"/>
              <a:gd name="connsiteX46" fmla="*/ 11849233 w 14303675"/>
              <a:gd name="connsiteY46" fmla="*/ 10222979 h 14987484"/>
              <a:gd name="connsiteX47" fmla="*/ 12041738 w 14303675"/>
              <a:gd name="connsiteY47" fmla="*/ 10656116 h 14987484"/>
              <a:gd name="connsiteX48" fmla="*/ 11752980 w 14303675"/>
              <a:gd name="connsiteY48" fmla="*/ 11811147 h 14987484"/>
              <a:gd name="connsiteX49" fmla="*/ 11608601 w 14303675"/>
              <a:gd name="connsiteY49" fmla="*/ 12484916 h 14987484"/>
              <a:gd name="connsiteX50" fmla="*/ 11416096 w 14303675"/>
              <a:gd name="connsiteY50" fmla="*/ 13014305 h 14987484"/>
              <a:gd name="connsiteX51" fmla="*/ 11223591 w 14303675"/>
              <a:gd name="connsiteY51" fmla="*/ 13351189 h 14987484"/>
              <a:gd name="connsiteX52" fmla="*/ 11656728 w 14303675"/>
              <a:gd name="connsiteY52" fmla="*/ 13639947 h 14987484"/>
              <a:gd name="connsiteX53" fmla="*/ 12474875 w 14303675"/>
              <a:gd name="connsiteY53" fmla="*/ 13591821 h 14987484"/>
              <a:gd name="connsiteX54" fmla="*/ 12908012 w 14303675"/>
              <a:gd name="connsiteY54" fmla="*/ 13976832 h 14987484"/>
              <a:gd name="connsiteX55" fmla="*/ 13485528 w 14303675"/>
              <a:gd name="connsiteY55" fmla="*/ 14361842 h 14987484"/>
              <a:gd name="connsiteX56" fmla="*/ 14063043 w 14303675"/>
              <a:gd name="connsiteY56" fmla="*/ 14650600 h 14987484"/>
              <a:gd name="connsiteX57" fmla="*/ 14159296 w 14303675"/>
              <a:gd name="connsiteY57" fmla="*/ 14794979 h 14987484"/>
              <a:gd name="connsiteX58" fmla="*/ 14303675 w 143036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3138 w 14282275"/>
              <a:gd name="connsiteY2" fmla="*/ 2667147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191917 w 14282275"/>
              <a:gd name="connsiteY5" fmla="*/ 3389042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58191 w 14282275"/>
              <a:gd name="connsiteY8" fmla="*/ 3004032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405728 w 14282275"/>
              <a:gd name="connsiteY14" fmla="*/ 2715274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72001 w 14282275"/>
              <a:gd name="connsiteY18" fmla="*/ 1560242 h 14987484"/>
              <a:gd name="connsiteX19" fmla="*/ 4416380 w 14282275"/>
              <a:gd name="connsiteY19" fmla="*/ 982726 h 14987484"/>
              <a:gd name="connsiteX20" fmla="*/ 4945770 w 14282275"/>
              <a:gd name="connsiteY20" fmla="*/ 790221 h 14987484"/>
              <a:gd name="connsiteX21" fmla="*/ 5571412 w 14282275"/>
              <a:gd name="connsiteY21" fmla="*/ 1127105 h 14987484"/>
              <a:gd name="connsiteX22" fmla="*/ 6726443 w 14282275"/>
              <a:gd name="connsiteY22" fmla="*/ 693968 h 14987484"/>
              <a:gd name="connsiteX23" fmla="*/ 7303959 w 14282275"/>
              <a:gd name="connsiteY23" fmla="*/ 357084 h 14987484"/>
              <a:gd name="connsiteX24" fmla="*/ 8314612 w 14282275"/>
              <a:gd name="connsiteY24" fmla="*/ 357084 h 14987484"/>
              <a:gd name="connsiteX25" fmla="*/ 8603370 w 14282275"/>
              <a:gd name="connsiteY25" fmla="*/ 116453 h 14987484"/>
              <a:gd name="connsiteX26" fmla="*/ 9229012 w 14282275"/>
              <a:gd name="connsiteY26" fmla="*/ 20200 h 14987484"/>
              <a:gd name="connsiteX27" fmla="*/ 9806528 w 14282275"/>
              <a:gd name="connsiteY27" fmla="*/ 501463 h 14987484"/>
              <a:gd name="connsiteX28" fmla="*/ 10576549 w 14282275"/>
              <a:gd name="connsiteY28" fmla="*/ 501463 h 14987484"/>
              <a:gd name="connsiteX29" fmla="*/ 10913433 w 14282275"/>
              <a:gd name="connsiteY29" fmla="*/ 1127105 h 14987484"/>
              <a:gd name="connsiteX30" fmla="*/ 11683454 w 14282275"/>
              <a:gd name="connsiteY30" fmla="*/ 1367737 h 14987484"/>
              <a:gd name="connsiteX31" fmla="*/ 12212843 w 14282275"/>
              <a:gd name="connsiteY31" fmla="*/ 2041505 h 14987484"/>
              <a:gd name="connsiteX32" fmla="*/ 12742233 w 14282275"/>
              <a:gd name="connsiteY32" fmla="*/ 2619021 h 14987484"/>
              <a:gd name="connsiteX33" fmla="*/ 13030991 w 14282275"/>
              <a:gd name="connsiteY33" fmla="*/ 2907779 h 14987484"/>
              <a:gd name="connsiteX34" fmla="*/ 13223496 w 14282275"/>
              <a:gd name="connsiteY34" fmla="*/ 3052158 h 14987484"/>
              <a:gd name="connsiteX35" fmla="*/ 13079117 w 14282275"/>
              <a:gd name="connsiteY35" fmla="*/ 3677800 h 14987484"/>
              <a:gd name="connsiteX36" fmla="*/ 12934738 w 14282275"/>
              <a:gd name="connsiteY36" fmla="*/ 4110937 h 14987484"/>
              <a:gd name="connsiteX37" fmla="*/ 13175370 w 14282275"/>
              <a:gd name="connsiteY37" fmla="*/ 4592200 h 14987484"/>
              <a:gd name="connsiteX38" fmla="*/ 13512254 w 14282275"/>
              <a:gd name="connsiteY38" fmla="*/ 4977211 h 14987484"/>
              <a:gd name="connsiteX39" fmla="*/ 13897265 w 14282275"/>
              <a:gd name="connsiteY39" fmla="*/ 5410347 h 14987484"/>
              <a:gd name="connsiteX40" fmla="*/ 14041643 w 14282275"/>
              <a:gd name="connsiteY40" fmla="*/ 6372874 h 14987484"/>
              <a:gd name="connsiteX41" fmla="*/ 13897265 w 14282275"/>
              <a:gd name="connsiteY41" fmla="*/ 7142895 h 14987484"/>
              <a:gd name="connsiteX42" fmla="*/ 13560380 w 14282275"/>
              <a:gd name="connsiteY42" fmla="*/ 7239147 h 14987484"/>
              <a:gd name="connsiteX43" fmla="*/ 13416001 w 14282275"/>
              <a:gd name="connsiteY43" fmla="*/ 7672284 h 14987484"/>
              <a:gd name="connsiteX44" fmla="*/ 13030991 w 14282275"/>
              <a:gd name="connsiteY44" fmla="*/ 8249800 h 14987484"/>
              <a:gd name="connsiteX45" fmla="*/ 12405349 w 14282275"/>
              <a:gd name="connsiteY45" fmla="*/ 8634811 h 14987484"/>
              <a:gd name="connsiteX46" fmla="*/ 11924086 w 14282275"/>
              <a:gd name="connsiteY46" fmla="*/ 9019821 h 14987484"/>
              <a:gd name="connsiteX47" fmla="*/ 11972212 w 14282275"/>
              <a:gd name="connsiteY47" fmla="*/ 9597337 h 14987484"/>
              <a:gd name="connsiteX48" fmla="*/ 12116591 w 14282275"/>
              <a:gd name="connsiteY48" fmla="*/ 9934221 h 14987484"/>
              <a:gd name="connsiteX49" fmla="*/ 11827833 w 14282275"/>
              <a:gd name="connsiteY49" fmla="*/ 10222979 h 14987484"/>
              <a:gd name="connsiteX50" fmla="*/ 12020338 w 14282275"/>
              <a:gd name="connsiteY50" fmla="*/ 10656116 h 14987484"/>
              <a:gd name="connsiteX51" fmla="*/ 11731580 w 14282275"/>
              <a:gd name="connsiteY51" fmla="*/ 11811147 h 14987484"/>
              <a:gd name="connsiteX52" fmla="*/ 11587201 w 14282275"/>
              <a:gd name="connsiteY52" fmla="*/ 12484916 h 14987484"/>
              <a:gd name="connsiteX53" fmla="*/ 11394696 w 14282275"/>
              <a:gd name="connsiteY53" fmla="*/ 13014305 h 14987484"/>
              <a:gd name="connsiteX54" fmla="*/ 11202191 w 14282275"/>
              <a:gd name="connsiteY54" fmla="*/ 13351189 h 14987484"/>
              <a:gd name="connsiteX55" fmla="*/ 11635328 w 14282275"/>
              <a:gd name="connsiteY55" fmla="*/ 13639947 h 14987484"/>
              <a:gd name="connsiteX56" fmla="*/ 12453475 w 14282275"/>
              <a:gd name="connsiteY56" fmla="*/ 13591821 h 14987484"/>
              <a:gd name="connsiteX57" fmla="*/ 12886612 w 14282275"/>
              <a:gd name="connsiteY57" fmla="*/ 13976832 h 14987484"/>
              <a:gd name="connsiteX58" fmla="*/ 13464128 w 14282275"/>
              <a:gd name="connsiteY58" fmla="*/ 14361842 h 14987484"/>
              <a:gd name="connsiteX59" fmla="*/ 14041643 w 14282275"/>
              <a:gd name="connsiteY59" fmla="*/ 14650600 h 14987484"/>
              <a:gd name="connsiteX60" fmla="*/ 14137896 w 14282275"/>
              <a:gd name="connsiteY60" fmla="*/ 14794979 h 14987484"/>
              <a:gd name="connsiteX61" fmla="*/ 14282275 w 14282275"/>
              <a:gd name="connsiteY6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16380 w 14282275"/>
              <a:gd name="connsiteY20" fmla="*/ 982726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571412 w 14282275"/>
              <a:gd name="connsiteY23" fmla="*/ 1127105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726443 w 14282275"/>
              <a:gd name="connsiteY25" fmla="*/ 693968 h 14987484"/>
              <a:gd name="connsiteX26" fmla="*/ 7303959 w 14282275"/>
              <a:gd name="connsiteY26" fmla="*/ 357084 h 14987484"/>
              <a:gd name="connsiteX27" fmla="*/ 8314612 w 14282275"/>
              <a:gd name="connsiteY27" fmla="*/ 357084 h 14987484"/>
              <a:gd name="connsiteX28" fmla="*/ 8603370 w 14282275"/>
              <a:gd name="connsiteY28" fmla="*/ 116453 h 14987484"/>
              <a:gd name="connsiteX29" fmla="*/ 9229012 w 14282275"/>
              <a:gd name="connsiteY29" fmla="*/ 20200 h 14987484"/>
              <a:gd name="connsiteX30" fmla="*/ 9806528 w 14282275"/>
              <a:gd name="connsiteY30" fmla="*/ 501463 h 14987484"/>
              <a:gd name="connsiteX31" fmla="*/ 10576549 w 14282275"/>
              <a:gd name="connsiteY31" fmla="*/ 501463 h 14987484"/>
              <a:gd name="connsiteX32" fmla="*/ 10913433 w 14282275"/>
              <a:gd name="connsiteY32" fmla="*/ 1127105 h 14987484"/>
              <a:gd name="connsiteX33" fmla="*/ 11683454 w 14282275"/>
              <a:gd name="connsiteY33" fmla="*/ 1367737 h 14987484"/>
              <a:gd name="connsiteX34" fmla="*/ 12212843 w 14282275"/>
              <a:gd name="connsiteY34" fmla="*/ 2041505 h 14987484"/>
              <a:gd name="connsiteX35" fmla="*/ 12742233 w 14282275"/>
              <a:gd name="connsiteY35" fmla="*/ 2619021 h 14987484"/>
              <a:gd name="connsiteX36" fmla="*/ 13030991 w 14282275"/>
              <a:gd name="connsiteY36" fmla="*/ 2907779 h 14987484"/>
              <a:gd name="connsiteX37" fmla="*/ 13223496 w 14282275"/>
              <a:gd name="connsiteY37" fmla="*/ 3052158 h 14987484"/>
              <a:gd name="connsiteX38" fmla="*/ 13079117 w 14282275"/>
              <a:gd name="connsiteY38" fmla="*/ 3677800 h 14987484"/>
              <a:gd name="connsiteX39" fmla="*/ 12934738 w 14282275"/>
              <a:gd name="connsiteY39" fmla="*/ 4110937 h 14987484"/>
              <a:gd name="connsiteX40" fmla="*/ 13175370 w 14282275"/>
              <a:gd name="connsiteY40" fmla="*/ 4592200 h 14987484"/>
              <a:gd name="connsiteX41" fmla="*/ 13512254 w 14282275"/>
              <a:gd name="connsiteY41" fmla="*/ 4977211 h 14987484"/>
              <a:gd name="connsiteX42" fmla="*/ 13897265 w 14282275"/>
              <a:gd name="connsiteY42" fmla="*/ 5410347 h 14987484"/>
              <a:gd name="connsiteX43" fmla="*/ 14041643 w 14282275"/>
              <a:gd name="connsiteY43" fmla="*/ 6372874 h 14987484"/>
              <a:gd name="connsiteX44" fmla="*/ 13897265 w 14282275"/>
              <a:gd name="connsiteY44" fmla="*/ 7142895 h 14987484"/>
              <a:gd name="connsiteX45" fmla="*/ 13560380 w 14282275"/>
              <a:gd name="connsiteY45" fmla="*/ 7239147 h 14987484"/>
              <a:gd name="connsiteX46" fmla="*/ 13416001 w 14282275"/>
              <a:gd name="connsiteY46" fmla="*/ 7672284 h 14987484"/>
              <a:gd name="connsiteX47" fmla="*/ 13030991 w 14282275"/>
              <a:gd name="connsiteY47" fmla="*/ 8249800 h 14987484"/>
              <a:gd name="connsiteX48" fmla="*/ 12405349 w 14282275"/>
              <a:gd name="connsiteY48" fmla="*/ 8634811 h 14987484"/>
              <a:gd name="connsiteX49" fmla="*/ 11924086 w 14282275"/>
              <a:gd name="connsiteY49" fmla="*/ 9019821 h 14987484"/>
              <a:gd name="connsiteX50" fmla="*/ 11972212 w 14282275"/>
              <a:gd name="connsiteY50" fmla="*/ 9597337 h 14987484"/>
              <a:gd name="connsiteX51" fmla="*/ 12116591 w 14282275"/>
              <a:gd name="connsiteY51" fmla="*/ 9934221 h 14987484"/>
              <a:gd name="connsiteX52" fmla="*/ 11827833 w 14282275"/>
              <a:gd name="connsiteY52" fmla="*/ 10222979 h 14987484"/>
              <a:gd name="connsiteX53" fmla="*/ 12020338 w 14282275"/>
              <a:gd name="connsiteY53" fmla="*/ 10656116 h 14987484"/>
              <a:gd name="connsiteX54" fmla="*/ 11731580 w 14282275"/>
              <a:gd name="connsiteY54" fmla="*/ 11811147 h 14987484"/>
              <a:gd name="connsiteX55" fmla="*/ 11587201 w 14282275"/>
              <a:gd name="connsiteY55" fmla="*/ 12484916 h 14987484"/>
              <a:gd name="connsiteX56" fmla="*/ 11394696 w 14282275"/>
              <a:gd name="connsiteY56" fmla="*/ 13014305 h 14987484"/>
              <a:gd name="connsiteX57" fmla="*/ 11202191 w 14282275"/>
              <a:gd name="connsiteY57" fmla="*/ 13351189 h 14987484"/>
              <a:gd name="connsiteX58" fmla="*/ 11635328 w 14282275"/>
              <a:gd name="connsiteY58" fmla="*/ 13639947 h 14987484"/>
              <a:gd name="connsiteX59" fmla="*/ 12453475 w 14282275"/>
              <a:gd name="connsiteY59" fmla="*/ 13591821 h 14987484"/>
              <a:gd name="connsiteX60" fmla="*/ 12886612 w 14282275"/>
              <a:gd name="connsiteY60" fmla="*/ 13976832 h 14987484"/>
              <a:gd name="connsiteX61" fmla="*/ 13464128 w 14282275"/>
              <a:gd name="connsiteY61" fmla="*/ 14361842 h 14987484"/>
              <a:gd name="connsiteX62" fmla="*/ 14041643 w 14282275"/>
              <a:gd name="connsiteY62" fmla="*/ 14650600 h 14987484"/>
              <a:gd name="connsiteX63" fmla="*/ 14137896 w 14282275"/>
              <a:gd name="connsiteY63" fmla="*/ 14794979 h 14987484"/>
              <a:gd name="connsiteX64" fmla="*/ 14282275 w 14282275"/>
              <a:gd name="connsiteY6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30991 w 14282275"/>
              <a:gd name="connsiteY37" fmla="*/ 2907779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934738 w 14282275"/>
              <a:gd name="connsiteY41" fmla="*/ 4110937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3058771 w 14282275"/>
              <a:gd name="connsiteY41" fmla="*/ 3941712 h 14987484"/>
              <a:gd name="connsiteX42" fmla="*/ 12871547 w 14282275"/>
              <a:gd name="connsiteY42" fmla="*/ 4055181 h 14987484"/>
              <a:gd name="connsiteX43" fmla="*/ 13175370 w 14282275"/>
              <a:gd name="connsiteY43" fmla="*/ 459220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34360 w 14282275"/>
              <a:gd name="connsiteY48" fmla="*/ 7280035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534360 w 14282275"/>
              <a:gd name="connsiteY49" fmla="*/ 7280035 h 14987484"/>
              <a:gd name="connsiteX50" fmla="*/ 13416001 w 14282275"/>
              <a:gd name="connsiteY50" fmla="*/ 7672284 h 14987484"/>
              <a:gd name="connsiteX51" fmla="*/ 13030991 w 14282275"/>
              <a:gd name="connsiteY51" fmla="*/ 8249800 h 14987484"/>
              <a:gd name="connsiteX52" fmla="*/ 12405349 w 14282275"/>
              <a:gd name="connsiteY52" fmla="*/ 8634811 h 14987484"/>
              <a:gd name="connsiteX53" fmla="*/ 11924086 w 14282275"/>
              <a:gd name="connsiteY53" fmla="*/ 9019821 h 14987484"/>
              <a:gd name="connsiteX54" fmla="*/ 11972212 w 14282275"/>
              <a:gd name="connsiteY54" fmla="*/ 9597337 h 14987484"/>
              <a:gd name="connsiteX55" fmla="*/ 12116591 w 14282275"/>
              <a:gd name="connsiteY55" fmla="*/ 9934221 h 14987484"/>
              <a:gd name="connsiteX56" fmla="*/ 11827833 w 14282275"/>
              <a:gd name="connsiteY56" fmla="*/ 10222979 h 14987484"/>
              <a:gd name="connsiteX57" fmla="*/ 12020338 w 14282275"/>
              <a:gd name="connsiteY57" fmla="*/ 10656116 h 14987484"/>
              <a:gd name="connsiteX58" fmla="*/ 11731580 w 14282275"/>
              <a:gd name="connsiteY58" fmla="*/ 11811147 h 14987484"/>
              <a:gd name="connsiteX59" fmla="*/ 11587201 w 14282275"/>
              <a:gd name="connsiteY59" fmla="*/ 12484916 h 14987484"/>
              <a:gd name="connsiteX60" fmla="*/ 11394696 w 14282275"/>
              <a:gd name="connsiteY60" fmla="*/ 13014305 h 14987484"/>
              <a:gd name="connsiteX61" fmla="*/ 11202191 w 14282275"/>
              <a:gd name="connsiteY61" fmla="*/ 13351189 h 14987484"/>
              <a:gd name="connsiteX62" fmla="*/ 11635328 w 14282275"/>
              <a:gd name="connsiteY62" fmla="*/ 13639947 h 14987484"/>
              <a:gd name="connsiteX63" fmla="*/ 12453475 w 14282275"/>
              <a:gd name="connsiteY63" fmla="*/ 13591821 h 14987484"/>
              <a:gd name="connsiteX64" fmla="*/ 12886612 w 14282275"/>
              <a:gd name="connsiteY64" fmla="*/ 13976832 h 14987484"/>
              <a:gd name="connsiteX65" fmla="*/ 13464128 w 14282275"/>
              <a:gd name="connsiteY65" fmla="*/ 14361842 h 14987484"/>
              <a:gd name="connsiteX66" fmla="*/ 14041643 w 14282275"/>
              <a:gd name="connsiteY66" fmla="*/ 14650600 h 14987484"/>
              <a:gd name="connsiteX67" fmla="*/ 14137896 w 14282275"/>
              <a:gd name="connsiteY67" fmla="*/ 14794979 h 14987484"/>
              <a:gd name="connsiteX68" fmla="*/ 14282275 w 14282275"/>
              <a:gd name="connsiteY6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57220 w 14282275"/>
              <a:gd name="connsiteY49" fmla="*/ 7190434 h 14987484"/>
              <a:gd name="connsiteX50" fmla="*/ 13534360 w 14282275"/>
              <a:gd name="connsiteY50" fmla="*/ 7280035 h 14987484"/>
              <a:gd name="connsiteX51" fmla="*/ 13416001 w 14282275"/>
              <a:gd name="connsiteY51" fmla="*/ 7672284 h 14987484"/>
              <a:gd name="connsiteX52" fmla="*/ 13030991 w 14282275"/>
              <a:gd name="connsiteY52" fmla="*/ 8249800 h 14987484"/>
              <a:gd name="connsiteX53" fmla="*/ 12405349 w 14282275"/>
              <a:gd name="connsiteY53" fmla="*/ 8634811 h 14987484"/>
              <a:gd name="connsiteX54" fmla="*/ 11924086 w 14282275"/>
              <a:gd name="connsiteY54" fmla="*/ 9019821 h 14987484"/>
              <a:gd name="connsiteX55" fmla="*/ 11972212 w 14282275"/>
              <a:gd name="connsiteY55" fmla="*/ 9597337 h 14987484"/>
              <a:gd name="connsiteX56" fmla="*/ 12116591 w 14282275"/>
              <a:gd name="connsiteY56" fmla="*/ 9934221 h 14987484"/>
              <a:gd name="connsiteX57" fmla="*/ 11827833 w 14282275"/>
              <a:gd name="connsiteY57" fmla="*/ 10222979 h 14987484"/>
              <a:gd name="connsiteX58" fmla="*/ 12020338 w 14282275"/>
              <a:gd name="connsiteY58" fmla="*/ 10656116 h 14987484"/>
              <a:gd name="connsiteX59" fmla="*/ 11731580 w 14282275"/>
              <a:gd name="connsiteY59" fmla="*/ 11811147 h 14987484"/>
              <a:gd name="connsiteX60" fmla="*/ 11587201 w 14282275"/>
              <a:gd name="connsiteY60" fmla="*/ 12484916 h 14987484"/>
              <a:gd name="connsiteX61" fmla="*/ 11394696 w 14282275"/>
              <a:gd name="connsiteY61" fmla="*/ 13014305 h 14987484"/>
              <a:gd name="connsiteX62" fmla="*/ 11202191 w 14282275"/>
              <a:gd name="connsiteY62" fmla="*/ 13351189 h 14987484"/>
              <a:gd name="connsiteX63" fmla="*/ 11635328 w 14282275"/>
              <a:gd name="connsiteY63" fmla="*/ 13639947 h 14987484"/>
              <a:gd name="connsiteX64" fmla="*/ 12453475 w 14282275"/>
              <a:gd name="connsiteY64" fmla="*/ 13591821 h 14987484"/>
              <a:gd name="connsiteX65" fmla="*/ 12886612 w 14282275"/>
              <a:gd name="connsiteY65" fmla="*/ 13976832 h 14987484"/>
              <a:gd name="connsiteX66" fmla="*/ 13464128 w 14282275"/>
              <a:gd name="connsiteY66" fmla="*/ 14361842 h 14987484"/>
              <a:gd name="connsiteX67" fmla="*/ 14041643 w 14282275"/>
              <a:gd name="connsiteY67" fmla="*/ 14650600 h 14987484"/>
              <a:gd name="connsiteX68" fmla="*/ 14137896 w 14282275"/>
              <a:gd name="connsiteY68" fmla="*/ 14794979 h 14987484"/>
              <a:gd name="connsiteX69" fmla="*/ 14282275 w 14282275"/>
              <a:gd name="connsiteY6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405349 w 14282275"/>
              <a:gd name="connsiteY55" fmla="*/ 863481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57900 w 14282275"/>
              <a:gd name="connsiteY56" fmla="*/ 8964065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47727 w 14282275"/>
              <a:gd name="connsiteY56" fmla="*/ 8725585 h 14987484"/>
              <a:gd name="connsiteX57" fmla="*/ 12057900 w 14282275"/>
              <a:gd name="connsiteY57" fmla="*/ 8964065 h 14987484"/>
              <a:gd name="connsiteX58" fmla="*/ 11972212 w 14282275"/>
              <a:gd name="connsiteY58" fmla="*/ 9597337 h 14987484"/>
              <a:gd name="connsiteX59" fmla="*/ 12116591 w 14282275"/>
              <a:gd name="connsiteY59" fmla="*/ 9934221 h 14987484"/>
              <a:gd name="connsiteX60" fmla="*/ 11827833 w 14282275"/>
              <a:gd name="connsiteY60" fmla="*/ 10222979 h 14987484"/>
              <a:gd name="connsiteX61" fmla="*/ 12020338 w 14282275"/>
              <a:gd name="connsiteY61" fmla="*/ 10656116 h 14987484"/>
              <a:gd name="connsiteX62" fmla="*/ 11731580 w 14282275"/>
              <a:gd name="connsiteY62" fmla="*/ 11811147 h 14987484"/>
              <a:gd name="connsiteX63" fmla="*/ 11587201 w 14282275"/>
              <a:gd name="connsiteY63" fmla="*/ 12484916 h 14987484"/>
              <a:gd name="connsiteX64" fmla="*/ 11394696 w 14282275"/>
              <a:gd name="connsiteY64" fmla="*/ 13014305 h 14987484"/>
              <a:gd name="connsiteX65" fmla="*/ 11202191 w 14282275"/>
              <a:gd name="connsiteY65" fmla="*/ 13351189 h 14987484"/>
              <a:gd name="connsiteX66" fmla="*/ 11635328 w 14282275"/>
              <a:gd name="connsiteY66" fmla="*/ 13639947 h 14987484"/>
              <a:gd name="connsiteX67" fmla="*/ 12453475 w 14282275"/>
              <a:gd name="connsiteY67" fmla="*/ 13591821 h 14987484"/>
              <a:gd name="connsiteX68" fmla="*/ 12886612 w 14282275"/>
              <a:gd name="connsiteY68" fmla="*/ 13976832 h 14987484"/>
              <a:gd name="connsiteX69" fmla="*/ 13464128 w 14282275"/>
              <a:gd name="connsiteY69" fmla="*/ 14361842 h 14987484"/>
              <a:gd name="connsiteX70" fmla="*/ 14041643 w 14282275"/>
              <a:gd name="connsiteY70" fmla="*/ 14650600 h 14987484"/>
              <a:gd name="connsiteX71" fmla="*/ 14137896 w 14282275"/>
              <a:gd name="connsiteY71" fmla="*/ 14794979 h 14987484"/>
              <a:gd name="connsiteX72" fmla="*/ 14282275 w 14282275"/>
              <a:gd name="connsiteY7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72212 w 14282275"/>
              <a:gd name="connsiteY59" fmla="*/ 9597337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61060 w 14282275"/>
              <a:gd name="connsiteY59" fmla="*/ 9627073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832137 w 14282275"/>
              <a:gd name="connsiteY59" fmla="*/ 9253410 h 14987484"/>
              <a:gd name="connsiteX60" fmla="*/ 11961060 w 14282275"/>
              <a:gd name="connsiteY60" fmla="*/ 9627073 h 14987484"/>
              <a:gd name="connsiteX61" fmla="*/ 12116591 w 14282275"/>
              <a:gd name="connsiteY61" fmla="*/ 9934221 h 14987484"/>
              <a:gd name="connsiteX62" fmla="*/ 11827833 w 14282275"/>
              <a:gd name="connsiteY62" fmla="*/ 10222979 h 14987484"/>
              <a:gd name="connsiteX63" fmla="*/ 12020338 w 14282275"/>
              <a:gd name="connsiteY63" fmla="*/ 10656116 h 14987484"/>
              <a:gd name="connsiteX64" fmla="*/ 11731580 w 14282275"/>
              <a:gd name="connsiteY64" fmla="*/ 11811147 h 14987484"/>
              <a:gd name="connsiteX65" fmla="*/ 11587201 w 14282275"/>
              <a:gd name="connsiteY65" fmla="*/ 12484916 h 14987484"/>
              <a:gd name="connsiteX66" fmla="*/ 11394696 w 14282275"/>
              <a:gd name="connsiteY66" fmla="*/ 13014305 h 14987484"/>
              <a:gd name="connsiteX67" fmla="*/ 11202191 w 14282275"/>
              <a:gd name="connsiteY67" fmla="*/ 13351189 h 14987484"/>
              <a:gd name="connsiteX68" fmla="*/ 11635328 w 14282275"/>
              <a:gd name="connsiteY68" fmla="*/ 13639947 h 14987484"/>
              <a:gd name="connsiteX69" fmla="*/ 12453475 w 14282275"/>
              <a:gd name="connsiteY69" fmla="*/ 13591821 h 14987484"/>
              <a:gd name="connsiteX70" fmla="*/ 12886612 w 14282275"/>
              <a:gd name="connsiteY70" fmla="*/ 13976832 h 14987484"/>
              <a:gd name="connsiteX71" fmla="*/ 13464128 w 14282275"/>
              <a:gd name="connsiteY71" fmla="*/ 14361842 h 14987484"/>
              <a:gd name="connsiteX72" fmla="*/ 14041643 w 14282275"/>
              <a:gd name="connsiteY72" fmla="*/ 14650600 h 14987484"/>
              <a:gd name="connsiteX73" fmla="*/ 14137896 w 14282275"/>
              <a:gd name="connsiteY73" fmla="*/ 14794979 h 14987484"/>
              <a:gd name="connsiteX74" fmla="*/ 14282275 w 14282275"/>
              <a:gd name="connsiteY7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16591 w 14282275"/>
              <a:gd name="connsiteY62" fmla="*/ 9934221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68631 w 14282275"/>
              <a:gd name="connsiteY62" fmla="*/ 9930504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27833 w 14282275"/>
              <a:gd name="connsiteY64" fmla="*/ 10222979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87306 w 14282275"/>
              <a:gd name="connsiteY64" fmla="*/ 10156072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2020338 w 14282275"/>
              <a:gd name="connsiteY66" fmla="*/ 1065611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94318 w 14282275"/>
              <a:gd name="connsiteY66" fmla="*/ 1059292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4318 w 14282275"/>
              <a:gd name="connsiteY67" fmla="*/ 10592926 h 14987484"/>
              <a:gd name="connsiteX68" fmla="*/ 11731580 w 14282275"/>
              <a:gd name="connsiteY68" fmla="*/ 11811147 h 14987484"/>
              <a:gd name="connsiteX69" fmla="*/ 11587201 w 14282275"/>
              <a:gd name="connsiteY69" fmla="*/ 12484916 h 14987484"/>
              <a:gd name="connsiteX70" fmla="*/ 11394696 w 14282275"/>
              <a:gd name="connsiteY70" fmla="*/ 13014305 h 14987484"/>
              <a:gd name="connsiteX71" fmla="*/ 11202191 w 14282275"/>
              <a:gd name="connsiteY71" fmla="*/ 13351189 h 14987484"/>
              <a:gd name="connsiteX72" fmla="*/ 11635328 w 14282275"/>
              <a:gd name="connsiteY72" fmla="*/ 13639947 h 14987484"/>
              <a:gd name="connsiteX73" fmla="*/ 12453475 w 14282275"/>
              <a:gd name="connsiteY73" fmla="*/ 13591821 h 14987484"/>
              <a:gd name="connsiteX74" fmla="*/ 12886612 w 14282275"/>
              <a:gd name="connsiteY74" fmla="*/ 13976832 h 14987484"/>
              <a:gd name="connsiteX75" fmla="*/ 13464128 w 14282275"/>
              <a:gd name="connsiteY75" fmla="*/ 14361842 h 14987484"/>
              <a:gd name="connsiteX76" fmla="*/ 14041643 w 14282275"/>
              <a:gd name="connsiteY76" fmla="*/ 14650600 h 14987484"/>
              <a:gd name="connsiteX77" fmla="*/ 14137896 w 14282275"/>
              <a:gd name="connsiteY77" fmla="*/ 14794979 h 14987484"/>
              <a:gd name="connsiteX78" fmla="*/ 14282275 w 14282275"/>
              <a:gd name="connsiteY7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1971 w 14282275"/>
              <a:gd name="connsiteY67" fmla="*/ 10390834 h 14987484"/>
              <a:gd name="connsiteX68" fmla="*/ 11994318 w 14282275"/>
              <a:gd name="connsiteY68" fmla="*/ 10592926 h 14987484"/>
              <a:gd name="connsiteX69" fmla="*/ 11731580 w 14282275"/>
              <a:gd name="connsiteY69" fmla="*/ 11811147 h 14987484"/>
              <a:gd name="connsiteX70" fmla="*/ 11587201 w 14282275"/>
              <a:gd name="connsiteY70" fmla="*/ 12484916 h 14987484"/>
              <a:gd name="connsiteX71" fmla="*/ 11394696 w 14282275"/>
              <a:gd name="connsiteY71" fmla="*/ 13014305 h 14987484"/>
              <a:gd name="connsiteX72" fmla="*/ 11202191 w 14282275"/>
              <a:gd name="connsiteY72" fmla="*/ 13351189 h 14987484"/>
              <a:gd name="connsiteX73" fmla="*/ 11635328 w 14282275"/>
              <a:gd name="connsiteY73" fmla="*/ 13639947 h 14987484"/>
              <a:gd name="connsiteX74" fmla="*/ 12453475 w 14282275"/>
              <a:gd name="connsiteY74" fmla="*/ 13591821 h 14987484"/>
              <a:gd name="connsiteX75" fmla="*/ 12886612 w 14282275"/>
              <a:gd name="connsiteY75" fmla="*/ 13976832 h 14987484"/>
              <a:gd name="connsiteX76" fmla="*/ 13464128 w 14282275"/>
              <a:gd name="connsiteY76" fmla="*/ 14361842 h 14987484"/>
              <a:gd name="connsiteX77" fmla="*/ 14041643 w 14282275"/>
              <a:gd name="connsiteY77" fmla="*/ 14650600 h 14987484"/>
              <a:gd name="connsiteX78" fmla="*/ 14137896 w 14282275"/>
              <a:gd name="connsiteY78" fmla="*/ 14794979 h 14987484"/>
              <a:gd name="connsiteX79" fmla="*/ 14282275 w 14282275"/>
              <a:gd name="connsiteY7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31580 w 14282275"/>
              <a:gd name="connsiteY70" fmla="*/ 11811147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20429 w 14282275"/>
              <a:gd name="connsiteY70" fmla="*/ 11617859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587201 w 14282275"/>
              <a:gd name="connsiteY72" fmla="*/ 12484916 h 14987484"/>
              <a:gd name="connsiteX73" fmla="*/ 11394696 w 14282275"/>
              <a:gd name="connsiteY73" fmla="*/ 13014305 h 14987484"/>
              <a:gd name="connsiteX74" fmla="*/ 11202191 w 14282275"/>
              <a:gd name="connsiteY74" fmla="*/ 13351189 h 14987484"/>
              <a:gd name="connsiteX75" fmla="*/ 11635328 w 14282275"/>
              <a:gd name="connsiteY75" fmla="*/ 13639947 h 14987484"/>
              <a:gd name="connsiteX76" fmla="*/ 12453475 w 14282275"/>
              <a:gd name="connsiteY76" fmla="*/ 13591821 h 14987484"/>
              <a:gd name="connsiteX77" fmla="*/ 12886612 w 14282275"/>
              <a:gd name="connsiteY77" fmla="*/ 13976832 h 14987484"/>
              <a:gd name="connsiteX78" fmla="*/ 13464128 w 14282275"/>
              <a:gd name="connsiteY78" fmla="*/ 14361842 h 14987484"/>
              <a:gd name="connsiteX79" fmla="*/ 14041643 w 14282275"/>
              <a:gd name="connsiteY79" fmla="*/ 14650600 h 14987484"/>
              <a:gd name="connsiteX80" fmla="*/ 14137896 w 14282275"/>
              <a:gd name="connsiteY80" fmla="*/ 14794979 h 14987484"/>
              <a:gd name="connsiteX81" fmla="*/ 14282275 w 14282275"/>
              <a:gd name="connsiteY8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587201 w 14282275"/>
              <a:gd name="connsiteY73" fmla="*/ 12484916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394696 w 14282275"/>
              <a:gd name="connsiteY75" fmla="*/ 13014305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332289 w 14282275"/>
              <a:gd name="connsiteY76" fmla="*/ 13555628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635328 w 14282275"/>
              <a:gd name="connsiteY78" fmla="*/ 13639947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713387 w 14282275"/>
              <a:gd name="connsiteY78" fmla="*/ 13547020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13387 w 14282275"/>
              <a:gd name="connsiteY79" fmla="*/ 13547020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453475 w 14282275"/>
              <a:gd name="connsiteY81" fmla="*/ 13591821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936695 w 14282275"/>
              <a:gd name="connsiteY81" fmla="*/ 13703333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936695 w 14282275"/>
              <a:gd name="connsiteY82" fmla="*/ 13703333 h 14987484"/>
              <a:gd name="connsiteX83" fmla="*/ 12886612 w 14282275"/>
              <a:gd name="connsiteY83" fmla="*/ 13976832 h 14987484"/>
              <a:gd name="connsiteX84" fmla="*/ 13464128 w 14282275"/>
              <a:gd name="connsiteY84" fmla="*/ 14361842 h 14987484"/>
              <a:gd name="connsiteX85" fmla="*/ 14041643 w 14282275"/>
              <a:gd name="connsiteY85" fmla="*/ 14650600 h 14987484"/>
              <a:gd name="connsiteX86" fmla="*/ 14137896 w 14282275"/>
              <a:gd name="connsiteY86" fmla="*/ 14794979 h 14987484"/>
              <a:gd name="connsiteX87" fmla="*/ 14282275 w 14282275"/>
              <a:gd name="connsiteY8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2886612 w 14282275"/>
              <a:gd name="connsiteY84" fmla="*/ 13976832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3982170 w 14282275"/>
              <a:gd name="connsiteY86" fmla="*/ 14702639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82275" h="14987484">
                <a:moveTo>
                  <a:pt x="81686" y="2234205"/>
                </a:moveTo>
                <a:cubicBezTo>
                  <a:pt x="65709" y="2247443"/>
                  <a:pt x="-7882" y="2431048"/>
                  <a:pt x="693" y="2503205"/>
                </a:cubicBezTo>
                <a:cubicBezTo>
                  <a:pt x="9268" y="2575362"/>
                  <a:pt x="-10491" y="2601577"/>
                  <a:pt x="136855" y="2655996"/>
                </a:cubicBezTo>
                <a:cubicBezTo>
                  <a:pt x="284201" y="2710415"/>
                  <a:pt x="735858" y="2761639"/>
                  <a:pt x="884769" y="2829720"/>
                </a:cubicBezTo>
                <a:cubicBezTo>
                  <a:pt x="1033680" y="2897801"/>
                  <a:pt x="991521" y="2979316"/>
                  <a:pt x="1030322" y="3064483"/>
                </a:cubicBezTo>
                <a:cubicBezTo>
                  <a:pt x="1069123" y="3149650"/>
                  <a:pt x="1177702" y="3340068"/>
                  <a:pt x="1303430" y="3418779"/>
                </a:cubicBezTo>
                <a:cubicBezTo>
                  <a:pt x="1429158" y="3497490"/>
                  <a:pt x="1682766" y="3578450"/>
                  <a:pt x="1784692" y="3536747"/>
                </a:cubicBezTo>
                <a:cubicBezTo>
                  <a:pt x="1886618" y="3495044"/>
                  <a:pt x="1869403" y="3257347"/>
                  <a:pt x="1914986" y="3168561"/>
                </a:cubicBezTo>
                <a:cubicBezTo>
                  <a:pt x="1960569" y="3079775"/>
                  <a:pt x="1987470" y="3103675"/>
                  <a:pt x="2076777" y="3015183"/>
                </a:cubicBezTo>
                <a:cubicBezTo>
                  <a:pt x="2166084" y="2926691"/>
                  <a:pt x="2349655" y="2709763"/>
                  <a:pt x="2450831" y="2637606"/>
                </a:cubicBezTo>
                <a:cubicBezTo>
                  <a:pt x="2552007" y="2565449"/>
                  <a:pt x="2599906" y="2559450"/>
                  <a:pt x="2683833" y="2582241"/>
                </a:cubicBezTo>
                <a:cubicBezTo>
                  <a:pt x="2767760" y="2605032"/>
                  <a:pt x="2911259" y="2701579"/>
                  <a:pt x="2954396" y="2774355"/>
                </a:cubicBezTo>
                <a:cubicBezTo>
                  <a:pt x="2997534" y="2847132"/>
                  <a:pt x="2917649" y="2987892"/>
                  <a:pt x="2942658" y="3018900"/>
                </a:cubicBezTo>
                <a:cubicBezTo>
                  <a:pt x="2967667" y="3049908"/>
                  <a:pt x="3027271" y="3011009"/>
                  <a:pt x="3104449" y="2960405"/>
                </a:cubicBezTo>
                <a:cubicBezTo>
                  <a:pt x="3181627" y="2909801"/>
                  <a:pt x="3290695" y="2767183"/>
                  <a:pt x="3387143" y="2711557"/>
                </a:cubicBezTo>
                <a:cubicBezTo>
                  <a:pt x="3483591" y="2655932"/>
                  <a:pt x="3586853" y="2740773"/>
                  <a:pt x="3683138" y="2626652"/>
                </a:cubicBezTo>
                <a:cubicBezTo>
                  <a:pt x="3779423" y="2512531"/>
                  <a:pt x="3898990" y="2168832"/>
                  <a:pt x="3964854" y="2026833"/>
                </a:cubicBezTo>
                <a:cubicBezTo>
                  <a:pt x="4030718" y="1884834"/>
                  <a:pt x="4037728" y="1837751"/>
                  <a:pt x="4078322" y="1774659"/>
                </a:cubicBezTo>
                <a:cubicBezTo>
                  <a:pt x="4118916" y="1711567"/>
                  <a:pt x="4187291" y="1739770"/>
                  <a:pt x="4219571" y="1704034"/>
                </a:cubicBezTo>
                <a:cubicBezTo>
                  <a:pt x="4251851" y="1668298"/>
                  <a:pt x="4225570" y="1681699"/>
                  <a:pt x="4272001" y="1560242"/>
                </a:cubicBezTo>
                <a:cubicBezTo>
                  <a:pt x="4318432" y="1438785"/>
                  <a:pt x="4366656" y="1107965"/>
                  <a:pt x="4498156" y="975292"/>
                </a:cubicBezTo>
                <a:cubicBezTo>
                  <a:pt x="4629656" y="842619"/>
                  <a:pt x="4937685" y="769745"/>
                  <a:pt x="5061000" y="764202"/>
                </a:cubicBezTo>
                <a:cubicBezTo>
                  <a:pt x="5184315" y="758659"/>
                  <a:pt x="5152980" y="881550"/>
                  <a:pt x="5238049" y="942034"/>
                </a:cubicBezTo>
                <a:cubicBezTo>
                  <a:pt x="5323118" y="1002518"/>
                  <a:pt x="5573270" y="1189676"/>
                  <a:pt x="5746114" y="1182861"/>
                </a:cubicBezTo>
                <a:cubicBezTo>
                  <a:pt x="5918958" y="1176046"/>
                  <a:pt x="6150395" y="963586"/>
                  <a:pt x="6275113" y="901146"/>
                </a:cubicBezTo>
                <a:cubicBezTo>
                  <a:pt x="6399831" y="838706"/>
                  <a:pt x="6437783" y="894789"/>
                  <a:pt x="6513005" y="860259"/>
                </a:cubicBezTo>
                <a:cubicBezTo>
                  <a:pt x="6588227" y="825729"/>
                  <a:pt x="6594617" y="777831"/>
                  <a:pt x="6726443" y="693968"/>
                </a:cubicBezTo>
                <a:cubicBezTo>
                  <a:pt x="6858269" y="610106"/>
                  <a:pt x="7039264" y="413231"/>
                  <a:pt x="7303959" y="357084"/>
                </a:cubicBezTo>
                <a:cubicBezTo>
                  <a:pt x="7568654" y="300937"/>
                  <a:pt x="8098043" y="397189"/>
                  <a:pt x="8314612" y="357084"/>
                </a:cubicBezTo>
                <a:cubicBezTo>
                  <a:pt x="8531181" y="316979"/>
                  <a:pt x="8450970" y="172600"/>
                  <a:pt x="8603370" y="116453"/>
                </a:cubicBezTo>
                <a:cubicBezTo>
                  <a:pt x="8755770" y="60306"/>
                  <a:pt x="9028486" y="-43968"/>
                  <a:pt x="9229012" y="20200"/>
                </a:cubicBezTo>
                <a:cubicBezTo>
                  <a:pt x="9429538" y="84368"/>
                  <a:pt x="9581939" y="421252"/>
                  <a:pt x="9806528" y="501463"/>
                </a:cubicBezTo>
                <a:cubicBezTo>
                  <a:pt x="10031118" y="581673"/>
                  <a:pt x="10392065" y="397189"/>
                  <a:pt x="10576549" y="501463"/>
                </a:cubicBezTo>
                <a:cubicBezTo>
                  <a:pt x="10761033" y="605737"/>
                  <a:pt x="10728949" y="982726"/>
                  <a:pt x="10913433" y="1127105"/>
                </a:cubicBezTo>
                <a:cubicBezTo>
                  <a:pt x="11097917" y="1271484"/>
                  <a:pt x="11466886" y="1215337"/>
                  <a:pt x="11683454" y="1367737"/>
                </a:cubicBezTo>
                <a:cubicBezTo>
                  <a:pt x="11900022" y="1520137"/>
                  <a:pt x="12036380" y="1832958"/>
                  <a:pt x="12212843" y="2041505"/>
                </a:cubicBezTo>
                <a:cubicBezTo>
                  <a:pt x="12389306" y="2250052"/>
                  <a:pt x="12608353" y="2495086"/>
                  <a:pt x="12742233" y="2619021"/>
                </a:cubicBezTo>
                <a:cubicBezTo>
                  <a:pt x="12876113" y="2742956"/>
                  <a:pt x="12916088" y="2714165"/>
                  <a:pt x="13016123" y="2785115"/>
                </a:cubicBezTo>
                <a:cubicBezTo>
                  <a:pt x="13116158" y="2856065"/>
                  <a:pt x="13321706" y="2884172"/>
                  <a:pt x="13342443" y="3044723"/>
                </a:cubicBezTo>
                <a:cubicBezTo>
                  <a:pt x="13363180" y="3205274"/>
                  <a:pt x="13187826" y="3598926"/>
                  <a:pt x="13140547" y="3748424"/>
                </a:cubicBezTo>
                <a:cubicBezTo>
                  <a:pt x="13093268" y="3897922"/>
                  <a:pt x="13103604" y="3890586"/>
                  <a:pt x="13058771" y="3941712"/>
                </a:cubicBezTo>
                <a:cubicBezTo>
                  <a:pt x="13013938" y="3992838"/>
                  <a:pt x="12876275" y="4011196"/>
                  <a:pt x="12875264" y="4096069"/>
                </a:cubicBezTo>
                <a:cubicBezTo>
                  <a:pt x="12874253" y="4180942"/>
                  <a:pt x="12981235" y="4363926"/>
                  <a:pt x="13052707" y="4450951"/>
                </a:cubicBezTo>
                <a:cubicBezTo>
                  <a:pt x="13124179" y="4537976"/>
                  <a:pt x="13229985" y="4538564"/>
                  <a:pt x="13304098" y="4618220"/>
                </a:cubicBezTo>
                <a:cubicBezTo>
                  <a:pt x="13378211" y="4697876"/>
                  <a:pt x="13461715" y="4822887"/>
                  <a:pt x="13560576" y="4954908"/>
                </a:cubicBezTo>
                <a:cubicBezTo>
                  <a:pt x="13659437" y="5086929"/>
                  <a:pt x="13831955" y="5227297"/>
                  <a:pt x="13897265" y="5410347"/>
                </a:cubicBezTo>
                <a:cubicBezTo>
                  <a:pt x="13962575" y="5593397"/>
                  <a:pt x="13940044" y="5828258"/>
                  <a:pt x="13952434" y="6053206"/>
                </a:cubicBezTo>
                <a:cubicBezTo>
                  <a:pt x="13964824" y="6278154"/>
                  <a:pt x="13998506" y="6594041"/>
                  <a:pt x="13971606" y="6760037"/>
                </a:cubicBezTo>
                <a:cubicBezTo>
                  <a:pt x="13944706" y="6926033"/>
                  <a:pt x="13831661" y="6989223"/>
                  <a:pt x="13791034" y="7049185"/>
                </a:cubicBezTo>
                <a:cubicBezTo>
                  <a:pt x="13750407" y="7109147"/>
                  <a:pt x="13735278" y="6977323"/>
                  <a:pt x="13668371" y="7019449"/>
                </a:cubicBezTo>
                <a:cubicBezTo>
                  <a:pt x="13646069" y="7042991"/>
                  <a:pt x="13689467" y="7163730"/>
                  <a:pt x="13657220" y="7190434"/>
                </a:cubicBezTo>
                <a:cubicBezTo>
                  <a:pt x="13624973" y="7217138"/>
                  <a:pt x="13578280" y="7199727"/>
                  <a:pt x="13534360" y="7280035"/>
                </a:cubicBezTo>
                <a:cubicBezTo>
                  <a:pt x="13490440" y="7360343"/>
                  <a:pt x="13448803" y="7558359"/>
                  <a:pt x="13393699" y="7672284"/>
                </a:cubicBezTo>
                <a:cubicBezTo>
                  <a:pt x="13338595" y="7786209"/>
                  <a:pt x="13264188" y="7867332"/>
                  <a:pt x="13203737" y="7963585"/>
                </a:cubicBezTo>
                <a:cubicBezTo>
                  <a:pt x="13143286" y="8059838"/>
                  <a:pt x="13039535" y="8056153"/>
                  <a:pt x="12930631" y="8153156"/>
                </a:cubicBezTo>
                <a:cubicBezTo>
                  <a:pt x="12821727" y="8250159"/>
                  <a:pt x="12673924" y="8471879"/>
                  <a:pt x="12550315" y="8545601"/>
                </a:cubicBezTo>
                <a:cubicBezTo>
                  <a:pt x="12426706" y="8619323"/>
                  <a:pt x="12272741" y="8565491"/>
                  <a:pt x="12188976" y="8595488"/>
                </a:cubicBezTo>
                <a:cubicBezTo>
                  <a:pt x="12105211" y="8625485"/>
                  <a:pt x="12078246" y="8674068"/>
                  <a:pt x="12047727" y="8725585"/>
                </a:cubicBezTo>
                <a:cubicBezTo>
                  <a:pt x="12017208" y="8777102"/>
                  <a:pt x="12075246" y="8907689"/>
                  <a:pt x="12057900" y="8964065"/>
                </a:cubicBezTo>
                <a:cubicBezTo>
                  <a:pt x="12040554" y="9020441"/>
                  <a:pt x="11981276" y="9015615"/>
                  <a:pt x="11943649" y="9063839"/>
                </a:cubicBezTo>
                <a:cubicBezTo>
                  <a:pt x="11906022" y="9112063"/>
                  <a:pt x="11829235" y="9164494"/>
                  <a:pt x="11832137" y="9253410"/>
                </a:cubicBezTo>
                <a:cubicBezTo>
                  <a:pt x="11835039" y="9342326"/>
                  <a:pt x="11919553" y="9536005"/>
                  <a:pt x="11961060" y="9627073"/>
                </a:cubicBezTo>
                <a:cubicBezTo>
                  <a:pt x="12002567" y="9718141"/>
                  <a:pt x="12046586" y="9749248"/>
                  <a:pt x="12081181" y="9799820"/>
                </a:cubicBezTo>
                <a:cubicBezTo>
                  <a:pt x="12115776" y="9850392"/>
                  <a:pt x="12171729" y="9893333"/>
                  <a:pt x="12168631" y="9930504"/>
                </a:cubicBezTo>
                <a:cubicBezTo>
                  <a:pt x="12165533" y="9967675"/>
                  <a:pt x="12099472" y="9995064"/>
                  <a:pt x="12062595" y="10022844"/>
                </a:cubicBezTo>
                <a:cubicBezTo>
                  <a:pt x="12025718" y="10050624"/>
                  <a:pt x="11961713" y="10063829"/>
                  <a:pt x="11932498" y="10086034"/>
                </a:cubicBezTo>
                <a:cubicBezTo>
                  <a:pt x="11903283" y="10108239"/>
                  <a:pt x="11891643" y="10125716"/>
                  <a:pt x="11887306" y="10156072"/>
                </a:cubicBezTo>
                <a:cubicBezTo>
                  <a:pt x="11882969" y="10186428"/>
                  <a:pt x="11890273" y="10225327"/>
                  <a:pt x="11906478" y="10268171"/>
                </a:cubicBezTo>
                <a:cubicBezTo>
                  <a:pt x="11922683" y="10311015"/>
                  <a:pt x="11977331" y="10336708"/>
                  <a:pt x="11991971" y="10390834"/>
                </a:cubicBezTo>
                <a:cubicBezTo>
                  <a:pt x="12006611" y="10444960"/>
                  <a:pt x="12011664" y="10503097"/>
                  <a:pt x="11994318" y="10592926"/>
                </a:cubicBezTo>
                <a:cubicBezTo>
                  <a:pt x="11976972" y="10682755"/>
                  <a:pt x="11933541" y="10758988"/>
                  <a:pt x="11887893" y="10929810"/>
                </a:cubicBezTo>
                <a:cubicBezTo>
                  <a:pt x="11842245" y="11100632"/>
                  <a:pt x="11765653" y="11433864"/>
                  <a:pt x="11720429" y="11617859"/>
                </a:cubicBezTo>
                <a:cubicBezTo>
                  <a:pt x="11675205" y="11801854"/>
                  <a:pt x="11638752" y="11889271"/>
                  <a:pt x="11616547" y="12033780"/>
                </a:cubicBezTo>
                <a:cubicBezTo>
                  <a:pt x="11594342" y="12178289"/>
                  <a:pt x="11660303" y="12351101"/>
                  <a:pt x="11642957" y="12481199"/>
                </a:cubicBezTo>
                <a:cubicBezTo>
                  <a:pt x="11625611" y="12611297"/>
                  <a:pt x="11553846" y="12725515"/>
                  <a:pt x="11512469" y="12814366"/>
                </a:cubicBezTo>
                <a:cubicBezTo>
                  <a:pt x="11471092" y="12903217"/>
                  <a:pt x="11464701" y="13031651"/>
                  <a:pt x="11428150" y="13118383"/>
                </a:cubicBezTo>
                <a:cubicBezTo>
                  <a:pt x="11391599" y="13205115"/>
                  <a:pt x="11309138" y="13261882"/>
                  <a:pt x="11293161" y="13334756"/>
                </a:cubicBezTo>
                <a:cubicBezTo>
                  <a:pt x="11277184" y="13407630"/>
                  <a:pt x="11306270" y="13512882"/>
                  <a:pt x="11332289" y="13555628"/>
                </a:cubicBezTo>
                <a:cubicBezTo>
                  <a:pt x="11358308" y="13598374"/>
                  <a:pt x="11385762" y="13592669"/>
                  <a:pt x="11449278" y="13591234"/>
                </a:cubicBezTo>
                <a:cubicBezTo>
                  <a:pt x="11512794" y="13589799"/>
                  <a:pt x="11652674" y="13526577"/>
                  <a:pt x="11754274" y="13513567"/>
                </a:cubicBezTo>
                <a:cubicBezTo>
                  <a:pt x="11855874" y="13500557"/>
                  <a:pt x="11980233" y="13508905"/>
                  <a:pt x="12058878" y="13513176"/>
                </a:cubicBezTo>
                <a:cubicBezTo>
                  <a:pt x="12137523" y="13517447"/>
                  <a:pt x="12126405" y="13522468"/>
                  <a:pt x="12181542" y="13531761"/>
                </a:cubicBezTo>
                <a:cubicBezTo>
                  <a:pt x="12236679" y="13541054"/>
                  <a:pt x="12189497" y="13454844"/>
                  <a:pt x="12315356" y="13483439"/>
                </a:cubicBezTo>
                <a:cubicBezTo>
                  <a:pt x="12441215" y="13512034"/>
                  <a:pt x="12814847" y="13613667"/>
                  <a:pt x="12936695" y="13703333"/>
                </a:cubicBezTo>
                <a:cubicBezTo>
                  <a:pt x="13058543" y="13792999"/>
                  <a:pt x="12946150" y="13916641"/>
                  <a:pt x="13046446" y="14021436"/>
                </a:cubicBezTo>
                <a:cubicBezTo>
                  <a:pt x="13146742" y="14126231"/>
                  <a:pt x="13382515" y="14218572"/>
                  <a:pt x="13538469" y="14332106"/>
                </a:cubicBezTo>
                <a:cubicBezTo>
                  <a:pt x="13694423" y="14445640"/>
                  <a:pt x="13882266" y="14625494"/>
                  <a:pt x="13982170" y="14702639"/>
                </a:cubicBezTo>
                <a:cubicBezTo>
                  <a:pt x="14082074" y="14779784"/>
                  <a:pt x="14087879" y="14747505"/>
                  <a:pt x="14137896" y="14794979"/>
                </a:cubicBezTo>
                <a:cubicBezTo>
                  <a:pt x="14187913" y="14842453"/>
                  <a:pt x="14282275" y="14987484"/>
                  <a:pt x="14282275" y="14987484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9029700" y="10837320"/>
            <a:ext cx="5559094" cy="9391650"/>
          </a:xfrm>
          <a:custGeom>
            <a:avLst/>
            <a:gdLst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48000 w 5559094"/>
              <a:gd name="connsiteY51" fmla="*/ 8610600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31816 w 5559094"/>
              <a:gd name="connsiteY51" fmla="*/ 8578232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6857"/>
              <a:gd name="connsiteX1" fmla="*/ 323850 w 5559094"/>
              <a:gd name="connsiteY1" fmla="*/ 285750 h 9416857"/>
              <a:gd name="connsiteX2" fmla="*/ 533400 w 5559094"/>
              <a:gd name="connsiteY2" fmla="*/ 590550 h 9416857"/>
              <a:gd name="connsiteX3" fmla="*/ 609600 w 5559094"/>
              <a:gd name="connsiteY3" fmla="*/ 857250 h 9416857"/>
              <a:gd name="connsiteX4" fmla="*/ 590550 w 5559094"/>
              <a:gd name="connsiteY4" fmla="*/ 1257300 h 9416857"/>
              <a:gd name="connsiteX5" fmla="*/ 514350 w 5559094"/>
              <a:gd name="connsiteY5" fmla="*/ 1409700 h 9416857"/>
              <a:gd name="connsiteX6" fmla="*/ 476250 w 5559094"/>
              <a:gd name="connsiteY6" fmla="*/ 1543050 h 9416857"/>
              <a:gd name="connsiteX7" fmla="*/ 476250 w 5559094"/>
              <a:gd name="connsiteY7" fmla="*/ 1905000 h 9416857"/>
              <a:gd name="connsiteX8" fmla="*/ 704850 w 5559094"/>
              <a:gd name="connsiteY8" fmla="*/ 2419350 h 9416857"/>
              <a:gd name="connsiteX9" fmla="*/ 819150 w 5559094"/>
              <a:gd name="connsiteY9" fmla="*/ 2762250 h 9416857"/>
              <a:gd name="connsiteX10" fmla="*/ 762000 w 5559094"/>
              <a:gd name="connsiteY10" fmla="*/ 3028950 h 9416857"/>
              <a:gd name="connsiteX11" fmla="*/ 838200 w 5559094"/>
              <a:gd name="connsiteY11" fmla="*/ 3257550 h 9416857"/>
              <a:gd name="connsiteX12" fmla="*/ 895350 w 5559094"/>
              <a:gd name="connsiteY12" fmla="*/ 3657600 h 9416857"/>
              <a:gd name="connsiteX13" fmla="*/ 1047750 w 5559094"/>
              <a:gd name="connsiteY13" fmla="*/ 3962400 h 9416857"/>
              <a:gd name="connsiteX14" fmla="*/ 1428750 w 5559094"/>
              <a:gd name="connsiteY14" fmla="*/ 4000500 h 9416857"/>
              <a:gd name="connsiteX15" fmla="*/ 1524000 w 5559094"/>
              <a:gd name="connsiteY15" fmla="*/ 4095750 h 9416857"/>
              <a:gd name="connsiteX16" fmla="*/ 1524000 w 5559094"/>
              <a:gd name="connsiteY16" fmla="*/ 4400550 h 9416857"/>
              <a:gd name="connsiteX17" fmla="*/ 1790700 w 5559094"/>
              <a:gd name="connsiteY17" fmla="*/ 4514850 h 9416857"/>
              <a:gd name="connsiteX18" fmla="*/ 1981200 w 5559094"/>
              <a:gd name="connsiteY18" fmla="*/ 4591050 h 9416857"/>
              <a:gd name="connsiteX19" fmla="*/ 1943100 w 5559094"/>
              <a:gd name="connsiteY19" fmla="*/ 4972050 h 9416857"/>
              <a:gd name="connsiteX20" fmla="*/ 2133600 w 5559094"/>
              <a:gd name="connsiteY20" fmla="*/ 5162550 h 9416857"/>
              <a:gd name="connsiteX21" fmla="*/ 2571750 w 5559094"/>
              <a:gd name="connsiteY21" fmla="*/ 5372100 h 9416857"/>
              <a:gd name="connsiteX22" fmla="*/ 2895600 w 5559094"/>
              <a:gd name="connsiteY22" fmla="*/ 5619750 h 9416857"/>
              <a:gd name="connsiteX23" fmla="*/ 3162300 w 5559094"/>
              <a:gd name="connsiteY23" fmla="*/ 5772150 h 9416857"/>
              <a:gd name="connsiteX24" fmla="*/ 3600450 w 5559094"/>
              <a:gd name="connsiteY24" fmla="*/ 5695950 h 9416857"/>
              <a:gd name="connsiteX25" fmla="*/ 4057650 w 5559094"/>
              <a:gd name="connsiteY25" fmla="*/ 5676900 h 9416857"/>
              <a:gd name="connsiteX26" fmla="*/ 4248150 w 5559094"/>
              <a:gd name="connsiteY26" fmla="*/ 5581650 h 9416857"/>
              <a:gd name="connsiteX27" fmla="*/ 4476750 w 5559094"/>
              <a:gd name="connsiteY27" fmla="*/ 5734050 h 9416857"/>
              <a:gd name="connsiteX28" fmla="*/ 4762500 w 5559094"/>
              <a:gd name="connsiteY28" fmla="*/ 5848350 h 9416857"/>
              <a:gd name="connsiteX29" fmla="*/ 4991100 w 5559094"/>
              <a:gd name="connsiteY29" fmla="*/ 5581650 h 9416857"/>
              <a:gd name="connsiteX30" fmla="*/ 5181600 w 5559094"/>
              <a:gd name="connsiteY30" fmla="*/ 5562600 h 9416857"/>
              <a:gd name="connsiteX31" fmla="*/ 5238750 w 5559094"/>
              <a:gd name="connsiteY31" fmla="*/ 5791200 h 9416857"/>
              <a:gd name="connsiteX32" fmla="*/ 5372100 w 5559094"/>
              <a:gd name="connsiteY32" fmla="*/ 5943600 h 9416857"/>
              <a:gd name="connsiteX33" fmla="*/ 5524500 w 5559094"/>
              <a:gd name="connsiteY33" fmla="*/ 6000750 h 9416857"/>
              <a:gd name="connsiteX34" fmla="*/ 5543550 w 5559094"/>
              <a:gd name="connsiteY34" fmla="*/ 6172200 h 9416857"/>
              <a:gd name="connsiteX35" fmla="*/ 5334000 w 5559094"/>
              <a:gd name="connsiteY35" fmla="*/ 6381750 h 9416857"/>
              <a:gd name="connsiteX36" fmla="*/ 5257800 w 5559094"/>
              <a:gd name="connsiteY36" fmla="*/ 6648450 h 9416857"/>
              <a:gd name="connsiteX37" fmla="*/ 5257800 w 5559094"/>
              <a:gd name="connsiteY37" fmla="*/ 6896100 h 9416857"/>
              <a:gd name="connsiteX38" fmla="*/ 5048250 w 5559094"/>
              <a:gd name="connsiteY38" fmla="*/ 7181850 h 9416857"/>
              <a:gd name="connsiteX39" fmla="*/ 4953000 w 5559094"/>
              <a:gd name="connsiteY39" fmla="*/ 7372350 h 9416857"/>
              <a:gd name="connsiteX40" fmla="*/ 4895850 w 5559094"/>
              <a:gd name="connsiteY40" fmla="*/ 7715250 h 9416857"/>
              <a:gd name="connsiteX41" fmla="*/ 4933950 w 5559094"/>
              <a:gd name="connsiteY41" fmla="*/ 7829550 h 9416857"/>
              <a:gd name="connsiteX42" fmla="*/ 4972050 w 5559094"/>
              <a:gd name="connsiteY42" fmla="*/ 7943850 h 9416857"/>
              <a:gd name="connsiteX43" fmla="*/ 4724400 w 5559094"/>
              <a:gd name="connsiteY43" fmla="*/ 8115300 h 9416857"/>
              <a:gd name="connsiteX44" fmla="*/ 4591050 w 5559094"/>
              <a:gd name="connsiteY44" fmla="*/ 8096250 h 9416857"/>
              <a:gd name="connsiteX45" fmla="*/ 4438650 w 5559094"/>
              <a:gd name="connsiteY45" fmla="*/ 8286750 h 9416857"/>
              <a:gd name="connsiteX46" fmla="*/ 4324350 w 5559094"/>
              <a:gd name="connsiteY46" fmla="*/ 8382000 h 9416857"/>
              <a:gd name="connsiteX47" fmla="*/ 4171950 w 5559094"/>
              <a:gd name="connsiteY47" fmla="*/ 8324850 h 9416857"/>
              <a:gd name="connsiteX48" fmla="*/ 4057650 w 5559094"/>
              <a:gd name="connsiteY48" fmla="*/ 8420100 h 9416857"/>
              <a:gd name="connsiteX49" fmla="*/ 3886200 w 5559094"/>
              <a:gd name="connsiteY49" fmla="*/ 8515350 h 9416857"/>
              <a:gd name="connsiteX50" fmla="*/ 3409950 w 5559094"/>
              <a:gd name="connsiteY50" fmla="*/ 8553450 h 9416857"/>
              <a:gd name="connsiteX51" fmla="*/ 3031816 w 5559094"/>
              <a:gd name="connsiteY51" fmla="*/ 8578232 h 9416857"/>
              <a:gd name="connsiteX52" fmla="*/ 2781300 w 5559094"/>
              <a:gd name="connsiteY52" fmla="*/ 8705850 h 9416857"/>
              <a:gd name="connsiteX53" fmla="*/ 2628900 w 5559094"/>
              <a:gd name="connsiteY53" fmla="*/ 8991600 h 9416857"/>
              <a:gd name="connsiteX54" fmla="*/ 2476500 w 5559094"/>
              <a:gd name="connsiteY54" fmla="*/ 9201150 h 9416857"/>
              <a:gd name="connsiteX55" fmla="*/ 2166474 w 5559094"/>
              <a:gd name="connsiteY55" fmla="*/ 9269764 h 9416857"/>
              <a:gd name="connsiteX56" fmla="*/ 1885950 w 5559094"/>
              <a:gd name="connsiteY56" fmla="*/ 9410700 h 9416857"/>
              <a:gd name="connsiteX57" fmla="*/ 1809750 w 5559094"/>
              <a:gd name="connsiteY57" fmla="*/ 9391650 h 9416857"/>
              <a:gd name="connsiteX58" fmla="*/ 1752600 w 5559094"/>
              <a:gd name="connsiteY58" fmla="*/ 9391650 h 9416857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09750 w 5559094"/>
              <a:gd name="connsiteY56" fmla="*/ 9391650 h 9391650"/>
              <a:gd name="connsiteX57" fmla="*/ 1752600 w 5559094"/>
              <a:gd name="connsiteY57" fmla="*/ 9391650 h 9391650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98763 w 5559094"/>
              <a:gd name="connsiteY56" fmla="*/ 9351189 h 9391650"/>
              <a:gd name="connsiteX57" fmla="*/ 1752600 w 5559094"/>
              <a:gd name="connsiteY57" fmla="*/ 9391650 h 939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559094" h="9391650">
                <a:moveTo>
                  <a:pt x="0" y="0"/>
                </a:moveTo>
                <a:cubicBezTo>
                  <a:pt x="117475" y="93662"/>
                  <a:pt x="234950" y="187325"/>
                  <a:pt x="323850" y="285750"/>
                </a:cubicBezTo>
                <a:cubicBezTo>
                  <a:pt x="412750" y="384175"/>
                  <a:pt x="485775" y="495300"/>
                  <a:pt x="533400" y="590550"/>
                </a:cubicBezTo>
                <a:cubicBezTo>
                  <a:pt x="581025" y="685800"/>
                  <a:pt x="600075" y="746125"/>
                  <a:pt x="609600" y="857250"/>
                </a:cubicBezTo>
                <a:cubicBezTo>
                  <a:pt x="619125" y="968375"/>
                  <a:pt x="606425" y="1165225"/>
                  <a:pt x="590550" y="1257300"/>
                </a:cubicBezTo>
                <a:cubicBezTo>
                  <a:pt x="574675" y="1349375"/>
                  <a:pt x="533400" y="1362075"/>
                  <a:pt x="514350" y="1409700"/>
                </a:cubicBezTo>
                <a:cubicBezTo>
                  <a:pt x="495300" y="1457325"/>
                  <a:pt x="482600" y="1460500"/>
                  <a:pt x="476250" y="1543050"/>
                </a:cubicBezTo>
                <a:cubicBezTo>
                  <a:pt x="469900" y="1625600"/>
                  <a:pt x="438150" y="1758950"/>
                  <a:pt x="476250" y="1905000"/>
                </a:cubicBezTo>
                <a:cubicBezTo>
                  <a:pt x="514350" y="2051050"/>
                  <a:pt x="647700" y="2276475"/>
                  <a:pt x="704850" y="2419350"/>
                </a:cubicBezTo>
                <a:cubicBezTo>
                  <a:pt x="762000" y="2562225"/>
                  <a:pt x="809625" y="2660650"/>
                  <a:pt x="819150" y="2762250"/>
                </a:cubicBezTo>
                <a:cubicBezTo>
                  <a:pt x="828675" y="2863850"/>
                  <a:pt x="758825" y="2946400"/>
                  <a:pt x="762000" y="3028950"/>
                </a:cubicBezTo>
                <a:cubicBezTo>
                  <a:pt x="765175" y="3111500"/>
                  <a:pt x="815975" y="3152775"/>
                  <a:pt x="838200" y="3257550"/>
                </a:cubicBezTo>
                <a:cubicBezTo>
                  <a:pt x="860425" y="3362325"/>
                  <a:pt x="860425" y="3540125"/>
                  <a:pt x="895350" y="3657600"/>
                </a:cubicBezTo>
                <a:cubicBezTo>
                  <a:pt x="930275" y="3775075"/>
                  <a:pt x="958850" y="3905250"/>
                  <a:pt x="1047750" y="3962400"/>
                </a:cubicBezTo>
                <a:cubicBezTo>
                  <a:pt x="1136650" y="4019550"/>
                  <a:pt x="1349375" y="3978275"/>
                  <a:pt x="1428750" y="4000500"/>
                </a:cubicBezTo>
                <a:cubicBezTo>
                  <a:pt x="1508125" y="4022725"/>
                  <a:pt x="1508125" y="4029075"/>
                  <a:pt x="1524000" y="4095750"/>
                </a:cubicBezTo>
                <a:cubicBezTo>
                  <a:pt x="1539875" y="4162425"/>
                  <a:pt x="1479550" y="4330700"/>
                  <a:pt x="1524000" y="4400550"/>
                </a:cubicBezTo>
                <a:cubicBezTo>
                  <a:pt x="1568450" y="4470400"/>
                  <a:pt x="1714500" y="4483100"/>
                  <a:pt x="1790700" y="4514850"/>
                </a:cubicBezTo>
                <a:cubicBezTo>
                  <a:pt x="1866900" y="4546600"/>
                  <a:pt x="1955800" y="4514850"/>
                  <a:pt x="1981200" y="4591050"/>
                </a:cubicBezTo>
                <a:cubicBezTo>
                  <a:pt x="2006600" y="4667250"/>
                  <a:pt x="1917700" y="4876800"/>
                  <a:pt x="1943100" y="4972050"/>
                </a:cubicBezTo>
                <a:cubicBezTo>
                  <a:pt x="1968500" y="5067300"/>
                  <a:pt x="2028825" y="5095875"/>
                  <a:pt x="2133600" y="5162550"/>
                </a:cubicBezTo>
                <a:cubicBezTo>
                  <a:pt x="2238375" y="5229225"/>
                  <a:pt x="2444750" y="5295900"/>
                  <a:pt x="2571750" y="5372100"/>
                </a:cubicBezTo>
                <a:cubicBezTo>
                  <a:pt x="2698750" y="5448300"/>
                  <a:pt x="2797175" y="5553075"/>
                  <a:pt x="2895600" y="5619750"/>
                </a:cubicBezTo>
                <a:cubicBezTo>
                  <a:pt x="2994025" y="5686425"/>
                  <a:pt x="3044825" y="5759450"/>
                  <a:pt x="3162300" y="5772150"/>
                </a:cubicBezTo>
                <a:cubicBezTo>
                  <a:pt x="3279775" y="5784850"/>
                  <a:pt x="3451225" y="5711825"/>
                  <a:pt x="3600450" y="5695950"/>
                </a:cubicBezTo>
                <a:cubicBezTo>
                  <a:pt x="3749675" y="5680075"/>
                  <a:pt x="3949700" y="5695950"/>
                  <a:pt x="4057650" y="5676900"/>
                </a:cubicBezTo>
                <a:cubicBezTo>
                  <a:pt x="4165600" y="5657850"/>
                  <a:pt x="4178300" y="5572125"/>
                  <a:pt x="4248150" y="5581650"/>
                </a:cubicBezTo>
                <a:cubicBezTo>
                  <a:pt x="4318000" y="5591175"/>
                  <a:pt x="4391025" y="5689600"/>
                  <a:pt x="4476750" y="5734050"/>
                </a:cubicBezTo>
                <a:cubicBezTo>
                  <a:pt x="4562475" y="5778500"/>
                  <a:pt x="4676775" y="5873750"/>
                  <a:pt x="4762500" y="5848350"/>
                </a:cubicBezTo>
                <a:cubicBezTo>
                  <a:pt x="4848225" y="5822950"/>
                  <a:pt x="4921250" y="5629275"/>
                  <a:pt x="4991100" y="5581650"/>
                </a:cubicBezTo>
                <a:cubicBezTo>
                  <a:pt x="5060950" y="5534025"/>
                  <a:pt x="5140325" y="5527675"/>
                  <a:pt x="5181600" y="5562600"/>
                </a:cubicBezTo>
                <a:cubicBezTo>
                  <a:pt x="5222875" y="5597525"/>
                  <a:pt x="5207000" y="5727700"/>
                  <a:pt x="5238750" y="5791200"/>
                </a:cubicBezTo>
                <a:cubicBezTo>
                  <a:pt x="5270500" y="5854700"/>
                  <a:pt x="5324475" y="5908675"/>
                  <a:pt x="5372100" y="5943600"/>
                </a:cubicBezTo>
                <a:cubicBezTo>
                  <a:pt x="5419725" y="5978525"/>
                  <a:pt x="5495925" y="5962650"/>
                  <a:pt x="5524500" y="6000750"/>
                </a:cubicBezTo>
                <a:cubicBezTo>
                  <a:pt x="5553075" y="6038850"/>
                  <a:pt x="5575300" y="6108700"/>
                  <a:pt x="5543550" y="6172200"/>
                </a:cubicBezTo>
                <a:cubicBezTo>
                  <a:pt x="5511800" y="6235700"/>
                  <a:pt x="5381625" y="6302375"/>
                  <a:pt x="5334000" y="6381750"/>
                </a:cubicBezTo>
                <a:cubicBezTo>
                  <a:pt x="5286375" y="6461125"/>
                  <a:pt x="5270500" y="6562725"/>
                  <a:pt x="5257800" y="6648450"/>
                </a:cubicBezTo>
                <a:cubicBezTo>
                  <a:pt x="5245100" y="6734175"/>
                  <a:pt x="5292725" y="6807200"/>
                  <a:pt x="5257800" y="6896100"/>
                </a:cubicBezTo>
                <a:cubicBezTo>
                  <a:pt x="5222875" y="6985000"/>
                  <a:pt x="5099050" y="7102475"/>
                  <a:pt x="5048250" y="7181850"/>
                </a:cubicBezTo>
                <a:cubicBezTo>
                  <a:pt x="4997450" y="7261225"/>
                  <a:pt x="4978400" y="7283450"/>
                  <a:pt x="4953000" y="7372350"/>
                </a:cubicBezTo>
                <a:cubicBezTo>
                  <a:pt x="4927600" y="7461250"/>
                  <a:pt x="4899025" y="7639050"/>
                  <a:pt x="4895850" y="7715250"/>
                </a:cubicBezTo>
                <a:cubicBezTo>
                  <a:pt x="4892675" y="7791450"/>
                  <a:pt x="4933950" y="7829550"/>
                  <a:pt x="4933950" y="7829550"/>
                </a:cubicBezTo>
                <a:cubicBezTo>
                  <a:pt x="4946650" y="7867650"/>
                  <a:pt x="5006975" y="7896225"/>
                  <a:pt x="4972050" y="7943850"/>
                </a:cubicBezTo>
                <a:cubicBezTo>
                  <a:pt x="4937125" y="7991475"/>
                  <a:pt x="4787900" y="8089900"/>
                  <a:pt x="4724400" y="8115300"/>
                </a:cubicBezTo>
                <a:cubicBezTo>
                  <a:pt x="4660900" y="8140700"/>
                  <a:pt x="4638675" y="8067675"/>
                  <a:pt x="4591050" y="8096250"/>
                </a:cubicBezTo>
                <a:cubicBezTo>
                  <a:pt x="4543425" y="8124825"/>
                  <a:pt x="4483100" y="8239125"/>
                  <a:pt x="4438650" y="8286750"/>
                </a:cubicBezTo>
                <a:cubicBezTo>
                  <a:pt x="4394200" y="8334375"/>
                  <a:pt x="4368800" y="8375650"/>
                  <a:pt x="4324350" y="8382000"/>
                </a:cubicBezTo>
                <a:cubicBezTo>
                  <a:pt x="4279900" y="8388350"/>
                  <a:pt x="4216400" y="8318500"/>
                  <a:pt x="4171950" y="8324850"/>
                </a:cubicBezTo>
                <a:cubicBezTo>
                  <a:pt x="4127500" y="8331200"/>
                  <a:pt x="4105275" y="8388350"/>
                  <a:pt x="4057650" y="8420100"/>
                </a:cubicBezTo>
                <a:cubicBezTo>
                  <a:pt x="4010025" y="8451850"/>
                  <a:pt x="3994150" y="8493125"/>
                  <a:pt x="3886200" y="8515350"/>
                </a:cubicBezTo>
                <a:cubicBezTo>
                  <a:pt x="3778250" y="8537575"/>
                  <a:pt x="3552347" y="8542970"/>
                  <a:pt x="3409950" y="8553450"/>
                </a:cubicBezTo>
                <a:cubicBezTo>
                  <a:pt x="3267553" y="8563930"/>
                  <a:pt x="3136591" y="8552832"/>
                  <a:pt x="3031816" y="8578232"/>
                </a:cubicBezTo>
                <a:cubicBezTo>
                  <a:pt x="2927041" y="8603632"/>
                  <a:pt x="2848453" y="8636955"/>
                  <a:pt x="2781300" y="8705850"/>
                </a:cubicBezTo>
                <a:cubicBezTo>
                  <a:pt x="2714147" y="8774745"/>
                  <a:pt x="2679700" y="8909050"/>
                  <a:pt x="2628900" y="8991600"/>
                </a:cubicBezTo>
                <a:cubicBezTo>
                  <a:pt x="2578100" y="9074150"/>
                  <a:pt x="2553571" y="9154789"/>
                  <a:pt x="2476500" y="9201150"/>
                </a:cubicBezTo>
                <a:cubicBezTo>
                  <a:pt x="2399429" y="9247511"/>
                  <a:pt x="2262763" y="9244758"/>
                  <a:pt x="2166474" y="9269764"/>
                </a:cubicBezTo>
                <a:cubicBezTo>
                  <a:pt x="2070185" y="9294770"/>
                  <a:pt x="1967742" y="9330875"/>
                  <a:pt x="1898763" y="9351189"/>
                </a:cubicBezTo>
                <a:cubicBezTo>
                  <a:pt x="1876538" y="9348014"/>
                  <a:pt x="1758950" y="9388475"/>
                  <a:pt x="1752600" y="939165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571611" y="19992109"/>
            <a:ext cx="4539631" cy="1853076"/>
          </a:xfrm>
          <a:custGeom>
            <a:avLst/>
            <a:gdLst>
              <a:gd name="connsiteX0" fmla="*/ 4539631 w 4539631"/>
              <a:gd name="connsiteY0" fmla="*/ 1853076 h 1853076"/>
              <a:gd name="connsiteX1" fmla="*/ 4167398 w 4539631"/>
              <a:gd name="connsiteY1" fmla="*/ 1764064 h 1853076"/>
              <a:gd name="connsiteX2" fmla="*/ 3940821 w 4539631"/>
              <a:gd name="connsiteY2" fmla="*/ 1602223 h 1853076"/>
              <a:gd name="connsiteX3" fmla="*/ 3698060 w 4539631"/>
              <a:gd name="connsiteY3" fmla="*/ 1327094 h 1853076"/>
              <a:gd name="connsiteX4" fmla="*/ 3212538 w 4539631"/>
              <a:gd name="connsiteY4" fmla="*/ 1181438 h 1853076"/>
              <a:gd name="connsiteX5" fmla="*/ 2621819 w 4539631"/>
              <a:gd name="connsiteY5" fmla="*/ 987229 h 1853076"/>
              <a:gd name="connsiteX6" fmla="*/ 2055377 w 4539631"/>
              <a:gd name="connsiteY6" fmla="*/ 825388 h 1853076"/>
              <a:gd name="connsiteX7" fmla="*/ 1812616 w 4539631"/>
              <a:gd name="connsiteY7" fmla="*/ 784928 h 1853076"/>
              <a:gd name="connsiteX8" fmla="*/ 1513210 w 4539631"/>
              <a:gd name="connsiteY8" fmla="*/ 833480 h 1853076"/>
              <a:gd name="connsiteX9" fmla="*/ 1262357 w 4539631"/>
              <a:gd name="connsiteY9" fmla="*/ 517891 h 1853076"/>
              <a:gd name="connsiteX10" fmla="*/ 1068148 w 4539631"/>
              <a:gd name="connsiteY10" fmla="*/ 331774 h 1853076"/>
              <a:gd name="connsiteX11" fmla="*/ 704007 w 4539631"/>
              <a:gd name="connsiteY11" fmla="*/ 113289 h 1853076"/>
              <a:gd name="connsiteX12" fmla="*/ 525982 w 4539631"/>
              <a:gd name="connsiteY12" fmla="*/ 105197 h 1853076"/>
              <a:gd name="connsiteX13" fmla="*/ 461246 w 4539631"/>
              <a:gd name="connsiteY13" fmla="*/ 153749 h 1853076"/>
              <a:gd name="connsiteX14" fmla="*/ 331773 w 4539631"/>
              <a:gd name="connsiteY14" fmla="*/ 80921 h 1853076"/>
              <a:gd name="connsiteX15" fmla="*/ 153748 w 4539631"/>
              <a:gd name="connsiteY15" fmla="*/ 16184 h 1853076"/>
              <a:gd name="connsiteX16" fmla="*/ 0 w 4539631"/>
              <a:gd name="connsiteY16" fmla="*/ 0 h 185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39631" h="1853076">
                <a:moveTo>
                  <a:pt x="4539631" y="1853076"/>
                </a:moveTo>
                <a:cubicBezTo>
                  <a:pt x="4403415" y="1829474"/>
                  <a:pt x="4267200" y="1805873"/>
                  <a:pt x="4167398" y="1764064"/>
                </a:cubicBezTo>
                <a:cubicBezTo>
                  <a:pt x="4067596" y="1722255"/>
                  <a:pt x="4019044" y="1675051"/>
                  <a:pt x="3940821" y="1602223"/>
                </a:cubicBezTo>
                <a:cubicBezTo>
                  <a:pt x="3862598" y="1529395"/>
                  <a:pt x="3819440" y="1397225"/>
                  <a:pt x="3698060" y="1327094"/>
                </a:cubicBezTo>
                <a:cubicBezTo>
                  <a:pt x="3576680" y="1256963"/>
                  <a:pt x="3391911" y="1238082"/>
                  <a:pt x="3212538" y="1181438"/>
                </a:cubicBezTo>
                <a:cubicBezTo>
                  <a:pt x="3033164" y="1124794"/>
                  <a:pt x="2814679" y="1046571"/>
                  <a:pt x="2621819" y="987229"/>
                </a:cubicBezTo>
                <a:cubicBezTo>
                  <a:pt x="2428959" y="927887"/>
                  <a:pt x="2190244" y="859105"/>
                  <a:pt x="2055377" y="825388"/>
                </a:cubicBezTo>
                <a:cubicBezTo>
                  <a:pt x="1920510" y="791671"/>
                  <a:pt x="1902977" y="783579"/>
                  <a:pt x="1812616" y="784928"/>
                </a:cubicBezTo>
                <a:cubicBezTo>
                  <a:pt x="1722255" y="786277"/>
                  <a:pt x="1604920" y="877986"/>
                  <a:pt x="1513210" y="833480"/>
                </a:cubicBezTo>
                <a:cubicBezTo>
                  <a:pt x="1421500" y="788974"/>
                  <a:pt x="1336534" y="601509"/>
                  <a:pt x="1262357" y="517891"/>
                </a:cubicBezTo>
                <a:cubicBezTo>
                  <a:pt x="1188180" y="434273"/>
                  <a:pt x="1161206" y="399208"/>
                  <a:pt x="1068148" y="331774"/>
                </a:cubicBezTo>
                <a:cubicBezTo>
                  <a:pt x="975090" y="264340"/>
                  <a:pt x="794368" y="151052"/>
                  <a:pt x="704007" y="113289"/>
                </a:cubicBezTo>
                <a:cubicBezTo>
                  <a:pt x="613646" y="75526"/>
                  <a:pt x="566442" y="98454"/>
                  <a:pt x="525982" y="105197"/>
                </a:cubicBezTo>
                <a:cubicBezTo>
                  <a:pt x="485522" y="111940"/>
                  <a:pt x="493614" y="157795"/>
                  <a:pt x="461246" y="153749"/>
                </a:cubicBezTo>
                <a:cubicBezTo>
                  <a:pt x="428878" y="149703"/>
                  <a:pt x="383023" y="103848"/>
                  <a:pt x="331773" y="80921"/>
                </a:cubicBezTo>
                <a:cubicBezTo>
                  <a:pt x="280523" y="57994"/>
                  <a:pt x="209043" y="29671"/>
                  <a:pt x="153748" y="16184"/>
                </a:cubicBezTo>
                <a:cubicBezTo>
                  <a:pt x="98453" y="2697"/>
                  <a:pt x="0" y="0"/>
                  <a:pt x="0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925515" y="22524685"/>
            <a:ext cx="4936142" cy="1424430"/>
          </a:xfrm>
          <a:custGeom>
            <a:avLst/>
            <a:gdLst>
              <a:gd name="connsiteX0" fmla="*/ 0 w 4936142"/>
              <a:gd name="connsiteY0" fmla="*/ 825619 h 1424430"/>
              <a:gd name="connsiteX1" fmla="*/ 178025 w 4936142"/>
              <a:gd name="connsiteY1" fmla="*/ 801343 h 1424430"/>
              <a:gd name="connsiteX2" fmla="*/ 428878 w 4936142"/>
              <a:gd name="connsiteY2" fmla="*/ 801343 h 1424430"/>
              <a:gd name="connsiteX3" fmla="*/ 679731 w 4936142"/>
              <a:gd name="connsiteY3" fmla="*/ 768975 h 1424430"/>
              <a:gd name="connsiteX4" fmla="*/ 849664 w 4936142"/>
              <a:gd name="connsiteY4" fmla="*/ 720423 h 1424430"/>
              <a:gd name="connsiteX5" fmla="*/ 1100517 w 4936142"/>
              <a:gd name="connsiteY5" fmla="*/ 809435 h 1424430"/>
              <a:gd name="connsiteX6" fmla="*/ 1440382 w 4936142"/>
              <a:gd name="connsiteY6" fmla="*/ 930816 h 1424430"/>
              <a:gd name="connsiteX7" fmla="*/ 1675051 w 4936142"/>
              <a:gd name="connsiteY7" fmla="*/ 890355 h 1424430"/>
              <a:gd name="connsiteX8" fmla="*/ 2023009 w 4936142"/>
              <a:gd name="connsiteY8" fmla="*/ 752791 h 1424430"/>
              <a:gd name="connsiteX9" fmla="*/ 2419519 w 4936142"/>
              <a:gd name="connsiteY9" fmla="*/ 461477 h 1424430"/>
              <a:gd name="connsiteX10" fmla="*/ 2516623 w 4936142"/>
              <a:gd name="connsiteY10" fmla="*/ 299637 h 1424430"/>
              <a:gd name="connsiteX11" fmla="*/ 2727016 w 4936142"/>
              <a:gd name="connsiteY11" fmla="*/ 186348 h 1424430"/>
              <a:gd name="connsiteX12" fmla="*/ 2945501 w 4936142"/>
              <a:gd name="connsiteY12" fmla="*/ 218716 h 1424430"/>
              <a:gd name="connsiteX13" fmla="*/ 3204446 w 4936142"/>
              <a:gd name="connsiteY13" fmla="*/ 121612 h 1424430"/>
              <a:gd name="connsiteX14" fmla="*/ 3487667 w 4936142"/>
              <a:gd name="connsiteY14" fmla="*/ 231 h 1424430"/>
              <a:gd name="connsiteX15" fmla="*/ 3689968 w 4936142"/>
              <a:gd name="connsiteY15" fmla="*/ 153980 h 1424430"/>
              <a:gd name="connsiteX16" fmla="*/ 3827533 w 4936142"/>
              <a:gd name="connsiteY16" fmla="*/ 445293 h 1424430"/>
              <a:gd name="connsiteX17" fmla="*/ 3924637 w 4936142"/>
              <a:gd name="connsiteY17" fmla="*/ 607134 h 1424430"/>
              <a:gd name="connsiteX18" fmla="*/ 4199766 w 4936142"/>
              <a:gd name="connsiteY18" fmla="*/ 647594 h 1424430"/>
              <a:gd name="connsiteX19" fmla="*/ 4466804 w 4936142"/>
              <a:gd name="connsiteY19" fmla="*/ 696147 h 1424430"/>
              <a:gd name="connsiteX20" fmla="*/ 4661012 w 4936142"/>
              <a:gd name="connsiteY20" fmla="*/ 874171 h 1424430"/>
              <a:gd name="connsiteX21" fmla="*/ 4798577 w 4936142"/>
              <a:gd name="connsiteY21" fmla="*/ 1141208 h 1424430"/>
              <a:gd name="connsiteX22" fmla="*/ 4895681 w 4936142"/>
              <a:gd name="connsiteY22" fmla="*/ 1343509 h 1424430"/>
              <a:gd name="connsiteX23" fmla="*/ 4936142 w 4936142"/>
              <a:gd name="connsiteY23" fmla="*/ 1424430 h 142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6142" h="1424430">
                <a:moveTo>
                  <a:pt x="0" y="825619"/>
                </a:moveTo>
                <a:cubicBezTo>
                  <a:pt x="53272" y="815504"/>
                  <a:pt x="106545" y="805389"/>
                  <a:pt x="178025" y="801343"/>
                </a:cubicBezTo>
                <a:cubicBezTo>
                  <a:pt x="249505" y="797297"/>
                  <a:pt x="345260" y="806738"/>
                  <a:pt x="428878" y="801343"/>
                </a:cubicBezTo>
                <a:cubicBezTo>
                  <a:pt x="512496" y="795948"/>
                  <a:pt x="609600" y="782462"/>
                  <a:pt x="679731" y="768975"/>
                </a:cubicBezTo>
                <a:cubicBezTo>
                  <a:pt x="749862" y="755488"/>
                  <a:pt x="779533" y="713680"/>
                  <a:pt x="849664" y="720423"/>
                </a:cubicBezTo>
                <a:cubicBezTo>
                  <a:pt x="919795" y="727166"/>
                  <a:pt x="1100517" y="809435"/>
                  <a:pt x="1100517" y="809435"/>
                </a:cubicBezTo>
                <a:cubicBezTo>
                  <a:pt x="1198970" y="844500"/>
                  <a:pt x="1344626" y="917329"/>
                  <a:pt x="1440382" y="930816"/>
                </a:cubicBezTo>
                <a:cubicBezTo>
                  <a:pt x="1536138" y="944303"/>
                  <a:pt x="1577947" y="920026"/>
                  <a:pt x="1675051" y="890355"/>
                </a:cubicBezTo>
                <a:cubicBezTo>
                  <a:pt x="1772155" y="860684"/>
                  <a:pt x="1898931" y="824271"/>
                  <a:pt x="2023009" y="752791"/>
                </a:cubicBezTo>
                <a:cubicBezTo>
                  <a:pt x="2147087" y="681311"/>
                  <a:pt x="2337250" y="537003"/>
                  <a:pt x="2419519" y="461477"/>
                </a:cubicBezTo>
                <a:cubicBezTo>
                  <a:pt x="2501788" y="385951"/>
                  <a:pt x="2465373" y="345492"/>
                  <a:pt x="2516623" y="299637"/>
                </a:cubicBezTo>
                <a:cubicBezTo>
                  <a:pt x="2567873" y="253782"/>
                  <a:pt x="2655536" y="199835"/>
                  <a:pt x="2727016" y="186348"/>
                </a:cubicBezTo>
                <a:cubicBezTo>
                  <a:pt x="2798496" y="172861"/>
                  <a:pt x="2865929" y="229505"/>
                  <a:pt x="2945501" y="218716"/>
                </a:cubicBezTo>
                <a:cubicBezTo>
                  <a:pt x="3025073" y="207927"/>
                  <a:pt x="3114085" y="158026"/>
                  <a:pt x="3204446" y="121612"/>
                </a:cubicBezTo>
                <a:cubicBezTo>
                  <a:pt x="3294807" y="85198"/>
                  <a:pt x="3406747" y="-5164"/>
                  <a:pt x="3487667" y="231"/>
                </a:cubicBezTo>
                <a:cubicBezTo>
                  <a:pt x="3568587" y="5626"/>
                  <a:pt x="3633324" y="79803"/>
                  <a:pt x="3689968" y="153980"/>
                </a:cubicBezTo>
                <a:cubicBezTo>
                  <a:pt x="3746612" y="228157"/>
                  <a:pt x="3788421" y="369767"/>
                  <a:pt x="3827533" y="445293"/>
                </a:cubicBezTo>
                <a:cubicBezTo>
                  <a:pt x="3866645" y="520819"/>
                  <a:pt x="3862598" y="573417"/>
                  <a:pt x="3924637" y="607134"/>
                </a:cubicBezTo>
                <a:cubicBezTo>
                  <a:pt x="3986676" y="640851"/>
                  <a:pt x="4109405" y="632759"/>
                  <a:pt x="4199766" y="647594"/>
                </a:cubicBezTo>
                <a:cubicBezTo>
                  <a:pt x="4290127" y="662429"/>
                  <a:pt x="4389930" y="658384"/>
                  <a:pt x="4466804" y="696147"/>
                </a:cubicBezTo>
                <a:cubicBezTo>
                  <a:pt x="4543678" y="733910"/>
                  <a:pt x="4605717" y="799994"/>
                  <a:pt x="4661012" y="874171"/>
                </a:cubicBezTo>
                <a:cubicBezTo>
                  <a:pt x="4716307" y="948348"/>
                  <a:pt x="4759466" y="1062985"/>
                  <a:pt x="4798577" y="1141208"/>
                </a:cubicBezTo>
                <a:cubicBezTo>
                  <a:pt x="4837688" y="1219431"/>
                  <a:pt x="4872754" y="1296305"/>
                  <a:pt x="4895681" y="1343509"/>
                </a:cubicBezTo>
                <a:cubicBezTo>
                  <a:pt x="4918608" y="1390713"/>
                  <a:pt x="4936142" y="1424430"/>
                  <a:pt x="4936142" y="142443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4945989" y="22359161"/>
            <a:ext cx="3172078" cy="1231506"/>
          </a:xfrm>
          <a:custGeom>
            <a:avLst/>
            <a:gdLst>
              <a:gd name="connsiteX0" fmla="*/ 0 w 3172078"/>
              <a:gd name="connsiteY0" fmla="*/ 1120616 h 1231506"/>
              <a:gd name="connsiteX1" fmla="*/ 412694 w 3172078"/>
              <a:gd name="connsiteY1" fmla="*/ 1225812 h 1231506"/>
              <a:gd name="connsiteX2" fmla="*/ 728284 w 3172078"/>
              <a:gd name="connsiteY2" fmla="*/ 966867 h 1231506"/>
              <a:gd name="connsiteX3" fmla="*/ 817296 w 3172078"/>
              <a:gd name="connsiteY3" fmla="*/ 748382 h 1231506"/>
              <a:gd name="connsiteX4" fmla="*/ 890124 w 3172078"/>
              <a:gd name="connsiteY4" fmla="*/ 594633 h 1231506"/>
              <a:gd name="connsiteX5" fmla="*/ 1205714 w 3172078"/>
              <a:gd name="connsiteY5" fmla="*/ 546081 h 1231506"/>
              <a:gd name="connsiteX6" fmla="*/ 1650776 w 3172078"/>
              <a:gd name="connsiteY6" fmla="*/ 368056 h 1231506"/>
              <a:gd name="connsiteX7" fmla="*/ 2006825 w 3172078"/>
              <a:gd name="connsiteY7" fmla="*/ 52467 h 1231506"/>
              <a:gd name="connsiteX8" fmla="*/ 2435703 w 3172078"/>
              <a:gd name="connsiteY8" fmla="*/ 3915 h 1231506"/>
              <a:gd name="connsiteX9" fmla="*/ 3058790 w 3172078"/>
              <a:gd name="connsiteY9" fmla="*/ 3915 h 1231506"/>
              <a:gd name="connsiteX10" fmla="*/ 3172078 w 3172078"/>
              <a:gd name="connsiteY10" fmla="*/ 12007 h 123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2078" h="1231506">
                <a:moveTo>
                  <a:pt x="0" y="1120616"/>
                </a:moveTo>
                <a:cubicBezTo>
                  <a:pt x="145656" y="1186026"/>
                  <a:pt x="291313" y="1251437"/>
                  <a:pt x="412694" y="1225812"/>
                </a:cubicBezTo>
                <a:cubicBezTo>
                  <a:pt x="534075" y="1200187"/>
                  <a:pt x="660850" y="1046439"/>
                  <a:pt x="728284" y="966867"/>
                </a:cubicBezTo>
                <a:cubicBezTo>
                  <a:pt x="795718" y="887295"/>
                  <a:pt x="790323" y="810421"/>
                  <a:pt x="817296" y="748382"/>
                </a:cubicBezTo>
                <a:cubicBezTo>
                  <a:pt x="844269" y="686343"/>
                  <a:pt x="825388" y="628350"/>
                  <a:pt x="890124" y="594633"/>
                </a:cubicBezTo>
                <a:cubicBezTo>
                  <a:pt x="954860" y="560916"/>
                  <a:pt x="1078939" y="583844"/>
                  <a:pt x="1205714" y="546081"/>
                </a:cubicBezTo>
                <a:cubicBezTo>
                  <a:pt x="1332489" y="508318"/>
                  <a:pt x="1517258" y="450325"/>
                  <a:pt x="1650776" y="368056"/>
                </a:cubicBezTo>
                <a:cubicBezTo>
                  <a:pt x="1784294" y="285787"/>
                  <a:pt x="1876004" y="113157"/>
                  <a:pt x="2006825" y="52467"/>
                </a:cubicBezTo>
                <a:cubicBezTo>
                  <a:pt x="2137646" y="-8223"/>
                  <a:pt x="2260376" y="12007"/>
                  <a:pt x="2435703" y="3915"/>
                </a:cubicBezTo>
                <a:cubicBezTo>
                  <a:pt x="2611031" y="-4177"/>
                  <a:pt x="2936061" y="2566"/>
                  <a:pt x="3058790" y="3915"/>
                </a:cubicBezTo>
                <a:cubicBezTo>
                  <a:pt x="3181519" y="5264"/>
                  <a:pt x="3166683" y="2566"/>
                  <a:pt x="3172078" y="12007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037274" y="9690309"/>
            <a:ext cx="4628856" cy="11887200"/>
          </a:xfrm>
          <a:custGeom>
            <a:avLst/>
            <a:gdLst>
              <a:gd name="connsiteX0" fmla="*/ 1788768 w 4628856"/>
              <a:gd name="connsiteY0" fmla="*/ 0 h 11887200"/>
              <a:gd name="connsiteX1" fmla="*/ 1475947 w 4628856"/>
              <a:gd name="connsiteY1" fmla="*/ 168443 h 11887200"/>
              <a:gd name="connsiteX2" fmla="*/ 1066873 w 4628856"/>
              <a:gd name="connsiteY2" fmla="*/ 264695 h 11887200"/>
              <a:gd name="connsiteX3" fmla="*/ 681863 w 4628856"/>
              <a:gd name="connsiteY3" fmla="*/ 288758 h 11887200"/>
              <a:gd name="connsiteX4" fmla="*/ 200600 w 4628856"/>
              <a:gd name="connsiteY4" fmla="*/ 553453 h 11887200"/>
              <a:gd name="connsiteX5" fmla="*/ 176537 w 4628856"/>
              <a:gd name="connsiteY5" fmla="*/ 1082843 h 11887200"/>
              <a:gd name="connsiteX6" fmla="*/ 80284 w 4628856"/>
              <a:gd name="connsiteY6" fmla="*/ 1467853 h 11887200"/>
              <a:gd name="connsiteX7" fmla="*/ 80284 w 4628856"/>
              <a:gd name="connsiteY7" fmla="*/ 1804737 h 11887200"/>
              <a:gd name="connsiteX8" fmla="*/ 176537 w 4628856"/>
              <a:gd name="connsiteY8" fmla="*/ 2069432 h 11887200"/>
              <a:gd name="connsiteX9" fmla="*/ 8094 w 4628856"/>
              <a:gd name="connsiteY9" fmla="*/ 2526632 h 11887200"/>
              <a:gd name="connsiteX10" fmla="*/ 32158 w 4628856"/>
              <a:gd name="connsiteY10" fmla="*/ 2791327 h 11887200"/>
              <a:gd name="connsiteX11" fmla="*/ 80284 w 4628856"/>
              <a:gd name="connsiteY11" fmla="*/ 3080085 h 11887200"/>
              <a:gd name="connsiteX12" fmla="*/ 32158 w 4628856"/>
              <a:gd name="connsiteY12" fmla="*/ 3344779 h 11887200"/>
              <a:gd name="connsiteX13" fmla="*/ 200600 w 4628856"/>
              <a:gd name="connsiteY13" fmla="*/ 3561348 h 11887200"/>
              <a:gd name="connsiteX14" fmla="*/ 393105 w 4628856"/>
              <a:gd name="connsiteY14" fmla="*/ 3826043 h 11887200"/>
              <a:gd name="connsiteX15" fmla="*/ 489358 w 4628856"/>
              <a:gd name="connsiteY15" fmla="*/ 4114800 h 11887200"/>
              <a:gd name="connsiteX16" fmla="*/ 296852 w 4628856"/>
              <a:gd name="connsiteY16" fmla="*/ 4427622 h 11887200"/>
              <a:gd name="connsiteX17" fmla="*/ 272789 w 4628856"/>
              <a:gd name="connsiteY17" fmla="*/ 4716379 h 11887200"/>
              <a:gd name="connsiteX18" fmla="*/ 320915 w 4628856"/>
              <a:gd name="connsiteY18" fmla="*/ 5005137 h 11887200"/>
              <a:gd name="connsiteX19" fmla="*/ 272789 w 4628856"/>
              <a:gd name="connsiteY19" fmla="*/ 5293895 h 11887200"/>
              <a:gd name="connsiteX20" fmla="*/ 296852 w 4628856"/>
              <a:gd name="connsiteY20" fmla="*/ 5991727 h 11887200"/>
              <a:gd name="connsiteX21" fmla="*/ 320915 w 4628856"/>
              <a:gd name="connsiteY21" fmla="*/ 6304548 h 11887200"/>
              <a:gd name="connsiteX22" fmla="*/ 729989 w 4628856"/>
              <a:gd name="connsiteY22" fmla="*/ 6882064 h 11887200"/>
              <a:gd name="connsiteX23" fmla="*/ 970621 w 4628856"/>
              <a:gd name="connsiteY23" fmla="*/ 6954253 h 11887200"/>
              <a:gd name="connsiteX24" fmla="*/ 1163126 w 4628856"/>
              <a:gd name="connsiteY24" fmla="*/ 7170822 h 11887200"/>
              <a:gd name="connsiteX25" fmla="*/ 1475947 w 4628856"/>
              <a:gd name="connsiteY25" fmla="*/ 7459579 h 11887200"/>
              <a:gd name="connsiteX26" fmla="*/ 1933147 w 4628856"/>
              <a:gd name="connsiteY26" fmla="*/ 7724274 h 11887200"/>
              <a:gd name="connsiteX27" fmla="*/ 2558789 w 4628856"/>
              <a:gd name="connsiteY27" fmla="*/ 8133348 h 11887200"/>
              <a:gd name="connsiteX28" fmla="*/ 3232558 w 4628856"/>
              <a:gd name="connsiteY28" fmla="*/ 8349916 h 11887200"/>
              <a:gd name="connsiteX29" fmla="*/ 3665694 w 4628856"/>
              <a:gd name="connsiteY29" fmla="*/ 8638674 h 11887200"/>
              <a:gd name="connsiteX30" fmla="*/ 4171021 w 4628856"/>
              <a:gd name="connsiteY30" fmla="*/ 9023685 h 11887200"/>
              <a:gd name="connsiteX31" fmla="*/ 4483842 w 4628856"/>
              <a:gd name="connsiteY31" fmla="*/ 9119937 h 11887200"/>
              <a:gd name="connsiteX32" fmla="*/ 4604158 w 4628856"/>
              <a:gd name="connsiteY32" fmla="*/ 9264316 h 11887200"/>
              <a:gd name="connsiteX33" fmla="*/ 4556031 w 4628856"/>
              <a:gd name="connsiteY33" fmla="*/ 9721516 h 11887200"/>
              <a:gd name="connsiteX34" fmla="*/ 4580094 w 4628856"/>
              <a:gd name="connsiteY34" fmla="*/ 9962148 h 11887200"/>
              <a:gd name="connsiteX35" fmla="*/ 4604158 w 4628856"/>
              <a:gd name="connsiteY35" fmla="*/ 10299032 h 11887200"/>
              <a:gd name="connsiteX36" fmla="*/ 4195084 w 4628856"/>
              <a:gd name="connsiteY36" fmla="*/ 10371222 h 11887200"/>
              <a:gd name="connsiteX37" fmla="*/ 3761947 w 4628856"/>
              <a:gd name="connsiteY37" fmla="*/ 10491537 h 11887200"/>
              <a:gd name="connsiteX38" fmla="*/ 3497252 w 4628856"/>
              <a:gd name="connsiteY38" fmla="*/ 10780295 h 11887200"/>
              <a:gd name="connsiteX39" fmla="*/ 3232558 w 4628856"/>
              <a:gd name="connsiteY39" fmla="*/ 11237495 h 11887200"/>
              <a:gd name="connsiteX40" fmla="*/ 2919737 w 4628856"/>
              <a:gd name="connsiteY40" fmla="*/ 11502190 h 11887200"/>
              <a:gd name="connsiteX41" fmla="*/ 2606915 w 4628856"/>
              <a:gd name="connsiteY41" fmla="*/ 11670632 h 11887200"/>
              <a:gd name="connsiteX42" fmla="*/ 2245968 w 4628856"/>
              <a:gd name="connsiteY42" fmla="*/ 11839074 h 11887200"/>
              <a:gd name="connsiteX43" fmla="*/ 1981273 w 4628856"/>
              <a:gd name="connsiteY43" fmla="*/ 11887200 h 1188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28856" h="11887200">
                <a:moveTo>
                  <a:pt x="1788768" y="0"/>
                </a:moveTo>
                <a:cubicBezTo>
                  <a:pt x="1692515" y="62163"/>
                  <a:pt x="1596263" y="124327"/>
                  <a:pt x="1475947" y="168443"/>
                </a:cubicBezTo>
                <a:cubicBezTo>
                  <a:pt x="1355631" y="212559"/>
                  <a:pt x="1199220" y="244643"/>
                  <a:pt x="1066873" y="264695"/>
                </a:cubicBezTo>
                <a:cubicBezTo>
                  <a:pt x="934526" y="284747"/>
                  <a:pt x="826242" y="240632"/>
                  <a:pt x="681863" y="288758"/>
                </a:cubicBezTo>
                <a:cubicBezTo>
                  <a:pt x="537484" y="336884"/>
                  <a:pt x="284821" y="421106"/>
                  <a:pt x="200600" y="553453"/>
                </a:cubicBezTo>
                <a:cubicBezTo>
                  <a:pt x="116379" y="685800"/>
                  <a:pt x="196590" y="930443"/>
                  <a:pt x="176537" y="1082843"/>
                </a:cubicBezTo>
                <a:cubicBezTo>
                  <a:pt x="156484" y="1235243"/>
                  <a:pt x="96326" y="1347537"/>
                  <a:pt x="80284" y="1467853"/>
                </a:cubicBezTo>
                <a:cubicBezTo>
                  <a:pt x="64242" y="1588169"/>
                  <a:pt x="64242" y="1704474"/>
                  <a:pt x="80284" y="1804737"/>
                </a:cubicBezTo>
                <a:cubicBezTo>
                  <a:pt x="96326" y="1905000"/>
                  <a:pt x="188569" y="1949116"/>
                  <a:pt x="176537" y="2069432"/>
                </a:cubicBezTo>
                <a:cubicBezTo>
                  <a:pt x="164505" y="2189748"/>
                  <a:pt x="32157" y="2406316"/>
                  <a:pt x="8094" y="2526632"/>
                </a:cubicBezTo>
                <a:cubicBezTo>
                  <a:pt x="-15969" y="2646948"/>
                  <a:pt x="20126" y="2699085"/>
                  <a:pt x="32158" y="2791327"/>
                </a:cubicBezTo>
                <a:cubicBezTo>
                  <a:pt x="44190" y="2883569"/>
                  <a:pt x="80284" y="2987843"/>
                  <a:pt x="80284" y="3080085"/>
                </a:cubicBezTo>
                <a:cubicBezTo>
                  <a:pt x="80284" y="3172327"/>
                  <a:pt x="12105" y="3264569"/>
                  <a:pt x="32158" y="3344779"/>
                </a:cubicBezTo>
                <a:cubicBezTo>
                  <a:pt x="52211" y="3424990"/>
                  <a:pt x="140442" y="3481137"/>
                  <a:pt x="200600" y="3561348"/>
                </a:cubicBezTo>
                <a:cubicBezTo>
                  <a:pt x="260758" y="3641559"/>
                  <a:pt x="344979" y="3733801"/>
                  <a:pt x="393105" y="3826043"/>
                </a:cubicBezTo>
                <a:cubicBezTo>
                  <a:pt x="441231" y="3918285"/>
                  <a:pt x="505400" y="4014537"/>
                  <a:pt x="489358" y="4114800"/>
                </a:cubicBezTo>
                <a:cubicBezTo>
                  <a:pt x="473316" y="4215063"/>
                  <a:pt x="332947" y="4327359"/>
                  <a:pt x="296852" y="4427622"/>
                </a:cubicBezTo>
                <a:cubicBezTo>
                  <a:pt x="260757" y="4527885"/>
                  <a:pt x="268779" y="4620127"/>
                  <a:pt x="272789" y="4716379"/>
                </a:cubicBezTo>
                <a:cubicBezTo>
                  <a:pt x="276799" y="4812631"/>
                  <a:pt x="320915" y="4908884"/>
                  <a:pt x="320915" y="5005137"/>
                </a:cubicBezTo>
                <a:cubicBezTo>
                  <a:pt x="320915" y="5101390"/>
                  <a:pt x="276799" y="5129463"/>
                  <a:pt x="272789" y="5293895"/>
                </a:cubicBezTo>
                <a:cubicBezTo>
                  <a:pt x="268779" y="5458327"/>
                  <a:pt x="288831" y="5823285"/>
                  <a:pt x="296852" y="5991727"/>
                </a:cubicBezTo>
                <a:cubicBezTo>
                  <a:pt x="304873" y="6160169"/>
                  <a:pt x="248726" y="6156159"/>
                  <a:pt x="320915" y="6304548"/>
                </a:cubicBezTo>
                <a:cubicBezTo>
                  <a:pt x="393104" y="6452937"/>
                  <a:pt x="621705" y="6773780"/>
                  <a:pt x="729989" y="6882064"/>
                </a:cubicBezTo>
                <a:cubicBezTo>
                  <a:pt x="838273" y="6990348"/>
                  <a:pt x="898431" y="6906127"/>
                  <a:pt x="970621" y="6954253"/>
                </a:cubicBezTo>
                <a:cubicBezTo>
                  <a:pt x="1042810" y="7002379"/>
                  <a:pt x="1078905" y="7086601"/>
                  <a:pt x="1163126" y="7170822"/>
                </a:cubicBezTo>
                <a:cubicBezTo>
                  <a:pt x="1247347" y="7255043"/>
                  <a:pt x="1347610" y="7367337"/>
                  <a:pt x="1475947" y="7459579"/>
                </a:cubicBezTo>
                <a:cubicBezTo>
                  <a:pt x="1604284" y="7551821"/>
                  <a:pt x="1752673" y="7611979"/>
                  <a:pt x="1933147" y="7724274"/>
                </a:cubicBezTo>
                <a:cubicBezTo>
                  <a:pt x="2113621" y="7836569"/>
                  <a:pt x="2342221" y="8029074"/>
                  <a:pt x="2558789" y="8133348"/>
                </a:cubicBezTo>
                <a:cubicBezTo>
                  <a:pt x="2775357" y="8237622"/>
                  <a:pt x="3048074" y="8265695"/>
                  <a:pt x="3232558" y="8349916"/>
                </a:cubicBezTo>
                <a:cubicBezTo>
                  <a:pt x="3417042" y="8434137"/>
                  <a:pt x="3509284" y="8526379"/>
                  <a:pt x="3665694" y="8638674"/>
                </a:cubicBezTo>
                <a:cubicBezTo>
                  <a:pt x="3822104" y="8750969"/>
                  <a:pt x="4034663" y="8943475"/>
                  <a:pt x="4171021" y="9023685"/>
                </a:cubicBezTo>
                <a:cubicBezTo>
                  <a:pt x="4307379" y="9103895"/>
                  <a:pt x="4411652" y="9079832"/>
                  <a:pt x="4483842" y="9119937"/>
                </a:cubicBezTo>
                <a:cubicBezTo>
                  <a:pt x="4556032" y="9160042"/>
                  <a:pt x="4592127" y="9164053"/>
                  <a:pt x="4604158" y="9264316"/>
                </a:cubicBezTo>
                <a:cubicBezTo>
                  <a:pt x="4616189" y="9364579"/>
                  <a:pt x="4560042" y="9605211"/>
                  <a:pt x="4556031" y="9721516"/>
                </a:cubicBezTo>
                <a:cubicBezTo>
                  <a:pt x="4552020" y="9837821"/>
                  <a:pt x="4572073" y="9865895"/>
                  <a:pt x="4580094" y="9962148"/>
                </a:cubicBezTo>
                <a:cubicBezTo>
                  <a:pt x="4588115" y="10058401"/>
                  <a:pt x="4668326" y="10230853"/>
                  <a:pt x="4604158" y="10299032"/>
                </a:cubicBezTo>
                <a:cubicBezTo>
                  <a:pt x="4539990" y="10367211"/>
                  <a:pt x="4335453" y="10339138"/>
                  <a:pt x="4195084" y="10371222"/>
                </a:cubicBezTo>
                <a:cubicBezTo>
                  <a:pt x="4054716" y="10403306"/>
                  <a:pt x="3878252" y="10423358"/>
                  <a:pt x="3761947" y="10491537"/>
                </a:cubicBezTo>
                <a:cubicBezTo>
                  <a:pt x="3645642" y="10559716"/>
                  <a:pt x="3585483" y="10655969"/>
                  <a:pt x="3497252" y="10780295"/>
                </a:cubicBezTo>
                <a:cubicBezTo>
                  <a:pt x="3409021" y="10904621"/>
                  <a:pt x="3328810" y="11117179"/>
                  <a:pt x="3232558" y="11237495"/>
                </a:cubicBezTo>
                <a:cubicBezTo>
                  <a:pt x="3136306" y="11357811"/>
                  <a:pt x="3024011" y="11430001"/>
                  <a:pt x="2919737" y="11502190"/>
                </a:cubicBezTo>
                <a:cubicBezTo>
                  <a:pt x="2815463" y="11574379"/>
                  <a:pt x="2719210" y="11614485"/>
                  <a:pt x="2606915" y="11670632"/>
                </a:cubicBezTo>
                <a:cubicBezTo>
                  <a:pt x="2494620" y="11726779"/>
                  <a:pt x="2350242" y="11802979"/>
                  <a:pt x="2245968" y="11839074"/>
                </a:cubicBezTo>
                <a:cubicBezTo>
                  <a:pt x="2141694" y="11875169"/>
                  <a:pt x="2021378" y="11883190"/>
                  <a:pt x="1981273" y="1188720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339163" y="10330501"/>
            <a:ext cx="3190587" cy="5380075"/>
          </a:xfrm>
          <a:custGeom>
            <a:avLst/>
            <a:gdLst>
              <a:gd name="connsiteX0" fmla="*/ 2169042 w 3190587"/>
              <a:gd name="connsiteY0" fmla="*/ 0 h 5380075"/>
              <a:gd name="connsiteX1" fmla="*/ 2317897 w 3190587"/>
              <a:gd name="connsiteY1" fmla="*/ 255182 h 5380075"/>
              <a:gd name="connsiteX2" fmla="*/ 2509284 w 3190587"/>
              <a:gd name="connsiteY2" fmla="*/ 382772 h 5380075"/>
              <a:gd name="connsiteX3" fmla="*/ 2573079 w 3190587"/>
              <a:gd name="connsiteY3" fmla="*/ 510363 h 5380075"/>
              <a:gd name="connsiteX4" fmla="*/ 2604977 w 3190587"/>
              <a:gd name="connsiteY4" fmla="*/ 925033 h 5380075"/>
              <a:gd name="connsiteX5" fmla="*/ 2796363 w 3190587"/>
              <a:gd name="connsiteY5" fmla="*/ 1297172 h 5380075"/>
              <a:gd name="connsiteX6" fmla="*/ 3115339 w 3190587"/>
              <a:gd name="connsiteY6" fmla="*/ 1477926 h 5380075"/>
              <a:gd name="connsiteX7" fmla="*/ 3189767 w 3190587"/>
              <a:gd name="connsiteY7" fmla="*/ 1573619 h 5380075"/>
              <a:gd name="connsiteX8" fmla="*/ 3147237 w 3190587"/>
              <a:gd name="connsiteY8" fmla="*/ 1690577 h 5380075"/>
              <a:gd name="connsiteX9" fmla="*/ 3030279 w 3190587"/>
              <a:gd name="connsiteY9" fmla="*/ 1977656 h 5380075"/>
              <a:gd name="connsiteX10" fmla="*/ 2955851 w 3190587"/>
              <a:gd name="connsiteY10" fmla="*/ 2211572 h 5380075"/>
              <a:gd name="connsiteX11" fmla="*/ 2892056 w 3190587"/>
              <a:gd name="connsiteY11" fmla="*/ 2381693 h 5380075"/>
              <a:gd name="connsiteX12" fmla="*/ 2892056 w 3190587"/>
              <a:gd name="connsiteY12" fmla="*/ 2647507 h 5380075"/>
              <a:gd name="connsiteX13" fmla="*/ 2615609 w 3190587"/>
              <a:gd name="connsiteY13" fmla="*/ 2817628 h 5380075"/>
              <a:gd name="connsiteX14" fmla="*/ 2371060 w 3190587"/>
              <a:gd name="connsiteY14" fmla="*/ 2966484 h 5380075"/>
              <a:gd name="connsiteX15" fmla="*/ 2371060 w 3190587"/>
              <a:gd name="connsiteY15" fmla="*/ 3327991 h 5380075"/>
              <a:gd name="connsiteX16" fmla="*/ 2275367 w 3190587"/>
              <a:gd name="connsiteY16" fmla="*/ 3710763 h 5380075"/>
              <a:gd name="connsiteX17" fmla="*/ 1860697 w 3190587"/>
              <a:gd name="connsiteY17" fmla="*/ 4125433 h 5380075"/>
              <a:gd name="connsiteX18" fmla="*/ 1360967 w 3190587"/>
              <a:gd name="connsiteY18" fmla="*/ 4316819 h 5380075"/>
              <a:gd name="connsiteX19" fmla="*/ 999460 w 3190587"/>
              <a:gd name="connsiteY19" fmla="*/ 4263656 h 5380075"/>
              <a:gd name="connsiteX20" fmla="*/ 818707 w 3190587"/>
              <a:gd name="connsiteY20" fmla="*/ 4178596 h 5380075"/>
              <a:gd name="connsiteX21" fmla="*/ 659218 w 3190587"/>
              <a:gd name="connsiteY21" fmla="*/ 4231759 h 5380075"/>
              <a:gd name="connsiteX22" fmla="*/ 404037 w 3190587"/>
              <a:gd name="connsiteY22" fmla="*/ 4550735 h 5380075"/>
              <a:gd name="connsiteX23" fmla="*/ 276446 w 3190587"/>
              <a:gd name="connsiteY23" fmla="*/ 4816549 h 5380075"/>
              <a:gd name="connsiteX24" fmla="*/ 202018 w 3190587"/>
              <a:gd name="connsiteY24" fmla="*/ 5092996 h 5380075"/>
              <a:gd name="connsiteX25" fmla="*/ 95693 w 3190587"/>
              <a:gd name="connsiteY25" fmla="*/ 5305647 h 5380075"/>
              <a:gd name="connsiteX26" fmla="*/ 0 w 3190587"/>
              <a:gd name="connsiteY26" fmla="*/ 5380075 h 5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90587" h="5380075">
                <a:moveTo>
                  <a:pt x="2169042" y="0"/>
                </a:moveTo>
                <a:cubicBezTo>
                  <a:pt x="2215116" y="95693"/>
                  <a:pt x="2261190" y="191387"/>
                  <a:pt x="2317897" y="255182"/>
                </a:cubicBezTo>
                <a:cubicBezTo>
                  <a:pt x="2374604" y="318977"/>
                  <a:pt x="2466754" y="340242"/>
                  <a:pt x="2509284" y="382772"/>
                </a:cubicBezTo>
                <a:cubicBezTo>
                  <a:pt x="2551814" y="425302"/>
                  <a:pt x="2557130" y="419986"/>
                  <a:pt x="2573079" y="510363"/>
                </a:cubicBezTo>
                <a:cubicBezTo>
                  <a:pt x="2589028" y="600740"/>
                  <a:pt x="2567763" y="793898"/>
                  <a:pt x="2604977" y="925033"/>
                </a:cubicBezTo>
                <a:cubicBezTo>
                  <a:pt x="2642191" y="1056168"/>
                  <a:pt x="2711303" y="1205023"/>
                  <a:pt x="2796363" y="1297172"/>
                </a:cubicBezTo>
                <a:cubicBezTo>
                  <a:pt x="2881423" y="1389321"/>
                  <a:pt x="3049772" y="1431852"/>
                  <a:pt x="3115339" y="1477926"/>
                </a:cubicBezTo>
                <a:cubicBezTo>
                  <a:pt x="3180906" y="1524000"/>
                  <a:pt x="3184451" y="1538177"/>
                  <a:pt x="3189767" y="1573619"/>
                </a:cubicBezTo>
                <a:cubicBezTo>
                  <a:pt x="3195083" y="1609061"/>
                  <a:pt x="3173818" y="1623237"/>
                  <a:pt x="3147237" y="1690577"/>
                </a:cubicBezTo>
                <a:cubicBezTo>
                  <a:pt x="3120656" y="1757917"/>
                  <a:pt x="3062177" y="1890824"/>
                  <a:pt x="3030279" y="1977656"/>
                </a:cubicBezTo>
                <a:cubicBezTo>
                  <a:pt x="2998381" y="2064489"/>
                  <a:pt x="2978888" y="2144233"/>
                  <a:pt x="2955851" y="2211572"/>
                </a:cubicBezTo>
                <a:cubicBezTo>
                  <a:pt x="2932814" y="2278912"/>
                  <a:pt x="2902688" y="2309037"/>
                  <a:pt x="2892056" y="2381693"/>
                </a:cubicBezTo>
                <a:cubicBezTo>
                  <a:pt x="2881424" y="2454349"/>
                  <a:pt x="2938131" y="2574851"/>
                  <a:pt x="2892056" y="2647507"/>
                </a:cubicBezTo>
                <a:cubicBezTo>
                  <a:pt x="2845982" y="2720163"/>
                  <a:pt x="2615609" y="2817628"/>
                  <a:pt x="2615609" y="2817628"/>
                </a:cubicBezTo>
                <a:cubicBezTo>
                  <a:pt x="2528776" y="2870791"/>
                  <a:pt x="2411818" y="2881424"/>
                  <a:pt x="2371060" y="2966484"/>
                </a:cubicBezTo>
                <a:cubicBezTo>
                  <a:pt x="2330302" y="3051544"/>
                  <a:pt x="2387009" y="3203945"/>
                  <a:pt x="2371060" y="3327991"/>
                </a:cubicBezTo>
                <a:cubicBezTo>
                  <a:pt x="2355111" y="3452037"/>
                  <a:pt x="2360428" y="3577856"/>
                  <a:pt x="2275367" y="3710763"/>
                </a:cubicBezTo>
                <a:cubicBezTo>
                  <a:pt x="2190307" y="3843670"/>
                  <a:pt x="2013097" y="4024424"/>
                  <a:pt x="1860697" y="4125433"/>
                </a:cubicBezTo>
                <a:cubicBezTo>
                  <a:pt x="1708297" y="4226442"/>
                  <a:pt x="1504506" y="4293782"/>
                  <a:pt x="1360967" y="4316819"/>
                </a:cubicBezTo>
                <a:cubicBezTo>
                  <a:pt x="1217428" y="4339856"/>
                  <a:pt x="1089837" y="4286693"/>
                  <a:pt x="999460" y="4263656"/>
                </a:cubicBezTo>
                <a:cubicBezTo>
                  <a:pt x="909083" y="4240619"/>
                  <a:pt x="875414" y="4183912"/>
                  <a:pt x="818707" y="4178596"/>
                </a:cubicBezTo>
                <a:cubicBezTo>
                  <a:pt x="762000" y="4173280"/>
                  <a:pt x="728330" y="4169736"/>
                  <a:pt x="659218" y="4231759"/>
                </a:cubicBezTo>
                <a:cubicBezTo>
                  <a:pt x="590106" y="4293782"/>
                  <a:pt x="467832" y="4453270"/>
                  <a:pt x="404037" y="4550735"/>
                </a:cubicBezTo>
                <a:cubicBezTo>
                  <a:pt x="340242" y="4648200"/>
                  <a:pt x="310116" y="4726172"/>
                  <a:pt x="276446" y="4816549"/>
                </a:cubicBezTo>
                <a:cubicBezTo>
                  <a:pt x="242776" y="4906926"/>
                  <a:pt x="232143" y="5011480"/>
                  <a:pt x="202018" y="5092996"/>
                </a:cubicBezTo>
                <a:cubicBezTo>
                  <a:pt x="171892" y="5174512"/>
                  <a:pt x="129363" y="5257800"/>
                  <a:pt x="95693" y="5305647"/>
                </a:cubicBezTo>
                <a:cubicBezTo>
                  <a:pt x="62023" y="5353494"/>
                  <a:pt x="7088" y="5376531"/>
                  <a:pt x="0" y="538007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530549" y="10713273"/>
            <a:ext cx="1169581" cy="3125973"/>
          </a:xfrm>
          <a:custGeom>
            <a:avLst/>
            <a:gdLst>
              <a:gd name="connsiteX0" fmla="*/ 1169581 w 1169581"/>
              <a:gd name="connsiteY0" fmla="*/ 0 h 3125973"/>
              <a:gd name="connsiteX1" fmla="*/ 914400 w 1169581"/>
              <a:gd name="connsiteY1" fmla="*/ 361507 h 3125973"/>
              <a:gd name="connsiteX2" fmla="*/ 818707 w 1169581"/>
              <a:gd name="connsiteY2" fmla="*/ 606056 h 3125973"/>
              <a:gd name="connsiteX3" fmla="*/ 520995 w 1169581"/>
              <a:gd name="connsiteY3" fmla="*/ 797442 h 3125973"/>
              <a:gd name="connsiteX4" fmla="*/ 202018 w 1169581"/>
              <a:gd name="connsiteY4" fmla="*/ 1148317 h 3125973"/>
              <a:gd name="connsiteX5" fmla="*/ 138223 w 1169581"/>
              <a:gd name="connsiteY5" fmla="*/ 1360968 h 3125973"/>
              <a:gd name="connsiteX6" fmla="*/ 202018 w 1169581"/>
              <a:gd name="connsiteY6" fmla="*/ 1690577 h 3125973"/>
              <a:gd name="connsiteX7" fmla="*/ 170121 w 1169581"/>
              <a:gd name="connsiteY7" fmla="*/ 2009554 h 3125973"/>
              <a:gd name="connsiteX8" fmla="*/ 255181 w 1169581"/>
              <a:gd name="connsiteY8" fmla="*/ 2392326 h 3125973"/>
              <a:gd name="connsiteX9" fmla="*/ 287079 w 1169581"/>
              <a:gd name="connsiteY9" fmla="*/ 2668773 h 3125973"/>
              <a:gd name="connsiteX10" fmla="*/ 212651 w 1169581"/>
              <a:gd name="connsiteY10" fmla="*/ 2881424 h 3125973"/>
              <a:gd name="connsiteX11" fmla="*/ 116958 w 1169581"/>
              <a:gd name="connsiteY11" fmla="*/ 3030280 h 3125973"/>
              <a:gd name="connsiteX12" fmla="*/ 0 w 1169581"/>
              <a:gd name="connsiteY12" fmla="*/ 3125973 h 312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9581" h="3125973">
                <a:moveTo>
                  <a:pt x="1169581" y="0"/>
                </a:moveTo>
                <a:cubicBezTo>
                  <a:pt x="1071230" y="130249"/>
                  <a:pt x="972879" y="260498"/>
                  <a:pt x="914400" y="361507"/>
                </a:cubicBezTo>
                <a:cubicBezTo>
                  <a:pt x="855921" y="462516"/>
                  <a:pt x="884275" y="533400"/>
                  <a:pt x="818707" y="606056"/>
                </a:cubicBezTo>
                <a:cubicBezTo>
                  <a:pt x="753139" y="678712"/>
                  <a:pt x="623777" y="707065"/>
                  <a:pt x="520995" y="797442"/>
                </a:cubicBezTo>
                <a:cubicBezTo>
                  <a:pt x="418213" y="887819"/>
                  <a:pt x="265813" y="1054396"/>
                  <a:pt x="202018" y="1148317"/>
                </a:cubicBezTo>
                <a:cubicBezTo>
                  <a:pt x="138223" y="1242238"/>
                  <a:pt x="138223" y="1270591"/>
                  <a:pt x="138223" y="1360968"/>
                </a:cubicBezTo>
                <a:cubicBezTo>
                  <a:pt x="138223" y="1451345"/>
                  <a:pt x="196702" y="1582479"/>
                  <a:pt x="202018" y="1690577"/>
                </a:cubicBezTo>
                <a:cubicBezTo>
                  <a:pt x="207334" y="1798675"/>
                  <a:pt x="161260" y="1892596"/>
                  <a:pt x="170121" y="2009554"/>
                </a:cubicBezTo>
                <a:cubicBezTo>
                  <a:pt x="178982" y="2126512"/>
                  <a:pt x="235688" y="2282456"/>
                  <a:pt x="255181" y="2392326"/>
                </a:cubicBezTo>
                <a:cubicBezTo>
                  <a:pt x="274674" y="2502196"/>
                  <a:pt x="294167" y="2587257"/>
                  <a:pt x="287079" y="2668773"/>
                </a:cubicBezTo>
                <a:cubicBezTo>
                  <a:pt x="279991" y="2750289"/>
                  <a:pt x="241004" y="2821173"/>
                  <a:pt x="212651" y="2881424"/>
                </a:cubicBezTo>
                <a:cubicBezTo>
                  <a:pt x="184297" y="2941675"/>
                  <a:pt x="152400" y="2989522"/>
                  <a:pt x="116958" y="3030280"/>
                </a:cubicBezTo>
                <a:cubicBezTo>
                  <a:pt x="81516" y="3071038"/>
                  <a:pt x="14177" y="3117113"/>
                  <a:pt x="0" y="312597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499730" y="9788241"/>
            <a:ext cx="1584251" cy="3253563"/>
          </a:xfrm>
          <a:custGeom>
            <a:avLst/>
            <a:gdLst>
              <a:gd name="connsiteX0" fmla="*/ 0 w 1584251"/>
              <a:gd name="connsiteY0" fmla="*/ 0 h 3253563"/>
              <a:gd name="connsiteX1" fmla="*/ 116958 w 1584251"/>
              <a:gd name="connsiteY1" fmla="*/ 489098 h 3253563"/>
              <a:gd name="connsiteX2" fmla="*/ 318977 w 1584251"/>
              <a:gd name="connsiteY2" fmla="*/ 861237 h 3253563"/>
              <a:gd name="connsiteX3" fmla="*/ 520996 w 1584251"/>
              <a:gd name="connsiteY3" fmla="*/ 1212112 h 3253563"/>
              <a:gd name="connsiteX4" fmla="*/ 531628 w 1584251"/>
              <a:gd name="connsiteY4" fmla="*/ 1509823 h 3253563"/>
              <a:gd name="connsiteX5" fmla="*/ 510363 w 1584251"/>
              <a:gd name="connsiteY5" fmla="*/ 1828800 h 3253563"/>
              <a:gd name="connsiteX6" fmla="*/ 637954 w 1584251"/>
              <a:gd name="connsiteY6" fmla="*/ 2158409 h 3253563"/>
              <a:gd name="connsiteX7" fmla="*/ 808075 w 1584251"/>
              <a:gd name="connsiteY7" fmla="*/ 2519916 h 3253563"/>
              <a:gd name="connsiteX8" fmla="*/ 1031358 w 1584251"/>
              <a:gd name="connsiteY8" fmla="*/ 2796363 h 3253563"/>
              <a:gd name="connsiteX9" fmla="*/ 1275907 w 1584251"/>
              <a:gd name="connsiteY9" fmla="*/ 3030279 h 3253563"/>
              <a:gd name="connsiteX10" fmla="*/ 1477926 w 1584251"/>
              <a:gd name="connsiteY10" fmla="*/ 3200400 h 3253563"/>
              <a:gd name="connsiteX11" fmla="*/ 1584251 w 1584251"/>
              <a:gd name="connsiteY11" fmla="*/ 3253563 h 325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251" h="3253563">
                <a:moveTo>
                  <a:pt x="0" y="0"/>
                </a:moveTo>
                <a:cubicBezTo>
                  <a:pt x="31897" y="172779"/>
                  <a:pt x="63795" y="345559"/>
                  <a:pt x="116958" y="489098"/>
                </a:cubicBezTo>
                <a:cubicBezTo>
                  <a:pt x="170121" y="632637"/>
                  <a:pt x="251637" y="740735"/>
                  <a:pt x="318977" y="861237"/>
                </a:cubicBezTo>
                <a:cubicBezTo>
                  <a:pt x="386317" y="981739"/>
                  <a:pt x="485554" y="1104014"/>
                  <a:pt x="520996" y="1212112"/>
                </a:cubicBezTo>
                <a:cubicBezTo>
                  <a:pt x="556438" y="1320210"/>
                  <a:pt x="533400" y="1407042"/>
                  <a:pt x="531628" y="1509823"/>
                </a:cubicBezTo>
                <a:cubicBezTo>
                  <a:pt x="529856" y="1612604"/>
                  <a:pt x="492642" y="1720702"/>
                  <a:pt x="510363" y="1828800"/>
                </a:cubicBezTo>
                <a:cubicBezTo>
                  <a:pt x="528084" y="1936898"/>
                  <a:pt x="588335" y="2043223"/>
                  <a:pt x="637954" y="2158409"/>
                </a:cubicBezTo>
                <a:cubicBezTo>
                  <a:pt x="687573" y="2273595"/>
                  <a:pt x="742508" y="2413590"/>
                  <a:pt x="808075" y="2519916"/>
                </a:cubicBezTo>
                <a:cubicBezTo>
                  <a:pt x="873642" y="2626242"/>
                  <a:pt x="953386" y="2711303"/>
                  <a:pt x="1031358" y="2796363"/>
                </a:cubicBezTo>
                <a:cubicBezTo>
                  <a:pt x="1109330" y="2881423"/>
                  <a:pt x="1201479" y="2962940"/>
                  <a:pt x="1275907" y="3030279"/>
                </a:cubicBezTo>
                <a:cubicBezTo>
                  <a:pt x="1350335" y="3097619"/>
                  <a:pt x="1426535" y="3163186"/>
                  <a:pt x="1477926" y="3200400"/>
                </a:cubicBezTo>
                <a:cubicBezTo>
                  <a:pt x="1529317" y="3237614"/>
                  <a:pt x="1561214" y="3246475"/>
                  <a:pt x="1584251" y="3253563"/>
                </a:cubicBezTo>
              </a:path>
            </a:pathLst>
          </a:custGeom>
          <a:ln w="571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91386" y="13561652"/>
            <a:ext cx="2137144" cy="1404645"/>
          </a:xfrm>
          <a:custGeom>
            <a:avLst/>
            <a:gdLst>
              <a:gd name="connsiteX0" fmla="*/ 0 w 2137144"/>
              <a:gd name="connsiteY0" fmla="*/ 86208 h 1404645"/>
              <a:gd name="connsiteX1" fmla="*/ 53163 w 2137144"/>
              <a:gd name="connsiteY1" fmla="*/ 86208 h 1404645"/>
              <a:gd name="connsiteX2" fmla="*/ 329609 w 2137144"/>
              <a:gd name="connsiteY2" fmla="*/ 86208 h 1404645"/>
              <a:gd name="connsiteX3" fmla="*/ 691116 w 2137144"/>
              <a:gd name="connsiteY3" fmla="*/ 1147 h 1404645"/>
              <a:gd name="connsiteX4" fmla="*/ 946298 w 2137144"/>
              <a:gd name="connsiteY4" fmla="*/ 54310 h 1404645"/>
              <a:gd name="connsiteX5" fmla="*/ 1275907 w 2137144"/>
              <a:gd name="connsiteY5" fmla="*/ 277594 h 1404645"/>
              <a:gd name="connsiteX6" fmla="*/ 1488558 w 2137144"/>
              <a:gd name="connsiteY6" fmla="*/ 681631 h 1404645"/>
              <a:gd name="connsiteX7" fmla="*/ 1679944 w 2137144"/>
              <a:gd name="connsiteY7" fmla="*/ 1106933 h 1404645"/>
              <a:gd name="connsiteX8" fmla="*/ 1850065 w 2137144"/>
              <a:gd name="connsiteY8" fmla="*/ 1245156 h 1404645"/>
              <a:gd name="connsiteX9" fmla="*/ 1988288 w 2137144"/>
              <a:gd name="connsiteY9" fmla="*/ 1330217 h 1404645"/>
              <a:gd name="connsiteX10" fmla="*/ 2137144 w 2137144"/>
              <a:gd name="connsiteY10" fmla="*/ 1404645 h 14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37144" h="1404645">
                <a:moveTo>
                  <a:pt x="0" y="86208"/>
                </a:moveTo>
                <a:lnTo>
                  <a:pt x="53163" y="86208"/>
                </a:lnTo>
                <a:cubicBezTo>
                  <a:pt x="108098" y="86208"/>
                  <a:pt x="223284" y="100385"/>
                  <a:pt x="329609" y="86208"/>
                </a:cubicBezTo>
                <a:cubicBezTo>
                  <a:pt x="435935" y="72031"/>
                  <a:pt x="588335" y="6463"/>
                  <a:pt x="691116" y="1147"/>
                </a:cubicBezTo>
                <a:cubicBezTo>
                  <a:pt x="793898" y="-4169"/>
                  <a:pt x="848833" y="8235"/>
                  <a:pt x="946298" y="54310"/>
                </a:cubicBezTo>
                <a:cubicBezTo>
                  <a:pt x="1043763" y="100385"/>
                  <a:pt x="1185530" y="173041"/>
                  <a:pt x="1275907" y="277594"/>
                </a:cubicBezTo>
                <a:cubicBezTo>
                  <a:pt x="1366284" y="382148"/>
                  <a:pt x="1421219" y="543408"/>
                  <a:pt x="1488558" y="681631"/>
                </a:cubicBezTo>
                <a:cubicBezTo>
                  <a:pt x="1555897" y="819854"/>
                  <a:pt x="1619693" y="1013012"/>
                  <a:pt x="1679944" y="1106933"/>
                </a:cubicBezTo>
                <a:cubicBezTo>
                  <a:pt x="1740195" y="1200854"/>
                  <a:pt x="1798674" y="1207942"/>
                  <a:pt x="1850065" y="1245156"/>
                </a:cubicBezTo>
                <a:cubicBezTo>
                  <a:pt x="1901456" y="1282370"/>
                  <a:pt x="1940441" y="1303635"/>
                  <a:pt x="1988288" y="1330217"/>
                </a:cubicBezTo>
                <a:cubicBezTo>
                  <a:pt x="2036135" y="1356799"/>
                  <a:pt x="2086639" y="1380722"/>
                  <a:pt x="2137144" y="140464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821382" y="6281106"/>
            <a:ext cx="11542815" cy="3621505"/>
          </a:xfrm>
          <a:custGeom>
            <a:avLst/>
            <a:gdLst>
              <a:gd name="connsiteX0" fmla="*/ 0 w 11542815"/>
              <a:gd name="connsiteY0" fmla="*/ 2660120 h 3621505"/>
              <a:gd name="connsiteX1" fmla="*/ 475013 w 11542815"/>
              <a:gd name="connsiteY1" fmla="*/ 2446365 h 3621505"/>
              <a:gd name="connsiteX2" fmla="*/ 926275 w 11542815"/>
              <a:gd name="connsiteY2" fmla="*/ 2232609 h 3621505"/>
              <a:gd name="connsiteX3" fmla="*/ 1258784 w 11542815"/>
              <a:gd name="connsiteY3" fmla="*/ 2149482 h 3621505"/>
              <a:gd name="connsiteX4" fmla="*/ 1520041 w 11542815"/>
              <a:gd name="connsiteY4" fmla="*/ 2220733 h 3621505"/>
              <a:gd name="connsiteX5" fmla="*/ 1674421 w 11542815"/>
              <a:gd name="connsiteY5" fmla="*/ 2351362 h 3621505"/>
              <a:gd name="connsiteX6" fmla="*/ 1876301 w 11542815"/>
              <a:gd name="connsiteY6" fmla="*/ 2208858 h 3621505"/>
              <a:gd name="connsiteX7" fmla="*/ 2185060 w 11542815"/>
              <a:gd name="connsiteY7" fmla="*/ 2256359 h 3621505"/>
              <a:gd name="connsiteX8" fmla="*/ 2493818 w 11542815"/>
              <a:gd name="connsiteY8" fmla="*/ 1983227 h 3621505"/>
              <a:gd name="connsiteX9" fmla="*/ 2921330 w 11542815"/>
              <a:gd name="connsiteY9" fmla="*/ 1935726 h 3621505"/>
              <a:gd name="connsiteX10" fmla="*/ 3099460 w 11542815"/>
              <a:gd name="connsiteY10" fmla="*/ 1959476 h 3621505"/>
              <a:gd name="connsiteX11" fmla="*/ 3289465 w 11542815"/>
              <a:gd name="connsiteY11" fmla="*/ 2078230 h 3621505"/>
              <a:gd name="connsiteX12" fmla="*/ 3883231 w 11542815"/>
              <a:gd name="connsiteY12" fmla="*/ 2232609 h 3621505"/>
              <a:gd name="connsiteX13" fmla="*/ 4144488 w 11542815"/>
              <a:gd name="connsiteY13" fmla="*/ 2517617 h 3621505"/>
              <a:gd name="connsiteX14" fmla="*/ 4381995 w 11542815"/>
              <a:gd name="connsiteY14" fmla="*/ 2814500 h 3621505"/>
              <a:gd name="connsiteX15" fmla="*/ 4560124 w 11542815"/>
              <a:gd name="connsiteY15" fmla="*/ 2838250 h 3621505"/>
              <a:gd name="connsiteX16" fmla="*/ 4560124 w 11542815"/>
              <a:gd name="connsiteY16" fmla="*/ 2957004 h 3621505"/>
              <a:gd name="connsiteX17" fmla="*/ 4809506 w 11542815"/>
              <a:gd name="connsiteY17" fmla="*/ 2968879 h 3621505"/>
              <a:gd name="connsiteX18" fmla="*/ 4963886 w 11542815"/>
              <a:gd name="connsiteY18" fmla="*/ 3052006 h 3621505"/>
              <a:gd name="connsiteX19" fmla="*/ 5011387 w 11542815"/>
              <a:gd name="connsiteY19" fmla="*/ 3253887 h 3621505"/>
              <a:gd name="connsiteX20" fmla="*/ 5284519 w 11542815"/>
              <a:gd name="connsiteY20" fmla="*/ 3586396 h 3621505"/>
              <a:gd name="connsiteX21" fmla="*/ 5569527 w 11542815"/>
              <a:gd name="connsiteY21" fmla="*/ 3598271 h 3621505"/>
              <a:gd name="connsiteX22" fmla="*/ 5688280 w 11542815"/>
              <a:gd name="connsiteY22" fmla="*/ 3467643 h 3621505"/>
              <a:gd name="connsiteX23" fmla="*/ 5878286 w 11542815"/>
              <a:gd name="connsiteY23" fmla="*/ 3586396 h 3621505"/>
              <a:gd name="connsiteX24" fmla="*/ 6080166 w 11542815"/>
              <a:gd name="connsiteY24" fmla="*/ 3550770 h 3621505"/>
              <a:gd name="connsiteX25" fmla="*/ 6115792 w 11542815"/>
              <a:gd name="connsiteY25" fmla="*/ 3253887 h 3621505"/>
              <a:gd name="connsiteX26" fmla="*/ 6056415 w 11542815"/>
              <a:gd name="connsiteY26" fmla="*/ 3111383 h 3621505"/>
              <a:gd name="connsiteX27" fmla="*/ 6020789 w 11542815"/>
              <a:gd name="connsiteY27" fmla="*/ 2980754 h 3621505"/>
              <a:gd name="connsiteX28" fmla="*/ 6068291 w 11542815"/>
              <a:gd name="connsiteY28" fmla="*/ 2814500 h 3621505"/>
              <a:gd name="connsiteX29" fmla="*/ 6044540 w 11542815"/>
              <a:gd name="connsiteY29" fmla="*/ 2707622 h 3621505"/>
              <a:gd name="connsiteX30" fmla="*/ 6103917 w 11542815"/>
              <a:gd name="connsiteY30" fmla="*/ 2671996 h 3621505"/>
              <a:gd name="connsiteX31" fmla="*/ 6329548 w 11542815"/>
              <a:gd name="connsiteY31" fmla="*/ 2850126 h 3621505"/>
              <a:gd name="connsiteX32" fmla="*/ 6460176 w 11542815"/>
              <a:gd name="connsiteY32" fmla="*/ 2933253 h 3621505"/>
              <a:gd name="connsiteX33" fmla="*/ 6709558 w 11542815"/>
              <a:gd name="connsiteY33" fmla="*/ 2933253 h 3621505"/>
              <a:gd name="connsiteX34" fmla="*/ 6733309 w 11542815"/>
              <a:gd name="connsiteY34" fmla="*/ 2766998 h 3621505"/>
              <a:gd name="connsiteX35" fmla="*/ 6590805 w 11542815"/>
              <a:gd name="connsiteY35" fmla="*/ 2636370 h 3621505"/>
              <a:gd name="connsiteX36" fmla="*/ 6578930 w 11542815"/>
              <a:gd name="connsiteY36" fmla="*/ 2327611 h 3621505"/>
              <a:gd name="connsiteX37" fmla="*/ 6709558 w 11542815"/>
              <a:gd name="connsiteY37" fmla="*/ 1971352 h 3621505"/>
              <a:gd name="connsiteX38" fmla="*/ 6768935 w 11542815"/>
              <a:gd name="connsiteY38" fmla="*/ 1793222 h 3621505"/>
              <a:gd name="connsiteX39" fmla="*/ 6673932 w 11542815"/>
              <a:gd name="connsiteY39" fmla="*/ 1674469 h 3621505"/>
              <a:gd name="connsiteX40" fmla="*/ 6828312 w 11542815"/>
              <a:gd name="connsiteY40" fmla="*/ 1508214 h 3621505"/>
              <a:gd name="connsiteX41" fmla="*/ 6982691 w 11542815"/>
              <a:gd name="connsiteY41" fmla="*/ 1223206 h 3621505"/>
              <a:gd name="connsiteX42" fmla="*/ 6982691 w 11542815"/>
              <a:gd name="connsiteY42" fmla="*/ 1056952 h 3621505"/>
              <a:gd name="connsiteX43" fmla="*/ 7160821 w 11542815"/>
              <a:gd name="connsiteY43" fmla="*/ 973824 h 3621505"/>
              <a:gd name="connsiteX44" fmla="*/ 7279574 w 11542815"/>
              <a:gd name="connsiteY44" fmla="*/ 1033201 h 3621505"/>
              <a:gd name="connsiteX45" fmla="*/ 7374576 w 11542815"/>
              <a:gd name="connsiteY45" fmla="*/ 1033201 h 3621505"/>
              <a:gd name="connsiteX46" fmla="*/ 7374576 w 11542815"/>
              <a:gd name="connsiteY46" fmla="*/ 914448 h 3621505"/>
              <a:gd name="connsiteX47" fmla="*/ 7255823 w 11542815"/>
              <a:gd name="connsiteY47" fmla="*/ 866946 h 3621505"/>
              <a:gd name="connsiteX48" fmla="*/ 7220197 w 11542815"/>
              <a:gd name="connsiteY48" fmla="*/ 748193 h 3621505"/>
              <a:gd name="connsiteX49" fmla="*/ 7279574 w 11542815"/>
              <a:gd name="connsiteY49" fmla="*/ 688817 h 3621505"/>
              <a:gd name="connsiteX50" fmla="*/ 7422078 w 11542815"/>
              <a:gd name="connsiteY50" fmla="*/ 724443 h 3621505"/>
              <a:gd name="connsiteX51" fmla="*/ 7493330 w 11542815"/>
              <a:gd name="connsiteY51" fmla="*/ 629440 h 3621505"/>
              <a:gd name="connsiteX52" fmla="*/ 7790213 w 11542815"/>
              <a:gd name="connsiteY52" fmla="*/ 676941 h 3621505"/>
              <a:gd name="connsiteX53" fmla="*/ 7956467 w 11542815"/>
              <a:gd name="connsiteY53" fmla="*/ 558188 h 3621505"/>
              <a:gd name="connsiteX54" fmla="*/ 8205849 w 11542815"/>
              <a:gd name="connsiteY54" fmla="*/ 486936 h 3621505"/>
              <a:gd name="connsiteX55" fmla="*/ 8372104 w 11542815"/>
              <a:gd name="connsiteY55" fmla="*/ 593814 h 3621505"/>
              <a:gd name="connsiteX56" fmla="*/ 8597735 w 11542815"/>
              <a:gd name="connsiteY56" fmla="*/ 676941 h 3621505"/>
              <a:gd name="connsiteX57" fmla="*/ 8918369 w 11542815"/>
              <a:gd name="connsiteY57" fmla="*/ 593814 h 3621505"/>
              <a:gd name="connsiteX58" fmla="*/ 9227127 w 11542815"/>
              <a:gd name="connsiteY58" fmla="*/ 475061 h 3621505"/>
              <a:gd name="connsiteX59" fmla="*/ 9595262 w 11542815"/>
              <a:gd name="connsiteY59" fmla="*/ 296931 h 3621505"/>
              <a:gd name="connsiteX60" fmla="*/ 10117776 w 11542815"/>
              <a:gd name="connsiteY60" fmla="*/ 106926 h 3621505"/>
              <a:gd name="connsiteX61" fmla="*/ 10782795 w 11542815"/>
              <a:gd name="connsiteY61" fmla="*/ 48 h 3621505"/>
              <a:gd name="connsiteX62" fmla="*/ 11388436 w 11542815"/>
              <a:gd name="connsiteY62" fmla="*/ 118801 h 3621505"/>
              <a:gd name="connsiteX63" fmla="*/ 11542815 w 11542815"/>
              <a:gd name="connsiteY63" fmla="*/ 178178 h 3621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542815" h="3621505">
                <a:moveTo>
                  <a:pt x="0" y="2660120"/>
                </a:moveTo>
                <a:lnTo>
                  <a:pt x="475013" y="2446365"/>
                </a:lnTo>
                <a:cubicBezTo>
                  <a:pt x="629392" y="2375113"/>
                  <a:pt x="795646" y="2282090"/>
                  <a:pt x="926275" y="2232609"/>
                </a:cubicBezTo>
                <a:cubicBezTo>
                  <a:pt x="1056904" y="2183128"/>
                  <a:pt x="1159823" y="2151461"/>
                  <a:pt x="1258784" y="2149482"/>
                </a:cubicBezTo>
                <a:cubicBezTo>
                  <a:pt x="1357745" y="2147503"/>
                  <a:pt x="1450768" y="2187086"/>
                  <a:pt x="1520041" y="2220733"/>
                </a:cubicBezTo>
                <a:cubicBezTo>
                  <a:pt x="1589314" y="2254380"/>
                  <a:pt x="1615044" y="2353341"/>
                  <a:pt x="1674421" y="2351362"/>
                </a:cubicBezTo>
                <a:cubicBezTo>
                  <a:pt x="1733798" y="2349383"/>
                  <a:pt x="1791195" y="2224692"/>
                  <a:pt x="1876301" y="2208858"/>
                </a:cubicBezTo>
                <a:cubicBezTo>
                  <a:pt x="1961407" y="2193024"/>
                  <a:pt x="2082141" y="2293964"/>
                  <a:pt x="2185060" y="2256359"/>
                </a:cubicBezTo>
                <a:cubicBezTo>
                  <a:pt x="2287979" y="2218754"/>
                  <a:pt x="2371106" y="2036666"/>
                  <a:pt x="2493818" y="1983227"/>
                </a:cubicBezTo>
                <a:cubicBezTo>
                  <a:pt x="2616530" y="1929788"/>
                  <a:pt x="2820390" y="1939684"/>
                  <a:pt x="2921330" y="1935726"/>
                </a:cubicBezTo>
                <a:cubicBezTo>
                  <a:pt x="3022270" y="1931768"/>
                  <a:pt x="3038104" y="1935725"/>
                  <a:pt x="3099460" y="1959476"/>
                </a:cubicBezTo>
                <a:cubicBezTo>
                  <a:pt x="3160816" y="1983227"/>
                  <a:pt x="3158837" y="2032708"/>
                  <a:pt x="3289465" y="2078230"/>
                </a:cubicBezTo>
                <a:cubicBezTo>
                  <a:pt x="3420093" y="2123752"/>
                  <a:pt x="3740727" y="2159378"/>
                  <a:pt x="3883231" y="2232609"/>
                </a:cubicBezTo>
                <a:cubicBezTo>
                  <a:pt x="4025735" y="2305840"/>
                  <a:pt x="4061361" y="2420635"/>
                  <a:pt x="4144488" y="2517617"/>
                </a:cubicBezTo>
                <a:cubicBezTo>
                  <a:pt x="4227615" y="2614599"/>
                  <a:pt x="4312722" y="2761061"/>
                  <a:pt x="4381995" y="2814500"/>
                </a:cubicBezTo>
                <a:cubicBezTo>
                  <a:pt x="4451268" y="2867939"/>
                  <a:pt x="4530436" y="2814499"/>
                  <a:pt x="4560124" y="2838250"/>
                </a:cubicBezTo>
                <a:cubicBezTo>
                  <a:pt x="4589812" y="2862001"/>
                  <a:pt x="4518560" y="2935233"/>
                  <a:pt x="4560124" y="2957004"/>
                </a:cubicBezTo>
                <a:cubicBezTo>
                  <a:pt x="4601688" y="2978775"/>
                  <a:pt x="4742212" y="2953045"/>
                  <a:pt x="4809506" y="2968879"/>
                </a:cubicBezTo>
                <a:cubicBezTo>
                  <a:pt x="4876800" y="2984713"/>
                  <a:pt x="4930239" y="3004505"/>
                  <a:pt x="4963886" y="3052006"/>
                </a:cubicBezTo>
                <a:cubicBezTo>
                  <a:pt x="4997533" y="3099507"/>
                  <a:pt x="4957948" y="3164822"/>
                  <a:pt x="5011387" y="3253887"/>
                </a:cubicBezTo>
                <a:cubicBezTo>
                  <a:pt x="5064826" y="3342952"/>
                  <a:pt x="5191496" y="3528999"/>
                  <a:pt x="5284519" y="3586396"/>
                </a:cubicBezTo>
                <a:cubicBezTo>
                  <a:pt x="5377542" y="3643793"/>
                  <a:pt x="5502234" y="3618063"/>
                  <a:pt x="5569527" y="3598271"/>
                </a:cubicBezTo>
                <a:cubicBezTo>
                  <a:pt x="5636820" y="3578479"/>
                  <a:pt x="5636820" y="3469622"/>
                  <a:pt x="5688280" y="3467643"/>
                </a:cubicBezTo>
                <a:cubicBezTo>
                  <a:pt x="5739740" y="3465664"/>
                  <a:pt x="5812972" y="3572542"/>
                  <a:pt x="5878286" y="3586396"/>
                </a:cubicBezTo>
                <a:cubicBezTo>
                  <a:pt x="5943600" y="3600251"/>
                  <a:pt x="6040582" y="3606188"/>
                  <a:pt x="6080166" y="3550770"/>
                </a:cubicBezTo>
                <a:cubicBezTo>
                  <a:pt x="6119750" y="3495352"/>
                  <a:pt x="6119750" y="3327118"/>
                  <a:pt x="6115792" y="3253887"/>
                </a:cubicBezTo>
                <a:cubicBezTo>
                  <a:pt x="6111834" y="3180656"/>
                  <a:pt x="6072249" y="3156905"/>
                  <a:pt x="6056415" y="3111383"/>
                </a:cubicBezTo>
                <a:cubicBezTo>
                  <a:pt x="6040581" y="3065861"/>
                  <a:pt x="6018810" y="3030234"/>
                  <a:pt x="6020789" y="2980754"/>
                </a:cubicBezTo>
                <a:cubicBezTo>
                  <a:pt x="6022768" y="2931274"/>
                  <a:pt x="6064332" y="2860022"/>
                  <a:pt x="6068291" y="2814500"/>
                </a:cubicBezTo>
                <a:cubicBezTo>
                  <a:pt x="6072250" y="2768978"/>
                  <a:pt x="6038602" y="2731373"/>
                  <a:pt x="6044540" y="2707622"/>
                </a:cubicBezTo>
                <a:cubicBezTo>
                  <a:pt x="6050478" y="2683871"/>
                  <a:pt x="6056416" y="2648245"/>
                  <a:pt x="6103917" y="2671996"/>
                </a:cubicBezTo>
                <a:cubicBezTo>
                  <a:pt x="6151418" y="2695747"/>
                  <a:pt x="6270172" y="2806583"/>
                  <a:pt x="6329548" y="2850126"/>
                </a:cubicBezTo>
                <a:cubicBezTo>
                  <a:pt x="6388925" y="2893669"/>
                  <a:pt x="6396841" y="2919399"/>
                  <a:pt x="6460176" y="2933253"/>
                </a:cubicBezTo>
                <a:cubicBezTo>
                  <a:pt x="6523511" y="2947107"/>
                  <a:pt x="6664036" y="2960962"/>
                  <a:pt x="6709558" y="2933253"/>
                </a:cubicBezTo>
                <a:cubicBezTo>
                  <a:pt x="6755080" y="2905544"/>
                  <a:pt x="6753101" y="2816478"/>
                  <a:pt x="6733309" y="2766998"/>
                </a:cubicBezTo>
                <a:cubicBezTo>
                  <a:pt x="6713517" y="2717518"/>
                  <a:pt x="6616535" y="2709601"/>
                  <a:pt x="6590805" y="2636370"/>
                </a:cubicBezTo>
                <a:cubicBezTo>
                  <a:pt x="6565075" y="2563139"/>
                  <a:pt x="6559138" y="2438447"/>
                  <a:pt x="6578930" y="2327611"/>
                </a:cubicBezTo>
                <a:cubicBezTo>
                  <a:pt x="6598722" y="2216775"/>
                  <a:pt x="6677891" y="2060417"/>
                  <a:pt x="6709558" y="1971352"/>
                </a:cubicBezTo>
                <a:cubicBezTo>
                  <a:pt x="6741226" y="1882287"/>
                  <a:pt x="6774873" y="1842702"/>
                  <a:pt x="6768935" y="1793222"/>
                </a:cubicBezTo>
                <a:cubicBezTo>
                  <a:pt x="6762997" y="1743742"/>
                  <a:pt x="6664036" y="1721970"/>
                  <a:pt x="6673932" y="1674469"/>
                </a:cubicBezTo>
                <a:cubicBezTo>
                  <a:pt x="6683828" y="1626968"/>
                  <a:pt x="6776852" y="1583424"/>
                  <a:pt x="6828312" y="1508214"/>
                </a:cubicBezTo>
                <a:cubicBezTo>
                  <a:pt x="6879772" y="1433004"/>
                  <a:pt x="6956961" y="1298416"/>
                  <a:pt x="6982691" y="1223206"/>
                </a:cubicBezTo>
                <a:cubicBezTo>
                  <a:pt x="7008421" y="1147996"/>
                  <a:pt x="6953003" y="1098516"/>
                  <a:pt x="6982691" y="1056952"/>
                </a:cubicBezTo>
                <a:cubicBezTo>
                  <a:pt x="7012379" y="1015388"/>
                  <a:pt x="7111341" y="977782"/>
                  <a:pt x="7160821" y="973824"/>
                </a:cubicBezTo>
                <a:cubicBezTo>
                  <a:pt x="7210301" y="969866"/>
                  <a:pt x="7243948" y="1023305"/>
                  <a:pt x="7279574" y="1033201"/>
                </a:cubicBezTo>
                <a:cubicBezTo>
                  <a:pt x="7315200" y="1043097"/>
                  <a:pt x="7358742" y="1052993"/>
                  <a:pt x="7374576" y="1033201"/>
                </a:cubicBezTo>
                <a:cubicBezTo>
                  <a:pt x="7390410" y="1013409"/>
                  <a:pt x="7394368" y="942157"/>
                  <a:pt x="7374576" y="914448"/>
                </a:cubicBezTo>
                <a:cubicBezTo>
                  <a:pt x="7354784" y="886739"/>
                  <a:pt x="7281553" y="894655"/>
                  <a:pt x="7255823" y="866946"/>
                </a:cubicBezTo>
                <a:cubicBezTo>
                  <a:pt x="7230093" y="839237"/>
                  <a:pt x="7216239" y="777881"/>
                  <a:pt x="7220197" y="748193"/>
                </a:cubicBezTo>
                <a:cubicBezTo>
                  <a:pt x="7224155" y="718505"/>
                  <a:pt x="7245927" y="692775"/>
                  <a:pt x="7279574" y="688817"/>
                </a:cubicBezTo>
                <a:cubicBezTo>
                  <a:pt x="7313221" y="684859"/>
                  <a:pt x="7386452" y="734339"/>
                  <a:pt x="7422078" y="724443"/>
                </a:cubicBezTo>
                <a:cubicBezTo>
                  <a:pt x="7457704" y="714547"/>
                  <a:pt x="7431974" y="637357"/>
                  <a:pt x="7493330" y="629440"/>
                </a:cubicBezTo>
                <a:cubicBezTo>
                  <a:pt x="7554686" y="621523"/>
                  <a:pt x="7713024" y="688816"/>
                  <a:pt x="7790213" y="676941"/>
                </a:cubicBezTo>
                <a:cubicBezTo>
                  <a:pt x="7867402" y="665066"/>
                  <a:pt x="7887194" y="589855"/>
                  <a:pt x="7956467" y="558188"/>
                </a:cubicBezTo>
                <a:cubicBezTo>
                  <a:pt x="8025740" y="526520"/>
                  <a:pt x="8136576" y="480998"/>
                  <a:pt x="8205849" y="486936"/>
                </a:cubicBezTo>
                <a:cubicBezTo>
                  <a:pt x="8275122" y="492874"/>
                  <a:pt x="8306790" y="562147"/>
                  <a:pt x="8372104" y="593814"/>
                </a:cubicBezTo>
                <a:cubicBezTo>
                  <a:pt x="8437418" y="625481"/>
                  <a:pt x="8506691" y="676941"/>
                  <a:pt x="8597735" y="676941"/>
                </a:cubicBezTo>
                <a:cubicBezTo>
                  <a:pt x="8688779" y="676941"/>
                  <a:pt x="8813470" y="627461"/>
                  <a:pt x="8918369" y="593814"/>
                </a:cubicBezTo>
                <a:cubicBezTo>
                  <a:pt x="9023268" y="560167"/>
                  <a:pt x="9114312" y="524541"/>
                  <a:pt x="9227127" y="475061"/>
                </a:cubicBezTo>
                <a:cubicBezTo>
                  <a:pt x="9339943" y="425580"/>
                  <a:pt x="9446821" y="358287"/>
                  <a:pt x="9595262" y="296931"/>
                </a:cubicBezTo>
                <a:cubicBezTo>
                  <a:pt x="9743704" y="235575"/>
                  <a:pt x="9919854" y="156407"/>
                  <a:pt x="10117776" y="106926"/>
                </a:cubicBezTo>
                <a:cubicBezTo>
                  <a:pt x="10315698" y="57445"/>
                  <a:pt x="10571018" y="-1931"/>
                  <a:pt x="10782795" y="48"/>
                </a:cubicBezTo>
                <a:cubicBezTo>
                  <a:pt x="10994572" y="2027"/>
                  <a:pt x="11261766" y="89113"/>
                  <a:pt x="11388436" y="118801"/>
                </a:cubicBezTo>
                <a:cubicBezTo>
                  <a:pt x="11515106" y="148489"/>
                  <a:pt x="11523023" y="170261"/>
                  <a:pt x="11542815" y="17817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799986" y="9012040"/>
            <a:ext cx="2332139" cy="4061799"/>
          </a:xfrm>
          <a:custGeom>
            <a:avLst/>
            <a:gdLst>
              <a:gd name="connsiteX0" fmla="*/ 348959 w 2332139"/>
              <a:gd name="connsiteY0" fmla="*/ 4133051 h 4138421"/>
              <a:gd name="connsiteX1" fmla="*/ 337084 w 2332139"/>
              <a:gd name="connsiteY1" fmla="*/ 4061799 h 4138421"/>
              <a:gd name="connsiteX2" fmla="*/ 87702 w 2332139"/>
              <a:gd name="connsiteY2" fmla="*/ 3598662 h 4138421"/>
              <a:gd name="connsiteX3" fmla="*/ 4575 w 2332139"/>
              <a:gd name="connsiteY3" fmla="*/ 3420532 h 4138421"/>
              <a:gd name="connsiteX4" fmla="*/ 206456 w 2332139"/>
              <a:gd name="connsiteY4" fmla="*/ 3147399 h 4138421"/>
              <a:gd name="connsiteX5" fmla="*/ 313333 w 2332139"/>
              <a:gd name="connsiteY5" fmla="*/ 2945519 h 4138421"/>
              <a:gd name="connsiteX6" fmla="*/ 325209 w 2332139"/>
              <a:gd name="connsiteY6" fmla="*/ 2506132 h 4138421"/>
              <a:gd name="connsiteX7" fmla="*/ 218331 w 2332139"/>
              <a:gd name="connsiteY7" fmla="*/ 2054870 h 4138421"/>
              <a:gd name="connsiteX8" fmla="*/ 277708 w 2332139"/>
              <a:gd name="connsiteY8" fmla="*/ 1817363 h 4138421"/>
              <a:gd name="connsiteX9" fmla="*/ 325209 w 2332139"/>
              <a:gd name="connsiteY9" fmla="*/ 1627358 h 4138421"/>
              <a:gd name="connsiteX10" fmla="*/ 194580 w 2332139"/>
              <a:gd name="connsiteY10" fmla="*/ 1330475 h 4138421"/>
              <a:gd name="connsiteX11" fmla="*/ 111453 w 2332139"/>
              <a:gd name="connsiteY11" fmla="*/ 1176096 h 4138421"/>
              <a:gd name="connsiteX12" fmla="*/ 230206 w 2332139"/>
              <a:gd name="connsiteY12" fmla="*/ 1045467 h 4138421"/>
              <a:gd name="connsiteX13" fmla="*/ 574591 w 2332139"/>
              <a:gd name="connsiteY13" fmla="*/ 1116719 h 4138421"/>
              <a:gd name="connsiteX14" fmla="*/ 930850 w 2332139"/>
              <a:gd name="connsiteY14" fmla="*/ 879212 h 4138421"/>
              <a:gd name="connsiteX15" fmla="*/ 942726 w 2332139"/>
              <a:gd name="connsiteY15" fmla="*/ 546703 h 4138421"/>
              <a:gd name="connsiteX16" fmla="*/ 1085230 w 2332139"/>
              <a:gd name="connsiteY16" fmla="*/ 463576 h 4138421"/>
              <a:gd name="connsiteX17" fmla="*/ 1548367 w 2332139"/>
              <a:gd name="connsiteY17" fmla="*/ 451701 h 4138421"/>
              <a:gd name="connsiteX18" fmla="*/ 1987754 w 2332139"/>
              <a:gd name="connsiteY18" fmla="*/ 416075 h 4138421"/>
              <a:gd name="connsiteX19" fmla="*/ 2213385 w 2332139"/>
              <a:gd name="connsiteY19" fmla="*/ 249820 h 4138421"/>
              <a:gd name="connsiteX20" fmla="*/ 2213385 w 2332139"/>
              <a:gd name="connsiteY20" fmla="*/ 95441 h 4138421"/>
              <a:gd name="connsiteX21" fmla="*/ 2249011 w 2332139"/>
              <a:gd name="connsiteY21" fmla="*/ 36064 h 4138421"/>
              <a:gd name="connsiteX22" fmla="*/ 2332139 w 2332139"/>
              <a:gd name="connsiteY22" fmla="*/ 438 h 4138421"/>
              <a:gd name="connsiteX0" fmla="*/ 337084 w 2332139"/>
              <a:gd name="connsiteY0" fmla="*/ 4061799 h 4061799"/>
              <a:gd name="connsiteX1" fmla="*/ 87702 w 2332139"/>
              <a:gd name="connsiteY1" fmla="*/ 3598662 h 4061799"/>
              <a:gd name="connsiteX2" fmla="*/ 4575 w 2332139"/>
              <a:gd name="connsiteY2" fmla="*/ 3420532 h 4061799"/>
              <a:gd name="connsiteX3" fmla="*/ 206456 w 2332139"/>
              <a:gd name="connsiteY3" fmla="*/ 3147399 h 4061799"/>
              <a:gd name="connsiteX4" fmla="*/ 313333 w 2332139"/>
              <a:gd name="connsiteY4" fmla="*/ 2945519 h 4061799"/>
              <a:gd name="connsiteX5" fmla="*/ 325209 w 2332139"/>
              <a:gd name="connsiteY5" fmla="*/ 2506132 h 4061799"/>
              <a:gd name="connsiteX6" fmla="*/ 218331 w 2332139"/>
              <a:gd name="connsiteY6" fmla="*/ 2054870 h 4061799"/>
              <a:gd name="connsiteX7" fmla="*/ 277708 w 2332139"/>
              <a:gd name="connsiteY7" fmla="*/ 1817363 h 4061799"/>
              <a:gd name="connsiteX8" fmla="*/ 325209 w 2332139"/>
              <a:gd name="connsiteY8" fmla="*/ 1627358 h 4061799"/>
              <a:gd name="connsiteX9" fmla="*/ 194580 w 2332139"/>
              <a:gd name="connsiteY9" fmla="*/ 1330475 h 4061799"/>
              <a:gd name="connsiteX10" fmla="*/ 111453 w 2332139"/>
              <a:gd name="connsiteY10" fmla="*/ 1176096 h 4061799"/>
              <a:gd name="connsiteX11" fmla="*/ 230206 w 2332139"/>
              <a:gd name="connsiteY11" fmla="*/ 1045467 h 4061799"/>
              <a:gd name="connsiteX12" fmla="*/ 574591 w 2332139"/>
              <a:gd name="connsiteY12" fmla="*/ 1116719 h 4061799"/>
              <a:gd name="connsiteX13" fmla="*/ 930850 w 2332139"/>
              <a:gd name="connsiteY13" fmla="*/ 879212 h 4061799"/>
              <a:gd name="connsiteX14" fmla="*/ 942726 w 2332139"/>
              <a:gd name="connsiteY14" fmla="*/ 546703 h 4061799"/>
              <a:gd name="connsiteX15" fmla="*/ 1085230 w 2332139"/>
              <a:gd name="connsiteY15" fmla="*/ 463576 h 4061799"/>
              <a:gd name="connsiteX16" fmla="*/ 1548367 w 2332139"/>
              <a:gd name="connsiteY16" fmla="*/ 451701 h 4061799"/>
              <a:gd name="connsiteX17" fmla="*/ 1987754 w 2332139"/>
              <a:gd name="connsiteY17" fmla="*/ 416075 h 4061799"/>
              <a:gd name="connsiteX18" fmla="*/ 2213385 w 2332139"/>
              <a:gd name="connsiteY18" fmla="*/ 249820 h 4061799"/>
              <a:gd name="connsiteX19" fmla="*/ 2213385 w 2332139"/>
              <a:gd name="connsiteY19" fmla="*/ 95441 h 4061799"/>
              <a:gd name="connsiteX20" fmla="*/ 2249011 w 2332139"/>
              <a:gd name="connsiteY20" fmla="*/ 36064 h 4061799"/>
              <a:gd name="connsiteX21" fmla="*/ 2332139 w 2332139"/>
              <a:gd name="connsiteY21" fmla="*/ 438 h 406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32139" h="4061799">
                <a:moveTo>
                  <a:pt x="337084" y="4061799"/>
                </a:moveTo>
                <a:cubicBezTo>
                  <a:pt x="293541" y="3972734"/>
                  <a:pt x="143120" y="3705540"/>
                  <a:pt x="87702" y="3598662"/>
                </a:cubicBezTo>
                <a:cubicBezTo>
                  <a:pt x="32284" y="3491784"/>
                  <a:pt x="-15217" y="3495742"/>
                  <a:pt x="4575" y="3420532"/>
                </a:cubicBezTo>
                <a:cubicBezTo>
                  <a:pt x="24367" y="3345322"/>
                  <a:pt x="154996" y="3226568"/>
                  <a:pt x="206456" y="3147399"/>
                </a:cubicBezTo>
                <a:cubicBezTo>
                  <a:pt x="257916" y="3068230"/>
                  <a:pt x="293541" y="3052397"/>
                  <a:pt x="313333" y="2945519"/>
                </a:cubicBezTo>
                <a:cubicBezTo>
                  <a:pt x="333125" y="2838641"/>
                  <a:pt x="341043" y="2654573"/>
                  <a:pt x="325209" y="2506132"/>
                </a:cubicBezTo>
                <a:cubicBezTo>
                  <a:pt x="309375" y="2357690"/>
                  <a:pt x="226248" y="2169665"/>
                  <a:pt x="218331" y="2054870"/>
                </a:cubicBezTo>
                <a:cubicBezTo>
                  <a:pt x="210414" y="1940075"/>
                  <a:pt x="277708" y="1817363"/>
                  <a:pt x="277708" y="1817363"/>
                </a:cubicBezTo>
                <a:cubicBezTo>
                  <a:pt x="295521" y="1746111"/>
                  <a:pt x="339064" y="1708506"/>
                  <a:pt x="325209" y="1627358"/>
                </a:cubicBezTo>
                <a:cubicBezTo>
                  <a:pt x="311354" y="1546210"/>
                  <a:pt x="230206" y="1405685"/>
                  <a:pt x="194580" y="1330475"/>
                </a:cubicBezTo>
                <a:cubicBezTo>
                  <a:pt x="158954" y="1255265"/>
                  <a:pt x="105515" y="1223597"/>
                  <a:pt x="111453" y="1176096"/>
                </a:cubicBezTo>
                <a:cubicBezTo>
                  <a:pt x="117391" y="1128595"/>
                  <a:pt x="153016" y="1055363"/>
                  <a:pt x="230206" y="1045467"/>
                </a:cubicBezTo>
                <a:cubicBezTo>
                  <a:pt x="307396" y="1035571"/>
                  <a:pt x="457817" y="1144428"/>
                  <a:pt x="574591" y="1116719"/>
                </a:cubicBezTo>
                <a:cubicBezTo>
                  <a:pt x="691365" y="1089010"/>
                  <a:pt x="869494" y="974215"/>
                  <a:pt x="930850" y="879212"/>
                </a:cubicBezTo>
                <a:cubicBezTo>
                  <a:pt x="992206" y="784209"/>
                  <a:pt x="916996" y="615976"/>
                  <a:pt x="942726" y="546703"/>
                </a:cubicBezTo>
                <a:cubicBezTo>
                  <a:pt x="968456" y="477430"/>
                  <a:pt x="984290" y="479410"/>
                  <a:pt x="1085230" y="463576"/>
                </a:cubicBezTo>
                <a:cubicBezTo>
                  <a:pt x="1186170" y="447742"/>
                  <a:pt x="1397946" y="459618"/>
                  <a:pt x="1548367" y="451701"/>
                </a:cubicBezTo>
                <a:cubicBezTo>
                  <a:pt x="1698788" y="443784"/>
                  <a:pt x="1876918" y="449722"/>
                  <a:pt x="1987754" y="416075"/>
                </a:cubicBezTo>
                <a:cubicBezTo>
                  <a:pt x="2098590" y="382428"/>
                  <a:pt x="2175780" y="303259"/>
                  <a:pt x="2213385" y="249820"/>
                </a:cubicBezTo>
                <a:cubicBezTo>
                  <a:pt x="2250990" y="196381"/>
                  <a:pt x="2207447" y="131067"/>
                  <a:pt x="2213385" y="95441"/>
                </a:cubicBezTo>
                <a:cubicBezTo>
                  <a:pt x="2219323" y="59815"/>
                  <a:pt x="2229219" y="51898"/>
                  <a:pt x="2249011" y="36064"/>
                </a:cubicBezTo>
                <a:cubicBezTo>
                  <a:pt x="2268803" y="20230"/>
                  <a:pt x="2310368" y="-3520"/>
                  <a:pt x="2332139" y="43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8490857" y="14130743"/>
            <a:ext cx="582852" cy="3491346"/>
          </a:xfrm>
          <a:custGeom>
            <a:avLst/>
            <a:gdLst>
              <a:gd name="connsiteX0" fmla="*/ 0 w 582852"/>
              <a:gd name="connsiteY0" fmla="*/ 0 h 3491346"/>
              <a:gd name="connsiteX1" fmla="*/ 415637 w 582852"/>
              <a:gd name="connsiteY1" fmla="*/ 273133 h 3491346"/>
              <a:gd name="connsiteX2" fmla="*/ 534390 w 582852"/>
              <a:gd name="connsiteY2" fmla="*/ 356260 h 3491346"/>
              <a:gd name="connsiteX3" fmla="*/ 463138 w 582852"/>
              <a:gd name="connsiteY3" fmla="*/ 795647 h 3491346"/>
              <a:gd name="connsiteX4" fmla="*/ 522514 w 582852"/>
              <a:gd name="connsiteY4" fmla="*/ 1021278 h 3491346"/>
              <a:gd name="connsiteX5" fmla="*/ 486888 w 582852"/>
              <a:gd name="connsiteY5" fmla="*/ 1365663 h 3491346"/>
              <a:gd name="connsiteX6" fmla="*/ 486888 w 582852"/>
              <a:gd name="connsiteY6" fmla="*/ 1615045 h 3491346"/>
              <a:gd name="connsiteX7" fmla="*/ 581891 w 582852"/>
              <a:gd name="connsiteY7" fmla="*/ 2066307 h 3491346"/>
              <a:gd name="connsiteX8" fmla="*/ 522514 w 582852"/>
              <a:gd name="connsiteY8" fmla="*/ 2315689 h 3491346"/>
              <a:gd name="connsiteX9" fmla="*/ 320634 w 582852"/>
              <a:gd name="connsiteY9" fmla="*/ 2505694 h 3491346"/>
              <a:gd name="connsiteX10" fmla="*/ 261257 w 582852"/>
              <a:gd name="connsiteY10" fmla="*/ 2576946 h 3491346"/>
              <a:gd name="connsiteX11" fmla="*/ 380011 w 582852"/>
              <a:gd name="connsiteY11" fmla="*/ 2861954 h 3491346"/>
              <a:gd name="connsiteX12" fmla="*/ 320634 w 582852"/>
              <a:gd name="connsiteY12" fmla="*/ 3075709 h 3491346"/>
              <a:gd name="connsiteX13" fmla="*/ 273133 w 582852"/>
              <a:gd name="connsiteY13" fmla="*/ 3277590 h 3491346"/>
              <a:gd name="connsiteX14" fmla="*/ 190005 w 582852"/>
              <a:gd name="connsiteY14" fmla="*/ 3491346 h 349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2852" h="3491346">
                <a:moveTo>
                  <a:pt x="0" y="0"/>
                </a:moveTo>
                <a:lnTo>
                  <a:pt x="415637" y="273133"/>
                </a:lnTo>
                <a:cubicBezTo>
                  <a:pt x="504702" y="332510"/>
                  <a:pt x="526473" y="269174"/>
                  <a:pt x="534390" y="356260"/>
                </a:cubicBezTo>
                <a:cubicBezTo>
                  <a:pt x="542307" y="443346"/>
                  <a:pt x="465117" y="684811"/>
                  <a:pt x="463138" y="795647"/>
                </a:cubicBezTo>
                <a:cubicBezTo>
                  <a:pt x="461159" y="906483"/>
                  <a:pt x="518556" y="926275"/>
                  <a:pt x="522514" y="1021278"/>
                </a:cubicBezTo>
                <a:cubicBezTo>
                  <a:pt x="526472" y="1116281"/>
                  <a:pt x="492826" y="1266702"/>
                  <a:pt x="486888" y="1365663"/>
                </a:cubicBezTo>
                <a:cubicBezTo>
                  <a:pt x="480950" y="1464624"/>
                  <a:pt x="471054" y="1498271"/>
                  <a:pt x="486888" y="1615045"/>
                </a:cubicBezTo>
                <a:cubicBezTo>
                  <a:pt x="502722" y="1731819"/>
                  <a:pt x="575953" y="1949533"/>
                  <a:pt x="581891" y="2066307"/>
                </a:cubicBezTo>
                <a:cubicBezTo>
                  <a:pt x="587829" y="2183081"/>
                  <a:pt x="566057" y="2242458"/>
                  <a:pt x="522514" y="2315689"/>
                </a:cubicBezTo>
                <a:cubicBezTo>
                  <a:pt x="478971" y="2388920"/>
                  <a:pt x="364177" y="2462151"/>
                  <a:pt x="320634" y="2505694"/>
                </a:cubicBezTo>
                <a:cubicBezTo>
                  <a:pt x="277091" y="2549237"/>
                  <a:pt x="251361" y="2517569"/>
                  <a:pt x="261257" y="2576946"/>
                </a:cubicBezTo>
                <a:cubicBezTo>
                  <a:pt x="271153" y="2636323"/>
                  <a:pt x="370115" y="2778827"/>
                  <a:pt x="380011" y="2861954"/>
                </a:cubicBezTo>
                <a:cubicBezTo>
                  <a:pt x="389907" y="2945081"/>
                  <a:pt x="338447" y="3006436"/>
                  <a:pt x="320634" y="3075709"/>
                </a:cubicBezTo>
                <a:cubicBezTo>
                  <a:pt x="302821" y="3144982"/>
                  <a:pt x="294904" y="3208317"/>
                  <a:pt x="273133" y="3277590"/>
                </a:cubicBezTo>
                <a:cubicBezTo>
                  <a:pt x="251362" y="3346863"/>
                  <a:pt x="195943" y="3459678"/>
                  <a:pt x="190005" y="3491346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764297" y="15080768"/>
            <a:ext cx="4474324" cy="4286993"/>
          </a:xfrm>
          <a:custGeom>
            <a:avLst/>
            <a:gdLst>
              <a:gd name="connsiteX0" fmla="*/ 227797 w 4474324"/>
              <a:gd name="connsiteY0" fmla="*/ 0 h 4346994"/>
              <a:gd name="connsiteX1" fmla="*/ 156545 w 4474324"/>
              <a:gd name="connsiteY1" fmla="*/ 320634 h 4346994"/>
              <a:gd name="connsiteX2" fmla="*/ 227797 w 4474324"/>
              <a:gd name="connsiteY2" fmla="*/ 617517 h 4346994"/>
              <a:gd name="connsiteX3" fmla="*/ 263422 w 4474324"/>
              <a:gd name="connsiteY3" fmla="*/ 985652 h 4346994"/>
              <a:gd name="connsiteX4" fmla="*/ 287173 w 4474324"/>
              <a:gd name="connsiteY4" fmla="*/ 1270660 h 4346994"/>
              <a:gd name="connsiteX5" fmla="*/ 370300 w 4474324"/>
              <a:gd name="connsiteY5" fmla="*/ 1531917 h 4346994"/>
              <a:gd name="connsiteX6" fmla="*/ 251547 w 4474324"/>
              <a:gd name="connsiteY6" fmla="*/ 1662546 h 4346994"/>
              <a:gd name="connsiteX7" fmla="*/ 61542 w 4474324"/>
              <a:gd name="connsiteY7" fmla="*/ 1793174 h 4346994"/>
              <a:gd name="connsiteX8" fmla="*/ 14041 w 4474324"/>
              <a:gd name="connsiteY8" fmla="*/ 1888177 h 4346994"/>
              <a:gd name="connsiteX9" fmla="*/ 287173 w 4474324"/>
              <a:gd name="connsiteY9" fmla="*/ 2113808 h 4346994"/>
              <a:gd name="connsiteX10" fmla="*/ 524680 w 4474324"/>
              <a:gd name="connsiteY10" fmla="*/ 2196935 h 4346994"/>
              <a:gd name="connsiteX11" fmla="*/ 655308 w 4474324"/>
              <a:gd name="connsiteY11" fmla="*/ 2256312 h 4346994"/>
              <a:gd name="connsiteX12" fmla="*/ 512804 w 4474324"/>
              <a:gd name="connsiteY12" fmla="*/ 2410691 h 4346994"/>
              <a:gd name="connsiteX13" fmla="*/ 584056 w 4474324"/>
              <a:gd name="connsiteY13" fmla="*/ 2517569 h 4346994"/>
              <a:gd name="connsiteX14" fmla="*/ 880939 w 4474324"/>
              <a:gd name="connsiteY14" fmla="*/ 2517569 h 4346994"/>
              <a:gd name="connsiteX15" fmla="*/ 1035319 w 4474324"/>
              <a:gd name="connsiteY15" fmla="*/ 2648198 h 4346994"/>
              <a:gd name="connsiteX16" fmla="*/ 1427204 w 4474324"/>
              <a:gd name="connsiteY16" fmla="*/ 2790702 h 4346994"/>
              <a:gd name="connsiteX17" fmla="*/ 1688461 w 4474324"/>
              <a:gd name="connsiteY17" fmla="*/ 2719450 h 4346994"/>
              <a:gd name="connsiteX18" fmla="*/ 1878467 w 4474324"/>
              <a:gd name="connsiteY18" fmla="*/ 2612572 h 4346994"/>
              <a:gd name="connsiteX19" fmla="*/ 2115973 w 4474324"/>
              <a:gd name="connsiteY19" fmla="*/ 2743200 h 4346994"/>
              <a:gd name="connsiteX20" fmla="*/ 2258477 w 4474324"/>
              <a:gd name="connsiteY20" fmla="*/ 2850078 h 4346994"/>
              <a:gd name="connsiteX21" fmla="*/ 2495984 w 4474324"/>
              <a:gd name="connsiteY21" fmla="*/ 3051959 h 4346994"/>
              <a:gd name="connsiteX22" fmla="*/ 2780991 w 4474324"/>
              <a:gd name="connsiteY22" fmla="*/ 2945081 h 4346994"/>
              <a:gd name="connsiteX23" fmla="*/ 3125376 w 4474324"/>
              <a:gd name="connsiteY23" fmla="*/ 2968832 h 4346994"/>
              <a:gd name="connsiteX24" fmla="*/ 3351007 w 4474324"/>
              <a:gd name="connsiteY24" fmla="*/ 3230089 h 4346994"/>
              <a:gd name="connsiteX25" fmla="*/ 3707267 w 4474324"/>
              <a:gd name="connsiteY25" fmla="*/ 3420094 h 4346994"/>
              <a:gd name="connsiteX26" fmla="*/ 4075402 w 4474324"/>
              <a:gd name="connsiteY26" fmla="*/ 3443845 h 4346994"/>
              <a:gd name="connsiteX27" fmla="*/ 4158529 w 4474324"/>
              <a:gd name="connsiteY27" fmla="*/ 3479470 h 4346994"/>
              <a:gd name="connsiteX28" fmla="*/ 4122903 w 4474324"/>
              <a:gd name="connsiteY28" fmla="*/ 3669476 h 4346994"/>
              <a:gd name="connsiteX29" fmla="*/ 4324784 w 4474324"/>
              <a:gd name="connsiteY29" fmla="*/ 3788229 h 4346994"/>
              <a:gd name="connsiteX30" fmla="*/ 4372285 w 4474324"/>
              <a:gd name="connsiteY30" fmla="*/ 3990109 h 4346994"/>
              <a:gd name="connsiteX31" fmla="*/ 4467287 w 4474324"/>
              <a:gd name="connsiteY31" fmla="*/ 4180115 h 4346994"/>
              <a:gd name="connsiteX32" fmla="*/ 4467287 w 4474324"/>
              <a:gd name="connsiteY32" fmla="*/ 4286993 h 4346994"/>
              <a:gd name="connsiteX33" fmla="*/ 4467287 w 4474324"/>
              <a:gd name="connsiteY33" fmla="*/ 4346369 h 4346994"/>
              <a:gd name="connsiteX0" fmla="*/ 227797 w 4474324"/>
              <a:gd name="connsiteY0" fmla="*/ 0 h 4286993"/>
              <a:gd name="connsiteX1" fmla="*/ 156545 w 4474324"/>
              <a:gd name="connsiteY1" fmla="*/ 320634 h 4286993"/>
              <a:gd name="connsiteX2" fmla="*/ 227797 w 4474324"/>
              <a:gd name="connsiteY2" fmla="*/ 617517 h 4286993"/>
              <a:gd name="connsiteX3" fmla="*/ 263422 w 4474324"/>
              <a:gd name="connsiteY3" fmla="*/ 985652 h 4286993"/>
              <a:gd name="connsiteX4" fmla="*/ 287173 w 4474324"/>
              <a:gd name="connsiteY4" fmla="*/ 1270660 h 4286993"/>
              <a:gd name="connsiteX5" fmla="*/ 370300 w 4474324"/>
              <a:gd name="connsiteY5" fmla="*/ 1531917 h 4286993"/>
              <a:gd name="connsiteX6" fmla="*/ 251547 w 4474324"/>
              <a:gd name="connsiteY6" fmla="*/ 1662546 h 4286993"/>
              <a:gd name="connsiteX7" fmla="*/ 61542 w 4474324"/>
              <a:gd name="connsiteY7" fmla="*/ 1793174 h 4286993"/>
              <a:gd name="connsiteX8" fmla="*/ 14041 w 4474324"/>
              <a:gd name="connsiteY8" fmla="*/ 1888177 h 4286993"/>
              <a:gd name="connsiteX9" fmla="*/ 287173 w 4474324"/>
              <a:gd name="connsiteY9" fmla="*/ 2113808 h 4286993"/>
              <a:gd name="connsiteX10" fmla="*/ 524680 w 4474324"/>
              <a:gd name="connsiteY10" fmla="*/ 2196935 h 4286993"/>
              <a:gd name="connsiteX11" fmla="*/ 655308 w 4474324"/>
              <a:gd name="connsiteY11" fmla="*/ 2256312 h 4286993"/>
              <a:gd name="connsiteX12" fmla="*/ 512804 w 4474324"/>
              <a:gd name="connsiteY12" fmla="*/ 2410691 h 4286993"/>
              <a:gd name="connsiteX13" fmla="*/ 584056 w 4474324"/>
              <a:gd name="connsiteY13" fmla="*/ 2517569 h 4286993"/>
              <a:gd name="connsiteX14" fmla="*/ 880939 w 4474324"/>
              <a:gd name="connsiteY14" fmla="*/ 2517569 h 4286993"/>
              <a:gd name="connsiteX15" fmla="*/ 1035319 w 4474324"/>
              <a:gd name="connsiteY15" fmla="*/ 2648198 h 4286993"/>
              <a:gd name="connsiteX16" fmla="*/ 1427204 w 4474324"/>
              <a:gd name="connsiteY16" fmla="*/ 2790702 h 4286993"/>
              <a:gd name="connsiteX17" fmla="*/ 1688461 w 4474324"/>
              <a:gd name="connsiteY17" fmla="*/ 2719450 h 4286993"/>
              <a:gd name="connsiteX18" fmla="*/ 1878467 w 4474324"/>
              <a:gd name="connsiteY18" fmla="*/ 2612572 h 4286993"/>
              <a:gd name="connsiteX19" fmla="*/ 2115973 w 4474324"/>
              <a:gd name="connsiteY19" fmla="*/ 2743200 h 4286993"/>
              <a:gd name="connsiteX20" fmla="*/ 2258477 w 4474324"/>
              <a:gd name="connsiteY20" fmla="*/ 2850078 h 4286993"/>
              <a:gd name="connsiteX21" fmla="*/ 2495984 w 4474324"/>
              <a:gd name="connsiteY21" fmla="*/ 3051959 h 4286993"/>
              <a:gd name="connsiteX22" fmla="*/ 2780991 w 4474324"/>
              <a:gd name="connsiteY22" fmla="*/ 2945081 h 4286993"/>
              <a:gd name="connsiteX23" fmla="*/ 3125376 w 4474324"/>
              <a:gd name="connsiteY23" fmla="*/ 2968832 h 4286993"/>
              <a:gd name="connsiteX24" fmla="*/ 3351007 w 4474324"/>
              <a:gd name="connsiteY24" fmla="*/ 3230089 h 4286993"/>
              <a:gd name="connsiteX25" fmla="*/ 3707267 w 4474324"/>
              <a:gd name="connsiteY25" fmla="*/ 3420094 h 4286993"/>
              <a:gd name="connsiteX26" fmla="*/ 4075402 w 4474324"/>
              <a:gd name="connsiteY26" fmla="*/ 3443845 h 4286993"/>
              <a:gd name="connsiteX27" fmla="*/ 4158529 w 4474324"/>
              <a:gd name="connsiteY27" fmla="*/ 3479470 h 4286993"/>
              <a:gd name="connsiteX28" fmla="*/ 4122903 w 4474324"/>
              <a:gd name="connsiteY28" fmla="*/ 3669476 h 4286993"/>
              <a:gd name="connsiteX29" fmla="*/ 4324784 w 4474324"/>
              <a:gd name="connsiteY29" fmla="*/ 3788229 h 4286993"/>
              <a:gd name="connsiteX30" fmla="*/ 4372285 w 4474324"/>
              <a:gd name="connsiteY30" fmla="*/ 3990109 h 4286993"/>
              <a:gd name="connsiteX31" fmla="*/ 4467287 w 4474324"/>
              <a:gd name="connsiteY31" fmla="*/ 4180115 h 4286993"/>
              <a:gd name="connsiteX32" fmla="*/ 4467287 w 4474324"/>
              <a:gd name="connsiteY32" fmla="*/ 4286993 h 4286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4324" h="4286993">
                <a:moveTo>
                  <a:pt x="227797" y="0"/>
                </a:moveTo>
                <a:cubicBezTo>
                  <a:pt x="192171" y="108857"/>
                  <a:pt x="156545" y="217715"/>
                  <a:pt x="156545" y="320634"/>
                </a:cubicBezTo>
                <a:cubicBezTo>
                  <a:pt x="156545" y="423553"/>
                  <a:pt x="209984" y="506681"/>
                  <a:pt x="227797" y="617517"/>
                </a:cubicBezTo>
                <a:cubicBezTo>
                  <a:pt x="245610" y="728353"/>
                  <a:pt x="253526" y="876795"/>
                  <a:pt x="263422" y="985652"/>
                </a:cubicBezTo>
                <a:cubicBezTo>
                  <a:pt x="273318" y="1094509"/>
                  <a:pt x="269360" y="1179616"/>
                  <a:pt x="287173" y="1270660"/>
                </a:cubicBezTo>
                <a:cubicBezTo>
                  <a:pt x="304986" y="1361704"/>
                  <a:pt x="376238" y="1466603"/>
                  <a:pt x="370300" y="1531917"/>
                </a:cubicBezTo>
                <a:cubicBezTo>
                  <a:pt x="364362" y="1597231"/>
                  <a:pt x="303007" y="1619003"/>
                  <a:pt x="251547" y="1662546"/>
                </a:cubicBezTo>
                <a:cubicBezTo>
                  <a:pt x="200087" y="1706089"/>
                  <a:pt x="101126" y="1755569"/>
                  <a:pt x="61542" y="1793174"/>
                </a:cubicBezTo>
                <a:cubicBezTo>
                  <a:pt x="21958" y="1830779"/>
                  <a:pt x="-23564" y="1834738"/>
                  <a:pt x="14041" y="1888177"/>
                </a:cubicBezTo>
                <a:cubicBezTo>
                  <a:pt x="51646" y="1941616"/>
                  <a:pt x="202067" y="2062348"/>
                  <a:pt x="287173" y="2113808"/>
                </a:cubicBezTo>
                <a:cubicBezTo>
                  <a:pt x="372279" y="2165268"/>
                  <a:pt x="463324" y="2173184"/>
                  <a:pt x="524680" y="2196935"/>
                </a:cubicBezTo>
                <a:cubicBezTo>
                  <a:pt x="586036" y="2220686"/>
                  <a:pt x="657287" y="2220686"/>
                  <a:pt x="655308" y="2256312"/>
                </a:cubicBezTo>
                <a:cubicBezTo>
                  <a:pt x="653329" y="2291938"/>
                  <a:pt x="524679" y="2367148"/>
                  <a:pt x="512804" y="2410691"/>
                </a:cubicBezTo>
                <a:cubicBezTo>
                  <a:pt x="500929" y="2454234"/>
                  <a:pt x="522700" y="2499756"/>
                  <a:pt x="584056" y="2517569"/>
                </a:cubicBezTo>
                <a:cubicBezTo>
                  <a:pt x="645412" y="2535382"/>
                  <a:pt x="805729" y="2495798"/>
                  <a:pt x="880939" y="2517569"/>
                </a:cubicBezTo>
                <a:cubicBezTo>
                  <a:pt x="956149" y="2539340"/>
                  <a:pt x="944275" y="2602676"/>
                  <a:pt x="1035319" y="2648198"/>
                </a:cubicBezTo>
                <a:cubicBezTo>
                  <a:pt x="1126363" y="2693720"/>
                  <a:pt x="1318347" y="2778827"/>
                  <a:pt x="1427204" y="2790702"/>
                </a:cubicBezTo>
                <a:cubicBezTo>
                  <a:pt x="1536061" y="2802577"/>
                  <a:pt x="1613251" y="2749138"/>
                  <a:pt x="1688461" y="2719450"/>
                </a:cubicBezTo>
                <a:cubicBezTo>
                  <a:pt x="1763671" y="2689762"/>
                  <a:pt x="1807215" y="2608614"/>
                  <a:pt x="1878467" y="2612572"/>
                </a:cubicBezTo>
                <a:cubicBezTo>
                  <a:pt x="1949719" y="2616530"/>
                  <a:pt x="2052638" y="2703616"/>
                  <a:pt x="2115973" y="2743200"/>
                </a:cubicBezTo>
                <a:cubicBezTo>
                  <a:pt x="2179308" y="2782784"/>
                  <a:pt x="2195142" y="2798618"/>
                  <a:pt x="2258477" y="2850078"/>
                </a:cubicBezTo>
                <a:cubicBezTo>
                  <a:pt x="2321812" y="2901538"/>
                  <a:pt x="2408898" y="3036125"/>
                  <a:pt x="2495984" y="3051959"/>
                </a:cubicBezTo>
                <a:cubicBezTo>
                  <a:pt x="2583070" y="3067793"/>
                  <a:pt x="2676092" y="2958935"/>
                  <a:pt x="2780991" y="2945081"/>
                </a:cubicBezTo>
                <a:cubicBezTo>
                  <a:pt x="2885890" y="2931227"/>
                  <a:pt x="3030373" y="2921331"/>
                  <a:pt x="3125376" y="2968832"/>
                </a:cubicBezTo>
                <a:cubicBezTo>
                  <a:pt x="3220379" y="3016333"/>
                  <a:pt x="3254025" y="3154879"/>
                  <a:pt x="3351007" y="3230089"/>
                </a:cubicBezTo>
                <a:cubicBezTo>
                  <a:pt x="3447989" y="3305299"/>
                  <a:pt x="3586534" y="3384468"/>
                  <a:pt x="3707267" y="3420094"/>
                </a:cubicBezTo>
                <a:cubicBezTo>
                  <a:pt x="3828000" y="3455720"/>
                  <a:pt x="4000192" y="3433949"/>
                  <a:pt x="4075402" y="3443845"/>
                </a:cubicBezTo>
                <a:cubicBezTo>
                  <a:pt x="4150612" y="3453741"/>
                  <a:pt x="4150612" y="3441865"/>
                  <a:pt x="4158529" y="3479470"/>
                </a:cubicBezTo>
                <a:cubicBezTo>
                  <a:pt x="4166446" y="3517075"/>
                  <a:pt x="4095194" y="3618016"/>
                  <a:pt x="4122903" y="3669476"/>
                </a:cubicBezTo>
                <a:cubicBezTo>
                  <a:pt x="4150612" y="3720936"/>
                  <a:pt x="4283220" y="3734790"/>
                  <a:pt x="4324784" y="3788229"/>
                </a:cubicBezTo>
                <a:cubicBezTo>
                  <a:pt x="4366348" y="3841668"/>
                  <a:pt x="4348535" y="3924795"/>
                  <a:pt x="4372285" y="3990109"/>
                </a:cubicBezTo>
                <a:cubicBezTo>
                  <a:pt x="4396035" y="4055423"/>
                  <a:pt x="4451453" y="4130634"/>
                  <a:pt x="4467287" y="4180115"/>
                </a:cubicBezTo>
                <a:cubicBezTo>
                  <a:pt x="4483121" y="4229596"/>
                  <a:pt x="4467287" y="4286993"/>
                  <a:pt x="4467287" y="428699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114914" y="2185012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2434049" y="2144852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002999" y="1839239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339243" y="18694973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7875832" y="2301264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153158" y="2417609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5592566" y="24469960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2217330" y="1588129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15478920" y="2057310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499250" y="1474868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667047" y="1544627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385482" y="1643465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7162503" y="1395779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9703530" y="13903023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8339977" y="1275681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6819604" y="12263398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3458428" y="9738910"/>
            <a:ext cx="192999" cy="189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5292127" y="7662910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864135" y="8824410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068831" y="10236686"/>
            <a:ext cx="192999" cy="18763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417867" y="651311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3705501" y="567616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2748629" y="432954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2105335" y="235334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5-Point Star 53"/>
          <p:cNvSpPr/>
          <p:nvPr/>
        </p:nvSpPr>
        <p:spPr>
          <a:xfrm>
            <a:off x="7615116" y="7920879"/>
            <a:ext cx="451639" cy="493097"/>
          </a:xfrm>
          <a:prstGeom prst="star5">
            <a:avLst/>
          </a:prstGeom>
          <a:solidFill>
            <a:srgbClr val="C00000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227141" y="2398169"/>
            <a:ext cx="4968009" cy="10006826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  <a:gd name="connsiteX0" fmla="*/ 700208 w 4986406"/>
              <a:gd name="connsiteY0" fmla="*/ 0 h 10077450"/>
              <a:gd name="connsiteX1" fmla="*/ 820858 w 4986406"/>
              <a:gd name="connsiteY1" fmla="*/ 152400 h 10077450"/>
              <a:gd name="connsiteX2" fmla="*/ 712908 w 4986406"/>
              <a:gd name="connsiteY2" fmla="*/ 425450 h 10077450"/>
              <a:gd name="connsiteX3" fmla="*/ 757358 w 4986406"/>
              <a:gd name="connsiteY3" fmla="*/ 654050 h 10077450"/>
              <a:gd name="connsiteX4" fmla="*/ 916108 w 4986406"/>
              <a:gd name="connsiteY4" fmla="*/ 673100 h 10077450"/>
              <a:gd name="connsiteX5" fmla="*/ 1144708 w 4986406"/>
              <a:gd name="connsiteY5" fmla="*/ 457200 h 10077450"/>
              <a:gd name="connsiteX6" fmla="*/ 1309808 w 4986406"/>
              <a:gd name="connsiteY6" fmla="*/ 431800 h 10077450"/>
              <a:gd name="connsiteX7" fmla="*/ 1239958 w 4986406"/>
              <a:gd name="connsiteY7" fmla="*/ 647700 h 10077450"/>
              <a:gd name="connsiteX8" fmla="*/ 1106608 w 4986406"/>
              <a:gd name="connsiteY8" fmla="*/ 863600 h 10077450"/>
              <a:gd name="connsiteX9" fmla="*/ 1017708 w 4986406"/>
              <a:gd name="connsiteY9" fmla="*/ 1111250 h 10077450"/>
              <a:gd name="connsiteX10" fmla="*/ 1093908 w 4986406"/>
              <a:gd name="connsiteY10" fmla="*/ 1193800 h 10077450"/>
              <a:gd name="connsiteX11" fmla="*/ 1239958 w 4986406"/>
              <a:gd name="connsiteY11" fmla="*/ 1162050 h 10077450"/>
              <a:gd name="connsiteX12" fmla="*/ 1170108 w 4986406"/>
              <a:gd name="connsiteY12" fmla="*/ 1593850 h 10077450"/>
              <a:gd name="connsiteX13" fmla="*/ 992308 w 4986406"/>
              <a:gd name="connsiteY13" fmla="*/ 1733550 h 10077450"/>
              <a:gd name="connsiteX14" fmla="*/ 820858 w 4986406"/>
              <a:gd name="connsiteY14" fmla="*/ 1600200 h 10077450"/>
              <a:gd name="connsiteX15" fmla="*/ 668458 w 4986406"/>
              <a:gd name="connsiteY15" fmla="*/ 1581150 h 10077450"/>
              <a:gd name="connsiteX16" fmla="*/ 878008 w 4986406"/>
              <a:gd name="connsiteY16" fmla="*/ 1917700 h 10077450"/>
              <a:gd name="connsiteX17" fmla="*/ 808158 w 4986406"/>
              <a:gd name="connsiteY17" fmla="*/ 2095500 h 10077450"/>
              <a:gd name="connsiteX18" fmla="*/ 763708 w 4986406"/>
              <a:gd name="connsiteY18" fmla="*/ 2324100 h 10077450"/>
              <a:gd name="connsiteX19" fmla="*/ 820858 w 4986406"/>
              <a:gd name="connsiteY19" fmla="*/ 2590800 h 10077450"/>
              <a:gd name="connsiteX20" fmla="*/ 954208 w 4986406"/>
              <a:gd name="connsiteY20" fmla="*/ 2724150 h 10077450"/>
              <a:gd name="connsiteX21" fmla="*/ 1157408 w 4986406"/>
              <a:gd name="connsiteY21" fmla="*/ 2870200 h 10077450"/>
              <a:gd name="connsiteX22" fmla="*/ 1239958 w 4986406"/>
              <a:gd name="connsiteY22" fmla="*/ 3048000 h 10077450"/>
              <a:gd name="connsiteX23" fmla="*/ 1506658 w 4986406"/>
              <a:gd name="connsiteY23" fmla="*/ 3181350 h 10077450"/>
              <a:gd name="connsiteX24" fmla="*/ 1716208 w 4986406"/>
              <a:gd name="connsiteY24" fmla="*/ 3314700 h 10077450"/>
              <a:gd name="connsiteX25" fmla="*/ 1722558 w 4986406"/>
              <a:gd name="connsiteY25" fmla="*/ 3727450 h 10077450"/>
              <a:gd name="connsiteX26" fmla="*/ 1513008 w 4986406"/>
              <a:gd name="connsiteY26" fmla="*/ 3587750 h 10077450"/>
              <a:gd name="connsiteX27" fmla="*/ 1271708 w 4986406"/>
              <a:gd name="connsiteY27" fmla="*/ 3492500 h 10077450"/>
              <a:gd name="connsiteX28" fmla="*/ 1011358 w 4986406"/>
              <a:gd name="connsiteY28" fmla="*/ 3467100 h 10077450"/>
              <a:gd name="connsiteX29" fmla="*/ 782758 w 4986406"/>
              <a:gd name="connsiteY29" fmla="*/ 3371850 h 10077450"/>
              <a:gd name="connsiteX30" fmla="*/ 592258 w 4986406"/>
              <a:gd name="connsiteY30" fmla="*/ 3333750 h 10077450"/>
              <a:gd name="connsiteX31" fmla="*/ 497008 w 4986406"/>
              <a:gd name="connsiteY31" fmla="*/ 3333750 h 10077450"/>
              <a:gd name="connsiteX32" fmla="*/ 274758 w 4986406"/>
              <a:gd name="connsiteY32" fmla="*/ 3479800 h 10077450"/>
              <a:gd name="connsiteX33" fmla="*/ 268408 w 4986406"/>
              <a:gd name="connsiteY33" fmla="*/ 3759200 h 10077450"/>
              <a:gd name="connsiteX34" fmla="*/ 554158 w 4986406"/>
              <a:gd name="connsiteY34" fmla="*/ 3886200 h 10077450"/>
              <a:gd name="connsiteX35" fmla="*/ 878008 w 4986406"/>
              <a:gd name="connsiteY35" fmla="*/ 3975100 h 10077450"/>
              <a:gd name="connsiteX36" fmla="*/ 827208 w 4986406"/>
              <a:gd name="connsiteY36" fmla="*/ 4273550 h 10077450"/>
              <a:gd name="connsiteX37" fmla="*/ 636708 w 4986406"/>
              <a:gd name="connsiteY37" fmla="*/ 4419600 h 10077450"/>
              <a:gd name="connsiteX38" fmla="*/ 287458 w 4986406"/>
              <a:gd name="connsiteY38" fmla="*/ 4629150 h 10077450"/>
              <a:gd name="connsiteX39" fmla="*/ 230308 w 4986406"/>
              <a:gd name="connsiteY39" fmla="*/ 4895850 h 10077450"/>
              <a:gd name="connsiteX40" fmla="*/ 344608 w 4986406"/>
              <a:gd name="connsiteY40" fmla="*/ 5181600 h 10077450"/>
              <a:gd name="connsiteX41" fmla="*/ 230308 w 4986406"/>
              <a:gd name="connsiteY41" fmla="*/ 5429250 h 10077450"/>
              <a:gd name="connsiteX42" fmla="*/ 39808 w 4986406"/>
              <a:gd name="connsiteY42" fmla="*/ 5791200 h 10077450"/>
              <a:gd name="connsiteX43" fmla="*/ 39808 w 4986406"/>
              <a:gd name="connsiteY43" fmla="*/ 6115050 h 10077450"/>
              <a:gd name="connsiteX44" fmla="*/ 465258 w 4986406"/>
              <a:gd name="connsiteY44" fmla="*/ 6362700 h 10077450"/>
              <a:gd name="connsiteX45" fmla="*/ 801808 w 4986406"/>
              <a:gd name="connsiteY45" fmla="*/ 6667500 h 10077450"/>
              <a:gd name="connsiteX46" fmla="*/ 1373308 w 4986406"/>
              <a:gd name="connsiteY46" fmla="*/ 6934200 h 10077450"/>
              <a:gd name="connsiteX47" fmla="*/ 1659058 w 4986406"/>
              <a:gd name="connsiteY47" fmla="*/ 6553200 h 10077450"/>
              <a:gd name="connsiteX48" fmla="*/ 1830508 w 4986406"/>
              <a:gd name="connsiteY48" fmla="*/ 6134100 h 10077450"/>
              <a:gd name="connsiteX49" fmla="*/ 2040058 w 4986406"/>
              <a:gd name="connsiteY49" fmla="*/ 5829300 h 10077450"/>
              <a:gd name="connsiteX50" fmla="*/ 2249608 w 4986406"/>
              <a:gd name="connsiteY50" fmla="*/ 5867400 h 10077450"/>
              <a:gd name="connsiteX51" fmla="*/ 2236908 w 4986406"/>
              <a:gd name="connsiteY51" fmla="*/ 6223000 h 10077450"/>
              <a:gd name="connsiteX52" fmla="*/ 2376608 w 4986406"/>
              <a:gd name="connsiteY52" fmla="*/ 6667500 h 10077450"/>
              <a:gd name="connsiteX53" fmla="*/ 2668708 w 4986406"/>
              <a:gd name="connsiteY53" fmla="*/ 6648450 h 10077450"/>
              <a:gd name="connsiteX54" fmla="*/ 2865558 w 4986406"/>
              <a:gd name="connsiteY54" fmla="*/ 6318250 h 10077450"/>
              <a:gd name="connsiteX55" fmla="*/ 2935408 w 4986406"/>
              <a:gd name="connsiteY55" fmla="*/ 6076950 h 10077450"/>
              <a:gd name="connsiteX56" fmla="*/ 2821108 w 4986406"/>
              <a:gd name="connsiteY56" fmla="*/ 5886450 h 10077450"/>
              <a:gd name="connsiteX57" fmla="*/ 2478208 w 4986406"/>
              <a:gd name="connsiteY57" fmla="*/ 5657850 h 10077450"/>
              <a:gd name="connsiteX58" fmla="*/ 2395658 w 4986406"/>
              <a:gd name="connsiteY58" fmla="*/ 5422900 h 10077450"/>
              <a:gd name="connsiteX59" fmla="*/ 2554408 w 4986406"/>
              <a:gd name="connsiteY59" fmla="*/ 5283200 h 10077450"/>
              <a:gd name="connsiteX60" fmla="*/ 2840158 w 4986406"/>
              <a:gd name="connsiteY60" fmla="*/ 5124450 h 10077450"/>
              <a:gd name="connsiteX61" fmla="*/ 3202108 w 4986406"/>
              <a:gd name="connsiteY61" fmla="*/ 5067300 h 10077450"/>
              <a:gd name="connsiteX62" fmla="*/ 3506908 w 4986406"/>
              <a:gd name="connsiteY62" fmla="*/ 5200650 h 10077450"/>
              <a:gd name="connsiteX63" fmla="*/ 3564058 w 4986406"/>
              <a:gd name="connsiteY63" fmla="*/ 5410200 h 10077450"/>
              <a:gd name="connsiteX64" fmla="*/ 3564058 w 4986406"/>
              <a:gd name="connsiteY64" fmla="*/ 5657850 h 10077450"/>
              <a:gd name="connsiteX65" fmla="*/ 3564058 w 4986406"/>
              <a:gd name="connsiteY65" fmla="*/ 5848350 h 10077450"/>
              <a:gd name="connsiteX66" fmla="*/ 3449758 w 4986406"/>
              <a:gd name="connsiteY66" fmla="*/ 6286500 h 10077450"/>
              <a:gd name="connsiteX67" fmla="*/ 3373558 w 4986406"/>
              <a:gd name="connsiteY67" fmla="*/ 6534150 h 10077450"/>
              <a:gd name="connsiteX68" fmla="*/ 3468808 w 4986406"/>
              <a:gd name="connsiteY68" fmla="*/ 6896100 h 10077450"/>
              <a:gd name="connsiteX69" fmla="*/ 3430708 w 4986406"/>
              <a:gd name="connsiteY69" fmla="*/ 7372350 h 10077450"/>
              <a:gd name="connsiteX70" fmla="*/ 3316408 w 4986406"/>
              <a:gd name="connsiteY70" fmla="*/ 7715250 h 10077450"/>
              <a:gd name="connsiteX71" fmla="*/ 3125908 w 4986406"/>
              <a:gd name="connsiteY71" fmla="*/ 8077200 h 10077450"/>
              <a:gd name="connsiteX72" fmla="*/ 3030658 w 4986406"/>
              <a:gd name="connsiteY72" fmla="*/ 8407400 h 10077450"/>
              <a:gd name="connsiteX73" fmla="*/ 3354508 w 4986406"/>
              <a:gd name="connsiteY73" fmla="*/ 8610600 h 10077450"/>
              <a:gd name="connsiteX74" fmla="*/ 3716458 w 4986406"/>
              <a:gd name="connsiteY74" fmla="*/ 8667750 h 10077450"/>
              <a:gd name="connsiteX75" fmla="*/ 3932358 w 4986406"/>
              <a:gd name="connsiteY75" fmla="*/ 8775700 h 10077450"/>
              <a:gd name="connsiteX76" fmla="*/ 4192708 w 4986406"/>
              <a:gd name="connsiteY76" fmla="*/ 8782050 h 10077450"/>
              <a:gd name="connsiteX77" fmla="*/ 4554658 w 4986406"/>
              <a:gd name="connsiteY77" fmla="*/ 8991600 h 10077450"/>
              <a:gd name="connsiteX78" fmla="*/ 4821358 w 4986406"/>
              <a:gd name="connsiteY78" fmla="*/ 9067800 h 10077450"/>
              <a:gd name="connsiteX79" fmla="*/ 4935658 w 4986406"/>
              <a:gd name="connsiteY79" fmla="*/ 9613900 h 10077450"/>
              <a:gd name="connsiteX80" fmla="*/ 4973758 w 4986406"/>
              <a:gd name="connsiteY80" fmla="*/ 10077450 h 10077450"/>
              <a:gd name="connsiteX0" fmla="*/ 700208 w 4957227"/>
              <a:gd name="connsiteY0" fmla="*/ 0 h 10025411"/>
              <a:gd name="connsiteX1" fmla="*/ 820858 w 4957227"/>
              <a:gd name="connsiteY1" fmla="*/ 152400 h 10025411"/>
              <a:gd name="connsiteX2" fmla="*/ 712908 w 4957227"/>
              <a:gd name="connsiteY2" fmla="*/ 425450 h 10025411"/>
              <a:gd name="connsiteX3" fmla="*/ 757358 w 4957227"/>
              <a:gd name="connsiteY3" fmla="*/ 654050 h 10025411"/>
              <a:gd name="connsiteX4" fmla="*/ 916108 w 4957227"/>
              <a:gd name="connsiteY4" fmla="*/ 673100 h 10025411"/>
              <a:gd name="connsiteX5" fmla="*/ 1144708 w 4957227"/>
              <a:gd name="connsiteY5" fmla="*/ 457200 h 10025411"/>
              <a:gd name="connsiteX6" fmla="*/ 1309808 w 4957227"/>
              <a:gd name="connsiteY6" fmla="*/ 431800 h 10025411"/>
              <a:gd name="connsiteX7" fmla="*/ 1239958 w 4957227"/>
              <a:gd name="connsiteY7" fmla="*/ 647700 h 10025411"/>
              <a:gd name="connsiteX8" fmla="*/ 1106608 w 4957227"/>
              <a:gd name="connsiteY8" fmla="*/ 863600 h 10025411"/>
              <a:gd name="connsiteX9" fmla="*/ 1017708 w 4957227"/>
              <a:gd name="connsiteY9" fmla="*/ 1111250 h 10025411"/>
              <a:gd name="connsiteX10" fmla="*/ 1093908 w 4957227"/>
              <a:gd name="connsiteY10" fmla="*/ 1193800 h 10025411"/>
              <a:gd name="connsiteX11" fmla="*/ 1239958 w 4957227"/>
              <a:gd name="connsiteY11" fmla="*/ 1162050 h 10025411"/>
              <a:gd name="connsiteX12" fmla="*/ 1170108 w 4957227"/>
              <a:gd name="connsiteY12" fmla="*/ 1593850 h 10025411"/>
              <a:gd name="connsiteX13" fmla="*/ 992308 w 4957227"/>
              <a:gd name="connsiteY13" fmla="*/ 1733550 h 10025411"/>
              <a:gd name="connsiteX14" fmla="*/ 820858 w 4957227"/>
              <a:gd name="connsiteY14" fmla="*/ 1600200 h 10025411"/>
              <a:gd name="connsiteX15" fmla="*/ 668458 w 4957227"/>
              <a:gd name="connsiteY15" fmla="*/ 1581150 h 10025411"/>
              <a:gd name="connsiteX16" fmla="*/ 878008 w 4957227"/>
              <a:gd name="connsiteY16" fmla="*/ 1917700 h 10025411"/>
              <a:gd name="connsiteX17" fmla="*/ 808158 w 4957227"/>
              <a:gd name="connsiteY17" fmla="*/ 2095500 h 10025411"/>
              <a:gd name="connsiteX18" fmla="*/ 763708 w 4957227"/>
              <a:gd name="connsiteY18" fmla="*/ 2324100 h 10025411"/>
              <a:gd name="connsiteX19" fmla="*/ 820858 w 4957227"/>
              <a:gd name="connsiteY19" fmla="*/ 2590800 h 10025411"/>
              <a:gd name="connsiteX20" fmla="*/ 954208 w 4957227"/>
              <a:gd name="connsiteY20" fmla="*/ 2724150 h 10025411"/>
              <a:gd name="connsiteX21" fmla="*/ 1157408 w 4957227"/>
              <a:gd name="connsiteY21" fmla="*/ 2870200 h 10025411"/>
              <a:gd name="connsiteX22" fmla="*/ 1239958 w 4957227"/>
              <a:gd name="connsiteY22" fmla="*/ 3048000 h 10025411"/>
              <a:gd name="connsiteX23" fmla="*/ 1506658 w 4957227"/>
              <a:gd name="connsiteY23" fmla="*/ 3181350 h 10025411"/>
              <a:gd name="connsiteX24" fmla="*/ 1716208 w 4957227"/>
              <a:gd name="connsiteY24" fmla="*/ 3314700 h 10025411"/>
              <a:gd name="connsiteX25" fmla="*/ 1722558 w 4957227"/>
              <a:gd name="connsiteY25" fmla="*/ 3727450 h 10025411"/>
              <a:gd name="connsiteX26" fmla="*/ 1513008 w 4957227"/>
              <a:gd name="connsiteY26" fmla="*/ 3587750 h 10025411"/>
              <a:gd name="connsiteX27" fmla="*/ 1271708 w 4957227"/>
              <a:gd name="connsiteY27" fmla="*/ 3492500 h 10025411"/>
              <a:gd name="connsiteX28" fmla="*/ 1011358 w 4957227"/>
              <a:gd name="connsiteY28" fmla="*/ 3467100 h 10025411"/>
              <a:gd name="connsiteX29" fmla="*/ 782758 w 4957227"/>
              <a:gd name="connsiteY29" fmla="*/ 3371850 h 10025411"/>
              <a:gd name="connsiteX30" fmla="*/ 592258 w 4957227"/>
              <a:gd name="connsiteY30" fmla="*/ 3333750 h 10025411"/>
              <a:gd name="connsiteX31" fmla="*/ 497008 w 4957227"/>
              <a:gd name="connsiteY31" fmla="*/ 3333750 h 10025411"/>
              <a:gd name="connsiteX32" fmla="*/ 274758 w 4957227"/>
              <a:gd name="connsiteY32" fmla="*/ 3479800 h 10025411"/>
              <a:gd name="connsiteX33" fmla="*/ 268408 w 4957227"/>
              <a:gd name="connsiteY33" fmla="*/ 3759200 h 10025411"/>
              <a:gd name="connsiteX34" fmla="*/ 554158 w 4957227"/>
              <a:gd name="connsiteY34" fmla="*/ 3886200 h 10025411"/>
              <a:gd name="connsiteX35" fmla="*/ 878008 w 4957227"/>
              <a:gd name="connsiteY35" fmla="*/ 3975100 h 10025411"/>
              <a:gd name="connsiteX36" fmla="*/ 827208 w 4957227"/>
              <a:gd name="connsiteY36" fmla="*/ 4273550 h 10025411"/>
              <a:gd name="connsiteX37" fmla="*/ 636708 w 4957227"/>
              <a:gd name="connsiteY37" fmla="*/ 4419600 h 10025411"/>
              <a:gd name="connsiteX38" fmla="*/ 287458 w 4957227"/>
              <a:gd name="connsiteY38" fmla="*/ 4629150 h 10025411"/>
              <a:gd name="connsiteX39" fmla="*/ 230308 w 4957227"/>
              <a:gd name="connsiteY39" fmla="*/ 4895850 h 10025411"/>
              <a:gd name="connsiteX40" fmla="*/ 344608 w 4957227"/>
              <a:gd name="connsiteY40" fmla="*/ 5181600 h 10025411"/>
              <a:gd name="connsiteX41" fmla="*/ 230308 w 4957227"/>
              <a:gd name="connsiteY41" fmla="*/ 5429250 h 10025411"/>
              <a:gd name="connsiteX42" fmla="*/ 39808 w 4957227"/>
              <a:gd name="connsiteY42" fmla="*/ 5791200 h 10025411"/>
              <a:gd name="connsiteX43" fmla="*/ 39808 w 4957227"/>
              <a:gd name="connsiteY43" fmla="*/ 6115050 h 10025411"/>
              <a:gd name="connsiteX44" fmla="*/ 465258 w 4957227"/>
              <a:gd name="connsiteY44" fmla="*/ 6362700 h 10025411"/>
              <a:gd name="connsiteX45" fmla="*/ 801808 w 4957227"/>
              <a:gd name="connsiteY45" fmla="*/ 6667500 h 10025411"/>
              <a:gd name="connsiteX46" fmla="*/ 1373308 w 4957227"/>
              <a:gd name="connsiteY46" fmla="*/ 6934200 h 10025411"/>
              <a:gd name="connsiteX47" fmla="*/ 1659058 w 4957227"/>
              <a:gd name="connsiteY47" fmla="*/ 6553200 h 10025411"/>
              <a:gd name="connsiteX48" fmla="*/ 1830508 w 4957227"/>
              <a:gd name="connsiteY48" fmla="*/ 6134100 h 10025411"/>
              <a:gd name="connsiteX49" fmla="*/ 2040058 w 4957227"/>
              <a:gd name="connsiteY49" fmla="*/ 5829300 h 10025411"/>
              <a:gd name="connsiteX50" fmla="*/ 2249608 w 4957227"/>
              <a:gd name="connsiteY50" fmla="*/ 5867400 h 10025411"/>
              <a:gd name="connsiteX51" fmla="*/ 2236908 w 4957227"/>
              <a:gd name="connsiteY51" fmla="*/ 6223000 h 10025411"/>
              <a:gd name="connsiteX52" fmla="*/ 2376608 w 4957227"/>
              <a:gd name="connsiteY52" fmla="*/ 6667500 h 10025411"/>
              <a:gd name="connsiteX53" fmla="*/ 2668708 w 4957227"/>
              <a:gd name="connsiteY53" fmla="*/ 6648450 h 10025411"/>
              <a:gd name="connsiteX54" fmla="*/ 2865558 w 4957227"/>
              <a:gd name="connsiteY54" fmla="*/ 6318250 h 10025411"/>
              <a:gd name="connsiteX55" fmla="*/ 2935408 w 4957227"/>
              <a:gd name="connsiteY55" fmla="*/ 6076950 h 10025411"/>
              <a:gd name="connsiteX56" fmla="*/ 2821108 w 4957227"/>
              <a:gd name="connsiteY56" fmla="*/ 5886450 h 10025411"/>
              <a:gd name="connsiteX57" fmla="*/ 2478208 w 4957227"/>
              <a:gd name="connsiteY57" fmla="*/ 5657850 h 10025411"/>
              <a:gd name="connsiteX58" fmla="*/ 2395658 w 4957227"/>
              <a:gd name="connsiteY58" fmla="*/ 5422900 h 10025411"/>
              <a:gd name="connsiteX59" fmla="*/ 2554408 w 4957227"/>
              <a:gd name="connsiteY59" fmla="*/ 5283200 h 10025411"/>
              <a:gd name="connsiteX60" fmla="*/ 2840158 w 4957227"/>
              <a:gd name="connsiteY60" fmla="*/ 5124450 h 10025411"/>
              <a:gd name="connsiteX61" fmla="*/ 3202108 w 4957227"/>
              <a:gd name="connsiteY61" fmla="*/ 5067300 h 10025411"/>
              <a:gd name="connsiteX62" fmla="*/ 3506908 w 4957227"/>
              <a:gd name="connsiteY62" fmla="*/ 5200650 h 10025411"/>
              <a:gd name="connsiteX63" fmla="*/ 3564058 w 4957227"/>
              <a:gd name="connsiteY63" fmla="*/ 5410200 h 10025411"/>
              <a:gd name="connsiteX64" fmla="*/ 3564058 w 4957227"/>
              <a:gd name="connsiteY64" fmla="*/ 5657850 h 10025411"/>
              <a:gd name="connsiteX65" fmla="*/ 3564058 w 4957227"/>
              <a:gd name="connsiteY65" fmla="*/ 5848350 h 10025411"/>
              <a:gd name="connsiteX66" fmla="*/ 3449758 w 4957227"/>
              <a:gd name="connsiteY66" fmla="*/ 6286500 h 10025411"/>
              <a:gd name="connsiteX67" fmla="*/ 3373558 w 4957227"/>
              <a:gd name="connsiteY67" fmla="*/ 6534150 h 10025411"/>
              <a:gd name="connsiteX68" fmla="*/ 3468808 w 4957227"/>
              <a:gd name="connsiteY68" fmla="*/ 6896100 h 10025411"/>
              <a:gd name="connsiteX69" fmla="*/ 3430708 w 4957227"/>
              <a:gd name="connsiteY69" fmla="*/ 7372350 h 10025411"/>
              <a:gd name="connsiteX70" fmla="*/ 3316408 w 4957227"/>
              <a:gd name="connsiteY70" fmla="*/ 7715250 h 10025411"/>
              <a:gd name="connsiteX71" fmla="*/ 3125908 w 4957227"/>
              <a:gd name="connsiteY71" fmla="*/ 8077200 h 10025411"/>
              <a:gd name="connsiteX72" fmla="*/ 3030658 w 4957227"/>
              <a:gd name="connsiteY72" fmla="*/ 8407400 h 10025411"/>
              <a:gd name="connsiteX73" fmla="*/ 3354508 w 4957227"/>
              <a:gd name="connsiteY73" fmla="*/ 8610600 h 10025411"/>
              <a:gd name="connsiteX74" fmla="*/ 3716458 w 4957227"/>
              <a:gd name="connsiteY74" fmla="*/ 8667750 h 10025411"/>
              <a:gd name="connsiteX75" fmla="*/ 3932358 w 4957227"/>
              <a:gd name="connsiteY75" fmla="*/ 8775700 h 10025411"/>
              <a:gd name="connsiteX76" fmla="*/ 4192708 w 4957227"/>
              <a:gd name="connsiteY76" fmla="*/ 8782050 h 10025411"/>
              <a:gd name="connsiteX77" fmla="*/ 4554658 w 4957227"/>
              <a:gd name="connsiteY77" fmla="*/ 8991600 h 10025411"/>
              <a:gd name="connsiteX78" fmla="*/ 4821358 w 4957227"/>
              <a:gd name="connsiteY78" fmla="*/ 9067800 h 10025411"/>
              <a:gd name="connsiteX79" fmla="*/ 4935658 w 4957227"/>
              <a:gd name="connsiteY79" fmla="*/ 9613900 h 10025411"/>
              <a:gd name="connsiteX80" fmla="*/ 4936587 w 4957227"/>
              <a:gd name="connsiteY80" fmla="*/ 10025411 h 10025411"/>
              <a:gd name="connsiteX0" fmla="*/ 700208 w 4976961"/>
              <a:gd name="connsiteY0" fmla="*/ 0 h 10006826"/>
              <a:gd name="connsiteX1" fmla="*/ 820858 w 4976961"/>
              <a:gd name="connsiteY1" fmla="*/ 152400 h 10006826"/>
              <a:gd name="connsiteX2" fmla="*/ 712908 w 4976961"/>
              <a:gd name="connsiteY2" fmla="*/ 425450 h 10006826"/>
              <a:gd name="connsiteX3" fmla="*/ 757358 w 4976961"/>
              <a:gd name="connsiteY3" fmla="*/ 654050 h 10006826"/>
              <a:gd name="connsiteX4" fmla="*/ 916108 w 4976961"/>
              <a:gd name="connsiteY4" fmla="*/ 673100 h 10006826"/>
              <a:gd name="connsiteX5" fmla="*/ 1144708 w 4976961"/>
              <a:gd name="connsiteY5" fmla="*/ 457200 h 10006826"/>
              <a:gd name="connsiteX6" fmla="*/ 1309808 w 4976961"/>
              <a:gd name="connsiteY6" fmla="*/ 431800 h 10006826"/>
              <a:gd name="connsiteX7" fmla="*/ 1239958 w 4976961"/>
              <a:gd name="connsiteY7" fmla="*/ 647700 h 10006826"/>
              <a:gd name="connsiteX8" fmla="*/ 1106608 w 4976961"/>
              <a:gd name="connsiteY8" fmla="*/ 863600 h 10006826"/>
              <a:gd name="connsiteX9" fmla="*/ 1017708 w 4976961"/>
              <a:gd name="connsiteY9" fmla="*/ 1111250 h 10006826"/>
              <a:gd name="connsiteX10" fmla="*/ 1093908 w 4976961"/>
              <a:gd name="connsiteY10" fmla="*/ 1193800 h 10006826"/>
              <a:gd name="connsiteX11" fmla="*/ 1239958 w 4976961"/>
              <a:gd name="connsiteY11" fmla="*/ 1162050 h 10006826"/>
              <a:gd name="connsiteX12" fmla="*/ 1170108 w 4976961"/>
              <a:gd name="connsiteY12" fmla="*/ 1593850 h 10006826"/>
              <a:gd name="connsiteX13" fmla="*/ 992308 w 4976961"/>
              <a:gd name="connsiteY13" fmla="*/ 1733550 h 10006826"/>
              <a:gd name="connsiteX14" fmla="*/ 820858 w 4976961"/>
              <a:gd name="connsiteY14" fmla="*/ 1600200 h 10006826"/>
              <a:gd name="connsiteX15" fmla="*/ 668458 w 4976961"/>
              <a:gd name="connsiteY15" fmla="*/ 1581150 h 10006826"/>
              <a:gd name="connsiteX16" fmla="*/ 878008 w 4976961"/>
              <a:gd name="connsiteY16" fmla="*/ 1917700 h 10006826"/>
              <a:gd name="connsiteX17" fmla="*/ 808158 w 4976961"/>
              <a:gd name="connsiteY17" fmla="*/ 2095500 h 10006826"/>
              <a:gd name="connsiteX18" fmla="*/ 763708 w 4976961"/>
              <a:gd name="connsiteY18" fmla="*/ 2324100 h 10006826"/>
              <a:gd name="connsiteX19" fmla="*/ 820858 w 4976961"/>
              <a:gd name="connsiteY19" fmla="*/ 2590800 h 10006826"/>
              <a:gd name="connsiteX20" fmla="*/ 954208 w 4976961"/>
              <a:gd name="connsiteY20" fmla="*/ 2724150 h 10006826"/>
              <a:gd name="connsiteX21" fmla="*/ 1157408 w 4976961"/>
              <a:gd name="connsiteY21" fmla="*/ 2870200 h 10006826"/>
              <a:gd name="connsiteX22" fmla="*/ 1239958 w 4976961"/>
              <a:gd name="connsiteY22" fmla="*/ 3048000 h 10006826"/>
              <a:gd name="connsiteX23" fmla="*/ 1506658 w 4976961"/>
              <a:gd name="connsiteY23" fmla="*/ 3181350 h 10006826"/>
              <a:gd name="connsiteX24" fmla="*/ 1716208 w 4976961"/>
              <a:gd name="connsiteY24" fmla="*/ 3314700 h 10006826"/>
              <a:gd name="connsiteX25" fmla="*/ 1722558 w 4976961"/>
              <a:gd name="connsiteY25" fmla="*/ 3727450 h 10006826"/>
              <a:gd name="connsiteX26" fmla="*/ 1513008 w 4976961"/>
              <a:gd name="connsiteY26" fmla="*/ 3587750 h 10006826"/>
              <a:gd name="connsiteX27" fmla="*/ 1271708 w 4976961"/>
              <a:gd name="connsiteY27" fmla="*/ 3492500 h 10006826"/>
              <a:gd name="connsiteX28" fmla="*/ 1011358 w 4976961"/>
              <a:gd name="connsiteY28" fmla="*/ 3467100 h 10006826"/>
              <a:gd name="connsiteX29" fmla="*/ 782758 w 4976961"/>
              <a:gd name="connsiteY29" fmla="*/ 3371850 h 10006826"/>
              <a:gd name="connsiteX30" fmla="*/ 592258 w 4976961"/>
              <a:gd name="connsiteY30" fmla="*/ 3333750 h 10006826"/>
              <a:gd name="connsiteX31" fmla="*/ 497008 w 4976961"/>
              <a:gd name="connsiteY31" fmla="*/ 3333750 h 10006826"/>
              <a:gd name="connsiteX32" fmla="*/ 274758 w 4976961"/>
              <a:gd name="connsiteY32" fmla="*/ 3479800 h 10006826"/>
              <a:gd name="connsiteX33" fmla="*/ 268408 w 4976961"/>
              <a:gd name="connsiteY33" fmla="*/ 3759200 h 10006826"/>
              <a:gd name="connsiteX34" fmla="*/ 554158 w 4976961"/>
              <a:gd name="connsiteY34" fmla="*/ 3886200 h 10006826"/>
              <a:gd name="connsiteX35" fmla="*/ 878008 w 4976961"/>
              <a:gd name="connsiteY35" fmla="*/ 3975100 h 10006826"/>
              <a:gd name="connsiteX36" fmla="*/ 827208 w 4976961"/>
              <a:gd name="connsiteY36" fmla="*/ 4273550 h 10006826"/>
              <a:gd name="connsiteX37" fmla="*/ 636708 w 4976961"/>
              <a:gd name="connsiteY37" fmla="*/ 4419600 h 10006826"/>
              <a:gd name="connsiteX38" fmla="*/ 287458 w 4976961"/>
              <a:gd name="connsiteY38" fmla="*/ 4629150 h 10006826"/>
              <a:gd name="connsiteX39" fmla="*/ 230308 w 4976961"/>
              <a:gd name="connsiteY39" fmla="*/ 4895850 h 10006826"/>
              <a:gd name="connsiteX40" fmla="*/ 344608 w 4976961"/>
              <a:gd name="connsiteY40" fmla="*/ 5181600 h 10006826"/>
              <a:gd name="connsiteX41" fmla="*/ 230308 w 4976961"/>
              <a:gd name="connsiteY41" fmla="*/ 5429250 h 10006826"/>
              <a:gd name="connsiteX42" fmla="*/ 39808 w 4976961"/>
              <a:gd name="connsiteY42" fmla="*/ 5791200 h 10006826"/>
              <a:gd name="connsiteX43" fmla="*/ 39808 w 4976961"/>
              <a:gd name="connsiteY43" fmla="*/ 6115050 h 10006826"/>
              <a:gd name="connsiteX44" fmla="*/ 465258 w 4976961"/>
              <a:gd name="connsiteY44" fmla="*/ 6362700 h 10006826"/>
              <a:gd name="connsiteX45" fmla="*/ 801808 w 4976961"/>
              <a:gd name="connsiteY45" fmla="*/ 6667500 h 10006826"/>
              <a:gd name="connsiteX46" fmla="*/ 1373308 w 4976961"/>
              <a:gd name="connsiteY46" fmla="*/ 6934200 h 10006826"/>
              <a:gd name="connsiteX47" fmla="*/ 1659058 w 4976961"/>
              <a:gd name="connsiteY47" fmla="*/ 6553200 h 10006826"/>
              <a:gd name="connsiteX48" fmla="*/ 1830508 w 4976961"/>
              <a:gd name="connsiteY48" fmla="*/ 6134100 h 10006826"/>
              <a:gd name="connsiteX49" fmla="*/ 2040058 w 4976961"/>
              <a:gd name="connsiteY49" fmla="*/ 5829300 h 10006826"/>
              <a:gd name="connsiteX50" fmla="*/ 2249608 w 4976961"/>
              <a:gd name="connsiteY50" fmla="*/ 5867400 h 10006826"/>
              <a:gd name="connsiteX51" fmla="*/ 2236908 w 4976961"/>
              <a:gd name="connsiteY51" fmla="*/ 6223000 h 10006826"/>
              <a:gd name="connsiteX52" fmla="*/ 2376608 w 4976961"/>
              <a:gd name="connsiteY52" fmla="*/ 6667500 h 10006826"/>
              <a:gd name="connsiteX53" fmla="*/ 2668708 w 4976961"/>
              <a:gd name="connsiteY53" fmla="*/ 6648450 h 10006826"/>
              <a:gd name="connsiteX54" fmla="*/ 2865558 w 4976961"/>
              <a:gd name="connsiteY54" fmla="*/ 6318250 h 10006826"/>
              <a:gd name="connsiteX55" fmla="*/ 2935408 w 4976961"/>
              <a:gd name="connsiteY55" fmla="*/ 6076950 h 10006826"/>
              <a:gd name="connsiteX56" fmla="*/ 2821108 w 4976961"/>
              <a:gd name="connsiteY56" fmla="*/ 5886450 h 10006826"/>
              <a:gd name="connsiteX57" fmla="*/ 2478208 w 4976961"/>
              <a:gd name="connsiteY57" fmla="*/ 5657850 h 10006826"/>
              <a:gd name="connsiteX58" fmla="*/ 2395658 w 4976961"/>
              <a:gd name="connsiteY58" fmla="*/ 5422900 h 10006826"/>
              <a:gd name="connsiteX59" fmla="*/ 2554408 w 4976961"/>
              <a:gd name="connsiteY59" fmla="*/ 5283200 h 10006826"/>
              <a:gd name="connsiteX60" fmla="*/ 2840158 w 4976961"/>
              <a:gd name="connsiteY60" fmla="*/ 5124450 h 10006826"/>
              <a:gd name="connsiteX61" fmla="*/ 3202108 w 4976961"/>
              <a:gd name="connsiteY61" fmla="*/ 5067300 h 10006826"/>
              <a:gd name="connsiteX62" fmla="*/ 3506908 w 4976961"/>
              <a:gd name="connsiteY62" fmla="*/ 5200650 h 10006826"/>
              <a:gd name="connsiteX63" fmla="*/ 3564058 w 4976961"/>
              <a:gd name="connsiteY63" fmla="*/ 5410200 h 10006826"/>
              <a:gd name="connsiteX64" fmla="*/ 3564058 w 4976961"/>
              <a:gd name="connsiteY64" fmla="*/ 5657850 h 10006826"/>
              <a:gd name="connsiteX65" fmla="*/ 3564058 w 4976961"/>
              <a:gd name="connsiteY65" fmla="*/ 5848350 h 10006826"/>
              <a:gd name="connsiteX66" fmla="*/ 3449758 w 4976961"/>
              <a:gd name="connsiteY66" fmla="*/ 6286500 h 10006826"/>
              <a:gd name="connsiteX67" fmla="*/ 3373558 w 4976961"/>
              <a:gd name="connsiteY67" fmla="*/ 6534150 h 10006826"/>
              <a:gd name="connsiteX68" fmla="*/ 3468808 w 4976961"/>
              <a:gd name="connsiteY68" fmla="*/ 6896100 h 10006826"/>
              <a:gd name="connsiteX69" fmla="*/ 3430708 w 4976961"/>
              <a:gd name="connsiteY69" fmla="*/ 7372350 h 10006826"/>
              <a:gd name="connsiteX70" fmla="*/ 3316408 w 4976961"/>
              <a:gd name="connsiteY70" fmla="*/ 7715250 h 10006826"/>
              <a:gd name="connsiteX71" fmla="*/ 3125908 w 4976961"/>
              <a:gd name="connsiteY71" fmla="*/ 8077200 h 10006826"/>
              <a:gd name="connsiteX72" fmla="*/ 3030658 w 4976961"/>
              <a:gd name="connsiteY72" fmla="*/ 8407400 h 10006826"/>
              <a:gd name="connsiteX73" fmla="*/ 3354508 w 4976961"/>
              <a:gd name="connsiteY73" fmla="*/ 8610600 h 10006826"/>
              <a:gd name="connsiteX74" fmla="*/ 3716458 w 4976961"/>
              <a:gd name="connsiteY74" fmla="*/ 8667750 h 10006826"/>
              <a:gd name="connsiteX75" fmla="*/ 3932358 w 4976961"/>
              <a:gd name="connsiteY75" fmla="*/ 8775700 h 10006826"/>
              <a:gd name="connsiteX76" fmla="*/ 4192708 w 4976961"/>
              <a:gd name="connsiteY76" fmla="*/ 8782050 h 10006826"/>
              <a:gd name="connsiteX77" fmla="*/ 4554658 w 4976961"/>
              <a:gd name="connsiteY77" fmla="*/ 8991600 h 10006826"/>
              <a:gd name="connsiteX78" fmla="*/ 4821358 w 4976961"/>
              <a:gd name="connsiteY78" fmla="*/ 9067800 h 10006826"/>
              <a:gd name="connsiteX79" fmla="*/ 4935658 w 4976961"/>
              <a:gd name="connsiteY79" fmla="*/ 9613900 h 10006826"/>
              <a:gd name="connsiteX80" fmla="*/ 4962606 w 4976961"/>
              <a:gd name="connsiteY80" fmla="*/ 10006826 h 10006826"/>
              <a:gd name="connsiteX0" fmla="*/ 700208 w 4968009"/>
              <a:gd name="connsiteY0" fmla="*/ 0 h 10006826"/>
              <a:gd name="connsiteX1" fmla="*/ 820858 w 4968009"/>
              <a:gd name="connsiteY1" fmla="*/ 152400 h 10006826"/>
              <a:gd name="connsiteX2" fmla="*/ 712908 w 4968009"/>
              <a:gd name="connsiteY2" fmla="*/ 425450 h 10006826"/>
              <a:gd name="connsiteX3" fmla="*/ 757358 w 4968009"/>
              <a:gd name="connsiteY3" fmla="*/ 654050 h 10006826"/>
              <a:gd name="connsiteX4" fmla="*/ 916108 w 4968009"/>
              <a:gd name="connsiteY4" fmla="*/ 673100 h 10006826"/>
              <a:gd name="connsiteX5" fmla="*/ 1144708 w 4968009"/>
              <a:gd name="connsiteY5" fmla="*/ 457200 h 10006826"/>
              <a:gd name="connsiteX6" fmla="*/ 1309808 w 4968009"/>
              <a:gd name="connsiteY6" fmla="*/ 431800 h 10006826"/>
              <a:gd name="connsiteX7" fmla="*/ 1239958 w 4968009"/>
              <a:gd name="connsiteY7" fmla="*/ 647700 h 10006826"/>
              <a:gd name="connsiteX8" fmla="*/ 1106608 w 4968009"/>
              <a:gd name="connsiteY8" fmla="*/ 863600 h 10006826"/>
              <a:gd name="connsiteX9" fmla="*/ 1017708 w 4968009"/>
              <a:gd name="connsiteY9" fmla="*/ 1111250 h 10006826"/>
              <a:gd name="connsiteX10" fmla="*/ 1093908 w 4968009"/>
              <a:gd name="connsiteY10" fmla="*/ 1193800 h 10006826"/>
              <a:gd name="connsiteX11" fmla="*/ 1239958 w 4968009"/>
              <a:gd name="connsiteY11" fmla="*/ 1162050 h 10006826"/>
              <a:gd name="connsiteX12" fmla="*/ 1170108 w 4968009"/>
              <a:gd name="connsiteY12" fmla="*/ 1593850 h 10006826"/>
              <a:gd name="connsiteX13" fmla="*/ 992308 w 4968009"/>
              <a:gd name="connsiteY13" fmla="*/ 1733550 h 10006826"/>
              <a:gd name="connsiteX14" fmla="*/ 820858 w 4968009"/>
              <a:gd name="connsiteY14" fmla="*/ 1600200 h 10006826"/>
              <a:gd name="connsiteX15" fmla="*/ 668458 w 4968009"/>
              <a:gd name="connsiteY15" fmla="*/ 1581150 h 10006826"/>
              <a:gd name="connsiteX16" fmla="*/ 878008 w 4968009"/>
              <a:gd name="connsiteY16" fmla="*/ 1917700 h 10006826"/>
              <a:gd name="connsiteX17" fmla="*/ 808158 w 4968009"/>
              <a:gd name="connsiteY17" fmla="*/ 2095500 h 10006826"/>
              <a:gd name="connsiteX18" fmla="*/ 763708 w 4968009"/>
              <a:gd name="connsiteY18" fmla="*/ 2324100 h 10006826"/>
              <a:gd name="connsiteX19" fmla="*/ 820858 w 4968009"/>
              <a:gd name="connsiteY19" fmla="*/ 2590800 h 10006826"/>
              <a:gd name="connsiteX20" fmla="*/ 954208 w 4968009"/>
              <a:gd name="connsiteY20" fmla="*/ 2724150 h 10006826"/>
              <a:gd name="connsiteX21" fmla="*/ 1157408 w 4968009"/>
              <a:gd name="connsiteY21" fmla="*/ 2870200 h 10006826"/>
              <a:gd name="connsiteX22" fmla="*/ 1239958 w 4968009"/>
              <a:gd name="connsiteY22" fmla="*/ 3048000 h 10006826"/>
              <a:gd name="connsiteX23" fmla="*/ 1506658 w 4968009"/>
              <a:gd name="connsiteY23" fmla="*/ 3181350 h 10006826"/>
              <a:gd name="connsiteX24" fmla="*/ 1716208 w 4968009"/>
              <a:gd name="connsiteY24" fmla="*/ 3314700 h 10006826"/>
              <a:gd name="connsiteX25" fmla="*/ 1722558 w 4968009"/>
              <a:gd name="connsiteY25" fmla="*/ 3727450 h 10006826"/>
              <a:gd name="connsiteX26" fmla="*/ 1513008 w 4968009"/>
              <a:gd name="connsiteY26" fmla="*/ 3587750 h 10006826"/>
              <a:gd name="connsiteX27" fmla="*/ 1271708 w 4968009"/>
              <a:gd name="connsiteY27" fmla="*/ 3492500 h 10006826"/>
              <a:gd name="connsiteX28" fmla="*/ 1011358 w 4968009"/>
              <a:gd name="connsiteY28" fmla="*/ 3467100 h 10006826"/>
              <a:gd name="connsiteX29" fmla="*/ 782758 w 4968009"/>
              <a:gd name="connsiteY29" fmla="*/ 3371850 h 10006826"/>
              <a:gd name="connsiteX30" fmla="*/ 592258 w 4968009"/>
              <a:gd name="connsiteY30" fmla="*/ 3333750 h 10006826"/>
              <a:gd name="connsiteX31" fmla="*/ 497008 w 4968009"/>
              <a:gd name="connsiteY31" fmla="*/ 3333750 h 10006826"/>
              <a:gd name="connsiteX32" fmla="*/ 274758 w 4968009"/>
              <a:gd name="connsiteY32" fmla="*/ 3479800 h 10006826"/>
              <a:gd name="connsiteX33" fmla="*/ 268408 w 4968009"/>
              <a:gd name="connsiteY33" fmla="*/ 3759200 h 10006826"/>
              <a:gd name="connsiteX34" fmla="*/ 554158 w 4968009"/>
              <a:gd name="connsiteY34" fmla="*/ 3886200 h 10006826"/>
              <a:gd name="connsiteX35" fmla="*/ 878008 w 4968009"/>
              <a:gd name="connsiteY35" fmla="*/ 3975100 h 10006826"/>
              <a:gd name="connsiteX36" fmla="*/ 827208 w 4968009"/>
              <a:gd name="connsiteY36" fmla="*/ 4273550 h 10006826"/>
              <a:gd name="connsiteX37" fmla="*/ 636708 w 4968009"/>
              <a:gd name="connsiteY37" fmla="*/ 4419600 h 10006826"/>
              <a:gd name="connsiteX38" fmla="*/ 287458 w 4968009"/>
              <a:gd name="connsiteY38" fmla="*/ 4629150 h 10006826"/>
              <a:gd name="connsiteX39" fmla="*/ 230308 w 4968009"/>
              <a:gd name="connsiteY39" fmla="*/ 4895850 h 10006826"/>
              <a:gd name="connsiteX40" fmla="*/ 344608 w 4968009"/>
              <a:gd name="connsiteY40" fmla="*/ 5181600 h 10006826"/>
              <a:gd name="connsiteX41" fmla="*/ 230308 w 4968009"/>
              <a:gd name="connsiteY41" fmla="*/ 5429250 h 10006826"/>
              <a:gd name="connsiteX42" fmla="*/ 39808 w 4968009"/>
              <a:gd name="connsiteY42" fmla="*/ 5791200 h 10006826"/>
              <a:gd name="connsiteX43" fmla="*/ 39808 w 4968009"/>
              <a:gd name="connsiteY43" fmla="*/ 6115050 h 10006826"/>
              <a:gd name="connsiteX44" fmla="*/ 465258 w 4968009"/>
              <a:gd name="connsiteY44" fmla="*/ 6362700 h 10006826"/>
              <a:gd name="connsiteX45" fmla="*/ 801808 w 4968009"/>
              <a:gd name="connsiteY45" fmla="*/ 6667500 h 10006826"/>
              <a:gd name="connsiteX46" fmla="*/ 1373308 w 4968009"/>
              <a:gd name="connsiteY46" fmla="*/ 6934200 h 10006826"/>
              <a:gd name="connsiteX47" fmla="*/ 1659058 w 4968009"/>
              <a:gd name="connsiteY47" fmla="*/ 6553200 h 10006826"/>
              <a:gd name="connsiteX48" fmla="*/ 1830508 w 4968009"/>
              <a:gd name="connsiteY48" fmla="*/ 6134100 h 10006826"/>
              <a:gd name="connsiteX49" fmla="*/ 2040058 w 4968009"/>
              <a:gd name="connsiteY49" fmla="*/ 5829300 h 10006826"/>
              <a:gd name="connsiteX50" fmla="*/ 2249608 w 4968009"/>
              <a:gd name="connsiteY50" fmla="*/ 5867400 h 10006826"/>
              <a:gd name="connsiteX51" fmla="*/ 2236908 w 4968009"/>
              <a:gd name="connsiteY51" fmla="*/ 6223000 h 10006826"/>
              <a:gd name="connsiteX52" fmla="*/ 2376608 w 4968009"/>
              <a:gd name="connsiteY52" fmla="*/ 6667500 h 10006826"/>
              <a:gd name="connsiteX53" fmla="*/ 2668708 w 4968009"/>
              <a:gd name="connsiteY53" fmla="*/ 6648450 h 10006826"/>
              <a:gd name="connsiteX54" fmla="*/ 2865558 w 4968009"/>
              <a:gd name="connsiteY54" fmla="*/ 6318250 h 10006826"/>
              <a:gd name="connsiteX55" fmla="*/ 2935408 w 4968009"/>
              <a:gd name="connsiteY55" fmla="*/ 6076950 h 10006826"/>
              <a:gd name="connsiteX56" fmla="*/ 2821108 w 4968009"/>
              <a:gd name="connsiteY56" fmla="*/ 5886450 h 10006826"/>
              <a:gd name="connsiteX57" fmla="*/ 2478208 w 4968009"/>
              <a:gd name="connsiteY57" fmla="*/ 5657850 h 10006826"/>
              <a:gd name="connsiteX58" fmla="*/ 2395658 w 4968009"/>
              <a:gd name="connsiteY58" fmla="*/ 5422900 h 10006826"/>
              <a:gd name="connsiteX59" fmla="*/ 2554408 w 4968009"/>
              <a:gd name="connsiteY59" fmla="*/ 5283200 h 10006826"/>
              <a:gd name="connsiteX60" fmla="*/ 2840158 w 4968009"/>
              <a:gd name="connsiteY60" fmla="*/ 5124450 h 10006826"/>
              <a:gd name="connsiteX61" fmla="*/ 3202108 w 4968009"/>
              <a:gd name="connsiteY61" fmla="*/ 5067300 h 10006826"/>
              <a:gd name="connsiteX62" fmla="*/ 3506908 w 4968009"/>
              <a:gd name="connsiteY62" fmla="*/ 5200650 h 10006826"/>
              <a:gd name="connsiteX63" fmla="*/ 3564058 w 4968009"/>
              <a:gd name="connsiteY63" fmla="*/ 5410200 h 10006826"/>
              <a:gd name="connsiteX64" fmla="*/ 3564058 w 4968009"/>
              <a:gd name="connsiteY64" fmla="*/ 5657850 h 10006826"/>
              <a:gd name="connsiteX65" fmla="*/ 3564058 w 4968009"/>
              <a:gd name="connsiteY65" fmla="*/ 5848350 h 10006826"/>
              <a:gd name="connsiteX66" fmla="*/ 3449758 w 4968009"/>
              <a:gd name="connsiteY66" fmla="*/ 6286500 h 10006826"/>
              <a:gd name="connsiteX67" fmla="*/ 3373558 w 4968009"/>
              <a:gd name="connsiteY67" fmla="*/ 6534150 h 10006826"/>
              <a:gd name="connsiteX68" fmla="*/ 3468808 w 4968009"/>
              <a:gd name="connsiteY68" fmla="*/ 6896100 h 10006826"/>
              <a:gd name="connsiteX69" fmla="*/ 3430708 w 4968009"/>
              <a:gd name="connsiteY69" fmla="*/ 7372350 h 10006826"/>
              <a:gd name="connsiteX70" fmla="*/ 3316408 w 4968009"/>
              <a:gd name="connsiteY70" fmla="*/ 7715250 h 10006826"/>
              <a:gd name="connsiteX71" fmla="*/ 3125908 w 4968009"/>
              <a:gd name="connsiteY71" fmla="*/ 8077200 h 10006826"/>
              <a:gd name="connsiteX72" fmla="*/ 3030658 w 4968009"/>
              <a:gd name="connsiteY72" fmla="*/ 8407400 h 10006826"/>
              <a:gd name="connsiteX73" fmla="*/ 3354508 w 4968009"/>
              <a:gd name="connsiteY73" fmla="*/ 8610600 h 10006826"/>
              <a:gd name="connsiteX74" fmla="*/ 3716458 w 4968009"/>
              <a:gd name="connsiteY74" fmla="*/ 8667750 h 10006826"/>
              <a:gd name="connsiteX75" fmla="*/ 3932358 w 4968009"/>
              <a:gd name="connsiteY75" fmla="*/ 8775700 h 10006826"/>
              <a:gd name="connsiteX76" fmla="*/ 4192708 w 4968009"/>
              <a:gd name="connsiteY76" fmla="*/ 8782050 h 10006826"/>
              <a:gd name="connsiteX77" fmla="*/ 4554658 w 4968009"/>
              <a:gd name="connsiteY77" fmla="*/ 8991600 h 10006826"/>
              <a:gd name="connsiteX78" fmla="*/ 4821358 w 4968009"/>
              <a:gd name="connsiteY78" fmla="*/ 9067800 h 10006826"/>
              <a:gd name="connsiteX79" fmla="*/ 4935658 w 4968009"/>
              <a:gd name="connsiteY79" fmla="*/ 9613900 h 10006826"/>
              <a:gd name="connsiteX80" fmla="*/ 4951454 w 4968009"/>
              <a:gd name="connsiteY80" fmla="*/ 10006826 h 10006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68009" h="10006826">
                <a:moveTo>
                  <a:pt x="700208" y="0"/>
                </a:moveTo>
                <a:cubicBezTo>
                  <a:pt x="751008" y="34925"/>
                  <a:pt x="818741" y="81492"/>
                  <a:pt x="820858" y="152400"/>
                </a:cubicBezTo>
                <a:cubicBezTo>
                  <a:pt x="822975" y="223308"/>
                  <a:pt x="723491" y="341842"/>
                  <a:pt x="712908" y="425450"/>
                </a:cubicBezTo>
                <a:cubicBezTo>
                  <a:pt x="702325" y="509058"/>
                  <a:pt x="723491" y="612775"/>
                  <a:pt x="757358" y="654050"/>
                </a:cubicBezTo>
                <a:cubicBezTo>
                  <a:pt x="791225" y="695325"/>
                  <a:pt x="851550" y="705908"/>
                  <a:pt x="916108" y="673100"/>
                </a:cubicBezTo>
                <a:cubicBezTo>
                  <a:pt x="980666" y="640292"/>
                  <a:pt x="1079091" y="497417"/>
                  <a:pt x="1144708" y="457200"/>
                </a:cubicBezTo>
                <a:cubicBezTo>
                  <a:pt x="1210325" y="416983"/>
                  <a:pt x="1293933" y="400050"/>
                  <a:pt x="1309808" y="431800"/>
                </a:cubicBezTo>
                <a:cubicBezTo>
                  <a:pt x="1325683" y="463550"/>
                  <a:pt x="1273825" y="575733"/>
                  <a:pt x="1239958" y="647700"/>
                </a:cubicBezTo>
                <a:cubicBezTo>
                  <a:pt x="1206091" y="719667"/>
                  <a:pt x="1143650" y="786342"/>
                  <a:pt x="1106608" y="863600"/>
                </a:cubicBezTo>
                <a:cubicBezTo>
                  <a:pt x="1069566" y="940858"/>
                  <a:pt x="1019825" y="1056217"/>
                  <a:pt x="1017708" y="1111250"/>
                </a:cubicBezTo>
                <a:cubicBezTo>
                  <a:pt x="1015591" y="1166283"/>
                  <a:pt x="1056866" y="1185333"/>
                  <a:pt x="1093908" y="1193800"/>
                </a:cubicBezTo>
                <a:cubicBezTo>
                  <a:pt x="1130950" y="1202267"/>
                  <a:pt x="1227258" y="1095375"/>
                  <a:pt x="1239958" y="1162050"/>
                </a:cubicBezTo>
                <a:cubicBezTo>
                  <a:pt x="1252658" y="1228725"/>
                  <a:pt x="1211383" y="1498600"/>
                  <a:pt x="1170108" y="1593850"/>
                </a:cubicBezTo>
                <a:cubicBezTo>
                  <a:pt x="1128833" y="1689100"/>
                  <a:pt x="1050516" y="1732492"/>
                  <a:pt x="992308" y="1733550"/>
                </a:cubicBezTo>
                <a:cubicBezTo>
                  <a:pt x="934100" y="1734608"/>
                  <a:pt x="874833" y="1625600"/>
                  <a:pt x="820858" y="1600200"/>
                </a:cubicBezTo>
                <a:cubicBezTo>
                  <a:pt x="766883" y="1574800"/>
                  <a:pt x="658933" y="1528233"/>
                  <a:pt x="668458" y="1581150"/>
                </a:cubicBezTo>
                <a:cubicBezTo>
                  <a:pt x="677983" y="1634067"/>
                  <a:pt x="854725" y="1831975"/>
                  <a:pt x="878008" y="1917700"/>
                </a:cubicBezTo>
                <a:cubicBezTo>
                  <a:pt x="901291" y="2003425"/>
                  <a:pt x="827208" y="2027767"/>
                  <a:pt x="808158" y="2095500"/>
                </a:cubicBezTo>
                <a:cubicBezTo>
                  <a:pt x="789108" y="2163233"/>
                  <a:pt x="761591" y="2241550"/>
                  <a:pt x="763708" y="2324100"/>
                </a:cubicBezTo>
                <a:cubicBezTo>
                  <a:pt x="765825" y="2406650"/>
                  <a:pt x="789108" y="2524125"/>
                  <a:pt x="820858" y="2590800"/>
                </a:cubicBezTo>
                <a:cubicBezTo>
                  <a:pt x="852608" y="2657475"/>
                  <a:pt x="898116" y="2677583"/>
                  <a:pt x="954208" y="2724150"/>
                </a:cubicBezTo>
                <a:cubicBezTo>
                  <a:pt x="1010300" y="2770717"/>
                  <a:pt x="1109783" y="2816225"/>
                  <a:pt x="1157408" y="2870200"/>
                </a:cubicBezTo>
                <a:cubicBezTo>
                  <a:pt x="1205033" y="2924175"/>
                  <a:pt x="1181750" y="2996142"/>
                  <a:pt x="1239958" y="3048000"/>
                </a:cubicBezTo>
                <a:cubicBezTo>
                  <a:pt x="1298166" y="3099858"/>
                  <a:pt x="1427283" y="3136900"/>
                  <a:pt x="1506658" y="3181350"/>
                </a:cubicBezTo>
                <a:cubicBezTo>
                  <a:pt x="1586033" y="3225800"/>
                  <a:pt x="1680225" y="3223683"/>
                  <a:pt x="1716208" y="3314700"/>
                </a:cubicBezTo>
                <a:cubicBezTo>
                  <a:pt x="1752191" y="3405717"/>
                  <a:pt x="1756425" y="3681942"/>
                  <a:pt x="1722558" y="3727450"/>
                </a:cubicBezTo>
                <a:cubicBezTo>
                  <a:pt x="1688691" y="3772958"/>
                  <a:pt x="1588150" y="3626908"/>
                  <a:pt x="1513008" y="3587750"/>
                </a:cubicBezTo>
                <a:cubicBezTo>
                  <a:pt x="1437866" y="3548592"/>
                  <a:pt x="1355316" y="3512608"/>
                  <a:pt x="1271708" y="3492500"/>
                </a:cubicBezTo>
                <a:cubicBezTo>
                  <a:pt x="1188100" y="3472392"/>
                  <a:pt x="1092850" y="3487208"/>
                  <a:pt x="1011358" y="3467100"/>
                </a:cubicBezTo>
                <a:cubicBezTo>
                  <a:pt x="929866" y="3446992"/>
                  <a:pt x="852608" y="3394075"/>
                  <a:pt x="782758" y="3371850"/>
                </a:cubicBezTo>
                <a:cubicBezTo>
                  <a:pt x="712908" y="3349625"/>
                  <a:pt x="639883" y="3340100"/>
                  <a:pt x="592258" y="3333750"/>
                </a:cubicBezTo>
                <a:cubicBezTo>
                  <a:pt x="544633" y="3327400"/>
                  <a:pt x="549925" y="3309408"/>
                  <a:pt x="497008" y="3333750"/>
                </a:cubicBezTo>
                <a:cubicBezTo>
                  <a:pt x="444091" y="3358092"/>
                  <a:pt x="312858" y="3408892"/>
                  <a:pt x="274758" y="3479800"/>
                </a:cubicBezTo>
                <a:cubicBezTo>
                  <a:pt x="236658" y="3550708"/>
                  <a:pt x="221841" y="3691467"/>
                  <a:pt x="268408" y="3759200"/>
                </a:cubicBezTo>
                <a:cubicBezTo>
                  <a:pt x="314975" y="3826933"/>
                  <a:pt x="452558" y="3850217"/>
                  <a:pt x="554158" y="3886200"/>
                </a:cubicBezTo>
                <a:cubicBezTo>
                  <a:pt x="655758" y="3922183"/>
                  <a:pt x="832500" y="3910542"/>
                  <a:pt x="878008" y="3975100"/>
                </a:cubicBezTo>
                <a:cubicBezTo>
                  <a:pt x="923516" y="4039658"/>
                  <a:pt x="867425" y="4199467"/>
                  <a:pt x="827208" y="4273550"/>
                </a:cubicBezTo>
                <a:cubicBezTo>
                  <a:pt x="786991" y="4347633"/>
                  <a:pt x="726666" y="4360333"/>
                  <a:pt x="636708" y="4419600"/>
                </a:cubicBezTo>
                <a:cubicBezTo>
                  <a:pt x="546750" y="4478867"/>
                  <a:pt x="355191" y="4549775"/>
                  <a:pt x="287458" y="4629150"/>
                </a:cubicBezTo>
                <a:cubicBezTo>
                  <a:pt x="219725" y="4708525"/>
                  <a:pt x="220783" y="4803775"/>
                  <a:pt x="230308" y="4895850"/>
                </a:cubicBezTo>
                <a:cubicBezTo>
                  <a:pt x="239833" y="4987925"/>
                  <a:pt x="344608" y="5092700"/>
                  <a:pt x="344608" y="5181600"/>
                </a:cubicBezTo>
                <a:cubicBezTo>
                  <a:pt x="344608" y="5270500"/>
                  <a:pt x="281108" y="5327650"/>
                  <a:pt x="230308" y="5429250"/>
                </a:cubicBezTo>
                <a:cubicBezTo>
                  <a:pt x="179508" y="5530850"/>
                  <a:pt x="71558" y="5676900"/>
                  <a:pt x="39808" y="5791200"/>
                </a:cubicBezTo>
                <a:cubicBezTo>
                  <a:pt x="8058" y="5905500"/>
                  <a:pt x="-31100" y="6019800"/>
                  <a:pt x="39808" y="6115050"/>
                </a:cubicBezTo>
                <a:cubicBezTo>
                  <a:pt x="110716" y="6210300"/>
                  <a:pt x="338258" y="6270625"/>
                  <a:pt x="465258" y="6362700"/>
                </a:cubicBezTo>
                <a:cubicBezTo>
                  <a:pt x="592258" y="6454775"/>
                  <a:pt x="650466" y="6572250"/>
                  <a:pt x="801808" y="6667500"/>
                </a:cubicBezTo>
                <a:cubicBezTo>
                  <a:pt x="953150" y="6762750"/>
                  <a:pt x="1230433" y="6953250"/>
                  <a:pt x="1373308" y="6934200"/>
                </a:cubicBezTo>
                <a:cubicBezTo>
                  <a:pt x="1516183" y="6915150"/>
                  <a:pt x="1582858" y="6686550"/>
                  <a:pt x="1659058" y="6553200"/>
                </a:cubicBezTo>
                <a:cubicBezTo>
                  <a:pt x="1735258" y="6419850"/>
                  <a:pt x="1767008" y="6254750"/>
                  <a:pt x="1830508" y="6134100"/>
                </a:cubicBezTo>
                <a:cubicBezTo>
                  <a:pt x="1894008" y="6013450"/>
                  <a:pt x="1970208" y="5873750"/>
                  <a:pt x="2040058" y="5829300"/>
                </a:cubicBezTo>
                <a:cubicBezTo>
                  <a:pt x="2109908" y="5784850"/>
                  <a:pt x="2216800" y="5801783"/>
                  <a:pt x="2249608" y="5867400"/>
                </a:cubicBezTo>
                <a:cubicBezTo>
                  <a:pt x="2282416" y="5933017"/>
                  <a:pt x="2215741" y="6089650"/>
                  <a:pt x="2236908" y="6223000"/>
                </a:cubicBezTo>
                <a:cubicBezTo>
                  <a:pt x="2258075" y="6356350"/>
                  <a:pt x="2304641" y="6596592"/>
                  <a:pt x="2376608" y="6667500"/>
                </a:cubicBezTo>
                <a:cubicBezTo>
                  <a:pt x="2448575" y="6738408"/>
                  <a:pt x="2587216" y="6706658"/>
                  <a:pt x="2668708" y="6648450"/>
                </a:cubicBezTo>
                <a:cubicBezTo>
                  <a:pt x="2750200" y="6590242"/>
                  <a:pt x="2821108" y="6413500"/>
                  <a:pt x="2865558" y="6318250"/>
                </a:cubicBezTo>
                <a:cubicBezTo>
                  <a:pt x="2910008" y="6223000"/>
                  <a:pt x="2942816" y="6148917"/>
                  <a:pt x="2935408" y="6076950"/>
                </a:cubicBezTo>
                <a:cubicBezTo>
                  <a:pt x="2928000" y="6004983"/>
                  <a:pt x="2897308" y="5956300"/>
                  <a:pt x="2821108" y="5886450"/>
                </a:cubicBezTo>
                <a:cubicBezTo>
                  <a:pt x="2744908" y="5816600"/>
                  <a:pt x="2549116" y="5735108"/>
                  <a:pt x="2478208" y="5657850"/>
                </a:cubicBezTo>
                <a:cubicBezTo>
                  <a:pt x="2407300" y="5580592"/>
                  <a:pt x="2382958" y="5485342"/>
                  <a:pt x="2395658" y="5422900"/>
                </a:cubicBezTo>
                <a:cubicBezTo>
                  <a:pt x="2408358" y="5360458"/>
                  <a:pt x="2480325" y="5332942"/>
                  <a:pt x="2554408" y="5283200"/>
                </a:cubicBezTo>
                <a:cubicBezTo>
                  <a:pt x="2628491" y="5233458"/>
                  <a:pt x="2732208" y="5160433"/>
                  <a:pt x="2840158" y="5124450"/>
                </a:cubicBezTo>
                <a:cubicBezTo>
                  <a:pt x="2948108" y="5088467"/>
                  <a:pt x="3090983" y="5054600"/>
                  <a:pt x="3202108" y="5067300"/>
                </a:cubicBezTo>
                <a:cubicBezTo>
                  <a:pt x="3313233" y="5080000"/>
                  <a:pt x="3446583" y="5143500"/>
                  <a:pt x="3506908" y="5200650"/>
                </a:cubicBezTo>
                <a:cubicBezTo>
                  <a:pt x="3567233" y="5257800"/>
                  <a:pt x="3554533" y="5334000"/>
                  <a:pt x="3564058" y="5410200"/>
                </a:cubicBezTo>
                <a:cubicBezTo>
                  <a:pt x="3573583" y="5486400"/>
                  <a:pt x="3564058" y="5657850"/>
                  <a:pt x="3564058" y="5657850"/>
                </a:cubicBezTo>
                <a:cubicBezTo>
                  <a:pt x="3564058" y="5730875"/>
                  <a:pt x="3583108" y="5743575"/>
                  <a:pt x="3564058" y="5848350"/>
                </a:cubicBezTo>
                <a:cubicBezTo>
                  <a:pt x="3545008" y="5953125"/>
                  <a:pt x="3481508" y="6172200"/>
                  <a:pt x="3449758" y="6286500"/>
                </a:cubicBezTo>
                <a:cubicBezTo>
                  <a:pt x="3418008" y="6400800"/>
                  <a:pt x="3370383" y="6432550"/>
                  <a:pt x="3373558" y="6534150"/>
                </a:cubicBezTo>
                <a:cubicBezTo>
                  <a:pt x="3376733" y="6635750"/>
                  <a:pt x="3459283" y="6756400"/>
                  <a:pt x="3468808" y="6896100"/>
                </a:cubicBezTo>
                <a:cubicBezTo>
                  <a:pt x="3478333" y="7035800"/>
                  <a:pt x="3456108" y="7235825"/>
                  <a:pt x="3430708" y="7372350"/>
                </a:cubicBezTo>
                <a:cubicBezTo>
                  <a:pt x="3405308" y="7508875"/>
                  <a:pt x="3367208" y="7597775"/>
                  <a:pt x="3316408" y="7715250"/>
                </a:cubicBezTo>
                <a:cubicBezTo>
                  <a:pt x="3265608" y="7832725"/>
                  <a:pt x="3173533" y="7961842"/>
                  <a:pt x="3125908" y="8077200"/>
                </a:cubicBezTo>
                <a:cubicBezTo>
                  <a:pt x="3078283" y="8192558"/>
                  <a:pt x="2992558" y="8318500"/>
                  <a:pt x="3030658" y="8407400"/>
                </a:cubicBezTo>
                <a:cubicBezTo>
                  <a:pt x="3068758" y="8496300"/>
                  <a:pt x="3240208" y="8567208"/>
                  <a:pt x="3354508" y="8610600"/>
                </a:cubicBezTo>
                <a:cubicBezTo>
                  <a:pt x="3468808" y="8653992"/>
                  <a:pt x="3620150" y="8640233"/>
                  <a:pt x="3716458" y="8667750"/>
                </a:cubicBezTo>
                <a:cubicBezTo>
                  <a:pt x="3812766" y="8695267"/>
                  <a:pt x="3852983" y="8756650"/>
                  <a:pt x="3932358" y="8775700"/>
                </a:cubicBezTo>
                <a:cubicBezTo>
                  <a:pt x="4011733" y="8794750"/>
                  <a:pt x="4088991" y="8746067"/>
                  <a:pt x="4192708" y="8782050"/>
                </a:cubicBezTo>
                <a:cubicBezTo>
                  <a:pt x="4296425" y="8818033"/>
                  <a:pt x="4449883" y="8943975"/>
                  <a:pt x="4554658" y="8991600"/>
                </a:cubicBezTo>
                <a:cubicBezTo>
                  <a:pt x="4659433" y="9039225"/>
                  <a:pt x="4757858" y="8964083"/>
                  <a:pt x="4821358" y="9067800"/>
                </a:cubicBezTo>
                <a:cubicBezTo>
                  <a:pt x="4884858" y="9171517"/>
                  <a:pt x="4913975" y="9457396"/>
                  <a:pt x="4935658" y="9613900"/>
                </a:cubicBezTo>
                <a:cubicBezTo>
                  <a:pt x="4957341" y="9770404"/>
                  <a:pt x="4987076" y="9908943"/>
                  <a:pt x="4951454" y="10006826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7200900" y="12443869"/>
            <a:ext cx="5429250" cy="4337737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29250" h="4337737">
                <a:moveTo>
                  <a:pt x="0" y="0"/>
                </a:moveTo>
                <a:cubicBezTo>
                  <a:pt x="34925" y="120650"/>
                  <a:pt x="110067" y="256117"/>
                  <a:pt x="254000" y="393700"/>
                </a:cubicBezTo>
                <a:cubicBezTo>
                  <a:pt x="397933" y="531283"/>
                  <a:pt x="651933" y="723900"/>
                  <a:pt x="863600" y="825500"/>
                </a:cubicBezTo>
                <a:cubicBezTo>
                  <a:pt x="1075267" y="927100"/>
                  <a:pt x="1258358" y="954617"/>
                  <a:pt x="1524000" y="1003300"/>
                </a:cubicBezTo>
                <a:cubicBezTo>
                  <a:pt x="1789642" y="1051983"/>
                  <a:pt x="2254250" y="1089025"/>
                  <a:pt x="2457450" y="1117600"/>
                </a:cubicBezTo>
                <a:cubicBezTo>
                  <a:pt x="2660650" y="1146175"/>
                  <a:pt x="2676525" y="1108075"/>
                  <a:pt x="2743200" y="1174750"/>
                </a:cubicBezTo>
                <a:cubicBezTo>
                  <a:pt x="2809875" y="1241425"/>
                  <a:pt x="2832100" y="1403350"/>
                  <a:pt x="2857500" y="1517650"/>
                </a:cubicBezTo>
                <a:cubicBezTo>
                  <a:pt x="2882900" y="1631950"/>
                  <a:pt x="2917825" y="1778000"/>
                  <a:pt x="2895600" y="1860550"/>
                </a:cubicBezTo>
                <a:cubicBezTo>
                  <a:pt x="2873375" y="1943100"/>
                  <a:pt x="2768600" y="1946275"/>
                  <a:pt x="2724150" y="2012950"/>
                </a:cubicBezTo>
                <a:cubicBezTo>
                  <a:pt x="2679700" y="2079625"/>
                  <a:pt x="2606675" y="2184400"/>
                  <a:pt x="2628900" y="2260600"/>
                </a:cubicBezTo>
                <a:cubicBezTo>
                  <a:pt x="2651125" y="2336800"/>
                  <a:pt x="2797175" y="2406650"/>
                  <a:pt x="2857500" y="2470150"/>
                </a:cubicBezTo>
                <a:cubicBezTo>
                  <a:pt x="2917825" y="2533650"/>
                  <a:pt x="2926292" y="2544233"/>
                  <a:pt x="2990850" y="2641600"/>
                </a:cubicBezTo>
                <a:cubicBezTo>
                  <a:pt x="3055408" y="2738967"/>
                  <a:pt x="3162300" y="2940050"/>
                  <a:pt x="3244850" y="3054350"/>
                </a:cubicBezTo>
                <a:cubicBezTo>
                  <a:pt x="3327400" y="3168650"/>
                  <a:pt x="3385608" y="3240617"/>
                  <a:pt x="3486150" y="3327400"/>
                </a:cubicBezTo>
                <a:cubicBezTo>
                  <a:pt x="3586692" y="3414183"/>
                  <a:pt x="3743325" y="3505200"/>
                  <a:pt x="3848100" y="3575050"/>
                </a:cubicBezTo>
                <a:cubicBezTo>
                  <a:pt x="3952875" y="3644900"/>
                  <a:pt x="4010025" y="3683000"/>
                  <a:pt x="4114800" y="3746500"/>
                </a:cubicBezTo>
                <a:cubicBezTo>
                  <a:pt x="4219575" y="3810000"/>
                  <a:pt x="4347633" y="3873500"/>
                  <a:pt x="4476750" y="3956050"/>
                </a:cubicBezTo>
                <a:cubicBezTo>
                  <a:pt x="4605867" y="4038600"/>
                  <a:pt x="4730750" y="4178300"/>
                  <a:pt x="4889500" y="4241800"/>
                </a:cubicBezTo>
                <a:cubicBezTo>
                  <a:pt x="5048250" y="4305300"/>
                  <a:pt x="5321300" y="4343400"/>
                  <a:pt x="5429250" y="4337050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2624718" y="16625476"/>
            <a:ext cx="3486139" cy="3190381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86139" h="3190381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7082" y="18919"/>
                  <a:pt x="1910432" y="60194"/>
                </a:cubicBezTo>
                <a:cubicBezTo>
                  <a:pt x="2043782" y="101469"/>
                  <a:pt x="2205707" y="178727"/>
                  <a:pt x="2310482" y="250694"/>
                </a:cubicBezTo>
                <a:cubicBezTo>
                  <a:pt x="2415257" y="322661"/>
                  <a:pt x="2504157" y="415794"/>
                  <a:pt x="2539082" y="491994"/>
                </a:cubicBezTo>
                <a:cubicBezTo>
                  <a:pt x="2574007" y="568194"/>
                  <a:pt x="2535907" y="650744"/>
                  <a:pt x="2520032" y="707894"/>
                </a:cubicBezTo>
                <a:cubicBezTo>
                  <a:pt x="2504157" y="765044"/>
                  <a:pt x="2456532" y="787269"/>
                  <a:pt x="2443832" y="834894"/>
                </a:cubicBezTo>
                <a:cubicBezTo>
                  <a:pt x="2431132" y="882519"/>
                  <a:pt x="2431132" y="944961"/>
                  <a:pt x="2443832" y="993644"/>
                </a:cubicBezTo>
                <a:cubicBezTo>
                  <a:pt x="2456532" y="1042327"/>
                  <a:pt x="2478757" y="1082544"/>
                  <a:pt x="2520032" y="1126994"/>
                </a:cubicBezTo>
                <a:cubicBezTo>
                  <a:pt x="2561307" y="1171444"/>
                  <a:pt x="2631157" y="1176736"/>
                  <a:pt x="2691482" y="1260344"/>
                </a:cubicBezTo>
                <a:cubicBezTo>
                  <a:pt x="2751807" y="1343952"/>
                  <a:pt x="2821657" y="1476244"/>
                  <a:pt x="2881982" y="1628644"/>
                </a:cubicBezTo>
                <a:cubicBezTo>
                  <a:pt x="2942307" y="1781044"/>
                  <a:pt x="2952739" y="1914455"/>
                  <a:pt x="3053432" y="2174744"/>
                </a:cubicBezTo>
                <a:cubicBezTo>
                  <a:pt x="3154125" y="2435033"/>
                  <a:pt x="3372928" y="2923862"/>
                  <a:pt x="3486139" y="3190381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9736959" y="19806379"/>
            <a:ext cx="7507557" cy="5340776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07557" h="5340776">
                <a:moveTo>
                  <a:pt x="6372897" y="0"/>
                </a:moveTo>
                <a:cubicBezTo>
                  <a:pt x="6459607" y="147144"/>
                  <a:pt x="6539936" y="279098"/>
                  <a:pt x="6643413" y="421935"/>
                </a:cubicBezTo>
                <a:cubicBezTo>
                  <a:pt x="6746890" y="564772"/>
                  <a:pt x="6912303" y="715130"/>
                  <a:pt x="6993758" y="857020"/>
                </a:cubicBezTo>
                <a:cubicBezTo>
                  <a:pt x="7075213" y="998910"/>
                  <a:pt x="7132728" y="1156601"/>
                  <a:pt x="7132144" y="1273273"/>
                </a:cubicBezTo>
                <a:cubicBezTo>
                  <a:pt x="7131560" y="1389945"/>
                  <a:pt x="7091162" y="1423082"/>
                  <a:pt x="6990255" y="1557052"/>
                </a:cubicBezTo>
                <a:cubicBezTo>
                  <a:pt x="6889348" y="1691022"/>
                  <a:pt x="6629181" y="1922067"/>
                  <a:pt x="6526705" y="2077095"/>
                </a:cubicBezTo>
                <a:cubicBezTo>
                  <a:pt x="6424229" y="2232123"/>
                  <a:pt x="6376969" y="2321644"/>
                  <a:pt x="6375400" y="2487218"/>
                </a:cubicBezTo>
                <a:cubicBezTo>
                  <a:pt x="6373831" y="2652792"/>
                  <a:pt x="6444191" y="2869276"/>
                  <a:pt x="6517289" y="3070542"/>
                </a:cubicBezTo>
                <a:cubicBezTo>
                  <a:pt x="6590387" y="3271808"/>
                  <a:pt x="6703629" y="3539785"/>
                  <a:pt x="6813988" y="3694813"/>
                </a:cubicBezTo>
                <a:cubicBezTo>
                  <a:pt x="6924347" y="3849841"/>
                  <a:pt x="7065981" y="3905057"/>
                  <a:pt x="7179441" y="4000708"/>
                </a:cubicBezTo>
                <a:cubicBezTo>
                  <a:pt x="7292902" y="4096359"/>
                  <a:pt x="7457016" y="4194601"/>
                  <a:pt x="7494751" y="4268721"/>
                </a:cubicBezTo>
                <a:cubicBezTo>
                  <a:pt x="7532486" y="4342841"/>
                  <a:pt x="7482051" y="4398129"/>
                  <a:pt x="7405851" y="4445426"/>
                </a:cubicBezTo>
                <a:cubicBezTo>
                  <a:pt x="7329651" y="4492723"/>
                  <a:pt x="7159369" y="4511007"/>
                  <a:pt x="7037551" y="4552501"/>
                </a:cubicBezTo>
                <a:cubicBezTo>
                  <a:pt x="6915733" y="4593995"/>
                  <a:pt x="6766910" y="4647093"/>
                  <a:pt x="6674944" y="4694390"/>
                </a:cubicBezTo>
                <a:cubicBezTo>
                  <a:pt x="6582978" y="4741687"/>
                  <a:pt x="6525172" y="4760080"/>
                  <a:pt x="6485758" y="4836280"/>
                </a:cubicBezTo>
                <a:cubicBezTo>
                  <a:pt x="6446344" y="4912480"/>
                  <a:pt x="6475248" y="5067507"/>
                  <a:pt x="6438462" y="5151590"/>
                </a:cubicBezTo>
                <a:cubicBezTo>
                  <a:pt x="6401676" y="5235673"/>
                  <a:pt x="6375400" y="5340776"/>
                  <a:pt x="6265041" y="5340776"/>
                </a:cubicBezTo>
                <a:cubicBezTo>
                  <a:pt x="6154682" y="5340776"/>
                  <a:pt x="5952358" y="5233045"/>
                  <a:pt x="5776310" y="5151590"/>
                </a:cubicBezTo>
                <a:cubicBezTo>
                  <a:pt x="5600262" y="5070135"/>
                  <a:pt x="5369034" y="4930872"/>
                  <a:pt x="5208751" y="4852045"/>
                </a:cubicBezTo>
                <a:cubicBezTo>
                  <a:pt x="5048468" y="4773218"/>
                  <a:pt x="4938109" y="4704901"/>
                  <a:pt x="4814613" y="4678625"/>
                </a:cubicBezTo>
                <a:cubicBezTo>
                  <a:pt x="4691117" y="4652349"/>
                  <a:pt x="4575503" y="4665487"/>
                  <a:pt x="4467772" y="4694390"/>
                </a:cubicBezTo>
                <a:cubicBezTo>
                  <a:pt x="4360041" y="4723293"/>
                  <a:pt x="4212896" y="4778473"/>
                  <a:pt x="4168227" y="4852045"/>
                </a:cubicBezTo>
                <a:cubicBezTo>
                  <a:pt x="4123558" y="4925617"/>
                  <a:pt x="4223406" y="5070135"/>
                  <a:pt x="4199758" y="5135825"/>
                </a:cubicBezTo>
                <a:cubicBezTo>
                  <a:pt x="4176110" y="5201515"/>
                  <a:pt x="4202386" y="5288225"/>
                  <a:pt x="4026338" y="5246183"/>
                </a:cubicBezTo>
                <a:cubicBezTo>
                  <a:pt x="3850290" y="5204142"/>
                  <a:pt x="3458779" y="5020210"/>
                  <a:pt x="3143469" y="4883576"/>
                </a:cubicBezTo>
                <a:cubicBezTo>
                  <a:pt x="2828159" y="4746942"/>
                  <a:pt x="2457668" y="4520969"/>
                  <a:pt x="2134475" y="4426376"/>
                </a:cubicBezTo>
                <a:cubicBezTo>
                  <a:pt x="1811282" y="4331783"/>
                  <a:pt x="1446048" y="4371197"/>
                  <a:pt x="1204310" y="4316018"/>
                </a:cubicBezTo>
                <a:cubicBezTo>
                  <a:pt x="962572" y="4260839"/>
                  <a:pt x="823310" y="4134715"/>
                  <a:pt x="684048" y="4095301"/>
                </a:cubicBezTo>
                <a:cubicBezTo>
                  <a:pt x="544786" y="4055887"/>
                  <a:pt x="482746" y="4058004"/>
                  <a:pt x="368738" y="4079535"/>
                </a:cubicBezTo>
                <a:cubicBezTo>
                  <a:pt x="254730" y="4101066"/>
                  <a:pt x="128314" y="4167121"/>
                  <a:pt x="0" y="4224490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654763" y="1923936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Leningrad</a:t>
            </a:r>
            <a:endParaRPr lang="en-US" sz="2800" b="1" dirty="0"/>
          </a:p>
        </p:txBody>
      </p:sp>
      <p:sp>
        <p:nvSpPr>
          <p:cNvPr id="1025" name="Freeform 1024"/>
          <p:cNvSpPr/>
          <p:nvPr/>
        </p:nvSpPr>
        <p:spPr>
          <a:xfrm>
            <a:off x="1142260" y="2530780"/>
            <a:ext cx="571130" cy="274091"/>
          </a:xfrm>
          <a:custGeom>
            <a:avLst/>
            <a:gdLst>
              <a:gd name="connsiteX0" fmla="*/ 0 w 571130"/>
              <a:gd name="connsiteY0" fmla="*/ 0 h 274091"/>
              <a:gd name="connsiteX1" fmla="*/ 115410 w 571130"/>
              <a:gd name="connsiteY1" fmla="*/ 236738 h 274091"/>
              <a:gd name="connsiteX2" fmla="*/ 355107 w 571130"/>
              <a:gd name="connsiteY2" fmla="*/ 266330 h 274091"/>
              <a:gd name="connsiteX3" fmla="*/ 494190 w 571130"/>
              <a:gd name="connsiteY3" fmla="*/ 162757 h 274091"/>
              <a:gd name="connsiteX4" fmla="*/ 571130 w 571130"/>
              <a:gd name="connsiteY4" fmla="*/ 2663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30" h="274091">
                <a:moveTo>
                  <a:pt x="0" y="0"/>
                </a:moveTo>
                <a:cubicBezTo>
                  <a:pt x="28113" y="96175"/>
                  <a:pt x="56226" y="192350"/>
                  <a:pt x="115410" y="236738"/>
                </a:cubicBezTo>
                <a:cubicBezTo>
                  <a:pt x="174594" y="281126"/>
                  <a:pt x="291977" y="278660"/>
                  <a:pt x="355107" y="266330"/>
                </a:cubicBezTo>
                <a:cubicBezTo>
                  <a:pt x="418237" y="254000"/>
                  <a:pt x="458186" y="202706"/>
                  <a:pt x="494190" y="162757"/>
                </a:cubicBezTo>
                <a:cubicBezTo>
                  <a:pt x="530194" y="122808"/>
                  <a:pt x="550662" y="74720"/>
                  <a:pt x="571130" y="26633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Freeform 1026"/>
          <p:cNvSpPr/>
          <p:nvPr/>
        </p:nvSpPr>
        <p:spPr>
          <a:xfrm>
            <a:off x="1967883" y="2453841"/>
            <a:ext cx="795168" cy="510410"/>
          </a:xfrm>
          <a:custGeom>
            <a:avLst/>
            <a:gdLst>
              <a:gd name="connsiteX0" fmla="*/ 0 w 795168"/>
              <a:gd name="connsiteY0" fmla="*/ 219323 h 510751"/>
              <a:gd name="connsiteX1" fmla="*/ 195309 w 795168"/>
              <a:gd name="connsiteY1" fmla="*/ 491571 h 510751"/>
              <a:gd name="connsiteX2" fmla="*/ 464599 w 795168"/>
              <a:gd name="connsiteY2" fmla="*/ 467898 h 510751"/>
              <a:gd name="connsiteX3" fmla="*/ 716133 w 795168"/>
              <a:gd name="connsiteY3" fmla="*/ 305140 h 510751"/>
              <a:gd name="connsiteX4" fmla="*/ 790113 w 795168"/>
              <a:gd name="connsiteY4" fmla="*/ 174935 h 510751"/>
              <a:gd name="connsiteX5" fmla="*/ 787154 w 795168"/>
              <a:gd name="connsiteY5" fmla="*/ 56566 h 510751"/>
              <a:gd name="connsiteX6" fmla="*/ 775317 w 795168"/>
              <a:gd name="connsiteY6" fmla="*/ 340 h 510751"/>
              <a:gd name="connsiteX0" fmla="*/ 0 w 795168"/>
              <a:gd name="connsiteY0" fmla="*/ 162757 h 454185"/>
              <a:gd name="connsiteX1" fmla="*/ 195309 w 795168"/>
              <a:gd name="connsiteY1" fmla="*/ 435005 h 454185"/>
              <a:gd name="connsiteX2" fmla="*/ 464599 w 795168"/>
              <a:gd name="connsiteY2" fmla="*/ 411332 h 454185"/>
              <a:gd name="connsiteX3" fmla="*/ 716133 w 795168"/>
              <a:gd name="connsiteY3" fmla="*/ 248574 h 454185"/>
              <a:gd name="connsiteX4" fmla="*/ 790113 w 795168"/>
              <a:gd name="connsiteY4" fmla="*/ 118369 h 454185"/>
              <a:gd name="connsiteX5" fmla="*/ 787154 w 795168"/>
              <a:gd name="connsiteY5" fmla="*/ 0 h 454185"/>
              <a:gd name="connsiteX0" fmla="*/ 0 w 795168"/>
              <a:gd name="connsiteY0" fmla="*/ 218982 h 510410"/>
              <a:gd name="connsiteX1" fmla="*/ 195309 w 795168"/>
              <a:gd name="connsiteY1" fmla="*/ 491230 h 510410"/>
              <a:gd name="connsiteX2" fmla="*/ 464599 w 795168"/>
              <a:gd name="connsiteY2" fmla="*/ 467557 h 510410"/>
              <a:gd name="connsiteX3" fmla="*/ 716133 w 795168"/>
              <a:gd name="connsiteY3" fmla="*/ 304799 h 510410"/>
              <a:gd name="connsiteX4" fmla="*/ 790113 w 795168"/>
              <a:gd name="connsiteY4" fmla="*/ 174594 h 510410"/>
              <a:gd name="connsiteX5" fmla="*/ 787154 w 795168"/>
              <a:gd name="connsiteY5" fmla="*/ 0 h 51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168" h="510410">
                <a:moveTo>
                  <a:pt x="0" y="218982"/>
                </a:moveTo>
                <a:cubicBezTo>
                  <a:pt x="58938" y="334391"/>
                  <a:pt x="117876" y="449801"/>
                  <a:pt x="195309" y="491230"/>
                </a:cubicBezTo>
                <a:cubicBezTo>
                  <a:pt x="272742" y="532659"/>
                  <a:pt x="377795" y="498629"/>
                  <a:pt x="464599" y="467557"/>
                </a:cubicBezTo>
                <a:cubicBezTo>
                  <a:pt x="551403" y="436485"/>
                  <a:pt x="661881" y="353626"/>
                  <a:pt x="716133" y="304799"/>
                </a:cubicBezTo>
                <a:cubicBezTo>
                  <a:pt x="770385" y="255972"/>
                  <a:pt x="778276" y="225394"/>
                  <a:pt x="790113" y="174594"/>
                </a:cubicBezTo>
                <a:cubicBezTo>
                  <a:pt x="801950" y="123794"/>
                  <a:pt x="789620" y="29099"/>
                  <a:pt x="787154" y="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122976" y="399395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Novgorod</a:t>
            </a:r>
            <a:endParaRPr lang="en-US" sz="2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3941359" y="5340571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Demyansk</a:t>
            </a:r>
            <a:endParaRPr lang="en-US" sz="2800" b="1" dirty="0"/>
          </a:p>
        </p:txBody>
      </p:sp>
      <p:sp>
        <p:nvSpPr>
          <p:cNvPr id="70" name="TextBox 69"/>
          <p:cNvSpPr txBox="1"/>
          <p:nvPr/>
        </p:nvSpPr>
        <p:spPr>
          <a:xfrm>
            <a:off x="5460857" y="598989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Kalinn</a:t>
            </a:r>
            <a:endParaRPr lang="en-US" sz="2800" b="1" dirty="0"/>
          </a:p>
        </p:txBody>
      </p:sp>
      <p:sp>
        <p:nvSpPr>
          <p:cNvPr id="72" name="TextBox 71"/>
          <p:cNvSpPr txBox="1"/>
          <p:nvPr/>
        </p:nvSpPr>
        <p:spPr>
          <a:xfrm rot="17843274">
            <a:off x="7102928" y="5487712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73" name="TextBox 72"/>
          <p:cNvSpPr txBox="1"/>
          <p:nvPr/>
        </p:nvSpPr>
        <p:spPr>
          <a:xfrm>
            <a:off x="7875832" y="7402363"/>
            <a:ext cx="2047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/>
              <a:t>Moscow</a:t>
            </a:r>
            <a:endParaRPr lang="en-US" sz="36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2847973" y="988581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Smolensk</a:t>
            </a:r>
            <a:endParaRPr lang="en-US" sz="28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5976882" y="12014649"/>
            <a:ext cx="10833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Drel</a:t>
            </a:r>
            <a:endParaRPr lang="en-US" sz="2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271456" y="10074389"/>
            <a:ext cx="9372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Tula</a:t>
            </a:r>
            <a:endParaRPr lang="en-US" sz="28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781898" y="8279945"/>
            <a:ext cx="1414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Polotsk</a:t>
            </a:r>
            <a:endParaRPr lang="en-US" sz="2800" b="1" dirty="0"/>
          </a:p>
        </p:txBody>
      </p:sp>
      <p:sp>
        <p:nvSpPr>
          <p:cNvPr id="79" name="Oval 78"/>
          <p:cNvSpPr/>
          <p:nvPr/>
        </p:nvSpPr>
        <p:spPr>
          <a:xfrm>
            <a:off x="5388626" y="11767818"/>
            <a:ext cx="192999" cy="189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021638" y="11695714"/>
            <a:ext cx="14634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Bryansk</a:t>
            </a:r>
            <a:endParaRPr lang="en-US" sz="28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10074157" y="13724320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Voronezh</a:t>
            </a:r>
            <a:endParaRPr lang="en-US" sz="28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8339977" y="12214010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Livny</a:t>
            </a:r>
            <a:endParaRPr lang="en-US" sz="2800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1336426" y="15706435"/>
            <a:ext cx="9492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Kiev</a:t>
            </a:r>
            <a:endParaRPr lang="en-US" sz="2800" b="1" dirty="0"/>
          </a:p>
        </p:txBody>
      </p:sp>
      <p:sp>
        <p:nvSpPr>
          <p:cNvPr id="86" name="TextBox 85"/>
          <p:cNvSpPr txBox="1"/>
          <p:nvPr/>
        </p:nvSpPr>
        <p:spPr>
          <a:xfrm>
            <a:off x="4579546" y="17097097"/>
            <a:ext cx="19483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Krasnograd</a:t>
            </a:r>
            <a:endParaRPr lang="en-US" sz="28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1598372" y="17876554"/>
            <a:ext cx="12515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Uman</a:t>
            </a:r>
            <a:endParaRPr lang="en-US" sz="28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6995808" y="15533145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Belgorod</a:t>
            </a:r>
            <a:endParaRPr lang="en-US" sz="2800" b="1" dirty="0"/>
          </a:p>
        </p:txBody>
      </p:sp>
      <p:sp>
        <p:nvSpPr>
          <p:cNvPr id="91" name="TextBox 90"/>
          <p:cNvSpPr txBox="1"/>
          <p:nvPr/>
        </p:nvSpPr>
        <p:spPr>
          <a:xfrm>
            <a:off x="15231219" y="1705137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Stalingrad</a:t>
            </a:r>
            <a:endParaRPr lang="en-US" sz="2800" b="1" dirty="0"/>
          </a:p>
        </p:txBody>
      </p:sp>
      <p:sp>
        <p:nvSpPr>
          <p:cNvPr id="92" name="TextBox 91"/>
          <p:cNvSpPr txBox="1"/>
          <p:nvPr/>
        </p:nvSpPr>
        <p:spPr>
          <a:xfrm rot="1865445">
            <a:off x="3263182" y="17528884"/>
            <a:ext cx="1463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Dnieper</a:t>
            </a:r>
            <a:endParaRPr lang="en-US" sz="2800" b="1" i="1" dirty="0"/>
          </a:p>
        </p:txBody>
      </p:sp>
      <p:sp>
        <p:nvSpPr>
          <p:cNvPr id="93" name="TextBox 92"/>
          <p:cNvSpPr txBox="1"/>
          <p:nvPr/>
        </p:nvSpPr>
        <p:spPr>
          <a:xfrm rot="21298620">
            <a:off x="12106748" y="15968044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</a:t>
            </a:r>
            <a:endParaRPr lang="en-US" sz="2800" b="1" i="1" dirty="0"/>
          </a:p>
        </p:txBody>
      </p:sp>
      <p:sp>
        <p:nvSpPr>
          <p:cNvPr id="94" name="TextBox 93"/>
          <p:cNvSpPr txBox="1"/>
          <p:nvPr/>
        </p:nvSpPr>
        <p:spPr>
          <a:xfrm rot="1566791">
            <a:off x="10639666" y="18308108"/>
            <a:ext cx="1337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Donets</a:t>
            </a:r>
            <a:endParaRPr lang="en-US" sz="2800" b="1" i="1" dirty="0"/>
          </a:p>
        </p:txBody>
      </p:sp>
      <p:sp>
        <p:nvSpPr>
          <p:cNvPr id="95" name="TextBox 94"/>
          <p:cNvSpPr txBox="1"/>
          <p:nvPr/>
        </p:nvSpPr>
        <p:spPr>
          <a:xfrm>
            <a:off x="7602633" y="21468412"/>
            <a:ext cx="13376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Sea of Azov</a:t>
            </a:r>
            <a:endParaRPr lang="en-US" sz="2800" b="1" i="1" dirty="0"/>
          </a:p>
        </p:txBody>
      </p:sp>
      <p:sp>
        <p:nvSpPr>
          <p:cNvPr id="96" name="TextBox 95"/>
          <p:cNvSpPr txBox="1"/>
          <p:nvPr/>
        </p:nvSpPr>
        <p:spPr>
          <a:xfrm>
            <a:off x="4595749" y="2132690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Parakop</a:t>
            </a:r>
            <a:endParaRPr lang="en-US" sz="2800" b="1" dirty="0"/>
          </a:p>
        </p:txBody>
      </p:sp>
      <p:sp>
        <p:nvSpPr>
          <p:cNvPr id="97" name="TextBox 96"/>
          <p:cNvSpPr txBox="1"/>
          <p:nvPr/>
        </p:nvSpPr>
        <p:spPr>
          <a:xfrm>
            <a:off x="1764547" y="20960474"/>
            <a:ext cx="13277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Odessa</a:t>
            </a:r>
            <a:endParaRPr lang="en-US" sz="2800" b="1" dirty="0"/>
          </a:p>
        </p:txBody>
      </p:sp>
      <p:sp>
        <p:nvSpPr>
          <p:cNvPr id="98" name="TextBox 97"/>
          <p:cNvSpPr txBox="1"/>
          <p:nvPr/>
        </p:nvSpPr>
        <p:spPr>
          <a:xfrm>
            <a:off x="3303477" y="24042248"/>
            <a:ext cx="19440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Sevastopol</a:t>
            </a:r>
            <a:endParaRPr lang="en-US" sz="28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5153158" y="24650720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Yalta</a:t>
            </a:r>
            <a:endParaRPr lang="en-US" sz="2800" b="1" dirty="0"/>
          </a:p>
        </p:txBody>
      </p:sp>
      <p:sp>
        <p:nvSpPr>
          <p:cNvPr id="100" name="TextBox 99"/>
          <p:cNvSpPr txBox="1"/>
          <p:nvPr/>
        </p:nvSpPr>
        <p:spPr>
          <a:xfrm>
            <a:off x="7426095" y="22428479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Kerch</a:t>
            </a:r>
            <a:endParaRPr lang="en-US" sz="2800" b="1" dirty="0"/>
          </a:p>
        </p:txBody>
      </p:sp>
      <p:sp>
        <p:nvSpPr>
          <p:cNvPr id="101" name="TextBox 100"/>
          <p:cNvSpPr txBox="1"/>
          <p:nvPr/>
        </p:nvSpPr>
        <p:spPr>
          <a:xfrm>
            <a:off x="7755076" y="23890468"/>
            <a:ext cx="2001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Novorossisk</a:t>
            </a:r>
            <a:endParaRPr lang="en-US" sz="2800" b="1" dirty="0"/>
          </a:p>
        </p:txBody>
      </p:sp>
      <p:sp>
        <p:nvSpPr>
          <p:cNvPr id="102" name="TextBox 101"/>
          <p:cNvSpPr txBox="1"/>
          <p:nvPr/>
        </p:nvSpPr>
        <p:spPr>
          <a:xfrm>
            <a:off x="10549945" y="20223446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Rostov</a:t>
            </a:r>
            <a:endParaRPr lang="en-US" sz="2800" b="1" dirty="0"/>
          </a:p>
        </p:txBody>
      </p:sp>
      <p:sp>
        <p:nvSpPr>
          <p:cNvPr id="103" name="TextBox 102"/>
          <p:cNvSpPr txBox="1"/>
          <p:nvPr/>
        </p:nvSpPr>
        <p:spPr>
          <a:xfrm>
            <a:off x="15408169" y="20700611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Elista</a:t>
            </a:r>
            <a:endParaRPr lang="en-US" sz="2800" b="1" dirty="0"/>
          </a:p>
        </p:txBody>
      </p:sp>
      <p:sp>
        <p:nvSpPr>
          <p:cNvPr id="104" name="TextBox 103"/>
          <p:cNvSpPr txBox="1"/>
          <p:nvPr/>
        </p:nvSpPr>
        <p:spPr>
          <a:xfrm rot="17893721">
            <a:off x="10977537" y="7151839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Oka</a:t>
            </a:r>
            <a:endParaRPr lang="en-US" sz="2800" b="1" i="1" dirty="0"/>
          </a:p>
        </p:txBody>
      </p:sp>
      <p:sp>
        <p:nvSpPr>
          <p:cNvPr id="1028" name="TextBox 1027"/>
          <p:cNvSpPr txBox="1"/>
          <p:nvPr/>
        </p:nvSpPr>
        <p:spPr>
          <a:xfrm>
            <a:off x="10371074" y="10653801"/>
            <a:ext cx="503709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R   U   S   </a:t>
            </a:r>
            <a:r>
              <a:rPr lang="en-US" b="1" dirty="0" err="1" smtClean="0"/>
              <a:t>S</a:t>
            </a:r>
            <a:r>
              <a:rPr lang="en-US" b="1" dirty="0" smtClean="0"/>
              <a:t>   I   A  </a:t>
            </a:r>
            <a:endParaRPr lang="en-US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6781895" y="14086731"/>
            <a:ext cx="107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Kursk</a:t>
            </a:r>
            <a:endParaRPr lang="en-US" sz="2800" b="1" dirty="0"/>
          </a:p>
        </p:txBody>
      </p:sp>
      <p:sp>
        <p:nvSpPr>
          <p:cNvPr id="2" name="Freeform 1"/>
          <p:cNvSpPr/>
          <p:nvPr/>
        </p:nvSpPr>
        <p:spPr>
          <a:xfrm>
            <a:off x="12620065" y="16792126"/>
            <a:ext cx="3482788" cy="3070411"/>
          </a:xfrm>
          <a:custGeom>
            <a:avLst/>
            <a:gdLst>
              <a:gd name="connsiteX0" fmla="*/ 0 w 3482788"/>
              <a:gd name="connsiteY0" fmla="*/ 0 h 3070411"/>
              <a:gd name="connsiteX1" fmla="*/ 100853 w 3482788"/>
              <a:gd name="connsiteY1" fmla="*/ 242047 h 3070411"/>
              <a:gd name="connsiteX2" fmla="*/ 188259 w 3482788"/>
              <a:gd name="connsiteY2" fmla="*/ 410135 h 3070411"/>
              <a:gd name="connsiteX3" fmla="*/ 322729 w 3482788"/>
              <a:gd name="connsiteY3" fmla="*/ 510988 h 3070411"/>
              <a:gd name="connsiteX4" fmla="*/ 437029 w 3482788"/>
              <a:gd name="connsiteY4" fmla="*/ 618565 h 3070411"/>
              <a:gd name="connsiteX5" fmla="*/ 450476 w 3482788"/>
              <a:gd name="connsiteY5" fmla="*/ 793376 h 3070411"/>
              <a:gd name="connsiteX6" fmla="*/ 463923 w 3482788"/>
              <a:gd name="connsiteY6" fmla="*/ 941294 h 3070411"/>
              <a:gd name="connsiteX7" fmla="*/ 625288 w 3482788"/>
              <a:gd name="connsiteY7" fmla="*/ 1035423 h 3070411"/>
              <a:gd name="connsiteX8" fmla="*/ 894229 w 3482788"/>
              <a:gd name="connsiteY8" fmla="*/ 1075765 h 3070411"/>
              <a:gd name="connsiteX9" fmla="*/ 1122829 w 3482788"/>
              <a:gd name="connsiteY9" fmla="*/ 1095935 h 3070411"/>
              <a:gd name="connsiteX10" fmla="*/ 1398494 w 3482788"/>
              <a:gd name="connsiteY10" fmla="*/ 1156447 h 3070411"/>
              <a:gd name="connsiteX11" fmla="*/ 1385047 w 3482788"/>
              <a:gd name="connsiteY11" fmla="*/ 1250576 h 3070411"/>
              <a:gd name="connsiteX12" fmla="*/ 1284194 w 3482788"/>
              <a:gd name="connsiteY12" fmla="*/ 1358153 h 3070411"/>
              <a:gd name="connsiteX13" fmla="*/ 1216959 w 3482788"/>
              <a:gd name="connsiteY13" fmla="*/ 1694329 h 3070411"/>
              <a:gd name="connsiteX14" fmla="*/ 1237129 w 3482788"/>
              <a:gd name="connsiteY14" fmla="*/ 1956547 h 3070411"/>
              <a:gd name="connsiteX15" fmla="*/ 1391770 w 3482788"/>
              <a:gd name="connsiteY15" fmla="*/ 2077570 h 3070411"/>
              <a:gd name="connsiteX16" fmla="*/ 1580029 w 3482788"/>
              <a:gd name="connsiteY16" fmla="*/ 2117912 h 3070411"/>
              <a:gd name="connsiteX17" fmla="*/ 1674159 w 3482788"/>
              <a:gd name="connsiteY17" fmla="*/ 2212041 h 3070411"/>
              <a:gd name="connsiteX18" fmla="*/ 1680882 w 3482788"/>
              <a:gd name="connsiteY18" fmla="*/ 2521323 h 3070411"/>
              <a:gd name="connsiteX19" fmla="*/ 1748117 w 3482788"/>
              <a:gd name="connsiteY19" fmla="*/ 2662518 h 3070411"/>
              <a:gd name="connsiteX20" fmla="*/ 2252382 w 3482788"/>
              <a:gd name="connsiteY20" fmla="*/ 2904565 h 3070411"/>
              <a:gd name="connsiteX21" fmla="*/ 2776817 w 3482788"/>
              <a:gd name="connsiteY21" fmla="*/ 3059206 h 3070411"/>
              <a:gd name="connsiteX22" fmla="*/ 3247464 w 3482788"/>
              <a:gd name="connsiteY22" fmla="*/ 3052482 h 3070411"/>
              <a:gd name="connsiteX23" fmla="*/ 3482788 w 3482788"/>
              <a:gd name="connsiteY23" fmla="*/ 3005418 h 307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82788" h="3070411">
                <a:moveTo>
                  <a:pt x="0" y="0"/>
                </a:moveTo>
                <a:cubicBezTo>
                  <a:pt x="34738" y="86845"/>
                  <a:pt x="69477" y="173691"/>
                  <a:pt x="100853" y="242047"/>
                </a:cubicBezTo>
                <a:cubicBezTo>
                  <a:pt x="132229" y="310403"/>
                  <a:pt x="151280" y="365312"/>
                  <a:pt x="188259" y="410135"/>
                </a:cubicBezTo>
                <a:cubicBezTo>
                  <a:pt x="225238" y="454958"/>
                  <a:pt x="281267" y="476250"/>
                  <a:pt x="322729" y="510988"/>
                </a:cubicBezTo>
                <a:cubicBezTo>
                  <a:pt x="364191" y="545726"/>
                  <a:pt x="415738" y="571500"/>
                  <a:pt x="437029" y="618565"/>
                </a:cubicBezTo>
                <a:cubicBezTo>
                  <a:pt x="458320" y="665630"/>
                  <a:pt x="445994" y="739588"/>
                  <a:pt x="450476" y="793376"/>
                </a:cubicBezTo>
                <a:cubicBezTo>
                  <a:pt x="454958" y="847164"/>
                  <a:pt x="434788" y="900953"/>
                  <a:pt x="463923" y="941294"/>
                </a:cubicBezTo>
                <a:cubicBezTo>
                  <a:pt x="493058" y="981635"/>
                  <a:pt x="553570" y="1013011"/>
                  <a:pt x="625288" y="1035423"/>
                </a:cubicBezTo>
                <a:cubicBezTo>
                  <a:pt x="697006" y="1057835"/>
                  <a:pt x="811305" y="1065680"/>
                  <a:pt x="894229" y="1075765"/>
                </a:cubicBezTo>
                <a:cubicBezTo>
                  <a:pt x="977153" y="1085850"/>
                  <a:pt x="1038785" y="1082488"/>
                  <a:pt x="1122829" y="1095935"/>
                </a:cubicBezTo>
                <a:cubicBezTo>
                  <a:pt x="1206873" y="1109382"/>
                  <a:pt x="1354791" y="1130674"/>
                  <a:pt x="1398494" y="1156447"/>
                </a:cubicBezTo>
                <a:cubicBezTo>
                  <a:pt x="1442197" y="1182220"/>
                  <a:pt x="1404097" y="1216959"/>
                  <a:pt x="1385047" y="1250576"/>
                </a:cubicBezTo>
                <a:cubicBezTo>
                  <a:pt x="1365997" y="1284193"/>
                  <a:pt x="1312209" y="1284194"/>
                  <a:pt x="1284194" y="1358153"/>
                </a:cubicBezTo>
                <a:cubicBezTo>
                  <a:pt x="1256179" y="1432112"/>
                  <a:pt x="1224803" y="1594597"/>
                  <a:pt x="1216959" y="1694329"/>
                </a:cubicBezTo>
                <a:cubicBezTo>
                  <a:pt x="1209115" y="1794061"/>
                  <a:pt x="1207994" y="1892674"/>
                  <a:pt x="1237129" y="1956547"/>
                </a:cubicBezTo>
                <a:cubicBezTo>
                  <a:pt x="1266264" y="2020420"/>
                  <a:pt x="1334620" y="2050676"/>
                  <a:pt x="1391770" y="2077570"/>
                </a:cubicBezTo>
                <a:cubicBezTo>
                  <a:pt x="1448920" y="2104464"/>
                  <a:pt x="1532964" y="2095500"/>
                  <a:pt x="1580029" y="2117912"/>
                </a:cubicBezTo>
                <a:cubicBezTo>
                  <a:pt x="1627094" y="2140324"/>
                  <a:pt x="1657350" y="2144806"/>
                  <a:pt x="1674159" y="2212041"/>
                </a:cubicBezTo>
                <a:cubicBezTo>
                  <a:pt x="1690968" y="2279276"/>
                  <a:pt x="1668556" y="2446244"/>
                  <a:pt x="1680882" y="2521323"/>
                </a:cubicBezTo>
                <a:cubicBezTo>
                  <a:pt x="1693208" y="2596403"/>
                  <a:pt x="1652867" y="2598644"/>
                  <a:pt x="1748117" y="2662518"/>
                </a:cubicBezTo>
                <a:cubicBezTo>
                  <a:pt x="1843367" y="2726392"/>
                  <a:pt x="2080932" y="2838450"/>
                  <a:pt x="2252382" y="2904565"/>
                </a:cubicBezTo>
                <a:cubicBezTo>
                  <a:pt x="2423832" y="2970680"/>
                  <a:pt x="2610970" y="3034553"/>
                  <a:pt x="2776817" y="3059206"/>
                </a:cubicBezTo>
                <a:cubicBezTo>
                  <a:pt x="2942664" y="3083859"/>
                  <a:pt x="3129802" y="3061447"/>
                  <a:pt x="3247464" y="3052482"/>
                </a:cubicBezTo>
                <a:cubicBezTo>
                  <a:pt x="3365126" y="3043517"/>
                  <a:pt x="3453653" y="3012142"/>
                  <a:pt x="3482788" y="3005418"/>
                </a:cubicBezTo>
              </a:path>
            </a:pathLst>
          </a:custGeom>
          <a:ln w="76200" cmpd="thinThick">
            <a:solidFill>
              <a:srgbClr val="FF99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14037366" y="1891137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/>
          <p:cNvSpPr/>
          <p:nvPr/>
        </p:nvSpPr>
        <p:spPr>
          <a:xfrm>
            <a:off x="9832831" y="1870840"/>
            <a:ext cx="8313371" cy="4410266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9922597" y="1961870"/>
            <a:ext cx="8102853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itchFamily="18" charset="0"/>
              </a:rPr>
              <a:t>Eastern Front</a:t>
            </a:r>
          </a:p>
          <a:p>
            <a:pPr algn="ctr"/>
            <a:r>
              <a:rPr lang="en-US" sz="4400" b="1" dirty="0" smtClean="0">
                <a:latin typeface="Georgia" pitchFamily="18" charset="0"/>
              </a:rPr>
              <a:t>Operation SATURN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Concept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November 1942</a:t>
            </a:r>
            <a:endParaRPr lang="en-US" sz="3600" b="1" dirty="0">
              <a:latin typeface="Georgia" pitchFamily="18" charset="0"/>
            </a:endParaRPr>
          </a:p>
        </p:txBody>
      </p:sp>
      <p:grpSp>
        <p:nvGrpSpPr>
          <p:cNvPr id="116" name="Group 115"/>
          <p:cNvGrpSpPr/>
          <p:nvPr/>
        </p:nvGrpSpPr>
        <p:grpSpPr>
          <a:xfrm>
            <a:off x="11345460" y="4985885"/>
            <a:ext cx="5433678" cy="255225"/>
            <a:chOff x="11956091" y="7218471"/>
            <a:chExt cx="5433678" cy="255225"/>
          </a:xfrm>
        </p:grpSpPr>
        <p:sp>
          <p:nvSpPr>
            <p:cNvPr id="117" name="Rectangle 116"/>
            <p:cNvSpPr/>
            <p:nvPr/>
          </p:nvSpPr>
          <p:spPr>
            <a:xfrm>
              <a:off x="11956091" y="7218471"/>
              <a:ext cx="2716839" cy="255225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4672930" y="7218471"/>
              <a:ext cx="2716839" cy="25522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11095780" y="5330221"/>
            <a:ext cx="59360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0                                   100                                 200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sp>
        <p:nvSpPr>
          <p:cNvPr id="30" name="Oval 29"/>
          <p:cNvSpPr/>
          <p:nvPr/>
        </p:nvSpPr>
        <p:spPr>
          <a:xfrm>
            <a:off x="10825250" y="2006938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9382114" y="2376148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513519" y="1731298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5989840" y="1626685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Kharkov</a:t>
            </a:r>
            <a:endParaRPr lang="en-US" sz="2800" b="1" dirty="0"/>
          </a:p>
        </p:txBody>
      </p:sp>
      <p:sp>
        <p:nvSpPr>
          <p:cNvPr id="64" name="Freeform 63"/>
          <p:cNvSpPr/>
          <p:nvPr/>
        </p:nvSpPr>
        <p:spPr>
          <a:xfrm>
            <a:off x="7252855" y="13296502"/>
            <a:ext cx="1579418" cy="498877"/>
          </a:xfrm>
          <a:custGeom>
            <a:avLst/>
            <a:gdLst>
              <a:gd name="connsiteX0" fmla="*/ 1579418 w 1579418"/>
              <a:gd name="connsiteY0" fmla="*/ 0 h 498877"/>
              <a:gd name="connsiteX1" fmla="*/ 1080654 w 1579418"/>
              <a:gd name="connsiteY1" fmla="*/ 374073 h 498877"/>
              <a:gd name="connsiteX2" fmla="*/ 477981 w 1579418"/>
              <a:gd name="connsiteY2" fmla="*/ 498763 h 498877"/>
              <a:gd name="connsiteX3" fmla="*/ 0 w 1579418"/>
              <a:gd name="connsiteY3" fmla="*/ 394854 h 498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9418" h="498877">
                <a:moveTo>
                  <a:pt x="1579418" y="0"/>
                </a:moveTo>
                <a:cubicBezTo>
                  <a:pt x="1421822" y="145473"/>
                  <a:pt x="1264227" y="290946"/>
                  <a:pt x="1080654" y="374073"/>
                </a:cubicBezTo>
                <a:cubicBezTo>
                  <a:pt x="897081" y="457200"/>
                  <a:pt x="658090" y="495299"/>
                  <a:pt x="477981" y="498763"/>
                </a:cubicBezTo>
                <a:cubicBezTo>
                  <a:pt x="297872" y="502227"/>
                  <a:pt x="55418" y="426027"/>
                  <a:pt x="0" y="394854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9081452" y="13400411"/>
            <a:ext cx="83330" cy="748145"/>
          </a:xfrm>
          <a:custGeom>
            <a:avLst/>
            <a:gdLst>
              <a:gd name="connsiteX0" fmla="*/ 145675 w 145675"/>
              <a:gd name="connsiteY0" fmla="*/ 0 h 852054"/>
              <a:gd name="connsiteX1" fmla="*/ 62548 w 145675"/>
              <a:gd name="connsiteY1" fmla="*/ 103909 h 852054"/>
              <a:gd name="connsiteX2" fmla="*/ 203 w 145675"/>
              <a:gd name="connsiteY2" fmla="*/ 623454 h 852054"/>
              <a:gd name="connsiteX3" fmla="*/ 83330 w 145675"/>
              <a:gd name="connsiteY3" fmla="*/ 852054 h 852054"/>
              <a:gd name="connsiteX0" fmla="*/ 62548 w 83330"/>
              <a:gd name="connsiteY0" fmla="*/ 0 h 748145"/>
              <a:gd name="connsiteX1" fmla="*/ 203 w 83330"/>
              <a:gd name="connsiteY1" fmla="*/ 519545 h 748145"/>
              <a:gd name="connsiteX2" fmla="*/ 83330 w 83330"/>
              <a:gd name="connsiteY2" fmla="*/ 748145 h 748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330" h="748145">
                <a:moveTo>
                  <a:pt x="62548" y="0"/>
                </a:moveTo>
                <a:cubicBezTo>
                  <a:pt x="38303" y="103909"/>
                  <a:pt x="-3261" y="394854"/>
                  <a:pt x="203" y="519545"/>
                </a:cubicBezTo>
                <a:cubicBezTo>
                  <a:pt x="3667" y="644236"/>
                  <a:pt x="66012" y="730827"/>
                  <a:pt x="83330" y="748145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9331036" y="14397937"/>
            <a:ext cx="706582" cy="353291"/>
          </a:xfrm>
          <a:custGeom>
            <a:avLst/>
            <a:gdLst>
              <a:gd name="connsiteX0" fmla="*/ 810491 w 810491"/>
              <a:gd name="connsiteY0" fmla="*/ 353291 h 369288"/>
              <a:gd name="connsiteX1" fmla="*/ 706582 w 810491"/>
              <a:gd name="connsiteY1" fmla="*/ 353291 h 369288"/>
              <a:gd name="connsiteX2" fmla="*/ 207819 w 810491"/>
              <a:gd name="connsiteY2" fmla="*/ 187037 h 369288"/>
              <a:gd name="connsiteX3" fmla="*/ 0 w 810491"/>
              <a:gd name="connsiteY3" fmla="*/ 0 h 369288"/>
              <a:gd name="connsiteX0" fmla="*/ 706582 w 706582"/>
              <a:gd name="connsiteY0" fmla="*/ 353291 h 353291"/>
              <a:gd name="connsiteX1" fmla="*/ 207819 w 706582"/>
              <a:gd name="connsiteY1" fmla="*/ 187037 h 353291"/>
              <a:gd name="connsiteX2" fmla="*/ 0 w 706582"/>
              <a:gd name="connsiteY2" fmla="*/ 0 h 353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6582" h="353291">
                <a:moveTo>
                  <a:pt x="706582" y="353291"/>
                </a:moveTo>
                <a:cubicBezTo>
                  <a:pt x="606137" y="325582"/>
                  <a:pt x="325583" y="245919"/>
                  <a:pt x="207819" y="187037"/>
                </a:cubicBezTo>
                <a:cubicBezTo>
                  <a:pt x="90055" y="128155"/>
                  <a:pt x="41564" y="41564"/>
                  <a:pt x="0" y="0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9227127" y="14896702"/>
            <a:ext cx="1143000" cy="218220"/>
          </a:xfrm>
          <a:custGeom>
            <a:avLst/>
            <a:gdLst>
              <a:gd name="connsiteX0" fmla="*/ 1143000 w 1143000"/>
              <a:gd name="connsiteY0" fmla="*/ 187036 h 218220"/>
              <a:gd name="connsiteX1" fmla="*/ 997528 w 1143000"/>
              <a:gd name="connsiteY1" fmla="*/ 187036 h 218220"/>
              <a:gd name="connsiteX2" fmla="*/ 477982 w 1143000"/>
              <a:gd name="connsiteY2" fmla="*/ 207818 h 218220"/>
              <a:gd name="connsiteX3" fmla="*/ 0 w 1143000"/>
              <a:gd name="connsiteY3" fmla="*/ 0 h 218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000" h="218220">
                <a:moveTo>
                  <a:pt x="1143000" y="187036"/>
                </a:moveTo>
                <a:cubicBezTo>
                  <a:pt x="1125682" y="185304"/>
                  <a:pt x="997528" y="187036"/>
                  <a:pt x="997528" y="187036"/>
                </a:cubicBezTo>
                <a:cubicBezTo>
                  <a:pt x="886692" y="190500"/>
                  <a:pt x="644237" y="238991"/>
                  <a:pt x="477982" y="207818"/>
                </a:cubicBezTo>
                <a:cubicBezTo>
                  <a:pt x="311727" y="176645"/>
                  <a:pt x="72736" y="38100"/>
                  <a:pt x="0" y="0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7523018" y="16081265"/>
            <a:ext cx="1932709" cy="424118"/>
          </a:xfrm>
          <a:custGeom>
            <a:avLst/>
            <a:gdLst>
              <a:gd name="connsiteX0" fmla="*/ 2057400 w 2072809"/>
              <a:gd name="connsiteY0" fmla="*/ 13095 h 478776"/>
              <a:gd name="connsiteX1" fmla="*/ 1932709 w 2072809"/>
              <a:gd name="connsiteY1" fmla="*/ 54658 h 478776"/>
              <a:gd name="connsiteX2" fmla="*/ 1039091 w 2072809"/>
              <a:gd name="connsiteY2" fmla="*/ 449513 h 478776"/>
              <a:gd name="connsiteX3" fmla="*/ 498764 w 2072809"/>
              <a:gd name="connsiteY3" fmla="*/ 428731 h 478776"/>
              <a:gd name="connsiteX4" fmla="*/ 0 w 2072809"/>
              <a:gd name="connsiteY4" fmla="*/ 262477 h 478776"/>
              <a:gd name="connsiteX0" fmla="*/ 1932709 w 1932709"/>
              <a:gd name="connsiteY0" fmla="*/ 0 h 424118"/>
              <a:gd name="connsiteX1" fmla="*/ 1039091 w 1932709"/>
              <a:gd name="connsiteY1" fmla="*/ 394855 h 424118"/>
              <a:gd name="connsiteX2" fmla="*/ 498764 w 1932709"/>
              <a:gd name="connsiteY2" fmla="*/ 374073 h 424118"/>
              <a:gd name="connsiteX3" fmla="*/ 0 w 1932709"/>
              <a:gd name="connsiteY3" fmla="*/ 207819 h 424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709" h="424118">
                <a:moveTo>
                  <a:pt x="1932709" y="0"/>
                </a:moveTo>
                <a:cubicBezTo>
                  <a:pt x="1762991" y="72736"/>
                  <a:pt x="1278082" y="332510"/>
                  <a:pt x="1039091" y="394855"/>
                </a:cubicBezTo>
                <a:cubicBezTo>
                  <a:pt x="800100" y="457201"/>
                  <a:pt x="671946" y="405246"/>
                  <a:pt x="498764" y="374073"/>
                </a:cubicBezTo>
                <a:cubicBezTo>
                  <a:pt x="325582" y="342900"/>
                  <a:pt x="79664" y="238992"/>
                  <a:pt x="0" y="207819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6837218" y="14418720"/>
            <a:ext cx="2119746" cy="893618"/>
          </a:xfrm>
          <a:custGeom>
            <a:avLst/>
            <a:gdLst>
              <a:gd name="connsiteX0" fmla="*/ 2202873 w 2251320"/>
              <a:gd name="connsiteY0" fmla="*/ 38488 h 952888"/>
              <a:gd name="connsiteX1" fmla="*/ 2119746 w 2251320"/>
              <a:gd name="connsiteY1" fmla="*/ 59270 h 952888"/>
              <a:gd name="connsiteX2" fmla="*/ 1080655 w 2251320"/>
              <a:gd name="connsiteY2" fmla="*/ 599597 h 952888"/>
              <a:gd name="connsiteX3" fmla="*/ 0 w 2251320"/>
              <a:gd name="connsiteY3" fmla="*/ 952888 h 952888"/>
              <a:gd name="connsiteX0" fmla="*/ 2119746 w 2119746"/>
              <a:gd name="connsiteY0" fmla="*/ 0 h 893618"/>
              <a:gd name="connsiteX1" fmla="*/ 1080655 w 2119746"/>
              <a:gd name="connsiteY1" fmla="*/ 540327 h 893618"/>
              <a:gd name="connsiteX2" fmla="*/ 0 w 2119746"/>
              <a:gd name="connsiteY2" fmla="*/ 893618 h 89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19746" h="893618">
                <a:moveTo>
                  <a:pt x="2119746" y="0"/>
                </a:moveTo>
                <a:cubicBezTo>
                  <a:pt x="1932710" y="93518"/>
                  <a:pt x="1433946" y="391391"/>
                  <a:pt x="1080655" y="540327"/>
                </a:cubicBezTo>
                <a:cubicBezTo>
                  <a:pt x="727364" y="689263"/>
                  <a:pt x="363682" y="791440"/>
                  <a:pt x="0" y="893618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Freeform 133"/>
          <p:cNvSpPr/>
          <p:nvPr/>
        </p:nvSpPr>
        <p:spPr>
          <a:xfrm>
            <a:off x="9969532" y="15237654"/>
            <a:ext cx="514170" cy="831272"/>
          </a:xfrm>
          <a:custGeom>
            <a:avLst/>
            <a:gdLst>
              <a:gd name="connsiteX0" fmla="*/ 514170 w 514170"/>
              <a:gd name="connsiteY0" fmla="*/ 0 h 831272"/>
              <a:gd name="connsiteX1" fmla="*/ 36188 w 514170"/>
              <a:gd name="connsiteY1" fmla="*/ 374072 h 831272"/>
              <a:gd name="connsiteX2" fmla="*/ 36188 w 514170"/>
              <a:gd name="connsiteY2" fmla="*/ 665018 h 831272"/>
              <a:gd name="connsiteX3" fmla="*/ 56970 w 514170"/>
              <a:gd name="connsiteY3" fmla="*/ 831272 h 831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4170" h="831272">
                <a:moveTo>
                  <a:pt x="514170" y="0"/>
                </a:moveTo>
                <a:cubicBezTo>
                  <a:pt x="315011" y="131618"/>
                  <a:pt x="115852" y="263236"/>
                  <a:pt x="36188" y="374072"/>
                </a:cubicBezTo>
                <a:cubicBezTo>
                  <a:pt x="-43476" y="484908"/>
                  <a:pt x="32724" y="588818"/>
                  <a:pt x="36188" y="665018"/>
                </a:cubicBezTo>
                <a:cubicBezTo>
                  <a:pt x="39652" y="741218"/>
                  <a:pt x="48311" y="786245"/>
                  <a:pt x="56970" y="831272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Freeform 134"/>
          <p:cNvSpPr/>
          <p:nvPr/>
        </p:nvSpPr>
        <p:spPr>
          <a:xfrm rot="18864213">
            <a:off x="10910936" y="16734791"/>
            <a:ext cx="1675135" cy="1238363"/>
          </a:xfrm>
          <a:custGeom>
            <a:avLst/>
            <a:gdLst>
              <a:gd name="connsiteX0" fmla="*/ 514170 w 514170"/>
              <a:gd name="connsiteY0" fmla="*/ 0 h 831272"/>
              <a:gd name="connsiteX1" fmla="*/ 36188 w 514170"/>
              <a:gd name="connsiteY1" fmla="*/ 374072 h 831272"/>
              <a:gd name="connsiteX2" fmla="*/ 36188 w 514170"/>
              <a:gd name="connsiteY2" fmla="*/ 665018 h 831272"/>
              <a:gd name="connsiteX3" fmla="*/ 56970 w 514170"/>
              <a:gd name="connsiteY3" fmla="*/ 831272 h 831272"/>
              <a:gd name="connsiteX0" fmla="*/ 507947 w 507947"/>
              <a:gd name="connsiteY0" fmla="*/ 0 h 831272"/>
              <a:gd name="connsiteX1" fmla="*/ 29965 w 507947"/>
              <a:gd name="connsiteY1" fmla="*/ 374072 h 831272"/>
              <a:gd name="connsiteX2" fmla="*/ 50747 w 507947"/>
              <a:gd name="connsiteY2" fmla="*/ 831272 h 831272"/>
              <a:gd name="connsiteX0" fmla="*/ 656917 w 656917"/>
              <a:gd name="connsiteY0" fmla="*/ 0 h 1220170"/>
              <a:gd name="connsiteX1" fmla="*/ 178935 w 656917"/>
              <a:gd name="connsiteY1" fmla="*/ 374072 h 1220170"/>
              <a:gd name="connsiteX2" fmla="*/ 181 w 656917"/>
              <a:gd name="connsiteY2" fmla="*/ 1220170 h 1220170"/>
              <a:gd name="connsiteX0" fmla="*/ 945045 w 945045"/>
              <a:gd name="connsiteY0" fmla="*/ 0 h 1427698"/>
              <a:gd name="connsiteX1" fmla="*/ 179190 w 945045"/>
              <a:gd name="connsiteY1" fmla="*/ 581600 h 1427698"/>
              <a:gd name="connsiteX2" fmla="*/ 436 w 945045"/>
              <a:gd name="connsiteY2" fmla="*/ 1427698 h 14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5045" h="1427698">
                <a:moveTo>
                  <a:pt x="945045" y="0"/>
                </a:moveTo>
                <a:cubicBezTo>
                  <a:pt x="745886" y="131618"/>
                  <a:pt x="336625" y="343650"/>
                  <a:pt x="179190" y="581600"/>
                </a:cubicBezTo>
                <a:cubicBezTo>
                  <a:pt x="21755" y="819550"/>
                  <a:pt x="-3894" y="1332448"/>
                  <a:pt x="436" y="1427698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Freeform 135"/>
          <p:cNvSpPr/>
          <p:nvPr/>
        </p:nvSpPr>
        <p:spPr>
          <a:xfrm rot="20151967">
            <a:off x="9982510" y="16355570"/>
            <a:ext cx="2292397" cy="3235765"/>
          </a:xfrm>
          <a:custGeom>
            <a:avLst/>
            <a:gdLst>
              <a:gd name="connsiteX0" fmla="*/ 514170 w 514170"/>
              <a:gd name="connsiteY0" fmla="*/ 0 h 831272"/>
              <a:gd name="connsiteX1" fmla="*/ 36188 w 514170"/>
              <a:gd name="connsiteY1" fmla="*/ 374072 h 831272"/>
              <a:gd name="connsiteX2" fmla="*/ 36188 w 514170"/>
              <a:gd name="connsiteY2" fmla="*/ 665018 h 831272"/>
              <a:gd name="connsiteX3" fmla="*/ 56970 w 514170"/>
              <a:gd name="connsiteY3" fmla="*/ 831272 h 831272"/>
              <a:gd name="connsiteX0" fmla="*/ 507947 w 507947"/>
              <a:gd name="connsiteY0" fmla="*/ 0 h 831272"/>
              <a:gd name="connsiteX1" fmla="*/ 29965 w 507947"/>
              <a:gd name="connsiteY1" fmla="*/ 374072 h 831272"/>
              <a:gd name="connsiteX2" fmla="*/ 50747 w 507947"/>
              <a:gd name="connsiteY2" fmla="*/ 831272 h 831272"/>
              <a:gd name="connsiteX0" fmla="*/ 656917 w 656917"/>
              <a:gd name="connsiteY0" fmla="*/ 0 h 1220170"/>
              <a:gd name="connsiteX1" fmla="*/ 178935 w 656917"/>
              <a:gd name="connsiteY1" fmla="*/ 374072 h 1220170"/>
              <a:gd name="connsiteX2" fmla="*/ 181 w 656917"/>
              <a:gd name="connsiteY2" fmla="*/ 1220170 h 1220170"/>
              <a:gd name="connsiteX0" fmla="*/ 874116 w 874116"/>
              <a:gd name="connsiteY0" fmla="*/ 0 h 1600612"/>
              <a:gd name="connsiteX1" fmla="*/ 179081 w 874116"/>
              <a:gd name="connsiteY1" fmla="*/ 754514 h 1600612"/>
              <a:gd name="connsiteX2" fmla="*/ 327 w 874116"/>
              <a:gd name="connsiteY2" fmla="*/ 1600612 h 160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4116" h="1600612">
                <a:moveTo>
                  <a:pt x="874116" y="0"/>
                </a:moveTo>
                <a:cubicBezTo>
                  <a:pt x="674957" y="131618"/>
                  <a:pt x="324712" y="487746"/>
                  <a:pt x="179081" y="754514"/>
                </a:cubicBezTo>
                <a:cubicBezTo>
                  <a:pt x="33450" y="1021282"/>
                  <a:pt x="-4003" y="1505362"/>
                  <a:pt x="327" y="1600612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Freeform 1029"/>
          <p:cNvSpPr/>
          <p:nvPr/>
        </p:nvSpPr>
        <p:spPr>
          <a:xfrm>
            <a:off x="11153068" y="17631919"/>
            <a:ext cx="2549938" cy="1964209"/>
          </a:xfrm>
          <a:custGeom>
            <a:avLst/>
            <a:gdLst>
              <a:gd name="connsiteX0" fmla="*/ 2711303 w 2711303"/>
              <a:gd name="connsiteY0" fmla="*/ 0 h 1520456"/>
              <a:gd name="connsiteX1" fmla="*/ 2392326 w 2711303"/>
              <a:gd name="connsiteY1" fmla="*/ 584791 h 1520456"/>
              <a:gd name="connsiteX2" fmla="*/ 1637414 w 2711303"/>
              <a:gd name="connsiteY2" fmla="*/ 1190847 h 1520456"/>
              <a:gd name="connsiteX3" fmla="*/ 723014 w 2711303"/>
              <a:gd name="connsiteY3" fmla="*/ 1403498 h 1520456"/>
              <a:gd name="connsiteX4" fmla="*/ 0 w 2711303"/>
              <a:gd name="connsiteY4" fmla="*/ 1520456 h 1520456"/>
              <a:gd name="connsiteX0" fmla="*/ 2549938 w 2549938"/>
              <a:gd name="connsiteY0" fmla="*/ 0 h 1964209"/>
              <a:gd name="connsiteX1" fmla="*/ 2230961 w 2549938"/>
              <a:gd name="connsiteY1" fmla="*/ 584791 h 1964209"/>
              <a:gd name="connsiteX2" fmla="*/ 1476049 w 2549938"/>
              <a:gd name="connsiteY2" fmla="*/ 1190847 h 1964209"/>
              <a:gd name="connsiteX3" fmla="*/ 561649 w 2549938"/>
              <a:gd name="connsiteY3" fmla="*/ 1403498 h 1964209"/>
              <a:gd name="connsiteX4" fmla="*/ 0 w 2549938"/>
              <a:gd name="connsiteY4" fmla="*/ 1964209 h 1964209"/>
              <a:gd name="connsiteX0" fmla="*/ 2549938 w 2549938"/>
              <a:gd name="connsiteY0" fmla="*/ 0 h 1964209"/>
              <a:gd name="connsiteX1" fmla="*/ 2230961 w 2549938"/>
              <a:gd name="connsiteY1" fmla="*/ 584791 h 1964209"/>
              <a:gd name="connsiteX2" fmla="*/ 1476049 w 2549938"/>
              <a:gd name="connsiteY2" fmla="*/ 1190847 h 1964209"/>
              <a:gd name="connsiteX3" fmla="*/ 655779 w 2549938"/>
              <a:gd name="connsiteY3" fmla="*/ 1591757 h 1964209"/>
              <a:gd name="connsiteX4" fmla="*/ 0 w 2549938"/>
              <a:gd name="connsiteY4" fmla="*/ 1964209 h 1964209"/>
              <a:gd name="connsiteX0" fmla="*/ 2549938 w 2549938"/>
              <a:gd name="connsiteY0" fmla="*/ 0 h 1964209"/>
              <a:gd name="connsiteX1" fmla="*/ 2230961 w 2549938"/>
              <a:gd name="connsiteY1" fmla="*/ 584791 h 1964209"/>
              <a:gd name="connsiteX2" fmla="*/ 1476049 w 2549938"/>
              <a:gd name="connsiteY2" fmla="*/ 1190847 h 1964209"/>
              <a:gd name="connsiteX3" fmla="*/ 0 w 2549938"/>
              <a:gd name="connsiteY3" fmla="*/ 1964209 h 1964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9938" h="1964209">
                <a:moveTo>
                  <a:pt x="2549938" y="0"/>
                </a:moveTo>
                <a:cubicBezTo>
                  <a:pt x="2479940" y="193158"/>
                  <a:pt x="2409942" y="386317"/>
                  <a:pt x="2230961" y="584791"/>
                </a:cubicBezTo>
                <a:cubicBezTo>
                  <a:pt x="2051980" y="783265"/>
                  <a:pt x="1847876" y="960944"/>
                  <a:pt x="1476049" y="1190847"/>
                </a:cubicBezTo>
                <a:cubicBezTo>
                  <a:pt x="1104222" y="1420750"/>
                  <a:pt x="307510" y="1803092"/>
                  <a:pt x="0" y="1964209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Freeform 1030"/>
          <p:cNvSpPr/>
          <p:nvPr/>
        </p:nvSpPr>
        <p:spPr>
          <a:xfrm>
            <a:off x="11323674" y="18677060"/>
            <a:ext cx="2594345" cy="1297172"/>
          </a:xfrm>
          <a:custGeom>
            <a:avLst/>
            <a:gdLst>
              <a:gd name="connsiteX0" fmla="*/ 2594345 w 2594345"/>
              <a:gd name="connsiteY0" fmla="*/ 0 h 1297172"/>
              <a:gd name="connsiteX1" fmla="*/ 1584252 w 2594345"/>
              <a:gd name="connsiteY1" fmla="*/ 329609 h 1297172"/>
              <a:gd name="connsiteX2" fmla="*/ 978196 w 2594345"/>
              <a:gd name="connsiteY2" fmla="*/ 616688 h 1297172"/>
              <a:gd name="connsiteX3" fmla="*/ 0 w 2594345"/>
              <a:gd name="connsiteY3" fmla="*/ 1297172 h 1297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4345" h="1297172">
                <a:moveTo>
                  <a:pt x="2594345" y="0"/>
                </a:moveTo>
                <a:cubicBezTo>
                  <a:pt x="2223977" y="113414"/>
                  <a:pt x="1853610" y="226828"/>
                  <a:pt x="1584252" y="329609"/>
                </a:cubicBezTo>
                <a:cubicBezTo>
                  <a:pt x="1314894" y="432390"/>
                  <a:pt x="1242238" y="455428"/>
                  <a:pt x="978196" y="616688"/>
                </a:cubicBezTo>
                <a:cubicBezTo>
                  <a:pt x="714154" y="777949"/>
                  <a:pt x="357077" y="1037560"/>
                  <a:pt x="0" y="1297172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Freeform 1031"/>
          <p:cNvSpPr/>
          <p:nvPr/>
        </p:nvSpPr>
        <p:spPr>
          <a:xfrm>
            <a:off x="11802140" y="19889171"/>
            <a:ext cx="3338623" cy="726926"/>
          </a:xfrm>
          <a:custGeom>
            <a:avLst/>
            <a:gdLst>
              <a:gd name="connsiteX0" fmla="*/ 3338623 w 3442761"/>
              <a:gd name="connsiteY0" fmla="*/ 16290 h 743216"/>
              <a:gd name="connsiteX1" fmla="*/ 3296093 w 3442761"/>
              <a:gd name="connsiteY1" fmla="*/ 69453 h 743216"/>
              <a:gd name="connsiteX2" fmla="*/ 1924493 w 3442761"/>
              <a:gd name="connsiteY2" fmla="*/ 569183 h 743216"/>
              <a:gd name="connsiteX3" fmla="*/ 935665 w 3442761"/>
              <a:gd name="connsiteY3" fmla="*/ 739304 h 743216"/>
              <a:gd name="connsiteX4" fmla="*/ 0 w 3442761"/>
              <a:gd name="connsiteY4" fmla="*/ 430960 h 743216"/>
              <a:gd name="connsiteX0" fmla="*/ 3338623 w 3338623"/>
              <a:gd name="connsiteY0" fmla="*/ 0 h 726926"/>
              <a:gd name="connsiteX1" fmla="*/ 1924493 w 3338623"/>
              <a:gd name="connsiteY1" fmla="*/ 552893 h 726926"/>
              <a:gd name="connsiteX2" fmla="*/ 935665 w 3338623"/>
              <a:gd name="connsiteY2" fmla="*/ 723014 h 726926"/>
              <a:gd name="connsiteX3" fmla="*/ 0 w 3338623"/>
              <a:gd name="connsiteY3" fmla="*/ 414670 h 726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8623" h="726926">
                <a:moveTo>
                  <a:pt x="3338623" y="0"/>
                </a:moveTo>
                <a:cubicBezTo>
                  <a:pt x="3044013" y="115186"/>
                  <a:pt x="2324986" y="432391"/>
                  <a:pt x="1924493" y="552893"/>
                </a:cubicBezTo>
                <a:cubicBezTo>
                  <a:pt x="1531088" y="664535"/>
                  <a:pt x="1256414" y="746051"/>
                  <a:pt x="935665" y="723014"/>
                </a:cubicBezTo>
                <a:cubicBezTo>
                  <a:pt x="614916" y="699977"/>
                  <a:pt x="307458" y="557323"/>
                  <a:pt x="0" y="414670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3" name="Freeform 1032"/>
          <p:cNvSpPr/>
          <p:nvPr/>
        </p:nvSpPr>
        <p:spPr>
          <a:xfrm>
            <a:off x="11125409" y="20700061"/>
            <a:ext cx="5876051" cy="3463400"/>
          </a:xfrm>
          <a:custGeom>
            <a:avLst/>
            <a:gdLst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2636874 w 6198781"/>
              <a:gd name="connsiteY2" fmla="*/ 2264735 h 3476847"/>
              <a:gd name="connsiteX3" fmla="*/ 882502 w 6198781"/>
              <a:gd name="connsiteY3" fmla="*/ 1148316 h 3476847"/>
              <a:gd name="connsiteX4" fmla="*/ 191386 w 6198781"/>
              <a:gd name="connsiteY4" fmla="*/ 318977 h 3476847"/>
              <a:gd name="connsiteX5" fmla="*/ 0 w 6198781"/>
              <a:gd name="connsiteY5" fmla="*/ 0 h 3476847"/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2636874 w 6198781"/>
              <a:gd name="connsiteY2" fmla="*/ 2264735 h 3476847"/>
              <a:gd name="connsiteX3" fmla="*/ 1554855 w 6198781"/>
              <a:gd name="connsiteY3" fmla="*/ 1538280 h 3476847"/>
              <a:gd name="connsiteX4" fmla="*/ 191386 w 6198781"/>
              <a:gd name="connsiteY4" fmla="*/ 318977 h 3476847"/>
              <a:gd name="connsiteX5" fmla="*/ 0 w 6198781"/>
              <a:gd name="connsiteY5" fmla="*/ 0 h 3476847"/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2717556 w 6198781"/>
              <a:gd name="connsiteY2" fmla="*/ 2157159 h 3476847"/>
              <a:gd name="connsiteX3" fmla="*/ 1554855 w 6198781"/>
              <a:gd name="connsiteY3" fmla="*/ 1538280 h 3476847"/>
              <a:gd name="connsiteX4" fmla="*/ 191386 w 6198781"/>
              <a:gd name="connsiteY4" fmla="*/ 318977 h 3476847"/>
              <a:gd name="connsiteX5" fmla="*/ 0 w 6198781"/>
              <a:gd name="connsiteY5" fmla="*/ 0 h 3476847"/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1554855 w 6198781"/>
              <a:gd name="connsiteY2" fmla="*/ 1538280 h 3476847"/>
              <a:gd name="connsiteX3" fmla="*/ 191386 w 6198781"/>
              <a:gd name="connsiteY3" fmla="*/ 318977 h 3476847"/>
              <a:gd name="connsiteX4" fmla="*/ 0 w 6198781"/>
              <a:gd name="connsiteY4" fmla="*/ 0 h 3476847"/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1554855 w 6198781"/>
              <a:gd name="connsiteY2" fmla="*/ 1538280 h 3476847"/>
              <a:gd name="connsiteX3" fmla="*/ 1226810 w 6198781"/>
              <a:gd name="connsiteY3" fmla="*/ 1125800 h 3476847"/>
              <a:gd name="connsiteX4" fmla="*/ 0 w 6198781"/>
              <a:gd name="connsiteY4" fmla="*/ 0 h 3476847"/>
              <a:gd name="connsiteX0" fmla="*/ 6198781 w 6198781"/>
              <a:gd name="connsiteY0" fmla="*/ 3476847 h 3476847"/>
              <a:gd name="connsiteX1" fmla="*/ 4476307 w 6198781"/>
              <a:gd name="connsiteY1" fmla="*/ 3009014 h 3476847"/>
              <a:gd name="connsiteX2" fmla="*/ 1226810 w 6198781"/>
              <a:gd name="connsiteY2" fmla="*/ 1125800 h 3476847"/>
              <a:gd name="connsiteX3" fmla="*/ 0 w 6198781"/>
              <a:gd name="connsiteY3" fmla="*/ 0 h 3476847"/>
              <a:gd name="connsiteX0" fmla="*/ 5876051 w 5876051"/>
              <a:gd name="connsiteY0" fmla="*/ 3463400 h 3463400"/>
              <a:gd name="connsiteX1" fmla="*/ 4153577 w 5876051"/>
              <a:gd name="connsiteY1" fmla="*/ 2995567 h 3463400"/>
              <a:gd name="connsiteX2" fmla="*/ 904080 w 5876051"/>
              <a:gd name="connsiteY2" fmla="*/ 1112353 h 3463400"/>
              <a:gd name="connsiteX3" fmla="*/ 0 w 5876051"/>
              <a:gd name="connsiteY3" fmla="*/ 0 h 3463400"/>
              <a:gd name="connsiteX0" fmla="*/ 5876051 w 5876051"/>
              <a:gd name="connsiteY0" fmla="*/ 3463400 h 3463400"/>
              <a:gd name="connsiteX1" fmla="*/ 4153577 w 5876051"/>
              <a:gd name="connsiteY1" fmla="*/ 2995567 h 3463400"/>
              <a:gd name="connsiteX2" fmla="*/ 904080 w 5876051"/>
              <a:gd name="connsiteY2" fmla="*/ 1112353 h 3463400"/>
              <a:gd name="connsiteX3" fmla="*/ 0 w 5876051"/>
              <a:gd name="connsiteY3" fmla="*/ 0 h 3463400"/>
              <a:gd name="connsiteX0" fmla="*/ 5876051 w 5876051"/>
              <a:gd name="connsiteY0" fmla="*/ 3463400 h 3463400"/>
              <a:gd name="connsiteX1" fmla="*/ 4153577 w 5876051"/>
              <a:gd name="connsiteY1" fmla="*/ 2995567 h 3463400"/>
              <a:gd name="connsiteX2" fmla="*/ 0 w 5876051"/>
              <a:gd name="connsiteY2" fmla="*/ 0 h 3463400"/>
              <a:gd name="connsiteX0" fmla="*/ 5876051 w 5876051"/>
              <a:gd name="connsiteY0" fmla="*/ 3463400 h 3463400"/>
              <a:gd name="connsiteX1" fmla="*/ 4153577 w 5876051"/>
              <a:gd name="connsiteY1" fmla="*/ 2995567 h 3463400"/>
              <a:gd name="connsiteX2" fmla="*/ 1662744 w 5876051"/>
              <a:gd name="connsiteY2" fmla="*/ 1558294 h 3463400"/>
              <a:gd name="connsiteX3" fmla="*/ 0 w 5876051"/>
              <a:gd name="connsiteY3" fmla="*/ 0 h 346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76051" h="3463400">
                <a:moveTo>
                  <a:pt x="5876051" y="3463400"/>
                </a:moveTo>
                <a:cubicBezTo>
                  <a:pt x="5311639" y="3330493"/>
                  <a:pt x="4855795" y="3313085"/>
                  <a:pt x="4153577" y="2995567"/>
                </a:cubicBezTo>
                <a:cubicBezTo>
                  <a:pt x="3451359" y="2678049"/>
                  <a:pt x="2355007" y="2057555"/>
                  <a:pt x="1662744" y="1558294"/>
                </a:cubicBezTo>
                <a:cubicBezTo>
                  <a:pt x="970481" y="1059033"/>
                  <a:pt x="312983" y="228339"/>
                  <a:pt x="0" y="0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4" name="Freeform 1033"/>
          <p:cNvSpPr/>
          <p:nvPr/>
        </p:nvSpPr>
        <p:spPr>
          <a:xfrm>
            <a:off x="9920177" y="22374471"/>
            <a:ext cx="5847907" cy="2309984"/>
          </a:xfrm>
          <a:custGeom>
            <a:avLst/>
            <a:gdLst>
              <a:gd name="connsiteX0" fmla="*/ 5847907 w 5847907"/>
              <a:gd name="connsiteY0" fmla="*/ 2309984 h 2309984"/>
              <a:gd name="connsiteX1" fmla="*/ 4029739 w 5847907"/>
              <a:gd name="connsiteY1" fmla="*/ 1097872 h 2309984"/>
              <a:gd name="connsiteX2" fmla="*/ 3094074 w 5847907"/>
              <a:gd name="connsiteY2" fmla="*/ 544979 h 2309984"/>
              <a:gd name="connsiteX3" fmla="*/ 2115879 w 5847907"/>
              <a:gd name="connsiteY3" fmla="*/ 172840 h 2309984"/>
              <a:gd name="connsiteX4" fmla="*/ 946297 w 5847907"/>
              <a:gd name="connsiteY4" fmla="*/ 2719 h 2309984"/>
              <a:gd name="connsiteX5" fmla="*/ 0 w 5847907"/>
              <a:gd name="connsiteY5" fmla="*/ 66514 h 230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47907" h="2309984">
                <a:moveTo>
                  <a:pt x="5847907" y="2309984"/>
                </a:moveTo>
                <a:lnTo>
                  <a:pt x="4029739" y="1097872"/>
                </a:lnTo>
                <a:cubicBezTo>
                  <a:pt x="3570767" y="803705"/>
                  <a:pt x="3413051" y="699151"/>
                  <a:pt x="3094074" y="544979"/>
                </a:cubicBezTo>
                <a:cubicBezTo>
                  <a:pt x="2775097" y="390807"/>
                  <a:pt x="2473842" y="263217"/>
                  <a:pt x="2115879" y="172840"/>
                </a:cubicBezTo>
                <a:cubicBezTo>
                  <a:pt x="1757916" y="82463"/>
                  <a:pt x="1298943" y="20440"/>
                  <a:pt x="946297" y="2719"/>
                </a:cubicBezTo>
                <a:cubicBezTo>
                  <a:pt x="593651" y="-15002"/>
                  <a:pt x="129363" y="59426"/>
                  <a:pt x="0" y="66514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5" name="Freeform 1034"/>
          <p:cNvSpPr/>
          <p:nvPr/>
        </p:nvSpPr>
        <p:spPr>
          <a:xfrm>
            <a:off x="10005237" y="23388215"/>
            <a:ext cx="5220586" cy="1136752"/>
          </a:xfrm>
          <a:custGeom>
            <a:avLst/>
            <a:gdLst>
              <a:gd name="connsiteX0" fmla="*/ 5220586 w 5220586"/>
              <a:gd name="connsiteY0" fmla="*/ 1136752 h 1136752"/>
              <a:gd name="connsiteX1" fmla="*/ 2966484 w 5220586"/>
              <a:gd name="connsiteY1" fmla="*/ 105393 h 1136752"/>
              <a:gd name="connsiteX2" fmla="*/ 1648047 w 5220586"/>
              <a:gd name="connsiteY2" fmla="*/ 62863 h 1136752"/>
              <a:gd name="connsiteX3" fmla="*/ 0 w 5220586"/>
              <a:gd name="connsiteY3" fmla="*/ 360575 h 113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0586" h="1136752">
                <a:moveTo>
                  <a:pt x="5220586" y="1136752"/>
                </a:moveTo>
                <a:cubicBezTo>
                  <a:pt x="4391246" y="710563"/>
                  <a:pt x="3561907" y="284374"/>
                  <a:pt x="2966484" y="105393"/>
                </a:cubicBezTo>
                <a:cubicBezTo>
                  <a:pt x="2371061" y="-73588"/>
                  <a:pt x="2142461" y="20333"/>
                  <a:pt x="1648047" y="62863"/>
                </a:cubicBezTo>
                <a:cubicBezTo>
                  <a:pt x="1153633" y="105393"/>
                  <a:pt x="576816" y="232984"/>
                  <a:pt x="0" y="360575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6" name="Freeform 1035"/>
          <p:cNvSpPr/>
          <p:nvPr/>
        </p:nvSpPr>
        <p:spPr>
          <a:xfrm>
            <a:off x="9204645" y="23172338"/>
            <a:ext cx="4032890" cy="1565279"/>
          </a:xfrm>
          <a:custGeom>
            <a:avLst/>
            <a:gdLst>
              <a:gd name="connsiteX0" fmla="*/ 2881423 w 2881423"/>
              <a:gd name="connsiteY0" fmla="*/ 1541134 h 1541134"/>
              <a:gd name="connsiteX1" fmla="*/ 1988288 w 2881423"/>
              <a:gd name="connsiteY1" fmla="*/ 594836 h 1541134"/>
              <a:gd name="connsiteX2" fmla="*/ 1180214 w 2881423"/>
              <a:gd name="connsiteY2" fmla="*/ 63208 h 1541134"/>
              <a:gd name="connsiteX3" fmla="*/ 0 w 2881423"/>
              <a:gd name="connsiteY3" fmla="*/ 10045 h 1541134"/>
              <a:gd name="connsiteX0" fmla="*/ 4032890 w 4032890"/>
              <a:gd name="connsiteY0" fmla="*/ 1565279 h 1565279"/>
              <a:gd name="connsiteX1" fmla="*/ 3139755 w 4032890"/>
              <a:gd name="connsiteY1" fmla="*/ 618981 h 1565279"/>
              <a:gd name="connsiteX2" fmla="*/ 2331681 w 4032890"/>
              <a:gd name="connsiteY2" fmla="*/ 87353 h 1565279"/>
              <a:gd name="connsiteX3" fmla="*/ 0 w 4032890"/>
              <a:gd name="connsiteY3" fmla="*/ 324 h 1565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2890" h="1565279">
                <a:moveTo>
                  <a:pt x="4032890" y="1565279"/>
                </a:moveTo>
                <a:cubicBezTo>
                  <a:pt x="3728090" y="1215290"/>
                  <a:pt x="3423290" y="865302"/>
                  <a:pt x="3139755" y="618981"/>
                </a:cubicBezTo>
                <a:cubicBezTo>
                  <a:pt x="2856220" y="372660"/>
                  <a:pt x="2663062" y="184818"/>
                  <a:pt x="2331681" y="87353"/>
                </a:cubicBezTo>
                <a:cubicBezTo>
                  <a:pt x="2000300" y="-10112"/>
                  <a:pt x="0" y="324"/>
                  <a:pt x="0" y="324"/>
                </a:cubicBezTo>
              </a:path>
            </a:pathLst>
          </a:custGeom>
          <a:ln w="101600"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 rot="7504921">
            <a:off x="5602817" y="8183534"/>
            <a:ext cx="241156" cy="150374"/>
          </a:xfrm>
          <a:custGeom>
            <a:avLst/>
            <a:gdLst>
              <a:gd name="connsiteX0" fmla="*/ 0 w 255124"/>
              <a:gd name="connsiteY0" fmla="*/ 100332 h 140888"/>
              <a:gd name="connsiteX1" fmla="*/ 96252 w 255124"/>
              <a:gd name="connsiteY1" fmla="*/ 140437 h 140888"/>
              <a:gd name="connsiteX2" fmla="*/ 240631 w 255124"/>
              <a:gd name="connsiteY2" fmla="*/ 116374 h 140888"/>
              <a:gd name="connsiteX3" fmla="*/ 244642 w 255124"/>
              <a:gd name="connsiteY3" fmla="*/ 36164 h 140888"/>
              <a:gd name="connsiteX4" fmla="*/ 192505 w 255124"/>
              <a:gd name="connsiteY4" fmla="*/ 69 h 140888"/>
              <a:gd name="connsiteX5" fmla="*/ 96252 w 255124"/>
              <a:gd name="connsiteY5" fmla="*/ 44185 h 140888"/>
              <a:gd name="connsiteX6" fmla="*/ 0 w 255124"/>
              <a:gd name="connsiteY6" fmla="*/ 100332 h 140888"/>
              <a:gd name="connsiteX0" fmla="*/ 0 w 253498"/>
              <a:gd name="connsiteY0" fmla="*/ 100332 h 140888"/>
              <a:gd name="connsiteX1" fmla="*/ 96252 w 253498"/>
              <a:gd name="connsiteY1" fmla="*/ 140437 h 140888"/>
              <a:gd name="connsiteX2" fmla="*/ 240631 w 253498"/>
              <a:gd name="connsiteY2" fmla="*/ 116374 h 140888"/>
              <a:gd name="connsiteX3" fmla="*/ 244642 w 253498"/>
              <a:gd name="connsiteY3" fmla="*/ 36164 h 140888"/>
              <a:gd name="connsiteX4" fmla="*/ 224589 w 253498"/>
              <a:gd name="connsiteY4" fmla="*/ 69 h 140888"/>
              <a:gd name="connsiteX5" fmla="*/ 96252 w 253498"/>
              <a:gd name="connsiteY5" fmla="*/ 44185 h 140888"/>
              <a:gd name="connsiteX6" fmla="*/ 0 w 253498"/>
              <a:gd name="connsiteY6" fmla="*/ 100332 h 140888"/>
              <a:gd name="connsiteX0" fmla="*/ 0 w 246458"/>
              <a:gd name="connsiteY0" fmla="*/ 100354 h 152805"/>
              <a:gd name="connsiteX1" fmla="*/ 96252 w 246458"/>
              <a:gd name="connsiteY1" fmla="*/ 140459 h 152805"/>
              <a:gd name="connsiteX2" fmla="*/ 204536 w 246458"/>
              <a:gd name="connsiteY2" fmla="*/ 144469 h 152805"/>
              <a:gd name="connsiteX3" fmla="*/ 244642 w 246458"/>
              <a:gd name="connsiteY3" fmla="*/ 36186 h 152805"/>
              <a:gd name="connsiteX4" fmla="*/ 224589 w 246458"/>
              <a:gd name="connsiteY4" fmla="*/ 91 h 152805"/>
              <a:gd name="connsiteX5" fmla="*/ 96252 w 246458"/>
              <a:gd name="connsiteY5" fmla="*/ 44207 h 152805"/>
              <a:gd name="connsiteX6" fmla="*/ 0 w 246458"/>
              <a:gd name="connsiteY6" fmla="*/ 100354 h 152805"/>
              <a:gd name="connsiteX0" fmla="*/ 0 w 241156"/>
              <a:gd name="connsiteY0" fmla="*/ 100292 h 150374"/>
              <a:gd name="connsiteX1" fmla="*/ 96252 w 241156"/>
              <a:gd name="connsiteY1" fmla="*/ 140397 h 150374"/>
              <a:gd name="connsiteX2" fmla="*/ 204536 w 241156"/>
              <a:gd name="connsiteY2" fmla="*/ 144407 h 150374"/>
              <a:gd name="connsiteX3" fmla="*/ 236621 w 241156"/>
              <a:gd name="connsiteY3" fmla="*/ 68208 h 150374"/>
              <a:gd name="connsiteX4" fmla="*/ 224589 w 241156"/>
              <a:gd name="connsiteY4" fmla="*/ 29 h 150374"/>
              <a:gd name="connsiteX5" fmla="*/ 96252 w 241156"/>
              <a:gd name="connsiteY5" fmla="*/ 44145 h 150374"/>
              <a:gd name="connsiteX6" fmla="*/ 0 w 241156"/>
              <a:gd name="connsiteY6" fmla="*/ 100292 h 1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156" h="150374">
                <a:moveTo>
                  <a:pt x="0" y="100292"/>
                </a:moveTo>
                <a:cubicBezTo>
                  <a:pt x="0" y="116334"/>
                  <a:pt x="62163" y="133045"/>
                  <a:pt x="96252" y="140397"/>
                </a:cubicBezTo>
                <a:cubicBezTo>
                  <a:pt x="130341" y="147749"/>
                  <a:pt x="181141" y="156439"/>
                  <a:pt x="204536" y="144407"/>
                </a:cubicBezTo>
                <a:cubicBezTo>
                  <a:pt x="227931" y="132375"/>
                  <a:pt x="233279" y="92271"/>
                  <a:pt x="236621" y="68208"/>
                </a:cubicBezTo>
                <a:cubicBezTo>
                  <a:pt x="239963" y="44145"/>
                  <a:pt x="249320" y="-1308"/>
                  <a:pt x="224589" y="29"/>
                </a:cubicBezTo>
                <a:cubicBezTo>
                  <a:pt x="199858" y="1366"/>
                  <a:pt x="133684" y="27435"/>
                  <a:pt x="96252" y="44145"/>
                </a:cubicBezTo>
                <a:cubicBezTo>
                  <a:pt x="58821" y="60856"/>
                  <a:pt x="0" y="84250"/>
                  <a:pt x="0" y="100292"/>
                </a:cubicBezTo>
                <a:close/>
              </a:path>
            </a:pathLst>
          </a:custGeom>
          <a:solidFill>
            <a:srgbClr val="FF99CC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 rot="2120295">
            <a:off x="4651126" y="7917281"/>
            <a:ext cx="241156" cy="150374"/>
          </a:xfrm>
          <a:custGeom>
            <a:avLst/>
            <a:gdLst>
              <a:gd name="connsiteX0" fmla="*/ 0 w 255124"/>
              <a:gd name="connsiteY0" fmla="*/ 100332 h 140888"/>
              <a:gd name="connsiteX1" fmla="*/ 96252 w 255124"/>
              <a:gd name="connsiteY1" fmla="*/ 140437 h 140888"/>
              <a:gd name="connsiteX2" fmla="*/ 240631 w 255124"/>
              <a:gd name="connsiteY2" fmla="*/ 116374 h 140888"/>
              <a:gd name="connsiteX3" fmla="*/ 244642 w 255124"/>
              <a:gd name="connsiteY3" fmla="*/ 36164 h 140888"/>
              <a:gd name="connsiteX4" fmla="*/ 192505 w 255124"/>
              <a:gd name="connsiteY4" fmla="*/ 69 h 140888"/>
              <a:gd name="connsiteX5" fmla="*/ 96252 w 255124"/>
              <a:gd name="connsiteY5" fmla="*/ 44185 h 140888"/>
              <a:gd name="connsiteX6" fmla="*/ 0 w 255124"/>
              <a:gd name="connsiteY6" fmla="*/ 100332 h 140888"/>
              <a:gd name="connsiteX0" fmla="*/ 0 w 253498"/>
              <a:gd name="connsiteY0" fmla="*/ 100332 h 140888"/>
              <a:gd name="connsiteX1" fmla="*/ 96252 w 253498"/>
              <a:gd name="connsiteY1" fmla="*/ 140437 h 140888"/>
              <a:gd name="connsiteX2" fmla="*/ 240631 w 253498"/>
              <a:gd name="connsiteY2" fmla="*/ 116374 h 140888"/>
              <a:gd name="connsiteX3" fmla="*/ 244642 w 253498"/>
              <a:gd name="connsiteY3" fmla="*/ 36164 h 140888"/>
              <a:gd name="connsiteX4" fmla="*/ 224589 w 253498"/>
              <a:gd name="connsiteY4" fmla="*/ 69 h 140888"/>
              <a:gd name="connsiteX5" fmla="*/ 96252 w 253498"/>
              <a:gd name="connsiteY5" fmla="*/ 44185 h 140888"/>
              <a:gd name="connsiteX6" fmla="*/ 0 w 253498"/>
              <a:gd name="connsiteY6" fmla="*/ 100332 h 140888"/>
              <a:gd name="connsiteX0" fmla="*/ 0 w 246458"/>
              <a:gd name="connsiteY0" fmla="*/ 100354 h 152805"/>
              <a:gd name="connsiteX1" fmla="*/ 96252 w 246458"/>
              <a:gd name="connsiteY1" fmla="*/ 140459 h 152805"/>
              <a:gd name="connsiteX2" fmla="*/ 204536 w 246458"/>
              <a:gd name="connsiteY2" fmla="*/ 144469 h 152805"/>
              <a:gd name="connsiteX3" fmla="*/ 244642 w 246458"/>
              <a:gd name="connsiteY3" fmla="*/ 36186 h 152805"/>
              <a:gd name="connsiteX4" fmla="*/ 224589 w 246458"/>
              <a:gd name="connsiteY4" fmla="*/ 91 h 152805"/>
              <a:gd name="connsiteX5" fmla="*/ 96252 w 246458"/>
              <a:gd name="connsiteY5" fmla="*/ 44207 h 152805"/>
              <a:gd name="connsiteX6" fmla="*/ 0 w 246458"/>
              <a:gd name="connsiteY6" fmla="*/ 100354 h 152805"/>
              <a:gd name="connsiteX0" fmla="*/ 0 w 241156"/>
              <a:gd name="connsiteY0" fmla="*/ 100292 h 150374"/>
              <a:gd name="connsiteX1" fmla="*/ 96252 w 241156"/>
              <a:gd name="connsiteY1" fmla="*/ 140397 h 150374"/>
              <a:gd name="connsiteX2" fmla="*/ 204536 w 241156"/>
              <a:gd name="connsiteY2" fmla="*/ 144407 h 150374"/>
              <a:gd name="connsiteX3" fmla="*/ 236621 w 241156"/>
              <a:gd name="connsiteY3" fmla="*/ 68208 h 150374"/>
              <a:gd name="connsiteX4" fmla="*/ 224589 w 241156"/>
              <a:gd name="connsiteY4" fmla="*/ 29 h 150374"/>
              <a:gd name="connsiteX5" fmla="*/ 96252 w 241156"/>
              <a:gd name="connsiteY5" fmla="*/ 44145 h 150374"/>
              <a:gd name="connsiteX6" fmla="*/ 0 w 241156"/>
              <a:gd name="connsiteY6" fmla="*/ 100292 h 1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156" h="150374">
                <a:moveTo>
                  <a:pt x="0" y="100292"/>
                </a:moveTo>
                <a:cubicBezTo>
                  <a:pt x="0" y="116334"/>
                  <a:pt x="62163" y="133045"/>
                  <a:pt x="96252" y="140397"/>
                </a:cubicBezTo>
                <a:cubicBezTo>
                  <a:pt x="130341" y="147749"/>
                  <a:pt x="181141" y="156439"/>
                  <a:pt x="204536" y="144407"/>
                </a:cubicBezTo>
                <a:cubicBezTo>
                  <a:pt x="227931" y="132375"/>
                  <a:pt x="233279" y="92271"/>
                  <a:pt x="236621" y="68208"/>
                </a:cubicBezTo>
                <a:cubicBezTo>
                  <a:pt x="239963" y="44145"/>
                  <a:pt x="249320" y="-1308"/>
                  <a:pt x="224589" y="29"/>
                </a:cubicBezTo>
                <a:cubicBezTo>
                  <a:pt x="199858" y="1366"/>
                  <a:pt x="133684" y="27435"/>
                  <a:pt x="96252" y="44145"/>
                </a:cubicBezTo>
                <a:cubicBezTo>
                  <a:pt x="58821" y="60856"/>
                  <a:pt x="0" y="84250"/>
                  <a:pt x="0" y="100292"/>
                </a:cubicBezTo>
                <a:close/>
              </a:path>
            </a:pathLst>
          </a:custGeom>
          <a:solidFill>
            <a:srgbClr val="FF99CC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46"/>
          <p:cNvSpPr/>
          <p:nvPr/>
        </p:nvSpPr>
        <p:spPr>
          <a:xfrm rot="15679875" flipH="1">
            <a:off x="5070657" y="8520970"/>
            <a:ext cx="241156" cy="150374"/>
          </a:xfrm>
          <a:custGeom>
            <a:avLst/>
            <a:gdLst>
              <a:gd name="connsiteX0" fmla="*/ 0 w 255124"/>
              <a:gd name="connsiteY0" fmla="*/ 100332 h 140888"/>
              <a:gd name="connsiteX1" fmla="*/ 96252 w 255124"/>
              <a:gd name="connsiteY1" fmla="*/ 140437 h 140888"/>
              <a:gd name="connsiteX2" fmla="*/ 240631 w 255124"/>
              <a:gd name="connsiteY2" fmla="*/ 116374 h 140888"/>
              <a:gd name="connsiteX3" fmla="*/ 244642 w 255124"/>
              <a:gd name="connsiteY3" fmla="*/ 36164 h 140888"/>
              <a:gd name="connsiteX4" fmla="*/ 192505 w 255124"/>
              <a:gd name="connsiteY4" fmla="*/ 69 h 140888"/>
              <a:gd name="connsiteX5" fmla="*/ 96252 w 255124"/>
              <a:gd name="connsiteY5" fmla="*/ 44185 h 140888"/>
              <a:gd name="connsiteX6" fmla="*/ 0 w 255124"/>
              <a:gd name="connsiteY6" fmla="*/ 100332 h 140888"/>
              <a:gd name="connsiteX0" fmla="*/ 0 w 253498"/>
              <a:gd name="connsiteY0" fmla="*/ 100332 h 140888"/>
              <a:gd name="connsiteX1" fmla="*/ 96252 w 253498"/>
              <a:gd name="connsiteY1" fmla="*/ 140437 h 140888"/>
              <a:gd name="connsiteX2" fmla="*/ 240631 w 253498"/>
              <a:gd name="connsiteY2" fmla="*/ 116374 h 140888"/>
              <a:gd name="connsiteX3" fmla="*/ 244642 w 253498"/>
              <a:gd name="connsiteY3" fmla="*/ 36164 h 140888"/>
              <a:gd name="connsiteX4" fmla="*/ 224589 w 253498"/>
              <a:gd name="connsiteY4" fmla="*/ 69 h 140888"/>
              <a:gd name="connsiteX5" fmla="*/ 96252 w 253498"/>
              <a:gd name="connsiteY5" fmla="*/ 44185 h 140888"/>
              <a:gd name="connsiteX6" fmla="*/ 0 w 253498"/>
              <a:gd name="connsiteY6" fmla="*/ 100332 h 140888"/>
              <a:gd name="connsiteX0" fmla="*/ 0 w 246458"/>
              <a:gd name="connsiteY0" fmla="*/ 100354 h 152805"/>
              <a:gd name="connsiteX1" fmla="*/ 96252 w 246458"/>
              <a:gd name="connsiteY1" fmla="*/ 140459 h 152805"/>
              <a:gd name="connsiteX2" fmla="*/ 204536 w 246458"/>
              <a:gd name="connsiteY2" fmla="*/ 144469 h 152805"/>
              <a:gd name="connsiteX3" fmla="*/ 244642 w 246458"/>
              <a:gd name="connsiteY3" fmla="*/ 36186 h 152805"/>
              <a:gd name="connsiteX4" fmla="*/ 224589 w 246458"/>
              <a:gd name="connsiteY4" fmla="*/ 91 h 152805"/>
              <a:gd name="connsiteX5" fmla="*/ 96252 w 246458"/>
              <a:gd name="connsiteY5" fmla="*/ 44207 h 152805"/>
              <a:gd name="connsiteX6" fmla="*/ 0 w 246458"/>
              <a:gd name="connsiteY6" fmla="*/ 100354 h 152805"/>
              <a:gd name="connsiteX0" fmla="*/ 0 w 241156"/>
              <a:gd name="connsiteY0" fmla="*/ 100292 h 150374"/>
              <a:gd name="connsiteX1" fmla="*/ 96252 w 241156"/>
              <a:gd name="connsiteY1" fmla="*/ 140397 h 150374"/>
              <a:gd name="connsiteX2" fmla="*/ 204536 w 241156"/>
              <a:gd name="connsiteY2" fmla="*/ 144407 h 150374"/>
              <a:gd name="connsiteX3" fmla="*/ 236621 w 241156"/>
              <a:gd name="connsiteY3" fmla="*/ 68208 h 150374"/>
              <a:gd name="connsiteX4" fmla="*/ 224589 w 241156"/>
              <a:gd name="connsiteY4" fmla="*/ 29 h 150374"/>
              <a:gd name="connsiteX5" fmla="*/ 96252 w 241156"/>
              <a:gd name="connsiteY5" fmla="*/ 44145 h 150374"/>
              <a:gd name="connsiteX6" fmla="*/ 0 w 241156"/>
              <a:gd name="connsiteY6" fmla="*/ 100292 h 1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156" h="150374">
                <a:moveTo>
                  <a:pt x="0" y="100292"/>
                </a:moveTo>
                <a:cubicBezTo>
                  <a:pt x="0" y="116334"/>
                  <a:pt x="62163" y="133045"/>
                  <a:pt x="96252" y="140397"/>
                </a:cubicBezTo>
                <a:cubicBezTo>
                  <a:pt x="130341" y="147749"/>
                  <a:pt x="181141" y="156439"/>
                  <a:pt x="204536" y="144407"/>
                </a:cubicBezTo>
                <a:cubicBezTo>
                  <a:pt x="227931" y="132375"/>
                  <a:pt x="233279" y="92271"/>
                  <a:pt x="236621" y="68208"/>
                </a:cubicBezTo>
                <a:cubicBezTo>
                  <a:pt x="239963" y="44145"/>
                  <a:pt x="249320" y="-1308"/>
                  <a:pt x="224589" y="29"/>
                </a:cubicBezTo>
                <a:cubicBezTo>
                  <a:pt x="199858" y="1366"/>
                  <a:pt x="133684" y="27435"/>
                  <a:pt x="96252" y="44145"/>
                </a:cubicBezTo>
                <a:cubicBezTo>
                  <a:pt x="58821" y="60856"/>
                  <a:pt x="0" y="84250"/>
                  <a:pt x="0" y="100292"/>
                </a:cubicBezTo>
                <a:close/>
              </a:path>
            </a:pathLst>
          </a:custGeom>
          <a:solidFill>
            <a:srgbClr val="FF99CC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7" name="Freeform 1036"/>
          <p:cNvSpPr/>
          <p:nvPr/>
        </p:nvSpPr>
        <p:spPr>
          <a:xfrm>
            <a:off x="4873758" y="7549544"/>
            <a:ext cx="241156" cy="150374"/>
          </a:xfrm>
          <a:custGeom>
            <a:avLst/>
            <a:gdLst>
              <a:gd name="connsiteX0" fmla="*/ 0 w 255124"/>
              <a:gd name="connsiteY0" fmla="*/ 100332 h 140888"/>
              <a:gd name="connsiteX1" fmla="*/ 96252 w 255124"/>
              <a:gd name="connsiteY1" fmla="*/ 140437 h 140888"/>
              <a:gd name="connsiteX2" fmla="*/ 240631 w 255124"/>
              <a:gd name="connsiteY2" fmla="*/ 116374 h 140888"/>
              <a:gd name="connsiteX3" fmla="*/ 244642 w 255124"/>
              <a:gd name="connsiteY3" fmla="*/ 36164 h 140888"/>
              <a:gd name="connsiteX4" fmla="*/ 192505 w 255124"/>
              <a:gd name="connsiteY4" fmla="*/ 69 h 140888"/>
              <a:gd name="connsiteX5" fmla="*/ 96252 w 255124"/>
              <a:gd name="connsiteY5" fmla="*/ 44185 h 140888"/>
              <a:gd name="connsiteX6" fmla="*/ 0 w 255124"/>
              <a:gd name="connsiteY6" fmla="*/ 100332 h 140888"/>
              <a:gd name="connsiteX0" fmla="*/ 0 w 253498"/>
              <a:gd name="connsiteY0" fmla="*/ 100332 h 140888"/>
              <a:gd name="connsiteX1" fmla="*/ 96252 w 253498"/>
              <a:gd name="connsiteY1" fmla="*/ 140437 h 140888"/>
              <a:gd name="connsiteX2" fmla="*/ 240631 w 253498"/>
              <a:gd name="connsiteY2" fmla="*/ 116374 h 140888"/>
              <a:gd name="connsiteX3" fmla="*/ 244642 w 253498"/>
              <a:gd name="connsiteY3" fmla="*/ 36164 h 140888"/>
              <a:gd name="connsiteX4" fmla="*/ 224589 w 253498"/>
              <a:gd name="connsiteY4" fmla="*/ 69 h 140888"/>
              <a:gd name="connsiteX5" fmla="*/ 96252 w 253498"/>
              <a:gd name="connsiteY5" fmla="*/ 44185 h 140888"/>
              <a:gd name="connsiteX6" fmla="*/ 0 w 253498"/>
              <a:gd name="connsiteY6" fmla="*/ 100332 h 140888"/>
              <a:gd name="connsiteX0" fmla="*/ 0 w 246458"/>
              <a:gd name="connsiteY0" fmla="*/ 100354 h 152805"/>
              <a:gd name="connsiteX1" fmla="*/ 96252 w 246458"/>
              <a:gd name="connsiteY1" fmla="*/ 140459 h 152805"/>
              <a:gd name="connsiteX2" fmla="*/ 204536 w 246458"/>
              <a:gd name="connsiteY2" fmla="*/ 144469 h 152805"/>
              <a:gd name="connsiteX3" fmla="*/ 244642 w 246458"/>
              <a:gd name="connsiteY3" fmla="*/ 36186 h 152805"/>
              <a:gd name="connsiteX4" fmla="*/ 224589 w 246458"/>
              <a:gd name="connsiteY4" fmla="*/ 91 h 152805"/>
              <a:gd name="connsiteX5" fmla="*/ 96252 w 246458"/>
              <a:gd name="connsiteY5" fmla="*/ 44207 h 152805"/>
              <a:gd name="connsiteX6" fmla="*/ 0 w 246458"/>
              <a:gd name="connsiteY6" fmla="*/ 100354 h 152805"/>
              <a:gd name="connsiteX0" fmla="*/ 0 w 241156"/>
              <a:gd name="connsiteY0" fmla="*/ 100292 h 150374"/>
              <a:gd name="connsiteX1" fmla="*/ 96252 w 241156"/>
              <a:gd name="connsiteY1" fmla="*/ 140397 h 150374"/>
              <a:gd name="connsiteX2" fmla="*/ 204536 w 241156"/>
              <a:gd name="connsiteY2" fmla="*/ 144407 h 150374"/>
              <a:gd name="connsiteX3" fmla="*/ 236621 w 241156"/>
              <a:gd name="connsiteY3" fmla="*/ 68208 h 150374"/>
              <a:gd name="connsiteX4" fmla="*/ 224589 w 241156"/>
              <a:gd name="connsiteY4" fmla="*/ 29 h 150374"/>
              <a:gd name="connsiteX5" fmla="*/ 96252 w 241156"/>
              <a:gd name="connsiteY5" fmla="*/ 44145 h 150374"/>
              <a:gd name="connsiteX6" fmla="*/ 0 w 241156"/>
              <a:gd name="connsiteY6" fmla="*/ 100292 h 1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156" h="150374">
                <a:moveTo>
                  <a:pt x="0" y="100292"/>
                </a:moveTo>
                <a:cubicBezTo>
                  <a:pt x="0" y="116334"/>
                  <a:pt x="62163" y="133045"/>
                  <a:pt x="96252" y="140397"/>
                </a:cubicBezTo>
                <a:cubicBezTo>
                  <a:pt x="130341" y="147749"/>
                  <a:pt x="181141" y="156439"/>
                  <a:pt x="204536" y="144407"/>
                </a:cubicBezTo>
                <a:cubicBezTo>
                  <a:pt x="227931" y="132375"/>
                  <a:pt x="233279" y="92271"/>
                  <a:pt x="236621" y="68208"/>
                </a:cubicBezTo>
                <a:cubicBezTo>
                  <a:pt x="239963" y="44145"/>
                  <a:pt x="249320" y="-1308"/>
                  <a:pt x="224589" y="29"/>
                </a:cubicBezTo>
                <a:cubicBezTo>
                  <a:pt x="199858" y="1366"/>
                  <a:pt x="133684" y="27435"/>
                  <a:pt x="96252" y="44145"/>
                </a:cubicBezTo>
                <a:cubicBezTo>
                  <a:pt x="58821" y="60856"/>
                  <a:pt x="0" y="84250"/>
                  <a:pt x="0" y="100292"/>
                </a:cubicBezTo>
                <a:close/>
              </a:path>
            </a:pathLst>
          </a:custGeom>
          <a:solidFill>
            <a:srgbClr val="FF99CC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80870" y="1870840"/>
            <a:ext cx="17946356" cy="2368396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Oval 132"/>
          <p:cNvSpPr/>
          <p:nvPr/>
        </p:nvSpPr>
        <p:spPr>
          <a:xfrm>
            <a:off x="646413" y="1770205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383299" y="17145192"/>
            <a:ext cx="14793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Vinnitsa</a:t>
            </a:r>
            <a:endParaRPr lang="en-US" sz="2800" b="1" dirty="0"/>
          </a:p>
        </p:txBody>
      </p:sp>
      <p:sp>
        <p:nvSpPr>
          <p:cNvPr id="138" name="TextBox 137"/>
          <p:cNvSpPr txBox="1"/>
          <p:nvPr/>
        </p:nvSpPr>
        <p:spPr>
          <a:xfrm>
            <a:off x="2993335" y="1470468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Konotop</a:t>
            </a:r>
            <a:endParaRPr lang="en-US" sz="2800" b="1" dirty="0"/>
          </a:p>
        </p:txBody>
      </p:sp>
      <p:sp>
        <p:nvSpPr>
          <p:cNvPr id="139" name="TextBox 138"/>
          <p:cNvSpPr txBox="1"/>
          <p:nvPr/>
        </p:nvSpPr>
        <p:spPr>
          <a:xfrm>
            <a:off x="3739240" y="18743579"/>
            <a:ext cx="26786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Dnepropetrovsk</a:t>
            </a:r>
            <a:endParaRPr lang="en-US" sz="2800" b="1" dirty="0"/>
          </a:p>
        </p:txBody>
      </p:sp>
      <p:sp>
        <p:nvSpPr>
          <p:cNvPr id="140" name="TextBox 139"/>
          <p:cNvSpPr txBox="1"/>
          <p:nvPr/>
        </p:nvSpPr>
        <p:spPr>
          <a:xfrm>
            <a:off x="13471173" y="1906726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Kotelnikov</a:t>
            </a:r>
            <a:endParaRPr lang="en-US" sz="2800" b="1" dirty="0"/>
          </a:p>
        </p:txBody>
      </p:sp>
      <p:sp>
        <p:nvSpPr>
          <p:cNvPr id="141" name="TextBox 140"/>
          <p:cNvSpPr txBox="1"/>
          <p:nvPr/>
        </p:nvSpPr>
        <p:spPr>
          <a:xfrm>
            <a:off x="2171544" y="24894452"/>
            <a:ext cx="20899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Black Sea</a:t>
            </a:r>
            <a:endParaRPr lang="en-US" sz="2800" b="1" i="1" dirty="0"/>
          </a:p>
        </p:txBody>
      </p:sp>
      <p:sp>
        <p:nvSpPr>
          <p:cNvPr id="148" name="Oval 147"/>
          <p:cNvSpPr/>
          <p:nvPr/>
        </p:nvSpPr>
        <p:spPr>
          <a:xfrm>
            <a:off x="2013488" y="1839239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Oval 148"/>
          <p:cNvSpPr/>
          <p:nvPr/>
        </p:nvSpPr>
        <p:spPr>
          <a:xfrm>
            <a:off x="6376089" y="18694973"/>
            <a:ext cx="175454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Oval 155"/>
          <p:cNvSpPr/>
          <p:nvPr/>
        </p:nvSpPr>
        <p:spPr>
          <a:xfrm>
            <a:off x="10853324" y="2006938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Oval 156"/>
          <p:cNvSpPr/>
          <p:nvPr/>
        </p:nvSpPr>
        <p:spPr>
          <a:xfrm>
            <a:off x="2210234" y="1588129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Oval 157"/>
          <p:cNvSpPr/>
          <p:nvPr/>
        </p:nvSpPr>
        <p:spPr>
          <a:xfrm>
            <a:off x="4509739" y="1474868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Oval 158"/>
          <p:cNvSpPr/>
          <p:nvPr/>
        </p:nvSpPr>
        <p:spPr>
          <a:xfrm>
            <a:off x="6524008" y="1731298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Oval 159"/>
          <p:cNvSpPr/>
          <p:nvPr/>
        </p:nvSpPr>
        <p:spPr>
          <a:xfrm>
            <a:off x="7695121" y="1544627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Oval 160"/>
          <p:cNvSpPr/>
          <p:nvPr/>
        </p:nvSpPr>
        <p:spPr>
          <a:xfrm>
            <a:off x="7395971" y="1643465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Oval 161"/>
          <p:cNvSpPr/>
          <p:nvPr/>
        </p:nvSpPr>
        <p:spPr>
          <a:xfrm>
            <a:off x="7172992" y="1395779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9731604" y="1390302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Oval 163"/>
          <p:cNvSpPr/>
          <p:nvPr/>
        </p:nvSpPr>
        <p:spPr>
          <a:xfrm>
            <a:off x="8350466" y="1275681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Oval 164"/>
          <p:cNvSpPr/>
          <p:nvPr/>
        </p:nvSpPr>
        <p:spPr>
          <a:xfrm>
            <a:off x="6847678" y="1226339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Oval 165"/>
          <p:cNvSpPr/>
          <p:nvPr/>
        </p:nvSpPr>
        <p:spPr>
          <a:xfrm>
            <a:off x="3486502" y="9738910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Oval 166"/>
          <p:cNvSpPr/>
          <p:nvPr/>
        </p:nvSpPr>
        <p:spPr>
          <a:xfrm>
            <a:off x="5320201" y="766291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Oval 167"/>
          <p:cNvSpPr/>
          <p:nvPr/>
        </p:nvSpPr>
        <p:spPr>
          <a:xfrm>
            <a:off x="892209" y="882441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Oval 168"/>
          <p:cNvSpPr/>
          <p:nvPr/>
        </p:nvSpPr>
        <p:spPr>
          <a:xfrm>
            <a:off x="8096905" y="10236686"/>
            <a:ext cx="192999" cy="18763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Oval 169"/>
          <p:cNvSpPr/>
          <p:nvPr/>
        </p:nvSpPr>
        <p:spPr>
          <a:xfrm>
            <a:off x="6445941" y="651311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Oval 170"/>
          <p:cNvSpPr/>
          <p:nvPr/>
        </p:nvSpPr>
        <p:spPr>
          <a:xfrm>
            <a:off x="2776703" y="432954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/>
          <p:cNvSpPr/>
          <p:nvPr/>
        </p:nvSpPr>
        <p:spPr>
          <a:xfrm>
            <a:off x="5399115" y="11767818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/>
          <p:cNvSpPr/>
          <p:nvPr/>
        </p:nvSpPr>
        <p:spPr>
          <a:xfrm>
            <a:off x="14065440" y="1891137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/>
          <p:cNvSpPr/>
          <p:nvPr/>
        </p:nvSpPr>
        <p:spPr>
          <a:xfrm>
            <a:off x="2133409" y="235334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Oval 176"/>
          <p:cNvSpPr/>
          <p:nvPr/>
        </p:nvSpPr>
        <p:spPr>
          <a:xfrm>
            <a:off x="5107818" y="2185012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Oval 178"/>
          <p:cNvSpPr/>
          <p:nvPr/>
        </p:nvSpPr>
        <p:spPr>
          <a:xfrm>
            <a:off x="9410188" y="2376148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Oval 179"/>
          <p:cNvSpPr/>
          <p:nvPr/>
        </p:nvSpPr>
        <p:spPr>
          <a:xfrm>
            <a:off x="7868736" y="2301264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Oval 180"/>
          <p:cNvSpPr/>
          <p:nvPr/>
        </p:nvSpPr>
        <p:spPr>
          <a:xfrm>
            <a:off x="5146062" y="2417609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Oval 181"/>
          <p:cNvSpPr/>
          <p:nvPr/>
        </p:nvSpPr>
        <p:spPr>
          <a:xfrm>
            <a:off x="5585470" y="2446996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/>
          <p:cNvSpPr/>
          <p:nvPr/>
        </p:nvSpPr>
        <p:spPr>
          <a:xfrm>
            <a:off x="3733575" y="567616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5" name="Group 184"/>
          <p:cNvGrpSpPr/>
          <p:nvPr/>
        </p:nvGrpSpPr>
        <p:grpSpPr>
          <a:xfrm>
            <a:off x="5448764" y="7177468"/>
            <a:ext cx="1230228" cy="523220"/>
            <a:chOff x="5448764" y="8532148"/>
            <a:chExt cx="1230228" cy="523220"/>
          </a:xfrm>
        </p:grpSpPr>
        <p:grpSp>
          <p:nvGrpSpPr>
            <p:cNvPr id="186" name="Group 185"/>
            <p:cNvGrpSpPr/>
            <p:nvPr/>
          </p:nvGrpSpPr>
          <p:grpSpPr>
            <a:xfrm>
              <a:off x="5525506" y="8614229"/>
              <a:ext cx="1153486" cy="350639"/>
              <a:chOff x="3873846" y="8188443"/>
              <a:chExt cx="3300101" cy="454849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873846" y="819150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7" name="TextBox 186"/>
            <p:cNvSpPr txBox="1"/>
            <p:nvPr/>
          </p:nvSpPr>
          <p:spPr>
            <a:xfrm>
              <a:off x="5448764" y="8532148"/>
              <a:ext cx="112774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err="1" smtClean="0"/>
                <a:t>Rzhev</a:t>
              </a:r>
              <a:endParaRPr lang="en-US" sz="2800" b="1" dirty="0"/>
            </a:p>
          </p:txBody>
        </p:sp>
      </p:grpSp>
      <p:sp>
        <p:nvSpPr>
          <p:cNvPr id="174" name="Freeform 173"/>
          <p:cNvSpPr/>
          <p:nvPr/>
        </p:nvSpPr>
        <p:spPr>
          <a:xfrm rot="20276660">
            <a:off x="10158237" y="14583545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Freeform 174"/>
          <p:cNvSpPr/>
          <p:nvPr/>
        </p:nvSpPr>
        <p:spPr>
          <a:xfrm>
            <a:off x="15893891" y="19212118"/>
            <a:ext cx="2134098" cy="138306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2134098"/>
              <a:gd name="connsiteY0" fmla="*/ 138306 h 138306"/>
              <a:gd name="connsiteX1" fmla="*/ 2134098 w 2134098"/>
              <a:gd name="connsiteY1" fmla="*/ 0 h 13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34098" h="138306">
                <a:moveTo>
                  <a:pt x="0" y="138306"/>
                </a:moveTo>
                <a:lnTo>
                  <a:pt x="213409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TextBox 177"/>
          <p:cNvSpPr txBox="1"/>
          <p:nvPr/>
        </p:nvSpPr>
        <p:spPr>
          <a:xfrm>
            <a:off x="11828224" y="14283664"/>
            <a:ext cx="238895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SOUTH-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WESTERN 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90" name="Freeform 189"/>
          <p:cNvSpPr/>
          <p:nvPr/>
        </p:nvSpPr>
        <p:spPr>
          <a:xfrm rot="17130440">
            <a:off x="13023254" y="15323121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6" name="Group 195"/>
          <p:cNvGrpSpPr/>
          <p:nvPr/>
        </p:nvGrpSpPr>
        <p:grpSpPr>
          <a:xfrm>
            <a:off x="15362594" y="22015415"/>
            <a:ext cx="2663049" cy="1938992"/>
            <a:chOff x="15362594" y="23370095"/>
            <a:chExt cx="2663049" cy="1938992"/>
          </a:xfrm>
        </p:grpSpPr>
        <p:sp>
          <p:nvSpPr>
            <p:cNvPr id="197" name="Rectangle 196"/>
            <p:cNvSpPr/>
            <p:nvPr/>
          </p:nvSpPr>
          <p:spPr>
            <a:xfrm>
              <a:off x="16018612" y="23526062"/>
              <a:ext cx="1644170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ectangle 197"/>
            <p:cNvSpPr/>
            <p:nvPr/>
          </p:nvSpPr>
          <p:spPr>
            <a:xfrm>
              <a:off x="15651619" y="24146002"/>
              <a:ext cx="1078363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16303831" y="24705396"/>
              <a:ext cx="852302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16022730" y="23526650"/>
              <a:ext cx="1644170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15655737" y="24146590"/>
              <a:ext cx="1078363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ectangle 201"/>
            <p:cNvSpPr/>
            <p:nvPr/>
          </p:nvSpPr>
          <p:spPr>
            <a:xfrm>
              <a:off x="16307949" y="24705984"/>
              <a:ext cx="852302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5362594" y="23370095"/>
              <a:ext cx="2663049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NORTH 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CAUCASUS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14485656" y="14905571"/>
            <a:ext cx="3130246" cy="707886"/>
            <a:chOff x="14485656" y="16260251"/>
            <a:chExt cx="3130246" cy="707886"/>
          </a:xfrm>
        </p:grpSpPr>
        <p:grpSp>
          <p:nvGrpSpPr>
            <p:cNvPr id="207" name="Group 206"/>
            <p:cNvGrpSpPr/>
            <p:nvPr/>
          </p:nvGrpSpPr>
          <p:grpSpPr>
            <a:xfrm>
              <a:off x="14485656" y="16387740"/>
              <a:ext cx="2652781" cy="451792"/>
              <a:chOff x="3873846" y="8180070"/>
              <a:chExt cx="3300101" cy="451792"/>
            </a:xfrm>
          </p:grpSpPr>
          <p:sp>
            <p:nvSpPr>
              <p:cNvPr id="209" name="Rectangle 208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3873846" y="818007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8" name="TextBox 207"/>
            <p:cNvSpPr txBox="1"/>
            <p:nvPr/>
          </p:nvSpPr>
          <p:spPr>
            <a:xfrm>
              <a:off x="14601518" y="16260251"/>
              <a:ext cx="301438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DON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1" name="TextBox 210"/>
          <p:cNvSpPr txBox="1"/>
          <p:nvPr/>
        </p:nvSpPr>
        <p:spPr>
          <a:xfrm rot="16900949">
            <a:off x="14657014" y="15736976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grpSp>
        <p:nvGrpSpPr>
          <p:cNvPr id="212" name="Group 211"/>
          <p:cNvGrpSpPr/>
          <p:nvPr/>
        </p:nvGrpSpPr>
        <p:grpSpPr>
          <a:xfrm>
            <a:off x="14862605" y="17769361"/>
            <a:ext cx="3162505" cy="1323439"/>
            <a:chOff x="14805455" y="19032601"/>
            <a:chExt cx="3162505" cy="1323439"/>
          </a:xfrm>
        </p:grpSpPr>
        <p:grpSp>
          <p:nvGrpSpPr>
            <p:cNvPr id="213" name="Group 212"/>
            <p:cNvGrpSpPr/>
            <p:nvPr/>
          </p:nvGrpSpPr>
          <p:grpSpPr>
            <a:xfrm>
              <a:off x="14870430" y="19150232"/>
              <a:ext cx="2551296" cy="469263"/>
              <a:chOff x="16393042" y="19150232"/>
              <a:chExt cx="1028684" cy="469263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6395032" y="19154274"/>
                <a:ext cx="1026694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16393042" y="19150232"/>
                <a:ext cx="1026694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4847559" y="19771262"/>
              <a:ext cx="1737360" cy="469263"/>
              <a:chOff x="16505554" y="19150232"/>
              <a:chExt cx="916172" cy="469263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6511584" y="19154274"/>
                <a:ext cx="910142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16505554" y="19150232"/>
                <a:ext cx="914182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5" name="TextBox 214"/>
            <p:cNvSpPr txBox="1"/>
            <p:nvPr/>
          </p:nvSpPr>
          <p:spPr>
            <a:xfrm>
              <a:off x="14805455" y="19032601"/>
              <a:ext cx="316250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STALINGRAD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20" name="Freeform 219"/>
          <p:cNvSpPr/>
          <p:nvPr/>
        </p:nvSpPr>
        <p:spPr>
          <a:xfrm rot="18257808">
            <a:off x="14706442" y="16322073"/>
            <a:ext cx="1319078" cy="147938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1319078"/>
              <a:gd name="connsiteY0" fmla="*/ 147938 h 147938"/>
              <a:gd name="connsiteX1" fmla="*/ 1319078 w 1319078"/>
              <a:gd name="connsiteY1" fmla="*/ 0 h 147938"/>
              <a:gd name="connsiteX0" fmla="*/ 0 w 1319078"/>
              <a:gd name="connsiteY0" fmla="*/ 147938 h 147938"/>
              <a:gd name="connsiteX1" fmla="*/ 1319078 w 1319078"/>
              <a:gd name="connsiteY1" fmla="*/ 0 h 14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19078" h="147938">
                <a:moveTo>
                  <a:pt x="0" y="147938"/>
                </a:moveTo>
                <a:lnTo>
                  <a:pt x="131907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Freeform 220"/>
          <p:cNvSpPr/>
          <p:nvPr/>
        </p:nvSpPr>
        <p:spPr>
          <a:xfrm>
            <a:off x="14396742" y="16899387"/>
            <a:ext cx="847770" cy="802728"/>
          </a:xfrm>
          <a:custGeom>
            <a:avLst/>
            <a:gdLst>
              <a:gd name="connsiteX0" fmla="*/ 605693 w 847770"/>
              <a:gd name="connsiteY0" fmla="*/ 733180 h 802728"/>
              <a:gd name="connsiteX1" fmla="*/ 686376 w 847770"/>
              <a:gd name="connsiteY1" fmla="*/ 652498 h 802728"/>
              <a:gd name="connsiteX2" fmla="*/ 787229 w 847770"/>
              <a:gd name="connsiteY2" fmla="*/ 403727 h 802728"/>
              <a:gd name="connsiteX3" fmla="*/ 847740 w 847770"/>
              <a:gd name="connsiteY3" fmla="*/ 262533 h 802728"/>
              <a:gd name="connsiteX4" fmla="*/ 793952 w 847770"/>
              <a:gd name="connsiteY4" fmla="*/ 121339 h 802728"/>
              <a:gd name="connsiteX5" fmla="*/ 699823 w 847770"/>
              <a:gd name="connsiteY5" fmla="*/ 40657 h 802728"/>
              <a:gd name="connsiteX6" fmla="*/ 625864 w 847770"/>
              <a:gd name="connsiteY6" fmla="*/ 315 h 802728"/>
              <a:gd name="connsiteX7" fmla="*/ 498117 w 847770"/>
              <a:gd name="connsiteY7" fmla="*/ 33933 h 802728"/>
              <a:gd name="connsiteX8" fmla="*/ 276240 w 847770"/>
              <a:gd name="connsiteY8" fmla="*/ 208745 h 802728"/>
              <a:gd name="connsiteX9" fmla="*/ 114876 w 847770"/>
              <a:gd name="connsiteY9" fmla="*/ 329768 h 802728"/>
              <a:gd name="connsiteX10" fmla="*/ 576 w 847770"/>
              <a:gd name="connsiteY10" fmla="*/ 544921 h 802728"/>
              <a:gd name="connsiteX11" fmla="*/ 81258 w 847770"/>
              <a:gd name="connsiteY11" fmla="*/ 713009 h 802728"/>
              <a:gd name="connsiteX12" fmla="*/ 303134 w 847770"/>
              <a:gd name="connsiteY12" fmla="*/ 780245 h 802728"/>
              <a:gd name="connsiteX13" fmla="*/ 518287 w 847770"/>
              <a:gd name="connsiteY13" fmla="*/ 800415 h 802728"/>
              <a:gd name="connsiteX14" fmla="*/ 605693 w 847770"/>
              <a:gd name="connsiteY14" fmla="*/ 733180 h 80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7770" h="802728">
                <a:moveTo>
                  <a:pt x="605693" y="733180"/>
                </a:moveTo>
                <a:cubicBezTo>
                  <a:pt x="633708" y="708527"/>
                  <a:pt x="656120" y="707407"/>
                  <a:pt x="686376" y="652498"/>
                </a:cubicBezTo>
                <a:cubicBezTo>
                  <a:pt x="716632" y="597589"/>
                  <a:pt x="760335" y="468721"/>
                  <a:pt x="787229" y="403727"/>
                </a:cubicBezTo>
                <a:cubicBezTo>
                  <a:pt x="814123" y="338733"/>
                  <a:pt x="846620" y="309598"/>
                  <a:pt x="847740" y="262533"/>
                </a:cubicBezTo>
                <a:cubicBezTo>
                  <a:pt x="848861" y="215468"/>
                  <a:pt x="818605" y="158318"/>
                  <a:pt x="793952" y="121339"/>
                </a:cubicBezTo>
                <a:cubicBezTo>
                  <a:pt x="769299" y="84360"/>
                  <a:pt x="727838" y="60828"/>
                  <a:pt x="699823" y="40657"/>
                </a:cubicBezTo>
                <a:cubicBezTo>
                  <a:pt x="671808" y="20486"/>
                  <a:pt x="659482" y="1436"/>
                  <a:pt x="625864" y="315"/>
                </a:cubicBezTo>
                <a:cubicBezTo>
                  <a:pt x="592246" y="-806"/>
                  <a:pt x="556388" y="-805"/>
                  <a:pt x="498117" y="33933"/>
                </a:cubicBezTo>
                <a:cubicBezTo>
                  <a:pt x="439846" y="68671"/>
                  <a:pt x="340114" y="159439"/>
                  <a:pt x="276240" y="208745"/>
                </a:cubicBezTo>
                <a:cubicBezTo>
                  <a:pt x="212366" y="258051"/>
                  <a:pt x="160820" y="273739"/>
                  <a:pt x="114876" y="329768"/>
                </a:cubicBezTo>
                <a:cubicBezTo>
                  <a:pt x="68932" y="385797"/>
                  <a:pt x="6179" y="481047"/>
                  <a:pt x="576" y="544921"/>
                </a:cubicBezTo>
                <a:cubicBezTo>
                  <a:pt x="-5027" y="608795"/>
                  <a:pt x="30832" y="673788"/>
                  <a:pt x="81258" y="713009"/>
                </a:cubicBezTo>
                <a:cubicBezTo>
                  <a:pt x="131684" y="752230"/>
                  <a:pt x="230296" y="765677"/>
                  <a:pt x="303134" y="780245"/>
                </a:cubicBezTo>
                <a:cubicBezTo>
                  <a:pt x="375972" y="794813"/>
                  <a:pt x="468981" y="808259"/>
                  <a:pt x="518287" y="800415"/>
                </a:cubicBezTo>
                <a:cubicBezTo>
                  <a:pt x="567593" y="792571"/>
                  <a:pt x="577678" y="757833"/>
                  <a:pt x="605693" y="733180"/>
                </a:cubicBezTo>
                <a:close/>
              </a:path>
            </a:pathLst>
          </a:custGeom>
          <a:solidFill>
            <a:srgbClr val="FFFFFF"/>
          </a:solidFill>
          <a:ln w="76200" cmpd="thickThin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Oval 221"/>
          <p:cNvSpPr/>
          <p:nvPr/>
        </p:nvSpPr>
        <p:spPr>
          <a:xfrm>
            <a:off x="15037181" y="1727359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2" name="Picture 19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813" y="3333574"/>
            <a:ext cx="1284146" cy="1459048"/>
          </a:xfrm>
          <a:prstGeom prst="rect">
            <a:avLst/>
          </a:prstGeom>
        </p:spPr>
      </p:pic>
      <p:grpSp>
        <p:nvGrpSpPr>
          <p:cNvPr id="193" name="Group 192"/>
          <p:cNvGrpSpPr/>
          <p:nvPr/>
        </p:nvGrpSpPr>
        <p:grpSpPr>
          <a:xfrm>
            <a:off x="17056727" y="3363733"/>
            <a:ext cx="659402" cy="1573746"/>
            <a:chOff x="16799904" y="23202900"/>
            <a:chExt cx="597031" cy="1657720"/>
          </a:xfrm>
        </p:grpSpPr>
        <p:sp>
          <p:nvSpPr>
            <p:cNvPr id="194" name="Down Arrow 193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16861971" y="24551518"/>
            <a:ext cx="1023257" cy="740229"/>
            <a:chOff x="27932743" y="3570514"/>
            <a:chExt cx="1023257" cy="740229"/>
          </a:xfrm>
        </p:grpSpPr>
        <p:sp>
          <p:nvSpPr>
            <p:cNvPr id="205" name="Oval 204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2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14-5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52209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Freeform 183"/>
          <p:cNvSpPr/>
          <p:nvPr/>
        </p:nvSpPr>
        <p:spPr>
          <a:xfrm>
            <a:off x="196880" y="1876191"/>
            <a:ext cx="17974815" cy="23703714"/>
          </a:xfrm>
          <a:custGeom>
            <a:avLst/>
            <a:gdLst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0" fmla="*/ 87736 w 19341914"/>
              <a:gd name="connsiteY0" fmla="*/ 5085396 h 27231075"/>
              <a:gd name="connsiteX1" fmla="*/ 472746 w 19341914"/>
              <a:gd name="connsiteY1" fmla="*/ 5326028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76493 w 19341914"/>
              <a:gd name="connsiteY2" fmla="*/ 4941017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48512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135862 w 19341914"/>
              <a:gd name="connsiteY4" fmla="*/ 4507880 h 27231075"/>
              <a:gd name="connsiteX5" fmla="*/ 280241 w 19341914"/>
              <a:gd name="connsiteY5" fmla="*/ 4267249 h 27231075"/>
              <a:gd name="connsiteX6" fmla="*/ 280241 w 19341914"/>
              <a:gd name="connsiteY6" fmla="*/ 3785986 h 27231075"/>
              <a:gd name="connsiteX7" fmla="*/ 39609 w 19341914"/>
              <a:gd name="connsiteY7" fmla="*/ 3689733 h 27231075"/>
              <a:gd name="connsiteX8" fmla="*/ 39609 w 19341914"/>
              <a:gd name="connsiteY8" fmla="*/ 3064091 h 27231075"/>
              <a:gd name="connsiteX9" fmla="*/ 424620 w 19341914"/>
              <a:gd name="connsiteY9" fmla="*/ 2679080 h 27231075"/>
              <a:gd name="connsiteX10" fmla="*/ 713378 w 19341914"/>
              <a:gd name="connsiteY10" fmla="*/ 2438449 h 27231075"/>
              <a:gd name="connsiteX11" fmla="*/ 1387146 w 19341914"/>
              <a:gd name="connsiteY11" fmla="*/ 2390323 h 27231075"/>
              <a:gd name="connsiteX12" fmla="*/ 1964662 w 19341914"/>
              <a:gd name="connsiteY12" fmla="*/ 2438449 h 27231075"/>
              <a:gd name="connsiteX13" fmla="*/ 1579651 w 19341914"/>
              <a:gd name="connsiteY13" fmla="*/ 2149691 h 27231075"/>
              <a:gd name="connsiteX14" fmla="*/ 1242767 w 19341914"/>
              <a:gd name="connsiteY14" fmla="*/ 2053438 h 27231075"/>
              <a:gd name="connsiteX15" fmla="*/ 1194641 w 19341914"/>
              <a:gd name="connsiteY15" fmla="*/ 1764680 h 27231075"/>
              <a:gd name="connsiteX16" fmla="*/ 2445925 w 19341914"/>
              <a:gd name="connsiteY16" fmla="*/ 1909059 h 27231075"/>
              <a:gd name="connsiteX17" fmla="*/ 2590304 w 19341914"/>
              <a:gd name="connsiteY17" fmla="*/ 2342196 h 27231075"/>
              <a:gd name="connsiteX18" fmla="*/ 3119693 w 19341914"/>
              <a:gd name="connsiteY18" fmla="*/ 2005312 h 27231075"/>
              <a:gd name="connsiteX19" fmla="*/ 3408451 w 19341914"/>
              <a:gd name="connsiteY19" fmla="*/ 2053438 h 27231075"/>
              <a:gd name="connsiteX20" fmla="*/ 3841588 w 19341914"/>
              <a:gd name="connsiteY20" fmla="*/ 1764680 h 27231075"/>
              <a:gd name="connsiteX21" fmla="*/ 17990725 w 19341914"/>
              <a:gd name="connsiteY21" fmla="*/ 1764680 h 27231075"/>
              <a:gd name="connsiteX22" fmla="*/ 18038851 w 19341914"/>
              <a:gd name="connsiteY22" fmla="*/ 25442828 h 27231075"/>
              <a:gd name="connsiteX23" fmla="*/ 11541799 w 19341914"/>
              <a:gd name="connsiteY23" fmla="*/ 25490954 h 27231075"/>
              <a:gd name="connsiteX24" fmla="*/ 11108662 w 19341914"/>
              <a:gd name="connsiteY24" fmla="*/ 24961565 h 27231075"/>
              <a:gd name="connsiteX25" fmla="*/ 10627399 w 19341914"/>
              <a:gd name="connsiteY25" fmla="*/ 24576554 h 27231075"/>
              <a:gd name="connsiteX26" fmla="*/ 10194262 w 19341914"/>
              <a:gd name="connsiteY26" fmla="*/ 24287796 h 27231075"/>
              <a:gd name="connsiteX27" fmla="*/ 9809251 w 19341914"/>
              <a:gd name="connsiteY27" fmla="*/ 24239670 h 27231075"/>
              <a:gd name="connsiteX28" fmla="*/ 9616746 w 19341914"/>
              <a:gd name="connsiteY28" fmla="*/ 23999038 h 27231075"/>
              <a:gd name="connsiteX29" fmla="*/ 9376115 w 19341914"/>
              <a:gd name="connsiteY29" fmla="*/ 23758407 h 27231075"/>
              <a:gd name="connsiteX30" fmla="*/ 9087357 w 19341914"/>
              <a:gd name="connsiteY30" fmla="*/ 23758407 h 27231075"/>
              <a:gd name="connsiteX31" fmla="*/ 8894851 w 19341914"/>
              <a:gd name="connsiteY31" fmla="*/ 23421523 h 27231075"/>
              <a:gd name="connsiteX32" fmla="*/ 8509841 w 19341914"/>
              <a:gd name="connsiteY32" fmla="*/ 23229017 h 27231075"/>
              <a:gd name="connsiteX33" fmla="*/ 8172957 w 19341914"/>
              <a:gd name="connsiteY33" fmla="*/ 23229017 h 27231075"/>
              <a:gd name="connsiteX34" fmla="*/ 8124830 w 19341914"/>
              <a:gd name="connsiteY34" fmla="*/ 23084638 h 27231075"/>
              <a:gd name="connsiteX35" fmla="*/ 8606093 w 19341914"/>
              <a:gd name="connsiteY35" fmla="*/ 23036512 h 27231075"/>
              <a:gd name="connsiteX36" fmla="*/ 8269209 w 19341914"/>
              <a:gd name="connsiteY36" fmla="*/ 22844007 h 27231075"/>
              <a:gd name="connsiteX37" fmla="*/ 8557967 w 19341914"/>
              <a:gd name="connsiteY37" fmla="*/ 22747754 h 27231075"/>
              <a:gd name="connsiteX38" fmla="*/ 9039230 w 19341914"/>
              <a:gd name="connsiteY38" fmla="*/ 22795880 h 27231075"/>
              <a:gd name="connsiteX39" fmla="*/ 9231736 w 19341914"/>
              <a:gd name="connsiteY39" fmla="*/ 22025859 h 27231075"/>
              <a:gd name="connsiteX40" fmla="*/ 9424241 w 19341914"/>
              <a:gd name="connsiteY40" fmla="*/ 21929607 h 27231075"/>
              <a:gd name="connsiteX41" fmla="*/ 9712999 w 19341914"/>
              <a:gd name="connsiteY41" fmla="*/ 22170238 h 27231075"/>
              <a:gd name="connsiteX42" fmla="*/ 9568620 w 19341914"/>
              <a:gd name="connsiteY42" fmla="*/ 21592723 h 27231075"/>
              <a:gd name="connsiteX43" fmla="*/ 9953630 w 19341914"/>
              <a:gd name="connsiteY43" fmla="*/ 21785228 h 27231075"/>
              <a:gd name="connsiteX44" fmla="*/ 9664872 w 19341914"/>
              <a:gd name="connsiteY44" fmla="*/ 21448344 h 27231075"/>
              <a:gd name="connsiteX45" fmla="*/ 9183609 w 19341914"/>
              <a:gd name="connsiteY45" fmla="*/ 21159586 h 27231075"/>
              <a:gd name="connsiteX46" fmla="*/ 9039230 w 19341914"/>
              <a:gd name="connsiteY46" fmla="*/ 21015207 h 27231075"/>
              <a:gd name="connsiteX47" fmla="*/ 9616746 w 19341914"/>
              <a:gd name="connsiteY47" fmla="*/ 20870828 h 27231075"/>
              <a:gd name="connsiteX48" fmla="*/ 9857378 w 19341914"/>
              <a:gd name="connsiteY48" fmla="*/ 20967080 h 27231075"/>
              <a:gd name="connsiteX49" fmla="*/ 9712999 w 19341914"/>
              <a:gd name="connsiteY49" fmla="*/ 20678323 h 27231075"/>
              <a:gd name="connsiteX50" fmla="*/ 10386767 w 19341914"/>
              <a:gd name="connsiteY50" fmla="*/ 20485817 h 27231075"/>
              <a:gd name="connsiteX51" fmla="*/ 10579272 w 19341914"/>
              <a:gd name="connsiteY51" fmla="*/ 20004554 h 27231075"/>
              <a:gd name="connsiteX52" fmla="*/ 9953630 w 19341914"/>
              <a:gd name="connsiteY52" fmla="*/ 20197059 h 27231075"/>
              <a:gd name="connsiteX53" fmla="*/ 9231736 w 19341914"/>
              <a:gd name="connsiteY53" fmla="*/ 20389565 h 27231075"/>
              <a:gd name="connsiteX54" fmla="*/ 8750472 w 19341914"/>
              <a:gd name="connsiteY54" fmla="*/ 20582070 h 27231075"/>
              <a:gd name="connsiteX55" fmla="*/ 8606093 w 19341914"/>
              <a:gd name="connsiteY55" fmla="*/ 20726449 h 27231075"/>
              <a:gd name="connsiteX56" fmla="*/ 8365462 w 19341914"/>
              <a:gd name="connsiteY56" fmla="*/ 20726449 h 27231075"/>
              <a:gd name="connsiteX57" fmla="*/ 8269209 w 19341914"/>
              <a:gd name="connsiteY57" fmla="*/ 20870828 h 27231075"/>
              <a:gd name="connsiteX58" fmla="*/ 8028578 w 19341914"/>
              <a:gd name="connsiteY58" fmla="*/ 20918954 h 27231075"/>
              <a:gd name="connsiteX59" fmla="*/ 7739820 w 19341914"/>
              <a:gd name="connsiteY59" fmla="*/ 21111459 h 27231075"/>
              <a:gd name="connsiteX60" fmla="*/ 7210430 w 19341914"/>
              <a:gd name="connsiteY60" fmla="*/ 21111459 h 27231075"/>
              <a:gd name="connsiteX61" fmla="*/ 6921672 w 19341914"/>
              <a:gd name="connsiteY61" fmla="*/ 21496470 h 27231075"/>
              <a:gd name="connsiteX62" fmla="*/ 6681041 w 19341914"/>
              <a:gd name="connsiteY62" fmla="*/ 21929607 h 27231075"/>
              <a:gd name="connsiteX63" fmla="*/ 6825420 w 19341914"/>
              <a:gd name="connsiteY63" fmla="*/ 21303965 h 27231075"/>
              <a:gd name="connsiteX64" fmla="*/ 6488536 w 19341914"/>
              <a:gd name="connsiteY64" fmla="*/ 21737102 h 27231075"/>
              <a:gd name="connsiteX65" fmla="*/ 6199778 w 19341914"/>
              <a:gd name="connsiteY65" fmla="*/ 21881480 h 27231075"/>
              <a:gd name="connsiteX66" fmla="*/ 6055399 w 19341914"/>
              <a:gd name="connsiteY66" fmla="*/ 22122112 h 27231075"/>
              <a:gd name="connsiteX67" fmla="*/ 5911020 w 19341914"/>
              <a:gd name="connsiteY67" fmla="*/ 21881480 h 27231075"/>
              <a:gd name="connsiteX68" fmla="*/ 5670388 w 19341914"/>
              <a:gd name="connsiteY68" fmla="*/ 21785228 h 27231075"/>
              <a:gd name="connsiteX69" fmla="*/ 5670388 w 19341914"/>
              <a:gd name="connsiteY69" fmla="*/ 21833354 h 27231075"/>
              <a:gd name="connsiteX70" fmla="*/ 5140999 w 19341914"/>
              <a:gd name="connsiteY70" fmla="*/ 21785228 h 27231075"/>
              <a:gd name="connsiteX71" fmla="*/ 5044746 w 19341914"/>
              <a:gd name="connsiteY71" fmla="*/ 22025859 h 27231075"/>
              <a:gd name="connsiteX72" fmla="*/ 4707862 w 19341914"/>
              <a:gd name="connsiteY72" fmla="*/ 21977733 h 27231075"/>
              <a:gd name="connsiteX73" fmla="*/ 3985967 w 19341914"/>
              <a:gd name="connsiteY73" fmla="*/ 21977733 h 27231075"/>
              <a:gd name="connsiteX74" fmla="*/ 3697209 w 19341914"/>
              <a:gd name="connsiteY74" fmla="*/ 21929607 h 27231075"/>
              <a:gd name="connsiteX75" fmla="*/ 3360325 w 19341914"/>
              <a:gd name="connsiteY75" fmla="*/ 21785228 h 27231075"/>
              <a:gd name="connsiteX76" fmla="*/ 3600957 w 19341914"/>
              <a:gd name="connsiteY76" fmla="*/ 21640849 h 27231075"/>
              <a:gd name="connsiteX77" fmla="*/ 3167820 w 19341914"/>
              <a:gd name="connsiteY77" fmla="*/ 21496470 h 27231075"/>
              <a:gd name="connsiteX78" fmla="*/ 3360325 w 19341914"/>
              <a:gd name="connsiteY78" fmla="*/ 21400217 h 27231075"/>
              <a:gd name="connsiteX79" fmla="*/ 3745336 w 19341914"/>
              <a:gd name="connsiteY79" fmla="*/ 21496470 h 27231075"/>
              <a:gd name="connsiteX80" fmla="*/ 3889715 w 19341914"/>
              <a:gd name="connsiteY80" fmla="*/ 21400217 h 27231075"/>
              <a:gd name="connsiteX81" fmla="*/ 3456578 w 19341914"/>
              <a:gd name="connsiteY81" fmla="*/ 21303965 h 27231075"/>
              <a:gd name="connsiteX82" fmla="*/ 2782809 w 19341914"/>
              <a:gd name="connsiteY82" fmla="*/ 21255838 h 27231075"/>
              <a:gd name="connsiteX83" fmla="*/ 2397799 w 19341914"/>
              <a:gd name="connsiteY83" fmla="*/ 21833354 h 27231075"/>
              <a:gd name="connsiteX84" fmla="*/ 2301546 w 19341914"/>
              <a:gd name="connsiteY84" fmla="*/ 21929607 h 27231075"/>
              <a:gd name="connsiteX85" fmla="*/ 1964662 w 19341914"/>
              <a:gd name="connsiteY85" fmla="*/ 21737102 h 27231075"/>
              <a:gd name="connsiteX86" fmla="*/ 2012788 w 19341914"/>
              <a:gd name="connsiteY86" fmla="*/ 22170238 h 27231075"/>
              <a:gd name="connsiteX87" fmla="*/ 1483399 w 19341914"/>
              <a:gd name="connsiteY87" fmla="*/ 22699628 h 27231075"/>
              <a:gd name="connsiteX88" fmla="*/ 1290893 w 19341914"/>
              <a:gd name="connsiteY88" fmla="*/ 22988386 h 27231075"/>
              <a:gd name="connsiteX89" fmla="*/ 1387146 w 19341914"/>
              <a:gd name="connsiteY89" fmla="*/ 23229017 h 27231075"/>
              <a:gd name="connsiteX90" fmla="*/ 1290893 w 19341914"/>
              <a:gd name="connsiteY90" fmla="*/ 23373396 h 27231075"/>
              <a:gd name="connsiteX91" fmla="*/ 1387146 w 19341914"/>
              <a:gd name="connsiteY91" fmla="*/ 23758407 h 27231075"/>
              <a:gd name="connsiteX92" fmla="*/ 905883 w 19341914"/>
              <a:gd name="connsiteY92" fmla="*/ 23902786 h 27231075"/>
              <a:gd name="connsiteX93" fmla="*/ 376493 w 19341914"/>
              <a:gd name="connsiteY93" fmla="*/ 24335923 h 27231075"/>
              <a:gd name="connsiteX94" fmla="*/ 39609 w 19341914"/>
              <a:gd name="connsiteY94" fmla="*/ 24769059 h 27231075"/>
              <a:gd name="connsiteX95" fmla="*/ 39609 w 19341914"/>
              <a:gd name="connsiteY95" fmla="*/ 5037270 h 27231075"/>
              <a:gd name="connsiteX96" fmla="*/ 87736 w 19341914"/>
              <a:gd name="connsiteY96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135862 w 19341914"/>
              <a:gd name="connsiteY5" fmla="*/ 4507880 h 27231075"/>
              <a:gd name="connsiteX6" fmla="*/ 280241 w 19341914"/>
              <a:gd name="connsiteY6" fmla="*/ 4267249 h 27231075"/>
              <a:gd name="connsiteX7" fmla="*/ 280241 w 19341914"/>
              <a:gd name="connsiteY7" fmla="*/ 3785986 h 27231075"/>
              <a:gd name="connsiteX8" fmla="*/ 39609 w 19341914"/>
              <a:gd name="connsiteY8" fmla="*/ 3689733 h 27231075"/>
              <a:gd name="connsiteX9" fmla="*/ 39609 w 19341914"/>
              <a:gd name="connsiteY9" fmla="*/ 3064091 h 27231075"/>
              <a:gd name="connsiteX10" fmla="*/ 424620 w 19341914"/>
              <a:gd name="connsiteY10" fmla="*/ 2679080 h 27231075"/>
              <a:gd name="connsiteX11" fmla="*/ 713378 w 19341914"/>
              <a:gd name="connsiteY11" fmla="*/ 2438449 h 27231075"/>
              <a:gd name="connsiteX12" fmla="*/ 1387146 w 19341914"/>
              <a:gd name="connsiteY12" fmla="*/ 2390323 h 27231075"/>
              <a:gd name="connsiteX13" fmla="*/ 1964662 w 19341914"/>
              <a:gd name="connsiteY13" fmla="*/ 2438449 h 27231075"/>
              <a:gd name="connsiteX14" fmla="*/ 1579651 w 19341914"/>
              <a:gd name="connsiteY14" fmla="*/ 2149691 h 27231075"/>
              <a:gd name="connsiteX15" fmla="*/ 1242767 w 19341914"/>
              <a:gd name="connsiteY15" fmla="*/ 2053438 h 27231075"/>
              <a:gd name="connsiteX16" fmla="*/ 1194641 w 19341914"/>
              <a:gd name="connsiteY16" fmla="*/ 1764680 h 27231075"/>
              <a:gd name="connsiteX17" fmla="*/ 2445925 w 19341914"/>
              <a:gd name="connsiteY17" fmla="*/ 1909059 h 27231075"/>
              <a:gd name="connsiteX18" fmla="*/ 2590304 w 19341914"/>
              <a:gd name="connsiteY18" fmla="*/ 2342196 h 27231075"/>
              <a:gd name="connsiteX19" fmla="*/ 3119693 w 19341914"/>
              <a:gd name="connsiteY19" fmla="*/ 2005312 h 27231075"/>
              <a:gd name="connsiteX20" fmla="*/ 3408451 w 19341914"/>
              <a:gd name="connsiteY20" fmla="*/ 2053438 h 27231075"/>
              <a:gd name="connsiteX21" fmla="*/ 3841588 w 19341914"/>
              <a:gd name="connsiteY21" fmla="*/ 1764680 h 27231075"/>
              <a:gd name="connsiteX22" fmla="*/ 17990725 w 19341914"/>
              <a:gd name="connsiteY22" fmla="*/ 1764680 h 27231075"/>
              <a:gd name="connsiteX23" fmla="*/ 18038851 w 19341914"/>
              <a:gd name="connsiteY23" fmla="*/ 25442828 h 27231075"/>
              <a:gd name="connsiteX24" fmla="*/ 11541799 w 19341914"/>
              <a:gd name="connsiteY24" fmla="*/ 25490954 h 27231075"/>
              <a:gd name="connsiteX25" fmla="*/ 11108662 w 19341914"/>
              <a:gd name="connsiteY25" fmla="*/ 24961565 h 27231075"/>
              <a:gd name="connsiteX26" fmla="*/ 10627399 w 19341914"/>
              <a:gd name="connsiteY26" fmla="*/ 24576554 h 27231075"/>
              <a:gd name="connsiteX27" fmla="*/ 10194262 w 19341914"/>
              <a:gd name="connsiteY27" fmla="*/ 24287796 h 27231075"/>
              <a:gd name="connsiteX28" fmla="*/ 9809251 w 19341914"/>
              <a:gd name="connsiteY28" fmla="*/ 24239670 h 27231075"/>
              <a:gd name="connsiteX29" fmla="*/ 9616746 w 19341914"/>
              <a:gd name="connsiteY29" fmla="*/ 23999038 h 27231075"/>
              <a:gd name="connsiteX30" fmla="*/ 9376115 w 19341914"/>
              <a:gd name="connsiteY30" fmla="*/ 23758407 h 27231075"/>
              <a:gd name="connsiteX31" fmla="*/ 9087357 w 19341914"/>
              <a:gd name="connsiteY31" fmla="*/ 23758407 h 27231075"/>
              <a:gd name="connsiteX32" fmla="*/ 8894851 w 19341914"/>
              <a:gd name="connsiteY32" fmla="*/ 23421523 h 27231075"/>
              <a:gd name="connsiteX33" fmla="*/ 8509841 w 19341914"/>
              <a:gd name="connsiteY33" fmla="*/ 23229017 h 27231075"/>
              <a:gd name="connsiteX34" fmla="*/ 8172957 w 19341914"/>
              <a:gd name="connsiteY34" fmla="*/ 23229017 h 27231075"/>
              <a:gd name="connsiteX35" fmla="*/ 8124830 w 19341914"/>
              <a:gd name="connsiteY35" fmla="*/ 23084638 h 27231075"/>
              <a:gd name="connsiteX36" fmla="*/ 8606093 w 19341914"/>
              <a:gd name="connsiteY36" fmla="*/ 23036512 h 27231075"/>
              <a:gd name="connsiteX37" fmla="*/ 8269209 w 19341914"/>
              <a:gd name="connsiteY37" fmla="*/ 22844007 h 27231075"/>
              <a:gd name="connsiteX38" fmla="*/ 8557967 w 19341914"/>
              <a:gd name="connsiteY38" fmla="*/ 22747754 h 27231075"/>
              <a:gd name="connsiteX39" fmla="*/ 9039230 w 19341914"/>
              <a:gd name="connsiteY39" fmla="*/ 22795880 h 27231075"/>
              <a:gd name="connsiteX40" fmla="*/ 9231736 w 19341914"/>
              <a:gd name="connsiteY40" fmla="*/ 22025859 h 27231075"/>
              <a:gd name="connsiteX41" fmla="*/ 9424241 w 19341914"/>
              <a:gd name="connsiteY41" fmla="*/ 21929607 h 27231075"/>
              <a:gd name="connsiteX42" fmla="*/ 9712999 w 19341914"/>
              <a:gd name="connsiteY42" fmla="*/ 22170238 h 27231075"/>
              <a:gd name="connsiteX43" fmla="*/ 9568620 w 19341914"/>
              <a:gd name="connsiteY43" fmla="*/ 21592723 h 27231075"/>
              <a:gd name="connsiteX44" fmla="*/ 9953630 w 19341914"/>
              <a:gd name="connsiteY44" fmla="*/ 21785228 h 27231075"/>
              <a:gd name="connsiteX45" fmla="*/ 9664872 w 19341914"/>
              <a:gd name="connsiteY45" fmla="*/ 21448344 h 27231075"/>
              <a:gd name="connsiteX46" fmla="*/ 9183609 w 19341914"/>
              <a:gd name="connsiteY46" fmla="*/ 21159586 h 27231075"/>
              <a:gd name="connsiteX47" fmla="*/ 9039230 w 19341914"/>
              <a:gd name="connsiteY47" fmla="*/ 21015207 h 27231075"/>
              <a:gd name="connsiteX48" fmla="*/ 9616746 w 19341914"/>
              <a:gd name="connsiteY48" fmla="*/ 20870828 h 27231075"/>
              <a:gd name="connsiteX49" fmla="*/ 9857378 w 19341914"/>
              <a:gd name="connsiteY49" fmla="*/ 20967080 h 27231075"/>
              <a:gd name="connsiteX50" fmla="*/ 9712999 w 19341914"/>
              <a:gd name="connsiteY50" fmla="*/ 20678323 h 27231075"/>
              <a:gd name="connsiteX51" fmla="*/ 10386767 w 19341914"/>
              <a:gd name="connsiteY51" fmla="*/ 20485817 h 27231075"/>
              <a:gd name="connsiteX52" fmla="*/ 10579272 w 19341914"/>
              <a:gd name="connsiteY52" fmla="*/ 20004554 h 27231075"/>
              <a:gd name="connsiteX53" fmla="*/ 9953630 w 19341914"/>
              <a:gd name="connsiteY53" fmla="*/ 20197059 h 27231075"/>
              <a:gd name="connsiteX54" fmla="*/ 9231736 w 19341914"/>
              <a:gd name="connsiteY54" fmla="*/ 20389565 h 27231075"/>
              <a:gd name="connsiteX55" fmla="*/ 8750472 w 19341914"/>
              <a:gd name="connsiteY55" fmla="*/ 20582070 h 27231075"/>
              <a:gd name="connsiteX56" fmla="*/ 8606093 w 19341914"/>
              <a:gd name="connsiteY56" fmla="*/ 20726449 h 27231075"/>
              <a:gd name="connsiteX57" fmla="*/ 8365462 w 19341914"/>
              <a:gd name="connsiteY57" fmla="*/ 20726449 h 27231075"/>
              <a:gd name="connsiteX58" fmla="*/ 8269209 w 19341914"/>
              <a:gd name="connsiteY58" fmla="*/ 20870828 h 27231075"/>
              <a:gd name="connsiteX59" fmla="*/ 8028578 w 19341914"/>
              <a:gd name="connsiteY59" fmla="*/ 20918954 h 27231075"/>
              <a:gd name="connsiteX60" fmla="*/ 7739820 w 19341914"/>
              <a:gd name="connsiteY60" fmla="*/ 21111459 h 27231075"/>
              <a:gd name="connsiteX61" fmla="*/ 7210430 w 19341914"/>
              <a:gd name="connsiteY61" fmla="*/ 21111459 h 27231075"/>
              <a:gd name="connsiteX62" fmla="*/ 6921672 w 19341914"/>
              <a:gd name="connsiteY62" fmla="*/ 21496470 h 27231075"/>
              <a:gd name="connsiteX63" fmla="*/ 6681041 w 19341914"/>
              <a:gd name="connsiteY63" fmla="*/ 21929607 h 27231075"/>
              <a:gd name="connsiteX64" fmla="*/ 6825420 w 19341914"/>
              <a:gd name="connsiteY64" fmla="*/ 21303965 h 27231075"/>
              <a:gd name="connsiteX65" fmla="*/ 6488536 w 19341914"/>
              <a:gd name="connsiteY65" fmla="*/ 21737102 h 27231075"/>
              <a:gd name="connsiteX66" fmla="*/ 6199778 w 19341914"/>
              <a:gd name="connsiteY66" fmla="*/ 21881480 h 27231075"/>
              <a:gd name="connsiteX67" fmla="*/ 6055399 w 19341914"/>
              <a:gd name="connsiteY67" fmla="*/ 22122112 h 27231075"/>
              <a:gd name="connsiteX68" fmla="*/ 5911020 w 19341914"/>
              <a:gd name="connsiteY68" fmla="*/ 21881480 h 27231075"/>
              <a:gd name="connsiteX69" fmla="*/ 5670388 w 19341914"/>
              <a:gd name="connsiteY69" fmla="*/ 21785228 h 27231075"/>
              <a:gd name="connsiteX70" fmla="*/ 5670388 w 19341914"/>
              <a:gd name="connsiteY70" fmla="*/ 21833354 h 27231075"/>
              <a:gd name="connsiteX71" fmla="*/ 5140999 w 19341914"/>
              <a:gd name="connsiteY71" fmla="*/ 21785228 h 27231075"/>
              <a:gd name="connsiteX72" fmla="*/ 5044746 w 19341914"/>
              <a:gd name="connsiteY72" fmla="*/ 22025859 h 27231075"/>
              <a:gd name="connsiteX73" fmla="*/ 4707862 w 19341914"/>
              <a:gd name="connsiteY73" fmla="*/ 21977733 h 27231075"/>
              <a:gd name="connsiteX74" fmla="*/ 3985967 w 19341914"/>
              <a:gd name="connsiteY74" fmla="*/ 21977733 h 27231075"/>
              <a:gd name="connsiteX75" fmla="*/ 3697209 w 19341914"/>
              <a:gd name="connsiteY75" fmla="*/ 21929607 h 27231075"/>
              <a:gd name="connsiteX76" fmla="*/ 3360325 w 19341914"/>
              <a:gd name="connsiteY76" fmla="*/ 21785228 h 27231075"/>
              <a:gd name="connsiteX77" fmla="*/ 3600957 w 19341914"/>
              <a:gd name="connsiteY77" fmla="*/ 21640849 h 27231075"/>
              <a:gd name="connsiteX78" fmla="*/ 3167820 w 19341914"/>
              <a:gd name="connsiteY78" fmla="*/ 21496470 h 27231075"/>
              <a:gd name="connsiteX79" fmla="*/ 3360325 w 19341914"/>
              <a:gd name="connsiteY79" fmla="*/ 21400217 h 27231075"/>
              <a:gd name="connsiteX80" fmla="*/ 3745336 w 19341914"/>
              <a:gd name="connsiteY80" fmla="*/ 21496470 h 27231075"/>
              <a:gd name="connsiteX81" fmla="*/ 3889715 w 19341914"/>
              <a:gd name="connsiteY81" fmla="*/ 21400217 h 27231075"/>
              <a:gd name="connsiteX82" fmla="*/ 3456578 w 19341914"/>
              <a:gd name="connsiteY82" fmla="*/ 21303965 h 27231075"/>
              <a:gd name="connsiteX83" fmla="*/ 2782809 w 19341914"/>
              <a:gd name="connsiteY83" fmla="*/ 21255838 h 27231075"/>
              <a:gd name="connsiteX84" fmla="*/ 2397799 w 19341914"/>
              <a:gd name="connsiteY84" fmla="*/ 21833354 h 27231075"/>
              <a:gd name="connsiteX85" fmla="*/ 2301546 w 19341914"/>
              <a:gd name="connsiteY85" fmla="*/ 21929607 h 27231075"/>
              <a:gd name="connsiteX86" fmla="*/ 1964662 w 19341914"/>
              <a:gd name="connsiteY86" fmla="*/ 21737102 h 27231075"/>
              <a:gd name="connsiteX87" fmla="*/ 2012788 w 19341914"/>
              <a:gd name="connsiteY87" fmla="*/ 22170238 h 27231075"/>
              <a:gd name="connsiteX88" fmla="*/ 1483399 w 19341914"/>
              <a:gd name="connsiteY88" fmla="*/ 22699628 h 27231075"/>
              <a:gd name="connsiteX89" fmla="*/ 1290893 w 19341914"/>
              <a:gd name="connsiteY89" fmla="*/ 22988386 h 27231075"/>
              <a:gd name="connsiteX90" fmla="*/ 1387146 w 19341914"/>
              <a:gd name="connsiteY90" fmla="*/ 23229017 h 27231075"/>
              <a:gd name="connsiteX91" fmla="*/ 1290893 w 19341914"/>
              <a:gd name="connsiteY91" fmla="*/ 23373396 h 27231075"/>
              <a:gd name="connsiteX92" fmla="*/ 1387146 w 19341914"/>
              <a:gd name="connsiteY92" fmla="*/ 23758407 h 27231075"/>
              <a:gd name="connsiteX93" fmla="*/ 905883 w 19341914"/>
              <a:gd name="connsiteY93" fmla="*/ 23902786 h 27231075"/>
              <a:gd name="connsiteX94" fmla="*/ 376493 w 19341914"/>
              <a:gd name="connsiteY94" fmla="*/ 24335923 h 27231075"/>
              <a:gd name="connsiteX95" fmla="*/ 39609 w 19341914"/>
              <a:gd name="connsiteY95" fmla="*/ 24769059 h 27231075"/>
              <a:gd name="connsiteX96" fmla="*/ 39609 w 19341914"/>
              <a:gd name="connsiteY96" fmla="*/ 5037270 h 27231075"/>
              <a:gd name="connsiteX97" fmla="*/ 87736 w 19341914"/>
              <a:gd name="connsiteY97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80241 w 19341914"/>
              <a:gd name="connsiteY7" fmla="*/ 4267249 h 27231075"/>
              <a:gd name="connsiteX8" fmla="*/ 280241 w 19341914"/>
              <a:gd name="connsiteY8" fmla="*/ 3785986 h 27231075"/>
              <a:gd name="connsiteX9" fmla="*/ 39609 w 19341914"/>
              <a:gd name="connsiteY9" fmla="*/ 3689733 h 27231075"/>
              <a:gd name="connsiteX10" fmla="*/ 39609 w 19341914"/>
              <a:gd name="connsiteY10" fmla="*/ 3064091 h 27231075"/>
              <a:gd name="connsiteX11" fmla="*/ 424620 w 19341914"/>
              <a:gd name="connsiteY11" fmla="*/ 2679080 h 27231075"/>
              <a:gd name="connsiteX12" fmla="*/ 713378 w 19341914"/>
              <a:gd name="connsiteY12" fmla="*/ 2438449 h 27231075"/>
              <a:gd name="connsiteX13" fmla="*/ 1387146 w 19341914"/>
              <a:gd name="connsiteY13" fmla="*/ 2390323 h 27231075"/>
              <a:gd name="connsiteX14" fmla="*/ 1964662 w 19341914"/>
              <a:gd name="connsiteY14" fmla="*/ 2438449 h 27231075"/>
              <a:gd name="connsiteX15" fmla="*/ 1579651 w 19341914"/>
              <a:gd name="connsiteY15" fmla="*/ 2149691 h 27231075"/>
              <a:gd name="connsiteX16" fmla="*/ 1242767 w 19341914"/>
              <a:gd name="connsiteY16" fmla="*/ 2053438 h 27231075"/>
              <a:gd name="connsiteX17" fmla="*/ 1194641 w 19341914"/>
              <a:gd name="connsiteY17" fmla="*/ 1764680 h 27231075"/>
              <a:gd name="connsiteX18" fmla="*/ 2445925 w 19341914"/>
              <a:gd name="connsiteY18" fmla="*/ 1909059 h 27231075"/>
              <a:gd name="connsiteX19" fmla="*/ 2590304 w 19341914"/>
              <a:gd name="connsiteY19" fmla="*/ 2342196 h 27231075"/>
              <a:gd name="connsiteX20" fmla="*/ 3119693 w 19341914"/>
              <a:gd name="connsiteY20" fmla="*/ 2005312 h 27231075"/>
              <a:gd name="connsiteX21" fmla="*/ 3408451 w 19341914"/>
              <a:gd name="connsiteY21" fmla="*/ 2053438 h 27231075"/>
              <a:gd name="connsiteX22" fmla="*/ 3841588 w 19341914"/>
              <a:gd name="connsiteY22" fmla="*/ 1764680 h 27231075"/>
              <a:gd name="connsiteX23" fmla="*/ 17990725 w 19341914"/>
              <a:gd name="connsiteY23" fmla="*/ 1764680 h 27231075"/>
              <a:gd name="connsiteX24" fmla="*/ 18038851 w 19341914"/>
              <a:gd name="connsiteY24" fmla="*/ 25442828 h 27231075"/>
              <a:gd name="connsiteX25" fmla="*/ 11541799 w 19341914"/>
              <a:gd name="connsiteY25" fmla="*/ 25490954 h 27231075"/>
              <a:gd name="connsiteX26" fmla="*/ 11108662 w 19341914"/>
              <a:gd name="connsiteY26" fmla="*/ 24961565 h 27231075"/>
              <a:gd name="connsiteX27" fmla="*/ 10627399 w 19341914"/>
              <a:gd name="connsiteY27" fmla="*/ 24576554 h 27231075"/>
              <a:gd name="connsiteX28" fmla="*/ 10194262 w 19341914"/>
              <a:gd name="connsiteY28" fmla="*/ 24287796 h 27231075"/>
              <a:gd name="connsiteX29" fmla="*/ 9809251 w 19341914"/>
              <a:gd name="connsiteY29" fmla="*/ 24239670 h 27231075"/>
              <a:gd name="connsiteX30" fmla="*/ 9616746 w 19341914"/>
              <a:gd name="connsiteY30" fmla="*/ 23999038 h 27231075"/>
              <a:gd name="connsiteX31" fmla="*/ 9376115 w 19341914"/>
              <a:gd name="connsiteY31" fmla="*/ 23758407 h 27231075"/>
              <a:gd name="connsiteX32" fmla="*/ 9087357 w 19341914"/>
              <a:gd name="connsiteY32" fmla="*/ 23758407 h 27231075"/>
              <a:gd name="connsiteX33" fmla="*/ 8894851 w 19341914"/>
              <a:gd name="connsiteY33" fmla="*/ 23421523 h 27231075"/>
              <a:gd name="connsiteX34" fmla="*/ 8509841 w 19341914"/>
              <a:gd name="connsiteY34" fmla="*/ 23229017 h 27231075"/>
              <a:gd name="connsiteX35" fmla="*/ 8172957 w 19341914"/>
              <a:gd name="connsiteY35" fmla="*/ 23229017 h 27231075"/>
              <a:gd name="connsiteX36" fmla="*/ 8124830 w 19341914"/>
              <a:gd name="connsiteY36" fmla="*/ 23084638 h 27231075"/>
              <a:gd name="connsiteX37" fmla="*/ 8606093 w 19341914"/>
              <a:gd name="connsiteY37" fmla="*/ 23036512 h 27231075"/>
              <a:gd name="connsiteX38" fmla="*/ 8269209 w 19341914"/>
              <a:gd name="connsiteY38" fmla="*/ 22844007 h 27231075"/>
              <a:gd name="connsiteX39" fmla="*/ 8557967 w 19341914"/>
              <a:gd name="connsiteY39" fmla="*/ 22747754 h 27231075"/>
              <a:gd name="connsiteX40" fmla="*/ 9039230 w 19341914"/>
              <a:gd name="connsiteY40" fmla="*/ 22795880 h 27231075"/>
              <a:gd name="connsiteX41" fmla="*/ 9231736 w 19341914"/>
              <a:gd name="connsiteY41" fmla="*/ 22025859 h 27231075"/>
              <a:gd name="connsiteX42" fmla="*/ 9424241 w 19341914"/>
              <a:gd name="connsiteY42" fmla="*/ 21929607 h 27231075"/>
              <a:gd name="connsiteX43" fmla="*/ 9712999 w 19341914"/>
              <a:gd name="connsiteY43" fmla="*/ 22170238 h 27231075"/>
              <a:gd name="connsiteX44" fmla="*/ 9568620 w 19341914"/>
              <a:gd name="connsiteY44" fmla="*/ 21592723 h 27231075"/>
              <a:gd name="connsiteX45" fmla="*/ 9953630 w 19341914"/>
              <a:gd name="connsiteY45" fmla="*/ 21785228 h 27231075"/>
              <a:gd name="connsiteX46" fmla="*/ 9664872 w 19341914"/>
              <a:gd name="connsiteY46" fmla="*/ 21448344 h 27231075"/>
              <a:gd name="connsiteX47" fmla="*/ 9183609 w 19341914"/>
              <a:gd name="connsiteY47" fmla="*/ 21159586 h 27231075"/>
              <a:gd name="connsiteX48" fmla="*/ 9039230 w 19341914"/>
              <a:gd name="connsiteY48" fmla="*/ 21015207 h 27231075"/>
              <a:gd name="connsiteX49" fmla="*/ 9616746 w 19341914"/>
              <a:gd name="connsiteY49" fmla="*/ 20870828 h 27231075"/>
              <a:gd name="connsiteX50" fmla="*/ 9857378 w 19341914"/>
              <a:gd name="connsiteY50" fmla="*/ 20967080 h 27231075"/>
              <a:gd name="connsiteX51" fmla="*/ 9712999 w 19341914"/>
              <a:gd name="connsiteY51" fmla="*/ 20678323 h 27231075"/>
              <a:gd name="connsiteX52" fmla="*/ 10386767 w 19341914"/>
              <a:gd name="connsiteY52" fmla="*/ 20485817 h 27231075"/>
              <a:gd name="connsiteX53" fmla="*/ 10579272 w 19341914"/>
              <a:gd name="connsiteY53" fmla="*/ 20004554 h 27231075"/>
              <a:gd name="connsiteX54" fmla="*/ 9953630 w 19341914"/>
              <a:gd name="connsiteY54" fmla="*/ 20197059 h 27231075"/>
              <a:gd name="connsiteX55" fmla="*/ 9231736 w 19341914"/>
              <a:gd name="connsiteY55" fmla="*/ 20389565 h 27231075"/>
              <a:gd name="connsiteX56" fmla="*/ 8750472 w 19341914"/>
              <a:gd name="connsiteY56" fmla="*/ 20582070 h 27231075"/>
              <a:gd name="connsiteX57" fmla="*/ 8606093 w 19341914"/>
              <a:gd name="connsiteY57" fmla="*/ 20726449 h 27231075"/>
              <a:gd name="connsiteX58" fmla="*/ 8365462 w 19341914"/>
              <a:gd name="connsiteY58" fmla="*/ 20726449 h 27231075"/>
              <a:gd name="connsiteX59" fmla="*/ 8269209 w 19341914"/>
              <a:gd name="connsiteY59" fmla="*/ 20870828 h 27231075"/>
              <a:gd name="connsiteX60" fmla="*/ 8028578 w 19341914"/>
              <a:gd name="connsiteY60" fmla="*/ 20918954 h 27231075"/>
              <a:gd name="connsiteX61" fmla="*/ 7739820 w 19341914"/>
              <a:gd name="connsiteY61" fmla="*/ 21111459 h 27231075"/>
              <a:gd name="connsiteX62" fmla="*/ 7210430 w 19341914"/>
              <a:gd name="connsiteY62" fmla="*/ 21111459 h 27231075"/>
              <a:gd name="connsiteX63" fmla="*/ 6921672 w 19341914"/>
              <a:gd name="connsiteY63" fmla="*/ 21496470 h 27231075"/>
              <a:gd name="connsiteX64" fmla="*/ 6681041 w 19341914"/>
              <a:gd name="connsiteY64" fmla="*/ 21929607 h 27231075"/>
              <a:gd name="connsiteX65" fmla="*/ 6825420 w 19341914"/>
              <a:gd name="connsiteY65" fmla="*/ 21303965 h 27231075"/>
              <a:gd name="connsiteX66" fmla="*/ 6488536 w 19341914"/>
              <a:gd name="connsiteY66" fmla="*/ 21737102 h 27231075"/>
              <a:gd name="connsiteX67" fmla="*/ 6199778 w 19341914"/>
              <a:gd name="connsiteY67" fmla="*/ 21881480 h 27231075"/>
              <a:gd name="connsiteX68" fmla="*/ 6055399 w 19341914"/>
              <a:gd name="connsiteY68" fmla="*/ 22122112 h 27231075"/>
              <a:gd name="connsiteX69" fmla="*/ 5911020 w 19341914"/>
              <a:gd name="connsiteY69" fmla="*/ 21881480 h 27231075"/>
              <a:gd name="connsiteX70" fmla="*/ 5670388 w 19341914"/>
              <a:gd name="connsiteY70" fmla="*/ 21785228 h 27231075"/>
              <a:gd name="connsiteX71" fmla="*/ 5670388 w 19341914"/>
              <a:gd name="connsiteY71" fmla="*/ 21833354 h 27231075"/>
              <a:gd name="connsiteX72" fmla="*/ 5140999 w 19341914"/>
              <a:gd name="connsiteY72" fmla="*/ 21785228 h 27231075"/>
              <a:gd name="connsiteX73" fmla="*/ 5044746 w 19341914"/>
              <a:gd name="connsiteY73" fmla="*/ 22025859 h 27231075"/>
              <a:gd name="connsiteX74" fmla="*/ 4707862 w 19341914"/>
              <a:gd name="connsiteY74" fmla="*/ 21977733 h 27231075"/>
              <a:gd name="connsiteX75" fmla="*/ 3985967 w 19341914"/>
              <a:gd name="connsiteY75" fmla="*/ 21977733 h 27231075"/>
              <a:gd name="connsiteX76" fmla="*/ 3697209 w 19341914"/>
              <a:gd name="connsiteY76" fmla="*/ 21929607 h 27231075"/>
              <a:gd name="connsiteX77" fmla="*/ 3360325 w 19341914"/>
              <a:gd name="connsiteY77" fmla="*/ 21785228 h 27231075"/>
              <a:gd name="connsiteX78" fmla="*/ 3600957 w 19341914"/>
              <a:gd name="connsiteY78" fmla="*/ 21640849 h 27231075"/>
              <a:gd name="connsiteX79" fmla="*/ 3167820 w 19341914"/>
              <a:gd name="connsiteY79" fmla="*/ 21496470 h 27231075"/>
              <a:gd name="connsiteX80" fmla="*/ 3360325 w 19341914"/>
              <a:gd name="connsiteY80" fmla="*/ 21400217 h 27231075"/>
              <a:gd name="connsiteX81" fmla="*/ 3745336 w 19341914"/>
              <a:gd name="connsiteY81" fmla="*/ 21496470 h 27231075"/>
              <a:gd name="connsiteX82" fmla="*/ 3889715 w 19341914"/>
              <a:gd name="connsiteY82" fmla="*/ 21400217 h 27231075"/>
              <a:gd name="connsiteX83" fmla="*/ 3456578 w 19341914"/>
              <a:gd name="connsiteY83" fmla="*/ 21303965 h 27231075"/>
              <a:gd name="connsiteX84" fmla="*/ 2782809 w 19341914"/>
              <a:gd name="connsiteY84" fmla="*/ 21255838 h 27231075"/>
              <a:gd name="connsiteX85" fmla="*/ 2397799 w 19341914"/>
              <a:gd name="connsiteY85" fmla="*/ 21833354 h 27231075"/>
              <a:gd name="connsiteX86" fmla="*/ 2301546 w 19341914"/>
              <a:gd name="connsiteY86" fmla="*/ 21929607 h 27231075"/>
              <a:gd name="connsiteX87" fmla="*/ 1964662 w 19341914"/>
              <a:gd name="connsiteY87" fmla="*/ 21737102 h 27231075"/>
              <a:gd name="connsiteX88" fmla="*/ 2012788 w 19341914"/>
              <a:gd name="connsiteY88" fmla="*/ 22170238 h 27231075"/>
              <a:gd name="connsiteX89" fmla="*/ 1483399 w 19341914"/>
              <a:gd name="connsiteY89" fmla="*/ 22699628 h 27231075"/>
              <a:gd name="connsiteX90" fmla="*/ 1290893 w 19341914"/>
              <a:gd name="connsiteY90" fmla="*/ 22988386 h 27231075"/>
              <a:gd name="connsiteX91" fmla="*/ 1387146 w 19341914"/>
              <a:gd name="connsiteY91" fmla="*/ 23229017 h 27231075"/>
              <a:gd name="connsiteX92" fmla="*/ 1290893 w 19341914"/>
              <a:gd name="connsiteY92" fmla="*/ 23373396 h 27231075"/>
              <a:gd name="connsiteX93" fmla="*/ 1387146 w 19341914"/>
              <a:gd name="connsiteY93" fmla="*/ 23758407 h 27231075"/>
              <a:gd name="connsiteX94" fmla="*/ 905883 w 19341914"/>
              <a:gd name="connsiteY94" fmla="*/ 23902786 h 27231075"/>
              <a:gd name="connsiteX95" fmla="*/ 376493 w 19341914"/>
              <a:gd name="connsiteY95" fmla="*/ 24335923 h 27231075"/>
              <a:gd name="connsiteX96" fmla="*/ 39609 w 19341914"/>
              <a:gd name="connsiteY96" fmla="*/ 24769059 h 27231075"/>
              <a:gd name="connsiteX97" fmla="*/ 39609 w 19341914"/>
              <a:gd name="connsiteY97" fmla="*/ 5037270 h 27231075"/>
              <a:gd name="connsiteX98" fmla="*/ 87736 w 19341914"/>
              <a:gd name="connsiteY98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80241 w 19341914"/>
              <a:gd name="connsiteY8" fmla="*/ 4267249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280241 w 19341914"/>
              <a:gd name="connsiteY9" fmla="*/ 3785986 h 27231075"/>
              <a:gd name="connsiteX10" fmla="*/ 39609 w 19341914"/>
              <a:gd name="connsiteY10" fmla="*/ 3689733 h 27231075"/>
              <a:gd name="connsiteX11" fmla="*/ 39609 w 19341914"/>
              <a:gd name="connsiteY11" fmla="*/ 3064091 h 27231075"/>
              <a:gd name="connsiteX12" fmla="*/ 424620 w 19341914"/>
              <a:gd name="connsiteY12" fmla="*/ 2679080 h 27231075"/>
              <a:gd name="connsiteX13" fmla="*/ 713378 w 19341914"/>
              <a:gd name="connsiteY13" fmla="*/ 2438449 h 27231075"/>
              <a:gd name="connsiteX14" fmla="*/ 1387146 w 19341914"/>
              <a:gd name="connsiteY14" fmla="*/ 2390323 h 27231075"/>
              <a:gd name="connsiteX15" fmla="*/ 1964662 w 19341914"/>
              <a:gd name="connsiteY15" fmla="*/ 2438449 h 27231075"/>
              <a:gd name="connsiteX16" fmla="*/ 1579651 w 19341914"/>
              <a:gd name="connsiteY16" fmla="*/ 2149691 h 27231075"/>
              <a:gd name="connsiteX17" fmla="*/ 1242767 w 19341914"/>
              <a:gd name="connsiteY17" fmla="*/ 2053438 h 27231075"/>
              <a:gd name="connsiteX18" fmla="*/ 1194641 w 19341914"/>
              <a:gd name="connsiteY18" fmla="*/ 1764680 h 27231075"/>
              <a:gd name="connsiteX19" fmla="*/ 2445925 w 19341914"/>
              <a:gd name="connsiteY19" fmla="*/ 1909059 h 27231075"/>
              <a:gd name="connsiteX20" fmla="*/ 2590304 w 19341914"/>
              <a:gd name="connsiteY20" fmla="*/ 2342196 h 27231075"/>
              <a:gd name="connsiteX21" fmla="*/ 3119693 w 19341914"/>
              <a:gd name="connsiteY21" fmla="*/ 2005312 h 27231075"/>
              <a:gd name="connsiteX22" fmla="*/ 3408451 w 19341914"/>
              <a:gd name="connsiteY22" fmla="*/ 2053438 h 27231075"/>
              <a:gd name="connsiteX23" fmla="*/ 3841588 w 19341914"/>
              <a:gd name="connsiteY23" fmla="*/ 1764680 h 27231075"/>
              <a:gd name="connsiteX24" fmla="*/ 17990725 w 19341914"/>
              <a:gd name="connsiteY24" fmla="*/ 1764680 h 27231075"/>
              <a:gd name="connsiteX25" fmla="*/ 18038851 w 19341914"/>
              <a:gd name="connsiteY25" fmla="*/ 25442828 h 27231075"/>
              <a:gd name="connsiteX26" fmla="*/ 11541799 w 19341914"/>
              <a:gd name="connsiteY26" fmla="*/ 25490954 h 27231075"/>
              <a:gd name="connsiteX27" fmla="*/ 11108662 w 19341914"/>
              <a:gd name="connsiteY27" fmla="*/ 24961565 h 27231075"/>
              <a:gd name="connsiteX28" fmla="*/ 10627399 w 19341914"/>
              <a:gd name="connsiteY28" fmla="*/ 24576554 h 27231075"/>
              <a:gd name="connsiteX29" fmla="*/ 10194262 w 19341914"/>
              <a:gd name="connsiteY29" fmla="*/ 24287796 h 27231075"/>
              <a:gd name="connsiteX30" fmla="*/ 9809251 w 19341914"/>
              <a:gd name="connsiteY30" fmla="*/ 24239670 h 27231075"/>
              <a:gd name="connsiteX31" fmla="*/ 9616746 w 19341914"/>
              <a:gd name="connsiteY31" fmla="*/ 23999038 h 27231075"/>
              <a:gd name="connsiteX32" fmla="*/ 9376115 w 19341914"/>
              <a:gd name="connsiteY32" fmla="*/ 23758407 h 27231075"/>
              <a:gd name="connsiteX33" fmla="*/ 9087357 w 19341914"/>
              <a:gd name="connsiteY33" fmla="*/ 23758407 h 27231075"/>
              <a:gd name="connsiteX34" fmla="*/ 8894851 w 19341914"/>
              <a:gd name="connsiteY34" fmla="*/ 23421523 h 27231075"/>
              <a:gd name="connsiteX35" fmla="*/ 8509841 w 19341914"/>
              <a:gd name="connsiteY35" fmla="*/ 23229017 h 27231075"/>
              <a:gd name="connsiteX36" fmla="*/ 8172957 w 19341914"/>
              <a:gd name="connsiteY36" fmla="*/ 23229017 h 27231075"/>
              <a:gd name="connsiteX37" fmla="*/ 8124830 w 19341914"/>
              <a:gd name="connsiteY37" fmla="*/ 23084638 h 27231075"/>
              <a:gd name="connsiteX38" fmla="*/ 8606093 w 19341914"/>
              <a:gd name="connsiteY38" fmla="*/ 23036512 h 27231075"/>
              <a:gd name="connsiteX39" fmla="*/ 8269209 w 19341914"/>
              <a:gd name="connsiteY39" fmla="*/ 22844007 h 27231075"/>
              <a:gd name="connsiteX40" fmla="*/ 8557967 w 19341914"/>
              <a:gd name="connsiteY40" fmla="*/ 22747754 h 27231075"/>
              <a:gd name="connsiteX41" fmla="*/ 9039230 w 19341914"/>
              <a:gd name="connsiteY41" fmla="*/ 22795880 h 27231075"/>
              <a:gd name="connsiteX42" fmla="*/ 9231736 w 19341914"/>
              <a:gd name="connsiteY42" fmla="*/ 22025859 h 27231075"/>
              <a:gd name="connsiteX43" fmla="*/ 9424241 w 19341914"/>
              <a:gd name="connsiteY43" fmla="*/ 21929607 h 27231075"/>
              <a:gd name="connsiteX44" fmla="*/ 9712999 w 19341914"/>
              <a:gd name="connsiteY44" fmla="*/ 22170238 h 27231075"/>
              <a:gd name="connsiteX45" fmla="*/ 9568620 w 19341914"/>
              <a:gd name="connsiteY45" fmla="*/ 21592723 h 27231075"/>
              <a:gd name="connsiteX46" fmla="*/ 9953630 w 19341914"/>
              <a:gd name="connsiteY46" fmla="*/ 21785228 h 27231075"/>
              <a:gd name="connsiteX47" fmla="*/ 9664872 w 19341914"/>
              <a:gd name="connsiteY47" fmla="*/ 21448344 h 27231075"/>
              <a:gd name="connsiteX48" fmla="*/ 9183609 w 19341914"/>
              <a:gd name="connsiteY48" fmla="*/ 21159586 h 27231075"/>
              <a:gd name="connsiteX49" fmla="*/ 9039230 w 19341914"/>
              <a:gd name="connsiteY49" fmla="*/ 21015207 h 27231075"/>
              <a:gd name="connsiteX50" fmla="*/ 9616746 w 19341914"/>
              <a:gd name="connsiteY50" fmla="*/ 20870828 h 27231075"/>
              <a:gd name="connsiteX51" fmla="*/ 9857378 w 19341914"/>
              <a:gd name="connsiteY51" fmla="*/ 20967080 h 27231075"/>
              <a:gd name="connsiteX52" fmla="*/ 9712999 w 19341914"/>
              <a:gd name="connsiteY52" fmla="*/ 20678323 h 27231075"/>
              <a:gd name="connsiteX53" fmla="*/ 10386767 w 19341914"/>
              <a:gd name="connsiteY53" fmla="*/ 20485817 h 27231075"/>
              <a:gd name="connsiteX54" fmla="*/ 10579272 w 19341914"/>
              <a:gd name="connsiteY54" fmla="*/ 20004554 h 27231075"/>
              <a:gd name="connsiteX55" fmla="*/ 9953630 w 19341914"/>
              <a:gd name="connsiteY55" fmla="*/ 20197059 h 27231075"/>
              <a:gd name="connsiteX56" fmla="*/ 9231736 w 19341914"/>
              <a:gd name="connsiteY56" fmla="*/ 20389565 h 27231075"/>
              <a:gd name="connsiteX57" fmla="*/ 8750472 w 19341914"/>
              <a:gd name="connsiteY57" fmla="*/ 20582070 h 27231075"/>
              <a:gd name="connsiteX58" fmla="*/ 8606093 w 19341914"/>
              <a:gd name="connsiteY58" fmla="*/ 20726449 h 27231075"/>
              <a:gd name="connsiteX59" fmla="*/ 8365462 w 19341914"/>
              <a:gd name="connsiteY59" fmla="*/ 20726449 h 27231075"/>
              <a:gd name="connsiteX60" fmla="*/ 8269209 w 19341914"/>
              <a:gd name="connsiteY60" fmla="*/ 20870828 h 27231075"/>
              <a:gd name="connsiteX61" fmla="*/ 8028578 w 19341914"/>
              <a:gd name="connsiteY61" fmla="*/ 20918954 h 27231075"/>
              <a:gd name="connsiteX62" fmla="*/ 7739820 w 19341914"/>
              <a:gd name="connsiteY62" fmla="*/ 21111459 h 27231075"/>
              <a:gd name="connsiteX63" fmla="*/ 7210430 w 19341914"/>
              <a:gd name="connsiteY63" fmla="*/ 21111459 h 27231075"/>
              <a:gd name="connsiteX64" fmla="*/ 6921672 w 19341914"/>
              <a:gd name="connsiteY64" fmla="*/ 21496470 h 27231075"/>
              <a:gd name="connsiteX65" fmla="*/ 6681041 w 19341914"/>
              <a:gd name="connsiteY65" fmla="*/ 21929607 h 27231075"/>
              <a:gd name="connsiteX66" fmla="*/ 6825420 w 19341914"/>
              <a:gd name="connsiteY66" fmla="*/ 21303965 h 27231075"/>
              <a:gd name="connsiteX67" fmla="*/ 6488536 w 19341914"/>
              <a:gd name="connsiteY67" fmla="*/ 21737102 h 27231075"/>
              <a:gd name="connsiteX68" fmla="*/ 6199778 w 19341914"/>
              <a:gd name="connsiteY68" fmla="*/ 21881480 h 27231075"/>
              <a:gd name="connsiteX69" fmla="*/ 6055399 w 19341914"/>
              <a:gd name="connsiteY69" fmla="*/ 22122112 h 27231075"/>
              <a:gd name="connsiteX70" fmla="*/ 5911020 w 19341914"/>
              <a:gd name="connsiteY70" fmla="*/ 21881480 h 27231075"/>
              <a:gd name="connsiteX71" fmla="*/ 5670388 w 19341914"/>
              <a:gd name="connsiteY71" fmla="*/ 21785228 h 27231075"/>
              <a:gd name="connsiteX72" fmla="*/ 5670388 w 19341914"/>
              <a:gd name="connsiteY72" fmla="*/ 21833354 h 27231075"/>
              <a:gd name="connsiteX73" fmla="*/ 5140999 w 19341914"/>
              <a:gd name="connsiteY73" fmla="*/ 21785228 h 27231075"/>
              <a:gd name="connsiteX74" fmla="*/ 5044746 w 19341914"/>
              <a:gd name="connsiteY74" fmla="*/ 22025859 h 27231075"/>
              <a:gd name="connsiteX75" fmla="*/ 4707862 w 19341914"/>
              <a:gd name="connsiteY75" fmla="*/ 21977733 h 27231075"/>
              <a:gd name="connsiteX76" fmla="*/ 3985967 w 19341914"/>
              <a:gd name="connsiteY76" fmla="*/ 21977733 h 27231075"/>
              <a:gd name="connsiteX77" fmla="*/ 3697209 w 19341914"/>
              <a:gd name="connsiteY77" fmla="*/ 21929607 h 27231075"/>
              <a:gd name="connsiteX78" fmla="*/ 3360325 w 19341914"/>
              <a:gd name="connsiteY78" fmla="*/ 21785228 h 27231075"/>
              <a:gd name="connsiteX79" fmla="*/ 3600957 w 19341914"/>
              <a:gd name="connsiteY79" fmla="*/ 21640849 h 27231075"/>
              <a:gd name="connsiteX80" fmla="*/ 3167820 w 19341914"/>
              <a:gd name="connsiteY80" fmla="*/ 21496470 h 27231075"/>
              <a:gd name="connsiteX81" fmla="*/ 3360325 w 19341914"/>
              <a:gd name="connsiteY81" fmla="*/ 21400217 h 27231075"/>
              <a:gd name="connsiteX82" fmla="*/ 3745336 w 19341914"/>
              <a:gd name="connsiteY82" fmla="*/ 21496470 h 27231075"/>
              <a:gd name="connsiteX83" fmla="*/ 3889715 w 19341914"/>
              <a:gd name="connsiteY83" fmla="*/ 21400217 h 27231075"/>
              <a:gd name="connsiteX84" fmla="*/ 3456578 w 19341914"/>
              <a:gd name="connsiteY84" fmla="*/ 21303965 h 27231075"/>
              <a:gd name="connsiteX85" fmla="*/ 2782809 w 19341914"/>
              <a:gd name="connsiteY85" fmla="*/ 21255838 h 27231075"/>
              <a:gd name="connsiteX86" fmla="*/ 2397799 w 19341914"/>
              <a:gd name="connsiteY86" fmla="*/ 21833354 h 27231075"/>
              <a:gd name="connsiteX87" fmla="*/ 2301546 w 19341914"/>
              <a:gd name="connsiteY87" fmla="*/ 21929607 h 27231075"/>
              <a:gd name="connsiteX88" fmla="*/ 1964662 w 19341914"/>
              <a:gd name="connsiteY88" fmla="*/ 21737102 h 27231075"/>
              <a:gd name="connsiteX89" fmla="*/ 2012788 w 19341914"/>
              <a:gd name="connsiteY89" fmla="*/ 22170238 h 27231075"/>
              <a:gd name="connsiteX90" fmla="*/ 1483399 w 19341914"/>
              <a:gd name="connsiteY90" fmla="*/ 22699628 h 27231075"/>
              <a:gd name="connsiteX91" fmla="*/ 1290893 w 19341914"/>
              <a:gd name="connsiteY91" fmla="*/ 22988386 h 27231075"/>
              <a:gd name="connsiteX92" fmla="*/ 1387146 w 19341914"/>
              <a:gd name="connsiteY92" fmla="*/ 23229017 h 27231075"/>
              <a:gd name="connsiteX93" fmla="*/ 1290893 w 19341914"/>
              <a:gd name="connsiteY93" fmla="*/ 23373396 h 27231075"/>
              <a:gd name="connsiteX94" fmla="*/ 1387146 w 19341914"/>
              <a:gd name="connsiteY94" fmla="*/ 23758407 h 27231075"/>
              <a:gd name="connsiteX95" fmla="*/ 905883 w 19341914"/>
              <a:gd name="connsiteY95" fmla="*/ 23902786 h 27231075"/>
              <a:gd name="connsiteX96" fmla="*/ 376493 w 19341914"/>
              <a:gd name="connsiteY96" fmla="*/ 24335923 h 27231075"/>
              <a:gd name="connsiteX97" fmla="*/ 39609 w 19341914"/>
              <a:gd name="connsiteY97" fmla="*/ 24769059 h 27231075"/>
              <a:gd name="connsiteX98" fmla="*/ 39609 w 19341914"/>
              <a:gd name="connsiteY98" fmla="*/ 5037270 h 27231075"/>
              <a:gd name="connsiteX99" fmla="*/ 87736 w 19341914"/>
              <a:gd name="connsiteY99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80241 w 19341914"/>
              <a:gd name="connsiteY10" fmla="*/ 3785986 h 27231075"/>
              <a:gd name="connsiteX11" fmla="*/ 39609 w 19341914"/>
              <a:gd name="connsiteY11" fmla="*/ 3689733 h 27231075"/>
              <a:gd name="connsiteX12" fmla="*/ 39609 w 19341914"/>
              <a:gd name="connsiteY12" fmla="*/ 3064091 h 27231075"/>
              <a:gd name="connsiteX13" fmla="*/ 424620 w 19341914"/>
              <a:gd name="connsiteY13" fmla="*/ 2679080 h 27231075"/>
              <a:gd name="connsiteX14" fmla="*/ 713378 w 19341914"/>
              <a:gd name="connsiteY14" fmla="*/ 2438449 h 27231075"/>
              <a:gd name="connsiteX15" fmla="*/ 1387146 w 19341914"/>
              <a:gd name="connsiteY15" fmla="*/ 2390323 h 27231075"/>
              <a:gd name="connsiteX16" fmla="*/ 1964662 w 19341914"/>
              <a:gd name="connsiteY16" fmla="*/ 2438449 h 27231075"/>
              <a:gd name="connsiteX17" fmla="*/ 1579651 w 19341914"/>
              <a:gd name="connsiteY17" fmla="*/ 2149691 h 27231075"/>
              <a:gd name="connsiteX18" fmla="*/ 1242767 w 19341914"/>
              <a:gd name="connsiteY18" fmla="*/ 2053438 h 27231075"/>
              <a:gd name="connsiteX19" fmla="*/ 1194641 w 19341914"/>
              <a:gd name="connsiteY19" fmla="*/ 1764680 h 27231075"/>
              <a:gd name="connsiteX20" fmla="*/ 2445925 w 19341914"/>
              <a:gd name="connsiteY20" fmla="*/ 1909059 h 27231075"/>
              <a:gd name="connsiteX21" fmla="*/ 2590304 w 19341914"/>
              <a:gd name="connsiteY21" fmla="*/ 2342196 h 27231075"/>
              <a:gd name="connsiteX22" fmla="*/ 3119693 w 19341914"/>
              <a:gd name="connsiteY22" fmla="*/ 2005312 h 27231075"/>
              <a:gd name="connsiteX23" fmla="*/ 3408451 w 19341914"/>
              <a:gd name="connsiteY23" fmla="*/ 2053438 h 27231075"/>
              <a:gd name="connsiteX24" fmla="*/ 3841588 w 19341914"/>
              <a:gd name="connsiteY24" fmla="*/ 1764680 h 27231075"/>
              <a:gd name="connsiteX25" fmla="*/ 17990725 w 19341914"/>
              <a:gd name="connsiteY25" fmla="*/ 1764680 h 27231075"/>
              <a:gd name="connsiteX26" fmla="*/ 18038851 w 19341914"/>
              <a:gd name="connsiteY26" fmla="*/ 25442828 h 27231075"/>
              <a:gd name="connsiteX27" fmla="*/ 11541799 w 19341914"/>
              <a:gd name="connsiteY27" fmla="*/ 25490954 h 27231075"/>
              <a:gd name="connsiteX28" fmla="*/ 11108662 w 19341914"/>
              <a:gd name="connsiteY28" fmla="*/ 24961565 h 27231075"/>
              <a:gd name="connsiteX29" fmla="*/ 10627399 w 19341914"/>
              <a:gd name="connsiteY29" fmla="*/ 24576554 h 27231075"/>
              <a:gd name="connsiteX30" fmla="*/ 10194262 w 19341914"/>
              <a:gd name="connsiteY30" fmla="*/ 24287796 h 27231075"/>
              <a:gd name="connsiteX31" fmla="*/ 9809251 w 19341914"/>
              <a:gd name="connsiteY31" fmla="*/ 24239670 h 27231075"/>
              <a:gd name="connsiteX32" fmla="*/ 9616746 w 19341914"/>
              <a:gd name="connsiteY32" fmla="*/ 23999038 h 27231075"/>
              <a:gd name="connsiteX33" fmla="*/ 9376115 w 19341914"/>
              <a:gd name="connsiteY33" fmla="*/ 23758407 h 27231075"/>
              <a:gd name="connsiteX34" fmla="*/ 9087357 w 19341914"/>
              <a:gd name="connsiteY34" fmla="*/ 23758407 h 27231075"/>
              <a:gd name="connsiteX35" fmla="*/ 8894851 w 19341914"/>
              <a:gd name="connsiteY35" fmla="*/ 23421523 h 27231075"/>
              <a:gd name="connsiteX36" fmla="*/ 8509841 w 19341914"/>
              <a:gd name="connsiteY36" fmla="*/ 23229017 h 27231075"/>
              <a:gd name="connsiteX37" fmla="*/ 8172957 w 19341914"/>
              <a:gd name="connsiteY37" fmla="*/ 23229017 h 27231075"/>
              <a:gd name="connsiteX38" fmla="*/ 8124830 w 19341914"/>
              <a:gd name="connsiteY38" fmla="*/ 23084638 h 27231075"/>
              <a:gd name="connsiteX39" fmla="*/ 8606093 w 19341914"/>
              <a:gd name="connsiteY39" fmla="*/ 23036512 h 27231075"/>
              <a:gd name="connsiteX40" fmla="*/ 8269209 w 19341914"/>
              <a:gd name="connsiteY40" fmla="*/ 22844007 h 27231075"/>
              <a:gd name="connsiteX41" fmla="*/ 8557967 w 19341914"/>
              <a:gd name="connsiteY41" fmla="*/ 22747754 h 27231075"/>
              <a:gd name="connsiteX42" fmla="*/ 9039230 w 19341914"/>
              <a:gd name="connsiteY42" fmla="*/ 22795880 h 27231075"/>
              <a:gd name="connsiteX43" fmla="*/ 9231736 w 19341914"/>
              <a:gd name="connsiteY43" fmla="*/ 22025859 h 27231075"/>
              <a:gd name="connsiteX44" fmla="*/ 9424241 w 19341914"/>
              <a:gd name="connsiteY44" fmla="*/ 21929607 h 27231075"/>
              <a:gd name="connsiteX45" fmla="*/ 9712999 w 19341914"/>
              <a:gd name="connsiteY45" fmla="*/ 22170238 h 27231075"/>
              <a:gd name="connsiteX46" fmla="*/ 9568620 w 19341914"/>
              <a:gd name="connsiteY46" fmla="*/ 21592723 h 27231075"/>
              <a:gd name="connsiteX47" fmla="*/ 9953630 w 19341914"/>
              <a:gd name="connsiteY47" fmla="*/ 21785228 h 27231075"/>
              <a:gd name="connsiteX48" fmla="*/ 9664872 w 19341914"/>
              <a:gd name="connsiteY48" fmla="*/ 21448344 h 27231075"/>
              <a:gd name="connsiteX49" fmla="*/ 9183609 w 19341914"/>
              <a:gd name="connsiteY49" fmla="*/ 21159586 h 27231075"/>
              <a:gd name="connsiteX50" fmla="*/ 9039230 w 19341914"/>
              <a:gd name="connsiteY50" fmla="*/ 21015207 h 27231075"/>
              <a:gd name="connsiteX51" fmla="*/ 9616746 w 19341914"/>
              <a:gd name="connsiteY51" fmla="*/ 20870828 h 27231075"/>
              <a:gd name="connsiteX52" fmla="*/ 9857378 w 19341914"/>
              <a:gd name="connsiteY52" fmla="*/ 20967080 h 27231075"/>
              <a:gd name="connsiteX53" fmla="*/ 9712999 w 19341914"/>
              <a:gd name="connsiteY53" fmla="*/ 20678323 h 27231075"/>
              <a:gd name="connsiteX54" fmla="*/ 10386767 w 19341914"/>
              <a:gd name="connsiteY54" fmla="*/ 20485817 h 27231075"/>
              <a:gd name="connsiteX55" fmla="*/ 10579272 w 19341914"/>
              <a:gd name="connsiteY55" fmla="*/ 20004554 h 27231075"/>
              <a:gd name="connsiteX56" fmla="*/ 9953630 w 19341914"/>
              <a:gd name="connsiteY56" fmla="*/ 20197059 h 27231075"/>
              <a:gd name="connsiteX57" fmla="*/ 9231736 w 19341914"/>
              <a:gd name="connsiteY57" fmla="*/ 20389565 h 27231075"/>
              <a:gd name="connsiteX58" fmla="*/ 8750472 w 19341914"/>
              <a:gd name="connsiteY58" fmla="*/ 20582070 h 27231075"/>
              <a:gd name="connsiteX59" fmla="*/ 8606093 w 19341914"/>
              <a:gd name="connsiteY59" fmla="*/ 20726449 h 27231075"/>
              <a:gd name="connsiteX60" fmla="*/ 8365462 w 19341914"/>
              <a:gd name="connsiteY60" fmla="*/ 20726449 h 27231075"/>
              <a:gd name="connsiteX61" fmla="*/ 8269209 w 19341914"/>
              <a:gd name="connsiteY61" fmla="*/ 20870828 h 27231075"/>
              <a:gd name="connsiteX62" fmla="*/ 8028578 w 19341914"/>
              <a:gd name="connsiteY62" fmla="*/ 20918954 h 27231075"/>
              <a:gd name="connsiteX63" fmla="*/ 7739820 w 19341914"/>
              <a:gd name="connsiteY63" fmla="*/ 21111459 h 27231075"/>
              <a:gd name="connsiteX64" fmla="*/ 7210430 w 19341914"/>
              <a:gd name="connsiteY64" fmla="*/ 21111459 h 27231075"/>
              <a:gd name="connsiteX65" fmla="*/ 6921672 w 19341914"/>
              <a:gd name="connsiteY65" fmla="*/ 21496470 h 27231075"/>
              <a:gd name="connsiteX66" fmla="*/ 6681041 w 19341914"/>
              <a:gd name="connsiteY66" fmla="*/ 21929607 h 27231075"/>
              <a:gd name="connsiteX67" fmla="*/ 6825420 w 19341914"/>
              <a:gd name="connsiteY67" fmla="*/ 21303965 h 27231075"/>
              <a:gd name="connsiteX68" fmla="*/ 6488536 w 19341914"/>
              <a:gd name="connsiteY68" fmla="*/ 21737102 h 27231075"/>
              <a:gd name="connsiteX69" fmla="*/ 6199778 w 19341914"/>
              <a:gd name="connsiteY69" fmla="*/ 21881480 h 27231075"/>
              <a:gd name="connsiteX70" fmla="*/ 6055399 w 19341914"/>
              <a:gd name="connsiteY70" fmla="*/ 22122112 h 27231075"/>
              <a:gd name="connsiteX71" fmla="*/ 5911020 w 19341914"/>
              <a:gd name="connsiteY71" fmla="*/ 21881480 h 27231075"/>
              <a:gd name="connsiteX72" fmla="*/ 5670388 w 19341914"/>
              <a:gd name="connsiteY72" fmla="*/ 21785228 h 27231075"/>
              <a:gd name="connsiteX73" fmla="*/ 5670388 w 19341914"/>
              <a:gd name="connsiteY73" fmla="*/ 21833354 h 27231075"/>
              <a:gd name="connsiteX74" fmla="*/ 5140999 w 19341914"/>
              <a:gd name="connsiteY74" fmla="*/ 21785228 h 27231075"/>
              <a:gd name="connsiteX75" fmla="*/ 5044746 w 19341914"/>
              <a:gd name="connsiteY75" fmla="*/ 22025859 h 27231075"/>
              <a:gd name="connsiteX76" fmla="*/ 4707862 w 19341914"/>
              <a:gd name="connsiteY76" fmla="*/ 21977733 h 27231075"/>
              <a:gd name="connsiteX77" fmla="*/ 3985967 w 19341914"/>
              <a:gd name="connsiteY77" fmla="*/ 21977733 h 27231075"/>
              <a:gd name="connsiteX78" fmla="*/ 3697209 w 19341914"/>
              <a:gd name="connsiteY78" fmla="*/ 21929607 h 27231075"/>
              <a:gd name="connsiteX79" fmla="*/ 3360325 w 19341914"/>
              <a:gd name="connsiteY79" fmla="*/ 21785228 h 27231075"/>
              <a:gd name="connsiteX80" fmla="*/ 3600957 w 19341914"/>
              <a:gd name="connsiteY80" fmla="*/ 21640849 h 27231075"/>
              <a:gd name="connsiteX81" fmla="*/ 3167820 w 19341914"/>
              <a:gd name="connsiteY81" fmla="*/ 21496470 h 27231075"/>
              <a:gd name="connsiteX82" fmla="*/ 3360325 w 19341914"/>
              <a:gd name="connsiteY82" fmla="*/ 21400217 h 27231075"/>
              <a:gd name="connsiteX83" fmla="*/ 3745336 w 19341914"/>
              <a:gd name="connsiteY83" fmla="*/ 21496470 h 27231075"/>
              <a:gd name="connsiteX84" fmla="*/ 3889715 w 19341914"/>
              <a:gd name="connsiteY84" fmla="*/ 21400217 h 27231075"/>
              <a:gd name="connsiteX85" fmla="*/ 3456578 w 19341914"/>
              <a:gd name="connsiteY85" fmla="*/ 21303965 h 27231075"/>
              <a:gd name="connsiteX86" fmla="*/ 2782809 w 19341914"/>
              <a:gd name="connsiteY86" fmla="*/ 21255838 h 27231075"/>
              <a:gd name="connsiteX87" fmla="*/ 2397799 w 19341914"/>
              <a:gd name="connsiteY87" fmla="*/ 21833354 h 27231075"/>
              <a:gd name="connsiteX88" fmla="*/ 2301546 w 19341914"/>
              <a:gd name="connsiteY88" fmla="*/ 21929607 h 27231075"/>
              <a:gd name="connsiteX89" fmla="*/ 1964662 w 19341914"/>
              <a:gd name="connsiteY89" fmla="*/ 21737102 h 27231075"/>
              <a:gd name="connsiteX90" fmla="*/ 2012788 w 19341914"/>
              <a:gd name="connsiteY90" fmla="*/ 22170238 h 27231075"/>
              <a:gd name="connsiteX91" fmla="*/ 1483399 w 19341914"/>
              <a:gd name="connsiteY91" fmla="*/ 22699628 h 27231075"/>
              <a:gd name="connsiteX92" fmla="*/ 1290893 w 19341914"/>
              <a:gd name="connsiteY92" fmla="*/ 22988386 h 27231075"/>
              <a:gd name="connsiteX93" fmla="*/ 1387146 w 19341914"/>
              <a:gd name="connsiteY93" fmla="*/ 23229017 h 27231075"/>
              <a:gd name="connsiteX94" fmla="*/ 1290893 w 19341914"/>
              <a:gd name="connsiteY94" fmla="*/ 23373396 h 27231075"/>
              <a:gd name="connsiteX95" fmla="*/ 1387146 w 19341914"/>
              <a:gd name="connsiteY95" fmla="*/ 23758407 h 27231075"/>
              <a:gd name="connsiteX96" fmla="*/ 905883 w 19341914"/>
              <a:gd name="connsiteY96" fmla="*/ 23902786 h 27231075"/>
              <a:gd name="connsiteX97" fmla="*/ 376493 w 19341914"/>
              <a:gd name="connsiteY97" fmla="*/ 24335923 h 27231075"/>
              <a:gd name="connsiteX98" fmla="*/ 39609 w 19341914"/>
              <a:gd name="connsiteY98" fmla="*/ 24769059 h 27231075"/>
              <a:gd name="connsiteX99" fmla="*/ 39609 w 19341914"/>
              <a:gd name="connsiteY99" fmla="*/ 5037270 h 27231075"/>
              <a:gd name="connsiteX100" fmla="*/ 87736 w 19341914"/>
              <a:gd name="connsiteY100" fmla="*/ 5085396 h 27231075"/>
              <a:gd name="connsiteX0" fmla="*/ 87736 w 19341914"/>
              <a:gd name="connsiteY0" fmla="*/ 5085396 h 27231075"/>
              <a:gd name="connsiteX1" fmla="*/ 448408 w 19341914"/>
              <a:gd name="connsiteY1" fmla="*/ 5280829 h 27231075"/>
              <a:gd name="connsiteX2" fmla="*/ 369539 w 19341914"/>
              <a:gd name="connsiteY2" fmla="*/ 4972308 h 27231075"/>
              <a:gd name="connsiteX3" fmla="*/ 183988 w 19341914"/>
              <a:gd name="connsiteY3" fmla="*/ 4783280 h 27231075"/>
              <a:gd name="connsiteX4" fmla="*/ 52236 w 19341914"/>
              <a:gd name="connsiteY4" fmla="*/ 4722528 h 27231075"/>
              <a:gd name="connsiteX5" fmla="*/ 83527 w 19341914"/>
              <a:gd name="connsiteY5" fmla="*/ 4552164 h 27231075"/>
              <a:gd name="connsiteX6" fmla="*/ 135862 w 19341914"/>
              <a:gd name="connsiteY6" fmla="*/ 4507880 h 27231075"/>
              <a:gd name="connsiteX7" fmla="*/ 205215 w 19341914"/>
              <a:gd name="connsiteY7" fmla="*/ 4413092 h 27231075"/>
              <a:gd name="connsiteX8" fmla="*/ 221135 w 19341914"/>
              <a:gd name="connsiteY8" fmla="*/ 4270726 h 27231075"/>
              <a:gd name="connsiteX9" fmla="*/ 187831 w 19341914"/>
              <a:gd name="connsiteY9" fmla="*/ 4110610 h 27231075"/>
              <a:gd name="connsiteX10" fmla="*/ 208692 w 19341914"/>
              <a:gd name="connsiteY10" fmla="*/ 3961107 h 27231075"/>
              <a:gd name="connsiteX11" fmla="*/ 280241 w 19341914"/>
              <a:gd name="connsiteY11" fmla="*/ 3785986 h 27231075"/>
              <a:gd name="connsiteX12" fmla="*/ 39609 w 19341914"/>
              <a:gd name="connsiteY12" fmla="*/ 3689733 h 27231075"/>
              <a:gd name="connsiteX13" fmla="*/ 39609 w 19341914"/>
              <a:gd name="connsiteY13" fmla="*/ 3064091 h 27231075"/>
              <a:gd name="connsiteX14" fmla="*/ 424620 w 19341914"/>
              <a:gd name="connsiteY14" fmla="*/ 2679080 h 27231075"/>
              <a:gd name="connsiteX15" fmla="*/ 713378 w 19341914"/>
              <a:gd name="connsiteY15" fmla="*/ 2438449 h 27231075"/>
              <a:gd name="connsiteX16" fmla="*/ 1387146 w 19341914"/>
              <a:gd name="connsiteY16" fmla="*/ 2390323 h 27231075"/>
              <a:gd name="connsiteX17" fmla="*/ 1964662 w 19341914"/>
              <a:gd name="connsiteY17" fmla="*/ 2438449 h 27231075"/>
              <a:gd name="connsiteX18" fmla="*/ 1579651 w 19341914"/>
              <a:gd name="connsiteY18" fmla="*/ 2149691 h 27231075"/>
              <a:gd name="connsiteX19" fmla="*/ 1242767 w 19341914"/>
              <a:gd name="connsiteY19" fmla="*/ 2053438 h 27231075"/>
              <a:gd name="connsiteX20" fmla="*/ 1194641 w 19341914"/>
              <a:gd name="connsiteY20" fmla="*/ 1764680 h 27231075"/>
              <a:gd name="connsiteX21" fmla="*/ 2445925 w 19341914"/>
              <a:gd name="connsiteY21" fmla="*/ 1909059 h 27231075"/>
              <a:gd name="connsiteX22" fmla="*/ 2590304 w 19341914"/>
              <a:gd name="connsiteY22" fmla="*/ 2342196 h 27231075"/>
              <a:gd name="connsiteX23" fmla="*/ 3119693 w 19341914"/>
              <a:gd name="connsiteY23" fmla="*/ 2005312 h 27231075"/>
              <a:gd name="connsiteX24" fmla="*/ 3408451 w 19341914"/>
              <a:gd name="connsiteY24" fmla="*/ 2053438 h 27231075"/>
              <a:gd name="connsiteX25" fmla="*/ 3841588 w 19341914"/>
              <a:gd name="connsiteY25" fmla="*/ 1764680 h 27231075"/>
              <a:gd name="connsiteX26" fmla="*/ 17990725 w 19341914"/>
              <a:gd name="connsiteY26" fmla="*/ 1764680 h 27231075"/>
              <a:gd name="connsiteX27" fmla="*/ 18038851 w 19341914"/>
              <a:gd name="connsiteY27" fmla="*/ 25442828 h 27231075"/>
              <a:gd name="connsiteX28" fmla="*/ 11541799 w 19341914"/>
              <a:gd name="connsiteY28" fmla="*/ 25490954 h 27231075"/>
              <a:gd name="connsiteX29" fmla="*/ 11108662 w 19341914"/>
              <a:gd name="connsiteY29" fmla="*/ 24961565 h 27231075"/>
              <a:gd name="connsiteX30" fmla="*/ 10627399 w 19341914"/>
              <a:gd name="connsiteY30" fmla="*/ 24576554 h 27231075"/>
              <a:gd name="connsiteX31" fmla="*/ 10194262 w 19341914"/>
              <a:gd name="connsiteY31" fmla="*/ 24287796 h 27231075"/>
              <a:gd name="connsiteX32" fmla="*/ 9809251 w 19341914"/>
              <a:gd name="connsiteY32" fmla="*/ 24239670 h 27231075"/>
              <a:gd name="connsiteX33" fmla="*/ 9616746 w 19341914"/>
              <a:gd name="connsiteY33" fmla="*/ 23999038 h 27231075"/>
              <a:gd name="connsiteX34" fmla="*/ 9376115 w 19341914"/>
              <a:gd name="connsiteY34" fmla="*/ 23758407 h 27231075"/>
              <a:gd name="connsiteX35" fmla="*/ 9087357 w 19341914"/>
              <a:gd name="connsiteY35" fmla="*/ 23758407 h 27231075"/>
              <a:gd name="connsiteX36" fmla="*/ 8894851 w 19341914"/>
              <a:gd name="connsiteY36" fmla="*/ 23421523 h 27231075"/>
              <a:gd name="connsiteX37" fmla="*/ 8509841 w 19341914"/>
              <a:gd name="connsiteY37" fmla="*/ 23229017 h 27231075"/>
              <a:gd name="connsiteX38" fmla="*/ 8172957 w 19341914"/>
              <a:gd name="connsiteY38" fmla="*/ 23229017 h 27231075"/>
              <a:gd name="connsiteX39" fmla="*/ 8124830 w 19341914"/>
              <a:gd name="connsiteY39" fmla="*/ 23084638 h 27231075"/>
              <a:gd name="connsiteX40" fmla="*/ 8606093 w 19341914"/>
              <a:gd name="connsiteY40" fmla="*/ 23036512 h 27231075"/>
              <a:gd name="connsiteX41" fmla="*/ 8269209 w 19341914"/>
              <a:gd name="connsiteY41" fmla="*/ 22844007 h 27231075"/>
              <a:gd name="connsiteX42" fmla="*/ 8557967 w 19341914"/>
              <a:gd name="connsiteY42" fmla="*/ 22747754 h 27231075"/>
              <a:gd name="connsiteX43" fmla="*/ 9039230 w 19341914"/>
              <a:gd name="connsiteY43" fmla="*/ 22795880 h 27231075"/>
              <a:gd name="connsiteX44" fmla="*/ 9231736 w 19341914"/>
              <a:gd name="connsiteY44" fmla="*/ 22025859 h 27231075"/>
              <a:gd name="connsiteX45" fmla="*/ 9424241 w 19341914"/>
              <a:gd name="connsiteY45" fmla="*/ 21929607 h 27231075"/>
              <a:gd name="connsiteX46" fmla="*/ 9712999 w 19341914"/>
              <a:gd name="connsiteY46" fmla="*/ 22170238 h 27231075"/>
              <a:gd name="connsiteX47" fmla="*/ 9568620 w 19341914"/>
              <a:gd name="connsiteY47" fmla="*/ 21592723 h 27231075"/>
              <a:gd name="connsiteX48" fmla="*/ 9953630 w 19341914"/>
              <a:gd name="connsiteY48" fmla="*/ 21785228 h 27231075"/>
              <a:gd name="connsiteX49" fmla="*/ 9664872 w 19341914"/>
              <a:gd name="connsiteY49" fmla="*/ 21448344 h 27231075"/>
              <a:gd name="connsiteX50" fmla="*/ 9183609 w 19341914"/>
              <a:gd name="connsiteY50" fmla="*/ 21159586 h 27231075"/>
              <a:gd name="connsiteX51" fmla="*/ 9039230 w 19341914"/>
              <a:gd name="connsiteY51" fmla="*/ 21015207 h 27231075"/>
              <a:gd name="connsiteX52" fmla="*/ 9616746 w 19341914"/>
              <a:gd name="connsiteY52" fmla="*/ 20870828 h 27231075"/>
              <a:gd name="connsiteX53" fmla="*/ 9857378 w 19341914"/>
              <a:gd name="connsiteY53" fmla="*/ 20967080 h 27231075"/>
              <a:gd name="connsiteX54" fmla="*/ 9712999 w 19341914"/>
              <a:gd name="connsiteY54" fmla="*/ 20678323 h 27231075"/>
              <a:gd name="connsiteX55" fmla="*/ 10386767 w 19341914"/>
              <a:gd name="connsiteY55" fmla="*/ 20485817 h 27231075"/>
              <a:gd name="connsiteX56" fmla="*/ 10579272 w 19341914"/>
              <a:gd name="connsiteY56" fmla="*/ 20004554 h 27231075"/>
              <a:gd name="connsiteX57" fmla="*/ 9953630 w 19341914"/>
              <a:gd name="connsiteY57" fmla="*/ 20197059 h 27231075"/>
              <a:gd name="connsiteX58" fmla="*/ 9231736 w 19341914"/>
              <a:gd name="connsiteY58" fmla="*/ 20389565 h 27231075"/>
              <a:gd name="connsiteX59" fmla="*/ 8750472 w 19341914"/>
              <a:gd name="connsiteY59" fmla="*/ 20582070 h 27231075"/>
              <a:gd name="connsiteX60" fmla="*/ 8606093 w 19341914"/>
              <a:gd name="connsiteY60" fmla="*/ 20726449 h 27231075"/>
              <a:gd name="connsiteX61" fmla="*/ 8365462 w 19341914"/>
              <a:gd name="connsiteY61" fmla="*/ 20726449 h 27231075"/>
              <a:gd name="connsiteX62" fmla="*/ 8269209 w 19341914"/>
              <a:gd name="connsiteY62" fmla="*/ 20870828 h 27231075"/>
              <a:gd name="connsiteX63" fmla="*/ 8028578 w 19341914"/>
              <a:gd name="connsiteY63" fmla="*/ 20918954 h 27231075"/>
              <a:gd name="connsiteX64" fmla="*/ 7739820 w 19341914"/>
              <a:gd name="connsiteY64" fmla="*/ 21111459 h 27231075"/>
              <a:gd name="connsiteX65" fmla="*/ 7210430 w 19341914"/>
              <a:gd name="connsiteY65" fmla="*/ 21111459 h 27231075"/>
              <a:gd name="connsiteX66" fmla="*/ 6921672 w 19341914"/>
              <a:gd name="connsiteY66" fmla="*/ 21496470 h 27231075"/>
              <a:gd name="connsiteX67" fmla="*/ 6681041 w 19341914"/>
              <a:gd name="connsiteY67" fmla="*/ 21929607 h 27231075"/>
              <a:gd name="connsiteX68" fmla="*/ 6825420 w 19341914"/>
              <a:gd name="connsiteY68" fmla="*/ 21303965 h 27231075"/>
              <a:gd name="connsiteX69" fmla="*/ 6488536 w 19341914"/>
              <a:gd name="connsiteY69" fmla="*/ 21737102 h 27231075"/>
              <a:gd name="connsiteX70" fmla="*/ 6199778 w 19341914"/>
              <a:gd name="connsiteY70" fmla="*/ 21881480 h 27231075"/>
              <a:gd name="connsiteX71" fmla="*/ 6055399 w 19341914"/>
              <a:gd name="connsiteY71" fmla="*/ 22122112 h 27231075"/>
              <a:gd name="connsiteX72" fmla="*/ 5911020 w 19341914"/>
              <a:gd name="connsiteY72" fmla="*/ 21881480 h 27231075"/>
              <a:gd name="connsiteX73" fmla="*/ 5670388 w 19341914"/>
              <a:gd name="connsiteY73" fmla="*/ 21785228 h 27231075"/>
              <a:gd name="connsiteX74" fmla="*/ 5670388 w 19341914"/>
              <a:gd name="connsiteY74" fmla="*/ 21833354 h 27231075"/>
              <a:gd name="connsiteX75" fmla="*/ 5140999 w 19341914"/>
              <a:gd name="connsiteY75" fmla="*/ 21785228 h 27231075"/>
              <a:gd name="connsiteX76" fmla="*/ 5044746 w 19341914"/>
              <a:gd name="connsiteY76" fmla="*/ 22025859 h 27231075"/>
              <a:gd name="connsiteX77" fmla="*/ 4707862 w 19341914"/>
              <a:gd name="connsiteY77" fmla="*/ 21977733 h 27231075"/>
              <a:gd name="connsiteX78" fmla="*/ 3985967 w 19341914"/>
              <a:gd name="connsiteY78" fmla="*/ 21977733 h 27231075"/>
              <a:gd name="connsiteX79" fmla="*/ 3697209 w 19341914"/>
              <a:gd name="connsiteY79" fmla="*/ 21929607 h 27231075"/>
              <a:gd name="connsiteX80" fmla="*/ 3360325 w 19341914"/>
              <a:gd name="connsiteY80" fmla="*/ 21785228 h 27231075"/>
              <a:gd name="connsiteX81" fmla="*/ 3600957 w 19341914"/>
              <a:gd name="connsiteY81" fmla="*/ 21640849 h 27231075"/>
              <a:gd name="connsiteX82" fmla="*/ 3167820 w 19341914"/>
              <a:gd name="connsiteY82" fmla="*/ 21496470 h 27231075"/>
              <a:gd name="connsiteX83" fmla="*/ 3360325 w 19341914"/>
              <a:gd name="connsiteY83" fmla="*/ 21400217 h 27231075"/>
              <a:gd name="connsiteX84" fmla="*/ 3745336 w 19341914"/>
              <a:gd name="connsiteY84" fmla="*/ 21496470 h 27231075"/>
              <a:gd name="connsiteX85" fmla="*/ 3889715 w 19341914"/>
              <a:gd name="connsiteY85" fmla="*/ 21400217 h 27231075"/>
              <a:gd name="connsiteX86" fmla="*/ 3456578 w 19341914"/>
              <a:gd name="connsiteY86" fmla="*/ 21303965 h 27231075"/>
              <a:gd name="connsiteX87" fmla="*/ 2782809 w 19341914"/>
              <a:gd name="connsiteY87" fmla="*/ 21255838 h 27231075"/>
              <a:gd name="connsiteX88" fmla="*/ 2397799 w 19341914"/>
              <a:gd name="connsiteY88" fmla="*/ 21833354 h 27231075"/>
              <a:gd name="connsiteX89" fmla="*/ 2301546 w 19341914"/>
              <a:gd name="connsiteY89" fmla="*/ 21929607 h 27231075"/>
              <a:gd name="connsiteX90" fmla="*/ 1964662 w 19341914"/>
              <a:gd name="connsiteY90" fmla="*/ 21737102 h 27231075"/>
              <a:gd name="connsiteX91" fmla="*/ 2012788 w 19341914"/>
              <a:gd name="connsiteY91" fmla="*/ 22170238 h 27231075"/>
              <a:gd name="connsiteX92" fmla="*/ 1483399 w 19341914"/>
              <a:gd name="connsiteY92" fmla="*/ 22699628 h 27231075"/>
              <a:gd name="connsiteX93" fmla="*/ 1290893 w 19341914"/>
              <a:gd name="connsiteY93" fmla="*/ 22988386 h 27231075"/>
              <a:gd name="connsiteX94" fmla="*/ 1387146 w 19341914"/>
              <a:gd name="connsiteY94" fmla="*/ 23229017 h 27231075"/>
              <a:gd name="connsiteX95" fmla="*/ 1290893 w 19341914"/>
              <a:gd name="connsiteY95" fmla="*/ 23373396 h 27231075"/>
              <a:gd name="connsiteX96" fmla="*/ 1387146 w 19341914"/>
              <a:gd name="connsiteY96" fmla="*/ 23758407 h 27231075"/>
              <a:gd name="connsiteX97" fmla="*/ 905883 w 19341914"/>
              <a:gd name="connsiteY97" fmla="*/ 23902786 h 27231075"/>
              <a:gd name="connsiteX98" fmla="*/ 376493 w 19341914"/>
              <a:gd name="connsiteY98" fmla="*/ 24335923 h 27231075"/>
              <a:gd name="connsiteX99" fmla="*/ 39609 w 19341914"/>
              <a:gd name="connsiteY99" fmla="*/ 24769059 h 27231075"/>
              <a:gd name="connsiteX100" fmla="*/ 39609 w 19341914"/>
              <a:gd name="connsiteY100" fmla="*/ 5037270 h 27231075"/>
              <a:gd name="connsiteX101" fmla="*/ 87736 w 19341914"/>
              <a:gd name="connsiteY101" fmla="*/ 5085396 h 27231075"/>
              <a:gd name="connsiteX0" fmla="*/ 84088 w 19338266"/>
              <a:gd name="connsiteY0" fmla="*/ 5085396 h 27231075"/>
              <a:gd name="connsiteX1" fmla="*/ 444760 w 19338266"/>
              <a:gd name="connsiteY1" fmla="*/ 5280829 h 27231075"/>
              <a:gd name="connsiteX2" fmla="*/ 365891 w 19338266"/>
              <a:gd name="connsiteY2" fmla="*/ 4972308 h 27231075"/>
              <a:gd name="connsiteX3" fmla="*/ 180340 w 19338266"/>
              <a:gd name="connsiteY3" fmla="*/ 4783280 h 27231075"/>
              <a:gd name="connsiteX4" fmla="*/ 48588 w 19338266"/>
              <a:gd name="connsiteY4" fmla="*/ 4722528 h 27231075"/>
              <a:gd name="connsiteX5" fmla="*/ 79879 w 19338266"/>
              <a:gd name="connsiteY5" fmla="*/ 4552164 h 27231075"/>
              <a:gd name="connsiteX6" fmla="*/ 132214 w 19338266"/>
              <a:gd name="connsiteY6" fmla="*/ 4507880 h 27231075"/>
              <a:gd name="connsiteX7" fmla="*/ 201567 w 19338266"/>
              <a:gd name="connsiteY7" fmla="*/ 4413092 h 27231075"/>
              <a:gd name="connsiteX8" fmla="*/ 217487 w 19338266"/>
              <a:gd name="connsiteY8" fmla="*/ 4270726 h 27231075"/>
              <a:gd name="connsiteX9" fmla="*/ 184183 w 19338266"/>
              <a:gd name="connsiteY9" fmla="*/ 4110610 h 27231075"/>
              <a:gd name="connsiteX10" fmla="*/ 205044 w 19338266"/>
              <a:gd name="connsiteY10" fmla="*/ 3961107 h 27231075"/>
              <a:gd name="connsiteX11" fmla="*/ 207057 w 19338266"/>
              <a:gd name="connsiteY11" fmla="*/ 3820754 h 27231075"/>
              <a:gd name="connsiteX12" fmla="*/ 35961 w 19338266"/>
              <a:gd name="connsiteY12" fmla="*/ 3689733 h 27231075"/>
              <a:gd name="connsiteX13" fmla="*/ 35961 w 19338266"/>
              <a:gd name="connsiteY13" fmla="*/ 3064091 h 27231075"/>
              <a:gd name="connsiteX14" fmla="*/ 420972 w 19338266"/>
              <a:gd name="connsiteY14" fmla="*/ 2679080 h 27231075"/>
              <a:gd name="connsiteX15" fmla="*/ 709730 w 19338266"/>
              <a:gd name="connsiteY15" fmla="*/ 2438449 h 27231075"/>
              <a:gd name="connsiteX16" fmla="*/ 1383498 w 19338266"/>
              <a:gd name="connsiteY16" fmla="*/ 2390323 h 27231075"/>
              <a:gd name="connsiteX17" fmla="*/ 1961014 w 19338266"/>
              <a:gd name="connsiteY17" fmla="*/ 2438449 h 27231075"/>
              <a:gd name="connsiteX18" fmla="*/ 1576003 w 19338266"/>
              <a:gd name="connsiteY18" fmla="*/ 2149691 h 27231075"/>
              <a:gd name="connsiteX19" fmla="*/ 1239119 w 19338266"/>
              <a:gd name="connsiteY19" fmla="*/ 2053438 h 27231075"/>
              <a:gd name="connsiteX20" fmla="*/ 1190993 w 19338266"/>
              <a:gd name="connsiteY20" fmla="*/ 1764680 h 27231075"/>
              <a:gd name="connsiteX21" fmla="*/ 2442277 w 19338266"/>
              <a:gd name="connsiteY21" fmla="*/ 1909059 h 27231075"/>
              <a:gd name="connsiteX22" fmla="*/ 2586656 w 19338266"/>
              <a:gd name="connsiteY22" fmla="*/ 2342196 h 27231075"/>
              <a:gd name="connsiteX23" fmla="*/ 3116045 w 19338266"/>
              <a:gd name="connsiteY23" fmla="*/ 2005312 h 27231075"/>
              <a:gd name="connsiteX24" fmla="*/ 3404803 w 19338266"/>
              <a:gd name="connsiteY24" fmla="*/ 2053438 h 27231075"/>
              <a:gd name="connsiteX25" fmla="*/ 3837940 w 19338266"/>
              <a:gd name="connsiteY25" fmla="*/ 1764680 h 27231075"/>
              <a:gd name="connsiteX26" fmla="*/ 17987077 w 19338266"/>
              <a:gd name="connsiteY26" fmla="*/ 1764680 h 27231075"/>
              <a:gd name="connsiteX27" fmla="*/ 18035203 w 19338266"/>
              <a:gd name="connsiteY27" fmla="*/ 25442828 h 27231075"/>
              <a:gd name="connsiteX28" fmla="*/ 11538151 w 19338266"/>
              <a:gd name="connsiteY28" fmla="*/ 25490954 h 27231075"/>
              <a:gd name="connsiteX29" fmla="*/ 11105014 w 19338266"/>
              <a:gd name="connsiteY29" fmla="*/ 24961565 h 27231075"/>
              <a:gd name="connsiteX30" fmla="*/ 10623751 w 19338266"/>
              <a:gd name="connsiteY30" fmla="*/ 24576554 h 27231075"/>
              <a:gd name="connsiteX31" fmla="*/ 10190614 w 19338266"/>
              <a:gd name="connsiteY31" fmla="*/ 24287796 h 27231075"/>
              <a:gd name="connsiteX32" fmla="*/ 9805603 w 19338266"/>
              <a:gd name="connsiteY32" fmla="*/ 24239670 h 27231075"/>
              <a:gd name="connsiteX33" fmla="*/ 9613098 w 19338266"/>
              <a:gd name="connsiteY33" fmla="*/ 23999038 h 27231075"/>
              <a:gd name="connsiteX34" fmla="*/ 9372467 w 19338266"/>
              <a:gd name="connsiteY34" fmla="*/ 23758407 h 27231075"/>
              <a:gd name="connsiteX35" fmla="*/ 9083709 w 19338266"/>
              <a:gd name="connsiteY35" fmla="*/ 23758407 h 27231075"/>
              <a:gd name="connsiteX36" fmla="*/ 8891203 w 19338266"/>
              <a:gd name="connsiteY36" fmla="*/ 23421523 h 27231075"/>
              <a:gd name="connsiteX37" fmla="*/ 8506193 w 19338266"/>
              <a:gd name="connsiteY37" fmla="*/ 23229017 h 27231075"/>
              <a:gd name="connsiteX38" fmla="*/ 8169309 w 19338266"/>
              <a:gd name="connsiteY38" fmla="*/ 23229017 h 27231075"/>
              <a:gd name="connsiteX39" fmla="*/ 8121182 w 19338266"/>
              <a:gd name="connsiteY39" fmla="*/ 23084638 h 27231075"/>
              <a:gd name="connsiteX40" fmla="*/ 8602445 w 19338266"/>
              <a:gd name="connsiteY40" fmla="*/ 23036512 h 27231075"/>
              <a:gd name="connsiteX41" fmla="*/ 8265561 w 19338266"/>
              <a:gd name="connsiteY41" fmla="*/ 22844007 h 27231075"/>
              <a:gd name="connsiteX42" fmla="*/ 8554319 w 19338266"/>
              <a:gd name="connsiteY42" fmla="*/ 22747754 h 27231075"/>
              <a:gd name="connsiteX43" fmla="*/ 9035582 w 19338266"/>
              <a:gd name="connsiteY43" fmla="*/ 22795880 h 27231075"/>
              <a:gd name="connsiteX44" fmla="*/ 9228088 w 19338266"/>
              <a:gd name="connsiteY44" fmla="*/ 22025859 h 27231075"/>
              <a:gd name="connsiteX45" fmla="*/ 9420593 w 19338266"/>
              <a:gd name="connsiteY45" fmla="*/ 21929607 h 27231075"/>
              <a:gd name="connsiteX46" fmla="*/ 9709351 w 19338266"/>
              <a:gd name="connsiteY46" fmla="*/ 22170238 h 27231075"/>
              <a:gd name="connsiteX47" fmla="*/ 9564972 w 19338266"/>
              <a:gd name="connsiteY47" fmla="*/ 21592723 h 27231075"/>
              <a:gd name="connsiteX48" fmla="*/ 9949982 w 19338266"/>
              <a:gd name="connsiteY48" fmla="*/ 21785228 h 27231075"/>
              <a:gd name="connsiteX49" fmla="*/ 9661224 w 19338266"/>
              <a:gd name="connsiteY49" fmla="*/ 21448344 h 27231075"/>
              <a:gd name="connsiteX50" fmla="*/ 9179961 w 19338266"/>
              <a:gd name="connsiteY50" fmla="*/ 21159586 h 27231075"/>
              <a:gd name="connsiteX51" fmla="*/ 9035582 w 19338266"/>
              <a:gd name="connsiteY51" fmla="*/ 21015207 h 27231075"/>
              <a:gd name="connsiteX52" fmla="*/ 9613098 w 19338266"/>
              <a:gd name="connsiteY52" fmla="*/ 20870828 h 27231075"/>
              <a:gd name="connsiteX53" fmla="*/ 9853730 w 19338266"/>
              <a:gd name="connsiteY53" fmla="*/ 20967080 h 27231075"/>
              <a:gd name="connsiteX54" fmla="*/ 9709351 w 19338266"/>
              <a:gd name="connsiteY54" fmla="*/ 20678323 h 27231075"/>
              <a:gd name="connsiteX55" fmla="*/ 10383119 w 19338266"/>
              <a:gd name="connsiteY55" fmla="*/ 20485817 h 27231075"/>
              <a:gd name="connsiteX56" fmla="*/ 10575624 w 19338266"/>
              <a:gd name="connsiteY56" fmla="*/ 20004554 h 27231075"/>
              <a:gd name="connsiteX57" fmla="*/ 9949982 w 19338266"/>
              <a:gd name="connsiteY57" fmla="*/ 20197059 h 27231075"/>
              <a:gd name="connsiteX58" fmla="*/ 9228088 w 19338266"/>
              <a:gd name="connsiteY58" fmla="*/ 20389565 h 27231075"/>
              <a:gd name="connsiteX59" fmla="*/ 8746824 w 19338266"/>
              <a:gd name="connsiteY59" fmla="*/ 20582070 h 27231075"/>
              <a:gd name="connsiteX60" fmla="*/ 8602445 w 19338266"/>
              <a:gd name="connsiteY60" fmla="*/ 20726449 h 27231075"/>
              <a:gd name="connsiteX61" fmla="*/ 8361814 w 19338266"/>
              <a:gd name="connsiteY61" fmla="*/ 20726449 h 27231075"/>
              <a:gd name="connsiteX62" fmla="*/ 8265561 w 19338266"/>
              <a:gd name="connsiteY62" fmla="*/ 20870828 h 27231075"/>
              <a:gd name="connsiteX63" fmla="*/ 8024930 w 19338266"/>
              <a:gd name="connsiteY63" fmla="*/ 20918954 h 27231075"/>
              <a:gd name="connsiteX64" fmla="*/ 7736172 w 19338266"/>
              <a:gd name="connsiteY64" fmla="*/ 21111459 h 27231075"/>
              <a:gd name="connsiteX65" fmla="*/ 7206782 w 19338266"/>
              <a:gd name="connsiteY65" fmla="*/ 21111459 h 27231075"/>
              <a:gd name="connsiteX66" fmla="*/ 6918024 w 19338266"/>
              <a:gd name="connsiteY66" fmla="*/ 21496470 h 27231075"/>
              <a:gd name="connsiteX67" fmla="*/ 6677393 w 19338266"/>
              <a:gd name="connsiteY67" fmla="*/ 21929607 h 27231075"/>
              <a:gd name="connsiteX68" fmla="*/ 6821772 w 19338266"/>
              <a:gd name="connsiteY68" fmla="*/ 21303965 h 27231075"/>
              <a:gd name="connsiteX69" fmla="*/ 6484888 w 19338266"/>
              <a:gd name="connsiteY69" fmla="*/ 21737102 h 27231075"/>
              <a:gd name="connsiteX70" fmla="*/ 6196130 w 19338266"/>
              <a:gd name="connsiteY70" fmla="*/ 21881480 h 27231075"/>
              <a:gd name="connsiteX71" fmla="*/ 6051751 w 19338266"/>
              <a:gd name="connsiteY71" fmla="*/ 22122112 h 27231075"/>
              <a:gd name="connsiteX72" fmla="*/ 5907372 w 19338266"/>
              <a:gd name="connsiteY72" fmla="*/ 21881480 h 27231075"/>
              <a:gd name="connsiteX73" fmla="*/ 5666740 w 19338266"/>
              <a:gd name="connsiteY73" fmla="*/ 21785228 h 27231075"/>
              <a:gd name="connsiteX74" fmla="*/ 5666740 w 19338266"/>
              <a:gd name="connsiteY74" fmla="*/ 21833354 h 27231075"/>
              <a:gd name="connsiteX75" fmla="*/ 5137351 w 19338266"/>
              <a:gd name="connsiteY75" fmla="*/ 21785228 h 27231075"/>
              <a:gd name="connsiteX76" fmla="*/ 5041098 w 19338266"/>
              <a:gd name="connsiteY76" fmla="*/ 22025859 h 27231075"/>
              <a:gd name="connsiteX77" fmla="*/ 4704214 w 19338266"/>
              <a:gd name="connsiteY77" fmla="*/ 21977733 h 27231075"/>
              <a:gd name="connsiteX78" fmla="*/ 3982319 w 19338266"/>
              <a:gd name="connsiteY78" fmla="*/ 21977733 h 27231075"/>
              <a:gd name="connsiteX79" fmla="*/ 3693561 w 19338266"/>
              <a:gd name="connsiteY79" fmla="*/ 21929607 h 27231075"/>
              <a:gd name="connsiteX80" fmla="*/ 3356677 w 19338266"/>
              <a:gd name="connsiteY80" fmla="*/ 21785228 h 27231075"/>
              <a:gd name="connsiteX81" fmla="*/ 3597309 w 19338266"/>
              <a:gd name="connsiteY81" fmla="*/ 21640849 h 27231075"/>
              <a:gd name="connsiteX82" fmla="*/ 3164172 w 19338266"/>
              <a:gd name="connsiteY82" fmla="*/ 21496470 h 27231075"/>
              <a:gd name="connsiteX83" fmla="*/ 3356677 w 19338266"/>
              <a:gd name="connsiteY83" fmla="*/ 21400217 h 27231075"/>
              <a:gd name="connsiteX84" fmla="*/ 3741688 w 19338266"/>
              <a:gd name="connsiteY84" fmla="*/ 21496470 h 27231075"/>
              <a:gd name="connsiteX85" fmla="*/ 3886067 w 19338266"/>
              <a:gd name="connsiteY85" fmla="*/ 21400217 h 27231075"/>
              <a:gd name="connsiteX86" fmla="*/ 3452930 w 19338266"/>
              <a:gd name="connsiteY86" fmla="*/ 21303965 h 27231075"/>
              <a:gd name="connsiteX87" fmla="*/ 2779161 w 19338266"/>
              <a:gd name="connsiteY87" fmla="*/ 21255838 h 27231075"/>
              <a:gd name="connsiteX88" fmla="*/ 2394151 w 19338266"/>
              <a:gd name="connsiteY88" fmla="*/ 21833354 h 27231075"/>
              <a:gd name="connsiteX89" fmla="*/ 2297898 w 19338266"/>
              <a:gd name="connsiteY89" fmla="*/ 21929607 h 27231075"/>
              <a:gd name="connsiteX90" fmla="*/ 1961014 w 19338266"/>
              <a:gd name="connsiteY90" fmla="*/ 21737102 h 27231075"/>
              <a:gd name="connsiteX91" fmla="*/ 2009140 w 19338266"/>
              <a:gd name="connsiteY91" fmla="*/ 22170238 h 27231075"/>
              <a:gd name="connsiteX92" fmla="*/ 1479751 w 19338266"/>
              <a:gd name="connsiteY92" fmla="*/ 22699628 h 27231075"/>
              <a:gd name="connsiteX93" fmla="*/ 1287245 w 19338266"/>
              <a:gd name="connsiteY93" fmla="*/ 22988386 h 27231075"/>
              <a:gd name="connsiteX94" fmla="*/ 1383498 w 19338266"/>
              <a:gd name="connsiteY94" fmla="*/ 23229017 h 27231075"/>
              <a:gd name="connsiteX95" fmla="*/ 1287245 w 19338266"/>
              <a:gd name="connsiteY95" fmla="*/ 23373396 h 27231075"/>
              <a:gd name="connsiteX96" fmla="*/ 1383498 w 19338266"/>
              <a:gd name="connsiteY96" fmla="*/ 23758407 h 27231075"/>
              <a:gd name="connsiteX97" fmla="*/ 902235 w 19338266"/>
              <a:gd name="connsiteY97" fmla="*/ 23902786 h 27231075"/>
              <a:gd name="connsiteX98" fmla="*/ 372845 w 19338266"/>
              <a:gd name="connsiteY98" fmla="*/ 24335923 h 27231075"/>
              <a:gd name="connsiteX99" fmla="*/ 35961 w 19338266"/>
              <a:gd name="connsiteY99" fmla="*/ 24769059 h 27231075"/>
              <a:gd name="connsiteX100" fmla="*/ 35961 w 19338266"/>
              <a:gd name="connsiteY100" fmla="*/ 5037270 h 27231075"/>
              <a:gd name="connsiteX101" fmla="*/ 84088 w 19338266"/>
              <a:gd name="connsiteY101" fmla="*/ 5085396 h 27231075"/>
              <a:gd name="connsiteX0" fmla="*/ 79642 w 19333820"/>
              <a:gd name="connsiteY0" fmla="*/ 5085396 h 27231075"/>
              <a:gd name="connsiteX1" fmla="*/ 440314 w 19333820"/>
              <a:gd name="connsiteY1" fmla="*/ 5280829 h 27231075"/>
              <a:gd name="connsiteX2" fmla="*/ 361445 w 19333820"/>
              <a:gd name="connsiteY2" fmla="*/ 4972308 h 27231075"/>
              <a:gd name="connsiteX3" fmla="*/ 175894 w 19333820"/>
              <a:gd name="connsiteY3" fmla="*/ 4783280 h 27231075"/>
              <a:gd name="connsiteX4" fmla="*/ 44142 w 19333820"/>
              <a:gd name="connsiteY4" fmla="*/ 4722528 h 27231075"/>
              <a:gd name="connsiteX5" fmla="*/ 75433 w 19333820"/>
              <a:gd name="connsiteY5" fmla="*/ 4552164 h 27231075"/>
              <a:gd name="connsiteX6" fmla="*/ 127768 w 19333820"/>
              <a:gd name="connsiteY6" fmla="*/ 4507880 h 27231075"/>
              <a:gd name="connsiteX7" fmla="*/ 197121 w 19333820"/>
              <a:gd name="connsiteY7" fmla="*/ 4413092 h 27231075"/>
              <a:gd name="connsiteX8" fmla="*/ 213041 w 19333820"/>
              <a:gd name="connsiteY8" fmla="*/ 4270726 h 27231075"/>
              <a:gd name="connsiteX9" fmla="*/ 179737 w 19333820"/>
              <a:gd name="connsiteY9" fmla="*/ 4110610 h 27231075"/>
              <a:gd name="connsiteX10" fmla="*/ 200598 w 19333820"/>
              <a:gd name="connsiteY10" fmla="*/ 3961107 h 27231075"/>
              <a:gd name="connsiteX11" fmla="*/ 202611 w 19333820"/>
              <a:gd name="connsiteY11" fmla="*/ 3820754 h 27231075"/>
              <a:gd name="connsiteX12" fmla="*/ 106724 w 19333820"/>
              <a:gd name="connsiteY12" fmla="*/ 3724684 h 27231075"/>
              <a:gd name="connsiteX13" fmla="*/ 31515 w 19333820"/>
              <a:gd name="connsiteY13" fmla="*/ 3689733 h 27231075"/>
              <a:gd name="connsiteX14" fmla="*/ 31515 w 19333820"/>
              <a:gd name="connsiteY14" fmla="*/ 3064091 h 27231075"/>
              <a:gd name="connsiteX15" fmla="*/ 416526 w 19333820"/>
              <a:gd name="connsiteY15" fmla="*/ 2679080 h 27231075"/>
              <a:gd name="connsiteX16" fmla="*/ 705284 w 19333820"/>
              <a:gd name="connsiteY16" fmla="*/ 2438449 h 27231075"/>
              <a:gd name="connsiteX17" fmla="*/ 1379052 w 19333820"/>
              <a:gd name="connsiteY17" fmla="*/ 2390323 h 27231075"/>
              <a:gd name="connsiteX18" fmla="*/ 1956568 w 19333820"/>
              <a:gd name="connsiteY18" fmla="*/ 2438449 h 27231075"/>
              <a:gd name="connsiteX19" fmla="*/ 1571557 w 19333820"/>
              <a:gd name="connsiteY19" fmla="*/ 2149691 h 27231075"/>
              <a:gd name="connsiteX20" fmla="*/ 1234673 w 19333820"/>
              <a:gd name="connsiteY20" fmla="*/ 2053438 h 27231075"/>
              <a:gd name="connsiteX21" fmla="*/ 1186547 w 19333820"/>
              <a:gd name="connsiteY21" fmla="*/ 1764680 h 27231075"/>
              <a:gd name="connsiteX22" fmla="*/ 2437831 w 19333820"/>
              <a:gd name="connsiteY22" fmla="*/ 1909059 h 27231075"/>
              <a:gd name="connsiteX23" fmla="*/ 2582210 w 19333820"/>
              <a:gd name="connsiteY23" fmla="*/ 2342196 h 27231075"/>
              <a:gd name="connsiteX24" fmla="*/ 3111599 w 19333820"/>
              <a:gd name="connsiteY24" fmla="*/ 2005312 h 27231075"/>
              <a:gd name="connsiteX25" fmla="*/ 3400357 w 19333820"/>
              <a:gd name="connsiteY25" fmla="*/ 2053438 h 27231075"/>
              <a:gd name="connsiteX26" fmla="*/ 3833494 w 19333820"/>
              <a:gd name="connsiteY26" fmla="*/ 1764680 h 27231075"/>
              <a:gd name="connsiteX27" fmla="*/ 17982631 w 19333820"/>
              <a:gd name="connsiteY27" fmla="*/ 1764680 h 27231075"/>
              <a:gd name="connsiteX28" fmla="*/ 18030757 w 19333820"/>
              <a:gd name="connsiteY28" fmla="*/ 25442828 h 27231075"/>
              <a:gd name="connsiteX29" fmla="*/ 11533705 w 19333820"/>
              <a:gd name="connsiteY29" fmla="*/ 25490954 h 27231075"/>
              <a:gd name="connsiteX30" fmla="*/ 11100568 w 19333820"/>
              <a:gd name="connsiteY30" fmla="*/ 24961565 h 27231075"/>
              <a:gd name="connsiteX31" fmla="*/ 10619305 w 19333820"/>
              <a:gd name="connsiteY31" fmla="*/ 24576554 h 27231075"/>
              <a:gd name="connsiteX32" fmla="*/ 10186168 w 19333820"/>
              <a:gd name="connsiteY32" fmla="*/ 24287796 h 27231075"/>
              <a:gd name="connsiteX33" fmla="*/ 9801157 w 19333820"/>
              <a:gd name="connsiteY33" fmla="*/ 24239670 h 27231075"/>
              <a:gd name="connsiteX34" fmla="*/ 9608652 w 19333820"/>
              <a:gd name="connsiteY34" fmla="*/ 23999038 h 27231075"/>
              <a:gd name="connsiteX35" fmla="*/ 9368021 w 19333820"/>
              <a:gd name="connsiteY35" fmla="*/ 23758407 h 27231075"/>
              <a:gd name="connsiteX36" fmla="*/ 9079263 w 19333820"/>
              <a:gd name="connsiteY36" fmla="*/ 23758407 h 27231075"/>
              <a:gd name="connsiteX37" fmla="*/ 8886757 w 19333820"/>
              <a:gd name="connsiteY37" fmla="*/ 23421523 h 27231075"/>
              <a:gd name="connsiteX38" fmla="*/ 8501747 w 19333820"/>
              <a:gd name="connsiteY38" fmla="*/ 23229017 h 27231075"/>
              <a:gd name="connsiteX39" fmla="*/ 8164863 w 19333820"/>
              <a:gd name="connsiteY39" fmla="*/ 23229017 h 27231075"/>
              <a:gd name="connsiteX40" fmla="*/ 8116736 w 19333820"/>
              <a:gd name="connsiteY40" fmla="*/ 23084638 h 27231075"/>
              <a:gd name="connsiteX41" fmla="*/ 8597999 w 19333820"/>
              <a:gd name="connsiteY41" fmla="*/ 23036512 h 27231075"/>
              <a:gd name="connsiteX42" fmla="*/ 8261115 w 19333820"/>
              <a:gd name="connsiteY42" fmla="*/ 22844007 h 27231075"/>
              <a:gd name="connsiteX43" fmla="*/ 8549873 w 19333820"/>
              <a:gd name="connsiteY43" fmla="*/ 22747754 h 27231075"/>
              <a:gd name="connsiteX44" fmla="*/ 9031136 w 19333820"/>
              <a:gd name="connsiteY44" fmla="*/ 22795880 h 27231075"/>
              <a:gd name="connsiteX45" fmla="*/ 9223642 w 19333820"/>
              <a:gd name="connsiteY45" fmla="*/ 22025859 h 27231075"/>
              <a:gd name="connsiteX46" fmla="*/ 9416147 w 19333820"/>
              <a:gd name="connsiteY46" fmla="*/ 21929607 h 27231075"/>
              <a:gd name="connsiteX47" fmla="*/ 9704905 w 19333820"/>
              <a:gd name="connsiteY47" fmla="*/ 22170238 h 27231075"/>
              <a:gd name="connsiteX48" fmla="*/ 9560526 w 19333820"/>
              <a:gd name="connsiteY48" fmla="*/ 21592723 h 27231075"/>
              <a:gd name="connsiteX49" fmla="*/ 9945536 w 19333820"/>
              <a:gd name="connsiteY49" fmla="*/ 21785228 h 27231075"/>
              <a:gd name="connsiteX50" fmla="*/ 9656778 w 19333820"/>
              <a:gd name="connsiteY50" fmla="*/ 21448344 h 27231075"/>
              <a:gd name="connsiteX51" fmla="*/ 9175515 w 19333820"/>
              <a:gd name="connsiteY51" fmla="*/ 21159586 h 27231075"/>
              <a:gd name="connsiteX52" fmla="*/ 9031136 w 19333820"/>
              <a:gd name="connsiteY52" fmla="*/ 21015207 h 27231075"/>
              <a:gd name="connsiteX53" fmla="*/ 9608652 w 19333820"/>
              <a:gd name="connsiteY53" fmla="*/ 20870828 h 27231075"/>
              <a:gd name="connsiteX54" fmla="*/ 9849284 w 19333820"/>
              <a:gd name="connsiteY54" fmla="*/ 20967080 h 27231075"/>
              <a:gd name="connsiteX55" fmla="*/ 9704905 w 19333820"/>
              <a:gd name="connsiteY55" fmla="*/ 20678323 h 27231075"/>
              <a:gd name="connsiteX56" fmla="*/ 10378673 w 19333820"/>
              <a:gd name="connsiteY56" fmla="*/ 20485817 h 27231075"/>
              <a:gd name="connsiteX57" fmla="*/ 10571178 w 19333820"/>
              <a:gd name="connsiteY57" fmla="*/ 20004554 h 27231075"/>
              <a:gd name="connsiteX58" fmla="*/ 9945536 w 19333820"/>
              <a:gd name="connsiteY58" fmla="*/ 20197059 h 27231075"/>
              <a:gd name="connsiteX59" fmla="*/ 9223642 w 19333820"/>
              <a:gd name="connsiteY59" fmla="*/ 20389565 h 27231075"/>
              <a:gd name="connsiteX60" fmla="*/ 8742378 w 19333820"/>
              <a:gd name="connsiteY60" fmla="*/ 20582070 h 27231075"/>
              <a:gd name="connsiteX61" fmla="*/ 8597999 w 19333820"/>
              <a:gd name="connsiteY61" fmla="*/ 20726449 h 27231075"/>
              <a:gd name="connsiteX62" fmla="*/ 8357368 w 19333820"/>
              <a:gd name="connsiteY62" fmla="*/ 20726449 h 27231075"/>
              <a:gd name="connsiteX63" fmla="*/ 8261115 w 19333820"/>
              <a:gd name="connsiteY63" fmla="*/ 20870828 h 27231075"/>
              <a:gd name="connsiteX64" fmla="*/ 8020484 w 19333820"/>
              <a:gd name="connsiteY64" fmla="*/ 20918954 h 27231075"/>
              <a:gd name="connsiteX65" fmla="*/ 7731726 w 19333820"/>
              <a:gd name="connsiteY65" fmla="*/ 21111459 h 27231075"/>
              <a:gd name="connsiteX66" fmla="*/ 7202336 w 19333820"/>
              <a:gd name="connsiteY66" fmla="*/ 21111459 h 27231075"/>
              <a:gd name="connsiteX67" fmla="*/ 6913578 w 19333820"/>
              <a:gd name="connsiteY67" fmla="*/ 21496470 h 27231075"/>
              <a:gd name="connsiteX68" fmla="*/ 6672947 w 19333820"/>
              <a:gd name="connsiteY68" fmla="*/ 21929607 h 27231075"/>
              <a:gd name="connsiteX69" fmla="*/ 6817326 w 19333820"/>
              <a:gd name="connsiteY69" fmla="*/ 21303965 h 27231075"/>
              <a:gd name="connsiteX70" fmla="*/ 6480442 w 19333820"/>
              <a:gd name="connsiteY70" fmla="*/ 21737102 h 27231075"/>
              <a:gd name="connsiteX71" fmla="*/ 6191684 w 19333820"/>
              <a:gd name="connsiteY71" fmla="*/ 21881480 h 27231075"/>
              <a:gd name="connsiteX72" fmla="*/ 6047305 w 19333820"/>
              <a:gd name="connsiteY72" fmla="*/ 22122112 h 27231075"/>
              <a:gd name="connsiteX73" fmla="*/ 5902926 w 19333820"/>
              <a:gd name="connsiteY73" fmla="*/ 21881480 h 27231075"/>
              <a:gd name="connsiteX74" fmla="*/ 5662294 w 19333820"/>
              <a:gd name="connsiteY74" fmla="*/ 21785228 h 27231075"/>
              <a:gd name="connsiteX75" fmla="*/ 5662294 w 19333820"/>
              <a:gd name="connsiteY75" fmla="*/ 21833354 h 27231075"/>
              <a:gd name="connsiteX76" fmla="*/ 5132905 w 19333820"/>
              <a:gd name="connsiteY76" fmla="*/ 21785228 h 27231075"/>
              <a:gd name="connsiteX77" fmla="*/ 5036652 w 19333820"/>
              <a:gd name="connsiteY77" fmla="*/ 22025859 h 27231075"/>
              <a:gd name="connsiteX78" fmla="*/ 4699768 w 19333820"/>
              <a:gd name="connsiteY78" fmla="*/ 21977733 h 27231075"/>
              <a:gd name="connsiteX79" fmla="*/ 3977873 w 19333820"/>
              <a:gd name="connsiteY79" fmla="*/ 21977733 h 27231075"/>
              <a:gd name="connsiteX80" fmla="*/ 3689115 w 19333820"/>
              <a:gd name="connsiteY80" fmla="*/ 21929607 h 27231075"/>
              <a:gd name="connsiteX81" fmla="*/ 3352231 w 19333820"/>
              <a:gd name="connsiteY81" fmla="*/ 21785228 h 27231075"/>
              <a:gd name="connsiteX82" fmla="*/ 3592863 w 19333820"/>
              <a:gd name="connsiteY82" fmla="*/ 21640849 h 27231075"/>
              <a:gd name="connsiteX83" fmla="*/ 3159726 w 19333820"/>
              <a:gd name="connsiteY83" fmla="*/ 21496470 h 27231075"/>
              <a:gd name="connsiteX84" fmla="*/ 3352231 w 19333820"/>
              <a:gd name="connsiteY84" fmla="*/ 21400217 h 27231075"/>
              <a:gd name="connsiteX85" fmla="*/ 3737242 w 19333820"/>
              <a:gd name="connsiteY85" fmla="*/ 21496470 h 27231075"/>
              <a:gd name="connsiteX86" fmla="*/ 3881621 w 19333820"/>
              <a:gd name="connsiteY86" fmla="*/ 21400217 h 27231075"/>
              <a:gd name="connsiteX87" fmla="*/ 3448484 w 19333820"/>
              <a:gd name="connsiteY87" fmla="*/ 21303965 h 27231075"/>
              <a:gd name="connsiteX88" fmla="*/ 2774715 w 19333820"/>
              <a:gd name="connsiteY88" fmla="*/ 21255838 h 27231075"/>
              <a:gd name="connsiteX89" fmla="*/ 2389705 w 19333820"/>
              <a:gd name="connsiteY89" fmla="*/ 21833354 h 27231075"/>
              <a:gd name="connsiteX90" fmla="*/ 2293452 w 19333820"/>
              <a:gd name="connsiteY90" fmla="*/ 21929607 h 27231075"/>
              <a:gd name="connsiteX91" fmla="*/ 1956568 w 19333820"/>
              <a:gd name="connsiteY91" fmla="*/ 21737102 h 27231075"/>
              <a:gd name="connsiteX92" fmla="*/ 2004694 w 19333820"/>
              <a:gd name="connsiteY92" fmla="*/ 22170238 h 27231075"/>
              <a:gd name="connsiteX93" fmla="*/ 1475305 w 19333820"/>
              <a:gd name="connsiteY93" fmla="*/ 22699628 h 27231075"/>
              <a:gd name="connsiteX94" fmla="*/ 1282799 w 19333820"/>
              <a:gd name="connsiteY94" fmla="*/ 22988386 h 27231075"/>
              <a:gd name="connsiteX95" fmla="*/ 1379052 w 19333820"/>
              <a:gd name="connsiteY95" fmla="*/ 23229017 h 27231075"/>
              <a:gd name="connsiteX96" fmla="*/ 1282799 w 19333820"/>
              <a:gd name="connsiteY96" fmla="*/ 23373396 h 27231075"/>
              <a:gd name="connsiteX97" fmla="*/ 1379052 w 19333820"/>
              <a:gd name="connsiteY97" fmla="*/ 23758407 h 27231075"/>
              <a:gd name="connsiteX98" fmla="*/ 897789 w 19333820"/>
              <a:gd name="connsiteY98" fmla="*/ 23902786 h 27231075"/>
              <a:gd name="connsiteX99" fmla="*/ 368399 w 19333820"/>
              <a:gd name="connsiteY99" fmla="*/ 24335923 h 27231075"/>
              <a:gd name="connsiteX100" fmla="*/ 31515 w 19333820"/>
              <a:gd name="connsiteY100" fmla="*/ 24769059 h 27231075"/>
              <a:gd name="connsiteX101" fmla="*/ 31515 w 19333820"/>
              <a:gd name="connsiteY101" fmla="*/ 5037270 h 27231075"/>
              <a:gd name="connsiteX102" fmla="*/ 79642 w 1933382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409966 w 19327260"/>
              <a:gd name="connsiteY15" fmla="*/ 2679080 h 27231075"/>
              <a:gd name="connsiteX16" fmla="*/ 698724 w 19327260"/>
              <a:gd name="connsiteY16" fmla="*/ 2438449 h 27231075"/>
              <a:gd name="connsiteX17" fmla="*/ 1372492 w 19327260"/>
              <a:gd name="connsiteY17" fmla="*/ 2390323 h 27231075"/>
              <a:gd name="connsiteX18" fmla="*/ 1950008 w 19327260"/>
              <a:gd name="connsiteY18" fmla="*/ 2438449 h 27231075"/>
              <a:gd name="connsiteX19" fmla="*/ 1564997 w 19327260"/>
              <a:gd name="connsiteY19" fmla="*/ 2149691 h 27231075"/>
              <a:gd name="connsiteX20" fmla="*/ 1228113 w 19327260"/>
              <a:gd name="connsiteY20" fmla="*/ 2053438 h 27231075"/>
              <a:gd name="connsiteX21" fmla="*/ 1179987 w 19327260"/>
              <a:gd name="connsiteY21" fmla="*/ 1764680 h 27231075"/>
              <a:gd name="connsiteX22" fmla="*/ 2431271 w 19327260"/>
              <a:gd name="connsiteY22" fmla="*/ 1909059 h 27231075"/>
              <a:gd name="connsiteX23" fmla="*/ 2575650 w 19327260"/>
              <a:gd name="connsiteY23" fmla="*/ 2342196 h 27231075"/>
              <a:gd name="connsiteX24" fmla="*/ 3105039 w 19327260"/>
              <a:gd name="connsiteY24" fmla="*/ 2005312 h 27231075"/>
              <a:gd name="connsiteX25" fmla="*/ 3393797 w 19327260"/>
              <a:gd name="connsiteY25" fmla="*/ 2053438 h 27231075"/>
              <a:gd name="connsiteX26" fmla="*/ 3826934 w 19327260"/>
              <a:gd name="connsiteY26" fmla="*/ 1764680 h 27231075"/>
              <a:gd name="connsiteX27" fmla="*/ 17976071 w 19327260"/>
              <a:gd name="connsiteY27" fmla="*/ 1764680 h 27231075"/>
              <a:gd name="connsiteX28" fmla="*/ 18024197 w 19327260"/>
              <a:gd name="connsiteY28" fmla="*/ 25442828 h 27231075"/>
              <a:gd name="connsiteX29" fmla="*/ 11527145 w 19327260"/>
              <a:gd name="connsiteY29" fmla="*/ 25490954 h 27231075"/>
              <a:gd name="connsiteX30" fmla="*/ 11094008 w 19327260"/>
              <a:gd name="connsiteY30" fmla="*/ 24961565 h 27231075"/>
              <a:gd name="connsiteX31" fmla="*/ 10612745 w 19327260"/>
              <a:gd name="connsiteY31" fmla="*/ 24576554 h 27231075"/>
              <a:gd name="connsiteX32" fmla="*/ 10179608 w 19327260"/>
              <a:gd name="connsiteY32" fmla="*/ 24287796 h 27231075"/>
              <a:gd name="connsiteX33" fmla="*/ 9794597 w 19327260"/>
              <a:gd name="connsiteY33" fmla="*/ 24239670 h 27231075"/>
              <a:gd name="connsiteX34" fmla="*/ 9602092 w 19327260"/>
              <a:gd name="connsiteY34" fmla="*/ 23999038 h 27231075"/>
              <a:gd name="connsiteX35" fmla="*/ 9361461 w 19327260"/>
              <a:gd name="connsiteY35" fmla="*/ 23758407 h 27231075"/>
              <a:gd name="connsiteX36" fmla="*/ 9072703 w 19327260"/>
              <a:gd name="connsiteY36" fmla="*/ 23758407 h 27231075"/>
              <a:gd name="connsiteX37" fmla="*/ 8880197 w 19327260"/>
              <a:gd name="connsiteY37" fmla="*/ 23421523 h 27231075"/>
              <a:gd name="connsiteX38" fmla="*/ 8495187 w 19327260"/>
              <a:gd name="connsiteY38" fmla="*/ 23229017 h 27231075"/>
              <a:gd name="connsiteX39" fmla="*/ 8158303 w 19327260"/>
              <a:gd name="connsiteY39" fmla="*/ 23229017 h 27231075"/>
              <a:gd name="connsiteX40" fmla="*/ 8110176 w 19327260"/>
              <a:gd name="connsiteY40" fmla="*/ 23084638 h 27231075"/>
              <a:gd name="connsiteX41" fmla="*/ 8591439 w 19327260"/>
              <a:gd name="connsiteY41" fmla="*/ 23036512 h 27231075"/>
              <a:gd name="connsiteX42" fmla="*/ 8254555 w 19327260"/>
              <a:gd name="connsiteY42" fmla="*/ 22844007 h 27231075"/>
              <a:gd name="connsiteX43" fmla="*/ 8543313 w 19327260"/>
              <a:gd name="connsiteY43" fmla="*/ 22747754 h 27231075"/>
              <a:gd name="connsiteX44" fmla="*/ 9024576 w 19327260"/>
              <a:gd name="connsiteY44" fmla="*/ 22795880 h 27231075"/>
              <a:gd name="connsiteX45" fmla="*/ 9217082 w 19327260"/>
              <a:gd name="connsiteY45" fmla="*/ 22025859 h 27231075"/>
              <a:gd name="connsiteX46" fmla="*/ 9409587 w 19327260"/>
              <a:gd name="connsiteY46" fmla="*/ 21929607 h 27231075"/>
              <a:gd name="connsiteX47" fmla="*/ 9698345 w 19327260"/>
              <a:gd name="connsiteY47" fmla="*/ 22170238 h 27231075"/>
              <a:gd name="connsiteX48" fmla="*/ 9553966 w 19327260"/>
              <a:gd name="connsiteY48" fmla="*/ 21592723 h 27231075"/>
              <a:gd name="connsiteX49" fmla="*/ 9938976 w 19327260"/>
              <a:gd name="connsiteY49" fmla="*/ 21785228 h 27231075"/>
              <a:gd name="connsiteX50" fmla="*/ 9650218 w 19327260"/>
              <a:gd name="connsiteY50" fmla="*/ 21448344 h 27231075"/>
              <a:gd name="connsiteX51" fmla="*/ 9168955 w 19327260"/>
              <a:gd name="connsiteY51" fmla="*/ 21159586 h 27231075"/>
              <a:gd name="connsiteX52" fmla="*/ 9024576 w 19327260"/>
              <a:gd name="connsiteY52" fmla="*/ 21015207 h 27231075"/>
              <a:gd name="connsiteX53" fmla="*/ 9602092 w 19327260"/>
              <a:gd name="connsiteY53" fmla="*/ 20870828 h 27231075"/>
              <a:gd name="connsiteX54" fmla="*/ 9842724 w 19327260"/>
              <a:gd name="connsiteY54" fmla="*/ 20967080 h 27231075"/>
              <a:gd name="connsiteX55" fmla="*/ 9698345 w 19327260"/>
              <a:gd name="connsiteY55" fmla="*/ 20678323 h 27231075"/>
              <a:gd name="connsiteX56" fmla="*/ 10372113 w 19327260"/>
              <a:gd name="connsiteY56" fmla="*/ 20485817 h 27231075"/>
              <a:gd name="connsiteX57" fmla="*/ 10564618 w 19327260"/>
              <a:gd name="connsiteY57" fmla="*/ 20004554 h 27231075"/>
              <a:gd name="connsiteX58" fmla="*/ 9938976 w 19327260"/>
              <a:gd name="connsiteY58" fmla="*/ 20197059 h 27231075"/>
              <a:gd name="connsiteX59" fmla="*/ 9217082 w 19327260"/>
              <a:gd name="connsiteY59" fmla="*/ 20389565 h 27231075"/>
              <a:gd name="connsiteX60" fmla="*/ 8735818 w 19327260"/>
              <a:gd name="connsiteY60" fmla="*/ 20582070 h 27231075"/>
              <a:gd name="connsiteX61" fmla="*/ 8591439 w 19327260"/>
              <a:gd name="connsiteY61" fmla="*/ 20726449 h 27231075"/>
              <a:gd name="connsiteX62" fmla="*/ 8350808 w 19327260"/>
              <a:gd name="connsiteY62" fmla="*/ 20726449 h 27231075"/>
              <a:gd name="connsiteX63" fmla="*/ 8254555 w 19327260"/>
              <a:gd name="connsiteY63" fmla="*/ 20870828 h 27231075"/>
              <a:gd name="connsiteX64" fmla="*/ 8013924 w 19327260"/>
              <a:gd name="connsiteY64" fmla="*/ 20918954 h 27231075"/>
              <a:gd name="connsiteX65" fmla="*/ 7725166 w 19327260"/>
              <a:gd name="connsiteY65" fmla="*/ 21111459 h 27231075"/>
              <a:gd name="connsiteX66" fmla="*/ 7195776 w 19327260"/>
              <a:gd name="connsiteY66" fmla="*/ 21111459 h 27231075"/>
              <a:gd name="connsiteX67" fmla="*/ 6907018 w 19327260"/>
              <a:gd name="connsiteY67" fmla="*/ 21496470 h 27231075"/>
              <a:gd name="connsiteX68" fmla="*/ 6666387 w 19327260"/>
              <a:gd name="connsiteY68" fmla="*/ 21929607 h 27231075"/>
              <a:gd name="connsiteX69" fmla="*/ 6810766 w 19327260"/>
              <a:gd name="connsiteY69" fmla="*/ 21303965 h 27231075"/>
              <a:gd name="connsiteX70" fmla="*/ 6473882 w 19327260"/>
              <a:gd name="connsiteY70" fmla="*/ 21737102 h 27231075"/>
              <a:gd name="connsiteX71" fmla="*/ 6185124 w 19327260"/>
              <a:gd name="connsiteY71" fmla="*/ 21881480 h 27231075"/>
              <a:gd name="connsiteX72" fmla="*/ 6040745 w 19327260"/>
              <a:gd name="connsiteY72" fmla="*/ 22122112 h 27231075"/>
              <a:gd name="connsiteX73" fmla="*/ 5896366 w 19327260"/>
              <a:gd name="connsiteY73" fmla="*/ 21881480 h 27231075"/>
              <a:gd name="connsiteX74" fmla="*/ 5655734 w 19327260"/>
              <a:gd name="connsiteY74" fmla="*/ 21785228 h 27231075"/>
              <a:gd name="connsiteX75" fmla="*/ 5655734 w 19327260"/>
              <a:gd name="connsiteY75" fmla="*/ 21833354 h 27231075"/>
              <a:gd name="connsiteX76" fmla="*/ 5126345 w 19327260"/>
              <a:gd name="connsiteY76" fmla="*/ 21785228 h 27231075"/>
              <a:gd name="connsiteX77" fmla="*/ 5030092 w 19327260"/>
              <a:gd name="connsiteY77" fmla="*/ 22025859 h 27231075"/>
              <a:gd name="connsiteX78" fmla="*/ 4693208 w 19327260"/>
              <a:gd name="connsiteY78" fmla="*/ 21977733 h 27231075"/>
              <a:gd name="connsiteX79" fmla="*/ 3971313 w 19327260"/>
              <a:gd name="connsiteY79" fmla="*/ 21977733 h 27231075"/>
              <a:gd name="connsiteX80" fmla="*/ 3682555 w 19327260"/>
              <a:gd name="connsiteY80" fmla="*/ 21929607 h 27231075"/>
              <a:gd name="connsiteX81" fmla="*/ 3345671 w 19327260"/>
              <a:gd name="connsiteY81" fmla="*/ 21785228 h 27231075"/>
              <a:gd name="connsiteX82" fmla="*/ 3586303 w 19327260"/>
              <a:gd name="connsiteY82" fmla="*/ 21640849 h 27231075"/>
              <a:gd name="connsiteX83" fmla="*/ 3153166 w 19327260"/>
              <a:gd name="connsiteY83" fmla="*/ 21496470 h 27231075"/>
              <a:gd name="connsiteX84" fmla="*/ 3345671 w 19327260"/>
              <a:gd name="connsiteY84" fmla="*/ 21400217 h 27231075"/>
              <a:gd name="connsiteX85" fmla="*/ 3730682 w 19327260"/>
              <a:gd name="connsiteY85" fmla="*/ 21496470 h 27231075"/>
              <a:gd name="connsiteX86" fmla="*/ 3875061 w 19327260"/>
              <a:gd name="connsiteY86" fmla="*/ 21400217 h 27231075"/>
              <a:gd name="connsiteX87" fmla="*/ 3441924 w 19327260"/>
              <a:gd name="connsiteY87" fmla="*/ 21303965 h 27231075"/>
              <a:gd name="connsiteX88" fmla="*/ 2768155 w 19327260"/>
              <a:gd name="connsiteY88" fmla="*/ 21255838 h 27231075"/>
              <a:gd name="connsiteX89" fmla="*/ 2383145 w 19327260"/>
              <a:gd name="connsiteY89" fmla="*/ 21833354 h 27231075"/>
              <a:gd name="connsiteX90" fmla="*/ 2286892 w 19327260"/>
              <a:gd name="connsiteY90" fmla="*/ 21929607 h 27231075"/>
              <a:gd name="connsiteX91" fmla="*/ 1950008 w 19327260"/>
              <a:gd name="connsiteY91" fmla="*/ 21737102 h 27231075"/>
              <a:gd name="connsiteX92" fmla="*/ 1998134 w 19327260"/>
              <a:gd name="connsiteY92" fmla="*/ 22170238 h 27231075"/>
              <a:gd name="connsiteX93" fmla="*/ 1468745 w 19327260"/>
              <a:gd name="connsiteY93" fmla="*/ 22699628 h 27231075"/>
              <a:gd name="connsiteX94" fmla="*/ 1276239 w 19327260"/>
              <a:gd name="connsiteY94" fmla="*/ 22988386 h 27231075"/>
              <a:gd name="connsiteX95" fmla="*/ 1372492 w 19327260"/>
              <a:gd name="connsiteY95" fmla="*/ 23229017 h 27231075"/>
              <a:gd name="connsiteX96" fmla="*/ 1276239 w 19327260"/>
              <a:gd name="connsiteY96" fmla="*/ 23373396 h 27231075"/>
              <a:gd name="connsiteX97" fmla="*/ 1372492 w 19327260"/>
              <a:gd name="connsiteY97" fmla="*/ 23758407 h 27231075"/>
              <a:gd name="connsiteX98" fmla="*/ 891229 w 19327260"/>
              <a:gd name="connsiteY98" fmla="*/ 23902786 h 27231075"/>
              <a:gd name="connsiteX99" fmla="*/ 361839 w 19327260"/>
              <a:gd name="connsiteY99" fmla="*/ 24335923 h 27231075"/>
              <a:gd name="connsiteX100" fmla="*/ 24955 w 19327260"/>
              <a:gd name="connsiteY100" fmla="*/ 24769059 h 27231075"/>
              <a:gd name="connsiteX101" fmla="*/ 24955 w 19327260"/>
              <a:gd name="connsiteY101" fmla="*/ 5037270 h 27231075"/>
              <a:gd name="connsiteX102" fmla="*/ 73082 w 19327260"/>
              <a:gd name="connsiteY102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228806 w 19327260"/>
              <a:gd name="connsiteY15" fmla="*/ 2966740 h 27231075"/>
              <a:gd name="connsiteX16" fmla="*/ 409966 w 19327260"/>
              <a:gd name="connsiteY16" fmla="*/ 2679080 h 27231075"/>
              <a:gd name="connsiteX17" fmla="*/ 698724 w 19327260"/>
              <a:gd name="connsiteY17" fmla="*/ 2438449 h 27231075"/>
              <a:gd name="connsiteX18" fmla="*/ 1372492 w 19327260"/>
              <a:gd name="connsiteY18" fmla="*/ 2390323 h 27231075"/>
              <a:gd name="connsiteX19" fmla="*/ 1950008 w 19327260"/>
              <a:gd name="connsiteY19" fmla="*/ 2438449 h 27231075"/>
              <a:gd name="connsiteX20" fmla="*/ 1564997 w 19327260"/>
              <a:gd name="connsiteY20" fmla="*/ 2149691 h 27231075"/>
              <a:gd name="connsiteX21" fmla="*/ 1228113 w 19327260"/>
              <a:gd name="connsiteY21" fmla="*/ 2053438 h 27231075"/>
              <a:gd name="connsiteX22" fmla="*/ 1179987 w 19327260"/>
              <a:gd name="connsiteY22" fmla="*/ 1764680 h 27231075"/>
              <a:gd name="connsiteX23" fmla="*/ 2431271 w 19327260"/>
              <a:gd name="connsiteY23" fmla="*/ 1909059 h 27231075"/>
              <a:gd name="connsiteX24" fmla="*/ 2575650 w 19327260"/>
              <a:gd name="connsiteY24" fmla="*/ 2342196 h 27231075"/>
              <a:gd name="connsiteX25" fmla="*/ 3105039 w 19327260"/>
              <a:gd name="connsiteY25" fmla="*/ 2005312 h 27231075"/>
              <a:gd name="connsiteX26" fmla="*/ 3393797 w 19327260"/>
              <a:gd name="connsiteY26" fmla="*/ 2053438 h 27231075"/>
              <a:gd name="connsiteX27" fmla="*/ 3826934 w 19327260"/>
              <a:gd name="connsiteY27" fmla="*/ 1764680 h 27231075"/>
              <a:gd name="connsiteX28" fmla="*/ 17976071 w 19327260"/>
              <a:gd name="connsiteY28" fmla="*/ 1764680 h 27231075"/>
              <a:gd name="connsiteX29" fmla="*/ 18024197 w 19327260"/>
              <a:gd name="connsiteY29" fmla="*/ 25442828 h 27231075"/>
              <a:gd name="connsiteX30" fmla="*/ 11527145 w 19327260"/>
              <a:gd name="connsiteY30" fmla="*/ 25490954 h 27231075"/>
              <a:gd name="connsiteX31" fmla="*/ 11094008 w 19327260"/>
              <a:gd name="connsiteY31" fmla="*/ 24961565 h 27231075"/>
              <a:gd name="connsiteX32" fmla="*/ 10612745 w 19327260"/>
              <a:gd name="connsiteY32" fmla="*/ 24576554 h 27231075"/>
              <a:gd name="connsiteX33" fmla="*/ 10179608 w 19327260"/>
              <a:gd name="connsiteY33" fmla="*/ 24287796 h 27231075"/>
              <a:gd name="connsiteX34" fmla="*/ 9794597 w 19327260"/>
              <a:gd name="connsiteY34" fmla="*/ 24239670 h 27231075"/>
              <a:gd name="connsiteX35" fmla="*/ 9602092 w 19327260"/>
              <a:gd name="connsiteY35" fmla="*/ 23999038 h 27231075"/>
              <a:gd name="connsiteX36" fmla="*/ 9361461 w 19327260"/>
              <a:gd name="connsiteY36" fmla="*/ 23758407 h 27231075"/>
              <a:gd name="connsiteX37" fmla="*/ 9072703 w 19327260"/>
              <a:gd name="connsiteY37" fmla="*/ 23758407 h 27231075"/>
              <a:gd name="connsiteX38" fmla="*/ 8880197 w 19327260"/>
              <a:gd name="connsiteY38" fmla="*/ 23421523 h 27231075"/>
              <a:gd name="connsiteX39" fmla="*/ 8495187 w 19327260"/>
              <a:gd name="connsiteY39" fmla="*/ 23229017 h 27231075"/>
              <a:gd name="connsiteX40" fmla="*/ 8158303 w 19327260"/>
              <a:gd name="connsiteY40" fmla="*/ 23229017 h 27231075"/>
              <a:gd name="connsiteX41" fmla="*/ 8110176 w 19327260"/>
              <a:gd name="connsiteY41" fmla="*/ 23084638 h 27231075"/>
              <a:gd name="connsiteX42" fmla="*/ 8591439 w 19327260"/>
              <a:gd name="connsiteY42" fmla="*/ 23036512 h 27231075"/>
              <a:gd name="connsiteX43" fmla="*/ 8254555 w 19327260"/>
              <a:gd name="connsiteY43" fmla="*/ 22844007 h 27231075"/>
              <a:gd name="connsiteX44" fmla="*/ 8543313 w 19327260"/>
              <a:gd name="connsiteY44" fmla="*/ 22747754 h 27231075"/>
              <a:gd name="connsiteX45" fmla="*/ 9024576 w 19327260"/>
              <a:gd name="connsiteY45" fmla="*/ 22795880 h 27231075"/>
              <a:gd name="connsiteX46" fmla="*/ 9217082 w 19327260"/>
              <a:gd name="connsiteY46" fmla="*/ 22025859 h 27231075"/>
              <a:gd name="connsiteX47" fmla="*/ 9409587 w 19327260"/>
              <a:gd name="connsiteY47" fmla="*/ 21929607 h 27231075"/>
              <a:gd name="connsiteX48" fmla="*/ 9698345 w 19327260"/>
              <a:gd name="connsiteY48" fmla="*/ 22170238 h 27231075"/>
              <a:gd name="connsiteX49" fmla="*/ 9553966 w 19327260"/>
              <a:gd name="connsiteY49" fmla="*/ 21592723 h 27231075"/>
              <a:gd name="connsiteX50" fmla="*/ 9938976 w 19327260"/>
              <a:gd name="connsiteY50" fmla="*/ 21785228 h 27231075"/>
              <a:gd name="connsiteX51" fmla="*/ 9650218 w 19327260"/>
              <a:gd name="connsiteY51" fmla="*/ 21448344 h 27231075"/>
              <a:gd name="connsiteX52" fmla="*/ 9168955 w 19327260"/>
              <a:gd name="connsiteY52" fmla="*/ 21159586 h 27231075"/>
              <a:gd name="connsiteX53" fmla="*/ 9024576 w 19327260"/>
              <a:gd name="connsiteY53" fmla="*/ 21015207 h 27231075"/>
              <a:gd name="connsiteX54" fmla="*/ 9602092 w 19327260"/>
              <a:gd name="connsiteY54" fmla="*/ 20870828 h 27231075"/>
              <a:gd name="connsiteX55" fmla="*/ 9842724 w 19327260"/>
              <a:gd name="connsiteY55" fmla="*/ 20967080 h 27231075"/>
              <a:gd name="connsiteX56" fmla="*/ 9698345 w 19327260"/>
              <a:gd name="connsiteY56" fmla="*/ 20678323 h 27231075"/>
              <a:gd name="connsiteX57" fmla="*/ 10372113 w 19327260"/>
              <a:gd name="connsiteY57" fmla="*/ 20485817 h 27231075"/>
              <a:gd name="connsiteX58" fmla="*/ 10564618 w 19327260"/>
              <a:gd name="connsiteY58" fmla="*/ 20004554 h 27231075"/>
              <a:gd name="connsiteX59" fmla="*/ 9938976 w 19327260"/>
              <a:gd name="connsiteY59" fmla="*/ 20197059 h 27231075"/>
              <a:gd name="connsiteX60" fmla="*/ 9217082 w 19327260"/>
              <a:gd name="connsiteY60" fmla="*/ 20389565 h 27231075"/>
              <a:gd name="connsiteX61" fmla="*/ 8735818 w 19327260"/>
              <a:gd name="connsiteY61" fmla="*/ 20582070 h 27231075"/>
              <a:gd name="connsiteX62" fmla="*/ 8591439 w 19327260"/>
              <a:gd name="connsiteY62" fmla="*/ 20726449 h 27231075"/>
              <a:gd name="connsiteX63" fmla="*/ 8350808 w 19327260"/>
              <a:gd name="connsiteY63" fmla="*/ 20726449 h 27231075"/>
              <a:gd name="connsiteX64" fmla="*/ 8254555 w 19327260"/>
              <a:gd name="connsiteY64" fmla="*/ 20870828 h 27231075"/>
              <a:gd name="connsiteX65" fmla="*/ 8013924 w 19327260"/>
              <a:gd name="connsiteY65" fmla="*/ 20918954 h 27231075"/>
              <a:gd name="connsiteX66" fmla="*/ 7725166 w 19327260"/>
              <a:gd name="connsiteY66" fmla="*/ 21111459 h 27231075"/>
              <a:gd name="connsiteX67" fmla="*/ 7195776 w 19327260"/>
              <a:gd name="connsiteY67" fmla="*/ 21111459 h 27231075"/>
              <a:gd name="connsiteX68" fmla="*/ 6907018 w 19327260"/>
              <a:gd name="connsiteY68" fmla="*/ 21496470 h 27231075"/>
              <a:gd name="connsiteX69" fmla="*/ 6666387 w 19327260"/>
              <a:gd name="connsiteY69" fmla="*/ 21929607 h 27231075"/>
              <a:gd name="connsiteX70" fmla="*/ 6810766 w 19327260"/>
              <a:gd name="connsiteY70" fmla="*/ 21303965 h 27231075"/>
              <a:gd name="connsiteX71" fmla="*/ 6473882 w 19327260"/>
              <a:gd name="connsiteY71" fmla="*/ 21737102 h 27231075"/>
              <a:gd name="connsiteX72" fmla="*/ 6185124 w 19327260"/>
              <a:gd name="connsiteY72" fmla="*/ 21881480 h 27231075"/>
              <a:gd name="connsiteX73" fmla="*/ 6040745 w 19327260"/>
              <a:gd name="connsiteY73" fmla="*/ 22122112 h 27231075"/>
              <a:gd name="connsiteX74" fmla="*/ 5896366 w 19327260"/>
              <a:gd name="connsiteY74" fmla="*/ 21881480 h 27231075"/>
              <a:gd name="connsiteX75" fmla="*/ 5655734 w 19327260"/>
              <a:gd name="connsiteY75" fmla="*/ 21785228 h 27231075"/>
              <a:gd name="connsiteX76" fmla="*/ 5655734 w 19327260"/>
              <a:gd name="connsiteY76" fmla="*/ 21833354 h 27231075"/>
              <a:gd name="connsiteX77" fmla="*/ 5126345 w 19327260"/>
              <a:gd name="connsiteY77" fmla="*/ 21785228 h 27231075"/>
              <a:gd name="connsiteX78" fmla="*/ 5030092 w 19327260"/>
              <a:gd name="connsiteY78" fmla="*/ 22025859 h 27231075"/>
              <a:gd name="connsiteX79" fmla="*/ 4693208 w 19327260"/>
              <a:gd name="connsiteY79" fmla="*/ 21977733 h 27231075"/>
              <a:gd name="connsiteX80" fmla="*/ 3971313 w 19327260"/>
              <a:gd name="connsiteY80" fmla="*/ 21977733 h 27231075"/>
              <a:gd name="connsiteX81" fmla="*/ 3682555 w 19327260"/>
              <a:gd name="connsiteY81" fmla="*/ 21929607 h 27231075"/>
              <a:gd name="connsiteX82" fmla="*/ 3345671 w 19327260"/>
              <a:gd name="connsiteY82" fmla="*/ 21785228 h 27231075"/>
              <a:gd name="connsiteX83" fmla="*/ 3586303 w 19327260"/>
              <a:gd name="connsiteY83" fmla="*/ 21640849 h 27231075"/>
              <a:gd name="connsiteX84" fmla="*/ 3153166 w 19327260"/>
              <a:gd name="connsiteY84" fmla="*/ 21496470 h 27231075"/>
              <a:gd name="connsiteX85" fmla="*/ 3345671 w 19327260"/>
              <a:gd name="connsiteY85" fmla="*/ 21400217 h 27231075"/>
              <a:gd name="connsiteX86" fmla="*/ 3730682 w 19327260"/>
              <a:gd name="connsiteY86" fmla="*/ 21496470 h 27231075"/>
              <a:gd name="connsiteX87" fmla="*/ 3875061 w 19327260"/>
              <a:gd name="connsiteY87" fmla="*/ 21400217 h 27231075"/>
              <a:gd name="connsiteX88" fmla="*/ 3441924 w 19327260"/>
              <a:gd name="connsiteY88" fmla="*/ 21303965 h 27231075"/>
              <a:gd name="connsiteX89" fmla="*/ 2768155 w 19327260"/>
              <a:gd name="connsiteY89" fmla="*/ 21255838 h 27231075"/>
              <a:gd name="connsiteX90" fmla="*/ 2383145 w 19327260"/>
              <a:gd name="connsiteY90" fmla="*/ 21833354 h 27231075"/>
              <a:gd name="connsiteX91" fmla="*/ 2286892 w 19327260"/>
              <a:gd name="connsiteY91" fmla="*/ 21929607 h 27231075"/>
              <a:gd name="connsiteX92" fmla="*/ 1950008 w 19327260"/>
              <a:gd name="connsiteY92" fmla="*/ 21737102 h 27231075"/>
              <a:gd name="connsiteX93" fmla="*/ 1998134 w 19327260"/>
              <a:gd name="connsiteY93" fmla="*/ 22170238 h 27231075"/>
              <a:gd name="connsiteX94" fmla="*/ 1468745 w 19327260"/>
              <a:gd name="connsiteY94" fmla="*/ 22699628 h 27231075"/>
              <a:gd name="connsiteX95" fmla="*/ 1276239 w 19327260"/>
              <a:gd name="connsiteY95" fmla="*/ 22988386 h 27231075"/>
              <a:gd name="connsiteX96" fmla="*/ 1372492 w 19327260"/>
              <a:gd name="connsiteY96" fmla="*/ 23229017 h 27231075"/>
              <a:gd name="connsiteX97" fmla="*/ 1276239 w 19327260"/>
              <a:gd name="connsiteY97" fmla="*/ 23373396 h 27231075"/>
              <a:gd name="connsiteX98" fmla="*/ 1372492 w 19327260"/>
              <a:gd name="connsiteY98" fmla="*/ 23758407 h 27231075"/>
              <a:gd name="connsiteX99" fmla="*/ 891229 w 19327260"/>
              <a:gd name="connsiteY99" fmla="*/ 23902786 h 27231075"/>
              <a:gd name="connsiteX100" fmla="*/ 361839 w 19327260"/>
              <a:gd name="connsiteY100" fmla="*/ 24335923 h 27231075"/>
              <a:gd name="connsiteX101" fmla="*/ 24955 w 19327260"/>
              <a:gd name="connsiteY101" fmla="*/ 24769059 h 27231075"/>
              <a:gd name="connsiteX102" fmla="*/ 24955 w 19327260"/>
              <a:gd name="connsiteY102" fmla="*/ 5037270 h 27231075"/>
              <a:gd name="connsiteX103" fmla="*/ 73082 w 19327260"/>
              <a:gd name="connsiteY103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409966 w 19327260"/>
              <a:gd name="connsiteY17" fmla="*/ 2679080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64767 w 19327260"/>
              <a:gd name="connsiteY17" fmla="*/ 2421797 h 27231075"/>
              <a:gd name="connsiteX18" fmla="*/ 698724 w 19327260"/>
              <a:gd name="connsiteY18" fmla="*/ 2438449 h 27231075"/>
              <a:gd name="connsiteX19" fmla="*/ 1372492 w 19327260"/>
              <a:gd name="connsiteY19" fmla="*/ 2390323 h 27231075"/>
              <a:gd name="connsiteX20" fmla="*/ 1950008 w 19327260"/>
              <a:gd name="connsiteY20" fmla="*/ 2438449 h 27231075"/>
              <a:gd name="connsiteX21" fmla="*/ 1564997 w 19327260"/>
              <a:gd name="connsiteY21" fmla="*/ 2149691 h 27231075"/>
              <a:gd name="connsiteX22" fmla="*/ 1228113 w 19327260"/>
              <a:gd name="connsiteY22" fmla="*/ 2053438 h 27231075"/>
              <a:gd name="connsiteX23" fmla="*/ 1179987 w 19327260"/>
              <a:gd name="connsiteY23" fmla="*/ 1764680 h 27231075"/>
              <a:gd name="connsiteX24" fmla="*/ 2431271 w 19327260"/>
              <a:gd name="connsiteY24" fmla="*/ 1909059 h 27231075"/>
              <a:gd name="connsiteX25" fmla="*/ 2575650 w 19327260"/>
              <a:gd name="connsiteY25" fmla="*/ 2342196 h 27231075"/>
              <a:gd name="connsiteX26" fmla="*/ 3105039 w 19327260"/>
              <a:gd name="connsiteY26" fmla="*/ 2005312 h 27231075"/>
              <a:gd name="connsiteX27" fmla="*/ 3393797 w 19327260"/>
              <a:gd name="connsiteY27" fmla="*/ 2053438 h 27231075"/>
              <a:gd name="connsiteX28" fmla="*/ 3826934 w 19327260"/>
              <a:gd name="connsiteY28" fmla="*/ 1764680 h 27231075"/>
              <a:gd name="connsiteX29" fmla="*/ 17976071 w 19327260"/>
              <a:gd name="connsiteY29" fmla="*/ 1764680 h 27231075"/>
              <a:gd name="connsiteX30" fmla="*/ 18024197 w 19327260"/>
              <a:gd name="connsiteY30" fmla="*/ 25442828 h 27231075"/>
              <a:gd name="connsiteX31" fmla="*/ 11527145 w 19327260"/>
              <a:gd name="connsiteY31" fmla="*/ 25490954 h 27231075"/>
              <a:gd name="connsiteX32" fmla="*/ 11094008 w 19327260"/>
              <a:gd name="connsiteY32" fmla="*/ 24961565 h 27231075"/>
              <a:gd name="connsiteX33" fmla="*/ 10612745 w 19327260"/>
              <a:gd name="connsiteY33" fmla="*/ 24576554 h 27231075"/>
              <a:gd name="connsiteX34" fmla="*/ 10179608 w 19327260"/>
              <a:gd name="connsiteY34" fmla="*/ 24287796 h 27231075"/>
              <a:gd name="connsiteX35" fmla="*/ 9794597 w 19327260"/>
              <a:gd name="connsiteY35" fmla="*/ 24239670 h 27231075"/>
              <a:gd name="connsiteX36" fmla="*/ 9602092 w 19327260"/>
              <a:gd name="connsiteY36" fmla="*/ 23999038 h 27231075"/>
              <a:gd name="connsiteX37" fmla="*/ 9361461 w 19327260"/>
              <a:gd name="connsiteY37" fmla="*/ 23758407 h 27231075"/>
              <a:gd name="connsiteX38" fmla="*/ 9072703 w 19327260"/>
              <a:gd name="connsiteY38" fmla="*/ 23758407 h 27231075"/>
              <a:gd name="connsiteX39" fmla="*/ 8880197 w 19327260"/>
              <a:gd name="connsiteY39" fmla="*/ 23421523 h 27231075"/>
              <a:gd name="connsiteX40" fmla="*/ 8495187 w 19327260"/>
              <a:gd name="connsiteY40" fmla="*/ 23229017 h 27231075"/>
              <a:gd name="connsiteX41" fmla="*/ 8158303 w 19327260"/>
              <a:gd name="connsiteY41" fmla="*/ 23229017 h 27231075"/>
              <a:gd name="connsiteX42" fmla="*/ 8110176 w 19327260"/>
              <a:gd name="connsiteY42" fmla="*/ 23084638 h 27231075"/>
              <a:gd name="connsiteX43" fmla="*/ 8591439 w 19327260"/>
              <a:gd name="connsiteY43" fmla="*/ 23036512 h 27231075"/>
              <a:gd name="connsiteX44" fmla="*/ 8254555 w 19327260"/>
              <a:gd name="connsiteY44" fmla="*/ 22844007 h 27231075"/>
              <a:gd name="connsiteX45" fmla="*/ 8543313 w 19327260"/>
              <a:gd name="connsiteY45" fmla="*/ 22747754 h 27231075"/>
              <a:gd name="connsiteX46" fmla="*/ 9024576 w 19327260"/>
              <a:gd name="connsiteY46" fmla="*/ 22795880 h 27231075"/>
              <a:gd name="connsiteX47" fmla="*/ 9217082 w 19327260"/>
              <a:gd name="connsiteY47" fmla="*/ 22025859 h 27231075"/>
              <a:gd name="connsiteX48" fmla="*/ 9409587 w 19327260"/>
              <a:gd name="connsiteY48" fmla="*/ 21929607 h 27231075"/>
              <a:gd name="connsiteX49" fmla="*/ 9698345 w 19327260"/>
              <a:gd name="connsiteY49" fmla="*/ 22170238 h 27231075"/>
              <a:gd name="connsiteX50" fmla="*/ 9553966 w 19327260"/>
              <a:gd name="connsiteY50" fmla="*/ 21592723 h 27231075"/>
              <a:gd name="connsiteX51" fmla="*/ 9938976 w 19327260"/>
              <a:gd name="connsiteY51" fmla="*/ 21785228 h 27231075"/>
              <a:gd name="connsiteX52" fmla="*/ 9650218 w 19327260"/>
              <a:gd name="connsiteY52" fmla="*/ 21448344 h 27231075"/>
              <a:gd name="connsiteX53" fmla="*/ 9168955 w 19327260"/>
              <a:gd name="connsiteY53" fmla="*/ 21159586 h 27231075"/>
              <a:gd name="connsiteX54" fmla="*/ 9024576 w 19327260"/>
              <a:gd name="connsiteY54" fmla="*/ 21015207 h 27231075"/>
              <a:gd name="connsiteX55" fmla="*/ 9602092 w 19327260"/>
              <a:gd name="connsiteY55" fmla="*/ 20870828 h 27231075"/>
              <a:gd name="connsiteX56" fmla="*/ 9842724 w 19327260"/>
              <a:gd name="connsiteY56" fmla="*/ 20967080 h 27231075"/>
              <a:gd name="connsiteX57" fmla="*/ 9698345 w 19327260"/>
              <a:gd name="connsiteY57" fmla="*/ 20678323 h 27231075"/>
              <a:gd name="connsiteX58" fmla="*/ 10372113 w 19327260"/>
              <a:gd name="connsiteY58" fmla="*/ 20485817 h 27231075"/>
              <a:gd name="connsiteX59" fmla="*/ 10564618 w 19327260"/>
              <a:gd name="connsiteY59" fmla="*/ 20004554 h 27231075"/>
              <a:gd name="connsiteX60" fmla="*/ 9938976 w 19327260"/>
              <a:gd name="connsiteY60" fmla="*/ 20197059 h 27231075"/>
              <a:gd name="connsiteX61" fmla="*/ 9217082 w 19327260"/>
              <a:gd name="connsiteY61" fmla="*/ 20389565 h 27231075"/>
              <a:gd name="connsiteX62" fmla="*/ 8735818 w 19327260"/>
              <a:gd name="connsiteY62" fmla="*/ 20582070 h 27231075"/>
              <a:gd name="connsiteX63" fmla="*/ 8591439 w 19327260"/>
              <a:gd name="connsiteY63" fmla="*/ 20726449 h 27231075"/>
              <a:gd name="connsiteX64" fmla="*/ 8350808 w 19327260"/>
              <a:gd name="connsiteY64" fmla="*/ 20726449 h 27231075"/>
              <a:gd name="connsiteX65" fmla="*/ 8254555 w 19327260"/>
              <a:gd name="connsiteY65" fmla="*/ 20870828 h 27231075"/>
              <a:gd name="connsiteX66" fmla="*/ 8013924 w 19327260"/>
              <a:gd name="connsiteY66" fmla="*/ 20918954 h 27231075"/>
              <a:gd name="connsiteX67" fmla="*/ 7725166 w 19327260"/>
              <a:gd name="connsiteY67" fmla="*/ 21111459 h 27231075"/>
              <a:gd name="connsiteX68" fmla="*/ 7195776 w 19327260"/>
              <a:gd name="connsiteY68" fmla="*/ 21111459 h 27231075"/>
              <a:gd name="connsiteX69" fmla="*/ 6907018 w 19327260"/>
              <a:gd name="connsiteY69" fmla="*/ 21496470 h 27231075"/>
              <a:gd name="connsiteX70" fmla="*/ 6666387 w 19327260"/>
              <a:gd name="connsiteY70" fmla="*/ 21929607 h 27231075"/>
              <a:gd name="connsiteX71" fmla="*/ 6810766 w 19327260"/>
              <a:gd name="connsiteY71" fmla="*/ 21303965 h 27231075"/>
              <a:gd name="connsiteX72" fmla="*/ 6473882 w 19327260"/>
              <a:gd name="connsiteY72" fmla="*/ 21737102 h 27231075"/>
              <a:gd name="connsiteX73" fmla="*/ 6185124 w 19327260"/>
              <a:gd name="connsiteY73" fmla="*/ 21881480 h 27231075"/>
              <a:gd name="connsiteX74" fmla="*/ 6040745 w 19327260"/>
              <a:gd name="connsiteY74" fmla="*/ 22122112 h 27231075"/>
              <a:gd name="connsiteX75" fmla="*/ 5896366 w 19327260"/>
              <a:gd name="connsiteY75" fmla="*/ 21881480 h 27231075"/>
              <a:gd name="connsiteX76" fmla="*/ 5655734 w 19327260"/>
              <a:gd name="connsiteY76" fmla="*/ 21785228 h 27231075"/>
              <a:gd name="connsiteX77" fmla="*/ 5655734 w 19327260"/>
              <a:gd name="connsiteY77" fmla="*/ 21833354 h 27231075"/>
              <a:gd name="connsiteX78" fmla="*/ 5126345 w 19327260"/>
              <a:gd name="connsiteY78" fmla="*/ 21785228 h 27231075"/>
              <a:gd name="connsiteX79" fmla="*/ 5030092 w 19327260"/>
              <a:gd name="connsiteY79" fmla="*/ 22025859 h 27231075"/>
              <a:gd name="connsiteX80" fmla="*/ 4693208 w 19327260"/>
              <a:gd name="connsiteY80" fmla="*/ 21977733 h 27231075"/>
              <a:gd name="connsiteX81" fmla="*/ 3971313 w 19327260"/>
              <a:gd name="connsiteY81" fmla="*/ 21977733 h 27231075"/>
              <a:gd name="connsiteX82" fmla="*/ 3682555 w 19327260"/>
              <a:gd name="connsiteY82" fmla="*/ 21929607 h 27231075"/>
              <a:gd name="connsiteX83" fmla="*/ 3345671 w 19327260"/>
              <a:gd name="connsiteY83" fmla="*/ 21785228 h 27231075"/>
              <a:gd name="connsiteX84" fmla="*/ 3586303 w 19327260"/>
              <a:gd name="connsiteY84" fmla="*/ 21640849 h 27231075"/>
              <a:gd name="connsiteX85" fmla="*/ 3153166 w 19327260"/>
              <a:gd name="connsiteY85" fmla="*/ 21496470 h 27231075"/>
              <a:gd name="connsiteX86" fmla="*/ 3345671 w 19327260"/>
              <a:gd name="connsiteY86" fmla="*/ 21400217 h 27231075"/>
              <a:gd name="connsiteX87" fmla="*/ 3730682 w 19327260"/>
              <a:gd name="connsiteY87" fmla="*/ 21496470 h 27231075"/>
              <a:gd name="connsiteX88" fmla="*/ 3875061 w 19327260"/>
              <a:gd name="connsiteY88" fmla="*/ 21400217 h 27231075"/>
              <a:gd name="connsiteX89" fmla="*/ 3441924 w 19327260"/>
              <a:gd name="connsiteY89" fmla="*/ 21303965 h 27231075"/>
              <a:gd name="connsiteX90" fmla="*/ 2768155 w 19327260"/>
              <a:gd name="connsiteY90" fmla="*/ 21255838 h 27231075"/>
              <a:gd name="connsiteX91" fmla="*/ 2383145 w 19327260"/>
              <a:gd name="connsiteY91" fmla="*/ 21833354 h 27231075"/>
              <a:gd name="connsiteX92" fmla="*/ 2286892 w 19327260"/>
              <a:gd name="connsiteY92" fmla="*/ 21929607 h 27231075"/>
              <a:gd name="connsiteX93" fmla="*/ 1950008 w 19327260"/>
              <a:gd name="connsiteY93" fmla="*/ 21737102 h 27231075"/>
              <a:gd name="connsiteX94" fmla="*/ 1998134 w 19327260"/>
              <a:gd name="connsiteY94" fmla="*/ 22170238 h 27231075"/>
              <a:gd name="connsiteX95" fmla="*/ 1468745 w 19327260"/>
              <a:gd name="connsiteY95" fmla="*/ 22699628 h 27231075"/>
              <a:gd name="connsiteX96" fmla="*/ 1276239 w 19327260"/>
              <a:gd name="connsiteY96" fmla="*/ 22988386 h 27231075"/>
              <a:gd name="connsiteX97" fmla="*/ 1372492 w 19327260"/>
              <a:gd name="connsiteY97" fmla="*/ 23229017 h 27231075"/>
              <a:gd name="connsiteX98" fmla="*/ 1276239 w 19327260"/>
              <a:gd name="connsiteY98" fmla="*/ 23373396 h 27231075"/>
              <a:gd name="connsiteX99" fmla="*/ 1372492 w 19327260"/>
              <a:gd name="connsiteY99" fmla="*/ 23758407 h 27231075"/>
              <a:gd name="connsiteX100" fmla="*/ 891229 w 19327260"/>
              <a:gd name="connsiteY100" fmla="*/ 23902786 h 27231075"/>
              <a:gd name="connsiteX101" fmla="*/ 361839 w 19327260"/>
              <a:gd name="connsiteY101" fmla="*/ 24335923 h 27231075"/>
              <a:gd name="connsiteX102" fmla="*/ 24955 w 19327260"/>
              <a:gd name="connsiteY102" fmla="*/ 24769059 h 27231075"/>
              <a:gd name="connsiteX103" fmla="*/ 24955 w 19327260"/>
              <a:gd name="connsiteY103" fmla="*/ 5037270 h 27231075"/>
              <a:gd name="connsiteX104" fmla="*/ 73082 w 19327260"/>
              <a:gd name="connsiteY104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98724 w 19327260"/>
              <a:gd name="connsiteY19" fmla="*/ 2438449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372492 w 19327260"/>
              <a:gd name="connsiteY20" fmla="*/ 2390323 h 27231075"/>
              <a:gd name="connsiteX21" fmla="*/ 1950008 w 19327260"/>
              <a:gd name="connsiteY21" fmla="*/ 2438449 h 27231075"/>
              <a:gd name="connsiteX22" fmla="*/ 1564997 w 19327260"/>
              <a:gd name="connsiteY22" fmla="*/ 2149691 h 27231075"/>
              <a:gd name="connsiteX23" fmla="*/ 1228113 w 19327260"/>
              <a:gd name="connsiteY23" fmla="*/ 2053438 h 27231075"/>
              <a:gd name="connsiteX24" fmla="*/ 1179987 w 19327260"/>
              <a:gd name="connsiteY24" fmla="*/ 1764680 h 27231075"/>
              <a:gd name="connsiteX25" fmla="*/ 2431271 w 19327260"/>
              <a:gd name="connsiteY25" fmla="*/ 1909059 h 27231075"/>
              <a:gd name="connsiteX26" fmla="*/ 2575650 w 19327260"/>
              <a:gd name="connsiteY26" fmla="*/ 2342196 h 27231075"/>
              <a:gd name="connsiteX27" fmla="*/ 3105039 w 19327260"/>
              <a:gd name="connsiteY27" fmla="*/ 2005312 h 27231075"/>
              <a:gd name="connsiteX28" fmla="*/ 3393797 w 19327260"/>
              <a:gd name="connsiteY28" fmla="*/ 2053438 h 27231075"/>
              <a:gd name="connsiteX29" fmla="*/ 3826934 w 19327260"/>
              <a:gd name="connsiteY29" fmla="*/ 1764680 h 27231075"/>
              <a:gd name="connsiteX30" fmla="*/ 17976071 w 19327260"/>
              <a:gd name="connsiteY30" fmla="*/ 1764680 h 27231075"/>
              <a:gd name="connsiteX31" fmla="*/ 18024197 w 19327260"/>
              <a:gd name="connsiteY31" fmla="*/ 25442828 h 27231075"/>
              <a:gd name="connsiteX32" fmla="*/ 11527145 w 19327260"/>
              <a:gd name="connsiteY32" fmla="*/ 25490954 h 27231075"/>
              <a:gd name="connsiteX33" fmla="*/ 11094008 w 19327260"/>
              <a:gd name="connsiteY33" fmla="*/ 24961565 h 27231075"/>
              <a:gd name="connsiteX34" fmla="*/ 10612745 w 19327260"/>
              <a:gd name="connsiteY34" fmla="*/ 24576554 h 27231075"/>
              <a:gd name="connsiteX35" fmla="*/ 10179608 w 19327260"/>
              <a:gd name="connsiteY35" fmla="*/ 24287796 h 27231075"/>
              <a:gd name="connsiteX36" fmla="*/ 9794597 w 19327260"/>
              <a:gd name="connsiteY36" fmla="*/ 24239670 h 27231075"/>
              <a:gd name="connsiteX37" fmla="*/ 9602092 w 19327260"/>
              <a:gd name="connsiteY37" fmla="*/ 23999038 h 27231075"/>
              <a:gd name="connsiteX38" fmla="*/ 9361461 w 19327260"/>
              <a:gd name="connsiteY38" fmla="*/ 23758407 h 27231075"/>
              <a:gd name="connsiteX39" fmla="*/ 9072703 w 19327260"/>
              <a:gd name="connsiteY39" fmla="*/ 23758407 h 27231075"/>
              <a:gd name="connsiteX40" fmla="*/ 8880197 w 19327260"/>
              <a:gd name="connsiteY40" fmla="*/ 23421523 h 27231075"/>
              <a:gd name="connsiteX41" fmla="*/ 8495187 w 19327260"/>
              <a:gd name="connsiteY41" fmla="*/ 23229017 h 27231075"/>
              <a:gd name="connsiteX42" fmla="*/ 8158303 w 19327260"/>
              <a:gd name="connsiteY42" fmla="*/ 23229017 h 27231075"/>
              <a:gd name="connsiteX43" fmla="*/ 8110176 w 19327260"/>
              <a:gd name="connsiteY43" fmla="*/ 23084638 h 27231075"/>
              <a:gd name="connsiteX44" fmla="*/ 8591439 w 19327260"/>
              <a:gd name="connsiteY44" fmla="*/ 23036512 h 27231075"/>
              <a:gd name="connsiteX45" fmla="*/ 8254555 w 19327260"/>
              <a:gd name="connsiteY45" fmla="*/ 22844007 h 27231075"/>
              <a:gd name="connsiteX46" fmla="*/ 8543313 w 19327260"/>
              <a:gd name="connsiteY46" fmla="*/ 22747754 h 27231075"/>
              <a:gd name="connsiteX47" fmla="*/ 9024576 w 19327260"/>
              <a:gd name="connsiteY47" fmla="*/ 22795880 h 27231075"/>
              <a:gd name="connsiteX48" fmla="*/ 9217082 w 19327260"/>
              <a:gd name="connsiteY48" fmla="*/ 22025859 h 27231075"/>
              <a:gd name="connsiteX49" fmla="*/ 9409587 w 19327260"/>
              <a:gd name="connsiteY49" fmla="*/ 21929607 h 27231075"/>
              <a:gd name="connsiteX50" fmla="*/ 9698345 w 19327260"/>
              <a:gd name="connsiteY50" fmla="*/ 22170238 h 27231075"/>
              <a:gd name="connsiteX51" fmla="*/ 9553966 w 19327260"/>
              <a:gd name="connsiteY51" fmla="*/ 21592723 h 27231075"/>
              <a:gd name="connsiteX52" fmla="*/ 9938976 w 19327260"/>
              <a:gd name="connsiteY52" fmla="*/ 21785228 h 27231075"/>
              <a:gd name="connsiteX53" fmla="*/ 9650218 w 19327260"/>
              <a:gd name="connsiteY53" fmla="*/ 21448344 h 27231075"/>
              <a:gd name="connsiteX54" fmla="*/ 9168955 w 19327260"/>
              <a:gd name="connsiteY54" fmla="*/ 21159586 h 27231075"/>
              <a:gd name="connsiteX55" fmla="*/ 9024576 w 19327260"/>
              <a:gd name="connsiteY55" fmla="*/ 21015207 h 27231075"/>
              <a:gd name="connsiteX56" fmla="*/ 9602092 w 19327260"/>
              <a:gd name="connsiteY56" fmla="*/ 20870828 h 27231075"/>
              <a:gd name="connsiteX57" fmla="*/ 9842724 w 19327260"/>
              <a:gd name="connsiteY57" fmla="*/ 20967080 h 27231075"/>
              <a:gd name="connsiteX58" fmla="*/ 9698345 w 19327260"/>
              <a:gd name="connsiteY58" fmla="*/ 20678323 h 27231075"/>
              <a:gd name="connsiteX59" fmla="*/ 10372113 w 19327260"/>
              <a:gd name="connsiteY59" fmla="*/ 20485817 h 27231075"/>
              <a:gd name="connsiteX60" fmla="*/ 10564618 w 19327260"/>
              <a:gd name="connsiteY60" fmla="*/ 20004554 h 27231075"/>
              <a:gd name="connsiteX61" fmla="*/ 9938976 w 19327260"/>
              <a:gd name="connsiteY61" fmla="*/ 20197059 h 27231075"/>
              <a:gd name="connsiteX62" fmla="*/ 9217082 w 19327260"/>
              <a:gd name="connsiteY62" fmla="*/ 20389565 h 27231075"/>
              <a:gd name="connsiteX63" fmla="*/ 8735818 w 19327260"/>
              <a:gd name="connsiteY63" fmla="*/ 20582070 h 27231075"/>
              <a:gd name="connsiteX64" fmla="*/ 8591439 w 19327260"/>
              <a:gd name="connsiteY64" fmla="*/ 20726449 h 27231075"/>
              <a:gd name="connsiteX65" fmla="*/ 8350808 w 19327260"/>
              <a:gd name="connsiteY65" fmla="*/ 20726449 h 27231075"/>
              <a:gd name="connsiteX66" fmla="*/ 8254555 w 19327260"/>
              <a:gd name="connsiteY66" fmla="*/ 20870828 h 27231075"/>
              <a:gd name="connsiteX67" fmla="*/ 8013924 w 19327260"/>
              <a:gd name="connsiteY67" fmla="*/ 20918954 h 27231075"/>
              <a:gd name="connsiteX68" fmla="*/ 7725166 w 19327260"/>
              <a:gd name="connsiteY68" fmla="*/ 21111459 h 27231075"/>
              <a:gd name="connsiteX69" fmla="*/ 7195776 w 19327260"/>
              <a:gd name="connsiteY69" fmla="*/ 21111459 h 27231075"/>
              <a:gd name="connsiteX70" fmla="*/ 6907018 w 19327260"/>
              <a:gd name="connsiteY70" fmla="*/ 21496470 h 27231075"/>
              <a:gd name="connsiteX71" fmla="*/ 6666387 w 19327260"/>
              <a:gd name="connsiteY71" fmla="*/ 21929607 h 27231075"/>
              <a:gd name="connsiteX72" fmla="*/ 6810766 w 19327260"/>
              <a:gd name="connsiteY72" fmla="*/ 21303965 h 27231075"/>
              <a:gd name="connsiteX73" fmla="*/ 6473882 w 19327260"/>
              <a:gd name="connsiteY73" fmla="*/ 21737102 h 27231075"/>
              <a:gd name="connsiteX74" fmla="*/ 6185124 w 19327260"/>
              <a:gd name="connsiteY74" fmla="*/ 21881480 h 27231075"/>
              <a:gd name="connsiteX75" fmla="*/ 6040745 w 19327260"/>
              <a:gd name="connsiteY75" fmla="*/ 22122112 h 27231075"/>
              <a:gd name="connsiteX76" fmla="*/ 5896366 w 19327260"/>
              <a:gd name="connsiteY76" fmla="*/ 21881480 h 27231075"/>
              <a:gd name="connsiteX77" fmla="*/ 5655734 w 19327260"/>
              <a:gd name="connsiteY77" fmla="*/ 21785228 h 27231075"/>
              <a:gd name="connsiteX78" fmla="*/ 5655734 w 19327260"/>
              <a:gd name="connsiteY78" fmla="*/ 21833354 h 27231075"/>
              <a:gd name="connsiteX79" fmla="*/ 5126345 w 19327260"/>
              <a:gd name="connsiteY79" fmla="*/ 21785228 h 27231075"/>
              <a:gd name="connsiteX80" fmla="*/ 5030092 w 19327260"/>
              <a:gd name="connsiteY80" fmla="*/ 22025859 h 27231075"/>
              <a:gd name="connsiteX81" fmla="*/ 4693208 w 19327260"/>
              <a:gd name="connsiteY81" fmla="*/ 21977733 h 27231075"/>
              <a:gd name="connsiteX82" fmla="*/ 3971313 w 19327260"/>
              <a:gd name="connsiteY82" fmla="*/ 21977733 h 27231075"/>
              <a:gd name="connsiteX83" fmla="*/ 3682555 w 19327260"/>
              <a:gd name="connsiteY83" fmla="*/ 21929607 h 27231075"/>
              <a:gd name="connsiteX84" fmla="*/ 3345671 w 19327260"/>
              <a:gd name="connsiteY84" fmla="*/ 21785228 h 27231075"/>
              <a:gd name="connsiteX85" fmla="*/ 3586303 w 19327260"/>
              <a:gd name="connsiteY85" fmla="*/ 21640849 h 27231075"/>
              <a:gd name="connsiteX86" fmla="*/ 3153166 w 19327260"/>
              <a:gd name="connsiteY86" fmla="*/ 21496470 h 27231075"/>
              <a:gd name="connsiteX87" fmla="*/ 3345671 w 19327260"/>
              <a:gd name="connsiteY87" fmla="*/ 21400217 h 27231075"/>
              <a:gd name="connsiteX88" fmla="*/ 3730682 w 19327260"/>
              <a:gd name="connsiteY88" fmla="*/ 21496470 h 27231075"/>
              <a:gd name="connsiteX89" fmla="*/ 3875061 w 19327260"/>
              <a:gd name="connsiteY89" fmla="*/ 21400217 h 27231075"/>
              <a:gd name="connsiteX90" fmla="*/ 3441924 w 19327260"/>
              <a:gd name="connsiteY90" fmla="*/ 21303965 h 27231075"/>
              <a:gd name="connsiteX91" fmla="*/ 2768155 w 19327260"/>
              <a:gd name="connsiteY91" fmla="*/ 21255838 h 27231075"/>
              <a:gd name="connsiteX92" fmla="*/ 2383145 w 19327260"/>
              <a:gd name="connsiteY92" fmla="*/ 21833354 h 27231075"/>
              <a:gd name="connsiteX93" fmla="*/ 2286892 w 19327260"/>
              <a:gd name="connsiteY93" fmla="*/ 21929607 h 27231075"/>
              <a:gd name="connsiteX94" fmla="*/ 1950008 w 19327260"/>
              <a:gd name="connsiteY94" fmla="*/ 21737102 h 27231075"/>
              <a:gd name="connsiteX95" fmla="*/ 1998134 w 19327260"/>
              <a:gd name="connsiteY95" fmla="*/ 22170238 h 27231075"/>
              <a:gd name="connsiteX96" fmla="*/ 1468745 w 19327260"/>
              <a:gd name="connsiteY96" fmla="*/ 22699628 h 27231075"/>
              <a:gd name="connsiteX97" fmla="*/ 1276239 w 19327260"/>
              <a:gd name="connsiteY97" fmla="*/ 22988386 h 27231075"/>
              <a:gd name="connsiteX98" fmla="*/ 1372492 w 19327260"/>
              <a:gd name="connsiteY98" fmla="*/ 23229017 h 27231075"/>
              <a:gd name="connsiteX99" fmla="*/ 1276239 w 19327260"/>
              <a:gd name="connsiteY99" fmla="*/ 23373396 h 27231075"/>
              <a:gd name="connsiteX100" fmla="*/ 1372492 w 19327260"/>
              <a:gd name="connsiteY100" fmla="*/ 23758407 h 27231075"/>
              <a:gd name="connsiteX101" fmla="*/ 891229 w 19327260"/>
              <a:gd name="connsiteY101" fmla="*/ 23902786 h 27231075"/>
              <a:gd name="connsiteX102" fmla="*/ 361839 w 19327260"/>
              <a:gd name="connsiteY102" fmla="*/ 24335923 h 27231075"/>
              <a:gd name="connsiteX103" fmla="*/ 24955 w 19327260"/>
              <a:gd name="connsiteY103" fmla="*/ 24769059 h 27231075"/>
              <a:gd name="connsiteX104" fmla="*/ 24955 w 19327260"/>
              <a:gd name="connsiteY104" fmla="*/ 5037270 h 27231075"/>
              <a:gd name="connsiteX105" fmla="*/ 73082 w 19327260"/>
              <a:gd name="connsiteY105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372492 w 19327260"/>
              <a:gd name="connsiteY21" fmla="*/ 2390323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950008 w 19327260"/>
              <a:gd name="connsiteY22" fmla="*/ 2438449 h 27231075"/>
              <a:gd name="connsiteX23" fmla="*/ 1564997 w 19327260"/>
              <a:gd name="connsiteY23" fmla="*/ 2149691 h 27231075"/>
              <a:gd name="connsiteX24" fmla="*/ 1228113 w 19327260"/>
              <a:gd name="connsiteY24" fmla="*/ 2053438 h 27231075"/>
              <a:gd name="connsiteX25" fmla="*/ 1179987 w 19327260"/>
              <a:gd name="connsiteY25" fmla="*/ 1764680 h 27231075"/>
              <a:gd name="connsiteX26" fmla="*/ 2431271 w 19327260"/>
              <a:gd name="connsiteY26" fmla="*/ 1909059 h 27231075"/>
              <a:gd name="connsiteX27" fmla="*/ 2575650 w 19327260"/>
              <a:gd name="connsiteY27" fmla="*/ 2342196 h 27231075"/>
              <a:gd name="connsiteX28" fmla="*/ 3105039 w 19327260"/>
              <a:gd name="connsiteY28" fmla="*/ 2005312 h 27231075"/>
              <a:gd name="connsiteX29" fmla="*/ 3393797 w 19327260"/>
              <a:gd name="connsiteY29" fmla="*/ 2053438 h 27231075"/>
              <a:gd name="connsiteX30" fmla="*/ 3826934 w 19327260"/>
              <a:gd name="connsiteY30" fmla="*/ 1764680 h 27231075"/>
              <a:gd name="connsiteX31" fmla="*/ 17976071 w 19327260"/>
              <a:gd name="connsiteY31" fmla="*/ 1764680 h 27231075"/>
              <a:gd name="connsiteX32" fmla="*/ 18024197 w 19327260"/>
              <a:gd name="connsiteY32" fmla="*/ 25442828 h 27231075"/>
              <a:gd name="connsiteX33" fmla="*/ 11527145 w 19327260"/>
              <a:gd name="connsiteY33" fmla="*/ 25490954 h 27231075"/>
              <a:gd name="connsiteX34" fmla="*/ 11094008 w 19327260"/>
              <a:gd name="connsiteY34" fmla="*/ 24961565 h 27231075"/>
              <a:gd name="connsiteX35" fmla="*/ 10612745 w 19327260"/>
              <a:gd name="connsiteY35" fmla="*/ 24576554 h 27231075"/>
              <a:gd name="connsiteX36" fmla="*/ 10179608 w 19327260"/>
              <a:gd name="connsiteY36" fmla="*/ 24287796 h 27231075"/>
              <a:gd name="connsiteX37" fmla="*/ 9794597 w 19327260"/>
              <a:gd name="connsiteY37" fmla="*/ 24239670 h 27231075"/>
              <a:gd name="connsiteX38" fmla="*/ 9602092 w 19327260"/>
              <a:gd name="connsiteY38" fmla="*/ 23999038 h 27231075"/>
              <a:gd name="connsiteX39" fmla="*/ 9361461 w 19327260"/>
              <a:gd name="connsiteY39" fmla="*/ 23758407 h 27231075"/>
              <a:gd name="connsiteX40" fmla="*/ 9072703 w 19327260"/>
              <a:gd name="connsiteY40" fmla="*/ 23758407 h 27231075"/>
              <a:gd name="connsiteX41" fmla="*/ 8880197 w 19327260"/>
              <a:gd name="connsiteY41" fmla="*/ 23421523 h 27231075"/>
              <a:gd name="connsiteX42" fmla="*/ 8495187 w 19327260"/>
              <a:gd name="connsiteY42" fmla="*/ 23229017 h 27231075"/>
              <a:gd name="connsiteX43" fmla="*/ 8158303 w 19327260"/>
              <a:gd name="connsiteY43" fmla="*/ 23229017 h 27231075"/>
              <a:gd name="connsiteX44" fmla="*/ 8110176 w 19327260"/>
              <a:gd name="connsiteY44" fmla="*/ 23084638 h 27231075"/>
              <a:gd name="connsiteX45" fmla="*/ 8591439 w 19327260"/>
              <a:gd name="connsiteY45" fmla="*/ 23036512 h 27231075"/>
              <a:gd name="connsiteX46" fmla="*/ 8254555 w 19327260"/>
              <a:gd name="connsiteY46" fmla="*/ 22844007 h 27231075"/>
              <a:gd name="connsiteX47" fmla="*/ 8543313 w 19327260"/>
              <a:gd name="connsiteY47" fmla="*/ 22747754 h 27231075"/>
              <a:gd name="connsiteX48" fmla="*/ 9024576 w 19327260"/>
              <a:gd name="connsiteY48" fmla="*/ 22795880 h 27231075"/>
              <a:gd name="connsiteX49" fmla="*/ 9217082 w 19327260"/>
              <a:gd name="connsiteY49" fmla="*/ 22025859 h 27231075"/>
              <a:gd name="connsiteX50" fmla="*/ 9409587 w 19327260"/>
              <a:gd name="connsiteY50" fmla="*/ 21929607 h 27231075"/>
              <a:gd name="connsiteX51" fmla="*/ 9698345 w 19327260"/>
              <a:gd name="connsiteY51" fmla="*/ 22170238 h 27231075"/>
              <a:gd name="connsiteX52" fmla="*/ 9553966 w 19327260"/>
              <a:gd name="connsiteY52" fmla="*/ 21592723 h 27231075"/>
              <a:gd name="connsiteX53" fmla="*/ 9938976 w 19327260"/>
              <a:gd name="connsiteY53" fmla="*/ 21785228 h 27231075"/>
              <a:gd name="connsiteX54" fmla="*/ 9650218 w 19327260"/>
              <a:gd name="connsiteY54" fmla="*/ 21448344 h 27231075"/>
              <a:gd name="connsiteX55" fmla="*/ 9168955 w 19327260"/>
              <a:gd name="connsiteY55" fmla="*/ 21159586 h 27231075"/>
              <a:gd name="connsiteX56" fmla="*/ 9024576 w 19327260"/>
              <a:gd name="connsiteY56" fmla="*/ 21015207 h 27231075"/>
              <a:gd name="connsiteX57" fmla="*/ 9602092 w 19327260"/>
              <a:gd name="connsiteY57" fmla="*/ 20870828 h 27231075"/>
              <a:gd name="connsiteX58" fmla="*/ 9842724 w 19327260"/>
              <a:gd name="connsiteY58" fmla="*/ 20967080 h 27231075"/>
              <a:gd name="connsiteX59" fmla="*/ 9698345 w 19327260"/>
              <a:gd name="connsiteY59" fmla="*/ 20678323 h 27231075"/>
              <a:gd name="connsiteX60" fmla="*/ 10372113 w 19327260"/>
              <a:gd name="connsiteY60" fmla="*/ 20485817 h 27231075"/>
              <a:gd name="connsiteX61" fmla="*/ 10564618 w 19327260"/>
              <a:gd name="connsiteY61" fmla="*/ 20004554 h 27231075"/>
              <a:gd name="connsiteX62" fmla="*/ 9938976 w 19327260"/>
              <a:gd name="connsiteY62" fmla="*/ 20197059 h 27231075"/>
              <a:gd name="connsiteX63" fmla="*/ 9217082 w 19327260"/>
              <a:gd name="connsiteY63" fmla="*/ 20389565 h 27231075"/>
              <a:gd name="connsiteX64" fmla="*/ 8735818 w 19327260"/>
              <a:gd name="connsiteY64" fmla="*/ 20582070 h 27231075"/>
              <a:gd name="connsiteX65" fmla="*/ 8591439 w 19327260"/>
              <a:gd name="connsiteY65" fmla="*/ 20726449 h 27231075"/>
              <a:gd name="connsiteX66" fmla="*/ 8350808 w 19327260"/>
              <a:gd name="connsiteY66" fmla="*/ 20726449 h 27231075"/>
              <a:gd name="connsiteX67" fmla="*/ 8254555 w 19327260"/>
              <a:gd name="connsiteY67" fmla="*/ 20870828 h 27231075"/>
              <a:gd name="connsiteX68" fmla="*/ 8013924 w 19327260"/>
              <a:gd name="connsiteY68" fmla="*/ 20918954 h 27231075"/>
              <a:gd name="connsiteX69" fmla="*/ 7725166 w 19327260"/>
              <a:gd name="connsiteY69" fmla="*/ 21111459 h 27231075"/>
              <a:gd name="connsiteX70" fmla="*/ 7195776 w 19327260"/>
              <a:gd name="connsiteY70" fmla="*/ 21111459 h 27231075"/>
              <a:gd name="connsiteX71" fmla="*/ 6907018 w 19327260"/>
              <a:gd name="connsiteY71" fmla="*/ 21496470 h 27231075"/>
              <a:gd name="connsiteX72" fmla="*/ 6666387 w 19327260"/>
              <a:gd name="connsiteY72" fmla="*/ 21929607 h 27231075"/>
              <a:gd name="connsiteX73" fmla="*/ 6810766 w 19327260"/>
              <a:gd name="connsiteY73" fmla="*/ 21303965 h 27231075"/>
              <a:gd name="connsiteX74" fmla="*/ 6473882 w 19327260"/>
              <a:gd name="connsiteY74" fmla="*/ 21737102 h 27231075"/>
              <a:gd name="connsiteX75" fmla="*/ 6185124 w 19327260"/>
              <a:gd name="connsiteY75" fmla="*/ 21881480 h 27231075"/>
              <a:gd name="connsiteX76" fmla="*/ 6040745 w 19327260"/>
              <a:gd name="connsiteY76" fmla="*/ 22122112 h 27231075"/>
              <a:gd name="connsiteX77" fmla="*/ 5896366 w 19327260"/>
              <a:gd name="connsiteY77" fmla="*/ 21881480 h 27231075"/>
              <a:gd name="connsiteX78" fmla="*/ 5655734 w 19327260"/>
              <a:gd name="connsiteY78" fmla="*/ 21785228 h 27231075"/>
              <a:gd name="connsiteX79" fmla="*/ 5655734 w 19327260"/>
              <a:gd name="connsiteY79" fmla="*/ 21833354 h 27231075"/>
              <a:gd name="connsiteX80" fmla="*/ 5126345 w 19327260"/>
              <a:gd name="connsiteY80" fmla="*/ 21785228 h 27231075"/>
              <a:gd name="connsiteX81" fmla="*/ 5030092 w 19327260"/>
              <a:gd name="connsiteY81" fmla="*/ 22025859 h 27231075"/>
              <a:gd name="connsiteX82" fmla="*/ 4693208 w 19327260"/>
              <a:gd name="connsiteY82" fmla="*/ 21977733 h 27231075"/>
              <a:gd name="connsiteX83" fmla="*/ 3971313 w 19327260"/>
              <a:gd name="connsiteY83" fmla="*/ 21977733 h 27231075"/>
              <a:gd name="connsiteX84" fmla="*/ 3682555 w 19327260"/>
              <a:gd name="connsiteY84" fmla="*/ 21929607 h 27231075"/>
              <a:gd name="connsiteX85" fmla="*/ 3345671 w 19327260"/>
              <a:gd name="connsiteY85" fmla="*/ 21785228 h 27231075"/>
              <a:gd name="connsiteX86" fmla="*/ 3586303 w 19327260"/>
              <a:gd name="connsiteY86" fmla="*/ 21640849 h 27231075"/>
              <a:gd name="connsiteX87" fmla="*/ 3153166 w 19327260"/>
              <a:gd name="connsiteY87" fmla="*/ 21496470 h 27231075"/>
              <a:gd name="connsiteX88" fmla="*/ 3345671 w 19327260"/>
              <a:gd name="connsiteY88" fmla="*/ 21400217 h 27231075"/>
              <a:gd name="connsiteX89" fmla="*/ 3730682 w 19327260"/>
              <a:gd name="connsiteY89" fmla="*/ 21496470 h 27231075"/>
              <a:gd name="connsiteX90" fmla="*/ 3875061 w 19327260"/>
              <a:gd name="connsiteY90" fmla="*/ 21400217 h 27231075"/>
              <a:gd name="connsiteX91" fmla="*/ 3441924 w 19327260"/>
              <a:gd name="connsiteY91" fmla="*/ 21303965 h 27231075"/>
              <a:gd name="connsiteX92" fmla="*/ 2768155 w 19327260"/>
              <a:gd name="connsiteY92" fmla="*/ 21255838 h 27231075"/>
              <a:gd name="connsiteX93" fmla="*/ 2383145 w 19327260"/>
              <a:gd name="connsiteY93" fmla="*/ 21833354 h 27231075"/>
              <a:gd name="connsiteX94" fmla="*/ 2286892 w 19327260"/>
              <a:gd name="connsiteY94" fmla="*/ 21929607 h 27231075"/>
              <a:gd name="connsiteX95" fmla="*/ 1950008 w 19327260"/>
              <a:gd name="connsiteY95" fmla="*/ 21737102 h 27231075"/>
              <a:gd name="connsiteX96" fmla="*/ 1998134 w 19327260"/>
              <a:gd name="connsiteY96" fmla="*/ 22170238 h 27231075"/>
              <a:gd name="connsiteX97" fmla="*/ 1468745 w 19327260"/>
              <a:gd name="connsiteY97" fmla="*/ 22699628 h 27231075"/>
              <a:gd name="connsiteX98" fmla="*/ 1276239 w 19327260"/>
              <a:gd name="connsiteY98" fmla="*/ 22988386 h 27231075"/>
              <a:gd name="connsiteX99" fmla="*/ 1372492 w 19327260"/>
              <a:gd name="connsiteY99" fmla="*/ 23229017 h 27231075"/>
              <a:gd name="connsiteX100" fmla="*/ 1276239 w 19327260"/>
              <a:gd name="connsiteY100" fmla="*/ 23373396 h 27231075"/>
              <a:gd name="connsiteX101" fmla="*/ 1372492 w 19327260"/>
              <a:gd name="connsiteY101" fmla="*/ 23758407 h 27231075"/>
              <a:gd name="connsiteX102" fmla="*/ 891229 w 19327260"/>
              <a:gd name="connsiteY102" fmla="*/ 23902786 h 27231075"/>
              <a:gd name="connsiteX103" fmla="*/ 361839 w 19327260"/>
              <a:gd name="connsiteY103" fmla="*/ 24335923 h 27231075"/>
              <a:gd name="connsiteX104" fmla="*/ 24955 w 19327260"/>
              <a:gd name="connsiteY104" fmla="*/ 24769059 h 27231075"/>
              <a:gd name="connsiteX105" fmla="*/ 24955 w 19327260"/>
              <a:gd name="connsiteY105" fmla="*/ 5037270 h 27231075"/>
              <a:gd name="connsiteX106" fmla="*/ 73082 w 19327260"/>
              <a:gd name="connsiteY106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0008 w 19327260"/>
              <a:gd name="connsiteY23" fmla="*/ 2438449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564997 w 19327260"/>
              <a:gd name="connsiteY24" fmla="*/ 2149691 h 27231075"/>
              <a:gd name="connsiteX25" fmla="*/ 1228113 w 19327260"/>
              <a:gd name="connsiteY25" fmla="*/ 2053438 h 27231075"/>
              <a:gd name="connsiteX26" fmla="*/ 1179987 w 19327260"/>
              <a:gd name="connsiteY26" fmla="*/ 1764680 h 27231075"/>
              <a:gd name="connsiteX27" fmla="*/ 2431271 w 19327260"/>
              <a:gd name="connsiteY27" fmla="*/ 1909059 h 27231075"/>
              <a:gd name="connsiteX28" fmla="*/ 2575650 w 19327260"/>
              <a:gd name="connsiteY28" fmla="*/ 2342196 h 27231075"/>
              <a:gd name="connsiteX29" fmla="*/ 3105039 w 19327260"/>
              <a:gd name="connsiteY29" fmla="*/ 2005312 h 27231075"/>
              <a:gd name="connsiteX30" fmla="*/ 3393797 w 19327260"/>
              <a:gd name="connsiteY30" fmla="*/ 2053438 h 27231075"/>
              <a:gd name="connsiteX31" fmla="*/ 3826934 w 19327260"/>
              <a:gd name="connsiteY31" fmla="*/ 1764680 h 27231075"/>
              <a:gd name="connsiteX32" fmla="*/ 17976071 w 19327260"/>
              <a:gd name="connsiteY32" fmla="*/ 1764680 h 27231075"/>
              <a:gd name="connsiteX33" fmla="*/ 18024197 w 19327260"/>
              <a:gd name="connsiteY33" fmla="*/ 25442828 h 27231075"/>
              <a:gd name="connsiteX34" fmla="*/ 11527145 w 19327260"/>
              <a:gd name="connsiteY34" fmla="*/ 25490954 h 27231075"/>
              <a:gd name="connsiteX35" fmla="*/ 11094008 w 19327260"/>
              <a:gd name="connsiteY35" fmla="*/ 24961565 h 27231075"/>
              <a:gd name="connsiteX36" fmla="*/ 10612745 w 19327260"/>
              <a:gd name="connsiteY36" fmla="*/ 24576554 h 27231075"/>
              <a:gd name="connsiteX37" fmla="*/ 10179608 w 19327260"/>
              <a:gd name="connsiteY37" fmla="*/ 24287796 h 27231075"/>
              <a:gd name="connsiteX38" fmla="*/ 9794597 w 19327260"/>
              <a:gd name="connsiteY38" fmla="*/ 24239670 h 27231075"/>
              <a:gd name="connsiteX39" fmla="*/ 9602092 w 19327260"/>
              <a:gd name="connsiteY39" fmla="*/ 23999038 h 27231075"/>
              <a:gd name="connsiteX40" fmla="*/ 9361461 w 19327260"/>
              <a:gd name="connsiteY40" fmla="*/ 23758407 h 27231075"/>
              <a:gd name="connsiteX41" fmla="*/ 9072703 w 19327260"/>
              <a:gd name="connsiteY41" fmla="*/ 23758407 h 27231075"/>
              <a:gd name="connsiteX42" fmla="*/ 8880197 w 19327260"/>
              <a:gd name="connsiteY42" fmla="*/ 23421523 h 27231075"/>
              <a:gd name="connsiteX43" fmla="*/ 8495187 w 19327260"/>
              <a:gd name="connsiteY43" fmla="*/ 23229017 h 27231075"/>
              <a:gd name="connsiteX44" fmla="*/ 8158303 w 19327260"/>
              <a:gd name="connsiteY44" fmla="*/ 23229017 h 27231075"/>
              <a:gd name="connsiteX45" fmla="*/ 8110176 w 19327260"/>
              <a:gd name="connsiteY45" fmla="*/ 23084638 h 27231075"/>
              <a:gd name="connsiteX46" fmla="*/ 8591439 w 19327260"/>
              <a:gd name="connsiteY46" fmla="*/ 23036512 h 27231075"/>
              <a:gd name="connsiteX47" fmla="*/ 8254555 w 19327260"/>
              <a:gd name="connsiteY47" fmla="*/ 22844007 h 27231075"/>
              <a:gd name="connsiteX48" fmla="*/ 8543313 w 19327260"/>
              <a:gd name="connsiteY48" fmla="*/ 22747754 h 27231075"/>
              <a:gd name="connsiteX49" fmla="*/ 9024576 w 19327260"/>
              <a:gd name="connsiteY49" fmla="*/ 22795880 h 27231075"/>
              <a:gd name="connsiteX50" fmla="*/ 9217082 w 19327260"/>
              <a:gd name="connsiteY50" fmla="*/ 22025859 h 27231075"/>
              <a:gd name="connsiteX51" fmla="*/ 9409587 w 19327260"/>
              <a:gd name="connsiteY51" fmla="*/ 21929607 h 27231075"/>
              <a:gd name="connsiteX52" fmla="*/ 9698345 w 19327260"/>
              <a:gd name="connsiteY52" fmla="*/ 22170238 h 27231075"/>
              <a:gd name="connsiteX53" fmla="*/ 9553966 w 19327260"/>
              <a:gd name="connsiteY53" fmla="*/ 21592723 h 27231075"/>
              <a:gd name="connsiteX54" fmla="*/ 9938976 w 19327260"/>
              <a:gd name="connsiteY54" fmla="*/ 21785228 h 27231075"/>
              <a:gd name="connsiteX55" fmla="*/ 9650218 w 19327260"/>
              <a:gd name="connsiteY55" fmla="*/ 21448344 h 27231075"/>
              <a:gd name="connsiteX56" fmla="*/ 9168955 w 19327260"/>
              <a:gd name="connsiteY56" fmla="*/ 21159586 h 27231075"/>
              <a:gd name="connsiteX57" fmla="*/ 9024576 w 19327260"/>
              <a:gd name="connsiteY57" fmla="*/ 21015207 h 27231075"/>
              <a:gd name="connsiteX58" fmla="*/ 9602092 w 19327260"/>
              <a:gd name="connsiteY58" fmla="*/ 20870828 h 27231075"/>
              <a:gd name="connsiteX59" fmla="*/ 9842724 w 19327260"/>
              <a:gd name="connsiteY59" fmla="*/ 20967080 h 27231075"/>
              <a:gd name="connsiteX60" fmla="*/ 9698345 w 19327260"/>
              <a:gd name="connsiteY60" fmla="*/ 20678323 h 27231075"/>
              <a:gd name="connsiteX61" fmla="*/ 10372113 w 19327260"/>
              <a:gd name="connsiteY61" fmla="*/ 20485817 h 27231075"/>
              <a:gd name="connsiteX62" fmla="*/ 10564618 w 19327260"/>
              <a:gd name="connsiteY62" fmla="*/ 20004554 h 27231075"/>
              <a:gd name="connsiteX63" fmla="*/ 9938976 w 19327260"/>
              <a:gd name="connsiteY63" fmla="*/ 20197059 h 27231075"/>
              <a:gd name="connsiteX64" fmla="*/ 9217082 w 19327260"/>
              <a:gd name="connsiteY64" fmla="*/ 20389565 h 27231075"/>
              <a:gd name="connsiteX65" fmla="*/ 8735818 w 19327260"/>
              <a:gd name="connsiteY65" fmla="*/ 20582070 h 27231075"/>
              <a:gd name="connsiteX66" fmla="*/ 8591439 w 19327260"/>
              <a:gd name="connsiteY66" fmla="*/ 20726449 h 27231075"/>
              <a:gd name="connsiteX67" fmla="*/ 8350808 w 19327260"/>
              <a:gd name="connsiteY67" fmla="*/ 20726449 h 27231075"/>
              <a:gd name="connsiteX68" fmla="*/ 8254555 w 19327260"/>
              <a:gd name="connsiteY68" fmla="*/ 20870828 h 27231075"/>
              <a:gd name="connsiteX69" fmla="*/ 8013924 w 19327260"/>
              <a:gd name="connsiteY69" fmla="*/ 20918954 h 27231075"/>
              <a:gd name="connsiteX70" fmla="*/ 7725166 w 19327260"/>
              <a:gd name="connsiteY70" fmla="*/ 21111459 h 27231075"/>
              <a:gd name="connsiteX71" fmla="*/ 7195776 w 19327260"/>
              <a:gd name="connsiteY71" fmla="*/ 21111459 h 27231075"/>
              <a:gd name="connsiteX72" fmla="*/ 6907018 w 19327260"/>
              <a:gd name="connsiteY72" fmla="*/ 21496470 h 27231075"/>
              <a:gd name="connsiteX73" fmla="*/ 6666387 w 19327260"/>
              <a:gd name="connsiteY73" fmla="*/ 21929607 h 27231075"/>
              <a:gd name="connsiteX74" fmla="*/ 6810766 w 19327260"/>
              <a:gd name="connsiteY74" fmla="*/ 21303965 h 27231075"/>
              <a:gd name="connsiteX75" fmla="*/ 6473882 w 19327260"/>
              <a:gd name="connsiteY75" fmla="*/ 21737102 h 27231075"/>
              <a:gd name="connsiteX76" fmla="*/ 6185124 w 19327260"/>
              <a:gd name="connsiteY76" fmla="*/ 21881480 h 27231075"/>
              <a:gd name="connsiteX77" fmla="*/ 6040745 w 19327260"/>
              <a:gd name="connsiteY77" fmla="*/ 22122112 h 27231075"/>
              <a:gd name="connsiteX78" fmla="*/ 5896366 w 19327260"/>
              <a:gd name="connsiteY78" fmla="*/ 21881480 h 27231075"/>
              <a:gd name="connsiteX79" fmla="*/ 5655734 w 19327260"/>
              <a:gd name="connsiteY79" fmla="*/ 21785228 h 27231075"/>
              <a:gd name="connsiteX80" fmla="*/ 5655734 w 19327260"/>
              <a:gd name="connsiteY80" fmla="*/ 21833354 h 27231075"/>
              <a:gd name="connsiteX81" fmla="*/ 5126345 w 19327260"/>
              <a:gd name="connsiteY81" fmla="*/ 21785228 h 27231075"/>
              <a:gd name="connsiteX82" fmla="*/ 5030092 w 19327260"/>
              <a:gd name="connsiteY82" fmla="*/ 22025859 h 27231075"/>
              <a:gd name="connsiteX83" fmla="*/ 4693208 w 19327260"/>
              <a:gd name="connsiteY83" fmla="*/ 21977733 h 27231075"/>
              <a:gd name="connsiteX84" fmla="*/ 3971313 w 19327260"/>
              <a:gd name="connsiteY84" fmla="*/ 21977733 h 27231075"/>
              <a:gd name="connsiteX85" fmla="*/ 3682555 w 19327260"/>
              <a:gd name="connsiteY85" fmla="*/ 21929607 h 27231075"/>
              <a:gd name="connsiteX86" fmla="*/ 3345671 w 19327260"/>
              <a:gd name="connsiteY86" fmla="*/ 21785228 h 27231075"/>
              <a:gd name="connsiteX87" fmla="*/ 3586303 w 19327260"/>
              <a:gd name="connsiteY87" fmla="*/ 21640849 h 27231075"/>
              <a:gd name="connsiteX88" fmla="*/ 3153166 w 19327260"/>
              <a:gd name="connsiteY88" fmla="*/ 21496470 h 27231075"/>
              <a:gd name="connsiteX89" fmla="*/ 3345671 w 19327260"/>
              <a:gd name="connsiteY89" fmla="*/ 21400217 h 27231075"/>
              <a:gd name="connsiteX90" fmla="*/ 3730682 w 19327260"/>
              <a:gd name="connsiteY90" fmla="*/ 21496470 h 27231075"/>
              <a:gd name="connsiteX91" fmla="*/ 3875061 w 19327260"/>
              <a:gd name="connsiteY91" fmla="*/ 21400217 h 27231075"/>
              <a:gd name="connsiteX92" fmla="*/ 3441924 w 19327260"/>
              <a:gd name="connsiteY92" fmla="*/ 21303965 h 27231075"/>
              <a:gd name="connsiteX93" fmla="*/ 2768155 w 19327260"/>
              <a:gd name="connsiteY93" fmla="*/ 21255838 h 27231075"/>
              <a:gd name="connsiteX94" fmla="*/ 2383145 w 19327260"/>
              <a:gd name="connsiteY94" fmla="*/ 21833354 h 27231075"/>
              <a:gd name="connsiteX95" fmla="*/ 2286892 w 19327260"/>
              <a:gd name="connsiteY95" fmla="*/ 21929607 h 27231075"/>
              <a:gd name="connsiteX96" fmla="*/ 1950008 w 19327260"/>
              <a:gd name="connsiteY96" fmla="*/ 21737102 h 27231075"/>
              <a:gd name="connsiteX97" fmla="*/ 1998134 w 19327260"/>
              <a:gd name="connsiteY97" fmla="*/ 22170238 h 27231075"/>
              <a:gd name="connsiteX98" fmla="*/ 1468745 w 19327260"/>
              <a:gd name="connsiteY98" fmla="*/ 22699628 h 27231075"/>
              <a:gd name="connsiteX99" fmla="*/ 1276239 w 19327260"/>
              <a:gd name="connsiteY99" fmla="*/ 22988386 h 27231075"/>
              <a:gd name="connsiteX100" fmla="*/ 1372492 w 19327260"/>
              <a:gd name="connsiteY100" fmla="*/ 23229017 h 27231075"/>
              <a:gd name="connsiteX101" fmla="*/ 1276239 w 19327260"/>
              <a:gd name="connsiteY101" fmla="*/ 23373396 h 27231075"/>
              <a:gd name="connsiteX102" fmla="*/ 1372492 w 19327260"/>
              <a:gd name="connsiteY102" fmla="*/ 23758407 h 27231075"/>
              <a:gd name="connsiteX103" fmla="*/ 891229 w 19327260"/>
              <a:gd name="connsiteY103" fmla="*/ 23902786 h 27231075"/>
              <a:gd name="connsiteX104" fmla="*/ 361839 w 19327260"/>
              <a:gd name="connsiteY104" fmla="*/ 24335923 h 27231075"/>
              <a:gd name="connsiteX105" fmla="*/ 24955 w 19327260"/>
              <a:gd name="connsiteY105" fmla="*/ 24769059 h 27231075"/>
              <a:gd name="connsiteX106" fmla="*/ 24955 w 19327260"/>
              <a:gd name="connsiteY106" fmla="*/ 5037270 h 27231075"/>
              <a:gd name="connsiteX107" fmla="*/ 73082 w 19327260"/>
              <a:gd name="connsiteY107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64997 w 19327260"/>
              <a:gd name="connsiteY25" fmla="*/ 2149691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228113 w 19327260"/>
              <a:gd name="connsiteY26" fmla="*/ 2053438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1179987 w 19327260"/>
              <a:gd name="connsiteY27" fmla="*/ 1764680 h 27231075"/>
              <a:gd name="connsiteX28" fmla="*/ 2431271 w 19327260"/>
              <a:gd name="connsiteY28" fmla="*/ 1909059 h 27231075"/>
              <a:gd name="connsiteX29" fmla="*/ 2575650 w 19327260"/>
              <a:gd name="connsiteY29" fmla="*/ 2342196 h 27231075"/>
              <a:gd name="connsiteX30" fmla="*/ 3105039 w 19327260"/>
              <a:gd name="connsiteY30" fmla="*/ 2005312 h 27231075"/>
              <a:gd name="connsiteX31" fmla="*/ 3393797 w 19327260"/>
              <a:gd name="connsiteY31" fmla="*/ 2053438 h 27231075"/>
              <a:gd name="connsiteX32" fmla="*/ 3826934 w 19327260"/>
              <a:gd name="connsiteY32" fmla="*/ 1764680 h 27231075"/>
              <a:gd name="connsiteX33" fmla="*/ 17976071 w 19327260"/>
              <a:gd name="connsiteY33" fmla="*/ 1764680 h 27231075"/>
              <a:gd name="connsiteX34" fmla="*/ 18024197 w 19327260"/>
              <a:gd name="connsiteY34" fmla="*/ 25442828 h 27231075"/>
              <a:gd name="connsiteX35" fmla="*/ 11527145 w 19327260"/>
              <a:gd name="connsiteY35" fmla="*/ 25490954 h 27231075"/>
              <a:gd name="connsiteX36" fmla="*/ 11094008 w 19327260"/>
              <a:gd name="connsiteY36" fmla="*/ 24961565 h 27231075"/>
              <a:gd name="connsiteX37" fmla="*/ 10612745 w 19327260"/>
              <a:gd name="connsiteY37" fmla="*/ 24576554 h 27231075"/>
              <a:gd name="connsiteX38" fmla="*/ 10179608 w 19327260"/>
              <a:gd name="connsiteY38" fmla="*/ 24287796 h 27231075"/>
              <a:gd name="connsiteX39" fmla="*/ 9794597 w 19327260"/>
              <a:gd name="connsiteY39" fmla="*/ 24239670 h 27231075"/>
              <a:gd name="connsiteX40" fmla="*/ 9602092 w 19327260"/>
              <a:gd name="connsiteY40" fmla="*/ 23999038 h 27231075"/>
              <a:gd name="connsiteX41" fmla="*/ 9361461 w 19327260"/>
              <a:gd name="connsiteY41" fmla="*/ 23758407 h 27231075"/>
              <a:gd name="connsiteX42" fmla="*/ 9072703 w 19327260"/>
              <a:gd name="connsiteY42" fmla="*/ 23758407 h 27231075"/>
              <a:gd name="connsiteX43" fmla="*/ 8880197 w 19327260"/>
              <a:gd name="connsiteY43" fmla="*/ 23421523 h 27231075"/>
              <a:gd name="connsiteX44" fmla="*/ 8495187 w 19327260"/>
              <a:gd name="connsiteY44" fmla="*/ 23229017 h 27231075"/>
              <a:gd name="connsiteX45" fmla="*/ 8158303 w 19327260"/>
              <a:gd name="connsiteY45" fmla="*/ 23229017 h 27231075"/>
              <a:gd name="connsiteX46" fmla="*/ 8110176 w 19327260"/>
              <a:gd name="connsiteY46" fmla="*/ 23084638 h 27231075"/>
              <a:gd name="connsiteX47" fmla="*/ 8591439 w 19327260"/>
              <a:gd name="connsiteY47" fmla="*/ 23036512 h 27231075"/>
              <a:gd name="connsiteX48" fmla="*/ 8254555 w 19327260"/>
              <a:gd name="connsiteY48" fmla="*/ 22844007 h 27231075"/>
              <a:gd name="connsiteX49" fmla="*/ 8543313 w 19327260"/>
              <a:gd name="connsiteY49" fmla="*/ 22747754 h 27231075"/>
              <a:gd name="connsiteX50" fmla="*/ 9024576 w 19327260"/>
              <a:gd name="connsiteY50" fmla="*/ 22795880 h 27231075"/>
              <a:gd name="connsiteX51" fmla="*/ 9217082 w 19327260"/>
              <a:gd name="connsiteY51" fmla="*/ 22025859 h 27231075"/>
              <a:gd name="connsiteX52" fmla="*/ 9409587 w 19327260"/>
              <a:gd name="connsiteY52" fmla="*/ 21929607 h 27231075"/>
              <a:gd name="connsiteX53" fmla="*/ 9698345 w 19327260"/>
              <a:gd name="connsiteY53" fmla="*/ 22170238 h 27231075"/>
              <a:gd name="connsiteX54" fmla="*/ 9553966 w 19327260"/>
              <a:gd name="connsiteY54" fmla="*/ 21592723 h 27231075"/>
              <a:gd name="connsiteX55" fmla="*/ 9938976 w 19327260"/>
              <a:gd name="connsiteY55" fmla="*/ 21785228 h 27231075"/>
              <a:gd name="connsiteX56" fmla="*/ 9650218 w 19327260"/>
              <a:gd name="connsiteY56" fmla="*/ 21448344 h 27231075"/>
              <a:gd name="connsiteX57" fmla="*/ 9168955 w 19327260"/>
              <a:gd name="connsiteY57" fmla="*/ 21159586 h 27231075"/>
              <a:gd name="connsiteX58" fmla="*/ 9024576 w 19327260"/>
              <a:gd name="connsiteY58" fmla="*/ 21015207 h 27231075"/>
              <a:gd name="connsiteX59" fmla="*/ 9602092 w 19327260"/>
              <a:gd name="connsiteY59" fmla="*/ 20870828 h 27231075"/>
              <a:gd name="connsiteX60" fmla="*/ 9842724 w 19327260"/>
              <a:gd name="connsiteY60" fmla="*/ 20967080 h 27231075"/>
              <a:gd name="connsiteX61" fmla="*/ 9698345 w 19327260"/>
              <a:gd name="connsiteY61" fmla="*/ 20678323 h 27231075"/>
              <a:gd name="connsiteX62" fmla="*/ 10372113 w 19327260"/>
              <a:gd name="connsiteY62" fmla="*/ 20485817 h 27231075"/>
              <a:gd name="connsiteX63" fmla="*/ 10564618 w 19327260"/>
              <a:gd name="connsiteY63" fmla="*/ 20004554 h 27231075"/>
              <a:gd name="connsiteX64" fmla="*/ 9938976 w 19327260"/>
              <a:gd name="connsiteY64" fmla="*/ 20197059 h 27231075"/>
              <a:gd name="connsiteX65" fmla="*/ 9217082 w 19327260"/>
              <a:gd name="connsiteY65" fmla="*/ 20389565 h 27231075"/>
              <a:gd name="connsiteX66" fmla="*/ 8735818 w 19327260"/>
              <a:gd name="connsiteY66" fmla="*/ 20582070 h 27231075"/>
              <a:gd name="connsiteX67" fmla="*/ 8591439 w 19327260"/>
              <a:gd name="connsiteY67" fmla="*/ 20726449 h 27231075"/>
              <a:gd name="connsiteX68" fmla="*/ 8350808 w 19327260"/>
              <a:gd name="connsiteY68" fmla="*/ 20726449 h 27231075"/>
              <a:gd name="connsiteX69" fmla="*/ 8254555 w 19327260"/>
              <a:gd name="connsiteY69" fmla="*/ 20870828 h 27231075"/>
              <a:gd name="connsiteX70" fmla="*/ 8013924 w 19327260"/>
              <a:gd name="connsiteY70" fmla="*/ 20918954 h 27231075"/>
              <a:gd name="connsiteX71" fmla="*/ 7725166 w 19327260"/>
              <a:gd name="connsiteY71" fmla="*/ 21111459 h 27231075"/>
              <a:gd name="connsiteX72" fmla="*/ 7195776 w 19327260"/>
              <a:gd name="connsiteY72" fmla="*/ 21111459 h 27231075"/>
              <a:gd name="connsiteX73" fmla="*/ 6907018 w 19327260"/>
              <a:gd name="connsiteY73" fmla="*/ 21496470 h 27231075"/>
              <a:gd name="connsiteX74" fmla="*/ 6666387 w 19327260"/>
              <a:gd name="connsiteY74" fmla="*/ 21929607 h 27231075"/>
              <a:gd name="connsiteX75" fmla="*/ 6810766 w 19327260"/>
              <a:gd name="connsiteY75" fmla="*/ 21303965 h 27231075"/>
              <a:gd name="connsiteX76" fmla="*/ 6473882 w 19327260"/>
              <a:gd name="connsiteY76" fmla="*/ 21737102 h 27231075"/>
              <a:gd name="connsiteX77" fmla="*/ 6185124 w 19327260"/>
              <a:gd name="connsiteY77" fmla="*/ 21881480 h 27231075"/>
              <a:gd name="connsiteX78" fmla="*/ 6040745 w 19327260"/>
              <a:gd name="connsiteY78" fmla="*/ 22122112 h 27231075"/>
              <a:gd name="connsiteX79" fmla="*/ 5896366 w 19327260"/>
              <a:gd name="connsiteY79" fmla="*/ 21881480 h 27231075"/>
              <a:gd name="connsiteX80" fmla="*/ 5655734 w 19327260"/>
              <a:gd name="connsiteY80" fmla="*/ 21785228 h 27231075"/>
              <a:gd name="connsiteX81" fmla="*/ 5655734 w 19327260"/>
              <a:gd name="connsiteY81" fmla="*/ 21833354 h 27231075"/>
              <a:gd name="connsiteX82" fmla="*/ 5126345 w 19327260"/>
              <a:gd name="connsiteY82" fmla="*/ 21785228 h 27231075"/>
              <a:gd name="connsiteX83" fmla="*/ 5030092 w 19327260"/>
              <a:gd name="connsiteY83" fmla="*/ 22025859 h 27231075"/>
              <a:gd name="connsiteX84" fmla="*/ 4693208 w 19327260"/>
              <a:gd name="connsiteY84" fmla="*/ 21977733 h 27231075"/>
              <a:gd name="connsiteX85" fmla="*/ 3971313 w 19327260"/>
              <a:gd name="connsiteY85" fmla="*/ 21977733 h 27231075"/>
              <a:gd name="connsiteX86" fmla="*/ 3682555 w 19327260"/>
              <a:gd name="connsiteY86" fmla="*/ 21929607 h 27231075"/>
              <a:gd name="connsiteX87" fmla="*/ 3345671 w 19327260"/>
              <a:gd name="connsiteY87" fmla="*/ 21785228 h 27231075"/>
              <a:gd name="connsiteX88" fmla="*/ 3586303 w 19327260"/>
              <a:gd name="connsiteY88" fmla="*/ 21640849 h 27231075"/>
              <a:gd name="connsiteX89" fmla="*/ 3153166 w 19327260"/>
              <a:gd name="connsiteY89" fmla="*/ 21496470 h 27231075"/>
              <a:gd name="connsiteX90" fmla="*/ 3345671 w 19327260"/>
              <a:gd name="connsiteY90" fmla="*/ 21400217 h 27231075"/>
              <a:gd name="connsiteX91" fmla="*/ 3730682 w 19327260"/>
              <a:gd name="connsiteY91" fmla="*/ 21496470 h 27231075"/>
              <a:gd name="connsiteX92" fmla="*/ 3875061 w 19327260"/>
              <a:gd name="connsiteY92" fmla="*/ 21400217 h 27231075"/>
              <a:gd name="connsiteX93" fmla="*/ 3441924 w 19327260"/>
              <a:gd name="connsiteY93" fmla="*/ 21303965 h 27231075"/>
              <a:gd name="connsiteX94" fmla="*/ 2768155 w 19327260"/>
              <a:gd name="connsiteY94" fmla="*/ 21255838 h 27231075"/>
              <a:gd name="connsiteX95" fmla="*/ 2383145 w 19327260"/>
              <a:gd name="connsiteY95" fmla="*/ 21833354 h 27231075"/>
              <a:gd name="connsiteX96" fmla="*/ 2286892 w 19327260"/>
              <a:gd name="connsiteY96" fmla="*/ 21929607 h 27231075"/>
              <a:gd name="connsiteX97" fmla="*/ 1950008 w 19327260"/>
              <a:gd name="connsiteY97" fmla="*/ 21737102 h 27231075"/>
              <a:gd name="connsiteX98" fmla="*/ 1998134 w 19327260"/>
              <a:gd name="connsiteY98" fmla="*/ 22170238 h 27231075"/>
              <a:gd name="connsiteX99" fmla="*/ 1468745 w 19327260"/>
              <a:gd name="connsiteY99" fmla="*/ 22699628 h 27231075"/>
              <a:gd name="connsiteX100" fmla="*/ 1276239 w 19327260"/>
              <a:gd name="connsiteY100" fmla="*/ 22988386 h 27231075"/>
              <a:gd name="connsiteX101" fmla="*/ 1372492 w 19327260"/>
              <a:gd name="connsiteY101" fmla="*/ 23229017 h 27231075"/>
              <a:gd name="connsiteX102" fmla="*/ 1276239 w 19327260"/>
              <a:gd name="connsiteY102" fmla="*/ 23373396 h 27231075"/>
              <a:gd name="connsiteX103" fmla="*/ 1372492 w 19327260"/>
              <a:gd name="connsiteY103" fmla="*/ 23758407 h 27231075"/>
              <a:gd name="connsiteX104" fmla="*/ 891229 w 19327260"/>
              <a:gd name="connsiteY104" fmla="*/ 23902786 h 27231075"/>
              <a:gd name="connsiteX105" fmla="*/ 361839 w 19327260"/>
              <a:gd name="connsiteY105" fmla="*/ 24335923 h 27231075"/>
              <a:gd name="connsiteX106" fmla="*/ 24955 w 19327260"/>
              <a:gd name="connsiteY106" fmla="*/ 24769059 h 27231075"/>
              <a:gd name="connsiteX107" fmla="*/ 24955 w 19327260"/>
              <a:gd name="connsiteY107" fmla="*/ 5037270 h 27231075"/>
              <a:gd name="connsiteX108" fmla="*/ 73082 w 19327260"/>
              <a:gd name="connsiteY108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1271 w 19327260"/>
              <a:gd name="connsiteY29" fmla="*/ 1909059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575650 w 19327260"/>
              <a:gd name="connsiteY30" fmla="*/ 2342196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434747 w 19327260"/>
              <a:gd name="connsiteY29" fmla="*/ 1776941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3105039 w 19327260"/>
              <a:gd name="connsiteY31" fmla="*/ 2005312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603464 w 19327260"/>
              <a:gd name="connsiteY30" fmla="*/ 2276137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86072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5396 h 27231075"/>
              <a:gd name="connsiteX1" fmla="*/ 433754 w 19327260"/>
              <a:gd name="connsiteY1" fmla="*/ 5280829 h 27231075"/>
              <a:gd name="connsiteX2" fmla="*/ 354885 w 19327260"/>
              <a:gd name="connsiteY2" fmla="*/ 4972308 h 27231075"/>
              <a:gd name="connsiteX3" fmla="*/ 169334 w 19327260"/>
              <a:gd name="connsiteY3" fmla="*/ 4783280 h 27231075"/>
              <a:gd name="connsiteX4" fmla="*/ 37582 w 19327260"/>
              <a:gd name="connsiteY4" fmla="*/ 4722528 h 27231075"/>
              <a:gd name="connsiteX5" fmla="*/ 68873 w 19327260"/>
              <a:gd name="connsiteY5" fmla="*/ 4552164 h 27231075"/>
              <a:gd name="connsiteX6" fmla="*/ 121208 w 19327260"/>
              <a:gd name="connsiteY6" fmla="*/ 4507880 h 27231075"/>
              <a:gd name="connsiteX7" fmla="*/ 190561 w 19327260"/>
              <a:gd name="connsiteY7" fmla="*/ 4413092 h 27231075"/>
              <a:gd name="connsiteX8" fmla="*/ 206481 w 19327260"/>
              <a:gd name="connsiteY8" fmla="*/ 4270726 h 27231075"/>
              <a:gd name="connsiteX9" fmla="*/ 173177 w 19327260"/>
              <a:gd name="connsiteY9" fmla="*/ 4110610 h 27231075"/>
              <a:gd name="connsiteX10" fmla="*/ 194038 w 19327260"/>
              <a:gd name="connsiteY10" fmla="*/ 3961107 h 27231075"/>
              <a:gd name="connsiteX11" fmla="*/ 196051 w 19327260"/>
              <a:gd name="connsiteY11" fmla="*/ 3820754 h 27231075"/>
              <a:gd name="connsiteX12" fmla="*/ 100164 w 19327260"/>
              <a:gd name="connsiteY12" fmla="*/ 3724684 h 27231075"/>
              <a:gd name="connsiteX13" fmla="*/ 24955 w 19327260"/>
              <a:gd name="connsiteY13" fmla="*/ 3689733 h 27231075"/>
              <a:gd name="connsiteX14" fmla="*/ 38862 w 19327260"/>
              <a:gd name="connsiteY14" fmla="*/ 2959787 h 27231075"/>
              <a:gd name="connsiteX15" fmla="*/ 68873 w 19327260"/>
              <a:gd name="connsiteY15" fmla="*/ 2949356 h 27231075"/>
              <a:gd name="connsiteX16" fmla="*/ 228806 w 19327260"/>
              <a:gd name="connsiteY16" fmla="*/ 2966740 h 27231075"/>
              <a:gd name="connsiteX17" fmla="*/ 301819 w 19327260"/>
              <a:gd name="connsiteY17" fmla="*/ 2765086 h 27231075"/>
              <a:gd name="connsiteX18" fmla="*/ 364767 w 19327260"/>
              <a:gd name="connsiteY18" fmla="*/ 2421797 h 27231075"/>
              <a:gd name="connsiteX19" fmla="*/ 674386 w 19327260"/>
              <a:gd name="connsiteY19" fmla="*/ 2382820 h 27231075"/>
              <a:gd name="connsiteX20" fmla="*/ 1101484 w 19327260"/>
              <a:gd name="connsiteY20" fmla="*/ 2327008 h 27231075"/>
              <a:gd name="connsiteX21" fmla="*/ 1515041 w 19327260"/>
              <a:gd name="connsiteY21" fmla="*/ 2334694 h 27231075"/>
              <a:gd name="connsiteX22" fmla="*/ 1748170 w 19327260"/>
              <a:gd name="connsiteY22" fmla="*/ 2455650 h 27231075"/>
              <a:gd name="connsiteX23" fmla="*/ 1953485 w 19327260"/>
              <a:gd name="connsiteY23" fmla="*/ 2466263 h 27231075"/>
              <a:gd name="connsiteX24" fmla="*/ 1974163 w 19327260"/>
              <a:gd name="connsiteY24" fmla="*/ 2347869 h 27231075"/>
              <a:gd name="connsiteX25" fmla="*/ 1582381 w 19327260"/>
              <a:gd name="connsiteY25" fmla="*/ 1958467 h 27231075"/>
              <a:gd name="connsiteX26" fmla="*/ 1095994 w 19327260"/>
              <a:gd name="connsiteY26" fmla="*/ 1928273 h 27231075"/>
              <a:gd name="connsiteX27" fmla="*/ 927644 w 19327260"/>
              <a:gd name="connsiteY27" fmla="*/ 1781150 h 27231075"/>
              <a:gd name="connsiteX28" fmla="*/ 1179987 w 19327260"/>
              <a:gd name="connsiteY28" fmla="*/ 1764680 h 27231075"/>
              <a:gd name="connsiteX29" fmla="*/ 2351304 w 19327260"/>
              <a:gd name="connsiteY29" fmla="*/ 1769987 h 27231075"/>
              <a:gd name="connsiteX30" fmla="*/ 2565219 w 19327260"/>
              <a:gd name="connsiteY30" fmla="*/ 2244846 h 27231075"/>
              <a:gd name="connsiteX31" fmla="*/ 2785173 w 19327260"/>
              <a:gd name="connsiteY31" fmla="*/ 2144384 h 27231075"/>
              <a:gd name="connsiteX32" fmla="*/ 3393797 w 19327260"/>
              <a:gd name="connsiteY32" fmla="*/ 2053438 h 27231075"/>
              <a:gd name="connsiteX33" fmla="*/ 3826934 w 19327260"/>
              <a:gd name="connsiteY33" fmla="*/ 1764680 h 27231075"/>
              <a:gd name="connsiteX34" fmla="*/ 17976071 w 19327260"/>
              <a:gd name="connsiteY34" fmla="*/ 1764680 h 27231075"/>
              <a:gd name="connsiteX35" fmla="*/ 18024197 w 19327260"/>
              <a:gd name="connsiteY35" fmla="*/ 25442828 h 27231075"/>
              <a:gd name="connsiteX36" fmla="*/ 11527145 w 19327260"/>
              <a:gd name="connsiteY36" fmla="*/ 25490954 h 27231075"/>
              <a:gd name="connsiteX37" fmla="*/ 11094008 w 19327260"/>
              <a:gd name="connsiteY37" fmla="*/ 24961565 h 27231075"/>
              <a:gd name="connsiteX38" fmla="*/ 10612745 w 19327260"/>
              <a:gd name="connsiteY38" fmla="*/ 24576554 h 27231075"/>
              <a:gd name="connsiteX39" fmla="*/ 10179608 w 19327260"/>
              <a:gd name="connsiteY39" fmla="*/ 24287796 h 27231075"/>
              <a:gd name="connsiteX40" fmla="*/ 9794597 w 19327260"/>
              <a:gd name="connsiteY40" fmla="*/ 24239670 h 27231075"/>
              <a:gd name="connsiteX41" fmla="*/ 9602092 w 19327260"/>
              <a:gd name="connsiteY41" fmla="*/ 23999038 h 27231075"/>
              <a:gd name="connsiteX42" fmla="*/ 9361461 w 19327260"/>
              <a:gd name="connsiteY42" fmla="*/ 23758407 h 27231075"/>
              <a:gd name="connsiteX43" fmla="*/ 9072703 w 19327260"/>
              <a:gd name="connsiteY43" fmla="*/ 23758407 h 27231075"/>
              <a:gd name="connsiteX44" fmla="*/ 8880197 w 19327260"/>
              <a:gd name="connsiteY44" fmla="*/ 23421523 h 27231075"/>
              <a:gd name="connsiteX45" fmla="*/ 8495187 w 19327260"/>
              <a:gd name="connsiteY45" fmla="*/ 23229017 h 27231075"/>
              <a:gd name="connsiteX46" fmla="*/ 8158303 w 19327260"/>
              <a:gd name="connsiteY46" fmla="*/ 23229017 h 27231075"/>
              <a:gd name="connsiteX47" fmla="*/ 8110176 w 19327260"/>
              <a:gd name="connsiteY47" fmla="*/ 23084638 h 27231075"/>
              <a:gd name="connsiteX48" fmla="*/ 8591439 w 19327260"/>
              <a:gd name="connsiteY48" fmla="*/ 23036512 h 27231075"/>
              <a:gd name="connsiteX49" fmla="*/ 8254555 w 19327260"/>
              <a:gd name="connsiteY49" fmla="*/ 22844007 h 27231075"/>
              <a:gd name="connsiteX50" fmla="*/ 8543313 w 19327260"/>
              <a:gd name="connsiteY50" fmla="*/ 22747754 h 27231075"/>
              <a:gd name="connsiteX51" fmla="*/ 9024576 w 19327260"/>
              <a:gd name="connsiteY51" fmla="*/ 22795880 h 27231075"/>
              <a:gd name="connsiteX52" fmla="*/ 9217082 w 19327260"/>
              <a:gd name="connsiteY52" fmla="*/ 22025859 h 27231075"/>
              <a:gd name="connsiteX53" fmla="*/ 9409587 w 19327260"/>
              <a:gd name="connsiteY53" fmla="*/ 21929607 h 27231075"/>
              <a:gd name="connsiteX54" fmla="*/ 9698345 w 19327260"/>
              <a:gd name="connsiteY54" fmla="*/ 22170238 h 27231075"/>
              <a:gd name="connsiteX55" fmla="*/ 9553966 w 19327260"/>
              <a:gd name="connsiteY55" fmla="*/ 21592723 h 27231075"/>
              <a:gd name="connsiteX56" fmla="*/ 9938976 w 19327260"/>
              <a:gd name="connsiteY56" fmla="*/ 21785228 h 27231075"/>
              <a:gd name="connsiteX57" fmla="*/ 9650218 w 19327260"/>
              <a:gd name="connsiteY57" fmla="*/ 21448344 h 27231075"/>
              <a:gd name="connsiteX58" fmla="*/ 9168955 w 19327260"/>
              <a:gd name="connsiteY58" fmla="*/ 21159586 h 27231075"/>
              <a:gd name="connsiteX59" fmla="*/ 9024576 w 19327260"/>
              <a:gd name="connsiteY59" fmla="*/ 21015207 h 27231075"/>
              <a:gd name="connsiteX60" fmla="*/ 9602092 w 19327260"/>
              <a:gd name="connsiteY60" fmla="*/ 20870828 h 27231075"/>
              <a:gd name="connsiteX61" fmla="*/ 9842724 w 19327260"/>
              <a:gd name="connsiteY61" fmla="*/ 20967080 h 27231075"/>
              <a:gd name="connsiteX62" fmla="*/ 9698345 w 19327260"/>
              <a:gd name="connsiteY62" fmla="*/ 20678323 h 27231075"/>
              <a:gd name="connsiteX63" fmla="*/ 10372113 w 19327260"/>
              <a:gd name="connsiteY63" fmla="*/ 20485817 h 27231075"/>
              <a:gd name="connsiteX64" fmla="*/ 10564618 w 19327260"/>
              <a:gd name="connsiteY64" fmla="*/ 20004554 h 27231075"/>
              <a:gd name="connsiteX65" fmla="*/ 9938976 w 19327260"/>
              <a:gd name="connsiteY65" fmla="*/ 20197059 h 27231075"/>
              <a:gd name="connsiteX66" fmla="*/ 9217082 w 19327260"/>
              <a:gd name="connsiteY66" fmla="*/ 20389565 h 27231075"/>
              <a:gd name="connsiteX67" fmla="*/ 8735818 w 19327260"/>
              <a:gd name="connsiteY67" fmla="*/ 20582070 h 27231075"/>
              <a:gd name="connsiteX68" fmla="*/ 8591439 w 19327260"/>
              <a:gd name="connsiteY68" fmla="*/ 20726449 h 27231075"/>
              <a:gd name="connsiteX69" fmla="*/ 8350808 w 19327260"/>
              <a:gd name="connsiteY69" fmla="*/ 20726449 h 27231075"/>
              <a:gd name="connsiteX70" fmla="*/ 8254555 w 19327260"/>
              <a:gd name="connsiteY70" fmla="*/ 20870828 h 27231075"/>
              <a:gd name="connsiteX71" fmla="*/ 8013924 w 19327260"/>
              <a:gd name="connsiteY71" fmla="*/ 20918954 h 27231075"/>
              <a:gd name="connsiteX72" fmla="*/ 7725166 w 19327260"/>
              <a:gd name="connsiteY72" fmla="*/ 21111459 h 27231075"/>
              <a:gd name="connsiteX73" fmla="*/ 7195776 w 19327260"/>
              <a:gd name="connsiteY73" fmla="*/ 21111459 h 27231075"/>
              <a:gd name="connsiteX74" fmla="*/ 6907018 w 19327260"/>
              <a:gd name="connsiteY74" fmla="*/ 21496470 h 27231075"/>
              <a:gd name="connsiteX75" fmla="*/ 6666387 w 19327260"/>
              <a:gd name="connsiteY75" fmla="*/ 21929607 h 27231075"/>
              <a:gd name="connsiteX76" fmla="*/ 6810766 w 19327260"/>
              <a:gd name="connsiteY76" fmla="*/ 21303965 h 27231075"/>
              <a:gd name="connsiteX77" fmla="*/ 6473882 w 19327260"/>
              <a:gd name="connsiteY77" fmla="*/ 21737102 h 27231075"/>
              <a:gd name="connsiteX78" fmla="*/ 6185124 w 19327260"/>
              <a:gd name="connsiteY78" fmla="*/ 21881480 h 27231075"/>
              <a:gd name="connsiteX79" fmla="*/ 6040745 w 19327260"/>
              <a:gd name="connsiteY79" fmla="*/ 22122112 h 27231075"/>
              <a:gd name="connsiteX80" fmla="*/ 5896366 w 19327260"/>
              <a:gd name="connsiteY80" fmla="*/ 21881480 h 27231075"/>
              <a:gd name="connsiteX81" fmla="*/ 5655734 w 19327260"/>
              <a:gd name="connsiteY81" fmla="*/ 21785228 h 27231075"/>
              <a:gd name="connsiteX82" fmla="*/ 5655734 w 19327260"/>
              <a:gd name="connsiteY82" fmla="*/ 21833354 h 27231075"/>
              <a:gd name="connsiteX83" fmla="*/ 5126345 w 19327260"/>
              <a:gd name="connsiteY83" fmla="*/ 21785228 h 27231075"/>
              <a:gd name="connsiteX84" fmla="*/ 5030092 w 19327260"/>
              <a:gd name="connsiteY84" fmla="*/ 22025859 h 27231075"/>
              <a:gd name="connsiteX85" fmla="*/ 4693208 w 19327260"/>
              <a:gd name="connsiteY85" fmla="*/ 21977733 h 27231075"/>
              <a:gd name="connsiteX86" fmla="*/ 3971313 w 19327260"/>
              <a:gd name="connsiteY86" fmla="*/ 21977733 h 27231075"/>
              <a:gd name="connsiteX87" fmla="*/ 3682555 w 19327260"/>
              <a:gd name="connsiteY87" fmla="*/ 21929607 h 27231075"/>
              <a:gd name="connsiteX88" fmla="*/ 3345671 w 19327260"/>
              <a:gd name="connsiteY88" fmla="*/ 21785228 h 27231075"/>
              <a:gd name="connsiteX89" fmla="*/ 3586303 w 19327260"/>
              <a:gd name="connsiteY89" fmla="*/ 21640849 h 27231075"/>
              <a:gd name="connsiteX90" fmla="*/ 3153166 w 19327260"/>
              <a:gd name="connsiteY90" fmla="*/ 21496470 h 27231075"/>
              <a:gd name="connsiteX91" fmla="*/ 3345671 w 19327260"/>
              <a:gd name="connsiteY91" fmla="*/ 21400217 h 27231075"/>
              <a:gd name="connsiteX92" fmla="*/ 3730682 w 19327260"/>
              <a:gd name="connsiteY92" fmla="*/ 21496470 h 27231075"/>
              <a:gd name="connsiteX93" fmla="*/ 3875061 w 19327260"/>
              <a:gd name="connsiteY93" fmla="*/ 21400217 h 27231075"/>
              <a:gd name="connsiteX94" fmla="*/ 3441924 w 19327260"/>
              <a:gd name="connsiteY94" fmla="*/ 21303965 h 27231075"/>
              <a:gd name="connsiteX95" fmla="*/ 2768155 w 19327260"/>
              <a:gd name="connsiteY95" fmla="*/ 21255838 h 27231075"/>
              <a:gd name="connsiteX96" fmla="*/ 2383145 w 19327260"/>
              <a:gd name="connsiteY96" fmla="*/ 21833354 h 27231075"/>
              <a:gd name="connsiteX97" fmla="*/ 2286892 w 19327260"/>
              <a:gd name="connsiteY97" fmla="*/ 21929607 h 27231075"/>
              <a:gd name="connsiteX98" fmla="*/ 1950008 w 19327260"/>
              <a:gd name="connsiteY98" fmla="*/ 21737102 h 27231075"/>
              <a:gd name="connsiteX99" fmla="*/ 1998134 w 19327260"/>
              <a:gd name="connsiteY99" fmla="*/ 22170238 h 27231075"/>
              <a:gd name="connsiteX100" fmla="*/ 1468745 w 19327260"/>
              <a:gd name="connsiteY100" fmla="*/ 22699628 h 27231075"/>
              <a:gd name="connsiteX101" fmla="*/ 1276239 w 19327260"/>
              <a:gd name="connsiteY101" fmla="*/ 22988386 h 27231075"/>
              <a:gd name="connsiteX102" fmla="*/ 1372492 w 19327260"/>
              <a:gd name="connsiteY102" fmla="*/ 23229017 h 27231075"/>
              <a:gd name="connsiteX103" fmla="*/ 1276239 w 19327260"/>
              <a:gd name="connsiteY103" fmla="*/ 23373396 h 27231075"/>
              <a:gd name="connsiteX104" fmla="*/ 1372492 w 19327260"/>
              <a:gd name="connsiteY104" fmla="*/ 23758407 h 27231075"/>
              <a:gd name="connsiteX105" fmla="*/ 891229 w 19327260"/>
              <a:gd name="connsiteY105" fmla="*/ 23902786 h 27231075"/>
              <a:gd name="connsiteX106" fmla="*/ 361839 w 19327260"/>
              <a:gd name="connsiteY106" fmla="*/ 24335923 h 27231075"/>
              <a:gd name="connsiteX107" fmla="*/ 24955 w 19327260"/>
              <a:gd name="connsiteY107" fmla="*/ 24769059 h 27231075"/>
              <a:gd name="connsiteX108" fmla="*/ 24955 w 19327260"/>
              <a:gd name="connsiteY108" fmla="*/ 5037270 h 27231075"/>
              <a:gd name="connsiteX109" fmla="*/ 73082 w 19327260"/>
              <a:gd name="connsiteY109" fmla="*/ 5085396 h 27231075"/>
              <a:gd name="connsiteX0" fmla="*/ 73082 w 19327260"/>
              <a:gd name="connsiteY0" fmla="*/ 5082282 h 27227961"/>
              <a:gd name="connsiteX1" fmla="*/ 433754 w 19327260"/>
              <a:gd name="connsiteY1" fmla="*/ 5277715 h 27227961"/>
              <a:gd name="connsiteX2" fmla="*/ 354885 w 19327260"/>
              <a:gd name="connsiteY2" fmla="*/ 4969194 h 27227961"/>
              <a:gd name="connsiteX3" fmla="*/ 169334 w 19327260"/>
              <a:gd name="connsiteY3" fmla="*/ 4780166 h 27227961"/>
              <a:gd name="connsiteX4" fmla="*/ 37582 w 19327260"/>
              <a:gd name="connsiteY4" fmla="*/ 4719414 h 27227961"/>
              <a:gd name="connsiteX5" fmla="*/ 68873 w 19327260"/>
              <a:gd name="connsiteY5" fmla="*/ 4549050 h 27227961"/>
              <a:gd name="connsiteX6" fmla="*/ 121208 w 19327260"/>
              <a:gd name="connsiteY6" fmla="*/ 4504766 h 27227961"/>
              <a:gd name="connsiteX7" fmla="*/ 190561 w 19327260"/>
              <a:gd name="connsiteY7" fmla="*/ 4409978 h 27227961"/>
              <a:gd name="connsiteX8" fmla="*/ 206481 w 19327260"/>
              <a:gd name="connsiteY8" fmla="*/ 4267612 h 27227961"/>
              <a:gd name="connsiteX9" fmla="*/ 173177 w 19327260"/>
              <a:gd name="connsiteY9" fmla="*/ 4107496 h 27227961"/>
              <a:gd name="connsiteX10" fmla="*/ 194038 w 19327260"/>
              <a:gd name="connsiteY10" fmla="*/ 3957993 h 27227961"/>
              <a:gd name="connsiteX11" fmla="*/ 196051 w 19327260"/>
              <a:gd name="connsiteY11" fmla="*/ 3817640 h 27227961"/>
              <a:gd name="connsiteX12" fmla="*/ 100164 w 19327260"/>
              <a:gd name="connsiteY12" fmla="*/ 3721570 h 27227961"/>
              <a:gd name="connsiteX13" fmla="*/ 24955 w 19327260"/>
              <a:gd name="connsiteY13" fmla="*/ 3686619 h 27227961"/>
              <a:gd name="connsiteX14" fmla="*/ 38862 w 19327260"/>
              <a:gd name="connsiteY14" fmla="*/ 2956673 h 27227961"/>
              <a:gd name="connsiteX15" fmla="*/ 68873 w 19327260"/>
              <a:gd name="connsiteY15" fmla="*/ 2946242 h 27227961"/>
              <a:gd name="connsiteX16" fmla="*/ 228806 w 19327260"/>
              <a:gd name="connsiteY16" fmla="*/ 2963626 h 27227961"/>
              <a:gd name="connsiteX17" fmla="*/ 301819 w 19327260"/>
              <a:gd name="connsiteY17" fmla="*/ 2761972 h 27227961"/>
              <a:gd name="connsiteX18" fmla="*/ 364767 w 19327260"/>
              <a:gd name="connsiteY18" fmla="*/ 2418683 h 27227961"/>
              <a:gd name="connsiteX19" fmla="*/ 674386 w 19327260"/>
              <a:gd name="connsiteY19" fmla="*/ 2379706 h 27227961"/>
              <a:gd name="connsiteX20" fmla="*/ 1101484 w 19327260"/>
              <a:gd name="connsiteY20" fmla="*/ 2323894 h 27227961"/>
              <a:gd name="connsiteX21" fmla="*/ 1515041 w 19327260"/>
              <a:gd name="connsiteY21" fmla="*/ 2331580 h 27227961"/>
              <a:gd name="connsiteX22" fmla="*/ 1748170 w 19327260"/>
              <a:gd name="connsiteY22" fmla="*/ 2452536 h 27227961"/>
              <a:gd name="connsiteX23" fmla="*/ 1953485 w 19327260"/>
              <a:gd name="connsiteY23" fmla="*/ 2463149 h 27227961"/>
              <a:gd name="connsiteX24" fmla="*/ 1974163 w 19327260"/>
              <a:gd name="connsiteY24" fmla="*/ 2344755 h 27227961"/>
              <a:gd name="connsiteX25" fmla="*/ 1582381 w 19327260"/>
              <a:gd name="connsiteY25" fmla="*/ 1955353 h 27227961"/>
              <a:gd name="connsiteX26" fmla="*/ 1095994 w 19327260"/>
              <a:gd name="connsiteY26" fmla="*/ 1925159 h 27227961"/>
              <a:gd name="connsiteX27" fmla="*/ 927644 w 19327260"/>
              <a:gd name="connsiteY27" fmla="*/ 1778036 h 27227961"/>
              <a:gd name="connsiteX28" fmla="*/ 1179987 w 19327260"/>
              <a:gd name="connsiteY28" fmla="*/ 1761566 h 27227961"/>
              <a:gd name="connsiteX29" fmla="*/ 2351304 w 19327260"/>
              <a:gd name="connsiteY29" fmla="*/ 1766873 h 27227961"/>
              <a:gd name="connsiteX30" fmla="*/ 2565219 w 19327260"/>
              <a:gd name="connsiteY30" fmla="*/ 2241732 h 27227961"/>
              <a:gd name="connsiteX31" fmla="*/ 2785173 w 19327260"/>
              <a:gd name="connsiteY31" fmla="*/ 2141270 h 27227961"/>
              <a:gd name="connsiteX32" fmla="*/ 2875753 w 19327260"/>
              <a:gd name="connsiteY32" fmla="*/ 1966880 h 27227961"/>
              <a:gd name="connsiteX33" fmla="*/ 3826934 w 19327260"/>
              <a:gd name="connsiteY33" fmla="*/ 1761566 h 27227961"/>
              <a:gd name="connsiteX34" fmla="*/ 17976071 w 19327260"/>
              <a:gd name="connsiteY34" fmla="*/ 1761566 h 27227961"/>
              <a:gd name="connsiteX35" fmla="*/ 18024197 w 19327260"/>
              <a:gd name="connsiteY35" fmla="*/ 25439714 h 27227961"/>
              <a:gd name="connsiteX36" fmla="*/ 11527145 w 19327260"/>
              <a:gd name="connsiteY36" fmla="*/ 25487840 h 27227961"/>
              <a:gd name="connsiteX37" fmla="*/ 11094008 w 19327260"/>
              <a:gd name="connsiteY37" fmla="*/ 24958451 h 27227961"/>
              <a:gd name="connsiteX38" fmla="*/ 10612745 w 19327260"/>
              <a:gd name="connsiteY38" fmla="*/ 24573440 h 27227961"/>
              <a:gd name="connsiteX39" fmla="*/ 10179608 w 19327260"/>
              <a:gd name="connsiteY39" fmla="*/ 24284682 h 27227961"/>
              <a:gd name="connsiteX40" fmla="*/ 9794597 w 19327260"/>
              <a:gd name="connsiteY40" fmla="*/ 24236556 h 27227961"/>
              <a:gd name="connsiteX41" fmla="*/ 9602092 w 19327260"/>
              <a:gd name="connsiteY41" fmla="*/ 23995924 h 27227961"/>
              <a:gd name="connsiteX42" fmla="*/ 9361461 w 19327260"/>
              <a:gd name="connsiteY42" fmla="*/ 23755293 h 27227961"/>
              <a:gd name="connsiteX43" fmla="*/ 9072703 w 19327260"/>
              <a:gd name="connsiteY43" fmla="*/ 23755293 h 27227961"/>
              <a:gd name="connsiteX44" fmla="*/ 8880197 w 19327260"/>
              <a:gd name="connsiteY44" fmla="*/ 23418409 h 27227961"/>
              <a:gd name="connsiteX45" fmla="*/ 8495187 w 19327260"/>
              <a:gd name="connsiteY45" fmla="*/ 23225903 h 27227961"/>
              <a:gd name="connsiteX46" fmla="*/ 8158303 w 19327260"/>
              <a:gd name="connsiteY46" fmla="*/ 23225903 h 27227961"/>
              <a:gd name="connsiteX47" fmla="*/ 8110176 w 19327260"/>
              <a:gd name="connsiteY47" fmla="*/ 23081524 h 27227961"/>
              <a:gd name="connsiteX48" fmla="*/ 8591439 w 19327260"/>
              <a:gd name="connsiteY48" fmla="*/ 23033398 h 27227961"/>
              <a:gd name="connsiteX49" fmla="*/ 8254555 w 19327260"/>
              <a:gd name="connsiteY49" fmla="*/ 22840893 h 27227961"/>
              <a:gd name="connsiteX50" fmla="*/ 8543313 w 19327260"/>
              <a:gd name="connsiteY50" fmla="*/ 22744640 h 27227961"/>
              <a:gd name="connsiteX51" fmla="*/ 9024576 w 19327260"/>
              <a:gd name="connsiteY51" fmla="*/ 22792766 h 27227961"/>
              <a:gd name="connsiteX52" fmla="*/ 9217082 w 19327260"/>
              <a:gd name="connsiteY52" fmla="*/ 22022745 h 27227961"/>
              <a:gd name="connsiteX53" fmla="*/ 9409587 w 19327260"/>
              <a:gd name="connsiteY53" fmla="*/ 21926493 h 27227961"/>
              <a:gd name="connsiteX54" fmla="*/ 9698345 w 19327260"/>
              <a:gd name="connsiteY54" fmla="*/ 22167124 h 27227961"/>
              <a:gd name="connsiteX55" fmla="*/ 9553966 w 19327260"/>
              <a:gd name="connsiteY55" fmla="*/ 21589609 h 27227961"/>
              <a:gd name="connsiteX56" fmla="*/ 9938976 w 19327260"/>
              <a:gd name="connsiteY56" fmla="*/ 21782114 h 27227961"/>
              <a:gd name="connsiteX57" fmla="*/ 9650218 w 19327260"/>
              <a:gd name="connsiteY57" fmla="*/ 21445230 h 27227961"/>
              <a:gd name="connsiteX58" fmla="*/ 9168955 w 19327260"/>
              <a:gd name="connsiteY58" fmla="*/ 21156472 h 27227961"/>
              <a:gd name="connsiteX59" fmla="*/ 9024576 w 19327260"/>
              <a:gd name="connsiteY59" fmla="*/ 21012093 h 27227961"/>
              <a:gd name="connsiteX60" fmla="*/ 9602092 w 19327260"/>
              <a:gd name="connsiteY60" fmla="*/ 20867714 h 27227961"/>
              <a:gd name="connsiteX61" fmla="*/ 9842724 w 19327260"/>
              <a:gd name="connsiteY61" fmla="*/ 20963966 h 27227961"/>
              <a:gd name="connsiteX62" fmla="*/ 9698345 w 19327260"/>
              <a:gd name="connsiteY62" fmla="*/ 20675209 h 27227961"/>
              <a:gd name="connsiteX63" fmla="*/ 10372113 w 19327260"/>
              <a:gd name="connsiteY63" fmla="*/ 20482703 h 27227961"/>
              <a:gd name="connsiteX64" fmla="*/ 10564618 w 19327260"/>
              <a:gd name="connsiteY64" fmla="*/ 20001440 h 27227961"/>
              <a:gd name="connsiteX65" fmla="*/ 9938976 w 19327260"/>
              <a:gd name="connsiteY65" fmla="*/ 20193945 h 27227961"/>
              <a:gd name="connsiteX66" fmla="*/ 9217082 w 19327260"/>
              <a:gd name="connsiteY66" fmla="*/ 20386451 h 27227961"/>
              <a:gd name="connsiteX67" fmla="*/ 8735818 w 19327260"/>
              <a:gd name="connsiteY67" fmla="*/ 20578956 h 27227961"/>
              <a:gd name="connsiteX68" fmla="*/ 8591439 w 19327260"/>
              <a:gd name="connsiteY68" fmla="*/ 20723335 h 27227961"/>
              <a:gd name="connsiteX69" fmla="*/ 8350808 w 19327260"/>
              <a:gd name="connsiteY69" fmla="*/ 20723335 h 27227961"/>
              <a:gd name="connsiteX70" fmla="*/ 8254555 w 19327260"/>
              <a:gd name="connsiteY70" fmla="*/ 20867714 h 27227961"/>
              <a:gd name="connsiteX71" fmla="*/ 8013924 w 19327260"/>
              <a:gd name="connsiteY71" fmla="*/ 20915840 h 27227961"/>
              <a:gd name="connsiteX72" fmla="*/ 7725166 w 19327260"/>
              <a:gd name="connsiteY72" fmla="*/ 21108345 h 27227961"/>
              <a:gd name="connsiteX73" fmla="*/ 7195776 w 19327260"/>
              <a:gd name="connsiteY73" fmla="*/ 21108345 h 27227961"/>
              <a:gd name="connsiteX74" fmla="*/ 6907018 w 19327260"/>
              <a:gd name="connsiteY74" fmla="*/ 21493356 h 27227961"/>
              <a:gd name="connsiteX75" fmla="*/ 6666387 w 19327260"/>
              <a:gd name="connsiteY75" fmla="*/ 21926493 h 27227961"/>
              <a:gd name="connsiteX76" fmla="*/ 6810766 w 19327260"/>
              <a:gd name="connsiteY76" fmla="*/ 21300851 h 27227961"/>
              <a:gd name="connsiteX77" fmla="*/ 6473882 w 19327260"/>
              <a:gd name="connsiteY77" fmla="*/ 21733988 h 27227961"/>
              <a:gd name="connsiteX78" fmla="*/ 6185124 w 19327260"/>
              <a:gd name="connsiteY78" fmla="*/ 21878366 h 27227961"/>
              <a:gd name="connsiteX79" fmla="*/ 6040745 w 19327260"/>
              <a:gd name="connsiteY79" fmla="*/ 22118998 h 27227961"/>
              <a:gd name="connsiteX80" fmla="*/ 5896366 w 19327260"/>
              <a:gd name="connsiteY80" fmla="*/ 21878366 h 27227961"/>
              <a:gd name="connsiteX81" fmla="*/ 5655734 w 19327260"/>
              <a:gd name="connsiteY81" fmla="*/ 21782114 h 27227961"/>
              <a:gd name="connsiteX82" fmla="*/ 5655734 w 19327260"/>
              <a:gd name="connsiteY82" fmla="*/ 21830240 h 27227961"/>
              <a:gd name="connsiteX83" fmla="*/ 5126345 w 19327260"/>
              <a:gd name="connsiteY83" fmla="*/ 21782114 h 27227961"/>
              <a:gd name="connsiteX84" fmla="*/ 5030092 w 19327260"/>
              <a:gd name="connsiteY84" fmla="*/ 22022745 h 27227961"/>
              <a:gd name="connsiteX85" fmla="*/ 4693208 w 19327260"/>
              <a:gd name="connsiteY85" fmla="*/ 21974619 h 27227961"/>
              <a:gd name="connsiteX86" fmla="*/ 3971313 w 19327260"/>
              <a:gd name="connsiteY86" fmla="*/ 21974619 h 27227961"/>
              <a:gd name="connsiteX87" fmla="*/ 3682555 w 19327260"/>
              <a:gd name="connsiteY87" fmla="*/ 21926493 h 27227961"/>
              <a:gd name="connsiteX88" fmla="*/ 3345671 w 19327260"/>
              <a:gd name="connsiteY88" fmla="*/ 21782114 h 27227961"/>
              <a:gd name="connsiteX89" fmla="*/ 3586303 w 19327260"/>
              <a:gd name="connsiteY89" fmla="*/ 21637735 h 27227961"/>
              <a:gd name="connsiteX90" fmla="*/ 3153166 w 19327260"/>
              <a:gd name="connsiteY90" fmla="*/ 21493356 h 27227961"/>
              <a:gd name="connsiteX91" fmla="*/ 3345671 w 19327260"/>
              <a:gd name="connsiteY91" fmla="*/ 21397103 h 27227961"/>
              <a:gd name="connsiteX92" fmla="*/ 3730682 w 19327260"/>
              <a:gd name="connsiteY92" fmla="*/ 21493356 h 27227961"/>
              <a:gd name="connsiteX93" fmla="*/ 3875061 w 19327260"/>
              <a:gd name="connsiteY93" fmla="*/ 21397103 h 27227961"/>
              <a:gd name="connsiteX94" fmla="*/ 3441924 w 19327260"/>
              <a:gd name="connsiteY94" fmla="*/ 21300851 h 27227961"/>
              <a:gd name="connsiteX95" fmla="*/ 2768155 w 19327260"/>
              <a:gd name="connsiteY95" fmla="*/ 21252724 h 27227961"/>
              <a:gd name="connsiteX96" fmla="*/ 2383145 w 19327260"/>
              <a:gd name="connsiteY96" fmla="*/ 21830240 h 27227961"/>
              <a:gd name="connsiteX97" fmla="*/ 2286892 w 19327260"/>
              <a:gd name="connsiteY97" fmla="*/ 21926493 h 27227961"/>
              <a:gd name="connsiteX98" fmla="*/ 1950008 w 19327260"/>
              <a:gd name="connsiteY98" fmla="*/ 21733988 h 27227961"/>
              <a:gd name="connsiteX99" fmla="*/ 1998134 w 19327260"/>
              <a:gd name="connsiteY99" fmla="*/ 22167124 h 27227961"/>
              <a:gd name="connsiteX100" fmla="*/ 1468745 w 19327260"/>
              <a:gd name="connsiteY100" fmla="*/ 22696514 h 27227961"/>
              <a:gd name="connsiteX101" fmla="*/ 1276239 w 19327260"/>
              <a:gd name="connsiteY101" fmla="*/ 22985272 h 27227961"/>
              <a:gd name="connsiteX102" fmla="*/ 1372492 w 19327260"/>
              <a:gd name="connsiteY102" fmla="*/ 23225903 h 27227961"/>
              <a:gd name="connsiteX103" fmla="*/ 1276239 w 19327260"/>
              <a:gd name="connsiteY103" fmla="*/ 23370282 h 27227961"/>
              <a:gd name="connsiteX104" fmla="*/ 1372492 w 19327260"/>
              <a:gd name="connsiteY104" fmla="*/ 23755293 h 27227961"/>
              <a:gd name="connsiteX105" fmla="*/ 891229 w 19327260"/>
              <a:gd name="connsiteY105" fmla="*/ 23899672 h 27227961"/>
              <a:gd name="connsiteX106" fmla="*/ 361839 w 19327260"/>
              <a:gd name="connsiteY106" fmla="*/ 24332809 h 27227961"/>
              <a:gd name="connsiteX107" fmla="*/ 24955 w 19327260"/>
              <a:gd name="connsiteY107" fmla="*/ 24765945 h 27227961"/>
              <a:gd name="connsiteX108" fmla="*/ 24955 w 19327260"/>
              <a:gd name="connsiteY108" fmla="*/ 5034156 h 27227961"/>
              <a:gd name="connsiteX109" fmla="*/ 73082 w 19327260"/>
              <a:gd name="connsiteY109" fmla="*/ 5082282 h 27227961"/>
              <a:gd name="connsiteX0" fmla="*/ 73082 w 19327260"/>
              <a:gd name="connsiteY0" fmla="*/ 5076682 h 27222361"/>
              <a:gd name="connsiteX1" fmla="*/ 433754 w 19327260"/>
              <a:gd name="connsiteY1" fmla="*/ 5272115 h 27222361"/>
              <a:gd name="connsiteX2" fmla="*/ 354885 w 19327260"/>
              <a:gd name="connsiteY2" fmla="*/ 4963594 h 27222361"/>
              <a:gd name="connsiteX3" fmla="*/ 169334 w 19327260"/>
              <a:gd name="connsiteY3" fmla="*/ 4774566 h 27222361"/>
              <a:gd name="connsiteX4" fmla="*/ 37582 w 19327260"/>
              <a:gd name="connsiteY4" fmla="*/ 4713814 h 27222361"/>
              <a:gd name="connsiteX5" fmla="*/ 68873 w 19327260"/>
              <a:gd name="connsiteY5" fmla="*/ 4543450 h 27222361"/>
              <a:gd name="connsiteX6" fmla="*/ 121208 w 19327260"/>
              <a:gd name="connsiteY6" fmla="*/ 4499166 h 27222361"/>
              <a:gd name="connsiteX7" fmla="*/ 190561 w 19327260"/>
              <a:gd name="connsiteY7" fmla="*/ 4404378 h 27222361"/>
              <a:gd name="connsiteX8" fmla="*/ 206481 w 19327260"/>
              <a:gd name="connsiteY8" fmla="*/ 4262012 h 27222361"/>
              <a:gd name="connsiteX9" fmla="*/ 173177 w 19327260"/>
              <a:gd name="connsiteY9" fmla="*/ 4101896 h 27222361"/>
              <a:gd name="connsiteX10" fmla="*/ 194038 w 19327260"/>
              <a:gd name="connsiteY10" fmla="*/ 3952393 h 27222361"/>
              <a:gd name="connsiteX11" fmla="*/ 196051 w 19327260"/>
              <a:gd name="connsiteY11" fmla="*/ 3812040 h 27222361"/>
              <a:gd name="connsiteX12" fmla="*/ 100164 w 19327260"/>
              <a:gd name="connsiteY12" fmla="*/ 3715970 h 27222361"/>
              <a:gd name="connsiteX13" fmla="*/ 24955 w 19327260"/>
              <a:gd name="connsiteY13" fmla="*/ 3681019 h 27222361"/>
              <a:gd name="connsiteX14" fmla="*/ 38862 w 19327260"/>
              <a:gd name="connsiteY14" fmla="*/ 2951073 h 27222361"/>
              <a:gd name="connsiteX15" fmla="*/ 68873 w 19327260"/>
              <a:gd name="connsiteY15" fmla="*/ 2940642 h 27222361"/>
              <a:gd name="connsiteX16" fmla="*/ 228806 w 19327260"/>
              <a:gd name="connsiteY16" fmla="*/ 2958026 h 27222361"/>
              <a:gd name="connsiteX17" fmla="*/ 301819 w 19327260"/>
              <a:gd name="connsiteY17" fmla="*/ 2756372 h 27222361"/>
              <a:gd name="connsiteX18" fmla="*/ 364767 w 19327260"/>
              <a:gd name="connsiteY18" fmla="*/ 2413083 h 27222361"/>
              <a:gd name="connsiteX19" fmla="*/ 674386 w 19327260"/>
              <a:gd name="connsiteY19" fmla="*/ 2374106 h 27222361"/>
              <a:gd name="connsiteX20" fmla="*/ 1101484 w 19327260"/>
              <a:gd name="connsiteY20" fmla="*/ 2318294 h 27222361"/>
              <a:gd name="connsiteX21" fmla="*/ 1515041 w 19327260"/>
              <a:gd name="connsiteY21" fmla="*/ 2325980 h 27222361"/>
              <a:gd name="connsiteX22" fmla="*/ 1748170 w 19327260"/>
              <a:gd name="connsiteY22" fmla="*/ 2446936 h 27222361"/>
              <a:gd name="connsiteX23" fmla="*/ 1953485 w 19327260"/>
              <a:gd name="connsiteY23" fmla="*/ 2457549 h 27222361"/>
              <a:gd name="connsiteX24" fmla="*/ 1974163 w 19327260"/>
              <a:gd name="connsiteY24" fmla="*/ 2339155 h 27222361"/>
              <a:gd name="connsiteX25" fmla="*/ 1582381 w 19327260"/>
              <a:gd name="connsiteY25" fmla="*/ 1949753 h 27222361"/>
              <a:gd name="connsiteX26" fmla="*/ 1095994 w 19327260"/>
              <a:gd name="connsiteY26" fmla="*/ 1919559 h 27222361"/>
              <a:gd name="connsiteX27" fmla="*/ 927644 w 19327260"/>
              <a:gd name="connsiteY27" fmla="*/ 1772436 h 27222361"/>
              <a:gd name="connsiteX28" fmla="*/ 1179987 w 19327260"/>
              <a:gd name="connsiteY28" fmla="*/ 1755966 h 27222361"/>
              <a:gd name="connsiteX29" fmla="*/ 2351304 w 19327260"/>
              <a:gd name="connsiteY29" fmla="*/ 1761273 h 27222361"/>
              <a:gd name="connsiteX30" fmla="*/ 2565219 w 19327260"/>
              <a:gd name="connsiteY30" fmla="*/ 2236132 h 27222361"/>
              <a:gd name="connsiteX31" fmla="*/ 2785173 w 19327260"/>
              <a:gd name="connsiteY31" fmla="*/ 2135670 h 27222361"/>
              <a:gd name="connsiteX32" fmla="*/ 2875753 w 19327260"/>
              <a:gd name="connsiteY32" fmla="*/ 1961280 h 27222361"/>
              <a:gd name="connsiteX33" fmla="*/ 3705612 w 19327260"/>
              <a:gd name="connsiteY33" fmla="*/ 1810680 h 27222361"/>
              <a:gd name="connsiteX34" fmla="*/ 3826934 w 19327260"/>
              <a:gd name="connsiteY34" fmla="*/ 1755966 h 27222361"/>
              <a:gd name="connsiteX35" fmla="*/ 17976071 w 19327260"/>
              <a:gd name="connsiteY35" fmla="*/ 1755966 h 27222361"/>
              <a:gd name="connsiteX36" fmla="*/ 18024197 w 19327260"/>
              <a:gd name="connsiteY36" fmla="*/ 25434114 h 27222361"/>
              <a:gd name="connsiteX37" fmla="*/ 11527145 w 19327260"/>
              <a:gd name="connsiteY37" fmla="*/ 25482240 h 27222361"/>
              <a:gd name="connsiteX38" fmla="*/ 11094008 w 19327260"/>
              <a:gd name="connsiteY38" fmla="*/ 24952851 h 27222361"/>
              <a:gd name="connsiteX39" fmla="*/ 10612745 w 19327260"/>
              <a:gd name="connsiteY39" fmla="*/ 24567840 h 27222361"/>
              <a:gd name="connsiteX40" fmla="*/ 10179608 w 19327260"/>
              <a:gd name="connsiteY40" fmla="*/ 24279082 h 27222361"/>
              <a:gd name="connsiteX41" fmla="*/ 9794597 w 19327260"/>
              <a:gd name="connsiteY41" fmla="*/ 24230956 h 27222361"/>
              <a:gd name="connsiteX42" fmla="*/ 9602092 w 19327260"/>
              <a:gd name="connsiteY42" fmla="*/ 23990324 h 27222361"/>
              <a:gd name="connsiteX43" fmla="*/ 9361461 w 19327260"/>
              <a:gd name="connsiteY43" fmla="*/ 23749693 h 27222361"/>
              <a:gd name="connsiteX44" fmla="*/ 9072703 w 19327260"/>
              <a:gd name="connsiteY44" fmla="*/ 23749693 h 27222361"/>
              <a:gd name="connsiteX45" fmla="*/ 8880197 w 19327260"/>
              <a:gd name="connsiteY45" fmla="*/ 23412809 h 27222361"/>
              <a:gd name="connsiteX46" fmla="*/ 8495187 w 19327260"/>
              <a:gd name="connsiteY46" fmla="*/ 23220303 h 27222361"/>
              <a:gd name="connsiteX47" fmla="*/ 8158303 w 19327260"/>
              <a:gd name="connsiteY47" fmla="*/ 23220303 h 27222361"/>
              <a:gd name="connsiteX48" fmla="*/ 8110176 w 19327260"/>
              <a:gd name="connsiteY48" fmla="*/ 23075924 h 27222361"/>
              <a:gd name="connsiteX49" fmla="*/ 8591439 w 19327260"/>
              <a:gd name="connsiteY49" fmla="*/ 23027798 h 27222361"/>
              <a:gd name="connsiteX50" fmla="*/ 8254555 w 19327260"/>
              <a:gd name="connsiteY50" fmla="*/ 22835293 h 27222361"/>
              <a:gd name="connsiteX51" fmla="*/ 8543313 w 19327260"/>
              <a:gd name="connsiteY51" fmla="*/ 22739040 h 27222361"/>
              <a:gd name="connsiteX52" fmla="*/ 9024576 w 19327260"/>
              <a:gd name="connsiteY52" fmla="*/ 22787166 h 27222361"/>
              <a:gd name="connsiteX53" fmla="*/ 9217082 w 19327260"/>
              <a:gd name="connsiteY53" fmla="*/ 22017145 h 27222361"/>
              <a:gd name="connsiteX54" fmla="*/ 9409587 w 19327260"/>
              <a:gd name="connsiteY54" fmla="*/ 21920893 h 27222361"/>
              <a:gd name="connsiteX55" fmla="*/ 9698345 w 19327260"/>
              <a:gd name="connsiteY55" fmla="*/ 22161524 h 27222361"/>
              <a:gd name="connsiteX56" fmla="*/ 9553966 w 19327260"/>
              <a:gd name="connsiteY56" fmla="*/ 21584009 h 27222361"/>
              <a:gd name="connsiteX57" fmla="*/ 9938976 w 19327260"/>
              <a:gd name="connsiteY57" fmla="*/ 21776514 h 27222361"/>
              <a:gd name="connsiteX58" fmla="*/ 9650218 w 19327260"/>
              <a:gd name="connsiteY58" fmla="*/ 21439630 h 27222361"/>
              <a:gd name="connsiteX59" fmla="*/ 9168955 w 19327260"/>
              <a:gd name="connsiteY59" fmla="*/ 21150872 h 27222361"/>
              <a:gd name="connsiteX60" fmla="*/ 9024576 w 19327260"/>
              <a:gd name="connsiteY60" fmla="*/ 21006493 h 27222361"/>
              <a:gd name="connsiteX61" fmla="*/ 9602092 w 19327260"/>
              <a:gd name="connsiteY61" fmla="*/ 20862114 h 27222361"/>
              <a:gd name="connsiteX62" fmla="*/ 9842724 w 19327260"/>
              <a:gd name="connsiteY62" fmla="*/ 20958366 h 27222361"/>
              <a:gd name="connsiteX63" fmla="*/ 9698345 w 19327260"/>
              <a:gd name="connsiteY63" fmla="*/ 20669609 h 27222361"/>
              <a:gd name="connsiteX64" fmla="*/ 10372113 w 19327260"/>
              <a:gd name="connsiteY64" fmla="*/ 20477103 h 27222361"/>
              <a:gd name="connsiteX65" fmla="*/ 10564618 w 19327260"/>
              <a:gd name="connsiteY65" fmla="*/ 19995840 h 27222361"/>
              <a:gd name="connsiteX66" fmla="*/ 9938976 w 19327260"/>
              <a:gd name="connsiteY66" fmla="*/ 20188345 h 27222361"/>
              <a:gd name="connsiteX67" fmla="*/ 9217082 w 19327260"/>
              <a:gd name="connsiteY67" fmla="*/ 20380851 h 27222361"/>
              <a:gd name="connsiteX68" fmla="*/ 8735818 w 19327260"/>
              <a:gd name="connsiteY68" fmla="*/ 20573356 h 27222361"/>
              <a:gd name="connsiteX69" fmla="*/ 8591439 w 19327260"/>
              <a:gd name="connsiteY69" fmla="*/ 20717735 h 27222361"/>
              <a:gd name="connsiteX70" fmla="*/ 8350808 w 19327260"/>
              <a:gd name="connsiteY70" fmla="*/ 20717735 h 27222361"/>
              <a:gd name="connsiteX71" fmla="*/ 8254555 w 19327260"/>
              <a:gd name="connsiteY71" fmla="*/ 20862114 h 27222361"/>
              <a:gd name="connsiteX72" fmla="*/ 8013924 w 19327260"/>
              <a:gd name="connsiteY72" fmla="*/ 20910240 h 27222361"/>
              <a:gd name="connsiteX73" fmla="*/ 7725166 w 19327260"/>
              <a:gd name="connsiteY73" fmla="*/ 21102745 h 27222361"/>
              <a:gd name="connsiteX74" fmla="*/ 7195776 w 19327260"/>
              <a:gd name="connsiteY74" fmla="*/ 21102745 h 27222361"/>
              <a:gd name="connsiteX75" fmla="*/ 6907018 w 19327260"/>
              <a:gd name="connsiteY75" fmla="*/ 21487756 h 27222361"/>
              <a:gd name="connsiteX76" fmla="*/ 6666387 w 19327260"/>
              <a:gd name="connsiteY76" fmla="*/ 21920893 h 27222361"/>
              <a:gd name="connsiteX77" fmla="*/ 6810766 w 19327260"/>
              <a:gd name="connsiteY77" fmla="*/ 21295251 h 27222361"/>
              <a:gd name="connsiteX78" fmla="*/ 6473882 w 19327260"/>
              <a:gd name="connsiteY78" fmla="*/ 21728388 h 27222361"/>
              <a:gd name="connsiteX79" fmla="*/ 6185124 w 19327260"/>
              <a:gd name="connsiteY79" fmla="*/ 21872766 h 27222361"/>
              <a:gd name="connsiteX80" fmla="*/ 6040745 w 19327260"/>
              <a:gd name="connsiteY80" fmla="*/ 22113398 h 27222361"/>
              <a:gd name="connsiteX81" fmla="*/ 5896366 w 19327260"/>
              <a:gd name="connsiteY81" fmla="*/ 21872766 h 27222361"/>
              <a:gd name="connsiteX82" fmla="*/ 5655734 w 19327260"/>
              <a:gd name="connsiteY82" fmla="*/ 21776514 h 27222361"/>
              <a:gd name="connsiteX83" fmla="*/ 5655734 w 19327260"/>
              <a:gd name="connsiteY83" fmla="*/ 21824640 h 27222361"/>
              <a:gd name="connsiteX84" fmla="*/ 5126345 w 19327260"/>
              <a:gd name="connsiteY84" fmla="*/ 21776514 h 27222361"/>
              <a:gd name="connsiteX85" fmla="*/ 5030092 w 19327260"/>
              <a:gd name="connsiteY85" fmla="*/ 22017145 h 27222361"/>
              <a:gd name="connsiteX86" fmla="*/ 4693208 w 19327260"/>
              <a:gd name="connsiteY86" fmla="*/ 21969019 h 27222361"/>
              <a:gd name="connsiteX87" fmla="*/ 3971313 w 19327260"/>
              <a:gd name="connsiteY87" fmla="*/ 21969019 h 27222361"/>
              <a:gd name="connsiteX88" fmla="*/ 3682555 w 19327260"/>
              <a:gd name="connsiteY88" fmla="*/ 21920893 h 27222361"/>
              <a:gd name="connsiteX89" fmla="*/ 3345671 w 19327260"/>
              <a:gd name="connsiteY89" fmla="*/ 21776514 h 27222361"/>
              <a:gd name="connsiteX90" fmla="*/ 3586303 w 19327260"/>
              <a:gd name="connsiteY90" fmla="*/ 21632135 h 27222361"/>
              <a:gd name="connsiteX91" fmla="*/ 3153166 w 19327260"/>
              <a:gd name="connsiteY91" fmla="*/ 21487756 h 27222361"/>
              <a:gd name="connsiteX92" fmla="*/ 3345671 w 19327260"/>
              <a:gd name="connsiteY92" fmla="*/ 21391503 h 27222361"/>
              <a:gd name="connsiteX93" fmla="*/ 3730682 w 19327260"/>
              <a:gd name="connsiteY93" fmla="*/ 21487756 h 27222361"/>
              <a:gd name="connsiteX94" fmla="*/ 3875061 w 19327260"/>
              <a:gd name="connsiteY94" fmla="*/ 21391503 h 27222361"/>
              <a:gd name="connsiteX95" fmla="*/ 3441924 w 19327260"/>
              <a:gd name="connsiteY95" fmla="*/ 21295251 h 27222361"/>
              <a:gd name="connsiteX96" fmla="*/ 2768155 w 19327260"/>
              <a:gd name="connsiteY96" fmla="*/ 21247124 h 27222361"/>
              <a:gd name="connsiteX97" fmla="*/ 2383145 w 19327260"/>
              <a:gd name="connsiteY97" fmla="*/ 21824640 h 27222361"/>
              <a:gd name="connsiteX98" fmla="*/ 2286892 w 19327260"/>
              <a:gd name="connsiteY98" fmla="*/ 21920893 h 27222361"/>
              <a:gd name="connsiteX99" fmla="*/ 1950008 w 19327260"/>
              <a:gd name="connsiteY99" fmla="*/ 21728388 h 27222361"/>
              <a:gd name="connsiteX100" fmla="*/ 1998134 w 19327260"/>
              <a:gd name="connsiteY100" fmla="*/ 22161524 h 27222361"/>
              <a:gd name="connsiteX101" fmla="*/ 1468745 w 19327260"/>
              <a:gd name="connsiteY101" fmla="*/ 22690914 h 27222361"/>
              <a:gd name="connsiteX102" fmla="*/ 1276239 w 19327260"/>
              <a:gd name="connsiteY102" fmla="*/ 22979672 h 27222361"/>
              <a:gd name="connsiteX103" fmla="*/ 1372492 w 19327260"/>
              <a:gd name="connsiteY103" fmla="*/ 23220303 h 27222361"/>
              <a:gd name="connsiteX104" fmla="*/ 1276239 w 19327260"/>
              <a:gd name="connsiteY104" fmla="*/ 23364682 h 27222361"/>
              <a:gd name="connsiteX105" fmla="*/ 1372492 w 19327260"/>
              <a:gd name="connsiteY105" fmla="*/ 23749693 h 27222361"/>
              <a:gd name="connsiteX106" fmla="*/ 891229 w 19327260"/>
              <a:gd name="connsiteY106" fmla="*/ 23894072 h 27222361"/>
              <a:gd name="connsiteX107" fmla="*/ 361839 w 19327260"/>
              <a:gd name="connsiteY107" fmla="*/ 24327209 h 27222361"/>
              <a:gd name="connsiteX108" fmla="*/ 24955 w 19327260"/>
              <a:gd name="connsiteY108" fmla="*/ 24760345 h 27222361"/>
              <a:gd name="connsiteX109" fmla="*/ 24955 w 19327260"/>
              <a:gd name="connsiteY109" fmla="*/ 5028556 h 27222361"/>
              <a:gd name="connsiteX110" fmla="*/ 73082 w 19327260"/>
              <a:gd name="connsiteY110" fmla="*/ 5076682 h 27222361"/>
              <a:gd name="connsiteX0" fmla="*/ 73082 w 19324068"/>
              <a:gd name="connsiteY0" fmla="*/ 5090675 h 27236354"/>
              <a:gd name="connsiteX1" fmla="*/ 433754 w 19324068"/>
              <a:gd name="connsiteY1" fmla="*/ 5286108 h 27236354"/>
              <a:gd name="connsiteX2" fmla="*/ 354885 w 19324068"/>
              <a:gd name="connsiteY2" fmla="*/ 4977587 h 27236354"/>
              <a:gd name="connsiteX3" fmla="*/ 169334 w 19324068"/>
              <a:gd name="connsiteY3" fmla="*/ 4788559 h 27236354"/>
              <a:gd name="connsiteX4" fmla="*/ 37582 w 19324068"/>
              <a:gd name="connsiteY4" fmla="*/ 4727807 h 27236354"/>
              <a:gd name="connsiteX5" fmla="*/ 68873 w 19324068"/>
              <a:gd name="connsiteY5" fmla="*/ 4557443 h 27236354"/>
              <a:gd name="connsiteX6" fmla="*/ 121208 w 19324068"/>
              <a:gd name="connsiteY6" fmla="*/ 4513159 h 27236354"/>
              <a:gd name="connsiteX7" fmla="*/ 190561 w 19324068"/>
              <a:gd name="connsiteY7" fmla="*/ 4418371 h 27236354"/>
              <a:gd name="connsiteX8" fmla="*/ 206481 w 19324068"/>
              <a:gd name="connsiteY8" fmla="*/ 4276005 h 27236354"/>
              <a:gd name="connsiteX9" fmla="*/ 173177 w 19324068"/>
              <a:gd name="connsiteY9" fmla="*/ 4115889 h 27236354"/>
              <a:gd name="connsiteX10" fmla="*/ 194038 w 19324068"/>
              <a:gd name="connsiteY10" fmla="*/ 3966386 h 27236354"/>
              <a:gd name="connsiteX11" fmla="*/ 196051 w 19324068"/>
              <a:gd name="connsiteY11" fmla="*/ 3826033 h 27236354"/>
              <a:gd name="connsiteX12" fmla="*/ 100164 w 19324068"/>
              <a:gd name="connsiteY12" fmla="*/ 3729963 h 27236354"/>
              <a:gd name="connsiteX13" fmla="*/ 24955 w 19324068"/>
              <a:gd name="connsiteY13" fmla="*/ 3695012 h 27236354"/>
              <a:gd name="connsiteX14" fmla="*/ 38862 w 19324068"/>
              <a:gd name="connsiteY14" fmla="*/ 2965066 h 27236354"/>
              <a:gd name="connsiteX15" fmla="*/ 68873 w 19324068"/>
              <a:gd name="connsiteY15" fmla="*/ 2954635 h 27236354"/>
              <a:gd name="connsiteX16" fmla="*/ 228806 w 19324068"/>
              <a:gd name="connsiteY16" fmla="*/ 2972019 h 27236354"/>
              <a:gd name="connsiteX17" fmla="*/ 301819 w 19324068"/>
              <a:gd name="connsiteY17" fmla="*/ 2770365 h 27236354"/>
              <a:gd name="connsiteX18" fmla="*/ 364767 w 19324068"/>
              <a:gd name="connsiteY18" fmla="*/ 2427076 h 27236354"/>
              <a:gd name="connsiteX19" fmla="*/ 674386 w 19324068"/>
              <a:gd name="connsiteY19" fmla="*/ 2388099 h 27236354"/>
              <a:gd name="connsiteX20" fmla="*/ 1101484 w 19324068"/>
              <a:gd name="connsiteY20" fmla="*/ 2332287 h 27236354"/>
              <a:gd name="connsiteX21" fmla="*/ 1515041 w 19324068"/>
              <a:gd name="connsiteY21" fmla="*/ 2339973 h 27236354"/>
              <a:gd name="connsiteX22" fmla="*/ 1748170 w 19324068"/>
              <a:gd name="connsiteY22" fmla="*/ 2460929 h 27236354"/>
              <a:gd name="connsiteX23" fmla="*/ 1953485 w 19324068"/>
              <a:gd name="connsiteY23" fmla="*/ 2471542 h 27236354"/>
              <a:gd name="connsiteX24" fmla="*/ 1974163 w 19324068"/>
              <a:gd name="connsiteY24" fmla="*/ 2353148 h 27236354"/>
              <a:gd name="connsiteX25" fmla="*/ 1582381 w 19324068"/>
              <a:gd name="connsiteY25" fmla="*/ 1963746 h 27236354"/>
              <a:gd name="connsiteX26" fmla="*/ 1095994 w 19324068"/>
              <a:gd name="connsiteY26" fmla="*/ 1933552 h 27236354"/>
              <a:gd name="connsiteX27" fmla="*/ 927644 w 19324068"/>
              <a:gd name="connsiteY27" fmla="*/ 1786429 h 27236354"/>
              <a:gd name="connsiteX28" fmla="*/ 1179987 w 19324068"/>
              <a:gd name="connsiteY28" fmla="*/ 1769959 h 27236354"/>
              <a:gd name="connsiteX29" fmla="*/ 2351304 w 19324068"/>
              <a:gd name="connsiteY29" fmla="*/ 1775266 h 27236354"/>
              <a:gd name="connsiteX30" fmla="*/ 2565219 w 19324068"/>
              <a:gd name="connsiteY30" fmla="*/ 2250125 h 27236354"/>
              <a:gd name="connsiteX31" fmla="*/ 2785173 w 19324068"/>
              <a:gd name="connsiteY31" fmla="*/ 2149663 h 27236354"/>
              <a:gd name="connsiteX32" fmla="*/ 2875753 w 19324068"/>
              <a:gd name="connsiteY32" fmla="*/ 1975273 h 27236354"/>
              <a:gd name="connsiteX33" fmla="*/ 3705612 w 19324068"/>
              <a:gd name="connsiteY33" fmla="*/ 1824673 h 27236354"/>
              <a:gd name="connsiteX34" fmla="*/ 3872133 w 19324068"/>
              <a:gd name="connsiteY34" fmla="*/ 1728238 h 27236354"/>
              <a:gd name="connsiteX35" fmla="*/ 17976071 w 19324068"/>
              <a:gd name="connsiteY35" fmla="*/ 1769959 h 27236354"/>
              <a:gd name="connsiteX36" fmla="*/ 18024197 w 19324068"/>
              <a:gd name="connsiteY36" fmla="*/ 25448107 h 27236354"/>
              <a:gd name="connsiteX37" fmla="*/ 11527145 w 19324068"/>
              <a:gd name="connsiteY37" fmla="*/ 25496233 h 27236354"/>
              <a:gd name="connsiteX38" fmla="*/ 11094008 w 19324068"/>
              <a:gd name="connsiteY38" fmla="*/ 24966844 h 27236354"/>
              <a:gd name="connsiteX39" fmla="*/ 10612745 w 19324068"/>
              <a:gd name="connsiteY39" fmla="*/ 24581833 h 27236354"/>
              <a:gd name="connsiteX40" fmla="*/ 10179608 w 19324068"/>
              <a:gd name="connsiteY40" fmla="*/ 24293075 h 27236354"/>
              <a:gd name="connsiteX41" fmla="*/ 9794597 w 19324068"/>
              <a:gd name="connsiteY41" fmla="*/ 24244949 h 27236354"/>
              <a:gd name="connsiteX42" fmla="*/ 9602092 w 19324068"/>
              <a:gd name="connsiteY42" fmla="*/ 24004317 h 27236354"/>
              <a:gd name="connsiteX43" fmla="*/ 9361461 w 19324068"/>
              <a:gd name="connsiteY43" fmla="*/ 23763686 h 27236354"/>
              <a:gd name="connsiteX44" fmla="*/ 9072703 w 19324068"/>
              <a:gd name="connsiteY44" fmla="*/ 23763686 h 27236354"/>
              <a:gd name="connsiteX45" fmla="*/ 8880197 w 19324068"/>
              <a:gd name="connsiteY45" fmla="*/ 23426802 h 27236354"/>
              <a:gd name="connsiteX46" fmla="*/ 8495187 w 19324068"/>
              <a:gd name="connsiteY46" fmla="*/ 23234296 h 27236354"/>
              <a:gd name="connsiteX47" fmla="*/ 8158303 w 19324068"/>
              <a:gd name="connsiteY47" fmla="*/ 23234296 h 27236354"/>
              <a:gd name="connsiteX48" fmla="*/ 8110176 w 19324068"/>
              <a:gd name="connsiteY48" fmla="*/ 23089917 h 27236354"/>
              <a:gd name="connsiteX49" fmla="*/ 8591439 w 19324068"/>
              <a:gd name="connsiteY49" fmla="*/ 23041791 h 27236354"/>
              <a:gd name="connsiteX50" fmla="*/ 8254555 w 19324068"/>
              <a:gd name="connsiteY50" fmla="*/ 22849286 h 27236354"/>
              <a:gd name="connsiteX51" fmla="*/ 8543313 w 19324068"/>
              <a:gd name="connsiteY51" fmla="*/ 22753033 h 27236354"/>
              <a:gd name="connsiteX52" fmla="*/ 9024576 w 19324068"/>
              <a:gd name="connsiteY52" fmla="*/ 22801159 h 27236354"/>
              <a:gd name="connsiteX53" fmla="*/ 9217082 w 19324068"/>
              <a:gd name="connsiteY53" fmla="*/ 22031138 h 27236354"/>
              <a:gd name="connsiteX54" fmla="*/ 9409587 w 19324068"/>
              <a:gd name="connsiteY54" fmla="*/ 21934886 h 27236354"/>
              <a:gd name="connsiteX55" fmla="*/ 9698345 w 19324068"/>
              <a:gd name="connsiteY55" fmla="*/ 22175517 h 27236354"/>
              <a:gd name="connsiteX56" fmla="*/ 9553966 w 19324068"/>
              <a:gd name="connsiteY56" fmla="*/ 21598002 h 27236354"/>
              <a:gd name="connsiteX57" fmla="*/ 9938976 w 19324068"/>
              <a:gd name="connsiteY57" fmla="*/ 21790507 h 27236354"/>
              <a:gd name="connsiteX58" fmla="*/ 9650218 w 19324068"/>
              <a:gd name="connsiteY58" fmla="*/ 21453623 h 27236354"/>
              <a:gd name="connsiteX59" fmla="*/ 9168955 w 19324068"/>
              <a:gd name="connsiteY59" fmla="*/ 21164865 h 27236354"/>
              <a:gd name="connsiteX60" fmla="*/ 9024576 w 19324068"/>
              <a:gd name="connsiteY60" fmla="*/ 21020486 h 27236354"/>
              <a:gd name="connsiteX61" fmla="*/ 9602092 w 19324068"/>
              <a:gd name="connsiteY61" fmla="*/ 20876107 h 27236354"/>
              <a:gd name="connsiteX62" fmla="*/ 9842724 w 19324068"/>
              <a:gd name="connsiteY62" fmla="*/ 20972359 h 27236354"/>
              <a:gd name="connsiteX63" fmla="*/ 9698345 w 19324068"/>
              <a:gd name="connsiteY63" fmla="*/ 20683602 h 27236354"/>
              <a:gd name="connsiteX64" fmla="*/ 10372113 w 19324068"/>
              <a:gd name="connsiteY64" fmla="*/ 20491096 h 27236354"/>
              <a:gd name="connsiteX65" fmla="*/ 10564618 w 19324068"/>
              <a:gd name="connsiteY65" fmla="*/ 20009833 h 27236354"/>
              <a:gd name="connsiteX66" fmla="*/ 9938976 w 19324068"/>
              <a:gd name="connsiteY66" fmla="*/ 20202338 h 27236354"/>
              <a:gd name="connsiteX67" fmla="*/ 9217082 w 19324068"/>
              <a:gd name="connsiteY67" fmla="*/ 20394844 h 27236354"/>
              <a:gd name="connsiteX68" fmla="*/ 8735818 w 19324068"/>
              <a:gd name="connsiteY68" fmla="*/ 20587349 h 27236354"/>
              <a:gd name="connsiteX69" fmla="*/ 8591439 w 19324068"/>
              <a:gd name="connsiteY69" fmla="*/ 20731728 h 27236354"/>
              <a:gd name="connsiteX70" fmla="*/ 8350808 w 19324068"/>
              <a:gd name="connsiteY70" fmla="*/ 20731728 h 27236354"/>
              <a:gd name="connsiteX71" fmla="*/ 8254555 w 19324068"/>
              <a:gd name="connsiteY71" fmla="*/ 20876107 h 27236354"/>
              <a:gd name="connsiteX72" fmla="*/ 8013924 w 19324068"/>
              <a:gd name="connsiteY72" fmla="*/ 20924233 h 27236354"/>
              <a:gd name="connsiteX73" fmla="*/ 7725166 w 19324068"/>
              <a:gd name="connsiteY73" fmla="*/ 21116738 h 27236354"/>
              <a:gd name="connsiteX74" fmla="*/ 7195776 w 19324068"/>
              <a:gd name="connsiteY74" fmla="*/ 21116738 h 27236354"/>
              <a:gd name="connsiteX75" fmla="*/ 6907018 w 19324068"/>
              <a:gd name="connsiteY75" fmla="*/ 21501749 h 27236354"/>
              <a:gd name="connsiteX76" fmla="*/ 6666387 w 19324068"/>
              <a:gd name="connsiteY76" fmla="*/ 21934886 h 27236354"/>
              <a:gd name="connsiteX77" fmla="*/ 6810766 w 19324068"/>
              <a:gd name="connsiteY77" fmla="*/ 21309244 h 27236354"/>
              <a:gd name="connsiteX78" fmla="*/ 6473882 w 19324068"/>
              <a:gd name="connsiteY78" fmla="*/ 21742381 h 27236354"/>
              <a:gd name="connsiteX79" fmla="*/ 6185124 w 19324068"/>
              <a:gd name="connsiteY79" fmla="*/ 21886759 h 27236354"/>
              <a:gd name="connsiteX80" fmla="*/ 6040745 w 19324068"/>
              <a:gd name="connsiteY80" fmla="*/ 22127391 h 27236354"/>
              <a:gd name="connsiteX81" fmla="*/ 5896366 w 19324068"/>
              <a:gd name="connsiteY81" fmla="*/ 21886759 h 27236354"/>
              <a:gd name="connsiteX82" fmla="*/ 5655734 w 19324068"/>
              <a:gd name="connsiteY82" fmla="*/ 21790507 h 27236354"/>
              <a:gd name="connsiteX83" fmla="*/ 5655734 w 19324068"/>
              <a:gd name="connsiteY83" fmla="*/ 21838633 h 27236354"/>
              <a:gd name="connsiteX84" fmla="*/ 5126345 w 19324068"/>
              <a:gd name="connsiteY84" fmla="*/ 21790507 h 27236354"/>
              <a:gd name="connsiteX85" fmla="*/ 5030092 w 19324068"/>
              <a:gd name="connsiteY85" fmla="*/ 22031138 h 27236354"/>
              <a:gd name="connsiteX86" fmla="*/ 4693208 w 19324068"/>
              <a:gd name="connsiteY86" fmla="*/ 21983012 h 27236354"/>
              <a:gd name="connsiteX87" fmla="*/ 3971313 w 19324068"/>
              <a:gd name="connsiteY87" fmla="*/ 21983012 h 27236354"/>
              <a:gd name="connsiteX88" fmla="*/ 3682555 w 19324068"/>
              <a:gd name="connsiteY88" fmla="*/ 21934886 h 27236354"/>
              <a:gd name="connsiteX89" fmla="*/ 3345671 w 19324068"/>
              <a:gd name="connsiteY89" fmla="*/ 21790507 h 27236354"/>
              <a:gd name="connsiteX90" fmla="*/ 3586303 w 19324068"/>
              <a:gd name="connsiteY90" fmla="*/ 21646128 h 27236354"/>
              <a:gd name="connsiteX91" fmla="*/ 3153166 w 19324068"/>
              <a:gd name="connsiteY91" fmla="*/ 21501749 h 27236354"/>
              <a:gd name="connsiteX92" fmla="*/ 3345671 w 19324068"/>
              <a:gd name="connsiteY92" fmla="*/ 21405496 h 27236354"/>
              <a:gd name="connsiteX93" fmla="*/ 3730682 w 19324068"/>
              <a:gd name="connsiteY93" fmla="*/ 21501749 h 27236354"/>
              <a:gd name="connsiteX94" fmla="*/ 3875061 w 19324068"/>
              <a:gd name="connsiteY94" fmla="*/ 21405496 h 27236354"/>
              <a:gd name="connsiteX95" fmla="*/ 3441924 w 19324068"/>
              <a:gd name="connsiteY95" fmla="*/ 21309244 h 27236354"/>
              <a:gd name="connsiteX96" fmla="*/ 2768155 w 19324068"/>
              <a:gd name="connsiteY96" fmla="*/ 21261117 h 27236354"/>
              <a:gd name="connsiteX97" fmla="*/ 2383145 w 19324068"/>
              <a:gd name="connsiteY97" fmla="*/ 21838633 h 27236354"/>
              <a:gd name="connsiteX98" fmla="*/ 2286892 w 19324068"/>
              <a:gd name="connsiteY98" fmla="*/ 21934886 h 27236354"/>
              <a:gd name="connsiteX99" fmla="*/ 1950008 w 19324068"/>
              <a:gd name="connsiteY99" fmla="*/ 21742381 h 27236354"/>
              <a:gd name="connsiteX100" fmla="*/ 1998134 w 19324068"/>
              <a:gd name="connsiteY100" fmla="*/ 22175517 h 27236354"/>
              <a:gd name="connsiteX101" fmla="*/ 1468745 w 19324068"/>
              <a:gd name="connsiteY101" fmla="*/ 22704907 h 27236354"/>
              <a:gd name="connsiteX102" fmla="*/ 1276239 w 19324068"/>
              <a:gd name="connsiteY102" fmla="*/ 22993665 h 27236354"/>
              <a:gd name="connsiteX103" fmla="*/ 1372492 w 19324068"/>
              <a:gd name="connsiteY103" fmla="*/ 23234296 h 27236354"/>
              <a:gd name="connsiteX104" fmla="*/ 1276239 w 19324068"/>
              <a:gd name="connsiteY104" fmla="*/ 23378675 h 27236354"/>
              <a:gd name="connsiteX105" fmla="*/ 1372492 w 19324068"/>
              <a:gd name="connsiteY105" fmla="*/ 23763686 h 27236354"/>
              <a:gd name="connsiteX106" fmla="*/ 891229 w 19324068"/>
              <a:gd name="connsiteY106" fmla="*/ 23908065 h 27236354"/>
              <a:gd name="connsiteX107" fmla="*/ 361839 w 19324068"/>
              <a:gd name="connsiteY107" fmla="*/ 24341202 h 27236354"/>
              <a:gd name="connsiteX108" fmla="*/ 24955 w 19324068"/>
              <a:gd name="connsiteY108" fmla="*/ 24774338 h 27236354"/>
              <a:gd name="connsiteX109" fmla="*/ 24955 w 19324068"/>
              <a:gd name="connsiteY109" fmla="*/ 5042549 h 27236354"/>
              <a:gd name="connsiteX110" fmla="*/ 73082 w 19324068"/>
              <a:gd name="connsiteY110" fmla="*/ 5090675 h 27236354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726473 w 19324068"/>
              <a:gd name="connsiteY33" fmla="*/ 1781389 h 27234791"/>
              <a:gd name="connsiteX34" fmla="*/ 3872133 w 19324068"/>
              <a:gd name="connsiteY34" fmla="*/ 1726675 h 27234791"/>
              <a:gd name="connsiteX35" fmla="*/ 17976071 w 19324068"/>
              <a:gd name="connsiteY35" fmla="*/ 1768396 h 27234791"/>
              <a:gd name="connsiteX36" fmla="*/ 18024197 w 19324068"/>
              <a:gd name="connsiteY36" fmla="*/ 25446544 h 27234791"/>
              <a:gd name="connsiteX37" fmla="*/ 11527145 w 19324068"/>
              <a:gd name="connsiteY37" fmla="*/ 25494670 h 27234791"/>
              <a:gd name="connsiteX38" fmla="*/ 11094008 w 19324068"/>
              <a:gd name="connsiteY38" fmla="*/ 24965281 h 27234791"/>
              <a:gd name="connsiteX39" fmla="*/ 10612745 w 19324068"/>
              <a:gd name="connsiteY39" fmla="*/ 24580270 h 27234791"/>
              <a:gd name="connsiteX40" fmla="*/ 10179608 w 19324068"/>
              <a:gd name="connsiteY40" fmla="*/ 24291512 h 27234791"/>
              <a:gd name="connsiteX41" fmla="*/ 9794597 w 19324068"/>
              <a:gd name="connsiteY41" fmla="*/ 24243386 h 27234791"/>
              <a:gd name="connsiteX42" fmla="*/ 9602092 w 19324068"/>
              <a:gd name="connsiteY42" fmla="*/ 24002754 h 27234791"/>
              <a:gd name="connsiteX43" fmla="*/ 9361461 w 19324068"/>
              <a:gd name="connsiteY43" fmla="*/ 23762123 h 27234791"/>
              <a:gd name="connsiteX44" fmla="*/ 9072703 w 19324068"/>
              <a:gd name="connsiteY44" fmla="*/ 23762123 h 27234791"/>
              <a:gd name="connsiteX45" fmla="*/ 8880197 w 19324068"/>
              <a:gd name="connsiteY45" fmla="*/ 23425239 h 27234791"/>
              <a:gd name="connsiteX46" fmla="*/ 8495187 w 19324068"/>
              <a:gd name="connsiteY46" fmla="*/ 23232733 h 27234791"/>
              <a:gd name="connsiteX47" fmla="*/ 8158303 w 19324068"/>
              <a:gd name="connsiteY47" fmla="*/ 23232733 h 27234791"/>
              <a:gd name="connsiteX48" fmla="*/ 8110176 w 19324068"/>
              <a:gd name="connsiteY48" fmla="*/ 23088354 h 27234791"/>
              <a:gd name="connsiteX49" fmla="*/ 8591439 w 19324068"/>
              <a:gd name="connsiteY49" fmla="*/ 23040228 h 27234791"/>
              <a:gd name="connsiteX50" fmla="*/ 8254555 w 19324068"/>
              <a:gd name="connsiteY50" fmla="*/ 22847723 h 27234791"/>
              <a:gd name="connsiteX51" fmla="*/ 8543313 w 19324068"/>
              <a:gd name="connsiteY51" fmla="*/ 22751470 h 27234791"/>
              <a:gd name="connsiteX52" fmla="*/ 9024576 w 19324068"/>
              <a:gd name="connsiteY52" fmla="*/ 22799596 h 27234791"/>
              <a:gd name="connsiteX53" fmla="*/ 9217082 w 19324068"/>
              <a:gd name="connsiteY53" fmla="*/ 22029575 h 27234791"/>
              <a:gd name="connsiteX54" fmla="*/ 9409587 w 19324068"/>
              <a:gd name="connsiteY54" fmla="*/ 21933323 h 27234791"/>
              <a:gd name="connsiteX55" fmla="*/ 9698345 w 19324068"/>
              <a:gd name="connsiteY55" fmla="*/ 22173954 h 27234791"/>
              <a:gd name="connsiteX56" fmla="*/ 9553966 w 19324068"/>
              <a:gd name="connsiteY56" fmla="*/ 21596439 h 27234791"/>
              <a:gd name="connsiteX57" fmla="*/ 9938976 w 19324068"/>
              <a:gd name="connsiteY57" fmla="*/ 21788944 h 27234791"/>
              <a:gd name="connsiteX58" fmla="*/ 9650218 w 19324068"/>
              <a:gd name="connsiteY58" fmla="*/ 21452060 h 27234791"/>
              <a:gd name="connsiteX59" fmla="*/ 9168955 w 19324068"/>
              <a:gd name="connsiteY59" fmla="*/ 21163302 h 27234791"/>
              <a:gd name="connsiteX60" fmla="*/ 9024576 w 19324068"/>
              <a:gd name="connsiteY60" fmla="*/ 21018923 h 27234791"/>
              <a:gd name="connsiteX61" fmla="*/ 9602092 w 19324068"/>
              <a:gd name="connsiteY61" fmla="*/ 20874544 h 27234791"/>
              <a:gd name="connsiteX62" fmla="*/ 9842724 w 19324068"/>
              <a:gd name="connsiteY62" fmla="*/ 20970796 h 27234791"/>
              <a:gd name="connsiteX63" fmla="*/ 9698345 w 19324068"/>
              <a:gd name="connsiteY63" fmla="*/ 20682039 h 27234791"/>
              <a:gd name="connsiteX64" fmla="*/ 10372113 w 19324068"/>
              <a:gd name="connsiteY64" fmla="*/ 20489533 h 27234791"/>
              <a:gd name="connsiteX65" fmla="*/ 10564618 w 19324068"/>
              <a:gd name="connsiteY65" fmla="*/ 20008270 h 27234791"/>
              <a:gd name="connsiteX66" fmla="*/ 9938976 w 19324068"/>
              <a:gd name="connsiteY66" fmla="*/ 20200775 h 27234791"/>
              <a:gd name="connsiteX67" fmla="*/ 9217082 w 19324068"/>
              <a:gd name="connsiteY67" fmla="*/ 20393281 h 27234791"/>
              <a:gd name="connsiteX68" fmla="*/ 8735818 w 19324068"/>
              <a:gd name="connsiteY68" fmla="*/ 20585786 h 27234791"/>
              <a:gd name="connsiteX69" fmla="*/ 8591439 w 19324068"/>
              <a:gd name="connsiteY69" fmla="*/ 20730165 h 27234791"/>
              <a:gd name="connsiteX70" fmla="*/ 8350808 w 19324068"/>
              <a:gd name="connsiteY70" fmla="*/ 20730165 h 27234791"/>
              <a:gd name="connsiteX71" fmla="*/ 8254555 w 19324068"/>
              <a:gd name="connsiteY71" fmla="*/ 20874544 h 27234791"/>
              <a:gd name="connsiteX72" fmla="*/ 8013924 w 19324068"/>
              <a:gd name="connsiteY72" fmla="*/ 20922670 h 27234791"/>
              <a:gd name="connsiteX73" fmla="*/ 7725166 w 19324068"/>
              <a:gd name="connsiteY73" fmla="*/ 21115175 h 27234791"/>
              <a:gd name="connsiteX74" fmla="*/ 7195776 w 19324068"/>
              <a:gd name="connsiteY74" fmla="*/ 21115175 h 27234791"/>
              <a:gd name="connsiteX75" fmla="*/ 6907018 w 19324068"/>
              <a:gd name="connsiteY75" fmla="*/ 21500186 h 27234791"/>
              <a:gd name="connsiteX76" fmla="*/ 6666387 w 19324068"/>
              <a:gd name="connsiteY76" fmla="*/ 21933323 h 27234791"/>
              <a:gd name="connsiteX77" fmla="*/ 6810766 w 19324068"/>
              <a:gd name="connsiteY77" fmla="*/ 21307681 h 27234791"/>
              <a:gd name="connsiteX78" fmla="*/ 6473882 w 19324068"/>
              <a:gd name="connsiteY78" fmla="*/ 21740818 h 27234791"/>
              <a:gd name="connsiteX79" fmla="*/ 6185124 w 19324068"/>
              <a:gd name="connsiteY79" fmla="*/ 21885196 h 27234791"/>
              <a:gd name="connsiteX80" fmla="*/ 6040745 w 19324068"/>
              <a:gd name="connsiteY80" fmla="*/ 22125828 h 27234791"/>
              <a:gd name="connsiteX81" fmla="*/ 5896366 w 19324068"/>
              <a:gd name="connsiteY81" fmla="*/ 21885196 h 27234791"/>
              <a:gd name="connsiteX82" fmla="*/ 5655734 w 19324068"/>
              <a:gd name="connsiteY82" fmla="*/ 21788944 h 27234791"/>
              <a:gd name="connsiteX83" fmla="*/ 5655734 w 19324068"/>
              <a:gd name="connsiteY83" fmla="*/ 21837070 h 27234791"/>
              <a:gd name="connsiteX84" fmla="*/ 5126345 w 19324068"/>
              <a:gd name="connsiteY84" fmla="*/ 21788944 h 27234791"/>
              <a:gd name="connsiteX85" fmla="*/ 5030092 w 19324068"/>
              <a:gd name="connsiteY85" fmla="*/ 22029575 h 27234791"/>
              <a:gd name="connsiteX86" fmla="*/ 4693208 w 19324068"/>
              <a:gd name="connsiteY86" fmla="*/ 21981449 h 27234791"/>
              <a:gd name="connsiteX87" fmla="*/ 3971313 w 19324068"/>
              <a:gd name="connsiteY87" fmla="*/ 21981449 h 27234791"/>
              <a:gd name="connsiteX88" fmla="*/ 3682555 w 19324068"/>
              <a:gd name="connsiteY88" fmla="*/ 21933323 h 27234791"/>
              <a:gd name="connsiteX89" fmla="*/ 3345671 w 19324068"/>
              <a:gd name="connsiteY89" fmla="*/ 21788944 h 27234791"/>
              <a:gd name="connsiteX90" fmla="*/ 3586303 w 19324068"/>
              <a:gd name="connsiteY90" fmla="*/ 21644565 h 27234791"/>
              <a:gd name="connsiteX91" fmla="*/ 3153166 w 19324068"/>
              <a:gd name="connsiteY91" fmla="*/ 21500186 h 27234791"/>
              <a:gd name="connsiteX92" fmla="*/ 3345671 w 19324068"/>
              <a:gd name="connsiteY92" fmla="*/ 21403933 h 27234791"/>
              <a:gd name="connsiteX93" fmla="*/ 3730682 w 19324068"/>
              <a:gd name="connsiteY93" fmla="*/ 21500186 h 27234791"/>
              <a:gd name="connsiteX94" fmla="*/ 3875061 w 19324068"/>
              <a:gd name="connsiteY94" fmla="*/ 21403933 h 27234791"/>
              <a:gd name="connsiteX95" fmla="*/ 3441924 w 19324068"/>
              <a:gd name="connsiteY95" fmla="*/ 21307681 h 27234791"/>
              <a:gd name="connsiteX96" fmla="*/ 2768155 w 19324068"/>
              <a:gd name="connsiteY96" fmla="*/ 21259554 h 27234791"/>
              <a:gd name="connsiteX97" fmla="*/ 2383145 w 19324068"/>
              <a:gd name="connsiteY97" fmla="*/ 21837070 h 27234791"/>
              <a:gd name="connsiteX98" fmla="*/ 2286892 w 19324068"/>
              <a:gd name="connsiteY98" fmla="*/ 21933323 h 27234791"/>
              <a:gd name="connsiteX99" fmla="*/ 1950008 w 19324068"/>
              <a:gd name="connsiteY99" fmla="*/ 21740818 h 27234791"/>
              <a:gd name="connsiteX100" fmla="*/ 1998134 w 19324068"/>
              <a:gd name="connsiteY100" fmla="*/ 22173954 h 27234791"/>
              <a:gd name="connsiteX101" fmla="*/ 1468745 w 19324068"/>
              <a:gd name="connsiteY101" fmla="*/ 22703344 h 27234791"/>
              <a:gd name="connsiteX102" fmla="*/ 1276239 w 19324068"/>
              <a:gd name="connsiteY102" fmla="*/ 22992102 h 27234791"/>
              <a:gd name="connsiteX103" fmla="*/ 1372492 w 19324068"/>
              <a:gd name="connsiteY103" fmla="*/ 23232733 h 27234791"/>
              <a:gd name="connsiteX104" fmla="*/ 1276239 w 19324068"/>
              <a:gd name="connsiteY104" fmla="*/ 23377112 h 27234791"/>
              <a:gd name="connsiteX105" fmla="*/ 1372492 w 19324068"/>
              <a:gd name="connsiteY105" fmla="*/ 23762123 h 27234791"/>
              <a:gd name="connsiteX106" fmla="*/ 891229 w 19324068"/>
              <a:gd name="connsiteY106" fmla="*/ 23906502 h 27234791"/>
              <a:gd name="connsiteX107" fmla="*/ 361839 w 19324068"/>
              <a:gd name="connsiteY107" fmla="*/ 24339639 h 27234791"/>
              <a:gd name="connsiteX108" fmla="*/ 24955 w 19324068"/>
              <a:gd name="connsiteY108" fmla="*/ 24772775 h 27234791"/>
              <a:gd name="connsiteX109" fmla="*/ 24955 w 19324068"/>
              <a:gd name="connsiteY109" fmla="*/ 5040986 h 27234791"/>
              <a:gd name="connsiteX110" fmla="*/ 73082 w 19324068"/>
              <a:gd name="connsiteY110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413560 w 19324068"/>
              <a:gd name="connsiteY33" fmla="*/ 2031719 h 27234791"/>
              <a:gd name="connsiteX34" fmla="*/ 3726473 w 19324068"/>
              <a:gd name="connsiteY34" fmla="*/ 1781389 h 27234791"/>
              <a:gd name="connsiteX35" fmla="*/ 3872133 w 19324068"/>
              <a:gd name="connsiteY35" fmla="*/ 1726675 h 27234791"/>
              <a:gd name="connsiteX36" fmla="*/ 17976071 w 19324068"/>
              <a:gd name="connsiteY36" fmla="*/ 1768396 h 27234791"/>
              <a:gd name="connsiteX37" fmla="*/ 18024197 w 19324068"/>
              <a:gd name="connsiteY37" fmla="*/ 25446544 h 27234791"/>
              <a:gd name="connsiteX38" fmla="*/ 11527145 w 19324068"/>
              <a:gd name="connsiteY38" fmla="*/ 25494670 h 27234791"/>
              <a:gd name="connsiteX39" fmla="*/ 11094008 w 19324068"/>
              <a:gd name="connsiteY39" fmla="*/ 24965281 h 27234791"/>
              <a:gd name="connsiteX40" fmla="*/ 10612745 w 19324068"/>
              <a:gd name="connsiteY40" fmla="*/ 24580270 h 27234791"/>
              <a:gd name="connsiteX41" fmla="*/ 10179608 w 19324068"/>
              <a:gd name="connsiteY41" fmla="*/ 24291512 h 27234791"/>
              <a:gd name="connsiteX42" fmla="*/ 9794597 w 19324068"/>
              <a:gd name="connsiteY42" fmla="*/ 24243386 h 27234791"/>
              <a:gd name="connsiteX43" fmla="*/ 9602092 w 19324068"/>
              <a:gd name="connsiteY43" fmla="*/ 24002754 h 27234791"/>
              <a:gd name="connsiteX44" fmla="*/ 9361461 w 19324068"/>
              <a:gd name="connsiteY44" fmla="*/ 23762123 h 27234791"/>
              <a:gd name="connsiteX45" fmla="*/ 9072703 w 19324068"/>
              <a:gd name="connsiteY45" fmla="*/ 23762123 h 27234791"/>
              <a:gd name="connsiteX46" fmla="*/ 8880197 w 19324068"/>
              <a:gd name="connsiteY46" fmla="*/ 23425239 h 27234791"/>
              <a:gd name="connsiteX47" fmla="*/ 8495187 w 19324068"/>
              <a:gd name="connsiteY47" fmla="*/ 23232733 h 27234791"/>
              <a:gd name="connsiteX48" fmla="*/ 8158303 w 19324068"/>
              <a:gd name="connsiteY48" fmla="*/ 23232733 h 27234791"/>
              <a:gd name="connsiteX49" fmla="*/ 8110176 w 19324068"/>
              <a:gd name="connsiteY49" fmla="*/ 23088354 h 27234791"/>
              <a:gd name="connsiteX50" fmla="*/ 8591439 w 19324068"/>
              <a:gd name="connsiteY50" fmla="*/ 23040228 h 27234791"/>
              <a:gd name="connsiteX51" fmla="*/ 8254555 w 19324068"/>
              <a:gd name="connsiteY51" fmla="*/ 22847723 h 27234791"/>
              <a:gd name="connsiteX52" fmla="*/ 8543313 w 19324068"/>
              <a:gd name="connsiteY52" fmla="*/ 22751470 h 27234791"/>
              <a:gd name="connsiteX53" fmla="*/ 9024576 w 19324068"/>
              <a:gd name="connsiteY53" fmla="*/ 22799596 h 27234791"/>
              <a:gd name="connsiteX54" fmla="*/ 9217082 w 19324068"/>
              <a:gd name="connsiteY54" fmla="*/ 22029575 h 27234791"/>
              <a:gd name="connsiteX55" fmla="*/ 9409587 w 19324068"/>
              <a:gd name="connsiteY55" fmla="*/ 21933323 h 27234791"/>
              <a:gd name="connsiteX56" fmla="*/ 9698345 w 19324068"/>
              <a:gd name="connsiteY56" fmla="*/ 22173954 h 27234791"/>
              <a:gd name="connsiteX57" fmla="*/ 9553966 w 19324068"/>
              <a:gd name="connsiteY57" fmla="*/ 21596439 h 27234791"/>
              <a:gd name="connsiteX58" fmla="*/ 9938976 w 19324068"/>
              <a:gd name="connsiteY58" fmla="*/ 21788944 h 27234791"/>
              <a:gd name="connsiteX59" fmla="*/ 9650218 w 19324068"/>
              <a:gd name="connsiteY59" fmla="*/ 21452060 h 27234791"/>
              <a:gd name="connsiteX60" fmla="*/ 9168955 w 19324068"/>
              <a:gd name="connsiteY60" fmla="*/ 21163302 h 27234791"/>
              <a:gd name="connsiteX61" fmla="*/ 9024576 w 19324068"/>
              <a:gd name="connsiteY61" fmla="*/ 21018923 h 27234791"/>
              <a:gd name="connsiteX62" fmla="*/ 9602092 w 19324068"/>
              <a:gd name="connsiteY62" fmla="*/ 20874544 h 27234791"/>
              <a:gd name="connsiteX63" fmla="*/ 9842724 w 19324068"/>
              <a:gd name="connsiteY63" fmla="*/ 20970796 h 27234791"/>
              <a:gd name="connsiteX64" fmla="*/ 9698345 w 19324068"/>
              <a:gd name="connsiteY64" fmla="*/ 20682039 h 27234791"/>
              <a:gd name="connsiteX65" fmla="*/ 10372113 w 19324068"/>
              <a:gd name="connsiteY65" fmla="*/ 20489533 h 27234791"/>
              <a:gd name="connsiteX66" fmla="*/ 10564618 w 19324068"/>
              <a:gd name="connsiteY66" fmla="*/ 20008270 h 27234791"/>
              <a:gd name="connsiteX67" fmla="*/ 9938976 w 19324068"/>
              <a:gd name="connsiteY67" fmla="*/ 20200775 h 27234791"/>
              <a:gd name="connsiteX68" fmla="*/ 9217082 w 19324068"/>
              <a:gd name="connsiteY68" fmla="*/ 20393281 h 27234791"/>
              <a:gd name="connsiteX69" fmla="*/ 8735818 w 19324068"/>
              <a:gd name="connsiteY69" fmla="*/ 20585786 h 27234791"/>
              <a:gd name="connsiteX70" fmla="*/ 8591439 w 19324068"/>
              <a:gd name="connsiteY70" fmla="*/ 20730165 h 27234791"/>
              <a:gd name="connsiteX71" fmla="*/ 8350808 w 19324068"/>
              <a:gd name="connsiteY71" fmla="*/ 20730165 h 27234791"/>
              <a:gd name="connsiteX72" fmla="*/ 8254555 w 19324068"/>
              <a:gd name="connsiteY72" fmla="*/ 20874544 h 27234791"/>
              <a:gd name="connsiteX73" fmla="*/ 8013924 w 19324068"/>
              <a:gd name="connsiteY73" fmla="*/ 20922670 h 27234791"/>
              <a:gd name="connsiteX74" fmla="*/ 7725166 w 19324068"/>
              <a:gd name="connsiteY74" fmla="*/ 21115175 h 27234791"/>
              <a:gd name="connsiteX75" fmla="*/ 7195776 w 19324068"/>
              <a:gd name="connsiteY75" fmla="*/ 21115175 h 27234791"/>
              <a:gd name="connsiteX76" fmla="*/ 6907018 w 19324068"/>
              <a:gd name="connsiteY76" fmla="*/ 21500186 h 27234791"/>
              <a:gd name="connsiteX77" fmla="*/ 6666387 w 19324068"/>
              <a:gd name="connsiteY77" fmla="*/ 21933323 h 27234791"/>
              <a:gd name="connsiteX78" fmla="*/ 6810766 w 19324068"/>
              <a:gd name="connsiteY78" fmla="*/ 21307681 h 27234791"/>
              <a:gd name="connsiteX79" fmla="*/ 6473882 w 19324068"/>
              <a:gd name="connsiteY79" fmla="*/ 21740818 h 27234791"/>
              <a:gd name="connsiteX80" fmla="*/ 6185124 w 19324068"/>
              <a:gd name="connsiteY80" fmla="*/ 21885196 h 27234791"/>
              <a:gd name="connsiteX81" fmla="*/ 6040745 w 19324068"/>
              <a:gd name="connsiteY81" fmla="*/ 22125828 h 27234791"/>
              <a:gd name="connsiteX82" fmla="*/ 5896366 w 19324068"/>
              <a:gd name="connsiteY82" fmla="*/ 21885196 h 27234791"/>
              <a:gd name="connsiteX83" fmla="*/ 5655734 w 19324068"/>
              <a:gd name="connsiteY83" fmla="*/ 21788944 h 27234791"/>
              <a:gd name="connsiteX84" fmla="*/ 5655734 w 19324068"/>
              <a:gd name="connsiteY84" fmla="*/ 21837070 h 27234791"/>
              <a:gd name="connsiteX85" fmla="*/ 5126345 w 19324068"/>
              <a:gd name="connsiteY85" fmla="*/ 21788944 h 27234791"/>
              <a:gd name="connsiteX86" fmla="*/ 5030092 w 19324068"/>
              <a:gd name="connsiteY86" fmla="*/ 22029575 h 27234791"/>
              <a:gd name="connsiteX87" fmla="*/ 4693208 w 19324068"/>
              <a:gd name="connsiteY87" fmla="*/ 21981449 h 27234791"/>
              <a:gd name="connsiteX88" fmla="*/ 3971313 w 19324068"/>
              <a:gd name="connsiteY88" fmla="*/ 21981449 h 27234791"/>
              <a:gd name="connsiteX89" fmla="*/ 3682555 w 19324068"/>
              <a:gd name="connsiteY89" fmla="*/ 21933323 h 27234791"/>
              <a:gd name="connsiteX90" fmla="*/ 3345671 w 19324068"/>
              <a:gd name="connsiteY90" fmla="*/ 21788944 h 27234791"/>
              <a:gd name="connsiteX91" fmla="*/ 3586303 w 19324068"/>
              <a:gd name="connsiteY91" fmla="*/ 21644565 h 27234791"/>
              <a:gd name="connsiteX92" fmla="*/ 3153166 w 19324068"/>
              <a:gd name="connsiteY92" fmla="*/ 21500186 h 27234791"/>
              <a:gd name="connsiteX93" fmla="*/ 3345671 w 19324068"/>
              <a:gd name="connsiteY93" fmla="*/ 21403933 h 27234791"/>
              <a:gd name="connsiteX94" fmla="*/ 3730682 w 19324068"/>
              <a:gd name="connsiteY94" fmla="*/ 21500186 h 27234791"/>
              <a:gd name="connsiteX95" fmla="*/ 3875061 w 19324068"/>
              <a:gd name="connsiteY95" fmla="*/ 21403933 h 27234791"/>
              <a:gd name="connsiteX96" fmla="*/ 3441924 w 19324068"/>
              <a:gd name="connsiteY96" fmla="*/ 21307681 h 27234791"/>
              <a:gd name="connsiteX97" fmla="*/ 2768155 w 19324068"/>
              <a:gd name="connsiteY97" fmla="*/ 21259554 h 27234791"/>
              <a:gd name="connsiteX98" fmla="*/ 2383145 w 19324068"/>
              <a:gd name="connsiteY98" fmla="*/ 21837070 h 27234791"/>
              <a:gd name="connsiteX99" fmla="*/ 2286892 w 19324068"/>
              <a:gd name="connsiteY99" fmla="*/ 21933323 h 27234791"/>
              <a:gd name="connsiteX100" fmla="*/ 1950008 w 19324068"/>
              <a:gd name="connsiteY100" fmla="*/ 21740818 h 27234791"/>
              <a:gd name="connsiteX101" fmla="*/ 1998134 w 19324068"/>
              <a:gd name="connsiteY101" fmla="*/ 22173954 h 27234791"/>
              <a:gd name="connsiteX102" fmla="*/ 1468745 w 19324068"/>
              <a:gd name="connsiteY102" fmla="*/ 22703344 h 27234791"/>
              <a:gd name="connsiteX103" fmla="*/ 1276239 w 19324068"/>
              <a:gd name="connsiteY103" fmla="*/ 22992102 h 27234791"/>
              <a:gd name="connsiteX104" fmla="*/ 1372492 w 19324068"/>
              <a:gd name="connsiteY104" fmla="*/ 23232733 h 27234791"/>
              <a:gd name="connsiteX105" fmla="*/ 1276239 w 19324068"/>
              <a:gd name="connsiteY105" fmla="*/ 23377112 h 27234791"/>
              <a:gd name="connsiteX106" fmla="*/ 1372492 w 19324068"/>
              <a:gd name="connsiteY106" fmla="*/ 23762123 h 27234791"/>
              <a:gd name="connsiteX107" fmla="*/ 891229 w 19324068"/>
              <a:gd name="connsiteY107" fmla="*/ 23906502 h 27234791"/>
              <a:gd name="connsiteX108" fmla="*/ 361839 w 19324068"/>
              <a:gd name="connsiteY108" fmla="*/ 24339639 h 27234791"/>
              <a:gd name="connsiteX109" fmla="*/ 24955 w 19324068"/>
              <a:gd name="connsiteY109" fmla="*/ 24772775 h 27234791"/>
              <a:gd name="connsiteX110" fmla="*/ 24955 w 19324068"/>
              <a:gd name="connsiteY110" fmla="*/ 5040986 h 27234791"/>
              <a:gd name="connsiteX111" fmla="*/ 73082 w 19324068"/>
              <a:gd name="connsiteY111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95349 w 19324068"/>
              <a:gd name="connsiteY33" fmla="*/ 2083871 h 27234791"/>
              <a:gd name="connsiteX34" fmla="*/ 3413560 w 19324068"/>
              <a:gd name="connsiteY34" fmla="*/ 2031719 h 27234791"/>
              <a:gd name="connsiteX35" fmla="*/ 3726473 w 19324068"/>
              <a:gd name="connsiteY35" fmla="*/ 1781389 h 27234791"/>
              <a:gd name="connsiteX36" fmla="*/ 3872133 w 19324068"/>
              <a:gd name="connsiteY36" fmla="*/ 1726675 h 27234791"/>
              <a:gd name="connsiteX37" fmla="*/ 17976071 w 19324068"/>
              <a:gd name="connsiteY37" fmla="*/ 1768396 h 27234791"/>
              <a:gd name="connsiteX38" fmla="*/ 18024197 w 19324068"/>
              <a:gd name="connsiteY38" fmla="*/ 25446544 h 27234791"/>
              <a:gd name="connsiteX39" fmla="*/ 11527145 w 19324068"/>
              <a:gd name="connsiteY39" fmla="*/ 25494670 h 27234791"/>
              <a:gd name="connsiteX40" fmla="*/ 11094008 w 19324068"/>
              <a:gd name="connsiteY40" fmla="*/ 24965281 h 27234791"/>
              <a:gd name="connsiteX41" fmla="*/ 10612745 w 19324068"/>
              <a:gd name="connsiteY41" fmla="*/ 24580270 h 27234791"/>
              <a:gd name="connsiteX42" fmla="*/ 10179608 w 19324068"/>
              <a:gd name="connsiteY42" fmla="*/ 24291512 h 27234791"/>
              <a:gd name="connsiteX43" fmla="*/ 9794597 w 19324068"/>
              <a:gd name="connsiteY43" fmla="*/ 24243386 h 27234791"/>
              <a:gd name="connsiteX44" fmla="*/ 9602092 w 19324068"/>
              <a:gd name="connsiteY44" fmla="*/ 24002754 h 27234791"/>
              <a:gd name="connsiteX45" fmla="*/ 9361461 w 19324068"/>
              <a:gd name="connsiteY45" fmla="*/ 23762123 h 27234791"/>
              <a:gd name="connsiteX46" fmla="*/ 9072703 w 19324068"/>
              <a:gd name="connsiteY46" fmla="*/ 23762123 h 27234791"/>
              <a:gd name="connsiteX47" fmla="*/ 8880197 w 19324068"/>
              <a:gd name="connsiteY47" fmla="*/ 23425239 h 27234791"/>
              <a:gd name="connsiteX48" fmla="*/ 8495187 w 19324068"/>
              <a:gd name="connsiteY48" fmla="*/ 23232733 h 27234791"/>
              <a:gd name="connsiteX49" fmla="*/ 8158303 w 19324068"/>
              <a:gd name="connsiteY49" fmla="*/ 23232733 h 27234791"/>
              <a:gd name="connsiteX50" fmla="*/ 8110176 w 19324068"/>
              <a:gd name="connsiteY50" fmla="*/ 23088354 h 27234791"/>
              <a:gd name="connsiteX51" fmla="*/ 8591439 w 19324068"/>
              <a:gd name="connsiteY51" fmla="*/ 23040228 h 27234791"/>
              <a:gd name="connsiteX52" fmla="*/ 8254555 w 19324068"/>
              <a:gd name="connsiteY52" fmla="*/ 22847723 h 27234791"/>
              <a:gd name="connsiteX53" fmla="*/ 8543313 w 19324068"/>
              <a:gd name="connsiteY53" fmla="*/ 22751470 h 27234791"/>
              <a:gd name="connsiteX54" fmla="*/ 9024576 w 19324068"/>
              <a:gd name="connsiteY54" fmla="*/ 22799596 h 27234791"/>
              <a:gd name="connsiteX55" fmla="*/ 9217082 w 19324068"/>
              <a:gd name="connsiteY55" fmla="*/ 22029575 h 27234791"/>
              <a:gd name="connsiteX56" fmla="*/ 9409587 w 19324068"/>
              <a:gd name="connsiteY56" fmla="*/ 21933323 h 27234791"/>
              <a:gd name="connsiteX57" fmla="*/ 9698345 w 19324068"/>
              <a:gd name="connsiteY57" fmla="*/ 22173954 h 27234791"/>
              <a:gd name="connsiteX58" fmla="*/ 9553966 w 19324068"/>
              <a:gd name="connsiteY58" fmla="*/ 21596439 h 27234791"/>
              <a:gd name="connsiteX59" fmla="*/ 9938976 w 19324068"/>
              <a:gd name="connsiteY59" fmla="*/ 21788944 h 27234791"/>
              <a:gd name="connsiteX60" fmla="*/ 9650218 w 19324068"/>
              <a:gd name="connsiteY60" fmla="*/ 21452060 h 27234791"/>
              <a:gd name="connsiteX61" fmla="*/ 9168955 w 19324068"/>
              <a:gd name="connsiteY61" fmla="*/ 21163302 h 27234791"/>
              <a:gd name="connsiteX62" fmla="*/ 9024576 w 19324068"/>
              <a:gd name="connsiteY62" fmla="*/ 21018923 h 27234791"/>
              <a:gd name="connsiteX63" fmla="*/ 9602092 w 19324068"/>
              <a:gd name="connsiteY63" fmla="*/ 20874544 h 27234791"/>
              <a:gd name="connsiteX64" fmla="*/ 9842724 w 19324068"/>
              <a:gd name="connsiteY64" fmla="*/ 20970796 h 27234791"/>
              <a:gd name="connsiteX65" fmla="*/ 9698345 w 19324068"/>
              <a:gd name="connsiteY65" fmla="*/ 20682039 h 27234791"/>
              <a:gd name="connsiteX66" fmla="*/ 10372113 w 19324068"/>
              <a:gd name="connsiteY66" fmla="*/ 20489533 h 27234791"/>
              <a:gd name="connsiteX67" fmla="*/ 10564618 w 19324068"/>
              <a:gd name="connsiteY67" fmla="*/ 20008270 h 27234791"/>
              <a:gd name="connsiteX68" fmla="*/ 9938976 w 19324068"/>
              <a:gd name="connsiteY68" fmla="*/ 20200775 h 27234791"/>
              <a:gd name="connsiteX69" fmla="*/ 9217082 w 19324068"/>
              <a:gd name="connsiteY69" fmla="*/ 20393281 h 27234791"/>
              <a:gd name="connsiteX70" fmla="*/ 8735818 w 19324068"/>
              <a:gd name="connsiteY70" fmla="*/ 20585786 h 27234791"/>
              <a:gd name="connsiteX71" fmla="*/ 8591439 w 19324068"/>
              <a:gd name="connsiteY71" fmla="*/ 20730165 h 27234791"/>
              <a:gd name="connsiteX72" fmla="*/ 8350808 w 19324068"/>
              <a:gd name="connsiteY72" fmla="*/ 20730165 h 27234791"/>
              <a:gd name="connsiteX73" fmla="*/ 8254555 w 19324068"/>
              <a:gd name="connsiteY73" fmla="*/ 20874544 h 27234791"/>
              <a:gd name="connsiteX74" fmla="*/ 8013924 w 19324068"/>
              <a:gd name="connsiteY74" fmla="*/ 20922670 h 27234791"/>
              <a:gd name="connsiteX75" fmla="*/ 7725166 w 19324068"/>
              <a:gd name="connsiteY75" fmla="*/ 21115175 h 27234791"/>
              <a:gd name="connsiteX76" fmla="*/ 7195776 w 19324068"/>
              <a:gd name="connsiteY76" fmla="*/ 21115175 h 27234791"/>
              <a:gd name="connsiteX77" fmla="*/ 6907018 w 19324068"/>
              <a:gd name="connsiteY77" fmla="*/ 21500186 h 27234791"/>
              <a:gd name="connsiteX78" fmla="*/ 6666387 w 19324068"/>
              <a:gd name="connsiteY78" fmla="*/ 21933323 h 27234791"/>
              <a:gd name="connsiteX79" fmla="*/ 6810766 w 19324068"/>
              <a:gd name="connsiteY79" fmla="*/ 21307681 h 27234791"/>
              <a:gd name="connsiteX80" fmla="*/ 6473882 w 19324068"/>
              <a:gd name="connsiteY80" fmla="*/ 21740818 h 27234791"/>
              <a:gd name="connsiteX81" fmla="*/ 6185124 w 19324068"/>
              <a:gd name="connsiteY81" fmla="*/ 21885196 h 27234791"/>
              <a:gd name="connsiteX82" fmla="*/ 6040745 w 19324068"/>
              <a:gd name="connsiteY82" fmla="*/ 22125828 h 27234791"/>
              <a:gd name="connsiteX83" fmla="*/ 5896366 w 19324068"/>
              <a:gd name="connsiteY83" fmla="*/ 21885196 h 27234791"/>
              <a:gd name="connsiteX84" fmla="*/ 5655734 w 19324068"/>
              <a:gd name="connsiteY84" fmla="*/ 21788944 h 27234791"/>
              <a:gd name="connsiteX85" fmla="*/ 5655734 w 19324068"/>
              <a:gd name="connsiteY85" fmla="*/ 21837070 h 27234791"/>
              <a:gd name="connsiteX86" fmla="*/ 5126345 w 19324068"/>
              <a:gd name="connsiteY86" fmla="*/ 21788944 h 27234791"/>
              <a:gd name="connsiteX87" fmla="*/ 5030092 w 19324068"/>
              <a:gd name="connsiteY87" fmla="*/ 22029575 h 27234791"/>
              <a:gd name="connsiteX88" fmla="*/ 4693208 w 19324068"/>
              <a:gd name="connsiteY88" fmla="*/ 21981449 h 27234791"/>
              <a:gd name="connsiteX89" fmla="*/ 3971313 w 19324068"/>
              <a:gd name="connsiteY89" fmla="*/ 21981449 h 27234791"/>
              <a:gd name="connsiteX90" fmla="*/ 3682555 w 19324068"/>
              <a:gd name="connsiteY90" fmla="*/ 21933323 h 27234791"/>
              <a:gd name="connsiteX91" fmla="*/ 3345671 w 19324068"/>
              <a:gd name="connsiteY91" fmla="*/ 21788944 h 27234791"/>
              <a:gd name="connsiteX92" fmla="*/ 3586303 w 19324068"/>
              <a:gd name="connsiteY92" fmla="*/ 21644565 h 27234791"/>
              <a:gd name="connsiteX93" fmla="*/ 3153166 w 19324068"/>
              <a:gd name="connsiteY93" fmla="*/ 21500186 h 27234791"/>
              <a:gd name="connsiteX94" fmla="*/ 3345671 w 19324068"/>
              <a:gd name="connsiteY94" fmla="*/ 21403933 h 27234791"/>
              <a:gd name="connsiteX95" fmla="*/ 3730682 w 19324068"/>
              <a:gd name="connsiteY95" fmla="*/ 21500186 h 27234791"/>
              <a:gd name="connsiteX96" fmla="*/ 3875061 w 19324068"/>
              <a:gd name="connsiteY96" fmla="*/ 21403933 h 27234791"/>
              <a:gd name="connsiteX97" fmla="*/ 3441924 w 19324068"/>
              <a:gd name="connsiteY97" fmla="*/ 21307681 h 27234791"/>
              <a:gd name="connsiteX98" fmla="*/ 2768155 w 19324068"/>
              <a:gd name="connsiteY98" fmla="*/ 21259554 h 27234791"/>
              <a:gd name="connsiteX99" fmla="*/ 2383145 w 19324068"/>
              <a:gd name="connsiteY99" fmla="*/ 21837070 h 27234791"/>
              <a:gd name="connsiteX100" fmla="*/ 2286892 w 19324068"/>
              <a:gd name="connsiteY100" fmla="*/ 21933323 h 27234791"/>
              <a:gd name="connsiteX101" fmla="*/ 1950008 w 19324068"/>
              <a:gd name="connsiteY101" fmla="*/ 21740818 h 27234791"/>
              <a:gd name="connsiteX102" fmla="*/ 1998134 w 19324068"/>
              <a:gd name="connsiteY102" fmla="*/ 22173954 h 27234791"/>
              <a:gd name="connsiteX103" fmla="*/ 1468745 w 19324068"/>
              <a:gd name="connsiteY103" fmla="*/ 22703344 h 27234791"/>
              <a:gd name="connsiteX104" fmla="*/ 1276239 w 19324068"/>
              <a:gd name="connsiteY104" fmla="*/ 22992102 h 27234791"/>
              <a:gd name="connsiteX105" fmla="*/ 1372492 w 19324068"/>
              <a:gd name="connsiteY105" fmla="*/ 23232733 h 27234791"/>
              <a:gd name="connsiteX106" fmla="*/ 1276239 w 19324068"/>
              <a:gd name="connsiteY106" fmla="*/ 23377112 h 27234791"/>
              <a:gd name="connsiteX107" fmla="*/ 1372492 w 19324068"/>
              <a:gd name="connsiteY107" fmla="*/ 23762123 h 27234791"/>
              <a:gd name="connsiteX108" fmla="*/ 891229 w 19324068"/>
              <a:gd name="connsiteY108" fmla="*/ 23906502 h 27234791"/>
              <a:gd name="connsiteX109" fmla="*/ 361839 w 19324068"/>
              <a:gd name="connsiteY109" fmla="*/ 24339639 h 27234791"/>
              <a:gd name="connsiteX110" fmla="*/ 24955 w 19324068"/>
              <a:gd name="connsiteY110" fmla="*/ 24772775 h 27234791"/>
              <a:gd name="connsiteX111" fmla="*/ 24955 w 19324068"/>
              <a:gd name="connsiteY111" fmla="*/ 5040986 h 27234791"/>
              <a:gd name="connsiteX112" fmla="*/ 73082 w 19324068"/>
              <a:gd name="connsiteY112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211906 w 19324068"/>
              <a:gd name="connsiteY33" fmla="*/ 1941322 h 27234791"/>
              <a:gd name="connsiteX34" fmla="*/ 3295349 w 19324068"/>
              <a:gd name="connsiteY34" fmla="*/ 2083871 h 27234791"/>
              <a:gd name="connsiteX35" fmla="*/ 3413560 w 19324068"/>
              <a:gd name="connsiteY35" fmla="*/ 2031719 h 27234791"/>
              <a:gd name="connsiteX36" fmla="*/ 3726473 w 19324068"/>
              <a:gd name="connsiteY36" fmla="*/ 1781389 h 27234791"/>
              <a:gd name="connsiteX37" fmla="*/ 3872133 w 19324068"/>
              <a:gd name="connsiteY37" fmla="*/ 1726675 h 27234791"/>
              <a:gd name="connsiteX38" fmla="*/ 17976071 w 19324068"/>
              <a:gd name="connsiteY38" fmla="*/ 1768396 h 27234791"/>
              <a:gd name="connsiteX39" fmla="*/ 18024197 w 19324068"/>
              <a:gd name="connsiteY39" fmla="*/ 25446544 h 27234791"/>
              <a:gd name="connsiteX40" fmla="*/ 11527145 w 19324068"/>
              <a:gd name="connsiteY40" fmla="*/ 25494670 h 27234791"/>
              <a:gd name="connsiteX41" fmla="*/ 11094008 w 19324068"/>
              <a:gd name="connsiteY41" fmla="*/ 24965281 h 27234791"/>
              <a:gd name="connsiteX42" fmla="*/ 10612745 w 19324068"/>
              <a:gd name="connsiteY42" fmla="*/ 24580270 h 27234791"/>
              <a:gd name="connsiteX43" fmla="*/ 10179608 w 19324068"/>
              <a:gd name="connsiteY43" fmla="*/ 24291512 h 27234791"/>
              <a:gd name="connsiteX44" fmla="*/ 9794597 w 19324068"/>
              <a:gd name="connsiteY44" fmla="*/ 24243386 h 27234791"/>
              <a:gd name="connsiteX45" fmla="*/ 9602092 w 19324068"/>
              <a:gd name="connsiteY45" fmla="*/ 24002754 h 27234791"/>
              <a:gd name="connsiteX46" fmla="*/ 9361461 w 19324068"/>
              <a:gd name="connsiteY46" fmla="*/ 23762123 h 27234791"/>
              <a:gd name="connsiteX47" fmla="*/ 9072703 w 19324068"/>
              <a:gd name="connsiteY47" fmla="*/ 23762123 h 27234791"/>
              <a:gd name="connsiteX48" fmla="*/ 8880197 w 19324068"/>
              <a:gd name="connsiteY48" fmla="*/ 23425239 h 27234791"/>
              <a:gd name="connsiteX49" fmla="*/ 8495187 w 19324068"/>
              <a:gd name="connsiteY49" fmla="*/ 23232733 h 27234791"/>
              <a:gd name="connsiteX50" fmla="*/ 8158303 w 19324068"/>
              <a:gd name="connsiteY50" fmla="*/ 23232733 h 27234791"/>
              <a:gd name="connsiteX51" fmla="*/ 8110176 w 19324068"/>
              <a:gd name="connsiteY51" fmla="*/ 23088354 h 27234791"/>
              <a:gd name="connsiteX52" fmla="*/ 8591439 w 19324068"/>
              <a:gd name="connsiteY52" fmla="*/ 23040228 h 27234791"/>
              <a:gd name="connsiteX53" fmla="*/ 8254555 w 19324068"/>
              <a:gd name="connsiteY53" fmla="*/ 22847723 h 27234791"/>
              <a:gd name="connsiteX54" fmla="*/ 8543313 w 19324068"/>
              <a:gd name="connsiteY54" fmla="*/ 22751470 h 27234791"/>
              <a:gd name="connsiteX55" fmla="*/ 9024576 w 19324068"/>
              <a:gd name="connsiteY55" fmla="*/ 22799596 h 27234791"/>
              <a:gd name="connsiteX56" fmla="*/ 9217082 w 19324068"/>
              <a:gd name="connsiteY56" fmla="*/ 22029575 h 27234791"/>
              <a:gd name="connsiteX57" fmla="*/ 9409587 w 19324068"/>
              <a:gd name="connsiteY57" fmla="*/ 21933323 h 27234791"/>
              <a:gd name="connsiteX58" fmla="*/ 9698345 w 19324068"/>
              <a:gd name="connsiteY58" fmla="*/ 22173954 h 27234791"/>
              <a:gd name="connsiteX59" fmla="*/ 9553966 w 19324068"/>
              <a:gd name="connsiteY59" fmla="*/ 21596439 h 27234791"/>
              <a:gd name="connsiteX60" fmla="*/ 9938976 w 19324068"/>
              <a:gd name="connsiteY60" fmla="*/ 21788944 h 27234791"/>
              <a:gd name="connsiteX61" fmla="*/ 9650218 w 19324068"/>
              <a:gd name="connsiteY61" fmla="*/ 21452060 h 27234791"/>
              <a:gd name="connsiteX62" fmla="*/ 9168955 w 19324068"/>
              <a:gd name="connsiteY62" fmla="*/ 21163302 h 27234791"/>
              <a:gd name="connsiteX63" fmla="*/ 9024576 w 19324068"/>
              <a:gd name="connsiteY63" fmla="*/ 21018923 h 27234791"/>
              <a:gd name="connsiteX64" fmla="*/ 9602092 w 19324068"/>
              <a:gd name="connsiteY64" fmla="*/ 20874544 h 27234791"/>
              <a:gd name="connsiteX65" fmla="*/ 9842724 w 19324068"/>
              <a:gd name="connsiteY65" fmla="*/ 20970796 h 27234791"/>
              <a:gd name="connsiteX66" fmla="*/ 9698345 w 19324068"/>
              <a:gd name="connsiteY66" fmla="*/ 20682039 h 27234791"/>
              <a:gd name="connsiteX67" fmla="*/ 10372113 w 19324068"/>
              <a:gd name="connsiteY67" fmla="*/ 20489533 h 27234791"/>
              <a:gd name="connsiteX68" fmla="*/ 10564618 w 19324068"/>
              <a:gd name="connsiteY68" fmla="*/ 20008270 h 27234791"/>
              <a:gd name="connsiteX69" fmla="*/ 9938976 w 19324068"/>
              <a:gd name="connsiteY69" fmla="*/ 20200775 h 27234791"/>
              <a:gd name="connsiteX70" fmla="*/ 9217082 w 19324068"/>
              <a:gd name="connsiteY70" fmla="*/ 20393281 h 27234791"/>
              <a:gd name="connsiteX71" fmla="*/ 8735818 w 19324068"/>
              <a:gd name="connsiteY71" fmla="*/ 20585786 h 27234791"/>
              <a:gd name="connsiteX72" fmla="*/ 8591439 w 19324068"/>
              <a:gd name="connsiteY72" fmla="*/ 20730165 h 27234791"/>
              <a:gd name="connsiteX73" fmla="*/ 8350808 w 19324068"/>
              <a:gd name="connsiteY73" fmla="*/ 20730165 h 27234791"/>
              <a:gd name="connsiteX74" fmla="*/ 8254555 w 19324068"/>
              <a:gd name="connsiteY74" fmla="*/ 20874544 h 27234791"/>
              <a:gd name="connsiteX75" fmla="*/ 8013924 w 19324068"/>
              <a:gd name="connsiteY75" fmla="*/ 20922670 h 27234791"/>
              <a:gd name="connsiteX76" fmla="*/ 7725166 w 19324068"/>
              <a:gd name="connsiteY76" fmla="*/ 21115175 h 27234791"/>
              <a:gd name="connsiteX77" fmla="*/ 7195776 w 19324068"/>
              <a:gd name="connsiteY77" fmla="*/ 21115175 h 27234791"/>
              <a:gd name="connsiteX78" fmla="*/ 6907018 w 19324068"/>
              <a:gd name="connsiteY78" fmla="*/ 21500186 h 27234791"/>
              <a:gd name="connsiteX79" fmla="*/ 6666387 w 19324068"/>
              <a:gd name="connsiteY79" fmla="*/ 21933323 h 27234791"/>
              <a:gd name="connsiteX80" fmla="*/ 6810766 w 19324068"/>
              <a:gd name="connsiteY80" fmla="*/ 21307681 h 27234791"/>
              <a:gd name="connsiteX81" fmla="*/ 6473882 w 19324068"/>
              <a:gd name="connsiteY81" fmla="*/ 21740818 h 27234791"/>
              <a:gd name="connsiteX82" fmla="*/ 6185124 w 19324068"/>
              <a:gd name="connsiteY82" fmla="*/ 21885196 h 27234791"/>
              <a:gd name="connsiteX83" fmla="*/ 6040745 w 19324068"/>
              <a:gd name="connsiteY83" fmla="*/ 22125828 h 27234791"/>
              <a:gd name="connsiteX84" fmla="*/ 5896366 w 19324068"/>
              <a:gd name="connsiteY84" fmla="*/ 21885196 h 27234791"/>
              <a:gd name="connsiteX85" fmla="*/ 5655734 w 19324068"/>
              <a:gd name="connsiteY85" fmla="*/ 21788944 h 27234791"/>
              <a:gd name="connsiteX86" fmla="*/ 5655734 w 19324068"/>
              <a:gd name="connsiteY86" fmla="*/ 21837070 h 27234791"/>
              <a:gd name="connsiteX87" fmla="*/ 5126345 w 19324068"/>
              <a:gd name="connsiteY87" fmla="*/ 21788944 h 27234791"/>
              <a:gd name="connsiteX88" fmla="*/ 5030092 w 19324068"/>
              <a:gd name="connsiteY88" fmla="*/ 22029575 h 27234791"/>
              <a:gd name="connsiteX89" fmla="*/ 4693208 w 19324068"/>
              <a:gd name="connsiteY89" fmla="*/ 21981449 h 27234791"/>
              <a:gd name="connsiteX90" fmla="*/ 3971313 w 19324068"/>
              <a:gd name="connsiteY90" fmla="*/ 21981449 h 27234791"/>
              <a:gd name="connsiteX91" fmla="*/ 3682555 w 19324068"/>
              <a:gd name="connsiteY91" fmla="*/ 21933323 h 27234791"/>
              <a:gd name="connsiteX92" fmla="*/ 3345671 w 19324068"/>
              <a:gd name="connsiteY92" fmla="*/ 21788944 h 27234791"/>
              <a:gd name="connsiteX93" fmla="*/ 3586303 w 19324068"/>
              <a:gd name="connsiteY93" fmla="*/ 21644565 h 27234791"/>
              <a:gd name="connsiteX94" fmla="*/ 3153166 w 19324068"/>
              <a:gd name="connsiteY94" fmla="*/ 21500186 h 27234791"/>
              <a:gd name="connsiteX95" fmla="*/ 3345671 w 19324068"/>
              <a:gd name="connsiteY95" fmla="*/ 21403933 h 27234791"/>
              <a:gd name="connsiteX96" fmla="*/ 3730682 w 19324068"/>
              <a:gd name="connsiteY96" fmla="*/ 21500186 h 27234791"/>
              <a:gd name="connsiteX97" fmla="*/ 3875061 w 19324068"/>
              <a:gd name="connsiteY97" fmla="*/ 21403933 h 27234791"/>
              <a:gd name="connsiteX98" fmla="*/ 3441924 w 19324068"/>
              <a:gd name="connsiteY98" fmla="*/ 21307681 h 27234791"/>
              <a:gd name="connsiteX99" fmla="*/ 2768155 w 19324068"/>
              <a:gd name="connsiteY99" fmla="*/ 21259554 h 27234791"/>
              <a:gd name="connsiteX100" fmla="*/ 2383145 w 19324068"/>
              <a:gd name="connsiteY100" fmla="*/ 21837070 h 27234791"/>
              <a:gd name="connsiteX101" fmla="*/ 2286892 w 19324068"/>
              <a:gd name="connsiteY101" fmla="*/ 21933323 h 27234791"/>
              <a:gd name="connsiteX102" fmla="*/ 1950008 w 19324068"/>
              <a:gd name="connsiteY102" fmla="*/ 21740818 h 27234791"/>
              <a:gd name="connsiteX103" fmla="*/ 1998134 w 19324068"/>
              <a:gd name="connsiteY103" fmla="*/ 22173954 h 27234791"/>
              <a:gd name="connsiteX104" fmla="*/ 1468745 w 19324068"/>
              <a:gd name="connsiteY104" fmla="*/ 22703344 h 27234791"/>
              <a:gd name="connsiteX105" fmla="*/ 1276239 w 19324068"/>
              <a:gd name="connsiteY105" fmla="*/ 22992102 h 27234791"/>
              <a:gd name="connsiteX106" fmla="*/ 1372492 w 19324068"/>
              <a:gd name="connsiteY106" fmla="*/ 23232733 h 27234791"/>
              <a:gd name="connsiteX107" fmla="*/ 1276239 w 19324068"/>
              <a:gd name="connsiteY107" fmla="*/ 23377112 h 27234791"/>
              <a:gd name="connsiteX108" fmla="*/ 1372492 w 19324068"/>
              <a:gd name="connsiteY108" fmla="*/ 23762123 h 27234791"/>
              <a:gd name="connsiteX109" fmla="*/ 891229 w 19324068"/>
              <a:gd name="connsiteY109" fmla="*/ 23906502 h 27234791"/>
              <a:gd name="connsiteX110" fmla="*/ 361839 w 19324068"/>
              <a:gd name="connsiteY110" fmla="*/ 24339639 h 27234791"/>
              <a:gd name="connsiteX111" fmla="*/ 24955 w 19324068"/>
              <a:gd name="connsiteY111" fmla="*/ 24772775 h 27234791"/>
              <a:gd name="connsiteX112" fmla="*/ 24955 w 19324068"/>
              <a:gd name="connsiteY112" fmla="*/ 5040986 h 27234791"/>
              <a:gd name="connsiteX113" fmla="*/ 73082 w 19324068"/>
              <a:gd name="connsiteY113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726473 w 19324068"/>
              <a:gd name="connsiteY37" fmla="*/ 1781389 h 27234791"/>
              <a:gd name="connsiteX38" fmla="*/ 3872133 w 19324068"/>
              <a:gd name="connsiteY38" fmla="*/ 1726675 h 27234791"/>
              <a:gd name="connsiteX39" fmla="*/ 17976071 w 19324068"/>
              <a:gd name="connsiteY39" fmla="*/ 1768396 h 27234791"/>
              <a:gd name="connsiteX40" fmla="*/ 18024197 w 19324068"/>
              <a:gd name="connsiteY40" fmla="*/ 25446544 h 27234791"/>
              <a:gd name="connsiteX41" fmla="*/ 11527145 w 19324068"/>
              <a:gd name="connsiteY41" fmla="*/ 25494670 h 27234791"/>
              <a:gd name="connsiteX42" fmla="*/ 11094008 w 19324068"/>
              <a:gd name="connsiteY42" fmla="*/ 24965281 h 27234791"/>
              <a:gd name="connsiteX43" fmla="*/ 10612745 w 19324068"/>
              <a:gd name="connsiteY43" fmla="*/ 24580270 h 27234791"/>
              <a:gd name="connsiteX44" fmla="*/ 10179608 w 19324068"/>
              <a:gd name="connsiteY44" fmla="*/ 24291512 h 27234791"/>
              <a:gd name="connsiteX45" fmla="*/ 9794597 w 19324068"/>
              <a:gd name="connsiteY45" fmla="*/ 24243386 h 27234791"/>
              <a:gd name="connsiteX46" fmla="*/ 9602092 w 19324068"/>
              <a:gd name="connsiteY46" fmla="*/ 24002754 h 27234791"/>
              <a:gd name="connsiteX47" fmla="*/ 9361461 w 19324068"/>
              <a:gd name="connsiteY47" fmla="*/ 23762123 h 27234791"/>
              <a:gd name="connsiteX48" fmla="*/ 9072703 w 19324068"/>
              <a:gd name="connsiteY48" fmla="*/ 23762123 h 27234791"/>
              <a:gd name="connsiteX49" fmla="*/ 8880197 w 19324068"/>
              <a:gd name="connsiteY49" fmla="*/ 23425239 h 27234791"/>
              <a:gd name="connsiteX50" fmla="*/ 8495187 w 19324068"/>
              <a:gd name="connsiteY50" fmla="*/ 23232733 h 27234791"/>
              <a:gd name="connsiteX51" fmla="*/ 8158303 w 19324068"/>
              <a:gd name="connsiteY51" fmla="*/ 23232733 h 27234791"/>
              <a:gd name="connsiteX52" fmla="*/ 8110176 w 19324068"/>
              <a:gd name="connsiteY52" fmla="*/ 23088354 h 27234791"/>
              <a:gd name="connsiteX53" fmla="*/ 8591439 w 19324068"/>
              <a:gd name="connsiteY53" fmla="*/ 23040228 h 27234791"/>
              <a:gd name="connsiteX54" fmla="*/ 8254555 w 19324068"/>
              <a:gd name="connsiteY54" fmla="*/ 22847723 h 27234791"/>
              <a:gd name="connsiteX55" fmla="*/ 8543313 w 19324068"/>
              <a:gd name="connsiteY55" fmla="*/ 22751470 h 27234791"/>
              <a:gd name="connsiteX56" fmla="*/ 9024576 w 19324068"/>
              <a:gd name="connsiteY56" fmla="*/ 22799596 h 27234791"/>
              <a:gd name="connsiteX57" fmla="*/ 9217082 w 19324068"/>
              <a:gd name="connsiteY57" fmla="*/ 22029575 h 27234791"/>
              <a:gd name="connsiteX58" fmla="*/ 9409587 w 19324068"/>
              <a:gd name="connsiteY58" fmla="*/ 21933323 h 27234791"/>
              <a:gd name="connsiteX59" fmla="*/ 9698345 w 19324068"/>
              <a:gd name="connsiteY59" fmla="*/ 22173954 h 27234791"/>
              <a:gd name="connsiteX60" fmla="*/ 9553966 w 19324068"/>
              <a:gd name="connsiteY60" fmla="*/ 21596439 h 27234791"/>
              <a:gd name="connsiteX61" fmla="*/ 9938976 w 19324068"/>
              <a:gd name="connsiteY61" fmla="*/ 21788944 h 27234791"/>
              <a:gd name="connsiteX62" fmla="*/ 9650218 w 19324068"/>
              <a:gd name="connsiteY62" fmla="*/ 21452060 h 27234791"/>
              <a:gd name="connsiteX63" fmla="*/ 9168955 w 19324068"/>
              <a:gd name="connsiteY63" fmla="*/ 21163302 h 27234791"/>
              <a:gd name="connsiteX64" fmla="*/ 9024576 w 19324068"/>
              <a:gd name="connsiteY64" fmla="*/ 21018923 h 27234791"/>
              <a:gd name="connsiteX65" fmla="*/ 9602092 w 19324068"/>
              <a:gd name="connsiteY65" fmla="*/ 20874544 h 27234791"/>
              <a:gd name="connsiteX66" fmla="*/ 9842724 w 19324068"/>
              <a:gd name="connsiteY66" fmla="*/ 20970796 h 27234791"/>
              <a:gd name="connsiteX67" fmla="*/ 9698345 w 19324068"/>
              <a:gd name="connsiteY67" fmla="*/ 20682039 h 27234791"/>
              <a:gd name="connsiteX68" fmla="*/ 10372113 w 19324068"/>
              <a:gd name="connsiteY68" fmla="*/ 20489533 h 27234791"/>
              <a:gd name="connsiteX69" fmla="*/ 10564618 w 19324068"/>
              <a:gd name="connsiteY69" fmla="*/ 20008270 h 27234791"/>
              <a:gd name="connsiteX70" fmla="*/ 9938976 w 19324068"/>
              <a:gd name="connsiteY70" fmla="*/ 20200775 h 27234791"/>
              <a:gd name="connsiteX71" fmla="*/ 9217082 w 19324068"/>
              <a:gd name="connsiteY71" fmla="*/ 20393281 h 27234791"/>
              <a:gd name="connsiteX72" fmla="*/ 8735818 w 19324068"/>
              <a:gd name="connsiteY72" fmla="*/ 20585786 h 27234791"/>
              <a:gd name="connsiteX73" fmla="*/ 8591439 w 19324068"/>
              <a:gd name="connsiteY73" fmla="*/ 20730165 h 27234791"/>
              <a:gd name="connsiteX74" fmla="*/ 8350808 w 19324068"/>
              <a:gd name="connsiteY74" fmla="*/ 20730165 h 27234791"/>
              <a:gd name="connsiteX75" fmla="*/ 8254555 w 19324068"/>
              <a:gd name="connsiteY75" fmla="*/ 20874544 h 27234791"/>
              <a:gd name="connsiteX76" fmla="*/ 8013924 w 19324068"/>
              <a:gd name="connsiteY76" fmla="*/ 20922670 h 27234791"/>
              <a:gd name="connsiteX77" fmla="*/ 7725166 w 19324068"/>
              <a:gd name="connsiteY77" fmla="*/ 21115175 h 27234791"/>
              <a:gd name="connsiteX78" fmla="*/ 7195776 w 19324068"/>
              <a:gd name="connsiteY78" fmla="*/ 21115175 h 27234791"/>
              <a:gd name="connsiteX79" fmla="*/ 6907018 w 19324068"/>
              <a:gd name="connsiteY79" fmla="*/ 21500186 h 27234791"/>
              <a:gd name="connsiteX80" fmla="*/ 6666387 w 19324068"/>
              <a:gd name="connsiteY80" fmla="*/ 21933323 h 27234791"/>
              <a:gd name="connsiteX81" fmla="*/ 6810766 w 19324068"/>
              <a:gd name="connsiteY81" fmla="*/ 21307681 h 27234791"/>
              <a:gd name="connsiteX82" fmla="*/ 6473882 w 19324068"/>
              <a:gd name="connsiteY82" fmla="*/ 21740818 h 27234791"/>
              <a:gd name="connsiteX83" fmla="*/ 6185124 w 19324068"/>
              <a:gd name="connsiteY83" fmla="*/ 21885196 h 27234791"/>
              <a:gd name="connsiteX84" fmla="*/ 6040745 w 19324068"/>
              <a:gd name="connsiteY84" fmla="*/ 22125828 h 27234791"/>
              <a:gd name="connsiteX85" fmla="*/ 5896366 w 19324068"/>
              <a:gd name="connsiteY85" fmla="*/ 21885196 h 27234791"/>
              <a:gd name="connsiteX86" fmla="*/ 5655734 w 19324068"/>
              <a:gd name="connsiteY86" fmla="*/ 21788944 h 27234791"/>
              <a:gd name="connsiteX87" fmla="*/ 5655734 w 19324068"/>
              <a:gd name="connsiteY87" fmla="*/ 21837070 h 27234791"/>
              <a:gd name="connsiteX88" fmla="*/ 5126345 w 19324068"/>
              <a:gd name="connsiteY88" fmla="*/ 21788944 h 27234791"/>
              <a:gd name="connsiteX89" fmla="*/ 5030092 w 19324068"/>
              <a:gd name="connsiteY89" fmla="*/ 22029575 h 27234791"/>
              <a:gd name="connsiteX90" fmla="*/ 4693208 w 19324068"/>
              <a:gd name="connsiteY90" fmla="*/ 21981449 h 27234791"/>
              <a:gd name="connsiteX91" fmla="*/ 3971313 w 19324068"/>
              <a:gd name="connsiteY91" fmla="*/ 21981449 h 27234791"/>
              <a:gd name="connsiteX92" fmla="*/ 3682555 w 19324068"/>
              <a:gd name="connsiteY92" fmla="*/ 21933323 h 27234791"/>
              <a:gd name="connsiteX93" fmla="*/ 3345671 w 19324068"/>
              <a:gd name="connsiteY93" fmla="*/ 21788944 h 27234791"/>
              <a:gd name="connsiteX94" fmla="*/ 3586303 w 19324068"/>
              <a:gd name="connsiteY94" fmla="*/ 21644565 h 27234791"/>
              <a:gd name="connsiteX95" fmla="*/ 3153166 w 19324068"/>
              <a:gd name="connsiteY95" fmla="*/ 21500186 h 27234791"/>
              <a:gd name="connsiteX96" fmla="*/ 3345671 w 19324068"/>
              <a:gd name="connsiteY96" fmla="*/ 21403933 h 27234791"/>
              <a:gd name="connsiteX97" fmla="*/ 3730682 w 19324068"/>
              <a:gd name="connsiteY97" fmla="*/ 21500186 h 27234791"/>
              <a:gd name="connsiteX98" fmla="*/ 3875061 w 19324068"/>
              <a:gd name="connsiteY98" fmla="*/ 21403933 h 27234791"/>
              <a:gd name="connsiteX99" fmla="*/ 3441924 w 19324068"/>
              <a:gd name="connsiteY99" fmla="*/ 21307681 h 27234791"/>
              <a:gd name="connsiteX100" fmla="*/ 2768155 w 19324068"/>
              <a:gd name="connsiteY100" fmla="*/ 21259554 h 27234791"/>
              <a:gd name="connsiteX101" fmla="*/ 2383145 w 19324068"/>
              <a:gd name="connsiteY101" fmla="*/ 21837070 h 27234791"/>
              <a:gd name="connsiteX102" fmla="*/ 2286892 w 19324068"/>
              <a:gd name="connsiteY102" fmla="*/ 21933323 h 27234791"/>
              <a:gd name="connsiteX103" fmla="*/ 1950008 w 19324068"/>
              <a:gd name="connsiteY103" fmla="*/ 21740818 h 27234791"/>
              <a:gd name="connsiteX104" fmla="*/ 1998134 w 19324068"/>
              <a:gd name="connsiteY104" fmla="*/ 22173954 h 27234791"/>
              <a:gd name="connsiteX105" fmla="*/ 1468745 w 19324068"/>
              <a:gd name="connsiteY105" fmla="*/ 22703344 h 27234791"/>
              <a:gd name="connsiteX106" fmla="*/ 1276239 w 19324068"/>
              <a:gd name="connsiteY106" fmla="*/ 22992102 h 27234791"/>
              <a:gd name="connsiteX107" fmla="*/ 1372492 w 19324068"/>
              <a:gd name="connsiteY107" fmla="*/ 23232733 h 27234791"/>
              <a:gd name="connsiteX108" fmla="*/ 1276239 w 19324068"/>
              <a:gd name="connsiteY108" fmla="*/ 23377112 h 27234791"/>
              <a:gd name="connsiteX109" fmla="*/ 1372492 w 19324068"/>
              <a:gd name="connsiteY109" fmla="*/ 23762123 h 27234791"/>
              <a:gd name="connsiteX110" fmla="*/ 891229 w 19324068"/>
              <a:gd name="connsiteY110" fmla="*/ 23906502 h 27234791"/>
              <a:gd name="connsiteX111" fmla="*/ 361839 w 19324068"/>
              <a:gd name="connsiteY111" fmla="*/ 24339639 h 27234791"/>
              <a:gd name="connsiteX112" fmla="*/ 24955 w 19324068"/>
              <a:gd name="connsiteY112" fmla="*/ 24772775 h 27234791"/>
              <a:gd name="connsiteX113" fmla="*/ 24955 w 19324068"/>
              <a:gd name="connsiteY113" fmla="*/ 5040986 h 27234791"/>
              <a:gd name="connsiteX114" fmla="*/ 73082 w 19324068"/>
              <a:gd name="connsiteY114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565219 w 19324068"/>
              <a:gd name="connsiteY30" fmla="*/ 2248562 h 27234791"/>
              <a:gd name="connsiteX31" fmla="*/ 2785173 w 19324068"/>
              <a:gd name="connsiteY31" fmla="*/ 2148100 h 27234791"/>
              <a:gd name="connsiteX32" fmla="*/ 2875753 w 19324068"/>
              <a:gd name="connsiteY32" fmla="*/ 1973710 h 27234791"/>
              <a:gd name="connsiteX33" fmla="*/ 3017204 w 19324068"/>
              <a:gd name="connsiteY33" fmla="*/ 1927415 h 27234791"/>
              <a:gd name="connsiteX34" fmla="*/ 3211906 w 19324068"/>
              <a:gd name="connsiteY34" fmla="*/ 1941322 h 27234791"/>
              <a:gd name="connsiteX35" fmla="*/ 3295349 w 19324068"/>
              <a:gd name="connsiteY35" fmla="*/ 2083871 h 27234791"/>
              <a:gd name="connsiteX36" fmla="*/ 3413560 w 19324068"/>
              <a:gd name="connsiteY36" fmla="*/ 2031719 h 27234791"/>
              <a:gd name="connsiteX37" fmla="*/ 3632599 w 19324068"/>
              <a:gd name="connsiteY37" fmla="*/ 1892647 h 27234791"/>
              <a:gd name="connsiteX38" fmla="*/ 3726473 w 19324068"/>
              <a:gd name="connsiteY38" fmla="*/ 1781389 h 27234791"/>
              <a:gd name="connsiteX39" fmla="*/ 3872133 w 19324068"/>
              <a:gd name="connsiteY39" fmla="*/ 1726675 h 27234791"/>
              <a:gd name="connsiteX40" fmla="*/ 17976071 w 19324068"/>
              <a:gd name="connsiteY40" fmla="*/ 1768396 h 27234791"/>
              <a:gd name="connsiteX41" fmla="*/ 18024197 w 19324068"/>
              <a:gd name="connsiteY41" fmla="*/ 25446544 h 27234791"/>
              <a:gd name="connsiteX42" fmla="*/ 11527145 w 19324068"/>
              <a:gd name="connsiteY42" fmla="*/ 25494670 h 27234791"/>
              <a:gd name="connsiteX43" fmla="*/ 11094008 w 19324068"/>
              <a:gd name="connsiteY43" fmla="*/ 24965281 h 27234791"/>
              <a:gd name="connsiteX44" fmla="*/ 10612745 w 19324068"/>
              <a:gd name="connsiteY44" fmla="*/ 24580270 h 27234791"/>
              <a:gd name="connsiteX45" fmla="*/ 10179608 w 19324068"/>
              <a:gd name="connsiteY45" fmla="*/ 24291512 h 27234791"/>
              <a:gd name="connsiteX46" fmla="*/ 9794597 w 19324068"/>
              <a:gd name="connsiteY46" fmla="*/ 24243386 h 27234791"/>
              <a:gd name="connsiteX47" fmla="*/ 9602092 w 19324068"/>
              <a:gd name="connsiteY47" fmla="*/ 24002754 h 27234791"/>
              <a:gd name="connsiteX48" fmla="*/ 9361461 w 19324068"/>
              <a:gd name="connsiteY48" fmla="*/ 23762123 h 27234791"/>
              <a:gd name="connsiteX49" fmla="*/ 9072703 w 19324068"/>
              <a:gd name="connsiteY49" fmla="*/ 23762123 h 27234791"/>
              <a:gd name="connsiteX50" fmla="*/ 8880197 w 19324068"/>
              <a:gd name="connsiteY50" fmla="*/ 23425239 h 27234791"/>
              <a:gd name="connsiteX51" fmla="*/ 8495187 w 19324068"/>
              <a:gd name="connsiteY51" fmla="*/ 23232733 h 27234791"/>
              <a:gd name="connsiteX52" fmla="*/ 8158303 w 19324068"/>
              <a:gd name="connsiteY52" fmla="*/ 23232733 h 27234791"/>
              <a:gd name="connsiteX53" fmla="*/ 8110176 w 19324068"/>
              <a:gd name="connsiteY53" fmla="*/ 23088354 h 27234791"/>
              <a:gd name="connsiteX54" fmla="*/ 8591439 w 19324068"/>
              <a:gd name="connsiteY54" fmla="*/ 23040228 h 27234791"/>
              <a:gd name="connsiteX55" fmla="*/ 8254555 w 19324068"/>
              <a:gd name="connsiteY55" fmla="*/ 22847723 h 27234791"/>
              <a:gd name="connsiteX56" fmla="*/ 8543313 w 19324068"/>
              <a:gd name="connsiteY56" fmla="*/ 22751470 h 27234791"/>
              <a:gd name="connsiteX57" fmla="*/ 9024576 w 19324068"/>
              <a:gd name="connsiteY57" fmla="*/ 22799596 h 27234791"/>
              <a:gd name="connsiteX58" fmla="*/ 9217082 w 19324068"/>
              <a:gd name="connsiteY58" fmla="*/ 22029575 h 27234791"/>
              <a:gd name="connsiteX59" fmla="*/ 9409587 w 19324068"/>
              <a:gd name="connsiteY59" fmla="*/ 21933323 h 27234791"/>
              <a:gd name="connsiteX60" fmla="*/ 9698345 w 19324068"/>
              <a:gd name="connsiteY60" fmla="*/ 22173954 h 27234791"/>
              <a:gd name="connsiteX61" fmla="*/ 9553966 w 19324068"/>
              <a:gd name="connsiteY61" fmla="*/ 21596439 h 27234791"/>
              <a:gd name="connsiteX62" fmla="*/ 9938976 w 19324068"/>
              <a:gd name="connsiteY62" fmla="*/ 21788944 h 27234791"/>
              <a:gd name="connsiteX63" fmla="*/ 9650218 w 19324068"/>
              <a:gd name="connsiteY63" fmla="*/ 21452060 h 27234791"/>
              <a:gd name="connsiteX64" fmla="*/ 9168955 w 19324068"/>
              <a:gd name="connsiteY64" fmla="*/ 21163302 h 27234791"/>
              <a:gd name="connsiteX65" fmla="*/ 9024576 w 19324068"/>
              <a:gd name="connsiteY65" fmla="*/ 21018923 h 27234791"/>
              <a:gd name="connsiteX66" fmla="*/ 9602092 w 19324068"/>
              <a:gd name="connsiteY66" fmla="*/ 20874544 h 27234791"/>
              <a:gd name="connsiteX67" fmla="*/ 9842724 w 19324068"/>
              <a:gd name="connsiteY67" fmla="*/ 20970796 h 27234791"/>
              <a:gd name="connsiteX68" fmla="*/ 9698345 w 19324068"/>
              <a:gd name="connsiteY68" fmla="*/ 20682039 h 27234791"/>
              <a:gd name="connsiteX69" fmla="*/ 10372113 w 19324068"/>
              <a:gd name="connsiteY69" fmla="*/ 20489533 h 27234791"/>
              <a:gd name="connsiteX70" fmla="*/ 10564618 w 19324068"/>
              <a:gd name="connsiteY70" fmla="*/ 20008270 h 27234791"/>
              <a:gd name="connsiteX71" fmla="*/ 9938976 w 19324068"/>
              <a:gd name="connsiteY71" fmla="*/ 20200775 h 27234791"/>
              <a:gd name="connsiteX72" fmla="*/ 9217082 w 19324068"/>
              <a:gd name="connsiteY72" fmla="*/ 20393281 h 27234791"/>
              <a:gd name="connsiteX73" fmla="*/ 8735818 w 19324068"/>
              <a:gd name="connsiteY73" fmla="*/ 20585786 h 27234791"/>
              <a:gd name="connsiteX74" fmla="*/ 8591439 w 19324068"/>
              <a:gd name="connsiteY74" fmla="*/ 20730165 h 27234791"/>
              <a:gd name="connsiteX75" fmla="*/ 8350808 w 19324068"/>
              <a:gd name="connsiteY75" fmla="*/ 20730165 h 27234791"/>
              <a:gd name="connsiteX76" fmla="*/ 8254555 w 19324068"/>
              <a:gd name="connsiteY76" fmla="*/ 20874544 h 27234791"/>
              <a:gd name="connsiteX77" fmla="*/ 8013924 w 19324068"/>
              <a:gd name="connsiteY77" fmla="*/ 20922670 h 27234791"/>
              <a:gd name="connsiteX78" fmla="*/ 7725166 w 19324068"/>
              <a:gd name="connsiteY78" fmla="*/ 21115175 h 27234791"/>
              <a:gd name="connsiteX79" fmla="*/ 7195776 w 19324068"/>
              <a:gd name="connsiteY79" fmla="*/ 21115175 h 27234791"/>
              <a:gd name="connsiteX80" fmla="*/ 6907018 w 19324068"/>
              <a:gd name="connsiteY80" fmla="*/ 21500186 h 27234791"/>
              <a:gd name="connsiteX81" fmla="*/ 6666387 w 19324068"/>
              <a:gd name="connsiteY81" fmla="*/ 21933323 h 27234791"/>
              <a:gd name="connsiteX82" fmla="*/ 6810766 w 19324068"/>
              <a:gd name="connsiteY82" fmla="*/ 21307681 h 27234791"/>
              <a:gd name="connsiteX83" fmla="*/ 6473882 w 19324068"/>
              <a:gd name="connsiteY83" fmla="*/ 21740818 h 27234791"/>
              <a:gd name="connsiteX84" fmla="*/ 6185124 w 19324068"/>
              <a:gd name="connsiteY84" fmla="*/ 21885196 h 27234791"/>
              <a:gd name="connsiteX85" fmla="*/ 6040745 w 19324068"/>
              <a:gd name="connsiteY85" fmla="*/ 22125828 h 27234791"/>
              <a:gd name="connsiteX86" fmla="*/ 5896366 w 19324068"/>
              <a:gd name="connsiteY86" fmla="*/ 21885196 h 27234791"/>
              <a:gd name="connsiteX87" fmla="*/ 5655734 w 19324068"/>
              <a:gd name="connsiteY87" fmla="*/ 21788944 h 27234791"/>
              <a:gd name="connsiteX88" fmla="*/ 5655734 w 19324068"/>
              <a:gd name="connsiteY88" fmla="*/ 21837070 h 27234791"/>
              <a:gd name="connsiteX89" fmla="*/ 5126345 w 19324068"/>
              <a:gd name="connsiteY89" fmla="*/ 21788944 h 27234791"/>
              <a:gd name="connsiteX90" fmla="*/ 5030092 w 19324068"/>
              <a:gd name="connsiteY90" fmla="*/ 22029575 h 27234791"/>
              <a:gd name="connsiteX91" fmla="*/ 4693208 w 19324068"/>
              <a:gd name="connsiteY91" fmla="*/ 21981449 h 27234791"/>
              <a:gd name="connsiteX92" fmla="*/ 3971313 w 19324068"/>
              <a:gd name="connsiteY92" fmla="*/ 21981449 h 27234791"/>
              <a:gd name="connsiteX93" fmla="*/ 3682555 w 19324068"/>
              <a:gd name="connsiteY93" fmla="*/ 21933323 h 27234791"/>
              <a:gd name="connsiteX94" fmla="*/ 3345671 w 19324068"/>
              <a:gd name="connsiteY94" fmla="*/ 21788944 h 27234791"/>
              <a:gd name="connsiteX95" fmla="*/ 3586303 w 19324068"/>
              <a:gd name="connsiteY95" fmla="*/ 21644565 h 27234791"/>
              <a:gd name="connsiteX96" fmla="*/ 3153166 w 19324068"/>
              <a:gd name="connsiteY96" fmla="*/ 21500186 h 27234791"/>
              <a:gd name="connsiteX97" fmla="*/ 3345671 w 19324068"/>
              <a:gd name="connsiteY97" fmla="*/ 21403933 h 27234791"/>
              <a:gd name="connsiteX98" fmla="*/ 3730682 w 19324068"/>
              <a:gd name="connsiteY98" fmla="*/ 21500186 h 27234791"/>
              <a:gd name="connsiteX99" fmla="*/ 3875061 w 19324068"/>
              <a:gd name="connsiteY99" fmla="*/ 21403933 h 27234791"/>
              <a:gd name="connsiteX100" fmla="*/ 3441924 w 19324068"/>
              <a:gd name="connsiteY100" fmla="*/ 21307681 h 27234791"/>
              <a:gd name="connsiteX101" fmla="*/ 2768155 w 19324068"/>
              <a:gd name="connsiteY101" fmla="*/ 21259554 h 27234791"/>
              <a:gd name="connsiteX102" fmla="*/ 2383145 w 19324068"/>
              <a:gd name="connsiteY102" fmla="*/ 21837070 h 27234791"/>
              <a:gd name="connsiteX103" fmla="*/ 2286892 w 19324068"/>
              <a:gd name="connsiteY103" fmla="*/ 21933323 h 27234791"/>
              <a:gd name="connsiteX104" fmla="*/ 1950008 w 19324068"/>
              <a:gd name="connsiteY104" fmla="*/ 21740818 h 27234791"/>
              <a:gd name="connsiteX105" fmla="*/ 1998134 w 19324068"/>
              <a:gd name="connsiteY105" fmla="*/ 22173954 h 27234791"/>
              <a:gd name="connsiteX106" fmla="*/ 1468745 w 19324068"/>
              <a:gd name="connsiteY106" fmla="*/ 22703344 h 27234791"/>
              <a:gd name="connsiteX107" fmla="*/ 1276239 w 19324068"/>
              <a:gd name="connsiteY107" fmla="*/ 22992102 h 27234791"/>
              <a:gd name="connsiteX108" fmla="*/ 1372492 w 19324068"/>
              <a:gd name="connsiteY108" fmla="*/ 23232733 h 27234791"/>
              <a:gd name="connsiteX109" fmla="*/ 1276239 w 19324068"/>
              <a:gd name="connsiteY109" fmla="*/ 23377112 h 27234791"/>
              <a:gd name="connsiteX110" fmla="*/ 1372492 w 19324068"/>
              <a:gd name="connsiteY110" fmla="*/ 23762123 h 27234791"/>
              <a:gd name="connsiteX111" fmla="*/ 891229 w 19324068"/>
              <a:gd name="connsiteY111" fmla="*/ 23906502 h 27234791"/>
              <a:gd name="connsiteX112" fmla="*/ 361839 w 19324068"/>
              <a:gd name="connsiteY112" fmla="*/ 24339639 h 27234791"/>
              <a:gd name="connsiteX113" fmla="*/ 24955 w 19324068"/>
              <a:gd name="connsiteY113" fmla="*/ 24772775 h 27234791"/>
              <a:gd name="connsiteX114" fmla="*/ 24955 w 19324068"/>
              <a:gd name="connsiteY114" fmla="*/ 5040986 h 27234791"/>
              <a:gd name="connsiteX115" fmla="*/ 73082 w 19324068"/>
              <a:gd name="connsiteY115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351304 w 19324068"/>
              <a:gd name="connsiteY29" fmla="*/ 1773703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5089112 h 27234791"/>
              <a:gd name="connsiteX1" fmla="*/ 433754 w 19324068"/>
              <a:gd name="connsiteY1" fmla="*/ 5284545 h 27234791"/>
              <a:gd name="connsiteX2" fmla="*/ 354885 w 19324068"/>
              <a:gd name="connsiteY2" fmla="*/ 4976024 h 27234791"/>
              <a:gd name="connsiteX3" fmla="*/ 169334 w 19324068"/>
              <a:gd name="connsiteY3" fmla="*/ 4786996 h 27234791"/>
              <a:gd name="connsiteX4" fmla="*/ 37582 w 19324068"/>
              <a:gd name="connsiteY4" fmla="*/ 4726244 h 27234791"/>
              <a:gd name="connsiteX5" fmla="*/ 68873 w 19324068"/>
              <a:gd name="connsiteY5" fmla="*/ 4555880 h 27234791"/>
              <a:gd name="connsiteX6" fmla="*/ 121208 w 19324068"/>
              <a:gd name="connsiteY6" fmla="*/ 4511596 h 27234791"/>
              <a:gd name="connsiteX7" fmla="*/ 190561 w 19324068"/>
              <a:gd name="connsiteY7" fmla="*/ 4416808 h 27234791"/>
              <a:gd name="connsiteX8" fmla="*/ 206481 w 19324068"/>
              <a:gd name="connsiteY8" fmla="*/ 4274442 h 27234791"/>
              <a:gd name="connsiteX9" fmla="*/ 173177 w 19324068"/>
              <a:gd name="connsiteY9" fmla="*/ 4114326 h 27234791"/>
              <a:gd name="connsiteX10" fmla="*/ 194038 w 19324068"/>
              <a:gd name="connsiteY10" fmla="*/ 3964823 h 27234791"/>
              <a:gd name="connsiteX11" fmla="*/ 196051 w 19324068"/>
              <a:gd name="connsiteY11" fmla="*/ 3824470 h 27234791"/>
              <a:gd name="connsiteX12" fmla="*/ 100164 w 19324068"/>
              <a:gd name="connsiteY12" fmla="*/ 3728400 h 27234791"/>
              <a:gd name="connsiteX13" fmla="*/ 24955 w 19324068"/>
              <a:gd name="connsiteY13" fmla="*/ 3693449 h 27234791"/>
              <a:gd name="connsiteX14" fmla="*/ 38862 w 19324068"/>
              <a:gd name="connsiteY14" fmla="*/ 2963503 h 27234791"/>
              <a:gd name="connsiteX15" fmla="*/ 68873 w 19324068"/>
              <a:gd name="connsiteY15" fmla="*/ 2953072 h 27234791"/>
              <a:gd name="connsiteX16" fmla="*/ 228806 w 19324068"/>
              <a:gd name="connsiteY16" fmla="*/ 2970456 h 27234791"/>
              <a:gd name="connsiteX17" fmla="*/ 301819 w 19324068"/>
              <a:gd name="connsiteY17" fmla="*/ 2768802 h 27234791"/>
              <a:gd name="connsiteX18" fmla="*/ 364767 w 19324068"/>
              <a:gd name="connsiteY18" fmla="*/ 2425513 h 27234791"/>
              <a:gd name="connsiteX19" fmla="*/ 674386 w 19324068"/>
              <a:gd name="connsiteY19" fmla="*/ 2386536 h 27234791"/>
              <a:gd name="connsiteX20" fmla="*/ 1101484 w 19324068"/>
              <a:gd name="connsiteY20" fmla="*/ 2330724 h 27234791"/>
              <a:gd name="connsiteX21" fmla="*/ 1515041 w 19324068"/>
              <a:gd name="connsiteY21" fmla="*/ 2338410 h 27234791"/>
              <a:gd name="connsiteX22" fmla="*/ 1748170 w 19324068"/>
              <a:gd name="connsiteY22" fmla="*/ 2459366 h 27234791"/>
              <a:gd name="connsiteX23" fmla="*/ 1953485 w 19324068"/>
              <a:gd name="connsiteY23" fmla="*/ 2469979 h 27234791"/>
              <a:gd name="connsiteX24" fmla="*/ 1974163 w 19324068"/>
              <a:gd name="connsiteY24" fmla="*/ 2351585 h 27234791"/>
              <a:gd name="connsiteX25" fmla="*/ 1582381 w 19324068"/>
              <a:gd name="connsiteY25" fmla="*/ 1962183 h 27234791"/>
              <a:gd name="connsiteX26" fmla="*/ 1095994 w 19324068"/>
              <a:gd name="connsiteY26" fmla="*/ 1931989 h 27234791"/>
              <a:gd name="connsiteX27" fmla="*/ 927644 w 19324068"/>
              <a:gd name="connsiteY27" fmla="*/ 1784866 h 27234791"/>
              <a:gd name="connsiteX28" fmla="*/ 1179987 w 19324068"/>
              <a:gd name="connsiteY28" fmla="*/ 1768396 h 27234791"/>
              <a:gd name="connsiteX29" fmla="*/ 2292198 w 19324068"/>
              <a:gd name="connsiteY29" fmla="*/ 1752842 h 27234791"/>
              <a:gd name="connsiteX30" fmla="*/ 2426147 w 19324068"/>
              <a:gd name="connsiteY30" fmla="*/ 1764005 h 27234791"/>
              <a:gd name="connsiteX31" fmla="*/ 2565219 w 19324068"/>
              <a:gd name="connsiteY31" fmla="*/ 2248562 h 27234791"/>
              <a:gd name="connsiteX32" fmla="*/ 2785173 w 19324068"/>
              <a:gd name="connsiteY32" fmla="*/ 2148100 h 27234791"/>
              <a:gd name="connsiteX33" fmla="*/ 2875753 w 19324068"/>
              <a:gd name="connsiteY33" fmla="*/ 1973710 h 27234791"/>
              <a:gd name="connsiteX34" fmla="*/ 3017204 w 19324068"/>
              <a:gd name="connsiteY34" fmla="*/ 1927415 h 27234791"/>
              <a:gd name="connsiteX35" fmla="*/ 3211906 w 19324068"/>
              <a:gd name="connsiteY35" fmla="*/ 1941322 h 27234791"/>
              <a:gd name="connsiteX36" fmla="*/ 3295349 w 19324068"/>
              <a:gd name="connsiteY36" fmla="*/ 2083871 h 27234791"/>
              <a:gd name="connsiteX37" fmla="*/ 3413560 w 19324068"/>
              <a:gd name="connsiteY37" fmla="*/ 2031719 h 27234791"/>
              <a:gd name="connsiteX38" fmla="*/ 3632599 w 19324068"/>
              <a:gd name="connsiteY38" fmla="*/ 1892647 h 27234791"/>
              <a:gd name="connsiteX39" fmla="*/ 3726473 w 19324068"/>
              <a:gd name="connsiteY39" fmla="*/ 1781389 h 27234791"/>
              <a:gd name="connsiteX40" fmla="*/ 3872133 w 19324068"/>
              <a:gd name="connsiteY40" fmla="*/ 1726675 h 27234791"/>
              <a:gd name="connsiteX41" fmla="*/ 17976071 w 19324068"/>
              <a:gd name="connsiteY41" fmla="*/ 1768396 h 27234791"/>
              <a:gd name="connsiteX42" fmla="*/ 18024197 w 19324068"/>
              <a:gd name="connsiteY42" fmla="*/ 25446544 h 27234791"/>
              <a:gd name="connsiteX43" fmla="*/ 11527145 w 19324068"/>
              <a:gd name="connsiteY43" fmla="*/ 25494670 h 27234791"/>
              <a:gd name="connsiteX44" fmla="*/ 11094008 w 19324068"/>
              <a:gd name="connsiteY44" fmla="*/ 24965281 h 27234791"/>
              <a:gd name="connsiteX45" fmla="*/ 10612745 w 19324068"/>
              <a:gd name="connsiteY45" fmla="*/ 24580270 h 27234791"/>
              <a:gd name="connsiteX46" fmla="*/ 10179608 w 19324068"/>
              <a:gd name="connsiteY46" fmla="*/ 24291512 h 27234791"/>
              <a:gd name="connsiteX47" fmla="*/ 9794597 w 19324068"/>
              <a:gd name="connsiteY47" fmla="*/ 24243386 h 27234791"/>
              <a:gd name="connsiteX48" fmla="*/ 9602092 w 19324068"/>
              <a:gd name="connsiteY48" fmla="*/ 24002754 h 27234791"/>
              <a:gd name="connsiteX49" fmla="*/ 9361461 w 19324068"/>
              <a:gd name="connsiteY49" fmla="*/ 23762123 h 27234791"/>
              <a:gd name="connsiteX50" fmla="*/ 9072703 w 19324068"/>
              <a:gd name="connsiteY50" fmla="*/ 23762123 h 27234791"/>
              <a:gd name="connsiteX51" fmla="*/ 8880197 w 19324068"/>
              <a:gd name="connsiteY51" fmla="*/ 23425239 h 27234791"/>
              <a:gd name="connsiteX52" fmla="*/ 8495187 w 19324068"/>
              <a:gd name="connsiteY52" fmla="*/ 23232733 h 27234791"/>
              <a:gd name="connsiteX53" fmla="*/ 8158303 w 19324068"/>
              <a:gd name="connsiteY53" fmla="*/ 23232733 h 27234791"/>
              <a:gd name="connsiteX54" fmla="*/ 8110176 w 19324068"/>
              <a:gd name="connsiteY54" fmla="*/ 23088354 h 27234791"/>
              <a:gd name="connsiteX55" fmla="*/ 8591439 w 19324068"/>
              <a:gd name="connsiteY55" fmla="*/ 23040228 h 27234791"/>
              <a:gd name="connsiteX56" fmla="*/ 8254555 w 19324068"/>
              <a:gd name="connsiteY56" fmla="*/ 22847723 h 27234791"/>
              <a:gd name="connsiteX57" fmla="*/ 8543313 w 19324068"/>
              <a:gd name="connsiteY57" fmla="*/ 22751470 h 27234791"/>
              <a:gd name="connsiteX58" fmla="*/ 9024576 w 19324068"/>
              <a:gd name="connsiteY58" fmla="*/ 22799596 h 27234791"/>
              <a:gd name="connsiteX59" fmla="*/ 9217082 w 19324068"/>
              <a:gd name="connsiteY59" fmla="*/ 22029575 h 27234791"/>
              <a:gd name="connsiteX60" fmla="*/ 9409587 w 19324068"/>
              <a:gd name="connsiteY60" fmla="*/ 21933323 h 27234791"/>
              <a:gd name="connsiteX61" fmla="*/ 9698345 w 19324068"/>
              <a:gd name="connsiteY61" fmla="*/ 22173954 h 27234791"/>
              <a:gd name="connsiteX62" fmla="*/ 9553966 w 19324068"/>
              <a:gd name="connsiteY62" fmla="*/ 21596439 h 27234791"/>
              <a:gd name="connsiteX63" fmla="*/ 9938976 w 19324068"/>
              <a:gd name="connsiteY63" fmla="*/ 21788944 h 27234791"/>
              <a:gd name="connsiteX64" fmla="*/ 9650218 w 19324068"/>
              <a:gd name="connsiteY64" fmla="*/ 21452060 h 27234791"/>
              <a:gd name="connsiteX65" fmla="*/ 9168955 w 19324068"/>
              <a:gd name="connsiteY65" fmla="*/ 21163302 h 27234791"/>
              <a:gd name="connsiteX66" fmla="*/ 9024576 w 19324068"/>
              <a:gd name="connsiteY66" fmla="*/ 21018923 h 27234791"/>
              <a:gd name="connsiteX67" fmla="*/ 9602092 w 19324068"/>
              <a:gd name="connsiteY67" fmla="*/ 20874544 h 27234791"/>
              <a:gd name="connsiteX68" fmla="*/ 9842724 w 19324068"/>
              <a:gd name="connsiteY68" fmla="*/ 20970796 h 27234791"/>
              <a:gd name="connsiteX69" fmla="*/ 9698345 w 19324068"/>
              <a:gd name="connsiteY69" fmla="*/ 20682039 h 27234791"/>
              <a:gd name="connsiteX70" fmla="*/ 10372113 w 19324068"/>
              <a:gd name="connsiteY70" fmla="*/ 20489533 h 27234791"/>
              <a:gd name="connsiteX71" fmla="*/ 10564618 w 19324068"/>
              <a:gd name="connsiteY71" fmla="*/ 20008270 h 27234791"/>
              <a:gd name="connsiteX72" fmla="*/ 9938976 w 19324068"/>
              <a:gd name="connsiteY72" fmla="*/ 20200775 h 27234791"/>
              <a:gd name="connsiteX73" fmla="*/ 9217082 w 19324068"/>
              <a:gd name="connsiteY73" fmla="*/ 20393281 h 27234791"/>
              <a:gd name="connsiteX74" fmla="*/ 8735818 w 19324068"/>
              <a:gd name="connsiteY74" fmla="*/ 20585786 h 27234791"/>
              <a:gd name="connsiteX75" fmla="*/ 8591439 w 19324068"/>
              <a:gd name="connsiteY75" fmla="*/ 20730165 h 27234791"/>
              <a:gd name="connsiteX76" fmla="*/ 8350808 w 19324068"/>
              <a:gd name="connsiteY76" fmla="*/ 20730165 h 27234791"/>
              <a:gd name="connsiteX77" fmla="*/ 8254555 w 19324068"/>
              <a:gd name="connsiteY77" fmla="*/ 20874544 h 27234791"/>
              <a:gd name="connsiteX78" fmla="*/ 8013924 w 19324068"/>
              <a:gd name="connsiteY78" fmla="*/ 20922670 h 27234791"/>
              <a:gd name="connsiteX79" fmla="*/ 7725166 w 19324068"/>
              <a:gd name="connsiteY79" fmla="*/ 21115175 h 27234791"/>
              <a:gd name="connsiteX80" fmla="*/ 7195776 w 19324068"/>
              <a:gd name="connsiteY80" fmla="*/ 21115175 h 27234791"/>
              <a:gd name="connsiteX81" fmla="*/ 6907018 w 19324068"/>
              <a:gd name="connsiteY81" fmla="*/ 21500186 h 27234791"/>
              <a:gd name="connsiteX82" fmla="*/ 6666387 w 19324068"/>
              <a:gd name="connsiteY82" fmla="*/ 21933323 h 27234791"/>
              <a:gd name="connsiteX83" fmla="*/ 6810766 w 19324068"/>
              <a:gd name="connsiteY83" fmla="*/ 21307681 h 27234791"/>
              <a:gd name="connsiteX84" fmla="*/ 6473882 w 19324068"/>
              <a:gd name="connsiteY84" fmla="*/ 21740818 h 27234791"/>
              <a:gd name="connsiteX85" fmla="*/ 6185124 w 19324068"/>
              <a:gd name="connsiteY85" fmla="*/ 21885196 h 27234791"/>
              <a:gd name="connsiteX86" fmla="*/ 6040745 w 19324068"/>
              <a:gd name="connsiteY86" fmla="*/ 22125828 h 27234791"/>
              <a:gd name="connsiteX87" fmla="*/ 5896366 w 19324068"/>
              <a:gd name="connsiteY87" fmla="*/ 21885196 h 27234791"/>
              <a:gd name="connsiteX88" fmla="*/ 5655734 w 19324068"/>
              <a:gd name="connsiteY88" fmla="*/ 21788944 h 27234791"/>
              <a:gd name="connsiteX89" fmla="*/ 5655734 w 19324068"/>
              <a:gd name="connsiteY89" fmla="*/ 21837070 h 27234791"/>
              <a:gd name="connsiteX90" fmla="*/ 5126345 w 19324068"/>
              <a:gd name="connsiteY90" fmla="*/ 21788944 h 27234791"/>
              <a:gd name="connsiteX91" fmla="*/ 5030092 w 19324068"/>
              <a:gd name="connsiteY91" fmla="*/ 22029575 h 27234791"/>
              <a:gd name="connsiteX92" fmla="*/ 4693208 w 19324068"/>
              <a:gd name="connsiteY92" fmla="*/ 21981449 h 27234791"/>
              <a:gd name="connsiteX93" fmla="*/ 3971313 w 19324068"/>
              <a:gd name="connsiteY93" fmla="*/ 21981449 h 27234791"/>
              <a:gd name="connsiteX94" fmla="*/ 3682555 w 19324068"/>
              <a:gd name="connsiteY94" fmla="*/ 21933323 h 27234791"/>
              <a:gd name="connsiteX95" fmla="*/ 3345671 w 19324068"/>
              <a:gd name="connsiteY95" fmla="*/ 21788944 h 27234791"/>
              <a:gd name="connsiteX96" fmla="*/ 3586303 w 19324068"/>
              <a:gd name="connsiteY96" fmla="*/ 21644565 h 27234791"/>
              <a:gd name="connsiteX97" fmla="*/ 3153166 w 19324068"/>
              <a:gd name="connsiteY97" fmla="*/ 21500186 h 27234791"/>
              <a:gd name="connsiteX98" fmla="*/ 3345671 w 19324068"/>
              <a:gd name="connsiteY98" fmla="*/ 21403933 h 27234791"/>
              <a:gd name="connsiteX99" fmla="*/ 3730682 w 19324068"/>
              <a:gd name="connsiteY99" fmla="*/ 21500186 h 27234791"/>
              <a:gd name="connsiteX100" fmla="*/ 3875061 w 19324068"/>
              <a:gd name="connsiteY100" fmla="*/ 21403933 h 27234791"/>
              <a:gd name="connsiteX101" fmla="*/ 3441924 w 19324068"/>
              <a:gd name="connsiteY101" fmla="*/ 21307681 h 27234791"/>
              <a:gd name="connsiteX102" fmla="*/ 2768155 w 19324068"/>
              <a:gd name="connsiteY102" fmla="*/ 21259554 h 27234791"/>
              <a:gd name="connsiteX103" fmla="*/ 2383145 w 19324068"/>
              <a:gd name="connsiteY103" fmla="*/ 21837070 h 27234791"/>
              <a:gd name="connsiteX104" fmla="*/ 2286892 w 19324068"/>
              <a:gd name="connsiteY104" fmla="*/ 21933323 h 27234791"/>
              <a:gd name="connsiteX105" fmla="*/ 1950008 w 19324068"/>
              <a:gd name="connsiteY105" fmla="*/ 21740818 h 27234791"/>
              <a:gd name="connsiteX106" fmla="*/ 1998134 w 19324068"/>
              <a:gd name="connsiteY106" fmla="*/ 22173954 h 27234791"/>
              <a:gd name="connsiteX107" fmla="*/ 1468745 w 19324068"/>
              <a:gd name="connsiteY107" fmla="*/ 22703344 h 27234791"/>
              <a:gd name="connsiteX108" fmla="*/ 1276239 w 19324068"/>
              <a:gd name="connsiteY108" fmla="*/ 22992102 h 27234791"/>
              <a:gd name="connsiteX109" fmla="*/ 1372492 w 19324068"/>
              <a:gd name="connsiteY109" fmla="*/ 23232733 h 27234791"/>
              <a:gd name="connsiteX110" fmla="*/ 1276239 w 19324068"/>
              <a:gd name="connsiteY110" fmla="*/ 23377112 h 27234791"/>
              <a:gd name="connsiteX111" fmla="*/ 1372492 w 19324068"/>
              <a:gd name="connsiteY111" fmla="*/ 23762123 h 27234791"/>
              <a:gd name="connsiteX112" fmla="*/ 891229 w 19324068"/>
              <a:gd name="connsiteY112" fmla="*/ 23906502 h 27234791"/>
              <a:gd name="connsiteX113" fmla="*/ 361839 w 19324068"/>
              <a:gd name="connsiteY113" fmla="*/ 24339639 h 27234791"/>
              <a:gd name="connsiteX114" fmla="*/ 24955 w 19324068"/>
              <a:gd name="connsiteY114" fmla="*/ 24772775 h 27234791"/>
              <a:gd name="connsiteX115" fmla="*/ 24955 w 19324068"/>
              <a:gd name="connsiteY115" fmla="*/ 5040986 h 27234791"/>
              <a:gd name="connsiteX116" fmla="*/ 73082 w 19324068"/>
              <a:gd name="connsiteY116" fmla="*/ 5089112 h 27234791"/>
              <a:gd name="connsiteX0" fmla="*/ 73082 w 19324068"/>
              <a:gd name="connsiteY0" fmla="*/ 3362437 h 25508116"/>
              <a:gd name="connsiteX1" fmla="*/ 433754 w 19324068"/>
              <a:gd name="connsiteY1" fmla="*/ 3557870 h 25508116"/>
              <a:gd name="connsiteX2" fmla="*/ 354885 w 19324068"/>
              <a:gd name="connsiteY2" fmla="*/ 3249349 h 25508116"/>
              <a:gd name="connsiteX3" fmla="*/ 169334 w 19324068"/>
              <a:gd name="connsiteY3" fmla="*/ 3060321 h 25508116"/>
              <a:gd name="connsiteX4" fmla="*/ 37582 w 19324068"/>
              <a:gd name="connsiteY4" fmla="*/ 2999569 h 25508116"/>
              <a:gd name="connsiteX5" fmla="*/ 68873 w 19324068"/>
              <a:gd name="connsiteY5" fmla="*/ 2829205 h 25508116"/>
              <a:gd name="connsiteX6" fmla="*/ 121208 w 19324068"/>
              <a:gd name="connsiteY6" fmla="*/ 2784921 h 25508116"/>
              <a:gd name="connsiteX7" fmla="*/ 190561 w 19324068"/>
              <a:gd name="connsiteY7" fmla="*/ 2690133 h 25508116"/>
              <a:gd name="connsiteX8" fmla="*/ 206481 w 19324068"/>
              <a:gd name="connsiteY8" fmla="*/ 2547767 h 25508116"/>
              <a:gd name="connsiteX9" fmla="*/ 173177 w 19324068"/>
              <a:gd name="connsiteY9" fmla="*/ 2387651 h 25508116"/>
              <a:gd name="connsiteX10" fmla="*/ 194038 w 19324068"/>
              <a:gd name="connsiteY10" fmla="*/ 2238148 h 25508116"/>
              <a:gd name="connsiteX11" fmla="*/ 196051 w 19324068"/>
              <a:gd name="connsiteY11" fmla="*/ 2097795 h 25508116"/>
              <a:gd name="connsiteX12" fmla="*/ 100164 w 19324068"/>
              <a:gd name="connsiteY12" fmla="*/ 2001725 h 25508116"/>
              <a:gd name="connsiteX13" fmla="*/ 24955 w 19324068"/>
              <a:gd name="connsiteY13" fmla="*/ 1966774 h 25508116"/>
              <a:gd name="connsiteX14" fmla="*/ 38862 w 19324068"/>
              <a:gd name="connsiteY14" fmla="*/ 1236828 h 25508116"/>
              <a:gd name="connsiteX15" fmla="*/ 68873 w 19324068"/>
              <a:gd name="connsiteY15" fmla="*/ 1226397 h 25508116"/>
              <a:gd name="connsiteX16" fmla="*/ 228806 w 19324068"/>
              <a:gd name="connsiteY16" fmla="*/ 1243781 h 25508116"/>
              <a:gd name="connsiteX17" fmla="*/ 301819 w 19324068"/>
              <a:gd name="connsiteY17" fmla="*/ 1042127 h 25508116"/>
              <a:gd name="connsiteX18" fmla="*/ 364767 w 19324068"/>
              <a:gd name="connsiteY18" fmla="*/ 698838 h 25508116"/>
              <a:gd name="connsiteX19" fmla="*/ 674386 w 19324068"/>
              <a:gd name="connsiteY19" fmla="*/ 659861 h 25508116"/>
              <a:gd name="connsiteX20" fmla="*/ 1101484 w 19324068"/>
              <a:gd name="connsiteY20" fmla="*/ 604049 h 25508116"/>
              <a:gd name="connsiteX21" fmla="*/ 1515041 w 19324068"/>
              <a:gd name="connsiteY21" fmla="*/ 611735 h 25508116"/>
              <a:gd name="connsiteX22" fmla="*/ 1748170 w 19324068"/>
              <a:gd name="connsiteY22" fmla="*/ 732691 h 25508116"/>
              <a:gd name="connsiteX23" fmla="*/ 1953485 w 19324068"/>
              <a:gd name="connsiteY23" fmla="*/ 743304 h 25508116"/>
              <a:gd name="connsiteX24" fmla="*/ 1974163 w 19324068"/>
              <a:gd name="connsiteY24" fmla="*/ 624910 h 25508116"/>
              <a:gd name="connsiteX25" fmla="*/ 1582381 w 19324068"/>
              <a:gd name="connsiteY25" fmla="*/ 235508 h 25508116"/>
              <a:gd name="connsiteX26" fmla="*/ 1095994 w 19324068"/>
              <a:gd name="connsiteY26" fmla="*/ 205314 h 25508116"/>
              <a:gd name="connsiteX27" fmla="*/ 927644 w 19324068"/>
              <a:gd name="connsiteY27" fmla="*/ 58191 h 25508116"/>
              <a:gd name="connsiteX28" fmla="*/ 1179987 w 19324068"/>
              <a:gd name="connsiteY28" fmla="*/ 41721 h 25508116"/>
              <a:gd name="connsiteX29" fmla="*/ 2292198 w 19324068"/>
              <a:gd name="connsiteY29" fmla="*/ 26167 h 25508116"/>
              <a:gd name="connsiteX30" fmla="*/ 2426147 w 19324068"/>
              <a:gd name="connsiteY30" fmla="*/ 37330 h 25508116"/>
              <a:gd name="connsiteX31" fmla="*/ 2565219 w 19324068"/>
              <a:gd name="connsiteY31" fmla="*/ 521887 h 25508116"/>
              <a:gd name="connsiteX32" fmla="*/ 2785173 w 19324068"/>
              <a:gd name="connsiteY32" fmla="*/ 421425 h 25508116"/>
              <a:gd name="connsiteX33" fmla="*/ 2875753 w 19324068"/>
              <a:gd name="connsiteY33" fmla="*/ 247035 h 25508116"/>
              <a:gd name="connsiteX34" fmla="*/ 3017204 w 19324068"/>
              <a:gd name="connsiteY34" fmla="*/ 200740 h 25508116"/>
              <a:gd name="connsiteX35" fmla="*/ 3211906 w 19324068"/>
              <a:gd name="connsiteY35" fmla="*/ 214647 h 25508116"/>
              <a:gd name="connsiteX36" fmla="*/ 3295349 w 19324068"/>
              <a:gd name="connsiteY36" fmla="*/ 357196 h 25508116"/>
              <a:gd name="connsiteX37" fmla="*/ 3413560 w 19324068"/>
              <a:gd name="connsiteY37" fmla="*/ 305044 h 25508116"/>
              <a:gd name="connsiteX38" fmla="*/ 3632599 w 19324068"/>
              <a:gd name="connsiteY38" fmla="*/ 165972 h 25508116"/>
              <a:gd name="connsiteX39" fmla="*/ 3726473 w 19324068"/>
              <a:gd name="connsiteY39" fmla="*/ 54714 h 25508116"/>
              <a:gd name="connsiteX40" fmla="*/ 3872133 w 19324068"/>
              <a:gd name="connsiteY40" fmla="*/ 0 h 25508116"/>
              <a:gd name="connsiteX41" fmla="*/ 17976071 w 19324068"/>
              <a:gd name="connsiteY41" fmla="*/ 41721 h 25508116"/>
              <a:gd name="connsiteX42" fmla="*/ 18024197 w 19324068"/>
              <a:gd name="connsiteY42" fmla="*/ 23719869 h 25508116"/>
              <a:gd name="connsiteX43" fmla="*/ 11527145 w 19324068"/>
              <a:gd name="connsiteY43" fmla="*/ 23767995 h 25508116"/>
              <a:gd name="connsiteX44" fmla="*/ 11094008 w 19324068"/>
              <a:gd name="connsiteY44" fmla="*/ 23238606 h 25508116"/>
              <a:gd name="connsiteX45" fmla="*/ 10612745 w 19324068"/>
              <a:gd name="connsiteY45" fmla="*/ 22853595 h 25508116"/>
              <a:gd name="connsiteX46" fmla="*/ 10179608 w 19324068"/>
              <a:gd name="connsiteY46" fmla="*/ 22564837 h 25508116"/>
              <a:gd name="connsiteX47" fmla="*/ 9794597 w 19324068"/>
              <a:gd name="connsiteY47" fmla="*/ 22516711 h 25508116"/>
              <a:gd name="connsiteX48" fmla="*/ 9602092 w 19324068"/>
              <a:gd name="connsiteY48" fmla="*/ 22276079 h 25508116"/>
              <a:gd name="connsiteX49" fmla="*/ 9361461 w 19324068"/>
              <a:gd name="connsiteY49" fmla="*/ 22035448 h 25508116"/>
              <a:gd name="connsiteX50" fmla="*/ 9072703 w 19324068"/>
              <a:gd name="connsiteY50" fmla="*/ 22035448 h 25508116"/>
              <a:gd name="connsiteX51" fmla="*/ 8880197 w 19324068"/>
              <a:gd name="connsiteY51" fmla="*/ 21698564 h 25508116"/>
              <a:gd name="connsiteX52" fmla="*/ 8495187 w 19324068"/>
              <a:gd name="connsiteY52" fmla="*/ 21506058 h 25508116"/>
              <a:gd name="connsiteX53" fmla="*/ 8158303 w 19324068"/>
              <a:gd name="connsiteY53" fmla="*/ 21506058 h 25508116"/>
              <a:gd name="connsiteX54" fmla="*/ 8110176 w 19324068"/>
              <a:gd name="connsiteY54" fmla="*/ 21361679 h 25508116"/>
              <a:gd name="connsiteX55" fmla="*/ 8591439 w 19324068"/>
              <a:gd name="connsiteY55" fmla="*/ 21313553 h 25508116"/>
              <a:gd name="connsiteX56" fmla="*/ 8254555 w 19324068"/>
              <a:gd name="connsiteY56" fmla="*/ 21121048 h 25508116"/>
              <a:gd name="connsiteX57" fmla="*/ 8543313 w 19324068"/>
              <a:gd name="connsiteY57" fmla="*/ 21024795 h 25508116"/>
              <a:gd name="connsiteX58" fmla="*/ 9024576 w 19324068"/>
              <a:gd name="connsiteY58" fmla="*/ 21072921 h 25508116"/>
              <a:gd name="connsiteX59" fmla="*/ 9217082 w 19324068"/>
              <a:gd name="connsiteY59" fmla="*/ 20302900 h 25508116"/>
              <a:gd name="connsiteX60" fmla="*/ 9409587 w 19324068"/>
              <a:gd name="connsiteY60" fmla="*/ 20206648 h 25508116"/>
              <a:gd name="connsiteX61" fmla="*/ 9698345 w 19324068"/>
              <a:gd name="connsiteY61" fmla="*/ 20447279 h 25508116"/>
              <a:gd name="connsiteX62" fmla="*/ 9553966 w 19324068"/>
              <a:gd name="connsiteY62" fmla="*/ 19869764 h 25508116"/>
              <a:gd name="connsiteX63" fmla="*/ 9938976 w 19324068"/>
              <a:gd name="connsiteY63" fmla="*/ 20062269 h 25508116"/>
              <a:gd name="connsiteX64" fmla="*/ 9650218 w 19324068"/>
              <a:gd name="connsiteY64" fmla="*/ 19725385 h 25508116"/>
              <a:gd name="connsiteX65" fmla="*/ 9168955 w 19324068"/>
              <a:gd name="connsiteY65" fmla="*/ 19436627 h 25508116"/>
              <a:gd name="connsiteX66" fmla="*/ 9024576 w 19324068"/>
              <a:gd name="connsiteY66" fmla="*/ 19292248 h 25508116"/>
              <a:gd name="connsiteX67" fmla="*/ 9602092 w 19324068"/>
              <a:gd name="connsiteY67" fmla="*/ 19147869 h 25508116"/>
              <a:gd name="connsiteX68" fmla="*/ 9842724 w 19324068"/>
              <a:gd name="connsiteY68" fmla="*/ 19244121 h 25508116"/>
              <a:gd name="connsiteX69" fmla="*/ 9698345 w 19324068"/>
              <a:gd name="connsiteY69" fmla="*/ 18955364 h 25508116"/>
              <a:gd name="connsiteX70" fmla="*/ 10372113 w 19324068"/>
              <a:gd name="connsiteY70" fmla="*/ 18762858 h 25508116"/>
              <a:gd name="connsiteX71" fmla="*/ 10564618 w 19324068"/>
              <a:gd name="connsiteY71" fmla="*/ 18281595 h 25508116"/>
              <a:gd name="connsiteX72" fmla="*/ 9938976 w 19324068"/>
              <a:gd name="connsiteY72" fmla="*/ 18474100 h 25508116"/>
              <a:gd name="connsiteX73" fmla="*/ 9217082 w 19324068"/>
              <a:gd name="connsiteY73" fmla="*/ 18666606 h 25508116"/>
              <a:gd name="connsiteX74" fmla="*/ 8735818 w 19324068"/>
              <a:gd name="connsiteY74" fmla="*/ 18859111 h 25508116"/>
              <a:gd name="connsiteX75" fmla="*/ 8591439 w 19324068"/>
              <a:gd name="connsiteY75" fmla="*/ 19003490 h 25508116"/>
              <a:gd name="connsiteX76" fmla="*/ 8350808 w 19324068"/>
              <a:gd name="connsiteY76" fmla="*/ 19003490 h 25508116"/>
              <a:gd name="connsiteX77" fmla="*/ 8254555 w 19324068"/>
              <a:gd name="connsiteY77" fmla="*/ 19147869 h 25508116"/>
              <a:gd name="connsiteX78" fmla="*/ 8013924 w 19324068"/>
              <a:gd name="connsiteY78" fmla="*/ 19195995 h 25508116"/>
              <a:gd name="connsiteX79" fmla="*/ 7725166 w 19324068"/>
              <a:gd name="connsiteY79" fmla="*/ 19388500 h 25508116"/>
              <a:gd name="connsiteX80" fmla="*/ 7195776 w 19324068"/>
              <a:gd name="connsiteY80" fmla="*/ 19388500 h 25508116"/>
              <a:gd name="connsiteX81" fmla="*/ 6907018 w 19324068"/>
              <a:gd name="connsiteY81" fmla="*/ 19773511 h 25508116"/>
              <a:gd name="connsiteX82" fmla="*/ 6666387 w 19324068"/>
              <a:gd name="connsiteY82" fmla="*/ 20206648 h 25508116"/>
              <a:gd name="connsiteX83" fmla="*/ 6810766 w 19324068"/>
              <a:gd name="connsiteY83" fmla="*/ 19581006 h 25508116"/>
              <a:gd name="connsiteX84" fmla="*/ 6473882 w 19324068"/>
              <a:gd name="connsiteY84" fmla="*/ 20014143 h 25508116"/>
              <a:gd name="connsiteX85" fmla="*/ 6185124 w 19324068"/>
              <a:gd name="connsiteY85" fmla="*/ 20158521 h 25508116"/>
              <a:gd name="connsiteX86" fmla="*/ 6040745 w 19324068"/>
              <a:gd name="connsiteY86" fmla="*/ 20399153 h 25508116"/>
              <a:gd name="connsiteX87" fmla="*/ 5896366 w 19324068"/>
              <a:gd name="connsiteY87" fmla="*/ 20158521 h 25508116"/>
              <a:gd name="connsiteX88" fmla="*/ 5655734 w 19324068"/>
              <a:gd name="connsiteY88" fmla="*/ 20062269 h 25508116"/>
              <a:gd name="connsiteX89" fmla="*/ 5655734 w 19324068"/>
              <a:gd name="connsiteY89" fmla="*/ 20110395 h 25508116"/>
              <a:gd name="connsiteX90" fmla="*/ 5126345 w 19324068"/>
              <a:gd name="connsiteY90" fmla="*/ 20062269 h 25508116"/>
              <a:gd name="connsiteX91" fmla="*/ 5030092 w 19324068"/>
              <a:gd name="connsiteY91" fmla="*/ 20302900 h 25508116"/>
              <a:gd name="connsiteX92" fmla="*/ 4693208 w 19324068"/>
              <a:gd name="connsiteY92" fmla="*/ 20254774 h 25508116"/>
              <a:gd name="connsiteX93" fmla="*/ 3971313 w 19324068"/>
              <a:gd name="connsiteY93" fmla="*/ 20254774 h 25508116"/>
              <a:gd name="connsiteX94" fmla="*/ 3682555 w 19324068"/>
              <a:gd name="connsiteY94" fmla="*/ 20206648 h 25508116"/>
              <a:gd name="connsiteX95" fmla="*/ 3345671 w 19324068"/>
              <a:gd name="connsiteY95" fmla="*/ 20062269 h 25508116"/>
              <a:gd name="connsiteX96" fmla="*/ 3586303 w 19324068"/>
              <a:gd name="connsiteY96" fmla="*/ 19917890 h 25508116"/>
              <a:gd name="connsiteX97" fmla="*/ 3153166 w 19324068"/>
              <a:gd name="connsiteY97" fmla="*/ 19773511 h 25508116"/>
              <a:gd name="connsiteX98" fmla="*/ 3345671 w 19324068"/>
              <a:gd name="connsiteY98" fmla="*/ 19677258 h 25508116"/>
              <a:gd name="connsiteX99" fmla="*/ 3730682 w 19324068"/>
              <a:gd name="connsiteY99" fmla="*/ 19773511 h 25508116"/>
              <a:gd name="connsiteX100" fmla="*/ 3875061 w 19324068"/>
              <a:gd name="connsiteY100" fmla="*/ 19677258 h 25508116"/>
              <a:gd name="connsiteX101" fmla="*/ 3441924 w 19324068"/>
              <a:gd name="connsiteY101" fmla="*/ 19581006 h 25508116"/>
              <a:gd name="connsiteX102" fmla="*/ 2768155 w 19324068"/>
              <a:gd name="connsiteY102" fmla="*/ 19532879 h 25508116"/>
              <a:gd name="connsiteX103" fmla="*/ 2383145 w 19324068"/>
              <a:gd name="connsiteY103" fmla="*/ 20110395 h 25508116"/>
              <a:gd name="connsiteX104" fmla="*/ 2286892 w 19324068"/>
              <a:gd name="connsiteY104" fmla="*/ 20206648 h 25508116"/>
              <a:gd name="connsiteX105" fmla="*/ 1950008 w 19324068"/>
              <a:gd name="connsiteY105" fmla="*/ 20014143 h 25508116"/>
              <a:gd name="connsiteX106" fmla="*/ 1998134 w 19324068"/>
              <a:gd name="connsiteY106" fmla="*/ 20447279 h 25508116"/>
              <a:gd name="connsiteX107" fmla="*/ 1468745 w 19324068"/>
              <a:gd name="connsiteY107" fmla="*/ 20976669 h 25508116"/>
              <a:gd name="connsiteX108" fmla="*/ 1276239 w 19324068"/>
              <a:gd name="connsiteY108" fmla="*/ 21265427 h 25508116"/>
              <a:gd name="connsiteX109" fmla="*/ 1372492 w 19324068"/>
              <a:gd name="connsiteY109" fmla="*/ 21506058 h 25508116"/>
              <a:gd name="connsiteX110" fmla="*/ 1276239 w 19324068"/>
              <a:gd name="connsiteY110" fmla="*/ 21650437 h 25508116"/>
              <a:gd name="connsiteX111" fmla="*/ 1372492 w 19324068"/>
              <a:gd name="connsiteY111" fmla="*/ 22035448 h 25508116"/>
              <a:gd name="connsiteX112" fmla="*/ 891229 w 19324068"/>
              <a:gd name="connsiteY112" fmla="*/ 22179827 h 25508116"/>
              <a:gd name="connsiteX113" fmla="*/ 361839 w 19324068"/>
              <a:gd name="connsiteY113" fmla="*/ 22612964 h 25508116"/>
              <a:gd name="connsiteX114" fmla="*/ 24955 w 19324068"/>
              <a:gd name="connsiteY114" fmla="*/ 23046100 h 25508116"/>
              <a:gd name="connsiteX115" fmla="*/ 24955 w 19324068"/>
              <a:gd name="connsiteY115" fmla="*/ 3314311 h 25508116"/>
              <a:gd name="connsiteX116" fmla="*/ 73082 w 19324068"/>
              <a:gd name="connsiteY116" fmla="*/ 3362437 h 25508116"/>
              <a:gd name="connsiteX0" fmla="*/ 73082 w 18024197"/>
              <a:gd name="connsiteY0" fmla="*/ 3362437 h 25508116"/>
              <a:gd name="connsiteX1" fmla="*/ 433754 w 18024197"/>
              <a:gd name="connsiteY1" fmla="*/ 3557870 h 25508116"/>
              <a:gd name="connsiteX2" fmla="*/ 354885 w 18024197"/>
              <a:gd name="connsiteY2" fmla="*/ 3249349 h 25508116"/>
              <a:gd name="connsiteX3" fmla="*/ 169334 w 18024197"/>
              <a:gd name="connsiteY3" fmla="*/ 3060321 h 25508116"/>
              <a:gd name="connsiteX4" fmla="*/ 37582 w 18024197"/>
              <a:gd name="connsiteY4" fmla="*/ 2999569 h 25508116"/>
              <a:gd name="connsiteX5" fmla="*/ 68873 w 18024197"/>
              <a:gd name="connsiteY5" fmla="*/ 2829205 h 25508116"/>
              <a:gd name="connsiteX6" fmla="*/ 121208 w 18024197"/>
              <a:gd name="connsiteY6" fmla="*/ 2784921 h 25508116"/>
              <a:gd name="connsiteX7" fmla="*/ 190561 w 18024197"/>
              <a:gd name="connsiteY7" fmla="*/ 2690133 h 25508116"/>
              <a:gd name="connsiteX8" fmla="*/ 206481 w 18024197"/>
              <a:gd name="connsiteY8" fmla="*/ 2547767 h 25508116"/>
              <a:gd name="connsiteX9" fmla="*/ 173177 w 18024197"/>
              <a:gd name="connsiteY9" fmla="*/ 2387651 h 25508116"/>
              <a:gd name="connsiteX10" fmla="*/ 194038 w 18024197"/>
              <a:gd name="connsiteY10" fmla="*/ 2238148 h 25508116"/>
              <a:gd name="connsiteX11" fmla="*/ 196051 w 18024197"/>
              <a:gd name="connsiteY11" fmla="*/ 2097795 h 25508116"/>
              <a:gd name="connsiteX12" fmla="*/ 100164 w 18024197"/>
              <a:gd name="connsiteY12" fmla="*/ 2001725 h 25508116"/>
              <a:gd name="connsiteX13" fmla="*/ 24955 w 18024197"/>
              <a:gd name="connsiteY13" fmla="*/ 1966774 h 25508116"/>
              <a:gd name="connsiteX14" fmla="*/ 38862 w 18024197"/>
              <a:gd name="connsiteY14" fmla="*/ 1236828 h 25508116"/>
              <a:gd name="connsiteX15" fmla="*/ 68873 w 18024197"/>
              <a:gd name="connsiteY15" fmla="*/ 1226397 h 25508116"/>
              <a:gd name="connsiteX16" fmla="*/ 228806 w 18024197"/>
              <a:gd name="connsiteY16" fmla="*/ 1243781 h 25508116"/>
              <a:gd name="connsiteX17" fmla="*/ 301819 w 18024197"/>
              <a:gd name="connsiteY17" fmla="*/ 1042127 h 25508116"/>
              <a:gd name="connsiteX18" fmla="*/ 364767 w 18024197"/>
              <a:gd name="connsiteY18" fmla="*/ 698838 h 25508116"/>
              <a:gd name="connsiteX19" fmla="*/ 674386 w 18024197"/>
              <a:gd name="connsiteY19" fmla="*/ 659861 h 25508116"/>
              <a:gd name="connsiteX20" fmla="*/ 1101484 w 18024197"/>
              <a:gd name="connsiteY20" fmla="*/ 604049 h 25508116"/>
              <a:gd name="connsiteX21" fmla="*/ 1515041 w 18024197"/>
              <a:gd name="connsiteY21" fmla="*/ 611735 h 25508116"/>
              <a:gd name="connsiteX22" fmla="*/ 1748170 w 18024197"/>
              <a:gd name="connsiteY22" fmla="*/ 732691 h 25508116"/>
              <a:gd name="connsiteX23" fmla="*/ 1953485 w 18024197"/>
              <a:gd name="connsiteY23" fmla="*/ 743304 h 25508116"/>
              <a:gd name="connsiteX24" fmla="*/ 1974163 w 18024197"/>
              <a:gd name="connsiteY24" fmla="*/ 624910 h 25508116"/>
              <a:gd name="connsiteX25" fmla="*/ 1582381 w 18024197"/>
              <a:gd name="connsiteY25" fmla="*/ 235508 h 25508116"/>
              <a:gd name="connsiteX26" fmla="*/ 1095994 w 18024197"/>
              <a:gd name="connsiteY26" fmla="*/ 205314 h 25508116"/>
              <a:gd name="connsiteX27" fmla="*/ 927644 w 18024197"/>
              <a:gd name="connsiteY27" fmla="*/ 58191 h 25508116"/>
              <a:gd name="connsiteX28" fmla="*/ 1179987 w 18024197"/>
              <a:gd name="connsiteY28" fmla="*/ 41721 h 25508116"/>
              <a:gd name="connsiteX29" fmla="*/ 2292198 w 18024197"/>
              <a:gd name="connsiteY29" fmla="*/ 26167 h 25508116"/>
              <a:gd name="connsiteX30" fmla="*/ 2426147 w 18024197"/>
              <a:gd name="connsiteY30" fmla="*/ 37330 h 25508116"/>
              <a:gd name="connsiteX31" fmla="*/ 2565219 w 18024197"/>
              <a:gd name="connsiteY31" fmla="*/ 521887 h 25508116"/>
              <a:gd name="connsiteX32" fmla="*/ 2785173 w 18024197"/>
              <a:gd name="connsiteY32" fmla="*/ 421425 h 25508116"/>
              <a:gd name="connsiteX33" fmla="*/ 2875753 w 18024197"/>
              <a:gd name="connsiteY33" fmla="*/ 247035 h 25508116"/>
              <a:gd name="connsiteX34" fmla="*/ 3017204 w 18024197"/>
              <a:gd name="connsiteY34" fmla="*/ 200740 h 25508116"/>
              <a:gd name="connsiteX35" fmla="*/ 3211906 w 18024197"/>
              <a:gd name="connsiteY35" fmla="*/ 214647 h 25508116"/>
              <a:gd name="connsiteX36" fmla="*/ 3295349 w 18024197"/>
              <a:gd name="connsiteY36" fmla="*/ 357196 h 25508116"/>
              <a:gd name="connsiteX37" fmla="*/ 3413560 w 18024197"/>
              <a:gd name="connsiteY37" fmla="*/ 305044 h 25508116"/>
              <a:gd name="connsiteX38" fmla="*/ 3632599 w 18024197"/>
              <a:gd name="connsiteY38" fmla="*/ 165972 h 25508116"/>
              <a:gd name="connsiteX39" fmla="*/ 3726473 w 18024197"/>
              <a:gd name="connsiteY39" fmla="*/ 54714 h 25508116"/>
              <a:gd name="connsiteX40" fmla="*/ 3872133 w 18024197"/>
              <a:gd name="connsiteY40" fmla="*/ 0 h 25508116"/>
              <a:gd name="connsiteX41" fmla="*/ 17976071 w 18024197"/>
              <a:gd name="connsiteY41" fmla="*/ 41721 h 25508116"/>
              <a:gd name="connsiteX42" fmla="*/ 18024197 w 18024197"/>
              <a:gd name="connsiteY42" fmla="*/ 23719869 h 25508116"/>
              <a:gd name="connsiteX43" fmla="*/ 11527145 w 18024197"/>
              <a:gd name="connsiteY43" fmla="*/ 23767995 h 25508116"/>
              <a:gd name="connsiteX44" fmla="*/ 11094008 w 18024197"/>
              <a:gd name="connsiteY44" fmla="*/ 23238606 h 25508116"/>
              <a:gd name="connsiteX45" fmla="*/ 10612745 w 18024197"/>
              <a:gd name="connsiteY45" fmla="*/ 22853595 h 25508116"/>
              <a:gd name="connsiteX46" fmla="*/ 10179608 w 18024197"/>
              <a:gd name="connsiteY46" fmla="*/ 22564837 h 25508116"/>
              <a:gd name="connsiteX47" fmla="*/ 9794597 w 18024197"/>
              <a:gd name="connsiteY47" fmla="*/ 22516711 h 25508116"/>
              <a:gd name="connsiteX48" fmla="*/ 9602092 w 18024197"/>
              <a:gd name="connsiteY48" fmla="*/ 22276079 h 25508116"/>
              <a:gd name="connsiteX49" fmla="*/ 9361461 w 18024197"/>
              <a:gd name="connsiteY49" fmla="*/ 22035448 h 25508116"/>
              <a:gd name="connsiteX50" fmla="*/ 9072703 w 18024197"/>
              <a:gd name="connsiteY50" fmla="*/ 22035448 h 25508116"/>
              <a:gd name="connsiteX51" fmla="*/ 8880197 w 18024197"/>
              <a:gd name="connsiteY51" fmla="*/ 21698564 h 25508116"/>
              <a:gd name="connsiteX52" fmla="*/ 8495187 w 18024197"/>
              <a:gd name="connsiteY52" fmla="*/ 21506058 h 25508116"/>
              <a:gd name="connsiteX53" fmla="*/ 8158303 w 18024197"/>
              <a:gd name="connsiteY53" fmla="*/ 21506058 h 25508116"/>
              <a:gd name="connsiteX54" fmla="*/ 8110176 w 18024197"/>
              <a:gd name="connsiteY54" fmla="*/ 21361679 h 25508116"/>
              <a:gd name="connsiteX55" fmla="*/ 8591439 w 18024197"/>
              <a:gd name="connsiteY55" fmla="*/ 21313553 h 25508116"/>
              <a:gd name="connsiteX56" fmla="*/ 8254555 w 18024197"/>
              <a:gd name="connsiteY56" fmla="*/ 21121048 h 25508116"/>
              <a:gd name="connsiteX57" fmla="*/ 8543313 w 18024197"/>
              <a:gd name="connsiteY57" fmla="*/ 21024795 h 25508116"/>
              <a:gd name="connsiteX58" fmla="*/ 9024576 w 18024197"/>
              <a:gd name="connsiteY58" fmla="*/ 21072921 h 25508116"/>
              <a:gd name="connsiteX59" fmla="*/ 9217082 w 18024197"/>
              <a:gd name="connsiteY59" fmla="*/ 20302900 h 25508116"/>
              <a:gd name="connsiteX60" fmla="*/ 9409587 w 18024197"/>
              <a:gd name="connsiteY60" fmla="*/ 20206648 h 25508116"/>
              <a:gd name="connsiteX61" fmla="*/ 9698345 w 18024197"/>
              <a:gd name="connsiteY61" fmla="*/ 20447279 h 25508116"/>
              <a:gd name="connsiteX62" fmla="*/ 9553966 w 18024197"/>
              <a:gd name="connsiteY62" fmla="*/ 19869764 h 25508116"/>
              <a:gd name="connsiteX63" fmla="*/ 9938976 w 18024197"/>
              <a:gd name="connsiteY63" fmla="*/ 20062269 h 25508116"/>
              <a:gd name="connsiteX64" fmla="*/ 9650218 w 18024197"/>
              <a:gd name="connsiteY64" fmla="*/ 19725385 h 25508116"/>
              <a:gd name="connsiteX65" fmla="*/ 9168955 w 18024197"/>
              <a:gd name="connsiteY65" fmla="*/ 19436627 h 25508116"/>
              <a:gd name="connsiteX66" fmla="*/ 9024576 w 18024197"/>
              <a:gd name="connsiteY66" fmla="*/ 19292248 h 25508116"/>
              <a:gd name="connsiteX67" fmla="*/ 9602092 w 18024197"/>
              <a:gd name="connsiteY67" fmla="*/ 19147869 h 25508116"/>
              <a:gd name="connsiteX68" fmla="*/ 9842724 w 18024197"/>
              <a:gd name="connsiteY68" fmla="*/ 19244121 h 25508116"/>
              <a:gd name="connsiteX69" fmla="*/ 9698345 w 18024197"/>
              <a:gd name="connsiteY69" fmla="*/ 18955364 h 25508116"/>
              <a:gd name="connsiteX70" fmla="*/ 10372113 w 18024197"/>
              <a:gd name="connsiteY70" fmla="*/ 18762858 h 25508116"/>
              <a:gd name="connsiteX71" fmla="*/ 10564618 w 18024197"/>
              <a:gd name="connsiteY71" fmla="*/ 18281595 h 25508116"/>
              <a:gd name="connsiteX72" fmla="*/ 9938976 w 18024197"/>
              <a:gd name="connsiteY72" fmla="*/ 18474100 h 25508116"/>
              <a:gd name="connsiteX73" fmla="*/ 9217082 w 18024197"/>
              <a:gd name="connsiteY73" fmla="*/ 18666606 h 25508116"/>
              <a:gd name="connsiteX74" fmla="*/ 8735818 w 18024197"/>
              <a:gd name="connsiteY74" fmla="*/ 18859111 h 25508116"/>
              <a:gd name="connsiteX75" fmla="*/ 8591439 w 18024197"/>
              <a:gd name="connsiteY75" fmla="*/ 19003490 h 25508116"/>
              <a:gd name="connsiteX76" fmla="*/ 8350808 w 18024197"/>
              <a:gd name="connsiteY76" fmla="*/ 19003490 h 25508116"/>
              <a:gd name="connsiteX77" fmla="*/ 8254555 w 18024197"/>
              <a:gd name="connsiteY77" fmla="*/ 19147869 h 25508116"/>
              <a:gd name="connsiteX78" fmla="*/ 8013924 w 18024197"/>
              <a:gd name="connsiteY78" fmla="*/ 19195995 h 25508116"/>
              <a:gd name="connsiteX79" fmla="*/ 7725166 w 18024197"/>
              <a:gd name="connsiteY79" fmla="*/ 19388500 h 25508116"/>
              <a:gd name="connsiteX80" fmla="*/ 7195776 w 18024197"/>
              <a:gd name="connsiteY80" fmla="*/ 19388500 h 25508116"/>
              <a:gd name="connsiteX81" fmla="*/ 6907018 w 18024197"/>
              <a:gd name="connsiteY81" fmla="*/ 19773511 h 25508116"/>
              <a:gd name="connsiteX82" fmla="*/ 6666387 w 18024197"/>
              <a:gd name="connsiteY82" fmla="*/ 20206648 h 25508116"/>
              <a:gd name="connsiteX83" fmla="*/ 6810766 w 18024197"/>
              <a:gd name="connsiteY83" fmla="*/ 19581006 h 25508116"/>
              <a:gd name="connsiteX84" fmla="*/ 6473882 w 18024197"/>
              <a:gd name="connsiteY84" fmla="*/ 20014143 h 25508116"/>
              <a:gd name="connsiteX85" fmla="*/ 6185124 w 18024197"/>
              <a:gd name="connsiteY85" fmla="*/ 20158521 h 25508116"/>
              <a:gd name="connsiteX86" fmla="*/ 6040745 w 18024197"/>
              <a:gd name="connsiteY86" fmla="*/ 20399153 h 25508116"/>
              <a:gd name="connsiteX87" fmla="*/ 5896366 w 18024197"/>
              <a:gd name="connsiteY87" fmla="*/ 20158521 h 25508116"/>
              <a:gd name="connsiteX88" fmla="*/ 5655734 w 18024197"/>
              <a:gd name="connsiteY88" fmla="*/ 20062269 h 25508116"/>
              <a:gd name="connsiteX89" fmla="*/ 5655734 w 18024197"/>
              <a:gd name="connsiteY89" fmla="*/ 20110395 h 25508116"/>
              <a:gd name="connsiteX90" fmla="*/ 5126345 w 18024197"/>
              <a:gd name="connsiteY90" fmla="*/ 20062269 h 25508116"/>
              <a:gd name="connsiteX91" fmla="*/ 5030092 w 18024197"/>
              <a:gd name="connsiteY91" fmla="*/ 20302900 h 25508116"/>
              <a:gd name="connsiteX92" fmla="*/ 4693208 w 18024197"/>
              <a:gd name="connsiteY92" fmla="*/ 20254774 h 25508116"/>
              <a:gd name="connsiteX93" fmla="*/ 3971313 w 18024197"/>
              <a:gd name="connsiteY93" fmla="*/ 20254774 h 25508116"/>
              <a:gd name="connsiteX94" fmla="*/ 3682555 w 18024197"/>
              <a:gd name="connsiteY94" fmla="*/ 20206648 h 25508116"/>
              <a:gd name="connsiteX95" fmla="*/ 3345671 w 18024197"/>
              <a:gd name="connsiteY95" fmla="*/ 20062269 h 25508116"/>
              <a:gd name="connsiteX96" fmla="*/ 3586303 w 18024197"/>
              <a:gd name="connsiteY96" fmla="*/ 19917890 h 25508116"/>
              <a:gd name="connsiteX97" fmla="*/ 3153166 w 18024197"/>
              <a:gd name="connsiteY97" fmla="*/ 19773511 h 25508116"/>
              <a:gd name="connsiteX98" fmla="*/ 3345671 w 18024197"/>
              <a:gd name="connsiteY98" fmla="*/ 19677258 h 25508116"/>
              <a:gd name="connsiteX99" fmla="*/ 3730682 w 18024197"/>
              <a:gd name="connsiteY99" fmla="*/ 19773511 h 25508116"/>
              <a:gd name="connsiteX100" fmla="*/ 3875061 w 18024197"/>
              <a:gd name="connsiteY100" fmla="*/ 19677258 h 25508116"/>
              <a:gd name="connsiteX101" fmla="*/ 3441924 w 18024197"/>
              <a:gd name="connsiteY101" fmla="*/ 19581006 h 25508116"/>
              <a:gd name="connsiteX102" fmla="*/ 2768155 w 18024197"/>
              <a:gd name="connsiteY102" fmla="*/ 19532879 h 25508116"/>
              <a:gd name="connsiteX103" fmla="*/ 2383145 w 18024197"/>
              <a:gd name="connsiteY103" fmla="*/ 20110395 h 25508116"/>
              <a:gd name="connsiteX104" fmla="*/ 2286892 w 18024197"/>
              <a:gd name="connsiteY104" fmla="*/ 20206648 h 25508116"/>
              <a:gd name="connsiteX105" fmla="*/ 1950008 w 18024197"/>
              <a:gd name="connsiteY105" fmla="*/ 20014143 h 25508116"/>
              <a:gd name="connsiteX106" fmla="*/ 1998134 w 18024197"/>
              <a:gd name="connsiteY106" fmla="*/ 20447279 h 25508116"/>
              <a:gd name="connsiteX107" fmla="*/ 1468745 w 18024197"/>
              <a:gd name="connsiteY107" fmla="*/ 20976669 h 25508116"/>
              <a:gd name="connsiteX108" fmla="*/ 1276239 w 18024197"/>
              <a:gd name="connsiteY108" fmla="*/ 21265427 h 25508116"/>
              <a:gd name="connsiteX109" fmla="*/ 1372492 w 18024197"/>
              <a:gd name="connsiteY109" fmla="*/ 21506058 h 25508116"/>
              <a:gd name="connsiteX110" fmla="*/ 1276239 w 18024197"/>
              <a:gd name="connsiteY110" fmla="*/ 21650437 h 25508116"/>
              <a:gd name="connsiteX111" fmla="*/ 1372492 w 18024197"/>
              <a:gd name="connsiteY111" fmla="*/ 22035448 h 25508116"/>
              <a:gd name="connsiteX112" fmla="*/ 891229 w 18024197"/>
              <a:gd name="connsiteY112" fmla="*/ 22179827 h 25508116"/>
              <a:gd name="connsiteX113" fmla="*/ 361839 w 18024197"/>
              <a:gd name="connsiteY113" fmla="*/ 22612964 h 25508116"/>
              <a:gd name="connsiteX114" fmla="*/ 24955 w 18024197"/>
              <a:gd name="connsiteY114" fmla="*/ 23046100 h 25508116"/>
              <a:gd name="connsiteX115" fmla="*/ 24955 w 18024197"/>
              <a:gd name="connsiteY115" fmla="*/ 3314311 h 25508116"/>
              <a:gd name="connsiteX116" fmla="*/ 73082 w 18024197"/>
              <a:gd name="connsiteY116" fmla="*/ 3362437 h 25508116"/>
              <a:gd name="connsiteX0" fmla="*/ 73082 w 19014830"/>
              <a:gd name="connsiteY0" fmla="*/ 5077589 h 27141259"/>
              <a:gd name="connsiteX1" fmla="*/ 433754 w 19014830"/>
              <a:gd name="connsiteY1" fmla="*/ 5273022 h 27141259"/>
              <a:gd name="connsiteX2" fmla="*/ 354885 w 19014830"/>
              <a:gd name="connsiteY2" fmla="*/ 4964501 h 27141259"/>
              <a:gd name="connsiteX3" fmla="*/ 169334 w 19014830"/>
              <a:gd name="connsiteY3" fmla="*/ 4775473 h 27141259"/>
              <a:gd name="connsiteX4" fmla="*/ 37582 w 19014830"/>
              <a:gd name="connsiteY4" fmla="*/ 4714721 h 27141259"/>
              <a:gd name="connsiteX5" fmla="*/ 68873 w 19014830"/>
              <a:gd name="connsiteY5" fmla="*/ 4544357 h 27141259"/>
              <a:gd name="connsiteX6" fmla="*/ 121208 w 19014830"/>
              <a:gd name="connsiteY6" fmla="*/ 4500073 h 27141259"/>
              <a:gd name="connsiteX7" fmla="*/ 190561 w 19014830"/>
              <a:gd name="connsiteY7" fmla="*/ 4405285 h 27141259"/>
              <a:gd name="connsiteX8" fmla="*/ 206481 w 19014830"/>
              <a:gd name="connsiteY8" fmla="*/ 4262919 h 27141259"/>
              <a:gd name="connsiteX9" fmla="*/ 173177 w 19014830"/>
              <a:gd name="connsiteY9" fmla="*/ 4102803 h 27141259"/>
              <a:gd name="connsiteX10" fmla="*/ 194038 w 19014830"/>
              <a:gd name="connsiteY10" fmla="*/ 3953300 h 27141259"/>
              <a:gd name="connsiteX11" fmla="*/ 196051 w 19014830"/>
              <a:gd name="connsiteY11" fmla="*/ 3812947 h 27141259"/>
              <a:gd name="connsiteX12" fmla="*/ 100164 w 19014830"/>
              <a:gd name="connsiteY12" fmla="*/ 3716877 h 27141259"/>
              <a:gd name="connsiteX13" fmla="*/ 24955 w 19014830"/>
              <a:gd name="connsiteY13" fmla="*/ 3681926 h 27141259"/>
              <a:gd name="connsiteX14" fmla="*/ 38862 w 19014830"/>
              <a:gd name="connsiteY14" fmla="*/ 2951980 h 27141259"/>
              <a:gd name="connsiteX15" fmla="*/ 68873 w 19014830"/>
              <a:gd name="connsiteY15" fmla="*/ 2941549 h 27141259"/>
              <a:gd name="connsiteX16" fmla="*/ 228806 w 19014830"/>
              <a:gd name="connsiteY16" fmla="*/ 2958933 h 27141259"/>
              <a:gd name="connsiteX17" fmla="*/ 301819 w 19014830"/>
              <a:gd name="connsiteY17" fmla="*/ 2757279 h 27141259"/>
              <a:gd name="connsiteX18" fmla="*/ 364767 w 19014830"/>
              <a:gd name="connsiteY18" fmla="*/ 2413990 h 27141259"/>
              <a:gd name="connsiteX19" fmla="*/ 674386 w 19014830"/>
              <a:gd name="connsiteY19" fmla="*/ 2375013 h 27141259"/>
              <a:gd name="connsiteX20" fmla="*/ 1101484 w 19014830"/>
              <a:gd name="connsiteY20" fmla="*/ 2319201 h 27141259"/>
              <a:gd name="connsiteX21" fmla="*/ 1515041 w 19014830"/>
              <a:gd name="connsiteY21" fmla="*/ 2326887 h 27141259"/>
              <a:gd name="connsiteX22" fmla="*/ 1748170 w 19014830"/>
              <a:gd name="connsiteY22" fmla="*/ 2447843 h 27141259"/>
              <a:gd name="connsiteX23" fmla="*/ 1953485 w 19014830"/>
              <a:gd name="connsiteY23" fmla="*/ 2458456 h 27141259"/>
              <a:gd name="connsiteX24" fmla="*/ 1974163 w 19014830"/>
              <a:gd name="connsiteY24" fmla="*/ 2340062 h 27141259"/>
              <a:gd name="connsiteX25" fmla="*/ 1582381 w 19014830"/>
              <a:gd name="connsiteY25" fmla="*/ 1950660 h 27141259"/>
              <a:gd name="connsiteX26" fmla="*/ 1095994 w 19014830"/>
              <a:gd name="connsiteY26" fmla="*/ 1920466 h 27141259"/>
              <a:gd name="connsiteX27" fmla="*/ 927644 w 19014830"/>
              <a:gd name="connsiteY27" fmla="*/ 1773343 h 27141259"/>
              <a:gd name="connsiteX28" fmla="*/ 1179987 w 19014830"/>
              <a:gd name="connsiteY28" fmla="*/ 1756873 h 27141259"/>
              <a:gd name="connsiteX29" fmla="*/ 2292198 w 19014830"/>
              <a:gd name="connsiteY29" fmla="*/ 1741319 h 27141259"/>
              <a:gd name="connsiteX30" fmla="*/ 2426147 w 19014830"/>
              <a:gd name="connsiteY30" fmla="*/ 1752482 h 27141259"/>
              <a:gd name="connsiteX31" fmla="*/ 2565219 w 19014830"/>
              <a:gd name="connsiteY31" fmla="*/ 2237039 h 27141259"/>
              <a:gd name="connsiteX32" fmla="*/ 2785173 w 19014830"/>
              <a:gd name="connsiteY32" fmla="*/ 2136577 h 27141259"/>
              <a:gd name="connsiteX33" fmla="*/ 2875753 w 19014830"/>
              <a:gd name="connsiteY33" fmla="*/ 1962187 h 27141259"/>
              <a:gd name="connsiteX34" fmla="*/ 3017204 w 19014830"/>
              <a:gd name="connsiteY34" fmla="*/ 1915892 h 27141259"/>
              <a:gd name="connsiteX35" fmla="*/ 3211906 w 19014830"/>
              <a:gd name="connsiteY35" fmla="*/ 1929799 h 27141259"/>
              <a:gd name="connsiteX36" fmla="*/ 3295349 w 19014830"/>
              <a:gd name="connsiteY36" fmla="*/ 2072348 h 27141259"/>
              <a:gd name="connsiteX37" fmla="*/ 3413560 w 19014830"/>
              <a:gd name="connsiteY37" fmla="*/ 2020196 h 27141259"/>
              <a:gd name="connsiteX38" fmla="*/ 3632599 w 19014830"/>
              <a:gd name="connsiteY38" fmla="*/ 1881124 h 27141259"/>
              <a:gd name="connsiteX39" fmla="*/ 3726473 w 19014830"/>
              <a:gd name="connsiteY39" fmla="*/ 1769866 h 27141259"/>
              <a:gd name="connsiteX40" fmla="*/ 3872133 w 19014830"/>
              <a:gd name="connsiteY40" fmla="*/ 1715152 h 27141259"/>
              <a:gd name="connsiteX41" fmla="*/ 17976071 w 19014830"/>
              <a:gd name="connsiteY41" fmla="*/ 1756873 h 27141259"/>
              <a:gd name="connsiteX42" fmla="*/ 17952944 w 19014830"/>
              <a:gd name="connsiteY42" fmla="*/ 25328142 h 27141259"/>
              <a:gd name="connsiteX43" fmla="*/ 11527145 w 19014830"/>
              <a:gd name="connsiteY43" fmla="*/ 25483147 h 27141259"/>
              <a:gd name="connsiteX44" fmla="*/ 11094008 w 19014830"/>
              <a:gd name="connsiteY44" fmla="*/ 24953758 h 27141259"/>
              <a:gd name="connsiteX45" fmla="*/ 10612745 w 19014830"/>
              <a:gd name="connsiteY45" fmla="*/ 24568747 h 27141259"/>
              <a:gd name="connsiteX46" fmla="*/ 10179608 w 19014830"/>
              <a:gd name="connsiteY46" fmla="*/ 24279989 h 27141259"/>
              <a:gd name="connsiteX47" fmla="*/ 9794597 w 19014830"/>
              <a:gd name="connsiteY47" fmla="*/ 24231863 h 27141259"/>
              <a:gd name="connsiteX48" fmla="*/ 9602092 w 19014830"/>
              <a:gd name="connsiteY48" fmla="*/ 23991231 h 27141259"/>
              <a:gd name="connsiteX49" fmla="*/ 9361461 w 19014830"/>
              <a:gd name="connsiteY49" fmla="*/ 23750600 h 27141259"/>
              <a:gd name="connsiteX50" fmla="*/ 9072703 w 19014830"/>
              <a:gd name="connsiteY50" fmla="*/ 23750600 h 27141259"/>
              <a:gd name="connsiteX51" fmla="*/ 8880197 w 19014830"/>
              <a:gd name="connsiteY51" fmla="*/ 23413716 h 27141259"/>
              <a:gd name="connsiteX52" fmla="*/ 8495187 w 19014830"/>
              <a:gd name="connsiteY52" fmla="*/ 23221210 h 27141259"/>
              <a:gd name="connsiteX53" fmla="*/ 8158303 w 19014830"/>
              <a:gd name="connsiteY53" fmla="*/ 23221210 h 27141259"/>
              <a:gd name="connsiteX54" fmla="*/ 8110176 w 19014830"/>
              <a:gd name="connsiteY54" fmla="*/ 23076831 h 27141259"/>
              <a:gd name="connsiteX55" fmla="*/ 8591439 w 19014830"/>
              <a:gd name="connsiteY55" fmla="*/ 23028705 h 27141259"/>
              <a:gd name="connsiteX56" fmla="*/ 8254555 w 19014830"/>
              <a:gd name="connsiteY56" fmla="*/ 22836200 h 27141259"/>
              <a:gd name="connsiteX57" fmla="*/ 8543313 w 19014830"/>
              <a:gd name="connsiteY57" fmla="*/ 22739947 h 27141259"/>
              <a:gd name="connsiteX58" fmla="*/ 9024576 w 19014830"/>
              <a:gd name="connsiteY58" fmla="*/ 22788073 h 27141259"/>
              <a:gd name="connsiteX59" fmla="*/ 9217082 w 19014830"/>
              <a:gd name="connsiteY59" fmla="*/ 22018052 h 27141259"/>
              <a:gd name="connsiteX60" fmla="*/ 9409587 w 19014830"/>
              <a:gd name="connsiteY60" fmla="*/ 21921800 h 27141259"/>
              <a:gd name="connsiteX61" fmla="*/ 9698345 w 19014830"/>
              <a:gd name="connsiteY61" fmla="*/ 22162431 h 27141259"/>
              <a:gd name="connsiteX62" fmla="*/ 9553966 w 19014830"/>
              <a:gd name="connsiteY62" fmla="*/ 21584916 h 27141259"/>
              <a:gd name="connsiteX63" fmla="*/ 9938976 w 19014830"/>
              <a:gd name="connsiteY63" fmla="*/ 21777421 h 27141259"/>
              <a:gd name="connsiteX64" fmla="*/ 9650218 w 19014830"/>
              <a:gd name="connsiteY64" fmla="*/ 21440537 h 27141259"/>
              <a:gd name="connsiteX65" fmla="*/ 9168955 w 19014830"/>
              <a:gd name="connsiteY65" fmla="*/ 21151779 h 27141259"/>
              <a:gd name="connsiteX66" fmla="*/ 9024576 w 19014830"/>
              <a:gd name="connsiteY66" fmla="*/ 21007400 h 27141259"/>
              <a:gd name="connsiteX67" fmla="*/ 9602092 w 19014830"/>
              <a:gd name="connsiteY67" fmla="*/ 20863021 h 27141259"/>
              <a:gd name="connsiteX68" fmla="*/ 9842724 w 19014830"/>
              <a:gd name="connsiteY68" fmla="*/ 20959273 h 27141259"/>
              <a:gd name="connsiteX69" fmla="*/ 9698345 w 19014830"/>
              <a:gd name="connsiteY69" fmla="*/ 20670516 h 27141259"/>
              <a:gd name="connsiteX70" fmla="*/ 10372113 w 19014830"/>
              <a:gd name="connsiteY70" fmla="*/ 20478010 h 27141259"/>
              <a:gd name="connsiteX71" fmla="*/ 10564618 w 19014830"/>
              <a:gd name="connsiteY71" fmla="*/ 19996747 h 27141259"/>
              <a:gd name="connsiteX72" fmla="*/ 9938976 w 19014830"/>
              <a:gd name="connsiteY72" fmla="*/ 20189252 h 27141259"/>
              <a:gd name="connsiteX73" fmla="*/ 9217082 w 19014830"/>
              <a:gd name="connsiteY73" fmla="*/ 20381758 h 27141259"/>
              <a:gd name="connsiteX74" fmla="*/ 8735818 w 19014830"/>
              <a:gd name="connsiteY74" fmla="*/ 20574263 h 27141259"/>
              <a:gd name="connsiteX75" fmla="*/ 8591439 w 19014830"/>
              <a:gd name="connsiteY75" fmla="*/ 20718642 h 27141259"/>
              <a:gd name="connsiteX76" fmla="*/ 8350808 w 19014830"/>
              <a:gd name="connsiteY76" fmla="*/ 20718642 h 27141259"/>
              <a:gd name="connsiteX77" fmla="*/ 8254555 w 19014830"/>
              <a:gd name="connsiteY77" fmla="*/ 20863021 h 27141259"/>
              <a:gd name="connsiteX78" fmla="*/ 8013924 w 19014830"/>
              <a:gd name="connsiteY78" fmla="*/ 20911147 h 27141259"/>
              <a:gd name="connsiteX79" fmla="*/ 7725166 w 19014830"/>
              <a:gd name="connsiteY79" fmla="*/ 21103652 h 27141259"/>
              <a:gd name="connsiteX80" fmla="*/ 7195776 w 19014830"/>
              <a:gd name="connsiteY80" fmla="*/ 21103652 h 27141259"/>
              <a:gd name="connsiteX81" fmla="*/ 6907018 w 19014830"/>
              <a:gd name="connsiteY81" fmla="*/ 21488663 h 27141259"/>
              <a:gd name="connsiteX82" fmla="*/ 6666387 w 19014830"/>
              <a:gd name="connsiteY82" fmla="*/ 21921800 h 27141259"/>
              <a:gd name="connsiteX83" fmla="*/ 6810766 w 19014830"/>
              <a:gd name="connsiteY83" fmla="*/ 21296158 h 27141259"/>
              <a:gd name="connsiteX84" fmla="*/ 6473882 w 19014830"/>
              <a:gd name="connsiteY84" fmla="*/ 21729295 h 27141259"/>
              <a:gd name="connsiteX85" fmla="*/ 6185124 w 19014830"/>
              <a:gd name="connsiteY85" fmla="*/ 21873673 h 27141259"/>
              <a:gd name="connsiteX86" fmla="*/ 6040745 w 19014830"/>
              <a:gd name="connsiteY86" fmla="*/ 22114305 h 27141259"/>
              <a:gd name="connsiteX87" fmla="*/ 5896366 w 19014830"/>
              <a:gd name="connsiteY87" fmla="*/ 21873673 h 27141259"/>
              <a:gd name="connsiteX88" fmla="*/ 5655734 w 19014830"/>
              <a:gd name="connsiteY88" fmla="*/ 21777421 h 27141259"/>
              <a:gd name="connsiteX89" fmla="*/ 5655734 w 19014830"/>
              <a:gd name="connsiteY89" fmla="*/ 21825547 h 27141259"/>
              <a:gd name="connsiteX90" fmla="*/ 5126345 w 19014830"/>
              <a:gd name="connsiteY90" fmla="*/ 21777421 h 27141259"/>
              <a:gd name="connsiteX91" fmla="*/ 5030092 w 19014830"/>
              <a:gd name="connsiteY91" fmla="*/ 22018052 h 27141259"/>
              <a:gd name="connsiteX92" fmla="*/ 4693208 w 19014830"/>
              <a:gd name="connsiteY92" fmla="*/ 21969926 h 27141259"/>
              <a:gd name="connsiteX93" fmla="*/ 3971313 w 19014830"/>
              <a:gd name="connsiteY93" fmla="*/ 21969926 h 27141259"/>
              <a:gd name="connsiteX94" fmla="*/ 3682555 w 19014830"/>
              <a:gd name="connsiteY94" fmla="*/ 21921800 h 27141259"/>
              <a:gd name="connsiteX95" fmla="*/ 3345671 w 19014830"/>
              <a:gd name="connsiteY95" fmla="*/ 21777421 h 27141259"/>
              <a:gd name="connsiteX96" fmla="*/ 3586303 w 19014830"/>
              <a:gd name="connsiteY96" fmla="*/ 21633042 h 27141259"/>
              <a:gd name="connsiteX97" fmla="*/ 3153166 w 19014830"/>
              <a:gd name="connsiteY97" fmla="*/ 21488663 h 27141259"/>
              <a:gd name="connsiteX98" fmla="*/ 3345671 w 19014830"/>
              <a:gd name="connsiteY98" fmla="*/ 21392410 h 27141259"/>
              <a:gd name="connsiteX99" fmla="*/ 3730682 w 19014830"/>
              <a:gd name="connsiteY99" fmla="*/ 21488663 h 27141259"/>
              <a:gd name="connsiteX100" fmla="*/ 3875061 w 19014830"/>
              <a:gd name="connsiteY100" fmla="*/ 21392410 h 27141259"/>
              <a:gd name="connsiteX101" fmla="*/ 3441924 w 19014830"/>
              <a:gd name="connsiteY101" fmla="*/ 21296158 h 27141259"/>
              <a:gd name="connsiteX102" fmla="*/ 2768155 w 19014830"/>
              <a:gd name="connsiteY102" fmla="*/ 21248031 h 27141259"/>
              <a:gd name="connsiteX103" fmla="*/ 2383145 w 19014830"/>
              <a:gd name="connsiteY103" fmla="*/ 21825547 h 27141259"/>
              <a:gd name="connsiteX104" fmla="*/ 2286892 w 19014830"/>
              <a:gd name="connsiteY104" fmla="*/ 21921800 h 27141259"/>
              <a:gd name="connsiteX105" fmla="*/ 1950008 w 19014830"/>
              <a:gd name="connsiteY105" fmla="*/ 21729295 h 27141259"/>
              <a:gd name="connsiteX106" fmla="*/ 1998134 w 19014830"/>
              <a:gd name="connsiteY106" fmla="*/ 22162431 h 27141259"/>
              <a:gd name="connsiteX107" fmla="*/ 1468745 w 19014830"/>
              <a:gd name="connsiteY107" fmla="*/ 22691821 h 27141259"/>
              <a:gd name="connsiteX108" fmla="*/ 1276239 w 19014830"/>
              <a:gd name="connsiteY108" fmla="*/ 22980579 h 27141259"/>
              <a:gd name="connsiteX109" fmla="*/ 1372492 w 19014830"/>
              <a:gd name="connsiteY109" fmla="*/ 23221210 h 27141259"/>
              <a:gd name="connsiteX110" fmla="*/ 1276239 w 19014830"/>
              <a:gd name="connsiteY110" fmla="*/ 23365589 h 27141259"/>
              <a:gd name="connsiteX111" fmla="*/ 1372492 w 19014830"/>
              <a:gd name="connsiteY111" fmla="*/ 23750600 h 27141259"/>
              <a:gd name="connsiteX112" fmla="*/ 891229 w 19014830"/>
              <a:gd name="connsiteY112" fmla="*/ 23894979 h 27141259"/>
              <a:gd name="connsiteX113" fmla="*/ 361839 w 19014830"/>
              <a:gd name="connsiteY113" fmla="*/ 24328116 h 27141259"/>
              <a:gd name="connsiteX114" fmla="*/ 24955 w 19014830"/>
              <a:gd name="connsiteY114" fmla="*/ 24761252 h 27141259"/>
              <a:gd name="connsiteX115" fmla="*/ 24955 w 19014830"/>
              <a:gd name="connsiteY115" fmla="*/ 5029463 h 27141259"/>
              <a:gd name="connsiteX116" fmla="*/ 73082 w 19014830"/>
              <a:gd name="connsiteY116" fmla="*/ 5077589 h 27141259"/>
              <a:gd name="connsiteX0" fmla="*/ 73082 w 17976071"/>
              <a:gd name="connsiteY0" fmla="*/ 5077589 h 27141259"/>
              <a:gd name="connsiteX1" fmla="*/ 433754 w 17976071"/>
              <a:gd name="connsiteY1" fmla="*/ 5273022 h 27141259"/>
              <a:gd name="connsiteX2" fmla="*/ 354885 w 17976071"/>
              <a:gd name="connsiteY2" fmla="*/ 4964501 h 27141259"/>
              <a:gd name="connsiteX3" fmla="*/ 169334 w 17976071"/>
              <a:gd name="connsiteY3" fmla="*/ 4775473 h 27141259"/>
              <a:gd name="connsiteX4" fmla="*/ 37582 w 17976071"/>
              <a:gd name="connsiteY4" fmla="*/ 4714721 h 27141259"/>
              <a:gd name="connsiteX5" fmla="*/ 68873 w 17976071"/>
              <a:gd name="connsiteY5" fmla="*/ 4544357 h 27141259"/>
              <a:gd name="connsiteX6" fmla="*/ 121208 w 17976071"/>
              <a:gd name="connsiteY6" fmla="*/ 4500073 h 27141259"/>
              <a:gd name="connsiteX7" fmla="*/ 190561 w 17976071"/>
              <a:gd name="connsiteY7" fmla="*/ 4405285 h 27141259"/>
              <a:gd name="connsiteX8" fmla="*/ 206481 w 17976071"/>
              <a:gd name="connsiteY8" fmla="*/ 4262919 h 27141259"/>
              <a:gd name="connsiteX9" fmla="*/ 173177 w 17976071"/>
              <a:gd name="connsiteY9" fmla="*/ 4102803 h 27141259"/>
              <a:gd name="connsiteX10" fmla="*/ 194038 w 17976071"/>
              <a:gd name="connsiteY10" fmla="*/ 3953300 h 27141259"/>
              <a:gd name="connsiteX11" fmla="*/ 196051 w 17976071"/>
              <a:gd name="connsiteY11" fmla="*/ 3812947 h 27141259"/>
              <a:gd name="connsiteX12" fmla="*/ 100164 w 17976071"/>
              <a:gd name="connsiteY12" fmla="*/ 3716877 h 27141259"/>
              <a:gd name="connsiteX13" fmla="*/ 24955 w 17976071"/>
              <a:gd name="connsiteY13" fmla="*/ 3681926 h 27141259"/>
              <a:gd name="connsiteX14" fmla="*/ 38862 w 17976071"/>
              <a:gd name="connsiteY14" fmla="*/ 2951980 h 27141259"/>
              <a:gd name="connsiteX15" fmla="*/ 68873 w 17976071"/>
              <a:gd name="connsiteY15" fmla="*/ 2941549 h 27141259"/>
              <a:gd name="connsiteX16" fmla="*/ 228806 w 17976071"/>
              <a:gd name="connsiteY16" fmla="*/ 2958933 h 27141259"/>
              <a:gd name="connsiteX17" fmla="*/ 301819 w 17976071"/>
              <a:gd name="connsiteY17" fmla="*/ 2757279 h 27141259"/>
              <a:gd name="connsiteX18" fmla="*/ 364767 w 17976071"/>
              <a:gd name="connsiteY18" fmla="*/ 2413990 h 27141259"/>
              <a:gd name="connsiteX19" fmla="*/ 674386 w 17976071"/>
              <a:gd name="connsiteY19" fmla="*/ 2375013 h 27141259"/>
              <a:gd name="connsiteX20" fmla="*/ 1101484 w 17976071"/>
              <a:gd name="connsiteY20" fmla="*/ 2319201 h 27141259"/>
              <a:gd name="connsiteX21" fmla="*/ 1515041 w 17976071"/>
              <a:gd name="connsiteY21" fmla="*/ 2326887 h 27141259"/>
              <a:gd name="connsiteX22" fmla="*/ 1748170 w 17976071"/>
              <a:gd name="connsiteY22" fmla="*/ 2447843 h 27141259"/>
              <a:gd name="connsiteX23" fmla="*/ 1953485 w 17976071"/>
              <a:gd name="connsiteY23" fmla="*/ 2458456 h 27141259"/>
              <a:gd name="connsiteX24" fmla="*/ 1974163 w 17976071"/>
              <a:gd name="connsiteY24" fmla="*/ 2340062 h 27141259"/>
              <a:gd name="connsiteX25" fmla="*/ 1582381 w 17976071"/>
              <a:gd name="connsiteY25" fmla="*/ 1950660 h 27141259"/>
              <a:gd name="connsiteX26" fmla="*/ 1095994 w 17976071"/>
              <a:gd name="connsiteY26" fmla="*/ 1920466 h 27141259"/>
              <a:gd name="connsiteX27" fmla="*/ 927644 w 17976071"/>
              <a:gd name="connsiteY27" fmla="*/ 1773343 h 27141259"/>
              <a:gd name="connsiteX28" fmla="*/ 1179987 w 17976071"/>
              <a:gd name="connsiteY28" fmla="*/ 1756873 h 27141259"/>
              <a:gd name="connsiteX29" fmla="*/ 2292198 w 17976071"/>
              <a:gd name="connsiteY29" fmla="*/ 1741319 h 27141259"/>
              <a:gd name="connsiteX30" fmla="*/ 2426147 w 17976071"/>
              <a:gd name="connsiteY30" fmla="*/ 1752482 h 27141259"/>
              <a:gd name="connsiteX31" fmla="*/ 2565219 w 17976071"/>
              <a:gd name="connsiteY31" fmla="*/ 2237039 h 27141259"/>
              <a:gd name="connsiteX32" fmla="*/ 2785173 w 17976071"/>
              <a:gd name="connsiteY32" fmla="*/ 2136577 h 27141259"/>
              <a:gd name="connsiteX33" fmla="*/ 2875753 w 17976071"/>
              <a:gd name="connsiteY33" fmla="*/ 1962187 h 27141259"/>
              <a:gd name="connsiteX34" fmla="*/ 3017204 w 17976071"/>
              <a:gd name="connsiteY34" fmla="*/ 1915892 h 27141259"/>
              <a:gd name="connsiteX35" fmla="*/ 3211906 w 17976071"/>
              <a:gd name="connsiteY35" fmla="*/ 1929799 h 27141259"/>
              <a:gd name="connsiteX36" fmla="*/ 3295349 w 17976071"/>
              <a:gd name="connsiteY36" fmla="*/ 2072348 h 27141259"/>
              <a:gd name="connsiteX37" fmla="*/ 3413560 w 17976071"/>
              <a:gd name="connsiteY37" fmla="*/ 2020196 h 27141259"/>
              <a:gd name="connsiteX38" fmla="*/ 3632599 w 17976071"/>
              <a:gd name="connsiteY38" fmla="*/ 1881124 h 27141259"/>
              <a:gd name="connsiteX39" fmla="*/ 3726473 w 17976071"/>
              <a:gd name="connsiteY39" fmla="*/ 1769866 h 27141259"/>
              <a:gd name="connsiteX40" fmla="*/ 3872133 w 17976071"/>
              <a:gd name="connsiteY40" fmla="*/ 1715152 h 27141259"/>
              <a:gd name="connsiteX41" fmla="*/ 17976071 w 17976071"/>
              <a:gd name="connsiteY41" fmla="*/ 1756873 h 27141259"/>
              <a:gd name="connsiteX42" fmla="*/ 17952944 w 17976071"/>
              <a:gd name="connsiteY42" fmla="*/ 25328142 h 27141259"/>
              <a:gd name="connsiteX43" fmla="*/ 11527145 w 17976071"/>
              <a:gd name="connsiteY43" fmla="*/ 25483147 h 27141259"/>
              <a:gd name="connsiteX44" fmla="*/ 11094008 w 17976071"/>
              <a:gd name="connsiteY44" fmla="*/ 24953758 h 27141259"/>
              <a:gd name="connsiteX45" fmla="*/ 10612745 w 17976071"/>
              <a:gd name="connsiteY45" fmla="*/ 24568747 h 27141259"/>
              <a:gd name="connsiteX46" fmla="*/ 10179608 w 17976071"/>
              <a:gd name="connsiteY46" fmla="*/ 24279989 h 27141259"/>
              <a:gd name="connsiteX47" fmla="*/ 9794597 w 17976071"/>
              <a:gd name="connsiteY47" fmla="*/ 24231863 h 27141259"/>
              <a:gd name="connsiteX48" fmla="*/ 9602092 w 17976071"/>
              <a:gd name="connsiteY48" fmla="*/ 23991231 h 27141259"/>
              <a:gd name="connsiteX49" fmla="*/ 9361461 w 17976071"/>
              <a:gd name="connsiteY49" fmla="*/ 23750600 h 27141259"/>
              <a:gd name="connsiteX50" fmla="*/ 9072703 w 17976071"/>
              <a:gd name="connsiteY50" fmla="*/ 23750600 h 27141259"/>
              <a:gd name="connsiteX51" fmla="*/ 8880197 w 17976071"/>
              <a:gd name="connsiteY51" fmla="*/ 23413716 h 27141259"/>
              <a:gd name="connsiteX52" fmla="*/ 8495187 w 17976071"/>
              <a:gd name="connsiteY52" fmla="*/ 23221210 h 27141259"/>
              <a:gd name="connsiteX53" fmla="*/ 8158303 w 17976071"/>
              <a:gd name="connsiteY53" fmla="*/ 23221210 h 27141259"/>
              <a:gd name="connsiteX54" fmla="*/ 8110176 w 17976071"/>
              <a:gd name="connsiteY54" fmla="*/ 23076831 h 27141259"/>
              <a:gd name="connsiteX55" fmla="*/ 8591439 w 17976071"/>
              <a:gd name="connsiteY55" fmla="*/ 23028705 h 27141259"/>
              <a:gd name="connsiteX56" fmla="*/ 8254555 w 17976071"/>
              <a:gd name="connsiteY56" fmla="*/ 22836200 h 27141259"/>
              <a:gd name="connsiteX57" fmla="*/ 8543313 w 17976071"/>
              <a:gd name="connsiteY57" fmla="*/ 22739947 h 27141259"/>
              <a:gd name="connsiteX58" fmla="*/ 9024576 w 17976071"/>
              <a:gd name="connsiteY58" fmla="*/ 22788073 h 27141259"/>
              <a:gd name="connsiteX59" fmla="*/ 9217082 w 17976071"/>
              <a:gd name="connsiteY59" fmla="*/ 22018052 h 27141259"/>
              <a:gd name="connsiteX60" fmla="*/ 9409587 w 17976071"/>
              <a:gd name="connsiteY60" fmla="*/ 21921800 h 27141259"/>
              <a:gd name="connsiteX61" fmla="*/ 9698345 w 17976071"/>
              <a:gd name="connsiteY61" fmla="*/ 22162431 h 27141259"/>
              <a:gd name="connsiteX62" fmla="*/ 9553966 w 17976071"/>
              <a:gd name="connsiteY62" fmla="*/ 21584916 h 27141259"/>
              <a:gd name="connsiteX63" fmla="*/ 9938976 w 17976071"/>
              <a:gd name="connsiteY63" fmla="*/ 21777421 h 27141259"/>
              <a:gd name="connsiteX64" fmla="*/ 9650218 w 17976071"/>
              <a:gd name="connsiteY64" fmla="*/ 21440537 h 27141259"/>
              <a:gd name="connsiteX65" fmla="*/ 9168955 w 17976071"/>
              <a:gd name="connsiteY65" fmla="*/ 21151779 h 27141259"/>
              <a:gd name="connsiteX66" fmla="*/ 9024576 w 17976071"/>
              <a:gd name="connsiteY66" fmla="*/ 21007400 h 27141259"/>
              <a:gd name="connsiteX67" fmla="*/ 9602092 w 17976071"/>
              <a:gd name="connsiteY67" fmla="*/ 20863021 h 27141259"/>
              <a:gd name="connsiteX68" fmla="*/ 9842724 w 17976071"/>
              <a:gd name="connsiteY68" fmla="*/ 20959273 h 27141259"/>
              <a:gd name="connsiteX69" fmla="*/ 9698345 w 17976071"/>
              <a:gd name="connsiteY69" fmla="*/ 20670516 h 27141259"/>
              <a:gd name="connsiteX70" fmla="*/ 10372113 w 17976071"/>
              <a:gd name="connsiteY70" fmla="*/ 20478010 h 27141259"/>
              <a:gd name="connsiteX71" fmla="*/ 10564618 w 17976071"/>
              <a:gd name="connsiteY71" fmla="*/ 19996747 h 27141259"/>
              <a:gd name="connsiteX72" fmla="*/ 9938976 w 17976071"/>
              <a:gd name="connsiteY72" fmla="*/ 20189252 h 27141259"/>
              <a:gd name="connsiteX73" fmla="*/ 9217082 w 17976071"/>
              <a:gd name="connsiteY73" fmla="*/ 20381758 h 27141259"/>
              <a:gd name="connsiteX74" fmla="*/ 8735818 w 17976071"/>
              <a:gd name="connsiteY74" fmla="*/ 20574263 h 27141259"/>
              <a:gd name="connsiteX75" fmla="*/ 8591439 w 17976071"/>
              <a:gd name="connsiteY75" fmla="*/ 20718642 h 27141259"/>
              <a:gd name="connsiteX76" fmla="*/ 8350808 w 17976071"/>
              <a:gd name="connsiteY76" fmla="*/ 20718642 h 27141259"/>
              <a:gd name="connsiteX77" fmla="*/ 8254555 w 17976071"/>
              <a:gd name="connsiteY77" fmla="*/ 20863021 h 27141259"/>
              <a:gd name="connsiteX78" fmla="*/ 8013924 w 17976071"/>
              <a:gd name="connsiteY78" fmla="*/ 20911147 h 27141259"/>
              <a:gd name="connsiteX79" fmla="*/ 7725166 w 17976071"/>
              <a:gd name="connsiteY79" fmla="*/ 21103652 h 27141259"/>
              <a:gd name="connsiteX80" fmla="*/ 7195776 w 17976071"/>
              <a:gd name="connsiteY80" fmla="*/ 21103652 h 27141259"/>
              <a:gd name="connsiteX81" fmla="*/ 6907018 w 17976071"/>
              <a:gd name="connsiteY81" fmla="*/ 21488663 h 27141259"/>
              <a:gd name="connsiteX82" fmla="*/ 6666387 w 17976071"/>
              <a:gd name="connsiteY82" fmla="*/ 21921800 h 27141259"/>
              <a:gd name="connsiteX83" fmla="*/ 6810766 w 17976071"/>
              <a:gd name="connsiteY83" fmla="*/ 21296158 h 27141259"/>
              <a:gd name="connsiteX84" fmla="*/ 6473882 w 17976071"/>
              <a:gd name="connsiteY84" fmla="*/ 21729295 h 27141259"/>
              <a:gd name="connsiteX85" fmla="*/ 6185124 w 17976071"/>
              <a:gd name="connsiteY85" fmla="*/ 21873673 h 27141259"/>
              <a:gd name="connsiteX86" fmla="*/ 6040745 w 17976071"/>
              <a:gd name="connsiteY86" fmla="*/ 22114305 h 27141259"/>
              <a:gd name="connsiteX87" fmla="*/ 5896366 w 17976071"/>
              <a:gd name="connsiteY87" fmla="*/ 21873673 h 27141259"/>
              <a:gd name="connsiteX88" fmla="*/ 5655734 w 17976071"/>
              <a:gd name="connsiteY88" fmla="*/ 21777421 h 27141259"/>
              <a:gd name="connsiteX89" fmla="*/ 5655734 w 17976071"/>
              <a:gd name="connsiteY89" fmla="*/ 21825547 h 27141259"/>
              <a:gd name="connsiteX90" fmla="*/ 5126345 w 17976071"/>
              <a:gd name="connsiteY90" fmla="*/ 21777421 h 27141259"/>
              <a:gd name="connsiteX91" fmla="*/ 5030092 w 17976071"/>
              <a:gd name="connsiteY91" fmla="*/ 22018052 h 27141259"/>
              <a:gd name="connsiteX92" fmla="*/ 4693208 w 17976071"/>
              <a:gd name="connsiteY92" fmla="*/ 21969926 h 27141259"/>
              <a:gd name="connsiteX93" fmla="*/ 3971313 w 17976071"/>
              <a:gd name="connsiteY93" fmla="*/ 21969926 h 27141259"/>
              <a:gd name="connsiteX94" fmla="*/ 3682555 w 17976071"/>
              <a:gd name="connsiteY94" fmla="*/ 21921800 h 27141259"/>
              <a:gd name="connsiteX95" fmla="*/ 3345671 w 17976071"/>
              <a:gd name="connsiteY95" fmla="*/ 21777421 h 27141259"/>
              <a:gd name="connsiteX96" fmla="*/ 3586303 w 17976071"/>
              <a:gd name="connsiteY96" fmla="*/ 21633042 h 27141259"/>
              <a:gd name="connsiteX97" fmla="*/ 3153166 w 17976071"/>
              <a:gd name="connsiteY97" fmla="*/ 21488663 h 27141259"/>
              <a:gd name="connsiteX98" fmla="*/ 3345671 w 17976071"/>
              <a:gd name="connsiteY98" fmla="*/ 21392410 h 27141259"/>
              <a:gd name="connsiteX99" fmla="*/ 3730682 w 17976071"/>
              <a:gd name="connsiteY99" fmla="*/ 21488663 h 27141259"/>
              <a:gd name="connsiteX100" fmla="*/ 3875061 w 17976071"/>
              <a:gd name="connsiteY100" fmla="*/ 21392410 h 27141259"/>
              <a:gd name="connsiteX101" fmla="*/ 3441924 w 17976071"/>
              <a:gd name="connsiteY101" fmla="*/ 21296158 h 27141259"/>
              <a:gd name="connsiteX102" fmla="*/ 2768155 w 17976071"/>
              <a:gd name="connsiteY102" fmla="*/ 21248031 h 27141259"/>
              <a:gd name="connsiteX103" fmla="*/ 2383145 w 17976071"/>
              <a:gd name="connsiteY103" fmla="*/ 21825547 h 27141259"/>
              <a:gd name="connsiteX104" fmla="*/ 2286892 w 17976071"/>
              <a:gd name="connsiteY104" fmla="*/ 21921800 h 27141259"/>
              <a:gd name="connsiteX105" fmla="*/ 1950008 w 17976071"/>
              <a:gd name="connsiteY105" fmla="*/ 21729295 h 27141259"/>
              <a:gd name="connsiteX106" fmla="*/ 1998134 w 17976071"/>
              <a:gd name="connsiteY106" fmla="*/ 22162431 h 27141259"/>
              <a:gd name="connsiteX107" fmla="*/ 1468745 w 17976071"/>
              <a:gd name="connsiteY107" fmla="*/ 22691821 h 27141259"/>
              <a:gd name="connsiteX108" fmla="*/ 1276239 w 17976071"/>
              <a:gd name="connsiteY108" fmla="*/ 22980579 h 27141259"/>
              <a:gd name="connsiteX109" fmla="*/ 1372492 w 17976071"/>
              <a:gd name="connsiteY109" fmla="*/ 23221210 h 27141259"/>
              <a:gd name="connsiteX110" fmla="*/ 1276239 w 17976071"/>
              <a:gd name="connsiteY110" fmla="*/ 23365589 h 27141259"/>
              <a:gd name="connsiteX111" fmla="*/ 1372492 w 17976071"/>
              <a:gd name="connsiteY111" fmla="*/ 23750600 h 27141259"/>
              <a:gd name="connsiteX112" fmla="*/ 891229 w 17976071"/>
              <a:gd name="connsiteY112" fmla="*/ 23894979 h 27141259"/>
              <a:gd name="connsiteX113" fmla="*/ 361839 w 17976071"/>
              <a:gd name="connsiteY113" fmla="*/ 24328116 h 27141259"/>
              <a:gd name="connsiteX114" fmla="*/ 24955 w 17976071"/>
              <a:gd name="connsiteY114" fmla="*/ 24761252 h 27141259"/>
              <a:gd name="connsiteX115" fmla="*/ 24955 w 17976071"/>
              <a:gd name="connsiteY115" fmla="*/ 5029463 h 27141259"/>
              <a:gd name="connsiteX116" fmla="*/ 73082 w 17976071"/>
              <a:gd name="connsiteY116" fmla="*/ 5077589 h 27141259"/>
              <a:gd name="connsiteX0" fmla="*/ 73082 w 18388349"/>
              <a:gd name="connsiteY0" fmla="*/ 5077589 h 27120678"/>
              <a:gd name="connsiteX1" fmla="*/ 433754 w 18388349"/>
              <a:gd name="connsiteY1" fmla="*/ 5273022 h 27120678"/>
              <a:gd name="connsiteX2" fmla="*/ 354885 w 18388349"/>
              <a:gd name="connsiteY2" fmla="*/ 4964501 h 27120678"/>
              <a:gd name="connsiteX3" fmla="*/ 169334 w 18388349"/>
              <a:gd name="connsiteY3" fmla="*/ 4775473 h 27120678"/>
              <a:gd name="connsiteX4" fmla="*/ 37582 w 18388349"/>
              <a:gd name="connsiteY4" fmla="*/ 4714721 h 27120678"/>
              <a:gd name="connsiteX5" fmla="*/ 68873 w 18388349"/>
              <a:gd name="connsiteY5" fmla="*/ 4544357 h 27120678"/>
              <a:gd name="connsiteX6" fmla="*/ 121208 w 18388349"/>
              <a:gd name="connsiteY6" fmla="*/ 4500073 h 27120678"/>
              <a:gd name="connsiteX7" fmla="*/ 190561 w 18388349"/>
              <a:gd name="connsiteY7" fmla="*/ 4405285 h 27120678"/>
              <a:gd name="connsiteX8" fmla="*/ 206481 w 18388349"/>
              <a:gd name="connsiteY8" fmla="*/ 4262919 h 27120678"/>
              <a:gd name="connsiteX9" fmla="*/ 173177 w 18388349"/>
              <a:gd name="connsiteY9" fmla="*/ 4102803 h 27120678"/>
              <a:gd name="connsiteX10" fmla="*/ 194038 w 18388349"/>
              <a:gd name="connsiteY10" fmla="*/ 3953300 h 27120678"/>
              <a:gd name="connsiteX11" fmla="*/ 196051 w 18388349"/>
              <a:gd name="connsiteY11" fmla="*/ 3812947 h 27120678"/>
              <a:gd name="connsiteX12" fmla="*/ 100164 w 18388349"/>
              <a:gd name="connsiteY12" fmla="*/ 3716877 h 27120678"/>
              <a:gd name="connsiteX13" fmla="*/ 24955 w 18388349"/>
              <a:gd name="connsiteY13" fmla="*/ 3681926 h 27120678"/>
              <a:gd name="connsiteX14" fmla="*/ 38862 w 18388349"/>
              <a:gd name="connsiteY14" fmla="*/ 2951980 h 27120678"/>
              <a:gd name="connsiteX15" fmla="*/ 68873 w 18388349"/>
              <a:gd name="connsiteY15" fmla="*/ 2941549 h 27120678"/>
              <a:gd name="connsiteX16" fmla="*/ 228806 w 18388349"/>
              <a:gd name="connsiteY16" fmla="*/ 2958933 h 27120678"/>
              <a:gd name="connsiteX17" fmla="*/ 301819 w 18388349"/>
              <a:gd name="connsiteY17" fmla="*/ 2757279 h 27120678"/>
              <a:gd name="connsiteX18" fmla="*/ 364767 w 18388349"/>
              <a:gd name="connsiteY18" fmla="*/ 2413990 h 27120678"/>
              <a:gd name="connsiteX19" fmla="*/ 674386 w 18388349"/>
              <a:gd name="connsiteY19" fmla="*/ 2375013 h 27120678"/>
              <a:gd name="connsiteX20" fmla="*/ 1101484 w 18388349"/>
              <a:gd name="connsiteY20" fmla="*/ 2319201 h 27120678"/>
              <a:gd name="connsiteX21" fmla="*/ 1515041 w 18388349"/>
              <a:gd name="connsiteY21" fmla="*/ 2326887 h 27120678"/>
              <a:gd name="connsiteX22" fmla="*/ 1748170 w 18388349"/>
              <a:gd name="connsiteY22" fmla="*/ 2447843 h 27120678"/>
              <a:gd name="connsiteX23" fmla="*/ 1953485 w 18388349"/>
              <a:gd name="connsiteY23" fmla="*/ 2458456 h 27120678"/>
              <a:gd name="connsiteX24" fmla="*/ 1974163 w 18388349"/>
              <a:gd name="connsiteY24" fmla="*/ 2340062 h 27120678"/>
              <a:gd name="connsiteX25" fmla="*/ 1582381 w 18388349"/>
              <a:gd name="connsiteY25" fmla="*/ 1950660 h 27120678"/>
              <a:gd name="connsiteX26" fmla="*/ 1095994 w 18388349"/>
              <a:gd name="connsiteY26" fmla="*/ 1920466 h 27120678"/>
              <a:gd name="connsiteX27" fmla="*/ 927644 w 18388349"/>
              <a:gd name="connsiteY27" fmla="*/ 1773343 h 27120678"/>
              <a:gd name="connsiteX28" fmla="*/ 1179987 w 18388349"/>
              <a:gd name="connsiteY28" fmla="*/ 1756873 h 27120678"/>
              <a:gd name="connsiteX29" fmla="*/ 2292198 w 18388349"/>
              <a:gd name="connsiteY29" fmla="*/ 1741319 h 27120678"/>
              <a:gd name="connsiteX30" fmla="*/ 2426147 w 18388349"/>
              <a:gd name="connsiteY30" fmla="*/ 1752482 h 27120678"/>
              <a:gd name="connsiteX31" fmla="*/ 2565219 w 18388349"/>
              <a:gd name="connsiteY31" fmla="*/ 2237039 h 27120678"/>
              <a:gd name="connsiteX32" fmla="*/ 2785173 w 18388349"/>
              <a:gd name="connsiteY32" fmla="*/ 2136577 h 27120678"/>
              <a:gd name="connsiteX33" fmla="*/ 2875753 w 18388349"/>
              <a:gd name="connsiteY33" fmla="*/ 1962187 h 27120678"/>
              <a:gd name="connsiteX34" fmla="*/ 3017204 w 18388349"/>
              <a:gd name="connsiteY34" fmla="*/ 1915892 h 27120678"/>
              <a:gd name="connsiteX35" fmla="*/ 3211906 w 18388349"/>
              <a:gd name="connsiteY35" fmla="*/ 1929799 h 27120678"/>
              <a:gd name="connsiteX36" fmla="*/ 3295349 w 18388349"/>
              <a:gd name="connsiteY36" fmla="*/ 2072348 h 27120678"/>
              <a:gd name="connsiteX37" fmla="*/ 3413560 w 18388349"/>
              <a:gd name="connsiteY37" fmla="*/ 2020196 h 27120678"/>
              <a:gd name="connsiteX38" fmla="*/ 3632599 w 18388349"/>
              <a:gd name="connsiteY38" fmla="*/ 1881124 h 27120678"/>
              <a:gd name="connsiteX39" fmla="*/ 3726473 w 18388349"/>
              <a:gd name="connsiteY39" fmla="*/ 1769866 h 27120678"/>
              <a:gd name="connsiteX40" fmla="*/ 3872133 w 18388349"/>
              <a:gd name="connsiteY40" fmla="*/ 1715152 h 27120678"/>
              <a:gd name="connsiteX41" fmla="*/ 17976071 w 18388349"/>
              <a:gd name="connsiteY41" fmla="*/ 1756873 h 27120678"/>
              <a:gd name="connsiteX42" fmla="*/ 17952944 w 18388349"/>
              <a:gd name="connsiteY42" fmla="*/ 25328142 h 27120678"/>
              <a:gd name="connsiteX43" fmla="*/ 12156538 w 18388349"/>
              <a:gd name="connsiteY43" fmla="*/ 25423771 h 27120678"/>
              <a:gd name="connsiteX44" fmla="*/ 11094008 w 18388349"/>
              <a:gd name="connsiteY44" fmla="*/ 24953758 h 27120678"/>
              <a:gd name="connsiteX45" fmla="*/ 10612745 w 18388349"/>
              <a:gd name="connsiteY45" fmla="*/ 24568747 h 27120678"/>
              <a:gd name="connsiteX46" fmla="*/ 10179608 w 18388349"/>
              <a:gd name="connsiteY46" fmla="*/ 24279989 h 27120678"/>
              <a:gd name="connsiteX47" fmla="*/ 9794597 w 18388349"/>
              <a:gd name="connsiteY47" fmla="*/ 24231863 h 27120678"/>
              <a:gd name="connsiteX48" fmla="*/ 9602092 w 18388349"/>
              <a:gd name="connsiteY48" fmla="*/ 23991231 h 27120678"/>
              <a:gd name="connsiteX49" fmla="*/ 9361461 w 18388349"/>
              <a:gd name="connsiteY49" fmla="*/ 23750600 h 27120678"/>
              <a:gd name="connsiteX50" fmla="*/ 9072703 w 18388349"/>
              <a:gd name="connsiteY50" fmla="*/ 23750600 h 27120678"/>
              <a:gd name="connsiteX51" fmla="*/ 8880197 w 18388349"/>
              <a:gd name="connsiteY51" fmla="*/ 23413716 h 27120678"/>
              <a:gd name="connsiteX52" fmla="*/ 8495187 w 18388349"/>
              <a:gd name="connsiteY52" fmla="*/ 23221210 h 27120678"/>
              <a:gd name="connsiteX53" fmla="*/ 8158303 w 18388349"/>
              <a:gd name="connsiteY53" fmla="*/ 23221210 h 27120678"/>
              <a:gd name="connsiteX54" fmla="*/ 8110176 w 18388349"/>
              <a:gd name="connsiteY54" fmla="*/ 23076831 h 27120678"/>
              <a:gd name="connsiteX55" fmla="*/ 8591439 w 18388349"/>
              <a:gd name="connsiteY55" fmla="*/ 23028705 h 27120678"/>
              <a:gd name="connsiteX56" fmla="*/ 8254555 w 18388349"/>
              <a:gd name="connsiteY56" fmla="*/ 22836200 h 27120678"/>
              <a:gd name="connsiteX57" fmla="*/ 8543313 w 18388349"/>
              <a:gd name="connsiteY57" fmla="*/ 22739947 h 27120678"/>
              <a:gd name="connsiteX58" fmla="*/ 9024576 w 18388349"/>
              <a:gd name="connsiteY58" fmla="*/ 22788073 h 27120678"/>
              <a:gd name="connsiteX59" fmla="*/ 9217082 w 18388349"/>
              <a:gd name="connsiteY59" fmla="*/ 22018052 h 27120678"/>
              <a:gd name="connsiteX60" fmla="*/ 9409587 w 18388349"/>
              <a:gd name="connsiteY60" fmla="*/ 21921800 h 27120678"/>
              <a:gd name="connsiteX61" fmla="*/ 9698345 w 18388349"/>
              <a:gd name="connsiteY61" fmla="*/ 22162431 h 27120678"/>
              <a:gd name="connsiteX62" fmla="*/ 9553966 w 18388349"/>
              <a:gd name="connsiteY62" fmla="*/ 21584916 h 27120678"/>
              <a:gd name="connsiteX63" fmla="*/ 9938976 w 18388349"/>
              <a:gd name="connsiteY63" fmla="*/ 21777421 h 27120678"/>
              <a:gd name="connsiteX64" fmla="*/ 9650218 w 18388349"/>
              <a:gd name="connsiteY64" fmla="*/ 21440537 h 27120678"/>
              <a:gd name="connsiteX65" fmla="*/ 9168955 w 18388349"/>
              <a:gd name="connsiteY65" fmla="*/ 21151779 h 27120678"/>
              <a:gd name="connsiteX66" fmla="*/ 9024576 w 18388349"/>
              <a:gd name="connsiteY66" fmla="*/ 21007400 h 27120678"/>
              <a:gd name="connsiteX67" fmla="*/ 9602092 w 18388349"/>
              <a:gd name="connsiteY67" fmla="*/ 20863021 h 27120678"/>
              <a:gd name="connsiteX68" fmla="*/ 9842724 w 18388349"/>
              <a:gd name="connsiteY68" fmla="*/ 20959273 h 27120678"/>
              <a:gd name="connsiteX69" fmla="*/ 9698345 w 18388349"/>
              <a:gd name="connsiteY69" fmla="*/ 20670516 h 27120678"/>
              <a:gd name="connsiteX70" fmla="*/ 10372113 w 18388349"/>
              <a:gd name="connsiteY70" fmla="*/ 20478010 h 27120678"/>
              <a:gd name="connsiteX71" fmla="*/ 10564618 w 18388349"/>
              <a:gd name="connsiteY71" fmla="*/ 19996747 h 27120678"/>
              <a:gd name="connsiteX72" fmla="*/ 9938976 w 18388349"/>
              <a:gd name="connsiteY72" fmla="*/ 20189252 h 27120678"/>
              <a:gd name="connsiteX73" fmla="*/ 9217082 w 18388349"/>
              <a:gd name="connsiteY73" fmla="*/ 20381758 h 27120678"/>
              <a:gd name="connsiteX74" fmla="*/ 8735818 w 18388349"/>
              <a:gd name="connsiteY74" fmla="*/ 20574263 h 27120678"/>
              <a:gd name="connsiteX75" fmla="*/ 8591439 w 18388349"/>
              <a:gd name="connsiteY75" fmla="*/ 20718642 h 27120678"/>
              <a:gd name="connsiteX76" fmla="*/ 8350808 w 18388349"/>
              <a:gd name="connsiteY76" fmla="*/ 20718642 h 27120678"/>
              <a:gd name="connsiteX77" fmla="*/ 8254555 w 18388349"/>
              <a:gd name="connsiteY77" fmla="*/ 20863021 h 27120678"/>
              <a:gd name="connsiteX78" fmla="*/ 8013924 w 18388349"/>
              <a:gd name="connsiteY78" fmla="*/ 20911147 h 27120678"/>
              <a:gd name="connsiteX79" fmla="*/ 7725166 w 18388349"/>
              <a:gd name="connsiteY79" fmla="*/ 21103652 h 27120678"/>
              <a:gd name="connsiteX80" fmla="*/ 7195776 w 18388349"/>
              <a:gd name="connsiteY80" fmla="*/ 21103652 h 27120678"/>
              <a:gd name="connsiteX81" fmla="*/ 6907018 w 18388349"/>
              <a:gd name="connsiteY81" fmla="*/ 21488663 h 27120678"/>
              <a:gd name="connsiteX82" fmla="*/ 6666387 w 18388349"/>
              <a:gd name="connsiteY82" fmla="*/ 21921800 h 27120678"/>
              <a:gd name="connsiteX83" fmla="*/ 6810766 w 18388349"/>
              <a:gd name="connsiteY83" fmla="*/ 21296158 h 27120678"/>
              <a:gd name="connsiteX84" fmla="*/ 6473882 w 18388349"/>
              <a:gd name="connsiteY84" fmla="*/ 21729295 h 27120678"/>
              <a:gd name="connsiteX85" fmla="*/ 6185124 w 18388349"/>
              <a:gd name="connsiteY85" fmla="*/ 21873673 h 27120678"/>
              <a:gd name="connsiteX86" fmla="*/ 6040745 w 18388349"/>
              <a:gd name="connsiteY86" fmla="*/ 22114305 h 27120678"/>
              <a:gd name="connsiteX87" fmla="*/ 5896366 w 18388349"/>
              <a:gd name="connsiteY87" fmla="*/ 21873673 h 27120678"/>
              <a:gd name="connsiteX88" fmla="*/ 5655734 w 18388349"/>
              <a:gd name="connsiteY88" fmla="*/ 21777421 h 27120678"/>
              <a:gd name="connsiteX89" fmla="*/ 5655734 w 18388349"/>
              <a:gd name="connsiteY89" fmla="*/ 21825547 h 27120678"/>
              <a:gd name="connsiteX90" fmla="*/ 5126345 w 18388349"/>
              <a:gd name="connsiteY90" fmla="*/ 21777421 h 27120678"/>
              <a:gd name="connsiteX91" fmla="*/ 5030092 w 18388349"/>
              <a:gd name="connsiteY91" fmla="*/ 22018052 h 27120678"/>
              <a:gd name="connsiteX92" fmla="*/ 4693208 w 18388349"/>
              <a:gd name="connsiteY92" fmla="*/ 21969926 h 27120678"/>
              <a:gd name="connsiteX93" fmla="*/ 3971313 w 18388349"/>
              <a:gd name="connsiteY93" fmla="*/ 21969926 h 27120678"/>
              <a:gd name="connsiteX94" fmla="*/ 3682555 w 18388349"/>
              <a:gd name="connsiteY94" fmla="*/ 21921800 h 27120678"/>
              <a:gd name="connsiteX95" fmla="*/ 3345671 w 18388349"/>
              <a:gd name="connsiteY95" fmla="*/ 21777421 h 27120678"/>
              <a:gd name="connsiteX96" fmla="*/ 3586303 w 18388349"/>
              <a:gd name="connsiteY96" fmla="*/ 21633042 h 27120678"/>
              <a:gd name="connsiteX97" fmla="*/ 3153166 w 18388349"/>
              <a:gd name="connsiteY97" fmla="*/ 21488663 h 27120678"/>
              <a:gd name="connsiteX98" fmla="*/ 3345671 w 18388349"/>
              <a:gd name="connsiteY98" fmla="*/ 21392410 h 27120678"/>
              <a:gd name="connsiteX99" fmla="*/ 3730682 w 18388349"/>
              <a:gd name="connsiteY99" fmla="*/ 21488663 h 27120678"/>
              <a:gd name="connsiteX100" fmla="*/ 3875061 w 18388349"/>
              <a:gd name="connsiteY100" fmla="*/ 21392410 h 27120678"/>
              <a:gd name="connsiteX101" fmla="*/ 3441924 w 18388349"/>
              <a:gd name="connsiteY101" fmla="*/ 21296158 h 27120678"/>
              <a:gd name="connsiteX102" fmla="*/ 2768155 w 18388349"/>
              <a:gd name="connsiteY102" fmla="*/ 21248031 h 27120678"/>
              <a:gd name="connsiteX103" fmla="*/ 2383145 w 18388349"/>
              <a:gd name="connsiteY103" fmla="*/ 21825547 h 27120678"/>
              <a:gd name="connsiteX104" fmla="*/ 2286892 w 18388349"/>
              <a:gd name="connsiteY104" fmla="*/ 21921800 h 27120678"/>
              <a:gd name="connsiteX105" fmla="*/ 1950008 w 18388349"/>
              <a:gd name="connsiteY105" fmla="*/ 21729295 h 27120678"/>
              <a:gd name="connsiteX106" fmla="*/ 1998134 w 18388349"/>
              <a:gd name="connsiteY106" fmla="*/ 22162431 h 27120678"/>
              <a:gd name="connsiteX107" fmla="*/ 1468745 w 18388349"/>
              <a:gd name="connsiteY107" fmla="*/ 22691821 h 27120678"/>
              <a:gd name="connsiteX108" fmla="*/ 1276239 w 18388349"/>
              <a:gd name="connsiteY108" fmla="*/ 22980579 h 27120678"/>
              <a:gd name="connsiteX109" fmla="*/ 1372492 w 18388349"/>
              <a:gd name="connsiteY109" fmla="*/ 23221210 h 27120678"/>
              <a:gd name="connsiteX110" fmla="*/ 1276239 w 18388349"/>
              <a:gd name="connsiteY110" fmla="*/ 23365589 h 27120678"/>
              <a:gd name="connsiteX111" fmla="*/ 1372492 w 18388349"/>
              <a:gd name="connsiteY111" fmla="*/ 23750600 h 27120678"/>
              <a:gd name="connsiteX112" fmla="*/ 891229 w 18388349"/>
              <a:gd name="connsiteY112" fmla="*/ 23894979 h 27120678"/>
              <a:gd name="connsiteX113" fmla="*/ 361839 w 18388349"/>
              <a:gd name="connsiteY113" fmla="*/ 24328116 h 27120678"/>
              <a:gd name="connsiteX114" fmla="*/ 24955 w 18388349"/>
              <a:gd name="connsiteY114" fmla="*/ 24761252 h 27120678"/>
              <a:gd name="connsiteX115" fmla="*/ 24955 w 18388349"/>
              <a:gd name="connsiteY115" fmla="*/ 5029463 h 27120678"/>
              <a:gd name="connsiteX116" fmla="*/ 73082 w 18388349"/>
              <a:gd name="connsiteY116" fmla="*/ 5077589 h 27120678"/>
              <a:gd name="connsiteX0" fmla="*/ 73082 w 18388349"/>
              <a:gd name="connsiteY0" fmla="*/ 5077589 h 27102999"/>
              <a:gd name="connsiteX1" fmla="*/ 433754 w 18388349"/>
              <a:gd name="connsiteY1" fmla="*/ 5273022 h 27102999"/>
              <a:gd name="connsiteX2" fmla="*/ 354885 w 18388349"/>
              <a:gd name="connsiteY2" fmla="*/ 4964501 h 27102999"/>
              <a:gd name="connsiteX3" fmla="*/ 169334 w 18388349"/>
              <a:gd name="connsiteY3" fmla="*/ 4775473 h 27102999"/>
              <a:gd name="connsiteX4" fmla="*/ 37582 w 18388349"/>
              <a:gd name="connsiteY4" fmla="*/ 4714721 h 27102999"/>
              <a:gd name="connsiteX5" fmla="*/ 68873 w 18388349"/>
              <a:gd name="connsiteY5" fmla="*/ 4544357 h 27102999"/>
              <a:gd name="connsiteX6" fmla="*/ 121208 w 18388349"/>
              <a:gd name="connsiteY6" fmla="*/ 4500073 h 27102999"/>
              <a:gd name="connsiteX7" fmla="*/ 190561 w 18388349"/>
              <a:gd name="connsiteY7" fmla="*/ 4405285 h 27102999"/>
              <a:gd name="connsiteX8" fmla="*/ 206481 w 18388349"/>
              <a:gd name="connsiteY8" fmla="*/ 4262919 h 27102999"/>
              <a:gd name="connsiteX9" fmla="*/ 173177 w 18388349"/>
              <a:gd name="connsiteY9" fmla="*/ 4102803 h 27102999"/>
              <a:gd name="connsiteX10" fmla="*/ 194038 w 18388349"/>
              <a:gd name="connsiteY10" fmla="*/ 3953300 h 27102999"/>
              <a:gd name="connsiteX11" fmla="*/ 196051 w 18388349"/>
              <a:gd name="connsiteY11" fmla="*/ 3812947 h 27102999"/>
              <a:gd name="connsiteX12" fmla="*/ 100164 w 18388349"/>
              <a:gd name="connsiteY12" fmla="*/ 3716877 h 27102999"/>
              <a:gd name="connsiteX13" fmla="*/ 24955 w 18388349"/>
              <a:gd name="connsiteY13" fmla="*/ 3681926 h 27102999"/>
              <a:gd name="connsiteX14" fmla="*/ 38862 w 18388349"/>
              <a:gd name="connsiteY14" fmla="*/ 2951980 h 27102999"/>
              <a:gd name="connsiteX15" fmla="*/ 68873 w 18388349"/>
              <a:gd name="connsiteY15" fmla="*/ 2941549 h 27102999"/>
              <a:gd name="connsiteX16" fmla="*/ 228806 w 18388349"/>
              <a:gd name="connsiteY16" fmla="*/ 2958933 h 27102999"/>
              <a:gd name="connsiteX17" fmla="*/ 301819 w 18388349"/>
              <a:gd name="connsiteY17" fmla="*/ 2757279 h 27102999"/>
              <a:gd name="connsiteX18" fmla="*/ 364767 w 18388349"/>
              <a:gd name="connsiteY18" fmla="*/ 2413990 h 27102999"/>
              <a:gd name="connsiteX19" fmla="*/ 674386 w 18388349"/>
              <a:gd name="connsiteY19" fmla="*/ 2375013 h 27102999"/>
              <a:gd name="connsiteX20" fmla="*/ 1101484 w 18388349"/>
              <a:gd name="connsiteY20" fmla="*/ 2319201 h 27102999"/>
              <a:gd name="connsiteX21" fmla="*/ 1515041 w 18388349"/>
              <a:gd name="connsiteY21" fmla="*/ 2326887 h 27102999"/>
              <a:gd name="connsiteX22" fmla="*/ 1748170 w 18388349"/>
              <a:gd name="connsiteY22" fmla="*/ 2447843 h 27102999"/>
              <a:gd name="connsiteX23" fmla="*/ 1953485 w 18388349"/>
              <a:gd name="connsiteY23" fmla="*/ 2458456 h 27102999"/>
              <a:gd name="connsiteX24" fmla="*/ 1974163 w 18388349"/>
              <a:gd name="connsiteY24" fmla="*/ 2340062 h 27102999"/>
              <a:gd name="connsiteX25" fmla="*/ 1582381 w 18388349"/>
              <a:gd name="connsiteY25" fmla="*/ 1950660 h 27102999"/>
              <a:gd name="connsiteX26" fmla="*/ 1095994 w 18388349"/>
              <a:gd name="connsiteY26" fmla="*/ 1920466 h 27102999"/>
              <a:gd name="connsiteX27" fmla="*/ 927644 w 18388349"/>
              <a:gd name="connsiteY27" fmla="*/ 1773343 h 27102999"/>
              <a:gd name="connsiteX28" fmla="*/ 1179987 w 18388349"/>
              <a:gd name="connsiteY28" fmla="*/ 1756873 h 27102999"/>
              <a:gd name="connsiteX29" fmla="*/ 2292198 w 18388349"/>
              <a:gd name="connsiteY29" fmla="*/ 1741319 h 27102999"/>
              <a:gd name="connsiteX30" fmla="*/ 2426147 w 18388349"/>
              <a:gd name="connsiteY30" fmla="*/ 1752482 h 27102999"/>
              <a:gd name="connsiteX31" fmla="*/ 2565219 w 18388349"/>
              <a:gd name="connsiteY31" fmla="*/ 2237039 h 27102999"/>
              <a:gd name="connsiteX32" fmla="*/ 2785173 w 18388349"/>
              <a:gd name="connsiteY32" fmla="*/ 2136577 h 27102999"/>
              <a:gd name="connsiteX33" fmla="*/ 2875753 w 18388349"/>
              <a:gd name="connsiteY33" fmla="*/ 1962187 h 27102999"/>
              <a:gd name="connsiteX34" fmla="*/ 3017204 w 18388349"/>
              <a:gd name="connsiteY34" fmla="*/ 1915892 h 27102999"/>
              <a:gd name="connsiteX35" fmla="*/ 3211906 w 18388349"/>
              <a:gd name="connsiteY35" fmla="*/ 1929799 h 27102999"/>
              <a:gd name="connsiteX36" fmla="*/ 3295349 w 18388349"/>
              <a:gd name="connsiteY36" fmla="*/ 2072348 h 27102999"/>
              <a:gd name="connsiteX37" fmla="*/ 3413560 w 18388349"/>
              <a:gd name="connsiteY37" fmla="*/ 2020196 h 27102999"/>
              <a:gd name="connsiteX38" fmla="*/ 3632599 w 18388349"/>
              <a:gd name="connsiteY38" fmla="*/ 1881124 h 27102999"/>
              <a:gd name="connsiteX39" fmla="*/ 3726473 w 18388349"/>
              <a:gd name="connsiteY39" fmla="*/ 1769866 h 27102999"/>
              <a:gd name="connsiteX40" fmla="*/ 3872133 w 18388349"/>
              <a:gd name="connsiteY40" fmla="*/ 1715152 h 27102999"/>
              <a:gd name="connsiteX41" fmla="*/ 17976071 w 18388349"/>
              <a:gd name="connsiteY41" fmla="*/ 1756873 h 27102999"/>
              <a:gd name="connsiteX42" fmla="*/ 17952944 w 18388349"/>
              <a:gd name="connsiteY42" fmla="*/ 25328142 h 27102999"/>
              <a:gd name="connsiteX43" fmla="*/ 12156538 w 18388349"/>
              <a:gd name="connsiteY43" fmla="*/ 25423771 h 27102999"/>
              <a:gd name="connsiteX44" fmla="*/ 11589022 w 18388349"/>
              <a:gd name="connsiteY44" fmla="*/ 25417520 h 27102999"/>
              <a:gd name="connsiteX45" fmla="*/ 11094008 w 18388349"/>
              <a:gd name="connsiteY45" fmla="*/ 24953758 h 27102999"/>
              <a:gd name="connsiteX46" fmla="*/ 10612745 w 18388349"/>
              <a:gd name="connsiteY46" fmla="*/ 24568747 h 27102999"/>
              <a:gd name="connsiteX47" fmla="*/ 10179608 w 18388349"/>
              <a:gd name="connsiteY47" fmla="*/ 24279989 h 27102999"/>
              <a:gd name="connsiteX48" fmla="*/ 9794597 w 18388349"/>
              <a:gd name="connsiteY48" fmla="*/ 24231863 h 27102999"/>
              <a:gd name="connsiteX49" fmla="*/ 9602092 w 18388349"/>
              <a:gd name="connsiteY49" fmla="*/ 23991231 h 27102999"/>
              <a:gd name="connsiteX50" fmla="*/ 9361461 w 18388349"/>
              <a:gd name="connsiteY50" fmla="*/ 23750600 h 27102999"/>
              <a:gd name="connsiteX51" fmla="*/ 9072703 w 18388349"/>
              <a:gd name="connsiteY51" fmla="*/ 23750600 h 27102999"/>
              <a:gd name="connsiteX52" fmla="*/ 8880197 w 18388349"/>
              <a:gd name="connsiteY52" fmla="*/ 23413716 h 27102999"/>
              <a:gd name="connsiteX53" fmla="*/ 8495187 w 18388349"/>
              <a:gd name="connsiteY53" fmla="*/ 23221210 h 27102999"/>
              <a:gd name="connsiteX54" fmla="*/ 8158303 w 18388349"/>
              <a:gd name="connsiteY54" fmla="*/ 23221210 h 27102999"/>
              <a:gd name="connsiteX55" fmla="*/ 8110176 w 18388349"/>
              <a:gd name="connsiteY55" fmla="*/ 23076831 h 27102999"/>
              <a:gd name="connsiteX56" fmla="*/ 8591439 w 18388349"/>
              <a:gd name="connsiteY56" fmla="*/ 23028705 h 27102999"/>
              <a:gd name="connsiteX57" fmla="*/ 8254555 w 18388349"/>
              <a:gd name="connsiteY57" fmla="*/ 22836200 h 27102999"/>
              <a:gd name="connsiteX58" fmla="*/ 8543313 w 18388349"/>
              <a:gd name="connsiteY58" fmla="*/ 22739947 h 27102999"/>
              <a:gd name="connsiteX59" fmla="*/ 9024576 w 18388349"/>
              <a:gd name="connsiteY59" fmla="*/ 22788073 h 27102999"/>
              <a:gd name="connsiteX60" fmla="*/ 9217082 w 18388349"/>
              <a:gd name="connsiteY60" fmla="*/ 22018052 h 27102999"/>
              <a:gd name="connsiteX61" fmla="*/ 9409587 w 18388349"/>
              <a:gd name="connsiteY61" fmla="*/ 21921800 h 27102999"/>
              <a:gd name="connsiteX62" fmla="*/ 9698345 w 18388349"/>
              <a:gd name="connsiteY62" fmla="*/ 22162431 h 27102999"/>
              <a:gd name="connsiteX63" fmla="*/ 9553966 w 18388349"/>
              <a:gd name="connsiteY63" fmla="*/ 21584916 h 27102999"/>
              <a:gd name="connsiteX64" fmla="*/ 9938976 w 18388349"/>
              <a:gd name="connsiteY64" fmla="*/ 21777421 h 27102999"/>
              <a:gd name="connsiteX65" fmla="*/ 9650218 w 18388349"/>
              <a:gd name="connsiteY65" fmla="*/ 21440537 h 27102999"/>
              <a:gd name="connsiteX66" fmla="*/ 9168955 w 18388349"/>
              <a:gd name="connsiteY66" fmla="*/ 21151779 h 27102999"/>
              <a:gd name="connsiteX67" fmla="*/ 9024576 w 18388349"/>
              <a:gd name="connsiteY67" fmla="*/ 21007400 h 27102999"/>
              <a:gd name="connsiteX68" fmla="*/ 9602092 w 18388349"/>
              <a:gd name="connsiteY68" fmla="*/ 20863021 h 27102999"/>
              <a:gd name="connsiteX69" fmla="*/ 9842724 w 18388349"/>
              <a:gd name="connsiteY69" fmla="*/ 20959273 h 27102999"/>
              <a:gd name="connsiteX70" fmla="*/ 9698345 w 18388349"/>
              <a:gd name="connsiteY70" fmla="*/ 20670516 h 27102999"/>
              <a:gd name="connsiteX71" fmla="*/ 10372113 w 18388349"/>
              <a:gd name="connsiteY71" fmla="*/ 20478010 h 27102999"/>
              <a:gd name="connsiteX72" fmla="*/ 10564618 w 18388349"/>
              <a:gd name="connsiteY72" fmla="*/ 19996747 h 27102999"/>
              <a:gd name="connsiteX73" fmla="*/ 9938976 w 18388349"/>
              <a:gd name="connsiteY73" fmla="*/ 20189252 h 27102999"/>
              <a:gd name="connsiteX74" fmla="*/ 9217082 w 18388349"/>
              <a:gd name="connsiteY74" fmla="*/ 20381758 h 27102999"/>
              <a:gd name="connsiteX75" fmla="*/ 8735818 w 18388349"/>
              <a:gd name="connsiteY75" fmla="*/ 20574263 h 27102999"/>
              <a:gd name="connsiteX76" fmla="*/ 8591439 w 18388349"/>
              <a:gd name="connsiteY76" fmla="*/ 20718642 h 27102999"/>
              <a:gd name="connsiteX77" fmla="*/ 8350808 w 18388349"/>
              <a:gd name="connsiteY77" fmla="*/ 20718642 h 27102999"/>
              <a:gd name="connsiteX78" fmla="*/ 8254555 w 18388349"/>
              <a:gd name="connsiteY78" fmla="*/ 20863021 h 27102999"/>
              <a:gd name="connsiteX79" fmla="*/ 8013924 w 18388349"/>
              <a:gd name="connsiteY79" fmla="*/ 20911147 h 27102999"/>
              <a:gd name="connsiteX80" fmla="*/ 7725166 w 18388349"/>
              <a:gd name="connsiteY80" fmla="*/ 21103652 h 27102999"/>
              <a:gd name="connsiteX81" fmla="*/ 7195776 w 18388349"/>
              <a:gd name="connsiteY81" fmla="*/ 21103652 h 27102999"/>
              <a:gd name="connsiteX82" fmla="*/ 6907018 w 18388349"/>
              <a:gd name="connsiteY82" fmla="*/ 21488663 h 27102999"/>
              <a:gd name="connsiteX83" fmla="*/ 6666387 w 18388349"/>
              <a:gd name="connsiteY83" fmla="*/ 21921800 h 27102999"/>
              <a:gd name="connsiteX84" fmla="*/ 6810766 w 18388349"/>
              <a:gd name="connsiteY84" fmla="*/ 21296158 h 27102999"/>
              <a:gd name="connsiteX85" fmla="*/ 6473882 w 18388349"/>
              <a:gd name="connsiteY85" fmla="*/ 21729295 h 27102999"/>
              <a:gd name="connsiteX86" fmla="*/ 6185124 w 18388349"/>
              <a:gd name="connsiteY86" fmla="*/ 21873673 h 27102999"/>
              <a:gd name="connsiteX87" fmla="*/ 6040745 w 18388349"/>
              <a:gd name="connsiteY87" fmla="*/ 22114305 h 27102999"/>
              <a:gd name="connsiteX88" fmla="*/ 5896366 w 18388349"/>
              <a:gd name="connsiteY88" fmla="*/ 21873673 h 27102999"/>
              <a:gd name="connsiteX89" fmla="*/ 5655734 w 18388349"/>
              <a:gd name="connsiteY89" fmla="*/ 21777421 h 27102999"/>
              <a:gd name="connsiteX90" fmla="*/ 5655734 w 18388349"/>
              <a:gd name="connsiteY90" fmla="*/ 21825547 h 27102999"/>
              <a:gd name="connsiteX91" fmla="*/ 5126345 w 18388349"/>
              <a:gd name="connsiteY91" fmla="*/ 21777421 h 27102999"/>
              <a:gd name="connsiteX92" fmla="*/ 5030092 w 18388349"/>
              <a:gd name="connsiteY92" fmla="*/ 22018052 h 27102999"/>
              <a:gd name="connsiteX93" fmla="*/ 4693208 w 18388349"/>
              <a:gd name="connsiteY93" fmla="*/ 21969926 h 27102999"/>
              <a:gd name="connsiteX94" fmla="*/ 3971313 w 18388349"/>
              <a:gd name="connsiteY94" fmla="*/ 21969926 h 27102999"/>
              <a:gd name="connsiteX95" fmla="*/ 3682555 w 18388349"/>
              <a:gd name="connsiteY95" fmla="*/ 21921800 h 27102999"/>
              <a:gd name="connsiteX96" fmla="*/ 3345671 w 18388349"/>
              <a:gd name="connsiteY96" fmla="*/ 21777421 h 27102999"/>
              <a:gd name="connsiteX97" fmla="*/ 3586303 w 18388349"/>
              <a:gd name="connsiteY97" fmla="*/ 21633042 h 27102999"/>
              <a:gd name="connsiteX98" fmla="*/ 3153166 w 18388349"/>
              <a:gd name="connsiteY98" fmla="*/ 21488663 h 27102999"/>
              <a:gd name="connsiteX99" fmla="*/ 3345671 w 18388349"/>
              <a:gd name="connsiteY99" fmla="*/ 21392410 h 27102999"/>
              <a:gd name="connsiteX100" fmla="*/ 3730682 w 18388349"/>
              <a:gd name="connsiteY100" fmla="*/ 21488663 h 27102999"/>
              <a:gd name="connsiteX101" fmla="*/ 3875061 w 18388349"/>
              <a:gd name="connsiteY101" fmla="*/ 21392410 h 27102999"/>
              <a:gd name="connsiteX102" fmla="*/ 3441924 w 18388349"/>
              <a:gd name="connsiteY102" fmla="*/ 21296158 h 27102999"/>
              <a:gd name="connsiteX103" fmla="*/ 2768155 w 18388349"/>
              <a:gd name="connsiteY103" fmla="*/ 21248031 h 27102999"/>
              <a:gd name="connsiteX104" fmla="*/ 2383145 w 18388349"/>
              <a:gd name="connsiteY104" fmla="*/ 21825547 h 27102999"/>
              <a:gd name="connsiteX105" fmla="*/ 2286892 w 18388349"/>
              <a:gd name="connsiteY105" fmla="*/ 21921800 h 27102999"/>
              <a:gd name="connsiteX106" fmla="*/ 1950008 w 18388349"/>
              <a:gd name="connsiteY106" fmla="*/ 21729295 h 27102999"/>
              <a:gd name="connsiteX107" fmla="*/ 1998134 w 18388349"/>
              <a:gd name="connsiteY107" fmla="*/ 22162431 h 27102999"/>
              <a:gd name="connsiteX108" fmla="*/ 1468745 w 18388349"/>
              <a:gd name="connsiteY108" fmla="*/ 22691821 h 27102999"/>
              <a:gd name="connsiteX109" fmla="*/ 1276239 w 18388349"/>
              <a:gd name="connsiteY109" fmla="*/ 22980579 h 27102999"/>
              <a:gd name="connsiteX110" fmla="*/ 1372492 w 18388349"/>
              <a:gd name="connsiteY110" fmla="*/ 23221210 h 27102999"/>
              <a:gd name="connsiteX111" fmla="*/ 1276239 w 18388349"/>
              <a:gd name="connsiteY111" fmla="*/ 23365589 h 27102999"/>
              <a:gd name="connsiteX112" fmla="*/ 1372492 w 18388349"/>
              <a:gd name="connsiteY112" fmla="*/ 23750600 h 27102999"/>
              <a:gd name="connsiteX113" fmla="*/ 891229 w 18388349"/>
              <a:gd name="connsiteY113" fmla="*/ 23894979 h 27102999"/>
              <a:gd name="connsiteX114" fmla="*/ 361839 w 18388349"/>
              <a:gd name="connsiteY114" fmla="*/ 24328116 h 27102999"/>
              <a:gd name="connsiteX115" fmla="*/ 24955 w 18388349"/>
              <a:gd name="connsiteY115" fmla="*/ 24761252 h 27102999"/>
              <a:gd name="connsiteX116" fmla="*/ 24955 w 18388349"/>
              <a:gd name="connsiteY116" fmla="*/ 5029463 h 27102999"/>
              <a:gd name="connsiteX117" fmla="*/ 73082 w 18388349"/>
              <a:gd name="connsiteY117" fmla="*/ 5077589 h 27102999"/>
              <a:gd name="connsiteX0" fmla="*/ 73082 w 18383951"/>
              <a:gd name="connsiteY0" fmla="*/ 5077589 h 27090943"/>
              <a:gd name="connsiteX1" fmla="*/ 433754 w 18383951"/>
              <a:gd name="connsiteY1" fmla="*/ 5273022 h 27090943"/>
              <a:gd name="connsiteX2" fmla="*/ 354885 w 18383951"/>
              <a:gd name="connsiteY2" fmla="*/ 4964501 h 27090943"/>
              <a:gd name="connsiteX3" fmla="*/ 169334 w 18383951"/>
              <a:gd name="connsiteY3" fmla="*/ 4775473 h 27090943"/>
              <a:gd name="connsiteX4" fmla="*/ 37582 w 18383951"/>
              <a:gd name="connsiteY4" fmla="*/ 4714721 h 27090943"/>
              <a:gd name="connsiteX5" fmla="*/ 68873 w 18383951"/>
              <a:gd name="connsiteY5" fmla="*/ 4544357 h 27090943"/>
              <a:gd name="connsiteX6" fmla="*/ 121208 w 18383951"/>
              <a:gd name="connsiteY6" fmla="*/ 4500073 h 27090943"/>
              <a:gd name="connsiteX7" fmla="*/ 190561 w 18383951"/>
              <a:gd name="connsiteY7" fmla="*/ 4405285 h 27090943"/>
              <a:gd name="connsiteX8" fmla="*/ 206481 w 18383951"/>
              <a:gd name="connsiteY8" fmla="*/ 4262919 h 27090943"/>
              <a:gd name="connsiteX9" fmla="*/ 173177 w 18383951"/>
              <a:gd name="connsiteY9" fmla="*/ 4102803 h 27090943"/>
              <a:gd name="connsiteX10" fmla="*/ 194038 w 18383951"/>
              <a:gd name="connsiteY10" fmla="*/ 3953300 h 27090943"/>
              <a:gd name="connsiteX11" fmla="*/ 196051 w 18383951"/>
              <a:gd name="connsiteY11" fmla="*/ 3812947 h 27090943"/>
              <a:gd name="connsiteX12" fmla="*/ 100164 w 18383951"/>
              <a:gd name="connsiteY12" fmla="*/ 3716877 h 27090943"/>
              <a:gd name="connsiteX13" fmla="*/ 24955 w 18383951"/>
              <a:gd name="connsiteY13" fmla="*/ 3681926 h 27090943"/>
              <a:gd name="connsiteX14" fmla="*/ 38862 w 18383951"/>
              <a:gd name="connsiteY14" fmla="*/ 2951980 h 27090943"/>
              <a:gd name="connsiteX15" fmla="*/ 68873 w 18383951"/>
              <a:gd name="connsiteY15" fmla="*/ 2941549 h 27090943"/>
              <a:gd name="connsiteX16" fmla="*/ 228806 w 18383951"/>
              <a:gd name="connsiteY16" fmla="*/ 2958933 h 27090943"/>
              <a:gd name="connsiteX17" fmla="*/ 301819 w 18383951"/>
              <a:gd name="connsiteY17" fmla="*/ 2757279 h 27090943"/>
              <a:gd name="connsiteX18" fmla="*/ 364767 w 18383951"/>
              <a:gd name="connsiteY18" fmla="*/ 2413990 h 27090943"/>
              <a:gd name="connsiteX19" fmla="*/ 674386 w 18383951"/>
              <a:gd name="connsiteY19" fmla="*/ 2375013 h 27090943"/>
              <a:gd name="connsiteX20" fmla="*/ 1101484 w 18383951"/>
              <a:gd name="connsiteY20" fmla="*/ 2319201 h 27090943"/>
              <a:gd name="connsiteX21" fmla="*/ 1515041 w 18383951"/>
              <a:gd name="connsiteY21" fmla="*/ 2326887 h 27090943"/>
              <a:gd name="connsiteX22" fmla="*/ 1748170 w 18383951"/>
              <a:gd name="connsiteY22" fmla="*/ 2447843 h 27090943"/>
              <a:gd name="connsiteX23" fmla="*/ 1953485 w 18383951"/>
              <a:gd name="connsiteY23" fmla="*/ 2458456 h 27090943"/>
              <a:gd name="connsiteX24" fmla="*/ 1974163 w 18383951"/>
              <a:gd name="connsiteY24" fmla="*/ 2340062 h 27090943"/>
              <a:gd name="connsiteX25" fmla="*/ 1582381 w 18383951"/>
              <a:gd name="connsiteY25" fmla="*/ 1950660 h 27090943"/>
              <a:gd name="connsiteX26" fmla="*/ 1095994 w 18383951"/>
              <a:gd name="connsiteY26" fmla="*/ 1920466 h 27090943"/>
              <a:gd name="connsiteX27" fmla="*/ 927644 w 18383951"/>
              <a:gd name="connsiteY27" fmla="*/ 1773343 h 27090943"/>
              <a:gd name="connsiteX28" fmla="*/ 1179987 w 18383951"/>
              <a:gd name="connsiteY28" fmla="*/ 1756873 h 27090943"/>
              <a:gd name="connsiteX29" fmla="*/ 2292198 w 18383951"/>
              <a:gd name="connsiteY29" fmla="*/ 1741319 h 27090943"/>
              <a:gd name="connsiteX30" fmla="*/ 2426147 w 18383951"/>
              <a:gd name="connsiteY30" fmla="*/ 1752482 h 27090943"/>
              <a:gd name="connsiteX31" fmla="*/ 2565219 w 18383951"/>
              <a:gd name="connsiteY31" fmla="*/ 2237039 h 27090943"/>
              <a:gd name="connsiteX32" fmla="*/ 2785173 w 18383951"/>
              <a:gd name="connsiteY32" fmla="*/ 2136577 h 27090943"/>
              <a:gd name="connsiteX33" fmla="*/ 2875753 w 18383951"/>
              <a:gd name="connsiteY33" fmla="*/ 1962187 h 27090943"/>
              <a:gd name="connsiteX34" fmla="*/ 3017204 w 18383951"/>
              <a:gd name="connsiteY34" fmla="*/ 1915892 h 27090943"/>
              <a:gd name="connsiteX35" fmla="*/ 3211906 w 18383951"/>
              <a:gd name="connsiteY35" fmla="*/ 1929799 h 27090943"/>
              <a:gd name="connsiteX36" fmla="*/ 3295349 w 18383951"/>
              <a:gd name="connsiteY36" fmla="*/ 2072348 h 27090943"/>
              <a:gd name="connsiteX37" fmla="*/ 3413560 w 18383951"/>
              <a:gd name="connsiteY37" fmla="*/ 2020196 h 27090943"/>
              <a:gd name="connsiteX38" fmla="*/ 3632599 w 18383951"/>
              <a:gd name="connsiteY38" fmla="*/ 1881124 h 27090943"/>
              <a:gd name="connsiteX39" fmla="*/ 3726473 w 18383951"/>
              <a:gd name="connsiteY39" fmla="*/ 1769866 h 27090943"/>
              <a:gd name="connsiteX40" fmla="*/ 3872133 w 18383951"/>
              <a:gd name="connsiteY40" fmla="*/ 1715152 h 27090943"/>
              <a:gd name="connsiteX41" fmla="*/ 17976071 w 18383951"/>
              <a:gd name="connsiteY41" fmla="*/ 1756873 h 27090943"/>
              <a:gd name="connsiteX42" fmla="*/ 17952944 w 18383951"/>
              <a:gd name="connsiteY42" fmla="*/ 25328142 h 27090943"/>
              <a:gd name="connsiteX43" fmla="*/ 12215915 w 18383951"/>
              <a:gd name="connsiteY43" fmla="*/ 25388146 h 27090943"/>
              <a:gd name="connsiteX44" fmla="*/ 11589022 w 18383951"/>
              <a:gd name="connsiteY44" fmla="*/ 25417520 h 27090943"/>
              <a:gd name="connsiteX45" fmla="*/ 11094008 w 18383951"/>
              <a:gd name="connsiteY45" fmla="*/ 24953758 h 27090943"/>
              <a:gd name="connsiteX46" fmla="*/ 10612745 w 18383951"/>
              <a:gd name="connsiteY46" fmla="*/ 24568747 h 27090943"/>
              <a:gd name="connsiteX47" fmla="*/ 10179608 w 18383951"/>
              <a:gd name="connsiteY47" fmla="*/ 24279989 h 27090943"/>
              <a:gd name="connsiteX48" fmla="*/ 9794597 w 18383951"/>
              <a:gd name="connsiteY48" fmla="*/ 24231863 h 27090943"/>
              <a:gd name="connsiteX49" fmla="*/ 9602092 w 18383951"/>
              <a:gd name="connsiteY49" fmla="*/ 23991231 h 27090943"/>
              <a:gd name="connsiteX50" fmla="*/ 9361461 w 18383951"/>
              <a:gd name="connsiteY50" fmla="*/ 23750600 h 27090943"/>
              <a:gd name="connsiteX51" fmla="*/ 9072703 w 18383951"/>
              <a:gd name="connsiteY51" fmla="*/ 23750600 h 27090943"/>
              <a:gd name="connsiteX52" fmla="*/ 8880197 w 18383951"/>
              <a:gd name="connsiteY52" fmla="*/ 23413716 h 27090943"/>
              <a:gd name="connsiteX53" fmla="*/ 8495187 w 18383951"/>
              <a:gd name="connsiteY53" fmla="*/ 23221210 h 27090943"/>
              <a:gd name="connsiteX54" fmla="*/ 8158303 w 18383951"/>
              <a:gd name="connsiteY54" fmla="*/ 23221210 h 27090943"/>
              <a:gd name="connsiteX55" fmla="*/ 8110176 w 18383951"/>
              <a:gd name="connsiteY55" fmla="*/ 23076831 h 27090943"/>
              <a:gd name="connsiteX56" fmla="*/ 8591439 w 18383951"/>
              <a:gd name="connsiteY56" fmla="*/ 23028705 h 27090943"/>
              <a:gd name="connsiteX57" fmla="*/ 8254555 w 18383951"/>
              <a:gd name="connsiteY57" fmla="*/ 22836200 h 27090943"/>
              <a:gd name="connsiteX58" fmla="*/ 8543313 w 18383951"/>
              <a:gd name="connsiteY58" fmla="*/ 22739947 h 27090943"/>
              <a:gd name="connsiteX59" fmla="*/ 9024576 w 18383951"/>
              <a:gd name="connsiteY59" fmla="*/ 22788073 h 27090943"/>
              <a:gd name="connsiteX60" fmla="*/ 9217082 w 18383951"/>
              <a:gd name="connsiteY60" fmla="*/ 22018052 h 27090943"/>
              <a:gd name="connsiteX61" fmla="*/ 9409587 w 18383951"/>
              <a:gd name="connsiteY61" fmla="*/ 21921800 h 27090943"/>
              <a:gd name="connsiteX62" fmla="*/ 9698345 w 18383951"/>
              <a:gd name="connsiteY62" fmla="*/ 22162431 h 27090943"/>
              <a:gd name="connsiteX63" fmla="*/ 9553966 w 18383951"/>
              <a:gd name="connsiteY63" fmla="*/ 21584916 h 27090943"/>
              <a:gd name="connsiteX64" fmla="*/ 9938976 w 18383951"/>
              <a:gd name="connsiteY64" fmla="*/ 21777421 h 27090943"/>
              <a:gd name="connsiteX65" fmla="*/ 9650218 w 18383951"/>
              <a:gd name="connsiteY65" fmla="*/ 21440537 h 27090943"/>
              <a:gd name="connsiteX66" fmla="*/ 9168955 w 18383951"/>
              <a:gd name="connsiteY66" fmla="*/ 21151779 h 27090943"/>
              <a:gd name="connsiteX67" fmla="*/ 9024576 w 18383951"/>
              <a:gd name="connsiteY67" fmla="*/ 21007400 h 27090943"/>
              <a:gd name="connsiteX68" fmla="*/ 9602092 w 18383951"/>
              <a:gd name="connsiteY68" fmla="*/ 20863021 h 27090943"/>
              <a:gd name="connsiteX69" fmla="*/ 9842724 w 18383951"/>
              <a:gd name="connsiteY69" fmla="*/ 20959273 h 27090943"/>
              <a:gd name="connsiteX70" fmla="*/ 9698345 w 18383951"/>
              <a:gd name="connsiteY70" fmla="*/ 20670516 h 27090943"/>
              <a:gd name="connsiteX71" fmla="*/ 10372113 w 18383951"/>
              <a:gd name="connsiteY71" fmla="*/ 20478010 h 27090943"/>
              <a:gd name="connsiteX72" fmla="*/ 10564618 w 18383951"/>
              <a:gd name="connsiteY72" fmla="*/ 19996747 h 27090943"/>
              <a:gd name="connsiteX73" fmla="*/ 9938976 w 18383951"/>
              <a:gd name="connsiteY73" fmla="*/ 20189252 h 27090943"/>
              <a:gd name="connsiteX74" fmla="*/ 9217082 w 18383951"/>
              <a:gd name="connsiteY74" fmla="*/ 20381758 h 27090943"/>
              <a:gd name="connsiteX75" fmla="*/ 8735818 w 18383951"/>
              <a:gd name="connsiteY75" fmla="*/ 20574263 h 27090943"/>
              <a:gd name="connsiteX76" fmla="*/ 8591439 w 18383951"/>
              <a:gd name="connsiteY76" fmla="*/ 20718642 h 27090943"/>
              <a:gd name="connsiteX77" fmla="*/ 8350808 w 18383951"/>
              <a:gd name="connsiteY77" fmla="*/ 20718642 h 27090943"/>
              <a:gd name="connsiteX78" fmla="*/ 8254555 w 18383951"/>
              <a:gd name="connsiteY78" fmla="*/ 20863021 h 27090943"/>
              <a:gd name="connsiteX79" fmla="*/ 8013924 w 18383951"/>
              <a:gd name="connsiteY79" fmla="*/ 20911147 h 27090943"/>
              <a:gd name="connsiteX80" fmla="*/ 7725166 w 18383951"/>
              <a:gd name="connsiteY80" fmla="*/ 21103652 h 27090943"/>
              <a:gd name="connsiteX81" fmla="*/ 7195776 w 18383951"/>
              <a:gd name="connsiteY81" fmla="*/ 21103652 h 27090943"/>
              <a:gd name="connsiteX82" fmla="*/ 6907018 w 18383951"/>
              <a:gd name="connsiteY82" fmla="*/ 21488663 h 27090943"/>
              <a:gd name="connsiteX83" fmla="*/ 6666387 w 18383951"/>
              <a:gd name="connsiteY83" fmla="*/ 21921800 h 27090943"/>
              <a:gd name="connsiteX84" fmla="*/ 6810766 w 18383951"/>
              <a:gd name="connsiteY84" fmla="*/ 21296158 h 27090943"/>
              <a:gd name="connsiteX85" fmla="*/ 6473882 w 18383951"/>
              <a:gd name="connsiteY85" fmla="*/ 21729295 h 27090943"/>
              <a:gd name="connsiteX86" fmla="*/ 6185124 w 18383951"/>
              <a:gd name="connsiteY86" fmla="*/ 21873673 h 27090943"/>
              <a:gd name="connsiteX87" fmla="*/ 6040745 w 18383951"/>
              <a:gd name="connsiteY87" fmla="*/ 22114305 h 27090943"/>
              <a:gd name="connsiteX88" fmla="*/ 5896366 w 18383951"/>
              <a:gd name="connsiteY88" fmla="*/ 21873673 h 27090943"/>
              <a:gd name="connsiteX89" fmla="*/ 5655734 w 18383951"/>
              <a:gd name="connsiteY89" fmla="*/ 21777421 h 27090943"/>
              <a:gd name="connsiteX90" fmla="*/ 5655734 w 18383951"/>
              <a:gd name="connsiteY90" fmla="*/ 21825547 h 27090943"/>
              <a:gd name="connsiteX91" fmla="*/ 5126345 w 18383951"/>
              <a:gd name="connsiteY91" fmla="*/ 21777421 h 27090943"/>
              <a:gd name="connsiteX92" fmla="*/ 5030092 w 18383951"/>
              <a:gd name="connsiteY92" fmla="*/ 22018052 h 27090943"/>
              <a:gd name="connsiteX93" fmla="*/ 4693208 w 18383951"/>
              <a:gd name="connsiteY93" fmla="*/ 21969926 h 27090943"/>
              <a:gd name="connsiteX94" fmla="*/ 3971313 w 18383951"/>
              <a:gd name="connsiteY94" fmla="*/ 21969926 h 27090943"/>
              <a:gd name="connsiteX95" fmla="*/ 3682555 w 18383951"/>
              <a:gd name="connsiteY95" fmla="*/ 21921800 h 27090943"/>
              <a:gd name="connsiteX96" fmla="*/ 3345671 w 18383951"/>
              <a:gd name="connsiteY96" fmla="*/ 21777421 h 27090943"/>
              <a:gd name="connsiteX97" fmla="*/ 3586303 w 18383951"/>
              <a:gd name="connsiteY97" fmla="*/ 21633042 h 27090943"/>
              <a:gd name="connsiteX98" fmla="*/ 3153166 w 18383951"/>
              <a:gd name="connsiteY98" fmla="*/ 21488663 h 27090943"/>
              <a:gd name="connsiteX99" fmla="*/ 3345671 w 18383951"/>
              <a:gd name="connsiteY99" fmla="*/ 21392410 h 27090943"/>
              <a:gd name="connsiteX100" fmla="*/ 3730682 w 18383951"/>
              <a:gd name="connsiteY100" fmla="*/ 21488663 h 27090943"/>
              <a:gd name="connsiteX101" fmla="*/ 3875061 w 18383951"/>
              <a:gd name="connsiteY101" fmla="*/ 21392410 h 27090943"/>
              <a:gd name="connsiteX102" fmla="*/ 3441924 w 18383951"/>
              <a:gd name="connsiteY102" fmla="*/ 21296158 h 27090943"/>
              <a:gd name="connsiteX103" fmla="*/ 2768155 w 18383951"/>
              <a:gd name="connsiteY103" fmla="*/ 21248031 h 27090943"/>
              <a:gd name="connsiteX104" fmla="*/ 2383145 w 18383951"/>
              <a:gd name="connsiteY104" fmla="*/ 21825547 h 27090943"/>
              <a:gd name="connsiteX105" fmla="*/ 2286892 w 18383951"/>
              <a:gd name="connsiteY105" fmla="*/ 21921800 h 27090943"/>
              <a:gd name="connsiteX106" fmla="*/ 1950008 w 18383951"/>
              <a:gd name="connsiteY106" fmla="*/ 21729295 h 27090943"/>
              <a:gd name="connsiteX107" fmla="*/ 1998134 w 18383951"/>
              <a:gd name="connsiteY107" fmla="*/ 22162431 h 27090943"/>
              <a:gd name="connsiteX108" fmla="*/ 1468745 w 18383951"/>
              <a:gd name="connsiteY108" fmla="*/ 22691821 h 27090943"/>
              <a:gd name="connsiteX109" fmla="*/ 1276239 w 18383951"/>
              <a:gd name="connsiteY109" fmla="*/ 22980579 h 27090943"/>
              <a:gd name="connsiteX110" fmla="*/ 1372492 w 18383951"/>
              <a:gd name="connsiteY110" fmla="*/ 23221210 h 27090943"/>
              <a:gd name="connsiteX111" fmla="*/ 1276239 w 18383951"/>
              <a:gd name="connsiteY111" fmla="*/ 23365589 h 27090943"/>
              <a:gd name="connsiteX112" fmla="*/ 1372492 w 18383951"/>
              <a:gd name="connsiteY112" fmla="*/ 23750600 h 27090943"/>
              <a:gd name="connsiteX113" fmla="*/ 891229 w 18383951"/>
              <a:gd name="connsiteY113" fmla="*/ 23894979 h 27090943"/>
              <a:gd name="connsiteX114" fmla="*/ 361839 w 18383951"/>
              <a:gd name="connsiteY114" fmla="*/ 24328116 h 27090943"/>
              <a:gd name="connsiteX115" fmla="*/ 24955 w 18383951"/>
              <a:gd name="connsiteY115" fmla="*/ 24761252 h 27090943"/>
              <a:gd name="connsiteX116" fmla="*/ 24955 w 18383951"/>
              <a:gd name="connsiteY116" fmla="*/ 5029463 h 27090943"/>
              <a:gd name="connsiteX117" fmla="*/ 73082 w 18383951"/>
              <a:gd name="connsiteY117" fmla="*/ 5077589 h 27090943"/>
              <a:gd name="connsiteX0" fmla="*/ 73082 w 17976071"/>
              <a:gd name="connsiteY0" fmla="*/ 5077589 h 27090943"/>
              <a:gd name="connsiteX1" fmla="*/ 433754 w 17976071"/>
              <a:gd name="connsiteY1" fmla="*/ 5273022 h 27090943"/>
              <a:gd name="connsiteX2" fmla="*/ 354885 w 17976071"/>
              <a:gd name="connsiteY2" fmla="*/ 4964501 h 27090943"/>
              <a:gd name="connsiteX3" fmla="*/ 169334 w 17976071"/>
              <a:gd name="connsiteY3" fmla="*/ 4775473 h 27090943"/>
              <a:gd name="connsiteX4" fmla="*/ 37582 w 17976071"/>
              <a:gd name="connsiteY4" fmla="*/ 4714721 h 27090943"/>
              <a:gd name="connsiteX5" fmla="*/ 68873 w 17976071"/>
              <a:gd name="connsiteY5" fmla="*/ 4544357 h 27090943"/>
              <a:gd name="connsiteX6" fmla="*/ 121208 w 17976071"/>
              <a:gd name="connsiteY6" fmla="*/ 4500073 h 27090943"/>
              <a:gd name="connsiteX7" fmla="*/ 190561 w 17976071"/>
              <a:gd name="connsiteY7" fmla="*/ 4405285 h 27090943"/>
              <a:gd name="connsiteX8" fmla="*/ 206481 w 17976071"/>
              <a:gd name="connsiteY8" fmla="*/ 4262919 h 27090943"/>
              <a:gd name="connsiteX9" fmla="*/ 173177 w 17976071"/>
              <a:gd name="connsiteY9" fmla="*/ 4102803 h 27090943"/>
              <a:gd name="connsiteX10" fmla="*/ 194038 w 17976071"/>
              <a:gd name="connsiteY10" fmla="*/ 3953300 h 27090943"/>
              <a:gd name="connsiteX11" fmla="*/ 196051 w 17976071"/>
              <a:gd name="connsiteY11" fmla="*/ 3812947 h 27090943"/>
              <a:gd name="connsiteX12" fmla="*/ 100164 w 17976071"/>
              <a:gd name="connsiteY12" fmla="*/ 3716877 h 27090943"/>
              <a:gd name="connsiteX13" fmla="*/ 24955 w 17976071"/>
              <a:gd name="connsiteY13" fmla="*/ 3681926 h 27090943"/>
              <a:gd name="connsiteX14" fmla="*/ 38862 w 17976071"/>
              <a:gd name="connsiteY14" fmla="*/ 2951980 h 27090943"/>
              <a:gd name="connsiteX15" fmla="*/ 68873 w 17976071"/>
              <a:gd name="connsiteY15" fmla="*/ 2941549 h 27090943"/>
              <a:gd name="connsiteX16" fmla="*/ 228806 w 17976071"/>
              <a:gd name="connsiteY16" fmla="*/ 2958933 h 27090943"/>
              <a:gd name="connsiteX17" fmla="*/ 301819 w 17976071"/>
              <a:gd name="connsiteY17" fmla="*/ 2757279 h 27090943"/>
              <a:gd name="connsiteX18" fmla="*/ 364767 w 17976071"/>
              <a:gd name="connsiteY18" fmla="*/ 2413990 h 27090943"/>
              <a:gd name="connsiteX19" fmla="*/ 674386 w 17976071"/>
              <a:gd name="connsiteY19" fmla="*/ 2375013 h 27090943"/>
              <a:gd name="connsiteX20" fmla="*/ 1101484 w 17976071"/>
              <a:gd name="connsiteY20" fmla="*/ 2319201 h 27090943"/>
              <a:gd name="connsiteX21" fmla="*/ 1515041 w 17976071"/>
              <a:gd name="connsiteY21" fmla="*/ 2326887 h 27090943"/>
              <a:gd name="connsiteX22" fmla="*/ 1748170 w 17976071"/>
              <a:gd name="connsiteY22" fmla="*/ 2447843 h 27090943"/>
              <a:gd name="connsiteX23" fmla="*/ 1953485 w 17976071"/>
              <a:gd name="connsiteY23" fmla="*/ 2458456 h 27090943"/>
              <a:gd name="connsiteX24" fmla="*/ 1974163 w 17976071"/>
              <a:gd name="connsiteY24" fmla="*/ 2340062 h 27090943"/>
              <a:gd name="connsiteX25" fmla="*/ 1582381 w 17976071"/>
              <a:gd name="connsiteY25" fmla="*/ 1950660 h 27090943"/>
              <a:gd name="connsiteX26" fmla="*/ 1095994 w 17976071"/>
              <a:gd name="connsiteY26" fmla="*/ 1920466 h 27090943"/>
              <a:gd name="connsiteX27" fmla="*/ 927644 w 17976071"/>
              <a:gd name="connsiteY27" fmla="*/ 1773343 h 27090943"/>
              <a:gd name="connsiteX28" fmla="*/ 1179987 w 17976071"/>
              <a:gd name="connsiteY28" fmla="*/ 1756873 h 27090943"/>
              <a:gd name="connsiteX29" fmla="*/ 2292198 w 17976071"/>
              <a:gd name="connsiteY29" fmla="*/ 1741319 h 27090943"/>
              <a:gd name="connsiteX30" fmla="*/ 2426147 w 17976071"/>
              <a:gd name="connsiteY30" fmla="*/ 1752482 h 27090943"/>
              <a:gd name="connsiteX31" fmla="*/ 2565219 w 17976071"/>
              <a:gd name="connsiteY31" fmla="*/ 2237039 h 27090943"/>
              <a:gd name="connsiteX32" fmla="*/ 2785173 w 17976071"/>
              <a:gd name="connsiteY32" fmla="*/ 2136577 h 27090943"/>
              <a:gd name="connsiteX33" fmla="*/ 2875753 w 17976071"/>
              <a:gd name="connsiteY33" fmla="*/ 1962187 h 27090943"/>
              <a:gd name="connsiteX34" fmla="*/ 3017204 w 17976071"/>
              <a:gd name="connsiteY34" fmla="*/ 1915892 h 27090943"/>
              <a:gd name="connsiteX35" fmla="*/ 3211906 w 17976071"/>
              <a:gd name="connsiteY35" fmla="*/ 1929799 h 27090943"/>
              <a:gd name="connsiteX36" fmla="*/ 3295349 w 17976071"/>
              <a:gd name="connsiteY36" fmla="*/ 2072348 h 27090943"/>
              <a:gd name="connsiteX37" fmla="*/ 3413560 w 17976071"/>
              <a:gd name="connsiteY37" fmla="*/ 2020196 h 27090943"/>
              <a:gd name="connsiteX38" fmla="*/ 3632599 w 17976071"/>
              <a:gd name="connsiteY38" fmla="*/ 1881124 h 27090943"/>
              <a:gd name="connsiteX39" fmla="*/ 3726473 w 17976071"/>
              <a:gd name="connsiteY39" fmla="*/ 1769866 h 27090943"/>
              <a:gd name="connsiteX40" fmla="*/ 3872133 w 17976071"/>
              <a:gd name="connsiteY40" fmla="*/ 1715152 h 27090943"/>
              <a:gd name="connsiteX41" fmla="*/ 17976071 w 17976071"/>
              <a:gd name="connsiteY41" fmla="*/ 1756873 h 27090943"/>
              <a:gd name="connsiteX42" fmla="*/ 17952944 w 17976071"/>
              <a:gd name="connsiteY42" fmla="*/ 25328142 h 27090943"/>
              <a:gd name="connsiteX43" fmla="*/ 12215915 w 17976071"/>
              <a:gd name="connsiteY43" fmla="*/ 25388146 h 27090943"/>
              <a:gd name="connsiteX44" fmla="*/ 11589022 w 17976071"/>
              <a:gd name="connsiteY44" fmla="*/ 25417520 h 27090943"/>
              <a:gd name="connsiteX45" fmla="*/ 11094008 w 17976071"/>
              <a:gd name="connsiteY45" fmla="*/ 24953758 h 27090943"/>
              <a:gd name="connsiteX46" fmla="*/ 10612745 w 17976071"/>
              <a:gd name="connsiteY46" fmla="*/ 24568747 h 27090943"/>
              <a:gd name="connsiteX47" fmla="*/ 10179608 w 17976071"/>
              <a:gd name="connsiteY47" fmla="*/ 24279989 h 27090943"/>
              <a:gd name="connsiteX48" fmla="*/ 9794597 w 17976071"/>
              <a:gd name="connsiteY48" fmla="*/ 24231863 h 27090943"/>
              <a:gd name="connsiteX49" fmla="*/ 9602092 w 17976071"/>
              <a:gd name="connsiteY49" fmla="*/ 23991231 h 27090943"/>
              <a:gd name="connsiteX50" fmla="*/ 9361461 w 17976071"/>
              <a:gd name="connsiteY50" fmla="*/ 23750600 h 27090943"/>
              <a:gd name="connsiteX51" fmla="*/ 9072703 w 17976071"/>
              <a:gd name="connsiteY51" fmla="*/ 23750600 h 27090943"/>
              <a:gd name="connsiteX52" fmla="*/ 8880197 w 17976071"/>
              <a:gd name="connsiteY52" fmla="*/ 23413716 h 27090943"/>
              <a:gd name="connsiteX53" fmla="*/ 8495187 w 17976071"/>
              <a:gd name="connsiteY53" fmla="*/ 23221210 h 27090943"/>
              <a:gd name="connsiteX54" fmla="*/ 8158303 w 17976071"/>
              <a:gd name="connsiteY54" fmla="*/ 23221210 h 27090943"/>
              <a:gd name="connsiteX55" fmla="*/ 8110176 w 17976071"/>
              <a:gd name="connsiteY55" fmla="*/ 23076831 h 27090943"/>
              <a:gd name="connsiteX56" fmla="*/ 8591439 w 17976071"/>
              <a:gd name="connsiteY56" fmla="*/ 23028705 h 27090943"/>
              <a:gd name="connsiteX57" fmla="*/ 8254555 w 17976071"/>
              <a:gd name="connsiteY57" fmla="*/ 22836200 h 27090943"/>
              <a:gd name="connsiteX58" fmla="*/ 8543313 w 17976071"/>
              <a:gd name="connsiteY58" fmla="*/ 22739947 h 27090943"/>
              <a:gd name="connsiteX59" fmla="*/ 9024576 w 17976071"/>
              <a:gd name="connsiteY59" fmla="*/ 22788073 h 27090943"/>
              <a:gd name="connsiteX60" fmla="*/ 9217082 w 17976071"/>
              <a:gd name="connsiteY60" fmla="*/ 22018052 h 27090943"/>
              <a:gd name="connsiteX61" fmla="*/ 9409587 w 17976071"/>
              <a:gd name="connsiteY61" fmla="*/ 21921800 h 27090943"/>
              <a:gd name="connsiteX62" fmla="*/ 9698345 w 17976071"/>
              <a:gd name="connsiteY62" fmla="*/ 22162431 h 27090943"/>
              <a:gd name="connsiteX63" fmla="*/ 9553966 w 17976071"/>
              <a:gd name="connsiteY63" fmla="*/ 21584916 h 27090943"/>
              <a:gd name="connsiteX64" fmla="*/ 9938976 w 17976071"/>
              <a:gd name="connsiteY64" fmla="*/ 21777421 h 27090943"/>
              <a:gd name="connsiteX65" fmla="*/ 9650218 w 17976071"/>
              <a:gd name="connsiteY65" fmla="*/ 21440537 h 27090943"/>
              <a:gd name="connsiteX66" fmla="*/ 9168955 w 17976071"/>
              <a:gd name="connsiteY66" fmla="*/ 21151779 h 27090943"/>
              <a:gd name="connsiteX67" fmla="*/ 9024576 w 17976071"/>
              <a:gd name="connsiteY67" fmla="*/ 21007400 h 27090943"/>
              <a:gd name="connsiteX68" fmla="*/ 9602092 w 17976071"/>
              <a:gd name="connsiteY68" fmla="*/ 20863021 h 27090943"/>
              <a:gd name="connsiteX69" fmla="*/ 9842724 w 17976071"/>
              <a:gd name="connsiteY69" fmla="*/ 20959273 h 27090943"/>
              <a:gd name="connsiteX70" fmla="*/ 9698345 w 17976071"/>
              <a:gd name="connsiteY70" fmla="*/ 20670516 h 27090943"/>
              <a:gd name="connsiteX71" fmla="*/ 10372113 w 17976071"/>
              <a:gd name="connsiteY71" fmla="*/ 20478010 h 27090943"/>
              <a:gd name="connsiteX72" fmla="*/ 10564618 w 17976071"/>
              <a:gd name="connsiteY72" fmla="*/ 19996747 h 27090943"/>
              <a:gd name="connsiteX73" fmla="*/ 9938976 w 17976071"/>
              <a:gd name="connsiteY73" fmla="*/ 20189252 h 27090943"/>
              <a:gd name="connsiteX74" fmla="*/ 9217082 w 17976071"/>
              <a:gd name="connsiteY74" fmla="*/ 20381758 h 27090943"/>
              <a:gd name="connsiteX75" fmla="*/ 8735818 w 17976071"/>
              <a:gd name="connsiteY75" fmla="*/ 20574263 h 27090943"/>
              <a:gd name="connsiteX76" fmla="*/ 8591439 w 17976071"/>
              <a:gd name="connsiteY76" fmla="*/ 20718642 h 27090943"/>
              <a:gd name="connsiteX77" fmla="*/ 8350808 w 17976071"/>
              <a:gd name="connsiteY77" fmla="*/ 20718642 h 27090943"/>
              <a:gd name="connsiteX78" fmla="*/ 8254555 w 17976071"/>
              <a:gd name="connsiteY78" fmla="*/ 20863021 h 27090943"/>
              <a:gd name="connsiteX79" fmla="*/ 8013924 w 17976071"/>
              <a:gd name="connsiteY79" fmla="*/ 20911147 h 27090943"/>
              <a:gd name="connsiteX80" fmla="*/ 7725166 w 17976071"/>
              <a:gd name="connsiteY80" fmla="*/ 21103652 h 27090943"/>
              <a:gd name="connsiteX81" fmla="*/ 7195776 w 17976071"/>
              <a:gd name="connsiteY81" fmla="*/ 21103652 h 27090943"/>
              <a:gd name="connsiteX82" fmla="*/ 6907018 w 17976071"/>
              <a:gd name="connsiteY82" fmla="*/ 21488663 h 27090943"/>
              <a:gd name="connsiteX83" fmla="*/ 6666387 w 17976071"/>
              <a:gd name="connsiteY83" fmla="*/ 21921800 h 27090943"/>
              <a:gd name="connsiteX84" fmla="*/ 6810766 w 17976071"/>
              <a:gd name="connsiteY84" fmla="*/ 21296158 h 27090943"/>
              <a:gd name="connsiteX85" fmla="*/ 6473882 w 17976071"/>
              <a:gd name="connsiteY85" fmla="*/ 21729295 h 27090943"/>
              <a:gd name="connsiteX86" fmla="*/ 6185124 w 17976071"/>
              <a:gd name="connsiteY86" fmla="*/ 21873673 h 27090943"/>
              <a:gd name="connsiteX87" fmla="*/ 6040745 w 17976071"/>
              <a:gd name="connsiteY87" fmla="*/ 22114305 h 27090943"/>
              <a:gd name="connsiteX88" fmla="*/ 5896366 w 17976071"/>
              <a:gd name="connsiteY88" fmla="*/ 21873673 h 27090943"/>
              <a:gd name="connsiteX89" fmla="*/ 5655734 w 17976071"/>
              <a:gd name="connsiteY89" fmla="*/ 21777421 h 27090943"/>
              <a:gd name="connsiteX90" fmla="*/ 5655734 w 17976071"/>
              <a:gd name="connsiteY90" fmla="*/ 21825547 h 27090943"/>
              <a:gd name="connsiteX91" fmla="*/ 5126345 w 17976071"/>
              <a:gd name="connsiteY91" fmla="*/ 21777421 h 27090943"/>
              <a:gd name="connsiteX92" fmla="*/ 5030092 w 17976071"/>
              <a:gd name="connsiteY92" fmla="*/ 22018052 h 27090943"/>
              <a:gd name="connsiteX93" fmla="*/ 4693208 w 17976071"/>
              <a:gd name="connsiteY93" fmla="*/ 21969926 h 27090943"/>
              <a:gd name="connsiteX94" fmla="*/ 3971313 w 17976071"/>
              <a:gd name="connsiteY94" fmla="*/ 21969926 h 27090943"/>
              <a:gd name="connsiteX95" fmla="*/ 3682555 w 17976071"/>
              <a:gd name="connsiteY95" fmla="*/ 21921800 h 27090943"/>
              <a:gd name="connsiteX96" fmla="*/ 3345671 w 17976071"/>
              <a:gd name="connsiteY96" fmla="*/ 21777421 h 27090943"/>
              <a:gd name="connsiteX97" fmla="*/ 3586303 w 17976071"/>
              <a:gd name="connsiteY97" fmla="*/ 21633042 h 27090943"/>
              <a:gd name="connsiteX98" fmla="*/ 3153166 w 17976071"/>
              <a:gd name="connsiteY98" fmla="*/ 21488663 h 27090943"/>
              <a:gd name="connsiteX99" fmla="*/ 3345671 w 17976071"/>
              <a:gd name="connsiteY99" fmla="*/ 21392410 h 27090943"/>
              <a:gd name="connsiteX100" fmla="*/ 3730682 w 17976071"/>
              <a:gd name="connsiteY100" fmla="*/ 21488663 h 27090943"/>
              <a:gd name="connsiteX101" fmla="*/ 3875061 w 17976071"/>
              <a:gd name="connsiteY101" fmla="*/ 21392410 h 27090943"/>
              <a:gd name="connsiteX102" fmla="*/ 3441924 w 17976071"/>
              <a:gd name="connsiteY102" fmla="*/ 21296158 h 27090943"/>
              <a:gd name="connsiteX103" fmla="*/ 2768155 w 17976071"/>
              <a:gd name="connsiteY103" fmla="*/ 21248031 h 27090943"/>
              <a:gd name="connsiteX104" fmla="*/ 2383145 w 17976071"/>
              <a:gd name="connsiteY104" fmla="*/ 21825547 h 27090943"/>
              <a:gd name="connsiteX105" fmla="*/ 2286892 w 17976071"/>
              <a:gd name="connsiteY105" fmla="*/ 21921800 h 27090943"/>
              <a:gd name="connsiteX106" fmla="*/ 1950008 w 17976071"/>
              <a:gd name="connsiteY106" fmla="*/ 21729295 h 27090943"/>
              <a:gd name="connsiteX107" fmla="*/ 1998134 w 17976071"/>
              <a:gd name="connsiteY107" fmla="*/ 22162431 h 27090943"/>
              <a:gd name="connsiteX108" fmla="*/ 1468745 w 17976071"/>
              <a:gd name="connsiteY108" fmla="*/ 22691821 h 27090943"/>
              <a:gd name="connsiteX109" fmla="*/ 1276239 w 17976071"/>
              <a:gd name="connsiteY109" fmla="*/ 22980579 h 27090943"/>
              <a:gd name="connsiteX110" fmla="*/ 1372492 w 17976071"/>
              <a:gd name="connsiteY110" fmla="*/ 23221210 h 27090943"/>
              <a:gd name="connsiteX111" fmla="*/ 1276239 w 17976071"/>
              <a:gd name="connsiteY111" fmla="*/ 23365589 h 27090943"/>
              <a:gd name="connsiteX112" fmla="*/ 1372492 w 17976071"/>
              <a:gd name="connsiteY112" fmla="*/ 23750600 h 27090943"/>
              <a:gd name="connsiteX113" fmla="*/ 891229 w 17976071"/>
              <a:gd name="connsiteY113" fmla="*/ 23894979 h 27090943"/>
              <a:gd name="connsiteX114" fmla="*/ 361839 w 17976071"/>
              <a:gd name="connsiteY114" fmla="*/ 24328116 h 27090943"/>
              <a:gd name="connsiteX115" fmla="*/ 24955 w 17976071"/>
              <a:gd name="connsiteY115" fmla="*/ 24761252 h 27090943"/>
              <a:gd name="connsiteX116" fmla="*/ 24955 w 17976071"/>
              <a:gd name="connsiteY116" fmla="*/ 5029463 h 27090943"/>
              <a:gd name="connsiteX117" fmla="*/ 73082 w 17976071"/>
              <a:gd name="connsiteY117" fmla="*/ 5077589 h 27090943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9072703 w 17976071"/>
              <a:gd name="connsiteY51" fmla="*/ 23750600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361461 w 17976071"/>
              <a:gd name="connsiteY50" fmla="*/ 23750600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8949674 w 17976071"/>
              <a:gd name="connsiteY51" fmla="*/ 23690748 h 26115127"/>
              <a:gd name="connsiteX52" fmla="*/ 8880197 w 17976071"/>
              <a:gd name="connsiteY52" fmla="*/ 23413716 h 26115127"/>
              <a:gd name="connsiteX53" fmla="*/ 8495187 w 17976071"/>
              <a:gd name="connsiteY53" fmla="*/ 23221210 h 26115127"/>
              <a:gd name="connsiteX54" fmla="*/ 8158303 w 17976071"/>
              <a:gd name="connsiteY54" fmla="*/ 23221210 h 26115127"/>
              <a:gd name="connsiteX55" fmla="*/ 8110176 w 17976071"/>
              <a:gd name="connsiteY55" fmla="*/ 23076831 h 26115127"/>
              <a:gd name="connsiteX56" fmla="*/ 8591439 w 17976071"/>
              <a:gd name="connsiteY56" fmla="*/ 23028705 h 26115127"/>
              <a:gd name="connsiteX57" fmla="*/ 8254555 w 17976071"/>
              <a:gd name="connsiteY57" fmla="*/ 22836200 h 26115127"/>
              <a:gd name="connsiteX58" fmla="*/ 8543313 w 17976071"/>
              <a:gd name="connsiteY58" fmla="*/ 22739947 h 26115127"/>
              <a:gd name="connsiteX59" fmla="*/ 9024576 w 17976071"/>
              <a:gd name="connsiteY59" fmla="*/ 22788073 h 26115127"/>
              <a:gd name="connsiteX60" fmla="*/ 9217082 w 17976071"/>
              <a:gd name="connsiteY60" fmla="*/ 22018052 h 26115127"/>
              <a:gd name="connsiteX61" fmla="*/ 9409587 w 17976071"/>
              <a:gd name="connsiteY61" fmla="*/ 21921800 h 26115127"/>
              <a:gd name="connsiteX62" fmla="*/ 9698345 w 17976071"/>
              <a:gd name="connsiteY62" fmla="*/ 22162431 h 26115127"/>
              <a:gd name="connsiteX63" fmla="*/ 9553966 w 17976071"/>
              <a:gd name="connsiteY63" fmla="*/ 21584916 h 26115127"/>
              <a:gd name="connsiteX64" fmla="*/ 9938976 w 17976071"/>
              <a:gd name="connsiteY64" fmla="*/ 21777421 h 26115127"/>
              <a:gd name="connsiteX65" fmla="*/ 9650218 w 17976071"/>
              <a:gd name="connsiteY65" fmla="*/ 21440537 h 26115127"/>
              <a:gd name="connsiteX66" fmla="*/ 9168955 w 17976071"/>
              <a:gd name="connsiteY66" fmla="*/ 21151779 h 26115127"/>
              <a:gd name="connsiteX67" fmla="*/ 9024576 w 17976071"/>
              <a:gd name="connsiteY67" fmla="*/ 21007400 h 26115127"/>
              <a:gd name="connsiteX68" fmla="*/ 9602092 w 17976071"/>
              <a:gd name="connsiteY68" fmla="*/ 20863021 h 26115127"/>
              <a:gd name="connsiteX69" fmla="*/ 9842724 w 17976071"/>
              <a:gd name="connsiteY69" fmla="*/ 20959273 h 26115127"/>
              <a:gd name="connsiteX70" fmla="*/ 9698345 w 17976071"/>
              <a:gd name="connsiteY70" fmla="*/ 20670516 h 26115127"/>
              <a:gd name="connsiteX71" fmla="*/ 10372113 w 17976071"/>
              <a:gd name="connsiteY71" fmla="*/ 20478010 h 26115127"/>
              <a:gd name="connsiteX72" fmla="*/ 10564618 w 17976071"/>
              <a:gd name="connsiteY72" fmla="*/ 19996747 h 26115127"/>
              <a:gd name="connsiteX73" fmla="*/ 9938976 w 17976071"/>
              <a:gd name="connsiteY73" fmla="*/ 20189252 h 26115127"/>
              <a:gd name="connsiteX74" fmla="*/ 9217082 w 17976071"/>
              <a:gd name="connsiteY74" fmla="*/ 20381758 h 26115127"/>
              <a:gd name="connsiteX75" fmla="*/ 8735818 w 17976071"/>
              <a:gd name="connsiteY75" fmla="*/ 20574263 h 26115127"/>
              <a:gd name="connsiteX76" fmla="*/ 8591439 w 17976071"/>
              <a:gd name="connsiteY76" fmla="*/ 20718642 h 26115127"/>
              <a:gd name="connsiteX77" fmla="*/ 8350808 w 17976071"/>
              <a:gd name="connsiteY77" fmla="*/ 20718642 h 26115127"/>
              <a:gd name="connsiteX78" fmla="*/ 8254555 w 17976071"/>
              <a:gd name="connsiteY78" fmla="*/ 20863021 h 26115127"/>
              <a:gd name="connsiteX79" fmla="*/ 8013924 w 17976071"/>
              <a:gd name="connsiteY79" fmla="*/ 20911147 h 26115127"/>
              <a:gd name="connsiteX80" fmla="*/ 7725166 w 17976071"/>
              <a:gd name="connsiteY80" fmla="*/ 21103652 h 26115127"/>
              <a:gd name="connsiteX81" fmla="*/ 7195776 w 17976071"/>
              <a:gd name="connsiteY81" fmla="*/ 21103652 h 26115127"/>
              <a:gd name="connsiteX82" fmla="*/ 6907018 w 17976071"/>
              <a:gd name="connsiteY82" fmla="*/ 21488663 h 26115127"/>
              <a:gd name="connsiteX83" fmla="*/ 6666387 w 17976071"/>
              <a:gd name="connsiteY83" fmla="*/ 21921800 h 26115127"/>
              <a:gd name="connsiteX84" fmla="*/ 6810766 w 17976071"/>
              <a:gd name="connsiteY84" fmla="*/ 21296158 h 26115127"/>
              <a:gd name="connsiteX85" fmla="*/ 6473882 w 17976071"/>
              <a:gd name="connsiteY85" fmla="*/ 21729295 h 26115127"/>
              <a:gd name="connsiteX86" fmla="*/ 6185124 w 17976071"/>
              <a:gd name="connsiteY86" fmla="*/ 21873673 h 26115127"/>
              <a:gd name="connsiteX87" fmla="*/ 6040745 w 17976071"/>
              <a:gd name="connsiteY87" fmla="*/ 22114305 h 26115127"/>
              <a:gd name="connsiteX88" fmla="*/ 5896366 w 17976071"/>
              <a:gd name="connsiteY88" fmla="*/ 21873673 h 26115127"/>
              <a:gd name="connsiteX89" fmla="*/ 5655734 w 17976071"/>
              <a:gd name="connsiteY89" fmla="*/ 21777421 h 26115127"/>
              <a:gd name="connsiteX90" fmla="*/ 5655734 w 17976071"/>
              <a:gd name="connsiteY90" fmla="*/ 21825547 h 26115127"/>
              <a:gd name="connsiteX91" fmla="*/ 5126345 w 17976071"/>
              <a:gd name="connsiteY91" fmla="*/ 21777421 h 26115127"/>
              <a:gd name="connsiteX92" fmla="*/ 5030092 w 17976071"/>
              <a:gd name="connsiteY92" fmla="*/ 22018052 h 26115127"/>
              <a:gd name="connsiteX93" fmla="*/ 4693208 w 17976071"/>
              <a:gd name="connsiteY93" fmla="*/ 21969926 h 26115127"/>
              <a:gd name="connsiteX94" fmla="*/ 3971313 w 17976071"/>
              <a:gd name="connsiteY94" fmla="*/ 21969926 h 26115127"/>
              <a:gd name="connsiteX95" fmla="*/ 3682555 w 17976071"/>
              <a:gd name="connsiteY95" fmla="*/ 21921800 h 26115127"/>
              <a:gd name="connsiteX96" fmla="*/ 3345671 w 17976071"/>
              <a:gd name="connsiteY96" fmla="*/ 21777421 h 26115127"/>
              <a:gd name="connsiteX97" fmla="*/ 3586303 w 17976071"/>
              <a:gd name="connsiteY97" fmla="*/ 21633042 h 26115127"/>
              <a:gd name="connsiteX98" fmla="*/ 3153166 w 17976071"/>
              <a:gd name="connsiteY98" fmla="*/ 21488663 h 26115127"/>
              <a:gd name="connsiteX99" fmla="*/ 3345671 w 17976071"/>
              <a:gd name="connsiteY99" fmla="*/ 21392410 h 26115127"/>
              <a:gd name="connsiteX100" fmla="*/ 3730682 w 17976071"/>
              <a:gd name="connsiteY100" fmla="*/ 21488663 h 26115127"/>
              <a:gd name="connsiteX101" fmla="*/ 3875061 w 17976071"/>
              <a:gd name="connsiteY101" fmla="*/ 21392410 h 26115127"/>
              <a:gd name="connsiteX102" fmla="*/ 3441924 w 17976071"/>
              <a:gd name="connsiteY102" fmla="*/ 21296158 h 26115127"/>
              <a:gd name="connsiteX103" fmla="*/ 2768155 w 17976071"/>
              <a:gd name="connsiteY103" fmla="*/ 21248031 h 26115127"/>
              <a:gd name="connsiteX104" fmla="*/ 2383145 w 17976071"/>
              <a:gd name="connsiteY104" fmla="*/ 21825547 h 26115127"/>
              <a:gd name="connsiteX105" fmla="*/ 2286892 w 17976071"/>
              <a:gd name="connsiteY105" fmla="*/ 21921800 h 26115127"/>
              <a:gd name="connsiteX106" fmla="*/ 1950008 w 17976071"/>
              <a:gd name="connsiteY106" fmla="*/ 21729295 h 26115127"/>
              <a:gd name="connsiteX107" fmla="*/ 1998134 w 17976071"/>
              <a:gd name="connsiteY107" fmla="*/ 22162431 h 26115127"/>
              <a:gd name="connsiteX108" fmla="*/ 1468745 w 17976071"/>
              <a:gd name="connsiteY108" fmla="*/ 22691821 h 26115127"/>
              <a:gd name="connsiteX109" fmla="*/ 1276239 w 17976071"/>
              <a:gd name="connsiteY109" fmla="*/ 22980579 h 26115127"/>
              <a:gd name="connsiteX110" fmla="*/ 1372492 w 17976071"/>
              <a:gd name="connsiteY110" fmla="*/ 23221210 h 26115127"/>
              <a:gd name="connsiteX111" fmla="*/ 1276239 w 17976071"/>
              <a:gd name="connsiteY111" fmla="*/ 23365589 h 26115127"/>
              <a:gd name="connsiteX112" fmla="*/ 1372492 w 17976071"/>
              <a:gd name="connsiteY112" fmla="*/ 23750600 h 26115127"/>
              <a:gd name="connsiteX113" fmla="*/ 891229 w 17976071"/>
              <a:gd name="connsiteY113" fmla="*/ 23894979 h 26115127"/>
              <a:gd name="connsiteX114" fmla="*/ 361839 w 17976071"/>
              <a:gd name="connsiteY114" fmla="*/ 24328116 h 26115127"/>
              <a:gd name="connsiteX115" fmla="*/ 24955 w 17976071"/>
              <a:gd name="connsiteY115" fmla="*/ 24761252 h 26115127"/>
              <a:gd name="connsiteX116" fmla="*/ 24955 w 17976071"/>
              <a:gd name="connsiteY116" fmla="*/ 5029463 h 26115127"/>
              <a:gd name="connsiteX117" fmla="*/ 73082 w 17976071"/>
              <a:gd name="connsiteY11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80197 w 17976071"/>
              <a:gd name="connsiteY53" fmla="*/ 2341371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95187 w 17976071"/>
              <a:gd name="connsiteY54" fmla="*/ 23221210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478562 w 17976071"/>
              <a:gd name="connsiteY54" fmla="*/ 23244486 h 26115127"/>
              <a:gd name="connsiteX55" fmla="*/ 8158303 w 17976071"/>
              <a:gd name="connsiteY55" fmla="*/ 23221210 h 26115127"/>
              <a:gd name="connsiteX56" fmla="*/ 8110176 w 17976071"/>
              <a:gd name="connsiteY56" fmla="*/ 23076831 h 26115127"/>
              <a:gd name="connsiteX57" fmla="*/ 8591439 w 17976071"/>
              <a:gd name="connsiteY57" fmla="*/ 23028705 h 26115127"/>
              <a:gd name="connsiteX58" fmla="*/ 8254555 w 17976071"/>
              <a:gd name="connsiteY58" fmla="*/ 22836200 h 26115127"/>
              <a:gd name="connsiteX59" fmla="*/ 8543313 w 17976071"/>
              <a:gd name="connsiteY59" fmla="*/ 22739947 h 26115127"/>
              <a:gd name="connsiteX60" fmla="*/ 9024576 w 17976071"/>
              <a:gd name="connsiteY60" fmla="*/ 22788073 h 26115127"/>
              <a:gd name="connsiteX61" fmla="*/ 9217082 w 17976071"/>
              <a:gd name="connsiteY61" fmla="*/ 22018052 h 26115127"/>
              <a:gd name="connsiteX62" fmla="*/ 9409587 w 17976071"/>
              <a:gd name="connsiteY62" fmla="*/ 21921800 h 26115127"/>
              <a:gd name="connsiteX63" fmla="*/ 9698345 w 17976071"/>
              <a:gd name="connsiteY63" fmla="*/ 22162431 h 26115127"/>
              <a:gd name="connsiteX64" fmla="*/ 9553966 w 17976071"/>
              <a:gd name="connsiteY64" fmla="*/ 21584916 h 26115127"/>
              <a:gd name="connsiteX65" fmla="*/ 9938976 w 17976071"/>
              <a:gd name="connsiteY65" fmla="*/ 21777421 h 26115127"/>
              <a:gd name="connsiteX66" fmla="*/ 9650218 w 17976071"/>
              <a:gd name="connsiteY66" fmla="*/ 21440537 h 26115127"/>
              <a:gd name="connsiteX67" fmla="*/ 9168955 w 17976071"/>
              <a:gd name="connsiteY67" fmla="*/ 21151779 h 26115127"/>
              <a:gd name="connsiteX68" fmla="*/ 9024576 w 17976071"/>
              <a:gd name="connsiteY68" fmla="*/ 21007400 h 26115127"/>
              <a:gd name="connsiteX69" fmla="*/ 9602092 w 17976071"/>
              <a:gd name="connsiteY69" fmla="*/ 20863021 h 26115127"/>
              <a:gd name="connsiteX70" fmla="*/ 9842724 w 17976071"/>
              <a:gd name="connsiteY70" fmla="*/ 20959273 h 26115127"/>
              <a:gd name="connsiteX71" fmla="*/ 9698345 w 17976071"/>
              <a:gd name="connsiteY71" fmla="*/ 20670516 h 26115127"/>
              <a:gd name="connsiteX72" fmla="*/ 10372113 w 17976071"/>
              <a:gd name="connsiteY72" fmla="*/ 20478010 h 26115127"/>
              <a:gd name="connsiteX73" fmla="*/ 10564618 w 17976071"/>
              <a:gd name="connsiteY73" fmla="*/ 19996747 h 26115127"/>
              <a:gd name="connsiteX74" fmla="*/ 9938976 w 17976071"/>
              <a:gd name="connsiteY74" fmla="*/ 20189252 h 26115127"/>
              <a:gd name="connsiteX75" fmla="*/ 9217082 w 17976071"/>
              <a:gd name="connsiteY75" fmla="*/ 20381758 h 26115127"/>
              <a:gd name="connsiteX76" fmla="*/ 8735818 w 17976071"/>
              <a:gd name="connsiteY76" fmla="*/ 20574263 h 26115127"/>
              <a:gd name="connsiteX77" fmla="*/ 8591439 w 17976071"/>
              <a:gd name="connsiteY77" fmla="*/ 20718642 h 26115127"/>
              <a:gd name="connsiteX78" fmla="*/ 8350808 w 17976071"/>
              <a:gd name="connsiteY78" fmla="*/ 20718642 h 26115127"/>
              <a:gd name="connsiteX79" fmla="*/ 8254555 w 17976071"/>
              <a:gd name="connsiteY79" fmla="*/ 20863021 h 26115127"/>
              <a:gd name="connsiteX80" fmla="*/ 8013924 w 17976071"/>
              <a:gd name="connsiteY80" fmla="*/ 20911147 h 26115127"/>
              <a:gd name="connsiteX81" fmla="*/ 7725166 w 17976071"/>
              <a:gd name="connsiteY81" fmla="*/ 21103652 h 26115127"/>
              <a:gd name="connsiteX82" fmla="*/ 7195776 w 17976071"/>
              <a:gd name="connsiteY82" fmla="*/ 21103652 h 26115127"/>
              <a:gd name="connsiteX83" fmla="*/ 6907018 w 17976071"/>
              <a:gd name="connsiteY83" fmla="*/ 21488663 h 26115127"/>
              <a:gd name="connsiteX84" fmla="*/ 6666387 w 17976071"/>
              <a:gd name="connsiteY84" fmla="*/ 21921800 h 26115127"/>
              <a:gd name="connsiteX85" fmla="*/ 6810766 w 17976071"/>
              <a:gd name="connsiteY85" fmla="*/ 21296158 h 26115127"/>
              <a:gd name="connsiteX86" fmla="*/ 6473882 w 17976071"/>
              <a:gd name="connsiteY86" fmla="*/ 21729295 h 26115127"/>
              <a:gd name="connsiteX87" fmla="*/ 6185124 w 17976071"/>
              <a:gd name="connsiteY87" fmla="*/ 21873673 h 26115127"/>
              <a:gd name="connsiteX88" fmla="*/ 6040745 w 17976071"/>
              <a:gd name="connsiteY88" fmla="*/ 22114305 h 26115127"/>
              <a:gd name="connsiteX89" fmla="*/ 5896366 w 17976071"/>
              <a:gd name="connsiteY89" fmla="*/ 21873673 h 26115127"/>
              <a:gd name="connsiteX90" fmla="*/ 5655734 w 17976071"/>
              <a:gd name="connsiteY90" fmla="*/ 21777421 h 26115127"/>
              <a:gd name="connsiteX91" fmla="*/ 5655734 w 17976071"/>
              <a:gd name="connsiteY91" fmla="*/ 21825547 h 26115127"/>
              <a:gd name="connsiteX92" fmla="*/ 5126345 w 17976071"/>
              <a:gd name="connsiteY92" fmla="*/ 21777421 h 26115127"/>
              <a:gd name="connsiteX93" fmla="*/ 5030092 w 17976071"/>
              <a:gd name="connsiteY93" fmla="*/ 22018052 h 26115127"/>
              <a:gd name="connsiteX94" fmla="*/ 4693208 w 17976071"/>
              <a:gd name="connsiteY94" fmla="*/ 21969926 h 26115127"/>
              <a:gd name="connsiteX95" fmla="*/ 3971313 w 17976071"/>
              <a:gd name="connsiteY95" fmla="*/ 21969926 h 26115127"/>
              <a:gd name="connsiteX96" fmla="*/ 3682555 w 17976071"/>
              <a:gd name="connsiteY96" fmla="*/ 21921800 h 26115127"/>
              <a:gd name="connsiteX97" fmla="*/ 3345671 w 17976071"/>
              <a:gd name="connsiteY97" fmla="*/ 21777421 h 26115127"/>
              <a:gd name="connsiteX98" fmla="*/ 3586303 w 17976071"/>
              <a:gd name="connsiteY98" fmla="*/ 21633042 h 26115127"/>
              <a:gd name="connsiteX99" fmla="*/ 3153166 w 17976071"/>
              <a:gd name="connsiteY99" fmla="*/ 21488663 h 26115127"/>
              <a:gd name="connsiteX100" fmla="*/ 3345671 w 17976071"/>
              <a:gd name="connsiteY100" fmla="*/ 21392410 h 26115127"/>
              <a:gd name="connsiteX101" fmla="*/ 3730682 w 17976071"/>
              <a:gd name="connsiteY101" fmla="*/ 21488663 h 26115127"/>
              <a:gd name="connsiteX102" fmla="*/ 3875061 w 17976071"/>
              <a:gd name="connsiteY102" fmla="*/ 21392410 h 26115127"/>
              <a:gd name="connsiteX103" fmla="*/ 3441924 w 17976071"/>
              <a:gd name="connsiteY103" fmla="*/ 21296158 h 26115127"/>
              <a:gd name="connsiteX104" fmla="*/ 2768155 w 17976071"/>
              <a:gd name="connsiteY104" fmla="*/ 21248031 h 26115127"/>
              <a:gd name="connsiteX105" fmla="*/ 2383145 w 17976071"/>
              <a:gd name="connsiteY105" fmla="*/ 21825547 h 26115127"/>
              <a:gd name="connsiteX106" fmla="*/ 2286892 w 17976071"/>
              <a:gd name="connsiteY106" fmla="*/ 21921800 h 26115127"/>
              <a:gd name="connsiteX107" fmla="*/ 1950008 w 17976071"/>
              <a:gd name="connsiteY107" fmla="*/ 21729295 h 26115127"/>
              <a:gd name="connsiteX108" fmla="*/ 1998134 w 17976071"/>
              <a:gd name="connsiteY108" fmla="*/ 22162431 h 26115127"/>
              <a:gd name="connsiteX109" fmla="*/ 1468745 w 17976071"/>
              <a:gd name="connsiteY109" fmla="*/ 22691821 h 26115127"/>
              <a:gd name="connsiteX110" fmla="*/ 1276239 w 17976071"/>
              <a:gd name="connsiteY110" fmla="*/ 22980579 h 26115127"/>
              <a:gd name="connsiteX111" fmla="*/ 1372492 w 17976071"/>
              <a:gd name="connsiteY111" fmla="*/ 23221210 h 26115127"/>
              <a:gd name="connsiteX112" fmla="*/ 1276239 w 17976071"/>
              <a:gd name="connsiteY112" fmla="*/ 23365589 h 26115127"/>
              <a:gd name="connsiteX113" fmla="*/ 1372492 w 17976071"/>
              <a:gd name="connsiteY113" fmla="*/ 23750600 h 26115127"/>
              <a:gd name="connsiteX114" fmla="*/ 891229 w 17976071"/>
              <a:gd name="connsiteY114" fmla="*/ 23894979 h 26115127"/>
              <a:gd name="connsiteX115" fmla="*/ 361839 w 17976071"/>
              <a:gd name="connsiteY115" fmla="*/ 24328116 h 26115127"/>
              <a:gd name="connsiteX116" fmla="*/ 24955 w 17976071"/>
              <a:gd name="connsiteY116" fmla="*/ 24761252 h 26115127"/>
              <a:gd name="connsiteX117" fmla="*/ 24955 w 17976071"/>
              <a:gd name="connsiteY117" fmla="*/ 5029463 h 26115127"/>
              <a:gd name="connsiteX118" fmla="*/ 73082 w 17976071"/>
              <a:gd name="connsiteY11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478562 w 17976071"/>
              <a:gd name="connsiteY55" fmla="*/ 23244486 h 26115127"/>
              <a:gd name="connsiteX56" fmla="*/ 8158303 w 17976071"/>
              <a:gd name="connsiteY56" fmla="*/ 23221210 h 26115127"/>
              <a:gd name="connsiteX57" fmla="*/ 8110176 w 17976071"/>
              <a:gd name="connsiteY57" fmla="*/ 23076831 h 26115127"/>
              <a:gd name="connsiteX58" fmla="*/ 8591439 w 17976071"/>
              <a:gd name="connsiteY58" fmla="*/ 23028705 h 26115127"/>
              <a:gd name="connsiteX59" fmla="*/ 8254555 w 17976071"/>
              <a:gd name="connsiteY59" fmla="*/ 22836200 h 26115127"/>
              <a:gd name="connsiteX60" fmla="*/ 8543313 w 17976071"/>
              <a:gd name="connsiteY60" fmla="*/ 22739947 h 26115127"/>
              <a:gd name="connsiteX61" fmla="*/ 9024576 w 17976071"/>
              <a:gd name="connsiteY61" fmla="*/ 22788073 h 26115127"/>
              <a:gd name="connsiteX62" fmla="*/ 9217082 w 17976071"/>
              <a:gd name="connsiteY62" fmla="*/ 22018052 h 26115127"/>
              <a:gd name="connsiteX63" fmla="*/ 9409587 w 17976071"/>
              <a:gd name="connsiteY63" fmla="*/ 21921800 h 26115127"/>
              <a:gd name="connsiteX64" fmla="*/ 9698345 w 17976071"/>
              <a:gd name="connsiteY64" fmla="*/ 22162431 h 26115127"/>
              <a:gd name="connsiteX65" fmla="*/ 9553966 w 17976071"/>
              <a:gd name="connsiteY65" fmla="*/ 21584916 h 26115127"/>
              <a:gd name="connsiteX66" fmla="*/ 9938976 w 17976071"/>
              <a:gd name="connsiteY66" fmla="*/ 21777421 h 26115127"/>
              <a:gd name="connsiteX67" fmla="*/ 9650218 w 17976071"/>
              <a:gd name="connsiteY67" fmla="*/ 21440537 h 26115127"/>
              <a:gd name="connsiteX68" fmla="*/ 9168955 w 17976071"/>
              <a:gd name="connsiteY68" fmla="*/ 21151779 h 26115127"/>
              <a:gd name="connsiteX69" fmla="*/ 9024576 w 17976071"/>
              <a:gd name="connsiteY69" fmla="*/ 21007400 h 26115127"/>
              <a:gd name="connsiteX70" fmla="*/ 9602092 w 17976071"/>
              <a:gd name="connsiteY70" fmla="*/ 20863021 h 26115127"/>
              <a:gd name="connsiteX71" fmla="*/ 9842724 w 17976071"/>
              <a:gd name="connsiteY71" fmla="*/ 20959273 h 26115127"/>
              <a:gd name="connsiteX72" fmla="*/ 9698345 w 17976071"/>
              <a:gd name="connsiteY72" fmla="*/ 20670516 h 26115127"/>
              <a:gd name="connsiteX73" fmla="*/ 10372113 w 17976071"/>
              <a:gd name="connsiteY73" fmla="*/ 20478010 h 26115127"/>
              <a:gd name="connsiteX74" fmla="*/ 10564618 w 17976071"/>
              <a:gd name="connsiteY74" fmla="*/ 19996747 h 26115127"/>
              <a:gd name="connsiteX75" fmla="*/ 9938976 w 17976071"/>
              <a:gd name="connsiteY75" fmla="*/ 20189252 h 26115127"/>
              <a:gd name="connsiteX76" fmla="*/ 9217082 w 17976071"/>
              <a:gd name="connsiteY76" fmla="*/ 20381758 h 26115127"/>
              <a:gd name="connsiteX77" fmla="*/ 8735818 w 17976071"/>
              <a:gd name="connsiteY77" fmla="*/ 20574263 h 26115127"/>
              <a:gd name="connsiteX78" fmla="*/ 8591439 w 17976071"/>
              <a:gd name="connsiteY78" fmla="*/ 20718642 h 26115127"/>
              <a:gd name="connsiteX79" fmla="*/ 8350808 w 17976071"/>
              <a:gd name="connsiteY79" fmla="*/ 20718642 h 26115127"/>
              <a:gd name="connsiteX80" fmla="*/ 8254555 w 17976071"/>
              <a:gd name="connsiteY80" fmla="*/ 20863021 h 26115127"/>
              <a:gd name="connsiteX81" fmla="*/ 8013924 w 17976071"/>
              <a:gd name="connsiteY81" fmla="*/ 20911147 h 26115127"/>
              <a:gd name="connsiteX82" fmla="*/ 7725166 w 17976071"/>
              <a:gd name="connsiteY82" fmla="*/ 21103652 h 26115127"/>
              <a:gd name="connsiteX83" fmla="*/ 7195776 w 17976071"/>
              <a:gd name="connsiteY83" fmla="*/ 21103652 h 26115127"/>
              <a:gd name="connsiteX84" fmla="*/ 6907018 w 17976071"/>
              <a:gd name="connsiteY84" fmla="*/ 21488663 h 26115127"/>
              <a:gd name="connsiteX85" fmla="*/ 6666387 w 17976071"/>
              <a:gd name="connsiteY85" fmla="*/ 21921800 h 26115127"/>
              <a:gd name="connsiteX86" fmla="*/ 6810766 w 17976071"/>
              <a:gd name="connsiteY86" fmla="*/ 21296158 h 26115127"/>
              <a:gd name="connsiteX87" fmla="*/ 6473882 w 17976071"/>
              <a:gd name="connsiteY87" fmla="*/ 21729295 h 26115127"/>
              <a:gd name="connsiteX88" fmla="*/ 6185124 w 17976071"/>
              <a:gd name="connsiteY88" fmla="*/ 21873673 h 26115127"/>
              <a:gd name="connsiteX89" fmla="*/ 6040745 w 17976071"/>
              <a:gd name="connsiteY89" fmla="*/ 22114305 h 26115127"/>
              <a:gd name="connsiteX90" fmla="*/ 5896366 w 17976071"/>
              <a:gd name="connsiteY90" fmla="*/ 21873673 h 26115127"/>
              <a:gd name="connsiteX91" fmla="*/ 5655734 w 17976071"/>
              <a:gd name="connsiteY91" fmla="*/ 21777421 h 26115127"/>
              <a:gd name="connsiteX92" fmla="*/ 5655734 w 17976071"/>
              <a:gd name="connsiteY92" fmla="*/ 21825547 h 26115127"/>
              <a:gd name="connsiteX93" fmla="*/ 5126345 w 17976071"/>
              <a:gd name="connsiteY93" fmla="*/ 21777421 h 26115127"/>
              <a:gd name="connsiteX94" fmla="*/ 5030092 w 17976071"/>
              <a:gd name="connsiteY94" fmla="*/ 22018052 h 26115127"/>
              <a:gd name="connsiteX95" fmla="*/ 4693208 w 17976071"/>
              <a:gd name="connsiteY95" fmla="*/ 21969926 h 26115127"/>
              <a:gd name="connsiteX96" fmla="*/ 3971313 w 17976071"/>
              <a:gd name="connsiteY96" fmla="*/ 21969926 h 26115127"/>
              <a:gd name="connsiteX97" fmla="*/ 3682555 w 17976071"/>
              <a:gd name="connsiteY97" fmla="*/ 21921800 h 26115127"/>
              <a:gd name="connsiteX98" fmla="*/ 3345671 w 17976071"/>
              <a:gd name="connsiteY98" fmla="*/ 21777421 h 26115127"/>
              <a:gd name="connsiteX99" fmla="*/ 3586303 w 17976071"/>
              <a:gd name="connsiteY99" fmla="*/ 21633042 h 26115127"/>
              <a:gd name="connsiteX100" fmla="*/ 3153166 w 17976071"/>
              <a:gd name="connsiteY100" fmla="*/ 21488663 h 26115127"/>
              <a:gd name="connsiteX101" fmla="*/ 3345671 w 17976071"/>
              <a:gd name="connsiteY101" fmla="*/ 21392410 h 26115127"/>
              <a:gd name="connsiteX102" fmla="*/ 3730682 w 17976071"/>
              <a:gd name="connsiteY102" fmla="*/ 21488663 h 26115127"/>
              <a:gd name="connsiteX103" fmla="*/ 3875061 w 17976071"/>
              <a:gd name="connsiteY103" fmla="*/ 21392410 h 26115127"/>
              <a:gd name="connsiteX104" fmla="*/ 3441924 w 17976071"/>
              <a:gd name="connsiteY104" fmla="*/ 21296158 h 26115127"/>
              <a:gd name="connsiteX105" fmla="*/ 2768155 w 17976071"/>
              <a:gd name="connsiteY105" fmla="*/ 21248031 h 26115127"/>
              <a:gd name="connsiteX106" fmla="*/ 2383145 w 17976071"/>
              <a:gd name="connsiteY106" fmla="*/ 21825547 h 26115127"/>
              <a:gd name="connsiteX107" fmla="*/ 2286892 w 17976071"/>
              <a:gd name="connsiteY107" fmla="*/ 21921800 h 26115127"/>
              <a:gd name="connsiteX108" fmla="*/ 1950008 w 17976071"/>
              <a:gd name="connsiteY108" fmla="*/ 21729295 h 26115127"/>
              <a:gd name="connsiteX109" fmla="*/ 1998134 w 17976071"/>
              <a:gd name="connsiteY109" fmla="*/ 22162431 h 26115127"/>
              <a:gd name="connsiteX110" fmla="*/ 1468745 w 17976071"/>
              <a:gd name="connsiteY110" fmla="*/ 22691821 h 26115127"/>
              <a:gd name="connsiteX111" fmla="*/ 1276239 w 17976071"/>
              <a:gd name="connsiteY111" fmla="*/ 22980579 h 26115127"/>
              <a:gd name="connsiteX112" fmla="*/ 1372492 w 17976071"/>
              <a:gd name="connsiteY112" fmla="*/ 23221210 h 26115127"/>
              <a:gd name="connsiteX113" fmla="*/ 1276239 w 17976071"/>
              <a:gd name="connsiteY113" fmla="*/ 23365589 h 26115127"/>
              <a:gd name="connsiteX114" fmla="*/ 1372492 w 17976071"/>
              <a:gd name="connsiteY114" fmla="*/ 23750600 h 26115127"/>
              <a:gd name="connsiteX115" fmla="*/ 891229 w 17976071"/>
              <a:gd name="connsiteY115" fmla="*/ 23894979 h 26115127"/>
              <a:gd name="connsiteX116" fmla="*/ 361839 w 17976071"/>
              <a:gd name="connsiteY116" fmla="*/ 24328116 h 26115127"/>
              <a:gd name="connsiteX117" fmla="*/ 24955 w 17976071"/>
              <a:gd name="connsiteY117" fmla="*/ 24761252 h 26115127"/>
              <a:gd name="connsiteX118" fmla="*/ 24955 w 17976071"/>
              <a:gd name="connsiteY118" fmla="*/ 5029463 h 26115127"/>
              <a:gd name="connsiteX119" fmla="*/ 73082 w 17976071"/>
              <a:gd name="connsiteY11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478562 w 17976071"/>
              <a:gd name="connsiteY56" fmla="*/ 23244486 h 26115127"/>
              <a:gd name="connsiteX57" fmla="*/ 8158303 w 17976071"/>
              <a:gd name="connsiteY57" fmla="*/ 23221210 h 26115127"/>
              <a:gd name="connsiteX58" fmla="*/ 8110176 w 17976071"/>
              <a:gd name="connsiteY58" fmla="*/ 23076831 h 26115127"/>
              <a:gd name="connsiteX59" fmla="*/ 8591439 w 17976071"/>
              <a:gd name="connsiteY59" fmla="*/ 23028705 h 26115127"/>
              <a:gd name="connsiteX60" fmla="*/ 8254555 w 17976071"/>
              <a:gd name="connsiteY60" fmla="*/ 22836200 h 26115127"/>
              <a:gd name="connsiteX61" fmla="*/ 8543313 w 17976071"/>
              <a:gd name="connsiteY61" fmla="*/ 22739947 h 26115127"/>
              <a:gd name="connsiteX62" fmla="*/ 9024576 w 17976071"/>
              <a:gd name="connsiteY62" fmla="*/ 22788073 h 26115127"/>
              <a:gd name="connsiteX63" fmla="*/ 9217082 w 17976071"/>
              <a:gd name="connsiteY63" fmla="*/ 22018052 h 26115127"/>
              <a:gd name="connsiteX64" fmla="*/ 9409587 w 17976071"/>
              <a:gd name="connsiteY64" fmla="*/ 21921800 h 26115127"/>
              <a:gd name="connsiteX65" fmla="*/ 9698345 w 17976071"/>
              <a:gd name="connsiteY65" fmla="*/ 22162431 h 26115127"/>
              <a:gd name="connsiteX66" fmla="*/ 9553966 w 17976071"/>
              <a:gd name="connsiteY66" fmla="*/ 21584916 h 26115127"/>
              <a:gd name="connsiteX67" fmla="*/ 9938976 w 17976071"/>
              <a:gd name="connsiteY67" fmla="*/ 21777421 h 26115127"/>
              <a:gd name="connsiteX68" fmla="*/ 9650218 w 17976071"/>
              <a:gd name="connsiteY68" fmla="*/ 21440537 h 26115127"/>
              <a:gd name="connsiteX69" fmla="*/ 9168955 w 17976071"/>
              <a:gd name="connsiteY69" fmla="*/ 21151779 h 26115127"/>
              <a:gd name="connsiteX70" fmla="*/ 9024576 w 17976071"/>
              <a:gd name="connsiteY70" fmla="*/ 21007400 h 26115127"/>
              <a:gd name="connsiteX71" fmla="*/ 9602092 w 17976071"/>
              <a:gd name="connsiteY71" fmla="*/ 20863021 h 26115127"/>
              <a:gd name="connsiteX72" fmla="*/ 9842724 w 17976071"/>
              <a:gd name="connsiteY72" fmla="*/ 20959273 h 26115127"/>
              <a:gd name="connsiteX73" fmla="*/ 9698345 w 17976071"/>
              <a:gd name="connsiteY73" fmla="*/ 20670516 h 26115127"/>
              <a:gd name="connsiteX74" fmla="*/ 10372113 w 17976071"/>
              <a:gd name="connsiteY74" fmla="*/ 20478010 h 26115127"/>
              <a:gd name="connsiteX75" fmla="*/ 10564618 w 17976071"/>
              <a:gd name="connsiteY75" fmla="*/ 19996747 h 26115127"/>
              <a:gd name="connsiteX76" fmla="*/ 9938976 w 17976071"/>
              <a:gd name="connsiteY76" fmla="*/ 20189252 h 26115127"/>
              <a:gd name="connsiteX77" fmla="*/ 9217082 w 17976071"/>
              <a:gd name="connsiteY77" fmla="*/ 20381758 h 26115127"/>
              <a:gd name="connsiteX78" fmla="*/ 8735818 w 17976071"/>
              <a:gd name="connsiteY78" fmla="*/ 20574263 h 26115127"/>
              <a:gd name="connsiteX79" fmla="*/ 8591439 w 17976071"/>
              <a:gd name="connsiteY79" fmla="*/ 20718642 h 26115127"/>
              <a:gd name="connsiteX80" fmla="*/ 8350808 w 17976071"/>
              <a:gd name="connsiteY80" fmla="*/ 20718642 h 26115127"/>
              <a:gd name="connsiteX81" fmla="*/ 8254555 w 17976071"/>
              <a:gd name="connsiteY81" fmla="*/ 20863021 h 26115127"/>
              <a:gd name="connsiteX82" fmla="*/ 8013924 w 17976071"/>
              <a:gd name="connsiteY82" fmla="*/ 20911147 h 26115127"/>
              <a:gd name="connsiteX83" fmla="*/ 7725166 w 17976071"/>
              <a:gd name="connsiteY83" fmla="*/ 21103652 h 26115127"/>
              <a:gd name="connsiteX84" fmla="*/ 7195776 w 17976071"/>
              <a:gd name="connsiteY84" fmla="*/ 21103652 h 26115127"/>
              <a:gd name="connsiteX85" fmla="*/ 6907018 w 17976071"/>
              <a:gd name="connsiteY85" fmla="*/ 21488663 h 26115127"/>
              <a:gd name="connsiteX86" fmla="*/ 6666387 w 17976071"/>
              <a:gd name="connsiteY86" fmla="*/ 21921800 h 26115127"/>
              <a:gd name="connsiteX87" fmla="*/ 6810766 w 17976071"/>
              <a:gd name="connsiteY87" fmla="*/ 21296158 h 26115127"/>
              <a:gd name="connsiteX88" fmla="*/ 6473882 w 17976071"/>
              <a:gd name="connsiteY88" fmla="*/ 21729295 h 26115127"/>
              <a:gd name="connsiteX89" fmla="*/ 6185124 w 17976071"/>
              <a:gd name="connsiteY89" fmla="*/ 21873673 h 26115127"/>
              <a:gd name="connsiteX90" fmla="*/ 6040745 w 17976071"/>
              <a:gd name="connsiteY90" fmla="*/ 22114305 h 26115127"/>
              <a:gd name="connsiteX91" fmla="*/ 5896366 w 17976071"/>
              <a:gd name="connsiteY91" fmla="*/ 21873673 h 26115127"/>
              <a:gd name="connsiteX92" fmla="*/ 5655734 w 17976071"/>
              <a:gd name="connsiteY92" fmla="*/ 21777421 h 26115127"/>
              <a:gd name="connsiteX93" fmla="*/ 5655734 w 17976071"/>
              <a:gd name="connsiteY93" fmla="*/ 21825547 h 26115127"/>
              <a:gd name="connsiteX94" fmla="*/ 5126345 w 17976071"/>
              <a:gd name="connsiteY94" fmla="*/ 21777421 h 26115127"/>
              <a:gd name="connsiteX95" fmla="*/ 5030092 w 17976071"/>
              <a:gd name="connsiteY95" fmla="*/ 22018052 h 26115127"/>
              <a:gd name="connsiteX96" fmla="*/ 4693208 w 17976071"/>
              <a:gd name="connsiteY96" fmla="*/ 21969926 h 26115127"/>
              <a:gd name="connsiteX97" fmla="*/ 3971313 w 17976071"/>
              <a:gd name="connsiteY97" fmla="*/ 21969926 h 26115127"/>
              <a:gd name="connsiteX98" fmla="*/ 3682555 w 17976071"/>
              <a:gd name="connsiteY98" fmla="*/ 21921800 h 26115127"/>
              <a:gd name="connsiteX99" fmla="*/ 3345671 w 17976071"/>
              <a:gd name="connsiteY99" fmla="*/ 21777421 h 26115127"/>
              <a:gd name="connsiteX100" fmla="*/ 3586303 w 17976071"/>
              <a:gd name="connsiteY100" fmla="*/ 21633042 h 26115127"/>
              <a:gd name="connsiteX101" fmla="*/ 3153166 w 17976071"/>
              <a:gd name="connsiteY101" fmla="*/ 21488663 h 26115127"/>
              <a:gd name="connsiteX102" fmla="*/ 3345671 w 17976071"/>
              <a:gd name="connsiteY102" fmla="*/ 21392410 h 26115127"/>
              <a:gd name="connsiteX103" fmla="*/ 3730682 w 17976071"/>
              <a:gd name="connsiteY103" fmla="*/ 21488663 h 26115127"/>
              <a:gd name="connsiteX104" fmla="*/ 3875061 w 17976071"/>
              <a:gd name="connsiteY104" fmla="*/ 21392410 h 26115127"/>
              <a:gd name="connsiteX105" fmla="*/ 3441924 w 17976071"/>
              <a:gd name="connsiteY105" fmla="*/ 21296158 h 26115127"/>
              <a:gd name="connsiteX106" fmla="*/ 2768155 w 17976071"/>
              <a:gd name="connsiteY106" fmla="*/ 21248031 h 26115127"/>
              <a:gd name="connsiteX107" fmla="*/ 2383145 w 17976071"/>
              <a:gd name="connsiteY107" fmla="*/ 21825547 h 26115127"/>
              <a:gd name="connsiteX108" fmla="*/ 2286892 w 17976071"/>
              <a:gd name="connsiteY108" fmla="*/ 21921800 h 26115127"/>
              <a:gd name="connsiteX109" fmla="*/ 1950008 w 17976071"/>
              <a:gd name="connsiteY109" fmla="*/ 21729295 h 26115127"/>
              <a:gd name="connsiteX110" fmla="*/ 1998134 w 17976071"/>
              <a:gd name="connsiteY110" fmla="*/ 22162431 h 26115127"/>
              <a:gd name="connsiteX111" fmla="*/ 1468745 w 17976071"/>
              <a:gd name="connsiteY111" fmla="*/ 22691821 h 26115127"/>
              <a:gd name="connsiteX112" fmla="*/ 1276239 w 17976071"/>
              <a:gd name="connsiteY112" fmla="*/ 22980579 h 26115127"/>
              <a:gd name="connsiteX113" fmla="*/ 1372492 w 17976071"/>
              <a:gd name="connsiteY113" fmla="*/ 23221210 h 26115127"/>
              <a:gd name="connsiteX114" fmla="*/ 1276239 w 17976071"/>
              <a:gd name="connsiteY114" fmla="*/ 23365589 h 26115127"/>
              <a:gd name="connsiteX115" fmla="*/ 1372492 w 17976071"/>
              <a:gd name="connsiteY115" fmla="*/ 23750600 h 26115127"/>
              <a:gd name="connsiteX116" fmla="*/ 891229 w 17976071"/>
              <a:gd name="connsiteY116" fmla="*/ 23894979 h 26115127"/>
              <a:gd name="connsiteX117" fmla="*/ 361839 w 17976071"/>
              <a:gd name="connsiteY117" fmla="*/ 24328116 h 26115127"/>
              <a:gd name="connsiteX118" fmla="*/ 24955 w 17976071"/>
              <a:gd name="connsiteY118" fmla="*/ 24761252 h 26115127"/>
              <a:gd name="connsiteX119" fmla="*/ 24955 w 17976071"/>
              <a:gd name="connsiteY119" fmla="*/ 5029463 h 26115127"/>
              <a:gd name="connsiteX120" fmla="*/ 73082 w 17976071"/>
              <a:gd name="connsiteY12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547514 w 17976071"/>
              <a:gd name="connsiteY56" fmla="*/ 23153134 h 26115127"/>
              <a:gd name="connsiteX57" fmla="*/ 8478562 w 17976071"/>
              <a:gd name="connsiteY57" fmla="*/ 23244486 h 26115127"/>
              <a:gd name="connsiteX58" fmla="*/ 8158303 w 17976071"/>
              <a:gd name="connsiteY58" fmla="*/ 23221210 h 26115127"/>
              <a:gd name="connsiteX59" fmla="*/ 8110176 w 17976071"/>
              <a:gd name="connsiteY59" fmla="*/ 23076831 h 26115127"/>
              <a:gd name="connsiteX60" fmla="*/ 8591439 w 17976071"/>
              <a:gd name="connsiteY60" fmla="*/ 23028705 h 26115127"/>
              <a:gd name="connsiteX61" fmla="*/ 8254555 w 17976071"/>
              <a:gd name="connsiteY61" fmla="*/ 22836200 h 26115127"/>
              <a:gd name="connsiteX62" fmla="*/ 8543313 w 17976071"/>
              <a:gd name="connsiteY62" fmla="*/ 22739947 h 26115127"/>
              <a:gd name="connsiteX63" fmla="*/ 9024576 w 17976071"/>
              <a:gd name="connsiteY63" fmla="*/ 22788073 h 26115127"/>
              <a:gd name="connsiteX64" fmla="*/ 9217082 w 17976071"/>
              <a:gd name="connsiteY64" fmla="*/ 22018052 h 26115127"/>
              <a:gd name="connsiteX65" fmla="*/ 9409587 w 17976071"/>
              <a:gd name="connsiteY65" fmla="*/ 21921800 h 26115127"/>
              <a:gd name="connsiteX66" fmla="*/ 9698345 w 17976071"/>
              <a:gd name="connsiteY66" fmla="*/ 22162431 h 26115127"/>
              <a:gd name="connsiteX67" fmla="*/ 9553966 w 17976071"/>
              <a:gd name="connsiteY67" fmla="*/ 21584916 h 26115127"/>
              <a:gd name="connsiteX68" fmla="*/ 9938976 w 17976071"/>
              <a:gd name="connsiteY68" fmla="*/ 21777421 h 26115127"/>
              <a:gd name="connsiteX69" fmla="*/ 9650218 w 17976071"/>
              <a:gd name="connsiteY69" fmla="*/ 21440537 h 26115127"/>
              <a:gd name="connsiteX70" fmla="*/ 9168955 w 17976071"/>
              <a:gd name="connsiteY70" fmla="*/ 21151779 h 26115127"/>
              <a:gd name="connsiteX71" fmla="*/ 9024576 w 17976071"/>
              <a:gd name="connsiteY71" fmla="*/ 21007400 h 26115127"/>
              <a:gd name="connsiteX72" fmla="*/ 9602092 w 17976071"/>
              <a:gd name="connsiteY72" fmla="*/ 20863021 h 26115127"/>
              <a:gd name="connsiteX73" fmla="*/ 9842724 w 17976071"/>
              <a:gd name="connsiteY73" fmla="*/ 20959273 h 26115127"/>
              <a:gd name="connsiteX74" fmla="*/ 9698345 w 17976071"/>
              <a:gd name="connsiteY74" fmla="*/ 20670516 h 26115127"/>
              <a:gd name="connsiteX75" fmla="*/ 10372113 w 17976071"/>
              <a:gd name="connsiteY75" fmla="*/ 20478010 h 26115127"/>
              <a:gd name="connsiteX76" fmla="*/ 10564618 w 17976071"/>
              <a:gd name="connsiteY76" fmla="*/ 19996747 h 26115127"/>
              <a:gd name="connsiteX77" fmla="*/ 9938976 w 17976071"/>
              <a:gd name="connsiteY77" fmla="*/ 20189252 h 26115127"/>
              <a:gd name="connsiteX78" fmla="*/ 9217082 w 17976071"/>
              <a:gd name="connsiteY78" fmla="*/ 20381758 h 26115127"/>
              <a:gd name="connsiteX79" fmla="*/ 8735818 w 17976071"/>
              <a:gd name="connsiteY79" fmla="*/ 20574263 h 26115127"/>
              <a:gd name="connsiteX80" fmla="*/ 8591439 w 17976071"/>
              <a:gd name="connsiteY80" fmla="*/ 20718642 h 26115127"/>
              <a:gd name="connsiteX81" fmla="*/ 8350808 w 17976071"/>
              <a:gd name="connsiteY81" fmla="*/ 20718642 h 26115127"/>
              <a:gd name="connsiteX82" fmla="*/ 8254555 w 17976071"/>
              <a:gd name="connsiteY82" fmla="*/ 20863021 h 26115127"/>
              <a:gd name="connsiteX83" fmla="*/ 8013924 w 17976071"/>
              <a:gd name="connsiteY83" fmla="*/ 20911147 h 26115127"/>
              <a:gd name="connsiteX84" fmla="*/ 7725166 w 17976071"/>
              <a:gd name="connsiteY84" fmla="*/ 21103652 h 26115127"/>
              <a:gd name="connsiteX85" fmla="*/ 7195776 w 17976071"/>
              <a:gd name="connsiteY85" fmla="*/ 21103652 h 26115127"/>
              <a:gd name="connsiteX86" fmla="*/ 6907018 w 17976071"/>
              <a:gd name="connsiteY86" fmla="*/ 21488663 h 26115127"/>
              <a:gd name="connsiteX87" fmla="*/ 6666387 w 17976071"/>
              <a:gd name="connsiteY87" fmla="*/ 21921800 h 26115127"/>
              <a:gd name="connsiteX88" fmla="*/ 6810766 w 17976071"/>
              <a:gd name="connsiteY88" fmla="*/ 21296158 h 26115127"/>
              <a:gd name="connsiteX89" fmla="*/ 6473882 w 17976071"/>
              <a:gd name="connsiteY89" fmla="*/ 21729295 h 26115127"/>
              <a:gd name="connsiteX90" fmla="*/ 6185124 w 17976071"/>
              <a:gd name="connsiteY90" fmla="*/ 21873673 h 26115127"/>
              <a:gd name="connsiteX91" fmla="*/ 6040745 w 17976071"/>
              <a:gd name="connsiteY91" fmla="*/ 22114305 h 26115127"/>
              <a:gd name="connsiteX92" fmla="*/ 5896366 w 17976071"/>
              <a:gd name="connsiteY92" fmla="*/ 21873673 h 26115127"/>
              <a:gd name="connsiteX93" fmla="*/ 5655734 w 17976071"/>
              <a:gd name="connsiteY93" fmla="*/ 21777421 h 26115127"/>
              <a:gd name="connsiteX94" fmla="*/ 5655734 w 17976071"/>
              <a:gd name="connsiteY94" fmla="*/ 21825547 h 26115127"/>
              <a:gd name="connsiteX95" fmla="*/ 5126345 w 17976071"/>
              <a:gd name="connsiteY95" fmla="*/ 21777421 h 26115127"/>
              <a:gd name="connsiteX96" fmla="*/ 5030092 w 17976071"/>
              <a:gd name="connsiteY96" fmla="*/ 22018052 h 26115127"/>
              <a:gd name="connsiteX97" fmla="*/ 4693208 w 17976071"/>
              <a:gd name="connsiteY97" fmla="*/ 21969926 h 26115127"/>
              <a:gd name="connsiteX98" fmla="*/ 3971313 w 17976071"/>
              <a:gd name="connsiteY98" fmla="*/ 21969926 h 26115127"/>
              <a:gd name="connsiteX99" fmla="*/ 3682555 w 17976071"/>
              <a:gd name="connsiteY99" fmla="*/ 21921800 h 26115127"/>
              <a:gd name="connsiteX100" fmla="*/ 3345671 w 17976071"/>
              <a:gd name="connsiteY100" fmla="*/ 21777421 h 26115127"/>
              <a:gd name="connsiteX101" fmla="*/ 3586303 w 17976071"/>
              <a:gd name="connsiteY101" fmla="*/ 21633042 h 26115127"/>
              <a:gd name="connsiteX102" fmla="*/ 3153166 w 17976071"/>
              <a:gd name="connsiteY102" fmla="*/ 21488663 h 26115127"/>
              <a:gd name="connsiteX103" fmla="*/ 3345671 w 17976071"/>
              <a:gd name="connsiteY103" fmla="*/ 21392410 h 26115127"/>
              <a:gd name="connsiteX104" fmla="*/ 3730682 w 17976071"/>
              <a:gd name="connsiteY104" fmla="*/ 21488663 h 26115127"/>
              <a:gd name="connsiteX105" fmla="*/ 3875061 w 17976071"/>
              <a:gd name="connsiteY105" fmla="*/ 21392410 h 26115127"/>
              <a:gd name="connsiteX106" fmla="*/ 3441924 w 17976071"/>
              <a:gd name="connsiteY106" fmla="*/ 21296158 h 26115127"/>
              <a:gd name="connsiteX107" fmla="*/ 2768155 w 17976071"/>
              <a:gd name="connsiteY107" fmla="*/ 21248031 h 26115127"/>
              <a:gd name="connsiteX108" fmla="*/ 2383145 w 17976071"/>
              <a:gd name="connsiteY108" fmla="*/ 21825547 h 26115127"/>
              <a:gd name="connsiteX109" fmla="*/ 2286892 w 17976071"/>
              <a:gd name="connsiteY109" fmla="*/ 21921800 h 26115127"/>
              <a:gd name="connsiteX110" fmla="*/ 1950008 w 17976071"/>
              <a:gd name="connsiteY110" fmla="*/ 21729295 h 26115127"/>
              <a:gd name="connsiteX111" fmla="*/ 1998134 w 17976071"/>
              <a:gd name="connsiteY111" fmla="*/ 22162431 h 26115127"/>
              <a:gd name="connsiteX112" fmla="*/ 1468745 w 17976071"/>
              <a:gd name="connsiteY112" fmla="*/ 22691821 h 26115127"/>
              <a:gd name="connsiteX113" fmla="*/ 1276239 w 17976071"/>
              <a:gd name="connsiteY113" fmla="*/ 22980579 h 26115127"/>
              <a:gd name="connsiteX114" fmla="*/ 1372492 w 17976071"/>
              <a:gd name="connsiteY114" fmla="*/ 23221210 h 26115127"/>
              <a:gd name="connsiteX115" fmla="*/ 1276239 w 17976071"/>
              <a:gd name="connsiteY115" fmla="*/ 23365589 h 26115127"/>
              <a:gd name="connsiteX116" fmla="*/ 1372492 w 17976071"/>
              <a:gd name="connsiteY116" fmla="*/ 23750600 h 26115127"/>
              <a:gd name="connsiteX117" fmla="*/ 891229 w 17976071"/>
              <a:gd name="connsiteY117" fmla="*/ 23894979 h 26115127"/>
              <a:gd name="connsiteX118" fmla="*/ 361839 w 17976071"/>
              <a:gd name="connsiteY118" fmla="*/ 24328116 h 26115127"/>
              <a:gd name="connsiteX119" fmla="*/ 24955 w 17976071"/>
              <a:gd name="connsiteY119" fmla="*/ 24761252 h 26115127"/>
              <a:gd name="connsiteX120" fmla="*/ 24955 w 17976071"/>
              <a:gd name="connsiteY120" fmla="*/ 5029463 h 26115127"/>
              <a:gd name="connsiteX121" fmla="*/ 73082 w 17976071"/>
              <a:gd name="connsiteY12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158303 w 17976071"/>
              <a:gd name="connsiteY59" fmla="*/ 23221210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110176 w 17976071"/>
              <a:gd name="connsiteY60" fmla="*/ 230768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229880 w 17976071"/>
              <a:gd name="connsiteY60" fmla="*/ 23023631 h 26115127"/>
              <a:gd name="connsiteX61" fmla="*/ 8591439 w 17976071"/>
              <a:gd name="connsiteY61" fmla="*/ 23028705 h 26115127"/>
              <a:gd name="connsiteX62" fmla="*/ 8254555 w 17976071"/>
              <a:gd name="connsiteY62" fmla="*/ 22836200 h 26115127"/>
              <a:gd name="connsiteX63" fmla="*/ 8543313 w 17976071"/>
              <a:gd name="connsiteY63" fmla="*/ 22739947 h 26115127"/>
              <a:gd name="connsiteX64" fmla="*/ 9024576 w 17976071"/>
              <a:gd name="connsiteY64" fmla="*/ 22788073 h 26115127"/>
              <a:gd name="connsiteX65" fmla="*/ 9217082 w 17976071"/>
              <a:gd name="connsiteY65" fmla="*/ 22018052 h 26115127"/>
              <a:gd name="connsiteX66" fmla="*/ 9409587 w 17976071"/>
              <a:gd name="connsiteY66" fmla="*/ 21921800 h 26115127"/>
              <a:gd name="connsiteX67" fmla="*/ 9698345 w 17976071"/>
              <a:gd name="connsiteY67" fmla="*/ 22162431 h 26115127"/>
              <a:gd name="connsiteX68" fmla="*/ 9553966 w 17976071"/>
              <a:gd name="connsiteY68" fmla="*/ 21584916 h 26115127"/>
              <a:gd name="connsiteX69" fmla="*/ 9938976 w 17976071"/>
              <a:gd name="connsiteY69" fmla="*/ 21777421 h 26115127"/>
              <a:gd name="connsiteX70" fmla="*/ 9650218 w 17976071"/>
              <a:gd name="connsiteY70" fmla="*/ 21440537 h 26115127"/>
              <a:gd name="connsiteX71" fmla="*/ 9168955 w 17976071"/>
              <a:gd name="connsiteY71" fmla="*/ 21151779 h 26115127"/>
              <a:gd name="connsiteX72" fmla="*/ 9024576 w 17976071"/>
              <a:gd name="connsiteY72" fmla="*/ 21007400 h 26115127"/>
              <a:gd name="connsiteX73" fmla="*/ 9602092 w 17976071"/>
              <a:gd name="connsiteY73" fmla="*/ 20863021 h 26115127"/>
              <a:gd name="connsiteX74" fmla="*/ 9842724 w 17976071"/>
              <a:gd name="connsiteY74" fmla="*/ 20959273 h 26115127"/>
              <a:gd name="connsiteX75" fmla="*/ 9698345 w 17976071"/>
              <a:gd name="connsiteY75" fmla="*/ 20670516 h 26115127"/>
              <a:gd name="connsiteX76" fmla="*/ 10372113 w 17976071"/>
              <a:gd name="connsiteY76" fmla="*/ 20478010 h 26115127"/>
              <a:gd name="connsiteX77" fmla="*/ 10564618 w 17976071"/>
              <a:gd name="connsiteY77" fmla="*/ 19996747 h 26115127"/>
              <a:gd name="connsiteX78" fmla="*/ 9938976 w 17976071"/>
              <a:gd name="connsiteY78" fmla="*/ 20189252 h 26115127"/>
              <a:gd name="connsiteX79" fmla="*/ 9217082 w 17976071"/>
              <a:gd name="connsiteY79" fmla="*/ 20381758 h 26115127"/>
              <a:gd name="connsiteX80" fmla="*/ 8735818 w 17976071"/>
              <a:gd name="connsiteY80" fmla="*/ 20574263 h 26115127"/>
              <a:gd name="connsiteX81" fmla="*/ 8591439 w 17976071"/>
              <a:gd name="connsiteY81" fmla="*/ 20718642 h 26115127"/>
              <a:gd name="connsiteX82" fmla="*/ 8350808 w 17976071"/>
              <a:gd name="connsiteY82" fmla="*/ 20718642 h 26115127"/>
              <a:gd name="connsiteX83" fmla="*/ 8254555 w 17976071"/>
              <a:gd name="connsiteY83" fmla="*/ 20863021 h 26115127"/>
              <a:gd name="connsiteX84" fmla="*/ 8013924 w 17976071"/>
              <a:gd name="connsiteY84" fmla="*/ 20911147 h 26115127"/>
              <a:gd name="connsiteX85" fmla="*/ 7725166 w 17976071"/>
              <a:gd name="connsiteY85" fmla="*/ 21103652 h 26115127"/>
              <a:gd name="connsiteX86" fmla="*/ 7195776 w 17976071"/>
              <a:gd name="connsiteY86" fmla="*/ 21103652 h 26115127"/>
              <a:gd name="connsiteX87" fmla="*/ 6907018 w 17976071"/>
              <a:gd name="connsiteY87" fmla="*/ 21488663 h 26115127"/>
              <a:gd name="connsiteX88" fmla="*/ 6666387 w 17976071"/>
              <a:gd name="connsiteY88" fmla="*/ 21921800 h 26115127"/>
              <a:gd name="connsiteX89" fmla="*/ 6810766 w 17976071"/>
              <a:gd name="connsiteY89" fmla="*/ 21296158 h 26115127"/>
              <a:gd name="connsiteX90" fmla="*/ 6473882 w 17976071"/>
              <a:gd name="connsiteY90" fmla="*/ 21729295 h 26115127"/>
              <a:gd name="connsiteX91" fmla="*/ 6185124 w 17976071"/>
              <a:gd name="connsiteY91" fmla="*/ 21873673 h 26115127"/>
              <a:gd name="connsiteX92" fmla="*/ 6040745 w 17976071"/>
              <a:gd name="connsiteY92" fmla="*/ 22114305 h 26115127"/>
              <a:gd name="connsiteX93" fmla="*/ 5896366 w 17976071"/>
              <a:gd name="connsiteY93" fmla="*/ 21873673 h 26115127"/>
              <a:gd name="connsiteX94" fmla="*/ 5655734 w 17976071"/>
              <a:gd name="connsiteY94" fmla="*/ 21777421 h 26115127"/>
              <a:gd name="connsiteX95" fmla="*/ 5655734 w 17976071"/>
              <a:gd name="connsiteY95" fmla="*/ 21825547 h 26115127"/>
              <a:gd name="connsiteX96" fmla="*/ 5126345 w 17976071"/>
              <a:gd name="connsiteY96" fmla="*/ 21777421 h 26115127"/>
              <a:gd name="connsiteX97" fmla="*/ 5030092 w 17976071"/>
              <a:gd name="connsiteY97" fmla="*/ 22018052 h 26115127"/>
              <a:gd name="connsiteX98" fmla="*/ 4693208 w 17976071"/>
              <a:gd name="connsiteY98" fmla="*/ 21969926 h 26115127"/>
              <a:gd name="connsiteX99" fmla="*/ 3971313 w 17976071"/>
              <a:gd name="connsiteY99" fmla="*/ 21969926 h 26115127"/>
              <a:gd name="connsiteX100" fmla="*/ 3682555 w 17976071"/>
              <a:gd name="connsiteY100" fmla="*/ 21921800 h 26115127"/>
              <a:gd name="connsiteX101" fmla="*/ 3345671 w 17976071"/>
              <a:gd name="connsiteY101" fmla="*/ 21777421 h 26115127"/>
              <a:gd name="connsiteX102" fmla="*/ 3586303 w 17976071"/>
              <a:gd name="connsiteY102" fmla="*/ 21633042 h 26115127"/>
              <a:gd name="connsiteX103" fmla="*/ 3153166 w 17976071"/>
              <a:gd name="connsiteY103" fmla="*/ 21488663 h 26115127"/>
              <a:gd name="connsiteX104" fmla="*/ 3345671 w 17976071"/>
              <a:gd name="connsiteY104" fmla="*/ 21392410 h 26115127"/>
              <a:gd name="connsiteX105" fmla="*/ 3730682 w 17976071"/>
              <a:gd name="connsiteY105" fmla="*/ 21488663 h 26115127"/>
              <a:gd name="connsiteX106" fmla="*/ 3875061 w 17976071"/>
              <a:gd name="connsiteY106" fmla="*/ 21392410 h 26115127"/>
              <a:gd name="connsiteX107" fmla="*/ 3441924 w 17976071"/>
              <a:gd name="connsiteY107" fmla="*/ 21296158 h 26115127"/>
              <a:gd name="connsiteX108" fmla="*/ 2768155 w 17976071"/>
              <a:gd name="connsiteY108" fmla="*/ 21248031 h 26115127"/>
              <a:gd name="connsiteX109" fmla="*/ 2383145 w 17976071"/>
              <a:gd name="connsiteY109" fmla="*/ 21825547 h 26115127"/>
              <a:gd name="connsiteX110" fmla="*/ 2286892 w 17976071"/>
              <a:gd name="connsiteY110" fmla="*/ 21921800 h 26115127"/>
              <a:gd name="connsiteX111" fmla="*/ 1950008 w 17976071"/>
              <a:gd name="connsiteY111" fmla="*/ 21729295 h 26115127"/>
              <a:gd name="connsiteX112" fmla="*/ 1998134 w 17976071"/>
              <a:gd name="connsiteY112" fmla="*/ 22162431 h 26115127"/>
              <a:gd name="connsiteX113" fmla="*/ 1468745 w 17976071"/>
              <a:gd name="connsiteY113" fmla="*/ 22691821 h 26115127"/>
              <a:gd name="connsiteX114" fmla="*/ 1276239 w 17976071"/>
              <a:gd name="connsiteY114" fmla="*/ 22980579 h 26115127"/>
              <a:gd name="connsiteX115" fmla="*/ 1372492 w 17976071"/>
              <a:gd name="connsiteY115" fmla="*/ 23221210 h 26115127"/>
              <a:gd name="connsiteX116" fmla="*/ 1276239 w 17976071"/>
              <a:gd name="connsiteY116" fmla="*/ 23365589 h 26115127"/>
              <a:gd name="connsiteX117" fmla="*/ 1372492 w 17976071"/>
              <a:gd name="connsiteY117" fmla="*/ 23750600 h 26115127"/>
              <a:gd name="connsiteX118" fmla="*/ 891229 w 17976071"/>
              <a:gd name="connsiteY118" fmla="*/ 23894979 h 26115127"/>
              <a:gd name="connsiteX119" fmla="*/ 361839 w 17976071"/>
              <a:gd name="connsiteY119" fmla="*/ 24328116 h 26115127"/>
              <a:gd name="connsiteX120" fmla="*/ 24955 w 17976071"/>
              <a:gd name="connsiteY120" fmla="*/ 24761252 h 26115127"/>
              <a:gd name="connsiteX121" fmla="*/ 24955 w 17976071"/>
              <a:gd name="connsiteY121" fmla="*/ 5029463 h 26115127"/>
              <a:gd name="connsiteX122" fmla="*/ 73082 w 17976071"/>
              <a:gd name="connsiteY12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591439 w 17976071"/>
              <a:gd name="connsiteY62" fmla="*/ 23028705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254555 w 17976071"/>
              <a:gd name="connsiteY63" fmla="*/ 22836200 h 26115127"/>
              <a:gd name="connsiteX64" fmla="*/ 8543313 w 17976071"/>
              <a:gd name="connsiteY64" fmla="*/ 22739947 h 26115127"/>
              <a:gd name="connsiteX65" fmla="*/ 9024576 w 17976071"/>
              <a:gd name="connsiteY65" fmla="*/ 22788073 h 26115127"/>
              <a:gd name="connsiteX66" fmla="*/ 9217082 w 17976071"/>
              <a:gd name="connsiteY66" fmla="*/ 22018052 h 26115127"/>
              <a:gd name="connsiteX67" fmla="*/ 9409587 w 17976071"/>
              <a:gd name="connsiteY67" fmla="*/ 21921800 h 26115127"/>
              <a:gd name="connsiteX68" fmla="*/ 9698345 w 17976071"/>
              <a:gd name="connsiteY68" fmla="*/ 22162431 h 26115127"/>
              <a:gd name="connsiteX69" fmla="*/ 9553966 w 17976071"/>
              <a:gd name="connsiteY69" fmla="*/ 21584916 h 26115127"/>
              <a:gd name="connsiteX70" fmla="*/ 9938976 w 17976071"/>
              <a:gd name="connsiteY70" fmla="*/ 21777421 h 26115127"/>
              <a:gd name="connsiteX71" fmla="*/ 9650218 w 17976071"/>
              <a:gd name="connsiteY71" fmla="*/ 21440537 h 26115127"/>
              <a:gd name="connsiteX72" fmla="*/ 9168955 w 17976071"/>
              <a:gd name="connsiteY72" fmla="*/ 21151779 h 26115127"/>
              <a:gd name="connsiteX73" fmla="*/ 9024576 w 17976071"/>
              <a:gd name="connsiteY73" fmla="*/ 21007400 h 26115127"/>
              <a:gd name="connsiteX74" fmla="*/ 9602092 w 17976071"/>
              <a:gd name="connsiteY74" fmla="*/ 20863021 h 26115127"/>
              <a:gd name="connsiteX75" fmla="*/ 9842724 w 17976071"/>
              <a:gd name="connsiteY75" fmla="*/ 20959273 h 26115127"/>
              <a:gd name="connsiteX76" fmla="*/ 9698345 w 17976071"/>
              <a:gd name="connsiteY76" fmla="*/ 20670516 h 26115127"/>
              <a:gd name="connsiteX77" fmla="*/ 10372113 w 17976071"/>
              <a:gd name="connsiteY77" fmla="*/ 20478010 h 26115127"/>
              <a:gd name="connsiteX78" fmla="*/ 10564618 w 17976071"/>
              <a:gd name="connsiteY78" fmla="*/ 19996747 h 26115127"/>
              <a:gd name="connsiteX79" fmla="*/ 9938976 w 17976071"/>
              <a:gd name="connsiteY79" fmla="*/ 20189252 h 26115127"/>
              <a:gd name="connsiteX80" fmla="*/ 9217082 w 17976071"/>
              <a:gd name="connsiteY80" fmla="*/ 20381758 h 26115127"/>
              <a:gd name="connsiteX81" fmla="*/ 8735818 w 17976071"/>
              <a:gd name="connsiteY81" fmla="*/ 20574263 h 26115127"/>
              <a:gd name="connsiteX82" fmla="*/ 8591439 w 17976071"/>
              <a:gd name="connsiteY82" fmla="*/ 20718642 h 26115127"/>
              <a:gd name="connsiteX83" fmla="*/ 8350808 w 17976071"/>
              <a:gd name="connsiteY83" fmla="*/ 20718642 h 26115127"/>
              <a:gd name="connsiteX84" fmla="*/ 8254555 w 17976071"/>
              <a:gd name="connsiteY84" fmla="*/ 20863021 h 26115127"/>
              <a:gd name="connsiteX85" fmla="*/ 8013924 w 17976071"/>
              <a:gd name="connsiteY85" fmla="*/ 20911147 h 26115127"/>
              <a:gd name="connsiteX86" fmla="*/ 7725166 w 17976071"/>
              <a:gd name="connsiteY86" fmla="*/ 21103652 h 26115127"/>
              <a:gd name="connsiteX87" fmla="*/ 7195776 w 17976071"/>
              <a:gd name="connsiteY87" fmla="*/ 21103652 h 26115127"/>
              <a:gd name="connsiteX88" fmla="*/ 6907018 w 17976071"/>
              <a:gd name="connsiteY88" fmla="*/ 21488663 h 26115127"/>
              <a:gd name="connsiteX89" fmla="*/ 6666387 w 17976071"/>
              <a:gd name="connsiteY89" fmla="*/ 21921800 h 26115127"/>
              <a:gd name="connsiteX90" fmla="*/ 6810766 w 17976071"/>
              <a:gd name="connsiteY90" fmla="*/ 21296158 h 26115127"/>
              <a:gd name="connsiteX91" fmla="*/ 6473882 w 17976071"/>
              <a:gd name="connsiteY91" fmla="*/ 21729295 h 26115127"/>
              <a:gd name="connsiteX92" fmla="*/ 6185124 w 17976071"/>
              <a:gd name="connsiteY92" fmla="*/ 21873673 h 26115127"/>
              <a:gd name="connsiteX93" fmla="*/ 6040745 w 17976071"/>
              <a:gd name="connsiteY93" fmla="*/ 22114305 h 26115127"/>
              <a:gd name="connsiteX94" fmla="*/ 5896366 w 17976071"/>
              <a:gd name="connsiteY94" fmla="*/ 21873673 h 26115127"/>
              <a:gd name="connsiteX95" fmla="*/ 5655734 w 17976071"/>
              <a:gd name="connsiteY95" fmla="*/ 21777421 h 26115127"/>
              <a:gd name="connsiteX96" fmla="*/ 5655734 w 17976071"/>
              <a:gd name="connsiteY96" fmla="*/ 21825547 h 26115127"/>
              <a:gd name="connsiteX97" fmla="*/ 5126345 w 17976071"/>
              <a:gd name="connsiteY97" fmla="*/ 21777421 h 26115127"/>
              <a:gd name="connsiteX98" fmla="*/ 5030092 w 17976071"/>
              <a:gd name="connsiteY98" fmla="*/ 22018052 h 26115127"/>
              <a:gd name="connsiteX99" fmla="*/ 4693208 w 17976071"/>
              <a:gd name="connsiteY99" fmla="*/ 21969926 h 26115127"/>
              <a:gd name="connsiteX100" fmla="*/ 3971313 w 17976071"/>
              <a:gd name="connsiteY100" fmla="*/ 21969926 h 26115127"/>
              <a:gd name="connsiteX101" fmla="*/ 3682555 w 17976071"/>
              <a:gd name="connsiteY101" fmla="*/ 21921800 h 26115127"/>
              <a:gd name="connsiteX102" fmla="*/ 3345671 w 17976071"/>
              <a:gd name="connsiteY102" fmla="*/ 21777421 h 26115127"/>
              <a:gd name="connsiteX103" fmla="*/ 3586303 w 17976071"/>
              <a:gd name="connsiteY103" fmla="*/ 21633042 h 26115127"/>
              <a:gd name="connsiteX104" fmla="*/ 3153166 w 17976071"/>
              <a:gd name="connsiteY104" fmla="*/ 21488663 h 26115127"/>
              <a:gd name="connsiteX105" fmla="*/ 3345671 w 17976071"/>
              <a:gd name="connsiteY105" fmla="*/ 21392410 h 26115127"/>
              <a:gd name="connsiteX106" fmla="*/ 3730682 w 17976071"/>
              <a:gd name="connsiteY106" fmla="*/ 21488663 h 26115127"/>
              <a:gd name="connsiteX107" fmla="*/ 3875061 w 17976071"/>
              <a:gd name="connsiteY107" fmla="*/ 21392410 h 26115127"/>
              <a:gd name="connsiteX108" fmla="*/ 3441924 w 17976071"/>
              <a:gd name="connsiteY108" fmla="*/ 21296158 h 26115127"/>
              <a:gd name="connsiteX109" fmla="*/ 2768155 w 17976071"/>
              <a:gd name="connsiteY109" fmla="*/ 21248031 h 26115127"/>
              <a:gd name="connsiteX110" fmla="*/ 2383145 w 17976071"/>
              <a:gd name="connsiteY110" fmla="*/ 21825547 h 26115127"/>
              <a:gd name="connsiteX111" fmla="*/ 2286892 w 17976071"/>
              <a:gd name="connsiteY111" fmla="*/ 21921800 h 26115127"/>
              <a:gd name="connsiteX112" fmla="*/ 1950008 w 17976071"/>
              <a:gd name="connsiteY112" fmla="*/ 21729295 h 26115127"/>
              <a:gd name="connsiteX113" fmla="*/ 1998134 w 17976071"/>
              <a:gd name="connsiteY113" fmla="*/ 22162431 h 26115127"/>
              <a:gd name="connsiteX114" fmla="*/ 1468745 w 17976071"/>
              <a:gd name="connsiteY114" fmla="*/ 22691821 h 26115127"/>
              <a:gd name="connsiteX115" fmla="*/ 1276239 w 17976071"/>
              <a:gd name="connsiteY115" fmla="*/ 22980579 h 26115127"/>
              <a:gd name="connsiteX116" fmla="*/ 1372492 w 17976071"/>
              <a:gd name="connsiteY116" fmla="*/ 23221210 h 26115127"/>
              <a:gd name="connsiteX117" fmla="*/ 1276239 w 17976071"/>
              <a:gd name="connsiteY117" fmla="*/ 23365589 h 26115127"/>
              <a:gd name="connsiteX118" fmla="*/ 1372492 w 17976071"/>
              <a:gd name="connsiteY118" fmla="*/ 23750600 h 26115127"/>
              <a:gd name="connsiteX119" fmla="*/ 891229 w 17976071"/>
              <a:gd name="connsiteY119" fmla="*/ 23894979 h 26115127"/>
              <a:gd name="connsiteX120" fmla="*/ 361839 w 17976071"/>
              <a:gd name="connsiteY120" fmla="*/ 24328116 h 26115127"/>
              <a:gd name="connsiteX121" fmla="*/ 24955 w 17976071"/>
              <a:gd name="connsiteY121" fmla="*/ 24761252 h 26115127"/>
              <a:gd name="connsiteX122" fmla="*/ 24955 w 17976071"/>
              <a:gd name="connsiteY122" fmla="*/ 5029463 h 26115127"/>
              <a:gd name="connsiteX123" fmla="*/ 73082 w 17976071"/>
              <a:gd name="connsiteY12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254555 w 17976071"/>
              <a:gd name="connsiteY64" fmla="*/ 22836200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543313 w 17976071"/>
              <a:gd name="connsiteY65" fmla="*/ 22739947 h 26115127"/>
              <a:gd name="connsiteX66" fmla="*/ 9024576 w 17976071"/>
              <a:gd name="connsiteY66" fmla="*/ 22788073 h 26115127"/>
              <a:gd name="connsiteX67" fmla="*/ 9217082 w 17976071"/>
              <a:gd name="connsiteY67" fmla="*/ 22018052 h 26115127"/>
              <a:gd name="connsiteX68" fmla="*/ 9409587 w 17976071"/>
              <a:gd name="connsiteY68" fmla="*/ 21921800 h 26115127"/>
              <a:gd name="connsiteX69" fmla="*/ 9698345 w 17976071"/>
              <a:gd name="connsiteY69" fmla="*/ 22162431 h 26115127"/>
              <a:gd name="connsiteX70" fmla="*/ 9553966 w 17976071"/>
              <a:gd name="connsiteY70" fmla="*/ 21584916 h 26115127"/>
              <a:gd name="connsiteX71" fmla="*/ 9938976 w 17976071"/>
              <a:gd name="connsiteY71" fmla="*/ 21777421 h 26115127"/>
              <a:gd name="connsiteX72" fmla="*/ 9650218 w 17976071"/>
              <a:gd name="connsiteY72" fmla="*/ 21440537 h 26115127"/>
              <a:gd name="connsiteX73" fmla="*/ 9168955 w 17976071"/>
              <a:gd name="connsiteY73" fmla="*/ 21151779 h 26115127"/>
              <a:gd name="connsiteX74" fmla="*/ 9024576 w 17976071"/>
              <a:gd name="connsiteY74" fmla="*/ 21007400 h 26115127"/>
              <a:gd name="connsiteX75" fmla="*/ 9602092 w 17976071"/>
              <a:gd name="connsiteY75" fmla="*/ 20863021 h 26115127"/>
              <a:gd name="connsiteX76" fmla="*/ 9842724 w 17976071"/>
              <a:gd name="connsiteY76" fmla="*/ 20959273 h 26115127"/>
              <a:gd name="connsiteX77" fmla="*/ 9698345 w 17976071"/>
              <a:gd name="connsiteY77" fmla="*/ 20670516 h 26115127"/>
              <a:gd name="connsiteX78" fmla="*/ 10372113 w 17976071"/>
              <a:gd name="connsiteY78" fmla="*/ 20478010 h 26115127"/>
              <a:gd name="connsiteX79" fmla="*/ 10564618 w 17976071"/>
              <a:gd name="connsiteY79" fmla="*/ 19996747 h 26115127"/>
              <a:gd name="connsiteX80" fmla="*/ 9938976 w 17976071"/>
              <a:gd name="connsiteY80" fmla="*/ 20189252 h 26115127"/>
              <a:gd name="connsiteX81" fmla="*/ 9217082 w 17976071"/>
              <a:gd name="connsiteY81" fmla="*/ 20381758 h 26115127"/>
              <a:gd name="connsiteX82" fmla="*/ 8735818 w 17976071"/>
              <a:gd name="connsiteY82" fmla="*/ 20574263 h 26115127"/>
              <a:gd name="connsiteX83" fmla="*/ 8591439 w 17976071"/>
              <a:gd name="connsiteY83" fmla="*/ 20718642 h 26115127"/>
              <a:gd name="connsiteX84" fmla="*/ 8350808 w 17976071"/>
              <a:gd name="connsiteY84" fmla="*/ 20718642 h 26115127"/>
              <a:gd name="connsiteX85" fmla="*/ 8254555 w 17976071"/>
              <a:gd name="connsiteY85" fmla="*/ 20863021 h 26115127"/>
              <a:gd name="connsiteX86" fmla="*/ 8013924 w 17976071"/>
              <a:gd name="connsiteY86" fmla="*/ 20911147 h 26115127"/>
              <a:gd name="connsiteX87" fmla="*/ 7725166 w 17976071"/>
              <a:gd name="connsiteY87" fmla="*/ 21103652 h 26115127"/>
              <a:gd name="connsiteX88" fmla="*/ 7195776 w 17976071"/>
              <a:gd name="connsiteY88" fmla="*/ 21103652 h 26115127"/>
              <a:gd name="connsiteX89" fmla="*/ 6907018 w 17976071"/>
              <a:gd name="connsiteY89" fmla="*/ 21488663 h 26115127"/>
              <a:gd name="connsiteX90" fmla="*/ 6666387 w 17976071"/>
              <a:gd name="connsiteY90" fmla="*/ 21921800 h 26115127"/>
              <a:gd name="connsiteX91" fmla="*/ 6810766 w 17976071"/>
              <a:gd name="connsiteY91" fmla="*/ 21296158 h 26115127"/>
              <a:gd name="connsiteX92" fmla="*/ 6473882 w 17976071"/>
              <a:gd name="connsiteY92" fmla="*/ 21729295 h 26115127"/>
              <a:gd name="connsiteX93" fmla="*/ 6185124 w 17976071"/>
              <a:gd name="connsiteY93" fmla="*/ 21873673 h 26115127"/>
              <a:gd name="connsiteX94" fmla="*/ 6040745 w 17976071"/>
              <a:gd name="connsiteY94" fmla="*/ 22114305 h 26115127"/>
              <a:gd name="connsiteX95" fmla="*/ 5896366 w 17976071"/>
              <a:gd name="connsiteY95" fmla="*/ 21873673 h 26115127"/>
              <a:gd name="connsiteX96" fmla="*/ 5655734 w 17976071"/>
              <a:gd name="connsiteY96" fmla="*/ 21777421 h 26115127"/>
              <a:gd name="connsiteX97" fmla="*/ 5655734 w 17976071"/>
              <a:gd name="connsiteY97" fmla="*/ 21825547 h 26115127"/>
              <a:gd name="connsiteX98" fmla="*/ 5126345 w 17976071"/>
              <a:gd name="connsiteY98" fmla="*/ 21777421 h 26115127"/>
              <a:gd name="connsiteX99" fmla="*/ 5030092 w 17976071"/>
              <a:gd name="connsiteY99" fmla="*/ 22018052 h 26115127"/>
              <a:gd name="connsiteX100" fmla="*/ 4693208 w 17976071"/>
              <a:gd name="connsiteY100" fmla="*/ 21969926 h 26115127"/>
              <a:gd name="connsiteX101" fmla="*/ 3971313 w 17976071"/>
              <a:gd name="connsiteY101" fmla="*/ 21969926 h 26115127"/>
              <a:gd name="connsiteX102" fmla="*/ 3682555 w 17976071"/>
              <a:gd name="connsiteY102" fmla="*/ 21921800 h 26115127"/>
              <a:gd name="connsiteX103" fmla="*/ 3345671 w 17976071"/>
              <a:gd name="connsiteY103" fmla="*/ 21777421 h 26115127"/>
              <a:gd name="connsiteX104" fmla="*/ 3586303 w 17976071"/>
              <a:gd name="connsiteY104" fmla="*/ 21633042 h 26115127"/>
              <a:gd name="connsiteX105" fmla="*/ 3153166 w 17976071"/>
              <a:gd name="connsiteY105" fmla="*/ 21488663 h 26115127"/>
              <a:gd name="connsiteX106" fmla="*/ 3345671 w 17976071"/>
              <a:gd name="connsiteY106" fmla="*/ 21392410 h 26115127"/>
              <a:gd name="connsiteX107" fmla="*/ 3730682 w 17976071"/>
              <a:gd name="connsiteY107" fmla="*/ 21488663 h 26115127"/>
              <a:gd name="connsiteX108" fmla="*/ 3875061 w 17976071"/>
              <a:gd name="connsiteY108" fmla="*/ 21392410 h 26115127"/>
              <a:gd name="connsiteX109" fmla="*/ 3441924 w 17976071"/>
              <a:gd name="connsiteY109" fmla="*/ 21296158 h 26115127"/>
              <a:gd name="connsiteX110" fmla="*/ 2768155 w 17976071"/>
              <a:gd name="connsiteY110" fmla="*/ 21248031 h 26115127"/>
              <a:gd name="connsiteX111" fmla="*/ 2383145 w 17976071"/>
              <a:gd name="connsiteY111" fmla="*/ 21825547 h 26115127"/>
              <a:gd name="connsiteX112" fmla="*/ 2286892 w 17976071"/>
              <a:gd name="connsiteY112" fmla="*/ 21921800 h 26115127"/>
              <a:gd name="connsiteX113" fmla="*/ 1950008 w 17976071"/>
              <a:gd name="connsiteY113" fmla="*/ 21729295 h 26115127"/>
              <a:gd name="connsiteX114" fmla="*/ 1998134 w 17976071"/>
              <a:gd name="connsiteY114" fmla="*/ 22162431 h 26115127"/>
              <a:gd name="connsiteX115" fmla="*/ 1468745 w 17976071"/>
              <a:gd name="connsiteY115" fmla="*/ 22691821 h 26115127"/>
              <a:gd name="connsiteX116" fmla="*/ 1276239 w 17976071"/>
              <a:gd name="connsiteY116" fmla="*/ 22980579 h 26115127"/>
              <a:gd name="connsiteX117" fmla="*/ 1372492 w 17976071"/>
              <a:gd name="connsiteY117" fmla="*/ 23221210 h 26115127"/>
              <a:gd name="connsiteX118" fmla="*/ 1276239 w 17976071"/>
              <a:gd name="connsiteY118" fmla="*/ 23365589 h 26115127"/>
              <a:gd name="connsiteX119" fmla="*/ 1372492 w 17976071"/>
              <a:gd name="connsiteY119" fmla="*/ 23750600 h 26115127"/>
              <a:gd name="connsiteX120" fmla="*/ 891229 w 17976071"/>
              <a:gd name="connsiteY120" fmla="*/ 23894979 h 26115127"/>
              <a:gd name="connsiteX121" fmla="*/ 361839 w 17976071"/>
              <a:gd name="connsiteY121" fmla="*/ 24328116 h 26115127"/>
              <a:gd name="connsiteX122" fmla="*/ 24955 w 17976071"/>
              <a:gd name="connsiteY122" fmla="*/ 24761252 h 26115127"/>
              <a:gd name="connsiteX123" fmla="*/ 24955 w 17976071"/>
              <a:gd name="connsiteY123" fmla="*/ 5029463 h 26115127"/>
              <a:gd name="connsiteX124" fmla="*/ 73082 w 17976071"/>
              <a:gd name="connsiteY12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39947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9024576 w 17976071"/>
              <a:gd name="connsiteY67" fmla="*/ 22788073 h 26115127"/>
              <a:gd name="connsiteX68" fmla="*/ 9217082 w 17976071"/>
              <a:gd name="connsiteY68" fmla="*/ 22018052 h 26115127"/>
              <a:gd name="connsiteX69" fmla="*/ 9409587 w 17976071"/>
              <a:gd name="connsiteY69" fmla="*/ 21921800 h 26115127"/>
              <a:gd name="connsiteX70" fmla="*/ 9698345 w 17976071"/>
              <a:gd name="connsiteY70" fmla="*/ 22162431 h 26115127"/>
              <a:gd name="connsiteX71" fmla="*/ 9553966 w 17976071"/>
              <a:gd name="connsiteY71" fmla="*/ 21584916 h 26115127"/>
              <a:gd name="connsiteX72" fmla="*/ 9938976 w 17976071"/>
              <a:gd name="connsiteY72" fmla="*/ 21777421 h 26115127"/>
              <a:gd name="connsiteX73" fmla="*/ 9650218 w 17976071"/>
              <a:gd name="connsiteY73" fmla="*/ 21440537 h 26115127"/>
              <a:gd name="connsiteX74" fmla="*/ 9168955 w 17976071"/>
              <a:gd name="connsiteY74" fmla="*/ 21151779 h 26115127"/>
              <a:gd name="connsiteX75" fmla="*/ 9024576 w 17976071"/>
              <a:gd name="connsiteY75" fmla="*/ 21007400 h 26115127"/>
              <a:gd name="connsiteX76" fmla="*/ 9602092 w 17976071"/>
              <a:gd name="connsiteY76" fmla="*/ 20863021 h 26115127"/>
              <a:gd name="connsiteX77" fmla="*/ 9842724 w 17976071"/>
              <a:gd name="connsiteY77" fmla="*/ 20959273 h 26115127"/>
              <a:gd name="connsiteX78" fmla="*/ 9698345 w 17976071"/>
              <a:gd name="connsiteY78" fmla="*/ 20670516 h 26115127"/>
              <a:gd name="connsiteX79" fmla="*/ 10372113 w 17976071"/>
              <a:gd name="connsiteY79" fmla="*/ 20478010 h 26115127"/>
              <a:gd name="connsiteX80" fmla="*/ 10564618 w 17976071"/>
              <a:gd name="connsiteY80" fmla="*/ 19996747 h 26115127"/>
              <a:gd name="connsiteX81" fmla="*/ 9938976 w 17976071"/>
              <a:gd name="connsiteY81" fmla="*/ 20189252 h 26115127"/>
              <a:gd name="connsiteX82" fmla="*/ 9217082 w 17976071"/>
              <a:gd name="connsiteY82" fmla="*/ 20381758 h 26115127"/>
              <a:gd name="connsiteX83" fmla="*/ 8735818 w 17976071"/>
              <a:gd name="connsiteY83" fmla="*/ 20574263 h 26115127"/>
              <a:gd name="connsiteX84" fmla="*/ 8591439 w 17976071"/>
              <a:gd name="connsiteY84" fmla="*/ 20718642 h 26115127"/>
              <a:gd name="connsiteX85" fmla="*/ 8350808 w 17976071"/>
              <a:gd name="connsiteY85" fmla="*/ 20718642 h 26115127"/>
              <a:gd name="connsiteX86" fmla="*/ 8254555 w 17976071"/>
              <a:gd name="connsiteY86" fmla="*/ 20863021 h 26115127"/>
              <a:gd name="connsiteX87" fmla="*/ 8013924 w 17976071"/>
              <a:gd name="connsiteY87" fmla="*/ 20911147 h 26115127"/>
              <a:gd name="connsiteX88" fmla="*/ 7725166 w 17976071"/>
              <a:gd name="connsiteY88" fmla="*/ 21103652 h 26115127"/>
              <a:gd name="connsiteX89" fmla="*/ 7195776 w 17976071"/>
              <a:gd name="connsiteY89" fmla="*/ 21103652 h 26115127"/>
              <a:gd name="connsiteX90" fmla="*/ 6907018 w 17976071"/>
              <a:gd name="connsiteY90" fmla="*/ 21488663 h 26115127"/>
              <a:gd name="connsiteX91" fmla="*/ 6666387 w 17976071"/>
              <a:gd name="connsiteY91" fmla="*/ 21921800 h 26115127"/>
              <a:gd name="connsiteX92" fmla="*/ 6810766 w 17976071"/>
              <a:gd name="connsiteY92" fmla="*/ 21296158 h 26115127"/>
              <a:gd name="connsiteX93" fmla="*/ 6473882 w 17976071"/>
              <a:gd name="connsiteY93" fmla="*/ 21729295 h 26115127"/>
              <a:gd name="connsiteX94" fmla="*/ 6185124 w 17976071"/>
              <a:gd name="connsiteY94" fmla="*/ 21873673 h 26115127"/>
              <a:gd name="connsiteX95" fmla="*/ 6040745 w 17976071"/>
              <a:gd name="connsiteY95" fmla="*/ 22114305 h 26115127"/>
              <a:gd name="connsiteX96" fmla="*/ 5896366 w 17976071"/>
              <a:gd name="connsiteY96" fmla="*/ 21873673 h 26115127"/>
              <a:gd name="connsiteX97" fmla="*/ 5655734 w 17976071"/>
              <a:gd name="connsiteY97" fmla="*/ 21777421 h 26115127"/>
              <a:gd name="connsiteX98" fmla="*/ 5655734 w 17976071"/>
              <a:gd name="connsiteY98" fmla="*/ 21825547 h 26115127"/>
              <a:gd name="connsiteX99" fmla="*/ 5126345 w 17976071"/>
              <a:gd name="connsiteY99" fmla="*/ 21777421 h 26115127"/>
              <a:gd name="connsiteX100" fmla="*/ 5030092 w 17976071"/>
              <a:gd name="connsiteY100" fmla="*/ 22018052 h 26115127"/>
              <a:gd name="connsiteX101" fmla="*/ 4693208 w 17976071"/>
              <a:gd name="connsiteY101" fmla="*/ 21969926 h 26115127"/>
              <a:gd name="connsiteX102" fmla="*/ 3971313 w 17976071"/>
              <a:gd name="connsiteY102" fmla="*/ 21969926 h 26115127"/>
              <a:gd name="connsiteX103" fmla="*/ 3682555 w 17976071"/>
              <a:gd name="connsiteY103" fmla="*/ 21921800 h 26115127"/>
              <a:gd name="connsiteX104" fmla="*/ 3345671 w 17976071"/>
              <a:gd name="connsiteY104" fmla="*/ 21777421 h 26115127"/>
              <a:gd name="connsiteX105" fmla="*/ 3586303 w 17976071"/>
              <a:gd name="connsiteY105" fmla="*/ 21633042 h 26115127"/>
              <a:gd name="connsiteX106" fmla="*/ 3153166 w 17976071"/>
              <a:gd name="connsiteY106" fmla="*/ 21488663 h 26115127"/>
              <a:gd name="connsiteX107" fmla="*/ 3345671 w 17976071"/>
              <a:gd name="connsiteY107" fmla="*/ 21392410 h 26115127"/>
              <a:gd name="connsiteX108" fmla="*/ 3730682 w 17976071"/>
              <a:gd name="connsiteY108" fmla="*/ 21488663 h 26115127"/>
              <a:gd name="connsiteX109" fmla="*/ 3875061 w 17976071"/>
              <a:gd name="connsiteY109" fmla="*/ 21392410 h 26115127"/>
              <a:gd name="connsiteX110" fmla="*/ 3441924 w 17976071"/>
              <a:gd name="connsiteY110" fmla="*/ 21296158 h 26115127"/>
              <a:gd name="connsiteX111" fmla="*/ 2768155 w 17976071"/>
              <a:gd name="connsiteY111" fmla="*/ 21248031 h 26115127"/>
              <a:gd name="connsiteX112" fmla="*/ 2383145 w 17976071"/>
              <a:gd name="connsiteY112" fmla="*/ 21825547 h 26115127"/>
              <a:gd name="connsiteX113" fmla="*/ 2286892 w 17976071"/>
              <a:gd name="connsiteY113" fmla="*/ 21921800 h 26115127"/>
              <a:gd name="connsiteX114" fmla="*/ 1950008 w 17976071"/>
              <a:gd name="connsiteY114" fmla="*/ 21729295 h 26115127"/>
              <a:gd name="connsiteX115" fmla="*/ 1998134 w 17976071"/>
              <a:gd name="connsiteY115" fmla="*/ 22162431 h 26115127"/>
              <a:gd name="connsiteX116" fmla="*/ 1468745 w 17976071"/>
              <a:gd name="connsiteY116" fmla="*/ 22691821 h 26115127"/>
              <a:gd name="connsiteX117" fmla="*/ 1276239 w 17976071"/>
              <a:gd name="connsiteY117" fmla="*/ 22980579 h 26115127"/>
              <a:gd name="connsiteX118" fmla="*/ 1372492 w 17976071"/>
              <a:gd name="connsiteY118" fmla="*/ 23221210 h 26115127"/>
              <a:gd name="connsiteX119" fmla="*/ 1276239 w 17976071"/>
              <a:gd name="connsiteY119" fmla="*/ 23365589 h 26115127"/>
              <a:gd name="connsiteX120" fmla="*/ 1372492 w 17976071"/>
              <a:gd name="connsiteY120" fmla="*/ 23750600 h 26115127"/>
              <a:gd name="connsiteX121" fmla="*/ 891229 w 17976071"/>
              <a:gd name="connsiteY121" fmla="*/ 23894979 h 26115127"/>
              <a:gd name="connsiteX122" fmla="*/ 361839 w 17976071"/>
              <a:gd name="connsiteY122" fmla="*/ 24328116 h 26115127"/>
              <a:gd name="connsiteX123" fmla="*/ 24955 w 17976071"/>
              <a:gd name="connsiteY123" fmla="*/ 24761252 h 26115127"/>
              <a:gd name="connsiteX124" fmla="*/ 24955 w 17976071"/>
              <a:gd name="connsiteY124" fmla="*/ 5029463 h 26115127"/>
              <a:gd name="connsiteX125" fmla="*/ 73082 w 17976071"/>
              <a:gd name="connsiteY12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840122 w 17976071"/>
              <a:gd name="connsiteY67" fmla="*/ 22950304 h 26115127"/>
              <a:gd name="connsiteX68" fmla="*/ 9024576 w 17976071"/>
              <a:gd name="connsiteY68" fmla="*/ 22788073 h 26115127"/>
              <a:gd name="connsiteX69" fmla="*/ 9217082 w 17976071"/>
              <a:gd name="connsiteY69" fmla="*/ 22018052 h 26115127"/>
              <a:gd name="connsiteX70" fmla="*/ 9409587 w 17976071"/>
              <a:gd name="connsiteY70" fmla="*/ 21921800 h 26115127"/>
              <a:gd name="connsiteX71" fmla="*/ 9698345 w 17976071"/>
              <a:gd name="connsiteY71" fmla="*/ 22162431 h 26115127"/>
              <a:gd name="connsiteX72" fmla="*/ 9553966 w 17976071"/>
              <a:gd name="connsiteY72" fmla="*/ 21584916 h 26115127"/>
              <a:gd name="connsiteX73" fmla="*/ 9938976 w 17976071"/>
              <a:gd name="connsiteY73" fmla="*/ 21777421 h 26115127"/>
              <a:gd name="connsiteX74" fmla="*/ 9650218 w 17976071"/>
              <a:gd name="connsiteY74" fmla="*/ 21440537 h 26115127"/>
              <a:gd name="connsiteX75" fmla="*/ 9168955 w 17976071"/>
              <a:gd name="connsiteY75" fmla="*/ 21151779 h 26115127"/>
              <a:gd name="connsiteX76" fmla="*/ 9024576 w 17976071"/>
              <a:gd name="connsiteY76" fmla="*/ 21007400 h 26115127"/>
              <a:gd name="connsiteX77" fmla="*/ 9602092 w 17976071"/>
              <a:gd name="connsiteY77" fmla="*/ 20863021 h 26115127"/>
              <a:gd name="connsiteX78" fmla="*/ 9842724 w 17976071"/>
              <a:gd name="connsiteY78" fmla="*/ 20959273 h 26115127"/>
              <a:gd name="connsiteX79" fmla="*/ 9698345 w 17976071"/>
              <a:gd name="connsiteY79" fmla="*/ 20670516 h 26115127"/>
              <a:gd name="connsiteX80" fmla="*/ 10372113 w 17976071"/>
              <a:gd name="connsiteY80" fmla="*/ 20478010 h 26115127"/>
              <a:gd name="connsiteX81" fmla="*/ 10564618 w 17976071"/>
              <a:gd name="connsiteY81" fmla="*/ 19996747 h 26115127"/>
              <a:gd name="connsiteX82" fmla="*/ 9938976 w 17976071"/>
              <a:gd name="connsiteY82" fmla="*/ 20189252 h 26115127"/>
              <a:gd name="connsiteX83" fmla="*/ 9217082 w 17976071"/>
              <a:gd name="connsiteY83" fmla="*/ 20381758 h 26115127"/>
              <a:gd name="connsiteX84" fmla="*/ 8735818 w 17976071"/>
              <a:gd name="connsiteY84" fmla="*/ 20574263 h 26115127"/>
              <a:gd name="connsiteX85" fmla="*/ 8591439 w 17976071"/>
              <a:gd name="connsiteY85" fmla="*/ 20718642 h 26115127"/>
              <a:gd name="connsiteX86" fmla="*/ 8350808 w 17976071"/>
              <a:gd name="connsiteY86" fmla="*/ 20718642 h 26115127"/>
              <a:gd name="connsiteX87" fmla="*/ 8254555 w 17976071"/>
              <a:gd name="connsiteY87" fmla="*/ 20863021 h 26115127"/>
              <a:gd name="connsiteX88" fmla="*/ 8013924 w 17976071"/>
              <a:gd name="connsiteY88" fmla="*/ 20911147 h 26115127"/>
              <a:gd name="connsiteX89" fmla="*/ 7725166 w 17976071"/>
              <a:gd name="connsiteY89" fmla="*/ 21103652 h 26115127"/>
              <a:gd name="connsiteX90" fmla="*/ 7195776 w 17976071"/>
              <a:gd name="connsiteY90" fmla="*/ 21103652 h 26115127"/>
              <a:gd name="connsiteX91" fmla="*/ 6907018 w 17976071"/>
              <a:gd name="connsiteY91" fmla="*/ 21488663 h 26115127"/>
              <a:gd name="connsiteX92" fmla="*/ 6666387 w 17976071"/>
              <a:gd name="connsiteY92" fmla="*/ 21921800 h 26115127"/>
              <a:gd name="connsiteX93" fmla="*/ 6810766 w 17976071"/>
              <a:gd name="connsiteY93" fmla="*/ 21296158 h 26115127"/>
              <a:gd name="connsiteX94" fmla="*/ 6473882 w 17976071"/>
              <a:gd name="connsiteY94" fmla="*/ 21729295 h 26115127"/>
              <a:gd name="connsiteX95" fmla="*/ 6185124 w 17976071"/>
              <a:gd name="connsiteY95" fmla="*/ 21873673 h 26115127"/>
              <a:gd name="connsiteX96" fmla="*/ 6040745 w 17976071"/>
              <a:gd name="connsiteY96" fmla="*/ 22114305 h 26115127"/>
              <a:gd name="connsiteX97" fmla="*/ 5896366 w 17976071"/>
              <a:gd name="connsiteY97" fmla="*/ 21873673 h 26115127"/>
              <a:gd name="connsiteX98" fmla="*/ 5655734 w 17976071"/>
              <a:gd name="connsiteY98" fmla="*/ 21777421 h 26115127"/>
              <a:gd name="connsiteX99" fmla="*/ 5655734 w 17976071"/>
              <a:gd name="connsiteY99" fmla="*/ 21825547 h 26115127"/>
              <a:gd name="connsiteX100" fmla="*/ 5126345 w 17976071"/>
              <a:gd name="connsiteY100" fmla="*/ 21777421 h 26115127"/>
              <a:gd name="connsiteX101" fmla="*/ 5030092 w 17976071"/>
              <a:gd name="connsiteY101" fmla="*/ 22018052 h 26115127"/>
              <a:gd name="connsiteX102" fmla="*/ 4693208 w 17976071"/>
              <a:gd name="connsiteY102" fmla="*/ 21969926 h 26115127"/>
              <a:gd name="connsiteX103" fmla="*/ 3971313 w 17976071"/>
              <a:gd name="connsiteY103" fmla="*/ 21969926 h 26115127"/>
              <a:gd name="connsiteX104" fmla="*/ 3682555 w 17976071"/>
              <a:gd name="connsiteY104" fmla="*/ 21921800 h 26115127"/>
              <a:gd name="connsiteX105" fmla="*/ 3345671 w 17976071"/>
              <a:gd name="connsiteY105" fmla="*/ 21777421 h 26115127"/>
              <a:gd name="connsiteX106" fmla="*/ 3586303 w 17976071"/>
              <a:gd name="connsiteY106" fmla="*/ 21633042 h 26115127"/>
              <a:gd name="connsiteX107" fmla="*/ 3153166 w 17976071"/>
              <a:gd name="connsiteY107" fmla="*/ 21488663 h 26115127"/>
              <a:gd name="connsiteX108" fmla="*/ 3345671 w 17976071"/>
              <a:gd name="connsiteY108" fmla="*/ 21392410 h 26115127"/>
              <a:gd name="connsiteX109" fmla="*/ 3730682 w 17976071"/>
              <a:gd name="connsiteY109" fmla="*/ 21488663 h 26115127"/>
              <a:gd name="connsiteX110" fmla="*/ 3875061 w 17976071"/>
              <a:gd name="connsiteY110" fmla="*/ 21392410 h 26115127"/>
              <a:gd name="connsiteX111" fmla="*/ 3441924 w 17976071"/>
              <a:gd name="connsiteY111" fmla="*/ 21296158 h 26115127"/>
              <a:gd name="connsiteX112" fmla="*/ 2768155 w 17976071"/>
              <a:gd name="connsiteY112" fmla="*/ 21248031 h 26115127"/>
              <a:gd name="connsiteX113" fmla="*/ 2383145 w 17976071"/>
              <a:gd name="connsiteY113" fmla="*/ 21825547 h 26115127"/>
              <a:gd name="connsiteX114" fmla="*/ 2286892 w 17976071"/>
              <a:gd name="connsiteY114" fmla="*/ 21921800 h 26115127"/>
              <a:gd name="connsiteX115" fmla="*/ 1950008 w 17976071"/>
              <a:gd name="connsiteY115" fmla="*/ 21729295 h 26115127"/>
              <a:gd name="connsiteX116" fmla="*/ 1998134 w 17976071"/>
              <a:gd name="connsiteY116" fmla="*/ 22162431 h 26115127"/>
              <a:gd name="connsiteX117" fmla="*/ 1468745 w 17976071"/>
              <a:gd name="connsiteY117" fmla="*/ 22691821 h 26115127"/>
              <a:gd name="connsiteX118" fmla="*/ 1276239 w 17976071"/>
              <a:gd name="connsiteY118" fmla="*/ 22980579 h 26115127"/>
              <a:gd name="connsiteX119" fmla="*/ 1372492 w 17976071"/>
              <a:gd name="connsiteY119" fmla="*/ 23221210 h 26115127"/>
              <a:gd name="connsiteX120" fmla="*/ 1276239 w 17976071"/>
              <a:gd name="connsiteY120" fmla="*/ 23365589 h 26115127"/>
              <a:gd name="connsiteX121" fmla="*/ 1372492 w 17976071"/>
              <a:gd name="connsiteY121" fmla="*/ 23750600 h 26115127"/>
              <a:gd name="connsiteX122" fmla="*/ 891229 w 17976071"/>
              <a:gd name="connsiteY122" fmla="*/ 23894979 h 26115127"/>
              <a:gd name="connsiteX123" fmla="*/ 361839 w 17976071"/>
              <a:gd name="connsiteY123" fmla="*/ 24328116 h 26115127"/>
              <a:gd name="connsiteX124" fmla="*/ 24955 w 17976071"/>
              <a:gd name="connsiteY124" fmla="*/ 24761252 h 26115127"/>
              <a:gd name="connsiteX125" fmla="*/ 24955 w 17976071"/>
              <a:gd name="connsiteY125" fmla="*/ 5029463 h 26115127"/>
              <a:gd name="connsiteX126" fmla="*/ 73082 w 17976071"/>
              <a:gd name="connsiteY12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40122 w 17976071"/>
              <a:gd name="connsiteY68" fmla="*/ 229503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24576 w 17976071"/>
              <a:gd name="connsiteY69" fmla="*/ 22788073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4477 w 17976071"/>
              <a:gd name="connsiteY69" fmla="*/ 22691645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217082 w 17976071"/>
              <a:gd name="connsiteY70" fmla="*/ 22018052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409587 w 17976071"/>
              <a:gd name="connsiteY71" fmla="*/ 21921800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698345 w 17976071"/>
              <a:gd name="connsiteY72" fmla="*/ 22162431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553966 w 17976071"/>
              <a:gd name="connsiteY73" fmla="*/ 21584916 h 26115127"/>
              <a:gd name="connsiteX74" fmla="*/ 9938976 w 17976071"/>
              <a:gd name="connsiteY74" fmla="*/ 21777421 h 26115127"/>
              <a:gd name="connsiteX75" fmla="*/ 9650218 w 17976071"/>
              <a:gd name="connsiteY75" fmla="*/ 21440537 h 26115127"/>
              <a:gd name="connsiteX76" fmla="*/ 9168955 w 17976071"/>
              <a:gd name="connsiteY76" fmla="*/ 21151779 h 26115127"/>
              <a:gd name="connsiteX77" fmla="*/ 9024576 w 17976071"/>
              <a:gd name="connsiteY77" fmla="*/ 21007400 h 26115127"/>
              <a:gd name="connsiteX78" fmla="*/ 9602092 w 17976071"/>
              <a:gd name="connsiteY78" fmla="*/ 20863021 h 26115127"/>
              <a:gd name="connsiteX79" fmla="*/ 9842724 w 17976071"/>
              <a:gd name="connsiteY79" fmla="*/ 20959273 h 26115127"/>
              <a:gd name="connsiteX80" fmla="*/ 9698345 w 17976071"/>
              <a:gd name="connsiteY80" fmla="*/ 20670516 h 26115127"/>
              <a:gd name="connsiteX81" fmla="*/ 10372113 w 17976071"/>
              <a:gd name="connsiteY81" fmla="*/ 20478010 h 26115127"/>
              <a:gd name="connsiteX82" fmla="*/ 10564618 w 17976071"/>
              <a:gd name="connsiteY82" fmla="*/ 19996747 h 26115127"/>
              <a:gd name="connsiteX83" fmla="*/ 9938976 w 17976071"/>
              <a:gd name="connsiteY83" fmla="*/ 20189252 h 26115127"/>
              <a:gd name="connsiteX84" fmla="*/ 9217082 w 17976071"/>
              <a:gd name="connsiteY84" fmla="*/ 20381758 h 26115127"/>
              <a:gd name="connsiteX85" fmla="*/ 8735818 w 17976071"/>
              <a:gd name="connsiteY85" fmla="*/ 20574263 h 26115127"/>
              <a:gd name="connsiteX86" fmla="*/ 8591439 w 17976071"/>
              <a:gd name="connsiteY86" fmla="*/ 20718642 h 26115127"/>
              <a:gd name="connsiteX87" fmla="*/ 8350808 w 17976071"/>
              <a:gd name="connsiteY87" fmla="*/ 20718642 h 26115127"/>
              <a:gd name="connsiteX88" fmla="*/ 8254555 w 17976071"/>
              <a:gd name="connsiteY88" fmla="*/ 20863021 h 26115127"/>
              <a:gd name="connsiteX89" fmla="*/ 8013924 w 17976071"/>
              <a:gd name="connsiteY89" fmla="*/ 20911147 h 26115127"/>
              <a:gd name="connsiteX90" fmla="*/ 7725166 w 17976071"/>
              <a:gd name="connsiteY90" fmla="*/ 21103652 h 26115127"/>
              <a:gd name="connsiteX91" fmla="*/ 7195776 w 17976071"/>
              <a:gd name="connsiteY91" fmla="*/ 21103652 h 26115127"/>
              <a:gd name="connsiteX92" fmla="*/ 6907018 w 17976071"/>
              <a:gd name="connsiteY92" fmla="*/ 21488663 h 26115127"/>
              <a:gd name="connsiteX93" fmla="*/ 6666387 w 17976071"/>
              <a:gd name="connsiteY93" fmla="*/ 21921800 h 26115127"/>
              <a:gd name="connsiteX94" fmla="*/ 6810766 w 17976071"/>
              <a:gd name="connsiteY94" fmla="*/ 21296158 h 26115127"/>
              <a:gd name="connsiteX95" fmla="*/ 6473882 w 17976071"/>
              <a:gd name="connsiteY95" fmla="*/ 21729295 h 26115127"/>
              <a:gd name="connsiteX96" fmla="*/ 6185124 w 17976071"/>
              <a:gd name="connsiteY96" fmla="*/ 21873673 h 26115127"/>
              <a:gd name="connsiteX97" fmla="*/ 6040745 w 17976071"/>
              <a:gd name="connsiteY97" fmla="*/ 22114305 h 26115127"/>
              <a:gd name="connsiteX98" fmla="*/ 5896366 w 17976071"/>
              <a:gd name="connsiteY98" fmla="*/ 21873673 h 26115127"/>
              <a:gd name="connsiteX99" fmla="*/ 5655734 w 17976071"/>
              <a:gd name="connsiteY99" fmla="*/ 21777421 h 26115127"/>
              <a:gd name="connsiteX100" fmla="*/ 5655734 w 17976071"/>
              <a:gd name="connsiteY100" fmla="*/ 21825547 h 26115127"/>
              <a:gd name="connsiteX101" fmla="*/ 5126345 w 17976071"/>
              <a:gd name="connsiteY101" fmla="*/ 21777421 h 26115127"/>
              <a:gd name="connsiteX102" fmla="*/ 5030092 w 17976071"/>
              <a:gd name="connsiteY102" fmla="*/ 22018052 h 26115127"/>
              <a:gd name="connsiteX103" fmla="*/ 4693208 w 17976071"/>
              <a:gd name="connsiteY103" fmla="*/ 21969926 h 26115127"/>
              <a:gd name="connsiteX104" fmla="*/ 3971313 w 17976071"/>
              <a:gd name="connsiteY104" fmla="*/ 21969926 h 26115127"/>
              <a:gd name="connsiteX105" fmla="*/ 3682555 w 17976071"/>
              <a:gd name="connsiteY105" fmla="*/ 21921800 h 26115127"/>
              <a:gd name="connsiteX106" fmla="*/ 3345671 w 17976071"/>
              <a:gd name="connsiteY106" fmla="*/ 21777421 h 26115127"/>
              <a:gd name="connsiteX107" fmla="*/ 3586303 w 17976071"/>
              <a:gd name="connsiteY107" fmla="*/ 21633042 h 26115127"/>
              <a:gd name="connsiteX108" fmla="*/ 3153166 w 17976071"/>
              <a:gd name="connsiteY108" fmla="*/ 21488663 h 26115127"/>
              <a:gd name="connsiteX109" fmla="*/ 3345671 w 17976071"/>
              <a:gd name="connsiteY109" fmla="*/ 21392410 h 26115127"/>
              <a:gd name="connsiteX110" fmla="*/ 3730682 w 17976071"/>
              <a:gd name="connsiteY110" fmla="*/ 21488663 h 26115127"/>
              <a:gd name="connsiteX111" fmla="*/ 3875061 w 17976071"/>
              <a:gd name="connsiteY111" fmla="*/ 21392410 h 26115127"/>
              <a:gd name="connsiteX112" fmla="*/ 3441924 w 17976071"/>
              <a:gd name="connsiteY112" fmla="*/ 21296158 h 26115127"/>
              <a:gd name="connsiteX113" fmla="*/ 2768155 w 17976071"/>
              <a:gd name="connsiteY113" fmla="*/ 21248031 h 26115127"/>
              <a:gd name="connsiteX114" fmla="*/ 2383145 w 17976071"/>
              <a:gd name="connsiteY114" fmla="*/ 21825547 h 26115127"/>
              <a:gd name="connsiteX115" fmla="*/ 2286892 w 17976071"/>
              <a:gd name="connsiteY115" fmla="*/ 21921800 h 26115127"/>
              <a:gd name="connsiteX116" fmla="*/ 1950008 w 17976071"/>
              <a:gd name="connsiteY116" fmla="*/ 21729295 h 26115127"/>
              <a:gd name="connsiteX117" fmla="*/ 1998134 w 17976071"/>
              <a:gd name="connsiteY117" fmla="*/ 22162431 h 26115127"/>
              <a:gd name="connsiteX118" fmla="*/ 1468745 w 17976071"/>
              <a:gd name="connsiteY118" fmla="*/ 22691821 h 26115127"/>
              <a:gd name="connsiteX119" fmla="*/ 1276239 w 17976071"/>
              <a:gd name="connsiteY119" fmla="*/ 22980579 h 26115127"/>
              <a:gd name="connsiteX120" fmla="*/ 1372492 w 17976071"/>
              <a:gd name="connsiteY120" fmla="*/ 23221210 h 26115127"/>
              <a:gd name="connsiteX121" fmla="*/ 1276239 w 17976071"/>
              <a:gd name="connsiteY121" fmla="*/ 23365589 h 26115127"/>
              <a:gd name="connsiteX122" fmla="*/ 1372492 w 17976071"/>
              <a:gd name="connsiteY122" fmla="*/ 23750600 h 26115127"/>
              <a:gd name="connsiteX123" fmla="*/ 891229 w 17976071"/>
              <a:gd name="connsiteY123" fmla="*/ 23894979 h 26115127"/>
              <a:gd name="connsiteX124" fmla="*/ 361839 w 17976071"/>
              <a:gd name="connsiteY124" fmla="*/ 24328116 h 26115127"/>
              <a:gd name="connsiteX125" fmla="*/ 24955 w 17976071"/>
              <a:gd name="connsiteY125" fmla="*/ 24761252 h 26115127"/>
              <a:gd name="connsiteX126" fmla="*/ 24955 w 17976071"/>
              <a:gd name="connsiteY126" fmla="*/ 5029463 h 26115127"/>
              <a:gd name="connsiteX127" fmla="*/ 73082 w 17976071"/>
              <a:gd name="connsiteY12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96287 w 17976071"/>
              <a:gd name="connsiteY71" fmla="*/ 21782146 h 26115127"/>
              <a:gd name="connsiteX72" fmla="*/ 9565341 w 17976071"/>
              <a:gd name="connsiteY72" fmla="*/ 22222284 h 26115127"/>
              <a:gd name="connsiteX73" fmla="*/ 9638144 w 17976071"/>
              <a:gd name="connsiteY73" fmla="*/ 21899575 h 26115127"/>
              <a:gd name="connsiteX74" fmla="*/ 9553966 w 17976071"/>
              <a:gd name="connsiteY74" fmla="*/ 21584916 h 26115127"/>
              <a:gd name="connsiteX75" fmla="*/ 9938976 w 17976071"/>
              <a:gd name="connsiteY75" fmla="*/ 21777421 h 26115127"/>
              <a:gd name="connsiteX76" fmla="*/ 9650218 w 17976071"/>
              <a:gd name="connsiteY76" fmla="*/ 21440537 h 26115127"/>
              <a:gd name="connsiteX77" fmla="*/ 9168955 w 17976071"/>
              <a:gd name="connsiteY77" fmla="*/ 21151779 h 26115127"/>
              <a:gd name="connsiteX78" fmla="*/ 9024576 w 17976071"/>
              <a:gd name="connsiteY78" fmla="*/ 21007400 h 26115127"/>
              <a:gd name="connsiteX79" fmla="*/ 9602092 w 17976071"/>
              <a:gd name="connsiteY79" fmla="*/ 20863021 h 26115127"/>
              <a:gd name="connsiteX80" fmla="*/ 9842724 w 17976071"/>
              <a:gd name="connsiteY80" fmla="*/ 20959273 h 26115127"/>
              <a:gd name="connsiteX81" fmla="*/ 9698345 w 17976071"/>
              <a:gd name="connsiteY81" fmla="*/ 20670516 h 26115127"/>
              <a:gd name="connsiteX82" fmla="*/ 10372113 w 17976071"/>
              <a:gd name="connsiteY82" fmla="*/ 20478010 h 26115127"/>
              <a:gd name="connsiteX83" fmla="*/ 10564618 w 17976071"/>
              <a:gd name="connsiteY83" fmla="*/ 19996747 h 26115127"/>
              <a:gd name="connsiteX84" fmla="*/ 9938976 w 17976071"/>
              <a:gd name="connsiteY84" fmla="*/ 20189252 h 26115127"/>
              <a:gd name="connsiteX85" fmla="*/ 9217082 w 17976071"/>
              <a:gd name="connsiteY85" fmla="*/ 20381758 h 26115127"/>
              <a:gd name="connsiteX86" fmla="*/ 8735818 w 17976071"/>
              <a:gd name="connsiteY86" fmla="*/ 20574263 h 26115127"/>
              <a:gd name="connsiteX87" fmla="*/ 8591439 w 17976071"/>
              <a:gd name="connsiteY87" fmla="*/ 20718642 h 26115127"/>
              <a:gd name="connsiteX88" fmla="*/ 8350808 w 17976071"/>
              <a:gd name="connsiteY88" fmla="*/ 20718642 h 26115127"/>
              <a:gd name="connsiteX89" fmla="*/ 8254555 w 17976071"/>
              <a:gd name="connsiteY89" fmla="*/ 20863021 h 26115127"/>
              <a:gd name="connsiteX90" fmla="*/ 8013924 w 17976071"/>
              <a:gd name="connsiteY90" fmla="*/ 20911147 h 26115127"/>
              <a:gd name="connsiteX91" fmla="*/ 7725166 w 17976071"/>
              <a:gd name="connsiteY91" fmla="*/ 21103652 h 26115127"/>
              <a:gd name="connsiteX92" fmla="*/ 7195776 w 17976071"/>
              <a:gd name="connsiteY92" fmla="*/ 21103652 h 26115127"/>
              <a:gd name="connsiteX93" fmla="*/ 6907018 w 17976071"/>
              <a:gd name="connsiteY93" fmla="*/ 21488663 h 26115127"/>
              <a:gd name="connsiteX94" fmla="*/ 6666387 w 17976071"/>
              <a:gd name="connsiteY94" fmla="*/ 21921800 h 26115127"/>
              <a:gd name="connsiteX95" fmla="*/ 6810766 w 17976071"/>
              <a:gd name="connsiteY95" fmla="*/ 21296158 h 26115127"/>
              <a:gd name="connsiteX96" fmla="*/ 6473882 w 17976071"/>
              <a:gd name="connsiteY96" fmla="*/ 21729295 h 26115127"/>
              <a:gd name="connsiteX97" fmla="*/ 6185124 w 17976071"/>
              <a:gd name="connsiteY97" fmla="*/ 21873673 h 26115127"/>
              <a:gd name="connsiteX98" fmla="*/ 6040745 w 17976071"/>
              <a:gd name="connsiteY98" fmla="*/ 22114305 h 26115127"/>
              <a:gd name="connsiteX99" fmla="*/ 5896366 w 17976071"/>
              <a:gd name="connsiteY99" fmla="*/ 21873673 h 26115127"/>
              <a:gd name="connsiteX100" fmla="*/ 5655734 w 17976071"/>
              <a:gd name="connsiteY100" fmla="*/ 21777421 h 26115127"/>
              <a:gd name="connsiteX101" fmla="*/ 5655734 w 17976071"/>
              <a:gd name="connsiteY101" fmla="*/ 21825547 h 26115127"/>
              <a:gd name="connsiteX102" fmla="*/ 5126345 w 17976071"/>
              <a:gd name="connsiteY102" fmla="*/ 21777421 h 26115127"/>
              <a:gd name="connsiteX103" fmla="*/ 5030092 w 17976071"/>
              <a:gd name="connsiteY103" fmla="*/ 22018052 h 26115127"/>
              <a:gd name="connsiteX104" fmla="*/ 4693208 w 17976071"/>
              <a:gd name="connsiteY104" fmla="*/ 21969926 h 26115127"/>
              <a:gd name="connsiteX105" fmla="*/ 3971313 w 17976071"/>
              <a:gd name="connsiteY105" fmla="*/ 21969926 h 26115127"/>
              <a:gd name="connsiteX106" fmla="*/ 3682555 w 17976071"/>
              <a:gd name="connsiteY106" fmla="*/ 21921800 h 26115127"/>
              <a:gd name="connsiteX107" fmla="*/ 3345671 w 17976071"/>
              <a:gd name="connsiteY107" fmla="*/ 21777421 h 26115127"/>
              <a:gd name="connsiteX108" fmla="*/ 3586303 w 17976071"/>
              <a:gd name="connsiteY108" fmla="*/ 21633042 h 26115127"/>
              <a:gd name="connsiteX109" fmla="*/ 3153166 w 17976071"/>
              <a:gd name="connsiteY109" fmla="*/ 21488663 h 26115127"/>
              <a:gd name="connsiteX110" fmla="*/ 3345671 w 17976071"/>
              <a:gd name="connsiteY110" fmla="*/ 21392410 h 26115127"/>
              <a:gd name="connsiteX111" fmla="*/ 3730682 w 17976071"/>
              <a:gd name="connsiteY111" fmla="*/ 21488663 h 26115127"/>
              <a:gd name="connsiteX112" fmla="*/ 3875061 w 17976071"/>
              <a:gd name="connsiteY112" fmla="*/ 21392410 h 26115127"/>
              <a:gd name="connsiteX113" fmla="*/ 3441924 w 17976071"/>
              <a:gd name="connsiteY113" fmla="*/ 21296158 h 26115127"/>
              <a:gd name="connsiteX114" fmla="*/ 2768155 w 17976071"/>
              <a:gd name="connsiteY114" fmla="*/ 21248031 h 26115127"/>
              <a:gd name="connsiteX115" fmla="*/ 2383145 w 17976071"/>
              <a:gd name="connsiteY115" fmla="*/ 21825547 h 26115127"/>
              <a:gd name="connsiteX116" fmla="*/ 2286892 w 17976071"/>
              <a:gd name="connsiteY116" fmla="*/ 21921800 h 26115127"/>
              <a:gd name="connsiteX117" fmla="*/ 1950008 w 17976071"/>
              <a:gd name="connsiteY117" fmla="*/ 21729295 h 26115127"/>
              <a:gd name="connsiteX118" fmla="*/ 1998134 w 17976071"/>
              <a:gd name="connsiteY118" fmla="*/ 22162431 h 26115127"/>
              <a:gd name="connsiteX119" fmla="*/ 1468745 w 17976071"/>
              <a:gd name="connsiteY119" fmla="*/ 22691821 h 26115127"/>
              <a:gd name="connsiteX120" fmla="*/ 1276239 w 17976071"/>
              <a:gd name="connsiteY120" fmla="*/ 22980579 h 26115127"/>
              <a:gd name="connsiteX121" fmla="*/ 1372492 w 17976071"/>
              <a:gd name="connsiteY121" fmla="*/ 23221210 h 26115127"/>
              <a:gd name="connsiteX122" fmla="*/ 1276239 w 17976071"/>
              <a:gd name="connsiteY122" fmla="*/ 23365589 h 26115127"/>
              <a:gd name="connsiteX123" fmla="*/ 1372492 w 17976071"/>
              <a:gd name="connsiteY123" fmla="*/ 23750600 h 26115127"/>
              <a:gd name="connsiteX124" fmla="*/ 891229 w 17976071"/>
              <a:gd name="connsiteY124" fmla="*/ 23894979 h 26115127"/>
              <a:gd name="connsiteX125" fmla="*/ 361839 w 17976071"/>
              <a:gd name="connsiteY125" fmla="*/ 24328116 h 26115127"/>
              <a:gd name="connsiteX126" fmla="*/ 24955 w 17976071"/>
              <a:gd name="connsiteY126" fmla="*/ 24761252 h 26115127"/>
              <a:gd name="connsiteX127" fmla="*/ 24955 w 17976071"/>
              <a:gd name="connsiteY127" fmla="*/ 5029463 h 26115127"/>
              <a:gd name="connsiteX128" fmla="*/ 73082 w 17976071"/>
              <a:gd name="connsiteY12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565341 w 17976071"/>
              <a:gd name="connsiteY73" fmla="*/ 22222284 h 26115127"/>
              <a:gd name="connsiteX74" fmla="*/ 9638144 w 17976071"/>
              <a:gd name="connsiteY74" fmla="*/ 21899575 h 26115127"/>
              <a:gd name="connsiteX75" fmla="*/ 9553966 w 17976071"/>
              <a:gd name="connsiteY75" fmla="*/ 21584916 h 26115127"/>
              <a:gd name="connsiteX76" fmla="*/ 9938976 w 17976071"/>
              <a:gd name="connsiteY76" fmla="*/ 21777421 h 26115127"/>
              <a:gd name="connsiteX77" fmla="*/ 9650218 w 17976071"/>
              <a:gd name="connsiteY77" fmla="*/ 21440537 h 26115127"/>
              <a:gd name="connsiteX78" fmla="*/ 9168955 w 17976071"/>
              <a:gd name="connsiteY78" fmla="*/ 21151779 h 26115127"/>
              <a:gd name="connsiteX79" fmla="*/ 9024576 w 17976071"/>
              <a:gd name="connsiteY79" fmla="*/ 21007400 h 26115127"/>
              <a:gd name="connsiteX80" fmla="*/ 9602092 w 17976071"/>
              <a:gd name="connsiteY80" fmla="*/ 20863021 h 26115127"/>
              <a:gd name="connsiteX81" fmla="*/ 9842724 w 17976071"/>
              <a:gd name="connsiteY81" fmla="*/ 20959273 h 26115127"/>
              <a:gd name="connsiteX82" fmla="*/ 9698345 w 17976071"/>
              <a:gd name="connsiteY82" fmla="*/ 20670516 h 26115127"/>
              <a:gd name="connsiteX83" fmla="*/ 10372113 w 17976071"/>
              <a:gd name="connsiteY83" fmla="*/ 20478010 h 26115127"/>
              <a:gd name="connsiteX84" fmla="*/ 10564618 w 17976071"/>
              <a:gd name="connsiteY84" fmla="*/ 19996747 h 26115127"/>
              <a:gd name="connsiteX85" fmla="*/ 9938976 w 17976071"/>
              <a:gd name="connsiteY85" fmla="*/ 20189252 h 26115127"/>
              <a:gd name="connsiteX86" fmla="*/ 9217082 w 17976071"/>
              <a:gd name="connsiteY86" fmla="*/ 20381758 h 26115127"/>
              <a:gd name="connsiteX87" fmla="*/ 8735818 w 17976071"/>
              <a:gd name="connsiteY87" fmla="*/ 20574263 h 26115127"/>
              <a:gd name="connsiteX88" fmla="*/ 8591439 w 17976071"/>
              <a:gd name="connsiteY88" fmla="*/ 20718642 h 26115127"/>
              <a:gd name="connsiteX89" fmla="*/ 8350808 w 17976071"/>
              <a:gd name="connsiteY89" fmla="*/ 20718642 h 26115127"/>
              <a:gd name="connsiteX90" fmla="*/ 8254555 w 17976071"/>
              <a:gd name="connsiteY90" fmla="*/ 20863021 h 26115127"/>
              <a:gd name="connsiteX91" fmla="*/ 8013924 w 17976071"/>
              <a:gd name="connsiteY91" fmla="*/ 20911147 h 26115127"/>
              <a:gd name="connsiteX92" fmla="*/ 7725166 w 17976071"/>
              <a:gd name="connsiteY92" fmla="*/ 21103652 h 26115127"/>
              <a:gd name="connsiteX93" fmla="*/ 7195776 w 17976071"/>
              <a:gd name="connsiteY93" fmla="*/ 21103652 h 26115127"/>
              <a:gd name="connsiteX94" fmla="*/ 6907018 w 17976071"/>
              <a:gd name="connsiteY94" fmla="*/ 21488663 h 26115127"/>
              <a:gd name="connsiteX95" fmla="*/ 6666387 w 17976071"/>
              <a:gd name="connsiteY95" fmla="*/ 21921800 h 26115127"/>
              <a:gd name="connsiteX96" fmla="*/ 6810766 w 17976071"/>
              <a:gd name="connsiteY96" fmla="*/ 21296158 h 26115127"/>
              <a:gd name="connsiteX97" fmla="*/ 6473882 w 17976071"/>
              <a:gd name="connsiteY97" fmla="*/ 21729295 h 26115127"/>
              <a:gd name="connsiteX98" fmla="*/ 6185124 w 17976071"/>
              <a:gd name="connsiteY98" fmla="*/ 21873673 h 26115127"/>
              <a:gd name="connsiteX99" fmla="*/ 6040745 w 17976071"/>
              <a:gd name="connsiteY99" fmla="*/ 22114305 h 26115127"/>
              <a:gd name="connsiteX100" fmla="*/ 5896366 w 17976071"/>
              <a:gd name="connsiteY100" fmla="*/ 21873673 h 26115127"/>
              <a:gd name="connsiteX101" fmla="*/ 5655734 w 17976071"/>
              <a:gd name="connsiteY101" fmla="*/ 21777421 h 26115127"/>
              <a:gd name="connsiteX102" fmla="*/ 5655734 w 17976071"/>
              <a:gd name="connsiteY102" fmla="*/ 21825547 h 26115127"/>
              <a:gd name="connsiteX103" fmla="*/ 5126345 w 17976071"/>
              <a:gd name="connsiteY103" fmla="*/ 21777421 h 26115127"/>
              <a:gd name="connsiteX104" fmla="*/ 5030092 w 17976071"/>
              <a:gd name="connsiteY104" fmla="*/ 22018052 h 26115127"/>
              <a:gd name="connsiteX105" fmla="*/ 4693208 w 17976071"/>
              <a:gd name="connsiteY105" fmla="*/ 21969926 h 26115127"/>
              <a:gd name="connsiteX106" fmla="*/ 3971313 w 17976071"/>
              <a:gd name="connsiteY106" fmla="*/ 21969926 h 26115127"/>
              <a:gd name="connsiteX107" fmla="*/ 3682555 w 17976071"/>
              <a:gd name="connsiteY107" fmla="*/ 21921800 h 26115127"/>
              <a:gd name="connsiteX108" fmla="*/ 3345671 w 17976071"/>
              <a:gd name="connsiteY108" fmla="*/ 21777421 h 26115127"/>
              <a:gd name="connsiteX109" fmla="*/ 3586303 w 17976071"/>
              <a:gd name="connsiteY109" fmla="*/ 21633042 h 26115127"/>
              <a:gd name="connsiteX110" fmla="*/ 3153166 w 17976071"/>
              <a:gd name="connsiteY110" fmla="*/ 21488663 h 26115127"/>
              <a:gd name="connsiteX111" fmla="*/ 3345671 w 17976071"/>
              <a:gd name="connsiteY111" fmla="*/ 21392410 h 26115127"/>
              <a:gd name="connsiteX112" fmla="*/ 3730682 w 17976071"/>
              <a:gd name="connsiteY112" fmla="*/ 21488663 h 26115127"/>
              <a:gd name="connsiteX113" fmla="*/ 3875061 w 17976071"/>
              <a:gd name="connsiteY113" fmla="*/ 21392410 h 26115127"/>
              <a:gd name="connsiteX114" fmla="*/ 3441924 w 17976071"/>
              <a:gd name="connsiteY114" fmla="*/ 21296158 h 26115127"/>
              <a:gd name="connsiteX115" fmla="*/ 2768155 w 17976071"/>
              <a:gd name="connsiteY115" fmla="*/ 21248031 h 26115127"/>
              <a:gd name="connsiteX116" fmla="*/ 2383145 w 17976071"/>
              <a:gd name="connsiteY116" fmla="*/ 21825547 h 26115127"/>
              <a:gd name="connsiteX117" fmla="*/ 2286892 w 17976071"/>
              <a:gd name="connsiteY117" fmla="*/ 21921800 h 26115127"/>
              <a:gd name="connsiteX118" fmla="*/ 1950008 w 17976071"/>
              <a:gd name="connsiteY118" fmla="*/ 21729295 h 26115127"/>
              <a:gd name="connsiteX119" fmla="*/ 1998134 w 17976071"/>
              <a:gd name="connsiteY119" fmla="*/ 22162431 h 26115127"/>
              <a:gd name="connsiteX120" fmla="*/ 1468745 w 17976071"/>
              <a:gd name="connsiteY120" fmla="*/ 22691821 h 26115127"/>
              <a:gd name="connsiteX121" fmla="*/ 1276239 w 17976071"/>
              <a:gd name="connsiteY121" fmla="*/ 22980579 h 26115127"/>
              <a:gd name="connsiteX122" fmla="*/ 1372492 w 17976071"/>
              <a:gd name="connsiteY122" fmla="*/ 23221210 h 26115127"/>
              <a:gd name="connsiteX123" fmla="*/ 1276239 w 17976071"/>
              <a:gd name="connsiteY123" fmla="*/ 23365589 h 26115127"/>
              <a:gd name="connsiteX124" fmla="*/ 1372492 w 17976071"/>
              <a:gd name="connsiteY124" fmla="*/ 23750600 h 26115127"/>
              <a:gd name="connsiteX125" fmla="*/ 891229 w 17976071"/>
              <a:gd name="connsiteY125" fmla="*/ 23894979 h 26115127"/>
              <a:gd name="connsiteX126" fmla="*/ 361839 w 17976071"/>
              <a:gd name="connsiteY126" fmla="*/ 24328116 h 26115127"/>
              <a:gd name="connsiteX127" fmla="*/ 24955 w 17976071"/>
              <a:gd name="connsiteY127" fmla="*/ 24761252 h 26115127"/>
              <a:gd name="connsiteX128" fmla="*/ 24955 w 17976071"/>
              <a:gd name="connsiteY128" fmla="*/ 5029463 h 26115127"/>
              <a:gd name="connsiteX129" fmla="*/ 73082 w 17976071"/>
              <a:gd name="connsiteY12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96287 w 17976071"/>
              <a:gd name="connsiteY72" fmla="*/ 21782146 h 26115127"/>
              <a:gd name="connsiteX73" fmla="*/ 9481865 w 17976071"/>
              <a:gd name="connsiteY73" fmla="*/ 21886275 h 26115127"/>
              <a:gd name="connsiteX74" fmla="*/ 9565341 w 17976071"/>
              <a:gd name="connsiteY74" fmla="*/ 22222284 h 26115127"/>
              <a:gd name="connsiteX75" fmla="*/ 9638144 w 17976071"/>
              <a:gd name="connsiteY75" fmla="*/ 21899575 h 26115127"/>
              <a:gd name="connsiteX76" fmla="*/ 9553966 w 17976071"/>
              <a:gd name="connsiteY76" fmla="*/ 21584916 h 26115127"/>
              <a:gd name="connsiteX77" fmla="*/ 9938976 w 17976071"/>
              <a:gd name="connsiteY77" fmla="*/ 21777421 h 26115127"/>
              <a:gd name="connsiteX78" fmla="*/ 9650218 w 17976071"/>
              <a:gd name="connsiteY78" fmla="*/ 21440537 h 26115127"/>
              <a:gd name="connsiteX79" fmla="*/ 9168955 w 17976071"/>
              <a:gd name="connsiteY79" fmla="*/ 21151779 h 26115127"/>
              <a:gd name="connsiteX80" fmla="*/ 9024576 w 17976071"/>
              <a:gd name="connsiteY80" fmla="*/ 21007400 h 26115127"/>
              <a:gd name="connsiteX81" fmla="*/ 9602092 w 17976071"/>
              <a:gd name="connsiteY81" fmla="*/ 20863021 h 26115127"/>
              <a:gd name="connsiteX82" fmla="*/ 9842724 w 17976071"/>
              <a:gd name="connsiteY82" fmla="*/ 20959273 h 26115127"/>
              <a:gd name="connsiteX83" fmla="*/ 9698345 w 17976071"/>
              <a:gd name="connsiteY83" fmla="*/ 20670516 h 26115127"/>
              <a:gd name="connsiteX84" fmla="*/ 10372113 w 17976071"/>
              <a:gd name="connsiteY84" fmla="*/ 20478010 h 26115127"/>
              <a:gd name="connsiteX85" fmla="*/ 10564618 w 17976071"/>
              <a:gd name="connsiteY85" fmla="*/ 19996747 h 26115127"/>
              <a:gd name="connsiteX86" fmla="*/ 9938976 w 17976071"/>
              <a:gd name="connsiteY86" fmla="*/ 20189252 h 26115127"/>
              <a:gd name="connsiteX87" fmla="*/ 9217082 w 17976071"/>
              <a:gd name="connsiteY87" fmla="*/ 20381758 h 26115127"/>
              <a:gd name="connsiteX88" fmla="*/ 8735818 w 17976071"/>
              <a:gd name="connsiteY88" fmla="*/ 20574263 h 26115127"/>
              <a:gd name="connsiteX89" fmla="*/ 8591439 w 17976071"/>
              <a:gd name="connsiteY89" fmla="*/ 20718642 h 26115127"/>
              <a:gd name="connsiteX90" fmla="*/ 8350808 w 17976071"/>
              <a:gd name="connsiteY90" fmla="*/ 20718642 h 26115127"/>
              <a:gd name="connsiteX91" fmla="*/ 8254555 w 17976071"/>
              <a:gd name="connsiteY91" fmla="*/ 20863021 h 26115127"/>
              <a:gd name="connsiteX92" fmla="*/ 8013924 w 17976071"/>
              <a:gd name="connsiteY92" fmla="*/ 20911147 h 26115127"/>
              <a:gd name="connsiteX93" fmla="*/ 7725166 w 17976071"/>
              <a:gd name="connsiteY93" fmla="*/ 21103652 h 26115127"/>
              <a:gd name="connsiteX94" fmla="*/ 7195776 w 17976071"/>
              <a:gd name="connsiteY94" fmla="*/ 21103652 h 26115127"/>
              <a:gd name="connsiteX95" fmla="*/ 6907018 w 17976071"/>
              <a:gd name="connsiteY95" fmla="*/ 21488663 h 26115127"/>
              <a:gd name="connsiteX96" fmla="*/ 6666387 w 17976071"/>
              <a:gd name="connsiteY96" fmla="*/ 21921800 h 26115127"/>
              <a:gd name="connsiteX97" fmla="*/ 6810766 w 17976071"/>
              <a:gd name="connsiteY97" fmla="*/ 21296158 h 26115127"/>
              <a:gd name="connsiteX98" fmla="*/ 6473882 w 17976071"/>
              <a:gd name="connsiteY98" fmla="*/ 21729295 h 26115127"/>
              <a:gd name="connsiteX99" fmla="*/ 6185124 w 17976071"/>
              <a:gd name="connsiteY99" fmla="*/ 21873673 h 26115127"/>
              <a:gd name="connsiteX100" fmla="*/ 6040745 w 17976071"/>
              <a:gd name="connsiteY100" fmla="*/ 22114305 h 26115127"/>
              <a:gd name="connsiteX101" fmla="*/ 5896366 w 17976071"/>
              <a:gd name="connsiteY101" fmla="*/ 21873673 h 26115127"/>
              <a:gd name="connsiteX102" fmla="*/ 5655734 w 17976071"/>
              <a:gd name="connsiteY102" fmla="*/ 21777421 h 26115127"/>
              <a:gd name="connsiteX103" fmla="*/ 5655734 w 17976071"/>
              <a:gd name="connsiteY103" fmla="*/ 21825547 h 26115127"/>
              <a:gd name="connsiteX104" fmla="*/ 5126345 w 17976071"/>
              <a:gd name="connsiteY104" fmla="*/ 21777421 h 26115127"/>
              <a:gd name="connsiteX105" fmla="*/ 5030092 w 17976071"/>
              <a:gd name="connsiteY105" fmla="*/ 22018052 h 26115127"/>
              <a:gd name="connsiteX106" fmla="*/ 4693208 w 17976071"/>
              <a:gd name="connsiteY106" fmla="*/ 21969926 h 26115127"/>
              <a:gd name="connsiteX107" fmla="*/ 3971313 w 17976071"/>
              <a:gd name="connsiteY107" fmla="*/ 21969926 h 26115127"/>
              <a:gd name="connsiteX108" fmla="*/ 3682555 w 17976071"/>
              <a:gd name="connsiteY108" fmla="*/ 21921800 h 26115127"/>
              <a:gd name="connsiteX109" fmla="*/ 3345671 w 17976071"/>
              <a:gd name="connsiteY109" fmla="*/ 21777421 h 26115127"/>
              <a:gd name="connsiteX110" fmla="*/ 3586303 w 17976071"/>
              <a:gd name="connsiteY110" fmla="*/ 21633042 h 26115127"/>
              <a:gd name="connsiteX111" fmla="*/ 3153166 w 17976071"/>
              <a:gd name="connsiteY111" fmla="*/ 21488663 h 26115127"/>
              <a:gd name="connsiteX112" fmla="*/ 3345671 w 17976071"/>
              <a:gd name="connsiteY112" fmla="*/ 21392410 h 26115127"/>
              <a:gd name="connsiteX113" fmla="*/ 3730682 w 17976071"/>
              <a:gd name="connsiteY113" fmla="*/ 21488663 h 26115127"/>
              <a:gd name="connsiteX114" fmla="*/ 3875061 w 17976071"/>
              <a:gd name="connsiteY114" fmla="*/ 21392410 h 26115127"/>
              <a:gd name="connsiteX115" fmla="*/ 3441924 w 17976071"/>
              <a:gd name="connsiteY115" fmla="*/ 21296158 h 26115127"/>
              <a:gd name="connsiteX116" fmla="*/ 2768155 w 17976071"/>
              <a:gd name="connsiteY116" fmla="*/ 21248031 h 26115127"/>
              <a:gd name="connsiteX117" fmla="*/ 2383145 w 17976071"/>
              <a:gd name="connsiteY117" fmla="*/ 21825547 h 26115127"/>
              <a:gd name="connsiteX118" fmla="*/ 2286892 w 17976071"/>
              <a:gd name="connsiteY118" fmla="*/ 21921800 h 26115127"/>
              <a:gd name="connsiteX119" fmla="*/ 1950008 w 17976071"/>
              <a:gd name="connsiteY119" fmla="*/ 21729295 h 26115127"/>
              <a:gd name="connsiteX120" fmla="*/ 1998134 w 17976071"/>
              <a:gd name="connsiteY120" fmla="*/ 22162431 h 26115127"/>
              <a:gd name="connsiteX121" fmla="*/ 1468745 w 17976071"/>
              <a:gd name="connsiteY121" fmla="*/ 22691821 h 26115127"/>
              <a:gd name="connsiteX122" fmla="*/ 1276239 w 17976071"/>
              <a:gd name="connsiteY122" fmla="*/ 22980579 h 26115127"/>
              <a:gd name="connsiteX123" fmla="*/ 1372492 w 17976071"/>
              <a:gd name="connsiteY123" fmla="*/ 23221210 h 26115127"/>
              <a:gd name="connsiteX124" fmla="*/ 1276239 w 17976071"/>
              <a:gd name="connsiteY124" fmla="*/ 23365589 h 26115127"/>
              <a:gd name="connsiteX125" fmla="*/ 1372492 w 17976071"/>
              <a:gd name="connsiteY125" fmla="*/ 23750600 h 26115127"/>
              <a:gd name="connsiteX126" fmla="*/ 891229 w 17976071"/>
              <a:gd name="connsiteY126" fmla="*/ 23894979 h 26115127"/>
              <a:gd name="connsiteX127" fmla="*/ 361839 w 17976071"/>
              <a:gd name="connsiteY127" fmla="*/ 24328116 h 26115127"/>
              <a:gd name="connsiteX128" fmla="*/ 24955 w 17976071"/>
              <a:gd name="connsiteY128" fmla="*/ 24761252 h 26115127"/>
              <a:gd name="connsiteX129" fmla="*/ 24955 w 17976071"/>
              <a:gd name="connsiteY129" fmla="*/ 5029463 h 26115127"/>
              <a:gd name="connsiteX130" fmla="*/ 73082 w 17976071"/>
              <a:gd name="connsiteY13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65341 w 17976071"/>
              <a:gd name="connsiteY75" fmla="*/ 22222284 h 26115127"/>
              <a:gd name="connsiteX76" fmla="*/ 9638144 w 17976071"/>
              <a:gd name="connsiteY76" fmla="*/ 21899575 h 26115127"/>
              <a:gd name="connsiteX77" fmla="*/ 9553966 w 17976071"/>
              <a:gd name="connsiteY77" fmla="*/ 21584916 h 26115127"/>
              <a:gd name="connsiteX78" fmla="*/ 9938976 w 17976071"/>
              <a:gd name="connsiteY78" fmla="*/ 21777421 h 26115127"/>
              <a:gd name="connsiteX79" fmla="*/ 9650218 w 17976071"/>
              <a:gd name="connsiteY79" fmla="*/ 21440537 h 26115127"/>
              <a:gd name="connsiteX80" fmla="*/ 9168955 w 17976071"/>
              <a:gd name="connsiteY80" fmla="*/ 21151779 h 26115127"/>
              <a:gd name="connsiteX81" fmla="*/ 9024576 w 17976071"/>
              <a:gd name="connsiteY81" fmla="*/ 21007400 h 26115127"/>
              <a:gd name="connsiteX82" fmla="*/ 9602092 w 17976071"/>
              <a:gd name="connsiteY82" fmla="*/ 20863021 h 26115127"/>
              <a:gd name="connsiteX83" fmla="*/ 9842724 w 17976071"/>
              <a:gd name="connsiteY83" fmla="*/ 20959273 h 26115127"/>
              <a:gd name="connsiteX84" fmla="*/ 9698345 w 17976071"/>
              <a:gd name="connsiteY84" fmla="*/ 20670516 h 26115127"/>
              <a:gd name="connsiteX85" fmla="*/ 10372113 w 17976071"/>
              <a:gd name="connsiteY85" fmla="*/ 20478010 h 26115127"/>
              <a:gd name="connsiteX86" fmla="*/ 10564618 w 17976071"/>
              <a:gd name="connsiteY86" fmla="*/ 19996747 h 26115127"/>
              <a:gd name="connsiteX87" fmla="*/ 9938976 w 17976071"/>
              <a:gd name="connsiteY87" fmla="*/ 20189252 h 26115127"/>
              <a:gd name="connsiteX88" fmla="*/ 9217082 w 17976071"/>
              <a:gd name="connsiteY88" fmla="*/ 20381758 h 26115127"/>
              <a:gd name="connsiteX89" fmla="*/ 8735818 w 17976071"/>
              <a:gd name="connsiteY89" fmla="*/ 20574263 h 26115127"/>
              <a:gd name="connsiteX90" fmla="*/ 8591439 w 17976071"/>
              <a:gd name="connsiteY90" fmla="*/ 20718642 h 26115127"/>
              <a:gd name="connsiteX91" fmla="*/ 8350808 w 17976071"/>
              <a:gd name="connsiteY91" fmla="*/ 20718642 h 26115127"/>
              <a:gd name="connsiteX92" fmla="*/ 8254555 w 17976071"/>
              <a:gd name="connsiteY92" fmla="*/ 20863021 h 26115127"/>
              <a:gd name="connsiteX93" fmla="*/ 8013924 w 17976071"/>
              <a:gd name="connsiteY93" fmla="*/ 20911147 h 26115127"/>
              <a:gd name="connsiteX94" fmla="*/ 7725166 w 17976071"/>
              <a:gd name="connsiteY94" fmla="*/ 21103652 h 26115127"/>
              <a:gd name="connsiteX95" fmla="*/ 7195776 w 17976071"/>
              <a:gd name="connsiteY95" fmla="*/ 21103652 h 26115127"/>
              <a:gd name="connsiteX96" fmla="*/ 6907018 w 17976071"/>
              <a:gd name="connsiteY96" fmla="*/ 21488663 h 26115127"/>
              <a:gd name="connsiteX97" fmla="*/ 6666387 w 17976071"/>
              <a:gd name="connsiteY97" fmla="*/ 21921800 h 26115127"/>
              <a:gd name="connsiteX98" fmla="*/ 6810766 w 17976071"/>
              <a:gd name="connsiteY98" fmla="*/ 21296158 h 26115127"/>
              <a:gd name="connsiteX99" fmla="*/ 6473882 w 17976071"/>
              <a:gd name="connsiteY99" fmla="*/ 21729295 h 26115127"/>
              <a:gd name="connsiteX100" fmla="*/ 6185124 w 17976071"/>
              <a:gd name="connsiteY100" fmla="*/ 21873673 h 26115127"/>
              <a:gd name="connsiteX101" fmla="*/ 6040745 w 17976071"/>
              <a:gd name="connsiteY101" fmla="*/ 22114305 h 26115127"/>
              <a:gd name="connsiteX102" fmla="*/ 5896366 w 17976071"/>
              <a:gd name="connsiteY102" fmla="*/ 21873673 h 26115127"/>
              <a:gd name="connsiteX103" fmla="*/ 5655734 w 17976071"/>
              <a:gd name="connsiteY103" fmla="*/ 21777421 h 26115127"/>
              <a:gd name="connsiteX104" fmla="*/ 5655734 w 17976071"/>
              <a:gd name="connsiteY104" fmla="*/ 21825547 h 26115127"/>
              <a:gd name="connsiteX105" fmla="*/ 5126345 w 17976071"/>
              <a:gd name="connsiteY105" fmla="*/ 21777421 h 26115127"/>
              <a:gd name="connsiteX106" fmla="*/ 5030092 w 17976071"/>
              <a:gd name="connsiteY106" fmla="*/ 22018052 h 26115127"/>
              <a:gd name="connsiteX107" fmla="*/ 4693208 w 17976071"/>
              <a:gd name="connsiteY107" fmla="*/ 21969926 h 26115127"/>
              <a:gd name="connsiteX108" fmla="*/ 3971313 w 17976071"/>
              <a:gd name="connsiteY108" fmla="*/ 21969926 h 26115127"/>
              <a:gd name="connsiteX109" fmla="*/ 3682555 w 17976071"/>
              <a:gd name="connsiteY109" fmla="*/ 21921800 h 26115127"/>
              <a:gd name="connsiteX110" fmla="*/ 3345671 w 17976071"/>
              <a:gd name="connsiteY110" fmla="*/ 21777421 h 26115127"/>
              <a:gd name="connsiteX111" fmla="*/ 3586303 w 17976071"/>
              <a:gd name="connsiteY111" fmla="*/ 21633042 h 26115127"/>
              <a:gd name="connsiteX112" fmla="*/ 3153166 w 17976071"/>
              <a:gd name="connsiteY112" fmla="*/ 21488663 h 26115127"/>
              <a:gd name="connsiteX113" fmla="*/ 3345671 w 17976071"/>
              <a:gd name="connsiteY113" fmla="*/ 21392410 h 26115127"/>
              <a:gd name="connsiteX114" fmla="*/ 3730682 w 17976071"/>
              <a:gd name="connsiteY114" fmla="*/ 21488663 h 26115127"/>
              <a:gd name="connsiteX115" fmla="*/ 3875061 w 17976071"/>
              <a:gd name="connsiteY115" fmla="*/ 21392410 h 26115127"/>
              <a:gd name="connsiteX116" fmla="*/ 3441924 w 17976071"/>
              <a:gd name="connsiteY116" fmla="*/ 21296158 h 26115127"/>
              <a:gd name="connsiteX117" fmla="*/ 2768155 w 17976071"/>
              <a:gd name="connsiteY117" fmla="*/ 21248031 h 26115127"/>
              <a:gd name="connsiteX118" fmla="*/ 2383145 w 17976071"/>
              <a:gd name="connsiteY118" fmla="*/ 21825547 h 26115127"/>
              <a:gd name="connsiteX119" fmla="*/ 2286892 w 17976071"/>
              <a:gd name="connsiteY119" fmla="*/ 21921800 h 26115127"/>
              <a:gd name="connsiteX120" fmla="*/ 1950008 w 17976071"/>
              <a:gd name="connsiteY120" fmla="*/ 21729295 h 26115127"/>
              <a:gd name="connsiteX121" fmla="*/ 1998134 w 17976071"/>
              <a:gd name="connsiteY121" fmla="*/ 22162431 h 26115127"/>
              <a:gd name="connsiteX122" fmla="*/ 1468745 w 17976071"/>
              <a:gd name="connsiteY122" fmla="*/ 22691821 h 26115127"/>
              <a:gd name="connsiteX123" fmla="*/ 1276239 w 17976071"/>
              <a:gd name="connsiteY123" fmla="*/ 22980579 h 26115127"/>
              <a:gd name="connsiteX124" fmla="*/ 1372492 w 17976071"/>
              <a:gd name="connsiteY124" fmla="*/ 23221210 h 26115127"/>
              <a:gd name="connsiteX125" fmla="*/ 1276239 w 17976071"/>
              <a:gd name="connsiteY125" fmla="*/ 23365589 h 26115127"/>
              <a:gd name="connsiteX126" fmla="*/ 1372492 w 17976071"/>
              <a:gd name="connsiteY126" fmla="*/ 23750600 h 26115127"/>
              <a:gd name="connsiteX127" fmla="*/ 891229 w 17976071"/>
              <a:gd name="connsiteY127" fmla="*/ 23894979 h 26115127"/>
              <a:gd name="connsiteX128" fmla="*/ 361839 w 17976071"/>
              <a:gd name="connsiteY128" fmla="*/ 24328116 h 26115127"/>
              <a:gd name="connsiteX129" fmla="*/ 24955 w 17976071"/>
              <a:gd name="connsiteY129" fmla="*/ 24761252 h 26115127"/>
              <a:gd name="connsiteX130" fmla="*/ 24955 w 17976071"/>
              <a:gd name="connsiteY130" fmla="*/ 5029463 h 26115127"/>
              <a:gd name="connsiteX131" fmla="*/ 73082 w 17976071"/>
              <a:gd name="connsiteY13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38144 w 17976071"/>
              <a:gd name="connsiteY77" fmla="*/ 21899575 h 26115127"/>
              <a:gd name="connsiteX78" fmla="*/ 9553966 w 17976071"/>
              <a:gd name="connsiteY78" fmla="*/ 21584916 h 26115127"/>
              <a:gd name="connsiteX79" fmla="*/ 9938976 w 17976071"/>
              <a:gd name="connsiteY79" fmla="*/ 21777421 h 26115127"/>
              <a:gd name="connsiteX80" fmla="*/ 9650218 w 17976071"/>
              <a:gd name="connsiteY80" fmla="*/ 21440537 h 26115127"/>
              <a:gd name="connsiteX81" fmla="*/ 9168955 w 17976071"/>
              <a:gd name="connsiteY81" fmla="*/ 21151779 h 26115127"/>
              <a:gd name="connsiteX82" fmla="*/ 9024576 w 17976071"/>
              <a:gd name="connsiteY82" fmla="*/ 21007400 h 26115127"/>
              <a:gd name="connsiteX83" fmla="*/ 9602092 w 17976071"/>
              <a:gd name="connsiteY83" fmla="*/ 20863021 h 26115127"/>
              <a:gd name="connsiteX84" fmla="*/ 9842724 w 17976071"/>
              <a:gd name="connsiteY84" fmla="*/ 20959273 h 26115127"/>
              <a:gd name="connsiteX85" fmla="*/ 9698345 w 17976071"/>
              <a:gd name="connsiteY85" fmla="*/ 20670516 h 26115127"/>
              <a:gd name="connsiteX86" fmla="*/ 10372113 w 17976071"/>
              <a:gd name="connsiteY86" fmla="*/ 20478010 h 26115127"/>
              <a:gd name="connsiteX87" fmla="*/ 10564618 w 17976071"/>
              <a:gd name="connsiteY87" fmla="*/ 19996747 h 26115127"/>
              <a:gd name="connsiteX88" fmla="*/ 9938976 w 17976071"/>
              <a:gd name="connsiteY88" fmla="*/ 20189252 h 26115127"/>
              <a:gd name="connsiteX89" fmla="*/ 9217082 w 17976071"/>
              <a:gd name="connsiteY89" fmla="*/ 20381758 h 26115127"/>
              <a:gd name="connsiteX90" fmla="*/ 8735818 w 17976071"/>
              <a:gd name="connsiteY90" fmla="*/ 20574263 h 26115127"/>
              <a:gd name="connsiteX91" fmla="*/ 8591439 w 17976071"/>
              <a:gd name="connsiteY91" fmla="*/ 20718642 h 26115127"/>
              <a:gd name="connsiteX92" fmla="*/ 8350808 w 17976071"/>
              <a:gd name="connsiteY92" fmla="*/ 20718642 h 26115127"/>
              <a:gd name="connsiteX93" fmla="*/ 8254555 w 17976071"/>
              <a:gd name="connsiteY93" fmla="*/ 20863021 h 26115127"/>
              <a:gd name="connsiteX94" fmla="*/ 8013924 w 17976071"/>
              <a:gd name="connsiteY94" fmla="*/ 20911147 h 26115127"/>
              <a:gd name="connsiteX95" fmla="*/ 7725166 w 17976071"/>
              <a:gd name="connsiteY95" fmla="*/ 21103652 h 26115127"/>
              <a:gd name="connsiteX96" fmla="*/ 7195776 w 17976071"/>
              <a:gd name="connsiteY96" fmla="*/ 21103652 h 26115127"/>
              <a:gd name="connsiteX97" fmla="*/ 6907018 w 17976071"/>
              <a:gd name="connsiteY97" fmla="*/ 21488663 h 26115127"/>
              <a:gd name="connsiteX98" fmla="*/ 6666387 w 17976071"/>
              <a:gd name="connsiteY98" fmla="*/ 21921800 h 26115127"/>
              <a:gd name="connsiteX99" fmla="*/ 6810766 w 17976071"/>
              <a:gd name="connsiteY99" fmla="*/ 21296158 h 26115127"/>
              <a:gd name="connsiteX100" fmla="*/ 6473882 w 17976071"/>
              <a:gd name="connsiteY100" fmla="*/ 21729295 h 26115127"/>
              <a:gd name="connsiteX101" fmla="*/ 6185124 w 17976071"/>
              <a:gd name="connsiteY101" fmla="*/ 21873673 h 26115127"/>
              <a:gd name="connsiteX102" fmla="*/ 6040745 w 17976071"/>
              <a:gd name="connsiteY102" fmla="*/ 22114305 h 26115127"/>
              <a:gd name="connsiteX103" fmla="*/ 5896366 w 17976071"/>
              <a:gd name="connsiteY103" fmla="*/ 21873673 h 26115127"/>
              <a:gd name="connsiteX104" fmla="*/ 5655734 w 17976071"/>
              <a:gd name="connsiteY104" fmla="*/ 21777421 h 26115127"/>
              <a:gd name="connsiteX105" fmla="*/ 5655734 w 17976071"/>
              <a:gd name="connsiteY105" fmla="*/ 21825547 h 26115127"/>
              <a:gd name="connsiteX106" fmla="*/ 5126345 w 17976071"/>
              <a:gd name="connsiteY106" fmla="*/ 21777421 h 26115127"/>
              <a:gd name="connsiteX107" fmla="*/ 5030092 w 17976071"/>
              <a:gd name="connsiteY107" fmla="*/ 22018052 h 26115127"/>
              <a:gd name="connsiteX108" fmla="*/ 4693208 w 17976071"/>
              <a:gd name="connsiteY108" fmla="*/ 21969926 h 26115127"/>
              <a:gd name="connsiteX109" fmla="*/ 3971313 w 17976071"/>
              <a:gd name="connsiteY109" fmla="*/ 21969926 h 26115127"/>
              <a:gd name="connsiteX110" fmla="*/ 3682555 w 17976071"/>
              <a:gd name="connsiteY110" fmla="*/ 21921800 h 26115127"/>
              <a:gd name="connsiteX111" fmla="*/ 3345671 w 17976071"/>
              <a:gd name="connsiteY111" fmla="*/ 21777421 h 26115127"/>
              <a:gd name="connsiteX112" fmla="*/ 3586303 w 17976071"/>
              <a:gd name="connsiteY112" fmla="*/ 21633042 h 26115127"/>
              <a:gd name="connsiteX113" fmla="*/ 3153166 w 17976071"/>
              <a:gd name="connsiteY113" fmla="*/ 21488663 h 26115127"/>
              <a:gd name="connsiteX114" fmla="*/ 3345671 w 17976071"/>
              <a:gd name="connsiteY114" fmla="*/ 21392410 h 26115127"/>
              <a:gd name="connsiteX115" fmla="*/ 3730682 w 17976071"/>
              <a:gd name="connsiteY115" fmla="*/ 21488663 h 26115127"/>
              <a:gd name="connsiteX116" fmla="*/ 3875061 w 17976071"/>
              <a:gd name="connsiteY116" fmla="*/ 21392410 h 26115127"/>
              <a:gd name="connsiteX117" fmla="*/ 3441924 w 17976071"/>
              <a:gd name="connsiteY117" fmla="*/ 21296158 h 26115127"/>
              <a:gd name="connsiteX118" fmla="*/ 2768155 w 17976071"/>
              <a:gd name="connsiteY118" fmla="*/ 21248031 h 26115127"/>
              <a:gd name="connsiteX119" fmla="*/ 2383145 w 17976071"/>
              <a:gd name="connsiteY119" fmla="*/ 21825547 h 26115127"/>
              <a:gd name="connsiteX120" fmla="*/ 2286892 w 17976071"/>
              <a:gd name="connsiteY120" fmla="*/ 21921800 h 26115127"/>
              <a:gd name="connsiteX121" fmla="*/ 1950008 w 17976071"/>
              <a:gd name="connsiteY121" fmla="*/ 21729295 h 26115127"/>
              <a:gd name="connsiteX122" fmla="*/ 1998134 w 17976071"/>
              <a:gd name="connsiteY122" fmla="*/ 22162431 h 26115127"/>
              <a:gd name="connsiteX123" fmla="*/ 1468745 w 17976071"/>
              <a:gd name="connsiteY123" fmla="*/ 22691821 h 26115127"/>
              <a:gd name="connsiteX124" fmla="*/ 1276239 w 17976071"/>
              <a:gd name="connsiteY124" fmla="*/ 22980579 h 26115127"/>
              <a:gd name="connsiteX125" fmla="*/ 1372492 w 17976071"/>
              <a:gd name="connsiteY125" fmla="*/ 23221210 h 26115127"/>
              <a:gd name="connsiteX126" fmla="*/ 1276239 w 17976071"/>
              <a:gd name="connsiteY126" fmla="*/ 23365589 h 26115127"/>
              <a:gd name="connsiteX127" fmla="*/ 1372492 w 17976071"/>
              <a:gd name="connsiteY127" fmla="*/ 23750600 h 26115127"/>
              <a:gd name="connsiteX128" fmla="*/ 891229 w 17976071"/>
              <a:gd name="connsiteY128" fmla="*/ 23894979 h 26115127"/>
              <a:gd name="connsiteX129" fmla="*/ 361839 w 17976071"/>
              <a:gd name="connsiteY129" fmla="*/ 24328116 h 26115127"/>
              <a:gd name="connsiteX130" fmla="*/ 24955 w 17976071"/>
              <a:gd name="connsiteY130" fmla="*/ 24761252 h 26115127"/>
              <a:gd name="connsiteX131" fmla="*/ 24955 w 17976071"/>
              <a:gd name="connsiteY131" fmla="*/ 5029463 h 26115127"/>
              <a:gd name="connsiteX132" fmla="*/ 73082 w 17976071"/>
              <a:gd name="connsiteY13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3966 w 17976071"/>
              <a:gd name="connsiteY79" fmla="*/ 215849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938976 w 17976071"/>
              <a:gd name="connsiteY80" fmla="*/ 21777421 h 26115127"/>
              <a:gd name="connsiteX81" fmla="*/ 9650218 w 17976071"/>
              <a:gd name="connsiteY81" fmla="*/ 21440537 h 26115127"/>
              <a:gd name="connsiteX82" fmla="*/ 9168955 w 17976071"/>
              <a:gd name="connsiteY82" fmla="*/ 21151779 h 26115127"/>
              <a:gd name="connsiteX83" fmla="*/ 9024576 w 17976071"/>
              <a:gd name="connsiteY83" fmla="*/ 21007400 h 26115127"/>
              <a:gd name="connsiteX84" fmla="*/ 9602092 w 17976071"/>
              <a:gd name="connsiteY84" fmla="*/ 20863021 h 26115127"/>
              <a:gd name="connsiteX85" fmla="*/ 9842724 w 17976071"/>
              <a:gd name="connsiteY85" fmla="*/ 20959273 h 26115127"/>
              <a:gd name="connsiteX86" fmla="*/ 9698345 w 17976071"/>
              <a:gd name="connsiteY86" fmla="*/ 20670516 h 26115127"/>
              <a:gd name="connsiteX87" fmla="*/ 10372113 w 17976071"/>
              <a:gd name="connsiteY87" fmla="*/ 20478010 h 26115127"/>
              <a:gd name="connsiteX88" fmla="*/ 10564618 w 17976071"/>
              <a:gd name="connsiteY88" fmla="*/ 19996747 h 26115127"/>
              <a:gd name="connsiteX89" fmla="*/ 9938976 w 17976071"/>
              <a:gd name="connsiteY89" fmla="*/ 20189252 h 26115127"/>
              <a:gd name="connsiteX90" fmla="*/ 9217082 w 17976071"/>
              <a:gd name="connsiteY90" fmla="*/ 20381758 h 26115127"/>
              <a:gd name="connsiteX91" fmla="*/ 8735818 w 17976071"/>
              <a:gd name="connsiteY91" fmla="*/ 20574263 h 26115127"/>
              <a:gd name="connsiteX92" fmla="*/ 8591439 w 17976071"/>
              <a:gd name="connsiteY92" fmla="*/ 20718642 h 26115127"/>
              <a:gd name="connsiteX93" fmla="*/ 8350808 w 17976071"/>
              <a:gd name="connsiteY93" fmla="*/ 20718642 h 26115127"/>
              <a:gd name="connsiteX94" fmla="*/ 8254555 w 17976071"/>
              <a:gd name="connsiteY94" fmla="*/ 20863021 h 26115127"/>
              <a:gd name="connsiteX95" fmla="*/ 8013924 w 17976071"/>
              <a:gd name="connsiteY95" fmla="*/ 20911147 h 26115127"/>
              <a:gd name="connsiteX96" fmla="*/ 7725166 w 17976071"/>
              <a:gd name="connsiteY96" fmla="*/ 21103652 h 26115127"/>
              <a:gd name="connsiteX97" fmla="*/ 7195776 w 17976071"/>
              <a:gd name="connsiteY97" fmla="*/ 21103652 h 26115127"/>
              <a:gd name="connsiteX98" fmla="*/ 6907018 w 17976071"/>
              <a:gd name="connsiteY98" fmla="*/ 21488663 h 26115127"/>
              <a:gd name="connsiteX99" fmla="*/ 6666387 w 17976071"/>
              <a:gd name="connsiteY99" fmla="*/ 21921800 h 26115127"/>
              <a:gd name="connsiteX100" fmla="*/ 6810766 w 17976071"/>
              <a:gd name="connsiteY100" fmla="*/ 21296158 h 26115127"/>
              <a:gd name="connsiteX101" fmla="*/ 6473882 w 17976071"/>
              <a:gd name="connsiteY101" fmla="*/ 21729295 h 26115127"/>
              <a:gd name="connsiteX102" fmla="*/ 6185124 w 17976071"/>
              <a:gd name="connsiteY102" fmla="*/ 21873673 h 26115127"/>
              <a:gd name="connsiteX103" fmla="*/ 6040745 w 17976071"/>
              <a:gd name="connsiteY103" fmla="*/ 22114305 h 26115127"/>
              <a:gd name="connsiteX104" fmla="*/ 5896366 w 17976071"/>
              <a:gd name="connsiteY104" fmla="*/ 21873673 h 26115127"/>
              <a:gd name="connsiteX105" fmla="*/ 5655734 w 17976071"/>
              <a:gd name="connsiteY105" fmla="*/ 21777421 h 26115127"/>
              <a:gd name="connsiteX106" fmla="*/ 5655734 w 17976071"/>
              <a:gd name="connsiteY106" fmla="*/ 21825547 h 26115127"/>
              <a:gd name="connsiteX107" fmla="*/ 5126345 w 17976071"/>
              <a:gd name="connsiteY107" fmla="*/ 21777421 h 26115127"/>
              <a:gd name="connsiteX108" fmla="*/ 5030092 w 17976071"/>
              <a:gd name="connsiteY108" fmla="*/ 22018052 h 26115127"/>
              <a:gd name="connsiteX109" fmla="*/ 4693208 w 17976071"/>
              <a:gd name="connsiteY109" fmla="*/ 21969926 h 26115127"/>
              <a:gd name="connsiteX110" fmla="*/ 3971313 w 17976071"/>
              <a:gd name="connsiteY110" fmla="*/ 21969926 h 26115127"/>
              <a:gd name="connsiteX111" fmla="*/ 3682555 w 17976071"/>
              <a:gd name="connsiteY111" fmla="*/ 21921800 h 26115127"/>
              <a:gd name="connsiteX112" fmla="*/ 3345671 w 17976071"/>
              <a:gd name="connsiteY112" fmla="*/ 21777421 h 26115127"/>
              <a:gd name="connsiteX113" fmla="*/ 3586303 w 17976071"/>
              <a:gd name="connsiteY113" fmla="*/ 21633042 h 26115127"/>
              <a:gd name="connsiteX114" fmla="*/ 3153166 w 17976071"/>
              <a:gd name="connsiteY114" fmla="*/ 21488663 h 26115127"/>
              <a:gd name="connsiteX115" fmla="*/ 3345671 w 17976071"/>
              <a:gd name="connsiteY115" fmla="*/ 21392410 h 26115127"/>
              <a:gd name="connsiteX116" fmla="*/ 3730682 w 17976071"/>
              <a:gd name="connsiteY116" fmla="*/ 21488663 h 26115127"/>
              <a:gd name="connsiteX117" fmla="*/ 3875061 w 17976071"/>
              <a:gd name="connsiteY117" fmla="*/ 21392410 h 26115127"/>
              <a:gd name="connsiteX118" fmla="*/ 3441924 w 17976071"/>
              <a:gd name="connsiteY118" fmla="*/ 21296158 h 26115127"/>
              <a:gd name="connsiteX119" fmla="*/ 2768155 w 17976071"/>
              <a:gd name="connsiteY119" fmla="*/ 21248031 h 26115127"/>
              <a:gd name="connsiteX120" fmla="*/ 2383145 w 17976071"/>
              <a:gd name="connsiteY120" fmla="*/ 21825547 h 26115127"/>
              <a:gd name="connsiteX121" fmla="*/ 2286892 w 17976071"/>
              <a:gd name="connsiteY121" fmla="*/ 21921800 h 26115127"/>
              <a:gd name="connsiteX122" fmla="*/ 1950008 w 17976071"/>
              <a:gd name="connsiteY122" fmla="*/ 21729295 h 26115127"/>
              <a:gd name="connsiteX123" fmla="*/ 1998134 w 17976071"/>
              <a:gd name="connsiteY123" fmla="*/ 22162431 h 26115127"/>
              <a:gd name="connsiteX124" fmla="*/ 1468745 w 17976071"/>
              <a:gd name="connsiteY124" fmla="*/ 22691821 h 26115127"/>
              <a:gd name="connsiteX125" fmla="*/ 1276239 w 17976071"/>
              <a:gd name="connsiteY125" fmla="*/ 22980579 h 26115127"/>
              <a:gd name="connsiteX126" fmla="*/ 1372492 w 17976071"/>
              <a:gd name="connsiteY126" fmla="*/ 23221210 h 26115127"/>
              <a:gd name="connsiteX127" fmla="*/ 1276239 w 17976071"/>
              <a:gd name="connsiteY127" fmla="*/ 23365589 h 26115127"/>
              <a:gd name="connsiteX128" fmla="*/ 1372492 w 17976071"/>
              <a:gd name="connsiteY128" fmla="*/ 23750600 h 26115127"/>
              <a:gd name="connsiteX129" fmla="*/ 891229 w 17976071"/>
              <a:gd name="connsiteY129" fmla="*/ 23894979 h 26115127"/>
              <a:gd name="connsiteX130" fmla="*/ 361839 w 17976071"/>
              <a:gd name="connsiteY130" fmla="*/ 24328116 h 26115127"/>
              <a:gd name="connsiteX131" fmla="*/ 24955 w 17976071"/>
              <a:gd name="connsiteY131" fmla="*/ 24761252 h 26115127"/>
              <a:gd name="connsiteX132" fmla="*/ 24955 w 17976071"/>
              <a:gd name="connsiteY132" fmla="*/ 5029463 h 26115127"/>
              <a:gd name="connsiteX133" fmla="*/ 73082 w 17976071"/>
              <a:gd name="connsiteY13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938976 w 17976071"/>
              <a:gd name="connsiteY81" fmla="*/ 21777421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650218 w 17976071"/>
              <a:gd name="connsiteY82" fmla="*/ 21440537 h 26115127"/>
              <a:gd name="connsiteX83" fmla="*/ 9168955 w 17976071"/>
              <a:gd name="connsiteY83" fmla="*/ 21151779 h 26115127"/>
              <a:gd name="connsiteX84" fmla="*/ 9024576 w 17976071"/>
              <a:gd name="connsiteY84" fmla="*/ 21007400 h 26115127"/>
              <a:gd name="connsiteX85" fmla="*/ 9602092 w 17976071"/>
              <a:gd name="connsiteY85" fmla="*/ 20863021 h 26115127"/>
              <a:gd name="connsiteX86" fmla="*/ 9842724 w 17976071"/>
              <a:gd name="connsiteY86" fmla="*/ 20959273 h 26115127"/>
              <a:gd name="connsiteX87" fmla="*/ 9698345 w 17976071"/>
              <a:gd name="connsiteY87" fmla="*/ 20670516 h 26115127"/>
              <a:gd name="connsiteX88" fmla="*/ 10372113 w 17976071"/>
              <a:gd name="connsiteY88" fmla="*/ 20478010 h 26115127"/>
              <a:gd name="connsiteX89" fmla="*/ 10564618 w 17976071"/>
              <a:gd name="connsiteY89" fmla="*/ 19996747 h 26115127"/>
              <a:gd name="connsiteX90" fmla="*/ 9938976 w 17976071"/>
              <a:gd name="connsiteY90" fmla="*/ 20189252 h 26115127"/>
              <a:gd name="connsiteX91" fmla="*/ 9217082 w 17976071"/>
              <a:gd name="connsiteY91" fmla="*/ 20381758 h 26115127"/>
              <a:gd name="connsiteX92" fmla="*/ 8735818 w 17976071"/>
              <a:gd name="connsiteY92" fmla="*/ 20574263 h 26115127"/>
              <a:gd name="connsiteX93" fmla="*/ 8591439 w 17976071"/>
              <a:gd name="connsiteY93" fmla="*/ 20718642 h 26115127"/>
              <a:gd name="connsiteX94" fmla="*/ 8350808 w 17976071"/>
              <a:gd name="connsiteY94" fmla="*/ 20718642 h 26115127"/>
              <a:gd name="connsiteX95" fmla="*/ 8254555 w 17976071"/>
              <a:gd name="connsiteY95" fmla="*/ 20863021 h 26115127"/>
              <a:gd name="connsiteX96" fmla="*/ 8013924 w 17976071"/>
              <a:gd name="connsiteY96" fmla="*/ 20911147 h 26115127"/>
              <a:gd name="connsiteX97" fmla="*/ 7725166 w 17976071"/>
              <a:gd name="connsiteY97" fmla="*/ 21103652 h 26115127"/>
              <a:gd name="connsiteX98" fmla="*/ 7195776 w 17976071"/>
              <a:gd name="connsiteY98" fmla="*/ 21103652 h 26115127"/>
              <a:gd name="connsiteX99" fmla="*/ 6907018 w 17976071"/>
              <a:gd name="connsiteY99" fmla="*/ 21488663 h 26115127"/>
              <a:gd name="connsiteX100" fmla="*/ 6666387 w 17976071"/>
              <a:gd name="connsiteY100" fmla="*/ 21921800 h 26115127"/>
              <a:gd name="connsiteX101" fmla="*/ 6810766 w 17976071"/>
              <a:gd name="connsiteY101" fmla="*/ 21296158 h 26115127"/>
              <a:gd name="connsiteX102" fmla="*/ 6473882 w 17976071"/>
              <a:gd name="connsiteY102" fmla="*/ 21729295 h 26115127"/>
              <a:gd name="connsiteX103" fmla="*/ 6185124 w 17976071"/>
              <a:gd name="connsiteY103" fmla="*/ 21873673 h 26115127"/>
              <a:gd name="connsiteX104" fmla="*/ 6040745 w 17976071"/>
              <a:gd name="connsiteY104" fmla="*/ 22114305 h 26115127"/>
              <a:gd name="connsiteX105" fmla="*/ 5896366 w 17976071"/>
              <a:gd name="connsiteY105" fmla="*/ 21873673 h 26115127"/>
              <a:gd name="connsiteX106" fmla="*/ 5655734 w 17976071"/>
              <a:gd name="connsiteY106" fmla="*/ 21777421 h 26115127"/>
              <a:gd name="connsiteX107" fmla="*/ 5655734 w 17976071"/>
              <a:gd name="connsiteY107" fmla="*/ 21825547 h 26115127"/>
              <a:gd name="connsiteX108" fmla="*/ 5126345 w 17976071"/>
              <a:gd name="connsiteY108" fmla="*/ 21777421 h 26115127"/>
              <a:gd name="connsiteX109" fmla="*/ 5030092 w 17976071"/>
              <a:gd name="connsiteY109" fmla="*/ 22018052 h 26115127"/>
              <a:gd name="connsiteX110" fmla="*/ 4693208 w 17976071"/>
              <a:gd name="connsiteY110" fmla="*/ 21969926 h 26115127"/>
              <a:gd name="connsiteX111" fmla="*/ 3971313 w 17976071"/>
              <a:gd name="connsiteY111" fmla="*/ 21969926 h 26115127"/>
              <a:gd name="connsiteX112" fmla="*/ 3682555 w 17976071"/>
              <a:gd name="connsiteY112" fmla="*/ 21921800 h 26115127"/>
              <a:gd name="connsiteX113" fmla="*/ 3345671 w 17976071"/>
              <a:gd name="connsiteY113" fmla="*/ 21777421 h 26115127"/>
              <a:gd name="connsiteX114" fmla="*/ 3586303 w 17976071"/>
              <a:gd name="connsiteY114" fmla="*/ 21633042 h 26115127"/>
              <a:gd name="connsiteX115" fmla="*/ 3153166 w 17976071"/>
              <a:gd name="connsiteY115" fmla="*/ 21488663 h 26115127"/>
              <a:gd name="connsiteX116" fmla="*/ 3345671 w 17976071"/>
              <a:gd name="connsiteY116" fmla="*/ 21392410 h 26115127"/>
              <a:gd name="connsiteX117" fmla="*/ 3730682 w 17976071"/>
              <a:gd name="connsiteY117" fmla="*/ 21488663 h 26115127"/>
              <a:gd name="connsiteX118" fmla="*/ 3875061 w 17976071"/>
              <a:gd name="connsiteY118" fmla="*/ 21392410 h 26115127"/>
              <a:gd name="connsiteX119" fmla="*/ 3441924 w 17976071"/>
              <a:gd name="connsiteY119" fmla="*/ 21296158 h 26115127"/>
              <a:gd name="connsiteX120" fmla="*/ 2768155 w 17976071"/>
              <a:gd name="connsiteY120" fmla="*/ 21248031 h 26115127"/>
              <a:gd name="connsiteX121" fmla="*/ 2383145 w 17976071"/>
              <a:gd name="connsiteY121" fmla="*/ 21825547 h 26115127"/>
              <a:gd name="connsiteX122" fmla="*/ 2286892 w 17976071"/>
              <a:gd name="connsiteY122" fmla="*/ 21921800 h 26115127"/>
              <a:gd name="connsiteX123" fmla="*/ 1950008 w 17976071"/>
              <a:gd name="connsiteY123" fmla="*/ 21729295 h 26115127"/>
              <a:gd name="connsiteX124" fmla="*/ 1998134 w 17976071"/>
              <a:gd name="connsiteY124" fmla="*/ 22162431 h 26115127"/>
              <a:gd name="connsiteX125" fmla="*/ 1468745 w 17976071"/>
              <a:gd name="connsiteY125" fmla="*/ 22691821 h 26115127"/>
              <a:gd name="connsiteX126" fmla="*/ 1276239 w 17976071"/>
              <a:gd name="connsiteY126" fmla="*/ 22980579 h 26115127"/>
              <a:gd name="connsiteX127" fmla="*/ 1372492 w 17976071"/>
              <a:gd name="connsiteY127" fmla="*/ 23221210 h 26115127"/>
              <a:gd name="connsiteX128" fmla="*/ 1276239 w 17976071"/>
              <a:gd name="connsiteY128" fmla="*/ 23365589 h 26115127"/>
              <a:gd name="connsiteX129" fmla="*/ 1372492 w 17976071"/>
              <a:gd name="connsiteY129" fmla="*/ 23750600 h 26115127"/>
              <a:gd name="connsiteX130" fmla="*/ 891229 w 17976071"/>
              <a:gd name="connsiteY130" fmla="*/ 23894979 h 26115127"/>
              <a:gd name="connsiteX131" fmla="*/ 361839 w 17976071"/>
              <a:gd name="connsiteY131" fmla="*/ 24328116 h 26115127"/>
              <a:gd name="connsiteX132" fmla="*/ 24955 w 17976071"/>
              <a:gd name="connsiteY132" fmla="*/ 24761252 h 26115127"/>
              <a:gd name="connsiteX133" fmla="*/ 24955 w 17976071"/>
              <a:gd name="connsiteY133" fmla="*/ 5029463 h 26115127"/>
              <a:gd name="connsiteX134" fmla="*/ 73082 w 17976071"/>
              <a:gd name="connsiteY13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50218 w 17976071"/>
              <a:gd name="connsiteY83" fmla="*/ 21440537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626943 w 17976071"/>
              <a:gd name="connsiteY83" fmla="*/ 21573540 h 26115127"/>
              <a:gd name="connsiteX84" fmla="*/ 9168955 w 17976071"/>
              <a:gd name="connsiteY84" fmla="*/ 21151779 h 26115127"/>
              <a:gd name="connsiteX85" fmla="*/ 9024576 w 17976071"/>
              <a:gd name="connsiteY85" fmla="*/ 21007400 h 26115127"/>
              <a:gd name="connsiteX86" fmla="*/ 9602092 w 17976071"/>
              <a:gd name="connsiteY86" fmla="*/ 20863021 h 26115127"/>
              <a:gd name="connsiteX87" fmla="*/ 9842724 w 17976071"/>
              <a:gd name="connsiteY87" fmla="*/ 20959273 h 26115127"/>
              <a:gd name="connsiteX88" fmla="*/ 9698345 w 17976071"/>
              <a:gd name="connsiteY88" fmla="*/ 20670516 h 26115127"/>
              <a:gd name="connsiteX89" fmla="*/ 10372113 w 17976071"/>
              <a:gd name="connsiteY89" fmla="*/ 20478010 h 26115127"/>
              <a:gd name="connsiteX90" fmla="*/ 10564618 w 17976071"/>
              <a:gd name="connsiteY90" fmla="*/ 19996747 h 26115127"/>
              <a:gd name="connsiteX91" fmla="*/ 9938976 w 17976071"/>
              <a:gd name="connsiteY91" fmla="*/ 20189252 h 26115127"/>
              <a:gd name="connsiteX92" fmla="*/ 9217082 w 17976071"/>
              <a:gd name="connsiteY92" fmla="*/ 20381758 h 26115127"/>
              <a:gd name="connsiteX93" fmla="*/ 8735818 w 17976071"/>
              <a:gd name="connsiteY93" fmla="*/ 20574263 h 26115127"/>
              <a:gd name="connsiteX94" fmla="*/ 8591439 w 17976071"/>
              <a:gd name="connsiteY94" fmla="*/ 20718642 h 26115127"/>
              <a:gd name="connsiteX95" fmla="*/ 8350808 w 17976071"/>
              <a:gd name="connsiteY95" fmla="*/ 20718642 h 26115127"/>
              <a:gd name="connsiteX96" fmla="*/ 8254555 w 17976071"/>
              <a:gd name="connsiteY96" fmla="*/ 20863021 h 26115127"/>
              <a:gd name="connsiteX97" fmla="*/ 8013924 w 17976071"/>
              <a:gd name="connsiteY97" fmla="*/ 20911147 h 26115127"/>
              <a:gd name="connsiteX98" fmla="*/ 7725166 w 17976071"/>
              <a:gd name="connsiteY98" fmla="*/ 21103652 h 26115127"/>
              <a:gd name="connsiteX99" fmla="*/ 7195776 w 17976071"/>
              <a:gd name="connsiteY99" fmla="*/ 21103652 h 26115127"/>
              <a:gd name="connsiteX100" fmla="*/ 6907018 w 17976071"/>
              <a:gd name="connsiteY100" fmla="*/ 21488663 h 26115127"/>
              <a:gd name="connsiteX101" fmla="*/ 6666387 w 17976071"/>
              <a:gd name="connsiteY101" fmla="*/ 21921800 h 26115127"/>
              <a:gd name="connsiteX102" fmla="*/ 6810766 w 17976071"/>
              <a:gd name="connsiteY102" fmla="*/ 21296158 h 26115127"/>
              <a:gd name="connsiteX103" fmla="*/ 6473882 w 17976071"/>
              <a:gd name="connsiteY103" fmla="*/ 21729295 h 26115127"/>
              <a:gd name="connsiteX104" fmla="*/ 6185124 w 17976071"/>
              <a:gd name="connsiteY104" fmla="*/ 21873673 h 26115127"/>
              <a:gd name="connsiteX105" fmla="*/ 6040745 w 17976071"/>
              <a:gd name="connsiteY105" fmla="*/ 22114305 h 26115127"/>
              <a:gd name="connsiteX106" fmla="*/ 5896366 w 17976071"/>
              <a:gd name="connsiteY106" fmla="*/ 21873673 h 26115127"/>
              <a:gd name="connsiteX107" fmla="*/ 5655734 w 17976071"/>
              <a:gd name="connsiteY107" fmla="*/ 21777421 h 26115127"/>
              <a:gd name="connsiteX108" fmla="*/ 5655734 w 17976071"/>
              <a:gd name="connsiteY108" fmla="*/ 21825547 h 26115127"/>
              <a:gd name="connsiteX109" fmla="*/ 5126345 w 17976071"/>
              <a:gd name="connsiteY109" fmla="*/ 21777421 h 26115127"/>
              <a:gd name="connsiteX110" fmla="*/ 5030092 w 17976071"/>
              <a:gd name="connsiteY110" fmla="*/ 22018052 h 26115127"/>
              <a:gd name="connsiteX111" fmla="*/ 4693208 w 17976071"/>
              <a:gd name="connsiteY111" fmla="*/ 21969926 h 26115127"/>
              <a:gd name="connsiteX112" fmla="*/ 3971313 w 17976071"/>
              <a:gd name="connsiteY112" fmla="*/ 21969926 h 26115127"/>
              <a:gd name="connsiteX113" fmla="*/ 3682555 w 17976071"/>
              <a:gd name="connsiteY113" fmla="*/ 21921800 h 26115127"/>
              <a:gd name="connsiteX114" fmla="*/ 3345671 w 17976071"/>
              <a:gd name="connsiteY114" fmla="*/ 21777421 h 26115127"/>
              <a:gd name="connsiteX115" fmla="*/ 3586303 w 17976071"/>
              <a:gd name="connsiteY115" fmla="*/ 21633042 h 26115127"/>
              <a:gd name="connsiteX116" fmla="*/ 3153166 w 17976071"/>
              <a:gd name="connsiteY116" fmla="*/ 21488663 h 26115127"/>
              <a:gd name="connsiteX117" fmla="*/ 3345671 w 17976071"/>
              <a:gd name="connsiteY117" fmla="*/ 21392410 h 26115127"/>
              <a:gd name="connsiteX118" fmla="*/ 3730682 w 17976071"/>
              <a:gd name="connsiteY118" fmla="*/ 21488663 h 26115127"/>
              <a:gd name="connsiteX119" fmla="*/ 3875061 w 17976071"/>
              <a:gd name="connsiteY119" fmla="*/ 21392410 h 26115127"/>
              <a:gd name="connsiteX120" fmla="*/ 3441924 w 17976071"/>
              <a:gd name="connsiteY120" fmla="*/ 21296158 h 26115127"/>
              <a:gd name="connsiteX121" fmla="*/ 2768155 w 17976071"/>
              <a:gd name="connsiteY121" fmla="*/ 21248031 h 26115127"/>
              <a:gd name="connsiteX122" fmla="*/ 2383145 w 17976071"/>
              <a:gd name="connsiteY122" fmla="*/ 21825547 h 26115127"/>
              <a:gd name="connsiteX123" fmla="*/ 2286892 w 17976071"/>
              <a:gd name="connsiteY123" fmla="*/ 21921800 h 26115127"/>
              <a:gd name="connsiteX124" fmla="*/ 1950008 w 17976071"/>
              <a:gd name="connsiteY124" fmla="*/ 21729295 h 26115127"/>
              <a:gd name="connsiteX125" fmla="*/ 1998134 w 17976071"/>
              <a:gd name="connsiteY125" fmla="*/ 22162431 h 26115127"/>
              <a:gd name="connsiteX126" fmla="*/ 1468745 w 17976071"/>
              <a:gd name="connsiteY126" fmla="*/ 22691821 h 26115127"/>
              <a:gd name="connsiteX127" fmla="*/ 1276239 w 17976071"/>
              <a:gd name="connsiteY127" fmla="*/ 22980579 h 26115127"/>
              <a:gd name="connsiteX128" fmla="*/ 1372492 w 17976071"/>
              <a:gd name="connsiteY128" fmla="*/ 23221210 h 26115127"/>
              <a:gd name="connsiteX129" fmla="*/ 1276239 w 17976071"/>
              <a:gd name="connsiteY129" fmla="*/ 23365589 h 26115127"/>
              <a:gd name="connsiteX130" fmla="*/ 1372492 w 17976071"/>
              <a:gd name="connsiteY130" fmla="*/ 23750600 h 26115127"/>
              <a:gd name="connsiteX131" fmla="*/ 891229 w 17976071"/>
              <a:gd name="connsiteY131" fmla="*/ 23894979 h 26115127"/>
              <a:gd name="connsiteX132" fmla="*/ 361839 w 17976071"/>
              <a:gd name="connsiteY132" fmla="*/ 24328116 h 26115127"/>
              <a:gd name="connsiteX133" fmla="*/ 24955 w 17976071"/>
              <a:gd name="connsiteY133" fmla="*/ 24761252 h 26115127"/>
              <a:gd name="connsiteX134" fmla="*/ 24955 w 17976071"/>
              <a:gd name="connsiteY134" fmla="*/ 5029463 h 26115127"/>
              <a:gd name="connsiteX135" fmla="*/ 73082 w 17976071"/>
              <a:gd name="connsiteY13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26943 w 17976071"/>
              <a:gd name="connsiteY84" fmla="*/ 21573540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3667 w 17976071"/>
              <a:gd name="connsiteY84" fmla="*/ 21533639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9024576 w 17976071"/>
              <a:gd name="connsiteY86" fmla="*/ 21007400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168955 w 17976071"/>
              <a:gd name="connsiteY85" fmla="*/ 21151779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8988000 w 17976071"/>
              <a:gd name="connsiteY86" fmla="*/ 20950873 h 26115127"/>
              <a:gd name="connsiteX87" fmla="*/ 9602092 w 17976071"/>
              <a:gd name="connsiteY87" fmla="*/ 20863021 h 26115127"/>
              <a:gd name="connsiteX88" fmla="*/ 9842724 w 17976071"/>
              <a:gd name="connsiteY88" fmla="*/ 20959273 h 26115127"/>
              <a:gd name="connsiteX89" fmla="*/ 9698345 w 17976071"/>
              <a:gd name="connsiteY89" fmla="*/ 20670516 h 26115127"/>
              <a:gd name="connsiteX90" fmla="*/ 10372113 w 17976071"/>
              <a:gd name="connsiteY90" fmla="*/ 20478010 h 26115127"/>
              <a:gd name="connsiteX91" fmla="*/ 10564618 w 17976071"/>
              <a:gd name="connsiteY91" fmla="*/ 19996747 h 26115127"/>
              <a:gd name="connsiteX92" fmla="*/ 9938976 w 17976071"/>
              <a:gd name="connsiteY92" fmla="*/ 20189252 h 26115127"/>
              <a:gd name="connsiteX93" fmla="*/ 9217082 w 17976071"/>
              <a:gd name="connsiteY93" fmla="*/ 20381758 h 26115127"/>
              <a:gd name="connsiteX94" fmla="*/ 8735818 w 17976071"/>
              <a:gd name="connsiteY94" fmla="*/ 20574263 h 26115127"/>
              <a:gd name="connsiteX95" fmla="*/ 8591439 w 17976071"/>
              <a:gd name="connsiteY95" fmla="*/ 20718642 h 26115127"/>
              <a:gd name="connsiteX96" fmla="*/ 8350808 w 17976071"/>
              <a:gd name="connsiteY96" fmla="*/ 20718642 h 26115127"/>
              <a:gd name="connsiteX97" fmla="*/ 8254555 w 17976071"/>
              <a:gd name="connsiteY97" fmla="*/ 20863021 h 26115127"/>
              <a:gd name="connsiteX98" fmla="*/ 8013924 w 17976071"/>
              <a:gd name="connsiteY98" fmla="*/ 20911147 h 26115127"/>
              <a:gd name="connsiteX99" fmla="*/ 7725166 w 17976071"/>
              <a:gd name="connsiteY99" fmla="*/ 21103652 h 26115127"/>
              <a:gd name="connsiteX100" fmla="*/ 7195776 w 17976071"/>
              <a:gd name="connsiteY100" fmla="*/ 21103652 h 26115127"/>
              <a:gd name="connsiteX101" fmla="*/ 6907018 w 17976071"/>
              <a:gd name="connsiteY101" fmla="*/ 21488663 h 26115127"/>
              <a:gd name="connsiteX102" fmla="*/ 6666387 w 17976071"/>
              <a:gd name="connsiteY102" fmla="*/ 21921800 h 26115127"/>
              <a:gd name="connsiteX103" fmla="*/ 6810766 w 17976071"/>
              <a:gd name="connsiteY103" fmla="*/ 21296158 h 26115127"/>
              <a:gd name="connsiteX104" fmla="*/ 6473882 w 17976071"/>
              <a:gd name="connsiteY104" fmla="*/ 21729295 h 26115127"/>
              <a:gd name="connsiteX105" fmla="*/ 6185124 w 17976071"/>
              <a:gd name="connsiteY105" fmla="*/ 21873673 h 26115127"/>
              <a:gd name="connsiteX106" fmla="*/ 6040745 w 17976071"/>
              <a:gd name="connsiteY106" fmla="*/ 22114305 h 26115127"/>
              <a:gd name="connsiteX107" fmla="*/ 5896366 w 17976071"/>
              <a:gd name="connsiteY107" fmla="*/ 21873673 h 26115127"/>
              <a:gd name="connsiteX108" fmla="*/ 5655734 w 17976071"/>
              <a:gd name="connsiteY108" fmla="*/ 21777421 h 26115127"/>
              <a:gd name="connsiteX109" fmla="*/ 5655734 w 17976071"/>
              <a:gd name="connsiteY109" fmla="*/ 21825547 h 26115127"/>
              <a:gd name="connsiteX110" fmla="*/ 5126345 w 17976071"/>
              <a:gd name="connsiteY110" fmla="*/ 21777421 h 26115127"/>
              <a:gd name="connsiteX111" fmla="*/ 5030092 w 17976071"/>
              <a:gd name="connsiteY111" fmla="*/ 22018052 h 26115127"/>
              <a:gd name="connsiteX112" fmla="*/ 4693208 w 17976071"/>
              <a:gd name="connsiteY112" fmla="*/ 21969926 h 26115127"/>
              <a:gd name="connsiteX113" fmla="*/ 3971313 w 17976071"/>
              <a:gd name="connsiteY113" fmla="*/ 21969926 h 26115127"/>
              <a:gd name="connsiteX114" fmla="*/ 3682555 w 17976071"/>
              <a:gd name="connsiteY114" fmla="*/ 21921800 h 26115127"/>
              <a:gd name="connsiteX115" fmla="*/ 3345671 w 17976071"/>
              <a:gd name="connsiteY115" fmla="*/ 21777421 h 26115127"/>
              <a:gd name="connsiteX116" fmla="*/ 3586303 w 17976071"/>
              <a:gd name="connsiteY116" fmla="*/ 21633042 h 26115127"/>
              <a:gd name="connsiteX117" fmla="*/ 3153166 w 17976071"/>
              <a:gd name="connsiteY117" fmla="*/ 21488663 h 26115127"/>
              <a:gd name="connsiteX118" fmla="*/ 3345671 w 17976071"/>
              <a:gd name="connsiteY118" fmla="*/ 21392410 h 26115127"/>
              <a:gd name="connsiteX119" fmla="*/ 3730682 w 17976071"/>
              <a:gd name="connsiteY119" fmla="*/ 21488663 h 26115127"/>
              <a:gd name="connsiteX120" fmla="*/ 3875061 w 17976071"/>
              <a:gd name="connsiteY120" fmla="*/ 21392410 h 26115127"/>
              <a:gd name="connsiteX121" fmla="*/ 3441924 w 17976071"/>
              <a:gd name="connsiteY121" fmla="*/ 21296158 h 26115127"/>
              <a:gd name="connsiteX122" fmla="*/ 2768155 w 17976071"/>
              <a:gd name="connsiteY122" fmla="*/ 21248031 h 26115127"/>
              <a:gd name="connsiteX123" fmla="*/ 2383145 w 17976071"/>
              <a:gd name="connsiteY123" fmla="*/ 21825547 h 26115127"/>
              <a:gd name="connsiteX124" fmla="*/ 2286892 w 17976071"/>
              <a:gd name="connsiteY124" fmla="*/ 21921800 h 26115127"/>
              <a:gd name="connsiteX125" fmla="*/ 1950008 w 17976071"/>
              <a:gd name="connsiteY125" fmla="*/ 21729295 h 26115127"/>
              <a:gd name="connsiteX126" fmla="*/ 1998134 w 17976071"/>
              <a:gd name="connsiteY126" fmla="*/ 22162431 h 26115127"/>
              <a:gd name="connsiteX127" fmla="*/ 1468745 w 17976071"/>
              <a:gd name="connsiteY127" fmla="*/ 22691821 h 26115127"/>
              <a:gd name="connsiteX128" fmla="*/ 1276239 w 17976071"/>
              <a:gd name="connsiteY128" fmla="*/ 22980579 h 26115127"/>
              <a:gd name="connsiteX129" fmla="*/ 1372492 w 17976071"/>
              <a:gd name="connsiteY129" fmla="*/ 23221210 h 26115127"/>
              <a:gd name="connsiteX130" fmla="*/ 1276239 w 17976071"/>
              <a:gd name="connsiteY130" fmla="*/ 23365589 h 26115127"/>
              <a:gd name="connsiteX131" fmla="*/ 1372492 w 17976071"/>
              <a:gd name="connsiteY131" fmla="*/ 23750600 h 26115127"/>
              <a:gd name="connsiteX132" fmla="*/ 891229 w 17976071"/>
              <a:gd name="connsiteY132" fmla="*/ 23894979 h 26115127"/>
              <a:gd name="connsiteX133" fmla="*/ 361839 w 17976071"/>
              <a:gd name="connsiteY133" fmla="*/ 24328116 h 26115127"/>
              <a:gd name="connsiteX134" fmla="*/ 24955 w 17976071"/>
              <a:gd name="connsiteY134" fmla="*/ 24761252 h 26115127"/>
              <a:gd name="connsiteX135" fmla="*/ 24955 w 17976071"/>
              <a:gd name="connsiteY135" fmla="*/ 5029463 h 26115127"/>
              <a:gd name="connsiteX136" fmla="*/ 73082 w 17976071"/>
              <a:gd name="connsiteY13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602092 w 17976071"/>
              <a:gd name="connsiteY88" fmla="*/ 20863021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522290 w 17976071"/>
              <a:gd name="connsiteY88" fmla="*/ 20826444 h 26115127"/>
              <a:gd name="connsiteX89" fmla="*/ 9842724 w 17976071"/>
              <a:gd name="connsiteY89" fmla="*/ 20959273 h 26115127"/>
              <a:gd name="connsiteX90" fmla="*/ 9698345 w 17976071"/>
              <a:gd name="connsiteY90" fmla="*/ 20670516 h 26115127"/>
              <a:gd name="connsiteX91" fmla="*/ 10372113 w 17976071"/>
              <a:gd name="connsiteY91" fmla="*/ 20478010 h 26115127"/>
              <a:gd name="connsiteX92" fmla="*/ 10564618 w 17976071"/>
              <a:gd name="connsiteY92" fmla="*/ 19996747 h 26115127"/>
              <a:gd name="connsiteX93" fmla="*/ 9938976 w 17976071"/>
              <a:gd name="connsiteY93" fmla="*/ 20189252 h 26115127"/>
              <a:gd name="connsiteX94" fmla="*/ 9217082 w 17976071"/>
              <a:gd name="connsiteY94" fmla="*/ 20381758 h 26115127"/>
              <a:gd name="connsiteX95" fmla="*/ 8735818 w 17976071"/>
              <a:gd name="connsiteY95" fmla="*/ 20574263 h 26115127"/>
              <a:gd name="connsiteX96" fmla="*/ 8591439 w 17976071"/>
              <a:gd name="connsiteY96" fmla="*/ 20718642 h 26115127"/>
              <a:gd name="connsiteX97" fmla="*/ 8350808 w 17976071"/>
              <a:gd name="connsiteY97" fmla="*/ 20718642 h 26115127"/>
              <a:gd name="connsiteX98" fmla="*/ 8254555 w 17976071"/>
              <a:gd name="connsiteY98" fmla="*/ 20863021 h 26115127"/>
              <a:gd name="connsiteX99" fmla="*/ 8013924 w 17976071"/>
              <a:gd name="connsiteY99" fmla="*/ 20911147 h 26115127"/>
              <a:gd name="connsiteX100" fmla="*/ 7725166 w 17976071"/>
              <a:gd name="connsiteY100" fmla="*/ 21103652 h 26115127"/>
              <a:gd name="connsiteX101" fmla="*/ 7195776 w 17976071"/>
              <a:gd name="connsiteY101" fmla="*/ 21103652 h 26115127"/>
              <a:gd name="connsiteX102" fmla="*/ 6907018 w 17976071"/>
              <a:gd name="connsiteY102" fmla="*/ 21488663 h 26115127"/>
              <a:gd name="connsiteX103" fmla="*/ 6666387 w 17976071"/>
              <a:gd name="connsiteY103" fmla="*/ 21921800 h 26115127"/>
              <a:gd name="connsiteX104" fmla="*/ 6810766 w 17976071"/>
              <a:gd name="connsiteY104" fmla="*/ 21296158 h 26115127"/>
              <a:gd name="connsiteX105" fmla="*/ 6473882 w 17976071"/>
              <a:gd name="connsiteY105" fmla="*/ 21729295 h 26115127"/>
              <a:gd name="connsiteX106" fmla="*/ 6185124 w 17976071"/>
              <a:gd name="connsiteY106" fmla="*/ 21873673 h 26115127"/>
              <a:gd name="connsiteX107" fmla="*/ 6040745 w 17976071"/>
              <a:gd name="connsiteY107" fmla="*/ 22114305 h 26115127"/>
              <a:gd name="connsiteX108" fmla="*/ 5896366 w 17976071"/>
              <a:gd name="connsiteY108" fmla="*/ 21873673 h 26115127"/>
              <a:gd name="connsiteX109" fmla="*/ 5655734 w 17976071"/>
              <a:gd name="connsiteY109" fmla="*/ 21777421 h 26115127"/>
              <a:gd name="connsiteX110" fmla="*/ 5655734 w 17976071"/>
              <a:gd name="connsiteY110" fmla="*/ 21825547 h 26115127"/>
              <a:gd name="connsiteX111" fmla="*/ 5126345 w 17976071"/>
              <a:gd name="connsiteY111" fmla="*/ 21777421 h 26115127"/>
              <a:gd name="connsiteX112" fmla="*/ 5030092 w 17976071"/>
              <a:gd name="connsiteY112" fmla="*/ 22018052 h 26115127"/>
              <a:gd name="connsiteX113" fmla="*/ 4693208 w 17976071"/>
              <a:gd name="connsiteY113" fmla="*/ 21969926 h 26115127"/>
              <a:gd name="connsiteX114" fmla="*/ 3971313 w 17976071"/>
              <a:gd name="connsiteY114" fmla="*/ 21969926 h 26115127"/>
              <a:gd name="connsiteX115" fmla="*/ 3682555 w 17976071"/>
              <a:gd name="connsiteY115" fmla="*/ 21921800 h 26115127"/>
              <a:gd name="connsiteX116" fmla="*/ 3345671 w 17976071"/>
              <a:gd name="connsiteY116" fmla="*/ 21777421 h 26115127"/>
              <a:gd name="connsiteX117" fmla="*/ 3586303 w 17976071"/>
              <a:gd name="connsiteY117" fmla="*/ 21633042 h 26115127"/>
              <a:gd name="connsiteX118" fmla="*/ 3153166 w 17976071"/>
              <a:gd name="connsiteY118" fmla="*/ 21488663 h 26115127"/>
              <a:gd name="connsiteX119" fmla="*/ 3345671 w 17976071"/>
              <a:gd name="connsiteY119" fmla="*/ 21392410 h 26115127"/>
              <a:gd name="connsiteX120" fmla="*/ 3730682 w 17976071"/>
              <a:gd name="connsiteY120" fmla="*/ 21488663 h 26115127"/>
              <a:gd name="connsiteX121" fmla="*/ 3875061 w 17976071"/>
              <a:gd name="connsiteY121" fmla="*/ 21392410 h 26115127"/>
              <a:gd name="connsiteX122" fmla="*/ 3441924 w 17976071"/>
              <a:gd name="connsiteY122" fmla="*/ 21296158 h 26115127"/>
              <a:gd name="connsiteX123" fmla="*/ 2768155 w 17976071"/>
              <a:gd name="connsiteY123" fmla="*/ 21248031 h 26115127"/>
              <a:gd name="connsiteX124" fmla="*/ 2383145 w 17976071"/>
              <a:gd name="connsiteY124" fmla="*/ 21825547 h 26115127"/>
              <a:gd name="connsiteX125" fmla="*/ 2286892 w 17976071"/>
              <a:gd name="connsiteY125" fmla="*/ 21921800 h 26115127"/>
              <a:gd name="connsiteX126" fmla="*/ 1950008 w 17976071"/>
              <a:gd name="connsiteY126" fmla="*/ 21729295 h 26115127"/>
              <a:gd name="connsiteX127" fmla="*/ 1998134 w 17976071"/>
              <a:gd name="connsiteY127" fmla="*/ 22162431 h 26115127"/>
              <a:gd name="connsiteX128" fmla="*/ 1468745 w 17976071"/>
              <a:gd name="connsiteY128" fmla="*/ 22691821 h 26115127"/>
              <a:gd name="connsiteX129" fmla="*/ 1276239 w 17976071"/>
              <a:gd name="connsiteY129" fmla="*/ 22980579 h 26115127"/>
              <a:gd name="connsiteX130" fmla="*/ 1372492 w 17976071"/>
              <a:gd name="connsiteY130" fmla="*/ 23221210 h 26115127"/>
              <a:gd name="connsiteX131" fmla="*/ 1276239 w 17976071"/>
              <a:gd name="connsiteY131" fmla="*/ 23365589 h 26115127"/>
              <a:gd name="connsiteX132" fmla="*/ 1372492 w 17976071"/>
              <a:gd name="connsiteY132" fmla="*/ 23750600 h 26115127"/>
              <a:gd name="connsiteX133" fmla="*/ 891229 w 17976071"/>
              <a:gd name="connsiteY133" fmla="*/ 23894979 h 26115127"/>
              <a:gd name="connsiteX134" fmla="*/ 361839 w 17976071"/>
              <a:gd name="connsiteY134" fmla="*/ 24328116 h 26115127"/>
              <a:gd name="connsiteX135" fmla="*/ 24955 w 17976071"/>
              <a:gd name="connsiteY135" fmla="*/ 24761252 h 26115127"/>
              <a:gd name="connsiteX136" fmla="*/ 24955 w 17976071"/>
              <a:gd name="connsiteY136" fmla="*/ 5029463 h 26115127"/>
              <a:gd name="connsiteX137" fmla="*/ 73082 w 17976071"/>
              <a:gd name="connsiteY13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522290 w 17976071"/>
              <a:gd name="connsiteY89" fmla="*/ 20826444 h 26115127"/>
              <a:gd name="connsiteX90" fmla="*/ 9842724 w 17976071"/>
              <a:gd name="connsiteY90" fmla="*/ 20959273 h 26115127"/>
              <a:gd name="connsiteX91" fmla="*/ 9698345 w 17976071"/>
              <a:gd name="connsiteY91" fmla="*/ 20670516 h 26115127"/>
              <a:gd name="connsiteX92" fmla="*/ 10372113 w 17976071"/>
              <a:gd name="connsiteY92" fmla="*/ 20478010 h 26115127"/>
              <a:gd name="connsiteX93" fmla="*/ 10564618 w 17976071"/>
              <a:gd name="connsiteY93" fmla="*/ 19996747 h 26115127"/>
              <a:gd name="connsiteX94" fmla="*/ 9938976 w 17976071"/>
              <a:gd name="connsiteY94" fmla="*/ 20189252 h 26115127"/>
              <a:gd name="connsiteX95" fmla="*/ 9217082 w 17976071"/>
              <a:gd name="connsiteY95" fmla="*/ 20381758 h 26115127"/>
              <a:gd name="connsiteX96" fmla="*/ 8735818 w 17976071"/>
              <a:gd name="connsiteY96" fmla="*/ 20574263 h 26115127"/>
              <a:gd name="connsiteX97" fmla="*/ 8591439 w 17976071"/>
              <a:gd name="connsiteY97" fmla="*/ 20718642 h 26115127"/>
              <a:gd name="connsiteX98" fmla="*/ 8350808 w 17976071"/>
              <a:gd name="connsiteY98" fmla="*/ 20718642 h 26115127"/>
              <a:gd name="connsiteX99" fmla="*/ 8254555 w 17976071"/>
              <a:gd name="connsiteY99" fmla="*/ 20863021 h 26115127"/>
              <a:gd name="connsiteX100" fmla="*/ 8013924 w 17976071"/>
              <a:gd name="connsiteY100" fmla="*/ 20911147 h 26115127"/>
              <a:gd name="connsiteX101" fmla="*/ 7725166 w 17976071"/>
              <a:gd name="connsiteY101" fmla="*/ 21103652 h 26115127"/>
              <a:gd name="connsiteX102" fmla="*/ 7195776 w 17976071"/>
              <a:gd name="connsiteY102" fmla="*/ 21103652 h 26115127"/>
              <a:gd name="connsiteX103" fmla="*/ 6907018 w 17976071"/>
              <a:gd name="connsiteY103" fmla="*/ 21488663 h 26115127"/>
              <a:gd name="connsiteX104" fmla="*/ 6666387 w 17976071"/>
              <a:gd name="connsiteY104" fmla="*/ 21921800 h 26115127"/>
              <a:gd name="connsiteX105" fmla="*/ 6810766 w 17976071"/>
              <a:gd name="connsiteY105" fmla="*/ 21296158 h 26115127"/>
              <a:gd name="connsiteX106" fmla="*/ 6473882 w 17976071"/>
              <a:gd name="connsiteY106" fmla="*/ 21729295 h 26115127"/>
              <a:gd name="connsiteX107" fmla="*/ 6185124 w 17976071"/>
              <a:gd name="connsiteY107" fmla="*/ 21873673 h 26115127"/>
              <a:gd name="connsiteX108" fmla="*/ 6040745 w 17976071"/>
              <a:gd name="connsiteY108" fmla="*/ 22114305 h 26115127"/>
              <a:gd name="connsiteX109" fmla="*/ 5896366 w 17976071"/>
              <a:gd name="connsiteY109" fmla="*/ 21873673 h 26115127"/>
              <a:gd name="connsiteX110" fmla="*/ 5655734 w 17976071"/>
              <a:gd name="connsiteY110" fmla="*/ 21777421 h 26115127"/>
              <a:gd name="connsiteX111" fmla="*/ 5655734 w 17976071"/>
              <a:gd name="connsiteY111" fmla="*/ 21825547 h 26115127"/>
              <a:gd name="connsiteX112" fmla="*/ 5126345 w 17976071"/>
              <a:gd name="connsiteY112" fmla="*/ 21777421 h 26115127"/>
              <a:gd name="connsiteX113" fmla="*/ 5030092 w 17976071"/>
              <a:gd name="connsiteY113" fmla="*/ 22018052 h 26115127"/>
              <a:gd name="connsiteX114" fmla="*/ 4693208 w 17976071"/>
              <a:gd name="connsiteY114" fmla="*/ 21969926 h 26115127"/>
              <a:gd name="connsiteX115" fmla="*/ 3971313 w 17976071"/>
              <a:gd name="connsiteY115" fmla="*/ 21969926 h 26115127"/>
              <a:gd name="connsiteX116" fmla="*/ 3682555 w 17976071"/>
              <a:gd name="connsiteY116" fmla="*/ 21921800 h 26115127"/>
              <a:gd name="connsiteX117" fmla="*/ 3345671 w 17976071"/>
              <a:gd name="connsiteY117" fmla="*/ 21777421 h 26115127"/>
              <a:gd name="connsiteX118" fmla="*/ 3586303 w 17976071"/>
              <a:gd name="connsiteY118" fmla="*/ 21633042 h 26115127"/>
              <a:gd name="connsiteX119" fmla="*/ 3153166 w 17976071"/>
              <a:gd name="connsiteY119" fmla="*/ 21488663 h 26115127"/>
              <a:gd name="connsiteX120" fmla="*/ 3345671 w 17976071"/>
              <a:gd name="connsiteY120" fmla="*/ 21392410 h 26115127"/>
              <a:gd name="connsiteX121" fmla="*/ 3730682 w 17976071"/>
              <a:gd name="connsiteY121" fmla="*/ 21488663 h 26115127"/>
              <a:gd name="connsiteX122" fmla="*/ 3875061 w 17976071"/>
              <a:gd name="connsiteY122" fmla="*/ 21392410 h 26115127"/>
              <a:gd name="connsiteX123" fmla="*/ 3441924 w 17976071"/>
              <a:gd name="connsiteY123" fmla="*/ 21296158 h 26115127"/>
              <a:gd name="connsiteX124" fmla="*/ 2768155 w 17976071"/>
              <a:gd name="connsiteY124" fmla="*/ 21248031 h 26115127"/>
              <a:gd name="connsiteX125" fmla="*/ 2383145 w 17976071"/>
              <a:gd name="connsiteY125" fmla="*/ 21825547 h 26115127"/>
              <a:gd name="connsiteX126" fmla="*/ 2286892 w 17976071"/>
              <a:gd name="connsiteY126" fmla="*/ 21921800 h 26115127"/>
              <a:gd name="connsiteX127" fmla="*/ 1950008 w 17976071"/>
              <a:gd name="connsiteY127" fmla="*/ 21729295 h 26115127"/>
              <a:gd name="connsiteX128" fmla="*/ 1998134 w 17976071"/>
              <a:gd name="connsiteY128" fmla="*/ 22162431 h 26115127"/>
              <a:gd name="connsiteX129" fmla="*/ 1468745 w 17976071"/>
              <a:gd name="connsiteY129" fmla="*/ 22691821 h 26115127"/>
              <a:gd name="connsiteX130" fmla="*/ 1276239 w 17976071"/>
              <a:gd name="connsiteY130" fmla="*/ 22980579 h 26115127"/>
              <a:gd name="connsiteX131" fmla="*/ 1372492 w 17976071"/>
              <a:gd name="connsiteY131" fmla="*/ 23221210 h 26115127"/>
              <a:gd name="connsiteX132" fmla="*/ 1276239 w 17976071"/>
              <a:gd name="connsiteY132" fmla="*/ 23365589 h 26115127"/>
              <a:gd name="connsiteX133" fmla="*/ 1372492 w 17976071"/>
              <a:gd name="connsiteY133" fmla="*/ 23750600 h 26115127"/>
              <a:gd name="connsiteX134" fmla="*/ 891229 w 17976071"/>
              <a:gd name="connsiteY134" fmla="*/ 23894979 h 26115127"/>
              <a:gd name="connsiteX135" fmla="*/ 361839 w 17976071"/>
              <a:gd name="connsiteY135" fmla="*/ 24328116 h 26115127"/>
              <a:gd name="connsiteX136" fmla="*/ 24955 w 17976071"/>
              <a:gd name="connsiteY136" fmla="*/ 24761252 h 26115127"/>
              <a:gd name="connsiteX137" fmla="*/ 24955 w 17976071"/>
              <a:gd name="connsiteY137" fmla="*/ 5029463 h 26115127"/>
              <a:gd name="connsiteX138" fmla="*/ 73082 w 17976071"/>
              <a:gd name="connsiteY13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345536 w 17976071"/>
              <a:gd name="connsiteY88" fmla="*/ 21011776 h 26115127"/>
              <a:gd name="connsiteX89" fmla="*/ 9372137 w 17976071"/>
              <a:gd name="connsiteY89" fmla="*/ 20915348 h 26115127"/>
              <a:gd name="connsiteX90" fmla="*/ 9522290 w 17976071"/>
              <a:gd name="connsiteY90" fmla="*/ 20826444 h 26115127"/>
              <a:gd name="connsiteX91" fmla="*/ 9842724 w 17976071"/>
              <a:gd name="connsiteY91" fmla="*/ 20959273 h 26115127"/>
              <a:gd name="connsiteX92" fmla="*/ 9698345 w 17976071"/>
              <a:gd name="connsiteY92" fmla="*/ 20670516 h 26115127"/>
              <a:gd name="connsiteX93" fmla="*/ 10372113 w 17976071"/>
              <a:gd name="connsiteY93" fmla="*/ 20478010 h 26115127"/>
              <a:gd name="connsiteX94" fmla="*/ 10564618 w 17976071"/>
              <a:gd name="connsiteY94" fmla="*/ 19996747 h 26115127"/>
              <a:gd name="connsiteX95" fmla="*/ 9938976 w 17976071"/>
              <a:gd name="connsiteY95" fmla="*/ 20189252 h 26115127"/>
              <a:gd name="connsiteX96" fmla="*/ 9217082 w 17976071"/>
              <a:gd name="connsiteY96" fmla="*/ 20381758 h 26115127"/>
              <a:gd name="connsiteX97" fmla="*/ 8735818 w 17976071"/>
              <a:gd name="connsiteY97" fmla="*/ 20574263 h 26115127"/>
              <a:gd name="connsiteX98" fmla="*/ 8591439 w 17976071"/>
              <a:gd name="connsiteY98" fmla="*/ 20718642 h 26115127"/>
              <a:gd name="connsiteX99" fmla="*/ 8350808 w 17976071"/>
              <a:gd name="connsiteY99" fmla="*/ 20718642 h 26115127"/>
              <a:gd name="connsiteX100" fmla="*/ 8254555 w 17976071"/>
              <a:gd name="connsiteY100" fmla="*/ 20863021 h 26115127"/>
              <a:gd name="connsiteX101" fmla="*/ 8013924 w 17976071"/>
              <a:gd name="connsiteY101" fmla="*/ 20911147 h 26115127"/>
              <a:gd name="connsiteX102" fmla="*/ 7725166 w 17976071"/>
              <a:gd name="connsiteY102" fmla="*/ 21103652 h 26115127"/>
              <a:gd name="connsiteX103" fmla="*/ 7195776 w 17976071"/>
              <a:gd name="connsiteY103" fmla="*/ 21103652 h 26115127"/>
              <a:gd name="connsiteX104" fmla="*/ 6907018 w 17976071"/>
              <a:gd name="connsiteY104" fmla="*/ 21488663 h 26115127"/>
              <a:gd name="connsiteX105" fmla="*/ 6666387 w 17976071"/>
              <a:gd name="connsiteY105" fmla="*/ 21921800 h 26115127"/>
              <a:gd name="connsiteX106" fmla="*/ 6810766 w 17976071"/>
              <a:gd name="connsiteY106" fmla="*/ 21296158 h 26115127"/>
              <a:gd name="connsiteX107" fmla="*/ 6473882 w 17976071"/>
              <a:gd name="connsiteY107" fmla="*/ 21729295 h 26115127"/>
              <a:gd name="connsiteX108" fmla="*/ 6185124 w 17976071"/>
              <a:gd name="connsiteY108" fmla="*/ 21873673 h 26115127"/>
              <a:gd name="connsiteX109" fmla="*/ 6040745 w 17976071"/>
              <a:gd name="connsiteY109" fmla="*/ 22114305 h 26115127"/>
              <a:gd name="connsiteX110" fmla="*/ 5896366 w 17976071"/>
              <a:gd name="connsiteY110" fmla="*/ 21873673 h 26115127"/>
              <a:gd name="connsiteX111" fmla="*/ 5655734 w 17976071"/>
              <a:gd name="connsiteY111" fmla="*/ 21777421 h 26115127"/>
              <a:gd name="connsiteX112" fmla="*/ 5655734 w 17976071"/>
              <a:gd name="connsiteY112" fmla="*/ 21825547 h 26115127"/>
              <a:gd name="connsiteX113" fmla="*/ 5126345 w 17976071"/>
              <a:gd name="connsiteY113" fmla="*/ 21777421 h 26115127"/>
              <a:gd name="connsiteX114" fmla="*/ 5030092 w 17976071"/>
              <a:gd name="connsiteY114" fmla="*/ 22018052 h 26115127"/>
              <a:gd name="connsiteX115" fmla="*/ 4693208 w 17976071"/>
              <a:gd name="connsiteY115" fmla="*/ 21969926 h 26115127"/>
              <a:gd name="connsiteX116" fmla="*/ 3971313 w 17976071"/>
              <a:gd name="connsiteY116" fmla="*/ 21969926 h 26115127"/>
              <a:gd name="connsiteX117" fmla="*/ 3682555 w 17976071"/>
              <a:gd name="connsiteY117" fmla="*/ 21921800 h 26115127"/>
              <a:gd name="connsiteX118" fmla="*/ 3345671 w 17976071"/>
              <a:gd name="connsiteY118" fmla="*/ 21777421 h 26115127"/>
              <a:gd name="connsiteX119" fmla="*/ 3586303 w 17976071"/>
              <a:gd name="connsiteY119" fmla="*/ 21633042 h 26115127"/>
              <a:gd name="connsiteX120" fmla="*/ 3153166 w 17976071"/>
              <a:gd name="connsiteY120" fmla="*/ 21488663 h 26115127"/>
              <a:gd name="connsiteX121" fmla="*/ 3345671 w 17976071"/>
              <a:gd name="connsiteY121" fmla="*/ 21392410 h 26115127"/>
              <a:gd name="connsiteX122" fmla="*/ 3730682 w 17976071"/>
              <a:gd name="connsiteY122" fmla="*/ 21488663 h 26115127"/>
              <a:gd name="connsiteX123" fmla="*/ 3875061 w 17976071"/>
              <a:gd name="connsiteY123" fmla="*/ 21392410 h 26115127"/>
              <a:gd name="connsiteX124" fmla="*/ 3441924 w 17976071"/>
              <a:gd name="connsiteY124" fmla="*/ 21296158 h 26115127"/>
              <a:gd name="connsiteX125" fmla="*/ 2768155 w 17976071"/>
              <a:gd name="connsiteY125" fmla="*/ 21248031 h 26115127"/>
              <a:gd name="connsiteX126" fmla="*/ 2383145 w 17976071"/>
              <a:gd name="connsiteY126" fmla="*/ 21825547 h 26115127"/>
              <a:gd name="connsiteX127" fmla="*/ 2286892 w 17976071"/>
              <a:gd name="connsiteY127" fmla="*/ 21921800 h 26115127"/>
              <a:gd name="connsiteX128" fmla="*/ 1950008 w 17976071"/>
              <a:gd name="connsiteY128" fmla="*/ 21729295 h 26115127"/>
              <a:gd name="connsiteX129" fmla="*/ 1998134 w 17976071"/>
              <a:gd name="connsiteY129" fmla="*/ 22162431 h 26115127"/>
              <a:gd name="connsiteX130" fmla="*/ 1468745 w 17976071"/>
              <a:gd name="connsiteY130" fmla="*/ 22691821 h 26115127"/>
              <a:gd name="connsiteX131" fmla="*/ 1276239 w 17976071"/>
              <a:gd name="connsiteY131" fmla="*/ 22980579 h 26115127"/>
              <a:gd name="connsiteX132" fmla="*/ 1372492 w 17976071"/>
              <a:gd name="connsiteY132" fmla="*/ 23221210 h 26115127"/>
              <a:gd name="connsiteX133" fmla="*/ 1276239 w 17976071"/>
              <a:gd name="connsiteY133" fmla="*/ 23365589 h 26115127"/>
              <a:gd name="connsiteX134" fmla="*/ 1372492 w 17976071"/>
              <a:gd name="connsiteY134" fmla="*/ 23750600 h 26115127"/>
              <a:gd name="connsiteX135" fmla="*/ 891229 w 17976071"/>
              <a:gd name="connsiteY135" fmla="*/ 23894979 h 26115127"/>
              <a:gd name="connsiteX136" fmla="*/ 361839 w 17976071"/>
              <a:gd name="connsiteY136" fmla="*/ 24328116 h 26115127"/>
              <a:gd name="connsiteX137" fmla="*/ 24955 w 17976071"/>
              <a:gd name="connsiteY137" fmla="*/ 24761252 h 26115127"/>
              <a:gd name="connsiteX138" fmla="*/ 24955 w 17976071"/>
              <a:gd name="connsiteY138" fmla="*/ 5029463 h 26115127"/>
              <a:gd name="connsiteX139" fmla="*/ 73082 w 17976071"/>
              <a:gd name="connsiteY13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8988000 w 17976071"/>
              <a:gd name="connsiteY87" fmla="*/ 20950873 h 26115127"/>
              <a:gd name="connsiteX88" fmla="*/ 9122755 w 17976071"/>
              <a:gd name="connsiteY88" fmla="*/ 20925324 h 26115127"/>
              <a:gd name="connsiteX89" fmla="*/ 9345536 w 17976071"/>
              <a:gd name="connsiteY89" fmla="*/ 21011776 h 26115127"/>
              <a:gd name="connsiteX90" fmla="*/ 9372137 w 17976071"/>
              <a:gd name="connsiteY90" fmla="*/ 20915348 h 26115127"/>
              <a:gd name="connsiteX91" fmla="*/ 9522290 w 17976071"/>
              <a:gd name="connsiteY91" fmla="*/ 20826444 h 26115127"/>
              <a:gd name="connsiteX92" fmla="*/ 9842724 w 17976071"/>
              <a:gd name="connsiteY92" fmla="*/ 20959273 h 26115127"/>
              <a:gd name="connsiteX93" fmla="*/ 9698345 w 17976071"/>
              <a:gd name="connsiteY93" fmla="*/ 20670516 h 26115127"/>
              <a:gd name="connsiteX94" fmla="*/ 10372113 w 17976071"/>
              <a:gd name="connsiteY94" fmla="*/ 20478010 h 26115127"/>
              <a:gd name="connsiteX95" fmla="*/ 10564618 w 17976071"/>
              <a:gd name="connsiteY95" fmla="*/ 19996747 h 26115127"/>
              <a:gd name="connsiteX96" fmla="*/ 9938976 w 17976071"/>
              <a:gd name="connsiteY96" fmla="*/ 20189252 h 26115127"/>
              <a:gd name="connsiteX97" fmla="*/ 9217082 w 17976071"/>
              <a:gd name="connsiteY97" fmla="*/ 20381758 h 26115127"/>
              <a:gd name="connsiteX98" fmla="*/ 8735818 w 17976071"/>
              <a:gd name="connsiteY98" fmla="*/ 20574263 h 26115127"/>
              <a:gd name="connsiteX99" fmla="*/ 8591439 w 17976071"/>
              <a:gd name="connsiteY99" fmla="*/ 20718642 h 26115127"/>
              <a:gd name="connsiteX100" fmla="*/ 8350808 w 17976071"/>
              <a:gd name="connsiteY100" fmla="*/ 20718642 h 26115127"/>
              <a:gd name="connsiteX101" fmla="*/ 8254555 w 17976071"/>
              <a:gd name="connsiteY101" fmla="*/ 20863021 h 26115127"/>
              <a:gd name="connsiteX102" fmla="*/ 8013924 w 17976071"/>
              <a:gd name="connsiteY102" fmla="*/ 20911147 h 26115127"/>
              <a:gd name="connsiteX103" fmla="*/ 7725166 w 17976071"/>
              <a:gd name="connsiteY103" fmla="*/ 21103652 h 26115127"/>
              <a:gd name="connsiteX104" fmla="*/ 7195776 w 17976071"/>
              <a:gd name="connsiteY104" fmla="*/ 21103652 h 26115127"/>
              <a:gd name="connsiteX105" fmla="*/ 6907018 w 17976071"/>
              <a:gd name="connsiteY105" fmla="*/ 21488663 h 26115127"/>
              <a:gd name="connsiteX106" fmla="*/ 6666387 w 17976071"/>
              <a:gd name="connsiteY106" fmla="*/ 21921800 h 26115127"/>
              <a:gd name="connsiteX107" fmla="*/ 6810766 w 17976071"/>
              <a:gd name="connsiteY107" fmla="*/ 21296158 h 26115127"/>
              <a:gd name="connsiteX108" fmla="*/ 6473882 w 17976071"/>
              <a:gd name="connsiteY108" fmla="*/ 21729295 h 26115127"/>
              <a:gd name="connsiteX109" fmla="*/ 6185124 w 17976071"/>
              <a:gd name="connsiteY109" fmla="*/ 21873673 h 26115127"/>
              <a:gd name="connsiteX110" fmla="*/ 6040745 w 17976071"/>
              <a:gd name="connsiteY110" fmla="*/ 22114305 h 26115127"/>
              <a:gd name="connsiteX111" fmla="*/ 5896366 w 17976071"/>
              <a:gd name="connsiteY111" fmla="*/ 21873673 h 26115127"/>
              <a:gd name="connsiteX112" fmla="*/ 5655734 w 17976071"/>
              <a:gd name="connsiteY112" fmla="*/ 21777421 h 26115127"/>
              <a:gd name="connsiteX113" fmla="*/ 5655734 w 17976071"/>
              <a:gd name="connsiteY113" fmla="*/ 21825547 h 26115127"/>
              <a:gd name="connsiteX114" fmla="*/ 5126345 w 17976071"/>
              <a:gd name="connsiteY114" fmla="*/ 21777421 h 26115127"/>
              <a:gd name="connsiteX115" fmla="*/ 5030092 w 17976071"/>
              <a:gd name="connsiteY115" fmla="*/ 22018052 h 26115127"/>
              <a:gd name="connsiteX116" fmla="*/ 4693208 w 17976071"/>
              <a:gd name="connsiteY116" fmla="*/ 21969926 h 26115127"/>
              <a:gd name="connsiteX117" fmla="*/ 3971313 w 17976071"/>
              <a:gd name="connsiteY117" fmla="*/ 21969926 h 26115127"/>
              <a:gd name="connsiteX118" fmla="*/ 3682555 w 17976071"/>
              <a:gd name="connsiteY118" fmla="*/ 21921800 h 26115127"/>
              <a:gd name="connsiteX119" fmla="*/ 3345671 w 17976071"/>
              <a:gd name="connsiteY119" fmla="*/ 21777421 h 26115127"/>
              <a:gd name="connsiteX120" fmla="*/ 3586303 w 17976071"/>
              <a:gd name="connsiteY120" fmla="*/ 21633042 h 26115127"/>
              <a:gd name="connsiteX121" fmla="*/ 3153166 w 17976071"/>
              <a:gd name="connsiteY121" fmla="*/ 21488663 h 26115127"/>
              <a:gd name="connsiteX122" fmla="*/ 3345671 w 17976071"/>
              <a:gd name="connsiteY122" fmla="*/ 21392410 h 26115127"/>
              <a:gd name="connsiteX123" fmla="*/ 3730682 w 17976071"/>
              <a:gd name="connsiteY123" fmla="*/ 21488663 h 26115127"/>
              <a:gd name="connsiteX124" fmla="*/ 3875061 w 17976071"/>
              <a:gd name="connsiteY124" fmla="*/ 21392410 h 26115127"/>
              <a:gd name="connsiteX125" fmla="*/ 3441924 w 17976071"/>
              <a:gd name="connsiteY125" fmla="*/ 21296158 h 26115127"/>
              <a:gd name="connsiteX126" fmla="*/ 2768155 w 17976071"/>
              <a:gd name="connsiteY126" fmla="*/ 21248031 h 26115127"/>
              <a:gd name="connsiteX127" fmla="*/ 2383145 w 17976071"/>
              <a:gd name="connsiteY127" fmla="*/ 21825547 h 26115127"/>
              <a:gd name="connsiteX128" fmla="*/ 2286892 w 17976071"/>
              <a:gd name="connsiteY128" fmla="*/ 21921800 h 26115127"/>
              <a:gd name="connsiteX129" fmla="*/ 1950008 w 17976071"/>
              <a:gd name="connsiteY129" fmla="*/ 21729295 h 26115127"/>
              <a:gd name="connsiteX130" fmla="*/ 1998134 w 17976071"/>
              <a:gd name="connsiteY130" fmla="*/ 22162431 h 26115127"/>
              <a:gd name="connsiteX131" fmla="*/ 1468745 w 17976071"/>
              <a:gd name="connsiteY131" fmla="*/ 22691821 h 26115127"/>
              <a:gd name="connsiteX132" fmla="*/ 1276239 w 17976071"/>
              <a:gd name="connsiteY132" fmla="*/ 22980579 h 26115127"/>
              <a:gd name="connsiteX133" fmla="*/ 1372492 w 17976071"/>
              <a:gd name="connsiteY133" fmla="*/ 23221210 h 26115127"/>
              <a:gd name="connsiteX134" fmla="*/ 1276239 w 17976071"/>
              <a:gd name="connsiteY134" fmla="*/ 23365589 h 26115127"/>
              <a:gd name="connsiteX135" fmla="*/ 1372492 w 17976071"/>
              <a:gd name="connsiteY135" fmla="*/ 23750600 h 26115127"/>
              <a:gd name="connsiteX136" fmla="*/ 891229 w 17976071"/>
              <a:gd name="connsiteY136" fmla="*/ 23894979 h 26115127"/>
              <a:gd name="connsiteX137" fmla="*/ 361839 w 17976071"/>
              <a:gd name="connsiteY137" fmla="*/ 24328116 h 26115127"/>
              <a:gd name="connsiteX138" fmla="*/ 24955 w 17976071"/>
              <a:gd name="connsiteY138" fmla="*/ 24761252 h 26115127"/>
              <a:gd name="connsiteX139" fmla="*/ 24955 w 17976071"/>
              <a:gd name="connsiteY139" fmla="*/ 5029463 h 26115127"/>
              <a:gd name="connsiteX140" fmla="*/ 73082 w 17976071"/>
              <a:gd name="connsiteY14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272033 w 17976071"/>
              <a:gd name="connsiteY85" fmla="*/ 21341310 h 26115127"/>
              <a:gd name="connsiteX86" fmla="*/ 9142706 w 17976071"/>
              <a:gd name="connsiteY86" fmla="*/ 21184681 h 26115127"/>
              <a:gd name="connsiteX87" fmla="*/ 9009702 w 17976071"/>
              <a:gd name="connsiteY87" fmla="*/ 21055002 h 26115127"/>
              <a:gd name="connsiteX88" fmla="*/ 8988000 w 17976071"/>
              <a:gd name="connsiteY88" fmla="*/ 20950873 h 26115127"/>
              <a:gd name="connsiteX89" fmla="*/ 9122755 w 17976071"/>
              <a:gd name="connsiteY89" fmla="*/ 20925324 h 26115127"/>
              <a:gd name="connsiteX90" fmla="*/ 9345536 w 17976071"/>
              <a:gd name="connsiteY90" fmla="*/ 21011776 h 26115127"/>
              <a:gd name="connsiteX91" fmla="*/ 9372137 w 17976071"/>
              <a:gd name="connsiteY91" fmla="*/ 20915348 h 26115127"/>
              <a:gd name="connsiteX92" fmla="*/ 9522290 w 17976071"/>
              <a:gd name="connsiteY92" fmla="*/ 20826444 h 26115127"/>
              <a:gd name="connsiteX93" fmla="*/ 9842724 w 17976071"/>
              <a:gd name="connsiteY93" fmla="*/ 20959273 h 26115127"/>
              <a:gd name="connsiteX94" fmla="*/ 9698345 w 17976071"/>
              <a:gd name="connsiteY94" fmla="*/ 20670516 h 26115127"/>
              <a:gd name="connsiteX95" fmla="*/ 10372113 w 17976071"/>
              <a:gd name="connsiteY95" fmla="*/ 20478010 h 26115127"/>
              <a:gd name="connsiteX96" fmla="*/ 10564618 w 17976071"/>
              <a:gd name="connsiteY96" fmla="*/ 19996747 h 26115127"/>
              <a:gd name="connsiteX97" fmla="*/ 9938976 w 17976071"/>
              <a:gd name="connsiteY97" fmla="*/ 20189252 h 26115127"/>
              <a:gd name="connsiteX98" fmla="*/ 9217082 w 17976071"/>
              <a:gd name="connsiteY98" fmla="*/ 20381758 h 26115127"/>
              <a:gd name="connsiteX99" fmla="*/ 8735818 w 17976071"/>
              <a:gd name="connsiteY99" fmla="*/ 20574263 h 26115127"/>
              <a:gd name="connsiteX100" fmla="*/ 8591439 w 17976071"/>
              <a:gd name="connsiteY100" fmla="*/ 20718642 h 26115127"/>
              <a:gd name="connsiteX101" fmla="*/ 8350808 w 17976071"/>
              <a:gd name="connsiteY101" fmla="*/ 20718642 h 26115127"/>
              <a:gd name="connsiteX102" fmla="*/ 8254555 w 17976071"/>
              <a:gd name="connsiteY102" fmla="*/ 20863021 h 26115127"/>
              <a:gd name="connsiteX103" fmla="*/ 8013924 w 17976071"/>
              <a:gd name="connsiteY103" fmla="*/ 20911147 h 26115127"/>
              <a:gd name="connsiteX104" fmla="*/ 7725166 w 17976071"/>
              <a:gd name="connsiteY104" fmla="*/ 21103652 h 26115127"/>
              <a:gd name="connsiteX105" fmla="*/ 7195776 w 17976071"/>
              <a:gd name="connsiteY105" fmla="*/ 21103652 h 26115127"/>
              <a:gd name="connsiteX106" fmla="*/ 6907018 w 17976071"/>
              <a:gd name="connsiteY106" fmla="*/ 21488663 h 26115127"/>
              <a:gd name="connsiteX107" fmla="*/ 6666387 w 17976071"/>
              <a:gd name="connsiteY107" fmla="*/ 21921800 h 26115127"/>
              <a:gd name="connsiteX108" fmla="*/ 6810766 w 17976071"/>
              <a:gd name="connsiteY108" fmla="*/ 21296158 h 26115127"/>
              <a:gd name="connsiteX109" fmla="*/ 6473882 w 17976071"/>
              <a:gd name="connsiteY109" fmla="*/ 21729295 h 26115127"/>
              <a:gd name="connsiteX110" fmla="*/ 6185124 w 17976071"/>
              <a:gd name="connsiteY110" fmla="*/ 21873673 h 26115127"/>
              <a:gd name="connsiteX111" fmla="*/ 6040745 w 17976071"/>
              <a:gd name="connsiteY111" fmla="*/ 22114305 h 26115127"/>
              <a:gd name="connsiteX112" fmla="*/ 5896366 w 17976071"/>
              <a:gd name="connsiteY112" fmla="*/ 21873673 h 26115127"/>
              <a:gd name="connsiteX113" fmla="*/ 5655734 w 17976071"/>
              <a:gd name="connsiteY113" fmla="*/ 21777421 h 26115127"/>
              <a:gd name="connsiteX114" fmla="*/ 5655734 w 17976071"/>
              <a:gd name="connsiteY114" fmla="*/ 21825547 h 26115127"/>
              <a:gd name="connsiteX115" fmla="*/ 5126345 w 17976071"/>
              <a:gd name="connsiteY115" fmla="*/ 21777421 h 26115127"/>
              <a:gd name="connsiteX116" fmla="*/ 5030092 w 17976071"/>
              <a:gd name="connsiteY116" fmla="*/ 22018052 h 26115127"/>
              <a:gd name="connsiteX117" fmla="*/ 4693208 w 17976071"/>
              <a:gd name="connsiteY117" fmla="*/ 21969926 h 26115127"/>
              <a:gd name="connsiteX118" fmla="*/ 3971313 w 17976071"/>
              <a:gd name="connsiteY118" fmla="*/ 21969926 h 26115127"/>
              <a:gd name="connsiteX119" fmla="*/ 3682555 w 17976071"/>
              <a:gd name="connsiteY119" fmla="*/ 21921800 h 26115127"/>
              <a:gd name="connsiteX120" fmla="*/ 3345671 w 17976071"/>
              <a:gd name="connsiteY120" fmla="*/ 21777421 h 26115127"/>
              <a:gd name="connsiteX121" fmla="*/ 3586303 w 17976071"/>
              <a:gd name="connsiteY121" fmla="*/ 21633042 h 26115127"/>
              <a:gd name="connsiteX122" fmla="*/ 3153166 w 17976071"/>
              <a:gd name="connsiteY122" fmla="*/ 21488663 h 26115127"/>
              <a:gd name="connsiteX123" fmla="*/ 3345671 w 17976071"/>
              <a:gd name="connsiteY123" fmla="*/ 21392410 h 26115127"/>
              <a:gd name="connsiteX124" fmla="*/ 3730682 w 17976071"/>
              <a:gd name="connsiteY124" fmla="*/ 21488663 h 26115127"/>
              <a:gd name="connsiteX125" fmla="*/ 3875061 w 17976071"/>
              <a:gd name="connsiteY125" fmla="*/ 21392410 h 26115127"/>
              <a:gd name="connsiteX126" fmla="*/ 3441924 w 17976071"/>
              <a:gd name="connsiteY126" fmla="*/ 21296158 h 26115127"/>
              <a:gd name="connsiteX127" fmla="*/ 2768155 w 17976071"/>
              <a:gd name="connsiteY127" fmla="*/ 21248031 h 26115127"/>
              <a:gd name="connsiteX128" fmla="*/ 2383145 w 17976071"/>
              <a:gd name="connsiteY128" fmla="*/ 21825547 h 26115127"/>
              <a:gd name="connsiteX129" fmla="*/ 2286892 w 17976071"/>
              <a:gd name="connsiteY129" fmla="*/ 21921800 h 26115127"/>
              <a:gd name="connsiteX130" fmla="*/ 1950008 w 17976071"/>
              <a:gd name="connsiteY130" fmla="*/ 21729295 h 26115127"/>
              <a:gd name="connsiteX131" fmla="*/ 1998134 w 17976071"/>
              <a:gd name="connsiteY131" fmla="*/ 22162431 h 26115127"/>
              <a:gd name="connsiteX132" fmla="*/ 1468745 w 17976071"/>
              <a:gd name="connsiteY132" fmla="*/ 22691821 h 26115127"/>
              <a:gd name="connsiteX133" fmla="*/ 1276239 w 17976071"/>
              <a:gd name="connsiteY133" fmla="*/ 22980579 h 26115127"/>
              <a:gd name="connsiteX134" fmla="*/ 1372492 w 17976071"/>
              <a:gd name="connsiteY134" fmla="*/ 23221210 h 26115127"/>
              <a:gd name="connsiteX135" fmla="*/ 1276239 w 17976071"/>
              <a:gd name="connsiteY135" fmla="*/ 23365589 h 26115127"/>
              <a:gd name="connsiteX136" fmla="*/ 1372492 w 17976071"/>
              <a:gd name="connsiteY136" fmla="*/ 23750600 h 26115127"/>
              <a:gd name="connsiteX137" fmla="*/ 891229 w 17976071"/>
              <a:gd name="connsiteY137" fmla="*/ 23894979 h 26115127"/>
              <a:gd name="connsiteX138" fmla="*/ 361839 w 17976071"/>
              <a:gd name="connsiteY138" fmla="*/ 24328116 h 26115127"/>
              <a:gd name="connsiteX139" fmla="*/ 24955 w 17976071"/>
              <a:gd name="connsiteY139" fmla="*/ 24761252 h 26115127"/>
              <a:gd name="connsiteX140" fmla="*/ 24955 w 17976071"/>
              <a:gd name="connsiteY140" fmla="*/ 5029463 h 26115127"/>
              <a:gd name="connsiteX141" fmla="*/ 73082 w 17976071"/>
              <a:gd name="connsiteY14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00342 w 17976071"/>
              <a:gd name="connsiteY84" fmla="*/ 21553591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842724 w 17976071"/>
              <a:gd name="connsiteY94" fmla="*/ 20959273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98345 w 17976071"/>
              <a:gd name="connsiteY95" fmla="*/ 20670516 h 26115127"/>
              <a:gd name="connsiteX96" fmla="*/ 10372113 w 17976071"/>
              <a:gd name="connsiteY96" fmla="*/ 20478010 h 26115127"/>
              <a:gd name="connsiteX97" fmla="*/ 10564618 w 17976071"/>
              <a:gd name="connsiteY97" fmla="*/ 19996747 h 26115127"/>
              <a:gd name="connsiteX98" fmla="*/ 9938976 w 17976071"/>
              <a:gd name="connsiteY98" fmla="*/ 20189252 h 26115127"/>
              <a:gd name="connsiteX99" fmla="*/ 9217082 w 17976071"/>
              <a:gd name="connsiteY99" fmla="*/ 20381758 h 26115127"/>
              <a:gd name="connsiteX100" fmla="*/ 8735818 w 17976071"/>
              <a:gd name="connsiteY100" fmla="*/ 20574263 h 26115127"/>
              <a:gd name="connsiteX101" fmla="*/ 8591439 w 17976071"/>
              <a:gd name="connsiteY101" fmla="*/ 20718642 h 26115127"/>
              <a:gd name="connsiteX102" fmla="*/ 8350808 w 17976071"/>
              <a:gd name="connsiteY102" fmla="*/ 20718642 h 26115127"/>
              <a:gd name="connsiteX103" fmla="*/ 8254555 w 17976071"/>
              <a:gd name="connsiteY103" fmla="*/ 20863021 h 26115127"/>
              <a:gd name="connsiteX104" fmla="*/ 8013924 w 17976071"/>
              <a:gd name="connsiteY104" fmla="*/ 20911147 h 26115127"/>
              <a:gd name="connsiteX105" fmla="*/ 7725166 w 17976071"/>
              <a:gd name="connsiteY105" fmla="*/ 21103652 h 26115127"/>
              <a:gd name="connsiteX106" fmla="*/ 7195776 w 17976071"/>
              <a:gd name="connsiteY106" fmla="*/ 21103652 h 26115127"/>
              <a:gd name="connsiteX107" fmla="*/ 6907018 w 17976071"/>
              <a:gd name="connsiteY107" fmla="*/ 21488663 h 26115127"/>
              <a:gd name="connsiteX108" fmla="*/ 6666387 w 17976071"/>
              <a:gd name="connsiteY108" fmla="*/ 21921800 h 26115127"/>
              <a:gd name="connsiteX109" fmla="*/ 6810766 w 17976071"/>
              <a:gd name="connsiteY109" fmla="*/ 21296158 h 26115127"/>
              <a:gd name="connsiteX110" fmla="*/ 6473882 w 17976071"/>
              <a:gd name="connsiteY110" fmla="*/ 21729295 h 26115127"/>
              <a:gd name="connsiteX111" fmla="*/ 6185124 w 17976071"/>
              <a:gd name="connsiteY111" fmla="*/ 21873673 h 26115127"/>
              <a:gd name="connsiteX112" fmla="*/ 6040745 w 17976071"/>
              <a:gd name="connsiteY112" fmla="*/ 22114305 h 26115127"/>
              <a:gd name="connsiteX113" fmla="*/ 5896366 w 17976071"/>
              <a:gd name="connsiteY113" fmla="*/ 21873673 h 26115127"/>
              <a:gd name="connsiteX114" fmla="*/ 5655734 w 17976071"/>
              <a:gd name="connsiteY114" fmla="*/ 21777421 h 26115127"/>
              <a:gd name="connsiteX115" fmla="*/ 5655734 w 17976071"/>
              <a:gd name="connsiteY115" fmla="*/ 21825547 h 26115127"/>
              <a:gd name="connsiteX116" fmla="*/ 5126345 w 17976071"/>
              <a:gd name="connsiteY116" fmla="*/ 21777421 h 26115127"/>
              <a:gd name="connsiteX117" fmla="*/ 5030092 w 17976071"/>
              <a:gd name="connsiteY117" fmla="*/ 22018052 h 26115127"/>
              <a:gd name="connsiteX118" fmla="*/ 4693208 w 17976071"/>
              <a:gd name="connsiteY118" fmla="*/ 21969926 h 26115127"/>
              <a:gd name="connsiteX119" fmla="*/ 3971313 w 17976071"/>
              <a:gd name="connsiteY119" fmla="*/ 21969926 h 26115127"/>
              <a:gd name="connsiteX120" fmla="*/ 3682555 w 17976071"/>
              <a:gd name="connsiteY120" fmla="*/ 21921800 h 26115127"/>
              <a:gd name="connsiteX121" fmla="*/ 3345671 w 17976071"/>
              <a:gd name="connsiteY121" fmla="*/ 21777421 h 26115127"/>
              <a:gd name="connsiteX122" fmla="*/ 3586303 w 17976071"/>
              <a:gd name="connsiteY122" fmla="*/ 21633042 h 26115127"/>
              <a:gd name="connsiteX123" fmla="*/ 3153166 w 17976071"/>
              <a:gd name="connsiteY123" fmla="*/ 21488663 h 26115127"/>
              <a:gd name="connsiteX124" fmla="*/ 3345671 w 17976071"/>
              <a:gd name="connsiteY124" fmla="*/ 21392410 h 26115127"/>
              <a:gd name="connsiteX125" fmla="*/ 3730682 w 17976071"/>
              <a:gd name="connsiteY125" fmla="*/ 21488663 h 26115127"/>
              <a:gd name="connsiteX126" fmla="*/ 3875061 w 17976071"/>
              <a:gd name="connsiteY126" fmla="*/ 21392410 h 26115127"/>
              <a:gd name="connsiteX127" fmla="*/ 3441924 w 17976071"/>
              <a:gd name="connsiteY127" fmla="*/ 21296158 h 26115127"/>
              <a:gd name="connsiteX128" fmla="*/ 2768155 w 17976071"/>
              <a:gd name="connsiteY128" fmla="*/ 21248031 h 26115127"/>
              <a:gd name="connsiteX129" fmla="*/ 2383145 w 17976071"/>
              <a:gd name="connsiteY129" fmla="*/ 21825547 h 26115127"/>
              <a:gd name="connsiteX130" fmla="*/ 2286892 w 17976071"/>
              <a:gd name="connsiteY130" fmla="*/ 21921800 h 26115127"/>
              <a:gd name="connsiteX131" fmla="*/ 1950008 w 17976071"/>
              <a:gd name="connsiteY131" fmla="*/ 21729295 h 26115127"/>
              <a:gd name="connsiteX132" fmla="*/ 1998134 w 17976071"/>
              <a:gd name="connsiteY132" fmla="*/ 22162431 h 26115127"/>
              <a:gd name="connsiteX133" fmla="*/ 1468745 w 17976071"/>
              <a:gd name="connsiteY133" fmla="*/ 22691821 h 26115127"/>
              <a:gd name="connsiteX134" fmla="*/ 1276239 w 17976071"/>
              <a:gd name="connsiteY134" fmla="*/ 22980579 h 26115127"/>
              <a:gd name="connsiteX135" fmla="*/ 1372492 w 17976071"/>
              <a:gd name="connsiteY135" fmla="*/ 23221210 h 26115127"/>
              <a:gd name="connsiteX136" fmla="*/ 1276239 w 17976071"/>
              <a:gd name="connsiteY136" fmla="*/ 23365589 h 26115127"/>
              <a:gd name="connsiteX137" fmla="*/ 1372492 w 17976071"/>
              <a:gd name="connsiteY137" fmla="*/ 23750600 h 26115127"/>
              <a:gd name="connsiteX138" fmla="*/ 891229 w 17976071"/>
              <a:gd name="connsiteY138" fmla="*/ 23894979 h 26115127"/>
              <a:gd name="connsiteX139" fmla="*/ 361839 w 17976071"/>
              <a:gd name="connsiteY139" fmla="*/ 24328116 h 26115127"/>
              <a:gd name="connsiteX140" fmla="*/ 24955 w 17976071"/>
              <a:gd name="connsiteY140" fmla="*/ 24761252 h 26115127"/>
              <a:gd name="connsiteX141" fmla="*/ 24955 w 17976071"/>
              <a:gd name="connsiteY141" fmla="*/ 5029463 h 26115127"/>
              <a:gd name="connsiteX142" fmla="*/ 73082 w 17976071"/>
              <a:gd name="connsiteY14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671395 w 17976071"/>
              <a:gd name="connsiteY95" fmla="*/ 20788995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701321 w 17976071"/>
              <a:gd name="connsiteY95" fmla="*/ 20835547 h 26115127"/>
              <a:gd name="connsiteX96" fmla="*/ 9698345 w 17976071"/>
              <a:gd name="connsiteY96" fmla="*/ 20670516 h 26115127"/>
              <a:gd name="connsiteX97" fmla="*/ 10372113 w 17976071"/>
              <a:gd name="connsiteY97" fmla="*/ 20478010 h 26115127"/>
              <a:gd name="connsiteX98" fmla="*/ 10564618 w 17976071"/>
              <a:gd name="connsiteY98" fmla="*/ 19996747 h 26115127"/>
              <a:gd name="connsiteX99" fmla="*/ 9938976 w 17976071"/>
              <a:gd name="connsiteY99" fmla="*/ 20189252 h 26115127"/>
              <a:gd name="connsiteX100" fmla="*/ 9217082 w 17976071"/>
              <a:gd name="connsiteY100" fmla="*/ 20381758 h 26115127"/>
              <a:gd name="connsiteX101" fmla="*/ 8735818 w 17976071"/>
              <a:gd name="connsiteY101" fmla="*/ 20574263 h 26115127"/>
              <a:gd name="connsiteX102" fmla="*/ 8591439 w 17976071"/>
              <a:gd name="connsiteY102" fmla="*/ 20718642 h 26115127"/>
              <a:gd name="connsiteX103" fmla="*/ 8350808 w 17976071"/>
              <a:gd name="connsiteY103" fmla="*/ 20718642 h 26115127"/>
              <a:gd name="connsiteX104" fmla="*/ 8254555 w 17976071"/>
              <a:gd name="connsiteY104" fmla="*/ 20863021 h 26115127"/>
              <a:gd name="connsiteX105" fmla="*/ 8013924 w 17976071"/>
              <a:gd name="connsiteY105" fmla="*/ 20911147 h 26115127"/>
              <a:gd name="connsiteX106" fmla="*/ 7725166 w 17976071"/>
              <a:gd name="connsiteY106" fmla="*/ 21103652 h 26115127"/>
              <a:gd name="connsiteX107" fmla="*/ 7195776 w 17976071"/>
              <a:gd name="connsiteY107" fmla="*/ 21103652 h 26115127"/>
              <a:gd name="connsiteX108" fmla="*/ 6907018 w 17976071"/>
              <a:gd name="connsiteY108" fmla="*/ 21488663 h 26115127"/>
              <a:gd name="connsiteX109" fmla="*/ 6666387 w 17976071"/>
              <a:gd name="connsiteY109" fmla="*/ 21921800 h 26115127"/>
              <a:gd name="connsiteX110" fmla="*/ 6810766 w 17976071"/>
              <a:gd name="connsiteY110" fmla="*/ 21296158 h 26115127"/>
              <a:gd name="connsiteX111" fmla="*/ 6473882 w 17976071"/>
              <a:gd name="connsiteY111" fmla="*/ 21729295 h 26115127"/>
              <a:gd name="connsiteX112" fmla="*/ 6185124 w 17976071"/>
              <a:gd name="connsiteY112" fmla="*/ 21873673 h 26115127"/>
              <a:gd name="connsiteX113" fmla="*/ 6040745 w 17976071"/>
              <a:gd name="connsiteY113" fmla="*/ 22114305 h 26115127"/>
              <a:gd name="connsiteX114" fmla="*/ 5896366 w 17976071"/>
              <a:gd name="connsiteY114" fmla="*/ 21873673 h 26115127"/>
              <a:gd name="connsiteX115" fmla="*/ 5655734 w 17976071"/>
              <a:gd name="connsiteY115" fmla="*/ 21777421 h 26115127"/>
              <a:gd name="connsiteX116" fmla="*/ 5655734 w 17976071"/>
              <a:gd name="connsiteY116" fmla="*/ 21825547 h 26115127"/>
              <a:gd name="connsiteX117" fmla="*/ 5126345 w 17976071"/>
              <a:gd name="connsiteY117" fmla="*/ 21777421 h 26115127"/>
              <a:gd name="connsiteX118" fmla="*/ 5030092 w 17976071"/>
              <a:gd name="connsiteY118" fmla="*/ 22018052 h 26115127"/>
              <a:gd name="connsiteX119" fmla="*/ 4693208 w 17976071"/>
              <a:gd name="connsiteY119" fmla="*/ 21969926 h 26115127"/>
              <a:gd name="connsiteX120" fmla="*/ 3971313 w 17976071"/>
              <a:gd name="connsiteY120" fmla="*/ 21969926 h 26115127"/>
              <a:gd name="connsiteX121" fmla="*/ 3682555 w 17976071"/>
              <a:gd name="connsiteY121" fmla="*/ 21921800 h 26115127"/>
              <a:gd name="connsiteX122" fmla="*/ 3345671 w 17976071"/>
              <a:gd name="connsiteY122" fmla="*/ 21777421 h 26115127"/>
              <a:gd name="connsiteX123" fmla="*/ 3586303 w 17976071"/>
              <a:gd name="connsiteY123" fmla="*/ 21633042 h 26115127"/>
              <a:gd name="connsiteX124" fmla="*/ 3153166 w 17976071"/>
              <a:gd name="connsiteY124" fmla="*/ 21488663 h 26115127"/>
              <a:gd name="connsiteX125" fmla="*/ 3345671 w 17976071"/>
              <a:gd name="connsiteY125" fmla="*/ 21392410 h 26115127"/>
              <a:gd name="connsiteX126" fmla="*/ 3730682 w 17976071"/>
              <a:gd name="connsiteY126" fmla="*/ 21488663 h 26115127"/>
              <a:gd name="connsiteX127" fmla="*/ 3875061 w 17976071"/>
              <a:gd name="connsiteY127" fmla="*/ 21392410 h 26115127"/>
              <a:gd name="connsiteX128" fmla="*/ 3441924 w 17976071"/>
              <a:gd name="connsiteY128" fmla="*/ 21296158 h 26115127"/>
              <a:gd name="connsiteX129" fmla="*/ 2768155 w 17976071"/>
              <a:gd name="connsiteY129" fmla="*/ 21248031 h 26115127"/>
              <a:gd name="connsiteX130" fmla="*/ 2383145 w 17976071"/>
              <a:gd name="connsiteY130" fmla="*/ 21825547 h 26115127"/>
              <a:gd name="connsiteX131" fmla="*/ 2286892 w 17976071"/>
              <a:gd name="connsiteY131" fmla="*/ 21921800 h 26115127"/>
              <a:gd name="connsiteX132" fmla="*/ 1950008 w 17976071"/>
              <a:gd name="connsiteY132" fmla="*/ 21729295 h 26115127"/>
              <a:gd name="connsiteX133" fmla="*/ 1998134 w 17976071"/>
              <a:gd name="connsiteY133" fmla="*/ 22162431 h 26115127"/>
              <a:gd name="connsiteX134" fmla="*/ 1468745 w 17976071"/>
              <a:gd name="connsiteY134" fmla="*/ 22691821 h 26115127"/>
              <a:gd name="connsiteX135" fmla="*/ 1276239 w 17976071"/>
              <a:gd name="connsiteY135" fmla="*/ 22980579 h 26115127"/>
              <a:gd name="connsiteX136" fmla="*/ 1372492 w 17976071"/>
              <a:gd name="connsiteY136" fmla="*/ 23221210 h 26115127"/>
              <a:gd name="connsiteX137" fmla="*/ 1276239 w 17976071"/>
              <a:gd name="connsiteY137" fmla="*/ 23365589 h 26115127"/>
              <a:gd name="connsiteX138" fmla="*/ 1372492 w 17976071"/>
              <a:gd name="connsiteY138" fmla="*/ 23750600 h 26115127"/>
              <a:gd name="connsiteX139" fmla="*/ 891229 w 17976071"/>
              <a:gd name="connsiteY139" fmla="*/ 23894979 h 26115127"/>
              <a:gd name="connsiteX140" fmla="*/ 361839 w 17976071"/>
              <a:gd name="connsiteY140" fmla="*/ 24328116 h 26115127"/>
              <a:gd name="connsiteX141" fmla="*/ 24955 w 17976071"/>
              <a:gd name="connsiteY141" fmla="*/ 24761252 h 26115127"/>
              <a:gd name="connsiteX142" fmla="*/ 24955 w 17976071"/>
              <a:gd name="connsiteY142" fmla="*/ 5029463 h 26115127"/>
              <a:gd name="connsiteX143" fmla="*/ 73082 w 17976071"/>
              <a:gd name="connsiteY14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72113 w 17976071"/>
              <a:gd name="connsiteY98" fmla="*/ 20478010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698345 w 17976071"/>
              <a:gd name="connsiteY97" fmla="*/ 20670516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564618 w 17976071"/>
              <a:gd name="connsiteY99" fmla="*/ 19996747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9938976 w 17976071"/>
              <a:gd name="connsiteY100" fmla="*/ 20189252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217082 w 17976071"/>
              <a:gd name="connsiteY101" fmla="*/ 20381758 h 26115127"/>
              <a:gd name="connsiteX102" fmla="*/ 8735818 w 17976071"/>
              <a:gd name="connsiteY102" fmla="*/ 20574263 h 26115127"/>
              <a:gd name="connsiteX103" fmla="*/ 8591439 w 17976071"/>
              <a:gd name="connsiteY103" fmla="*/ 20718642 h 26115127"/>
              <a:gd name="connsiteX104" fmla="*/ 8350808 w 17976071"/>
              <a:gd name="connsiteY104" fmla="*/ 20718642 h 26115127"/>
              <a:gd name="connsiteX105" fmla="*/ 8254555 w 17976071"/>
              <a:gd name="connsiteY105" fmla="*/ 20863021 h 26115127"/>
              <a:gd name="connsiteX106" fmla="*/ 8013924 w 17976071"/>
              <a:gd name="connsiteY106" fmla="*/ 20911147 h 26115127"/>
              <a:gd name="connsiteX107" fmla="*/ 7725166 w 17976071"/>
              <a:gd name="connsiteY107" fmla="*/ 21103652 h 26115127"/>
              <a:gd name="connsiteX108" fmla="*/ 7195776 w 17976071"/>
              <a:gd name="connsiteY108" fmla="*/ 21103652 h 26115127"/>
              <a:gd name="connsiteX109" fmla="*/ 6907018 w 17976071"/>
              <a:gd name="connsiteY109" fmla="*/ 21488663 h 26115127"/>
              <a:gd name="connsiteX110" fmla="*/ 6666387 w 17976071"/>
              <a:gd name="connsiteY110" fmla="*/ 21921800 h 26115127"/>
              <a:gd name="connsiteX111" fmla="*/ 6810766 w 17976071"/>
              <a:gd name="connsiteY111" fmla="*/ 21296158 h 26115127"/>
              <a:gd name="connsiteX112" fmla="*/ 6473882 w 17976071"/>
              <a:gd name="connsiteY112" fmla="*/ 21729295 h 26115127"/>
              <a:gd name="connsiteX113" fmla="*/ 6185124 w 17976071"/>
              <a:gd name="connsiteY113" fmla="*/ 21873673 h 26115127"/>
              <a:gd name="connsiteX114" fmla="*/ 6040745 w 17976071"/>
              <a:gd name="connsiteY114" fmla="*/ 22114305 h 26115127"/>
              <a:gd name="connsiteX115" fmla="*/ 5896366 w 17976071"/>
              <a:gd name="connsiteY115" fmla="*/ 21873673 h 26115127"/>
              <a:gd name="connsiteX116" fmla="*/ 5655734 w 17976071"/>
              <a:gd name="connsiteY116" fmla="*/ 21777421 h 26115127"/>
              <a:gd name="connsiteX117" fmla="*/ 5655734 w 17976071"/>
              <a:gd name="connsiteY117" fmla="*/ 21825547 h 26115127"/>
              <a:gd name="connsiteX118" fmla="*/ 5126345 w 17976071"/>
              <a:gd name="connsiteY118" fmla="*/ 21777421 h 26115127"/>
              <a:gd name="connsiteX119" fmla="*/ 5030092 w 17976071"/>
              <a:gd name="connsiteY119" fmla="*/ 22018052 h 26115127"/>
              <a:gd name="connsiteX120" fmla="*/ 4693208 w 17976071"/>
              <a:gd name="connsiteY120" fmla="*/ 21969926 h 26115127"/>
              <a:gd name="connsiteX121" fmla="*/ 3971313 w 17976071"/>
              <a:gd name="connsiteY121" fmla="*/ 21969926 h 26115127"/>
              <a:gd name="connsiteX122" fmla="*/ 3682555 w 17976071"/>
              <a:gd name="connsiteY122" fmla="*/ 21921800 h 26115127"/>
              <a:gd name="connsiteX123" fmla="*/ 3345671 w 17976071"/>
              <a:gd name="connsiteY123" fmla="*/ 21777421 h 26115127"/>
              <a:gd name="connsiteX124" fmla="*/ 3586303 w 17976071"/>
              <a:gd name="connsiteY124" fmla="*/ 21633042 h 26115127"/>
              <a:gd name="connsiteX125" fmla="*/ 3153166 w 17976071"/>
              <a:gd name="connsiteY125" fmla="*/ 21488663 h 26115127"/>
              <a:gd name="connsiteX126" fmla="*/ 3345671 w 17976071"/>
              <a:gd name="connsiteY126" fmla="*/ 21392410 h 26115127"/>
              <a:gd name="connsiteX127" fmla="*/ 3730682 w 17976071"/>
              <a:gd name="connsiteY127" fmla="*/ 21488663 h 26115127"/>
              <a:gd name="connsiteX128" fmla="*/ 3875061 w 17976071"/>
              <a:gd name="connsiteY128" fmla="*/ 21392410 h 26115127"/>
              <a:gd name="connsiteX129" fmla="*/ 3441924 w 17976071"/>
              <a:gd name="connsiteY129" fmla="*/ 21296158 h 26115127"/>
              <a:gd name="connsiteX130" fmla="*/ 2768155 w 17976071"/>
              <a:gd name="connsiteY130" fmla="*/ 21248031 h 26115127"/>
              <a:gd name="connsiteX131" fmla="*/ 2383145 w 17976071"/>
              <a:gd name="connsiteY131" fmla="*/ 21825547 h 26115127"/>
              <a:gd name="connsiteX132" fmla="*/ 2286892 w 17976071"/>
              <a:gd name="connsiteY132" fmla="*/ 21921800 h 26115127"/>
              <a:gd name="connsiteX133" fmla="*/ 1950008 w 17976071"/>
              <a:gd name="connsiteY133" fmla="*/ 21729295 h 26115127"/>
              <a:gd name="connsiteX134" fmla="*/ 1998134 w 17976071"/>
              <a:gd name="connsiteY134" fmla="*/ 22162431 h 26115127"/>
              <a:gd name="connsiteX135" fmla="*/ 1468745 w 17976071"/>
              <a:gd name="connsiteY135" fmla="*/ 22691821 h 26115127"/>
              <a:gd name="connsiteX136" fmla="*/ 1276239 w 17976071"/>
              <a:gd name="connsiteY136" fmla="*/ 22980579 h 26115127"/>
              <a:gd name="connsiteX137" fmla="*/ 1372492 w 17976071"/>
              <a:gd name="connsiteY137" fmla="*/ 23221210 h 26115127"/>
              <a:gd name="connsiteX138" fmla="*/ 1276239 w 17976071"/>
              <a:gd name="connsiteY138" fmla="*/ 23365589 h 26115127"/>
              <a:gd name="connsiteX139" fmla="*/ 1372492 w 17976071"/>
              <a:gd name="connsiteY139" fmla="*/ 23750600 h 26115127"/>
              <a:gd name="connsiteX140" fmla="*/ 891229 w 17976071"/>
              <a:gd name="connsiteY140" fmla="*/ 23894979 h 26115127"/>
              <a:gd name="connsiteX141" fmla="*/ 361839 w 17976071"/>
              <a:gd name="connsiteY141" fmla="*/ 24328116 h 26115127"/>
              <a:gd name="connsiteX142" fmla="*/ 24955 w 17976071"/>
              <a:gd name="connsiteY142" fmla="*/ 24761252 h 26115127"/>
              <a:gd name="connsiteX143" fmla="*/ 24955 w 17976071"/>
              <a:gd name="connsiteY143" fmla="*/ 5029463 h 26115127"/>
              <a:gd name="connsiteX144" fmla="*/ 73082 w 17976071"/>
              <a:gd name="connsiteY14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217082 w 17976071"/>
              <a:gd name="connsiteY102" fmla="*/ 20381758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8735818 w 17976071"/>
              <a:gd name="connsiteY103" fmla="*/ 20574263 h 26115127"/>
              <a:gd name="connsiteX104" fmla="*/ 8591439 w 17976071"/>
              <a:gd name="connsiteY104" fmla="*/ 20718642 h 26115127"/>
              <a:gd name="connsiteX105" fmla="*/ 8350808 w 17976071"/>
              <a:gd name="connsiteY105" fmla="*/ 20718642 h 26115127"/>
              <a:gd name="connsiteX106" fmla="*/ 8254555 w 17976071"/>
              <a:gd name="connsiteY106" fmla="*/ 20863021 h 26115127"/>
              <a:gd name="connsiteX107" fmla="*/ 8013924 w 17976071"/>
              <a:gd name="connsiteY107" fmla="*/ 20911147 h 26115127"/>
              <a:gd name="connsiteX108" fmla="*/ 7725166 w 17976071"/>
              <a:gd name="connsiteY108" fmla="*/ 21103652 h 26115127"/>
              <a:gd name="connsiteX109" fmla="*/ 7195776 w 17976071"/>
              <a:gd name="connsiteY109" fmla="*/ 21103652 h 26115127"/>
              <a:gd name="connsiteX110" fmla="*/ 6907018 w 17976071"/>
              <a:gd name="connsiteY110" fmla="*/ 21488663 h 26115127"/>
              <a:gd name="connsiteX111" fmla="*/ 6666387 w 17976071"/>
              <a:gd name="connsiteY111" fmla="*/ 21921800 h 26115127"/>
              <a:gd name="connsiteX112" fmla="*/ 6810766 w 17976071"/>
              <a:gd name="connsiteY112" fmla="*/ 21296158 h 26115127"/>
              <a:gd name="connsiteX113" fmla="*/ 6473882 w 17976071"/>
              <a:gd name="connsiteY113" fmla="*/ 21729295 h 26115127"/>
              <a:gd name="connsiteX114" fmla="*/ 6185124 w 17976071"/>
              <a:gd name="connsiteY114" fmla="*/ 21873673 h 26115127"/>
              <a:gd name="connsiteX115" fmla="*/ 6040745 w 17976071"/>
              <a:gd name="connsiteY115" fmla="*/ 22114305 h 26115127"/>
              <a:gd name="connsiteX116" fmla="*/ 5896366 w 17976071"/>
              <a:gd name="connsiteY116" fmla="*/ 21873673 h 26115127"/>
              <a:gd name="connsiteX117" fmla="*/ 5655734 w 17976071"/>
              <a:gd name="connsiteY117" fmla="*/ 21777421 h 26115127"/>
              <a:gd name="connsiteX118" fmla="*/ 5655734 w 17976071"/>
              <a:gd name="connsiteY118" fmla="*/ 21825547 h 26115127"/>
              <a:gd name="connsiteX119" fmla="*/ 5126345 w 17976071"/>
              <a:gd name="connsiteY119" fmla="*/ 21777421 h 26115127"/>
              <a:gd name="connsiteX120" fmla="*/ 5030092 w 17976071"/>
              <a:gd name="connsiteY120" fmla="*/ 22018052 h 26115127"/>
              <a:gd name="connsiteX121" fmla="*/ 4693208 w 17976071"/>
              <a:gd name="connsiteY121" fmla="*/ 21969926 h 26115127"/>
              <a:gd name="connsiteX122" fmla="*/ 3971313 w 17976071"/>
              <a:gd name="connsiteY122" fmla="*/ 21969926 h 26115127"/>
              <a:gd name="connsiteX123" fmla="*/ 3682555 w 17976071"/>
              <a:gd name="connsiteY123" fmla="*/ 21921800 h 26115127"/>
              <a:gd name="connsiteX124" fmla="*/ 3345671 w 17976071"/>
              <a:gd name="connsiteY124" fmla="*/ 21777421 h 26115127"/>
              <a:gd name="connsiteX125" fmla="*/ 3586303 w 17976071"/>
              <a:gd name="connsiteY125" fmla="*/ 21633042 h 26115127"/>
              <a:gd name="connsiteX126" fmla="*/ 3153166 w 17976071"/>
              <a:gd name="connsiteY126" fmla="*/ 21488663 h 26115127"/>
              <a:gd name="connsiteX127" fmla="*/ 3345671 w 17976071"/>
              <a:gd name="connsiteY127" fmla="*/ 21392410 h 26115127"/>
              <a:gd name="connsiteX128" fmla="*/ 3730682 w 17976071"/>
              <a:gd name="connsiteY128" fmla="*/ 21488663 h 26115127"/>
              <a:gd name="connsiteX129" fmla="*/ 3875061 w 17976071"/>
              <a:gd name="connsiteY129" fmla="*/ 21392410 h 26115127"/>
              <a:gd name="connsiteX130" fmla="*/ 3441924 w 17976071"/>
              <a:gd name="connsiteY130" fmla="*/ 21296158 h 26115127"/>
              <a:gd name="connsiteX131" fmla="*/ 2768155 w 17976071"/>
              <a:gd name="connsiteY131" fmla="*/ 21248031 h 26115127"/>
              <a:gd name="connsiteX132" fmla="*/ 2383145 w 17976071"/>
              <a:gd name="connsiteY132" fmla="*/ 21825547 h 26115127"/>
              <a:gd name="connsiteX133" fmla="*/ 2286892 w 17976071"/>
              <a:gd name="connsiteY133" fmla="*/ 21921800 h 26115127"/>
              <a:gd name="connsiteX134" fmla="*/ 1950008 w 17976071"/>
              <a:gd name="connsiteY134" fmla="*/ 21729295 h 26115127"/>
              <a:gd name="connsiteX135" fmla="*/ 1998134 w 17976071"/>
              <a:gd name="connsiteY135" fmla="*/ 22162431 h 26115127"/>
              <a:gd name="connsiteX136" fmla="*/ 1468745 w 17976071"/>
              <a:gd name="connsiteY136" fmla="*/ 22691821 h 26115127"/>
              <a:gd name="connsiteX137" fmla="*/ 1276239 w 17976071"/>
              <a:gd name="connsiteY137" fmla="*/ 22980579 h 26115127"/>
              <a:gd name="connsiteX138" fmla="*/ 1372492 w 17976071"/>
              <a:gd name="connsiteY138" fmla="*/ 23221210 h 26115127"/>
              <a:gd name="connsiteX139" fmla="*/ 1276239 w 17976071"/>
              <a:gd name="connsiteY139" fmla="*/ 23365589 h 26115127"/>
              <a:gd name="connsiteX140" fmla="*/ 1372492 w 17976071"/>
              <a:gd name="connsiteY140" fmla="*/ 23750600 h 26115127"/>
              <a:gd name="connsiteX141" fmla="*/ 891229 w 17976071"/>
              <a:gd name="connsiteY141" fmla="*/ 23894979 h 26115127"/>
              <a:gd name="connsiteX142" fmla="*/ 361839 w 17976071"/>
              <a:gd name="connsiteY142" fmla="*/ 24328116 h 26115127"/>
              <a:gd name="connsiteX143" fmla="*/ 24955 w 17976071"/>
              <a:gd name="connsiteY143" fmla="*/ 24761252 h 26115127"/>
              <a:gd name="connsiteX144" fmla="*/ 24955 w 17976071"/>
              <a:gd name="connsiteY144" fmla="*/ 5029463 h 26115127"/>
              <a:gd name="connsiteX145" fmla="*/ 73082 w 17976071"/>
              <a:gd name="connsiteY14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735818 w 17976071"/>
              <a:gd name="connsiteY104" fmla="*/ 20574263 h 26115127"/>
              <a:gd name="connsiteX105" fmla="*/ 8591439 w 17976071"/>
              <a:gd name="connsiteY105" fmla="*/ 20718642 h 26115127"/>
              <a:gd name="connsiteX106" fmla="*/ 8350808 w 17976071"/>
              <a:gd name="connsiteY106" fmla="*/ 20718642 h 26115127"/>
              <a:gd name="connsiteX107" fmla="*/ 8254555 w 17976071"/>
              <a:gd name="connsiteY107" fmla="*/ 20863021 h 26115127"/>
              <a:gd name="connsiteX108" fmla="*/ 8013924 w 17976071"/>
              <a:gd name="connsiteY108" fmla="*/ 20911147 h 26115127"/>
              <a:gd name="connsiteX109" fmla="*/ 7725166 w 17976071"/>
              <a:gd name="connsiteY109" fmla="*/ 21103652 h 26115127"/>
              <a:gd name="connsiteX110" fmla="*/ 7195776 w 17976071"/>
              <a:gd name="connsiteY110" fmla="*/ 21103652 h 26115127"/>
              <a:gd name="connsiteX111" fmla="*/ 6907018 w 17976071"/>
              <a:gd name="connsiteY111" fmla="*/ 21488663 h 26115127"/>
              <a:gd name="connsiteX112" fmla="*/ 6666387 w 17976071"/>
              <a:gd name="connsiteY112" fmla="*/ 21921800 h 26115127"/>
              <a:gd name="connsiteX113" fmla="*/ 6810766 w 17976071"/>
              <a:gd name="connsiteY113" fmla="*/ 21296158 h 26115127"/>
              <a:gd name="connsiteX114" fmla="*/ 6473882 w 17976071"/>
              <a:gd name="connsiteY114" fmla="*/ 21729295 h 26115127"/>
              <a:gd name="connsiteX115" fmla="*/ 6185124 w 17976071"/>
              <a:gd name="connsiteY115" fmla="*/ 21873673 h 26115127"/>
              <a:gd name="connsiteX116" fmla="*/ 6040745 w 17976071"/>
              <a:gd name="connsiteY116" fmla="*/ 22114305 h 26115127"/>
              <a:gd name="connsiteX117" fmla="*/ 5896366 w 17976071"/>
              <a:gd name="connsiteY117" fmla="*/ 21873673 h 26115127"/>
              <a:gd name="connsiteX118" fmla="*/ 5655734 w 17976071"/>
              <a:gd name="connsiteY118" fmla="*/ 21777421 h 26115127"/>
              <a:gd name="connsiteX119" fmla="*/ 5655734 w 17976071"/>
              <a:gd name="connsiteY119" fmla="*/ 21825547 h 26115127"/>
              <a:gd name="connsiteX120" fmla="*/ 5126345 w 17976071"/>
              <a:gd name="connsiteY120" fmla="*/ 21777421 h 26115127"/>
              <a:gd name="connsiteX121" fmla="*/ 5030092 w 17976071"/>
              <a:gd name="connsiteY121" fmla="*/ 22018052 h 26115127"/>
              <a:gd name="connsiteX122" fmla="*/ 4693208 w 17976071"/>
              <a:gd name="connsiteY122" fmla="*/ 21969926 h 26115127"/>
              <a:gd name="connsiteX123" fmla="*/ 3971313 w 17976071"/>
              <a:gd name="connsiteY123" fmla="*/ 21969926 h 26115127"/>
              <a:gd name="connsiteX124" fmla="*/ 3682555 w 17976071"/>
              <a:gd name="connsiteY124" fmla="*/ 21921800 h 26115127"/>
              <a:gd name="connsiteX125" fmla="*/ 3345671 w 17976071"/>
              <a:gd name="connsiteY125" fmla="*/ 21777421 h 26115127"/>
              <a:gd name="connsiteX126" fmla="*/ 3586303 w 17976071"/>
              <a:gd name="connsiteY126" fmla="*/ 21633042 h 26115127"/>
              <a:gd name="connsiteX127" fmla="*/ 3153166 w 17976071"/>
              <a:gd name="connsiteY127" fmla="*/ 21488663 h 26115127"/>
              <a:gd name="connsiteX128" fmla="*/ 3345671 w 17976071"/>
              <a:gd name="connsiteY128" fmla="*/ 21392410 h 26115127"/>
              <a:gd name="connsiteX129" fmla="*/ 3730682 w 17976071"/>
              <a:gd name="connsiteY129" fmla="*/ 21488663 h 26115127"/>
              <a:gd name="connsiteX130" fmla="*/ 3875061 w 17976071"/>
              <a:gd name="connsiteY130" fmla="*/ 21392410 h 26115127"/>
              <a:gd name="connsiteX131" fmla="*/ 3441924 w 17976071"/>
              <a:gd name="connsiteY131" fmla="*/ 21296158 h 26115127"/>
              <a:gd name="connsiteX132" fmla="*/ 2768155 w 17976071"/>
              <a:gd name="connsiteY132" fmla="*/ 21248031 h 26115127"/>
              <a:gd name="connsiteX133" fmla="*/ 2383145 w 17976071"/>
              <a:gd name="connsiteY133" fmla="*/ 21825547 h 26115127"/>
              <a:gd name="connsiteX134" fmla="*/ 2286892 w 17976071"/>
              <a:gd name="connsiteY134" fmla="*/ 21921800 h 26115127"/>
              <a:gd name="connsiteX135" fmla="*/ 1950008 w 17976071"/>
              <a:gd name="connsiteY135" fmla="*/ 21729295 h 26115127"/>
              <a:gd name="connsiteX136" fmla="*/ 1998134 w 17976071"/>
              <a:gd name="connsiteY136" fmla="*/ 22162431 h 26115127"/>
              <a:gd name="connsiteX137" fmla="*/ 1468745 w 17976071"/>
              <a:gd name="connsiteY137" fmla="*/ 22691821 h 26115127"/>
              <a:gd name="connsiteX138" fmla="*/ 1276239 w 17976071"/>
              <a:gd name="connsiteY138" fmla="*/ 22980579 h 26115127"/>
              <a:gd name="connsiteX139" fmla="*/ 1372492 w 17976071"/>
              <a:gd name="connsiteY139" fmla="*/ 23221210 h 26115127"/>
              <a:gd name="connsiteX140" fmla="*/ 1276239 w 17976071"/>
              <a:gd name="connsiteY140" fmla="*/ 23365589 h 26115127"/>
              <a:gd name="connsiteX141" fmla="*/ 1372492 w 17976071"/>
              <a:gd name="connsiteY141" fmla="*/ 23750600 h 26115127"/>
              <a:gd name="connsiteX142" fmla="*/ 891229 w 17976071"/>
              <a:gd name="connsiteY142" fmla="*/ 23894979 h 26115127"/>
              <a:gd name="connsiteX143" fmla="*/ 361839 w 17976071"/>
              <a:gd name="connsiteY143" fmla="*/ 24328116 h 26115127"/>
              <a:gd name="connsiteX144" fmla="*/ 24955 w 17976071"/>
              <a:gd name="connsiteY144" fmla="*/ 24761252 h 26115127"/>
              <a:gd name="connsiteX145" fmla="*/ 24955 w 17976071"/>
              <a:gd name="connsiteY145" fmla="*/ 5029463 h 26115127"/>
              <a:gd name="connsiteX146" fmla="*/ 73082 w 17976071"/>
              <a:gd name="connsiteY14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735818 w 17976071"/>
              <a:gd name="connsiteY105" fmla="*/ 20574263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91439 w 17976071"/>
              <a:gd name="connsiteY106" fmla="*/ 20718642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350808 w 17976071"/>
              <a:gd name="connsiteY107" fmla="*/ 20718642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54555 w 17976071"/>
              <a:gd name="connsiteY108" fmla="*/ 20863021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13924 w 17976071"/>
              <a:gd name="connsiteY109" fmla="*/ 2091114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25166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195776 w 17976071"/>
              <a:gd name="connsiteY111" fmla="*/ 21103652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6907018 w 17976071"/>
              <a:gd name="connsiteY112" fmla="*/ 21488663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666387 w 17976071"/>
              <a:gd name="connsiteY113" fmla="*/ 21921800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526733 w 17976071"/>
              <a:gd name="connsiteY113" fmla="*/ 21861948 h 26115127"/>
              <a:gd name="connsiteX114" fmla="*/ 6810766 w 17976071"/>
              <a:gd name="connsiteY114" fmla="*/ 21296158 h 26115127"/>
              <a:gd name="connsiteX115" fmla="*/ 6473882 w 17976071"/>
              <a:gd name="connsiteY115" fmla="*/ 21729295 h 26115127"/>
              <a:gd name="connsiteX116" fmla="*/ 6185124 w 17976071"/>
              <a:gd name="connsiteY116" fmla="*/ 21873673 h 26115127"/>
              <a:gd name="connsiteX117" fmla="*/ 6040745 w 17976071"/>
              <a:gd name="connsiteY117" fmla="*/ 22114305 h 26115127"/>
              <a:gd name="connsiteX118" fmla="*/ 5896366 w 17976071"/>
              <a:gd name="connsiteY118" fmla="*/ 21873673 h 26115127"/>
              <a:gd name="connsiteX119" fmla="*/ 5655734 w 17976071"/>
              <a:gd name="connsiteY119" fmla="*/ 21777421 h 26115127"/>
              <a:gd name="connsiteX120" fmla="*/ 5655734 w 17976071"/>
              <a:gd name="connsiteY120" fmla="*/ 21825547 h 26115127"/>
              <a:gd name="connsiteX121" fmla="*/ 5126345 w 17976071"/>
              <a:gd name="connsiteY121" fmla="*/ 21777421 h 26115127"/>
              <a:gd name="connsiteX122" fmla="*/ 5030092 w 17976071"/>
              <a:gd name="connsiteY122" fmla="*/ 22018052 h 26115127"/>
              <a:gd name="connsiteX123" fmla="*/ 4693208 w 17976071"/>
              <a:gd name="connsiteY123" fmla="*/ 21969926 h 26115127"/>
              <a:gd name="connsiteX124" fmla="*/ 3971313 w 17976071"/>
              <a:gd name="connsiteY124" fmla="*/ 21969926 h 26115127"/>
              <a:gd name="connsiteX125" fmla="*/ 3682555 w 17976071"/>
              <a:gd name="connsiteY125" fmla="*/ 21921800 h 26115127"/>
              <a:gd name="connsiteX126" fmla="*/ 3345671 w 17976071"/>
              <a:gd name="connsiteY126" fmla="*/ 21777421 h 26115127"/>
              <a:gd name="connsiteX127" fmla="*/ 3586303 w 17976071"/>
              <a:gd name="connsiteY127" fmla="*/ 21633042 h 26115127"/>
              <a:gd name="connsiteX128" fmla="*/ 3153166 w 17976071"/>
              <a:gd name="connsiteY128" fmla="*/ 21488663 h 26115127"/>
              <a:gd name="connsiteX129" fmla="*/ 3345671 w 17976071"/>
              <a:gd name="connsiteY129" fmla="*/ 21392410 h 26115127"/>
              <a:gd name="connsiteX130" fmla="*/ 3730682 w 17976071"/>
              <a:gd name="connsiteY130" fmla="*/ 21488663 h 26115127"/>
              <a:gd name="connsiteX131" fmla="*/ 3875061 w 17976071"/>
              <a:gd name="connsiteY131" fmla="*/ 21392410 h 26115127"/>
              <a:gd name="connsiteX132" fmla="*/ 3441924 w 17976071"/>
              <a:gd name="connsiteY132" fmla="*/ 21296158 h 26115127"/>
              <a:gd name="connsiteX133" fmla="*/ 2768155 w 17976071"/>
              <a:gd name="connsiteY133" fmla="*/ 21248031 h 26115127"/>
              <a:gd name="connsiteX134" fmla="*/ 2383145 w 17976071"/>
              <a:gd name="connsiteY134" fmla="*/ 21825547 h 26115127"/>
              <a:gd name="connsiteX135" fmla="*/ 2286892 w 17976071"/>
              <a:gd name="connsiteY135" fmla="*/ 21921800 h 26115127"/>
              <a:gd name="connsiteX136" fmla="*/ 1950008 w 17976071"/>
              <a:gd name="connsiteY136" fmla="*/ 21729295 h 26115127"/>
              <a:gd name="connsiteX137" fmla="*/ 1998134 w 17976071"/>
              <a:gd name="connsiteY137" fmla="*/ 22162431 h 26115127"/>
              <a:gd name="connsiteX138" fmla="*/ 1468745 w 17976071"/>
              <a:gd name="connsiteY138" fmla="*/ 22691821 h 26115127"/>
              <a:gd name="connsiteX139" fmla="*/ 1276239 w 17976071"/>
              <a:gd name="connsiteY139" fmla="*/ 22980579 h 26115127"/>
              <a:gd name="connsiteX140" fmla="*/ 1372492 w 17976071"/>
              <a:gd name="connsiteY140" fmla="*/ 23221210 h 26115127"/>
              <a:gd name="connsiteX141" fmla="*/ 1276239 w 17976071"/>
              <a:gd name="connsiteY141" fmla="*/ 23365589 h 26115127"/>
              <a:gd name="connsiteX142" fmla="*/ 1372492 w 17976071"/>
              <a:gd name="connsiteY142" fmla="*/ 23750600 h 26115127"/>
              <a:gd name="connsiteX143" fmla="*/ 891229 w 17976071"/>
              <a:gd name="connsiteY143" fmla="*/ 23894979 h 26115127"/>
              <a:gd name="connsiteX144" fmla="*/ 361839 w 17976071"/>
              <a:gd name="connsiteY144" fmla="*/ 24328116 h 26115127"/>
              <a:gd name="connsiteX145" fmla="*/ 24955 w 17976071"/>
              <a:gd name="connsiteY145" fmla="*/ 24761252 h 26115127"/>
              <a:gd name="connsiteX146" fmla="*/ 24955 w 17976071"/>
              <a:gd name="connsiteY146" fmla="*/ 5029463 h 26115127"/>
              <a:gd name="connsiteX147" fmla="*/ 73082 w 17976071"/>
              <a:gd name="connsiteY14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46621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26733 w 17976071"/>
              <a:gd name="connsiteY114" fmla="*/ 2186194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810766 w 17976071"/>
              <a:gd name="connsiteY115" fmla="*/ 21296158 h 26115127"/>
              <a:gd name="connsiteX116" fmla="*/ 6473882 w 17976071"/>
              <a:gd name="connsiteY116" fmla="*/ 21729295 h 26115127"/>
              <a:gd name="connsiteX117" fmla="*/ 6185124 w 17976071"/>
              <a:gd name="connsiteY117" fmla="*/ 21873673 h 26115127"/>
              <a:gd name="connsiteX118" fmla="*/ 6040745 w 17976071"/>
              <a:gd name="connsiteY118" fmla="*/ 22114305 h 26115127"/>
              <a:gd name="connsiteX119" fmla="*/ 5896366 w 17976071"/>
              <a:gd name="connsiteY119" fmla="*/ 21873673 h 26115127"/>
              <a:gd name="connsiteX120" fmla="*/ 5655734 w 17976071"/>
              <a:gd name="connsiteY120" fmla="*/ 21777421 h 26115127"/>
              <a:gd name="connsiteX121" fmla="*/ 5655734 w 17976071"/>
              <a:gd name="connsiteY121" fmla="*/ 21825547 h 26115127"/>
              <a:gd name="connsiteX122" fmla="*/ 5126345 w 17976071"/>
              <a:gd name="connsiteY122" fmla="*/ 21777421 h 26115127"/>
              <a:gd name="connsiteX123" fmla="*/ 5030092 w 17976071"/>
              <a:gd name="connsiteY123" fmla="*/ 22018052 h 26115127"/>
              <a:gd name="connsiteX124" fmla="*/ 4693208 w 17976071"/>
              <a:gd name="connsiteY124" fmla="*/ 21969926 h 26115127"/>
              <a:gd name="connsiteX125" fmla="*/ 3971313 w 17976071"/>
              <a:gd name="connsiteY125" fmla="*/ 21969926 h 26115127"/>
              <a:gd name="connsiteX126" fmla="*/ 3682555 w 17976071"/>
              <a:gd name="connsiteY126" fmla="*/ 21921800 h 26115127"/>
              <a:gd name="connsiteX127" fmla="*/ 3345671 w 17976071"/>
              <a:gd name="connsiteY127" fmla="*/ 21777421 h 26115127"/>
              <a:gd name="connsiteX128" fmla="*/ 3586303 w 17976071"/>
              <a:gd name="connsiteY128" fmla="*/ 21633042 h 26115127"/>
              <a:gd name="connsiteX129" fmla="*/ 3153166 w 17976071"/>
              <a:gd name="connsiteY129" fmla="*/ 21488663 h 26115127"/>
              <a:gd name="connsiteX130" fmla="*/ 3345671 w 17976071"/>
              <a:gd name="connsiteY130" fmla="*/ 21392410 h 26115127"/>
              <a:gd name="connsiteX131" fmla="*/ 3730682 w 17976071"/>
              <a:gd name="connsiteY131" fmla="*/ 21488663 h 26115127"/>
              <a:gd name="connsiteX132" fmla="*/ 3875061 w 17976071"/>
              <a:gd name="connsiteY132" fmla="*/ 21392410 h 26115127"/>
              <a:gd name="connsiteX133" fmla="*/ 3441924 w 17976071"/>
              <a:gd name="connsiteY133" fmla="*/ 21296158 h 26115127"/>
              <a:gd name="connsiteX134" fmla="*/ 2768155 w 17976071"/>
              <a:gd name="connsiteY134" fmla="*/ 21248031 h 26115127"/>
              <a:gd name="connsiteX135" fmla="*/ 2383145 w 17976071"/>
              <a:gd name="connsiteY135" fmla="*/ 21825547 h 26115127"/>
              <a:gd name="connsiteX136" fmla="*/ 2286892 w 17976071"/>
              <a:gd name="connsiteY136" fmla="*/ 21921800 h 26115127"/>
              <a:gd name="connsiteX137" fmla="*/ 1950008 w 17976071"/>
              <a:gd name="connsiteY137" fmla="*/ 21729295 h 26115127"/>
              <a:gd name="connsiteX138" fmla="*/ 1998134 w 17976071"/>
              <a:gd name="connsiteY138" fmla="*/ 22162431 h 26115127"/>
              <a:gd name="connsiteX139" fmla="*/ 1468745 w 17976071"/>
              <a:gd name="connsiteY139" fmla="*/ 22691821 h 26115127"/>
              <a:gd name="connsiteX140" fmla="*/ 1276239 w 17976071"/>
              <a:gd name="connsiteY140" fmla="*/ 22980579 h 26115127"/>
              <a:gd name="connsiteX141" fmla="*/ 1372492 w 17976071"/>
              <a:gd name="connsiteY141" fmla="*/ 23221210 h 26115127"/>
              <a:gd name="connsiteX142" fmla="*/ 1276239 w 17976071"/>
              <a:gd name="connsiteY142" fmla="*/ 23365589 h 26115127"/>
              <a:gd name="connsiteX143" fmla="*/ 1372492 w 17976071"/>
              <a:gd name="connsiteY143" fmla="*/ 23750600 h 26115127"/>
              <a:gd name="connsiteX144" fmla="*/ 891229 w 17976071"/>
              <a:gd name="connsiteY144" fmla="*/ 23894979 h 26115127"/>
              <a:gd name="connsiteX145" fmla="*/ 361839 w 17976071"/>
              <a:gd name="connsiteY145" fmla="*/ 24328116 h 26115127"/>
              <a:gd name="connsiteX146" fmla="*/ 24955 w 17976071"/>
              <a:gd name="connsiteY146" fmla="*/ 24761252 h 26115127"/>
              <a:gd name="connsiteX147" fmla="*/ 24955 w 17976071"/>
              <a:gd name="connsiteY147" fmla="*/ 5029463 h 26115127"/>
              <a:gd name="connsiteX148" fmla="*/ 73082 w 17976071"/>
              <a:gd name="connsiteY14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810766 w 17976071"/>
              <a:gd name="connsiteY116" fmla="*/ 21296158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473882 w 17976071"/>
              <a:gd name="connsiteY117" fmla="*/ 21729295 h 26115127"/>
              <a:gd name="connsiteX118" fmla="*/ 6185124 w 17976071"/>
              <a:gd name="connsiteY118" fmla="*/ 21873673 h 26115127"/>
              <a:gd name="connsiteX119" fmla="*/ 6040745 w 17976071"/>
              <a:gd name="connsiteY119" fmla="*/ 22114305 h 26115127"/>
              <a:gd name="connsiteX120" fmla="*/ 5896366 w 17976071"/>
              <a:gd name="connsiteY120" fmla="*/ 21873673 h 26115127"/>
              <a:gd name="connsiteX121" fmla="*/ 5655734 w 17976071"/>
              <a:gd name="connsiteY121" fmla="*/ 21777421 h 26115127"/>
              <a:gd name="connsiteX122" fmla="*/ 5655734 w 17976071"/>
              <a:gd name="connsiteY122" fmla="*/ 21825547 h 26115127"/>
              <a:gd name="connsiteX123" fmla="*/ 5126345 w 17976071"/>
              <a:gd name="connsiteY123" fmla="*/ 21777421 h 26115127"/>
              <a:gd name="connsiteX124" fmla="*/ 5030092 w 17976071"/>
              <a:gd name="connsiteY124" fmla="*/ 22018052 h 26115127"/>
              <a:gd name="connsiteX125" fmla="*/ 4693208 w 17976071"/>
              <a:gd name="connsiteY125" fmla="*/ 21969926 h 26115127"/>
              <a:gd name="connsiteX126" fmla="*/ 3971313 w 17976071"/>
              <a:gd name="connsiteY126" fmla="*/ 21969926 h 26115127"/>
              <a:gd name="connsiteX127" fmla="*/ 3682555 w 17976071"/>
              <a:gd name="connsiteY127" fmla="*/ 21921800 h 26115127"/>
              <a:gd name="connsiteX128" fmla="*/ 3345671 w 17976071"/>
              <a:gd name="connsiteY128" fmla="*/ 21777421 h 26115127"/>
              <a:gd name="connsiteX129" fmla="*/ 3586303 w 17976071"/>
              <a:gd name="connsiteY129" fmla="*/ 21633042 h 26115127"/>
              <a:gd name="connsiteX130" fmla="*/ 3153166 w 17976071"/>
              <a:gd name="connsiteY130" fmla="*/ 21488663 h 26115127"/>
              <a:gd name="connsiteX131" fmla="*/ 3345671 w 17976071"/>
              <a:gd name="connsiteY131" fmla="*/ 21392410 h 26115127"/>
              <a:gd name="connsiteX132" fmla="*/ 3730682 w 17976071"/>
              <a:gd name="connsiteY132" fmla="*/ 21488663 h 26115127"/>
              <a:gd name="connsiteX133" fmla="*/ 3875061 w 17976071"/>
              <a:gd name="connsiteY133" fmla="*/ 21392410 h 26115127"/>
              <a:gd name="connsiteX134" fmla="*/ 3441924 w 17976071"/>
              <a:gd name="connsiteY134" fmla="*/ 21296158 h 26115127"/>
              <a:gd name="connsiteX135" fmla="*/ 2768155 w 17976071"/>
              <a:gd name="connsiteY135" fmla="*/ 21248031 h 26115127"/>
              <a:gd name="connsiteX136" fmla="*/ 2383145 w 17976071"/>
              <a:gd name="connsiteY136" fmla="*/ 21825547 h 26115127"/>
              <a:gd name="connsiteX137" fmla="*/ 2286892 w 17976071"/>
              <a:gd name="connsiteY137" fmla="*/ 21921800 h 26115127"/>
              <a:gd name="connsiteX138" fmla="*/ 1950008 w 17976071"/>
              <a:gd name="connsiteY138" fmla="*/ 21729295 h 26115127"/>
              <a:gd name="connsiteX139" fmla="*/ 1998134 w 17976071"/>
              <a:gd name="connsiteY139" fmla="*/ 22162431 h 26115127"/>
              <a:gd name="connsiteX140" fmla="*/ 1468745 w 17976071"/>
              <a:gd name="connsiteY140" fmla="*/ 22691821 h 26115127"/>
              <a:gd name="connsiteX141" fmla="*/ 1276239 w 17976071"/>
              <a:gd name="connsiteY141" fmla="*/ 22980579 h 26115127"/>
              <a:gd name="connsiteX142" fmla="*/ 1372492 w 17976071"/>
              <a:gd name="connsiteY142" fmla="*/ 23221210 h 26115127"/>
              <a:gd name="connsiteX143" fmla="*/ 1276239 w 17976071"/>
              <a:gd name="connsiteY143" fmla="*/ 23365589 h 26115127"/>
              <a:gd name="connsiteX144" fmla="*/ 1372492 w 17976071"/>
              <a:gd name="connsiteY144" fmla="*/ 23750600 h 26115127"/>
              <a:gd name="connsiteX145" fmla="*/ 891229 w 17976071"/>
              <a:gd name="connsiteY145" fmla="*/ 23894979 h 26115127"/>
              <a:gd name="connsiteX146" fmla="*/ 361839 w 17976071"/>
              <a:gd name="connsiteY146" fmla="*/ 24328116 h 26115127"/>
              <a:gd name="connsiteX147" fmla="*/ 24955 w 17976071"/>
              <a:gd name="connsiteY147" fmla="*/ 24761252 h 26115127"/>
              <a:gd name="connsiteX148" fmla="*/ 24955 w 17976071"/>
              <a:gd name="connsiteY148" fmla="*/ 5029463 h 26115127"/>
              <a:gd name="connsiteX149" fmla="*/ 73082 w 17976071"/>
              <a:gd name="connsiteY14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473882 w 17976071"/>
              <a:gd name="connsiteY118" fmla="*/ 21729295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85124 w 17976071"/>
              <a:gd name="connsiteY119" fmla="*/ 21873673 h 26115127"/>
              <a:gd name="connsiteX120" fmla="*/ 6040745 w 17976071"/>
              <a:gd name="connsiteY120" fmla="*/ 22114305 h 26115127"/>
              <a:gd name="connsiteX121" fmla="*/ 5896366 w 17976071"/>
              <a:gd name="connsiteY121" fmla="*/ 21873673 h 26115127"/>
              <a:gd name="connsiteX122" fmla="*/ 5655734 w 17976071"/>
              <a:gd name="connsiteY122" fmla="*/ 21777421 h 26115127"/>
              <a:gd name="connsiteX123" fmla="*/ 5655734 w 17976071"/>
              <a:gd name="connsiteY123" fmla="*/ 21825547 h 26115127"/>
              <a:gd name="connsiteX124" fmla="*/ 5126345 w 17976071"/>
              <a:gd name="connsiteY124" fmla="*/ 21777421 h 26115127"/>
              <a:gd name="connsiteX125" fmla="*/ 5030092 w 17976071"/>
              <a:gd name="connsiteY125" fmla="*/ 22018052 h 26115127"/>
              <a:gd name="connsiteX126" fmla="*/ 4693208 w 17976071"/>
              <a:gd name="connsiteY126" fmla="*/ 21969926 h 26115127"/>
              <a:gd name="connsiteX127" fmla="*/ 3971313 w 17976071"/>
              <a:gd name="connsiteY127" fmla="*/ 21969926 h 26115127"/>
              <a:gd name="connsiteX128" fmla="*/ 3682555 w 17976071"/>
              <a:gd name="connsiteY128" fmla="*/ 21921800 h 26115127"/>
              <a:gd name="connsiteX129" fmla="*/ 3345671 w 17976071"/>
              <a:gd name="connsiteY129" fmla="*/ 21777421 h 26115127"/>
              <a:gd name="connsiteX130" fmla="*/ 3586303 w 17976071"/>
              <a:gd name="connsiteY130" fmla="*/ 21633042 h 26115127"/>
              <a:gd name="connsiteX131" fmla="*/ 3153166 w 17976071"/>
              <a:gd name="connsiteY131" fmla="*/ 21488663 h 26115127"/>
              <a:gd name="connsiteX132" fmla="*/ 3345671 w 17976071"/>
              <a:gd name="connsiteY132" fmla="*/ 21392410 h 26115127"/>
              <a:gd name="connsiteX133" fmla="*/ 3730682 w 17976071"/>
              <a:gd name="connsiteY133" fmla="*/ 21488663 h 26115127"/>
              <a:gd name="connsiteX134" fmla="*/ 3875061 w 17976071"/>
              <a:gd name="connsiteY134" fmla="*/ 21392410 h 26115127"/>
              <a:gd name="connsiteX135" fmla="*/ 3441924 w 17976071"/>
              <a:gd name="connsiteY135" fmla="*/ 21296158 h 26115127"/>
              <a:gd name="connsiteX136" fmla="*/ 2768155 w 17976071"/>
              <a:gd name="connsiteY136" fmla="*/ 21248031 h 26115127"/>
              <a:gd name="connsiteX137" fmla="*/ 2383145 w 17976071"/>
              <a:gd name="connsiteY137" fmla="*/ 21825547 h 26115127"/>
              <a:gd name="connsiteX138" fmla="*/ 2286892 w 17976071"/>
              <a:gd name="connsiteY138" fmla="*/ 21921800 h 26115127"/>
              <a:gd name="connsiteX139" fmla="*/ 1950008 w 17976071"/>
              <a:gd name="connsiteY139" fmla="*/ 21729295 h 26115127"/>
              <a:gd name="connsiteX140" fmla="*/ 1998134 w 17976071"/>
              <a:gd name="connsiteY140" fmla="*/ 22162431 h 26115127"/>
              <a:gd name="connsiteX141" fmla="*/ 1468745 w 17976071"/>
              <a:gd name="connsiteY141" fmla="*/ 22691821 h 26115127"/>
              <a:gd name="connsiteX142" fmla="*/ 1276239 w 17976071"/>
              <a:gd name="connsiteY142" fmla="*/ 22980579 h 26115127"/>
              <a:gd name="connsiteX143" fmla="*/ 1372492 w 17976071"/>
              <a:gd name="connsiteY143" fmla="*/ 23221210 h 26115127"/>
              <a:gd name="connsiteX144" fmla="*/ 1276239 w 17976071"/>
              <a:gd name="connsiteY144" fmla="*/ 23365589 h 26115127"/>
              <a:gd name="connsiteX145" fmla="*/ 1372492 w 17976071"/>
              <a:gd name="connsiteY145" fmla="*/ 23750600 h 26115127"/>
              <a:gd name="connsiteX146" fmla="*/ 891229 w 17976071"/>
              <a:gd name="connsiteY146" fmla="*/ 23894979 h 26115127"/>
              <a:gd name="connsiteX147" fmla="*/ 361839 w 17976071"/>
              <a:gd name="connsiteY147" fmla="*/ 24328116 h 26115127"/>
              <a:gd name="connsiteX148" fmla="*/ 24955 w 17976071"/>
              <a:gd name="connsiteY148" fmla="*/ 24761252 h 26115127"/>
              <a:gd name="connsiteX149" fmla="*/ 24955 w 17976071"/>
              <a:gd name="connsiteY149" fmla="*/ 5029463 h 26115127"/>
              <a:gd name="connsiteX150" fmla="*/ 73082 w 17976071"/>
              <a:gd name="connsiteY15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85124 w 17976071"/>
              <a:gd name="connsiteY120" fmla="*/ 21873673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040745 w 17976071"/>
              <a:gd name="connsiteY121" fmla="*/ 22114305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6366 w 17976071"/>
              <a:gd name="connsiteY122" fmla="*/ 21873673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972843 w 17976071"/>
              <a:gd name="connsiteY122" fmla="*/ 21863696 h 26115127"/>
              <a:gd name="connsiteX123" fmla="*/ 5655734 w 17976071"/>
              <a:gd name="connsiteY123" fmla="*/ 21777421 h 26115127"/>
              <a:gd name="connsiteX124" fmla="*/ 5655734 w 17976071"/>
              <a:gd name="connsiteY124" fmla="*/ 21825547 h 26115127"/>
              <a:gd name="connsiteX125" fmla="*/ 5126345 w 17976071"/>
              <a:gd name="connsiteY125" fmla="*/ 21777421 h 26115127"/>
              <a:gd name="connsiteX126" fmla="*/ 5030092 w 17976071"/>
              <a:gd name="connsiteY126" fmla="*/ 22018052 h 26115127"/>
              <a:gd name="connsiteX127" fmla="*/ 4693208 w 17976071"/>
              <a:gd name="connsiteY127" fmla="*/ 21969926 h 26115127"/>
              <a:gd name="connsiteX128" fmla="*/ 3971313 w 17976071"/>
              <a:gd name="connsiteY128" fmla="*/ 21969926 h 26115127"/>
              <a:gd name="connsiteX129" fmla="*/ 3682555 w 17976071"/>
              <a:gd name="connsiteY129" fmla="*/ 21921800 h 26115127"/>
              <a:gd name="connsiteX130" fmla="*/ 3345671 w 17976071"/>
              <a:gd name="connsiteY130" fmla="*/ 21777421 h 26115127"/>
              <a:gd name="connsiteX131" fmla="*/ 3586303 w 17976071"/>
              <a:gd name="connsiteY131" fmla="*/ 21633042 h 26115127"/>
              <a:gd name="connsiteX132" fmla="*/ 3153166 w 17976071"/>
              <a:gd name="connsiteY132" fmla="*/ 21488663 h 26115127"/>
              <a:gd name="connsiteX133" fmla="*/ 3345671 w 17976071"/>
              <a:gd name="connsiteY133" fmla="*/ 21392410 h 26115127"/>
              <a:gd name="connsiteX134" fmla="*/ 3730682 w 17976071"/>
              <a:gd name="connsiteY134" fmla="*/ 21488663 h 26115127"/>
              <a:gd name="connsiteX135" fmla="*/ 3875061 w 17976071"/>
              <a:gd name="connsiteY135" fmla="*/ 21392410 h 26115127"/>
              <a:gd name="connsiteX136" fmla="*/ 3441924 w 17976071"/>
              <a:gd name="connsiteY136" fmla="*/ 21296158 h 26115127"/>
              <a:gd name="connsiteX137" fmla="*/ 2768155 w 17976071"/>
              <a:gd name="connsiteY137" fmla="*/ 21248031 h 26115127"/>
              <a:gd name="connsiteX138" fmla="*/ 2383145 w 17976071"/>
              <a:gd name="connsiteY138" fmla="*/ 21825547 h 26115127"/>
              <a:gd name="connsiteX139" fmla="*/ 2286892 w 17976071"/>
              <a:gd name="connsiteY139" fmla="*/ 21921800 h 26115127"/>
              <a:gd name="connsiteX140" fmla="*/ 1950008 w 17976071"/>
              <a:gd name="connsiteY140" fmla="*/ 21729295 h 26115127"/>
              <a:gd name="connsiteX141" fmla="*/ 1998134 w 17976071"/>
              <a:gd name="connsiteY141" fmla="*/ 22162431 h 26115127"/>
              <a:gd name="connsiteX142" fmla="*/ 1468745 w 17976071"/>
              <a:gd name="connsiteY142" fmla="*/ 22691821 h 26115127"/>
              <a:gd name="connsiteX143" fmla="*/ 1276239 w 17976071"/>
              <a:gd name="connsiteY143" fmla="*/ 22980579 h 26115127"/>
              <a:gd name="connsiteX144" fmla="*/ 1372492 w 17976071"/>
              <a:gd name="connsiteY144" fmla="*/ 23221210 h 26115127"/>
              <a:gd name="connsiteX145" fmla="*/ 1276239 w 17976071"/>
              <a:gd name="connsiteY145" fmla="*/ 23365589 h 26115127"/>
              <a:gd name="connsiteX146" fmla="*/ 1372492 w 17976071"/>
              <a:gd name="connsiteY146" fmla="*/ 23750600 h 26115127"/>
              <a:gd name="connsiteX147" fmla="*/ 891229 w 17976071"/>
              <a:gd name="connsiteY147" fmla="*/ 23894979 h 26115127"/>
              <a:gd name="connsiteX148" fmla="*/ 361839 w 17976071"/>
              <a:gd name="connsiteY148" fmla="*/ 24328116 h 26115127"/>
              <a:gd name="connsiteX149" fmla="*/ 24955 w 17976071"/>
              <a:gd name="connsiteY149" fmla="*/ 24761252 h 26115127"/>
              <a:gd name="connsiteX150" fmla="*/ 24955 w 17976071"/>
              <a:gd name="connsiteY150" fmla="*/ 5029463 h 26115127"/>
              <a:gd name="connsiteX151" fmla="*/ 73082 w 17976071"/>
              <a:gd name="connsiteY151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5897417 w 17976071"/>
              <a:gd name="connsiteY122" fmla="*/ 22052529 h 26115127"/>
              <a:gd name="connsiteX123" fmla="*/ 5972843 w 17976071"/>
              <a:gd name="connsiteY123" fmla="*/ 21863696 h 26115127"/>
              <a:gd name="connsiteX124" fmla="*/ 5655734 w 17976071"/>
              <a:gd name="connsiteY124" fmla="*/ 21777421 h 26115127"/>
              <a:gd name="connsiteX125" fmla="*/ 5655734 w 17976071"/>
              <a:gd name="connsiteY125" fmla="*/ 21825547 h 26115127"/>
              <a:gd name="connsiteX126" fmla="*/ 5126345 w 17976071"/>
              <a:gd name="connsiteY126" fmla="*/ 21777421 h 26115127"/>
              <a:gd name="connsiteX127" fmla="*/ 5030092 w 17976071"/>
              <a:gd name="connsiteY127" fmla="*/ 22018052 h 26115127"/>
              <a:gd name="connsiteX128" fmla="*/ 4693208 w 17976071"/>
              <a:gd name="connsiteY128" fmla="*/ 21969926 h 26115127"/>
              <a:gd name="connsiteX129" fmla="*/ 3971313 w 17976071"/>
              <a:gd name="connsiteY129" fmla="*/ 21969926 h 26115127"/>
              <a:gd name="connsiteX130" fmla="*/ 3682555 w 17976071"/>
              <a:gd name="connsiteY130" fmla="*/ 21921800 h 26115127"/>
              <a:gd name="connsiteX131" fmla="*/ 3345671 w 17976071"/>
              <a:gd name="connsiteY131" fmla="*/ 21777421 h 26115127"/>
              <a:gd name="connsiteX132" fmla="*/ 3586303 w 17976071"/>
              <a:gd name="connsiteY132" fmla="*/ 21633042 h 26115127"/>
              <a:gd name="connsiteX133" fmla="*/ 3153166 w 17976071"/>
              <a:gd name="connsiteY133" fmla="*/ 21488663 h 26115127"/>
              <a:gd name="connsiteX134" fmla="*/ 3345671 w 17976071"/>
              <a:gd name="connsiteY134" fmla="*/ 21392410 h 26115127"/>
              <a:gd name="connsiteX135" fmla="*/ 3730682 w 17976071"/>
              <a:gd name="connsiteY135" fmla="*/ 21488663 h 26115127"/>
              <a:gd name="connsiteX136" fmla="*/ 3875061 w 17976071"/>
              <a:gd name="connsiteY136" fmla="*/ 21392410 h 26115127"/>
              <a:gd name="connsiteX137" fmla="*/ 3441924 w 17976071"/>
              <a:gd name="connsiteY137" fmla="*/ 21296158 h 26115127"/>
              <a:gd name="connsiteX138" fmla="*/ 2768155 w 17976071"/>
              <a:gd name="connsiteY138" fmla="*/ 21248031 h 26115127"/>
              <a:gd name="connsiteX139" fmla="*/ 2383145 w 17976071"/>
              <a:gd name="connsiteY139" fmla="*/ 21825547 h 26115127"/>
              <a:gd name="connsiteX140" fmla="*/ 2286892 w 17976071"/>
              <a:gd name="connsiteY140" fmla="*/ 21921800 h 26115127"/>
              <a:gd name="connsiteX141" fmla="*/ 1950008 w 17976071"/>
              <a:gd name="connsiteY141" fmla="*/ 21729295 h 26115127"/>
              <a:gd name="connsiteX142" fmla="*/ 1998134 w 17976071"/>
              <a:gd name="connsiteY142" fmla="*/ 22162431 h 26115127"/>
              <a:gd name="connsiteX143" fmla="*/ 1468745 w 17976071"/>
              <a:gd name="connsiteY143" fmla="*/ 22691821 h 26115127"/>
              <a:gd name="connsiteX144" fmla="*/ 1276239 w 17976071"/>
              <a:gd name="connsiteY144" fmla="*/ 22980579 h 26115127"/>
              <a:gd name="connsiteX145" fmla="*/ 1372492 w 17976071"/>
              <a:gd name="connsiteY145" fmla="*/ 23221210 h 26115127"/>
              <a:gd name="connsiteX146" fmla="*/ 1276239 w 17976071"/>
              <a:gd name="connsiteY146" fmla="*/ 23365589 h 26115127"/>
              <a:gd name="connsiteX147" fmla="*/ 1372492 w 17976071"/>
              <a:gd name="connsiteY147" fmla="*/ 23750600 h 26115127"/>
              <a:gd name="connsiteX148" fmla="*/ 891229 w 17976071"/>
              <a:gd name="connsiteY148" fmla="*/ 23894979 h 26115127"/>
              <a:gd name="connsiteX149" fmla="*/ 361839 w 17976071"/>
              <a:gd name="connsiteY149" fmla="*/ 24328116 h 26115127"/>
              <a:gd name="connsiteX150" fmla="*/ 24955 w 17976071"/>
              <a:gd name="connsiteY150" fmla="*/ 24761252 h 26115127"/>
              <a:gd name="connsiteX151" fmla="*/ 24955 w 17976071"/>
              <a:gd name="connsiteY151" fmla="*/ 5029463 h 26115127"/>
              <a:gd name="connsiteX152" fmla="*/ 73082 w 17976071"/>
              <a:gd name="connsiteY152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55734 w 17976071"/>
              <a:gd name="connsiteY125" fmla="*/ 21777421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685660 w 17976071"/>
              <a:gd name="connsiteY125" fmla="*/ 21750819 h 26115127"/>
              <a:gd name="connsiteX126" fmla="*/ 5655734 w 17976071"/>
              <a:gd name="connsiteY126" fmla="*/ 21825547 h 26115127"/>
              <a:gd name="connsiteX127" fmla="*/ 5126345 w 17976071"/>
              <a:gd name="connsiteY127" fmla="*/ 21777421 h 26115127"/>
              <a:gd name="connsiteX128" fmla="*/ 5030092 w 17976071"/>
              <a:gd name="connsiteY128" fmla="*/ 22018052 h 26115127"/>
              <a:gd name="connsiteX129" fmla="*/ 4693208 w 17976071"/>
              <a:gd name="connsiteY129" fmla="*/ 21969926 h 26115127"/>
              <a:gd name="connsiteX130" fmla="*/ 3971313 w 17976071"/>
              <a:gd name="connsiteY130" fmla="*/ 21969926 h 26115127"/>
              <a:gd name="connsiteX131" fmla="*/ 3682555 w 17976071"/>
              <a:gd name="connsiteY131" fmla="*/ 21921800 h 26115127"/>
              <a:gd name="connsiteX132" fmla="*/ 3345671 w 17976071"/>
              <a:gd name="connsiteY132" fmla="*/ 21777421 h 26115127"/>
              <a:gd name="connsiteX133" fmla="*/ 3586303 w 17976071"/>
              <a:gd name="connsiteY133" fmla="*/ 21633042 h 26115127"/>
              <a:gd name="connsiteX134" fmla="*/ 3153166 w 17976071"/>
              <a:gd name="connsiteY134" fmla="*/ 21488663 h 26115127"/>
              <a:gd name="connsiteX135" fmla="*/ 3345671 w 17976071"/>
              <a:gd name="connsiteY135" fmla="*/ 21392410 h 26115127"/>
              <a:gd name="connsiteX136" fmla="*/ 3730682 w 17976071"/>
              <a:gd name="connsiteY136" fmla="*/ 21488663 h 26115127"/>
              <a:gd name="connsiteX137" fmla="*/ 3875061 w 17976071"/>
              <a:gd name="connsiteY137" fmla="*/ 21392410 h 26115127"/>
              <a:gd name="connsiteX138" fmla="*/ 3441924 w 17976071"/>
              <a:gd name="connsiteY138" fmla="*/ 21296158 h 26115127"/>
              <a:gd name="connsiteX139" fmla="*/ 2768155 w 17976071"/>
              <a:gd name="connsiteY139" fmla="*/ 21248031 h 26115127"/>
              <a:gd name="connsiteX140" fmla="*/ 2383145 w 17976071"/>
              <a:gd name="connsiteY140" fmla="*/ 21825547 h 26115127"/>
              <a:gd name="connsiteX141" fmla="*/ 2286892 w 17976071"/>
              <a:gd name="connsiteY141" fmla="*/ 21921800 h 26115127"/>
              <a:gd name="connsiteX142" fmla="*/ 1950008 w 17976071"/>
              <a:gd name="connsiteY142" fmla="*/ 21729295 h 26115127"/>
              <a:gd name="connsiteX143" fmla="*/ 1998134 w 17976071"/>
              <a:gd name="connsiteY143" fmla="*/ 22162431 h 26115127"/>
              <a:gd name="connsiteX144" fmla="*/ 1468745 w 17976071"/>
              <a:gd name="connsiteY144" fmla="*/ 22691821 h 26115127"/>
              <a:gd name="connsiteX145" fmla="*/ 1276239 w 17976071"/>
              <a:gd name="connsiteY145" fmla="*/ 22980579 h 26115127"/>
              <a:gd name="connsiteX146" fmla="*/ 1372492 w 17976071"/>
              <a:gd name="connsiteY146" fmla="*/ 23221210 h 26115127"/>
              <a:gd name="connsiteX147" fmla="*/ 1276239 w 17976071"/>
              <a:gd name="connsiteY147" fmla="*/ 23365589 h 26115127"/>
              <a:gd name="connsiteX148" fmla="*/ 1372492 w 17976071"/>
              <a:gd name="connsiteY148" fmla="*/ 23750600 h 26115127"/>
              <a:gd name="connsiteX149" fmla="*/ 891229 w 17976071"/>
              <a:gd name="connsiteY149" fmla="*/ 23894979 h 26115127"/>
              <a:gd name="connsiteX150" fmla="*/ 361839 w 17976071"/>
              <a:gd name="connsiteY150" fmla="*/ 24328116 h 26115127"/>
              <a:gd name="connsiteX151" fmla="*/ 24955 w 17976071"/>
              <a:gd name="connsiteY151" fmla="*/ 24761252 h 26115127"/>
              <a:gd name="connsiteX152" fmla="*/ 24955 w 17976071"/>
              <a:gd name="connsiteY152" fmla="*/ 5029463 h 26115127"/>
              <a:gd name="connsiteX153" fmla="*/ 73082 w 17976071"/>
              <a:gd name="connsiteY153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55734 w 17976071"/>
              <a:gd name="connsiteY127" fmla="*/ 21825547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15833 w 17976071"/>
              <a:gd name="connsiteY127" fmla="*/ 21895375 h 26115127"/>
              <a:gd name="connsiteX128" fmla="*/ 5126345 w 17976071"/>
              <a:gd name="connsiteY128" fmla="*/ 21777421 h 26115127"/>
              <a:gd name="connsiteX129" fmla="*/ 5030092 w 17976071"/>
              <a:gd name="connsiteY129" fmla="*/ 22018052 h 26115127"/>
              <a:gd name="connsiteX130" fmla="*/ 4693208 w 17976071"/>
              <a:gd name="connsiteY130" fmla="*/ 21969926 h 26115127"/>
              <a:gd name="connsiteX131" fmla="*/ 3971313 w 17976071"/>
              <a:gd name="connsiteY131" fmla="*/ 21969926 h 26115127"/>
              <a:gd name="connsiteX132" fmla="*/ 3682555 w 17976071"/>
              <a:gd name="connsiteY132" fmla="*/ 21921800 h 26115127"/>
              <a:gd name="connsiteX133" fmla="*/ 3345671 w 17976071"/>
              <a:gd name="connsiteY133" fmla="*/ 21777421 h 26115127"/>
              <a:gd name="connsiteX134" fmla="*/ 3586303 w 17976071"/>
              <a:gd name="connsiteY134" fmla="*/ 21633042 h 26115127"/>
              <a:gd name="connsiteX135" fmla="*/ 3153166 w 17976071"/>
              <a:gd name="connsiteY135" fmla="*/ 21488663 h 26115127"/>
              <a:gd name="connsiteX136" fmla="*/ 3345671 w 17976071"/>
              <a:gd name="connsiteY136" fmla="*/ 21392410 h 26115127"/>
              <a:gd name="connsiteX137" fmla="*/ 3730682 w 17976071"/>
              <a:gd name="connsiteY137" fmla="*/ 21488663 h 26115127"/>
              <a:gd name="connsiteX138" fmla="*/ 3875061 w 17976071"/>
              <a:gd name="connsiteY138" fmla="*/ 21392410 h 26115127"/>
              <a:gd name="connsiteX139" fmla="*/ 3441924 w 17976071"/>
              <a:gd name="connsiteY139" fmla="*/ 21296158 h 26115127"/>
              <a:gd name="connsiteX140" fmla="*/ 2768155 w 17976071"/>
              <a:gd name="connsiteY140" fmla="*/ 21248031 h 26115127"/>
              <a:gd name="connsiteX141" fmla="*/ 2383145 w 17976071"/>
              <a:gd name="connsiteY141" fmla="*/ 21825547 h 26115127"/>
              <a:gd name="connsiteX142" fmla="*/ 2286892 w 17976071"/>
              <a:gd name="connsiteY142" fmla="*/ 21921800 h 26115127"/>
              <a:gd name="connsiteX143" fmla="*/ 1950008 w 17976071"/>
              <a:gd name="connsiteY143" fmla="*/ 21729295 h 26115127"/>
              <a:gd name="connsiteX144" fmla="*/ 1998134 w 17976071"/>
              <a:gd name="connsiteY144" fmla="*/ 22162431 h 26115127"/>
              <a:gd name="connsiteX145" fmla="*/ 1468745 w 17976071"/>
              <a:gd name="connsiteY145" fmla="*/ 22691821 h 26115127"/>
              <a:gd name="connsiteX146" fmla="*/ 1276239 w 17976071"/>
              <a:gd name="connsiteY146" fmla="*/ 22980579 h 26115127"/>
              <a:gd name="connsiteX147" fmla="*/ 1372492 w 17976071"/>
              <a:gd name="connsiteY147" fmla="*/ 23221210 h 26115127"/>
              <a:gd name="connsiteX148" fmla="*/ 1276239 w 17976071"/>
              <a:gd name="connsiteY148" fmla="*/ 23365589 h 26115127"/>
              <a:gd name="connsiteX149" fmla="*/ 1372492 w 17976071"/>
              <a:gd name="connsiteY149" fmla="*/ 23750600 h 26115127"/>
              <a:gd name="connsiteX150" fmla="*/ 891229 w 17976071"/>
              <a:gd name="connsiteY150" fmla="*/ 23894979 h 26115127"/>
              <a:gd name="connsiteX151" fmla="*/ 361839 w 17976071"/>
              <a:gd name="connsiteY151" fmla="*/ 24328116 h 26115127"/>
              <a:gd name="connsiteX152" fmla="*/ 24955 w 17976071"/>
              <a:gd name="connsiteY152" fmla="*/ 24761252 h 26115127"/>
              <a:gd name="connsiteX153" fmla="*/ 24955 w 17976071"/>
              <a:gd name="connsiteY153" fmla="*/ 5029463 h 26115127"/>
              <a:gd name="connsiteX154" fmla="*/ 73082 w 17976071"/>
              <a:gd name="connsiteY154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72843 w 17976071"/>
              <a:gd name="connsiteY124" fmla="*/ 21863696 h 26115127"/>
              <a:gd name="connsiteX125" fmla="*/ 5827590 w 17976071"/>
              <a:gd name="connsiteY125" fmla="*/ 21896250 h 26115127"/>
              <a:gd name="connsiteX126" fmla="*/ 5685660 w 17976071"/>
              <a:gd name="connsiteY126" fmla="*/ 21750819 h 26115127"/>
              <a:gd name="connsiteX127" fmla="*/ 5634735 w 17976071"/>
              <a:gd name="connsiteY127" fmla="*/ 21789847 h 26115127"/>
              <a:gd name="connsiteX128" fmla="*/ 5615833 w 17976071"/>
              <a:gd name="connsiteY128" fmla="*/ 21895375 h 26115127"/>
              <a:gd name="connsiteX129" fmla="*/ 5126345 w 17976071"/>
              <a:gd name="connsiteY129" fmla="*/ 21777421 h 26115127"/>
              <a:gd name="connsiteX130" fmla="*/ 5030092 w 17976071"/>
              <a:gd name="connsiteY130" fmla="*/ 22018052 h 26115127"/>
              <a:gd name="connsiteX131" fmla="*/ 4693208 w 17976071"/>
              <a:gd name="connsiteY131" fmla="*/ 21969926 h 26115127"/>
              <a:gd name="connsiteX132" fmla="*/ 3971313 w 17976071"/>
              <a:gd name="connsiteY132" fmla="*/ 21969926 h 26115127"/>
              <a:gd name="connsiteX133" fmla="*/ 3682555 w 17976071"/>
              <a:gd name="connsiteY133" fmla="*/ 21921800 h 26115127"/>
              <a:gd name="connsiteX134" fmla="*/ 3345671 w 17976071"/>
              <a:gd name="connsiteY134" fmla="*/ 21777421 h 26115127"/>
              <a:gd name="connsiteX135" fmla="*/ 3586303 w 17976071"/>
              <a:gd name="connsiteY135" fmla="*/ 21633042 h 26115127"/>
              <a:gd name="connsiteX136" fmla="*/ 3153166 w 17976071"/>
              <a:gd name="connsiteY136" fmla="*/ 21488663 h 26115127"/>
              <a:gd name="connsiteX137" fmla="*/ 3345671 w 17976071"/>
              <a:gd name="connsiteY137" fmla="*/ 21392410 h 26115127"/>
              <a:gd name="connsiteX138" fmla="*/ 3730682 w 17976071"/>
              <a:gd name="connsiteY138" fmla="*/ 21488663 h 26115127"/>
              <a:gd name="connsiteX139" fmla="*/ 3875061 w 17976071"/>
              <a:gd name="connsiteY139" fmla="*/ 21392410 h 26115127"/>
              <a:gd name="connsiteX140" fmla="*/ 3441924 w 17976071"/>
              <a:gd name="connsiteY140" fmla="*/ 21296158 h 26115127"/>
              <a:gd name="connsiteX141" fmla="*/ 2768155 w 17976071"/>
              <a:gd name="connsiteY141" fmla="*/ 21248031 h 26115127"/>
              <a:gd name="connsiteX142" fmla="*/ 2383145 w 17976071"/>
              <a:gd name="connsiteY142" fmla="*/ 21825547 h 26115127"/>
              <a:gd name="connsiteX143" fmla="*/ 2286892 w 17976071"/>
              <a:gd name="connsiteY143" fmla="*/ 21921800 h 26115127"/>
              <a:gd name="connsiteX144" fmla="*/ 1950008 w 17976071"/>
              <a:gd name="connsiteY144" fmla="*/ 21729295 h 26115127"/>
              <a:gd name="connsiteX145" fmla="*/ 1998134 w 17976071"/>
              <a:gd name="connsiteY145" fmla="*/ 22162431 h 26115127"/>
              <a:gd name="connsiteX146" fmla="*/ 1468745 w 17976071"/>
              <a:gd name="connsiteY146" fmla="*/ 22691821 h 26115127"/>
              <a:gd name="connsiteX147" fmla="*/ 1276239 w 17976071"/>
              <a:gd name="connsiteY147" fmla="*/ 22980579 h 26115127"/>
              <a:gd name="connsiteX148" fmla="*/ 1372492 w 17976071"/>
              <a:gd name="connsiteY148" fmla="*/ 23221210 h 26115127"/>
              <a:gd name="connsiteX149" fmla="*/ 1276239 w 17976071"/>
              <a:gd name="connsiteY149" fmla="*/ 23365589 h 26115127"/>
              <a:gd name="connsiteX150" fmla="*/ 1372492 w 17976071"/>
              <a:gd name="connsiteY150" fmla="*/ 23750600 h 26115127"/>
              <a:gd name="connsiteX151" fmla="*/ 891229 w 17976071"/>
              <a:gd name="connsiteY151" fmla="*/ 23894979 h 26115127"/>
              <a:gd name="connsiteX152" fmla="*/ 361839 w 17976071"/>
              <a:gd name="connsiteY152" fmla="*/ 24328116 h 26115127"/>
              <a:gd name="connsiteX153" fmla="*/ 24955 w 17976071"/>
              <a:gd name="connsiteY153" fmla="*/ 24761252 h 26115127"/>
              <a:gd name="connsiteX154" fmla="*/ 24955 w 17976071"/>
              <a:gd name="connsiteY154" fmla="*/ 5029463 h 26115127"/>
              <a:gd name="connsiteX155" fmla="*/ 73082 w 17976071"/>
              <a:gd name="connsiteY155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26345 w 17976071"/>
              <a:gd name="connsiteY130" fmla="*/ 2177742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18052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693208 w 17976071"/>
              <a:gd name="connsiteY132" fmla="*/ 21969926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802936 w 17976071"/>
              <a:gd name="connsiteY132" fmla="*/ 21966601 h 26115127"/>
              <a:gd name="connsiteX133" fmla="*/ 3971313 w 17976071"/>
              <a:gd name="connsiteY133" fmla="*/ 21969926 h 26115127"/>
              <a:gd name="connsiteX134" fmla="*/ 3682555 w 17976071"/>
              <a:gd name="connsiteY134" fmla="*/ 21921800 h 26115127"/>
              <a:gd name="connsiteX135" fmla="*/ 3345671 w 17976071"/>
              <a:gd name="connsiteY135" fmla="*/ 21777421 h 26115127"/>
              <a:gd name="connsiteX136" fmla="*/ 3586303 w 17976071"/>
              <a:gd name="connsiteY136" fmla="*/ 21633042 h 26115127"/>
              <a:gd name="connsiteX137" fmla="*/ 3153166 w 17976071"/>
              <a:gd name="connsiteY137" fmla="*/ 21488663 h 26115127"/>
              <a:gd name="connsiteX138" fmla="*/ 3345671 w 17976071"/>
              <a:gd name="connsiteY138" fmla="*/ 21392410 h 26115127"/>
              <a:gd name="connsiteX139" fmla="*/ 3730682 w 17976071"/>
              <a:gd name="connsiteY139" fmla="*/ 21488663 h 26115127"/>
              <a:gd name="connsiteX140" fmla="*/ 3875061 w 17976071"/>
              <a:gd name="connsiteY140" fmla="*/ 21392410 h 26115127"/>
              <a:gd name="connsiteX141" fmla="*/ 3441924 w 17976071"/>
              <a:gd name="connsiteY141" fmla="*/ 21296158 h 26115127"/>
              <a:gd name="connsiteX142" fmla="*/ 2768155 w 17976071"/>
              <a:gd name="connsiteY142" fmla="*/ 21248031 h 26115127"/>
              <a:gd name="connsiteX143" fmla="*/ 2383145 w 17976071"/>
              <a:gd name="connsiteY143" fmla="*/ 21825547 h 26115127"/>
              <a:gd name="connsiteX144" fmla="*/ 2286892 w 17976071"/>
              <a:gd name="connsiteY144" fmla="*/ 21921800 h 26115127"/>
              <a:gd name="connsiteX145" fmla="*/ 1950008 w 17976071"/>
              <a:gd name="connsiteY145" fmla="*/ 21729295 h 26115127"/>
              <a:gd name="connsiteX146" fmla="*/ 1998134 w 17976071"/>
              <a:gd name="connsiteY146" fmla="*/ 22162431 h 26115127"/>
              <a:gd name="connsiteX147" fmla="*/ 1468745 w 17976071"/>
              <a:gd name="connsiteY147" fmla="*/ 22691821 h 26115127"/>
              <a:gd name="connsiteX148" fmla="*/ 1276239 w 17976071"/>
              <a:gd name="connsiteY148" fmla="*/ 22980579 h 26115127"/>
              <a:gd name="connsiteX149" fmla="*/ 1372492 w 17976071"/>
              <a:gd name="connsiteY149" fmla="*/ 23221210 h 26115127"/>
              <a:gd name="connsiteX150" fmla="*/ 1276239 w 17976071"/>
              <a:gd name="connsiteY150" fmla="*/ 23365589 h 26115127"/>
              <a:gd name="connsiteX151" fmla="*/ 1372492 w 17976071"/>
              <a:gd name="connsiteY151" fmla="*/ 23750600 h 26115127"/>
              <a:gd name="connsiteX152" fmla="*/ 891229 w 17976071"/>
              <a:gd name="connsiteY152" fmla="*/ 23894979 h 26115127"/>
              <a:gd name="connsiteX153" fmla="*/ 361839 w 17976071"/>
              <a:gd name="connsiteY153" fmla="*/ 24328116 h 26115127"/>
              <a:gd name="connsiteX154" fmla="*/ 24955 w 17976071"/>
              <a:gd name="connsiteY154" fmla="*/ 24761252 h 26115127"/>
              <a:gd name="connsiteX155" fmla="*/ 24955 w 17976071"/>
              <a:gd name="connsiteY155" fmla="*/ 5029463 h 26115127"/>
              <a:gd name="connsiteX156" fmla="*/ 73082 w 17976071"/>
              <a:gd name="connsiteY156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3971313 w 17976071"/>
              <a:gd name="connsiteY134" fmla="*/ 21969926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682555 w 17976071"/>
              <a:gd name="connsiteY135" fmla="*/ 21921800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345671 w 17976071"/>
              <a:gd name="connsiteY136" fmla="*/ 21777421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265869 w 17976071"/>
              <a:gd name="connsiteY136" fmla="*/ 21754144 h 26115127"/>
              <a:gd name="connsiteX137" fmla="*/ 3586303 w 17976071"/>
              <a:gd name="connsiteY137" fmla="*/ 21633042 h 26115127"/>
              <a:gd name="connsiteX138" fmla="*/ 3153166 w 17976071"/>
              <a:gd name="connsiteY138" fmla="*/ 21488663 h 26115127"/>
              <a:gd name="connsiteX139" fmla="*/ 3345671 w 17976071"/>
              <a:gd name="connsiteY139" fmla="*/ 21392410 h 26115127"/>
              <a:gd name="connsiteX140" fmla="*/ 3730682 w 17976071"/>
              <a:gd name="connsiteY140" fmla="*/ 21488663 h 26115127"/>
              <a:gd name="connsiteX141" fmla="*/ 3875061 w 17976071"/>
              <a:gd name="connsiteY141" fmla="*/ 21392410 h 26115127"/>
              <a:gd name="connsiteX142" fmla="*/ 3441924 w 17976071"/>
              <a:gd name="connsiteY142" fmla="*/ 21296158 h 26115127"/>
              <a:gd name="connsiteX143" fmla="*/ 2768155 w 17976071"/>
              <a:gd name="connsiteY143" fmla="*/ 21248031 h 26115127"/>
              <a:gd name="connsiteX144" fmla="*/ 2383145 w 17976071"/>
              <a:gd name="connsiteY144" fmla="*/ 21825547 h 26115127"/>
              <a:gd name="connsiteX145" fmla="*/ 2286892 w 17976071"/>
              <a:gd name="connsiteY145" fmla="*/ 21921800 h 26115127"/>
              <a:gd name="connsiteX146" fmla="*/ 1950008 w 17976071"/>
              <a:gd name="connsiteY146" fmla="*/ 21729295 h 26115127"/>
              <a:gd name="connsiteX147" fmla="*/ 1998134 w 17976071"/>
              <a:gd name="connsiteY147" fmla="*/ 22162431 h 26115127"/>
              <a:gd name="connsiteX148" fmla="*/ 1468745 w 17976071"/>
              <a:gd name="connsiteY148" fmla="*/ 22691821 h 26115127"/>
              <a:gd name="connsiteX149" fmla="*/ 1276239 w 17976071"/>
              <a:gd name="connsiteY149" fmla="*/ 22980579 h 26115127"/>
              <a:gd name="connsiteX150" fmla="*/ 1372492 w 17976071"/>
              <a:gd name="connsiteY150" fmla="*/ 23221210 h 26115127"/>
              <a:gd name="connsiteX151" fmla="*/ 1276239 w 17976071"/>
              <a:gd name="connsiteY151" fmla="*/ 23365589 h 26115127"/>
              <a:gd name="connsiteX152" fmla="*/ 1372492 w 17976071"/>
              <a:gd name="connsiteY152" fmla="*/ 23750600 h 26115127"/>
              <a:gd name="connsiteX153" fmla="*/ 891229 w 17976071"/>
              <a:gd name="connsiteY153" fmla="*/ 23894979 h 26115127"/>
              <a:gd name="connsiteX154" fmla="*/ 361839 w 17976071"/>
              <a:gd name="connsiteY154" fmla="*/ 24328116 h 26115127"/>
              <a:gd name="connsiteX155" fmla="*/ 24955 w 17976071"/>
              <a:gd name="connsiteY155" fmla="*/ 24761252 h 26115127"/>
              <a:gd name="connsiteX156" fmla="*/ 24955 w 17976071"/>
              <a:gd name="connsiteY156" fmla="*/ 5029463 h 26115127"/>
              <a:gd name="connsiteX157" fmla="*/ 73082 w 17976071"/>
              <a:gd name="connsiteY157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86303 w 17976071"/>
              <a:gd name="connsiteY138" fmla="*/ 2163304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153166 w 17976071"/>
              <a:gd name="connsiteY139" fmla="*/ 21488663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093314 w 17976071"/>
              <a:gd name="connsiteY139" fmla="*/ 21422162 h 26115127"/>
              <a:gd name="connsiteX140" fmla="*/ 3345671 w 17976071"/>
              <a:gd name="connsiteY140" fmla="*/ 21392410 h 26115127"/>
              <a:gd name="connsiteX141" fmla="*/ 3730682 w 17976071"/>
              <a:gd name="connsiteY141" fmla="*/ 21488663 h 26115127"/>
              <a:gd name="connsiteX142" fmla="*/ 3875061 w 17976071"/>
              <a:gd name="connsiteY142" fmla="*/ 21392410 h 26115127"/>
              <a:gd name="connsiteX143" fmla="*/ 3441924 w 17976071"/>
              <a:gd name="connsiteY143" fmla="*/ 21296158 h 26115127"/>
              <a:gd name="connsiteX144" fmla="*/ 2768155 w 17976071"/>
              <a:gd name="connsiteY144" fmla="*/ 21248031 h 26115127"/>
              <a:gd name="connsiteX145" fmla="*/ 2383145 w 17976071"/>
              <a:gd name="connsiteY145" fmla="*/ 21825547 h 26115127"/>
              <a:gd name="connsiteX146" fmla="*/ 2286892 w 17976071"/>
              <a:gd name="connsiteY146" fmla="*/ 21921800 h 26115127"/>
              <a:gd name="connsiteX147" fmla="*/ 1950008 w 17976071"/>
              <a:gd name="connsiteY147" fmla="*/ 21729295 h 26115127"/>
              <a:gd name="connsiteX148" fmla="*/ 1998134 w 17976071"/>
              <a:gd name="connsiteY148" fmla="*/ 22162431 h 26115127"/>
              <a:gd name="connsiteX149" fmla="*/ 1468745 w 17976071"/>
              <a:gd name="connsiteY149" fmla="*/ 22691821 h 26115127"/>
              <a:gd name="connsiteX150" fmla="*/ 1276239 w 17976071"/>
              <a:gd name="connsiteY150" fmla="*/ 22980579 h 26115127"/>
              <a:gd name="connsiteX151" fmla="*/ 1372492 w 17976071"/>
              <a:gd name="connsiteY151" fmla="*/ 23221210 h 26115127"/>
              <a:gd name="connsiteX152" fmla="*/ 1276239 w 17976071"/>
              <a:gd name="connsiteY152" fmla="*/ 23365589 h 26115127"/>
              <a:gd name="connsiteX153" fmla="*/ 1372492 w 17976071"/>
              <a:gd name="connsiteY153" fmla="*/ 23750600 h 26115127"/>
              <a:gd name="connsiteX154" fmla="*/ 891229 w 17976071"/>
              <a:gd name="connsiteY154" fmla="*/ 23894979 h 26115127"/>
              <a:gd name="connsiteX155" fmla="*/ 361839 w 17976071"/>
              <a:gd name="connsiteY155" fmla="*/ 24328116 h 26115127"/>
              <a:gd name="connsiteX156" fmla="*/ 24955 w 17976071"/>
              <a:gd name="connsiteY156" fmla="*/ 24761252 h 26115127"/>
              <a:gd name="connsiteX157" fmla="*/ 24955 w 17976071"/>
              <a:gd name="connsiteY157" fmla="*/ 5029463 h 26115127"/>
              <a:gd name="connsiteX158" fmla="*/ 73082 w 17976071"/>
              <a:gd name="connsiteY158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45671 w 17976071"/>
              <a:gd name="connsiteY141" fmla="*/ 21392410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30682 w 17976071"/>
              <a:gd name="connsiteY142" fmla="*/ 21488663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740657 w 17976071"/>
              <a:gd name="connsiteY142" fmla="*/ 21508615 h 26115127"/>
              <a:gd name="connsiteX143" fmla="*/ 3875061 w 17976071"/>
              <a:gd name="connsiteY143" fmla="*/ 21392410 h 26115127"/>
              <a:gd name="connsiteX144" fmla="*/ 3441924 w 17976071"/>
              <a:gd name="connsiteY144" fmla="*/ 21296158 h 26115127"/>
              <a:gd name="connsiteX145" fmla="*/ 2768155 w 17976071"/>
              <a:gd name="connsiteY145" fmla="*/ 21248031 h 26115127"/>
              <a:gd name="connsiteX146" fmla="*/ 2383145 w 17976071"/>
              <a:gd name="connsiteY146" fmla="*/ 21825547 h 26115127"/>
              <a:gd name="connsiteX147" fmla="*/ 2286892 w 17976071"/>
              <a:gd name="connsiteY147" fmla="*/ 21921800 h 26115127"/>
              <a:gd name="connsiteX148" fmla="*/ 1950008 w 17976071"/>
              <a:gd name="connsiteY148" fmla="*/ 21729295 h 26115127"/>
              <a:gd name="connsiteX149" fmla="*/ 1998134 w 17976071"/>
              <a:gd name="connsiteY149" fmla="*/ 22162431 h 26115127"/>
              <a:gd name="connsiteX150" fmla="*/ 1468745 w 17976071"/>
              <a:gd name="connsiteY150" fmla="*/ 22691821 h 26115127"/>
              <a:gd name="connsiteX151" fmla="*/ 1276239 w 17976071"/>
              <a:gd name="connsiteY151" fmla="*/ 22980579 h 26115127"/>
              <a:gd name="connsiteX152" fmla="*/ 1372492 w 17976071"/>
              <a:gd name="connsiteY152" fmla="*/ 23221210 h 26115127"/>
              <a:gd name="connsiteX153" fmla="*/ 1276239 w 17976071"/>
              <a:gd name="connsiteY153" fmla="*/ 23365589 h 26115127"/>
              <a:gd name="connsiteX154" fmla="*/ 1372492 w 17976071"/>
              <a:gd name="connsiteY154" fmla="*/ 23750600 h 26115127"/>
              <a:gd name="connsiteX155" fmla="*/ 891229 w 17976071"/>
              <a:gd name="connsiteY155" fmla="*/ 23894979 h 26115127"/>
              <a:gd name="connsiteX156" fmla="*/ 361839 w 17976071"/>
              <a:gd name="connsiteY156" fmla="*/ 24328116 h 26115127"/>
              <a:gd name="connsiteX157" fmla="*/ 24955 w 17976071"/>
              <a:gd name="connsiteY157" fmla="*/ 24761252 h 26115127"/>
              <a:gd name="connsiteX158" fmla="*/ 24955 w 17976071"/>
              <a:gd name="connsiteY158" fmla="*/ 5029463 h 26115127"/>
              <a:gd name="connsiteX159" fmla="*/ 73082 w 17976071"/>
              <a:gd name="connsiteY159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875061 w 17976071"/>
              <a:gd name="connsiteY144" fmla="*/ 21392410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441924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950008 w 17976071"/>
              <a:gd name="connsiteY149" fmla="*/ 2172929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286892 w 17976071"/>
              <a:gd name="connsiteY148" fmla="*/ 2192180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83145 w 17976071"/>
              <a:gd name="connsiteY147" fmla="*/ 21825547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68155 w 17976071"/>
              <a:gd name="connsiteY146" fmla="*/ 21248031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1998134 w 17976071"/>
              <a:gd name="connsiteY150" fmla="*/ 22162431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68745 w 17976071"/>
              <a:gd name="connsiteY151" fmla="*/ 22691821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76239 w 17976071"/>
              <a:gd name="connsiteY152" fmla="*/ 22980579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72492 w 17976071"/>
              <a:gd name="connsiteY153" fmla="*/ 23221210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76239 w 17976071"/>
              <a:gd name="connsiteY154" fmla="*/ 23365589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372492 w 17976071"/>
              <a:gd name="connsiteY155" fmla="*/ 23750600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15127"/>
              <a:gd name="connsiteX1" fmla="*/ 433754 w 17976071"/>
              <a:gd name="connsiteY1" fmla="*/ 5273022 h 26115127"/>
              <a:gd name="connsiteX2" fmla="*/ 354885 w 17976071"/>
              <a:gd name="connsiteY2" fmla="*/ 4964501 h 26115127"/>
              <a:gd name="connsiteX3" fmla="*/ 169334 w 17976071"/>
              <a:gd name="connsiteY3" fmla="*/ 4775473 h 26115127"/>
              <a:gd name="connsiteX4" fmla="*/ 37582 w 17976071"/>
              <a:gd name="connsiteY4" fmla="*/ 4714721 h 26115127"/>
              <a:gd name="connsiteX5" fmla="*/ 68873 w 17976071"/>
              <a:gd name="connsiteY5" fmla="*/ 4544357 h 26115127"/>
              <a:gd name="connsiteX6" fmla="*/ 121208 w 17976071"/>
              <a:gd name="connsiteY6" fmla="*/ 4500073 h 26115127"/>
              <a:gd name="connsiteX7" fmla="*/ 190561 w 17976071"/>
              <a:gd name="connsiteY7" fmla="*/ 4405285 h 26115127"/>
              <a:gd name="connsiteX8" fmla="*/ 206481 w 17976071"/>
              <a:gd name="connsiteY8" fmla="*/ 4262919 h 26115127"/>
              <a:gd name="connsiteX9" fmla="*/ 173177 w 17976071"/>
              <a:gd name="connsiteY9" fmla="*/ 4102803 h 26115127"/>
              <a:gd name="connsiteX10" fmla="*/ 194038 w 17976071"/>
              <a:gd name="connsiteY10" fmla="*/ 3953300 h 26115127"/>
              <a:gd name="connsiteX11" fmla="*/ 196051 w 17976071"/>
              <a:gd name="connsiteY11" fmla="*/ 3812947 h 26115127"/>
              <a:gd name="connsiteX12" fmla="*/ 100164 w 17976071"/>
              <a:gd name="connsiteY12" fmla="*/ 3716877 h 26115127"/>
              <a:gd name="connsiteX13" fmla="*/ 24955 w 17976071"/>
              <a:gd name="connsiteY13" fmla="*/ 3681926 h 26115127"/>
              <a:gd name="connsiteX14" fmla="*/ 38862 w 17976071"/>
              <a:gd name="connsiteY14" fmla="*/ 2951980 h 26115127"/>
              <a:gd name="connsiteX15" fmla="*/ 68873 w 17976071"/>
              <a:gd name="connsiteY15" fmla="*/ 2941549 h 26115127"/>
              <a:gd name="connsiteX16" fmla="*/ 228806 w 17976071"/>
              <a:gd name="connsiteY16" fmla="*/ 2958933 h 26115127"/>
              <a:gd name="connsiteX17" fmla="*/ 301819 w 17976071"/>
              <a:gd name="connsiteY17" fmla="*/ 2757279 h 26115127"/>
              <a:gd name="connsiteX18" fmla="*/ 364767 w 17976071"/>
              <a:gd name="connsiteY18" fmla="*/ 2413990 h 26115127"/>
              <a:gd name="connsiteX19" fmla="*/ 674386 w 17976071"/>
              <a:gd name="connsiteY19" fmla="*/ 2375013 h 26115127"/>
              <a:gd name="connsiteX20" fmla="*/ 1101484 w 17976071"/>
              <a:gd name="connsiteY20" fmla="*/ 2319201 h 26115127"/>
              <a:gd name="connsiteX21" fmla="*/ 1515041 w 17976071"/>
              <a:gd name="connsiteY21" fmla="*/ 2326887 h 26115127"/>
              <a:gd name="connsiteX22" fmla="*/ 1748170 w 17976071"/>
              <a:gd name="connsiteY22" fmla="*/ 2447843 h 26115127"/>
              <a:gd name="connsiteX23" fmla="*/ 1953485 w 17976071"/>
              <a:gd name="connsiteY23" fmla="*/ 2458456 h 26115127"/>
              <a:gd name="connsiteX24" fmla="*/ 1974163 w 17976071"/>
              <a:gd name="connsiteY24" fmla="*/ 2340062 h 26115127"/>
              <a:gd name="connsiteX25" fmla="*/ 1582381 w 17976071"/>
              <a:gd name="connsiteY25" fmla="*/ 1950660 h 26115127"/>
              <a:gd name="connsiteX26" fmla="*/ 1095994 w 17976071"/>
              <a:gd name="connsiteY26" fmla="*/ 1920466 h 26115127"/>
              <a:gd name="connsiteX27" fmla="*/ 927644 w 17976071"/>
              <a:gd name="connsiteY27" fmla="*/ 1773343 h 26115127"/>
              <a:gd name="connsiteX28" fmla="*/ 1179987 w 17976071"/>
              <a:gd name="connsiteY28" fmla="*/ 1756873 h 26115127"/>
              <a:gd name="connsiteX29" fmla="*/ 2292198 w 17976071"/>
              <a:gd name="connsiteY29" fmla="*/ 1741319 h 26115127"/>
              <a:gd name="connsiteX30" fmla="*/ 2426147 w 17976071"/>
              <a:gd name="connsiteY30" fmla="*/ 1752482 h 26115127"/>
              <a:gd name="connsiteX31" fmla="*/ 2565219 w 17976071"/>
              <a:gd name="connsiteY31" fmla="*/ 2237039 h 26115127"/>
              <a:gd name="connsiteX32" fmla="*/ 2785173 w 17976071"/>
              <a:gd name="connsiteY32" fmla="*/ 2136577 h 26115127"/>
              <a:gd name="connsiteX33" fmla="*/ 2875753 w 17976071"/>
              <a:gd name="connsiteY33" fmla="*/ 1962187 h 26115127"/>
              <a:gd name="connsiteX34" fmla="*/ 3017204 w 17976071"/>
              <a:gd name="connsiteY34" fmla="*/ 1915892 h 26115127"/>
              <a:gd name="connsiteX35" fmla="*/ 3211906 w 17976071"/>
              <a:gd name="connsiteY35" fmla="*/ 1929799 h 26115127"/>
              <a:gd name="connsiteX36" fmla="*/ 3295349 w 17976071"/>
              <a:gd name="connsiteY36" fmla="*/ 2072348 h 26115127"/>
              <a:gd name="connsiteX37" fmla="*/ 3413560 w 17976071"/>
              <a:gd name="connsiteY37" fmla="*/ 2020196 h 26115127"/>
              <a:gd name="connsiteX38" fmla="*/ 3632599 w 17976071"/>
              <a:gd name="connsiteY38" fmla="*/ 1881124 h 26115127"/>
              <a:gd name="connsiteX39" fmla="*/ 3726473 w 17976071"/>
              <a:gd name="connsiteY39" fmla="*/ 1769866 h 26115127"/>
              <a:gd name="connsiteX40" fmla="*/ 3872133 w 17976071"/>
              <a:gd name="connsiteY40" fmla="*/ 1715152 h 26115127"/>
              <a:gd name="connsiteX41" fmla="*/ 17976071 w 17976071"/>
              <a:gd name="connsiteY41" fmla="*/ 1756873 h 26115127"/>
              <a:gd name="connsiteX42" fmla="*/ 17952944 w 17976071"/>
              <a:gd name="connsiteY42" fmla="*/ 25328142 h 26115127"/>
              <a:gd name="connsiteX43" fmla="*/ 12215915 w 17976071"/>
              <a:gd name="connsiteY43" fmla="*/ 25388146 h 26115127"/>
              <a:gd name="connsiteX44" fmla="*/ 11589022 w 17976071"/>
              <a:gd name="connsiteY44" fmla="*/ 25417520 h 26115127"/>
              <a:gd name="connsiteX45" fmla="*/ 11094008 w 17976071"/>
              <a:gd name="connsiteY45" fmla="*/ 24953758 h 26115127"/>
              <a:gd name="connsiteX46" fmla="*/ 10612745 w 17976071"/>
              <a:gd name="connsiteY46" fmla="*/ 24568747 h 26115127"/>
              <a:gd name="connsiteX47" fmla="*/ 10179608 w 17976071"/>
              <a:gd name="connsiteY47" fmla="*/ 24279989 h 26115127"/>
              <a:gd name="connsiteX48" fmla="*/ 9794597 w 17976071"/>
              <a:gd name="connsiteY48" fmla="*/ 24231863 h 26115127"/>
              <a:gd name="connsiteX49" fmla="*/ 9602092 w 17976071"/>
              <a:gd name="connsiteY49" fmla="*/ 23991231 h 26115127"/>
              <a:gd name="connsiteX50" fmla="*/ 9437938 w 17976071"/>
              <a:gd name="connsiteY50" fmla="*/ 23793826 h 26115127"/>
              <a:gd name="connsiteX51" fmla="*/ 9195907 w 17976071"/>
              <a:gd name="connsiteY51" fmla="*/ 23811502 h 26115127"/>
              <a:gd name="connsiteX52" fmla="*/ 8949674 w 17976071"/>
              <a:gd name="connsiteY52" fmla="*/ 23690748 h 26115127"/>
              <a:gd name="connsiteX53" fmla="*/ 8896823 w 17976071"/>
              <a:gd name="connsiteY53" fmla="*/ 23407066 h 26115127"/>
              <a:gd name="connsiteX54" fmla="*/ 8627316 w 17976071"/>
              <a:gd name="connsiteY54" fmla="*/ 23272838 h 26115127"/>
              <a:gd name="connsiteX55" fmla="*/ 8747020 w 17976071"/>
              <a:gd name="connsiteY55" fmla="*/ 23209661 h 26115127"/>
              <a:gd name="connsiteX56" fmla="*/ 8710444 w 17976071"/>
              <a:gd name="connsiteY56" fmla="*/ 23156460 h 26115127"/>
              <a:gd name="connsiteX57" fmla="*/ 8547514 w 17976071"/>
              <a:gd name="connsiteY57" fmla="*/ 23153134 h 26115127"/>
              <a:gd name="connsiteX58" fmla="*/ 8478562 w 17976071"/>
              <a:gd name="connsiteY58" fmla="*/ 23244486 h 26115127"/>
              <a:gd name="connsiteX59" fmla="*/ 8081826 w 17976071"/>
              <a:gd name="connsiteY59" fmla="*/ 23244486 h 26115127"/>
              <a:gd name="connsiteX60" fmla="*/ 8065376 w 17976071"/>
              <a:gd name="connsiteY60" fmla="*/ 23183060 h 26115127"/>
              <a:gd name="connsiteX61" fmla="*/ 8229880 w 17976071"/>
              <a:gd name="connsiteY61" fmla="*/ 23023631 h 26115127"/>
              <a:gd name="connsiteX62" fmla="*/ 8481711 w 17976071"/>
              <a:gd name="connsiteY62" fmla="*/ 23028704 h 26115127"/>
              <a:gd name="connsiteX63" fmla="*/ 8514263 w 17976071"/>
              <a:gd name="connsiteY63" fmla="*/ 22927028 h 26115127"/>
              <a:gd name="connsiteX64" fmla="*/ 8301107 w 17976071"/>
              <a:gd name="connsiteY64" fmla="*/ 22889401 h 26115127"/>
              <a:gd name="connsiteX65" fmla="*/ 8341359 w 17976071"/>
              <a:gd name="connsiteY65" fmla="*/ 22784049 h 26115127"/>
              <a:gd name="connsiteX66" fmla="*/ 8543313 w 17976071"/>
              <a:gd name="connsiteY66" fmla="*/ 22783174 h 26115127"/>
              <a:gd name="connsiteX67" fmla="*/ 8690493 w 17976071"/>
              <a:gd name="connsiteY67" fmla="*/ 22837251 h 26115127"/>
              <a:gd name="connsiteX68" fmla="*/ 8850097 w 17976071"/>
              <a:gd name="connsiteY68" fmla="*/ 22963604 h 26115127"/>
              <a:gd name="connsiteX69" fmla="*/ 9061152 w 17976071"/>
              <a:gd name="connsiteY69" fmla="*/ 22718244 h 26115127"/>
              <a:gd name="connsiteX70" fmla="*/ 9060802 w 17976071"/>
              <a:gd name="connsiteY70" fmla="*/ 22403763 h 26115127"/>
              <a:gd name="connsiteX71" fmla="*/ 9342211 w 17976071"/>
              <a:gd name="connsiteY71" fmla="*/ 22072480 h 26115127"/>
              <a:gd name="connsiteX72" fmla="*/ 9348861 w 17976071"/>
              <a:gd name="connsiteY72" fmla="*/ 21856349 h 26115127"/>
              <a:gd name="connsiteX73" fmla="*/ 9396287 w 17976071"/>
              <a:gd name="connsiteY73" fmla="*/ 21782146 h 26115127"/>
              <a:gd name="connsiteX74" fmla="*/ 9481865 w 17976071"/>
              <a:gd name="connsiteY74" fmla="*/ 21886275 h 26115127"/>
              <a:gd name="connsiteX75" fmla="*/ 9501815 w 17976071"/>
              <a:gd name="connsiteY75" fmla="*/ 22132332 h 26115127"/>
              <a:gd name="connsiteX76" fmla="*/ 9565341 w 17976071"/>
              <a:gd name="connsiteY76" fmla="*/ 22222284 h 26115127"/>
              <a:gd name="connsiteX77" fmla="*/ 9618194 w 17976071"/>
              <a:gd name="connsiteY77" fmla="*/ 22119031 h 26115127"/>
              <a:gd name="connsiteX78" fmla="*/ 9638144 w 17976071"/>
              <a:gd name="connsiteY78" fmla="*/ 21899575 h 26115127"/>
              <a:gd name="connsiteX79" fmla="*/ 9550641 w 17976071"/>
              <a:gd name="connsiteY79" fmla="*/ 21611516 h 26115127"/>
              <a:gd name="connsiteX80" fmla="*/ 9638144 w 17976071"/>
              <a:gd name="connsiteY80" fmla="*/ 21623593 h 26115127"/>
              <a:gd name="connsiteX81" fmla="*/ 9899075 w 17976071"/>
              <a:gd name="connsiteY81" fmla="*/ 21747494 h 26115127"/>
              <a:gd name="connsiteX82" fmla="*/ 9830999 w 17976071"/>
              <a:gd name="connsiteY82" fmla="*/ 21587017 h 26115127"/>
              <a:gd name="connsiteX83" fmla="*/ 9721271 w 17976071"/>
              <a:gd name="connsiteY83" fmla="*/ 21497239 h 26115127"/>
              <a:gd name="connsiteX84" fmla="*/ 9630268 w 17976071"/>
              <a:gd name="connsiteY84" fmla="*/ 21563567 h 26115127"/>
              <a:gd name="connsiteX85" fmla="*/ 9498490 w 17976071"/>
              <a:gd name="connsiteY85" fmla="*/ 21430737 h 26115127"/>
              <a:gd name="connsiteX86" fmla="*/ 9272033 w 17976071"/>
              <a:gd name="connsiteY86" fmla="*/ 21341310 h 26115127"/>
              <a:gd name="connsiteX87" fmla="*/ 9142706 w 17976071"/>
              <a:gd name="connsiteY87" fmla="*/ 21184681 h 26115127"/>
              <a:gd name="connsiteX88" fmla="*/ 9009702 w 17976071"/>
              <a:gd name="connsiteY88" fmla="*/ 21055002 h 26115127"/>
              <a:gd name="connsiteX89" fmla="*/ 8988000 w 17976071"/>
              <a:gd name="connsiteY89" fmla="*/ 20950873 h 26115127"/>
              <a:gd name="connsiteX90" fmla="*/ 9122755 w 17976071"/>
              <a:gd name="connsiteY90" fmla="*/ 20925324 h 26115127"/>
              <a:gd name="connsiteX91" fmla="*/ 9345536 w 17976071"/>
              <a:gd name="connsiteY91" fmla="*/ 21011776 h 26115127"/>
              <a:gd name="connsiteX92" fmla="*/ 9372137 w 17976071"/>
              <a:gd name="connsiteY92" fmla="*/ 20915348 h 26115127"/>
              <a:gd name="connsiteX93" fmla="*/ 9522290 w 17976071"/>
              <a:gd name="connsiteY93" fmla="*/ 20826444 h 26115127"/>
              <a:gd name="connsiteX94" fmla="*/ 9756271 w 17976071"/>
              <a:gd name="connsiteY94" fmla="*/ 20982547 h 26115127"/>
              <a:gd name="connsiteX95" fmla="*/ 9834324 w 17976071"/>
              <a:gd name="connsiteY95" fmla="*/ 20882097 h 26115127"/>
              <a:gd name="connsiteX96" fmla="*/ 9701321 w 17976071"/>
              <a:gd name="connsiteY96" fmla="*/ 20835547 h 26115127"/>
              <a:gd name="connsiteX97" fmla="*/ 9731596 w 17976071"/>
              <a:gd name="connsiteY97" fmla="*/ 20633940 h 26115127"/>
              <a:gd name="connsiteX98" fmla="*/ 10388739 w 17976071"/>
              <a:gd name="connsiteY98" fmla="*/ 20351657 h 26115127"/>
              <a:gd name="connsiteX99" fmla="*/ 10607845 w 17976071"/>
              <a:gd name="connsiteY99" fmla="*/ 20066575 h 26115127"/>
              <a:gd name="connsiteX100" fmla="*/ 10188358 w 17976071"/>
              <a:gd name="connsiteY100" fmla="*/ 20096150 h 26115127"/>
              <a:gd name="connsiteX101" fmla="*/ 9817699 w 17976071"/>
              <a:gd name="connsiteY101" fmla="*/ 20286906 h 26115127"/>
              <a:gd name="connsiteX102" fmla="*/ 9193807 w 17976071"/>
              <a:gd name="connsiteY102" fmla="*/ 20355157 h 26115127"/>
              <a:gd name="connsiteX103" fmla="*/ 9076204 w 17976071"/>
              <a:gd name="connsiteY103" fmla="*/ 20426560 h 26115127"/>
              <a:gd name="connsiteX104" fmla="*/ 8870048 w 17976071"/>
              <a:gd name="connsiteY104" fmla="*/ 20370033 h 26115127"/>
              <a:gd name="connsiteX105" fmla="*/ 8689267 w 17976071"/>
              <a:gd name="connsiteY105" fmla="*/ 20537688 h 26115127"/>
              <a:gd name="connsiteX106" fmla="*/ 8541563 w 17976071"/>
              <a:gd name="connsiteY106" fmla="*/ 20702016 h 26115127"/>
              <a:gd name="connsiteX107" fmla="*/ 8407334 w 17976071"/>
              <a:gd name="connsiteY107" fmla="*/ 20638840 h 26115127"/>
              <a:gd name="connsiteX108" fmla="*/ 8271181 w 17976071"/>
              <a:gd name="connsiteY108" fmla="*/ 20833094 h 26115127"/>
              <a:gd name="connsiteX109" fmla="*/ 8073775 w 17976071"/>
              <a:gd name="connsiteY109" fmla="*/ 20851297 h 26115127"/>
              <a:gd name="connsiteX110" fmla="*/ 7705215 w 17976071"/>
              <a:gd name="connsiteY110" fmla="*/ 21103652 h 26115127"/>
              <a:gd name="connsiteX111" fmla="*/ 7451808 w 17976071"/>
              <a:gd name="connsiteY111" fmla="*/ 21037151 h 26115127"/>
              <a:gd name="connsiteX112" fmla="*/ 7146424 w 17976071"/>
              <a:gd name="connsiteY112" fmla="*/ 21206031 h 26115127"/>
              <a:gd name="connsiteX113" fmla="*/ 6785216 w 17976071"/>
              <a:gd name="connsiteY113" fmla="*/ 21769896 h 26115127"/>
              <a:gd name="connsiteX114" fmla="*/ 6510108 w 17976071"/>
              <a:gd name="connsiteY114" fmla="*/ 21855298 h 26115127"/>
              <a:gd name="connsiteX115" fmla="*/ 6622287 w 17976071"/>
              <a:gd name="connsiteY115" fmla="*/ 21756596 h 26115127"/>
              <a:gd name="connsiteX116" fmla="*/ 6794140 w 17976071"/>
              <a:gd name="connsiteY116" fmla="*/ 21442462 h 26115127"/>
              <a:gd name="connsiteX117" fmla="*/ 6682138 w 17976071"/>
              <a:gd name="connsiteY117" fmla="*/ 21430737 h 26115127"/>
              <a:gd name="connsiteX118" fmla="*/ 6527083 w 17976071"/>
              <a:gd name="connsiteY118" fmla="*/ 21666119 h 26115127"/>
              <a:gd name="connsiteX119" fmla="*/ 6193350 w 17976071"/>
              <a:gd name="connsiteY119" fmla="*/ 21769897 h 26115127"/>
              <a:gd name="connsiteX120" fmla="*/ 6155198 w 17976071"/>
              <a:gd name="connsiteY120" fmla="*/ 21870347 h 26115127"/>
              <a:gd name="connsiteX121" fmla="*/ 6130522 w 17976071"/>
              <a:gd name="connsiteY121" fmla="*/ 22061103 h 26115127"/>
              <a:gd name="connsiteX122" fmla="*/ 6010470 w 17976071"/>
              <a:gd name="connsiteY122" fmla="*/ 22115706 h 26115127"/>
              <a:gd name="connsiteX123" fmla="*/ 5897417 w 17976071"/>
              <a:gd name="connsiteY123" fmla="*/ 22052529 h 26115127"/>
              <a:gd name="connsiteX124" fmla="*/ 5990519 w 17976071"/>
              <a:gd name="connsiteY124" fmla="*/ 21919526 h 26115127"/>
              <a:gd name="connsiteX125" fmla="*/ 5972843 w 17976071"/>
              <a:gd name="connsiteY125" fmla="*/ 21863696 h 26115127"/>
              <a:gd name="connsiteX126" fmla="*/ 5827590 w 17976071"/>
              <a:gd name="connsiteY126" fmla="*/ 21896250 h 26115127"/>
              <a:gd name="connsiteX127" fmla="*/ 5685660 w 17976071"/>
              <a:gd name="connsiteY127" fmla="*/ 21750819 h 26115127"/>
              <a:gd name="connsiteX128" fmla="*/ 5634735 w 17976071"/>
              <a:gd name="connsiteY128" fmla="*/ 21789847 h 26115127"/>
              <a:gd name="connsiteX129" fmla="*/ 5615833 w 17976071"/>
              <a:gd name="connsiteY129" fmla="*/ 21895375 h 26115127"/>
              <a:gd name="connsiteX130" fmla="*/ 5156271 w 17976071"/>
              <a:gd name="connsiteY130" fmla="*/ 21823971 h 26115127"/>
              <a:gd name="connsiteX131" fmla="*/ 5030092 w 17976071"/>
              <a:gd name="connsiteY131" fmla="*/ 22051303 h 26115127"/>
              <a:gd name="connsiteX132" fmla="*/ 4939791 w 17976071"/>
              <a:gd name="connsiteY132" fmla="*/ 22032579 h 26115127"/>
              <a:gd name="connsiteX133" fmla="*/ 4802936 w 17976071"/>
              <a:gd name="connsiteY133" fmla="*/ 21966601 h 26115127"/>
              <a:gd name="connsiteX134" fmla="*/ 4307147 w 17976071"/>
              <a:gd name="connsiteY134" fmla="*/ 22009827 h 26115127"/>
              <a:gd name="connsiteX135" fmla="*/ 3931937 w 17976071"/>
              <a:gd name="connsiteY135" fmla="*/ 22031528 h 26115127"/>
              <a:gd name="connsiteX136" fmla="*/ 3583154 w 17976071"/>
              <a:gd name="connsiteY136" fmla="*/ 21793172 h 26115127"/>
              <a:gd name="connsiteX137" fmla="*/ 3265869 w 17976071"/>
              <a:gd name="connsiteY137" fmla="*/ 21754144 h 26115127"/>
              <a:gd name="connsiteX138" fmla="*/ 3526451 w 17976071"/>
              <a:gd name="connsiteY138" fmla="*/ 21626392 h 26115127"/>
              <a:gd name="connsiteX139" fmla="*/ 3234019 w 17976071"/>
              <a:gd name="connsiteY139" fmla="*/ 21500564 h 26115127"/>
              <a:gd name="connsiteX140" fmla="*/ 3093314 w 17976071"/>
              <a:gd name="connsiteY140" fmla="*/ 21422162 h 26115127"/>
              <a:gd name="connsiteX141" fmla="*/ 3325720 w 17976071"/>
              <a:gd name="connsiteY141" fmla="*/ 21359159 h 26115127"/>
              <a:gd name="connsiteX142" fmla="*/ 3549903 w 17976071"/>
              <a:gd name="connsiteY142" fmla="*/ 21530490 h 26115127"/>
              <a:gd name="connsiteX143" fmla="*/ 3740657 w 17976071"/>
              <a:gd name="connsiteY143" fmla="*/ 21508615 h 26115127"/>
              <a:gd name="connsiteX144" fmla="*/ 3901662 w 17976071"/>
              <a:gd name="connsiteY144" fmla="*/ 21405711 h 26115127"/>
              <a:gd name="connsiteX145" fmla="*/ 3525051 w 17976071"/>
              <a:gd name="connsiteY145" fmla="*/ 21296158 h 26115127"/>
              <a:gd name="connsiteX146" fmla="*/ 2744880 w 17976071"/>
              <a:gd name="connsiteY146" fmla="*/ 21274633 h 26115127"/>
              <a:gd name="connsiteX147" fmla="*/ 2356544 w 17976071"/>
              <a:gd name="connsiteY147" fmla="*/ 21509665 h 26115127"/>
              <a:gd name="connsiteX148" fmla="*/ 2117312 w 17976071"/>
              <a:gd name="connsiteY148" fmla="*/ 21928450 h 26115127"/>
              <a:gd name="connsiteX149" fmla="*/ 1836955 w 17976071"/>
              <a:gd name="connsiteY149" fmla="*/ 21722645 h 26115127"/>
              <a:gd name="connsiteX150" fmla="*/ 2001459 w 17976071"/>
              <a:gd name="connsiteY150" fmla="*/ 22105905 h 26115127"/>
              <a:gd name="connsiteX151" fmla="*/ 1442144 w 17976071"/>
              <a:gd name="connsiteY151" fmla="*/ 22675194 h 26115127"/>
              <a:gd name="connsiteX152" fmla="*/ 1246313 w 17976071"/>
              <a:gd name="connsiteY152" fmla="*/ 22934028 h 26115127"/>
              <a:gd name="connsiteX153" fmla="*/ 1305990 w 17976071"/>
              <a:gd name="connsiteY153" fmla="*/ 23131433 h 26115127"/>
              <a:gd name="connsiteX154" fmla="*/ 1229687 w 17976071"/>
              <a:gd name="connsiteY154" fmla="*/ 23292436 h 26115127"/>
              <a:gd name="connsiteX155" fmla="*/ 1252789 w 17976071"/>
              <a:gd name="connsiteY155" fmla="*/ 23667472 h 26115127"/>
              <a:gd name="connsiteX156" fmla="*/ 891229 w 17976071"/>
              <a:gd name="connsiteY156" fmla="*/ 23894979 h 26115127"/>
              <a:gd name="connsiteX157" fmla="*/ 361839 w 17976071"/>
              <a:gd name="connsiteY157" fmla="*/ 24328116 h 26115127"/>
              <a:gd name="connsiteX158" fmla="*/ 24955 w 17976071"/>
              <a:gd name="connsiteY158" fmla="*/ 24761252 h 26115127"/>
              <a:gd name="connsiteX159" fmla="*/ 24955 w 17976071"/>
              <a:gd name="connsiteY159" fmla="*/ 5029463 h 26115127"/>
              <a:gd name="connsiteX160" fmla="*/ 73082 w 17976071"/>
              <a:gd name="connsiteY160" fmla="*/ 5077589 h 26115127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480844 w 17976071"/>
              <a:gd name="connsiteY157" fmla="*/ 23538845 h 26127165"/>
              <a:gd name="connsiteX158" fmla="*/ 361839 w 17976071"/>
              <a:gd name="connsiteY158" fmla="*/ 24328116 h 26127165"/>
              <a:gd name="connsiteX159" fmla="*/ 24955 w 17976071"/>
              <a:gd name="connsiteY159" fmla="*/ 24761252 h 26127165"/>
              <a:gd name="connsiteX160" fmla="*/ 24955 w 17976071"/>
              <a:gd name="connsiteY160" fmla="*/ 5029463 h 26127165"/>
              <a:gd name="connsiteX161" fmla="*/ 73082 w 17976071"/>
              <a:gd name="connsiteY161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480844 w 17976071"/>
              <a:gd name="connsiteY158" fmla="*/ 23538845 h 26127165"/>
              <a:gd name="connsiteX159" fmla="*/ 361839 w 17976071"/>
              <a:gd name="connsiteY159" fmla="*/ 24328116 h 26127165"/>
              <a:gd name="connsiteX160" fmla="*/ 24955 w 17976071"/>
              <a:gd name="connsiteY160" fmla="*/ 24761252 h 26127165"/>
              <a:gd name="connsiteX161" fmla="*/ 24955 w 17976071"/>
              <a:gd name="connsiteY161" fmla="*/ 5029463 h 26127165"/>
              <a:gd name="connsiteX162" fmla="*/ 73082 w 17976071"/>
              <a:gd name="connsiteY162" fmla="*/ 5077589 h 26127165"/>
              <a:gd name="connsiteX0" fmla="*/ 73082 w 17976071"/>
              <a:gd name="connsiteY0" fmla="*/ 5077589 h 26127165"/>
              <a:gd name="connsiteX1" fmla="*/ 433754 w 17976071"/>
              <a:gd name="connsiteY1" fmla="*/ 5273022 h 26127165"/>
              <a:gd name="connsiteX2" fmla="*/ 354885 w 17976071"/>
              <a:gd name="connsiteY2" fmla="*/ 4964501 h 26127165"/>
              <a:gd name="connsiteX3" fmla="*/ 169334 w 17976071"/>
              <a:gd name="connsiteY3" fmla="*/ 4775473 h 26127165"/>
              <a:gd name="connsiteX4" fmla="*/ 37582 w 17976071"/>
              <a:gd name="connsiteY4" fmla="*/ 4714721 h 26127165"/>
              <a:gd name="connsiteX5" fmla="*/ 68873 w 17976071"/>
              <a:gd name="connsiteY5" fmla="*/ 4544357 h 26127165"/>
              <a:gd name="connsiteX6" fmla="*/ 121208 w 17976071"/>
              <a:gd name="connsiteY6" fmla="*/ 4500073 h 26127165"/>
              <a:gd name="connsiteX7" fmla="*/ 190561 w 17976071"/>
              <a:gd name="connsiteY7" fmla="*/ 4405285 h 26127165"/>
              <a:gd name="connsiteX8" fmla="*/ 206481 w 17976071"/>
              <a:gd name="connsiteY8" fmla="*/ 4262919 h 26127165"/>
              <a:gd name="connsiteX9" fmla="*/ 173177 w 17976071"/>
              <a:gd name="connsiteY9" fmla="*/ 4102803 h 26127165"/>
              <a:gd name="connsiteX10" fmla="*/ 194038 w 17976071"/>
              <a:gd name="connsiteY10" fmla="*/ 3953300 h 26127165"/>
              <a:gd name="connsiteX11" fmla="*/ 196051 w 17976071"/>
              <a:gd name="connsiteY11" fmla="*/ 3812947 h 26127165"/>
              <a:gd name="connsiteX12" fmla="*/ 100164 w 17976071"/>
              <a:gd name="connsiteY12" fmla="*/ 3716877 h 26127165"/>
              <a:gd name="connsiteX13" fmla="*/ 24955 w 17976071"/>
              <a:gd name="connsiteY13" fmla="*/ 3681926 h 26127165"/>
              <a:gd name="connsiteX14" fmla="*/ 38862 w 17976071"/>
              <a:gd name="connsiteY14" fmla="*/ 2951980 h 26127165"/>
              <a:gd name="connsiteX15" fmla="*/ 68873 w 17976071"/>
              <a:gd name="connsiteY15" fmla="*/ 2941549 h 26127165"/>
              <a:gd name="connsiteX16" fmla="*/ 228806 w 17976071"/>
              <a:gd name="connsiteY16" fmla="*/ 2958933 h 26127165"/>
              <a:gd name="connsiteX17" fmla="*/ 301819 w 17976071"/>
              <a:gd name="connsiteY17" fmla="*/ 2757279 h 26127165"/>
              <a:gd name="connsiteX18" fmla="*/ 364767 w 17976071"/>
              <a:gd name="connsiteY18" fmla="*/ 2413990 h 26127165"/>
              <a:gd name="connsiteX19" fmla="*/ 674386 w 17976071"/>
              <a:gd name="connsiteY19" fmla="*/ 2375013 h 26127165"/>
              <a:gd name="connsiteX20" fmla="*/ 1101484 w 17976071"/>
              <a:gd name="connsiteY20" fmla="*/ 2319201 h 26127165"/>
              <a:gd name="connsiteX21" fmla="*/ 1515041 w 17976071"/>
              <a:gd name="connsiteY21" fmla="*/ 2326887 h 26127165"/>
              <a:gd name="connsiteX22" fmla="*/ 1748170 w 17976071"/>
              <a:gd name="connsiteY22" fmla="*/ 2447843 h 26127165"/>
              <a:gd name="connsiteX23" fmla="*/ 1953485 w 17976071"/>
              <a:gd name="connsiteY23" fmla="*/ 2458456 h 26127165"/>
              <a:gd name="connsiteX24" fmla="*/ 1974163 w 17976071"/>
              <a:gd name="connsiteY24" fmla="*/ 2340062 h 26127165"/>
              <a:gd name="connsiteX25" fmla="*/ 1582381 w 17976071"/>
              <a:gd name="connsiteY25" fmla="*/ 1950660 h 26127165"/>
              <a:gd name="connsiteX26" fmla="*/ 1095994 w 17976071"/>
              <a:gd name="connsiteY26" fmla="*/ 1920466 h 26127165"/>
              <a:gd name="connsiteX27" fmla="*/ 927644 w 17976071"/>
              <a:gd name="connsiteY27" fmla="*/ 1773343 h 26127165"/>
              <a:gd name="connsiteX28" fmla="*/ 1179987 w 17976071"/>
              <a:gd name="connsiteY28" fmla="*/ 1756873 h 26127165"/>
              <a:gd name="connsiteX29" fmla="*/ 2292198 w 17976071"/>
              <a:gd name="connsiteY29" fmla="*/ 1741319 h 26127165"/>
              <a:gd name="connsiteX30" fmla="*/ 2426147 w 17976071"/>
              <a:gd name="connsiteY30" fmla="*/ 1752482 h 26127165"/>
              <a:gd name="connsiteX31" fmla="*/ 2565219 w 17976071"/>
              <a:gd name="connsiteY31" fmla="*/ 2237039 h 26127165"/>
              <a:gd name="connsiteX32" fmla="*/ 2785173 w 17976071"/>
              <a:gd name="connsiteY32" fmla="*/ 2136577 h 26127165"/>
              <a:gd name="connsiteX33" fmla="*/ 2875753 w 17976071"/>
              <a:gd name="connsiteY33" fmla="*/ 1962187 h 26127165"/>
              <a:gd name="connsiteX34" fmla="*/ 3017204 w 17976071"/>
              <a:gd name="connsiteY34" fmla="*/ 1915892 h 26127165"/>
              <a:gd name="connsiteX35" fmla="*/ 3211906 w 17976071"/>
              <a:gd name="connsiteY35" fmla="*/ 1929799 h 26127165"/>
              <a:gd name="connsiteX36" fmla="*/ 3295349 w 17976071"/>
              <a:gd name="connsiteY36" fmla="*/ 2072348 h 26127165"/>
              <a:gd name="connsiteX37" fmla="*/ 3413560 w 17976071"/>
              <a:gd name="connsiteY37" fmla="*/ 2020196 h 26127165"/>
              <a:gd name="connsiteX38" fmla="*/ 3632599 w 17976071"/>
              <a:gd name="connsiteY38" fmla="*/ 1881124 h 26127165"/>
              <a:gd name="connsiteX39" fmla="*/ 3726473 w 17976071"/>
              <a:gd name="connsiteY39" fmla="*/ 1769866 h 26127165"/>
              <a:gd name="connsiteX40" fmla="*/ 3872133 w 17976071"/>
              <a:gd name="connsiteY40" fmla="*/ 1715152 h 26127165"/>
              <a:gd name="connsiteX41" fmla="*/ 17976071 w 17976071"/>
              <a:gd name="connsiteY41" fmla="*/ 1756873 h 26127165"/>
              <a:gd name="connsiteX42" fmla="*/ 17952944 w 17976071"/>
              <a:gd name="connsiteY42" fmla="*/ 25328142 h 26127165"/>
              <a:gd name="connsiteX43" fmla="*/ 12215915 w 17976071"/>
              <a:gd name="connsiteY43" fmla="*/ 25388146 h 26127165"/>
              <a:gd name="connsiteX44" fmla="*/ 11589022 w 17976071"/>
              <a:gd name="connsiteY44" fmla="*/ 25417520 h 26127165"/>
              <a:gd name="connsiteX45" fmla="*/ 11094008 w 17976071"/>
              <a:gd name="connsiteY45" fmla="*/ 24953758 h 26127165"/>
              <a:gd name="connsiteX46" fmla="*/ 10612745 w 17976071"/>
              <a:gd name="connsiteY46" fmla="*/ 24568747 h 26127165"/>
              <a:gd name="connsiteX47" fmla="*/ 10179608 w 17976071"/>
              <a:gd name="connsiteY47" fmla="*/ 24279989 h 26127165"/>
              <a:gd name="connsiteX48" fmla="*/ 9794597 w 17976071"/>
              <a:gd name="connsiteY48" fmla="*/ 24231863 h 26127165"/>
              <a:gd name="connsiteX49" fmla="*/ 9602092 w 17976071"/>
              <a:gd name="connsiteY49" fmla="*/ 23991231 h 26127165"/>
              <a:gd name="connsiteX50" fmla="*/ 9437938 w 17976071"/>
              <a:gd name="connsiteY50" fmla="*/ 23793826 h 26127165"/>
              <a:gd name="connsiteX51" fmla="*/ 9195907 w 17976071"/>
              <a:gd name="connsiteY51" fmla="*/ 23811502 h 26127165"/>
              <a:gd name="connsiteX52" fmla="*/ 8949674 w 17976071"/>
              <a:gd name="connsiteY52" fmla="*/ 23690748 h 26127165"/>
              <a:gd name="connsiteX53" fmla="*/ 8896823 w 17976071"/>
              <a:gd name="connsiteY53" fmla="*/ 23407066 h 26127165"/>
              <a:gd name="connsiteX54" fmla="*/ 8627316 w 17976071"/>
              <a:gd name="connsiteY54" fmla="*/ 23272838 h 26127165"/>
              <a:gd name="connsiteX55" fmla="*/ 8747020 w 17976071"/>
              <a:gd name="connsiteY55" fmla="*/ 23209661 h 26127165"/>
              <a:gd name="connsiteX56" fmla="*/ 8710444 w 17976071"/>
              <a:gd name="connsiteY56" fmla="*/ 23156460 h 26127165"/>
              <a:gd name="connsiteX57" fmla="*/ 8547514 w 17976071"/>
              <a:gd name="connsiteY57" fmla="*/ 23153134 h 26127165"/>
              <a:gd name="connsiteX58" fmla="*/ 8478562 w 17976071"/>
              <a:gd name="connsiteY58" fmla="*/ 23244486 h 26127165"/>
              <a:gd name="connsiteX59" fmla="*/ 8081826 w 17976071"/>
              <a:gd name="connsiteY59" fmla="*/ 23244486 h 26127165"/>
              <a:gd name="connsiteX60" fmla="*/ 8065376 w 17976071"/>
              <a:gd name="connsiteY60" fmla="*/ 23183060 h 26127165"/>
              <a:gd name="connsiteX61" fmla="*/ 8229880 w 17976071"/>
              <a:gd name="connsiteY61" fmla="*/ 23023631 h 26127165"/>
              <a:gd name="connsiteX62" fmla="*/ 8481711 w 17976071"/>
              <a:gd name="connsiteY62" fmla="*/ 23028704 h 26127165"/>
              <a:gd name="connsiteX63" fmla="*/ 8514263 w 17976071"/>
              <a:gd name="connsiteY63" fmla="*/ 22927028 h 26127165"/>
              <a:gd name="connsiteX64" fmla="*/ 8301107 w 17976071"/>
              <a:gd name="connsiteY64" fmla="*/ 22889401 h 26127165"/>
              <a:gd name="connsiteX65" fmla="*/ 8341359 w 17976071"/>
              <a:gd name="connsiteY65" fmla="*/ 22784049 h 26127165"/>
              <a:gd name="connsiteX66" fmla="*/ 8543313 w 17976071"/>
              <a:gd name="connsiteY66" fmla="*/ 22783174 h 26127165"/>
              <a:gd name="connsiteX67" fmla="*/ 8690493 w 17976071"/>
              <a:gd name="connsiteY67" fmla="*/ 22837251 h 26127165"/>
              <a:gd name="connsiteX68" fmla="*/ 8850097 w 17976071"/>
              <a:gd name="connsiteY68" fmla="*/ 22963604 h 26127165"/>
              <a:gd name="connsiteX69" fmla="*/ 9061152 w 17976071"/>
              <a:gd name="connsiteY69" fmla="*/ 22718244 h 26127165"/>
              <a:gd name="connsiteX70" fmla="*/ 9060802 w 17976071"/>
              <a:gd name="connsiteY70" fmla="*/ 22403763 h 26127165"/>
              <a:gd name="connsiteX71" fmla="*/ 9342211 w 17976071"/>
              <a:gd name="connsiteY71" fmla="*/ 22072480 h 26127165"/>
              <a:gd name="connsiteX72" fmla="*/ 9348861 w 17976071"/>
              <a:gd name="connsiteY72" fmla="*/ 21856349 h 26127165"/>
              <a:gd name="connsiteX73" fmla="*/ 9396287 w 17976071"/>
              <a:gd name="connsiteY73" fmla="*/ 21782146 h 26127165"/>
              <a:gd name="connsiteX74" fmla="*/ 9481865 w 17976071"/>
              <a:gd name="connsiteY74" fmla="*/ 21886275 h 26127165"/>
              <a:gd name="connsiteX75" fmla="*/ 9501815 w 17976071"/>
              <a:gd name="connsiteY75" fmla="*/ 22132332 h 26127165"/>
              <a:gd name="connsiteX76" fmla="*/ 9565341 w 17976071"/>
              <a:gd name="connsiteY76" fmla="*/ 22222284 h 26127165"/>
              <a:gd name="connsiteX77" fmla="*/ 9618194 w 17976071"/>
              <a:gd name="connsiteY77" fmla="*/ 22119031 h 26127165"/>
              <a:gd name="connsiteX78" fmla="*/ 9638144 w 17976071"/>
              <a:gd name="connsiteY78" fmla="*/ 21899575 h 26127165"/>
              <a:gd name="connsiteX79" fmla="*/ 9550641 w 17976071"/>
              <a:gd name="connsiteY79" fmla="*/ 21611516 h 26127165"/>
              <a:gd name="connsiteX80" fmla="*/ 9638144 w 17976071"/>
              <a:gd name="connsiteY80" fmla="*/ 21623593 h 26127165"/>
              <a:gd name="connsiteX81" fmla="*/ 9899075 w 17976071"/>
              <a:gd name="connsiteY81" fmla="*/ 21747494 h 26127165"/>
              <a:gd name="connsiteX82" fmla="*/ 9830999 w 17976071"/>
              <a:gd name="connsiteY82" fmla="*/ 21587017 h 26127165"/>
              <a:gd name="connsiteX83" fmla="*/ 9721271 w 17976071"/>
              <a:gd name="connsiteY83" fmla="*/ 21497239 h 26127165"/>
              <a:gd name="connsiteX84" fmla="*/ 9630268 w 17976071"/>
              <a:gd name="connsiteY84" fmla="*/ 21563567 h 26127165"/>
              <a:gd name="connsiteX85" fmla="*/ 9498490 w 17976071"/>
              <a:gd name="connsiteY85" fmla="*/ 21430737 h 26127165"/>
              <a:gd name="connsiteX86" fmla="*/ 9272033 w 17976071"/>
              <a:gd name="connsiteY86" fmla="*/ 21341310 h 26127165"/>
              <a:gd name="connsiteX87" fmla="*/ 9142706 w 17976071"/>
              <a:gd name="connsiteY87" fmla="*/ 21184681 h 26127165"/>
              <a:gd name="connsiteX88" fmla="*/ 9009702 w 17976071"/>
              <a:gd name="connsiteY88" fmla="*/ 21055002 h 26127165"/>
              <a:gd name="connsiteX89" fmla="*/ 8988000 w 17976071"/>
              <a:gd name="connsiteY89" fmla="*/ 20950873 h 26127165"/>
              <a:gd name="connsiteX90" fmla="*/ 9122755 w 17976071"/>
              <a:gd name="connsiteY90" fmla="*/ 20925324 h 26127165"/>
              <a:gd name="connsiteX91" fmla="*/ 9345536 w 17976071"/>
              <a:gd name="connsiteY91" fmla="*/ 21011776 h 26127165"/>
              <a:gd name="connsiteX92" fmla="*/ 9372137 w 17976071"/>
              <a:gd name="connsiteY92" fmla="*/ 20915348 h 26127165"/>
              <a:gd name="connsiteX93" fmla="*/ 9522290 w 17976071"/>
              <a:gd name="connsiteY93" fmla="*/ 20826444 h 26127165"/>
              <a:gd name="connsiteX94" fmla="*/ 9756271 w 17976071"/>
              <a:gd name="connsiteY94" fmla="*/ 20982547 h 26127165"/>
              <a:gd name="connsiteX95" fmla="*/ 9834324 w 17976071"/>
              <a:gd name="connsiteY95" fmla="*/ 20882097 h 26127165"/>
              <a:gd name="connsiteX96" fmla="*/ 9701321 w 17976071"/>
              <a:gd name="connsiteY96" fmla="*/ 20835547 h 26127165"/>
              <a:gd name="connsiteX97" fmla="*/ 9731596 w 17976071"/>
              <a:gd name="connsiteY97" fmla="*/ 20633940 h 26127165"/>
              <a:gd name="connsiteX98" fmla="*/ 10388739 w 17976071"/>
              <a:gd name="connsiteY98" fmla="*/ 20351657 h 26127165"/>
              <a:gd name="connsiteX99" fmla="*/ 10607845 w 17976071"/>
              <a:gd name="connsiteY99" fmla="*/ 20066575 h 26127165"/>
              <a:gd name="connsiteX100" fmla="*/ 10188358 w 17976071"/>
              <a:gd name="connsiteY100" fmla="*/ 20096150 h 26127165"/>
              <a:gd name="connsiteX101" fmla="*/ 9817699 w 17976071"/>
              <a:gd name="connsiteY101" fmla="*/ 20286906 h 26127165"/>
              <a:gd name="connsiteX102" fmla="*/ 9193807 w 17976071"/>
              <a:gd name="connsiteY102" fmla="*/ 20355157 h 26127165"/>
              <a:gd name="connsiteX103" fmla="*/ 9076204 w 17976071"/>
              <a:gd name="connsiteY103" fmla="*/ 20426560 h 26127165"/>
              <a:gd name="connsiteX104" fmla="*/ 8870048 w 17976071"/>
              <a:gd name="connsiteY104" fmla="*/ 20370033 h 26127165"/>
              <a:gd name="connsiteX105" fmla="*/ 8689267 w 17976071"/>
              <a:gd name="connsiteY105" fmla="*/ 20537688 h 26127165"/>
              <a:gd name="connsiteX106" fmla="*/ 8541563 w 17976071"/>
              <a:gd name="connsiteY106" fmla="*/ 20702016 h 26127165"/>
              <a:gd name="connsiteX107" fmla="*/ 8407334 w 17976071"/>
              <a:gd name="connsiteY107" fmla="*/ 20638840 h 26127165"/>
              <a:gd name="connsiteX108" fmla="*/ 8271181 w 17976071"/>
              <a:gd name="connsiteY108" fmla="*/ 20833094 h 26127165"/>
              <a:gd name="connsiteX109" fmla="*/ 8073775 w 17976071"/>
              <a:gd name="connsiteY109" fmla="*/ 20851297 h 26127165"/>
              <a:gd name="connsiteX110" fmla="*/ 7705215 w 17976071"/>
              <a:gd name="connsiteY110" fmla="*/ 21103652 h 26127165"/>
              <a:gd name="connsiteX111" fmla="*/ 7451808 w 17976071"/>
              <a:gd name="connsiteY111" fmla="*/ 21037151 h 26127165"/>
              <a:gd name="connsiteX112" fmla="*/ 7146424 w 17976071"/>
              <a:gd name="connsiteY112" fmla="*/ 21206031 h 26127165"/>
              <a:gd name="connsiteX113" fmla="*/ 6785216 w 17976071"/>
              <a:gd name="connsiteY113" fmla="*/ 21769896 h 26127165"/>
              <a:gd name="connsiteX114" fmla="*/ 6510108 w 17976071"/>
              <a:gd name="connsiteY114" fmla="*/ 21855298 h 26127165"/>
              <a:gd name="connsiteX115" fmla="*/ 6622287 w 17976071"/>
              <a:gd name="connsiteY115" fmla="*/ 21756596 h 26127165"/>
              <a:gd name="connsiteX116" fmla="*/ 6794140 w 17976071"/>
              <a:gd name="connsiteY116" fmla="*/ 21442462 h 26127165"/>
              <a:gd name="connsiteX117" fmla="*/ 6682138 w 17976071"/>
              <a:gd name="connsiteY117" fmla="*/ 21430737 h 26127165"/>
              <a:gd name="connsiteX118" fmla="*/ 6527083 w 17976071"/>
              <a:gd name="connsiteY118" fmla="*/ 21666119 h 26127165"/>
              <a:gd name="connsiteX119" fmla="*/ 6193350 w 17976071"/>
              <a:gd name="connsiteY119" fmla="*/ 21769897 h 26127165"/>
              <a:gd name="connsiteX120" fmla="*/ 6155198 w 17976071"/>
              <a:gd name="connsiteY120" fmla="*/ 21870347 h 26127165"/>
              <a:gd name="connsiteX121" fmla="*/ 6130522 w 17976071"/>
              <a:gd name="connsiteY121" fmla="*/ 22061103 h 26127165"/>
              <a:gd name="connsiteX122" fmla="*/ 6010470 w 17976071"/>
              <a:gd name="connsiteY122" fmla="*/ 22115706 h 26127165"/>
              <a:gd name="connsiteX123" fmla="*/ 5897417 w 17976071"/>
              <a:gd name="connsiteY123" fmla="*/ 22052529 h 26127165"/>
              <a:gd name="connsiteX124" fmla="*/ 5990519 w 17976071"/>
              <a:gd name="connsiteY124" fmla="*/ 21919526 h 26127165"/>
              <a:gd name="connsiteX125" fmla="*/ 5972843 w 17976071"/>
              <a:gd name="connsiteY125" fmla="*/ 21863696 h 26127165"/>
              <a:gd name="connsiteX126" fmla="*/ 5827590 w 17976071"/>
              <a:gd name="connsiteY126" fmla="*/ 21896250 h 26127165"/>
              <a:gd name="connsiteX127" fmla="*/ 5685660 w 17976071"/>
              <a:gd name="connsiteY127" fmla="*/ 21750819 h 26127165"/>
              <a:gd name="connsiteX128" fmla="*/ 5634735 w 17976071"/>
              <a:gd name="connsiteY128" fmla="*/ 21789847 h 26127165"/>
              <a:gd name="connsiteX129" fmla="*/ 5615833 w 17976071"/>
              <a:gd name="connsiteY129" fmla="*/ 21895375 h 26127165"/>
              <a:gd name="connsiteX130" fmla="*/ 5156271 w 17976071"/>
              <a:gd name="connsiteY130" fmla="*/ 21823971 h 26127165"/>
              <a:gd name="connsiteX131" fmla="*/ 5030092 w 17976071"/>
              <a:gd name="connsiteY131" fmla="*/ 22051303 h 26127165"/>
              <a:gd name="connsiteX132" fmla="*/ 4939791 w 17976071"/>
              <a:gd name="connsiteY132" fmla="*/ 22032579 h 26127165"/>
              <a:gd name="connsiteX133" fmla="*/ 4802936 w 17976071"/>
              <a:gd name="connsiteY133" fmla="*/ 21966601 h 26127165"/>
              <a:gd name="connsiteX134" fmla="*/ 4307147 w 17976071"/>
              <a:gd name="connsiteY134" fmla="*/ 22009827 h 26127165"/>
              <a:gd name="connsiteX135" fmla="*/ 3931937 w 17976071"/>
              <a:gd name="connsiteY135" fmla="*/ 22031528 h 26127165"/>
              <a:gd name="connsiteX136" fmla="*/ 3583154 w 17976071"/>
              <a:gd name="connsiteY136" fmla="*/ 21793172 h 26127165"/>
              <a:gd name="connsiteX137" fmla="*/ 3265869 w 17976071"/>
              <a:gd name="connsiteY137" fmla="*/ 21754144 h 26127165"/>
              <a:gd name="connsiteX138" fmla="*/ 3526451 w 17976071"/>
              <a:gd name="connsiteY138" fmla="*/ 21626392 h 26127165"/>
              <a:gd name="connsiteX139" fmla="*/ 3234019 w 17976071"/>
              <a:gd name="connsiteY139" fmla="*/ 21500564 h 26127165"/>
              <a:gd name="connsiteX140" fmla="*/ 3093314 w 17976071"/>
              <a:gd name="connsiteY140" fmla="*/ 21422162 h 26127165"/>
              <a:gd name="connsiteX141" fmla="*/ 3325720 w 17976071"/>
              <a:gd name="connsiteY141" fmla="*/ 21359159 h 26127165"/>
              <a:gd name="connsiteX142" fmla="*/ 3549903 w 17976071"/>
              <a:gd name="connsiteY142" fmla="*/ 21530490 h 26127165"/>
              <a:gd name="connsiteX143" fmla="*/ 3740657 w 17976071"/>
              <a:gd name="connsiteY143" fmla="*/ 21508615 h 26127165"/>
              <a:gd name="connsiteX144" fmla="*/ 3901662 w 17976071"/>
              <a:gd name="connsiteY144" fmla="*/ 21405711 h 26127165"/>
              <a:gd name="connsiteX145" fmla="*/ 3525051 w 17976071"/>
              <a:gd name="connsiteY145" fmla="*/ 21296158 h 26127165"/>
              <a:gd name="connsiteX146" fmla="*/ 2744880 w 17976071"/>
              <a:gd name="connsiteY146" fmla="*/ 21274633 h 26127165"/>
              <a:gd name="connsiteX147" fmla="*/ 2356544 w 17976071"/>
              <a:gd name="connsiteY147" fmla="*/ 21509665 h 26127165"/>
              <a:gd name="connsiteX148" fmla="*/ 2117312 w 17976071"/>
              <a:gd name="connsiteY148" fmla="*/ 21928450 h 26127165"/>
              <a:gd name="connsiteX149" fmla="*/ 1836955 w 17976071"/>
              <a:gd name="connsiteY149" fmla="*/ 21722645 h 26127165"/>
              <a:gd name="connsiteX150" fmla="*/ 2001459 w 17976071"/>
              <a:gd name="connsiteY150" fmla="*/ 22105905 h 26127165"/>
              <a:gd name="connsiteX151" fmla="*/ 1442144 w 17976071"/>
              <a:gd name="connsiteY151" fmla="*/ 22675194 h 26127165"/>
              <a:gd name="connsiteX152" fmla="*/ 1246313 w 17976071"/>
              <a:gd name="connsiteY152" fmla="*/ 22934028 h 26127165"/>
              <a:gd name="connsiteX153" fmla="*/ 1305990 w 17976071"/>
              <a:gd name="connsiteY153" fmla="*/ 23131433 h 26127165"/>
              <a:gd name="connsiteX154" fmla="*/ 1229687 w 17976071"/>
              <a:gd name="connsiteY154" fmla="*/ 23292436 h 26127165"/>
              <a:gd name="connsiteX155" fmla="*/ 1252789 w 17976071"/>
              <a:gd name="connsiteY155" fmla="*/ 23667472 h 26127165"/>
              <a:gd name="connsiteX156" fmla="*/ 891229 w 17976071"/>
              <a:gd name="connsiteY156" fmla="*/ 23894979 h 26127165"/>
              <a:gd name="connsiteX157" fmla="*/ 573946 w 17976071"/>
              <a:gd name="connsiteY157" fmla="*/ 23987732 h 26127165"/>
              <a:gd name="connsiteX158" fmla="*/ 557321 w 17976071"/>
              <a:gd name="connsiteY158" fmla="*/ 23598697 h 26127165"/>
              <a:gd name="connsiteX159" fmla="*/ 480844 w 17976071"/>
              <a:gd name="connsiteY159" fmla="*/ 23538845 h 26127165"/>
              <a:gd name="connsiteX160" fmla="*/ 361839 w 17976071"/>
              <a:gd name="connsiteY160" fmla="*/ 24328116 h 26127165"/>
              <a:gd name="connsiteX161" fmla="*/ 24955 w 17976071"/>
              <a:gd name="connsiteY161" fmla="*/ 24761252 h 26127165"/>
              <a:gd name="connsiteX162" fmla="*/ 24955 w 17976071"/>
              <a:gd name="connsiteY162" fmla="*/ 5029463 h 26127165"/>
              <a:gd name="connsiteX163" fmla="*/ 73082 w 17976071"/>
              <a:gd name="connsiteY163" fmla="*/ 5077589 h 26127165"/>
              <a:gd name="connsiteX0" fmla="*/ 67417 w 17970406"/>
              <a:gd name="connsiteY0" fmla="*/ 5077589 h 26083740"/>
              <a:gd name="connsiteX1" fmla="*/ 428089 w 17970406"/>
              <a:gd name="connsiteY1" fmla="*/ 5273022 h 26083740"/>
              <a:gd name="connsiteX2" fmla="*/ 349220 w 17970406"/>
              <a:gd name="connsiteY2" fmla="*/ 4964501 h 26083740"/>
              <a:gd name="connsiteX3" fmla="*/ 163669 w 17970406"/>
              <a:gd name="connsiteY3" fmla="*/ 4775473 h 26083740"/>
              <a:gd name="connsiteX4" fmla="*/ 31917 w 17970406"/>
              <a:gd name="connsiteY4" fmla="*/ 4714721 h 26083740"/>
              <a:gd name="connsiteX5" fmla="*/ 63208 w 17970406"/>
              <a:gd name="connsiteY5" fmla="*/ 4544357 h 26083740"/>
              <a:gd name="connsiteX6" fmla="*/ 115543 w 17970406"/>
              <a:gd name="connsiteY6" fmla="*/ 4500073 h 26083740"/>
              <a:gd name="connsiteX7" fmla="*/ 184896 w 17970406"/>
              <a:gd name="connsiteY7" fmla="*/ 4405285 h 26083740"/>
              <a:gd name="connsiteX8" fmla="*/ 200816 w 17970406"/>
              <a:gd name="connsiteY8" fmla="*/ 4262919 h 26083740"/>
              <a:gd name="connsiteX9" fmla="*/ 167512 w 17970406"/>
              <a:gd name="connsiteY9" fmla="*/ 4102803 h 26083740"/>
              <a:gd name="connsiteX10" fmla="*/ 188373 w 17970406"/>
              <a:gd name="connsiteY10" fmla="*/ 3953300 h 26083740"/>
              <a:gd name="connsiteX11" fmla="*/ 190386 w 17970406"/>
              <a:gd name="connsiteY11" fmla="*/ 3812947 h 26083740"/>
              <a:gd name="connsiteX12" fmla="*/ 94499 w 17970406"/>
              <a:gd name="connsiteY12" fmla="*/ 3716877 h 26083740"/>
              <a:gd name="connsiteX13" fmla="*/ 19290 w 17970406"/>
              <a:gd name="connsiteY13" fmla="*/ 3681926 h 26083740"/>
              <a:gd name="connsiteX14" fmla="*/ 33197 w 17970406"/>
              <a:gd name="connsiteY14" fmla="*/ 2951980 h 26083740"/>
              <a:gd name="connsiteX15" fmla="*/ 63208 w 17970406"/>
              <a:gd name="connsiteY15" fmla="*/ 2941549 h 26083740"/>
              <a:gd name="connsiteX16" fmla="*/ 223141 w 17970406"/>
              <a:gd name="connsiteY16" fmla="*/ 2958933 h 26083740"/>
              <a:gd name="connsiteX17" fmla="*/ 296154 w 17970406"/>
              <a:gd name="connsiteY17" fmla="*/ 2757279 h 26083740"/>
              <a:gd name="connsiteX18" fmla="*/ 359102 w 17970406"/>
              <a:gd name="connsiteY18" fmla="*/ 2413990 h 26083740"/>
              <a:gd name="connsiteX19" fmla="*/ 668721 w 17970406"/>
              <a:gd name="connsiteY19" fmla="*/ 2375013 h 26083740"/>
              <a:gd name="connsiteX20" fmla="*/ 1095819 w 17970406"/>
              <a:gd name="connsiteY20" fmla="*/ 2319201 h 26083740"/>
              <a:gd name="connsiteX21" fmla="*/ 1509376 w 17970406"/>
              <a:gd name="connsiteY21" fmla="*/ 2326887 h 26083740"/>
              <a:gd name="connsiteX22" fmla="*/ 1742505 w 17970406"/>
              <a:gd name="connsiteY22" fmla="*/ 2447843 h 26083740"/>
              <a:gd name="connsiteX23" fmla="*/ 1947820 w 17970406"/>
              <a:gd name="connsiteY23" fmla="*/ 2458456 h 26083740"/>
              <a:gd name="connsiteX24" fmla="*/ 1968498 w 17970406"/>
              <a:gd name="connsiteY24" fmla="*/ 2340062 h 26083740"/>
              <a:gd name="connsiteX25" fmla="*/ 1576716 w 17970406"/>
              <a:gd name="connsiteY25" fmla="*/ 1950660 h 26083740"/>
              <a:gd name="connsiteX26" fmla="*/ 1090329 w 17970406"/>
              <a:gd name="connsiteY26" fmla="*/ 1920466 h 26083740"/>
              <a:gd name="connsiteX27" fmla="*/ 921979 w 17970406"/>
              <a:gd name="connsiteY27" fmla="*/ 1773343 h 26083740"/>
              <a:gd name="connsiteX28" fmla="*/ 1174322 w 17970406"/>
              <a:gd name="connsiteY28" fmla="*/ 1756873 h 26083740"/>
              <a:gd name="connsiteX29" fmla="*/ 2286533 w 17970406"/>
              <a:gd name="connsiteY29" fmla="*/ 1741319 h 26083740"/>
              <a:gd name="connsiteX30" fmla="*/ 2420482 w 17970406"/>
              <a:gd name="connsiteY30" fmla="*/ 1752482 h 26083740"/>
              <a:gd name="connsiteX31" fmla="*/ 2559554 w 17970406"/>
              <a:gd name="connsiteY31" fmla="*/ 2237039 h 26083740"/>
              <a:gd name="connsiteX32" fmla="*/ 2779508 w 17970406"/>
              <a:gd name="connsiteY32" fmla="*/ 2136577 h 26083740"/>
              <a:gd name="connsiteX33" fmla="*/ 2870088 w 17970406"/>
              <a:gd name="connsiteY33" fmla="*/ 1962187 h 26083740"/>
              <a:gd name="connsiteX34" fmla="*/ 3011539 w 17970406"/>
              <a:gd name="connsiteY34" fmla="*/ 1915892 h 26083740"/>
              <a:gd name="connsiteX35" fmla="*/ 3206241 w 17970406"/>
              <a:gd name="connsiteY35" fmla="*/ 1929799 h 26083740"/>
              <a:gd name="connsiteX36" fmla="*/ 3289684 w 17970406"/>
              <a:gd name="connsiteY36" fmla="*/ 2072348 h 26083740"/>
              <a:gd name="connsiteX37" fmla="*/ 3407895 w 17970406"/>
              <a:gd name="connsiteY37" fmla="*/ 2020196 h 26083740"/>
              <a:gd name="connsiteX38" fmla="*/ 3626934 w 17970406"/>
              <a:gd name="connsiteY38" fmla="*/ 1881124 h 26083740"/>
              <a:gd name="connsiteX39" fmla="*/ 3720808 w 17970406"/>
              <a:gd name="connsiteY39" fmla="*/ 1769866 h 26083740"/>
              <a:gd name="connsiteX40" fmla="*/ 3866468 w 17970406"/>
              <a:gd name="connsiteY40" fmla="*/ 1715152 h 26083740"/>
              <a:gd name="connsiteX41" fmla="*/ 17970406 w 17970406"/>
              <a:gd name="connsiteY41" fmla="*/ 1756873 h 26083740"/>
              <a:gd name="connsiteX42" fmla="*/ 17947279 w 17970406"/>
              <a:gd name="connsiteY42" fmla="*/ 25328142 h 26083740"/>
              <a:gd name="connsiteX43" fmla="*/ 12210250 w 17970406"/>
              <a:gd name="connsiteY43" fmla="*/ 25388146 h 26083740"/>
              <a:gd name="connsiteX44" fmla="*/ 11583357 w 17970406"/>
              <a:gd name="connsiteY44" fmla="*/ 25417520 h 26083740"/>
              <a:gd name="connsiteX45" fmla="*/ 11088343 w 17970406"/>
              <a:gd name="connsiteY45" fmla="*/ 24953758 h 26083740"/>
              <a:gd name="connsiteX46" fmla="*/ 10607080 w 17970406"/>
              <a:gd name="connsiteY46" fmla="*/ 24568747 h 26083740"/>
              <a:gd name="connsiteX47" fmla="*/ 10173943 w 17970406"/>
              <a:gd name="connsiteY47" fmla="*/ 24279989 h 26083740"/>
              <a:gd name="connsiteX48" fmla="*/ 9788932 w 17970406"/>
              <a:gd name="connsiteY48" fmla="*/ 24231863 h 26083740"/>
              <a:gd name="connsiteX49" fmla="*/ 9596427 w 17970406"/>
              <a:gd name="connsiteY49" fmla="*/ 23991231 h 26083740"/>
              <a:gd name="connsiteX50" fmla="*/ 9432273 w 17970406"/>
              <a:gd name="connsiteY50" fmla="*/ 23793826 h 26083740"/>
              <a:gd name="connsiteX51" fmla="*/ 9190242 w 17970406"/>
              <a:gd name="connsiteY51" fmla="*/ 23811502 h 26083740"/>
              <a:gd name="connsiteX52" fmla="*/ 8944009 w 17970406"/>
              <a:gd name="connsiteY52" fmla="*/ 23690748 h 26083740"/>
              <a:gd name="connsiteX53" fmla="*/ 8891158 w 17970406"/>
              <a:gd name="connsiteY53" fmla="*/ 23407066 h 26083740"/>
              <a:gd name="connsiteX54" fmla="*/ 8621651 w 17970406"/>
              <a:gd name="connsiteY54" fmla="*/ 23272838 h 26083740"/>
              <a:gd name="connsiteX55" fmla="*/ 8741355 w 17970406"/>
              <a:gd name="connsiteY55" fmla="*/ 23209661 h 26083740"/>
              <a:gd name="connsiteX56" fmla="*/ 8704779 w 17970406"/>
              <a:gd name="connsiteY56" fmla="*/ 23156460 h 26083740"/>
              <a:gd name="connsiteX57" fmla="*/ 8541849 w 17970406"/>
              <a:gd name="connsiteY57" fmla="*/ 23153134 h 26083740"/>
              <a:gd name="connsiteX58" fmla="*/ 8472897 w 17970406"/>
              <a:gd name="connsiteY58" fmla="*/ 23244486 h 26083740"/>
              <a:gd name="connsiteX59" fmla="*/ 8076161 w 17970406"/>
              <a:gd name="connsiteY59" fmla="*/ 23244486 h 26083740"/>
              <a:gd name="connsiteX60" fmla="*/ 8059711 w 17970406"/>
              <a:gd name="connsiteY60" fmla="*/ 23183060 h 26083740"/>
              <a:gd name="connsiteX61" fmla="*/ 8224215 w 17970406"/>
              <a:gd name="connsiteY61" fmla="*/ 23023631 h 26083740"/>
              <a:gd name="connsiteX62" fmla="*/ 8476046 w 17970406"/>
              <a:gd name="connsiteY62" fmla="*/ 23028704 h 26083740"/>
              <a:gd name="connsiteX63" fmla="*/ 8508598 w 17970406"/>
              <a:gd name="connsiteY63" fmla="*/ 22927028 h 26083740"/>
              <a:gd name="connsiteX64" fmla="*/ 8295442 w 17970406"/>
              <a:gd name="connsiteY64" fmla="*/ 22889401 h 26083740"/>
              <a:gd name="connsiteX65" fmla="*/ 8335694 w 17970406"/>
              <a:gd name="connsiteY65" fmla="*/ 22784049 h 26083740"/>
              <a:gd name="connsiteX66" fmla="*/ 8537648 w 17970406"/>
              <a:gd name="connsiteY66" fmla="*/ 22783174 h 26083740"/>
              <a:gd name="connsiteX67" fmla="*/ 8684828 w 17970406"/>
              <a:gd name="connsiteY67" fmla="*/ 22837251 h 26083740"/>
              <a:gd name="connsiteX68" fmla="*/ 8844432 w 17970406"/>
              <a:gd name="connsiteY68" fmla="*/ 22963604 h 26083740"/>
              <a:gd name="connsiteX69" fmla="*/ 9055487 w 17970406"/>
              <a:gd name="connsiteY69" fmla="*/ 22718244 h 26083740"/>
              <a:gd name="connsiteX70" fmla="*/ 9055137 w 17970406"/>
              <a:gd name="connsiteY70" fmla="*/ 22403763 h 26083740"/>
              <a:gd name="connsiteX71" fmla="*/ 9336546 w 17970406"/>
              <a:gd name="connsiteY71" fmla="*/ 22072480 h 26083740"/>
              <a:gd name="connsiteX72" fmla="*/ 9343196 w 17970406"/>
              <a:gd name="connsiteY72" fmla="*/ 21856349 h 26083740"/>
              <a:gd name="connsiteX73" fmla="*/ 9390622 w 17970406"/>
              <a:gd name="connsiteY73" fmla="*/ 21782146 h 26083740"/>
              <a:gd name="connsiteX74" fmla="*/ 9476200 w 17970406"/>
              <a:gd name="connsiteY74" fmla="*/ 21886275 h 26083740"/>
              <a:gd name="connsiteX75" fmla="*/ 9496150 w 17970406"/>
              <a:gd name="connsiteY75" fmla="*/ 22132332 h 26083740"/>
              <a:gd name="connsiteX76" fmla="*/ 9559676 w 17970406"/>
              <a:gd name="connsiteY76" fmla="*/ 22222284 h 26083740"/>
              <a:gd name="connsiteX77" fmla="*/ 9612529 w 17970406"/>
              <a:gd name="connsiteY77" fmla="*/ 22119031 h 26083740"/>
              <a:gd name="connsiteX78" fmla="*/ 9632479 w 17970406"/>
              <a:gd name="connsiteY78" fmla="*/ 21899575 h 26083740"/>
              <a:gd name="connsiteX79" fmla="*/ 9544976 w 17970406"/>
              <a:gd name="connsiteY79" fmla="*/ 21611516 h 26083740"/>
              <a:gd name="connsiteX80" fmla="*/ 9632479 w 17970406"/>
              <a:gd name="connsiteY80" fmla="*/ 21623593 h 26083740"/>
              <a:gd name="connsiteX81" fmla="*/ 9893410 w 17970406"/>
              <a:gd name="connsiteY81" fmla="*/ 21747494 h 26083740"/>
              <a:gd name="connsiteX82" fmla="*/ 9825334 w 17970406"/>
              <a:gd name="connsiteY82" fmla="*/ 21587017 h 26083740"/>
              <a:gd name="connsiteX83" fmla="*/ 9715606 w 17970406"/>
              <a:gd name="connsiteY83" fmla="*/ 21497239 h 26083740"/>
              <a:gd name="connsiteX84" fmla="*/ 9624603 w 17970406"/>
              <a:gd name="connsiteY84" fmla="*/ 21563567 h 26083740"/>
              <a:gd name="connsiteX85" fmla="*/ 9492825 w 17970406"/>
              <a:gd name="connsiteY85" fmla="*/ 21430737 h 26083740"/>
              <a:gd name="connsiteX86" fmla="*/ 9266368 w 17970406"/>
              <a:gd name="connsiteY86" fmla="*/ 21341310 h 26083740"/>
              <a:gd name="connsiteX87" fmla="*/ 9137041 w 17970406"/>
              <a:gd name="connsiteY87" fmla="*/ 21184681 h 26083740"/>
              <a:gd name="connsiteX88" fmla="*/ 9004037 w 17970406"/>
              <a:gd name="connsiteY88" fmla="*/ 21055002 h 26083740"/>
              <a:gd name="connsiteX89" fmla="*/ 8982335 w 17970406"/>
              <a:gd name="connsiteY89" fmla="*/ 20950873 h 26083740"/>
              <a:gd name="connsiteX90" fmla="*/ 9117090 w 17970406"/>
              <a:gd name="connsiteY90" fmla="*/ 20925324 h 26083740"/>
              <a:gd name="connsiteX91" fmla="*/ 9339871 w 17970406"/>
              <a:gd name="connsiteY91" fmla="*/ 21011776 h 26083740"/>
              <a:gd name="connsiteX92" fmla="*/ 9366472 w 17970406"/>
              <a:gd name="connsiteY92" fmla="*/ 20915348 h 26083740"/>
              <a:gd name="connsiteX93" fmla="*/ 9516625 w 17970406"/>
              <a:gd name="connsiteY93" fmla="*/ 20826444 h 26083740"/>
              <a:gd name="connsiteX94" fmla="*/ 9750606 w 17970406"/>
              <a:gd name="connsiteY94" fmla="*/ 20982547 h 26083740"/>
              <a:gd name="connsiteX95" fmla="*/ 9828659 w 17970406"/>
              <a:gd name="connsiteY95" fmla="*/ 20882097 h 26083740"/>
              <a:gd name="connsiteX96" fmla="*/ 9695656 w 17970406"/>
              <a:gd name="connsiteY96" fmla="*/ 20835547 h 26083740"/>
              <a:gd name="connsiteX97" fmla="*/ 9725931 w 17970406"/>
              <a:gd name="connsiteY97" fmla="*/ 20633940 h 26083740"/>
              <a:gd name="connsiteX98" fmla="*/ 10383074 w 17970406"/>
              <a:gd name="connsiteY98" fmla="*/ 20351657 h 26083740"/>
              <a:gd name="connsiteX99" fmla="*/ 10602180 w 17970406"/>
              <a:gd name="connsiteY99" fmla="*/ 20066575 h 26083740"/>
              <a:gd name="connsiteX100" fmla="*/ 10182693 w 17970406"/>
              <a:gd name="connsiteY100" fmla="*/ 20096150 h 26083740"/>
              <a:gd name="connsiteX101" fmla="*/ 9812034 w 17970406"/>
              <a:gd name="connsiteY101" fmla="*/ 20286906 h 26083740"/>
              <a:gd name="connsiteX102" fmla="*/ 9188142 w 17970406"/>
              <a:gd name="connsiteY102" fmla="*/ 20355157 h 26083740"/>
              <a:gd name="connsiteX103" fmla="*/ 9070539 w 17970406"/>
              <a:gd name="connsiteY103" fmla="*/ 20426560 h 26083740"/>
              <a:gd name="connsiteX104" fmla="*/ 8864383 w 17970406"/>
              <a:gd name="connsiteY104" fmla="*/ 20370033 h 26083740"/>
              <a:gd name="connsiteX105" fmla="*/ 8683602 w 17970406"/>
              <a:gd name="connsiteY105" fmla="*/ 20537688 h 26083740"/>
              <a:gd name="connsiteX106" fmla="*/ 8535898 w 17970406"/>
              <a:gd name="connsiteY106" fmla="*/ 20702016 h 26083740"/>
              <a:gd name="connsiteX107" fmla="*/ 8401669 w 17970406"/>
              <a:gd name="connsiteY107" fmla="*/ 20638840 h 26083740"/>
              <a:gd name="connsiteX108" fmla="*/ 8265516 w 17970406"/>
              <a:gd name="connsiteY108" fmla="*/ 20833094 h 26083740"/>
              <a:gd name="connsiteX109" fmla="*/ 8068110 w 17970406"/>
              <a:gd name="connsiteY109" fmla="*/ 20851297 h 26083740"/>
              <a:gd name="connsiteX110" fmla="*/ 7699550 w 17970406"/>
              <a:gd name="connsiteY110" fmla="*/ 21103652 h 26083740"/>
              <a:gd name="connsiteX111" fmla="*/ 7446143 w 17970406"/>
              <a:gd name="connsiteY111" fmla="*/ 21037151 h 26083740"/>
              <a:gd name="connsiteX112" fmla="*/ 7140759 w 17970406"/>
              <a:gd name="connsiteY112" fmla="*/ 21206031 h 26083740"/>
              <a:gd name="connsiteX113" fmla="*/ 6779551 w 17970406"/>
              <a:gd name="connsiteY113" fmla="*/ 21769896 h 26083740"/>
              <a:gd name="connsiteX114" fmla="*/ 6504443 w 17970406"/>
              <a:gd name="connsiteY114" fmla="*/ 21855298 h 26083740"/>
              <a:gd name="connsiteX115" fmla="*/ 6616622 w 17970406"/>
              <a:gd name="connsiteY115" fmla="*/ 21756596 h 26083740"/>
              <a:gd name="connsiteX116" fmla="*/ 6788475 w 17970406"/>
              <a:gd name="connsiteY116" fmla="*/ 21442462 h 26083740"/>
              <a:gd name="connsiteX117" fmla="*/ 6676473 w 17970406"/>
              <a:gd name="connsiteY117" fmla="*/ 21430737 h 26083740"/>
              <a:gd name="connsiteX118" fmla="*/ 6521418 w 17970406"/>
              <a:gd name="connsiteY118" fmla="*/ 21666119 h 26083740"/>
              <a:gd name="connsiteX119" fmla="*/ 6187685 w 17970406"/>
              <a:gd name="connsiteY119" fmla="*/ 21769897 h 26083740"/>
              <a:gd name="connsiteX120" fmla="*/ 6149533 w 17970406"/>
              <a:gd name="connsiteY120" fmla="*/ 21870347 h 26083740"/>
              <a:gd name="connsiteX121" fmla="*/ 6124857 w 17970406"/>
              <a:gd name="connsiteY121" fmla="*/ 22061103 h 26083740"/>
              <a:gd name="connsiteX122" fmla="*/ 6004805 w 17970406"/>
              <a:gd name="connsiteY122" fmla="*/ 22115706 h 26083740"/>
              <a:gd name="connsiteX123" fmla="*/ 5891752 w 17970406"/>
              <a:gd name="connsiteY123" fmla="*/ 22052529 h 26083740"/>
              <a:gd name="connsiteX124" fmla="*/ 5984854 w 17970406"/>
              <a:gd name="connsiteY124" fmla="*/ 21919526 h 26083740"/>
              <a:gd name="connsiteX125" fmla="*/ 5967178 w 17970406"/>
              <a:gd name="connsiteY125" fmla="*/ 21863696 h 26083740"/>
              <a:gd name="connsiteX126" fmla="*/ 5821925 w 17970406"/>
              <a:gd name="connsiteY126" fmla="*/ 21896250 h 26083740"/>
              <a:gd name="connsiteX127" fmla="*/ 5679995 w 17970406"/>
              <a:gd name="connsiteY127" fmla="*/ 21750819 h 26083740"/>
              <a:gd name="connsiteX128" fmla="*/ 5629070 w 17970406"/>
              <a:gd name="connsiteY128" fmla="*/ 21789847 h 26083740"/>
              <a:gd name="connsiteX129" fmla="*/ 5610168 w 17970406"/>
              <a:gd name="connsiteY129" fmla="*/ 21895375 h 26083740"/>
              <a:gd name="connsiteX130" fmla="*/ 5150606 w 17970406"/>
              <a:gd name="connsiteY130" fmla="*/ 21823971 h 26083740"/>
              <a:gd name="connsiteX131" fmla="*/ 5024427 w 17970406"/>
              <a:gd name="connsiteY131" fmla="*/ 22051303 h 26083740"/>
              <a:gd name="connsiteX132" fmla="*/ 4934126 w 17970406"/>
              <a:gd name="connsiteY132" fmla="*/ 22032579 h 26083740"/>
              <a:gd name="connsiteX133" fmla="*/ 4797271 w 17970406"/>
              <a:gd name="connsiteY133" fmla="*/ 21966601 h 26083740"/>
              <a:gd name="connsiteX134" fmla="*/ 4301482 w 17970406"/>
              <a:gd name="connsiteY134" fmla="*/ 22009827 h 26083740"/>
              <a:gd name="connsiteX135" fmla="*/ 3926272 w 17970406"/>
              <a:gd name="connsiteY135" fmla="*/ 22031528 h 26083740"/>
              <a:gd name="connsiteX136" fmla="*/ 3577489 w 17970406"/>
              <a:gd name="connsiteY136" fmla="*/ 21793172 h 26083740"/>
              <a:gd name="connsiteX137" fmla="*/ 3260204 w 17970406"/>
              <a:gd name="connsiteY137" fmla="*/ 21754144 h 26083740"/>
              <a:gd name="connsiteX138" fmla="*/ 3520786 w 17970406"/>
              <a:gd name="connsiteY138" fmla="*/ 21626392 h 26083740"/>
              <a:gd name="connsiteX139" fmla="*/ 3228354 w 17970406"/>
              <a:gd name="connsiteY139" fmla="*/ 21500564 h 26083740"/>
              <a:gd name="connsiteX140" fmla="*/ 3087649 w 17970406"/>
              <a:gd name="connsiteY140" fmla="*/ 21422162 h 26083740"/>
              <a:gd name="connsiteX141" fmla="*/ 3320055 w 17970406"/>
              <a:gd name="connsiteY141" fmla="*/ 21359159 h 26083740"/>
              <a:gd name="connsiteX142" fmla="*/ 3544238 w 17970406"/>
              <a:gd name="connsiteY142" fmla="*/ 21530490 h 26083740"/>
              <a:gd name="connsiteX143" fmla="*/ 3734992 w 17970406"/>
              <a:gd name="connsiteY143" fmla="*/ 21508615 h 26083740"/>
              <a:gd name="connsiteX144" fmla="*/ 3895997 w 17970406"/>
              <a:gd name="connsiteY144" fmla="*/ 21405711 h 26083740"/>
              <a:gd name="connsiteX145" fmla="*/ 3519386 w 17970406"/>
              <a:gd name="connsiteY145" fmla="*/ 21296158 h 26083740"/>
              <a:gd name="connsiteX146" fmla="*/ 2739215 w 17970406"/>
              <a:gd name="connsiteY146" fmla="*/ 21274633 h 26083740"/>
              <a:gd name="connsiteX147" fmla="*/ 2350879 w 17970406"/>
              <a:gd name="connsiteY147" fmla="*/ 21509665 h 26083740"/>
              <a:gd name="connsiteX148" fmla="*/ 2111647 w 17970406"/>
              <a:gd name="connsiteY148" fmla="*/ 21928450 h 26083740"/>
              <a:gd name="connsiteX149" fmla="*/ 1831290 w 17970406"/>
              <a:gd name="connsiteY149" fmla="*/ 21722645 h 26083740"/>
              <a:gd name="connsiteX150" fmla="*/ 1995794 w 17970406"/>
              <a:gd name="connsiteY150" fmla="*/ 22105905 h 26083740"/>
              <a:gd name="connsiteX151" fmla="*/ 1436479 w 17970406"/>
              <a:gd name="connsiteY151" fmla="*/ 22675194 h 26083740"/>
              <a:gd name="connsiteX152" fmla="*/ 1240648 w 17970406"/>
              <a:gd name="connsiteY152" fmla="*/ 22934028 h 26083740"/>
              <a:gd name="connsiteX153" fmla="*/ 1300325 w 17970406"/>
              <a:gd name="connsiteY153" fmla="*/ 23131433 h 26083740"/>
              <a:gd name="connsiteX154" fmla="*/ 1224022 w 17970406"/>
              <a:gd name="connsiteY154" fmla="*/ 23292436 h 26083740"/>
              <a:gd name="connsiteX155" fmla="*/ 1247124 w 17970406"/>
              <a:gd name="connsiteY155" fmla="*/ 23667472 h 26083740"/>
              <a:gd name="connsiteX156" fmla="*/ 885564 w 17970406"/>
              <a:gd name="connsiteY156" fmla="*/ 23894979 h 26083740"/>
              <a:gd name="connsiteX157" fmla="*/ 568281 w 17970406"/>
              <a:gd name="connsiteY157" fmla="*/ 23987732 h 26083740"/>
              <a:gd name="connsiteX158" fmla="*/ 551656 w 17970406"/>
              <a:gd name="connsiteY158" fmla="*/ 23598697 h 26083740"/>
              <a:gd name="connsiteX159" fmla="*/ 475179 w 17970406"/>
              <a:gd name="connsiteY159" fmla="*/ 23538845 h 26083740"/>
              <a:gd name="connsiteX160" fmla="*/ 279697 w 17970406"/>
              <a:gd name="connsiteY160" fmla="*/ 24185137 h 26083740"/>
              <a:gd name="connsiteX161" fmla="*/ 19290 w 17970406"/>
              <a:gd name="connsiteY161" fmla="*/ 24761252 h 26083740"/>
              <a:gd name="connsiteX162" fmla="*/ 19290 w 17970406"/>
              <a:gd name="connsiteY162" fmla="*/ 5029463 h 26083740"/>
              <a:gd name="connsiteX163" fmla="*/ 67417 w 17970406"/>
              <a:gd name="connsiteY163" fmla="*/ 5077589 h 26083740"/>
              <a:gd name="connsiteX0" fmla="*/ 67417 w 17970406"/>
              <a:gd name="connsiteY0" fmla="*/ 5077589 h 26071796"/>
              <a:gd name="connsiteX1" fmla="*/ 428089 w 17970406"/>
              <a:gd name="connsiteY1" fmla="*/ 5273022 h 26071796"/>
              <a:gd name="connsiteX2" fmla="*/ 349220 w 17970406"/>
              <a:gd name="connsiteY2" fmla="*/ 4964501 h 26071796"/>
              <a:gd name="connsiteX3" fmla="*/ 163669 w 17970406"/>
              <a:gd name="connsiteY3" fmla="*/ 4775473 h 26071796"/>
              <a:gd name="connsiteX4" fmla="*/ 31917 w 17970406"/>
              <a:gd name="connsiteY4" fmla="*/ 4714721 h 26071796"/>
              <a:gd name="connsiteX5" fmla="*/ 63208 w 17970406"/>
              <a:gd name="connsiteY5" fmla="*/ 4544357 h 26071796"/>
              <a:gd name="connsiteX6" fmla="*/ 115543 w 17970406"/>
              <a:gd name="connsiteY6" fmla="*/ 4500073 h 26071796"/>
              <a:gd name="connsiteX7" fmla="*/ 184896 w 17970406"/>
              <a:gd name="connsiteY7" fmla="*/ 4405285 h 26071796"/>
              <a:gd name="connsiteX8" fmla="*/ 200816 w 17970406"/>
              <a:gd name="connsiteY8" fmla="*/ 4262919 h 26071796"/>
              <a:gd name="connsiteX9" fmla="*/ 167512 w 17970406"/>
              <a:gd name="connsiteY9" fmla="*/ 4102803 h 26071796"/>
              <a:gd name="connsiteX10" fmla="*/ 188373 w 17970406"/>
              <a:gd name="connsiteY10" fmla="*/ 3953300 h 26071796"/>
              <a:gd name="connsiteX11" fmla="*/ 190386 w 17970406"/>
              <a:gd name="connsiteY11" fmla="*/ 3812947 h 26071796"/>
              <a:gd name="connsiteX12" fmla="*/ 94499 w 17970406"/>
              <a:gd name="connsiteY12" fmla="*/ 3716877 h 26071796"/>
              <a:gd name="connsiteX13" fmla="*/ 19290 w 17970406"/>
              <a:gd name="connsiteY13" fmla="*/ 3681926 h 26071796"/>
              <a:gd name="connsiteX14" fmla="*/ 33197 w 17970406"/>
              <a:gd name="connsiteY14" fmla="*/ 2951980 h 26071796"/>
              <a:gd name="connsiteX15" fmla="*/ 63208 w 17970406"/>
              <a:gd name="connsiteY15" fmla="*/ 2941549 h 26071796"/>
              <a:gd name="connsiteX16" fmla="*/ 223141 w 17970406"/>
              <a:gd name="connsiteY16" fmla="*/ 2958933 h 26071796"/>
              <a:gd name="connsiteX17" fmla="*/ 296154 w 17970406"/>
              <a:gd name="connsiteY17" fmla="*/ 2757279 h 26071796"/>
              <a:gd name="connsiteX18" fmla="*/ 359102 w 17970406"/>
              <a:gd name="connsiteY18" fmla="*/ 2413990 h 26071796"/>
              <a:gd name="connsiteX19" fmla="*/ 668721 w 17970406"/>
              <a:gd name="connsiteY19" fmla="*/ 2375013 h 26071796"/>
              <a:gd name="connsiteX20" fmla="*/ 1095819 w 17970406"/>
              <a:gd name="connsiteY20" fmla="*/ 2319201 h 26071796"/>
              <a:gd name="connsiteX21" fmla="*/ 1509376 w 17970406"/>
              <a:gd name="connsiteY21" fmla="*/ 2326887 h 26071796"/>
              <a:gd name="connsiteX22" fmla="*/ 1742505 w 17970406"/>
              <a:gd name="connsiteY22" fmla="*/ 2447843 h 26071796"/>
              <a:gd name="connsiteX23" fmla="*/ 1947820 w 17970406"/>
              <a:gd name="connsiteY23" fmla="*/ 2458456 h 26071796"/>
              <a:gd name="connsiteX24" fmla="*/ 1968498 w 17970406"/>
              <a:gd name="connsiteY24" fmla="*/ 2340062 h 26071796"/>
              <a:gd name="connsiteX25" fmla="*/ 1576716 w 17970406"/>
              <a:gd name="connsiteY25" fmla="*/ 1950660 h 26071796"/>
              <a:gd name="connsiteX26" fmla="*/ 1090329 w 17970406"/>
              <a:gd name="connsiteY26" fmla="*/ 1920466 h 26071796"/>
              <a:gd name="connsiteX27" fmla="*/ 921979 w 17970406"/>
              <a:gd name="connsiteY27" fmla="*/ 1773343 h 26071796"/>
              <a:gd name="connsiteX28" fmla="*/ 1174322 w 17970406"/>
              <a:gd name="connsiteY28" fmla="*/ 1756873 h 26071796"/>
              <a:gd name="connsiteX29" fmla="*/ 2286533 w 17970406"/>
              <a:gd name="connsiteY29" fmla="*/ 1741319 h 26071796"/>
              <a:gd name="connsiteX30" fmla="*/ 2420482 w 17970406"/>
              <a:gd name="connsiteY30" fmla="*/ 1752482 h 26071796"/>
              <a:gd name="connsiteX31" fmla="*/ 2559554 w 17970406"/>
              <a:gd name="connsiteY31" fmla="*/ 2237039 h 26071796"/>
              <a:gd name="connsiteX32" fmla="*/ 2779508 w 17970406"/>
              <a:gd name="connsiteY32" fmla="*/ 2136577 h 26071796"/>
              <a:gd name="connsiteX33" fmla="*/ 2870088 w 17970406"/>
              <a:gd name="connsiteY33" fmla="*/ 1962187 h 26071796"/>
              <a:gd name="connsiteX34" fmla="*/ 3011539 w 17970406"/>
              <a:gd name="connsiteY34" fmla="*/ 1915892 h 26071796"/>
              <a:gd name="connsiteX35" fmla="*/ 3206241 w 17970406"/>
              <a:gd name="connsiteY35" fmla="*/ 1929799 h 26071796"/>
              <a:gd name="connsiteX36" fmla="*/ 3289684 w 17970406"/>
              <a:gd name="connsiteY36" fmla="*/ 2072348 h 26071796"/>
              <a:gd name="connsiteX37" fmla="*/ 3407895 w 17970406"/>
              <a:gd name="connsiteY37" fmla="*/ 2020196 h 26071796"/>
              <a:gd name="connsiteX38" fmla="*/ 3626934 w 17970406"/>
              <a:gd name="connsiteY38" fmla="*/ 1881124 h 26071796"/>
              <a:gd name="connsiteX39" fmla="*/ 3720808 w 17970406"/>
              <a:gd name="connsiteY39" fmla="*/ 1769866 h 26071796"/>
              <a:gd name="connsiteX40" fmla="*/ 3866468 w 17970406"/>
              <a:gd name="connsiteY40" fmla="*/ 1715152 h 26071796"/>
              <a:gd name="connsiteX41" fmla="*/ 17970406 w 17970406"/>
              <a:gd name="connsiteY41" fmla="*/ 1756873 h 26071796"/>
              <a:gd name="connsiteX42" fmla="*/ 17947279 w 17970406"/>
              <a:gd name="connsiteY42" fmla="*/ 25328142 h 26071796"/>
              <a:gd name="connsiteX43" fmla="*/ 12210250 w 17970406"/>
              <a:gd name="connsiteY43" fmla="*/ 25388146 h 26071796"/>
              <a:gd name="connsiteX44" fmla="*/ 11583357 w 17970406"/>
              <a:gd name="connsiteY44" fmla="*/ 25417520 h 26071796"/>
              <a:gd name="connsiteX45" fmla="*/ 11088343 w 17970406"/>
              <a:gd name="connsiteY45" fmla="*/ 24953758 h 26071796"/>
              <a:gd name="connsiteX46" fmla="*/ 10607080 w 17970406"/>
              <a:gd name="connsiteY46" fmla="*/ 24568747 h 26071796"/>
              <a:gd name="connsiteX47" fmla="*/ 10173943 w 17970406"/>
              <a:gd name="connsiteY47" fmla="*/ 24279989 h 26071796"/>
              <a:gd name="connsiteX48" fmla="*/ 9788932 w 17970406"/>
              <a:gd name="connsiteY48" fmla="*/ 24231863 h 26071796"/>
              <a:gd name="connsiteX49" fmla="*/ 9596427 w 17970406"/>
              <a:gd name="connsiteY49" fmla="*/ 23991231 h 26071796"/>
              <a:gd name="connsiteX50" fmla="*/ 9432273 w 17970406"/>
              <a:gd name="connsiteY50" fmla="*/ 23793826 h 26071796"/>
              <a:gd name="connsiteX51" fmla="*/ 9190242 w 17970406"/>
              <a:gd name="connsiteY51" fmla="*/ 23811502 h 26071796"/>
              <a:gd name="connsiteX52" fmla="*/ 8944009 w 17970406"/>
              <a:gd name="connsiteY52" fmla="*/ 23690748 h 26071796"/>
              <a:gd name="connsiteX53" fmla="*/ 8891158 w 17970406"/>
              <a:gd name="connsiteY53" fmla="*/ 23407066 h 26071796"/>
              <a:gd name="connsiteX54" fmla="*/ 8621651 w 17970406"/>
              <a:gd name="connsiteY54" fmla="*/ 23272838 h 26071796"/>
              <a:gd name="connsiteX55" fmla="*/ 8741355 w 17970406"/>
              <a:gd name="connsiteY55" fmla="*/ 23209661 h 26071796"/>
              <a:gd name="connsiteX56" fmla="*/ 8704779 w 17970406"/>
              <a:gd name="connsiteY56" fmla="*/ 23156460 h 26071796"/>
              <a:gd name="connsiteX57" fmla="*/ 8541849 w 17970406"/>
              <a:gd name="connsiteY57" fmla="*/ 23153134 h 26071796"/>
              <a:gd name="connsiteX58" fmla="*/ 8472897 w 17970406"/>
              <a:gd name="connsiteY58" fmla="*/ 23244486 h 26071796"/>
              <a:gd name="connsiteX59" fmla="*/ 8076161 w 17970406"/>
              <a:gd name="connsiteY59" fmla="*/ 23244486 h 26071796"/>
              <a:gd name="connsiteX60" fmla="*/ 8059711 w 17970406"/>
              <a:gd name="connsiteY60" fmla="*/ 23183060 h 26071796"/>
              <a:gd name="connsiteX61" fmla="*/ 8224215 w 17970406"/>
              <a:gd name="connsiteY61" fmla="*/ 23023631 h 26071796"/>
              <a:gd name="connsiteX62" fmla="*/ 8476046 w 17970406"/>
              <a:gd name="connsiteY62" fmla="*/ 23028704 h 26071796"/>
              <a:gd name="connsiteX63" fmla="*/ 8508598 w 17970406"/>
              <a:gd name="connsiteY63" fmla="*/ 22927028 h 26071796"/>
              <a:gd name="connsiteX64" fmla="*/ 8295442 w 17970406"/>
              <a:gd name="connsiteY64" fmla="*/ 22889401 h 26071796"/>
              <a:gd name="connsiteX65" fmla="*/ 8335694 w 17970406"/>
              <a:gd name="connsiteY65" fmla="*/ 22784049 h 26071796"/>
              <a:gd name="connsiteX66" fmla="*/ 8537648 w 17970406"/>
              <a:gd name="connsiteY66" fmla="*/ 22783174 h 26071796"/>
              <a:gd name="connsiteX67" fmla="*/ 8684828 w 17970406"/>
              <a:gd name="connsiteY67" fmla="*/ 22837251 h 26071796"/>
              <a:gd name="connsiteX68" fmla="*/ 8844432 w 17970406"/>
              <a:gd name="connsiteY68" fmla="*/ 22963604 h 26071796"/>
              <a:gd name="connsiteX69" fmla="*/ 9055487 w 17970406"/>
              <a:gd name="connsiteY69" fmla="*/ 22718244 h 26071796"/>
              <a:gd name="connsiteX70" fmla="*/ 9055137 w 17970406"/>
              <a:gd name="connsiteY70" fmla="*/ 22403763 h 26071796"/>
              <a:gd name="connsiteX71" fmla="*/ 9336546 w 17970406"/>
              <a:gd name="connsiteY71" fmla="*/ 22072480 h 26071796"/>
              <a:gd name="connsiteX72" fmla="*/ 9343196 w 17970406"/>
              <a:gd name="connsiteY72" fmla="*/ 21856349 h 26071796"/>
              <a:gd name="connsiteX73" fmla="*/ 9390622 w 17970406"/>
              <a:gd name="connsiteY73" fmla="*/ 21782146 h 26071796"/>
              <a:gd name="connsiteX74" fmla="*/ 9476200 w 17970406"/>
              <a:gd name="connsiteY74" fmla="*/ 21886275 h 26071796"/>
              <a:gd name="connsiteX75" fmla="*/ 9496150 w 17970406"/>
              <a:gd name="connsiteY75" fmla="*/ 22132332 h 26071796"/>
              <a:gd name="connsiteX76" fmla="*/ 9559676 w 17970406"/>
              <a:gd name="connsiteY76" fmla="*/ 22222284 h 26071796"/>
              <a:gd name="connsiteX77" fmla="*/ 9612529 w 17970406"/>
              <a:gd name="connsiteY77" fmla="*/ 22119031 h 26071796"/>
              <a:gd name="connsiteX78" fmla="*/ 9632479 w 17970406"/>
              <a:gd name="connsiteY78" fmla="*/ 21899575 h 26071796"/>
              <a:gd name="connsiteX79" fmla="*/ 9544976 w 17970406"/>
              <a:gd name="connsiteY79" fmla="*/ 21611516 h 26071796"/>
              <a:gd name="connsiteX80" fmla="*/ 9632479 w 17970406"/>
              <a:gd name="connsiteY80" fmla="*/ 21623593 h 26071796"/>
              <a:gd name="connsiteX81" fmla="*/ 9893410 w 17970406"/>
              <a:gd name="connsiteY81" fmla="*/ 21747494 h 26071796"/>
              <a:gd name="connsiteX82" fmla="*/ 9825334 w 17970406"/>
              <a:gd name="connsiteY82" fmla="*/ 21587017 h 26071796"/>
              <a:gd name="connsiteX83" fmla="*/ 9715606 w 17970406"/>
              <a:gd name="connsiteY83" fmla="*/ 21497239 h 26071796"/>
              <a:gd name="connsiteX84" fmla="*/ 9624603 w 17970406"/>
              <a:gd name="connsiteY84" fmla="*/ 21563567 h 26071796"/>
              <a:gd name="connsiteX85" fmla="*/ 9492825 w 17970406"/>
              <a:gd name="connsiteY85" fmla="*/ 21430737 h 26071796"/>
              <a:gd name="connsiteX86" fmla="*/ 9266368 w 17970406"/>
              <a:gd name="connsiteY86" fmla="*/ 21341310 h 26071796"/>
              <a:gd name="connsiteX87" fmla="*/ 9137041 w 17970406"/>
              <a:gd name="connsiteY87" fmla="*/ 21184681 h 26071796"/>
              <a:gd name="connsiteX88" fmla="*/ 9004037 w 17970406"/>
              <a:gd name="connsiteY88" fmla="*/ 21055002 h 26071796"/>
              <a:gd name="connsiteX89" fmla="*/ 8982335 w 17970406"/>
              <a:gd name="connsiteY89" fmla="*/ 20950873 h 26071796"/>
              <a:gd name="connsiteX90" fmla="*/ 9117090 w 17970406"/>
              <a:gd name="connsiteY90" fmla="*/ 20925324 h 26071796"/>
              <a:gd name="connsiteX91" fmla="*/ 9339871 w 17970406"/>
              <a:gd name="connsiteY91" fmla="*/ 21011776 h 26071796"/>
              <a:gd name="connsiteX92" fmla="*/ 9366472 w 17970406"/>
              <a:gd name="connsiteY92" fmla="*/ 20915348 h 26071796"/>
              <a:gd name="connsiteX93" fmla="*/ 9516625 w 17970406"/>
              <a:gd name="connsiteY93" fmla="*/ 20826444 h 26071796"/>
              <a:gd name="connsiteX94" fmla="*/ 9750606 w 17970406"/>
              <a:gd name="connsiteY94" fmla="*/ 20982547 h 26071796"/>
              <a:gd name="connsiteX95" fmla="*/ 9828659 w 17970406"/>
              <a:gd name="connsiteY95" fmla="*/ 20882097 h 26071796"/>
              <a:gd name="connsiteX96" fmla="*/ 9695656 w 17970406"/>
              <a:gd name="connsiteY96" fmla="*/ 20835547 h 26071796"/>
              <a:gd name="connsiteX97" fmla="*/ 9725931 w 17970406"/>
              <a:gd name="connsiteY97" fmla="*/ 20633940 h 26071796"/>
              <a:gd name="connsiteX98" fmla="*/ 10383074 w 17970406"/>
              <a:gd name="connsiteY98" fmla="*/ 20351657 h 26071796"/>
              <a:gd name="connsiteX99" fmla="*/ 10602180 w 17970406"/>
              <a:gd name="connsiteY99" fmla="*/ 20066575 h 26071796"/>
              <a:gd name="connsiteX100" fmla="*/ 10182693 w 17970406"/>
              <a:gd name="connsiteY100" fmla="*/ 20096150 h 26071796"/>
              <a:gd name="connsiteX101" fmla="*/ 9812034 w 17970406"/>
              <a:gd name="connsiteY101" fmla="*/ 20286906 h 26071796"/>
              <a:gd name="connsiteX102" fmla="*/ 9188142 w 17970406"/>
              <a:gd name="connsiteY102" fmla="*/ 20355157 h 26071796"/>
              <a:gd name="connsiteX103" fmla="*/ 9070539 w 17970406"/>
              <a:gd name="connsiteY103" fmla="*/ 20426560 h 26071796"/>
              <a:gd name="connsiteX104" fmla="*/ 8864383 w 17970406"/>
              <a:gd name="connsiteY104" fmla="*/ 20370033 h 26071796"/>
              <a:gd name="connsiteX105" fmla="*/ 8683602 w 17970406"/>
              <a:gd name="connsiteY105" fmla="*/ 20537688 h 26071796"/>
              <a:gd name="connsiteX106" fmla="*/ 8535898 w 17970406"/>
              <a:gd name="connsiteY106" fmla="*/ 20702016 h 26071796"/>
              <a:gd name="connsiteX107" fmla="*/ 8401669 w 17970406"/>
              <a:gd name="connsiteY107" fmla="*/ 20638840 h 26071796"/>
              <a:gd name="connsiteX108" fmla="*/ 8265516 w 17970406"/>
              <a:gd name="connsiteY108" fmla="*/ 20833094 h 26071796"/>
              <a:gd name="connsiteX109" fmla="*/ 8068110 w 17970406"/>
              <a:gd name="connsiteY109" fmla="*/ 20851297 h 26071796"/>
              <a:gd name="connsiteX110" fmla="*/ 7699550 w 17970406"/>
              <a:gd name="connsiteY110" fmla="*/ 21103652 h 26071796"/>
              <a:gd name="connsiteX111" fmla="*/ 7446143 w 17970406"/>
              <a:gd name="connsiteY111" fmla="*/ 21037151 h 26071796"/>
              <a:gd name="connsiteX112" fmla="*/ 7140759 w 17970406"/>
              <a:gd name="connsiteY112" fmla="*/ 21206031 h 26071796"/>
              <a:gd name="connsiteX113" fmla="*/ 6779551 w 17970406"/>
              <a:gd name="connsiteY113" fmla="*/ 21769896 h 26071796"/>
              <a:gd name="connsiteX114" fmla="*/ 6504443 w 17970406"/>
              <a:gd name="connsiteY114" fmla="*/ 21855298 h 26071796"/>
              <a:gd name="connsiteX115" fmla="*/ 6616622 w 17970406"/>
              <a:gd name="connsiteY115" fmla="*/ 21756596 h 26071796"/>
              <a:gd name="connsiteX116" fmla="*/ 6788475 w 17970406"/>
              <a:gd name="connsiteY116" fmla="*/ 21442462 h 26071796"/>
              <a:gd name="connsiteX117" fmla="*/ 6676473 w 17970406"/>
              <a:gd name="connsiteY117" fmla="*/ 21430737 h 26071796"/>
              <a:gd name="connsiteX118" fmla="*/ 6521418 w 17970406"/>
              <a:gd name="connsiteY118" fmla="*/ 21666119 h 26071796"/>
              <a:gd name="connsiteX119" fmla="*/ 6187685 w 17970406"/>
              <a:gd name="connsiteY119" fmla="*/ 21769897 h 26071796"/>
              <a:gd name="connsiteX120" fmla="*/ 6149533 w 17970406"/>
              <a:gd name="connsiteY120" fmla="*/ 21870347 h 26071796"/>
              <a:gd name="connsiteX121" fmla="*/ 6124857 w 17970406"/>
              <a:gd name="connsiteY121" fmla="*/ 22061103 h 26071796"/>
              <a:gd name="connsiteX122" fmla="*/ 6004805 w 17970406"/>
              <a:gd name="connsiteY122" fmla="*/ 22115706 h 26071796"/>
              <a:gd name="connsiteX123" fmla="*/ 5891752 w 17970406"/>
              <a:gd name="connsiteY123" fmla="*/ 22052529 h 26071796"/>
              <a:gd name="connsiteX124" fmla="*/ 5984854 w 17970406"/>
              <a:gd name="connsiteY124" fmla="*/ 21919526 h 26071796"/>
              <a:gd name="connsiteX125" fmla="*/ 5967178 w 17970406"/>
              <a:gd name="connsiteY125" fmla="*/ 21863696 h 26071796"/>
              <a:gd name="connsiteX126" fmla="*/ 5821925 w 17970406"/>
              <a:gd name="connsiteY126" fmla="*/ 21896250 h 26071796"/>
              <a:gd name="connsiteX127" fmla="*/ 5679995 w 17970406"/>
              <a:gd name="connsiteY127" fmla="*/ 21750819 h 26071796"/>
              <a:gd name="connsiteX128" fmla="*/ 5629070 w 17970406"/>
              <a:gd name="connsiteY128" fmla="*/ 21789847 h 26071796"/>
              <a:gd name="connsiteX129" fmla="*/ 5610168 w 17970406"/>
              <a:gd name="connsiteY129" fmla="*/ 21895375 h 26071796"/>
              <a:gd name="connsiteX130" fmla="*/ 5150606 w 17970406"/>
              <a:gd name="connsiteY130" fmla="*/ 21823971 h 26071796"/>
              <a:gd name="connsiteX131" fmla="*/ 5024427 w 17970406"/>
              <a:gd name="connsiteY131" fmla="*/ 22051303 h 26071796"/>
              <a:gd name="connsiteX132" fmla="*/ 4934126 w 17970406"/>
              <a:gd name="connsiteY132" fmla="*/ 22032579 h 26071796"/>
              <a:gd name="connsiteX133" fmla="*/ 4797271 w 17970406"/>
              <a:gd name="connsiteY133" fmla="*/ 21966601 h 26071796"/>
              <a:gd name="connsiteX134" fmla="*/ 4301482 w 17970406"/>
              <a:gd name="connsiteY134" fmla="*/ 22009827 h 26071796"/>
              <a:gd name="connsiteX135" fmla="*/ 3926272 w 17970406"/>
              <a:gd name="connsiteY135" fmla="*/ 22031528 h 26071796"/>
              <a:gd name="connsiteX136" fmla="*/ 3577489 w 17970406"/>
              <a:gd name="connsiteY136" fmla="*/ 21793172 h 26071796"/>
              <a:gd name="connsiteX137" fmla="*/ 3260204 w 17970406"/>
              <a:gd name="connsiteY137" fmla="*/ 21754144 h 26071796"/>
              <a:gd name="connsiteX138" fmla="*/ 3520786 w 17970406"/>
              <a:gd name="connsiteY138" fmla="*/ 21626392 h 26071796"/>
              <a:gd name="connsiteX139" fmla="*/ 3228354 w 17970406"/>
              <a:gd name="connsiteY139" fmla="*/ 21500564 h 26071796"/>
              <a:gd name="connsiteX140" fmla="*/ 3087649 w 17970406"/>
              <a:gd name="connsiteY140" fmla="*/ 21422162 h 26071796"/>
              <a:gd name="connsiteX141" fmla="*/ 3320055 w 17970406"/>
              <a:gd name="connsiteY141" fmla="*/ 21359159 h 26071796"/>
              <a:gd name="connsiteX142" fmla="*/ 3544238 w 17970406"/>
              <a:gd name="connsiteY142" fmla="*/ 21530490 h 26071796"/>
              <a:gd name="connsiteX143" fmla="*/ 3734992 w 17970406"/>
              <a:gd name="connsiteY143" fmla="*/ 21508615 h 26071796"/>
              <a:gd name="connsiteX144" fmla="*/ 3895997 w 17970406"/>
              <a:gd name="connsiteY144" fmla="*/ 21405711 h 26071796"/>
              <a:gd name="connsiteX145" fmla="*/ 3519386 w 17970406"/>
              <a:gd name="connsiteY145" fmla="*/ 21296158 h 26071796"/>
              <a:gd name="connsiteX146" fmla="*/ 2739215 w 17970406"/>
              <a:gd name="connsiteY146" fmla="*/ 21274633 h 26071796"/>
              <a:gd name="connsiteX147" fmla="*/ 2350879 w 17970406"/>
              <a:gd name="connsiteY147" fmla="*/ 21509665 h 26071796"/>
              <a:gd name="connsiteX148" fmla="*/ 2111647 w 17970406"/>
              <a:gd name="connsiteY148" fmla="*/ 21928450 h 26071796"/>
              <a:gd name="connsiteX149" fmla="*/ 1831290 w 17970406"/>
              <a:gd name="connsiteY149" fmla="*/ 21722645 h 26071796"/>
              <a:gd name="connsiteX150" fmla="*/ 1995794 w 17970406"/>
              <a:gd name="connsiteY150" fmla="*/ 22105905 h 26071796"/>
              <a:gd name="connsiteX151" fmla="*/ 1436479 w 17970406"/>
              <a:gd name="connsiteY151" fmla="*/ 22675194 h 26071796"/>
              <a:gd name="connsiteX152" fmla="*/ 1240648 w 17970406"/>
              <a:gd name="connsiteY152" fmla="*/ 22934028 h 26071796"/>
              <a:gd name="connsiteX153" fmla="*/ 1300325 w 17970406"/>
              <a:gd name="connsiteY153" fmla="*/ 23131433 h 26071796"/>
              <a:gd name="connsiteX154" fmla="*/ 1224022 w 17970406"/>
              <a:gd name="connsiteY154" fmla="*/ 23292436 h 26071796"/>
              <a:gd name="connsiteX155" fmla="*/ 1247124 w 17970406"/>
              <a:gd name="connsiteY155" fmla="*/ 23667472 h 26071796"/>
              <a:gd name="connsiteX156" fmla="*/ 885564 w 17970406"/>
              <a:gd name="connsiteY156" fmla="*/ 23894979 h 26071796"/>
              <a:gd name="connsiteX157" fmla="*/ 568281 w 17970406"/>
              <a:gd name="connsiteY157" fmla="*/ 23987732 h 26071796"/>
              <a:gd name="connsiteX158" fmla="*/ 551656 w 17970406"/>
              <a:gd name="connsiteY158" fmla="*/ 23598697 h 26071796"/>
              <a:gd name="connsiteX159" fmla="*/ 475179 w 17970406"/>
              <a:gd name="connsiteY159" fmla="*/ 23538845 h 26071796"/>
              <a:gd name="connsiteX160" fmla="*/ 448577 w 17970406"/>
              <a:gd name="connsiteY160" fmla="*/ 23907930 h 26071796"/>
              <a:gd name="connsiteX161" fmla="*/ 279697 w 17970406"/>
              <a:gd name="connsiteY161" fmla="*/ 24185137 h 26071796"/>
              <a:gd name="connsiteX162" fmla="*/ 19290 w 17970406"/>
              <a:gd name="connsiteY162" fmla="*/ 24761252 h 26071796"/>
              <a:gd name="connsiteX163" fmla="*/ 19290 w 17970406"/>
              <a:gd name="connsiteY163" fmla="*/ 5029463 h 26071796"/>
              <a:gd name="connsiteX164" fmla="*/ 67417 w 17970406"/>
              <a:gd name="connsiteY164" fmla="*/ 5077589 h 26071796"/>
              <a:gd name="connsiteX0" fmla="*/ 87807 w 17990796"/>
              <a:gd name="connsiteY0" fmla="*/ 5077589 h 26029135"/>
              <a:gd name="connsiteX1" fmla="*/ 448479 w 17990796"/>
              <a:gd name="connsiteY1" fmla="*/ 5273022 h 26029135"/>
              <a:gd name="connsiteX2" fmla="*/ 369610 w 17990796"/>
              <a:gd name="connsiteY2" fmla="*/ 4964501 h 26029135"/>
              <a:gd name="connsiteX3" fmla="*/ 184059 w 17990796"/>
              <a:gd name="connsiteY3" fmla="*/ 4775473 h 26029135"/>
              <a:gd name="connsiteX4" fmla="*/ 52307 w 17990796"/>
              <a:gd name="connsiteY4" fmla="*/ 4714721 h 26029135"/>
              <a:gd name="connsiteX5" fmla="*/ 83598 w 17990796"/>
              <a:gd name="connsiteY5" fmla="*/ 4544357 h 26029135"/>
              <a:gd name="connsiteX6" fmla="*/ 135933 w 17990796"/>
              <a:gd name="connsiteY6" fmla="*/ 4500073 h 26029135"/>
              <a:gd name="connsiteX7" fmla="*/ 205286 w 17990796"/>
              <a:gd name="connsiteY7" fmla="*/ 4405285 h 26029135"/>
              <a:gd name="connsiteX8" fmla="*/ 221206 w 17990796"/>
              <a:gd name="connsiteY8" fmla="*/ 4262919 h 26029135"/>
              <a:gd name="connsiteX9" fmla="*/ 187902 w 17990796"/>
              <a:gd name="connsiteY9" fmla="*/ 4102803 h 26029135"/>
              <a:gd name="connsiteX10" fmla="*/ 208763 w 17990796"/>
              <a:gd name="connsiteY10" fmla="*/ 3953300 h 26029135"/>
              <a:gd name="connsiteX11" fmla="*/ 210776 w 17990796"/>
              <a:gd name="connsiteY11" fmla="*/ 3812947 h 26029135"/>
              <a:gd name="connsiteX12" fmla="*/ 114889 w 17990796"/>
              <a:gd name="connsiteY12" fmla="*/ 3716877 h 26029135"/>
              <a:gd name="connsiteX13" fmla="*/ 39680 w 17990796"/>
              <a:gd name="connsiteY13" fmla="*/ 3681926 h 26029135"/>
              <a:gd name="connsiteX14" fmla="*/ 53587 w 17990796"/>
              <a:gd name="connsiteY14" fmla="*/ 2951980 h 26029135"/>
              <a:gd name="connsiteX15" fmla="*/ 83598 w 17990796"/>
              <a:gd name="connsiteY15" fmla="*/ 2941549 h 26029135"/>
              <a:gd name="connsiteX16" fmla="*/ 243531 w 17990796"/>
              <a:gd name="connsiteY16" fmla="*/ 2958933 h 26029135"/>
              <a:gd name="connsiteX17" fmla="*/ 316544 w 17990796"/>
              <a:gd name="connsiteY17" fmla="*/ 2757279 h 26029135"/>
              <a:gd name="connsiteX18" fmla="*/ 379492 w 17990796"/>
              <a:gd name="connsiteY18" fmla="*/ 2413990 h 26029135"/>
              <a:gd name="connsiteX19" fmla="*/ 689111 w 17990796"/>
              <a:gd name="connsiteY19" fmla="*/ 2375013 h 26029135"/>
              <a:gd name="connsiteX20" fmla="*/ 1116209 w 17990796"/>
              <a:gd name="connsiteY20" fmla="*/ 2319201 h 26029135"/>
              <a:gd name="connsiteX21" fmla="*/ 1529766 w 17990796"/>
              <a:gd name="connsiteY21" fmla="*/ 2326887 h 26029135"/>
              <a:gd name="connsiteX22" fmla="*/ 1762895 w 17990796"/>
              <a:gd name="connsiteY22" fmla="*/ 2447843 h 26029135"/>
              <a:gd name="connsiteX23" fmla="*/ 1968210 w 17990796"/>
              <a:gd name="connsiteY23" fmla="*/ 2458456 h 26029135"/>
              <a:gd name="connsiteX24" fmla="*/ 1988888 w 17990796"/>
              <a:gd name="connsiteY24" fmla="*/ 2340062 h 26029135"/>
              <a:gd name="connsiteX25" fmla="*/ 1597106 w 17990796"/>
              <a:gd name="connsiteY25" fmla="*/ 1950660 h 26029135"/>
              <a:gd name="connsiteX26" fmla="*/ 1110719 w 17990796"/>
              <a:gd name="connsiteY26" fmla="*/ 1920466 h 26029135"/>
              <a:gd name="connsiteX27" fmla="*/ 942369 w 17990796"/>
              <a:gd name="connsiteY27" fmla="*/ 1773343 h 26029135"/>
              <a:gd name="connsiteX28" fmla="*/ 1194712 w 17990796"/>
              <a:gd name="connsiteY28" fmla="*/ 1756873 h 26029135"/>
              <a:gd name="connsiteX29" fmla="*/ 2306923 w 17990796"/>
              <a:gd name="connsiteY29" fmla="*/ 1741319 h 26029135"/>
              <a:gd name="connsiteX30" fmla="*/ 2440872 w 17990796"/>
              <a:gd name="connsiteY30" fmla="*/ 1752482 h 26029135"/>
              <a:gd name="connsiteX31" fmla="*/ 2579944 w 17990796"/>
              <a:gd name="connsiteY31" fmla="*/ 2237039 h 26029135"/>
              <a:gd name="connsiteX32" fmla="*/ 2799898 w 17990796"/>
              <a:gd name="connsiteY32" fmla="*/ 2136577 h 26029135"/>
              <a:gd name="connsiteX33" fmla="*/ 2890478 w 17990796"/>
              <a:gd name="connsiteY33" fmla="*/ 1962187 h 26029135"/>
              <a:gd name="connsiteX34" fmla="*/ 3031929 w 17990796"/>
              <a:gd name="connsiteY34" fmla="*/ 1915892 h 26029135"/>
              <a:gd name="connsiteX35" fmla="*/ 3226631 w 17990796"/>
              <a:gd name="connsiteY35" fmla="*/ 1929799 h 26029135"/>
              <a:gd name="connsiteX36" fmla="*/ 3310074 w 17990796"/>
              <a:gd name="connsiteY36" fmla="*/ 2072348 h 26029135"/>
              <a:gd name="connsiteX37" fmla="*/ 3428285 w 17990796"/>
              <a:gd name="connsiteY37" fmla="*/ 2020196 h 26029135"/>
              <a:gd name="connsiteX38" fmla="*/ 3647324 w 17990796"/>
              <a:gd name="connsiteY38" fmla="*/ 1881124 h 26029135"/>
              <a:gd name="connsiteX39" fmla="*/ 3741198 w 17990796"/>
              <a:gd name="connsiteY39" fmla="*/ 1769866 h 26029135"/>
              <a:gd name="connsiteX40" fmla="*/ 3886858 w 17990796"/>
              <a:gd name="connsiteY40" fmla="*/ 1715152 h 26029135"/>
              <a:gd name="connsiteX41" fmla="*/ 17990796 w 17990796"/>
              <a:gd name="connsiteY41" fmla="*/ 1756873 h 26029135"/>
              <a:gd name="connsiteX42" fmla="*/ 17967669 w 17990796"/>
              <a:gd name="connsiteY42" fmla="*/ 25328142 h 26029135"/>
              <a:gd name="connsiteX43" fmla="*/ 12230640 w 17990796"/>
              <a:gd name="connsiteY43" fmla="*/ 25388146 h 26029135"/>
              <a:gd name="connsiteX44" fmla="*/ 11603747 w 17990796"/>
              <a:gd name="connsiteY44" fmla="*/ 25417520 h 26029135"/>
              <a:gd name="connsiteX45" fmla="*/ 11108733 w 17990796"/>
              <a:gd name="connsiteY45" fmla="*/ 24953758 h 26029135"/>
              <a:gd name="connsiteX46" fmla="*/ 10627470 w 17990796"/>
              <a:gd name="connsiteY46" fmla="*/ 24568747 h 26029135"/>
              <a:gd name="connsiteX47" fmla="*/ 10194333 w 17990796"/>
              <a:gd name="connsiteY47" fmla="*/ 24279989 h 26029135"/>
              <a:gd name="connsiteX48" fmla="*/ 9809322 w 17990796"/>
              <a:gd name="connsiteY48" fmla="*/ 24231863 h 26029135"/>
              <a:gd name="connsiteX49" fmla="*/ 9616817 w 17990796"/>
              <a:gd name="connsiteY49" fmla="*/ 23991231 h 26029135"/>
              <a:gd name="connsiteX50" fmla="*/ 9452663 w 17990796"/>
              <a:gd name="connsiteY50" fmla="*/ 23793826 h 26029135"/>
              <a:gd name="connsiteX51" fmla="*/ 9210632 w 17990796"/>
              <a:gd name="connsiteY51" fmla="*/ 23811502 h 26029135"/>
              <a:gd name="connsiteX52" fmla="*/ 8964399 w 17990796"/>
              <a:gd name="connsiteY52" fmla="*/ 23690748 h 26029135"/>
              <a:gd name="connsiteX53" fmla="*/ 8911548 w 17990796"/>
              <a:gd name="connsiteY53" fmla="*/ 23407066 h 26029135"/>
              <a:gd name="connsiteX54" fmla="*/ 8642041 w 17990796"/>
              <a:gd name="connsiteY54" fmla="*/ 23272838 h 26029135"/>
              <a:gd name="connsiteX55" fmla="*/ 8761745 w 17990796"/>
              <a:gd name="connsiteY55" fmla="*/ 23209661 h 26029135"/>
              <a:gd name="connsiteX56" fmla="*/ 8725169 w 17990796"/>
              <a:gd name="connsiteY56" fmla="*/ 23156460 h 26029135"/>
              <a:gd name="connsiteX57" fmla="*/ 8562239 w 17990796"/>
              <a:gd name="connsiteY57" fmla="*/ 23153134 h 26029135"/>
              <a:gd name="connsiteX58" fmla="*/ 8493287 w 17990796"/>
              <a:gd name="connsiteY58" fmla="*/ 23244486 h 26029135"/>
              <a:gd name="connsiteX59" fmla="*/ 8096551 w 17990796"/>
              <a:gd name="connsiteY59" fmla="*/ 23244486 h 26029135"/>
              <a:gd name="connsiteX60" fmla="*/ 8080101 w 17990796"/>
              <a:gd name="connsiteY60" fmla="*/ 23183060 h 26029135"/>
              <a:gd name="connsiteX61" fmla="*/ 8244605 w 17990796"/>
              <a:gd name="connsiteY61" fmla="*/ 23023631 h 26029135"/>
              <a:gd name="connsiteX62" fmla="*/ 8496436 w 17990796"/>
              <a:gd name="connsiteY62" fmla="*/ 23028704 h 26029135"/>
              <a:gd name="connsiteX63" fmla="*/ 8528988 w 17990796"/>
              <a:gd name="connsiteY63" fmla="*/ 22927028 h 26029135"/>
              <a:gd name="connsiteX64" fmla="*/ 8315832 w 17990796"/>
              <a:gd name="connsiteY64" fmla="*/ 22889401 h 26029135"/>
              <a:gd name="connsiteX65" fmla="*/ 8356084 w 17990796"/>
              <a:gd name="connsiteY65" fmla="*/ 22784049 h 26029135"/>
              <a:gd name="connsiteX66" fmla="*/ 8558038 w 17990796"/>
              <a:gd name="connsiteY66" fmla="*/ 22783174 h 26029135"/>
              <a:gd name="connsiteX67" fmla="*/ 8705218 w 17990796"/>
              <a:gd name="connsiteY67" fmla="*/ 22837251 h 26029135"/>
              <a:gd name="connsiteX68" fmla="*/ 8864822 w 17990796"/>
              <a:gd name="connsiteY68" fmla="*/ 22963604 h 26029135"/>
              <a:gd name="connsiteX69" fmla="*/ 9075877 w 17990796"/>
              <a:gd name="connsiteY69" fmla="*/ 22718244 h 26029135"/>
              <a:gd name="connsiteX70" fmla="*/ 9075527 w 17990796"/>
              <a:gd name="connsiteY70" fmla="*/ 22403763 h 26029135"/>
              <a:gd name="connsiteX71" fmla="*/ 9356936 w 17990796"/>
              <a:gd name="connsiteY71" fmla="*/ 22072480 h 26029135"/>
              <a:gd name="connsiteX72" fmla="*/ 9363586 w 17990796"/>
              <a:gd name="connsiteY72" fmla="*/ 21856349 h 26029135"/>
              <a:gd name="connsiteX73" fmla="*/ 9411012 w 17990796"/>
              <a:gd name="connsiteY73" fmla="*/ 21782146 h 26029135"/>
              <a:gd name="connsiteX74" fmla="*/ 9496590 w 17990796"/>
              <a:gd name="connsiteY74" fmla="*/ 21886275 h 26029135"/>
              <a:gd name="connsiteX75" fmla="*/ 9516540 w 17990796"/>
              <a:gd name="connsiteY75" fmla="*/ 22132332 h 26029135"/>
              <a:gd name="connsiteX76" fmla="*/ 9580066 w 17990796"/>
              <a:gd name="connsiteY76" fmla="*/ 22222284 h 26029135"/>
              <a:gd name="connsiteX77" fmla="*/ 9632919 w 17990796"/>
              <a:gd name="connsiteY77" fmla="*/ 22119031 h 26029135"/>
              <a:gd name="connsiteX78" fmla="*/ 9652869 w 17990796"/>
              <a:gd name="connsiteY78" fmla="*/ 21899575 h 26029135"/>
              <a:gd name="connsiteX79" fmla="*/ 9565366 w 17990796"/>
              <a:gd name="connsiteY79" fmla="*/ 21611516 h 26029135"/>
              <a:gd name="connsiteX80" fmla="*/ 9652869 w 17990796"/>
              <a:gd name="connsiteY80" fmla="*/ 21623593 h 26029135"/>
              <a:gd name="connsiteX81" fmla="*/ 9913800 w 17990796"/>
              <a:gd name="connsiteY81" fmla="*/ 21747494 h 26029135"/>
              <a:gd name="connsiteX82" fmla="*/ 9845724 w 17990796"/>
              <a:gd name="connsiteY82" fmla="*/ 21587017 h 26029135"/>
              <a:gd name="connsiteX83" fmla="*/ 9735996 w 17990796"/>
              <a:gd name="connsiteY83" fmla="*/ 21497239 h 26029135"/>
              <a:gd name="connsiteX84" fmla="*/ 9644993 w 17990796"/>
              <a:gd name="connsiteY84" fmla="*/ 21563567 h 26029135"/>
              <a:gd name="connsiteX85" fmla="*/ 9513215 w 17990796"/>
              <a:gd name="connsiteY85" fmla="*/ 21430737 h 26029135"/>
              <a:gd name="connsiteX86" fmla="*/ 9286758 w 17990796"/>
              <a:gd name="connsiteY86" fmla="*/ 21341310 h 26029135"/>
              <a:gd name="connsiteX87" fmla="*/ 9157431 w 17990796"/>
              <a:gd name="connsiteY87" fmla="*/ 21184681 h 26029135"/>
              <a:gd name="connsiteX88" fmla="*/ 9024427 w 17990796"/>
              <a:gd name="connsiteY88" fmla="*/ 21055002 h 26029135"/>
              <a:gd name="connsiteX89" fmla="*/ 9002725 w 17990796"/>
              <a:gd name="connsiteY89" fmla="*/ 20950873 h 26029135"/>
              <a:gd name="connsiteX90" fmla="*/ 9137480 w 17990796"/>
              <a:gd name="connsiteY90" fmla="*/ 20925324 h 26029135"/>
              <a:gd name="connsiteX91" fmla="*/ 9360261 w 17990796"/>
              <a:gd name="connsiteY91" fmla="*/ 21011776 h 26029135"/>
              <a:gd name="connsiteX92" fmla="*/ 9386862 w 17990796"/>
              <a:gd name="connsiteY92" fmla="*/ 20915348 h 26029135"/>
              <a:gd name="connsiteX93" fmla="*/ 9537015 w 17990796"/>
              <a:gd name="connsiteY93" fmla="*/ 20826444 h 26029135"/>
              <a:gd name="connsiteX94" fmla="*/ 9770996 w 17990796"/>
              <a:gd name="connsiteY94" fmla="*/ 20982547 h 26029135"/>
              <a:gd name="connsiteX95" fmla="*/ 9849049 w 17990796"/>
              <a:gd name="connsiteY95" fmla="*/ 20882097 h 26029135"/>
              <a:gd name="connsiteX96" fmla="*/ 9716046 w 17990796"/>
              <a:gd name="connsiteY96" fmla="*/ 20835547 h 26029135"/>
              <a:gd name="connsiteX97" fmla="*/ 9746321 w 17990796"/>
              <a:gd name="connsiteY97" fmla="*/ 20633940 h 26029135"/>
              <a:gd name="connsiteX98" fmla="*/ 10403464 w 17990796"/>
              <a:gd name="connsiteY98" fmla="*/ 20351657 h 26029135"/>
              <a:gd name="connsiteX99" fmla="*/ 10622570 w 17990796"/>
              <a:gd name="connsiteY99" fmla="*/ 20066575 h 26029135"/>
              <a:gd name="connsiteX100" fmla="*/ 10203083 w 17990796"/>
              <a:gd name="connsiteY100" fmla="*/ 20096150 h 26029135"/>
              <a:gd name="connsiteX101" fmla="*/ 9832424 w 17990796"/>
              <a:gd name="connsiteY101" fmla="*/ 20286906 h 26029135"/>
              <a:gd name="connsiteX102" fmla="*/ 9208532 w 17990796"/>
              <a:gd name="connsiteY102" fmla="*/ 20355157 h 26029135"/>
              <a:gd name="connsiteX103" fmla="*/ 9090929 w 17990796"/>
              <a:gd name="connsiteY103" fmla="*/ 20426560 h 26029135"/>
              <a:gd name="connsiteX104" fmla="*/ 8884773 w 17990796"/>
              <a:gd name="connsiteY104" fmla="*/ 20370033 h 26029135"/>
              <a:gd name="connsiteX105" fmla="*/ 8703992 w 17990796"/>
              <a:gd name="connsiteY105" fmla="*/ 20537688 h 26029135"/>
              <a:gd name="connsiteX106" fmla="*/ 8556288 w 17990796"/>
              <a:gd name="connsiteY106" fmla="*/ 20702016 h 26029135"/>
              <a:gd name="connsiteX107" fmla="*/ 8422059 w 17990796"/>
              <a:gd name="connsiteY107" fmla="*/ 20638840 h 26029135"/>
              <a:gd name="connsiteX108" fmla="*/ 8285906 w 17990796"/>
              <a:gd name="connsiteY108" fmla="*/ 20833094 h 26029135"/>
              <a:gd name="connsiteX109" fmla="*/ 8088500 w 17990796"/>
              <a:gd name="connsiteY109" fmla="*/ 20851297 h 26029135"/>
              <a:gd name="connsiteX110" fmla="*/ 7719940 w 17990796"/>
              <a:gd name="connsiteY110" fmla="*/ 21103652 h 26029135"/>
              <a:gd name="connsiteX111" fmla="*/ 7466533 w 17990796"/>
              <a:gd name="connsiteY111" fmla="*/ 21037151 h 26029135"/>
              <a:gd name="connsiteX112" fmla="*/ 7161149 w 17990796"/>
              <a:gd name="connsiteY112" fmla="*/ 21206031 h 26029135"/>
              <a:gd name="connsiteX113" fmla="*/ 6799941 w 17990796"/>
              <a:gd name="connsiteY113" fmla="*/ 21769896 h 26029135"/>
              <a:gd name="connsiteX114" fmla="*/ 6524833 w 17990796"/>
              <a:gd name="connsiteY114" fmla="*/ 21855298 h 26029135"/>
              <a:gd name="connsiteX115" fmla="*/ 6637012 w 17990796"/>
              <a:gd name="connsiteY115" fmla="*/ 21756596 h 26029135"/>
              <a:gd name="connsiteX116" fmla="*/ 6808865 w 17990796"/>
              <a:gd name="connsiteY116" fmla="*/ 21442462 h 26029135"/>
              <a:gd name="connsiteX117" fmla="*/ 6696863 w 17990796"/>
              <a:gd name="connsiteY117" fmla="*/ 21430737 h 26029135"/>
              <a:gd name="connsiteX118" fmla="*/ 6541808 w 17990796"/>
              <a:gd name="connsiteY118" fmla="*/ 21666119 h 26029135"/>
              <a:gd name="connsiteX119" fmla="*/ 6208075 w 17990796"/>
              <a:gd name="connsiteY119" fmla="*/ 21769897 h 26029135"/>
              <a:gd name="connsiteX120" fmla="*/ 6169923 w 17990796"/>
              <a:gd name="connsiteY120" fmla="*/ 21870347 h 26029135"/>
              <a:gd name="connsiteX121" fmla="*/ 6145247 w 17990796"/>
              <a:gd name="connsiteY121" fmla="*/ 22061103 h 26029135"/>
              <a:gd name="connsiteX122" fmla="*/ 6025195 w 17990796"/>
              <a:gd name="connsiteY122" fmla="*/ 22115706 h 26029135"/>
              <a:gd name="connsiteX123" fmla="*/ 5912142 w 17990796"/>
              <a:gd name="connsiteY123" fmla="*/ 22052529 h 26029135"/>
              <a:gd name="connsiteX124" fmla="*/ 6005244 w 17990796"/>
              <a:gd name="connsiteY124" fmla="*/ 21919526 h 26029135"/>
              <a:gd name="connsiteX125" fmla="*/ 5987568 w 17990796"/>
              <a:gd name="connsiteY125" fmla="*/ 21863696 h 26029135"/>
              <a:gd name="connsiteX126" fmla="*/ 5842315 w 17990796"/>
              <a:gd name="connsiteY126" fmla="*/ 21896250 h 26029135"/>
              <a:gd name="connsiteX127" fmla="*/ 5700385 w 17990796"/>
              <a:gd name="connsiteY127" fmla="*/ 21750819 h 26029135"/>
              <a:gd name="connsiteX128" fmla="*/ 5649460 w 17990796"/>
              <a:gd name="connsiteY128" fmla="*/ 21789847 h 26029135"/>
              <a:gd name="connsiteX129" fmla="*/ 5630558 w 17990796"/>
              <a:gd name="connsiteY129" fmla="*/ 21895375 h 26029135"/>
              <a:gd name="connsiteX130" fmla="*/ 5170996 w 17990796"/>
              <a:gd name="connsiteY130" fmla="*/ 21823971 h 26029135"/>
              <a:gd name="connsiteX131" fmla="*/ 5044817 w 17990796"/>
              <a:gd name="connsiteY131" fmla="*/ 22051303 h 26029135"/>
              <a:gd name="connsiteX132" fmla="*/ 4954516 w 17990796"/>
              <a:gd name="connsiteY132" fmla="*/ 22032579 h 26029135"/>
              <a:gd name="connsiteX133" fmla="*/ 4817661 w 17990796"/>
              <a:gd name="connsiteY133" fmla="*/ 21966601 h 26029135"/>
              <a:gd name="connsiteX134" fmla="*/ 4321872 w 17990796"/>
              <a:gd name="connsiteY134" fmla="*/ 22009827 h 26029135"/>
              <a:gd name="connsiteX135" fmla="*/ 3946662 w 17990796"/>
              <a:gd name="connsiteY135" fmla="*/ 22031528 h 26029135"/>
              <a:gd name="connsiteX136" fmla="*/ 3597879 w 17990796"/>
              <a:gd name="connsiteY136" fmla="*/ 21793172 h 26029135"/>
              <a:gd name="connsiteX137" fmla="*/ 3280594 w 17990796"/>
              <a:gd name="connsiteY137" fmla="*/ 21754144 h 26029135"/>
              <a:gd name="connsiteX138" fmla="*/ 3541176 w 17990796"/>
              <a:gd name="connsiteY138" fmla="*/ 21626392 h 26029135"/>
              <a:gd name="connsiteX139" fmla="*/ 3248744 w 17990796"/>
              <a:gd name="connsiteY139" fmla="*/ 21500564 h 26029135"/>
              <a:gd name="connsiteX140" fmla="*/ 3108039 w 17990796"/>
              <a:gd name="connsiteY140" fmla="*/ 21422162 h 26029135"/>
              <a:gd name="connsiteX141" fmla="*/ 3340445 w 17990796"/>
              <a:gd name="connsiteY141" fmla="*/ 21359159 h 26029135"/>
              <a:gd name="connsiteX142" fmla="*/ 3564628 w 17990796"/>
              <a:gd name="connsiteY142" fmla="*/ 21530490 h 26029135"/>
              <a:gd name="connsiteX143" fmla="*/ 3755382 w 17990796"/>
              <a:gd name="connsiteY143" fmla="*/ 21508615 h 26029135"/>
              <a:gd name="connsiteX144" fmla="*/ 3916387 w 17990796"/>
              <a:gd name="connsiteY144" fmla="*/ 21405711 h 26029135"/>
              <a:gd name="connsiteX145" fmla="*/ 3539776 w 17990796"/>
              <a:gd name="connsiteY145" fmla="*/ 21296158 h 26029135"/>
              <a:gd name="connsiteX146" fmla="*/ 2759605 w 17990796"/>
              <a:gd name="connsiteY146" fmla="*/ 21274633 h 26029135"/>
              <a:gd name="connsiteX147" fmla="*/ 2371269 w 17990796"/>
              <a:gd name="connsiteY147" fmla="*/ 21509665 h 26029135"/>
              <a:gd name="connsiteX148" fmla="*/ 2132037 w 17990796"/>
              <a:gd name="connsiteY148" fmla="*/ 21928450 h 26029135"/>
              <a:gd name="connsiteX149" fmla="*/ 1851680 w 17990796"/>
              <a:gd name="connsiteY149" fmla="*/ 21722645 h 26029135"/>
              <a:gd name="connsiteX150" fmla="*/ 2016184 w 17990796"/>
              <a:gd name="connsiteY150" fmla="*/ 22105905 h 26029135"/>
              <a:gd name="connsiteX151" fmla="*/ 1456869 w 17990796"/>
              <a:gd name="connsiteY151" fmla="*/ 22675194 h 26029135"/>
              <a:gd name="connsiteX152" fmla="*/ 1261038 w 17990796"/>
              <a:gd name="connsiteY152" fmla="*/ 22934028 h 26029135"/>
              <a:gd name="connsiteX153" fmla="*/ 1320715 w 17990796"/>
              <a:gd name="connsiteY153" fmla="*/ 23131433 h 26029135"/>
              <a:gd name="connsiteX154" fmla="*/ 1244412 w 17990796"/>
              <a:gd name="connsiteY154" fmla="*/ 23292436 h 26029135"/>
              <a:gd name="connsiteX155" fmla="*/ 1267514 w 17990796"/>
              <a:gd name="connsiteY155" fmla="*/ 23667472 h 26029135"/>
              <a:gd name="connsiteX156" fmla="*/ 905954 w 17990796"/>
              <a:gd name="connsiteY156" fmla="*/ 23894979 h 26029135"/>
              <a:gd name="connsiteX157" fmla="*/ 588671 w 17990796"/>
              <a:gd name="connsiteY157" fmla="*/ 23987732 h 26029135"/>
              <a:gd name="connsiteX158" fmla="*/ 572046 w 17990796"/>
              <a:gd name="connsiteY158" fmla="*/ 23598697 h 26029135"/>
              <a:gd name="connsiteX159" fmla="*/ 495569 w 17990796"/>
              <a:gd name="connsiteY159" fmla="*/ 23538845 h 26029135"/>
              <a:gd name="connsiteX160" fmla="*/ 468967 w 17990796"/>
              <a:gd name="connsiteY160" fmla="*/ 23907930 h 26029135"/>
              <a:gd name="connsiteX161" fmla="*/ 300087 w 17990796"/>
              <a:gd name="connsiteY161" fmla="*/ 24185137 h 26029135"/>
              <a:gd name="connsiteX162" fmla="*/ 575370 w 17990796"/>
              <a:gd name="connsiteY162" fmla="*/ 24067534 h 26029135"/>
              <a:gd name="connsiteX163" fmla="*/ 39680 w 17990796"/>
              <a:gd name="connsiteY163" fmla="*/ 24761252 h 26029135"/>
              <a:gd name="connsiteX164" fmla="*/ 39680 w 17990796"/>
              <a:gd name="connsiteY164" fmla="*/ 5029463 h 26029135"/>
              <a:gd name="connsiteX165" fmla="*/ 87807 w 17990796"/>
              <a:gd name="connsiteY165" fmla="*/ 5077589 h 26029135"/>
              <a:gd name="connsiteX0" fmla="*/ 87807 w 17990796"/>
              <a:gd name="connsiteY0" fmla="*/ 5077589 h 26029887"/>
              <a:gd name="connsiteX1" fmla="*/ 448479 w 17990796"/>
              <a:gd name="connsiteY1" fmla="*/ 5273022 h 26029887"/>
              <a:gd name="connsiteX2" fmla="*/ 369610 w 17990796"/>
              <a:gd name="connsiteY2" fmla="*/ 4964501 h 26029887"/>
              <a:gd name="connsiteX3" fmla="*/ 184059 w 17990796"/>
              <a:gd name="connsiteY3" fmla="*/ 4775473 h 26029887"/>
              <a:gd name="connsiteX4" fmla="*/ 52307 w 17990796"/>
              <a:gd name="connsiteY4" fmla="*/ 4714721 h 26029887"/>
              <a:gd name="connsiteX5" fmla="*/ 83598 w 17990796"/>
              <a:gd name="connsiteY5" fmla="*/ 4544357 h 26029887"/>
              <a:gd name="connsiteX6" fmla="*/ 135933 w 17990796"/>
              <a:gd name="connsiteY6" fmla="*/ 4500073 h 26029887"/>
              <a:gd name="connsiteX7" fmla="*/ 205286 w 17990796"/>
              <a:gd name="connsiteY7" fmla="*/ 4405285 h 26029887"/>
              <a:gd name="connsiteX8" fmla="*/ 221206 w 17990796"/>
              <a:gd name="connsiteY8" fmla="*/ 4262919 h 26029887"/>
              <a:gd name="connsiteX9" fmla="*/ 187902 w 17990796"/>
              <a:gd name="connsiteY9" fmla="*/ 4102803 h 26029887"/>
              <a:gd name="connsiteX10" fmla="*/ 208763 w 17990796"/>
              <a:gd name="connsiteY10" fmla="*/ 3953300 h 26029887"/>
              <a:gd name="connsiteX11" fmla="*/ 210776 w 17990796"/>
              <a:gd name="connsiteY11" fmla="*/ 3812947 h 26029887"/>
              <a:gd name="connsiteX12" fmla="*/ 114889 w 17990796"/>
              <a:gd name="connsiteY12" fmla="*/ 3716877 h 26029887"/>
              <a:gd name="connsiteX13" fmla="*/ 39680 w 17990796"/>
              <a:gd name="connsiteY13" fmla="*/ 3681926 h 26029887"/>
              <a:gd name="connsiteX14" fmla="*/ 53587 w 17990796"/>
              <a:gd name="connsiteY14" fmla="*/ 2951980 h 26029887"/>
              <a:gd name="connsiteX15" fmla="*/ 83598 w 17990796"/>
              <a:gd name="connsiteY15" fmla="*/ 2941549 h 26029887"/>
              <a:gd name="connsiteX16" fmla="*/ 243531 w 17990796"/>
              <a:gd name="connsiteY16" fmla="*/ 2958933 h 26029887"/>
              <a:gd name="connsiteX17" fmla="*/ 316544 w 17990796"/>
              <a:gd name="connsiteY17" fmla="*/ 2757279 h 26029887"/>
              <a:gd name="connsiteX18" fmla="*/ 379492 w 17990796"/>
              <a:gd name="connsiteY18" fmla="*/ 2413990 h 26029887"/>
              <a:gd name="connsiteX19" fmla="*/ 689111 w 17990796"/>
              <a:gd name="connsiteY19" fmla="*/ 2375013 h 26029887"/>
              <a:gd name="connsiteX20" fmla="*/ 1116209 w 17990796"/>
              <a:gd name="connsiteY20" fmla="*/ 2319201 h 26029887"/>
              <a:gd name="connsiteX21" fmla="*/ 1529766 w 17990796"/>
              <a:gd name="connsiteY21" fmla="*/ 2326887 h 26029887"/>
              <a:gd name="connsiteX22" fmla="*/ 1762895 w 17990796"/>
              <a:gd name="connsiteY22" fmla="*/ 2447843 h 26029887"/>
              <a:gd name="connsiteX23" fmla="*/ 1968210 w 17990796"/>
              <a:gd name="connsiteY23" fmla="*/ 2458456 h 26029887"/>
              <a:gd name="connsiteX24" fmla="*/ 1988888 w 17990796"/>
              <a:gd name="connsiteY24" fmla="*/ 2340062 h 26029887"/>
              <a:gd name="connsiteX25" fmla="*/ 1597106 w 17990796"/>
              <a:gd name="connsiteY25" fmla="*/ 1950660 h 26029887"/>
              <a:gd name="connsiteX26" fmla="*/ 1110719 w 17990796"/>
              <a:gd name="connsiteY26" fmla="*/ 1920466 h 26029887"/>
              <a:gd name="connsiteX27" fmla="*/ 942369 w 17990796"/>
              <a:gd name="connsiteY27" fmla="*/ 1773343 h 26029887"/>
              <a:gd name="connsiteX28" fmla="*/ 1194712 w 17990796"/>
              <a:gd name="connsiteY28" fmla="*/ 1756873 h 26029887"/>
              <a:gd name="connsiteX29" fmla="*/ 2306923 w 17990796"/>
              <a:gd name="connsiteY29" fmla="*/ 1741319 h 26029887"/>
              <a:gd name="connsiteX30" fmla="*/ 2440872 w 17990796"/>
              <a:gd name="connsiteY30" fmla="*/ 1752482 h 26029887"/>
              <a:gd name="connsiteX31" fmla="*/ 2579944 w 17990796"/>
              <a:gd name="connsiteY31" fmla="*/ 2237039 h 26029887"/>
              <a:gd name="connsiteX32" fmla="*/ 2799898 w 17990796"/>
              <a:gd name="connsiteY32" fmla="*/ 2136577 h 26029887"/>
              <a:gd name="connsiteX33" fmla="*/ 2890478 w 17990796"/>
              <a:gd name="connsiteY33" fmla="*/ 1962187 h 26029887"/>
              <a:gd name="connsiteX34" fmla="*/ 3031929 w 17990796"/>
              <a:gd name="connsiteY34" fmla="*/ 1915892 h 26029887"/>
              <a:gd name="connsiteX35" fmla="*/ 3226631 w 17990796"/>
              <a:gd name="connsiteY35" fmla="*/ 1929799 h 26029887"/>
              <a:gd name="connsiteX36" fmla="*/ 3310074 w 17990796"/>
              <a:gd name="connsiteY36" fmla="*/ 2072348 h 26029887"/>
              <a:gd name="connsiteX37" fmla="*/ 3428285 w 17990796"/>
              <a:gd name="connsiteY37" fmla="*/ 2020196 h 26029887"/>
              <a:gd name="connsiteX38" fmla="*/ 3647324 w 17990796"/>
              <a:gd name="connsiteY38" fmla="*/ 1881124 h 26029887"/>
              <a:gd name="connsiteX39" fmla="*/ 3741198 w 17990796"/>
              <a:gd name="connsiteY39" fmla="*/ 1769866 h 26029887"/>
              <a:gd name="connsiteX40" fmla="*/ 3886858 w 17990796"/>
              <a:gd name="connsiteY40" fmla="*/ 1715152 h 26029887"/>
              <a:gd name="connsiteX41" fmla="*/ 17990796 w 17990796"/>
              <a:gd name="connsiteY41" fmla="*/ 1756873 h 26029887"/>
              <a:gd name="connsiteX42" fmla="*/ 17967669 w 17990796"/>
              <a:gd name="connsiteY42" fmla="*/ 25328142 h 26029887"/>
              <a:gd name="connsiteX43" fmla="*/ 12230640 w 17990796"/>
              <a:gd name="connsiteY43" fmla="*/ 25388146 h 26029887"/>
              <a:gd name="connsiteX44" fmla="*/ 11603747 w 17990796"/>
              <a:gd name="connsiteY44" fmla="*/ 25417520 h 26029887"/>
              <a:gd name="connsiteX45" fmla="*/ 11108733 w 17990796"/>
              <a:gd name="connsiteY45" fmla="*/ 24953758 h 26029887"/>
              <a:gd name="connsiteX46" fmla="*/ 10627470 w 17990796"/>
              <a:gd name="connsiteY46" fmla="*/ 24568747 h 26029887"/>
              <a:gd name="connsiteX47" fmla="*/ 10194333 w 17990796"/>
              <a:gd name="connsiteY47" fmla="*/ 24279989 h 26029887"/>
              <a:gd name="connsiteX48" fmla="*/ 9809322 w 17990796"/>
              <a:gd name="connsiteY48" fmla="*/ 24231863 h 26029887"/>
              <a:gd name="connsiteX49" fmla="*/ 9616817 w 17990796"/>
              <a:gd name="connsiteY49" fmla="*/ 23991231 h 26029887"/>
              <a:gd name="connsiteX50" fmla="*/ 9452663 w 17990796"/>
              <a:gd name="connsiteY50" fmla="*/ 23793826 h 26029887"/>
              <a:gd name="connsiteX51" fmla="*/ 9210632 w 17990796"/>
              <a:gd name="connsiteY51" fmla="*/ 23811502 h 26029887"/>
              <a:gd name="connsiteX52" fmla="*/ 8964399 w 17990796"/>
              <a:gd name="connsiteY52" fmla="*/ 23690748 h 26029887"/>
              <a:gd name="connsiteX53" fmla="*/ 8911548 w 17990796"/>
              <a:gd name="connsiteY53" fmla="*/ 23407066 h 26029887"/>
              <a:gd name="connsiteX54" fmla="*/ 8642041 w 17990796"/>
              <a:gd name="connsiteY54" fmla="*/ 23272838 h 26029887"/>
              <a:gd name="connsiteX55" fmla="*/ 8761745 w 17990796"/>
              <a:gd name="connsiteY55" fmla="*/ 23209661 h 26029887"/>
              <a:gd name="connsiteX56" fmla="*/ 8725169 w 17990796"/>
              <a:gd name="connsiteY56" fmla="*/ 23156460 h 26029887"/>
              <a:gd name="connsiteX57" fmla="*/ 8562239 w 17990796"/>
              <a:gd name="connsiteY57" fmla="*/ 23153134 h 26029887"/>
              <a:gd name="connsiteX58" fmla="*/ 8493287 w 17990796"/>
              <a:gd name="connsiteY58" fmla="*/ 23244486 h 26029887"/>
              <a:gd name="connsiteX59" fmla="*/ 8096551 w 17990796"/>
              <a:gd name="connsiteY59" fmla="*/ 23244486 h 26029887"/>
              <a:gd name="connsiteX60" fmla="*/ 8080101 w 17990796"/>
              <a:gd name="connsiteY60" fmla="*/ 23183060 h 26029887"/>
              <a:gd name="connsiteX61" fmla="*/ 8244605 w 17990796"/>
              <a:gd name="connsiteY61" fmla="*/ 23023631 h 26029887"/>
              <a:gd name="connsiteX62" fmla="*/ 8496436 w 17990796"/>
              <a:gd name="connsiteY62" fmla="*/ 23028704 h 26029887"/>
              <a:gd name="connsiteX63" fmla="*/ 8528988 w 17990796"/>
              <a:gd name="connsiteY63" fmla="*/ 22927028 h 26029887"/>
              <a:gd name="connsiteX64" fmla="*/ 8315832 w 17990796"/>
              <a:gd name="connsiteY64" fmla="*/ 22889401 h 26029887"/>
              <a:gd name="connsiteX65" fmla="*/ 8356084 w 17990796"/>
              <a:gd name="connsiteY65" fmla="*/ 22784049 h 26029887"/>
              <a:gd name="connsiteX66" fmla="*/ 8558038 w 17990796"/>
              <a:gd name="connsiteY66" fmla="*/ 22783174 h 26029887"/>
              <a:gd name="connsiteX67" fmla="*/ 8705218 w 17990796"/>
              <a:gd name="connsiteY67" fmla="*/ 22837251 h 26029887"/>
              <a:gd name="connsiteX68" fmla="*/ 8864822 w 17990796"/>
              <a:gd name="connsiteY68" fmla="*/ 22963604 h 26029887"/>
              <a:gd name="connsiteX69" fmla="*/ 9075877 w 17990796"/>
              <a:gd name="connsiteY69" fmla="*/ 22718244 h 26029887"/>
              <a:gd name="connsiteX70" fmla="*/ 9075527 w 17990796"/>
              <a:gd name="connsiteY70" fmla="*/ 22403763 h 26029887"/>
              <a:gd name="connsiteX71" fmla="*/ 9356936 w 17990796"/>
              <a:gd name="connsiteY71" fmla="*/ 22072480 h 26029887"/>
              <a:gd name="connsiteX72" fmla="*/ 9363586 w 17990796"/>
              <a:gd name="connsiteY72" fmla="*/ 21856349 h 26029887"/>
              <a:gd name="connsiteX73" fmla="*/ 9411012 w 17990796"/>
              <a:gd name="connsiteY73" fmla="*/ 21782146 h 26029887"/>
              <a:gd name="connsiteX74" fmla="*/ 9496590 w 17990796"/>
              <a:gd name="connsiteY74" fmla="*/ 21886275 h 26029887"/>
              <a:gd name="connsiteX75" fmla="*/ 9516540 w 17990796"/>
              <a:gd name="connsiteY75" fmla="*/ 22132332 h 26029887"/>
              <a:gd name="connsiteX76" fmla="*/ 9580066 w 17990796"/>
              <a:gd name="connsiteY76" fmla="*/ 22222284 h 26029887"/>
              <a:gd name="connsiteX77" fmla="*/ 9632919 w 17990796"/>
              <a:gd name="connsiteY77" fmla="*/ 22119031 h 26029887"/>
              <a:gd name="connsiteX78" fmla="*/ 9652869 w 17990796"/>
              <a:gd name="connsiteY78" fmla="*/ 21899575 h 26029887"/>
              <a:gd name="connsiteX79" fmla="*/ 9565366 w 17990796"/>
              <a:gd name="connsiteY79" fmla="*/ 21611516 h 26029887"/>
              <a:gd name="connsiteX80" fmla="*/ 9652869 w 17990796"/>
              <a:gd name="connsiteY80" fmla="*/ 21623593 h 26029887"/>
              <a:gd name="connsiteX81" fmla="*/ 9913800 w 17990796"/>
              <a:gd name="connsiteY81" fmla="*/ 21747494 h 26029887"/>
              <a:gd name="connsiteX82" fmla="*/ 9845724 w 17990796"/>
              <a:gd name="connsiteY82" fmla="*/ 21587017 h 26029887"/>
              <a:gd name="connsiteX83" fmla="*/ 9735996 w 17990796"/>
              <a:gd name="connsiteY83" fmla="*/ 21497239 h 26029887"/>
              <a:gd name="connsiteX84" fmla="*/ 9644993 w 17990796"/>
              <a:gd name="connsiteY84" fmla="*/ 21563567 h 26029887"/>
              <a:gd name="connsiteX85" fmla="*/ 9513215 w 17990796"/>
              <a:gd name="connsiteY85" fmla="*/ 21430737 h 26029887"/>
              <a:gd name="connsiteX86" fmla="*/ 9286758 w 17990796"/>
              <a:gd name="connsiteY86" fmla="*/ 21341310 h 26029887"/>
              <a:gd name="connsiteX87" fmla="*/ 9157431 w 17990796"/>
              <a:gd name="connsiteY87" fmla="*/ 21184681 h 26029887"/>
              <a:gd name="connsiteX88" fmla="*/ 9024427 w 17990796"/>
              <a:gd name="connsiteY88" fmla="*/ 21055002 h 26029887"/>
              <a:gd name="connsiteX89" fmla="*/ 9002725 w 17990796"/>
              <a:gd name="connsiteY89" fmla="*/ 20950873 h 26029887"/>
              <a:gd name="connsiteX90" fmla="*/ 9137480 w 17990796"/>
              <a:gd name="connsiteY90" fmla="*/ 20925324 h 26029887"/>
              <a:gd name="connsiteX91" fmla="*/ 9360261 w 17990796"/>
              <a:gd name="connsiteY91" fmla="*/ 21011776 h 26029887"/>
              <a:gd name="connsiteX92" fmla="*/ 9386862 w 17990796"/>
              <a:gd name="connsiteY92" fmla="*/ 20915348 h 26029887"/>
              <a:gd name="connsiteX93" fmla="*/ 9537015 w 17990796"/>
              <a:gd name="connsiteY93" fmla="*/ 20826444 h 26029887"/>
              <a:gd name="connsiteX94" fmla="*/ 9770996 w 17990796"/>
              <a:gd name="connsiteY94" fmla="*/ 20982547 h 26029887"/>
              <a:gd name="connsiteX95" fmla="*/ 9849049 w 17990796"/>
              <a:gd name="connsiteY95" fmla="*/ 20882097 h 26029887"/>
              <a:gd name="connsiteX96" fmla="*/ 9716046 w 17990796"/>
              <a:gd name="connsiteY96" fmla="*/ 20835547 h 26029887"/>
              <a:gd name="connsiteX97" fmla="*/ 9746321 w 17990796"/>
              <a:gd name="connsiteY97" fmla="*/ 20633940 h 26029887"/>
              <a:gd name="connsiteX98" fmla="*/ 10403464 w 17990796"/>
              <a:gd name="connsiteY98" fmla="*/ 20351657 h 26029887"/>
              <a:gd name="connsiteX99" fmla="*/ 10622570 w 17990796"/>
              <a:gd name="connsiteY99" fmla="*/ 20066575 h 26029887"/>
              <a:gd name="connsiteX100" fmla="*/ 10203083 w 17990796"/>
              <a:gd name="connsiteY100" fmla="*/ 20096150 h 26029887"/>
              <a:gd name="connsiteX101" fmla="*/ 9832424 w 17990796"/>
              <a:gd name="connsiteY101" fmla="*/ 20286906 h 26029887"/>
              <a:gd name="connsiteX102" fmla="*/ 9208532 w 17990796"/>
              <a:gd name="connsiteY102" fmla="*/ 20355157 h 26029887"/>
              <a:gd name="connsiteX103" fmla="*/ 9090929 w 17990796"/>
              <a:gd name="connsiteY103" fmla="*/ 20426560 h 26029887"/>
              <a:gd name="connsiteX104" fmla="*/ 8884773 w 17990796"/>
              <a:gd name="connsiteY104" fmla="*/ 20370033 h 26029887"/>
              <a:gd name="connsiteX105" fmla="*/ 8703992 w 17990796"/>
              <a:gd name="connsiteY105" fmla="*/ 20537688 h 26029887"/>
              <a:gd name="connsiteX106" fmla="*/ 8556288 w 17990796"/>
              <a:gd name="connsiteY106" fmla="*/ 20702016 h 26029887"/>
              <a:gd name="connsiteX107" fmla="*/ 8422059 w 17990796"/>
              <a:gd name="connsiteY107" fmla="*/ 20638840 h 26029887"/>
              <a:gd name="connsiteX108" fmla="*/ 8285906 w 17990796"/>
              <a:gd name="connsiteY108" fmla="*/ 20833094 h 26029887"/>
              <a:gd name="connsiteX109" fmla="*/ 8088500 w 17990796"/>
              <a:gd name="connsiteY109" fmla="*/ 20851297 h 26029887"/>
              <a:gd name="connsiteX110" fmla="*/ 7719940 w 17990796"/>
              <a:gd name="connsiteY110" fmla="*/ 21103652 h 26029887"/>
              <a:gd name="connsiteX111" fmla="*/ 7466533 w 17990796"/>
              <a:gd name="connsiteY111" fmla="*/ 21037151 h 26029887"/>
              <a:gd name="connsiteX112" fmla="*/ 7161149 w 17990796"/>
              <a:gd name="connsiteY112" fmla="*/ 21206031 h 26029887"/>
              <a:gd name="connsiteX113" fmla="*/ 6799941 w 17990796"/>
              <a:gd name="connsiteY113" fmla="*/ 21769896 h 26029887"/>
              <a:gd name="connsiteX114" fmla="*/ 6524833 w 17990796"/>
              <a:gd name="connsiteY114" fmla="*/ 21855298 h 26029887"/>
              <a:gd name="connsiteX115" fmla="*/ 6637012 w 17990796"/>
              <a:gd name="connsiteY115" fmla="*/ 21756596 h 26029887"/>
              <a:gd name="connsiteX116" fmla="*/ 6808865 w 17990796"/>
              <a:gd name="connsiteY116" fmla="*/ 21442462 h 26029887"/>
              <a:gd name="connsiteX117" fmla="*/ 6696863 w 17990796"/>
              <a:gd name="connsiteY117" fmla="*/ 21430737 h 26029887"/>
              <a:gd name="connsiteX118" fmla="*/ 6541808 w 17990796"/>
              <a:gd name="connsiteY118" fmla="*/ 21666119 h 26029887"/>
              <a:gd name="connsiteX119" fmla="*/ 6208075 w 17990796"/>
              <a:gd name="connsiteY119" fmla="*/ 21769897 h 26029887"/>
              <a:gd name="connsiteX120" fmla="*/ 6169923 w 17990796"/>
              <a:gd name="connsiteY120" fmla="*/ 21870347 h 26029887"/>
              <a:gd name="connsiteX121" fmla="*/ 6145247 w 17990796"/>
              <a:gd name="connsiteY121" fmla="*/ 22061103 h 26029887"/>
              <a:gd name="connsiteX122" fmla="*/ 6025195 w 17990796"/>
              <a:gd name="connsiteY122" fmla="*/ 22115706 h 26029887"/>
              <a:gd name="connsiteX123" fmla="*/ 5912142 w 17990796"/>
              <a:gd name="connsiteY123" fmla="*/ 22052529 h 26029887"/>
              <a:gd name="connsiteX124" fmla="*/ 6005244 w 17990796"/>
              <a:gd name="connsiteY124" fmla="*/ 21919526 h 26029887"/>
              <a:gd name="connsiteX125" fmla="*/ 5987568 w 17990796"/>
              <a:gd name="connsiteY125" fmla="*/ 21863696 h 26029887"/>
              <a:gd name="connsiteX126" fmla="*/ 5842315 w 17990796"/>
              <a:gd name="connsiteY126" fmla="*/ 21896250 h 26029887"/>
              <a:gd name="connsiteX127" fmla="*/ 5700385 w 17990796"/>
              <a:gd name="connsiteY127" fmla="*/ 21750819 h 26029887"/>
              <a:gd name="connsiteX128" fmla="*/ 5649460 w 17990796"/>
              <a:gd name="connsiteY128" fmla="*/ 21789847 h 26029887"/>
              <a:gd name="connsiteX129" fmla="*/ 5630558 w 17990796"/>
              <a:gd name="connsiteY129" fmla="*/ 21895375 h 26029887"/>
              <a:gd name="connsiteX130" fmla="*/ 5170996 w 17990796"/>
              <a:gd name="connsiteY130" fmla="*/ 21823971 h 26029887"/>
              <a:gd name="connsiteX131" fmla="*/ 5044817 w 17990796"/>
              <a:gd name="connsiteY131" fmla="*/ 22051303 h 26029887"/>
              <a:gd name="connsiteX132" fmla="*/ 4954516 w 17990796"/>
              <a:gd name="connsiteY132" fmla="*/ 22032579 h 26029887"/>
              <a:gd name="connsiteX133" fmla="*/ 4817661 w 17990796"/>
              <a:gd name="connsiteY133" fmla="*/ 21966601 h 26029887"/>
              <a:gd name="connsiteX134" fmla="*/ 4321872 w 17990796"/>
              <a:gd name="connsiteY134" fmla="*/ 22009827 h 26029887"/>
              <a:gd name="connsiteX135" fmla="*/ 3946662 w 17990796"/>
              <a:gd name="connsiteY135" fmla="*/ 22031528 h 26029887"/>
              <a:gd name="connsiteX136" fmla="*/ 3597879 w 17990796"/>
              <a:gd name="connsiteY136" fmla="*/ 21793172 h 26029887"/>
              <a:gd name="connsiteX137" fmla="*/ 3280594 w 17990796"/>
              <a:gd name="connsiteY137" fmla="*/ 21754144 h 26029887"/>
              <a:gd name="connsiteX138" fmla="*/ 3541176 w 17990796"/>
              <a:gd name="connsiteY138" fmla="*/ 21626392 h 26029887"/>
              <a:gd name="connsiteX139" fmla="*/ 3248744 w 17990796"/>
              <a:gd name="connsiteY139" fmla="*/ 21500564 h 26029887"/>
              <a:gd name="connsiteX140" fmla="*/ 3108039 w 17990796"/>
              <a:gd name="connsiteY140" fmla="*/ 21422162 h 26029887"/>
              <a:gd name="connsiteX141" fmla="*/ 3340445 w 17990796"/>
              <a:gd name="connsiteY141" fmla="*/ 21359159 h 26029887"/>
              <a:gd name="connsiteX142" fmla="*/ 3564628 w 17990796"/>
              <a:gd name="connsiteY142" fmla="*/ 21530490 h 26029887"/>
              <a:gd name="connsiteX143" fmla="*/ 3755382 w 17990796"/>
              <a:gd name="connsiteY143" fmla="*/ 21508615 h 26029887"/>
              <a:gd name="connsiteX144" fmla="*/ 3916387 w 17990796"/>
              <a:gd name="connsiteY144" fmla="*/ 21405711 h 26029887"/>
              <a:gd name="connsiteX145" fmla="*/ 3539776 w 17990796"/>
              <a:gd name="connsiteY145" fmla="*/ 21296158 h 26029887"/>
              <a:gd name="connsiteX146" fmla="*/ 2759605 w 17990796"/>
              <a:gd name="connsiteY146" fmla="*/ 21274633 h 26029887"/>
              <a:gd name="connsiteX147" fmla="*/ 2371269 w 17990796"/>
              <a:gd name="connsiteY147" fmla="*/ 21509665 h 26029887"/>
              <a:gd name="connsiteX148" fmla="*/ 2132037 w 17990796"/>
              <a:gd name="connsiteY148" fmla="*/ 21928450 h 26029887"/>
              <a:gd name="connsiteX149" fmla="*/ 1851680 w 17990796"/>
              <a:gd name="connsiteY149" fmla="*/ 21722645 h 26029887"/>
              <a:gd name="connsiteX150" fmla="*/ 2016184 w 17990796"/>
              <a:gd name="connsiteY150" fmla="*/ 22105905 h 26029887"/>
              <a:gd name="connsiteX151" fmla="*/ 1456869 w 17990796"/>
              <a:gd name="connsiteY151" fmla="*/ 22675194 h 26029887"/>
              <a:gd name="connsiteX152" fmla="*/ 1261038 w 17990796"/>
              <a:gd name="connsiteY152" fmla="*/ 22934028 h 26029887"/>
              <a:gd name="connsiteX153" fmla="*/ 1320715 w 17990796"/>
              <a:gd name="connsiteY153" fmla="*/ 23131433 h 26029887"/>
              <a:gd name="connsiteX154" fmla="*/ 1244412 w 17990796"/>
              <a:gd name="connsiteY154" fmla="*/ 23292436 h 26029887"/>
              <a:gd name="connsiteX155" fmla="*/ 1267514 w 17990796"/>
              <a:gd name="connsiteY155" fmla="*/ 23667472 h 26029887"/>
              <a:gd name="connsiteX156" fmla="*/ 905954 w 17990796"/>
              <a:gd name="connsiteY156" fmla="*/ 23894979 h 26029887"/>
              <a:gd name="connsiteX157" fmla="*/ 588671 w 17990796"/>
              <a:gd name="connsiteY157" fmla="*/ 23987732 h 26029887"/>
              <a:gd name="connsiteX158" fmla="*/ 572046 w 17990796"/>
              <a:gd name="connsiteY158" fmla="*/ 23598697 h 26029887"/>
              <a:gd name="connsiteX159" fmla="*/ 495569 w 17990796"/>
              <a:gd name="connsiteY159" fmla="*/ 23538845 h 26029887"/>
              <a:gd name="connsiteX160" fmla="*/ 468967 w 17990796"/>
              <a:gd name="connsiteY160" fmla="*/ 23907930 h 26029887"/>
              <a:gd name="connsiteX161" fmla="*/ 300087 w 17990796"/>
              <a:gd name="connsiteY161" fmla="*/ 24185137 h 26029887"/>
              <a:gd name="connsiteX162" fmla="*/ 352589 w 17990796"/>
              <a:gd name="connsiteY162" fmla="*/ 24197214 h 26029887"/>
              <a:gd name="connsiteX163" fmla="*/ 575370 w 17990796"/>
              <a:gd name="connsiteY163" fmla="*/ 24067534 h 26029887"/>
              <a:gd name="connsiteX164" fmla="*/ 39680 w 17990796"/>
              <a:gd name="connsiteY164" fmla="*/ 24761252 h 26029887"/>
              <a:gd name="connsiteX165" fmla="*/ 39680 w 17990796"/>
              <a:gd name="connsiteY165" fmla="*/ 5029463 h 26029887"/>
              <a:gd name="connsiteX166" fmla="*/ 87807 w 17990796"/>
              <a:gd name="connsiteY166" fmla="*/ 5077589 h 26029887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75617 w 17991043"/>
              <a:gd name="connsiteY163" fmla="*/ 24067534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88054 w 17991043"/>
              <a:gd name="connsiteY0" fmla="*/ 5077589 h 26044149"/>
              <a:gd name="connsiteX1" fmla="*/ 448726 w 17991043"/>
              <a:gd name="connsiteY1" fmla="*/ 5273022 h 26044149"/>
              <a:gd name="connsiteX2" fmla="*/ 369857 w 17991043"/>
              <a:gd name="connsiteY2" fmla="*/ 4964501 h 26044149"/>
              <a:gd name="connsiteX3" fmla="*/ 184306 w 17991043"/>
              <a:gd name="connsiteY3" fmla="*/ 4775473 h 26044149"/>
              <a:gd name="connsiteX4" fmla="*/ 52554 w 17991043"/>
              <a:gd name="connsiteY4" fmla="*/ 4714721 h 26044149"/>
              <a:gd name="connsiteX5" fmla="*/ 83845 w 17991043"/>
              <a:gd name="connsiteY5" fmla="*/ 4544357 h 26044149"/>
              <a:gd name="connsiteX6" fmla="*/ 136180 w 17991043"/>
              <a:gd name="connsiteY6" fmla="*/ 4500073 h 26044149"/>
              <a:gd name="connsiteX7" fmla="*/ 205533 w 17991043"/>
              <a:gd name="connsiteY7" fmla="*/ 4405285 h 26044149"/>
              <a:gd name="connsiteX8" fmla="*/ 221453 w 17991043"/>
              <a:gd name="connsiteY8" fmla="*/ 4262919 h 26044149"/>
              <a:gd name="connsiteX9" fmla="*/ 188149 w 17991043"/>
              <a:gd name="connsiteY9" fmla="*/ 4102803 h 26044149"/>
              <a:gd name="connsiteX10" fmla="*/ 209010 w 17991043"/>
              <a:gd name="connsiteY10" fmla="*/ 3953300 h 26044149"/>
              <a:gd name="connsiteX11" fmla="*/ 211023 w 17991043"/>
              <a:gd name="connsiteY11" fmla="*/ 3812947 h 26044149"/>
              <a:gd name="connsiteX12" fmla="*/ 115136 w 17991043"/>
              <a:gd name="connsiteY12" fmla="*/ 3716877 h 26044149"/>
              <a:gd name="connsiteX13" fmla="*/ 39927 w 17991043"/>
              <a:gd name="connsiteY13" fmla="*/ 3681926 h 26044149"/>
              <a:gd name="connsiteX14" fmla="*/ 53834 w 17991043"/>
              <a:gd name="connsiteY14" fmla="*/ 2951980 h 26044149"/>
              <a:gd name="connsiteX15" fmla="*/ 83845 w 17991043"/>
              <a:gd name="connsiteY15" fmla="*/ 2941549 h 26044149"/>
              <a:gd name="connsiteX16" fmla="*/ 243778 w 17991043"/>
              <a:gd name="connsiteY16" fmla="*/ 2958933 h 26044149"/>
              <a:gd name="connsiteX17" fmla="*/ 316791 w 17991043"/>
              <a:gd name="connsiteY17" fmla="*/ 2757279 h 26044149"/>
              <a:gd name="connsiteX18" fmla="*/ 379739 w 17991043"/>
              <a:gd name="connsiteY18" fmla="*/ 2413990 h 26044149"/>
              <a:gd name="connsiteX19" fmla="*/ 689358 w 17991043"/>
              <a:gd name="connsiteY19" fmla="*/ 2375013 h 26044149"/>
              <a:gd name="connsiteX20" fmla="*/ 1116456 w 17991043"/>
              <a:gd name="connsiteY20" fmla="*/ 2319201 h 26044149"/>
              <a:gd name="connsiteX21" fmla="*/ 1530013 w 17991043"/>
              <a:gd name="connsiteY21" fmla="*/ 2326887 h 26044149"/>
              <a:gd name="connsiteX22" fmla="*/ 1763142 w 17991043"/>
              <a:gd name="connsiteY22" fmla="*/ 2447843 h 26044149"/>
              <a:gd name="connsiteX23" fmla="*/ 1968457 w 17991043"/>
              <a:gd name="connsiteY23" fmla="*/ 2458456 h 26044149"/>
              <a:gd name="connsiteX24" fmla="*/ 1989135 w 17991043"/>
              <a:gd name="connsiteY24" fmla="*/ 2340062 h 26044149"/>
              <a:gd name="connsiteX25" fmla="*/ 1597353 w 17991043"/>
              <a:gd name="connsiteY25" fmla="*/ 1950660 h 26044149"/>
              <a:gd name="connsiteX26" fmla="*/ 1110966 w 17991043"/>
              <a:gd name="connsiteY26" fmla="*/ 1920466 h 26044149"/>
              <a:gd name="connsiteX27" fmla="*/ 942616 w 17991043"/>
              <a:gd name="connsiteY27" fmla="*/ 1773343 h 26044149"/>
              <a:gd name="connsiteX28" fmla="*/ 1194959 w 17991043"/>
              <a:gd name="connsiteY28" fmla="*/ 1756873 h 26044149"/>
              <a:gd name="connsiteX29" fmla="*/ 2307170 w 17991043"/>
              <a:gd name="connsiteY29" fmla="*/ 1741319 h 26044149"/>
              <a:gd name="connsiteX30" fmla="*/ 2441119 w 17991043"/>
              <a:gd name="connsiteY30" fmla="*/ 1752482 h 26044149"/>
              <a:gd name="connsiteX31" fmla="*/ 2580191 w 17991043"/>
              <a:gd name="connsiteY31" fmla="*/ 2237039 h 26044149"/>
              <a:gd name="connsiteX32" fmla="*/ 2800145 w 17991043"/>
              <a:gd name="connsiteY32" fmla="*/ 2136577 h 26044149"/>
              <a:gd name="connsiteX33" fmla="*/ 2890725 w 17991043"/>
              <a:gd name="connsiteY33" fmla="*/ 1962187 h 26044149"/>
              <a:gd name="connsiteX34" fmla="*/ 3032176 w 17991043"/>
              <a:gd name="connsiteY34" fmla="*/ 1915892 h 26044149"/>
              <a:gd name="connsiteX35" fmla="*/ 3226878 w 17991043"/>
              <a:gd name="connsiteY35" fmla="*/ 1929799 h 26044149"/>
              <a:gd name="connsiteX36" fmla="*/ 3310321 w 17991043"/>
              <a:gd name="connsiteY36" fmla="*/ 2072348 h 26044149"/>
              <a:gd name="connsiteX37" fmla="*/ 3428532 w 17991043"/>
              <a:gd name="connsiteY37" fmla="*/ 2020196 h 26044149"/>
              <a:gd name="connsiteX38" fmla="*/ 3647571 w 17991043"/>
              <a:gd name="connsiteY38" fmla="*/ 1881124 h 26044149"/>
              <a:gd name="connsiteX39" fmla="*/ 3741445 w 17991043"/>
              <a:gd name="connsiteY39" fmla="*/ 1769866 h 26044149"/>
              <a:gd name="connsiteX40" fmla="*/ 3887105 w 17991043"/>
              <a:gd name="connsiteY40" fmla="*/ 1715152 h 26044149"/>
              <a:gd name="connsiteX41" fmla="*/ 17991043 w 17991043"/>
              <a:gd name="connsiteY41" fmla="*/ 1756873 h 26044149"/>
              <a:gd name="connsiteX42" fmla="*/ 17967916 w 17991043"/>
              <a:gd name="connsiteY42" fmla="*/ 25328142 h 26044149"/>
              <a:gd name="connsiteX43" fmla="*/ 12230887 w 17991043"/>
              <a:gd name="connsiteY43" fmla="*/ 25388146 h 26044149"/>
              <a:gd name="connsiteX44" fmla="*/ 11603994 w 17991043"/>
              <a:gd name="connsiteY44" fmla="*/ 25417520 h 26044149"/>
              <a:gd name="connsiteX45" fmla="*/ 11108980 w 17991043"/>
              <a:gd name="connsiteY45" fmla="*/ 24953758 h 26044149"/>
              <a:gd name="connsiteX46" fmla="*/ 10627717 w 17991043"/>
              <a:gd name="connsiteY46" fmla="*/ 24568747 h 26044149"/>
              <a:gd name="connsiteX47" fmla="*/ 10194580 w 17991043"/>
              <a:gd name="connsiteY47" fmla="*/ 24279989 h 26044149"/>
              <a:gd name="connsiteX48" fmla="*/ 9809569 w 17991043"/>
              <a:gd name="connsiteY48" fmla="*/ 24231863 h 26044149"/>
              <a:gd name="connsiteX49" fmla="*/ 9617064 w 17991043"/>
              <a:gd name="connsiteY49" fmla="*/ 23991231 h 26044149"/>
              <a:gd name="connsiteX50" fmla="*/ 9452910 w 17991043"/>
              <a:gd name="connsiteY50" fmla="*/ 23793826 h 26044149"/>
              <a:gd name="connsiteX51" fmla="*/ 9210879 w 17991043"/>
              <a:gd name="connsiteY51" fmla="*/ 23811502 h 26044149"/>
              <a:gd name="connsiteX52" fmla="*/ 8964646 w 17991043"/>
              <a:gd name="connsiteY52" fmla="*/ 23690748 h 26044149"/>
              <a:gd name="connsiteX53" fmla="*/ 8911795 w 17991043"/>
              <a:gd name="connsiteY53" fmla="*/ 23407066 h 26044149"/>
              <a:gd name="connsiteX54" fmla="*/ 8642288 w 17991043"/>
              <a:gd name="connsiteY54" fmla="*/ 23272838 h 26044149"/>
              <a:gd name="connsiteX55" fmla="*/ 8761992 w 17991043"/>
              <a:gd name="connsiteY55" fmla="*/ 23209661 h 26044149"/>
              <a:gd name="connsiteX56" fmla="*/ 8725416 w 17991043"/>
              <a:gd name="connsiteY56" fmla="*/ 23156460 h 26044149"/>
              <a:gd name="connsiteX57" fmla="*/ 8562486 w 17991043"/>
              <a:gd name="connsiteY57" fmla="*/ 23153134 h 26044149"/>
              <a:gd name="connsiteX58" fmla="*/ 8493534 w 17991043"/>
              <a:gd name="connsiteY58" fmla="*/ 23244486 h 26044149"/>
              <a:gd name="connsiteX59" fmla="*/ 8096798 w 17991043"/>
              <a:gd name="connsiteY59" fmla="*/ 23244486 h 26044149"/>
              <a:gd name="connsiteX60" fmla="*/ 8080348 w 17991043"/>
              <a:gd name="connsiteY60" fmla="*/ 23183060 h 26044149"/>
              <a:gd name="connsiteX61" fmla="*/ 8244852 w 17991043"/>
              <a:gd name="connsiteY61" fmla="*/ 23023631 h 26044149"/>
              <a:gd name="connsiteX62" fmla="*/ 8496683 w 17991043"/>
              <a:gd name="connsiteY62" fmla="*/ 23028704 h 26044149"/>
              <a:gd name="connsiteX63" fmla="*/ 8529235 w 17991043"/>
              <a:gd name="connsiteY63" fmla="*/ 22927028 h 26044149"/>
              <a:gd name="connsiteX64" fmla="*/ 8316079 w 17991043"/>
              <a:gd name="connsiteY64" fmla="*/ 22889401 h 26044149"/>
              <a:gd name="connsiteX65" fmla="*/ 8356331 w 17991043"/>
              <a:gd name="connsiteY65" fmla="*/ 22784049 h 26044149"/>
              <a:gd name="connsiteX66" fmla="*/ 8558285 w 17991043"/>
              <a:gd name="connsiteY66" fmla="*/ 22783174 h 26044149"/>
              <a:gd name="connsiteX67" fmla="*/ 8705465 w 17991043"/>
              <a:gd name="connsiteY67" fmla="*/ 22837251 h 26044149"/>
              <a:gd name="connsiteX68" fmla="*/ 8865069 w 17991043"/>
              <a:gd name="connsiteY68" fmla="*/ 22963604 h 26044149"/>
              <a:gd name="connsiteX69" fmla="*/ 9076124 w 17991043"/>
              <a:gd name="connsiteY69" fmla="*/ 22718244 h 26044149"/>
              <a:gd name="connsiteX70" fmla="*/ 9075774 w 17991043"/>
              <a:gd name="connsiteY70" fmla="*/ 22403763 h 26044149"/>
              <a:gd name="connsiteX71" fmla="*/ 9357183 w 17991043"/>
              <a:gd name="connsiteY71" fmla="*/ 22072480 h 26044149"/>
              <a:gd name="connsiteX72" fmla="*/ 9363833 w 17991043"/>
              <a:gd name="connsiteY72" fmla="*/ 21856349 h 26044149"/>
              <a:gd name="connsiteX73" fmla="*/ 9411259 w 17991043"/>
              <a:gd name="connsiteY73" fmla="*/ 21782146 h 26044149"/>
              <a:gd name="connsiteX74" fmla="*/ 9496837 w 17991043"/>
              <a:gd name="connsiteY74" fmla="*/ 21886275 h 26044149"/>
              <a:gd name="connsiteX75" fmla="*/ 9516787 w 17991043"/>
              <a:gd name="connsiteY75" fmla="*/ 22132332 h 26044149"/>
              <a:gd name="connsiteX76" fmla="*/ 9580313 w 17991043"/>
              <a:gd name="connsiteY76" fmla="*/ 22222284 h 26044149"/>
              <a:gd name="connsiteX77" fmla="*/ 9633166 w 17991043"/>
              <a:gd name="connsiteY77" fmla="*/ 22119031 h 26044149"/>
              <a:gd name="connsiteX78" fmla="*/ 9653116 w 17991043"/>
              <a:gd name="connsiteY78" fmla="*/ 21899575 h 26044149"/>
              <a:gd name="connsiteX79" fmla="*/ 9565613 w 17991043"/>
              <a:gd name="connsiteY79" fmla="*/ 21611516 h 26044149"/>
              <a:gd name="connsiteX80" fmla="*/ 9653116 w 17991043"/>
              <a:gd name="connsiteY80" fmla="*/ 21623593 h 26044149"/>
              <a:gd name="connsiteX81" fmla="*/ 9914047 w 17991043"/>
              <a:gd name="connsiteY81" fmla="*/ 21747494 h 26044149"/>
              <a:gd name="connsiteX82" fmla="*/ 9845971 w 17991043"/>
              <a:gd name="connsiteY82" fmla="*/ 21587017 h 26044149"/>
              <a:gd name="connsiteX83" fmla="*/ 9736243 w 17991043"/>
              <a:gd name="connsiteY83" fmla="*/ 21497239 h 26044149"/>
              <a:gd name="connsiteX84" fmla="*/ 9645240 w 17991043"/>
              <a:gd name="connsiteY84" fmla="*/ 21563567 h 26044149"/>
              <a:gd name="connsiteX85" fmla="*/ 9513462 w 17991043"/>
              <a:gd name="connsiteY85" fmla="*/ 21430737 h 26044149"/>
              <a:gd name="connsiteX86" fmla="*/ 9287005 w 17991043"/>
              <a:gd name="connsiteY86" fmla="*/ 21341310 h 26044149"/>
              <a:gd name="connsiteX87" fmla="*/ 9157678 w 17991043"/>
              <a:gd name="connsiteY87" fmla="*/ 21184681 h 26044149"/>
              <a:gd name="connsiteX88" fmla="*/ 9024674 w 17991043"/>
              <a:gd name="connsiteY88" fmla="*/ 21055002 h 26044149"/>
              <a:gd name="connsiteX89" fmla="*/ 9002972 w 17991043"/>
              <a:gd name="connsiteY89" fmla="*/ 20950873 h 26044149"/>
              <a:gd name="connsiteX90" fmla="*/ 9137727 w 17991043"/>
              <a:gd name="connsiteY90" fmla="*/ 20925324 h 26044149"/>
              <a:gd name="connsiteX91" fmla="*/ 9360508 w 17991043"/>
              <a:gd name="connsiteY91" fmla="*/ 21011776 h 26044149"/>
              <a:gd name="connsiteX92" fmla="*/ 9387109 w 17991043"/>
              <a:gd name="connsiteY92" fmla="*/ 20915348 h 26044149"/>
              <a:gd name="connsiteX93" fmla="*/ 9537262 w 17991043"/>
              <a:gd name="connsiteY93" fmla="*/ 20826444 h 26044149"/>
              <a:gd name="connsiteX94" fmla="*/ 9771243 w 17991043"/>
              <a:gd name="connsiteY94" fmla="*/ 20982547 h 26044149"/>
              <a:gd name="connsiteX95" fmla="*/ 9849296 w 17991043"/>
              <a:gd name="connsiteY95" fmla="*/ 20882097 h 26044149"/>
              <a:gd name="connsiteX96" fmla="*/ 9716293 w 17991043"/>
              <a:gd name="connsiteY96" fmla="*/ 20835547 h 26044149"/>
              <a:gd name="connsiteX97" fmla="*/ 9746568 w 17991043"/>
              <a:gd name="connsiteY97" fmla="*/ 20633940 h 26044149"/>
              <a:gd name="connsiteX98" fmla="*/ 10403711 w 17991043"/>
              <a:gd name="connsiteY98" fmla="*/ 20351657 h 26044149"/>
              <a:gd name="connsiteX99" fmla="*/ 10622817 w 17991043"/>
              <a:gd name="connsiteY99" fmla="*/ 20066575 h 26044149"/>
              <a:gd name="connsiteX100" fmla="*/ 10203330 w 17991043"/>
              <a:gd name="connsiteY100" fmla="*/ 20096150 h 26044149"/>
              <a:gd name="connsiteX101" fmla="*/ 9832671 w 17991043"/>
              <a:gd name="connsiteY101" fmla="*/ 20286906 h 26044149"/>
              <a:gd name="connsiteX102" fmla="*/ 9208779 w 17991043"/>
              <a:gd name="connsiteY102" fmla="*/ 20355157 h 26044149"/>
              <a:gd name="connsiteX103" fmla="*/ 9091176 w 17991043"/>
              <a:gd name="connsiteY103" fmla="*/ 20426560 h 26044149"/>
              <a:gd name="connsiteX104" fmla="*/ 8885020 w 17991043"/>
              <a:gd name="connsiteY104" fmla="*/ 20370033 h 26044149"/>
              <a:gd name="connsiteX105" fmla="*/ 8704239 w 17991043"/>
              <a:gd name="connsiteY105" fmla="*/ 20537688 h 26044149"/>
              <a:gd name="connsiteX106" fmla="*/ 8556535 w 17991043"/>
              <a:gd name="connsiteY106" fmla="*/ 20702016 h 26044149"/>
              <a:gd name="connsiteX107" fmla="*/ 8422306 w 17991043"/>
              <a:gd name="connsiteY107" fmla="*/ 20638840 h 26044149"/>
              <a:gd name="connsiteX108" fmla="*/ 8286153 w 17991043"/>
              <a:gd name="connsiteY108" fmla="*/ 20833094 h 26044149"/>
              <a:gd name="connsiteX109" fmla="*/ 8088747 w 17991043"/>
              <a:gd name="connsiteY109" fmla="*/ 20851297 h 26044149"/>
              <a:gd name="connsiteX110" fmla="*/ 7720187 w 17991043"/>
              <a:gd name="connsiteY110" fmla="*/ 21103652 h 26044149"/>
              <a:gd name="connsiteX111" fmla="*/ 7466780 w 17991043"/>
              <a:gd name="connsiteY111" fmla="*/ 21037151 h 26044149"/>
              <a:gd name="connsiteX112" fmla="*/ 7161396 w 17991043"/>
              <a:gd name="connsiteY112" fmla="*/ 21206031 h 26044149"/>
              <a:gd name="connsiteX113" fmla="*/ 6800188 w 17991043"/>
              <a:gd name="connsiteY113" fmla="*/ 21769896 h 26044149"/>
              <a:gd name="connsiteX114" fmla="*/ 6525080 w 17991043"/>
              <a:gd name="connsiteY114" fmla="*/ 21855298 h 26044149"/>
              <a:gd name="connsiteX115" fmla="*/ 6637259 w 17991043"/>
              <a:gd name="connsiteY115" fmla="*/ 21756596 h 26044149"/>
              <a:gd name="connsiteX116" fmla="*/ 6809112 w 17991043"/>
              <a:gd name="connsiteY116" fmla="*/ 21442462 h 26044149"/>
              <a:gd name="connsiteX117" fmla="*/ 6697110 w 17991043"/>
              <a:gd name="connsiteY117" fmla="*/ 21430737 h 26044149"/>
              <a:gd name="connsiteX118" fmla="*/ 6542055 w 17991043"/>
              <a:gd name="connsiteY118" fmla="*/ 21666119 h 26044149"/>
              <a:gd name="connsiteX119" fmla="*/ 6208322 w 17991043"/>
              <a:gd name="connsiteY119" fmla="*/ 21769897 h 26044149"/>
              <a:gd name="connsiteX120" fmla="*/ 6170170 w 17991043"/>
              <a:gd name="connsiteY120" fmla="*/ 21870347 h 26044149"/>
              <a:gd name="connsiteX121" fmla="*/ 6145494 w 17991043"/>
              <a:gd name="connsiteY121" fmla="*/ 22061103 h 26044149"/>
              <a:gd name="connsiteX122" fmla="*/ 6025442 w 17991043"/>
              <a:gd name="connsiteY122" fmla="*/ 22115706 h 26044149"/>
              <a:gd name="connsiteX123" fmla="*/ 5912389 w 17991043"/>
              <a:gd name="connsiteY123" fmla="*/ 22052529 h 26044149"/>
              <a:gd name="connsiteX124" fmla="*/ 6005491 w 17991043"/>
              <a:gd name="connsiteY124" fmla="*/ 21919526 h 26044149"/>
              <a:gd name="connsiteX125" fmla="*/ 5987815 w 17991043"/>
              <a:gd name="connsiteY125" fmla="*/ 21863696 h 26044149"/>
              <a:gd name="connsiteX126" fmla="*/ 5842562 w 17991043"/>
              <a:gd name="connsiteY126" fmla="*/ 21896250 h 26044149"/>
              <a:gd name="connsiteX127" fmla="*/ 5700632 w 17991043"/>
              <a:gd name="connsiteY127" fmla="*/ 21750819 h 26044149"/>
              <a:gd name="connsiteX128" fmla="*/ 5649707 w 17991043"/>
              <a:gd name="connsiteY128" fmla="*/ 21789847 h 26044149"/>
              <a:gd name="connsiteX129" fmla="*/ 5630805 w 17991043"/>
              <a:gd name="connsiteY129" fmla="*/ 21895375 h 26044149"/>
              <a:gd name="connsiteX130" fmla="*/ 5171243 w 17991043"/>
              <a:gd name="connsiteY130" fmla="*/ 21823971 h 26044149"/>
              <a:gd name="connsiteX131" fmla="*/ 5045064 w 17991043"/>
              <a:gd name="connsiteY131" fmla="*/ 22051303 h 26044149"/>
              <a:gd name="connsiteX132" fmla="*/ 4954763 w 17991043"/>
              <a:gd name="connsiteY132" fmla="*/ 22032579 h 26044149"/>
              <a:gd name="connsiteX133" fmla="*/ 4817908 w 17991043"/>
              <a:gd name="connsiteY133" fmla="*/ 21966601 h 26044149"/>
              <a:gd name="connsiteX134" fmla="*/ 4322119 w 17991043"/>
              <a:gd name="connsiteY134" fmla="*/ 22009827 h 26044149"/>
              <a:gd name="connsiteX135" fmla="*/ 3946909 w 17991043"/>
              <a:gd name="connsiteY135" fmla="*/ 22031528 h 26044149"/>
              <a:gd name="connsiteX136" fmla="*/ 3598126 w 17991043"/>
              <a:gd name="connsiteY136" fmla="*/ 21793172 h 26044149"/>
              <a:gd name="connsiteX137" fmla="*/ 3280841 w 17991043"/>
              <a:gd name="connsiteY137" fmla="*/ 21754144 h 26044149"/>
              <a:gd name="connsiteX138" fmla="*/ 3541423 w 17991043"/>
              <a:gd name="connsiteY138" fmla="*/ 21626392 h 26044149"/>
              <a:gd name="connsiteX139" fmla="*/ 3248991 w 17991043"/>
              <a:gd name="connsiteY139" fmla="*/ 21500564 h 26044149"/>
              <a:gd name="connsiteX140" fmla="*/ 3108286 w 17991043"/>
              <a:gd name="connsiteY140" fmla="*/ 21422162 h 26044149"/>
              <a:gd name="connsiteX141" fmla="*/ 3340692 w 17991043"/>
              <a:gd name="connsiteY141" fmla="*/ 21359159 h 26044149"/>
              <a:gd name="connsiteX142" fmla="*/ 3564875 w 17991043"/>
              <a:gd name="connsiteY142" fmla="*/ 21530490 h 26044149"/>
              <a:gd name="connsiteX143" fmla="*/ 3755629 w 17991043"/>
              <a:gd name="connsiteY143" fmla="*/ 21508615 h 26044149"/>
              <a:gd name="connsiteX144" fmla="*/ 3916634 w 17991043"/>
              <a:gd name="connsiteY144" fmla="*/ 21405711 h 26044149"/>
              <a:gd name="connsiteX145" fmla="*/ 3540023 w 17991043"/>
              <a:gd name="connsiteY145" fmla="*/ 21296158 h 26044149"/>
              <a:gd name="connsiteX146" fmla="*/ 2759852 w 17991043"/>
              <a:gd name="connsiteY146" fmla="*/ 21274633 h 26044149"/>
              <a:gd name="connsiteX147" fmla="*/ 2371516 w 17991043"/>
              <a:gd name="connsiteY147" fmla="*/ 21509665 h 26044149"/>
              <a:gd name="connsiteX148" fmla="*/ 2132284 w 17991043"/>
              <a:gd name="connsiteY148" fmla="*/ 21928450 h 26044149"/>
              <a:gd name="connsiteX149" fmla="*/ 1851927 w 17991043"/>
              <a:gd name="connsiteY149" fmla="*/ 21722645 h 26044149"/>
              <a:gd name="connsiteX150" fmla="*/ 2016431 w 17991043"/>
              <a:gd name="connsiteY150" fmla="*/ 22105905 h 26044149"/>
              <a:gd name="connsiteX151" fmla="*/ 1457116 w 17991043"/>
              <a:gd name="connsiteY151" fmla="*/ 22675194 h 26044149"/>
              <a:gd name="connsiteX152" fmla="*/ 1261285 w 17991043"/>
              <a:gd name="connsiteY152" fmla="*/ 22934028 h 26044149"/>
              <a:gd name="connsiteX153" fmla="*/ 1320962 w 17991043"/>
              <a:gd name="connsiteY153" fmla="*/ 23131433 h 26044149"/>
              <a:gd name="connsiteX154" fmla="*/ 1244659 w 17991043"/>
              <a:gd name="connsiteY154" fmla="*/ 23292436 h 26044149"/>
              <a:gd name="connsiteX155" fmla="*/ 1267761 w 17991043"/>
              <a:gd name="connsiteY155" fmla="*/ 23667472 h 26044149"/>
              <a:gd name="connsiteX156" fmla="*/ 906201 w 17991043"/>
              <a:gd name="connsiteY156" fmla="*/ 23894979 h 26044149"/>
              <a:gd name="connsiteX157" fmla="*/ 588918 w 17991043"/>
              <a:gd name="connsiteY157" fmla="*/ 23987732 h 26044149"/>
              <a:gd name="connsiteX158" fmla="*/ 572293 w 17991043"/>
              <a:gd name="connsiteY158" fmla="*/ 23598697 h 26044149"/>
              <a:gd name="connsiteX159" fmla="*/ 495816 w 17991043"/>
              <a:gd name="connsiteY159" fmla="*/ 23538845 h 26044149"/>
              <a:gd name="connsiteX160" fmla="*/ 469214 w 17991043"/>
              <a:gd name="connsiteY160" fmla="*/ 23907930 h 26044149"/>
              <a:gd name="connsiteX161" fmla="*/ 300334 w 17991043"/>
              <a:gd name="connsiteY161" fmla="*/ 24185137 h 26044149"/>
              <a:gd name="connsiteX162" fmla="*/ 352836 w 17991043"/>
              <a:gd name="connsiteY162" fmla="*/ 24197214 h 26044149"/>
              <a:gd name="connsiteX163" fmla="*/ 525741 w 17991043"/>
              <a:gd name="connsiteY163" fmla="*/ 24064209 h 26044149"/>
              <a:gd name="connsiteX164" fmla="*/ 578942 w 17991043"/>
              <a:gd name="connsiteY164" fmla="*/ 24107437 h 26044149"/>
              <a:gd name="connsiteX165" fmla="*/ 39927 w 17991043"/>
              <a:gd name="connsiteY165" fmla="*/ 24761252 h 26044149"/>
              <a:gd name="connsiteX166" fmla="*/ 39927 w 17991043"/>
              <a:gd name="connsiteY166" fmla="*/ 5029463 h 26044149"/>
              <a:gd name="connsiteX167" fmla="*/ 88054 w 17991043"/>
              <a:gd name="connsiteY167" fmla="*/ 5077589 h 26044149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51357 w 17963458"/>
              <a:gd name="connsiteY164" fmla="*/ 24107437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8371"/>
              <a:gd name="connsiteX1" fmla="*/ 421141 w 17963458"/>
              <a:gd name="connsiteY1" fmla="*/ 5273022 h 26178371"/>
              <a:gd name="connsiteX2" fmla="*/ 342272 w 17963458"/>
              <a:gd name="connsiteY2" fmla="*/ 4964501 h 26178371"/>
              <a:gd name="connsiteX3" fmla="*/ 156721 w 17963458"/>
              <a:gd name="connsiteY3" fmla="*/ 4775473 h 26178371"/>
              <a:gd name="connsiteX4" fmla="*/ 24969 w 17963458"/>
              <a:gd name="connsiteY4" fmla="*/ 4714721 h 26178371"/>
              <a:gd name="connsiteX5" fmla="*/ 56260 w 17963458"/>
              <a:gd name="connsiteY5" fmla="*/ 4544357 h 26178371"/>
              <a:gd name="connsiteX6" fmla="*/ 108595 w 17963458"/>
              <a:gd name="connsiteY6" fmla="*/ 4500073 h 26178371"/>
              <a:gd name="connsiteX7" fmla="*/ 177948 w 17963458"/>
              <a:gd name="connsiteY7" fmla="*/ 4405285 h 26178371"/>
              <a:gd name="connsiteX8" fmla="*/ 193868 w 17963458"/>
              <a:gd name="connsiteY8" fmla="*/ 4262919 h 26178371"/>
              <a:gd name="connsiteX9" fmla="*/ 160564 w 17963458"/>
              <a:gd name="connsiteY9" fmla="*/ 4102803 h 26178371"/>
              <a:gd name="connsiteX10" fmla="*/ 181425 w 17963458"/>
              <a:gd name="connsiteY10" fmla="*/ 3953300 h 26178371"/>
              <a:gd name="connsiteX11" fmla="*/ 183438 w 17963458"/>
              <a:gd name="connsiteY11" fmla="*/ 3812947 h 26178371"/>
              <a:gd name="connsiteX12" fmla="*/ 87551 w 17963458"/>
              <a:gd name="connsiteY12" fmla="*/ 3716877 h 26178371"/>
              <a:gd name="connsiteX13" fmla="*/ 12342 w 17963458"/>
              <a:gd name="connsiteY13" fmla="*/ 3681926 h 26178371"/>
              <a:gd name="connsiteX14" fmla="*/ 26249 w 17963458"/>
              <a:gd name="connsiteY14" fmla="*/ 2951980 h 26178371"/>
              <a:gd name="connsiteX15" fmla="*/ 56260 w 17963458"/>
              <a:gd name="connsiteY15" fmla="*/ 2941549 h 26178371"/>
              <a:gd name="connsiteX16" fmla="*/ 216193 w 17963458"/>
              <a:gd name="connsiteY16" fmla="*/ 2958933 h 26178371"/>
              <a:gd name="connsiteX17" fmla="*/ 289206 w 17963458"/>
              <a:gd name="connsiteY17" fmla="*/ 2757279 h 26178371"/>
              <a:gd name="connsiteX18" fmla="*/ 352154 w 17963458"/>
              <a:gd name="connsiteY18" fmla="*/ 2413990 h 26178371"/>
              <a:gd name="connsiteX19" fmla="*/ 661773 w 17963458"/>
              <a:gd name="connsiteY19" fmla="*/ 2375013 h 26178371"/>
              <a:gd name="connsiteX20" fmla="*/ 1088871 w 17963458"/>
              <a:gd name="connsiteY20" fmla="*/ 2319201 h 26178371"/>
              <a:gd name="connsiteX21" fmla="*/ 1502428 w 17963458"/>
              <a:gd name="connsiteY21" fmla="*/ 2326887 h 26178371"/>
              <a:gd name="connsiteX22" fmla="*/ 1735557 w 17963458"/>
              <a:gd name="connsiteY22" fmla="*/ 2447843 h 26178371"/>
              <a:gd name="connsiteX23" fmla="*/ 1940872 w 17963458"/>
              <a:gd name="connsiteY23" fmla="*/ 2458456 h 26178371"/>
              <a:gd name="connsiteX24" fmla="*/ 1961550 w 17963458"/>
              <a:gd name="connsiteY24" fmla="*/ 2340062 h 26178371"/>
              <a:gd name="connsiteX25" fmla="*/ 1569768 w 17963458"/>
              <a:gd name="connsiteY25" fmla="*/ 1950660 h 26178371"/>
              <a:gd name="connsiteX26" fmla="*/ 1083381 w 17963458"/>
              <a:gd name="connsiteY26" fmla="*/ 1920466 h 26178371"/>
              <a:gd name="connsiteX27" fmla="*/ 915031 w 17963458"/>
              <a:gd name="connsiteY27" fmla="*/ 1773343 h 26178371"/>
              <a:gd name="connsiteX28" fmla="*/ 1167374 w 17963458"/>
              <a:gd name="connsiteY28" fmla="*/ 1756873 h 26178371"/>
              <a:gd name="connsiteX29" fmla="*/ 2279585 w 17963458"/>
              <a:gd name="connsiteY29" fmla="*/ 1741319 h 26178371"/>
              <a:gd name="connsiteX30" fmla="*/ 2413534 w 17963458"/>
              <a:gd name="connsiteY30" fmla="*/ 1752482 h 26178371"/>
              <a:gd name="connsiteX31" fmla="*/ 2552606 w 17963458"/>
              <a:gd name="connsiteY31" fmla="*/ 2237039 h 26178371"/>
              <a:gd name="connsiteX32" fmla="*/ 2772560 w 17963458"/>
              <a:gd name="connsiteY32" fmla="*/ 2136577 h 26178371"/>
              <a:gd name="connsiteX33" fmla="*/ 2863140 w 17963458"/>
              <a:gd name="connsiteY33" fmla="*/ 1962187 h 26178371"/>
              <a:gd name="connsiteX34" fmla="*/ 3004591 w 17963458"/>
              <a:gd name="connsiteY34" fmla="*/ 1915892 h 26178371"/>
              <a:gd name="connsiteX35" fmla="*/ 3199293 w 17963458"/>
              <a:gd name="connsiteY35" fmla="*/ 1929799 h 26178371"/>
              <a:gd name="connsiteX36" fmla="*/ 3282736 w 17963458"/>
              <a:gd name="connsiteY36" fmla="*/ 2072348 h 26178371"/>
              <a:gd name="connsiteX37" fmla="*/ 3400947 w 17963458"/>
              <a:gd name="connsiteY37" fmla="*/ 2020196 h 26178371"/>
              <a:gd name="connsiteX38" fmla="*/ 3619986 w 17963458"/>
              <a:gd name="connsiteY38" fmla="*/ 1881124 h 26178371"/>
              <a:gd name="connsiteX39" fmla="*/ 3713860 w 17963458"/>
              <a:gd name="connsiteY39" fmla="*/ 1769866 h 26178371"/>
              <a:gd name="connsiteX40" fmla="*/ 3859520 w 17963458"/>
              <a:gd name="connsiteY40" fmla="*/ 1715152 h 26178371"/>
              <a:gd name="connsiteX41" fmla="*/ 17963458 w 17963458"/>
              <a:gd name="connsiteY41" fmla="*/ 1756873 h 26178371"/>
              <a:gd name="connsiteX42" fmla="*/ 17940331 w 17963458"/>
              <a:gd name="connsiteY42" fmla="*/ 25328142 h 26178371"/>
              <a:gd name="connsiteX43" fmla="*/ 12203302 w 17963458"/>
              <a:gd name="connsiteY43" fmla="*/ 25388146 h 26178371"/>
              <a:gd name="connsiteX44" fmla="*/ 11576409 w 17963458"/>
              <a:gd name="connsiteY44" fmla="*/ 25417520 h 26178371"/>
              <a:gd name="connsiteX45" fmla="*/ 11081395 w 17963458"/>
              <a:gd name="connsiteY45" fmla="*/ 24953758 h 26178371"/>
              <a:gd name="connsiteX46" fmla="*/ 10600132 w 17963458"/>
              <a:gd name="connsiteY46" fmla="*/ 24568747 h 26178371"/>
              <a:gd name="connsiteX47" fmla="*/ 10166995 w 17963458"/>
              <a:gd name="connsiteY47" fmla="*/ 24279989 h 26178371"/>
              <a:gd name="connsiteX48" fmla="*/ 9781984 w 17963458"/>
              <a:gd name="connsiteY48" fmla="*/ 24231863 h 26178371"/>
              <a:gd name="connsiteX49" fmla="*/ 9589479 w 17963458"/>
              <a:gd name="connsiteY49" fmla="*/ 23991231 h 26178371"/>
              <a:gd name="connsiteX50" fmla="*/ 9425325 w 17963458"/>
              <a:gd name="connsiteY50" fmla="*/ 23793826 h 26178371"/>
              <a:gd name="connsiteX51" fmla="*/ 9183294 w 17963458"/>
              <a:gd name="connsiteY51" fmla="*/ 23811502 h 26178371"/>
              <a:gd name="connsiteX52" fmla="*/ 8937061 w 17963458"/>
              <a:gd name="connsiteY52" fmla="*/ 23690748 h 26178371"/>
              <a:gd name="connsiteX53" fmla="*/ 8884210 w 17963458"/>
              <a:gd name="connsiteY53" fmla="*/ 23407066 h 26178371"/>
              <a:gd name="connsiteX54" fmla="*/ 8614703 w 17963458"/>
              <a:gd name="connsiteY54" fmla="*/ 23272838 h 26178371"/>
              <a:gd name="connsiteX55" fmla="*/ 8734407 w 17963458"/>
              <a:gd name="connsiteY55" fmla="*/ 23209661 h 26178371"/>
              <a:gd name="connsiteX56" fmla="*/ 8697831 w 17963458"/>
              <a:gd name="connsiteY56" fmla="*/ 23156460 h 26178371"/>
              <a:gd name="connsiteX57" fmla="*/ 8534901 w 17963458"/>
              <a:gd name="connsiteY57" fmla="*/ 23153134 h 26178371"/>
              <a:gd name="connsiteX58" fmla="*/ 8465949 w 17963458"/>
              <a:gd name="connsiteY58" fmla="*/ 23244486 h 26178371"/>
              <a:gd name="connsiteX59" fmla="*/ 8069213 w 17963458"/>
              <a:gd name="connsiteY59" fmla="*/ 23244486 h 26178371"/>
              <a:gd name="connsiteX60" fmla="*/ 8052763 w 17963458"/>
              <a:gd name="connsiteY60" fmla="*/ 23183060 h 26178371"/>
              <a:gd name="connsiteX61" fmla="*/ 8217267 w 17963458"/>
              <a:gd name="connsiteY61" fmla="*/ 23023631 h 26178371"/>
              <a:gd name="connsiteX62" fmla="*/ 8469098 w 17963458"/>
              <a:gd name="connsiteY62" fmla="*/ 23028704 h 26178371"/>
              <a:gd name="connsiteX63" fmla="*/ 8501650 w 17963458"/>
              <a:gd name="connsiteY63" fmla="*/ 22927028 h 26178371"/>
              <a:gd name="connsiteX64" fmla="*/ 8288494 w 17963458"/>
              <a:gd name="connsiteY64" fmla="*/ 22889401 h 26178371"/>
              <a:gd name="connsiteX65" fmla="*/ 8328746 w 17963458"/>
              <a:gd name="connsiteY65" fmla="*/ 22784049 h 26178371"/>
              <a:gd name="connsiteX66" fmla="*/ 8530700 w 17963458"/>
              <a:gd name="connsiteY66" fmla="*/ 22783174 h 26178371"/>
              <a:gd name="connsiteX67" fmla="*/ 8677880 w 17963458"/>
              <a:gd name="connsiteY67" fmla="*/ 22837251 h 26178371"/>
              <a:gd name="connsiteX68" fmla="*/ 8837484 w 17963458"/>
              <a:gd name="connsiteY68" fmla="*/ 22963604 h 26178371"/>
              <a:gd name="connsiteX69" fmla="*/ 9048539 w 17963458"/>
              <a:gd name="connsiteY69" fmla="*/ 22718244 h 26178371"/>
              <a:gd name="connsiteX70" fmla="*/ 9048189 w 17963458"/>
              <a:gd name="connsiteY70" fmla="*/ 22403763 h 26178371"/>
              <a:gd name="connsiteX71" fmla="*/ 9329598 w 17963458"/>
              <a:gd name="connsiteY71" fmla="*/ 22072480 h 26178371"/>
              <a:gd name="connsiteX72" fmla="*/ 9336248 w 17963458"/>
              <a:gd name="connsiteY72" fmla="*/ 21856349 h 26178371"/>
              <a:gd name="connsiteX73" fmla="*/ 9383674 w 17963458"/>
              <a:gd name="connsiteY73" fmla="*/ 21782146 h 26178371"/>
              <a:gd name="connsiteX74" fmla="*/ 9469252 w 17963458"/>
              <a:gd name="connsiteY74" fmla="*/ 21886275 h 26178371"/>
              <a:gd name="connsiteX75" fmla="*/ 9489202 w 17963458"/>
              <a:gd name="connsiteY75" fmla="*/ 22132332 h 26178371"/>
              <a:gd name="connsiteX76" fmla="*/ 9552728 w 17963458"/>
              <a:gd name="connsiteY76" fmla="*/ 22222284 h 26178371"/>
              <a:gd name="connsiteX77" fmla="*/ 9605581 w 17963458"/>
              <a:gd name="connsiteY77" fmla="*/ 22119031 h 26178371"/>
              <a:gd name="connsiteX78" fmla="*/ 9625531 w 17963458"/>
              <a:gd name="connsiteY78" fmla="*/ 21899575 h 26178371"/>
              <a:gd name="connsiteX79" fmla="*/ 9538028 w 17963458"/>
              <a:gd name="connsiteY79" fmla="*/ 21611516 h 26178371"/>
              <a:gd name="connsiteX80" fmla="*/ 9625531 w 17963458"/>
              <a:gd name="connsiteY80" fmla="*/ 21623593 h 26178371"/>
              <a:gd name="connsiteX81" fmla="*/ 9886462 w 17963458"/>
              <a:gd name="connsiteY81" fmla="*/ 21747494 h 26178371"/>
              <a:gd name="connsiteX82" fmla="*/ 9818386 w 17963458"/>
              <a:gd name="connsiteY82" fmla="*/ 21587017 h 26178371"/>
              <a:gd name="connsiteX83" fmla="*/ 9708658 w 17963458"/>
              <a:gd name="connsiteY83" fmla="*/ 21497239 h 26178371"/>
              <a:gd name="connsiteX84" fmla="*/ 9617655 w 17963458"/>
              <a:gd name="connsiteY84" fmla="*/ 21563567 h 26178371"/>
              <a:gd name="connsiteX85" fmla="*/ 9485877 w 17963458"/>
              <a:gd name="connsiteY85" fmla="*/ 21430737 h 26178371"/>
              <a:gd name="connsiteX86" fmla="*/ 9259420 w 17963458"/>
              <a:gd name="connsiteY86" fmla="*/ 21341310 h 26178371"/>
              <a:gd name="connsiteX87" fmla="*/ 9130093 w 17963458"/>
              <a:gd name="connsiteY87" fmla="*/ 21184681 h 26178371"/>
              <a:gd name="connsiteX88" fmla="*/ 8997089 w 17963458"/>
              <a:gd name="connsiteY88" fmla="*/ 21055002 h 26178371"/>
              <a:gd name="connsiteX89" fmla="*/ 8975387 w 17963458"/>
              <a:gd name="connsiteY89" fmla="*/ 20950873 h 26178371"/>
              <a:gd name="connsiteX90" fmla="*/ 9110142 w 17963458"/>
              <a:gd name="connsiteY90" fmla="*/ 20925324 h 26178371"/>
              <a:gd name="connsiteX91" fmla="*/ 9332923 w 17963458"/>
              <a:gd name="connsiteY91" fmla="*/ 21011776 h 26178371"/>
              <a:gd name="connsiteX92" fmla="*/ 9359524 w 17963458"/>
              <a:gd name="connsiteY92" fmla="*/ 20915348 h 26178371"/>
              <a:gd name="connsiteX93" fmla="*/ 9509677 w 17963458"/>
              <a:gd name="connsiteY93" fmla="*/ 20826444 h 26178371"/>
              <a:gd name="connsiteX94" fmla="*/ 9743658 w 17963458"/>
              <a:gd name="connsiteY94" fmla="*/ 20982547 h 26178371"/>
              <a:gd name="connsiteX95" fmla="*/ 9821711 w 17963458"/>
              <a:gd name="connsiteY95" fmla="*/ 20882097 h 26178371"/>
              <a:gd name="connsiteX96" fmla="*/ 9688708 w 17963458"/>
              <a:gd name="connsiteY96" fmla="*/ 20835547 h 26178371"/>
              <a:gd name="connsiteX97" fmla="*/ 9718983 w 17963458"/>
              <a:gd name="connsiteY97" fmla="*/ 20633940 h 26178371"/>
              <a:gd name="connsiteX98" fmla="*/ 10376126 w 17963458"/>
              <a:gd name="connsiteY98" fmla="*/ 20351657 h 26178371"/>
              <a:gd name="connsiteX99" fmla="*/ 10595232 w 17963458"/>
              <a:gd name="connsiteY99" fmla="*/ 20066575 h 26178371"/>
              <a:gd name="connsiteX100" fmla="*/ 10175745 w 17963458"/>
              <a:gd name="connsiteY100" fmla="*/ 20096150 h 26178371"/>
              <a:gd name="connsiteX101" fmla="*/ 9805086 w 17963458"/>
              <a:gd name="connsiteY101" fmla="*/ 20286906 h 26178371"/>
              <a:gd name="connsiteX102" fmla="*/ 9181194 w 17963458"/>
              <a:gd name="connsiteY102" fmla="*/ 20355157 h 26178371"/>
              <a:gd name="connsiteX103" fmla="*/ 9063591 w 17963458"/>
              <a:gd name="connsiteY103" fmla="*/ 20426560 h 26178371"/>
              <a:gd name="connsiteX104" fmla="*/ 8857435 w 17963458"/>
              <a:gd name="connsiteY104" fmla="*/ 20370033 h 26178371"/>
              <a:gd name="connsiteX105" fmla="*/ 8676654 w 17963458"/>
              <a:gd name="connsiteY105" fmla="*/ 20537688 h 26178371"/>
              <a:gd name="connsiteX106" fmla="*/ 8528950 w 17963458"/>
              <a:gd name="connsiteY106" fmla="*/ 20702016 h 26178371"/>
              <a:gd name="connsiteX107" fmla="*/ 8394721 w 17963458"/>
              <a:gd name="connsiteY107" fmla="*/ 20638840 h 26178371"/>
              <a:gd name="connsiteX108" fmla="*/ 8258568 w 17963458"/>
              <a:gd name="connsiteY108" fmla="*/ 20833094 h 26178371"/>
              <a:gd name="connsiteX109" fmla="*/ 8061162 w 17963458"/>
              <a:gd name="connsiteY109" fmla="*/ 20851297 h 26178371"/>
              <a:gd name="connsiteX110" fmla="*/ 7692602 w 17963458"/>
              <a:gd name="connsiteY110" fmla="*/ 21103652 h 26178371"/>
              <a:gd name="connsiteX111" fmla="*/ 7439195 w 17963458"/>
              <a:gd name="connsiteY111" fmla="*/ 21037151 h 26178371"/>
              <a:gd name="connsiteX112" fmla="*/ 7133811 w 17963458"/>
              <a:gd name="connsiteY112" fmla="*/ 21206031 h 26178371"/>
              <a:gd name="connsiteX113" fmla="*/ 6772603 w 17963458"/>
              <a:gd name="connsiteY113" fmla="*/ 21769896 h 26178371"/>
              <a:gd name="connsiteX114" fmla="*/ 6497495 w 17963458"/>
              <a:gd name="connsiteY114" fmla="*/ 21855298 h 26178371"/>
              <a:gd name="connsiteX115" fmla="*/ 6609674 w 17963458"/>
              <a:gd name="connsiteY115" fmla="*/ 21756596 h 26178371"/>
              <a:gd name="connsiteX116" fmla="*/ 6781527 w 17963458"/>
              <a:gd name="connsiteY116" fmla="*/ 21442462 h 26178371"/>
              <a:gd name="connsiteX117" fmla="*/ 6669525 w 17963458"/>
              <a:gd name="connsiteY117" fmla="*/ 21430737 h 26178371"/>
              <a:gd name="connsiteX118" fmla="*/ 6514470 w 17963458"/>
              <a:gd name="connsiteY118" fmla="*/ 21666119 h 26178371"/>
              <a:gd name="connsiteX119" fmla="*/ 6180737 w 17963458"/>
              <a:gd name="connsiteY119" fmla="*/ 21769897 h 26178371"/>
              <a:gd name="connsiteX120" fmla="*/ 6142585 w 17963458"/>
              <a:gd name="connsiteY120" fmla="*/ 21870347 h 26178371"/>
              <a:gd name="connsiteX121" fmla="*/ 6117909 w 17963458"/>
              <a:gd name="connsiteY121" fmla="*/ 22061103 h 26178371"/>
              <a:gd name="connsiteX122" fmla="*/ 5997857 w 17963458"/>
              <a:gd name="connsiteY122" fmla="*/ 22115706 h 26178371"/>
              <a:gd name="connsiteX123" fmla="*/ 5884804 w 17963458"/>
              <a:gd name="connsiteY123" fmla="*/ 22052529 h 26178371"/>
              <a:gd name="connsiteX124" fmla="*/ 5977906 w 17963458"/>
              <a:gd name="connsiteY124" fmla="*/ 21919526 h 26178371"/>
              <a:gd name="connsiteX125" fmla="*/ 5960230 w 17963458"/>
              <a:gd name="connsiteY125" fmla="*/ 21863696 h 26178371"/>
              <a:gd name="connsiteX126" fmla="*/ 5814977 w 17963458"/>
              <a:gd name="connsiteY126" fmla="*/ 21896250 h 26178371"/>
              <a:gd name="connsiteX127" fmla="*/ 5673047 w 17963458"/>
              <a:gd name="connsiteY127" fmla="*/ 21750819 h 26178371"/>
              <a:gd name="connsiteX128" fmla="*/ 5622122 w 17963458"/>
              <a:gd name="connsiteY128" fmla="*/ 21789847 h 26178371"/>
              <a:gd name="connsiteX129" fmla="*/ 5603220 w 17963458"/>
              <a:gd name="connsiteY129" fmla="*/ 21895375 h 26178371"/>
              <a:gd name="connsiteX130" fmla="*/ 5143658 w 17963458"/>
              <a:gd name="connsiteY130" fmla="*/ 21823971 h 26178371"/>
              <a:gd name="connsiteX131" fmla="*/ 5017479 w 17963458"/>
              <a:gd name="connsiteY131" fmla="*/ 22051303 h 26178371"/>
              <a:gd name="connsiteX132" fmla="*/ 4927178 w 17963458"/>
              <a:gd name="connsiteY132" fmla="*/ 22032579 h 26178371"/>
              <a:gd name="connsiteX133" fmla="*/ 4790323 w 17963458"/>
              <a:gd name="connsiteY133" fmla="*/ 21966601 h 26178371"/>
              <a:gd name="connsiteX134" fmla="*/ 4294534 w 17963458"/>
              <a:gd name="connsiteY134" fmla="*/ 22009827 h 26178371"/>
              <a:gd name="connsiteX135" fmla="*/ 3919324 w 17963458"/>
              <a:gd name="connsiteY135" fmla="*/ 22031528 h 26178371"/>
              <a:gd name="connsiteX136" fmla="*/ 3570541 w 17963458"/>
              <a:gd name="connsiteY136" fmla="*/ 21793172 h 26178371"/>
              <a:gd name="connsiteX137" fmla="*/ 3253256 w 17963458"/>
              <a:gd name="connsiteY137" fmla="*/ 21754144 h 26178371"/>
              <a:gd name="connsiteX138" fmla="*/ 3513838 w 17963458"/>
              <a:gd name="connsiteY138" fmla="*/ 21626392 h 26178371"/>
              <a:gd name="connsiteX139" fmla="*/ 3221406 w 17963458"/>
              <a:gd name="connsiteY139" fmla="*/ 21500564 h 26178371"/>
              <a:gd name="connsiteX140" fmla="*/ 3080701 w 17963458"/>
              <a:gd name="connsiteY140" fmla="*/ 21422162 h 26178371"/>
              <a:gd name="connsiteX141" fmla="*/ 3313107 w 17963458"/>
              <a:gd name="connsiteY141" fmla="*/ 21359159 h 26178371"/>
              <a:gd name="connsiteX142" fmla="*/ 3537290 w 17963458"/>
              <a:gd name="connsiteY142" fmla="*/ 21530490 h 26178371"/>
              <a:gd name="connsiteX143" fmla="*/ 3728044 w 17963458"/>
              <a:gd name="connsiteY143" fmla="*/ 21508615 h 26178371"/>
              <a:gd name="connsiteX144" fmla="*/ 3889049 w 17963458"/>
              <a:gd name="connsiteY144" fmla="*/ 21405711 h 26178371"/>
              <a:gd name="connsiteX145" fmla="*/ 3512438 w 17963458"/>
              <a:gd name="connsiteY145" fmla="*/ 21296158 h 26178371"/>
              <a:gd name="connsiteX146" fmla="*/ 2732267 w 17963458"/>
              <a:gd name="connsiteY146" fmla="*/ 21274633 h 26178371"/>
              <a:gd name="connsiteX147" fmla="*/ 2343931 w 17963458"/>
              <a:gd name="connsiteY147" fmla="*/ 21509665 h 26178371"/>
              <a:gd name="connsiteX148" fmla="*/ 2104699 w 17963458"/>
              <a:gd name="connsiteY148" fmla="*/ 21928450 h 26178371"/>
              <a:gd name="connsiteX149" fmla="*/ 1824342 w 17963458"/>
              <a:gd name="connsiteY149" fmla="*/ 21722645 h 26178371"/>
              <a:gd name="connsiteX150" fmla="*/ 1988846 w 17963458"/>
              <a:gd name="connsiteY150" fmla="*/ 22105905 h 26178371"/>
              <a:gd name="connsiteX151" fmla="*/ 1429531 w 17963458"/>
              <a:gd name="connsiteY151" fmla="*/ 22675194 h 26178371"/>
              <a:gd name="connsiteX152" fmla="*/ 1233700 w 17963458"/>
              <a:gd name="connsiteY152" fmla="*/ 22934028 h 26178371"/>
              <a:gd name="connsiteX153" fmla="*/ 1293377 w 17963458"/>
              <a:gd name="connsiteY153" fmla="*/ 23131433 h 26178371"/>
              <a:gd name="connsiteX154" fmla="*/ 1217074 w 17963458"/>
              <a:gd name="connsiteY154" fmla="*/ 23292436 h 26178371"/>
              <a:gd name="connsiteX155" fmla="*/ 1240176 w 17963458"/>
              <a:gd name="connsiteY155" fmla="*/ 23667472 h 26178371"/>
              <a:gd name="connsiteX156" fmla="*/ 878616 w 17963458"/>
              <a:gd name="connsiteY156" fmla="*/ 23894979 h 26178371"/>
              <a:gd name="connsiteX157" fmla="*/ 561333 w 17963458"/>
              <a:gd name="connsiteY157" fmla="*/ 23987732 h 26178371"/>
              <a:gd name="connsiteX158" fmla="*/ 544708 w 17963458"/>
              <a:gd name="connsiteY158" fmla="*/ 23598697 h 26178371"/>
              <a:gd name="connsiteX159" fmla="*/ 468231 w 17963458"/>
              <a:gd name="connsiteY159" fmla="*/ 23538845 h 26178371"/>
              <a:gd name="connsiteX160" fmla="*/ 441629 w 17963458"/>
              <a:gd name="connsiteY160" fmla="*/ 23907930 h 26178371"/>
              <a:gd name="connsiteX161" fmla="*/ 272749 w 17963458"/>
              <a:gd name="connsiteY161" fmla="*/ 24185137 h 26178371"/>
              <a:gd name="connsiteX162" fmla="*/ 325251 w 17963458"/>
              <a:gd name="connsiteY162" fmla="*/ 24197214 h 26178371"/>
              <a:gd name="connsiteX163" fmla="*/ 498156 w 17963458"/>
              <a:gd name="connsiteY163" fmla="*/ 24064209 h 26178371"/>
              <a:gd name="connsiteX164" fmla="*/ 548032 w 17963458"/>
              <a:gd name="connsiteY164" fmla="*/ 24100786 h 26178371"/>
              <a:gd name="connsiteX165" fmla="*/ 178948 w 17963458"/>
              <a:gd name="connsiteY165" fmla="*/ 24552999 h 26178371"/>
              <a:gd name="connsiteX166" fmla="*/ 12342 w 17963458"/>
              <a:gd name="connsiteY166" fmla="*/ 24761252 h 26178371"/>
              <a:gd name="connsiteX167" fmla="*/ 12342 w 17963458"/>
              <a:gd name="connsiteY167" fmla="*/ 5029463 h 26178371"/>
              <a:gd name="connsiteX168" fmla="*/ 60469 w 17963458"/>
              <a:gd name="connsiteY168" fmla="*/ 5077589 h 26178371"/>
              <a:gd name="connsiteX0" fmla="*/ 60469 w 17963458"/>
              <a:gd name="connsiteY0" fmla="*/ 5077589 h 26172699"/>
              <a:gd name="connsiteX1" fmla="*/ 421141 w 17963458"/>
              <a:gd name="connsiteY1" fmla="*/ 5273022 h 26172699"/>
              <a:gd name="connsiteX2" fmla="*/ 342272 w 17963458"/>
              <a:gd name="connsiteY2" fmla="*/ 4964501 h 26172699"/>
              <a:gd name="connsiteX3" fmla="*/ 156721 w 17963458"/>
              <a:gd name="connsiteY3" fmla="*/ 4775473 h 26172699"/>
              <a:gd name="connsiteX4" fmla="*/ 24969 w 17963458"/>
              <a:gd name="connsiteY4" fmla="*/ 4714721 h 26172699"/>
              <a:gd name="connsiteX5" fmla="*/ 56260 w 17963458"/>
              <a:gd name="connsiteY5" fmla="*/ 4544357 h 26172699"/>
              <a:gd name="connsiteX6" fmla="*/ 108595 w 17963458"/>
              <a:gd name="connsiteY6" fmla="*/ 4500073 h 26172699"/>
              <a:gd name="connsiteX7" fmla="*/ 177948 w 17963458"/>
              <a:gd name="connsiteY7" fmla="*/ 4405285 h 26172699"/>
              <a:gd name="connsiteX8" fmla="*/ 193868 w 17963458"/>
              <a:gd name="connsiteY8" fmla="*/ 4262919 h 26172699"/>
              <a:gd name="connsiteX9" fmla="*/ 160564 w 17963458"/>
              <a:gd name="connsiteY9" fmla="*/ 4102803 h 26172699"/>
              <a:gd name="connsiteX10" fmla="*/ 181425 w 17963458"/>
              <a:gd name="connsiteY10" fmla="*/ 3953300 h 26172699"/>
              <a:gd name="connsiteX11" fmla="*/ 183438 w 17963458"/>
              <a:gd name="connsiteY11" fmla="*/ 3812947 h 26172699"/>
              <a:gd name="connsiteX12" fmla="*/ 87551 w 17963458"/>
              <a:gd name="connsiteY12" fmla="*/ 3716877 h 26172699"/>
              <a:gd name="connsiteX13" fmla="*/ 12342 w 17963458"/>
              <a:gd name="connsiteY13" fmla="*/ 3681926 h 26172699"/>
              <a:gd name="connsiteX14" fmla="*/ 26249 w 17963458"/>
              <a:gd name="connsiteY14" fmla="*/ 2951980 h 26172699"/>
              <a:gd name="connsiteX15" fmla="*/ 56260 w 17963458"/>
              <a:gd name="connsiteY15" fmla="*/ 2941549 h 26172699"/>
              <a:gd name="connsiteX16" fmla="*/ 216193 w 17963458"/>
              <a:gd name="connsiteY16" fmla="*/ 2958933 h 26172699"/>
              <a:gd name="connsiteX17" fmla="*/ 289206 w 17963458"/>
              <a:gd name="connsiteY17" fmla="*/ 2757279 h 26172699"/>
              <a:gd name="connsiteX18" fmla="*/ 352154 w 17963458"/>
              <a:gd name="connsiteY18" fmla="*/ 2413990 h 26172699"/>
              <a:gd name="connsiteX19" fmla="*/ 661773 w 17963458"/>
              <a:gd name="connsiteY19" fmla="*/ 2375013 h 26172699"/>
              <a:gd name="connsiteX20" fmla="*/ 1088871 w 17963458"/>
              <a:gd name="connsiteY20" fmla="*/ 2319201 h 26172699"/>
              <a:gd name="connsiteX21" fmla="*/ 1502428 w 17963458"/>
              <a:gd name="connsiteY21" fmla="*/ 2326887 h 26172699"/>
              <a:gd name="connsiteX22" fmla="*/ 1735557 w 17963458"/>
              <a:gd name="connsiteY22" fmla="*/ 2447843 h 26172699"/>
              <a:gd name="connsiteX23" fmla="*/ 1940872 w 17963458"/>
              <a:gd name="connsiteY23" fmla="*/ 2458456 h 26172699"/>
              <a:gd name="connsiteX24" fmla="*/ 1961550 w 17963458"/>
              <a:gd name="connsiteY24" fmla="*/ 2340062 h 26172699"/>
              <a:gd name="connsiteX25" fmla="*/ 1569768 w 17963458"/>
              <a:gd name="connsiteY25" fmla="*/ 1950660 h 26172699"/>
              <a:gd name="connsiteX26" fmla="*/ 1083381 w 17963458"/>
              <a:gd name="connsiteY26" fmla="*/ 1920466 h 26172699"/>
              <a:gd name="connsiteX27" fmla="*/ 915031 w 17963458"/>
              <a:gd name="connsiteY27" fmla="*/ 1773343 h 26172699"/>
              <a:gd name="connsiteX28" fmla="*/ 1167374 w 17963458"/>
              <a:gd name="connsiteY28" fmla="*/ 1756873 h 26172699"/>
              <a:gd name="connsiteX29" fmla="*/ 2279585 w 17963458"/>
              <a:gd name="connsiteY29" fmla="*/ 1741319 h 26172699"/>
              <a:gd name="connsiteX30" fmla="*/ 2413534 w 17963458"/>
              <a:gd name="connsiteY30" fmla="*/ 1752482 h 26172699"/>
              <a:gd name="connsiteX31" fmla="*/ 2552606 w 17963458"/>
              <a:gd name="connsiteY31" fmla="*/ 2237039 h 26172699"/>
              <a:gd name="connsiteX32" fmla="*/ 2772560 w 17963458"/>
              <a:gd name="connsiteY32" fmla="*/ 2136577 h 26172699"/>
              <a:gd name="connsiteX33" fmla="*/ 2863140 w 17963458"/>
              <a:gd name="connsiteY33" fmla="*/ 1962187 h 26172699"/>
              <a:gd name="connsiteX34" fmla="*/ 3004591 w 17963458"/>
              <a:gd name="connsiteY34" fmla="*/ 1915892 h 26172699"/>
              <a:gd name="connsiteX35" fmla="*/ 3199293 w 17963458"/>
              <a:gd name="connsiteY35" fmla="*/ 1929799 h 26172699"/>
              <a:gd name="connsiteX36" fmla="*/ 3282736 w 17963458"/>
              <a:gd name="connsiteY36" fmla="*/ 2072348 h 26172699"/>
              <a:gd name="connsiteX37" fmla="*/ 3400947 w 17963458"/>
              <a:gd name="connsiteY37" fmla="*/ 2020196 h 26172699"/>
              <a:gd name="connsiteX38" fmla="*/ 3619986 w 17963458"/>
              <a:gd name="connsiteY38" fmla="*/ 1881124 h 26172699"/>
              <a:gd name="connsiteX39" fmla="*/ 3713860 w 17963458"/>
              <a:gd name="connsiteY39" fmla="*/ 1769866 h 26172699"/>
              <a:gd name="connsiteX40" fmla="*/ 3859520 w 17963458"/>
              <a:gd name="connsiteY40" fmla="*/ 1715152 h 26172699"/>
              <a:gd name="connsiteX41" fmla="*/ 17963458 w 17963458"/>
              <a:gd name="connsiteY41" fmla="*/ 1756873 h 26172699"/>
              <a:gd name="connsiteX42" fmla="*/ 17940331 w 17963458"/>
              <a:gd name="connsiteY42" fmla="*/ 25328142 h 26172699"/>
              <a:gd name="connsiteX43" fmla="*/ 12203302 w 17963458"/>
              <a:gd name="connsiteY43" fmla="*/ 25388146 h 26172699"/>
              <a:gd name="connsiteX44" fmla="*/ 11576409 w 17963458"/>
              <a:gd name="connsiteY44" fmla="*/ 25417520 h 26172699"/>
              <a:gd name="connsiteX45" fmla="*/ 11081395 w 17963458"/>
              <a:gd name="connsiteY45" fmla="*/ 24953758 h 26172699"/>
              <a:gd name="connsiteX46" fmla="*/ 10600132 w 17963458"/>
              <a:gd name="connsiteY46" fmla="*/ 24568747 h 26172699"/>
              <a:gd name="connsiteX47" fmla="*/ 10166995 w 17963458"/>
              <a:gd name="connsiteY47" fmla="*/ 24279989 h 26172699"/>
              <a:gd name="connsiteX48" fmla="*/ 9781984 w 17963458"/>
              <a:gd name="connsiteY48" fmla="*/ 24231863 h 26172699"/>
              <a:gd name="connsiteX49" fmla="*/ 9589479 w 17963458"/>
              <a:gd name="connsiteY49" fmla="*/ 23991231 h 26172699"/>
              <a:gd name="connsiteX50" fmla="*/ 9425325 w 17963458"/>
              <a:gd name="connsiteY50" fmla="*/ 23793826 h 26172699"/>
              <a:gd name="connsiteX51" fmla="*/ 9183294 w 17963458"/>
              <a:gd name="connsiteY51" fmla="*/ 23811502 h 26172699"/>
              <a:gd name="connsiteX52" fmla="*/ 8937061 w 17963458"/>
              <a:gd name="connsiteY52" fmla="*/ 23690748 h 26172699"/>
              <a:gd name="connsiteX53" fmla="*/ 8884210 w 17963458"/>
              <a:gd name="connsiteY53" fmla="*/ 23407066 h 26172699"/>
              <a:gd name="connsiteX54" fmla="*/ 8614703 w 17963458"/>
              <a:gd name="connsiteY54" fmla="*/ 23272838 h 26172699"/>
              <a:gd name="connsiteX55" fmla="*/ 8734407 w 17963458"/>
              <a:gd name="connsiteY55" fmla="*/ 23209661 h 26172699"/>
              <a:gd name="connsiteX56" fmla="*/ 8697831 w 17963458"/>
              <a:gd name="connsiteY56" fmla="*/ 23156460 h 26172699"/>
              <a:gd name="connsiteX57" fmla="*/ 8534901 w 17963458"/>
              <a:gd name="connsiteY57" fmla="*/ 23153134 h 26172699"/>
              <a:gd name="connsiteX58" fmla="*/ 8465949 w 17963458"/>
              <a:gd name="connsiteY58" fmla="*/ 23244486 h 26172699"/>
              <a:gd name="connsiteX59" fmla="*/ 8069213 w 17963458"/>
              <a:gd name="connsiteY59" fmla="*/ 23244486 h 26172699"/>
              <a:gd name="connsiteX60" fmla="*/ 8052763 w 17963458"/>
              <a:gd name="connsiteY60" fmla="*/ 23183060 h 26172699"/>
              <a:gd name="connsiteX61" fmla="*/ 8217267 w 17963458"/>
              <a:gd name="connsiteY61" fmla="*/ 23023631 h 26172699"/>
              <a:gd name="connsiteX62" fmla="*/ 8469098 w 17963458"/>
              <a:gd name="connsiteY62" fmla="*/ 23028704 h 26172699"/>
              <a:gd name="connsiteX63" fmla="*/ 8501650 w 17963458"/>
              <a:gd name="connsiteY63" fmla="*/ 22927028 h 26172699"/>
              <a:gd name="connsiteX64" fmla="*/ 8288494 w 17963458"/>
              <a:gd name="connsiteY64" fmla="*/ 22889401 h 26172699"/>
              <a:gd name="connsiteX65" fmla="*/ 8328746 w 17963458"/>
              <a:gd name="connsiteY65" fmla="*/ 22784049 h 26172699"/>
              <a:gd name="connsiteX66" fmla="*/ 8530700 w 17963458"/>
              <a:gd name="connsiteY66" fmla="*/ 22783174 h 26172699"/>
              <a:gd name="connsiteX67" fmla="*/ 8677880 w 17963458"/>
              <a:gd name="connsiteY67" fmla="*/ 22837251 h 26172699"/>
              <a:gd name="connsiteX68" fmla="*/ 8837484 w 17963458"/>
              <a:gd name="connsiteY68" fmla="*/ 22963604 h 26172699"/>
              <a:gd name="connsiteX69" fmla="*/ 9048539 w 17963458"/>
              <a:gd name="connsiteY69" fmla="*/ 22718244 h 26172699"/>
              <a:gd name="connsiteX70" fmla="*/ 9048189 w 17963458"/>
              <a:gd name="connsiteY70" fmla="*/ 22403763 h 26172699"/>
              <a:gd name="connsiteX71" fmla="*/ 9329598 w 17963458"/>
              <a:gd name="connsiteY71" fmla="*/ 22072480 h 26172699"/>
              <a:gd name="connsiteX72" fmla="*/ 9336248 w 17963458"/>
              <a:gd name="connsiteY72" fmla="*/ 21856349 h 26172699"/>
              <a:gd name="connsiteX73" fmla="*/ 9383674 w 17963458"/>
              <a:gd name="connsiteY73" fmla="*/ 21782146 h 26172699"/>
              <a:gd name="connsiteX74" fmla="*/ 9469252 w 17963458"/>
              <a:gd name="connsiteY74" fmla="*/ 21886275 h 26172699"/>
              <a:gd name="connsiteX75" fmla="*/ 9489202 w 17963458"/>
              <a:gd name="connsiteY75" fmla="*/ 22132332 h 26172699"/>
              <a:gd name="connsiteX76" fmla="*/ 9552728 w 17963458"/>
              <a:gd name="connsiteY76" fmla="*/ 22222284 h 26172699"/>
              <a:gd name="connsiteX77" fmla="*/ 9605581 w 17963458"/>
              <a:gd name="connsiteY77" fmla="*/ 22119031 h 26172699"/>
              <a:gd name="connsiteX78" fmla="*/ 9625531 w 17963458"/>
              <a:gd name="connsiteY78" fmla="*/ 21899575 h 26172699"/>
              <a:gd name="connsiteX79" fmla="*/ 9538028 w 17963458"/>
              <a:gd name="connsiteY79" fmla="*/ 21611516 h 26172699"/>
              <a:gd name="connsiteX80" fmla="*/ 9625531 w 17963458"/>
              <a:gd name="connsiteY80" fmla="*/ 21623593 h 26172699"/>
              <a:gd name="connsiteX81" fmla="*/ 9886462 w 17963458"/>
              <a:gd name="connsiteY81" fmla="*/ 21747494 h 26172699"/>
              <a:gd name="connsiteX82" fmla="*/ 9818386 w 17963458"/>
              <a:gd name="connsiteY82" fmla="*/ 21587017 h 26172699"/>
              <a:gd name="connsiteX83" fmla="*/ 9708658 w 17963458"/>
              <a:gd name="connsiteY83" fmla="*/ 21497239 h 26172699"/>
              <a:gd name="connsiteX84" fmla="*/ 9617655 w 17963458"/>
              <a:gd name="connsiteY84" fmla="*/ 21563567 h 26172699"/>
              <a:gd name="connsiteX85" fmla="*/ 9485877 w 17963458"/>
              <a:gd name="connsiteY85" fmla="*/ 21430737 h 26172699"/>
              <a:gd name="connsiteX86" fmla="*/ 9259420 w 17963458"/>
              <a:gd name="connsiteY86" fmla="*/ 21341310 h 26172699"/>
              <a:gd name="connsiteX87" fmla="*/ 9130093 w 17963458"/>
              <a:gd name="connsiteY87" fmla="*/ 21184681 h 26172699"/>
              <a:gd name="connsiteX88" fmla="*/ 8997089 w 17963458"/>
              <a:gd name="connsiteY88" fmla="*/ 21055002 h 26172699"/>
              <a:gd name="connsiteX89" fmla="*/ 8975387 w 17963458"/>
              <a:gd name="connsiteY89" fmla="*/ 20950873 h 26172699"/>
              <a:gd name="connsiteX90" fmla="*/ 9110142 w 17963458"/>
              <a:gd name="connsiteY90" fmla="*/ 20925324 h 26172699"/>
              <a:gd name="connsiteX91" fmla="*/ 9332923 w 17963458"/>
              <a:gd name="connsiteY91" fmla="*/ 21011776 h 26172699"/>
              <a:gd name="connsiteX92" fmla="*/ 9359524 w 17963458"/>
              <a:gd name="connsiteY92" fmla="*/ 20915348 h 26172699"/>
              <a:gd name="connsiteX93" fmla="*/ 9509677 w 17963458"/>
              <a:gd name="connsiteY93" fmla="*/ 20826444 h 26172699"/>
              <a:gd name="connsiteX94" fmla="*/ 9743658 w 17963458"/>
              <a:gd name="connsiteY94" fmla="*/ 20982547 h 26172699"/>
              <a:gd name="connsiteX95" fmla="*/ 9821711 w 17963458"/>
              <a:gd name="connsiteY95" fmla="*/ 20882097 h 26172699"/>
              <a:gd name="connsiteX96" fmla="*/ 9688708 w 17963458"/>
              <a:gd name="connsiteY96" fmla="*/ 20835547 h 26172699"/>
              <a:gd name="connsiteX97" fmla="*/ 9718983 w 17963458"/>
              <a:gd name="connsiteY97" fmla="*/ 20633940 h 26172699"/>
              <a:gd name="connsiteX98" fmla="*/ 10376126 w 17963458"/>
              <a:gd name="connsiteY98" fmla="*/ 20351657 h 26172699"/>
              <a:gd name="connsiteX99" fmla="*/ 10595232 w 17963458"/>
              <a:gd name="connsiteY99" fmla="*/ 20066575 h 26172699"/>
              <a:gd name="connsiteX100" fmla="*/ 10175745 w 17963458"/>
              <a:gd name="connsiteY100" fmla="*/ 20096150 h 26172699"/>
              <a:gd name="connsiteX101" fmla="*/ 9805086 w 17963458"/>
              <a:gd name="connsiteY101" fmla="*/ 20286906 h 26172699"/>
              <a:gd name="connsiteX102" fmla="*/ 9181194 w 17963458"/>
              <a:gd name="connsiteY102" fmla="*/ 20355157 h 26172699"/>
              <a:gd name="connsiteX103" fmla="*/ 9063591 w 17963458"/>
              <a:gd name="connsiteY103" fmla="*/ 20426560 h 26172699"/>
              <a:gd name="connsiteX104" fmla="*/ 8857435 w 17963458"/>
              <a:gd name="connsiteY104" fmla="*/ 20370033 h 26172699"/>
              <a:gd name="connsiteX105" fmla="*/ 8676654 w 17963458"/>
              <a:gd name="connsiteY105" fmla="*/ 20537688 h 26172699"/>
              <a:gd name="connsiteX106" fmla="*/ 8528950 w 17963458"/>
              <a:gd name="connsiteY106" fmla="*/ 20702016 h 26172699"/>
              <a:gd name="connsiteX107" fmla="*/ 8394721 w 17963458"/>
              <a:gd name="connsiteY107" fmla="*/ 20638840 h 26172699"/>
              <a:gd name="connsiteX108" fmla="*/ 8258568 w 17963458"/>
              <a:gd name="connsiteY108" fmla="*/ 20833094 h 26172699"/>
              <a:gd name="connsiteX109" fmla="*/ 8061162 w 17963458"/>
              <a:gd name="connsiteY109" fmla="*/ 20851297 h 26172699"/>
              <a:gd name="connsiteX110" fmla="*/ 7692602 w 17963458"/>
              <a:gd name="connsiteY110" fmla="*/ 21103652 h 26172699"/>
              <a:gd name="connsiteX111" fmla="*/ 7439195 w 17963458"/>
              <a:gd name="connsiteY111" fmla="*/ 21037151 h 26172699"/>
              <a:gd name="connsiteX112" fmla="*/ 7133811 w 17963458"/>
              <a:gd name="connsiteY112" fmla="*/ 21206031 h 26172699"/>
              <a:gd name="connsiteX113" fmla="*/ 6772603 w 17963458"/>
              <a:gd name="connsiteY113" fmla="*/ 21769896 h 26172699"/>
              <a:gd name="connsiteX114" fmla="*/ 6497495 w 17963458"/>
              <a:gd name="connsiteY114" fmla="*/ 21855298 h 26172699"/>
              <a:gd name="connsiteX115" fmla="*/ 6609674 w 17963458"/>
              <a:gd name="connsiteY115" fmla="*/ 21756596 h 26172699"/>
              <a:gd name="connsiteX116" fmla="*/ 6781527 w 17963458"/>
              <a:gd name="connsiteY116" fmla="*/ 21442462 h 26172699"/>
              <a:gd name="connsiteX117" fmla="*/ 6669525 w 17963458"/>
              <a:gd name="connsiteY117" fmla="*/ 21430737 h 26172699"/>
              <a:gd name="connsiteX118" fmla="*/ 6514470 w 17963458"/>
              <a:gd name="connsiteY118" fmla="*/ 21666119 h 26172699"/>
              <a:gd name="connsiteX119" fmla="*/ 6180737 w 17963458"/>
              <a:gd name="connsiteY119" fmla="*/ 21769897 h 26172699"/>
              <a:gd name="connsiteX120" fmla="*/ 6142585 w 17963458"/>
              <a:gd name="connsiteY120" fmla="*/ 21870347 h 26172699"/>
              <a:gd name="connsiteX121" fmla="*/ 6117909 w 17963458"/>
              <a:gd name="connsiteY121" fmla="*/ 22061103 h 26172699"/>
              <a:gd name="connsiteX122" fmla="*/ 5997857 w 17963458"/>
              <a:gd name="connsiteY122" fmla="*/ 22115706 h 26172699"/>
              <a:gd name="connsiteX123" fmla="*/ 5884804 w 17963458"/>
              <a:gd name="connsiteY123" fmla="*/ 22052529 h 26172699"/>
              <a:gd name="connsiteX124" fmla="*/ 5977906 w 17963458"/>
              <a:gd name="connsiteY124" fmla="*/ 21919526 h 26172699"/>
              <a:gd name="connsiteX125" fmla="*/ 5960230 w 17963458"/>
              <a:gd name="connsiteY125" fmla="*/ 21863696 h 26172699"/>
              <a:gd name="connsiteX126" fmla="*/ 5814977 w 17963458"/>
              <a:gd name="connsiteY126" fmla="*/ 21896250 h 26172699"/>
              <a:gd name="connsiteX127" fmla="*/ 5673047 w 17963458"/>
              <a:gd name="connsiteY127" fmla="*/ 21750819 h 26172699"/>
              <a:gd name="connsiteX128" fmla="*/ 5622122 w 17963458"/>
              <a:gd name="connsiteY128" fmla="*/ 21789847 h 26172699"/>
              <a:gd name="connsiteX129" fmla="*/ 5603220 w 17963458"/>
              <a:gd name="connsiteY129" fmla="*/ 21895375 h 26172699"/>
              <a:gd name="connsiteX130" fmla="*/ 5143658 w 17963458"/>
              <a:gd name="connsiteY130" fmla="*/ 21823971 h 26172699"/>
              <a:gd name="connsiteX131" fmla="*/ 5017479 w 17963458"/>
              <a:gd name="connsiteY131" fmla="*/ 22051303 h 26172699"/>
              <a:gd name="connsiteX132" fmla="*/ 4927178 w 17963458"/>
              <a:gd name="connsiteY132" fmla="*/ 22032579 h 26172699"/>
              <a:gd name="connsiteX133" fmla="*/ 4790323 w 17963458"/>
              <a:gd name="connsiteY133" fmla="*/ 21966601 h 26172699"/>
              <a:gd name="connsiteX134" fmla="*/ 4294534 w 17963458"/>
              <a:gd name="connsiteY134" fmla="*/ 22009827 h 26172699"/>
              <a:gd name="connsiteX135" fmla="*/ 3919324 w 17963458"/>
              <a:gd name="connsiteY135" fmla="*/ 22031528 h 26172699"/>
              <a:gd name="connsiteX136" fmla="*/ 3570541 w 17963458"/>
              <a:gd name="connsiteY136" fmla="*/ 21793172 h 26172699"/>
              <a:gd name="connsiteX137" fmla="*/ 3253256 w 17963458"/>
              <a:gd name="connsiteY137" fmla="*/ 21754144 h 26172699"/>
              <a:gd name="connsiteX138" fmla="*/ 3513838 w 17963458"/>
              <a:gd name="connsiteY138" fmla="*/ 21626392 h 26172699"/>
              <a:gd name="connsiteX139" fmla="*/ 3221406 w 17963458"/>
              <a:gd name="connsiteY139" fmla="*/ 21500564 h 26172699"/>
              <a:gd name="connsiteX140" fmla="*/ 3080701 w 17963458"/>
              <a:gd name="connsiteY140" fmla="*/ 21422162 h 26172699"/>
              <a:gd name="connsiteX141" fmla="*/ 3313107 w 17963458"/>
              <a:gd name="connsiteY141" fmla="*/ 21359159 h 26172699"/>
              <a:gd name="connsiteX142" fmla="*/ 3537290 w 17963458"/>
              <a:gd name="connsiteY142" fmla="*/ 21530490 h 26172699"/>
              <a:gd name="connsiteX143" fmla="*/ 3728044 w 17963458"/>
              <a:gd name="connsiteY143" fmla="*/ 21508615 h 26172699"/>
              <a:gd name="connsiteX144" fmla="*/ 3889049 w 17963458"/>
              <a:gd name="connsiteY144" fmla="*/ 21405711 h 26172699"/>
              <a:gd name="connsiteX145" fmla="*/ 3512438 w 17963458"/>
              <a:gd name="connsiteY145" fmla="*/ 21296158 h 26172699"/>
              <a:gd name="connsiteX146" fmla="*/ 2732267 w 17963458"/>
              <a:gd name="connsiteY146" fmla="*/ 21274633 h 26172699"/>
              <a:gd name="connsiteX147" fmla="*/ 2343931 w 17963458"/>
              <a:gd name="connsiteY147" fmla="*/ 21509665 h 26172699"/>
              <a:gd name="connsiteX148" fmla="*/ 2104699 w 17963458"/>
              <a:gd name="connsiteY148" fmla="*/ 21928450 h 26172699"/>
              <a:gd name="connsiteX149" fmla="*/ 1824342 w 17963458"/>
              <a:gd name="connsiteY149" fmla="*/ 21722645 h 26172699"/>
              <a:gd name="connsiteX150" fmla="*/ 1988846 w 17963458"/>
              <a:gd name="connsiteY150" fmla="*/ 22105905 h 26172699"/>
              <a:gd name="connsiteX151" fmla="*/ 1429531 w 17963458"/>
              <a:gd name="connsiteY151" fmla="*/ 22675194 h 26172699"/>
              <a:gd name="connsiteX152" fmla="*/ 1233700 w 17963458"/>
              <a:gd name="connsiteY152" fmla="*/ 22934028 h 26172699"/>
              <a:gd name="connsiteX153" fmla="*/ 1293377 w 17963458"/>
              <a:gd name="connsiteY153" fmla="*/ 23131433 h 26172699"/>
              <a:gd name="connsiteX154" fmla="*/ 1217074 w 17963458"/>
              <a:gd name="connsiteY154" fmla="*/ 23292436 h 26172699"/>
              <a:gd name="connsiteX155" fmla="*/ 1240176 w 17963458"/>
              <a:gd name="connsiteY155" fmla="*/ 23667472 h 26172699"/>
              <a:gd name="connsiteX156" fmla="*/ 878616 w 17963458"/>
              <a:gd name="connsiteY156" fmla="*/ 23894979 h 26172699"/>
              <a:gd name="connsiteX157" fmla="*/ 561333 w 17963458"/>
              <a:gd name="connsiteY157" fmla="*/ 23987732 h 26172699"/>
              <a:gd name="connsiteX158" fmla="*/ 544708 w 17963458"/>
              <a:gd name="connsiteY158" fmla="*/ 23598697 h 26172699"/>
              <a:gd name="connsiteX159" fmla="*/ 468231 w 17963458"/>
              <a:gd name="connsiteY159" fmla="*/ 23538845 h 26172699"/>
              <a:gd name="connsiteX160" fmla="*/ 441629 w 17963458"/>
              <a:gd name="connsiteY160" fmla="*/ 23907930 h 26172699"/>
              <a:gd name="connsiteX161" fmla="*/ 272749 w 17963458"/>
              <a:gd name="connsiteY161" fmla="*/ 24185137 h 26172699"/>
              <a:gd name="connsiteX162" fmla="*/ 325251 w 17963458"/>
              <a:gd name="connsiteY162" fmla="*/ 24197214 h 26172699"/>
              <a:gd name="connsiteX163" fmla="*/ 498156 w 17963458"/>
              <a:gd name="connsiteY163" fmla="*/ 24064209 h 26172699"/>
              <a:gd name="connsiteX164" fmla="*/ 548032 w 17963458"/>
              <a:gd name="connsiteY164" fmla="*/ 24100786 h 26172699"/>
              <a:gd name="connsiteX165" fmla="*/ 388428 w 17963458"/>
              <a:gd name="connsiteY165" fmla="*/ 24263716 h 26172699"/>
              <a:gd name="connsiteX166" fmla="*/ 178948 w 17963458"/>
              <a:gd name="connsiteY166" fmla="*/ 24552999 h 26172699"/>
              <a:gd name="connsiteX167" fmla="*/ 12342 w 17963458"/>
              <a:gd name="connsiteY167" fmla="*/ 24761252 h 26172699"/>
              <a:gd name="connsiteX168" fmla="*/ 12342 w 17963458"/>
              <a:gd name="connsiteY168" fmla="*/ 5029463 h 26172699"/>
              <a:gd name="connsiteX169" fmla="*/ 60469 w 17963458"/>
              <a:gd name="connsiteY169" fmla="*/ 5077589 h 26172699"/>
              <a:gd name="connsiteX0" fmla="*/ 54803 w 17957792"/>
              <a:gd name="connsiteY0" fmla="*/ 5077589 h 26432466"/>
              <a:gd name="connsiteX1" fmla="*/ 415475 w 17957792"/>
              <a:gd name="connsiteY1" fmla="*/ 5273022 h 26432466"/>
              <a:gd name="connsiteX2" fmla="*/ 336606 w 17957792"/>
              <a:gd name="connsiteY2" fmla="*/ 4964501 h 26432466"/>
              <a:gd name="connsiteX3" fmla="*/ 151055 w 17957792"/>
              <a:gd name="connsiteY3" fmla="*/ 4775473 h 26432466"/>
              <a:gd name="connsiteX4" fmla="*/ 19303 w 17957792"/>
              <a:gd name="connsiteY4" fmla="*/ 4714721 h 26432466"/>
              <a:gd name="connsiteX5" fmla="*/ 50594 w 17957792"/>
              <a:gd name="connsiteY5" fmla="*/ 4544357 h 26432466"/>
              <a:gd name="connsiteX6" fmla="*/ 102929 w 17957792"/>
              <a:gd name="connsiteY6" fmla="*/ 4500073 h 26432466"/>
              <a:gd name="connsiteX7" fmla="*/ 172282 w 17957792"/>
              <a:gd name="connsiteY7" fmla="*/ 4405285 h 26432466"/>
              <a:gd name="connsiteX8" fmla="*/ 188202 w 17957792"/>
              <a:gd name="connsiteY8" fmla="*/ 4262919 h 26432466"/>
              <a:gd name="connsiteX9" fmla="*/ 154898 w 17957792"/>
              <a:gd name="connsiteY9" fmla="*/ 4102803 h 26432466"/>
              <a:gd name="connsiteX10" fmla="*/ 175759 w 17957792"/>
              <a:gd name="connsiteY10" fmla="*/ 3953300 h 26432466"/>
              <a:gd name="connsiteX11" fmla="*/ 177772 w 17957792"/>
              <a:gd name="connsiteY11" fmla="*/ 3812947 h 26432466"/>
              <a:gd name="connsiteX12" fmla="*/ 81885 w 17957792"/>
              <a:gd name="connsiteY12" fmla="*/ 3716877 h 26432466"/>
              <a:gd name="connsiteX13" fmla="*/ 6676 w 17957792"/>
              <a:gd name="connsiteY13" fmla="*/ 3681926 h 26432466"/>
              <a:gd name="connsiteX14" fmla="*/ 20583 w 17957792"/>
              <a:gd name="connsiteY14" fmla="*/ 2951980 h 26432466"/>
              <a:gd name="connsiteX15" fmla="*/ 50594 w 17957792"/>
              <a:gd name="connsiteY15" fmla="*/ 2941549 h 26432466"/>
              <a:gd name="connsiteX16" fmla="*/ 210527 w 17957792"/>
              <a:gd name="connsiteY16" fmla="*/ 2958933 h 26432466"/>
              <a:gd name="connsiteX17" fmla="*/ 283540 w 17957792"/>
              <a:gd name="connsiteY17" fmla="*/ 2757279 h 26432466"/>
              <a:gd name="connsiteX18" fmla="*/ 346488 w 17957792"/>
              <a:gd name="connsiteY18" fmla="*/ 2413990 h 26432466"/>
              <a:gd name="connsiteX19" fmla="*/ 656107 w 17957792"/>
              <a:gd name="connsiteY19" fmla="*/ 2375013 h 26432466"/>
              <a:gd name="connsiteX20" fmla="*/ 1083205 w 17957792"/>
              <a:gd name="connsiteY20" fmla="*/ 2319201 h 26432466"/>
              <a:gd name="connsiteX21" fmla="*/ 1496762 w 17957792"/>
              <a:gd name="connsiteY21" fmla="*/ 2326887 h 26432466"/>
              <a:gd name="connsiteX22" fmla="*/ 1729891 w 17957792"/>
              <a:gd name="connsiteY22" fmla="*/ 2447843 h 26432466"/>
              <a:gd name="connsiteX23" fmla="*/ 1935206 w 17957792"/>
              <a:gd name="connsiteY23" fmla="*/ 2458456 h 26432466"/>
              <a:gd name="connsiteX24" fmla="*/ 1955884 w 17957792"/>
              <a:gd name="connsiteY24" fmla="*/ 2340062 h 26432466"/>
              <a:gd name="connsiteX25" fmla="*/ 1564102 w 17957792"/>
              <a:gd name="connsiteY25" fmla="*/ 1950660 h 26432466"/>
              <a:gd name="connsiteX26" fmla="*/ 1077715 w 17957792"/>
              <a:gd name="connsiteY26" fmla="*/ 1920466 h 26432466"/>
              <a:gd name="connsiteX27" fmla="*/ 909365 w 17957792"/>
              <a:gd name="connsiteY27" fmla="*/ 1773343 h 26432466"/>
              <a:gd name="connsiteX28" fmla="*/ 1161708 w 17957792"/>
              <a:gd name="connsiteY28" fmla="*/ 1756873 h 26432466"/>
              <a:gd name="connsiteX29" fmla="*/ 2273919 w 17957792"/>
              <a:gd name="connsiteY29" fmla="*/ 1741319 h 26432466"/>
              <a:gd name="connsiteX30" fmla="*/ 2407868 w 17957792"/>
              <a:gd name="connsiteY30" fmla="*/ 1752482 h 26432466"/>
              <a:gd name="connsiteX31" fmla="*/ 2546940 w 17957792"/>
              <a:gd name="connsiteY31" fmla="*/ 2237039 h 26432466"/>
              <a:gd name="connsiteX32" fmla="*/ 2766894 w 17957792"/>
              <a:gd name="connsiteY32" fmla="*/ 2136577 h 26432466"/>
              <a:gd name="connsiteX33" fmla="*/ 2857474 w 17957792"/>
              <a:gd name="connsiteY33" fmla="*/ 1962187 h 26432466"/>
              <a:gd name="connsiteX34" fmla="*/ 2998925 w 17957792"/>
              <a:gd name="connsiteY34" fmla="*/ 1915892 h 26432466"/>
              <a:gd name="connsiteX35" fmla="*/ 3193627 w 17957792"/>
              <a:gd name="connsiteY35" fmla="*/ 1929799 h 26432466"/>
              <a:gd name="connsiteX36" fmla="*/ 3277070 w 17957792"/>
              <a:gd name="connsiteY36" fmla="*/ 2072348 h 26432466"/>
              <a:gd name="connsiteX37" fmla="*/ 3395281 w 17957792"/>
              <a:gd name="connsiteY37" fmla="*/ 2020196 h 26432466"/>
              <a:gd name="connsiteX38" fmla="*/ 3614320 w 17957792"/>
              <a:gd name="connsiteY38" fmla="*/ 1881124 h 26432466"/>
              <a:gd name="connsiteX39" fmla="*/ 3708194 w 17957792"/>
              <a:gd name="connsiteY39" fmla="*/ 1769866 h 26432466"/>
              <a:gd name="connsiteX40" fmla="*/ 3853854 w 17957792"/>
              <a:gd name="connsiteY40" fmla="*/ 1715152 h 26432466"/>
              <a:gd name="connsiteX41" fmla="*/ 17957792 w 17957792"/>
              <a:gd name="connsiteY41" fmla="*/ 1756873 h 26432466"/>
              <a:gd name="connsiteX42" fmla="*/ 17934665 w 17957792"/>
              <a:gd name="connsiteY42" fmla="*/ 25328142 h 26432466"/>
              <a:gd name="connsiteX43" fmla="*/ 12197636 w 17957792"/>
              <a:gd name="connsiteY43" fmla="*/ 25388146 h 26432466"/>
              <a:gd name="connsiteX44" fmla="*/ 11570743 w 17957792"/>
              <a:gd name="connsiteY44" fmla="*/ 25417520 h 26432466"/>
              <a:gd name="connsiteX45" fmla="*/ 11075729 w 17957792"/>
              <a:gd name="connsiteY45" fmla="*/ 24953758 h 26432466"/>
              <a:gd name="connsiteX46" fmla="*/ 10594466 w 17957792"/>
              <a:gd name="connsiteY46" fmla="*/ 24568747 h 26432466"/>
              <a:gd name="connsiteX47" fmla="*/ 10161329 w 17957792"/>
              <a:gd name="connsiteY47" fmla="*/ 24279989 h 26432466"/>
              <a:gd name="connsiteX48" fmla="*/ 9776318 w 17957792"/>
              <a:gd name="connsiteY48" fmla="*/ 24231863 h 26432466"/>
              <a:gd name="connsiteX49" fmla="*/ 9583813 w 17957792"/>
              <a:gd name="connsiteY49" fmla="*/ 23991231 h 26432466"/>
              <a:gd name="connsiteX50" fmla="*/ 9419659 w 17957792"/>
              <a:gd name="connsiteY50" fmla="*/ 23793826 h 26432466"/>
              <a:gd name="connsiteX51" fmla="*/ 9177628 w 17957792"/>
              <a:gd name="connsiteY51" fmla="*/ 23811502 h 26432466"/>
              <a:gd name="connsiteX52" fmla="*/ 8931395 w 17957792"/>
              <a:gd name="connsiteY52" fmla="*/ 23690748 h 26432466"/>
              <a:gd name="connsiteX53" fmla="*/ 8878544 w 17957792"/>
              <a:gd name="connsiteY53" fmla="*/ 23407066 h 26432466"/>
              <a:gd name="connsiteX54" fmla="*/ 8609037 w 17957792"/>
              <a:gd name="connsiteY54" fmla="*/ 23272838 h 26432466"/>
              <a:gd name="connsiteX55" fmla="*/ 8728741 w 17957792"/>
              <a:gd name="connsiteY55" fmla="*/ 23209661 h 26432466"/>
              <a:gd name="connsiteX56" fmla="*/ 8692165 w 17957792"/>
              <a:gd name="connsiteY56" fmla="*/ 23156460 h 26432466"/>
              <a:gd name="connsiteX57" fmla="*/ 8529235 w 17957792"/>
              <a:gd name="connsiteY57" fmla="*/ 23153134 h 26432466"/>
              <a:gd name="connsiteX58" fmla="*/ 8460283 w 17957792"/>
              <a:gd name="connsiteY58" fmla="*/ 23244486 h 26432466"/>
              <a:gd name="connsiteX59" fmla="*/ 8063547 w 17957792"/>
              <a:gd name="connsiteY59" fmla="*/ 23244486 h 26432466"/>
              <a:gd name="connsiteX60" fmla="*/ 8047097 w 17957792"/>
              <a:gd name="connsiteY60" fmla="*/ 23183060 h 26432466"/>
              <a:gd name="connsiteX61" fmla="*/ 8211601 w 17957792"/>
              <a:gd name="connsiteY61" fmla="*/ 23023631 h 26432466"/>
              <a:gd name="connsiteX62" fmla="*/ 8463432 w 17957792"/>
              <a:gd name="connsiteY62" fmla="*/ 23028704 h 26432466"/>
              <a:gd name="connsiteX63" fmla="*/ 8495984 w 17957792"/>
              <a:gd name="connsiteY63" fmla="*/ 22927028 h 26432466"/>
              <a:gd name="connsiteX64" fmla="*/ 8282828 w 17957792"/>
              <a:gd name="connsiteY64" fmla="*/ 22889401 h 26432466"/>
              <a:gd name="connsiteX65" fmla="*/ 8323080 w 17957792"/>
              <a:gd name="connsiteY65" fmla="*/ 22784049 h 26432466"/>
              <a:gd name="connsiteX66" fmla="*/ 8525034 w 17957792"/>
              <a:gd name="connsiteY66" fmla="*/ 22783174 h 26432466"/>
              <a:gd name="connsiteX67" fmla="*/ 8672214 w 17957792"/>
              <a:gd name="connsiteY67" fmla="*/ 22837251 h 26432466"/>
              <a:gd name="connsiteX68" fmla="*/ 8831818 w 17957792"/>
              <a:gd name="connsiteY68" fmla="*/ 22963604 h 26432466"/>
              <a:gd name="connsiteX69" fmla="*/ 9042873 w 17957792"/>
              <a:gd name="connsiteY69" fmla="*/ 22718244 h 26432466"/>
              <a:gd name="connsiteX70" fmla="*/ 9042523 w 17957792"/>
              <a:gd name="connsiteY70" fmla="*/ 22403763 h 26432466"/>
              <a:gd name="connsiteX71" fmla="*/ 9323932 w 17957792"/>
              <a:gd name="connsiteY71" fmla="*/ 22072480 h 26432466"/>
              <a:gd name="connsiteX72" fmla="*/ 9330582 w 17957792"/>
              <a:gd name="connsiteY72" fmla="*/ 21856349 h 26432466"/>
              <a:gd name="connsiteX73" fmla="*/ 9378008 w 17957792"/>
              <a:gd name="connsiteY73" fmla="*/ 21782146 h 26432466"/>
              <a:gd name="connsiteX74" fmla="*/ 9463586 w 17957792"/>
              <a:gd name="connsiteY74" fmla="*/ 21886275 h 26432466"/>
              <a:gd name="connsiteX75" fmla="*/ 9483536 w 17957792"/>
              <a:gd name="connsiteY75" fmla="*/ 22132332 h 26432466"/>
              <a:gd name="connsiteX76" fmla="*/ 9547062 w 17957792"/>
              <a:gd name="connsiteY76" fmla="*/ 22222284 h 26432466"/>
              <a:gd name="connsiteX77" fmla="*/ 9599915 w 17957792"/>
              <a:gd name="connsiteY77" fmla="*/ 22119031 h 26432466"/>
              <a:gd name="connsiteX78" fmla="*/ 9619865 w 17957792"/>
              <a:gd name="connsiteY78" fmla="*/ 21899575 h 26432466"/>
              <a:gd name="connsiteX79" fmla="*/ 9532362 w 17957792"/>
              <a:gd name="connsiteY79" fmla="*/ 21611516 h 26432466"/>
              <a:gd name="connsiteX80" fmla="*/ 9619865 w 17957792"/>
              <a:gd name="connsiteY80" fmla="*/ 21623593 h 26432466"/>
              <a:gd name="connsiteX81" fmla="*/ 9880796 w 17957792"/>
              <a:gd name="connsiteY81" fmla="*/ 21747494 h 26432466"/>
              <a:gd name="connsiteX82" fmla="*/ 9812720 w 17957792"/>
              <a:gd name="connsiteY82" fmla="*/ 21587017 h 26432466"/>
              <a:gd name="connsiteX83" fmla="*/ 9702992 w 17957792"/>
              <a:gd name="connsiteY83" fmla="*/ 21497239 h 26432466"/>
              <a:gd name="connsiteX84" fmla="*/ 9611989 w 17957792"/>
              <a:gd name="connsiteY84" fmla="*/ 21563567 h 26432466"/>
              <a:gd name="connsiteX85" fmla="*/ 9480211 w 17957792"/>
              <a:gd name="connsiteY85" fmla="*/ 21430737 h 26432466"/>
              <a:gd name="connsiteX86" fmla="*/ 9253754 w 17957792"/>
              <a:gd name="connsiteY86" fmla="*/ 21341310 h 26432466"/>
              <a:gd name="connsiteX87" fmla="*/ 9124427 w 17957792"/>
              <a:gd name="connsiteY87" fmla="*/ 21184681 h 26432466"/>
              <a:gd name="connsiteX88" fmla="*/ 8991423 w 17957792"/>
              <a:gd name="connsiteY88" fmla="*/ 21055002 h 26432466"/>
              <a:gd name="connsiteX89" fmla="*/ 8969721 w 17957792"/>
              <a:gd name="connsiteY89" fmla="*/ 20950873 h 26432466"/>
              <a:gd name="connsiteX90" fmla="*/ 9104476 w 17957792"/>
              <a:gd name="connsiteY90" fmla="*/ 20925324 h 26432466"/>
              <a:gd name="connsiteX91" fmla="*/ 9327257 w 17957792"/>
              <a:gd name="connsiteY91" fmla="*/ 21011776 h 26432466"/>
              <a:gd name="connsiteX92" fmla="*/ 9353858 w 17957792"/>
              <a:gd name="connsiteY92" fmla="*/ 20915348 h 26432466"/>
              <a:gd name="connsiteX93" fmla="*/ 9504011 w 17957792"/>
              <a:gd name="connsiteY93" fmla="*/ 20826444 h 26432466"/>
              <a:gd name="connsiteX94" fmla="*/ 9737992 w 17957792"/>
              <a:gd name="connsiteY94" fmla="*/ 20982547 h 26432466"/>
              <a:gd name="connsiteX95" fmla="*/ 9816045 w 17957792"/>
              <a:gd name="connsiteY95" fmla="*/ 20882097 h 26432466"/>
              <a:gd name="connsiteX96" fmla="*/ 9683042 w 17957792"/>
              <a:gd name="connsiteY96" fmla="*/ 20835547 h 26432466"/>
              <a:gd name="connsiteX97" fmla="*/ 9713317 w 17957792"/>
              <a:gd name="connsiteY97" fmla="*/ 20633940 h 26432466"/>
              <a:gd name="connsiteX98" fmla="*/ 10370460 w 17957792"/>
              <a:gd name="connsiteY98" fmla="*/ 20351657 h 26432466"/>
              <a:gd name="connsiteX99" fmla="*/ 10589566 w 17957792"/>
              <a:gd name="connsiteY99" fmla="*/ 20066575 h 26432466"/>
              <a:gd name="connsiteX100" fmla="*/ 10170079 w 17957792"/>
              <a:gd name="connsiteY100" fmla="*/ 20096150 h 26432466"/>
              <a:gd name="connsiteX101" fmla="*/ 9799420 w 17957792"/>
              <a:gd name="connsiteY101" fmla="*/ 20286906 h 26432466"/>
              <a:gd name="connsiteX102" fmla="*/ 9175528 w 17957792"/>
              <a:gd name="connsiteY102" fmla="*/ 20355157 h 26432466"/>
              <a:gd name="connsiteX103" fmla="*/ 9057925 w 17957792"/>
              <a:gd name="connsiteY103" fmla="*/ 20426560 h 26432466"/>
              <a:gd name="connsiteX104" fmla="*/ 8851769 w 17957792"/>
              <a:gd name="connsiteY104" fmla="*/ 20370033 h 26432466"/>
              <a:gd name="connsiteX105" fmla="*/ 8670988 w 17957792"/>
              <a:gd name="connsiteY105" fmla="*/ 20537688 h 26432466"/>
              <a:gd name="connsiteX106" fmla="*/ 8523284 w 17957792"/>
              <a:gd name="connsiteY106" fmla="*/ 20702016 h 26432466"/>
              <a:gd name="connsiteX107" fmla="*/ 8389055 w 17957792"/>
              <a:gd name="connsiteY107" fmla="*/ 20638840 h 26432466"/>
              <a:gd name="connsiteX108" fmla="*/ 8252902 w 17957792"/>
              <a:gd name="connsiteY108" fmla="*/ 20833094 h 26432466"/>
              <a:gd name="connsiteX109" fmla="*/ 8055496 w 17957792"/>
              <a:gd name="connsiteY109" fmla="*/ 20851297 h 26432466"/>
              <a:gd name="connsiteX110" fmla="*/ 7686936 w 17957792"/>
              <a:gd name="connsiteY110" fmla="*/ 21103652 h 26432466"/>
              <a:gd name="connsiteX111" fmla="*/ 7433529 w 17957792"/>
              <a:gd name="connsiteY111" fmla="*/ 21037151 h 26432466"/>
              <a:gd name="connsiteX112" fmla="*/ 7128145 w 17957792"/>
              <a:gd name="connsiteY112" fmla="*/ 21206031 h 26432466"/>
              <a:gd name="connsiteX113" fmla="*/ 6766937 w 17957792"/>
              <a:gd name="connsiteY113" fmla="*/ 21769896 h 26432466"/>
              <a:gd name="connsiteX114" fmla="*/ 6491829 w 17957792"/>
              <a:gd name="connsiteY114" fmla="*/ 21855298 h 26432466"/>
              <a:gd name="connsiteX115" fmla="*/ 6604008 w 17957792"/>
              <a:gd name="connsiteY115" fmla="*/ 21756596 h 26432466"/>
              <a:gd name="connsiteX116" fmla="*/ 6775861 w 17957792"/>
              <a:gd name="connsiteY116" fmla="*/ 21442462 h 26432466"/>
              <a:gd name="connsiteX117" fmla="*/ 6663859 w 17957792"/>
              <a:gd name="connsiteY117" fmla="*/ 21430737 h 26432466"/>
              <a:gd name="connsiteX118" fmla="*/ 6508804 w 17957792"/>
              <a:gd name="connsiteY118" fmla="*/ 21666119 h 26432466"/>
              <a:gd name="connsiteX119" fmla="*/ 6175071 w 17957792"/>
              <a:gd name="connsiteY119" fmla="*/ 21769897 h 26432466"/>
              <a:gd name="connsiteX120" fmla="*/ 6136919 w 17957792"/>
              <a:gd name="connsiteY120" fmla="*/ 21870347 h 26432466"/>
              <a:gd name="connsiteX121" fmla="*/ 6112243 w 17957792"/>
              <a:gd name="connsiteY121" fmla="*/ 22061103 h 26432466"/>
              <a:gd name="connsiteX122" fmla="*/ 5992191 w 17957792"/>
              <a:gd name="connsiteY122" fmla="*/ 22115706 h 26432466"/>
              <a:gd name="connsiteX123" fmla="*/ 5879138 w 17957792"/>
              <a:gd name="connsiteY123" fmla="*/ 22052529 h 26432466"/>
              <a:gd name="connsiteX124" fmla="*/ 5972240 w 17957792"/>
              <a:gd name="connsiteY124" fmla="*/ 21919526 h 26432466"/>
              <a:gd name="connsiteX125" fmla="*/ 5954564 w 17957792"/>
              <a:gd name="connsiteY125" fmla="*/ 21863696 h 26432466"/>
              <a:gd name="connsiteX126" fmla="*/ 5809311 w 17957792"/>
              <a:gd name="connsiteY126" fmla="*/ 21896250 h 26432466"/>
              <a:gd name="connsiteX127" fmla="*/ 5667381 w 17957792"/>
              <a:gd name="connsiteY127" fmla="*/ 21750819 h 26432466"/>
              <a:gd name="connsiteX128" fmla="*/ 5616456 w 17957792"/>
              <a:gd name="connsiteY128" fmla="*/ 21789847 h 26432466"/>
              <a:gd name="connsiteX129" fmla="*/ 5597554 w 17957792"/>
              <a:gd name="connsiteY129" fmla="*/ 21895375 h 26432466"/>
              <a:gd name="connsiteX130" fmla="*/ 5137992 w 17957792"/>
              <a:gd name="connsiteY130" fmla="*/ 21823971 h 26432466"/>
              <a:gd name="connsiteX131" fmla="*/ 5011813 w 17957792"/>
              <a:gd name="connsiteY131" fmla="*/ 22051303 h 26432466"/>
              <a:gd name="connsiteX132" fmla="*/ 4921512 w 17957792"/>
              <a:gd name="connsiteY132" fmla="*/ 22032579 h 26432466"/>
              <a:gd name="connsiteX133" fmla="*/ 4784657 w 17957792"/>
              <a:gd name="connsiteY133" fmla="*/ 21966601 h 26432466"/>
              <a:gd name="connsiteX134" fmla="*/ 4288868 w 17957792"/>
              <a:gd name="connsiteY134" fmla="*/ 22009827 h 26432466"/>
              <a:gd name="connsiteX135" fmla="*/ 3913658 w 17957792"/>
              <a:gd name="connsiteY135" fmla="*/ 22031528 h 26432466"/>
              <a:gd name="connsiteX136" fmla="*/ 3564875 w 17957792"/>
              <a:gd name="connsiteY136" fmla="*/ 21793172 h 26432466"/>
              <a:gd name="connsiteX137" fmla="*/ 3247590 w 17957792"/>
              <a:gd name="connsiteY137" fmla="*/ 21754144 h 26432466"/>
              <a:gd name="connsiteX138" fmla="*/ 3508172 w 17957792"/>
              <a:gd name="connsiteY138" fmla="*/ 21626392 h 26432466"/>
              <a:gd name="connsiteX139" fmla="*/ 3215740 w 17957792"/>
              <a:gd name="connsiteY139" fmla="*/ 21500564 h 26432466"/>
              <a:gd name="connsiteX140" fmla="*/ 3075035 w 17957792"/>
              <a:gd name="connsiteY140" fmla="*/ 21422162 h 26432466"/>
              <a:gd name="connsiteX141" fmla="*/ 3307441 w 17957792"/>
              <a:gd name="connsiteY141" fmla="*/ 21359159 h 26432466"/>
              <a:gd name="connsiteX142" fmla="*/ 3531624 w 17957792"/>
              <a:gd name="connsiteY142" fmla="*/ 21530490 h 26432466"/>
              <a:gd name="connsiteX143" fmla="*/ 3722378 w 17957792"/>
              <a:gd name="connsiteY143" fmla="*/ 21508615 h 26432466"/>
              <a:gd name="connsiteX144" fmla="*/ 3883383 w 17957792"/>
              <a:gd name="connsiteY144" fmla="*/ 21405711 h 26432466"/>
              <a:gd name="connsiteX145" fmla="*/ 3506772 w 17957792"/>
              <a:gd name="connsiteY145" fmla="*/ 21296158 h 26432466"/>
              <a:gd name="connsiteX146" fmla="*/ 2726601 w 17957792"/>
              <a:gd name="connsiteY146" fmla="*/ 21274633 h 26432466"/>
              <a:gd name="connsiteX147" fmla="*/ 2338265 w 17957792"/>
              <a:gd name="connsiteY147" fmla="*/ 21509665 h 26432466"/>
              <a:gd name="connsiteX148" fmla="*/ 2099033 w 17957792"/>
              <a:gd name="connsiteY148" fmla="*/ 21928450 h 26432466"/>
              <a:gd name="connsiteX149" fmla="*/ 1818676 w 17957792"/>
              <a:gd name="connsiteY149" fmla="*/ 21722645 h 26432466"/>
              <a:gd name="connsiteX150" fmla="*/ 1983180 w 17957792"/>
              <a:gd name="connsiteY150" fmla="*/ 22105905 h 26432466"/>
              <a:gd name="connsiteX151" fmla="*/ 1423865 w 17957792"/>
              <a:gd name="connsiteY151" fmla="*/ 22675194 h 26432466"/>
              <a:gd name="connsiteX152" fmla="*/ 1228034 w 17957792"/>
              <a:gd name="connsiteY152" fmla="*/ 22934028 h 26432466"/>
              <a:gd name="connsiteX153" fmla="*/ 1287711 w 17957792"/>
              <a:gd name="connsiteY153" fmla="*/ 23131433 h 26432466"/>
              <a:gd name="connsiteX154" fmla="*/ 1211408 w 17957792"/>
              <a:gd name="connsiteY154" fmla="*/ 23292436 h 26432466"/>
              <a:gd name="connsiteX155" fmla="*/ 1234510 w 17957792"/>
              <a:gd name="connsiteY155" fmla="*/ 23667472 h 26432466"/>
              <a:gd name="connsiteX156" fmla="*/ 872950 w 17957792"/>
              <a:gd name="connsiteY156" fmla="*/ 23894979 h 26432466"/>
              <a:gd name="connsiteX157" fmla="*/ 555667 w 17957792"/>
              <a:gd name="connsiteY157" fmla="*/ 23987732 h 26432466"/>
              <a:gd name="connsiteX158" fmla="*/ 539042 w 17957792"/>
              <a:gd name="connsiteY158" fmla="*/ 23598697 h 26432466"/>
              <a:gd name="connsiteX159" fmla="*/ 462565 w 17957792"/>
              <a:gd name="connsiteY159" fmla="*/ 23538845 h 26432466"/>
              <a:gd name="connsiteX160" fmla="*/ 435963 w 17957792"/>
              <a:gd name="connsiteY160" fmla="*/ 23907930 h 26432466"/>
              <a:gd name="connsiteX161" fmla="*/ 267083 w 17957792"/>
              <a:gd name="connsiteY161" fmla="*/ 24185137 h 26432466"/>
              <a:gd name="connsiteX162" fmla="*/ 319585 w 17957792"/>
              <a:gd name="connsiteY162" fmla="*/ 24197214 h 26432466"/>
              <a:gd name="connsiteX163" fmla="*/ 492490 w 17957792"/>
              <a:gd name="connsiteY163" fmla="*/ 24064209 h 26432466"/>
              <a:gd name="connsiteX164" fmla="*/ 542366 w 17957792"/>
              <a:gd name="connsiteY164" fmla="*/ 24100786 h 26432466"/>
              <a:gd name="connsiteX165" fmla="*/ 382762 w 17957792"/>
              <a:gd name="connsiteY165" fmla="*/ 24263716 h 26432466"/>
              <a:gd name="connsiteX166" fmla="*/ 173282 w 17957792"/>
              <a:gd name="connsiteY166" fmla="*/ 24552999 h 26432466"/>
              <a:gd name="connsiteX167" fmla="*/ 96804 w 17957792"/>
              <a:gd name="connsiteY167" fmla="*/ 25317770 h 26432466"/>
              <a:gd name="connsiteX168" fmla="*/ 6676 w 17957792"/>
              <a:gd name="connsiteY168" fmla="*/ 24761252 h 26432466"/>
              <a:gd name="connsiteX169" fmla="*/ 6676 w 17957792"/>
              <a:gd name="connsiteY169" fmla="*/ 5029463 h 26432466"/>
              <a:gd name="connsiteX170" fmla="*/ 54803 w 17957792"/>
              <a:gd name="connsiteY170" fmla="*/ 5077589 h 26432466"/>
              <a:gd name="connsiteX0" fmla="*/ 71825 w 17974814"/>
              <a:gd name="connsiteY0" fmla="*/ 5077589 h 26832356"/>
              <a:gd name="connsiteX1" fmla="*/ 432497 w 17974814"/>
              <a:gd name="connsiteY1" fmla="*/ 5273022 h 26832356"/>
              <a:gd name="connsiteX2" fmla="*/ 353628 w 17974814"/>
              <a:gd name="connsiteY2" fmla="*/ 4964501 h 26832356"/>
              <a:gd name="connsiteX3" fmla="*/ 168077 w 17974814"/>
              <a:gd name="connsiteY3" fmla="*/ 4775473 h 26832356"/>
              <a:gd name="connsiteX4" fmla="*/ 36325 w 17974814"/>
              <a:gd name="connsiteY4" fmla="*/ 4714721 h 26832356"/>
              <a:gd name="connsiteX5" fmla="*/ 67616 w 17974814"/>
              <a:gd name="connsiteY5" fmla="*/ 4544357 h 26832356"/>
              <a:gd name="connsiteX6" fmla="*/ 119951 w 17974814"/>
              <a:gd name="connsiteY6" fmla="*/ 4500073 h 26832356"/>
              <a:gd name="connsiteX7" fmla="*/ 189304 w 17974814"/>
              <a:gd name="connsiteY7" fmla="*/ 4405285 h 26832356"/>
              <a:gd name="connsiteX8" fmla="*/ 205224 w 17974814"/>
              <a:gd name="connsiteY8" fmla="*/ 4262919 h 26832356"/>
              <a:gd name="connsiteX9" fmla="*/ 171920 w 17974814"/>
              <a:gd name="connsiteY9" fmla="*/ 4102803 h 26832356"/>
              <a:gd name="connsiteX10" fmla="*/ 192781 w 17974814"/>
              <a:gd name="connsiteY10" fmla="*/ 3953300 h 26832356"/>
              <a:gd name="connsiteX11" fmla="*/ 194794 w 17974814"/>
              <a:gd name="connsiteY11" fmla="*/ 3812947 h 26832356"/>
              <a:gd name="connsiteX12" fmla="*/ 98907 w 17974814"/>
              <a:gd name="connsiteY12" fmla="*/ 3716877 h 26832356"/>
              <a:gd name="connsiteX13" fmla="*/ 23698 w 17974814"/>
              <a:gd name="connsiteY13" fmla="*/ 3681926 h 26832356"/>
              <a:gd name="connsiteX14" fmla="*/ 37605 w 17974814"/>
              <a:gd name="connsiteY14" fmla="*/ 2951980 h 26832356"/>
              <a:gd name="connsiteX15" fmla="*/ 67616 w 17974814"/>
              <a:gd name="connsiteY15" fmla="*/ 2941549 h 26832356"/>
              <a:gd name="connsiteX16" fmla="*/ 227549 w 17974814"/>
              <a:gd name="connsiteY16" fmla="*/ 2958933 h 26832356"/>
              <a:gd name="connsiteX17" fmla="*/ 300562 w 17974814"/>
              <a:gd name="connsiteY17" fmla="*/ 2757279 h 26832356"/>
              <a:gd name="connsiteX18" fmla="*/ 363510 w 17974814"/>
              <a:gd name="connsiteY18" fmla="*/ 2413990 h 26832356"/>
              <a:gd name="connsiteX19" fmla="*/ 673129 w 17974814"/>
              <a:gd name="connsiteY19" fmla="*/ 2375013 h 26832356"/>
              <a:gd name="connsiteX20" fmla="*/ 1100227 w 17974814"/>
              <a:gd name="connsiteY20" fmla="*/ 2319201 h 26832356"/>
              <a:gd name="connsiteX21" fmla="*/ 1513784 w 17974814"/>
              <a:gd name="connsiteY21" fmla="*/ 2326887 h 26832356"/>
              <a:gd name="connsiteX22" fmla="*/ 1746913 w 17974814"/>
              <a:gd name="connsiteY22" fmla="*/ 2447843 h 26832356"/>
              <a:gd name="connsiteX23" fmla="*/ 1952228 w 17974814"/>
              <a:gd name="connsiteY23" fmla="*/ 2458456 h 26832356"/>
              <a:gd name="connsiteX24" fmla="*/ 1972906 w 17974814"/>
              <a:gd name="connsiteY24" fmla="*/ 2340062 h 26832356"/>
              <a:gd name="connsiteX25" fmla="*/ 1581124 w 17974814"/>
              <a:gd name="connsiteY25" fmla="*/ 1950660 h 26832356"/>
              <a:gd name="connsiteX26" fmla="*/ 1094737 w 17974814"/>
              <a:gd name="connsiteY26" fmla="*/ 1920466 h 26832356"/>
              <a:gd name="connsiteX27" fmla="*/ 926387 w 17974814"/>
              <a:gd name="connsiteY27" fmla="*/ 1773343 h 26832356"/>
              <a:gd name="connsiteX28" fmla="*/ 1178730 w 17974814"/>
              <a:gd name="connsiteY28" fmla="*/ 1756873 h 26832356"/>
              <a:gd name="connsiteX29" fmla="*/ 2290941 w 17974814"/>
              <a:gd name="connsiteY29" fmla="*/ 1741319 h 26832356"/>
              <a:gd name="connsiteX30" fmla="*/ 2424890 w 17974814"/>
              <a:gd name="connsiteY30" fmla="*/ 1752482 h 26832356"/>
              <a:gd name="connsiteX31" fmla="*/ 2563962 w 17974814"/>
              <a:gd name="connsiteY31" fmla="*/ 2237039 h 26832356"/>
              <a:gd name="connsiteX32" fmla="*/ 2783916 w 17974814"/>
              <a:gd name="connsiteY32" fmla="*/ 2136577 h 26832356"/>
              <a:gd name="connsiteX33" fmla="*/ 2874496 w 17974814"/>
              <a:gd name="connsiteY33" fmla="*/ 1962187 h 26832356"/>
              <a:gd name="connsiteX34" fmla="*/ 3015947 w 17974814"/>
              <a:gd name="connsiteY34" fmla="*/ 1915892 h 26832356"/>
              <a:gd name="connsiteX35" fmla="*/ 3210649 w 17974814"/>
              <a:gd name="connsiteY35" fmla="*/ 1929799 h 26832356"/>
              <a:gd name="connsiteX36" fmla="*/ 3294092 w 17974814"/>
              <a:gd name="connsiteY36" fmla="*/ 2072348 h 26832356"/>
              <a:gd name="connsiteX37" fmla="*/ 3412303 w 17974814"/>
              <a:gd name="connsiteY37" fmla="*/ 2020196 h 26832356"/>
              <a:gd name="connsiteX38" fmla="*/ 3631342 w 17974814"/>
              <a:gd name="connsiteY38" fmla="*/ 1881124 h 26832356"/>
              <a:gd name="connsiteX39" fmla="*/ 3725216 w 17974814"/>
              <a:gd name="connsiteY39" fmla="*/ 1769866 h 26832356"/>
              <a:gd name="connsiteX40" fmla="*/ 3870876 w 17974814"/>
              <a:gd name="connsiteY40" fmla="*/ 1715152 h 26832356"/>
              <a:gd name="connsiteX41" fmla="*/ 17974814 w 17974814"/>
              <a:gd name="connsiteY41" fmla="*/ 1756873 h 26832356"/>
              <a:gd name="connsiteX42" fmla="*/ 17951687 w 17974814"/>
              <a:gd name="connsiteY42" fmla="*/ 25328142 h 26832356"/>
              <a:gd name="connsiteX43" fmla="*/ 12214658 w 17974814"/>
              <a:gd name="connsiteY43" fmla="*/ 25388146 h 26832356"/>
              <a:gd name="connsiteX44" fmla="*/ 11587765 w 17974814"/>
              <a:gd name="connsiteY44" fmla="*/ 25417520 h 26832356"/>
              <a:gd name="connsiteX45" fmla="*/ 11092751 w 17974814"/>
              <a:gd name="connsiteY45" fmla="*/ 24953758 h 26832356"/>
              <a:gd name="connsiteX46" fmla="*/ 10611488 w 17974814"/>
              <a:gd name="connsiteY46" fmla="*/ 24568747 h 26832356"/>
              <a:gd name="connsiteX47" fmla="*/ 10178351 w 17974814"/>
              <a:gd name="connsiteY47" fmla="*/ 24279989 h 26832356"/>
              <a:gd name="connsiteX48" fmla="*/ 9793340 w 17974814"/>
              <a:gd name="connsiteY48" fmla="*/ 24231863 h 26832356"/>
              <a:gd name="connsiteX49" fmla="*/ 9600835 w 17974814"/>
              <a:gd name="connsiteY49" fmla="*/ 23991231 h 26832356"/>
              <a:gd name="connsiteX50" fmla="*/ 9436681 w 17974814"/>
              <a:gd name="connsiteY50" fmla="*/ 23793826 h 26832356"/>
              <a:gd name="connsiteX51" fmla="*/ 9194650 w 17974814"/>
              <a:gd name="connsiteY51" fmla="*/ 23811502 h 26832356"/>
              <a:gd name="connsiteX52" fmla="*/ 8948417 w 17974814"/>
              <a:gd name="connsiteY52" fmla="*/ 23690748 h 26832356"/>
              <a:gd name="connsiteX53" fmla="*/ 8895566 w 17974814"/>
              <a:gd name="connsiteY53" fmla="*/ 23407066 h 26832356"/>
              <a:gd name="connsiteX54" fmla="*/ 8626059 w 17974814"/>
              <a:gd name="connsiteY54" fmla="*/ 23272838 h 26832356"/>
              <a:gd name="connsiteX55" fmla="*/ 8745763 w 17974814"/>
              <a:gd name="connsiteY55" fmla="*/ 23209661 h 26832356"/>
              <a:gd name="connsiteX56" fmla="*/ 8709187 w 17974814"/>
              <a:gd name="connsiteY56" fmla="*/ 23156460 h 26832356"/>
              <a:gd name="connsiteX57" fmla="*/ 8546257 w 17974814"/>
              <a:gd name="connsiteY57" fmla="*/ 23153134 h 26832356"/>
              <a:gd name="connsiteX58" fmla="*/ 8477305 w 17974814"/>
              <a:gd name="connsiteY58" fmla="*/ 23244486 h 26832356"/>
              <a:gd name="connsiteX59" fmla="*/ 8080569 w 17974814"/>
              <a:gd name="connsiteY59" fmla="*/ 23244486 h 26832356"/>
              <a:gd name="connsiteX60" fmla="*/ 8064119 w 17974814"/>
              <a:gd name="connsiteY60" fmla="*/ 23183060 h 26832356"/>
              <a:gd name="connsiteX61" fmla="*/ 8228623 w 17974814"/>
              <a:gd name="connsiteY61" fmla="*/ 23023631 h 26832356"/>
              <a:gd name="connsiteX62" fmla="*/ 8480454 w 17974814"/>
              <a:gd name="connsiteY62" fmla="*/ 23028704 h 26832356"/>
              <a:gd name="connsiteX63" fmla="*/ 8513006 w 17974814"/>
              <a:gd name="connsiteY63" fmla="*/ 22927028 h 26832356"/>
              <a:gd name="connsiteX64" fmla="*/ 8299850 w 17974814"/>
              <a:gd name="connsiteY64" fmla="*/ 22889401 h 26832356"/>
              <a:gd name="connsiteX65" fmla="*/ 8340102 w 17974814"/>
              <a:gd name="connsiteY65" fmla="*/ 22784049 h 26832356"/>
              <a:gd name="connsiteX66" fmla="*/ 8542056 w 17974814"/>
              <a:gd name="connsiteY66" fmla="*/ 22783174 h 26832356"/>
              <a:gd name="connsiteX67" fmla="*/ 8689236 w 17974814"/>
              <a:gd name="connsiteY67" fmla="*/ 22837251 h 26832356"/>
              <a:gd name="connsiteX68" fmla="*/ 8848840 w 17974814"/>
              <a:gd name="connsiteY68" fmla="*/ 22963604 h 26832356"/>
              <a:gd name="connsiteX69" fmla="*/ 9059895 w 17974814"/>
              <a:gd name="connsiteY69" fmla="*/ 22718244 h 26832356"/>
              <a:gd name="connsiteX70" fmla="*/ 9059545 w 17974814"/>
              <a:gd name="connsiteY70" fmla="*/ 22403763 h 26832356"/>
              <a:gd name="connsiteX71" fmla="*/ 9340954 w 17974814"/>
              <a:gd name="connsiteY71" fmla="*/ 22072480 h 26832356"/>
              <a:gd name="connsiteX72" fmla="*/ 9347604 w 17974814"/>
              <a:gd name="connsiteY72" fmla="*/ 21856349 h 26832356"/>
              <a:gd name="connsiteX73" fmla="*/ 9395030 w 17974814"/>
              <a:gd name="connsiteY73" fmla="*/ 21782146 h 26832356"/>
              <a:gd name="connsiteX74" fmla="*/ 9480608 w 17974814"/>
              <a:gd name="connsiteY74" fmla="*/ 21886275 h 26832356"/>
              <a:gd name="connsiteX75" fmla="*/ 9500558 w 17974814"/>
              <a:gd name="connsiteY75" fmla="*/ 22132332 h 26832356"/>
              <a:gd name="connsiteX76" fmla="*/ 9564084 w 17974814"/>
              <a:gd name="connsiteY76" fmla="*/ 22222284 h 26832356"/>
              <a:gd name="connsiteX77" fmla="*/ 9616937 w 17974814"/>
              <a:gd name="connsiteY77" fmla="*/ 22119031 h 26832356"/>
              <a:gd name="connsiteX78" fmla="*/ 9636887 w 17974814"/>
              <a:gd name="connsiteY78" fmla="*/ 21899575 h 26832356"/>
              <a:gd name="connsiteX79" fmla="*/ 9549384 w 17974814"/>
              <a:gd name="connsiteY79" fmla="*/ 21611516 h 26832356"/>
              <a:gd name="connsiteX80" fmla="*/ 9636887 w 17974814"/>
              <a:gd name="connsiteY80" fmla="*/ 21623593 h 26832356"/>
              <a:gd name="connsiteX81" fmla="*/ 9897818 w 17974814"/>
              <a:gd name="connsiteY81" fmla="*/ 21747494 h 26832356"/>
              <a:gd name="connsiteX82" fmla="*/ 9829742 w 17974814"/>
              <a:gd name="connsiteY82" fmla="*/ 21587017 h 26832356"/>
              <a:gd name="connsiteX83" fmla="*/ 9720014 w 17974814"/>
              <a:gd name="connsiteY83" fmla="*/ 21497239 h 26832356"/>
              <a:gd name="connsiteX84" fmla="*/ 9629011 w 17974814"/>
              <a:gd name="connsiteY84" fmla="*/ 21563567 h 26832356"/>
              <a:gd name="connsiteX85" fmla="*/ 9497233 w 17974814"/>
              <a:gd name="connsiteY85" fmla="*/ 21430737 h 26832356"/>
              <a:gd name="connsiteX86" fmla="*/ 9270776 w 17974814"/>
              <a:gd name="connsiteY86" fmla="*/ 21341310 h 26832356"/>
              <a:gd name="connsiteX87" fmla="*/ 9141449 w 17974814"/>
              <a:gd name="connsiteY87" fmla="*/ 21184681 h 26832356"/>
              <a:gd name="connsiteX88" fmla="*/ 9008445 w 17974814"/>
              <a:gd name="connsiteY88" fmla="*/ 21055002 h 26832356"/>
              <a:gd name="connsiteX89" fmla="*/ 8986743 w 17974814"/>
              <a:gd name="connsiteY89" fmla="*/ 20950873 h 26832356"/>
              <a:gd name="connsiteX90" fmla="*/ 9121498 w 17974814"/>
              <a:gd name="connsiteY90" fmla="*/ 20925324 h 26832356"/>
              <a:gd name="connsiteX91" fmla="*/ 9344279 w 17974814"/>
              <a:gd name="connsiteY91" fmla="*/ 21011776 h 26832356"/>
              <a:gd name="connsiteX92" fmla="*/ 9370880 w 17974814"/>
              <a:gd name="connsiteY92" fmla="*/ 20915348 h 26832356"/>
              <a:gd name="connsiteX93" fmla="*/ 9521033 w 17974814"/>
              <a:gd name="connsiteY93" fmla="*/ 20826444 h 26832356"/>
              <a:gd name="connsiteX94" fmla="*/ 9755014 w 17974814"/>
              <a:gd name="connsiteY94" fmla="*/ 20982547 h 26832356"/>
              <a:gd name="connsiteX95" fmla="*/ 9833067 w 17974814"/>
              <a:gd name="connsiteY95" fmla="*/ 20882097 h 26832356"/>
              <a:gd name="connsiteX96" fmla="*/ 9700064 w 17974814"/>
              <a:gd name="connsiteY96" fmla="*/ 20835547 h 26832356"/>
              <a:gd name="connsiteX97" fmla="*/ 9730339 w 17974814"/>
              <a:gd name="connsiteY97" fmla="*/ 20633940 h 26832356"/>
              <a:gd name="connsiteX98" fmla="*/ 10387482 w 17974814"/>
              <a:gd name="connsiteY98" fmla="*/ 20351657 h 26832356"/>
              <a:gd name="connsiteX99" fmla="*/ 10606588 w 17974814"/>
              <a:gd name="connsiteY99" fmla="*/ 20066575 h 26832356"/>
              <a:gd name="connsiteX100" fmla="*/ 10187101 w 17974814"/>
              <a:gd name="connsiteY100" fmla="*/ 20096150 h 26832356"/>
              <a:gd name="connsiteX101" fmla="*/ 9816442 w 17974814"/>
              <a:gd name="connsiteY101" fmla="*/ 20286906 h 26832356"/>
              <a:gd name="connsiteX102" fmla="*/ 9192550 w 17974814"/>
              <a:gd name="connsiteY102" fmla="*/ 20355157 h 26832356"/>
              <a:gd name="connsiteX103" fmla="*/ 9074947 w 17974814"/>
              <a:gd name="connsiteY103" fmla="*/ 20426560 h 26832356"/>
              <a:gd name="connsiteX104" fmla="*/ 8868791 w 17974814"/>
              <a:gd name="connsiteY104" fmla="*/ 20370033 h 26832356"/>
              <a:gd name="connsiteX105" fmla="*/ 8688010 w 17974814"/>
              <a:gd name="connsiteY105" fmla="*/ 20537688 h 26832356"/>
              <a:gd name="connsiteX106" fmla="*/ 8540306 w 17974814"/>
              <a:gd name="connsiteY106" fmla="*/ 20702016 h 26832356"/>
              <a:gd name="connsiteX107" fmla="*/ 8406077 w 17974814"/>
              <a:gd name="connsiteY107" fmla="*/ 20638840 h 26832356"/>
              <a:gd name="connsiteX108" fmla="*/ 8269924 w 17974814"/>
              <a:gd name="connsiteY108" fmla="*/ 20833094 h 26832356"/>
              <a:gd name="connsiteX109" fmla="*/ 8072518 w 17974814"/>
              <a:gd name="connsiteY109" fmla="*/ 20851297 h 26832356"/>
              <a:gd name="connsiteX110" fmla="*/ 7703958 w 17974814"/>
              <a:gd name="connsiteY110" fmla="*/ 21103652 h 26832356"/>
              <a:gd name="connsiteX111" fmla="*/ 7450551 w 17974814"/>
              <a:gd name="connsiteY111" fmla="*/ 21037151 h 26832356"/>
              <a:gd name="connsiteX112" fmla="*/ 7145167 w 17974814"/>
              <a:gd name="connsiteY112" fmla="*/ 21206031 h 26832356"/>
              <a:gd name="connsiteX113" fmla="*/ 6783959 w 17974814"/>
              <a:gd name="connsiteY113" fmla="*/ 21769896 h 26832356"/>
              <a:gd name="connsiteX114" fmla="*/ 6508851 w 17974814"/>
              <a:gd name="connsiteY114" fmla="*/ 21855298 h 26832356"/>
              <a:gd name="connsiteX115" fmla="*/ 6621030 w 17974814"/>
              <a:gd name="connsiteY115" fmla="*/ 21756596 h 26832356"/>
              <a:gd name="connsiteX116" fmla="*/ 6792883 w 17974814"/>
              <a:gd name="connsiteY116" fmla="*/ 21442462 h 26832356"/>
              <a:gd name="connsiteX117" fmla="*/ 6680881 w 17974814"/>
              <a:gd name="connsiteY117" fmla="*/ 21430737 h 26832356"/>
              <a:gd name="connsiteX118" fmla="*/ 6525826 w 17974814"/>
              <a:gd name="connsiteY118" fmla="*/ 21666119 h 26832356"/>
              <a:gd name="connsiteX119" fmla="*/ 6192093 w 17974814"/>
              <a:gd name="connsiteY119" fmla="*/ 21769897 h 26832356"/>
              <a:gd name="connsiteX120" fmla="*/ 6153941 w 17974814"/>
              <a:gd name="connsiteY120" fmla="*/ 21870347 h 26832356"/>
              <a:gd name="connsiteX121" fmla="*/ 6129265 w 17974814"/>
              <a:gd name="connsiteY121" fmla="*/ 22061103 h 26832356"/>
              <a:gd name="connsiteX122" fmla="*/ 6009213 w 17974814"/>
              <a:gd name="connsiteY122" fmla="*/ 22115706 h 26832356"/>
              <a:gd name="connsiteX123" fmla="*/ 5896160 w 17974814"/>
              <a:gd name="connsiteY123" fmla="*/ 22052529 h 26832356"/>
              <a:gd name="connsiteX124" fmla="*/ 5989262 w 17974814"/>
              <a:gd name="connsiteY124" fmla="*/ 21919526 h 26832356"/>
              <a:gd name="connsiteX125" fmla="*/ 5971586 w 17974814"/>
              <a:gd name="connsiteY125" fmla="*/ 21863696 h 26832356"/>
              <a:gd name="connsiteX126" fmla="*/ 5826333 w 17974814"/>
              <a:gd name="connsiteY126" fmla="*/ 21896250 h 26832356"/>
              <a:gd name="connsiteX127" fmla="*/ 5684403 w 17974814"/>
              <a:gd name="connsiteY127" fmla="*/ 21750819 h 26832356"/>
              <a:gd name="connsiteX128" fmla="*/ 5633478 w 17974814"/>
              <a:gd name="connsiteY128" fmla="*/ 21789847 h 26832356"/>
              <a:gd name="connsiteX129" fmla="*/ 5614576 w 17974814"/>
              <a:gd name="connsiteY129" fmla="*/ 21895375 h 26832356"/>
              <a:gd name="connsiteX130" fmla="*/ 5155014 w 17974814"/>
              <a:gd name="connsiteY130" fmla="*/ 21823971 h 26832356"/>
              <a:gd name="connsiteX131" fmla="*/ 5028835 w 17974814"/>
              <a:gd name="connsiteY131" fmla="*/ 22051303 h 26832356"/>
              <a:gd name="connsiteX132" fmla="*/ 4938534 w 17974814"/>
              <a:gd name="connsiteY132" fmla="*/ 22032579 h 26832356"/>
              <a:gd name="connsiteX133" fmla="*/ 4801679 w 17974814"/>
              <a:gd name="connsiteY133" fmla="*/ 21966601 h 26832356"/>
              <a:gd name="connsiteX134" fmla="*/ 4305890 w 17974814"/>
              <a:gd name="connsiteY134" fmla="*/ 22009827 h 26832356"/>
              <a:gd name="connsiteX135" fmla="*/ 3930680 w 17974814"/>
              <a:gd name="connsiteY135" fmla="*/ 22031528 h 26832356"/>
              <a:gd name="connsiteX136" fmla="*/ 3581897 w 17974814"/>
              <a:gd name="connsiteY136" fmla="*/ 21793172 h 26832356"/>
              <a:gd name="connsiteX137" fmla="*/ 3264612 w 17974814"/>
              <a:gd name="connsiteY137" fmla="*/ 21754144 h 26832356"/>
              <a:gd name="connsiteX138" fmla="*/ 3525194 w 17974814"/>
              <a:gd name="connsiteY138" fmla="*/ 21626392 h 26832356"/>
              <a:gd name="connsiteX139" fmla="*/ 3232762 w 17974814"/>
              <a:gd name="connsiteY139" fmla="*/ 21500564 h 26832356"/>
              <a:gd name="connsiteX140" fmla="*/ 3092057 w 17974814"/>
              <a:gd name="connsiteY140" fmla="*/ 21422162 h 26832356"/>
              <a:gd name="connsiteX141" fmla="*/ 3324463 w 17974814"/>
              <a:gd name="connsiteY141" fmla="*/ 21359159 h 26832356"/>
              <a:gd name="connsiteX142" fmla="*/ 3548646 w 17974814"/>
              <a:gd name="connsiteY142" fmla="*/ 21530490 h 26832356"/>
              <a:gd name="connsiteX143" fmla="*/ 3739400 w 17974814"/>
              <a:gd name="connsiteY143" fmla="*/ 21508615 h 26832356"/>
              <a:gd name="connsiteX144" fmla="*/ 3900405 w 17974814"/>
              <a:gd name="connsiteY144" fmla="*/ 21405711 h 26832356"/>
              <a:gd name="connsiteX145" fmla="*/ 3523794 w 17974814"/>
              <a:gd name="connsiteY145" fmla="*/ 21296158 h 26832356"/>
              <a:gd name="connsiteX146" fmla="*/ 2743623 w 17974814"/>
              <a:gd name="connsiteY146" fmla="*/ 21274633 h 26832356"/>
              <a:gd name="connsiteX147" fmla="*/ 2355287 w 17974814"/>
              <a:gd name="connsiteY147" fmla="*/ 21509665 h 26832356"/>
              <a:gd name="connsiteX148" fmla="*/ 2116055 w 17974814"/>
              <a:gd name="connsiteY148" fmla="*/ 21928450 h 26832356"/>
              <a:gd name="connsiteX149" fmla="*/ 1835698 w 17974814"/>
              <a:gd name="connsiteY149" fmla="*/ 21722645 h 26832356"/>
              <a:gd name="connsiteX150" fmla="*/ 2000202 w 17974814"/>
              <a:gd name="connsiteY150" fmla="*/ 22105905 h 26832356"/>
              <a:gd name="connsiteX151" fmla="*/ 1440887 w 17974814"/>
              <a:gd name="connsiteY151" fmla="*/ 22675194 h 26832356"/>
              <a:gd name="connsiteX152" fmla="*/ 1245056 w 17974814"/>
              <a:gd name="connsiteY152" fmla="*/ 22934028 h 26832356"/>
              <a:gd name="connsiteX153" fmla="*/ 1304733 w 17974814"/>
              <a:gd name="connsiteY153" fmla="*/ 23131433 h 26832356"/>
              <a:gd name="connsiteX154" fmla="*/ 1228430 w 17974814"/>
              <a:gd name="connsiteY154" fmla="*/ 23292436 h 26832356"/>
              <a:gd name="connsiteX155" fmla="*/ 1251532 w 17974814"/>
              <a:gd name="connsiteY155" fmla="*/ 23667472 h 26832356"/>
              <a:gd name="connsiteX156" fmla="*/ 889972 w 17974814"/>
              <a:gd name="connsiteY156" fmla="*/ 23894979 h 26832356"/>
              <a:gd name="connsiteX157" fmla="*/ 572689 w 17974814"/>
              <a:gd name="connsiteY157" fmla="*/ 23987732 h 26832356"/>
              <a:gd name="connsiteX158" fmla="*/ 556064 w 17974814"/>
              <a:gd name="connsiteY158" fmla="*/ 23598697 h 26832356"/>
              <a:gd name="connsiteX159" fmla="*/ 479587 w 17974814"/>
              <a:gd name="connsiteY159" fmla="*/ 23538845 h 26832356"/>
              <a:gd name="connsiteX160" fmla="*/ 452985 w 17974814"/>
              <a:gd name="connsiteY160" fmla="*/ 23907930 h 26832356"/>
              <a:gd name="connsiteX161" fmla="*/ 284105 w 17974814"/>
              <a:gd name="connsiteY161" fmla="*/ 24185137 h 26832356"/>
              <a:gd name="connsiteX162" fmla="*/ 336607 w 17974814"/>
              <a:gd name="connsiteY162" fmla="*/ 24197214 h 26832356"/>
              <a:gd name="connsiteX163" fmla="*/ 509512 w 17974814"/>
              <a:gd name="connsiteY163" fmla="*/ 24064209 h 26832356"/>
              <a:gd name="connsiteX164" fmla="*/ 559388 w 17974814"/>
              <a:gd name="connsiteY164" fmla="*/ 24100786 h 26832356"/>
              <a:gd name="connsiteX165" fmla="*/ 399784 w 17974814"/>
              <a:gd name="connsiteY165" fmla="*/ 24263716 h 26832356"/>
              <a:gd name="connsiteX166" fmla="*/ 190304 w 17974814"/>
              <a:gd name="connsiteY166" fmla="*/ 24552999 h 26832356"/>
              <a:gd name="connsiteX167" fmla="*/ 113826 w 17974814"/>
              <a:gd name="connsiteY167" fmla="*/ 25317770 h 26832356"/>
              <a:gd name="connsiteX168" fmla="*/ 3748 w 17974814"/>
              <a:gd name="connsiteY168" fmla="*/ 25323193 h 26832356"/>
              <a:gd name="connsiteX169" fmla="*/ 23698 w 17974814"/>
              <a:gd name="connsiteY169" fmla="*/ 5029463 h 26832356"/>
              <a:gd name="connsiteX170" fmla="*/ 71825 w 17974814"/>
              <a:gd name="connsiteY170" fmla="*/ 5077589 h 26832356"/>
              <a:gd name="connsiteX0" fmla="*/ 71825 w 17974814"/>
              <a:gd name="connsiteY0" fmla="*/ 5077589 h 25448565"/>
              <a:gd name="connsiteX1" fmla="*/ 432497 w 17974814"/>
              <a:gd name="connsiteY1" fmla="*/ 5273022 h 25448565"/>
              <a:gd name="connsiteX2" fmla="*/ 353628 w 17974814"/>
              <a:gd name="connsiteY2" fmla="*/ 4964501 h 25448565"/>
              <a:gd name="connsiteX3" fmla="*/ 168077 w 17974814"/>
              <a:gd name="connsiteY3" fmla="*/ 4775473 h 25448565"/>
              <a:gd name="connsiteX4" fmla="*/ 36325 w 17974814"/>
              <a:gd name="connsiteY4" fmla="*/ 4714721 h 25448565"/>
              <a:gd name="connsiteX5" fmla="*/ 67616 w 17974814"/>
              <a:gd name="connsiteY5" fmla="*/ 4544357 h 25448565"/>
              <a:gd name="connsiteX6" fmla="*/ 119951 w 17974814"/>
              <a:gd name="connsiteY6" fmla="*/ 4500073 h 25448565"/>
              <a:gd name="connsiteX7" fmla="*/ 189304 w 17974814"/>
              <a:gd name="connsiteY7" fmla="*/ 4405285 h 25448565"/>
              <a:gd name="connsiteX8" fmla="*/ 205224 w 17974814"/>
              <a:gd name="connsiteY8" fmla="*/ 4262919 h 25448565"/>
              <a:gd name="connsiteX9" fmla="*/ 171920 w 17974814"/>
              <a:gd name="connsiteY9" fmla="*/ 4102803 h 25448565"/>
              <a:gd name="connsiteX10" fmla="*/ 192781 w 17974814"/>
              <a:gd name="connsiteY10" fmla="*/ 3953300 h 25448565"/>
              <a:gd name="connsiteX11" fmla="*/ 194794 w 17974814"/>
              <a:gd name="connsiteY11" fmla="*/ 3812947 h 25448565"/>
              <a:gd name="connsiteX12" fmla="*/ 98907 w 17974814"/>
              <a:gd name="connsiteY12" fmla="*/ 3716877 h 25448565"/>
              <a:gd name="connsiteX13" fmla="*/ 23698 w 17974814"/>
              <a:gd name="connsiteY13" fmla="*/ 3681926 h 25448565"/>
              <a:gd name="connsiteX14" fmla="*/ 37605 w 17974814"/>
              <a:gd name="connsiteY14" fmla="*/ 2951980 h 25448565"/>
              <a:gd name="connsiteX15" fmla="*/ 67616 w 17974814"/>
              <a:gd name="connsiteY15" fmla="*/ 2941549 h 25448565"/>
              <a:gd name="connsiteX16" fmla="*/ 227549 w 17974814"/>
              <a:gd name="connsiteY16" fmla="*/ 2958933 h 25448565"/>
              <a:gd name="connsiteX17" fmla="*/ 300562 w 17974814"/>
              <a:gd name="connsiteY17" fmla="*/ 2757279 h 25448565"/>
              <a:gd name="connsiteX18" fmla="*/ 363510 w 17974814"/>
              <a:gd name="connsiteY18" fmla="*/ 2413990 h 25448565"/>
              <a:gd name="connsiteX19" fmla="*/ 673129 w 17974814"/>
              <a:gd name="connsiteY19" fmla="*/ 2375013 h 25448565"/>
              <a:gd name="connsiteX20" fmla="*/ 1100227 w 17974814"/>
              <a:gd name="connsiteY20" fmla="*/ 2319201 h 25448565"/>
              <a:gd name="connsiteX21" fmla="*/ 1513784 w 17974814"/>
              <a:gd name="connsiteY21" fmla="*/ 2326887 h 25448565"/>
              <a:gd name="connsiteX22" fmla="*/ 1746913 w 17974814"/>
              <a:gd name="connsiteY22" fmla="*/ 2447843 h 25448565"/>
              <a:gd name="connsiteX23" fmla="*/ 1952228 w 17974814"/>
              <a:gd name="connsiteY23" fmla="*/ 2458456 h 25448565"/>
              <a:gd name="connsiteX24" fmla="*/ 1972906 w 17974814"/>
              <a:gd name="connsiteY24" fmla="*/ 2340062 h 25448565"/>
              <a:gd name="connsiteX25" fmla="*/ 1581124 w 17974814"/>
              <a:gd name="connsiteY25" fmla="*/ 1950660 h 25448565"/>
              <a:gd name="connsiteX26" fmla="*/ 1094737 w 17974814"/>
              <a:gd name="connsiteY26" fmla="*/ 1920466 h 25448565"/>
              <a:gd name="connsiteX27" fmla="*/ 926387 w 17974814"/>
              <a:gd name="connsiteY27" fmla="*/ 1773343 h 25448565"/>
              <a:gd name="connsiteX28" fmla="*/ 1178730 w 17974814"/>
              <a:gd name="connsiteY28" fmla="*/ 1756873 h 25448565"/>
              <a:gd name="connsiteX29" fmla="*/ 2290941 w 17974814"/>
              <a:gd name="connsiteY29" fmla="*/ 1741319 h 25448565"/>
              <a:gd name="connsiteX30" fmla="*/ 2424890 w 17974814"/>
              <a:gd name="connsiteY30" fmla="*/ 1752482 h 25448565"/>
              <a:gd name="connsiteX31" fmla="*/ 2563962 w 17974814"/>
              <a:gd name="connsiteY31" fmla="*/ 2237039 h 25448565"/>
              <a:gd name="connsiteX32" fmla="*/ 2783916 w 17974814"/>
              <a:gd name="connsiteY32" fmla="*/ 2136577 h 25448565"/>
              <a:gd name="connsiteX33" fmla="*/ 2874496 w 17974814"/>
              <a:gd name="connsiteY33" fmla="*/ 1962187 h 25448565"/>
              <a:gd name="connsiteX34" fmla="*/ 3015947 w 17974814"/>
              <a:gd name="connsiteY34" fmla="*/ 1915892 h 25448565"/>
              <a:gd name="connsiteX35" fmla="*/ 3210649 w 17974814"/>
              <a:gd name="connsiteY35" fmla="*/ 1929799 h 25448565"/>
              <a:gd name="connsiteX36" fmla="*/ 3294092 w 17974814"/>
              <a:gd name="connsiteY36" fmla="*/ 2072348 h 25448565"/>
              <a:gd name="connsiteX37" fmla="*/ 3412303 w 17974814"/>
              <a:gd name="connsiteY37" fmla="*/ 2020196 h 25448565"/>
              <a:gd name="connsiteX38" fmla="*/ 3631342 w 17974814"/>
              <a:gd name="connsiteY38" fmla="*/ 1881124 h 25448565"/>
              <a:gd name="connsiteX39" fmla="*/ 3725216 w 17974814"/>
              <a:gd name="connsiteY39" fmla="*/ 1769866 h 25448565"/>
              <a:gd name="connsiteX40" fmla="*/ 3870876 w 17974814"/>
              <a:gd name="connsiteY40" fmla="*/ 1715152 h 25448565"/>
              <a:gd name="connsiteX41" fmla="*/ 17974814 w 17974814"/>
              <a:gd name="connsiteY41" fmla="*/ 1756873 h 25448565"/>
              <a:gd name="connsiteX42" fmla="*/ 17951687 w 17974814"/>
              <a:gd name="connsiteY42" fmla="*/ 25328142 h 25448565"/>
              <a:gd name="connsiteX43" fmla="*/ 12214658 w 17974814"/>
              <a:gd name="connsiteY43" fmla="*/ 25388146 h 25448565"/>
              <a:gd name="connsiteX44" fmla="*/ 11587765 w 17974814"/>
              <a:gd name="connsiteY44" fmla="*/ 25417520 h 25448565"/>
              <a:gd name="connsiteX45" fmla="*/ 11092751 w 17974814"/>
              <a:gd name="connsiteY45" fmla="*/ 24953758 h 25448565"/>
              <a:gd name="connsiteX46" fmla="*/ 10611488 w 17974814"/>
              <a:gd name="connsiteY46" fmla="*/ 24568747 h 25448565"/>
              <a:gd name="connsiteX47" fmla="*/ 10178351 w 17974814"/>
              <a:gd name="connsiteY47" fmla="*/ 24279989 h 25448565"/>
              <a:gd name="connsiteX48" fmla="*/ 9793340 w 17974814"/>
              <a:gd name="connsiteY48" fmla="*/ 24231863 h 25448565"/>
              <a:gd name="connsiteX49" fmla="*/ 9600835 w 17974814"/>
              <a:gd name="connsiteY49" fmla="*/ 23991231 h 25448565"/>
              <a:gd name="connsiteX50" fmla="*/ 9436681 w 17974814"/>
              <a:gd name="connsiteY50" fmla="*/ 23793826 h 25448565"/>
              <a:gd name="connsiteX51" fmla="*/ 9194650 w 17974814"/>
              <a:gd name="connsiteY51" fmla="*/ 23811502 h 25448565"/>
              <a:gd name="connsiteX52" fmla="*/ 8948417 w 17974814"/>
              <a:gd name="connsiteY52" fmla="*/ 23690748 h 25448565"/>
              <a:gd name="connsiteX53" fmla="*/ 8895566 w 17974814"/>
              <a:gd name="connsiteY53" fmla="*/ 23407066 h 25448565"/>
              <a:gd name="connsiteX54" fmla="*/ 8626059 w 17974814"/>
              <a:gd name="connsiteY54" fmla="*/ 23272838 h 25448565"/>
              <a:gd name="connsiteX55" fmla="*/ 8745763 w 17974814"/>
              <a:gd name="connsiteY55" fmla="*/ 23209661 h 25448565"/>
              <a:gd name="connsiteX56" fmla="*/ 8709187 w 17974814"/>
              <a:gd name="connsiteY56" fmla="*/ 23156460 h 25448565"/>
              <a:gd name="connsiteX57" fmla="*/ 8546257 w 17974814"/>
              <a:gd name="connsiteY57" fmla="*/ 23153134 h 25448565"/>
              <a:gd name="connsiteX58" fmla="*/ 8477305 w 17974814"/>
              <a:gd name="connsiteY58" fmla="*/ 23244486 h 25448565"/>
              <a:gd name="connsiteX59" fmla="*/ 8080569 w 17974814"/>
              <a:gd name="connsiteY59" fmla="*/ 23244486 h 25448565"/>
              <a:gd name="connsiteX60" fmla="*/ 8064119 w 17974814"/>
              <a:gd name="connsiteY60" fmla="*/ 23183060 h 25448565"/>
              <a:gd name="connsiteX61" fmla="*/ 8228623 w 17974814"/>
              <a:gd name="connsiteY61" fmla="*/ 23023631 h 25448565"/>
              <a:gd name="connsiteX62" fmla="*/ 8480454 w 17974814"/>
              <a:gd name="connsiteY62" fmla="*/ 23028704 h 25448565"/>
              <a:gd name="connsiteX63" fmla="*/ 8513006 w 17974814"/>
              <a:gd name="connsiteY63" fmla="*/ 22927028 h 25448565"/>
              <a:gd name="connsiteX64" fmla="*/ 8299850 w 17974814"/>
              <a:gd name="connsiteY64" fmla="*/ 22889401 h 25448565"/>
              <a:gd name="connsiteX65" fmla="*/ 8340102 w 17974814"/>
              <a:gd name="connsiteY65" fmla="*/ 22784049 h 25448565"/>
              <a:gd name="connsiteX66" fmla="*/ 8542056 w 17974814"/>
              <a:gd name="connsiteY66" fmla="*/ 22783174 h 25448565"/>
              <a:gd name="connsiteX67" fmla="*/ 8689236 w 17974814"/>
              <a:gd name="connsiteY67" fmla="*/ 22837251 h 25448565"/>
              <a:gd name="connsiteX68" fmla="*/ 8848840 w 17974814"/>
              <a:gd name="connsiteY68" fmla="*/ 22963604 h 25448565"/>
              <a:gd name="connsiteX69" fmla="*/ 9059895 w 17974814"/>
              <a:gd name="connsiteY69" fmla="*/ 22718244 h 25448565"/>
              <a:gd name="connsiteX70" fmla="*/ 9059545 w 17974814"/>
              <a:gd name="connsiteY70" fmla="*/ 22403763 h 25448565"/>
              <a:gd name="connsiteX71" fmla="*/ 9340954 w 17974814"/>
              <a:gd name="connsiteY71" fmla="*/ 22072480 h 25448565"/>
              <a:gd name="connsiteX72" fmla="*/ 9347604 w 17974814"/>
              <a:gd name="connsiteY72" fmla="*/ 21856349 h 25448565"/>
              <a:gd name="connsiteX73" fmla="*/ 9395030 w 17974814"/>
              <a:gd name="connsiteY73" fmla="*/ 21782146 h 25448565"/>
              <a:gd name="connsiteX74" fmla="*/ 9480608 w 17974814"/>
              <a:gd name="connsiteY74" fmla="*/ 21886275 h 25448565"/>
              <a:gd name="connsiteX75" fmla="*/ 9500558 w 17974814"/>
              <a:gd name="connsiteY75" fmla="*/ 22132332 h 25448565"/>
              <a:gd name="connsiteX76" fmla="*/ 9564084 w 17974814"/>
              <a:gd name="connsiteY76" fmla="*/ 22222284 h 25448565"/>
              <a:gd name="connsiteX77" fmla="*/ 9616937 w 17974814"/>
              <a:gd name="connsiteY77" fmla="*/ 22119031 h 25448565"/>
              <a:gd name="connsiteX78" fmla="*/ 9636887 w 17974814"/>
              <a:gd name="connsiteY78" fmla="*/ 21899575 h 25448565"/>
              <a:gd name="connsiteX79" fmla="*/ 9549384 w 17974814"/>
              <a:gd name="connsiteY79" fmla="*/ 21611516 h 25448565"/>
              <a:gd name="connsiteX80" fmla="*/ 9636887 w 17974814"/>
              <a:gd name="connsiteY80" fmla="*/ 21623593 h 25448565"/>
              <a:gd name="connsiteX81" fmla="*/ 9897818 w 17974814"/>
              <a:gd name="connsiteY81" fmla="*/ 21747494 h 25448565"/>
              <a:gd name="connsiteX82" fmla="*/ 9829742 w 17974814"/>
              <a:gd name="connsiteY82" fmla="*/ 21587017 h 25448565"/>
              <a:gd name="connsiteX83" fmla="*/ 9720014 w 17974814"/>
              <a:gd name="connsiteY83" fmla="*/ 21497239 h 25448565"/>
              <a:gd name="connsiteX84" fmla="*/ 9629011 w 17974814"/>
              <a:gd name="connsiteY84" fmla="*/ 21563567 h 25448565"/>
              <a:gd name="connsiteX85" fmla="*/ 9497233 w 17974814"/>
              <a:gd name="connsiteY85" fmla="*/ 21430737 h 25448565"/>
              <a:gd name="connsiteX86" fmla="*/ 9270776 w 17974814"/>
              <a:gd name="connsiteY86" fmla="*/ 21341310 h 25448565"/>
              <a:gd name="connsiteX87" fmla="*/ 9141449 w 17974814"/>
              <a:gd name="connsiteY87" fmla="*/ 21184681 h 25448565"/>
              <a:gd name="connsiteX88" fmla="*/ 9008445 w 17974814"/>
              <a:gd name="connsiteY88" fmla="*/ 21055002 h 25448565"/>
              <a:gd name="connsiteX89" fmla="*/ 8986743 w 17974814"/>
              <a:gd name="connsiteY89" fmla="*/ 20950873 h 25448565"/>
              <a:gd name="connsiteX90" fmla="*/ 9121498 w 17974814"/>
              <a:gd name="connsiteY90" fmla="*/ 20925324 h 25448565"/>
              <a:gd name="connsiteX91" fmla="*/ 9344279 w 17974814"/>
              <a:gd name="connsiteY91" fmla="*/ 21011776 h 25448565"/>
              <a:gd name="connsiteX92" fmla="*/ 9370880 w 17974814"/>
              <a:gd name="connsiteY92" fmla="*/ 20915348 h 25448565"/>
              <a:gd name="connsiteX93" fmla="*/ 9521033 w 17974814"/>
              <a:gd name="connsiteY93" fmla="*/ 20826444 h 25448565"/>
              <a:gd name="connsiteX94" fmla="*/ 9755014 w 17974814"/>
              <a:gd name="connsiteY94" fmla="*/ 20982547 h 25448565"/>
              <a:gd name="connsiteX95" fmla="*/ 9833067 w 17974814"/>
              <a:gd name="connsiteY95" fmla="*/ 20882097 h 25448565"/>
              <a:gd name="connsiteX96" fmla="*/ 9700064 w 17974814"/>
              <a:gd name="connsiteY96" fmla="*/ 20835547 h 25448565"/>
              <a:gd name="connsiteX97" fmla="*/ 9730339 w 17974814"/>
              <a:gd name="connsiteY97" fmla="*/ 20633940 h 25448565"/>
              <a:gd name="connsiteX98" fmla="*/ 10387482 w 17974814"/>
              <a:gd name="connsiteY98" fmla="*/ 20351657 h 25448565"/>
              <a:gd name="connsiteX99" fmla="*/ 10606588 w 17974814"/>
              <a:gd name="connsiteY99" fmla="*/ 20066575 h 25448565"/>
              <a:gd name="connsiteX100" fmla="*/ 10187101 w 17974814"/>
              <a:gd name="connsiteY100" fmla="*/ 20096150 h 25448565"/>
              <a:gd name="connsiteX101" fmla="*/ 9816442 w 17974814"/>
              <a:gd name="connsiteY101" fmla="*/ 20286906 h 25448565"/>
              <a:gd name="connsiteX102" fmla="*/ 9192550 w 17974814"/>
              <a:gd name="connsiteY102" fmla="*/ 20355157 h 25448565"/>
              <a:gd name="connsiteX103" fmla="*/ 9074947 w 17974814"/>
              <a:gd name="connsiteY103" fmla="*/ 20426560 h 25448565"/>
              <a:gd name="connsiteX104" fmla="*/ 8868791 w 17974814"/>
              <a:gd name="connsiteY104" fmla="*/ 20370033 h 25448565"/>
              <a:gd name="connsiteX105" fmla="*/ 8688010 w 17974814"/>
              <a:gd name="connsiteY105" fmla="*/ 20537688 h 25448565"/>
              <a:gd name="connsiteX106" fmla="*/ 8540306 w 17974814"/>
              <a:gd name="connsiteY106" fmla="*/ 20702016 h 25448565"/>
              <a:gd name="connsiteX107" fmla="*/ 8406077 w 17974814"/>
              <a:gd name="connsiteY107" fmla="*/ 20638840 h 25448565"/>
              <a:gd name="connsiteX108" fmla="*/ 8269924 w 17974814"/>
              <a:gd name="connsiteY108" fmla="*/ 20833094 h 25448565"/>
              <a:gd name="connsiteX109" fmla="*/ 8072518 w 17974814"/>
              <a:gd name="connsiteY109" fmla="*/ 20851297 h 25448565"/>
              <a:gd name="connsiteX110" fmla="*/ 7703958 w 17974814"/>
              <a:gd name="connsiteY110" fmla="*/ 21103652 h 25448565"/>
              <a:gd name="connsiteX111" fmla="*/ 7450551 w 17974814"/>
              <a:gd name="connsiteY111" fmla="*/ 21037151 h 25448565"/>
              <a:gd name="connsiteX112" fmla="*/ 7145167 w 17974814"/>
              <a:gd name="connsiteY112" fmla="*/ 21206031 h 25448565"/>
              <a:gd name="connsiteX113" fmla="*/ 6783959 w 17974814"/>
              <a:gd name="connsiteY113" fmla="*/ 21769896 h 25448565"/>
              <a:gd name="connsiteX114" fmla="*/ 6508851 w 17974814"/>
              <a:gd name="connsiteY114" fmla="*/ 21855298 h 25448565"/>
              <a:gd name="connsiteX115" fmla="*/ 6621030 w 17974814"/>
              <a:gd name="connsiteY115" fmla="*/ 21756596 h 25448565"/>
              <a:gd name="connsiteX116" fmla="*/ 6792883 w 17974814"/>
              <a:gd name="connsiteY116" fmla="*/ 21442462 h 25448565"/>
              <a:gd name="connsiteX117" fmla="*/ 6680881 w 17974814"/>
              <a:gd name="connsiteY117" fmla="*/ 21430737 h 25448565"/>
              <a:gd name="connsiteX118" fmla="*/ 6525826 w 17974814"/>
              <a:gd name="connsiteY118" fmla="*/ 21666119 h 25448565"/>
              <a:gd name="connsiteX119" fmla="*/ 6192093 w 17974814"/>
              <a:gd name="connsiteY119" fmla="*/ 21769897 h 25448565"/>
              <a:gd name="connsiteX120" fmla="*/ 6153941 w 17974814"/>
              <a:gd name="connsiteY120" fmla="*/ 21870347 h 25448565"/>
              <a:gd name="connsiteX121" fmla="*/ 6129265 w 17974814"/>
              <a:gd name="connsiteY121" fmla="*/ 22061103 h 25448565"/>
              <a:gd name="connsiteX122" fmla="*/ 6009213 w 17974814"/>
              <a:gd name="connsiteY122" fmla="*/ 22115706 h 25448565"/>
              <a:gd name="connsiteX123" fmla="*/ 5896160 w 17974814"/>
              <a:gd name="connsiteY123" fmla="*/ 22052529 h 25448565"/>
              <a:gd name="connsiteX124" fmla="*/ 5989262 w 17974814"/>
              <a:gd name="connsiteY124" fmla="*/ 21919526 h 25448565"/>
              <a:gd name="connsiteX125" fmla="*/ 5971586 w 17974814"/>
              <a:gd name="connsiteY125" fmla="*/ 21863696 h 25448565"/>
              <a:gd name="connsiteX126" fmla="*/ 5826333 w 17974814"/>
              <a:gd name="connsiteY126" fmla="*/ 21896250 h 25448565"/>
              <a:gd name="connsiteX127" fmla="*/ 5684403 w 17974814"/>
              <a:gd name="connsiteY127" fmla="*/ 21750819 h 25448565"/>
              <a:gd name="connsiteX128" fmla="*/ 5633478 w 17974814"/>
              <a:gd name="connsiteY128" fmla="*/ 21789847 h 25448565"/>
              <a:gd name="connsiteX129" fmla="*/ 5614576 w 17974814"/>
              <a:gd name="connsiteY129" fmla="*/ 21895375 h 25448565"/>
              <a:gd name="connsiteX130" fmla="*/ 5155014 w 17974814"/>
              <a:gd name="connsiteY130" fmla="*/ 21823971 h 25448565"/>
              <a:gd name="connsiteX131" fmla="*/ 5028835 w 17974814"/>
              <a:gd name="connsiteY131" fmla="*/ 22051303 h 25448565"/>
              <a:gd name="connsiteX132" fmla="*/ 4938534 w 17974814"/>
              <a:gd name="connsiteY132" fmla="*/ 22032579 h 25448565"/>
              <a:gd name="connsiteX133" fmla="*/ 4801679 w 17974814"/>
              <a:gd name="connsiteY133" fmla="*/ 21966601 h 25448565"/>
              <a:gd name="connsiteX134" fmla="*/ 4305890 w 17974814"/>
              <a:gd name="connsiteY134" fmla="*/ 22009827 h 25448565"/>
              <a:gd name="connsiteX135" fmla="*/ 3930680 w 17974814"/>
              <a:gd name="connsiteY135" fmla="*/ 22031528 h 25448565"/>
              <a:gd name="connsiteX136" fmla="*/ 3581897 w 17974814"/>
              <a:gd name="connsiteY136" fmla="*/ 21793172 h 25448565"/>
              <a:gd name="connsiteX137" fmla="*/ 3264612 w 17974814"/>
              <a:gd name="connsiteY137" fmla="*/ 21754144 h 25448565"/>
              <a:gd name="connsiteX138" fmla="*/ 3525194 w 17974814"/>
              <a:gd name="connsiteY138" fmla="*/ 21626392 h 25448565"/>
              <a:gd name="connsiteX139" fmla="*/ 3232762 w 17974814"/>
              <a:gd name="connsiteY139" fmla="*/ 21500564 h 25448565"/>
              <a:gd name="connsiteX140" fmla="*/ 3092057 w 17974814"/>
              <a:gd name="connsiteY140" fmla="*/ 21422162 h 25448565"/>
              <a:gd name="connsiteX141" fmla="*/ 3324463 w 17974814"/>
              <a:gd name="connsiteY141" fmla="*/ 21359159 h 25448565"/>
              <a:gd name="connsiteX142" fmla="*/ 3548646 w 17974814"/>
              <a:gd name="connsiteY142" fmla="*/ 21530490 h 25448565"/>
              <a:gd name="connsiteX143" fmla="*/ 3739400 w 17974814"/>
              <a:gd name="connsiteY143" fmla="*/ 21508615 h 25448565"/>
              <a:gd name="connsiteX144" fmla="*/ 3900405 w 17974814"/>
              <a:gd name="connsiteY144" fmla="*/ 21405711 h 25448565"/>
              <a:gd name="connsiteX145" fmla="*/ 3523794 w 17974814"/>
              <a:gd name="connsiteY145" fmla="*/ 21296158 h 25448565"/>
              <a:gd name="connsiteX146" fmla="*/ 2743623 w 17974814"/>
              <a:gd name="connsiteY146" fmla="*/ 21274633 h 25448565"/>
              <a:gd name="connsiteX147" fmla="*/ 2355287 w 17974814"/>
              <a:gd name="connsiteY147" fmla="*/ 21509665 h 25448565"/>
              <a:gd name="connsiteX148" fmla="*/ 2116055 w 17974814"/>
              <a:gd name="connsiteY148" fmla="*/ 21928450 h 25448565"/>
              <a:gd name="connsiteX149" fmla="*/ 1835698 w 17974814"/>
              <a:gd name="connsiteY149" fmla="*/ 21722645 h 25448565"/>
              <a:gd name="connsiteX150" fmla="*/ 2000202 w 17974814"/>
              <a:gd name="connsiteY150" fmla="*/ 22105905 h 25448565"/>
              <a:gd name="connsiteX151" fmla="*/ 1440887 w 17974814"/>
              <a:gd name="connsiteY151" fmla="*/ 22675194 h 25448565"/>
              <a:gd name="connsiteX152" fmla="*/ 1245056 w 17974814"/>
              <a:gd name="connsiteY152" fmla="*/ 22934028 h 25448565"/>
              <a:gd name="connsiteX153" fmla="*/ 1304733 w 17974814"/>
              <a:gd name="connsiteY153" fmla="*/ 23131433 h 25448565"/>
              <a:gd name="connsiteX154" fmla="*/ 1228430 w 17974814"/>
              <a:gd name="connsiteY154" fmla="*/ 23292436 h 25448565"/>
              <a:gd name="connsiteX155" fmla="*/ 1251532 w 17974814"/>
              <a:gd name="connsiteY155" fmla="*/ 23667472 h 25448565"/>
              <a:gd name="connsiteX156" fmla="*/ 889972 w 17974814"/>
              <a:gd name="connsiteY156" fmla="*/ 23894979 h 25448565"/>
              <a:gd name="connsiteX157" fmla="*/ 572689 w 17974814"/>
              <a:gd name="connsiteY157" fmla="*/ 23987732 h 25448565"/>
              <a:gd name="connsiteX158" fmla="*/ 556064 w 17974814"/>
              <a:gd name="connsiteY158" fmla="*/ 23598697 h 25448565"/>
              <a:gd name="connsiteX159" fmla="*/ 479587 w 17974814"/>
              <a:gd name="connsiteY159" fmla="*/ 23538845 h 25448565"/>
              <a:gd name="connsiteX160" fmla="*/ 452985 w 17974814"/>
              <a:gd name="connsiteY160" fmla="*/ 23907930 h 25448565"/>
              <a:gd name="connsiteX161" fmla="*/ 284105 w 17974814"/>
              <a:gd name="connsiteY161" fmla="*/ 24185137 h 25448565"/>
              <a:gd name="connsiteX162" fmla="*/ 336607 w 17974814"/>
              <a:gd name="connsiteY162" fmla="*/ 24197214 h 25448565"/>
              <a:gd name="connsiteX163" fmla="*/ 509512 w 17974814"/>
              <a:gd name="connsiteY163" fmla="*/ 24064209 h 25448565"/>
              <a:gd name="connsiteX164" fmla="*/ 559388 w 17974814"/>
              <a:gd name="connsiteY164" fmla="*/ 24100786 h 25448565"/>
              <a:gd name="connsiteX165" fmla="*/ 399784 w 17974814"/>
              <a:gd name="connsiteY165" fmla="*/ 24263716 h 25448565"/>
              <a:gd name="connsiteX166" fmla="*/ 190304 w 17974814"/>
              <a:gd name="connsiteY166" fmla="*/ 24552999 h 25448565"/>
              <a:gd name="connsiteX167" fmla="*/ 113826 w 17974814"/>
              <a:gd name="connsiteY167" fmla="*/ 25317770 h 25448565"/>
              <a:gd name="connsiteX168" fmla="*/ 3748 w 17974814"/>
              <a:gd name="connsiteY168" fmla="*/ 25323193 h 25448565"/>
              <a:gd name="connsiteX169" fmla="*/ 23698 w 17974814"/>
              <a:gd name="connsiteY169" fmla="*/ 5029463 h 25448565"/>
              <a:gd name="connsiteX170" fmla="*/ 71825 w 17974814"/>
              <a:gd name="connsiteY170" fmla="*/ 5077589 h 25448565"/>
              <a:gd name="connsiteX0" fmla="*/ 71825 w 17974814"/>
              <a:gd name="connsiteY0" fmla="*/ 3362437 h 23733413"/>
              <a:gd name="connsiteX1" fmla="*/ 432497 w 17974814"/>
              <a:gd name="connsiteY1" fmla="*/ 3557870 h 23733413"/>
              <a:gd name="connsiteX2" fmla="*/ 353628 w 17974814"/>
              <a:gd name="connsiteY2" fmla="*/ 3249349 h 23733413"/>
              <a:gd name="connsiteX3" fmla="*/ 168077 w 17974814"/>
              <a:gd name="connsiteY3" fmla="*/ 3060321 h 23733413"/>
              <a:gd name="connsiteX4" fmla="*/ 36325 w 17974814"/>
              <a:gd name="connsiteY4" fmla="*/ 2999569 h 23733413"/>
              <a:gd name="connsiteX5" fmla="*/ 67616 w 17974814"/>
              <a:gd name="connsiteY5" fmla="*/ 2829205 h 23733413"/>
              <a:gd name="connsiteX6" fmla="*/ 119951 w 17974814"/>
              <a:gd name="connsiteY6" fmla="*/ 2784921 h 23733413"/>
              <a:gd name="connsiteX7" fmla="*/ 189304 w 17974814"/>
              <a:gd name="connsiteY7" fmla="*/ 2690133 h 23733413"/>
              <a:gd name="connsiteX8" fmla="*/ 205224 w 17974814"/>
              <a:gd name="connsiteY8" fmla="*/ 2547767 h 23733413"/>
              <a:gd name="connsiteX9" fmla="*/ 171920 w 17974814"/>
              <a:gd name="connsiteY9" fmla="*/ 2387651 h 23733413"/>
              <a:gd name="connsiteX10" fmla="*/ 192781 w 17974814"/>
              <a:gd name="connsiteY10" fmla="*/ 2238148 h 23733413"/>
              <a:gd name="connsiteX11" fmla="*/ 194794 w 17974814"/>
              <a:gd name="connsiteY11" fmla="*/ 2097795 h 23733413"/>
              <a:gd name="connsiteX12" fmla="*/ 98907 w 17974814"/>
              <a:gd name="connsiteY12" fmla="*/ 2001725 h 23733413"/>
              <a:gd name="connsiteX13" fmla="*/ 23698 w 17974814"/>
              <a:gd name="connsiteY13" fmla="*/ 1966774 h 23733413"/>
              <a:gd name="connsiteX14" fmla="*/ 37605 w 17974814"/>
              <a:gd name="connsiteY14" fmla="*/ 1236828 h 23733413"/>
              <a:gd name="connsiteX15" fmla="*/ 67616 w 17974814"/>
              <a:gd name="connsiteY15" fmla="*/ 1226397 h 23733413"/>
              <a:gd name="connsiteX16" fmla="*/ 227549 w 17974814"/>
              <a:gd name="connsiteY16" fmla="*/ 1243781 h 23733413"/>
              <a:gd name="connsiteX17" fmla="*/ 300562 w 17974814"/>
              <a:gd name="connsiteY17" fmla="*/ 1042127 h 23733413"/>
              <a:gd name="connsiteX18" fmla="*/ 363510 w 17974814"/>
              <a:gd name="connsiteY18" fmla="*/ 698838 h 23733413"/>
              <a:gd name="connsiteX19" fmla="*/ 673129 w 17974814"/>
              <a:gd name="connsiteY19" fmla="*/ 659861 h 23733413"/>
              <a:gd name="connsiteX20" fmla="*/ 1100227 w 17974814"/>
              <a:gd name="connsiteY20" fmla="*/ 604049 h 23733413"/>
              <a:gd name="connsiteX21" fmla="*/ 1513784 w 17974814"/>
              <a:gd name="connsiteY21" fmla="*/ 611735 h 23733413"/>
              <a:gd name="connsiteX22" fmla="*/ 1746913 w 17974814"/>
              <a:gd name="connsiteY22" fmla="*/ 732691 h 23733413"/>
              <a:gd name="connsiteX23" fmla="*/ 1952228 w 17974814"/>
              <a:gd name="connsiteY23" fmla="*/ 743304 h 23733413"/>
              <a:gd name="connsiteX24" fmla="*/ 1972906 w 17974814"/>
              <a:gd name="connsiteY24" fmla="*/ 624910 h 23733413"/>
              <a:gd name="connsiteX25" fmla="*/ 1581124 w 17974814"/>
              <a:gd name="connsiteY25" fmla="*/ 235508 h 23733413"/>
              <a:gd name="connsiteX26" fmla="*/ 1094737 w 17974814"/>
              <a:gd name="connsiteY26" fmla="*/ 205314 h 23733413"/>
              <a:gd name="connsiteX27" fmla="*/ 926387 w 17974814"/>
              <a:gd name="connsiteY27" fmla="*/ 58191 h 23733413"/>
              <a:gd name="connsiteX28" fmla="*/ 1178730 w 17974814"/>
              <a:gd name="connsiteY28" fmla="*/ 41721 h 23733413"/>
              <a:gd name="connsiteX29" fmla="*/ 2290941 w 17974814"/>
              <a:gd name="connsiteY29" fmla="*/ 26167 h 23733413"/>
              <a:gd name="connsiteX30" fmla="*/ 2424890 w 17974814"/>
              <a:gd name="connsiteY30" fmla="*/ 37330 h 23733413"/>
              <a:gd name="connsiteX31" fmla="*/ 2563962 w 17974814"/>
              <a:gd name="connsiteY31" fmla="*/ 521887 h 23733413"/>
              <a:gd name="connsiteX32" fmla="*/ 2783916 w 17974814"/>
              <a:gd name="connsiteY32" fmla="*/ 421425 h 23733413"/>
              <a:gd name="connsiteX33" fmla="*/ 2874496 w 17974814"/>
              <a:gd name="connsiteY33" fmla="*/ 247035 h 23733413"/>
              <a:gd name="connsiteX34" fmla="*/ 3015947 w 17974814"/>
              <a:gd name="connsiteY34" fmla="*/ 200740 h 23733413"/>
              <a:gd name="connsiteX35" fmla="*/ 3210649 w 17974814"/>
              <a:gd name="connsiteY35" fmla="*/ 214647 h 23733413"/>
              <a:gd name="connsiteX36" fmla="*/ 3294092 w 17974814"/>
              <a:gd name="connsiteY36" fmla="*/ 357196 h 23733413"/>
              <a:gd name="connsiteX37" fmla="*/ 3412303 w 17974814"/>
              <a:gd name="connsiteY37" fmla="*/ 305044 h 23733413"/>
              <a:gd name="connsiteX38" fmla="*/ 3631342 w 17974814"/>
              <a:gd name="connsiteY38" fmla="*/ 165972 h 23733413"/>
              <a:gd name="connsiteX39" fmla="*/ 3725216 w 17974814"/>
              <a:gd name="connsiteY39" fmla="*/ 54714 h 23733413"/>
              <a:gd name="connsiteX40" fmla="*/ 3870876 w 17974814"/>
              <a:gd name="connsiteY40" fmla="*/ 0 h 23733413"/>
              <a:gd name="connsiteX41" fmla="*/ 17974814 w 17974814"/>
              <a:gd name="connsiteY41" fmla="*/ 41721 h 23733413"/>
              <a:gd name="connsiteX42" fmla="*/ 17951687 w 17974814"/>
              <a:gd name="connsiteY42" fmla="*/ 23612990 h 23733413"/>
              <a:gd name="connsiteX43" fmla="*/ 12214658 w 17974814"/>
              <a:gd name="connsiteY43" fmla="*/ 23672994 h 23733413"/>
              <a:gd name="connsiteX44" fmla="*/ 11587765 w 17974814"/>
              <a:gd name="connsiteY44" fmla="*/ 23702368 h 23733413"/>
              <a:gd name="connsiteX45" fmla="*/ 11092751 w 17974814"/>
              <a:gd name="connsiteY45" fmla="*/ 23238606 h 23733413"/>
              <a:gd name="connsiteX46" fmla="*/ 10611488 w 17974814"/>
              <a:gd name="connsiteY46" fmla="*/ 22853595 h 23733413"/>
              <a:gd name="connsiteX47" fmla="*/ 10178351 w 17974814"/>
              <a:gd name="connsiteY47" fmla="*/ 22564837 h 23733413"/>
              <a:gd name="connsiteX48" fmla="*/ 9793340 w 17974814"/>
              <a:gd name="connsiteY48" fmla="*/ 22516711 h 23733413"/>
              <a:gd name="connsiteX49" fmla="*/ 9600835 w 17974814"/>
              <a:gd name="connsiteY49" fmla="*/ 22276079 h 23733413"/>
              <a:gd name="connsiteX50" fmla="*/ 9436681 w 17974814"/>
              <a:gd name="connsiteY50" fmla="*/ 22078674 h 23733413"/>
              <a:gd name="connsiteX51" fmla="*/ 9194650 w 17974814"/>
              <a:gd name="connsiteY51" fmla="*/ 22096350 h 23733413"/>
              <a:gd name="connsiteX52" fmla="*/ 8948417 w 17974814"/>
              <a:gd name="connsiteY52" fmla="*/ 21975596 h 23733413"/>
              <a:gd name="connsiteX53" fmla="*/ 8895566 w 17974814"/>
              <a:gd name="connsiteY53" fmla="*/ 21691914 h 23733413"/>
              <a:gd name="connsiteX54" fmla="*/ 8626059 w 17974814"/>
              <a:gd name="connsiteY54" fmla="*/ 21557686 h 23733413"/>
              <a:gd name="connsiteX55" fmla="*/ 8745763 w 17974814"/>
              <a:gd name="connsiteY55" fmla="*/ 21494509 h 23733413"/>
              <a:gd name="connsiteX56" fmla="*/ 8709187 w 17974814"/>
              <a:gd name="connsiteY56" fmla="*/ 21441308 h 23733413"/>
              <a:gd name="connsiteX57" fmla="*/ 8546257 w 17974814"/>
              <a:gd name="connsiteY57" fmla="*/ 21437982 h 23733413"/>
              <a:gd name="connsiteX58" fmla="*/ 8477305 w 17974814"/>
              <a:gd name="connsiteY58" fmla="*/ 21529334 h 23733413"/>
              <a:gd name="connsiteX59" fmla="*/ 8080569 w 17974814"/>
              <a:gd name="connsiteY59" fmla="*/ 21529334 h 23733413"/>
              <a:gd name="connsiteX60" fmla="*/ 8064119 w 17974814"/>
              <a:gd name="connsiteY60" fmla="*/ 21467908 h 23733413"/>
              <a:gd name="connsiteX61" fmla="*/ 8228623 w 17974814"/>
              <a:gd name="connsiteY61" fmla="*/ 21308479 h 23733413"/>
              <a:gd name="connsiteX62" fmla="*/ 8480454 w 17974814"/>
              <a:gd name="connsiteY62" fmla="*/ 21313552 h 23733413"/>
              <a:gd name="connsiteX63" fmla="*/ 8513006 w 17974814"/>
              <a:gd name="connsiteY63" fmla="*/ 21211876 h 23733413"/>
              <a:gd name="connsiteX64" fmla="*/ 8299850 w 17974814"/>
              <a:gd name="connsiteY64" fmla="*/ 21174249 h 23733413"/>
              <a:gd name="connsiteX65" fmla="*/ 8340102 w 17974814"/>
              <a:gd name="connsiteY65" fmla="*/ 21068897 h 23733413"/>
              <a:gd name="connsiteX66" fmla="*/ 8542056 w 17974814"/>
              <a:gd name="connsiteY66" fmla="*/ 21068022 h 23733413"/>
              <a:gd name="connsiteX67" fmla="*/ 8689236 w 17974814"/>
              <a:gd name="connsiteY67" fmla="*/ 21122099 h 23733413"/>
              <a:gd name="connsiteX68" fmla="*/ 8848840 w 17974814"/>
              <a:gd name="connsiteY68" fmla="*/ 21248452 h 23733413"/>
              <a:gd name="connsiteX69" fmla="*/ 9059895 w 17974814"/>
              <a:gd name="connsiteY69" fmla="*/ 21003092 h 23733413"/>
              <a:gd name="connsiteX70" fmla="*/ 9059545 w 17974814"/>
              <a:gd name="connsiteY70" fmla="*/ 20688611 h 23733413"/>
              <a:gd name="connsiteX71" fmla="*/ 9340954 w 17974814"/>
              <a:gd name="connsiteY71" fmla="*/ 20357328 h 23733413"/>
              <a:gd name="connsiteX72" fmla="*/ 9347604 w 17974814"/>
              <a:gd name="connsiteY72" fmla="*/ 20141197 h 23733413"/>
              <a:gd name="connsiteX73" fmla="*/ 9395030 w 17974814"/>
              <a:gd name="connsiteY73" fmla="*/ 20066994 h 23733413"/>
              <a:gd name="connsiteX74" fmla="*/ 9480608 w 17974814"/>
              <a:gd name="connsiteY74" fmla="*/ 20171123 h 23733413"/>
              <a:gd name="connsiteX75" fmla="*/ 9500558 w 17974814"/>
              <a:gd name="connsiteY75" fmla="*/ 20417180 h 23733413"/>
              <a:gd name="connsiteX76" fmla="*/ 9564084 w 17974814"/>
              <a:gd name="connsiteY76" fmla="*/ 20507132 h 23733413"/>
              <a:gd name="connsiteX77" fmla="*/ 9616937 w 17974814"/>
              <a:gd name="connsiteY77" fmla="*/ 20403879 h 23733413"/>
              <a:gd name="connsiteX78" fmla="*/ 9636887 w 17974814"/>
              <a:gd name="connsiteY78" fmla="*/ 20184423 h 23733413"/>
              <a:gd name="connsiteX79" fmla="*/ 9549384 w 17974814"/>
              <a:gd name="connsiteY79" fmla="*/ 19896364 h 23733413"/>
              <a:gd name="connsiteX80" fmla="*/ 9636887 w 17974814"/>
              <a:gd name="connsiteY80" fmla="*/ 19908441 h 23733413"/>
              <a:gd name="connsiteX81" fmla="*/ 9897818 w 17974814"/>
              <a:gd name="connsiteY81" fmla="*/ 20032342 h 23733413"/>
              <a:gd name="connsiteX82" fmla="*/ 9829742 w 17974814"/>
              <a:gd name="connsiteY82" fmla="*/ 19871865 h 23733413"/>
              <a:gd name="connsiteX83" fmla="*/ 9720014 w 17974814"/>
              <a:gd name="connsiteY83" fmla="*/ 19782087 h 23733413"/>
              <a:gd name="connsiteX84" fmla="*/ 9629011 w 17974814"/>
              <a:gd name="connsiteY84" fmla="*/ 19848415 h 23733413"/>
              <a:gd name="connsiteX85" fmla="*/ 9497233 w 17974814"/>
              <a:gd name="connsiteY85" fmla="*/ 19715585 h 23733413"/>
              <a:gd name="connsiteX86" fmla="*/ 9270776 w 17974814"/>
              <a:gd name="connsiteY86" fmla="*/ 19626158 h 23733413"/>
              <a:gd name="connsiteX87" fmla="*/ 9141449 w 17974814"/>
              <a:gd name="connsiteY87" fmla="*/ 19469529 h 23733413"/>
              <a:gd name="connsiteX88" fmla="*/ 9008445 w 17974814"/>
              <a:gd name="connsiteY88" fmla="*/ 19339850 h 23733413"/>
              <a:gd name="connsiteX89" fmla="*/ 8986743 w 17974814"/>
              <a:gd name="connsiteY89" fmla="*/ 19235721 h 23733413"/>
              <a:gd name="connsiteX90" fmla="*/ 9121498 w 17974814"/>
              <a:gd name="connsiteY90" fmla="*/ 19210172 h 23733413"/>
              <a:gd name="connsiteX91" fmla="*/ 9344279 w 17974814"/>
              <a:gd name="connsiteY91" fmla="*/ 19296624 h 23733413"/>
              <a:gd name="connsiteX92" fmla="*/ 9370880 w 17974814"/>
              <a:gd name="connsiteY92" fmla="*/ 19200196 h 23733413"/>
              <a:gd name="connsiteX93" fmla="*/ 9521033 w 17974814"/>
              <a:gd name="connsiteY93" fmla="*/ 19111292 h 23733413"/>
              <a:gd name="connsiteX94" fmla="*/ 9755014 w 17974814"/>
              <a:gd name="connsiteY94" fmla="*/ 19267395 h 23733413"/>
              <a:gd name="connsiteX95" fmla="*/ 9833067 w 17974814"/>
              <a:gd name="connsiteY95" fmla="*/ 19166945 h 23733413"/>
              <a:gd name="connsiteX96" fmla="*/ 9700064 w 17974814"/>
              <a:gd name="connsiteY96" fmla="*/ 19120395 h 23733413"/>
              <a:gd name="connsiteX97" fmla="*/ 9730339 w 17974814"/>
              <a:gd name="connsiteY97" fmla="*/ 18918788 h 23733413"/>
              <a:gd name="connsiteX98" fmla="*/ 10387482 w 17974814"/>
              <a:gd name="connsiteY98" fmla="*/ 18636505 h 23733413"/>
              <a:gd name="connsiteX99" fmla="*/ 10606588 w 17974814"/>
              <a:gd name="connsiteY99" fmla="*/ 18351423 h 23733413"/>
              <a:gd name="connsiteX100" fmla="*/ 10187101 w 17974814"/>
              <a:gd name="connsiteY100" fmla="*/ 18380998 h 23733413"/>
              <a:gd name="connsiteX101" fmla="*/ 9816442 w 17974814"/>
              <a:gd name="connsiteY101" fmla="*/ 18571754 h 23733413"/>
              <a:gd name="connsiteX102" fmla="*/ 9192550 w 17974814"/>
              <a:gd name="connsiteY102" fmla="*/ 18640005 h 23733413"/>
              <a:gd name="connsiteX103" fmla="*/ 9074947 w 17974814"/>
              <a:gd name="connsiteY103" fmla="*/ 18711408 h 23733413"/>
              <a:gd name="connsiteX104" fmla="*/ 8868791 w 17974814"/>
              <a:gd name="connsiteY104" fmla="*/ 18654881 h 23733413"/>
              <a:gd name="connsiteX105" fmla="*/ 8688010 w 17974814"/>
              <a:gd name="connsiteY105" fmla="*/ 18822536 h 23733413"/>
              <a:gd name="connsiteX106" fmla="*/ 8540306 w 17974814"/>
              <a:gd name="connsiteY106" fmla="*/ 18986864 h 23733413"/>
              <a:gd name="connsiteX107" fmla="*/ 8406077 w 17974814"/>
              <a:gd name="connsiteY107" fmla="*/ 18923688 h 23733413"/>
              <a:gd name="connsiteX108" fmla="*/ 8269924 w 17974814"/>
              <a:gd name="connsiteY108" fmla="*/ 19117942 h 23733413"/>
              <a:gd name="connsiteX109" fmla="*/ 8072518 w 17974814"/>
              <a:gd name="connsiteY109" fmla="*/ 19136145 h 23733413"/>
              <a:gd name="connsiteX110" fmla="*/ 7703958 w 17974814"/>
              <a:gd name="connsiteY110" fmla="*/ 19388500 h 23733413"/>
              <a:gd name="connsiteX111" fmla="*/ 7450551 w 17974814"/>
              <a:gd name="connsiteY111" fmla="*/ 19321999 h 23733413"/>
              <a:gd name="connsiteX112" fmla="*/ 7145167 w 17974814"/>
              <a:gd name="connsiteY112" fmla="*/ 19490879 h 23733413"/>
              <a:gd name="connsiteX113" fmla="*/ 6783959 w 17974814"/>
              <a:gd name="connsiteY113" fmla="*/ 20054744 h 23733413"/>
              <a:gd name="connsiteX114" fmla="*/ 6508851 w 17974814"/>
              <a:gd name="connsiteY114" fmla="*/ 20140146 h 23733413"/>
              <a:gd name="connsiteX115" fmla="*/ 6621030 w 17974814"/>
              <a:gd name="connsiteY115" fmla="*/ 20041444 h 23733413"/>
              <a:gd name="connsiteX116" fmla="*/ 6792883 w 17974814"/>
              <a:gd name="connsiteY116" fmla="*/ 19727310 h 23733413"/>
              <a:gd name="connsiteX117" fmla="*/ 6680881 w 17974814"/>
              <a:gd name="connsiteY117" fmla="*/ 19715585 h 23733413"/>
              <a:gd name="connsiteX118" fmla="*/ 6525826 w 17974814"/>
              <a:gd name="connsiteY118" fmla="*/ 19950967 h 23733413"/>
              <a:gd name="connsiteX119" fmla="*/ 6192093 w 17974814"/>
              <a:gd name="connsiteY119" fmla="*/ 20054745 h 23733413"/>
              <a:gd name="connsiteX120" fmla="*/ 6153941 w 17974814"/>
              <a:gd name="connsiteY120" fmla="*/ 20155195 h 23733413"/>
              <a:gd name="connsiteX121" fmla="*/ 6129265 w 17974814"/>
              <a:gd name="connsiteY121" fmla="*/ 20345951 h 23733413"/>
              <a:gd name="connsiteX122" fmla="*/ 6009213 w 17974814"/>
              <a:gd name="connsiteY122" fmla="*/ 20400554 h 23733413"/>
              <a:gd name="connsiteX123" fmla="*/ 5896160 w 17974814"/>
              <a:gd name="connsiteY123" fmla="*/ 20337377 h 23733413"/>
              <a:gd name="connsiteX124" fmla="*/ 5989262 w 17974814"/>
              <a:gd name="connsiteY124" fmla="*/ 20204374 h 23733413"/>
              <a:gd name="connsiteX125" fmla="*/ 5971586 w 17974814"/>
              <a:gd name="connsiteY125" fmla="*/ 20148544 h 23733413"/>
              <a:gd name="connsiteX126" fmla="*/ 5826333 w 17974814"/>
              <a:gd name="connsiteY126" fmla="*/ 20181098 h 23733413"/>
              <a:gd name="connsiteX127" fmla="*/ 5684403 w 17974814"/>
              <a:gd name="connsiteY127" fmla="*/ 20035667 h 23733413"/>
              <a:gd name="connsiteX128" fmla="*/ 5633478 w 17974814"/>
              <a:gd name="connsiteY128" fmla="*/ 20074695 h 23733413"/>
              <a:gd name="connsiteX129" fmla="*/ 5614576 w 17974814"/>
              <a:gd name="connsiteY129" fmla="*/ 20180223 h 23733413"/>
              <a:gd name="connsiteX130" fmla="*/ 5155014 w 17974814"/>
              <a:gd name="connsiteY130" fmla="*/ 20108819 h 23733413"/>
              <a:gd name="connsiteX131" fmla="*/ 5028835 w 17974814"/>
              <a:gd name="connsiteY131" fmla="*/ 20336151 h 23733413"/>
              <a:gd name="connsiteX132" fmla="*/ 4938534 w 17974814"/>
              <a:gd name="connsiteY132" fmla="*/ 20317427 h 23733413"/>
              <a:gd name="connsiteX133" fmla="*/ 4801679 w 17974814"/>
              <a:gd name="connsiteY133" fmla="*/ 20251449 h 23733413"/>
              <a:gd name="connsiteX134" fmla="*/ 4305890 w 17974814"/>
              <a:gd name="connsiteY134" fmla="*/ 20294675 h 23733413"/>
              <a:gd name="connsiteX135" fmla="*/ 3930680 w 17974814"/>
              <a:gd name="connsiteY135" fmla="*/ 20316376 h 23733413"/>
              <a:gd name="connsiteX136" fmla="*/ 3581897 w 17974814"/>
              <a:gd name="connsiteY136" fmla="*/ 20078020 h 23733413"/>
              <a:gd name="connsiteX137" fmla="*/ 3264612 w 17974814"/>
              <a:gd name="connsiteY137" fmla="*/ 20038992 h 23733413"/>
              <a:gd name="connsiteX138" fmla="*/ 3525194 w 17974814"/>
              <a:gd name="connsiteY138" fmla="*/ 19911240 h 23733413"/>
              <a:gd name="connsiteX139" fmla="*/ 3232762 w 17974814"/>
              <a:gd name="connsiteY139" fmla="*/ 19785412 h 23733413"/>
              <a:gd name="connsiteX140" fmla="*/ 3092057 w 17974814"/>
              <a:gd name="connsiteY140" fmla="*/ 19707010 h 23733413"/>
              <a:gd name="connsiteX141" fmla="*/ 3324463 w 17974814"/>
              <a:gd name="connsiteY141" fmla="*/ 19644007 h 23733413"/>
              <a:gd name="connsiteX142" fmla="*/ 3548646 w 17974814"/>
              <a:gd name="connsiteY142" fmla="*/ 19815338 h 23733413"/>
              <a:gd name="connsiteX143" fmla="*/ 3739400 w 17974814"/>
              <a:gd name="connsiteY143" fmla="*/ 19793463 h 23733413"/>
              <a:gd name="connsiteX144" fmla="*/ 3900405 w 17974814"/>
              <a:gd name="connsiteY144" fmla="*/ 19690559 h 23733413"/>
              <a:gd name="connsiteX145" fmla="*/ 3523794 w 17974814"/>
              <a:gd name="connsiteY145" fmla="*/ 19581006 h 23733413"/>
              <a:gd name="connsiteX146" fmla="*/ 2743623 w 17974814"/>
              <a:gd name="connsiteY146" fmla="*/ 19559481 h 23733413"/>
              <a:gd name="connsiteX147" fmla="*/ 2355287 w 17974814"/>
              <a:gd name="connsiteY147" fmla="*/ 19794513 h 23733413"/>
              <a:gd name="connsiteX148" fmla="*/ 2116055 w 17974814"/>
              <a:gd name="connsiteY148" fmla="*/ 20213298 h 23733413"/>
              <a:gd name="connsiteX149" fmla="*/ 1835698 w 17974814"/>
              <a:gd name="connsiteY149" fmla="*/ 20007493 h 23733413"/>
              <a:gd name="connsiteX150" fmla="*/ 2000202 w 17974814"/>
              <a:gd name="connsiteY150" fmla="*/ 20390753 h 23733413"/>
              <a:gd name="connsiteX151" fmla="*/ 1440887 w 17974814"/>
              <a:gd name="connsiteY151" fmla="*/ 20960042 h 23733413"/>
              <a:gd name="connsiteX152" fmla="*/ 1245056 w 17974814"/>
              <a:gd name="connsiteY152" fmla="*/ 21218876 h 23733413"/>
              <a:gd name="connsiteX153" fmla="*/ 1304733 w 17974814"/>
              <a:gd name="connsiteY153" fmla="*/ 21416281 h 23733413"/>
              <a:gd name="connsiteX154" fmla="*/ 1228430 w 17974814"/>
              <a:gd name="connsiteY154" fmla="*/ 21577284 h 23733413"/>
              <a:gd name="connsiteX155" fmla="*/ 1251532 w 17974814"/>
              <a:gd name="connsiteY155" fmla="*/ 21952320 h 23733413"/>
              <a:gd name="connsiteX156" fmla="*/ 889972 w 17974814"/>
              <a:gd name="connsiteY156" fmla="*/ 22179827 h 23733413"/>
              <a:gd name="connsiteX157" fmla="*/ 572689 w 17974814"/>
              <a:gd name="connsiteY157" fmla="*/ 22272580 h 23733413"/>
              <a:gd name="connsiteX158" fmla="*/ 556064 w 17974814"/>
              <a:gd name="connsiteY158" fmla="*/ 21883545 h 23733413"/>
              <a:gd name="connsiteX159" fmla="*/ 479587 w 17974814"/>
              <a:gd name="connsiteY159" fmla="*/ 21823693 h 23733413"/>
              <a:gd name="connsiteX160" fmla="*/ 452985 w 17974814"/>
              <a:gd name="connsiteY160" fmla="*/ 22192778 h 23733413"/>
              <a:gd name="connsiteX161" fmla="*/ 284105 w 17974814"/>
              <a:gd name="connsiteY161" fmla="*/ 22469985 h 23733413"/>
              <a:gd name="connsiteX162" fmla="*/ 336607 w 17974814"/>
              <a:gd name="connsiteY162" fmla="*/ 22482062 h 23733413"/>
              <a:gd name="connsiteX163" fmla="*/ 509512 w 17974814"/>
              <a:gd name="connsiteY163" fmla="*/ 22349057 h 23733413"/>
              <a:gd name="connsiteX164" fmla="*/ 559388 w 17974814"/>
              <a:gd name="connsiteY164" fmla="*/ 22385634 h 23733413"/>
              <a:gd name="connsiteX165" fmla="*/ 399784 w 17974814"/>
              <a:gd name="connsiteY165" fmla="*/ 22548564 h 23733413"/>
              <a:gd name="connsiteX166" fmla="*/ 190304 w 17974814"/>
              <a:gd name="connsiteY166" fmla="*/ 22837847 h 23733413"/>
              <a:gd name="connsiteX167" fmla="*/ 113826 w 17974814"/>
              <a:gd name="connsiteY167" fmla="*/ 23602618 h 23733413"/>
              <a:gd name="connsiteX168" fmla="*/ 3748 w 17974814"/>
              <a:gd name="connsiteY168" fmla="*/ 23608041 h 23733413"/>
              <a:gd name="connsiteX169" fmla="*/ 23698 w 17974814"/>
              <a:gd name="connsiteY169" fmla="*/ 3314311 h 23733413"/>
              <a:gd name="connsiteX170" fmla="*/ 71825 w 17974814"/>
              <a:gd name="connsiteY170" fmla="*/ 3362437 h 23733413"/>
              <a:gd name="connsiteX0" fmla="*/ 71825 w 17974814"/>
              <a:gd name="connsiteY0" fmla="*/ 3362437 h 23718066"/>
              <a:gd name="connsiteX1" fmla="*/ 432497 w 17974814"/>
              <a:gd name="connsiteY1" fmla="*/ 3557870 h 23718066"/>
              <a:gd name="connsiteX2" fmla="*/ 353628 w 17974814"/>
              <a:gd name="connsiteY2" fmla="*/ 3249349 h 23718066"/>
              <a:gd name="connsiteX3" fmla="*/ 168077 w 17974814"/>
              <a:gd name="connsiteY3" fmla="*/ 3060321 h 23718066"/>
              <a:gd name="connsiteX4" fmla="*/ 36325 w 17974814"/>
              <a:gd name="connsiteY4" fmla="*/ 2999569 h 23718066"/>
              <a:gd name="connsiteX5" fmla="*/ 67616 w 17974814"/>
              <a:gd name="connsiteY5" fmla="*/ 2829205 h 23718066"/>
              <a:gd name="connsiteX6" fmla="*/ 119951 w 17974814"/>
              <a:gd name="connsiteY6" fmla="*/ 2784921 h 23718066"/>
              <a:gd name="connsiteX7" fmla="*/ 189304 w 17974814"/>
              <a:gd name="connsiteY7" fmla="*/ 2690133 h 23718066"/>
              <a:gd name="connsiteX8" fmla="*/ 205224 w 17974814"/>
              <a:gd name="connsiteY8" fmla="*/ 2547767 h 23718066"/>
              <a:gd name="connsiteX9" fmla="*/ 171920 w 17974814"/>
              <a:gd name="connsiteY9" fmla="*/ 2387651 h 23718066"/>
              <a:gd name="connsiteX10" fmla="*/ 192781 w 17974814"/>
              <a:gd name="connsiteY10" fmla="*/ 2238148 h 23718066"/>
              <a:gd name="connsiteX11" fmla="*/ 194794 w 17974814"/>
              <a:gd name="connsiteY11" fmla="*/ 2097795 h 23718066"/>
              <a:gd name="connsiteX12" fmla="*/ 98907 w 17974814"/>
              <a:gd name="connsiteY12" fmla="*/ 2001725 h 23718066"/>
              <a:gd name="connsiteX13" fmla="*/ 23698 w 17974814"/>
              <a:gd name="connsiteY13" fmla="*/ 1966774 h 23718066"/>
              <a:gd name="connsiteX14" fmla="*/ 37605 w 17974814"/>
              <a:gd name="connsiteY14" fmla="*/ 1236828 h 23718066"/>
              <a:gd name="connsiteX15" fmla="*/ 67616 w 17974814"/>
              <a:gd name="connsiteY15" fmla="*/ 1226397 h 23718066"/>
              <a:gd name="connsiteX16" fmla="*/ 227549 w 17974814"/>
              <a:gd name="connsiteY16" fmla="*/ 1243781 h 23718066"/>
              <a:gd name="connsiteX17" fmla="*/ 300562 w 17974814"/>
              <a:gd name="connsiteY17" fmla="*/ 1042127 h 23718066"/>
              <a:gd name="connsiteX18" fmla="*/ 363510 w 17974814"/>
              <a:gd name="connsiteY18" fmla="*/ 698838 h 23718066"/>
              <a:gd name="connsiteX19" fmla="*/ 673129 w 17974814"/>
              <a:gd name="connsiteY19" fmla="*/ 659861 h 23718066"/>
              <a:gd name="connsiteX20" fmla="*/ 1100227 w 17974814"/>
              <a:gd name="connsiteY20" fmla="*/ 604049 h 23718066"/>
              <a:gd name="connsiteX21" fmla="*/ 1513784 w 17974814"/>
              <a:gd name="connsiteY21" fmla="*/ 611735 h 23718066"/>
              <a:gd name="connsiteX22" fmla="*/ 1746913 w 17974814"/>
              <a:gd name="connsiteY22" fmla="*/ 732691 h 23718066"/>
              <a:gd name="connsiteX23" fmla="*/ 1952228 w 17974814"/>
              <a:gd name="connsiteY23" fmla="*/ 743304 h 23718066"/>
              <a:gd name="connsiteX24" fmla="*/ 1972906 w 17974814"/>
              <a:gd name="connsiteY24" fmla="*/ 624910 h 23718066"/>
              <a:gd name="connsiteX25" fmla="*/ 1581124 w 17974814"/>
              <a:gd name="connsiteY25" fmla="*/ 235508 h 23718066"/>
              <a:gd name="connsiteX26" fmla="*/ 1094737 w 17974814"/>
              <a:gd name="connsiteY26" fmla="*/ 205314 h 23718066"/>
              <a:gd name="connsiteX27" fmla="*/ 926387 w 17974814"/>
              <a:gd name="connsiteY27" fmla="*/ 58191 h 23718066"/>
              <a:gd name="connsiteX28" fmla="*/ 1178730 w 17974814"/>
              <a:gd name="connsiteY28" fmla="*/ 41721 h 23718066"/>
              <a:gd name="connsiteX29" fmla="*/ 2290941 w 17974814"/>
              <a:gd name="connsiteY29" fmla="*/ 26167 h 23718066"/>
              <a:gd name="connsiteX30" fmla="*/ 2424890 w 17974814"/>
              <a:gd name="connsiteY30" fmla="*/ 37330 h 23718066"/>
              <a:gd name="connsiteX31" fmla="*/ 2563962 w 17974814"/>
              <a:gd name="connsiteY31" fmla="*/ 521887 h 23718066"/>
              <a:gd name="connsiteX32" fmla="*/ 2783916 w 17974814"/>
              <a:gd name="connsiteY32" fmla="*/ 421425 h 23718066"/>
              <a:gd name="connsiteX33" fmla="*/ 2874496 w 17974814"/>
              <a:gd name="connsiteY33" fmla="*/ 247035 h 23718066"/>
              <a:gd name="connsiteX34" fmla="*/ 3015947 w 17974814"/>
              <a:gd name="connsiteY34" fmla="*/ 200740 h 23718066"/>
              <a:gd name="connsiteX35" fmla="*/ 3210649 w 17974814"/>
              <a:gd name="connsiteY35" fmla="*/ 214647 h 23718066"/>
              <a:gd name="connsiteX36" fmla="*/ 3294092 w 17974814"/>
              <a:gd name="connsiteY36" fmla="*/ 357196 h 23718066"/>
              <a:gd name="connsiteX37" fmla="*/ 3412303 w 17974814"/>
              <a:gd name="connsiteY37" fmla="*/ 305044 h 23718066"/>
              <a:gd name="connsiteX38" fmla="*/ 3631342 w 17974814"/>
              <a:gd name="connsiteY38" fmla="*/ 165972 h 23718066"/>
              <a:gd name="connsiteX39" fmla="*/ 3725216 w 17974814"/>
              <a:gd name="connsiteY39" fmla="*/ 54714 h 23718066"/>
              <a:gd name="connsiteX40" fmla="*/ 3870876 w 17974814"/>
              <a:gd name="connsiteY40" fmla="*/ 0 h 23718066"/>
              <a:gd name="connsiteX41" fmla="*/ 17974814 w 17974814"/>
              <a:gd name="connsiteY41" fmla="*/ 41721 h 23718066"/>
              <a:gd name="connsiteX42" fmla="*/ 17951687 w 17974814"/>
              <a:gd name="connsiteY42" fmla="*/ 23612990 h 23718066"/>
              <a:gd name="connsiteX43" fmla="*/ 12214658 w 17974814"/>
              <a:gd name="connsiteY43" fmla="*/ 23672994 h 23718066"/>
              <a:gd name="connsiteX44" fmla="*/ 11556015 w 17974814"/>
              <a:gd name="connsiteY44" fmla="*/ 23683318 h 23718066"/>
              <a:gd name="connsiteX45" fmla="*/ 11092751 w 17974814"/>
              <a:gd name="connsiteY45" fmla="*/ 23238606 h 23718066"/>
              <a:gd name="connsiteX46" fmla="*/ 10611488 w 17974814"/>
              <a:gd name="connsiteY46" fmla="*/ 22853595 h 23718066"/>
              <a:gd name="connsiteX47" fmla="*/ 10178351 w 17974814"/>
              <a:gd name="connsiteY47" fmla="*/ 22564837 h 23718066"/>
              <a:gd name="connsiteX48" fmla="*/ 9793340 w 17974814"/>
              <a:gd name="connsiteY48" fmla="*/ 22516711 h 23718066"/>
              <a:gd name="connsiteX49" fmla="*/ 9600835 w 17974814"/>
              <a:gd name="connsiteY49" fmla="*/ 22276079 h 23718066"/>
              <a:gd name="connsiteX50" fmla="*/ 9436681 w 17974814"/>
              <a:gd name="connsiteY50" fmla="*/ 22078674 h 23718066"/>
              <a:gd name="connsiteX51" fmla="*/ 9194650 w 17974814"/>
              <a:gd name="connsiteY51" fmla="*/ 22096350 h 23718066"/>
              <a:gd name="connsiteX52" fmla="*/ 8948417 w 17974814"/>
              <a:gd name="connsiteY52" fmla="*/ 21975596 h 23718066"/>
              <a:gd name="connsiteX53" fmla="*/ 8895566 w 17974814"/>
              <a:gd name="connsiteY53" fmla="*/ 21691914 h 23718066"/>
              <a:gd name="connsiteX54" fmla="*/ 8626059 w 17974814"/>
              <a:gd name="connsiteY54" fmla="*/ 21557686 h 23718066"/>
              <a:gd name="connsiteX55" fmla="*/ 8745763 w 17974814"/>
              <a:gd name="connsiteY55" fmla="*/ 21494509 h 23718066"/>
              <a:gd name="connsiteX56" fmla="*/ 8709187 w 17974814"/>
              <a:gd name="connsiteY56" fmla="*/ 21441308 h 23718066"/>
              <a:gd name="connsiteX57" fmla="*/ 8546257 w 17974814"/>
              <a:gd name="connsiteY57" fmla="*/ 21437982 h 23718066"/>
              <a:gd name="connsiteX58" fmla="*/ 8477305 w 17974814"/>
              <a:gd name="connsiteY58" fmla="*/ 21529334 h 23718066"/>
              <a:gd name="connsiteX59" fmla="*/ 8080569 w 17974814"/>
              <a:gd name="connsiteY59" fmla="*/ 21529334 h 23718066"/>
              <a:gd name="connsiteX60" fmla="*/ 8064119 w 17974814"/>
              <a:gd name="connsiteY60" fmla="*/ 21467908 h 23718066"/>
              <a:gd name="connsiteX61" fmla="*/ 8228623 w 17974814"/>
              <a:gd name="connsiteY61" fmla="*/ 21308479 h 23718066"/>
              <a:gd name="connsiteX62" fmla="*/ 8480454 w 17974814"/>
              <a:gd name="connsiteY62" fmla="*/ 21313552 h 23718066"/>
              <a:gd name="connsiteX63" fmla="*/ 8513006 w 17974814"/>
              <a:gd name="connsiteY63" fmla="*/ 21211876 h 23718066"/>
              <a:gd name="connsiteX64" fmla="*/ 8299850 w 17974814"/>
              <a:gd name="connsiteY64" fmla="*/ 21174249 h 23718066"/>
              <a:gd name="connsiteX65" fmla="*/ 8340102 w 17974814"/>
              <a:gd name="connsiteY65" fmla="*/ 21068897 h 23718066"/>
              <a:gd name="connsiteX66" fmla="*/ 8542056 w 17974814"/>
              <a:gd name="connsiteY66" fmla="*/ 21068022 h 23718066"/>
              <a:gd name="connsiteX67" fmla="*/ 8689236 w 17974814"/>
              <a:gd name="connsiteY67" fmla="*/ 21122099 h 23718066"/>
              <a:gd name="connsiteX68" fmla="*/ 8848840 w 17974814"/>
              <a:gd name="connsiteY68" fmla="*/ 21248452 h 23718066"/>
              <a:gd name="connsiteX69" fmla="*/ 9059895 w 17974814"/>
              <a:gd name="connsiteY69" fmla="*/ 21003092 h 23718066"/>
              <a:gd name="connsiteX70" fmla="*/ 9059545 w 17974814"/>
              <a:gd name="connsiteY70" fmla="*/ 20688611 h 23718066"/>
              <a:gd name="connsiteX71" fmla="*/ 9340954 w 17974814"/>
              <a:gd name="connsiteY71" fmla="*/ 20357328 h 23718066"/>
              <a:gd name="connsiteX72" fmla="*/ 9347604 w 17974814"/>
              <a:gd name="connsiteY72" fmla="*/ 20141197 h 23718066"/>
              <a:gd name="connsiteX73" fmla="*/ 9395030 w 17974814"/>
              <a:gd name="connsiteY73" fmla="*/ 20066994 h 23718066"/>
              <a:gd name="connsiteX74" fmla="*/ 9480608 w 17974814"/>
              <a:gd name="connsiteY74" fmla="*/ 20171123 h 23718066"/>
              <a:gd name="connsiteX75" fmla="*/ 9500558 w 17974814"/>
              <a:gd name="connsiteY75" fmla="*/ 20417180 h 23718066"/>
              <a:gd name="connsiteX76" fmla="*/ 9564084 w 17974814"/>
              <a:gd name="connsiteY76" fmla="*/ 20507132 h 23718066"/>
              <a:gd name="connsiteX77" fmla="*/ 9616937 w 17974814"/>
              <a:gd name="connsiteY77" fmla="*/ 20403879 h 23718066"/>
              <a:gd name="connsiteX78" fmla="*/ 9636887 w 17974814"/>
              <a:gd name="connsiteY78" fmla="*/ 20184423 h 23718066"/>
              <a:gd name="connsiteX79" fmla="*/ 9549384 w 17974814"/>
              <a:gd name="connsiteY79" fmla="*/ 19896364 h 23718066"/>
              <a:gd name="connsiteX80" fmla="*/ 9636887 w 17974814"/>
              <a:gd name="connsiteY80" fmla="*/ 19908441 h 23718066"/>
              <a:gd name="connsiteX81" fmla="*/ 9897818 w 17974814"/>
              <a:gd name="connsiteY81" fmla="*/ 20032342 h 23718066"/>
              <a:gd name="connsiteX82" fmla="*/ 9829742 w 17974814"/>
              <a:gd name="connsiteY82" fmla="*/ 19871865 h 23718066"/>
              <a:gd name="connsiteX83" fmla="*/ 9720014 w 17974814"/>
              <a:gd name="connsiteY83" fmla="*/ 19782087 h 23718066"/>
              <a:gd name="connsiteX84" fmla="*/ 9629011 w 17974814"/>
              <a:gd name="connsiteY84" fmla="*/ 19848415 h 23718066"/>
              <a:gd name="connsiteX85" fmla="*/ 9497233 w 17974814"/>
              <a:gd name="connsiteY85" fmla="*/ 19715585 h 23718066"/>
              <a:gd name="connsiteX86" fmla="*/ 9270776 w 17974814"/>
              <a:gd name="connsiteY86" fmla="*/ 19626158 h 23718066"/>
              <a:gd name="connsiteX87" fmla="*/ 9141449 w 17974814"/>
              <a:gd name="connsiteY87" fmla="*/ 19469529 h 23718066"/>
              <a:gd name="connsiteX88" fmla="*/ 9008445 w 17974814"/>
              <a:gd name="connsiteY88" fmla="*/ 19339850 h 23718066"/>
              <a:gd name="connsiteX89" fmla="*/ 8986743 w 17974814"/>
              <a:gd name="connsiteY89" fmla="*/ 19235721 h 23718066"/>
              <a:gd name="connsiteX90" fmla="*/ 9121498 w 17974814"/>
              <a:gd name="connsiteY90" fmla="*/ 19210172 h 23718066"/>
              <a:gd name="connsiteX91" fmla="*/ 9344279 w 17974814"/>
              <a:gd name="connsiteY91" fmla="*/ 19296624 h 23718066"/>
              <a:gd name="connsiteX92" fmla="*/ 9370880 w 17974814"/>
              <a:gd name="connsiteY92" fmla="*/ 19200196 h 23718066"/>
              <a:gd name="connsiteX93" fmla="*/ 9521033 w 17974814"/>
              <a:gd name="connsiteY93" fmla="*/ 19111292 h 23718066"/>
              <a:gd name="connsiteX94" fmla="*/ 9755014 w 17974814"/>
              <a:gd name="connsiteY94" fmla="*/ 19267395 h 23718066"/>
              <a:gd name="connsiteX95" fmla="*/ 9833067 w 17974814"/>
              <a:gd name="connsiteY95" fmla="*/ 19166945 h 23718066"/>
              <a:gd name="connsiteX96" fmla="*/ 9700064 w 17974814"/>
              <a:gd name="connsiteY96" fmla="*/ 19120395 h 23718066"/>
              <a:gd name="connsiteX97" fmla="*/ 9730339 w 17974814"/>
              <a:gd name="connsiteY97" fmla="*/ 18918788 h 23718066"/>
              <a:gd name="connsiteX98" fmla="*/ 10387482 w 17974814"/>
              <a:gd name="connsiteY98" fmla="*/ 18636505 h 23718066"/>
              <a:gd name="connsiteX99" fmla="*/ 10606588 w 17974814"/>
              <a:gd name="connsiteY99" fmla="*/ 18351423 h 23718066"/>
              <a:gd name="connsiteX100" fmla="*/ 10187101 w 17974814"/>
              <a:gd name="connsiteY100" fmla="*/ 18380998 h 23718066"/>
              <a:gd name="connsiteX101" fmla="*/ 9816442 w 17974814"/>
              <a:gd name="connsiteY101" fmla="*/ 18571754 h 23718066"/>
              <a:gd name="connsiteX102" fmla="*/ 9192550 w 17974814"/>
              <a:gd name="connsiteY102" fmla="*/ 18640005 h 23718066"/>
              <a:gd name="connsiteX103" fmla="*/ 9074947 w 17974814"/>
              <a:gd name="connsiteY103" fmla="*/ 18711408 h 23718066"/>
              <a:gd name="connsiteX104" fmla="*/ 8868791 w 17974814"/>
              <a:gd name="connsiteY104" fmla="*/ 18654881 h 23718066"/>
              <a:gd name="connsiteX105" fmla="*/ 8688010 w 17974814"/>
              <a:gd name="connsiteY105" fmla="*/ 18822536 h 23718066"/>
              <a:gd name="connsiteX106" fmla="*/ 8540306 w 17974814"/>
              <a:gd name="connsiteY106" fmla="*/ 18986864 h 23718066"/>
              <a:gd name="connsiteX107" fmla="*/ 8406077 w 17974814"/>
              <a:gd name="connsiteY107" fmla="*/ 18923688 h 23718066"/>
              <a:gd name="connsiteX108" fmla="*/ 8269924 w 17974814"/>
              <a:gd name="connsiteY108" fmla="*/ 19117942 h 23718066"/>
              <a:gd name="connsiteX109" fmla="*/ 8072518 w 17974814"/>
              <a:gd name="connsiteY109" fmla="*/ 19136145 h 23718066"/>
              <a:gd name="connsiteX110" fmla="*/ 7703958 w 17974814"/>
              <a:gd name="connsiteY110" fmla="*/ 19388500 h 23718066"/>
              <a:gd name="connsiteX111" fmla="*/ 7450551 w 17974814"/>
              <a:gd name="connsiteY111" fmla="*/ 19321999 h 23718066"/>
              <a:gd name="connsiteX112" fmla="*/ 7145167 w 17974814"/>
              <a:gd name="connsiteY112" fmla="*/ 19490879 h 23718066"/>
              <a:gd name="connsiteX113" fmla="*/ 6783959 w 17974814"/>
              <a:gd name="connsiteY113" fmla="*/ 20054744 h 23718066"/>
              <a:gd name="connsiteX114" fmla="*/ 6508851 w 17974814"/>
              <a:gd name="connsiteY114" fmla="*/ 20140146 h 23718066"/>
              <a:gd name="connsiteX115" fmla="*/ 6621030 w 17974814"/>
              <a:gd name="connsiteY115" fmla="*/ 20041444 h 23718066"/>
              <a:gd name="connsiteX116" fmla="*/ 6792883 w 17974814"/>
              <a:gd name="connsiteY116" fmla="*/ 19727310 h 23718066"/>
              <a:gd name="connsiteX117" fmla="*/ 6680881 w 17974814"/>
              <a:gd name="connsiteY117" fmla="*/ 19715585 h 23718066"/>
              <a:gd name="connsiteX118" fmla="*/ 6525826 w 17974814"/>
              <a:gd name="connsiteY118" fmla="*/ 19950967 h 23718066"/>
              <a:gd name="connsiteX119" fmla="*/ 6192093 w 17974814"/>
              <a:gd name="connsiteY119" fmla="*/ 20054745 h 23718066"/>
              <a:gd name="connsiteX120" fmla="*/ 6153941 w 17974814"/>
              <a:gd name="connsiteY120" fmla="*/ 20155195 h 23718066"/>
              <a:gd name="connsiteX121" fmla="*/ 6129265 w 17974814"/>
              <a:gd name="connsiteY121" fmla="*/ 20345951 h 23718066"/>
              <a:gd name="connsiteX122" fmla="*/ 6009213 w 17974814"/>
              <a:gd name="connsiteY122" fmla="*/ 20400554 h 23718066"/>
              <a:gd name="connsiteX123" fmla="*/ 5896160 w 17974814"/>
              <a:gd name="connsiteY123" fmla="*/ 20337377 h 23718066"/>
              <a:gd name="connsiteX124" fmla="*/ 5989262 w 17974814"/>
              <a:gd name="connsiteY124" fmla="*/ 20204374 h 23718066"/>
              <a:gd name="connsiteX125" fmla="*/ 5971586 w 17974814"/>
              <a:gd name="connsiteY125" fmla="*/ 20148544 h 23718066"/>
              <a:gd name="connsiteX126" fmla="*/ 5826333 w 17974814"/>
              <a:gd name="connsiteY126" fmla="*/ 20181098 h 23718066"/>
              <a:gd name="connsiteX127" fmla="*/ 5684403 w 17974814"/>
              <a:gd name="connsiteY127" fmla="*/ 20035667 h 23718066"/>
              <a:gd name="connsiteX128" fmla="*/ 5633478 w 17974814"/>
              <a:gd name="connsiteY128" fmla="*/ 20074695 h 23718066"/>
              <a:gd name="connsiteX129" fmla="*/ 5614576 w 17974814"/>
              <a:gd name="connsiteY129" fmla="*/ 20180223 h 23718066"/>
              <a:gd name="connsiteX130" fmla="*/ 5155014 w 17974814"/>
              <a:gd name="connsiteY130" fmla="*/ 20108819 h 23718066"/>
              <a:gd name="connsiteX131" fmla="*/ 5028835 w 17974814"/>
              <a:gd name="connsiteY131" fmla="*/ 20336151 h 23718066"/>
              <a:gd name="connsiteX132" fmla="*/ 4938534 w 17974814"/>
              <a:gd name="connsiteY132" fmla="*/ 20317427 h 23718066"/>
              <a:gd name="connsiteX133" fmla="*/ 4801679 w 17974814"/>
              <a:gd name="connsiteY133" fmla="*/ 20251449 h 23718066"/>
              <a:gd name="connsiteX134" fmla="*/ 4305890 w 17974814"/>
              <a:gd name="connsiteY134" fmla="*/ 20294675 h 23718066"/>
              <a:gd name="connsiteX135" fmla="*/ 3930680 w 17974814"/>
              <a:gd name="connsiteY135" fmla="*/ 20316376 h 23718066"/>
              <a:gd name="connsiteX136" fmla="*/ 3581897 w 17974814"/>
              <a:gd name="connsiteY136" fmla="*/ 20078020 h 23718066"/>
              <a:gd name="connsiteX137" fmla="*/ 3264612 w 17974814"/>
              <a:gd name="connsiteY137" fmla="*/ 20038992 h 23718066"/>
              <a:gd name="connsiteX138" fmla="*/ 3525194 w 17974814"/>
              <a:gd name="connsiteY138" fmla="*/ 19911240 h 23718066"/>
              <a:gd name="connsiteX139" fmla="*/ 3232762 w 17974814"/>
              <a:gd name="connsiteY139" fmla="*/ 19785412 h 23718066"/>
              <a:gd name="connsiteX140" fmla="*/ 3092057 w 17974814"/>
              <a:gd name="connsiteY140" fmla="*/ 19707010 h 23718066"/>
              <a:gd name="connsiteX141" fmla="*/ 3324463 w 17974814"/>
              <a:gd name="connsiteY141" fmla="*/ 19644007 h 23718066"/>
              <a:gd name="connsiteX142" fmla="*/ 3548646 w 17974814"/>
              <a:gd name="connsiteY142" fmla="*/ 19815338 h 23718066"/>
              <a:gd name="connsiteX143" fmla="*/ 3739400 w 17974814"/>
              <a:gd name="connsiteY143" fmla="*/ 19793463 h 23718066"/>
              <a:gd name="connsiteX144" fmla="*/ 3900405 w 17974814"/>
              <a:gd name="connsiteY144" fmla="*/ 19690559 h 23718066"/>
              <a:gd name="connsiteX145" fmla="*/ 3523794 w 17974814"/>
              <a:gd name="connsiteY145" fmla="*/ 19581006 h 23718066"/>
              <a:gd name="connsiteX146" fmla="*/ 2743623 w 17974814"/>
              <a:gd name="connsiteY146" fmla="*/ 19559481 h 23718066"/>
              <a:gd name="connsiteX147" fmla="*/ 2355287 w 17974814"/>
              <a:gd name="connsiteY147" fmla="*/ 19794513 h 23718066"/>
              <a:gd name="connsiteX148" fmla="*/ 2116055 w 17974814"/>
              <a:gd name="connsiteY148" fmla="*/ 20213298 h 23718066"/>
              <a:gd name="connsiteX149" fmla="*/ 1835698 w 17974814"/>
              <a:gd name="connsiteY149" fmla="*/ 20007493 h 23718066"/>
              <a:gd name="connsiteX150" fmla="*/ 2000202 w 17974814"/>
              <a:gd name="connsiteY150" fmla="*/ 20390753 h 23718066"/>
              <a:gd name="connsiteX151" fmla="*/ 1440887 w 17974814"/>
              <a:gd name="connsiteY151" fmla="*/ 20960042 h 23718066"/>
              <a:gd name="connsiteX152" fmla="*/ 1245056 w 17974814"/>
              <a:gd name="connsiteY152" fmla="*/ 21218876 h 23718066"/>
              <a:gd name="connsiteX153" fmla="*/ 1304733 w 17974814"/>
              <a:gd name="connsiteY153" fmla="*/ 21416281 h 23718066"/>
              <a:gd name="connsiteX154" fmla="*/ 1228430 w 17974814"/>
              <a:gd name="connsiteY154" fmla="*/ 21577284 h 23718066"/>
              <a:gd name="connsiteX155" fmla="*/ 1251532 w 17974814"/>
              <a:gd name="connsiteY155" fmla="*/ 21952320 h 23718066"/>
              <a:gd name="connsiteX156" fmla="*/ 889972 w 17974814"/>
              <a:gd name="connsiteY156" fmla="*/ 22179827 h 23718066"/>
              <a:gd name="connsiteX157" fmla="*/ 572689 w 17974814"/>
              <a:gd name="connsiteY157" fmla="*/ 22272580 h 23718066"/>
              <a:gd name="connsiteX158" fmla="*/ 556064 w 17974814"/>
              <a:gd name="connsiteY158" fmla="*/ 21883545 h 23718066"/>
              <a:gd name="connsiteX159" fmla="*/ 479587 w 17974814"/>
              <a:gd name="connsiteY159" fmla="*/ 21823693 h 23718066"/>
              <a:gd name="connsiteX160" fmla="*/ 452985 w 17974814"/>
              <a:gd name="connsiteY160" fmla="*/ 22192778 h 23718066"/>
              <a:gd name="connsiteX161" fmla="*/ 284105 w 17974814"/>
              <a:gd name="connsiteY161" fmla="*/ 22469985 h 23718066"/>
              <a:gd name="connsiteX162" fmla="*/ 336607 w 17974814"/>
              <a:gd name="connsiteY162" fmla="*/ 22482062 h 23718066"/>
              <a:gd name="connsiteX163" fmla="*/ 509512 w 17974814"/>
              <a:gd name="connsiteY163" fmla="*/ 22349057 h 23718066"/>
              <a:gd name="connsiteX164" fmla="*/ 559388 w 17974814"/>
              <a:gd name="connsiteY164" fmla="*/ 22385634 h 23718066"/>
              <a:gd name="connsiteX165" fmla="*/ 399784 w 17974814"/>
              <a:gd name="connsiteY165" fmla="*/ 22548564 h 23718066"/>
              <a:gd name="connsiteX166" fmla="*/ 190304 w 17974814"/>
              <a:gd name="connsiteY166" fmla="*/ 22837847 h 23718066"/>
              <a:gd name="connsiteX167" fmla="*/ 113826 w 17974814"/>
              <a:gd name="connsiteY167" fmla="*/ 23602618 h 23718066"/>
              <a:gd name="connsiteX168" fmla="*/ 3748 w 17974814"/>
              <a:gd name="connsiteY168" fmla="*/ 23608041 h 23718066"/>
              <a:gd name="connsiteX169" fmla="*/ 23698 w 17974814"/>
              <a:gd name="connsiteY169" fmla="*/ 3314311 h 23718066"/>
              <a:gd name="connsiteX170" fmla="*/ 71825 w 17974814"/>
              <a:gd name="connsiteY170" fmla="*/ 3362437 h 23718066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58191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78730 w 17974814"/>
              <a:gd name="connsiteY28" fmla="*/ 41721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227549 w 17974814"/>
              <a:gd name="connsiteY16" fmla="*/ 1243781 h 23703714"/>
              <a:gd name="connsiteX17" fmla="*/ 300562 w 17974814"/>
              <a:gd name="connsiteY17" fmla="*/ 1042127 h 23703714"/>
              <a:gd name="connsiteX18" fmla="*/ 363510 w 17974814"/>
              <a:gd name="connsiteY18" fmla="*/ 698838 h 23703714"/>
              <a:gd name="connsiteX19" fmla="*/ 673129 w 17974814"/>
              <a:gd name="connsiteY19" fmla="*/ 659861 h 23703714"/>
              <a:gd name="connsiteX20" fmla="*/ 1100227 w 17974814"/>
              <a:gd name="connsiteY20" fmla="*/ 604049 h 23703714"/>
              <a:gd name="connsiteX21" fmla="*/ 1513784 w 17974814"/>
              <a:gd name="connsiteY21" fmla="*/ 611735 h 23703714"/>
              <a:gd name="connsiteX22" fmla="*/ 1746913 w 17974814"/>
              <a:gd name="connsiteY22" fmla="*/ 732691 h 23703714"/>
              <a:gd name="connsiteX23" fmla="*/ 1952228 w 17974814"/>
              <a:gd name="connsiteY23" fmla="*/ 743304 h 23703714"/>
              <a:gd name="connsiteX24" fmla="*/ 1972906 w 17974814"/>
              <a:gd name="connsiteY24" fmla="*/ 624910 h 23703714"/>
              <a:gd name="connsiteX25" fmla="*/ 1581124 w 17974814"/>
              <a:gd name="connsiteY25" fmla="*/ 235508 h 23703714"/>
              <a:gd name="connsiteX26" fmla="*/ 1094737 w 17974814"/>
              <a:gd name="connsiteY26" fmla="*/ 205314 h 23703714"/>
              <a:gd name="connsiteX27" fmla="*/ 926387 w 17974814"/>
              <a:gd name="connsiteY27" fmla="*/ 13802 h 23703714"/>
              <a:gd name="connsiteX28" fmla="*/ 1184649 w 17974814"/>
              <a:gd name="connsiteY28" fmla="*/ 12129 h 23703714"/>
              <a:gd name="connsiteX29" fmla="*/ 2290941 w 17974814"/>
              <a:gd name="connsiteY29" fmla="*/ 26167 h 23703714"/>
              <a:gd name="connsiteX30" fmla="*/ 2424890 w 17974814"/>
              <a:gd name="connsiteY30" fmla="*/ 37330 h 23703714"/>
              <a:gd name="connsiteX31" fmla="*/ 2563962 w 17974814"/>
              <a:gd name="connsiteY31" fmla="*/ 521887 h 23703714"/>
              <a:gd name="connsiteX32" fmla="*/ 2783916 w 17974814"/>
              <a:gd name="connsiteY32" fmla="*/ 421425 h 23703714"/>
              <a:gd name="connsiteX33" fmla="*/ 2874496 w 17974814"/>
              <a:gd name="connsiteY33" fmla="*/ 247035 h 23703714"/>
              <a:gd name="connsiteX34" fmla="*/ 3015947 w 17974814"/>
              <a:gd name="connsiteY34" fmla="*/ 200740 h 23703714"/>
              <a:gd name="connsiteX35" fmla="*/ 3210649 w 17974814"/>
              <a:gd name="connsiteY35" fmla="*/ 214647 h 23703714"/>
              <a:gd name="connsiteX36" fmla="*/ 3294092 w 17974814"/>
              <a:gd name="connsiteY36" fmla="*/ 357196 h 23703714"/>
              <a:gd name="connsiteX37" fmla="*/ 3412303 w 17974814"/>
              <a:gd name="connsiteY37" fmla="*/ 305044 h 23703714"/>
              <a:gd name="connsiteX38" fmla="*/ 3631342 w 17974814"/>
              <a:gd name="connsiteY38" fmla="*/ 165972 h 23703714"/>
              <a:gd name="connsiteX39" fmla="*/ 3725216 w 17974814"/>
              <a:gd name="connsiteY39" fmla="*/ 54714 h 23703714"/>
              <a:gd name="connsiteX40" fmla="*/ 3870876 w 17974814"/>
              <a:gd name="connsiteY40" fmla="*/ 0 h 23703714"/>
              <a:gd name="connsiteX41" fmla="*/ 17974814 w 17974814"/>
              <a:gd name="connsiteY41" fmla="*/ 41721 h 23703714"/>
              <a:gd name="connsiteX42" fmla="*/ 17951687 w 17974814"/>
              <a:gd name="connsiteY42" fmla="*/ 23612990 h 23703714"/>
              <a:gd name="connsiteX43" fmla="*/ 12214658 w 17974814"/>
              <a:gd name="connsiteY43" fmla="*/ 23672994 h 23703714"/>
              <a:gd name="connsiteX44" fmla="*/ 11511565 w 17974814"/>
              <a:gd name="connsiteY44" fmla="*/ 23664268 h 23703714"/>
              <a:gd name="connsiteX45" fmla="*/ 11092751 w 17974814"/>
              <a:gd name="connsiteY45" fmla="*/ 23238606 h 23703714"/>
              <a:gd name="connsiteX46" fmla="*/ 10611488 w 17974814"/>
              <a:gd name="connsiteY46" fmla="*/ 22853595 h 23703714"/>
              <a:gd name="connsiteX47" fmla="*/ 10178351 w 17974814"/>
              <a:gd name="connsiteY47" fmla="*/ 22564837 h 23703714"/>
              <a:gd name="connsiteX48" fmla="*/ 9793340 w 17974814"/>
              <a:gd name="connsiteY48" fmla="*/ 22516711 h 23703714"/>
              <a:gd name="connsiteX49" fmla="*/ 9600835 w 17974814"/>
              <a:gd name="connsiteY49" fmla="*/ 22276079 h 23703714"/>
              <a:gd name="connsiteX50" fmla="*/ 9436681 w 17974814"/>
              <a:gd name="connsiteY50" fmla="*/ 22078674 h 23703714"/>
              <a:gd name="connsiteX51" fmla="*/ 9194650 w 17974814"/>
              <a:gd name="connsiteY51" fmla="*/ 22096350 h 23703714"/>
              <a:gd name="connsiteX52" fmla="*/ 8948417 w 17974814"/>
              <a:gd name="connsiteY52" fmla="*/ 21975596 h 23703714"/>
              <a:gd name="connsiteX53" fmla="*/ 8895566 w 17974814"/>
              <a:gd name="connsiteY53" fmla="*/ 21691914 h 23703714"/>
              <a:gd name="connsiteX54" fmla="*/ 8626059 w 17974814"/>
              <a:gd name="connsiteY54" fmla="*/ 21557686 h 23703714"/>
              <a:gd name="connsiteX55" fmla="*/ 8745763 w 17974814"/>
              <a:gd name="connsiteY55" fmla="*/ 21494509 h 23703714"/>
              <a:gd name="connsiteX56" fmla="*/ 8709187 w 17974814"/>
              <a:gd name="connsiteY56" fmla="*/ 21441308 h 23703714"/>
              <a:gd name="connsiteX57" fmla="*/ 8546257 w 17974814"/>
              <a:gd name="connsiteY57" fmla="*/ 21437982 h 23703714"/>
              <a:gd name="connsiteX58" fmla="*/ 8477305 w 17974814"/>
              <a:gd name="connsiteY58" fmla="*/ 21529334 h 23703714"/>
              <a:gd name="connsiteX59" fmla="*/ 8080569 w 17974814"/>
              <a:gd name="connsiteY59" fmla="*/ 21529334 h 23703714"/>
              <a:gd name="connsiteX60" fmla="*/ 8064119 w 17974814"/>
              <a:gd name="connsiteY60" fmla="*/ 21467908 h 23703714"/>
              <a:gd name="connsiteX61" fmla="*/ 8228623 w 17974814"/>
              <a:gd name="connsiteY61" fmla="*/ 21308479 h 23703714"/>
              <a:gd name="connsiteX62" fmla="*/ 8480454 w 17974814"/>
              <a:gd name="connsiteY62" fmla="*/ 21313552 h 23703714"/>
              <a:gd name="connsiteX63" fmla="*/ 8513006 w 17974814"/>
              <a:gd name="connsiteY63" fmla="*/ 21211876 h 23703714"/>
              <a:gd name="connsiteX64" fmla="*/ 8299850 w 17974814"/>
              <a:gd name="connsiteY64" fmla="*/ 21174249 h 23703714"/>
              <a:gd name="connsiteX65" fmla="*/ 8340102 w 17974814"/>
              <a:gd name="connsiteY65" fmla="*/ 21068897 h 23703714"/>
              <a:gd name="connsiteX66" fmla="*/ 8542056 w 17974814"/>
              <a:gd name="connsiteY66" fmla="*/ 21068022 h 23703714"/>
              <a:gd name="connsiteX67" fmla="*/ 8689236 w 17974814"/>
              <a:gd name="connsiteY67" fmla="*/ 21122099 h 23703714"/>
              <a:gd name="connsiteX68" fmla="*/ 8848840 w 17974814"/>
              <a:gd name="connsiteY68" fmla="*/ 21248452 h 23703714"/>
              <a:gd name="connsiteX69" fmla="*/ 9059895 w 17974814"/>
              <a:gd name="connsiteY69" fmla="*/ 21003092 h 23703714"/>
              <a:gd name="connsiteX70" fmla="*/ 9059545 w 17974814"/>
              <a:gd name="connsiteY70" fmla="*/ 20688611 h 23703714"/>
              <a:gd name="connsiteX71" fmla="*/ 9340954 w 17974814"/>
              <a:gd name="connsiteY71" fmla="*/ 20357328 h 23703714"/>
              <a:gd name="connsiteX72" fmla="*/ 9347604 w 17974814"/>
              <a:gd name="connsiteY72" fmla="*/ 20141197 h 23703714"/>
              <a:gd name="connsiteX73" fmla="*/ 9395030 w 17974814"/>
              <a:gd name="connsiteY73" fmla="*/ 20066994 h 23703714"/>
              <a:gd name="connsiteX74" fmla="*/ 9480608 w 17974814"/>
              <a:gd name="connsiteY74" fmla="*/ 20171123 h 23703714"/>
              <a:gd name="connsiteX75" fmla="*/ 9500558 w 17974814"/>
              <a:gd name="connsiteY75" fmla="*/ 20417180 h 23703714"/>
              <a:gd name="connsiteX76" fmla="*/ 9564084 w 17974814"/>
              <a:gd name="connsiteY76" fmla="*/ 20507132 h 23703714"/>
              <a:gd name="connsiteX77" fmla="*/ 9616937 w 17974814"/>
              <a:gd name="connsiteY77" fmla="*/ 20403879 h 23703714"/>
              <a:gd name="connsiteX78" fmla="*/ 9636887 w 17974814"/>
              <a:gd name="connsiteY78" fmla="*/ 20184423 h 23703714"/>
              <a:gd name="connsiteX79" fmla="*/ 9549384 w 17974814"/>
              <a:gd name="connsiteY79" fmla="*/ 19896364 h 23703714"/>
              <a:gd name="connsiteX80" fmla="*/ 9636887 w 17974814"/>
              <a:gd name="connsiteY80" fmla="*/ 19908441 h 23703714"/>
              <a:gd name="connsiteX81" fmla="*/ 9897818 w 17974814"/>
              <a:gd name="connsiteY81" fmla="*/ 20032342 h 23703714"/>
              <a:gd name="connsiteX82" fmla="*/ 9829742 w 17974814"/>
              <a:gd name="connsiteY82" fmla="*/ 19871865 h 23703714"/>
              <a:gd name="connsiteX83" fmla="*/ 9720014 w 17974814"/>
              <a:gd name="connsiteY83" fmla="*/ 19782087 h 23703714"/>
              <a:gd name="connsiteX84" fmla="*/ 9629011 w 17974814"/>
              <a:gd name="connsiteY84" fmla="*/ 19848415 h 23703714"/>
              <a:gd name="connsiteX85" fmla="*/ 9497233 w 17974814"/>
              <a:gd name="connsiteY85" fmla="*/ 19715585 h 23703714"/>
              <a:gd name="connsiteX86" fmla="*/ 9270776 w 17974814"/>
              <a:gd name="connsiteY86" fmla="*/ 19626158 h 23703714"/>
              <a:gd name="connsiteX87" fmla="*/ 9141449 w 17974814"/>
              <a:gd name="connsiteY87" fmla="*/ 19469529 h 23703714"/>
              <a:gd name="connsiteX88" fmla="*/ 9008445 w 17974814"/>
              <a:gd name="connsiteY88" fmla="*/ 19339850 h 23703714"/>
              <a:gd name="connsiteX89" fmla="*/ 8986743 w 17974814"/>
              <a:gd name="connsiteY89" fmla="*/ 19235721 h 23703714"/>
              <a:gd name="connsiteX90" fmla="*/ 9121498 w 17974814"/>
              <a:gd name="connsiteY90" fmla="*/ 19210172 h 23703714"/>
              <a:gd name="connsiteX91" fmla="*/ 9344279 w 17974814"/>
              <a:gd name="connsiteY91" fmla="*/ 19296624 h 23703714"/>
              <a:gd name="connsiteX92" fmla="*/ 9370880 w 17974814"/>
              <a:gd name="connsiteY92" fmla="*/ 19200196 h 23703714"/>
              <a:gd name="connsiteX93" fmla="*/ 9521033 w 17974814"/>
              <a:gd name="connsiteY93" fmla="*/ 19111292 h 23703714"/>
              <a:gd name="connsiteX94" fmla="*/ 9755014 w 17974814"/>
              <a:gd name="connsiteY94" fmla="*/ 19267395 h 23703714"/>
              <a:gd name="connsiteX95" fmla="*/ 9833067 w 17974814"/>
              <a:gd name="connsiteY95" fmla="*/ 19166945 h 23703714"/>
              <a:gd name="connsiteX96" fmla="*/ 9700064 w 17974814"/>
              <a:gd name="connsiteY96" fmla="*/ 19120395 h 23703714"/>
              <a:gd name="connsiteX97" fmla="*/ 9730339 w 17974814"/>
              <a:gd name="connsiteY97" fmla="*/ 18918788 h 23703714"/>
              <a:gd name="connsiteX98" fmla="*/ 10387482 w 17974814"/>
              <a:gd name="connsiteY98" fmla="*/ 18636505 h 23703714"/>
              <a:gd name="connsiteX99" fmla="*/ 10606588 w 17974814"/>
              <a:gd name="connsiteY99" fmla="*/ 18351423 h 23703714"/>
              <a:gd name="connsiteX100" fmla="*/ 10187101 w 17974814"/>
              <a:gd name="connsiteY100" fmla="*/ 18380998 h 23703714"/>
              <a:gd name="connsiteX101" fmla="*/ 9816442 w 17974814"/>
              <a:gd name="connsiteY101" fmla="*/ 18571754 h 23703714"/>
              <a:gd name="connsiteX102" fmla="*/ 9192550 w 17974814"/>
              <a:gd name="connsiteY102" fmla="*/ 18640005 h 23703714"/>
              <a:gd name="connsiteX103" fmla="*/ 9074947 w 17974814"/>
              <a:gd name="connsiteY103" fmla="*/ 18711408 h 23703714"/>
              <a:gd name="connsiteX104" fmla="*/ 8868791 w 17974814"/>
              <a:gd name="connsiteY104" fmla="*/ 18654881 h 23703714"/>
              <a:gd name="connsiteX105" fmla="*/ 8688010 w 17974814"/>
              <a:gd name="connsiteY105" fmla="*/ 18822536 h 23703714"/>
              <a:gd name="connsiteX106" fmla="*/ 8540306 w 17974814"/>
              <a:gd name="connsiteY106" fmla="*/ 18986864 h 23703714"/>
              <a:gd name="connsiteX107" fmla="*/ 8406077 w 17974814"/>
              <a:gd name="connsiteY107" fmla="*/ 18923688 h 23703714"/>
              <a:gd name="connsiteX108" fmla="*/ 8269924 w 17974814"/>
              <a:gd name="connsiteY108" fmla="*/ 19117942 h 23703714"/>
              <a:gd name="connsiteX109" fmla="*/ 8072518 w 17974814"/>
              <a:gd name="connsiteY109" fmla="*/ 19136145 h 23703714"/>
              <a:gd name="connsiteX110" fmla="*/ 7703958 w 17974814"/>
              <a:gd name="connsiteY110" fmla="*/ 19388500 h 23703714"/>
              <a:gd name="connsiteX111" fmla="*/ 7450551 w 17974814"/>
              <a:gd name="connsiteY111" fmla="*/ 19321999 h 23703714"/>
              <a:gd name="connsiteX112" fmla="*/ 7145167 w 17974814"/>
              <a:gd name="connsiteY112" fmla="*/ 19490879 h 23703714"/>
              <a:gd name="connsiteX113" fmla="*/ 6783959 w 17974814"/>
              <a:gd name="connsiteY113" fmla="*/ 20054744 h 23703714"/>
              <a:gd name="connsiteX114" fmla="*/ 6508851 w 17974814"/>
              <a:gd name="connsiteY114" fmla="*/ 20140146 h 23703714"/>
              <a:gd name="connsiteX115" fmla="*/ 6621030 w 17974814"/>
              <a:gd name="connsiteY115" fmla="*/ 20041444 h 23703714"/>
              <a:gd name="connsiteX116" fmla="*/ 6792883 w 17974814"/>
              <a:gd name="connsiteY116" fmla="*/ 19727310 h 23703714"/>
              <a:gd name="connsiteX117" fmla="*/ 6680881 w 17974814"/>
              <a:gd name="connsiteY117" fmla="*/ 19715585 h 23703714"/>
              <a:gd name="connsiteX118" fmla="*/ 6525826 w 17974814"/>
              <a:gd name="connsiteY118" fmla="*/ 19950967 h 23703714"/>
              <a:gd name="connsiteX119" fmla="*/ 6192093 w 17974814"/>
              <a:gd name="connsiteY119" fmla="*/ 20054745 h 23703714"/>
              <a:gd name="connsiteX120" fmla="*/ 6153941 w 17974814"/>
              <a:gd name="connsiteY120" fmla="*/ 20155195 h 23703714"/>
              <a:gd name="connsiteX121" fmla="*/ 6129265 w 17974814"/>
              <a:gd name="connsiteY121" fmla="*/ 20345951 h 23703714"/>
              <a:gd name="connsiteX122" fmla="*/ 6009213 w 17974814"/>
              <a:gd name="connsiteY122" fmla="*/ 20400554 h 23703714"/>
              <a:gd name="connsiteX123" fmla="*/ 5896160 w 17974814"/>
              <a:gd name="connsiteY123" fmla="*/ 20337377 h 23703714"/>
              <a:gd name="connsiteX124" fmla="*/ 5989262 w 17974814"/>
              <a:gd name="connsiteY124" fmla="*/ 20204374 h 23703714"/>
              <a:gd name="connsiteX125" fmla="*/ 5971586 w 17974814"/>
              <a:gd name="connsiteY125" fmla="*/ 20148544 h 23703714"/>
              <a:gd name="connsiteX126" fmla="*/ 5826333 w 17974814"/>
              <a:gd name="connsiteY126" fmla="*/ 20181098 h 23703714"/>
              <a:gd name="connsiteX127" fmla="*/ 5684403 w 17974814"/>
              <a:gd name="connsiteY127" fmla="*/ 20035667 h 23703714"/>
              <a:gd name="connsiteX128" fmla="*/ 5633478 w 17974814"/>
              <a:gd name="connsiteY128" fmla="*/ 20074695 h 23703714"/>
              <a:gd name="connsiteX129" fmla="*/ 5614576 w 17974814"/>
              <a:gd name="connsiteY129" fmla="*/ 20180223 h 23703714"/>
              <a:gd name="connsiteX130" fmla="*/ 5155014 w 17974814"/>
              <a:gd name="connsiteY130" fmla="*/ 20108819 h 23703714"/>
              <a:gd name="connsiteX131" fmla="*/ 5028835 w 17974814"/>
              <a:gd name="connsiteY131" fmla="*/ 20336151 h 23703714"/>
              <a:gd name="connsiteX132" fmla="*/ 4938534 w 17974814"/>
              <a:gd name="connsiteY132" fmla="*/ 20317427 h 23703714"/>
              <a:gd name="connsiteX133" fmla="*/ 4801679 w 17974814"/>
              <a:gd name="connsiteY133" fmla="*/ 20251449 h 23703714"/>
              <a:gd name="connsiteX134" fmla="*/ 4305890 w 17974814"/>
              <a:gd name="connsiteY134" fmla="*/ 20294675 h 23703714"/>
              <a:gd name="connsiteX135" fmla="*/ 3930680 w 17974814"/>
              <a:gd name="connsiteY135" fmla="*/ 20316376 h 23703714"/>
              <a:gd name="connsiteX136" fmla="*/ 3581897 w 17974814"/>
              <a:gd name="connsiteY136" fmla="*/ 20078020 h 23703714"/>
              <a:gd name="connsiteX137" fmla="*/ 3264612 w 17974814"/>
              <a:gd name="connsiteY137" fmla="*/ 20038992 h 23703714"/>
              <a:gd name="connsiteX138" fmla="*/ 3525194 w 17974814"/>
              <a:gd name="connsiteY138" fmla="*/ 19911240 h 23703714"/>
              <a:gd name="connsiteX139" fmla="*/ 3232762 w 17974814"/>
              <a:gd name="connsiteY139" fmla="*/ 19785412 h 23703714"/>
              <a:gd name="connsiteX140" fmla="*/ 3092057 w 17974814"/>
              <a:gd name="connsiteY140" fmla="*/ 19707010 h 23703714"/>
              <a:gd name="connsiteX141" fmla="*/ 3324463 w 17974814"/>
              <a:gd name="connsiteY141" fmla="*/ 19644007 h 23703714"/>
              <a:gd name="connsiteX142" fmla="*/ 3548646 w 17974814"/>
              <a:gd name="connsiteY142" fmla="*/ 19815338 h 23703714"/>
              <a:gd name="connsiteX143" fmla="*/ 3739400 w 17974814"/>
              <a:gd name="connsiteY143" fmla="*/ 19793463 h 23703714"/>
              <a:gd name="connsiteX144" fmla="*/ 3900405 w 17974814"/>
              <a:gd name="connsiteY144" fmla="*/ 19690559 h 23703714"/>
              <a:gd name="connsiteX145" fmla="*/ 3523794 w 17974814"/>
              <a:gd name="connsiteY145" fmla="*/ 19581006 h 23703714"/>
              <a:gd name="connsiteX146" fmla="*/ 2743623 w 17974814"/>
              <a:gd name="connsiteY146" fmla="*/ 19559481 h 23703714"/>
              <a:gd name="connsiteX147" fmla="*/ 2355287 w 17974814"/>
              <a:gd name="connsiteY147" fmla="*/ 19794513 h 23703714"/>
              <a:gd name="connsiteX148" fmla="*/ 2116055 w 17974814"/>
              <a:gd name="connsiteY148" fmla="*/ 20213298 h 23703714"/>
              <a:gd name="connsiteX149" fmla="*/ 1835698 w 17974814"/>
              <a:gd name="connsiteY149" fmla="*/ 20007493 h 23703714"/>
              <a:gd name="connsiteX150" fmla="*/ 2000202 w 17974814"/>
              <a:gd name="connsiteY150" fmla="*/ 20390753 h 23703714"/>
              <a:gd name="connsiteX151" fmla="*/ 1440887 w 17974814"/>
              <a:gd name="connsiteY151" fmla="*/ 20960042 h 23703714"/>
              <a:gd name="connsiteX152" fmla="*/ 1245056 w 17974814"/>
              <a:gd name="connsiteY152" fmla="*/ 21218876 h 23703714"/>
              <a:gd name="connsiteX153" fmla="*/ 1304733 w 17974814"/>
              <a:gd name="connsiteY153" fmla="*/ 21416281 h 23703714"/>
              <a:gd name="connsiteX154" fmla="*/ 1228430 w 17974814"/>
              <a:gd name="connsiteY154" fmla="*/ 21577284 h 23703714"/>
              <a:gd name="connsiteX155" fmla="*/ 1251532 w 17974814"/>
              <a:gd name="connsiteY155" fmla="*/ 21952320 h 23703714"/>
              <a:gd name="connsiteX156" fmla="*/ 889972 w 17974814"/>
              <a:gd name="connsiteY156" fmla="*/ 22179827 h 23703714"/>
              <a:gd name="connsiteX157" fmla="*/ 572689 w 17974814"/>
              <a:gd name="connsiteY157" fmla="*/ 22272580 h 23703714"/>
              <a:gd name="connsiteX158" fmla="*/ 556064 w 17974814"/>
              <a:gd name="connsiteY158" fmla="*/ 21883545 h 23703714"/>
              <a:gd name="connsiteX159" fmla="*/ 479587 w 17974814"/>
              <a:gd name="connsiteY159" fmla="*/ 21823693 h 23703714"/>
              <a:gd name="connsiteX160" fmla="*/ 452985 w 17974814"/>
              <a:gd name="connsiteY160" fmla="*/ 22192778 h 23703714"/>
              <a:gd name="connsiteX161" fmla="*/ 284105 w 17974814"/>
              <a:gd name="connsiteY161" fmla="*/ 22469985 h 23703714"/>
              <a:gd name="connsiteX162" fmla="*/ 336607 w 17974814"/>
              <a:gd name="connsiteY162" fmla="*/ 22482062 h 23703714"/>
              <a:gd name="connsiteX163" fmla="*/ 509512 w 17974814"/>
              <a:gd name="connsiteY163" fmla="*/ 22349057 h 23703714"/>
              <a:gd name="connsiteX164" fmla="*/ 559388 w 17974814"/>
              <a:gd name="connsiteY164" fmla="*/ 22385634 h 23703714"/>
              <a:gd name="connsiteX165" fmla="*/ 399784 w 17974814"/>
              <a:gd name="connsiteY165" fmla="*/ 22548564 h 23703714"/>
              <a:gd name="connsiteX166" fmla="*/ 190304 w 17974814"/>
              <a:gd name="connsiteY166" fmla="*/ 22837847 h 23703714"/>
              <a:gd name="connsiteX167" fmla="*/ 113826 w 17974814"/>
              <a:gd name="connsiteY167" fmla="*/ 23602618 h 23703714"/>
              <a:gd name="connsiteX168" fmla="*/ 3748 w 17974814"/>
              <a:gd name="connsiteY168" fmla="*/ 23608041 h 23703714"/>
              <a:gd name="connsiteX169" fmla="*/ 23698 w 17974814"/>
              <a:gd name="connsiteY169" fmla="*/ 3314311 h 23703714"/>
              <a:gd name="connsiteX170" fmla="*/ 71825 w 17974814"/>
              <a:gd name="connsiteY170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363510 w 17974814"/>
              <a:gd name="connsiteY17" fmla="*/ 698838 h 23703714"/>
              <a:gd name="connsiteX18" fmla="*/ 673129 w 17974814"/>
              <a:gd name="connsiteY18" fmla="*/ 659861 h 23703714"/>
              <a:gd name="connsiteX19" fmla="*/ 1100227 w 17974814"/>
              <a:gd name="connsiteY19" fmla="*/ 604049 h 23703714"/>
              <a:gd name="connsiteX20" fmla="*/ 1513784 w 17974814"/>
              <a:gd name="connsiteY20" fmla="*/ 611735 h 23703714"/>
              <a:gd name="connsiteX21" fmla="*/ 1746913 w 17974814"/>
              <a:gd name="connsiteY21" fmla="*/ 732691 h 23703714"/>
              <a:gd name="connsiteX22" fmla="*/ 1952228 w 17974814"/>
              <a:gd name="connsiteY22" fmla="*/ 743304 h 23703714"/>
              <a:gd name="connsiteX23" fmla="*/ 1972906 w 17974814"/>
              <a:gd name="connsiteY23" fmla="*/ 624910 h 23703714"/>
              <a:gd name="connsiteX24" fmla="*/ 1581124 w 17974814"/>
              <a:gd name="connsiteY24" fmla="*/ 235508 h 23703714"/>
              <a:gd name="connsiteX25" fmla="*/ 1094737 w 17974814"/>
              <a:gd name="connsiteY25" fmla="*/ 205314 h 23703714"/>
              <a:gd name="connsiteX26" fmla="*/ 926387 w 17974814"/>
              <a:gd name="connsiteY26" fmla="*/ 13802 h 23703714"/>
              <a:gd name="connsiteX27" fmla="*/ 1184649 w 17974814"/>
              <a:gd name="connsiteY27" fmla="*/ 12129 h 23703714"/>
              <a:gd name="connsiteX28" fmla="*/ 2290941 w 17974814"/>
              <a:gd name="connsiteY28" fmla="*/ 26167 h 23703714"/>
              <a:gd name="connsiteX29" fmla="*/ 2424890 w 17974814"/>
              <a:gd name="connsiteY29" fmla="*/ 37330 h 23703714"/>
              <a:gd name="connsiteX30" fmla="*/ 2563962 w 17974814"/>
              <a:gd name="connsiteY30" fmla="*/ 521887 h 23703714"/>
              <a:gd name="connsiteX31" fmla="*/ 2783916 w 17974814"/>
              <a:gd name="connsiteY31" fmla="*/ 421425 h 23703714"/>
              <a:gd name="connsiteX32" fmla="*/ 2874496 w 17974814"/>
              <a:gd name="connsiteY32" fmla="*/ 247035 h 23703714"/>
              <a:gd name="connsiteX33" fmla="*/ 3015947 w 17974814"/>
              <a:gd name="connsiteY33" fmla="*/ 200740 h 23703714"/>
              <a:gd name="connsiteX34" fmla="*/ 3210649 w 17974814"/>
              <a:gd name="connsiteY34" fmla="*/ 214647 h 23703714"/>
              <a:gd name="connsiteX35" fmla="*/ 3294092 w 17974814"/>
              <a:gd name="connsiteY35" fmla="*/ 357196 h 23703714"/>
              <a:gd name="connsiteX36" fmla="*/ 3412303 w 17974814"/>
              <a:gd name="connsiteY36" fmla="*/ 305044 h 23703714"/>
              <a:gd name="connsiteX37" fmla="*/ 3631342 w 17974814"/>
              <a:gd name="connsiteY37" fmla="*/ 165972 h 23703714"/>
              <a:gd name="connsiteX38" fmla="*/ 3725216 w 17974814"/>
              <a:gd name="connsiteY38" fmla="*/ 54714 h 23703714"/>
              <a:gd name="connsiteX39" fmla="*/ 3870876 w 17974814"/>
              <a:gd name="connsiteY39" fmla="*/ 0 h 23703714"/>
              <a:gd name="connsiteX40" fmla="*/ 17974814 w 17974814"/>
              <a:gd name="connsiteY40" fmla="*/ 41721 h 23703714"/>
              <a:gd name="connsiteX41" fmla="*/ 17951687 w 17974814"/>
              <a:gd name="connsiteY41" fmla="*/ 23612990 h 23703714"/>
              <a:gd name="connsiteX42" fmla="*/ 12214658 w 17974814"/>
              <a:gd name="connsiteY42" fmla="*/ 23672994 h 23703714"/>
              <a:gd name="connsiteX43" fmla="*/ 11511565 w 17974814"/>
              <a:gd name="connsiteY43" fmla="*/ 23664268 h 23703714"/>
              <a:gd name="connsiteX44" fmla="*/ 11092751 w 17974814"/>
              <a:gd name="connsiteY44" fmla="*/ 23238606 h 23703714"/>
              <a:gd name="connsiteX45" fmla="*/ 10611488 w 17974814"/>
              <a:gd name="connsiteY45" fmla="*/ 22853595 h 23703714"/>
              <a:gd name="connsiteX46" fmla="*/ 10178351 w 17974814"/>
              <a:gd name="connsiteY46" fmla="*/ 22564837 h 23703714"/>
              <a:gd name="connsiteX47" fmla="*/ 9793340 w 17974814"/>
              <a:gd name="connsiteY47" fmla="*/ 22516711 h 23703714"/>
              <a:gd name="connsiteX48" fmla="*/ 9600835 w 17974814"/>
              <a:gd name="connsiteY48" fmla="*/ 22276079 h 23703714"/>
              <a:gd name="connsiteX49" fmla="*/ 9436681 w 17974814"/>
              <a:gd name="connsiteY49" fmla="*/ 22078674 h 23703714"/>
              <a:gd name="connsiteX50" fmla="*/ 9194650 w 17974814"/>
              <a:gd name="connsiteY50" fmla="*/ 22096350 h 23703714"/>
              <a:gd name="connsiteX51" fmla="*/ 8948417 w 17974814"/>
              <a:gd name="connsiteY51" fmla="*/ 21975596 h 23703714"/>
              <a:gd name="connsiteX52" fmla="*/ 8895566 w 17974814"/>
              <a:gd name="connsiteY52" fmla="*/ 21691914 h 23703714"/>
              <a:gd name="connsiteX53" fmla="*/ 8626059 w 17974814"/>
              <a:gd name="connsiteY53" fmla="*/ 21557686 h 23703714"/>
              <a:gd name="connsiteX54" fmla="*/ 8745763 w 17974814"/>
              <a:gd name="connsiteY54" fmla="*/ 21494509 h 23703714"/>
              <a:gd name="connsiteX55" fmla="*/ 8709187 w 17974814"/>
              <a:gd name="connsiteY55" fmla="*/ 21441308 h 23703714"/>
              <a:gd name="connsiteX56" fmla="*/ 8546257 w 17974814"/>
              <a:gd name="connsiteY56" fmla="*/ 21437982 h 23703714"/>
              <a:gd name="connsiteX57" fmla="*/ 8477305 w 17974814"/>
              <a:gd name="connsiteY57" fmla="*/ 21529334 h 23703714"/>
              <a:gd name="connsiteX58" fmla="*/ 8080569 w 17974814"/>
              <a:gd name="connsiteY58" fmla="*/ 21529334 h 23703714"/>
              <a:gd name="connsiteX59" fmla="*/ 8064119 w 17974814"/>
              <a:gd name="connsiteY59" fmla="*/ 21467908 h 23703714"/>
              <a:gd name="connsiteX60" fmla="*/ 8228623 w 17974814"/>
              <a:gd name="connsiteY60" fmla="*/ 21308479 h 23703714"/>
              <a:gd name="connsiteX61" fmla="*/ 8480454 w 17974814"/>
              <a:gd name="connsiteY61" fmla="*/ 21313552 h 23703714"/>
              <a:gd name="connsiteX62" fmla="*/ 8513006 w 17974814"/>
              <a:gd name="connsiteY62" fmla="*/ 21211876 h 23703714"/>
              <a:gd name="connsiteX63" fmla="*/ 8299850 w 17974814"/>
              <a:gd name="connsiteY63" fmla="*/ 21174249 h 23703714"/>
              <a:gd name="connsiteX64" fmla="*/ 8340102 w 17974814"/>
              <a:gd name="connsiteY64" fmla="*/ 21068897 h 23703714"/>
              <a:gd name="connsiteX65" fmla="*/ 8542056 w 17974814"/>
              <a:gd name="connsiteY65" fmla="*/ 21068022 h 23703714"/>
              <a:gd name="connsiteX66" fmla="*/ 8689236 w 17974814"/>
              <a:gd name="connsiteY66" fmla="*/ 21122099 h 23703714"/>
              <a:gd name="connsiteX67" fmla="*/ 8848840 w 17974814"/>
              <a:gd name="connsiteY67" fmla="*/ 21248452 h 23703714"/>
              <a:gd name="connsiteX68" fmla="*/ 9059895 w 17974814"/>
              <a:gd name="connsiteY68" fmla="*/ 21003092 h 23703714"/>
              <a:gd name="connsiteX69" fmla="*/ 9059545 w 17974814"/>
              <a:gd name="connsiteY69" fmla="*/ 20688611 h 23703714"/>
              <a:gd name="connsiteX70" fmla="*/ 9340954 w 17974814"/>
              <a:gd name="connsiteY70" fmla="*/ 20357328 h 23703714"/>
              <a:gd name="connsiteX71" fmla="*/ 9347604 w 17974814"/>
              <a:gd name="connsiteY71" fmla="*/ 20141197 h 23703714"/>
              <a:gd name="connsiteX72" fmla="*/ 9395030 w 17974814"/>
              <a:gd name="connsiteY72" fmla="*/ 20066994 h 23703714"/>
              <a:gd name="connsiteX73" fmla="*/ 9480608 w 17974814"/>
              <a:gd name="connsiteY73" fmla="*/ 20171123 h 23703714"/>
              <a:gd name="connsiteX74" fmla="*/ 9500558 w 17974814"/>
              <a:gd name="connsiteY74" fmla="*/ 20417180 h 23703714"/>
              <a:gd name="connsiteX75" fmla="*/ 9564084 w 17974814"/>
              <a:gd name="connsiteY75" fmla="*/ 20507132 h 23703714"/>
              <a:gd name="connsiteX76" fmla="*/ 9616937 w 17974814"/>
              <a:gd name="connsiteY76" fmla="*/ 20403879 h 23703714"/>
              <a:gd name="connsiteX77" fmla="*/ 9636887 w 17974814"/>
              <a:gd name="connsiteY77" fmla="*/ 20184423 h 23703714"/>
              <a:gd name="connsiteX78" fmla="*/ 9549384 w 17974814"/>
              <a:gd name="connsiteY78" fmla="*/ 19896364 h 23703714"/>
              <a:gd name="connsiteX79" fmla="*/ 9636887 w 17974814"/>
              <a:gd name="connsiteY79" fmla="*/ 19908441 h 23703714"/>
              <a:gd name="connsiteX80" fmla="*/ 9897818 w 17974814"/>
              <a:gd name="connsiteY80" fmla="*/ 20032342 h 23703714"/>
              <a:gd name="connsiteX81" fmla="*/ 9829742 w 17974814"/>
              <a:gd name="connsiteY81" fmla="*/ 19871865 h 23703714"/>
              <a:gd name="connsiteX82" fmla="*/ 9720014 w 17974814"/>
              <a:gd name="connsiteY82" fmla="*/ 19782087 h 23703714"/>
              <a:gd name="connsiteX83" fmla="*/ 9629011 w 17974814"/>
              <a:gd name="connsiteY83" fmla="*/ 19848415 h 23703714"/>
              <a:gd name="connsiteX84" fmla="*/ 9497233 w 17974814"/>
              <a:gd name="connsiteY84" fmla="*/ 19715585 h 23703714"/>
              <a:gd name="connsiteX85" fmla="*/ 9270776 w 17974814"/>
              <a:gd name="connsiteY85" fmla="*/ 19626158 h 23703714"/>
              <a:gd name="connsiteX86" fmla="*/ 9141449 w 17974814"/>
              <a:gd name="connsiteY86" fmla="*/ 19469529 h 23703714"/>
              <a:gd name="connsiteX87" fmla="*/ 9008445 w 17974814"/>
              <a:gd name="connsiteY87" fmla="*/ 19339850 h 23703714"/>
              <a:gd name="connsiteX88" fmla="*/ 8986743 w 17974814"/>
              <a:gd name="connsiteY88" fmla="*/ 19235721 h 23703714"/>
              <a:gd name="connsiteX89" fmla="*/ 9121498 w 17974814"/>
              <a:gd name="connsiteY89" fmla="*/ 19210172 h 23703714"/>
              <a:gd name="connsiteX90" fmla="*/ 9344279 w 17974814"/>
              <a:gd name="connsiteY90" fmla="*/ 19296624 h 23703714"/>
              <a:gd name="connsiteX91" fmla="*/ 9370880 w 17974814"/>
              <a:gd name="connsiteY91" fmla="*/ 19200196 h 23703714"/>
              <a:gd name="connsiteX92" fmla="*/ 9521033 w 17974814"/>
              <a:gd name="connsiteY92" fmla="*/ 19111292 h 23703714"/>
              <a:gd name="connsiteX93" fmla="*/ 9755014 w 17974814"/>
              <a:gd name="connsiteY93" fmla="*/ 19267395 h 23703714"/>
              <a:gd name="connsiteX94" fmla="*/ 9833067 w 17974814"/>
              <a:gd name="connsiteY94" fmla="*/ 19166945 h 23703714"/>
              <a:gd name="connsiteX95" fmla="*/ 9700064 w 17974814"/>
              <a:gd name="connsiteY95" fmla="*/ 19120395 h 23703714"/>
              <a:gd name="connsiteX96" fmla="*/ 9730339 w 17974814"/>
              <a:gd name="connsiteY96" fmla="*/ 18918788 h 23703714"/>
              <a:gd name="connsiteX97" fmla="*/ 10387482 w 17974814"/>
              <a:gd name="connsiteY97" fmla="*/ 18636505 h 23703714"/>
              <a:gd name="connsiteX98" fmla="*/ 10606588 w 17974814"/>
              <a:gd name="connsiteY98" fmla="*/ 18351423 h 23703714"/>
              <a:gd name="connsiteX99" fmla="*/ 10187101 w 17974814"/>
              <a:gd name="connsiteY99" fmla="*/ 18380998 h 23703714"/>
              <a:gd name="connsiteX100" fmla="*/ 9816442 w 17974814"/>
              <a:gd name="connsiteY100" fmla="*/ 18571754 h 23703714"/>
              <a:gd name="connsiteX101" fmla="*/ 9192550 w 17974814"/>
              <a:gd name="connsiteY101" fmla="*/ 18640005 h 23703714"/>
              <a:gd name="connsiteX102" fmla="*/ 9074947 w 17974814"/>
              <a:gd name="connsiteY102" fmla="*/ 18711408 h 23703714"/>
              <a:gd name="connsiteX103" fmla="*/ 8868791 w 17974814"/>
              <a:gd name="connsiteY103" fmla="*/ 18654881 h 23703714"/>
              <a:gd name="connsiteX104" fmla="*/ 8688010 w 17974814"/>
              <a:gd name="connsiteY104" fmla="*/ 18822536 h 23703714"/>
              <a:gd name="connsiteX105" fmla="*/ 8540306 w 17974814"/>
              <a:gd name="connsiteY105" fmla="*/ 18986864 h 23703714"/>
              <a:gd name="connsiteX106" fmla="*/ 8406077 w 17974814"/>
              <a:gd name="connsiteY106" fmla="*/ 18923688 h 23703714"/>
              <a:gd name="connsiteX107" fmla="*/ 8269924 w 17974814"/>
              <a:gd name="connsiteY107" fmla="*/ 19117942 h 23703714"/>
              <a:gd name="connsiteX108" fmla="*/ 8072518 w 17974814"/>
              <a:gd name="connsiteY108" fmla="*/ 19136145 h 23703714"/>
              <a:gd name="connsiteX109" fmla="*/ 7703958 w 17974814"/>
              <a:gd name="connsiteY109" fmla="*/ 19388500 h 23703714"/>
              <a:gd name="connsiteX110" fmla="*/ 7450551 w 17974814"/>
              <a:gd name="connsiteY110" fmla="*/ 19321999 h 23703714"/>
              <a:gd name="connsiteX111" fmla="*/ 7145167 w 17974814"/>
              <a:gd name="connsiteY111" fmla="*/ 19490879 h 23703714"/>
              <a:gd name="connsiteX112" fmla="*/ 6783959 w 17974814"/>
              <a:gd name="connsiteY112" fmla="*/ 20054744 h 23703714"/>
              <a:gd name="connsiteX113" fmla="*/ 6508851 w 17974814"/>
              <a:gd name="connsiteY113" fmla="*/ 20140146 h 23703714"/>
              <a:gd name="connsiteX114" fmla="*/ 6621030 w 17974814"/>
              <a:gd name="connsiteY114" fmla="*/ 20041444 h 23703714"/>
              <a:gd name="connsiteX115" fmla="*/ 6792883 w 17974814"/>
              <a:gd name="connsiteY115" fmla="*/ 19727310 h 23703714"/>
              <a:gd name="connsiteX116" fmla="*/ 6680881 w 17974814"/>
              <a:gd name="connsiteY116" fmla="*/ 19715585 h 23703714"/>
              <a:gd name="connsiteX117" fmla="*/ 6525826 w 17974814"/>
              <a:gd name="connsiteY117" fmla="*/ 19950967 h 23703714"/>
              <a:gd name="connsiteX118" fmla="*/ 6192093 w 17974814"/>
              <a:gd name="connsiteY118" fmla="*/ 20054745 h 23703714"/>
              <a:gd name="connsiteX119" fmla="*/ 6153941 w 17974814"/>
              <a:gd name="connsiteY119" fmla="*/ 20155195 h 23703714"/>
              <a:gd name="connsiteX120" fmla="*/ 6129265 w 17974814"/>
              <a:gd name="connsiteY120" fmla="*/ 20345951 h 23703714"/>
              <a:gd name="connsiteX121" fmla="*/ 6009213 w 17974814"/>
              <a:gd name="connsiteY121" fmla="*/ 20400554 h 23703714"/>
              <a:gd name="connsiteX122" fmla="*/ 5896160 w 17974814"/>
              <a:gd name="connsiteY122" fmla="*/ 20337377 h 23703714"/>
              <a:gd name="connsiteX123" fmla="*/ 5989262 w 17974814"/>
              <a:gd name="connsiteY123" fmla="*/ 20204374 h 23703714"/>
              <a:gd name="connsiteX124" fmla="*/ 5971586 w 17974814"/>
              <a:gd name="connsiteY124" fmla="*/ 20148544 h 23703714"/>
              <a:gd name="connsiteX125" fmla="*/ 5826333 w 17974814"/>
              <a:gd name="connsiteY125" fmla="*/ 20181098 h 23703714"/>
              <a:gd name="connsiteX126" fmla="*/ 5684403 w 17974814"/>
              <a:gd name="connsiteY126" fmla="*/ 20035667 h 23703714"/>
              <a:gd name="connsiteX127" fmla="*/ 5633478 w 17974814"/>
              <a:gd name="connsiteY127" fmla="*/ 20074695 h 23703714"/>
              <a:gd name="connsiteX128" fmla="*/ 5614576 w 17974814"/>
              <a:gd name="connsiteY128" fmla="*/ 20180223 h 23703714"/>
              <a:gd name="connsiteX129" fmla="*/ 5155014 w 17974814"/>
              <a:gd name="connsiteY129" fmla="*/ 20108819 h 23703714"/>
              <a:gd name="connsiteX130" fmla="*/ 5028835 w 17974814"/>
              <a:gd name="connsiteY130" fmla="*/ 20336151 h 23703714"/>
              <a:gd name="connsiteX131" fmla="*/ 4938534 w 17974814"/>
              <a:gd name="connsiteY131" fmla="*/ 20317427 h 23703714"/>
              <a:gd name="connsiteX132" fmla="*/ 4801679 w 17974814"/>
              <a:gd name="connsiteY132" fmla="*/ 20251449 h 23703714"/>
              <a:gd name="connsiteX133" fmla="*/ 4305890 w 17974814"/>
              <a:gd name="connsiteY133" fmla="*/ 20294675 h 23703714"/>
              <a:gd name="connsiteX134" fmla="*/ 3930680 w 17974814"/>
              <a:gd name="connsiteY134" fmla="*/ 20316376 h 23703714"/>
              <a:gd name="connsiteX135" fmla="*/ 3581897 w 17974814"/>
              <a:gd name="connsiteY135" fmla="*/ 20078020 h 23703714"/>
              <a:gd name="connsiteX136" fmla="*/ 3264612 w 17974814"/>
              <a:gd name="connsiteY136" fmla="*/ 20038992 h 23703714"/>
              <a:gd name="connsiteX137" fmla="*/ 3525194 w 17974814"/>
              <a:gd name="connsiteY137" fmla="*/ 19911240 h 23703714"/>
              <a:gd name="connsiteX138" fmla="*/ 3232762 w 17974814"/>
              <a:gd name="connsiteY138" fmla="*/ 19785412 h 23703714"/>
              <a:gd name="connsiteX139" fmla="*/ 3092057 w 17974814"/>
              <a:gd name="connsiteY139" fmla="*/ 19707010 h 23703714"/>
              <a:gd name="connsiteX140" fmla="*/ 3324463 w 17974814"/>
              <a:gd name="connsiteY140" fmla="*/ 19644007 h 23703714"/>
              <a:gd name="connsiteX141" fmla="*/ 3548646 w 17974814"/>
              <a:gd name="connsiteY141" fmla="*/ 19815338 h 23703714"/>
              <a:gd name="connsiteX142" fmla="*/ 3739400 w 17974814"/>
              <a:gd name="connsiteY142" fmla="*/ 19793463 h 23703714"/>
              <a:gd name="connsiteX143" fmla="*/ 3900405 w 17974814"/>
              <a:gd name="connsiteY143" fmla="*/ 19690559 h 23703714"/>
              <a:gd name="connsiteX144" fmla="*/ 3523794 w 17974814"/>
              <a:gd name="connsiteY144" fmla="*/ 19581006 h 23703714"/>
              <a:gd name="connsiteX145" fmla="*/ 2743623 w 17974814"/>
              <a:gd name="connsiteY145" fmla="*/ 19559481 h 23703714"/>
              <a:gd name="connsiteX146" fmla="*/ 2355287 w 17974814"/>
              <a:gd name="connsiteY146" fmla="*/ 19794513 h 23703714"/>
              <a:gd name="connsiteX147" fmla="*/ 2116055 w 17974814"/>
              <a:gd name="connsiteY147" fmla="*/ 20213298 h 23703714"/>
              <a:gd name="connsiteX148" fmla="*/ 1835698 w 17974814"/>
              <a:gd name="connsiteY148" fmla="*/ 20007493 h 23703714"/>
              <a:gd name="connsiteX149" fmla="*/ 2000202 w 17974814"/>
              <a:gd name="connsiteY149" fmla="*/ 20390753 h 23703714"/>
              <a:gd name="connsiteX150" fmla="*/ 1440887 w 17974814"/>
              <a:gd name="connsiteY150" fmla="*/ 20960042 h 23703714"/>
              <a:gd name="connsiteX151" fmla="*/ 1245056 w 17974814"/>
              <a:gd name="connsiteY151" fmla="*/ 21218876 h 23703714"/>
              <a:gd name="connsiteX152" fmla="*/ 1304733 w 17974814"/>
              <a:gd name="connsiteY152" fmla="*/ 21416281 h 23703714"/>
              <a:gd name="connsiteX153" fmla="*/ 1228430 w 17974814"/>
              <a:gd name="connsiteY153" fmla="*/ 21577284 h 23703714"/>
              <a:gd name="connsiteX154" fmla="*/ 1251532 w 17974814"/>
              <a:gd name="connsiteY154" fmla="*/ 21952320 h 23703714"/>
              <a:gd name="connsiteX155" fmla="*/ 889972 w 17974814"/>
              <a:gd name="connsiteY155" fmla="*/ 22179827 h 23703714"/>
              <a:gd name="connsiteX156" fmla="*/ 572689 w 17974814"/>
              <a:gd name="connsiteY156" fmla="*/ 22272580 h 23703714"/>
              <a:gd name="connsiteX157" fmla="*/ 556064 w 17974814"/>
              <a:gd name="connsiteY157" fmla="*/ 21883545 h 23703714"/>
              <a:gd name="connsiteX158" fmla="*/ 479587 w 17974814"/>
              <a:gd name="connsiteY158" fmla="*/ 21823693 h 23703714"/>
              <a:gd name="connsiteX159" fmla="*/ 452985 w 17974814"/>
              <a:gd name="connsiteY159" fmla="*/ 22192778 h 23703714"/>
              <a:gd name="connsiteX160" fmla="*/ 284105 w 17974814"/>
              <a:gd name="connsiteY160" fmla="*/ 22469985 h 23703714"/>
              <a:gd name="connsiteX161" fmla="*/ 336607 w 17974814"/>
              <a:gd name="connsiteY161" fmla="*/ 22482062 h 23703714"/>
              <a:gd name="connsiteX162" fmla="*/ 509512 w 17974814"/>
              <a:gd name="connsiteY162" fmla="*/ 22349057 h 23703714"/>
              <a:gd name="connsiteX163" fmla="*/ 559388 w 17974814"/>
              <a:gd name="connsiteY163" fmla="*/ 22385634 h 23703714"/>
              <a:gd name="connsiteX164" fmla="*/ 399784 w 17974814"/>
              <a:gd name="connsiteY164" fmla="*/ 22548564 h 23703714"/>
              <a:gd name="connsiteX165" fmla="*/ 190304 w 17974814"/>
              <a:gd name="connsiteY165" fmla="*/ 22837847 h 23703714"/>
              <a:gd name="connsiteX166" fmla="*/ 113826 w 17974814"/>
              <a:gd name="connsiteY166" fmla="*/ 23602618 h 23703714"/>
              <a:gd name="connsiteX167" fmla="*/ 3748 w 17974814"/>
              <a:gd name="connsiteY167" fmla="*/ 23608041 h 23703714"/>
              <a:gd name="connsiteX168" fmla="*/ 23698 w 17974814"/>
              <a:gd name="connsiteY168" fmla="*/ 3314311 h 23703714"/>
              <a:gd name="connsiteX169" fmla="*/ 71825 w 17974814"/>
              <a:gd name="connsiteY169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300562 w 17974814"/>
              <a:gd name="connsiteY16" fmla="*/ 1042127 h 23703714"/>
              <a:gd name="connsiteX17" fmla="*/ 673129 w 17974814"/>
              <a:gd name="connsiteY17" fmla="*/ 659861 h 23703714"/>
              <a:gd name="connsiteX18" fmla="*/ 1100227 w 17974814"/>
              <a:gd name="connsiteY18" fmla="*/ 604049 h 23703714"/>
              <a:gd name="connsiteX19" fmla="*/ 1513784 w 17974814"/>
              <a:gd name="connsiteY19" fmla="*/ 611735 h 23703714"/>
              <a:gd name="connsiteX20" fmla="*/ 1746913 w 17974814"/>
              <a:gd name="connsiteY20" fmla="*/ 732691 h 23703714"/>
              <a:gd name="connsiteX21" fmla="*/ 1952228 w 17974814"/>
              <a:gd name="connsiteY21" fmla="*/ 743304 h 23703714"/>
              <a:gd name="connsiteX22" fmla="*/ 1972906 w 17974814"/>
              <a:gd name="connsiteY22" fmla="*/ 624910 h 23703714"/>
              <a:gd name="connsiteX23" fmla="*/ 1581124 w 17974814"/>
              <a:gd name="connsiteY23" fmla="*/ 235508 h 23703714"/>
              <a:gd name="connsiteX24" fmla="*/ 1094737 w 17974814"/>
              <a:gd name="connsiteY24" fmla="*/ 205314 h 23703714"/>
              <a:gd name="connsiteX25" fmla="*/ 926387 w 17974814"/>
              <a:gd name="connsiteY25" fmla="*/ 13802 h 23703714"/>
              <a:gd name="connsiteX26" fmla="*/ 1184649 w 17974814"/>
              <a:gd name="connsiteY26" fmla="*/ 12129 h 23703714"/>
              <a:gd name="connsiteX27" fmla="*/ 2290941 w 17974814"/>
              <a:gd name="connsiteY27" fmla="*/ 26167 h 23703714"/>
              <a:gd name="connsiteX28" fmla="*/ 2424890 w 17974814"/>
              <a:gd name="connsiteY28" fmla="*/ 37330 h 23703714"/>
              <a:gd name="connsiteX29" fmla="*/ 2563962 w 17974814"/>
              <a:gd name="connsiteY29" fmla="*/ 521887 h 23703714"/>
              <a:gd name="connsiteX30" fmla="*/ 2783916 w 17974814"/>
              <a:gd name="connsiteY30" fmla="*/ 421425 h 23703714"/>
              <a:gd name="connsiteX31" fmla="*/ 2874496 w 17974814"/>
              <a:gd name="connsiteY31" fmla="*/ 247035 h 23703714"/>
              <a:gd name="connsiteX32" fmla="*/ 3015947 w 17974814"/>
              <a:gd name="connsiteY32" fmla="*/ 200740 h 23703714"/>
              <a:gd name="connsiteX33" fmla="*/ 3210649 w 17974814"/>
              <a:gd name="connsiteY33" fmla="*/ 214647 h 23703714"/>
              <a:gd name="connsiteX34" fmla="*/ 3294092 w 17974814"/>
              <a:gd name="connsiteY34" fmla="*/ 357196 h 23703714"/>
              <a:gd name="connsiteX35" fmla="*/ 3412303 w 17974814"/>
              <a:gd name="connsiteY35" fmla="*/ 305044 h 23703714"/>
              <a:gd name="connsiteX36" fmla="*/ 3631342 w 17974814"/>
              <a:gd name="connsiteY36" fmla="*/ 165972 h 23703714"/>
              <a:gd name="connsiteX37" fmla="*/ 3725216 w 17974814"/>
              <a:gd name="connsiteY37" fmla="*/ 54714 h 23703714"/>
              <a:gd name="connsiteX38" fmla="*/ 3870876 w 17974814"/>
              <a:gd name="connsiteY38" fmla="*/ 0 h 23703714"/>
              <a:gd name="connsiteX39" fmla="*/ 17974814 w 17974814"/>
              <a:gd name="connsiteY39" fmla="*/ 41721 h 23703714"/>
              <a:gd name="connsiteX40" fmla="*/ 17951687 w 17974814"/>
              <a:gd name="connsiteY40" fmla="*/ 23612990 h 23703714"/>
              <a:gd name="connsiteX41" fmla="*/ 12214658 w 17974814"/>
              <a:gd name="connsiteY41" fmla="*/ 23672994 h 23703714"/>
              <a:gd name="connsiteX42" fmla="*/ 11511565 w 17974814"/>
              <a:gd name="connsiteY42" fmla="*/ 23664268 h 23703714"/>
              <a:gd name="connsiteX43" fmla="*/ 11092751 w 17974814"/>
              <a:gd name="connsiteY43" fmla="*/ 23238606 h 23703714"/>
              <a:gd name="connsiteX44" fmla="*/ 10611488 w 17974814"/>
              <a:gd name="connsiteY44" fmla="*/ 22853595 h 23703714"/>
              <a:gd name="connsiteX45" fmla="*/ 10178351 w 17974814"/>
              <a:gd name="connsiteY45" fmla="*/ 22564837 h 23703714"/>
              <a:gd name="connsiteX46" fmla="*/ 9793340 w 17974814"/>
              <a:gd name="connsiteY46" fmla="*/ 22516711 h 23703714"/>
              <a:gd name="connsiteX47" fmla="*/ 9600835 w 17974814"/>
              <a:gd name="connsiteY47" fmla="*/ 22276079 h 23703714"/>
              <a:gd name="connsiteX48" fmla="*/ 9436681 w 17974814"/>
              <a:gd name="connsiteY48" fmla="*/ 22078674 h 23703714"/>
              <a:gd name="connsiteX49" fmla="*/ 9194650 w 17974814"/>
              <a:gd name="connsiteY49" fmla="*/ 22096350 h 23703714"/>
              <a:gd name="connsiteX50" fmla="*/ 8948417 w 17974814"/>
              <a:gd name="connsiteY50" fmla="*/ 21975596 h 23703714"/>
              <a:gd name="connsiteX51" fmla="*/ 8895566 w 17974814"/>
              <a:gd name="connsiteY51" fmla="*/ 21691914 h 23703714"/>
              <a:gd name="connsiteX52" fmla="*/ 8626059 w 17974814"/>
              <a:gd name="connsiteY52" fmla="*/ 21557686 h 23703714"/>
              <a:gd name="connsiteX53" fmla="*/ 8745763 w 17974814"/>
              <a:gd name="connsiteY53" fmla="*/ 21494509 h 23703714"/>
              <a:gd name="connsiteX54" fmla="*/ 8709187 w 17974814"/>
              <a:gd name="connsiteY54" fmla="*/ 21441308 h 23703714"/>
              <a:gd name="connsiteX55" fmla="*/ 8546257 w 17974814"/>
              <a:gd name="connsiteY55" fmla="*/ 21437982 h 23703714"/>
              <a:gd name="connsiteX56" fmla="*/ 8477305 w 17974814"/>
              <a:gd name="connsiteY56" fmla="*/ 21529334 h 23703714"/>
              <a:gd name="connsiteX57" fmla="*/ 8080569 w 17974814"/>
              <a:gd name="connsiteY57" fmla="*/ 21529334 h 23703714"/>
              <a:gd name="connsiteX58" fmla="*/ 8064119 w 17974814"/>
              <a:gd name="connsiteY58" fmla="*/ 21467908 h 23703714"/>
              <a:gd name="connsiteX59" fmla="*/ 8228623 w 17974814"/>
              <a:gd name="connsiteY59" fmla="*/ 21308479 h 23703714"/>
              <a:gd name="connsiteX60" fmla="*/ 8480454 w 17974814"/>
              <a:gd name="connsiteY60" fmla="*/ 21313552 h 23703714"/>
              <a:gd name="connsiteX61" fmla="*/ 8513006 w 17974814"/>
              <a:gd name="connsiteY61" fmla="*/ 21211876 h 23703714"/>
              <a:gd name="connsiteX62" fmla="*/ 8299850 w 17974814"/>
              <a:gd name="connsiteY62" fmla="*/ 21174249 h 23703714"/>
              <a:gd name="connsiteX63" fmla="*/ 8340102 w 17974814"/>
              <a:gd name="connsiteY63" fmla="*/ 21068897 h 23703714"/>
              <a:gd name="connsiteX64" fmla="*/ 8542056 w 17974814"/>
              <a:gd name="connsiteY64" fmla="*/ 21068022 h 23703714"/>
              <a:gd name="connsiteX65" fmla="*/ 8689236 w 17974814"/>
              <a:gd name="connsiteY65" fmla="*/ 21122099 h 23703714"/>
              <a:gd name="connsiteX66" fmla="*/ 8848840 w 17974814"/>
              <a:gd name="connsiteY66" fmla="*/ 21248452 h 23703714"/>
              <a:gd name="connsiteX67" fmla="*/ 9059895 w 17974814"/>
              <a:gd name="connsiteY67" fmla="*/ 21003092 h 23703714"/>
              <a:gd name="connsiteX68" fmla="*/ 9059545 w 17974814"/>
              <a:gd name="connsiteY68" fmla="*/ 20688611 h 23703714"/>
              <a:gd name="connsiteX69" fmla="*/ 9340954 w 17974814"/>
              <a:gd name="connsiteY69" fmla="*/ 20357328 h 23703714"/>
              <a:gd name="connsiteX70" fmla="*/ 9347604 w 17974814"/>
              <a:gd name="connsiteY70" fmla="*/ 20141197 h 23703714"/>
              <a:gd name="connsiteX71" fmla="*/ 9395030 w 17974814"/>
              <a:gd name="connsiteY71" fmla="*/ 20066994 h 23703714"/>
              <a:gd name="connsiteX72" fmla="*/ 9480608 w 17974814"/>
              <a:gd name="connsiteY72" fmla="*/ 20171123 h 23703714"/>
              <a:gd name="connsiteX73" fmla="*/ 9500558 w 17974814"/>
              <a:gd name="connsiteY73" fmla="*/ 20417180 h 23703714"/>
              <a:gd name="connsiteX74" fmla="*/ 9564084 w 17974814"/>
              <a:gd name="connsiteY74" fmla="*/ 20507132 h 23703714"/>
              <a:gd name="connsiteX75" fmla="*/ 9616937 w 17974814"/>
              <a:gd name="connsiteY75" fmla="*/ 20403879 h 23703714"/>
              <a:gd name="connsiteX76" fmla="*/ 9636887 w 17974814"/>
              <a:gd name="connsiteY76" fmla="*/ 20184423 h 23703714"/>
              <a:gd name="connsiteX77" fmla="*/ 9549384 w 17974814"/>
              <a:gd name="connsiteY77" fmla="*/ 19896364 h 23703714"/>
              <a:gd name="connsiteX78" fmla="*/ 9636887 w 17974814"/>
              <a:gd name="connsiteY78" fmla="*/ 19908441 h 23703714"/>
              <a:gd name="connsiteX79" fmla="*/ 9897818 w 17974814"/>
              <a:gd name="connsiteY79" fmla="*/ 20032342 h 23703714"/>
              <a:gd name="connsiteX80" fmla="*/ 9829742 w 17974814"/>
              <a:gd name="connsiteY80" fmla="*/ 19871865 h 23703714"/>
              <a:gd name="connsiteX81" fmla="*/ 9720014 w 17974814"/>
              <a:gd name="connsiteY81" fmla="*/ 19782087 h 23703714"/>
              <a:gd name="connsiteX82" fmla="*/ 9629011 w 17974814"/>
              <a:gd name="connsiteY82" fmla="*/ 19848415 h 23703714"/>
              <a:gd name="connsiteX83" fmla="*/ 9497233 w 17974814"/>
              <a:gd name="connsiteY83" fmla="*/ 19715585 h 23703714"/>
              <a:gd name="connsiteX84" fmla="*/ 9270776 w 17974814"/>
              <a:gd name="connsiteY84" fmla="*/ 19626158 h 23703714"/>
              <a:gd name="connsiteX85" fmla="*/ 9141449 w 17974814"/>
              <a:gd name="connsiteY85" fmla="*/ 19469529 h 23703714"/>
              <a:gd name="connsiteX86" fmla="*/ 9008445 w 17974814"/>
              <a:gd name="connsiteY86" fmla="*/ 19339850 h 23703714"/>
              <a:gd name="connsiteX87" fmla="*/ 8986743 w 17974814"/>
              <a:gd name="connsiteY87" fmla="*/ 19235721 h 23703714"/>
              <a:gd name="connsiteX88" fmla="*/ 9121498 w 17974814"/>
              <a:gd name="connsiteY88" fmla="*/ 19210172 h 23703714"/>
              <a:gd name="connsiteX89" fmla="*/ 9344279 w 17974814"/>
              <a:gd name="connsiteY89" fmla="*/ 19296624 h 23703714"/>
              <a:gd name="connsiteX90" fmla="*/ 9370880 w 17974814"/>
              <a:gd name="connsiteY90" fmla="*/ 19200196 h 23703714"/>
              <a:gd name="connsiteX91" fmla="*/ 9521033 w 17974814"/>
              <a:gd name="connsiteY91" fmla="*/ 19111292 h 23703714"/>
              <a:gd name="connsiteX92" fmla="*/ 9755014 w 17974814"/>
              <a:gd name="connsiteY92" fmla="*/ 19267395 h 23703714"/>
              <a:gd name="connsiteX93" fmla="*/ 9833067 w 17974814"/>
              <a:gd name="connsiteY93" fmla="*/ 19166945 h 23703714"/>
              <a:gd name="connsiteX94" fmla="*/ 9700064 w 17974814"/>
              <a:gd name="connsiteY94" fmla="*/ 19120395 h 23703714"/>
              <a:gd name="connsiteX95" fmla="*/ 9730339 w 17974814"/>
              <a:gd name="connsiteY95" fmla="*/ 18918788 h 23703714"/>
              <a:gd name="connsiteX96" fmla="*/ 10387482 w 17974814"/>
              <a:gd name="connsiteY96" fmla="*/ 18636505 h 23703714"/>
              <a:gd name="connsiteX97" fmla="*/ 10606588 w 17974814"/>
              <a:gd name="connsiteY97" fmla="*/ 18351423 h 23703714"/>
              <a:gd name="connsiteX98" fmla="*/ 10187101 w 17974814"/>
              <a:gd name="connsiteY98" fmla="*/ 18380998 h 23703714"/>
              <a:gd name="connsiteX99" fmla="*/ 9816442 w 17974814"/>
              <a:gd name="connsiteY99" fmla="*/ 18571754 h 23703714"/>
              <a:gd name="connsiteX100" fmla="*/ 9192550 w 17974814"/>
              <a:gd name="connsiteY100" fmla="*/ 18640005 h 23703714"/>
              <a:gd name="connsiteX101" fmla="*/ 9074947 w 17974814"/>
              <a:gd name="connsiteY101" fmla="*/ 18711408 h 23703714"/>
              <a:gd name="connsiteX102" fmla="*/ 8868791 w 17974814"/>
              <a:gd name="connsiteY102" fmla="*/ 18654881 h 23703714"/>
              <a:gd name="connsiteX103" fmla="*/ 8688010 w 17974814"/>
              <a:gd name="connsiteY103" fmla="*/ 18822536 h 23703714"/>
              <a:gd name="connsiteX104" fmla="*/ 8540306 w 17974814"/>
              <a:gd name="connsiteY104" fmla="*/ 18986864 h 23703714"/>
              <a:gd name="connsiteX105" fmla="*/ 8406077 w 17974814"/>
              <a:gd name="connsiteY105" fmla="*/ 18923688 h 23703714"/>
              <a:gd name="connsiteX106" fmla="*/ 8269924 w 17974814"/>
              <a:gd name="connsiteY106" fmla="*/ 19117942 h 23703714"/>
              <a:gd name="connsiteX107" fmla="*/ 8072518 w 17974814"/>
              <a:gd name="connsiteY107" fmla="*/ 19136145 h 23703714"/>
              <a:gd name="connsiteX108" fmla="*/ 7703958 w 17974814"/>
              <a:gd name="connsiteY108" fmla="*/ 19388500 h 23703714"/>
              <a:gd name="connsiteX109" fmla="*/ 7450551 w 17974814"/>
              <a:gd name="connsiteY109" fmla="*/ 19321999 h 23703714"/>
              <a:gd name="connsiteX110" fmla="*/ 7145167 w 17974814"/>
              <a:gd name="connsiteY110" fmla="*/ 19490879 h 23703714"/>
              <a:gd name="connsiteX111" fmla="*/ 6783959 w 17974814"/>
              <a:gd name="connsiteY111" fmla="*/ 20054744 h 23703714"/>
              <a:gd name="connsiteX112" fmla="*/ 6508851 w 17974814"/>
              <a:gd name="connsiteY112" fmla="*/ 20140146 h 23703714"/>
              <a:gd name="connsiteX113" fmla="*/ 6621030 w 17974814"/>
              <a:gd name="connsiteY113" fmla="*/ 20041444 h 23703714"/>
              <a:gd name="connsiteX114" fmla="*/ 6792883 w 17974814"/>
              <a:gd name="connsiteY114" fmla="*/ 19727310 h 23703714"/>
              <a:gd name="connsiteX115" fmla="*/ 6680881 w 17974814"/>
              <a:gd name="connsiteY115" fmla="*/ 19715585 h 23703714"/>
              <a:gd name="connsiteX116" fmla="*/ 6525826 w 17974814"/>
              <a:gd name="connsiteY116" fmla="*/ 19950967 h 23703714"/>
              <a:gd name="connsiteX117" fmla="*/ 6192093 w 17974814"/>
              <a:gd name="connsiteY117" fmla="*/ 20054745 h 23703714"/>
              <a:gd name="connsiteX118" fmla="*/ 6153941 w 17974814"/>
              <a:gd name="connsiteY118" fmla="*/ 20155195 h 23703714"/>
              <a:gd name="connsiteX119" fmla="*/ 6129265 w 17974814"/>
              <a:gd name="connsiteY119" fmla="*/ 20345951 h 23703714"/>
              <a:gd name="connsiteX120" fmla="*/ 6009213 w 17974814"/>
              <a:gd name="connsiteY120" fmla="*/ 20400554 h 23703714"/>
              <a:gd name="connsiteX121" fmla="*/ 5896160 w 17974814"/>
              <a:gd name="connsiteY121" fmla="*/ 20337377 h 23703714"/>
              <a:gd name="connsiteX122" fmla="*/ 5989262 w 17974814"/>
              <a:gd name="connsiteY122" fmla="*/ 20204374 h 23703714"/>
              <a:gd name="connsiteX123" fmla="*/ 5971586 w 17974814"/>
              <a:gd name="connsiteY123" fmla="*/ 20148544 h 23703714"/>
              <a:gd name="connsiteX124" fmla="*/ 5826333 w 17974814"/>
              <a:gd name="connsiteY124" fmla="*/ 20181098 h 23703714"/>
              <a:gd name="connsiteX125" fmla="*/ 5684403 w 17974814"/>
              <a:gd name="connsiteY125" fmla="*/ 20035667 h 23703714"/>
              <a:gd name="connsiteX126" fmla="*/ 5633478 w 17974814"/>
              <a:gd name="connsiteY126" fmla="*/ 20074695 h 23703714"/>
              <a:gd name="connsiteX127" fmla="*/ 5614576 w 17974814"/>
              <a:gd name="connsiteY127" fmla="*/ 20180223 h 23703714"/>
              <a:gd name="connsiteX128" fmla="*/ 5155014 w 17974814"/>
              <a:gd name="connsiteY128" fmla="*/ 20108819 h 23703714"/>
              <a:gd name="connsiteX129" fmla="*/ 5028835 w 17974814"/>
              <a:gd name="connsiteY129" fmla="*/ 20336151 h 23703714"/>
              <a:gd name="connsiteX130" fmla="*/ 4938534 w 17974814"/>
              <a:gd name="connsiteY130" fmla="*/ 20317427 h 23703714"/>
              <a:gd name="connsiteX131" fmla="*/ 4801679 w 17974814"/>
              <a:gd name="connsiteY131" fmla="*/ 20251449 h 23703714"/>
              <a:gd name="connsiteX132" fmla="*/ 4305890 w 17974814"/>
              <a:gd name="connsiteY132" fmla="*/ 20294675 h 23703714"/>
              <a:gd name="connsiteX133" fmla="*/ 3930680 w 17974814"/>
              <a:gd name="connsiteY133" fmla="*/ 20316376 h 23703714"/>
              <a:gd name="connsiteX134" fmla="*/ 3581897 w 17974814"/>
              <a:gd name="connsiteY134" fmla="*/ 20078020 h 23703714"/>
              <a:gd name="connsiteX135" fmla="*/ 3264612 w 17974814"/>
              <a:gd name="connsiteY135" fmla="*/ 20038992 h 23703714"/>
              <a:gd name="connsiteX136" fmla="*/ 3525194 w 17974814"/>
              <a:gd name="connsiteY136" fmla="*/ 19911240 h 23703714"/>
              <a:gd name="connsiteX137" fmla="*/ 3232762 w 17974814"/>
              <a:gd name="connsiteY137" fmla="*/ 19785412 h 23703714"/>
              <a:gd name="connsiteX138" fmla="*/ 3092057 w 17974814"/>
              <a:gd name="connsiteY138" fmla="*/ 19707010 h 23703714"/>
              <a:gd name="connsiteX139" fmla="*/ 3324463 w 17974814"/>
              <a:gd name="connsiteY139" fmla="*/ 19644007 h 23703714"/>
              <a:gd name="connsiteX140" fmla="*/ 3548646 w 17974814"/>
              <a:gd name="connsiteY140" fmla="*/ 19815338 h 23703714"/>
              <a:gd name="connsiteX141" fmla="*/ 3739400 w 17974814"/>
              <a:gd name="connsiteY141" fmla="*/ 19793463 h 23703714"/>
              <a:gd name="connsiteX142" fmla="*/ 3900405 w 17974814"/>
              <a:gd name="connsiteY142" fmla="*/ 19690559 h 23703714"/>
              <a:gd name="connsiteX143" fmla="*/ 3523794 w 17974814"/>
              <a:gd name="connsiteY143" fmla="*/ 19581006 h 23703714"/>
              <a:gd name="connsiteX144" fmla="*/ 2743623 w 17974814"/>
              <a:gd name="connsiteY144" fmla="*/ 19559481 h 23703714"/>
              <a:gd name="connsiteX145" fmla="*/ 2355287 w 17974814"/>
              <a:gd name="connsiteY145" fmla="*/ 19794513 h 23703714"/>
              <a:gd name="connsiteX146" fmla="*/ 2116055 w 17974814"/>
              <a:gd name="connsiteY146" fmla="*/ 20213298 h 23703714"/>
              <a:gd name="connsiteX147" fmla="*/ 1835698 w 17974814"/>
              <a:gd name="connsiteY147" fmla="*/ 20007493 h 23703714"/>
              <a:gd name="connsiteX148" fmla="*/ 2000202 w 17974814"/>
              <a:gd name="connsiteY148" fmla="*/ 20390753 h 23703714"/>
              <a:gd name="connsiteX149" fmla="*/ 1440887 w 17974814"/>
              <a:gd name="connsiteY149" fmla="*/ 20960042 h 23703714"/>
              <a:gd name="connsiteX150" fmla="*/ 1245056 w 17974814"/>
              <a:gd name="connsiteY150" fmla="*/ 21218876 h 23703714"/>
              <a:gd name="connsiteX151" fmla="*/ 1304733 w 17974814"/>
              <a:gd name="connsiteY151" fmla="*/ 21416281 h 23703714"/>
              <a:gd name="connsiteX152" fmla="*/ 1228430 w 17974814"/>
              <a:gd name="connsiteY152" fmla="*/ 21577284 h 23703714"/>
              <a:gd name="connsiteX153" fmla="*/ 1251532 w 17974814"/>
              <a:gd name="connsiteY153" fmla="*/ 21952320 h 23703714"/>
              <a:gd name="connsiteX154" fmla="*/ 889972 w 17974814"/>
              <a:gd name="connsiteY154" fmla="*/ 22179827 h 23703714"/>
              <a:gd name="connsiteX155" fmla="*/ 572689 w 17974814"/>
              <a:gd name="connsiteY155" fmla="*/ 22272580 h 23703714"/>
              <a:gd name="connsiteX156" fmla="*/ 556064 w 17974814"/>
              <a:gd name="connsiteY156" fmla="*/ 21883545 h 23703714"/>
              <a:gd name="connsiteX157" fmla="*/ 479587 w 17974814"/>
              <a:gd name="connsiteY157" fmla="*/ 21823693 h 23703714"/>
              <a:gd name="connsiteX158" fmla="*/ 452985 w 17974814"/>
              <a:gd name="connsiteY158" fmla="*/ 22192778 h 23703714"/>
              <a:gd name="connsiteX159" fmla="*/ 284105 w 17974814"/>
              <a:gd name="connsiteY159" fmla="*/ 22469985 h 23703714"/>
              <a:gd name="connsiteX160" fmla="*/ 336607 w 17974814"/>
              <a:gd name="connsiteY160" fmla="*/ 22482062 h 23703714"/>
              <a:gd name="connsiteX161" fmla="*/ 509512 w 17974814"/>
              <a:gd name="connsiteY161" fmla="*/ 22349057 h 23703714"/>
              <a:gd name="connsiteX162" fmla="*/ 559388 w 17974814"/>
              <a:gd name="connsiteY162" fmla="*/ 22385634 h 23703714"/>
              <a:gd name="connsiteX163" fmla="*/ 399784 w 17974814"/>
              <a:gd name="connsiteY163" fmla="*/ 22548564 h 23703714"/>
              <a:gd name="connsiteX164" fmla="*/ 190304 w 17974814"/>
              <a:gd name="connsiteY164" fmla="*/ 22837847 h 23703714"/>
              <a:gd name="connsiteX165" fmla="*/ 113826 w 17974814"/>
              <a:gd name="connsiteY165" fmla="*/ 23602618 h 23703714"/>
              <a:gd name="connsiteX166" fmla="*/ 3748 w 17974814"/>
              <a:gd name="connsiteY166" fmla="*/ 23608041 h 23703714"/>
              <a:gd name="connsiteX167" fmla="*/ 23698 w 17974814"/>
              <a:gd name="connsiteY167" fmla="*/ 3314311 h 23703714"/>
              <a:gd name="connsiteX168" fmla="*/ 71825 w 17974814"/>
              <a:gd name="connsiteY168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100227 w 17974814"/>
              <a:gd name="connsiteY17" fmla="*/ 604049 h 23703714"/>
              <a:gd name="connsiteX18" fmla="*/ 1513784 w 17974814"/>
              <a:gd name="connsiteY18" fmla="*/ 611735 h 23703714"/>
              <a:gd name="connsiteX19" fmla="*/ 1746913 w 17974814"/>
              <a:gd name="connsiteY19" fmla="*/ 732691 h 23703714"/>
              <a:gd name="connsiteX20" fmla="*/ 1952228 w 17974814"/>
              <a:gd name="connsiteY20" fmla="*/ 743304 h 23703714"/>
              <a:gd name="connsiteX21" fmla="*/ 1972906 w 17974814"/>
              <a:gd name="connsiteY21" fmla="*/ 624910 h 23703714"/>
              <a:gd name="connsiteX22" fmla="*/ 1581124 w 17974814"/>
              <a:gd name="connsiteY22" fmla="*/ 235508 h 23703714"/>
              <a:gd name="connsiteX23" fmla="*/ 1094737 w 17974814"/>
              <a:gd name="connsiteY23" fmla="*/ 205314 h 23703714"/>
              <a:gd name="connsiteX24" fmla="*/ 926387 w 17974814"/>
              <a:gd name="connsiteY24" fmla="*/ 13802 h 23703714"/>
              <a:gd name="connsiteX25" fmla="*/ 1184649 w 17974814"/>
              <a:gd name="connsiteY25" fmla="*/ 12129 h 23703714"/>
              <a:gd name="connsiteX26" fmla="*/ 2290941 w 17974814"/>
              <a:gd name="connsiteY26" fmla="*/ 26167 h 23703714"/>
              <a:gd name="connsiteX27" fmla="*/ 2424890 w 17974814"/>
              <a:gd name="connsiteY27" fmla="*/ 37330 h 23703714"/>
              <a:gd name="connsiteX28" fmla="*/ 2563962 w 17974814"/>
              <a:gd name="connsiteY28" fmla="*/ 521887 h 23703714"/>
              <a:gd name="connsiteX29" fmla="*/ 2783916 w 17974814"/>
              <a:gd name="connsiteY29" fmla="*/ 421425 h 23703714"/>
              <a:gd name="connsiteX30" fmla="*/ 2874496 w 17974814"/>
              <a:gd name="connsiteY30" fmla="*/ 247035 h 23703714"/>
              <a:gd name="connsiteX31" fmla="*/ 3015947 w 17974814"/>
              <a:gd name="connsiteY31" fmla="*/ 200740 h 23703714"/>
              <a:gd name="connsiteX32" fmla="*/ 3210649 w 17974814"/>
              <a:gd name="connsiteY32" fmla="*/ 214647 h 23703714"/>
              <a:gd name="connsiteX33" fmla="*/ 3294092 w 17974814"/>
              <a:gd name="connsiteY33" fmla="*/ 357196 h 23703714"/>
              <a:gd name="connsiteX34" fmla="*/ 3412303 w 17974814"/>
              <a:gd name="connsiteY34" fmla="*/ 305044 h 23703714"/>
              <a:gd name="connsiteX35" fmla="*/ 3631342 w 17974814"/>
              <a:gd name="connsiteY35" fmla="*/ 165972 h 23703714"/>
              <a:gd name="connsiteX36" fmla="*/ 3725216 w 17974814"/>
              <a:gd name="connsiteY36" fmla="*/ 54714 h 23703714"/>
              <a:gd name="connsiteX37" fmla="*/ 3870876 w 17974814"/>
              <a:gd name="connsiteY37" fmla="*/ 0 h 23703714"/>
              <a:gd name="connsiteX38" fmla="*/ 17974814 w 17974814"/>
              <a:gd name="connsiteY38" fmla="*/ 41721 h 23703714"/>
              <a:gd name="connsiteX39" fmla="*/ 17951687 w 17974814"/>
              <a:gd name="connsiteY39" fmla="*/ 23612990 h 23703714"/>
              <a:gd name="connsiteX40" fmla="*/ 12214658 w 17974814"/>
              <a:gd name="connsiteY40" fmla="*/ 23672994 h 23703714"/>
              <a:gd name="connsiteX41" fmla="*/ 11511565 w 17974814"/>
              <a:gd name="connsiteY41" fmla="*/ 23664268 h 23703714"/>
              <a:gd name="connsiteX42" fmla="*/ 11092751 w 17974814"/>
              <a:gd name="connsiteY42" fmla="*/ 23238606 h 23703714"/>
              <a:gd name="connsiteX43" fmla="*/ 10611488 w 17974814"/>
              <a:gd name="connsiteY43" fmla="*/ 22853595 h 23703714"/>
              <a:gd name="connsiteX44" fmla="*/ 10178351 w 17974814"/>
              <a:gd name="connsiteY44" fmla="*/ 22564837 h 23703714"/>
              <a:gd name="connsiteX45" fmla="*/ 9793340 w 17974814"/>
              <a:gd name="connsiteY45" fmla="*/ 22516711 h 23703714"/>
              <a:gd name="connsiteX46" fmla="*/ 9600835 w 17974814"/>
              <a:gd name="connsiteY46" fmla="*/ 22276079 h 23703714"/>
              <a:gd name="connsiteX47" fmla="*/ 9436681 w 17974814"/>
              <a:gd name="connsiteY47" fmla="*/ 22078674 h 23703714"/>
              <a:gd name="connsiteX48" fmla="*/ 9194650 w 17974814"/>
              <a:gd name="connsiteY48" fmla="*/ 22096350 h 23703714"/>
              <a:gd name="connsiteX49" fmla="*/ 8948417 w 17974814"/>
              <a:gd name="connsiteY49" fmla="*/ 21975596 h 23703714"/>
              <a:gd name="connsiteX50" fmla="*/ 8895566 w 17974814"/>
              <a:gd name="connsiteY50" fmla="*/ 21691914 h 23703714"/>
              <a:gd name="connsiteX51" fmla="*/ 8626059 w 17974814"/>
              <a:gd name="connsiteY51" fmla="*/ 21557686 h 23703714"/>
              <a:gd name="connsiteX52" fmla="*/ 8745763 w 17974814"/>
              <a:gd name="connsiteY52" fmla="*/ 21494509 h 23703714"/>
              <a:gd name="connsiteX53" fmla="*/ 8709187 w 17974814"/>
              <a:gd name="connsiteY53" fmla="*/ 21441308 h 23703714"/>
              <a:gd name="connsiteX54" fmla="*/ 8546257 w 17974814"/>
              <a:gd name="connsiteY54" fmla="*/ 21437982 h 23703714"/>
              <a:gd name="connsiteX55" fmla="*/ 8477305 w 17974814"/>
              <a:gd name="connsiteY55" fmla="*/ 21529334 h 23703714"/>
              <a:gd name="connsiteX56" fmla="*/ 8080569 w 17974814"/>
              <a:gd name="connsiteY56" fmla="*/ 21529334 h 23703714"/>
              <a:gd name="connsiteX57" fmla="*/ 8064119 w 17974814"/>
              <a:gd name="connsiteY57" fmla="*/ 21467908 h 23703714"/>
              <a:gd name="connsiteX58" fmla="*/ 8228623 w 17974814"/>
              <a:gd name="connsiteY58" fmla="*/ 21308479 h 23703714"/>
              <a:gd name="connsiteX59" fmla="*/ 8480454 w 17974814"/>
              <a:gd name="connsiteY59" fmla="*/ 21313552 h 23703714"/>
              <a:gd name="connsiteX60" fmla="*/ 8513006 w 17974814"/>
              <a:gd name="connsiteY60" fmla="*/ 21211876 h 23703714"/>
              <a:gd name="connsiteX61" fmla="*/ 8299850 w 17974814"/>
              <a:gd name="connsiteY61" fmla="*/ 21174249 h 23703714"/>
              <a:gd name="connsiteX62" fmla="*/ 8340102 w 17974814"/>
              <a:gd name="connsiteY62" fmla="*/ 21068897 h 23703714"/>
              <a:gd name="connsiteX63" fmla="*/ 8542056 w 17974814"/>
              <a:gd name="connsiteY63" fmla="*/ 21068022 h 23703714"/>
              <a:gd name="connsiteX64" fmla="*/ 8689236 w 17974814"/>
              <a:gd name="connsiteY64" fmla="*/ 21122099 h 23703714"/>
              <a:gd name="connsiteX65" fmla="*/ 8848840 w 17974814"/>
              <a:gd name="connsiteY65" fmla="*/ 21248452 h 23703714"/>
              <a:gd name="connsiteX66" fmla="*/ 9059895 w 17974814"/>
              <a:gd name="connsiteY66" fmla="*/ 21003092 h 23703714"/>
              <a:gd name="connsiteX67" fmla="*/ 9059545 w 17974814"/>
              <a:gd name="connsiteY67" fmla="*/ 20688611 h 23703714"/>
              <a:gd name="connsiteX68" fmla="*/ 9340954 w 17974814"/>
              <a:gd name="connsiteY68" fmla="*/ 20357328 h 23703714"/>
              <a:gd name="connsiteX69" fmla="*/ 9347604 w 17974814"/>
              <a:gd name="connsiteY69" fmla="*/ 20141197 h 23703714"/>
              <a:gd name="connsiteX70" fmla="*/ 9395030 w 17974814"/>
              <a:gd name="connsiteY70" fmla="*/ 20066994 h 23703714"/>
              <a:gd name="connsiteX71" fmla="*/ 9480608 w 17974814"/>
              <a:gd name="connsiteY71" fmla="*/ 20171123 h 23703714"/>
              <a:gd name="connsiteX72" fmla="*/ 9500558 w 17974814"/>
              <a:gd name="connsiteY72" fmla="*/ 20417180 h 23703714"/>
              <a:gd name="connsiteX73" fmla="*/ 9564084 w 17974814"/>
              <a:gd name="connsiteY73" fmla="*/ 20507132 h 23703714"/>
              <a:gd name="connsiteX74" fmla="*/ 9616937 w 17974814"/>
              <a:gd name="connsiteY74" fmla="*/ 20403879 h 23703714"/>
              <a:gd name="connsiteX75" fmla="*/ 9636887 w 17974814"/>
              <a:gd name="connsiteY75" fmla="*/ 20184423 h 23703714"/>
              <a:gd name="connsiteX76" fmla="*/ 9549384 w 17974814"/>
              <a:gd name="connsiteY76" fmla="*/ 19896364 h 23703714"/>
              <a:gd name="connsiteX77" fmla="*/ 9636887 w 17974814"/>
              <a:gd name="connsiteY77" fmla="*/ 19908441 h 23703714"/>
              <a:gd name="connsiteX78" fmla="*/ 9897818 w 17974814"/>
              <a:gd name="connsiteY78" fmla="*/ 20032342 h 23703714"/>
              <a:gd name="connsiteX79" fmla="*/ 9829742 w 17974814"/>
              <a:gd name="connsiteY79" fmla="*/ 19871865 h 23703714"/>
              <a:gd name="connsiteX80" fmla="*/ 9720014 w 17974814"/>
              <a:gd name="connsiteY80" fmla="*/ 19782087 h 23703714"/>
              <a:gd name="connsiteX81" fmla="*/ 9629011 w 17974814"/>
              <a:gd name="connsiteY81" fmla="*/ 19848415 h 23703714"/>
              <a:gd name="connsiteX82" fmla="*/ 9497233 w 17974814"/>
              <a:gd name="connsiteY82" fmla="*/ 19715585 h 23703714"/>
              <a:gd name="connsiteX83" fmla="*/ 9270776 w 17974814"/>
              <a:gd name="connsiteY83" fmla="*/ 19626158 h 23703714"/>
              <a:gd name="connsiteX84" fmla="*/ 9141449 w 17974814"/>
              <a:gd name="connsiteY84" fmla="*/ 19469529 h 23703714"/>
              <a:gd name="connsiteX85" fmla="*/ 9008445 w 17974814"/>
              <a:gd name="connsiteY85" fmla="*/ 19339850 h 23703714"/>
              <a:gd name="connsiteX86" fmla="*/ 8986743 w 17974814"/>
              <a:gd name="connsiteY86" fmla="*/ 19235721 h 23703714"/>
              <a:gd name="connsiteX87" fmla="*/ 9121498 w 17974814"/>
              <a:gd name="connsiteY87" fmla="*/ 19210172 h 23703714"/>
              <a:gd name="connsiteX88" fmla="*/ 9344279 w 17974814"/>
              <a:gd name="connsiteY88" fmla="*/ 19296624 h 23703714"/>
              <a:gd name="connsiteX89" fmla="*/ 9370880 w 17974814"/>
              <a:gd name="connsiteY89" fmla="*/ 19200196 h 23703714"/>
              <a:gd name="connsiteX90" fmla="*/ 9521033 w 17974814"/>
              <a:gd name="connsiteY90" fmla="*/ 19111292 h 23703714"/>
              <a:gd name="connsiteX91" fmla="*/ 9755014 w 17974814"/>
              <a:gd name="connsiteY91" fmla="*/ 19267395 h 23703714"/>
              <a:gd name="connsiteX92" fmla="*/ 9833067 w 17974814"/>
              <a:gd name="connsiteY92" fmla="*/ 19166945 h 23703714"/>
              <a:gd name="connsiteX93" fmla="*/ 9700064 w 17974814"/>
              <a:gd name="connsiteY93" fmla="*/ 19120395 h 23703714"/>
              <a:gd name="connsiteX94" fmla="*/ 9730339 w 17974814"/>
              <a:gd name="connsiteY94" fmla="*/ 18918788 h 23703714"/>
              <a:gd name="connsiteX95" fmla="*/ 10387482 w 17974814"/>
              <a:gd name="connsiteY95" fmla="*/ 18636505 h 23703714"/>
              <a:gd name="connsiteX96" fmla="*/ 10606588 w 17974814"/>
              <a:gd name="connsiteY96" fmla="*/ 18351423 h 23703714"/>
              <a:gd name="connsiteX97" fmla="*/ 10187101 w 17974814"/>
              <a:gd name="connsiteY97" fmla="*/ 18380998 h 23703714"/>
              <a:gd name="connsiteX98" fmla="*/ 9816442 w 17974814"/>
              <a:gd name="connsiteY98" fmla="*/ 18571754 h 23703714"/>
              <a:gd name="connsiteX99" fmla="*/ 9192550 w 17974814"/>
              <a:gd name="connsiteY99" fmla="*/ 18640005 h 23703714"/>
              <a:gd name="connsiteX100" fmla="*/ 9074947 w 17974814"/>
              <a:gd name="connsiteY100" fmla="*/ 18711408 h 23703714"/>
              <a:gd name="connsiteX101" fmla="*/ 8868791 w 17974814"/>
              <a:gd name="connsiteY101" fmla="*/ 18654881 h 23703714"/>
              <a:gd name="connsiteX102" fmla="*/ 8688010 w 17974814"/>
              <a:gd name="connsiteY102" fmla="*/ 18822536 h 23703714"/>
              <a:gd name="connsiteX103" fmla="*/ 8540306 w 17974814"/>
              <a:gd name="connsiteY103" fmla="*/ 18986864 h 23703714"/>
              <a:gd name="connsiteX104" fmla="*/ 8406077 w 17974814"/>
              <a:gd name="connsiteY104" fmla="*/ 18923688 h 23703714"/>
              <a:gd name="connsiteX105" fmla="*/ 8269924 w 17974814"/>
              <a:gd name="connsiteY105" fmla="*/ 19117942 h 23703714"/>
              <a:gd name="connsiteX106" fmla="*/ 8072518 w 17974814"/>
              <a:gd name="connsiteY106" fmla="*/ 19136145 h 23703714"/>
              <a:gd name="connsiteX107" fmla="*/ 7703958 w 17974814"/>
              <a:gd name="connsiteY107" fmla="*/ 19388500 h 23703714"/>
              <a:gd name="connsiteX108" fmla="*/ 7450551 w 17974814"/>
              <a:gd name="connsiteY108" fmla="*/ 19321999 h 23703714"/>
              <a:gd name="connsiteX109" fmla="*/ 7145167 w 17974814"/>
              <a:gd name="connsiteY109" fmla="*/ 19490879 h 23703714"/>
              <a:gd name="connsiteX110" fmla="*/ 6783959 w 17974814"/>
              <a:gd name="connsiteY110" fmla="*/ 20054744 h 23703714"/>
              <a:gd name="connsiteX111" fmla="*/ 6508851 w 17974814"/>
              <a:gd name="connsiteY111" fmla="*/ 20140146 h 23703714"/>
              <a:gd name="connsiteX112" fmla="*/ 6621030 w 17974814"/>
              <a:gd name="connsiteY112" fmla="*/ 20041444 h 23703714"/>
              <a:gd name="connsiteX113" fmla="*/ 6792883 w 17974814"/>
              <a:gd name="connsiteY113" fmla="*/ 19727310 h 23703714"/>
              <a:gd name="connsiteX114" fmla="*/ 6680881 w 17974814"/>
              <a:gd name="connsiteY114" fmla="*/ 19715585 h 23703714"/>
              <a:gd name="connsiteX115" fmla="*/ 6525826 w 17974814"/>
              <a:gd name="connsiteY115" fmla="*/ 19950967 h 23703714"/>
              <a:gd name="connsiteX116" fmla="*/ 6192093 w 17974814"/>
              <a:gd name="connsiteY116" fmla="*/ 20054745 h 23703714"/>
              <a:gd name="connsiteX117" fmla="*/ 6153941 w 17974814"/>
              <a:gd name="connsiteY117" fmla="*/ 20155195 h 23703714"/>
              <a:gd name="connsiteX118" fmla="*/ 6129265 w 17974814"/>
              <a:gd name="connsiteY118" fmla="*/ 20345951 h 23703714"/>
              <a:gd name="connsiteX119" fmla="*/ 6009213 w 17974814"/>
              <a:gd name="connsiteY119" fmla="*/ 20400554 h 23703714"/>
              <a:gd name="connsiteX120" fmla="*/ 5896160 w 17974814"/>
              <a:gd name="connsiteY120" fmla="*/ 20337377 h 23703714"/>
              <a:gd name="connsiteX121" fmla="*/ 5989262 w 17974814"/>
              <a:gd name="connsiteY121" fmla="*/ 20204374 h 23703714"/>
              <a:gd name="connsiteX122" fmla="*/ 5971586 w 17974814"/>
              <a:gd name="connsiteY122" fmla="*/ 20148544 h 23703714"/>
              <a:gd name="connsiteX123" fmla="*/ 5826333 w 17974814"/>
              <a:gd name="connsiteY123" fmla="*/ 20181098 h 23703714"/>
              <a:gd name="connsiteX124" fmla="*/ 5684403 w 17974814"/>
              <a:gd name="connsiteY124" fmla="*/ 20035667 h 23703714"/>
              <a:gd name="connsiteX125" fmla="*/ 5633478 w 17974814"/>
              <a:gd name="connsiteY125" fmla="*/ 20074695 h 23703714"/>
              <a:gd name="connsiteX126" fmla="*/ 5614576 w 17974814"/>
              <a:gd name="connsiteY126" fmla="*/ 20180223 h 23703714"/>
              <a:gd name="connsiteX127" fmla="*/ 5155014 w 17974814"/>
              <a:gd name="connsiteY127" fmla="*/ 20108819 h 23703714"/>
              <a:gd name="connsiteX128" fmla="*/ 5028835 w 17974814"/>
              <a:gd name="connsiteY128" fmla="*/ 20336151 h 23703714"/>
              <a:gd name="connsiteX129" fmla="*/ 4938534 w 17974814"/>
              <a:gd name="connsiteY129" fmla="*/ 20317427 h 23703714"/>
              <a:gd name="connsiteX130" fmla="*/ 4801679 w 17974814"/>
              <a:gd name="connsiteY130" fmla="*/ 20251449 h 23703714"/>
              <a:gd name="connsiteX131" fmla="*/ 4305890 w 17974814"/>
              <a:gd name="connsiteY131" fmla="*/ 20294675 h 23703714"/>
              <a:gd name="connsiteX132" fmla="*/ 3930680 w 17974814"/>
              <a:gd name="connsiteY132" fmla="*/ 20316376 h 23703714"/>
              <a:gd name="connsiteX133" fmla="*/ 3581897 w 17974814"/>
              <a:gd name="connsiteY133" fmla="*/ 20078020 h 23703714"/>
              <a:gd name="connsiteX134" fmla="*/ 3264612 w 17974814"/>
              <a:gd name="connsiteY134" fmla="*/ 20038992 h 23703714"/>
              <a:gd name="connsiteX135" fmla="*/ 3525194 w 17974814"/>
              <a:gd name="connsiteY135" fmla="*/ 19911240 h 23703714"/>
              <a:gd name="connsiteX136" fmla="*/ 3232762 w 17974814"/>
              <a:gd name="connsiteY136" fmla="*/ 19785412 h 23703714"/>
              <a:gd name="connsiteX137" fmla="*/ 3092057 w 17974814"/>
              <a:gd name="connsiteY137" fmla="*/ 19707010 h 23703714"/>
              <a:gd name="connsiteX138" fmla="*/ 3324463 w 17974814"/>
              <a:gd name="connsiteY138" fmla="*/ 19644007 h 23703714"/>
              <a:gd name="connsiteX139" fmla="*/ 3548646 w 17974814"/>
              <a:gd name="connsiteY139" fmla="*/ 19815338 h 23703714"/>
              <a:gd name="connsiteX140" fmla="*/ 3739400 w 17974814"/>
              <a:gd name="connsiteY140" fmla="*/ 19793463 h 23703714"/>
              <a:gd name="connsiteX141" fmla="*/ 3900405 w 17974814"/>
              <a:gd name="connsiteY141" fmla="*/ 19690559 h 23703714"/>
              <a:gd name="connsiteX142" fmla="*/ 3523794 w 17974814"/>
              <a:gd name="connsiteY142" fmla="*/ 19581006 h 23703714"/>
              <a:gd name="connsiteX143" fmla="*/ 2743623 w 17974814"/>
              <a:gd name="connsiteY143" fmla="*/ 19559481 h 23703714"/>
              <a:gd name="connsiteX144" fmla="*/ 2355287 w 17974814"/>
              <a:gd name="connsiteY144" fmla="*/ 19794513 h 23703714"/>
              <a:gd name="connsiteX145" fmla="*/ 2116055 w 17974814"/>
              <a:gd name="connsiteY145" fmla="*/ 20213298 h 23703714"/>
              <a:gd name="connsiteX146" fmla="*/ 1835698 w 17974814"/>
              <a:gd name="connsiteY146" fmla="*/ 20007493 h 23703714"/>
              <a:gd name="connsiteX147" fmla="*/ 2000202 w 17974814"/>
              <a:gd name="connsiteY147" fmla="*/ 20390753 h 23703714"/>
              <a:gd name="connsiteX148" fmla="*/ 1440887 w 17974814"/>
              <a:gd name="connsiteY148" fmla="*/ 20960042 h 23703714"/>
              <a:gd name="connsiteX149" fmla="*/ 1245056 w 17974814"/>
              <a:gd name="connsiteY149" fmla="*/ 21218876 h 23703714"/>
              <a:gd name="connsiteX150" fmla="*/ 1304733 w 17974814"/>
              <a:gd name="connsiteY150" fmla="*/ 21416281 h 23703714"/>
              <a:gd name="connsiteX151" fmla="*/ 1228430 w 17974814"/>
              <a:gd name="connsiteY151" fmla="*/ 21577284 h 23703714"/>
              <a:gd name="connsiteX152" fmla="*/ 1251532 w 17974814"/>
              <a:gd name="connsiteY152" fmla="*/ 21952320 h 23703714"/>
              <a:gd name="connsiteX153" fmla="*/ 889972 w 17974814"/>
              <a:gd name="connsiteY153" fmla="*/ 22179827 h 23703714"/>
              <a:gd name="connsiteX154" fmla="*/ 572689 w 17974814"/>
              <a:gd name="connsiteY154" fmla="*/ 22272580 h 23703714"/>
              <a:gd name="connsiteX155" fmla="*/ 556064 w 17974814"/>
              <a:gd name="connsiteY155" fmla="*/ 21883545 h 23703714"/>
              <a:gd name="connsiteX156" fmla="*/ 479587 w 17974814"/>
              <a:gd name="connsiteY156" fmla="*/ 21823693 h 23703714"/>
              <a:gd name="connsiteX157" fmla="*/ 452985 w 17974814"/>
              <a:gd name="connsiteY157" fmla="*/ 22192778 h 23703714"/>
              <a:gd name="connsiteX158" fmla="*/ 284105 w 17974814"/>
              <a:gd name="connsiteY158" fmla="*/ 22469985 h 23703714"/>
              <a:gd name="connsiteX159" fmla="*/ 336607 w 17974814"/>
              <a:gd name="connsiteY159" fmla="*/ 22482062 h 23703714"/>
              <a:gd name="connsiteX160" fmla="*/ 509512 w 17974814"/>
              <a:gd name="connsiteY160" fmla="*/ 22349057 h 23703714"/>
              <a:gd name="connsiteX161" fmla="*/ 559388 w 17974814"/>
              <a:gd name="connsiteY161" fmla="*/ 22385634 h 23703714"/>
              <a:gd name="connsiteX162" fmla="*/ 399784 w 17974814"/>
              <a:gd name="connsiteY162" fmla="*/ 22548564 h 23703714"/>
              <a:gd name="connsiteX163" fmla="*/ 190304 w 17974814"/>
              <a:gd name="connsiteY163" fmla="*/ 22837847 h 23703714"/>
              <a:gd name="connsiteX164" fmla="*/ 113826 w 17974814"/>
              <a:gd name="connsiteY164" fmla="*/ 23602618 h 23703714"/>
              <a:gd name="connsiteX165" fmla="*/ 3748 w 17974814"/>
              <a:gd name="connsiteY165" fmla="*/ 23608041 h 23703714"/>
              <a:gd name="connsiteX166" fmla="*/ 23698 w 17974814"/>
              <a:gd name="connsiteY166" fmla="*/ 3314311 h 23703714"/>
              <a:gd name="connsiteX167" fmla="*/ 71825 w 17974814"/>
              <a:gd name="connsiteY167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52228 w 17974814"/>
              <a:gd name="connsiteY19" fmla="*/ 743304 h 23703714"/>
              <a:gd name="connsiteX20" fmla="*/ 1972906 w 17974814"/>
              <a:gd name="connsiteY20" fmla="*/ 624910 h 23703714"/>
              <a:gd name="connsiteX21" fmla="*/ 1581124 w 17974814"/>
              <a:gd name="connsiteY21" fmla="*/ 235508 h 23703714"/>
              <a:gd name="connsiteX22" fmla="*/ 1094737 w 17974814"/>
              <a:gd name="connsiteY22" fmla="*/ 205314 h 23703714"/>
              <a:gd name="connsiteX23" fmla="*/ 926387 w 17974814"/>
              <a:gd name="connsiteY23" fmla="*/ 13802 h 23703714"/>
              <a:gd name="connsiteX24" fmla="*/ 1184649 w 17974814"/>
              <a:gd name="connsiteY24" fmla="*/ 12129 h 23703714"/>
              <a:gd name="connsiteX25" fmla="*/ 2290941 w 17974814"/>
              <a:gd name="connsiteY25" fmla="*/ 26167 h 23703714"/>
              <a:gd name="connsiteX26" fmla="*/ 2424890 w 17974814"/>
              <a:gd name="connsiteY26" fmla="*/ 37330 h 23703714"/>
              <a:gd name="connsiteX27" fmla="*/ 2563962 w 17974814"/>
              <a:gd name="connsiteY27" fmla="*/ 521887 h 23703714"/>
              <a:gd name="connsiteX28" fmla="*/ 2783916 w 17974814"/>
              <a:gd name="connsiteY28" fmla="*/ 421425 h 23703714"/>
              <a:gd name="connsiteX29" fmla="*/ 2874496 w 17974814"/>
              <a:gd name="connsiteY29" fmla="*/ 247035 h 23703714"/>
              <a:gd name="connsiteX30" fmla="*/ 3015947 w 17974814"/>
              <a:gd name="connsiteY30" fmla="*/ 200740 h 23703714"/>
              <a:gd name="connsiteX31" fmla="*/ 3210649 w 17974814"/>
              <a:gd name="connsiteY31" fmla="*/ 214647 h 23703714"/>
              <a:gd name="connsiteX32" fmla="*/ 3294092 w 17974814"/>
              <a:gd name="connsiteY32" fmla="*/ 357196 h 23703714"/>
              <a:gd name="connsiteX33" fmla="*/ 3412303 w 17974814"/>
              <a:gd name="connsiteY33" fmla="*/ 305044 h 23703714"/>
              <a:gd name="connsiteX34" fmla="*/ 3631342 w 17974814"/>
              <a:gd name="connsiteY34" fmla="*/ 165972 h 23703714"/>
              <a:gd name="connsiteX35" fmla="*/ 3725216 w 17974814"/>
              <a:gd name="connsiteY35" fmla="*/ 54714 h 23703714"/>
              <a:gd name="connsiteX36" fmla="*/ 3870876 w 17974814"/>
              <a:gd name="connsiteY36" fmla="*/ 0 h 23703714"/>
              <a:gd name="connsiteX37" fmla="*/ 17974814 w 17974814"/>
              <a:gd name="connsiteY37" fmla="*/ 41721 h 23703714"/>
              <a:gd name="connsiteX38" fmla="*/ 17951687 w 17974814"/>
              <a:gd name="connsiteY38" fmla="*/ 23612990 h 23703714"/>
              <a:gd name="connsiteX39" fmla="*/ 12214658 w 17974814"/>
              <a:gd name="connsiteY39" fmla="*/ 23672994 h 23703714"/>
              <a:gd name="connsiteX40" fmla="*/ 11511565 w 17974814"/>
              <a:gd name="connsiteY40" fmla="*/ 23664268 h 23703714"/>
              <a:gd name="connsiteX41" fmla="*/ 11092751 w 17974814"/>
              <a:gd name="connsiteY41" fmla="*/ 23238606 h 23703714"/>
              <a:gd name="connsiteX42" fmla="*/ 10611488 w 17974814"/>
              <a:gd name="connsiteY42" fmla="*/ 22853595 h 23703714"/>
              <a:gd name="connsiteX43" fmla="*/ 10178351 w 17974814"/>
              <a:gd name="connsiteY43" fmla="*/ 22564837 h 23703714"/>
              <a:gd name="connsiteX44" fmla="*/ 9793340 w 17974814"/>
              <a:gd name="connsiteY44" fmla="*/ 22516711 h 23703714"/>
              <a:gd name="connsiteX45" fmla="*/ 9600835 w 17974814"/>
              <a:gd name="connsiteY45" fmla="*/ 22276079 h 23703714"/>
              <a:gd name="connsiteX46" fmla="*/ 9436681 w 17974814"/>
              <a:gd name="connsiteY46" fmla="*/ 22078674 h 23703714"/>
              <a:gd name="connsiteX47" fmla="*/ 9194650 w 17974814"/>
              <a:gd name="connsiteY47" fmla="*/ 22096350 h 23703714"/>
              <a:gd name="connsiteX48" fmla="*/ 8948417 w 17974814"/>
              <a:gd name="connsiteY48" fmla="*/ 21975596 h 23703714"/>
              <a:gd name="connsiteX49" fmla="*/ 8895566 w 17974814"/>
              <a:gd name="connsiteY49" fmla="*/ 21691914 h 23703714"/>
              <a:gd name="connsiteX50" fmla="*/ 8626059 w 17974814"/>
              <a:gd name="connsiteY50" fmla="*/ 21557686 h 23703714"/>
              <a:gd name="connsiteX51" fmla="*/ 8745763 w 17974814"/>
              <a:gd name="connsiteY51" fmla="*/ 21494509 h 23703714"/>
              <a:gd name="connsiteX52" fmla="*/ 8709187 w 17974814"/>
              <a:gd name="connsiteY52" fmla="*/ 21441308 h 23703714"/>
              <a:gd name="connsiteX53" fmla="*/ 8546257 w 17974814"/>
              <a:gd name="connsiteY53" fmla="*/ 21437982 h 23703714"/>
              <a:gd name="connsiteX54" fmla="*/ 8477305 w 17974814"/>
              <a:gd name="connsiteY54" fmla="*/ 21529334 h 23703714"/>
              <a:gd name="connsiteX55" fmla="*/ 8080569 w 17974814"/>
              <a:gd name="connsiteY55" fmla="*/ 21529334 h 23703714"/>
              <a:gd name="connsiteX56" fmla="*/ 8064119 w 17974814"/>
              <a:gd name="connsiteY56" fmla="*/ 21467908 h 23703714"/>
              <a:gd name="connsiteX57" fmla="*/ 8228623 w 17974814"/>
              <a:gd name="connsiteY57" fmla="*/ 21308479 h 23703714"/>
              <a:gd name="connsiteX58" fmla="*/ 8480454 w 17974814"/>
              <a:gd name="connsiteY58" fmla="*/ 21313552 h 23703714"/>
              <a:gd name="connsiteX59" fmla="*/ 8513006 w 17974814"/>
              <a:gd name="connsiteY59" fmla="*/ 21211876 h 23703714"/>
              <a:gd name="connsiteX60" fmla="*/ 8299850 w 17974814"/>
              <a:gd name="connsiteY60" fmla="*/ 21174249 h 23703714"/>
              <a:gd name="connsiteX61" fmla="*/ 8340102 w 17974814"/>
              <a:gd name="connsiteY61" fmla="*/ 21068897 h 23703714"/>
              <a:gd name="connsiteX62" fmla="*/ 8542056 w 17974814"/>
              <a:gd name="connsiteY62" fmla="*/ 21068022 h 23703714"/>
              <a:gd name="connsiteX63" fmla="*/ 8689236 w 17974814"/>
              <a:gd name="connsiteY63" fmla="*/ 21122099 h 23703714"/>
              <a:gd name="connsiteX64" fmla="*/ 8848840 w 17974814"/>
              <a:gd name="connsiteY64" fmla="*/ 21248452 h 23703714"/>
              <a:gd name="connsiteX65" fmla="*/ 9059895 w 17974814"/>
              <a:gd name="connsiteY65" fmla="*/ 21003092 h 23703714"/>
              <a:gd name="connsiteX66" fmla="*/ 9059545 w 17974814"/>
              <a:gd name="connsiteY66" fmla="*/ 20688611 h 23703714"/>
              <a:gd name="connsiteX67" fmla="*/ 9340954 w 17974814"/>
              <a:gd name="connsiteY67" fmla="*/ 20357328 h 23703714"/>
              <a:gd name="connsiteX68" fmla="*/ 9347604 w 17974814"/>
              <a:gd name="connsiteY68" fmla="*/ 20141197 h 23703714"/>
              <a:gd name="connsiteX69" fmla="*/ 9395030 w 17974814"/>
              <a:gd name="connsiteY69" fmla="*/ 20066994 h 23703714"/>
              <a:gd name="connsiteX70" fmla="*/ 9480608 w 17974814"/>
              <a:gd name="connsiteY70" fmla="*/ 20171123 h 23703714"/>
              <a:gd name="connsiteX71" fmla="*/ 9500558 w 17974814"/>
              <a:gd name="connsiteY71" fmla="*/ 20417180 h 23703714"/>
              <a:gd name="connsiteX72" fmla="*/ 9564084 w 17974814"/>
              <a:gd name="connsiteY72" fmla="*/ 20507132 h 23703714"/>
              <a:gd name="connsiteX73" fmla="*/ 9616937 w 17974814"/>
              <a:gd name="connsiteY73" fmla="*/ 20403879 h 23703714"/>
              <a:gd name="connsiteX74" fmla="*/ 9636887 w 17974814"/>
              <a:gd name="connsiteY74" fmla="*/ 20184423 h 23703714"/>
              <a:gd name="connsiteX75" fmla="*/ 9549384 w 17974814"/>
              <a:gd name="connsiteY75" fmla="*/ 19896364 h 23703714"/>
              <a:gd name="connsiteX76" fmla="*/ 9636887 w 17974814"/>
              <a:gd name="connsiteY76" fmla="*/ 19908441 h 23703714"/>
              <a:gd name="connsiteX77" fmla="*/ 9897818 w 17974814"/>
              <a:gd name="connsiteY77" fmla="*/ 20032342 h 23703714"/>
              <a:gd name="connsiteX78" fmla="*/ 9829742 w 17974814"/>
              <a:gd name="connsiteY78" fmla="*/ 19871865 h 23703714"/>
              <a:gd name="connsiteX79" fmla="*/ 9720014 w 17974814"/>
              <a:gd name="connsiteY79" fmla="*/ 19782087 h 23703714"/>
              <a:gd name="connsiteX80" fmla="*/ 9629011 w 17974814"/>
              <a:gd name="connsiteY80" fmla="*/ 19848415 h 23703714"/>
              <a:gd name="connsiteX81" fmla="*/ 9497233 w 17974814"/>
              <a:gd name="connsiteY81" fmla="*/ 19715585 h 23703714"/>
              <a:gd name="connsiteX82" fmla="*/ 9270776 w 17974814"/>
              <a:gd name="connsiteY82" fmla="*/ 19626158 h 23703714"/>
              <a:gd name="connsiteX83" fmla="*/ 9141449 w 17974814"/>
              <a:gd name="connsiteY83" fmla="*/ 19469529 h 23703714"/>
              <a:gd name="connsiteX84" fmla="*/ 9008445 w 17974814"/>
              <a:gd name="connsiteY84" fmla="*/ 19339850 h 23703714"/>
              <a:gd name="connsiteX85" fmla="*/ 8986743 w 17974814"/>
              <a:gd name="connsiteY85" fmla="*/ 19235721 h 23703714"/>
              <a:gd name="connsiteX86" fmla="*/ 9121498 w 17974814"/>
              <a:gd name="connsiteY86" fmla="*/ 19210172 h 23703714"/>
              <a:gd name="connsiteX87" fmla="*/ 9344279 w 17974814"/>
              <a:gd name="connsiteY87" fmla="*/ 19296624 h 23703714"/>
              <a:gd name="connsiteX88" fmla="*/ 9370880 w 17974814"/>
              <a:gd name="connsiteY88" fmla="*/ 19200196 h 23703714"/>
              <a:gd name="connsiteX89" fmla="*/ 9521033 w 17974814"/>
              <a:gd name="connsiteY89" fmla="*/ 19111292 h 23703714"/>
              <a:gd name="connsiteX90" fmla="*/ 9755014 w 17974814"/>
              <a:gd name="connsiteY90" fmla="*/ 19267395 h 23703714"/>
              <a:gd name="connsiteX91" fmla="*/ 9833067 w 17974814"/>
              <a:gd name="connsiteY91" fmla="*/ 19166945 h 23703714"/>
              <a:gd name="connsiteX92" fmla="*/ 9700064 w 17974814"/>
              <a:gd name="connsiteY92" fmla="*/ 19120395 h 23703714"/>
              <a:gd name="connsiteX93" fmla="*/ 9730339 w 17974814"/>
              <a:gd name="connsiteY93" fmla="*/ 18918788 h 23703714"/>
              <a:gd name="connsiteX94" fmla="*/ 10387482 w 17974814"/>
              <a:gd name="connsiteY94" fmla="*/ 18636505 h 23703714"/>
              <a:gd name="connsiteX95" fmla="*/ 10606588 w 17974814"/>
              <a:gd name="connsiteY95" fmla="*/ 18351423 h 23703714"/>
              <a:gd name="connsiteX96" fmla="*/ 10187101 w 17974814"/>
              <a:gd name="connsiteY96" fmla="*/ 18380998 h 23703714"/>
              <a:gd name="connsiteX97" fmla="*/ 9816442 w 17974814"/>
              <a:gd name="connsiteY97" fmla="*/ 18571754 h 23703714"/>
              <a:gd name="connsiteX98" fmla="*/ 9192550 w 17974814"/>
              <a:gd name="connsiteY98" fmla="*/ 18640005 h 23703714"/>
              <a:gd name="connsiteX99" fmla="*/ 9074947 w 17974814"/>
              <a:gd name="connsiteY99" fmla="*/ 18711408 h 23703714"/>
              <a:gd name="connsiteX100" fmla="*/ 8868791 w 17974814"/>
              <a:gd name="connsiteY100" fmla="*/ 18654881 h 23703714"/>
              <a:gd name="connsiteX101" fmla="*/ 8688010 w 17974814"/>
              <a:gd name="connsiteY101" fmla="*/ 18822536 h 23703714"/>
              <a:gd name="connsiteX102" fmla="*/ 8540306 w 17974814"/>
              <a:gd name="connsiteY102" fmla="*/ 18986864 h 23703714"/>
              <a:gd name="connsiteX103" fmla="*/ 8406077 w 17974814"/>
              <a:gd name="connsiteY103" fmla="*/ 18923688 h 23703714"/>
              <a:gd name="connsiteX104" fmla="*/ 8269924 w 17974814"/>
              <a:gd name="connsiteY104" fmla="*/ 19117942 h 23703714"/>
              <a:gd name="connsiteX105" fmla="*/ 8072518 w 17974814"/>
              <a:gd name="connsiteY105" fmla="*/ 19136145 h 23703714"/>
              <a:gd name="connsiteX106" fmla="*/ 7703958 w 17974814"/>
              <a:gd name="connsiteY106" fmla="*/ 19388500 h 23703714"/>
              <a:gd name="connsiteX107" fmla="*/ 7450551 w 17974814"/>
              <a:gd name="connsiteY107" fmla="*/ 19321999 h 23703714"/>
              <a:gd name="connsiteX108" fmla="*/ 7145167 w 17974814"/>
              <a:gd name="connsiteY108" fmla="*/ 19490879 h 23703714"/>
              <a:gd name="connsiteX109" fmla="*/ 6783959 w 17974814"/>
              <a:gd name="connsiteY109" fmla="*/ 20054744 h 23703714"/>
              <a:gd name="connsiteX110" fmla="*/ 6508851 w 17974814"/>
              <a:gd name="connsiteY110" fmla="*/ 20140146 h 23703714"/>
              <a:gd name="connsiteX111" fmla="*/ 6621030 w 17974814"/>
              <a:gd name="connsiteY111" fmla="*/ 20041444 h 23703714"/>
              <a:gd name="connsiteX112" fmla="*/ 6792883 w 17974814"/>
              <a:gd name="connsiteY112" fmla="*/ 19727310 h 23703714"/>
              <a:gd name="connsiteX113" fmla="*/ 6680881 w 17974814"/>
              <a:gd name="connsiteY113" fmla="*/ 19715585 h 23703714"/>
              <a:gd name="connsiteX114" fmla="*/ 6525826 w 17974814"/>
              <a:gd name="connsiteY114" fmla="*/ 19950967 h 23703714"/>
              <a:gd name="connsiteX115" fmla="*/ 6192093 w 17974814"/>
              <a:gd name="connsiteY115" fmla="*/ 20054745 h 23703714"/>
              <a:gd name="connsiteX116" fmla="*/ 6153941 w 17974814"/>
              <a:gd name="connsiteY116" fmla="*/ 20155195 h 23703714"/>
              <a:gd name="connsiteX117" fmla="*/ 6129265 w 17974814"/>
              <a:gd name="connsiteY117" fmla="*/ 20345951 h 23703714"/>
              <a:gd name="connsiteX118" fmla="*/ 6009213 w 17974814"/>
              <a:gd name="connsiteY118" fmla="*/ 20400554 h 23703714"/>
              <a:gd name="connsiteX119" fmla="*/ 5896160 w 17974814"/>
              <a:gd name="connsiteY119" fmla="*/ 20337377 h 23703714"/>
              <a:gd name="connsiteX120" fmla="*/ 5989262 w 17974814"/>
              <a:gd name="connsiteY120" fmla="*/ 20204374 h 23703714"/>
              <a:gd name="connsiteX121" fmla="*/ 5971586 w 17974814"/>
              <a:gd name="connsiteY121" fmla="*/ 20148544 h 23703714"/>
              <a:gd name="connsiteX122" fmla="*/ 5826333 w 17974814"/>
              <a:gd name="connsiteY122" fmla="*/ 20181098 h 23703714"/>
              <a:gd name="connsiteX123" fmla="*/ 5684403 w 17974814"/>
              <a:gd name="connsiteY123" fmla="*/ 20035667 h 23703714"/>
              <a:gd name="connsiteX124" fmla="*/ 5633478 w 17974814"/>
              <a:gd name="connsiteY124" fmla="*/ 20074695 h 23703714"/>
              <a:gd name="connsiteX125" fmla="*/ 5614576 w 17974814"/>
              <a:gd name="connsiteY125" fmla="*/ 20180223 h 23703714"/>
              <a:gd name="connsiteX126" fmla="*/ 5155014 w 17974814"/>
              <a:gd name="connsiteY126" fmla="*/ 20108819 h 23703714"/>
              <a:gd name="connsiteX127" fmla="*/ 5028835 w 17974814"/>
              <a:gd name="connsiteY127" fmla="*/ 20336151 h 23703714"/>
              <a:gd name="connsiteX128" fmla="*/ 4938534 w 17974814"/>
              <a:gd name="connsiteY128" fmla="*/ 20317427 h 23703714"/>
              <a:gd name="connsiteX129" fmla="*/ 4801679 w 17974814"/>
              <a:gd name="connsiteY129" fmla="*/ 20251449 h 23703714"/>
              <a:gd name="connsiteX130" fmla="*/ 4305890 w 17974814"/>
              <a:gd name="connsiteY130" fmla="*/ 20294675 h 23703714"/>
              <a:gd name="connsiteX131" fmla="*/ 3930680 w 17974814"/>
              <a:gd name="connsiteY131" fmla="*/ 20316376 h 23703714"/>
              <a:gd name="connsiteX132" fmla="*/ 3581897 w 17974814"/>
              <a:gd name="connsiteY132" fmla="*/ 20078020 h 23703714"/>
              <a:gd name="connsiteX133" fmla="*/ 3264612 w 17974814"/>
              <a:gd name="connsiteY133" fmla="*/ 20038992 h 23703714"/>
              <a:gd name="connsiteX134" fmla="*/ 3525194 w 17974814"/>
              <a:gd name="connsiteY134" fmla="*/ 19911240 h 23703714"/>
              <a:gd name="connsiteX135" fmla="*/ 3232762 w 17974814"/>
              <a:gd name="connsiteY135" fmla="*/ 19785412 h 23703714"/>
              <a:gd name="connsiteX136" fmla="*/ 3092057 w 17974814"/>
              <a:gd name="connsiteY136" fmla="*/ 19707010 h 23703714"/>
              <a:gd name="connsiteX137" fmla="*/ 3324463 w 17974814"/>
              <a:gd name="connsiteY137" fmla="*/ 19644007 h 23703714"/>
              <a:gd name="connsiteX138" fmla="*/ 3548646 w 17974814"/>
              <a:gd name="connsiteY138" fmla="*/ 19815338 h 23703714"/>
              <a:gd name="connsiteX139" fmla="*/ 3739400 w 17974814"/>
              <a:gd name="connsiteY139" fmla="*/ 19793463 h 23703714"/>
              <a:gd name="connsiteX140" fmla="*/ 3900405 w 17974814"/>
              <a:gd name="connsiteY140" fmla="*/ 19690559 h 23703714"/>
              <a:gd name="connsiteX141" fmla="*/ 3523794 w 17974814"/>
              <a:gd name="connsiteY141" fmla="*/ 19581006 h 23703714"/>
              <a:gd name="connsiteX142" fmla="*/ 2743623 w 17974814"/>
              <a:gd name="connsiteY142" fmla="*/ 19559481 h 23703714"/>
              <a:gd name="connsiteX143" fmla="*/ 2355287 w 17974814"/>
              <a:gd name="connsiteY143" fmla="*/ 19794513 h 23703714"/>
              <a:gd name="connsiteX144" fmla="*/ 2116055 w 17974814"/>
              <a:gd name="connsiteY144" fmla="*/ 20213298 h 23703714"/>
              <a:gd name="connsiteX145" fmla="*/ 1835698 w 17974814"/>
              <a:gd name="connsiteY145" fmla="*/ 20007493 h 23703714"/>
              <a:gd name="connsiteX146" fmla="*/ 2000202 w 17974814"/>
              <a:gd name="connsiteY146" fmla="*/ 20390753 h 23703714"/>
              <a:gd name="connsiteX147" fmla="*/ 1440887 w 17974814"/>
              <a:gd name="connsiteY147" fmla="*/ 20960042 h 23703714"/>
              <a:gd name="connsiteX148" fmla="*/ 1245056 w 17974814"/>
              <a:gd name="connsiteY148" fmla="*/ 21218876 h 23703714"/>
              <a:gd name="connsiteX149" fmla="*/ 1304733 w 17974814"/>
              <a:gd name="connsiteY149" fmla="*/ 21416281 h 23703714"/>
              <a:gd name="connsiteX150" fmla="*/ 1228430 w 17974814"/>
              <a:gd name="connsiteY150" fmla="*/ 21577284 h 23703714"/>
              <a:gd name="connsiteX151" fmla="*/ 1251532 w 17974814"/>
              <a:gd name="connsiteY151" fmla="*/ 21952320 h 23703714"/>
              <a:gd name="connsiteX152" fmla="*/ 889972 w 17974814"/>
              <a:gd name="connsiteY152" fmla="*/ 22179827 h 23703714"/>
              <a:gd name="connsiteX153" fmla="*/ 572689 w 17974814"/>
              <a:gd name="connsiteY153" fmla="*/ 22272580 h 23703714"/>
              <a:gd name="connsiteX154" fmla="*/ 556064 w 17974814"/>
              <a:gd name="connsiteY154" fmla="*/ 21883545 h 23703714"/>
              <a:gd name="connsiteX155" fmla="*/ 479587 w 17974814"/>
              <a:gd name="connsiteY155" fmla="*/ 21823693 h 23703714"/>
              <a:gd name="connsiteX156" fmla="*/ 452985 w 17974814"/>
              <a:gd name="connsiteY156" fmla="*/ 22192778 h 23703714"/>
              <a:gd name="connsiteX157" fmla="*/ 284105 w 17974814"/>
              <a:gd name="connsiteY157" fmla="*/ 22469985 h 23703714"/>
              <a:gd name="connsiteX158" fmla="*/ 336607 w 17974814"/>
              <a:gd name="connsiteY158" fmla="*/ 22482062 h 23703714"/>
              <a:gd name="connsiteX159" fmla="*/ 509512 w 17974814"/>
              <a:gd name="connsiteY159" fmla="*/ 22349057 h 23703714"/>
              <a:gd name="connsiteX160" fmla="*/ 559388 w 17974814"/>
              <a:gd name="connsiteY160" fmla="*/ 22385634 h 23703714"/>
              <a:gd name="connsiteX161" fmla="*/ 399784 w 17974814"/>
              <a:gd name="connsiteY161" fmla="*/ 22548564 h 23703714"/>
              <a:gd name="connsiteX162" fmla="*/ 190304 w 17974814"/>
              <a:gd name="connsiteY162" fmla="*/ 22837847 h 23703714"/>
              <a:gd name="connsiteX163" fmla="*/ 113826 w 17974814"/>
              <a:gd name="connsiteY163" fmla="*/ 23602618 h 23703714"/>
              <a:gd name="connsiteX164" fmla="*/ 3748 w 17974814"/>
              <a:gd name="connsiteY164" fmla="*/ 23608041 h 23703714"/>
              <a:gd name="connsiteX165" fmla="*/ 23698 w 17974814"/>
              <a:gd name="connsiteY165" fmla="*/ 3314311 h 23703714"/>
              <a:gd name="connsiteX166" fmla="*/ 71825 w 17974814"/>
              <a:gd name="connsiteY166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972906 w 17974814"/>
              <a:gd name="connsiteY19" fmla="*/ 624910 h 23703714"/>
              <a:gd name="connsiteX20" fmla="*/ 1581124 w 17974814"/>
              <a:gd name="connsiteY20" fmla="*/ 235508 h 23703714"/>
              <a:gd name="connsiteX21" fmla="*/ 1094737 w 17974814"/>
              <a:gd name="connsiteY21" fmla="*/ 205314 h 23703714"/>
              <a:gd name="connsiteX22" fmla="*/ 926387 w 17974814"/>
              <a:gd name="connsiteY22" fmla="*/ 13802 h 23703714"/>
              <a:gd name="connsiteX23" fmla="*/ 1184649 w 17974814"/>
              <a:gd name="connsiteY23" fmla="*/ 12129 h 23703714"/>
              <a:gd name="connsiteX24" fmla="*/ 2290941 w 17974814"/>
              <a:gd name="connsiteY24" fmla="*/ 26167 h 23703714"/>
              <a:gd name="connsiteX25" fmla="*/ 2424890 w 17974814"/>
              <a:gd name="connsiteY25" fmla="*/ 37330 h 23703714"/>
              <a:gd name="connsiteX26" fmla="*/ 2563962 w 17974814"/>
              <a:gd name="connsiteY26" fmla="*/ 521887 h 23703714"/>
              <a:gd name="connsiteX27" fmla="*/ 2783916 w 17974814"/>
              <a:gd name="connsiteY27" fmla="*/ 421425 h 23703714"/>
              <a:gd name="connsiteX28" fmla="*/ 2874496 w 17974814"/>
              <a:gd name="connsiteY28" fmla="*/ 247035 h 23703714"/>
              <a:gd name="connsiteX29" fmla="*/ 3015947 w 17974814"/>
              <a:gd name="connsiteY29" fmla="*/ 200740 h 23703714"/>
              <a:gd name="connsiteX30" fmla="*/ 3210649 w 17974814"/>
              <a:gd name="connsiteY30" fmla="*/ 214647 h 23703714"/>
              <a:gd name="connsiteX31" fmla="*/ 3294092 w 17974814"/>
              <a:gd name="connsiteY31" fmla="*/ 357196 h 23703714"/>
              <a:gd name="connsiteX32" fmla="*/ 3412303 w 17974814"/>
              <a:gd name="connsiteY32" fmla="*/ 305044 h 23703714"/>
              <a:gd name="connsiteX33" fmla="*/ 3631342 w 17974814"/>
              <a:gd name="connsiteY33" fmla="*/ 165972 h 23703714"/>
              <a:gd name="connsiteX34" fmla="*/ 3725216 w 17974814"/>
              <a:gd name="connsiteY34" fmla="*/ 54714 h 23703714"/>
              <a:gd name="connsiteX35" fmla="*/ 3870876 w 17974814"/>
              <a:gd name="connsiteY35" fmla="*/ 0 h 23703714"/>
              <a:gd name="connsiteX36" fmla="*/ 17974814 w 17974814"/>
              <a:gd name="connsiteY36" fmla="*/ 41721 h 23703714"/>
              <a:gd name="connsiteX37" fmla="*/ 17951687 w 17974814"/>
              <a:gd name="connsiteY37" fmla="*/ 23612990 h 23703714"/>
              <a:gd name="connsiteX38" fmla="*/ 12214658 w 17974814"/>
              <a:gd name="connsiteY38" fmla="*/ 23672994 h 23703714"/>
              <a:gd name="connsiteX39" fmla="*/ 11511565 w 17974814"/>
              <a:gd name="connsiteY39" fmla="*/ 23664268 h 23703714"/>
              <a:gd name="connsiteX40" fmla="*/ 11092751 w 17974814"/>
              <a:gd name="connsiteY40" fmla="*/ 23238606 h 23703714"/>
              <a:gd name="connsiteX41" fmla="*/ 10611488 w 17974814"/>
              <a:gd name="connsiteY41" fmla="*/ 22853595 h 23703714"/>
              <a:gd name="connsiteX42" fmla="*/ 10178351 w 17974814"/>
              <a:gd name="connsiteY42" fmla="*/ 22564837 h 23703714"/>
              <a:gd name="connsiteX43" fmla="*/ 9793340 w 17974814"/>
              <a:gd name="connsiteY43" fmla="*/ 22516711 h 23703714"/>
              <a:gd name="connsiteX44" fmla="*/ 9600835 w 17974814"/>
              <a:gd name="connsiteY44" fmla="*/ 22276079 h 23703714"/>
              <a:gd name="connsiteX45" fmla="*/ 9436681 w 17974814"/>
              <a:gd name="connsiteY45" fmla="*/ 22078674 h 23703714"/>
              <a:gd name="connsiteX46" fmla="*/ 9194650 w 17974814"/>
              <a:gd name="connsiteY46" fmla="*/ 22096350 h 23703714"/>
              <a:gd name="connsiteX47" fmla="*/ 8948417 w 17974814"/>
              <a:gd name="connsiteY47" fmla="*/ 21975596 h 23703714"/>
              <a:gd name="connsiteX48" fmla="*/ 8895566 w 17974814"/>
              <a:gd name="connsiteY48" fmla="*/ 21691914 h 23703714"/>
              <a:gd name="connsiteX49" fmla="*/ 8626059 w 17974814"/>
              <a:gd name="connsiteY49" fmla="*/ 21557686 h 23703714"/>
              <a:gd name="connsiteX50" fmla="*/ 8745763 w 17974814"/>
              <a:gd name="connsiteY50" fmla="*/ 21494509 h 23703714"/>
              <a:gd name="connsiteX51" fmla="*/ 8709187 w 17974814"/>
              <a:gd name="connsiteY51" fmla="*/ 21441308 h 23703714"/>
              <a:gd name="connsiteX52" fmla="*/ 8546257 w 17974814"/>
              <a:gd name="connsiteY52" fmla="*/ 21437982 h 23703714"/>
              <a:gd name="connsiteX53" fmla="*/ 8477305 w 17974814"/>
              <a:gd name="connsiteY53" fmla="*/ 21529334 h 23703714"/>
              <a:gd name="connsiteX54" fmla="*/ 8080569 w 17974814"/>
              <a:gd name="connsiteY54" fmla="*/ 21529334 h 23703714"/>
              <a:gd name="connsiteX55" fmla="*/ 8064119 w 17974814"/>
              <a:gd name="connsiteY55" fmla="*/ 21467908 h 23703714"/>
              <a:gd name="connsiteX56" fmla="*/ 8228623 w 17974814"/>
              <a:gd name="connsiteY56" fmla="*/ 21308479 h 23703714"/>
              <a:gd name="connsiteX57" fmla="*/ 8480454 w 17974814"/>
              <a:gd name="connsiteY57" fmla="*/ 21313552 h 23703714"/>
              <a:gd name="connsiteX58" fmla="*/ 8513006 w 17974814"/>
              <a:gd name="connsiteY58" fmla="*/ 21211876 h 23703714"/>
              <a:gd name="connsiteX59" fmla="*/ 8299850 w 17974814"/>
              <a:gd name="connsiteY59" fmla="*/ 21174249 h 23703714"/>
              <a:gd name="connsiteX60" fmla="*/ 8340102 w 17974814"/>
              <a:gd name="connsiteY60" fmla="*/ 21068897 h 23703714"/>
              <a:gd name="connsiteX61" fmla="*/ 8542056 w 17974814"/>
              <a:gd name="connsiteY61" fmla="*/ 21068022 h 23703714"/>
              <a:gd name="connsiteX62" fmla="*/ 8689236 w 17974814"/>
              <a:gd name="connsiteY62" fmla="*/ 21122099 h 23703714"/>
              <a:gd name="connsiteX63" fmla="*/ 8848840 w 17974814"/>
              <a:gd name="connsiteY63" fmla="*/ 21248452 h 23703714"/>
              <a:gd name="connsiteX64" fmla="*/ 9059895 w 17974814"/>
              <a:gd name="connsiteY64" fmla="*/ 21003092 h 23703714"/>
              <a:gd name="connsiteX65" fmla="*/ 9059545 w 17974814"/>
              <a:gd name="connsiteY65" fmla="*/ 20688611 h 23703714"/>
              <a:gd name="connsiteX66" fmla="*/ 9340954 w 17974814"/>
              <a:gd name="connsiteY66" fmla="*/ 20357328 h 23703714"/>
              <a:gd name="connsiteX67" fmla="*/ 9347604 w 17974814"/>
              <a:gd name="connsiteY67" fmla="*/ 20141197 h 23703714"/>
              <a:gd name="connsiteX68" fmla="*/ 9395030 w 17974814"/>
              <a:gd name="connsiteY68" fmla="*/ 20066994 h 23703714"/>
              <a:gd name="connsiteX69" fmla="*/ 9480608 w 17974814"/>
              <a:gd name="connsiteY69" fmla="*/ 20171123 h 23703714"/>
              <a:gd name="connsiteX70" fmla="*/ 9500558 w 17974814"/>
              <a:gd name="connsiteY70" fmla="*/ 20417180 h 23703714"/>
              <a:gd name="connsiteX71" fmla="*/ 9564084 w 17974814"/>
              <a:gd name="connsiteY71" fmla="*/ 20507132 h 23703714"/>
              <a:gd name="connsiteX72" fmla="*/ 9616937 w 17974814"/>
              <a:gd name="connsiteY72" fmla="*/ 20403879 h 23703714"/>
              <a:gd name="connsiteX73" fmla="*/ 9636887 w 17974814"/>
              <a:gd name="connsiteY73" fmla="*/ 20184423 h 23703714"/>
              <a:gd name="connsiteX74" fmla="*/ 9549384 w 17974814"/>
              <a:gd name="connsiteY74" fmla="*/ 19896364 h 23703714"/>
              <a:gd name="connsiteX75" fmla="*/ 9636887 w 17974814"/>
              <a:gd name="connsiteY75" fmla="*/ 19908441 h 23703714"/>
              <a:gd name="connsiteX76" fmla="*/ 9897818 w 17974814"/>
              <a:gd name="connsiteY76" fmla="*/ 20032342 h 23703714"/>
              <a:gd name="connsiteX77" fmla="*/ 9829742 w 17974814"/>
              <a:gd name="connsiteY77" fmla="*/ 19871865 h 23703714"/>
              <a:gd name="connsiteX78" fmla="*/ 9720014 w 17974814"/>
              <a:gd name="connsiteY78" fmla="*/ 19782087 h 23703714"/>
              <a:gd name="connsiteX79" fmla="*/ 9629011 w 17974814"/>
              <a:gd name="connsiteY79" fmla="*/ 19848415 h 23703714"/>
              <a:gd name="connsiteX80" fmla="*/ 9497233 w 17974814"/>
              <a:gd name="connsiteY80" fmla="*/ 19715585 h 23703714"/>
              <a:gd name="connsiteX81" fmla="*/ 9270776 w 17974814"/>
              <a:gd name="connsiteY81" fmla="*/ 19626158 h 23703714"/>
              <a:gd name="connsiteX82" fmla="*/ 9141449 w 17974814"/>
              <a:gd name="connsiteY82" fmla="*/ 19469529 h 23703714"/>
              <a:gd name="connsiteX83" fmla="*/ 9008445 w 17974814"/>
              <a:gd name="connsiteY83" fmla="*/ 19339850 h 23703714"/>
              <a:gd name="connsiteX84" fmla="*/ 8986743 w 17974814"/>
              <a:gd name="connsiteY84" fmla="*/ 19235721 h 23703714"/>
              <a:gd name="connsiteX85" fmla="*/ 9121498 w 17974814"/>
              <a:gd name="connsiteY85" fmla="*/ 19210172 h 23703714"/>
              <a:gd name="connsiteX86" fmla="*/ 9344279 w 17974814"/>
              <a:gd name="connsiteY86" fmla="*/ 19296624 h 23703714"/>
              <a:gd name="connsiteX87" fmla="*/ 9370880 w 17974814"/>
              <a:gd name="connsiteY87" fmla="*/ 19200196 h 23703714"/>
              <a:gd name="connsiteX88" fmla="*/ 9521033 w 17974814"/>
              <a:gd name="connsiteY88" fmla="*/ 19111292 h 23703714"/>
              <a:gd name="connsiteX89" fmla="*/ 9755014 w 17974814"/>
              <a:gd name="connsiteY89" fmla="*/ 19267395 h 23703714"/>
              <a:gd name="connsiteX90" fmla="*/ 9833067 w 17974814"/>
              <a:gd name="connsiteY90" fmla="*/ 19166945 h 23703714"/>
              <a:gd name="connsiteX91" fmla="*/ 9700064 w 17974814"/>
              <a:gd name="connsiteY91" fmla="*/ 19120395 h 23703714"/>
              <a:gd name="connsiteX92" fmla="*/ 9730339 w 17974814"/>
              <a:gd name="connsiteY92" fmla="*/ 18918788 h 23703714"/>
              <a:gd name="connsiteX93" fmla="*/ 10387482 w 17974814"/>
              <a:gd name="connsiteY93" fmla="*/ 18636505 h 23703714"/>
              <a:gd name="connsiteX94" fmla="*/ 10606588 w 17974814"/>
              <a:gd name="connsiteY94" fmla="*/ 18351423 h 23703714"/>
              <a:gd name="connsiteX95" fmla="*/ 10187101 w 17974814"/>
              <a:gd name="connsiteY95" fmla="*/ 18380998 h 23703714"/>
              <a:gd name="connsiteX96" fmla="*/ 9816442 w 17974814"/>
              <a:gd name="connsiteY96" fmla="*/ 18571754 h 23703714"/>
              <a:gd name="connsiteX97" fmla="*/ 9192550 w 17974814"/>
              <a:gd name="connsiteY97" fmla="*/ 18640005 h 23703714"/>
              <a:gd name="connsiteX98" fmla="*/ 9074947 w 17974814"/>
              <a:gd name="connsiteY98" fmla="*/ 18711408 h 23703714"/>
              <a:gd name="connsiteX99" fmla="*/ 8868791 w 17974814"/>
              <a:gd name="connsiteY99" fmla="*/ 18654881 h 23703714"/>
              <a:gd name="connsiteX100" fmla="*/ 8688010 w 17974814"/>
              <a:gd name="connsiteY100" fmla="*/ 18822536 h 23703714"/>
              <a:gd name="connsiteX101" fmla="*/ 8540306 w 17974814"/>
              <a:gd name="connsiteY101" fmla="*/ 18986864 h 23703714"/>
              <a:gd name="connsiteX102" fmla="*/ 8406077 w 17974814"/>
              <a:gd name="connsiteY102" fmla="*/ 18923688 h 23703714"/>
              <a:gd name="connsiteX103" fmla="*/ 8269924 w 17974814"/>
              <a:gd name="connsiteY103" fmla="*/ 19117942 h 23703714"/>
              <a:gd name="connsiteX104" fmla="*/ 8072518 w 17974814"/>
              <a:gd name="connsiteY104" fmla="*/ 19136145 h 23703714"/>
              <a:gd name="connsiteX105" fmla="*/ 7703958 w 17974814"/>
              <a:gd name="connsiteY105" fmla="*/ 19388500 h 23703714"/>
              <a:gd name="connsiteX106" fmla="*/ 7450551 w 17974814"/>
              <a:gd name="connsiteY106" fmla="*/ 19321999 h 23703714"/>
              <a:gd name="connsiteX107" fmla="*/ 7145167 w 17974814"/>
              <a:gd name="connsiteY107" fmla="*/ 19490879 h 23703714"/>
              <a:gd name="connsiteX108" fmla="*/ 6783959 w 17974814"/>
              <a:gd name="connsiteY108" fmla="*/ 20054744 h 23703714"/>
              <a:gd name="connsiteX109" fmla="*/ 6508851 w 17974814"/>
              <a:gd name="connsiteY109" fmla="*/ 20140146 h 23703714"/>
              <a:gd name="connsiteX110" fmla="*/ 6621030 w 17974814"/>
              <a:gd name="connsiteY110" fmla="*/ 20041444 h 23703714"/>
              <a:gd name="connsiteX111" fmla="*/ 6792883 w 17974814"/>
              <a:gd name="connsiteY111" fmla="*/ 19727310 h 23703714"/>
              <a:gd name="connsiteX112" fmla="*/ 6680881 w 17974814"/>
              <a:gd name="connsiteY112" fmla="*/ 19715585 h 23703714"/>
              <a:gd name="connsiteX113" fmla="*/ 6525826 w 17974814"/>
              <a:gd name="connsiteY113" fmla="*/ 19950967 h 23703714"/>
              <a:gd name="connsiteX114" fmla="*/ 6192093 w 17974814"/>
              <a:gd name="connsiteY114" fmla="*/ 20054745 h 23703714"/>
              <a:gd name="connsiteX115" fmla="*/ 6153941 w 17974814"/>
              <a:gd name="connsiteY115" fmla="*/ 20155195 h 23703714"/>
              <a:gd name="connsiteX116" fmla="*/ 6129265 w 17974814"/>
              <a:gd name="connsiteY116" fmla="*/ 20345951 h 23703714"/>
              <a:gd name="connsiteX117" fmla="*/ 6009213 w 17974814"/>
              <a:gd name="connsiteY117" fmla="*/ 20400554 h 23703714"/>
              <a:gd name="connsiteX118" fmla="*/ 5896160 w 17974814"/>
              <a:gd name="connsiteY118" fmla="*/ 20337377 h 23703714"/>
              <a:gd name="connsiteX119" fmla="*/ 5989262 w 17974814"/>
              <a:gd name="connsiteY119" fmla="*/ 20204374 h 23703714"/>
              <a:gd name="connsiteX120" fmla="*/ 5971586 w 17974814"/>
              <a:gd name="connsiteY120" fmla="*/ 20148544 h 23703714"/>
              <a:gd name="connsiteX121" fmla="*/ 5826333 w 17974814"/>
              <a:gd name="connsiteY121" fmla="*/ 20181098 h 23703714"/>
              <a:gd name="connsiteX122" fmla="*/ 5684403 w 17974814"/>
              <a:gd name="connsiteY122" fmla="*/ 20035667 h 23703714"/>
              <a:gd name="connsiteX123" fmla="*/ 5633478 w 17974814"/>
              <a:gd name="connsiteY123" fmla="*/ 20074695 h 23703714"/>
              <a:gd name="connsiteX124" fmla="*/ 5614576 w 17974814"/>
              <a:gd name="connsiteY124" fmla="*/ 20180223 h 23703714"/>
              <a:gd name="connsiteX125" fmla="*/ 5155014 w 17974814"/>
              <a:gd name="connsiteY125" fmla="*/ 20108819 h 23703714"/>
              <a:gd name="connsiteX126" fmla="*/ 5028835 w 17974814"/>
              <a:gd name="connsiteY126" fmla="*/ 20336151 h 23703714"/>
              <a:gd name="connsiteX127" fmla="*/ 4938534 w 17974814"/>
              <a:gd name="connsiteY127" fmla="*/ 20317427 h 23703714"/>
              <a:gd name="connsiteX128" fmla="*/ 4801679 w 17974814"/>
              <a:gd name="connsiteY128" fmla="*/ 20251449 h 23703714"/>
              <a:gd name="connsiteX129" fmla="*/ 4305890 w 17974814"/>
              <a:gd name="connsiteY129" fmla="*/ 20294675 h 23703714"/>
              <a:gd name="connsiteX130" fmla="*/ 3930680 w 17974814"/>
              <a:gd name="connsiteY130" fmla="*/ 20316376 h 23703714"/>
              <a:gd name="connsiteX131" fmla="*/ 3581897 w 17974814"/>
              <a:gd name="connsiteY131" fmla="*/ 20078020 h 23703714"/>
              <a:gd name="connsiteX132" fmla="*/ 3264612 w 17974814"/>
              <a:gd name="connsiteY132" fmla="*/ 20038992 h 23703714"/>
              <a:gd name="connsiteX133" fmla="*/ 3525194 w 17974814"/>
              <a:gd name="connsiteY133" fmla="*/ 19911240 h 23703714"/>
              <a:gd name="connsiteX134" fmla="*/ 3232762 w 17974814"/>
              <a:gd name="connsiteY134" fmla="*/ 19785412 h 23703714"/>
              <a:gd name="connsiteX135" fmla="*/ 3092057 w 17974814"/>
              <a:gd name="connsiteY135" fmla="*/ 19707010 h 23703714"/>
              <a:gd name="connsiteX136" fmla="*/ 3324463 w 17974814"/>
              <a:gd name="connsiteY136" fmla="*/ 19644007 h 23703714"/>
              <a:gd name="connsiteX137" fmla="*/ 3548646 w 17974814"/>
              <a:gd name="connsiteY137" fmla="*/ 19815338 h 23703714"/>
              <a:gd name="connsiteX138" fmla="*/ 3739400 w 17974814"/>
              <a:gd name="connsiteY138" fmla="*/ 19793463 h 23703714"/>
              <a:gd name="connsiteX139" fmla="*/ 3900405 w 17974814"/>
              <a:gd name="connsiteY139" fmla="*/ 19690559 h 23703714"/>
              <a:gd name="connsiteX140" fmla="*/ 3523794 w 17974814"/>
              <a:gd name="connsiteY140" fmla="*/ 19581006 h 23703714"/>
              <a:gd name="connsiteX141" fmla="*/ 2743623 w 17974814"/>
              <a:gd name="connsiteY141" fmla="*/ 19559481 h 23703714"/>
              <a:gd name="connsiteX142" fmla="*/ 2355287 w 17974814"/>
              <a:gd name="connsiteY142" fmla="*/ 19794513 h 23703714"/>
              <a:gd name="connsiteX143" fmla="*/ 2116055 w 17974814"/>
              <a:gd name="connsiteY143" fmla="*/ 20213298 h 23703714"/>
              <a:gd name="connsiteX144" fmla="*/ 1835698 w 17974814"/>
              <a:gd name="connsiteY144" fmla="*/ 20007493 h 23703714"/>
              <a:gd name="connsiteX145" fmla="*/ 2000202 w 17974814"/>
              <a:gd name="connsiteY145" fmla="*/ 20390753 h 23703714"/>
              <a:gd name="connsiteX146" fmla="*/ 1440887 w 17974814"/>
              <a:gd name="connsiteY146" fmla="*/ 20960042 h 23703714"/>
              <a:gd name="connsiteX147" fmla="*/ 1245056 w 17974814"/>
              <a:gd name="connsiteY147" fmla="*/ 21218876 h 23703714"/>
              <a:gd name="connsiteX148" fmla="*/ 1304733 w 17974814"/>
              <a:gd name="connsiteY148" fmla="*/ 21416281 h 23703714"/>
              <a:gd name="connsiteX149" fmla="*/ 1228430 w 17974814"/>
              <a:gd name="connsiteY149" fmla="*/ 21577284 h 23703714"/>
              <a:gd name="connsiteX150" fmla="*/ 1251532 w 17974814"/>
              <a:gd name="connsiteY150" fmla="*/ 21952320 h 23703714"/>
              <a:gd name="connsiteX151" fmla="*/ 889972 w 17974814"/>
              <a:gd name="connsiteY151" fmla="*/ 22179827 h 23703714"/>
              <a:gd name="connsiteX152" fmla="*/ 572689 w 17974814"/>
              <a:gd name="connsiteY152" fmla="*/ 22272580 h 23703714"/>
              <a:gd name="connsiteX153" fmla="*/ 556064 w 17974814"/>
              <a:gd name="connsiteY153" fmla="*/ 21883545 h 23703714"/>
              <a:gd name="connsiteX154" fmla="*/ 479587 w 17974814"/>
              <a:gd name="connsiteY154" fmla="*/ 21823693 h 23703714"/>
              <a:gd name="connsiteX155" fmla="*/ 452985 w 17974814"/>
              <a:gd name="connsiteY155" fmla="*/ 22192778 h 23703714"/>
              <a:gd name="connsiteX156" fmla="*/ 284105 w 17974814"/>
              <a:gd name="connsiteY156" fmla="*/ 22469985 h 23703714"/>
              <a:gd name="connsiteX157" fmla="*/ 336607 w 17974814"/>
              <a:gd name="connsiteY157" fmla="*/ 22482062 h 23703714"/>
              <a:gd name="connsiteX158" fmla="*/ 509512 w 17974814"/>
              <a:gd name="connsiteY158" fmla="*/ 22349057 h 23703714"/>
              <a:gd name="connsiteX159" fmla="*/ 559388 w 17974814"/>
              <a:gd name="connsiteY159" fmla="*/ 22385634 h 23703714"/>
              <a:gd name="connsiteX160" fmla="*/ 399784 w 17974814"/>
              <a:gd name="connsiteY160" fmla="*/ 22548564 h 23703714"/>
              <a:gd name="connsiteX161" fmla="*/ 190304 w 17974814"/>
              <a:gd name="connsiteY161" fmla="*/ 22837847 h 23703714"/>
              <a:gd name="connsiteX162" fmla="*/ 113826 w 17974814"/>
              <a:gd name="connsiteY162" fmla="*/ 23602618 h 23703714"/>
              <a:gd name="connsiteX163" fmla="*/ 3748 w 17974814"/>
              <a:gd name="connsiteY163" fmla="*/ 23608041 h 23703714"/>
              <a:gd name="connsiteX164" fmla="*/ 23698 w 17974814"/>
              <a:gd name="connsiteY164" fmla="*/ 3314311 h 23703714"/>
              <a:gd name="connsiteX165" fmla="*/ 71825 w 17974814"/>
              <a:gd name="connsiteY165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746913 w 17974814"/>
              <a:gd name="connsiteY18" fmla="*/ 732691 h 23703714"/>
              <a:gd name="connsiteX19" fmla="*/ 1581124 w 17974814"/>
              <a:gd name="connsiteY19" fmla="*/ 235508 h 23703714"/>
              <a:gd name="connsiteX20" fmla="*/ 1094737 w 17974814"/>
              <a:gd name="connsiteY20" fmla="*/ 205314 h 23703714"/>
              <a:gd name="connsiteX21" fmla="*/ 926387 w 17974814"/>
              <a:gd name="connsiteY21" fmla="*/ 13802 h 23703714"/>
              <a:gd name="connsiteX22" fmla="*/ 1184649 w 17974814"/>
              <a:gd name="connsiteY22" fmla="*/ 12129 h 23703714"/>
              <a:gd name="connsiteX23" fmla="*/ 2290941 w 17974814"/>
              <a:gd name="connsiteY23" fmla="*/ 26167 h 23703714"/>
              <a:gd name="connsiteX24" fmla="*/ 2424890 w 17974814"/>
              <a:gd name="connsiteY24" fmla="*/ 37330 h 23703714"/>
              <a:gd name="connsiteX25" fmla="*/ 2563962 w 17974814"/>
              <a:gd name="connsiteY25" fmla="*/ 521887 h 23703714"/>
              <a:gd name="connsiteX26" fmla="*/ 2783916 w 17974814"/>
              <a:gd name="connsiteY26" fmla="*/ 421425 h 23703714"/>
              <a:gd name="connsiteX27" fmla="*/ 2874496 w 17974814"/>
              <a:gd name="connsiteY27" fmla="*/ 247035 h 23703714"/>
              <a:gd name="connsiteX28" fmla="*/ 3015947 w 17974814"/>
              <a:gd name="connsiteY28" fmla="*/ 200740 h 23703714"/>
              <a:gd name="connsiteX29" fmla="*/ 3210649 w 17974814"/>
              <a:gd name="connsiteY29" fmla="*/ 214647 h 23703714"/>
              <a:gd name="connsiteX30" fmla="*/ 3294092 w 17974814"/>
              <a:gd name="connsiteY30" fmla="*/ 357196 h 23703714"/>
              <a:gd name="connsiteX31" fmla="*/ 3412303 w 17974814"/>
              <a:gd name="connsiteY31" fmla="*/ 305044 h 23703714"/>
              <a:gd name="connsiteX32" fmla="*/ 3631342 w 17974814"/>
              <a:gd name="connsiteY32" fmla="*/ 165972 h 23703714"/>
              <a:gd name="connsiteX33" fmla="*/ 3725216 w 17974814"/>
              <a:gd name="connsiteY33" fmla="*/ 54714 h 23703714"/>
              <a:gd name="connsiteX34" fmla="*/ 3870876 w 17974814"/>
              <a:gd name="connsiteY34" fmla="*/ 0 h 23703714"/>
              <a:gd name="connsiteX35" fmla="*/ 17974814 w 17974814"/>
              <a:gd name="connsiteY35" fmla="*/ 41721 h 23703714"/>
              <a:gd name="connsiteX36" fmla="*/ 17951687 w 17974814"/>
              <a:gd name="connsiteY36" fmla="*/ 23612990 h 23703714"/>
              <a:gd name="connsiteX37" fmla="*/ 12214658 w 17974814"/>
              <a:gd name="connsiteY37" fmla="*/ 23672994 h 23703714"/>
              <a:gd name="connsiteX38" fmla="*/ 11511565 w 17974814"/>
              <a:gd name="connsiteY38" fmla="*/ 23664268 h 23703714"/>
              <a:gd name="connsiteX39" fmla="*/ 11092751 w 17974814"/>
              <a:gd name="connsiteY39" fmla="*/ 23238606 h 23703714"/>
              <a:gd name="connsiteX40" fmla="*/ 10611488 w 17974814"/>
              <a:gd name="connsiteY40" fmla="*/ 22853595 h 23703714"/>
              <a:gd name="connsiteX41" fmla="*/ 10178351 w 17974814"/>
              <a:gd name="connsiteY41" fmla="*/ 22564837 h 23703714"/>
              <a:gd name="connsiteX42" fmla="*/ 9793340 w 17974814"/>
              <a:gd name="connsiteY42" fmla="*/ 22516711 h 23703714"/>
              <a:gd name="connsiteX43" fmla="*/ 9600835 w 17974814"/>
              <a:gd name="connsiteY43" fmla="*/ 22276079 h 23703714"/>
              <a:gd name="connsiteX44" fmla="*/ 9436681 w 17974814"/>
              <a:gd name="connsiteY44" fmla="*/ 22078674 h 23703714"/>
              <a:gd name="connsiteX45" fmla="*/ 9194650 w 17974814"/>
              <a:gd name="connsiteY45" fmla="*/ 22096350 h 23703714"/>
              <a:gd name="connsiteX46" fmla="*/ 8948417 w 17974814"/>
              <a:gd name="connsiteY46" fmla="*/ 21975596 h 23703714"/>
              <a:gd name="connsiteX47" fmla="*/ 8895566 w 17974814"/>
              <a:gd name="connsiteY47" fmla="*/ 21691914 h 23703714"/>
              <a:gd name="connsiteX48" fmla="*/ 8626059 w 17974814"/>
              <a:gd name="connsiteY48" fmla="*/ 21557686 h 23703714"/>
              <a:gd name="connsiteX49" fmla="*/ 8745763 w 17974814"/>
              <a:gd name="connsiteY49" fmla="*/ 21494509 h 23703714"/>
              <a:gd name="connsiteX50" fmla="*/ 8709187 w 17974814"/>
              <a:gd name="connsiteY50" fmla="*/ 21441308 h 23703714"/>
              <a:gd name="connsiteX51" fmla="*/ 8546257 w 17974814"/>
              <a:gd name="connsiteY51" fmla="*/ 21437982 h 23703714"/>
              <a:gd name="connsiteX52" fmla="*/ 8477305 w 17974814"/>
              <a:gd name="connsiteY52" fmla="*/ 21529334 h 23703714"/>
              <a:gd name="connsiteX53" fmla="*/ 8080569 w 17974814"/>
              <a:gd name="connsiteY53" fmla="*/ 21529334 h 23703714"/>
              <a:gd name="connsiteX54" fmla="*/ 8064119 w 17974814"/>
              <a:gd name="connsiteY54" fmla="*/ 21467908 h 23703714"/>
              <a:gd name="connsiteX55" fmla="*/ 8228623 w 17974814"/>
              <a:gd name="connsiteY55" fmla="*/ 21308479 h 23703714"/>
              <a:gd name="connsiteX56" fmla="*/ 8480454 w 17974814"/>
              <a:gd name="connsiteY56" fmla="*/ 21313552 h 23703714"/>
              <a:gd name="connsiteX57" fmla="*/ 8513006 w 17974814"/>
              <a:gd name="connsiteY57" fmla="*/ 21211876 h 23703714"/>
              <a:gd name="connsiteX58" fmla="*/ 8299850 w 17974814"/>
              <a:gd name="connsiteY58" fmla="*/ 21174249 h 23703714"/>
              <a:gd name="connsiteX59" fmla="*/ 8340102 w 17974814"/>
              <a:gd name="connsiteY59" fmla="*/ 21068897 h 23703714"/>
              <a:gd name="connsiteX60" fmla="*/ 8542056 w 17974814"/>
              <a:gd name="connsiteY60" fmla="*/ 21068022 h 23703714"/>
              <a:gd name="connsiteX61" fmla="*/ 8689236 w 17974814"/>
              <a:gd name="connsiteY61" fmla="*/ 21122099 h 23703714"/>
              <a:gd name="connsiteX62" fmla="*/ 8848840 w 17974814"/>
              <a:gd name="connsiteY62" fmla="*/ 21248452 h 23703714"/>
              <a:gd name="connsiteX63" fmla="*/ 9059895 w 17974814"/>
              <a:gd name="connsiteY63" fmla="*/ 21003092 h 23703714"/>
              <a:gd name="connsiteX64" fmla="*/ 9059545 w 17974814"/>
              <a:gd name="connsiteY64" fmla="*/ 20688611 h 23703714"/>
              <a:gd name="connsiteX65" fmla="*/ 9340954 w 17974814"/>
              <a:gd name="connsiteY65" fmla="*/ 20357328 h 23703714"/>
              <a:gd name="connsiteX66" fmla="*/ 9347604 w 17974814"/>
              <a:gd name="connsiteY66" fmla="*/ 20141197 h 23703714"/>
              <a:gd name="connsiteX67" fmla="*/ 9395030 w 17974814"/>
              <a:gd name="connsiteY67" fmla="*/ 20066994 h 23703714"/>
              <a:gd name="connsiteX68" fmla="*/ 9480608 w 17974814"/>
              <a:gd name="connsiteY68" fmla="*/ 20171123 h 23703714"/>
              <a:gd name="connsiteX69" fmla="*/ 9500558 w 17974814"/>
              <a:gd name="connsiteY69" fmla="*/ 20417180 h 23703714"/>
              <a:gd name="connsiteX70" fmla="*/ 9564084 w 17974814"/>
              <a:gd name="connsiteY70" fmla="*/ 20507132 h 23703714"/>
              <a:gd name="connsiteX71" fmla="*/ 9616937 w 17974814"/>
              <a:gd name="connsiteY71" fmla="*/ 20403879 h 23703714"/>
              <a:gd name="connsiteX72" fmla="*/ 9636887 w 17974814"/>
              <a:gd name="connsiteY72" fmla="*/ 20184423 h 23703714"/>
              <a:gd name="connsiteX73" fmla="*/ 9549384 w 17974814"/>
              <a:gd name="connsiteY73" fmla="*/ 19896364 h 23703714"/>
              <a:gd name="connsiteX74" fmla="*/ 9636887 w 17974814"/>
              <a:gd name="connsiteY74" fmla="*/ 19908441 h 23703714"/>
              <a:gd name="connsiteX75" fmla="*/ 9897818 w 17974814"/>
              <a:gd name="connsiteY75" fmla="*/ 20032342 h 23703714"/>
              <a:gd name="connsiteX76" fmla="*/ 9829742 w 17974814"/>
              <a:gd name="connsiteY76" fmla="*/ 19871865 h 23703714"/>
              <a:gd name="connsiteX77" fmla="*/ 9720014 w 17974814"/>
              <a:gd name="connsiteY77" fmla="*/ 19782087 h 23703714"/>
              <a:gd name="connsiteX78" fmla="*/ 9629011 w 17974814"/>
              <a:gd name="connsiteY78" fmla="*/ 19848415 h 23703714"/>
              <a:gd name="connsiteX79" fmla="*/ 9497233 w 17974814"/>
              <a:gd name="connsiteY79" fmla="*/ 19715585 h 23703714"/>
              <a:gd name="connsiteX80" fmla="*/ 9270776 w 17974814"/>
              <a:gd name="connsiteY80" fmla="*/ 19626158 h 23703714"/>
              <a:gd name="connsiteX81" fmla="*/ 9141449 w 17974814"/>
              <a:gd name="connsiteY81" fmla="*/ 19469529 h 23703714"/>
              <a:gd name="connsiteX82" fmla="*/ 9008445 w 17974814"/>
              <a:gd name="connsiteY82" fmla="*/ 19339850 h 23703714"/>
              <a:gd name="connsiteX83" fmla="*/ 8986743 w 17974814"/>
              <a:gd name="connsiteY83" fmla="*/ 19235721 h 23703714"/>
              <a:gd name="connsiteX84" fmla="*/ 9121498 w 17974814"/>
              <a:gd name="connsiteY84" fmla="*/ 19210172 h 23703714"/>
              <a:gd name="connsiteX85" fmla="*/ 9344279 w 17974814"/>
              <a:gd name="connsiteY85" fmla="*/ 19296624 h 23703714"/>
              <a:gd name="connsiteX86" fmla="*/ 9370880 w 17974814"/>
              <a:gd name="connsiteY86" fmla="*/ 19200196 h 23703714"/>
              <a:gd name="connsiteX87" fmla="*/ 9521033 w 17974814"/>
              <a:gd name="connsiteY87" fmla="*/ 19111292 h 23703714"/>
              <a:gd name="connsiteX88" fmla="*/ 9755014 w 17974814"/>
              <a:gd name="connsiteY88" fmla="*/ 19267395 h 23703714"/>
              <a:gd name="connsiteX89" fmla="*/ 9833067 w 17974814"/>
              <a:gd name="connsiteY89" fmla="*/ 19166945 h 23703714"/>
              <a:gd name="connsiteX90" fmla="*/ 9700064 w 17974814"/>
              <a:gd name="connsiteY90" fmla="*/ 19120395 h 23703714"/>
              <a:gd name="connsiteX91" fmla="*/ 9730339 w 17974814"/>
              <a:gd name="connsiteY91" fmla="*/ 18918788 h 23703714"/>
              <a:gd name="connsiteX92" fmla="*/ 10387482 w 17974814"/>
              <a:gd name="connsiteY92" fmla="*/ 18636505 h 23703714"/>
              <a:gd name="connsiteX93" fmla="*/ 10606588 w 17974814"/>
              <a:gd name="connsiteY93" fmla="*/ 18351423 h 23703714"/>
              <a:gd name="connsiteX94" fmla="*/ 10187101 w 17974814"/>
              <a:gd name="connsiteY94" fmla="*/ 18380998 h 23703714"/>
              <a:gd name="connsiteX95" fmla="*/ 9816442 w 17974814"/>
              <a:gd name="connsiteY95" fmla="*/ 18571754 h 23703714"/>
              <a:gd name="connsiteX96" fmla="*/ 9192550 w 17974814"/>
              <a:gd name="connsiteY96" fmla="*/ 18640005 h 23703714"/>
              <a:gd name="connsiteX97" fmla="*/ 9074947 w 17974814"/>
              <a:gd name="connsiteY97" fmla="*/ 18711408 h 23703714"/>
              <a:gd name="connsiteX98" fmla="*/ 8868791 w 17974814"/>
              <a:gd name="connsiteY98" fmla="*/ 18654881 h 23703714"/>
              <a:gd name="connsiteX99" fmla="*/ 8688010 w 17974814"/>
              <a:gd name="connsiteY99" fmla="*/ 18822536 h 23703714"/>
              <a:gd name="connsiteX100" fmla="*/ 8540306 w 17974814"/>
              <a:gd name="connsiteY100" fmla="*/ 18986864 h 23703714"/>
              <a:gd name="connsiteX101" fmla="*/ 8406077 w 17974814"/>
              <a:gd name="connsiteY101" fmla="*/ 18923688 h 23703714"/>
              <a:gd name="connsiteX102" fmla="*/ 8269924 w 17974814"/>
              <a:gd name="connsiteY102" fmla="*/ 19117942 h 23703714"/>
              <a:gd name="connsiteX103" fmla="*/ 8072518 w 17974814"/>
              <a:gd name="connsiteY103" fmla="*/ 19136145 h 23703714"/>
              <a:gd name="connsiteX104" fmla="*/ 7703958 w 17974814"/>
              <a:gd name="connsiteY104" fmla="*/ 19388500 h 23703714"/>
              <a:gd name="connsiteX105" fmla="*/ 7450551 w 17974814"/>
              <a:gd name="connsiteY105" fmla="*/ 19321999 h 23703714"/>
              <a:gd name="connsiteX106" fmla="*/ 7145167 w 17974814"/>
              <a:gd name="connsiteY106" fmla="*/ 19490879 h 23703714"/>
              <a:gd name="connsiteX107" fmla="*/ 6783959 w 17974814"/>
              <a:gd name="connsiteY107" fmla="*/ 20054744 h 23703714"/>
              <a:gd name="connsiteX108" fmla="*/ 6508851 w 17974814"/>
              <a:gd name="connsiteY108" fmla="*/ 20140146 h 23703714"/>
              <a:gd name="connsiteX109" fmla="*/ 6621030 w 17974814"/>
              <a:gd name="connsiteY109" fmla="*/ 20041444 h 23703714"/>
              <a:gd name="connsiteX110" fmla="*/ 6792883 w 17974814"/>
              <a:gd name="connsiteY110" fmla="*/ 19727310 h 23703714"/>
              <a:gd name="connsiteX111" fmla="*/ 6680881 w 17974814"/>
              <a:gd name="connsiteY111" fmla="*/ 19715585 h 23703714"/>
              <a:gd name="connsiteX112" fmla="*/ 6525826 w 17974814"/>
              <a:gd name="connsiteY112" fmla="*/ 19950967 h 23703714"/>
              <a:gd name="connsiteX113" fmla="*/ 6192093 w 17974814"/>
              <a:gd name="connsiteY113" fmla="*/ 20054745 h 23703714"/>
              <a:gd name="connsiteX114" fmla="*/ 6153941 w 17974814"/>
              <a:gd name="connsiteY114" fmla="*/ 20155195 h 23703714"/>
              <a:gd name="connsiteX115" fmla="*/ 6129265 w 17974814"/>
              <a:gd name="connsiteY115" fmla="*/ 20345951 h 23703714"/>
              <a:gd name="connsiteX116" fmla="*/ 6009213 w 17974814"/>
              <a:gd name="connsiteY116" fmla="*/ 20400554 h 23703714"/>
              <a:gd name="connsiteX117" fmla="*/ 5896160 w 17974814"/>
              <a:gd name="connsiteY117" fmla="*/ 20337377 h 23703714"/>
              <a:gd name="connsiteX118" fmla="*/ 5989262 w 17974814"/>
              <a:gd name="connsiteY118" fmla="*/ 20204374 h 23703714"/>
              <a:gd name="connsiteX119" fmla="*/ 5971586 w 17974814"/>
              <a:gd name="connsiteY119" fmla="*/ 20148544 h 23703714"/>
              <a:gd name="connsiteX120" fmla="*/ 5826333 w 17974814"/>
              <a:gd name="connsiteY120" fmla="*/ 20181098 h 23703714"/>
              <a:gd name="connsiteX121" fmla="*/ 5684403 w 17974814"/>
              <a:gd name="connsiteY121" fmla="*/ 20035667 h 23703714"/>
              <a:gd name="connsiteX122" fmla="*/ 5633478 w 17974814"/>
              <a:gd name="connsiteY122" fmla="*/ 20074695 h 23703714"/>
              <a:gd name="connsiteX123" fmla="*/ 5614576 w 17974814"/>
              <a:gd name="connsiteY123" fmla="*/ 20180223 h 23703714"/>
              <a:gd name="connsiteX124" fmla="*/ 5155014 w 17974814"/>
              <a:gd name="connsiteY124" fmla="*/ 20108819 h 23703714"/>
              <a:gd name="connsiteX125" fmla="*/ 5028835 w 17974814"/>
              <a:gd name="connsiteY125" fmla="*/ 20336151 h 23703714"/>
              <a:gd name="connsiteX126" fmla="*/ 4938534 w 17974814"/>
              <a:gd name="connsiteY126" fmla="*/ 20317427 h 23703714"/>
              <a:gd name="connsiteX127" fmla="*/ 4801679 w 17974814"/>
              <a:gd name="connsiteY127" fmla="*/ 20251449 h 23703714"/>
              <a:gd name="connsiteX128" fmla="*/ 4305890 w 17974814"/>
              <a:gd name="connsiteY128" fmla="*/ 20294675 h 23703714"/>
              <a:gd name="connsiteX129" fmla="*/ 3930680 w 17974814"/>
              <a:gd name="connsiteY129" fmla="*/ 20316376 h 23703714"/>
              <a:gd name="connsiteX130" fmla="*/ 3581897 w 17974814"/>
              <a:gd name="connsiteY130" fmla="*/ 20078020 h 23703714"/>
              <a:gd name="connsiteX131" fmla="*/ 3264612 w 17974814"/>
              <a:gd name="connsiteY131" fmla="*/ 20038992 h 23703714"/>
              <a:gd name="connsiteX132" fmla="*/ 3525194 w 17974814"/>
              <a:gd name="connsiteY132" fmla="*/ 19911240 h 23703714"/>
              <a:gd name="connsiteX133" fmla="*/ 3232762 w 17974814"/>
              <a:gd name="connsiteY133" fmla="*/ 19785412 h 23703714"/>
              <a:gd name="connsiteX134" fmla="*/ 3092057 w 17974814"/>
              <a:gd name="connsiteY134" fmla="*/ 19707010 h 23703714"/>
              <a:gd name="connsiteX135" fmla="*/ 3324463 w 17974814"/>
              <a:gd name="connsiteY135" fmla="*/ 19644007 h 23703714"/>
              <a:gd name="connsiteX136" fmla="*/ 3548646 w 17974814"/>
              <a:gd name="connsiteY136" fmla="*/ 19815338 h 23703714"/>
              <a:gd name="connsiteX137" fmla="*/ 3739400 w 17974814"/>
              <a:gd name="connsiteY137" fmla="*/ 19793463 h 23703714"/>
              <a:gd name="connsiteX138" fmla="*/ 3900405 w 17974814"/>
              <a:gd name="connsiteY138" fmla="*/ 19690559 h 23703714"/>
              <a:gd name="connsiteX139" fmla="*/ 3523794 w 17974814"/>
              <a:gd name="connsiteY139" fmla="*/ 19581006 h 23703714"/>
              <a:gd name="connsiteX140" fmla="*/ 2743623 w 17974814"/>
              <a:gd name="connsiteY140" fmla="*/ 19559481 h 23703714"/>
              <a:gd name="connsiteX141" fmla="*/ 2355287 w 17974814"/>
              <a:gd name="connsiteY141" fmla="*/ 19794513 h 23703714"/>
              <a:gd name="connsiteX142" fmla="*/ 2116055 w 17974814"/>
              <a:gd name="connsiteY142" fmla="*/ 20213298 h 23703714"/>
              <a:gd name="connsiteX143" fmla="*/ 1835698 w 17974814"/>
              <a:gd name="connsiteY143" fmla="*/ 20007493 h 23703714"/>
              <a:gd name="connsiteX144" fmla="*/ 2000202 w 17974814"/>
              <a:gd name="connsiteY144" fmla="*/ 20390753 h 23703714"/>
              <a:gd name="connsiteX145" fmla="*/ 1440887 w 17974814"/>
              <a:gd name="connsiteY145" fmla="*/ 20960042 h 23703714"/>
              <a:gd name="connsiteX146" fmla="*/ 1245056 w 17974814"/>
              <a:gd name="connsiteY146" fmla="*/ 21218876 h 23703714"/>
              <a:gd name="connsiteX147" fmla="*/ 1304733 w 17974814"/>
              <a:gd name="connsiteY147" fmla="*/ 21416281 h 23703714"/>
              <a:gd name="connsiteX148" fmla="*/ 1228430 w 17974814"/>
              <a:gd name="connsiteY148" fmla="*/ 21577284 h 23703714"/>
              <a:gd name="connsiteX149" fmla="*/ 1251532 w 17974814"/>
              <a:gd name="connsiteY149" fmla="*/ 21952320 h 23703714"/>
              <a:gd name="connsiteX150" fmla="*/ 889972 w 17974814"/>
              <a:gd name="connsiteY150" fmla="*/ 22179827 h 23703714"/>
              <a:gd name="connsiteX151" fmla="*/ 572689 w 17974814"/>
              <a:gd name="connsiteY151" fmla="*/ 22272580 h 23703714"/>
              <a:gd name="connsiteX152" fmla="*/ 556064 w 17974814"/>
              <a:gd name="connsiteY152" fmla="*/ 21883545 h 23703714"/>
              <a:gd name="connsiteX153" fmla="*/ 479587 w 17974814"/>
              <a:gd name="connsiteY153" fmla="*/ 21823693 h 23703714"/>
              <a:gd name="connsiteX154" fmla="*/ 452985 w 17974814"/>
              <a:gd name="connsiteY154" fmla="*/ 22192778 h 23703714"/>
              <a:gd name="connsiteX155" fmla="*/ 284105 w 17974814"/>
              <a:gd name="connsiteY155" fmla="*/ 22469985 h 23703714"/>
              <a:gd name="connsiteX156" fmla="*/ 336607 w 17974814"/>
              <a:gd name="connsiteY156" fmla="*/ 22482062 h 23703714"/>
              <a:gd name="connsiteX157" fmla="*/ 509512 w 17974814"/>
              <a:gd name="connsiteY157" fmla="*/ 22349057 h 23703714"/>
              <a:gd name="connsiteX158" fmla="*/ 559388 w 17974814"/>
              <a:gd name="connsiteY158" fmla="*/ 22385634 h 23703714"/>
              <a:gd name="connsiteX159" fmla="*/ 399784 w 17974814"/>
              <a:gd name="connsiteY159" fmla="*/ 22548564 h 23703714"/>
              <a:gd name="connsiteX160" fmla="*/ 190304 w 17974814"/>
              <a:gd name="connsiteY160" fmla="*/ 22837847 h 23703714"/>
              <a:gd name="connsiteX161" fmla="*/ 113826 w 17974814"/>
              <a:gd name="connsiteY161" fmla="*/ 23602618 h 23703714"/>
              <a:gd name="connsiteX162" fmla="*/ 3748 w 17974814"/>
              <a:gd name="connsiteY162" fmla="*/ 23608041 h 23703714"/>
              <a:gd name="connsiteX163" fmla="*/ 23698 w 17974814"/>
              <a:gd name="connsiteY163" fmla="*/ 3314311 h 23703714"/>
              <a:gd name="connsiteX164" fmla="*/ 71825 w 17974814"/>
              <a:gd name="connsiteY164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581124 w 17974814"/>
              <a:gd name="connsiteY18" fmla="*/ 235508 h 23703714"/>
              <a:gd name="connsiteX19" fmla="*/ 1094737 w 17974814"/>
              <a:gd name="connsiteY19" fmla="*/ 205314 h 23703714"/>
              <a:gd name="connsiteX20" fmla="*/ 926387 w 17974814"/>
              <a:gd name="connsiteY20" fmla="*/ 13802 h 23703714"/>
              <a:gd name="connsiteX21" fmla="*/ 1184649 w 17974814"/>
              <a:gd name="connsiteY21" fmla="*/ 12129 h 23703714"/>
              <a:gd name="connsiteX22" fmla="*/ 2290941 w 17974814"/>
              <a:gd name="connsiteY22" fmla="*/ 26167 h 23703714"/>
              <a:gd name="connsiteX23" fmla="*/ 2424890 w 17974814"/>
              <a:gd name="connsiteY23" fmla="*/ 37330 h 23703714"/>
              <a:gd name="connsiteX24" fmla="*/ 2563962 w 17974814"/>
              <a:gd name="connsiteY24" fmla="*/ 521887 h 23703714"/>
              <a:gd name="connsiteX25" fmla="*/ 2783916 w 17974814"/>
              <a:gd name="connsiteY25" fmla="*/ 421425 h 23703714"/>
              <a:gd name="connsiteX26" fmla="*/ 2874496 w 17974814"/>
              <a:gd name="connsiteY26" fmla="*/ 247035 h 23703714"/>
              <a:gd name="connsiteX27" fmla="*/ 3015947 w 17974814"/>
              <a:gd name="connsiteY27" fmla="*/ 200740 h 23703714"/>
              <a:gd name="connsiteX28" fmla="*/ 3210649 w 17974814"/>
              <a:gd name="connsiteY28" fmla="*/ 214647 h 23703714"/>
              <a:gd name="connsiteX29" fmla="*/ 3294092 w 17974814"/>
              <a:gd name="connsiteY29" fmla="*/ 357196 h 23703714"/>
              <a:gd name="connsiteX30" fmla="*/ 3412303 w 17974814"/>
              <a:gd name="connsiteY30" fmla="*/ 305044 h 23703714"/>
              <a:gd name="connsiteX31" fmla="*/ 3631342 w 17974814"/>
              <a:gd name="connsiteY31" fmla="*/ 165972 h 23703714"/>
              <a:gd name="connsiteX32" fmla="*/ 3725216 w 17974814"/>
              <a:gd name="connsiteY32" fmla="*/ 54714 h 23703714"/>
              <a:gd name="connsiteX33" fmla="*/ 3870876 w 17974814"/>
              <a:gd name="connsiteY33" fmla="*/ 0 h 23703714"/>
              <a:gd name="connsiteX34" fmla="*/ 17974814 w 17974814"/>
              <a:gd name="connsiteY34" fmla="*/ 41721 h 23703714"/>
              <a:gd name="connsiteX35" fmla="*/ 17951687 w 17974814"/>
              <a:gd name="connsiteY35" fmla="*/ 23612990 h 23703714"/>
              <a:gd name="connsiteX36" fmla="*/ 12214658 w 17974814"/>
              <a:gd name="connsiteY36" fmla="*/ 23672994 h 23703714"/>
              <a:gd name="connsiteX37" fmla="*/ 11511565 w 17974814"/>
              <a:gd name="connsiteY37" fmla="*/ 23664268 h 23703714"/>
              <a:gd name="connsiteX38" fmla="*/ 11092751 w 17974814"/>
              <a:gd name="connsiteY38" fmla="*/ 23238606 h 23703714"/>
              <a:gd name="connsiteX39" fmla="*/ 10611488 w 17974814"/>
              <a:gd name="connsiteY39" fmla="*/ 22853595 h 23703714"/>
              <a:gd name="connsiteX40" fmla="*/ 10178351 w 17974814"/>
              <a:gd name="connsiteY40" fmla="*/ 22564837 h 23703714"/>
              <a:gd name="connsiteX41" fmla="*/ 9793340 w 17974814"/>
              <a:gd name="connsiteY41" fmla="*/ 22516711 h 23703714"/>
              <a:gd name="connsiteX42" fmla="*/ 9600835 w 17974814"/>
              <a:gd name="connsiteY42" fmla="*/ 22276079 h 23703714"/>
              <a:gd name="connsiteX43" fmla="*/ 9436681 w 17974814"/>
              <a:gd name="connsiteY43" fmla="*/ 22078674 h 23703714"/>
              <a:gd name="connsiteX44" fmla="*/ 9194650 w 17974814"/>
              <a:gd name="connsiteY44" fmla="*/ 22096350 h 23703714"/>
              <a:gd name="connsiteX45" fmla="*/ 8948417 w 17974814"/>
              <a:gd name="connsiteY45" fmla="*/ 21975596 h 23703714"/>
              <a:gd name="connsiteX46" fmla="*/ 8895566 w 17974814"/>
              <a:gd name="connsiteY46" fmla="*/ 21691914 h 23703714"/>
              <a:gd name="connsiteX47" fmla="*/ 8626059 w 17974814"/>
              <a:gd name="connsiteY47" fmla="*/ 21557686 h 23703714"/>
              <a:gd name="connsiteX48" fmla="*/ 8745763 w 17974814"/>
              <a:gd name="connsiteY48" fmla="*/ 21494509 h 23703714"/>
              <a:gd name="connsiteX49" fmla="*/ 8709187 w 17974814"/>
              <a:gd name="connsiteY49" fmla="*/ 21441308 h 23703714"/>
              <a:gd name="connsiteX50" fmla="*/ 8546257 w 17974814"/>
              <a:gd name="connsiteY50" fmla="*/ 21437982 h 23703714"/>
              <a:gd name="connsiteX51" fmla="*/ 8477305 w 17974814"/>
              <a:gd name="connsiteY51" fmla="*/ 21529334 h 23703714"/>
              <a:gd name="connsiteX52" fmla="*/ 8080569 w 17974814"/>
              <a:gd name="connsiteY52" fmla="*/ 21529334 h 23703714"/>
              <a:gd name="connsiteX53" fmla="*/ 8064119 w 17974814"/>
              <a:gd name="connsiteY53" fmla="*/ 21467908 h 23703714"/>
              <a:gd name="connsiteX54" fmla="*/ 8228623 w 17974814"/>
              <a:gd name="connsiteY54" fmla="*/ 21308479 h 23703714"/>
              <a:gd name="connsiteX55" fmla="*/ 8480454 w 17974814"/>
              <a:gd name="connsiteY55" fmla="*/ 21313552 h 23703714"/>
              <a:gd name="connsiteX56" fmla="*/ 8513006 w 17974814"/>
              <a:gd name="connsiteY56" fmla="*/ 21211876 h 23703714"/>
              <a:gd name="connsiteX57" fmla="*/ 8299850 w 17974814"/>
              <a:gd name="connsiteY57" fmla="*/ 21174249 h 23703714"/>
              <a:gd name="connsiteX58" fmla="*/ 8340102 w 17974814"/>
              <a:gd name="connsiteY58" fmla="*/ 21068897 h 23703714"/>
              <a:gd name="connsiteX59" fmla="*/ 8542056 w 17974814"/>
              <a:gd name="connsiteY59" fmla="*/ 21068022 h 23703714"/>
              <a:gd name="connsiteX60" fmla="*/ 8689236 w 17974814"/>
              <a:gd name="connsiteY60" fmla="*/ 21122099 h 23703714"/>
              <a:gd name="connsiteX61" fmla="*/ 8848840 w 17974814"/>
              <a:gd name="connsiteY61" fmla="*/ 21248452 h 23703714"/>
              <a:gd name="connsiteX62" fmla="*/ 9059895 w 17974814"/>
              <a:gd name="connsiteY62" fmla="*/ 21003092 h 23703714"/>
              <a:gd name="connsiteX63" fmla="*/ 9059545 w 17974814"/>
              <a:gd name="connsiteY63" fmla="*/ 20688611 h 23703714"/>
              <a:gd name="connsiteX64" fmla="*/ 9340954 w 17974814"/>
              <a:gd name="connsiteY64" fmla="*/ 20357328 h 23703714"/>
              <a:gd name="connsiteX65" fmla="*/ 9347604 w 17974814"/>
              <a:gd name="connsiteY65" fmla="*/ 20141197 h 23703714"/>
              <a:gd name="connsiteX66" fmla="*/ 9395030 w 17974814"/>
              <a:gd name="connsiteY66" fmla="*/ 20066994 h 23703714"/>
              <a:gd name="connsiteX67" fmla="*/ 9480608 w 17974814"/>
              <a:gd name="connsiteY67" fmla="*/ 20171123 h 23703714"/>
              <a:gd name="connsiteX68" fmla="*/ 9500558 w 17974814"/>
              <a:gd name="connsiteY68" fmla="*/ 20417180 h 23703714"/>
              <a:gd name="connsiteX69" fmla="*/ 9564084 w 17974814"/>
              <a:gd name="connsiteY69" fmla="*/ 20507132 h 23703714"/>
              <a:gd name="connsiteX70" fmla="*/ 9616937 w 17974814"/>
              <a:gd name="connsiteY70" fmla="*/ 20403879 h 23703714"/>
              <a:gd name="connsiteX71" fmla="*/ 9636887 w 17974814"/>
              <a:gd name="connsiteY71" fmla="*/ 20184423 h 23703714"/>
              <a:gd name="connsiteX72" fmla="*/ 9549384 w 17974814"/>
              <a:gd name="connsiteY72" fmla="*/ 19896364 h 23703714"/>
              <a:gd name="connsiteX73" fmla="*/ 9636887 w 17974814"/>
              <a:gd name="connsiteY73" fmla="*/ 19908441 h 23703714"/>
              <a:gd name="connsiteX74" fmla="*/ 9897818 w 17974814"/>
              <a:gd name="connsiteY74" fmla="*/ 20032342 h 23703714"/>
              <a:gd name="connsiteX75" fmla="*/ 9829742 w 17974814"/>
              <a:gd name="connsiteY75" fmla="*/ 19871865 h 23703714"/>
              <a:gd name="connsiteX76" fmla="*/ 9720014 w 17974814"/>
              <a:gd name="connsiteY76" fmla="*/ 19782087 h 23703714"/>
              <a:gd name="connsiteX77" fmla="*/ 9629011 w 17974814"/>
              <a:gd name="connsiteY77" fmla="*/ 19848415 h 23703714"/>
              <a:gd name="connsiteX78" fmla="*/ 9497233 w 17974814"/>
              <a:gd name="connsiteY78" fmla="*/ 19715585 h 23703714"/>
              <a:gd name="connsiteX79" fmla="*/ 9270776 w 17974814"/>
              <a:gd name="connsiteY79" fmla="*/ 19626158 h 23703714"/>
              <a:gd name="connsiteX80" fmla="*/ 9141449 w 17974814"/>
              <a:gd name="connsiteY80" fmla="*/ 19469529 h 23703714"/>
              <a:gd name="connsiteX81" fmla="*/ 9008445 w 17974814"/>
              <a:gd name="connsiteY81" fmla="*/ 19339850 h 23703714"/>
              <a:gd name="connsiteX82" fmla="*/ 8986743 w 17974814"/>
              <a:gd name="connsiteY82" fmla="*/ 19235721 h 23703714"/>
              <a:gd name="connsiteX83" fmla="*/ 9121498 w 17974814"/>
              <a:gd name="connsiteY83" fmla="*/ 19210172 h 23703714"/>
              <a:gd name="connsiteX84" fmla="*/ 9344279 w 17974814"/>
              <a:gd name="connsiteY84" fmla="*/ 19296624 h 23703714"/>
              <a:gd name="connsiteX85" fmla="*/ 9370880 w 17974814"/>
              <a:gd name="connsiteY85" fmla="*/ 19200196 h 23703714"/>
              <a:gd name="connsiteX86" fmla="*/ 9521033 w 17974814"/>
              <a:gd name="connsiteY86" fmla="*/ 19111292 h 23703714"/>
              <a:gd name="connsiteX87" fmla="*/ 9755014 w 17974814"/>
              <a:gd name="connsiteY87" fmla="*/ 19267395 h 23703714"/>
              <a:gd name="connsiteX88" fmla="*/ 9833067 w 17974814"/>
              <a:gd name="connsiteY88" fmla="*/ 19166945 h 23703714"/>
              <a:gd name="connsiteX89" fmla="*/ 9700064 w 17974814"/>
              <a:gd name="connsiteY89" fmla="*/ 19120395 h 23703714"/>
              <a:gd name="connsiteX90" fmla="*/ 9730339 w 17974814"/>
              <a:gd name="connsiteY90" fmla="*/ 18918788 h 23703714"/>
              <a:gd name="connsiteX91" fmla="*/ 10387482 w 17974814"/>
              <a:gd name="connsiteY91" fmla="*/ 18636505 h 23703714"/>
              <a:gd name="connsiteX92" fmla="*/ 10606588 w 17974814"/>
              <a:gd name="connsiteY92" fmla="*/ 18351423 h 23703714"/>
              <a:gd name="connsiteX93" fmla="*/ 10187101 w 17974814"/>
              <a:gd name="connsiteY93" fmla="*/ 18380998 h 23703714"/>
              <a:gd name="connsiteX94" fmla="*/ 9816442 w 17974814"/>
              <a:gd name="connsiteY94" fmla="*/ 18571754 h 23703714"/>
              <a:gd name="connsiteX95" fmla="*/ 9192550 w 17974814"/>
              <a:gd name="connsiteY95" fmla="*/ 18640005 h 23703714"/>
              <a:gd name="connsiteX96" fmla="*/ 9074947 w 17974814"/>
              <a:gd name="connsiteY96" fmla="*/ 18711408 h 23703714"/>
              <a:gd name="connsiteX97" fmla="*/ 8868791 w 17974814"/>
              <a:gd name="connsiteY97" fmla="*/ 18654881 h 23703714"/>
              <a:gd name="connsiteX98" fmla="*/ 8688010 w 17974814"/>
              <a:gd name="connsiteY98" fmla="*/ 18822536 h 23703714"/>
              <a:gd name="connsiteX99" fmla="*/ 8540306 w 17974814"/>
              <a:gd name="connsiteY99" fmla="*/ 18986864 h 23703714"/>
              <a:gd name="connsiteX100" fmla="*/ 8406077 w 17974814"/>
              <a:gd name="connsiteY100" fmla="*/ 18923688 h 23703714"/>
              <a:gd name="connsiteX101" fmla="*/ 8269924 w 17974814"/>
              <a:gd name="connsiteY101" fmla="*/ 19117942 h 23703714"/>
              <a:gd name="connsiteX102" fmla="*/ 8072518 w 17974814"/>
              <a:gd name="connsiteY102" fmla="*/ 19136145 h 23703714"/>
              <a:gd name="connsiteX103" fmla="*/ 7703958 w 17974814"/>
              <a:gd name="connsiteY103" fmla="*/ 19388500 h 23703714"/>
              <a:gd name="connsiteX104" fmla="*/ 7450551 w 17974814"/>
              <a:gd name="connsiteY104" fmla="*/ 19321999 h 23703714"/>
              <a:gd name="connsiteX105" fmla="*/ 7145167 w 17974814"/>
              <a:gd name="connsiteY105" fmla="*/ 19490879 h 23703714"/>
              <a:gd name="connsiteX106" fmla="*/ 6783959 w 17974814"/>
              <a:gd name="connsiteY106" fmla="*/ 20054744 h 23703714"/>
              <a:gd name="connsiteX107" fmla="*/ 6508851 w 17974814"/>
              <a:gd name="connsiteY107" fmla="*/ 20140146 h 23703714"/>
              <a:gd name="connsiteX108" fmla="*/ 6621030 w 17974814"/>
              <a:gd name="connsiteY108" fmla="*/ 20041444 h 23703714"/>
              <a:gd name="connsiteX109" fmla="*/ 6792883 w 17974814"/>
              <a:gd name="connsiteY109" fmla="*/ 19727310 h 23703714"/>
              <a:gd name="connsiteX110" fmla="*/ 6680881 w 17974814"/>
              <a:gd name="connsiteY110" fmla="*/ 19715585 h 23703714"/>
              <a:gd name="connsiteX111" fmla="*/ 6525826 w 17974814"/>
              <a:gd name="connsiteY111" fmla="*/ 19950967 h 23703714"/>
              <a:gd name="connsiteX112" fmla="*/ 6192093 w 17974814"/>
              <a:gd name="connsiteY112" fmla="*/ 20054745 h 23703714"/>
              <a:gd name="connsiteX113" fmla="*/ 6153941 w 17974814"/>
              <a:gd name="connsiteY113" fmla="*/ 20155195 h 23703714"/>
              <a:gd name="connsiteX114" fmla="*/ 6129265 w 17974814"/>
              <a:gd name="connsiteY114" fmla="*/ 20345951 h 23703714"/>
              <a:gd name="connsiteX115" fmla="*/ 6009213 w 17974814"/>
              <a:gd name="connsiteY115" fmla="*/ 20400554 h 23703714"/>
              <a:gd name="connsiteX116" fmla="*/ 5896160 w 17974814"/>
              <a:gd name="connsiteY116" fmla="*/ 20337377 h 23703714"/>
              <a:gd name="connsiteX117" fmla="*/ 5989262 w 17974814"/>
              <a:gd name="connsiteY117" fmla="*/ 20204374 h 23703714"/>
              <a:gd name="connsiteX118" fmla="*/ 5971586 w 17974814"/>
              <a:gd name="connsiteY118" fmla="*/ 20148544 h 23703714"/>
              <a:gd name="connsiteX119" fmla="*/ 5826333 w 17974814"/>
              <a:gd name="connsiteY119" fmla="*/ 20181098 h 23703714"/>
              <a:gd name="connsiteX120" fmla="*/ 5684403 w 17974814"/>
              <a:gd name="connsiteY120" fmla="*/ 20035667 h 23703714"/>
              <a:gd name="connsiteX121" fmla="*/ 5633478 w 17974814"/>
              <a:gd name="connsiteY121" fmla="*/ 20074695 h 23703714"/>
              <a:gd name="connsiteX122" fmla="*/ 5614576 w 17974814"/>
              <a:gd name="connsiteY122" fmla="*/ 20180223 h 23703714"/>
              <a:gd name="connsiteX123" fmla="*/ 5155014 w 17974814"/>
              <a:gd name="connsiteY123" fmla="*/ 20108819 h 23703714"/>
              <a:gd name="connsiteX124" fmla="*/ 5028835 w 17974814"/>
              <a:gd name="connsiteY124" fmla="*/ 20336151 h 23703714"/>
              <a:gd name="connsiteX125" fmla="*/ 4938534 w 17974814"/>
              <a:gd name="connsiteY125" fmla="*/ 20317427 h 23703714"/>
              <a:gd name="connsiteX126" fmla="*/ 4801679 w 17974814"/>
              <a:gd name="connsiteY126" fmla="*/ 20251449 h 23703714"/>
              <a:gd name="connsiteX127" fmla="*/ 4305890 w 17974814"/>
              <a:gd name="connsiteY127" fmla="*/ 20294675 h 23703714"/>
              <a:gd name="connsiteX128" fmla="*/ 3930680 w 17974814"/>
              <a:gd name="connsiteY128" fmla="*/ 20316376 h 23703714"/>
              <a:gd name="connsiteX129" fmla="*/ 3581897 w 17974814"/>
              <a:gd name="connsiteY129" fmla="*/ 20078020 h 23703714"/>
              <a:gd name="connsiteX130" fmla="*/ 3264612 w 17974814"/>
              <a:gd name="connsiteY130" fmla="*/ 20038992 h 23703714"/>
              <a:gd name="connsiteX131" fmla="*/ 3525194 w 17974814"/>
              <a:gd name="connsiteY131" fmla="*/ 19911240 h 23703714"/>
              <a:gd name="connsiteX132" fmla="*/ 3232762 w 17974814"/>
              <a:gd name="connsiteY132" fmla="*/ 19785412 h 23703714"/>
              <a:gd name="connsiteX133" fmla="*/ 3092057 w 17974814"/>
              <a:gd name="connsiteY133" fmla="*/ 19707010 h 23703714"/>
              <a:gd name="connsiteX134" fmla="*/ 3324463 w 17974814"/>
              <a:gd name="connsiteY134" fmla="*/ 19644007 h 23703714"/>
              <a:gd name="connsiteX135" fmla="*/ 3548646 w 17974814"/>
              <a:gd name="connsiteY135" fmla="*/ 19815338 h 23703714"/>
              <a:gd name="connsiteX136" fmla="*/ 3739400 w 17974814"/>
              <a:gd name="connsiteY136" fmla="*/ 19793463 h 23703714"/>
              <a:gd name="connsiteX137" fmla="*/ 3900405 w 17974814"/>
              <a:gd name="connsiteY137" fmla="*/ 19690559 h 23703714"/>
              <a:gd name="connsiteX138" fmla="*/ 3523794 w 17974814"/>
              <a:gd name="connsiteY138" fmla="*/ 19581006 h 23703714"/>
              <a:gd name="connsiteX139" fmla="*/ 2743623 w 17974814"/>
              <a:gd name="connsiteY139" fmla="*/ 19559481 h 23703714"/>
              <a:gd name="connsiteX140" fmla="*/ 2355287 w 17974814"/>
              <a:gd name="connsiteY140" fmla="*/ 19794513 h 23703714"/>
              <a:gd name="connsiteX141" fmla="*/ 2116055 w 17974814"/>
              <a:gd name="connsiteY141" fmla="*/ 20213298 h 23703714"/>
              <a:gd name="connsiteX142" fmla="*/ 1835698 w 17974814"/>
              <a:gd name="connsiteY142" fmla="*/ 20007493 h 23703714"/>
              <a:gd name="connsiteX143" fmla="*/ 2000202 w 17974814"/>
              <a:gd name="connsiteY143" fmla="*/ 20390753 h 23703714"/>
              <a:gd name="connsiteX144" fmla="*/ 1440887 w 17974814"/>
              <a:gd name="connsiteY144" fmla="*/ 20960042 h 23703714"/>
              <a:gd name="connsiteX145" fmla="*/ 1245056 w 17974814"/>
              <a:gd name="connsiteY145" fmla="*/ 21218876 h 23703714"/>
              <a:gd name="connsiteX146" fmla="*/ 1304733 w 17974814"/>
              <a:gd name="connsiteY146" fmla="*/ 21416281 h 23703714"/>
              <a:gd name="connsiteX147" fmla="*/ 1228430 w 17974814"/>
              <a:gd name="connsiteY147" fmla="*/ 21577284 h 23703714"/>
              <a:gd name="connsiteX148" fmla="*/ 1251532 w 17974814"/>
              <a:gd name="connsiteY148" fmla="*/ 21952320 h 23703714"/>
              <a:gd name="connsiteX149" fmla="*/ 889972 w 17974814"/>
              <a:gd name="connsiteY149" fmla="*/ 22179827 h 23703714"/>
              <a:gd name="connsiteX150" fmla="*/ 572689 w 17974814"/>
              <a:gd name="connsiteY150" fmla="*/ 22272580 h 23703714"/>
              <a:gd name="connsiteX151" fmla="*/ 556064 w 17974814"/>
              <a:gd name="connsiteY151" fmla="*/ 21883545 h 23703714"/>
              <a:gd name="connsiteX152" fmla="*/ 479587 w 17974814"/>
              <a:gd name="connsiteY152" fmla="*/ 21823693 h 23703714"/>
              <a:gd name="connsiteX153" fmla="*/ 452985 w 17974814"/>
              <a:gd name="connsiteY153" fmla="*/ 22192778 h 23703714"/>
              <a:gd name="connsiteX154" fmla="*/ 284105 w 17974814"/>
              <a:gd name="connsiteY154" fmla="*/ 22469985 h 23703714"/>
              <a:gd name="connsiteX155" fmla="*/ 336607 w 17974814"/>
              <a:gd name="connsiteY155" fmla="*/ 22482062 h 23703714"/>
              <a:gd name="connsiteX156" fmla="*/ 509512 w 17974814"/>
              <a:gd name="connsiteY156" fmla="*/ 22349057 h 23703714"/>
              <a:gd name="connsiteX157" fmla="*/ 559388 w 17974814"/>
              <a:gd name="connsiteY157" fmla="*/ 22385634 h 23703714"/>
              <a:gd name="connsiteX158" fmla="*/ 399784 w 17974814"/>
              <a:gd name="connsiteY158" fmla="*/ 22548564 h 23703714"/>
              <a:gd name="connsiteX159" fmla="*/ 190304 w 17974814"/>
              <a:gd name="connsiteY159" fmla="*/ 22837847 h 23703714"/>
              <a:gd name="connsiteX160" fmla="*/ 113826 w 17974814"/>
              <a:gd name="connsiteY160" fmla="*/ 23602618 h 23703714"/>
              <a:gd name="connsiteX161" fmla="*/ 3748 w 17974814"/>
              <a:gd name="connsiteY161" fmla="*/ 23608041 h 23703714"/>
              <a:gd name="connsiteX162" fmla="*/ 23698 w 17974814"/>
              <a:gd name="connsiteY162" fmla="*/ 3314311 h 23703714"/>
              <a:gd name="connsiteX163" fmla="*/ 71825 w 17974814"/>
              <a:gd name="connsiteY163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1184649 w 17974814"/>
              <a:gd name="connsiteY20" fmla="*/ 12129 h 23703714"/>
              <a:gd name="connsiteX21" fmla="*/ 2290941 w 17974814"/>
              <a:gd name="connsiteY21" fmla="*/ 26167 h 23703714"/>
              <a:gd name="connsiteX22" fmla="*/ 2424890 w 17974814"/>
              <a:gd name="connsiteY22" fmla="*/ 37330 h 23703714"/>
              <a:gd name="connsiteX23" fmla="*/ 2563962 w 17974814"/>
              <a:gd name="connsiteY23" fmla="*/ 521887 h 23703714"/>
              <a:gd name="connsiteX24" fmla="*/ 2783916 w 17974814"/>
              <a:gd name="connsiteY24" fmla="*/ 421425 h 23703714"/>
              <a:gd name="connsiteX25" fmla="*/ 2874496 w 17974814"/>
              <a:gd name="connsiteY25" fmla="*/ 247035 h 23703714"/>
              <a:gd name="connsiteX26" fmla="*/ 3015947 w 17974814"/>
              <a:gd name="connsiteY26" fmla="*/ 200740 h 23703714"/>
              <a:gd name="connsiteX27" fmla="*/ 3210649 w 17974814"/>
              <a:gd name="connsiteY27" fmla="*/ 214647 h 23703714"/>
              <a:gd name="connsiteX28" fmla="*/ 3294092 w 17974814"/>
              <a:gd name="connsiteY28" fmla="*/ 357196 h 23703714"/>
              <a:gd name="connsiteX29" fmla="*/ 3412303 w 17974814"/>
              <a:gd name="connsiteY29" fmla="*/ 305044 h 23703714"/>
              <a:gd name="connsiteX30" fmla="*/ 3631342 w 17974814"/>
              <a:gd name="connsiteY30" fmla="*/ 165972 h 23703714"/>
              <a:gd name="connsiteX31" fmla="*/ 3725216 w 17974814"/>
              <a:gd name="connsiteY31" fmla="*/ 54714 h 23703714"/>
              <a:gd name="connsiteX32" fmla="*/ 3870876 w 17974814"/>
              <a:gd name="connsiteY32" fmla="*/ 0 h 23703714"/>
              <a:gd name="connsiteX33" fmla="*/ 17974814 w 17974814"/>
              <a:gd name="connsiteY33" fmla="*/ 41721 h 23703714"/>
              <a:gd name="connsiteX34" fmla="*/ 17951687 w 17974814"/>
              <a:gd name="connsiteY34" fmla="*/ 23612990 h 23703714"/>
              <a:gd name="connsiteX35" fmla="*/ 12214658 w 17974814"/>
              <a:gd name="connsiteY35" fmla="*/ 23672994 h 23703714"/>
              <a:gd name="connsiteX36" fmla="*/ 11511565 w 17974814"/>
              <a:gd name="connsiteY36" fmla="*/ 23664268 h 23703714"/>
              <a:gd name="connsiteX37" fmla="*/ 11092751 w 17974814"/>
              <a:gd name="connsiteY37" fmla="*/ 23238606 h 23703714"/>
              <a:gd name="connsiteX38" fmla="*/ 10611488 w 17974814"/>
              <a:gd name="connsiteY38" fmla="*/ 22853595 h 23703714"/>
              <a:gd name="connsiteX39" fmla="*/ 10178351 w 17974814"/>
              <a:gd name="connsiteY39" fmla="*/ 22564837 h 23703714"/>
              <a:gd name="connsiteX40" fmla="*/ 9793340 w 17974814"/>
              <a:gd name="connsiteY40" fmla="*/ 22516711 h 23703714"/>
              <a:gd name="connsiteX41" fmla="*/ 9600835 w 17974814"/>
              <a:gd name="connsiteY41" fmla="*/ 22276079 h 23703714"/>
              <a:gd name="connsiteX42" fmla="*/ 9436681 w 17974814"/>
              <a:gd name="connsiteY42" fmla="*/ 22078674 h 23703714"/>
              <a:gd name="connsiteX43" fmla="*/ 9194650 w 17974814"/>
              <a:gd name="connsiteY43" fmla="*/ 22096350 h 23703714"/>
              <a:gd name="connsiteX44" fmla="*/ 8948417 w 17974814"/>
              <a:gd name="connsiteY44" fmla="*/ 21975596 h 23703714"/>
              <a:gd name="connsiteX45" fmla="*/ 8895566 w 17974814"/>
              <a:gd name="connsiteY45" fmla="*/ 21691914 h 23703714"/>
              <a:gd name="connsiteX46" fmla="*/ 8626059 w 17974814"/>
              <a:gd name="connsiteY46" fmla="*/ 21557686 h 23703714"/>
              <a:gd name="connsiteX47" fmla="*/ 8745763 w 17974814"/>
              <a:gd name="connsiteY47" fmla="*/ 21494509 h 23703714"/>
              <a:gd name="connsiteX48" fmla="*/ 8709187 w 17974814"/>
              <a:gd name="connsiteY48" fmla="*/ 21441308 h 23703714"/>
              <a:gd name="connsiteX49" fmla="*/ 8546257 w 17974814"/>
              <a:gd name="connsiteY49" fmla="*/ 21437982 h 23703714"/>
              <a:gd name="connsiteX50" fmla="*/ 8477305 w 17974814"/>
              <a:gd name="connsiteY50" fmla="*/ 21529334 h 23703714"/>
              <a:gd name="connsiteX51" fmla="*/ 8080569 w 17974814"/>
              <a:gd name="connsiteY51" fmla="*/ 21529334 h 23703714"/>
              <a:gd name="connsiteX52" fmla="*/ 8064119 w 17974814"/>
              <a:gd name="connsiteY52" fmla="*/ 21467908 h 23703714"/>
              <a:gd name="connsiteX53" fmla="*/ 8228623 w 17974814"/>
              <a:gd name="connsiteY53" fmla="*/ 21308479 h 23703714"/>
              <a:gd name="connsiteX54" fmla="*/ 8480454 w 17974814"/>
              <a:gd name="connsiteY54" fmla="*/ 21313552 h 23703714"/>
              <a:gd name="connsiteX55" fmla="*/ 8513006 w 17974814"/>
              <a:gd name="connsiteY55" fmla="*/ 21211876 h 23703714"/>
              <a:gd name="connsiteX56" fmla="*/ 8299850 w 17974814"/>
              <a:gd name="connsiteY56" fmla="*/ 21174249 h 23703714"/>
              <a:gd name="connsiteX57" fmla="*/ 8340102 w 17974814"/>
              <a:gd name="connsiteY57" fmla="*/ 21068897 h 23703714"/>
              <a:gd name="connsiteX58" fmla="*/ 8542056 w 17974814"/>
              <a:gd name="connsiteY58" fmla="*/ 21068022 h 23703714"/>
              <a:gd name="connsiteX59" fmla="*/ 8689236 w 17974814"/>
              <a:gd name="connsiteY59" fmla="*/ 21122099 h 23703714"/>
              <a:gd name="connsiteX60" fmla="*/ 8848840 w 17974814"/>
              <a:gd name="connsiteY60" fmla="*/ 21248452 h 23703714"/>
              <a:gd name="connsiteX61" fmla="*/ 9059895 w 17974814"/>
              <a:gd name="connsiteY61" fmla="*/ 21003092 h 23703714"/>
              <a:gd name="connsiteX62" fmla="*/ 9059545 w 17974814"/>
              <a:gd name="connsiteY62" fmla="*/ 20688611 h 23703714"/>
              <a:gd name="connsiteX63" fmla="*/ 9340954 w 17974814"/>
              <a:gd name="connsiteY63" fmla="*/ 20357328 h 23703714"/>
              <a:gd name="connsiteX64" fmla="*/ 9347604 w 17974814"/>
              <a:gd name="connsiteY64" fmla="*/ 20141197 h 23703714"/>
              <a:gd name="connsiteX65" fmla="*/ 9395030 w 17974814"/>
              <a:gd name="connsiteY65" fmla="*/ 20066994 h 23703714"/>
              <a:gd name="connsiteX66" fmla="*/ 9480608 w 17974814"/>
              <a:gd name="connsiteY66" fmla="*/ 20171123 h 23703714"/>
              <a:gd name="connsiteX67" fmla="*/ 9500558 w 17974814"/>
              <a:gd name="connsiteY67" fmla="*/ 20417180 h 23703714"/>
              <a:gd name="connsiteX68" fmla="*/ 9564084 w 17974814"/>
              <a:gd name="connsiteY68" fmla="*/ 20507132 h 23703714"/>
              <a:gd name="connsiteX69" fmla="*/ 9616937 w 17974814"/>
              <a:gd name="connsiteY69" fmla="*/ 20403879 h 23703714"/>
              <a:gd name="connsiteX70" fmla="*/ 9636887 w 17974814"/>
              <a:gd name="connsiteY70" fmla="*/ 20184423 h 23703714"/>
              <a:gd name="connsiteX71" fmla="*/ 9549384 w 17974814"/>
              <a:gd name="connsiteY71" fmla="*/ 19896364 h 23703714"/>
              <a:gd name="connsiteX72" fmla="*/ 9636887 w 17974814"/>
              <a:gd name="connsiteY72" fmla="*/ 19908441 h 23703714"/>
              <a:gd name="connsiteX73" fmla="*/ 9897818 w 17974814"/>
              <a:gd name="connsiteY73" fmla="*/ 20032342 h 23703714"/>
              <a:gd name="connsiteX74" fmla="*/ 9829742 w 17974814"/>
              <a:gd name="connsiteY74" fmla="*/ 19871865 h 23703714"/>
              <a:gd name="connsiteX75" fmla="*/ 9720014 w 17974814"/>
              <a:gd name="connsiteY75" fmla="*/ 19782087 h 23703714"/>
              <a:gd name="connsiteX76" fmla="*/ 9629011 w 17974814"/>
              <a:gd name="connsiteY76" fmla="*/ 19848415 h 23703714"/>
              <a:gd name="connsiteX77" fmla="*/ 9497233 w 17974814"/>
              <a:gd name="connsiteY77" fmla="*/ 19715585 h 23703714"/>
              <a:gd name="connsiteX78" fmla="*/ 9270776 w 17974814"/>
              <a:gd name="connsiteY78" fmla="*/ 19626158 h 23703714"/>
              <a:gd name="connsiteX79" fmla="*/ 9141449 w 17974814"/>
              <a:gd name="connsiteY79" fmla="*/ 19469529 h 23703714"/>
              <a:gd name="connsiteX80" fmla="*/ 9008445 w 17974814"/>
              <a:gd name="connsiteY80" fmla="*/ 19339850 h 23703714"/>
              <a:gd name="connsiteX81" fmla="*/ 8986743 w 17974814"/>
              <a:gd name="connsiteY81" fmla="*/ 19235721 h 23703714"/>
              <a:gd name="connsiteX82" fmla="*/ 9121498 w 17974814"/>
              <a:gd name="connsiteY82" fmla="*/ 19210172 h 23703714"/>
              <a:gd name="connsiteX83" fmla="*/ 9344279 w 17974814"/>
              <a:gd name="connsiteY83" fmla="*/ 19296624 h 23703714"/>
              <a:gd name="connsiteX84" fmla="*/ 9370880 w 17974814"/>
              <a:gd name="connsiteY84" fmla="*/ 19200196 h 23703714"/>
              <a:gd name="connsiteX85" fmla="*/ 9521033 w 17974814"/>
              <a:gd name="connsiteY85" fmla="*/ 19111292 h 23703714"/>
              <a:gd name="connsiteX86" fmla="*/ 9755014 w 17974814"/>
              <a:gd name="connsiteY86" fmla="*/ 19267395 h 23703714"/>
              <a:gd name="connsiteX87" fmla="*/ 9833067 w 17974814"/>
              <a:gd name="connsiteY87" fmla="*/ 19166945 h 23703714"/>
              <a:gd name="connsiteX88" fmla="*/ 9700064 w 17974814"/>
              <a:gd name="connsiteY88" fmla="*/ 19120395 h 23703714"/>
              <a:gd name="connsiteX89" fmla="*/ 9730339 w 17974814"/>
              <a:gd name="connsiteY89" fmla="*/ 18918788 h 23703714"/>
              <a:gd name="connsiteX90" fmla="*/ 10387482 w 17974814"/>
              <a:gd name="connsiteY90" fmla="*/ 18636505 h 23703714"/>
              <a:gd name="connsiteX91" fmla="*/ 10606588 w 17974814"/>
              <a:gd name="connsiteY91" fmla="*/ 18351423 h 23703714"/>
              <a:gd name="connsiteX92" fmla="*/ 10187101 w 17974814"/>
              <a:gd name="connsiteY92" fmla="*/ 18380998 h 23703714"/>
              <a:gd name="connsiteX93" fmla="*/ 9816442 w 17974814"/>
              <a:gd name="connsiteY93" fmla="*/ 18571754 h 23703714"/>
              <a:gd name="connsiteX94" fmla="*/ 9192550 w 17974814"/>
              <a:gd name="connsiteY94" fmla="*/ 18640005 h 23703714"/>
              <a:gd name="connsiteX95" fmla="*/ 9074947 w 17974814"/>
              <a:gd name="connsiteY95" fmla="*/ 18711408 h 23703714"/>
              <a:gd name="connsiteX96" fmla="*/ 8868791 w 17974814"/>
              <a:gd name="connsiteY96" fmla="*/ 18654881 h 23703714"/>
              <a:gd name="connsiteX97" fmla="*/ 8688010 w 17974814"/>
              <a:gd name="connsiteY97" fmla="*/ 18822536 h 23703714"/>
              <a:gd name="connsiteX98" fmla="*/ 8540306 w 17974814"/>
              <a:gd name="connsiteY98" fmla="*/ 18986864 h 23703714"/>
              <a:gd name="connsiteX99" fmla="*/ 8406077 w 17974814"/>
              <a:gd name="connsiteY99" fmla="*/ 18923688 h 23703714"/>
              <a:gd name="connsiteX100" fmla="*/ 8269924 w 17974814"/>
              <a:gd name="connsiteY100" fmla="*/ 19117942 h 23703714"/>
              <a:gd name="connsiteX101" fmla="*/ 8072518 w 17974814"/>
              <a:gd name="connsiteY101" fmla="*/ 19136145 h 23703714"/>
              <a:gd name="connsiteX102" fmla="*/ 7703958 w 17974814"/>
              <a:gd name="connsiteY102" fmla="*/ 19388500 h 23703714"/>
              <a:gd name="connsiteX103" fmla="*/ 7450551 w 17974814"/>
              <a:gd name="connsiteY103" fmla="*/ 19321999 h 23703714"/>
              <a:gd name="connsiteX104" fmla="*/ 7145167 w 17974814"/>
              <a:gd name="connsiteY104" fmla="*/ 19490879 h 23703714"/>
              <a:gd name="connsiteX105" fmla="*/ 6783959 w 17974814"/>
              <a:gd name="connsiteY105" fmla="*/ 20054744 h 23703714"/>
              <a:gd name="connsiteX106" fmla="*/ 6508851 w 17974814"/>
              <a:gd name="connsiteY106" fmla="*/ 20140146 h 23703714"/>
              <a:gd name="connsiteX107" fmla="*/ 6621030 w 17974814"/>
              <a:gd name="connsiteY107" fmla="*/ 20041444 h 23703714"/>
              <a:gd name="connsiteX108" fmla="*/ 6792883 w 17974814"/>
              <a:gd name="connsiteY108" fmla="*/ 19727310 h 23703714"/>
              <a:gd name="connsiteX109" fmla="*/ 6680881 w 17974814"/>
              <a:gd name="connsiteY109" fmla="*/ 19715585 h 23703714"/>
              <a:gd name="connsiteX110" fmla="*/ 6525826 w 17974814"/>
              <a:gd name="connsiteY110" fmla="*/ 19950967 h 23703714"/>
              <a:gd name="connsiteX111" fmla="*/ 6192093 w 17974814"/>
              <a:gd name="connsiteY111" fmla="*/ 20054745 h 23703714"/>
              <a:gd name="connsiteX112" fmla="*/ 6153941 w 17974814"/>
              <a:gd name="connsiteY112" fmla="*/ 20155195 h 23703714"/>
              <a:gd name="connsiteX113" fmla="*/ 6129265 w 17974814"/>
              <a:gd name="connsiteY113" fmla="*/ 20345951 h 23703714"/>
              <a:gd name="connsiteX114" fmla="*/ 6009213 w 17974814"/>
              <a:gd name="connsiteY114" fmla="*/ 20400554 h 23703714"/>
              <a:gd name="connsiteX115" fmla="*/ 5896160 w 17974814"/>
              <a:gd name="connsiteY115" fmla="*/ 20337377 h 23703714"/>
              <a:gd name="connsiteX116" fmla="*/ 5989262 w 17974814"/>
              <a:gd name="connsiteY116" fmla="*/ 20204374 h 23703714"/>
              <a:gd name="connsiteX117" fmla="*/ 5971586 w 17974814"/>
              <a:gd name="connsiteY117" fmla="*/ 20148544 h 23703714"/>
              <a:gd name="connsiteX118" fmla="*/ 5826333 w 17974814"/>
              <a:gd name="connsiteY118" fmla="*/ 20181098 h 23703714"/>
              <a:gd name="connsiteX119" fmla="*/ 5684403 w 17974814"/>
              <a:gd name="connsiteY119" fmla="*/ 20035667 h 23703714"/>
              <a:gd name="connsiteX120" fmla="*/ 5633478 w 17974814"/>
              <a:gd name="connsiteY120" fmla="*/ 20074695 h 23703714"/>
              <a:gd name="connsiteX121" fmla="*/ 5614576 w 17974814"/>
              <a:gd name="connsiteY121" fmla="*/ 20180223 h 23703714"/>
              <a:gd name="connsiteX122" fmla="*/ 5155014 w 17974814"/>
              <a:gd name="connsiteY122" fmla="*/ 20108819 h 23703714"/>
              <a:gd name="connsiteX123" fmla="*/ 5028835 w 17974814"/>
              <a:gd name="connsiteY123" fmla="*/ 20336151 h 23703714"/>
              <a:gd name="connsiteX124" fmla="*/ 4938534 w 17974814"/>
              <a:gd name="connsiteY124" fmla="*/ 20317427 h 23703714"/>
              <a:gd name="connsiteX125" fmla="*/ 4801679 w 17974814"/>
              <a:gd name="connsiteY125" fmla="*/ 20251449 h 23703714"/>
              <a:gd name="connsiteX126" fmla="*/ 4305890 w 17974814"/>
              <a:gd name="connsiteY126" fmla="*/ 20294675 h 23703714"/>
              <a:gd name="connsiteX127" fmla="*/ 3930680 w 17974814"/>
              <a:gd name="connsiteY127" fmla="*/ 20316376 h 23703714"/>
              <a:gd name="connsiteX128" fmla="*/ 3581897 w 17974814"/>
              <a:gd name="connsiteY128" fmla="*/ 20078020 h 23703714"/>
              <a:gd name="connsiteX129" fmla="*/ 3264612 w 17974814"/>
              <a:gd name="connsiteY129" fmla="*/ 20038992 h 23703714"/>
              <a:gd name="connsiteX130" fmla="*/ 3525194 w 17974814"/>
              <a:gd name="connsiteY130" fmla="*/ 19911240 h 23703714"/>
              <a:gd name="connsiteX131" fmla="*/ 3232762 w 17974814"/>
              <a:gd name="connsiteY131" fmla="*/ 19785412 h 23703714"/>
              <a:gd name="connsiteX132" fmla="*/ 3092057 w 17974814"/>
              <a:gd name="connsiteY132" fmla="*/ 19707010 h 23703714"/>
              <a:gd name="connsiteX133" fmla="*/ 3324463 w 17974814"/>
              <a:gd name="connsiteY133" fmla="*/ 19644007 h 23703714"/>
              <a:gd name="connsiteX134" fmla="*/ 3548646 w 17974814"/>
              <a:gd name="connsiteY134" fmla="*/ 19815338 h 23703714"/>
              <a:gd name="connsiteX135" fmla="*/ 3739400 w 17974814"/>
              <a:gd name="connsiteY135" fmla="*/ 19793463 h 23703714"/>
              <a:gd name="connsiteX136" fmla="*/ 3900405 w 17974814"/>
              <a:gd name="connsiteY136" fmla="*/ 19690559 h 23703714"/>
              <a:gd name="connsiteX137" fmla="*/ 3523794 w 17974814"/>
              <a:gd name="connsiteY137" fmla="*/ 19581006 h 23703714"/>
              <a:gd name="connsiteX138" fmla="*/ 2743623 w 17974814"/>
              <a:gd name="connsiteY138" fmla="*/ 19559481 h 23703714"/>
              <a:gd name="connsiteX139" fmla="*/ 2355287 w 17974814"/>
              <a:gd name="connsiteY139" fmla="*/ 19794513 h 23703714"/>
              <a:gd name="connsiteX140" fmla="*/ 2116055 w 17974814"/>
              <a:gd name="connsiteY140" fmla="*/ 20213298 h 23703714"/>
              <a:gd name="connsiteX141" fmla="*/ 1835698 w 17974814"/>
              <a:gd name="connsiteY141" fmla="*/ 20007493 h 23703714"/>
              <a:gd name="connsiteX142" fmla="*/ 2000202 w 17974814"/>
              <a:gd name="connsiteY142" fmla="*/ 20390753 h 23703714"/>
              <a:gd name="connsiteX143" fmla="*/ 1440887 w 17974814"/>
              <a:gd name="connsiteY143" fmla="*/ 20960042 h 23703714"/>
              <a:gd name="connsiteX144" fmla="*/ 1245056 w 17974814"/>
              <a:gd name="connsiteY144" fmla="*/ 21218876 h 23703714"/>
              <a:gd name="connsiteX145" fmla="*/ 1304733 w 17974814"/>
              <a:gd name="connsiteY145" fmla="*/ 21416281 h 23703714"/>
              <a:gd name="connsiteX146" fmla="*/ 1228430 w 17974814"/>
              <a:gd name="connsiteY146" fmla="*/ 21577284 h 23703714"/>
              <a:gd name="connsiteX147" fmla="*/ 1251532 w 17974814"/>
              <a:gd name="connsiteY147" fmla="*/ 21952320 h 23703714"/>
              <a:gd name="connsiteX148" fmla="*/ 889972 w 17974814"/>
              <a:gd name="connsiteY148" fmla="*/ 22179827 h 23703714"/>
              <a:gd name="connsiteX149" fmla="*/ 572689 w 17974814"/>
              <a:gd name="connsiteY149" fmla="*/ 22272580 h 23703714"/>
              <a:gd name="connsiteX150" fmla="*/ 556064 w 17974814"/>
              <a:gd name="connsiteY150" fmla="*/ 21883545 h 23703714"/>
              <a:gd name="connsiteX151" fmla="*/ 479587 w 17974814"/>
              <a:gd name="connsiteY151" fmla="*/ 21823693 h 23703714"/>
              <a:gd name="connsiteX152" fmla="*/ 452985 w 17974814"/>
              <a:gd name="connsiteY152" fmla="*/ 22192778 h 23703714"/>
              <a:gd name="connsiteX153" fmla="*/ 284105 w 17974814"/>
              <a:gd name="connsiteY153" fmla="*/ 22469985 h 23703714"/>
              <a:gd name="connsiteX154" fmla="*/ 336607 w 17974814"/>
              <a:gd name="connsiteY154" fmla="*/ 22482062 h 23703714"/>
              <a:gd name="connsiteX155" fmla="*/ 509512 w 17974814"/>
              <a:gd name="connsiteY155" fmla="*/ 22349057 h 23703714"/>
              <a:gd name="connsiteX156" fmla="*/ 559388 w 17974814"/>
              <a:gd name="connsiteY156" fmla="*/ 22385634 h 23703714"/>
              <a:gd name="connsiteX157" fmla="*/ 399784 w 17974814"/>
              <a:gd name="connsiteY157" fmla="*/ 22548564 h 23703714"/>
              <a:gd name="connsiteX158" fmla="*/ 190304 w 17974814"/>
              <a:gd name="connsiteY158" fmla="*/ 22837847 h 23703714"/>
              <a:gd name="connsiteX159" fmla="*/ 113826 w 17974814"/>
              <a:gd name="connsiteY159" fmla="*/ 23602618 h 23703714"/>
              <a:gd name="connsiteX160" fmla="*/ 3748 w 17974814"/>
              <a:gd name="connsiteY160" fmla="*/ 23608041 h 23703714"/>
              <a:gd name="connsiteX161" fmla="*/ 23698 w 17974814"/>
              <a:gd name="connsiteY161" fmla="*/ 3314311 h 23703714"/>
              <a:gd name="connsiteX162" fmla="*/ 71825 w 17974814"/>
              <a:gd name="connsiteY162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1094737 w 17974814"/>
              <a:gd name="connsiteY18" fmla="*/ 205314 h 23703714"/>
              <a:gd name="connsiteX19" fmla="*/ 926387 w 17974814"/>
              <a:gd name="connsiteY19" fmla="*/ 13802 h 23703714"/>
              <a:gd name="connsiteX20" fmla="*/ 2290941 w 17974814"/>
              <a:gd name="connsiteY20" fmla="*/ 26167 h 23703714"/>
              <a:gd name="connsiteX21" fmla="*/ 2424890 w 17974814"/>
              <a:gd name="connsiteY21" fmla="*/ 37330 h 23703714"/>
              <a:gd name="connsiteX22" fmla="*/ 2563962 w 17974814"/>
              <a:gd name="connsiteY22" fmla="*/ 521887 h 23703714"/>
              <a:gd name="connsiteX23" fmla="*/ 2783916 w 17974814"/>
              <a:gd name="connsiteY23" fmla="*/ 421425 h 23703714"/>
              <a:gd name="connsiteX24" fmla="*/ 2874496 w 17974814"/>
              <a:gd name="connsiteY24" fmla="*/ 247035 h 23703714"/>
              <a:gd name="connsiteX25" fmla="*/ 3015947 w 17974814"/>
              <a:gd name="connsiteY25" fmla="*/ 200740 h 23703714"/>
              <a:gd name="connsiteX26" fmla="*/ 3210649 w 17974814"/>
              <a:gd name="connsiteY26" fmla="*/ 214647 h 23703714"/>
              <a:gd name="connsiteX27" fmla="*/ 3294092 w 17974814"/>
              <a:gd name="connsiteY27" fmla="*/ 357196 h 23703714"/>
              <a:gd name="connsiteX28" fmla="*/ 3412303 w 17974814"/>
              <a:gd name="connsiteY28" fmla="*/ 305044 h 23703714"/>
              <a:gd name="connsiteX29" fmla="*/ 3631342 w 17974814"/>
              <a:gd name="connsiteY29" fmla="*/ 165972 h 23703714"/>
              <a:gd name="connsiteX30" fmla="*/ 3725216 w 17974814"/>
              <a:gd name="connsiteY30" fmla="*/ 54714 h 23703714"/>
              <a:gd name="connsiteX31" fmla="*/ 3870876 w 17974814"/>
              <a:gd name="connsiteY31" fmla="*/ 0 h 23703714"/>
              <a:gd name="connsiteX32" fmla="*/ 17974814 w 17974814"/>
              <a:gd name="connsiteY32" fmla="*/ 41721 h 23703714"/>
              <a:gd name="connsiteX33" fmla="*/ 17951687 w 17974814"/>
              <a:gd name="connsiteY33" fmla="*/ 23612990 h 23703714"/>
              <a:gd name="connsiteX34" fmla="*/ 12214658 w 17974814"/>
              <a:gd name="connsiteY34" fmla="*/ 23672994 h 23703714"/>
              <a:gd name="connsiteX35" fmla="*/ 11511565 w 17974814"/>
              <a:gd name="connsiteY35" fmla="*/ 23664268 h 23703714"/>
              <a:gd name="connsiteX36" fmla="*/ 11092751 w 17974814"/>
              <a:gd name="connsiteY36" fmla="*/ 23238606 h 23703714"/>
              <a:gd name="connsiteX37" fmla="*/ 10611488 w 17974814"/>
              <a:gd name="connsiteY37" fmla="*/ 22853595 h 23703714"/>
              <a:gd name="connsiteX38" fmla="*/ 10178351 w 17974814"/>
              <a:gd name="connsiteY38" fmla="*/ 22564837 h 23703714"/>
              <a:gd name="connsiteX39" fmla="*/ 9793340 w 17974814"/>
              <a:gd name="connsiteY39" fmla="*/ 22516711 h 23703714"/>
              <a:gd name="connsiteX40" fmla="*/ 9600835 w 17974814"/>
              <a:gd name="connsiteY40" fmla="*/ 22276079 h 23703714"/>
              <a:gd name="connsiteX41" fmla="*/ 9436681 w 17974814"/>
              <a:gd name="connsiteY41" fmla="*/ 22078674 h 23703714"/>
              <a:gd name="connsiteX42" fmla="*/ 9194650 w 17974814"/>
              <a:gd name="connsiteY42" fmla="*/ 22096350 h 23703714"/>
              <a:gd name="connsiteX43" fmla="*/ 8948417 w 17974814"/>
              <a:gd name="connsiteY43" fmla="*/ 21975596 h 23703714"/>
              <a:gd name="connsiteX44" fmla="*/ 8895566 w 17974814"/>
              <a:gd name="connsiteY44" fmla="*/ 21691914 h 23703714"/>
              <a:gd name="connsiteX45" fmla="*/ 8626059 w 17974814"/>
              <a:gd name="connsiteY45" fmla="*/ 21557686 h 23703714"/>
              <a:gd name="connsiteX46" fmla="*/ 8745763 w 17974814"/>
              <a:gd name="connsiteY46" fmla="*/ 21494509 h 23703714"/>
              <a:gd name="connsiteX47" fmla="*/ 8709187 w 17974814"/>
              <a:gd name="connsiteY47" fmla="*/ 21441308 h 23703714"/>
              <a:gd name="connsiteX48" fmla="*/ 8546257 w 17974814"/>
              <a:gd name="connsiteY48" fmla="*/ 21437982 h 23703714"/>
              <a:gd name="connsiteX49" fmla="*/ 8477305 w 17974814"/>
              <a:gd name="connsiteY49" fmla="*/ 21529334 h 23703714"/>
              <a:gd name="connsiteX50" fmla="*/ 8080569 w 17974814"/>
              <a:gd name="connsiteY50" fmla="*/ 21529334 h 23703714"/>
              <a:gd name="connsiteX51" fmla="*/ 8064119 w 17974814"/>
              <a:gd name="connsiteY51" fmla="*/ 21467908 h 23703714"/>
              <a:gd name="connsiteX52" fmla="*/ 8228623 w 17974814"/>
              <a:gd name="connsiteY52" fmla="*/ 21308479 h 23703714"/>
              <a:gd name="connsiteX53" fmla="*/ 8480454 w 17974814"/>
              <a:gd name="connsiteY53" fmla="*/ 21313552 h 23703714"/>
              <a:gd name="connsiteX54" fmla="*/ 8513006 w 17974814"/>
              <a:gd name="connsiteY54" fmla="*/ 21211876 h 23703714"/>
              <a:gd name="connsiteX55" fmla="*/ 8299850 w 17974814"/>
              <a:gd name="connsiteY55" fmla="*/ 21174249 h 23703714"/>
              <a:gd name="connsiteX56" fmla="*/ 8340102 w 17974814"/>
              <a:gd name="connsiteY56" fmla="*/ 21068897 h 23703714"/>
              <a:gd name="connsiteX57" fmla="*/ 8542056 w 17974814"/>
              <a:gd name="connsiteY57" fmla="*/ 21068022 h 23703714"/>
              <a:gd name="connsiteX58" fmla="*/ 8689236 w 17974814"/>
              <a:gd name="connsiteY58" fmla="*/ 21122099 h 23703714"/>
              <a:gd name="connsiteX59" fmla="*/ 8848840 w 17974814"/>
              <a:gd name="connsiteY59" fmla="*/ 21248452 h 23703714"/>
              <a:gd name="connsiteX60" fmla="*/ 9059895 w 17974814"/>
              <a:gd name="connsiteY60" fmla="*/ 21003092 h 23703714"/>
              <a:gd name="connsiteX61" fmla="*/ 9059545 w 17974814"/>
              <a:gd name="connsiteY61" fmla="*/ 20688611 h 23703714"/>
              <a:gd name="connsiteX62" fmla="*/ 9340954 w 17974814"/>
              <a:gd name="connsiteY62" fmla="*/ 20357328 h 23703714"/>
              <a:gd name="connsiteX63" fmla="*/ 9347604 w 17974814"/>
              <a:gd name="connsiteY63" fmla="*/ 20141197 h 23703714"/>
              <a:gd name="connsiteX64" fmla="*/ 9395030 w 17974814"/>
              <a:gd name="connsiteY64" fmla="*/ 20066994 h 23703714"/>
              <a:gd name="connsiteX65" fmla="*/ 9480608 w 17974814"/>
              <a:gd name="connsiteY65" fmla="*/ 20171123 h 23703714"/>
              <a:gd name="connsiteX66" fmla="*/ 9500558 w 17974814"/>
              <a:gd name="connsiteY66" fmla="*/ 20417180 h 23703714"/>
              <a:gd name="connsiteX67" fmla="*/ 9564084 w 17974814"/>
              <a:gd name="connsiteY67" fmla="*/ 20507132 h 23703714"/>
              <a:gd name="connsiteX68" fmla="*/ 9616937 w 17974814"/>
              <a:gd name="connsiteY68" fmla="*/ 20403879 h 23703714"/>
              <a:gd name="connsiteX69" fmla="*/ 9636887 w 17974814"/>
              <a:gd name="connsiteY69" fmla="*/ 20184423 h 23703714"/>
              <a:gd name="connsiteX70" fmla="*/ 9549384 w 17974814"/>
              <a:gd name="connsiteY70" fmla="*/ 19896364 h 23703714"/>
              <a:gd name="connsiteX71" fmla="*/ 9636887 w 17974814"/>
              <a:gd name="connsiteY71" fmla="*/ 19908441 h 23703714"/>
              <a:gd name="connsiteX72" fmla="*/ 9897818 w 17974814"/>
              <a:gd name="connsiteY72" fmla="*/ 20032342 h 23703714"/>
              <a:gd name="connsiteX73" fmla="*/ 9829742 w 17974814"/>
              <a:gd name="connsiteY73" fmla="*/ 19871865 h 23703714"/>
              <a:gd name="connsiteX74" fmla="*/ 9720014 w 17974814"/>
              <a:gd name="connsiteY74" fmla="*/ 19782087 h 23703714"/>
              <a:gd name="connsiteX75" fmla="*/ 9629011 w 17974814"/>
              <a:gd name="connsiteY75" fmla="*/ 19848415 h 23703714"/>
              <a:gd name="connsiteX76" fmla="*/ 9497233 w 17974814"/>
              <a:gd name="connsiteY76" fmla="*/ 19715585 h 23703714"/>
              <a:gd name="connsiteX77" fmla="*/ 9270776 w 17974814"/>
              <a:gd name="connsiteY77" fmla="*/ 19626158 h 23703714"/>
              <a:gd name="connsiteX78" fmla="*/ 9141449 w 17974814"/>
              <a:gd name="connsiteY78" fmla="*/ 19469529 h 23703714"/>
              <a:gd name="connsiteX79" fmla="*/ 9008445 w 17974814"/>
              <a:gd name="connsiteY79" fmla="*/ 19339850 h 23703714"/>
              <a:gd name="connsiteX80" fmla="*/ 8986743 w 17974814"/>
              <a:gd name="connsiteY80" fmla="*/ 19235721 h 23703714"/>
              <a:gd name="connsiteX81" fmla="*/ 9121498 w 17974814"/>
              <a:gd name="connsiteY81" fmla="*/ 19210172 h 23703714"/>
              <a:gd name="connsiteX82" fmla="*/ 9344279 w 17974814"/>
              <a:gd name="connsiteY82" fmla="*/ 19296624 h 23703714"/>
              <a:gd name="connsiteX83" fmla="*/ 9370880 w 17974814"/>
              <a:gd name="connsiteY83" fmla="*/ 19200196 h 23703714"/>
              <a:gd name="connsiteX84" fmla="*/ 9521033 w 17974814"/>
              <a:gd name="connsiteY84" fmla="*/ 19111292 h 23703714"/>
              <a:gd name="connsiteX85" fmla="*/ 9755014 w 17974814"/>
              <a:gd name="connsiteY85" fmla="*/ 19267395 h 23703714"/>
              <a:gd name="connsiteX86" fmla="*/ 9833067 w 17974814"/>
              <a:gd name="connsiteY86" fmla="*/ 19166945 h 23703714"/>
              <a:gd name="connsiteX87" fmla="*/ 9700064 w 17974814"/>
              <a:gd name="connsiteY87" fmla="*/ 19120395 h 23703714"/>
              <a:gd name="connsiteX88" fmla="*/ 9730339 w 17974814"/>
              <a:gd name="connsiteY88" fmla="*/ 18918788 h 23703714"/>
              <a:gd name="connsiteX89" fmla="*/ 10387482 w 17974814"/>
              <a:gd name="connsiteY89" fmla="*/ 18636505 h 23703714"/>
              <a:gd name="connsiteX90" fmla="*/ 10606588 w 17974814"/>
              <a:gd name="connsiteY90" fmla="*/ 18351423 h 23703714"/>
              <a:gd name="connsiteX91" fmla="*/ 10187101 w 17974814"/>
              <a:gd name="connsiteY91" fmla="*/ 18380998 h 23703714"/>
              <a:gd name="connsiteX92" fmla="*/ 9816442 w 17974814"/>
              <a:gd name="connsiteY92" fmla="*/ 18571754 h 23703714"/>
              <a:gd name="connsiteX93" fmla="*/ 9192550 w 17974814"/>
              <a:gd name="connsiteY93" fmla="*/ 18640005 h 23703714"/>
              <a:gd name="connsiteX94" fmla="*/ 9074947 w 17974814"/>
              <a:gd name="connsiteY94" fmla="*/ 18711408 h 23703714"/>
              <a:gd name="connsiteX95" fmla="*/ 8868791 w 17974814"/>
              <a:gd name="connsiteY95" fmla="*/ 18654881 h 23703714"/>
              <a:gd name="connsiteX96" fmla="*/ 8688010 w 17974814"/>
              <a:gd name="connsiteY96" fmla="*/ 18822536 h 23703714"/>
              <a:gd name="connsiteX97" fmla="*/ 8540306 w 17974814"/>
              <a:gd name="connsiteY97" fmla="*/ 18986864 h 23703714"/>
              <a:gd name="connsiteX98" fmla="*/ 8406077 w 17974814"/>
              <a:gd name="connsiteY98" fmla="*/ 18923688 h 23703714"/>
              <a:gd name="connsiteX99" fmla="*/ 8269924 w 17974814"/>
              <a:gd name="connsiteY99" fmla="*/ 19117942 h 23703714"/>
              <a:gd name="connsiteX100" fmla="*/ 8072518 w 17974814"/>
              <a:gd name="connsiteY100" fmla="*/ 19136145 h 23703714"/>
              <a:gd name="connsiteX101" fmla="*/ 7703958 w 17974814"/>
              <a:gd name="connsiteY101" fmla="*/ 19388500 h 23703714"/>
              <a:gd name="connsiteX102" fmla="*/ 7450551 w 17974814"/>
              <a:gd name="connsiteY102" fmla="*/ 19321999 h 23703714"/>
              <a:gd name="connsiteX103" fmla="*/ 7145167 w 17974814"/>
              <a:gd name="connsiteY103" fmla="*/ 19490879 h 23703714"/>
              <a:gd name="connsiteX104" fmla="*/ 6783959 w 17974814"/>
              <a:gd name="connsiteY104" fmla="*/ 20054744 h 23703714"/>
              <a:gd name="connsiteX105" fmla="*/ 6508851 w 17974814"/>
              <a:gd name="connsiteY105" fmla="*/ 20140146 h 23703714"/>
              <a:gd name="connsiteX106" fmla="*/ 6621030 w 17974814"/>
              <a:gd name="connsiteY106" fmla="*/ 20041444 h 23703714"/>
              <a:gd name="connsiteX107" fmla="*/ 6792883 w 17974814"/>
              <a:gd name="connsiteY107" fmla="*/ 19727310 h 23703714"/>
              <a:gd name="connsiteX108" fmla="*/ 6680881 w 17974814"/>
              <a:gd name="connsiteY108" fmla="*/ 19715585 h 23703714"/>
              <a:gd name="connsiteX109" fmla="*/ 6525826 w 17974814"/>
              <a:gd name="connsiteY109" fmla="*/ 19950967 h 23703714"/>
              <a:gd name="connsiteX110" fmla="*/ 6192093 w 17974814"/>
              <a:gd name="connsiteY110" fmla="*/ 20054745 h 23703714"/>
              <a:gd name="connsiteX111" fmla="*/ 6153941 w 17974814"/>
              <a:gd name="connsiteY111" fmla="*/ 20155195 h 23703714"/>
              <a:gd name="connsiteX112" fmla="*/ 6129265 w 17974814"/>
              <a:gd name="connsiteY112" fmla="*/ 20345951 h 23703714"/>
              <a:gd name="connsiteX113" fmla="*/ 6009213 w 17974814"/>
              <a:gd name="connsiteY113" fmla="*/ 20400554 h 23703714"/>
              <a:gd name="connsiteX114" fmla="*/ 5896160 w 17974814"/>
              <a:gd name="connsiteY114" fmla="*/ 20337377 h 23703714"/>
              <a:gd name="connsiteX115" fmla="*/ 5989262 w 17974814"/>
              <a:gd name="connsiteY115" fmla="*/ 20204374 h 23703714"/>
              <a:gd name="connsiteX116" fmla="*/ 5971586 w 17974814"/>
              <a:gd name="connsiteY116" fmla="*/ 20148544 h 23703714"/>
              <a:gd name="connsiteX117" fmla="*/ 5826333 w 17974814"/>
              <a:gd name="connsiteY117" fmla="*/ 20181098 h 23703714"/>
              <a:gd name="connsiteX118" fmla="*/ 5684403 w 17974814"/>
              <a:gd name="connsiteY118" fmla="*/ 20035667 h 23703714"/>
              <a:gd name="connsiteX119" fmla="*/ 5633478 w 17974814"/>
              <a:gd name="connsiteY119" fmla="*/ 20074695 h 23703714"/>
              <a:gd name="connsiteX120" fmla="*/ 5614576 w 17974814"/>
              <a:gd name="connsiteY120" fmla="*/ 20180223 h 23703714"/>
              <a:gd name="connsiteX121" fmla="*/ 5155014 w 17974814"/>
              <a:gd name="connsiteY121" fmla="*/ 20108819 h 23703714"/>
              <a:gd name="connsiteX122" fmla="*/ 5028835 w 17974814"/>
              <a:gd name="connsiteY122" fmla="*/ 20336151 h 23703714"/>
              <a:gd name="connsiteX123" fmla="*/ 4938534 w 17974814"/>
              <a:gd name="connsiteY123" fmla="*/ 20317427 h 23703714"/>
              <a:gd name="connsiteX124" fmla="*/ 4801679 w 17974814"/>
              <a:gd name="connsiteY124" fmla="*/ 20251449 h 23703714"/>
              <a:gd name="connsiteX125" fmla="*/ 4305890 w 17974814"/>
              <a:gd name="connsiteY125" fmla="*/ 20294675 h 23703714"/>
              <a:gd name="connsiteX126" fmla="*/ 3930680 w 17974814"/>
              <a:gd name="connsiteY126" fmla="*/ 20316376 h 23703714"/>
              <a:gd name="connsiteX127" fmla="*/ 3581897 w 17974814"/>
              <a:gd name="connsiteY127" fmla="*/ 20078020 h 23703714"/>
              <a:gd name="connsiteX128" fmla="*/ 3264612 w 17974814"/>
              <a:gd name="connsiteY128" fmla="*/ 20038992 h 23703714"/>
              <a:gd name="connsiteX129" fmla="*/ 3525194 w 17974814"/>
              <a:gd name="connsiteY129" fmla="*/ 19911240 h 23703714"/>
              <a:gd name="connsiteX130" fmla="*/ 3232762 w 17974814"/>
              <a:gd name="connsiteY130" fmla="*/ 19785412 h 23703714"/>
              <a:gd name="connsiteX131" fmla="*/ 3092057 w 17974814"/>
              <a:gd name="connsiteY131" fmla="*/ 19707010 h 23703714"/>
              <a:gd name="connsiteX132" fmla="*/ 3324463 w 17974814"/>
              <a:gd name="connsiteY132" fmla="*/ 19644007 h 23703714"/>
              <a:gd name="connsiteX133" fmla="*/ 3548646 w 17974814"/>
              <a:gd name="connsiteY133" fmla="*/ 19815338 h 23703714"/>
              <a:gd name="connsiteX134" fmla="*/ 3739400 w 17974814"/>
              <a:gd name="connsiteY134" fmla="*/ 19793463 h 23703714"/>
              <a:gd name="connsiteX135" fmla="*/ 3900405 w 17974814"/>
              <a:gd name="connsiteY135" fmla="*/ 19690559 h 23703714"/>
              <a:gd name="connsiteX136" fmla="*/ 3523794 w 17974814"/>
              <a:gd name="connsiteY136" fmla="*/ 19581006 h 23703714"/>
              <a:gd name="connsiteX137" fmla="*/ 2743623 w 17974814"/>
              <a:gd name="connsiteY137" fmla="*/ 19559481 h 23703714"/>
              <a:gd name="connsiteX138" fmla="*/ 2355287 w 17974814"/>
              <a:gd name="connsiteY138" fmla="*/ 19794513 h 23703714"/>
              <a:gd name="connsiteX139" fmla="*/ 2116055 w 17974814"/>
              <a:gd name="connsiteY139" fmla="*/ 20213298 h 23703714"/>
              <a:gd name="connsiteX140" fmla="*/ 1835698 w 17974814"/>
              <a:gd name="connsiteY140" fmla="*/ 20007493 h 23703714"/>
              <a:gd name="connsiteX141" fmla="*/ 2000202 w 17974814"/>
              <a:gd name="connsiteY141" fmla="*/ 20390753 h 23703714"/>
              <a:gd name="connsiteX142" fmla="*/ 1440887 w 17974814"/>
              <a:gd name="connsiteY142" fmla="*/ 20960042 h 23703714"/>
              <a:gd name="connsiteX143" fmla="*/ 1245056 w 17974814"/>
              <a:gd name="connsiteY143" fmla="*/ 21218876 h 23703714"/>
              <a:gd name="connsiteX144" fmla="*/ 1304733 w 17974814"/>
              <a:gd name="connsiteY144" fmla="*/ 21416281 h 23703714"/>
              <a:gd name="connsiteX145" fmla="*/ 1228430 w 17974814"/>
              <a:gd name="connsiteY145" fmla="*/ 21577284 h 23703714"/>
              <a:gd name="connsiteX146" fmla="*/ 1251532 w 17974814"/>
              <a:gd name="connsiteY146" fmla="*/ 21952320 h 23703714"/>
              <a:gd name="connsiteX147" fmla="*/ 889972 w 17974814"/>
              <a:gd name="connsiteY147" fmla="*/ 22179827 h 23703714"/>
              <a:gd name="connsiteX148" fmla="*/ 572689 w 17974814"/>
              <a:gd name="connsiteY148" fmla="*/ 22272580 h 23703714"/>
              <a:gd name="connsiteX149" fmla="*/ 556064 w 17974814"/>
              <a:gd name="connsiteY149" fmla="*/ 21883545 h 23703714"/>
              <a:gd name="connsiteX150" fmla="*/ 479587 w 17974814"/>
              <a:gd name="connsiteY150" fmla="*/ 21823693 h 23703714"/>
              <a:gd name="connsiteX151" fmla="*/ 452985 w 17974814"/>
              <a:gd name="connsiteY151" fmla="*/ 22192778 h 23703714"/>
              <a:gd name="connsiteX152" fmla="*/ 284105 w 17974814"/>
              <a:gd name="connsiteY152" fmla="*/ 22469985 h 23703714"/>
              <a:gd name="connsiteX153" fmla="*/ 336607 w 17974814"/>
              <a:gd name="connsiteY153" fmla="*/ 22482062 h 23703714"/>
              <a:gd name="connsiteX154" fmla="*/ 509512 w 17974814"/>
              <a:gd name="connsiteY154" fmla="*/ 22349057 h 23703714"/>
              <a:gd name="connsiteX155" fmla="*/ 559388 w 17974814"/>
              <a:gd name="connsiteY155" fmla="*/ 22385634 h 23703714"/>
              <a:gd name="connsiteX156" fmla="*/ 399784 w 17974814"/>
              <a:gd name="connsiteY156" fmla="*/ 22548564 h 23703714"/>
              <a:gd name="connsiteX157" fmla="*/ 190304 w 17974814"/>
              <a:gd name="connsiteY157" fmla="*/ 22837847 h 23703714"/>
              <a:gd name="connsiteX158" fmla="*/ 113826 w 17974814"/>
              <a:gd name="connsiteY158" fmla="*/ 23602618 h 23703714"/>
              <a:gd name="connsiteX159" fmla="*/ 3748 w 17974814"/>
              <a:gd name="connsiteY159" fmla="*/ 23608041 h 23703714"/>
              <a:gd name="connsiteX160" fmla="*/ 23698 w 17974814"/>
              <a:gd name="connsiteY160" fmla="*/ 3314311 h 23703714"/>
              <a:gd name="connsiteX161" fmla="*/ 71825 w 17974814"/>
              <a:gd name="connsiteY161" fmla="*/ 3362437 h 23703714"/>
              <a:gd name="connsiteX0" fmla="*/ 71825 w 17974814"/>
              <a:gd name="connsiteY0" fmla="*/ 3362437 h 23703714"/>
              <a:gd name="connsiteX1" fmla="*/ 432497 w 17974814"/>
              <a:gd name="connsiteY1" fmla="*/ 3557870 h 23703714"/>
              <a:gd name="connsiteX2" fmla="*/ 353628 w 17974814"/>
              <a:gd name="connsiteY2" fmla="*/ 3249349 h 23703714"/>
              <a:gd name="connsiteX3" fmla="*/ 168077 w 17974814"/>
              <a:gd name="connsiteY3" fmla="*/ 3060321 h 23703714"/>
              <a:gd name="connsiteX4" fmla="*/ 36325 w 17974814"/>
              <a:gd name="connsiteY4" fmla="*/ 2999569 h 23703714"/>
              <a:gd name="connsiteX5" fmla="*/ 67616 w 17974814"/>
              <a:gd name="connsiteY5" fmla="*/ 2829205 h 23703714"/>
              <a:gd name="connsiteX6" fmla="*/ 119951 w 17974814"/>
              <a:gd name="connsiteY6" fmla="*/ 2784921 h 23703714"/>
              <a:gd name="connsiteX7" fmla="*/ 189304 w 17974814"/>
              <a:gd name="connsiteY7" fmla="*/ 2690133 h 23703714"/>
              <a:gd name="connsiteX8" fmla="*/ 205224 w 17974814"/>
              <a:gd name="connsiteY8" fmla="*/ 2547767 h 23703714"/>
              <a:gd name="connsiteX9" fmla="*/ 171920 w 17974814"/>
              <a:gd name="connsiteY9" fmla="*/ 2387651 h 23703714"/>
              <a:gd name="connsiteX10" fmla="*/ 192781 w 17974814"/>
              <a:gd name="connsiteY10" fmla="*/ 2238148 h 23703714"/>
              <a:gd name="connsiteX11" fmla="*/ 194794 w 17974814"/>
              <a:gd name="connsiteY11" fmla="*/ 2097795 h 23703714"/>
              <a:gd name="connsiteX12" fmla="*/ 98907 w 17974814"/>
              <a:gd name="connsiteY12" fmla="*/ 2001725 h 23703714"/>
              <a:gd name="connsiteX13" fmla="*/ 23698 w 17974814"/>
              <a:gd name="connsiteY13" fmla="*/ 1966774 h 23703714"/>
              <a:gd name="connsiteX14" fmla="*/ 37605 w 17974814"/>
              <a:gd name="connsiteY14" fmla="*/ 1236828 h 23703714"/>
              <a:gd name="connsiteX15" fmla="*/ 67616 w 17974814"/>
              <a:gd name="connsiteY15" fmla="*/ 1226397 h 23703714"/>
              <a:gd name="connsiteX16" fmla="*/ 673129 w 17974814"/>
              <a:gd name="connsiteY16" fmla="*/ 659861 h 23703714"/>
              <a:gd name="connsiteX17" fmla="*/ 1513784 w 17974814"/>
              <a:gd name="connsiteY17" fmla="*/ 611735 h 23703714"/>
              <a:gd name="connsiteX18" fmla="*/ 926387 w 17974814"/>
              <a:gd name="connsiteY18" fmla="*/ 13802 h 23703714"/>
              <a:gd name="connsiteX19" fmla="*/ 2290941 w 17974814"/>
              <a:gd name="connsiteY19" fmla="*/ 26167 h 23703714"/>
              <a:gd name="connsiteX20" fmla="*/ 2424890 w 17974814"/>
              <a:gd name="connsiteY20" fmla="*/ 37330 h 23703714"/>
              <a:gd name="connsiteX21" fmla="*/ 2563962 w 17974814"/>
              <a:gd name="connsiteY21" fmla="*/ 521887 h 23703714"/>
              <a:gd name="connsiteX22" fmla="*/ 2783916 w 17974814"/>
              <a:gd name="connsiteY22" fmla="*/ 421425 h 23703714"/>
              <a:gd name="connsiteX23" fmla="*/ 2874496 w 17974814"/>
              <a:gd name="connsiteY23" fmla="*/ 247035 h 23703714"/>
              <a:gd name="connsiteX24" fmla="*/ 3015947 w 17974814"/>
              <a:gd name="connsiteY24" fmla="*/ 200740 h 23703714"/>
              <a:gd name="connsiteX25" fmla="*/ 3210649 w 17974814"/>
              <a:gd name="connsiteY25" fmla="*/ 214647 h 23703714"/>
              <a:gd name="connsiteX26" fmla="*/ 3294092 w 17974814"/>
              <a:gd name="connsiteY26" fmla="*/ 357196 h 23703714"/>
              <a:gd name="connsiteX27" fmla="*/ 3412303 w 17974814"/>
              <a:gd name="connsiteY27" fmla="*/ 305044 h 23703714"/>
              <a:gd name="connsiteX28" fmla="*/ 3631342 w 17974814"/>
              <a:gd name="connsiteY28" fmla="*/ 165972 h 23703714"/>
              <a:gd name="connsiteX29" fmla="*/ 3725216 w 17974814"/>
              <a:gd name="connsiteY29" fmla="*/ 54714 h 23703714"/>
              <a:gd name="connsiteX30" fmla="*/ 3870876 w 17974814"/>
              <a:gd name="connsiteY30" fmla="*/ 0 h 23703714"/>
              <a:gd name="connsiteX31" fmla="*/ 17974814 w 17974814"/>
              <a:gd name="connsiteY31" fmla="*/ 41721 h 23703714"/>
              <a:gd name="connsiteX32" fmla="*/ 17951687 w 17974814"/>
              <a:gd name="connsiteY32" fmla="*/ 23612990 h 23703714"/>
              <a:gd name="connsiteX33" fmla="*/ 12214658 w 17974814"/>
              <a:gd name="connsiteY33" fmla="*/ 23672994 h 23703714"/>
              <a:gd name="connsiteX34" fmla="*/ 11511565 w 17974814"/>
              <a:gd name="connsiteY34" fmla="*/ 23664268 h 23703714"/>
              <a:gd name="connsiteX35" fmla="*/ 11092751 w 17974814"/>
              <a:gd name="connsiteY35" fmla="*/ 23238606 h 23703714"/>
              <a:gd name="connsiteX36" fmla="*/ 10611488 w 17974814"/>
              <a:gd name="connsiteY36" fmla="*/ 22853595 h 23703714"/>
              <a:gd name="connsiteX37" fmla="*/ 10178351 w 17974814"/>
              <a:gd name="connsiteY37" fmla="*/ 22564837 h 23703714"/>
              <a:gd name="connsiteX38" fmla="*/ 9793340 w 17974814"/>
              <a:gd name="connsiteY38" fmla="*/ 22516711 h 23703714"/>
              <a:gd name="connsiteX39" fmla="*/ 9600835 w 17974814"/>
              <a:gd name="connsiteY39" fmla="*/ 22276079 h 23703714"/>
              <a:gd name="connsiteX40" fmla="*/ 9436681 w 17974814"/>
              <a:gd name="connsiteY40" fmla="*/ 22078674 h 23703714"/>
              <a:gd name="connsiteX41" fmla="*/ 9194650 w 17974814"/>
              <a:gd name="connsiteY41" fmla="*/ 22096350 h 23703714"/>
              <a:gd name="connsiteX42" fmla="*/ 8948417 w 17974814"/>
              <a:gd name="connsiteY42" fmla="*/ 21975596 h 23703714"/>
              <a:gd name="connsiteX43" fmla="*/ 8895566 w 17974814"/>
              <a:gd name="connsiteY43" fmla="*/ 21691914 h 23703714"/>
              <a:gd name="connsiteX44" fmla="*/ 8626059 w 17974814"/>
              <a:gd name="connsiteY44" fmla="*/ 21557686 h 23703714"/>
              <a:gd name="connsiteX45" fmla="*/ 8745763 w 17974814"/>
              <a:gd name="connsiteY45" fmla="*/ 21494509 h 23703714"/>
              <a:gd name="connsiteX46" fmla="*/ 8709187 w 17974814"/>
              <a:gd name="connsiteY46" fmla="*/ 21441308 h 23703714"/>
              <a:gd name="connsiteX47" fmla="*/ 8546257 w 17974814"/>
              <a:gd name="connsiteY47" fmla="*/ 21437982 h 23703714"/>
              <a:gd name="connsiteX48" fmla="*/ 8477305 w 17974814"/>
              <a:gd name="connsiteY48" fmla="*/ 21529334 h 23703714"/>
              <a:gd name="connsiteX49" fmla="*/ 8080569 w 17974814"/>
              <a:gd name="connsiteY49" fmla="*/ 21529334 h 23703714"/>
              <a:gd name="connsiteX50" fmla="*/ 8064119 w 17974814"/>
              <a:gd name="connsiteY50" fmla="*/ 21467908 h 23703714"/>
              <a:gd name="connsiteX51" fmla="*/ 8228623 w 17974814"/>
              <a:gd name="connsiteY51" fmla="*/ 21308479 h 23703714"/>
              <a:gd name="connsiteX52" fmla="*/ 8480454 w 17974814"/>
              <a:gd name="connsiteY52" fmla="*/ 21313552 h 23703714"/>
              <a:gd name="connsiteX53" fmla="*/ 8513006 w 17974814"/>
              <a:gd name="connsiteY53" fmla="*/ 21211876 h 23703714"/>
              <a:gd name="connsiteX54" fmla="*/ 8299850 w 17974814"/>
              <a:gd name="connsiteY54" fmla="*/ 21174249 h 23703714"/>
              <a:gd name="connsiteX55" fmla="*/ 8340102 w 17974814"/>
              <a:gd name="connsiteY55" fmla="*/ 21068897 h 23703714"/>
              <a:gd name="connsiteX56" fmla="*/ 8542056 w 17974814"/>
              <a:gd name="connsiteY56" fmla="*/ 21068022 h 23703714"/>
              <a:gd name="connsiteX57" fmla="*/ 8689236 w 17974814"/>
              <a:gd name="connsiteY57" fmla="*/ 21122099 h 23703714"/>
              <a:gd name="connsiteX58" fmla="*/ 8848840 w 17974814"/>
              <a:gd name="connsiteY58" fmla="*/ 21248452 h 23703714"/>
              <a:gd name="connsiteX59" fmla="*/ 9059895 w 17974814"/>
              <a:gd name="connsiteY59" fmla="*/ 21003092 h 23703714"/>
              <a:gd name="connsiteX60" fmla="*/ 9059545 w 17974814"/>
              <a:gd name="connsiteY60" fmla="*/ 20688611 h 23703714"/>
              <a:gd name="connsiteX61" fmla="*/ 9340954 w 17974814"/>
              <a:gd name="connsiteY61" fmla="*/ 20357328 h 23703714"/>
              <a:gd name="connsiteX62" fmla="*/ 9347604 w 17974814"/>
              <a:gd name="connsiteY62" fmla="*/ 20141197 h 23703714"/>
              <a:gd name="connsiteX63" fmla="*/ 9395030 w 17974814"/>
              <a:gd name="connsiteY63" fmla="*/ 20066994 h 23703714"/>
              <a:gd name="connsiteX64" fmla="*/ 9480608 w 17974814"/>
              <a:gd name="connsiteY64" fmla="*/ 20171123 h 23703714"/>
              <a:gd name="connsiteX65" fmla="*/ 9500558 w 17974814"/>
              <a:gd name="connsiteY65" fmla="*/ 20417180 h 23703714"/>
              <a:gd name="connsiteX66" fmla="*/ 9564084 w 17974814"/>
              <a:gd name="connsiteY66" fmla="*/ 20507132 h 23703714"/>
              <a:gd name="connsiteX67" fmla="*/ 9616937 w 17974814"/>
              <a:gd name="connsiteY67" fmla="*/ 20403879 h 23703714"/>
              <a:gd name="connsiteX68" fmla="*/ 9636887 w 17974814"/>
              <a:gd name="connsiteY68" fmla="*/ 20184423 h 23703714"/>
              <a:gd name="connsiteX69" fmla="*/ 9549384 w 17974814"/>
              <a:gd name="connsiteY69" fmla="*/ 19896364 h 23703714"/>
              <a:gd name="connsiteX70" fmla="*/ 9636887 w 17974814"/>
              <a:gd name="connsiteY70" fmla="*/ 19908441 h 23703714"/>
              <a:gd name="connsiteX71" fmla="*/ 9897818 w 17974814"/>
              <a:gd name="connsiteY71" fmla="*/ 20032342 h 23703714"/>
              <a:gd name="connsiteX72" fmla="*/ 9829742 w 17974814"/>
              <a:gd name="connsiteY72" fmla="*/ 19871865 h 23703714"/>
              <a:gd name="connsiteX73" fmla="*/ 9720014 w 17974814"/>
              <a:gd name="connsiteY73" fmla="*/ 19782087 h 23703714"/>
              <a:gd name="connsiteX74" fmla="*/ 9629011 w 17974814"/>
              <a:gd name="connsiteY74" fmla="*/ 19848415 h 23703714"/>
              <a:gd name="connsiteX75" fmla="*/ 9497233 w 17974814"/>
              <a:gd name="connsiteY75" fmla="*/ 19715585 h 23703714"/>
              <a:gd name="connsiteX76" fmla="*/ 9270776 w 17974814"/>
              <a:gd name="connsiteY76" fmla="*/ 19626158 h 23703714"/>
              <a:gd name="connsiteX77" fmla="*/ 9141449 w 17974814"/>
              <a:gd name="connsiteY77" fmla="*/ 19469529 h 23703714"/>
              <a:gd name="connsiteX78" fmla="*/ 9008445 w 17974814"/>
              <a:gd name="connsiteY78" fmla="*/ 19339850 h 23703714"/>
              <a:gd name="connsiteX79" fmla="*/ 8986743 w 17974814"/>
              <a:gd name="connsiteY79" fmla="*/ 19235721 h 23703714"/>
              <a:gd name="connsiteX80" fmla="*/ 9121498 w 17974814"/>
              <a:gd name="connsiteY80" fmla="*/ 19210172 h 23703714"/>
              <a:gd name="connsiteX81" fmla="*/ 9344279 w 17974814"/>
              <a:gd name="connsiteY81" fmla="*/ 19296624 h 23703714"/>
              <a:gd name="connsiteX82" fmla="*/ 9370880 w 17974814"/>
              <a:gd name="connsiteY82" fmla="*/ 19200196 h 23703714"/>
              <a:gd name="connsiteX83" fmla="*/ 9521033 w 17974814"/>
              <a:gd name="connsiteY83" fmla="*/ 19111292 h 23703714"/>
              <a:gd name="connsiteX84" fmla="*/ 9755014 w 17974814"/>
              <a:gd name="connsiteY84" fmla="*/ 19267395 h 23703714"/>
              <a:gd name="connsiteX85" fmla="*/ 9833067 w 17974814"/>
              <a:gd name="connsiteY85" fmla="*/ 19166945 h 23703714"/>
              <a:gd name="connsiteX86" fmla="*/ 9700064 w 17974814"/>
              <a:gd name="connsiteY86" fmla="*/ 19120395 h 23703714"/>
              <a:gd name="connsiteX87" fmla="*/ 9730339 w 17974814"/>
              <a:gd name="connsiteY87" fmla="*/ 18918788 h 23703714"/>
              <a:gd name="connsiteX88" fmla="*/ 10387482 w 17974814"/>
              <a:gd name="connsiteY88" fmla="*/ 18636505 h 23703714"/>
              <a:gd name="connsiteX89" fmla="*/ 10606588 w 17974814"/>
              <a:gd name="connsiteY89" fmla="*/ 18351423 h 23703714"/>
              <a:gd name="connsiteX90" fmla="*/ 10187101 w 17974814"/>
              <a:gd name="connsiteY90" fmla="*/ 18380998 h 23703714"/>
              <a:gd name="connsiteX91" fmla="*/ 9816442 w 17974814"/>
              <a:gd name="connsiteY91" fmla="*/ 18571754 h 23703714"/>
              <a:gd name="connsiteX92" fmla="*/ 9192550 w 17974814"/>
              <a:gd name="connsiteY92" fmla="*/ 18640005 h 23703714"/>
              <a:gd name="connsiteX93" fmla="*/ 9074947 w 17974814"/>
              <a:gd name="connsiteY93" fmla="*/ 18711408 h 23703714"/>
              <a:gd name="connsiteX94" fmla="*/ 8868791 w 17974814"/>
              <a:gd name="connsiteY94" fmla="*/ 18654881 h 23703714"/>
              <a:gd name="connsiteX95" fmla="*/ 8688010 w 17974814"/>
              <a:gd name="connsiteY95" fmla="*/ 18822536 h 23703714"/>
              <a:gd name="connsiteX96" fmla="*/ 8540306 w 17974814"/>
              <a:gd name="connsiteY96" fmla="*/ 18986864 h 23703714"/>
              <a:gd name="connsiteX97" fmla="*/ 8406077 w 17974814"/>
              <a:gd name="connsiteY97" fmla="*/ 18923688 h 23703714"/>
              <a:gd name="connsiteX98" fmla="*/ 8269924 w 17974814"/>
              <a:gd name="connsiteY98" fmla="*/ 19117942 h 23703714"/>
              <a:gd name="connsiteX99" fmla="*/ 8072518 w 17974814"/>
              <a:gd name="connsiteY99" fmla="*/ 19136145 h 23703714"/>
              <a:gd name="connsiteX100" fmla="*/ 7703958 w 17974814"/>
              <a:gd name="connsiteY100" fmla="*/ 19388500 h 23703714"/>
              <a:gd name="connsiteX101" fmla="*/ 7450551 w 17974814"/>
              <a:gd name="connsiteY101" fmla="*/ 19321999 h 23703714"/>
              <a:gd name="connsiteX102" fmla="*/ 7145167 w 17974814"/>
              <a:gd name="connsiteY102" fmla="*/ 19490879 h 23703714"/>
              <a:gd name="connsiteX103" fmla="*/ 6783959 w 17974814"/>
              <a:gd name="connsiteY103" fmla="*/ 20054744 h 23703714"/>
              <a:gd name="connsiteX104" fmla="*/ 6508851 w 17974814"/>
              <a:gd name="connsiteY104" fmla="*/ 20140146 h 23703714"/>
              <a:gd name="connsiteX105" fmla="*/ 6621030 w 17974814"/>
              <a:gd name="connsiteY105" fmla="*/ 20041444 h 23703714"/>
              <a:gd name="connsiteX106" fmla="*/ 6792883 w 17974814"/>
              <a:gd name="connsiteY106" fmla="*/ 19727310 h 23703714"/>
              <a:gd name="connsiteX107" fmla="*/ 6680881 w 17974814"/>
              <a:gd name="connsiteY107" fmla="*/ 19715585 h 23703714"/>
              <a:gd name="connsiteX108" fmla="*/ 6525826 w 17974814"/>
              <a:gd name="connsiteY108" fmla="*/ 19950967 h 23703714"/>
              <a:gd name="connsiteX109" fmla="*/ 6192093 w 17974814"/>
              <a:gd name="connsiteY109" fmla="*/ 20054745 h 23703714"/>
              <a:gd name="connsiteX110" fmla="*/ 6153941 w 17974814"/>
              <a:gd name="connsiteY110" fmla="*/ 20155195 h 23703714"/>
              <a:gd name="connsiteX111" fmla="*/ 6129265 w 17974814"/>
              <a:gd name="connsiteY111" fmla="*/ 20345951 h 23703714"/>
              <a:gd name="connsiteX112" fmla="*/ 6009213 w 17974814"/>
              <a:gd name="connsiteY112" fmla="*/ 20400554 h 23703714"/>
              <a:gd name="connsiteX113" fmla="*/ 5896160 w 17974814"/>
              <a:gd name="connsiteY113" fmla="*/ 20337377 h 23703714"/>
              <a:gd name="connsiteX114" fmla="*/ 5989262 w 17974814"/>
              <a:gd name="connsiteY114" fmla="*/ 20204374 h 23703714"/>
              <a:gd name="connsiteX115" fmla="*/ 5971586 w 17974814"/>
              <a:gd name="connsiteY115" fmla="*/ 20148544 h 23703714"/>
              <a:gd name="connsiteX116" fmla="*/ 5826333 w 17974814"/>
              <a:gd name="connsiteY116" fmla="*/ 20181098 h 23703714"/>
              <a:gd name="connsiteX117" fmla="*/ 5684403 w 17974814"/>
              <a:gd name="connsiteY117" fmla="*/ 20035667 h 23703714"/>
              <a:gd name="connsiteX118" fmla="*/ 5633478 w 17974814"/>
              <a:gd name="connsiteY118" fmla="*/ 20074695 h 23703714"/>
              <a:gd name="connsiteX119" fmla="*/ 5614576 w 17974814"/>
              <a:gd name="connsiteY119" fmla="*/ 20180223 h 23703714"/>
              <a:gd name="connsiteX120" fmla="*/ 5155014 w 17974814"/>
              <a:gd name="connsiteY120" fmla="*/ 20108819 h 23703714"/>
              <a:gd name="connsiteX121" fmla="*/ 5028835 w 17974814"/>
              <a:gd name="connsiteY121" fmla="*/ 20336151 h 23703714"/>
              <a:gd name="connsiteX122" fmla="*/ 4938534 w 17974814"/>
              <a:gd name="connsiteY122" fmla="*/ 20317427 h 23703714"/>
              <a:gd name="connsiteX123" fmla="*/ 4801679 w 17974814"/>
              <a:gd name="connsiteY123" fmla="*/ 20251449 h 23703714"/>
              <a:gd name="connsiteX124" fmla="*/ 4305890 w 17974814"/>
              <a:gd name="connsiteY124" fmla="*/ 20294675 h 23703714"/>
              <a:gd name="connsiteX125" fmla="*/ 3930680 w 17974814"/>
              <a:gd name="connsiteY125" fmla="*/ 20316376 h 23703714"/>
              <a:gd name="connsiteX126" fmla="*/ 3581897 w 17974814"/>
              <a:gd name="connsiteY126" fmla="*/ 20078020 h 23703714"/>
              <a:gd name="connsiteX127" fmla="*/ 3264612 w 17974814"/>
              <a:gd name="connsiteY127" fmla="*/ 20038992 h 23703714"/>
              <a:gd name="connsiteX128" fmla="*/ 3525194 w 17974814"/>
              <a:gd name="connsiteY128" fmla="*/ 19911240 h 23703714"/>
              <a:gd name="connsiteX129" fmla="*/ 3232762 w 17974814"/>
              <a:gd name="connsiteY129" fmla="*/ 19785412 h 23703714"/>
              <a:gd name="connsiteX130" fmla="*/ 3092057 w 17974814"/>
              <a:gd name="connsiteY130" fmla="*/ 19707010 h 23703714"/>
              <a:gd name="connsiteX131" fmla="*/ 3324463 w 17974814"/>
              <a:gd name="connsiteY131" fmla="*/ 19644007 h 23703714"/>
              <a:gd name="connsiteX132" fmla="*/ 3548646 w 17974814"/>
              <a:gd name="connsiteY132" fmla="*/ 19815338 h 23703714"/>
              <a:gd name="connsiteX133" fmla="*/ 3739400 w 17974814"/>
              <a:gd name="connsiteY133" fmla="*/ 19793463 h 23703714"/>
              <a:gd name="connsiteX134" fmla="*/ 3900405 w 17974814"/>
              <a:gd name="connsiteY134" fmla="*/ 19690559 h 23703714"/>
              <a:gd name="connsiteX135" fmla="*/ 3523794 w 17974814"/>
              <a:gd name="connsiteY135" fmla="*/ 19581006 h 23703714"/>
              <a:gd name="connsiteX136" fmla="*/ 2743623 w 17974814"/>
              <a:gd name="connsiteY136" fmla="*/ 19559481 h 23703714"/>
              <a:gd name="connsiteX137" fmla="*/ 2355287 w 17974814"/>
              <a:gd name="connsiteY137" fmla="*/ 19794513 h 23703714"/>
              <a:gd name="connsiteX138" fmla="*/ 2116055 w 17974814"/>
              <a:gd name="connsiteY138" fmla="*/ 20213298 h 23703714"/>
              <a:gd name="connsiteX139" fmla="*/ 1835698 w 17974814"/>
              <a:gd name="connsiteY139" fmla="*/ 20007493 h 23703714"/>
              <a:gd name="connsiteX140" fmla="*/ 2000202 w 17974814"/>
              <a:gd name="connsiteY140" fmla="*/ 20390753 h 23703714"/>
              <a:gd name="connsiteX141" fmla="*/ 1440887 w 17974814"/>
              <a:gd name="connsiteY141" fmla="*/ 20960042 h 23703714"/>
              <a:gd name="connsiteX142" fmla="*/ 1245056 w 17974814"/>
              <a:gd name="connsiteY142" fmla="*/ 21218876 h 23703714"/>
              <a:gd name="connsiteX143" fmla="*/ 1304733 w 17974814"/>
              <a:gd name="connsiteY143" fmla="*/ 21416281 h 23703714"/>
              <a:gd name="connsiteX144" fmla="*/ 1228430 w 17974814"/>
              <a:gd name="connsiteY144" fmla="*/ 21577284 h 23703714"/>
              <a:gd name="connsiteX145" fmla="*/ 1251532 w 17974814"/>
              <a:gd name="connsiteY145" fmla="*/ 21952320 h 23703714"/>
              <a:gd name="connsiteX146" fmla="*/ 889972 w 17974814"/>
              <a:gd name="connsiteY146" fmla="*/ 22179827 h 23703714"/>
              <a:gd name="connsiteX147" fmla="*/ 572689 w 17974814"/>
              <a:gd name="connsiteY147" fmla="*/ 22272580 h 23703714"/>
              <a:gd name="connsiteX148" fmla="*/ 556064 w 17974814"/>
              <a:gd name="connsiteY148" fmla="*/ 21883545 h 23703714"/>
              <a:gd name="connsiteX149" fmla="*/ 479587 w 17974814"/>
              <a:gd name="connsiteY149" fmla="*/ 21823693 h 23703714"/>
              <a:gd name="connsiteX150" fmla="*/ 452985 w 17974814"/>
              <a:gd name="connsiteY150" fmla="*/ 22192778 h 23703714"/>
              <a:gd name="connsiteX151" fmla="*/ 284105 w 17974814"/>
              <a:gd name="connsiteY151" fmla="*/ 22469985 h 23703714"/>
              <a:gd name="connsiteX152" fmla="*/ 336607 w 17974814"/>
              <a:gd name="connsiteY152" fmla="*/ 22482062 h 23703714"/>
              <a:gd name="connsiteX153" fmla="*/ 509512 w 17974814"/>
              <a:gd name="connsiteY153" fmla="*/ 22349057 h 23703714"/>
              <a:gd name="connsiteX154" fmla="*/ 559388 w 17974814"/>
              <a:gd name="connsiteY154" fmla="*/ 22385634 h 23703714"/>
              <a:gd name="connsiteX155" fmla="*/ 399784 w 17974814"/>
              <a:gd name="connsiteY155" fmla="*/ 22548564 h 23703714"/>
              <a:gd name="connsiteX156" fmla="*/ 190304 w 17974814"/>
              <a:gd name="connsiteY156" fmla="*/ 22837847 h 23703714"/>
              <a:gd name="connsiteX157" fmla="*/ 113826 w 17974814"/>
              <a:gd name="connsiteY157" fmla="*/ 23602618 h 23703714"/>
              <a:gd name="connsiteX158" fmla="*/ 3748 w 17974814"/>
              <a:gd name="connsiteY158" fmla="*/ 23608041 h 23703714"/>
              <a:gd name="connsiteX159" fmla="*/ 23698 w 17974814"/>
              <a:gd name="connsiteY159" fmla="*/ 3314311 h 23703714"/>
              <a:gd name="connsiteX160" fmla="*/ 71825 w 17974814"/>
              <a:gd name="connsiteY160" fmla="*/ 3362437 h 23703714"/>
              <a:gd name="connsiteX0" fmla="*/ 120096 w 18023085"/>
              <a:gd name="connsiteY0" fmla="*/ 3362437 h 23703714"/>
              <a:gd name="connsiteX1" fmla="*/ 480768 w 18023085"/>
              <a:gd name="connsiteY1" fmla="*/ 3557870 h 23703714"/>
              <a:gd name="connsiteX2" fmla="*/ 401899 w 18023085"/>
              <a:gd name="connsiteY2" fmla="*/ 3249349 h 23703714"/>
              <a:gd name="connsiteX3" fmla="*/ 216348 w 18023085"/>
              <a:gd name="connsiteY3" fmla="*/ 3060321 h 23703714"/>
              <a:gd name="connsiteX4" fmla="*/ 84596 w 18023085"/>
              <a:gd name="connsiteY4" fmla="*/ 2999569 h 23703714"/>
              <a:gd name="connsiteX5" fmla="*/ 115887 w 18023085"/>
              <a:gd name="connsiteY5" fmla="*/ 2829205 h 23703714"/>
              <a:gd name="connsiteX6" fmla="*/ 168222 w 18023085"/>
              <a:gd name="connsiteY6" fmla="*/ 2784921 h 23703714"/>
              <a:gd name="connsiteX7" fmla="*/ 237575 w 18023085"/>
              <a:gd name="connsiteY7" fmla="*/ 2690133 h 23703714"/>
              <a:gd name="connsiteX8" fmla="*/ 253495 w 18023085"/>
              <a:gd name="connsiteY8" fmla="*/ 2547767 h 23703714"/>
              <a:gd name="connsiteX9" fmla="*/ 220191 w 18023085"/>
              <a:gd name="connsiteY9" fmla="*/ 2387651 h 23703714"/>
              <a:gd name="connsiteX10" fmla="*/ 241052 w 18023085"/>
              <a:gd name="connsiteY10" fmla="*/ 2238148 h 23703714"/>
              <a:gd name="connsiteX11" fmla="*/ 243065 w 18023085"/>
              <a:gd name="connsiteY11" fmla="*/ 2097795 h 23703714"/>
              <a:gd name="connsiteX12" fmla="*/ 147178 w 18023085"/>
              <a:gd name="connsiteY12" fmla="*/ 2001725 h 23703714"/>
              <a:gd name="connsiteX13" fmla="*/ 71969 w 18023085"/>
              <a:gd name="connsiteY13" fmla="*/ 1966774 h 23703714"/>
              <a:gd name="connsiteX14" fmla="*/ 85876 w 18023085"/>
              <a:gd name="connsiteY14" fmla="*/ 1236828 h 23703714"/>
              <a:gd name="connsiteX15" fmla="*/ 115887 w 18023085"/>
              <a:gd name="connsiteY15" fmla="*/ 1226397 h 23703714"/>
              <a:gd name="connsiteX16" fmla="*/ 1562055 w 18023085"/>
              <a:gd name="connsiteY16" fmla="*/ 611735 h 23703714"/>
              <a:gd name="connsiteX17" fmla="*/ 974658 w 18023085"/>
              <a:gd name="connsiteY17" fmla="*/ 13802 h 23703714"/>
              <a:gd name="connsiteX18" fmla="*/ 2339212 w 18023085"/>
              <a:gd name="connsiteY18" fmla="*/ 26167 h 23703714"/>
              <a:gd name="connsiteX19" fmla="*/ 2473161 w 18023085"/>
              <a:gd name="connsiteY19" fmla="*/ 37330 h 23703714"/>
              <a:gd name="connsiteX20" fmla="*/ 2612233 w 18023085"/>
              <a:gd name="connsiteY20" fmla="*/ 521887 h 23703714"/>
              <a:gd name="connsiteX21" fmla="*/ 2832187 w 18023085"/>
              <a:gd name="connsiteY21" fmla="*/ 421425 h 23703714"/>
              <a:gd name="connsiteX22" fmla="*/ 2922767 w 18023085"/>
              <a:gd name="connsiteY22" fmla="*/ 247035 h 23703714"/>
              <a:gd name="connsiteX23" fmla="*/ 3064218 w 18023085"/>
              <a:gd name="connsiteY23" fmla="*/ 200740 h 23703714"/>
              <a:gd name="connsiteX24" fmla="*/ 3258920 w 18023085"/>
              <a:gd name="connsiteY24" fmla="*/ 214647 h 23703714"/>
              <a:gd name="connsiteX25" fmla="*/ 3342363 w 18023085"/>
              <a:gd name="connsiteY25" fmla="*/ 357196 h 23703714"/>
              <a:gd name="connsiteX26" fmla="*/ 3460574 w 18023085"/>
              <a:gd name="connsiteY26" fmla="*/ 305044 h 23703714"/>
              <a:gd name="connsiteX27" fmla="*/ 3679613 w 18023085"/>
              <a:gd name="connsiteY27" fmla="*/ 165972 h 23703714"/>
              <a:gd name="connsiteX28" fmla="*/ 3773487 w 18023085"/>
              <a:gd name="connsiteY28" fmla="*/ 54714 h 23703714"/>
              <a:gd name="connsiteX29" fmla="*/ 3919147 w 18023085"/>
              <a:gd name="connsiteY29" fmla="*/ 0 h 23703714"/>
              <a:gd name="connsiteX30" fmla="*/ 18023085 w 18023085"/>
              <a:gd name="connsiteY30" fmla="*/ 41721 h 23703714"/>
              <a:gd name="connsiteX31" fmla="*/ 17999958 w 18023085"/>
              <a:gd name="connsiteY31" fmla="*/ 23612990 h 23703714"/>
              <a:gd name="connsiteX32" fmla="*/ 12262929 w 18023085"/>
              <a:gd name="connsiteY32" fmla="*/ 23672994 h 23703714"/>
              <a:gd name="connsiteX33" fmla="*/ 11559836 w 18023085"/>
              <a:gd name="connsiteY33" fmla="*/ 23664268 h 23703714"/>
              <a:gd name="connsiteX34" fmla="*/ 11141022 w 18023085"/>
              <a:gd name="connsiteY34" fmla="*/ 23238606 h 23703714"/>
              <a:gd name="connsiteX35" fmla="*/ 10659759 w 18023085"/>
              <a:gd name="connsiteY35" fmla="*/ 22853595 h 23703714"/>
              <a:gd name="connsiteX36" fmla="*/ 10226622 w 18023085"/>
              <a:gd name="connsiteY36" fmla="*/ 22564837 h 23703714"/>
              <a:gd name="connsiteX37" fmla="*/ 9841611 w 18023085"/>
              <a:gd name="connsiteY37" fmla="*/ 22516711 h 23703714"/>
              <a:gd name="connsiteX38" fmla="*/ 9649106 w 18023085"/>
              <a:gd name="connsiteY38" fmla="*/ 22276079 h 23703714"/>
              <a:gd name="connsiteX39" fmla="*/ 9484952 w 18023085"/>
              <a:gd name="connsiteY39" fmla="*/ 22078674 h 23703714"/>
              <a:gd name="connsiteX40" fmla="*/ 9242921 w 18023085"/>
              <a:gd name="connsiteY40" fmla="*/ 22096350 h 23703714"/>
              <a:gd name="connsiteX41" fmla="*/ 8996688 w 18023085"/>
              <a:gd name="connsiteY41" fmla="*/ 21975596 h 23703714"/>
              <a:gd name="connsiteX42" fmla="*/ 8943837 w 18023085"/>
              <a:gd name="connsiteY42" fmla="*/ 21691914 h 23703714"/>
              <a:gd name="connsiteX43" fmla="*/ 8674330 w 18023085"/>
              <a:gd name="connsiteY43" fmla="*/ 21557686 h 23703714"/>
              <a:gd name="connsiteX44" fmla="*/ 8794034 w 18023085"/>
              <a:gd name="connsiteY44" fmla="*/ 21494509 h 23703714"/>
              <a:gd name="connsiteX45" fmla="*/ 8757458 w 18023085"/>
              <a:gd name="connsiteY45" fmla="*/ 21441308 h 23703714"/>
              <a:gd name="connsiteX46" fmla="*/ 8594528 w 18023085"/>
              <a:gd name="connsiteY46" fmla="*/ 21437982 h 23703714"/>
              <a:gd name="connsiteX47" fmla="*/ 8525576 w 18023085"/>
              <a:gd name="connsiteY47" fmla="*/ 21529334 h 23703714"/>
              <a:gd name="connsiteX48" fmla="*/ 8128840 w 18023085"/>
              <a:gd name="connsiteY48" fmla="*/ 21529334 h 23703714"/>
              <a:gd name="connsiteX49" fmla="*/ 8112390 w 18023085"/>
              <a:gd name="connsiteY49" fmla="*/ 21467908 h 23703714"/>
              <a:gd name="connsiteX50" fmla="*/ 8276894 w 18023085"/>
              <a:gd name="connsiteY50" fmla="*/ 21308479 h 23703714"/>
              <a:gd name="connsiteX51" fmla="*/ 8528725 w 18023085"/>
              <a:gd name="connsiteY51" fmla="*/ 21313552 h 23703714"/>
              <a:gd name="connsiteX52" fmla="*/ 8561277 w 18023085"/>
              <a:gd name="connsiteY52" fmla="*/ 21211876 h 23703714"/>
              <a:gd name="connsiteX53" fmla="*/ 8348121 w 18023085"/>
              <a:gd name="connsiteY53" fmla="*/ 21174249 h 23703714"/>
              <a:gd name="connsiteX54" fmla="*/ 8388373 w 18023085"/>
              <a:gd name="connsiteY54" fmla="*/ 21068897 h 23703714"/>
              <a:gd name="connsiteX55" fmla="*/ 8590327 w 18023085"/>
              <a:gd name="connsiteY55" fmla="*/ 21068022 h 23703714"/>
              <a:gd name="connsiteX56" fmla="*/ 8737507 w 18023085"/>
              <a:gd name="connsiteY56" fmla="*/ 21122099 h 23703714"/>
              <a:gd name="connsiteX57" fmla="*/ 8897111 w 18023085"/>
              <a:gd name="connsiteY57" fmla="*/ 21248452 h 23703714"/>
              <a:gd name="connsiteX58" fmla="*/ 9108166 w 18023085"/>
              <a:gd name="connsiteY58" fmla="*/ 21003092 h 23703714"/>
              <a:gd name="connsiteX59" fmla="*/ 9107816 w 18023085"/>
              <a:gd name="connsiteY59" fmla="*/ 20688611 h 23703714"/>
              <a:gd name="connsiteX60" fmla="*/ 9389225 w 18023085"/>
              <a:gd name="connsiteY60" fmla="*/ 20357328 h 23703714"/>
              <a:gd name="connsiteX61" fmla="*/ 9395875 w 18023085"/>
              <a:gd name="connsiteY61" fmla="*/ 20141197 h 23703714"/>
              <a:gd name="connsiteX62" fmla="*/ 9443301 w 18023085"/>
              <a:gd name="connsiteY62" fmla="*/ 20066994 h 23703714"/>
              <a:gd name="connsiteX63" fmla="*/ 9528879 w 18023085"/>
              <a:gd name="connsiteY63" fmla="*/ 20171123 h 23703714"/>
              <a:gd name="connsiteX64" fmla="*/ 9548829 w 18023085"/>
              <a:gd name="connsiteY64" fmla="*/ 20417180 h 23703714"/>
              <a:gd name="connsiteX65" fmla="*/ 9612355 w 18023085"/>
              <a:gd name="connsiteY65" fmla="*/ 20507132 h 23703714"/>
              <a:gd name="connsiteX66" fmla="*/ 9665208 w 18023085"/>
              <a:gd name="connsiteY66" fmla="*/ 20403879 h 23703714"/>
              <a:gd name="connsiteX67" fmla="*/ 9685158 w 18023085"/>
              <a:gd name="connsiteY67" fmla="*/ 20184423 h 23703714"/>
              <a:gd name="connsiteX68" fmla="*/ 9597655 w 18023085"/>
              <a:gd name="connsiteY68" fmla="*/ 19896364 h 23703714"/>
              <a:gd name="connsiteX69" fmla="*/ 9685158 w 18023085"/>
              <a:gd name="connsiteY69" fmla="*/ 19908441 h 23703714"/>
              <a:gd name="connsiteX70" fmla="*/ 9946089 w 18023085"/>
              <a:gd name="connsiteY70" fmla="*/ 20032342 h 23703714"/>
              <a:gd name="connsiteX71" fmla="*/ 9878013 w 18023085"/>
              <a:gd name="connsiteY71" fmla="*/ 19871865 h 23703714"/>
              <a:gd name="connsiteX72" fmla="*/ 9768285 w 18023085"/>
              <a:gd name="connsiteY72" fmla="*/ 19782087 h 23703714"/>
              <a:gd name="connsiteX73" fmla="*/ 9677282 w 18023085"/>
              <a:gd name="connsiteY73" fmla="*/ 19848415 h 23703714"/>
              <a:gd name="connsiteX74" fmla="*/ 9545504 w 18023085"/>
              <a:gd name="connsiteY74" fmla="*/ 19715585 h 23703714"/>
              <a:gd name="connsiteX75" fmla="*/ 9319047 w 18023085"/>
              <a:gd name="connsiteY75" fmla="*/ 19626158 h 23703714"/>
              <a:gd name="connsiteX76" fmla="*/ 9189720 w 18023085"/>
              <a:gd name="connsiteY76" fmla="*/ 19469529 h 23703714"/>
              <a:gd name="connsiteX77" fmla="*/ 9056716 w 18023085"/>
              <a:gd name="connsiteY77" fmla="*/ 19339850 h 23703714"/>
              <a:gd name="connsiteX78" fmla="*/ 9035014 w 18023085"/>
              <a:gd name="connsiteY78" fmla="*/ 19235721 h 23703714"/>
              <a:gd name="connsiteX79" fmla="*/ 9169769 w 18023085"/>
              <a:gd name="connsiteY79" fmla="*/ 19210172 h 23703714"/>
              <a:gd name="connsiteX80" fmla="*/ 9392550 w 18023085"/>
              <a:gd name="connsiteY80" fmla="*/ 19296624 h 23703714"/>
              <a:gd name="connsiteX81" fmla="*/ 9419151 w 18023085"/>
              <a:gd name="connsiteY81" fmla="*/ 19200196 h 23703714"/>
              <a:gd name="connsiteX82" fmla="*/ 9569304 w 18023085"/>
              <a:gd name="connsiteY82" fmla="*/ 19111292 h 23703714"/>
              <a:gd name="connsiteX83" fmla="*/ 9803285 w 18023085"/>
              <a:gd name="connsiteY83" fmla="*/ 19267395 h 23703714"/>
              <a:gd name="connsiteX84" fmla="*/ 9881338 w 18023085"/>
              <a:gd name="connsiteY84" fmla="*/ 19166945 h 23703714"/>
              <a:gd name="connsiteX85" fmla="*/ 9748335 w 18023085"/>
              <a:gd name="connsiteY85" fmla="*/ 19120395 h 23703714"/>
              <a:gd name="connsiteX86" fmla="*/ 9778610 w 18023085"/>
              <a:gd name="connsiteY86" fmla="*/ 18918788 h 23703714"/>
              <a:gd name="connsiteX87" fmla="*/ 10435753 w 18023085"/>
              <a:gd name="connsiteY87" fmla="*/ 18636505 h 23703714"/>
              <a:gd name="connsiteX88" fmla="*/ 10654859 w 18023085"/>
              <a:gd name="connsiteY88" fmla="*/ 18351423 h 23703714"/>
              <a:gd name="connsiteX89" fmla="*/ 10235372 w 18023085"/>
              <a:gd name="connsiteY89" fmla="*/ 18380998 h 23703714"/>
              <a:gd name="connsiteX90" fmla="*/ 9864713 w 18023085"/>
              <a:gd name="connsiteY90" fmla="*/ 18571754 h 23703714"/>
              <a:gd name="connsiteX91" fmla="*/ 9240821 w 18023085"/>
              <a:gd name="connsiteY91" fmla="*/ 18640005 h 23703714"/>
              <a:gd name="connsiteX92" fmla="*/ 9123218 w 18023085"/>
              <a:gd name="connsiteY92" fmla="*/ 18711408 h 23703714"/>
              <a:gd name="connsiteX93" fmla="*/ 8917062 w 18023085"/>
              <a:gd name="connsiteY93" fmla="*/ 18654881 h 23703714"/>
              <a:gd name="connsiteX94" fmla="*/ 8736281 w 18023085"/>
              <a:gd name="connsiteY94" fmla="*/ 18822536 h 23703714"/>
              <a:gd name="connsiteX95" fmla="*/ 8588577 w 18023085"/>
              <a:gd name="connsiteY95" fmla="*/ 18986864 h 23703714"/>
              <a:gd name="connsiteX96" fmla="*/ 8454348 w 18023085"/>
              <a:gd name="connsiteY96" fmla="*/ 18923688 h 23703714"/>
              <a:gd name="connsiteX97" fmla="*/ 8318195 w 18023085"/>
              <a:gd name="connsiteY97" fmla="*/ 19117942 h 23703714"/>
              <a:gd name="connsiteX98" fmla="*/ 8120789 w 18023085"/>
              <a:gd name="connsiteY98" fmla="*/ 19136145 h 23703714"/>
              <a:gd name="connsiteX99" fmla="*/ 7752229 w 18023085"/>
              <a:gd name="connsiteY99" fmla="*/ 19388500 h 23703714"/>
              <a:gd name="connsiteX100" fmla="*/ 7498822 w 18023085"/>
              <a:gd name="connsiteY100" fmla="*/ 19321999 h 23703714"/>
              <a:gd name="connsiteX101" fmla="*/ 7193438 w 18023085"/>
              <a:gd name="connsiteY101" fmla="*/ 19490879 h 23703714"/>
              <a:gd name="connsiteX102" fmla="*/ 6832230 w 18023085"/>
              <a:gd name="connsiteY102" fmla="*/ 20054744 h 23703714"/>
              <a:gd name="connsiteX103" fmla="*/ 6557122 w 18023085"/>
              <a:gd name="connsiteY103" fmla="*/ 20140146 h 23703714"/>
              <a:gd name="connsiteX104" fmla="*/ 6669301 w 18023085"/>
              <a:gd name="connsiteY104" fmla="*/ 20041444 h 23703714"/>
              <a:gd name="connsiteX105" fmla="*/ 6841154 w 18023085"/>
              <a:gd name="connsiteY105" fmla="*/ 19727310 h 23703714"/>
              <a:gd name="connsiteX106" fmla="*/ 6729152 w 18023085"/>
              <a:gd name="connsiteY106" fmla="*/ 19715585 h 23703714"/>
              <a:gd name="connsiteX107" fmla="*/ 6574097 w 18023085"/>
              <a:gd name="connsiteY107" fmla="*/ 19950967 h 23703714"/>
              <a:gd name="connsiteX108" fmla="*/ 6240364 w 18023085"/>
              <a:gd name="connsiteY108" fmla="*/ 20054745 h 23703714"/>
              <a:gd name="connsiteX109" fmla="*/ 6202212 w 18023085"/>
              <a:gd name="connsiteY109" fmla="*/ 20155195 h 23703714"/>
              <a:gd name="connsiteX110" fmla="*/ 6177536 w 18023085"/>
              <a:gd name="connsiteY110" fmla="*/ 20345951 h 23703714"/>
              <a:gd name="connsiteX111" fmla="*/ 6057484 w 18023085"/>
              <a:gd name="connsiteY111" fmla="*/ 20400554 h 23703714"/>
              <a:gd name="connsiteX112" fmla="*/ 5944431 w 18023085"/>
              <a:gd name="connsiteY112" fmla="*/ 20337377 h 23703714"/>
              <a:gd name="connsiteX113" fmla="*/ 6037533 w 18023085"/>
              <a:gd name="connsiteY113" fmla="*/ 20204374 h 23703714"/>
              <a:gd name="connsiteX114" fmla="*/ 6019857 w 18023085"/>
              <a:gd name="connsiteY114" fmla="*/ 20148544 h 23703714"/>
              <a:gd name="connsiteX115" fmla="*/ 5874604 w 18023085"/>
              <a:gd name="connsiteY115" fmla="*/ 20181098 h 23703714"/>
              <a:gd name="connsiteX116" fmla="*/ 5732674 w 18023085"/>
              <a:gd name="connsiteY116" fmla="*/ 20035667 h 23703714"/>
              <a:gd name="connsiteX117" fmla="*/ 5681749 w 18023085"/>
              <a:gd name="connsiteY117" fmla="*/ 20074695 h 23703714"/>
              <a:gd name="connsiteX118" fmla="*/ 5662847 w 18023085"/>
              <a:gd name="connsiteY118" fmla="*/ 20180223 h 23703714"/>
              <a:gd name="connsiteX119" fmla="*/ 5203285 w 18023085"/>
              <a:gd name="connsiteY119" fmla="*/ 20108819 h 23703714"/>
              <a:gd name="connsiteX120" fmla="*/ 5077106 w 18023085"/>
              <a:gd name="connsiteY120" fmla="*/ 20336151 h 23703714"/>
              <a:gd name="connsiteX121" fmla="*/ 4986805 w 18023085"/>
              <a:gd name="connsiteY121" fmla="*/ 20317427 h 23703714"/>
              <a:gd name="connsiteX122" fmla="*/ 4849950 w 18023085"/>
              <a:gd name="connsiteY122" fmla="*/ 20251449 h 23703714"/>
              <a:gd name="connsiteX123" fmla="*/ 4354161 w 18023085"/>
              <a:gd name="connsiteY123" fmla="*/ 20294675 h 23703714"/>
              <a:gd name="connsiteX124" fmla="*/ 3978951 w 18023085"/>
              <a:gd name="connsiteY124" fmla="*/ 20316376 h 23703714"/>
              <a:gd name="connsiteX125" fmla="*/ 3630168 w 18023085"/>
              <a:gd name="connsiteY125" fmla="*/ 20078020 h 23703714"/>
              <a:gd name="connsiteX126" fmla="*/ 3312883 w 18023085"/>
              <a:gd name="connsiteY126" fmla="*/ 20038992 h 23703714"/>
              <a:gd name="connsiteX127" fmla="*/ 3573465 w 18023085"/>
              <a:gd name="connsiteY127" fmla="*/ 19911240 h 23703714"/>
              <a:gd name="connsiteX128" fmla="*/ 3281033 w 18023085"/>
              <a:gd name="connsiteY128" fmla="*/ 19785412 h 23703714"/>
              <a:gd name="connsiteX129" fmla="*/ 3140328 w 18023085"/>
              <a:gd name="connsiteY129" fmla="*/ 19707010 h 23703714"/>
              <a:gd name="connsiteX130" fmla="*/ 3372734 w 18023085"/>
              <a:gd name="connsiteY130" fmla="*/ 19644007 h 23703714"/>
              <a:gd name="connsiteX131" fmla="*/ 3596917 w 18023085"/>
              <a:gd name="connsiteY131" fmla="*/ 19815338 h 23703714"/>
              <a:gd name="connsiteX132" fmla="*/ 3787671 w 18023085"/>
              <a:gd name="connsiteY132" fmla="*/ 19793463 h 23703714"/>
              <a:gd name="connsiteX133" fmla="*/ 3948676 w 18023085"/>
              <a:gd name="connsiteY133" fmla="*/ 19690559 h 23703714"/>
              <a:gd name="connsiteX134" fmla="*/ 3572065 w 18023085"/>
              <a:gd name="connsiteY134" fmla="*/ 19581006 h 23703714"/>
              <a:gd name="connsiteX135" fmla="*/ 2791894 w 18023085"/>
              <a:gd name="connsiteY135" fmla="*/ 19559481 h 23703714"/>
              <a:gd name="connsiteX136" fmla="*/ 2403558 w 18023085"/>
              <a:gd name="connsiteY136" fmla="*/ 19794513 h 23703714"/>
              <a:gd name="connsiteX137" fmla="*/ 2164326 w 18023085"/>
              <a:gd name="connsiteY137" fmla="*/ 20213298 h 23703714"/>
              <a:gd name="connsiteX138" fmla="*/ 1883969 w 18023085"/>
              <a:gd name="connsiteY138" fmla="*/ 20007493 h 23703714"/>
              <a:gd name="connsiteX139" fmla="*/ 2048473 w 18023085"/>
              <a:gd name="connsiteY139" fmla="*/ 20390753 h 23703714"/>
              <a:gd name="connsiteX140" fmla="*/ 1489158 w 18023085"/>
              <a:gd name="connsiteY140" fmla="*/ 20960042 h 23703714"/>
              <a:gd name="connsiteX141" fmla="*/ 1293327 w 18023085"/>
              <a:gd name="connsiteY141" fmla="*/ 21218876 h 23703714"/>
              <a:gd name="connsiteX142" fmla="*/ 1353004 w 18023085"/>
              <a:gd name="connsiteY142" fmla="*/ 21416281 h 23703714"/>
              <a:gd name="connsiteX143" fmla="*/ 1276701 w 18023085"/>
              <a:gd name="connsiteY143" fmla="*/ 21577284 h 23703714"/>
              <a:gd name="connsiteX144" fmla="*/ 1299803 w 18023085"/>
              <a:gd name="connsiteY144" fmla="*/ 21952320 h 23703714"/>
              <a:gd name="connsiteX145" fmla="*/ 938243 w 18023085"/>
              <a:gd name="connsiteY145" fmla="*/ 22179827 h 23703714"/>
              <a:gd name="connsiteX146" fmla="*/ 620960 w 18023085"/>
              <a:gd name="connsiteY146" fmla="*/ 22272580 h 23703714"/>
              <a:gd name="connsiteX147" fmla="*/ 604335 w 18023085"/>
              <a:gd name="connsiteY147" fmla="*/ 21883545 h 23703714"/>
              <a:gd name="connsiteX148" fmla="*/ 527858 w 18023085"/>
              <a:gd name="connsiteY148" fmla="*/ 21823693 h 23703714"/>
              <a:gd name="connsiteX149" fmla="*/ 501256 w 18023085"/>
              <a:gd name="connsiteY149" fmla="*/ 22192778 h 23703714"/>
              <a:gd name="connsiteX150" fmla="*/ 332376 w 18023085"/>
              <a:gd name="connsiteY150" fmla="*/ 22469985 h 23703714"/>
              <a:gd name="connsiteX151" fmla="*/ 384878 w 18023085"/>
              <a:gd name="connsiteY151" fmla="*/ 22482062 h 23703714"/>
              <a:gd name="connsiteX152" fmla="*/ 557783 w 18023085"/>
              <a:gd name="connsiteY152" fmla="*/ 22349057 h 23703714"/>
              <a:gd name="connsiteX153" fmla="*/ 607659 w 18023085"/>
              <a:gd name="connsiteY153" fmla="*/ 22385634 h 23703714"/>
              <a:gd name="connsiteX154" fmla="*/ 448055 w 18023085"/>
              <a:gd name="connsiteY154" fmla="*/ 22548564 h 23703714"/>
              <a:gd name="connsiteX155" fmla="*/ 238575 w 18023085"/>
              <a:gd name="connsiteY155" fmla="*/ 22837847 h 23703714"/>
              <a:gd name="connsiteX156" fmla="*/ 162097 w 18023085"/>
              <a:gd name="connsiteY156" fmla="*/ 23602618 h 23703714"/>
              <a:gd name="connsiteX157" fmla="*/ 52019 w 18023085"/>
              <a:gd name="connsiteY157" fmla="*/ 23608041 h 23703714"/>
              <a:gd name="connsiteX158" fmla="*/ 71969 w 18023085"/>
              <a:gd name="connsiteY158" fmla="*/ 3314311 h 23703714"/>
              <a:gd name="connsiteX159" fmla="*/ 120096 w 18023085"/>
              <a:gd name="connsiteY159" fmla="*/ 3362437 h 23703714"/>
              <a:gd name="connsiteX0" fmla="*/ 88555 w 17991544"/>
              <a:gd name="connsiteY0" fmla="*/ 3390770 h 23732047"/>
              <a:gd name="connsiteX1" fmla="*/ 449227 w 17991544"/>
              <a:gd name="connsiteY1" fmla="*/ 3586203 h 23732047"/>
              <a:gd name="connsiteX2" fmla="*/ 370358 w 17991544"/>
              <a:gd name="connsiteY2" fmla="*/ 3277682 h 23732047"/>
              <a:gd name="connsiteX3" fmla="*/ 184807 w 17991544"/>
              <a:gd name="connsiteY3" fmla="*/ 3088654 h 23732047"/>
              <a:gd name="connsiteX4" fmla="*/ 53055 w 17991544"/>
              <a:gd name="connsiteY4" fmla="*/ 3027902 h 23732047"/>
              <a:gd name="connsiteX5" fmla="*/ 84346 w 17991544"/>
              <a:gd name="connsiteY5" fmla="*/ 2857538 h 23732047"/>
              <a:gd name="connsiteX6" fmla="*/ 136681 w 17991544"/>
              <a:gd name="connsiteY6" fmla="*/ 2813254 h 23732047"/>
              <a:gd name="connsiteX7" fmla="*/ 206034 w 17991544"/>
              <a:gd name="connsiteY7" fmla="*/ 2718466 h 23732047"/>
              <a:gd name="connsiteX8" fmla="*/ 221954 w 17991544"/>
              <a:gd name="connsiteY8" fmla="*/ 2576100 h 23732047"/>
              <a:gd name="connsiteX9" fmla="*/ 188650 w 17991544"/>
              <a:gd name="connsiteY9" fmla="*/ 2415984 h 23732047"/>
              <a:gd name="connsiteX10" fmla="*/ 209511 w 17991544"/>
              <a:gd name="connsiteY10" fmla="*/ 2266481 h 23732047"/>
              <a:gd name="connsiteX11" fmla="*/ 211524 w 17991544"/>
              <a:gd name="connsiteY11" fmla="*/ 2126128 h 23732047"/>
              <a:gd name="connsiteX12" fmla="*/ 115637 w 17991544"/>
              <a:gd name="connsiteY12" fmla="*/ 2030058 h 23732047"/>
              <a:gd name="connsiteX13" fmla="*/ 40428 w 17991544"/>
              <a:gd name="connsiteY13" fmla="*/ 1995107 h 23732047"/>
              <a:gd name="connsiteX14" fmla="*/ 54335 w 17991544"/>
              <a:gd name="connsiteY14" fmla="*/ 1265161 h 23732047"/>
              <a:gd name="connsiteX15" fmla="*/ 84346 w 17991544"/>
              <a:gd name="connsiteY15" fmla="*/ 1254730 h 23732047"/>
              <a:gd name="connsiteX16" fmla="*/ 57171 w 17991544"/>
              <a:gd name="connsiteY16" fmla="*/ 50216 h 23732047"/>
              <a:gd name="connsiteX17" fmla="*/ 943117 w 17991544"/>
              <a:gd name="connsiteY17" fmla="*/ 42135 h 23732047"/>
              <a:gd name="connsiteX18" fmla="*/ 2307671 w 17991544"/>
              <a:gd name="connsiteY18" fmla="*/ 54500 h 23732047"/>
              <a:gd name="connsiteX19" fmla="*/ 2441620 w 17991544"/>
              <a:gd name="connsiteY19" fmla="*/ 65663 h 23732047"/>
              <a:gd name="connsiteX20" fmla="*/ 2580692 w 17991544"/>
              <a:gd name="connsiteY20" fmla="*/ 550220 h 23732047"/>
              <a:gd name="connsiteX21" fmla="*/ 2800646 w 17991544"/>
              <a:gd name="connsiteY21" fmla="*/ 449758 h 23732047"/>
              <a:gd name="connsiteX22" fmla="*/ 2891226 w 17991544"/>
              <a:gd name="connsiteY22" fmla="*/ 275368 h 23732047"/>
              <a:gd name="connsiteX23" fmla="*/ 3032677 w 17991544"/>
              <a:gd name="connsiteY23" fmla="*/ 229073 h 23732047"/>
              <a:gd name="connsiteX24" fmla="*/ 3227379 w 17991544"/>
              <a:gd name="connsiteY24" fmla="*/ 242980 h 23732047"/>
              <a:gd name="connsiteX25" fmla="*/ 3310822 w 17991544"/>
              <a:gd name="connsiteY25" fmla="*/ 385529 h 23732047"/>
              <a:gd name="connsiteX26" fmla="*/ 3429033 w 17991544"/>
              <a:gd name="connsiteY26" fmla="*/ 333377 h 23732047"/>
              <a:gd name="connsiteX27" fmla="*/ 3648072 w 17991544"/>
              <a:gd name="connsiteY27" fmla="*/ 194305 h 23732047"/>
              <a:gd name="connsiteX28" fmla="*/ 3741946 w 17991544"/>
              <a:gd name="connsiteY28" fmla="*/ 83047 h 23732047"/>
              <a:gd name="connsiteX29" fmla="*/ 3887606 w 17991544"/>
              <a:gd name="connsiteY29" fmla="*/ 28333 h 23732047"/>
              <a:gd name="connsiteX30" fmla="*/ 17991544 w 17991544"/>
              <a:gd name="connsiteY30" fmla="*/ 70054 h 23732047"/>
              <a:gd name="connsiteX31" fmla="*/ 17968417 w 17991544"/>
              <a:gd name="connsiteY31" fmla="*/ 23641323 h 23732047"/>
              <a:gd name="connsiteX32" fmla="*/ 12231388 w 17991544"/>
              <a:gd name="connsiteY32" fmla="*/ 23701327 h 23732047"/>
              <a:gd name="connsiteX33" fmla="*/ 11528295 w 17991544"/>
              <a:gd name="connsiteY33" fmla="*/ 23692601 h 23732047"/>
              <a:gd name="connsiteX34" fmla="*/ 11109481 w 17991544"/>
              <a:gd name="connsiteY34" fmla="*/ 23266939 h 23732047"/>
              <a:gd name="connsiteX35" fmla="*/ 10628218 w 17991544"/>
              <a:gd name="connsiteY35" fmla="*/ 22881928 h 23732047"/>
              <a:gd name="connsiteX36" fmla="*/ 10195081 w 17991544"/>
              <a:gd name="connsiteY36" fmla="*/ 22593170 h 23732047"/>
              <a:gd name="connsiteX37" fmla="*/ 9810070 w 17991544"/>
              <a:gd name="connsiteY37" fmla="*/ 22545044 h 23732047"/>
              <a:gd name="connsiteX38" fmla="*/ 9617565 w 17991544"/>
              <a:gd name="connsiteY38" fmla="*/ 22304412 h 23732047"/>
              <a:gd name="connsiteX39" fmla="*/ 9453411 w 17991544"/>
              <a:gd name="connsiteY39" fmla="*/ 22107007 h 23732047"/>
              <a:gd name="connsiteX40" fmla="*/ 9211380 w 17991544"/>
              <a:gd name="connsiteY40" fmla="*/ 22124683 h 23732047"/>
              <a:gd name="connsiteX41" fmla="*/ 8965147 w 17991544"/>
              <a:gd name="connsiteY41" fmla="*/ 22003929 h 23732047"/>
              <a:gd name="connsiteX42" fmla="*/ 8912296 w 17991544"/>
              <a:gd name="connsiteY42" fmla="*/ 21720247 h 23732047"/>
              <a:gd name="connsiteX43" fmla="*/ 8642789 w 17991544"/>
              <a:gd name="connsiteY43" fmla="*/ 21586019 h 23732047"/>
              <a:gd name="connsiteX44" fmla="*/ 8762493 w 17991544"/>
              <a:gd name="connsiteY44" fmla="*/ 21522842 h 23732047"/>
              <a:gd name="connsiteX45" fmla="*/ 8725917 w 17991544"/>
              <a:gd name="connsiteY45" fmla="*/ 21469641 h 23732047"/>
              <a:gd name="connsiteX46" fmla="*/ 8562987 w 17991544"/>
              <a:gd name="connsiteY46" fmla="*/ 21466315 h 23732047"/>
              <a:gd name="connsiteX47" fmla="*/ 8494035 w 17991544"/>
              <a:gd name="connsiteY47" fmla="*/ 21557667 h 23732047"/>
              <a:gd name="connsiteX48" fmla="*/ 8097299 w 17991544"/>
              <a:gd name="connsiteY48" fmla="*/ 21557667 h 23732047"/>
              <a:gd name="connsiteX49" fmla="*/ 8080849 w 17991544"/>
              <a:gd name="connsiteY49" fmla="*/ 21496241 h 23732047"/>
              <a:gd name="connsiteX50" fmla="*/ 8245353 w 17991544"/>
              <a:gd name="connsiteY50" fmla="*/ 21336812 h 23732047"/>
              <a:gd name="connsiteX51" fmla="*/ 8497184 w 17991544"/>
              <a:gd name="connsiteY51" fmla="*/ 21341885 h 23732047"/>
              <a:gd name="connsiteX52" fmla="*/ 8529736 w 17991544"/>
              <a:gd name="connsiteY52" fmla="*/ 21240209 h 23732047"/>
              <a:gd name="connsiteX53" fmla="*/ 8316580 w 17991544"/>
              <a:gd name="connsiteY53" fmla="*/ 21202582 h 23732047"/>
              <a:gd name="connsiteX54" fmla="*/ 8356832 w 17991544"/>
              <a:gd name="connsiteY54" fmla="*/ 21097230 h 23732047"/>
              <a:gd name="connsiteX55" fmla="*/ 8558786 w 17991544"/>
              <a:gd name="connsiteY55" fmla="*/ 21096355 h 23732047"/>
              <a:gd name="connsiteX56" fmla="*/ 8705966 w 17991544"/>
              <a:gd name="connsiteY56" fmla="*/ 21150432 h 23732047"/>
              <a:gd name="connsiteX57" fmla="*/ 8865570 w 17991544"/>
              <a:gd name="connsiteY57" fmla="*/ 21276785 h 23732047"/>
              <a:gd name="connsiteX58" fmla="*/ 9076625 w 17991544"/>
              <a:gd name="connsiteY58" fmla="*/ 21031425 h 23732047"/>
              <a:gd name="connsiteX59" fmla="*/ 9076275 w 17991544"/>
              <a:gd name="connsiteY59" fmla="*/ 20716944 h 23732047"/>
              <a:gd name="connsiteX60" fmla="*/ 9357684 w 17991544"/>
              <a:gd name="connsiteY60" fmla="*/ 20385661 h 23732047"/>
              <a:gd name="connsiteX61" fmla="*/ 9364334 w 17991544"/>
              <a:gd name="connsiteY61" fmla="*/ 20169530 h 23732047"/>
              <a:gd name="connsiteX62" fmla="*/ 9411760 w 17991544"/>
              <a:gd name="connsiteY62" fmla="*/ 20095327 h 23732047"/>
              <a:gd name="connsiteX63" fmla="*/ 9497338 w 17991544"/>
              <a:gd name="connsiteY63" fmla="*/ 20199456 h 23732047"/>
              <a:gd name="connsiteX64" fmla="*/ 9517288 w 17991544"/>
              <a:gd name="connsiteY64" fmla="*/ 20445513 h 23732047"/>
              <a:gd name="connsiteX65" fmla="*/ 9580814 w 17991544"/>
              <a:gd name="connsiteY65" fmla="*/ 20535465 h 23732047"/>
              <a:gd name="connsiteX66" fmla="*/ 9633667 w 17991544"/>
              <a:gd name="connsiteY66" fmla="*/ 20432212 h 23732047"/>
              <a:gd name="connsiteX67" fmla="*/ 9653617 w 17991544"/>
              <a:gd name="connsiteY67" fmla="*/ 20212756 h 23732047"/>
              <a:gd name="connsiteX68" fmla="*/ 9566114 w 17991544"/>
              <a:gd name="connsiteY68" fmla="*/ 19924697 h 23732047"/>
              <a:gd name="connsiteX69" fmla="*/ 9653617 w 17991544"/>
              <a:gd name="connsiteY69" fmla="*/ 19936774 h 23732047"/>
              <a:gd name="connsiteX70" fmla="*/ 9914548 w 17991544"/>
              <a:gd name="connsiteY70" fmla="*/ 20060675 h 23732047"/>
              <a:gd name="connsiteX71" fmla="*/ 9846472 w 17991544"/>
              <a:gd name="connsiteY71" fmla="*/ 19900198 h 23732047"/>
              <a:gd name="connsiteX72" fmla="*/ 9736744 w 17991544"/>
              <a:gd name="connsiteY72" fmla="*/ 19810420 h 23732047"/>
              <a:gd name="connsiteX73" fmla="*/ 9645741 w 17991544"/>
              <a:gd name="connsiteY73" fmla="*/ 19876748 h 23732047"/>
              <a:gd name="connsiteX74" fmla="*/ 9513963 w 17991544"/>
              <a:gd name="connsiteY74" fmla="*/ 19743918 h 23732047"/>
              <a:gd name="connsiteX75" fmla="*/ 9287506 w 17991544"/>
              <a:gd name="connsiteY75" fmla="*/ 19654491 h 23732047"/>
              <a:gd name="connsiteX76" fmla="*/ 9158179 w 17991544"/>
              <a:gd name="connsiteY76" fmla="*/ 19497862 h 23732047"/>
              <a:gd name="connsiteX77" fmla="*/ 9025175 w 17991544"/>
              <a:gd name="connsiteY77" fmla="*/ 19368183 h 23732047"/>
              <a:gd name="connsiteX78" fmla="*/ 9003473 w 17991544"/>
              <a:gd name="connsiteY78" fmla="*/ 19264054 h 23732047"/>
              <a:gd name="connsiteX79" fmla="*/ 9138228 w 17991544"/>
              <a:gd name="connsiteY79" fmla="*/ 19238505 h 23732047"/>
              <a:gd name="connsiteX80" fmla="*/ 9361009 w 17991544"/>
              <a:gd name="connsiteY80" fmla="*/ 19324957 h 23732047"/>
              <a:gd name="connsiteX81" fmla="*/ 9387610 w 17991544"/>
              <a:gd name="connsiteY81" fmla="*/ 19228529 h 23732047"/>
              <a:gd name="connsiteX82" fmla="*/ 9537763 w 17991544"/>
              <a:gd name="connsiteY82" fmla="*/ 19139625 h 23732047"/>
              <a:gd name="connsiteX83" fmla="*/ 9771744 w 17991544"/>
              <a:gd name="connsiteY83" fmla="*/ 19295728 h 23732047"/>
              <a:gd name="connsiteX84" fmla="*/ 9849797 w 17991544"/>
              <a:gd name="connsiteY84" fmla="*/ 19195278 h 23732047"/>
              <a:gd name="connsiteX85" fmla="*/ 9716794 w 17991544"/>
              <a:gd name="connsiteY85" fmla="*/ 19148728 h 23732047"/>
              <a:gd name="connsiteX86" fmla="*/ 9747069 w 17991544"/>
              <a:gd name="connsiteY86" fmla="*/ 18947121 h 23732047"/>
              <a:gd name="connsiteX87" fmla="*/ 10404212 w 17991544"/>
              <a:gd name="connsiteY87" fmla="*/ 18664838 h 23732047"/>
              <a:gd name="connsiteX88" fmla="*/ 10623318 w 17991544"/>
              <a:gd name="connsiteY88" fmla="*/ 18379756 h 23732047"/>
              <a:gd name="connsiteX89" fmla="*/ 10203831 w 17991544"/>
              <a:gd name="connsiteY89" fmla="*/ 18409331 h 23732047"/>
              <a:gd name="connsiteX90" fmla="*/ 9833172 w 17991544"/>
              <a:gd name="connsiteY90" fmla="*/ 18600087 h 23732047"/>
              <a:gd name="connsiteX91" fmla="*/ 9209280 w 17991544"/>
              <a:gd name="connsiteY91" fmla="*/ 18668338 h 23732047"/>
              <a:gd name="connsiteX92" fmla="*/ 9091677 w 17991544"/>
              <a:gd name="connsiteY92" fmla="*/ 18739741 h 23732047"/>
              <a:gd name="connsiteX93" fmla="*/ 8885521 w 17991544"/>
              <a:gd name="connsiteY93" fmla="*/ 18683214 h 23732047"/>
              <a:gd name="connsiteX94" fmla="*/ 8704740 w 17991544"/>
              <a:gd name="connsiteY94" fmla="*/ 18850869 h 23732047"/>
              <a:gd name="connsiteX95" fmla="*/ 8557036 w 17991544"/>
              <a:gd name="connsiteY95" fmla="*/ 19015197 h 23732047"/>
              <a:gd name="connsiteX96" fmla="*/ 8422807 w 17991544"/>
              <a:gd name="connsiteY96" fmla="*/ 18952021 h 23732047"/>
              <a:gd name="connsiteX97" fmla="*/ 8286654 w 17991544"/>
              <a:gd name="connsiteY97" fmla="*/ 19146275 h 23732047"/>
              <a:gd name="connsiteX98" fmla="*/ 8089248 w 17991544"/>
              <a:gd name="connsiteY98" fmla="*/ 19164478 h 23732047"/>
              <a:gd name="connsiteX99" fmla="*/ 7720688 w 17991544"/>
              <a:gd name="connsiteY99" fmla="*/ 19416833 h 23732047"/>
              <a:gd name="connsiteX100" fmla="*/ 7467281 w 17991544"/>
              <a:gd name="connsiteY100" fmla="*/ 19350332 h 23732047"/>
              <a:gd name="connsiteX101" fmla="*/ 7161897 w 17991544"/>
              <a:gd name="connsiteY101" fmla="*/ 19519212 h 23732047"/>
              <a:gd name="connsiteX102" fmla="*/ 6800689 w 17991544"/>
              <a:gd name="connsiteY102" fmla="*/ 20083077 h 23732047"/>
              <a:gd name="connsiteX103" fmla="*/ 6525581 w 17991544"/>
              <a:gd name="connsiteY103" fmla="*/ 20168479 h 23732047"/>
              <a:gd name="connsiteX104" fmla="*/ 6637760 w 17991544"/>
              <a:gd name="connsiteY104" fmla="*/ 20069777 h 23732047"/>
              <a:gd name="connsiteX105" fmla="*/ 6809613 w 17991544"/>
              <a:gd name="connsiteY105" fmla="*/ 19755643 h 23732047"/>
              <a:gd name="connsiteX106" fmla="*/ 6697611 w 17991544"/>
              <a:gd name="connsiteY106" fmla="*/ 19743918 h 23732047"/>
              <a:gd name="connsiteX107" fmla="*/ 6542556 w 17991544"/>
              <a:gd name="connsiteY107" fmla="*/ 19979300 h 23732047"/>
              <a:gd name="connsiteX108" fmla="*/ 6208823 w 17991544"/>
              <a:gd name="connsiteY108" fmla="*/ 20083078 h 23732047"/>
              <a:gd name="connsiteX109" fmla="*/ 6170671 w 17991544"/>
              <a:gd name="connsiteY109" fmla="*/ 20183528 h 23732047"/>
              <a:gd name="connsiteX110" fmla="*/ 6145995 w 17991544"/>
              <a:gd name="connsiteY110" fmla="*/ 20374284 h 23732047"/>
              <a:gd name="connsiteX111" fmla="*/ 6025943 w 17991544"/>
              <a:gd name="connsiteY111" fmla="*/ 20428887 h 23732047"/>
              <a:gd name="connsiteX112" fmla="*/ 5912890 w 17991544"/>
              <a:gd name="connsiteY112" fmla="*/ 20365710 h 23732047"/>
              <a:gd name="connsiteX113" fmla="*/ 6005992 w 17991544"/>
              <a:gd name="connsiteY113" fmla="*/ 20232707 h 23732047"/>
              <a:gd name="connsiteX114" fmla="*/ 5988316 w 17991544"/>
              <a:gd name="connsiteY114" fmla="*/ 20176877 h 23732047"/>
              <a:gd name="connsiteX115" fmla="*/ 5843063 w 17991544"/>
              <a:gd name="connsiteY115" fmla="*/ 20209431 h 23732047"/>
              <a:gd name="connsiteX116" fmla="*/ 5701133 w 17991544"/>
              <a:gd name="connsiteY116" fmla="*/ 20064000 h 23732047"/>
              <a:gd name="connsiteX117" fmla="*/ 5650208 w 17991544"/>
              <a:gd name="connsiteY117" fmla="*/ 20103028 h 23732047"/>
              <a:gd name="connsiteX118" fmla="*/ 5631306 w 17991544"/>
              <a:gd name="connsiteY118" fmla="*/ 20208556 h 23732047"/>
              <a:gd name="connsiteX119" fmla="*/ 5171744 w 17991544"/>
              <a:gd name="connsiteY119" fmla="*/ 20137152 h 23732047"/>
              <a:gd name="connsiteX120" fmla="*/ 5045565 w 17991544"/>
              <a:gd name="connsiteY120" fmla="*/ 20364484 h 23732047"/>
              <a:gd name="connsiteX121" fmla="*/ 4955264 w 17991544"/>
              <a:gd name="connsiteY121" fmla="*/ 20345760 h 23732047"/>
              <a:gd name="connsiteX122" fmla="*/ 4818409 w 17991544"/>
              <a:gd name="connsiteY122" fmla="*/ 20279782 h 23732047"/>
              <a:gd name="connsiteX123" fmla="*/ 4322620 w 17991544"/>
              <a:gd name="connsiteY123" fmla="*/ 20323008 h 23732047"/>
              <a:gd name="connsiteX124" fmla="*/ 3947410 w 17991544"/>
              <a:gd name="connsiteY124" fmla="*/ 20344709 h 23732047"/>
              <a:gd name="connsiteX125" fmla="*/ 3598627 w 17991544"/>
              <a:gd name="connsiteY125" fmla="*/ 20106353 h 23732047"/>
              <a:gd name="connsiteX126" fmla="*/ 3281342 w 17991544"/>
              <a:gd name="connsiteY126" fmla="*/ 20067325 h 23732047"/>
              <a:gd name="connsiteX127" fmla="*/ 3541924 w 17991544"/>
              <a:gd name="connsiteY127" fmla="*/ 19939573 h 23732047"/>
              <a:gd name="connsiteX128" fmla="*/ 3249492 w 17991544"/>
              <a:gd name="connsiteY128" fmla="*/ 19813745 h 23732047"/>
              <a:gd name="connsiteX129" fmla="*/ 3108787 w 17991544"/>
              <a:gd name="connsiteY129" fmla="*/ 19735343 h 23732047"/>
              <a:gd name="connsiteX130" fmla="*/ 3341193 w 17991544"/>
              <a:gd name="connsiteY130" fmla="*/ 19672340 h 23732047"/>
              <a:gd name="connsiteX131" fmla="*/ 3565376 w 17991544"/>
              <a:gd name="connsiteY131" fmla="*/ 19843671 h 23732047"/>
              <a:gd name="connsiteX132" fmla="*/ 3756130 w 17991544"/>
              <a:gd name="connsiteY132" fmla="*/ 19821796 h 23732047"/>
              <a:gd name="connsiteX133" fmla="*/ 3917135 w 17991544"/>
              <a:gd name="connsiteY133" fmla="*/ 19718892 h 23732047"/>
              <a:gd name="connsiteX134" fmla="*/ 3540524 w 17991544"/>
              <a:gd name="connsiteY134" fmla="*/ 19609339 h 23732047"/>
              <a:gd name="connsiteX135" fmla="*/ 2760353 w 17991544"/>
              <a:gd name="connsiteY135" fmla="*/ 19587814 h 23732047"/>
              <a:gd name="connsiteX136" fmla="*/ 2372017 w 17991544"/>
              <a:gd name="connsiteY136" fmla="*/ 19822846 h 23732047"/>
              <a:gd name="connsiteX137" fmla="*/ 2132785 w 17991544"/>
              <a:gd name="connsiteY137" fmla="*/ 20241631 h 23732047"/>
              <a:gd name="connsiteX138" fmla="*/ 1852428 w 17991544"/>
              <a:gd name="connsiteY138" fmla="*/ 20035826 h 23732047"/>
              <a:gd name="connsiteX139" fmla="*/ 2016932 w 17991544"/>
              <a:gd name="connsiteY139" fmla="*/ 20419086 h 23732047"/>
              <a:gd name="connsiteX140" fmla="*/ 1457617 w 17991544"/>
              <a:gd name="connsiteY140" fmla="*/ 20988375 h 23732047"/>
              <a:gd name="connsiteX141" fmla="*/ 1261786 w 17991544"/>
              <a:gd name="connsiteY141" fmla="*/ 21247209 h 23732047"/>
              <a:gd name="connsiteX142" fmla="*/ 1321463 w 17991544"/>
              <a:gd name="connsiteY142" fmla="*/ 21444614 h 23732047"/>
              <a:gd name="connsiteX143" fmla="*/ 1245160 w 17991544"/>
              <a:gd name="connsiteY143" fmla="*/ 21605617 h 23732047"/>
              <a:gd name="connsiteX144" fmla="*/ 1268262 w 17991544"/>
              <a:gd name="connsiteY144" fmla="*/ 21980653 h 23732047"/>
              <a:gd name="connsiteX145" fmla="*/ 906702 w 17991544"/>
              <a:gd name="connsiteY145" fmla="*/ 22208160 h 23732047"/>
              <a:gd name="connsiteX146" fmla="*/ 589419 w 17991544"/>
              <a:gd name="connsiteY146" fmla="*/ 22300913 h 23732047"/>
              <a:gd name="connsiteX147" fmla="*/ 572794 w 17991544"/>
              <a:gd name="connsiteY147" fmla="*/ 21911878 h 23732047"/>
              <a:gd name="connsiteX148" fmla="*/ 496317 w 17991544"/>
              <a:gd name="connsiteY148" fmla="*/ 21852026 h 23732047"/>
              <a:gd name="connsiteX149" fmla="*/ 469715 w 17991544"/>
              <a:gd name="connsiteY149" fmla="*/ 22221111 h 23732047"/>
              <a:gd name="connsiteX150" fmla="*/ 300835 w 17991544"/>
              <a:gd name="connsiteY150" fmla="*/ 22498318 h 23732047"/>
              <a:gd name="connsiteX151" fmla="*/ 353337 w 17991544"/>
              <a:gd name="connsiteY151" fmla="*/ 22510395 h 23732047"/>
              <a:gd name="connsiteX152" fmla="*/ 526242 w 17991544"/>
              <a:gd name="connsiteY152" fmla="*/ 22377390 h 23732047"/>
              <a:gd name="connsiteX153" fmla="*/ 576118 w 17991544"/>
              <a:gd name="connsiteY153" fmla="*/ 22413967 h 23732047"/>
              <a:gd name="connsiteX154" fmla="*/ 416514 w 17991544"/>
              <a:gd name="connsiteY154" fmla="*/ 22576897 h 23732047"/>
              <a:gd name="connsiteX155" fmla="*/ 207034 w 17991544"/>
              <a:gd name="connsiteY155" fmla="*/ 22866180 h 23732047"/>
              <a:gd name="connsiteX156" fmla="*/ 130556 w 17991544"/>
              <a:gd name="connsiteY156" fmla="*/ 23630951 h 23732047"/>
              <a:gd name="connsiteX157" fmla="*/ 20478 w 17991544"/>
              <a:gd name="connsiteY157" fmla="*/ 23636374 h 23732047"/>
              <a:gd name="connsiteX158" fmla="*/ 40428 w 17991544"/>
              <a:gd name="connsiteY158" fmla="*/ 3342644 h 23732047"/>
              <a:gd name="connsiteX159" fmla="*/ 88555 w 17991544"/>
              <a:gd name="connsiteY159" fmla="*/ 3390770 h 23732047"/>
              <a:gd name="connsiteX0" fmla="*/ 88555 w 17991544"/>
              <a:gd name="connsiteY0" fmla="*/ 3362437 h 23703714"/>
              <a:gd name="connsiteX1" fmla="*/ 449227 w 17991544"/>
              <a:gd name="connsiteY1" fmla="*/ 3557870 h 23703714"/>
              <a:gd name="connsiteX2" fmla="*/ 370358 w 17991544"/>
              <a:gd name="connsiteY2" fmla="*/ 3249349 h 23703714"/>
              <a:gd name="connsiteX3" fmla="*/ 184807 w 17991544"/>
              <a:gd name="connsiteY3" fmla="*/ 3060321 h 23703714"/>
              <a:gd name="connsiteX4" fmla="*/ 53055 w 17991544"/>
              <a:gd name="connsiteY4" fmla="*/ 2999569 h 23703714"/>
              <a:gd name="connsiteX5" fmla="*/ 84346 w 17991544"/>
              <a:gd name="connsiteY5" fmla="*/ 2829205 h 23703714"/>
              <a:gd name="connsiteX6" fmla="*/ 136681 w 17991544"/>
              <a:gd name="connsiteY6" fmla="*/ 2784921 h 23703714"/>
              <a:gd name="connsiteX7" fmla="*/ 206034 w 17991544"/>
              <a:gd name="connsiteY7" fmla="*/ 2690133 h 23703714"/>
              <a:gd name="connsiteX8" fmla="*/ 221954 w 17991544"/>
              <a:gd name="connsiteY8" fmla="*/ 2547767 h 23703714"/>
              <a:gd name="connsiteX9" fmla="*/ 188650 w 17991544"/>
              <a:gd name="connsiteY9" fmla="*/ 2387651 h 23703714"/>
              <a:gd name="connsiteX10" fmla="*/ 209511 w 17991544"/>
              <a:gd name="connsiteY10" fmla="*/ 2238148 h 23703714"/>
              <a:gd name="connsiteX11" fmla="*/ 211524 w 17991544"/>
              <a:gd name="connsiteY11" fmla="*/ 2097795 h 23703714"/>
              <a:gd name="connsiteX12" fmla="*/ 115637 w 17991544"/>
              <a:gd name="connsiteY12" fmla="*/ 2001725 h 23703714"/>
              <a:gd name="connsiteX13" fmla="*/ 40428 w 17991544"/>
              <a:gd name="connsiteY13" fmla="*/ 1966774 h 23703714"/>
              <a:gd name="connsiteX14" fmla="*/ 54335 w 17991544"/>
              <a:gd name="connsiteY14" fmla="*/ 1236828 h 23703714"/>
              <a:gd name="connsiteX15" fmla="*/ 84346 w 17991544"/>
              <a:gd name="connsiteY15" fmla="*/ 1226397 h 23703714"/>
              <a:gd name="connsiteX16" fmla="*/ 57171 w 17991544"/>
              <a:gd name="connsiteY16" fmla="*/ 21883 h 23703714"/>
              <a:gd name="connsiteX17" fmla="*/ 943117 w 17991544"/>
              <a:gd name="connsiteY17" fmla="*/ 13802 h 23703714"/>
              <a:gd name="connsiteX18" fmla="*/ 2307671 w 17991544"/>
              <a:gd name="connsiteY18" fmla="*/ 26167 h 23703714"/>
              <a:gd name="connsiteX19" fmla="*/ 2441620 w 17991544"/>
              <a:gd name="connsiteY19" fmla="*/ 37330 h 23703714"/>
              <a:gd name="connsiteX20" fmla="*/ 2580692 w 17991544"/>
              <a:gd name="connsiteY20" fmla="*/ 521887 h 23703714"/>
              <a:gd name="connsiteX21" fmla="*/ 2800646 w 17991544"/>
              <a:gd name="connsiteY21" fmla="*/ 421425 h 23703714"/>
              <a:gd name="connsiteX22" fmla="*/ 2891226 w 17991544"/>
              <a:gd name="connsiteY22" fmla="*/ 247035 h 23703714"/>
              <a:gd name="connsiteX23" fmla="*/ 3032677 w 17991544"/>
              <a:gd name="connsiteY23" fmla="*/ 200740 h 23703714"/>
              <a:gd name="connsiteX24" fmla="*/ 3227379 w 17991544"/>
              <a:gd name="connsiteY24" fmla="*/ 214647 h 23703714"/>
              <a:gd name="connsiteX25" fmla="*/ 3310822 w 17991544"/>
              <a:gd name="connsiteY25" fmla="*/ 357196 h 23703714"/>
              <a:gd name="connsiteX26" fmla="*/ 3429033 w 17991544"/>
              <a:gd name="connsiteY26" fmla="*/ 305044 h 23703714"/>
              <a:gd name="connsiteX27" fmla="*/ 3648072 w 17991544"/>
              <a:gd name="connsiteY27" fmla="*/ 165972 h 23703714"/>
              <a:gd name="connsiteX28" fmla="*/ 3741946 w 17991544"/>
              <a:gd name="connsiteY28" fmla="*/ 54714 h 23703714"/>
              <a:gd name="connsiteX29" fmla="*/ 3887606 w 17991544"/>
              <a:gd name="connsiteY29" fmla="*/ 0 h 23703714"/>
              <a:gd name="connsiteX30" fmla="*/ 17991544 w 17991544"/>
              <a:gd name="connsiteY30" fmla="*/ 41721 h 23703714"/>
              <a:gd name="connsiteX31" fmla="*/ 17968417 w 17991544"/>
              <a:gd name="connsiteY31" fmla="*/ 23612990 h 23703714"/>
              <a:gd name="connsiteX32" fmla="*/ 12231388 w 17991544"/>
              <a:gd name="connsiteY32" fmla="*/ 23672994 h 23703714"/>
              <a:gd name="connsiteX33" fmla="*/ 11528295 w 17991544"/>
              <a:gd name="connsiteY33" fmla="*/ 23664268 h 23703714"/>
              <a:gd name="connsiteX34" fmla="*/ 11109481 w 17991544"/>
              <a:gd name="connsiteY34" fmla="*/ 23238606 h 23703714"/>
              <a:gd name="connsiteX35" fmla="*/ 10628218 w 17991544"/>
              <a:gd name="connsiteY35" fmla="*/ 22853595 h 23703714"/>
              <a:gd name="connsiteX36" fmla="*/ 10195081 w 17991544"/>
              <a:gd name="connsiteY36" fmla="*/ 22564837 h 23703714"/>
              <a:gd name="connsiteX37" fmla="*/ 9810070 w 17991544"/>
              <a:gd name="connsiteY37" fmla="*/ 22516711 h 23703714"/>
              <a:gd name="connsiteX38" fmla="*/ 9617565 w 17991544"/>
              <a:gd name="connsiteY38" fmla="*/ 22276079 h 23703714"/>
              <a:gd name="connsiteX39" fmla="*/ 9453411 w 17991544"/>
              <a:gd name="connsiteY39" fmla="*/ 22078674 h 23703714"/>
              <a:gd name="connsiteX40" fmla="*/ 9211380 w 17991544"/>
              <a:gd name="connsiteY40" fmla="*/ 22096350 h 23703714"/>
              <a:gd name="connsiteX41" fmla="*/ 8965147 w 17991544"/>
              <a:gd name="connsiteY41" fmla="*/ 21975596 h 23703714"/>
              <a:gd name="connsiteX42" fmla="*/ 8912296 w 17991544"/>
              <a:gd name="connsiteY42" fmla="*/ 21691914 h 23703714"/>
              <a:gd name="connsiteX43" fmla="*/ 8642789 w 17991544"/>
              <a:gd name="connsiteY43" fmla="*/ 21557686 h 23703714"/>
              <a:gd name="connsiteX44" fmla="*/ 8762493 w 17991544"/>
              <a:gd name="connsiteY44" fmla="*/ 21494509 h 23703714"/>
              <a:gd name="connsiteX45" fmla="*/ 8725917 w 17991544"/>
              <a:gd name="connsiteY45" fmla="*/ 21441308 h 23703714"/>
              <a:gd name="connsiteX46" fmla="*/ 8562987 w 17991544"/>
              <a:gd name="connsiteY46" fmla="*/ 21437982 h 23703714"/>
              <a:gd name="connsiteX47" fmla="*/ 8494035 w 17991544"/>
              <a:gd name="connsiteY47" fmla="*/ 21529334 h 23703714"/>
              <a:gd name="connsiteX48" fmla="*/ 8097299 w 17991544"/>
              <a:gd name="connsiteY48" fmla="*/ 21529334 h 23703714"/>
              <a:gd name="connsiteX49" fmla="*/ 8080849 w 17991544"/>
              <a:gd name="connsiteY49" fmla="*/ 21467908 h 23703714"/>
              <a:gd name="connsiteX50" fmla="*/ 8245353 w 17991544"/>
              <a:gd name="connsiteY50" fmla="*/ 21308479 h 23703714"/>
              <a:gd name="connsiteX51" fmla="*/ 8497184 w 17991544"/>
              <a:gd name="connsiteY51" fmla="*/ 21313552 h 23703714"/>
              <a:gd name="connsiteX52" fmla="*/ 8529736 w 17991544"/>
              <a:gd name="connsiteY52" fmla="*/ 21211876 h 23703714"/>
              <a:gd name="connsiteX53" fmla="*/ 8316580 w 17991544"/>
              <a:gd name="connsiteY53" fmla="*/ 21174249 h 23703714"/>
              <a:gd name="connsiteX54" fmla="*/ 8356832 w 17991544"/>
              <a:gd name="connsiteY54" fmla="*/ 21068897 h 23703714"/>
              <a:gd name="connsiteX55" fmla="*/ 8558786 w 17991544"/>
              <a:gd name="connsiteY55" fmla="*/ 21068022 h 23703714"/>
              <a:gd name="connsiteX56" fmla="*/ 8705966 w 17991544"/>
              <a:gd name="connsiteY56" fmla="*/ 21122099 h 23703714"/>
              <a:gd name="connsiteX57" fmla="*/ 8865570 w 17991544"/>
              <a:gd name="connsiteY57" fmla="*/ 21248452 h 23703714"/>
              <a:gd name="connsiteX58" fmla="*/ 9076625 w 17991544"/>
              <a:gd name="connsiteY58" fmla="*/ 21003092 h 23703714"/>
              <a:gd name="connsiteX59" fmla="*/ 9076275 w 17991544"/>
              <a:gd name="connsiteY59" fmla="*/ 20688611 h 23703714"/>
              <a:gd name="connsiteX60" fmla="*/ 9357684 w 17991544"/>
              <a:gd name="connsiteY60" fmla="*/ 20357328 h 23703714"/>
              <a:gd name="connsiteX61" fmla="*/ 9364334 w 17991544"/>
              <a:gd name="connsiteY61" fmla="*/ 20141197 h 23703714"/>
              <a:gd name="connsiteX62" fmla="*/ 9411760 w 17991544"/>
              <a:gd name="connsiteY62" fmla="*/ 20066994 h 23703714"/>
              <a:gd name="connsiteX63" fmla="*/ 9497338 w 17991544"/>
              <a:gd name="connsiteY63" fmla="*/ 20171123 h 23703714"/>
              <a:gd name="connsiteX64" fmla="*/ 9517288 w 17991544"/>
              <a:gd name="connsiteY64" fmla="*/ 20417180 h 23703714"/>
              <a:gd name="connsiteX65" fmla="*/ 9580814 w 17991544"/>
              <a:gd name="connsiteY65" fmla="*/ 20507132 h 23703714"/>
              <a:gd name="connsiteX66" fmla="*/ 9633667 w 17991544"/>
              <a:gd name="connsiteY66" fmla="*/ 20403879 h 23703714"/>
              <a:gd name="connsiteX67" fmla="*/ 9653617 w 17991544"/>
              <a:gd name="connsiteY67" fmla="*/ 20184423 h 23703714"/>
              <a:gd name="connsiteX68" fmla="*/ 9566114 w 17991544"/>
              <a:gd name="connsiteY68" fmla="*/ 19896364 h 23703714"/>
              <a:gd name="connsiteX69" fmla="*/ 9653617 w 17991544"/>
              <a:gd name="connsiteY69" fmla="*/ 19908441 h 23703714"/>
              <a:gd name="connsiteX70" fmla="*/ 9914548 w 17991544"/>
              <a:gd name="connsiteY70" fmla="*/ 20032342 h 23703714"/>
              <a:gd name="connsiteX71" fmla="*/ 9846472 w 17991544"/>
              <a:gd name="connsiteY71" fmla="*/ 19871865 h 23703714"/>
              <a:gd name="connsiteX72" fmla="*/ 9736744 w 17991544"/>
              <a:gd name="connsiteY72" fmla="*/ 19782087 h 23703714"/>
              <a:gd name="connsiteX73" fmla="*/ 9645741 w 17991544"/>
              <a:gd name="connsiteY73" fmla="*/ 19848415 h 23703714"/>
              <a:gd name="connsiteX74" fmla="*/ 9513963 w 17991544"/>
              <a:gd name="connsiteY74" fmla="*/ 19715585 h 23703714"/>
              <a:gd name="connsiteX75" fmla="*/ 9287506 w 17991544"/>
              <a:gd name="connsiteY75" fmla="*/ 19626158 h 23703714"/>
              <a:gd name="connsiteX76" fmla="*/ 9158179 w 17991544"/>
              <a:gd name="connsiteY76" fmla="*/ 19469529 h 23703714"/>
              <a:gd name="connsiteX77" fmla="*/ 9025175 w 17991544"/>
              <a:gd name="connsiteY77" fmla="*/ 19339850 h 23703714"/>
              <a:gd name="connsiteX78" fmla="*/ 9003473 w 17991544"/>
              <a:gd name="connsiteY78" fmla="*/ 19235721 h 23703714"/>
              <a:gd name="connsiteX79" fmla="*/ 9138228 w 17991544"/>
              <a:gd name="connsiteY79" fmla="*/ 19210172 h 23703714"/>
              <a:gd name="connsiteX80" fmla="*/ 9361009 w 17991544"/>
              <a:gd name="connsiteY80" fmla="*/ 19296624 h 23703714"/>
              <a:gd name="connsiteX81" fmla="*/ 9387610 w 17991544"/>
              <a:gd name="connsiteY81" fmla="*/ 19200196 h 23703714"/>
              <a:gd name="connsiteX82" fmla="*/ 9537763 w 17991544"/>
              <a:gd name="connsiteY82" fmla="*/ 19111292 h 23703714"/>
              <a:gd name="connsiteX83" fmla="*/ 9771744 w 17991544"/>
              <a:gd name="connsiteY83" fmla="*/ 19267395 h 23703714"/>
              <a:gd name="connsiteX84" fmla="*/ 9849797 w 17991544"/>
              <a:gd name="connsiteY84" fmla="*/ 19166945 h 23703714"/>
              <a:gd name="connsiteX85" fmla="*/ 9716794 w 17991544"/>
              <a:gd name="connsiteY85" fmla="*/ 19120395 h 23703714"/>
              <a:gd name="connsiteX86" fmla="*/ 9747069 w 17991544"/>
              <a:gd name="connsiteY86" fmla="*/ 18918788 h 23703714"/>
              <a:gd name="connsiteX87" fmla="*/ 10404212 w 17991544"/>
              <a:gd name="connsiteY87" fmla="*/ 18636505 h 23703714"/>
              <a:gd name="connsiteX88" fmla="*/ 10623318 w 17991544"/>
              <a:gd name="connsiteY88" fmla="*/ 18351423 h 23703714"/>
              <a:gd name="connsiteX89" fmla="*/ 10203831 w 17991544"/>
              <a:gd name="connsiteY89" fmla="*/ 18380998 h 23703714"/>
              <a:gd name="connsiteX90" fmla="*/ 9833172 w 17991544"/>
              <a:gd name="connsiteY90" fmla="*/ 18571754 h 23703714"/>
              <a:gd name="connsiteX91" fmla="*/ 9209280 w 17991544"/>
              <a:gd name="connsiteY91" fmla="*/ 18640005 h 23703714"/>
              <a:gd name="connsiteX92" fmla="*/ 9091677 w 17991544"/>
              <a:gd name="connsiteY92" fmla="*/ 18711408 h 23703714"/>
              <a:gd name="connsiteX93" fmla="*/ 8885521 w 17991544"/>
              <a:gd name="connsiteY93" fmla="*/ 18654881 h 23703714"/>
              <a:gd name="connsiteX94" fmla="*/ 8704740 w 17991544"/>
              <a:gd name="connsiteY94" fmla="*/ 18822536 h 23703714"/>
              <a:gd name="connsiteX95" fmla="*/ 8557036 w 17991544"/>
              <a:gd name="connsiteY95" fmla="*/ 18986864 h 23703714"/>
              <a:gd name="connsiteX96" fmla="*/ 8422807 w 17991544"/>
              <a:gd name="connsiteY96" fmla="*/ 18923688 h 23703714"/>
              <a:gd name="connsiteX97" fmla="*/ 8286654 w 17991544"/>
              <a:gd name="connsiteY97" fmla="*/ 19117942 h 23703714"/>
              <a:gd name="connsiteX98" fmla="*/ 8089248 w 17991544"/>
              <a:gd name="connsiteY98" fmla="*/ 19136145 h 23703714"/>
              <a:gd name="connsiteX99" fmla="*/ 7720688 w 17991544"/>
              <a:gd name="connsiteY99" fmla="*/ 19388500 h 23703714"/>
              <a:gd name="connsiteX100" fmla="*/ 7467281 w 17991544"/>
              <a:gd name="connsiteY100" fmla="*/ 19321999 h 23703714"/>
              <a:gd name="connsiteX101" fmla="*/ 7161897 w 17991544"/>
              <a:gd name="connsiteY101" fmla="*/ 19490879 h 23703714"/>
              <a:gd name="connsiteX102" fmla="*/ 6800689 w 17991544"/>
              <a:gd name="connsiteY102" fmla="*/ 20054744 h 23703714"/>
              <a:gd name="connsiteX103" fmla="*/ 6525581 w 17991544"/>
              <a:gd name="connsiteY103" fmla="*/ 20140146 h 23703714"/>
              <a:gd name="connsiteX104" fmla="*/ 6637760 w 17991544"/>
              <a:gd name="connsiteY104" fmla="*/ 20041444 h 23703714"/>
              <a:gd name="connsiteX105" fmla="*/ 6809613 w 17991544"/>
              <a:gd name="connsiteY105" fmla="*/ 19727310 h 23703714"/>
              <a:gd name="connsiteX106" fmla="*/ 6697611 w 17991544"/>
              <a:gd name="connsiteY106" fmla="*/ 19715585 h 23703714"/>
              <a:gd name="connsiteX107" fmla="*/ 6542556 w 17991544"/>
              <a:gd name="connsiteY107" fmla="*/ 19950967 h 23703714"/>
              <a:gd name="connsiteX108" fmla="*/ 6208823 w 17991544"/>
              <a:gd name="connsiteY108" fmla="*/ 20054745 h 23703714"/>
              <a:gd name="connsiteX109" fmla="*/ 6170671 w 17991544"/>
              <a:gd name="connsiteY109" fmla="*/ 20155195 h 23703714"/>
              <a:gd name="connsiteX110" fmla="*/ 6145995 w 17991544"/>
              <a:gd name="connsiteY110" fmla="*/ 20345951 h 23703714"/>
              <a:gd name="connsiteX111" fmla="*/ 6025943 w 17991544"/>
              <a:gd name="connsiteY111" fmla="*/ 20400554 h 23703714"/>
              <a:gd name="connsiteX112" fmla="*/ 5912890 w 17991544"/>
              <a:gd name="connsiteY112" fmla="*/ 20337377 h 23703714"/>
              <a:gd name="connsiteX113" fmla="*/ 6005992 w 17991544"/>
              <a:gd name="connsiteY113" fmla="*/ 20204374 h 23703714"/>
              <a:gd name="connsiteX114" fmla="*/ 5988316 w 17991544"/>
              <a:gd name="connsiteY114" fmla="*/ 20148544 h 23703714"/>
              <a:gd name="connsiteX115" fmla="*/ 5843063 w 17991544"/>
              <a:gd name="connsiteY115" fmla="*/ 20181098 h 23703714"/>
              <a:gd name="connsiteX116" fmla="*/ 5701133 w 17991544"/>
              <a:gd name="connsiteY116" fmla="*/ 20035667 h 23703714"/>
              <a:gd name="connsiteX117" fmla="*/ 5650208 w 17991544"/>
              <a:gd name="connsiteY117" fmla="*/ 20074695 h 23703714"/>
              <a:gd name="connsiteX118" fmla="*/ 5631306 w 17991544"/>
              <a:gd name="connsiteY118" fmla="*/ 20180223 h 23703714"/>
              <a:gd name="connsiteX119" fmla="*/ 5171744 w 17991544"/>
              <a:gd name="connsiteY119" fmla="*/ 20108819 h 23703714"/>
              <a:gd name="connsiteX120" fmla="*/ 5045565 w 17991544"/>
              <a:gd name="connsiteY120" fmla="*/ 20336151 h 23703714"/>
              <a:gd name="connsiteX121" fmla="*/ 4955264 w 17991544"/>
              <a:gd name="connsiteY121" fmla="*/ 20317427 h 23703714"/>
              <a:gd name="connsiteX122" fmla="*/ 4818409 w 17991544"/>
              <a:gd name="connsiteY122" fmla="*/ 20251449 h 23703714"/>
              <a:gd name="connsiteX123" fmla="*/ 4322620 w 17991544"/>
              <a:gd name="connsiteY123" fmla="*/ 20294675 h 23703714"/>
              <a:gd name="connsiteX124" fmla="*/ 3947410 w 17991544"/>
              <a:gd name="connsiteY124" fmla="*/ 20316376 h 23703714"/>
              <a:gd name="connsiteX125" fmla="*/ 3598627 w 17991544"/>
              <a:gd name="connsiteY125" fmla="*/ 20078020 h 23703714"/>
              <a:gd name="connsiteX126" fmla="*/ 3281342 w 17991544"/>
              <a:gd name="connsiteY126" fmla="*/ 20038992 h 23703714"/>
              <a:gd name="connsiteX127" fmla="*/ 3541924 w 17991544"/>
              <a:gd name="connsiteY127" fmla="*/ 19911240 h 23703714"/>
              <a:gd name="connsiteX128" fmla="*/ 3249492 w 17991544"/>
              <a:gd name="connsiteY128" fmla="*/ 19785412 h 23703714"/>
              <a:gd name="connsiteX129" fmla="*/ 3108787 w 17991544"/>
              <a:gd name="connsiteY129" fmla="*/ 19707010 h 23703714"/>
              <a:gd name="connsiteX130" fmla="*/ 3341193 w 17991544"/>
              <a:gd name="connsiteY130" fmla="*/ 19644007 h 23703714"/>
              <a:gd name="connsiteX131" fmla="*/ 3565376 w 17991544"/>
              <a:gd name="connsiteY131" fmla="*/ 19815338 h 23703714"/>
              <a:gd name="connsiteX132" fmla="*/ 3756130 w 17991544"/>
              <a:gd name="connsiteY132" fmla="*/ 19793463 h 23703714"/>
              <a:gd name="connsiteX133" fmla="*/ 3917135 w 17991544"/>
              <a:gd name="connsiteY133" fmla="*/ 19690559 h 23703714"/>
              <a:gd name="connsiteX134" fmla="*/ 3540524 w 17991544"/>
              <a:gd name="connsiteY134" fmla="*/ 19581006 h 23703714"/>
              <a:gd name="connsiteX135" fmla="*/ 2760353 w 17991544"/>
              <a:gd name="connsiteY135" fmla="*/ 19559481 h 23703714"/>
              <a:gd name="connsiteX136" fmla="*/ 2372017 w 17991544"/>
              <a:gd name="connsiteY136" fmla="*/ 19794513 h 23703714"/>
              <a:gd name="connsiteX137" fmla="*/ 2132785 w 17991544"/>
              <a:gd name="connsiteY137" fmla="*/ 20213298 h 23703714"/>
              <a:gd name="connsiteX138" fmla="*/ 1852428 w 17991544"/>
              <a:gd name="connsiteY138" fmla="*/ 20007493 h 23703714"/>
              <a:gd name="connsiteX139" fmla="*/ 2016932 w 17991544"/>
              <a:gd name="connsiteY139" fmla="*/ 20390753 h 23703714"/>
              <a:gd name="connsiteX140" fmla="*/ 1457617 w 17991544"/>
              <a:gd name="connsiteY140" fmla="*/ 20960042 h 23703714"/>
              <a:gd name="connsiteX141" fmla="*/ 1261786 w 17991544"/>
              <a:gd name="connsiteY141" fmla="*/ 21218876 h 23703714"/>
              <a:gd name="connsiteX142" fmla="*/ 1321463 w 17991544"/>
              <a:gd name="connsiteY142" fmla="*/ 21416281 h 23703714"/>
              <a:gd name="connsiteX143" fmla="*/ 1245160 w 17991544"/>
              <a:gd name="connsiteY143" fmla="*/ 21577284 h 23703714"/>
              <a:gd name="connsiteX144" fmla="*/ 1268262 w 17991544"/>
              <a:gd name="connsiteY144" fmla="*/ 21952320 h 23703714"/>
              <a:gd name="connsiteX145" fmla="*/ 906702 w 17991544"/>
              <a:gd name="connsiteY145" fmla="*/ 22179827 h 23703714"/>
              <a:gd name="connsiteX146" fmla="*/ 589419 w 17991544"/>
              <a:gd name="connsiteY146" fmla="*/ 22272580 h 23703714"/>
              <a:gd name="connsiteX147" fmla="*/ 572794 w 17991544"/>
              <a:gd name="connsiteY147" fmla="*/ 21883545 h 23703714"/>
              <a:gd name="connsiteX148" fmla="*/ 496317 w 17991544"/>
              <a:gd name="connsiteY148" fmla="*/ 21823693 h 23703714"/>
              <a:gd name="connsiteX149" fmla="*/ 469715 w 17991544"/>
              <a:gd name="connsiteY149" fmla="*/ 22192778 h 23703714"/>
              <a:gd name="connsiteX150" fmla="*/ 300835 w 17991544"/>
              <a:gd name="connsiteY150" fmla="*/ 22469985 h 23703714"/>
              <a:gd name="connsiteX151" fmla="*/ 353337 w 17991544"/>
              <a:gd name="connsiteY151" fmla="*/ 22482062 h 23703714"/>
              <a:gd name="connsiteX152" fmla="*/ 526242 w 17991544"/>
              <a:gd name="connsiteY152" fmla="*/ 22349057 h 23703714"/>
              <a:gd name="connsiteX153" fmla="*/ 576118 w 17991544"/>
              <a:gd name="connsiteY153" fmla="*/ 22385634 h 23703714"/>
              <a:gd name="connsiteX154" fmla="*/ 416514 w 17991544"/>
              <a:gd name="connsiteY154" fmla="*/ 22548564 h 23703714"/>
              <a:gd name="connsiteX155" fmla="*/ 207034 w 17991544"/>
              <a:gd name="connsiteY155" fmla="*/ 22837847 h 23703714"/>
              <a:gd name="connsiteX156" fmla="*/ 130556 w 17991544"/>
              <a:gd name="connsiteY156" fmla="*/ 23602618 h 23703714"/>
              <a:gd name="connsiteX157" fmla="*/ 20478 w 17991544"/>
              <a:gd name="connsiteY157" fmla="*/ 23608041 h 23703714"/>
              <a:gd name="connsiteX158" fmla="*/ 40428 w 17991544"/>
              <a:gd name="connsiteY158" fmla="*/ 3314311 h 23703714"/>
              <a:gd name="connsiteX159" fmla="*/ 88555 w 17991544"/>
              <a:gd name="connsiteY15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67617 w 17974815"/>
              <a:gd name="connsiteY15" fmla="*/ 1226397 h 23703714"/>
              <a:gd name="connsiteX16" fmla="*/ 40442 w 17974815"/>
              <a:gd name="connsiteY16" fmla="*/ 21883 h 23703714"/>
              <a:gd name="connsiteX17" fmla="*/ 926388 w 17974815"/>
              <a:gd name="connsiteY17" fmla="*/ 13802 h 23703714"/>
              <a:gd name="connsiteX18" fmla="*/ 2290942 w 17974815"/>
              <a:gd name="connsiteY18" fmla="*/ 26167 h 23703714"/>
              <a:gd name="connsiteX19" fmla="*/ 2424891 w 17974815"/>
              <a:gd name="connsiteY19" fmla="*/ 37330 h 23703714"/>
              <a:gd name="connsiteX20" fmla="*/ 2563963 w 17974815"/>
              <a:gd name="connsiteY20" fmla="*/ 521887 h 23703714"/>
              <a:gd name="connsiteX21" fmla="*/ 2783917 w 17974815"/>
              <a:gd name="connsiteY21" fmla="*/ 421425 h 23703714"/>
              <a:gd name="connsiteX22" fmla="*/ 2874497 w 17974815"/>
              <a:gd name="connsiteY22" fmla="*/ 247035 h 23703714"/>
              <a:gd name="connsiteX23" fmla="*/ 3015948 w 17974815"/>
              <a:gd name="connsiteY23" fmla="*/ 200740 h 23703714"/>
              <a:gd name="connsiteX24" fmla="*/ 3210650 w 17974815"/>
              <a:gd name="connsiteY24" fmla="*/ 214647 h 23703714"/>
              <a:gd name="connsiteX25" fmla="*/ 3294093 w 17974815"/>
              <a:gd name="connsiteY25" fmla="*/ 357196 h 23703714"/>
              <a:gd name="connsiteX26" fmla="*/ 3412304 w 17974815"/>
              <a:gd name="connsiteY26" fmla="*/ 305044 h 23703714"/>
              <a:gd name="connsiteX27" fmla="*/ 3631343 w 17974815"/>
              <a:gd name="connsiteY27" fmla="*/ 165972 h 23703714"/>
              <a:gd name="connsiteX28" fmla="*/ 3725217 w 17974815"/>
              <a:gd name="connsiteY28" fmla="*/ 54714 h 23703714"/>
              <a:gd name="connsiteX29" fmla="*/ 3870877 w 17974815"/>
              <a:gd name="connsiteY29" fmla="*/ 0 h 23703714"/>
              <a:gd name="connsiteX30" fmla="*/ 17974815 w 17974815"/>
              <a:gd name="connsiteY30" fmla="*/ 41721 h 23703714"/>
              <a:gd name="connsiteX31" fmla="*/ 17951688 w 17974815"/>
              <a:gd name="connsiteY31" fmla="*/ 23612990 h 23703714"/>
              <a:gd name="connsiteX32" fmla="*/ 12214659 w 17974815"/>
              <a:gd name="connsiteY32" fmla="*/ 23672994 h 23703714"/>
              <a:gd name="connsiteX33" fmla="*/ 11511566 w 17974815"/>
              <a:gd name="connsiteY33" fmla="*/ 23664268 h 23703714"/>
              <a:gd name="connsiteX34" fmla="*/ 11092752 w 17974815"/>
              <a:gd name="connsiteY34" fmla="*/ 23238606 h 23703714"/>
              <a:gd name="connsiteX35" fmla="*/ 10611489 w 17974815"/>
              <a:gd name="connsiteY35" fmla="*/ 22853595 h 23703714"/>
              <a:gd name="connsiteX36" fmla="*/ 10178352 w 17974815"/>
              <a:gd name="connsiteY36" fmla="*/ 22564837 h 23703714"/>
              <a:gd name="connsiteX37" fmla="*/ 9793341 w 17974815"/>
              <a:gd name="connsiteY37" fmla="*/ 22516711 h 23703714"/>
              <a:gd name="connsiteX38" fmla="*/ 9600836 w 17974815"/>
              <a:gd name="connsiteY38" fmla="*/ 22276079 h 23703714"/>
              <a:gd name="connsiteX39" fmla="*/ 9436682 w 17974815"/>
              <a:gd name="connsiteY39" fmla="*/ 22078674 h 23703714"/>
              <a:gd name="connsiteX40" fmla="*/ 9194651 w 17974815"/>
              <a:gd name="connsiteY40" fmla="*/ 22096350 h 23703714"/>
              <a:gd name="connsiteX41" fmla="*/ 8948418 w 17974815"/>
              <a:gd name="connsiteY41" fmla="*/ 21975596 h 23703714"/>
              <a:gd name="connsiteX42" fmla="*/ 8895567 w 17974815"/>
              <a:gd name="connsiteY42" fmla="*/ 21691914 h 23703714"/>
              <a:gd name="connsiteX43" fmla="*/ 8626060 w 17974815"/>
              <a:gd name="connsiteY43" fmla="*/ 21557686 h 23703714"/>
              <a:gd name="connsiteX44" fmla="*/ 8745764 w 17974815"/>
              <a:gd name="connsiteY44" fmla="*/ 21494509 h 23703714"/>
              <a:gd name="connsiteX45" fmla="*/ 8709188 w 17974815"/>
              <a:gd name="connsiteY45" fmla="*/ 21441308 h 23703714"/>
              <a:gd name="connsiteX46" fmla="*/ 8546258 w 17974815"/>
              <a:gd name="connsiteY46" fmla="*/ 21437982 h 23703714"/>
              <a:gd name="connsiteX47" fmla="*/ 8477306 w 17974815"/>
              <a:gd name="connsiteY47" fmla="*/ 21529334 h 23703714"/>
              <a:gd name="connsiteX48" fmla="*/ 8080570 w 17974815"/>
              <a:gd name="connsiteY48" fmla="*/ 21529334 h 23703714"/>
              <a:gd name="connsiteX49" fmla="*/ 8064120 w 17974815"/>
              <a:gd name="connsiteY49" fmla="*/ 21467908 h 23703714"/>
              <a:gd name="connsiteX50" fmla="*/ 8228624 w 17974815"/>
              <a:gd name="connsiteY50" fmla="*/ 21308479 h 23703714"/>
              <a:gd name="connsiteX51" fmla="*/ 8480455 w 17974815"/>
              <a:gd name="connsiteY51" fmla="*/ 21313552 h 23703714"/>
              <a:gd name="connsiteX52" fmla="*/ 8513007 w 17974815"/>
              <a:gd name="connsiteY52" fmla="*/ 21211876 h 23703714"/>
              <a:gd name="connsiteX53" fmla="*/ 8299851 w 17974815"/>
              <a:gd name="connsiteY53" fmla="*/ 21174249 h 23703714"/>
              <a:gd name="connsiteX54" fmla="*/ 8340103 w 17974815"/>
              <a:gd name="connsiteY54" fmla="*/ 21068897 h 23703714"/>
              <a:gd name="connsiteX55" fmla="*/ 8542057 w 17974815"/>
              <a:gd name="connsiteY55" fmla="*/ 21068022 h 23703714"/>
              <a:gd name="connsiteX56" fmla="*/ 8689237 w 17974815"/>
              <a:gd name="connsiteY56" fmla="*/ 21122099 h 23703714"/>
              <a:gd name="connsiteX57" fmla="*/ 8848841 w 17974815"/>
              <a:gd name="connsiteY57" fmla="*/ 21248452 h 23703714"/>
              <a:gd name="connsiteX58" fmla="*/ 9059896 w 17974815"/>
              <a:gd name="connsiteY58" fmla="*/ 21003092 h 23703714"/>
              <a:gd name="connsiteX59" fmla="*/ 9059546 w 17974815"/>
              <a:gd name="connsiteY59" fmla="*/ 20688611 h 23703714"/>
              <a:gd name="connsiteX60" fmla="*/ 9340955 w 17974815"/>
              <a:gd name="connsiteY60" fmla="*/ 20357328 h 23703714"/>
              <a:gd name="connsiteX61" fmla="*/ 9347605 w 17974815"/>
              <a:gd name="connsiteY61" fmla="*/ 20141197 h 23703714"/>
              <a:gd name="connsiteX62" fmla="*/ 9395031 w 17974815"/>
              <a:gd name="connsiteY62" fmla="*/ 20066994 h 23703714"/>
              <a:gd name="connsiteX63" fmla="*/ 9480609 w 17974815"/>
              <a:gd name="connsiteY63" fmla="*/ 20171123 h 23703714"/>
              <a:gd name="connsiteX64" fmla="*/ 9500559 w 17974815"/>
              <a:gd name="connsiteY64" fmla="*/ 20417180 h 23703714"/>
              <a:gd name="connsiteX65" fmla="*/ 9564085 w 17974815"/>
              <a:gd name="connsiteY65" fmla="*/ 20507132 h 23703714"/>
              <a:gd name="connsiteX66" fmla="*/ 9616938 w 17974815"/>
              <a:gd name="connsiteY66" fmla="*/ 20403879 h 23703714"/>
              <a:gd name="connsiteX67" fmla="*/ 9636888 w 17974815"/>
              <a:gd name="connsiteY67" fmla="*/ 20184423 h 23703714"/>
              <a:gd name="connsiteX68" fmla="*/ 9549385 w 17974815"/>
              <a:gd name="connsiteY68" fmla="*/ 19896364 h 23703714"/>
              <a:gd name="connsiteX69" fmla="*/ 9636888 w 17974815"/>
              <a:gd name="connsiteY69" fmla="*/ 19908441 h 23703714"/>
              <a:gd name="connsiteX70" fmla="*/ 9897819 w 17974815"/>
              <a:gd name="connsiteY70" fmla="*/ 20032342 h 23703714"/>
              <a:gd name="connsiteX71" fmla="*/ 9829743 w 17974815"/>
              <a:gd name="connsiteY71" fmla="*/ 19871865 h 23703714"/>
              <a:gd name="connsiteX72" fmla="*/ 9720015 w 17974815"/>
              <a:gd name="connsiteY72" fmla="*/ 19782087 h 23703714"/>
              <a:gd name="connsiteX73" fmla="*/ 9629012 w 17974815"/>
              <a:gd name="connsiteY73" fmla="*/ 19848415 h 23703714"/>
              <a:gd name="connsiteX74" fmla="*/ 9497234 w 17974815"/>
              <a:gd name="connsiteY74" fmla="*/ 19715585 h 23703714"/>
              <a:gd name="connsiteX75" fmla="*/ 9270777 w 17974815"/>
              <a:gd name="connsiteY75" fmla="*/ 19626158 h 23703714"/>
              <a:gd name="connsiteX76" fmla="*/ 9141450 w 17974815"/>
              <a:gd name="connsiteY76" fmla="*/ 19469529 h 23703714"/>
              <a:gd name="connsiteX77" fmla="*/ 9008446 w 17974815"/>
              <a:gd name="connsiteY77" fmla="*/ 19339850 h 23703714"/>
              <a:gd name="connsiteX78" fmla="*/ 8986744 w 17974815"/>
              <a:gd name="connsiteY78" fmla="*/ 19235721 h 23703714"/>
              <a:gd name="connsiteX79" fmla="*/ 9121499 w 17974815"/>
              <a:gd name="connsiteY79" fmla="*/ 19210172 h 23703714"/>
              <a:gd name="connsiteX80" fmla="*/ 9344280 w 17974815"/>
              <a:gd name="connsiteY80" fmla="*/ 19296624 h 23703714"/>
              <a:gd name="connsiteX81" fmla="*/ 9370881 w 17974815"/>
              <a:gd name="connsiteY81" fmla="*/ 19200196 h 23703714"/>
              <a:gd name="connsiteX82" fmla="*/ 9521034 w 17974815"/>
              <a:gd name="connsiteY82" fmla="*/ 19111292 h 23703714"/>
              <a:gd name="connsiteX83" fmla="*/ 9755015 w 17974815"/>
              <a:gd name="connsiteY83" fmla="*/ 19267395 h 23703714"/>
              <a:gd name="connsiteX84" fmla="*/ 9833068 w 17974815"/>
              <a:gd name="connsiteY84" fmla="*/ 19166945 h 23703714"/>
              <a:gd name="connsiteX85" fmla="*/ 9700065 w 17974815"/>
              <a:gd name="connsiteY85" fmla="*/ 19120395 h 23703714"/>
              <a:gd name="connsiteX86" fmla="*/ 9730340 w 17974815"/>
              <a:gd name="connsiteY86" fmla="*/ 18918788 h 23703714"/>
              <a:gd name="connsiteX87" fmla="*/ 10387483 w 17974815"/>
              <a:gd name="connsiteY87" fmla="*/ 18636505 h 23703714"/>
              <a:gd name="connsiteX88" fmla="*/ 10606589 w 17974815"/>
              <a:gd name="connsiteY88" fmla="*/ 18351423 h 23703714"/>
              <a:gd name="connsiteX89" fmla="*/ 10187102 w 17974815"/>
              <a:gd name="connsiteY89" fmla="*/ 18380998 h 23703714"/>
              <a:gd name="connsiteX90" fmla="*/ 9816443 w 17974815"/>
              <a:gd name="connsiteY90" fmla="*/ 18571754 h 23703714"/>
              <a:gd name="connsiteX91" fmla="*/ 9192551 w 17974815"/>
              <a:gd name="connsiteY91" fmla="*/ 18640005 h 23703714"/>
              <a:gd name="connsiteX92" fmla="*/ 9074948 w 17974815"/>
              <a:gd name="connsiteY92" fmla="*/ 18711408 h 23703714"/>
              <a:gd name="connsiteX93" fmla="*/ 8868792 w 17974815"/>
              <a:gd name="connsiteY93" fmla="*/ 18654881 h 23703714"/>
              <a:gd name="connsiteX94" fmla="*/ 8688011 w 17974815"/>
              <a:gd name="connsiteY94" fmla="*/ 18822536 h 23703714"/>
              <a:gd name="connsiteX95" fmla="*/ 8540307 w 17974815"/>
              <a:gd name="connsiteY95" fmla="*/ 18986864 h 23703714"/>
              <a:gd name="connsiteX96" fmla="*/ 8406078 w 17974815"/>
              <a:gd name="connsiteY96" fmla="*/ 18923688 h 23703714"/>
              <a:gd name="connsiteX97" fmla="*/ 8269925 w 17974815"/>
              <a:gd name="connsiteY97" fmla="*/ 19117942 h 23703714"/>
              <a:gd name="connsiteX98" fmla="*/ 8072519 w 17974815"/>
              <a:gd name="connsiteY98" fmla="*/ 19136145 h 23703714"/>
              <a:gd name="connsiteX99" fmla="*/ 7703959 w 17974815"/>
              <a:gd name="connsiteY99" fmla="*/ 19388500 h 23703714"/>
              <a:gd name="connsiteX100" fmla="*/ 7450552 w 17974815"/>
              <a:gd name="connsiteY100" fmla="*/ 19321999 h 23703714"/>
              <a:gd name="connsiteX101" fmla="*/ 7145168 w 17974815"/>
              <a:gd name="connsiteY101" fmla="*/ 19490879 h 23703714"/>
              <a:gd name="connsiteX102" fmla="*/ 6783960 w 17974815"/>
              <a:gd name="connsiteY102" fmla="*/ 20054744 h 23703714"/>
              <a:gd name="connsiteX103" fmla="*/ 6508852 w 17974815"/>
              <a:gd name="connsiteY103" fmla="*/ 20140146 h 23703714"/>
              <a:gd name="connsiteX104" fmla="*/ 6621031 w 17974815"/>
              <a:gd name="connsiteY104" fmla="*/ 20041444 h 23703714"/>
              <a:gd name="connsiteX105" fmla="*/ 6792884 w 17974815"/>
              <a:gd name="connsiteY105" fmla="*/ 19727310 h 23703714"/>
              <a:gd name="connsiteX106" fmla="*/ 6680882 w 17974815"/>
              <a:gd name="connsiteY106" fmla="*/ 19715585 h 23703714"/>
              <a:gd name="connsiteX107" fmla="*/ 6525827 w 17974815"/>
              <a:gd name="connsiteY107" fmla="*/ 19950967 h 23703714"/>
              <a:gd name="connsiteX108" fmla="*/ 6192094 w 17974815"/>
              <a:gd name="connsiteY108" fmla="*/ 20054745 h 23703714"/>
              <a:gd name="connsiteX109" fmla="*/ 6153942 w 17974815"/>
              <a:gd name="connsiteY109" fmla="*/ 20155195 h 23703714"/>
              <a:gd name="connsiteX110" fmla="*/ 6129266 w 17974815"/>
              <a:gd name="connsiteY110" fmla="*/ 20345951 h 23703714"/>
              <a:gd name="connsiteX111" fmla="*/ 6009214 w 17974815"/>
              <a:gd name="connsiteY111" fmla="*/ 20400554 h 23703714"/>
              <a:gd name="connsiteX112" fmla="*/ 5896161 w 17974815"/>
              <a:gd name="connsiteY112" fmla="*/ 20337377 h 23703714"/>
              <a:gd name="connsiteX113" fmla="*/ 5989263 w 17974815"/>
              <a:gd name="connsiteY113" fmla="*/ 20204374 h 23703714"/>
              <a:gd name="connsiteX114" fmla="*/ 5971587 w 17974815"/>
              <a:gd name="connsiteY114" fmla="*/ 20148544 h 23703714"/>
              <a:gd name="connsiteX115" fmla="*/ 5826334 w 17974815"/>
              <a:gd name="connsiteY115" fmla="*/ 20181098 h 23703714"/>
              <a:gd name="connsiteX116" fmla="*/ 5684404 w 17974815"/>
              <a:gd name="connsiteY116" fmla="*/ 20035667 h 23703714"/>
              <a:gd name="connsiteX117" fmla="*/ 5633479 w 17974815"/>
              <a:gd name="connsiteY117" fmla="*/ 20074695 h 23703714"/>
              <a:gd name="connsiteX118" fmla="*/ 5614577 w 17974815"/>
              <a:gd name="connsiteY118" fmla="*/ 20180223 h 23703714"/>
              <a:gd name="connsiteX119" fmla="*/ 5155015 w 17974815"/>
              <a:gd name="connsiteY119" fmla="*/ 20108819 h 23703714"/>
              <a:gd name="connsiteX120" fmla="*/ 5028836 w 17974815"/>
              <a:gd name="connsiteY120" fmla="*/ 20336151 h 23703714"/>
              <a:gd name="connsiteX121" fmla="*/ 4938535 w 17974815"/>
              <a:gd name="connsiteY121" fmla="*/ 20317427 h 23703714"/>
              <a:gd name="connsiteX122" fmla="*/ 4801680 w 17974815"/>
              <a:gd name="connsiteY122" fmla="*/ 20251449 h 23703714"/>
              <a:gd name="connsiteX123" fmla="*/ 4305891 w 17974815"/>
              <a:gd name="connsiteY123" fmla="*/ 20294675 h 23703714"/>
              <a:gd name="connsiteX124" fmla="*/ 3930681 w 17974815"/>
              <a:gd name="connsiteY124" fmla="*/ 20316376 h 23703714"/>
              <a:gd name="connsiteX125" fmla="*/ 3581898 w 17974815"/>
              <a:gd name="connsiteY125" fmla="*/ 20078020 h 23703714"/>
              <a:gd name="connsiteX126" fmla="*/ 3264613 w 17974815"/>
              <a:gd name="connsiteY126" fmla="*/ 20038992 h 23703714"/>
              <a:gd name="connsiteX127" fmla="*/ 3525195 w 17974815"/>
              <a:gd name="connsiteY127" fmla="*/ 19911240 h 23703714"/>
              <a:gd name="connsiteX128" fmla="*/ 3232763 w 17974815"/>
              <a:gd name="connsiteY128" fmla="*/ 19785412 h 23703714"/>
              <a:gd name="connsiteX129" fmla="*/ 3092058 w 17974815"/>
              <a:gd name="connsiteY129" fmla="*/ 19707010 h 23703714"/>
              <a:gd name="connsiteX130" fmla="*/ 3324464 w 17974815"/>
              <a:gd name="connsiteY130" fmla="*/ 19644007 h 23703714"/>
              <a:gd name="connsiteX131" fmla="*/ 3548647 w 17974815"/>
              <a:gd name="connsiteY131" fmla="*/ 19815338 h 23703714"/>
              <a:gd name="connsiteX132" fmla="*/ 3739401 w 17974815"/>
              <a:gd name="connsiteY132" fmla="*/ 19793463 h 23703714"/>
              <a:gd name="connsiteX133" fmla="*/ 3900406 w 17974815"/>
              <a:gd name="connsiteY133" fmla="*/ 19690559 h 23703714"/>
              <a:gd name="connsiteX134" fmla="*/ 3523795 w 17974815"/>
              <a:gd name="connsiteY134" fmla="*/ 19581006 h 23703714"/>
              <a:gd name="connsiteX135" fmla="*/ 2743624 w 17974815"/>
              <a:gd name="connsiteY135" fmla="*/ 19559481 h 23703714"/>
              <a:gd name="connsiteX136" fmla="*/ 2355288 w 17974815"/>
              <a:gd name="connsiteY136" fmla="*/ 19794513 h 23703714"/>
              <a:gd name="connsiteX137" fmla="*/ 2116056 w 17974815"/>
              <a:gd name="connsiteY137" fmla="*/ 20213298 h 23703714"/>
              <a:gd name="connsiteX138" fmla="*/ 1835699 w 17974815"/>
              <a:gd name="connsiteY138" fmla="*/ 20007493 h 23703714"/>
              <a:gd name="connsiteX139" fmla="*/ 2000203 w 17974815"/>
              <a:gd name="connsiteY139" fmla="*/ 20390753 h 23703714"/>
              <a:gd name="connsiteX140" fmla="*/ 1440888 w 17974815"/>
              <a:gd name="connsiteY140" fmla="*/ 20960042 h 23703714"/>
              <a:gd name="connsiteX141" fmla="*/ 1245057 w 17974815"/>
              <a:gd name="connsiteY141" fmla="*/ 21218876 h 23703714"/>
              <a:gd name="connsiteX142" fmla="*/ 1304734 w 17974815"/>
              <a:gd name="connsiteY142" fmla="*/ 21416281 h 23703714"/>
              <a:gd name="connsiteX143" fmla="*/ 1228431 w 17974815"/>
              <a:gd name="connsiteY143" fmla="*/ 21577284 h 23703714"/>
              <a:gd name="connsiteX144" fmla="*/ 1251533 w 17974815"/>
              <a:gd name="connsiteY144" fmla="*/ 21952320 h 23703714"/>
              <a:gd name="connsiteX145" fmla="*/ 889973 w 17974815"/>
              <a:gd name="connsiteY145" fmla="*/ 22179827 h 23703714"/>
              <a:gd name="connsiteX146" fmla="*/ 572690 w 17974815"/>
              <a:gd name="connsiteY146" fmla="*/ 22272580 h 23703714"/>
              <a:gd name="connsiteX147" fmla="*/ 556065 w 17974815"/>
              <a:gd name="connsiteY147" fmla="*/ 21883545 h 23703714"/>
              <a:gd name="connsiteX148" fmla="*/ 479588 w 17974815"/>
              <a:gd name="connsiteY148" fmla="*/ 21823693 h 23703714"/>
              <a:gd name="connsiteX149" fmla="*/ 452986 w 17974815"/>
              <a:gd name="connsiteY149" fmla="*/ 22192778 h 23703714"/>
              <a:gd name="connsiteX150" fmla="*/ 284106 w 17974815"/>
              <a:gd name="connsiteY150" fmla="*/ 22469985 h 23703714"/>
              <a:gd name="connsiteX151" fmla="*/ 336608 w 17974815"/>
              <a:gd name="connsiteY151" fmla="*/ 22482062 h 23703714"/>
              <a:gd name="connsiteX152" fmla="*/ 509513 w 17974815"/>
              <a:gd name="connsiteY152" fmla="*/ 22349057 h 23703714"/>
              <a:gd name="connsiteX153" fmla="*/ 559389 w 17974815"/>
              <a:gd name="connsiteY153" fmla="*/ 22385634 h 23703714"/>
              <a:gd name="connsiteX154" fmla="*/ 399785 w 17974815"/>
              <a:gd name="connsiteY154" fmla="*/ 22548564 h 23703714"/>
              <a:gd name="connsiteX155" fmla="*/ 190305 w 17974815"/>
              <a:gd name="connsiteY155" fmla="*/ 22837847 h 23703714"/>
              <a:gd name="connsiteX156" fmla="*/ 113827 w 17974815"/>
              <a:gd name="connsiteY156" fmla="*/ 23602618 h 23703714"/>
              <a:gd name="connsiteX157" fmla="*/ 3749 w 17974815"/>
              <a:gd name="connsiteY157" fmla="*/ 23608041 h 23703714"/>
              <a:gd name="connsiteX158" fmla="*/ 23699 w 17974815"/>
              <a:gd name="connsiteY158" fmla="*/ 3314311 h 23703714"/>
              <a:gd name="connsiteX159" fmla="*/ 71826 w 17974815"/>
              <a:gd name="connsiteY159" fmla="*/ 3362437 h 23703714"/>
              <a:gd name="connsiteX0" fmla="*/ 97335 w 18000324"/>
              <a:gd name="connsiteY0" fmla="*/ 3362437 h 23703714"/>
              <a:gd name="connsiteX1" fmla="*/ 458007 w 18000324"/>
              <a:gd name="connsiteY1" fmla="*/ 3557870 h 23703714"/>
              <a:gd name="connsiteX2" fmla="*/ 379138 w 18000324"/>
              <a:gd name="connsiteY2" fmla="*/ 3249349 h 23703714"/>
              <a:gd name="connsiteX3" fmla="*/ 193587 w 18000324"/>
              <a:gd name="connsiteY3" fmla="*/ 3060321 h 23703714"/>
              <a:gd name="connsiteX4" fmla="*/ 61835 w 18000324"/>
              <a:gd name="connsiteY4" fmla="*/ 2999569 h 23703714"/>
              <a:gd name="connsiteX5" fmla="*/ 93126 w 18000324"/>
              <a:gd name="connsiteY5" fmla="*/ 2829205 h 23703714"/>
              <a:gd name="connsiteX6" fmla="*/ 145461 w 18000324"/>
              <a:gd name="connsiteY6" fmla="*/ 2784921 h 23703714"/>
              <a:gd name="connsiteX7" fmla="*/ 214814 w 18000324"/>
              <a:gd name="connsiteY7" fmla="*/ 2690133 h 23703714"/>
              <a:gd name="connsiteX8" fmla="*/ 230734 w 18000324"/>
              <a:gd name="connsiteY8" fmla="*/ 2547767 h 23703714"/>
              <a:gd name="connsiteX9" fmla="*/ 197430 w 18000324"/>
              <a:gd name="connsiteY9" fmla="*/ 2387651 h 23703714"/>
              <a:gd name="connsiteX10" fmla="*/ 218291 w 18000324"/>
              <a:gd name="connsiteY10" fmla="*/ 2238148 h 23703714"/>
              <a:gd name="connsiteX11" fmla="*/ 220304 w 18000324"/>
              <a:gd name="connsiteY11" fmla="*/ 2097795 h 23703714"/>
              <a:gd name="connsiteX12" fmla="*/ 124417 w 18000324"/>
              <a:gd name="connsiteY12" fmla="*/ 2001725 h 23703714"/>
              <a:gd name="connsiteX13" fmla="*/ 49208 w 18000324"/>
              <a:gd name="connsiteY13" fmla="*/ 1966774 h 23703714"/>
              <a:gd name="connsiteX14" fmla="*/ 63115 w 18000324"/>
              <a:gd name="connsiteY14" fmla="*/ 1236828 h 23703714"/>
              <a:gd name="connsiteX15" fmla="*/ 65951 w 18000324"/>
              <a:gd name="connsiteY15" fmla="*/ 21883 h 23703714"/>
              <a:gd name="connsiteX16" fmla="*/ 951897 w 18000324"/>
              <a:gd name="connsiteY16" fmla="*/ 13802 h 23703714"/>
              <a:gd name="connsiteX17" fmla="*/ 2316451 w 18000324"/>
              <a:gd name="connsiteY17" fmla="*/ 26167 h 23703714"/>
              <a:gd name="connsiteX18" fmla="*/ 2450400 w 18000324"/>
              <a:gd name="connsiteY18" fmla="*/ 37330 h 23703714"/>
              <a:gd name="connsiteX19" fmla="*/ 2589472 w 18000324"/>
              <a:gd name="connsiteY19" fmla="*/ 521887 h 23703714"/>
              <a:gd name="connsiteX20" fmla="*/ 2809426 w 18000324"/>
              <a:gd name="connsiteY20" fmla="*/ 421425 h 23703714"/>
              <a:gd name="connsiteX21" fmla="*/ 2900006 w 18000324"/>
              <a:gd name="connsiteY21" fmla="*/ 247035 h 23703714"/>
              <a:gd name="connsiteX22" fmla="*/ 3041457 w 18000324"/>
              <a:gd name="connsiteY22" fmla="*/ 200740 h 23703714"/>
              <a:gd name="connsiteX23" fmla="*/ 3236159 w 18000324"/>
              <a:gd name="connsiteY23" fmla="*/ 214647 h 23703714"/>
              <a:gd name="connsiteX24" fmla="*/ 3319602 w 18000324"/>
              <a:gd name="connsiteY24" fmla="*/ 357196 h 23703714"/>
              <a:gd name="connsiteX25" fmla="*/ 3437813 w 18000324"/>
              <a:gd name="connsiteY25" fmla="*/ 305044 h 23703714"/>
              <a:gd name="connsiteX26" fmla="*/ 3656852 w 18000324"/>
              <a:gd name="connsiteY26" fmla="*/ 165972 h 23703714"/>
              <a:gd name="connsiteX27" fmla="*/ 3750726 w 18000324"/>
              <a:gd name="connsiteY27" fmla="*/ 54714 h 23703714"/>
              <a:gd name="connsiteX28" fmla="*/ 3896386 w 18000324"/>
              <a:gd name="connsiteY28" fmla="*/ 0 h 23703714"/>
              <a:gd name="connsiteX29" fmla="*/ 18000324 w 18000324"/>
              <a:gd name="connsiteY29" fmla="*/ 41721 h 23703714"/>
              <a:gd name="connsiteX30" fmla="*/ 17977197 w 18000324"/>
              <a:gd name="connsiteY30" fmla="*/ 23612990 h 23703714"/>
              <a:gd name="connsiteX31" fmla="*/ 12240168 w 18000324"/>
              <a:gd name="connsiteY31" fmla="*/ 23672994 h 23703714"/>
              <a:gd name="connsiteX32" fmla="*/ 11537075 w 18000324"/>
              <a:gd name="connsiteY32" fmla="*/ 23664268 h 23703714"/>
              <a:gd name="connsiteX33" fmla="*/ 11118261 w 18000324"/>
              <a:gd name="connsiteY33" fmla="*/ 23238606 h 23703714"/>
              <a:gd name="connsiteX34" fmla="*/ 10636998 w 18000324"/>
              <a:gd name="connsiteY34" fmla="*/ 22853595 h 23703714"/>
              <a:gd name="connsiteX35" fmla="*/ 10203861 w 18000324"/>
              <a:gd name="connsiteY35" fmla="*/ 22564837 h 23703714"/>
              <a:gd name="connsiteX36" fmla="*/ 9818850 w 18000324"/>
              <a:gd name="connsiteY36" fmla="*/ 22516711 h 23703714"/>
              <a:gd name="connsiteX37" fmla="*/ 9626345 w 18000324"/>
              <a:gd name="connsiteY37" fmla="*/ 22276079 h 23703714"/>
              <a:gd name="connsiteX38" fmla="*/ 9462191 w 18000324"/>
              <a:gd name="connsiteY38" fmla="*/ 22078674 h 23703714"/>
              <a:gd name="connsiteX39" fmla="*/ 9220160 w 18000324"/>
              <a:gd name="connsiteY39" fmla="*/ 22096350 h 23703714"/>
              <a:gd name="connsiteX40" fmla="*/ 8973927 w 18000324"/>
              <a:gd name="connsiteY40" fmla="*/ 21975596 h 23703714"/>
              <a:gd name="connsiteX41" fmla="*/ 8921076 w 18000324"/>
              <a:gd name="connsiteY41" fmla="*/ 21691914 h 23703714"/>
              <a:gd name="connsiteX42" fmla="*/ 8651569 w 18000324"/>
              <a:gd name="connsiteY42" fmla="*/ 21557686 h 23703714"/>
              <a:gd name="connsiteX43" fmla="*/ 8771273 w 18000324"/>
              <a:gd name="connsiteY43" fmla="*/ 21494509 h 23703714"/>
              <a:gd name="connsiteX44" fmla="*/ 8734697 w 18000324"/>
              <a:gd name="connsiteY44" fmla="*/ 21441308 h 23703714"/>
              <a:gd name="connsiteX45" fmla="*/ 8571767 w 18000324"/>
              <a:gd name="connsiteY45" fmla="*/ 21437982 h 23703714"/>
              <a:gd name="connsiteX46" fmla="*/ 8502815 w 18000324"/>
              <a:gd name="connsiteY46" fmla="*/ 21529334 h 23703714"/>
              <a:gd name="connsiteX47" fmla="*/ 8106079 w 18000324"/>
              <a:gd name="connsiteY47" fmla="*/ 21529334 h 23703714"/>
              <a:gd name="connsiteX48" fmla="*/ 8089629 w 18000324"/>
              <a:gd name="connsiteY48" fmla="*/ 21467908 h 23703714"/>
              <a:gd name="connsiteX49" fmla="*/ 8254133 w 18000324"/>
              <a:gd name="connsiteY49" fmla="*/ 21308479 h 23703714"/>
              <a:gd name="connsiteX50" fmla="*/ 8505964 w 18000324"/>
              <a:gd name="connsiteY50" fmla="*/ 21313552 h 23703714"/>
              <a:gd name="connsiteX51" fmla="*/ 8538516 w 18000324"/>
              <a:gd name="connsiteY51" fmla="*/ 21211876 h 23703714"/>
              <a:gd name="connsiteX52" fmla="*/ 8325360 w 18000324"/>
              <a:gd name="connsiteY52" fmla="*/ 21174249 h 23703714"/>
              <a:gd name="connsiteX53" fmla="*/ 8365612 w 18000324"/>
              <a:gd name="connsiteY53" fmla="*/ 21068897 h 23703714"/>
              <a:gd name="connsiteX54" fmla="*/ 8567566 w 18000324"/>
              <a:gd name="connsiteY54" fmla="*/ 21068022 h 23703714"/>
              <a:gd name="connsiteX55" fmla="*/ 8714746 w 18000324"/>
              <a:gd name="connsiteY55" fmla="*/ 21122099 h 23703714"/>
              <a:gd name="connsiteX56" fmla="*/ 8874350 w 18000324"/>
              <a:gd name="connsiteY56" fmla="*/ 21248452 h 23703714"/>
              <a:gd name="connsiteX57" fmla="*/ 9085405 w 18000324"/>
              <a:gd name="connsiteY57" fmla="*/ 21003092 h 23703714"/>
              <a:gd name="connsiteX58" fmla="*/ 9085055 w 18000324"/>
              <a:gd name="connsiteY58" fmla="*/ 20688611 h 23703714"/>
              <a:gd name="connsiteX59" fmla="*/ 9366464 w 18000324"/>
              <a:gd name="connsiteY59" fmla="*/ 20357328 h 23703714"/>
              <a:gd name="connsiteX60" fmla="*/ 9373114 w 18000324"/>
              <a:gd name="connsiteY60" fmla="*/ 20141197 h 23703714"/>
              <a:gd name="connsiteX61" fmla="*/ 9420540 w 18000324"/>
              <a:gd name="connsiteY61" fmla="*/ 20066994 h 23703714"/>
              <a:gd name="connsiteX62" fmla="*/ 9506118 w 18000324"/>
              <a:gd name="connsiteY62" fmla="*/ 20171123 h 23703714"/>
              <a:gd name="connsiteX63" fmla="*/ 9526068 w 18000324"/>
              <a:gd name="connsiteY63" fmla="*/ 20417180 h 23703714"/>
              <a:gd name="connsiteX64" fmla="*/ 9589594 w 18000324"/>
              <a:gd name="connsiteY64" fmla="*/ 20507132 h 23703714"/>
              <a:gd name="connsiteX65" fmla="*/ 9642447 w 18000324"/>
              <a:gd name="connsiteY65" fmla="*/ 20403879 h 23703714"/>
              <a:gd name="connsiteX66" fmla="*/ 9662397 w 18000324"/>
              <a:gd name="connsiteY66" fmla="*/ 20184423 h 23703714"/>
              <a:gd name="connsiteX67" fmla="*/ 9574894 w 18000324"/>
              <a:gd name="connsiteY67" fmla="*/ 19896364 h 23703714"/>
              <a:gd name="connsiteX68" fmla="*/ 9662397 w 18000324"/>
              <a:gd name="connsiteY68" fmla="*/ 19908441 h 23703714"/>
              <a:gd name="connsiteX69" fmla="*/ 9923328 w 18000324"/>
              <a:gd name="connsiteY69" fmla="*/ 20032342 h 23703714"/>
              <a:gd name="connsiteX70" fmla="*/ 9855252 w 18000324"/>
              <a:gd name="connsiteY70" fmla="*/ 19871865 h 23703714"/>
              <a:gd name="connsiteX71" fmla="*/ 9745524 w 18000324"/>
              <a:gd name="connsiteY71" fmla="*/ 19782087 h 23703714"/>
              <a:gd name="connsiteX72" fmla="*/ 9654521 w 18000324"/>
              <a:gd name="connsiteY72" fmla="*/ 19848415 h 23703714"/>
              <a:gd name="connsiteX73" fmla="*/ 9522743 w 18000324"/>
              <a:gd name="connsiteY73" fmla="*/ 19715585 h 23703714"/>
              <a:gd name="connsiteX74" fmla="*/ 9296286 w 18000324"/>
              <a:gd name="connsiteY74" fmla="*/ 19626158 h 23703714"/>
              <a:gd name="connsiteX75" fmla="*/ 9166959 w 18000324"/>
              <a:gd name="connsiteY75" fmla="*/ 19469529 h 23703714"/>
              <a:gd name="connsiteX76" fmla="*/ 9033955 w 18000324"/>
              <a:gd name="connsiteY76" fmla="*/ 19339850 h 23703714"/>
              <a:gd name="connsiteX77" fmla="*/ 9012253 w 18000324"/>
              <a:gd name="connsiteY77" fmla="*/ 19235721 h 23703714"/>
              <a:gd name="connsiteX78" fmla="*/ 9147008 w 18000324"/>
              <a:gd name="connsiteY78" fmla="*/ 19210172 h 23703714"/>
              <a:gd name="connsiteX79" fmla="*/ 9369789 w 18000324"/>
              <a:gd name="connsiteY79" fmla="*/ 19296624 h 23703714"/>
              <a:gd name="connsiteX80" fmla="*/ 9396390 w 18000324"/>
              <a:gd name="connsiteY80" fmla="*/ 19200196 h 23703714"/>
              <a:gd name="connsiteX81" fmla="*/ 9546543 w 18000324"/>
              <a:gd name="connsiteY81" fmla="*/ 19111292 h 23703714"/>
              <a:gd name="connsiteX82" fmla="*/ 9780524 w 18000324"/>
              <a:gd name="connsiteY82" fmla="*/ 19267395 h 23703714"/>
              <a:gd name="connsiteX83" fmla="*/ 9858577 w 18000324"/>
              <a:gd name="connsiteY83" fmla="*/ 19166945 h 23703714"/>
              <a:gd name="connsiteX84" fmla="*/ 9725574 w 18000324"/>
              <a:gd name="connsiteY84" fmla="*/ 19120395 h 23703714"/>
              <a:gd name="connsiteX85" fmla="*/ 9755849 w 18000324"/>
              <a:gd name="connsiteY85" fmla="*/ 18918788 h 23703714"/>
              <a:gd name="connsiteX86" fmla="*/ 10412992 w 18000324"/>
              <a:gd name="connsiteY86" fmla="*/ 18636505 h 23703714"/>
              <a:gd name="connsiteX87" fmla="*/ 10632098 w 18000324"/>
              <a:gd name="connsiteY87" fmla="*/ 18351423 h 23703714"/>
              <a:gd name="connsiteX88" fmla="*/ 10212611 w 18000324"/>
              <a:gd name="connsiteY88" fmla="*/ 18380998 h 23703714"/>
              <a:gd name="connsiteX89" fmla="*/ 9841952 w 18000324"/>
              <a:gd name="connsiteY89" fmla="*/ 18571754 h 23703714"/>
              <a:gd name="connsiteX90" fmla="*/ 9218060 w 18000324"/>
              <a:gd name="connsiteY90" fmla="*/ 18640005 h 23703714"/>
              <a:gd name="connsiteX91" fmla="*/ 9100457 w 18000324"/>
              <a:gd name="connsiteY91" fmla="*/ 18711408 h 23703714"/>
              <a:gd name="connsiteX92" fmla="*/ 8894301 w 18000324"/>
              <a:gd name="connsiteY92" fmla="*/ 18654881 h 23703714"/>
              <a:gd name="connsiteX93" fmla="*/ 8713520 w 18000324"/>
              <a:gd name="connsiteY93" fmla="*/ 18822536 h 23703714"/>
              <a:gd name="connsiteX94" fmla="*/ 8565816 w 18000324"/>
              <a:gd name="connsiteY94" fmla="*/ 18986864 h 23703714"/>
              <a:gd name="connsiteX95" fmla="*/ 8431587 w 18000324"/>
              <a:gd name="connsiteY95" fmla="*/ 18923688 h 23703714"/>
              <a:gd name="connsiteX96" fmla="*/ 8295434 w 18000324"/>
              <a:gd name="connsiteY96" fmla="*/ 19117942 h 23703714"/>
              <a:gd name="connsiteX97" fmla="*/ 8098028 w 18000324"/>
              <a:gd name="connsiteY97" fmla="*/ 19136145 h 23703714"/>
              <a:gd name="connsiteX98" fmla="*/ 7729468 w 18000324"/>
              <a:gd name="connsiteY98" fmla="*/ 19388500 h 23703714"/>
              <a:gd name="connsiteX99" fmla="*/ 7476061 w 18000324"/>
              <a:gd name="connsiteY99" fmla="*/ 19321999 h 23703714"/>
              <a:gd name="connsiteX100" fmla="*/ 7170677 w 18000324"/>
              <a:gd name="connsiteY100" fmla="*/ 19490879 h 23703714"/>
              <a:gd name="connsiteX101" fmla="*/ 6809469 w 18000324"/>
              <a:gd name="connsiteY101" fmla="*/ 20054744 h 23703714"/>
              <a:gd name="connsiteX102" fmla="*/ 6534361 w 18000324"/>
              <a:gd name="connsiteY102" fmla="*/ 20140146 h 23703714"/>
              <a:gd name="connsiteX103" fmla="*/ 6646540 w 18000324"/>
              <a:gd name="connsiteY103" fmla="*/ 20041444 h 23703714"/>
              <a:gd name="connsiteX104" fmla="*/ 6818393 w 18000324"/>
              <a:gd name="connsiteY104" fmla="*/ 19727310 h 23703714"/>
              <a:gd name="connsiteX105" fmla="*/ 6706391 w 18000324"/>
              <a:gd name="connsiteY105" fmla="*/ 19715585 h 23703714"/>
              <a:gd name="connsiteX106" fmla="*/ 6551336 w 18000324"/>
              <a:gd name="connsiteY106" fmla="*/ 19950967 h 23703714"/>
              <a:gd name="connsiteX107" fmla="*/ 6217603 w 18000324"/>
              <a:gd name="connsiteY107" fmla="*/ 20054745 h 23703714"/>
              <a:gd name="connsiteX108" fmla="*/ 6179451 w 18000324"/>
              <a:gd name="connsiteY108" fmla="*/ 20155195 h 23703714"/>
              <a:gd name="connsiteX109" fmla="*/ 6154775 w 18000324"/>
              <a:gd name="connsiteY109" fmla="*/ 20345951 h 23703714"/>
              <a:gd name="connsiteX110" fmla="*/ 6034723 w 18000324"/>
              <a:gd name="connsiteY110" fmla="*/ 20400554 h 23703714"/>
              <a:gd name="connsiteX111" fmla="*/ 5921670 w 18000324"/>
              <a:gd name="connsiteY111" fmla="*/ 20337377 h 23703714"/>
              <a:gd name="connsiteX112" fmla="*/ 6014772 w 18000324"/>
              <a:gd name="connsiteY112" fmla="*/ 20204374 h 23703714"/>
              <a:gd name="connsiteX113" fmla="*/ 5997096 w 18000324"/>
              <a:gd name="connsiteY113" fmla="*/ 20148544 h 23703714"/>
              <a:gd name="connsiteX114" fmla="*/ 5851843 w 18000324"/>
              <a:gd name="connsiteY114" fmla="*/ 20181098 h 23703714"/>
              <a:gd name="connsiteX115" fmla="*/ 5709913 w 18000324"/>
              <a:gd name="connsiteY115" fmla="*/ 20035667 h 23703714"/>
              <a:gd name="connsiteX116" fmla="*/ 5658988 w 18000324"/>
              <a:gd name="connsiteY116" fmla="*/ 20074695 h 23703714"/>
              <a:gd name="connsiteX117" fmla="*/ 5640086 w 18000324"/>
              <a:gd name="connsiteY117" fmla="*/ 20180223 h 23703714"/>
              <a:gd name="connsiteX118" fmla="*/ 5180524 w 18000324"/>
              <a:gd name="connsiteY118" fmla="*/ 20108819 h 23703714"/>
              <a:gd name="connsiteX119" fmla="*/ 5054345 w 18000324"/>
              <a:gd name="connsiteY119" fmla="*/ 20336151 h 23703714"/>
              <a:gd name="connsiteX120" fmla="*/ 4964044 w 18000324"/>
              <a:gd name="connsiteY120" fmla="*/ 20317427 h 23703714"/>
              <a:gd name="connsiteX121" fmla="*/ 4827189 w 18000324"/>
              <a:gd name="connsiteY121" fmla="*/ 20251449 h 23703714"/>
              <a:gd name="connsiteX122" fmla="*/ 4331400 w 18000324"/>
              <a:gd name="connsiteY122" fmla="*/ 20294675 h 23703714"/>
              <a:gd name="connsiteX123" fmla="*/ 3956190 w 18000324"/>
              <a:gd name="connsiteY123" fmla="*/ 20316376 h 23703714"/>
              <a:gd name="connsiteX124" fmla="*/ 3607407 w 18000324"/>
              <a:gd name="connsiteY124" fmla="*/ 20078020 h 23703714"/>
              <a:gd name="connsiteX125" fmla="*/ 3290122 w 18000324"/>
              <a:gd name="connsiteY125" fmla="*/ 20038992 h 23703714"/>
              <a:gd name="connsiteX126" fmla="*/ 3550704 w 18000324"/>
              <a:gd name="connsiteY126" fmla="*/ 19911240 h 23703714"/>
              <a:gd name="connsiteX127" fmla="*/ 3258272 w 18000324"/>
              <a:gd name="connsiteY127" fmla="*/ 19785412 h 23703714"/>
              <a:gd name="connsiteX128" fmla="*/ 3117567 w 18000324"/>
              <a:gd name="connsiteY128" fmla="*/ 19707010 h 23703714"/>
              <a:gd name="connsiteX129" fmla="*/ 3349973 w 18000324"/>
              <a:gd name="connsiteY129" fmla="*/ 19644007 h 23703714"/>
              <a:gd name="connsiteX130" fmla="*/ 3574156 w 18000324"/>
              <a:gd name="connsiteY130" fmla="*/ 19815338 h 23703714"/>
              <a:gd name="connsiteX131" fmla="*/ 3764910 w 18000324"/>
              <a:gd name="connsiteY131" fmla="*/ 19793463 h 23703714"/>
              <a:gd name="connsiteX132" fmla="*/ 3925915 w 18000324"/>
              <a:gd name="connsiteY132" fmla="*/ 19690559 h 23703714"/>
              <a:gd name="connsiteX133" fmla="*/ 3549304 w 18000324"/>
              <a:gd name="connsiteY133" fmla="*/ 19581006 h 23703714"/>
              <a:gd name="connsiteX134" fmla="*/ 2769133 w 18000324"/>
              <a:gd name="connsiteY134" fmla="*/ 19559481 h 23703714"/>
              <a:gd name="connsiteX135" fmla="*/ 2380797 w 18000324"/>
              <a:gd name="connsiteY135" fmla="*/ 19794513 h 23703714"/>
              <a:gd name="connsiteX136" fmla="*/ 2141565 w 18000324"/>
              <a:gd name="connsiteY136" fmla="*/ 20213298 h 23703714"/>
              <a:gd name="connsiteX137" fmla="*/ 1861208 w 18000324"/>
              <a:gd name="connsiteY137" fmla="*/ 20007493 h 23703714"/>
              <a:gd name="connsiteX138" fmla="*/ 2025712 w 18000324"/>
              <a:gd name="connsiteY138" fmla="*/ 20390753 h 23703714"/>
              <a:gd name="connsiteX139" fmla="*/ 1466397 w 18000324"/>
              <a:gd name="connsiteY139" fmla="*/ 20960042 h 23703714"/>
              <a:gd name="connsiteX140" fmla="*/ 1270566 w 18000324"/>
              <a:gd name="connsiteY140" fmla="*/ 21218876 h 23703714"/>
              <a:gd name="connsiteX141" fmla="*/ 1330243 w 18000324"/>
              <a:gd name="connsiteY141" fmla="*/ 21416281 h 23703714"/>
              <a:gd name="connsiteX142" fmla="*/ 1253940 w 18000324"/>
              <a:gd name="connsiteY142" fmla="*/ 21577284 h 23703714"/>
              <a:gd name="connsiteX143" fmla="*/ 1277042 w 18000324"/>
              <a:gd name="connsiteY143" fmla="*/ 21952320 h 23703714"/>
              <a:gd name="connsiteX144" fmla="*/ 915482 w 18000324"/>
              <a:gd name="connsiteY144" fmla="*/ 22179827 h 23703714"/>
              <a:gd name="connsiteX145" fmla="*/ 598199 w 18000324"/>
              <a:gd name="connsiteY145" fmla="*/ 22272580 h 23703714"/>
              <a:gd name="connsiteX146" fmla="*/ 581574 w 18000324"/>
              <a:gd name="connsiteY146" fmla="*/ 21883545 h 23703714"/>
              <a:gd name="connsiteX147" fmla="*/ 505097 w 18000324"/>
              <a:gd name="connsiteY147" fmla="*/ 21823693 h 23703714"/>
              <a:gd name="connsiteX148" fmla="*/ 478495 w 18000324"/>
              <a:gd name="connsiteY148" fmla="*/ 22192778 h 23703714"/>
              <a:gd name="connsiteX149" fmla="*/ 309615 w 18000324"/>
              <a:gd name="connsiteY149" fmla="*/ 22469985 h 23703714"/>
              <a:gd name="connsiteX150" fmla="*/ 362117 w 18000324"/>
              <a:gd name="connsiteY150" fmla="*/ 22482062 h 23703714"/>
              <a:gd name="connsiteX151" fmla="*/ 535022 w 18000324"/>
              <a:gd name="connsiteY151" fmla="*/ 22349057 h 23703714"/>
              <a:gd name="connsiteX152" fmla="*/ 584898 w 18000324"/>
              <a:gd name="connsiteY152" fmla="*/ 22385634 h 23703714"/>
              <a:gd name="connsiteX153" fmla="*/ 425294 w 18000324"/>
              <a:gd name="connsiteY153" fmla="*/ 22548564 h 23703714"/>
              <a:gd name="connsiteX154" fmla="*/ 215814 w 18000324"/>
              <a:gd name="connsiteY154" fmla="*/ 22837847 h 23703714"/>
              <a:gd name="connsiteX155" fmla="*/ 139336 w 18000324"/>
              <a:gd name="connsiteY155" fmla="*/ 23602618 h 23703714"/>
              <a:gd name="connsiteX156" fmla="*/ 29258 w 18000324"/>
              <a:gd name="connsiteY156" fmla="*/ 23608041 h 23703714"/>
              <a:gd name="connsiteX157" fmla="*/ 49208 w 18000324"/>
              <a:gd name="connsiteY157" fmla="*/ 3314311 h 23703714"/>
              <a:gd name="connsiteX158" fmla="*/ 97335 w 18000324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98908 w 17974815"/>
              <a:gd name="connsiteY12" fmla="*/ 2001725 h 23703714"/>
              <a:gd name="connsiteX13" fmla="*/ 23699 w 17974815"/>
              <a:gd name="connsiteY13" fmla="*/ 1966774 h 23703714"/>
              <a:gd name="connsiteX14" fmla="*/ 37606 w 17974815"/>
              <a:gd name="connsiteY14" fmla="*/ 1236828 h 23703714"/>
              <a:gd name="connsiteX15" fmla="*/ 40442 w 17974815"/>
              <a:gd name="connsiteY15" fmla="*/ 21883 h 23703714"/>
              <a:gd name="connsiteX16" fmla="*/ 926388 w 17974815"/>
              <a:gd name="connsiteY16" fmla="*/ 13802 h 23703714"/>
              <a:gd name="connsiteX17" fmla="*/ 2290942 w 17974815"/>
              <a:gd name="connsiteY17" fmla="*/ 26167 h 23703714"/>
              <a:gd name="connsiteX18" fmla="*/ 2424891 w 17974815"/>
              <a:gd name="connsiteY18" fmla="*/ 37330 h 23703714"/>
              <a:gd name="connsiteX19" fmla="*/ 2563963 w 17974815"/>
              <a:gd name="connsiteY19" fmla="*/ 521887 h 23703714"/>
              <a:gd name="connsiteX20" fmla="*/ 2783917 w 17974815"/>
              <a:gd name="connsiteY20" fmla="*/ 421425 h 23703714"/>
              <a:gd name="connsiteX21" fmla="*/ 2874497 w 17974815"/>
              <a:gd name="connsiteY21" fmla="*/ 247035 h 23703714"/>
              <a:gd name="connsiteX22" fmla="*/ 3015948 w 17974815"/>
              <a:gd name="connsiteY22" fmla="*/ 200740 h 23703714"/>
              <a:gd name="connsiteX23" fmla="*/ 3210650 w 17974815"/>
              <a:gd name="connsiteY23" fmla="*/ 214647 h 23703714"/>
              <a:gd name="connsiteX24" fmla="*/ 3294093 w 17974815"/>
              <a:gd name="connsiteY24" fmla="*/ 357196 h 23703714"/>
              <a:gd name="connsiteX25" fmla="*/ 3412304 w 17974815"/>
              <a:gd name="connsiteY25" fmla="*/ 305044 h 23703714"/>
              <a:gd name="connsiteX26" fmla="*/ 3631343 w 17974815"/>
              <a:gd name="connsiteY26" fmla="*/ 165972 h 23703714"/>
              <a:gd name="connsiteX27" fmla="*/ 3725217 w 17974815"/>
              <a:gd name="connsiteY27" fmla="*/ 54714 h 23703714"/>
              <a:gd name="connsiteX28" fmla="*/ 3870877 w 17974815"/>
              <a:gd name="connsiteY28" fmla="*/ 0 h 23703714"/>
              <a:gd name="connsiteX29" fmla="*/ 17974815 w 17974815"/>
              <a:gd name="connsiteY29" fmla="*/ 41721 h 23703714"/>
              <a:gd name="connsiteX30" fmla="*/ 17951688 w 17974815"/>
              <a:gd name="connsiteY30" fmla="*/ 23612990 h 23703714"/>
              <a:gd name="connsiteX31" fmla="*/ 12214659 w 17974815"/>
              <a:gd name="connsiteY31" fmla="*/ 23672994 h 23703714"/>
              <a:gd name="connsiteX32" fmla="*/ 11511566 w 17974815"/>
              <a:gd name="connsiteY32" fmla="*/ 23664268 h 23703714"/>
              <a:gd name="connsiteX33" fmla="*/ 11092752 w 17974815"/>
              <a:gd name="connsiteY33" fmla="*/ 23238606 h 23703714"/>
              <a:gd name="connsiteX34" fmla="*/ 10611489 w 17974815"/>
              <a:gd name="connsiteY34" fmla="*/ 22853595 h 23703714"/>
              <a:gd name="connsiteX35" fmla="*/ 10178352 w 17974815"/>
              <a:gd name="connsiteY35" fmla="*/ 22564837 h 23703714"/>
              <a:gd name="connsiteX36" fmla="*/ 9793341 w 17974815"/>
              <a:gd name="connsiteY36" fmla="*/ 22516711 h 23703714"/>
              <a:gd name="connsiteX37" fmla="*/ 9600836 w 17974815"/>
              <a:gd name="connsiteY37" fmla="*/ 22276079 h 23703714"/>
              <a:gd name="connsiteX38" fmla="*/ 9436682 w 17974815"/>
              <a:gd name="connsiteY38" fmla="*/ 22078674 h 23703714"/>
              <a:gd name="connsiteX39" fmla="*/ 9194651 w 17974815"/>
              <a:gd name="connsiteY39" fmla="*/ 22096350 h 23703714"/>
              <a:gd name="connsiteX40" fmla="*/ 8948418 w 17974815"/>
              <a:gd name="connsiteY40" fmla="*/ 21975596 h 23703714"/>
              <a:gd name="connsiteX41" fmla="*/ 8895567 w 17974815"/>
              <a:gd name="connsiteY41" fmla="*/ 21691914 h 23703714"/>
              <a:gd name="connsiteX42" fmla="*/ 8626060 w 17974815"/>
              <a:gd name="connsiteY42" fmla="*/ 21557686 h 23703714"/>
              <a:gd name="connsiteX43" fmla="*/ 8745764 w 17974815"/>
              <a:gd name="connsiteY43" fmla="*/ 21494509 h 23703714"/>
              <a:gd name="connsiteX44" fmla="*/ 8709188 w 17974815"/>
              <a:gd name="connsiteY44" fmla="*/ 21441308 h 23703714"/>
              <a:gd name="connsiteX45" fmla="*/ 8546258 w 17974815"/>
              <a:gd name="connsiteY45" fmla="*/ 21437982 h 23703714"/>
              <a:gd name="connsiteX46" fmla="*/ 8477306 w 17974815"/>
              <a:gd name="connsiteY46" fmla="*/ 21529334 h 23703714"/>
              <a:gd name="connsiteX47" fmla="*/ 8080570 w 17974815"/>
              <a:gd name="connsiteY47" fmla="*/ 21529334 h 23703714"/>
              <a:gd name="connsiteX48" fmla="*/ 8064120 w 17974815"/>
              <a:gd name="connsiteY48" fmla="*/ 21467908 h 23703714"/>
              <a:gd name="connsiteX49" fmla="*/ 8228624 w 17974815"/>
              <a:gd name="connsiteY49" fmla="*/ 21308479 h 23703714"/>
              <a:gd name="connsiteX50" fmla="*/ 8480455 w 17974815"/>
              <a:gd name="connsiteY50" fmla="*/ 21313552 h 23703714"/>
              <a:gd name="connsiteX51" fmla="*/ 8513007 w 17974815"/>
              <a:gd name="connsiteY51" fmla="*/ 21211876 h 23703714"/>
              <a:gd name="connsiteX52" fmla="*/ 8299851 w 17974815"/>
              <a:gd name="connsiteY52" fmla="*/ 21174249 h 23703714"/>
              <a:gd name="connsiteX53" fmla="*/ 8340103 w 17974815"/>
              <a:gd name="connsiteY53" fmla="*/ 21068897 h 23703714"/>
              <a:gd name="connsiteX54" fmla="*/ 8542057 w 17974815"/>
              <a:gd name="connsiteY54" fmla="*/ 21068022 h 23703714"/>
              <a:gd name="connsiteX55" fmla="*/ 8689237 w 17974815"/>
              <a:gd name="connsiteY55" fmla="*/ 21122099 h 23703714"/>
              <a:gd name="connsiteX56" fmla="*/ 8848841 w 17974815"/>
              <a:gd name="connsiteY56" fmla="*/ 21248452 h 23703714"/>
              <a:gd name="connsiteX57" fmla="*/ 9059896 w 17974815"/>
              <a:gd name="connsiteY57" fmla="*/ 21003092 h 23703714"/>
              <a:gd name="connsiteX58" fmla="*/ 9059546 w 17974815"/>
              <a:gd name="connsiteY58" fmla="*/ 20688611 h 23703714"/>
              <a:gd name="connsiteX59" fmla="*/ 9340955 w 17974815"/>
              <a:gd name="connsiteY59" fmla="*/ 20357328 h 23703714"/>
              <a:gd name="connsiteX60" fmla="*/ 9347605 w 17974815"/>
              <a:gd name="connsiteY60" fmla="*/ 20141197 h 23703714"/>
              <a:gd name="connsiteX61" fmla="*/ 9395031 w 17974815"/>
              <a:gd name="connsiteY61" fmla="*/ 20066994 h 23703714"/>
              <a:gd name="connsiteX62" fmla="*/ 9480609 w 17974815"/>
              <a:gd name="connsiteY62" fmla="*/ 20171123 h 23703714"/>
              <a:gd name="connsiteX63" fmla="*/ 9500559 w 17974815"/>
              <a:gd name="connsiteY63" fmla="*/ 20417180 h 23703714"/>
              <a:gd name="connsiteX64" fmla="*/ 9564085 w 17974815"/>
              <a:gd name="connsiteY64" fmla="*/ 20507132 h 23703714"/>
              <a:gd name="connsiteX65" fmla="*/ 9616938 w 17974815"/>
              <a:gd name="connsiteY65" fmla="*/ 20403879 h 23703714"/>
              <a:gd name="connsiteX66" fmla="*/ 9636888 w 17974815"/>
              <a:gd name="connsiteY66" fmla="*/ 20184423 h 23703714"/>
              <a:gd name="connsiteX67" fmla="*/ 9549385 w 17974815"/>
              <a:gd name="connsiteY67" fmla="*/ 19896364 h 23703714"/>
              <a:gd name="connsiteX68" fmla="*/ 9636888 w 17974815"/>
              <a:gd name="connsiteY68" fmla="*/ 19908441 h 23703714"/>
              <a:gd name="connsiteX69" fmla="*/ 9897819 w 17974815"/>
              <a:gd name="connsiteY69" fmla="*/ 20032342 h 23703714"/>
              <a:gd name="connsiteX70" fmla="*/ 9829743 w 17974815"/>
              <a:gd name="connsiteY70" fmla="*/ 19871865 h 23703714"/>
              <a:gd name="connsiteX71" fmla="*/ 9720015 w 17974815"/>
              <a:gd name="connsiteY71" fmla="*/ 19782087 h 23703714"/>
              <a:gd name="connsiteX72" fmla="*/ 9629012 w 17974815"/>
              <a:gd name="connsiteY72" fmla="*/ 19848415 h 23703714"/>
              <a:gd name="connsiteX73" fmla="*/ 9497234 w 17974815"/>
              <a:gd name="connsiteY73" fmla="*/ 19715585 h 23703714"/>
              <a:gd name="connsiteX74" fmla="*/ 9270777 w 17974815"/>
              <a:gd name="connsiteY74" fmla="*/ 19626158 h 23703714"/>
              <a:gd name="connsiteX75" fmla="*/ 9141450 w 17974815"/>
              <a:gd name="connsiteY75" fmla="*/ 19469529 h 23703714"/>
              <a:gd name="connsiteX76" fmla="*/ 9008446 w 17974815"/>
              <a:gd name="connsiteY76" fmla="*/ 19339850 h 23703714"/>
              <a:gd name="connsiteX77" fmla="*/ 8986744 w 17974815"/>
              <a:gd name="connsiteY77" fmla="*/ 19235721 h 23703714"/>
              <a:gd name="connsiteX78" fmla="*/ 9121499 w 17974815"/>
              <a:gd name="connsiteY78" fmla="*/ 19210172 h 23703714"/>
              <a:gd name="connsiteX79" fmla="*/ 9344280 w 17974815"/>
              <a:gd name="connsiteY79" fmla="*/ 19296624 h 23703714"/>
              <a:gd name="connsiteX80" fmla="*/ 9370881 w 17974815"/>
              <a:gd name="connsiteY80" fmla="*/ 19200196 h 23703714"/>
              <a:gd name="connsiteX81" fmla="*/ 9521034 w 17974815"/>
              <a:gd name="connsiteY81" fmla="*/ 19111292 h 23703714"/>
              <a:gd name="connsiteX82" fmla="*/ 9755015 w 17974815"/>
              <a:gd name="connsiteY82" fmla="*/ 19267395 h 23703714"/>
              <a:gd name="connsiteX83" fmla="*/ 9833068 w 17974815"/>
              <a:gd name="connsiteY83" fmla="*/ 19166945 h 23703714"/>
              <a:gd name="connsiteX84" fmla="*/ 9700065 w 17974815"/>
              <a:gd name="connsiteY84" fmla="*/ 19120395 h 23703714"/>
              <a:gd name="connsiteX85" fmla="*/ 9730340 w 17974815"/>
              <a:gd name="connsiteY85" fmla="*/ 18918788 h 23703714"/>
              <a:gd name="connsiteX86" fmla="*/ 10387483 w 17974815"/>
              <a:gd name="connsiteY86" fmla="*/ 18636505 h 23703714"/>
              <a:gd name="connsiteX87" fmla="*/ 10606589 w 17974815"/>
              <a:gd name="connsiteY87" fmla="*/ 18351423 h 23703714"/>
              <a:gd name="connsiteX88" fmla="*/ 10187102 w 17974815"/>
              <a:gd name="connsiteY88" fmla="*/ 18380998 h 23703714"/>
              <a:gd name="connsiteX89" fmla="*/ 9816443 w 17974815"/>
              <a:gd name="connsiteY89" fmla="*/ 18571754 h 23703714"/>
              <a:gd name="connsiteX90" fmla="*/ 9192551 w 17974815"/>
              <a:gd name="connsiteY90" fmla="*/ 18640005 h 23703714"/>
              <a:gd name="connsiteX91" fmla="*/ 9074948 w 17974815"/>
              <a:gd name="connsiteY91" fmla="*/ 18711408 h 23703714"/>
              <a:gd name="connsiteX92" fmla="*/ 8868792 w 17974815"/>
              <a:gd name="connsiteY92" fmla="*/ 18654881 h 23703714"/>
              <a:gd name="connsiteX93" fmla="*/ 8688011 w 17974815"/>
              <a:gd name="connsiteY93" fmla="*/ 18822536 h 23703714"/>
              <a:gd name="connsiteX94" fmla="*/ 8540307 w 17974815"/>
              <a:gd name="connsiteY94" fmla="*/ 18986864 h 23703714"/>
              <a:gd name="connsiteX95" fmla="*/ 8406078 w 17974815"/>
              <a:gd name="connsiteY95" fmla="*/ 18923688 h 23703714"/>
              <a:gd name="connsiteX96" fmla="*/ 8269925 w 17974815"/>
              <a:gd name="connsiteY96" fmla="*/ 19117942 h 23703714"/>
              <a:gd name="connsiteX97" fmla="*/ 8072519 w 17974815"/>
              <a:gd name="connsiteY97" fmla="*/ 19136145 h 23703714"/>
              <a:gd name="connsiteX98" fmla="*/ 7703959 w 17974815"/>
              <a:gd name="connsiteY98" fmla="*/ 19388500 h 23703714"/>
              <a:gd name="connsiteX99" fmla="*/ 7450552 w 17974815"/>
              <a:gd name="connsiteY99" fmla="*/ 19321999 h 23703714"/>
              <a:gd name="connsiteX100" fmla="*/ 7145168 w 17974815"/>
              <a:gd name="connsiteY100" fmla="*/ 19490879 h 23703714"/>
              <a:gd name="connsiteX101" fmla="*/ 6783960 w 17974815"/>
              <a:gd name="connsiteY101" fmla="*/ 20054744 h 23703714"/>
              <a:gd name="connsiteX102" fmla="*/ 6508852 w 17974815"/>
              <a:gd name="connsiteY102" fmla="*/ 20140146 h 23703714"/>
              <a:gd name="connsiteX103" fmla="*/ 6621031 w 17974815"/>
              <a:gd name="connsiteY103" fmla="*/ 20041444 h 23703714"/>
              <a:gd name="connsiteX104" fmla="*/ 6792884 w 17974815"/>
              <a:gd name="connsiteY104" fmla="*/ 19727310 h 23703714"/>
              <a:gd name="connsiteX105" fmla="*/ 6680882 w 17974815"/>
              <a:gd name="connsiteY105" fmla="*/ 19715585 h 23703714"/>
              <a:gd name="connsiteX106" fmla="*/ 6525827 w 17974815"/>
              <a:gd name="connsiteY106" fmla="*/ 19950967 h 23703714"/>
              <a:gd name="connsiteX107" fmla="*/ 6192094 w 17974815"/>
              <a:gd name="connsiteY107" fmla="*/ 20054745 h 23703714"/>
              <a:gd name="connsiteX108" fmla="*/ 6153942 w 17974815"/>
              <a:gd name="connsiteY108" fmla="*/ 20155195 h 23703714"/>
              <a:gd name="connsiteX109" fmla="*/ 6129266 w 17974815"/>
              <a:gd name="connsiteY109" fmla="*/ 20345951 h 23703714"/>
              <a:gd name="connsiteX110" fmla="*/ 6009214 w 17974815"/>
              <a:gd name="connsiteY110" fmla="*/ 20400554 h 23703714"/>
              <a:gd name="connsiteX111" fmla="*/ 5896161 w 17974815"/>
              <a:gd name="connsiteY111" fmla="*/ 20337377 h 23703714"/>
              <a:gd name="connsiteX112" fmla="*/ 5989263 w 17974815"/>
              <a:gd name="connsiteY112" fmla="*/ 20204374 h 23703714"/>
              <a:gd name="connsiteX113" fmla="*/ 5971587 w 17974815"/>
              <a:gd name="connsiteY113" fmla="*/ 20148544 h 23703714"/>
              <a:gd name="connsiteX114" fmla="*/ 5826334 w 17974815"/>
              <a:gd name="connsiteY114" fmla="*/ 20181098 h 23703714"/>
              <a:gd name="connsiteX115" fmla="*/ 5684404 w 17974815"/>
              <a:gd name="connsiteY115" fmla="*/ 20035667 h 23703714"/>
              <a:gd name="connsiteX116" fmla="*/ 5633479 w 17974815"/>
              <a:gd name="connsiteY116" fmla="*/ 20074695 h 23703714"/>
              <a:gd name="connsiteX117" fmla="*/ 5614577 w 17974815"/>
              <a:gd name="connsiteY117" fmla="*/ 20180223 h 23703714"/>
              <a:gd name="connsiteX118" fmla="*/ 5155015 w 17974815"/>
              <a:gd name="connsiteY118" fmla="*/ 20108819 h 23703714"/>
              <a:gd name="connsiteX119" fmla="*/ 5028836 w 17974815"/>
              <a:gd name="connsiteY119" fmla="*/ 20336151 h 23703714"/>
              <a:gd name="connsiteX120" fmla="*/ 4938535 w 17974815"/>
              <a:gd name="connsiteY120" fmla="*/ 20317427 h 23703714"/>
              <a:gd name="connsiteX121" fmla="*/ 4801680 w 17974815"/>
              <a:gd name="connsiteY121" fmla="*/ 20251449 h 23703714"/>
              <a:gd name="connsiteX122" fmla="*/ 4305891 w 17974815"/>
              <a:gd name="connsiteY122" fmla="*/ 20294675 h 23703714"/>
              <a:gd name="connsiteX123" fmla="*/ 3930681 w 17974815"/>
              <a:gd name="connsiteY123" fmla="*/ 20316376 h 23703714"/>
              <a:gd name="connsiteX124" fmla="*/ 3581898 w 17974815"/>
              <a:gd name="connsiteY124" fmla="*/ 20078020 h 23703714"/>
              <a:gd name="connsiteX125" fmla="*/ 3264613 w 17974815"/>
              <a:gd name="connsiteY125" fmla="*/ 20038992 h 23703714"/>
              <a:gd name="connsiteX126" fmla="*/ 3525195 w 17974815"/>
              <a:gd name="connsiteY126" fmla="*/ 19911240 h 23703714"/>
              <a:gd name="connsiteX127" fmla="*/ 3232763 w 17974815"/>
              <a:gd name="connsiteY127" fmla="*/ 19785412 h 23703714"/>
              <a:gd name="connsiteX128" fmla="*/ 3092058 w 17974815"/>
              <a:gd name="connsiteY128" fmla="*/ 19707010 h 23703714"/>
              <a:gd name="connsiteX129" fmla="*/ 3324464 w 17974815"/>
              <a:gd name="connsiteY129" fmla="*/ 19644007 h 23703714"/>
              <a:gd name="connsiteX130" fmla="*/ 3548647 w 17974815"/>
              <a:gd name="connsiteY130" fmla="*/ 19815338 h 23703714"/>
              <a:gd name="connsiteX131" fmla="*/ 3739401 w 17974815"/>
              <a:gd name="connsiteY131" fmla="*/ 19793463 h 23703714"/>
              <a:gd name="connsiteX132" fmla="*/ 3900406 w 17974815"/>
              <a:gd name="connsiteY132" fmla="*/ 19690559 h 23703714"/>
              <a:gd name="connsiteX133" fmla="*/ 3523795 w 17974815"/>
              <a:gd name="connsiteY133" fmla="*/ 19581006 h 23703714"/>
              <a:gd name="connsiteX134" fmla="*/ 2743624 w 17974815"/>
              <a:gd name="connsiteY134" fmla="*/ 19559481 h 23703714"/>
              <a:gd name="connsiteX135" fmla="*/ 2355288 w 17974815"/>
              <a:gd name="connsiteY135" fmla="*/ 19794513 h 23703714"/>
              <a:gd name="connsiteX136" fmla="*/ 2116056 w 17974815"/>
              <a:gd name="connsiteY136" fmla="*/ 20213298 h 23703714"/>
              <a:gd name="connsiteX137" fmla="*/ 1835699 w 17974815"/>
              <a:gd name="connsiteY137" fmla="*/ 20007493 h 23703714"/>
              <a:gd name="connsiteX138" fmla="*/ 2000203 w 17974815"/>
              <a:gd name="connsiteY138" fmla="*/ 20390753 h 23703714"/>
              <a:gd name="connsiteX139" fmla="*/ 1440888 w 17974815"/>
              <a:gd name="connsiteY139" fmla="*/ 20960042 h 23703714"/>
              <a:gd name="connsiteX140" fmla="*/ 1245057 w 17974815"/>
              <a:gd name="connsiteY140" fmla="*/ 21218876 h 23703714"/>
              <a:gd name="connsiteX141" fmla="*/ 1304734 w 17974815"/>
              <a:gd name="connsiteY141" fmla="*/ 21416281 h 23703714"/>
              <a:gd name="connsiteX142" fmla="*/ 1228431 w 17974815"/>
              <a:gd name="connsiteY142" fmla="*/ 21577284 h 23703714"/>
              <a:gd name="connsiteX143" fmla="*/ 1251533 w 17974815"/>
              <a:gd name="connsiteY143" fmla="*/ 21952320 h 23703714"/>
              <a:gd name="connsiteX144" fmla="*/ 889973 w 17974815"/>
              <a:gd name="connsiteY144" fmla="*/ 22179827 h 23703714"/>
              <a:gd name="connsiteX145" fmla="*/ 572690 w 17974815"/>
              <a:gd name="connsiteY145" fmla="*/ 22272580 h 23703714"/>
              <a:gd name="connsiteX146" fmla="*/ 556065 w 17974815"/>
              <a:gd name="connsiteY146" fmla="*/ 21883545 h 23703714"/>
              <a:gd name="connsiteX147" fmla="*/ 479588 w 17974815"/>
              <a:gd name="connsiteY147" fmla="*/ 21823693 h 23703714"/>
              <a:gd name="connsiteX148" fmla="*/ 452986 w 17974815"/>
              <a:gd name="connsiteY148" fmla="*/ 22192778 h 23703714"/>
              <a:gd name="connsiteX149" fmla="*/ 284106 w 17974815"/>
              <a:gd name="connsiteY149" fmla="*/ 22469985 h 23703714"/>
              <a:gd name="connsiteX150" fmla="*/ 336608 w 17974815"/>
              <a:gd name="connsiteY150" fmla="*/ 22482062 h 23703714"/>
              <a:gd name="connsiteX151" fmla="*/ 509513 w 17974815"/>
              <a:gd name="connsiteY151" fmla="*/ 22349057 h 23703714"/>
              <a:gd name="connsiteX152" fmla="*/ 559389 w 17974815"/>
              <a:gd name="connsiteY152" fmla="*/ 22385634 h 23703714"/>
              <a:gd name="connsiteX153" fmla="*/ 399785 w 17974815"/>
              <a:gd name="connsiteY153" fmla="*/ 22548564 h 23703714"/>
              <a:gd name="connsiteX154" fmla="*/ 190305 w 17974815"/>
              <a:gd name="connsiteY154" fmla="*/ 22837847 h 23703714"/>
              <a:gd name="connsiteX155" fmla="*/ 113827 w 17974815"/>
              <a:gd name="connsiteY155" fmla="*/ 23602618 h 23703714"/>
              <a:gd name="connsiteX156" fmla="*/ 3749 w 17974815"/>
              <a:gd name="connsiteY156" fmla="*/ 23608041 h 23703714"/>
              <a:gd name="connsiteX157" fmla="*/ 23699 w 17974815"/>
              <a:gd name="connsiteY157" fmla="*/ 3314311 h 23703714"/>
              <a:gd name="connsiteX158" fmla="*/ 71826 w 17974815"/>
              <a:gd name="connsiteY15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194795 w 17974815"/>
              <a:gd name="connsiteY11" fmla="*/ 2097795 h 23703714"/>
              <a:gd name="connsiteX12" fmla="*/ 23699 w 17974815"/>
              <a:gd name="connsiteY12" fmla="*/ 1966774 h 23703714"/>
              <a:gd name="connsiteX13" fmla="*/ 37606 w 17974815"/>
              <a:gd name="connsiteY13" fmla="*/ 1236828 h 23703714"/>
              <a:gd name="connsiteX14" fmla="*/ 40442 w 17974815"/>
              <a:gd name="connsiteY14" fmla="*/ 21883 h 23703714"/>
              <a:gd name="connsiteX15" fmla="*/ 926388 w 17974815"/>
              <a:gd name="connsiteY15" fmla="*/ 13802 h 23703714"/>
              <a:gd name="connsiteX16" fmla="*/ 2290942 w 17974815"/>
              <a:gd name="connsiteY16" fmla="*/ 26167 h 23703714"/>
              <a:gd name="connsiteX17" fmla="*/ 2424891 w 17974815"/>
              <a:gd name="connsiteY17" fmla="*/ 37330 h 23703714"/>
              <a:gd name="connsiteX18" fmla="*/ 2563963 w 17974815"/>
              <a:gd name="connsiteY18" fmla="*/ 521887 h 23703714"/>
              <a:gd name="connsiteX19" fmla="*/ 2783917 w 17974815"/>
              <a:gd name="connsiteY19" fmla="*/ 421425 h 23703714"/>
              <a:gd name="connsiteX20" fmla="*/ 2874497 w 17974815"/>
              <a:gd name="connsiteY20" fmla="*/ 247035 h 23703714"/>
              <a:gd name="connsiteX21" fmla="*/ 3015948 w 17974815"/>
              <a:gd name="connsiteY21" fmla="*/ 200740 h 23703714"/>
              <a:gd name="connsiteX22" fmla="*/ 3210650 w 17974815"/>
              <a:gd name="connsiteY22" fmla="*/ 214647 h 23703714"/>
              <a:gd name="connsiteX23" fmla="*/ 3294093 w 17974815"/>
              <a:gd name="connsiteY23" fmla="*/ 357196 h 23703714"/>
              <a:gd name="connsiteX24" fmla="*/ 3412304 w 17974815"/>
              <a:gd name="connsiteY24" fmla="*/ 305044 h 23703714"/>
              <a:gd name="connsiteX25" fmla="*/ 3631343 w 17974815"/>
              <a:gd name="connsiteY25" fmla="*/ 165972 h 23703714"/>
              <a:gd name="connsiteX26" fmla="*/ 3725217 w 17974815"/>
              <a:gd name="connsiteY26" fmla="*/ 54714 h 23703714"/>
              <a:gd name="connsiteX27" fmla="*/ 3870877 w 17974815"/>
              <a:gd name="connsiteY27" fmla="*/ 0 h 23703714"/>
              <a:gd name="connsiteX28" fmla="*/ 17974815 w 17974815"/>
              <a:gd name="connsiteY28" fmla="*/ 41721 h 23703714"/>
              <a:gd name="connsiteX29" fmla="*/ 17951688 w 17974815"/>
              <a:gd name="connsiteY29" fmla="*/ 23612990 h 23703714"/>
              <a:gd name="connsiteX30" fmla="*/ 12214659 w 17974815"/>
              <a:gd name="connsiteY30" fmla="*/ 23672994 h 23703714"/>
              <a:gd name="connsiteX31" fmla="*/ 11511566 w 17974815"/>
              <a:gd name="connsiteY31" fmla="*/ 23664268 h 23703714"/>
              <a:gd name="connsiteX32" fmla="*/ 11092752 w 17974815"/>
              <a:gd name="connsiteY32" fmla="*/ 23238606 h 23703714"/>
              <a:gd name="connsiteX33" fmla="*/ 10611489 w 17974815"/>
              <a:gd name="connsiteY33" fmla="*/ 22853595 h 23703714"/>
              <a:gd name="connsiteX34" fmla="*/ 10178352 w 17974815"/>
              <a:gd name="connsiteY34" fmla="*/ 22564837 h 23703714"/>
              <a:gd name="connsiteX35" fmla="*/ 9793341 w 17974815"/>
              <a:gd name="connsiteY35" fmla="*/ 22516711 h 23703714"/>
              <a:gd name="connsiteX36" fmla="*/ 9600836 w 17974815"/>
              <a:gd name="connsiteY36" fmla="*/ 22276079 h 23703714"/>
              <a:gd name="connsiteX37" fmla="*/ 9436682 w 17974815"/>
              <a:gd name="connsiteY37" fmla="*/ 22078674 h 23703714"/>
              <a:gd name="connsiteX38" fmla="*/ 9194651 w 17974815"/>
              <a:gd name="connsiteY38" fmla="*/ 22096350 h 23703714"/>
              <a:gd name="connsiteX39" fmla="*/ 8948418 w 17974815"/>
              <a:gd name="connsiteY39" fmla="*/ 21975596 h 23703714"/>
              <a:gd name="connsiteX40" fmla="*/ 8895567 w 17974815"/>
              <a:gd name="connsiteY40" fmla="*/ 21691914 h 23703714"/>
              <a:gd name="connsiteX41" fmla="*/ 8626060 w 17974815"/>
              <a:gd name="connsiteY41" fmla="*/ 21557686 h 23703714"/>
              <a:gd name="connsiteX42" fmla="*/ 8745764 w 17974815"/>
              <a:gd name="connsiteY42" fmla="*/ 21494509 h 23703714"/>
              <a:gd name="connsiteX43" fmla="*/ 8709188 w 17974815"/>
              <a:gd name="connsiteY43" fmla="*/ 21441308 h 23703714"/>
              <a:gd name="connsiteX44" fmla="*/ 8546258 w 17974815"/>
              <a:gd name="connsiteY44" fmla="*/ 21437982 h 23703714"/>
              <a:gd name="connsiteX45" fmla="*/ 8477306 w 17974815"/>
              <a:gd name="connsiteY45" fmla="*/ 21529334 h 23703714"/>
              <a:gd name="connsiteX46" fmla="*/ 8080570 w 17974815"/>
              <a:gd name="connsiteY46" fmla="*/ 21529334 h 23703714"/>
              <a:gd name="connsiteX47" fmla="*/ 8064120 w 17974815"/>
              <a:gd name="connsiteY47" fmla="*/ 21467908 h 23703714"/>
              <a:gd name="connsiteX48" fmla="*/ 8228624 w 17974815"/>
              <a:gd name="connsiteY48" fmla="*/ 21308479 h 23703714"/>
              <a:gd name="connsiteX49" fmla="*/ 8480455 w 17974815"/>
              <a:gd name="connsiteY49" fmla="*/ 21313552 h 23703714"/>
              <a:gd name="connsiteX50" fmla="*/ 8513007 w 17974815"/>
              <a:gd name="connsiteY50" fmla="*/ 21211876 h 23703714"/>
              <a:gd name="connsiteX51" fmla="*/ 8299851 w 17974815"/>
              <a:gd name="connsiteY51" fmla="*/ 21174249 h 23703714"/>
              <a:gd name="connsiteX52" fmla="*/ 8340103 w 17974815"/>
              <a:gd name="connsiteY52" fmla="*/ 21068897 h 23703714"/>
              <a:gd name="connsiteX53" fmla="*/ 8542057 w 17974815"/>
              <a:gd name="connsiteY53" fmla="*/ 21068022 h 23703714"/>
              <a:gd name="connsiteX54" fmla="*/ 8689237 w 17974815"/>
              <a:gd name="connsiteY54" fmla="*/ 21122099 h 23703714"/>
              <a:gd name="connsiteX55" fmla="*/ 8848841 w 17974815"/>
              <a:gd name="connsiteY55" fmla="*/ 21248452 h 23703714"/>
              <a:gd name="connsiteX56" fmla="*/ 9059896 w 17974815"/>
              <a:gd name="connsiteY56" fmla="*/ 21003092 h 23703714"/>
              <a:gd name="connsiteX57" fmla="*/ 9059546 w 17974815"/>
              <a:gd name="connsiteY57" fmla="*/ 20688611 h 23703714"/>
              <a:gd name="connsiteX58" fmla="*/ 9340955 w 17974815"/>
              <a:gd name="connsiteY58" fmla="*/ 20357328 h 23703714"/>
              <a:gd name="connsiteX59" fmla="*/ 9347605 w 17974815"/>
              <a:gd name="connsiteY59" fmla="*/ 20141197 h 23703714"/>
              <a:gd name="connsiteX60" fmla="*/ 9395031 w 17974815"/>
              <a:gd name="connsiteY60" fmla="*/ 20066994 h 23703714"/>
              <a:gd name="connsiteX61" fmla="*/ 9480609 w 17974815"/>
              <a:gd name="connsiteY61" fmla="*/ 20171123 h 23703714"/>
              <a:gd name="connsiteX62" fmla="*/ 9500559 w 17974815"/>
              <a:gd name="connsiteY62" fmla="*/ 20417180 h 23703714"/>
              <a:gd name="connsiteX63" fmla="*/ 9564085 w 17974815"/>
              <a:gd name="connsiteY63" fmla="*/ 20507132 h 23703714"/>
              <a:gd name="connsiteX64" fmla="*/ 9616938 w 17974815"/>
              <a:gd name="connsiteY64" fmla="*/ 20403879 h 23703714"/>
              <a:gd name="connsiteX65" fmla="*/ 9636888 w 17974815"/>
              <a:gd name="connsiteY65" fmla="*/ 20184423 h 23703714"/>
              <a:gd name="connsiteX66" fmla="*/ 9549385 w 17974815"/>
              <a:gd name="connsiteY66" fmla="*/ 19896364 h 23703714"/>
              <a:gd name="connsiteX67" fmla="*/ 9636888 w 17974815"/>
              <a:gd name="connsiteY67" fmla="*/ 19908441 h 23703714"/>
              <a:gd name="connsiteX68" fmla="*/ 9897819 w 17974815"/>
              <a:gd name="connsiteY68" fmla="*/ 20032342 h 23703714"/>
              <a:gd name="connsiteX69" fmla="*/ 9829743 w 17974815"/>
              <a:gd name="connsiteY69" fmla="*/ 19871865 h 23703714"/>
              <a:gd name="connsiteX70" fmla="*/ 9720015 w 17974815"/>
              <a:gd name="connsiteY70" fmla="*/ 19782087 h 23703714"/>
              <a:gd name="connsiteX71" fmla="*/ 9629012 w 17974815"/>
              <a:gd name="connsiteY71" fmla="*/ 19848415 h 23703714"/>
              <a:gd name="connsiteX72" fmla="*/ 9497234 w 17974815"/>
              <a:gd name="connsiteY72" fmla="*/ 19715585 h 23703714"/>
              <a:gd name="connsiteX73" fmla="*/ 9270777 w 17974815"/>
              <a:gd name="connsiteY73" fmla="*/ 19626158 h 23703714"/>
              <a:gd name="connsiteX74" fmla="*/ 9141450 w 17974815"/>
              <a:gd name="connsiteY74" fmla="*/ 19469529 h 23703714"/>
              <a:gd name="connsiteX75" fmla="*/ 9008446 w 17974815"/>
              <a:gd name="connsiteY75" fmla="*/ 19339850 h 23703714"/>
              <a:gd name="connsiteX76" fmla="*/ 8986744 w 17974815"/>
              <a:gd name="connsiteY76" fmla="*/ 19235721 h 23703714"/>
              <a:gd name="connsiteX77" fmla="*/ 9121499 w 17974815"/>
              <a:gd name="connsiteY77" fmla="*/ 19210172 h 23703714"/>
              <a:gd name="connsiteX78" fmla="*/ 9344280 w 17974815"/>
              <a:gd name="connsiteY78" fmla="*/ 19296624 h 23703714"/>
              <a:gd name="connsiteX79" fmla="*/ 9370881 w 17974815"/>
              <a:gd name="connsiteY79" fmla="*/ 19200196 h 23703714"/>
              <a:gd name="connsiteX80" fmla="*/ 9521034 w 17974815"/>
              <a:gd name="connsiteY80" fmla="*/ 19111292 h 23703714"/>
              <a:gd name="connsiteX81" fmla="*/ 9755015 w 17974815"/>
              <a:gd name="connsiteY81" fmla="*/ 19267395 h 23703714"/>
              <a:gd name="connsiteX82" fmla="*/ 9833068 w 17974815"/>
              <a:gd name="connsiteY82" fmla="*/ 19166945 h 23703714"/>
              <a:gd name="connsiteX83" fmla="*/ 9700065 w 17974815"/>
              <a:gd name="connsiteY83" fmla="*/ 19120395 h 23703714"/>
              <a:gd name="connsiteX84" fmla="*/ 9730340 w 17974815"/>
              <a:gd name="connsiteY84" fmla="*/ 18918788 h 23703714"/>
              <a:gd name="connsiteX85" fmla="*/ 10387483 w 17974815"/>
              <a:gd name="connsiteY85" fmla="*/ 18636505 h 23703714"/>
              <a:gd name="connsiteX86" fmla="*/ 10606589 w 17974815"/>
              <a:gd name="connsiteY86" fmla="*/ 18351423 h 23703714"/>
              <a:gd name="connsiteX87" fmla="*/ 10187102 w 17974815"/>
              <a:gd name="connsiteY87" fmla="*/ 18380998 h 23703714"/>
              <a:gd name="connsiteX88" fmla="*/ 9816443 w 17974815"/>
              <a:gd name="connsiteY88" fmla="*/ 18571754 h 23703714"/>
              <a:gd name="connsiteX89" fmla="*/ 9192551 w 17974815"/>
              <a:gd name="connsiteY89" fmla="*/ 18640005 h 23703714"/>
              <a:gd name="connsiteX90" fmla="*/ 9074948 w 17974815"/>
              <a:gd name="connsiteY90" fmla="*/ 18711408 h 23703714"/>
              <a:gd name="connsiteX91" fmla="*/ 8868792 w 17974815"/>
              <a:gd name="connsiteY91" fmla="*/ 18654881 h 23703714"/>
              <a:gd name="connsiteX92" fmla="*/ 8688011 w 17974815"/>
              <a:gd name="connsiteY92" fmla="*/ 18822536 h 23703714"/>
              <a:gd name="connsiteX93" fmla="*/ 8540307 w 17974815"/>
              <a:gd name="connsiteY93" fmla="*/ 18986864 h 23703714"/>
              <a:gd name="connsiteX94" fmla="*/ 8406078 w 17974815"/>
              <a:gd name="connsiteY94" fmla="*/ 18923688 h 23703714"/>
              <a:gd name="connsiteX95" fmla="*/ 8269925 w 17974815"/>
              <a:gd name="connsiteY95" fmla="*/ 19117942 h 23703714"/>
              <a:gd name="connsiteX96" fmla="*/ 8072519 w 17974815"/>
              <a:gd name="connsiteY96" fmla="*/ 19136145 h 23703714"/>
              <a:gd name="connsiteX97" fmla="*/ 7703959 w 17974815"/>
              <a:gd name="connsiteY97" fmla="*/ 19388500 h 23703714"/>
              <a:gd name="connsiteX98" fmla="*/ 7450552 w 17974815"/>
              <a:gd name="connsiteY98" fmla="*/ 19321999 h 23703714"/>
              <a:gd name="connsiteX99" fmla="*/ 7145168 w 17974815"/>
              <a:gd name="connsiteY99" fmla="*/ 19490879 h 23703714"/>
              <a:gd name="connsiteX100" fmla="*/ 6783960 w 17974815"/>
              <a:gd name="connsiteY100" fmla="*/ 20054744 h 23703714"/>
              <a:gd name="connsiteX101" fmla="*/ 6508852 w 17974815"/>
              <a:gd name="connsiteY101" fmla="*/ 20140146 h 23703714"/>
              <a:gd name="connsiteX102" fmla="*/ 6621031 w 17974815"/>
              <a:gd name="connsiteY102" fmla="*/ 20041444 h 23703714"/>
              <a:gd name="connsiteX103" fmla="*/ 6792884 w 17974815"/>
              <a:gd name="connsiteY103" fmla="*/ 19727310 h 23703714"/>
              <a:gd name="connsiteX104" fmla="*/ 6680882 w 17974815"/>
              <a:gd name="connsiteY104" fmla="*/ 19715585 h 23703714"/>
              <a:gd name="connsiteX105" fmla="*/ 6525827 w 17974815"/>
              <a:gd name="connsiteY105" fmla="*/ 19950967 h 23703714"/>
              <a:gd name="connsiteX106" fmla="*/ 6192094 w 17974815"/>
              <a:gd name="connsiteY106" fmla="*/ 20054745 h 23703714"/>
              <a:gd name="connsiteX107" fmla="*/ 6153942 w 17974815"/>
              <a:gd name="connsiteY107" fmla="*/ 20155195 h 23703714"/>
              <a:gd name="connsiteX108" fmla="*/ 6129266 w 17974815"/>
              <a:gd name="connsiteY108" fmla="*/ 20345951 h 23703714"/>
              <a:gd name="connsiteX109" fmla="*/ 6009214 w 17974815"/>
              <a:gd name="connsiteY109" fmla="*/ 20400554 h 23703714"/>
              <a:gd name="connsiteX110" fmla="*/ 5896161 w 17974815"/>
              <a:gd name="connsiteY110" fmla="*/ 20337377 h 23703714"/>
              <a:gd name="connsiteX111" fmla="*/ 5989263 w 17974815"/>
              <a:gd name="connsiteY111" fmla="*/ 20204374 h 23703714"/>
              <a:gd name="connsiteX112" fmla="*/ 5971587 w 17974815"/>
              <a:gd name="connsiteY112" fmla="*/ 20148544 h 23703714"/>
              <a:gd name="connsiteX113" fmla="*/ 5826334 w 17974815"/>
              <a:gd name="connsiteY113" fmla="*/ 20181098 h 23703714"/>
              <a:gd name="connsiteX114" fmla="*/ 5684404 w 17974815"/>
              <a:gd name="connsiteY114" fmla="*/ 20035667 h 23703714"/>
              <a:gd name="connsiteX115" fmla="*/ 5633479 w 17974815"/>
              <a:gd name="connsiteY115" fmla="*/ 20074695 h 23703714"/>
              <a:gd name="connsiteX116" fmla="*/ 5614577 w 17974815"/>
              <a:gd name="connsiteY116" fmla="*/ 20180223 h 23703714"/>
              <a:gd name="connsiteX117" fmla="*/ 5155015 w 17974815"/>
              <a:gd name="connsiteY117" fmla="*/ 20108819 h 23703714"/>
              <a:gd name="connsiteX118" fmla="*/ 5028836 w 17974815"/>
              <a:gd name="connsiteY118" fmla="*/ 20336151 h 23703714"/>
              <a:gd name="connsiteX119" fmla="*/ 4938535 w 17974815"/>
              <a:gd name="connsiteY119" fmla="*/ 20317427 h 23703714"/>
              <a:gd name="connsiteX120" fmla="*/ 4801680 w 17974815"/>
              <a:gd name="connsiteY120" fmla="*/ 20251449 h 23703714"/>
              <a:gd name="connsiteX121" fmla="*/ 4305891 w 17974815"/>
              <a:gd name="connsiteY121" fmla="*/ 20294675 h 23703714"/>
              <a:gd name="connsiteX122" fmla="*/ 3930681 w 17974815"/>
              <a:gd name="connsiteY122" fmla="*/ 20316376 h 23703714"/>
              <a:gd name="connsiteX123" fmla="*/ 3581898 w 17974815"/>
              <a:gd name="connsiteY123" fmla="*/ 20078020 h 23703714"/>
              <a:gd name="connsiteX124" fmla="*/ 3264613 w 17974815"/>
              <a:gd name="connsiteY124" fmla="*/ 20038992 h 23703714"/>
              <a:gd name="connsiteX125" fmla="*/ 3525195 w 17974815"/>
              <a:gd name="connsiteY125" fmla="*/ 19911240 h 23703714"/>
              <a:gd name="connsiteX126" fmla="*/ 3232763 w 17974815"/>
              <a:gd name="connsiteY126" fmla="*/ 19785412 h 23703714"/>
              <a:gd name="connsiteX127" fmla="*/ 3092058 w 17974815"/>
              <a:gd name="connsiteY127" fmla="*/ 19707010 h 23703714"/>
              <a:gd name="connsiteX128" fmla="*/ 3324464 w 17974815"/>
              <a:gd name="connsiteY128" fmla="*/ 19644007 h 23703714"/>
              <a:gd name="connsiteX129" fmla="*/ 3548647 w 17974815"/>
              <a:gd name="connsiteY129" fmla="*/ 19815338 h 23703714"/>
              <a:gd name="connsiteX130" fmla="*/ 3739401 w 17974815"/>
              <a:gd name="connsiteY130" fmla="*/ 19793463 h 23703714"/>
              <a:gd name="connsiteX131" fmla="*/ 3900406 w 17974815"/>
              <a:gd name="connsiteY131" fmla="*/ 19690559 h 23703714"/>
              <a:gd name="connsiteX132" fmla="*/ 3523795 w 17974815"/>
              <a:gd name="connsiteY132" fmla="*/ 19581006 h 23703714"/>
              <a:gd name="connsiteX133" fmla="*/ 2743624 w 17974815"/>
              <a:gd name="connsiteY133" fmla="*/ 19559481 h 23703714"/>
              <a:gd name="connsiteX134" fmla="*/ 2355288 w 17974815"/>
              <a:gd name="connsiteY134" fmla="*/ 19794513 h 23703714"/>
              <a:gd name="connsiteX135" fmla="*/ 2116056 w 17974815"/>
              <a:gd name="connsiteY135" fmla="*/ 20213298 h 23703714"/>
              <a:gd name="connsiteX136" fmla="*/ 1835699 w 17974815"/>
              <a:gd name="connsiteY136" fmla="*/ 20007493 h 23703714"/>
              <a:gd name="connsiteX137" fmla="*/ 2000203 w 17974815"/>
              <a:gd name="connsiteY137" fmla="*/ 20390753 h 23703714"/>
              <a:gd name="connsiteX138" fmla="*/ 1440888 w 17974815"/>
              <a:gd name="connsiteY138" fmla="*/ 20960042 h 23703714"/>
              <a:gd name="connsiteX139" fmla="*/ 1245057 w 17974815"/>
              <a:gd name="connsiteY139" fmla="*/ 21218876 h 23703714"/>
              <a:gd name="connsiteX140" fmla="*/ 1304734 w 17974815"/>
              <a:gd name="connsiteY140" fmla="*/ 21416281 h 23703714"/>
              <a:gd name="connsiteX141" fmla="*/ 1228431 w 17974815"/>
              <a:gd name="connsiteY141" fmla="*/ 21577284 h 23703714"/>
              <a:gd name="connsiteX142" fmla="*/ 1251533 w 17974815"/>
              <a:gd name="connsiteY142" fmla="*/ 21952320 h 23703714"/>
              <a:gd name="connsiteX143" fmla="*/ 889973 w 17974815"/>
              <a:gd name="connsiteY143" fmla="*/ 22179827 h 23703714"/>
              <a:gd name="connsiteX144" fmla="*/ 572690 w 17974815"/>
              <a:gd name="connsiteY144" fmla="*/ 22272580 h 23703714"/>
              <a:gd name="connsiteX145" fmla="*/ 556065 w 17974815"/>
              <a:gd name="connsiteY145" fmla="*/ 21883545 h 23703714"/>
              <a:gd name="connsiteX146" fmla="*/ 479588 w 17974815"/>
              <a:gd name="connsiteY146" fmla="*/ 21823693 h 23703714"/>
              <a:gd name="connsiteX147" fmla="*/ 452986 w 17974815"/>
              <a:gd name="connsiteY147" fmla="*/ 22192778 h 23703714"/>
              <a:gd name="connsiteX148" fmla="*/ 284106 w 17974815"/>
              <a:gd name="connsiteY148" fmla="*/ 22469985 h 23703714"/>
              <a:gd name="connsiteX149" fmla="*/ 336608 w 17974815"/>
              <a:gd name="connsiteY149" fmla="*/ 22482062 h 23703714"/>
              <a:gd name="connsiteX150" fmla="*/ 509513 w 17974815"/>
              <a:gd name="connsiteY150" fmla="*/ 22349057 h 23703714"/>
              <a:gd name="connsiteX151" fmla="*/ 559389 w 17974815"/>
              <a:gd name="connsiteY151" fmla="*/ 22385634 h 23703714"/>
              <a:gd name="connsiteX152" fmla="*/ 399785 w 17974815"/>
              <a:gd name="connsiteY152" fmla="*/ 22548564 h 23703714"/>
              <a:gd name="connsiteX153" fmla="*/ 190305 w 17974815"/>
              <a:gd name="connsiteY153" fmla="*/ 22837847 h 23703714"/>
              <a:gd name="connsiteX154" fmla="*/ 113827 w 17974815"/>
              <a:gd name="connsiteY154" fmla="*/ 23602618 h 23703714"/>
              <a:gd name="connsiteX155" fmla="*/ 3749 w 17974815"/>
              <a:gd name="connsiteY155" fmla="*/ 23608041 h 23703714"/>
              <a:gd name="connsiteX156" fmla="*/ 23699 w 17974815"/>
              <a:gd name="connsiteY156" fmla="*/ 3314311 h 23703714"/>
              <a:gd name="connsiteX157" fmla="*/ 71826 w 17974815"/>
              <a:gd name="connsiteY157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192782 w 17974815"/>
              <a:gd name="connsiteY10" fmla="*/ 2238148 h 23703714"/>
              <a:gd name="connsiteX11" fmla="*/ 23699 w 17974815"/>
              <a:gd name="connsiteY11" fmla="*/ 1966774 h 23703714"/>
              <a:gd name="connsiteX12" fmla="*/ 37606 w 17974815"/>
              <a:gd name="connsiteY12" fmla="*/ 1236828 h 23703714"/>
              <a:gd name="connsiteX13" fmla="*/ 40442 w 17974815"/>
              <a:gd name="connsiteY13" fmla="*/ 21883 h 23703714"/>
              <a:gd name="connsiteX14" fmla="*/ 926388 w 17974815"/>
              <a:gd name="connsiteY14" fmla="*/ 13802 h 23703714"/>
              <a:gd name="connsiteX15" fmla="*/ 2290942 w 17974815"/>
              <a:gd name="connsiteY15" fmla="*/ 26167 h 23703714"/>
              <a:gd name="connsiteX16" fmla="*/ 2424891 w 17974815"/>
              <a:gd name="connsiteY16" fmla="*/ 37330 h 23703714"/>
              <a:gd name="connsiteX17" fmla="*/ 2563963 w 17974815"/>
              <a:gd name="connsiteY17" fmla="*/ 521887 h 23703714"/>
              <a:gd name="connsiteX18" fmla="*/ 2783917 w 17974815"/>
              <a:gd name="connsiteY18" fmla="*/ 421425 h 23703714"/>
              <a:gd name="connsiteX19" fmla="*/ 2874497 w 17974815"/>
              <a:gd name="connsiteY19" fmla="*/ 247035 h 23703714"/>
              <a:gd name="connsiteX20" fmla="*/ 3015948 w 17974815"/>
              <a:gd name="connsiteY20" fmla="*/ 200740 h 23703714"/>
              <a:gd name="connsiteX21" fmla="*/ 3210650 w 17974815"/>
              <a:gd name="connsiteY21" fmla="*/ 214647 h 23703714"/>
              <a:gd name="connsiteX22" fmla="*/ 3294093 w 17974815"/>
              <a:gd name="connsiteY22" fmla="*/ 357196 h 23703714"/>
              <a:gd name="connsiteX23" fmla="*/ 3412304 w 17974815"/>
              <a:gd name="connsiteY23" fmla="*/ 305044 h 23703714"/>
              <a:gd name="connsiteX24" fmla="*/ 3631343 w 17974815"/>
              <a:gd name="connsiteY24" fmla="*/ 165972 h 23703714"/>
              <a:gd name="connsiteX25" fmla="*/ 3725217 w 17974815"/>
              <a:gd name="connsiteY25" fmla="*/ 54714 h 23703714"/>
              <a:gd name="connsiteX26" fmla="*/ 3870877 w 17974815"/>
              <a:gd name="connsiteY26" fmla="*/ 0 h 23703714"/>
              <a:gd name="connsiteX27" fmla="*/ 17974815 w 17974815"/>
              <a:gd name="connsiteY27" fmla="*/ 41721 h 23703714"/>
              <a:gd name="connsiteX28" fmla="*/ 17951688 w 17974815"/>
              <a:gd name="connsiteY28" fmla="*/ 23612990 h 23703714"/>
              <a:gd name="connsiteX29" fmla="*/ 12214659 w 17974815"/>
              <a:gd name="connsiteY29" fmla="*/ 23672994 h 23703714"/>
              <a:gd name="connsiteX30" fmla="*/ 11511566 w 17974815"/>
              <a:gd name="connsiteY30" fmla="*/ 23664268 h 23703714"/>
              <a:gd name="connsiteX31" fmla="*/ 11092752 w 17974815"/>
              <a:gd name="connsiteY31" fmla="*/ 23238606 h 23703714"/>
              <a:gd name="connsiteX32" fmla="*/ 10611489 w 17974815"/>
              <a:gd name="connsiteY32" fmla="*/ 22853595 h 23703714"/>
              <a:gd name="connsiteX33" fmla="*/ 10178352 w 17974815"/>
              <a:gd name="connsiteY33" fmla="*/ 22564837 h 23703714"/>
              <a:gd name="connsiteX34" fmla="*/ 9793341 w 17974815"/>
              <a:gd name="connsiteY34" fmla="*/ 22516711 h 23703714"/>
              <a:gd name="connsiteX35" fmla="*/ 9600836 w 17974815"/>
              <a:gd name="connsiteY35" fmla="*/ 22276079 h 23703714"/>
              <a:gd name="connsiteX36" fmla="*/ 9436682 w 17974815"/>
              <a:gd name="connsiteY36" fmla="*/ 22078674 h 23703714"/>
              <a:gd name="connsiteX37" fmla="*/ 9194651 w 17974815"/>
              <a:gd name="connsiteY37" fmla="*/ 22096350 h 23703714"/>
              <a:gd name="connsiteX38" fmla="*/ 8948418 w 17974815"/>
              <a:gd name="connsiteY38" fmla="*/ 21975596 h 23703714"/>
              <a:gd name="connsiteX39" fmla="*/ 8895567 w 17974815"/>
              <a:gd name="connsiteY39" fmla="*/ 21691914 h 23703714"/>
              <a:gd name="connsiteX40" fmla="*/ 8626060 w 17974815"/>
              <a:gd name="connsiteY40" fmla="*/ 21557686 h 23703714"/>
              <a:gd name="connsiteX41" fmla="*/ 8745764 w 17974815"/>
              <a:gd name="connsiteY41" fmla="*/ 21494509 h 23703714"/>
              <a:gd name="connsiteX42" fmla="*/ 8709188 w 17974815"/>
              <a:gd name="connsiteY42" fmla="*/ 21441308 h 23703714"/>
              <a:gd name="connsiteX43" fmla="*/ 8546258 w 17974815"/>
              <a:gd name="connsiteY43" fmla="*/ 21437982 h 23703714"/>
              <a:gd name="connsiteX44" fmla="*/ 8477306 w 17974815"/>
              <a:gd name="connsiteY44" fmla="*/ 21529334 h 23703714"/>
              <a:gd name="connsiteX45" fmla="*/ 8080570 w 17974815"/>
              <a:gd name="connsiteY45" fmla="*/ 21529334 h 23703714"/>
              <a:gd name="connsiteX46" fmla="*/ 8064120 w 17974815"/>
              <a:gd name="connsiteY46" fmla="*/ 21467908 h 23703714"/>
              <a:gd name="connsiteX47" fmla="*/ 8228624 w 17974815"/>
              <a:gd name="connsiteY47" fmla="*/ 21308479 h 23703714"/>
              <a:gd name="connsiteX48" fmla="*/ 8480455 w 17974815"/>
              <a:gd name="connsiteY48" fmla="*/ 21313552 h 23703714"/>
              <a:gd name="connsiteX49" fmla="*/ 8513007 w 17974815"/>
              <a:gd name="connsiteY49" fmla="*/ 21211876 h 23703714"/>
              <a:gd name="connsiteX50" fmla="*/ 8299851 w 17974815"/>
              <a:gd name="connsiteY50" fmla="*/ 21174249 h 23703714"/>
              <a:gd name="connsiteX51" fmla="*/ 8340103 w 17974815"/>
              <a:gd name="connsiteY51" fmla="*/ 21068897 h 23703714"/>
              <a:gd name="connsiteX52" fmla="*/ 8542057 w 17974815"/>
              <a:gd name="connsiteY52" fmla="*/ 21068022 h 23703714"/>
              <a:gd name="connsiteX53" fmla="*/ 8689237 w 17974815"/>
              <a:gd name="connsiteY53" fmla="*/ 21122099 h 23703714"/>
              <a:gd name="connsiteX54" fmla="*/ 8848841 w 17974815"/>
              <a:gd name="connsiteY54" fmla="*/ 21248452 h 23703714"/>
              <a:gd name="connsiteX55" fmla="*/ 9059896 w 17974815"/>
              <a:gd name="connsiteY55" fmla="*/ 21003092 h 23703714"/>
              <a:gd name="connsiteX56" fmla="*/ 9059546 w 17974815"/>
              <a:gd name="connsiteY56" fmla="*/ 20688611 h 23703714"/>
              <a:gd name="connsiteX57" fmla="*/ 9340955 w 17974815"/>
              <a:gd name="connsiteY57" fmla="*/ 20357328 h 23703714"/>
              <a:gd name="connsiteX58" fmla="*/ 9347605 w 17974815"/>
              <a:gd name="connsiteY58" fmla="*/ 20141197 h 23703714"/>
              <a:gd name="connsiteX59" fmla="*/ 9395031 w 17974815"/>
              <a:gd name="connsiteY59" fmla="*/ 20066994 h 23703714"/>
              <a:gd name="connsiteX60" fmla="*/ 9480609 w 17974815"/>
              <a:gd name="connsiteY60" fmla="*/ 20171123 h 23703714"/>
              <a:gd name="connsiteX61" fmla="*/ 9500559 w 17974815"/>
              <a:gd name="connsiteY61" fmla="*/ 20417180 h 23703714"/>
              <a:gd name="connsiteX62" fmla="*/ 9564085 w 17974815"/>
              <a:gd name="connsiteY62" fmla="*/ 20507132 h 23703714"/>
              <a:gd name="connsiteX63" fmla="*/ 9616938 w 17974815"/>
              <a:gd name="connsiteY63" fmla="*/ 20403879 h 23703714"/>
              <a:gd name="connsiteX64" fmla="*/ 9636888 w 17974815"/>
              <a:gd name="connsiteY64" fmla="*/ 20184423 h 23703714"/>
              <a:gd name="connsiteX65" fmla="*/ 9549385 w 17974815"/>
              <a:gd name="connsiteY65" fmla="*/ 19896364 h 23703714"/>
              <a:gd name="connsiteX66" fmla="*/ 9636888 w 17974815"/>
              <a:gd name="connsiteY66" fmla="*/ 19908441 h 23703714"/>
              <a:gd name="connsiteX67" fmla="*/ 9897819 w 17974815"/>
              <a:gd name="connsiteY67" fmla="*/ 20032342 h 23703714"/>
              <a:gd name="connsiteX68" fmla="*/ 9829743 w 17974815"/>
              <a:gd name="connsiteY68" fmla="*/ 19871865 h 23703714"/>
              <a:gd name="connsiteX69" fmla="*/ 9720015 w 17974815"/>
              <a:gd name="connsiteY69" fmla="*/ 19782087 h 23703714"/>
              <a:gd name="connsiteX70" fmla="*/ 9629012 w 17974815"/>
              <a:gd name="connsiteY70" fmla="*/ 19848415 h 23703714"/>
              <a:gd name="connsiteX71" fmla="*/ 9497234 w 17974815"/>
              <a:gd name="connsiteY71" fmla="*/ 19715585 h 23703714"/>
              <a:gd name="connsiteX72" fmla="*/ 9270777 w 17974815"/>
              <a:gd name="connsiteY72" fmla="*/ 19626158 h 23703714"/>
              <a:gd name="connsiteX73" fmla="*/ 9141450 w 17974815"/>
              <a:gd name="connsiteY73" fmla="*/ 19469529 h 23703714"/>
              <a:gd name="connsiteX74" fmla="*/ 9008446 w 17974815"/>
              <a:gd name="connsiteY74" fmla="*/ 19339850 h 23703714"/>
              <a:gd name="connsiteX75" fmla="*/ 8986744 w 17974815"/>
              <a:gd name="connsiteY75" fmla="*/ 19235721 h 23703714"/>
              <a:gd name="connsiteX76" fmla="*/ 9121499 w 17974815"/>
              <a:gd name="connsiteY76" fmla="*/ 19210172 h 23703714"/>
              <a:gd name="connsiteX77" fmla="*/ 9344280 w 17974815"/>
              <a:gd name="connsiteY77" fmla="*/ 19296624 h 23703714"/>
              <a:gd name="connsiteX78" fmla="*/ 9370881 w 17974815"/>
              <a:gd name="connsiteY78" fmla="*/ 19200196 h 23703714"/>
              <a:gd name="connsiteX79" fmla="*/ 9521034 w 17974815"/>
              <a:gd name="connsiteY79" fmla="*/ 19111292 h 23703714"/>
              <a:gd name="connsiteX80" fmla="*/ 9755015 w 17974815"/>
              <a:gd name="connsiteY80" fmla="*/ 19267395 h 23703714"/>
              <a:gd name="connsiteX81" fmla="*/ 9833068 w 17974815"/>
              <a:gd name="connsiteY81" fmla="*/ 19166945 h 23703714"/>
              <a:gd name="connsiteX82" fmla="*/ 9700065 w 17974815"/>
              <a:gd name="connsiteY82" fmla="*/ 19120395 h 23703714"/>
              <a:gd name="connsiteX83" fmla="*/ 9730340 w 17974815"/>
              <a:gd name="connsiteY83" fmla="*/ 18918788 h 23703714"/>
              <a:gd name="connsiteX84" fmla="*/ 10387483 w 17974815"/>
              <a:gd name="connsiteY84" fmla="*/ 18636505 h 23703714"/>
              <a:gd name="connsiteX85" fmla="*/ 10606589 w 17974815"/>
              <a:gd name="connsiteY85" fmla="*/ 18351423 h 23703714"/>
              <a:gd name="connsiteX86" fmla="*/ 10187102 w 17974815"/>
              <a:gd name="connsiteY86" fmla="*/ 18380998 h 23703714"/>
              <a:gd name="connsiteX87" fmla="*/ 9816443 w 17974815"/>
              <a:gd name="connsiteY87" fmla="*/ 18571754 h 23703714"/>
              <a:gd name="connsiteX88" fmla="*/ 9192551 w 17974815"/>
              <a:gd name="connsiteY88" fmla="*/ 18640005 h 23703714"/>
              <a:gd name="connsiteX89" fmla="*/ 9074948 w 17974815"/>
              <a:gd name="connsiteY89" fmla="*/ 18711408 h 23703714"/>
              <a:gd name="connsiteX90" fmla="*/ 8868792 w 17974815"/>
              <a:gd name="connsiteY90" fmla="*/ 18654881 h 23703714"/>
              <a:gd name="connsiteX91" fmla="*/ 8688011 w 17974815"/>
              <a:gd name="connsiteY91" fmla="*/ 18822536 h 23703714"/>
              <a:gd name="connsiteX92" fmla="*/ 8540307 w 17974815"/>
              <a:gd name="connsiteY92" fmla="*/ 18986864 h 23703714"/>
              <a:gd name="connsiteX93" fmla="*/ 8406078 w 17974815"/>
              <a:gd name="connsiteY93" fmla="*/ 18923688 h 23703714"/>
              <a:gd name="connsiteX94" fmla="*/ 8269925 w 17974815"/>
              <a:gd name="connsiteY94" fmla="*/ 19117942 h 23703714"/>
              <a:gd name="connsiteX95" fmla="*/ 8072519 w 17974815"/>
              <a:gd name="connsiteY95" fmla="*/ 19136145 h 23703714"/>
              <a:gd name="connsiteX96" fmla="*/ 7703959 w 17974815"/>
              <a:gd name="connsiteY96" fmla="*/ 19388500 h 23703714"/>
              <a:gd name="connsiteX97" fmla="*/ 7450552 w 17974815"/>
              <a:gd name="connsiteY97" fmla="*/ 19321999 h 23703714"/>
              <a:gd name="connsiteX98" fmla="*/ 7145168 w 17974815"/>
              <a:gd name="connsiteY98" fmla="*/ 19490879 h 23703714"/>
              <a:gd name="connsiteX99" fmla="*/ 6783960 w 17974815"/>
              <a:gd name="connsiteY99" fmla="*/ 20054744 h 23703714"/>
              <a:gd name="connsiteX100" fmla="*/ 6508852 w 17974815"/>
              <a:gd name="connsiteY100" fmla="*/ 20140146 h 23703714"/>
              <a:gd name="connsiteX101" fmla="*/ 6621031 w 17974815"/>
              <a:gd name="connsiteY101" fmla="*/ 20041444 h 23703714"/>
              <a:gd name="connsiteX102" fmla="*/ 6792884 w 17974815"/>
              <a:gd name="connsiteY102" fmla="*/ 19727310 h 23703714"/>
              <a:gd name="connsiteX103" fmla="*/ 6680882 w 17974815"/>
              <a:gd name="connsiteY103" fmla="*/ 19715585 h 23703714"/>
              <a:gd name="connsiteX104" fmla="*/ 6525827 w 17974815"/>
              <a:gd name="connsiteY104" fmla="*/ 19950967 h 23703714"/>
              <a:gd name="connsiteX105" fmla="*/ 6192094 w 17974815"/>
              <a:gd name="connsiteY105" fmla="*/ 20054745 h 23703714"/>
              <a:gd name="connsiteX106" fmla="*/ 6153942 w 17974815"/>
              <a:gd name="connsiteY106" fmla="*/ 20155195 h 23703714"/>
              <a:gd name="connsiteX107" fmla="*/ 6129266 w 17974815"/>
              <a:gd name="connsiteY107" fmla="*/ 20345951 h 23703714"/>
              <a:gd name="connsiteX108" fmla="*/ 6009214 w 17974815"/>
              <a:gd name="connsiteY108" fmla="*/ 20400554 h 23703714"/>
              <a:gd name="connsiteX109" fmla="*/ 5896161 w 17974815"/>
              <a:gd name="connsiteY109" fmla="*/ 20337377 h 23703714"/>
              <a:gd name="connsiteX110" fmla="*/ 5989263 w 17974815"/>
              <a:gd name="connsiteY110" fmla="*/ 20204374 h 23703714"/>
              <a:gd name="connsiteX111" fmla="*/ 5971587 w 17974815"/>
              <a:gd name="connsiteY111" fmla="*/ 20148544 h 23703714"/>
              <a:gd name="connsiteX112" fmla="*/ 5826334 w 17974815"/>
              <a:gd name="connsiteY112" fmla="*/ 20181098 h 23703714"/>
              <a:gd name="connsiteX113" fmla="*/ 5684404 w 17974815"/>
              <a:gd name="connsiteY113" fmla="*/ 20035667 h 23703714"/>
              <a:gd name="connsiteX114" fmla="*/ 5633479 w 17974815"/>
              <a:gd name="connsiteY114" fmla="*/ 20074695 h 23703714"/>
              <a:gd name="connsiteX115" fmla="*/ 5614577 w 17974815"/>
              <a:gd name="connsiteY115" fmla="*/ 20180223 h 23703714"/>
              <a:gd name="connsiteX116" fmla="*/ 5155015 w 17974815"/>
              <a:gd name="connsiteY116" fmla="*/ 20108819 h 23703714"/>
              <a:gd name="connsiteX117" fmla="*/ 5028836 w 17974815"/>
              <a:gd name="connsiteY117" fmla="*/ 20336151 h 23703714"/>
              <a:gd name="connsiteX118" fmla="*/ 4938535 w 17974815"/>
              <a:gd name="connsiteY118" fmla="*/ 20317427 h 23703714"/>
              <a:gd name="connsiteX119" fmla="*/ 4801680 w 17974815"/>
              <a:gd name="connsiteY119" fmla="*/ 20251449 h 23703714"/>
              <a:gd name="connsiteX120" fmla="*/ 4305891 w 17974815"/>
              <a:gd name="connsiteY120" fmla="*/ 20294675 h 23703714"/>
              <a:gd name="connsiteX121" fmla="*/ 3930681 w 17974815"/>
              <a:gd name="connsiteY121" fmla="*/ 20316376 h 23703714"/>
              <a:gd name="connsiteX122" fmla="*/ 3581898 w 17974815"/>
              <a:gd name="connsiteY122" fmla="*/ 20078020 h 23703714"/>
              <a:gd name="connsiteX123" fmla="*/ 3264613 w 17974815"/>
              <a:gd name="connsiteY123" fmla="*/ 20038992 h 23703714"/>
              <a:gd name="connsiteX124" fmla="*/ 3525195 w 17974815"/>
              <a:gd name="connsiteY124" fmla="*/ 19911240 h 23703714"/>
              <a:gd name="connsiteX125" fmla="*/ 3232763 w 17974815"/>
              <a:gd name="connsiteY125" fmla="*/ 19785412 h 23703714"/>
              <a:gd name="connsiteX126" fmla="*/ 3092058 w 17974815"/>
              <a:gd name="connsiteY126" fmla="*/ 19707010 h 23703714"/>
              <a:gd name="connsiteX127" fmla="*/ 3324464 w 17974815"/>
              <a:gd name="connsiteY127" fmla="*/ 19644007 h 23703714"/>
              <a:gd name="connsiteX128" fmla="*/ 3548647 w 17974815"/>
              <a:gd name="connsiteY128" fmla="*/ 19815338 h 23703714"/>
              <a:gd name="connsiteX129" fmla="*/ 3739401 w 17974815"/>
              <a:gd name="connsiteY129" fmla="*/ 19793463 h 23703714"/>
              <a:gd name="connsiteX130" fmla="*/ 3900406 w 17974815"/>
              <a:gd name="connsiteY130" fmla="*/ 19690559 h 23703714"/>
              <a:gd name="connsiteX131" fmla="*/ 3523795 w 17974815"/>
              <a:gd name="connsiteY131" fmla="*/ 19581006 h 23703714"/>
              <a:gd name="connsiteX132" fmla="*/ 2743624 w 17974815"/>
              <a:gd name="connsiteY132" fmla="*/ 19559481 h 23703714"/>
              <a:gd name="connsiteX133" fmla="*/ 2355288 w 17974815"/>
              <a:gd name="connsiteY133" fmla="*/ 19794513 h 23703714"/>
              <a:gd name="connsiteX134" fmla="*/ 2116056 w 17974815"/>
              <a:gd name="connsiteY134" fmla="*/ 20213298 h 23703714"/>
              <a:gd name="connsiteX135" fmla="*/ 1835699 w 17974815"/>
              <a:gd name="connsiteY135" fmla="*/ 20007493 h 23703714"/>
              <a:gd name="connsiteX136" fmla="*/ 2000203 w 17974815"/>
              <a:gd name="connsiteY136" fmla="*/ 20390753 h 23703714"/>
              <a:gd name="connsiteX137" fmla="*/ 1440888 w 17974815"/>
              <a:gd name="connsiteY137" fmla="*/ 20960042 h 23703714"/>
              <a:gd name="connsiteX138" fmla="*/ 1245057 w 17974815"/>
              <a:gd name="connsiteY138" fmla="*/ 21218876 h 23703714"/>
              <a:gd name="connsiteX139" fmla="*/ 1304734 w 17974815"/>
              <a:gd name="connsiteY139" fmla="*/ 21416281 h 23703714"/>
              <a:gd name="connsiteX140" fmla="*/ 1228431 w 17974815"/>
              <a:gd name="connsiteY140" fmla="*/ 21577284 h 23703714"/>
              <a:gd name="connsiteX141" fmla="*/ 1251533 w 17974815"/>
              <a:gd name="connsiteY141" fmla="*/ 21952320 h 23703714"/>
              <a:gd name="connsiteX142" fmla="*/ 889973 w 17974815"/>
              <a:gd name="connsiteY142" fmla="*/ 22179827 h 23703714"/>
              <a:gd name="connsiteX143" fmla="*/ 572690 w 17974815"/>
              <a:gd name="connsiteY143" fmla="*/ 22272580 h 23703714"/>
              <a:gd name="connsiteX144" fmla="*/ 556065 w 17974815"/>
              <a:gd name="connsiteY144" fmla="*/ 21883545 h 23703714"/>
              <a:gd name="connsiteX145" fmla="*/ 479588 w 17974815"/>
              <a:gd name="connsiteY145" fmla="*/ 21823693 h 23703714"/>
              <a:gd name="connsiteX146" fmla="*/ 452986 w 17974815"/>
              <a:gd name="connsiteY146" fmla="*/ 22192778 h 23703714"/>
              <a:gd name="connsiteX147" fmla="*/ 284106 w 17974815"/>
              <a:gd name="connsiteY147" fmla="*/ 22469985 h 23703714"/>
              <a:gd name="connsiteX148" fmla="*/ 336608 w 17974815"/>
              <a:gd name="connsiteY148" fmla="*/ 22482062 h 23703714"/>
              <a:gd name="connsiteX149" fmla="*/ 509513 w 17974815"/>
              <a:gd name="connsiteY149" fmla="*/ 22349057 h 23703714"/>
              <a:gd name="connsiteX150" fmla="*/ 559389 w 17974815"/>
              <a:gd name="connsiteY150" fmla="*/ 22385634 h 23703714"/>
              <a:gd name="connsiteX151" fmla="*/ 399785 w 17974815"/>
              <a:gd name="connsiteY151" fmla="*/ 22548564 h 23703714"/>
              <a:gd name="connsiteX152" fmla="*/ 190305 w 17974815"/>
              <a:gd name="connsiteY152" fmla="*/ 22837847 h 23703714"/>
              <a:gd name="connsiteX153" fmla="*/ 113827 w 17974815"/>
              <a:gd name="connsiteY153" fmla="*/ 23602618 h 23703714"/>
              <a:gd name="connsiteX154" fmla="*/ 3749 w 17974815"/>
              <a:gd name="connsiteY154" fmla="*/ 23608041 h 23703714"/>
              <a:gd name="connsiteX155" fmla="*/ 23699 w 17974815"/>
              <a:gd name="connsiteY155" fmla="*/ 3314311 h 23703714"/>
              <a:gd name="connsiteX156" fmla="*/ 71826 w 17974815"/>
              <a:gd name="connsiteY156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171921 w 17974815"/>
              <a:gd name="connsiteY9" fmla="*/ 2387651 h 23703714"/>
              <a:gd name="connsiteX10" fmla="*/ 23699 w 17974815"/>
              <a:gd name="connsiteY10" fmla="*/ 1966774 h 23703714"/>
              <a:gd name="connsiteX11" fmla="*/ 37606 w 17974815"/>
              <a:gd name="connsiteY11" fmla="*/ 1236828 h 23703714"/>
              <a:gd name="connsiteX12" fmla="*/ 40442 w 17974815"/>
              <a:gd name="connsiteY12" fmla="*/ 21883 h 23703714"/>
              <a:gd name="connsiteX13" fmla="*/ 926388 w 17974815"/>
              <a:gd name="connsiteY13" fmla="*/ 13802 h 23703714"/>
              <a:gd name="connsiteX14" fmla="*/ 2290942 w 17974815"/>
              <a:gd name="connsiteY14" fmla="*/ 26167 h 23703714"/>
              <a:gd name="connsiteX15" fmla="*/ 2424891 w 17974815"/>
              <a:gd name="connsiteY15" fmla="*/ 37330 h 23703714"/>
              <a:gd name="connsiteX16" fmla="*/ 2563963 w 17974815"/>
              <a:gd name="connsiteY16" fmla="*/ 521887 h 23703714"/>
              <a:gd name="connsiteX17" fmla="*/ 2783917 w 17974815"/>
              <a:gd name="connsiteY17" fmla="*/ 421425 h 23703714"/>
              <a:gd name="connsiteX18" fmla="*/ 2874497 w 17974815"/>
              <a:gd name="connsiteY18" fmla="*/ 247035 h 23703714"/>
              <a:gd name="connsiteX19" fmla="*/ 3015948 w 17974815"/>
              <a:gd name="connsiteY19" fmla="*/ 200740 h 23703714"/>
              <a:gd name="connsiteX20" fmla="*/ 3210650 w 17974815"/>
              <a:gd name="connsiteY20" fmla="*/ 214647 h 23703714"/>
              <a:gd name="connsiteX21" fmla="*/ 3294093 w 17974815"/>
              <a:gd name="connsiteY21" fmla="*/ 357196 h 23703714"/>
              <a:gd name="connsiteX22" fmla="*/ 3412304 w 17974815"/>
              <a:gd name="connsiteY22" fmla="*/ 305044 h 23703714"/>
              <a:gd name="connsiteX23" fmla="*/ 3631343 w 17974815"/>
              <a:gd name="connsiteY23" fmla="*/ 165972 h 23703714"/>
              <a:gd name="connsiteX24" fmla="*/ 3725217 w 17974815"/>
              <a:gd name="connsiteY24" fmla="*/ 54714 h 23703714"/>
              <a:gd name="connsiteX25" fmla="*/ 3870877 w 17974815"/>
              <a:gd name="connsiteY25" fmla="*/ 0 h 23703714"/>
              <a:gd name="connsiteX26" fmla="*/ 17974815 w 17974815"/>
              <a:gd name="connsiteY26" fmla="*/ 41721 h 23703714"/>
              <a:gd name="connsiteX27" fmla="*/ 17951688 w 17974815"/>
              <a:gd name="connsiteY27" fmla="*/ 23612990 h 23703714"/>
              <a:gd name="connsiteX28" fmla="*/ 12214659 w 17974815"/>
              <a:gd name="connsiteY28" fmla="*/ 23672994 h 23703714"/>
              <a:gd name="connsiteX29" fmla="*/ 11511566 w 17974815"/>
              <a:gd name="connsiteY29" fmla="*/ 23664268 h 23703714"/>
              <a:gd name="connsiteX30" fmla="*/ 11092752 w 17974815"/>
              <a:gd name="connsiteY30" fmla="*/ 23238606 h 23703714"/>
              <a:gd name="connsiteX31" fmla="*/ 10611489 w 17974815"/>
              <a:gd name="connsiteY31" fmla="*/ 22853595 h 23703714"/>
              <a:gd name="connsiteX32" fmla="*/ 10178352 w 17974815"/>
              <a:gd name="connsiteY32" fmla="*/ 22564837 h 23703714"/>
              <a:gd name="connsiteX33" fmla="*/ 9793341 w 17974815"/>
              <a:gd name="connsiteY33" fmla="*/ 22516711 h 23703714"/>
              <a:gd name="connsiteX34" fmla="*/ 9600836 w 17974815"/>
              <a:gd name="connsiteY34" fmla="*/ 22276079 h 23703714"/>
              <a:gd name="connsiteX35" fmla="*/ 9436682 w 17974815"/>
              <a:gd name="connsiteY35" fmla="*/ 22078674 h 23703714"/>
              <a:gd name="connsiteX36" fmla="*/ 9194651 w 17974815"/>
              <a:gd name="connsiteY36" fmla="*/ 22096350 h 23703714"/>
              <a:gd name="connsiteX37" fmla="*/ 8948418 w 17974815"/>
              <a:gd name="connsiteY37" fmla="*/ 21975596 h 23703714"/>
              <a:gd name="connsiteX38" fmla="*/ 8895567 w 17974815"/>
              <a:gd name="connsiteY38" fmla="*/ 21691914 h 23703714"/>
              <a:gd name="connsiteX39" fmla="*/ 8626060 w 17974815"/>
              <a:gd name="connsiteY39" fmla="*/ 21557686 h 23703714"/>
              <a:gd name="connsiteX40" fmla="*/ 8745764 w 17974815"/>
              <a:gd name="connsiteY40" fmla="*/ 21494509 h 23703714"/>
              <a:gd name="connsiteX41" fmla="*/ 8709188 w 17974815"/>
              <a:gd name="connsiteY41" fmla="*/ 21441308 h 23703714"/>
              <a:gd name="connsiteX42" fmla="*/ 8546258 w 17974815"/>
              <a:gd name="connsiteY42" fmla="*/ 21437982 h 23703714"/>
              <a:gd name="connsiteX43" fmla="*/ 8477306 w 17974815"/>
              <a:gd name="connsiteY43" fmla="*/ 21529334 h 23703714"/>
              <a:gd name="connsiteX44" fmla="*/ 8080570 w 17974815"/>
              <a:gd name="connsiteY44" fmla="*/ 21529334 h 23703714"/>
              <a:gd name="connsiteX45" fmla="*/ 8064120 w 17974815"/>
              <a:gd name="connsiteY45" fmla="*/ 21467908 h 23703714"/>
              <a:gd name="connsiteX46" fmla="*/ 8228624 w 17974815"/>
              <a:gd name="connsiteY46" fmla="*/ 21308479 h 23703714"/>
              <a:gd name="connsiteX47" fmla="*/ 8480455 w 17974815"/>
              <a:gd name="connsiteY47" fmla="*/ 21313552 h 23703714"/>
              <a:gd name="connsiteX48" fmla="*/ 8513007 w 17974815"/>
              <a:gd name="connsiteY48" fmla="*/ 21211876 h 23703714"/>
              <a:gd name="connsiteX49" fmla="*/ 8299851 w 17974815"/>
              <a:gd name="connsiteY49" fmla="*/ 21174249 h 23703714"/>
              <a:gd name="connsiteX50" fmla="*/ 8340103 w 17974815"/>
              <a:gd name="connsiteY50" fmla="*/ 21068897 h 23703714"/>
              <a:gd name="connsiteX51" fmla="*/ 8542057 w 17974815"/>
              <a:gd name="connsiteY51" fmla="*/ 21068022 h 23703714"/>
              <a:gd name="connsiteX52" fmla="*/ 8689237 w 17974815"/>
              <a:gd name="connsiteY52" fmla="*/ 21122099 h 23703714"/>
              <a:gd name="connsiteX53" fmla="*/ 8848841 w 17974815"/>
              <a:gd name="connsiteY53" fmla="*/ 21248452 h 23703714"/>
              <a:gd name="connsiteX54" fmla="*/ 9059896 w 17974815"/>
              <a:gd name="connsiteY54" fmla="*/ 21003092 h 23703714"/>
              <a:gd name="connsiteX55" fmla="*/ 9059546 w 17974815"/>
              <a:gd name="connsiteY55" fmla="*/ 20688611 h 23703714"/>
              <a:gd name="connsiteX56" fmla="*/ 9340955 w 17974815"/>
              <a:gd name="connsiteY56" fmla="*/ 20357328 h 23703714"/>
              <a:gd name="connsiteX57" fmla="*/ 9347605 w 17974815"/>
              <a:gd name="connsiteY57" fmla="*/ 20141197 h 23703714"/>
              <a:gd name="connsiteX58" fmla="*/ 9395031 w 17974815"/>
              <a:gd name="connsiteY58" fmla="*/ 20066994 h 23703714"/>
              <a:gd name="connsiteX59" fmla="*/ 9480609 w 17974815"/>
              <a:gd name="connsiteY59" fmla="*/ 20171123 h 23703714"/>
              <a:gd name="connsiteX60" fmla="*/ 9500559 w 17974815"/>
              <a:gd name="connsiteY60" fmla="*/ 20417180 h 23703714"/>
              <a:gd name="connsiteX61" fmla="*/ 9564085 w 17974815"/>
              <a:gd name="connsiteY61" fmla="*/ 20507132 h 23703714"/>
              <a:gd name="connsiteX62" fmla="*/ 9616938 w 17974815"/>
              <a:gd name="connsiteY62" fmla="*/ 20403879 h 23703714"/>
              <a:gd name="connsiteX63" fmla="*/ 9636888 w 17974815"/>
              <a:gd name="connsiteY63" fmla="*/ 20184423 h 23703714"/>
              <a:gd name="connsiteX64" fmla="*/ 9549385 w 17974815"/>
              <a:gd name="connsiteY64" fmla="*/ 19896364 h 23703714"/>
              <a:gd name="connsiteX65" fmla="*/ 9636888 w 17974815"/>
              <a:gd name="connsiteY65" fmla="*/ 19908441 h 23703714"/>
              <a:gd name="connsiteX66" fmla="*/ 9897819 w 17974815"/>
              <a:gd name="connsiteY66" fmla="*/ 20032342 h 23703714"/>
              <a:gd name="connsiteX67" fmla="*/ 9829743 w 17974815"/>
              <a:gd name="connsiteY67" fmla="*/ 19871865 h 23703714"/>
              <a:gd name="connsiteX68" fmla="*/ 9720015 w 17974815"/>
              <a:gd name="connsiteY68" fmla="*/ 19782087 h 23703714"/>
              <a:gd name="connsiteX69" fmla="*/ 9629012 w 17974815"/>
              <a:gd name="connsiteY69" fmla="*/ 19848415 h 23703714"/>
              <a:gd name="connsiteX70" fmla="*/ 9497234 w 17974815"/>
              <a:gd name="connsiteY70" fmla="*/ 19715585 h 23703714"/>
              <a:gd name="connsiteX71" fmla="*/ 9270777 w 17974815"/>
              <a:gd name="connsiteY71" fmla="*/ 19626158 h 23703714"/>
              <a:gd name="connsiteX72" fmla="*/ 9141450 w 17974815"/>
              <a:gd name="connsiteY72" fmla="*/ 19469529 h 23703714"/>
              <a:gd name="connsiteX73" fmla="*/ 9008446 w 17974815"/>
              <a:gd name="connsiteY73" fmla="*/ 19339850 h 23703714"/>
              <a:gd name="connsiteX74" fmla="*/ 8986744 w 17974815"/>
              <a:gd name="connsiteY74" fmla="*/ 19235721 h 23703714"/>
              <a:gd name="connsiteX75" fmla="*/ 9121499 w 17974815"/>
              <a:gd name="connsiteY75" fmla="*/ 19210172 h 23703714"/>
              <a:gd name="connsiteX76" fmla="*/ 9344280 w 17974815"/>
              <a:gd name="connsiteY76" fmla="*/ 19296624 h 23703714"/>
              <a:gd name="connsiteX77" fmla="*/ 9370881 w 17974815"/>
              <a:gd name="connsiteY77" fmla="*/ 19200196 h 23703714"/>
              <a:gd name="connsiteX78" fmla="*/ 9521034 w 17974815"/>
              <a:gd name="connsiteY78" fmla="*/ 19111292 h 23703714"/>
              <a:gd name="connsiteX79" fmla="*/ 9755015 w 17974815"/>
              <a:gd name="connsiteY79" fmla="*/ 19267395 h 23703714"/>
              <a:gd name="connsiteX80" fmla="*/ 9833068 w 17974815"/>
              <a:gd name="connsiteY80" fmla="*/ 19166945 h 23703714"/>
              <a:gd name="connsiteX81" fmla="*/ 9700065 w 17974815"/>
              <a:gd name="connsiteY81" fmla="*/ 19120395 h 23703714"/>
              <a:gd name="connsiteX82" fmla="*/ 9730340 w 17974815"/>
              <a:gd name="connsiteY82" fmla="*/ 18918788 h 23703714"/>
              <a:gd name="connsiteX83" fmla="*/ 10387483 w 17974815"/>
              <a:gd name="connsiteY83" fmla="*/ 18636505 h 23703714"/>
              <a:gd name="connsiteX84" fmla="*/ 10606589 w 17974815"/>
              <a:gd name="connsiteY84" fmla="*/ 18351423 h 23703714"/>
              <a:gd name="connsiteX85" fmla="*/ 10187102 w 17974815"/>
              <a:gd name="connsiteY85" fmla="*/ 18380998 h 23703714"/>
              <a:gd name="connsiteX86" fmla="*/ 9816443 w 17974815"/>
              <a:gd name="connsiteY86" fmla="*/ 18571754 h 23703714"/>
              <a:gd name="connsiteX87" fmla="*/ 9192551 w 17974815"/>
              <a:gd name="connsiteY87" fmla="*/ 18640005 h 23703714"/>
              <a:gd name="connsiteX88" fmla="*/ 9074948 w 17974815"/>
              <a:gd name="connsiteY88" fmla="*/ 18711408 h 23703714"/>
              <a:gd name="connsiteX89" fmla="*/ 8868792 w 17974815"/>
              <a:gd name="connsiteY89" fmla="*/ 18654881 h 23703714"/>
              <a:gd name="connsiteX90" fmla="*/ 8688011 w 17974815"/>
              <a:gd name="connsiteY90" fmla="*/ 18822536 h 23703714"/>
              <a:gd name="connsiteX91" fmla="*/ 8540307 w 17974815"/>
              <a:gd name="connsiteY91" fmla="*/ 18986864 h 23703714"/>
              <a:gd name="connsiteX92" fmla="*/ 8406078 w 17974815"/>
              <a:gd name="connsiteY92" fmla="*/ 18923688 h 23703714"/>
              <a:gd name="connsiteX93" fmla="*/ 8269925 w 17974815"/>
              <a:gd name="connsiteY93" fmla="*/ 19117942 h 23703714"/>
              <a:gd name="connsiteX94" fmla="*/ 8072519 w 17974815"/>
              <a:gd name="connsiteY94" fmla="*/ 19136145 h 23703714"/>
              <a:gd name="connsiteX95" fmla="*/ 7703959 w 17974815"/>
              <a:gd name="connsiteY95" fmla="*/ 19388500 h 23703714"/>
              <a:gd name="connsiteX96" fmla="*/ 7450552 w 17974815"/>
              <a:gd name="connsiteY96" fmla="*/ 19321999 h 23703714"/>
              <a:gd name="connsiteX97" fmla="*/ 7145168 w 17974815"/>
              <a:gd name="connsiteY97" fmla="*/ 19490879 h 23703714"/>
              <a:gd name="connsiteX98" fmla="*/ 6783960 w 17974815"/>
              <a:gd name="connsiteY98" fmla="*/ 20054744 h 23703714"/>
              <a:gd name="connsiteX99" fmla="*/ 6508852 w 17974815"/>
              <a:gd name="connsiteY99" fmla="*/ 20140146 h 23703714"/>
              <a:gd name="connsiteX100" fmla="*/ 6621031 w 17974815"/>
              <a:gd name="connsiteY100" fmla="*/ 20041444 h 23703714"/>
              <a:gd name="connsiteX101" fmla="*/ 6792884 w 17974815"/>
              <a:gd name="connsiteY101" fmla="*/ 19727310 h 23703714"/>
              <a:gd name="connsiteX102" fmla="*/ 6680882 w 17974815"/>
              <a:gd name="connsiteY102" fmla="*/ 19715585 h 23703714"/>
              <a:gd name="connsiteX103" fmla="*/ 6525827 w 17974815"/>
              <a:gd name="connsiteY103" fmla="*/ 19950967 h 23703714"/>
              <a:gd name="connsiteX104" fmla="*/ 6192094 w 17974815"/>
              <a:gd name="connsiteY104" fmla="*/ 20054745 h 23703714"/>
              <a:gd name="connsiteX105" fmla="*/ 6153942 w 17974815"/>
              <a:gd name="connsiteY105" fmla="*/ 20155195 h 23703714"/>
              <a:gd name="connsiteX106" fmla="*/ 6129266 w 17974815"/>
              <a:gd name="connsiteY106" fmla="*/ 20345951 h 23703714"/>
              <a:gd name="connsiteX107" fmla="*/ 6009214 w 17974815"/>
              <a:gd name="connsiteY107" fmla="*/ 20400554 h 23703714"/>
              <a:gd name="connsiteX108" fmla="*/ 5896161 w 17974815"/>
              <a:gd name="connsiteY108" fmla="*/ 20337377 h 23703714"/>
              <a:gd name="connsiteX109" fmla="*/ 5989263 w 17974815"/>
              <a:gd name="connsiteY109" fmla="*/ 20204374 h 23703714"/>
              <a:gd name="connsiteX110" fmla="*/ 5971587 w 17974815"/>
              <a:gd name="connsiteY110" fmla="*/ 20148544 h 23703714"/>
              <a:gd name="connsiteX111" fmla="*/ 5826334 w 17974815"/>
              <a:gd name="connsiteY111" fmla="*/ 20181098 h 23703714"/>
              <a:gd name="connsiteX112" fmla="*/ 5684404 w 17974815"/>
              <a:gd name="connsiteY112" fmla="*/ 20035667 h 23703714"/>
              <a:gd name="connsiteX113" fmla="*/ 5633479 w 17974815"/>
              <a:gd name="connsiteY113" fmla="*/ 20074695 h 23703714"/>
              <a:gd name="connsiteX114" fmla="*/ 5614577 w 17974815"/>
              <a:gd name="connsiteY114" fmla="*/ 20180223 h 23703714"/>
              <a:gd name="connsiteX115" fmla="*/ 5155015 w 17974815"/>
              <a:gd name="connsiteY115" fmla="*/ 20108819 h 23703714"/>
              <a:gd name="connsiteX116" fmla="*/ 5028836 w 17974815"/>
              <a:gd name="connsiteY116" fmla="*/ 20336151 h 23703714"/>
              <a:gd name="connsiteX117" fmla="*/ 4938535 w 17974815"/>
              <a:gd name="connsiteY117" fmla="*/ 20317427 h 23703714"/>
              <a:gd name="connsiteX118" fmla="*/ 4801680 w 17974815"/>
              <a:gd name="connsiteY118" fmla="*/ 20251449 h 23703714"/>
              <a:gd name="connsiteX119" fmla="*/ 4305891 w 17974815"/>
              <a:gd name="connsiteY119" fmla="*/ 20294675 h 23703714"/>
              <a:gd name="connsiteX120" fmla="*/ 3930681 w 17974815"/>
              <a:gd name="connsiteY120" fmla="*/ 20316376 h 23703714"/>
              <a:gd name="connsiteX121" fmla="*/ 3581898 w 17974815"/>
              <a:gd name="connsiteY121" fmla="*/ 20078020 h 23703714"/>
              <a:gd name="connsiteX122" fmla="*/ 3264613 w 17974815"/>
              <a:gd name="connsiteY122" fmla="*/ 20038992 h 23703714"/>
              <a:gd name="connsiteX123" fmla="*/ 3525195 w 17974815"/>
              <a:gd name="connsiteY123" fmla="*/ 19911240 h 23703714"/>
              <a:gd name="connsiteX124" fmla="*/ 3232763 w 17974815"/>
              <a:gd name="connsiteY124" fmla="*/ 19785412 h 23703714"/>
              <a:gd name="connsiteX125" fmla="*/ 3092058 w 17974815"/>
              <a:gd name="connsiteY125" fmla="*/ 19707010 h 23703714"/>
              <a:gd name="connsiteX126" fmla="*/ 3324464 w 17974815"/>
              <a:gd name="connsiteY126" fmla="*/ 19644007 h 23703714"/>
              <a:gd name="connsiteX127" fmla="*/ 3548647 w 17974815"/>
              <a:gd name="connsiteY127" fmla="*/ 19815338 h 23703714"/>
              <a:gd name="connsiteX128" fmla="*/ 3739401 w 17974815"/>
              <a:gd name="connsiteY128" fmla="*/ 19793463 h 23703714"/>
              <a:gd name="connsiteX129" fmla="*/ 3900406 w 17974815"/>
              <a:gd name="connsiteY129" fmla="*/ 19690559 h 23703714"/>
              <a:gd name="connsiteX130" fmla="*/ 3523795 w 17974815"/>
              <a:gd name="connsiteY130" fmla="*/ 19581006 h 23703714"/>
              <a:gd name="connsiteX131" fmla="*/ 2743624 w 17974815"/>
              <a:gd name="connsiteY131" fmla="*/ 19559481 h 23703714"/>
              <a:gd name="connsiteX132" fmla="*/ 2355288 w 17974815"/>
              <a:gd name="connsiteY132" fmla="*/ 19794513 h 23703714"/>
              <a:gd name="connsiteX133" fmla="*/ 2116056 w 17974815"/>
              <a:gd name="connsiteY133" fmla="*/ 20213298 h 23703714"/>
              <a:gd name="connsiteX134" fmla="*/ 1835699 w 17974815"/>
              <a:gd name="connsiteY134" fmla="*/ 20007493 h 23703714"/>
              <a:gd name="connsiteX135" fmla="*/ 2000203 w 17974815"/>
              <a:gd name="connsiteY135" fmla="*/ 20390753 h 23703714"/>
              <a:gd name="connsiteX136" fmla="*/ 1440888 w 17974815"/>
              <a:gd name="connsiteY136" fmla="*/ 20960042 h 23703714"/>
              <a:gd name="connsiteX137" fmla="*/ 1245057 w 17974815"/>
              <a:gd name="connsiteY137" fmla="*/ 21218876 h 23703714"/>
              <a:gd name="connsiteX138" fmla="*/ 1304734 w 17974815"/>
              <a:gd name="connsiteY138" fmla="*/ 21416281 h 23703714"/>
              <a:gd name="connsiteX139" fmla="*/ 1228431 w 17974815"/>
              <a:gd name="connsiteY139" fmla="*/ 21577284 h 23703714"/>
              <a:gd name="connsiteX140" fmla="*/ 1251533 w 17974815"/>
              <a:gd name="connsiteY140" fmla="*/ 21952320 h 23703714"/>
              <a:gd name="connsiteX141" fmla="*/ 889973 w 17974815"/>
              <a:gd name="connsiteY141" fmla="*/ 22179827 h 23703714"/>
              <a:gd name="connsiteX142" fmla="*/ 572690 w 17974815"/>
              <a:gd name="connsiteY142" fmla="*/ 22272580 h 23703714"/>
              <a:gd name="connsiteX143" fmla="*/ 556065 w 17974815"/>
              <a:gd name="connsiteY143" fmla="*/ 21883545 h 23703714"/>
              <a:gd name="connsiteX144" fmla="*/ 479588 w 17974815"/>
              <a:gd name="connsiteY144" fmla="*/ 21823693 h 23703714"/>
              <a:gd name="connsiteX145" fmla="*/ 452986 w 17974815"/>
              <a:gd name="connsiteY145" fmla="*/ 22192778 h 23703714"/>
              <a:gd name="connsiteX146" fmla="*/ 284106 w 17974815"/>
              <a:gd name="connsiteY146" fmla="*/ 22469985 h 23703714"/>
              <a:gd name="connsiteX147" fmla="*/ 336608 w 17974815"/>
              <a:gd name="connsiteY147" fmla="*/ 22482062 h 23703714"/>
              <a:gd name="connsiteX148" fmla="*/ 509513 w 17974815"/>
              <a:gd name="connsiteY148" fmla="*/ 22349057 h 23703714"/>
              <a:gd name="connsiteX149" fmla="*/ 559389 w 17974815"/>
              <a:gd name="connsiteY149" fmla="*/ 22385634 h 23703714"/>
              <a:gd name="connsiteX150" fmla="*/ 399785 w 17974815"/>
              <a:gd name="connsiteY150" fmla="*/ 22548564 h 23703714"/>
              <a:gd name="connsiteX151" fmla="*/ 190305 w 17974815"/>
              <a:gd name="connsiteY151" fmla="*/ 22837847 h 23703714"/>
              <a:gd name="connsiteX152" fmla="*/ 113827 w 17974815"/>
              <a:gd name="connsiteY152" fmla="*/ 23602618 h 23703714"/>
              <a:gd name="connsiteX153" fmla="*/ 3749 w 17974815"/>
              <a:gd name="connsiteY153" fmla="*/ 23608041 h 23703714"/>
              <a:gd name="connsiteX154" fmla="*/ 23699 w 17974815"/>
              <a:gd name="connsiteY154" fmla="*/ 3314311 h 23703714"/>
              <a:gd name="connsiteX155" fmla="*/ 71826 w 17974815"/>
              <a:gd name="connsiteY155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05225 w 17974815"/>
              <a:gd name="connsiteY8" fmla="*/ 2547767 h 23703714"/>
              <a:gd name="connsiteX9" fmla="*/ 23699 w 17974815"/>
              <a:gd name="connsiteY9" fmla="*/ 1966774 h 23703714"/>
              <a:gd name="connsiteX10" fmla="*/ 37606 w 17974815"/>
              <a:gd name="connsiteY10" fmla="*/ 1236828 h 23703714"/>
              <a:gd name="connsiteX11" fmla="*/ 40442 w 17974815"/>
              <a:gd name="connsiteY11" fmla="*/ 21883 h 23703714"/>
              <a:gd name="connsiteX12" fmla="*/ 926388 w 17974815"/>
              <a:gd name="connsiteY12" fmla="*/ 13802 h 23703714"/>
              <a:gd name="connsiteX13" fmla="*/ 2290942 w 17974815"/>
              <a:gd name="connsiteY13" fmla="*/ 26167 h 23703714"/>
              <a:gd name="connsiteX14" fmla="*/ 2424891 w 17974815"/>
              <a:gd name="connsiteY14" fmla="*/ 37330 h 23703714"/>
              <a:gd name="connsiteX15" fmla="*/ 2563963 w 17974815"/>
              <a:gd name="connsiteY15" fmla="*/ 521887 h 23703714"/>
              <a:gd name="connsiteX16" fmla="*/ 2783917 w 17974815"/>
              <a:gd name="connsiteY16" fmla="*/ 421425 h 23703714"/>
              <a:gd name="connsiteX17" fmla="*/ 2874497 w 17974815"/>
              <a:gd name="connsiteY17" fmla="*/ 247035 h 23703714"/>
              <a:gd name="connsiteX18" fmla="*/ 3015948 w 17974815"/>
              <a:gd name="connsiteY18" fmla="*/ 200740 h 23703714"/>
              <a:gd name="connsiteX19" fmla="*/ 3210650 w 17974815"/>
              <a:gd name="connsiteY19" fmla="*/ 214647 h 23703714"/>
              <a:gd name="connsiteX20" fmla="*/ 3294093 w 17974815"/>
              <a:gd name="connsiteY20" fmla="*/ 357196 h 23703714"/>
              <a:gd name="connsiteX21" fmla="*/ 3412304 w 17974815"/>
              <a:gd name="connsiteY21" fmla="*/ 305044 h 23703714"/>
              <a:gd name="connsiteX22" fmla="*/ 3631343 w 17974815"/>
              <a:gd name="connsiteY22" fmla="*/ 165972 h 23703714"/>
              <a:gd name="connsiteX23" fmla="*/ 3725217 w 17974815"/>
              <a:gd name="connsiteY23" fmla="*/ 54714 h 23703714"/>
              <a:gd name="connsiteX24" fmla="*/ 3870877 w 17974815"/>
              <a:gd name="connsiteY24" fmla="*/ 0 h 23703714"/>
              <a:gd name="connsiteX25" fmla="*/ 17974815 w 17974815"/>
              <a:gd name="connsiteY25" fmla="*/ 41721 h 23703714"/>
              <a:gd name="connsiteX26" fmla="*/ 17951688 w 17974815"/>
              <a:gd name="connsiteY26" fmla="*/ 23612990 h 23703714"/>
              <a:gd name="connsiteX27" fmla="*/ 12214659 w 17974815"/>
              <a:gd name="connsiteY27" fmla="*/ 23672994 h 23703714"/>
              <a:gd name="connsiteX28" fmla="*/ 11511566 w 17974815"/>
              <a:gd name="connsiteY28" fmla="*/ 23664268 h 23703714"/>
              <a:gd name="connsiteX29" fmla="*/ 11092752 w 17974815"/>
              <a:gd name="connsiteY29" fmla="*/ 23238606 h 23703714"/>
              <a:gd name="connsiteX30" fmla="*/ 10611489 w 17974815"/>
              <a:gd name="connsiteY30" fmla="*/ 22853595 h 23703714"/>
              <a:gd name="connsiteX31" fmla="*/ 10178352 w 17974815"/>
              <a:gd name="connsiteY31" fmla="*/ 22564837 h 23703714"/>
              <a:gd name="connsiteX32" fmla="*/ 9793341 w 17974815"/>
              <a:gd name="connsiteY32" fmla="*/ 22516711 h 23703714"/>
              <a:gd name="connsiteX33" fmla="*/ 9600836 w 17974815"/>
              <a:gd name="connsiteY33" fmla="*/ 22276079 h 23703714"/>
              <a:gd name="connsiteX34" fmla="*/ 9436682 w 17974815"/>
              <a:gd name="connsiteY34" fmla="*/ 22078674 h 23703714"/>
              <a:gd name="connsiteX35" fmla="*/ 9194651 w 17974815"/>
              <a:gd name="connsiteY35" fmla="*/ 22096350 h 23703714"/>
              <a:gd name="connsiteX36" fmla="*/ 8948418 w 17974815"/>
              <a:gd name="connsiteY36" fmla="*/ 21975596 h 23703714"/>
              <a:gd name="connsiteX37" fmla="*/ 8895567 w 17974815"/>
              <a:gd name="connsiteY37" fmla="*/ 21691914 h 23703714"/>
              <a:gd name="connsiteX38" fmla="*/ 8626060 w 17974815"/>
              <a:gd name="connsiteY38" fmla="*/ 21557686 h 23703714"/>
              <a:gd name="connsiteX39" fmla="*/ 8745764 w 17974815"/>
              <a:gd name="connsiteY39" fmla="*/ 21494509 h 23703714"/>
              <a:gd name="connsiteX40" fmla="*/ 8709188 w 17974815"/>
              <a:gd name="connsiteY40" fmla="*/ 21441308 h 23703714"/>
              <a:gd name="connsiteX41" fmla="*/ 8546258 w 17974815"/>
              <a:gd name="connsiteY41" fmla="*/ 21437982 h 23703714"/>
              <a:gd name="connsiteX42" fmla="*/ 8477306 w 17974815"/>
              <a:gd name="connsiteY42" fmla="*/ 21529334 h 23703714"/>
              <a:gd name="connsiteX43" fmla="*/ 8080570 w 17974815"/>
              <a:gd name="connsiteY43" fmla="*/ 21529334 h 23703714"/>
              <a:gd name="connsiteX44" fmla="*/ 8064120 w 17974815"/>
              <a:gd name="connsiteY44" fmla="*/ 21467908 h 23703714"/>
              <a:gd name="connsiteX45" fmla="*/ 8228624 w 17974815"/>
              <a:gd name="connsiteY45" fmla="*/ 21308479 h 23703714"/>
              <a:gd name="connsiteX46" fmla="*/ 8480455 w 17974815"/>
              <a:gd name="connsiteY46" fmla="*/ 21313552 h 23703714"/>
              <a:gd name="connsiteX47" fmla="*/ 8513007 w 17974815"/>
              <a:gd name="connsiteY47" fmla="*/ 21211876 h 23703714"/>
              <a:gd name="connsiteX48" fmla="*/ 8299851 w 17974815"/>
              <a:gd name="connsiteY48" fmla="*/ 21174249 h 23703714"/>
              <a:gd name="connsiteX49" fmla="*/ 8340103 w 17974815"/>
              <a:gd name="connsiteY49" fmla="*/ 21068897 h 23703714"/>
              <a:gd name="connsiteX50" fmla="*/ 8542057 w 17974815"/>
              <a:gd name="connsiteY50" fmla="*/ 21068022 h 23703714"/>
              <a:gd name="connsiteX51" fmla="*/ 8689237 w 17974815"/>
              <a:gd name="connsiteY51" fmla="*/ 21122099 h 23703714"/>
              <a:gd name="connsiteX52" fmla="*/ 8848841 w 17974815"/>
              <a:gd name="connsiteY52" fmla="*/ 21248452 h 23703714"/>
              <a:gd name="connsiteX53" fmla="*/ 9059896 w 17974815"/>
              <a:gd name="connsiteY53" fmla="*/ 21003092 h 23703714"/>
              <a:gd name="connsiteX54" fmla="*/ 9059546 w 17974815"/>
              <a:gd name="connsiteY54" fmla="*/ 20688611 h 23703714"/>
              <a:gd name="connsiteX55" fmla="*/ 9340955 w 17974815"/>
              <a:gd name="connsiteY55" fmla="*/ 20357328 h 23703714"/>
              <a:gd name="connsiteX56" fmla="*/ 9347605 w 17974815"/>
              <a:gd name="connsiteY56" fmla="*/ 20141197 h 23703714"/>
              <a:gd name="connsiteX57" fmla="*/ 9395031 w 17974815"/>
              <a:gd name="connsiteY57" fmla="*/ 20066994 h 23703714"/>
              <a:gd name="connsiteX58" fmla="*/ 9480609 w 17974815"/>
              <a:gd name="connsiteY58" fmla="*/ 20171123 h 23703714"/>
              <a:gd name="connsiteX59" fmla="*/ 9500559 w 17974815"/>
              <a:gd name="connsiteY59" fmla="*/ 20417180 h 23703714"/>
              <a:gd name="connsiteX60" fmla="*/ 9564085 w 17974815"/>
              <a:gd name="connsiteY60" fmla="*/ 20507132 h 23703714"/>
              <a:gd name="connsiteX61" fmla="*/ 9616938 w 17974815"/>
              <a:gd name="connsiteY61" fmla="*/ 20403879 h 23703714"/>
              <a:gd name="connsiteX62" fmla="*/ 9636888 w 17974815"/>
              <a:gd name="connsiteY62" fmla="*/ 20184423 h 23703714"/>
              <a:gd name="connsiteX63" fmla="*/ 9549385 w 17974815"/>
              <a:gd name="connsiteY63" fmla="*/ 19896364 h 23703714"/>
              <a:gd name="connsiteX64" fmla="*/ 9636888 w 17974815"/>
              <a:gd name="connsiteY64" fmla="*/ 19908441 h 23703714"/>
              <a:gd name="connsiteX65" fmla="*/ 9897819 w 17974815"/>
              <a:gd name="connsiteY65" fmla="*/ 20032342 h 23703714"/>
              <a:gd name="connsiteX66" fmla="*/ 9829743 w 17974815"/>
              <a:gd name="connsiteY66" fmla="*/ 19871865 h 23703714"/>
              <a:gd name="connsiteX67" fmla="*/ 9720015 w 17974815"/>
              <a:gd name="connsiteY67" fmla="*/ 19782087 h 23703714"/>
              <a:gd name="connsiteX68" fmla="*/ 9629012 w 17974815"/>
              <a:gd name="connsiteY68" fmla="*/ 19848415 h 23703714"/>
              <a:gd name="connsiteX69" fmla="*/ 9497234 w 17974815"/>
              <a:gd name="connsiteY69" fmla="*/ 19715585 h 23703714"/>
              <a:gd name="connsiteX70" fmla="*/ 9270777 w 17974815"/>
              <a:gd name="connsiteY70" fmla="*/ 19626158 h 23703714"/>
              <a:gd name="connsiteX71" fmla="*/ 9141450 w 17974815"/>
              <a:gd name="connsiteY71" fmla="*/ 19469529 h 23703714"/>
              <a:gd name="connsiteX72" fmla="*/ 9008446 w 17974815"/>
              <a:gd name="connsiteY72" fmla="*/ 19339850 h 23703714"/>
              <a:gd name="connsiteX73" fmla="*/ 8986744 w 17974815"/>
              <a:gd name="connsiteY73" fmla="*/ 19235721 h 23703714"/>
              <a:gd name="connsiteX74" fmla="*/ 9121499 w 17974815"/>
              <a:gd name="connsiteY74" fmla="*/ 19210172 h 23703714"/>
              <a:gd name="connsiteX75" fmla="*/ 9344280 w 17974815"/>
              <a:gd name="connsiteY75" fmla="*/ 19296624 h 23703714"/>
              <a:gd name="connsiteX76" fmla="*/ 9370881 w 17974815"/>
              <a:gd name="connsiteY76" fmla="*/ 19200196 h 23703714"/>
              <a:gd name="connsiteX77" fmla="*/ 9521034 w 17974815"/>
              <a:gd name="connsiteY77" fmla="*/ 19111292 h 23703714"/>
              <a:gd name="connsiteX78" fmla="*/ 9755015 w 17974815"/>
              <a:gd name="connsiteY78" fmla="*/ 19267395 h 23703714"/>
              <a:gd name="connsiteX79" fmla="*/ 9833068 w 17974815"/>
              <a:gd name="connsiteY79" fmla="*/ 19166945 h 23703714"/>
              <a:gd name="connsiteX80" fmla="*/ 9700065 w 17974815"/>
              <a:gd name="connsiteY80" fmla="*/ 19120395 h 23703714"/>
              <a:gd name="connsiteX81" fmla="*/ 9730340 w 17974815"/>
              <a:gd name="connsiteY81" fmla="*/ 18918788 h 23703714"/>
              <a:gd name="connsiteX82" fmla="*/ 10387483 w 17974815"/>
              <a:gd name="connsiteY82" fmla="*/ 18636505 h 23703714"/>
              <a:gd name="connsiteX83" fmla="*/ 10606589 w 17974815"/>
              <a:gd name="connsiteY83" fmla="*/ 18351423 h 23703714"/>
              <a:gd name="connsiteX84" fmla="*/ 10187102 w 17974815"/>
              <a:gd name="connsiteY84" fmla="*/ 18380998 h 23703714"/>
              <a:gd name="connsiteX85" fmla="*/ 9816443 w 17974815"/>
              <a:gd name="connsiteY85" fmla="*/ 18571754 h 23703714"/>
              <a:gd name="connsiteX86" fmla="*/ 9192551 w 17974815"/>
              <a:gd name="connsiteY86" fmla="*/ 18640005 h 23703714"/>
              <a:gd name="connsiteX87" fmla="*/ 9074948 w 17974815"/>
              <a:gd name="connsiteY87" fmla="*/ 18711408 h 23703714"/>
              <a:gd name="connsiteX88" fmla="*/ 8868792 w 17974815"/>
              <a:gd name="connsiteY88" fmla="*/ 18654881 h 23703714"/>
              <a:gd name="connsiteX89" fmla="*/ 8688011 w 17974815"/>
              <a:gd name="connsiteY89" fmla="*/ 18822536 h 23703714"/>
              <a:gd name="connsiteX90" fmla="*/ 8540307 w 17974815"/>
              <a:gd name="connsiteY90" fmla="*/ 18986864 h 23703714"/>
              <a:gd name="connsiteX91" fmla="*/ 8406078 w 17974815"/>
              <a:gd name="connsiteY91" fmla="*/ 18923688 h 23703714"/>
              <a:gd name="connsiteX92" fmla="*/ 8269925 w 17974815"/>
              <a:gd name="connsiteY92" fmla="*/ 19117942 h 23703714"/>
              <a:gd name="connsiteX93" fmla="*/ 8072519 w 17974815"/>
              <a:gd name="connsiteY93" fmla="*/ 19136145 h 23703714"/>
              <a:gd name="connsiteX94" fmla="*/ 7703959 w 17974815"/>
              <a:gd name="connsiteY94" fmla="*/ 19388500 h 23703714"/>
              <a:gd name="connsiteX95" fmla="*/ 7450552 w 17974815"/>
              <a:gd name="connsiteY95" fmla="*/ 19321999 h 23703714"/>
              <a:gd name="connsiteX96" fmla="*/ 7145168 w 17974815"/>
              <a:gd name="connsiteY96" fmla="*/ 19490879 h 23703714"/>
              <a:gd name="connsiteX97" fmla="*/ 6783960 w 17974815"/>
              <a:gd name="connsiteY97" fmla="*/ 20054744 h 23703714"/>
              <a:gd name="connsiteX98" fmla="*/ 6508852 w 17974815"/>
              <a:gd name="connsiteY98" fmla="*/ 20140146 h 23703714"/>
              <a:gd name="connsiteX99" fmla="*/ 6621031 w 17974815"/>
              <a:gd name="connsiteY99" fmla="*/ 20041444 h 23703714"/>
              <a:gd name="connsiteX100" fmla="*/ 6792884 w 17974815"/>
              <a:gd name="connsiteY100" fmla="*/ 19727310 h 23703714"/>
              <a:gd name="connsiteX101" fmla="*/ 6680882 w 17974815"/>
              <a:gd name="connsiteY101" fmla="*/ 19715585 h 23703714"/>
              <a:gd name="connsiteX102" fmla="*/ 6525827 w 17974815"/>
              <a:gd name="connsiteY102" fmla="*/ 19950967 h 23703714"/>
              <a:gd name="connsiteX103" fmla="*/ 6192094 w 17974815"/>
              <a:gd name="connsiteY103" fmla="*/ 20054745 h 23703714"/>
              <a:gd name="connsiteX104" fmla="*/ 6153942 w 17974815"/>
              <a:gd name="connsiteY104" fmla="*/ 20155195 h 23703714"/>
              <a:gd name="connsiteX105" fmla="*/ 6129266 w 17974815"/>
              <a:gd name="connsiteY105" fmla="*/ 20345951 h 23703714"/>
              <a:gd name="connsiteX106" fmla="*/ 6009214 w 17974815"/>
              <a:gd name="connsiteY106" fmla="*/ 20400554 h 23703714"/>
              <a:gd name="connsiteX107" fmla="*/ 5896161 w 17974815"/>
              <a:gd name="connsiteY107" fmla="*/ 20337377 h 23703714"/>
              <a:gd name="connsiteX108" fmla="*/ 5989263 w 17974815"/>
              <a:gd name="connsiteY108" fmla="*/ 20204374 h 23703714"/>
              <a:gd name="connsiteX109" fmla="*/ 5971587 w 17974815"/>
              <a:gd name="connsiteY109" fmla="*/ 20148544 h 23703714"/>
              <a:gd name="connsiteX110" fmla="*/ 5826334 w 17974815"/>
              <a:gd name="connsiteY110" fmla="*/ 20181098 h 23703714"/>
              <a:gd name="connsiteX111" fmla="*/ 5684404 w 17974815"/>
              <a:gd name="connsiteY111" fmla="*/ 20035667 h 23703714"/>
              <a:gd name="connsiteX112" fmla="*/ 5633479 w 17974815"/>
              <a:gd name="connsiteY112" fmla="*/ 20074695 h 23703714"/>
              <a:gd name="connsiteX113" fmla="*/ 5614577 w 17974815"/>
              <a:gd name="connsiteY113" fmla="*/ 20180223 h 23703714"/>
              <a:gd name="connsiteX114" fmla="*/ 5155015 w 17974815"/>
              <a:gd name="connsiteY114" fmla="*/ 20108819 h 23703714"/>
              <a:gd name="connsiteX115" fmla="*/ 5028836 w 17974815"/>
              <a:gd name="connsiteY115" fmla="*/ 20336151 h 23703714"/>
              <a:gd name="connsiteX116" fmla="*/ 4938535 w 17974815"/>
              <a:gd name="connsiteY116" fmla="*/ 20317427 h 23703714"/>
              <a:gd name="connsiteX117" fmla="*/ 4801680 w 17974815"/>
              <a:gd name="connsiteY117" fmla="*/ 20251449 h 23703714"/>
              <a:gd name="connsiteX118" fmla="*/ 4305891 w 17974815"/>
              <a:gd name="connsiteY118" fmla="*/ 20294675 h 23703714"/>
              <a:gd name="connsiteX119" fmla="*/ 3930681 w 17974815"/>
              <a:gd name="connsiteY119" fmla="*/ 20316376 h 23703714"/>
              <a:gd name="connsiteX120" fmla="*/ 3581898 w 17974815"/>
              <a:gd name="connsiteY120" fmla="*/ 20078020 h 23703714"/>
              <a:gd name="connsiteX121" fmla="*/ 3264613 w 17974815"/>
              <a:gd name="connsiteY121" fmla="*/ 20038992 h 23703714"/>
              <a:gd name="connsiteX122" fmla="*/ 3525195 w 17974815"/>
              <a:gd name="connsiteY122" fmla="*/ 19911240 h 23703714"/>
              <a:gd name="connsiteX123" fmla="*/ 3232763 w 17974815"/>
              <a:gd name="connsiteY123" fmla="*/ 19785412 h 23703714"/>
              <a:gd name="connsiteX124" fmla="*/ 3092058 w 17974815"/>
              <a:gd name="connsiteY124" fmla="*/ 19707010 h 23703714"/>
              <a:gd name="connsiteX125" fmla="*/ 3324464 w 17974815"/>
              <a:gd name="connsiteY125" fmla="*/ 19644007 h 23703714"/>
              <a:gd name="connsiteX126" fmla="*/ 3548647 w 17974815"/>
              <a:gd name="connsiteY126" fmla="*/ 19815338 h 23703714"/>
              <a:gd name="connsiteX127" fmla="*/ 3739401 w 17974815"/>
              <a:gd name="connsiteY127" fmla="*/ 19793463 h 23703714"/>
              <a:gd name="connsiteX128" fmla="*/ 3900406 w 17974815"/>
              <a:gd name="connsiteY128" fmla="*/ 19690559 h 23703714"/>
              <a:gd name="connsiteX129" fmla="*/ 3523795 w 17974815"/>
              <a:gd name="connsiteY129" fmla="*/ 19581006 h 23703714"/>
              <a:gd name="connsiteX130" fmla="*/ 2743624 w 17974815"/>
              <a:gd name="connsiteY130" fmla="*/ 19559481 h 23703714"/>
              <a:gd name="connsiteX131" fmla="*/ 2355288 w 17974815"/>
              <a:gd name="connsiteY131" fmla="*/ 19794513 h 23703714"/>
              <a:gd name="connsiteX132" fmla="*/ 2116056 w 17974815"/>
              <a:gd name="connsiteY132" fmla="*/ 20213298 h 23703714"/>
              <a:gd name="connsiteX133" fmla="*/ 1835699 w 17974815"/>
              <a:gd name="connsiteY133" fmla="*/ 20007493 h 23703714"/>
              <a:gd name="connsiteX134" fmla="*/ 2000203 w 17974815"/>
              <a:gd name="connsiteY134" fmla="*/ 20390753 h 23703714"/>
              <a:gd name="connsiteX135" fmla="*/ 1440888 w 17974815"/>
              <a:gd name="connsiteY135" fmla="*/ 20960042 h 23703714"/>
              <a:gd name="connsiteX136" fmla="*/ 1245057 w 17974815"/>
              <a:gd name="connsiteY136" fmla="*/ 21218876 h 23703714"/>
              <a:gd name="connsiteX137" fmla="*/ 1304734 w 17974815"/>
              <a:gd name="connsiteY137" fmla="*/ 21416281 h 23703714"/>
              <a:gd name="connsiteX138" fmla="*/ 1228431 w 17974815"/>
              <a:gd name="connsiteY138" fmla="*/ 21577284 h 23703714"/>
              <a:gd name="connsiteX139" fmla="*/ 1251533 w 17974815"/>
              <a:gd name="connsiteY139" fmla="*/ 21952320 h 23703714"/>
              <a:gd name="connsiteX140" fmla="*/ 889973 w 17974815"/>
              <a:gd name="connsiteY140" fmla="*/ 22179827 h 23703714"/>
              <a:gd name="connsiteX141" fmla="*/ 572690 w 17974815"/>
              <a:gd name="connsiteY141" fmla="*/ 22272580 h 23703714"/>
              <a:gd name="connsiteX142" fmla="*/ 556065 w 17974815"/>
              <a:gd name="connsiteY142" fmla="*/ 21883545 h 23703714"/>
              <a:gd name="connsiteX143" fmla="*/ 479588 w 17974815"/>
              <a:gd name="connsiteY143" fmla="*/ 21823693 h 23703714"/>
              <a:gd name="connsiteX144" fmla="*/ 452986 w 17974815"/>
              <a:gd name="connsiteY144" fmla="*/ 22192778 h 23703714"/>
              <a:gd name="connsiteX145" fmla="*/ 284106 w 17974815"/>
              <a:gd name="connsiteY145" fmla="*/ 22469985 h 23703714"/>
              <a:gd name="connsiteX146" fmla="*/ 336608 w 17974815"/>
              <a:gd name="connsiteY146" fmla="*/ 22482062 h 23703714"/>
              <a:gd name="connsiteX147" fmla="*/ 509513 w 17974815"/>
              <a:gd name="connsiteY147" fmla="*/ 22349057 h 23703714"/>
              <a:gd name="connsiteX148" fmla="*/ 559389 w 17974815"/>
              <a:gd name="connsiteY148" fmla="*/ 22385634 h 23703714"/>
              <a:gd name="connsiteX149" fmla="*/ 399785 w 17974815"/>
              <a:gd name="connsiteY149" fmla="*/ 22548564 h 23703714"/>
              <a:gd name="connsiteX150" fmla="*/ 190305 w 17974815"/>
              <a:gd name="connsiteY150" fmla="*/ 22837847 h 23703714"/>
              <a:gd name="connsiteX151" fmla="*/ 113827 w 17974815"/>
              <a:gd name="connsiteY151" fmla="*/ 23602618 h 23703714"/>
              <a:gd name="connsiteX152" fmla="*/ 3749 w 17974815"/>
              <a:gd name="connsiteY152" fmla="*/ 23608041 h 23703714"/>
              <a:gd name="connsiteX153" fmla="*/ 23699 w 17974815"/>
              <a:gd name="connsiteY153" fmla="*/ 3314311 h 23703714"/>
              <a:gd name="connsiteX154" fmla="*/ 71826 w 17974815"/>
              <a:gd name="connsiteY154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189305 w 17974815"/>
              <a:gd name="connsiteY7" fmla="*/ 2690133 h 23703714"/>
              <a:gd name="connsiteX8" fmla="*/ 23699 w 17974815"/>
              <a:gd name="connsiteY8" fmla="*/ 1966774 h 23703714"/>
              <a:gd name="connsiteX9" fmla="*/ 37606 w 17974815"/>
              <a:gd name="connsiteY9" fmla="*/ 1236828 h 23703714"/>
              <a:gd name="connsiteX10" fmla="*/ 40442 w 17974815"/>
              <a:gd name="connsiteY10" fmla="*/ 21883 h 23703714"/>
              <a:gd name="connsiteX11" fmla="*/ 926388 w 17974815"/>
              <a:gd name="connsiteY11" fmla="*/ 13802 h 23703714"/>
              <a:gd name="connsiteX12" fmla="*/ 2290942 w 17974815"/>
              <a:gd name="connsiteY12" fmla="*/ 26167 h 23703714"/>
              <a:gd name="connsiteX13" fmla="*/ 2424891 w 17974815"/>
              <a:gd name="connsiteY13" fmla="*/ 37330 h 23703714"/>
              <a:gd name="connsiteX14" fmla="*/ 2563963 w 17974815"/>
              <a:gd name="connsiteY14" fmla="*/ 521887 h 23703714"/>
              <a:gd name="connsiteX15" fmla="*/ 2783917 w 17974815"/>
              <a:gd name="connsiteY15" fmla="*/ 421425 h 23703714"/>
              <a:gd name="connsiteX16" fmla="*/ 2874497 w 17974815"/>
              <a:gd name="connsiteY16" fmla="*/ 247035 h 23703714"/>
              <a:gd name="connsiteX17" fmla="*/ 3015948 w 17974815"/>
              <a:gd name="connsiteY17" fmla="*/ 200740 h 23703714"/>
              <a:gd name="connsiteX18" fmla="*/ 3210650 w 17974815"/>
              <a:gd name="connsiteY18" fmla="*/ 214647 h 23703714"/>
              <a:gd name="connsiteX19" fmla="*/ 3294093 w 17974815"/>
              <a:gd name="connsiteY19" fmla="*/ 357196 h 23703714"/>
              <a:gd name="connsiteX20" fmla="*/ 3412304 w 17974815"/>
              <a:gd name="connsiteY20" fmla="*/ 305044 h 23703714"/>
              <a:gd name="connsiteX21" fmla="*/ 3631343 w 17974815"/>
              <a:gd name="connsiteY21" fmla="*/ 165972 h 23703714"/>
              <a:gd name="connsiteX22" fmla="*/ 3725217 w 17974815"/>
              <a:gd name="connsiteY22" fmla="*/ 54714 h 23703714"/>
              <a:gd name="connsiteX23" fmla="*/ 3870877 w 17974815"/>
              <a:gd name="connsiteY23" fmla="*/ 0 h 23703714"/>
              <a:gd name="connsiteX24" fmla="*/ 17974815 w 17974815"/>
              <a:gd name="connsiteY24" fmla="*/ 41721 h 23703714"/>
              <a:gd name="connsiteX25" fmla="*/ 17951688 w 17974815"/>
              <a:gd name="connsiteY25" fmla="*/ 23612990 h 23703714"/>
              <a:gd name="connsiteX26" fmla="*/ 12214659 w 17974815"/>
              <a:gd name="connsiteY26" fmla="*/ 23672994 h 23703714"/>
              <a:gd name="connsiteX27" fmla="*/ 11511566 w 17974815"/>
              <a:gd name="connsiteY27" fmla="*/ 23664268 h 23703714"/>
              <a:gd name="connsiteX28" fmla="*/ 11092752 w 17974815"/>
              <a:gd name="connsiteY28" fmla="*/ 23238606 h 23703714"/>
              <a:gd name="connsiteX29" fmla="*/ 10611489 w 17974815"/>
              <a:gd name="connsiteY29" fmla="*/ 22853595 h 23703714"/>
              <a:gd name="connsiteX30" fmla="*/ 10178352 w 17974815"/>
              <a:gd name="connsiteY30" fmla="*/ 22564837 h 23703714"/>
              <a:gd name="connsiteX31" fmla="*/ 9793341 w 17974815"/>
              <a:gd name="connsiteY31" fmla="*/ 22516711 h 23703714"/>
              <a:gd name="connsiteX32" fmla="*/ 9600836 w 17974815"/>
              <a:gd name="connsiteY32" fmla="*/ 22276079 h 23703714"/>
              <a:gd name="connsiteX33" fmla="*/ 9436682 w 17974815"/>
              <a:gd name="connsiteY33" fmla="*/ 22078674 h 23703714"/>
              <a:gd name="connsiteX34" fmla="*/ 9194651 w 17974815"/>
              <a:gd name="connsiteY34" fmla="*/ 22096350 h 23703714"/>
              <a:gd name="connsiteX35" fmla="*/ 8948418 w 17974815"/>
              <a:gd name="connsiteY35" fmla="*/ 21975596 h 23703714"/>
              <a:gd name="connsiteX36" fmla="*/ 8895567 w 17974815"/>
              <a:gd name="connsiteY36" fmla="*/ 21691914 h 23703714"/>
              <a:gd name="connsiteX37" fmla="*/ 8626060 w 17974815"/>
              <a:gd name="connsiteY37" fmla="*/ 21557686 h 23703714"/>
              <a:gd name="connsiteX38" fmla="*/ 8745764 w 17974815"/>
              <a:gd name="connsiteY38" fmla="*/ 21494509 h 23703714"/>
              <a:gd name="connsiteX39" fmla="*/ 8709188 w 17974815"/>
              <a:gd name="connsiteY39" fmla="*/ 21441308 h 23703714"/>
              <a:gd name="connsiteX40" fmla="*/ 8546258 w 17974815"/>
              <a:gd name="connsiteY40" fmla="*/ 21437982 h 23703714"/>
              <a:gd name="connsiteX41" fmla="*/ 8477306 w 17974815"/>
              <a:gd name="connsiteY41" fmla="*/ 21529334 h 23703714"/>
              <a:gd name="connsiteX42" fmla="*/ 8080570 w 17974815"/>
              <a:gd name="connsiteY42" fmla="*/ 21529334 h 23703714"/>
              <a:gd name="connsiteX43" fmla="*/ 8064120 w 17974815"/>
              <a:gd name="connsiteY43" fmla="*/ 21467908 h 23703714"/>
              <a:gd name="connsiteX44" fmla="*/ 8228624 w 17974815"/>
              <a:gd name="connsiteY44" fmla="*/ 21308479 h 23703714"/>
              <a:gd name="connsiteX45" fmla="*/ 8480455 w 17974815"/>
              <a:gd name="connsiteY45" fmla="*/ 21313552 h 23703714"/>
              <a:gd name="connsiteX46" fmla="*/ 8513007 w 17974815"/>
              <a:gd name="connsiteY46" fmla="*/ 21211876 h 23703714"/>
              <a:gd name="connsiteX47" fmla="*/ 8299851 w 17974815"/>
              <a:gd name="connsiteY47" fmla="*/ 21174249 h 23703714"/>
              <a:gd name="connsiteX48" fmla="*/ 8340103 w 17974815"/>
              <a:gd name="connsiteY48" fmla="*/ 21068897 h 23703714"/>
              <a:gd name="connsiteX49" fmla="*/ 8542057 w 17974815"/>
              <a:gd name="connsiteY49" fmla="*/ 21068022 h 23703714"/>
              <a:gd name="connsiteX50" fmla="*/ 8689237 w 17974815"/>
              <a:gd name="connsiteY50" fmla="*/ 21122099 h 23703714"/>
              <a:gd name="connsiteX51" fmla="*/ 8848841 w 17974815"/>
              <a:gd name="connsiteY51" fmla="*/ 21248452 h 23703714"/>
              <a:gd name="connsiteX52" fmla="*/ 9059896 w 17974815"/>
              <a:gd name="connsiteY52" fmla="*/ 21003092 h 23703714"/>
              <a:gd name="connsiteX53" fmla="*/ 9059546 w 17974815"/>
              <a:gd name="connsiteY53" fmla="*/ 20688611 h 23703714"/>
              <a:gd name="connsiteX54" fmla="*/ 9340955 w 17974815"/>
              <a:gd name="connsiteY54" fmla="*/ 20357328 h 23703714"/>
              <a:gd name="connsiteX55" fmla="*/ 9347605 w 17974815"/>
              <a:gd name="connsiteY55" fmla="*/ 20141197 h 23703714"/>
              <a:gd name="connsiteX56" fmla="*/ 9395031 w 17974815"/>
              <a:gd name="connsiteY56" fmla="*/ 20066994 h 23703714"/>
              <a:gd name="connsiteX57" fmla="*/ 9480609 w 17974815"/>
              <a:gd name="connsiteY57" fmla="*/ 20171123 h 23703714"/>
              <a:gd name="connsiteX58" fmla="*/ 9500559 w 17974815"/>
              <a:gd name="connsiteY58" fmla="*/ 20417180 h 23703714"/>
              <a:gd name="connsiteX59" fmla="*/ 9564085 w 17974815"/>
              <a:gd name="connsiteY59" fmla="*/ 20507132 h 23703714"/>
              <a:gd name="connsiteX60" fmla="*/ 9616938 w 17974815"/>
              <a:gd name="connsiteY60" fmla="*/ 20403879 h 23703714"/>
              <a:gd name="connsiteX61" fmla="*/ 9636888 w 17974815"/>
              <a:gd name="connsiteY61" fmla="*/ 20184423 h 23703714"/>
              <a:gd name="connsiteX62" fmla="*/ 9549385 w 17974815"/>
              <a:gd name="connsiteY62" fmla="*/ 19896364 h 23703714"/>
              <a:gd name="connsiteX63" fmla="*/ 9636888 w 17974815"/>
              <a:gd name="connsiteY63" fmla="*/ 19908441 h 23703714"/>
              <a:gd name="connsiteX64" fmla="*/ 9897819 w 17974815"/>
              <a:gd name="connsiteY64" fmla="*/ 20032342 h 23703714"/>
              <a:gd name="connsiteX65" fmla="*/ 9829743 w 17974815"/>
              <a:gd name="connsiteY65" fmla="*/ 19871865 h 23703714"/>
              <a:gd name="connsiteX66" fmla="*/ 9720015 w 17974815"/>
              <a:gd name="connsiteY66" fmla="*/ 19782087 h 23703714"/>
              <a:gd name="connsiteX67" fmla="*/ 9629012 w 17974815"/>
              <a:gd name="connsiteY67" fmla="*/ 19848415 h 23703714"/>
              <a:gd name="connsiteX68" fmla="*/ 9497234 w 17974815"/>
              <a:gd name="connsiteY68" fmla="*/ 19715585 h 23703714"/>
              <a:gd name="connsiteX69" fmla="*/ 9270777 w 17974815"/>
              <a:gd name="connsiteY69" fmla="*/ 19626158 h 23703714"/>
              <a:gd name="connsiteX70" fmla="*/ 9141450 w 17974815"/>
              <a:gd name="connsiteY70" fmla="*/ 19469529 h 23703714"/>
              <a:gd name="connsiteX71" fmla="*/ 9008446 w 17974815"/>
              <a:gd name="connsiteY71" fmla="*/ 19339850 h 23703714"/>
              <a:gd name="connsiteX72" fmla="*/ 8986744 w 17974815"/>
              <a:gd name="connsiteY72" fmla="*/ 19235721 h 23703714"/>
              <a:gd name="connsiteX73" fmla="*/ 9121499 w 17974815"/>
              <a:gd name="connsiteY73" fmla="*/ 19210172 h 23703714"/>
              <a:gd name="connsiteX74" fmla="*/ 9344280 w 17974815"/>
              <a:gd name="connsiteY74" fmla="*/ 19296624 h 23703714"/>
              <a:gd name="connsiteX75" fmla="*/ 9370881 w 17974815"/>
              <a:gd name="connsiteY75" fmla="*/ 19200196 h 23703714"/>
              <a:gd name="connsiteX76" fmla="*/ 9521034 w 17974815"/>
              <a:gd name="connsiteY76" fmla="*/ 19111292 h 23703714"/>
              <a:gd name="connsiteX77" fmla="*/ 9755015 w 17974815"/>
              <a:gd name="connsiteY77" fmla="*/ 19267395 h 23703714"/>
              <a:gd name="connsiteX78" fmla="*/ 9833068 w 17974815"/>
              <a:gd name="connsiteY78" fmla="*/ 19166945 h 23703714"/>
              <a:gd name="connsiteX79" fmla="*/ 9700065 w 17974815"/>
              <a:gd name="connsiteY79" fmla="*/ 19120395 h 23703714"/>
              <a:gd name="connsiteX80" fmla="*/ 9730340 w 17974815"/>
              <a:gd name="connsiteY80" fmla="*/ 18918788 h 23703714"/>
              <a:gd name="connsiteX81" fmla="*/ 10387483 w 17974815"/>
              <a:gd name="connsiteY81" fmla="*/ 18636505 h 23703714"/>
              <a:gd name="connsiteX82" fmla="*/ 10606589 w 17974815"/>
              <a:gd name="connsiteY82" fmla="*/ 18351423 h 23703714"/>
              <a:gd name="connsiteX83" fmla="*/ 10187102 w 17974815"/>
              <a:gd name="connsiteY83" fmla="*/ 18380998 h 23703714"/>
              <a:gd name="connsiteX84" fmla="*/ 9816443 w 17974815"/>
              <a:gd name="connsiteY84" fmla="*/ 18571754 h 23703714"/>
              <a:gd name="connsiteX85" fmla="*/ 9192551 w 17974815"/>
              <a:gd name="connsiteY85" fmla="*/ 18640005 h 23703714"/>
              <a:gd name="connsiteX86" fmla="*/ 9074948 w 17974815"/>
              <a:gd name="connsiteY86" fmla="*/ 18711408 h 23703714"/>
              <a:gd name="connsiteX87" fmla="*/ 8868792 w 17974815"/>
              <a:gd name="connsiteY87" fmla="*/ 18654881 h 23703714"/>
              <a:gd name="connsiteX88" fmla="*/ 8688011 w 17974815"/>
              <a:gd name="connsiteY88" fmla="*/ 18822536 h 23703714"/>
              <a:gd name="connsiteX89" fmla="*/ 8540307 w 17974815"/>
              <a:gd name="connsiteY89" fmla="*/ 18986864 h 23703714"/>
              <a:gd name="connsiteX90" fmla="*/ 8406078 w 17974815"/>
              <a:gd name="connsiteY90" fmla="*/ 18923688 h 23703714"/>
              <a:gd name="connsiteX91" fmla="*/ 8269925 w 17974815"/>
              <a:gd name="connsiteY91" fmla="*/ 19117942 h 23703714"/>
              <a:gd name="connsiteX92" fmla="*/ 8072519 w 17974815"/>
              <a:gd name="connsiteY92" fmla="*/ 19136145 h 23703714"/>
              <a:gd name="connsiteX93" fmla="*/ 7703959 w 17974815"/>
              <a:gd name="connsiteY93" fmla="*/ 19388500 h 23703714"/>
              <a:gd name="connsiteX94" fmla="*/ 7450552 w 17974815"/>
              <a:gd name="connsiteY94" fmla="*/ 19321999 h 23703714"/>
              <a:gd name="connsiteX95" fmla="*/ 7145168 w 17974815"/>
              <a:gd name="connsiteY95" fmla="*/ 19490879 h 23703714"/>
              <a:gd name="connsiteX96" fmla="*/ 6783960 w 17974815"/>
              <a:gd name="connsiteY96" fmla="*/ 20054744 h 23703714"/>
              <a:gd name="connsiteX97" fmla="*/ 6508852 w 17974815"/>
              <a:gd name="connsiteY97" fmla="*/ 20140146 h 23703714"/>
              <a:gd name="connsiteX98" fmla="*/ 6621031 w 17974815"/>
              <a:gd name="connsiteY98" fmla="*/ 20041444 h 23703714"/>
              <a:gd name="connsiteX99" fmla="*/ 6792884 w 17974815"/>
              <a:gd name="connsiteY99" fmla="*/ 19727310 h 23703714"/>
              <a:gd name="connsiteX100" fmla="*/ 6680882 w 17974815"/>
              <a:gd name="connsiteY100" fmla="*/ 19715585 h 23703714"/>
              <a:gd name="connsiteX101" fmla="*/ 6525827 w 17974815"/>
              <a:gd name="connsiteY101" fmla="*/ 19950967 h 23703714"/>
              <a:gd name="connsiteX102" fmla="*/ 6192094 w 17974815"/>
              <a:gd name="connsiteY102" fmla="*/ 20054745 h 23703714"/>
              <a:gd name="connsiteX103" fmla="*/ 6153942 w 17974815"/>
              <a:gd name="connsiteY103" fmla="*/ 20155195 h 23703714"/>
              <a:gd name="connsiteX104" fmla="*/ 6129266 w 17974815"/>
              <a:gd name="connsiteY104" fmla="*/ 20345951 h 23703714"/>
              <a:gd name="connsiteX105" fmla="*/ 6009214 w 17974815"/>
              <a:gd name="connsiteY105" fmla="*/ 20400554 h 23703714"/>
              <a:gd name="connsiteX106" fmla="*/ 5896161 w 17974815"/>
              <a:gd name="connsiteY106" fmla="*/ 20337377 h 23703714"/>
              <a:gd name="connsiteX107" fmla="*/ 5989263 w 17974815"/>
              <a:gd name="connsiteY107" fmla="*/ 20204374 h 23703714"/>
              <a:gd name="connsiteX108" fmla="*/ 5971587 w 17974815"/>
              <a:gd name="connsiteY108" fmla="*/ 20148544 h 23703714"/>
              <a:gd name="connsiteX109" fmla="*/ 5826334 w 17974815"/>
              <a:gd name="connsiteY109" fmla="*/ 20181098 h 23703714"/>
              <a:gd name="connsiteX110" fmla="*/ 5684404 w 17974815"/>
              <a:gd name="connsiteY110" fmla="*/ 20035667 h 23703714"/>
              <a:gd name="connsiteX111" fmla="*/ 5633479 w 17974815"/>
              <a:gd name="connsiteY111" fmla="*/ 20074695 h 23703714"/>
              <a:gd name="connsiteX112" fmla="*/ 5614577 w 17974815"/>
              <a:gd name="connsiteY112" fmla="*/ 20180223 h 23703714"/>
              <a:gd name="connsiteX113" fmla="*/ 5155015 w 17974815"/>
              <a:gd name="connsiteY113" fmla="*/ 20108819 h 23703714"/>
              <a:gd name="connsiteX114" fmla="*/ 5028836 w 17974815"/>
              <a:gd name="connsiteY114" fmla="*/ 20336151 h 23703714"/>
              <a:gd name="connsiteX115" fmla="*/ 4938535 w 17974815"/>
              <a:gd name="connsiteY115" fmla="*/ 20317427 h 23703714"/>
              <a:gd name="connsiteX116" fmla="*/ 4801680 w 17974815"/>
              <a:gd name="connsiteY116" fmla="*/ 20251449 h 23703714"/>
              <a:gd name="connsiteX117" fmla="*/ 4305891 w 17974815"/>
              <a:gd name="connsiteY117" fmla="*/ 20294675 h 23703714"/>
              <a:gd name="connsiteX118" fmla="*/ 3930681 w 17974815"/>
              <a:gd name="connsiteY118" fmla="*/ 20316376 h 23703714"/>
              <a:gd name="connsiteX119" fmla="*/ 3581898 w 17974815"/>
              <a:gd name="connsiteY119" fmla="*/ 20078020 h 23703714"/>
              <a:gd name="connsiteX120" fmla="*/ 3264613 w 17974815"/>
              <a:gd name="connsiteY120" fmla="*/ 20038992 h 23703714"/>
              <a:gd name="connsiteX121" fmla="*/ 3525195 w 17974815"/>
              <a:gd name="connsiteY121" fmla="*/ 19911240 h 23703714"/>
              <a:gd name="connsiteX122" fmla="*/ 3232763 w 17974815"/>
              <a:gd name="connsiteY122" fmla="*/ 19785412 h 23703714"/>
              <a:gd name="connsiteX123" fmla="*/ 3092058 w 17974815"/>
              <a:gd name="connsiteY123" fmla="*/ 19707010 h 23703714"/>
              <a:gd name="connsiteX124" fmla="*/ 3324464 w 17974815"/>
              <a:gd name="connsiteY124" fmla="*/ 19644007 h 23703714"/>
              <a:gd name="connsiteX125" fmla="*/ 3548647 w 17974815"/>
              <a:gd name="connsiteY125" fmla="*/ 19815338 h 23703714"/>
              <a:gd name="connsiteX126" fmla="*/ 3739401 w 17974815"/>
              <a:gd name="connsiteY126" fmla="*/ 19793463 h 23703714"/>
              <a:gd name="connsiteX127" fmla="*/ 3900406 w 17974815"/>
              <a:gd name="connsiteY127" fmla="*/ 19690559 h 23703714"/>
              <a:gd name="connsiteX128" fmla="*/ 3523795 w 17974815"/>
              <a:gd name="connsiteY128" fmla="*/ 19581006 h 23703714"/>
              <a:gd name="connsiteX129" fmla="*/ 2743624 w 17974815"/>
              <a:gd name="connsiteY129" fmla="*/ 19559481 h 23703714"/>
              <a:gd name="connsiteX130" fmla="*/ 2355288 w 17974815"/>
              <a:gd name="connsiteY130" fmla="*/ 19794513 h 23703714"/>
              <a:gd name="connsiteX131" fmla="*/ 2116056 w 17974815"/>
              <a:gd name="connsiteY131" fmla="*/ 20213298 h 23703714"/>
              <a:gd name="connsiteX132" fmla="*/ 1835699 w 17974815"/>
              <a:gd name="connsiteY132" fmla="*/ 20007493 h 23703714"/>
              <a:gd name="connsiteX133" fmla="*/ 2000203 w 17974815"/>
              <a:gd name="connsiteY133" fmla="*/ 20390753 h 23703714"/>
              <a:gd name="connsiteX134" fmla="*/ 1440888 w 17974815"/>
              <a:gd name="connsiteY134" fmla="*/ 20960042 h 23703714"/>
              <a:gd name="connsiteX135" fmla="*/ 1245057 w 17974815"/>
              <a:gd name="connsiteY135" fmla="*/ 21218876 h 23703714"/>
              <a:gd name="connsiteX136" fmla="*/ 1304734 w 17974815"/>
              <a:gd name="connsiteY136" fmla="*/ 21416281 h 23703714"/>
              <a:gd name="connsiteX137" fmla="*/ 1228431 w 17974815"/>
              <a:gd name="connsiteY137" fmla="*/ 21577284 h 23703714"/>
              <a:gd name="connsiteX138" fmla="*/ 1251533 w 17974815"/>
              <a:gd name="connsiteY138" fmla="*/ 21952320 h 23703714"/>
              <a:gd name="connsiteX139" fmla="*/ 889973 w 17974815"/>
              <a:gd name="connsiteY139" fmla="*/ 22179827 h 23703714"/>
              <a:gd name="connsiteX140" fmla="*/ 572690 w 17974815"/>
              <a:gd name="connsiteY140" fmla="*/ 22272580 h 23703714"/>
              <a:gd name="connsiteX141" fmla="*/ 556065 w 17974815"/>
              <a:gd name="connsiteY141" fmla="*/ 21883545 h 23703714"/>
              <a:gd name="connsiteX142" fmla="*/ 479588 w 17974815"/>
              <a:gd name="connsiteY142" fmla="*/ 21823693 h 23703714"/>
              <a:gd name="connsiteX143" fmla="*/ 452986 w 17974815"/>
              <a:gd name="connsiteY143" fmla="*/ 22192778 h 23703714"/>
              <a:gd name="connsiteX144" fmla="*/ 284106 w 17974815"/>
              <a:gd name="connsiteY144" fmla="*/ 22469985 h 23703714"/>
              <a:gd name="connsiteX145" fmla="*/ 336608 w 17974815"/>
              <a:gd name="connsiteY145" fmla="*/ 22482062 h 23703714"/>
              <a:gd name="connsiteX146" fmla="*/ 509513 w 17974815"/>
              <a:gd name="connsiteY146" fmla="*/ 22349057 h 23703714"/>
              <a:gd name="connsiteX147" fmla="*/ 559389 w 17974815"/>
              <a:gd name="connsiteY147" fmla="*/ 22385634 h 23703714"/>
              <a:gd name="connsiteX148" fmla="*/ 399785 w 17974815"/>
              <a:gd name="connsiteY148" fmla="*/ 22548564 h 23703714"/>
              <a:gd name="connsiteX149" fmla="*/ 190305 w 17974815"/>
              <a:gd name="connsiteY149" fmla="*/ 22837847 h 23703714"/>
              <a:gd name="connsiteX150" fmla="*/ 113827 w 17974815"/>
              <a:gd name="connsiteY150" fmla="*/ 23602618 h 23703714"/>
              <a:gd name="connsiteX151" fmla="*/ 3749 w 17974815"/>
              <a:gd name="connsiteY151" fmla="*/ 23608041 h 23703714"/>
              <a:gd name="connsiteX152" fmla="*/ 23699 w 17974815"/>
              <a:gd name="connsiteY152" fmla="*/ 3314311 h 23703714"/>
              <a:gd name="connsiteX153" fmla="*/ 71826 w 17974815"/>
              <a:gd name="connsiteY153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119952 w 17974815"/>
              <a:gd name="connsiteY6" fmla="*/ 2784921 h 23703714"/>
              <a:gd name="connsiteX7" fmla="*/ 23699 w 17974815"/>
              <a:gd name="connsiteY7" fmla="*/ 1966774 h 23703714"/>
              <a:gd name="connsiteX8" fmla="*/ 37606 w 17974815"/>
              <a:gd name="connsiteY8" fmla="*/ 1236828 h 23703714"/>
              <a:gd name="connsiteX9" fmla="*/ 40442 w 17974815"/>
              <a:gd name="connsiteY9" fmla="*/ 21883 h 23703714"/>
              <a:gd name="connsiteX10" fmla="*/ 926388 w 17974815"/>
              <a:gd name="connsiteY10" fmla="*/ 13802 h 23703714"/>
              <a:gd name="connsiteX11" fmla="*/ 2290942 w 17974815"/>
              <a:gd name="connsiteY11" fmla="*/ 26167 h 23703714"/>
              <a:gd name="connsiteX12" fmla="*/ 2424891 w 17974815"/>
              <a:gd name="connsiteY12" fmla="*/ 37330 h 23703714"/>
              <a:gd name="connsiteX13" fmla="*/ 2563963 w 17974815"/>
              <a:gd name="connsiteY13" fmla="*/ 521887 h 23703714"/>
              <a:gd name="connsiteX14" fmla="*/ 2783917 w 17974815"/>
              <a:gd name="connsiteY14" fmla="*/ 421425 h 23703714"/>
              <a:gd name="connsiteX15" fmla="*/ 2874497 w 17974815"/>
              <a:gd name="connsiteY15" fmla="*/ 247035 h 23703714"/>
              <a:gd name="connsiteX16" fmla="*/ 3015948 w 17974815"/>
              <a:gd name="connsiteY16" fmla="*/ 200740 h 23703714"/>
              <a:gd name="connsiteX17" fmla="*/ 3210650 w 17974815"/>
              <a:gd name="connsiteY17" fmla="*/ 214647 h 23703714"/>
              <a:gd name="connsiteX18" fmla="*/ 3294093 w 17974815"/>
              <a:gd name="connsiteY18" fmla="*/ 357196 h 23703714"/>
              <a:gd name="connsiteX19" fmla="*/ 3412304 w 17974815"/>
              <a:gd name="connsiteY19" fmla="*/ 305044 h 23703714"/>
              <a:gd name="connsiteX20" fmla="*/ 3631343 w 17974815"/>
              <a:gd name="connsiteY20" fmla="*/ 165972 h 23703714"/>
              <a:gd name="connsiteX21" fmla="*/ 3725217 w 17974815"/>
              <a:gd name="connsiteY21" fmla="*/ 54714 h 23703714"/>
              <a:gd name="connsiteX22" fmla="*/ 3870877 w 17974815"/>
              <a:gd name="connsiteY22" fmla="*/ 0 h 23703714"/>
              <a:gd name="connsiteX23" fmla="*/ 17974815 w 17974815"/>
              <a:gd name="connsiteY23" fmla="*/ 41721 h 23703714"/>
              <a:gd name="connsiteX24" fmla="*/ 17951688 w 17974815"/>
              <a:gd name="connsiteY24" fmla="*/ 23612990 h 23703714"/>
              <a:gd name="connsiteX25" fmla="*/ 12214659 w 17974815"/>
              <a:gd name="connsiteY25" fmla="*/ 23672994 h 23703714"/>
              <a:gd name="connsiteX26" fmla="*/ 11511566 w 17974815"/>
              <a:gd name="connsiteY26" fmla="*/ 23664268 h 23703714"/>
              <a:gd name="connsiteX27" fmla="*/ 11092752 w 17974815"/>
              <a:gd name="connsiteY27" fmla="*/ 23238606 h 23703714"/>
              <a:gd name="connsiteX28" fmla="*/ 10611489 w 17974815"/>
              <a:gd name="connsiteY28" fmla="*/ 22853595 h 23703714"/>
              <a:gd name="connsiteX29" fmla="*/ 10178352 w 17974815"/>
              <a:gd name="connsiteY29" fmla="*/ 22564837 h 23703714"/>
              <a:gd name="connsiteX30" fmla="*/ 9793341 w 17974815"/>
              <a:gd name="connsiteY30" fmla="*/ 22516711 h 23703714"/>
              <a:gd name="connsiteX31" fmla="*/ 9600836 w 17974815"/>
              <a:gd name="connsiteY31" fmla="*/ 22276079 h 23703714"/>
              <a:gd name="connsiteX32" fmla="*/ 9436682 w 17974815"/>
              <a:gd name="connsiteY32" fmla="*/ 22078674 h 23703714"/>
              <a:gd name="connsiteX33" fmla="*/ 9194651 w 17974815"/>
              <a:gd name="connsiteY33" fmla="*/ 22096350 h 23703714"/>
              <a:gd name="connsiteX34" fmla="*/ 8948418 w 17974815"/>
              <a:gd name="connsiteY34" fmla="*/ 21975596 h 23703714"/>
              <a:gd name="connsiteX35" fmla="*/ 8895567 w 17974815"/>
              <a:gd name="connsiteY35" fmla="*/ 21691914 h 23703714"/>
              <a:gd name="connsiteX36" fmla="*/ 8626060 w 17974815"/>
              <a:gd name="connsiteY36" fmla="*/ 21557686 h 23703714"/>
              <a:gd name="connsiteX37" fmla="*/ 8745764 w 17974815"/>
              <a:gd name="connsiteY37" fmla="*/ 21494509 h 23703714"/>
              <a:gd name="connsiteX38" fmla="*/ 8709188 w 17974815"/>
              <a:gd name="connsiteY38" fmla="*/ 21441308 h 23703714"/>
              <a:gd name="connsiteX39" fmla="*/ 8546258 w 17974815"/>
              <a:gd name="connsiteY39" fmla="*/ 21437982 h 23703714"/>
              <a:gd name="connsiteX40" fmla="*/ 8477306 w 17974815"/>
              <a:gd name="connsiteY40" fmla="*/ 21529334 h 23703714"/>
              <a:gd name="connsiteX41" fmla="*/ 8080570 w 17974815"/>
              <a:gd name="connsiteY41" fmla="*/ 21529334 h 23703714"/>
              <a:gd name="connsiteX42" fmla="*/ 8064120 w 17974815"/>
              <a:gd name="connsiteY42" fmla="*/ 21467908 h 23703714"/>
              <a:gd name="connsiteX43" fmla="*/ 8228624 w 17974815"/>
              <a:gd name="connsiteY43" fmla="*/ 21308479 h 23703714"/>
              <a:gd name="connsiteX44" fmla="*/ 8480455 w 17974815"/>
              <a:gd name="connsiteY44" fmla="*/ 21313552 h 23703714"/>
              <a:gd name="connsiteX45" fmla="*/ 8513007 w 17974815"/>
              <a:gd name="connsiteY45" fmla="*/ 21211876 h 23703714"/>
              <a:gd name="connsiteX46" fmla="*/ 8299851 w 17974815"/>
              <a:gd name="connsiteY46" fmla="*/ 21174249 h 23703714"/>
              <a:gd name="connsiteX47" fmla="*/ 8340103 w 17974815"/>
              <a:gd name="connsiteY47" fmla="*/ 21068897 h 23703714"/>
              <a:gd name="connsiteX48" fmla="*/ 8542057 w 17974815"/>
              <a:gd name="connsiteY48" fmla="*/ 21068022 h 23703714"/>
              <a:gd name="connsiteX49" fmla="*/ 8689237 w 17974815"/>
              <a:gd name="connsiteY49" fmla="*/ 21122099 h 23703714"/>
              <a:gd name="connsiteX50" fmla="*/ 8848841 w 17974815"/>
              <a:gd name="connsiteY50" fmla="*/ 21248452 h 23703714"/>
              <a:gd name="connsiteX51" fmla="*/ 9059896 w 17974815"/>
              <a:gd name="connsiteY51" fmla="*/ 21003092 h 23703714"/>
              <a:gd name="connsiteX52" fmla="*/ 9059546 w 17974815"/>
              <a:gd name="connsiteY52" fmla="*/ 20688611 h 23703714"/>
              <a:gd name="connsiteX53" fmla="*/ 9340955 w 17974815"/>
              <a:gd name="connsiteY53" fmla="*/ 20357328 h 23703714"/>
              <a:gd name="connsiteX54" fmla="*/ 9347605 w 17974815"/>
              <a:gd name="connsiteY54" fmla="*/ 20141197 h 23703714"/>
              <a:gd name="connsiteX55" fmla="*/ 9395031 w 17974815"/>
              <a:gd name="connsiteY55" fmla="*/ 20066994 h 23703714"/>
              <a:gd name="connsiteX56" fmla="*/ 9480609 w 17974815"/>
              <a:gd name="connsiteY56" fmla="*/ 20171123 h 23703714"/>
              <a:gd name="connsiteX57" fmla="*/ 9500559 w 17974815"/>
              <a:gd name="connsiteY57" fmla="*/ 20417180 h 23703714"/>
              <a:gd name="connsiteX58" fmla="*/ 9564085 w 17974815"/>
              <a:gd name="connsiteY58" fmla="*/ 20507132 h 23703714"/>
              <a:gd name="connsiteX59" fmla="*/ 9616938 w 17974815"/>
              <a:gd name="connsiteY59" fmla="*/ 20403879 h 23703714"/>
              <a:gd name="connsiteX60" fmla="*/ 9636888 w 17974815"/>
              <a:gd name="connsiteY60" fmla="*/ 20184423 h 23703714"/>
              <a:gd name="connsiteX61" fmla="*/ 9549385 w 17974815"/>
              <a:gd name="connsiteY61" fmla="*/ 19896364 h 23703714"/>
              <a:gd name="connsiteX62" fmla="*/ 9636888 w 17974815"/>
              <a:gd name="connsiteY62" fmla="*/ 19908441 h 23703714"/>
              <a:gd name="connsiteX63" fmla="*/ 9897819 w 17974815"/>
              <a:gd name="connsiteY63" fmla="*/ 20032342 h 23703714"/>
              <a:gd name="connsiteX64" fmla="*/ 9829743 w 17974815"/>
              <a:gd name="connsiteY64" fmla="*/ 19871865 h 23703714"/>
              <a:gd name="connsiteX65" fmla="*/ 9720015 w 17974815"/>
              <a:gd name="connsiteY65" fmla="*/ 19782087 h 23703714"/>
              <a:gd name="connsiteX66" fmla="*/ 9629012 w 17974815"/>
              <a:gd name="connsiteY66" fmla="*/ 19848415 h 23703714"/>
              <a:gd name="connsiteX67" fmla="*/ 9497234 w 17974815"/>
              <a:gd name="connsiteY67" fmla="*/ 19715585 h 23703714"/>
              <a:gd name="connsiteX68" fmla="*/ 9270777 w 17974815"/>
              <a:gd name="connsiteY68" fmla="*/ 19626158 h 23703714"/>
              <a:gd name="connsiteX69" fmla="*/ 9141450 w 17974815"/>
              <a:gd name="connsiteY69" fmla="*/ 19469529 h 23703714"/>
              <a:gd name="connsiteX70" fmla="*/ 9008446 w 17974815"/>
              <a:gd name="connsiteY70" fmla="*/ 19339850 h 23703714"/>
              <a:gd name="connsiteX71" fmla="*/ 8986744 w 17974815"/>
              <a:gd name="connsiteY71" fmla="*/ 19235721 h 23703714"/>
              <a:gd name="connsiteX72" fmla="*/ 9121499 w 17974815"/>
              <a:gd name="connsiteY72" fmla="*/ 19210172 h 23703714"/>
              <a:gd name="connsiteX73" fmla="*/ 9344280 w 17974815"/>
              <a:gd name="connsiteY73" fmla="*/ 19296624 h 23703714"/>
              <a:gd name="connsiteX74" fmla="*/ 9370881 w 17974815"/>
              <a:gd name="connsiteY74" fmla="*/ 19200196 h 23703714"/>
              <a:gd name="connsiteX75" fmla="*/ 9521034 w 17974815"/>
              <a:gd name="connsiteY75" fmla="*/ 19111292 h 23703714"/>
              <a:gd name="connsiteX76" fmla="*/ 9755015 w 17974815"/>
              <a:gd name="connsiteY76" fmla="*/ 19267395 h 23703714"/>
              <a:gd name="connsiteX77" fmla="*/ 9833068 w 17974815"/>
              <a:gd name="connsiteY77" fmla="*/ 19166945 h 23703714"/>
              <a:gd name="connsiteX78" fmla="*/ 9700065 w 17974815"/>
              <a:gd name="connsiteY78" fmla="*/ 19120395 h 23703714"/>
              <a:gd name="connsiteX79" fmla="*/ 9730340 w 17974815"/>
              <a:gd name="connsiteY79" fmla="*/ 18918788 h 23703714"/>
              <a:gd name="connsiteX80" fmla="*/ 10387483 w 17974815"/>
              <a:gd name="connsiteY80" fmla="*/ 18636505 h 23703714"/>
              <a:gd name="connsiteX81" fmla="*/ 10606589 w 17974815"/>
              <a:gd name="connsiteY81" fmla="*/ 18351423 h 23703714"/>
              <a:gd name="connsiteX82" fmla="*/ 10187102 w 17974815"/>
              <a:gd name="connsiteY82" fmla="*/ 18380998 h 23703714"/>
              <a:gd name="connsiteX83" fmla="*/ 9816443 w 17974815"/>
              <a:gd name="connsiteY83" fmla="*/ 18571754 h 23703714"/>
              <a:gd name="connsiteX84" fmla="*/ 9192551 w 17974815"/>
              <a:gd name="connsiteY84" fmla="*/ 18640005 h 23703714"/>
              <a:gd name="connsiteX85" fmla="*/ 9074948 w 17974815"/>
              <a:gd name="connsiteY85" fmla="*/ 18711408 h 23703714"/>
              <a:gd name="connsiteX86" fmla="*/ 8868792 w 17974815"/>
              <a:gd name="connsiteY86" fmla="*/ 18654881 h 23703714"/>
              <a:gd name="connsiteX87" fmla="*/ 8688011 w 17974815"/>
              <a:gd name="connsiteY87" fmla="*/ 18822536 h 23703714"/>
              <a:gd name="connsiteX88" fmla="*/ 8540307 w 17974815"/>
              <a:gd name="connsiteY88" fmla="*/ 18986864 h 23703714"/>
              <a:gd name="connsiteX89" fmla="*/ 8406078 w 17974815"/>
              <a:gd name="connsiteY89" fmla="*/ 18923688 h 23703714"/>
              <a:gd name="connsiteX90" fmla="*/ 8269925 w 17974815"/>
              <a:gd name="connsiteY90" fmla="*/ 19117942 h 23703714"/>
              <a:gd name="connsiteX91" fmla="*/ 8072519 w 17974815"/>
              <a:gd name="connsiteY91" fmla="*/ 19136145 h 23703714"/>
              <a:gd name="connsiteX92" fmla="*/ 7703959 w 17974815"/>
              <a:gd name="connsiteY92" fmla="*/ 19388500 h 23703714"/>
              <a:gd name="connsiteX93" fmla="*/ 7450552 w 17974815"/>
              <a:gd name="connsiteY93" fmla="*/ 19321999 h 23703714"/>
              <a:gd name="connsiteX94" fmla="*/ 7145168 w 17974815"/>
              <a:gd name="connsiteY94" fmla="*/ 19490879 h 23703714"/>
              <a:gd name="connsiteX95" fmla="*/ 6783960 w 17974815"/>
              <a:gd name="connsiteY95" fmla="*/ 20054744 h 23703714"/>
              <a:gd name="connsiteX96" fmla="*/ 6508852 w 17974815"/>
              <a:gd name="connsiteY96" fmla="*/ 20140146 h 23703714"/>
              <a:gd name="connsiteX97" fmla="*/ 6621031 w 17974815"/>
              <a:gd name="connsiteY97" fmla="*/ 20041444 h 23703714"/>
              <a:gd name="connsiteX98" fmla="*/ 6792884 w 17974815"/>
              <a:gd name="connsiteY98" fmla="*/ 19727310 h 23703714"/>
              <a:gd name="connsiteX99" fmla="*/ 6680882 w 17974815"/>
              <a:gd name="connsiteY99" fmla="*/ 19715585 h 23703714"/>
              <a:gd name="connsiteX100" fmla="*/ 6525827 w 17974815"/>
              <a:gd name="connsiteY100" fmla="*/ 19950967 h 23703714"/>
              <a:gd name="connsiteX101" fmla="*/ 6192094 w 17974815"/>
              <a:gd name="connsiteY101" fmla="*/ 20054745 h 23703714"/>
              <a:gd name="connsiteX102" fmla="*/ 6153942 w 17974815"/>
              <a:gd name="connsiteY102" fmla="*/ 20155195 h 23703714"/>
              <a:gd name="connsiteX103" fmla="*/ 6129266 w 17974815"/>
              <a:gd name="connsiteY103" fmla="*/ 20345951 h 23703714"/>
              <a:gd name="connsiteX104" fmla="*/ 6009214 w 17974815"/>
              <a:gd name="connsiteY104" fmla="*/ 20400554 h 23703714"/>
              <a:gd name="connsiteX105" fmla="*/ 5896161 w 17974815"/>
              <a:gd name="connsiteY105" fmla="*/ 20337377 h 23703714"/>
              <a:gd name="connsiteX106" fmla="*/ 5989263 w 17974815"/>
              <a:gd name="connsiteY106" fmla="*/ 20204374 h 23703714"/>
              <a:gd name="connsiteX107" fmla="*/ 5971587 w 17974815"/>
              <a:gd name="connsiteY107" fmla="*/ 20148544 h 23703714"/>
              <a:gd name="connsiteX108" fmla="*/ 5826334 w 17974815"/>
              <a:gd name="connsiteY108" fmla="*/ 20181098 h 23703714"/>
              <a:gd name="connsiteX109" fmla="*/ 5684404 w 17974815"/>
              <a:gd name="connsiteY109" fmla="*/ 20035667 h 23703714"/>
              <a:gd name="connsiteX110" fmla="*/ 5633479 w 17974815"/>
              <a:gd name="connsiteY110" fmla="*/ 20074695 h 23703714"/>
              <a:gd name="connsiteX111" fmla="*/ 5614577 w 17974815"/>
              <a:gd name="connsiteY111" fmla="*/ 20180223 h 23703714"/>
              <a:gd name="connsiteX112" fmla="*/ 5155015 w 17974815"/>
              <a:gd name="connsiteY112" fmla="*/ 20108819 h 23703714"/>
              <a:gd name="connsiteX113" fmla="*/ 5028836 w 17974815"/>
              <a:gd name="connsiteY113" fmla="*/ 20336151 h 23703714"/>
              <a:gd name="connsiteX114" fmla="*/ 4938535 w 17974815"/>
              <a:gd name="connsiteY114" fmla="*/ 20317427 h 23703714"/>
              <a:gd name="connsiteX115" fmla="*/ 4801680 w 17974815"/>
              <a:gd name="connsiteY115" fmla="*/ 20251449 h 23703714"/>
              <a:gd name="connsiteX116" fmla="*/ 4305891 w 17974815"/>
              <a:gd name="connsiteY116" fmla="*/ 20294675 h 23703714"/>
              <a:gd name="connsiteX117" fmla="*/ 3930681 w 17974815"/>
              <a:gd name="connsiteY117" fmla="*/ 20316376 h 23703714"/>
              <a:gd name="connsiteX118" fmla="*/ 3581898 w 17974815"/>
              <a:gd name="connsiteY118" fmla="*/ 20078020 h 23703714"/>
              <a:gd name="connsiteX119" fmla="*/ 3264613 w 17974815"/>
              <a:gd name="connsiteY119" fmla="*/ 20038992 h 23703714"/>
              <a:gd name="connsiteX120" fmla="*/ 3525195 w 17974815"/>
              <a:gd name="connsiteY120" fmla="*/ 19911240 h 23703714"/>
              <a:gd name="connsiteX121" fmla="*/ 3232763 w 17974815"/>
              <a:gd name="connsiteY121" fmla="*/ 19785412 h 23703714"/>
              <a:gd name="connsiteX122" fmla="*/ 3092058 w 17974815"/>
              <a:gd name="connsiteY122" fmla="*/ 19707010 h 23703714"/>
              <a:gd name="connsiteX123" fmla="*/ 3324464 w 17974815"/>
              <a:gd name="connsiteY123" fmla="*/ 19644007 h 23703714"/>
              <a:gd name="connsiteX124" fmla="*/ 3548647 w 17974815"/>
              <a:gd name="connsiteY124" fmla="*/ 19815338 h 23703714"/>
              <a:gd name="connsiteX125" fmla="*/ 3739401 w 17974815"/>
              <a:gd name="connsiteY125" fmla="*/ 19793463 h 23703714"/>
              <a:gd name="connsiteX126" fmla="*/ 3900406 w 17974815"/>
              <a:gd name="connsiteY126" fmla="*/ 19690559 h 23703714"/>
              <a:gd name="connsiteX127" fmla="*/ 3523795 w 17974815"/>
              <a:gd name="connsiteY127" fmla="*/ 19581006 h 23703714"/>
              <a:gd name="connsiteX128" fmla="*/ 2743624 w 17974815"/>
              <a:gd name="connsiteY128" fmla="*/ 19559481 h 23703714"/>
              <a:gd name="connsiteX129" fmla="*/ 2355288 w 17974815"/>
              <a:gd name="connsiteY129" fmla="*/ 19794513 h 23703714"/>
              <a:gd name="connsiteX130" fmla="*/ 2116056 w 17974815"/>
              <a:gd name="connsiteY130" fmla="*/ 20213298 h 23703714"/>
              <a:gd name="connsiteX131" fmla="*/ 1835699 w 17974815"/>
              <a:gd name="connsiteY131" fmla="*/ 20007493 h 23703714"/>
              <a:gd name="connsiteX132" fmla="*/ 2000203 w 17974815"/>
              <a:gd name="connsiteY132" fmla="*/ 20390753 h 23703714"/>
              <a:gd name="connsiteX133" fmla="*/ 1440888 w 17974815"/>
              <a:gd name="connsiteY133" fmla="*/ 20960042 h 23703714"/>
              <a:gd name="connsiteX134" fmla="*/ 1245057 w 17974815"/>
              <a:gd name="connsiteY134" fmla="*/ 21218876 h 23703714"/>
              <a:gd name="connsiteX135" fmla="*/ 1304734 w 17974815"/>
              <a:gd name="connsiteY135" fmla="*/ 21416281 h 23703714"/>
              <a:gd name="connsiteX136" fmla="*/ 1228431 w 17974815"/>
              <a:gd name="connsiteY136" fmla="*/ 21577284 h 23703714"/>
              <a:gd name="connsiteX137" fmla="*/ 1251533 w 17974815"/>
              <a:gd name="connsiteY137" fmla="*/ 21952320 h 23703714"/>
              <a:gd name="connsiteX138" fmla="*/ 889973 w 17974815"/>
              <a:gd name="connsiteY138" fmla="*/ 22179827 h 23703714"/>
              <a:gd name="connsiteX139" fmla="*/ 572690 w 17974815"/>
              <a:gd name="connsiteY139" fmla="*/ 22272580 h 23703714"/>
              <a:gd name="connsiteX140" fmla="*/ 556065 w 17974815"/>
              <a:gd name="connsiteY140" fmla="*/ 21883545 h 23703714"/>
              <a:gd name="connsiteX141" fmla="*/ 479588 w 17974815"/>
              <a:gd name="connsiteY141" fmla="*/ 21823693 h 23703714"/>
              <a:gd name="connsiteX142" fmla="*/ 452986 w 17974815"/>
              <a:gd name="connsiteY142" fmla="*/ 22192778 h 23703714"/>
              <a:gd name="connsiteX143" fmla="*/ 284106 w 17974815"/>
              <a:gd name="connsiteY143" fmla="*/ 22469985 h 23703714"/>
              <a:gd name="connsiteX144" fmla="*/ 336608 w 17974815"/>
              <a:gd name="connsiteY144" fmla="*/ 22482062 h 23703714"/>
              <a:gd name="connsiteX145" fmla="*/ 509513 w 17974815"/>
              <a:gd name="connsiteY145" fmla="*/ 22349057 h 23703714"/>
              <a:gd name="connsiteX146" fmla="*/ 559389 w 17974815"/>
              <a:gd name="connsiteY146" fmla="*/ 22385634 h 23703714"/>
              <a:gd name="connsiteX147" fmla="*/ 399785 w 17974815"/>
              <a:gd name="connsiteY147" fmla="*/ 22548564 h 23703714"/>
              <a:gd name="connsiteX148" fmla="*/ 190305 w 17974815"/>
              <a:gd name="connsiteY148" fmla="*/ 22837847 h 23703714"/>
              <a:gd name="connsiteX149" fmla="*/ 113827 w 17974815"/>
              <a:gd name="connsiteY149" fmla="*/ 23602618 h 23703714"/>
              <a:gd name="connsiteX150" fmla="*/ 3749 w 17974815"/>
              <a:gd name="connsiteY150" fmla="*/ 23608041 h 23703714"/>
              <a:gd name="connsiteX151" fmla="*/ 23699 w 17974815"/>
              <a:gd name="connsiteY151" fmla="*/ 3314311 h 23703714"/>
              <a:gd name="connsiteX152" fmla="*/ 71826 w 17974815"/>
              <a:gd name="connsiteY152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67617 w 17974815"/>
              <a:gd name="connsiteY5" fmla="*/ 2829205 h 23703714"/>
              <a:gd name="connsiteX6" fmla="*/ 23699 w 17974815"/>
              <a:gd name="connsiteY6" fmla="*/ 1966774 h 23703714"/>
              <a:gd name="connsiteX7" fmla="*/ 37606 w 17974815"/>
              <a:gd name="connsiteY7" fmla="*/ 1236828 h 23703714"/>
              <a:gd name="connsiteX8" fmla="*/ 40442 w 17974815"/>
              <a:gd name="connsiteY8" fmla="*/ 21883 h 23703714"/>
              <a:gd name="connsiteX9" fmla="*/ 926388 w 17974815"/>
              <a:gd name="connsiteY9" fmla="*/ 13802 h 23703714"/>
              <a:gd name="connsiteX10" fmla="*/ 2290942 w 17974815"/>
              <a:gd name="connsiteY10" fmla="*/ 26167 h 23703714"/>
              <a:gd name="connsiteX11" fmla="*/ 2424891 w 17974815"/>
              <a:gd name="connsiteY11" fmla="*/ 37330 h 23703714"/>
              <a:gd name="connsiteX12" fmla="*/ 2563963 w 17974815"/>
              <a:gd name="connsiteY12" fmla="*/ 521887 h 23703714"/>
              <a:gd name="connsiteX13" fmla="*/ 2783917 w 17974815"/>
              <a:gd name="connsiteY13" fmla="*/ 421425 h 23703714"/>
              <a:gd name="connsiteX14" fmla="*/ 2874497 w 17974815"/>
              <a:gd name="connsiteY14" fmla="*/ 247035 h 23703714"/>
              <a:gd name="connsiteX15" fmla="*/ 3015948 w 17974815"/>
              <a:gd name="connsiteY15" fmla="*/ 200740 h 23703714"/>
              <a:gd name="connsiteX16" fmla="*/ 3210650 w 17974815"/>
              <a:gd name="connsiteY16" fmla="*/ 214647 h 23703714"/>
              <a:gd name="connsiteX17" fmla="*/ 3294093 w 17974815"/>
              <a:gd name="connsiteY17" fmla="*/ 357196 h 23703714"/>
              <a:gd name="connsiteX18" fmla="*/ 3412304 w 17974815"/>
              <a:gd name="connsiteY18" fmla="*/ 305044 h 23703714"/>
              <a:gd name="connsiteX19" fmla="*/ 3631343 w 17974815"/>
              <a:gd name="connsiteY19" fmla="*/ 165972 h 23703714"/>
              <a:gd name="connsiteX20" fmla="*/ 3725217 w 17974815"/>
              <a:gd name="connsiteY20" fmla="*/ 54714 h 23703714"/>
              <a:gd name="connsiteX21" fmla="*/ 3870877 w 17974815"/>
              <a:gd name="connsiteY21" fmla="*/ 0 h 23703714"/>
              <a:gd name="connsiteX22" fmla="*/ 17974815 w 17974815"/>
              <a:gd name="connsiteY22" fmla="*/ 41721 h 23703714"/>
              <a:gd name="connsiteX23" fmla="*/ 17951688 w 17974815"/>
              <a:gd name="connsiteY23" fmla="*/ 23612990 h 23703714"/>
              <a:gd name="connsiteX24" fmla="*/ 12214659 w 17974815"/>
              <a:gd name="connsiteY24" fmla="*/ 23672994 h 23703714"/>
              <a:gd name="connsiteX25" fmla="*/ 11511566 w 17974815"/>
              <a:gd name="connsiteY25" fmla="*/ 23664268 h 23703714"/>
              <a:gd name="connsiteX26" fmla="*/ 11092752 w 17974815"/>
              <a:gd name="connsiteY26" fmla="*/ 23238606 h 23703714"/>
              <a:gd name="connsiteX27" fmla="*/ 10611489 w 17974815"/>
              <a:gd name="connsiteY27" fmla="*/ 22853595 h 23703714"/>
              <a:gd name="connsiteX28" fmla="*/ 10178352 w 17974815"/>
              <a:gd name="connsiteY28" fmla="*/ 22564837 h 23703714"/>
              <a:gd name="connsiteX29" fmla="*/ 9793341 w 17974815"/>
              <a:gd name="connsiteY29" fmla="*/ 22516711 h 23703714"/>
              <a:gd name="connsiteX30" fmla="*/ 9600836 w 17974815"/>
              <a:gd name="connsiteY30" fmla="*/ 22276079 h 23703714"/>
              <a:gd name="connsiteX31" fmla="*/ 9436682 w 17974815"/>
              <a:gd name="connsiteY31" fmla="*/ 22078674 h 23703714"/>
              <a:gd name="connsiteX32" fmla="*/ 9194651 w 17974815"/>
              <a:gd name="connsiteY32" fmla="*/ 22096350 h 23703714"/>
              <a:gd name="connsiteX33" fmla="*/ 8948418 w 17974815"/>
              <a:gd name="connsiteY33" fmla="*/ 21975596 h 23703714"/>
              <a:gd name="connsiteX34" fmla="*/ 8895567 w 17974815"/>
              <a:gd name="connsiteY34" fmla="*/ 21691914 h 23703714"/>
              <a:gd name="connsiteX35" fmla="*/ 8626060 w 17974815"/>
              <a:gd name="connsiteY35" fmla="*/ 21557686 h 23703714"/>
              <a:gd name="connsiteX36" fmla="*/ 8745764 w 17974815"/>
              <a:gd name="connsiteY36" fmla="*/ 21494509 h 23703714"/>
              <a:gd name="connsiteX37" fmla="*/ 8709188 w 17974815"/>
              <a:gd name="connsiteY37" fmla="*/ 21441308 h 23703714"/>
              <a:gd name="connsiteX38" fmla="*/ 8546258 w 17974815"/>
              <a:gd name="connsiteY38" fmla="*/ 21437982 h 23703714"/>
              <a:gd name="connsiteX39" fmla="*/ 8477306 w 17974815"/>
              <a:gd name="connsiteY39" fmla="*/ 21529334 h 23703714"/>
              <a:gd name="connsiteX40" fmla="*/ 8080570 w 17974815"/>
              <a:gd name="connsiteY40" fmla="*/ 21529334 h 23703714"/>
              <a:gd name="connsiteX41" fmla="*/ 8064120 w 17974815"/>
              <a:gd name="connsiteY41" fmla="*/ 21467908 h 23703714"/>
              <a:gd name="connsiteX42" fmla="*/ 8228624 w 17974815"/>
              <a:gd name="connsiteY42" fmla="*/ 21308479 h 23703714"/>
              <a:gd name="connsiteX43" fmla="*/ 8480455 w 17974815"/>
              <a:gd name="connsiteY43" fmla="*/ 21313552 h 23703714"/>
              <a:gd name="connsiteX44" fmla="*/ 8513007 w 17974815"/>
              <a:gd name="connsiteY44" fmla="*/ 21211876 h 23703714"/>
              <a:gd name="connsiteX45" fmla="*/ 8299851 w 17974815"/>
              <a:gd name="connsiteY45" fmla="*/ 21174249 h 23703714"/>
              <a:gd name="connsiteX46" fmla="*/ 8340103 w 17974815"/>
              <a:gd name="connsiteY46" fmla="*/ 21068897 h 23703714"/>
              <a:gd name="connsiteX47" fmla="*/ 8542057 w 17974815"/>
              <a:gd name="connsiteY47" fmla="*/ 21068022 h 23703714"/>
              <a:gd name="connsiteX48" fmla="*/ 8689237 w 17974815"/>
              <a:gd name="connsiteY48" fmla="*/ 21122099 h 23703714"/>
              <a:gd name="connsiteX49" fmla="*/ 8848841 w 17974815"/>
              <a:gd name="connsiteY49" fmla="*/ 21248452 h 23703714"/>
              <a:gd name="connsiteX50" fmla="*/ 9059896 w 17974815"/>
              <a:gd name="connsiteY50" fmla="*/ 21003092 h 23703714"/>
              <a:gd name="connsiteX51" fmla="*/ 9059546 w 17974815"/>
              <a:gd name="connsiteY51" fmla="*/ 20688611 h 23703714"/>
              <a:gd name="connsiteX52" fmla="*/ 9340955 w 17974815"/>
              <a:gd name="connsiteY52" fmla="*/ 20357328 h 23703714"/>
              <a:gd name="connsiteX53" fmla="*/ 9347605 w 17974815"/>
              <a:gd name="connsiteY53" fmla="*/ 20141197 h 23703714"/>
              <a:gd name="connsiteX54" fmla="*/ 9395031 w 17974815"/>
              <a:gd name="connsiteY54" fmla="*/ 20066994 h 23703714"/>
              <a:gd name="connsiteX55" fmla="*/ 9480609 w 17974815"/>
              <a:gd name="connsiteY55" fmla="*/ 20171123 h 23703714"/>
              <a:gd name="connsiteX56" fmla="*/ 9500559 w 17974815"/>
              <a:gd name="connsiteY56" fmla="*/ 20417180 h 23703714"/>
              <a:gd name="connsiteX57" fmla="*/ 9564085 w 17974815"/>
              <a:gd name="connsiteY57" fmla="*/ 20507132 h 23703714"/>
              <a:gd name="connsiteX58" fmla="*/ 9616938 w 17974815"/>
              <a:gd name="connsiteY58" fmla="*/ 20403879 h 23703714"/>
              <a:gd name="connsiteX59" fmla="*/ 9636888 w 17974815"/>
              <a:gd name="connsiteY59" fmla="*/ 20184423 h 23703714"/>
              <a:gd name="connsiteX60" fmla="*/ 9549385 w 17974815"/>
              <a:gd name="connsiteY60" fmla="*/ 19896364 h 23703714"/>
              <a:gd name="connsiteX61" fmla="*/ 9636888 w 17974815"/>
              <a:gd name="connsiteY61" fmla="*/ 19908441 h 23703714"/>
              <a:gd name="connsiteX62" fmla="*/ 9897819 w 17974815"/>
              <a:gd name="connsiteY62" fmla="*/ 20032342 h 23703714"/>
              <a:gd name="connsiteX63" fmla="*/ 9829743 w 17974815"/>
              <a:gd name="connsiteY63" fmla="*/ 19871865 h 23703714"/>
              <a:gd name="connsiteX64" fmla="*/ 9720015 w 17974815"/>
              <a:gd name="connsiteY64" fmla="*/ 19782087 h 23703714"/>
              <a:gd name="connsiteX65" fmla="*/ 9629012 w 17974815"/>
              <a:gd name="connsiteY65" fmla="*/ 19848415 h 23703714"/>
              <a:gd name="connsiteX66" fmla="*/ 9497234 w 17974815"/>
              <a:gd name="connsiteY66" fmla="*/ 19715585 h 23703714"/>
              <a:gd name="connsiteX67" fmla="*/ 9270777 w 17974815"/>
              <a:gd name="connsiteY67" fmla="*/ 19626158 h 23703714"/>
              <a:gd name="connsiteX68" fmla="*/ 9141450 w 17974815"/>
              <a:gd name="connsiteY68" fmla="*/ 19469529 h 23703714"/>
              <a:gd name="connsiteX69" fmla="*/ 9008446 w 17974815"/>
              <a:gd name="connsiteY69" fmla="*/ 19339850 h 23703714"/>
              <a:gd name="connsiteX70" fmla="*/ 8986744 w 17974815"/>
              <a:gd name="connsiteY70" fmla="*/ 19235721 h 23703714"/>
              <a:gd name="connsiteX71" fmla="*/ 9121499 w 17974815"/>
              <a:gd name="connsiteY71" fmla="*/ 19210172 h 23703714"/>
              <a:gd name="connsiteX72" fmla="*/ 9344280 w 17974815"/>
              <a:gd name="connsiteY72" fmla="*/ 19296624 h 23703714"/>
              <a:gd name="connsiteX73" fmla="*/ 9370881 w 17974815"/>
              <a:gd name="connsiteY73" fmla="*/ 19200196 h 23703714"/>
              <a:gd name="connsiteX74" fmla="*/ 9521034 w 17974815"/>
              <a:gd name="connsiteY74" fmla="*/ 19111292 h 23703714"/>
              <a:gd name="connsiteX75" fmla="*/ 9755015 w 17974815"/>
              <a:gd name="connsiteY75" fmla="*/ 19267395 h 23703714"/>
              <a:gd name="connsiteX76" fmla="*/ 9833068 w 17974815"/>
              <a:gd name="connsiteY76" fmla="*/ 19166945 h 23703714"/>
              <a:gd name="connsiteX77" fmla="*/ 9700065 w 17974815"/>
              <a:gd name="connsiteY77" fmla="*/ 19120395 h 23703714"/>
              <a:gd name="connsiteX78" fmla="*/ 9730340 w 17974815"/>
              <a:gd name="connsiteY78" fmla="*/ 18918788 h 23703714"/>
              <a:gd name="connsiteX79" fmla="*/ 10387483 w 17974815"/>
              <a:gd name="connsiteY79" fmla="*/ 18636505 h 23703714"/>
              <a:gd name="connsiteX80" fmla="*/ 10606589 w 17974815"/>
              <a:gd name="connsiteY80" fmla="*/ 18351423 h 23703714"/>
              <a:gd name="connsiteX81" fmla="*/ 10187102 w 17974815"/>
              <a:gd name="connsiteY81" fmla="*/ 18380998 h 23703714"/>
              <a:gd name="connsiteX82" fmla="*/ 9816443 w 17974815"/>
              <a:gd name="connsiteY82" fmla="*/ 18571754 h 23703714"/>
              <a:gd name="connsiteX83" fmla="*/ 9192551 w 17974815"/>
              <a:gd name="connsiteY83" fmla="*/ 18640005 h 23703714"/>
              <a:gd name="connsiteX84" fmla="*/ 9074948 w 17974815"/>
              <a:gd name="connsiteY84" fmla="*/ 18711408 h 23703714"/>
              <a:gd name="connsiteX85" fmla="*/ 8868792 w 17974815"/>
              <a:gd name="connsiteY85" fmla="*/ 18654881 h 23703714"/>
              <a:gd name="connsiteX86" fmla="*/ 8688011 w 17974815"/>
              <a:gd name="connsiteY86" fmla="*/ 18822536 h 23703714"/>
              <a:gd name="connsiteX87" fmla="*/ 8540307 w 17974815"/>
              <a:gd name="connsiteY87" fmla="*/ 18986864 h 23703714"/>
              <a:gd name="connsiteX88" fmla="*/ 8406078 w 17974815"/>
              <a:gd name="connsiteY88" fmla="*/ 18923688 h 23703714"/>
              <a:gd name="connsiteX89" fmla="*/ 8269925 w 17974815"/>
              <a:gd name="connsiteY89" fmla="*/ 19117942 h 23703714"/>
              <a:gd name="connsiteX90" fmla="*/ 8072519 w 17974815"/>
              <a:gd name="connsiteY90" fmla="*/ 19136145 h 23703714"/>
              <a:gd name="connsiteX91" fmla="*/ 7703959 w 17974815"/>
              <a:gd name="connsiteY91" fmla="*/ 19388500 h 23703714"/>
              <a:gd name="connsiteX92" fmla="*/ 7450552 w 17974815"/>
              <a:gd name="connsiteY92" fmla="*/ 19321999 h 23703714"/>
              <a:gd name="connsiteX93" fmla="*/ 7145168 w 17974815"/>
              <a:gd name="connsiteY93" fmla="*/ 19490879 h 23703714"/>
              <a:gd name="connsiteX94" fmla="*/ 6783960 w 17974815"/>
              <a:gd name="connsiteY94" fmla="*/ 20054744 h 23703714"/>
              <a:gd name="connsiteX95" fmla="*/ 6508852 w 17974815"/>
              <a:gd name="connsiteY95" fmla="*/ 20140146 h 23703714"/>
              <a:gd name="connsiteX96" fmla="*/ 6621031 w 17974815"/>
              <a:gd name="connsiteY96" fmla="*/ 20041444 h 23703714"/>
              <a:gd name="connsiteX97" fmla="*/ 6792884 w 17974815"/>
              <a:gd name="connsiteY97" fmla="*/ 19727310 h 23703714"/>
              <a:gd name="connsiteX98" fmla="*/ 6680882 w 17974815"/>
              <a:gd name="connsiteY98" fmla="*/ 19715585 h 23703714"/>
              <a:gd name="connsiteX99" fmla="*/ 6525827 w 17974815"/>
              <a:gd name="connsiteY99" fmla="*/ 19950967 h 23703714"/>
              <a:gd name="connsiteX100" fmla="*/ 6192094 w 17974815"/>
              <a:gd name="connsiteY100" fmla="*/ 20054745 h 23703714"/>
              <a:gd name="connsiteX101" fmla="*/ 6153942 w 17974815"/>
              <a:gd name="connsiteY101" fmla="*/ 20155195 h 23703714"/>
              <a:gd name="connsiteX102" fmla="*/ 6129266 w 17974815"/>
              <a:gd name="connsiteY102" fmla="*/ 20345951 h 23703714"/>
              <a:gd name="connsiteX103" fmla="*/ 6009214 w 17974815"/>
              <a:gd name="connsiteY103" fmla="*/ 20400554 h 23703714"/>
              <a:gd name="connsiteX104" fmla="*/ 5896161 w 17974815"/>
              <a:gd name="connsiteY104" fmla="*/ 20337377 h 23703714"/>
              <a:gd name="connsiteX105" fmla="*/ 5989263 w 17974815"/>
              <a:gd name="connsiteY105" fmla="*/ 20204374 h 23703714"/>
              <a:gd name="connsiteX106" fmla="*/ 5971587 w 17974815"/>
              <a:gd name="connsiteY106" fmla="*/ 20148544 h 23703714"/>
              <a:gd name="connsiteX107" fmla="*/ 5826334 w 17974815"/>
              <a:gd name="connsiteY107" fmla="*/ 20181098 h 23703714"/>
              <a:gd name="connsiteX108" fmla="*/ 5684404 w 17974815"/>
              <a:gd name="connsiteY108" fmla="*/ 20035667 h 23703714"/>
              <a:gd name="connsiteX109" fmla="*/ 5633479 w 17974815"/>
              <a:gd name="connsiteY109" fmla="*/ 20074695 h 23703714"/>
              <a:gd name="connsiteX110" fmla="*/ 5614577 w 17974815"/>
              <a:gd name="connsiteY110" fmla="*/ 20180223 h 23703714"/>
              <a:gd name="connsiteX111" fmla="*/ 5155015 w 17974815"/>
              <a:gd name="connsiteY111" fmla="*/ 20108819 h 23703714"/>
              <a:gd name="connsiteX112" fmla="*/ 5028836 w 17974815"/>
              <a:gd name="connsiteY112" fmla="*/ 20336151 h 23703714"/>
              <a:gd name="connsiteX113" fmla="*/ 4938535 w 17974815"/>
              <a:gd name="connsiteY113" fmla="*/ 20317427 h 23703714"/>
              <a:gd name="connsiteX114" fmla="*/ 4801680 w 17974815"/>
              <a:gd name="connsiteY114" fmla="*/ 20251449 h 23703714"/>
              <a:gd name="connsiteX115" fmla="*/ 4305891 w 17974815"/>
              <a:gd name="connsiteY115" fmla="*/ 20294675 h 23703714"/>
              <a:gd name="connsiteX116" fmla="*/ 3930681 w 17974815"/>
              <a:gd name="connsiteY116" fmla="*/ 20316376 h 23703714"/>
              <a:gd name="connsiteX117" fmla="*/ 3581898 w 17974815"/>
              <a:gd name="connsiteY117" fmla="*/ 20078020 h 23703714"/>
              <a:gd name="connsiteX118" fmla="*/ 3264613 w 17974815"/>
              <a:gd name="connsiteY118" fmla="*/ 20038992 h 23703714"/>
              <a:gd name="connsiteX119" fmla="*/ 3525195 w 17974815"/>
              <a:gd name="connsiteY119" fmla="*/ 19911240 h 23703714"/>
              <a:gd name="connsiteX120" fmla="*/ 3232763 w 17974815"/>
              <a:gd name="connsiteY120" fmla="*/ 19785412 h 23703714"/>
              <a:gd name="connsiteX121" fmla="*/ 3092058 w 17974815"/>
              <a:gd name="connsiteY121" fmla="*/ 19707010 h 23703714"/>
              <a:gd name="connsiteX122" fmla="*/ 3324464 w 17974815"/>
              <a:gd name="connsiteY122" fmla="*/ 19644007 h 23703714"/>
              <a:gd name="connsiteX123" fmla="*/ 3548647 w 17974815"/>
              <a:gd name="connsiteY123" fmla="*/ 19815338 h 23703714"/>
              <a:gd name="connsiteX124" fmla="*/ 3739401 w 17974815"/>
              <a:gd name="connsiteY124" fmla="*/ 19793463 h 23703714"/>
              <a:gd name="connsiteX125" fmla="*/ 3900406 w 17974815"/>
              <a:gd name="connsiteY125" fmla="*/ 19690559 h 23703714"/>
              <a:gd name="connsiteX126" fmla="*/ 3523795 w 17974815"/>
              <a:gd name="connsiteY126" fmla="*/ 19581006 h 23703714"/>
              <a:gd name="connsiteX127" fmla="*/ 2743624 w 17974815"/>
              <a:gd name="connsiteY127" fmla="*/ 19559481 h 23703714"/>
              <a:gd name="connsiteX128" fmla="*/ 2355288 w 17974815"/>
              <a:gd name="connsiteY128" fmla="*/ 19794513 h 23703714"/>
              <a:gd name="connsiteX129" fmla="*/ 2116056 w 17974815"/>
              <a:gd name="connsiteY129" fmla="*/ 20213298 h 23703714"/>
              <a:gd name="connsiteX130" fmla="*/ 1835699 w 17974815"/>
              <a:gd name="connsiteY130" fmla="*/ 20007493 h 23703714"/>
              <a:gd name="connsiteX131" fmla="*/ 2000203 w 17974815"/>
              <a:gd name="connsiteY131" fmla="*/ 20390753 h 23703714"/>
              <a:gd name="connsiteX132" fmla="*/ 1440888 w 17974815"/>
              <a:gd name="connsiteY132" fmla="*/ 20960042 h 23703714"/>
              <a:gd name="connsiteX133" fmla="*/ 1245057 w 17974815"/>
              <a:gd name="connsiteY133" fmla="*/ 21218876 h 23703714"/>
              <a:gd name="connsiteX134" fmla="*/ 1304734 w 17974815"/>
              <a:gd name="connsiteY134" fmla="*/ 21416281 h 23703714"/>
              <a:gd name="connsiteX135" fmla="*/ 1228431 w 17974815"/>
              <a:gd name="connsiteY135" fmla="*/ 21577284 h 23703714"/>
              <a:gd name="connsiteX136" fmla="*/ 1251533 w 17974815"/>
              <a:gd name="connsiteY136" fmla="*/ 21952320 h 23703714"/>
              <a:gd name="connsiteX137" fmla="*/ 889973 w 17974815"/>
              <a:gd name="connsiteY137" fmla="*/ 22179827 h 23703714"/>
              <a:gd name="connsiteX138" fmla="*/ 572690 w 17974815"/>
              <a:gd name="connsiteY138" fmla="*/ 22272580 h 23703714"/>
              <a:gd name="connsiteX139" fmla="*/ 556065 w 17974815"/>
              <a:gd name="connsiteY139" fmla="*/ 21883545 h 23703714"/>
              <a:gd name="connsiteX140" fmla="*/ 479588 w 17974815"/>
              <a:gd name="connsiteY140" fmla="*/ 21823693 h 23703714"/>
              <a:gd name="connsiteX141" fmla="*/ 452986 w 17974815"/>
              <a:gd name="connsiteY141" fmla="*/ 22192778 h 23703714"/>
              <a:gd name="connsiteX142" fmla="*/ 284106 w 17974815"/>
              <a:gd name="connsiteY142" fmla="*/ 22469985 h 23703714"/>
              <a:gd name="connsiteX143" fmla="*/ 336608 w 17974815"/>
              <a:gd name="connsiteY143" fmla="*/ 22482062 h 23703714"/>
              <a:gd name="connsiteX144" fmla="*/ 509513 w 17974815"/>
              <a:gd name="connsiteY144" fmla="*/ 22349057 h 23703714"/>
              <a:gd name="connsiteX145" fmla="*/ 559389 w 17974815"/>
              <a:gd name="connsiteY145" fmla="*/ 22385634 h 23703714"/>
              <a:gd name="connsiteX146" fmla="*/ 399785 w 17974815"/>
              <a:gd name="connsiteY146" fmla="*/ 22548564 h 23703714"/>
              <a:gd name="connsiteX147" fmla="*/ 190305 w 17974815"/>
              <a:gd name="connsiteY147" fmla="*/ 22837847 h 23703714"/>
              <a:gd name="connsiteX148" fmla="*/ 113827 w 17974815"/>
              <a:gd name="connsiteY148" fmla="*/ 23602618 h 23703714"/>
              <a:gd name="connsiteX149" fmla="*/ 3749 w 17974815"/>
              <a:gd name="connsiteY149" fmla="*/ 23608041 h 23703714"/>
              <a:gd name="connsiteX150" fmla="*/ 23699 w 17974815"/>
              <a:gd name="connsiteY150" fmla="*/ 3314311 h 23703714"/>
              <a:gd name="connsiteX151" fmla="*/ 71826 w 17974815"/>
              <a:gd name="connsiteY151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36326 w 17974815"/>
              <a:gd name="connsiteY4" fmla="*/ 2999569 h 23703714"/>
              <a:gd name="connsiteX5" fmla="*/ 23699 w 17974815"/>
              <a:gd name="connsiteY5" fmla="*/ 1966774 h 23703714"/>
              <a:gd name="connsiteX6" fmla="*/ 37606 w 17974815"/>
              <a:gd name="connsiteY6" fmla="*/ 1236828 h 23703714"/>
              <a:gd name="connsiteX7" fmla="*/ 40442 w 17974815"/>
              <a:gd name="connsiteY7" fmla="*/ 21883 h 23703714"/>
              <a:gd name="connsiteX8" fmla="*/ 926388 w 17974815"/>
              <a:gd name="connsiteY8" fmla="*/ 13802 h 23703714"/>
              <a:gd name="connsiteX9" fmla="*/ 2290942 w 17974815"/>
              <a:gd name="connsiteY9" fmla="*/ 26167 h 23703714"/>
              <a:gd name="connsiteX10" fmla="*/ 2424891 w 17974815"/>
              <a:gd name="connsiteY10" fmla="*/ 37330 h 23703714"/>
              <a:gd name="connsiteX11" fmla="*/ 2563963 w 17974815"/>
              <a:gd name="connsiteY11" fmla="*/ 521887 h 23703714"/>
              <a:gd name="connsiteX12" fmla="*/ 2783917 w 17974815"/>
              <a:gd name="connsiteY12" fmla="*/ 421425 h 23703714"/>
              <a:gd name="connsiteX13" fmla="*/ 2874497 w 17974815"/>
              <a:gd name="connsiteY13" fmla="*/ 247035 h 23703714"/>
              <a:gd name="connsiteX14" fmla="*/ 3015948 w 17974815"/>
              <a:gd name="connsiteY14" fmla="*/ 200740 h 23703714"/>
              <a:gd name="connsiteX15" fmla="*/ 3210650 w 17974815"/>
              <a:gd name="connsiteY15" fmla="*/ 214647 h 23703714"/>
              <a:gd name="connsiteX16" fmla="*/ 3294093 w 17974815"/>
              <a:gd name="connsiteY16" fmla="*/ 357196 h 23703714"/>
              <a:gd name="connsiteX17" fmla="*/ 3412304 w 17974815"/>
              <a:gd name="connsiteY17" fmla="*/ 305044 h 23703714"/>
              <a:gd name="connsiteX18" fmla="*/ 3631343 w 17974815"/>
              <a:gd name="connsiteY18" fmla="*/ 165972 h 23703714"/>
              <a:gd name="connsiteX19" fmla="*/ 3725217 w 17974815"/>
              <a:gd name="connsiteY19" fmla="*/ 54714 h 23703714"/>
              <a:gd name="connsiteX20" fmla="*/ 3870877 w 17974815"/>
              <a:gd name="connsiteY20" fmla="*/ 0 h 23703714"/>
              <a:gd name="connsiteX21" fmla="*/ 17974815 w 17974815"/>
              <a:gd name="connsiteY21" fmla="*/ 41721 h 23703714"/>
              <a:gd name="connsiteX22" fmla="*/ 17951688 w 17974815"/>
              <a:gd name="connsiteY22" fmla="*/ 23612990 h 23703714"/>
              <a:gd name="connsiteX23" fmla="*/ 12214659 w 17974815"/>
              <a:gd name="connsiteY23" fmla="*/ 23672994 h 23703714"/>
              <a:gd name="connsiteX24" fmla="*/ 11511566 w 17974815"/>
              <a:gd name="connsiteY24" fmla="*/ 23664268 h 23703714"/>
              <a:gd name="connsiteX25" fmla="*/ 11092752 w 17974815"/>
              <a:gd name="connsiteY25" fmla="*/ 23238606 h 23703714"/>
              <a:gd name="connsiteX26" fmla="*/ 10611489 w 17974815"/>
              <a:gd name="connsiteY26" fmla="*/ 22853595 h 23703714"/>
              <a:gd name="connsiteX27" fmla="*/ 10178352 w 17974815"/>
              <a:gd name="connsiteY27" fmla="*/ 22564837 h 23703714"/>
              <a:gd name="connsiteX28" fmla="*/ 9793341 w 17974815"/>
              <a:gd name="connsiteY28" fmla="*/ 22516711 h 23703714"/>
              <a:gd name="connsiteX29" fmla="*/ 9600836 w 17974815"/>
              <a:gd name="connsiteY29" fmla="*/ 22276079 h 23703714"/>
              <a:gd name="connsiteX30" fmla="*/ 9436682 w 17974815"/>
              <a:gd name="connsiteY30" fmla="*/ 22078674 h 23703714"/>
              <a:gd name="connsiteX31" fmla="*/ 9194651 w 17974815"/>
              <a:gd name="connsiteY31" fmla="*/ 22096350 h 23703714"/>
              <a:gd name="connsiteX32" fmla="*/ 8948418 w 17974815"/>
              <a:gd name="connsiteY32" fmla="*/ 21975596 h 23703714"/>
              <a:gd name="connsiteX33" fmla="*/ 8895567 w 17974815"/>
              <a:gd name="connsiteY33" fmla="*/ 21691914 h 23703714"/>
              <a:gd name="connsiteX34" fmla="*/ 8626060 w 17974815"/>
              <a:gd name="connsiteY34" fmla="*/ 21557686 h 23703714"/>
              <a:gd name="connsiteX35" fmla="*/ 8745764 w 17974815"/>
              <a:gd name="connsiteY35" fmla="*/ 21494509 h 23703714"/>
              <a:gd name="connsiteX36" fmla="*/ 8709188 w 17974815"/>
              <a:gd name="connsiteY36" fmla="*/ 21441308 h 23703714"/>
              <a:gd name="connsiteX37" fmla="*/ 8546258 w 17974815"/>
              <a:gd name="connsiteY37" fmla="*/ 21437982 h 23703714"/>
              <a:gd name="connsiteX38" fmla="*/ 8477306 w 17974815"/>
              <a:gd name="connsiteY38" fmla="*/ 21529334 h 23703714"/>
              <a:gd name="connsiteX39" fmla="*/ 8080570 w 17974815"/>
              <a:gd name="connsiteY39" fmla="*/ 21529334 h 23703714"/>
              <a:gd name="connsiteX40" fmla="*/ 8064120 w 17974815"/>
              <a:gd name="connsiteY40" fmla="*/ 21467908 h 23703714"/>
              <a:gd name="connsiteX41" fmla="*/ 8228624 w 17974815"/>
              <a:gd name="connsiteY41" fmla="*/ 21308479 h 23703714"/>
              <a:gd name="connsiteX42" fmla="*/ 8480455 w 17974815"/>
              <a:gd name="connsiteY42" fmla="*/ 21313552 h 23703714"/>
              <a:gd name="connsiteX43" fmla="*/ 8513007 w 17974815"/>
              <a:gd name="connsiteY43" fmla="*/ 21211876 h 23703714"/>
              <a:gd name="connsiteX44" fmla="*/ 8299851 w 17974815"/>
              <a:gd name="connsiteY44" fmla="*/ 21174249 h 23703714"/>
              <a:gd name="connsiteX45" fmla="*/ 8340103 w 17974815"/>
              <a:gd name="connsiteY45" fmla="*/ 21068897 h 23703714"/>
              <a:gd name="connsiteX46" fmla="*/ 8542057 w 17974815"/>
              <a:gd name="connsiteY46" fmla="*/ 21068022 h 23703714"/>
              <a:gd name="connsiteX47" fmla="*/ 8689237 w 17974815"/>
              <a:gd name="connsiteY47" fmla="*/ 21122099 h 23703714"/>
              <a:gd name="connsiteX48" fmla="*/ 8848841 w 17974815"/>
              <a:gd name="connsiteY48" fmla="*/ 21248452 h 23703714"/>
              <a:gd name="connsiteX49" fmla="*/ 9059896 w 17974815"/>
              <a:gd name="connsiteY49" fmla="*/ 21003092 h 23703714"/>
              <a:gd name="connsiteX50" fmla="*/ 9059546 w 17974815"/>
              <a:gd name="connsiteY50" fmla="*/ 20688611 h 23703714"/>
              <a:gd name="connsiteX51" fmla="*/ 9340955 w 17974815"/>
              <a:gd name="connsiteY51" fmla="*/ 20357328 h 23703714"/>
              <a:gd name="connsiteX52" fmla="*/ 9347605 w 17974815"/>
              <a:gd name="connsiteY52" fmla="*/ 20141197 h 23703714"/>
              <a:gd name="connsiteX53" fmla="*/ 9395031 w 17974815"/>
              <a:gd name="connsiteY53" fmla="*/ 20066994 h 23703714"/>
              <a:gd name="connsiteX54" fmla="*/ 9480609 w 17974815"/>
              <a:gd name="connsiteY54" fmla="*/ 20171123 h 23703714"/>
              <a:gd name="connsiteX55" fmla="*/ 9500559 w 17974815"/>
              <a:gd name="connsiteY55" fmla="*/ 20417180 h 23703714"/>
              <a:gd name="connsiteX56" fmla="*/ 9564085 w 17974815"/>
              <a:gd name="connsiteY56" fmla="*/ 20507132 h 23703714"/>
              <a:gd name="connsiteX57" fmla="*/ 9616938 w 17974815"/>
              <a:gd name="connsiteY57" fmla="*/ 20403879 h 23703714"/>
              <a:gd name="connsiteX58" fmla="*/ 9636888 w 17974815"/>
              <a:gd name="connsiteY58" fmla="*/ 20184423 h 23703714"/>
              <a:gd name="connsiteX59" fmla="*/ 9549385 w 17974815"/>
              <a:gd name="connsiteY59" fmla="*/ 19896364 h 23703714"/>
              <a:gd name="connsiteX60" fmla="*/ 9636888 w 17974815"/>
              <a:gd name="connsiteY60" fmla="*/ 19908441 h 23703714"/>
              <a:gd name="connsiteX61" fmla="*/ 9897819 w 17974815"/>
              <a:gd name="connsiteY61" fmla="*/ 20032342 h 23703714"/>
              <a:gd name="connsiteX62" fmla="*/ 9829743 w 17974815"/>
              <a:gd name="connsiteY62" fmla="*/ 19871865 h 23703714"/>
              <a:gd name="connsiteX63" fmla="*/ 9720015 w 17974815"/>
              <a:gd name="connsiteY63" fmla="*/ 19782087 h 23703714"/>
              <a:gd name="connsiteX64" fmla="*/ 9629012 w 17974815"/>
              <a:gd name="connsiteY64" fmla="*/ 19848415 h 23703714"/>
              <a:gd name="connsiteX65" fmla="*/ 9497234 w 17974815"/>
              <a:gd name="connsiteY65" fmla="*/ 19715585 h 23703714"/>
              <a:gd name="connsiteX66" fmla="*/ 9270777 w 17974815"/>
              <a:gd name="connsiteY66" fmla="*/ 19626158 h 23703714"/>
              <a:gd name="connsiteX67" fmla="*/ 9141450 w 17974815"/>
              <a:gd name="connsiteY67" fmla="*/ 19469529 h 23703714"/>
              <a:gd name="connsiteX68" fmla="*/ 9008446 w 17974815"/>
              <a:gd name="connsiteY68" fmla="*/ 19339850 h 23703714"/>
              <a:gd name="connsiteX69" fmla="*/ 8986744 w 17974815"/>
              <a:gd name="connsiteY69" fmla="*/ 19235721 h 23703714"/>
              <a:gd name="connsiteX70" fmla="*/ 9121499 w 17974815"/>
              <a:gd name="connsiteY70" fmla="*/ 19210172 h 23703714"/>
              <a:gd name="connsiteX71" fmla="*/ 9344280 w 17974815"/>
              <a:gd name="connsiteY71" fmla="*/ 19296624 h 23703714"/>
              <a:gd name="connsiteX72" fmla="*/ 9370881 w 17974815"/>
              <a:gd name="connsiteY72" fmla="*/ 19200196 h 23703714"/>
              <a:gd name="connsiteX73" fmla="*/ 9521034 w 17974815"/>
              <a:gd name="connsiteY73" fmla="*/ 19111292 h 23703714"/>
              <a:gd name="connsiteX74" fmla="*/ 9755015 w 17974815"/>
              <a:gd name="connsiteY74" fmla="*/ 19267395 h 23703714"/>
              <a:gd name="connsiteX75" fmla="*/ 9833068 w 17974815"/>
              <a:gd name="connsiteY75" fmla="*/ 19166945 h 23703714"/>
              <a:gd name="connsiteX76" fmla="*/ 9700065 w 17974815"/>
              <a:gd name="connsiteY76" fmla="*/ 19120395 h 23703714"/>
              <a:gd name="connsiteX77" fmla="*/ 9730340 w 17974815"/>
              <a:gd name="connsiteY77" fmla="*/ 18918788 h 23703714"/>
              <a:gd name="connsiteX78" fmla="*/ 10387483 w 17974815"/>
              <a:gd name="connsiteY78" fmla="*/ 18636505 h 23703714"/>
              <a:gd name="connsiteX79" fmla="*/ 10606589 w 17974815"/>
              <a:gd name="connsiteY79" fmla="*/ 18351423 h 23703714"/>
              <a:gd name="connsiteX80" fmla="*/ 10187102 w 17974815"/>
              <a:gd name="connsiteY80" fmla="*/ 18380998 h 23703714"/>
              <a:gd name="connsiteX81" fmla="*/ 9816443 w 17974815"/>
              <a:gd name="connsiteY81" fmla="*/ 18571754 h 23703714"/>
              <a:gd name="connsiteX82" fmla="*/ 9192551 w 17974815"/>
              <a:gd name="connsiteY82" fmla="*/ 18640005 h 23703714"/>
              <a:gd name="connsiteX83" fmla="*/ 9074948 w 17974815"/>
              <a:gd name="connsiteY83" fmla="*/ 18711408 h 23703714"/>
              <a:gd name="connsiteX84" fmla="*/ 8868792 w 17974815"/>
              <a:gd name="connsiteY84" fmla="*/ 18654881 h 23703714"/>
              <a:gd name="connsiteX85" fmla="*/ 8688011 w 17974815"/>
              <a:gd name="connsiteY85" fmla="*/ 18822536 h 23703714"/>
              <a:gd name="connsiteX86" fmla="*/ 8540307 w 17974815"/>
              <a:gd name="connsiteY86" fmla="*/ 18986864 h 23703714"/>
              <a:gd name="connsiteX87" fmla="*/ 8406078 w 17974815"/>
              <a:gd name="connsiteY87" fmla="*/ 18923688 h 23703714"/>
              <a:gd name="connsiteX88" fmla="*/ 8269925 w 17974815"/>
              <a:gd name="connsiteY88" fmla="*/ 19117942 h 23703714"/>
              <a:gd name="connsiteX89" fmla="*/ 8072519 w 17974815"/>
              <a:gd name="connsiteY89" fmla="*/ 19136145 h 23703714"/>
              <a:gd name="connsiteX90" fmla="*/ 7703959 w 17974815"/>
              <a:gd name="connsiteY90" fmla="*/ 19388500 h 23703714"/>
              <a:gd name="connsiteX91" fmla="*/ 7450552 w 17974815"/>
              <a:gd name="connsiteY91" fmla="*/ 19321999 h 23703714"/>
              <a:gd name="connsiteX92" fmla="*/ 7145168 w 17974815"/>
              <a:gd name="connsiteY92" fmla="*/ 19490879 h 23703714"/>
              <a:gd name="connsiteX93" fmla="*/ 6783960 w 17974815"/>
              <a:gd name="connsiteY93" fmla="*/ 20054744 h 23703714"/>
              <a:gd name="connsiteX94" fmla="*/ 6508852 w 17974815"/>
              <a:gd name="connsiteY94" fmla="*/ 20140146 h 23703714"/>
              <a:gd name="connsiteX95" fmla="*/ 6621031 w 17974815"/>
              <a:gd name="connsiteY95" fmla="*/ 20041444 h 23703714"/>
              <a:gd name="connsiteX96" fmla="*/ 6792884 w 17974815"/>
              <a:gd name="connsiteY96" fmla="*/ 19727310 h 23703714"/>
              <a:gd name="connsiteX97" fmla="*/ 6680882 w 17974815"/>
              <a:gd name="connsiteY97" fmla="*/ 19715585 h 23703714"/>
              <a:gd name="connsiteX98" fmla="*/ 6525827 w 17974815"/>
              <a:gd name="connsiteY98" fmla="*/ 19950967 h 23703714"/>
              <a:gd name="connsiteX99" fmla="*/ 6192094 w 17974815"/>
              <a:gd name="connsiteY99" fmla="*/ 20054745 h 23703714"/>
              <a:gd name="connsiteX100" fmla="*/ 6153942 w 17974815"/>
              <a:gd name="connsiteY100" fmla="*/ 20155195 h 23703714"/>
              <a:gd name="connsiteX101" fmla="*/ 6129266 w 17974815"/>
              <a:gd name="connsiteY101" fmla="*/ 20345951 h 23703714"/>
              <a:gd name="connsiteX102" fmla="*/ 6009214 w 17974815"/>
              <a:gd name="connsiteY102" fmla="*/ 20400554 h 23703714"/>
              <a:gd name="connsiteX103" fmla="*/ 5896161 w 17974815"/>
              <a:gd name="connsiteY103" fmla="*/ 20337377 h 23703714"/>
              <a:gd name="connsiteX104" fmla="*/ 5989263 w 17974815"/>
              <a:gd name="connsiteY104" fmla="*/ 20204374 h 23703714"/>
              <a:gd name="connsiteX105" fmla="*/ 5971587 w 17974815"/>
              <a:gd name="connsiteY105" fmla="*/ 20148544 h 23703714"/>
              <a:gd name="connsiteX106" fmla="*/ 5826334 w 17974815"/>
              <a:gd name="connsiteY106" fmla="*/ 20181098 h 23703714"/>
              <a:gd name="connsiteX107" fmla="*/ 5684404 w 17974815"/>
              <a:gd name="connsiteY107" fmla="*/ 20035667 h 23703714"/>
              <a:gd name="connsiteX108" fmla="*/ 5633479 w 17974815"/>
              <a:gd name="connsiteY108" fmla="*/ 20074695 h 23703714"/>
              <a:gd name="connsiteX109" fmla="*/ 5614577 w 17974815"/>
              <a:gd name="connsiteY109" fmla="*/ 20180223 h 23703714"/>
              <a:gd name="connsiteX110" fmla="*/ 5155015 w 17974815"/>
              <a:gd name="connsiteY110" fmla="*/ 20108819 h 23703714"/>
              <a:gd name="connsiteX111" fmla="*/ 5028836 w 17974815"/>
              <a:gd name="connsiteY111" fmla="*/ 20336151 h 23703714"/>
              <a:gd name="connsiteX112" fmla="*/ 4938535 w 17974815"/>
              <a:gd name="connsiteY112" fmla="*/ 20317427 h 23703714"/>
              <a:gd name="connsiteX113" fmla="*/ 4801680 w 17974815"/>
              <a:gd name="connsiteY113" fmla="*/ 20251449 h 23703714"/>
              <a:gd name="connsiteX114" fmla="*/ 4305891 w 17974815"/>
              <a:gd name="connsiteY114" fmla="*/ 20294675 h 23703714"/>
              <a:gd name="connsiteX115" fmla="*/ 3930681 w 17974815"/>
              <a:gd name="connsiteY115" fmla="*/ 20316376 h 23703714"/>
              <a:gd name="connsiteX116" fmla="*/ 3581898 w 17974815"/>
              <a:gd name="connsiteY116" fmla="*/ 20078020 h 23703714"/>
              <a:gd name="connsiteX117" fmla="*/ 3264613 w 17974815"/>
              <a:gd name="connsiteY117" fmla="*/ 20038992 h 23703714"/>
              <a:gd name="connsiteX118" fmla="*/ 3525195 w 17974815"/>
              <a:gd name="connsiteY118" fmla="*/ 19911240 h 23703714"/>
              <a:gd name="connsiteX119" fmla="*/ 3232763 w 17974815"/>
              <a:gd name="connsiteY119" fmla="*/ 19785412 h 23703714"/>
              <a:gd name="connsiteX120" fmla="*/ 3092058 w 17974815"/>
              <a:gd name="connsiteY120" fmla="*/ 19707010 h 23703714"/>
              <a:gd name="connsiteX121" fmla="*/ 3324464 w 17974815"/>
              <a:gd name="connsiteY121" fmla="*/ 19644007 h 23703714"/>
              <a:gd name="connsiteX122" fmla="*/ 3548647 w 17974815"/>
              <a:gd name="connsiteY122" fmla="*/ 19815338 h 23703714"/>
              <a:gd name="connsiteX123" fmla="*/ 3739401 w 17974815"/>
              <a:gd name="connsiteY123" fmla="*/ 19793463 h 23703714"/>
              <a:gd name="connsiteX124" fmla="*/ 3900406 w 17974815"/>
              <a:gd name="connsiteY124" fmla="*/ 19690559 h 23703714"/>
              <a:gd name="connsiteX125" fmla="*/ 3523795 w 17974815"/>
              <a:gd name="connsiteY125" fmla="*/ 19581006 h 23703714"/>
              <a:gd name="connsiteX126" fmla="*/ 2743624 w 17974815"/>
              <a:gd name="connsiteY126" fmla="*/ 19559481 h 23703714"/>
              <a:gd name="connsiteX127" fmla="*/ 2355288 w 17974815"/>
              <a:gd name="connsiteY127" fmla="*/ 19794513 h 23703714"/>
              <a:gd name="connsiteX128" fmla="*/ 2116056 w 17974815"/>
              <a:gd name="connsiteY128" fmla="*/ 20213298 h 23703714"/>
              <a:gd name="connsiteX129" fmla="*/ 1835699 w 17974815"/>
              <a:gd name="connsiteY129" fmla="*/ 20007493 h 23703714"/>
              <a:gd name="connsiteX130" fmla="*/ 2000203 w 17974815"/>
              <a:gd name="connsiteY130" fmla="*/ 20390753 h 23703714"/>
              <a:gd name="connsiteX131" fmla="*/ 1440888 w 17974815"/>
              <a:gd name="connsiteY131" fmla="*/ 20960042 h 23703714"/>
              <a:gd name="connsiteX132" fmla="*/ 1245057 w 17974815"/>
              <a:gd name="connsiteY132" fmla="*/ 21218876 h 23703714"/>
              <a:gd name="connsiteX133" fmla="*/ 1304734 w 17974815"/>
              <a:gd name="connsiteY133" fmla="*/ 21416281 h 23703714"/>
              <a:gd name="connsiteX134" fmla="*/ 1228431 w 17974815"/>
              <a:gd name="connsiteY134" fmla="*/ 21577284 h 23703714"/>
              <a:gd name="connsiteX135" fmla="*/ 1251533 w 17974815"/>
              <a:gd name="connsiteY135" fmla="*/ 21952320 h 23703714"/>
              <a:gd name="connsiteX136" fmla="*/ 889973 w 17974815"/>
              <a:gd name="connsiteY136" fmla="*/ 22179827 h 23703714"/>
              <a:gd name="connsiteX137" fmla="*/ 572690 w 17974815"/>
              <a:gd name="connsiteY137" fmla="*/ 22272580 h 23703714"/>
              <a:gd name="connsiteX138" fmla="*/ 556065 w 17974815"/>
              <a:gd name="connsiteY138" fmla="*/ 21883545 h 23703714"/>
              <a:gd name="connsiteX139" fmla="*/ 479588 w 17974815"/>
              <a:gd name="connsiteY139" fmla="*/ 21823693 h 23703714"/>
              <a:gd name="connsiteX140" fmla="*/ 452986 w 17974815"/>
              <a:gd name="connsiteY140" fmla="*/ 22192778 h 23703714"/>
              <a:gd name="connsiteX141" fmla="*/ 284106 w 17974815"/>
              <a:gd name="connsiteY141" fmla="*/ 22469985 h 23703714"/>
              <a:gd name="connsiteX142" fmla="*/ 336608 w 17974815"/>
              <a:gd name="connsiteY142" fmla="*/ 22482062 h 23703714"/>
              <a:gd name="connsiteX143" fmla="*/ 509513 w 17974815"/>
              <a:gd name="connsiteY143" fmla="*/ 22349057 h 23703714"/>
              <a:gd name="connsiteX144" fmla="*/ 559389 w 17974815"/>
              <a:gd name="connsiteY144" fmla="*/ 22385634 h 23703714"/>
              <a:gd name="connsiteX145" fmla="*/ 399785 w 17974815"/>
              <a:gd name="connsiteY145" fmla="*/ 22548564 h 23703714"/>
              <a:gd name="connsiteX146" fmla="*/ 190305 w 17974815"/>
              <a:gd name="connsiteY146" fmla="*/ 22837847 h 23703714"/>
              <a:gd name="connsiteX147" fmla="*/ 113827 w 17974815"/>
              <a:gd name="connsiteY147" fmla="*/ 23602618 h 23703714"/>
              <a:gd name="connsiteX148" fmla="*/ 3749 w 17974815"/>
              <a:gd name="connsiteY148" fmla="*/ 23608041 h 23703714"/>
              <a:gd name="connsiteX149" fmla="*/ 23699 w 17974815"/>
              <a:gd name="connsiteY149" fmla="*/ 3314311 h 23703714"/>
              <a:gd name="connsiteX150" fmla="*/ 71826 w 17974815"/>
              <a:gd name="connsiteY150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168078 w 17974815"/>
              <a:gd name="connsiteY3" fmla="*/ 3060321 h 23703714"/>
              <a:gd name="connsiteX4" fmla="*/ 23699 w 17974815"/>
              <a:gd name="connsiteY4" fmla="*/ 1966774 h 23703714"/>
              <a:gd name="connsiteX5" fmla="*/ 37606 w 17974815"/>
              <a:gd name="connsiteY5" fmla="*/ 1236828 h 23703714"/>
              <a:gd name="connsiteX6" fmla="*/ 40442 w 17974815"/>
              <a:gd name="connsiteY6" fmla="*/ 21883 h 23703714"/>
              <a:gd name="connsiteX7" fmla="*/ 926388 w 17974815"/>
              <a:gd name="connsiteY7" fmla="*/ 13802 h 23703714"/>
              <a:gd name="connsiteX8" fmla="*/ 2290942 w 17974815"/>
              <a:gd name="connsiteY8" fmla="*/ 26167 h 23703714"/>
              <a:gd name="connsiteX9" fmla="*/ 2424891 w 17974815"/>
              <a:gd name="connsiteY9" fmla="*/ 37330 h 23703714"/>
              <a:gd name="connsiteX10" fmla="*/ 2563963 w 17974815"/>
              <a:gd name="connsiteY10" fmla="*/ 521887 h 23703714"/>
              <a:gd name="connsiteX11" fmla="*/ 2783917 w 17974815"/>
              <a:gd name="connsiteY11" fmla="*/ 421425 h 23703714"/>
              <a:gd name="connsiteX12" fmla="*/ 2874497 w 17974815"/>
              <a:gd name="connsiteY12" fmla="*/ 247035 h 23703714"/>
              <a:gd name="connsiteX13" fmla="*/ 3015948 w 17974815"/>
              <a:gd name="connsiteY13" fmla="*/ 200740 h 23703714"/>
              <a:gd name="connsiteX14" fmla="*/ 3210650 w 17974815"/>
              <a:gd name="connsiteY14" fmla="*/ 214647 h 23703714"/>
              <a:gd name="connsiteX15" fmla="*/ 3294093 w 17974815"/>
              <a:gd name="connsiteY15" fmla="*/ 357196 h 23703714"/>
              <a:gd name="connsiteX16" fmla="*/ 3412304 w 17974815"/>
              <a:gd name="connsiteY16" fmla="*/ 305044 h 23703714"/>
              <a:gd name="connsiteX17" fmla="*/ 3631343 w 17974815"/>
              <a:gd name="connsiteY17" fmla="*/ 165972 h 23703714"/>
              <a:gd name="connsiteX18" fmla="*/ 3725217 w 17974815"/>
              <a:gd name="connsiteY18" fmla="*/ 54714 h 23703714"/>
              <a:gd name="connsiteX19" fmla="*/ 3870877 w 17974815"/>
              <a:gd name="connsiteY19" fmla="*/ 0 h 23703714"/>
              <a:gd name="connsiteX20" fmla="*/ 17974815 w 17974815"/>
              <a:gd name="connsiteY20" fmla="*/ 41721 h 23703714"/>
              <a:gd name="connsiteX21" fmla="*/ 17951688 w 17974815"/>
              <a:gd name="connsiteY21" fmla="*/ 23612990 h 23703714"/>
              <a:gd name="connsiteX22" fmla="*/ 12214659 w 17974815"/>
              <a:gd name="connsiteY22" fmla="*/ 23672994 h 23703714"/>
              <a:gd name="connsiteX23" fmla="*/ 11511566 w 17974815"/>
              <a:gd name="connsiteY23" fmla="*/ 23664268 h 23703714"/>
              <a:gd name="connsiteX24" fmla="*/ 11092752 w 17974815"/>
              <a:gd name="connsiteY24" fmla="*/ 23238606 h 23703714"/>
              <a:gd name="connsiteX25" fmla="*/ 10611489 w 17974815"/>
              <a:gd name="connsiteY25" fmla="*/ 22853595 h 23703714"/>
              <a:gd name="connsiteX26" fmla="*/ 10178352 w 17974815"/>
              <a:gd name="connsiteY26" fmla="*/ 22564837 h 23703714"/>
              <a:gd name="connsiteX27" fmla="*/ 9793341 w 17974815"/>
              <a:gd name="connsiteY27" fmla="*/ 22516711 h 23703714"/>
              <a:gd name="connsiteX28" fmla="*/ 9600836 w 17974815"/>
              <a:gd name="connsiteY28" fmla="*/ 22276079 h 23703714"/>
              <a:gd name="connsiteX29" fmla="*/ 9436682 w 17974815"/>
              <a:gd name="connsiteY29" fmla="*/ 22078674 h 23703714"/>
              <a:gd name="connsiteX30" fmla="*/ 9194651 w 17974815"/>
              <a:gd name="connsiteY30" fmla="*/ 22096350 h 23703714"/>
              <a:gd name="connsiteX31" fmla="*/ 8948418 w 17974815"/>
              <a:gd name="connsiteY31" fmla="*/ 21975596 h 23703714"/>
              <a:gd name="connsiteX32" fmla="*/ 8895567 w 17974815"/>
              <a:gd name="connsiteY32" fmla="*/ 21691914 h 23703714"/>
              <a:gd name="connsiteX33" fmla="*/ 8626060 w 17974815"/>
              <a:gd name="connsiteY33" fmla="*/ 21557686 h 23703714"/>
              <a:gd name="connsiteX34" fmla="*/ 8745764 w 17974815"/>
              <a:gd name="connsiteY34" fmla="*/ 21494509 h 23703714"/>
              <a:gd name="connsiteX35" fmla="*/ 8709188 w 17974815"/>
              <a:gd name="connsiteY35" fmla="*/ 21441308 h 23703714"/>
              <a:gd name="connsiteX36" fmla="*/ 8546258 w 17974815"/>
              <a:gd name="connsiteY36" fmla="*/ 21437982 h 23703714"/>
              <a:gd name="connsiteX37" fmla="*/ 8477306 w 17974815"/>
              <a:gd name="connsiteY37" fmla="*/ 21529334 h 23703714"/>
              <a:gd name="connsiteX38" fmla="*/ 8080570 w 17974815"/>
              <a:gd name="connsiteY38" fmla="*/ 21529334 h 23703714"/>
              <a:gd name="connsiteX39" fmla="*/ 8064120 w 17974815"/>
              <a:gd name="connsiteY39" fmla="*/ 21467908 h 23703714"/>
              <a:gd name="connsiteX40" fmla="*/ 8228624 w 17974815"/>
              <a:gd name="connsiteY40" fmla="*/ 21308479 h 23703714"/>
              <a:gd name="connsiteX41" fmla="*/ 8480455 w 17974815"/>
              <a:gd name="connsiteY41" fmla="*/ 21313552 h 23703714"/>
              <a:gd name="connsiteX42" fmla="*/ 8513007 w 17974815"/>
              <a:gd name="connsiteY42" fmla="*/ 21211876 h 23703714"/>
              <a:gd name="connsiteX43" fmla="*/ 8299851 w 17974815"/>
              <a:gd name="connsiteY43" fmla="*/ 21174249 h 23703714"/>
              <a:gd name="connsiteX44" fmla="*/ 8340103 w 17974815"/>
              <a:gd name="connsiteY44" fmla="*/ 21068897 h 23703714"/>
              <a:gd name="connsiteX45" fmla="*/ 8542057 w 17974815"/>
              <a:gd name="connsiteY45" fmla="*/ 21068022 h 23703714"/>
              <a:gd name="connsiteX46" fmla="*/ 8689237 w 17974815"/>
              <a:gd name="connsiteY46" fmla="*/ 21122099 h 23703714"/>
              <a:gd name="connsiteX47" fmla="*/ 8848841 w 17974815"/>
              <a:gd name="connsiteY47" fmla="*/ 21248452 h 23703714"/>
              <a:gd name="connsiteX48" fmla="*/ 9059896 w 17974815"/>
              <a:gd name="connsiteY48" fmla="*/ 21003092 h 23703714"/>
              <a:gd name="connsiteX49" fmla="*/ 9059546 w 17974815"/>
              <a:gd name="connsiteY49" fmla="*/ 20688611 h 23703714"/>
              <a:gd name="connsiteX50" fmla="*/ 9340955 w 17974815"/>
              <a:gd name="connsiteY50" fmla="*/ 20357328 h 23703714"/>
              <a:gd name="connsiteX51" fmla="*/ 9347605 w 17974815"/>
              <a:gd name="connsiteY51" fmla="*/ 20141197 h 23703714"/>
              <a:gd name="connsiteX52" fmla="*/ 9395031 w 17974815"/>
              <a:gd name="connsiteY52" fmla="*/ 20066994 h 23703714"/>
              <a:gd name="connsiteX53" fmla="*/ 9480609 w 17974815"/>
              <a:gd name="connsiteY53" fmla="*/ 20171123 h 23703714"/>
              <a:gd name="connsiteX54" fmla="*/ 9500559 w 17974815"/>
              <a:gd name="connsiteY54" fmla="*/ 20417180 h 23703714"/>
              <a:gd name="connsiteX55" fmla="*/ 9564085 w 17974815"/>
              <a:gd name="connsiteY55" fmla="*/ 20507132 h 23703714"/>
              <a:gd name="connsiteX56" fmla="*/ 9616938 w 17974815"/>
              <a:gd name="connsiteY56" fmla="*/ 20403879 h 23703714"/>
              <a:gd name="connsiteX57" fmla="*/ 9636888 w 17974815"/>
              <a:gd name="connsiteY57" fmla="*/ 20184423 h 23703714"/>
              <a:gd name="connsiteX58" fmla="*/ 9549385 w 17974815"/>
              <a:gd name="connsiteY58" fmla="*/ 19896364 h 23703714"/>
              <a:gd name="connsiteX59" fmla="*/ 9636888 w 17974815"/>
              <a:gd name="connsiteY59" fmla="*/ 19908441 h 23703714"/>
              <a:gd name="connsiteX60" fmla="*/ 9897819 w 17974815"/>
              <a:gd name="connsiteY60" fmla="*/ 20032342 h 23703714"/>
              <a:gd name="connsiteX61" fmla="*/ 9829743 w 17974815"/>
              <a:gd name="connsiteY61" fmla="*/ 19871865 h 23703714"/>
              <a:gd name="connsiteX62" fmla="*/ 9720015 w 17974815"/>
              <a:gd name="connsiteY62" fmla="*/ 19782087 h 23703714"/>
              <a:gd name="connsiteX63" fmla="*/ 9629012 w 17974815"/>
              <a:gd name="connsiteY63" fmla="*/ 19848415 h 23703714"/>
              <a:gd name="connsiteX64" fmla="*/ 9497234 w 17974815"/>
              <a:gd name="connsiteY64" fmla="*/ 19715585 h 23703714"/>
              <a:gd name="connsiteX65" fmla="*/ 9270777 w 17974815"/>
              <a:gd name="connsiteY65" fmla="*/ 19626158 h 23703714"/>
              <a:gd name="connsiteX66" fmla="*/ 9141450 w 17974815"/>
              <a:gd name="connsiteY66" fmla="*/ 19469529 h 23703714"/>
              <a:gd name="connsiteX67" fmla="*/ 9008446 w 17974815"/>
              <a:gd name="connsiteY67" fmla="*/ 19339850 h 23703714"/>
              <a:gd name="connsiteX68" fmla="*/ 8986744 w 17974815"/>
              <a:gd name="connsiteY68" fmla="*/ 19235721 h 23703714"/>
              <a:gd name="connsiteX69" fmla="*/ 9121499 w 17974815"/>
              <a:gd name="connsiteY69" fmla="*/ 19210172 h 23703714"/>
              <a:gd name="connsiteX70" fmla="*/ 9344280 w 17974815"/>
              <a:gd name="connsiteY70" fmla="*/ 19296624 h 23703714"/>
              <a:gd name="connsiteX71" fmla="*/ 9370881 w 17974815"/>
              <a:gd name="connsiteY71" fmla="*/ 19200196 h 23703714"/>
              <a:gd name="connsiteX72" fmla="*/ 9521034 w 17974815"/>
              <a:gd name="connsiteY72" fmla="*/ 19111292 h 23703714"/>
              <a:gd name="connsiteX73" fmla="*/ 9755015 w 17974815"/>
              <a:gd name="connsiteY73" fmla="*/ 19267395 h 23703714"/>
              <a:gd name="connsiteX74" fmla="*/ 9833068 w 17974815"/>
              <a:gd name="connsiteY74" fmla="*/ 19166945 h 23703714"/>
              <a:gd name="connsiteX75" fmla="*/ 9700065 w 17974815"/>
              <a:gd name="connsiteY75" fmla="*/ 19120395 h 23703714"/>
              <a:gd name="connsiteX76" fmla="*/ 9730340 w 17974815"/>
              <a:gd name="connsiteY76" fmla="*/ 18918788 h 23703714"/>
              <a:gd name="connsiteX77" fmla="*/ 10387483 w 17974815"/>
              <a:gd name="connsiteY77" fmla="*/ 18636505 h 23703714"/>
              <a:gd name="connsiteX78" fmla="*/ 10606589 w 17974815"/>
              <a:gd name="connsiteY78" fmla="*/ 18351423 h 23703714"/>
              <a:gd name="connsiteX79" fmla="*/ 10187102 w 17974815"/>
              <a:gd name="connsiteY79" fmla="*/ 18380998 h 23703714"/>
              <a:gd name="connsiteX80" fmla="*/ 9816443 w 17974815"/>
              <a:gd name="connsiteY80" fmla="*/ 18571754 h 23703714"/>
              <a:gd name="connsiteX81" fmla="*/ 9192551 w 17974815"/>
              <a:gd name="connsiteY81" fmla="*/ 18640005 h 23703714"/>
              <a:gd name="connsiteX82" fmla="*/ 9074948 w 17974815"/>
              <a:gd name="connsiteY82" fmla="*/ 18711408 h 23703714"/>
              <a:gd name="connsiteX83" fmla="*/ 8868792 w 17974815"/>
              <a:gd name="connsiteY83" fmla="*/ 18654881 h 23703714"/>
              <a:gd name="connsiteX84" fmla="*/ 8688011 w 17974815"/>
              <a:gd name="connsiteY84" fmla="*/ 18822536 h 23703714"/>
              <a:gd name="connsiteX85" fmla="*/ 8540307 w 17974815"/>
              <a:gd name="connsiteY85" fmla="*/ 18986864 h 23703714"/>
              <a:gd name="connsiteX86" fmla="*/ 8406078 w 17974815"/>
              <a:gd name="connsiteY86" fmla="*/ 18923688 h 23703714"/>
              <a:gd name="connsiteX87" fmla="*/ 8269925 w 17974815"/>
              <a:gd name="connsiteY87" fmla="*/ 19117942 h 23703714"/>
              <a:gd name="connsiteX88" fmla="*/ 8072519 w 17974815"/>
              <a:gd name="connsiteY88" fmla="*/ 19136145 h 23703714"/>
              <a:gd name="connsiteX89" fmla="*/ 7703959 w 17974815"/>
              <a:gd name="connsiteY89" fmla="*/ 19388500 h 23703714"/>
              <a:gd name="connsiteX90" fmla="*/ 7450552 w 17974815"/>
              <a:gd name="connsiteY90" fmla="*/ 19321999 h 23703714"/>
              <a:gd name="connsiteX91" fmla="*/ 7145168 w 17974815"/>
              <a:gd name="connsiteY91" fmla="*/ 19490879 h 23703714"/>
              <a:gd name="connsiteX92" fmla="*/ 6783960 w 17974815"/>
              <a:gd name="connsiteY92" fmla="*/ 20054744 h 23703714"/>
              <a:gd name="connsiteX93" fmla="*/ 6508852 w 17974815"/>
              <a:gd name="connsiteY93" fmla="*/ 20140146 h 23703714"/>
              <a:gd name="connsiteX94" fmla="*/ 6621031 w 17974815"/>
              <a:gd name="connsiteY94" fmla="*/ 20041444 h 23703714"/>
              <a:gd name="connsiteX95" fmla="*/ 6792884 w 17974815"/>
              <a:gd name="connsiteY95" fmla="*/ 19727310 h 23703714"/>
              <a:gd name="connsiteX96" fmla="*/ 6680882 w 17974815"/>
              <a:gd name="connsiteY96" fmla="*/ 19715585 h 23703714"/>
              <a:gd name="connsiteX97" fmla="*/ 6525827 w 17974815"/>
              <a:gd name="connsiteY97" fmla="*/ 19950967 h 23703714"/>
              <a:gd name="connsiteX98" fmla="*/ 6192094 w 17974815"/>
              <a:gd name="connsiteY98" fmla="*/ 20054745 h 23703714"/>
              <a:gd name="connsiteX99" fmla="*/ 6153942 w 17974815"/>
              <a:gd name="connsiteY99" fmla="*/ 20155195 h 23703714"/>
              <a:gd name="connsiteX100" fmla="*/ 6129266 w 17974815"/>
              <a:gd name="connsiteY100" fmla="*/ 20345951 h 23703714"/>
              <a:gd name="connsiteX101" fmla="*/ 6009214 w 17974815"/>
              <a:gd name="connsiteY101" fmla="*/ 20400554 h 23703714"/>
              <a:gd name="connsiteX102" fmla="*/ 5896161 w 17974815"/>
              <a:gd name="connsiteY102" fmla="*/ 20337377 h 23703714"/>
              <a:gd name="connsiteX103" fmla="*/ 5989263 w 17974815"/>
              <a:gd name="connsiteY103" fmla="*/ 20204374 h 23703714"/>
              <a:gd name="connsiteX104" fmla="*/ 5971587 w 17974815"/>
              <a:gd name="connsiteY104" fmla="*/ 20148544 h 23703714"/>
              <a:gd name="connsiteX105" fmla="*/ 5826334 w 17974815"/>
              <a:gd name="connsiteY105" fmla="*/ 20181098 h 23703714"/>
              <a:gd name="connsiteX106" fmla="*/ 5684404 w 17974815"/>
              <a:gd name="connsiteY106" fmla="*/ 20035667 h 23703714"/>
              <a:gd name="connsiteX107" fmla="*/ 5633479 w 17974815"/>
              <a:gd name="connsiteY107" fmla="*/ 20074695 h 23703714"/>
              <a:gd name="connsiteX108" fmla="*/ 5614577 w 17974815"/>
              <a:gd name="connsiteY108" fmla="*/ 20180223 h 23703714"/>
              <a:gd name="connsiteX109" fmla="*/ 5155015 w 17974815"/>
              <a:gd name="connsiteY109" fmla="*/ 20108819 h 23703714"/>
              <a:gd name="connsiteX110" fmla="*/ 5028836 w 17974815"/>
              <a:gd name="connsiteY110" fmla="*/ 20336151 h 23703714"/>
              <a:gd name="connsiteX111" fmla="*/ 4938535 w 17974815"/>
              <a:gd name="connsiteY111" fmla="*/ 20317427 h 23703714"/>
              <a:gd name="connsiteX112" fmla="*/ 4801680 w 17974815"/>
              <a:gd name="connsiteY112" fmla="*/ 20251449 h 23703714"/>
              <a:gd name="connsiteX113" fmla="*/ 4305891 w 17974815"/>
              <a:gd name="connsiteY113" fmla="*/ 20294675 h 23703714"/>
              <a:gd name="connsiteX114" fmla="*/ 3930681 w 17974815"/>
              <a:gd name="connsiteY114" fmla="*/ 20316376 h 23703714"/>
              <a:gd name="connsiteX115" fmla="*/ 3581898 w 17974815"/>
              <a:gd name="connsiteY115" fmla="*/ 20078020 h 23703714"/>
              <a:gd name="connsiteX116" fmla="*/ 3264613 w 17974815"/>
              <a:gd name="connsiteY116" fmla="*/ 20038992 h 23703714"/>
              <a:gd name="connsiteX117" fmla="*/ 3525195 w 17974815"/>
              <a:gd name="connsiteY117" fmla="*/ 19911240 h 23703714"/>
              <a:gd name="connsiteX118" fmla="*/ 3232763 w 17974815"/>
              <a:gd name="connsiteY118" fmla="*/ 19785412 h 23703714"/>
              <a:gd name="connsiteX119" fmla="*/ 3092058 w 17974815"/>
              <a:gd name="connsiteY119" fmla="*/ 19707010 h 23703714"/>
              <a:gd name="connsiteX120" fmla="*/ 3324464 w 17974815"/>
              <a:gd name="connsiteY120" fmla="*/ 19644007 h 23703714"/>
              <a:gd name="connsiteX121" fmla="*/ 3548647 w 17974815"/>
              <a:gd name="connsiteY121" fmla="*/ 19815338 h 23703714"/>
              <a:gd name="connsiteX122" fmla="*/ 3739401 w 17974815"/>
              <a:gd name="connsiteY122" fmla="*/ 19793463 h 23703714"/>
              <a:gd name="connsiteX123" fmla="*/ 3900406 w 17974815"/>
              <a:gd name="connsiteY123" fmla="*/ 19690559 h 23703714"/>
              <a:gd name="connsiteX124" fmla="*/ 3523795 w 17974815"/>
              <a:gd name="connsiteY124" fmla="*/ 19581006 h 23703714"/>
              <a:gd name="connsiteX125" fmla="*/ 2743624 w 17974815"/>
              <a:gd name="connsiteY125" fmla="*/ 19559481 h 23703714"/>
              <a:gd name="connsiteX126" fmla="*/ 2355288 w 17974815"/>
              <a:gd name="connsiteY126" fmla="*/ 19794513 h 23703714"/>
              <a:gd name="connsiteX127" fmla="*/ 2116056 w 17974815"/>
              <a:gd name="connsiteY127" fmla="*/ 20213298 h 23703714"/>
              <a:gd name="connsiteX128" fmla="*/ 1835699 w 17974815"/>
              <a:gd name="connsiteY128" fmla="*/ 20007493 h 23703714"/>
              <a:gd name="connsiteX129" fmla="*/ 2000203 w 17974815"/>
              <a:gd name="connsiteY129" fmla="*/ 20390753 h 23703714"/>
              <a:gd name="connsiteX130" fmla="*/ 1440888 w 17974815"/>
              <a:gd name="connsiteY130" fmla="*/ 20960042 h 23703714"/>
              <a:gd name="connsiteX131" fmla="*/ 1245057 w 17974815"/>
              <a:gd name="connsiteY131" fmla="*/ 21218876 h 23703714"/>
              <a:gd name="connsiteX132" fmla="*/ 1304734 w 17974815"/>
              <a:gd name="connsiteY132" fmla="*/ 21416281 h 23703714"/>
              <a:gd name="connsiteX133" fmla="*/ 1228431 w 17974815"/>
              <a:gd name="connsiteY133" fmla="*/ 21577284 h 23703714"/>
              <a:gd name="connsiteX134" fmla="*/ 1251533 w 17974815"/>
              <a:gd name="connsiteY134" fmla="*/ 21952320 h 23703714"/>
              <a:gd name="connsiteX135" fmla="*/ 889973 w 17974815"/>
              <a:gd name="connsiteY135" fmla="*/ 22179827 h 23703714"/>
              <a:gd name="connsiteX136" fmla="*/ 572690 w 17974815"/>
              <a:gd name="connsiteY136" fmla="*/ 22272580 h 23703714"/>
              <a:gd name="connsiteX137" fmla="*/ 556065 w 17974815"/>
              <a:gd name="connsiteY137" fmla="*/ 21883545 h 23703714"/>
              <a:gd name="connsiteX138" fmla="*/ 479588 w 17974815"/>
              <a:gd name="connsiteY138" fmla="*/ 21823693 h 23703714"/>
              <a:gd name="connsiteX139" fmla="*/ 452986 w 17974815"/>
              <a:gd name="connsiteY139" fmla="*/ 22192778 h 23703714"/>
              <a:gd name="connsiteX140" fmla="*/ 284106 w 17974815"/>
              <a:gd name="connsiteY140" fmla="*/ 22469985 h 23703714"/>
              <a:gd name="connsiteX141" fmla="*/ 336608 w 17974815"/>
              <a:gd name="connsiteY141" fmla="*/ 22482062 h 23703714"/>
              <a:gd name="connsiteX142" fmla="*/ 509513 w 17974815"/>
              <a:gd name="connsiteY142" fmla="*/ 22349057 h 23703714"/>
              <a:gd name="connsiteX143" fmla="*/ 559389 w 17974815"/>
              <a:gd name="connsiteY143" fmla="*/ 22385634 h 23703714"/>
              <a:gd name="connsiteX144" fmla="*/ 399785 w 17974815"/>
              <a:gd name="connsiteY144" fmla="*/ 22548564 h 23703714"/>
              <a:gd name="connsiteX145" fmla="*/ 190305 w 17974815"/>
              <a:gd name="connsiteY145" fmla="*/ 22837847 h 23703714"/>
              <a:gd name="connsiteX146" fmla="*/ 113827 w 17974815"/>
              <a:gd name="connsiteY146" fmla="*/ 23602618 h 23703714"/>
              <a:gd name="connsiteX147" fmla="*/ 3749 w 17974815"/>
              <a:gd name="connsiteY147" fmla="*/ 23608041 h 23703714"/>
              <a:gd name="connsiteX148" fmla="*/ 23699 w 17974815"/>
              <a:gd name="connsiteY148" fmla="*/ 3314311 h 23703714"/>
              <a:gd name="connsiteX149" fmla="*/ 71826 w 17974815"/>
              <a:gd name="connsiteY149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353629 w 17974815"/>
              <a:gd name="connsiteY2" fmla="*/ 3249349 h 23703714"/>
              <a:gd name="connsiteX3" fmla="*/ 23699 w 17974815"/>
              <a:gd name="connsiteY3" fmla="*/ 1966774 h 23703714"/>
              <a:gd name="connsiteX4" fmla="*/ 37606 w 17974815"/>
              <a:gd name="connsiteY4" fmla="*/ 1236828 h 23703714"/>
              <a:gd name="connsiteX5" fmla="*/ 40442 w 17974815"/>
              <a:gd name="connsiteY5" fmla="*/ 21883 h 23703714"/>
              <a:gd name="connsiteX6" fmla="*/ 926388 w 17974815"/>
              <a:gd name="connsiteY6" fmla="*/ 13802 h 23703714"/>
              <a:gd name="connsiteX7" fmla="*/ 2290942 w 17974815"/>
              <a:gd name="connsiteY7" fmla="*/ 26167 h 23703714"/>
              <a:gd name="connsiteX8" fmla="*/ 2424891 w 17974815"/>
              <a:gd name="connsiteY8" fmla="*/ 37330 h 23703714"/>
              <a:gd name="connsiteX9" fmla="*/ 2563963 w 17974815"/>
              <a:gd name="connsiteY9" fmla="*/ 521887 h 23703714"/>
              <a:gd name="connsiteX10" fmla="*/ 2783917 w 17974815"/>
              <a:gd name="connsiteY10" fmla="*/ 421425 h 23703714"/>
              <a:gd name="connsiteX11" fmla="*/ 2874497 w 17974815"/>
              <a:gd name="connsiteY11" fmla="*/ 247035 h 23703714"/>
              <a:gd name="connsiteX12" fmla="*/ 3015948 w 17974815"/>
              <a:gd name="connsiteY12" fmla="*/ 200740 h 23703714"/>
              <a:gd name="connsiteX13" fmla="*/ 3210650 w 17974815"/>
              <a:gd name="connsiteY13" fmla="*/ 214647 h 23703714"/>
              <a:gd name="connsiteX14" fmla="*/ 3294093 w 17974815"/>
              <a:gd name="connsiteY14" fmla="*/ 357196 h 23703714"/>
              <a:gd name="connsiteX15" fmla="*/ 3412304 w 17974815"/>
              <a:gd name="connsiteY15" fmla="*/ 305044 h 23703714"/>
              <a:gd name="connsiteX16" fmla="*/ 3631343 w 17974815"/>
              <a:gd name="connsiteY16" fmla="*/ 165972 h 23703714"/>
              <a:gd name="connsiteX17" fmla="*/ 3725217 w 17974815"/>
              <a:gd name="connsiteY17" fmla="*/ 54714 h 23703714"/>
              <a:gd name="connsiteX18" fmla="*/ 3870877 w 17974815"/>
              <a:gd name="connsiteY18" fmla="*/ 0 h 23703714"/>
              <a:gd name="connsiteX19" fmla="*/ 17974815 w 17974815"/>
              <a:gd name="connsiteY19" fmla="*/ 41721 h 23703714"/>
              <a:gd name="connsiteX20" fmla="*/ 17951688 w 17974815"/>
              <a:gd name="connsiteY20" fmla="*/ 23612990 h 23703714"/>
              <a:gd name="connsiteX21" fmla="*/ 12214659 w 17974815"/>
              <a:gd name="connsiteY21" fmla="*/ 23672994 h 23703714"/>
              <a:gd name="connsiteX22" fmla="*/ 11511566 w 17974815"/>
              <a:gd name="connsiteY22" fmla="*/ 23664268 h 23703714"/>
              <a:gd name="connsiteX23" fmla="*/ 11092752 w 17974815"/>
              <a:gd name="connsiteY23" fmla="*/ 23238606 h 23703714"/>
              <a:gd name="connsiteX24" fmla="*/ 10611489 w 17974815"/>
              <a:gd name="connsiteY24" fmla="*/ 22853595 h 23703714"/>
              <a:gd name="connsiteX25" fmla="*/ 10178352 w 17974815"/>
              <a:gd name="connsiteY25" fmla="*/ 22564837 h 23703714"/>
              <a:gd name="connsiteX26" fmla="*/ 9793341 w 17974815"/>
              <a:gd name="connsiteY26" fmla="*/ 22516711 h 23703714"/>
              <a:gd name="connsiteX27" fmla="*/ 9600836 w 17974815"/>
              <a:gd name="connsiteY27" fmla="*/ 22276079 h 23703714"/>
              <a:gd name="connsiteX28" fmla="*/ 9436682 w 17974815"/>
              <a:gd name="connsiteY28" fmla="*/ 22078674 h 23703714"/>
              <a:gd name="connsiteX29" fmla="*/ 9194651 w 17974815"/>
              <a:gd name="connsiteY29" fmla="*/ 22096350 h 23703714"/>
              <a:gd name="connsiteX30" fmla="*/ 8948418 w 17974815"/>
              <a:gd name="connsiteY30" fmla="*/ 21975596 h 23703714"/>
              <a:gd name="connsiteX31" fmla="*/ 8895567 w 17974815"/>
              <a:gd name="connsiteY31" fmla="*/ 21691914 h 23703714"/>
              <a:gd name="connsiteX32" fmla="*/ 8626060 w 17974815"/>
              <a:gd name="connsiteY32" fmla="*/ 21557686 h 23703714"/>
              <a:gd name="connsiteX33" fmla="*/ 8745764 w 17974815"/>
              <a:gd name="connsiteY33" fmla="*/ 21494509 h 23703714"/>
              <a:gd name="connsiteX34" fmla="*/ 8709188 w 17974815"/>
              <a:gd name="connsiteY34" fmla="*/ 21441308 h 23703714"/>
              <a:gd name="connsiteX35" fmla="*/ 8546258 w 17974815"/>
              <a:gd name="connsiteY35" fmla="*/ 21437982 h 23703714"/>
              <a:gd name="connsiteX36" fmla="*/ 8477306 w 17974815"/>
              <a:gd name="connsiteY36" fmla="*/ 21529334 h 23703714"/>
              <a:gd name="connsiteX37" fmla="*/ 8080570 w 17974815"/>
              <a:gd name="connsiteY37" fmla="*/ 21529334 h 23703714"/>
              <a:gd name="connsiteX38" fmla="*/ 8064120 w 17974815"/>
              <a:gd name="connsiteY38" fmla="*/ 21467908 h 23703714"/>
              <a:gd name="connsiteX39" fmla="*/ 8228624 w 17974815"/>
              <a:gd name="connsiteY39" fmla="*/ 21308479 h 23703714"/>
              <a:gd name="connsiteX40" fmla="*/ 8480455 w 17974815"/>
              <a:gd name="connsiteY40" fmla="*/ 21313552 h 23703714"/>
              <a:gd name="connsiteX41" fmla="*/ 8513007 w 17974815"/>
              <a:gd name="connsiteY41" fmla="*/ 21211876 h 23703714"/>
              <a:gd name="connsiteX42" fmla="*/ 8299851 w 17974815"/>
              <a:gd name="connsiteY42" fmla="*/ 21174249 h 23703714"/>
              <a:gd name="connsiteX43" fmla="*/ 8340103 w 17974815"/>
              <a:gd name="connsiteY43" fmla="*/ 21068897 h 23703714"/>
              <a:gd name="connsiteX44" fmla="*/ 8542057 w 17974815"/>
              <a:gd name="connsiteY44" fmla="*/ 21068022 h 23703714"/>
              <a:gd name="connsiteX45" fmla="*/ 8689237 w 17974815"/>
              <a:gd name="connsiteY45" fmla="*/ 21122099 h 23703714"/>
              <a:gd name="connsiteX46" fmla="*/ 8848841 w 17974815"/>
              <a:gd name="connsiteY46" fmla="*/ 21248452 h 23703714"/>
              <a:gd name="connsiteX47" fmla="*/ 9059896 w 17974815"/>
              <a:gd name="connsiteY47" fmla="*/ 21003092 h 23703714"/>
              <a:gd name="connsiteX48" fmla="*/ 9059546 w 17974815"/>
              <a:gd name="connsiteY48" fmla="*/ 20688611 h 23703714"/>
              <a:gd name="connsiteX49" fmla="*/ 9340955 w 17974815"/>
              <a:gd name="connsiteY49" fmla="*/ 20357328 h 23703714"/>
              <a:gd name="connsiteX50" fmla="*/ 9347605 w 17974815"/>
              <a:gd name="connsiteY50" fmla="*/ 20141197 h 23703714"/>
              <a:gd name="connsiteX51" fmla="*/ 9395031 w 17974815"/>
              <a:gd name="connsiteY51" fmla="*/ 20066994 h 23703714"/>
              <a:gd name="connsiteX52" fmla="*/ 9480609 w 17974815"/>
              <a:gd name="connsiteY52" fmla="*/ 20171123 h 23703714"/>
              <a:gd name="connsiteX53" fmla="*/ 9500559 w 17974815"/>
              <a:gd name="connsiteY53" fmla="*/ 20417180 h 23703714"/>
              <a:gd name="connsiteX54" fmla="*/ 9564085 w 17974815"/>
              <a:gd name="connsiteY54" fmla="*/ 20507132 h 23703714"/>
              <a:gd name="connsiteX55" fmla="*/ 9616938 w 17974815"/>
              <a:gd name="connsiteY55" fmla="*/ 20403879 h 23703714"/>
              <a:gd name="connsiteX56" fmla="*/ 9636888 w 17974815"/>
              <a:gd name="connsiteY56" fmla="*/ 20184423 h 23703714"/>
              <a:gd name="connsiteX57" fmla="*/ 9549385 w 17974815"/>
              <a:gd name="connsiteY57" fmla="*/ 19896364 h 23703714"/>
              <a:gd name="connsiteX58" fmla="*/ 9636888 w 17974815"/>
              <a:gd name="connsiteY58" fmla="*/ 19908441 h 23703714"/>
              <a:gd name="connsiteX59" fmla="*/ 9897819 w 17974815"/>
              <a:gd name="connsiteY59" fmla="*/ 20032342 h 23703714"/>
              <a:gd name="connsiteX60" fmla="*/ 9829743 w 17974815"/>
              <a:gd name="connsiteY60" fmla="*/ 19871865 h 23703714"/>
              <a:gd name="connsiteX61" fmla="*/ 9720015 w 17974815"/>
              <a:gd name="connsiteY61" fmla="*/ 19782087 h 23703714"/>
              <a:gd name="connsiteX62" fmla="*/ 9629012 w 17974815"/>
              <a:gd name="connsiteY62" fmla="*/ 19848415 h 23703714"/>
              <a:gd name="connsiteX63" fmla="*/ 9497234 w 17974815"/>
              <a:gd name="connsiteY63" fmla="*/ 19715585 h 23703714"/>
              <a:gd name="connsiteX64" fmla="*/ 9270777 w 17974815"/>
              <a:gd name="connsiteY64" fmla="*/ 19626158 h 23703714"/>
              <a:gd name="connsiteX65" fmla="*/ 9141450 w 17974815"/>
              <a:gd name="connsiteY65" fmla="*/ 19469529 h 23703714"/>
              <a:gd name="connsiteX66" fmla="*/ 9008446 w 17974815"/>
              <a:gd name="connsiteY66" fmla="*/ 19339850 h 23703714"/>
              <a:gd name="connsiteX67" fmla="*/ 8986744 w 17974815"/>
              <a:gd name="connsiteY67" fmla="*/ 19235721 h 23703714"/>
              <a:gd name="connsiteX68" fmla="*/ 9121499 w 17974815"/>
              <a:gd name="connsiteY68" fmla="*/ 19210172 h 23703714"/>
              <a:gd name="connsiteX69" fmla="*/ 9344280 w 17974815"/>
              <a:gd name="connsiteY69" fmla="*/ 19296624 h 23703714"/>
              <a:gd name="connsiteX70" fmla="*/ 9370881 w 17974815"/>
              <a:gd name="connsiteY70" fmla="*/ 19200196 h 23703714"/>
              <a:gd name="connsiteX71" fmla="*/ 9521034 w 17974815"/>
              <a:gd name="connsiteY71" fmla="*/ 19111292 h 23703714"/>
              <a:gd name="connsiteX72" fmla="*/ 9755015 w 17974815"/>
              <a:gd name="connsiteY72" fmla="*/ 19267395 h 23703714"/>
              <a:gd name="connsiteX73" fmla="*/ 9833068 w 17974815"/>
              <a:gd name="connsiteY73" fmla="*/ 19166945 h 23703714"/>
              <a:gd name="connsiteX74" fmla="*/ 9700065 w 17974815"/>
              <a:gd name="connsiteY74" fmla="*/ 19120395 h 23703714"/>
              <a:gd name="connsiteX75" fmla="*/ 9730340 w 17974815"/>
              <a:gd name="connsiteY75" fmla="*/ 18918788 h 23703714"/>
              <a:gd name="connsiteX76" fmla="*/ 10387483 w 17974815"/>
              <a:gd name="connsiteY76" fmla="*/ 18636505 h 23703714"/>
              <a:gd name="connsiteX77" fmla="*/ 10606589 w 17974815"/>
              <a:gd name="connsiteY77" fmla="*/ 18351423 h 23703714"/>
              <a:gd name="connsiteX78" fmla="*/ 10187102 w 17974815"/>
              <a:gd name="connsiteY78" fmla="*/ 18380998 h 23703714"/>
              <a:gd name="connsiteX79" fmla="*/ 9816443 w 17974815"/>
              <a:gd name="connsiteY79" fmla="*/ 18571754 h 23703714"/>
              <a:gd name="connsiteX80" fmla="*/ 9192551 w 17974815"/>
              <a:gd name="connsiteY80" fmla="*/ 18640005 h 23703714"/>
              <a:gd name="connsiteX81" fmla="*/ 9074948 w 17974815"/>
              <a:gd name="connsiteY81" fmla="*/ 18711408 h 23703714"/>
              <a:gd name="connsiteX82" fmla="*/ 8868792 w 17974815"/>
              <a:gd name="connsiteY82" fmla="*/ 18654881 h 23703714"/>
              <a:gd name="connsiteX83" fmla="*/ 8688011 w 17974815"/>
              <a:gd name="connsiteY83" fmla="*/ 18822536 h 23703714"/>
              <a:gd name="connsiteX84" fmla="*/ 8540307 w 17974815"/>
              <a:gd name="connsiteY84" fmla="*/ 18986864 h 23703714"/>
              <a:gd name="connsiteX85" fmla="*/ 8406078 w 17974815"/>
              <a:gd name="connsiteY85" fmla="*/ 18923688 h 23703714"/>
              <a:gd name="connsiteX86" fmla="*/ 8269925 w 17974815"/>
              <a:gd name="connsiteY86" fmla="*/ 19117942 h 23703714"/>
              <a:gd name="connsiteX87" fmla="*/ 8072519 w 17974815"/>
              <a:gd name="connsiteY87" fmla="*/ 19136145 h 23703714"/>
              <a:gd name="connsiteX88" fmla="*/ 7703959 w 17974815"/>
              <a:gd name="connsiteY88" fmla="*/ 19388500 h 23703714"/>
              <a:gd name="connsiteX89" fmla="*/ 7450552 w 17974815"/>
              <a:gd name="connsiteY89" fmla="*/ 19321999 h 23703714"/>
              <a:gd name="connsiteX90" fmla="*/ 7145168 w 17974815"/>
              <a:gd name="connsiteY90" fmla="*/ 19490879 h 23703714"/>
              <a:gd name="connsiteX91" fmla="*/ 6783960 w 17974815"/>
              <a:gd name="connsiteY91" fmla="*/ 20054744 h 23703714"/>
              <a:gd name="connsiteX92" fmla="*/ 6508852 w 17974815"/>
              <a:gd name="connsiteY92" fmla="*/ 20140146 h 23703714"/>
              <a:gd name="connsiteX93" fmla="*/ 6621031 w 17974815"/>
              <a:gd name="connsiteY93" fmla="*/ 20041444 h 23703714"/>
              <a:gd name="connsiteX94" fmla="*/ 6792884 w 17974815"/>
              <a:gd name="connsiteY94" fmla="*/ 19727310 h 23703714"/>
              <a:gd name="connsiteX95" fmla="*/ 6680882 w 17974815"/>
              <a:gd name="connsiteY95" fmla="*/ 19715585 h 23703714"/>
              <a:gd name="connsiteX96" fmla="*/ 6525827 w 17974815"/>
              <a:gd name="connsiteY96" fmla="*/ 19950967 h 23703714"/>
              <a:gd name="connsiteX97" fmla="*/ 6192094 w 17974815"/>
              <a:gd name="connsiteY97" fmla="*/ 20054745 h 23703714"/>
              <a:gd name="connsiteX98" fmla="*/ 6153942 w 17974815"/>
              <a:gd name="connsiteY98" fmla="*/ 20155195 h 23703714"/>
              <a:gd name="connsiteX99" fmla="*/ 6129266 w 17974815"/>
              <a:gd name="connsiteY99" fmla="*/ 20345951 h 23703714"/>
              <a:gd name="connsiteX100" fmla="*/ 6009214 w 17974815"/>
              <a:gd name="connsiteY100" fmla="*/ 20400554 h 23703714"/>
              <a:gd name="connsiteX101" fmla="*/ 5896161 w 17974815"/>
              <a:gd name="connsiteY101" fmla="*/ 20337377 h 23703714"/>
              <a:gd name="connsiteX102" fmla="*/ 5989263 w 17974815"/>
              <a:gd name="connsiteY102" fmla="*/ 20204374 h 23703714"/>
              <a:gd name="connsiteX103" fmla="*/ 5971587 w 17974815"/>
              <a:gd name="connsiteY103" fmla="*/ 20148544 h 23703714"/>
              <a:gd name="connsiteX104" fmla="*/ 5826334 w 17974815"/>
              <a:gd name="connsiteY104" fmla="*/ 20181098 h 23703714"/>
              <a:gd name="connsiteX105" fmla="*/ 5684404 w 17974815"/>
              <a:gd name="connsiteY105" fmla="*/ 20035667 h 23703714"/>
              <a:gd name="connsiteX106" fmla="*/ 5633479 w 17974815"/>
              <a:gd name="connsiteY106" fmla="*/ 20074695 h 23703714"/>
              <a:gd name="connsiteX107" fmla="*/ 5614577 w 17974815"/>
              <a:gd name="connsiteY107" fmla="*/ 20180223 h 23703714"/>
              <a:gd name="connsiteX108" fmla="*/ 5155015 w 17974815"/>
              <a:gd name="connsiteY108" fmla="*/ 20108819 h 23703714"/>
              <a:gd name="connsiteX109" fmla="*/ 5028836 w 17974815"/>
              <a:gd name="connsiteY109" fmla="*/ 20336151 h 23703714"/>
              <a:gd name="connsiteX110" fmla="*/ 4938535 w 17974815"/>
              <a:gd name="connsiteY110" fmla="*/ 20317427 h 23703714"/>
              <a:gd name="connsiteX111" fmla="*/ 4801680 w 17974815"/>
              <a:gd name="connsiteY111" fmla="*/ 20251449 h 23703714"/>
              <a:gd name="connsiteX112" fmla="*/ 4305891 w 17974815"/>
              <a:gd name="connsiteY112" fmla="*/ 20294675 h 23703714"/>
              <a:gd name="connsiteX113" fmla="*/ 3930681 w 17974815"/>
              <a:gd name="connsiteY113" fmla="*/ 20316376 h 23703714"/>
              <a:gd name="connsiteX114" fmla="*/ 3581898 w 17974815"/>
              <a:gd name="connsiteY114" fmla="*/ 20078020 h 23703714"/>
              <a:gd name="connsiteX115" fmla="*/ 3264613 w 17974815"/>
              <a:gd name="connsiteY115" fmla="*/ 20038992 h 23703714"/>
              <a:gd name="connsiteX116" fmla="*/ 3525195 w 17974815"/>
              <a:gd name="connsiteY116" fmla="*/ 19911240 h 23703714"/>
              <a:gd name="connsiteX117" fmla="*/ 3232763 w 17974815"/>
              <a:gd name="connsiteY117" fmla="*/ 19785412 h 23703714"/>
              <a:gd name="connsiteX118" fmla="*/ 3092058 w 17974815"/>
              <a:gd name="connsiteY118" fmla="*/ 19707010 h 23703714"/>
              <a:gd name="connsiteX119" fmla="*/ 3324464 w 17974815"/>
              <a:gd name="connsiteY119" fmla="*/ 19644007 h 23703714"/>
              <a:gd name="connsiteX120" fmla="*/ 3548647 w 17974815"/>
              <a:gd name="connsiteY120" fmla="*/ 19815338 h 23703714"/>
              <a:gd name="connsiteX121" fmla="*/ 3739401 w 17974815"/>
              <a:gd name="connsiteY121" fmla="*/ 19793463 h 23703714"/>
              <a:gd name="connsiteX122" fmla="*/ 3900406 w 17974815"/>
              <a:gd name="connsiteY122" fmla="*/ 19690559 h 23703714"/>
              <a:gd name="connsiteX123" fmla="*/ 3523795 w 17974815"/>
              <a:gd name="connsiteY123" fmla="*/ 19581006 h 23703714"/>
              <a:gd name="connsiteX124" fmla="*/ 2743624 w 17974815"/>
              <a:gd name="connsiteY124" fmla="*/ 19559481 h 23703714"/>
              <a:gd name="connsiteX125" fmla="*/ 2355288 w 17974815"/>
              <a:gd name="connsiteY125" fmla="*/ 19794513 h 23703714"/>
              <a:gd name="connsiteX126" fmla="*/ 2116056 w 17974815"/>
              <a:gd name="connsiteY126" fmla="*/ 20213298 h 23703714"/>
              <a:gd name="connsiteX127" fmla="*/ 1835699 w 17974815"/>
              <a:gd name="connsiteY127" fmla="*/ 20007493 h 23703714"/>
              <a:gd name="connsiteX128" fmla="*/ 2000203 w 17974815"/>
              <a:gd name="connsiteY128" fmla="*/ 20390753 h 23703714"/>
              <a:gd name="connsiteX129" fmla="*/ 1440888 w 17974815"/>
              <a:gd name="connsiteY129" fmla="*/ 20960042 h 23703714"/>
              <a:gd name="connsiteX130" fmla="*/ 1245057 w 17974815"/>
              <a:gd name="connsiteY130" fmla="*/ 21218876 h 23703714"/>
              <a:gd name="connsiteX131" fmla="*/ 1304734 w 17974815"/>
              <a:gd name="connsiteY131" fmla="*/ 21416281 h 23703714"/>
              <a:gd name="connsiteX132" fmla="*/ 1228431 w 17974815"/>
              <a:gd name="connsiteY132" fmla="*/ 21577284 h 23703714"/>
              <a:gd name="connsiteX133" fmla="*/ 1251533 w 17974815"/>
              <a:gd name="connsiteY133" fmla="*/ 21952320 h 23703714"/>
              <a:gd name="connsiteX134" fmla="*/ 889973 w 17974815"/>
              <a:gd name="connsiteY134" fmla="*/ 22179827 h 23703714"/>
              <a:gd name="connsiteX135" fmla="*/ 572690 w 17974815"/>
              <a:gd name="connsiteY135" fmla="*/ 22272580 h 23703714"/>
              <a:gd name="connsiteX136" fmla="*/ 556065 w 17974815"/>
              <a:gd name="connsiteY136" fmla="*/ 21883545 h 23703714"/>
              <a:gd name="connsiteX137" fmla="*/ 479588 w 17974815"/>
              <a:gd name="connsiteY137" fmla="*/ 21823693 h 23703714"/>
              <a:gd name="connsiteX138" fmla="*/ 452986 w 17974815"/>
              <a:gd name="connsiteY138" fmla="*/ 22192778 h 23703714"/>
              <a:gd name="connsiteX139" fmla="*/ 284106 w 17974815"/>
              <a:gd name="connsiteY139" fmla="*/ 22469985 h 23703714"/>
              <a:gd name="connsiteX140" fmla="*/ 336608 w 17974815"/>
              <a:gd name="connsiteY140" fmla="*/ 22482062 h 23703714"/>
              <a:gd name="connsiteX141" fmla="*/ 509513 w 17974815"/>
              <a:gd name="connsiteY141" fmla="*/ 22349057 h 23703714"/>
              <a:gd name="connsiteX142" fmla="*/ 559389 w 17974815"/>
              <a:gd name="connsiteY142" fmla="*/ 22385634 h 23703714"/>
              <a:gd name="connsiteX143" fmla="*/ 399785 w 17974815"/>
              <a:gd name="connsiteY143" fmla="*/ 22548564 h 23703714"/>
              <a:gd name="connsiteX144" fmla="*/ 190305 w 17974815"/>
              <a:gd name="connsiteY144" fmla="*/ 22837847 h 23703714"/>
              <a:gd name="connsiteX145" fmla="*/ 113827 w 17974815"/>
              <a:gd name="connsiteY145" fmla="*/ 23602618 h 23703714"/>
              <a:gd name="connsiteX146" fmla="*/ 3749 w 17974815"/>
              <a:gd name="connsiteY146" fmla="*/ 23608041 h 23703714"/>
              <a:gd name="connsiteX147" fmla="*/ 23699 w 17974815"/>
              <a:gd name="connsiteY147" fmla="*/ 3314311 h 23703714"/>
              <a:gd name="connsiteX148" fmla="*/ 71826 w 17974815"/>
              <a:gd name="connsiteY148" fmla="*/ 3362437 h 23703714"/>
              <a:gd name="connsiteX0" fmla="*/ 71826 w 17974815"/>
              <a:gd name="connsiteY0" fmla="*/ 3362437 h 23703714"/>
              <a:gd name="connsiteX1" fmla="*/ 432498 w 17974815"/>
              <a:gd name="connsiteY1" fmla="*/ 3557870 h 23703714"/>
              <a:gd name="connsiteX2" fmla="*/ 23699 w 17974815"/>
              <a:gd name="connsiteY2" fmla="*/ 1966774 h 23703714"/>
              <a:gd name="connsiteX3" fmla="*/ 37606 w 17974815"/>
              <a:gd name="connsiteY3" fmla="*/ 1236828 h 23703714"/>
              <a:gd name="connsiteX4" fmla="*/ 40442 w 17974815"/>
              <a:gd name="connsiteY4" fmla="*/ 21883 h 23703714"/>
              <a:gd name="connsiteX5" fmla="*/ 926388 w 17974815"/>
              <a:gd name="connsiteY5" fmla="*/ 13802 h 23703714"/>
              <a:gd name="connsiteX6" fmla="*/ 2290942 w 17974815"/>
              <a:gd name="connsiteY6" fmla="*/ 26167 h 23703714"/>
              <a:gd name="connsiteX7" fmla="*/ 2424891 w 17974815"/>
              <a:gd name="connsiteY7" fmla="*/ 37330 h 23703714"/>
              <a:gd name="connsiteX8" fmla="*/ 2563963 w 17974815"/>
              <a:gd name="connsiteY8" fmla="*/ 521887 h 23703714"/>
              <a:gd name="connsiteX9" fmla="*/ 2783917 w 17974815"/>
              <a:gd name="connsiteY9" fmla="*/ 421425 h 23703714"/>
              <a:gd name="connsiteX10" fmla="*/ 2874497 w 17974815"/>
              <a:gd name="connsiteY10" fmla="*/ 247035 h 23703714"/>
              <a:gd name="connsiteX11" fmla="*/ 3015948 w 17974815"/>
              <a:gd name="connsiteY11" fmla="*/ 200740 h 23703714"/>
              <a:gd name="connsiteX12" fmla="*/ 3210650 w 17974815"/>
              <a:gd name="connsiteY12" fmla="*/ 214647 h 23703714"/>
              <a:gd name="connsiteX13" fmla="*/ 3294093 w 17974815"/>
              <a:gd name="connsiteY13" fmla="*/ 357196 h 23703714"/>
              <a:gd name="connsiteX14" fmla="*/ 3412304 w 17974815"/>
              <a:gd name="connsiteY14" fmla="*/ 305044 h 23703714"/>
              <a:gd name="connsiteX15" fmla="*/ 3631343 w 17974815"/>
              <a:gd name="connsiteY15" fmla="*/ 165972 h 23703714"/>
              <a:gd name="connsiteX16" fmla="*/ 3725217 w 17974815"/>
              <a:gd name="connsiteY16" fmla="*/ 54714 h 23703714"/>
              <a:gd name="connsiteX17" fmla="*/ 3870877 w 17974815"/>
              <a:gd name="connsiteY17" fmla="*/ 0 h 23703714"/>
              <a:gd name="connsiteX18" fmla="*/ 17974815 w 17974815"/>
              <a:gd name="connsiteY18" fmla="*/ 41721 h 23703714"/>
              <a:gd name="connsiteX19" fmla="*/ 17951688 w 17974815"/>
              <a:gd name="connsiteY19" fmla="*/ 23612990 h 23703714"/>
              <a:gd name="connsiteX20" fmla="*/ 12214659 w 17974815"/>
              <a:gd name="connsiteY20" fmla="*/ 23672994 h 23703714"/>
              <a:gd name="connsiteX21" fmla="*/ 11511566 w 17974815"/>
              <a:gd name="connsiteY21" fmla="*/ 23664268 h 23703714"/>
              <a:gd name="connsiteX22" fmla="*/ 11092752 w 17974815"/>
              <a:gd name="connsiteY22" fmla="*/ 23238606 h 23703714"/>
              <a:gd name="connsiteX23" fmla="*/ 10611489 w 17974815"/>
              <a:gd name="connsiteY23" fmla="*/ 22853595 h 23703714"/>
              <a:gd name="connsiteX24" fmla="*/ 10178352 w 17974815"/>
              <a:gd name="connsiteY24" fmla="*/ 22564837 h 23703714"/>
              <a:gd name="connsiteX25" fmla="*/ 9793341 w 17974815"/>
              <a:gd name="connsiteY25" fmla="*/ 22516711 h 23703714"/>
              <a:gd name="connsiteX26" fmla="*/ 9600836 w 17974815"/>
              <a:gd name="connsiteY26" fmla="*/ 22276079 h 23703714"/>
              <a:gd name="connsiteX27" fmla="*/ 9436682 w 17974815"/>
              <a:gd name="connsiteY27" fmla="*/ 22078674 h 23703714"/>
              <a:gd name="connsiteX28" fmla="*/ 9194651 w 17974815"/>
              <a:gd name="connsiteY28" fmla="*/ 22096350 h 23703714"/>
              <a:gd name="connsiteX29" fmla="*/ 8948418 w 17974815"/>
              <a:gd name="connsiteY29" fmla="*/ 21975596 h 23703714"/>
              <a:gd name="connsiteX30" fmla="*/ 8895567 w 17974815"/>
              <a:gd name="connsiteY30" fmla="*/ 21691914 h 23703714"/>
              <a:gd name="connsiteX31" fmla="*/ 8626060 w 17974815"/>
              <a:gd name="connsiteY31" fmla="*/ 21557686 h 23703714"/>
              <a:gd name="connsiteX32" fmla="*/ 8745764 w 17974815"/>
              <a:gd name="connsiteY32" fmla="*/ 21494509 h 23703714"/>
              <a:gd name="connsiteX33" fmla="*/ 8709188 w 17974815"/>
              <a:gd name="connsiteY33" fmla="*/ 21441308 h 23703714"/>
              <a:gd name="connsiteX34" fmla="*/ 8546258 w 17974815"/>
              <a:gd name="connsiteY34" fmla="*/ 21437982 h 23703714"/>
              <a:gd name="connsiteX35" fmla="*/ 8477306 w 17974815"/>
              <a:gd name="connsiteY35" fmla="*/ 21529334 h 23703714"/>
              <a:gd name="connsiteX36" fmla="*/ 8080570 w 17974815"/>
              <a:gd name="connsiteY36" fmla="*/ 21529334 h 23703714"/>
              <a:gd name="connsiteX37" fmla="*/ 8064120 w 17974815"/>
              <a:gd name="connsiteY37" fmla="*/ 21467908 h 23703714"/>
              <a:gd name="connsiteX38" fmla="*/ 8228624 w 17974815"/>
              <a:gd name="connsiteY38" fmla="*/ 21308479 h 23703714"/>
              <a:gd name="connsiteX39" fmla="*/ 8480455 w 17974815"/>
              <a:gd name="connsiteY39" fmla="*/ 21313552 h 23703714"/>
              <a:gd name="connsiteX40" fmla="*/ 8513007 w 17974815"/>
              <a:gd name="connsiteY40" fmla="*/ 21211876 h 23703714"/>
              <a:gd name="connsiteX41" fmla="*/ 8299851 w 17974815"/>
              <a:gd name="connsiteY41" fmla="*/ 21174249 h 23703714"/>
              <a:gd name="connsiteX42" fmla="*/ 8340103 w 17974815"/>
              <a:gd name="connsiteY42" fmla="*/ 21068897 h 23703714"/>
              <a:gd name="connsiteX43" fmla="*/ 8542057 w 17974815"/>
              <a:gd name="connsiteY43" fmla="*/ 21068022 h 23703714"/>
              <a:gd name="connsiteX44" fmla="*/ 8689237 w 17974815"/>
              <a:gd name="connsiteY44" fmla="*/ 21122099 h 23703714"/>
              <a:gd name="connsiteX45" fmla="*/ 8848841 w 17974815"/>
              <a:gd name="connsiteY45" fmla="*/ 21248452 h 23703714"/>
              <a:gd name="connsiteX46" fmla="*/ 9059896 w 17974815"/>
              <a:gd name="connsiteY46" fmla="*/ 21003092 h 23703714"/>
              <a:gd name="connsiteX47" fmla="*/ 9059546 w 17974815"/>
              <a:gd name="connsiteY47" fmla="*/ 20688611 h 23703714"/>
              <a:gd name="connsiteX48" fmla="*/ 9340955 w 17974815"/>
              <a:gd name="connsiteY48" fmla="*/ 20357328 h 23703714"/>
              <a:gd name="connsiteX49" fmla="*/ 9347605 w 17974815"/>
              <a:gd name="connsiteY49" fmla="*/ 20141197 h 23703714"/>
              <a:gd name="connsiteX50" fmla="*/ 9395031 w 17974815"/>
              <a:gd name="connsiteY50" fmla="*/ 20066994 h 23703714"/>
              <a:gd name="connsiteX51" fmla="*/ 9480609 w 17974815"/>
              <a:gd name="connsiteY51" fmla="*/ 20171123 h 23703714"/>
              <a:gd name="connsiteX52" fmla="*/ 9500559 w 17974815"/>
              <a:gd name="connsiteY52" fmla="*/ 20417180 h 23703714"/>
              <a:gd name="connsiteX53" fmla="*/ 9564085 w 17974815"/>
              <a:gd name="connsiteY53" fmla="*/ 20507132 h 23703714"/>
              <a:gd name="connsiteX54" fmla="*/ 9616938 w 17974815"/>
              <a:gd name="connsiteY54" fmla="*/ 20403879 h 23703714"/>
              <a:gd name="connsiteX55" fmla="*/ 9636888 w 17974815"/>
              <a:gd name="connsiteY55" fmla="*/ 20184423 h 23703714"/>
              <a:gd name="connsiteX56" fmla="*/ 9549385 w 17974815"/>
              <a:gd name="connsiteY56" fmla="*/ 19896364 h 23703714"/>
              <a:gd name="connsiteX57" fmla="*/ 9636888 w 17974815"/>
              <a:gd name="connsiteY57" fmla="*/ 19908441 h 23703714"/>
              <a:gd name="connsiteX58" fmla="*/ 9897819 w 17974815"/>
              <a:gd name="connsiteY58" fmla="*/ 20032342 h 23703714"/>
              <a:gd name="connsiteX59" fmla="*/ 9829743 w 17974815"/>
              <a:gd name="connsiteY59" fmla="*/ 19871865 h 23703714"/>
              <a:gd name="connsiteX60" fmla="*/ 9720015 w 17974815"/>
              <a:gd name="connsiteY60" fmla="*/ 19782087 h 23703714"/>
              <a:gd name="connsiteX61" fmla="*/ 9629012 w 17974815"/>
              <a:gd name="connsiteY61" fmla="*/ 19848415 h 23703714"/>
              <a:gd name="connsiteX62" fmla="*/ 9497234 w 17974815"/>
              <a:gd name="connsiteY62" fmla="*/ 19715585 h 23703714"/>
              <a:gd name="connsiteX63" fmla="*/ 9270777 w 17974815"/>
              <a:gd name="connsiteY63" fmla="*/ 19626158 h 23703714"/>
              <a:gd name="connsiteX64" fmla="*/ 9141450 w 17974815"/>
              <a:gd name="connsiteY64" fmla="*/ 19469529 h 23703714"/>
              <a:gd name="connsiteX65" fmla="*/ 9008446 w 17974815"/>
              <a:gd name="connsiteY65" fmla="*/ 19339850 h 23703714"/>
              <a:gd name="connsiteX66" fmla="*/ 8986744 w 17974815"/>
              <a:gd name="connsiteY66" fmla="*/ 19235721 h 23703714"/>
              <a:gd name="connsiteX67" fmla="*/ 9121499 w 17974815"/>
              <a:gd name="connsiteY67" fmla="*/ 19210172 h 23703714"/>
              <a:gd name="connsiteX68" fmla="*/ 9344280 w 17974815"/>
              <a:gd name="connsiteY68" fmla="*/ 19296624 h 23703714"/>
              <a:gd name="connsiteX69" fmla="*/ 9370881 w 17974815"/>
              <a:gd name="connsiteY69" fmla="*/ 19200196 h 23703714"/>
              <a:gd name="connsiteX70" fmla="*/ 9521034 w 17974815"/>
              <a:gd name="connsiteY70" fmla="*/ 19111292 h 23703714"/>
              <a:gd name="connsiteX71" fmla="*/ 9755015 w 17974815"/>
              <a:gd name="connsiteY71" fmla="*/ 19267395 h 23703714"/>
              <a:gd name="connsiteX72" fmla="*/ 9833068 w 17974815"/>
              <a:gd name="connsiteY72" fmla="*/ 19166945 h 23703714"/>
              <a:gd name="connsiteX73" fmla="*/ 9700065 w 17974815"/>
              <a:gd name="connsiteY73" fmla="*/ 19120395 h 23703714"/>
              <a:gd name="connsiteX74" fmla="*/ 9730340 w 17974815"/>
              <a:gd name="connsiteY74" fmla="*/ 18918788 h 23703714"/>
              <a:gd name="connsiteX75" fmla="*/ 10387483 w 17974815"/>
              <a:gd name="connsiteY75" fmla="*/ 18636505 h 23703714"/>
              <a:gd name="connsiteX76" fmla="*/ 10606589 w 17974815"/>
              <a:gd name="connsiteY76" fmla="*/ 18351423 h 23703714"/>
              <a:gd name="connsiteX77" fmla="*/ 10187102 w 17974815"/>
              <a:gd name="connsiteY77" fmla="*/ 18380998 h 23703714"/>
              <a:gd name="connsiteX78" fmla="*/ 9816443 w 17974815"/>
              <a:gd name="connsiteY78" fmla="*/ 18571754 h 23703714"/>
              <a:gd name="connsiteX79" fmla="*/ 9192551 w 17974815"/>
              <a:gd name="connsiteY79" fmla="*/ 18640005 h 23703714"/>
              <a:gd name="connsiteX80" fmla="*/ 9074948 w 17974815"/>
              <a:gd name="connsiteY80" fmla="*/ 18711408 h 23703714"/>
              <a:gd name="connsiteX81" fmla="*/ 8868792 w 17974815"/>
              <a:gd name="connsiteY81" fmla="*/ 18654881 h 23703714"/>
              <a:gd name="connsiteX82" fmla="*/ 8688011 w 17974815"/>
              <a:gd name="connsiteY82" fmla="*/ 18822536 h 23703714"/>
              <a:gd name="connsiteX83" fmla="*/ 8540307 w 17974815"/>
              <a:gd name="connsiteY83" fmla="*/ 18986864 h 23703714"/>
              <a:gd name="connsiteX84" fmla="*/ 8406078 w 17974815"/>
              <a:gd name="connsiteY84" fmla="*/ 18923688 h 23703714"/>
              <a:gd name="connsiteX85" fmla="*/ 8269925 w 17974815"/>
              <a:gd name="connsiteY85" fmla="*/ 19117942 h 23703714"/>
              <a:gd name="connsiteX86" fmla="*/ 8072519 w 17974815"/>
              <a:gd name="connsiteY86" fmla="*/ 19136145 h 23703714"/>
              <a:gd name="connsiteX87" fmla="*/ 7703959 w 17974815"/>
              <a:gd name="connsiteY87" fmla="*/ 19388500 h 23703714"/>
              <a:gd name="connsiteX88" fmla="*/ 7450552 w 17974815"/>
              <a:gd name="connsiteY88" fmla="*/ 19321999 h 23703714"/>
              <a:gd name="connsiteX89" fmla="*/ 7145168 w 17974815"/>
              <a:gd name="connsiteY89" fmla="*/ 19490879 h 23703714"/>
              <a:gd name="connsiteX90" fmla="*/ 6783960 w 17974815"/>
              <a:gd name="connsiteY90" fmla="*/ 20054744 h 23703714"/>
              <a:gd name="connsiteX91" fmla="*/ 6508852 w 17974815"/>
              <a:gd name="connsiteY91" fmla="*/ 20140146 h 23703714"/>
              <a:gd name="connsiteX92" fmla="*/ 6621031 w 17974815"/>
              <a:gd name="connsiteY92" fmla="*/ 20041444 h 23703714"/>
              <a:gd name="connsiteX93" fmla="*/ 6792884 w 17974815"/>
              <a:gd name="connsiteY93" fmla="*/ 19727310 h 23703714"/>
              <a:gd name="connsiteX94" fmla="*/ 6680882 w 17974815"/>
              <a:gd name="connsiteY94" fmla="*/ 19715585 h 23703714"/>
              <a:gd name="connsiteX95" fmla="*/ 6525827 w 17974815"/>
              <a:gd name="connsiteY95" fmla="*/ 19950967 h 23703714"/>
              <a:gd name="connsiteX96" fmla="*/ 6192094 w 17974815"/>
              <a:gd name="connsiteY96" fmla="*/ 20054745 h 23703714"/>
              <a:gd name="connsiteX97" fmla="*/ 6153942 w 17974815"/>
              <a:gd name="connsiteY97" fmla="*/ 20155195 h 23703714"/>
              <a:gd name="connsiteX98" fmla="*/ 6129266 w 17974815"/>
              <a:gd name="connsiteY98" fmla="*/ 20345951 h 23703714"/>
              <a:gd name="connsiteX99" fmla="*/ 6009214 w 17974815"/>
              <a:gd name="connsiteY99" fmla="*/ 20400554 h 23703714"/>
              <a:gd name="connsiteX100" fmla="*/ 5896161 w 17974815"/>
              <a:gd name="connsiteY100" fmla="*/ 20337377 h 23703714"/>
              <a:gd name="connsiteX101" fmla="*/ 5989263 w 17974815"/>
              <a:gd name="connsiteY101" fmla="*/ 20204374 h 23703714"/>
              <a:gd name="connsiteX102" fmla="*/ 5971587 w 17974815"/>
              <a:gd name="connsiteY102" fmla="*/ 20148544 h 23703714"/>
              <a:gd name="connsiteX103" fmla="*/ 5826334 w 17974815"/>
              <a:gd name="connsiteY103" fmla="*/ 20181098 h 23703714"/>
              <a:gd name="connsiteX104" fmla="*/ 5684404 w 17974815"/>
              <a:gd name="connsiteY104" fmla="*/ 20035667 h 23703714"/>
              <a:gd name="connsiteX105" fmla="*/ 5633479 w 17974815"/>
              <a:gd name="connsiteY105" fmla="*/ 20074695 h 23703714"/>
              <a:gd name="connsiteX106" fmla="*/ 5614577 w 17974815"/>
              <a:gd name="connsiteY106" fmla="*/ 20180223 h 23703714"/>
              <a:gd name="connsiteX107" fmla="*/ 5155015 w 17974815"/>
              <a:gd name="connsiteY107" fmla="*/ 20108819 h 23703714"/>
              <a:gd name="connsiteX108" fmla="*/ 5028836 w 17974815"/>
              <a:gd name="connsiteY108" fmla="*/ 20336151 h 23703714"/>
              <a:gd name="connsiteX109" fmla="*/ 4938535 w 17974815"/>
              <a:gd name="connsiteY109" fmla="*/ 20317427 h 23703714"/>
              <a:gd name="connsiteX110" fmla="*/ 4801680 w 17974815"/>
              <a:gd name="connsiteY110" fmla="*/ 20251449 h 23703714"/>
              <a:gd name="connsiteX111" fmla="*/ 4305891 w 17974815"/>
              <a:gd name="connsiteY111" fmla="*/ 20294675 h 23703714"/>
              <a:gd name="connsiteX112" fmla="*/ 3930681 w 17974815"/>
              <a:gd name="connsiteY112" fmla="*/ 20316376 h 23703714"/>
              <a:gd name="connsiteX113" fmla="*/ 3581898 w 17974815"/>
              <a:gd name="connsiteY113" fmla="*/ 20078020 h 23703714"/>
              <a:gd name="connsiteX114" fmla="*/ 3264613 w 17974815"/>
              <a:gd name="connsiteY114" fmla="*/ 20038992 h 23703714"/>
              <a:gd name="connsiteX115" fmla="*/ 3525195 w 17974815"/>
              <a:gd name="connsiteY115" fmla="*/ 19911240 h 23703714"/>
              <a:gd name="connsiteX116" fmla="*/ 3232763 w 17974815"/>
              <a:gd name="connsiteY116" fmla="*/ 19785412 h 23703714"/>
              <a:gd name="connsiteX117" fmla="*/ 3092058 w 17974815"/>
              <a:gd name="connsiteY117" fmla="*/ 19707010 h 23703714"/>
              <a:gd name="connsiteX118" fmla="*/ 3324464 w 17974815"/>
              <a:gd name="connsiteY118" fmla="*/ 19644007 h 23703714"/>
              <a:gd name="connsiteX119" fmla="*/ 3548647 w 17974815"/>
              <a:gd name="connsiteY119" fmla="*/ 19815338 h 23703714"/>
              <a:gd name="connsiteX120" fmla="*/ 3739401 w 17974815"/>
              <a:gd name="connsiteY120" fmla="*/ 19793463 h 23703714"/>
              <a:gd name="connsiteX121" fmla="*/ 3900406 w 17974815"/>
              <a:gd name="connsiteY121" fmla="*/ 19690559 h 23703714"/>
              <a:gd name="connsiteX122" fmla="*/ 3523795 w 17974815"/>
              <a:gd name="connsiteY122" fmla="*/ 19581006 h 23703714"/>
              <a:gd name="connsiteX123" fmla="*/ 2743624 w 17974815"/>
              <a:gd name="connsiteY123" fmla="*/ 19559481 h 23703714"/>
              <a:gd name="connsiteX124" fmla="*/ 2355288 w 17974815"/>
              <a:gd name="connsiteY124" fmla="*/ 19794513 h 23703714"/>
              <a:gd name="connsiteX125" fmla="*/ 2116056 w 17974815"/>
              <a:gd name="connsiteY125" fmla="*/ 20213298 h 23703714"/>
              <a:gd name="connsiteX126" fmla="*/ 1835699 w 17974815"/>
              <a:gd name="connsiteY126" fmla="*/ 20007493 h 23703714"/>
              <a:gd name="connsiteX127" fmla="*/ 2000203 w 17974815"/>
              <a:gd name="connsiteY127" fmla="*/ 20390753 h 23703714"/>
              <a:gd name="connsiteX128" fmla="*/ 1440888 w 17974815"/>
              <a:gd name="connsiteY128" fmla="*/ 20960042 h 23703714"/>
              <a:gd name="connsiteX129" fmla="*/ 1245057 w 17974815"/>
              <a:gd name="connsiteY129" fmla="*/ 21218876 h 23703714"/>
              <a:gd name="connsiteX130" fmla="*/ 1304734 w 17974815"/>
              <a:gd name="connsiteY130" fmla="*/ 21416281 h 23703714"/>
              <a:gd name="connsiteX131" fmla="*/ 1228431 w 17974815"/>
              <a:gd name="connsiteY131" fmla="*/ 21577284 h 23703714"/>
              <a:gd name="connsiteX132" fmla="*/ 1251533 w 17974815"/>
              <a:gd name="connsiteY132" fmla="*/ 21952320 h 23703714"/>
              <a:gd name="connsiteX133" fmla="*/ 889973 w 17974815"/>
              <a:gd name="connsiteY133" fmla="*/ 22179827 h 23703714"/>
              <a:gd name="connsiteX134" fmla="*/ 572690 w 17974815"/>
              <a:gd name="connsiteY134" fmla="*/ 22272580 h 23703714"/>
              <a:gd name="connsiteX135" fmla="*/ 556065 w 17974815"/>
              <a:gd name="connsiteY135" fmla="*/ 21883545 h 23703714"/>
              <a:gd name="connsiteX136" fmla="*/ 479588 w 17974815"/>
              <a:gd name="connsiteY136" fmla="*/ 21823693 h 23703714"/>
              <a:gd name="connsiteX137" fmla="*/ 452986 w 17974815"/>
              <a:gd name="connsiteY137" fmla="*/ 22192778 h 23703714"/>
              <a:gd name="connsiteX138" fmla="*/ 284106 w 17974815"/>
              <a:gd name="connsiteY138" fmla="*/ 22469985 h 23703714"/>
              <a:gd name="connsiteX139" fmla="*/ 336608 w 17974815"/>
              <a:gd name="connsiteY139" fmla="*/ 22482062 h 23703714"/>
              <a:gd name="connsiteX140" fmla="*/ 509513 w 17974815"/>
              <a:gd name="connsiteY140" fmla="*/ 22349057 h 23703714"/>
              <a:gd name="connsiteX141" fmla="*/ 559389 w 17974815"/>
              <a:gd name="connsiteY141" fmla="*/ 22385634 h 23703714"/>
              <a:gd name="connsiteX142" fmla="*/ 399785 w 17974815"/>
              <a:gd name="connsiteY142" fmla="*/ 22548564 h 23703714"/>
              <a:gd name="connsiteX143" fmla="*/ 190305 w 17974815"/>
              <a:gd name="connsiteY143" fmla="*/ 22837847 h 23703714"/>
              <a:gd name="connsiteX144" fmla="*/ 113827 w 17974815"/>
              <a:gd name="connsiteY144" fmla="*/ 23602618 h 23703714"/>
              <a:gd name="connsiteX145" fmla="*/ 3749 w 17974815"/>
              <a:gd name="connsiteY145" fmla="*/ 23608041 h 23703714"/>
              <a:gd name="connsiteX146" fmla="*/ 23699 w 17974815"/>
              <a:gd name="connsiteY146" fmla="*/ 3314311 h 23703714"/>
              <a:gd name="connsiteX147" fmla="*/ 71826 w 17974815"/>
              <a:gd name="connsiteY147" fmla="*/ 3362437 h 23703714"/>
              <a:gd name="connsiteX0" fmla="*/ 71826 w 17974815"/>
              <a:gd name="connsiteY0" fmla="*/ 3362437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  <a:gd name="connsiteX146" fmla="*/ 71826 w 17974815"/>
              <a:gd name="connsiteY146" fmla="*/ 3362437 h 23703714"/>
              <a:gd name="connsiteX0" fmla="*/ 23699 w 17974815"/>
              <a:gd name="connsiteY0" fmla="*/ 3314311 h 23703714"/>
              <a:gd name="connsiteX1" fmla="*/ 23699 w 17974815"/>
              <a:gd name="connsiteY1" fmla="*/ 1966774 h 23703714"/>
              <a:gd name="connsiteX2" fmla="*/ 37606 w 17974815"/>
              <a:gd name="connsiteY2" fmla="*/ 1236828 h 23703714"/>
              <a:gd name="connsiteX3" fmla="*/ 40442 w 17974815"/>
              <a:gd name="connsiteY3" fmla="*/ 21883 h 23703714"/>
              <a:gd name="connsiteX4" fmla="*/ 926388 w 17974815"/>
              <a:gd name="connsiteY4" fmla="*/ 13802 h 23703714"/>
              <a:gd name="connsiteX5" fmla="*/ 2290942 w 17974815"/>
              <a:gd name="connsiteY5" fmla="*/ 26167 h 23703714"/>
              <a:gd name="connsiteX6" fmla="*/ 2424891 w 17974815"/>
              <a:gd name="connsiteY6" fmla="*/ 37330 h 23703714"/>
              <a:gd name="connsiteX7" fmla="*/ 2563963 w 17974815"/>
              <a:gd name="connsiteY7" fmla="*/ 521887 h 23703714"/>
              <a:gd name="connsiteX8" fmla="*/ 2783917 w 17974815"/>
              <a:gd name="connsiteY8" fmla="*/ 421425 h 23703714"/>
              <a:gd name="connsiteX9" fmla="*/ 2874497 w 17974815"/>
              <a:gd name="connsiteY9" fmla="*/ 247035 h 23703714"/>
              <a:gd name="connsiteX10" fmla="*/ 3015948 w 17974815"/>
              <a:gd name="connsiteY10" fmla="*/ 200740 h 23703714"/>
              <a:gd name="connsiteX11" fmla="*/ 3210650 w 17974815"/>
              <a:gd name="connsiteY11" fmla="*/ 214647 h 23703714"/>
              <a:gd name="connsiteX12" fmla="*/ 3294093 w 17974815"/>
              <a:gd name="connsiteY12" fmla="*/ 357196 h 23703714"/>
              <a:gd name="connsiteX13" fmla="*/ 3412304 w 17974815"/>
              <a:gd name="connsiteY13" fmla="*/ 305044 h 23703714"/>
              <a:gd name="connsiteX14" fmla="*/ 3631343 w 17974815"/>
              <a:gd name="connsiteY14" fmla="*/ 165972 h 23703714"/>
              <a:gd name="connsiteX15" fmla="*/ 3725217 w 17974815"/>
              <a:gd name="connsiteY15" fmla="*/ 54714 h 23703714"/>
              <a:gd name="connsiteX16" fmla="*/ 3870877 w 17974815"/>
              <a:gd name="connsiteY16" fmla="*/ 0 h 23703714"/>
              <a:gd name="connsiteX17" fmla="*/ 17974815 w 17974815"/>
              <a:gd name="connsiteY17" fmla="*/ 41721 h 23703714"/>
              <a:gd name="connsiteX18" fmla="*/ 17951688 w 17974815"/>
              <a:gd name="connsiteY18" fmla="*/ 23612990 h 23703714"/>
              <a:gd name="connsiteX19" fmla="*/ 12214659 w 17974815"/>
              <a:gd name="connsiteY19" fmla="*/ 23672994 h 23703714"/>
              <a:gd name="connsiteX20" fmla="*/ 11511566 w 17974815"/>
              <a:gd name="connsiteY20" fmla="*/ 23664268 h 23703714"/>
              <a:gd name="connsiteX21" fmla="*/ 11092752 w 17974815"/>
              <a:gd name="connsiteY21" fmla="*/ 23238606 h 23703714"/>
              <a:gd name="connsiteX22" fmla="*/ 10611489 w 17974815"/>
              <a:gd name="connsiteY22" fmla="*/ 22853595 h 23703714"/>
              <a:gd name="connsiteX23" fmla="*/ 10178352 w 17974815"/>
              <a:gd name="connsiteY23" fmla="*/ 22564837 h 23703714"/>
              <a:gd name="connsiteX24" fmla="*/ 9793341 w 17974815"/>
              <a:gd name="connsiteY24" fmla="*/ 22516711 h 23703714"/>
              <a:gd name="connsiteX25" fmla="*/ 9600836 w 17974815"/>
              <a:gd name="connsiteY25" fmla="*/ 22276079 h 23703714"/>
              <a:gd name="connsiteX26" fmla="*/ 9436682 w 17974815"/>
              <a:gd name="connsiteY26" fmla="*/ 22078674 h 23703714"/>
              <a:gd name="connsiteX27" fmla="*/ 9194651 w 17974815"/>
              <a:gd name="connsiteY27" fmla="*/ 22096350 h 23703714"/>
              <a:gd name="connsiteX28" fmla="*/ 8948418 w 17974815"/>
              <a:gd name="connsiteY28" fmla="*/ 21975596 h 23703714"/>
              <a:gd name="connsiteX29" fmla="*/ 8895567 w 17974815"/>
              <a:gd name="connsiteY29" fmla="*/ 21691914 h 23703714"/>
              <a:gd name="connsiteX30" fmla="*/ 8626060 w 17974815"/>
              <a:gd name="connsiteY30" fmla="*/ 21557686 h 23703714"/>
              <a:gd name="connsiteX31" fmla="*/ 8745764 w 17974815"/>
              <a:gd name="connsiteY31" fmla="*/ 21494509 h 23703714"/>
              <a:gd name="connsiteX32" fmla="*/ 8709188 w 17974815"/>
              <a:gd name="connsiteY32" fmla="*/ 21441308 h 23703714"/>
              <a:gd name="connsiteX33" fmla="*/ 8546258 w 17974815"/>
              <a:gd name="connsiteY33" fmla="*/ 21437982 h 23703714"/>
              <a:gd name="connsiteX34" fmla="*/ 8477306 w 17974815"/>
              <a:gd name="connsiteY34" fmla="*/ 21529334 h 23703714"/>
              <a:gd name="connsiteX35" fmla="*/ 8080570 w 17974815"/>
              <a:gd name="connsiteY35" fmla="*/ 21529334 h 23703714"/>
              <a:gd name="connsiteX36" fmla="*/ 8064120 w 17974815"/>
              <a:gd name="connsiteY36" fmla="*/ 21467908 h 23703714"/>
              <a:gd name="connsiteX37" fmla="*/ 8228624 w 17974815"/>
              <a:gd name="connsiteY37" fmla="*/ 21308479 h 23703714"/>
              <a:gd name="connsiteX38" fmla="*/ 8480455 w 17974815"/>
              <a:gd name="connsiteY38" fmla="*/ 21313552 h 23703714"/>
              <a:gd name="connsiteX39" fmla="*/ 8513007 w 17974815"/>
              <a:gd name="connsiteY39" fmla="*/ 21211876 h 23703714"/>
              <a:gd name="connsiteX40" fmla="*/ 8299851 w 17974815"/>
              <a:gd name="connsiteY40" fmla="*/ 21174249 h 23703714"/>
              <a:gd name="connsiteX41" fmla="*/ 8340103 w 17974815"/>
              <a:gd name="connsiteY41" fmla="*/ 21068897 h 23703714"/>
              <a:gd name="connsiteX42" fmla="*/ 8542057 w 17974815"/>
              <a:gd name="connsiteY42" fmla="*/ 21068022 h 23703714"/>
              <a:gd name="connsiteX43" fmla="*/ 8689237 w 17974815"/>
              <a:gd name="connsiteY43" fmla="*/ 21122099 h 23703714"/>
              <a:gd name="connsiteX44" fmla="*/ 8848841 w 17974815"/>
              <a:gd name="connsiteY44" fmla="*/ 21248452 h 23703714"/>
              <a:gd name="connsiteX45" fmla="*/ 9059896 w 17974815"/>
              <a:gd name="connsiteY45" fmla="*/ 21003092 h 23703714"/>
              <a:gd name="connsiteX46" fmla="*/ 9059546 w 17974815"/>
              <a:gd name="connsiteY46" fmla="*/ 20688611 h 23703714"/>
              <a:gd name="connsiteX47" fmla="*/ 9340955 w 17974815"/>
              <a:gd name="connsiteY47" fmla="*/ 20357328 h 23703714"/>
              <a:gd name="connsiteX48" fmla="*/ 9347605 w 17974815"/>
              <a:gd name="connsiteY48" fmla="*/ 20141197 h 23703714"/>
              <a:gd name="connsiteX49" fmla="*/ 9395031 w 17974815"/>
              <a:gd name="connsiteY49" fmla="*/ 20066994 h 23703714"/>
              <a:gd name="connsiteX50" fmla="*/ 9480609 w 17974815"/>
              <a:gd name="connsiteY50" fmla="*/ 20171123 h 23703714"/>
              <a:gd name="connsiteX51" fmla="*/ 9500559 w 17974815"/>
              <a:gd name="connsiteY51" fmla="*/ 20417180 h 23703714"/>
              <a:gd name="connsiteX52" fmla="*/ 9564085 w 17974815"/>
              <a:gd name="connsiteY52" fmla="*/ 20507132 h 23703714"/>
              <a:gd name="connsiteX53" fmla="*/ 9616938 w 17974815"/>
              <a:gd name="connsiteY53" fmla="*/ 20403879 h 23703714"/>
              <a:gd name="connsiteX54" fmla="*/ 9636888 w 17974815"/>
              <a:gd name="connsiteY54" fmla="*/ 20184423 h 23703714"/>
              <a:gd name="connsiteX55" fmla="*/ 9549385 w 17974815"/>
              <a:gd name="connsiteY55" fmla="*/ 19896364 h 23703714"/>
              <a:gd name="connsiteX56" fmla="*/ 9636888 w 17974815"/>
              <a:gd name="connsiteY56" fmla="*/ 19908441 h 23703714"/>
              <a:gd name="connsiteX57" fmla="*/ 9897819 w 17974815"/>
              <a:gd name="connsiteY57" fmla="*/ 20032342 h 23703714"/>
              <a:gd name="connsiteX58" fmla="*/ 9829743 w 17974815"/>
              <a:gd name="connsiteY58" fmla="*/ 19871865 h 23703714"/>
              <a:gd name="connsiteX59" fmla="*/ 9720015 w 17974815"/>
              <a:gd name="connsiteY59" fmla="*/ 19782087 h 23703714"/>
              <a:gd name="connsiteX60" fmla="*/ 9629012 w 17974815"/>
              <a:gd name="connsiteY60" fmla="*/ 19848415 h 23703714"/>
              <a:gd name="connsiteX61" fmla="*/ 9497234 w 17974815"/>
              <a:gd name="connsiteY61" fmla="*/ 19715585 h 23703714"/>
              <a:gd name="connsiteX62" fmla="*/ 9270777 w 17974815"/>
              <a:gd name="connsiteY62" fmla="*/ 19626158 h 23703714"/>
              <a:gd name="connsiteX63" fmla="*/ 9141450 w 17974815"/>
              <a:gd name="connsiteY63" fmla="*/ 19469529 h 23703714"/>
              <a:gd name="connsiteX64" fmla="*/ 9008446 w 17974815"/>
              <a:gd name="connsiteY64" fmla="*/ 19339850 h 23703714"/>
              <a:gd name="connsiteX65" fmla="*/ 8986744 w 17974815"/>
              <a:gd name="connsiteY65" fmla="*/ 19235721 h 23703714"/>
              <a:gd name="connsiteX66" fmla="*/ 9121499 w 17974815"/>
              <a:gd name="connsiteY66" fmla="*/ 19210172 h 23703714"/>
              <a:gd name="connsiteX67" fmla="*/ 9344280 w 17974815"/>
              <a:gd name="connsiteY67" fmla="*/ 19296624 h 23703714"/>
              <a:gd name="connsiteX68" fmla="*/ 9370881 w 17974815"/>
              <a:gd name="connsiteY68" fmla="*/ 19200196 h 23703714"/>
              <a:gd name="connsiteX69" fmla="*/ 9521034 w 17974815"/>
              <a:gd name="connsiteY69" fmla="*/ 19111292 h 23703714"/>
              <a:gd name="connsiteX70" fmla="*/ 9755015 w 17974815"/>
              <a:gd name="connsiteY70" fmla="*/ 19267395 h 23703714"/>
              <a:gd name="connsiteX71" fmla="*/ 9833068 w 17974815"/>
              <a:gd name="connsiteY71" fmla="*/ 19166945 h 23703714"/>
              <a:gd name="connsiteX72" fmla="*/ 9700065 w 17974815"/>
              <a:gd name="connsiteY72" fmla="*/ 19120395 h 23703714"/>
              <a:gd name="connsiteX73" fmla="*/ 9730340 w 17974815"/>
              <a:gd name="connsiteY73" fmla="*/ 18918788 h 23703714"/>
              <a:gd name="connsiteX74" fmla="*/ 10387483 w 17974815"/>
              <a:gd name="connsiteY74" fmla="*/ 18636505 h 23703714"/>
              <a:gd name="connsiteX75" fmla="*/ 10606589 w 17974815"/>
              <a:gd name="connsiteY75" fmla="*/ 18351423 h 23703714"/>
              <a:gd name="connsiteX76" fmla="*/ 10187102 w 17974815"/>
              <a:gd name="connsiteY76" fmla="*/ 18380998 h 23703714"/>
              <a:gd name="connsiteX77" fmla="*/ 9816443 w 17974815"/>
              <a:gd name="connsiteY77" fmla="*/ 18571754 h 23703714"/>
              <a:gd name="connsiteX78" fmla="*/ 9192551 w 17974815"/>
              <a:gd name="connsiteY78" fmla="*/ 18640005 h 23703714"/>
              <a:gd name="connsiteX79" fmla="*/ 9074948 w 17974815"/>
              <a:gd name="connsiteY79" fmla="*/ 18711408 h 23703714"/>
              <a:gd name="connsiteX80" fmla="*/ 8868792 w 17974815"/>
              <a:gd name="connsiteY80" fmla="*/ 18654881 h 23703714"/>
              <a:gd name="connsiteX81" fmla="*/ 8688011 w 17974815"/>
              <a:gd name="connsiteY81" fmla="*/ 18822536 h 23703714"/>
              <a:gd name="connsiteX82" fmla="*/ 8540307 w 17974815"/>
              <a:gd name="connsiteY82" fmla="*/ 18986864 h 23703714"/>
              <a:gd name="connsiteX83" fmla="*/ 8406078 w 17974815"/>
              <a:gd name="connsiteY83" fmla="*/ 18923688 h 23703714"/>
              <a:gd name="connsiteX84" fmla="*/ 8269925 w 17974815"/>
              <a:gd name="connsiteY84" fmla="*/ 19117942 h 23703714"/>
              <a:gd name="connsiteX85" fmla="*/ 8072519 w 17974815"/>
              <a:gd name="connsiteY85" fmla="*/ 19136145 h 23703714"/>
              <a:gd name="connsiteX86" fmla="*/ 7703959 w 17974815"/>
              <a:gd name="connsiteY86" fmla="*/ 19388500 h 23703714"/>
              <a:gd name="connsiteX87" fmla="*/ 7450552 w 17974815"/>
              <a:gd name="connsiteY87" fmla="*/ 19321999 h 23703714"/>
              <a:gd name="connsiteX88" fmla="*/ 7145168 w 17974815"/>
              <a:gd name="connsiteY88" fmla="*/ 19490879 h 23703714"/>
              <a:gd name="connsiteX89" fmla="*/ 6783960 w 17974815"/>
              <a:gd name="connsiteY89" fmla="*/ 20054744 h 23703714"/>
              <a:gd name="connsiteX90" fmla="*/ 6508852 w 17974815"/>
              <a:gd name="connsiteY90" fmla="*/ 20140146 h 23703714"/>
              <a:gd name="connsiteX91" fmla="*/ 6621031 w 17974815"/>
              <a:gd name="connsiteY91" fmla="*/ 20041444 h 23703714"/>
              <a:gd name="connsiteX92" fmla="*/ 6792884 w 17974815"/>
              <a:gd name="connsiteY92" fmla="*/ 19727310 h 23703714"/>
              <a:gd name="connsiteX93" fmla="*/ 6680882 w 17974815"/>
              <a:gd name="connsiteY93" fmla="*/ 19715585 h 23703714"/>
              <a:gd name="connsiteX94" fmla="*/ 6525827 w 17974815"/>
              <a:gd name="connsiteY94" fmla="*/ 19950967 h 23703714"/>
              <a:gd name="connsiteX95" fmla="*/ 6192094 w 17974815"/>
              <a:gd name="connsiteY95" fmla="*/ 20054745 h 23703714"/>
              <a:gd name="connsiteX96" fmla="*/ 6153942 w 17974815"/>
              <a:gd name="connsiteY96" fmla="*/ 20155195 h 23703714"/>
              <a:gd name="connsiteX97" fmla="*/ 6129266 w 17974815"/>
              <a:gd name="connsiteY97" fmla="*/ 20345951 h 23703714"/>
              <a:gd name="connsiteX98" fmla="*/ 6009214 w 17974815"/>
              <a:gd name="connsiteY98" fmla="*/ 20400554 h 23703714"/>
              <a:gd name="connsiteX99" fmla="*/ 5896161 w 17974815"/>
              <a:gd name="connsiteY99" fmla="*/ 20337377 h 23703714"/>
              <a:gd name="connsiteX100" fmla="*/ 5989263 w 17974815"/>
              <a:gd name="connsiteY100" fmla="*/ 20204374 h 23703714"/>
              <a:gd name="connsiteX101" fmla="*/ 5971587 w 17974815"/>
              <a:gd name="connsiteY101" fmla="*/ 20148544 h 23703714"/>
              <a:gd name="connsiteX102" fmla="*/ 5826334 w 17974815"/>
              <a:gd name="connsiteY102" fmla="*/ 20181098 h 23703714"/>
              <a:gd name="connsiteX103" fmla="*/ 5684404 w 17974815"/>
              <a:gd name="connsiteY103" fmla="*/ 20035667 h 23703714"/>
              <a:gd name="connsiteX104" fmla="*/ 5633479 w 17974815"/>
              <a:gd name="connsiteY104" fmla="*/ 20074695 h 23703714"/>
              <a:gd name="connsiteX105" fmla="*/ 5614577 w 17974815"/>
              <a:gd name="connsiteY105" fmla="*/ 20180223 h 23703714"/>
              <a:gd name="connsiteX106" fmla="*/ 5155015 w 17974815"/>
              <a:gd name="connsiteY106" fmla="*/ 20108819 h 23703714"/>
              <a:gd name="connsiteX107" fmla="*/ 5028836 w 17974815"/>
              <a:gd name="connsiteY107" fmla="*/ 20336151 h 23703714"/>
              <a:gd name="connsiteX108" fmla="*/ 4938535 w 17974815"/>
              <a:gd name="connsiteY108" fmla="*/ 20317427 h 23703714"/>
              <a:gd name="connsiteX109" fmla="*/ 4801680 w 17974815"/>
              <a:gd name="connsiteY109" fmla="*/ 20251449 h 23703714"/>
              <a:gd name="connsiteX110" fmla="*/ 4305891 w 17974815"/>
              <a:gd name="connsiteY110" fmla="*/ 20294675 h 23703714"/>
              <a:gd name="connsiteX111" fmla="*/ 3930681 w 17974815"/>
              <a:gd name="connsiteY111" fmla="*/ 20316376 h 23703714"/>
              <a:gd name="connsiteX112" fmla="*/ 3581898 w 17974815"/>
              <a:gd name="connsiteY112" fmla="*/ 20078020 h 23703714"/>
              <a:gd name="connsiteX113" fmla="*/ 3264613 w 17974815"/>
              <a:gd name="connsiteY113" fmla="*/ 20038992 h 23703714"/>
              <a:gd name="connsiteX114" fmla="*/ 3525195 w 17974815"/>
              <a:gd name="connsiteY114" fmla="*/ 19911240 h 23703714"/>
              <a:gd name="connsiteX115" fmla="*/ 3232763 w 17974815"/>
              <a:gd name="connsiteY115" fmla="*/ 19785412 h 23703714"/>
              <a:gd name="connsiteX116" fmla="*/ 3092058 w 17974815"/>
              <a:gd name="connsiteY116" fmla="*/ 19707010 h 23703714"/>
              <a:gd name="connsiteX117" fmla="*/ 3324464 w 17974815"/>
              <a:gd name="connsiteY117" fmla="*/ 19644007 h 23703714"/>
              <a:gd name="connsiteX118" fmla="*/ 3548647 w 17974815"/>
              <a:gd name="connsiteY118" fmla="*/ 19815338 h 23703714"/>
              <a:gd name="connsiteX119" fmla="*/ 3739401 w 17974815"/>
              <a:gd name="connsiteY119" fmla="*/ 19793463 h 23703714"/>
              <a:gd name="connsiteX120" fmla="*/ 3900406 w 17974815"/>
              <a:gd name="connsiteY120" fmla="*/ 19690559 h 23703714"/>
              <a:gd name="connsiteX121" fmla="*/ 3523795 w 17974815"/>
              <a:gd name="connsiteY121" fmla="*/ 19581006 h 23703714"/>
              <a:gd name="connsiteX122" fmla="*/ 2743624 w 17974815"/>
              <a:gd name="connsiteY122" fmla="*/ 19559481 h 23703714"/>
              <a:gd name="connsiteX123" fmla="*/ 2355288 w 17974815"/>
              <a:gd name="connsiteY123" fmla="*/ 19794513 h 23703714"/>
              <a:gd name="connsiteX124" fmla="*/ 2116056 w 17974815"/>
              <a:gd name="connsiteY124" fmla="*/ 20213298 h 23703714"/>
              <a:gd name="connsiteX125" fmla="*/ 1835699 w 17974815"/>
              <a:gd name="connsiteY125" fmla="*/ 20007493 h 23703714"/>
              <a:gd name="connsiteX126" fmla="*/ 2000203 w 17974815"/>
              <a:gd name="connsiteY126" fmla="*/ 20390753 h 23703714"/>
              <a:gd name="connsiteX127" fmla="*/ 1440888 w 17974815"/>
              <a:gd name="connsiteY127" fmla="*/ 20960042 h 23703714"/>
              <a:gd name="connsiteX128" fmla="*/ 1245057 w 17974815"/>
              <a:gd name="connsiteY128" fmla="*/ 21218876 h 23703714"/>
              <a:gd name="connsiteX129" fmla="*/ 1304734 w 17974815"/>
              <a:gd name="connsiteY129" fmla="*/ 21416281 h 23703714"/>
              <a:gd name="connsiteX130" fmla="*/ 1228431 w 17974815"/>
              <a:gd name="connsiteY130" fmla="*/ 21577284 h 23703714"/>
              <a:gd name="connsiteX131" fmla="*/ 1251533 w 17974815"/>
              <a:gd name="connsiteY131" fmla="*/ 21952320 h 23703714"/>
              <a:gd name="connsiteX132" fmla="*/ 889973 w 17974815"/>
              <a:gd name="connsiteY132" fmla="*/ 22179827 h 23703714"/>
              <a:gd name="connsiteX133" fmla="*/ 572690 w 17974815"/>
              <a:gd name="connsiteY133" fmla="*/ 22272580 h 23703714"/>
              <a:gd name="connsiteX134" fmla="*/ 556065 w 17974815"/>
              <a:gd name="connsiteY134" fmla="*/ 21883545 h 23703714"/>
              <a:gd name="connsiteX135" fmla="*/ 479588 w 17974815"/>
              <a:gd name="connsiteY135" fmla="*/ 21823693 h 23703714"/>
              <a:gd name="connsiteX136" fmla="*/ 452986 w 17974815"/>
              <a:gd name="connsiteY136" fmla="*/ 22192778 h 23703714"/>
              <a:gd name="connsiteX137" fmla="*/ 284106 w 17974815"/>
              <a:gd name="connsiteY137" fmla="*/ 22469985 h 23703714"/>
              <a:gd name="connsiteX138" fmla="*/ 336608 w 17974815"/>
              <a:gd name="connsiteY138" fmla="*/ 22482062 h 23703714"/>
              <a:gd name="connsiteX139" fmla="*/ 509513 w 17974815"/>
              <a:gd name="connsiteY139" fmla="*/ 22349057 h 23703714"/>
              <a:gd name="connsiteX140" fmla="*/ 559389 w 17974815"/>
              <a:gd name="connsiteY140" fmla="*/ 22385634 h 23703714"/>
              <a:gd name="connsiteX141" fmla="*/ 399785 w 17974815"/>
              <a:gd name="connsiteY141" fmla="*/ 22548564 h 23703714"/>
              <a:gd name="connsiteX142" fmla="*/ 190305 w 17974815"/>
              <a:gd name="connsiteY142" fmla="*/ 22837847 h 23703714"/>
              <a:gd name="connsiteX143" fmla="*/ 113827 w 17974815"/>
              <a:gd name="connsiteY143" fmla="*/ 23602618 h 23703714"/>
              <a:gd name="connsiteX144" fmla="*/ 3749 w 17974815"/>
              <a:gd name="connsiteY144" fmla="*/ 23608041 h 23703714"/>
              <a:gd name="connsiteX145" fmla="*/ 23699 w 17974815"/>
              <a:gd name="connsiteY145" fmla="*/ 3314311 h 2370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7974815" h="23703714">
                <a:moveTo>
                  <a:pt x="23699" y="3314311"/>
                </a:moveTo>
                <a:lnTo>
                  <a:pt x="23699" y="1966774"/>
                </a:lnTo>
                <a:cubicBezTo>
                  <a:pt x="13482" y="1839291"/>
                  <a:pt x="34816" y="1560976"/>
                  <a:pt x="37606" y="1236828"/>
                </a:cubicBezTo>
                <a:cubicBezTo>
                  <a:pt x="38551" y="831846"/>
                  <a:pt x="39497" y="426865"/>
                  <a:pt x="40442" y="21883"/>
                </a:cubicBezTo>
                <a:lnTo>
                  <a:pt x="926388" y="13802"/>
                </a:lnTo>
                <a:lnTo>
                  <a:pt x="2290942" y="26167"/>
                </a:lnTo>
                <a:cubicBezTo>
                  <a:pt x="2497649" y="30367"/>
                  <a:pt x="2380241" y="33609"/>
                  <a:pt x="2424891" y="37330"/>
                </a:cubicBezTo>
                <a:cubicBezTo>
                  <a:pt x="2460544" y="116473"/>
                  <a:pt x="2504125" y="457871"/>
                  <a:pt x="2563963" y="521887"/>
                </a:cubicBezTo>
                <a:cubicBezTo>
                  <a:pt x="2623801" y="585903"/>
                  <a:pt x="2732162" y="467234"/>
                  <a:pt x="2783917" y="421425"/>
                </a:cubicBezTo>
                <a:cubicBezTo>
                  <a:pt x="2835672" y="375616"/>
                  <a:pt x="2835825" y="283816"/>
                  <a:pt x="2874497" y="247035"/>
                </a:cubicBezTo>
                <a:cubicBezTo>
                  <a:pt x="2913169" y="210254"/>
                  <a:pt x="2959923" y="206138"/>
                  <a:pt x="3015948" y="200740"/>
                </a:cubicBezTo>
                <a:cubicBezTo>
                  <a:pt x="3071973" y="195342"/>
                  <a:pt x="3170667" y="190889"/>
                  <a:pt x="3210650" y="214647"/>
                </a:cubicBezTo>
                <a:cubicBezTo>
                  <a:pt x="3250633" y="238405"/>
                  <a:pt x="3248895" y="358934"/>
                  <a:pt x="3294093" y="357196"/>
                </a:cubicBezTo>
                <a:cubicBezTo>
                  <a:pt x="3339291" y="355458"/>
                  <a:pt x="3360152" y="343289"/>
                  <a:pt x="3412304" y="305044"/>
                </a:cubicBezTo>
                <a:cubicBezTo>
                  <a:pt x="3464456" y="266799"/>
                  <a:pt x="3579191" y="207694"/>
                  <a:pt x="3631343" y="165972"/>
                </a:cubicBezTo>
                <a:cubicBezTo>
                  <a:pt x="3683495" y="124250"/>
                  <a:pt x="3681238" y="76002"/>
                  <a:pt x="3725217" y="54714"/>
                </a:cubicBezTo>
                <a:lnTo>
                  <a:pt x="3870877" y="0"/>
                </a:lnTo>
                <a:lnTo>
                  <a:pt x="17974815" y="41721"/>
                </a:lnTo>
                <a:lnTo>
                  <a:pt x="17951688" y="23612990"/>
                </a:lnTo>
                <a:lnTo>
                  <a:pt x="12214659" y="23672994"/>
                </a:lnTo>
                <a:cubicBezTo>
                  <a:pt x="11141305" y="23681540"/>
                  <a:pt x="11688654" y="23742604"/>
                  <a:pt x="11511566" y="23664268"/>
                </a:cubicBezTo>
                <a:cubicBezTo>
                  <a:pt x="11334478" y="23585933"/>
                  <a:pt x="11242765" y="23373718"/>
                  <a:pt x="11092752" y="23238606"/>
                </a:cubicBezTo>
                <a:cubicBezTo>
                  <a:pt x="10942739" y="23103494"/>
                  <a:pt x="10763889" y="22965890"/>
                  <a:pt x="10611489" y="22853595"/>
                </a:cubicBezTo>
                <a:cubicBezTo>
                  <a:pt x="10459089" y="22741300"/>
                  <a:pt x="10314710" y="22620984"/>
                  <a:pt x="10178352" y="22564837"/>
                </a:cubicBezTo>
                <a:cubicBezTo>
                  <a:pt x="10041994" y="22508690"/>
                  <a:pt x="9889594" y="22564837"/>
                  <a:pt x="9793341" y="22516711"/>
                </a:cubicBezTo>
                <a:cubicBezTo>
                  <a:pt x="9697088" y="22468585"/>
                  <a:pt x="9660279" y="22349085"/>
                  <a:pt x="9600836" y="22276079"/>
                </a:cubicBezTo>
                <a:cubicBezTo>
                  <a:pt x="9541393" y="22203073"/>
                  <a:pt x="9504380" y="22108629"/>
                  <a:pt x="9436682" y="22078674"/>
                </a:cubicBezTo>
                <a:cubicBezTo>
                  <a:pt x="9368985" y="22048719"/>
                  <a:pt x="9276028" y="22113530"/>
                  <a:pt x="9194651" y="22096350"/>
                </a:cubicBezTo>
                <a:cubicBezTo>
                  <a:pt x="9113274" y="22079170"/>
                  <a:pt x="8998265" y="22043002"/>
                  <a:pt x="8948418" y="21975596"/>
                </a:cubicBezTo>
                <a:cubicBezTo>
                  <a:pt x="8898571" y="21908190"/>
                  <a:pt x="8949293" y="21761566"/>
                  <a:pt x="8895567" y="21691914"/>
                </a:cubicBezTo>
                <a:cubicBezTo>
                  <a:pt x="8841841" y="21622262"/>
                  <a:pt x="8689266" y="21583382"/>
                  <a:pt x="8626060" y="21557686"/>
                </a:cubicBezTo>
                <a:cubicBezTo>
                  <a:pt x="8562854" y="21531990"/>
                  <a:pt x="8741885" y="21510580"/>
                  <a:pt x="8745764" y="21494509"/>
                </a:cubicBezTo>
                <a:cubicBezTo>
                  <a:pt x="8749643" y="21478438"/>
                  <a:pt x="8742439" y="21450729"/>
                  <a:pt x="8709188" y="21441308"/>
                </a:cubicBezTo>
                <a:cubicBezTo>
                  <a:pt x="8675937" y="21431887"/>
                  <a:pt x="8574930" y="21426636"/>
                  <a:pt x="8546258" y="21437982"/>
                </a:cubicBezTo>
                <a:cubicBezTo>
                  <a:pt x="8517586" y="21449328"/>
                  <a:pt x="8554921" y="21514109"/>
                  <a:pt x="8477306" y="21529334"/>
                </a:cubicBezTo>
                <a:cubicBezTo>
                  <a:pt x="8399691" y="21544559"/>
                  <a:pt x="8149434" y="21539572"/>
                  <a:pt x="8080570" y="21529334"/>
                </a:cubicBezTo>
                <a:cubicBezTo>
                  <a:pt x="8011706" y="21519096"/>
                  <a:pt x="8039444" y="21504717"/>
                  <a:pt x="8064120" y="21467908"/>
                </a:cubicBezTo>
                <a:cubicBezTo>
                  <a:pt x="8088796" y="21431099"/>
                  <a:pt x="8159235" y="21334205"/>
                  <a:pt x="8228624" y="21308479"/>
                </a:cubicBezTo>
                <a:cubicBezTo>
                  <a:pt x="8298013" y="21282753"/>
                  <a:pt x="8433058" y="21329653"/>
                  <a:pt x="8480455" y="21313552"/>
                </a:cubicBezTo>
                <a:cubicBezTo>
                  <a:pt x="8527852" y="21297451"/>
                  <a:pt x="8550866" y="21243960"/>
                  <a:pt x="8513007" y="21211876"/>
                </a:cubicBezTo>
                <a:cubicBezTo>
                  <a:pt x="8475148" y="21179792"/>
                  <a:pt x="8328668" y="21198079"/>
                  <a:pt x="8299851" y="21174249"/>
                </a:cubicBezTo>
                <a:cubicBezTo>
                  <a:pt x="8271034" y="21150419"/>
                  <a:pt x="8299735" y="21093806"/>
                  <a:pt x="8340103" y="21068897"/>
                </a:cubicBezTo>
                <a:cubicBezTo>
                  <a:pt x="8380471" y="21043988"/>
                  <a:pt x="8483868" y="21059155"/>
                  <a:pt x="8542057" y="21068022"/>
                </a:cubicBezTo>
                <a:cubicBezTo>
                  <a:pt x="8600246" y="21076889"/>
                  <a:pt x="8639769" y="21094244"/>
                  <a:pt x="8689237" y="21122099"/>
                </a:cubicBezTo>
                <a:cubicBezTo>
                  <a:pt x="8738705" y="21149954"/>
                  <a:pt x="8788727" y="21261082"/>
                  <a:pt x="8848841" y="21248452"/>
                </a:cubicBezTo>
                <a:cubicBezTo>
                  <a:pt x="8919193" y="21166665"/>
                  <a:pt x="9024779" y="21096399"/>
                  <a:pt x="9059896" y="21003092"/>
                </a:cubicBezTo>
                <a:cubicBezTo>
                  <a:pt x="9095013" y="20909785"/>
                  <a:pt x="9012703" y="20796238"/>
                  <a:pt x="9059546" y="20688611"/>
                </a:cubicBezTo>
                <a:cubicBezTo>
                  <a:pt x="9106389" y="20580984"/>
                  <a:pt x="9286295" y="20447455"/>
                  <a:pt x="9340955" y="20357328"/>
                </a:cubicBezTo>
                <a:cubicBezTo>
                  <a:pt x="9395615" y="20267201"/>
                  <a:pt x="9338592" y="20189586"/>
                  <a:pt x="9347605" y="20141197"/>
                </a:cubicBezTo>
                <a:cubicBezTo>
                  <a:pt x="9356618" y="20092808"/>
                  <a:pt x="9372864" y="20062006"/>
                  <a:pt x="9395031" y="20066994"/>
                </a:cubicBezTo>
                <a:cubicBezTo>
                  <a:pt x="9417198" y="20071982"/>
                  <a:pt x="9458033" y="20114976"/>
                  <a:pt x="9480609" y="20171123"/>
                </a:cubicBezTo>
                <a:cubicBezTo>
                  <a:pt x="9503185" y="20227270"/>
                  <a:pt x="9486646" y="20361179"/>
                  <a:pt x="9500559" y="20417180"/>
                </a:cubicBezTo>
                <a:cubicBezTo>
                  <a:pt x="9514472" y="20473181"/>
                  <a:pt x="9544689" y="20509349"/>
                  <a:pt x="9564085" y="20507132"/>
                </a:cubicBezTo>
                <a:cubicBezTo>
                  <a:pt x="9583481" y="20504915"/>
                  <a:pt x="9604804" y="20457664"/>
                  <a:pt x="9616938" y="20403879"/>
                </a:cubicBezTo>
                <a:cubicBezTo>
                  <a:pt x="9629072" y="20350094"/>
                  <a:pt x="9645376" y="20267346"/>
                  <a:pt x="9636888" y="20184423"/>
                </a:cubicBezTo>
                <a:cubicBezTo>
                  <a:pt x="9628400" y="20101500"/>
                  <a:pt x="9549385" y="19942361"/>
                  <a:pt x="9549385" y="19896364"/>
                </a:cubicBezTo>
                <a:cubicBezTo>
                  <a:pt x="9549385" y="19850367"/>
                  <a:pt x="9572166" y="19880790"/>
                  <a:pt x="9636888" y="19908441"/>
                </a:cubicBezTo>
                <a:cubicBezTo>
                  <a:pt x="9701610" y="19936092"/>
                  <a:pt x="9865677" y="20038438"/>
                  <a:pt x="9897819" y="20032342"/>
                </a:cubicBezTo>
                <a:cubicBezTo>
                  <a:pt x="9929961" y="20026246"/>
                  <a:pt x="9856052" y="19898057"/>
                  <a:pt x="9829743" y="19871865"/>
                </a:cubicBezTo>
                <a:cubicBezTo>
                  <a:pt x="9803434" y="19845673"/>
                  <a:pt x="9754024" y="19784333"/>
                  <a:pt x="9720015" y="19782087"/>
                </a:cubicBezTo>
                <a:cubicBezTo>
                  <a:pt x="9686006" y="19779841"/>
                  <a:pt x="9666142" y="19859499"/>
                  <a:pt x="9629012" y="19848415"/>
                </a:cubicBezTo>
                <a:cubicBezTo>
                  <a:pt x="9591882" y="19837331"/>
                  <a:pt x="9551952" y="19750965"/>
                  <a:pt x="9497234" y="19715585"/>
                </a:cubicBezTo>
                <a:cubicBezTo>
                  <a:pt x="9442516" y="19680205"/>
                  <a:pt x="9330074" y="19667167"/>
                  <a:pt x="9270777" y="19626158"/>
                </a:cubicBezTo>
                <a:cubicBezTo>
                  <a:pt x="9211480" y="19585149"/>
                  <a:pt x="9180184" y="19520572"/>
                  <a:pt x="9141450" y="19469529"/>
                </a:cubicBezTo>
                <a:cubicBezTo>
                  <a:pt x="9102716" y="19418486"/>
                  <a:pt x="9034230" y="19378818"/>
                  <a:pt x="9008446" y="19339850"/>
                </a:cubicBezTo>
                <a:cubicBezTo>
                  <a:pt x="8982662" y="19300882"/>
                  <a:pt x="8967902" y="19257334"/>
                  <a:pt x="8986744" y="19235721"/>
                </a:cubicBezTo>
                <a:cubicBezTo>
                  <a:pt x="9005586" y="19214108"/>
                  <a:pt x="9061910" y="19200022"/>
                  <a:pt x="9121499" y="19210172"/>
                </a:cubicBezTo>
                <a:cubicBezTo>
                  <a:pt x="9181088" y="19220322"/>
                  <a:pt x="9302716" y="19304937"/>
                  <a:pt x="9344280" y="19296624"/>
                </a:cubicBezTo>
                <a:cubicBezTo>
                  <a:pt x="9385844" y="19288311"/>
                  <a:pt x="9341422" y="19231085"/>
                  <a:pt x="9370881" y="19200196"/>
                </a:cubicBezTo>
                <a:cubicBezTo>
                  <a:pt x="9400340" y="19169307"/>
                  <a:pt x="9457012" y="19100092"/>
                  <a:pt x="9521034" y="19111292"/>
                </a:cubicBezTo>
                <a:cubicBezTo>
                  <a:pt x="9585056" y="19122492"/>
                  <a:pt x="9703009" y="19258120"/>
                  <a:pt x="9755015" y="19267395"/>
                </a:cubicBezTo>
                <a:cubicBezTo>
                  <a:pt x="9807021" y="19276670"/>
                  <a:pt x="9842226" y="19191445"/>
                  <a:pt x="9833068" y="19166945"/>
                </a:cubicBezTo>
                <a:cubicBezTo>
                  <a:pt x="9823910" y="19142445"/>
                  <a:pt x="9746558" y="19155106"/>
                  <a:pt x="9700065" y="19120395"/>
                </a:cubicBezTo>
                <a:cubicBezTo>
                  <a:pt x="9673522" y="19082361"/>
                  <a:pt x="9615770" y="18999436"/>
                  <a:pt x="9730340" y="18918788"/>
                </a:cubicBezTo>
                <a:cubicBezTo>
                  <a:pt x="9844910" y="18838140"/>
                  <a:pt x="10241442" y="18731066"/>
                  <a:pt x="10387483" y="18636505"/>
                </a:cubicBezTo>
                <a:cubicBezTo>
                  <a:pt x="10533525" y="18541944"/>
                  <a:pt x="10639986" y="18394008"/>
                  <a:pt x="10606589" y="18351423"/>
                </a:cubicBezTo>
                <a:cubicBezTo>
                  <a:pt x="10573192" y="18308839"/>
                  <a:pt x="10318793" y="18344276"/>
                  <a:pt x="10187102" y="18380998"/>
                </a:cubicBezTo>
                <a:cubicBezTo>
                  <a:pt x="10055411" y="18417720"/>
                  <a:pt x="9978322" y="18524153"/>
                  <a:pt x="9816443" y="18571754"/>
                </a:cubicBezTo>
                <a:cubicBezTo>
                  <a:pt x="9654564" y="18619355"/>
                  <a:pt x="9316133" y="18616729"/>
                  <a:pt x="9192551" y="18640005"/>
                </a:cubicBezTo>
                <a:cubicBezTo>
                  <a:pt x="9068969" y="18663281"/>
                  <a:pt x="9119487" y="18689532"/>
                  <a:pt x="9074948" y="18711408"/>
                </a:cubicBezTo>
                <a:cubicBezTo>
                  <a:pt x="9030409" y="18733284"/>
                  <a:pt x="8925523" y="18630264"/>
                  <a:pt x="8868792" y="18654881"/>
                </a:cubicBezTo>
                <a:cubicBezTo>
                  <a:pt x="8812061" y="18679498"/>
                  <a:pt x="8742759" y="18767205"/>
                  <a:pt x="8688011" y="18822536"/>
                </a:cubicBezTo>
                <a:cubicBezTo>
                  <a:pt x="8633263" y="18877867"/>
                  <a:pt x="8587296" y="18970005"/>
                  <a:pt x="8540307" y="18986864"/>
                </a:cubicBezTo>
                <a:cubicBezTo>
                  <a:pt x="8493318" y="19003723"/>
                  <a:pt x="8451142" y="18901842"/>
                  <a:pt x="8406078" y="18923688"/>
                </a:cubicBezTo>
                <a:cubicBezTo>
                  <a:pt x="8361014" y="18945534"/>
                  <a:pt x="8325518" y="19082533"/>
                  <a:pt x="8269925" y="19117942"/>
                </a:cubicBezTo>
                <a:cubicBezTo>
                  <a:pt x="8214332" y="19153351"/>
                  <a:pt x="8166847" y="19091052"/>
                  <a:pt x="8072519" y="19136145"/>
                </a:cubicBezTo>
                <a:cubicBezTo>
                  <a:pt x="7978191" y="19181238"/>
                  <a:pt x="7807620" y="19357524"/>
                  <a:pt x="7703959" y="19388500"/>
                </a:cubicBezTo>
                <a:cubicBezTo>
                  <a:pt x="7600298" y="19419476"/>
                  <a:pt x="7543684" y="19304936"/>
                  <a:pt x="7450552" y="19321999"/>
                </a:cubicBezTo>
                <a:cubicBezTo>
                  <a:pt x="7357420" y="19339062"/>
                  <a:pt x="7256266" y="19368755"/>
                  <a:pt x="7145168" y="19490879"/>
                </a:cubicBezTo>
                <a:cubicBezTo>
                  <a:pt x="7034070" y="19613003"/>
                  <a:pt x="6887242" y="19945425"/>
                  <a:pt x="6783960" y="20054744"/>
                </a:cubicBezTo>
                <a:cubicBezTo>
                  <a:pt x="6680678" y="20164064"/>
                  <a:pt x="6536007" y="20142363"/>
                  <a:pt x="6508852" y="20140146"/>
                </a:cubicBezTo>
                <a:cubicBezTo>
                  <a:pt x="6481697" y="20137929"/>
                  <a:pt x="6570921" y="20134634"/>
                  <a:pt x="6621031" y="20041444"/>
                </a:cubicBezTo>
                <a:cubicBezTo>
                  <a:pt x="6671141" y="19948254"/>
                  <a:pt x="6782909" y="19781620"/>
                  <a:pt x="6792884" y="19727310"/>
                </a:cubicBezTo>
                <a:cubicBezTo>
                  <a:pt x="6802859" y="19673000"/>
                  <a:pt x="6734258" y="19667780"/>
                  <a:pt x="6680882" y="19715585"/>
                </a:cubicBezTo>
                <a:cubicBezTo>
                  <a:pt x="6627506" y="19763391"/>
                  <a:pt x="6607292" y="19894440"/>
                  <a:pt x="6525827" y="19950967"/>
                </a:cubicBezTo>
                <a:cubicBezTo>
                  <a:pt x="6444362" y="20007494"/>
                  <a:pt x="6249087" y="20020153"/>
                  <a:pt x="6192094" y="20054745"/>
                </a:cubicBezTo>
                <a:cubicBezTo>
                  <a:pt x="6135101" y="20089337"/>
                  <a:pt x="6164413" y="20106661"/>
                  <a:pt x="6153942" y="20155195"/>
                </a:cubicBezTo>
                <a:cubicBezTo>
                  <a:pt x="6143471" y="20203729"/>
                  <a:pt x="6153387" y="20305058"/>
                  <a:pt x="6129266" y="20345951"/>
                </a:cubicBezTo>
                <a:cubicBezTo>
                  <a:pt x="6105145" y="20386844"/>
                  <a:pt x="6048065" y="20401983"/>
                  <a:pt x="6009214" y="20400554"/>
                </a:cubicBezTo>
                <a:cubicBezTo>
                  <a:pt x="5970363" y="20399125"/>
                  <a:pt x="5906136" y="20369520"/>
                  <a:pt x="5896161" y="20337377"/>
                </a:cubicBezTo>
                <a:cubicBezTo>
                  <a:pt x="5886186" y="20305234"/>
                  <a:pt x="5976692" y="20235846"/>
                  <a:pt x="5989263" y="20204374"/>
                </a:cubicBezTo>
                <a:cubicBezTo>
                  <a:pt x="6001834" y="20172902"/>
                  <a:pt x="5998742" y="20152423"/>
                  <a:pt x="5971587" y="20148544"/>
                </a:cubicBezTo>
                <a:cubicBezTo>
                  <a:pt x="5944432" y="20144665"/>
                  <a:pt x="5874198" y="20199911"/>
                  <a:pt x="5826334" y="20181098"/>
                </a:cubicBezTo>
                <a:cubicBezTo>
                  <a:pt x="5778470" y="20162285"/>
                  <a:pt x="5716546" y="20053401"/>
                  <a:pt x="5684404" y="20035667"/>
                </a:cubicBezTo>
                <a:cubicBezTo>
                  <a:pt x="5652262" y="20017933"/>
                  <a:pt x="5645117" y="20050602"/>
                  <a:pt x="5633479" y="20074695"/>
                </a:cubicBezTo>
                <a:cubicBezTo>
                  <a:pt x="5621841" y="20098788"/>
                  <a:pt x="5694321" y="20174536"/>
                  <a:pt x="5614577" y="20180223"/>
                </a:cubicBezTo>
                <a:cubicBezTo>
                  <a:pt x="5534833" y="20185910"/>
                  <a:pt x="5252639" y="20082831"/>
                  <a:pt x="5155015" y="20108819"/>
                </a:cubicBezTo>
                <a:cubicBezTo>
                  <a:pt x="5057391" y="20134807"/>
                  <a:pt x="5064916" y="20301383"/>
                  <a:pt x="5028836" y="20336151"/>
                </a:cubicBezTo>
                <a:cubicBezTo>
                  <a:pt x="4992756" y="20370919"/>
                  <a:pt x="4976394" y="20331544"/>
                  <a:pt x="4938535" y="20317427"/>
                </a:cubicBezTo>
                <a:cubicBezTo>
                  <a:pt x="4900676" y="20303310"/>
                  <a:pt x="4907121" y="20255241"/>
                  <a:pt x="4801680" y="20251449"/>
                </a:cubicBezTo>
                <a:cubicBezTo>
                  <a:pt x="4696239" y="20247657"/>
                  <a:pt x="4451058" y="20283854"/>
                  <a:pt x="4305891" y="20294675"/>
                </a:cubicBezTo>
                <a:cubicBezTo>
                  <a:pt x="4160725" y="20305496"/>
                  <a:pt x="4051347" y="20352485"/>
                  <a:pt x="3930681" y="20316376"/>
                </a:cubicBezTo>
                <a:cubicBezTo>
                  <a:pt x="3810016" y="20280267"/>
                  <a:pt x="3692909" y="20124251"/>
                  <a:pt x="3581898" y="20078020"/>
                </a:cubicBezTo>
                <a:cubicBezTo>
                  <a:pt x="3470887" y="20031789"/>
                  <a:pt x="3274063" y="20066789"/>
                  <a:pt x="3264613" y="20038992"/>
                </a:cubicBezTo>
                <a:cubicBezTo>
                  <a:pt x="3255163" y="20011195"/>
                  <a:pt x="3530503" y="19953503"/>
                  <a:pt x="3525195" y="19911240"/>
                </a:cubicBezTo>
                <a:cubicBezTo>
                  <a:pt x="3519887" y="19868977"/>
                  <a:pt x="3304953" y="19819450"/>
                  <a:pt x="3232763" y="19785412"/>
                </a:cubicBezTo>
                <a:cubicBezTo>
                  <a:pt x="3160573" y="19751374"/>
                  <a:pt x="3076775" y="19730578"/>
                  <a:pt x="3092058" y="19707010"/>
                </a:cubicBezTo>
                <a:cubicBezTo>
                  <a:pt x="3107342" y="19683443"/>
                  <a:pt x="3248366" y="19625952"/>
                  <a:pt x="3324464" y="19644007"/>
                </a:cubicBezTo>
                <a:cubicBezTo>
                  <a:pt x="3400562" y="19662062"/>
                  <a:pt x="3479491" y="19790429"/>
                  <a:pt x="3548647" y="19815338"/>
                </a:cubicBezTo>
                <a:cubicBezTo>
                  <a:pt x="3617803" y="19840247"/>
                  <a:pt x="3680775" y="19814259"/>
                  <a:pt x="3739401" y="19793463"/>
                </a:cubicBezTo>
                <a:cubicBezTo>
                  <a:pt x="3798027" y="19772667"/>
                  <a:pt x="3936340" y="19725969"/>
                  <a:pt x="3900406" y="19690559"/>
                </a:cubicBezTo>
                <a:cubicBezTo>
                  <a:pt x="3864472" y="19655150"/>
                  <a:pt x="3716592" y="19602852"/>
                  <a:pt x="3523795" y="19581006"/>
                </a:cubicBezTo>
                <a:cubicBezTo>
                  <a:pt x="3330998" y="19559160"/>
                  <a:pt x="2938375" y="19523897"/>
                  <a:pt x="2743624" y="19559481"/>
                </a:cubicBezTo>
                <a:cubicBezTo>
                  <a:pt x="2548873" y="19595065"/>
                  <a:pt x="2459883" y="19685544"/>
                  <a:pt x="2355288" y="19794513"/>
                </a:cubicBezTo>
                <a:cubicBezTo>
                  <a:pt x="2250693" y="19903482"/>
                  <a:pt x="2202654" y="20177801"/>
                  <a:pt x="2116056" y="20213298"/>
                </a:cubicBezTo>
                <a:cubicBezTo>
                  <a:pt x="2029458" y="20248795"/>
                  <a:pt x="1855008" y="19977917"/>
                  <a:pt x="1835699" y="20007493"/>
                </a:cubicBezTo>
                <a:cubicBezTo>
                  <a:pt x="1816390" y="20037069"/>
                  <a:pt x="2066005" y="20231995"/>
                  <a:pt x="2000203" y="20390753"/>
                </a:cubicBezTo>
                <a:cubicBezTo>
                  <a:pt x="1934401" y="20549511"/>
                  <a:pt x="1566746" y="20822022"/>
                  <a:pt x="1440888" y="20960042"/>
                </a:cubicBezTo>
                <a:cubicBezTo>
                  <a:pt x="1315030" y="21098062"/>
                  <a:pt x="1267749" y="21142836"/>
                  <a:pt x="1245057" y="21218876"/>
                </a:cubicBezTo>
                <a:cubicBezTo>
                  <a:pt x="1222365" y="21294916"/>
                  <a:pt x="1307505" y="21356546"/>
                  <a:pt x="1304734" y="21416281"/>
                </a:cubicBezTo>
                <a:cubicBezTo>
                  <a:pt x="1301963" y="21476016"/>
                  <a:pt x="1237298" y="21487944"/>
                  <a:pt x="1228431" y="21577284"/>
                </a:cubicBezTo>
                <a:cubicBezTo>
                  <a:pt x="1219564" y="21666624"/>
                  <a:pt x="1307943" y="21851896"/>
                  <a:pt x="1251533" y="21952320"/>
                </a:cubicBezTo>
                <a:cubicBezTo>
                  <a:pt x="1195123" y="22052744"/>
                  <a:pt x="1003113" y="22126450"/>
                  <a:pt x="889973" y="22179827"/>
                </a:cubicBezTo>
                <a:cubicBezTo>
                  <a:pt x="776833" y="22233204"/>
                  <a:pt x="634991" y="22313093"/>
                  <a:pt x="572690" y="22272580"/>
                </a:cubicBezTo>
                <a:cubicBezTo>
                  <a:pt x="510389" y="22232067"/>
                  <a:pt x="571582" y="21958359"/>
                  <a:pt x="556065" y="21883545"/>
                </a:cubicBezTo>
                <a:cubicBezTo>
                  <a:pt x="540548" y="21808731"/>
                  <a:pt x="507297" y="21781021"/>
                  <a:pt x="479588" y="21823693"/>
                </a:cubicBezTo>
                <a:cubicBezTo>
                  <a:pt x="451879" y="21866365"/>
                  <a:pt x="485566" y="22085063"/>
                  <a:pt x="452986" y="22192778"/>
                </a:cubicBezTo>
                <a:cubicBezTo>
                  <a:pt x="420406" y="22300493"/>
                  <a:pt x="303502" y="22421771"/>
                  <a:pt x="284106" y="22469985"/>
                </a:cubicBezTo>
                <a:cubicBezTo>
                  <a:pt x="264710" y="22518199"/>
                  <a:pt x="290727" y="22501663"/>
                  <a:pt x="336608" y="22482062"/>
                </a:cubicBezTo>
                <a:cubicBezTo>
                  <a:pt x="382489" y="22462461"/>
                  <a:pt x="474045" y="22363466"/>
                  <a:pt x="509513" y="22349057"/>
                </a:cubicBezTo>
                <a:cubicBezTo>
                  <a:pt x="544981" y="22334648"/>
                  <a:pt x="567702" y="22351829"/>
                  <a:pt x="559389" y="22385634"/>
                </a:cubicBezTo>
                <a:cubicBezTo>
                  <a:pt x="551076" y="22419439"/>
                  <a:pt x="461299" y="22473195"/>
                  <a:pt x="399785" y="22548564"/>
                </a:cubicBezTo>
                <a:cubicBezTo>
                  <a:pt x="338271" y="22623933"/>
                  <a:pt x="233531" y="22713710"/>
                  <a:pt x="190305" y="22837847"/>
                </a:cubicBezTo>
                <a:cubicBezTo>
                  <a:pt x="147079" y="22961984"/>
                  <a:pt x="141595" y="23567909"/>
                  <a:pt x="113827" y="23602618"/>
                </a:cubicBezTo>
                <a:lnTo>
                  <a:pt x="3749" y="23608041"/>
                </a:lnTo>
                <a:cubicBezTo>
                  <a:pt x="-11272" y="20226657"/>
                  <a:pt x="23699" y="3314311"/>
                  <a:pt x="23699" y="3314311"/>
                </a:cubicBezTo>
                <a:close/>
              </a:path>
            </a:pathLst>
          </a:custGeom>
          <a:solidFill>
            <a:srgbClr val="FFF2CC">
              <a:alpha val="50196"/>
            </a:srgbClr>
          </a:solidFill>
          <a:ln w="57150">
            <a:solidFill>
              <a:srgbClr val="FFF2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159"/>
          <p:cNvSpPr/>
          <p:nvPr/>
        </p:nvSpPr>
        <p:spPr>
          <a:xfrm>
            <a:off x="207565" y="1888225"/>
            <a:ext cx="1998849" cy="1257572"/>
          </a:xfrm>
          <a:custGeom>
            <a:avLst/>
            <a:gdLst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37336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94787 h 1393657"/>
              <a:gd name="connsiteX1" fmla="*/ 1052791 w 2065118"/>
              <a:gd name="connsiteY1" fmla="*/ 226152 h 1393657"/>
              <a:gd name="connsiteX2" fmla="*/ 1204761 w 2065118"/>
              <a:gd name="connsiteY2" fmla="*/ 311152 h 1393657"/>
              <a:gd name="connsiteX3" fmla="*/ 1567945 w 2065118"/>
              <a:gd name="connsiteY3" fmla="*/ 306001 h 1393657"/>
              <a:gd name="connsiteX4" fmla="*/ 1727643 w 2065118"/>
              <a:gd name="connsiteY4" fmla="*/ 372971 h 1393657"/>
              <a:gd name="connsiteX5" fmla="*/ 1905372 w 2065118"/>
              <a:gd name="connsiteY5" fmla="*/ 563578 h 1393657"/>
              <a:gd name="connsiteX6" fmla="*/ 2013554 w 2065118"/>
              <a:gd name="connsiteY6" fmla="*/ 669185 h 1393657"/>
              <a:gd name="connsiteX7" fmla="*/ 2065070 w 2065118"/>
              <a:gd name="connsiteY7" fmla="*/ 761913 h 1393657"/>
              <a:gd name="connsiteX8" fmla="*/ 2018706 w 2065118"/>
              <a:gd name="connsiteY8" fmla="*/ 839186 h 1393657"/>
              <a:gd name="connsiteX9" fmla="*/ 1843553 w 2065118"/>
              <a:gd name="connsiteY9" fmla="*/ 839186 h 1393657"/>
              <a:gd name="connsiteX10" fmla="*/ 1670976 w 2065118"/>
              <a:gd name="connsiteY10" fmla="*/ 746458 h 1393657"/>
              <a:gd name="connsiteX11" fmla="*/ 1434005 w 2065118"/>
              <a:gd name="connsiteY11" fmla="*/ 689791 h 1393657"/>
              <a:gd name="connsiteX12" fmla="*/ 1029608 w 2065118"/>
              <a:gd name="connsiteY12" fmla="*/ 700094 h 1393657"/>
              <a:gd name="connsiteX13" fmla="*/ 754001 w 2065118"/>
              <a:gd name="connsiteY13" fmla="*/ 756761 h 1393657"/>
              <a:gd name="connsiteX14" fmla="*/ 581424 w 2065118"/>
              <a:gd name="connsiteY14" fmla="*/ 756761 h 1393657"/>
              <a:gd name="connsiteX15" fmla="*/ 437180 w 2065118"/>
              <a:gd name="connsiteY15" fmla="*/ 774792 h 1393657"/>
              <a:gd name="connsiteX16" fmla="*/ 388241 w 2065118"/>
              <a:gd name="connsiteY16" fmla="*/ 870096 h 1393657"/>
              <a:gd name="connsiteX17" fmla="*/ 362483 w 2065118"/>
              <a:gd name="connsiteY17" fmla="*/ 1130249 h 1393657"/>
              <a:gd name="connsiteX18" fmla="*/ 308392 w 2065118"/>
              <a:gd name="connsiteY18" fmla="*/ 1287371 h 1393657"/>
              <a:gd name="connsiteX19" fmla="*/ 267179 w 2065118"/>
              <a:gd name="connsiteY19" fmla="*/ 1344038 h 1393657"/>
              <a:gd name="connsiteX20" fmla="*/ 195057 w 2065118"/>
              <a:gd name="connsiteY20" fmla="*/ 1341462 h 1393657"/>
              <a:gd name="connsiteX21" fmla="*/ 66269 w 2065118"/>
              <a:gd name="connsiteY21" fmla="*/ 1287371 h 1393657"/>
              <a:gd name="connsiteX22" fmla="*/ 73996 w 2065118"/>
              <a:gd name="connsiteY22" fmla="*/ 92212 h 1393657"/>
              <a:gd name="connsiteX23" fmla="*/ 980669 w 2065118"/>
              <a:gd name="connsiteY23" fmla="*/ 94787 h 1393657"/>
              <a:gd name="connsiteX0" fmla="*/ 980669 w 2065118"/>
              <a:gd name="connsiteY0" fmla="*/ 2575 h 1301445"/>
              <a:gd name="connsiteX1" fmla="*/ 1052791 w 2065118"/>
              <a:gd name="connsiteY1" fmla="*/ 133940 h 1301445"/>
              <a:gd name="connsiteX2" fmla="*/ 1204761 w 2065118"/>
              <a:gd name="connsiteY2" fmla="*/ 218940 h 1301445"/>
              <a:gd name="connsiteX3" fmla="*/ 1567945 w 2065118"/>
              <a:gd name="connsiteY3" fmla="*/ 213789 h 1301445"/>
              <a:gd name="connsiteX4" fmla="*/ 1727643 w 2065118"/>
              <a:gd name="connsiteY4" fmla="*/ 280759 h 1301445"/>
              <a:gd name="connsiteX5" fmla="*/ 1905372 w 2065118"/>
              <a:gd name="connsiteY5" fmla="*/ 471366 h 1301445"/>
              <a:gd name="connsiteX6" fmla="*/ 2013554 w 2065118"/>
              <a:gd name="connsiteY6" fmla="*/ 576973 h 1301445"/>
              <a:gd name="connsiteX7" fmla="*/ 2065070 w 2065118"/>
              <a:gd name="connsiteY7" fmla="*/ 669701 h 1301445"/>
              <a:gd name="connsiteX8" fmla="*/ 2018706 w 2065118"/>
              <a:gd name="connsiteY8" fmla="*/ 746974 h 1301445"/>
              <a:gd name="connsiteX9" fmla="*/ 1843553 w 2065118"/>
              <a:gd name="connsiteY9" fmla="*/ 746974 h 1301445"/>
              <a:gd name="connsiteX10" fmla="*/ 1670976 w 2065118"/>
              <a:gd name="connsiteY10" fmla="*/ 654246 h 1301445"/>
              <a:gd name="connsiteX11" fmla="*/ 1434005 w 2065118"/>
              <a:gd name="connsiteY11" fmla="*/ 597579 h 1301445"/>
              <a:gd name="connsiteX12" fmla="*/ 1029608 w 2065118"/>
              <a:gd name="connsiteY12" fmla="*/ 607882 h 1301445"/>
              <a:gd name="connsiteX13" fmla="*/ 754001 w 2065118"/>
              <a:gd name="connsiteY13" fmla="*/ 664549 h 1301445"/>
              <a:gd name="connsiteX14" fmla="*/ 581424 w 2065118"/>
              <a:gd name="connsiteY14" fmla="*/ 664549 h 1301445"/>
              <a:gd name="connsiteX15" fmla="*/ 437180 w 2065118"/>
              <a:gd name="connsiteY15" fmla="*/ 682580 h 1301445"/>
              <a:gd name="connsiteX16" fmla="*/ 388241 w 2065118"/>
              <a:gd name="connsiteY16" fmla="*/ 777884 h 1301445"/>
              <a:gd name="connsiteX17" fmla="*/ 362483 w 2065118"/>
              <a:gd name="connsiteY17" fmla="*/ 1038037 h 1301445"/>
              <a:gd name="connsiteX18" fmla="*/ 308392 w 2065118"/>
              <a:gd name="connsiteY18" fmla="*/ 1195159 h 1301445"/>
              <a:gd name="connsiteX19" fmla="*/ 267179 w 2065118"/>
              <a:gd name="connsiteY19" fmla="*/ 1251826 h 1301445"/>
              <a:gd name="connsiteX20" fmla="*/ 195057 w 2065118"/>
              <a:gd name="connsiteY20" fmla="*/ 1249250 h 1301445"/>
              <a:gd name="connsiteX21" fmla="*/ 66269 w 2065118"/>
              <a:gd name="connsiteY21" fmla="*/ 1195159 h 1301445"/>
              <a:gd name="connsiteX22" fmla="*/ 73996 w 2065118"/>
              <a:gd name="connsiteY22" fmla="*/ 0 h 1301445"/>
              <a:gd name="connsiteX23" fmla="*/ 980669 w 2065118"/>
              <a:gd name="connsiteY23" fmla="*/ 2575 h 1301445"/>
              <a:gd name="connsiteX0" fmla="*/ 914400 w 1998849"/>
              <a:gd name="connsiteY0" fmla="*/ 2575 h 1301445"/>
              <a:gd name="connsiteX1" fmla="*/ 986522 w 1998849"/>
              <a:gd name="connsiteY1" fmla="*/ 133940 h 1301445"/>
              <a:gd name="connsiteX2" fmla="*/ 1138492 w 1998849"/>
              <a:gd name="connsiteY2" fmla="*/ 218940 h 1301445"/>
              <a:gd name="connsiteX3" fmla="*/ 1501676 w 1998849"/>
              <a:gd name="connsiteY3" fmla="*/ 213789 h 1301445"/>
              <a:gd name="connsiteX4" fmla="*/ 1661374 w 1998849"/>
              <a:gd name="connsiteY4" fmla="*/ 280759 h 1301445"/>
              <a:gd name="connsiteX5" fmla="*/ 1839103 w 1998849"/>
              <a:gd name="connsiteY5" fmla="*/ 471366 h 1301445"/>
              <a:gd name="connsiteX6" fmla="*/ 1947285 w 1998849"/>
              <a:gd name="connsiteY6" fmla="*/ 576973 h 1301445"/>
              <a:gd name="connsiteX7" fmla="*/ 1998801 w 1998849"/>
              <a:gd name="connsiteY7" fmla="*/ 669701 h 1301445"/>
              <a:gd name="connsiteX8" fmla="*/ 1952437 w 1998849"/>
              <a:gd name="connsiteY8" fmla="*/ 746974 h 1301445"/>
              <a:gd name="connsiteX9" fmla="*/ 1777284 w 1998849"/>
              <a:gd name="connsiteY9" fmla="*/ 746974 h 1301445"/>
              <a:gd name="connsiteX10" fmla="*/ 1604707 w 1998849"/>
              <a:gd name="connsiteY10" fmla="*/ 654246 h 1301445"/>
              <a:gd name="connsiteX11" fmla="*/ 1367736 w 1998849"/>
              <a:gd name="connsiteY11" fmla="*/ 597579 h 1301445"/>
              <a:gd name="connsiteX12" fmla="*/ 963339 w 1998849"/>
              <a:gd name="connsiteY12" fmla="*/ 607882 h 1301445"/>
              <a:gd name="connsiteX13" fmla="*/ 687732 w 1998849"/>
              <a:gd name="connsiteY13" fmla="*/ 664549 h 1301445"/>
              <a:gd name="connsiteX14" fmla="*/ 515155 w 1998849"/>
              <a:gd name="connsiteY14" fmla="*/ 664549 h 1301445"/>
              <a:gd name="connsiteX15" fmla="*/ 370911 w 1998849"/>
              <a:gd name="connsiteY15" fmla="*/ 682580 h 1301445"/>
              <a:gd name="connsiteX16" fmla="*/ 321972 w 1998849"/>
              <a:gd name="connsiteY16" fmla="*/ 777884 h 1301445"/>
              <a:gd name="connsiteX17" fmla="*/ 296214 w 1998849"/>
              <a:gd name="connsiteY17" fmla="*/ 1038037 h 1301445"/>
              <a:gd name="connsiteX18" fmla="*/ 242123 w 1998849"/>
              <a:gd name="connsiteY18" fmla="*/ 1195159 h 1301445"/>
              <a:gd name="connsiteX19" fmla="*/ 200910 w 1998849"/>
              <a:gd name="connsiteY19" fmla="*/ 1251826 h 1301445"/>
              <a:gd name="connsiteX20" fmla="*/ 128788 w 1998849"/>
              <a:gd name="connsiteY20" fmla="*/ 1249250 h 1301445"/>
              <a:gd name="connsiteX21" fmla="*/ 0 w 1998849"/>
              <a:gd name="connsiteY21" fmla="*/ 1195159 h 1301445"/>
              <a:gd name="connsiteX22" fmla="*/ 7727 w 1998849"/>
              <a:gd name="connsiteY22" fmla="*/ 0 h 1301445"/>
              <a:gd name="connsiteX23" fmla="*/ 914400 w 1998849"/>
              <a:gd name="connsiteY23" fmla="*/ 2575 h 1301445"/>
              <a:gd name="connsiteX0" fmla="*/ 914400 w 1998849"/>
              <a:gd name="connsiteY0" fmla="*/ 2575 h 1257572"/>
              <a:gd name="connsiteX1" fmla="*/ 986522 w 1998849"/>
              <a:gd name="connsiteY1" fmla="*/ 133940 h 1257572"/>
              <a:gd name="connsiteX2" fmla="*/ 1138492 w 1998849"/>
              <a:gd name="connsiteY2" fmla="*/ 218940 h 1257572"/>
              <a:gd name="connsiteX3" fmla="*/ 1501676 w 1998849"/>
              <a:gd name="connsiteY3" fmla="*/ 213789 h 1257572"/>
              <a:gd name="connsiteX4" fmla="*/ 1661374 w 1998849"/>
              <a:gd name="connsiteY4" fmla="*/ 280759 h 1257572"/>
              <a:gd name="connsiteX5" fmla="*/ 1839103 w 1998849"/>
              <a:gd name="connsiteY5" fmla="*/ 471366 h 1257572"/>
              <a:gd name="connsiteX6" fmla="*/ 1947285 w 1998849"/>
              <a:gd name="connsiteY6" fmla="*/ 576973 h 1257572"/>
              <a:gd name="connsiteX7" fmla="*/ 1998801 w 1998849"/>
              <a:gd name="connsiteY7" fmla="*/ 669701 h 1257572"/>
              <a:gd name="connsiteX8" fmla="*/ 1952437 w 1998849"/>
              <a:gd name="connsiteY8" fmla="*/ 746974 h 1257572"/>
              <a:gd name="connsiteX9" fmla="*/ 1777284 w 1998849"/>
              <a:gd name="connsiteY9" fmla="*/ 746974 h 1257572"/>
              <a:gd name="connsiteX10" fmla="*/ 1604707 w 1998849"/>
              <a:gd name="connsiteY10" fmla="*/ 654246 h 1257572"/>
              <a:gd name="connsiteX11" fmla="*/ 1367736 w 1998849"/>
              <a:gd name="connsiteY11" fmla="*/ 597579 h 1257572"/>
              <a:gd name="connsiteX12" fmla="*/ 963339 w 1998849"/>
              <a:gd name="connsiteY12" fmla="*/ 607882 h 1257572"/>
              <a:gd name="connsiteX13" fmla="*/ 687732 w 1998849"/>
              <a:gd name="connsiteY13" fmla="*/ 664549 h 1257572"/>
              <a:gd name="connsiteX14" fmla="*/ 515155 w 1998849"/>
              <a:gd name="connsiteY14" fmla="*/ 664549 h 1257572"/>
              <a:gd name="connsiteX15" fmla="*/ 370911 w 1998849"/>
              <a:gd name="connsiteY15" fmla="*/ 682580 h 1257572"/>
              <a:gd name="connsiteX16" fmla="*/ 321972 w 1998849"/>
              <a:gd name="connsiteY16" fmla="*/ 777884 h 1257572"/>
              <a:gd name="connsiteX17" fmla="*/ 296214 w 1998849"/>
              <a:gd name="connsiteY17" fmla="*/ 1038037 h 1257572"/>
              <a:gd name="connsiteX18" fmla="*/ 242123 w 1998849"/>
              <a:gd name="connsiteY18" fmla="*/ 1195159 h 1257572"/>
              <a:gd name="connsiteX19" fmla="*/ 200910 w 1998849"/>
              <a:gd name="connsiteY19" fmla="*/ 1251826 h 1257572"/>
              <a:gd name="connsiteX20" fmla="*/ 128788 w 1998849"/>
              <a:gd name="connsiteY20" fmla="*/ 1249250 h 1257572"/>
              <a:gd name="connsiteX21" fmla="*/ 0 w 1998849"/>
              <a:gd name="connsiteY21" fmla="*/ 1195159 h 1257572"/>
              <a:gd name="connsiteX22" fmla="*/ 7727 w 1998849"/>
              <a:gd name="connsiteY22" fmla="*/ 0 h 1257572"/>
              <a:gd name="connsiteX23" fmla="*/ 914400 w 1998849"/>
              <a:gd name="connsiteY23" fmla="*/ 2575 h 125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98849" h="1257572">
                <a:moveTo>
                  <a:pt x="914400" y="2575"/>
                </a:moveTo>
                <a:lnTo>
                  <a:pt x="986522" y="133940"/>
                </a:lnTo>
                <a:cubicBezTo>
                  <a:pt x="1023871" y="170001"/>
                  <a:pt x="1052633" y="205632"/>
                  <a:pt x="1138492" y="218940"/>
                </a:cubicBezTo>
                <a:cubicBezTo>
                  <a:pt x="1224351" y="232248"/>
                  <a:pt x="1414529" y="203486"/>
                  <a:pt x="1501676" y="213789"/>
                </a:cubicBezTo>
                <a:cubicBezTo>
                  <a:pt x="1588823" y="224092"/>
                  <a:pt x="1605136" y="237830"/>
                  <a:pt x="1661374" y="280759"/>
                </a:cubicBezTo>
                <a:cubicBezTo>
                  <a:pt x="1717612" y="323688"/>
                  <a:pt x="1791451" y="421997"/>
                  <a:pt x="1839103" y="471366"/>
                </a:cubicBezTo>
                <a:cubicBezTo>
                  <a:pt x="1886755" y="520735"/>
                  <a:pt x="1920669" y="543917"/>
                  <a:pt x="1947285" y="576973"/>
                </a:cubicBezTo>
                <a:cubicBezTo>
                  <a:pt x="1973901" y="610029"/>
                  <a:pt x="1997942" y="641368"/>
                  <a:pt x="1998801" y="669701"/>
                </a:cubicBezTo>
                <a:cubicBezTo>
                  <a:pt x="1999660" y="698034"/>
                  <a:pt x="1989357" y="734095"/>
                  <a:pt x="1952437" y="746974"/>
                </a:cubicBezTo>
                <a:cubicBezTo>
                  <a:pt x="1915517" y="759853"/>
                  <a:pt x="1835239" y="762429"/>
                  <a:pt x="1777284" y="746974"/>
                </a:cubicBezTo>
                <a:cubicBezTo>
                  <a:pt x="1719329" y="731519"/>
                  <a:pt x="1672965" y="679145"/>
                  <a:pt x="1604707" y="654246"/>
                </a:cubicBezTo>
                <a:cubicBezTo>
                  <a:pt x="1536449" y="629347"/>
                  <a:pt x="1474631" y="605306"/>
                  <a:pt x="1367736" y="597579"/>
                </a:cubicBezTo>
                <a:cubicBezTo>
                  <a:pt x="1260841" y="589852"/>
                  <a:pt x="1076673" y="596720"/>
                  <a:pt x="963339" y="607882"/>
                </a:cubicBezTo>
                <a:cubicBezTo>
                  <a:pt x="850005" y="619044"/>
                  <a:pt x="762429" y="655105"/>
                  <a:pt x="687732" y="664549"/>
                </a:cubicBezTo>
                <a:cubicBezTo>
                  <a:pt x="613035" y="673994"/>
                  <a:pt x="567958" y="661544"/>
                  <a:pt x="515155" y="664549"/>
                </a:cubicBezTo>
                <a:cubicBezTo>
                  <a:pt x="462352" y="667554"/>
                  <a:pt x="403108" y="663691"/>
                  <a:pt x="370911" y="682580"/>
                </a:cubicBezTo>
                <a:cubicBezTo>
                  <a:pt x="338714" y="701469"/>
                  <a:pt x="334421" y="718641"/>
                  <a:pt x="321972" y="777884"/>
                </a:cubicBezTo>
                <a:cubicBezTo>
                  <a:pt x="309523" y="837127"/>
                  <a:pt x="309522" y="968491"/>
                  <a:pt x="296214" y="1038037"/>
                </a:cubicBezTo>
                <a:cubicBezTo>
                  <a:pt x="282906" y="1107583"/>
                  <a:pt x="258007" y="1159527"/>
                  <a:pt x="242123" y="1195159"/>
                </a:cubicBezTo>
                <a:cubicBezTo>
                  <a:pt x="226239" y="1230791"/>
                  <a:pt x="219799" y="1242811"/>
                  <a:pt x="200910" y="1251826"/>
                </a:cubicBezTo>
                <a:cubicBezTo>
                  <a:pt x="182021" y="1260841"/>
                  <a:pt x="162273" y="1258695"/>
                  <a:pt x="128788" y="1249250"/>
                </a:cubicBezTo>
                <a:lnTo>
                  <a:pt x="0" y="1195159"/>
                </a:lnTo>
                <a:cubicBezTo>
                  <a:pt x="2576" y="796773"/>
                  <a:pt x="5151" y="398386"/>
                  <a:pt x="7727" y="0"/>
                </a:cubicBezTo>
                <a:lnTo>
                  <a:pt x="914400" y="257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Freeform 160"/>
          <p:cNvSpPr/>
          <p:nvPr/>
        </p:nvSpPr>
        <p:spPr>
          <a:xfrm>
            <a:off x="2605611" y="1856796"/>
            <a:ext cx="1318796" cy="563024"/>
          </a:xfrm>
          <a:custGeom>
            <a:avLst/>
            <a:gdLst>
              <a:gd name="connsiteX0" fmla="*/ 83708 w 1490546"/>
              <a:gd name="connsiteY0" fmla="*/ 13399 h 563024"/>
              <a:gd name="connsiteX1" fmla="*/ 142951 w 1490546"/>
              <a:gd name="connsiteY1" fmla="*/ 232340 h 563024"/>
              <a:gd name="connsiteX2" fmla="*/ 207345 w 1490546"/>
              <a:gd name="connsiteY2" fmla="*/ 489917 h 563024"/>
              <a:gd name="connsiteX3" fmla="*/ 269163 w 1490546"/>
              <a:gd name="connsiteY3" fmla="*/ 559463 h 563024"/>
              <a:gd name="connsiteX4" fmla="*/ 333558 w 1490546"/>
              <a:gd name="connsiteY4" fmla="*/ 541433 h 563024"/>
              <a:gd name="connsiteX5" fmla="*/ 459771 w 1490546"/>
              <a:gd name="connsiteY5" fmla="*/ 443553 h 563024"/>
              <a:gd name="connsiteX6" fmla="*/ 498407 w 1490546"/>
              <a:gd name="connsiteY6" fmla="*/ 384310 h 563024"/>
              <a:gd name="connsiteX7" fmla="*/ 531892 w 1490546"/>
              <a:gd name="connsiteY7" fmla="*/ 278704 h 563024"/>
              <a:gd name="connsiteX8" fmla="*/ 591135 w 1490546"/>
              <a:gd name="connsiteY8" fmla="*/ 234915 h 563024"/>
              <a:gd name="connsiteX9" fmla="*/ 740530 w 1490546"/>
              <a:gd name="connsiteY9" fmla="*/ 211734 h 563024"/>
              <a:gd name="connsiteX10" fmla="*/ 864167 w 1490546"/>
              <a:gd name="connsiteY10" fmla="*/ 219461 h 563024"/>
              <a:gd name="connsiteX11" fmla="*/ 915683 w 1490546"/>
              <a:gd name="connsiteY11" fmla="*/ 265825 h 563024"/>
              <a:gd name="connsiteX12" fmla="*/ 949168 w 1490546"/>
              <a:gd name="connsiteY12" fmla="*/ 366280 h 563024"/>
              <a:gd name="connsiteX13" fmla="*/ 998108 w 1490546"/>
              <a:gd name="connsiteY13" fmla="*/ 374007 h 563024"/>
              <a:gd name="connsiteX14" fmla="*/ 1121745 w 1490546"/>
              <a:gd name="connsiteY14" fmla="*/ 301886 h 563024"/>
              <a:gd name="connsiteX15" fmla="*/ 1245382 w 1490546"/>
              <a:gd name="connsiteY15" fmla="*/ 232340 h 563024"/>
              <a:gd name="connsiteX16" fmla="*/ 1325231 w 1490546"/>
              <a:gd name="connsiteY16" fmla="*/ 167945 h 563024"/>
              <a:gd name="connsiteX17" fmla="*/ 1369019 w 1490546"/>
              <a:gd name="connsiteY17" fmla="*/ 95824 h 563024"/>
              <a:gd name="connsiteX18" fmla="*/ 1402504 w 1490546"/>
              <a:gd name="connsiteY18" fmla="*/ 31429 h 563024"/>
              <a:gd name="connsiteX19" fmla="*/ 83708 w 1490546"/>
              <a:gd name="connsiteY19" fmla="*/ 13399 h 563024"/>
              <a:gd name="connsiteX0" fmla="*/ 0 w 1406838"/>
              <a:gd name="connsiteY0" fmla="*/ 13399 h 563024"/>
              <a:gd name="connsiteX1" fmla="*/ 59243 w 1406838"/>
              <a:gd name="connsiteY1" fmla="*/ 232340 h 563024"/>
              <a:gd name="connsiteX2" fmla="*/ 123637 w 1406838"/>
              <a:gd name="connsiteY2" fmla="*/ 489917 h 563024"/>
              <a:gd name="connsiteX3" fmla="*/ 185455 w 1406838"/>
              <a:gd name="connsiteY3" fmla="*/ 559463 h 563024"/>
              <a:gd name="connsiteX4" fmla="*/ 249850 w 1406838"/>
              <a:gd name="connsiteY4" fmla="*/ 541433 h 563024"/>
              <a:gd name="connsiteX5" fmla="*/ 376063 w 1406838"/>
              <a:gd name="connsiteY5" fmla="*/ 443553 h 563024"/>
              <a:gd name="connsiteX6" fmla="*/ 414699 w 1406838"/>
              <a:gd name="connsiteY6" fmla="*/ 384310 h 563024"/>
              <a:gd name="connsiteX7" fmla="*/ 448184 w 1406838"/>
              <a:gd name="connsiteY7" fmla="*/ 278704 h 563024"/>
              <a:gd name="connsiteX8" fmla="*/ 507427 w 1406838"/>
              <a:gd name="connsiteY8" fmla="*/ 234915 h 563024"/>
              <a:gd name="connsiteX9" fmla="*/ 656822 w 1406838"/>
              <a:gd name="connsiteY9" fmla="*/ 211734 h 563024"/>
              <a:gd name="connsiteX10" fmla="*/ 780459 w 1406838"/>
              <a:gd name="connsiteY10" fmla="*/ 219461 h 563024"/>
              <a:gd name="connsiteX11" fmla="*/ 831975 w 1406838"/>
              <a:gd name="connsiteY11" fmla="*/ 265825 h 563024"/>
              <a:gd name="connsiteX12" fmla="*/ 865460 w 1406838"/>
              <a:gd name="connsiteY12" fmla="*/ 366280 h 563024"/>
              <a:gd name="connsiteX13" fmla="*/ 914400 w 1406838"/>
              <a:gd name="connsiteY13" fmla="*/ 374007 h 563024"/>
              <a:gd name="connsiteX14" fmla="*/ 1038037 w 1406838"/>
              <a:gd name="connsiteY14" fmla="*/ 301886 h 563024"/>
              <a:gd name="connsiteX15" fmla="*/ 1161674 w 1406838"/>
              <a:gd name="connsiteY15" fmla="*/ 232340 h 563024"/>
              <a:gd name="connsiteX16" fmla="*/ 1241523 w 1406838"/>
              <a:gd name="connsiteY16" fmla="*/ 167945 h 563024"/>
              <a:gd name="connsiteX17" fmla="*/ 1285311 w 1406838"/>
              <a:gd name="connsiteY17" fmla="*/ 95824 h 563024"/>
              <a:gd name="connsiteX18" fmla="*/ 1318796 w 1406838"/>
              <a:gd name="connsiteY18" fmla="*/ 31429 h 563024"/>
              <a:gd name="connsiteX19" fmla="*/ 0 w 1406838"/>
              <a:gd name="connsiteY19" fmla="*/ 13399 h 563024"/>
              <a:gd name="connsiteX0" fmla="*/ 0 w 1318796"/>
              <a:gd name="connsiteY0" fmla="*/ 13399 h 563024"/>
              <a:gd name="connsiteX1" fmla="*/ 59243 w 1318796"/>
              <a:gd name="connsiteY1" fmla="*/ 232340 h 563024"/>
              <a:gd name="connsiteX2" fmla="*/ 123637 w 1318796"/>
              <a:gd name="connsiteY2" fmla="*/ 489917 h 563024"/>
              <a:gd name="connsiteX3" fmla="*/ 185455 w 1318796"/>
              <a:gd name="connsiteY3" fmla="*/ 559463 h 563024"/>
              <a:gd name="connsiteX4" fmla="*/ 249850 w 1318796"/>
              <a:gd name="connsiteY4" fmla="*/ 541433 h 563024"/>
              <a:gd name="connsiteX5" fmla="*/ 376063 w 1318796"/>
              <a:gd name="connsiteY5" fmla="*/ 443553 h 563024"/>
              <a:gd name="connsiteX6" fmla="*/ 414699 w 1318796"/>
              <a:gd name="connsiteY6" fmla="*/ 384310 h 563024"/>
              <a:gd name="connsiteX7" fmla="*/ 448184 w 1318796"/>
              <a:gd name="connsiteY7" fmla="*/ 278704 h 563024"/>
              <a:gd name="connsiteX8" fmla="*/ 507427 w 1318796"/>
              <a:gd name="connsiteY8" fmla="*/ 234915 h 563024"/>
              <a:gd name="connsiteX9" fmla="*/ 656822 w 1318796"/>
              <a:gd name="connsiteY9" fmla="*/ 211734 h 563024"/>
              <a:gd name="connsiteX10" fmla="*/ 780459 w 1318796"/>
              <a:gd name="connsiteY10" fmla="*/ 219461 h 563024"/>
              <a:gd name="connsiteX11" fmla="*/ 831975 w 1318796"/>
              <a:gd name="connsiteY11" fmla="*/ 265825 h 563024"/>
              <a:gd name="connsiteX12" fmla="*/ 865460 w 1318796"/>
              <a:gd name="connsiteY12" fmla="*/ 366280 h 563024"/>
              <a:gd name="connsiteX13" fmla="*/ 914400 w 1318796"/>
              <a:gd name="connsiteY13" fmla="*/ 374007 h 563024"/>
              <a:gd name="connsiteX14" fmla="*/ 1038037 w 1318796"/>
              <a:gd name="connsiteY14" fmla="*/ 301886 h 563024"/>
              <a:gd name="connsiteX15" fmla="*/ 1161674 w 1318796"/>
              <a:gd name="connsiteY15" fmla="*/ 232340 h 563024"/>
              <a:gd name="connsiteX16" fmla="*/ 1241523 w 1318796"/>
              <a:gd name="connsiteY16" fmla="*/ 167945 h 563024"/>
              <a:gd name="connsiteX17" fmla="*/ 1285311 w 1318796"/>
              <a:gd name="connsiteY17" fmla="*/ 95824 h 563024"/>
              <a:gd name="connsiteX18" fmla="*/ 1318796 w 1318796"/>
              <a:gd name="connsiteY18" fmla="*/ 31429 h 563024"/>
              <a:gd name="connsiteX19" fmla="*/ 0 w 1318796"/>
              <a:gd name="connsiteY19" fmla="*/ 13399 h 56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18796" h="563024">
                <a:moveTo>
                  <a:pt x="0" y="13399"/>
                </a:moveTo>
                <a:lnTo>
                  <a:pt x="59243" y="232340"/>
                </a:lnTo>
                <a:cubicBezTo>
                  <a:pt x="79849" y="311760"/>
                  <a:pt x="102602" y="435397"/>
                  <a:pt x="123637" y="489917"/>
                </a:cubicBezTo>
                <a:cubicBezTo>
                  <a:pt x="144672" y="544438"/>
                  <a:pt x="164420" y="550877"/>
                  <a:pt x="185455" y="559463"/>
                </a:cubicBezTo>
                <a:cubicBezTo>
                  <a:pt x="206490" y="568049"/>
                  <a:pt x="218082" y="560751"/>
                  <a:pt x="249850" y="541433"/>
                </a:cubicBezTo>
                <a:cubicBezTo>
                  <a:pt x="281618" y="522115"/>
                  <a:pt x="348588" y="469740"/>
                  <a:pt x="376063" y="443553"/>
                </a:cubicBezTo>
                <a:cubicBezTo>
                  <a:pt x="403538" y="417366"/>
                  <a:pt x="402679" y="411785"/>
                  <a:pt x="414699" y="384310"/>
                </a:cubicBezTo>
                <a:cubicBezTo>
                  <a:pt x="426719" y="356835"/>
                  <a:pt x="432729" y="303603"/>
                  <a:pt x="448184" y="278704"/>
                </a:cubicBezTo>
                <a:cubicBezTo>
                  <a:pt x="463639" y="253805"/>
                  <a:pt x="472654" y="246077"/>
                  <a:pt x="507427" y="234915"/>
                </a:cubicBezTo>
                <a:cubicBezTo>
                  <a:pt x="542200" y="223753"/>
                  <a:pt x="611317" y="214310"/>
                  <a:pt x="656822" y="211734"/>
                </a:cubicBezTo>
                <a:cubicBezTo>
                  <a:pt x="702327" y="209158"/>
                  <a:pt x="751267" y="210446"/>
                  <a:pt x="780459" y="219461"/>
                </a:cubicBezTo>
                <a:cubicBezTo>
                  <a:pt x="809651" y="228476"/>
                  <a:pt x="817808" y="241355"/>
                  <a:pt x="831975" y="265825"/>
                </a:cubicBezTo>
                <a:cubicBezTo>
                  <a:pt x="846142" y="290295"/>
                  <a:pt x="851723" y="348250"/>
                  <a:pt x="865460" y="366280"/>
                </a:cubicBezTo>
                <a:cubicBezTo>
                  <a:pt x="879198" y="384310"/>
                  <a:pt x="885637" y="384739"/>
                  <a:pt x="914400" y="374007"/>
                </a:cubicBezTo>
                <a:cubicBezTo>
                  <a:pt x="943163" y="363275"/>
                  <a:pt x="996825" y="325497"/>
                  <a:pt x="1038037" y="301886"/>
                </a:cubicBezTo>
                <a:cubicBezTo>
                  <a:pt x="1079249" y="278275"/>
                  <a:pt x="1127760" y="254664"/>
                  <a:pt x="1161674" y="232340"/>
                </a:cubicBezTo>
                <a:cubicBezTo>
                  <a:pt x="1195588" y="210017"/>
                  <a:pt x="1220917" y="190698"/>
                  <a:pt x="1241523" y="167945"/>
                </a:cubicBezTo>
                <a:cubicBezTo>
                  <a:pt x="1262129" y="145192"/>
                  <a:pt x="1272432" y="118577"/>
                  <a:pt x="1285311" y="95824"/>
                </a:cubicBezTo>
                <a:lnTo>
                  <a:pt x="1318796" y="31429"/>
                </a:lnTo>
                <a:cubicBezTo>
                  <a:pt x="1108441" y="18121"/>
                  <a:pt x="209925" y="-20086"/>
                  <a:pt x="0" y="1339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Freeform 161"/>
          <p:cNvSpPr/>
          <p:nvPr/>
        </p:nvSpPr>
        <p:spPr>
          <a:xfrm>
            <a:off x="207680" y="3800164"/>
            <a:ext cx="446203" cy="1645651"/>
          </a:xfrm>
          <a:custGeom>
            <a:avLst/>
            <a:gdLst>
              <a:gd name="connsiteX0" fmla="*/ 4481 w 446203"/>
              <a:gd name="connsiteY0" fmla="*/ 16985 h 1645651"/>
              <a:gd name="connsiteX1" fmla="*/ 119114 w 446203"/>
              <a:gd name="connsiteY1" fmla="*/ 72969 h 1645651"/>
              <a:gd name="connsiteX2" fmla="*/ 185761 w 446203"/>
              <a:gd name="connsiteY2" fmla="*/ 158277 h 1645651"/>
              <a:gd name="connsiteX3" fmla="*/ 201756 w 446203"/>
              <a:gd name="connsiteY3" fmla="*/ 238254 h 1645651"/>
              <a:gd name="connsiteX4" fmla="*/ 177763 w 446203"/>
              <a:gd name="connsiteY4" fmla="*/ 371548 h 1645651"/>
              <a:gd name="connsiteX5" fmla="*/ 185761 w 446203"/>
              <a:gd name="connsiteY5" fmla="*/ 544831 h 1645651"/>
              <a:gd name="connsiteX6" fmla="*/ 212420 w 446203"/>
              <a:gd name="connsiteY6" fmla="*/ 710116 h 1645651"/>
              <a:gd name="connsiteX7" fmla="*/ 164434 w 446203"/>
              <a:gd name="connsiteY7" fmla="*/ 832747 h 1645651"/>
              <a:gd name="connsiteX8" fmla="*/ 79125 w 446203"/>
              <a:gd name="connsiteY8" fmla="*/ 872735 h 1645651"/>
              <a:gd name="connsiteX9" fmla="*/ 44469 w 446203"/>
              <a:gd name="connsiteY9" fmla="*/ 1003364 h 1645651"/>
              <a:gd name="connsiteX10" fmla="*/ 41803 w 446203"/>
              <a:gd name="connsiteY10" fmla="*/ 1083341 h 1645651"/>
              <a:gd name="connsiteX11" fmla="*/ 100453 w 446203"/>
              <a:gd name="connsiteY11" fmla="*/ 1102002 h 1645651"/>
              <a:gd name="connsiteX12" fmla="*/ 196425 w 446203"/>
              <a:gd name="connsiteY12" fmla="*/ 1152654 h 1645651"/>
              <a:gd name="connsiteX13" fmla="*/ 324387 w 446203"/>
              <a:gd name="connsiteY13" fmla="*/ 1285948 h 1645651"/>
              <a:gd name="connsiteX14" fmla="*/ 407030 w 446203"/>
              <a:gd name="connsiteY14" fmla="*/ 1437904 h 1645651"/>
              <a:gd name="connsiteX15" fmla="*/ 444352 w 446203"/>
              <a:gd name="connsiteY15" fmla="*/ 1592525 h 1645651"/>
              <a:gd name="connsiteX16" fmla="*/ 433689 w 446203"/>
              <a:gd name="connsiteY16" fmla="*/ 1635180 h 1645651"/>
              <a:gd name="connsiteX17" fmla="*/ 375039 w 446203"/>
              <a:gd name="connsiteY17" fmla="*/ 1640511 h 1645651"/>
              <a:gd name="connsiteX18" fmla="*/ 228415 w 446203"/>
              <a:gd name="connsiteY18" fmla="*/ 1571198 h 1645651"/>
              <a:gd name="connsiteX19" fmla="*/ 113782 w 446203"/>
              <a:gd name="connsiteY19" fmla="*/ 1496553 h 1645651"/>
              <a:gd name="connsiteX20" fmla="*/ 47135 w 446203"/>
              <a:gd name="connsiteY20" fmla="*/ 1435238 h 1645651"/>
              <a:gd name="connsiteX21" fmla="*/ 9812 w 446203"/>
              <a:gd name="connsiteY21" fmla="*/ 1357927 h 1645651"/>
              <a:gd name="connsiteX22" fmla="*/ 4481 w 446203"/>
              <a:gd name="connsiteY22" fmla="*/ 947380 h 1645651"/>
              <a:gd name="connsiteX23" fmla="*/ 20476 w 446203"/>
              <a:gd name="connsiteY23" fmla="*/ 390209 h 1645651"/>
              <a:gd name="connsiteX24" fmla="*/ 4481 w 446203"/>
              <a:gd name="connsiteY24" fmla="*/ 16985 h 164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6203" h="1645651">
                <a:moveTo>
                  <a:pt x="4481" y="16985"/>
                </a:moveTo>
                <a:cubicBezTo>
                  <a:pt x="20921" y="-35888"/>
                  <a:pt x="88901" y="49420"/>
                  <a:pt x="119114" y="72969"/>
                </a:cubicBezTo>
                <a:cubicBezTo>
                  <a:pt x="149327" y="96518"/>
                  <a:pt x="171987" y="130730"/>
                  <a:pt x="185761" y="158277"/>
                </a:cubicBezTo>
                <a:cubicBezTo>
                  <a:pt x="199535" y="185825"/>
                  <a:pt x="203089" y="202709"/>
                  <a:pt x="201756" y="238254"/>
                </a:cubicBezTo>
                <a:cubicBezTo>
                  <a:pt x="200423" y="273799"/>
                  <a:pt x="180429" y="320452"/>
                  <a:pt x="177763" y="371548"/>
                </a:cubicBezTo>
                <a:cubicBezTo>
                  <a:pt x="175097" y="422644"/>
                  <a:pt x="179985" y="488403"/>
                  <a:pt x="185761" y="544831"/>
                </a:cubicBezTo>
                <a:cubicBezTo>
                  <a:pt x="191537" y="601259"/>
                  <a:pt x="215974" y="662130"/>
                  <a:pt x="212420" y="710116"/>
                </a:cubicBezTo>
                <a:cubicBezTo>
                  <a:pt x="208866" y="758102"/>
                  <a:pt x="186650" y="805644"/>
                  <a:pt x="164434" y="832747"/>
                </a:cubicBezTo>
                <a:cubicBezTo>
                  <a:pt x="142218" y="859850"/>
                  <a:pt x="99119" y="844299"/>
                  <a:pt x="79125" y="872735"/>
                </a:cubicBezTo>
                <a:cubicBezTo>
                  <a:pt x="59131" y="901171"/>
                  <a:pt x="50689" y="968263"/>
                  <a:pt x="44469" y="1003364"/>
                </a:cubicBezTo>
                <a:cubicBezTo>
                  <a:pt x="38249" y="1038465"/>
                  <a:pt x="32472" y="1066901"/>
                  <a:pt x="41803" y="1083341"/>
                </a:cubicBezTo>
                <a:cubicBezTo>
                  <a:pt x="51134" y="1099781"/>
                  <a:pt x="74683" y="1090450"/>
                  <a:pt x="100453" y="1102002"/>
                </a:cubicBezTo>
                <a:cubicBezTo>
                  <a:pt x="126223" y="1113554"/>
                  <a:pt x="159103" y="1121996"/>
                  <a:pt x="196425" y="1152654"/>
                </a:cubicBezTo>
                <a:cubicBezTo>
                  <a:pt x="233747" y="1183312"/>
                  <a:pt x="289286" y="1238406"/>
                  <a:pt x="324387" y="1285948"/>
                </a:cubicBezTo>
                <a:cubicBezTo>
                  <a:pt x="359488" y="1333490"/>
                  <a:pt x="387036" y="1386808"/>
                  <a:pt x="407030" y="1437904"/>
                </a:cubicBezTo>
                <a:cubicBezTo>
                  <a:pt x="427024" y="1489000"/>
                  <a:pt x="439909" y="1559646"/>
                  <a:pt x="444352" y="1592525"/>
                </a:cubicBezTo>
                <a:cubicBezTo>
                  <a:pt x="448795" y="1625404"/>
                  <a:pt x="445241" y="1627182"/>
                  <a:pt x="433689" y="1635180"/>
                </a:cubicBezTo>
                <a:cubicBezTo>
                  <a:pt x="422137" y="1643178"/>
                  <a:pt x="409251" y="1651175"/>
                  <a:pt x="375039" y="1640511"/>
                </a:cubicBezTo>
                <a:cubicBezTo>
                  <a:pt x="340827" y="1629847"/>
                  <a:pt x="271958" y="1595191"/>
                  <a:pt x="228415" y="1571198"/>
                </a:cubicBezTo>
                <a:cubicBezTo>
                  <a:pt x="184872" y="1547205"/>
                  <a:pt x="143995" y="1519213"/>
                  <a:pt x="113782" y="1496553"/>
                </a:cubicBezTo>
                <a:cubicBezTo>
                  <a:pt x="83569" y="1473893"/>
                  <a:pt x="64463" y="1458342"/>
                  <a:pt x="47135" y="1435238"/>
                </a:cubicBezTo>
                <a:cubicBezTo>
                  <a:pt x="29807" y="1412134"/>
                  <a:pt x="16921" y="1439237"/>
                  <a:pt x="9812" y="1357927"/>
                </a:cubicBezTo>
                <a:cubicBezTo>
                  <a:pt x="2703" y="1276617"/>
                  <a:pt x="2704" y="1108666"/>
                  <a:pt x="4481" y="947380"/>
                </a:cubicBezTo>
                <a:cubicBezTo>
                  <a:pt x="6258" y="786094"/>
                  <a:pt x="18699" y="541276"/>
                  <a:pt x="20476" y="390209"/>
                </a:cubicBezTo>
                <a:cubicBezTo>
                  <a:pt x="22253" y="239142"/>
                  <a:pt x="-11959" y="69858"/>
                  <a:pt x="4481" y="1698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Freeform 162"/>
          <p:cNvSpPr/>
          <p:nvPr/>
        </p:nvSpPr>
        <p:spPr>
          <a:xfrm>
            <a:off x="276497" y="20175624"/>
            <a:ext cx="11337078" cy="5379213"/>
          </a:xfrm>
          <a:custGeom>
            <a:avLst/>
            <a:gdLst>
              <a:gd name="connsiteX0" fmla="*/ 0 w 11337078"/>
              <a:gd name="connsiteY0" fmla="*/ 5361771 h 5379213"/>
              <a:gd name="connsiteX1" fmla="*/ 26126 w 11337078"/>
              <a:gd name="connsiteY1" fmla="*/ 5144056 h 5379213"/>
              <a:gd name="connsiteX2" fmla="*/ 69668 w 11337078"/>
              <a:gd name="connsiteY2" fmla="*/ 4752171 h 5379213"/>
              <a:gd name="connsiteX3" fmla="*/ 87086 w 11337078"/>
              <a:gd name="connsiteY3" fmla="*/ 4525748 h 5379213"/>
              <a:gd name="connsiteX4" fmla="*/ 148046 w 11337078"/>
              <a:gd name="connsiteY4" fmla="*/ 4403828 h 5379213"/>
              <a:gd name="connsiteX5" fmla="*/ 322217 w 11337078"/>
              <a:gd name="connsiteY5" fmla="*/ 4203531 h 5379213"/>
              <a:gd name="connsiteX6" fmla="*/ 426720 w 11337078"/>
              <a:gd name="connsiteY6" fmla="*/ 4133862 h 5379213"/>
              <a:gd name="connsiteX7" fmla="*/ 470263 w 11337078"/>
              <a:gd name="connsiteY7" fmla="*/ 4064194 h 5379213"/>
              <a:gd name="connsiteX8" fmla="*/ 409303 w 11337078"/>
              <a:gd name="connsiteY8" fmla="*/ 4029359 h 5379213"/>
              <a:gd name="connsiteX9" fmla="*/ 322217 w 11337078"/>
              <a:gd name="connsiteY9" fmla="*/ 4116445 h 5379213"/>
              <a:gd name="connsiteX10" fmla="*/ 217714 w 11337078"/>
              <a:gd name="connsiteY10" fmla="*/ 4177405 h 5379213"/>
              <a:gd name="connsiteX11" fmla="*/ 165463 w 11337078"/>
              <a:gd name="connsiteY11" fmla="*/ 4177405 h 5379213"/>
              <a:gd name="connsiteX12" fmla="*/ 235131 w 11337078"/>
              <a:gd name="connsiteY12" fmla="*/ 4081611 h 5379213"/>
              <a:gd name="connsiteX13" fmla="*/ 296091 w 11337078"/>
              <a:gd name="connsiteY13" fmla="*/ 3950982 h 5379213"/>
              <a:gd name="connsiteX14" fmla="*/ 348343 w 11337078"/>
              <a:gd name="connsiteY14" fmla="*/ 3741976 h 5379213"/>
              <a:gd name="connsiteX15" fmla="*/ 339634 w 11337078"/>
              <a:gd name="connsiteY15" fmla="*/ 3541679 h 5379213"/>
              <a:gd name="connsiteX16" fmla="*/ 383177 w 11337078"/>
              <a:gd name="connsiteY16" fmla="*/ 3472011 h 5379213"/>
              <a:gd name="connsiteX17" fmla="*/ 444137 w 11337078"/>
              <a:gd name="connsiteY17" fmla="*/ 3593931 h 5379213"/>
              <a:gd name="connsiteX18" fmla="*/ 435428 w 11337078"/>
              <a:gd name="connsiteY18" fmla="*/ 3768102 h 5379213"/>
              <a:gd name="connsiteX19" fmla="*/ 487680 w 11337078"/>
              <a:gd name="connsiteY19" fmla="*/ 3924856 h 5379213"/>
              <a:gd name="connsiteX20" fmla="*/ 496388 w 11337078"/>
              <a:gd name="connsiteY20" fmla="*/ 3968399 h 5379213"/>
              <a:gd name="connsiteX21" fmla="*/ 670560 w 11337078"/>
              <a:gd name="connsiteY21" fmla="*/ 3907439 h 5379213"/>
              <a:gd name="connsiteX22" fmla="*/ 949234 w 11337078"/>
              <a:gd name="connsiteY22" fmla="*/ 3802936 h 5379213"/>
              <a:gd name="connsiteX23" fmla="*/ 1123406 w 11337078"/>
              <a:gd name="connsiteY23" fmla="*/ 3672308 h 5379213"/>
              <a:gd name="connsiteX24" fmla="*/ 1184366 w 11337078"/>
              <a:gd name="connsiteY24" fmla="*/ 3541679 h 5379213"/>
              <a:gd name="connsiteX25" fmla="*/ 1123406 w 11337078"/>
              <a:gd name="connsiteY25" fmla="*/ 3297839 h 5379213"/>
              <a:gd name="connsiteX26" fmla="*/ 1184366 w 11337078"/>
              <a:gd name="connsiteY26" fmla="*/ 3167211 h 5379213"/>
              <a:gd name="connsiteX27" fmla="*/ 1149531 w 11337078"/>
              <a:gd name="connsiteY27" fmla="*/ 2949496 h 5379213"/>
              <a:gd name="connsiteX28" fmla="*/ 1254034 w 11337078"/>
              <a:gd name="connsiteY28" fmla="*/ 2766616 h 5379213"/>
              <a:gd name="connsiteX29" fmla="*/ 1454331 w 11337078"/>
              <a:gd name="connsiteY29" fmla="*/ 2514068 h 5379213"/>
              <a:gd name="connsiteX30" fmla="*/ 1776548 w 11337078"/>
              <a:gd name="connsiteY30" fmla="*/ 2244102 h 5379213"/>
              <a:gd name="connsiteX31" fmla="*/ 1907177 w 11337078"/>
              <a:gd name="connsiteY31" fmla="*/ 2087348 h 5379213"/>
              <a:gd name="connsiteX32" fmla="*/ 1889760 w 11337078"/>
              <a:gd name="connsiteY32" fmla="*/ 1921885 h 5379213"/>
              <a:gd name="connsiteX33" fmla="*/ 1837508 w 11337078"/>
              <a:gd name="connsiteY33" fmla="*/ 1852216 h 5379213"/>
              <a:gd name="connsiteX34" fmla="*/ 1759131 w 11337078"/>
              <a:gd name="connsiteY34" fmla="*/ 1747714 h 5379213"/>
              <a:gd name="connsiteX35" fmla="*/ 1724297 w 11337078"/>
              <a:gd name="connsiteY35" fmla="*/ 1660628 h 5379213"/>
              <a:gd name="connsiteX36" fmla="*/ 1811383 w 11337078"/>
              <a:gd name="connsiteY36" fmla="*/ 1730296 h 5379213"/>
              <a:gd name="connsiteX37" fmla="*/ 1924594 w 11337078"/>
              <a:gd name="connsiteY37" fmla="*/ 1843508 h 5379213"/>
              <a:gd name="connsiteX38" fmla="*/ 2011680 w 11337078"/>
              <a:gd name="connsiteY38" fmla="*/ 1895759 h 5379213"/>
              <a:gd name="connsiteX39" fmla="*/ 2098766 w 11337078"/>
              <a:gd name="connsiteY39" fmla="*/ 1730296 h 5379213"/>
              <a:gd name="connsiteX40" fmla="*/ 2168434 w 11337078"/>
              <a:gd name="connsiteY40" fmla="*/ 1529999 h 5379213"/>
              <a:gd name="connsiteX41" fmla="*/ 2333897 w 11337078"/>
              <a:gd name="connsiteY41" fmla="*/ 1338411 h 5379213"/>
              <a:gd name="connsiteX42" fmla="*/ 2542903 w 11337078"/>
              <a:gd name="connsiteY42" fmla="*/ 1260034 h 5379213"/>
              <a:gd name="connsiteX43" fmla="*/ 2830286 w 11337078"/>
              <a:gd name="connsiteY43" fmla="*/ 1207782 h 5379213"/>
              <a:gd name="connsiteX44" fmla="*/ 3161211 w 11337078"/>
              <a:gd name="connsiteY44" fmla="*/ 1216491 h 5379213"/>
              <a:gd name="connsiteX45" fmla="*/ 3448594 w 11337078"/>
              <a:gd name="connsiteY45" fmla="*/ 1251325 h 5379213"/>
              <a:gd name="connsiteX46" fmla="*/ 3735977 w 11337078"/>
              <a:gd name="connsiteY46" fmla="*/ 1294868 h 5379213"/>
              <a:gd name="connsiteX47" fmla="*/ 3805646 w 11337078"/>
              <a:gd name="connsiteY47" fmla="*/ 1373245 h 5379213"/>
              <a:gd name="connsiteX48" fmla="*/ 3796937 w 11337078"/>
              <a:gd name="connsiteY48" fmla="*/ 1451622 h 5379213"/>
              <a:gd name="connsiteX49" fmla="*/ 3605348 w 11337078"/>
              <a:gd name="connsiteY49" fmla="*/ 1521291 h 5379213"/>
              <a:gd name="connsiteX50" fmla="*/ 3474720 w 11337078"/>
              <a:gd name="connsiteY50" fmla="*/ 1529999 h 5379213"/>
              <a:gd name="connsiteX51" fmla="*/ 3361508 w 11337078"/>
              <a:gd name="connsiteY51" fmla="*/ 1451622 h 5379213"/>
              <a:gd name="connsiteX52" fmla="*/ 3265714 w 11337078"/>
              <a:gd name="connsiteY52" fmla="*/ 1364536 h 5379213"/>
              <a:gd name="connsiteX53" fmla="*/ 3213463 w 11337078"/>
              <a:gd name="connsiteY53" fmla="*/ 1338411 h 5379213"/>
              <a:gd name="connsiteX54" fmla="*/ 3074126 w 11337078"/>
              <a:gd name="connsiteY54" fmla="*/ 1338411 h 5379213"/>
              <a:gd name="connsiteX55" fmla="*/ 3021874 w 11337078"/>
              <a:gd name="connsiteY55" fmla="*/ 1408079 h 5379213"/>
              <a:gd name="connsiteX56" fmla="*/ 3143794 w 11337078"/>
              <a:gd name="connsiteY56" fmla="*/ 1477748 h 5379213"/>
              <a:gd name="connsiteX57" fmla="*/ 3352800 w 11337078"/>
              <a:gd name="connsiteY57" fmla="*/ 1556125 h 5379213"/>
              <a:gd name="connsiteX58" fmla="*/ 3396343 w 11337078"/>
              <a:gd name="connsiteY58" fmla="*/ 1590959 h 5379213"/>
              <a:gd name="connsiteX59" fmla="*/ 3431177 w 11337078"/>
              <a:gd name="connsiteY59" fmla="*/ 1617085 h 5379213"/>
              <a:gd name="connsiteX60" fmla="*/ 3309257 w 11337078"/>
              <a:gd name="connsiteY60" fmla="*/ 1686754 h 5379213"/>
              <a:gd name="connsiteX61" fmla="*/ 3204754 w 11337078"/>
              <a:gd name="connsiteY61" fmla="*/ 1678045 h 5379213"/>
              <a:gd name="connsiteX62" fmla="*/ 3143794 w 11337078"/>
              <a:gd name="connsiteY62" fmla="*/ 1730296 h 5379213"/>
              <a:gd name="connsiteX63" fmla="*/ 3248297 w 11337078"/>
              <a:gd name="connsiteY63" fmla="*/ 1756422 h 5379213"/>
              <a:gd name="connsiteX64" fmla="*/ 3413760 w 11337078"/>
              <a:gd name="connsiteY64" fmla="*/ 1765131 h 5379213"/>
              <a:gd name="connsiteX65" fmla="*/ 3579223 w 11337078"/>
              <a:gd name="connsiteY65" fmla="*/ 1843508 h 5379213"/>
              <a:gd name="connsiteX66" fmla="*/ 3727268 w 11337078"/>
              <a:gd name="connsiteY66" fmla="*/ 1956719 h 5379213"/>
              <a:gd name="connsiteX67" fmla="*/ 3901440 w 11337078"/>
              <a:gd name="connsiteY67" fmla="*/ 2043805 h 5379213"/>
              <a:gd name="connsiteX68" fmla="*/ 4206240 w 11337078"/>
              <a:gd name="connsiteY68" fmla="*/ 1991554 h 5379213"/>
              <a:gd name="connsiteX69" fmla="*/ 4511040 w 11337078"/>
              <a:gd name="connsiteY69" fmla="*/ 1956719 h 5379213"/>
              <a:gd name="connsiteX70" fmla="*/ 4763588 w 11337078"/>
              <a:gd name="connsiteY70" fmla="*/ 1956719 h 5379213"/>
              <a:gd name="connsiteX71" fmla="*/ 4911634 w 11337078"/>
              <a:gd name="connsiteY71" fmla="*/ 2052514 h 5379213"/>
              <a:gd name="connsiteX72" fmla="*/ 4963886 w 11337078"/>
              <a:gd name="connsiteY72" fmla="*/ 1956719 h 5379213"/>
              <a:gd name="connsiteX73" fmla="*/ 4972594 w 11337078"/>
              <a:gd name="connsiteY73" fmla="*/ 1878342 h 5379213"/>
              <a:gd name="connsiteX74" fmla="*/ 4998720 w 11337078"/>
              <a:gd name="connsiteY74" fmla="*/ 1826091 h 5379213"/>
              <a:gd name="connsiteX75" fmla="*/ 5085806 w 11337078"/>
              <a:gd name="connsiteY75" fmla="*/ 1791256 h 5379213"/>
              <a:gd name="connsiteX76" fmla="*/ 5242560 w 11337078"/>
              <a:gd name="connsiteY76" fmla="*/ 1808674 h 5379213"/>
              <a:gd name="connsiteX77" fmla="*/ 5442857 w 11337078"/>
              <a:gd name="connsiteY77" fmla="*/ 1852216 h 5379213"/>
              <a:gd name="connsiteX78" fmla="*/ 5547360 w 11337078"/>
              <a:gd name="connsiteY78" fmla="*/ 1860925 h 5379213"/>
              <a:gd name="connsiteX79" fmla="*/ 5521234 w 11337078"/>
              <a:gd name="connsiteY79" fmla="*/ 1765131 h 5379213"/>
              <a:gd name="connsiteX80" fmla="*/ 5590903 w 11337078"/>
              <a:gd name="connsiteY80" fmla="*/ 1730296 h 5379213"/>
              <a:gd name="connsiteX81" fmla="*/ 5686697 w 11337078"/>
              <a:gd name="connsiteY81" fmla="*/ 1817382 h 5379213"/>
              <a:gd name="connsiteX82" fmla="*/ 5773783 w 11337078"/>
              <a:gd name="connsiteY82" fmla="*/ 1843508 h 5379213"/>
              <a:gd name="connsiteX83" fmla="*/ 5878286 w 11337078"/>
              <a:gd name="connsiteY83" fmla="*/ 1834799 h 5379213"/>
              <a:gd name="connsiteX84" fmla="*/ 5852160 w 11337078"/>
              <a:gd name="connsiteY84" fmla="*/ 1948011 h 5379213"/>
              <a:gd name="connsiteX85" fmla="*/ 5817326 w 11337078"/>
              <a:gd name="connsiteY85" fmla="*/ 1991554 h 5379213"/>
              <a:gd name="connsiteX86" fmla="*/ 5826034 w 11337078"/>
              <a:gd name="connsiteY86" fmla="*/ 2061222 h 5379213"/>
              <a:gd name="connsiteX87" fmla="*/ 5913120 w 11337078"/>
              <a:gd name="connsiteY87" fmla="*/ 2087348 h 5379213"/>
              <a:gd name="connsiteX88" fmla="*/ 6000206 w 11337078"/>
              <a:gd name="connsiteY88" fmla="*/ 2017679 h 5379213"/>
              <a:gd name="connsiteX89" fmla="*/ 6026331 w 11337078"/>
              <a:gd name="connsiteY89" fmla="*/ 1913176 h 5379213"/>
              <a:gd name="connsiteX90" fmla="*/ 6061166 w 11337078"/>
              <a:gd name="connsiteY90" fmla="*/ 1799965 h 5379213"/>
              <a:gd name="connsiteX91" fmla="*/ 6156960 w 11337078"/>
              <a:gd name="connsiteY91" fmla="*/ 1730296 h 5379213"/>
              <a:gd name="connsiteX92" fmla="*/ 6313714 w 11337078"/>
              <a:gd name="connsiteY92" fmla="*/ 1695462 h 5379213"/>
              <a:gd name="connsiteX93" fmla="*/ 6453051 w 11337078"/>
              <a:gd name="connsiteY93" fmla="*/ 1573542 h 5379213"/>
              <a:gd name="connsiteX94" fmla="*/ 6548846 w 11337078"/>
              <a:gd name="connsiteY94" fmla="*/ 1425496 h 5379213"/>
              <a:gd name="connsiteX95" fmla="*/ 6618514 w 11337078"/>
              <a:gd name="connsiteY95" fmla="*/ 1355828 h 5379213"/>
              <a:gd name="connsiteX96" fmla="*/ 6679474 w 11337078"/>
              <a:gd name="connsiteY96" fmla="*/ 1408079 h 5379213"/>
              <a:gd name="connsiteX97" fmla="*/ 6609806 w 11337078"/>
              <a:gd name="connsiteY97" fmla="*/ 1599668 h 5379213"/>
              <a:gd name="connsiteX98" fmla="*/ 6505303 w 11337078"/>
              <a:gd name="connsiteY98" fmla="*/ 1739005 h 5379213"/>
              <a:gd name="connsiteX99" fmla="*/ 6435634 w 11337078"/>
              <a:gd name="connsiteY99" fmla="*/ 1817382 h 5379213"/>
              <a:gd name="connsiteX100" fmla="*/ 6574971 w 11337078"/>
              <a:gd name="connsiteY100" fmla="*/ 1826091 h 5379213"/>
              <a:gd name="connsiteX101" fmla="*/ 6749143 w 11337078"/>
              <a:gd name="connsiteY101" fmla="*/ 1669336 h 5379213"/>
              <a:gd name="connsiteX102" fmla="*/ 6932023 w 11337078"/>
              <a:gd name="connsiteY102" fmla="*/ 1381954 h 5379213"/>
              <a:gd name="connsiteX103" fmla="*/ 7071360 w 11337078"/>
              <a:gd name="connsiteY103" fmla="*/ 1120696 h 5379213"/>
              <a:gd name="connsiteX104" fmla="*/ 7228114 w 11337078"/>
              <a:gd name="connsiteY104" fmla="*/ 1033611 h 5379213"/>
              <a:gd name="connsiteX105" fmla="*/ 7410994 w 11337078"/>
              <a:gd name="connsiteY105" fmla="*/ 1016194 h 5379213"/>
              <a:gd name="connsiteX106" fmla="*/ 7515497 w 11337078"/>
              <a:gd name="connsiteY106" fmla="*/ 1059736 h 5379213"/>
              <a:gd name="connsiteX107" fmla="*/ 7759337 w 11337078"/>
              <a:gd name="connsiteY107" fmla="*/ 972651 h 5379213"/>
              <a:gd name="connsiteX108" fmla="*/ 7889966 w 11337078"/>
              <a:gd name="connsiteY108" fmla="*/ 850731 h 5379213"/>
              <a:gd name="connsiteX109" fmla="*/ 8029303 w 11337078"/>
              <a:gd name="connsiteY109" fmla="*/ 798479 h 5379213"/>
              <a:gd name="connsiteX110" fmla="*/ 8194766 w 11337078"/>
              <a:gd name="connsiteY110" fmla="*/ 781062 h 5379213"/>
              <a:gd name="connsiteX111" fmla="*/ 8264434 w 11337078"/>
              <a:gd name="connsiteY111" fmla="*/ 606891 h 5379213"/>
              <a:gd name="connsiteX112" fmla="*/ 8368937 w 11337078"/>
              <a:gd name="connsiteY112" fmla="*/ 615599 h 5379213"/>
              <a:gd name="connsiteX113" fmla="*/ 8499566 w 11337078"/>
              <a:gd name="connsiteY113" fmla="*/ 650434 h 5379213"/>
              <a:gd name="connsiteX114" fmla="*/ 8647611 w 11337078"/>
              <a:gd name="connsiteY114" fmla="*/ 432719 h 5379213"/>
              <a:gd name="connsiteX115" fmla="*/ 8778240 w 11337078"/>
              <a:gd name="connsiteY115" fmla="*/ 336925 h 5379213"/>
              <a:gd name="connsiteX116" fmla="*/ 8908868 w 11337078"/>
              <a:gd name="connsiteY116" fmla="*/ 380468 h 5379213"/>
              <a:gd name="connsiteX117" fmla="*/ 9056914 w 11337078"/>
              <a:gd name="connsiteY117" fmla="*/ 328216 h 5379213"/>
              <a:gd name="connsiteX118" fmla="*/ 9292046 w 11337078"/>
              <a:gd name="connsiteY118" fmla="*/ 293382 h 5379213"/>
              <a:gd name="connsiteX119" fmla="*/ 9631680 w 11337078"/>
              <a:gd name="connsiteY119" fmla="*/ 275965 h 5379213"/>
              <a:gd name="connsiteX120" fmla="*/ 9858103 w 11337078"/>
              <a:gd name="connsiteY120" fmla="*/ 154045 h 5379213"/>
              <a:gd name="connsiteX121" fmla="*/ 10032274 w 11337078"/>
              <a:gd name="connsiteY121" fmla="*/ 58251 h 5379213"/>
              <a:gd name="connsiteX122" fmla="*/ 10258697 w 11337078"/>
              <a:gd name="connsiteY122" fmla="*/ 5999 h 5379213"/>
              <a:gd name="connsiteX123" fmla="*/ 10467703 w 11337078"/>
              <a:gd name="connsiteY123" fmla="*/ 5999 h 5379213"/>
              <a:gd name="connsiteX124" fmla="*/ 10528663 w 11337078"/>
              <a:gd name="connsiteY124" fmla="*/ 49542 h 5379213"/>
              <a:gd name="connsiteX125" fmla="*/ 10424160 w 11337078"/>
              <a:gd name="connsiteY125" fmla="*/ 241131 h 5379213"/>
              <a:gd name="connsiteX126" fmla="*/ 10241280 w 11337078"/>
              <a:gd name="connsiteY126" fmla="*/ 389176 h 5379213"/>
              <a:gd name="connsiteX127" fmla="*/ 10014857 w 11337078"/>
              <a:gd name="connsiteY127" fmla="*/ 484971 h 5379213"/>
              <a:gd name="connsiteX128" fmla="*/ 9762308 w 11337078"/>
              <a:gd name="connsiteY128" fmla="*/ 589474 h 5379213"/>
              <a:gd name="connsiteX129" fmla="*/ 9596846 w 11337078"/>
              <a:gd name="connsiteY129" fmla="*/ 624308 h 5379213"/>
              <a:gd name="connsiteX130" fmla="*/ 9570720 w 11337078"/>
              <a:gd name="connsiteY130" fmla="*/ 737519 h 5379213"/>
              <a:gd name="connsiteX131" fmla="*/ 9622971 w 11337078"/>
              <a:gd name="connsiteY131" fmla="*/ 798479 h 5379213"/>
              <a:gd name="connsiteX132" fmla="*/ 9736183 w 11337078"/>
              <a:gd name="connsiteY132" fmla="*/ 859439 h 5379213"/>
              <a:gd name="connsiteX133" fmla="*/ 9710057 w 11337078"/>
              <a:gd name="connsiteY133" fmla="*/ 920399 h 5379213"/>
              <a:gd name="connsiteX134" fmla="*/ 9588137 w 11337078"/>
              <a:gd name="connsiteY134" fmla="*/ 902982 h 5379213"/>
              <a:gd name="connsiteX135" fmla="*/ 9483634 w 11337078"/>
              <a:gd name="connsiteY135" fmla="*/ 824605 h 5379213"/>
              <a:gd name="connsiteX136" fmla="*/ 9387840 w 11337078"/>
              <a:gd name="connsiteY136" fmla="*/ 789771 h 5379213"/>
              <a:gd name="connsiteX137" fmla="*/ 9274628 w 11337078"/>
              <a:gd name="connsiteY137" fmla="*/ 850731 h 5379213"/>
              <a:gd name="connsiteX138" fmla="*/ 9222377 w 11337078"/>
              <a:gd name="connsiteY138" fmla="*/ 981359 h 5379213"/>
              <a:gd name="connsiteX139" fmla="*/ 9144000 w 11337078"/>
              <a:gd name="connsiteY139" fmla="*/ 937816 h 5379213"/>
              <a:gd name="connsiteX140" fmla="*/ 8987246 w 11337078"/>
              <a:gd name="connsiteY140" fmla="*/ 876856 h 5379213"/>
              <a:gd name="connsiteX141" fmla="*/ 8865326 w 11337078"/>
              <a:gd name="connsiteY141" fmla="*/ 963942 h 5379213"/>
              <a:gd name="connsiteX142" fmla="*/ 8943703 w 11337078"/>
              <a:gd name="connsiteY142" fmla="*/ 1094571 h 5379213"/>
              <a:gd name="connsiteX143" fmla="*/ 9074331 w 11337078"/>
              <a:gd name="connsiteY143" fmla="*/ 1233908 h 5379213"/>
              <a:gd name="connsiteX144" fmla="*/ 9239794 w 11337078"/>
              <a:gd name="connsiteY144" fmla="*/ 1338411 h 5379213"/>
              <a:gd name="connsiteX145" fmla="*/ 9370423 w 11337078"/>
              <a:gd name="connsiteY145" fmla="*/ 1390662 h 5379213"/>
              <a:gd name="connsiteX146" fmla="*/ 9474926 w 11337078"/>
              <a:gd name="connsiteY146" fmla="*/ 1495165 h 5379213"/>
              <a:gd name="connsiteX147" fmla="*/ 9579428 w 11337078"/>
              <a:gd name="connsiteY147" fmla="*/ 1503874 h 5379213"/>
              <a:gd name="connsiteX148" fmla="*/ 9640388 w 11337078"/>
              <a:gd name="connsiteY148" fmla="*/ 1460331 h 5379213"/>
              <a:gd name="connsiteX149" fmla="*/ 9744891 w 11337078"/>
              <a:gd name="connsiteY149" fmla="*/ 1538708 h 5379213"/>
              <a:gd name="connsiteX150" fmla="*/ 9823268 w 11337078"/>
              <a:gd name="connsiteY150" fmla="*/ 1669336 h 5379213"/>
              <a:gd name="connsiteX151" fmla="*/ 9718766 w 11337078"/>
              <a:gd name="connsiteY151" fmla="*/ 1686754 h 5379213"/>
              <a:gd name="connsiteX152" fmla="*/ 9631680 w 11337078"/>
              <a:gd name="connsiteY152" fmla="*/ 1634502 h 5379213"/>
              <a:gd name="connsiteX153" fmla="*/ 9501051 w 11337078"/>
              <a:gd name="connsiteY153" fmla="*/ 1582251 h 5379213"/>
              <a:gd name="connsiteX154" fmla="*/ 9474926 w 11337078"/>
              <a:gd name="connsiteY154" fmla="*/ 1634502 h 5379213"/>
              <a:gd name="connsiteX155" fmla="*/ 9553303 w 11337078"/>
              <a:gd name="connsiteY155" fmla="*/ 1895759 h 5379213"/>
              <a:gd name="connsiteX156" fmla="*/ 9527177 w 11337078"/>
              <a:gd name="connsiteY156" fmla="*/ 2087348 h 5379213"/>
              <a:gd name="connsiteX157" fmla="*/ 9492343 w 11337078"/>
              <a:gd name="connsiteY157" fmla="*/ 2183142 h 5379213"/>
              <a:gd name="connsiteX158" fmla="*/ 9431383 w 11337078"/>
              <a:gd name="connsiteY158" fmla="*/ 2174434 h 5379213"/>
              <a:gd name="connsiteX159" fmla="*/ 9413966 w 11337078"/>
              <a:gd name="connsiteY159" fmla="*/ 2061222 h 5379213"/>
              <a:gd name="connsiteX160" fmla="*/ 9396548 w 11337078"/>
              <a:gd name="connsiteY160" fmla="*/ 1887051 h 5379213"/>
              <a:gd name="connsiteX161" fmla="*/ 9335588 w 11337078"/>
              <a:gd name="connsiteY161" fmla="*/ 1765131 h 5379213"/>
              <a:gd name="connsiteX162" fmla="*/ 9274628 w 11337078"/>
              <a:gd name="connsiteY162" fmla="*/ 1747714 h 5379213"/>
              <a:gd name="connsiteX163" fmla="*/ 9265920 w 11337078"/>
              <a:gd name="connsiteY163" fmla="*/ 1887051 h 5379213"/>
              <a:gd name="connsiteX164" fmla="*/ 9213668 w 11337078"/>
              <a:gd name="connsiteY164" fmla="*/ 2061222 h 5379213"/>
              <a:gd name="connsiteX165" fmla="*/ 9135291 w 11337078"/>
              <a:gd name="connsiteY165" fmla="*/ 2139599 h 5379213"/>
              <a:gd name="connsiteX166" fmla="*/ 8952411 w 11337078"/>
              <a:gd name="connsiteY166" fmla="*/ 2348605 h 5379213"/>
              <a:gd name="connsiteX167" fmla="*/ 8934994 w 11337078"/>
              <a:gd name="connsiteY167" fmla="*/ 2487942 h 5379213"/>
              <a:gd name="connsiteX168" fmla="*/ 8917577 w 11337078"/>
              <a:gd name="connsiteY168" fmla="*/ 2705656 h 5379213"/>
              <a:gd name="connsiteX169" fmla="*/ 8847908 w 11337078"/>
              <a:gd name="connsiteY169" fmla="*/ 2853702 h 5379213"/>
              <a:gd name="connsiteX170" fmla="*/ 8743406 w 11337078"/>
              <a:gd name="connsiteY170" fmla="*/ 2888536 h 5379213"/>
              <a:gd name="connsiteX171" fmla="*/ 8691154 w 11337078"/>
              <a:gd name="connsiteY171" fmla="*/ 2871119 h 5379213"/>
              <a:gd name="connsiteX172" fmla="*/ 8586651 w 11337078"/>
              <a:gd name="connsiteY172" fmla="*/ 2784034 h 5379213"/>
              <a:gd name="connsiteX173" fmla="*/ 8316686 w 11337078"/>
              <a:gd name="connsiteY173" fmla="*/ 2723074 h 5379213"/>
              <a:gd name="connsiteX174" fmla="*/ 8194766 w 11337078"/>
              <a:gd name="connsiteY174" fmla="*/ 2740491 h 5379213"/>
              <a:gd name="connsiteX175" fmla="*/ 8168640 w 11337078"/>
              <a:gd name="connsiteY175" fmla="*/ 2862411 h 5379213"/>
              <a:gd name="connsiteX176" fmla="*/ 8299268 w 11337078"/>
              <a:gd name="connsiteY176" fmla="*/ 2871119 h 5379213"/>
              <a:gd name="connsiteX177" fmla="*/ 8403771 w 11337078"/>
              <a:gd name="connsiteY177" fmla="*/ 2897245 h 5379213"/>
              <a:gd name="connsiteX178" fmla="*/ 8403771 w 11337078"/>
              <a:gd name="connsiteY178" fmla="*/ 2958205 h 5379213"/>
              <a:gd name="connsiteX179" fmla="*/ 8334103 w 11337078"/>
              <a:gd name="connsiteY179" fmla="*/ 3001748 h 5379213"/>
              <a:gd name="connsiteX180" fmla="*/ 8220891 w 11337078"/>
              <a:gd name="connsiteY180" fmla="*/ 2984331 h 5379213"/>
              <a:gd name="connsiteX181" fmla="*/ 8107680 w 11337078"/>
              <a:gd name="connsiteY181" fmla="*/ 3019165 h 5379213"/>
              <a:gd name="connsiteX182" fmla="*/ 8011886 w 11337078"/>
              <a:gd name="connsiteY182" fmla="*/ 3071416 h 5379213"/>
              <a:gd name="connsiteX183" fmla="*/ 7959634 w 11337078"/>
              <a:gd name="connsiteY183" fmla="*/ 3175919 h 5379213"/>
              <a:gd name="connsiteX184" fmla="*/ 7942217 w 11337078"/>
              <a:gd name="connsiteY184" fmla="*/ 3228171 h 5379213"/>
              <a:gd name="connsiteX185" fmla="*/ 8194766 w 11337078"/>
              <a:gd name="connsiteY185" fmla="*/ 3228171 h 5379213"/>
              <a:gd name="connsiteX186" fmla="*/ 8368937 w 11337078"/>
              <a:gd name="connsiteY186" fmla="*/ 3219462 h 5379213"/>
              <a:gd name="connsiteX187" fmla="*/ 8421188 w 11337078"/>
              <a:gd name="connsiteY187" fmla="*/ 3158502 h 5379213"/>
              <a:gd name="connsiteX188" fmla="*/ 8508274 w 11337078"/>
              <a:gd name="connsiteY188" fmla="*/ 3106251 h 5379213"/>
              <a:gd name="connsiteX189" fmla="*/ 8604068 w 11337078"/>
              <a:gd name="connsiteY189" fmla="*/ 3106251 h 5379213"/>
              <a:gd name="connsiteX190" fmla="*/ 8647611 w 11337078"/>
              <a:gd name="connsiteY190" fmla="*/ 3158502 h 5379213"/>
              <a:gd name="connsiteX191" fmla="*/ 8577943 w 11337078"/>
              <a:gd name="connsiteY191" fmla="*/ 3228171 h 5379213"/>
              <a:gd name="connsiteX192" fmla="*/ 8543108 w 11337078"/>
              <a:gd name="connsiteY192" fmla="*/ 3263005 h 5379213"/>
              <a:gd name="connsiteX193" fmla="*/ 8717280 w 11337078"/>
              <a:gd name="connsiteY193" fmla="*/ 3323965 h 5379213"/>
              <a:gd name="connsiteX194" fmla="*/ 8760823 w 11337078"/>
              <a:gd name="connsiteY194" fmla="*/ 3323965 h 5379213"/>
              <a:gd name="connsiteX195" fmla="*/ 8821783 w 11337078"/>
              <a:gd name="connsiteY195" fmla="*/ 3428468 h 5379213"/>
              <a:gd name="connsiteX196" fmla="*/ 8830491 w 11337078"/>
              <a:gd name="connsiteY196" fmla="*/ 3576514 h 5379213"/>
              <a:gd name="connsiteX197" fmla="*/ 8865326 w 11337078"/>
              <a:gd name="connsiteY197" fmla="*/ 3698434 h 5379213"/>
              <a:gd name="connsiteX198" fmla="*/ 9022080 w 11337078"/>
              <a:gd name="connsiteY198" fmla="*/ 3776811 h 5379213"/>
              <a:gd name="connsiteX199" fmla="*/ 9178834 w 11337078"/>
              <a:gd name="connsiteY199" fmla="*/ 3776811 h 5379213"/>
              <a:gd name="connsiteX200" fmla="*/ 9387840 w 11337078"/>
              <a:gd name="connsiteY200" fmla="*/ 3811645 h 5379213"/>
              <a:gd name="connsiteX201" fmla="*/ 9518468 w 11337078"/>
              <a:gd name="connsiteY201" fmla="*/ 3985816 h 5379213"/>
              <a:gd name="connsiteX202" fmla="*/ 9675223 w 11337078"/>
              <a:gd name="connsiteY202" fmla="*/ 4186114 h 5379213"/>
              <a:gd name="connsiteX203" fmla="*/ 9892937 w 11337078"/>
              <a:gd name="connsiteY203" fmla="*/ 4229656 h 5379213"/>
              <a:gd name="connsiteX204" fmla="*/ 10101943 w 11337078"/>
              <a:gd name="connsiteY204" fmla="*/ 4247074 h 5379213"/>
              <a:gd name="connsiteX205" fmla="*/ 10267406 w 11337078"/>
              <a:gd name="connsiteY205" fmla="*/ 4360285 h 5379213"/>
              <a:gd name="connsiteX206" fmla="*/ 10502537 w 11337078"/>
              <a:gd name="connsiteY206" fmla="*/ 4534456 h 5379213"/>
              <a:gd name="connsiteX207" fmla="*/ 10685417 w 11337078"/>
              <a:gd name="connsiteY207" fmla="*/ 4665085 h 5379213"/>
              <a:gd name="connsiteX208" fmla="*/ 10824754 w 11337078"/>
              <a:gd name="connsiteY208" fmla="*/ 4787005 h 5379213"/>
              <a:gd name="connsiteX209" fmla="*/ 11007634 w 11337078"/>
              <a:gd name="connsiteY209" fmla="*/ 4935051 h 5379213"/>
              <a:gd name="connsiteX210" fmla="*/ 11129554 w 11337078"/>
              <a:gd name="connsiteY210" fmla="*/ 5065679 h 5379213"/>
              <a:gd name="connsiteX211" fmla="*/ 11242766 w 11337078"/>
              <a:gd name="connsiteY211" fmla="*/ 5187599 h 5379213"/>
              <a:gd name="connsiteX212" fmla="*/ 11277600 w 11337078"/>
              <a:gd name="connsiteY212" fmla="*/ 5265976 h 5379213"/>
              <a:gd name="connsiteX213" fmla="*/ 11321143 w 11337078"/>
              <a:gd name="connsiteY213" fmla="*/ 5361771 h 5379213"/>
              <a:gd name="connsiteX214" fmla="*/ 10981508 w 11337078"/>
              <a:gd name="connsiteY214" fmla="*/ 5379188 h 5379213"/>
              <a:gd name="connsiteX215" fmla="*/ 8665028 w 11337078"/>
              <a:gd name="connsiteY215" fmla="*/ 5361771 h 5379213"/>
              <a:gd name="connsiteX216" fmla="*/ 6096000 w 11337078"/>
              <a:gd name="connsiteY216" fmla="*/ 5379188 h 5379213"/>
              <a:gd name="connsiteX217" fmla="*/ 3831771 w 11337078"/>
              <a:gd name="connsiteY217" fmla="*/ 5379188 h 5379213"/>
              <a:gd name="connsiteX218" fmla="*/ 2124891 w 11337078"/>
              <a:gd name="connsiteY218" fmla="*/ 5370479 h 5379213"/>
              <a:gd name="connsiteX219" fmla="*/ 836023 w 11337078"/>
              <a:gd name="connsiteY219" fmla="*/ 5361771 h 5379213"/>
              <a:gd name="connsiteX220" fmla="*/ 0 w 11337078"/>
              <a:gd name="connsiteY220" fmla="*/ 5361771 h 537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</a:cxnLst>
            <a:rect l="l" t="t" r="r" b="b"/>
            <a:pathLst>
              <a:path w="11337078" h="5379213">
                <a:moveTo>
                  <a:pt x="0" y="5361771"/>
                </a:moveTo>
                <a:cubicBezTo>
                  <a:pt x="7257" y="5303713"/>
                  <a:pt x="14515" y="5245656"/>
                  <a:pt x="26126" y="5144056"/>
                </a:cubicBezTo>
                <a:cubicBezTo>
                  <a:pt x="37737" y="5042456"/>
                  <a:pt x="59508" y="4855222"/>
                  <a:pt x="69668" y="4752171"/>
                </a:cubicBezTo>
                <a:cubicBezTo>
                  <a:pt x="79828" y="4649120"/>
                  <a:pt x="74023" y="4583805"/>
                  <a:pt x="87086" y="4525748"/>
                </a:cubicBezTo>
                <a:cubicBezTo>
                  <a:pt x="100149" y="4467691"/>
                  <a:pt x="108858" y="4457531"/>
                  <a:pt x="148046" y="4403828"/>
                </a:cubicBezTo>
                <a:cubicBezTo>
                  <a:pt x="187235" y="4350125"/>
                  <a:pt x="275771" y="4248525"/>
                  <a:pt x="322217" y="4203531"/>
                </a:cubicBezTo>
                <a:cubicBezTo>
                  <a:pt x="368663" y="4158537"/>
                  <a:pt x="402046" y="4157085"/>
                  <a:pt x="426720" y="4133862"/>
                </a:cubicBezTo>
                <a:cubicBezTo>
                  <a:pt x="451394" y="4110639"/>
                  <a:pt x="473166" y="4081611"/>
                  <a:pt x="470263" y="4064194"/>
                </a:cubicBezTo>
                <a:cubicBezTo>
                  <a:pt x="467360" y="4046777"/>
                  <a:pt x="433977" y="4020650"/>
                  <a:pt x="409303" y="4029359"/>
                </a:cubicBezTo>
                <a:cubicBezTo>
                  <a:pt x="384629" y="4038067"/>
                  <a:pt x="354148" y="4091771"/>
                  <a:pt x="322217" y="4116445"/>
                </a:cubicBezTo>
                <a:cubicBezTo>
                  <a:pt x="290286" y="4141119"/>
                  <a:pt x="243840" y="4167245"/>
                  <a:pt x="217714" y="4177405"/>
                </a:cubicBezTo>
                <a:cubicBezTo>
                  <a:pt x="191588" y="4187565"/>
                  <a:pt x="162560" y="4193371"/>
                  <a:pt x="165463" y="4177405"/>
                </a:cubicBezTo>
                <a:cubicBezTo>
                  <a:pt x="168366" y="4161439"/>
                  <a:pt x="213360" y="4119348"/>
                  <a:pt x="235131" y="4081611"/>
                </a:cubicBezTo>
                <a:cubicBezTo>
                  <a:pt x="256902" y="4043874"/>
                  <a:pt x="277222" y="4007588"/>
                  <a:pt x="296091" y="3950982"/>
                </a:cubicBezTo>
                <a:cubicBezTo>
                  <a:pt x="314960" y="3894376"/>
                  <a:pt x="341086" y="3810193"/>
                  <a:pt x="348343" y="3741976"/>
                </a:cubicBezTo>
                <a:cubicBezTo>
                  <a:pt x="355600" y="3673759"/>
                  <a:pt x="333828" y="3586673"/>
                  <a:pt x="339634" y="3541679"/>
                </a:cubicBezTo>
                <a:cubicBezTo>
                  <a:pt x="345440" y="3496685"/>
                  <a:pt x="365760" y="3463302"/>
                  <a:pt x="383177" y="3472011"/>
                </a:cubicBezTo>
                <a:cubicBezTo>
                  <a:pt x="400594" y="3480720"/>
                  <a:pt x="435429" y="3544583"/>
                  <a:pt x="444137" y="3593931"/>
                </a:cubicBezTo>
                <a:cubicBezTo>
                  <a:pt x="452845" y="3643279"/>
                  <a:pt x="428171" y="3712948"/>
                  <a:pt x="435428" y="3768102"/>
                </a:cubicBezTo>
                <a:cubicBezTo>
                  <a:pt x="442685" y="3823256"/>
                  <a:pt x="477520" y="3891473"/>
                  <a:pt x="487680" y="3924856"/>
                </a:cubicBezTo>
                <a:cubicBezTo>
                  <a:pt x="497840" y="3958239"/>
                  <a:pt x="465908" y="3971302"/>
                  <a:pt x="496388" y="3968399"/>
                </a:cubicBezTo>
                <a:cubicBezTo>
                  <a:pt x="526868" y="3965496"/>
                  <a:pt x="670560" y="3907439"/>
                  <a:pt x="670560" y="3907439"/>
                </a:cubicBezTo>
                <a:cubicBezTo>
                  <a:pt x="746034" y="3879862"/>
                  <a:pt x="873760" y="3842124"/>
                  <a:pt x="949234" y="3802936"/>
                </a:cubicBezTo>
                <a:cubicBezTo>
                  <a:pt x="1024708" y="3763747"/>
                  <a:pt x="1084217" y="3715851"/>
                  <a:pt x="1123406" y="3672308"/>
                </a:cubicBezTo>
                <a:cubicBezTo>
                  <a:pt x="1162595" y="3628765"/>
                  <a:pt x="1184366" y="3604090"/>
                  <a:pt x="1184366" y="3541679"/>
                </a:cubicBezTo>
                <a:cubicBezTo>
                  <a:pt x="1184366" y="3479268"/>
                  <a:pt x="1123406" y="3360250"/>
                  <a:pt x="1123406" y="3297839"/>
                </a:cubicBezTo>
                <a:cubicBezTo>
                  <a:pt x="1123406" y="3235428"/>
                  <a:pt x="1180012" y="3225268"/>
                  <a:pt x="1184366" y="3167211"/>
                </a:cubicBezTo>
                <a:cubicBezTo>
                  <a:pt x="1188720" y="3109154"/>
                  <a:pt x="1137920" y="3016262"/>
                  <a:pt x="1149531" y="2949496"/>
                </a:cubicBezTo>
                <a:cubicBezTo>
                  <a:pt x="1161142" y="2882730"/>
                  <a:pt x="1203234" y="2839187"/>
                  <a:pt x="1254034" y="2766616"/>
                </a:cubicBezTo>
                <a:cubicBezTo>
                  <a:pt x="1304834" y="2694045"/>
                  <a:pt x="1367245" y="2601154"/>
                  <a:pt x="1454331" y="2514068"/>
                </a:cubicBezTo>
                <a:cubicBezTo>
                  <a:pt x="1541417" y="2426982"/>
                  <a:pt x="1701074" y="2315222"/>
                  <a:pt x="1776548" y="2244102"/>
                </a:cubicBezTo>
                <a:cubicBezTo>
                  <a:pt x="1852022" y="2172982"/>
                  <a:pt x="1888308" y="2141051"/>
                  <a:pt x="1907177" y="2087348"/>
                </a:cubicBezTo>
                <a:cubicBezTo>
                  <a:pt x="1926046" y="2033645"/>
                  <a:pt x="1901371" y="1961074"/>
                  <a:pt x="1889760" y="1921885"/>
                </a:cubicBezTo>
                <a:cubicBezTo>
                  <a:pt x="1878149" y="1882696"/>
                  <a:pt x="1837508" y="1852216"/>
                  <a:pt x="1837508" y="1852216"/>
                </a:cubicBezTo>
                <a:cubicBezTo>
                  <a:pt x="1815737" y="1823188"/>
                  <a:pt x="1778000" y="1779645"/>
                  <a:pt x="1759131" y="1747714"/>
                </a:cubicBezTo>
                <a:cubicBezTo>
                  <a:pt x="1740262" y="1715783"/>
                  <a:pt x="1715588" y="1663531"/>
                  <a:pt x="1724297" y="1660628"/>
                </a:cubicBezTo>
                <a:cubicBezTo>
                  <a:pt x="1733006" y="1657725"/>
                  <a:pt x="1778000" y="1699816"/>
                  <a:pt x="1811383" y="1730296"/>
                </a:cubicBezTo>
                <a:cubicBezTo>
                  <a:pt x="1844766" y="1760776"/>
                  <a:pt x="1891211" y="1815931"/>
                  <a:pt x="1924594" y="1843508"/>
                </a:cubicBezTo>
                <a:cubicBezTo>
                  <a:pt x="1957977" y="1871085"/>
                  <a:pt x="1982651" y="1914628"/>
                  <a:pt x="2011680" y="1895759"/>
                </a:cubicBezTo>
                <a:cubicBezTo>
                  <a:pt x="2040709" y="1876890"/>
                  <a:pt x="2072640" y="1791256"/>
                  <a:pt x="2098766" y="1730296"/>
                </a:cubicBezTo>
                <a:cubicBezTo>
                  <a:pt x="2124892" y="1669336"/>
                  <a:pt x="2129246" y="1595313"/>
                  <a:pt x="2168434" y="1529999"/>
                </a:cubicBezTo>
                <a:cubicBezTo>
                  <a:pt x="2207622" y="1464685"/>
                  <a:pt x="2271486" y="1383405"/>
                  <a:pt x="2333897" y="1338411"/>
                </a:cubicBezTo>
                <a:cubicBezTo>
                  <a:pt x="2396309" y="1293417"/>
                  <a:pt x="2460172" y="1281805"/>
                  <a:pt x="2542903" y="1260034"/>
                </a:cubicBezTo>
                <a:cubicBezTo>
                  <a:pt x="2625635" y="1238262"/>
                  <a:pt x="2727235" y="1215039"/>
                  <a:pt x="2830286" y="1207782"/>
                </a:cubicBezTo>
                <a:cubicBezTo>
                  <a:pt x="2933337" y="1200525"/>
                  <a:pt x="3058160" y="1209234"/>
                  <a:pt x="3161211" y="1216491"/>
                </a:cubicBezTo>
                <a:cubicBezTo>
                  <a:pt x="3264262" y="1223748"/>
                  <a:pt x="3352800" y="1238262"/>
                  <a:pt x="3448594" y="1251325"/>
                </a:cubicBezTo>
                <a:cubicBezTo>
                  <a:pt x="3544388" y="1264388"/>
                  <a:pt x="3676468" y="1274548"/>
                  <a:pt x="3735977" y="1294868"/>
                </a:cubicBezTo>
                <a:cubicBezTo>
                  <a:pt x="3795486" y="1315188"/>
                  <a:pt x="3795486" y="1347119"/>
                  <a:pt x="3805646" y="1373245"/>
                </a:cubicBezTo>
                <a:cubicBezTo>
                  <a:pt x="3815806" y="1399371"/>
                  <a:pt x="3830320" y="1426948"/>
                  <a:pt x="3796937" y="1451622"/>
                </a:cubicBezTo>
                <a:cubicBezTo>
                  <a:pt x="3763554" y="1476296"/>
                  <a:pt x="3659051" y="1508228"/>
                  <a:pt x="3605348" y="1521291"/>
                </a:cubicBezTo>
                <a:cubicBezTo>
                  <a:pt x="3551645" y="1534354"/>
                  <a:pt x="3515360" y="1541610"/>
                  <a:pt x="3474720" y="1529999"/>
                </a:cubicBezTo>
                <a:cubicBezTo>
                  <a:pt x="3434080" y="1518388"/>
                  <a:pt x="3396342" y="1479199"/>
                  <a:pt x="3361508" y="1451622"/>
                </a:cubicBezTo>
                <a:cubicBezTo>
                  <a:pt x="3326674" y="1424045"/>
                  <a:pt x="3290388" y="1383405"/>
                  <a:pt x="3265714" y="1364536"/>
                </a:cubicBezTo>
                <a:cubicBezTo>
                  <a:pt x="3241040" y="1345667"/>
                  <a:pt x="3245394" y="1342765"/>
                  <a:pt x="3213463" y="1338411"/>
                </a:cubicBezTo>
                <a:cubicBezTo>
                  <a:pt x="3181532" y="1334057"/>
                  <a:pt x="3106057" y="1326800"/>
                  <a:pt x="3074126" y="1338411"/>
                </a:cubicBezTo>
                <a:cubicBezTo>
                  <a:pt x="3042195" y="1350022"/>
                  <a:pt x="3010263" y="1384856"/>
                  <a:pt x="3021874" y="1408079"/>
                </a:cubicBezTo>
                <a:cubicBezTo>
                  <a:pt x="3033485" y="1431302"/>
                  <a:pt x="3088640" y="1453074"/>
                  <a:pt x="3143794" y="1477748"/>
                </a:cubicBezTo>
                <a:cubicBezTo>
                  <a:pt x="3198948" y="1502422"/>
                  <a:pt x="3310709" y="1537256"/>
                  <a:pt x="3352800" y="1556125"/>
                </a:cubicBezTo>
                <a:cubicBezTo>
                  <a:pt x="3394892" y="1574993"/>
                  <a:pt x="3383280" y="1580799"/>
                  <a:pt x="3396343" y="1590959"/>
                </a:cubicBezTo>
                <a:cubicBezTo>
                  <a:pt x="3409406" y="1601119"/>
                  <a:pt x="3445691" y="1601119"/>
                  <a:pt x="3431177" y="1617085"/>
                </a:cubicBezTo>
                <a:cubicBezTo>
                  <a:pt x="3416663" y="1633051"/>
                  <a:pt x="3346994" y="1676594"/>
                  <a:pt x="3309257" y="1686754"/>
                </a:cubicBezTo>
                <a:cubicBezTo>
                  <a:pt x="3271520" y="1696914"/>
                  <a:pt x="3232331" y="1670788"/>
                  <a:pt x="3204754" y="1678045"/>
                </a:cubicBezTo>
                <a:cubicBezTo>
                  <a:pt x="3177177" y="1685302"/>
                  <a:pt x="3136537" y="1717233"/>
                  <a:pt x="3143794" y="1730296"/>
                </a:cubicBezTo>
                <a:cubicBezTo>
                  <a:pt x="3151051" y="1743359"/>
                  <a:pt x="3203303" y="1750616"/>
                  <a:pt x="3248297" y="1756422"/>
                </a:cubicBezTo>
                <a:cubicBezTo>
                  <a:pt x="3293291" y="1762228"/>
                  <a:pt x="3358606" y="1750617"/>
                  <a:pt x="3413760" y="1765131"/>
                </a:cubicBezTo>
                <a:cubicBezTo>
                  <a:pt x="3468914" y="1779645"/>
                  <a:pt x="3526972" y="1811577"/>
                  <a:pt x="3579223" y="1843508"/>
                </a:cubicBezTo>
                <a:cubicBezTo>
                  <a:pt x="3631474" y="1875439"/>
                  <a:pt x="3673565" y="1923336"/>
                  <a:pt x="3727268" y="1956719"/>
                </a:cubicBezTo>
                <a:cubicBezTo>
                  <a:pt x="3780971" y="1990102"/>
                  <a:pt x="3821611" y="2037999"/>
                  <a:pt x="3901440" y="2043805"/>
                </a:cubicBezTo>
                <a:cubicBezTo>
                  <a:pt x="3981269" y="2049611"/>
                  <a:pt x="4104640" y="2006068"/>
                  <a:pt x="4206240" y="1991554"/>
                </a:cubicBezTo>
                <a:cubicBezTo>
                  <a:pt x="4307840" y="1977040"/>
                  <a:pt x="4418149" y="1962525"/>
                  <a:pt x="4511040" y="1956719"/>
                </a:cubicBezTo>
                <a:cubicBezTo>
                  <a:pt x="4603931" y="1950913"/>
                  <a:pt x="4696822" y="1940753"/>
                  <a:pt x="4763588" y="1956719"/>
                </a:cubicBezTo>
                <a:cubicBezTo>
                  <a:pt x="4830354" y="1972685"/>
                  <a:pt x="4878251" y="2052514"/>
                  <a:pt x="4911634" y="2052514"/>
                </a:cubicBezTo>
                <a:cubicBezTo>
                  <a:pt x="4945017" y="2052514"/>
                  <a:pt x="4953726" y="1985748"/>
                  <a:pt x="4963886" y="1956719"/>
                </a:cubicBezTo>
                <a:cubicBezTo>
                  <a:pt x="4974046" y="1927690"/>
                  <a:pt x="4966788" y="1900113"/>
                  <a:pt x="4972594" y="1878342"/>
                </a:cubicBezTo>
                <a:cubicBezTo>
                  <a:pt x="4978400" y="1856571"/>
                  <a:pt x="4979851" y="1840605"/>
                  <a:pt x="4998720" y="1826091"/>
                </a:cubicBezTo>
                <a:cubicBezTo>
                  <a:pt x="5017589" y="1811577"/>
                  <a:pt x="5045166" y="1794159"/>
                  <a:pt x="5085806" y="1791256"/>
                </a:cubicBezTo>
                <a:cubicBezTo>
                  <a:pt x="5126446" y="1788353"/>
                  <a:pt x="5183052" y="1798514"/>
                  <a:pt x="5242560" y="1808674"/>
                </a:cubicBezTo>
                <a:cubicBezTo>
                  <a:pt x="5302068" y="1818834"/>
                  <a:pt x="5392057" y="1843507"/>
                  <a:pt x="5442857" y="1852216"/>
                </a:cubicBezTo>
                <a:cubicBezTo>
                  <a:pt x="5493657" y="1860925"/>
                  <a:pt x="5534297" y="1875439"/>
                  <a:pt x="5547360" y="1860925"/>
                </a:cubicBezTo>
                <a:cubicBezTo>
                  <a:pt x="5560423" y="1846411"/>
                  <a:pt x="5513977" y="1786902"/>
                  <a:pt x="5521234" y="1765131"/>
                </a:cubicBezTo>
                <a:cubicBezTo>
                  <a:pt x="5528491" y="1743360"/>
                  <a:pt x="5563326" y="1721587"/>
                  <a:pt x="5590903" y="1730296"/>
                </a:cubicBezTo>
                <a:cubicBezTo>
                  <a:pt x="5618480" y="1739004"/>
                  <a:pt x="5656217" y="1798513"/>
                  <a:pt x="5686697" y="1817382"/>
                </a:cubicBezTo>
                <a:cubicBezTo>
                  <a:pt x="5717177" y="1836251"/>
                  <a:pt x="5741852" y="1840605"/>
                  <a:pt x="5773783" y="1843508"/>
                </a:cubicBezTo>
                <a:cubicBezTo>
                  <a:pt x="5805714" y="1846411"/>
                  <a:pt x="5865223" y="1817382"/>
                  <a:pt x="5878286" y="1834799"/>
                </a:cubicBezTo>
                <a:cubicBezTo>
                  <a:pt x="5891349" y="1852216"/>
                  <a:pt x="5862320" y="1921885"/>
                  <a:pt x="5852160" y="1948011"/>
                </a:cubicBezTo>
                <a:cubicBezTo>
                  <a:pt x="5842000" y="1974137"/>
                  <a:pt x="5821680" y="1972685"/>
                  <a:pt x="5817326" y="1991554"/>
                </a:cubicBezTo>
                <a:cubicBezTo>
                  <a:pt x="5812972" y="2010422"/>
                  <a:pt x="5810068" y="2045256"/>
                  <a:pt x="5826034" y="2061222"/>
                </a:cubicBezTo>
                <a:cubicBezTo>
                  <a:pt x="5842000" y="2077188"/>
                  <a:pt x="5884091" y="2094605"/>
                  <a:pt x="5913120" y="2087348"/>
                </a:cubicBezTo>
                <a:cubicBezTo>
                  <a:pt x="5942149" y="2080091"/>
                  <a:pt x="5981338" y="2046708"/>
                  <a:pt x="6000206" y="2017679"/>
                </a:cubicBezTo>
                <a:cubicBezTo>
                  <a:pt x="6019074" y="1988650"/>
                  <a:pt x="6016171" y="1949462"/>
                  <a:pt x="6026331" y="1913176"/>
                </a:cubicBezTo>
                <a:cubicBezTo>
                  <a:pt x="6036491" y="1876890"/>
                  <a:pt x="6039395" y="1830445"/>
                  <a:pt x="6061166" y="1799965"/>
                </a:cubicBezTo>
                <a:cubicBezTo>
                  <a:pt x="6082937" y="1769485"/>
                  <a:pt x="6114869" y="1747713"/>
                  <a:pt x="6156960" y="1730296"/>
                </a:cubicBezTo>
                <a:cubicBezTo>
                  <a:pt x="6199051" y="1712879"/>
                  <a:pt x="6264366" y="1721588"/>
                  <a:pt x="6313714" y="1695462"/>
                </a:cubicBezTo>
                <a:cubicBezTo>
                  <a:pt x="6363062" y="1669336"/>
                  <a:pt x="6413862" y="1618536"/>
                  <a:pt x="6453051" y="1573542"/>
                </a:cubicBezTo>
                <a:cubicBezTo>
                  <a:pt x="6492240" y="1528548"/>
                  <a:pt x="6521269" y="1461782"/>
                  <a:pt x="6548846" y="1425496"/>
                </a:cubicBezTo>
                <a:cubicBezTo>
                  <a:pt x="6576423" y="1389210"/>
                  <a:pt x="6596743" y="1358731"/>
                  <a:pt x="6618514" y="1355828"/>
                </a:cubicBezTo>
                <a:cubicBezTo>
                  <a:pt x="6640285" y="1352925"/>
                  <a:pt x="6680925" y="1367439"/>
                  <a:pt x="6679474" y="1408079"/>
                </a:cubicBezTo>
                <a:cubicBezTo>
                  <a:pt x="6678023" y="1448719"/>
                  <a:pt x="6638834" y="1544514"/>
                  <a:pt x="6609806" y="1599668"/>
                </a:cubicBezTo>
                <a:cubicBezTo>
                  <a:pt x="6580778" y="1654822"/>
                  <a:pt x="6534332" y="1702719"/>
                  <a:pt x="6505303" y="1739005"/>
                </a:cubicBezTo>
                <a:cubicBezTo>
                  <a:pt x="6476274" y="1775291"/>
                  <a:pt x="6424023" y="1802868"/>
                  <a:pt x="6435634" y="1817382"/>
                </a:cubicBezTo>
                <a:cubicBezTo>
                  <a:pt x="6447245" y="1831896"/>
                  <a:pt x="6522720" y="1850765"/>
                  <a:pt x="6574971" y="1826091"/>
                </a:cubicBezTo>
                <a:cubicBezTo>
                  <a:pt x="6627222" y="1801417"/>
                  <a:pt x="6689634" y="1743359"/>
                  <a:pt x="6749143" y="1669336"/>
                </a:cubicBezTo>
                <a:cubicBezTo>
                  <a:pt x="6808652" y="1595313"/>
                  <a:pt x="6878320" y="1473394"/>
                  <a:pt x="6932023" y="1381954"/>
                </a:cubicBezTo>
                <a:cubicBezTo>
                  <a:pt x="6985726" y="1290514"/>
                  <a:pt x="7022012" y="1178753"/>
                  <a:pt x="7071360" y="1120696"/>
                </a:cubicBezTo>
                <a:cubicBezTo>
                  <a:pt x="7120708" y="1062639"/>
                  <a:pt x="7171508" y="1051028"/>
                  <a:pt x="7228114" y="1033611"/>
                </a:cubicBezTo>
                <a:cubicBezTo>
                  <a:pt x="7284720" y="1016194"/>
                  <a:pt x="7363097" y="1011840"/>
                  <a:pt x="7410994" y="1016194"/>
                </a:cubicBezTo>
                <a:cubicBezTo>
                  <a:pt x="7458891" y="1020548"/>
                  <a:pt x="7457440" y="1066993"/>
                  <a:pt x="7515497" y="1059736"/>
                </a:cubicBezTo>
                <a:cubicBezTo>
                  <a:pt x="7573554" y="1052479"/>
                  <a:pt x="7696926" y="1007485"/>
                  <a:pt x="7759337" y="972651"/>
                </a:cubicBezTo>
                <a:cubicBezTo>
                  <a:pt x="7821749" y="937817"/>
                  <a:pt x="7844972" y="879760"/>
                  <a:pt x="7889966" y="850731"/>
                </a:cubicBezTo>
                <a:cubicBezTo>
                  <a:pt x="7934960" y="821702"/>
                  <a:pt x="7978503" y="810090"/>
                  <a:pt x="8029303" y="798479"/>
                </a:cubicBezTo>
                <a:cubicBezTo>
                  <a:pt x="8080103" y="786868"/>
                  <a:pt x="8155578" y="812993"/>
                  <a:pt x="8194766" y="781062"/>
                </a:cubicBezTo>
                <a:cubicBezTo>
                  <a:pt x="8233954" y="749131"/>
                  <a:pt x="8235406" y="634468"/>
                  <a:pt x="8264434" y="606891"/>
                </a:cubicBezTo>
                <a:cubicBezTo>
                  <a:pt x="8293462" y="579314"/>
                  <a:pt x="8329748" y="608342"/>
                  <a:pt x="8368937" y="615599"/>
                </a:cubicBezTo>
                <a:cubicBezTo>
                  <a:pt x="8408126" y="622856"/>
                  <a:pt x="8453120" y="680914"/>
                  <a:pt x="8499566" y="650434"/>
                </a:cubicBezTo>
                <a:cubicBezTo>
                  <a:pt x="8546012" y="619954"/>
                  <a:pt x="8601165" y="484970"/>
                  <a:pt x="8647611" y="432719"/>
                </a:cubicBezTo>
                <a:cubicBezTo>
                  <a:pt x="8694057" y="380468"/>
                  <a:pt x="8734697" y="345633"/>
                  <a:pt x="8778240" y="336925"/>
                </a:cubicBezTo>
                <a:cubicBezTo>
                  <a:pt x="8821783" y="328217"/>
                  <a:pt x="8862422" y="381919"/>
                  <a:pt x="8908868" y="380468"/>
                </a:cubicBezTo>
                <a:cubicBezTo>
                  <a:pt x="8955314" y="379016"/>
                  <a:pt x="8993051" y="342730"/>
                  <a:pt x="9056914" y="328216"/>
                </a:cubicBezTo>
                <a:cubicBezTo>
                  <a:pt x="9120777" y="313702"/>
                  <a:pt x="9196252" y="302090"/>
                  <a:pt x="9292046" y="293382"/>
                </a:cubicBezTo>
                <a:cubicBezTo>
                  <a:pt x="9387840" y="284674"/>
                  <a:pt x="9537337" y="299188"/>
                  <a:pt x="9631680" y="275965"/>
                </a:cubicBezTo>
                <a:cubicBezTo>
                  <a:pt x="9726023" y="252742"/>
                  <a:pt x="9858103" y="154045"/>
                  <a:pt x="9858103" y="154045"/>
                </a:cubicBezTo>
                <a:cubicBezTo>
                  <a:pt x="9924869" y="117759"/>
                  <a:pt x="9965508" y="82925"/>
                  <a:pt x="10032274" y="58251"/>
                </a:cubicBezTo>
                <a:cubicBezTo>
                  <a:pt x="10099040" y="33577"/>
                  <a:pt x="10186126" y="14708"/>
                  <a:pt x="10258697" y="5999"/>
                </a:cubicBezTo>
                <a:cubicBezTo>
                  <a:pt x="10331268" y="-2710"/>
                  <a:pt x="10422709" y="-1258"/>
                  <a:pt x="10467703" y="5999"/>
                </a:cubicBezTo>
                <a:cubicBezTo>
                  <a:pt x="10512697" y="13256"/>
                  <a:pt x="10535920" y="10353"/>
                  <a:pt x="10528663" y="49542"/>
                </a:cubicBezTo>
                <a:cubicBezTo>
                  <a:pt x="10521406" y="88731"/>
                  <a:pt x="10472057" y="184526"/>
                  <a:pt x="10424160" y="241131"/>
                </a:cubicBezTo>
                <a:cubicBezTo>
                  <a:pt x="10376263" y="297736"/>
                  <a:pt x="10309497" y="348536"/>
                  <a:pt x="10241280" y="389176"/>
                </a:cubicBezTo>
                <a:cubicBezTo>
                  <a:pt x="10173063" y="429816"/>
                  <a:pt x="10014857" y="484971"/>
                  <a:pt x="10014857" y="484971"/>
                </a:cubicBezTo>
                <a:cubicBezTo>
                  <a:pt x="9935028" y="518354"/>
                  <a:pt x="9831976" y="566251"/>
                  <a:pt x="9762308" y="589474"/>
                </a:cubicBezTo>
                <a:cubicBezTo>
                  <a:pt x="9692640" y="612697"/>
                  <a:pt x="9628777" y="599634"/>
                  <a:pt x="9596846" y="624308"/>
                </a:cubicBezTo>
                <a:cubicBezTo>
                  <a:pt x="9564915" y="648982"/>
                  <a:pt x="9566366" y="708491"/>
                  <a:pt x="9570720" y="737519"/>
                </a:cubicBezTo>
                <a:cubicBezTo>
                  <a:pt x="9575074" y="766547"/>
                  <a:pt x="9595394" y="778159"/>
                  <a:pt x="9622971" y="798479"/>
                </a:cubicBezTo>
                <a:cubicBezTo>
                  <a:pt x="9650548" y="818799"/>
                  <a:pt x="9721669" y="839119"/>
                  <a:pt x="9736183" y="859439"/>
                </a:cubicBezTo>
                <a:cubicBezTo>
                  <a:pt x="9750697" y="879759"/>
                  <a:pt x="9734731" y="913142"/>
                  <a:pt x="9710057" y="920399"/>
                </a:cubicBezTo>
                <a:cubicBezTo>
                  <a:pt x="9685383" y="927656"/>
                  <a:pt x="9625874" y="918948"/>
                  <a:pt x="9588137" y="902982"/>
                </a:cubicBezTo>
                <a:cubicBezTo>
                  <a:pt x="9550400" y="887016"/>
                  <a:pt x="9517017" y="843474"/>
                  <a:pt x="9483634" y="824605"/>
                </a:cubicBezTo>
                <a:cubicBezTo>
                  <a:pt x="9450251" y="805736"/>
                  <a:pt x="9422674" y="785417"/>
                  <a:pt x="9387840" y="789771"/>
                </a:cubicBezTo>
                <a:cubicBezTo>
                  <a:pt x="9353006" y="794125"/>
                  <a:pt x="9302205" y="818800"/>
                  <a:pt x="9274628" y="850731"/>
                </a:cubicBezTo>
                <a:cubicBezTo>
                  <a:pt x="9247051" y="882662"/>
                  <a:pt x="9244148" y="966845"/>
                  <a:pt x="9222377" y="981359"/>
                </a:cubicBezTo>
                <a:cubicBezTo>
                  <a:pt x="9200606" y="995873"/>
                  <a:pt x="9183188" y="955233"/>
                  <a:pt x="9144000" y="937816"/>
                </a:cubicBezTo>
                <a:cubicBezTo>
                  <a:pt x="9104812" y="920399"/>
                  <a:pt x="9033692" y="872502"/>
                  <a:pt x="8987246" y="876856"/>
                </a:cubicBezTo>
                <a:cubicBezTo>
                  <a:pt x="8940800" y="881210"/>
                  <a:pt x="8872583" y="927656"/>
                  <a:pt x="8865326" y="963942"/>
                </a:cubicBezTo>
                <a:cubicBezTo>
                  <a:pt x="8858069" y="1000228"/>
                  <a:pt x="8908869" y="1049577"/>
                  <a:pt x="8943703" y="1094571"/>
                </a:cubicBezTo>
                <a:cubicBezTo>
                  <a:pt x="8978537" y="1139565"/>
                  <a:pt x="9024983" y="1193268"/>
                  <a:pt x="9074331" y="1233908"/>
                </a:cubicBezTo>
                <a:cubicBezTo>
                  <a:pt x="9123679" y="1274548"/>
                  <a:pt x="9190445" y="1312285"/>
                  <a:pt x="9239794" y="1338411"/>
                </a:cubicBezTo>
                <a:cubicBezTo>
                  <a:pt x="9289143" y="1364537"/>
                  <a:pt x="9331234" y="1364536"/>
                  <a:pt x="9370423" y="1390662"/>
                </a:cubicBezTo>
                <a:cubicBezTo>
                  <a:pt x="9409612" y="1416788"/>
                  <a:pt x="9440092" y="1476296"/>
                  <a:pt x="9474926" y="1495165"/>
                </a:cubicBezTo>
                <a:cubicBezTo>
                  <a:pt x="9509760" y="1514034"/>
                  <a:pt x="9551851" y="1509680"/>
                  <a:pt x="9579428" y="1503874"/>
                </a:cubicBezTo>
                <a:cubicBezTo>
                  <a:pt x="9607005" y="1498068"/>
                  <a:pt x="9612811" y="1454525"/>
                  <a:pt x="9640388" y="1460331"/>
                </a:cubicBezTo>
                <a:cubicBezTo>
                  <a:pt x="9667965" y="1466137"/>
                  <a:pt x="9714411" y="1503874"/>
                  <a:pt x="9744891" y="1538708"/>
                </a:cubicBezTo>
                <a:cubicBezTo>
                  <a:pt x="9775371" y="1573542"/>
                  <a:pt x="9827622" y="1644662"/>
                  <a:pt x="9823268" y="1669336"/>
                </a:cubicBezTo>
                <a:cubicBezTo>
                  <a:pt x="9818914" y="1694010"/>
                  <a:pt x="9750697" y="1692560"/>
                  <a:pt x="9718766" y="1686754"/>
                </a:cubicBezTo>
                <a:cubicBezTo>
                  <a:pt x="9686835" y="1680948"/>
                  <a:pt x="9667966" y="1651919"/>
                  <a:pt x="9631680" y="1634502"/>
                </a:cubicBezTo>
                <a:cubicBezTo>
                  <a:pt x="9595394" y="1617085"/>
                  <a:pt x="9527177" y="1582251"/>
                  <a:pt x="9501051" y="1582251"/>
                </a:cubicBezTo>
                <a:cubicBezTo>
                  <a:pt x="9474925" y="1582251"/>
                  <a:pt x="9466217" y="1582251"/>
                  <a:pt x="9474926" y="1634502"/>
                </a:cubicBezTo>
                <a:cubicBezTo>
                  <a:pt x="9483635" y="1686753"/>
                  <a:pt x="9544595" y="1820285"/>
                  <a:pt x="9553303" y="1895759"/>
                </a:cubicBezTo>
                <a:cubicBezTo>
                  <a:pt x="9562012" y="1971233"/>
                  <a:pt x="9537337" y="2039451"/>
                  <a:pt x="9527177" y="2087348"/>
                </a:cubicBezTo>
                <a:cubicBezTo>
                  <a:pt x="9517017" y="2135245"/>
                  <a:pt x="9508309" y="2168628"/>
                  <a:pt x="9492343" y="2183142"/>
                </a:cubicBezTo>
                <a:cubicBezTo>
                  <a:pt x="9476377" y="2197656"/>
                  <a:pt x="9444446" y="2194754"/>
                  <a:pt x="9431383" y="2174434"/>
                </a:cubicBezTo>
                <a:cubicBezTo>
                  <a:pt x="9418320" y="2154114"/>
                  <a:pt x="9419772" y="2109119"/>
                  <a:pt x="9413966" y="2061222"/>
                </a:cubicBezTo>
                <a:cubicBezTo>
                  <a:pt x="9408160" y="2013325"/>
                  <a:pt x="9409611" y="1936399"/>
                  <a:pt x="9396548" y="1887051"/>
                </a:cubicBezTo>
                <a:cubicBezTo>
                  <a:pt x="9383485" y="1837703"/>
                  <a:pt x="9355908" y="1788354"/>
                  <a:pt x="9335588" y="1765131"/>
                </a:cubicBezTo>
                <a:cubicBezTo>
                  <a:pt x="9315268" y="1741908"/>
                  <a:pt x="9286239" y="1727394"/>
                  <a:pt x="9274628" y="1747714"/>
                </a:cubicBezTo>
                <a:cubicBezTo>
                  <a:pt x="9263017" y="1768034"/>
                  <a:pt x="9276080" y="1834800"/>
                  <a:pt x="9265920" y="1887051"/>
                </a:cubicBezTo>
                <a:cubicBezTo>
                  <a:pt x="9255760" y="1939302"/>
                  <a:pt x="9235439" y="2019131"/>
                  <a:pt x="9213668" y="2061222"/>
                </a:cubicBezTo>
                <a:cubicBezTo>
                  <a:pt x="9191897" y="2103313"/>
                  <a:pt x="9178834" y="2091702"/>
                  <a:pt x="9135291" y="2139599"/>
                </a:cubicBezTo>
                <a:cubicBezTo>
                  <a:pt x="9091748" y="2187496"/>
                  <a:pt x="8985794" y="2290548"/>
                  <a:pt x="8952411" y="2348605"/>
                </a:cubicBezTo>
                <a:cubicBezTo>
                  <a:pt x="8919028" y="2406662"/>
                  <a:pt x="8940800" y="2428434"/>
                  <a:pt x="8934994" y="2487942"/>
                </a:cubicBezTo>
                <a:cubicBezTo>
                  <a:pt x="8929188" y="2547450"/>
                  <a:pt x="8932091" y="2644696"/>
                  <a:pt x="8917577" y="2705656"/>
                </a:cubicBezTo>
                <a:cubicBezTo>
                  <a:pt x="8903063" y="2766616"/>
                  <a:pt x="8876937" y="2823222"/>
                  <a:pt x="8847908" y="2853702"/>
                </a:cubicBezTo>
                <a:cubicBezTo>
                  <a:pt x="8818880" y="2884182"/>
                  <a:pt x="8769532" y="2885633"/>
                  <a:pt x="8743406" y="2888536"/>
                </a:cubicBezTo>
                <a:cubicBezTo>
                  <a:pt x="8717280" y="2891439"/>
                  <a:pt x="8717280" y="2888536"/>
                  <a:pt x="8691154" y="2871119"/>
                </a:cubicBezTo>
                <a:cubicBezTo>
                  <a:pt x="8665028" y="2853702"/>
                  <a:pt x="8649062" y="2808708"/>
                  <a:pt x="8586651" y="2784034"/>
                </a:cubicBezTo>
                <a:cubicBezTo>
                  <a:pt x="8524240" y="2759360"/>
                  <a:pt x="8382000" y="2730331"/>
                  <a:pt x="8316686" y="2723074"/>
                </a:cubicBezTo>
                <a:cubicBezTo>
                  <a:pt x="8251372" y="2715817"/>
                  <a:pt x="8219440" y="2717268"/>
                  <a:pt x="8194766" y="2740491"/>
                </a:cubicBezTo>
                <a:cubicBezTo>
                  <a:pt x="8170092" y="2763714"/>
                  <a:pt x="8151223" y="2840640"/>
                  <a:pt x="8168640" y="2862411"/>
                </a:cubicBezTo>
                <a:cubicBezTo>
                  <a:pt x="8186057" y="2884182"/>
                  <a:pt x="8260080" y="2865313"/>
                  <a:pt x="8299268" y="2871119"/>
                </a:cubicBezTo>
                <a:cubicBezTo>
                  <a:pt x="8338457" y="2876925"/>
                  <a:pt x="8386354" y="2882731"/>
                  <a:pt x="8403771" y="2897245"/>
                </a:cubicBezTo>
                <a:cubicBezTo>
                  <a:pt x="8421188" y="2911759"/>
                  <a:pt x="8415382" y="2940788"/>
                  <a:pt x="8403771" y="2958205"/>
                </a:cubicBezTo>
                <a:cubicBezTo>
                  <a:pt x="8392160" y="2975622"/>
                  <a:pt x="8364583" y="2997394"/>
                  <a:pt x="8334103" y="3001748"/>
                </a:cubicBezTo>
                <a:cubicBezTo>
                  <a:pt x="8303623" y="3006102"/>
                  <a:pt x="8258628" y="2981428"/>
                  <a:pt x="8220891" y="2984331"/>
                </a:cubicBezTo>
                <a:cubicBezTo>
                  <a:pt x="8183154" y="2987234"/>
                  <a:pt x="8142514" y="3004651"/>
                  <a:pt x="8107680" y="3019165"/>
                </a:cubicBezTo>
                <a:cubicBezTo>
                  <a:pt x="8072846" y="3033679"/>
                  <a:pt x="8036560" y="3045290"/>
                  <a:pt x="8011886" y="3071416"/>
                </a:cubicBezTo>
                <a:cubicBezTo>
                  <a:pt x="7987212" y="3097542"/>
                  <a:pt x="7971245" y="3149793"/>
                  <a:pt x="7959634" y="3175919"/>
                </a:cubicBezTo>
                <a:cubicBezTo>
                  <a:pt x="7948023" y="3202045"/>
                  <a:pt x="7903028" y="3219462"/>
                  <a:pt x="7942217" y="3228171"/>
                </a:cubicBezTo>
                <a:cubicBezTo>
                  <a:pt x="7981406" y="3236880"/>
                  <a:pt x="8123646" y="3229622"/>
                  <a:pt x="8194766" y="3228171"/>
                </a:cubicBezTo>
                <a:cubicBezTo>
                  <a:pt x="8265886" y="3226719"/>
                  <a:pt x="8331200" y="3231073"/>
                  <a:pt x="8368937" y="3219462"/>
                </a:cubicBezTo>
                <a:cubicBezTo>
                  <a:pt x="8406674" y="3207850"/>
                  <a:pt x="8397965" y="3177370"/>
                  <a:pt x="8421188" y="3158502"/>
                </a:cubicBezTo>
                <a:cubicBezTo>
                  <a:pt x="8444411" y="3139634"/>
                  <a:pt x="8477794" y="3114959"/>
                  <a:pt x="8508274" y="3106251"/>
                </a:cubicBezTo>
                <a:cubicBezTo>
                  <a:pt x="8538754" y="3097543"/>
                  <a:pt x="8580845" y="3097543"/>
                  <a:pt x="8604068" y="3106251"/>
                </a:cubicBezTo>
                <a:cubicBezTo>
                  <a:pt x="8627291" y="3114959"/>
                  <a:pt x="8651965" y="3138182"/>
                  <a:pt x="8647611" y="3158502"/>
                </a:cubicBezTo>
                <a:cubicBezTo>
                  <a:pt x="8643257" y="3178822"/>
                  <a:pt x="8577943" y="3228171"/>
                  <a:pt x="8577943" y="3228171"/>
                </a:cubicBezTo>
                <a:cubicBezTo>
                  <a:pt x="8560526" y="3245588"/>
                  <a:pt x="8519885" y="3247039"/>
                  <a:pt x="8543108" y="3263005"/>
                </a:cubicBezTo>
                <a:cubicBezTo>
                  <a:pt x="8566331" y="3278971"/>
                  <a:pt x="8680994" y="3313805"/>
                  <a:pt x="8717280" y="3323965"/>
                </a:cubicBezTo>
                <a:cubicBezTo>
                  <a:pt x="8753566" y="3334125"/>
                  <a:pt x="8743406" y="3306548"/>
                  <a:pt x="8760823" y="3323965"/>
                </a:cubicBezTo>
                <a:cubicBezTo>
                  <a:pt x="8778240" y="3341382"/>
                  <a:pt x="8810172" y="3386377"/>
                  <a:pt x="8821783" y="3428468"/>
                </a:cubicBezTo>
                <a:cubicBezTo>
                  <a:pt x="8833394" y="3470559"/>
                  <a:pt x="8823234" y="3531520"/>
                  <a:pt x="8830491" y="3576514"/>
                </a:cubicBezTo>
                <a:cubicBezTo>
                  <a:pt x="8837748" y="3621508"/>
                  <a:pt x="8833395" y="3665051"/>
                  <a:pt x="8865326" y="3698434"/>
                </a:cubicBezTo>
                <a:cubicBezTo>
                  <a:pt x="8897258" y="3731817"/>
                  <a:pt x="8969829" y="3763748"/>
                  <a:pt x="9022080" y="3776811"/>
                </a:cubicBezTo>
                <a:cubicBezTo>
                  <a:pt x="9074331" y="3789874"/>
                  <a:pt x="9117874" y="3771005"/>
                  <a:pt x="9178834" y="3776811"/>
                </a:cubicBezTo>
                <a:cubicBezTo>
                  <a:pt x="9239794" y="3782617"/>
                  <a:pt x="9331234" y="3776811"/>
                  <a:pt x="9387840" y="3811645"/>
                </a:cubicBezTo>
                <a:cubicBezTo>
                  <a:pt x="9444446" y="3846479"/>
                  <a:pt x="9470571" y="3923405"/>
                  <a:pt x="9518468" y="3985816"/>
                </a:cubicBezTo>
                <a:cubicBezTo>
                  <a:pt x="9566365" y="4048227"/>
                  <a:pt x="9612812" y="4145474"/>
                  <a:pt x="9675223" y="4186114"/>
                </a:cubicBezTo>
                <a:cubicBezTo>
                  <a:pt x="9737634" y="4226754"/>
                  <a:pt x="9821817" y="4219496"/>
                  <a:pt x="9892937" y="4229656"/>
                </a:cubicBezTo>
                <a:cubicBezTo>
                  <a:pt x="9964057" y="4239816"/>
                  <a:pt x="10039532" y="4225303"/>
                  <a:pt x="10101943" y="4247074"/>
                </a:cubicBezTo>
                <a:cubicBezTo>
                  <a:pt x="10164354" y="4268845"/>
                  <a:pt x="10200640" y="4312388"/>
                  <a:pt x="10267406" y="4360285"/>
                </a:cubicBezTo>
                <a:cubicBezTo>
                  <a:pt x="10334172" y="4408182"/>
                  <a:pt x="10432869" y="4483656"/>
                  <a:pt x="10502537" y="4534456"/>
                </a:cubicBezTo>
                <a:cubicBezTo>
                  <a:pt x="10572205" y="4585256"/>
                  <a:pt x="10631714" y="4622994"/>
                  <a:pt x="10685417" y="4665085"/>
                </a:cubicBezTo>
                <a:cubicBezTo>
                  <a:pt x="10739120" y="4707176"/>
                  <a:pt x="10771051" y="4742011"/>
                  <a:pt x="10824754" y="4787005"/>
                </a:cubicBezTo>
                <a:cubicBezTo>
                  <a:pt x="10878457" y="4831999"/>
                  <a:pt x="10956834" y="4888605"/>
                  <a:pt x="11007634" y="4935051"/>
                </a:cubicBezTo>
                <a:cubicBezTo>
                  <a:pt x="11058434" y="4981497"/>
                  <a:pt x="11129554" y="5065679"/>
                  <a:pt x="11129554" y="5065679"/>
                </a:cubicBezTo>
                <a:cubicBezTo>
                  <a:pt x="11168743" y="5107770"/>
                  <a:pt x="11218092" y="5154216"/>
                  <a:pt x="11242766" y="5187599"/>
                </a:cubicBezTo>
                <a:cubicBezTo>
                  <a:pt x="11267440" y="5220982"/>
                  <a:pt x="11264537" y="5236947"/>
                  <a:pt x="11277600" y="5265976"/>
                </a:cubicBezTo>
                <a:cubicBezTo>
                  <a:pt x="11290663" y="5295005"/>
                  <a:pt x="11370492" y="5342902"/>
                  <a:pt x="11321143" y="5361771"/>
                </a:cubicBezTo>
                <a:cubicBezTo>
                  <a:pt x="11271794" y="5380640"/>
                  <a:pt x="10981508" y="5379188"/>
                  <a:pt x="10981508" y="5379188"/>
                </a:cubicBezTo>
                <a:lnTo>
                  <a:pt x="8665028" y="5361771"/>
                </a:lnTo>
                <a:lnTo>
                  <a:pt x="6096000" y="5379188"/>
                </a:lnTo>
                <a:lnTo>
                  <a:pt x="3831771" y="5379188"/>
                </a:lnTo>
                <a:lnTo>
                  <a:pt x="2124891" y="5370479"/>
                </a:lnTo>
                <a:lnTo>
                  <a:pt x="836023" y="5361771"/>
                </a:lnTo>
                <a:lnTo>
                  <a:pt x="0" y="536177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4158598" y="22037757"/>
            <a:ext cx="4218611" cy="2628025"/>
            <a:chOff x="4082398" y="23392432"/>
            <a:chExt cx="4218611" cy="2628025"/>
          </a:xfrm>
        </p:grpSpPr>
        <p:sp>
          <p:nvSpPr>
            <p:cNvPr id="165" name="Freeform 164"/>
            <p:cNvSpPr/>
            <p:nvPr/>
          </p:nvSpPr>
          <p:spPr>
            <a:xfrm>
              <a:off x="4091556" y="23394528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 165"/>
            <p:cNvSpPr/>
            <p:nvPr/>
          </p:nvSpPr>
          <p:spPr>
            <a:xfrm>
              <a:off x="4082398" y="23392432"/>
              <a:ext cx="4209453" cy="2625929"/>
            </a:xfrm>
            <a:custGeom>
              <a:avLst/>
              <a:gdLst>
                <a:gd name="connsiteX0" fmla="*/ 1069498 w 4209453"/>
                <a:gd name="connsiteY0" fmla="*/ 2034922 h 2625929"/>
                <a:gd name="connsiteX1" fmla="*/ 1029305 w 4209453"/>
                <a:gd name="connsiteY1" fmla="*/ 2271058 h 2625929"/>
                <a:gd name="connsiteX2" fmla="*/ 1149885 w 4209453"/>
                <a:gd name="connsiteY2" fmla="*/ 2461977 h 2625929"/>
                <a:gd name="connsiteX3" fmla="*/ 1406118 w 4209453"/>
                <a:gd name="connsiteY3" fmla="*/ 2592605 h 2625929"/>
                <a:gd name="connsiteX4" fmla="*/ 1667375 w 4209453"/>
                <a:gd name="connsiteY4" fmla="*/ 2597630 h 2625929"/>
                <a:gd name="connsiteX5" fmla="*/ 2024091 w 4209453"/>
                <a:gd name="connsiteY5" fmla="*/ 2266034 h 2625929"/>
                <a:gd name="connsiteX6" fmla="*/ 2225058 w 4209453"/>
                <a:gd name="connsiteY6" fmla="*/ 2029898 h 2625929"/>
                <a:gd name="connsiteX7" fmla="*/ 2481291 w 4209453"/>
                <a:gd name="connsiteY7" fmla="*/ 1844003 h 2625929"/>
                <a:gd name="connsiteX8" fmla="*/ 2632017 w 4209453"/>
                <a:gd name="connsiteY8" fmla="*/ 1844003 h 2625929"/>
                <a:gd name="connsiteX9" fmla="*/ 2787766 w 4209453"/>
                <a:gd name="connsiteY9" fmla="*/ 1854052 h 2625929"/>
                <a:gd name="connsiteX10" fmla="*/ 2993757 w 4209453"/>
                <a:gd name="connsiteY10" fmla="*/ 1728447 h 2625929"/>
                <a:gd name="connsiteX11" fmla="*/ 3013854 w 4209453"/>
                <a:gd name="connsiteY11" fmla="*/ 1587770 h 2625929"/>
                <a:gd name="connsiteX12" fmla="*/ 3059072 w 4209453"/>
                <a:gd name="connsiteY12" fmla="*/ 1487287 h 2625929"/>
                <a:gd name="connsiteX13" fmla="*/ 3249990 w 4209453"/>
                <a:gd name="connsiteY13" fmla="*/ 1472214 h 2625929"/>
                <a:gd name="connsiteX14" fmla="*/ 3355498 w 4209453"/>
                <a:gd name="connsiteY14" fmla="*/ 1482263 h 2625929"/>
                <a:gd name="connsiteX15" fmla="*/ 3350474 w 4209453"/>
                <a:gd name="connsiteY15" fmla="*/ 1552601 h 2625929"/>
                <a:gd name="connsiteX16" fmla="*/ 3496175 w 4209453"/>
                <a:gd name="connsiteY16" fmla="*/ 1522456 h 2625929"/>
                <a:gd name="connsiteX17" fmla="*/ 3666997 w 4209453"/>
                <a:gd name="connsiteY17" fmla="*/ 1477238 h 2625929"/>
                <a:gd name="connsiteX18" fmla="*/ 3908157 w 4209453"/>
                <a:gd name="connsiteY18" fmla="*/ 1467190 h 2625929"/>
                <a:gd name="connsiteX19" fmla="*/ 3988544 w 4209453"/>
                <a:gd name="connsiteY19" fmla="*/ 1306416 h 2625929"/>
                <a:gd name="connsiteX20" fmla="*/ 3963423 w 4209453"/>
                <a:gd name="connsiteY20" fmla="*/ 1140619 h 2625929"/>
                <a:gd name="connsiteX21" fmla="*/ 4033762 w 4209453"/>
                <a:gd name="connsiteY21" fmla="*/ 1035111 h 2625929"/>
                <a:gd name="connsiteX22" fmla="*/ 4204584 w 4209453"/>
                <a:gd name="connsiteY22" fmla="*/ 1009990 h 2625929"/>
                <a:gd name="connsiteX23" fmla="*/ 4144294 w 4209453"/>
                <a:gd name="connsiteY23" fmla="*/ 924579 h 2625929"/>
                <a:gd name="connsiteX24" fmla="*/ 3953375 w 4209453"/>
                <a:gd name="connsiteY24" fmla="*/ 924579 h 2625929"/>
                <a:gd name="connsiteX25" fmla="*/ 3893085 w 4209453"/>
                <a:gd name="connsiteY25" fmla="*/ 909506 h 2625929"/>
                <a:gd name="connsiteX26" fmla="*/ 3888061 w 4209453"/>
                <a:gd name="connsiteY26" fmla="*/ 829120 h 2625929"/>
                <a:gd name="connsiteX27" fmla="*/ 3697142 w 4209453"/>
                <a:gd name="connsiteY27" fmla="*/ 864289 h 2625929"/>
                <a:gd name="connsiteX28" fmla="*/ 3566513 w 4209453"/>
                <a:gd name="connsiteY28" fmla="*/ 974821 h 2625929"/>
                <a:gd name="connsiteX29" fmla="*/ 3425836 w 4209453"/>
                <a:gd name="connsiteY29" fmla="*/ 1075304 h 2625929"/>
                <a:gd name="connsiteX30" fmla="*/ 3330377 w 4209453"/>
                <a:gd name="connsiteY30" fmla="*/ 1025063 h 2625929"/>
                <a:gd name="connsiteX31" fmla="*/ 3229894 w 4209453"/>
                <a:gd name="connsiteY31" fmla="*/ 1100425 h 2625929"/>
                <a:gd name="connsiteX32" fmla="*/ 3099265 w 4209453"/>
                <a:gd name="connsiteY32" fmla="*/ 1100425 h 2625929"/>
                <a:gd name="connsiteX33" fmla="*/ 3028927 w 4209453"/>
                <a:gd name="connsiteY33" fmla="*/ 1040135 h 2625929"/>
                <a:gd name="connsiteX34" fmla="*/ 2948540 w 4209453"/>
                <a:gd name="connsiteY34" fmla="*/ 839168 h 2625929"/>
                <a:gd name="connsiteX35" fmla="*/ 2802839 w 4209453"/>
                <a:gd name="connsiteY35" fmla="*/ 623128 h 2625929"/>
                <a:gd name="connsiteX36" fmla="*/ 2672210 w 4209453"/>
                <a:gd name="connsiteY36" fmla="*/ 482452 h 2625929"/>
                <a:gd name="connsiteX37" fmla="*/ 2526509 w 4209453"/>
                <a:gd name="connsiteY37" fmla="*/ 321678 h 2625929"/>
                <a:gd name="connsiteX38" fmla="*/ 2466219 w 4209453"/>
                <a:gd name="connsiteY38" fmla="*/ 186025 h 2625929"/>
                <a:gd name="connsiteX39" fmla="*/ 2461195 w 4209453"/>
                <a:gd name="connsiteY39" fmla="*/ 100614 h 2625929"/>
                <a:gd name="connsiteX40" fmla="*/ 2405929 w 4209453"/>
                <a:gd name="connsiteY40" fmla="*/ 50372 h 2625929"/>
                <a:gd name="connsiteX41" fmla="*/ 2340614 w 4209453"/>
                <a:gd name="connsiteY41" fmla="*/ 40324 h 2625929"/>
                <a:gd name="connsiteX42" fmla="*/ 2300421 w 4209453"/>
                <a:gd name="connsiteY42" fmla="*/ 131 h 2625929"/>
                <a:gd name="connsiteX43" fmla="*/ 2280324 w 4209453"/>
                <a:gd name="connsiteY43" fmla="*/ 55397 h 2625929"/>
                <a:gd name="connsiteX44" fmla="*/ 2255203 w 4209453"/>
                <a:gd name="connsiteY44" fmla="*/ 95590 h 2625929"/>
                <a:gd name="connsiteX45" fmla="*/ 2385832 w 4209453"/>
                <a:gd name="connsiteY45" fmla="*/ 261388 h 2625929"/>
                <a:gd name="connsiteX46" fmla="*/ 2546606 w 4209453"/>
                <a:gd name="connsiteY46" fmla="*/ 492500 h 2625929"/>
                <a:gd name="connsiteX47" fmla="*/ 2727476 w 4209453"/>
                <a:gd name="connsiteY47" fmla="*/ 728636 h 2625929"/>
                <a:gd name="connsiteX48" fmla="*/ 2843032 w 4209453"/>
                <a:gd name="connsiteY48" fmla="*/ 864289 h 2625929"/>
                <a:gd name="connsiteX49" fmla="*/ 2928443 w 4209453"/>
                <a:gd name="connsiteY49" fmla="*/ 994917 h 2625929"/>
                <a:gd name="connsiteX50" fmla="*/ 2898298 w 4209453"/>
                <a:gd name="connsiteY50" fmla="*/ 1075304 h 2625929"/>
                <a:gd name="connsiteX51" fmla="*/ 2742549 w 4209453"/>
                <a:gd name="connsiteY51" fmla="*/ 1135594 h 2625929"/>
                <a:gd name="connsiteX52" fmla="*/ 2611920 w 4209453"/>
                <a:gd name="connsiteY52" fmla="*/ 1090377 h 2625929"/>
                <a:gd name="connsiteX53" fmla="*/ 2637041 w 4209453"/>
                <a:gd name="connsiteY53" fmla="*/ 994917 h 2625929"/>
                <a:gd name="connsiteX54" fmla="*/ 2687283 w 4209453"/>
                <a:gd name="connsiteY54" fmla="*/ 934627 h 2625929"/>
                <a:gd name="connsiteX55" fmla="*/ 2616944 w 4209453"/>
                <a:gd name="connsiteY55" fmla="*/ 884386 h 2625929"/>
                <a:gd name="connsiteX56" fmla="*/ 2471243 w 4209453"/>
                <a:gd name="connsiteY56" fmla="*/ 824095 h 2625929"/>
                <a:gd name="connsiteX57" fmla="*/ 2410953 w 4209453"/>
                <a:gd name="connsiteY57" fmla="*/ 713564 h 2625929"/>
                <a:gd name="connsiteX58" fmla="*/ 2415977 w 4209453"/>
                <a:gd name="connsiteY58" fmla="*/ 572887 h 2625929"/>
                <a:gd name="connsiteX59" fmla="*/ 2370760 w 4209453"/>
                <a:gd name="connsiteY59" fmla="*/ 462355 h 2625929"/>
                <a:gd name="connsiteX60" fmla="*/ 2230083 w 4209453"/>
                <a:gd name="connsiteY60" fmla="*/ 407089 h 2625929"/>
                <a:gd name="connsiteX61" fmla="*/ 2094430 w 4209453"/>
                <a:gd name="connsiteY61" fmla="*/ 386992 h 2625929"/>
                <a:gd name="connsiteX62" fmla="*/ 1988922 w 4209453"/>
                <a:gd name="connsiteY62" fmla="*/ 306605 h 2625929"/>
                <a:gd name="connsiteX63" fmla="*/ 1898487 w 4209453"/>
                <a:gd name="connsiteY63" fmla="*/ 261388 h 2625929"/>
                <a:gd name="connsiteX64" fmla="*/ 1833173 w 4209453"/>
                <a:gd name="connsiteY64" fmla="*/ 211146 h 2625929"/>
                <a:gd name="connsiteX65" fmla="*/ 1848245 w 4209453"/>
                <a:gd name="connsiteY65" fmla="*/ 150856 h 2625929"/>
                <a:gd name="connsiteX66" fmla="*/ 1823124 w 4209453"/>
                <a:gd name="connsiteY66" fmla="*/ 110663 h 2625929"/>
                <a:gd name="connsiteX67" fmla="*/ 1722641 w 4209453"/>
                <a:gd name="connsiteY67" fmla="*/ 115687 h 2625929"/>
                <a:gd name="connsiteX68" fmla="*/ 1627181 w 4209453"/>
                <a:gd name="connsiteY68" fmla="*/ 125735 h 2625929"/>
                <a:gd name="connsiteX69" fmla="*/ 1556843 w 4209453"/>
                <a:gd name="connsiteY69" fmla="*/ 85542 h 2625929"/>
                <a:gd name="connsiteX70" fmla="*/ 1496553 w 4209453"/>
                <a:gd name="connsiteY70" fmla="*/ 85542 h 2625929"/>
                <a:gd name="connsiteX71" fmla="*/ 1481480 w 4209453"/>
                <a:gd name="connsiteY71" fmla="*/ 130759 h 2625929"/>
                <a:gd name="connsiteX72" fmla="*/ 1521674 w 4209453"/>
                <a:gd name="connsiteY72" fmla="*/ 196073 h 2625929"/>
                <a:gd name="connsiteX73" fmla="*/ 1526698 w 4209453"/>
                <a:gd name="connsiteY73" fmla="*/ 266412 h 2625929"/>
                <a:gd name="connsiteX74" fmla="*/ 1451335 w 4209453"/>
                <a:gd name="connsiteY74" fmla="*/ 206122 h 2625929"/>
                <a:gd name="connsiteX75" fmla="*/ 1406118 w 4209453"/>
                <a:gd name="connsiteY75" fmla="*/ 110663 h 2625929"/>
                <a:gd name="connsiteX76" fmla="*/ 1325731 w 4209453"/>
                <a:gd name="connsiteY76" fmla="*/ 55397 h 2625929"/>
                <a:gd name="connsiteX77" fmla="*/ 1220223 w 4209453"/>
                <a:gd name="connsiteY77" fmla="*/ 35300 h 2625929"/>
                <a:gd name="connsiteX78" fmla="*/ 1185054 w 4209453"/>
                <a:gd name="connsiteY78" fmla="*/ 60421 h 2625929"/>
                <a:gd name="connsiteX79" fmla="*/ 1240320 w 4209453"/>
                <a:gd name="connsiteY79" fmla="*/ 140808 h 2625929"/>
                <a:gd name="connsiteX80" fmla="*/ 1330755 w 4209453"/>
                <a:gd name="connsiteY80" fmla="*/ 261388 h 2625929"/>
                <a:gd name="connsiteX81" fmla="*/ 1325731 w 4209453"/>
                <a:gd name="connsiteY81" fmla="*/ 356847 h 2625929"/>
                <a:gd name="connsiteX82" fmla="*/ 1215199 w 4209453"/>
                <a:gd name="connsiteY82" fmla="*/ 452306 h 2625929"/>
                <a:gd name="connsiteX83" fmla="*/ 1084571 w 4209453"/>
                <a:gd name="connsiteY83" fmla="*/ 412113 h 2625929"/>
                <a:gd name="connsiteX84" fmla="*/ 1009208 w 4209453"/>
                <a:gd name="connsiteY84" fmla="*/ 437234 h 2625929"/>
                <a:gd name="connsiteX85" fmla="*/ 969014 w 4209453"/>
                <a:gd name="connsiteY85" fmla="*/ 592983 h 2625929"/>
                <a:gd name="connsiteX86" fmla="*/ 853458 w 4209453"/>
                <a:gd name="connsiteY86" fmla="*/ 633177 h 2625929"/>
                <a:gd name="connsiteX87" fmla="*/ 662540 w 4209453"/>
                <a:gd name="connsiteY87" fmla="*/ 678394 h 2625929"/>
                <a:gd name="connsiteX88" fmla="*/ 506790 w 4209453"/>
                <a:gd name="connsiteY88" fmla="*/ 733660 h 2625929"/>
                <a:gd name="connsiteX89" fmla="*/ 431428 w 4209453"/>
                <a:gd name="connsiteY89" fmla="*/ 829120 h 2625929"/>
                <a:gd name="connsiteX90" fmla="*/ 270654 w 4209453"/>
                <a:gd name="connsiteY90" fmla="*/ 954724 h 2625929"/>
                <a:gd name="connsiteX91" fmla="*/ 94808 w 4209453"/>
                <a:gd name="connsiteY91" fmla="*/ 1065256 h 2625929"/>
                <a:gd name="connsiteX92" fmla="*/ 29494 w 4209453"/>
                <a:gd name="connsiteY92" fmla="*/ 1115498 h 2625929"/>
                <a:gd name="connsiteX93" fmla="*/ 14421 w 4209453"/>
                <a:gd name="connsiteY93" fmla="*/ 1205933 h 2625929"/>
                <a:gd name="connsiteX94" fmla="*/ 235485 w 4209453"/>
                <a:gd name="connsiteY94" fmla="*/ 1241102 h 2625929"/>
                <a:gd name="connsiteX95" fmla="*/ 496742 w 4209453"/>
                <a:gd name="connsiteY95" fmla="*/ 1236078 h 2625929"/>
                <a:gd name="connsiteX96" fmla="*/ 592201 w 4209453"/>
                <a:gd name="connsiteY96" fmla="*/ 1276271 h 2625929"/>
                <a:gd name="connsiteX97" fmla="*/ 707757 w 4209453"/>
                <a:gd name="connsiteY97" fmla="*/ 1512408 h 2625929"/>
                <a:gd name="connsiteX98" fmla="*/ 843410 w 4209453"/>
                <a:gd name="connsiteY98" fmla="*/ 1527480 h 2625929"/>
                <a:gd name="connsiteX99" fmla="*/ 984087 w 4209453"/>
                <a:gd name="connsiteY99" fmla="*/ 1512408 h 2625929"/>
                <a:gd name="connsiteX100" fmla="*/ 1119740 w 4209453"/>
                <a:gd name="connsiteY100" fmla="*/ 1632988 h 2625929"/>
                <a:gd name="connsiteX101" fmla="*/ 1119740 w 4209453"/>
                <a:gd name="connsiteY101" fmla="*/ 1778689 h 2625929"/>
                <a:gd name="connsiteX102" fmla="*/ 1069498 w 4209453"/>
                <a:gd name="connsiteY102" fmla="*/ 2034922 h 262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209453" h="2625929">
                  <a:moveTo>
                    <a:pt x="1069498" y="2034922"/>
                  </a:moveTo>
                  <a:cubicBezTo>
                    <a:pt x="1054426" y="2116983"/>
                    <a:pt x="1015907" y="2199882"/>
                    <a:pt x="1029305" y="2271058"/>
                  </a:cubicBezTo>
                  <a:cubicBezTo>
                    <a:pt x="1042703" y="2342234"/>
                    <a:pt x="1087083" y="2408386"/>
                    <a:pt x="1149885" y="2461977"/>
                  </a:cubicBezTo>
                  <a:cubicBezTo>
                    <a:pt x="1212687" y="2515568"/>
                    <a:pt x="1319870" y="2569996"/>
                    <a:pt x="1406118" y="2592605"/>
                  </a:cubicBezTo>
                  <a:cubicBezTo>
                    <a:pt x="1492366" y="2615214"/>
                    <a:pt x="1564380" y="2652058"/>
                    <a:pt x="1667375" y="2597630"/>
                  </a:cubicBezTo>
                  <a:cubicBezTo>
                    <a:pt x="1770370" y="2543202"/>
                    <a:pt x="1931144" y="2360656"/>
                    <a:pt x="2024091" y="2266034"/>
                  </a:cubicBezTo>
                  <a:cubicBezTo>
                    <a:pt x="2117038" y="2171412"/>
                    <a:pt x="2148858" y="2100236"/>
                    <a:pt x="2225058" y="2029898"/>
                  </a:cubicBezTo>
                  <a:cubicBezTo>
                    <a:pt x="2301258" y="1959560"/>
                    <a:pt x="2413465" y="1874985"/>
                    <a:pt x="2481291" y="1844003"/>
                  </a:cubicBezTo>
                  <a:cubicBezTo>
                    <a:pt x="2549117" y="1813021"/>
                    <a:pt x="2580938" y="1842328"/>
                    <a:pt x="2632017" y="1844003"/>
                  </a:cubicBezTo>
                  <a:cubicBezTo>
                    <a:pt x="2683096" y="1845678"/>
                    <a:pt x="2727476" y="1873311"/>
                    <a:pt x="2787766" y="1854052"/>
                  </a:cubicBezTo>
                  <a:cubicBezTo>
                    <a:pt x="2848056" y="1834793"/>
                    <a:pt x="2956076" y="1772827"/>
                    <a:pt x="2993757" y="1728447"/>
                  </a:cubicBezTo>
                  <a:cubicBezTo>
                    <a:pt x="3031438" y="1684067"/>
                    <a:pt x="3002968" y="1627963"/>
                    <a:pt x="3013854" y="1587770"/>
                  </a:cubicBezTo>
                  <a:cubicBezTo>
                    <a:pt x="3024740" y="1547577"/>
                    <a:pt x="3019716" y="1506546"/>
                    <a:pt x="3059072" y="1487287"/>
                  </a:cubicBezTo>
                  <a:cubicBezTo>
                    <a:pt x="3098428" y="1468028"/>
                    <a:pt x="3200586" y="1473051"/>
                    <a:pt x="3249990" y="1472214"/>
                  </a:cubicBezTo>
                  <a:cubicBezTo>
                    <a:pt x="3299394" y="1471377"/>
                    <a:pt x="3338751" y="1468865"/>
                    <a:pt x="3355498" y="1482263"/>
                  </a:cubicBezTo>
                  <a:cubicBezTo>
                    <a:pt x="3372245" y="1495661"/>
                    <a:pt x="3327028" y="1545902"/>
                    <a:pt x="3350474" y="1552601"/>
                  </a:cubicBezTo>
                  <a:cubicBezTo>
                    <a:pt x="3373920" y="1559300"/>
                    <a:pt x="3443421" y="1535016"/>
                    <a:pt x="3496175" y="1522456"/>
                  </a:cubicBezTo>
                  <a:cubicBezTo>
                    <a:pt x="3548929" y="1509896"/>
                    <a:pt x="3598333" y="1486449"/>
                    <a:pt x="3666997" y="1477238"/>
                  </a:cubicBezTo>
                  <a:cubicBezTo>
                    <a:pt x="3735661" y="1468027"/>
                    <a:pt x="3854566" y="1495660"/>
                    <a:pt x="3908157" y="1467190"/>
                  </a:cubicBezTo>
                  <a:cubicBezTo>
                    <a:pt x="3961748" y="1438720"/>
                    <a:pt x="3979333" y="1360844"/>
                    <a:pt x="3988544" y="1306416"/>
                  </a:cubicBezTo>
                  <a:cubicBezTo>
                    <a:pt x="3997755" y="1251987"/>
                    <a:pt x="3955887" y="1185836"/>
                    <a:pt x="3963423" y="1140619"/>
                  </a:cubicBezTo>
                  <a:cubicBezTo>
                    <a:pt x="3970959" y="1095401"/>
                    <a:pt x="3993568" y="1056883"/>
                    <a:pt x="4033762" y="1035111"/>
                  </a:cubicBezTo>
                  <a:cubicBezTo>
                    <a:pt x="4073956" y="1013339"/>
                    <a:pt x="4186162" y="1028412"/>
                    <a:pt x="4204584" y="1009990"/>
                  </a:cubicBezTo>
                  <a:cubicBezTo>
                    <a:pt x="4223006" y="991568"/>
                    <a:pt x="4186162" y="938814"/>
                    <a:pt x="4144294" y="924579"/>
                  </a:cubicBezTo>
                  <a:cubicBezTo>
                    <a:pt x="4102426" y="910344"/>
                    <a:pt x="3995243" y="927091"/>
                    <a:pt x="3953375" y="924579"/>
                  </a:cubicBezTo>
                  <a:cubicBezTo>
                    <a:pt x="3911507" y="922067"/>
                    <a:pt x="3903971" y="925416"/>
                    <a:pt x="3893085" y="909506"/>
                  </a:cubicBezTo>
                  <a:cubicBezTo>
                    <a:pt x="3882199" y="893596"/>
                    <a:pt x="3920718" y="836656"/>
                    <a:pt x="3888061" y="829120"/>
                  </a:cubicBezTo>
                  <a:cubicBezTo>
                    <a:pt x="3855404" y="821584"/>
                    <a:pt x="3750733" y="840006"/>
                    <a:pt x="3697142" y="864289"/>
                  </a:cubicBezTo>
                  <a:cubicBezTo>
                    <a:pt x="3643551" y="888572"/>
                    <a:pt x="3611731" y="939652"/>
                    <a:pt x="3566513" y="974821"/>
                  </a:cubicBezTo>
                  <a:cubicBezTo>
                    <a:pt x="3521295" y="1009990"/>
                    <a:pt x="3465192" y="1066930"/>
                    <a:pt x="3425836" y="1075304"/>
                  </a:cubicBezTo>
                  <a:cubicBezTo>
                    <a:pt x="3386480" y="1083678"/>
                    <a:pt x="3363034" y="1020876"/>
                    <a:pt x="3330377" y="1025063"/>
                  </a:cubicBezTo>
                  <a:cubicBezTo>
                    <a:pt x="3297720" y="1029250"/>
                    <a:pt x="3268413" y="1087865"/>
                    <a:pt x="3229894" y="1100425"/>
                  </a:cubicBezTo>
                  <a:cubicBezTo>
                    <a:pt x="3191375" y="1112985"/>
                    <a:pt x="3132759" y="1110473"/>
                    <a:pt x="3099265" y="1100425"/>
                  </a:cubicBezTo>
                  <a:cubicBezTo>
                    <a:pt x="3065771" y="1090377"/>
                    <a:pt x="3054048" y="1083678"/>
                    <a:pt x="3028927" y="1040135"/>
                  </a:cubicBezTo>
                  <a:cubicBezTo>
                    <a:pt x="3003806" y="996592"/>
                    <a:pt x="2986221" y="908669"/>
                    <a:pt x="2948540" y="839168"/>
                  </a:cubicBezTo>
                  <a:cubicBezTo>
                    <a:pt x="2910859" y="769667"/>
                    <a:pt x="2848894" y="682581"/>
                    <a:pt x="2802839" y="623128"/>
                  </a:cubicBezTo>
                  <a:cubicBezTo>
                    <a:pt x="2756784" y="563675"/>
                    <a:pt x="2718265" y="532694"/>
                    <a:pt x="2672210" y="482452"/>
                  </a:cubicBezTo>
                  <a:cubicBezTo>
                    <a:pt x="2626155" y="432210"/>
                    <a:pt x="2560841" y="371082"/>
                    <a:pt x="2526509" y="321678"/>
                  </a:cubicBezTo>
                  <a:cubicBezTo>
                    <a:pt x="2492177" y="272274"/>
                    <a:pt x="2477105" y="222869"/>
                    <a:pt x="2466219" y="186025"/>
                  </a:cubicBezTo>
                  <a:cubicBezTo>
                    <a:pt x="2455333" y="149181"/>
                    <a:pt x="2471243" y="123223"/>
                    <a:pt x="2461195" y="100614"/>
                  </a:cubicBezTo>
                  <a:cubicBezTo>
                    <a:pt x="2451147" y="78005"/>
                    <a:pt x="2426026" y="60420"/>
                    <a:pt x="2405929" y="50372"/>
                  </a:cubicBezTo>
                  <a:cubicBezTo>
                    <a:pt x="2385832" y="40324"/>
                    <a:pt x="2358199" y="48698"/>
                    <a:pt x="2340614" y="40324"/>
                  </a:cubicBezTo>
                  <a:cubicBezTo>
                    <a:pt x="2323029" y="31950"/>
                    <a:pt x="2310469" y="-2381"/>
                    <a:pt x="2300421" y="131"/>
                  </a:cubicBezTo>
                  <a:cubicBezTo>
                    <a:pt x="2290373" y="2643"/>
                    <a:pt x="2287860" y="39487"/>
                    <a:pt x="2280324" y="55397"/>
                  </a:cubicBezTo>
                  <a:cubicBezTo>
                    <a:pt x="2272788" y="71307"/>
                    <a:pt x="2237618" y="61258"/>
                    <a:pt x="2255203" y="95590"/>
                  </a:cubicBezTo>
                  <a:cubicBezTo>
                    <a:pt x="2272788" y="129922"/>
                    <a:pt x="2337265" y="195236"/>
                    <a:pt x="2385832" y="261388"/>
                  </a:cubicBezTo>
                  <a:cubicBezTo>
                    <a:pt x="2434399" y="327540"/>
                    <a:pt x="2489665" y="414625"/>
                    <a:pt x="2546606" y="492500"/>
                  </a:cubicBezTo>
                  <a:cubicBezTo>
                    <a:pt x="2603547" y="570375"/>
                    <a:pt x="2678072" y="666671"/>
                    <a:pt x="2727476" y="728636"/>
                  </a:cubicBezTo>
                  <a:cubicBezTo>
                    <a:pt x="2776880" y="790601"/>
                    <a:pt x="2809538" y="819909"/>
                    <a:pt x="2843032" y="864289"/>
                  </a:cubicBezTo>
                  <a:cubicBezTo>
                    <a:pt x="2876527" y="908669"/>
                    <a:pt x="2919232" y="959748"/>
                    <a:pt x="2928443" y="994917"/>
                  </a:cubicBezTo>
                  <a:cubicBezTo>
                    <a:pt x="2937654" y="1030086"/>
                    <a:pt x="2929280" y="1051858"/>
                    <a:pt x="2898298" y="1075304"/>
                  </a:cubicBezTo>
                  <a:cubicBezTo>
                    <a:pt x="2867316" y="1098750"/>
                    <a:pt x="2790279" y="1133082"/>
                    <a:pt x="2742549" y="1135594"/>
                  </a:cubicBezTo>
                  <a:cubicBezTo>
                    <a:pt x="2694819" y="1138106"/>
                    <a:pt x="2629505" y="1113823"/>
                    <a:pt x="2611920" y="1090377"/>
                  </a:cubicBezTo>
                  <a:cubicBezTo>
                    <a:pt x="2594335" y="1066931"/>
                    <a:pt x="2624481" y="1020875"/>
                    <a:pt x="2637041" y="994917"/>
                  </a:cubicBezTo>
                  <a:cubicBezTo>
                    <a:pt x="2649601" y="968959"/>
                    <a:pt x="2690632" y="953049"/>
                    <a:pt x="2687283" y="934627"/>
                  </a:cubicBezTo>
                  <a:cubicBezTo>
                    <a:pt x="2683934" y="916205"/>
                    <a:pt x="2652951" y="902808"/>
                    <a:pt x="2616944" y="884386"/>
                  </a:cubicBezTo>
                  <a:cubicBezTo>
                    <a:pt x="2580937" y="865964"/>
                    <a:pt x="2505575" y="852565"/>
                    <a:pt x="2471243" y="824095"/>
                  </a:cubicBezTo>
                  <a:cubicBezTo>
                    <a:pt x="2436911" y="795625"/>
                    <a:pt x="2420164" y="755432"/>
                    <a:pt x="2410953" y="713564"/>
                  </a:cubicBezTo>
                  <a:cubicBezTo>
                    <a:pt x="2401742" y="671696"/>
                    <a:pt x="2422676" y="614755"/>
                    <a:pt x="2415977" y="572887"/>
                  </a:cubicBezTo>
                  <a:cubicBezTo>
                    <a:pt x="2409278" y="531019"/>
                    <a:pt x="2401742" y="489988"/>
                    <a:pt x="2370760" y="462355"/>
                  </a:cubicBezTo>
                  <a:cubicBezTo>
                    <a:pt x="2339778" y="434722"/>
                    <a:pt x="2276138" y="419649"/>
                    <a:pt x="2230083" y="407089"/>
                  </a:cubicBezTo>
                  <a:cubicBezTo>
                    <a:pt x="2184028" y="394528"/>
                    <a:pt x="2134624" y="403739"/>
                    <a:pt x="2094430" y="386992"/>
                  </a:cubicBezTo>
                  <a:cubicBezTo>
                    <a:pt x="2054237" y="370245"/>
                    <a:pt x="2021579" y="327539"/>
                    <a:pt x="1988922" y="306605"/>
                  </a:cubicBezTo>
                  <a:cubicBezTo>
                    <a:pt x="1956265" y="285671"/>
                    <a:pt x="1924445" y="277298"/>
                    <a:pt x="1898487" y="261388"/>
                  </a:cubicBezTo>
                  <a:cubicBezTo>
                    <a:pt x="1872529" y="245478"/>
                    <a:pt x="1841547" y="229568"/>
                    <a:pt x="1833173" y="211146"/>
                  </a:cubicBezTo>
                  <a:cubicBezTo>
                    <a:pt x="1824799" y="192724"/>
                    <a:pt x="1849920" y="167603"/>
                    <a:pt x="1848245" y="150856"/>
                  </a:cubicBezTo>
                  <a:cubicBezTo>
                    <a:pt x="1846570" y="134109"/>
                    <a:pt x="1844058" y="116524"/>
                    <a:pt x="1823124" y="110663"/>
                  </a:cubicBezTo>
                  <a:cubicBezTo>
                    <a:pt x="1802190" y="104802"/>
                    <a:pt x="1755298" y="113175"/>
                    <a:pt x="1722641" y="115687"/>
                  </a:cubicBezTo>
                  <a:cubicBezTo>
                    <a:pt x="1689984" y="118199"/>
                    <a:pt x="1654814" y="130759"/>
                    <a:pt x="1627181" y="125735"/>
                  </a:cubicBezTo>
                  <a:cubicBezTo>
                    <a:pt x="1599548" y="120711"/>
                    <a:pt x="1578614" y="92241"/>
                    <a:pt x="1556843" y="85542"/>
                  </a:cubicBezTo>
                  <a:cubicBezTo>
                    <a:pt x="1535072" y="78843"/>
                    <a:pt x="1509114" y="78006"/>
                    <a:pt x="1496553" y="85542"/>
                  </a:cubicBezTo>
                  <a:cubicBezTo>
                    <a:pt x="1483992" y="93078"/>
                    <a:pt x="1477293" y="112337"/>
                    <a:pt x="1481480" y="130759"/>
                  </a:cubicBezTo>
                  <a:cubicBezTo>
                    <a:pt x="1485667" y="149181"/>
                    <a:pt x="1514138" y="173464"/>
                    <a:pt x="1521674" y="196073"/>
                  </a:cubicBezTo>
                  <a:cubicBezTo>
                    <a:pt x="1529210" y="218682"/>
                    <a:pt x="1538421" y="264737"/>
                    <a:pt x="1526698" y="266412"/>
                  </a:cubicBezTo>
                  <a:cubicBezTo>
                    <a:pt x="1514975" y="268087"/>
                    <a:pt x="1471432" y="232080"/>
                    <a:pt x="1451335" y="206122"/>
                  </a:cubicBezTo>
                  <a:cubicBezTo>
                    <a:pt x="1431238" y="180164"/>
                    <a:pt x="1427052" y="135784"/>
                    <a:pt x="1406118" y="110663"/>
                  </a:cubicBezTo>
                  <a:cubicBezTo>
                    <a:pt x="1385184" y="85542"/>
                    <a:pt x="1356714" y="67957"/>
                    <a:pt x="1325731" y="55397"/>
                  </a:cubicBezTo>
                  <a:cubicBezTo>
                    <a:pt x="1294749" y="42836"/>
                    <a:pt x="1243669" y="34463"/>
                    <a:pt x="1220223" y="35300"/>
                  </a:cubicBezTo>
                  <a:cubicBezTo>
                    <a:pt x="1196777" y="36137"/>
                    <a:pt x="1181705" y="42836"/>
                    <a:pt x="1185054" y="60421"/>
                  </a:cubicBezTo>
                  <a:cubicBezTo>
                    <a:pt x="1188404" y="78006"/>
                    <a:pt x="1216037" y="107313"/>
                    <a:pt x="1240320" y="140808"/>
                  </a:cubicBezTo>
                  <a:cubicBezTo>
                    <a:pt x="1264604" y="174302"/>
                    <a:pt x="1316520" y="225381"/>
                    <a:pt x="1330755" y="261388"/>
                  </a:cubicBezTo>
                  <a:cubicBezTo>
                    <a:pt x="1344990" y="297394"/>
                    <a:pt x="1344990" y="325027"/>
                    <a:pt x="1325731" y="356847"/>
                  </a:cubicBezTo>
                  <a:cubicBezTo>
                    <a:pt x="1306472" y="388667"/>
                    <a:pt x="1255392" y="443095"/>
                    <a:pt x="1215199" y="452306"/>
                  </a:cubicBezTo>
                  <a:cubicBezTo>
                    <a:pt x="1175006" y="461517"/>
                    <a:pt x="1118903" y="414625"/>
                    <a:pt x="1084571" y="412113"/>
                  </a:cubicBezTo>
                  <a:cubicBezTo>
                    <a:pt x="1050239" y="409601"/>
                    <a:pt x="1028467" y="407089"/>
                    <a:pt x="1009208" y="437234"/>
                  </a:cubicBezTo>
                  <a:cubicBezTo>
                    <a:pt x="989949" y="467379"/>
                    <a:pt x="994972" y="560326"/>
                    <a:pt x="969014" y="592983"/>
                  </a:cubicBezTo>
                  <a:cubicBezTo>
                    <a:pt x="943056" y="625640"/>
                    <a:pt x="904537" y="618942"/>
                    <a:pt x="853458" y="633177"/>
                  </a:cubicBezTo>
                  <a:cubicBezTo>
                    <a:pt x="802379" y="647412"/>
                    <a:pt x="720318" y="661647"/>
                    <a:pt x="662540" y="678394"/>
                  </a:cubicBezTo>
                  <a:cubicBezTo>
                    <a:pt x="604762" y="695141"/>
                    <a:pt x="545309" y="708539"/>
                    <a:pt x="506790" y="733660"/>
                  </a:cubicBezTo>
                  <a:cubicBezTo>
                    <a:pt x="468271" y="758781"/>
                    <a:pt x="470784" y="792276"/>
                    <a:pt x="431428" y="829120"/>
                  </a:cubicBezTo>
                  <a:cubicBezTo>
                    <a:pt x="392072" y="865964"/>
                    <a:pt x="326757" y="915368"/>
                    <a:pt x="270654" y="954724"/>
                  </a:cubicBezTo>
                  <a:cubicBezTo>
                    <a:pt x="214551" y="994080"/>
                    <a:pt x="135001" y="1038460"/>
                    <a:pt x="94808" y="1065256"/>
                  </a:cubicBezTo>
                  <a:cubicBezTo>
                    <a:pt x="54615" y="1092052"/>
                    <a:pt x="42892" y="1092052"/>
                    <a:pt x="29494" y="1115498"/>
                  </a:cubicBezTo>
                  <a:cubicBezTo>
                    <a:pt x="16096" y="1138944"/>
                    <a:pt x="-19911" y="1184999"/>
                    <a:pt x="14421" y="1205933"/>
                  </a:cubicBezTo>
                  <a:cubicBezTo>
                    <a:pt x="48753" y="1226867"/>
                    <a:pt x="155098" y="1236078"/>
                    <a:pt x="235485" y="1241102"/>
                  </a:cubicBezTo>
                  <a:cubicBezTo>
                    <a:pt x="315872" y="1246126"/>
                    <a:pt x="437289" y="1230217"/>
                    <a:pt x="496742" y="1236078"/>
                  </a:cubicBezTo>
                  <a:cubicBezTo>
                    <a:pt x="556195" y="1241939"/>
                    <a:pt x="557032" y="1230216"/>
                    <a:pt x="592201" y="1276271"/>
                  </a:cubicBezTo>
                  <a:cubicBezTo>
                    <a:pt x="627370" y="1322326"/>
                    <a:pt x="665889" y="1470540"/>
                    <a:pt x="707757" y="1512408"/>
                  </a:cubicBezTo>
                  <a:cubicBezTo>
                    <a:pt x="749625" y="1554276"/>
                    <a:pt x="797355" y="1527480"/>
                    <a:pt x="843410" y="1527480"/>
                  </a:cubicBezTo>
                  <a:cubicBezTo>
                    <a:pt x="889465" y="1527480"/>
                    <a:pt x="938032" y="1494823"/>
                    <a:pt x="984087" y="1512408"/>
                  </a:cubicBezTo>
                  <a:cubicBezTo>
                    <a:pt x="1030142" y="1529993"/>
                    <a:pt x="1097131" y="1588608"/>
                    <a:pt x="1119740" y="1632988"/>
                  </a:cubicBezTo>
                  <a:cubicBezTo>
                    <a:pt x="1142349" y="1677368"/>
                    <a:pt x="1128951" y="1710863"/>
                    <a:pt x="1119740" y="1778689"/>
                  </a:cubicBezTo>
                  <a:cubicBezTo>
                    <a:pt x="1110529" y="1846515"/>
                    <a:pt x="1084570" y="1952861"/>
                    <a:pt x="1069498" y="2034922"/>
                  </a:cubicBezTo>
                  <a:close/>
                </a:path>
              </a:pathLst>
            </a:custGeom>
            <a:solidFill>
              <a:srgbClr val="FFF2CC">
                <a:alpha val="50196"/>
              </a:srgbClr>
            </a:solidFill>
            <a:ln w="5715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Freeform 5"/>
          <p:cNvSpPr/>
          <p:nvPr/>
        </p:nvSpPr>
        <p:spPr>
          <a:xfrm>
            <a:off x="283234" y="6978442"/>
            <a:ext cx="3502324" cy="2432885"/>
          </a:xfrm>
          <a:custGeom>
            <a:avLst/>
            <a:gdLst>
              <a:gd name="connsiteX0" fmla="*/ 0 w 3502324"/>
              <a:gd name="connsiteY0" fmla="*/ 1328468 h 2432885"/>
              <a:gd name="connsiteX1" fmla="*/ 172528 w 3502324"/>
              <a:gd name="connsiteY1" fmla="*/ 1587260 h 2432885"/>
              <a:gd name="connsiteX2" fmla="*/ 465826 w 3502324"/>
              <a:gd name="connsiteY2" fmla="*/ 1777041 h 2432885"/>
              <a:gd name="connsiteX3" fmla="*/ 672860 w 3502324"/>
              <a:gd name="connsiteY3" fmla="*/ 1880558 h 2432885"/>
              <a:gd name="connsiteX4" fmla="*/ 1104181 w 3502324"/>
              <a:gd name="connsiteY4" fmla="*/ 2242868 h 2432885"/>
              <a:gd name="connsiteX5" fmla="*/ 1621766 w 3502324"/>
              <a:gd name="connsiteY5" fmla="*/ 2432649 h 2432885"/>
              <a:gd name="connsiteX6" fmla="*/ 1949570 w 3502324"/>
              <a:gd name="connsiteY6" fmla="*/ 2277374 h 2432885"/>
              <a:gd name="connsiteX7" fmla="*/ 2001328 w 3502324"/>
              <a:gd name="connsiteY7" fmla="*/ 2070340 h 2432885"/>
              <a:gd name="connsiteX8" fmla="*/ 2225615 w 3502324"/>
              <a:gd name="connsiteY8" fmla="*/ 1984075 h 2432885"/>
              <a:gd name="connsiteX9" fmla="*/ 2587924 w 3502324"/>
              <a:gd name="connsiteY9" fmla="*/ 1777041 h 2432885"/>
              <a:gd name="connsiteX10" fmla="*/ 2881223 w 3502324"/>
              <a:gd name="connsiteY10" fmla="*/ 1500996 h 2432885"/>
              <a:gd name="connsiteX11" fmla="*/ 2760453 w 3502324"/>
              <a:gd name="connsiteY11" fmla="*/ 1242204 h 2432885"/>
              <a:gd name="connsiteX12" fmla="*/ 2932981 w 3502324"/>
              <a:gd name="connsiteY12" fmla="*/ 1052423 h 2432885"/>
              <a:gd name="connsiteX13" fmla="*/ 3209026 w 3502324"/>
              <a:gd name="connsiteY13" fmla="*/ 741872 h 2432885"/>
              <a:gd name="connsiteX14" fmla="*/ 3278038 w 3502324"/>
              <a:gd name="connsiteY14" fmla="*/ 379562 h 2432885"/>
              <a:gd name="connsiteX15" fmla="*/ 3416060 w 3502324"/>
              <a:gd name="connsiteY15" fmla="*/ 120770 h 2432885"/>
              <a:gd name="connsiteX16" fmla="*/ 3502324 w 3502324"/>
              <a:gd name="connsiteY16" fmla="*/ 0 h 2432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502324" h="2432885">
                <a:moveTo>
                  <a:pt x="0" y="1328468"/>
                </a:moveTo>
                <a:cubicBezTo>
                  <a:pt x="47445" y="1420483"/>
                  <a:pt x="94890" y="1512498"/>
                  <a:pt x="172528" y="1587260"/>
                </a:cubicBezTo>
                <a:cubicBezTo>
                  <a:pt x="250166" y="1662022"/>
                  <a:pt x="382437" y="1728158"/>
                  <a:pt x="465826" y="1777041"/>
                </a:cubicBezTo>
                <a:cubicBezTo>
                  <a:pt x="549215" y="1825924"/>
                  <a:pt x="566468" y="1802920"/>
                  <a:pt x="672860" y="1880558"/>
                </a:cubicBezTo>
                <a:cubicBezTo>
                  <a:pt x="779253" y="1958196"/>
                  <a:pt x="946030" y="2150853"/>
                  <a:pt x="1104181" y="2242868"/>
                </a:cubicBezTo>
                <a:cubicBezTo>
                  <a:pt x="1262332" y="2334883"/>
                  <a:pt x="1480868" y="2426898"/>
                  <a:pt x="1621766" y="2432649"/>
                </a:cubicBezTo>
                <a:cubicBezTo>
                  <a:pt x="1762664" y="2438400"/>
                  <a:pt x="1886310" y="2337759"/>
                  <a:pt x="1949570" y="2277374"/>
                </a:cubicBezTo>
                <a:cubicBezTo>
                  <a:pt x="2012830" y="2216989"/>
                  <a:pt x="1955321" y="2119223"/>
                  <a:pt x="2001328" y="2070340"/>
                </a:cubicBezTo>
                <a:cubicBezTo>
                  <a:pt x="2047335" y="2021457"/>
                  <a:pt x="2127849" y="2032958"/>
                  <a:pt x="2225615" y="1984075"/>
                </a:cubicBezTo>
                <a:cubicBezTo>
                  <a:pt x="2323381" y="1935192"/>
                  <a:pt x="2478656" y="1857554"/>
                  <a:pt x="2587924" y="1777041"/>
                </a:cubicBezTo>
                <a:cubicBezTo>
                  <a:pt x="2697192" y="1696528"/>
                  <a:pt x="2852468" y="1590135"/>
                  <a:pt x="2881223" y="1500996"/>
                </a:cubicBezTo>
                <a:cubicBezTo>
                  <a:pt x="2909978" y="1411857"/>
                  <a:pt x="2751827" y="1316966"/>
                  <a:pt x="2760453" y="1242204"/>
                </a:cubicBezTo>
                <a:cubicBezTo>
                  <a:pt x="2769079" y="1167442"/>
                  <a:pt x="2932981" y="1052423"/>
                  <a:pt x="2932981" y="1052423"/>
                </a:cubicBezTo>
                <a:cubicBezTo>
                  <a:pt x="3007743" y="969034"/>
                  <a:pt x="3151517" y="854015"/>
                  <a:pt x="3209026" y="741872"/>
                </a:cubicBezTo>
                <a:cubicBezTo>
                  <a:pt x="3266536" y="629728"/>
                  <a:pt x="3243532" y="483079"/>
                  <a:pt x="3278038" y="379562"/>
                </a:cubicBezTo>
                <a:cubicBezTo>
                  <a:pt x="3312544" y="276045"/>
                  <a:pt x="3378679" y="184030"/>
                  <a:pt x="3416060" y="120770"/>
                </a:cubicBezTo>
                <a:cubicBezTo>
                  <a:pt x="3453441" y="57510"/>
                  <a:pt x="3482196" y="20128"/>
                  <a:pt x="3502324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937546" y="4111525"/>
            <a:ext cx="14236555" cy="14964624"/>
          </a:xfrm>
          <a:custGeom>
            <a:avLst/>
            <a:gdLst>
              <a:gd name="connsiteX0" fmla="*/ 13892 w 14307408"/>
              <a:gd name="connsiteY0" fmla="*/ 2185884 h 14987484"/>
              <a:gd name="connsiteX1" fmla="*/ 13892 w 14307408"/>
              <a:gd name="connsiteY1" fmla="*/ 2330263 h 14987484"/>
              <a:gd name="connsiteX2" fmla="*/ 158271 w 14307408"/>
              <a:gd name="connsiteY2" fmla="*/ 2667147 h 14987484"/>
              <a:gd name="connsiteX3" fmla="*/ 880166 w 14307408"/>
              <a:gd name="connsiteY3" fmla="*/ 2907779 h 14987484"/>
              <a:gd name="connsiteX4" fmla="*/ 1217050 w 14307408"/>
              <a:gd name="connsiteY4" fmla="*/ 3389042 h 14987484"/>
              <a:gd name="connsiteX5" fmla="*/ 1698313 w 14307408"/>
              <a:gd name="connsiteY5" fmla="*/ 3629674 h 14987484"/>
              <a:gd name="connsiteX6" fmla="*/ 2083324 w 14307408"/>
              <a:gd name="connsiteY6" fmla="*/ 3004032 h 14987484"/>
              <a:gd name="connsiteX7" fmla="*/ 2420208 w 14307408"/>
              <a:gd name="connsiteY7" fmla="*/ 2619021 h 14987484"/>
              <a:gd name="connsiteX8" fmla="*/ 2708966 w 14307408"/>
              <a:gd name="connsiteY8" fmla="*/ 2522768 h 14987484"/>
              <a:gd name="connsiteX9" fmla="*/ 2901471 w 14307408"/>
              <a:gd name="connsiteY9" fmla="*/ 2811526 h 14987484"/>
              <a:gd name="connsiteX10" fmla="*/ 3045850 w 14307408"/>
              <a:gd name="connsiteY10" fmla="*/ 3004032 h 14987484"/>
              <a:gd name="connsiteX11" fmla="*/ 3430861 w 14307408"/>
              <a:gd name="connsiteY11" fmla="*/ 2715274 h 14987484"/>
              <a:gd name="connsiteX12" fmla="*/ 3767745 w 14307408"/>
              <a:gd name="connsiteY12" fmla="*/ 2570895 h 14987484"/>
              <a:gd name="connsiteX13" fmla="*/ 3960250 w 14307408"/>
              <a:gd name="connsiteY13" fmla="*/ 1993379 h 14987484"/>
              <a:gd name="connsiteX14" fmla="*/ 4297134 w 14307408"/>
              <a:gd name="connsiteY14" fmla="*/ 1560242 h 14987484"/>
              <a:gd name="connsiteX15" fmla="*/ 4441513 w 14307408"/>
              <a:gd name="connsiteY15" fmla="*/ 982726 h 14987484"/>
              <a:gd name="connsiteX16" fmla="*/ 4970903 w 14307408"/>
              <a:gd name="connsiteY16" fmla="*/ 790221 h 14987484"/>
              <a:gd name="connsiteX17" fmla="*/ 5596545 w 14307408"/>
              <a:gd name="connsiteY17" fmla="*/ 1127105 h 14987484"/>
              <a:gd name="connsiteX18" fmla="*/ 6751576 w 14307408"/>
              <a:gd name="connsiteY18" fmla="*/ 693968 h 14987484"/>
              <a:gd name="connsiteX19" fmla="*/ 7329092 w 14307408"/>
              <a:gd name="connsiteY19" fmla="*/ 357084 h 14987484"/>
              <a:gd name="connsiteX20" fmla="*/ 8339745 w 14307408"/>
              <a:gd name="connsiteY20" fmla="*/ 357084 h 14987484"/>
              <a:gd name="connsiteX21" fmla="*/ 8628503 w 14307408"/>
              <a:gd name="connsiteY21" fmla="*/ 116453 h 14987484"/>
              <a:gd name="connsiteX22" fmla="*/ 9254145 w 14307408"/>
              <a:gd name="connsiteY22" fmla="*/ 20200 h 14987484"/>
              <a:gd name="connsiteX23" fmla="*/ 9831661 w 14307408"/>
              <a:gd name="connsiteY23" fmla="*/ 501463 h 14987484"/>
              <a:gd name="connsiteX24" fmla="*/ 10601682 w 14307408"/>
              <a:gd name="connsiteY24" fmla="*/ 501463 h 14987484"/>
              <a:gd name="connsiteX25" fmla="*/ 10938566 w 14307408"/>
              <a:gd name="connsiteY25" fmla="*/ 1127105 h 14987484"/>
              <a:gd name="connsiteX26" fmla="*/ 11708587 w 14307408"/>
              <a:gd name="connsiteY26" fmla="*/ 1367737 h 14987484"/>
              <a:gd name="connsiteX27" fmla="*/ 12237976 w 14307408"/>
              <a:gd name="connsiteY27" fmla="*/ 2041505 h 14987484"/>
              <a:gd name="connsiteX28" fmla="*/ 12767366 w 14307408"/>
              <a:gd name="connsiteY28" fmla="*/ 2619021 h 14987484"/>
              <a:gd name="connsiteX29" fmla="*/ 13056124 w 14307408"/>
              <a:gd name="connsiteY29" fmla="*/ 2907779 h 14987484"/>
              <a:gd name="connsiteX30" fmla="*/ 13248629 w 14307408"/>
              <a:gd name="connsiteY30" fmla="*/ 3052158 h 14987484"/>
              <a:gd name="connsiteX31" fmla="*/ 13104250 w 14307408"/>
              <a:gd name="connsiteY31" fmla="*/ 3677800 h 14987484"/>
              <a:gd name="connsiteX32" fmla="*/ 12959871 w 14307408"/>
              <a:gd name="connsiteY32" fmla="*/ 4110937 h 14987484"/>
              <a:gd name="connsiteX33" fmla="*/ 13200503 w 14307408"/>
              <a:gd name="connsiteY33" fmla="*/ 4592200 h 14987484"/>
              <a:gd name="connsiteX34" fmla="*/ 13537387 w 14307408"/>
              <a:gd name="connsiteY34" fmla="*/ 4977211 h 14987484"/>
              <a:gd name="connsiteX35" fmla="*/ 13922398 w 14307408"/>
              <a:gd name="connsiteY35" fmla="*/ 5410347 h 14987484"/>
              <a:gd name="connsiteX36" fmla="*/ 14066776 w 14307408"/>
              <a:gd name="connsiteY36" fmla="*/ 6372874 h 14987484"/>
              <a:gd name="connsiteX37" fmla="*/ 13922398 w 14307408"/>
              <a:gd name="connsiteY37" fmla="*/ 7142895 h 14987484"/>
              <a:gd name="connsiteX38" fmla="*/ 13585513 w 14307408"/>
              <a:gd name="connsiteY38" fmla="*/ 7239147 h 14987484"/>
              <a:gd name="connsiteX39" fmla="*/ 13441134 w 14307408"/>
              <a:gd name="connsiteY39" fmla="*/ 7672284 h 14987484"/>
              <a:gd name="connsiteX40" fmla="*/ 13056124 w 14307408"/>
              <a:gd name="connsiteY40" fmla="*/ 8249800 h 14987484"/>
              <a:gd name="connsiteX41" fmla="*/ 12430482 w 14307408"/>
              <a:gd name="connsiteY41" fmla="*/ 8634811 h 14987484"/>
              <a:gd name="connsiteX42" fmla="*/ 11949219 w 14307408"/>
              <a:gd name="connsiteY42" fmla="*/ 9019821 h 14987484"/>
              <a:gd name="connsiteX43" fmla="*/ 11997345 w 14307408"/>
              <a:gd name="connsiteY43" fmla="*/ 9597337 h 14987484"/>
              <a:gd name="connsiteX44" fmla="*/ 12141724 w 14307408"/>
              <a:gd name="connsiteY44" fmla="*/ 9934221 h 14987484"/>
              <a:gd name="connsiteX45" fmla="*/ 11852966 w 14307408"/>
              <a:gd name="connsiteY45" fmla="*/ 10222979 h 14987484"/>
              <a:gd name="connsiteX46" fmla="*/ 12045471 w 14307408"/>
              <a:gd name="connsiteY46" fmla="*/ 10656116 h 14987484"/>
              <a:gd name="connsiteX47" fmla="*/ 11756713 w 14307408"/>
              <a:gd name="connsiteY47" fmla="*/ 11811147 h 14987484"/>
              <a:gd name="connsiteX48" fmla="*/ 11612334 w 14307408"/>
              <a:gd name="connsiteY48" fmla="*/ 12484916 h 14987484"/>
              <a:gd name="connsiteX49" fmla="*/ 11419829 w 14307408"/>
              <a:gd name="connsiteY49" fmla="*/ 13014305 h 14987484"/>
              <a:gd name="connsiteX50" fmla="*/ 11227324 w 14307408"/>
              <a:gd name="connsiteY50" fmla="*/ 13351189 h 14987484"/>
              <a:gd name="connsiteX51" fmla="*/ 11660461 w 14307408"/>
              <a:gd name="connsiteY51" fmla="*/ 13639947 h 14987484"/>
              <a:gd name="connsiteX52" fmla="*/ 12478608 w 14307408"/>
              <a:gd name="connsiteY52" fmla="*/ 13591821 h 14987484"/>
              <a:gd name="connsiteX53" fmla="*/ 12911745 w 14307408"/>
              <a:gd name="connsiteY53" fmla="*/ 13976832 h 14987484"/>
              <a:gd name="connsiteX54" fmla="*/ 13489261 w 14307408"/>
              <a:gd name="connsiteY54" fmla="*/ 14361842 h 14987484"/>
              <a:gd name="connsiteX55" fmla="*/ 14066776 w 14307408"/>
              <a:gd name="connsiteY55" fmla="*/ 14650600 h 14987484"/>
              <a:gd name="connsiteX56" fmla="*/ 14163029 w 14307408"/>
              <a:gd name="connsiteY56" fmla="*/ 14794979 h 14987484"/>
              <a:gd name="connsiteX57" fmla="*/ 14307408 w 14307408"/>
              <a:gd name="connsiteY57" fmla="*/ 14987484 h 14987484"/>
              <a:gd name="connsiteX0" fmla="*/ 93506 w 14294095"/>
              <a:gd name="connsiteY0" fmla="*/ 2234205 h 14987484"/>
              <a:gd name="connsiteX1" fmla="*/ 579 w 14294095"/>
              <a:gd name="connsiteY1" fmla="*/ 2330263 h 14987484"/>
              <a:gd name="connsiteX2" fmla="*/ 144958 w 14294095"/>
              <a:gd name="connsiteY2" fmla="*/ 2667147 h 14987484"/>
              <a:gd name="connsiteX3" fmla="*/ 866853 w 14294095"/>
              <a:gd name="connsiteY3" fmla="*/ 2907779 h 14987484"/>
              <a:gd name="connsiteX4" fmla="*/ 1203737 w 14294095"/>
              <a:gd name="connsiteY4" fmla="*/ 3389042 h 14987484"/>
              <a:gd name="connsiteX5" fmla="*/ 1685000 w 14294095"/>
              <a:gd name="connsiteY5" fmla="*/ 3629674 h 14987484"/>
              <a:gd name="connsiteX6" fmla="*/ 2070011 w 14294095"/>
              <a:gd name="connsiteY6" fmla="*/ 3004032 h 14987484"/>
              <a:gd name="connsiteX7" fmla="*/ 2406895 w 14294095"/>
              <a:gd name="connsiteY7" fmla="*/ 2619021 h 14987484"/>
              <a:gd name="connsiteX8" fmla="*/ 2695653 w 14294095"/>
              <a:gd name="connsiteY8" fmla="*/ 2522768 h 14987484"/>
              <a:gd name="connsiteX9" fmla="*/ 2888158 w 14294095"/>
              <a:gd name="connsiteY9" fmla="*/ 2811526 h 14987484"/>
              <a:gd name="connsiteX10" fmla="*/ 3032537 w 14294095"/>
              <a:gd name="connsiteY10" fmla="*/ 3004032 h 14987484"/>
              <a:gd name="connsiteX11" fmla="*/ 3417548 w 14294095"/>
              <a:gd name="connsiteY11" fmla="*/ 2715274 h 14987484"/>
              <a:gd name="connsiteX12" fmla="*/ 3754432 w 14294095"/>
              <a:gd name="connsiteY12" fmla="*/ 2570895 h 14987484"/>
              <a:gd name="connsiteX13" fmla="*/ 3946937 w 14294095"/>
              <a:gd name="connsiteY13" fmla="*/ 1993379 h 14987484"/>
              <a:gd name="connsiteX14" fmla="*/ 4283821 w 14294095"/>
              <a:gd name="connsiteY14" fmla="*/ 1560242 h 14987484"/>
              <a:gd name="connsiteX15" fmla="*/ 4428200 w 14294095"/>
              <a:gd name="connsiteY15" fmla="*/ 982726 h 14987484"/>
              <a:gd name="connsiteX16" fmla="*/ 4957590 w 14294095"/>
              <a:gd name="connsiteY16" fmla="*/ 790221 h 14987484"/>
              <a:gd name="connsiteX17" fmla="*/ 5583232 w 14294095"/>
              <a:gd name="connsiteY17" fmla="*/ 1127105 h 14987484"/>
              <a:gd name="connsiteX18" fmla="*/ 6738263 w 14294095"/>
              <a:gd name="connsiteY18" fmla="*/ 693968 h 14987484"/>
              <a:gd name="connsiteX19" fmla="*/ 7315779 w 14294095"/>
              <a:gd name="connsiteY19" fmla="*/ 357084 h 14987484"/>
              <a:gd name="connsiteX20" fmla="*/ 8326432 w 14294095"/>
              <a:gd name="connsiteY20" fmla="*/ 357084 h 14987484"/>
              <a:gd name="connsiteX21" fmla="*/ 8615190 w 14294095"/>
              <a:gd name="connsiteY21" fmla="*/ 116453 h 14987484"/>
              <a:gd name="connsiteX22" fmla="*/ 9240832 w 14294095"/>
              <a:gd name="connsiteY22" fmla="*/ 20200 h 14987484"/>
              <a:gd name="connsiteX23" fmla="*/ 9818348 w 14294095"/>
              <a:gd name="connsiteY23" fmla="*/ 501463 h 14987484"/>
              <a:gd name="connsiteX24" fmla="*/ 10588369 w 14294095"/>
              <a:gd name="connsiteY24" fmla="*/ 501463 h 14987484"/>
              <a:gd name="connsiteX25" fmla="*/ 10925253 w 14294095"/>
              <a:gd name="connsiteY25" fmla="*/ 1127105 h 14987484"/>
              <a:gd name="connsiteX26" fmla="*/ 11695274 w 14294095"/>
              <a:gd name="connsiteY26" fmla="*/ 1367737 h 14987484"/>
              <a:gd name="connsiteX27" fmla="*/ 12224663 w 14294095"/>
              <a:gd name="connsiteY27" fmla="*/ 2041505 h 14987484"/>
              <a:gd name="connsiteX28" fmla="*/ 12754053 w 14294095"/>
              <a:gd name="connsiteY28" fmla="*/ 2619021 h 14987484"/>
              <a:gd name="connsiteX29" fmla="*/ 13042811 w 14294095"/>
              <a:gd name="connsiteY29" fmla="*/ 2907779 h 14987484"/>
              <a:gd name="connsiteX30" fmla="*/ 13235316 w 14294095"/>
              <a:gd name="connsiteY30" fmla="*/ 3052158 h 14987484"/>
              <a:gd name="connsiteX31" fmla="*/ 13090937 w 14294095"/>
              <a:gd name="connsiteY31" fmla="*/ 3677800 h 14987484"/>
              <a:gd name="connsiteX32" fmla="*/ 12946558 w 14294095"/>
              <a:gd name="connsiteY32" fmla="*/ 4110937 h 14987484"/>
              <a:gd name="connsiteX33" fmla="*/ 13187190 w 14294095"/>
              <a:gd name="connsiteY33" fmla="*/ 4592200 h 14987484"/>
              <a:gd name="connsiteX34" fmla="*/ 13524074 w 14294095"/>
              <a:gd name="connsiteY34" fmla="*/ 4977211 h 14987484"/>
              <a:gd name="connsiteX35" fmla="*/ 13909085 w 14294095"/>
              <a:gd name="connsiteY35" fmla="*/ 5410347 h 14987484"/>
              <a:gd name="connsiteX36" fmla="*/ 14053463 w 14294095"/>
              <a:gd name="connsiteY36" fmla="*/ 6372874 h 14987484"/>
              <a:gd name="connsiteX37" fmla="*/ 13909085 w 14294095"/>
              <a:gd name="connsiteY37" fmla="*/ 7142895 h 14987484"/>
              <a:gd name="connsiteX38" fmla="*/ 13572200 w 14294095"/>
              <a:gd name="connsiteY38" fmla="*/ 7239147 h 14987484"/>
              <a:gd name="connsiteX39" fmla="*/ 13427821 w 14294095"/>
              <a:gd name="connsiteY39" fmla="*/ 7672284 h 14987484"/>
              <a:gd name="connsiteX40" fmla="*/ 13042811 w 14294095"/>
              <a:gd name="connsiteY40" fmla="*/ 8249800 h 14987484"/>
              <a:gd name="connsiteX41" fmla="*/ 12417169 w 14294095"/>
              <a:gd name="connsiteY41" fmla="*/ 8634811 h 14987484"/>
              <a:gd name="connsiteX42" fmla="*/ 11935906 w 14294095"/>
              <a:gd name="connsiteY42" fmla="*/ 9019821 h 14987484"/>
              <a:gd name="connsiteX43" fmla="*/ 11984032 w 14294095"/>
              <a:gd name="connsiteY43" fmla="*/ 9597337 h 14987484"/>
              <a:gd name="connsiteX44" fmla="*/ 12128411 w 14294095"/>
              <a:gd name="connsiteY44" fmla="*/ 9934221 h 14987484"/>
              <a:gd name="connsiteX45" fmla="*/ 11839653 w 14294095"/>
              <a:gd name="connsiteY45" fmla="*/ 10222979 h 14987484"/>
              <a:gd name="connsiteX46" fmla="*/ 12032158 w 14294095"/>
              <a:gd name="connsiteY46" fmla="*/ 10656116 h 14987484"/>
              <a:gd name="connsiteX47" fmla="*/ 11743400 w 14294095"/>
              <a:gd name="connsiteY47" fmla="*/ 11811147 h 14987484"/>
              <a:gd name="connsiteX48" fmla="*/ 11599021 w 14294095"/>
              <a:gd name="connsiteY48" fmla="*/ 12484916 h 14987484"/>
              <a:gd name="connsiteX49" fmla="*/ 11406516 w 14294095"/>
              <a:gd name="connsiteY49" fmla="*/ 13014305 h 14987484"/>
              <a:gd name="connsiteX50" fmla="*/ 11214011 w 14294095"/>
              <a:gd name="connsiteY50" fmla="*/ 13351189 h 14987484"/>
              <a:gd name="connsiteX51" fmla="*/ 11647148 w 14294095"/>
              <a:gd name="connsiteY51" fmla="*/ 13639947 h 14987484"/>
              <a:gd name="connsiteX52" fmla="*/ 12465295 w 14294095"/>
              <a:gd name="connsiteY52" fmla="*/ 13591821 h 14987484"/>
              <a:gd name="connsiteX53" fmla="*/ 12898432 w 14294095"/>
              <a:gd name="connsiteY53" fmla="*/ 13976832 h 14987484"/>
              <a:gd name="connsiteX54" fmla="*/ 13475948 w 14294095"/>
              <a:gd name="connsiteY54" fmla="*/ 14361842 h 14987484"/>
              <a:gd name="connsiteX55" fmla="*/ 14053463 w 14294095"/>
              <a:gd name="connsiteY55" fmla="*/ 14650600 h 14987484"/>
              <a:gd name="connsiteX56" fmla="*/ 14149716 w 14294095"/>
              <a:gd name="connsiteY56" fmla="*/ 14794979 h 14987484"/>
              <a:gd name="connsiteX57" fmla="*/ 14294095 w 14294095"/>
              <a:gd name="connsiteY57" fmla="*/ 14987484 h 14987484"/>
              <a:gd name="connsiteX0" fmla="*/ 103086 w 14303675"/>
              <a:gd name="connsiteY0" fmla="*/ 2234205 h 14987484"/>
              <a:gd name="connsiteX1" fmla="*/ 22093 w 14303675"/>
              <a:gd name="connsiteY1" fmla="*/ 2503205 h 14987484"/>
              <a:gd name="connsiteX2" fmla="*/ 10159 w 14303675"/>
              <a:gd name="connsiteY2" fmla="*/ 2330263 h 14987484"/>
              <a:gd name="connsiteX3" fmla="*/ 154538 w 14303675"/>
              <a:gd name="connsiteY3" fmla="*/ 2667147 h 14987484"/>
              <a:gd name="connsiteX4" fmla="*/ 876433 w 14303675"/>
              <a:gd name="connsiteY4" fmla="*/ 2907779 h 14987484"/>
              <a:gd name="connsiteX5" fmla="*/ 1213317 w 14303675"/>
              <a:gd name="connsiteY5" fmla="*/ 3389042 h 14987484"/>
              <a:gd name="connsiteX6" fmla="*/ 1694580 w 14303675"/>
              <a:gd name="connsiteY6" fmla="*/ 3629674 h 14987484"/>
              <a:gd name="connsiteX7" fmla="*/ 2079591 w 14303675"/>
              <a:gd name="connsiteY7" fmla="*/ 3004032 h 14987484"/>
              <a:gd name="connsiteX8" fmla="*/ 2416475 w 14303675"/>
              <a:gd name="connsiteY8" fmla="*/ 2619021 h 14987484"/>
              <a:gd name="connsiteX9" fmla="*/ 2705233 w 14303675"/>
              <a:gd name="connsiteY9" fmla="*/ 2522768 h 14987484"/>
              <a:gd name="connsiteX10" fmla="*/ 2897738 w 14303675"/>
              <a:gd name="connsiteY10" fmla="*/ 2811526 h 14987484"/>
              <a:gd name="connsiteX11" fmla="*/ 3042117 w 14303675"/>
              <a:gd name="connsiteY11" fmla="*/ 3004032 h 14987484"/>
              <a:gd name="connsiteX12" fmla="*/ 3427128 w 14303675"/>
              <a:gd name="connsiteY12" fmla="*/ 2715274 h 14987484"/>
              <a:gd name="connsiteX13" fmla="*/ 3764012 w 14303675"/>
              <a:gd name="connsiteY13" fmla="*/ 2570895 h 14987484"/>
              <a:gd name="connsiteX14" fmla="*/ 3956517 w 14303675"/>
              <a:gd name="connsiteY14" fmla="*/ 1993379 h 14987484"/>
              <a:gd name="connsiteX15" fmla="*/ 4293401 w 14303675"/>
              <a:gd name="connsiteY15" fmla="*/ 1560242 h 14987484"/>
              <a:gd name="connsiteX16" fmla="*/ 4437780 w 14303675"/>
              <a:gd name="connsiteY16" fmla="*/ 982726 h 14987484"/>
              <a:gd name="connsiteX17" fmla="*/ 4967170 w 14303675"/>
              <a:gd name="connsiteY17" fmla="*/ 790221 h 14987484"/>
              <a:gd name="connsiteX18" fmla="*/ 5592812 w 14303675"/>
              <a:gd name="connsiteY18" fmla="*/ 1127105 h 14987484"/>
              <a:gd name="connsiteX19" fmla="*/ 6747843 w 14303675"/>
              <a:gd name="connsiteY19" fmla="*/ 693968 h 14987484"/>
              <a:gd name="connsiteX20" fmla="*/ 7325359 w 14303675"/>
              <a:gd name="connsiteY20" fmla="*/ 357084 h 14987484"/>
              <a:gd name="connsiteX21" fmla="*/ 8336012 w 14303675"/>
              <a:gd name="connsiteY21" fmla="*/ 357084 h 14987484"/>
              <a:gd name="connsiteX22" fmla="*/ 8624770 w 14303675"/>
              <a:gd name="connsiteY22" fmla="*/ 116453 h 14987484"/>
              <a:gd name="connsiteX23" fmla="*/ 9250412 w 14303675"/>
              <a:gd name="connsiteY23" fmla="*/ 20200 h 14987484"/>
              <a:gd name="connsiteX24" fmla="*/ 9827928 w 14303675"/>
              <a:gd name="connsiteY24" fmla="*/ 501463 h 14987484"/>
              <a:gd name="connsiteX25" fmla="*/ 10597949 w 14303675"/>
              <a:gd name="connsiteY25" fmla="*/ 501463 h 14987484"/>
              <a:gd name="connsiteX26" fmla="*/ 10934833 w 14303675"/>
              <a:gd name="connsiteY26" fmla="*/ 1127105 h 14987484"/>
              <a:gd name="connsiteX27" fmla="*/ 11704854 w 14303675"/>
              <a:gd name="connsiteY27" fmla="*/ 1367737 h 14987484"/>
              <a:gd name="connsiteX28" fmla="*/ 12234243 w 14303675"/>
              <a:gd name="connsiteY28" fmla="*/ 2041505 h 14987484"/>
              <a:gd name="connsiteX29" fmla="*/ 12763633 w 14303675"/>
              <a:gd name="connsiteY29" fmla="*/ 2619021 h 14987484"/>
              <a:gd name="connsiteX30" fmla="*/ 13052391 w 14303675"/>
              <a:gd name="connsiteY30" fmla="*/ 2907779 h 14987484"/>
              <a:gd name="connsiteX31" fmla="*/ 13244896 w 14303675"/>
              <a:gd name="connsiteY31" fmla="*/ 3052158 h 14987484"/>
              <a:gd name="connsiteX32" fmla="*/ 13100517 w 14303675"/>
              <a:gd name="connsiteY32" fmla="*/ 3677800 h 14987484"/>
              <a:gd name="connsiteX33" fmla="*/ 12956138 w 14303675"/>
              <a:gd name="connsiteY33" fmla="*/ 4110937 h 14987484"/>
              <a:gd name="connsiteX34" fmla="*/ 13196770 w 14303675"/>
              <a:gd name="connsiteY34" fmla="*/ 4592200 h 14987484"/>
              <a:gd name="connsiteX35" fmla="*/ 13533654 w 14303675"/>
              <a:gd name="connsiteY35" fmla="*/ 4977211 h 14987484"/>
              <a:gd name="connsiteX36" fmla="*/ 13918665 w 14303675"/>
              <a:gd name="connsiteY36" fmla="*/ 5410347 h 14987484"/>
              <a:gd name="connsiteX37" fmla="*/ 14063043 w 14303675"/>
              <a:gd name="connsiteY37" fmla="*/ 6372874 h 14987484"/>
              <a:gd name="connsiteX38" fmla="*/ 13918665 w 14303675"/>
              <a:gd name="connsiteY38" fmla="*/ 7142895 h 14987484"/>
              <a:gd name="connsiteX39" fmla="*/ 13581780 w 14303675"/>
              <a:gd name="connsiteY39" fmla="*/ 7239147 h 14987484"/>
              <a:gd name="connsiteX40" fmla="*/ 13437401 w 14303675"/>
              <a:gd name="connsiteY40" fmla="*/ 7672284 h 14987484"/>
              <a:gd name="connsiteX41" fmla="*/ 13052391 w 14303675"/>
              <a:gd name="connsiteY41" fmla="*/ 8249800 h 14987484"/>
              <a:gd name="connsiteX42" fmla="*/ 12426749 w 14303675"/>
              <a:gd name="connsiteY42" fmla="*/ 8634811 h 14987484"/>
              <a:gd name="connsiteX43" fmla="*/ 11945486 w 14303675"/>
              <a:gd name="connsiteY43" fmla="*/ 9019821 h 14987484"/>
              <a:gd name="connsiteX44" fmla="*/ 11993612 w 14303675"/>
              <a:gd name="connsiteY44" fmla="*/ 9597337 h 14987484"/>
              <a:gd name="connsiteX45" fmla="*/ 12137991 w 14303675"/>
              <a:gd name="connsiteY45" fmla="*/ 9934221 h 14987484"/>
              <a:gd name="connsiteX46" fmla="*/ 11849233 w 14303675"/>
              <a:gd name="connsiteY46" fmla="*/ 10222979 h 14987484"/>
              <a:gd name="connsiteX47" fmla="*/ 12041738 w 14303675"/>
              <a:gd name="connsiteY47" fmla="*/ 10656116 h 14987484"/>
              <a:gd name="connsiteX48" fmla="*/ 11752980 w 14303675"/>
              <a:gd name="connsiteY48" fmla="*/ 11811147 h 14987484"/>
              <a:gd name="connsiteX49" fmla="*/ 11608601 w 14303675"/>
              <a:gd name="connsiteY49" fmla="*/ 12484916 h 14987484"/>
              <a:gd name="connsiteX50" fmla="*/ 11416096 w 14303675"/>
              <a:gd name="connsiteY50" fmla="*/ 13014305 h 14987484"/>
              <a:gd name="connsiteX51" fmla="*/ 11223591 w 14303675"/>
              <a:gd name="connsiteY51" fmla="*/ 13351189 h 14987484"/>
              <a:gd name="connsiteX52" fmla="*/ 11656728 w 14303675"/>
              <a:gd name="connsiteY52" fmla="*/ 13639947 h 14987484"/>
              <a:gd name="connsiteX53" fmla="*/ 12474875 w 14303675"/>
              <a:gd name="connsiteY53" fmla="*/ 13591821 h 14987484"/>
              <a:gd name="connsiteX54" fmla="*/ 12908012 w 14303675"/>
              <a:gd name="connsiteY54" fmla="*/ 13976832 h 14987484"/>
              <a:gd name="connsiteX55" fmla="*/ 13485528 w 14303675"/>
              <a:gd name="connsiteY55" fmla="*/ 14361842 h 14987484"/>
              <a:gd name="connsiteX56" fmla="*/ 14063043 w 14303675"/>
              <a:gd name="connsiteY56" fmla="*/ 14650600 h 14987484"/>
              <a:gd name="connsiteX57" fmla="*/ 14159296 w 14303675"/>
              <a:gd name="connsiteY57" fmla="*/ 14794979 h 14987484"/>
              <a:gd name="connsiteX58" fmla="*/ 14303675 w 143036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3138 w 14282275"/>
              <a:gd name="connsiteY2" fmla="*/ 2667147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55033 w 14282275"/>
              <a:gd name="connsiteY3" fmla="*/ 2907779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191917 w 14282275"/>
              <a:gd name="connsiteY4" fmla="*/ 3389042 h 14987484"/>
              <a:gd name="connsiteX5" fmla="*/ 1673180 w 14282275"/>
              <a:gd name="connsiteY5" fmla="*/ 3629674 h 14987484"/>
              <a:gd name="connsiteX6" fmla="*/ 2058191 w 14282275"/>
              <a:gd name="connsiteY6" fmla="*/ 3004032 h 14987484"/>
              <a:gd name="connsiteX7" fmla="*/ 2395075 w 14282275"/>
              <a:gd name="connsiteY7" fmla="*/ 2619021 h 14987484"/>
              <a:gd name="connsiteX8" fmla="*/ 2683833 w 14282275"/>
              <a:gd name="connsiteY8" fmla="*/ 2522768 h 14987484"/>
              <a:gd name="connsiteX9" fmla="*/ 2876338 w 14282275"/>
              <a:gd name="connsiteY9" fmla="*/ 2811526 h 14987484"/>
              <a:gd name="connsiteX10" fmla="*/ 3020717 w 14282275"/>
              <a:gd name="connsiteY10" fmla="*/ 3004032 h 14987484"/>
              <a:gd name="connsiteX11" fmla="*/ 3405728 w 14282275"/>
              <a:gd name="connsiteY11" fmla="*/ 2715274 h 14987484"/>
              <a:gd name="connsiteX12" fmla="*/ 3742612 w 14282275"/>
              <a:gd name="connsiteY12" fmla="*/ 2570895 h 14987484"/>
              <a:gd name="connsiteX13" fmla="*/ 3935117 w 14282275"/>
              <a:gd name="connsiteY13" fmla="*/ 1993379 h 14987484"/>
              <a:gd name="connsiteX14" fmla="*/ 4272001 w 14282275"/>
              <a:gd name="connsiteY14" fmla="*/ 1560242 h 14987484"/>
              <a:gd name="connsiteX15" fmla="*/ 4416380 w 14282275"/>
              <a:gd name="connsiteY15" fmla="*/ 982726 h 14987484"/>
              <a:gd name="connsiteX16" fmla="*/ 4945770 w 14282275"/>
              <a:gd name="connsiteY16" fmla="*/ 790221 h 14987484"/>
              <a:gd name="connsiteX17" fmla="*/ 5571412 w 14282275"/>
              <a:gd name="connsiteY17" fmla="*/ 1127105 h 14987484"/>
              <a:gd name="connsiteX18" fmla="*/ 6726443 w 14282275"/>
              <a:gd name="connsiteY18" fmla="*/ 693968 h 14987484"/>
              <a:gd name="connsiteX19" fmla="*/ 7303959 w 14282275"/>
              <a:gd name="connsiteY19" fmla="*/ 357084 h 14987484"/>
              <a:gd name="connsiteX20" fmla="*/ 8314612 w 14282275"/>
              <a:gd name="connsiteY20" fmla="*/ 357084 h 14987484"/>
              <a:gd name="connsiteX21" fmla="*/ 8603370 w 14282275"/>
              <a:gd name="connsiteY21" fmla="*/ 116453 h 14987484"/>
              <a:gd name="connsiteX22" fmla="*/ 9229012 w 14282275"/>
              <a:gd name="connsiteY22" fmla="*/ 20200 h 14987484"/>
              <a:gd name="connsiteX23" fmla="*/ 9806528 w 14282275"/>
              <a:gd name="connsiteY23" fmla="*/ 501463 h 14987484"/>
              <a:gd name="connsiteX24" fmla="*/ 10576549 w 14282275"/>
              <a:gd name="connsiteY24" fmla="*/ 501463 h 14987484"/>
              <a:gd name="connsiteX25" fmla="*/ 10913433 w 14282275"/>
              <a:gd name="connsiteY25" fmla="*/ 1127105 h 14987484"/>
              <a:gd name="connsiteX26" fmla="*/ 11683454 w 14282275"/>
              <a:gd name="connsiteY26" fmla="*/ 1367737 h 14987484"/>
              <a:gd name="connsiteX27" fmla="*/ 12212843 w 14282275"/>
              <a:gd name="connsiteY27" fmla="*/ 2041505 h 14987484"/>
              <a:gd name="connsiteX28" fmla="*/ 12742233 w 14282275"/>
              <a:gd name="connsiteY28" fmla="*/ 2619021 h 14987484"/>
              <a:gd name="connsiteX29" fmla="*/ 13030991 w 14282275"/>
              <a:gd name="connsiteY29" fmla="*/ 2907779 h 14987484"/>
              <a:gd name="connsiteX30" fmla="*/ 13223496 w 14282275"/>
              <a:gd name="connsiteY30" fmla="*/ 3052158 h 14987484"/>
              <a:gd name="connsiteX31" fmla="*/ 13079117 w 14282275"/>
              <a:gd name="connsiteY31" fmla="*/ 3677800 h 14987484"/>
              <a:gd name="connsiteX32" fmla="*/ 12934738 w 14282275"/>
              <a:gd name="connsiteY32" fmla="*/ 4110937 h 14987484"/>
              <a:gd name="connsiteX33" fmla="*/ 13175370 w 14282275"/>
              <a:gd name="connsiteY33" fmla="*/ 4592200 h 14987484"/>
              <a:gd name="connsiteX34" fmla="*/ 13512254 w 14282275"/>
              <a:gd name="connsiteY34" fmla="*/ 4977211 h 14987484"/>
              <a:gd name="connsiteX35" fmla="*/ 13897265 w 14282275"/>
              <a:gd name="connsiteY35" fmla="*/ 5410347 h 14987484"/>
              <a:gd name="connsiteX36" fmla="*/ 14041643 w 14282275"/>
              <a:gd name="connsiteY36" fmla="*/ 6372874 h 14987484"/>
              <a:gd name="connsiteX37" fmla="*/ 13897265 w 14282275"/>
              <a:gd name="connsiteY37" fmla="*/ 7142895 h 14987484"/>
              <a:gd name="connsiteX38" fmla="*/ 13560380 w 14282275"/>
              <a:gd name="connsiteY38" fmla="*/ 7239147 h 14987484"/>
              <a:gd name="connsiteX39" fmla="*/ 13416001 w 14282275"/>
              <a:gd name="connsiteY39" fmla="*/ 7672284 h 14987484"/>
              <a:gd name="connsiteX40" fmla="*/ 13030991 w 14282275"/>
              <a:gd name="connsiteY40" fmla="*/ 8249800 h 14987484"/>
              <a:gd name="connsiteX41" fmla="*/ 12405349 w 14282275"/>
              <a:gd name="connsiteY41" fmla="*/ 8634811 h 14987484"/>
              <a:gd name="connsiteX42" fmla="*/ 11924086 w 14282275"/>
              <a:gd name="connsiteY42" fmla="*/ 9019821 h 14987484"/>
              <a:gd name="connsiteX43" fmla="*/ 11972212 w 14282275"/>
              <a:gd name="connsiteY43" fmla="*/ 9597337 h 14987484"/>
              <a:gd name="connsiteX44" fmla="*/ 12116591 w 14282275"/>
              <a:gd name="connsiteY44" fmla="*/ 9934221 h 14987484"/>
              <a:gd name="connsiteX45" fmla="*/ 11827833 w 14282275"/>
              <a:gd name="connsiteY45" fmla="*/ 10222979 h 14987484"/>
              <a:gd name="connsiteX46" fmla="*/ 12020338 w 14282275"/>
              <a:gd name="connsiteY46" fmla="*/ 10656116 h 14987484"/>
              <a:gd name="connsiteX47" fmla="*/ 11731580 w 14282275"/>
              <a:gd name="connsiteY47" fmla="*/ 11811147 h 14987484"/>
              <a:gd name="connsiteX48" fmla="*/ 11587201 w 14282275"/>
              <a:gd name="connsiteY48" fmla="*/ 12484916 h 14987484"/>
              <a:gd name="connsiteX49" fmla="*/ 11394696 w 14282275"/>
              <a:gd name="connsiteY49" fmla="*/ 13014305 h 14987484"/>
              <a:gd name="connsiteX50" fmla="*/ 11202191 w 14282275"/>
              <a:gd name="connsiteY50" fmla="*/ 13351189 h 14987484"/>
              <a:gd name="connsiteX51" fmla="*/ 11635328 w 14282275"/>
              <a:gd name="connsiteY51" fmla="*/ 13639947 h 14987484"/>
              <a:gd name="connsiteX52" fmla="*/ 12453475 w 14282275"/>
              <a:gd name="connsiteY52" fmla="*/ 13591821 h 14987484"/>
              <a:gd name="connsiteX53" fmla="*/ 12886612 w 14282275"/>
              <a:gd name="connsiteY53" fmla="*/ 13976832 h 14987484"/>
              <a:gd name="connsiteX54" fmla="*/ 13464128 w 14282275"/>
              <a:gd name="connsiteY54" fmla="*/ 14361842 h 14987484"/>
              <a:gd name="connsiteX55" fmla="*/ 14041643 w 14282275"/>
              <a:gd name="connsiteY55" fmla="*/ 14650600 h 14987484"/>
              <a:gd name="connsiteX56" fmla="*/ 14137896 w 14282275"/>
              <a:gd name="connsiteY56" fmla="*/ 14794979 h 14987484"/>
              <a:gd name="connsiteX57" fmla="*/ 14282275 w 14282275"/>
              <a:gd name="connsiteY5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191917 w 14282275"/>
              <a:gd name="connsiteY5" fmla="*/ 3389042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959111 w 14282275"/>
              <a:gd name="connsiteY3" fmla="*/ 2878042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673180 w 14282275"/>
              <a:gd name="connsiteY6" fmla="*/ 3629674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2058191 w 14282275"/>
              <a:gd name="connsiteY7" fmla="*/ 3004032 h 14987484"/>
              <a:gd name="connsiteX8" fmla="*/ 2395075 w 14282275"/>
              <a:gd name="connsiteY8" fmla="*/ 2619021 h 14987484"/>
              <a:gd name="connsiteX9" fmla="*/ 2683833 w 14282275"/>
              <a:gd name="connsiteY9" fmla="*/ 2522768 h 14987484"/>
              <a:gd name="connsiteX10" fmla="*/ 2876338 w 14282275"/>
              <a:gd name="connsiteY10" fmla="*/ 2811526 h 14987484"/>
              <a:gd name="connsiteX11" fmla="*/ 3020717 w 14282275"/>
              <a:gd name="connsiteY11" fmla="*/ 3004032 h 14987484"/>
              <a:gd name="connsiteX12" fmla="*/ 3405728 w 14282275"/>
              <a:gd name="connsiteY12" fmla="*/ 2715274 h 14987484"/>
              <a:gd name="connsiteX13" fmla="*/ 3742612 w 14282275"/>
              <a:gd name="connsiteY13" fmla="*/ 2570895 h 14987484"/>
              <a:gd name="connsiteX14" fmla="*/ 3935117 w 14282275"/>
              <a:gd name="connsiteY14" fmla="*/ 1993379 h 14987484"/>
              <a:gd name="connsiteX15" fmla="*/ 4272001 w 14282275"/>
              <a:gd name="connsiteY15" fmla="*/ 1560242 h 14987484"/>
              <a:gd name="connsiteX16" fmla="*/ 4416380 w 14282275"/>
              <a:gd name="connsiteY16" fmla="*/ 982726 h 14987484"/>
              <a:gd name="connsiteX17" fmla="*/ 4945770 w 14282275"/>
              <a:gd name="connsiteY17" fmla="*/ 790221 h 14987484"/>
              <a:gd name="connsiteX18" fmla="*/ 5571412 w 14282275"/>
              <a:gd name="connsiteY18" fmla="*/ 1127105 h 14987484"/>
              <a:gd name="connsiteX19" fmla="*/ 6726443 w 14282275"/>
              <a:gd name="connsiteY19" fmla="*/ 693968 h 14987484"/>
              <a:gd name="connsiteX20" fmla="*/ 7303959 w 14282275"/>
              <a:gd name="connsiteY20" fmla="*/ 357084 h 14987484"/>
              <a:gd name="connsiteX21" fmla="*/ 8314612 w 14282275"/>
              <a:gd name="connsiteY21" fmla="*/ 357084 h 14987484"/>
              <a:gd name="connsiteX22" fmla="*/ 8603370 w 14282275"/>
              <a:gd name="connsiteY22" fmla="*/ 116453 h 14987484"/>
              <a:gd name="connsiteX23" fmla="*/ 9229012 w 14282275"/>
              <a:gd name="connsiteY23" fmla="*/ 20200 h 14987484"/>
              <a:gd name="connsiteX24" fmla="*/ 9806528 w 14282275"/>
              <a:gd name="connsiteY24" fmla="*/ 501463 h 14987484"/>
              <a:gd name="connsiteX25" fmla="*/ 10576549 w 14282275"/>
              <a:gd name="connsiteY25" fmla="*/ 501463 h 14987484"/>
              <a:gd name="connsiteX26" fmla="*/ 10913433 w 14282275"/>
              <a:gd name="connsiteY26" fmla="*/ 1127105 h 14987484"/>
              <a:gd name="connsiteX27" fmla="*/ 11683454 w 14282275"/>
              <a:gd name="connsiteY27" fmla="*/ 1367737 h 14987484"/>
              <a:gd name="connsiteX28" fmla="*/ 12212843 w 14282275"/>
              <a:gd name="connsiteY28" fmla="*/ 2041505 h 14987484"/>
              <a:gd name="connsiteX29" fmla="*/ 12742233 w 14282275"/>
              <a:gd name="connsiteY29" fmla="*/ 2619021 h 14987484"/>
              <a:gd name="connsiteX30" fmla="*/ 13030991 w 14282275"/>
              <a:gd name="connsiteY30" fmla="*/ 2907779 h 14987484"/>
              <a:gd name="connsiteX31" fmla="*/ 13223496 w 14282275"/>
              <a:gd name="connsiteY31" fmla="*/ 3052158 h 14987484"/>
              <a:gd name="connsiteX32" fmla="*/ 13079117 w 14282275"/>
              <a:gd name="connsiteY32" fmla="*/ 3677800 h 14987484"/>
              <a:gd name="connsiteX33" fmla="*/ 12934738 w 14282275"/>
              <a:gd name="connsiteY33" fmla="*/ 4110937 h 14987484"/>
              <a:gd name="connsiteX34" fmla="*/ 13175370 w 14282275"/>
              <a:gd name="connsiteY34" fmla="*/ 4592200 h 14987484"/>
              <a:gd name="connsiteX35" fmla="*/ 13512254 w 14282275"/>
              <a:gd name="connsiteY35" fmla="*/ 4977211 h 14987484"/>
              <a:gd name="connsiteX36" fmla="*/ 13897265 w 14282275"/>
              <a:gd name="connsiteY36" fmla="*/ 5410347 h 14987484"/>
              <a:gd name="connsiteX37" fmla="*/ 14041643 w 14282275"/>
              <a:gd name="connsiteY37" fmla="*/ 6372874 h 14987484"/>
              <a:gd name="connsiteX38" fmla="*/ 13897265 w 14282275"/>
              <a:gd name="connsiteY38" fmla="*/ 7142895 h 14987484"/>
              <a:gd name="connsiteX39" fmla="*/ 13560380 w 14282275"/>
              <a:gd name="connsiteY39" fmla="*/ 7239147 h 14987484"/>
              <a:gd name="connsiteX40" fmla="*/ 13416001 w 14282275"/>
              <a:gd name="connsiteY40" fmla="*/ 7672284 h 14987484"/>
              <a:gd name="connsiteX41" fmla="*/ 13030991 w 14282275"/>
              <a:gd name="connsiteY41" fmla="*/ 8249800 h 14987484"/>
              <a:gd name="connsiteX42" fmla="*/ 12405349 w 14282275"/>
              <a:gd name="connsiteY42" fmla="*/ 8634811 h 14987484"/>
              <a:gd name="connsiteX43" fmla="*/ 11924086 w 14282275"/>
              <a:gd name="connsiteY43" fmla="*/ 9019821 h 14987484"/>
              <a:gd name="connsiteX44" fmla="*/ 11972212 w 14282275"/>
              <a:gd name="connsiteY44" fmla="*/ 9597337 h 14987484"/>
              <a:gd name="connsiteX45" fmla="*/ 12116591 w 14282275"/>
              <a:gd name="connsiteY45" fmla="*/ 9934221 h 14987484"/>
              <a:gd name="connsiteX46" fmla="*/ 11827833 w 14282275"/>
              <a:gd name="connsiteY46" fmla="*/ 10222979 h 14987484"/>
              <a:gd name="connsiteX47" fmla="*/ 12020338 w 14282275"/>
              <a:gd name="connsiteY47" fmla="*/ 10656116 h 14987484"/>
              <a:gd name="connsiteX48" fmla="*/ 11731580 w 14282275"/>
              <a:gd name="connsiteY48" fmla="*/ 11811147 h 14987484"/>
              <a:gd name="connsiteX49" fmla="*/ 11587201 w 14282275"/>
              <a:gd name="connsiteY49" fmla="*/ 12484916 h 14987484"/>
              <a:gd name="connsiteX50" fmla="*/ 11394696 w 14282275"/>
              <a:gd name="connsiteY50" fmla="*/ 13014305 h 14987484"/>
              <a:gd name="connsiteX51" fmla="*/ 11202191 w 14282275"/>
              <a:gd name="connsiteY51" fmla="*/ 13351189 h 14987484"/>
              <a:gd name="connsiteX52" fmla="*/ 11635328 w 14282275"/>
              <a:gd name="connsiteY52" fmla="*/ 13639947 h 14987484"/>
              <a:gd name="connsiteX53" fmla="*/ 12453475 w 14282275"/>
              <a:gd name="connsiteY53" fmla="*/ 13591821 h 14987484"/>
              <a:gd name="connsiteX54" fmla="*/ 12886612 w 14282275"/>
              <a:gd name="connsiteY54" fmla="*/ 13976832 h 14987484"/>
              <a:gd name="connsiteX55" fmla="*/ 13464128 w 14282275"/>
              <a:gd name="connsiteY55" fmla="*/ 14361842 h 14987484"/>
              <a:gd name="connsiteX56" fmla="*/ 14041643 w 14282275"/>
              <a:gd name="connsiteY56" fmla="*/ 14650600 h 14987484"/>
              <a:gd name="connsiteX57" fmla="*/ 14137896 w 14282275"/>
              <a:gd name="connsiteY57" fmla="*/ 14794979 h 14987484"/>
              <a:gd name="connsiteX58" fmla="*/ 14282275 w 14282275"/>
              <a:gd name="connsiteY5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58191 w 14282275"/>
              <a:gd name="connsiteY8" fmla="*/ 3004032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395075 w 14282275"/>
              <a:gd name="connsiteY9" fmla="*/ 2619021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22768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876338 w 14282275"/>
              <a:gd name="connsiteY11" fmla="*/ 2811526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3020717 w 14282275"/>
              <a:gd name="connsiteY12" fmla="*/ 3004032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405728 w 14282275"/>
              <a:gd name="connsiteY13" fmla="*/ 2715274 h 14987484"/>
              <a:gd name="connsiteX14" fmla="*/ 3742612 w 14282275"/>
              <a:gd name="connsiteY14" fmla="*/ 2570895 h 14987484"/>
              <a:gd name="connsiteX15" fmla="*/ 3935117 w 14282275"/>
              <a:gd name="connsiteY15" fmla="*/ 1993379 h 14987484"/>
              <a:gd name="connsiteX16" fmla="*/ 4272001 w 14282275"/>
              <a:gd name="connsiteY16" fmla="*/ 1560242 h 14987484"/>
              <a:gd name="connsiteX17" fmla="*/ 4416380 w 14282275"/>
              <a:gd name="connsiteY17" fmla="*/ 982726 h 14987484"/>
              <a:gd name="connsiteX18" fmla="*/ 4945770 w 14282275"/>
              <a:gd name="connsiteY18" fmla="*/ 790221 h 14987484"/>
              <a:gd name="connsiteX19" fmla="*/ 5571412 w 14282275"/>
              <a:gd name="connsiteY19" fmla="*/ 1127105 h 14987484"/>
              <a:gd name="connsiteX20" fmla="*/ 6726443 w 14282275"/>
              <a:gd name="connsiteY20" fmla="*/ 693968 h 14987484"/>
              <a:gd name="connsiteX21" fmla="*/ 7303959 w 14282275"/>
              <a:gd name="connsiteY21" fmla="*/ 357084 h 14987484"/>
              <a:gd name="connsiteX22" fmla="*/ 8314612 w 14282275"/>
              <a:gd name="connsiteY22" fmla="*/ 357084 h 14987484"/>
              <a:gd name="connsiteX23" fmla="*/ 8603370 w 14282275"/>
              <a:gd name="connsiteY23" fmla="*/ 116453 h 14987484"/>
              <a:gd name="connsiteX24" fmla="*/ 9229012 w 14282275"/>
              <a:gd name="connsiteY24" fmla="*/ 20200 h 14987484"/>
              <a:gd name="connsiteX25" fmla="*/ 9806528 w 14282275"/>
              <a:gd name="connsiteY25" fmla="*/ 501463 h 14987484"/>
              <a:gd name="connsiteX26" fmla="*/ 10576549 w 14282275"/>
              <a:gd name="connsiteY26" fmla="*/ 501463 h 14987484"/>
              <a:gd name="connsiteX27" fmla="*/ 10913433 w 14282275"/>
              <a:gd name="connsiteY27" fmla="*/ 1127105 h 14987484"/>
              <a:gd name="connsiteX28" fmla="*/ 11683454 w 14282275"/>
              <a:gd name="connsiteY28" fmla="*/ 1367737 h 14987484"/>
              <a:gd name="connsiteX29" fmla="*/ 12212843 w 14282275"/>
              <a:gd name="connsiteY29" fmla="*/ 2041505 h 14987484"/>
              <a:gd name="connsiteX30" fmla="*/ 12742233 w 14282275"/>
              <a:gd name="connsiteY30" fmla="*/ 2619021 h 14987484"/>
              <a:gd name="connsiteX31" fmla="*/ 13030991 w 14282275"/>
              <a:gd name="connsiteY31" fmla="*/ 2907779 h 14987484"/>
              <a:gd name="connsiteX32" fmla="*/ 13223496 w 14282275"/>
              <a:gd name="connsiteY32" fmla="*/ 3052158 h 14987484"/>
              <a:gd name="connsiteX33" fmla="*/ 13079117 w 14282275"/>
              <a:gd name="connsiteY33" fmla="*/ 3677800 h 14987484"/>
              <a:gd name="connsiteX34" fmla="*/ 12934738 w 14282275"/>
              <a:gd name="connsiteY34" fmla="*/ 4110937 h 14987484"/>
              <a:gd name="connsiteX35" fmla="*/ 13175370 w 14282275"/>
              <a:gd name="connsiteY35" fmla="*/ 4592200 h 14987484"/>
              <a:gd name="connsiteX36" fmla="*/ 13512254 w 14282275"/>
              <a:gd name="connsiteY36" fmla="*/ 4977211 h 14987484"/>
              <a:gd name="connsiteX37" fmla="*/ 13897265 w 14282275"/>
              <a:gd name="connsiteY37" fmla="*/ 5410347 h 14987484"/>
              <a:gd name="connsiteX38" fmla="*/ 14041643 w 14282275"/>
              <a:gd name="connsiteY38" fmla="*/ 6372874 h 14987484"/>
              <a:gd name="connsiteX39" fmla="*/ 13897265 w 14282275"/>
              <a:gd name="connsiteY39" fmla="*/ 7142895 h 14987484"/>
              <a:gd name="connsiteX40" fmla="*/ 13560380 w 14282275"/>
              <a:gd name="connsiteY40" fmla="*/ 7239147 h 14987484"/>
              <a:gd name="connsiteX41" fmla="*/ 13416001 w 14282275"/>
              <a:gd name="connsiteY41" fmla="*/ 7672284 h 14987484"/>
              <a:gd name="connsiteX42" fmla="*/ 13030991 w 14282275"/>
              <a:gd name="connsiteY42" fmla="*/ 8249800 h 14987484"/>
              <a:gd name="connsiteX43" fmla="*/ 12405349 w 14282275"/>
              <a:gd name="connsiteY43" fmla="*/ 8634811 h 14987484"/>
              <a:gd name="connsiteX44" fmla="*/ 11924086 w 14282275"/>
              <a:gd name="connsiteY44" fmla="*/ 9019821 h 14987484"/>
              <a:gd name="connsiteX45" fmla="*/ 11972212 w 14282275"/>
              <a:gd name="connsiteY45" fmla="*/ 9597337 h 14987484"/>
              <a:gd name="connsiteX46" fmla="*/ 12116591 w 14282275"/>
              <a:gd name="connsiteY46" fmla="*/ 9934221 h 14987484"/>
              <a:gd name="connsiteX47" fmla="*/ 11827833 w 14282275"/>
              <a:gd name="connsiteY47" fmla="*/ 10222979 h 14987484"/>
              <a:gd name="connsiteX48" fmla="*/ 12020338 w 14282275"/>
              <a:gd name="connsiteY48" fmla="*/ 10656116 h 14987484"/>
              <a:gd name="connsiteX49" fmla="*/ 11731580 w 14282275"/>
              <a:gd name="connsiteY49" fmla="*/ 11811147 h 14987484"/>
              <a:gd name="connsiteX50" fmla="*/ 11587201 w 14282275"/>
              <a:gd name="connsiteY50" fmla="*/ 12484916 h 14987484"/>
              <a:gd name="connsiteX51" fmla="*/ 11394696 w 14282275"/>
              <a:gd name="connsiteY51" fmla="*/ 13014305 h 14987484"/>
              <a:gd name="connsiteX52" fmla="*/ 11202191 w 14282275"/>
              <a:gd name="connsiteY52" fmla="*/ 13351189 h 14987484"/>
              <a:gd name="connsiteX53" fmla="*/ 11635328 w 14282275"/>
              <a:gd name="connsiteY53" fmla="*/ 13639947 h 14987484"/>
              <a:gd name="connsiteX54" fmla="*/ 12453475 w 14282275"/>
              <a:gd name="connsiteY54" fmla="*/ 13591821 h 14987484"/>
              <a:gd name="connsiteX55" fmla="*/ 12886612 w 14282275"/>
              <a:gd name="connsiteY55" fmla="*/ 13976832 h 14987484"/>
              <a:gd name="connsiteX56" fmla="*/ 13464128 w 14282275"/>
              <a:gd name="connsiteY56" fmla="*/ 14361842 h 14987484"/>
              <a:gd name="connsiteX57" fmla="*/ 14041643 w 14282275"/>
              <a:gd name="connsiteY57" fmla="*/ 14650600 h 14987484"/>
              <a:gd name="connsiteX58" fmla="*/ 14137896 w 14282275"/>
              <a:gd name="connsiteY58" fmla="*/ 14794979 h 14987484"/>
              <a:gd name="connsiteX59" fmla="*/ 14282275 w 14282275"/>
              <a:gd name="connsiteY5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405728 w 14282275"/>
              <a:gd name="connsiteY14" fmla="*/ 2715274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742612 w 14282275"/>
              <a:gd name="connsiteY15" fmla="*/ 2570895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35117 w 14282275"/>
              <a:gd name="connsiteY16" fmla="*/ 1993379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272001 w 14282275"/>
              <a:gd name="connsiteY17" fmla="*/ 1560242 h 14987484"/>
              <a:gd name="connsiteX18" fmla="*/ 4416380 w 14282275"/>
              <a:gd name="connsiteY18" fmla="*/ 982726 h 14987484"/>
              <a:gd name="connsiteX19" fmla="*/ 4945770 w 14282275"/>
              <a:gd name="connsiteY19" fmla="*/ 790221 h 14987484"/>
              <a:gd name="connsiteX20" fmla="*/ 5571412 w 14282275"/>
              <a:gd name="connsiteY20" fmla="*/ 1127105 h 14987484"/>
              <a:gd name="connsiteX21" fmla="*/ 6726443 w 14282275"/>
              <a:gd name="connsiteY21" fmla="*/ 693968 h 14987484"/>
              <a:gd name="connsiteX22" fmla="*/ 7303959 w 14282275"/>
              <a:gd name="connsiteY22" fmla="*/ 357084 h 14987484"/>
              <a:gd name="connsiteX23" fmla="*/ 8314612 w 14282275"/>
              <a:gd name="connsiteY23" fmla="*/ 357084 h 14987484"/>
              <a:gd name="connsiteX24" fmla="*/ 8603370 w 14282275"/>
              <a:gd name="connsiteY24" fmla="*/ 116453 h 14987484"/>
              <a:gd name="connsiteX25" fmla="*/ 9229012 w 14282275"/>
              <a:gd name="connsiteY25" fmla="*/ 20200 h 14987484"/>
              <a:gd name="connsiteX26" fmla="*/ 9806528 w 14282275"/>
              <a:gd name="connsiteY26" fmla="*/ 501463 h 14987484"/>
              <a:gd name="connsiteX27" fmla="*/ 10576549 w 14282275"/>
              <a:gd name="connsiteY27" fmla="*/ 501463 h 14987484"/>
              <a:gd name="connsiteX28" fmla="*/ 10913433 w 14282275"/>
              <a:gd name="connsiteY28" fmla="*/ 1127105 h 14987484"/>
              <a:gd name="connsiteX29" fmla="*/ 11683454 w 14282275"/>
              <a:gd name="connsiteY29" fmla="*/ 1367737 h 14987484"/>
              <a:gd name="connsiteX30" fmla="*/ 12212843 w 14282275"/>
              <a:gd name="connsiteY30" fmla="*/ 2041505 h 14987484"/>
              <a:gd name="connsiteX31" fmla="*/ 12742233 w 14282275"/>
              <a:gd name="connsiteY31" fmla="*/ 2619021 h 14987484"/>
              <a:gd name="connsiteX32" fmla="*/ 13030991 w 14282275"/>
              <a:gd name="connsiteY32" fmla="*/ 2907779 h 14987484"/>
              <a:gd name="connsiteX33" fmla="*/ 13223496 w 14282275"/>
              <a:gd name="connsiteY33" fmla="*/ 3052158 h 14987484"/>
              <a:gd name="connsiteX34" fmla="*/ 13079117 w 14282275"/>
              <a:gd name="connsiteY34" fmla="*/ 3677800 h 14987484"/>
              <a:gd name="connsiteX35" fmla="*/ 12934738 w 14282275"/>
              <a:gd name="connsiteY35" fmla="*/ 4110937 h 14987484"/>
              <a:gd name="connsiteX36" fmla="*/ 13175370 w 14282275"/>
              <a:gd name="connsiteY36" fmla="*/ 4592200 h 14987484"/>
              <a:gd name="connsiteX37" fmla="*/ 13512254 w 14282275"/>
              <a:gd name="connsiteY37" fmla="*/ 4977211 h 14987484"/>
              <a:gd name="connsiteX38" fmla="*/ 13897265 w 14282275"/>
              <a:gd name="connsiteY38" fmla="*/ 5410347 h 14987484"/>
              <a:gd name="connsiteX39" fmla="*/ 14041643 w 14282275"/>
              <a:gd name="connsiteY39" fmla="*/ 6372874 h 14987484"/>
              <a:gd name="connsiteX40" fmla="*/ 13897265 w 14282275"/>
              <a:gd name="connsiteY40" fmla="*/ 7142895 h 14987484"/>
              <a:gd name="connsiteX41" fmla="*/ 13560380 w 14282275"/>
              <a:gd name="connsiteY41" fmla="*/ 7239147 h 14987484"/>
              <a:gd name="connsiteX42" fmla="*/ 13416001 w 14282275"/>
              <a:gd name="connsiteY42" fmla="*/ 7672284 h 14987484"/>
              <a:gd name="connsiteX43" fmla="*/ 13030991 w 14282275"/>
              <a:gd name="connsiteY43" fmla="*/ 8249800 h 14987484"/>
              <a:gd name="connsiteX44" fmla="*/ 12405349 w 14282275"/>
              <a:gd name="connsiteY44" fmla="*/ 8634811 h 14987484"/>
              <a:gd name="connsiteX45" fmla="*/ 11924086 w 14282275"/>
              <a:gd name="connsiteY45" fmla="*/ 9019821 h 14987484"/>
              <a:gd name="connsiteX46" fmla="*/ 11972212 w 14282275"/>
              <a:gd name="connsiteY46" fmla="*/ 9597337 h 14987484"/>
              <a:gd name="connsiteX47" fmla="*/ 12116591 w 14282275"/>
              <a:gd name="connsiteY47" fmla="*/ 9934221 h 14987484"/>
              <a:gd name="connsiteX48" fmla="*/ 11827833 w 14282275"/>
              <a:gd name="connsiteY48" fmla="*/ 10222979 h 14987484"/>
              <a:gd name="connsiteX49" fmla="*/ 12020338 w 14282275"/>
              <a:gd name="connsiteY49" fmla="*/ 10656116 h 14987484"/>
              <a:gd name="connsiteX50" fmla="*/ 11731580 w 14282275"/>
              <a:gd name="connsiteY50" fmla="*/ 11811147 h 14987484"/>
              <a:gd name="connsiteX51" fmla="*/ 11587201 w 14282275"/>
              <a:gd name="connsiteY51" fmla="*/ 12484916 h 14987484"/>
              <a:gd name="connsiteX52" fmla="*/ 11394696 w 14282275"/>
              <a:gd name="connsiteY52" fmla="*/ 13014305 h 14987484"/>
              <a:gd name="connsiteX53" fmla="*/ 11202191 w 14282275"/>
              <a:gd name="connsiteY53" fmla="*/ 13351189 h 14987484"/>
              <a:gd name="connsiteX54" fmla="*/ 11635328 w 14282275"/>
              <a:gd name="connsiteY54" fmla="*/ 13639947 h 14987484"/>
              <a:gd name="connsiteX55" fmla="*/ 12453475 w 14282275"/>
              <a:gd name="connsiteY55" fmla="*/ 13591821 h 14987484"/>
              <a:gd name="connsiteX56" fmla="*/ 12886612 w 14282275"/>
              <a:gd name="connsiteY56" fmla="*/ 13976832 h 14987484"/>
              <a:gd name="connsiteX57" fmla="*/ 13464128 w 14282275"/>
              <a:gd name="connsiteY57" fmla="*/ 14361842 h 14987484"/>
              <a:gd name="connsiteX58" fmla="*/ 14041643 w 14282275"/>
              <a:gd name="connsiteY58" fmla="*/ 14650600 h 14987484"/>
              <a:gd name="connsiteX59" fmla="*/ 14137896 w 14282275"/>
              <a:gd name="connsiteY59" fmla="*/ 14794979 h 14987484"/>
              <a:gd name="connsiteX60" fmla="*/ 14282275 w 14282275"/>
              <a:gd name="connsiteY6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72001 w 14282275"/>
              <a:gd name="connsiteY18" fmla="*/ 1560242 h 14987484"/>
              <a:gd name="connsiteX19" fmla="*/ 4416380 w 14282275"/>
              <a:gd name="connsiteY19" fmla="*/ 982726 h 14987484"/>
              <a:gd name="connsiteX20" fmla="*/ 4945770 w 14282275"/>
              <a:gd name="connsiteY20" fmla="*/ 790221 h 14987484"/>
              <a:gd name="connsiteX21" fmla="*/ 5571412 w 14282275"/>
              <a:gd name="connsiteY21" fmla="*/ 1127105 h 14987484"/>
              <a:gd name="connsiteX22" fmla="*/ 6726443 w 14282275"/>
              <a:gd name="connsiteY22" fmla="*/ 693968 h 14987484"/>
              <a:gd name="connsiteX23" fmla="*/ 7303959 w 14282275"/>
              <a:gd name="connsiteY23" fmla="*/ 357084 h 14987484"/>
              <a:gd name="connsiteX24" fmla="*/ 8314612 w 14282275"/>
              <a:gd name="connsiteY24" fmla="*/ 357084 h 14987484"/>
              <a:gd name="connsiteX25" fmla="*/ 8603370 w 14282275"/>
              <a:gd name="connsiteY25" fmla="*/ 116453 h 14987484"/>
              <a:gd name="connsiteX26" fmla="*/ 9229012 w 14282275"/>
              <a:gd name="connsiteY26" fmla="*/ 20200 h 14987484"/>
              <a:gd name="connsiteX27" fmla="*/ 9806528 w 14282275"/>
              <a:gd name="connsiteY27" fmla="*/ 501463 h 14987484"/>
              <a:gd name="connsiteX28" fmla="*/ 10576549 w 14282275"/>
              <a:gd name="connsiteY28" fmla="*/ 501463 h 14987484"/>
              <a:gd name="connsiteX29" fmla="*/ 10913433 w 14282275"/>
              <a:gd name="connsiteY29" fmla="*/ 1127105 h 14987484"/>
              <a:gd name="connsiteX30" fmla="*/ 11683454 w 14282275"/>
              <a:gd name="connsiteY30" fmla="*/ 1367737 h 14987484"/>
              <a:gd name="connsiteX31" fmla="*/ 12212843 w 14282275"/>
              <a:gd name="connsiteY31" fmla="*/ 2041505 h 14987484"/>
              <a:gd name="connsiteX32" fmla="*/ 12742233 w 14282275"/>
              <a:gd name="connsiteY32" fmla="*/ 2619021 h 14987484"/>
              <a:gd name="connsiteX33" fmla="*/ 13030991 w 14282275"/>
              <a:gd name="connsiteY33" fmla="*/ 2907779 h 14987484"/>
              <a:gd name="connsiteX34" fmla="*/ 13223496 w 14282275"/>
              <a:gd name="connsiteY34" fmla="*/ 3052158 h 14987484"/>
              <a:gd name="connsiteX35" fmla="*/ 13079117 w 14282275"/>
              <a:gd name="connsiteY35" fmla="*/ 3677800 h 14987484"/>
              <a:gd name="connsiteX36" fmla="*/ 12934738 w 14282275"/>
              <a:gd name="connsiteY36" fmla="*/ 4110937 h 14987484"/>
              <a:gd name="connsiteX37" fmla="*/ 13175370 w 14282275"/>
              <a:gd name="connsiteY37" fmla="*/ 4592200 h 14987484"/>
              <a:gd name="connsiteX38" fmla="*/ 13512254 w 14282275"/>
              <a:gd name="connsiteY38" fmla="*/ 4977211 h 14987484"/>
              <a:gd name="connsiteX39" fmla="*/ 13897265 w 14282275"/>
              <a:gd name="connsiteY39" fmla="*/ 5410347 h 14987484"/>
              <a:gd name="connsiteX40" fmla="*/ 14041643 w 14282275"/>
              <a:gd name="connsiteY40" fmla="*/ 6372874 h 14987484"/>
              <a:gd name="connsiteX41" fmla="*/ 13897265 w 14282275"/>
              <a:gd name="connsiteY41" fmla="*/ 7142895 h 14987484"/>
              <a:gd name="connsiteX42" fmla="*/ 13560380 w 14282275"/>
              <a:gd name="connsiteY42" fmla="*/ 7239147 h 14987484"/>
              <a:gd name="connsiteX43" fmla="*/ 13416001 w 14282275"/>
              <a:gd name="connsiteY43" fmla="*/ 7672284 h 14987484"/>
              <a:gd name="connsiteX44" fmla="*/ 13030991 w 14282275"/>
              <a:gd name="connsiteY44" fmla="*/ 8249800 h 14987484"/>
              <a:gd name="connsiteX45" fmla="*/ 12405349 w 14282275"/>
              <a:gd name="connsiteY45" fmla="*/ 8634811 h 14987484"/>
              <a:gd name="connsiteX46" fmla="*/ 11924086 w 14282275"/>
              <a:gd name="connsiteY46" fmla="*/ 9019821 h 14987484"/>
              <a:gd name="connsiteX47" fmla="*/ 11972212 w 14282275"/>
              <a:gd name="connsiteY47" fmla="*/ 9597337 h 14987484"/>
              <a:gd name="connsiteX48" fmla="*/ 12116591 w 14282275"/>
              <a:gd name="connsiteY48" fmla="*/ 9934221 h 14987484"/>
              <a:gd name="connsiteX49" fmla="*/ 11827833 w 14282275"/>
              <a:gd name="connsiteY49" fmla="*/ 10222979 h 14987484"/>
              <a:gd name="connsiteX50" fmla="*/ 12020338 w 14282275"/>
              <a:gd name="connsiteY50" fmla="*/ 10656116 h 14987484"/>
              <a:gd name="connsiteX51" fmla="*/ 11731580 w 14282275"/>
              <a:gd name="connsiteY51" fmla="*/ 11811147 h 14987484"/>
              <a:gd name="connsiteX52" fmla="*/ 11587201 w 14282275"/>
              <a:gd name="connsiteY52" fmla="*/ 12484916 h 14987484"/>
              <a:gd name="connsiteX53" fmla="*/ 11394696 w 14282275"/>
              <a:gd name="connsiteY53" fmla="*/ 13014305 h 14987484"/>
              <a:gd name="connsiteX54" fmla="*/ 11202191 w 14282275"/>
              <a:gd name="connsiteY54" fmla="*/ 13351189 h 14987484"/>
              <a:gd name="connsiteX55" fmla="*/ 11635328 w 14282275"/>
              <a:gd name="connsiteY55" fmla="*/ 13639947 h 14987484"/>
              <a:gd name="connsiteX56" fmla="*/ 12453475 w 14282275"/>
              <a:gd name="connsiteY56" fmla="*/ 13591821 h 14987484"/>
              <a:gd name="connsiteX57" fmla="*/ 12886612 w 14282275"/>
              <a:gd name="connsiteY57" fmla="*/ 13976832 h 14987484"/>
              <a:gd name="connsiteX58" fmla="*/ 13464128 w 14282275"/>
              <a:gd name="connsiteY58" fmla="*/ 14361842 h 14987484"/>
              <a:gd name="connsiteX59" fmla="*/ 14041643 w 14282275"/>
              <a:gd name="connsiteY59" fmla="*/ 14650600 h 14987484"/>
              <a:gd name="connsiteX60" fmla="*/ 14137896 w 14282275"/>
              <a:gd name="connsiteY60" fmla="*/ 14794979 h 14987484"/>
              <a:gd name="connsiteX61" fmla="*/ 14282275 w 14282275"/>
              <a:gd name="connsiteY6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16380 w 14282275"/>
              <a:gd name="connsiteY20" fmla="*/ 982726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4945770 w 14282275"/>
              <a:gd name="connsiteY21" fmla="*/ 790221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571412 w 14282275"/>
              <a:gd name="connsiteY22" fmla="*/ 1127105 h 14987484"/>
              <a:gd name="connsiteX23" fmla="*/ 6726443 w 14282275"/>
              <a:gd name="connsiteY23" fmla="*/ 693968 h 14987484"/>
              <a:gd name="connsiteX24" fmla="*/ 7303959 w 14282275"/>
              <a:gd name="connsiteY24" fmla="*/ 357084 h 14987484"/>
              <a:gd name="connsiteX25" fmla="*/ 8314612 w 14282275"/>
              <a:gd name="connsiteY25" fmla="*/ 357084 h 14987484"/>
              <a:gd name="connsiteX26" fmla="*/ 8603370 w 14282275"/>
              <a:gd name="connsiteY26" fmla="*/ 116453 h 14987484"/>
              <a:gd name="connsiteX27" fmla="*/ 9229012 w 14282275"/>
              <a:gd name="connsiteY27" fmla="*/ 20200 h 14987484"/>
              <a:gd name="connsiteX28" fmla="*/ 9806528 w 14282275"/>
              <a:gd name="connsiteY28" fmla="*/ 501463 h 14987484"/>
              <a:gd name="connsiteX29" fmla="*/ 10576549 w 14282275"/>
              <a:gd name="connsiteY29" fmla="*/ 501463 h 14987484"/>
              <a:gd name="connsiteX30" fmla="*/ 10913433 w 14282275"/>
              <a:gd name="connsiteY30" fmla="*/ 1127105 h 14987484"/>
              <a:gd name="connsiteX31" fmla="*/ 11683454 w 14282275"/>
              <a:gd name="connsiteY31" fmla="*/ 1367737 h 14987484"/>
              <a:gd name="connsiteX32" fmla="*/ 12212843 w 14282275"/>
              <a:gd name="connsiteY32" fmla="*/ 2041505 h 14987484"/>
              <a:gd name="connsiteX33" fmla="*/ 12742233 w 14282275"/>
              <a:gd name="connsiteY33" fmla="*/ 2619021 h 14987484"/>
              <a:gd name="connsiteX34" fmla="*/ 13030991 w 14282275"/>
              <a:gd name="connsiteY34" fmla="*/ 2907779 h 14987484"/>
              <a:gd name="connsiteX35" fmla="*/ 13223496 w 14282275"/>
              <a:gd name="connsiteY35" fmla="*/ 3052158 h 14987484"/>
              <a:gd name="connsiteX36" fmla="*/ 13079117 w 14282275"/>
              <a:gd name="connsiteY36" fmla="*/ 3677800 h 14987484"/>
              <a:gd name="connsiteX37" fmla="*/ 12934738 w 14282275"/>
              <a:gd name="connsiteY37" fmla="*/ 4110937 h 14987484"/>
              <a:gd name="connsiteX38" fmla="*/ 13175370 w 14282275"/>
              <a:gd name="connsiteY38" fmla="*/ 4592200 h 14987484"/>
              <a:gd name="connsiteX39" fmla="*/ 13512254 w 14282275"/>
              <a:gd name="connsiteY39" fmla="*/ 4977211 h 14987484"/>
              <a:gd name="connsiteX40" fmla="*/ 13897265 w 14282275"/>
              <a:gd name="connsiteY40" fmla="*/ 5410347 h 14987484"/>
              <a:gd name="connsiteX41" fmla="*/ 14041643 w 14282275"/>
              <a:gd name="connsiteY41" fmla="*/ 6372874 h 14987484"/>
              <a:gd name="connsiteX42" fmla="*/ 13897265 w 14282275"/>
              <a:gd name="connsiteY42" fmla="*/ 7142895 h 14987484"/>
              <a:gd name="connsiteX43" fmla="*/ 13560380 w 14282275"/>
              <a:gd name="connsiteY43" fmla="*/ 7239147 h 14987484"/>
              <a:gd name="connsiteX44" fmla="*/ 13416001 w 14282275"/>
              <a:gd name="connsiteY44" fmla="*/ 7672284 h 14987484"/>
              <a:gd name="connsiteX45" fmla="*/ 13030991 w 14282275"/>
              <a:gd name="connsiteY45" fmla="*/ 8249800 h 14987484"/>
              <a:gd name="connsiteX46" fmla="*/ 12405349 w 14282275"/>
              <a:gd name="connsiteY46" fmla="*/ 8634811 h 14987484"/>
              <a:gd name="connsiteX47" fmla="*/ 11924086 w 14282275"/>
              <a:gd name="connsiteY47" fmla="*/ 9019821 h 14987484"/>
              <a:gd name="connsiteX48" fmla="*/ 11972212 w 14282275"/>
              <a:gd name="connsiteY48" fmla="*/ 9597337 h 14987484"/>
              <a:gd name="connsiteX49" fmla="*/ 12116591 w 14282275"/>
              <a:gd name="connsiteY49" fmla="*/ 9934221 h 14987484"/>
              <a:gd name="connsiteX50" fmla="*/ 11827833 w 14282275"/>
              <a:gd name="connsiteY50" fmla="*/ 10222979 h 14987484"/>
              <a:gd name="connsiteX51" fmla="*/ 12020338 w 14282275"/>
              <a:gd name="connsiteY51" fmla="*/ 10656116 h 14987484"/>
              <a:gd name="connsiteX52" fmla="*/ 11731580 w 14282275"/>
              <a:gd name="connsiteY52" fmla="*/ 11811147 h 14987484"/>
              <a:gd name="connsiteX53" fmla="*/ 11587201 w 14282275"/>
              <a:gd name="connsiteY53" fmla="*/ 12484916 h 14987484"/>
              <a:gd name="connsiteX54" fmla="*/ 11394696 w 14282275"/>
              <a:gd name="connsiteY54" fmla="*/ 13014305 h 14987484"/>
              <a:gd name="connsiteX55" fmla="*/ 11202191 w 14282275"/>
              <a:gd name="connsiteY55" fmla="*/ 13351189 h 14987484"/>
              <a:gd name="connsiteX56" fmla="*/ 11635328 w 14282275"/>
              <a:gd name="connsiteY56" fmla="*/ 13639947 h 14987484"/>
              <a:gd name="connsiteX57" fmla="*/ 12453475 w 14282275"/>
              <a:gd name="connsiteY57" fmla="*/ 13591821 h 14987484"/>
              <a:gd name="connsiteX58" fmla="*/ 12886612 w 14282275"/>
              <a:gd name="connsiteY58" fmla="*/ 13976832 h 14987484"/>
              <a:gd name="connsiteX59" fmla="*/ 13464128 w 14282275"/>
              <a:gd name="connsiteY59" fmla="*/ 14361842 h 14987484"/>
              <a:gd name="connsiteX60" fmla="*/ 14041643 w 14282275"/>
              <a:gd name="connsiteY60" fmla="*/ 14650600 h 14987484"/>
              <a:gd name="connsiteX61" fmla="*/ 14137896 w 14282275"/>
              <a:gd name="connsiteY61" fmla="*/ 14794979 h 14987484"/>
              <a:gd name="connsiteX62" fmla="*/ 14282275 w 14282275"/>
              <a:gd name="connsiteY6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571412 w 14282275"/>
              <a:gd name="connsiteY23" fmla="*/ 1127105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726443 w 14282275"/>
              <a:gd name="connsiteY24" fmla="*/ 693968 h 14987484"/>
              <a:gd name="connsiteX25" fmla="*/ 7303959 w 14282275"/>
              <a:gd name="connsiteY25" fmla="*/ 357084 h 14987484"/>
              <a:gd name="connsiteX26" fmla="*/ 8314612 w 14282275"/>
              <a:gd name="connsiteY26" fmla="*/ 357084 h 14987484"/>
              <a:gd name="connsiteX27" fmla="*/ 8603370 w 14282275"/>
              <a:gd name="connsiteY27" fmla="*/ 116453 h 14987484"/>
              <a:gd name="connsiteX28" fmla="*/ 9229012 w 14282275"/>
              <a:gd name="connsiteY28" fmla="*/ 20200 h 14987484"/>
              <a:gd name="connsiteX29" fmla="*/ 9806528 w 14282275"/>
              <a:gd name="connsiteY29" fmla="*/ 501463 h 14987484"/>
              <a:gd name="connsiteX30" fmla="*/ 10576549 w 14282275"/>
              <a:gd name="connsiteY30" fmla="*/ 501463 h 14987484"/>
              <a:gd name="connsiteX31" fmla="*/ 10913433 w 14282275"/>
              <a:gd name="connsiteY31" fmla="*/ 1127105 h 14987484"/>
              <a:gd name="connsiteX32" fmla="*/ 11683454 w 14282275"/>
              <a:gd name="connsiteY32" fmla="*/ 1367737 h 14987484"/>
              <a:gd name="connsiteX33" fmla="*/ 12212843 w 14282275"/>
              <a:gd name="connsiteY33" fmla="*/ 2041505 h 14987484"/>
              <a:gd name="connsiteX34" fmla="*/ 12742233 w 14282275"/>
              <a:gd name="connsiteY34" fmla="*/ 2619021 h 14987484"/>
              <a:gd name="connsiteX35" fmla="*/ 13030991 w 14282275"/>
              <a:gd name="connsiteY35" fmla="*/ 2907779 h 14987484"/>
              <a:gd name="connsiteX36" fmla="*/ 13223496 w 14282275"/>
              <a:gd name="connsiteY36" fmla="*/ 3052158 h 14987484"/>
              <a:gd name="connsiteX37" fmla="*/ 13079117 w 14282275"/>
              <a:gd name="connsiteY37" fmla="*/ 3677800 h 14987484"/>
              <a:gd name="connsiteX38" fmla="*/ 12934738 w 14282275"/>
              <a:gd name="connsiteY38" fmla="*/ 4110937 h 14987484"/>
              <a:gd name="connsiteX39" fmla="*/ 13175370 w 14282275"/>
              <a:gd name="connsiteY39" fmla="*/ 4592200 h 14987484"/>
              <a:gd name="connsiteX40" fmla="*/ 13512254 w 14282275"/>
              <a:gd name="connsiteY40" fmla="*/ 4977211 h 14987484"/>
              <a:gd name="connsiteX41" fmla="*/ 13897265 w 14282275"/>
              <a:gd name="connsiteY41" fmla="*/ 5410347 h 14987484"/>
              <a:gd name="connsiteX42" fmla="*/ 14041643 w 14282275"/>
              <a:gd name="connsiteY42" fmla="*/ 6372874 h 14987484"/>
              <a:gd name="connsiteX43" fmla="*/ 13897265 w 14282275"/>
              <a:gd name="connsiteY43" fmla="*/ 7142895 h 14987484"/>
              <a:gd name="connsiteX44" fmla="*/ 13560380 w 14282275"/>
              <a:gd name="connsiteY44" fmla="*/ 7239147 h 14987484"/>
              <a:gd name="connsiteX45" fmla="*/ 13416001 w 14282275"/>
              <a:gd name="connsiteY45" fmla="*/ 7672284 h 14987484"/>
              <a:gd name="connsiteX46" fmla="*/ 13030991 w 14282275"/>
              <a:gd name="connsiteY46" fmla="*/ 8249800 h 14987484"/>
              <a:gd name="connsiteX47" fmla="*/ 12405349 w 14282275"/>
              <a:gd name="connsiteY47" fmla="*/ 8634811 h 14987484"/>
              <a:gd name="connsiteX48" fmla="*/ 11924086 w 14282275"/>
              <a:gd name="connsiteY48" fmla="*/ 9019821 h 14987484"/>
              <a:gd name="connsiteX49" fmla="*/ 11972212 w 14282275"/>
              <a:gd name="connsiteY49" fmla="*/ 9597337 h 14987484"/>
              <a:gd name="connsiteX50" fmla="*/ 12116591 w 14282275"/>
              <a:gd name="connsiteY50" fmla="*/ 9934221 h 14987484"/>
              <a:gd name="connsiteX51" fmla="*/ 11827833 w 14282275"/>
              <a:gd name="connsiteY51" fmla="*/ 10222979 h 14987484"/>
              <a:gd name="connsiteX52" fmla="*/ 12020338 w 14282275"/>
              <a:gd name="connsiteY52" fmla="*/ 10656116 h 14987484"/>
              <a:gd name="connsiteX53" fmla="*/ 11731580 w 14282275"/>
              <a:gd name="connsiteY53" fmla="*/ 11811147 h 14987484"/>
              <a:gd name="connsiteX54" fmla="*/ 11587201 w 14282275"/>
              <a:gd name="connsiteY54" fmla="*/ 12484916 h 14987484"/>
              <a:gd name="connsiteX55" fmla="*/ 11394696 w 14282275"/>
              <a:gd name="connsiteY55" fmla="*/ 13014305 h 14987484"/>
              <a:gd name="connsiteX56" fmla="*/ 11202191 w 14282275"/>
              <a:gd name="connsiteY56" fmla="*/ 13351189 h 14987484"/>
              <a:gd name="connsiteX57" fmla="*/ 11635328 w 14282275"/>
              <a:gd name="connsiteY57" fmla="*/ 13639947 h 14987484"/>
              <a:gd name="connsiteX58" fmla="*/ 12453475 w 14282275"/>
              <a:gd name="connsiteY58" fmla="*/ 13591821 h 14987484"/>
              <a:gd name="connsiteX59" fmla="*/ 12886612 w 14282275"/>
              <a:gd name="connsiteY59" fmla="*/ 13976832 h 14987484"/>
              <a:gd name="connsiteX60" fmla="*/ 13464128 w 14282275"/>
              <a:gd name="connsiteY60" fmla="*/ 14361842 h 14987484"/>
              <a:gd name="connsiteX61" fmla="*/ 14041643 w 14282275"/>
              <a:gd name="connsiteY61" fmla="*/ 14650600 h 14987484"/>
              <a:gd name="connsiteX62" fmla="*/ 14137896 w 14282275"/>
              <a:gd name="connsiteY62" fmla="*/ 14794979 h 14987484"/>
              <a:gd name="connsiteX63" fmla="*/ 14282275 w 14282275"/>
              <a:gd name="connsiteY6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726443 w 14282275"/>
              <a:gd name="connsiteY25" fmla="*/ 693968 h 14987484"/>
              <a:gd name="connsiteX26" fmla="*/ 7303959 w 14282275"/>
              <a:gd name="connsiteY26" fmla="*/ 357084 h 14987484"/>
              <a:gd name="connsiteX27" fmla="*/ 8314612 w 14282275"/>
              <a:gd name="connsiteY27" fmla="*/ 357084 h 14987484"/>
              <a:gd name="connsiteX28" fmla="*/ 8603370 w 14282275"/>
              <a:gd name="connsiteY28" fmla="*/ 116453 h 14987484"/>
              <a:gd name="connsiteX29" fmla="*/ 9229012 w 14282275"/>
              <a:gd name="connsiteY29" fmla="*/ 20200 h 14987484"/>
              <a:gd name="connsiteX30" fmla="*/ 9806528 w 14282275"/>
              <a:gd name="connsiteY30" fmla="*/ 501463 h 14987484"/>
              <a:gd name="connsiteX31" fmla="*/ 10576549 w 14282275"/>
              <a:gd name="connsiteY31" fmla="*/ 501463 h 14987484"/>
              <a:gd name="connsiteX32" fmla="*/ 10913433 w 14282275"/>
              <a:gd name="connsiteY32" fmla="*/ 1127105 h 14987484"/>
              <a:gd name="connsiteX33" fmla="*/ 11683454 w 14282275"/>
              <a:gd name="connsiteY33" fmla="*/ 1367737 h 14987484"/>
              <a:gd name="connsiteX34" fmla="*/ 12212843 w 14282275"/>
              <a:gd name="connsiteY34" fmla="*/ 2041505 h 14987484"/>
              <a:gd name="connsiteX35" fmla="*/ 12742233 w 14282275"/>
              <a:gd name="connsiteY35" fmla="*/ 2619021 h 14987484"/>
              <a:gd name="connsiteX36" fmla="*/ 13030991 w 14282275"/>
              <a:gd name="connsiteY36" fmla="*/ 2907779 h 14987484"/>
              <a:gd name="connsiteX37" fmla="*/ 13223496 w 14282275"/>
              <a:gd name="connsiteY37" fmla="*/ 3052158 h 14987484"/>
              <a:gd name="connsiteX38" fmla="*/ 13079117 w 14282275"/>
              <a:gd name="connsiteY38" fmla="*/ 3677800 h 14987484"/>
              <a:gd name="connsiteX39" fmla="*/ 12934738 w 14282275"/>
              <a:gd name="connsiteY39" fmla="*/ 4110937 h 14987484"/>
              <a:gd name="connsiteX40" fmla="*/ 13175370 w 14282275"/>
              <a:gd name="connsiteY40" fmla="*/ 4592200 h 14987484"/>
              <a:gd name="connsiteX41" fmla="*/ 13512254 w 14282275"/>
              <a:gd name="connsiteY41" fmla="*/ 4977211 h 14987484"/>
              <a:gd name="connsiteX42" fmla="*/ 13897265 w 14282275"/>
              <a:gd name="connsiteY42" fmla="*/ 5410347 h 14987484"/>
              <a:gd name="connsiteX43" fmla="*/ 14041643 w 14282275"/>
              <a:gd name="connsiteY43" fmla="*/ 6372874 h 14987484"/>
              <a:gd name="connsiteX44" fmla="*/ 13897265 w 14282275"/>
              <a:gd name="connsiteY44" fmla="*/ 7142895 h 14987484"/>
              <a:gd name="connsiteX45" fmla="*/ 13560380 w 14282275"/>
              <a:gd name="connsiteY45" fmla="*/ 7239147 h 14987484"/>
              <a:gd name="connsiteX46" fmla="*/ 13416001 w 14282275"/>
              <a:gd name="connsiteY46" fmla="*/ 7672284 h 14987484"/>
              <a:gd name="connsiteX47" fmla="*/ 13030991 w 14282275"/>
              <a:gd name="connsiteY47" fmla="*/ 8249800 h 14987484"/>
              <a:gd name="connsiteX48" fmla="*/ 12405349 w 14282275"/>
              <a:gd name="connsiteY48" fmla="*/ 8634811 h 14987484"/>
              <a:gd name="connsiteX49" fmla="*/ 11924086 w 14282275"/>
              <a:gd name="connsiteY49" fmla="*/ 9019821 h 14987484"/>
              <a:gd name="connsiteX50" fmla="*/ 11972212 w 14282275"/>
              <a:gd name="connsiteY50" fmla="*/ 9597337 h 14987484"/>
              <a:gd name="connsiteX51" fmla="*/ 12116591 w 14282275"/>
              <a:gd name="connsiteY51" fmla="*/ 9934221 h 14987484"/>
              <a:gd name="connsiteX52" fmla="*/ 11827833 w 14282275"/>
              <a:gd name="connsiteY52" fmla="*/ 10222979 h 14987484"/>
              <a:gd name="connsiteX53" fmla="*/ 12020338 w 14282275"/>
              <a:gd name="connsiteY53" fmla="*/ 10656116 h 14987484"/>
              <a:gd name="connsiteX54" fmla="*/ 11731580 w 14282275"/>
              <a:gd name="connsiteY54" fmla="*/ 11811147 h 14987484"/>
              <a:gd name="connsiteX55" fmla="*/ 11587201 w 14282275"/>
              <a:gd name="connsiteY55" fmla="*/ 12484916 h 14987484"/>
              <a:gd name="connsiteX56" fmla="*/ 11394696 w 14282275"/>
              <a:gd name="connsiteY56" fmla="*/ 13014305 h 14987484"/>
              <a:gd name="connsiteX57" fmla="*/ 11202191 w 14282275"/>
              <a:gd name="connsiteY57" fmla="*/ 13351189 h 14987484"/>
              <a:gd name="connsiteX58" fmla="*/ 11635328 w 14282275"/>
              <a:gd name="connsiteY58" fmla="*/ 13639947 h 14987484"/>
              <a:gd name="connsiteX59" fmla="*/ 12453475 w 14282275"/>
              <a:gd name="connsiteY59" fmla="*/ 13591821 h 14987484"/>
              <a:gd name="connsiteX60" fmla="*/ 12886612 w 14282275"/>
              <a:gd name="connsiteY60" fmla="*/ 13976832 h 14987484"/>
              <a:gd name="connsiteX61" fmla="*/ 13464128 w 14282275"/>
              <a:gd name="connsiteY61" fmla="*/ 14361842 h 14987484"/>
              <a:gd name="connsiteX62" fmla="*/ 14041643 w 14282275"/>
              <a:gd name="connsiteY62" fmla="*/ 14650600 h 14987484"/>
              <a:gd name="connsiteX63" fmla="*/ 14137896 w 14282275"/>
              <a:gd name="connsiteY63" fmla="*/ 14794979 h 14987484"/>
              <a:gd name="connsiteX64" fmla="*/ 14282275 w 14282275"/>
              <a:gd name="connsiteY6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30991 w 14282275"/>
              <a:gd name="connsiteY37" fmla="*/ 2907779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223496 w 14282275"/>
              <a:gd name="connsiteY38" fmla="*/ 3052158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2934738 w 14282275"/>
              <a:gd name="connsiteY40" fmla="*/ 4110937 h 14987484"/>
              <a:gd name="connsiteX41" fmla="*/ 13175370 w 14282275"/>
              <a:gd name="connsiteY41" fmla="*/ 4592200 h 14987484"/>
              <a:gd name="connsiteX42" fmla="*/ 13512254 w 14282275"/>
              <a:gd name="connsiteY42" fmla="*/ 4977211 h 14987484"/>
              <a:gd name="connsiteX43" fmla="*/ 13897265 w 14282275"/>
              <a:gd name="connsiteY43" fmla="*/ 5410347 h 14987484"/>
              <a:gd name="connsiteX44" fmla="*/ 14041643 w 14282275"/>
              <a:gd name="connsiteY44" fmla="*/ 6372874 h 14987484"/>
              <a:gd name="connsiteX45" fmla="*/ 13897265 w 14282275"/>
              <a:gd name="connsiteY45" fmla="*/ 7142895 h 14987484"/>
              <a:gd name="connsiteX46" fmla="*/ 13560380 w 14282275"/>
              <a:gd name="connsiteY46" fmla="*/ 7239147 h 14987484"/>
              <a:gd name="connsiteX47" fmla="*/ 13416001 w 14282275"/>
              <a:gd name="connsiteY47" fmla="*/ 7672284 h 14987484"/>
              <a:gd name="connsiteX48" fmla="*/ 13030991 w 14282275"/>
              <a:gd name="connsiteY48" fmla="*/ 8249800 h 14987484"/>
              <a:gd name="connsiteX49" fmla="*/ 12405349 w 14282275"/>
              <a:gd name="connsiteY49" fmla="*/ 8634811 h 14987484"/>
              <a:gd name="connsiteX50" fmla="*/ 11924086 w 14282275"/>
              <a:gd name="connsiteY50" fmla="*/ 9019821 h 14987484"/>
              <a:gd name="connsiteX51" fmla="*/ 11972212 w 14282275"/>
              <a:gd name="connsiteY51" fmla="*/ 9597337 h 14987484"/>
              <a:gd name="connsiteX52" fmla="*/ 12116591 w 14282275"/>
              <a:gd name="connsiteY52" fmla="*/ 9934221 h 14987484"/>
              <a:gd name="connsiteX53" fmla="*/ 11827833 w 14282275"/>
              <a:gd name="connsiteY53" fmla="*/ 10222979 h 14987484"/>
              <a:gd name="connsiteX54" fmla="*/ 12020338 w 14282275"/>
              <a:gd name="connsiteY54" fmla="*/ 10656116 h 14987484"/>
              <a:gd name="connsiteX55" fmla="*/ 11731580 w 14282275"/>
              <a:gd name="connsiteY55" fmla="*/ 11811147 h 14987484"/>
              <a:gd name="connsiteX56" fmla="*/ 11587201 w 14282275"/>
              <a:gd name="connsiteY56" fmla="*/ 12484916 h 14987484"/>
              <a:gd name="connsiteX57" fmla="*/ 11394696 w 14282275"/>
              <a:gd name="connsiteY57" fmla="*/ 13014305 h 14987484"/>
              <a:gd name="connsiteX58" fmla="*/ 11202191 w 14282275"/>
              <a:gd name="connsiteY58" fmla="*/ 13351189 h 14987484"/>
              <a:gd name="connsiteX59" fmla="*/ 11635328 w 14282275"/>
              <a:gd name="connsiteY59" fmla="*/ 13639947 h 14987484"/>
              <a:gd name="connsiteX60" fmla="*/ 12453475 w 14282275"/>
              <a:gd name="connsiteY60" fmla="*/ 13591821 h 14987484"/>
              <a:gd name="connsiteX61" fmla="*/ 12886612 w 14282275"/>
              <a:gd name="connsiteY61" fmla="*/ 13976832 h 14987484"/>
              <a:gd name="connsiteX62" fmla="*/ 13464128 w 14282275"/>
              <a:gd name="connsiteY62" fmla="*/ 14361842 h 14987484"/>
              <a:gd name="connsiteX63" fmla="*/ 14041643 w 14282275"/>
              <a:gd name="connsiteY63" fmla="*/ 14650600 h 14987484"/>
              <a:gd name="connsiteX64" fmla="*/ 14137896 w 14282275"/>
              <a:gd name="connsiteY64" fmla="*/ 14794979 h 14987484"/>
              <a:gd name="connsiteX65" fmla="*/ 14282275 w 14282275"/>
              <a:gd name="connsiteY6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934738 w 14282275"/>
              <a:gd name="connsiteY41" fmla="*/ 4110937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079117 w 14282275"/>
              <a:gd name="connsiteY39" fmla="*/ 3677800 h 14987484"/>
              <a:gd name="connsiteX40" fmla="*/ 13140547 w 14282275"/>
              <a:gd name="connsiteY40" fmla="*/ 3748424 h 14987484"/>
              <a:gd name="connsiteX41" fmla="*/ 13058771 w 14282275"/>
              <a:gd name="connsiteY41" fmla="*/ 3941712 h 14987484"/>
              <a:gd name="connsiteX42" fmla="*/ 12871547 w 14282275"/>
              <a:gd name="connsiteY42" fmla="*/ 4055181 h 14987484"/>
              <a:gd name="connsiteX43" fmla="*/ 13175370 w 14282275"/>
              <a:gd name="connsiteY43" fmla="*/ 459220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175370 w 14282275"/>
              <a:gd name="connsiteY42" fmla="*/ 4592200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1547 w 14282275"/>
              <a:gd name="connsiteY41" fmla="*/ 4055181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512254 w 14282275"/>
              <a:gd name="connsiteY43" fmla="*/ 4977211 h 14987484"/>
              <a:gd name="connsiteX44" fmla="*/ 13897265 w 14282275"/>
              <a:gd name="connsiteY44" fmla="*/ 5410347 h 14987484"/>
              <a:gd name="connsiteX45" fmla="*/ 14041643 w 14282275"/>
              <a:gd name="connsiteY45" fmla="*/ 6372874 h 14987484"/>
              <a:gd name="connsiteX46" fmla="*/ 13897265 w 14282275"/>
              <a:gd name="connsiteY46" fmla="*/ 7142895 h 14987484"/>
              <a:gd name="connsiteX47" fmla="*/ 13560380 w 14282275"/>
              <a:gd name="connsiteY47" fmla="*/ 7239147 h 14987484"/>
              <a:gd name="connsiteX48" fmla="*/ 13416001 w 14282275"/>
              <a:gd name="connsiteY48" fmla="*/ 7672284 h 14987484"/>
              <a:gd name="connsiteX49" fmla="*/ 13030991 w 14282275"/>
              <a:gd name="connsiteY49" fmla="*/ 8249800 h 14987484"/>
              <a:gd name="connsiteX50" fmla="*/ 12405349 w 14282275"/>
              <a:gd name="connsiteY50" fmla="*/ 8634811 h 14987484"/>
              <a:gd name="connsiteX51" fmla="*/ 11924086 w 14282275"/>
              <a:gd name="connsiteY51" fmla="*/ 9019821 h 14987484"/>
              <a:gd name="connsiteX52" fmla="*/ 11972212 w 14282275"/>
              <a:gd name="connsiteY52" fmla="*/ 9597337 h 14987484"/>
              <a:gd name="connsiteX53" fmla="*/ 12116591 w 14282275"/>
              <a:gd name="connsiteY53" fmla="*/ 9934221 h 14987484"/>
              <a:gd name="connsiteX54" fmla="*/ 11827833 w 14282275"/>
              <a:gd name="connsiteY54" fmla="*/ 10222979 h 14987484"/>
              <a:gd name="connsiteX55" fmla="*/ 12020338 w 14282275"/>
              <a:gd name="connsiteY55" fmla="*/ 10656116 h 14987484"/>
              <a:gd name="connsiteX56" fmla="*/ 11731580 w 14282275"/>
              <a:gd name="connsiteY56" fmla="*/ 11811147 h 14987484"/>
              <a:gd name="connsiteX57" fmla="*/ 11587201 w 14282275"/>
              <a:gd name="connsiteY57" fmla="*/ 12484916 h 14987484"/>
              <a:gd name="connsiteX58" fmla="*/ 11394696 w 14282275"/>
              <a:gd name="connsiteY58" fmla="*/ 13014305 h 14987484"/>
              <a:gd name="connsiteX59" fmla="*/ 11202191 w 14282275"/>
              <a:gd name="connsiteY59" fmla="*/ 13351189 h 14987484"/>
              <a:gd name="connsiteX60" fmla="*/ 11635328 w 14282275"/>
              <a:gd name="connsiteY60" fmla="*/ 13639947 h 14987484"/>
              <a:gd name="connsiteX61" fmla="*/ 12453475 w 14282275"/>
              <a:gd name="connsiteY61" fmla="*/ 13591821 h 14987484"/>
              <a:gd name="connsiteX62" fmla="*/ 12886612 w 14282275"/>
              <a:gd name="connsiteY62" fmla="*/ 13976832 h 14987484"/>
              <a:gd name="connsiteX63" fmla="*/ 13464128 w 14282275"/>
              <a:gd name="connsiteY63" fmla="*/ 14361842 h 14987484"/>
              <a:gd name="connsiteX64" fmla="*/ 14041643 w 14282275"/>
              <a:gd name="connsiteY64" fmla="*/ 14650600 h 14987484"/>
              <a:gd name="connsiteX65" fmla="*/ 14137896 w 14282275"/>
              <a:gd name="connsiteY65" fmla="*/ 14794979 h 14987484"/>
              <a:gd name="connsiteX66" fmla="*/ 14282275 w 14282275"/>
              <a:gd name="connsiteY6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67575 w 14282275"/>
              <a:gd name="connsiteY42" fmla="*/ 4499273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12254 w 14282275"/>
              <a:gd name="connsiteY44" fmla="*/ 4977211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4041643 w 14282275"/>
              <a:gd name="connsiteY46" fmla="*/ 6372874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897265 w 14282275"/>
              <a:gd name="connsiteY47" fmla="*/ 7142895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60380 w 14282275"/>
              <a:gd name="connsiteY48" fmla="*/ 7239147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534360 w 14282275"/>
              <a:gd name="connsiteY48" fmla="*/ 7280035 h 14987484"/>
              <a:gd name="connsiteX49" fmla="*/ 13416001 w 14282275"/>
              <a:gd name="connsiteY49" fmla="*/ 7672284 h 14987484"/>
              <a:gd name="connsiteX50" fmla="*/ 13030991 w 14282275"/>
              <a:gd name="connsiteY50" fmla="*/ 8249800 h 14987484"/>
              <a:gd name="connsiteX51" fmla="*/ 12405349 w 14282275"/>
              <a:gd name="connsiteY51" fmla="*/ 8634811 h 14987484"/>
              <a:gd name="connsiteX52" fmla="*/ 11924086 w 14282275"/>
              <a:gd name="connsiteY52" fmla="*/ 9019821 h 14987484"/>
              <a:gd name="connsiteX53" fmla="*/ 11972212 w 14282275"/>
              <a:gd name="connsiteY53" fmla="*/ 9597337 h 14987484"/>
              <a:gd name="connsiteX54" fmla="*/ 12116591 w 14282275"/>
              <a:gd name="connsiteY54" fmla="*/ 9934221 h 14987484"/>
              <a:gd name="connsiteX55" fmla="*/ 11827833 w 14282275"/>
              <a:gd name="connsiteY55" fmla="*/ 10222979 h 14987484"/>
              <a:gd name="connsiteX56" fmla="*/ 12020338 w 14282275"/>
              <a:gd name="connsiteY56" fmla="*/ 10656116 h 14987484"/>
              <a:gd name="connsiteX57" fmla="*/ 11731580 w 14282275"/>
              <a:gd name="connsiteY57" fmla="*/ 11811147 h 14987484"/>
              <a:gd name="connsiteX58" fmla="*/ 11587201 w 14282275"/>
              <a:gd name="connsiteY58" fmla="*/ 12484916 h 14987484"/>
              <a:gd name="connsiteX59" fmla="*/ 11394696 w 14282275"/>
              <a:gd name="connsiteY59" fmla="*/ 13014305 h 14987484"/>
              <a:gd name="connsiteX60" fmla="*/ 11202191 w 14282275"/>
              <a:gd name="connsiteY60" fmla="*/ 13351189 h 14987484"/>
              <a:gd name="connsiteX61" fmla="*/ 11635328 w 14282275"/>
              <a:gd name="connsiteY61" fmla="*/ 13639947 h 14987484"/>
              <a:gd name="connsiteX62" fmla="*/ 12453475 w 14282275"/>
              <a:gd name="connsiteY62" fmla="*/ 13591821 h 14987484"/>
              <a:gd name="connsiteX63" fmla="*/ 12886612 w 14282275"/>
              <a:gd name="connsiteY63" fmla="*/ 13976832 h 14987484"/>
              <a:gd name="connsiteX64" fmla="*/ 13464128 w 14282275"/>
              <a:gd name="connsiteY64" fmla="*/ 14361842 h 14987484"/>
              <a:gd name="connsiteX65" fmla="*/ 14041643 w 14282275"/>
              <a:gd name="connsiteY65" fmla="*/ 14650600 h 14987484"/>
              <a:gd name="connsiteX66" fmla="*/ 14137896 w 14282275"/>
              <a:gd name="connsiteY66" fmla="*/ 14794979 h 14987484"/>
              <a:gd name="connsiteX67" fmla="*/ 14282275 w 14282275"/>
              <a:gd name="connsiteY6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534360 w 14282275"/>
              <a:gd name="connsiteY49" fmla="*/ 7280035 h 14987484"/>
              <a:gd name="connsiteX50" fmla="*/ 13416001 w 14282275"/>
              <a:gd name="connsiteY50" fmla="*/ 7672284 h 14987484"/>
              <a:gd name="connsiteX51" fmla="*/ 13030991 w 14282275"/>
              <a:gd name="connsiteY51" fmla="*/ 8249800 h 14987484"/>
              <a:gd name="connsiteX52" fmla="*/ 12405349 w 14282275"/>
              <a:gd name="connsiteY52" fmla="*/ 8634811 h 14987484"/>
              <a:gd name="connsiteX53" fmla="*/ 11924086 w 14282275"/>
              <a:gd name="connsiteY53" fmla="*/ 9019821 h 14987484"/>
              <a:gd name="connsiteX54" fmla="*/ 11972212 w 14282275"/>
              <a:gd name="connsiteY54" fmla="*/ 9597337 h 14987484"/>
              <a:gd name="connsiteX55" fmla="*/ 12116591 w 14282275"/>
              <a:gd name="connsiteY55" fmla="*/ 9934221 h 14987484"/>
              <a:gd name="connsiteX56" fmla="*/ 11827833 w 14282275"/>
              <a:gd name="connsiteY56" fmla="*/ 10222979 h 14987484"/>
              <a:gd name="connsiteX57" fmla="*/ 12020338 w 14282275"/>
              <a:gd name="connsiteY57" fmla="*/ 10656116 h 14987484"/>
              <a:gd name="connsiteX58" fmla="*/ 11731580 w 14282275"/>
              <a:gd name="connsiteY58" fmla="*/ 11811147 h 14987484"/>
              <a:gd name="connsiteX59" fmla="*/ 11587201 w 14282275"/>
              <a:gd name="connsiteY59" fmla="*/ 12484916 h 14987484"/>
              <a:gd name="connsiteX60" fmla="*/ 11394696 w 14282275"/>
              <a:gd name="connsiteY60" fmla="*/ 13014305 h 14987484"/>
              <a:gd name="connsiteX61" fmla="*/ 11202191 w 14282275"/>
              <a:gd name="connsiteY61" fmla="*/ 13351189 h 14987484"/>
              <a:gd name="connsiteX62" fmla="*/ 11635328 w 14282275"/>
              <a:gd name="connsiteY62" fmla="*/ 13639947 h 14987484"/>
              <a:gd name="connsiteX63" fmla="*/ 12453475 w 14282275"/>
              <a:gd name="connsiteY63" fmla="*/ 13591821 h 14987484"/>
              <a:gd name="connsiteX64" fmla="*/ 12886612 w 14282275"/>
              <a:gd name="connsiteY64" fmla="*/ 13976832 h 14987484"/>
              <a:gd name="connsiteX65" fmla="*/ 13464128 w 14282275"/>
              <a:gd name="connsiteY65" fmla="*/ 14361842 h 14987484"/>
              <a:gd name="connsiteX66" fmla="*/ 14041643 w 14282275"/>
              <a:gd name="connsiteY66" fmla="*/ 14650600 h 14987484"/>
              <a:gd name="connsiteX67" fmla="*/ 14137896 w 14282275"/>
              <a:gd name="connsiteY67" fmla="*/ 14794979 h 14987484"/>
              <a:gd name="connsiteX68" fmla="*/ 14282275 w 14282275"/>
              <a:gd name="connsiteY6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57220 w 14282275"/>
              <a:gd name="connsiteY49" fmla="*/ 7190434 h 14987484"/>
              <a:gd name="connsiteX50" fmla="*/ 13534360 w 14282275"/>
              <a:gd name="connsiteY50" fmla="*/ 7280035 h 14987484"/>
              <a:gd name="connsiteX51" fmla="*/ 13416001 w 14282275"/>
              <a:gd name="connsiteY51" fmla="*/ 7672284 h 14987484"/>
              <a:gd name="connsiteX52" fmla="*/ 13030991 w 14282275"/>
              <a:gd name="connsiteY52" fmla="*/ 8249800 h 14987484"/>
              <a:gd name="connsiteX53" fmla="*/ 12405349 w 14282275"/>
              <a:gd name="connsiteY53" fmla="*/ 8634811 h 14987484"/>
              <a:gd name="connsiteX54" fmla="*/ 11924086 w 14282275"/>
              <a:gd name="connsiteY54" fmla="*/ 9019821 h 14987484"/>
              <a:gd name="connsiteX55" fmla="*/ 11972212 w 14282275"/>
              <a:gd name="connsiteY55" fmla="*/ 9597337 h 14987484"/>
              <a:gd name="connsiteX56" fmla="*/ 12116591 w 14282275"/>
              <a:gd name="connsiteY56" fmla="*/ 9934221 h 14987484"/>
              <a:gd name="connsiteX57" fmla="*/ 11827833 w 14282275"/>
              <a:gd name="connsiteY57" fmla="*/ 10222979 h 14987484"/>
              <a:gd name="connsiteX58" fmla="*/ 12020338 w 14282275"/>
              <a:gd name="connsiteY58" fmla="*/ 10656116 h 14987484"/>
              <a:gd name="connsiteX59" fmla="*/ 11731580 w 14282275"/>
              <a:gd name="connsiteY59" fmla="*/ 11811147 h 14987484"/>
              <a:gd name="connsiteX60" fmla="*/ 11587201 w 14282275"/>
              <a:gd name="connsiteY60" fmla="*/ 12484916 h 14987484"/>
              <a:gd name="connsiteX61" fmla="*/ 11394696 w 14282275"/>
              <a:gd name="connsiteY61" fmla="*/ 13014305 h 14987484"/>
              <a:gd name="connsiteX62" fmla="*/ 11202191 w 14282275"/>
              <a:gd name="connsiteY62" fmla="*/ 13351189 h 14987484"/>
              <a:gd name="connsiteX63" fmla="*/ 11635328 w 14282275"/>
              <a:gd name="connsiteY63" fmla="*/ 13639947 h 14987484"/>
              <a:gd name="connsiteX64" fmla="*/ 12453475 w 14282275"/>
              <a:gd name="connsiteY64" fmla="*/ 13591821 h 14987484"/>
              <a:gd name="connsiteX65" fmla="*/ 12886612 w 14282275"/>
              <a:gd name="connsiteY65" fmla="*/ 13976832 h 14987484"/>
              <a:gd name="connsiteX66" fmla="*/ 13464128 w 14282275"/>
              <a:gd name="connsiteY66" fmla="*/ 14361842 h 14987484"/>
              <a:gd name="connsiteX67" fmla="*/ 14041643 w 14282275"/>
              <a:gd name="connsiteY67" fmla="*/ 14650600 h 14987484"/>
              <a:gd name="connsiteX68" fmla="*/ 14137896 w 14282275"/>
              <a:gd name="connsiteY68" fmla="*/ 14794979 h 14987484"/>
              <a:gd name="connsiteX69" fmla="*/ 14282275 w 14282275"/>
              <a:gd name="connsiteY6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416001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030991 w 14282275"/>
              <a:gd name="connsiteY53" fmla="*/ 8249800 h 14987484"/>
              <a:gd name="connsiteX54" fmla="*/ 12405349 w 14282275"/>
              <a:gd name="connsiteY54" fmla="*/ 8634811 h 14987484"/>
              <a:gd name="connsiteX55" fmla="*/ 11924086 w 14282275"/>
              <a:gd name="connsiteY55" fmla="*/ 9019821 h 14987484"/>
              <a:gd name="connsiteX56" fmla="*/ 11972212 w 14282275"/>
              <a:gd name="connsiteY56" fmla="*/ 9597337 h 14987484"/>
              <a:gd name="connsiteX57" fmla="*/ 12116591 w 14282275"/>
              <a:gd name="connsiteY57" fmla="*/ 9934221 h 14987484"/>
              <a:gd name="connsiteX58" fmla="*/ 11827833 w 14282275"/>
              <a:gd name="connsiteY58" fmla="*/ 10222979 h 14987484"/>
              <a:gd name="connsiteX59" fmla="*/ 12020338 w 14282275"/>
              <a:gd name="connsiteY59" fmla="*/ 10656116 h 14987484"/>
              <a:gd name="connsiteX60" fmla="*/ 11731580 w 14282275"/>
              <a:gd name="connsiteY60" fmla="*/ 11811147 h 14987484"/>
              <a:gd name="connsiteX61" fmla="*/ 11587201 w 14282275"/>
              <a:gd name="connsiteY61" fmla="*/ 12484916 h 14987484"/>
              <a:gd name="connsiteX62" fmla="*/ 11394696 w 14282275"/>
              <a:gd name="connsiteY62" fmla="*/ 13014305 h 14987484"/>
              <a:gd name="connsiteX63" fmla="*/ 11202191 w 14282275"/>
              <a:gd name="connsiteY63" fmla="*/ 13351189 h 14987484"/>
              <a:gd name="connsiteX64" fmla="*/ 11635328 w 14282275"/>
              <a:gd name="connsiteY64" fmla="*/ 13639947 h 14987484"/>
              <a:gd name="connsiteX65" fmla="*/ 12453475 w 14282275"/>
              <a:gd name="connsiteY65" fmla="*/ 13591821 h 14987484"/>
              <a:gd name="connsiteX66" fmla="*/ 12886612 w 14282275"/>
              <a:gd name="connsiteY66" fmla="*/ 13976832 h 14987484"/>
              <a:gd name="connsiteX67" fmla="*/ 13464128 w 14282275"/>
              <a:gd name="connsiteY67" fmla="*/ 14361842 h 14987484"/>
              <a:gd name="connsiteX68" fmla="*/ 14041643 w 14282275"/>
              <a:gd name="connsiteY68" fmla="*/ 14650600 h 14987484"/>
              <a:gd name="connsiteX69" fmla="*/ 14137896 w 14282275"/>
              <a:gd name="connsiteY69" fmla="*/ 14794979 h 14987484"/>
              <a:gd name="connsiteX70" fmla="*/ 14282275 w 14282275"/>
              <a:gd name="connsiteY7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405349 w 14282275"/>
              <a:gd name="connsiteY55" fmla="*/ 863481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3030991 w 14282275"/>
              <a:gd name="connsiteY54" fmla="*/ 8249800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1924086 w 14282275"/>
              <a:gd name="connsiteY56" fmla="*/ 9019821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57900 w 14282275"/>
              <a:gd name="connsiteY56" fmla="*/ 8964065 h 14987484"/>
              <a:gd name="connsiteX57" fmla="*/ 11972212 w 14282275"/>
              <a:gd name="connsiteY57" fmla="*/ 9597337 h 14987484"/>
              <a:gd name="connsiteX58" fmla="*/ 12116591 w 14282275"/>
              <a:gd name="connsiteY58" fmla="*/ 9934221 h 14987484"/>
              <a:gd name="connsiteX59" fmla="*/ 11827833 w 14282275"/>
              <a:gd name="connsiteY59" fmla="*/ 10222979 h 14987484"/>
              <a:gd name="connsiteX60" fmla="*/ 12020338 w 14282275"/>
              <a:gd name="connsiteY60" fmla="*/ 10656116 h 14987484"/>
              <a:gd name="connsiteX61" fmla="*/ 11731580 w 14282275"/>
              <a:gd name="connsiteY61" fmla="*/ 11811147 h 14987484"/>
              <a:gd name="connsiteX62" fmla="*/ 11587201 w 14282275"/>
              <a:gd name="connsiteY62" fmla="*/ 12484916 h 14987484"/>
              <a:gd name="connsiteX63" fmla="*/ 11394696 w 14282275"/>
              <a:gd name="connsiteY63" fmla="*/ 13014305 h 14987484"/>
              <a:gd name="connsiteX64" fmla="*/ 11202191 w 14282275"/>
              <a:gd name="connsiteY64" fmla="*/ 13351189 h 14987484"/>
              <a:gd name="connsiteX65" fmla="*/ 11635328 w 14282275"/>
              <a:gd name="connsiteY65" fmla="*/ 13639947 h 14987484"/>
              <a:gd name="connsiteX66" fmla="*/ 12453475 w 14282275"/>
              <a:gd name="connsiteY66" fmla="*/ 13591821 h 14987484"/>
              <a:gd name="connsiteX67" fmla="*/ 12886612 w 14282275"/>
              <a:gd name="connsiteY67" fmla="*/ 13976832 h 14987484"/>
              <a:gd name="connsiteX68" fmla="*/ 13464128 w 14282275"/>
              <a:gd name="connsiteY68" fmla="*/ 14361842 h 14987484"/>
              <a:gd name="connsiteX69" fmla="*/ 14041643 w 14282275"/>
              <a:gd name="connsiteY69" fmla="*/ 14650600 h 14987484"/>
              <a:gd name="connsiteX70" fmla="*/ 14137896 w 14282275"/>
              <a:gd name="connsiteY70" fmla="*/ 14794979 h 14987484"/>
              <a:gd name="connsiteX71" fmla="*/ 14282275 w 14282275"/>
              <a:gd name="connsiteY7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047727 w 14282275"/>
              <a:gd name="connsiteY56" fmla="*/ 8725585 h 14987484"/>
              <a:gd name="connsiteX57" fmla="*/ 12057900 w 14282275"/>
              <a:gd name="connsiteY57" fmla="*/ 8964065 h 14987484"/>
              <a:gd name="connsiteX58" fmla="*/ 11972212 w 14282275"/>
              <a:gd name="connsiteY58" fmla="*/ 9597337 h 14987484"/>
              <a:gd name="connsiteX59" fmla="*/ 12116591 w 14282275"/>
              <a:gd name="connsiteY59" fmla="*/ 9934221 h 14987484"/>
              <a:gd name="connsiteX60" fmla="*/ 11827833 w 14282275"/>
              <a:gd name="connsiteY60" fmla="*/ 10222979 h 14987484"/>
              <a:gd name="connsiteX61" fmla="*/ 12020338 w 14282275"/>
              <a:gd name="connsiteY61" fmla="*/ 10656116 h 14987484"/>
              <a:gd name="connsiteX62" fmla="*/ 11731580 w 14282275"/>
              <a:gd name="connsiteY62" fmla="*/ 11811147 h 14987484"/>
              <a:gd name="connsiteX63" fmla="*/ 11587201 w 14282275"/>
              <a:gd name="connsiteY63" fmla="*/ 12484916 h 14987484"/>
              <a:gd name="connsiteX64" fmla="*/ 11394696 w 14282275"/>
              <a:gd name="connsiteY64" fmla="*/ 13014305 h 14987484"/>
              <a:gd name="connsiteX65" fmla="*/ 11202191 w 14282275"/>
              <a:gd name="connsiteY65" fmla="*/ 13351189 h 14987484"/>
              <a:gd name="connsiteX66" fmla="*/ 11635328 w 14282275"/>
              <a:gd name="connsiteY66" fmla="*/ 13639947 h 14987484"/>
              <a:gd name="connsiteX67" fmla="*/ 12453475 w 14282275"/>
              <a:gd name="connsiteY67" fmla="*/ 13591821 h 14987484"/>
              <a:gd name="connsiteX68" fmla="*/ 12886612 w 14282275"/>
              <a:gd name="connsiteY68" fmla="*/ 13976832 h 14987484"/>
              <a:gd name="connsiteX69" fmla="*/ 13464128 w 14282275"/>
              <a:gd name="connsiteY69" fmla="*/ 14361842 h 14987484"/>
              <a:gd name="connsiteX70" fmla="*/ 14041643 w 14282275"/>
              <a:gd name="connsiteY70" fmla="*/ 14650600 h 14987484"/>
              <a:gd name="connsiteX71" fmla="*/ 14137896 w 14282275"/>
              <a:gd name="connsiteY71" fmla="*/ 14794979 h 14987484"/>
              <a:gd name="connsiteX72" fmla="*/ 14282275 w 14282275"/>
              <a:gd name="connsiteY7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72212 w 14282275"/>
              <a:gd name="connsiteY59" fmla="*/ 9597337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61060 w 14282275"/>
              <a:gd name="connsiteY59" fmla="*/ 9627073 h 14987484"/>
              <a:gd name="connsiteX60" fmla="*/ 12116591 w 14282275"/>
              <a:gd name="connsiteY60" fmla="*/ 9934221 h 14987484"/>
              <a:gd name="connsiteX61" fmla="*/ 11827833 w 14282275"/>
              <a:gd name="connsiteY61" fmla="*/ 10222979 h 14987484"/>
              <a:gd name="connsiteX62" fmla="*/ 12020338 w 14282275"/>
              <a:gd name="connsiteY62" fmla="*/ 10656116 h 14987484"/>
              <a:gd name="connsiteX63" fmla="*/ 11731580 w 14282275"/>
              <a:gd name="connsiteY63" fmla="*/ 11811147 h 14987484"/>
              <a:gd name="connsiteX64" fmla="*/ 11587201 w 14282275"/>
              <a:gd name="connsiteY64" fmla="*/ 12484916 h 14987484"/>
              <a:gd name="connsiteX65" fmla="*/ 11394696 w 14282275"/>
              <a:gd name="connsiteY65" fmla="*/ 13014305 h 14987484"/>
              <a:gd name="connsiteX66" fmla="*/ 11202191 w 14282275"/>
              <a:gd name="connsiteY66" fmla="*/ 13351189 h 14987484"/>
              <a:gd name="connsiteX67" fmla="*/ 11635328 w 14282275"/>
              <a:gd name="connsiteY67" fmla="*/ 13639947 h 14987484"/>
              <a:gd name="connsiteX68" fmla="*/ 12453475 w 14282275"/>
              <a:gd name="connsiteY68" fmla="*/ 13591821 h 14987484"/>
              <a:gd name="connsiteX69" fmla="*/ 12886612 w 14282275"/>
              <a:gd name="connsiteY69" fmla="*/ 13976832 h 14987484"/>
              <a:gd name="connsiteX70" fmla="*/ 13464128 w 14282275"/>
              <a:gd name="connsiteY70" fmla="*/ 14361842 h 14987484"/>
              <a:gd name="connsiteX71" fmla="*/ 14041643 w 14282275"/>
              <a:gd name="connsiteY71" fmla="*/ 14650600 h 14987484"/>
              <a:gd name="connsiteX72" fmla="*/ 14137896 w 14282275"/>
              <a:gd name="connsiteY72" fmla="*/ 14794979 h 14987484"/>
              <a:gd name="connsiteX73" fmla="*/ 14282275 w 14282275"/>
              <a:gd name="connsiteY7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832137 w 14282275"/>
              <a:gd name="connsiteY59" fmla="*/ 9253410 h 14987484"/>
              <a:gd name="connsiteX60" fmla="*/ 11961060 w 14282275"/>
              <a:gd name="connsiteY60" fmla="*/ 9627073 h 14987484"/>
              <a:gd name="connsiteX61" fmla="*/ 12116591 w 14282275"/>
              <a:gd name="connsiteY61" fmla="*/ 9934221 h 14987484"/>
              <a:gd name="connsiteX62" fmla="*/ 11827833 w 14282275"/>
              <a:gd name="connsiteY62" fmla="*/ 10222979 h 14987484"/>
              <a:gd name="connsiteX63" fmla="*/ 12020338 w 14282275"/>
              <a:gd name="connsiteY63" fmla="*/ 10656116 h 14987484"/>
              <a:gd name="connsiteX64" fmla="*/ 11731580 w 14282275"/>
              <a:gd name="connsiteY64" fmla="*/ 11811147 h 14987484"/>
              <a:gd name="connsiteX65" fmla="*/ 11587201 w 14282275"/>
              <a:gd name="connsiteY65" fmla="*/ 12484916 h 14987484"/>
              <a:gd name="connsiteX66" fmla="*/ 11394696 w 14282275"/>
              <a:gd name="connsiteY66" fmla="*/ 13014305 h 14987484"/>
              <a:gd name="connsiteX67" fmla="*/ 11202191 w 14282275"/>
              <a:gd name="connsiteY67" fmla="*/ 13351189 h 14987484"/>
              <a:gd name="connsiteX68" fmla="*/ 11635328 w 14282275"/>
              <a:gd name="connsiteY68" fmla="*/ 13639947 h 14987484"/>
              <a:gd name="connsiteX69" fmla="*/ 12453475 w 14282275"/>
              <a:gd name="connsiteY69" fmla="*/ 13591821 h 14987484"/>
              <a:gd name="connsiteX70" fmla="*/ 12886612 w 14282275"/>
              <a:gd name="connsiteY70" fmla="*/ 13976832 h 14987484"/>
              <a:gd name="connsiteX71" fmla="*/ 13464128 w 14282275"/>
              <a:gd name="connsiteY71" fmla="*/ 14361842 h 14987484"/>
              <a:gd name="connsiteX72" fmla="*/ 14041643 w 14282275"/>
              <a:gd name="connsiteY72" fmla="*/ 14650600 h 14987484"/>
              <a:gd name="connsiteX73" fmla="*/ 14137896 w 14282275"/>
              <a:gd name="connsiteY73" fmla="*/ 14794979 h 14987484"/>
              <a:gd name="connsiteX74" fmla="*/ 14282275 w 14282275"/>
              <a:gd name="connsiteY7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16591 w 14282275"/>
              <a:gd name="connsiteY62" fmla="*/ 9934221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168631 w 14282275"/>
              <a:gd name="connsiteY62" fmla="*/ 9930504 h 14987484"/>
              <a:gd name="connsiteX63" fmla="*/ 11827833 w 14282275"/>
              <a:gd name="connsiteY63" fmla="*/ 10222979 h 14987484"/>
              <a:gd name="connsiteX64" fmla="*/ 12020338 w 14282275"/>
              <a:gd name="connsiteY64" fmla="*/ 10656116 h 14987484"/>
              <a:gd name="connsiteX65" fmla="*/ 11731580 w 14282275"/>
              <a:gd name="connsiteY65" fmla="*/ 11811147 h 14987484"/>
              <a:gd name="connsiteX66" fmla="*/ 11587201 w 14282275"/>
              <a:gd name="connsiteY66" fmla="*/ 12484916 h 14987484"/>
              <a:gd name="connsiteX67" fmla="*/ 11394696 w 14282275"/>
              <a:gd name="connsiteY67" fmla="*/ 13014305 h 14987484"/>
              <a:gd name="connsiteX68" fmla="*/ 11202191 w 14282275"/>
              <a:gd name="connsiteY68" fmla="*/ 13351189 h 14987484"/>
              <a:gd name="connsiteX69" fmla="*/ 11635328 w 14282275"/>
              <a:gd name="connsiteY69" fmla="*/ 13639947 h 14987484"/>
              <a:gd name="connsiteX70" fmla="*/ 12453475 w 14282275"/>
              <a:gd name="connsiteY70" fmla="*/ 13591821 h 14987484"/>
              <a:gd name="connsiteX71" fmla="*/ 12886612 w 14282275"/>
              <a:gd name="connsiteY71" fmla="*/ 13976832 h 14987484"/>
              <a:gd name="connsiteX72" fmla="*/ 13464128 w 14282275"/>
              <a:gd name="connsiteY72" fmla="*/ 14361842 h 14987484"/>
              <a:gd name="connsiteX73" fmla="*/ 14041643 w 14282275"/>
              <a:gd name="connsiteY73" fmla="*/ 14650600 h 14987484"/>
              <a:gd name="connsiteX74" fmla="*/ 14137896 w 14282275"/>
              <a:gd name="connsiteY74" fmla="*/ 14794979 h 14987484"/>
              <a:gd name="connsiteX75" fmla="*/ 14282275 w 14282275"/>
              <a:gd name="connsiteY7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27833 w 14282275"/>
              <a:gd name="connsiteY64" fmla="*/ 10222979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1887306 w 14282275"/>
              <a:gd name="connsiteY64" fmla="*/ 10156072 h 14987484"/>
              <a:gd name="connsiteX65" fmla="*/ 12020338 w 14282275"/>
              <a:gd name="connsiteY65" fmla="*/ 10656116 h 14987484"/>
              <a:gd name="connsiteX66" fmla="*/ 11731580 w 14282275"/>
              <a:gd name="connsiteY66" fmla="*/ 11811147 h 14987484"/>
              <a:gd name="connsiteX67" fmla="*/ 11587201 w 14282275"/>
              <a:gd name="connsiteY67" fmla="*/ 12484916 h 14987484"/>
              <a:gd name="connsiteX68" fmla="*/ 11394696 w 14282275"/>
              <a:gd name="connsiteY68" fmla="*/ 13014305 h 14987484"/>
              <a:gd name="connsiteX69" fmla="*/ 11202191 w 14282275"/>
              <a:gd name="connsiteY69" fmla="*/ 13351189 h 14987484"/>
              <a:gd name="connsiteX70" fmla="*/ 11635328 w 14282275"/>
              <a:gd name="connsiteY70" fmla="*/ 13639947 h 14987484"/>
              <a:gd name="connsiteX71" fmla="*/ 12453475 w 14282275"/>
              <a:gd name="connsiteY71" fmla="*/ 13591821 h 14987484"/>
              <a:gd name="connsiteX72" fmla="*/ 12886612 w 14282275"/>
              <a:gd name="connsiteY72" fmla="*/ 13976832 h 14987484"/>
              <a:gd name="connsiteX73" fmla="*/ 13464128 w 14282275"/>
              <a:gd name="connsiteY73" fmla="*/ 14361842 h 14987484"/>
              <a:gd name="connsiteX74" fmla="*/ 14041643 w 14282275"/>
              <a:gd name="connsiteY74" fmla="*/ 14650600 h 14987484"/>
              <a:gd name="connsiteX75" fmla="*/ 14137896 w 14282275"/>
              <a:gd name="connsiteY75" fmla="*/ 14794979 h 14987484"/>
              <a:gd name="connsiteX76" fmla="*/ 14282275 w 14282275"/>
              <a:gd name="connsiteY7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2020338 w 14282275"/>
              <a:gd name="connsiteY66" fmla="*/ 1065611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94318 w 14282275"/>
              <a:gd name="connsiteY66" fmla="*/ 10592926 h 14987484"/>
              <a:gd name="connsiteX67" fmla="*/ 11731580 w 14282275"/>
              <a:gd name="connsiteY67" fmla="*/ 11811147 h 14987484"/>
              <a:gd name="connsiteX68" fmla="*/ 11587201 w 14282275"/>
              <a:gd name="connsiteY68" fmla="*/ 12484916 h 14987484"/>
              <a:gd name="connsiteX69" fmla="*/ 11394696 w 14282275"/>
              <a:gd name="connsiteY69" fmla="*/ 13014305 h 14987484"/>
              <a:gd name="connsiteX70" fmla="*/ 11202191 w 14282275"/>
              <a:gd name="connsiteY70" fmla="*/ 13351189 h 14987484"/>
              <a:gd name="connsiteX71" fmla="*/ 11635328 w 14282275"/>
              <a:gd name="connsiteY71" fmla="*/ 13639947 h 14987484"/>
              <a:gd name="connsiteX72" fmla="*/ 12453475 w 14282275"/>
              <a:gd name="connsiteY72" fmla="*/ 13591821 h 14987484"/>
              <a:gd name="connsiteX73" fmla="*/ 12886612 w 14282275"/>
              <a:gd name="connsiteY73" fmla="*/ 13976832 h 14987484"/>
              <a:gd name="connsiteX74" fmla="*/ 13464128 w 14282275"/>
              <a:gd name="connsiteY74" fmla="*/ 14361842 h 14987484"/>
              <a:gd name="connsiteX75" fmla="*/ 14041643 w 14282275"/>
              <a:gd name="connsiteY75" fmla="*/ 14650600 h 14987484"/>
              <a:gd name="connsiteX76" fmla="*/ 14137896 w 14282275"/>
              <a:gd name="connsiteY76" fmla="*/ 14794979 h 14987484"/>
              <a:gd name="connsiteX77" fmla="*/ 14282275 w 14282275"/>
              <a:gd name="connsiteY7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4318 w 14282275"/>
              <a:gd name="connsiteY67" fmla="*/ 10592926 h 14987484"/>
              <a:gd name="connsiteX68" fmla="*/ 11731580 w 14282275"/>
              <a:gd name="connsiteY68" fmla="*/ 11811147 h 14987484"/>
              <a:gd name="connsiteX69" fmla="*/ 11587201 w 14282275"/>
              <a:gd name="connsiteY69" fmla="*/ 12484916 h 14987484"/>
              <a:gd name="connsiteX70" fmla="*/ 11394696 w 14282275"/>
              <a:gd name="connsiteY70" fmla="*/ 13014305 h 14987484"/>
              <a:gd name="connsiteX71" fmla="*/ 11202191 w 14282275"/>
              <a:gd name="connsiteY71" fmla="*/ 13351189 h 14987484"/>
              <a:gd name="connsiteX72" fmla="*/ 11635328 w 14282275"/>
              <a:gd name="connsiteY72" fmla="*/ 13639947 h 14987484"/>
              <a:gd name="connsiteX73" fmla="*/ 12453475 w 14282275"/>
              <a:gd name="connsiteY73" fmla="*/ 13591821 h 14987484"/>
              <a:gd name="connsiteX74" fmla="*/ 12886612 w 14282275"/>
              <a:gd name="connsiteY74" fmla="*/ 13976832 h 14987484"/>
              <a:gd name="connsiteX75" fmla="*/ 13464128 w 14282275"/>
              <a:gd name="connsiteY75" fmla="*/ 14361842 h 14987484"/>
              <a:gd name="connsiteX76" fmla="*/ 14041643 w 14282275"/>
              <a:gd name="connsiteY76" fmla="*/ 14650600 h 14987484"/>
              <a:gd name="connsiteX77" fmla="*/ 14137896 w 14282275"/>
              <a:gd name="connsiteY77" fmla="*/ 14794979 h 14987484"/>
              <a:gd name="connsiteX78" fmla="*/ 14282275 w 14282275"/>
              <a:gd name="connsiteY7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887306 w 14282275"/>
              <a:gd name="connsiteY65" fmla="*/ 10156072 h 14987484"/>
              <a:gd name="connsiteX66" fmla="*/ 11906478 w 14282275"/>
              <a:gd name="connsiteY66" fmla="*/ 10268171 h 14987484"/>
              <a:gd name="connsiteX67" fmla="*/ 11991971 w 14282275"/>
              <a:gd name="connsiteY67" fmla="*/ 10390834 h 14987484"/>
              <a:gd name="connsiteX68" fmla="*/ 11994318 w 14282275"/>
              <a:gd name="connsiteY68" fmla="*/ 10592926 h 14987484"/>
              <a:gd name="connsiteX69" fmla="*/ 11731580 w 14282275"/>
              <a:gd name="connsiteY69" fmla="*/ 11811147 h 14987484"/>
              <a:gd name="connsiteX70" fmla="*/ 11587201 w 14282275"/>
              <a:gd name="connsiteY70" fmla="*/ 12484916 h 14987484"/>
              <a:gd name="connsiteX71" fmla="*/ 11394696 w 14282275"/>
              <a:gd name="connsiteY71" fmla="*/ 13014305 h 14987484"/>
              <a:gd name="connsiteX72" fmla="*/ 11202191 w 14282275"/>
              <a:gd name="connsiteY72" fmla="*/ 13351189 h 14987484"/>
              <a:gd name="connsiteX73" fmla="*/ 11635328 w 14282275"/>
              <a:gd name="connsiteY73" fmla="*/ 13639947 h 14987484"/>
              <a:gd name="connsiteX74" fmla="*/ 12453475 w 14282275"/>
              <a:gd name="connsiteY74" fmla="*/ 13591821 h 14987484"/>
              <a:gd name="connsiteX75" fmla="*/ 12886612 w 14282275"/>
              <a:gd name="connsiteY75" fmla="*/ 13976832 h 14987484"/>
              <a:gd name="connsiteX76" fmla="*/ 13464128 w 14282275"/>
              <a:gd name="connsiteY76" fmla="*/ 14361842 h 14987484"/>
              <a:gd name="connsiteX77" fmla="*/ 14041643 w 14282275"/>
              <a:gd name="connsiteY77" fmla="*/ 14650600 h 14987484"/>
              <a:gd name="connsiteX78" fmla="*/ 14137896 w 14282275"/>
              <a:gd name="connsiteY78" fmla="*/ 14794979 h 14987484"/>
              <a:gd name="connsiteX79" fmla="*/ 14282275 w 14282275"/>
              <a:gd name="connsiteY79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31580 w 14282275"/>
              <a:gd name="connsiteY70" fmla="*/ 11811147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720429 w 14282275"/>
              <a:gd name="connsiteY70" fmla="*/ 11617859 h 14987484"/>
              <a:gd name="connsiteX71" fmla="*/ 11587201 w 14282275"/>
              <a:gd name="connsiteY71" fmla="*/ 12484916 h 14987484"/>
              <a:gd name="connsiteX72" fmla="*/ 11394696 w 14282275"/>
              <a:gd name="connsiteY72" fmla="*/ 13014305 h 14987484"/>
              <a:gd name="connsiteX73" fmla="*/ 11202191 w 14282275"/>
              <a:gd name="connsiteY73" fmla="*/ 13351189 h 14987484"/>
              <a:gd name="connsiteX74" fmla="*/ 11635328 w 14282275"/>
              <a:gd name="connsiteY74" fmla="*/ 13639947 h 14987484"/>
              <a:gd name="connsiteX75" fmla="*/ 12453475 w 14282275"/>
              <a:gd name="connsiteY75" fmla="*/ 13591821 h 14987484"/>
              <a:gd name="connsiteX76" fmla="*/ 12886612 w 14282275"/>
              <a:gd name="connsiteY76" fmla="*/ 13976832 h 14987484"/>
              <a:gd name="connsiteX77" fmla="*/ 13464128 w 14282275"/>
              <a:gd name="connsiteY77" fmla="*/ 14361842 h 14987484"/>
              <a:gd name="connsiteX78" fmla="*/ 14041643 w 14282275"/>
              <a:gd name="connsiteY78" fmla="*/ 14650600 h 14987484"/>
              <a:gd name="connsiteX79" fmla="*/ 14137896 w 14282275"/>
              <a:gd name="connsiteY79" fmla="*/ 14794979 h 14987484"/>
              <a:gd name="connsiteX80" fmla="*/ 14282275 w 14282275"/>
              <a:gd name="connsiteY80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587201 w 14282275"/>
              <a:gd name="connsiteY72" fmla="*/ 12484916 h 14987484"/>
              <a:gd name="connsiteX73" fmla="*/ 11394696 w 14282275"/>
              <a:gd name="connsiteY73" fmla="*/ 13014305 h 14987484"/>
              <a:gd name="connsiteX74" fmla="*/ 11202191 w 14282275"/>
              <a:gd name="connsiteY74" fmla="*/ 13351189 h 14987484"/>
              <a:gd name="connsiteX75" fmla="*/ 11635328 w 14282275"/>
              <a:gd name="connsiteY75" fmla="*/ 13639947 h 14987484"/>
              <a:gd name="connsiteX76" fmla="*/ 12453475 w 14282275"/>
              <a:gd name="connsiteY76" fmla="*/ 13591821 h 14987484"/>
              <a:gd name="connsiteX77" fmla="*/ 12886612 w 14282275"/>
              <a:gd name="connsiteY77" fmla="*/ 13976832 h 14987484"/>
              <a:gd name="connsiteX78" fmla="*/ 13464128 w 14282275"/>
              <a:gd name="connsiteY78" fmla="*/ 14361842 h 14987484"/>
              <a:gd name="connsiteX79" fmla="*/ 14041643 w 14282275"/>
              <a:gd name="connsiteY79" fmla="*/ 14650600 h 14987484"/>
              <a:gd name="connsiteX80" fmla="*/ 14137896 w 14282275"/>
              <a:gd name="connsiteY80" fmla="*/ 14794979 h 14987484"/>
              <a:gd name="connsiteX81" fmla="*/ 14282275 w 14282275"/>
              <a:gd name="connsiteY81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587201 w 14282275"/>
              <a:gd name="connsiteY73" fmla="*/ 12484916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394696 w 14282275"/>
              <a:gd name="connsiteY74" fmla="*/ 13014305 h 14987484"/>
              <a:gd name="connsiteX75" fmla="*/ 11202191 w 14282275"/>
              <a:gd name="connsiteY75" fmla="*/ 13351189 h 14987484"/>
              <a:gd name="connsiteX76" fmla="*/ 11635328 w 14282275"/>
              <a:gd name="connsiteY76" fmla="*/ 13639947 h 14987484"/>
              <a:gd name="connsiteX77" fmla="*/ 12453475 w 14282275"/>
              <a:gd name="connsiteY77" fmla="*/ 13591821 h 14987484"/>
              <a:gd name="connsiteX78" fmla="*/ 12886612 w 14282275"/>
              <a:gd name="connsiteY78" fmla="*/ 13976832 h 14987484"/>
              <a:gd name="connsiteX79" fmla="*/ 13464128 w 14282275"/>
              <a:gd name="connsiteY79" fmla="*/ 14361842 h 14987484"/>
              <a:gd name="connsiteX80" fmla="*/ 14041643 w 14282275"/>
              <a:gd name="connsiteY80" fmla="*/ 14650600 h 14987484"/>
              <a:gd name="connsiteX81" fmla="*/ 14137896 w 14282275"/>
              <a:gd name="connsiteY81" fmla="*/ 14794979 h 14987484"/>
              <a:gd name="connsiteX82" fmla="*/ 14282275 w 14282275"/>
              <a:gd name="connsiteY82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394696 w 14282275"/>
              <a:gd name="connsiteY75" fmla="*/ 13014305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02191 w 14282275"/>
              <a:gd name="connsiteY76" fmla="*/ 13351189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332289 w 14282275"/>
              <a:gd name="connsiteY76" fmla="*/ 13555628 h 14987484"/>
              <a:gd name="connsiteX77" fmla="*/ 11635328 w 14282275"/>
              <a:gd name="connsiteY77" fmla="*/ 13639947 h 14987484"/>
              <a:gd name="connsiteX78" fmla="*/ 12453475 w 14282275"/>
              <a:gd name="connsiteY78" fmla="*/ 13591821 h 14987484"/>
              <a:gd name="connsiteX79" fmla="*/ 12886612 w 14282275"/>
              <a:gd name="connsiteY79" fmla="*/ 13976832 h 14987484"/>
              <a:gd name="connsiteX80" fmla="*/ 13464128 w 14282275"/>
              <a:gd name="connsiteY80" fmla="*/ 14361842 h 14987484"/>
              <a:gd name="connsiteX81" fmla="*/ 14041643 w 14282275"/>
              <a:gd name="connsiteY81" fmla="*/ 14650600 h 14987484"/>
              <a:gd name="connsiteX82" fmla="*/ 14137896 w 14282275"/>
              <a:gd name="connsiteY82" fmla="*/ 14794979 h 14987484"/>
              <a:gd name="connsiteX83" fmla="*/ 14282275 w 14282275"/>
              <a:gd name="connsiteY83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635328 w 14282275"/>
              <a:gd name="connsiteY78" fmla="*/ 13639947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713387 w 14282275"/>
              <a:gd name="connsiteY78" fmla="*/ 13547020 h 14987484"/>
              <a:gd name="connsiteX79" fmla="*/ 12453475 w 14282275"/>
              <a:gd name="connsiteY79" fmla="*/ 13591821 h 14987484"/>
              <a:gd name="connsiteX80" fmla="*/ 12886612 w 14282275"/>
              <a:gd name="connsiteY80" fmla="*/ 13976832 h 14987484"/>
              <a:gd name="connsiteX81" fmla="*/ 13464128 w 14282275"/>
              <a:gd name="connsiteY81" fmla="*/ 14361842 h 14987484"/>
              <a:gd name="connsiteX82" fmla="*/ 14041643 w 14282275"/>
              <a:gd name="connsiteY82" fmla="*/ 14650600 h 14987484"/>
              <a:gd name="connsiteX83" fmla="*/ 14137896 w 14282275"/>
              <a:gd name="connsiteY83" fmla="*/ 14794979 h 14987484"/>
              <a:gd name="connsiteX84" fmla="*/ 14282275 w 14282275"/>
              <a:gd name="connsiteY84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13387 w 14282275"/>
              <a:gd name="connsiteY79" fmla="*/ 13547020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453475 w 14282275"/>
              <a:gd name="connsiteY80" fmla="*/ 13591821 h 14987484"/>
              <a:gd name="connsiteX81" fmla="*/ 12886612 w 14282275"/>
              <a:gd name="connsiteY81" fmla="*/ 13976832 h 14987484"/>
              <a:gd name="connsiteX82" fmla="*/ 13464128 w 14282275"/>
              <a:gd name="connsiteY82" fmla="*/ 14361842 h 14987484"/>
              <a:gd name="connsiteX83" fmla="*/ 14041643 w 14282275"/>
              <a:gd name="connsiteY83" fmla="*/ 14650600 h 14987484"/>
              <a:gd name="connsiteX84" fmla="*/ 14137896 w 14282275"/>
              <a:gd name="connsiteY84" fmla="*/ 14794979 h 14987484"/>
              <a:gd name="connsiteX85" fmla="*/ 14282275 w 14282275"/>
              <a:gd name="connsiteY85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453475 w 14282275"/>
              <a:gd name="connsiteY81" fmla="*/ 13591821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936695 w 14282275"/>
              <a:gd name="connsiteY81" fmla="*/ 13703333 h 14987484"/>
              <a:gd name="connsiteX82" fmla="*/ 12886612 w 14282275"/>
              <a:gd name="connsiteY82" fmla="*/ 13976832 h 14987484"/>
              <a:gd name="connsiteX83" fmla="*/ 13464128 w 14282275"/>
              <a:gd name="connsiteY83" fmla="*/ 14361842 h 14987484"/>
              <a:gd name="connsiteX84" fmla="*/ 14041643 w 14282275"/>
              <a:gd name="connsiteY84" fmla="*/ 14650600 h 14987484"/>
              <a:gd name="connsiteX85" fmla="*/ 14137896 w 14282275"/>
              <a:gd name="connsiteY85" fmla="*/ 14794979 h 14987484"/>
              <a:gd name="connsiteX86" fmla="*/ 14282275 w 14282275"/>
              <a:gd name="connsiteY86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936695 w 14282275"/>
              <a:gd name="connsiteY82" fmla="*/ 13703333 h 14987484"/>
              <a:gd name="connsiteX83" fmla="*/ 12886612 w 14282275"/>
              <a:gd name="connsiteY83" fmla="*/ 13976832 h 14987484"/>
              <a:gd name="connsiteX84" fmla="*/ 13464128 w 14282275"/>
              <a:gd name="connsiteY84" fmla="*/ 14361842 h 14987484"/>
              <a:gd name="connsiteX85" fmla="*/ 14041643 w 14282275"/>
              <a:gd name="connsiteY85" fmla="*/ 14650600 h 14987484"/>
              <a:gd name="connsiteX86" fmla="*/ 14137896 w 14282275"/>
              <a:gd name="connsiteY86" fmla="*/ 14794979 h 14987484"/>
              <a:gd name="connsiteX87" fmla="*/ 14282275 w 14282275"/>
              <a:gd name="connsiteY87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2886612 w 14282275"/>
              <a:gd name="connsiteY84" fmla="*/ 13976832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464128 w 14282275"/>
              <a:gd name="connsiteY85" fmla="*/ 14361842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4041643 w 14282275"/>
              <a:gd name="connsiteY86" fmla="*/ 14650600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82275"/>
              <a:gd name="connsiteY0" fmla="*/ 2234205 h 14987484"/>
              <a:gd name="connsiteX1" fmla="*/ 693 w 14282275"/>
              <a:gd name="connsiteY1" fmla="*/ 2503205 h 14987484"/>
              <a:gd name="connsiteX2" fmla="*/ 136855 w 14282275"/>
              <a:gd name="connsiteY2" fmla="*/ 2655996 h 14987484"/>
              <a:gd name="connsiteX3" fmla="*/ 884769 w 14282275"/>
              <a:gd name="connsiteY3" fmla="*/ 2829720 h 14987484"/>
              <a:gd name="connsiteX4" fmla="*/ 1030322 w 14282275"/>
              <a:gd name="connsiteY4" fmla="*/ 3064483 h 14987484"/>
              <a:gd name="connsiteX5" fmla="*/ 1303430 w 14282275"/>
              <a:gd name="connsiteY5" fmla="*/ 3418779 h 14987484"/>
              <a:gd name="connsiteX6" fmla="*/ 1784692 w 14282275"/>
              <a:gd name="connsiteY6" fmla="*/ 3536747 h 14987484"/>
              <a:gd name="connsiteX7" fmla="*/ 1914986 w 14282275"/>
              <a:gd name="connsiteY7" fmla="*/ 3168561 h 14987484"/>
              <a:gd name="connsiteX8" fmla="*/ 2076777 w 14282275"/>
              <a:gd name="connsiteY8" fmla="*/ 3015183 h 14987484"/>
              <a:gd name="connsiteX9" fmla="*/ 2450831 w 14282275"/>
              <a:gd name="connsiteY9" fmla="*/ 2637606 h 14987484"/>
              <a:gd name="connsiteX10" fmla="*/ 2683833 w 14282275"/>
              <a:gd name="connsiteY10" fmla="*/ 2582241 h 14987484"/>
              <a:gd name="connsiteX11" fmla="*/ 2954396 w 14282275"/>
              <a:gd name="connsiteY11" fmla="*/ 2774355 h 14987484"/>
              <a:gd name="connsiteX12" fmla="*/ 2942658 w 14282275"/>
              <a:gd name="connsiteY12" fmla="*/ 3018900 h 14987484"/>
              <a:gd name="connsiteX13" fmla="*/ 3104449 w 14282275"/>
              <a:gd name="connsiteY13" fmla="*/ 2960405 h 14987484"/>
              <a:gd name="connsiteX14" fmla="*/ 3387143 w 14282275"/>
              <a:gd name="connsiteY14" fmla="*/ 2711557 h 14987484"/>
              <a:gd name="connsiteX15" fmla="*/ 3683138 w 14282275"/>
              <a:gd name="connsiteY15" fmla="*/ 2626652 h 14987484"/>
              <a:gd name="connsiteX16" fmla="*/ 3964854 w 14282275"/>
              <a:gd name="connsiteY16" fmla="*/ 2026833 h 14987484"/>
              <a:gd name="connsiteX17" fmla="*/ 4078322 w 14282275"/>
              <a:gd name="connsiteY17" fmla="*/ 1774659 h 14987484"/>
              <a:gd name="connsiteX18" fmla="*/ 4219571 w 14282275"/>
              <a:gd name="connsiteY18" fmla="*/ 1704034 h 14987484"/>
              <a:gd name="connsiteX19" fmla="*/ 4272001 w 14282275"/>
              <a:gd name="connsiteY19" fmla="*/ 1560242 h 14987484"/>
              <a:gd name="connsiteX20" fmla="*/ 4498156 w 14282275"/>
              <a:gd name="connsiteY20" fmla="*/ 975292 h 14987484"/>
              <a:gd name="connsiteX21" fmla="*/ 5061000 w 14282275"/>
              <a:gd name="connsiteY21" fmla="*/ 764202 h 14987484"/>
              <a:gd name="connsiteX22" fmla="*/ 5238049 w 14282275"/>
              <a:gd name="connsiteY22" fmla="*/ 942034 h 14987484"/>
              <a:gd name="connsiteX23" fmla="*/ 5746114 w 14282275"/>
              <a:gd name="connsiteY23" fmla="*/ 1182861 h 14987484"/>
              <a:gd name="connsiteX24" fmla="*/ 6275113 w 14282275"/>
              <a:gd name="connsiteY24" fmla="*/ 901146 h 14987484"/>
              <a:gd name="connsiteX25" fmla="*/ 6513005 w 14282275"/>
              <a:gd name="connsiteY25" fmla="*/ 860259 h 14987484"/>
              <a:gd name="connsiteX26" fmla="*/ 6726443 w 14282275"/>
              <a:gd name="connsiteY26" fmla="*/ 693968 h 14987484"/>
              <a:gd name="connsiteX27" fmla="*/ 7303959 w 14282275"/>
              <a:gd name="connsiteY27" fmla="*/ 357084 h 14987484"/>
              <a:gd name="connsiteX28" fmla="*/ 8314612 w 14282275"/>
              <a:gd name="connsiteY28" fmla="*/ 357084 h 14987484"/>
              <a:gd name="connsiteX29" fmla="*/ 8603370 w 14282275"/>
              <a:gd name="connsiteY29" fmla="*/ 116453 h 14987484"/>
              <a:gd name="connsiteX30" fmla="*/ 9229012 w 14282275"/>
              <a:gd name="connsiteY30" fmla="*/ 20200 h 14987484"/>
              <a:gd name="connsiteX31" fmla="*/ 9806528 w 14282275"/>
              <a:gd name="connsiteY31" fmla="*/ 501463 h 14987484"/>
              <a:gd name="connsiteX32" fmla="*/ 10576549 w 14282275"/>
              <a:gd name="connsiteY32" fmla="*/ 501463 h 14987484"/>
              <a:gd name="connsiteX33" fmla="*/ 10913433 w 14282275"/>
              <a:gd name="connsiteY33" fmla="*/ 1127105 h 14987484"/>
              <a:gd name="connsiteX34" fmla="*/ 11683454 w 14282275"/>
              <a:gd name="connsiteY34" fmla="*/ 1367737 h 14987484"/>
              <a:gd name="connsiteX35" fmla="*/ 12212843 w 14282275"/>
              <a:gd name="connsiteY35" fmla="*/ 2041505 h 14987484"/>
              <a:gd name="connsiteX36" fmla="*/ 12742233 w 14282275"/>
              <a:gd name="connsiteY36" fmla="*/ 2619021 h 14987484"/>
              <a:gd name="connsiteX37" fmla="*/ 13016123 w 14282275"/>
              <a:gd name="connsiteY37" fmla="*/ 2785115 h 14987484"/>
              <a:gd name="connsiteX38" fmla="*/ 13342443 w 14282275"/>
              <a:gd name="connsiteY38" fmla="*/ 3044723 h 14987484"/>
              <a:gd name="connsiteX39" fmla="*/ 13140547 w 14282275"/>
              <a:gd name="connsiteY39" fmla="*/ 3748424 h 14987484"/>
              <a:gd name="connsiteX40" fmla="*/ 13058771 w 14282275"/>
              <a:gd name="connsiteY40" fmla="*/ 3941712 h 14987484"/>
              <a:gd name="connsiteX41" fmla="*/ 12875264 w 14282275"/>
              <a:gd name="connsiteY41" fmla="*/ 4096069 h 14987484"/>
              <a:gd name="connsiteX42" fmla="*/ 13052707 w 14282275"/>
              <a:gd name="connsiteY42" fmla="*/ 4450951 h 14987484"/>
              <a:gd name="connsiteX43" fmla="*/ 13304098 w 14282275"/>
              <a:gd name="connsiteY43" fmla="*/ 4618220 h 14987484"/>
              <a:gd name="connsiteX44" fmla="*/ 13560576 w 14282275"/>
              <a:gd name="connsiteY44" fmla="*/ 4954908 h 14987484"/>
              <a:gd name="connsiteX45" fmla="*/ 13897265 w 14282275"/>
              <a:gd name="connsiteY45" fmla="*/ 5410347 h 14987484"/>
              <a:gd name="connsiteX46" fmla="*/ 13952434 w 14282275"/>
              <a:gd name="connsiteY46" fmla="*/ 6053206 h 14987484"/>
              <a:gd name="connsiteX47" fmla="*/ 13971606 w 14282275"/>
              <a:gd name="connsiteY47" fmla="*/ 6760037 h 14987484"/>
              <a:gd name="connsiteX48" fmla="*/ 13791034 w 14282275"/>
              <a:gd name="connsiteY48" fmla="*/ 7049185 h 14987484"/>
              <a:gd name="connsiteX49" fmla="*/ 13668371 w 14282275"/>
              <a:gd name="connsiteY49" fmla="*/ 7019449 h 14987484"/>
              <a:gd name="connsiteX50" fmla="*/ 13657220 w 14282275"/>
              <a:gd name="connsiteY50" fmla="*/ 7190434 h 14987484"/>
              <a:gd name="connsiteX51" fmla="*/ 13534360 w 14282275"/>
              <a:gd name="connsiteY51" fmla="*/ 7280035 h 14987484"/>
              <a:gd name="connsiteX52" fmla="*/ 13393699 w 14282275"/>
              <a:gd name="connsiteY52" fmla="*/ 7672284 h 14987484"/>
              <a:gd name="connsiteX53" fmla="*/ 13203737 w 14282275"/>
              <a:gd name="connsiteY53" fmla="*/ 7963585 h 14987484"/>
              <a:gd name="connsiteX54" fmla="*/ 12930631 w 14282275"/>
              <a:gd name="connsiteY54" fmla="*/ 8153156 h 14987484"/>
              <a:gd name="connsiteX55" fmla="*/ 12550315 w 14282275"/>
              <a:gd name="connsiteY55" fmla="*/ 8545601 h 14987484"/>
              <a:gd name="connsiteX56" fmla="*/ 12188976 w 14282275"/>
              <a:gd name="connsiteY56" fmla="*/ 8595488 h 14987484"/>
              <a:gd name="connsiteX57" fmla="*/ 12047727 w 14282275"/>
              <a:gd name="connsiteY57" fmla="*/ 8725585 h 14987484"/>
              <a:gd name="connsiteX58" fmla="*/ 12057900 w 14282275"/>
              <a:gd name="connsiteY58" fmla="*/ 8964065 h 14987484"/>
              <a:gd name="connsiteX59" fmla="*/ 11943649 w 14282275"/>
              <a:gd name="connsiteY59" fmla="*/ 9063839 h 14987484"/>
              <a:gd name="connsiteX60" fmla="*/ 11832137 w 14282275"/>
              <a:gd name="connsiteY60" fmla="*/ 9253410 h 14987484"/>
              <a:gd name="connsiteX61" fmla="*/ 11961060 w 14282275"/>
              <a:gd name="connsiteY61" fmla="*/ 9627073 h 14987484"/>
              <a:gd name="connsiteX62" fmla="*/ 12081181 w 14282275"/>
              <a:gd name="connsiteY62" fmla="*/ 9799820 h 14987484"/>
              <a:gd name="connsiteX63" fmla="*/ 12168631 w 14282275"/>
              <a:gd name="connsiteY63" fmla="*/ 9930504 h 14987484"/>
              <a:gd name="connsiteX64" fmla="*/ 12062595 w 14282275"/>
              <a:gd name="connsiteY64" fmla="*/ 10022844 h 14987484"/>
              <a:gd name="connsiteX65" fmla="*/ 11932498 w 14282275"/>
              <a:gd name="connsiteY65" fmla="*/ 10086034 h 14987484"/>
              <a:gd name="connsiteX66" fmla="*/ 11887306 w 14282275"/>
              <a:gd name="connsiteY66" fmla="*/ 10156072 h 14987484"/>
              <a:gd name="connsiteX67" fmla="*/ 11906478 w 14282275"/>
              <a:gd name="connsiteY67" fmla="*/ 10268171 h 14987484"/>
              <a:gd name="connsiteX68" fmla="*/ 11991971 w 14282275"/>
              <a:gd name="connsiteY68" fmla="*/ 10390834 h 14987484"/>
              <a:gd name="connsiteX69" fmla="*/ 11994318 w 14282275"/>
              <a:gd name="connsiteY69" fmla="*/ 10592926 h 14987484"/>
              <a:gd name="connsiteX70" fmla="*/ 11887893 w 14282275"/>
              <a:gd name="connsiteY70" fmla="*/ 10929810 h 14987484"/>
              <a:gd name="connsiteX71" fmla="*/ 11720429 w 14282275"/>
              <a:gd name="connsiteY71" fmla="*/ 11617859 h 14987484"/>
              <a:gd name="connsiteX72" fmla="*/ 11616547 w 14282275"/>
              <a:gd name="connsiteY72" fmla="*/ 12033780 h 14987484"/>
              <a:gd name="connsiteX73" fmla="*/ 11642957 w 14282275"/>
              <a:gd name="connsiteY73" fmla="*/ 12481199 h 14987484"/>
              <a:gd name="connsiteX74" fmla="*/ 11512469 w 14282275"/>
              <a:gd name="connsiteY74" fmla="*/ 12814366 h 14987484"/>
              <a:gd name="connsiteX75" fmla="*/ 11428150 w 14282275"/>
              <a:gd name="connsiteY75" fmla="*/ 13118383 h 14987484"/>
              <a:gd name="connsiteX76" fmla="*/ 11293161 w 14282275"/>
              <a:gd name="connsiteY76" fmla="*/ 13334756 h 14987484"/>
              <a:gd name="connsiteX77" fmla="*/ 11332289 w 14282275"/>
              <a:gd name="connsiteY77" fmla="*/ 13555628 h 14987484"/>
              <a:gd name="connsiteX78" fmla="*/ 11449278 w 14282275"/>
              <a:gd name="connsiteY78" fmla="*/ 13591234 h 14987484"/>
              <a:gd name="connsiteX79" fmla="*/ 11754274 w 14282275"/>
              <a:gd name="connsiteY79" fmla="*/ 13513567 h 14987484"/>
              <a:gd name="connsiteX80" fmla="*/ 12058878 w 14282275"/>
              <a:gd name="connsiteY80" fmla="*/ 13513176 h 14987484"/>
              <a:gd name="connsiteX81" fmla="*/ 12181542 w 14282275"/>
              <a:gd name="connsiteY81" fmla="*/ 13531761 h 14987484"/>
              <a:gd name="connsiteX82" fmla="*/ 12315356 w 14282275"/>
              <a:gd name="connsiteY82" fmla="*/ 13483439 h 14987484"/>
              <a:gd name="connsiteX83" fmla="*/ 12936695 w 14282275"/>
              <a:gd name="connsiteY83" fmla="*/ 13703333 h 14987484"/>
              <a:gd name="connsiteX84" fmla="*/ 13046446 w 14282275"/>
              <a:gd name="connsiteY84" fmla="*/ 14021436 h 14987484"/>
              <a:gd name="connsiteX85" fmla="*/ 13538469 w 14282275"/>
              <a:gd name="connsiteY85" fmla="*/ 14332106 h 14987484"/>
              <a:gd name="connsiteX86" fmla="*/ 13982170 w 14282275"/>
              <a:gd name="connsiteY86" fmla="*/ 14702639 h 14987484"/>
              <a:gd name="connsiteX87" fmla="*/ 14137896 w 14282275"/>
              <a:gd name="connsiteY87" fmla="*/ 14794979 h 14987484"/>
              <a:gd name="connsiteX88" fmla="*/ 14282275 w 14282275"/>
              <a:gd name="connsiteY88" fmla="*/ 14987484 h 14987484"/>
              <a:gd name="connsiteX0" fmla="*/ 81686 w 14236555"/>
              <a:gd name="connsiteY0" fmla="*/ 2234205 h 14964624"/>
              <a:gd name="connsiteX1" fmla="*/ 693 w 14236555"/>
              <a:gd name="connsiteY1" fmla="*/ 2503205 h 14964624"/>
              <a:gd name="connsiteX2" fmla="*/ 136855 w 14236555"/>
              <a:gd name="connsiteY2" fmla="*/ 2655996 h 14964624"/>
              <a:gd name="connsiteX3" fmla="*/ 884769 w 14236555"/>
              <a:gd name="connsiteY3" fmla="*/ 2829720 h 14964624"/>
              <a:gd name="connsiteX4" fmla="*/ 1030322 w 14236555"/>
              <a:gd name="connsiteY4" fmla="*/ 3064483 h 14964624"/>
              <a:gd name="connsiteX5" fmla="*/ 1303430 w 14236555"/>
              <a:gd name="connsiteY5" fmla="*/ 3418779 h 14964624"/>
              <a:gd name="connsiteX6" fmla="*/ 1784692 w 14236555"/>
              <a:gd name="connsiteY6" fmla="*/ 3536747 h 14964624"/>
              <a:gd name="connsiteX7" fmla="*/ 1914986 w 14236555"/>
              <a:gd name="connsiteY7" fmla="*/ 3168561 h 14964624"/>
              <a:gd name="connsiteX8" fmla="*/ 2076777 w 14236555"/>
              <a:gd name="connsiteY8" fmla="*/ 3015183 h 14964624"/>
              <a:gd name="connsiteX9" fmla="*/ 2450831 w 14236555"/>
              <a:gd name="connsiteY9" fmla="*/ 2637606 h 14964624"/>
              <a:gd name="connsiteX10" fmla="*/ 2683833 w 14236555"/>
              <a:gd name="connsiteY10" fmla="*/ 2582241 h 14964624"/>
              <a:gd name="connsiteX11" fmla="*/ 2954396 w 14236555"/>
              <a:gd name="connsiteY11" fmla="*/ 2774355 h 14964624"/>
              <a:gd name="connsiteX12" fmla="*/ 2942658 w 14236555"/>
              <a:gd name="connsiteY12" fmla="*/ 3018900 h 14964624"/>
              <a:gd name="connsiteX13" fmla="*/ 3104449 w 14236555"/>
              <a:gd name="connsiteY13" fmla="*/ 2960405 h 14964624"/>
              <a:gd name="connsiteX14" fmla="*/ 3387143 w 14236555"/>
              <a:gd name="connsiteY14" fmla="*/ 2711557 h 14964624"/>
              <a:gd name="connsiteX15" fmla="*/ 3683138 w 14236555"/>
              <a:gd name="connsiteY15" fmla="*/ 2626652 h 14964624"/>
              <a:gd name="connsiteX16" fmla="*/ 3964854 w 14236555"/>
              <a:gd name="connsiteY16" fmla="*/ 2026833 h 14964624"/>
              <a:gd name="connsiteX17" fmla="*/ 4078322 w 14236555"/>
              <a:gd name="connsiteY17" fmla="*/ 1774659 h 14964624"/>
              <a:gd name="connsiteX18" fmla="*/ 4219571 w 14236555"/>
              <a:gd name="connsiteY18" fmla="*/ 1704034 h 14964624"/>
              <a:gd name="connsiteX19" fmla="*/ 4272001 w 14236555"/>
              <a:gd name="connsiteY19" fmla="*/ 1560242 h 14964624"/>
              <a:gd name="connsiteX20" fmla="*/ 4498156 w 14236555"/>
              <a:gd name="connsiteY20" fmla="*/ 975292 h 14964624"/>
              <a:gd name="connsiteX21" fmla="*/ 5061000 w 14236555"/>
              <a:gd name="connsiteY21" fmla="*/ 764202 h 14964624"/>
              <a:gd name="connsiteX22" fmla="*/ 5238049 w 14236555"/>
              <a:gd name="connsiteY22" fmla="*/ 942034 h 14964624"/>
              <a:gd name="connsiteX23" fmla="*/ 5746114 w 14236555"/>
              <a:gd name="connsiteY23" fmla="*/ 1182861 h 14964624"/>
              <a:gd name="connsiteX24" fmla="*/ 6275113 w 14236555"/>
              <a:gd name="connsiteY24" fmla="*/ 901146 h 14964624"/>
              <a:gd name="connsiteX25" fmla="*/ 6513005 w 14236555"/>
              <a:gd name="connsiteY25" fmla="*/ 860259 h 14964624"/>
              <a:gd name="connsiteX26" fmla="*/ 6726443 w 14236555"/>
              <a:gd name="connsiteY26" fmla="*/ 693968 h 14964624"/>
              <a:gd name="connsiteX27" fmla="*/ 7303959 w 14236555"/>
              <a:gd name="connsiteY27" fmla="*/ 357084 h 14964624"/>
              <a:gd name="connsiteX28" fmla="*/ 8314612 w 14236555"/>
              <a:gd name="connsiteY28" fmla="*/ 357084 h 14964624"/>
              <a:gd name="connsiteX29" fmla="*/ 8603370 w 14236555"/>
              <a:gd name="connsiteY29" fmla="*/ 116453 h 14964624"/>
              <a:gd name="connsiteX30" fmla="*/ 9229012 w 14236555"/>
              <a:gd name="connsiteY30" fmla="*/ 20200 h 14964624"/>
              <a:gd name="connsiteX31" fmla="*/ 9806528 w 14236555"/>
              <a:gd name="connsiteY31" fmla="*/ 501463 h 14964624"/>
              <a:gd name="connsiteX32" fmla="*/ 10576549 w 14236555"/>
              <a:gd name="connsiteY32" fmla="*/ 501463 h 14964624"/>
              <a:gd name="connsiteX33" fmla="*/ 10913433 w 14236555"/>
              <a:gd name="connsiteY33" fmla="*/ 1127105 h 14964624"/>
              <a:gd name="connsiteX34" fmla="*/ 11683454 w 14236555"/>
              <a:gd name="connsiteY34" fmla="*/ 1367737 h 14964624"/>
              <a:gd name="connsiteX35" fmla="*/ 12212843 w 14236555"/>
              <a:gd name="connsiteY35" fmla="*/ 2041505 h 14964624"/>
              <a:gd name="connsiteX36" fmla="*/ 12742233 w 14236555"/>
              <a:gd name="connsiteY36" fmla="*/ 2619021 h 14964624"/>
              <a:gd name="connsiteX37" fmla="*/ 13016123 w 14236555"/>
              <a:gd name="connsiteY37" fmla="*/ 2785115 h 14964624"/>
              <a:gd name="connsiteX38" fmla="*/ 13342443 w 14236555"/>
              <a:gd name="connsiteY38" fmla="*/ 3044723 h 14964624"/>
              <a:gd name="connsiteX39" fmla="*/ 13140547 w 14236555"/>
              <a:gd name="connsiteY39" fmla="*/ 3748424 h 14964624"/>
              <a:gd name="connsiteX40" fmla="*/ 13058771 w 14236555"/>
              <a:gd name="connsiteY40" fmla="*/ 3941712 h 14964624"/>
              <a:gd name="connsiteX41" fmla="*/ 12875264 w 14236555"/>
              <a:gd name="connsiteY41" fmla="*/ 4096069 h 14964624"/>
              <a:gd name="connsiteX42" fmla="*/ 13052707 w 14236555"/>
              <a:gd name="connsiteY42" fmla="*/ 4450951 h 14964624"/>
              <a:gd name="connsiteX43" fmla="*/ 13304098 w 14236555"/>
              <a:gd name="connsiteY43" fmla="*/ 4618220 h 14964624"/>
              <a:gd name="connsiteX44" fmla="*/ 13560576 w 14236555"/>
              <a:gd name="connsiteY44" fmla="*/ 4954908 h 14964624"/>
              <a:gd name="connsiteX45" fmla="*/ 13897265 w 14236555"/>
              <a:gd name="connsiteY45" fmla="*/ 5410347 h 14964624"/>
              <a:gd name="connsiteX46" fmla="*/ 13952434 w 14236555"/>
              <a:gd name="connsiteY46" fmla="*/ 6053206 h 14964624"/>
              <a:gd name="connsiteX47" fmla="*/ 13971606 w 14236555"/>
              <a:gd name="connsiteY47" fmla="*/ 6760037 h 14964624"/>
              <a:gd name="connsiteX48" fmla="*/ 13791034 w 14236555"/>
              <a:gd name="connsiteY48" fmla="*/ 7049185 h 14964624"/>
              <a:gd name="connsiteX49" fmla="*/ 13668371 w 14236555"/>
              <a:gd name="connsiteY49" fmla="*/ 7019449 h 14964624"/>
              <a:gd name="connsiteX50" fmla="*/ 13657220 w 14236555"/>
              <a:gd name="connsiteY50" fmla="*/ 7190434 h 14964624"/>
              <a:gd name="connsiteX51" fmla="*/ 13534360 w 14236555"/>
              <a:gd name="connsiteY51" fmla="*/ 7280035 h 14964624"/>
              <a:gd name="connsiteX52" fmla="*/ 13393699 w 14236555"/>
              <a:gd name="connsiteY52" fmla="*/ 7672284 h 14964624"/>
              <a:gd name="connsiteX53" fmla="*/ 13203737 w 14236555"/>
              <a:gd name="connsiteY53" fmla="*/ 7963585 h 14964624"/>
              <a:gd name="connsiteX54" fmla="*/ 12930631 w 14236555"/>
              <a:gd name="connsiteY54" fmla="*/ 8153156 h 14964624"/>
              <a:gd name="connsiteX55" fmla="*/ 12550315 w 14236555"/>
              <a:gd name="connsiteY55" fmla="*/ 8545601 h 14964624"/>
              <a:gd name="connsiteX56" fmla="*/ 12188976 w 14236555"/>
              <a:gd name="connsiteY56" fmla="*/ 8595488 h 14964624"/>
              <a:gd name="connsiteX57" fmla="*/ 12047727 w 14236555"/>
              <a:gd name="connsiteY57" fmla="*/ 8725585 h 14964624"/>
              <a:gd name="connsiteX58" fmla="*/ 12057900 w 14236555"/>
              <a:gd name="connsiteY58" fmla="*/ 8964065 h 14964624"/>
              <a:gd name="connsiteX59" fmla="*/ 11943649 w 14236555"/>
              <a:gd name="connsiteY59" fmla="*/ 9063839 h 14964624"/>
              <a:gd name="connsiteX60" fmla="*/ 11832137 w 14236555"/>
              <a:gd name="connsiteY60" fmla="*/ 9253410 h 14964624"/>
              <a:gd name="connsiteX61" fmla="*/ 11961060 w 14236555"/>
              <a:gd name="connsiteY61" fmla="*/ 9627073 h 14964624"/>
              <a:gd name="connsiteX62" fmla="*/ 12081181 w 14236555"/>
              <a:gd name="connsiteY62" fmla="*/ 9799820 h 14964624"/>
              <a:gd name="connsiteX63" fmla="*/ 12168631 w 14236555"/>
              <a:gd name="connsiteY63" fmla="*/ 9930504 h 14964624"/>
              <a:gd name="connsiteX64" fmla="*/ 12062595 w 14236555"/>
              <a:gd name="connsiteY64" fmla="*/ 10022844 h 14964624"/>
              <a:gd name="connsiteX65" fmla="*/ 11932498 w 14236555"/>
              <a:gd name="connsiteY65" fmla="*/ 10086034 h 14964624"/>
              <a:gd name="connsiteX66" fmla="*/ 11887306 w 14236555"/>
              <a:gd name="connsiteY66" fmla="*/ 10156072 h 14964624"/>
              <a:gd name="connsiteX67" fmla="*/ 11906478 w 14236555"/>
              <a:gd name="connsiteY67" fmla="*/ 10268171 h 14964624"/>
              <a:gd name="connsiteX68" fmla="*/ 11991971 w 14236555"/>
              <a:gd name="connsiteY68" fmla="*/ 10390834 h 14964624"/>
              <a:gd name="connsiteX69" fmla="*/ 11994318 w 14236555"/>
              <a:gd name="connsiteY69" fmla="*/ 10592926 h 14964624"/>
              <a:gd name="connsiteX70" fmla="*/ 11887893 w 14236555"/>
              <a:gd name="connsiteY70" fmla="*/ 10929810 h 14964624"/>
              <a:gd name="connsiteX71" fmla="*/ 11720429 w 14236555"/>
              <a:gd name="connsiteY71" fmla="*/ 11617859 h 14964624"/>
              <a:gd name="connsiteX72" fmla="*/ 11616547 w 14236555"/>
              <a:gd name="connsiteY72" fmla="*/ 12033780 h 14964624"/>
              <a:gd name="connsiteX73" fmla="*/ 11642957 w 14236555"/>
              <a:gd name="connsiteY73" fmla="*/ 12481199 h 14964624"/>
              <a:gd name="connsiteX74" fmla="*/ 11512469 w 14236555"/>
              <a:gd name="connsiteY74" fmla="*/ 12814366 h 14964624"/>
              <a:gd name="connsiteX75" fmla="*/ 11428150 w 14236555"/>
              <a:gd name="connsiteY75" fmla="*/ 13118383 h 14964624"/>
              <a:gd name="connsiteX76" fmla="*/ 11293161 w 14236555"/>
              <a:gd name="connsiteY76" fmla="*/ 13334756 h 14964624"/>
              <a:gd name="connsiteX77" fmla="*/ 11332289 w 14236555"/>
              <a:gd name="connsiteY77" fmla="*/ 13555628 h 14964624"/>
              <a:gd name="connsiteX78" fmla="*/ 11449278 w 14236555"/>
              <a:gd name="connsiteY78" fmla="*/ 13591234 h 14964624"/>
              <a:gd name="connsiteX79" fmla="*/ 11754274 w 14236555"/>
              <a:gd name="connsiteY79" fmla="*/ 13513567 h 14964624"/>
              <a:gd name="connsiteX80" fmla="*/ 12058878 w 14236555"/>
              <a:gd name="connsiteY80" fmla="*/ 13513176 h 14964624"/>
              <a:gd name="connsiteX81" fmla="*/ 12181542 w 14236555"/>
              <a:gd name="connsiteY81" fmla="*/ 13531761 h 14964624"/>
              <a:gd name="connsiteX82" fmla="*/ 12315356 w 14236555"/>
              <a:gd name="connsiteY82" fmla="*/ 13483439 h 14964624"/>
              <a:gd name="connsiteX83" fmla="*/ 12936695 w 14236555"/>
              <a:gd name="connsiteY83" fmla="*/ 13703333 h 14964624"/>
              <a:gd name="connsiteX84" fmla="*/ 13046446 w 14236555"/>
              <a:gd name="connsiteY84" fmla="*/ 14021436 h 14964624"/>
              <a:gd name="connsiteX85" fmla="*/ 13538469 w 14236555"/>
              <a:gd name="connsiteY85" fmla="*/ 14332106 h 14964624"/>
              <a:gd name="connsiteX86" fmla="*/ 13982170 w 14236555"/>
              <a:gd name="connsiteY86" fmla="*/ 14702639 h 14964624"/>
              <a:gd name="connsiteX87" fmla="*/ 14137896 w 14236555"/>
              <a:gd name="connsiteY87" fmla="*/ 14794979 h 14964624"/>
              <a:gd name="connsiteX88" fmla="*/ 14236555 w 14236555"/>
              <a:gd name="connsiteY88" fmla="*/ 14964624 h 1496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36555" h="14964624">
                <a:moveTo>
                  <a:pt x="81686" y="2234205"/>
                </a:moveTo>
                <a:cubicBezTo>
                  <a:pt x="65709" y="2247443"/>
                  <a:pt x="-7882" y="2431048"/>
                  <a:pt x="693" y="2503205"/>
                </a:cubicBezTo>
                <a:cubicBezTo>
                  <a:pt x="9268" y="2575362"/>
                  <a:pt x="-10491" y="2601577"/>
                  <a:pt x="136855" y="2655996"/>
                </a:cubicBezTo>
                <a:cubicBezTo>
                  <a:pt x="284201" y="2710415"/>
                  <a:pt x="735858" y="2761639"/>
                  <a:pt x="884769" y="2829720"/>
                </a:cubicBezTo>
                <a:cubicBezTo>
                  <a:pt x="1033680" y="2897801"/>
                  <a:pt x="991521" y="2979316"/>
                  <a:pt x="1030322" y="3064483"/>
                </a:cubicBezTo>
                <a:cubicBezTo>
                  <a:pt x="1069123" y="3149650"/>
                  <a:pt x="1177702" y="3340068"/>
                  <a:pt x="1303430" y="3418779"/>
                </a:cubicBezTo>
                <a:cubicBezTo>
                  <a:pt x="1429158" y="3497490"/>
                  <a:pt x="1682766" y="3578450"/>
                  <a:pt x="1784692" y="3536747"/>
                </a:cubicBezTo>
                <a:cubicBezTo>
                  <a:pt x="1886618" y="3495044"/>
                  <a:pt x="1869403" y="3257347"/>
                  <a:pt x="1914986" y="3168561"/>
                </a:cubicBezTo>
                <a:cubicBezTo>
                  <a:pt x="1960569" y="3079775"/>
                  <a:pt x="1987470" y="3103675"/>
                  <a:pt x="2076777" y="3015183"/>
                </a:cubicBezTo>
                <a:cubicBezTo>
                  <a:pt x="2166084" y="2926691"/>
                  <a:pt x="2349655" y="2709763"/>
                  <a:pt x="2450831" y="2637606"/>
                </a:cubicBezTo>
                <a:cubicBezTo>
                  <a:pt x="2552007" y="2565449"/>
                  <a:pt x="2599906" y="2559450"/>
                  <a:pt x="2683833" y="2582241"/>
                </a:cubicBezTo>
                <a:cubicBezTo>
                  <a:pt x="2767760" y="2605032"/>
                  <a:pt x="2911259" y="2701579"/>
                  <a:pt x="2954396" y="2774355"/>
                </a:cubicBezTo>
                <a:cubicBezTo>
                  <a:pt x="2997534" y="2847132"/>
                  <a:pt x="2917649" y="2987892"/>
                  <a:pt x="2942658" y="3018900"/>
                </a:cubicBezTo>
                <a:cubicBezTo>
                  <a:pt x="2967667" y="3049908"/>
                  <a:pt x="3027271" y="3011009"/>
                  <a:pt x="3104449" y="2960405"/>
                </a:cubicBezTo>
                <a:cubicBezTo>
                  <a:pt x="3181627" y="2909801"/>
                  <a:pt x="3290695" y="2767183"/>
                  <a:pt x="3387143" y="2711557"/>
                </a:cubicBezTo>
                <a:cubicBezTo>
                  <a:pt x="3483591" y="2655932"/>
                  <a:pt x="3586853" y="2740773"/>
                  <a:pt x="3683138" y="2626652"/>
                </a:cubicBezTo>
                <a:cubicBezTo>
                  <a:pt x="3779423" y="2512531"/>
                  <a:pt x="3898990" y="2168832"/>
                  <a:pt x="3964854" y="2026833"/>
                </a:cubicBezTo>
                <a:cubicBezTo>
                  <a:pt x="4030718" y="1884834"/>
                  <a:pt x="4037728" y="1837751"/>
                  <a:pt x="4078322" y="1774659"/>
                </a:cubicBezTo>
                <a:cubicBezTo>
                  <a:pt x="4118916" y="1711567"/>
                  <a:pt x="4187291" y="1739770"/>
                  <a:pt x="4219571" y="1704034"/>
                </a:cubicBezTo>
                <a:cubicBezTo>
                  <a:pt x="4251851" y="1668298"/>
                  <a:pt x="4225570" y="1681699"/>
                  <a:pt x="4272001" y="1560242"/>
                </a:cubicBezTo>
                <a:cubicBezTo>
                  <a:pt x="4318432" y="1438785"/>
                  <a:pt x="4366656" y="1107965"/>
                  <a:pt x="4498156" y="975292"/>
                </a:cubicBezTo>
                <a:cubicBezTo>
                  <a:pt x="4629656" y="842619"/>
                  <a:pt x="4937685" y="769745"/>
                  <a:pt x="5061000" y="764202"/>
                </a:cubicBezTo>
                <a:cubicBezTo>
                  <a:pt x="5184315" y="758659"/>
                  <a:pt x="5152980" y="881550"/>
                  <a:pt x="5238049" y="942034"/>
                </a:cubicBezTo>
                <a:cubicBezTo>
                  <a:pt x="5323118" y="1002518"/>
                  <a:pt x="5573270" y="1189676"/>
                  <a:pt x="5746114" y="1182861"/>
                </a:cubicBezTo>
                <a:cubicBezTo>
                  <a:pt x="5918958" y="1176046"/>
                  <a:pt x="6150395" y="963586"/>
                  <a:pt x="6275113" y="901146"/>
                </a:cubicBezTo>
                <a:cubicBezTo>
                  <a:pt x="6399831" y="838706"/>
                  <a:pt x="6437783" y="894789"/>
                  <a:pt x="6513005" y="860259"/>
                </a:cubicBezTo>
                <a:cubicBezTo>
                  <a:pt x="6588227" y="825729"/>
                  <a:pt x="6594617" y="777831"/>
                  <a:pt x="6726443" y="693968"/>
                </a:cubicBezTo>
                <a:cubicBezTo>
                  <a:pt x="6858269" y="610106"/>
                  <a:pt x="7039264" y="413231"/>
                  <a:pt x="7303959" y="357084"/>
                </a:cubicBezTo>
                <a:cubicBezTo>
                  <a:pt x="7568654" y="300937"/>
                  <a:pt x="8098043" y="397189"/>
                  <a:pt x="8314612" y="357084"/>
                </a:cubicBezTo>
                <a:cubicBezTo>
                  <a:pt x="8531181" y="316979"/>
                  <a:pt x="8450970" y="172600"/>
                  <a:pt x="8603370" y="116453"/>
                </a:cubicBezTo>
                <a:cubicBezTo>
                  <a:pt x="8755770" y="60306"/>
                  <a:pt x="9028486" y="-43968"/>
                  <a:pt x="9229012" y="20200"/>
                </a:cubicBezTo>
                <a:cubicBezTo>
                  <a:pt x="9429538" y="84368"/>
                  <a:pt x="9581939" y="421252"/>
                  <a:pt x="9806528" y="501463"/>
                </a:cubicBezTo>
                <a:cubicBezTo>
                  <a:pt x="10031118" y="581673"/>
                  <a:pt x="10392065" y="397189"/>
                  <a:pt x="10576549" y="501463"/>
                </a:cubicBezTo>
                <a:cubicBezTo>
                  <a:pt x="10761033" y="605737"/>
                  <a:pt x="10728949" y="982726"/>
                  <a:pt x="10913433" y="1127105"/>
                </a:cubicBezTo>
                <a:cubicBezTo>
                  <a:pt x="11097917" y="1271484"/>
                  <a:pt x="11466886" y="1215337"/>
                  <a:pt x="11683454" y="1367737"/>
                </a:cubicBezTo>
                <a:cubicBezTo>
                  <a:pt x="11900022" y="1520137"/>
                  <a:pt x="12036380" y="1832958"/>
                  <a:pt x="12212843" y="2041505"/>
                </a:cubicBezTo>
                <a:cubicBezTo>
                  <a:pt x="12389306" y="2250052"/>
                  <a:pt x="12608353" y="2495086"/>
                  <a:pt x="12742233" y="2619021"/>
                </a:cubicBezTo>
                <a:cubicBezTo>
                  <a:pt x="12876113" y="2742956"/>
                  <a:pt x="12916088" y="2714165"/>
                  <a:pt x="13016123" y="2785115"/>
                </a:cubicBezTo>
                <a:cubicBezTo>
                  <a:pt x="13116158" y="2856065"/>
                  <a:pt x="13321706" y="2884172"/>
                  <a:pt x="13342443" y="3044723"/>
                </a:cubicBezTo>
                <a:cubicBezTo>
                  <a:pt x="13363180" y="3205274"/>
                  <a:pt x="13187826" y="3598926"/>
                  <a:pt x="13140547" y="3748424"/>
                </a:cubicBezTo>
                <a:cubicBezTo>
                  <a:pt x="13093268" y="3897922"/>
                  <a:pt x="13103604" y="3890586"/>
                  <a:pt x="13058771" y="3941712"/>
                </a:cubicBezTo>
                <a:cubicBezTo>
                  <a:pt x="13013938" y="3992838"/>
                  <a:pt x="12876275" y="4011196"/>
                  <a:pt x="12875264" y="4096069"/>
                </a:cubicBezTo>
                <a:cubicBezTo>
                  <a:pt x="12874253" y="4180942"/>
                  <a:pt x="12981235" y="4363926"/>
                  <a:pt x="13052707" y="4450951"/>
                </a:cubicBezTo>
                <a:cubicBezTo>
                  <a:pt x="13124179" y="4537976"/>
                  <a:pt x="13229985" y="4538564"/>
                  <a:pt x="13304098" y="4618220"/>
                </a:cubicBezTo>
                <a:cubicBezTo>
                  <a:pt x="13378211" y="4697876"/>
                  <a:pt x="13461715" y="4822887"/>
                  <a:pt x="13560576" y="4954908"/>
                </a:cubicBezTo>
                <a:cubicBezTo>
                  <a:pt x="13659437" y="5086929"/>
                  <a:pt x="13831955" y="5227297"/>
                  <a:pt x="13897265" y="5410347"/>
                </a:cubicBezTo>
                <a:cubicBezTo>
                  <a:pt x="13962575" y="5593397"/>
                  <a:pt x="13940044" y="5828258"/>
                  <a:pt x="13952434" y="6053206"/>
                </a:cubicBezTo>
                <a:cubicBezTo>
                  <a:pt x="13964824" y="6278154"/>
                  <a:pt x="13998506" y="6594041"/>
                  <a:pt x="13971606" y="6760037"/>
                </a:cubicBezTo>
                <a:cubicBezTo>
                  <a:pt x="13944706" y="6926033"/>
                  <a:pt x="13831661" y="6989223"/>
                  <a:pt x="13791034" y="7049185"/>
                </a:cubicBezTo>
                <a:cubicBezTo>
                  <a:pt x="13750407" y="7109147"/>
                  <a:pt x="13735278" y="6977323"/>
                  <a:pt x="13668371" y="7019449"/>
                </a:cubicBezTo>
                <a:cubicBezTo>
                  <a:pt x="13646069" y="7042991"/>
                  <a:pt x="13689467" y="7163730"/>
                  <a:pt x="13657220" y="7190434"/>
                </a:cubicBezTo>
                <a:cubicBezTo>
                  <a:pt x="13624973" y="7217138"/>
                  <a:pt x="13578280" y="7199727"/>
                  <a:pt x="13534360" y="7280035"/>
                </a:cubicBezTo>
                <a:cubicBezTo>
                  <a:pt x="13490440" y="7360343"/>
                  <a:pt x="13448803" y="7558359"/>
                  <a:pt x="13393699" y="7672284"/>
                </a:cubicBezTo>
                <a:cubicBezTo>
                  <a:pt x="13338595" y="7786209"/>
                  <a:pt x="13264188" y="7867332"/>
                  <a:pt x="13203737" y="7963585"/>
                </a:cubicBezTo>
                <a:cubicBezTo>
                  <a:pt x="13143286" y="8059838"/>
                  <a:pt x="13039535" y="8056153"/>
                  <a:pt x="12930631" y="8153156"/>
                </a:cubicBezTo>
                <a:cubicBezTo>
                  <a:pt x="12821727" y="8250159"/>
                  <a:pt x="12673924" y="8471879"/>
                  <a:pt x="12550315" y="8545601"/>
                </a:cubicBezTo>
                <a:cubicBezTo>
                  <a:pt x="12426706" y="8619323"/>
                  <a:pt x="12272741" y="8565491"/>
                  <a:pt x="12188976" y="8595488"/>
                </a:cubicBezTo>
                <a:cubicBezTo>
                  <a:pt x="12105211" y="8625485"/>
                  <a:pt x="12078246" y="8674068"/>
                  <a:pt x="12047727" y="8725585"/>
                </a:cubicBezTo>
                <a:cubicBezTo>
                  <a:pt x="12017208" y="8777102"/>
                  <a:pt x="12075246" y="8907689"/>
                  <a:pt x="12057900" y="8964065"/>
                </a:cubicBezTo>
                <a:cubicBezTo>
                  <a:pt x="12040554" y="9020441"/>
                  <a:pt x="11981276" y="9015615"/>
                  <a:pt x="11943649" y="9063839"/>
                </a:cubicBezTo>
                <a:cubicBezTo>
                  <a:pt x="11906022" y="9112063"/>
                  <a:pt x="11829235" y="9164494"/>
                  <a:pt x="11832137" y="9253410"/>
                </a:cubicBezTo>
                <a:cubicBezTo>
                  <a:pt x="11835039" y="9342326"/>
                  <a:pt x="11919553" y="9536005"/>
                  <a:pt x="11961060" y="9627073"/>
                </a:cubicBezTo>
                <a:cubicBezTo>
                  <a:pt x="12002567" y="9718141"/>
                  <a:pt x="12046586" y="9749248"/>
                  <a:pt x="12081181" y="9799820"/>
                </a:cubicBezTo>
                <a:cubicBezTo>
                  <a:pt x="12115776" y="9850392"/>
                  <a:pt x="12171729" y="9893333"/>
                  <a:pt x="12168631" y="9930504"/>
                </a:cubicBezTo>
                <a:cubicBezTo>
                  <a:pt x="12165533" y="9967675"/>
                  <a:pt x="12099472" y="9995064"/>
                  <a:pt x="12062595" y="10022844"/>
                </a:cubicBezTo>
                <a:cubicBezTo>
                  <a:pt x="12025718" y="10050624"/>
                  <a:pt x="11961713" y="10063829"/>
                  <a:pt x="11932498" y="10086034"/>
                </a:cubicBezTo>
                <a:cubicBezTo>
                  <a:pt x="11903283" y="10108239"/>
                  <a:pt x="11891643" y="10125716"/>
                  <a:pt x="11887306" y="10156072"/>
                </a:cubicBezTo>
                <a:cubicBezTo>
                  <a:pt x="11882969" y="10186428"/>
                  <a:pt x="11890273" y="10225327"/>
                  <a:pt x="11906478" y="10268171"/>
                </a:cubicBezTo>
                <a:cubicBezTo>
                  <a:pt x="11922683" y="10311015"/>
                  <a:pt x="11977331" y="10336708"/>
                  <a:pt x="11991971" y="10390834"/>
                </a:cubicBezTo>
                <a:cubicBezTo>
                  <a:pt x="12006611" y="10444960"/>
                  <a:pt x="12011664" y="10503097"/>
                  <a:pt x="11994318" y="10592926"/>
                </a:cubicBezTo>
                <a:cubicBezTo>
                  <a:pt x="11976972" y="10682755"/>
                  <a:pt x="11933541" y="10758988"/>
                  <a:pt x="11887893" y="10929810"/>
                </a:cubicBezTo>
                <a:cubicBezTo>
                  <a:pt x="11842245" y="11100632"/>
                  <a:pt x="11765653" y="11433864"/>
                  <a:pt x="11720429" y="11617859"/>
                </a:cubicBezTo>
                <a:cubicBezTo>
                  <a:pt x="11675205" y="11801854"/>
                  <a:pt x="11638752" y="11889271"/>
                  <a:pt x="11616547" y="12033780"/>
                </a:cubicBezTo>
                <a:cubicBezTo>
                  <a:pt x="11594342" y="12178289"/>
                  <a:pt x="11660303" y="12351101"/>
                  <a:pt x="11642957" y="12481199"/>
                </a:cubicBezTo>
                <a:cubicBezTo>
                  <a:pt x="11625611" y="12611297"/>
                  <a:pt x="11553846" y="12725515"/>
                  <a:pt x="11512469" y="12814366"/>
                </a:cubicBezTo>
                <a:cubicBezTo>
                  <a:pt x="11471092" y="12903217"/>
                  <a:pt x="11464701" y="13031651"/>
                  <a:pt x="11428150" y="13118383"/>
                </a:cubicBezTo>
                <a:cubicBezTo>
                  <a:pt x="11391599" y="13205115"/>
                  <a:pt x="11309138" y="13261882"/>
                  <a:pt x="11293161" y="13334756"/>
                </a:cubicBezTo>
                <a:cubicBezTo>
                  <a:pt x="11277184" y="13407630"/>
                  <a:pt x="11306270" y="13512882"/>
                  <a:pt x="11332289" y="13555628"/>
                </a:cubicBezTo>
                <a:cubicBezTo>
                  <a:pt x="11358308" y="13598374"/>
                  <a:pt x="11385762" y="13592669"/>
                  <a:pt x="11449278" y="13591234"/>
                </a:cubicBezTo>
                <a:cubicBezTo>
                  <a:pt x="11512794" y="13589799"/>
                  <a:pt x="11652674" y="13526577"/>
                  <a:pt x="11754274" y="13513567"/>
                </a:cubicBezTo>
                <a:cubicBezTo>
                  <a:pt x="11855874" y="13500557"/>
                  <a:pt x="11980233" y="13508905"/>
                  <a:pt x="12058878" y="13513176"/>
                </a:cubicBezTo>
                <a:cubicBezTo>
                  <a:pt x="12137523" y="13517447"/>
                  <a:pt x="12126405" y="13522468"/>
                  <a:pt x="12181542" y="13531761"/>
                </a:cubicBezTo>
                <a:cubicBezTo>
                  <a:pt x="12236679" y="13541054"/>
                  <a:pt x="12189497" y="13454844"/>
                  <a:pt x="12315356" y="13483439"/>
                </a:cubicBezTo>
                <a:cubicBezTo>
                  <a:pt x="12441215" y="13512034"/>
                  <a:pt x="12814847" y="13613667"/>
                  <a:pt x="12936695" y="13703333"/>
                </a:cubicBezTo>
                <a:cubicBezTo>
                  <a:pt x="13058543" y="13792999"/>
                  <a:pt x="12946150" y="13916641"/>
                  <a:pt x="13046446" y="14021436"/>
                </a:cubicBezTo>
                <a:cubicBezTo>
                  <a:pt x="13146742" y="14126231"/>
                  <a:pt x="13382515" y="14218572"/>
                  <a:pt x="13538469" y="14332106"/>
                </a:cubicBezTo>
                <a:cubicBezTo>
                  <a:pt x="13694423" y="14445640"/>
                  <a:pt x="13882266" y="14625494"/>
                  <a:pt x="13982170" y="14702639"/>
                </a:cubicBezTo>
                <a:cubicBezTo>
                  <a:pt x="14082074" y="14779784"/>
                  <a:pt x="14087879" y="14747505"/>
                  <a:pt x="14137896" y="14794979"/>
                </a:cubicBezTo>
                <a:cubicBezTo>
                  <a:pt x="14187913" y="14842453"/>
                  <a:pt x="14236555" y="14964624"/>
                  <a:pt x="14236555" y="14964624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9105900" y="10837325"/>
            <a:ext cx="5559094" cy="9391650"/>
          </a:xfrm>
          <a:custGeom>
            <a:avLst/>
            <a:gdLst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48000 w 5559094"/>
              <a:gd name="connsiteY51" fmla="*/ 8610600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2824"/>
              <a:gd name="connsiteX1" fmla="*/ 323850 w 5559094"/>
              <a:gd name="connsiteY1" fmla="*/ 285750 h 9412824"/>
              <a:gd name="connsiteX2" fmla="*/ 533400 w 5559094"/>
              <a:gd name="connsiteY2" fmla="*/ 590550 h 9412824"/>
              <a:gd name="connsiteX3" fmla="*/ 609600 w 5559094"/>
              <a:gd name="connsiteY3" fmla="*/ 857250 h 9412824"/>
              <a:gd name="connsiteX4" fmla="*/ 590550 w 5559094"/>
              <a:gd name="connsiteY4" fmla="*/ 1257300 h 9412824"/>
              <a:gd name="connsiteX5" fmla="*/ 514350 w 5559094"/>
              <a:gd name="connsiteY5" fmla="*/ 1409700 h 9412824"/>
              <a:gd name="connsiteX6" fmla="*/ 476250 w 5559094"/>
              <a:gd name="connsiteY6" fmla="*/ 1543050 h 9412824"/>
              <a:gd name="connsiteX7" fmla="*/ 476250 w 5559094"/>
              <a:gd name="connsiteY7" fmla="*/ 1905000 h 9412824"/>
              <a:gd name="connsiteX8" fmla="*/ 704850 w 5559094"/>
              <a:gd name="connsiteY8" fmla="*/ 2419350 h 9412824"/>
              <a:gd name="connsiteX9" fmla="*/ 819150 w 5559094"/>
              <a:gd name="connsiteY9" fmla="*/ 2762250 h 9412824"/>
              <a:gd name="connsiteX10" fmla="*/ 762000 w 5559094"/>
              <a:gd name="connsiteY10" fmla="*/ 3028950 h 9412824"/>
              <a:gd name="connsiteX11" fmla="*/ 838200 w 5559094"/>
              <a:gd name="connsiteY11" fmla="*/ 3257550 h 9412824"/>
              <a:gd name="connsiteX12" fmla="*/ 895350 w 5559094"/>
              <a:gd name="connsiteY12" fmla="*/ 3657600 h 9412824"/>
              <a:gd name="connsiteX13" fmla="*/ 1047750 w 5559094"/>
              <a:gd name="connsiteY13" fmla="*/ 3962400 h 9412824"/>
              <a:gd name="connsiteX14" fmla="*/ 1428750 w 5559094"/>
              <a:gd name="connsiteY14" fmla="*/ 4000500 h 9412824"/>
              <a:gd name="connsiteX15" fmla="*/ 1524000 w 5559094"/>
              <a:gd name="connsiteY15" fmla="*/ 4095750 h 9412824"/>
              <a:gd name="connsiteX16" fmla="*/ 1524000 w 5559094"/>
              <a:gd name="connsiteY16" fmla="*/ 4400550 h 9412824"/>
              <a:gd name="connsiteX17" fmla="*/ 1790700 w 5559094"/>
              <a:gd name="connsiteY17" fmla="*/ 4514850 h 9412824"/>
              <a:gd name="connsiteX18" fmla="*/ 1981200 w 5559094"/>
              <a:gd name="connsiteY18" fmla="*/ 4591050 h 9412824"/>
              <a:gd name="connsiteX19" fmla="*/ 1943100 w 5559094"/>
              <a:gd name="connsiteY19" fmla="*/ 4972050 h 9412824"/>
              <a:gd name="connsiteX20" fmla="*/ 2133600 w 5559094"/>
              <a:gd name="connsiteY20" fmla="*/ 5162550 h 9412824"/>
              <a:gd name="connsiteX21" fmla="*/ 2571750 w 5559094"/>
              <a:gd name="connsiteY21" fmla="*/ 5372100 h 9412824"/>
              <a:gd name="connsiteX22" fmla="*/ 2895600 w 5559094"/>
              <a:gd name="connsiteY22" fmla="*/ 5619750 h 9412824"/>
              <a:gd name="connsiteX23" fmla="*/ 3162300 w 5559094"/>
              <a:gd name="connsiteY23" fmla="*/ 5772150 h 9412824"/>
              <a:gd name="connsiteX24" fmla="*/ 3600450 w 5559094"/>
              <a:gd name="connsiteY24" fmla="*/ 5695950 h 9412824"/>
              <a:gd name="connsiteX25" fmla="*/ 4057650 w 5559094"/>
              <a:gd name="connsiteY25" fmla="*/ 5676900 h 9412824"/>
              <a:gd name="connsiteX26" fmla="*/ 4248150 w 5559094"/>
              <a:gd name="connsiteY26" fmla="*/ 5581650 h 9412824"/>
              <a:gd name="connsiteX27" fmla="*/ 4476750 w 5559094"/>
              <a:gd name="connsiteY27" fmla="*/ 5734050 h 9412824"/>
              <a:gd name="connsiteX28" fmla="*/ 4762500 w 5559094"/>
              <a:gd name="connsiteY28" fmla="*/ 5848350 h 9412824"/>
              <a:gd name="connsiteX29" fmla="*/ 4991100 w 5559094"/>
              <a:gd name="connsiteY29" fmla="*/ 5581650 h 9412824"/>
              <a:gd name="connsiteX30" fmla="*/ 5181600 w 5559094"/>
              <a:gd name="connsiteY30" fmla="*/ 5562600 h 9412824"/>
              <a:gd name="connsiteX31" fmla="*/ 5238750 w 5559094"/>
              <a:gd name="connsiteY31" fmla="*/ 5791200 h 9412824"/>
              <a:gd name="connsiteX32" fmla="*/ 5372100 w 5559094"/>
              <a:gd name="connsiteY32" fmla="*/ 5943600 h 9412824"/>
              <a:gd name="connsiteX33" fmla="*/ 5524500 w 5559094"/>
              <a:gd name="connsiteY33" fmla="*/ 6000750 h 9412824"/>
              <a:gd name="connsiteX34" fmla="*/ 5543550 w 5559094"/>
              <a:gd name="connsiteY34" fmla="*/ 6172200 h 9412824"/>
              <a:gd name="connsiteX35" fmla="*/ 5334000 w 5559094"/>
              <a:gd name="connsiteY35" fmla="*/ 6381750 h 9412824"/>
              <a:gd name="connsiteX36" fmla="*/ 5257800 w 5559094"/>
              <a:gd name="connsiteY36" fmla="*/ 6648450 h 9412824"/>
              <a:gd name="connsiteX37" fmla="*/ 5257800 w 5559094"/>
              <a:gd name="connsiteY37" fmla="*/ 6896100 h 9412824"/>
              <a:gd name="connsiteX38" fmla="*/ 5048250 w 5559094"/>
              <a:gd name="connsiteY38" fmla="*/ 7181850 h 9412824"/>
              <a:gd name="connsiteX39" fmla="*/ 4953000 w 5559094"/>
              <a:gd name="connsiteY39" fmla="*/ 7372350 h 9412824"/>
              <a:gd name="connsiteX40" fmla="*/ 4895850 w 5559094"/>
              <a:gd name="connsiteY40" fmla="*/ 7715250 h 9412824"/>
              <a:gd name="connsiteX41" fmla="*/ 4933950 w 5559094"/>
              <a:gd name="connsiteY41" fmla="*/ 7829550 h 9412824"/>
              <a:gd name="connsiteX42" fmla="*/ 4972050 w 5559094"/>
              <a:gd name="connsiteY42" fmla="*/ 7943850 h 9412824"/>
              <a:gd name="connsiteX43" fmla="*/ 4724400 w 5559094"/>
              <a:gd name="connsiteY43" fmla="*/ 8115300 h 9412824"/>
              <a:gd name="connsiteX44" fmla="*/ 4591050 w 5559094"/>
              <a:gd name="connsiteY44" fmla="*/ 8096250 h 9412824"/>
              <a:gd name="connsiteX45" fmla="*/ 4438650 w 5559094"/>
              <a:gd name="connsiteY45" fmla="*/ 8286750 h 9412824"/>
              <a:gd name="connsiteX46" fmla="*/ 4324350 w 5559094"/>
              <a:gd name="connsiteY46" fmla="*/ 8382000 h 9412824"/>
              <a:gd name="connsiteX47" fmla="*/ 4171950 w 5559094"/>
              <a:gd name="connsiteY47" fmla="*/ 8324850 h 9412824"/>
              <a:gd name="connsiteX48" fmla="*/ 4057650 w 5559094"/>
              <a:gd name="connsiteY48" fmla="*/ 8420100 h 9412824"/>
              <a:gd name="connsiteX49" fmla="*/ 3886200 w 5559094"/>
              <a:gd name="connsiteY49" fmla="*/ 8515350 h 9412824"/>
              <a:gd name="connsiteX50" fmla="*/ 3409950 w 5559094"/>
              <a:gd name="connsiteY50" fmla="*/ 8553450 h 9412824"/>
              <a:gd name="connsiteX51" fmla="*/ 3031816 w 5559094"/>
              <a:gd name="connsiteY51" fmla="*/ 8578232 h 9412824"/>
              <a:gd name="connsiteX52" fmla="*/ 2781300 w 5559094"/>
              <a:gd name="connsiteY52" fmla="*/ 8705850 h 9412824"/>
              <a:gd name="connsiteX53" fmla="*/ 2628900 w 5559094"/>
              <a:gd name="connsiteY53" fmla="*/ 8991600 h 9412824"/>
              <a:gd name="connsiteX54" fmla="*/ 2476500 w 5559094"/>
              <a:gd name="connsiteY54" fmla="*/ 9201150 h 9412824"/>
              <a:gd name="connsiteX55" fmla="*/ 2190750 w 5559094"/>
              <a:gd name="connsiteY55" fmla="*/ 9334500 h 9412824"/>
              <a:gd name="connsiteX56" fmla="*/ 1885950 w 5559094"/>
              <a:gd name="connsiteY56" fmla="*/ 9410700 h 9412824"/>
              <a:gd name="connsiteX57" fmla="*/ 1809750 w 5559094"/>
              <a:gd name="connsiteY57" fmla="*/ 9391650 h 9412824"/>
              <a:gd name="connsiteX58" fmla="*/ 1752600 w 5559094"/>
              <a:gd name="connsiteY58" fmla="*/ 9391650 h 9412824"/>
              <a:gd name="connsiteX0" fmla="*/ 0 w 5559094"/>
              <a:gd name="connsiteY0" fmla="*/ 0 h 9416857"/>
              <a:gd name="connsiteX1" fmla="*/ 323850 w 5559094"/>
              <a:gd name="connsiteY1" fmla="*/ 285750 h 9416857"/>
              <a:gd name="connsiteX2" fmla="*/ 533400 w 5559094"/>
              <a:gd name="connsiteY2" fmla="*/ 590550 h 9416857"/>
              <a:gd name="connsiteX3" fmla="*/ 609600 w 5559094"/>
              <a:gd name="connsiteY3" fmla="*/ 857250 h 9416857"/>
              <a:gd name="connsiteX4" fmla="*/ 590550 w 5559094"/>
              <a:gd name="connsiteY4" fmla="*/ 1257300 h 9416857"/>
              <a:gd name="connsiteX5" fmla="*/ 514350 w 5559094"/>
              <a:gd name="connsiteY5" fmla="*/ 1409700 h 9416857"/>
              <a:gd name="connsiteX6" fmla="*/ 476250 w 5559094"/>
              <a:gd name="connsiteY6" fmla="*/ 1543050 h 9416857"/>
              <a:gd name="connsiteX7" fmla="*/ 476250 w 5559094"/>
              <a:gd name="connsiteY7" fmla="*/ 1905000 h 9416857"/>
              <a:gd name="connsiteX8" fmla="*/ 704850 w 5559094"/>
              <a:gd name="connsiteY8" fmla="*/ 2419350 h 9416857"/>
              <a:gd name="connsiteX9" fmla="*/ 819150 w 5559094"/>
              <a:gd name="connsiteY9" fmla="*/ 2762250 h 9416857"/>
              <a:gd name="connsiteX10" fmla="*/ 762000 w 5559094"/>
              <a:gd name="connsiteY10" fmla="*/ 3028950 h 9416857"/>
              <a:gd name="connsiteX11" fmla="*/ 838200 w 5559094"/>
              <a:gd name="connsiteY11" fmla="*/ 3257550 h 9416857"/>
              <a:gd name="connsiteX12" fmla="*/ 895350 w 5559094"/>
              <a:gd name="connsiteY12" fmla="*/ 3657600 h 9416857"/>
              <a:gd name="connsiteX13" fmla="*/ 1047750 w 5559094"/>
              <a:gd name="connsiteY13" fmla="*/ 3962400 h 9416857"/>
              <a:gd name="connsiteX14" fmla="*/ 1428750 w 5559094"/>
              <a:gd name="connsiteY14" fmla="*/ 4000500 h 9416857"/>
              <a:gd name="connsiteX15" fmla="*/ 1524000 w 5559094"/>
              <a:gd name="connsiteY15" fmla="*/ 4095750 h 9416857"/>
              <a:gd name="connsiteX16" fmla="*/ 1524000 w 5559094"/>
              <a:gd name="connsiteY16" fmla="*/ 4400550 h 9416857"/>
              <a:gd name="connsiteX17" fmla="*/ 1790700 w 5559094"/>
              <a:gd name="connsiteY17" fmla="*/ 4514850 h 9416857"/>
              <a:gd name="connsiteX18" fmla="*/ 1981200 w 5559094"/>
              <a:gd name="connsiteY18" fmla="*/ 4591050 h 9416857"/>
              <a:gd name="connsiteX19" fmla="*/ 1943100 w 5559094"/>
              <a:gd name="connsiteY19" fmla="*/ 4972050 h 9416857"/>
              <a:gd name="connsiteX20" fmla="*/ 2133600 w 5559094"/>
              <a:gd name="connsiteY20" fmla="*/ 5162550 h 9416857"/>
              <a:gd name="connsiteX21" fmla="*/ 2571750 w 5559094"/>
              <a:gd name="connsiteY21" fmla="*/ 5372100 h 9416857"/>
              <a:gd name="connsiteX22" fmla="*/ 2895600 w 5559094"/>
              <a:gd name="connsiteY22" fmla="*/ 5619750 h 9416857"/>
              <a:gd name="connsiteX23" fmla="*/ 3162300 w 5559094"/>
              <a:gd name="connsiteY23" fmla="*/ 5772150 h 9416857"/>
              <a:gd name="connsiteX24" fmla="*/ 3600450 w 5559094"/>
              <a:gd name="connsiteY24" fmla="*/ 5695950 h 9416857"/>
              <a:gd name="connsiteX25" fmla="*/ 4057650 w 5559094"/>
              <a:gd name="connsiteY25" fmla="*/ 5676900 h 9416857"/>
              <a:gd name="connsiteX26" fmla="*/ 4248150 w 5559094"/>
              <a:gd name="connsiteY26" fmla="*/ 5581650 h 9416857"/>
              <a:gd name="connsiteX27" fmla="*/ 4476750 w 5559094"/>
              <a:gd name="connsiteY27" fmla="*/ 5734050 h 9416857"/>
              <a:gd name="connsiteX28" fmla="*/ 4762500 w 5559094"/>
              <a:gd name="connsiteY28" fmla="*/ 5848350 h 9416857"/>
              <a:gd name="connsiteX29" fmla="*/ 4991100 w 5559094"/>
              <a:gd name="connsiteY29" fmla="*/ 5581650 h 9416857"/>
              <a:gd name="connsiteX30" fmla="*/ 5181600 w 5559094"/>
              <a:gd name="connsiteY30" fmla="*/ 5562600 h 9416857"/>
              <a:gd name="connsiteX31" fmla="*/ 5238750 w 5559094"/>
              <a:gd name="connsiteY31" fmla="*/ 5791200 h 9416857"/>
              <a:gd name="connsiteX32" fmla="*/ 5372100 w 5559094"/>
              <a:gd name="connsiteY32" fmla="*/ 5943600 h 9416857"/>
              <a:gd name="connsiteX33" fmla="*/ 5524500 w 5559094"/>
              <a:gd name="connsiteY33" fmla="*/ 6000750 h 9416857"/>
              <a:gd name="connsiteX34" fmla="*/ 5543550 w 5559094"/>
              <a:gd name="connsiteY34" fmla="*/ 6172200 h 9416857"/>
              <a:gd name="connsiteX35" fmla="*/ 5334000 w 5559094"/>
              <a:gd name="connsiteY35" fmla="*/ 6381750 h 9416857"/>
              <a:gd name="connsiteX36" fmla="*/ 5257800 w 5559094"/>
              <a:gd name="connsiteY36" fmla="*/ 6648450 h 9416857"/>
              <a:gd name="connsiteX37" fmla="*/ 5257800 w 5559094"/>
              <a:gd name="connsiteY37" fmla="*/ 6896100 h 9416857"/>
              <a:gd name="connsiteX38" fmla="*/ 5048250 w 5559094"/>
              <a:gd name="connsiteY38" fmla="*/ 7181850 h 9416857"/>
              <a:gd name="connsiteX39" fmla="*/ 4953000 w 5559094"/>
              <a:gd name="connsiteY39" fmla="*/ 7372350 h 9416857"/>
              <a:gd name="connsiteX40" fmla="*/ 4895850 w 5559094"/>
              <a:gd name="connsiteY40" fmla="*/ 7715250 h 9416857"/>
              <a:gd name="connsiteX41" fmla="*/ 4933950 w 5559094"/>
              <a:gd name="connsiteY41" fmla="*/ 7829550 h 9416857"/>
              <a:gd name="connsiteX42" fmla="*/ 4972050 w 5559094"/>
              <a:gd name="connsiteY42" fmla="*/ 7943850 h 9416857"/>
              <a:gd name="connsiteX43" fmla="*/ 4724400 w 5559094"/>
              <a:gd name="connsiteY43" fmla="*/ 8115300 h 9416857"/>
              <a:gd name="connsiteX44" fmla="*/ 4591050 w 5559094"/>
              <a:gd name="connsiteY44" fmla="*/ 8096250 h 9416857"/>
              <a:gd name="connsiteX45" fmla="*/ 4438650 w 5559094"/>
              <a:gd name="connsiteY45" fmla="*/ 8286750 h 9416857"/>
              <a:gd name="connsiteX46" fmla="*/ 4324350 w 5559094"/>
              <a:gd name="connsiteY46" fmla="*/ 8382000 h 9416857"/>
              <a:gd name="connsiteX47" fmla="*/ 4171950 w 5559094"/>
              <a:gd name="connsiteY47" fmla="*/ 8324850 h 9416857"/>
              <a:gd name="connsiteX48" fmla="*/ 4057650 w 5559094"/>
              <a:gd name="connsiteY48" fmla="*/ 8420100 h 9416857"/>
              <a:gd name="connsiteX49" fmla="*/ 3886200 w 5559094"/>
              <a:gd name="connsiteY49" fmla="*/ 8515350 h 9416857"/>
              <a:gd name="connsiteX50" fmla="*/ 3409950 w 5559094"/>
              <a:gd name="connsiteY50" fmla="*/ 8553450 h 9416857"/>
              <a:gd name="connsiteX51" fmla="*/ 3031816 w 5559094"/>
              <a:gd name="connsiteY51" fmla="*/ 8578232 h 9416857"/>
              <a:gd name="connsiteX52" fmla="*/ 2781300 w 5559094"/>
              <a:gd name="connsiteY52" fmla="*/ 8705850 h 9416857"/>
              <a:gd name="connsiteX53" fmla="*/ 2628900 w 5559094"/>
              <a:gd name="connsiteY53" fmla="*/ 8991600 h 9416857"/>
              <a:gd name="connsiteX54" fmla="*/ 2476500 w 5559094"/>
              <a:gd name="connsiteY54" fmla="*/ 9201150 h 9416857"/>
              <a:gd name="connsiteX55" fmla="*/ 2166474 w 5559094"/>
              <a:gd name="connsiteY55" fmla="*/ 9269764 h 9416857"/>
              <a:gd name="connsiteX56" fmla="*/ 1885950 w 5559094"/>
              <a:gd name="connsiteY56" fmla="*/ 9410700 h 9416857"/>
              <a:gd name="connsiteX57" fmla="*/ 1809750 w 5559094"/>
              <a:gd name="connsiteY57" fmla="*/ 9391650 h 9416857"/>
              <a:gd name="connsiteX58" fmla="*/ 1752600 w 5559094"/>
              <a:gd name="connsiteY58" fmla="*/ 9391650 h 9416857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09750 w 5559094"/>
              <a:gd name="connsiteY56" fmla="*/ 9391650 h 9391650"/>
              <a:gd name="connsiteX57" fmla="*/ 1752600 w 5559094"/>
              <a:gd name="connsiteY57" fmla="*/ 9391650 h 9391650"/>
              <a:gd name="connsiteX0" fmla="*/ 0 w 5559094"/>
              <a:gd name="connsiteY0" fmla="*/ 0 h 9391650"/>
              <a:gd name="connsiteX1" fmla="*/ 323850 w 5559094"/>
              <a:gd name="connsiteY1" fmla="*/ 285750 h 9391650"/>
              <a:gd name="connsiteX2" fmla="*/ 533400 w 5559094"/>
              <a:gd name="connsiteY2" fmla="*/ 590550 h 9391650"/>
              <a:gd name="connsiteX3" fmla="*/ 609600 w 5559094"/>
              <a:gd name="connsiteY3" fmla="*/ 857250 h 9391650"/>
              <a:gd name="connsiteX4" fmla="*/ 590550 w 5559094"/>
              <a:gd name="connsiteY4" fmla="*/ 1257300 h 9391650"/>
              <a:gd name="connsiteX5" fmla="*/ 514350 w 5559094"/>
              <a:gd name="connsiteY5" fmla="*/ 1409700 h 9391650"/>
              <a:gd name="connsiteX6" fmla="*/ 476250 w 5559094"/>
              <a:gd name="connsiteY6" fmla="*/ 1543050 h 9391650"/>
              <a:gd name="connsiteX7" fmla="*/ 476250 w 5559094"/>
              <a:gd name="connsiteY7" fmla="*/ 1905000 h 9391650"/>
              <a:gd name="connsiteX8" fmla="*/ 704850 w 5559094"/>
              <a:gd name="connsiteY8" fmla="*/ 2419350 h 9391650"/>
              <a:gd name="connsiteX9" fmla="*/ 819150 w 5559094"/>
              <a:gd name="connsiteY9" fmla="*/ 2762250 h 9391650"/>
              <a:gd name="connsiteX10" fmla="*/ 762000 w 5559094"/>
              <a:gd name="connsiteY10" fmla="*/ 3028950 h 9391650"/>
              <a:gd name="connsiteX11" fmla="*/ 838200 w 5559094"/>
              <a:gd name="connsiteY11" fmla="*/ 3257550 h 9391650"/>
              <a:gd name="connsiteX12" fmla="*/ 895350 w 5559094"/>
              <a:gd name="connsiteY12" fmla="*/ 3657600 h 9391650"/>
              <a:gd name="connsiteX13" fmla="*/ 1047750 w 5559094"/>
              <a:gd name="connsiteY13" fmla="*/ 3962400 h 9391650"/>
              <a:gd name="connsiteX14" fmla="*/ 1428750 w 5559094"/>
              <a:gd name="connsiteY14" fmla="*/ 4000500 h 9391650"/>
              <a:gd name="connsiteX15" fmla="*/ 1524000 w 5559094"/>
              <a:gd name="connsiteY15" fmla="*/ 4095750 h 9391650"/>
              <a:gd name="connsiteX16" fmla="*/ 1524000 w 5559094"/>
              <a:gd name="connsiteY16" fmla="*/ 4400550 h 9391650"/>
              <a:gd name="connsiteX17" fmla="*/ 1790700 w 5559094"/>
              <a:gd name="connsiteY17" fmla="*/ 4514850 h 9391650"/>
              <a:gd name="connsiteX18" fmla="*/ 1981200 w 5559094"/>
              <a:gd name="connsiteY18" fmla="*/ 4591050 h 9391650"/>
              <a:gd name="connsiteX19" fmla="*/ 1943100 w 5559094"/>
              <a:gd name="connsiteY19" fmla="*/ 4972050 h 9391650"/>
              <a:gd name="connsiteX20" fmla="*/ 2133600 w 5559094"/>
              <a:gd name="connsiteY20" fmla="*/ 5162550 h 9391650"/>
              <a:gd name="connsiteX21" fmla="*/ 2571750 w 5559094"/>
              <a:gd name="connsiteY21" fmla="*/ 5372100 h 9391650"/>
              <a:gd name="connsiteX22" fmla="*/ 2895600 w 5559094"/>
              <a:gd name="connsiteY22" fmla="*/ 5619750 h 9391650"/>
              <a:gd name="connsiteX23" fmla="*/ 3162300 w 5559094"/>
              <a:gd name="connsiteY23" fmla="*/ 5772150 h 9391650"/>
              <a:gd name="connsiteX24" fmla="*/ 3600450 w 5559094"/>
              <a:gd name="connsiteY24" fmla="*/ 5695950 h 9391650"/>
              <a:gd name="connsiteX25" fmla="*/ 4057650 w 5559094"/>
              <a:gd name="connsiteY25" fmla="*/ 5676900 h 9391650"/>
              <a:gd name="connsiteX26" fmla="*/ 4248150 w 5559094"/>
              <a:gd name="connsiteY26" fmla="*/ 5581650 h 9391650"/>
              <a:gd name="connsiteX27" fmla="*/ 4476750 w 5559094"/>
              <a:gd name="connsiteY27" fmla="*/ 5734050 h 9391650"/>
              <a:gd name="connsiteX28" fmla="*/ 4762500 w 5559094"/>
              <a:gd name="connsiteY28" fmla="*/ 5848350 h 9391650"/>
              <a:gd name="connsiteX29" fmla="*/ 4991100 w 5559094"/>
              <a:gd name="connsiteY29" fmla="*/ 5581650 h 9391650"/>
              <a:gd name="connsiteX30" fmla="*/ 5181600 w 5559094"/>
              <a:gd name="connsiteY30" fmla="*/ 5562600 h 9391650"/>
              <a:gd name="connsiteX31" fmla="*/ 5238750 w 5559094"/>
              <a:gd name="connsiteY31" fmla="*/ 5791200 h 9391650"/>
              <a:gd name="connsiteX32" fmla="*/ 5372100 w 5559094"/>
              <a:gd name="connsiteY32" fmla="*/ 5943600 h 9391650"/>
              <a:gd name="connsiteX33" fmla="*/ 5524500 w 5559094"/>
              <a:gd name="connsiteY33" fmla="*/ 6000750 h 9391650"/>
              <a:gd name="connsiteX34" fmla="*/ 5543550 w 5559094"/>
              <a:gd name="connsiteY34" fmla="*/ 6172200 h 9391650"/>
              <a:gd name="connsiteX35" fmla="*/ 5334000 w 5559094"/>
              <a:gd name="connsiteY35" fmla="*/ 6381750 h 9391650"/>
              <a:gd name="connsiteX36" fmla="*/ 5257800 w 5559094"/>
              <a:gd name="connsiteY36" fmla="*/ 6648450 h 9391650"/>
              <a:gd name="connsiteX37" fmla="*/ 5257800 w 5559094"/>
              <a:gd name="connsiteY37" fmla="*/ 6896100 h 9391650"/>
              <a:gd name="connsiteX38" fmla="*/ 5048250 w 5559094"/>
              <a:gd name="connsiteY38" fmla="*/ 7181850 h 9391650"/>
              <a:gd name="connsiteX39" fmla="*/ 4953000 w 5559094"/>
              <a:gd name="connsiteY39" fmla="*/ 7372350 h 9391650"/>
              <a:gd name="connsiteX40" fmla="*/ 4895850 w 5559094"/>
              <a:gd name="connsiteY40" fmla="*/ 7715250 h 9391650"/>
              <a:gd name="connsiteX41" fmla="*/ 4933950 w 5559094"/>
              <a:gd name="connsiteY41" fmla="*/ 7829550 h 9391650"/>
              <a:gd name="connsiteX42" fmla="*/ 4972050 w 5559094"/>
              <a:gd name="connsiteY42" fmla="*/ 7943850 h 9391650"/>
              <a:gd name="connsiteX43" fmla="*/ 4724400 w 5559094"/>
              <a:gd name="connsiteY43" fmla="*/ 8115300 h 9391650"/>
              <a:gd name="connsiteX44" fmla="*/ 4591050 w 5559094"/>
              <a:gd name="connsiteY44" fmla="*/ 8096250 h 9391650"/>
              <a:gd name="connsiteX45" fmla="*/ 4438650 w 5559094"/>
              <a:gd name="connsiteY45" fmla="*/ 8286750 h 9391650"/>
              <a:gd name="connsiteX46" fmla="*/ 4324350 w 5559094"/>
              <a:gd name="connsiteY46" fmla="*/ 8382000 h 9391650"/>
              <a:gd name="connsiteX47" fmla="*/ 4171950 w 5559094"/>
              <a:gd name="connsiteY47" fmla="*/ 8324850 h 9391650"/>
              <a:gd name="connsiteX48" fmla="*/ 4057650 w 5559094"/>
              <a:gd name="connsiteY48" fmla="*/ 8420100 h 9391650"/>
              <a:gd name="connsiteX49" fmla="*/ 3886200 w 5559094"/>
              <a:gd name="connsiteY49" fmla="*/ 8515350 h 9391650"/>
              <a:gd name="connsiteX50" fmla="*/ 3409950 w 5559094"/>
              <a:gd name="connsiteY50" fmla="*/ 8553450 h 9391650"/>
              <a:gd name="connsiteX51" fmla="*/ 3031816 w 5559094"/>
              <a:gd name="connsiteY51" fmla="*/ 8578232 h 9391650"/>
              <a:gd name="connsiteX52" fmla="*/ 2781300 w 5559094"/>
              <a:gd name="connsiteY52" fmla="*/ 8705850 h 9391650"/>
              <a:gd name="connsiteX53" fmla="*/ 2628900 w 5559094"/>
              <a:gd name="connsiteY53" fmla="*/ 8991600 h 9391650"/>
              <a:gd name="connsiteX54" fmla="*/ 2476500 w 5559094"/>
              <a:gd name="connsiteY54" fmla="*/ 9201150 h 9391650"/>
              <a:gd name="connsiteX55" fmla="*/ 2166474 w 5559094"/>
              <a:gd name="connsiteY55" fmla="*/ 9269764 h 9391650"/>
              <a:gd name="connsiteX56" fmla="*/ 1898763 w 5559094"/>
              <a:gd name="connsiteY56" fmla="*/ 9351189 h 9391650"/>
              <a:gd name="connsiteX57" fmla="*/ 1752600 w 5559094"/>
              <a:gd name="connsiteY57" fmla="*/ 9391650 h 939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559094" h="9391650">
                <a:moveTo>
                  <a:pt x="0" y="0"/>
                </a:moveTo>
                <a:cubicBezTo>
                  <a:pt x="117475" y="93662"/>
                  <a:pt x="234950" y="187325"/>
                  <a:pt x="323850" y="285750"/>
                </a:cubicBezTo>
                <a:cubicBezTo>
                  <a:pt x="412750" y="384175"/>
                  <a:pt x="485775" y="495300"/>
                  <a:pt x="533400" y="590550"/>
                </a:cubicBezTo>
                <a:cubicBezTo>
                  <a:pt x="581025" y="685800"/>
                  <a:pt x="600075" y="746125"/>
                  <a:pt x="609600" y="857250"/>
                </a:cubicBezTo>
                <a:cubicBezTo>
                  <a:pt x="619125" y="968375"/>
                  <a:pt x="606425" y="1165225"/>
                  <a:pt x="590550" y="1257300"/>
                </a:cubicBezTo>
                <a:cubicBezTo>
                  <a:pt x="574675" y="1349375"/>
                  <a:pt x="533400" y="1362075"/>
                  <a:pt x="514350" y="1409700"/>
                </a:cubicBezTo>
                <a:cubicBezTo>
                  <a:pt x="495300" y="1457325"/>
                  <a:pt x="482600" y="1460500"/>
                  <a:pt x="476250" y="1543050"/>
                </a:cubicBezTo>
                <a:cubicBezTo>
                  <a:pt x="469900" y="1625600"/>
                  <a:pt x="438150" y="1758950"/>
                  <a:pt x="476250" y="1905000"/>
                </a:cubicBezTo>
                <a:cubicBezTo>
                  <a:pt x="514350" y="2051050"/>
                  <a:pt x="647700" y="2276475"/>
                  <a:pt x="704850" y="2419350"/>
                </a:cubicBezTo>
                <a:cubicBezTo>
                  <a:pt x="762000" y="2562225"/>
                  <a:pt x="809625" y="2660650"/>
                  <a:pt x="819150" y="2762250"/>
                </a:cubicBezTo>
                <a:cubicBezTo>
                  <a:pt x="828675" y="2863850"/>
                  <a:pt x="758825" y="2946400"/>
                  <a:pt x="762000" y="3028950"/>
                </a:cubicBezTo>
                <a:cubicBezTo>
                  <a:pt x="765175" y="3111500"/>
                  <a:pt x="815975" y="3152775"/>
                  <a:pt x="838200" y="3257550"/>
                </a:cubicBezTo>
                <a:cubicBezTo>
                  <a:pt x="860425" y="3362325"/>
                  <a:pt x="860425" y="3540125"/>
                  <a:pt x="895350" y="3657600"/>
                </a:cubicBezTo>
                <a:cubicBezTo>
                  <a:pt x="930275" y="3775075"/>
                  <a:pt x="958850" y="3905250"/>
                  <a:pt x="1047750" y="3962400"/>
                </a:cubicBezTo>
                <a:cubicBezTo>
                  <a:pt x="1136650" y="4019550"/>
                  <a:pt x="1349375" y="3978275"/>
                  <a:pt x="1428750" y="4000500"/>
                </a:cubicBezTo>
                <a:cubicBezTo>
                  <a:pt x="1508125" y="4022725"/>
                  <a:pt x="1508125" y="4029075"/>
                  <a:pt x="1524000" y="4095750"/>
                </a:cubicBezTo>
                <a:cubicBezTo>
                  <a:pt x="1539875" y="4162425"/>
                  <a:pt x="1479550" y="4330700"/>
                  <a:pt x="1524000" y="4400550"/>
                </a:cubicBezTo>
                <a:cubicBezTo>
                  <a:pt x="1568450" y="4470400"/>
                  <a:pt x="1714500" y="4483100"/>
                  <a:pt x="1790700" y="4514850"/>
                </a:cubicBezTo>
                <a:cubicBezTo>
                  <a:pt x="1866900" y="4546600"/>
                  <a:pt x="1955800" y="4514850"/>
                  <a:pt x="1981200" y="4591050"/>
                </a:cubicBezTo>
                <a:cubicBezTo>
                  <a:pt x="2006600" y="4667250"/>
                  <a:pt x="1917700" y="4876800"/>
                  <a:pt x="1943100" y="4972050"/>
                </a:cubicBezTo>
                <a:cubicBezTo>
                  <a:pt x="1968500" y="5067300"/>
                  <a:pt x="2028825" y="5095875"/>
                  <a:pt x="2133600" y="5162550"/>
                </a:cubicBezTo>
                <a:cubicBezTo>
                  <a:pt x="2238375" y="5229225"/>
                  <a:pt x="2444750" y="5295900"/>
                  <a:pt x="2571750" y="5372100"/>
                </a:cubicBezTo>
                <a:cubicBezTo>
                  <a:pt x="2698750" y="5448300"/>
                  <a:pt x="2797175" y="5553075"/>
                  <a:pt x="2895600" y="5619750"/>
                </a:cubicBezTo>
                <a:cubicBezTo>
                  <a:pt x="2994025" y="5686425"/>
                  <a:pt x="3044825" y="5759450"/>
                  <a:pt x="3162300" y="5772150"/>
                </a:cubicBezTo>
                <a:cubicBezTo>
                  <a:pt x="3279775" y="5784850"/>
                  <a:pt x="3451225" y="5711825"/>
                  <a:pt x="3600450" y="5695950"/>
                </a:cubicBezTo>
                <a:cubicBezTo>
                  <a:pt x="3749675" y="5680075"/>
                  <a:pt x="3949700" y="5695950"/>
                  <a:pt x="4057650" y="5676900"/>
                </a:cubicBezTo>
                <a:cubicBezTo>
                  <a:pt x="4165600" y="5657850"/>
                  <a:pt x="4178300" y="5572125"/>
                  <a:pt x="4248150" y="5581650"/>
                </a:cubicBezTo>
                <a:cubicBezTo>
                  <a:pt x="4318000" y="5591175"/>
                  <a:pt x="4391025" y="5689600"/>
                  <a:pt x="4476750" y="5734050"/>
                </a:cubicBezTo>
                <a:cubicBezTo>
                  <a:pt x="4562475" y="5778500"/>
                  <a:pt x="4676775" y="5873750"/>
                  <a:pt x="4762500" y="5848350"/>
                </a:cubicBezTo>
                <a:cubicBezTo>
                  <a:pt x="4848225" y="5822950"/>
                  <a:pt x="4921250" y="5629275"/>
                  <a:pt x="4991100" y="5581650"/>
                </a:cubicBezTo>
                <a:cubicBezTo>
                  <a:pt x="5060950" y="5534025"/>
                  <a:pt x="5140325" y="5527675"/>
                  <a:pt x="5181600" y="5562600"/>
                </a:cubicBezTo>
                <a:cubicBezTo>
                  <a:pt x="5222875" y="5597525"/>
                  <a:pt x="5207000" y="5727700"/>
                  <a:pt x="5238750" y="5791200"/>
                </a:cubicBezTo>
                <a:cubicBezTo>
                  <a:pt x="5270500" y="5854700"/>
                  <a:pt x="5324475" y="5908675"/>
                  <a:pt x="5372100" y="5943600"/>
                </a:cubicBezTo>
                <a:cubicBezTo>
                  <a:pt x="5419725" y="5978525"/>
                  <a:pt x="5495925" y="5962650"/>
                  <a:pt x="5524500" y="6000750"/>
                </a:cubicBezTo>
                <a:cubicBezTo>
                  <a:pt x="5553075" y="6038850"/>
                  <a:pt x="5575300" y="6108700"/>
                  <a:pt x="5543550" y="6172200"/>
                </a:cubicBezTo>
                <a:cubicBezTo>
                  <a:pt x="5511800" y="6235700"/>
                  <a:pt x="5381625" y="6302375"/>
                  <a:pt x="5334000" y="6381750"/>
                </a:cubicBezTo>
                <a:cubicBezTo>
                  <a:pt x="5286375" y="6461125"/>
                  <a:pt x="5270500" y="6562725"/>
                  <a:pt x="5257800" y="6648450"/>
                </a:cubicBezTo>
                <a:cubicBezTo>
                  <a:pt x="5245100" y="6734175"/>
                  <a:pt x="5292725" y="6807200"/>
                  <a:pt x="5257800" y="6896100"/>
                </a:cubicBezTo>
                <a:cubicBezTo>
                  <a:pt x="5222875" y="6985000"/>
                  <a:pt x="5099050" y="7102475"/>
                  <a:pt x="5048250" y="7181850"/>
                </a:cubicBezTo>
                <a:cubicBezTo>
                  <a:pt x="4997450" y="7261225"/>
                  <a:pt x="4978400" y="7283450"/>
                  <a:pt x="4953000" y="7372350"/>
                </a:cubicBezTo>
                <a:cubicBezTo>
                  <a:pt x="4927600" y="7461250"/>
                  <a:pt x="4899025" y="7639050"/>
                  <a:pt x="4895850" y="7715250"/>
                </a:cubicBezTo>
                <a:cubicBezTo>
                  <a:pt x="4892675" y="7791450"/>
                  <a:pt x="4933950" y="7829550"/>
                  <a:pt x="4933950" y="7829550"/>
                </a:cubicBezTo>
                <a:cubicBezTo>
                  <a:pt x="4946650" y="7867650"/>
                  <a:pt x="5006975" y="7896225"/>
                  <a:pt x="4972050" y="7943850"/>
                </a:cubicBezTo>
                <a:cubicBezTo>
                  <a:pt x="4937125" y="7991475"/>
                  <a:pt x="4787900" y="8089900"/>
                  <a:pt x="4724400" y="8115300"/>
                </a:cubicBezTo>
                <a:cubicBezTo>
                  <a:pt x="4660900" y="8140700"/>
                  <a:pt x="4638675" y="8067675"/>
                  <a:pt x="4591050" y="8096250"/>
                </a:cubicBezTo>
                <a:cubicBezTo>
                  <a:pt x="4543425" y="8124825"/>
                  <a:pt x="4483100" y="8239125"/>
                  <a:pt x="4438650" y="8286750"/>
                </a:cubicBezTo>
                <a:cubicBezTo>
                  <a:pt x="4394200" y="8334375"/>
                  <a:pt x="4368800" y="8375650"/>
                  <a:pt x="4324350" y="8382000"/>
                </a:cubicBezTo>
                <a:cubicBezTo>
                  <a:pt x="4279900" y="8388350"/>
                  <a:pt x="4216400" y="8318500"/>
                  <a:pt x="4171950" y="8324850"/>
                </a:cubicBezTo>
                <a:cubicBezTo>
                  <a:pt x="4127500" y="8331200"/>
                  <a:pt x="4105275" y="8388350"/>
                  <a:pt x="4057650" y="8420100"/>
                </a:cubicBezTo>
                <a:cubicBezTo>
                  <a:pt x="4010025" y="8451850"/>
                  <a:pt x="3994150" y="8493125"/>
                  <a:pt x="3886200" y="8515350"/>
                </a:cubicBezTo>
                <a:cubicBezTo>
                  <a:pt x="3778250" y="8537575"/>
                  <a:pt x="3552347" y="8542970"/>
                  <a:pt x="3409950" y="8553450"/>
                </a:cubicBezTo>
                <a:cubicBezTo>
                  <a:pt x="3267553" y="8563930"/>
                  <a:pt x="3136591" y="8552832"/>
                  <a:pt x="3031816" y="8578232"/>
                </a:cubicBezTo>
                <a:cubicBezTo>
                  <a:pt x="2927041" y="8603632"/>
                  <a:pt x="2848453" y="8636955"/>
                  <a:pt x="2781300" y="8705850"/>
                </a:cubicBezTo>
                <a:cubicBezTo>
                  <a:pt x="2714147" y="8774745"/>
                  <a:pt x="2679700" y="8909050"/>
                  <a:pt x="2628900" y="8991600"/>
                </a:cubicBezTo>
                <a:cubicBezTo>
                  <a:pt x="2578100" y="9074150"/>
                  <a:pt x="2553571" y="9154789"/>
                  <a:pt x="2476500" y="9201150"/>
                </a:cubicBezTo>
                <a:cubicBezTo>
                  <a:pt x="2399429" y="9247511"/>
                  <a:pt x="2262763" y="9244758"/>
                  <a:pt x="2166474" y="9269764"/>
                </a:cubicBezTo>
                <a:cubicBezTo>
                  <a:pt x="2070185" y="9294770"/>
                  <a:pt x="1967742" y="9330875"/>
                  <a:pt x="1898763" y="9351189"/>
                </a:cubicBezTo>
                <a:cubicBezTo>
                  <a:pt x="1876538" y="9348014"/>
                  <a:pt x="1758950" y="9388475"/>
                  <a:pt x="1752600" y="939165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47811" y="19992114"/>
            <a:ext cx="4539631" cy="1853076"/>
          </a:xfrm>
          <a:custGeom>
            <a:avLst/>
            <a:gdLst>
              <a:gd name="connsiteX0" fmla="*/ 4539631 w 4539631"/>
              <a:gd name="connsiteY0" fmla="*/ 1853076 h 1853076"/>
              <a:gd name="connsiteX1" fmla="*/ 4167398 w 4539631"/>
              <a:gd name="connsiteY1" fmla="*/ 1764064 h 1853076"/>
              <a:gd name="connsiteX2" fmla="*/ 3940821 w 4539631"/>
              <a:gd name="connsiteY2" fmla="*/ 1602223 h 1853076"/>
              <a:gd name="connsiteX3" fmla="*/ 3698060 w 4539631"/>
              <a:gd name="connsiteY3" fmla="*/ 1327094 h 1853076"/>
              <a:gd name="connsiteX4" fmla="*/ 3212538 w 4539631"/>
              <a:gd name="connsiteY4" fmla="*/ 1181438 h 1853076"/>
              <a:gd name="connsiteX5" fmla="*/ 2621819 w 4539631"/>
              <a:gd name="connsiteY5" fmla="*/ 987229 h 1853076"/>
              <a:gd name="connsiteX6" fmla="*/ 2055377 w 4539631"/>
              <a:gd name="connsiteY6" fmla="*/ 825388 h 1853076"/>
              <a:gd name="connsiteX7" fmla="*/ 1812616 w 4539631"/>
              <a:gd name="connsiteY7" fmla="*/ 784928 h 1853076"/>
              <a:gd name="connsiteX8" fmla="*/ 1513210 w 4539631"/>
              <a:gd name="connsiteY8" fmla="*/ 833480 h 1853076"/>
              <a:gd name="connsiteX9" fmla="*/ 1262357 w 4539631"/>
              <a:gd name="connsiteY9" fmla="*/ 517891 h 1853076"/>
              <a:gd name="connsiteX10" fmla="*/ 1068148 w 4539631"/>
              <a:gd name="connsiteY10" fmla="*/ 331774 h 1853076"/>
              <a:gd name="connsiteX11" fmla="*/ 704007 w 4539631"/>
              <a:gd name="connsiteY11" fmla="*/ 113289 h 1853076"/>
              <a:gd name="connsiteX12" fmla="*/ 525982 w 4539631"/>
              <a:gd name="connsiteY12" fmla="*/ 105197 h 1853076"/>
              <a:gd name="connsiteX13" fmla="*/ 461246 w 4539631"/>
              <a:gd name="connsiteY13" fmla="*/ 153749 h 1853076"/>
              <a:gd name="connsiteX14" fmla="*/ 331773 w 4539631"/>
              <a:gd name="connsiteY14" fmla="*/ 80921 h 1853076"/>
              <a:gd name="connsiteX15" fmla="*/ 153748 w 4539631"/>
              <a:gd name="connsiteY15" fmla="*/ 16184 h 1853076"/>
              <a:gd name="connsiteX16" fmla="*/ 0 w 4539631"/>
              <a:gd name="connsiteY16" fmla="*/ 0 h 185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39631" h="1853076">
                <a:moveTo>
                  <a:pt x="4539631" y="1853076"/>
                </a:moveTo>
                <a:cubicBezTo>
                  <a:pt x="4403415" y="1829474"/>
                  <a:pt x="4267200" y="1805873"/>
                  <a:pt x="4167398" y="1764064"/>
                </a:cubicBezTo>
                <a:cubicBezTo>
                  <a:pt x="4067596" y="1722255"/>
                  <a:pt x="4019044" y="1675051"/>
                  <a:pt x="3940821" y="1602223"/>
                </a:cubicBezTo>
                <a:cubicBezTo>
                  <a:pt x="3862598" y="1529395"/>
                  <a:pt x="3819440" y="1397225"/>
                  <a:pt x="3698060" y="1327094"/>
                </a:cubicBezTo>
                <a:cubicBezTo>
                  <a:pt x="3576680" y="1256963"/>
                  <a:pt x="3391911" y="1238082"/>
                  <a:pt x="3212538" y="1181438"/>
                </a:cubicBezTo>
                <a:cubicBezTo>
                  <a:pt x="3033164" y="1124794"/>
                  <a:pt x="2814679" y="1046571"/>
                  <a:pt x="2621819" y="987229"/>
                </a:cubicBezTo>
                <a:cubicBezTo>
                  <a:pt x="2428959" y="927887"/>
                  <a:pt x="2190244" y="859105"/>
                  <a:pt x="2055377" y="825388"/>
                </a:cubicBezTo>
                <a:cubicBezTo>
                  <a:pt x="1920510" y="791671"/>
                  <a:pt x="1902977" y="783579"/>
                  <a:pt x="1812616" y="784928"/>
                </a:cubicBezTo>
                <a:cubicBezTo>
                  <a:pt x="1722255" y="786277"/>
                  <a:pt x="1604920" y="877986"/>
                  <a:pt x="1513210" y="833480"/>
                </a:cubicBezTo>
                <a:cubicBezTo>
                  <a:pt x="1421500" y="788974"/>
                  <a:pt x="1336534" y="601509"/>
                  <a:pt x="1262357" y="517891"/>
                </a:cubicBezTo>
                <a:cubicBezTo>
                  <a:pt x="1188180" y="434273"/>
                  <a:pt x="1161206" y="399208"/>
                  <a:pt x="1068148" y="331774"/>
                </a:cubicBezTo>
                <a:cubicBezTo>
                  <a:pt x="975090" y="264340"/>
                  <a:pt x="794368" y="151052"/>
                  <a:pt x="704007" y="113289"/>
                </a:cubicBezTo>
                <a:cubicBezTo>
                  <a:pt x="613646" y="75526"/>
                  <a:pt x="566442" y="98454"/>
                  <a:pt x="525982" y="105197"/>
                </a:cubicBezTo>
                <a:cubicBezTo>
                  <a:pt x="485522" y="111940"/>
                  <a:pt x="493614" y="157795"/>
                  <a:pt x="461246" y="153749"/>
                </a:cubicBezTo>
                <a:cubicBezTo>
                  <a:pt x="428878" y="149703"/>
                  <a:pt x="383023" y="103848"/>
                  <a:pt x="331773" y="80921"/>
                </a:cubicBezTo>
                <a:cubicBezTo>
                  <a:pt x="280523" y="57994"/>
                  <a:pt x="209043" y="29671"/>
                  <a:pt x="153748" y="16184"/>
                </a:cubicBezTo>
                <a:cubicBezTo>
                  <a:pt x="98453" y="2697"/>
                  <a:pt x="0" y="0"/>
                  <a:pt x="0" y="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8955995" y="22524690"/>
            <a:ext cx="4936142" cy="1424430"/>
          </a:xfrm>
          <a:custGeom>
            <a:avLst/>
            <a:gdLst>
              <a:gd name="connsiteX0" fmla="*/ 0 w 4936142"/>
              <a:gd name="connsiteY0" fmla="*/ 825619 h 1424430"/>
              <a:gd name="connsiteX1" fmla="*/ 178025 w 4936142"/>
              <a:gd name="connsiteY1" fmla="*/ 801343 h 1424430"/>
              <a:gd name="connsiteX2" fmla="*/ 428878 w 4936142"/>
              <a:gd name="connsiteY2" fmla="*/ 801343 h 1424430"/>
              <a:gd name="connsiteX3" fmla="*/ 679731 w 4936142"/>
              <a:gd name="connsiteY3" fmla="*/ 768975 h 1424430"/>
              <a:gd name="connsiteX4" fmla="*/ 849664 w 4936142"/>
              <a:gd name="connsiteY4" fmla="*/ 720423 h 1424430"/>
              <a:gd name="connsiteX5" fmla="*/ 1100517 w 4936142"/>
              <a:gd name="connsiteY5" fmla="*/ 809435 h 1424430"/>
              <a:gd name="connsiteX6" fmla="*/ 1440382 w 4936142"/>
              <a:gd name="connsiteY6" fmla="*/ 930816 h 1424430"/>
              <a:gd name="connsiteX7" fmla="*/ 1675051 w 4936142"/>
              <a:gd name="connsiteY7" fmla="*/ 890355 h 1424430"/>
              <a:gd name="connsiteX8" fmla="*/ 2023009 w 4936142"/>
              <a:gd name="connsiteY8" fmla="*/ 752791 h 1424430"/>
              <a:gd name="connsiteX9" fmla="*/ 2419519 w 4936142"/>
              <a:gd name="connsiteY9" fmla="*/ 461477 h 1424430"/>
              <a:gd name="connsiteX10" fmla="*/ 2516623 w 4936142"/>
              <a:gd name="connsiteY10" fmla="*/ 299637 h 1424430"/>
              <a:gd name="connsiteX11" fmla="*/ 2727016 w 4936142"/>
              <a:gd name="connsiteY11" fmla="*/ 186348 h 1424430"/>
              <a:gd name="connsiteX12" fmla="*/ 2945501 w 4936142"/>
              <a:gd name="connsiteY12" fmla="*/ 218716 h 1424430"/>
              <a:gd name="connsiteX13" fmla="*/ 3204446 w 4936142"/>
              <a:gd name="connsiteY13" fmla="*/ 121612 h 1424430"/>
              <a:gd name="connsiteX14" fmla="*/ 3487667 w 4936142"/>
              <a:gd name="connsiteY14" fmla="*/ 231 h 1424430"/>
              <a:gd name="connsiteX15" fmla="*/ 3689968 w 4936142"/>
              <a:gd name="connsiteY15" fmla="*/ 153980 h 1424430"/>
              <a:gd name="connsiteX16" fmla="*/ 3827533 w 4936142"/>
              <a:gd name="connsiteY16" fmla="*/ 445293 h 1424430"/>
              <a:gd name="connsiteX17" fmla="*/ 3924637 w 4936142"/>
              <a:gd name="connsiteY17" fmla="*/ 607134 h 1424430"/>
              <a:gd name="connsiteX18" fmla="*/ 4199766 w 4936142"/>
              <a:gd name="connsiteY18" fmla="*/ 647594 h 1424430"/>
              <a:gd name="connsiteX19" fmla="*/ 4466804 w 4936142"/>
              <a:gd name="connsiteY19" fmla="*/ 696147 h 1424430"/>
              <a:gd name="connsiteX20" fmla="*/ 4661012 w 4936142"/>
              <a:gd name="connsiteY20" fmla="*/ 874171 h 1424430"/>
              <a:gd name="connsiteX21" fmla="*/ 4798577 w 4936142"/>
              <a:gd name="connsiteY21" fmla="*/ 1141208 h 1424430"/>
              <a:gd name="connsiteX22" fmla="*/ 4895681 w 4936142"/>
              <a:gd name="connsiteY22" fmla="*/ 1343509 h 1424430"/>
              <a:gd name="connsiteX23" fmla="*/ 4936142 w 4936142"/>
              <a:gd name="connsiteY23" fmla="*/ 1424430 h 142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36142" h="1424430">
                <a:moveTo>
                  <a:pt x="0" y="825619"/>
                </a:moveTo>
                <a:cubicBezTo>
                  <a:pt x="53272" y="815504"/>
                  <a:pt x="106545" y="805389"/>
                  <a:pt x="178025" y="801343"/>
                </a:cubicBezTo>
                <a:cubicBezTo>
                  <a:pt x="249505" y="797297"/>
                  <a:pt x="345260" y="806738"/>
                  <a:pt x="428878" y="801343"/>
                </a:cubicBezTo>
                <a:cubicBezTo>
                  <a:pt x="512496" y="795948"/>
                  <a:pt x="609600" y="782462"/>
                  <a:pt x="679731" y="768975"/>
                </a:cubicBezTo>
                <a:cubicBezTo>
                  <a:pt x="749862" y="755488"/>
                  <a:pt x="779533" y="713680"/>
                  <a:pt x="849664" y="720423"/>
                </a:cubicBezTo>
                <a:cubicBezTo>
                  <a:pt x="919795" y="727166"/>
                  <a:pt x="1100517" y="809435"/>
                  <a:pt x="1100517" y="809435"/>
                </a:cubicBezTo>
                <a:cubicBezTo>
                  <a:pt x="1198970" y="844500"/>
                  <a:pt x="1344626" y="917329"/>
                  <a:pt x="1440382" y="930816"/>
                </a:cubicBezTo>
                <a:cubicBezTo>
                  <a:pt x="1536138" y="944303"/>
                  <a:pt x="1577947" y="920026"/>
                  <a:pt x="1675051" y="890355"/>
                </a:cubicBezTo>
                <a:cubicBezTo>
                  <a:pt x="1772155" y="860684"/>
                  <a:pt x="1898931" y="824271"/>
                  <a:pt x="2023009" y="752791"/>
                </a:cubicBezTo>
                <a:cubicBezTo>
                  <a:pt x="2147087" y="681311"/>
                  <a:pt x="2337250" y="537003"/>
                  <a:pt x="2419519" y="461477"/>
                </a:cubicBezTo>
                <a:cubicBezTo>
                  <a:pt x="2501788" y="385951"/>
                  <a:pt x="2465373" y="345492"/>
                  <a:pt x="2516623" y="299637"/>
                </a:cubicBezTo>
                <a:cubicBezTo>
                  <a:pt x="2567873" y="253782"/>
                  <a:pt x="2655536" y="199835"/>
                  <a:pt x="2727016" y="186348"/>
                </a:cubicBezTo>
                <a:cubicBezTo>
                  <a:pt x="2798496" y="172861"/>
                  <a:pt x="2865929" y="229505"/>
                  <a:pt x="2945501" y="218716"/>
                </a:cubicBezTo>
                <a:cubicBezTo>
                  <a:pt x="3025073" y="207927"/>
                  <a:pt x="3114085" y="158026"/>
                  <a:pt x="3204446" y="121612"/>
                </a:cubicBezTo>
                <a:cubicBezTo>
                  <a:pt x="3294807" y="85198"/>
                  <a:pt x="3406747" y="-5164"/>
                  <a:pt x="3487667" y="231"/>
                </a:cubicBezTo>
                <a:cubicBezTo>
                  <a:pt x="3568587" y="5626"/>
                  <a:pt x="3633324" y="79803"/>
                  <a:pt x="3689968" y="153980"/>
                </a:cubicBezTo>
                <a:cubicBezTo>
                  <a:pt x="3746612" y="228157"/>
                  <a:pt x="3788421" y="369767"/>
                  <a:pt x="3827533" y="445293"/>
                </a:cubicBezTo>
                <a:cubicBezTo>
                  <a:pt x="3866645" y="520819"/>
                  <a:pt x="3862598" y="573417"/>
                  <a:pt x="3924637" y="607134"/>
                </a:cubicBezTo>
                <a:cubicBezTo>
                  <a:pt x="3986676" y="640851"/>
                  <a:pt x="4109405" y="632759"/>
                  <a:pt x="4199766" y="647594"/>
                </a:cubicBezTo>
                <a:cubicBezTo>
                  <a:pt x="4290127" y="662429"/>
                  <a:pt x="4389930" y="658384"/>
                  <a:pt x="4466804" y="696147"/>
                </a:cubicBezTo>
                <a:cubicBezTo>
                  <a:pt x="4543678" y="733910"/>
                  <a:pt x="4605717" y="799994"/>
                  <a:pt x="4661012" y="874171"/>
                </a:cubicBezTo>
                <a:cubicBezTo>
                  <a:pt x="4716307" y="948348"/>
                  <a:pt x="4759466" y="1062985"/>
                  <a:pt x="4798577" y="1141208"/>
                </a:cubicBezTo>
                <a:cubicBezTo>
                  <a:pt x="4837688" y="1219431"/>
                  <a:pt x="4872754" y="1296305"/>
                  <a:pt x="4895681" y="1343509"/>
                </a:cubicBezTo>
                <a:cubicBezTo>
                  <a:pt x="4918608" y="1390713"/>
                  <a:pt x="4936142" y="1424430"/>
                  <a:pt x="4936142" y="142443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5022189" y="22359166"/>
            <a:ext cx="3172078" cy="1231506"/>
          </a:xfrm>
          <a:custGeom>
            <a:avLst/>
            <a:gdLst>
              <a:gd name="connsiteX0" fmla="*/ 0 w 3172078"/>
              <a:gd name="connsiteY0" fmla="*/ 1120616 h 1231506"/>
              <a:gd name="connsiteX1" fmla="*/ 412694 w 3172078"/>
              <a:gd name="connsiteY1" fmla="*/ 1225812 h 1231506"/>
              <a:gd name="connsiteX2" fmla="*/ 728284 w 3172078"/>
              <a:gd name="connsiteY2" fmla="*/ 966867 h 1231506"/>
              <a:gd name="connsiteX3" fmla="*/ 817296 w 3172078"/>
              <a:gd name="connsiteY3" fmla="*/ 748382 h 1231506"/>
              <a:gd name="connsiteX4" fmla="*/ 890124 w 3172078"/>
              <a:gd name="connsiteY4" fmla="*/ 594633 h 1231506"/>
              <a:gd name="connsiteX5" fmla="*/ 1205714 w 3172078"/>
              <a:gd name="connsiteY5" fmla="*/ 546081 h 1231506"/>
              <a:gd name="connsiteX6" fmla="*/ 1650776 w 3172078"/>
              <a:gd name="connsiteY6" fmla="*/ 368056 h 1231506"/>
              <a:gd name="connsiteX7" fmla="*/ 2006825 w 3172078"/>
              <a:gd name="connsiteY7" fmla="*/ 52467 h 1231506"/>
              <a:gd name="connsiteX8" fmla="*/ 2435703 w 3172078"/>
              <a:gd name="connsiteY8" fmla="*/ 3915 h 1231506"/>
              <a:gd name="connsiteX9" fmla="*/ 3058790 w 3172078"/>
              <a:gd name="connsiteY9" fmla="*/ 3915 h 1231506"/>
              <a:gd name="connsiteX10" fmla="*/ 3172078 w 3172078"/>
              <a:gd name="connsiteY10" fmla="*/ 12007 h 123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72078" h="1231506">
                <a:moveTo>
                  <a:pt x="0" y="1120616"/>
                </a:moveTo>
                <a:cubicBezTo>
                  <a:pt x="145656" y="1186026"/>
                  <a:pt x="291313" y="1251437"/>
                  <a:pt x="412694" y="1225812"/>
                </a:cubicBezTo>
                <a:cubicBezTo>
                  <a:pt x="534075" y="1200187"/>
                  <a:pt x="660850" y="1046439"/>
                  <a:pt x="728284" y="966867"/>
                </a:cubicBezTo>
                <a:cubicBezTo>
                  <a:pt x="795718" y="887295"/>
                  <a:pt x="790323" y="810421"/>
                  <a:pt x="817296" y="748382"/>
                </a:cubicBezTo>
                <a:cubicBezTo>
                  <a:pt x="844269" y="686343"/>
                  <a:pt x="825388" y="628350"/>
                  <a:pt x="890124" y="594633"/>
                </a:cubicBezTo>
                <a:cubicBezTo>
                  <a:pt x="954860" y="560916"/>
                  <a:pt x="1078939" y="583844"/>
                  <a:pt x="1205714" y="546081"/>
                </a:cubicBezTo>
                <a:cubicBezTo>
                  <a:pt x="1332489" y="508318"/>
                  <a:pt x="1517258" y="450325"/>
                  <a:pt x="1650776" y="368056"/>
                </a:cubicBezTo>
                <a:cubicBezTo>
                  <a:pt x="1784294" y="285787"/>
                  <a:pt x="1876004" y="113157"/>
                  <a:pt x="2006825" y="52467"/>
                </a:cubicBezTo>
                <a:cubicBezTo>
                  <a:pt x="2137646" y="-8223"/>
                  <a:pt x="2260376" y="12007"/>
                  <a:pt x="2435703" y="3915"/>
                </a:cubicBezTo>
                <a:cubicBezTo>
                  <a:pt x="2611031" y="-4177"/>
                  <a:pt x="2936061" y="2566"/>
                  <a:pt x="3058790" y="3915"/>
                </a:cubicBezTo>
                <a:cubicBezTo>
                  <a:pt x="3181519" y="5264"/>
                  <a:pt x="3166683" y="2566"/>
                  <a:pt x="3172078" y="12007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113474" y="9690314"/>
            <a:ext cx="4628856" cy="11887200"/>
          </a:xfrm>
          <a:custGeom>
            <a:avLst/>
            <a:gdLst>
              <a:gd name="connsiteX0" fmla="*/ 1788768 w 4628856"/>
              <a:gd name="connsiteY0" fmla="*/ 0 h 11887200"/>
              <a:gd name="connsiteX1" fmla="*/ 1475947 w 4628856"/>
              <a:gd name="connsiteY1" fmla="*/ 168443 h 11887200"/>
              <a:gd name="connsiteX2" fmla="*/ 1066873 w 4628856"/>
              <a:gd name="connsiteY2" fmla="*/ 264695 h 11887200"/>
              <a:gd name="connsiteX3" fmla="*/ 681863 w 4628856"/>
              <a:gd name="connsiteY3" fmla="*/ 288758 h 11887200"/>
              <a:gd name="connsiteX4" fmla="*/ 200600 w 4628856"/>
              <a:gd name="connsiteY4" fmla="*/ 553453 h 11887200"/>
              <a:gd name="connsiteX5" fmla="*/ 176537 w 4628856"/>
              <a:gd name="connsiteY5" fmla="*/ 1082843 h 11887200"/>
              <a:gd name="connsiteX6" fmla="*/ 80284 w 4628856"/>
              <a:gd name="connsiteY6" fmla="*/ 1467853 h 11887200"/>
              <a:gd name="connsiteX7" fmla="*/ 80284 w 4628856"/>
              <a:gd name="connsiteY7" fmla="*/ 1804737 h 11887200"/>
              <a:gd name="connsiteX8" fmla="*/ 176537 w 4628856"/>
              <a:gd name="connsiteY8" fmla="*/ 2069432 h 11887200"/>
              <a:gd name="connsiteX9" fmla="*/ 8094 w 4628856"/>
              <a:gd name="connsiteY9" fmla="*/ 2526632 h 11887200"/>
              <a:gd name="connsiteX10" fmla="*/ 32158 w 4628856"/>
              <a:gd name="connsiteY10" fmla="*/ 2791327 h 11887200"/>
              <a:gd name="connsiteX11" fmla="*/ 80284 w 4628856"/>
              <a:gd name="connsiteY11" fmla="*/ 3080085 h 11887200"/>
              <a:gd name="connsiteX12" fmla="*/ 32158 w 4628856"/>
              <a:gd name="connsiteY12" fmla="*/ 3344779 h 11887200"/>
              <a:gd name="connsiteX13" fmla="*/ 200600 w 4628856"/>
              <a:gd name="connsiteY13" fmla="*/ 3561348 h 11887200"/>
              <a:gd name="connsiteX14" fmla="*/ 393105 w 4628856"/>
              <a:gd name="connsiteY14" fmla="*/ 3826043 h 11887200"/>
              <a:gd name="connsiteX15" fmla="*/ 489358 w 4628856"/>
              <a:gd name="connsiteY15" fmla="*/ 4114800 h 11887200"/>
              <a:gd name="connsiteX16" fmla="*/ 296852 w 4628856"/>
              <a:gd name="connsiteY16" fmla="*/ 4427622 h 11887200"/>
              <a:gd name="connsiteX17" fmla="*/ 272789 w 4628856"/>
              <a:gd name="connsiteY17" fmla="*/ 4716379 h 11887200"/>
              <a:gd name="connsiteX18" fmla="*/ 320915 w 4628856"/>
              <a:gd name="connsiteY18" fmla="*/ 5005137 h 11887200"/>
              <a:gd name="connsiteX19" fmla="*/ 272789 w 4628856"/>
              <a:gd name="connsiteY19" fmla="*/ 5293895 h 11887200"/>
              <a:gd name="connsiteX20" fmla="*/ 296852 w 4628856"/>
              <a:gd name="connsiteY20" fmla="*/ 5991727 h 11887200"/>
              <a:gd name="connsiteX21" fmla="*/ 320915 w 4628856"/>
              <a:gd name="connsiteY21" fmla="*/ 6304548 h 11887200"/>
              <a:gd name="connsiteX22" fmla="*/ 729989 w 4628856"/>
              <a:gd name="connsiteY22" fmla="*/ 6882064 h 11887200"/>
              <a:gd name="connsiteX23" fmla="*/ 970621 w 4628856"/>
              <a:gd name="connsiteY23" fmla="*/ 6954253 h 11887200"/>
              <a:gd name="connsiteX24" fmla="*/ 1163126 w 4628856"/>
              <a:gd name="connsiteY24" fmla="*/ 7170822 h 11887200"/>
              <a:gd name="connsiteX25" fmla="*/ 1475947 w 4628856"/>
              <a:gd name="connsiteY25" fmla="*/ 7459579 h 11887200"/>
              <a:gd name="connsiteX26" fmla="*/ 1933147 w 4628856"/>
              <a:gd name="connsiteY26" fmla="*/ 7724274 h 11887200"/>
              <a:gd name="connsiteX27" fmla="*/ 2558789 w 4628856"/>
              <a:gd name="connsiteY27" fmla="*/ 8133348 h 11887200"/>
              <a:gd name="connsiteX28" fmla="*/ 3232558 w 4628856"/>
              <a:gd name="connsiteY28" fmla="*/ 8349916 h 11887200"/>
              <a:gd name="connsiteX29" fmla="*/ 3665694 w 4628856"/>
              <a:gd name="connsiteY29" fmla="*/ 8638674 h 11887200"/>
              <a:gd name="connsiteX30" fmla="*/ 4171021 w 4628856"/>
              <a:gd name="connsiteY30" fmla="*/ 9023685 h 11887200"/>
              <a:gd name="connsiteX31" fmla="*/ 4483842 w 4628856"/>
              <a:gd name="connsiteY31" fmla="*/ 9119937 h 11887200"/>
              <a:gd name="connsiteX32" fmla="*/ 4604158 w 4628856"/>
              <a:gd name="connsiteY32" fmla="*/ 9264316 h 11887200"/>
              <a:gd name="connsiteX33" fmla="*/ 4556031 w 4628856"/>
              <a:gd name="connsiteY33" fmla="*/ 9721516 h 11887200"/>
              <a:gd name="connsiteX34" fmla="*/ 4580094 w 4628856"/>
              <a:gd name="connsiteY34" fmla="*/ 9962148 h 11887200"/>
              <a:gd name="connsiteX35" fmla="*/ 4604158 w 4628856"/>
              <a:gd name="connsiteY35" fmla="*/ 10299032 h 11887200"/>
              <a:gd name="connsiteX36" fmla="*/ 4195084 w 4628856"/>
              <a:gd name="connsiteY36" fmla="*/ 10371222 h 11887200"/>
              <a:gd name="connsiteX37" fmla="*/ 3761947 w 4628856"/>
              <a:gd name="connsiteY37" fmla="*/ 10491537 h 11887200"/>
              <a:gd name="connsiteX38" fmla="*/ 3497252 w 4628856"/>
              <a:gd name="connsiteY38" fmla="*/ 10780295 h 11887200"/>
              <a:gd name="connsiteX39" fmla="*/ 3232558 w 4628856"/>
              <a:gd name="connsiteY39" fmla="*/ 11237495 h 11887200"/>
              <a:gd name="connsiteX40" fmla="*/ 2919737 w 4628856"/>
              <a:gd name="connsiteY40" fmla="*/ 11502190 h 11887200"/>
              <a:gd name="connsiteX41" fmla="*/ 2606915 w 4628856"/>
              <a:gd name="connsiteY41" fmla="*/ 11670632 h 11887200"/>
              <a:gd name="connsiteX42" fmla="*/ 2245968 w 4628856"/>
              <a:gd name="connsiteY42" fmla="*/ 11839074 h 11887200"/>
              <a:gd name="connsiteX43" fmla="*/ 1981273 w 4628856"/>
              <a:gd name="connsiteY43" fmla="*/ 11887200 h 1188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28856" h="11887200">
                <a:moveTo>
                  <a:pt x="1788768" y="0"/>
                </a:moveTo>
                <a:cubicBezTo>
                  <a:pt x="1692515" y="62163"/>
                  <a:pt x="1596263" y="124327"/>
                  <a:pt x="1475947" y="168443"/>
                </a:cubicBezTo>
                <a:cubicBezTo>
                  <a:pt x="1355631" y="212559"/>
                  <a:pt x="1199220" y="244643"/>
                  <a:pt x="1066873" y="264695"/>
                </a:cubicBezTo>
                <a:cubicBezTo>
                  <a:pt x="934526" y="284747"/>
                  <a:pt x="826242" y="240632"/>
                  <a:pt x="681863" y="288758"/>
                </a:cubicBezTo>
                <a:cubicBezTo>
                  <a:pt x="537484" y="336884"/>
                  <a:pt x="284821" y="421106"/>
                  <a:pt x="200600" y="553453"/>
                </a:cubicBezTo>
                <a:cubicBezTo>
                  <a:pt x="116379" y="685800"/>
                  <a:pt x="196590" y="930443"/>
                  <a:pt x="176537" y="1082843"/>
                </a:cubicBezTo>
                <a:cubicBezTo>
                  <a:pt x="156484" y="1235243"/>
                  <a:pt x="96326" y="1347537"/>
                  <a:pt x="80284" y="1467853"/>
                </a:cubicBezTo>
                <a:cubicBezTo>
                  <a:pt x="64242" y="1588169"/>
                  <a:pt x="64242" y="1704474"/>
                  <a:pt x="80284" y="1804737"/>
                </a:cubicBezTo>
                <a:cubicBezTo>
                  <a:pt x="96326" y="1905000"/>
                  <a:pt x="188569" y="1949116"/>
                  <a:pt x="176537" y="2069432"/>
                </a:cubicBezTo>
                <a:cubicBezTo>
                  <a:pt x="164505" y="2189748"/>
                  <a:pt x="32157" y="2406316"/>
                  <a:pt x="8094" y="2526632"/>
                </a:cubicBezTo>
                <a:cubicBezTo>
                  <a:pt x="-15969" y="2646948"/>
                  <a:pt x="20126" y="2699085"/>
                  <a:pt x="32158" y="2791327"/>
                </a:cubicBezTo>
                <a:cubicBezTo>
                  <a:pt x="44190" y="2883569"/>
                  <a:pt x="80284" y="2987843"/>
                  <a:pt x="80284" y="3080085"/>
                </a:cubicBezTo>
                <a:cubicBezTo>
                  <a:pt x="80284" y="3172327"/>
                  <a:pt x="12105" y="3264569"/>
                  <a:pt x="32158" y="3344779"/>
                </a:cubicBezTo>
                <a:cubicBezTo>
                  <a:pt x="52211" y="3424990"/>
                  <a:pt x="140442" y="3481137"/>
                  <a:pt x="200600" y="3561348"/>
                </a:cubicBezTo>
                <a:cubicBezTo>
                  <a:pt x="260758" y="3641559"/>
                  <a:pt x="344979" y="3733801"/>
                  <a:pt x="393105" y="3826043"/>
                </a:cubicBezTo>
                <a:cubicBezTo>
                  <a:pt x="441231" y="3918285"/>
                  <a:pt x="505400" y="4014537"/>
                  <a:pt x="489358" y="4114800"/>
                </a:cubicBezTo>
                <a:cubicBezTo>
                  <a:pt x="473316" y="4215063"/>
                  <a:pt x="332947" y="4327359"/>
                  <a:pt x="296852" y="4427622"/>
                </a:cubicBezTo>
                <a:cubicBezTo>
                  <a:pt x="260757" y="4527885"/>
                  <a:pt x="268779" y="4620127"/>
                  <a:pt x="272789" y="4716379"/>
                </a:cubicBezTo>
                <a:cubicBezTo>
                  <a:pt x="276799" y="4812631"/>
                  <a:pt x="320915" y="4908884"/>
                  <a:pt x="320915" y="5005137"/>
                </a:cubicBezTo>
                <a:cubicBezTo>
                  <a:pt x="320915" y="5101390"/>
                  <a:pt x="276799" y="5129463"/>
                  <a:pt x="272789" y="5293895"/>
                </a:cubicBezTo>
                <a:cubicBezTo>
                  <a:pt x="268779" y="5458327"/>
                  <a:pt x="288831" y="5823285"/>
                  <a:pt x="296852" y="5991727"/>
                </a:cubicBezTo>
                <a:cubicBezTo>
                  <a:pt x="304873" y="6160169"/>
                  <a:pt x="248726" y="6156159"/>
                  <a:pt x="320915" y="6304548"/>
                </a:cubicBezTo>
                <a:cubicBezTo>
                  <a:pt x="393104" y="6452937"/>
                  <a:pt x="621705" y="6773780"/>
                  <a:pt x="729989" y="6882064"/>
                </a:cubicBezTo>
                <a:cubicBezTo>
                  <a:pt x="838273" y="6990348"/>
                  <a:pt x="898431" y="6906127"/>
                  <a:pt x="970621" y="6954253"/>
                </a:cubicBezTo>
                <a:cubicBezTo>
                  <a:pt x="1042810" y="7002379"/>
                  <a:pt x="1078905" y="7086601"/>
                  <a:pt x="1163126" y="7170822"/>
                </a:cubicBezTo>
                <a:cubicBezTo>
                  <a:pt x="1247347" y="7255043"/>
                  <a:pt x="1347610" y="7367337"/>
                  <a:pt x="1475947" y="7459579"/>
                </a:cubicBezTo>
                <a:cubicBezTo>
                  <a:pt x="1604284" y="7551821"/>
                  <a:pt x="1752673" y="7611979"/>
                  <a:pt x="1933147" y="7724274"/>
                </a:cubicBezTo>
                <a:cubicBezTo>
                  <a:pt x="2113621" y="7836569"/>
                  <a:pt x="2342221" y="8029074"/>
                  <a:pt x="2558789" y="8133348"/>
                </a:cubicBezTo>
                <a:cubicBezTo>
                  <a:pt x="2775357" y="8237622"/>
                  <a:pt x="3048074" y="8265695"/>
                  <a:pt x="3232558" y="8349916"/>
                </a:cubicBezTo>
                <a:cubicBezTo>
                  <a:pt x="3417042" y="8434137"/>
                  <a:pt x="3509284" y="8526379"/>
                  <a:pt x="3665694" y="8638674"/>
                </a:cubicBezTo>
                <a:cubicBezTo>
                  <a:pt x="3822104" y="8750969"/>
                  <a:pt x="4034663" y="8943475"/>
                  <a:pt x="4171021" y="9023685"/>
                </a:cubicBezTo>
                <a:cubicBezTo>
                  <a:pt x="4307379" y="9103895"/>
                  <a:pt x="4411652" y="9079832"/>
                  <a:pt x="4483842" y="9119937"/>
                </a:cubicBezTo>
                <a:cubicBezTo>
                  <a:pt x="4556032" y="9160042"/>
                  <a:pt x="4592127" y="9164053"/>
                  <a:pt x="4604158" y="9264316"/>
                </a:cubicBezTo>
                <a:cubicBezTo>
                  <a:pt x="4616189" y="9364579"/>
                  <a:pt x="4560042" y="9605211"/>
                  <a:pt x="4556031" y="9721516"/>
                </a:cubicBezTo>
                <a:cubicBezTo>
                  <a:pt x="4552020" y="9837821"/>
                  <a:pt x="4572073" y="9865895"/>
                  <a:pt x="4580094" y="9962148"/>
                </a:cubicBezTo>
                <a:cubicBezTo>
                  <a:pt x="4588115" y="10058401"/>
                  <a:pt x="4668326" y="10230853"/>
                  <a:pt x="4604158" y="10299032"/>
                </a:cubicBezTo>
                <a:cubicBezTo>
                  <a:pt x="4539990" y="10367211"/>
                  <a:pt x="4335453" y="10339138"/>
                  <a:pt x="4195084" y="10371222"/>
                </a:cubicBezTo>
                <a:cubicBezTo>
                  <a:pt x="4054716" y="10403306"/>
                  <a:pt x="3878252" y="10423358"/>
                  <a:pt x="3761947" y="10491537"/>
                </a:cubicBezTo>
                <a:cubicBezTo>
                  <a:pt x="3645642" y="10559716"/>
                  <a:pt x="3585483" y="10655969"/>
                  <a:pt x="3497252" y="10780295"/>
                </a:cubicBezTo>
                <a:cubicBezTo>
                  <a:pt x="3409021" y="10904621"/>
                  <a:pt x="3328810" y="11117179"/>
                  <a:pt x="3232558" y="11237495"/>
                </a:cubicBezTo>
                <a:cubicBezTo>
                  <a:pt x="3136306" y="11357811"/>
                  <a:pt x="3024011" y="11430001"/>
                  <a:pt x="2919737" y="11502190"/>
                </a:cubicBezTo>
                <a:cubicBezTo>
                  <a:pt x="2815463" y="11574379"/>
                  <a:pt x="2719210" y="11614485"/>
                  <a:pt x="2606915" y="11670632"/>
                </a:cubicBezTo>
                <a:cubicBezTo>
                  <a:pt x="2494620" y="11726779"/>
                  <a:pt x="2350242" y="11802979"/>
                  <a:pt x="2245968" y="11839074"/>
                </a:cubicBezTo>
                <a:cubicBezTo>
                  <a:pt x="2141694" y="11875169"/>
                  <a:pt x="2021378" y="11883190"/>
                  <a:pt x="1981273" y="11887200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2415363" y="10330506"/>
            <a:ext cx="3190587" cy="5380075"/>
          </a:xfrm>
          <a:custGeom>
            <a:avLst/>
            <a:gdLst>
              <a:gd name="connsiteX0" fmla="*/ 2169042 w 3190587"/>
              <a:gd name="connsiteY0" fmla="*/ 0 h 5380075"/>
              <a:gd name="connsiteX1" fmla="*/ 2317897 w 3190587"/>
              <a:gd name="connsiteY1" fmla="*/ 255182 h 5380075"/>
              <a:gd name="connsiteX2" fmla="*/ 2509284 w 3190587"/>
              <a:gd name="connsiteY2" fmla="*/ 382772 h 5380075"/>
              <a:gd name="connsiteX3" fmla="*/ 2573079 w 3190587"/>
              <a:gd name="connsiteY3" fmla="*/ 510363 h 5380075"/>
              <a:gd name="connsiteX4" fmla="*/ 2604977 w 3190587"/>
              <a:gd name="connsiteY4" fmla="*/ 925033 h 5380075"/>
              <a:gd name="connsiteX5" fmla="*/ 2796363 w 3190587"/>
              <a:gd name="connsiteY5" fmla="*/ 1297172 h 5380075"/>
              <a:gd name="connsiteX6" fmla="*/ 3115339 w 3190587"/>
              <a:gd name="connsiteY6" fmla="*/ 1477926 h 5380075"/>
              <a:gd name="connsiteX7" fmla="*/ 3189767 w 3190587"/>
              <a:gd name="connsiteY7" fmla="*/ 1573619 h 5380075"/>
              <a:gd name="connsiteX8" fmla="*/ 3147237 w 3190587"/>
              <a:gd name="connsiteY8" fmla="*/ 1690577 h 5380075"/>
              <a:gd name="connsiteX9" fmla="*/ 3030279 w 3190587"/>
              <a:gd name="connsiteY9" fmla="*/ 1977656 h 5380075"/>
              <a:gd name="connsiteX10" fmla="*/ 2955851 w 3190587"/>
              <a:gd name="connsiteY10" fmla="*/ 2211572 h 5380075"/>
              <a:gd name="connsiteX11" fmla="*/ 2892056 w 3190587"/>
              <a:gd name="connsiteY11" fmla="*/ 2381693 h 5380075"/>
              <a:gd name="connsiteX12" fmla="*/ 2892056 w 3190587"/>
              <a:gd name="connsiteY12" fmla="*/ 2647507 h 5380075"/>
              <a:gd name="connsiteX13" fmla="*/ 2615609 w 3190587"/>
              <a:gd name="connsiteY13" fmla="*/ 2817628 h 5380075"/>
              <a:gd name="connsiteX14" fmla="*/ 2371060 w 3190587"/>
              <a:gd name="connsiteY14" fmla="*/ 2966484 h 5380075"/>
              <a:gd name="connsiteX15" fmla="*/ 2371060 w 3190587"/>
              <a:gd name="connsiteY15" fmla="*/ 3327991 h 5380075"/>
              <a:gd name="connsiteX16" fmla="*/ 2275367 w 3190587"/>
              <a:gd name="connsiteY16" fmla="*/ 3710763 h 5380075"/>
              <a:gd name="connsiteX17" fmla="*/ 1860697 w 3190587"/>
              <a:gd name="connsiteY17" fmla="*/ 4125433 h 5380075"/>
              <a:gd name="connsiteX18" fmla="*/ 1360967 w 3190587"/>
              <a:gd name="connsiteY18" fmla="*/ 4316819 h 5380075"/>
              <a:gd name="connsiteX19" fmla="*/ 999460 w 3190587"/>
              <a:gd name="connsiteY19" fmla="*/ 4263656 h 5380075"/>
              <a:gd name="connsiteX20" fmla="*/ 818707 w 3190587"/>
              <a:gd name="connsiteY20" fmla="*/ 4178596 h 5380075"/>
              <a:gd name="connsiteX21" fmla="*/ 659218 w 3190587"/>
              <a:gd name="connsiteY21" fmla="*/ 4231759 h 5380075"/>
              <a:gd name="connsiteX22" fmla="*/ 404037 w 3190587"/>
              <a:gd name="connsiteY22" fmla="*/ 4550735 h 5380075"/>
              <a:gd name="connsiteX23" fmla="*/ 276446 w 3190587"/>
              <a:gd name="connsiteY23" fmla="*/ 4816549 h 5380075"/>
              <a:gd name="connsiteX24" fmla="*/ 202018 w 3190587"/>
              <a:gd name="connsiteY24" fmla="*/ 5092996 h 5380075"/>
              <a:gd name="connsiteX25" fmla="*/ 95693 w 3190587"/>
              <a:gd name="connsiteY25" fmla="*/ 5305647 h 5380075"/>
              <a:gd name="connsiteX26" fmla="*/ 0 w 3190587"/>
              <a:gd name="connsiteY26" fmla="*/ 5380075 h 53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90587" h="5380075">
                <a:moveTo>
                  <a:pt x="2169042" y="0"/>
                </a:moveTo>
                <a:cubicBezTo>
                  <a:pt x="2215116" y="95693"/>
                  <a:pt x="2261190" y="191387"/>
                  <a:pt x="2317897" y="255182"/>
                </a:cubicBezTo>
                <a:cubicBezTo>
                  <a:pt x="2374604" y="318977"/>
                  <a:pt x="2466754" y="340242"/>
                  <a:pt x="2509284" y="382772"/>
                </a:cubicBezTo>
                <a:cubicBezTo>
                  <a:pt x="2551814" y="425302"/>
                  <a:pt x="2557130" y="419986"/>
                  <a:pt x="2573079" y="510363"/>
                </a:cubicBezTo>
                <a:cubicBezTo>
                  <a:pt x="2589028" y="600740"/>
                  <a:pt x="2567763" y="793898"/>
                  <a:pt x="2604977" y="925033"/>
                </a:cubicBezTo>
                <a:cubicBezTo>
                  <a:pt x="2642191" y="1056168"/>
                  <a:pt x="2711303" y="1205023"/>
                  <a:pt x="2796363" y="1297172"/>
                </a:cubicBezTo>
                <a:cubicBezTo>
                  <a:pt x="2881423" y="1389321"/>
                  <a:pt x="3049772" y="1431852"/>
                  <a:pt x="3115339" y="1477926"/>
                </a:cubicBezTo>
                <a:cubicBezTo>
                  <a:pt x="3180906" y="1524000"/>
                  <a:pt x="3184451" y="1538177"/>
                  <a:pt x="3189767" y="1573619"/>
                </a:cubicBezTo>
                <a:cubicBezTo>
                  <a:pt x="3195083" y="1609061"/>
                  <a:pt x="3173818" y="1623237"/>
                  <a:pt x="3147237" y="1690577"/>
                </a:cubicBezTo>
                <a:cubicBezTo>
                  <a:pt x="3120656" y="1757917"/>
                  <a:pt x="3062177" y="1890824"/>
                  <a:pt x="3030279" y="1977656"/>
                </a:cubicBezTo>
                <a:cubicBezTo>
                  <a:pt x="2998381" y="2064489"/>
                  <a:pt x="2978888" y="2144233"/>
                  <a:pt x="2955851" y="2211572"/>
                </a:cubicBezTo>
                <a:cubicBezTo>
                  <a:pt x="2932814" y="2278912"/>
                  <a:pt x="2902688" y="2309037"/>
                  <a:pt x="2892056" y="2381693"/>
                </a:cubicBezTo>
                <a:cubicBezTo>
                  <a:pt x="2881424" y="2454349"/>
                  <a:pt x="2938131" y="2574851"/>
                  <a:pt x="2892056" y="2647507"/>
                </a:cubicBezTo>
                <a:cubicBezTo>
                  <a:pt x="2845982" y="2720163"/>
                  <a:pt x="2615609" y="2817628"/>
                  <a:pt x="2615609" y="2817628"/>
                </a:cubicBezTo>
                <a:cubicBezTo>
                  <a:pt x="2528776" y="2870791"/>
                  <a:pt x="2411818" y="2881424"/>
                  <a:pt x="2371060" y="2966484"/>
                </a:cubicBezTo>
                <a:cubicBezTo>
                  <a:pt x="2330302" y="3051544"/>
                  <a:pt x="2387009" y="3203945"/>
                  <a:pt x="2371060" y="3327991"/>
                </a:cubicBezTo>
                <a:cubicBezTo>
                  <a:pt x="2355111" y="3452037"/>
                  <a:pt x="2360428" y="3577856"/>
                  <a:pt x="2275367" y="3710763"/>
                </a:cubicBezTo>
                <a:cubicBezTo>
                  <a:pt x="2190307" y="3843670"/>
                  <a:pt x="2013097" y="4024424"/>
                  <a:pt x="1860697" y="4125433"/>
                </a:cubicBezTo>
                <a:cubicBezTo>
                  <a:pt x="1708297" y="4226442"/>
                  <a:pt x="1504506" y="4293782"/>
                  <a:pt x="1360967" y="4316819"/>
                </a:cubicBezTo>
                <a:cubicBezTo>
                  <a:pt x="1217428" y="4339856"/>
                  <a:pt x="1089837" y="4286693"/>
                  <a:pt x="999460" y="4263656"/>
                </a:cubicBezTo>
                <a:cubicBezTo>
                  <a:pt x="909083" y="4240619"/>
                  <a:pt x="875414" y="4183912"/>
                  <a:pt x="818707" y="4178596"/>
                </a:cubicBezTo>
                <a:cubicBezTo>
                  <a:pt x="762000" y="4173280"/>
                  <a:pt x="728330" y="4169736"/>
                  <a:pt x="659218" y="4231759"/>
                </a:cubicBezTo>
                <a:cubicBezTo>
                  <a:pt x="590106" y="4293782"/>
                  <a:pt x="467832" y="4453270"/>
                  <a:pt x="404037" y="4550735"/>
                </a:cubicBezTo>
                <a:cubicBezTo>
                  <a:pt x="340242" y="4648200"/>
                  <a:pt x="310116" y="4726172"/>
                  <a:pt x="276446" y="4816549"/>
                </a:cubicBezTo>
                <a:cubicBezTo>
                  <a:pt x="242776" y="4906926"/>
                  <a:pt x="232143" y="5011480"/>
                  <a:pt x="202018" y="5092996"/>
                </a:cubicBezTo>
                <a:cubicBezTo>
                  <a:pt x="171892" y="5174512"/>
                  <a:pt x="129363" y="5257800"/>
                  <a:pt x="95693" y="5305647"/>
                </a:cubicBezTo>
                <a:cubicBezTo>
                  <a:pt x="62023" y="5353494"/>
                  <a:pt x="7088" y="5376531"/>
                  <a:pt x="0" y="538007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2606749" y="10713278"/>
            <a:ext cx="1169581" cy="3125973"/>
          </a:xfrm>
          <a:custGeom>
            <a:avLst/>
            <a:gdLst>
              <a:gd name="connsiteX0" fmla="*/ 1169581 w 1169581"/>
              <a:gd name="connsiteY0" fmla="*/ 0 h 3125973"/>
              <a:gd name="connsiteX1" fmla="*/ 914400 w 1169581"/>
              <a:gd name="connsiteY1" fmla="*/ 361507 h 3125973"/>
              <a:gd name="connsiteX2" fmla="*/ 818707 w 1169581"/>
              <a:gd name="connsiteY2" fmla="*/ 606056 h 3125973"/>
              <a:gd name="connsiteX3" fmla="*/ 520995 w 1169581"/>
              <a:gd name="connsiteY3" fmla="*/ 797442 h 3125973"/>
              <a:gd name="connsiteX4" fmla="*/ 202018 w 1169581"/>
              <a:gd name="connsiteY4" fmla="*/ 1148317 h 3125973"/>
              <a:gd name="connsiteX5" fmla="*/ 138223 w 1169581"/>
              <a:gd name="connsiteY5" fmla="*/ 1360968 h 3125973"/>
              <a:gd name="connsiteX6" fmla="*/ 202018 w 1169581"/>
              <a:gd name="connsiteY6" fmla="*/ 1690577 h 3125973"/>
              <a:gd name="connsiteX7" fmla="*/ 170121 w 1169581"/>
              <a:gd name="connsiteY7" fmla="*/ 2009554 h 3125973"/>
              <a:gd name="connsiteX8" fmla="*/ 255181 w 1169581"/>
              <a:gd name="connsiteY8" fmla="*/ 2392326 h 3125973"/>
              <a:gd name="connsiteX9" fmla="*/ 287079 w 1169581"/>
              <a:gd name="connsiteY9" fmla="*/ 2668773 h 3125973"/>
              <a:gd name="connsiteX10" fmla="*/ 212651 w 1169581"/>
              <a:gd name="connsiteY10" fmla="*/ 2881424 h 3125973"/>
              <a:gd name="connsiteX11" fmla="*/ 116958 w 1169581"/>
              <a:gd name="connsiteY11" fmla="*/ 3030280 h 3125973"/>
              <a:gd name="connsiteX12" fmla="*/ 0 w 1169581"/>
              <a:gd name="connsiteY12" fmla="*/ 3125973 h 312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9581" h="3125973">
                <a:moveTo>
                  <a:pt x="1169581" y="0"/>
                </a:moveTo>
                <a:cubicBezTo>
                  <a:pt x="1071230" y="130249"/>
                  <a:pt x="972879" y="260498"/>
                  <a:pt x="914400" y="361507"/>
                </a:cubicBezTo>
                <a:cubicBezTo>
                  <a:pt x="855921" y="462516"/>
                  <a:pt x="884275" y="533400"/>
                  <a:pt x="818707" y="606056"/>
                </a:cubicBezTo>
                <a:cubicBezTo>
                  <a:pt x="753139" y="678712"/>
                  <a:pt x="623777" y="707065"/>
                  <a:pt x="520995" y="797442"/>
                </a:cubicBezTo>
                <a:cubicBezTo>
                  <a:pt x="418213" y="887819"/>
                  <a:pt x="265813" y="1054396"/>
                  <a:pt x="202018" y="1148317"/>
                </a:cubicBezTo>
                <a:cubicBezTo>
                  <a:pt x="138223" y="1242238"/>
                  <a:pt x="138223" y="1270591"/>
                  <a:pt x="138223" y="1360968"/>
                </a:cubicBezTo>
                <a:cubicBezTo>
                  <a:pt x="138223" y="1451345"/>
                  <a:pt x="196702" y="1582479"/>
                  <a:pt x="202018" y="1690577"/>
                </a:cubicBezTo>
                <a:cubicBezTo>
                  <a:pt x="207334" y="1798675"/>
                  <a:pt x="161260" y="1892596"/>
                  <a:pt x="170121" y="2009554"/>
                </a:cubicBezTo>
                <a:cubicBezTo>
                  <a:pt x="178982" y="2126512"/>
                  <a:pt x="235688" y="2282456"/>
                  <a:pt x="255181" y="2392326"/>
                </a:cubicBezTo>
                <a:cubicBezTo>
                  <a:pt x="274674" y="2502196"/>
                  <a:pt x="294167" y="2587257"/>
                  <a:pt x="287079" y="2668773"/>
                </a:cubicBezTo>
                <a:cubicBezTo>
                  <a:pt x="279991" y="2750289"/>
                  <a:pt x="241004" y="2821173"/>
                  <a:pt x="212651" y="2881424"/>
                </a:cubicBezTo>
                <a:cubicBezTo>
                  <a:pt x="184297" y="2941675"/>
                  <a:pt x="152400" y="2989522"/>
                  <a:pt x="116958" y="3030280"/>
                </a:cubicBezTo>
                <a:cubicBezTo>
                  <a:pt x="81516" y="3071038"/>
                  <a:pt x="14177" y="3117113"/>
                  <a:pt x="0" y="312597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75930" y="9788246"/>
            <a:ext cx="1584251" cy="3253563"/>
          </a:xfrm>
          <a:custGeom>
            <a:avLst/>
            <a:gdLst>
              <a:gd name="connsiteX0" fmla="*/ 0 w 1584251"/>
              <a:gd name="connsiteY0" fmla="*/ 0 h 3253563"/>
              <a:gd name="connsiteX1" fmla="*/ 116958 w 1584251"/>
              <a:gd name="connsiteY1" fmla="*/ 489098 h 3253563"/>
              <a:gd name="connsiteX2" fmla="*/ 318977 w 1584251"/>
              <a:gd name="connsiteY2" fmla="*/ 861237 h 3253563"/>
              <a:gd name="connsiteX3" fmla="*/ 520996 w 1584251"/>
              <a:gd name="connsiteY3" fmla="*/ 1212112 h 3253563"/>
              <a:gd name="connsiteX4" fmla="*/ 531628 w 1584251"/>
              <a:gd name="connsiteY4" fmla="*/ 1509823 h 3253563"/>
              <a:gd name="connsiteX5" fmla="*/ 510363 w 1584251"/>
              <a:gd name="connsiteY5" fmla="*/ 1828800 h 3253563"/>
              <a:gd name="connsiteX6" fmla="*/ 637954 w 1584251"/>
              <a:gd name="connsiteY6" fmla="*/ 2158409 h 3253563"/>
              <a:gd name="connsiteX7" fmla="*/ 808075 w 1584251"/>
              <a:gd name="connsiteY7" fmla="*/ 2519916 h 3253563"/>
              <a:gd name="connsiteX8" fmla="*/ 1031358 w 1584251"/>
              <a:gd name="connsiteY8" fmla="*/ 2796363 h 3253563"/>
              <a:gd name="connsiteX9" fmla="*/ 1275907 w 1584251"/>
              <a:gd name="connsiteY9" fmla="*/ 3030279 h 3253563"/>
              <a:gd name="connsiteX10" fmla="*/ 1477926 w 1584251"/>
              <a:gd name="connsiteY10" fmla="*/ 3200400 h 3253563"/>
              <a:gd name="connsiteX11" fmla="*/ 1584251 w 1584251"/>
              <a:gd name="connsiteY11" fmla="*/ 3253563 h 325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251" h="3253563">
                <a:moveTo>
                  <a:pt x="0" y="0"/>
                </a:moveTo>
                <a:cubicBezTo>
                  <a:pt x="31897" y="172779"/>
                  <a:pt x="63795" y="345559"/>
                  <a:pt x="116958" y="489098"/>
                </a:cubicBezTo>
                <a:cubicBezTo>
                  <a:pt x="170121" y="632637"/>
                  <a:pt x="251637" y="740735"/>
                  <a:pt x="318977" y="861237"/>
                </a:cubicBezTo>
                <a:cubicBezTo>
                  <a:pt x="386317" y="981739"/>
                  <a:pt x="485554" y="1104014"/>
                  <a:pt x="520996" y="1212112"/>
                </a:cubicBezTo>
                <a:cubicBezTo>
                  <a:pt x="556438" y="1320210"/>
                  <a:pt x="533400" y="1407042"/>
                  <a:pt x="531628" y="1509823"/>
                </a:cubicBezTo>
                <a:cubicBezTo>
                  <a:pt x="529856" y="1612604"/>
                  <a:pt x="492642" y="1720702"/>
                  <a:pt x="510363" y="1828800"/>
                </a:cubicBezTo>
                <a:cubicBezTo>
                  <a:pt x="528084" y="1936898"/>
                  <a:pt x="588335" y="2043223"/>
                  <a:pt x="637954" y="2158409"/>
                </a:cubicBezTo>
                <a:cubicBezTo>
                  <a:pt x="687573" y="2273595"/>
                  <a:pt x="742508" y="2413590"/>
                  <a:pt x="808075" y="2519916"/>
                </a:cubicBezTo>
                <a:cubicBezTo>
                  <a:pt x="873642" y="2626242"/>
                  <a:pt x="953386" y="2711303"/>
                  <a:pt x="1031358" y="2796363"/>
                </a:cubicBezTo>
                <a:cubicBezTo>
                  <a:pt x="1109330" y="2881423"/>
                  <a:pt x="1201479" y="2962940"/>
                  <a:pt x="1275907" y="3030279"/>
                </a:cubicBezTo>
                <a:cubicBezTo>
                  <a:pt x="1350335" y="3097619"/>
                  <a:pt x="1426535" y="3163186"/>
                  <a:pt x="1477926" y="3200400"/>
                </a:cubicBezTo>
                <a:cubicBezTo>
                  <a:pt x="1529317" y="3237614"/>
                  <a:pt x="1561214" y="3246475"/>
                  <a:pt x="1584251" y="325356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67586" y="13561657"/>
            <a:ext cx="2137144" cy="1404645"/>
          </a:xfrm>
          <a:custGeom>
            <a:avLst/>
            <a:gdLst>
              <a:gd name="connsiteX0" fmla="*/ 0 w 2137144"/>
              <a:gd name="connsiteY0" fmla="*/ 86208 h 1404645"/>
              <a:gd name="connsiteX1" fmla="*/ 53163 w 2137144"/>
              <a:gd name="connsiteY1" fmla="*/ 86208 h 1404645"/>
              <a:gd name="connsiteX2" fmla="*/ 329609 w 2137144"/>
              <a:gd name="connsiteY2" fmla="*/ 86208 h 1404645"/>
              <a:gd name="connsiteX3" fmla="*/ 691116 w 2137144"/>
              <a:gd name="connsiteY3" fmla="*/ 1147 h 1404645"/>
              <a:gd name="connsiteX4" fmla="*/ 946298 w 2137144"/>
              <a:gd name="connsiteY4" fmla="*/ 54310 h 1404645"/>
              <a:gd name="connsiteX5" fmla="*/ 1275907 w 2137144"/>
              <a:gd name="connsiteY5" fmla="*/ 277594 h 1404645"/>
              <a:gd name="connsiteX6" fmla="*/ 1488558 w 2137144"/>
              <a:gd name="connsiteY6" fmla="*/ 681631 h 1404645"/>
              <a:gd name="connsiteX7" fmla="*/ 1679944 w 2137144"/>
              <a:gd name="connsiteY7" fmla="*/ 1106933 h 1404645"/>
              <a:gd name="connsiteX8" fmla="*/ 1850065 w 2137144"/>
              <a:gd name="connsiteY8" fmla="*/ 1245156 h 1404645"/>
              <a:gd name="connsiteX9" fmla="*/ 1988288 w 2137144"/>
              <a:gd name="connsiteY9" fmla="*/ 1330217 h 1404645"/>
              <a:gd name="connsiteX10" fmla="*/ 2137144 w 2137144"/>
              <a:gd name="connsiteY10" fmla="*/ 1404645 h 14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37144" h="1404645">
                <a:moveTo>
                  <a:pt x="0" y="86208"/>
                </a:moveTo>
                <a:lnTo>
                  <a:pt x="53163" y="86208"/>
                </a:lnTo>
                <a:cubicBezTo>
                  <a:pt x="108098" y="86208"/>
                  <a:pt x="223284" y="100385"/>
                  <a:pt x="329609" y="86208"/>
                </a:cubicBezTo>
                <a:cubicBezTo>
                  <a:pt x="435935" y="72031"/>
                  <a:pt x="588335" y="6463"/>
                  <a:pt x="691116" y="1147"/>
                </a:cubicBezTo>
                <a:cubicBezTo>
                  <a:pt x="793898" y="-4169"/>
                  <a:pt x="848833" y="8235"/>
                  <a:pt x="946298" y="54310"/>
                </a:cubicBezTo>
                <a:cubicBezTo>
                  <a:pt x="1043763" y="100385"/>
                  <a:pt x="1185530" y="173041"/>
                  <a:pt x="1275907" y="277594"/>
                </a:cubicBezTo>
                <a:cubicBezTo>
                  <a:pt x="1366284" y="382148"/>
                  <a:pt x="1421219" y="543408"/>
                  <a:pt x="1488558" y="681631"/>
                </a:cubicBezTo>
                <a:cubicBezTo>
                  <a:pt x="1555897" y="819854"/>
                  <a:pt x="1619693" y="1013012"/>
                  <a:pt x="1679944" y="1106933"/>
                </a:cubicBezTo>
                <a:cubicBezTo>
                  <a:pt x="1740195" y="1200854"/>
                  <a:pt x="1798674" y="1207942"/>
                  <a:pt x="1850065" y="1245156"/>
                </a:cubicBezTo>
                <a:cubicBezTo>
                  <a:pt x="1901456" y="1282370"/>
                  <a:pt x="1940441" y="1303635"/>
                  <a:pt x="1988288" y="1330217"/>
                </a:cubicBezTo>
                <a:cubicBezTo>
                  <a:pt x="2036135" y="1356799"/>
                  <a:pt x="2086639" y="1380722"/>
                  <a:pt x="2137144" y="1404645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897582" y="6281111"/>
            <a:ext cx="11542815" cy="3621505"/>
          </a:xfrm>
          <a:custGeom>
            <a:avLst/>
            <a:gdLst>
              <a:gd name="connsiteX0" fmla="*/ 0 w 11542815"/>
              <a:gd name="connsiteY0" fmla="*/ 2660120 h 3621505"/>
              <a:gd name="connsiteX1" fmla="*/ 475013 w 11542815"/>
              <a:gd name="connsiteY1" fmla="*/ 2446365 h 3621505"/>
              <a:gd name="connsiteX2" fmla="*/ 926275 w 11542815"/>
              <a:gd name="connsiteY2" fmla="*/ 2232609 h 3621505"/>
              <a:gd name="connsiteX3" fmla="*/ 1258784 w 11542815"/>
              <a:gd name="connsiteY3" fmla="*/ 2149482 h 3621505"/>
              <a:gd name="connsiteX4" fmla="*/ 1520041 w 11542815"/>
              <a:gd name="connsiteY4" fmla="*/ 2220733 h 3621505"/>
              <a:gd name="connsiteX5" fmla="*/ 1674421 w 11542815"/>
              <a:gd name="connsiteY5" fmla="*/ 2351362 h 3621505"/>
              <a:gd name="connsiteX6" fmla="*/ 1876301 w 11542815"/>
              <a:gd name="connsiteY6" fmla="*/ 2208858 h 3621505"/>
              <a:gd name="connsiteX7" fmla="*/ 2185060 w 11542815"/>
              <a:gd name="connsiteY7" fmla="*/ 2256359 h 3621505"/>
              <a:gd name="connsiteX8" fmla="*/ 2493818 w 11542815"/>
              <a:gd name="connsiteY8" fmla="*/ 1983227 h 3621505"/>
              <a:gd name="connsiteX9" fmla="*/ 2921330 w 11542815"/>
              <a:gd name="connsiteY9" fmla="*/ 1935726 h 3621505"/>
              <a:gd name="connsiteX10" fmla="*/ 3099460 w 11542815"/>
              <a:gd name="connsiteY10" fmla="*/ 1959476 h 3621505"/>
              <a:gd name="connsiteX11" fmla="*/ 3289465 w 11542815"/>
              <a:gd name="connsiteY11" fmla="*/ 2078230 h 3621505"/>
              <a:gd name="connsiteX12" fmla="*/ 3883231 w 11542815"/>
              <a:gd name="connsiteY12" fmla="*/ 2232609 h 3621505"/>
              <a:gd name="connsiteX13" fmla="*/ 4144488 w 11542815"/>
              <a:gd name="connsiteY13" fmla="*/ 2517617 h 3621505"/>
              <a:gd name="connsiteX14" fmla="*/ 4381995 w 11542815"/>
              <a:gd name="connsiteY14" fmla="*/ 2814500 h 3621505"/>
              <a:gd name="connsiteX15" fmla="*/ 4560124 w 11542815"/>
              <a:gd name="connsiteY15" fmla="*/ 2838250 h 3621505"/>
              <a:gd name="connsiteX16" fmla="*/ 4560124 w 11542815"/>
              <a:gd name="connsiteY16" fmla="*/ 2957004 h 3621505"/>
              <a:gd name="connsiteX17" fmla="*/ 4809506 w 11542815"/>
              <a:gd name="connsiteY17" fmla="*/ 2968879 h 3621505"/>
              <a:gd name="connsiteX18" fmla="*/ 4963886 w 11542815"/>
              <a:gd name="connsiteY18" fmla="*/ 3052006 h 3621505"/>
              <a:gd name="connsiteX19" fmla="*/ 5011387 w 11542815"/>
              <a:gd name="connsiteY19" fmla="*/ 3253887 h 3621505"/>
              <a:gd name="connsiteX20" fmla="*/ 5284519 w 11542815"/>
              <a:gd name="connsiteY20" fmla="*/ 3586396 h 3621505"/>
              <a:gd name="connsiteX21" fmla="*/ 5569527 w 11542815"/>
              <a:gd name="connsiteY21" fmla="*/ 3598271 h 3621505"/>
              <a:gd name="connsiteX22" fmla="*/ 5688280 w 11542815"/>
              <a:gd name="connsiteY22" fmla="*/ 3467643 h 3621505"/>
              <a:gd name="connsiteX23" fmla="*/ 5878286 w 11542815"/>
              <a:gd name="connsiteY23" fmla="*/ 3586396 h 3621505"/>
              <a:gd name="connsiteX24" fmla="*/ 6080166 w 11542815"/>
              <a:gd name="connsiteY24" fmla="*/ 3550770 h 3621505"/>
              <a:gd name="connsiteX25" fmla="*/ 6115792 w 11542815"/>
              <a:gd name="connsiteY25" fmla="*/ 3253887 h 3621505"/>
              <a:gd name="connsiteX26" fmla="*/ 6056415 w 11542815"/>
              <a:gd name="connsiteY26" fmla="*/ 3111383 h 3621505"/>
              <a:gd name="connsiteX27" fmla="*/ 6020789 w 11542815"/>
              <a:gd name="connsiteY27" fmla="*/ 2980754 h 3621505"/>
              <a:gd name="connsiteX28" fmla="*/ 6068291 w 11542815"/>
              <a:gd name="connsiteY28" fmla="*/ 2814500 h 3621505"/>
              <a:gd name="connsiteX29" fmla="*/ 6044540 w 11542815"/>
              <a:gd name="connsiteY29" fmla="*/ 2707622 h 3621505"/>
              <a:gd name="connsiteX30" fmla="*/ 6103917 w 11542815"/>
              <a:gd name="connsiteY30" fmla="*/ 2671996 h 3621505"/>
              <a:gd name="connsiteX31" fmla="*/ 6329548 w 11542815"/>
              <a:gd name="connsiteY31" fmla="*/ 2850126 h 3621505"/>
              <a:gd name="connsiteX32" fmla="*/ 6460176 w 11542815"/>
              <a:gd name="connsiteY32" fmla="*/ 2933253 h 3621505"/>
              <a:gd name="connsiteX33" fmla="*/ 6709558 w 11542815"/>
              <a:gd name="connsiteY33" fmla="*/ 2933253 h 3621505"/>
              <a:gd name="connsiteX34" fmla="*/ 6733309 w 11542815"/>
              <a:gd name="connsiteY34" fmla="*/ 2766998 h 3621505"/>
              <a:gd name="connsiteX35" fmla="*/ 6590805 w 11542815"/>
              <a:gd name="connsiteY35" fmla="*/ 2636370 h 3621505"/>
              <a:gd name="connsiteX36" fmla="*/ 6578930 w 11542815"/>
              <a:gd name="connsiteY36" fmla="*/ 2327611 h 3621505"/>
              <a:gd name="connsiteX37" fmla="*/ 6709558 w 11542815"/>
              <a:gd name="connsiteY37" fmla="*/ 1971352 h 3621505"/>
              <a:gd name="connsiteX38" fmla="*/ 6768935 w 11542815"/>
              <a:gd name="connsiteY38" fmla="*/ 1793222 h 3621505"/>
              <a:gd name="connsiteX39" fmla="*/ 6673932 w 11542815"/>
              <a:gd name="connsiteY39" fmla="*/ 1674469 h 3621505"/>
              <a:gd name="connsiteX40" fmla="*/ 6828312 w 11542815"/>
              <a:gd name="connsiteY40" fmla="*/ 1508214 h 3621505"/>
              <a:gd name="connsiteX41" fmla="*/ 6982691 w 11542815"/>
              <a:gd name="connsiteY41" fmla="*/ 1223206 h 3621505"/>
              <a:gd name="connsiteX42" fmla="*/ 6982691 w 11542815"/>
              <a:gd name="connsiteY42" fmla="*/ 1056952 h 3621505"/>
              <a:gd name="connsiteX43" fmla="*/ 7160821 w 11542815"/>
              <a:gd name="connsiteY43" fmla="*/ 973824 h 3621505"/>
              <a:gd name="connsiteX44" fmla="*/ 7279574 w 11542815"/>
              <a:gd name="connsiteY44" fmla="*/ 1033201 h 3621505"/>
              <a:gd name="connsiteX45" fmla="*/ 7374576 w 11542815"/>
              <a:gd name="connsiteY45" fmla="*/ 1033201 h 3621505"/>
              <a:gd name="connsiteX46" fmla="*/ 7374576 w 11542815"/>
              <a:gd name="connsiteY46" fmla="*/ 914448 h 3621505"/>
              <a:gd name="connsiteX47" fmla="*/ 7255823 w 11542815"/>
              <a:gd name="connsiteY47" fmla="*/ 866946 h 3621505"/>
              <a:gd name="connsiteX48" fmla="*/ 7220197 w 11542815"/>
              <a:gd name="connsiteY48" fmla="*/ 748193 h 3621505"/>
              <a:gd name="connsiteX49" fmla="*/ 7279574 w 11542815"/>
              <a:gd name="connsiteY49" fmla="*/ 688817 h 3621505"/>
              <a:gd name="connsiteX50" fmla="*/ 7422078 w 11542815"/>
              <a:gd name="connsiteY50" fmla="*/ 724443 h 3621505"/>
              <a:gd name="connsiteX51" fmla="*/ 7493330 w 11542815"/>
              <a:gd name="connsiteY51" fmla="*/ 629440 h 3621505"/>
              <a:gd name="connsiteX52" fmla="*/ 7790213 w 11542815"/>
              <a:gd name="connsiteY52" fmla="*/ 676941 h 3621505"/>
              <a:gd name="connsiteX53" fmla="*/ 7956467 w 11542815"/>
              <a:gd name="connsiteY53" fmla="*/ 558188 h 3621505"/>
              <a:gd name="connsiteX54" fmla="*/ 8205849 w 11542815"/>
              <a:gd name="connsiteY54" fmla="*/ 486936 h 3621505"/>
              <a:gd name="connsiteX55" fmla="*/ 8372104 w 11542815"/>
              <a:gd name="connsiteY55" fmla="*/ 593814 h 3621505"/>
              <a:gd name="connsiteX56" fmla="*/ 8597735 w 11542815"/>
              <a:gd name="connsiteY56" fmla="*/ 676941 h 3621505"/>
              <a:gd name="connsiteX57" fmla="*/ 8918369 w 11542815"/>
              <a:gd name="connsiteY57" fmla="*/ 593814 h 3621505"/>
              <a:gd name="connsiteX58" fmla="*/ 9227127 w 11542815"/>
              <a:gd name="connsiteY58" fmla="*/ 475061 h 3621505"/>
              <a:gd name="connsiteX59" fmla="*/ 9595262 w 11542815"/>
              <a:gd name="connsiteY59" fmla="*/ 296931 h 3621505"/>
              <a:gd name="connsiteX60" fmla="*/ 10117776 w 11542815"/>
              <a:gd name="connsiteY60" fmla="*/ 106926 h 3621505"/>
              <a:gd name="connsiteX61" fmla="*/ 10782795 w 11542815"/>
              <a:gd name="connsiteY61" fmla="*/ 48 h 3621505"/>
              <a:gd name="connsiteX62" fmla="*/ 11388436 w 11542815"/>
              <a:gd name="connsiteY62" fmla="*/ 118801 h 3621505"/>
              <a:gd name="connsiteX63" fmla="*/ 11542815 w 11542815"/>
              <a:gd name="connsiteY63" fmla="*/ 178178 h 3621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542815" h="3621505">
                <a:moveTo>
                  <a:pt x="0" y="2660120"/>
                </a:moveTo>
                <a:lnTo>
                  <a:pt x="475013" y="2446365"/>
                </a:lnTo>
                <a:cubicBezTo>
                  <a:pt x="629392" y="2375113"/>
                  <a:pt x="795646" y="2282090"/>
                  <a:pt x="926275" y="2232609"/>
                </a:cubicBezTo>
                <a:cubicBezTo>
                  <a:pt x="1056904" y="2183128"/>
                  <a:pt x="1159823" y="2151461"/>
                  <a:pt x="1258784" y="2149482"/>
                </a:cubicBezTo>
                <a:cubicBezTo>
                  <a:pt x="1357745" y="2147503"/>
                  <a:pt x="1450768" y="2187086"/>
                  <a:pt x="1520041" y="2220733"/>
                </a:cubicBezTo>
                <a:cubicBezTo>
                  <a:pt x="1589314" y="2254380"/>
                  <a:pt x="1615044" y="2353341"/>
                  <a:pt x="1674421" y="2351362"/>
                </a:cubicBezTo>
                <a:cubicBezTo>
                  <a:pt x="1733798" y="2349383"/>
                  <a:pt x="1791195" y="2224692"/>
                  <a:pt x="1876301" y="2208858"/>
                </a:cubicBezTo>
                <a:cubicBezTo>
                  <a:pt x="1961407" y="2193024"/>
                  <a:pt x="2082141" y="2293964"/>
                  <a:pt x="2185060" y="2256359"/>
                </a:cubicBezTo>
                <a:cubicBezTo>
                  <a:pt x="2287979" y="2218754"/>
                  <a:pt x="2371106" y="2036666"/>
                  <a:pt x="2493818" y="1983227"/>
                </a:cubicBezTo>
                <a:cubicBezTo>
                  <a:pt x="2616530" y="1929788"/>
                  <a:pt x="2820390" y="1939684"/>
                  <a:pt x="2921330" y="1935726"/>
                </a:cubicBezTo>
                <a:cubicBezTo>
                  <a:pt x="3022270" y="1931768"/>
                  <a:pt x="3038104" y="1935725"/>
                  <a:pt x="3099460" y="1959476"/>
                </a:cubicBezTo>
                <a:cubicBezTo>
                  <a:pt x="3160816" y="1983227"/>
                  <a:pt x="3158837" y="2032708"/>
                  <a:pt x="3289465" y="2078230"/>
                </a:cubicBezTo>
                <a:cubicBezTo>
                  <a:pt x="3420093" y="2123752"/>
                  <a:pt x="3740727" y="2159378"/>
                  <a:pt x="3883231" y="2232609"/>
                </a:cubicBezTo>
                <a:cubicBezTo>
                  <a:pt x="4025735" y="2305840"/>
                  <a:pt x="4061361" y="2420635"/>
                  <a:pt x="4144488" y="2517617"/>
                </a:cubicBezTo>
                <a:cubicBezTo>
                  <a:pt x="4227615" y="2614599"/>
                  <a:pt x="4312722" y="2761061"/>
                  <a:pt x="4381995" y="2814500"/>
                </a:cubicBezTo>
                <a:cubicBezTo>
                  <a:pt x="4451268" y="2867939"/>
                  <a:pt x="4530436" y="2814499"/>
                  <a:pt x="4560124" y="2838250"/>
                </a:cubicBezTo>
                <a:cubicBezTo>
                  <a:pt x="4589812" y="2862001"/>
                  <a:pt x="4518560" y="2935233"/>
                  <a:pt x="4560124" y="2957004"/>
                </a:cubicBezTo>
                <a:cubicBezTo>
                  <a:pt x="4601688" y="2978775"/>
                  <a:pt x="4742212" y="2953045"/>
                  <a:pt x="4809506" y="2968879"/>
                </a:cubicBezTo>
                <a:cubicBezTo>
                  <a:pt x="4876800" y="2984713"/>
                  <a:pt x="4930239" y="3004505"/>
                  <a:pt x="4963886" y="3052006"/>
                </a:cubicBezTo>
                <a:cubicBezTo>
                  <a:pt x="4997533" y="3099507"/>
                  <a:pt x="4957948" y="3164822"/>
                  <a:pt x="5011387" y="3253887"/>
                </a:cubicBezTo>
                <a:cubicBezTo>
                  <a:pt x="5064826" y="3342952"/>
                  <a:pt x="5191496" y="3528999"/>
                  <a:pt x="5284519" y="3586396"/>
                </a:cubicBezTo>
                <a:cubicBezTo>
                  <a:pt x="5377542" y="3643793"/>
                  <a:pt x="5502234" y="3618063"/>
                  <a:pt x="5569527" y="3598271"/>
                </a:cubicBezTo>
                <a:cubicBezTo>
                  <a:pt x="5636820" y="3578479"/>
                  <a:pt x="5636820" y="3469622"/>
                  <a:pt x="5688280" y="3467643"/>
                </a:cubicBezTo>
                <a:cubicBezTo>
                  <a:pt x="5739740" y="3465664"/>
                  <a:pt x="5812972" y="3572542"/>
                  <a:pt x="5878286" y="3586396"/>
                </a:cubicBezTo>
                <a:cubicBezTo>
                  <a:pt x="5943600" y="3600251"/>
                  <a:pt x="6040582" y="3606188"/>
                  <a:pt x="6080166" y="3550770"/>
                </a:cubicBezTo>
                <a:cubicBezTo>
                  <a:pt x="6119750" y="3495352"/>
                  <a:pt x="6119750" y="3327118"/>
                  <a:pt x="6115792" y="3253887"/>
                </a:cubicBezTo>
                <a:cubicBezTo>
                  <a:pt x="6111834" y="3180656"/>
                  <a:pt x="6072249" y="3156905"/>
                  <a:pt x="6056415" y="3111383"/>
                </a:cubicBezTo>
                <a:cubicBezTo>
                  <a:pt x="6040581" y="3065861"/>
                  <a:pt x="6018810" y="3030234"/>
                  <a:pt x="6020789" y="2980754"/>
                </a:cubicBezTo>
                <a:cubicBezTo>
                  <a:pt x="6022768" y="2931274"/>
                  <a:pt x="6064332" y="2860022"/>
                  <a:pt x="6068291" y="2814500"/>
                </a:cubicBezTo>
                <a:cubicBezTo>
                  <a:pt x="6072250" y="2768978"/>
                  <a:pt x="6038602" y="2731373"/>
                  <a:pt x="6044540" y="2707622"/>
                </a:cubicBezTo>
                <a:cubicBezTo>
                  <a:pt x="6050478" y="2683871"/>
                  <a:pt x="6056416" y="2648245"/>
                  <a:pt x="6103917" y="2671996"/>
                </a:cubicBezTo>
                <a:cubicBezTo>
                  <a:pt x="6151418" y="2695747"/>
                  <a:pt x="6270172" y="2806583"/>
                  <a:pt x="6329548" y="2850126"/>
                </a:cubicBezTo>
                <a:cubicBezTo>
                  <a:pt x="6388925" y="2893669"/>
                  <a:pt x="6396841" y="2919399"/>
                  <a:pt x="6460176" y="2933253"/>
                </a:cubicBezTo>
                <a:cubicBezTo>
                  <a:pt x="6523511" y="2947107"/>
                  <a:pt x="6664036" y="2960962"/>
                  <a:pt x="6709558" y="2933253"/>
                </a:cubicBezTo>
                <a:cubicBezTo>
                  <a:pt x="6755080" y="2905544"/>
                  <a:pt x="6753101" y="2816478"/>
                  <a:pt x="6733309" y="2766998"/>
                </a:cubicBezTo>
                <a:cubicBezTo>
                  <a:pt x="6713517" y="2717518"/>
                  <a:pt x="6616535" y="2709601"/>
                  <a:pt x="6590805" y="2636370"/>
                </a:cubicBezTo>
                <a:cubicBezTo>
                  <a:pt x="6565075" y="2563139"/>
                  <a:pt x="6559138" y="2438447"/>
                  <a:pt x="6578930" y="2327611"/>
                </a:cubicBezTo>
                <a:cubicBezTo>
                  <a:pt x="6598722" y="2216775"/>
                  <a:pt x="6677891" y="2060417"/>
                  <a:pt x="6709558" y="1971352"/>
                </a:cubicBezTo>
                <a:cubicBezTo>
                  <a:pt x="6741226" y="1882287"/>
                  <a:pt x="6774873" y="1842702"/>
                  <a:pt x="6768935" y="1793222"/>
                </a:cubicBezTo>
                <a:cubicBezTo>
                  <a:pt x="6762997" y="1743742"/>
                  <a:pt x="6664036" y="1721970"/>
                  <a:pt x="6673932" y="1674469"/>
                </a:cubicBezTo>
                <a:cubicBezTo>
                  <a:pt x="6683828" y="1626968"/>
                  <a:pt x="6776852" y="1583424"/>
                  <a:pt x="6828312" y="1508214"/>
                </a:cubicBezTo>
                <a:cubicBezTo>
                  <a:pt x="6879772" y="1433004"/>
                  <a:pt x="6956961" y="1298416"/>
                  <a:pt x="6982691" y="1223206"/>
                </a:cubicBezTo>
                <a:cubicBezTo>
                  <a:pt x="7008421" y="1147996"/>
                  <a:pt x="6953003" y="1098516"/>
                  <a:pt x="6982691" y="1056952"/>
                </a:cubicBezTo>
                <a:cubicBezTo>
                  <a:pt x="7012379" y="1015388"/>
                  <a:pt x="7111341" y="977782"/>
                  <a:pt x="7160821" y="973824"/>
                </a:cubicBezTo>
                <a:cubicBezTo>
                  <a:pt x="7210301" y="969866"/>
                  <a:pt x="7243948" y="1023305"/>
                  <a:pt x="7279574" y="1033201"/>
                </a:cubicBezTo>
                <a:cubicBezTo>
                  <a:pt x="7315200" y="1043097"/>
                  <a:pt x="7358742" y="1052993"/>
                  <a:pt x="7374576" y="1033201"/>
                </a:cubicBezTo>
                <a:cubicBezTo>
                  <a:pt x="7390410" y="1013409"/>
                  <a:pt x="7394368" y="942157"/>
                  <a:pt x="7374576" y="914448"/>
                </a:cubicBezTo>
                <a:cubicBezTo>
                  <a:pt x="7354784" y="886739"/>
                  <a:pt x="7281553" y="894655"/>
                  <a:pt x="7255823" y="866946"/>
                </a:cubicBezTo>
                <a:cubicBezTo>
                  <a:pt x="7230093" y="839237"/>
                  <a:pt x="7216239" y="777881"/>
                  <a:pt x="7220197" y="748193"/>
                </a:cubicBezTo>
                <a:cubicBezTo>
                  <a:pt x="7224155" y="718505"/>
                  <a:pt x="7245927" y="692775"/>
                  <a:pt x="7279574" y="688817"/>
                </a:cubicBezTo>
                <a:cubicBezTo>
                  <a:pt x="7313221" y="684859"/>
                  <a:pt x="7386452" y="734339"/>
                  <a:pt x="7422078" y="724443"/>
                </a:cubicBezTo>
                <a:cubicBezTo>
                  <a:pt x="7457704" y="714547"/>
                  <a:pt x="7431974" y="637357"/>
                  <a:pt x="7493330" y="629440"/>
                </a:cubicBezTo>
                <a:cubicBezTo>
                  <a:pt x="7554686" y="621523"/>
                  <a:pt x="7713024" y="688816"/>
                  <a:pt x="7790213" y="676941"/>
                </a:cubicBezTo>
                <a:cubicBezTo>
                  <a:pt x="7867402" y="665066"/>
                  <a:pt x="7887194" y="589855"/>
                  <a:pt x="7956467" y="558188"/>
                </a:cubicBezTo>
                <a:cubicBezTo>
                  <a:pt x="8025740" y="526520"/>
                  <a:pt x="8136576" y="480998"/>
                  <a:pt x="8205849" y="486936"/>
                </a:cubicBezTo>
                <a:cubicBezTo>
                  <a:pt x="8275122" y="492874"/>
                  <a:pt x="8306790" y="562147"/>
                  <a:pt x="8372104" y="593814"/>
                </a:cubicBezTo>
                <a:cubicBezTo>
                  <a:pt x="8437418" y="625481"/>
                  <a:pt x="8506691" y="676941"/>
                  <a:pt x="8597735" y="676941"/>
                </a:cubicBezTo>
                <a:cubicBezTo>
                  <a:pt x="8688779" y="676941"/>
                  <a:pt x="8813470" y="627461"/>
                  <a:pt x="8918369" y="593814"/>
                </a:cubicBezTo>
                <a:cubicBezTo>
                  <a:pt x="9023268" y="560167"/>
                  <a:pt x="9114312" y="524541"/>
                  <a:pt x="9227127" y="475061"/>
                </a:cubicBezTo>
                <a:cubicBezTo>
                  <a:pt x="9339943" y="425580"/>
                  <a:pt x="9446821" y="358287"/>
                  <a:pt x="9595262" y="296931"/>
                </a:cubicBezTo>
                <a:cubicBezTo>
                  <a:pt x="9743704" y="235575"/>
                  <a:pt x="9919854" y="156407"/>
                  <a:pt x="10117776" y="106926"/>
                </a:cubicBezTo>
                <a:cubicBezTo>
                  <a:pt x="10315698" y="57445"/>
                  <a:pt x="10571018" y="-1931"/>
                  <a:pt x="10782795" y="48"/>
                </a:cubicBezTo>
                <a:cubicBezTo>
                  <a:pt x="10994572" y="2027"/>
                  <a:pt x="11261766" y="89113"/>
                  <a:pt x="11388436" y="118801"/>
                </a:cubicBezTo>
                <a:cubicBezTo>
                  <a:pt x="11515106" y="148489"/>
                  <a:pt x="11523023" y="170261"/>
                  <a:pt x="11542815" y="178178"/>
                </a:cubicBezTo>
              </a:path>
            </a:pathLst>
          </a:custGeom>
          <a:ln w="571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6876186" y="9012045"/>
            <a:ext cx="2332139" cy="4138421"/>
          </a:xfrm>
          <a:custGeom>
            <a:avLst/>
            <a:gdLst>
              <a:gd name="connsiteX0" fmla="*/ 348959 w 2332139"/>
              <a:gd name="connsiteY0" fmla="*/ 4133051 h 4138421"/>
              <a:gd name="connsiteX1" fmla="*/ 337084 w 2332139"/>
              <a:gd name="connsiteY1" fmla="*/ 4061799 h 4138421"/>
              <a:gd name="connsiteX2" fmla="*/ 87702 w 2332139"/>
              <a:gd name="connsiteY2" fmla="*/ 3598662 h 4138421"/>
              <a:gd name="connsiteX3" fmla="*/ 4575 w 2332139"/>
              <a:gd name="connsiteY3" fmla="*/ 3420532 h 4138421"/>
              <a:gd name="connsiteX4" fmla="*/ 206456 w 2332139"/>
              <a:gd name="connsiteY4" fmla="*/ 3147399 h 4138421"/>
              <a:gd name="connsiteX5" fmla="*/ 313333 w 2332139"/>
              <a:gd name="connsiteY5" fmla="*/ 2945519 h 4138421"/>
              <a:gd name="connsiteX6" fmla="*/ 325209 w 2332139"/>
              <a:gd name="connsiteY6" fmla="*/ 2506132 h 4138421"/>
              <a:gd name="connsiteX7" fmla="*/ 218331 w 2332139"/>
              <a:gd name="connsiteY7" fmla="*/ 2054870 h 4138421"/>
              <a:gd name="connsiteX8" fmla="*/ 277708 w 2332139"/>
              <a:gd name="connsiteY8" fmla="*/ 1817363 h 4138421"/>
              <a:gd name="connsiteX9" fmla="*/ 325209 w 2332139"/>
              <a:gd name="connsiteY9" fmla="*/ 1627358 h 4138421"/>
              <a:gd name="connsiteX10" fmla="*/ 194580 w 2332139"/>
              <a:gd name="connsiteY10" fmla="*/ 1330475 h 4138421"/>
              <a:gd name="connsiteX11" fmla="*/ 111453 w 2332139"/>
              <a:gd name="connsiteY11" fmla="*/ 1176096 h 4138421"/>
              <a:gd name="connsiteX12" fmla="*/ 230206 w 2332139"/>
              <a:gd name="connsiteY12" fmla="*/ 1045467 h 4138421"/>
              <a:gd name="connsiteX13" fmla="*/ 574591 w 2332139"/>
              <a:gd name="connsiteY13" fmla="*/ 1116719 h 4138421"/>
              <a:gd name="connsiteX14" fmla="*/ 930850 w 2332139"/>
              <a:gd name="connsiteY14" fmla="*/ 879212 h 4138421"/>
              <a:gd name="connsiteX15" fmla="*/ 942726 w 2332139"/>
              <a:gd name="connsiteY15" fmla="*/ 546703 h 4138421"/>
              <a:gd name="connsiteX16" fmla="*/ 1085230 w 2332139"/>
              <a:gd name="connsiteY16" fmla="*/ 463576 h 4138421"/>
              <a:gd name="connsiteX17" fmla="*/ 1548367 w 2332139"/>
              <a:gd name="connsiteY17" fmla="*/ 451701 h 4138421"/>
              <a:gd name="connsiteX18" fmla="*/ 1987754 w 2332139"/>
              <a:gd name="connsiteY18" fmla="*/ 416075 h 4138421"/>
              <a:gd name="connsiteX19" fmla="*/ 2213385 w 2332139"/>
              <a:gd name="connsiteY19" fmla="*/ 249820 h 4138421"/>
              <a:gd name="connsiteX20" fmla="*/ 2213385 w 2332139"/>
              <a:gd name="connsiteY20" fmla="*/ 95441 h 4138421"/>
              <a:gd name="connsiteX21" fmla="*/ 2249011 w 2332139"/>
              <a:gd name="connsiteY21" fmla="*/ 36064 h 4138421"/>
              <a:gd name="connsiteX22" fmla="*/ 2332139 w 2332139"/>
              <a:gd name="connsiteY22" fmla="*/ 438 h 413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32139" h="4138421">
                <a:moveTo>
                  <a:pt x="348959" y="4133051"/>
                </a:moveTo>
                <a:cubicBezTo>
                  <a:pt x="364793" y="4141957"/>
                  <a:pt x="380627" y="4150864"/>
                  <a:pt x="337084" y="4061799"/>
                </a:cubicBezTo>
                <a:cubicBezTo>
                  <a:pt x="293541" y="3972734"/>
                  <a:pt x="143120" y="3705540"/>
                  <a:pt x="87702" y="3598662"/>
                </a:cubicBezTo>
                <a:cubicBezTo>
                  <a:pt x="32284" y="3491784"/>
                  <a:pt x="-15217" y="3495742"/>
                  <a:pt x="4575" y="3420532"/>
                </a:cubicBezTo>
                <a:cubicBezTo>
                  <a:pt x="24367" y="3345322"/>
                  <a:pt x="154996" y="3226568"/>
                  <a:pt x="206456" y="3147399"/>
                </a:cubicBezTo>
                <a:cubicBezTo>
                  <a:pt x="257916" y="3068230"/>
                  <a:pt x="293541" y="3052397"/>
                  <a:pt x="313333" y="2945519"/>
                </a:cubicBezTo>
                <a:cubicBezTo>
                  <a:pt x="333125" y="2838641"/>
                  <a:pt x="341043" y="2654573"/>
                  <a:pt x="325209" y="2506132"/>
                </a:cubicBezTo>
                <a:cubicBezTo>
                  <a:pt x="309375" y="2357690"/>
                  <a:pt x="226248" y="2169665"/>
                  <a:pt x="218331" y="2054870"/>
                </a:cubicBezTo>
                <a:cubicBezTo>
                  <a:pt x="210414" y="1940075"/>
                  <a:pt x="277708" y="1817363"/>
                  <a:pt x="277708" y="1817363"/>
                </a:cubicBezTo>
                <a:cubicBezTo>
                  <a:pt x="295521" y="1746111"/>
                  <a:pt x="339064" y="1708506"/>
                  <a:pt x="325209" y="1627358"/>
                </a:cubicBezTo>
                <a:cubicBezTo>
                  <a:pt x="311354" y="1546210"/>
                  <a:pt x="230206" y="1405685"/>
                  <a:pt x="194580" y="1330475"/>
                </a:cubicBezTo>
                <a:cubicBezTo>
                  <a:pt x="158954" y="1255265"/>
                  <a:pt x="105515" y="1223597"/>
                  <a:pt x="111453" y="1176096"/>
                </a:cubicBezTo>
                <a:cubicBezTo>
                  <a:pt x="117391" y="1128595"/>
                  <a:pt x="153016" y="1055363"/>
                  <a:pt x="230206" y="1045467"/>
                </a:cubicBezTo>
                <a:cubicBezTo>
                  <a:pt x="307396" y="1035571"/>
                  <a:pt x="457817" y="1144428"/>
                  <a:pt x="574591" y="1116719"/>
                </a:cubicBezTo>
                <a:cubicBezTo>
                  <a:pt x="691365" y="1089010"/>
                  <a:pt x="869494" y="974215"/>
                  <a:pt x="930850" y="879212"/>
                </a:cubicBezTo>
                <a:cubicBezTo>
                  <a:pt x="992206" y="784209"/>
                  <a:pt x="916996" y="615976"/>
                  <a:pt x="942726" y="546703"/>
                </a:cubicBezTo>
                <a:cubicBezTo>
                  <a:pt x="968456" y="477430"/>
                  <a:pt x="984290" y="479410"/>
                  <a:pt x="1085230" y="463576"/>
                </a:cubicBezTo>
                <a:cubicBezTo>
                  <a:pt x="1186170" y="447742"/>
                  <a:pt x="1397946" y="459618"/>
                  <a:pt x="1548367" y="451701"/>
                </a:cubicBezTo>
                <a:cubicBezTo>
                  <a:pt x="1698788" y="443784"/>
                  <a:pt x="1876918" y="449722"/>
                  <a:pt x="1987754" y="416075"/>
                </a:cubicBezTo>
                <a:cubicBezTo>
                  <a:pt x="2098590" y="382428"/>
                  <a:pt x="2175780" y="303259"/>
                  <a:pt x="2213385" y="249820"/>
                </a:cubicBezTo>
                <a:cubicBezTo>
                  <a:pt x="2250990" y="196381"/>
                  <a:pt x="2207447" y="131067"/>
                  <a:pt x="2213385" y="95441"/>
                </a:cubicBezTo>
                <a:cubicBezTo>
                  <a:pt x="2219323" y="59815"/>
                  <a:pt x="2229219" y="51898"/>
                  <a:pt x="2249011" y="36064"/>
                </a:cubicBezTo>
                <a:cubicBezTo>
                  <a:pt x="2268803" y="20230"/>
                  <a:pt x="2310368" y="-3520"/>
                  <a:pt x="2332139" y="438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8567057" y="14130748"/>
            <a:ext cx="582852" cy="3491346"/>
          </a:xfrm>
          <a:custGeom>
            <a:avLst/>
            <a:gdLst>
              <a:gd name="connsiteX0" fmla="*/ 0 w 582852"/>
              <a:gd name="connsiteY0" fmla="*/ 0 h 3491346"/>
              <a:gd name="connsiteX1" fmla="*/ 415637 w 582852"/>
              <a:gd name="connsiteY1" fmla="*/ 273133 h 3491346"/>
              <a:gd name="connsiteX2" fmla="*/ 534390 w 582852"/>
              <a:gd name="connsiteY2" fmla="*/ 356260 h 3491346"/>
              <a:gd name="connsiteX3" fmla="*/ 463138 w 582852"/>
              <a:gd name="connsiteY3" fmla="*/ 795647 h 3491346"/>
              <a:gd name="connsiteX4" fmla="*/ 522514 w 582852"/>
              <a:gd name="connsiteY4" fmla="*/ 1021278 h 3491346"/>
              <a:gd name="connsiteX5" fmla="*/ 486888 w 582852"/>
              <a:gd name="connsiteY5" fmla="*/ 1365663 h 3491346"/>
              <a:gd name="connsiteX6" fmla="*/ 486888 w 582852"/>
              <a:gd name="connsiteY6" fmla="*/ 1615045 h 3491346"/>
              <a:gd name="connsiteX7" fmla="*/ 581891 w 582852"/>
              <a:gd name="connsiteY7" fmla="*/ 2066307 h 3491346"/>
              <a:gd name="connsiteX8" fmla="*/ 522514 w 582852"/>
              <a:gd name="connsiteY8" fmla="*/ 2315689 h 3491346"/>
              <a:gd name="connsiteX9" fmla="*/ 320634 w 582852"/>
              <a:gd name="connsiteY9" fmla="*/ 2505694 h 3491346"/>
              <a:gd name="connsiteX10" fmla="*/ 261257 w 582852"/>
              <a:gd name="connsiteY10" fmla="*/ 2576946 h 3491346"/>
              <a:gd name="connsiteX11" fmla="*/ 380011 w 582852"/>
              <a:gd name="connsiteY11" fmla="*/ 2861954 h 3491346"/>
              <a:gd name="connsiteX12" fmla="*/ 320634 w 582852"/>
              <a:gd name="connsiteY12" fmla="*/ 3075709 h 3491346"/>
              <a:gd name="connsiteX13" fmla="*/ 273133 w 582852"/>
              <a:gd name="connsiteY13" fmla="*/ 3277590 h 3491346"/>
              <a:gd name="connsiteX14" fmla="*/ 190005 w 582852"/>
              <a:gd name="connsiteY14" fmla="*/ 3491346 h 349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82852" h="3491346">
                <a:moveTo>
                  <a:pt x="0" y="0"/>
                </a:moveTo>
                <a:lnTo>
                  <a:pt x="415637" y="273133"/>
                </a:lnTo>
                <a:cubicBezTo>
                  <a:pt x="504702" y="332510"/>
                  <a:pt x="526473" y="269174"/>
                  <a:pt x="534390" y="356260"/>
                </a:cubicBezTo>
                <a:cubicBezTo>
                  <a:pt x="542307" y="443346"/>
                  <a:pt x="465117" y="684811"/>
                  <a:pt x="463138" y="795647"/>
                </a:cubicBezTo>
                <a:cubicBezTo>
                  <a:pt x="461159" y="906483"/>
                  <a:pt x="518556" y="926275"/>
                  <a:pt x="522514" y="1021278"/>
                </a:cubicBezTo>
                <a:cubicBezTo>
                  <a:pt x="526472" y="1116281"/>
                  <a:pt x="492826" y="1266702"/>
                  <a:pt x="486888" y="1365663"/>
                </a:cubicBezTo>
                <a:cubicBezTo>
                  <a:pt x="480950" y="1464624"/>
                  <a:pt x="471054" y="1498271"/>
                  <a:pt x="486888" y="1615045"/>
                </a:cubicBezTo>
                <a:cubicBezTo>
                  <a:pt x="502722" y="1731819"/>
                  <a:pt x="575953" y="1949533"/>
                  <a:pt x="581891" y="2066307"/>
                </a:cubicBezTo>
                <a:cubicBezTo>
                  <a:pt x="587829" y="2183081"/>
                  <a:pt x="566057" y="2242458"/>
                  <a:pt x="522514" y="2315689"/>
                </a:cubicBezTo>
                <a:cubicBezTo>
                  <a:pt x="478971" y="2388920"/>
                  <a:pt x="364177" y="2462151"/>
                  <a:pt x="320634" y="2505694"/>
                </a:cubicBezTo>
                <a:cubicBezTo>
                  <a:pt x="277091" y="2549237"/>
                  <a:pt x="251361" y="2517569"/>
                  <a:pt x="261257" y="2576946"/>
                </a:cubicBezTo>
                <a:cubicBezTo>
                  <a:pt x="271153" y="2636323"/>
                  <a:pt x="370115" y="2778827"/>
                  <a:pt x="380011" y="2861954"/>
                </a:cubicBezTo>
                <a:cubicBezTo>
                  <a:pt x="389907" y="2945081"/>
                  <a:pt x="338447" y="3006436"/>
                  <a:pt x="320634" y="3075709"/>
                </a:cubicBezTo>
                <a:cubicBezTo>
                  <a:pt x="302821" y="3144982"/>
                  <a:pt x="294904" y="3208317"/>
                  <a:pt x="273133" y="3277590"/>
                </a:cubicBezTo>
                <a:cubicBezTo>
                  <a:pt x="251362" y="3346863"/>
                  <a:pt x="195943" y="3459678"/>
                  <a:pt x="190005" y="3491346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840497" y="15080773"/>
            <a:ext cx="4474324" cy="4286993"/>
          </a:xfrm>
          <a:custGeom>
            <a:avLst/>
            <a:gdLst>
              <a:gd name="connsiteX0" fmla="*/ 227797 w 4474324"/>
              <a:gd name="connsiteY0" fmla="*/ 0 h 4346994"/>
              <a:gd name="connsiteX1" fmla="*/ 156545 w 4474324"/>
              <a:gd name="connsiteY1" fmla="*/ 320634 h 4346994"/>
              <a:gd name="connsiteX2" fmla="*/ 227797 w 4474324"/>
              <a:gd name="connsiteY2" fmla="*/ 617517 h 4346994"/>
              <a:gd name="connsiteX3" fmla="*/ 263422 w 4474324"/>
              <a:gd name="connsiteY3" fmla="*/ 985652 h 4346994"/>
              <a:gd name="connsiteX4" fmla="*/ 287173 w 4474324"/>
              <a:gd name="connsiteY4" fmla="*/ 1270660 h 4346994"/>
              <a:gd name="connsiteX5" fmla="*/ 370300 w 4474324"/>
              <a:gd name="connsiteY5" fmla="*/ 1531917 h 4346994"/>
              <a:gd name="connsiteX6" fmla="*/ 251547 w 4474324"/>
              <a:gd name="connsiteY6" fmla="*/ 1662546 h 4346994"/>
              <a:gd name="connsiteX7" fmla="*/ 61542 w 4474324"/>
              <a:gd name="connsiteY7" fmla="*/ 1793174 h 4346994"/>
              <a:gd name="connsiteX8" fmla="*/ 14041 w 4474324"/>
              <a:gd name="connsiteY8" fmla="*/ 1888177 h 4346994"/>
              <a:gd name="connsiteX9" fmla="*/ 287173 w 4474324"/>
              <a:gd name="connsiteY9" fmla="*/ 2113808 h 4346994"/>
              <a:gd name="connsiteX10" fmla="*/ 524680 w 4474324"/>
              <a:gd name="connsiteY10" fmla="*/ 2196935 h 4346994"/>
              <a:gd name="connsiteX11" fmla="*/ 655308 w 4474324"/>
              <a:gd name="connsiteY11" fmla="*/ 2256312 h 4346994"/>
              <a:gd name="connsiteX12" fmla="*/ 512804 w 4474324"/>
              <a:gd name="connsiteY12" fmla="*/ 2410691 h 4346994"/>
              <a:gd name="connsiteX13" fmla="*/ 584056 w 4474324"/>
              <a:gd name="connsiteY13" fmla="*/ 2517569 h 4346994"/>
              <a:gd name="connsiteX14" fmla="*/ 880939 w 4474324"/>
              <a:gd name="connsiteY14" fmla="*/ 2517569 h 4346994"/>
              <a:gd name="connsiteX15" fmla="*/ 1035319 w 4474324"/>
              <a:gd name="connsiteY15" fmla="*/ 2648198 h 4346994"/>
              <a:gd name="connsiteX16" fmla="*/ 1427204 w 4474324"/>
              <a:gd name="connsiteY16" fmla="*/ 2790702 h 4346994"/>
              <a:gd name="connsiteX17" fmla="*/ 1688461 w 4474324"/>
              <a:gd name="connsiteY17" fmla="*/ 2719450 h 4346994"/>
              <a:gd name="connsiteX18" fmla="*/ 1878467 w 4474324"/>
              <a:gd name="connsiteY18" fmla="*/ 2612572 h 4346994"/>
              <a:gd name="connsiteX19" fmla="*/ 2115973 w 4474324"/>
              <a:gd name="connsiteY19" fmla="*/ 2743200 h 4346994"/>
              <a:gd name="connsiteX20" fmla="*/ 2258477 w 4474324"/>
              <a:gd name="connsiteY20" fmla="*/ 2850078 h 4346994"/>
              <a:gd name="connsiteX21" fmla="*/ 2495984 w 4474324"/>
              <a:gd name="connsiteY21" fmla="*/ 3051959 h 4346994"/>
              <a:gd name="connsiteX22" fmla="*/ 2780991 w 4474324"/>
              <a:gd name="connsiteY22" fmla="*/ 2945081 h 4346994"/>
              <a:gd name="connsiteX23" fmla="*/ 3125376 w 4474324"/>
              <a:gd name="connsiteY23" fmla="*/ 2968832 h 4346994"/>
              <a:gd name="connsiteX24" fmla="*/ 3351007 w 4474324"/>
              <a:gd name="connsiteY24" fmla="*/ 3230089 h 4346994"/>
              <a:gd name="connsiteX25" fmla="*/ 3707267 w 4474324"/>
              <a:gd name="connsiteY25" fmla="*/ 3420094 h 4346994"/>
              <a:gd name="connsiteX26" fmla="*/ 4075402 w 4474324"/>
              <a:gd name="connsiteY26" fmla="*/ 3443845 h 4346994"/>
              <a:gd name="connsiteX27" fmla="*/ 4158529 w 4474324"/>
              <a:gd name="connsiteY27" fmla="*/ 3479470 h 4346994"/>
              <a:gd name="connsiteX28" fmla="*/ 4122903 w 4474324"/>
              <a:gd name="connsiteY28" fmla="*/ 3669476 h 4346994"/>
              <a:gd name="connsiteX29" fmla="*/ 4324784 w 4474324"/>
              <a:gd name="connsiteY29" fmla="*/ 3788229 h 4346994"/>
              <a:gd name="connsiteX30" fmla="*/ 4372285 w 4474324"/>
              <a:gd name="connsiteY30" fmla="*/ 3990109 h 4346994"/>
              <a:gd name="connsiteX31" fmla="*/ 4467287 w 4474324"/>
              <a:gd name="connsiteY31" fmla="*/ 4180115 h 4346994"/>
              <a:gd name="connsiteX32" fmla="*/ 4467287 w 4474324"/>
              <a:gd name="connsiteY32" fmla="*/ 4286993 h 4346994"/>
              <a:gd name="connsiteX33" fmla="*/ 4467287 w 4474324"/>
              <a:gd name="connsiteY33" fmla="*/ 4346369 h 4346994"/>
              <a:gd name="connsiteX0" fmla="*/ 227797 w 4474324"/>
              <a:gd name="connsiteY0" fmla="*/ 0 h 4286993"/>
              <a:gd name="connsiteX1" fmla="*/ 156545 w 4474324"/>
              <a:gd name="connsiteY1" fmla="*/ 320634 h 4286993"/>
              <a:gd name="connsiteX2" fmla="*/ 227797 w 4474324"/>
              <a:gd name="connsiteY2" fmla="*/ 617517 h 4286993"/>
              <a:gd name="connsiteX3" fmla="*/ 263422 w 4474324"/>
              <a:gd name="connsiteY3" fmla="*/ 985652 h 4286993"/>
              <a:gd name="connsiteX4" fmla="*/ 287173 w 4474324"/>
              <a:gd name="connsiteY4" fmla="*/ 1270660 h 4286993"/>
              <a:gd name="connsiteX5" fmla="*/ 370300 w 4474324"/>
              <a:gd name="connsiteY5" fmla="*/ 1531917 h 4286993"/>
              <a:gd name="connsiteX6" fmla="*/ 251547 w 4474324"/>
              <a:gd name="connsiteY6" fmla="*/ 1662546 h 4286993"/>
              <a:gd name="connsiteX7" fmla="*/ 61542 w 4474324"/>
              <a:gd name="connsiteY7" fmla="*/ 1793174 h 4286993"/>
              <a:gd name="connsiteX8" fmla="*/ 14041 w 4474324"/>
              <a:gd name="connsiteY8" fmla="*/ 1888177 h 4286993"/>
              <a:gd name="connsiteX9" fmla="*/ 287173 w 4474324"/>
              <a:gd name="connsiteY9" fmla="*/ 2113808 h 4286993"/>
              <a:gd name="connsiteX10" fmla="*/ 524680 w 4474324"/>
              <a:gd name="connsiteY10" fmla="*/ 2196935 h 4286993"/>
              <a:gd name="connsiteX11" fmla="*/ 655308 w 4474324"/>
              <a:gd name="connsiteY11" fmla="*/ 2256312 h 4286993"/>
              <a:gd name="connsiteX12" fmla="*/ 512804 w 4474324"/>
              <a:gd name="connsiteY12" fmla="*/ 2410691 h 4286993"/>
              <a:gd name="connsiteX13" fmla="*/ 584056 w 4474324"/>
              <a:gd name="connsiteY13" fmla="*/ 2517569 h 4286993"/>
              <a:gd name="connsiteX14" fmla="*/ 880939 w 4474324"/>
              <a:gd name="connsiteY14" fmla="*/ 2517569 h 4286993"/>
              <a:gd name="connsiteX15" fmla="*/ 1035319 w 4474324"/>
              <a:gd name="connsiteY15" fmla="*/ 2648198 h 4286993"/>
              <a:gd name="connsiteX16" fmla="*/ 1427204 w 4474324"/>
              <a:gd name="connsiteY16" fmla="*/ 2790702 h 4286993"/>
              <a:gd name="connsiteX17" fmla="*/ 1688461 w 4474324"/>
              <a:gd name="connsiteY17" fmla="*/ 2719450 h 4286993"/>
              <a:gd name="connsiteX18" fmla="*/ 1878467 w 4474324"/>
              <a:gd name="connsiteY18" fmla="*/ 2612572 h 4286993"/>
              <a:gd name="connsiteX19" fmla="*/ 2115973 w 4474324"/>
              <a:gd name="connsiteY19" fmla="*/ 2743200 h 4286993"/>
              <a:gd name="connsiteX20" fmla="*/ 2258477 w 4474324"/>
              <a:gd name="connsiteY20" fmla="*/ 2850078 h 4286993"/>
              <a:gd name="connsiteX21" fmla="*/ 2495984 w 4474324"/>
              <a:gd name="connsiteY21" fmla="*/ 3051959 h 4286993"/>
              <a:gd name="connsiteX22" fmla="*/ 2780991 w 4474324"/>
              <a:gd name="connsiteY22" fmla="*/ 2945081 h 4286993"/>
              <a:gd name="connsiteX23" fmla="*/ 3125376 w 4474324"/>
              <a:gd name="connsiteY23" fmla="*/ 2968832 h 4286993"/>
              <a:gd name="connsiteX24" fmla="*/ 3351007 w 4474324"/>
              <a:gd name="connsiteY24" fmla="*/ 3230089 h 4286993"/>
              <a:gd name="connsiteX25" fmla="*/ 3707267 w 4474324"/>
              <a:gd name="connsiteY25" fmla="*/ 3420094 h 4286993"/>
              <a:gd name="connsiteX26" fmla="*/ 4075402 w 4474324"/>
              <a:gd name="connsiteY26" fmla="*/ 3443845 h 4286993"/>
              <a:gd name="connsiteX27" fmla="*/ 4158529 w 4474324"/>
              <a:gd name="connsiteY27" fmla="*/ 3479470 h 4286993"/>
              <a:gd name="connsiteX28" fmla="*/ 4122903 w 4474324"/>
              <a:gd name="connsiteY28" fmla="*/ 3669476 h 4286993"/>
              <a:gd name="connsiteX29" fmla="*/ 4324784 w 4474324"/>
              <a:gd name="connsiteY29" fmla="*/ 3788229 h 4286993"/>
              <a:gd name="connsiteX30" fmla="*/ 4372285 w 4474324"/>
              <a:gd name="connsiteY30" fmla="*/ 3990109 h 4286993"/>
              <a:gd name="connsiteX31" fmla="*/ 4467287 w 4474324"/>
              <a:gd name="connsiteY31" fmla="*/ 4180115 h 4286993"/>
              <a:gd name="connsiteX32" fmla="*/ 4467287 w 4474324"/>
              <a:gd name="connsiteY32" fmla="*/ 4286993 h 4286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474324" h="4286993">
                <a:moveTo>
                  <a:pt x="227797" y="0"/>
                </a:moveTo>
                <a:cubicBezTo>
                  <a:pt x="192171" y="108857"/>
                  <a:pt x="156545" y="217715"/>
                  <a:pt x="156545" y="320634"/>
                </a:cubicBezTo>
                <a:cubicBezTo>
                  <a:pt x="156545" y="423553"/>
                  <a:pt x="209984" y="506681"/>
                  <a:pt x="227797" y="617517"/>
                </a:cubicBezTo>
                <a:cubicBezTo>
                  <a:pt x="245610" y="728353"/>
                  <a:pt x="253526" y="876795"/>
                  <a:pt x="263422" y="985652"/>
                </a:cubicBezTo>
                <a:cubicBezTo>
                  <a:pt x="273318" y="1094509"/>
                  <a:pt x="269360" y="1179616"/>
                  <a:pt x="287173" y="1270660"/>
                </a:cubicBezTo>
                <a:cubicBezTo>
                  <a:pt x="304986" y="1361704"/>
                  <a:pt x="376238" y="1466603"/>
                  <a:pt x="370300" y="1531917"/>
                </a:cubicBezTo>
                <a:cubicBezTo>
                  <a:pt x="364362" y="1597231"/>
                  <a:pt x="303007" y="1619003"/>
                  <a:pt x="251547" y="1662546"/>
                </a:cubicBezTo>
                <a:cubicBezTo>
                  <a:pt x="200087" y="1706089"/>
                  <a:pt x="101126" y="1755569"/>
                  <a:pt x="61542" y="1793174"/>
                </a:cubicBezTo>
                <a:cubicBezTo>
                  <a:pt x="21958" y="1830779"/>
                  <a:pt x="-23564" y="1834738"/>
                  <a:pt x="14041" y="1888177"/>
                </a:cubicBezTo>
                <a:cubicBezTo>
                  <a:pt x="51646" y="1941616"/>
                  <a:pt x="202067" y="2062348"/>
                  <a:pt x="287173" y="2113808"/>
                </a:cubicBezTo>
                <a:cubicBezTo>
                  <a:pt x="372279" y="2165268"/>
                  <a:pt x="463324" y="2173184"/>
                  <a:pt x="524680" y="2196935"/>
                </a:cubicBezTo>
                <a:cubicBezTo>
                  <a:pt x="586036" y="2220686"/>
                  <a:pt x="657287" y="2220686"/>
                  <a:pt x="655308" y="2256312"/>
                </a:cubicBezTo>
                <a:cubicBezTo>
                  <a:pt x="653329" y="2291938"/>
                  <a:pt x="524679" y="2367148"/>
                  <a:pt x="512804" y="2410691"/>
                </a:cubicBezTo>
                <a:cubicBezTo>
                  <a:pt x="500929" y="2454234"/>
                  <a:pt x="522700" y="2499756"/>
                  <a:pt x="584056" y="2517569"/>
                </a:cubicBezTo>
                <a:cubicBezTo>
                  <a:pt x="645412" y="2535382"/>
                  <a:pt x="805729" y="2495798"/>
                  <a:pt x="880939" y="2517569"/>
                </a:cubicBezTo>
                <a:cubicBezTo>
                  <a:pt x="956149" y="2539340"/>
                  <a:pt x="944275" y="2602676"/>
                  <a:pt x="1035319" y="2648198"/>
                </a:cubicBezTo>
                <a:cubicBezTo>
                  <a:pt x="1126363" y="2693720"/>
                  <a:pt x="1318347" y="2778827"/>
                  <a:pt x="1427204" y="2790702"/>
                </a:cubicBezTo>
                <a:cubicBezTo>
                  <a:pt x="1536061" y="2802577"/>
                  <a:pt x="1613251" y="2749138"/>
                  <a:pt x="1688461" y="2719450"/>
                </a:cubicBezTo>
                <a:cubicBezTo>
                  <a:pt x="1763671" y="2689762"/>
                  <a:pt x="1807215" y="2608614"/>
                  <a:pt x="1878467" y="2612572"/>
                </a:cubicBezTo>
                <a:cubicBezTo>
                  <a:pt x="1949719" y="2616530"/>
                  <a:pt x="2052638" y="2703616"/>
                  <a:pt x="2115973" y="2743200"/>
                </a:cubicBezTo>
                <a:cubicBezTo>
                  <a:pt x="2179308" y="2782784"/>
                  <a:pt x="2195142" y="2798618"/>
                  <a:pt x="2258477" y="2850078"/>
                </a:cubicBezTo>
                <a:cubicBezTo>
                  <a:pt x="2321812" y="2901538"/>
                  <a:pt x="2408898" y="3036125"/>
                  <a:pt x="2495984" y="3051959"/>
                </a:cubicBezTo>
                <a:cubicBezTo>
                  <a:pt x="2583070" y="3067793"/>
                  <a:pt x="2676092" y="2958935"/>
                  <a:pt x="2780991" y="2945081"/>
                </a:cubicBezTo>
                <a:cubicBezTo>
                  <a:pt x="2885890" y="2931227"/>
                  <a:pt x="3030373" y="2921331"/>
                  <a:pt x="3125376" y="2968832"/>
                </a:cubicBezTo>
                <a:cubicBezTo>
                  <a:pt x="3220379" y="3016333"/>
                  <a:pt x="3254025" y="3154879"/>
                  <a:pt x="3351007" y="3230089"/>
                </a:cubicBezTo>
                <a:cubicBezTo>
                  <a:pt x="3447989" y="3305299"/>
                  <a:pt x="3586534" y="3384468"/>
                  <a:pt x="3707267" y="3420094"/>
                </a:cubicBezTo>
                <a:cubicBezTo>
                  <a:pt x="3828000" y="3455720"/>
                  <a:pt x="4000192" y="3433949"/>
                  <a:pt x="4075402" y="3443845"/>
                </a:cubicBezTo>
                <a:cubicBezTo>
                  <a:pt x="4150612" y="3453741"/>
                  <a:pt x="4150612" y="3441865"/>
                  <a:pt x="4158529" y="3479470"/>
                </a:cubicBezTo>
                <a:cubicBezTo>
                  <a:pt x="4166446" y="3517075"/>
                  <a:pt x="4095194" y="3618016"/>
                  <a:pt x="4122903" y="3669476"/>
                </a:cubicBezTo>
                <a:cubicBezTo>
                  <a:pt x="4150612" y="3720936"/>
                  <a:pt x="4283220" y="3734790"/>
                  <a:pt x="4324784" y="3788229"/>
                </a:cubicBezTo>
                <a:cubicBezTo>
                  <a:pt x="4366348" y="3841668"/>
                  <a:pt x="4348535" y="3924795"/>
                  <a:pt x="4372285" y="3990109"/>
                </a:cubicBezTo>
                <a:cubicBezTo>
                  <a:pt x="4396035" y="4055423"/>
                  <a:pt x="4451453" y="4130634"/>
                  <a:pt x="4467287" y="4180115"/>
                </a:cubicBezTo>
                <a:cubicBezTo>
                  <a:pt x="4483121" y="4229596"/>
                  <a:pt x="4467287" y="4286993"/>
                  <a:pt x="4467287" y="4286993"/>
                </a:cubicBezTo>
              </a:path>
            </a:pathLst>
          </a:custGeom>
          <a:ln w="57150" cap="rnd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191114" y="2185012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2510249" y="2148369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079199" y="1839239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415443" y="18694978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9458314" y="23761490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10901450" y="2006939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7952032" y="2301265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5229358" y="2417610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5668766" y="2446996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2293530" y="1588130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4575450" y="1474869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589719" y="17312992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743247" y="15446284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461682" y="1643465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7238703" y="1395779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9779730" y="13903028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8416177" y="1275681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6895804" y="12263403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3534628" y="9738915"/>
            <a:ext cx="192999" cy="189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940335" y="882441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145031" y="10236691"/>
            <a:ext cx="192999" cy="18763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494067" y="6513117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2181535" y="235334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5-Point Star 53"/>
          <p:cNvSpPr/>
          <p:nvPr/>
        </p:nvSpPr>
        <p:spPr>
          <a:xfrm>
            <a:off x="7691316" y="7920884"/>
            <a:ext cx="451639" cy="493097"/>
          </a:xfrm>
          <a:prstGeom prst="star5">
            <a:avLst/>
          </a:prstGeom>
          <a:solidFill>
            <a:srgbClr val="C00000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303342" y="2398175"/>
            <a:ext cx="4973758" cy="1007745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973758" h="10077450">
                <a:moveTo>
                  <a:pt x="700208" y="0"/>
                </a:moveTo>
                <a:cubicBezTo>
                  <a:pt x="751008" y="34925"/>
                  <a:pt x="818741" y="81492"/>
                  <a:pt x="820858" y="152400"/>
                </a:cubicBezTo>
                <a:cubicBezTo>
                  <a:pt x="822975" y="223308"/>
                  <a:pt x="723491" y="341842"/>
                  <a:pt x="712908" y="425450"/>
                </a:cubicBezTo>
                <a:cubicBezTo>
                  <a:pt x="702325" y="509058"/>
                  <a:pt x="723491" y="612775"/>
                  <a:pt x="757358" y="654050"/>
                </a:cubicBezTo>
                <a:cubicBezTo>
                  <a:pt x="791225" y="695325"/>
                  <a:pt x="851550" y="705908"/>
                  <a:pt x="916108" y="673100"/>
                </a:cubicBezTo>
                <a:cubicBezTo>
                  <a:pt x="980666" y="640292"/>
                  <a:pt x="1079091" y="497417"/>
                  <a:pt x="1144708" y="457200"/>
                </a:cubicBezTo>
                <a:cubicBezTo>
                  <a:pt x="1210325" y="416983"/>
                  <a:pt x="1293933" y="400050"/>
                  <a:pt x="1309808" y="431800"/>
                </a:cubicBezTo>
                <a:cubicBezTo>
                  <a:pt x="1325683" y="463550"/>
                  <a:pt x="1273825" y="575733"/>
                  <a:pt x="1239958" y="647700"/>
                </a:cubicBezTo>
                <a:cubicBezTo>
                  <a:pt x="1206091" y="719667"/>
                  <a:pt x="1143650" y="786342"/>
                  <a:pt x="1106608" y="863600"/>
                </a:cubicBezTo>
                <a:cubicBezTo>
                  <a:pt x="1069566" y="940858"/>
                  <a:pt x="1019825" y="1056217"/>
                  <a:pt x="1017708" y="1111250"/>
                </a:cubicBezTo>
                <a:cubicBezTo>
                  <a:pt x="1015591" y="1166283"/>
                  <a:pt x="1056866" y="1185333"/>
                  <a:pt x="1093908" y="1193800"/>
                </a:cubicBezTo>
                <a:cubicBezTo>
                  <a:pt x="1130950" y="1202267"/>
                  <a:pt x="1227258" y="1095375"/>
                  <a:pt x="1239958" y="1162050"/>
                </a:cubicBezTo>
                <a:cubicBezTo>
                  <a:pt x="1252658" y="1228725"/>
                  <a:pt x="1211383" y="1498600"/>
                  <a:pt x="1170108" y="1593850"/>
                </a:cubicBezTo>
                <a:cubicBezTo>
                  <a:pt x="1128833" y="1689100"/>
                  <a:pt x="1050516" y="1732492"/>
                  <a:pt x="992308" y="1733550"/>
                </a:cubicBezTo>
                <a:cubicBezTo>
                  <a:pt x="934100" y="1734608"/>
                  <a:pt x="874833" y="1625600"/>
                  <a:pt x="820858" y="1600200"/>
                </a:cubicBezTo>
                <a:cubicBezTo>
                  <a:pt x="766883" y="1574800"/>
                  <a:pt x="658933" y="1528233"/>
                  <a:pt x="668458" y="1581150"/>
                </a:cubicBezTo>
                <a:cubicBezTo>
                  <a:pt x="677983" y="1634067"/>
                  <a:pt x="854725" y="1831975"/>
                  <a:pt x="878008" y="1917700"/>
                </a:cubicBezTo>
                <a:cubicBezTo>
                  <a:pt x="901291" y="2003425"/>
                  <a:pt x="827208" y="2027767"/>
                  <a:pt x="808158" y="2095500"/>
                </a:cubicBezTo>
                <a:cubicBezTo>
                  <a:pt x="789108" y="2163233"/>
                  <a:pt x="761591" y="2241550"/>
                  <a:pt x="763708" y="2324100"/>
                </a:cubicBezTo>
                <a:cubicBezTo>
                  <a:pt x="765825" y="2406650"/>
                  <a:pt x="789108" y="2524125"/>
                  <a:pt x="820858" y="2590800"/>
                </a:cubicBezTo>
                <a:cubicBezTo>
                  <a:pt x="852608" y="2657475"/>
                  <a:pt x="898116" y="2677583"/>
                  <a:pt x="954208" y="2724150"/>
                </a:cubicBezTo>
                <a:cubicBezTo>
                  <a:pt x="1010300" y="2770717"/>
                  <a:pt x="1109783" y="2816225"/>
                  <a:pt x="1157408" y="2870200"/>
                </a:cubicBezTo>
                <a:cubicBezTo>
                  <a:pt x="1205033" y="2924175"/>
                  <a:pt x="1181750" y="2996142"/>
                  <a:pt x="1239958" y="3048000"/>
                </a:cubicBezTo>
                <a:cubicBezTo>
                  <a:pt x="1298166" y="3099858"/>
                  <a:pt x="1427283" y="3136900"/>
                  <a:pt x="1506658" y="3181350"/>
                </a:cubicBezTo>
                <a:cubicBezTo>
                  <a:pt x="1586033" y="3225800"/>
                  <a:pt x="1680225" y="3223683"/>
                  <a:pt x="1716208" y="3314700"/>
                </a:cubicBezTo>
                <a:cubicBezTo>
                  <a:pt x="1752191" y="3405717"/>
                  <a:pt x="1756425" y="3681942"/>
                  <a:pt x="1722558" y="3727450"/>
                </a:cubicBezTo>
                <a:cubicBezTo>
                  <a:pt x="1688691" y="3772958"/>
                  <a:pt x="1588150" y="3626908"/>
                  <a:pt x="1513008" y="3587750"/>
                </a:cubicBezTo>
                <a:cubicBezTo>
                  <a:pt x="1437866" y="3548592"/>
                  <a:pt x="1355316" y="3512608"/>
                  <a:pt x="1271708" y="3492500"/>
                </a:cubicBezTo>
                <a:cubicBezTo>
                  <a:pt x="1188100" y="3472392"/>
                  <a:pt x="1092850" y="3487208"/>
                  <a:pt x="1011358" y="3467100"/>
                </a:cubicBezTo>
                <a:cubicBezTo>
                  <a:pt x="929866" y="3446992"/>
                  <a:pt x="852608" y="3394075"/>
                  <a:pt x="782758" y="3371850"/>
                </a:cubicBezTo>
                <a:cubicBezTo>
                  <a:pt x="712908" y="3349625"/>
                  <a:pt x="639883" y="3340100"/>
                  <a:pt x="592258" y="3333750"/>
                </a:cubicBezTo>
                <a:cubicBezTo>
                  <a:pt x="544633" y="3327400"/>
                  <a:pt x="549925" y="3309408"/>
                  <a:pt x="497008" y="3333750"/>
                </a:cubicBezTo>
                <a:cubicBezTo>
                  <a:pt x="444091" y="3358092"/>
                  <a:pt x="312858" y="3408892"/>
                  <a:pt x="274758" y="3479800"/>
                </a:cubicBezTo>
                <a:cubicBezTo>
                  <a:pt x="236658" y="3550708"/>
                  <a:pt x="221841" y="3691467"/>
                  <a:pt x="268408" y="3759200"/>
                </a:cubicBezTo>
                <a:cubicBezTo>
                  <a:pt x="314975" y="3826933"/>
                  <a:pt x="452558" y="3850217"/>
                  <a:pt x="554158" y="3886200"/>
                </a:cubicBezTo>
                <a:cubicBezTo>
                  <a:pt x="655758" y="3922183"/>
                  <a:pt x="832500" y="3910542"/>
                  <a:pt x="878008" y="3975100"/>
                </a:cubicBezTo>
                <a:cubicBezTo>
                  <a:pt x="923516" y="4039658"/>
                  <a:pt x="867425" y="4199467"/>
                  <a:pt x="827208" y="4273550"/>
                </a:cubicBezTo>
                <a:cubicBezTo>
                  <a:pt x="786991" y="4347633"/>
                  <a:pt x="726666" y="4360333"/>
                  <a:pt x="636708" y="4419600"/>
                </a:cubicBezTo>
                <a:cubicBezTo>
                  <a:pt x="546750" y="4478867"/>
                  <a:pt x="355191" y="4549775"/>
                  <a:pt x="287458" y="4629150"/>
                </a:cubicBezTo>
                <a:cubicBezTo>
                  <a:pt x="219725" y="4708525"/>
                  <a:pt x="220783" y="4803775"/>
                  <a:pt x="230308" y="4895850"/>
                </a:cubicBezTo>
                <a:cubicBezTo>
                  <a:pt x="239833" y="4987925"/>
                  <a:pt x="344608" y="5092700"/>
                  <a:pt x="344608" y="5181600"/>
                </a:cubicBezTo>
                <a:cubicBezTo>
                  <a:pt x="344608" y="5270500"/>
                  <a:pt x="281108" y="5327650"/>
                  <a:pt x="230308" y="5429250"/>
                </a:cubicBezTo>
                <a:cubicBezTo>
                  <a:pt x="179508" y="5530850"/>
                  <a:pt x="71558" y="5676900"/>
                  <a:pt x="39808" y="5791200"/>
                </a:cubicBezTo>
                <a:cubicBezTo>
                  <a:pt x="8058" y="5905500"/>
                  <a:pt x="-31100" y="6019800"/>
                  <a:pt x="39808" y="6115050"/>
                </a:cubicBezTo>
                <a:cubicBezTo>
                  <a:pt x="110716" y="6210300"/>
                  <a:pt x="338258" y="6270625"/>
                  <a:pt x="465258" y="6362700"/>
                </a:cubicBezTo>
                <a:cubicBezTo>
                  <a:pt x="592258" y="6454775"/>
                  <a:pt x="650466" y="6572250"/>
                  <a:pt x="801808" y="6667500"/>
                </a:cubicBezTo>
                <a:cubicBezTo>
                  <a:pt x="953150" y="6762750"/>
                  <a:pt x="1230433" y="6953250"/>
                  <a:pt x="1373308" y="6934200"/>
                </a:cubicBezTo>
                <a:cubicBezTo>
                  <a:pt x="1516183" y="6915150"/>
                  <a:pt x="1582858" y="6686550"/>
                  <a:pt x="1659058" y="6553200"/>
                </a:cubicBezTo>
                <a:cubicBezTo>
                  <a:pt x="1735258" y="6419850"/>
                  <a:pt x="1767008" y="6254750"/>
                  <a:pt x="1830508" y="6134100"/>
                </a:cubicBezTo>
                <a:cubicBezTo>
                  <a:pt x="1894008" y="6013450"/>
                  <a:pt x="1970208" y="5873750"/>
                  <a:pt x="2040058" y="5829300"/>
                </a:cubicBezTo>
                <a:cubicBezTo>
                  <a:pt x="2109908" y="5784850"/>
                  <a:pt x="2216800" y="5801783"/>
                  <a:pt x="2249608" y="5867400"/>
                </a:cubicBezTo>
                <a:cubicBezTo>
                  <a:pt x="2282416" y="5933017"/>
                  <a:pt x="2215741" y="6089650"/>
                  <a:pt x="2236908" y="6223000"/>
                </a:cubicBezTo>
                <a:cubicBezTo>
                  <a:pt x="2258075" y="6356350"/>
                  <a:pt x="2304641" y="6596592"/>
                  <a:pt x="2376608" y="6667500"/>
                </a:cubicBezTo>
                <a:cubicBezTo>
                  <a:pt x="2448575" y="6738408"/>
                  <a:pt x="2587216" y="6706658"/>
                  <a:pt x="2668708" y="6648450"/>
                </a:cubicBezTo>
                <a:cubicBezTo>
                  <a:pt x="2750200" y="6590242"/>
                  <a:pt x="2821108" y="6413500"/>
                  <a:pt x="2865558" y="6318250"/>
                </a:cubicBezTo>
                <a:cubicBezTo>
                  <a:pt x="2910008" y="6223000"/>
                  <a:pt x="2942816" y="6148917"/>
                  <a:pt x="2935408" y="6076950"/>
                </a:cubicBezTo>
                <a:cubicBezTo>
                  <a:pt x="2928000" y="6004983"/>
                  <a:pt x="2897308" y="5956300"/>
                  <a:pt x="2821108" y="5886450"/>
                </a:cubicBezTo>
                <a:cubicBezTo>
                  <a:pt x="2744908" y="5816600"/>
                  <a:pt x="2549116" y="5735108"/>
                  <a:pt x="2478208" y="5657850"/>
                </a:cubicBezTo>
                <a:cubicBezTo>
                  <a:pt x="2407300" y="5580592"/>
                  <a:pt x="2382958" y="5485342"/>
                  <a:pt x="2395658" y="5422900"/>
                </a:cubicBezTo>
                <a:cubicBezTo>
                  <a:pt x="2408358" y="5360458"/>
                  <a:pt x="2480325" y="5332942"/>
                  <a:pt x="2554408" y="5283200"/>
                </a:cubicBezTo>
                <a:cubicBezTo>
                  <a:pt x="2628491" y="5233458"/>
                  <a:pt x="2732208" y="5160433"/>
                  <a:pt x="2840158" y="5124450"/>
                </a:cubicBezTo>
                <a:cubicBezTo>
                  <a:pt x="2948108" y="5088467"/>
                  <a:pt x="3090983" y="5054600"/>
                  <a:pt x="3202108" y="5067300"/>
                </a:cubicBezTo>
                <a:cubicBezTo>
                  <a:pt x="3313233" y="5080000"/>
                  <a:pt x="3446583" y="5143500"/>
                  <a:pt x="3506908" y="5200650"/>
                </a:cubicBezTo>
                <a:cubicBezTo>
                  <a:pt x="3567233" y="5257800"/>
                  <a:pt x="3554533" y="5334000"/>
                  <a:pt x="3564058" y="5410200"/>
                </a:cubicBezTo>
                <a:cubicBezTo>
                  <a:pt x="3573583" y="5486400"/>
                  <a:pt x="3564058" y="5657850"/>
                  <a:pt x="3564058" y="5657850"/>
                </a:cubicBezTo>
                <a:cubicBezTo>
                  <a:pt x="3564058" y="5730875"/>
                  <a:pt x="3583108" y="5743575"/>
                  <a:pt x="3564058" y="5848350"/>
                </a:cubicBezTo>
                <a:cubicBezTo>
                  <a:pt x="3545008" y="5953125"/>
                  <a:pt x="3481508" y="6172200"/>
                  <a:pt x="3449758" y="6286500"/>
                </a:cubicBezTo>
                <a:cubicBezTo>
                  <a:pt x="3418008" y="6400800"/>
                  <a:pt x="3370383" y="6432550"/>
                  <a:pt x="3373558" y="6534150"/>
                </a:cubicBezTo>
                <a:cubicBezTo>
                  <a:pt x="3376733" y="6635750"/>
                  <a:pt x="3459283" y="6756400"/>
                  <a:pt x="3468808" y="6896100"/>
                </a:cubicBezTo>
                <a:cubicBezTo>
                  <a:pt x="3478333" y="7035800"/>
                  <a:pt x="3456108" y="7235825"/>
                  <a:pt x="3430708" y="7372350"/>
                </a:cubicBezTo>
                <a:cubicBezTo>
                  <a:pt x="3405308" y="7508875"/>
                  <a:pt x="3367208" y="7597775"/>
                  <a:pt x="3316408" y="7715250"/>
                </a:cubicBezTo>
                <a:cubicBezTo>
                  <a:pt x="3265608" y="7832725"/>
                  <a:pt x="3173533" y="7961842"/>
                  <a:pt x="3125908" y="8077200"/>
                </a:cubicBezTo>
                <a:cubicBezTo>
                  <a:pt x="3078283" y="8192558"/>
                  <a:pt x="2992558" y="8318500"/>
                  <a:pt x="3030658" y="8407400"/>
                </a:cubicBezTo>
                <a:cubicBezTo>
                  <a:pt x="3068758" y="8496300"/>
                  <a:pt x="3240208" y="8567208"/>
                  <a:pt x="3354508" y="8610600"/>
                </a:cubicBezTo>
                <a:cubicBezTo>
                  <a:pt x="3468808" y="8653992"/>
                  <a:pt x="3620150" y="8640233"/>
                  <a:pt x="3716458" y="8667750"/>
                </a:cubicBezTo>
                <a:cubicBezTo>
                  <a:pt x="3812766" y="8695267"/>
                  <a:pt x="3852983" y="8756650"/>
                  <a:pt x="3932358" y="8775700"/>
                </a:cubicBezTo>
                <a:cubicBezTo>
                  <a:pt x="4011733" y="8794750"/>
                  <a:pt x="4088991" y="8746067"/>
                  <a:pt x="4192708" y="8782050"/>
                </a:cubicBezTo>
                <a:cubicBezTo>
                  <a:pt x="4296425" y="8818033"/>
                  <a:pt x="4449883" y="8943975"/>
                  <a:pt x="4554658" y="8991600"/>
                </a:cubicBezTo>
                <a:cubicBezTo>
                  <a:pt x="4659433" y="9039225"/>
                  <a:pt x="4757858" y="8964083"/>
                  <a:pt x="4821358" y="9067800"/>
                </a:cubicBezTo>
                <a:cubicBezTo>
                  <a:pt x="4884858" y="9171517"/>
                  <a:pt x="4910258" y="9445625"/>
                  <a:pt x="4935658" y="9613900"/>
                </a:cubicBezTo>
                <a:cubicBezTo>
                  <a:pt x="4961058" y="9782175"/>
                  <a:pt x="4961058" y="9975850"/>
                  <a:pt x="4973758" y="1007745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7274251" y="12463814"/>
            <a:ext cx="5432098" cy="4317797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  <a:gd name="connsiteX0" fmla="*/ 0 w 5434947"/>
              <a:gd name="connsiteY0" fmla="*/ 0 h 4326343"/>
              <a:gd name="connsiteX1" fmla="*/ 259697 w 5434947"/>
              <a:gd name="connsiteY1" fmla="*/ 382306 h 4326343"/>
              <a:gd name="connsiteX2" fmla="*/ 869297 w 5434947"/>
              <a:gd name="connsiteY2" fmla="*/ 814106 h 4326343"/>
              <a:gd name="connsiteX3" fmla="*/ 1529697 w 5434947"/>
              <a:gd name="connsiteY3" fmla="*/ 991906 h 4326343"/>
              <a:gd name="connsiteX4" fmla="*/ 2463147 w 5434947"/>
              <a:gd name="connsiteY4" fmla="*/ 1106206 h 4326343"/>
              <a:gd name="connsiteX5" fmla="*/ 2748897 w 5434947"/>
              <a:gd name="connsiteY5" fmla="*/ 1163356 h 4326343"/>
              <a:gd name="connsiteX6" fmla="*/ 2863197 w 5434947"/>
              <a:gd name="connsiteY6" fmla="*/ 1506256 h 4326343"/>
              <a:gd name="connsiteX7" fmla="*/ 2901297 w 5434947"/>
              <a:gd name="connsiteY7" fmla="*/ 1849156 h 4326343"/>
              <a:gd name="connsiteX8" fmla="*/ 2729847 w 5434947"/>
              <a:gd name="connsiteY8" fmla="*/ 2001556 h 4326343"/>
              <a:gd name="connsiteX9" fmla="*/ 2634597 w 5434947"/>
              <a:gd name="connsiteY9" fmla="*/ 2249206 h 4326343"/>
              <a:gd name="connsiteX10" fmla="*/ 2863197 w 5434947"/>
              <a:gd name="connsiteY10" fmla="*/ 2458756 h 4326343"/>
              <a:gd name="connsiteX11" fmla="*/ 2996547 w 5434947"/>
              <a:gd name="connsiteY11" fmla="*/ 2630206 h 4326343"/>
              <a:gd name="connsiteX12" fmla="*/ 3250547 w 5434947"/>
              <a:gd name="connsiteY12" fmla="*/ 3042956 h 4326343"/>
              <a:gd name="connsiteX13" fmla="*/ 3491847 w 5434947"/>
              <a:gd name="connsiteY13" fmla="*/ 3316006 h 4326343"/>
              <a:gd name="connsiteX14" fmla="*/ 3853797 w 5434947"/>
              <a:gd name="connsiteY14" fmla="*/ 3563656 h 4326343"/>
              <a:gd name="connsiteX15" fmla="*/ 4120497 w 5434947"/>
              <a:gd name="connsiteY15" fmla="*/ 3735106 h 4326343"/>
              <a:gd name="connsiteX16" fmla="*/ 4482447 w 5434947"/>
              <a:gd name="connsiteY16" fmla="*/ 3944656 h 4326343"/>
              <a:gd name="connsiteX17" fmla="*/ 4895197 w 5434947"/>
              <a:gd name="connsiteY17" fmla="*/ 4230406 h 4326343"/>
              <a:gd name="connsiteX18" fmla="*/ 5434947 w 5434947"/>
              <a:gd name="connsiteY18" fmla="*/ 4325656 h 4326343"/>
              <a:gd name="connsiteX0" fmla="*/ 0 w 5434947"/>
              <a:gd name="connsiteY0" fmla="*/ 0 h 4326343"/>
              <a:gd name="connsiteX1" fmla="*/ 259697 w 5434947"/>
              <a:gd name="connsiteY1" fmla="*/ 382306 h 4326343"/>
              <a:gd name="connsiteX2" fmla="*/ 869297 w 5434947"/>
              <a:gd name="connsiteY2" fmla="*/ 814106 h 4326343"/>
              <a:gd name="connsiteX3" fmla="*/ 1529697 w 5434947"/>
              <a:gd name="connsiteY3" fmla="*/ 991906 h 4326343"/>
              <a:gd name="connsiteX4" fmla="*/ 2463147 w 5434947"/>
              <a:gd name="connsiteY4" fmla="*/ 1106206 h 4326343"/>
              <a:gd name="connsiteX5" fmla="*/ 2748897 w 5434947"/>
              <a:gd name="connsiteY5" fmla="*/ 1163356 h 4326343"/>
              <a:gd name="connsiteX6" fmla="*/ 2863197 w 5434947"/>
              <a:gd name="connsiteY6" fmla="*/ 1506256 h 4326343"/>
              <a:gd name="connsiteX7" fmla="*/ 2901297 w 5434947"/>
              <a:gd name="connsiteY7" fmla="*/ 1849156 h 4326343"/>
              <a:gd name="connsiteX8" fmla="*/ 2729847 w 5434947"/>
              <a:gd name="connsiteY8" fmla="*/ 2001556 h 4326343"/>
              <a:gd name="connsiteX9" fmla="*/ 2634597 w 5434947"/>
              <a:gd name="connsiteY9" fmla="*/ 2249206 h 4326343"/>
              <a:gd name="connsiteX10" fmla="*/ 2863197 w 5434947"/>
              <a:gd name="connsiteY10" fmla="*/ 2458756 h 4326343"/>
              <a:gd name="connsiteX11" fmla="*/ 2996547 w 5434947"/>
              <a:gd name="connsiteY11" fmla="*/ 2630206 h 4326343"/>
              <a:gd name="connsiteX12" fmla="*/ 3250547 w 5434947"/>
              <a:gd name="connsiteY12" fmla="*/ 3042956 h 4326343"/>
              <a:gd name="connsiteX13" fmla="*/ 3491847 w 5434947"/>
              <a:gd name="connsiteY13" fmla="*/ 3316006 h 4326343"/>
              <a:gd name="connsiteX14" fmla="*/ 3853797 w 5434947"/>
              <a:gd name="connsiteY14" fmla="*/ 3563656 h 4326343"/>
              <a:gd name="connsiteX15" fmla="*/ 4120497 w 5434947"/>
              <a:gd name="connsiteY15" fmla="*/ 3735106 h 4326343"/>
              <a:gd name="connsiteX16" fmla="*/ 4482447 w 5434947"/>
              <a:gd name="connsiteY16" fmla="*/ 3944656 h 4326343"/>
              <a:gd name="connsiteX17" fmla="*/ 4895197 w 5434947"/>
              <a:gd name="connsiteY17" fmla="*/ 4230406 h 4326343"/>
              <a:gd name="connsiteX18" fmla="*/ 5434947 w 5434947"/>
              <a:gd name="connsiteY18" fmla="*/ 4325656 h 4326343"/>
              <a:gd name="connsiteX0" fmla="*/ 0 w 5426401"/>
              <a:gd name="connsiteY0" fmla="*/ 0 h 4326343"/>
              <a:gd name="connsiteX1" fmla="*/ 251151 w 5426401"/>
              <a:gd name="connsiteY1" fmla="*/ 382306 h 4326343"/>
              <a:gd name="connsiteX2" fmla="*/ 860751 w 5426401"/>
              <a:gd name="connsiteY2" fmla="*/ 814106 h 4326343"/>
              <a:gd name="connsiteX3" fmla="*/ 1521151 w 5426401"/>
              <a:gd name="connsiteY3" fmla="*/ 991906 h 4326343"/>
              <a:gd name="connsiteX4" fmla="*/ 2454601 w 5426401"/>
              <a:gd name="connsiteY4" fmla="*/ 1106206 h 4326343"/>
              <a:gd name="connsiteX5" fmla="*/ 2740351 w 5426401"/>
              <a:gd name="connsiteY5" fmla="*/ 1163356 h 4326343"/>
              <a:gd name="connsiteX6" fmla="*/ 2854651 w 5426401"/>
              <a:gd name="connsiteY6" fmla="*/ 1506256 h 4326343"/>
              <a:gd name="connsiteX7" fmla="*/ 2892751 w 5426401"/>
              <a:gd name="connsiteY7" fmla="*/ 1849156 h 4326343"/>
              <a:gd name="connsiteX8" fmla="*/ 2721301 w 5426401"/>
              <a:gd name="connsiteY8" fmla="*/ 2001556 h 4326343"/>
              <a:gd name="connsiteX9" fmla="*/ 2626051 w 5426401"/>
              <a:gd name="connsiteY9" fmla="*/ 2249206 h 4326343"/>
              <a:gd name="connsiteX10" fmla="*/ 2854651 w 5426401"/>
              <a:gd name="connsiteY10" fmla="*/ 2458756 h 4326343"/>
              <a:gd name="connsiteX11" fmla="*/ 2988001 w 5426401"/>
              <a:gd name="connsiteY11" fmla="*/ 2630206 h 4326343"/>
              <a:gd name="connsiteX12" fmla="*/ 3242001 w 5426401"/>
              <a:gd name="connsiteY12" fmla="*/ 3042956 h 4326343"/>
              <a:gd name="connsiteX13" fmla="*/ 3483301 w 5426401"/>
              <a:gd name="connsiteY13" fmla="*/ 3316006 h 4326343"/>
              <a:gd name="connsiteX14" fmla="*/ 3845251 w 5426401"/>
              <a:gd name="connsiteY14" fmla="*/ 3563656 h 4326343"/>
              <a:gd name="connsiteX15" fmla="*/ 4111951 w 5426401"/>
              <a:gd name="connsiteY15" fmla="*/ 3735106 h 4326343"/>
              <a:gd name="connsiteX16" fmla="*/ 4473901 w 5426401"/>
              <a:gd name="connsiteY16" fmla="*/ 3944656 h 4326343"/>
              <a:gd name="connsiteX17" fmla="*/ 4886651 w 5426401"/>
              <a:gd name="connsiteY17" fmla="*/ 4230406 h 4326343"/>
              <a:gd name="connsiteX18" fmla="*/ 5426401 w 5426401"/>
              <a:gd name="connsiteY18" fmla="*/ 4325656 h 4326343"/>
              <a:gd name="connsiteX0" fmla="*/ 0 w 5432098"/>
              <a:gd name="connsiteY0" fmla="*/ 0 h 4317797"/>
              <a:gd name="connsiteX1" fmla="*/ 256848 w 5432098"/>
              <a:gd name="connsiteY1" fmla="*/ 373760 h 4317797"/>
              <a:gd name="connsiteX2" fmla="*/ 866448 w 5432098"/>
              <a:gd name="connsiteY2" fmla="*/ 805560 h 4317797"/>
              <a:gd name="connsiteX3" fmla="*/ 1526848 w 5432098"/>
              <a:gd name="connsiteY3" fmla="*/ 983360 h 4317797"/>
              <a:gd name="connsiteX4" fmla="*/ 2460298 w 5432098"/>
              <a:gd name="connsiteY4" fmla="*/ 1097660 h 4317797"/>
              <a:gd name="connsiteX5" fmla="*/ 2746048 w 5432098"/>
              <a:gd name="connsiteY5" fmla="*/ 1154810 h 4317797"/>
              <a:gd name="connsiteX6" fmla="*/ 2860348 w 5432098"/>
              <a:gd name="connsiteY6" fmla="*/ 1497710 h 4317797"/>
              <a:gd name="connsiteX7" fmla="*/ 2898448 w 5432098"/>
              <a:gd name="connsiteY7" fmla="*/ 1840610 h 4317797"/>
              <a:gd name="connsiteX8" fmla="*/ 2726998 w 5432098"/>
              <a:gd name="connsiteY8" fmla="*/ 1993010 h 4317797"/>
              <a:gd name="connsiteX9" fmla="*/ 2631748 w 5432098"/>
              <a:gd name="connsiteY9" fmla="*/ 2240660 h 4317797"/>
              <a:gd name="connsiteX10" fmla="*/ 2860348 w 5432098"/>
              <a:gd name="connsiteY10" fmla="*/ 2450210 h 4317797"/>
              <a:gd name="connsiteX11" fmla="*/ 2993698 w 5432098"/>
              <a:gd name="connsiteY11" fmla="*/ 2621660 h 4317797"/>
              <a:gd name="connsiteX12" fmla="*/ 3247698 w 5432098"/>
              <a:gd name="connsiteY12" fmla="*/ 3034410 h 4317797"/>
              <a:gd name="connsiteX13" fmla="*/ 3488998 w 5432098"/>
              <a:gd name="connsiteY13" fmla="*/ 3307460 h 4317797"/>
              <a:gd name="connsiteX14" fmla="*/ 3850948 w 5432098"/>
              <a:gd name="connsiteY14" fmla="*/ 3555110 h 4317797"/>
              <a:gd name="connsiteX15" fmla="*/ 4117648 w 5432098"/>
              <a:gd name="connsiteY15" fmla="*/ 3726560 h 4317797"/>
              <a:gd name="connsiteX16" fmla="*/ 4479598 w 5432098"/>
              <a:gd name="connsiteY16" fmla="*/ 3936110 h 4317797"/>
              <a:gd name="connsiteX17" fmla="*/ 4892348 w 5432098"/>
              <a:gd name="connsiteY17" fmla="*/ 4221860 h 4317797"/>
              <a:gd name="connsiteX18" fmla="*/ 5432098 w 5432098"/>
              <a:gd name="connsiteY18" fmla="*/ 4317110 h 431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32098" h="4317797">
                <a:moveTo>
                  <a:pt x="0" y="0"/>
                </a:moveTo>
                <a:cubicBezTo>
                  <a:pt x="12136" y="126347"/>
                  <a:pt x="112440" y="239500"/>
                  <a:pt x="256848" y="373760"/>
                </a:cubicBezTo>
                <a:cubicBezTo>
                  <a:pt x="401256" y="508020"/>
                  <a:pt x="654781" y="703960"/>
                  <a:pt x="866448" y="805560"/>
                </a:cubicBezTo>
                <a:cubicBezTo>
                  <a:pt x="1078115" y="907160"/>
                  <a:pt x="1261206" y="934677"/>
                  <a:pt x="1526848" y="983360"/>
                </a:cubicBezTo>
                <a:cubicBezTo>
                  <a:pt x="1792490" y="1032043"/>
                  <a:pt x="2257098" y="1069085"/>
                  <a:pt x="2460298" y="1097660"/>
                </a:cubicBezTo>
                <a:cubicBezTo>
                  <a:pt x="2663498" y="1126235"/>
                  <a:pt x="2679373" y="1088135"/>
                  <a:pt x="2746048" y="1154810"/>
                </a:cubicBezTo>
                <a:cubicBezTo>
                  <a:pt x="2812723" y="1221485"/>
                  <a:pt x="2834948" y="1383410"/>
                  <a:pt x="2860348" y="1497710"/>
                </a:cubicBezTo>
                <a:cubicBezTo>
                  <a:pt x="2885748" y="1612010"/>
                  <a:pt x="2920673" y="1758060"/>
                  <a:pt x="2898448" y="1840610"/>
                </a:cubicBezTo>
                <a:cubicBezTo>
                  <a:pt x="2876223" y="1923160"/>
                  <a:pt x="2771448" y="1926335"/>
                  <a:pt x="2726998" y="1993010"/>
                </a:cubicBezTo>
                <a:cubicBezTo>
                  <a:pt x="2682548" y="2059685"/>
                  <a:pt x="2609523" y="2164460"/>
                  <a:pt x="2631748" y="2240660"/>
                </a:cubicBezTo>
                <a:cubicBezTo>
                  <a:pt x="2653973" y="2316860"/>
                  <a:pt x="2800023" y="2386710"/>
                  <a:pt x="2860348" y="2450210"/>
                </a:cubicBezTo>
                <a:cubicBezTo>
                  <a:pt x="2920673" y="2513710"/>
                  <a:pt x="2929140" y="2524293"/>
                  <a:pt x="2993698" y="2621660"/>
                </a:cubicBezTo>
                <a:cubicBezTo>
                  <a:pt x="3058256" y="2719027"/>
                  <a:pt x="3165148" y="2920110"/>
                  <a:pt x="3247698" y="3034410"/>
                </a:cubicBezTo>
                <a:cubicBezTo>
                  <a:pt x="3330248" y="3148710"/>
                  <a:pt x="3388456" y="3220677"/>
                  <a:pt x="3488998" y="3307460"/>
                </a:cubicBezTo>
                <a:cubicBezTo>
                  <a:pt x="3589540" y="3394243"/>
                  <a:pt x="3746173" y="3485260"/>
                  <a:pt x="3850948" y="3555110"/>
                </a:cubicBezTo>
                <a:cubicBezTo>
                  <a:pt x="3955723" y="3624960"/>
                  <a:pt x="4012873" y="3663060"/>
                  <a:pt x="4117648" y="3726560"/>
                </a:cubicBezTo>
                <a:cubicBezTo>
                  <a:pt x="4222423" y="3790060"/>
                  <a:pt x="4350481" y="3853560"/>
                  <a:pt x="4479598" y="3936110"/>
                </a:cubicBezTo>
                <a:cubicBezTo>
                  <a:pt x="4608715" y="4018660"/>
                  <a:pt x="4733598" y="4158360"/>
                  <a:pt x="4892348" y="4221860"/>
                </a:cubicBezTo>
                <a:cubicBezTo>
                  <a:pt x="5051098" y="4285360"/>
                  <a:pt x="5324148" y="4323460"/>
                  <a:pt x="5432098" y="431711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2700918" y="16625481"/>
            <a:ext cx="3486139" cy="3190381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86139" h="3190381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7082" y="18919"/>
                  <a:pt x="1910432" y="60194"/>
                </a:cubicBezTo>
                <a:cubicBezTo>
                  <a:pt x="2043782" y="101469"/>
                  <a:pt x="2205707" y="178727"/>
                  <a:pt x="2310482" y="250694"/>
                </a:cubicBezTo>
                <a:cubicBezTo>
                  <a:pt x="2415257" y="322661"/>
                  <a:pt x="2504157" y="415794"/>
                  <a:pt x="2539082" y="491994"/>
                </a:cubicBezTo>
                <a:cubicBezTo>
                  <a:pt x="2574007" y="568194"/>
                  <a:pt x="2535907" y="650744"/>
                  <a:pt x="2520032" y="707894"/>
                </a:cubicBezTo>
                <a:cubicBezTo>
                  <a:pt x="2504157" y="765044"/>
                  <a:pt x="2456532" y="787269"/>
                  <a:pt x="2443832" y="834894"/>
                </a:cubicBezTo>
                <a:cubicBezTo>
                  <a:pt x="2431132" y="882519"/>
                  <a:pt x="2431132" y="944961"/>
                  <a:pt x="2443832" y="993644"/>
                </a:cubicBezTo>
                <a:cubicBezTo>
                  <a:pt x="2456532" y="1042327"/>
                  <a:pt x="2478757" y="1082544"/>
                  <a:pt x="2520032" y="1126994"/>
                </a:cubicBezTo>
                <a:cubicBezTo>
                  <a:pt x="2561307" y="1171444"/>
                  <a:pt x="2631157" y="1176736"/>
                  <a:pt x="2691482" y="1260344"/>
                </a:cubicBezTo>
                <a:cubicBezTo>
                  <a:pt x="2751807" y="1343952"/>
                  <a:pt x="2821657" y="1476244"/>
                  <a:pt x="2881982" y="1628644"/>
                </a:cubicBezTo>
                <a:cubicBezTo>
                  <a:pt x="2942307" y="1781044"/>
                  <a:pt x="2952739" y="1914455"/>
                  <a:pt x="3053432" y="2174744"/>
                </a:cubicBezTo>
                <a:cubicBezTo>
                  <a:pt x="3154125" y="2435033"/>
                  <a:pt x="3372928" y="2923862"/>
                  <a:pt x="3486139" y="3190381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9813159" y="19813819"/>
            <a:ext cx="7507557" cy="5242378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  <a:gd name="connsiteX0" fmla="*/ 6372897 w 7507557"/>
              <a:gd name="connsiteY0" fmla="*/ 0 h 5269524"/>
              <a:gd name="connsiteX1" fmla="*/ 6643413 w 7507557"/>
              <a:gd name="connsiteY1" fmla="*/ 421935 h 5269524"/>
              <a:gd name="connsiteX2" fmla="*/ 6993758 w 7507557"/>
              <a:gd name="connsiteY2" fmla="*/ 857020 h 5269524"/>
              <a:gd name="connsiteX3" fmla="*/ 7132144 w 7507557"/>
              <a:gd name="connsiteY3" fmla="*/ 1273273 h 5269524"/>
              <a:gd name="connsiteX4" fmla="*/ 6990255 w 7507557"/>
              <a:gd name="connsiteY4" fmla="*/ 1557052 h 5269524"/>
              <a:gd name="connsiteX5" fmla="*/ 6526705 w 7507557"/>
              <a:gd name="connsiteY5" fmla="*/ 2077095 h 5269524"/>
              <a:gd name="connsiteX6" fmla="*/ 6375400 w 7507557"/>
              <a:gd name="connsiteY6" fmla="*/ 2487218 h 5269524"/>
              <a:gd name="connsiteX7" fmla="*/ 6517289 w 7507557"/>
              <a:gd name="connsiteY7" fmla="*/ 3070542 h 5269524"/>
              <a:gd name="connsiteX8" fmla="*/ 6813988 w 7507557"/>
              <a:gd name="connsiteY8" fmla="*/ 3694813 h 5269524"/>
              <a:gd name="connsiteX9" fmla="*/ 7179441 w 7507557"/>
              <a:gd name="connsiteY9" fmla="*/ 4000708 h 5269524"/>
              <a:gd name="connsiteX10" fmla="*/ 7494751 w 7507557"/>
              <a:gd name="connsiteY10" fmla="*/ 4268721 h 5269524"/>
              <a:gd name="connsiteX11" fmla="*/ 7405851 w 7507557"/>
              <a:gd name="connsiteY11" fmla="*/ 4445426 h 5269524"/>
              <a:gd name="connsiteX12" fmla="*/ 7037551 w 7507557"/>
              <a:gd name="connsiteY12" fmla="*/ 4552501 h 5269524"/>
              <a:gd name="connsiteX13" fmla="*/ 6674944 w 7507557"/>
              <a:gd name="connsiteY13" fmla="*/ 4694390 h 5269524"/>
              <a:gd name="connsiteX14" fmla="*/ 6485758 w 7507557"/>
              <a:gd name="connsiteY14" fmla="*/ 4836280 h 5269524"/>
              <a:gd name="connsiteX15" fmla="*/ 6438462 w 7507557"/>
              <a:gd name="connsiteY15" fmla="*/ 5151590 h 5269524"/>
              <a:gd name="connsiteX16" fmla="*/ 6193789 w 7507557"/>
              <a:gd name="connsiteY16" fmla="*/ 5269524 h 5269524"/>
              <a:gd name="connsiteX17" fmla="*/ 5776310 w 7507557"/>
              <a:gd name="connsiteY17" fmla="*/ 5151590 h 5269524"/>
              <a:gd name="connsiteX18" fmla="*/ 5208751 w 7507557"/>
              <a:gd name="connsiteY18" fmla="*/ 4852045 h 5269524"/>
              <a:gd name="connsiteX19" fmla="*/ 4814613 w 7507557"/>
              <a:gd name="connsiteY19" fmla="*/ 4678625 h 5269524"/>
              <a:gd name="connsiteX20" fmla="*/ 4467772 w 7507557"/>
              <a:gd name="connsiteY20" fmla="*/ 4694390 h 5269524"/>
              <a:gd name="connsiteX21" fmla="*/ 4168227 w 7507557"/>
              <a:gd name="connsiteY21" fmla="*/ 4852045 h 5269524"/>
              <a:gd name="connsiteX22" fmla="*/ 4199758 w 7507557"/>
              <a:gd name="connsiteY22" fmla="*/ 5135825 h 5269524"/>
              <a:gd name="connsiteX23" fmla="*/ 4026338 w 7507557"/>
              <a:gd name="connsiteY23" fmla="*/ 5246183 h 5269524"/>
              <a:gd name="connsiteX24" fmla="*/ 3143469 w 7507557"/>
              <a:gd name="connsiteY24" fmla="*/ 4883576 h 5269524"/>
              <a:gd name="connsiteX25" fmla="*/ 2134475 w 7507557"/>
              <a:gd name="connsiteY25" fmla="*/ 4426376 h 5269524"/>
              <a:gd name="connsiteX26" fmla="*/ 1204310 w 7507557"/>
              <a:gd name="connsiteY26" fmla="*/ 4316018 h 5269524"/>
              <a:gd name="connsiteX27" fmla="*/ 684048 w 7507557"/>
              <a:gd name="connsiteY27" fmla="*/ 4095301 h 5269524"/>
              <a:gd name="connsiteX28" fmla="*/ 368738 w 7507557"/>
              <a:gd name="connsiteY28" fmla="*/ 4079535 h 5269524"/>
              <a:gd name="connsiteX29" fmla="*/ 0 w 7507557"/>
              <a:gd name="connsiteY29" fmla="*/ 4224490 h 5269524"/>
              <a:gd name="connsiteX0" fmla="*/ 6372897 w 7507557"/>
              <a:gd name="connsiteY0" fmla="*/ 0 h 5271538"/>
              <a:gd name="connsiteX1" fmla="*/ 6643413 w 7507557"/>
              <a:gd name="connsiteY1" fmla="*/ 421935 h 5271538"/>
              <a:gd name="connsiteX2" fmla="*/ 6993758 w 7507557"/>
              <a:gd name="connsiteY2" fmla="*/ 857020 h 5271538"/>
              <a:gd name="connsiteX3" fmla="*/ 7132144 w 7507557"/>
              <a:gd name="connsiteY3" fmla="*/ 1273273 h 5271538"/>
              <a:gd name="connsiteX4" fmla="*/ 6990255 w 7507557"/>
              <a:gd name="connsiteY4" fmla="*/ 1557052 h 5271538"/>
              <a:gd name="connsiteX5" fmla="*/ 6526705 w 7507557"/>
              <a:gd name="connsiteY5" fmla="*/ 2077095 h 5271538"/>
              <a:gd name="connsiteX6" fmla="*/ 6375400 w 7507557"/>
              <a:gd name="connsiteY6" fmla="*/ 2487218 h 5271538"/>
              <a:gd name="connsiteX7" fmla="*/ 6517289 w 7507557"/>
              <a:gd name="connsiteY7" fmla="*/ 3070542 h 5271538"/>
              <a:gd name="connsiteX8" fmla="*/ 6813988 w 7507557"/>
              <a:gd name="connsiteY8" fmla="*/ 3694813 h 5271538"/>
              <a:gd name="connsiteX9" fmla="*/ 7179441 w 7507557"/>
              <a:gd name="connsiteY9" fmla="*/ 4000708 h 5271538"/>
              <a:gd name="connsiteX10" fmla="*/ 7494751 w 7507557"/>
              <a:gd name="connsiteY10" fmla="*/ 4268721 h 5271538"/>
              <a:gd name="connsiteX11" fmla="*/ 7405851 w 7507557"/>
              <a:gd name="connsiteY11" fmla="*/ 4445426 h 5271538"/>
              <a:gd name="connsiteX12" fmla="*/ 7037551 w 7507557"/>
              <a:gd name="connsiteY12" fmla="*/ 4552501 h 5271538"/>
              <a:gd name="connsiteX13" fmla="*/ 6674944 w 7507557"/>
              <a:gd name="connsiteY13" fmla="*/ 4694390 h 5271538"/>
              <a:gd name="connsiteX14" fmla="*/ 6485758 w 7507557"/>
              <a:gd name="connsiteY14" fmla="*/ 4836280 h 5271538"/>
              <a:gd name="connsiteX15" fmla="*/ 6438462 w 7507557"/>
              <a:gd name="connsiteY15" fmla="*/ 5151590 h 5271538"/>
              <a:gd name="connsiteX16" fmla="*/ 6193789 w 7507557"/>
              <a:gd name="connsiteY16" fmla="*/ 5269524 h 5271538"/>
              <a:gd name="connsiteX17" fmla="*/ 5669432 w 7507557"/>
              <a:gd name="connsiteY17" fmla="*/ 5068463 h 5271538"/>
              <a:gd name="connsiteX18" fmla="*/ 5208751 w 7507557"/>
              <a:gd name="connsiteY18" fmla="*/ 4852045 h 5271538"/>
              <a:gd name="connsiteX19" fmla="*/ 4814613 w 7507557"/>
              <a:gd name="connsiteY19" fmla="*/ 4678625 h 5271538"/>
              <a:gd name="connsiteX20" fmla="*/ 4467772 w 7507557"/>
              <a:gd name="connsiteY20" fmla="*/ 4694390 h 5271538"/>
              <a:gd name="connsiteX21" fmla="*/ 4168227 w 7507557"/>
              <a:gd name="connsiteY21" fmla="*/ 4852045 h 5271538"/>
              <a:gd name="connsiteX22" fmla="*/ 4199758 w 7507557"/>
              <a:gd name="connsiteY22" fmla="*/ 5135825 h 5271538"/>
              <a:gd name="connsiteX23" fmla="*/ 4026338 w 7507557"/>
              <a:gd name="connsiteY23" fmla="*/ 5246183 h 5271538"/>
              <a:gd name="connsiteX24" fmla="*/ 3143469 w 7507557"/>
              <a:gd name="connsiteY24" fmla="*/ 4883576 h 5271538"/>
              <a:gd name="connsiteX25" fmla="*/ 2134475 w 7507557"/>
              <a:gd name="connsiteY25" fmla="*/ 4426376 h 5271538"/>
              <a:gd name="connsiteX26" fmla="*/ 1204310 w 7507557"/>
              <a:gd name="connsiteY26" fmla="*/ 4316018 h 5271538"/>
              <a:gd name="connsiteX27" fmla="*/ 684048 w 7507557"/>
              <a:gd name="connsiteY27" fmla="*/ 4095301 h 5271538"/>
              <a:gd name="connsiteX28" fmla="*/ 368738 w 7507557"/>
              <a:gd name="connsiteY28" fmla="*/ 4079535 h 5271538"/>
              <a:gd name="connsiteX29" fmla="*/ 0 w 7507557"/>
              <a:gd name="connsiteY29" fmla="*/ 4224490 h 5271538"/>
              <a:gd name="connsiteX0" fmla="*/ 6372897 w 7507557"/>
              <a:gd name="connsiteY0" fmla="*/ 0 h 5269548"/>
              <a:gd name="connsiteX1" fmla="*/ 6643413 w 7507557"/>
              <a:gd name="connsiteY1" fmla="*/ 421935 h 5269548"/>
              <a:gd name="connsiteX2" fmla="*/ 6993758 w 7507557"/>
              <a:gd name="connsiteY2" fmla="*/ 857020 h 5269548"/>
              <a:gd name="connsiteX3" fmla="*/ 7132144 w 7507557"/>
              <a:gd name="connsiteY3" fmla="*/ 1273273 h 5269548"/>
              <a:gd name="connsiteX4" fmla="*/ 6990255 w 7507557"/>
              <a:gd name="connsiteY4" fmla="*/ 1557052 h 5269548"/>
              <a:gd name="connsiteX5" fmla="*/ 6526705 w 7507557"/>
              <a:gd name="connsiteY5" fmla="*/ 2077095 h 5269548"/>
              <a:gd name="connsiteX6" fmla="*/ 6375400 w 7507557"/>
              <a:gd name="connsiteY6" fmla="*/ 2487218 h 5269548"/>
              <a:gd name="connsiteX7" fmla="*/ 6517289 w 7507557"/>
              <a:gd name="connsiteY7" fmla="*/ 3070542 h 5269548"/>
              <a:gd name="connsiteX8" fmla="*/ 6813988 w 7507557"/>
              <a:gd name="connsiteY8" fmla="*/ 3694813 h 5269548"/>
              <a:gd name="connsiteX9" fmla="*/ 7179441 w 7507557"/>
              <a:gd name="connsiteY9" fmla="*/ 4000708 h 5269548"/>
              <a:gd name="connsiteX10" fmla="*/ 7494751 w 7507557"/>
              <a:gd name="connsiteY10" fmla="*/ 4268721 h 5269548"/>
              <a:gd name="connsiteX11" fmla="*/ 7405851 w 7507557"/>
              <a:gd name="connsiteY11" fmla="*/ 4445426 h 5269548"/>
              <a:gd name="connsiteX12" fmla="*/ 7037551 w 7507557"/>
              <a:gd name="connsiteY12" fmla="*/ 4552501 h 5269548"/>
              <a:gd name="connsiteX13" fmla="*/ 6674944 w 7507557"/>
              <a:gd name="connsiteY13" fmla="*/ 4694390 h 5269548"/>
              <a:gd name="connsiteX14" fmla="*/ 6485758 w 7507557"/>
              <a:gd name="connsiteY14" fmla="*/ 4836280 h 5269548"/>
              <a:gd name="connsiteX15" fmla="*/ 6474088 w 7507557"/>
              <a:gd name="connsiteY15" fmla="*/ 5080338 h 5269548"/>
              <a:gd name="connsiteX16" fmla="*/ 6193789 w 7507557"/>
              <a:gd name="connsiteY16" fmla="*/ 5269524 h 5269548"/>
              <a:gd name="connsiteX17" fmla="*/ 5669432 w 7507557"/>
              <a:gd name="connsiteY17" fmla="*/ 5068463 h 5269548"/>
              <a:gd name="connsiteX18" fmla="*/ 5208751 w 7507557"/>
              <a:gd name="connsiteY18" fmla="*/ 4852045 h 5269548"/>
              <a:gd name="connsiteX19" fmla="*/ 4814613 w 7507557"/>
              <a:gd name="connsiteY19" fmla="*/ 4678625 h 5269548"/>
              <a:gd name="connsiteX20" fmla="*/ 4467772 w 7507557"/>
              <a:gd name="connsiteY20" fmla="*/ 4694390 h 5269548"/>
              <a:gd name="connsiteX21" fmla="*/ 4168227 w 7507557"/>
              <a:gd name="connsiteY21" fmla="*/ 4852045 h 5269548"/>
              <a:gd name="connsiteX22" fmla="*/ 4199758 w 7507557"/>
              <a:gd name="connsiteY22" fmla="*/ 5135825 h 5269548"/>
              <a:gd name="connsiteX23" fmla="*/ 4026338 w 7507557"/>
              <a:gd name="connsiteY23" fmla="*/ 5246183 h 5269548"/>
              <a:gd name="connsiteX24" fmla="*/ 3143469 w 7507557"/>
              <a:gd name="connsiteY24" fmla="*/ 4883576 h 5269548"/>
              <a:gd name="connsiteX25" fmla="*/ 2134475 w 7507557"/>
              <a:gd name="connsiteY25" fmla="*/ 4426376 h 5269548"/>
              <a:gd name="connsiteX26" fmla="*/ 1204310 w 7507557"/>
              <a:gd name="connsiteY26" fmla="*/ 4316018 h 5269548"/>
              <a:gd name="connsiteX27" fmla="*/ 684048 w 7507557"/>
              <a:gd name="connsiteY27" fmla="*/ 4095301 h 5269548"/>
              <a:gd name="connsiteX28" fmla="*/ 368738 w 7507557"/>
              <a:gd name="connsiteY28" fmla="*/ 4079535 h 5269548"/>
              <a:gd name="connsiteX29" fmla="*/ 0 w 7507557"/>
              <a:gd name="connsiteY29" fmla="*/ 4224490 h 5269548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58029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6614 w 7507557"/>
              <a:gd name="connsiteY0" fmla="*/ 0 h 5253529"/>
              <a:gd name="connsiteX1" fmla="*/ 6643413 w 7507557"/>
              <a:gd name="connsiteY1" fmla="*/ 418218 h 5253529"/>
              <a:gd name="connsiteX2" fmla="*/ 6993758 w 7507557"/>
              <a:gd name="connsiteY2" fmla="*/ 853303 h 5253529"/>
              <a:gd name="connsiteX3" fmla="*/ 7132144 w 7507557"/>
              <a:gd name="connsiteY3" fmla="*/ 1269556 h 5253529"/>
              <a:gd name="connsiteX4" fmla="*/ 6990255 w 7507557"/>
              <a:gd name="connsiteY4" fmla="*/ 1553335 h 5253529"/>
              <a:gd name="connsiteX5" fmla="*/ 6526705 w 7507557"/>
              <a:gd name="connsiteY5" fmla="*/ 2073378 h 5253529"/>
              <a:gd name="connsiteX6" fmla="*/ 6375400 w 7507557"/>
              <a:gd name="connsiteY6" fmla="*/ 2483501 h 5253529"/>
              <a:gd name="connsiteX7" fmla="*/ 6517289 w 7507557"/>
              <a:gd name="connsiteY7" fmla="*/ 3066825 h 5253529"/>
              <a:gd name="connsiteX8" fmla="*/ 6813988 w 7507557"/>
              <a:gd name="connsiteY8" fmla="*/ 3691096 h 5253529"/>
              <a:gd name="connsiteX9" fmla="*/ 7179441 w 7507557"/>
              <a:gd name="connsiteY9" fmla="*/ 3996991 h 5253529"/>
              <a:gd name="connsiteX10" fmla="*/ 7494751 w 7507557"/>
              <a:gd name="connsiteY10" fmla="*/ 4265004 h 5253529"/>
              <a:gd name="connsiteX11" fmla="*/ 7405851 w 7507557"/>
              <a:gd name="connsiteY11" fmla="*/ 4441709 h 5253529"/>
              <a:gd name="connsiteX12" fmla="*/ 7037551 w 7507557"/>
              <a:gd name="connsiteY12" fmla="*/ 4548784 h 5253529"/>
              <a:gd name="connsiteX13" fmla="*/ 6674944 w 7507557"/>
              <a:gd name="connsiteY13" fmla="*/ 4690673 h 5253529"/>
              <a:gd name="connsiteX14" fmla="*/ 6485758 w 7507557"/>
              <a:gd name="connsiteY14" fmla="*/ 4832563 h 5253529"/>
              <a:gd name="connsiteX15" fmla="*/ 6474088 w 7507557"/>
              <a:gd name="connsiteY15" fmla="*/ 5076621 h 5253529"/>
              <a:gd name="connsiteX16" fmla="*/ 6110662 w 7507557"/>
              <a:gd name="connsiteY16" fmla="*/ 5206430 h 5253529"/>
              <a:gd name="connsiteX17" fmla="*/ 5669432 w 7507557"/>
              <a:gd name="connsiteY17" fmla="*/ 5064746 h 5253529"/>
              <a:gd name="connsiteX18" fmla="*/ 5208751 w 7507557"/>
              <a:gd name="connsiteY18" fmla="*/ 4848328 h 5253529"/>
              <a:gd name="connsiteX19" fmla="*/ 4814613 w 7507557"/>
              <a:gd name="connsiteY19" fmla="*/ 4674908 h 5253529"/>
              <a:gd name="connsiteX20" fmla="*/ 4467772 w 7507557"/>
              <a:gd name="connsiteY20" fmla="*/ 4690673 h 5253529"/>
              <a:gd name="connsiteX21" fmla="*/ 4168227 w 7507557"/>
              <a:gd name="connsiteY21" fmla="*/ 4848328 h 5253529"/>
              <a:gd name="connsiteX22" fmla="*/ 4199758 w 7507557"/>
              <a:gd name="connsiteY22" fmla="*/ 5132108 h 5253529"/>
              <a:gd name="connsiteX23" fmla="*/ 4026338 w 7507557"/>
              <a:gd name="connsiteY23" fmla="*/ 5242466 h 5253529"/>
              <a:gd name="connsiteX24" fmla="*/ 3143469 w 7507557"/>
              <a:gd name="connsiteY24" fmla="*/ 4879859 h 5253529"/>
              <a:gd name="connsiteX25" fmla="*/ 2134475 w 7507557"/>
              <a:gd name="connsiteY25" fmla="*/ 4422659 h 5253529"/>
              <a:gd name="connsiteX26" fmla="*/ 1204310 w 7507557"/>
              <a:gd name="connsiteY26" fmla="*/ 4312301 h 5253529"/>
              <a:gd name="connsiteX27" fmla="*/ 684048 w 7507557"/>
              <a:gd name="connsiteY27" fmla="*/ 4091584 h 5253529"/>
              <a:gd name="connsiteX28" fmla="*/ 368738 w 7507557"/>
              <a:gd name="connsiteY28" fmla="*/ 4075818 h 5253529"/>
              <a:gd name="connsiteX29" fmla="*/ 0 w 7507557"/>
              <a:gd name="connsiteY29" fmla="*/ 4220773 h 5253529"/>
              <a:gd name="connsiteX0" fmla="*/ 6369180 w 7507557"/>
              <a:gd name="connsiteY0" fmla="*/ 0 h 5242378"/>
              <a:gd name="connsiteX1" fmla="*/ 6643413 w 7507557"/>
              <a:gd name="connsiteY1" fmla="*/ 407067 h 5242378"/>
              <a:gd name="connsiteX2" fmla="*/ 6993758 w 7507557"/>
              <a:gd name="connsiteY2" fmla="*/ 842152 h 5242378"/>
              <a:gd name="connsiteX3" fmla="*/ 7132144 w 7507557"/>
              <a:gd name="connsiteY3" fmla="*/ 1258405 h 5242378"/>
              <a:gd name="connsiteX4" fmla="*/ 6990255 w 7507557"/>
              <a:gd name="connsiteY4" fmla="*/ 1542184 h 5242378"/>
              <a:gd name="connsiteX5" fmla="*/ 6526705 w 7507557"/>
              <a:gd name="connsiteY5" fmla="*/ 2062227 h 5242378"/>
              <a:gd name="connsiteX6" fmla="*/ 6375400 w 7507557"/>
              <a:gd name="connsiteY6" fmla="*/ 2472350 h 5242378"/>
              <a:gd name="connsiteX7" fmla="*/ 6517289 w 7507557"/>
              <a:gd name="connsiteY7" fmla="*/ 3055674 h 5242378"/>
              <a:gd name="connsiteX8" fmla="*/ 6813988 w 7507557"/>
              <a:gd name="connsiteY8" fmla="*/ 3679945 h 5242378"/>
              <a:gd name="connsiteX9" fmla="*/ 7179441 w 7507557"/>
              <a:gd name="connsiteY9" fmla="*/ 3985840 h 5242378"/>
              <a:gd name="connsiteX10" fmla="*/ 7494751 w 7507557"/>
              <a:gd name="connsiteY10" fmla="*/ 4253853 h 5242378"/>
              <a:gd name="connsiteX11" fmla="*/ 7405851 w 7507557"/>
              <a:gd name="connsiteY11" fmla="*/ 4430558 h 5242378"/>
              <a:gd name="connsiteX12" fmla="*/ 7037551 w 7507557"/>
              <a:gd name="connsiteY12" fmla="*/ 4537633 h 5242378"/>
              <a:gd name="connsiteX13" fmla="*/ 6674944 w 7507557"/>
              <a:gd name="connsiteY13" fmla="*/ 4679522 h 5242378"/>
              <a:gd name="connsiteX14" fmla="*/ 6485758 w 7507557"/>
              <a:gd name="connsiteY14" fmla="*/ 4821412 h 5242378"/>
              <a:gd name="connsiteX15" fmla="*/ 6474088 w 7507557"/>
              <a:gd name="connsiteY15" fmla="*/ 5065470 h 5242378"/>
              <a:gd name="connsiteX16" fmla="*/ 6110662 w 7507557"/>
              <a:gd name="connsiteY16" fmla="*/ 5195279 h 5242378"/>
              <a:gd name="connsiteX17" fmla="*/ 5669432 w 7507557"/>
              <a:gd name="connsiteY17" fmla="*/ 5053595 h 5242378"/>
              <a:gd name="connsiteX18" fmla="*/ 5208751 w 7507557"/>
              <a:gd name="connsiteY18" fmla="*/ 4837177 h 5242378"/>
              <a:gd name="connsiteX19" fmla="*/ 4814613 w 7507557"/>
              <a:gd name="connsiteY19" fmla="*/ 4663757 h 5242378"/>
              <a:gd name="connsiteX20" fmla="*/ 4467772 w 7507557"/>
              <a:gd name="connsiteY20" fmla="*/ 4679522 h 5242378"/>
              <a:gd name="connsiteX21" fmla="*/ 4168227 w 7507557"/>
              <a:gd name="connsiteY21" fmla="*/ 4837177 h 5242378"/>
              <a:gd name="connsiteX22" fmla="*/ 4199758 w 7507557"/>
              <a:gd name="connsiteY22" fmla="*/ 5120957 h 5242378"/>
              <a:gd name="connsiteX23" fmla="*/ 4026338 w 7507557"/>
              <a:gd name="connsiteY23" fmla="*/ 5231315 h 5242378"/>
              <a:gd name="connsiteX24" fmla="*/ 3143469 w 7507557"/>
              <a:gd name="connsiteY24" fmla="*/ 4868708 h 5242378"/>
              <a:gd name="connsiteX25" fmla="*/ 2134475 w 7507557"/>
              <a:gd name="connsiteY25" fmla="*/ 4411508 h 5242378"/>
              <a:gd name="connsiteX26" fmla="*/ 1204310 w 7507557"/>
              <a:gd name="connsiteY26" fmla="*/ 4301150 h 5242378"/>
              <a:gd name="connsiteX27" fmla="*/ 684048 w 7507557"/>
              <a:gd name="connsiteY27" fmla="*/ 4080433 h 5242378"/>
              <a:gd name="connsiteX28" fmla="*/ 368738 w 7507557"/>
              <a:gd name="connsiteY28" fmla="*/ 4064667 h 5242378"/>
              <a:gd name="connsiteX29" fmla="*/ 0 w 7507557"/>
              <a:gd name="connsiteY29" fmla="*/ 4209622 h 524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07557" h="5242378">
                <a:moveTo>
                  <a:pt x="6369180" y="0"/>
                </a:moveTo>
                <a:cubicBezTo>
                  <a:pt x="6441021" y="154579"/>
                  <a:pt x="6539317" y="266708"/>
                  <a:pt x="6643413" y="407067"/>
                </a:cubicBezTo>
                <a:cubicBezTo>
                  <a:pt x="6747509" y="547426"/>
                  <a:pt x="6912303" y="700262"/>
                  <a:pt x="6993758" y="842152"/>
                </a:cubicBezTo>
                <a:cubicBezTo>
                  <a:pt x="7075213" y="984042"/>
                  <a:pt x="7132728" y="1141733"/>
                  <a:pt x="7132144" y="1258405"/>
                </a:cubicBezTo>
                <a:cubicBezTo>
                  <a:pt x="7131560" y="1375077"/>
                  <a:pt x="7091162" y="1408214"/>
                  <a:pt x="6990255" y="1542184"/>
                </a:cubicBezTo>
                <a:cubicBezTo>
                  <a:pt x="6889348" y="1676154"/>
                  <a:pt x="6629181" y="1907199"/>
                  <a:pt x="6526705" y="2062227"/>
                </a:cubicBezTo>
                <a:cubicBezTo>
                  <a:pt x="6424229" y="2217255"/>
                  <a:pt x="6376969" y="2306776"/>
                  <a:pt x="6375400" y="2472350"/>
                </a:cubicBezTo>
                <a:cubicBezTo>
                  <a:pt x="6373831" y="2637924"/>
                  <a:pt x="6444191" y="2854408"/>
                  <a:pt x="6517289" y="3055674"/>
                </a:cubicBezTo>
                <a:cubicBezTo>
                  <a:pt x="6590387" y="3256940"/>
                  <a:pt x="6703629" y="3524917"/>
                  <a:pt x="6813988" y="3679945"/>
                </a:cubicBezTo>
                <a:cubicBezTo>
                  <a:pt x="6924347" y="3834973"/>
                  <a:pt x="7065981" y="3890189"/>
                  <a:pt x="7179441" y="3985840"/>
                </a:cubicBezTo>
                <a:cubicBezTo>
                  <a:pt x="7292902" y="4081491"/>
                  <a:pt x="7457016" y="4179733"/>
                  <a:pt x="7494751" y="4253853"/>
                </a:cubicBezTo>
                <a:cubicBezTo>
                  <a:pt x="7532486" y="4327973"/>
                  <a:pt x="7482051" y="4383261"/>
                  <a:pt x="7405851" y="4430558"/>
                </a:cubicBezTo>
                <a:cubicBezTo>
                  <a:pt x="7329651" y="4477855"/>
                  <a:pt x="7159369" y="4496139"/>
                  <a:pt x="7037551" y="4537633"/>
                </a:cubicBezTo>
                <a:cubicBezTo>
                  <a:pt x="6915733" y="4579127"/>
                  <a:pt x="6766910" y="4632225"/>
                  <a:pt x="6674944" y="4679522"/>
                </a:cubicBezTo>
                <a:cubicBezTo>
                  <a:pt x="6582978" y="4726819"/>
                  <a:pt x="6519234" y="4757087"/>
                  <a:pt x="6485758" y="4821412"/>
                </a:cubicBezTo>
                <a:cubicBezTo>
                  <a:pt x="6452282" y="4885737"/>
                  <a:pt x="6536604" y="5003159"/>
                  <a:pt x="6474088" y="5065470"/>
                </a:cubicBezTo>
                <a:cubicBezTo>
                  <a:pt x="6411572" y="5127781"/>
                  <a:pt x="6244771" y="5197258"/>
                  <a:pt x="6110662" y="5195279"/>
                </a:cubicBezTo>
                <a:cubicBezTo>
                  <a:pt x="5976553" y="5193300"/>
                  <a:pt x="5819751" y="5113279"/>
                  <a:pt x="5669432" y="5053595"/>
                </a:cubicBezTo>
                <a:cubicBezTo>
                  <a:pt x="5519114" y="4993911"/>
                  <a:pt x="5351221" y="4902150"/>
                  <a:pt x="5208751" y="4837177"/>
                </a:cubicBezTo>
                <a:cubicBezTo>
                  <a:pt x="5066281" y="4772204"/>
                  <a:pt x="4938109" y="4690033"/>
                  <a:pt x="4814613" y="4663757"/>
                </a:cubicBezTo>
                <a:cubicBezTo>
                  <a:pt x="4691117" y="4637481"/>
                  <a:pt x="4575503" y="4650619"/>
                  <a:pt x="4467772" y="4679522"/>
                </a:cubicBezTo>
                <a:cubicBezTo>
                  <a:pt x="4360041" y="4708425"/>
                  <a:pt x="4212896" y="4763605"/>
                  <a:pt x="4168227" y="4837177"/>
                </a:cubicBezTo>
                <a:cubicBezTo>
                  <a:pt x="4123558" y="4910749"/>
                  <a:pt x="4223406" y="5055267"/>
                  <a:pt x="4199758" y="5120957"/>
                </a:cubicBezTo>
                <a:cubicBezTo>
                  <a:pt x="4176110" y="5186647"/>
                  <a:pt x="4202386" y="5273357"/>
                  <a:pt x="4026338" y="5231315"/>
                </a:cubicBezTo>
                <a:cubicBezTo>
                  <a:pt x="3850290" y="5189274"/>
                  <a:pt x="3458779" y="5005342"/>
                  <a:pt x="3143469" y="4868708"/>
                </a:cubicBezTo>
                <a:cubicBezTo>
                  <a:pt x="2828159" y="4732074"/>
                  <a:pt x="2457668" y="4506101"/>
                  <a:pt x="2134475" y="4411508"/>
                </a:cubicBezTo>
                <a:cubicBezTo>
                  <a:pt x="1811282" y="4316915"/>
                  <a:pt x="1446048" y="4356329"/>
                  <a:pt x="1204310" y="4301150"/>
                </a:cubicBezTo>
                <a:cubicBezTo>
                  <a:pt x="962572" y="4245971"/>
                  <a:pt x="823310" y="4119847"/>
                  <a:pt x="684048" y="4080433"/>
                </a:cubicBezTo>
                <a:cubicBezTo>
                  <a:pt x="544786" y="4041019"/>
                  <a:pt x="482746" y="4043136"/>
                  <a:pt x="368738" y="4064667"/>
                </a:cubicBezTo>
                <a:cubicBezTo>
                  <a:pt x="254730" y="4086198"/>
                  <a:pt x="128314" y="4152253"/>
                  <a:pt x="0" y="4209622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730963" y="1923941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Leningrad</a:t>
            </a:r>
            <a:endParaRPr lang="en-US" sz="2800" b="1" dirty="0"/>
          </a:p>
        </p:txBody>
      </p:sp>
      <p:sp>
        <p:nvSpPr>
          <p:cNvPr id="1025" name="Freeform 1024"/>
          <p:cNvSpPr/>
          <p:nvPr/>
        </p:nvSpPr>
        <p:spPr>
          <a:xfrm>
            <a:off x="1218460" y="2530785"/>
            <a:ext cx="571130" cy="274091"/>
          </a:xfrm>
          <a:custGeom>
            <a:avLst/>
            <a:gdLst>
              <a:gd name="connsiteX0" fmla="*/ 0 w 571130"/>
              <a:gd name="connsiteY0" fmla="*/ 0 h 274091"/>
              <a:gd name="connsiteX1" fmla="*/ 115410 w 571130"/>
              <a:gd name="connsiteY1" fmla="*/ 236738 h 274091"/>
              <a:gd name="connsiteX2" fmla="*/ 355107 w 571130"/>
              <a:gd name="connsiteY2" fmla="*/ 266330 h 274091"/>
              <a:gd name="connsiteX3" fmla="*/ 494190 w 571130"/>
              <a:gd name="connsiteY3" fmla="*/ 162757 h 274091"/>
              <a:gd name="connsiteX4" fmla="*/ 571130 w 571130"/>
              <a:gd name="connsiteY4" fmla="*/ 2663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130" h="274091">
                <a:moveTo>
                  <a:pt x="0" y="0"/>
                </a:moveTo>
                <a:cubicBezTo>
                  <a:pt x="28113" y="96175"/>
                  <a:pt x="56226" y="192350"/>
                  <a:pt x="115410" y="236738"/>
                </a:cubicBezTo>
                <a:cubicBezTo>
                  <a:pt x="174594" y="281126"/>
                  <a:pt x="291977" y="278660"/>
                  <a:pt x="355107" y="266330"/>
                </a:cubicBezTo>
                <a:cubicBezTo>
                  <a:pt x="418237" y="254000"/>
                  <a:pt x="458186" y="202706"/>
                  <a:pt x="494190" y="162757"/>
                </a:cubicBezTo>
                <a:cubicBezTo>
                  <a:pt x="530194" y="122808"/>
                  <a:pt x="550662" y="74720"/>
                  <a:pt x="571130" y="26633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Freeform 1026"/>
          <p:cNvSpPr/>
          <p:nvPr/>
        </p:nvSpPr>
        <p:spPr>
          <a:xfrm>
            <a:off x="2044083" y="2453846"/>
            <a:ext cx="795168" cy="510410"/>
          </a:xfrm>
          <a:custGeom>
            <a:avLst/>
            <a:gdLst>
              <a:gd name="connsiteX0" fmla="*/ 0 w 795168"/>
              <a:gd name="connsiteY0" fmla="*/ 219323 h 510751"/>
              <a:gd name="connsiteX1" fmla="*/ 195309 w 795168"/>
              <a:gd name="connsiteY1" fmla="*/ 491571 h 510751"/>
              <a:gd name="connsiteX2" fmla="*/ 464599 w 795168"/>
              <a:gd name="connsiteY2" fmla="*/ 467898 h 510751"/>
              <a:gd name="connsiteX3" fmla="*/ 716133 w 795168"/>
              <a:gd name="connsiteY3" fmla="*/ 305140 h 510751"/>
              <a:gd name="connsiteX4" fmla="*/ 790113 w 795168"/>
              <a:gd name="connsiteY4" fmla="*/ 174935 h 510751"/>
              <a:gd name="connsiteX5" fmla="*/ 787154 w 795168"/>
              <a:gd name="connsiteY5" fmla="*/ 56566 h 510751"/>
              <a:gd name="connsiteX6" fmla="*/ 775317 w 795168"/>
              <a:gd name="connsiteY6" fmla="*/ 340 h 510751"/>
              <a:gd name="connsiteX0" fmla="*/ 0 w 795168"/>
              <a:gd name="connsiteY0" fmla="*/ 162757 h 454185"/>
              <a:gd name="connsiteX1" fmla="*/ 195309 w 795168"/>
              <a:gd name="connsiteY1" fmla="*/ 435005 h 454185"/>
              <a:gd name="connsiteX2" fmla="*/ 464599 w 795168"/>
              <a:gd name="connsiteY2" fmla="*/ 411332 h 454185"/>
              <a:gd name="connsiteX3" fmla="*/ 716133 w 795168"/>
              <a:gd name="connsiteY3" fmla="*/ 248574 h 454185"/>
              <a:gd name="connsiteX4" fmla="*/ 790113 w 795168"/>
              <a:gd name="connsiteY4" fmla="*/ 118369 h 454185"/>
              <a:gd name="connsiteX5" fmla="*/ 787154 w 795168"/>
              <a:gd name="connsiteY5" fmla="*/ 0 h 454185"/>
              <a:gd name="connsiteX0" fmla="*/ 0 w 795168"/>
              <a:gd name="connsiteY0" fmla="*/ 218982 h 510410"/>
              <a:gd name="connsiteX1" fmla="*/ 195309 w 795168"/>
              <a:gd name="connsiteY1" fmla="*/ 491230 h 510410"/>
              <a:gd name="connsiteX2" fmla="*/ 464599 w 795168"/>
              <a:gd name="connsiteY2" fmla="*/ 467557 h 510410"/>
              <a:gd name="connsiteX3" fmla="*/ 716133 w 795168"/>
              <a:gd name="connsiteY3" fmla="*/ 304799 h 510410"/>
              <a:gd name="connsiteX4" fmla="*/ 790113 w 795168"/>
              <a:gd name="connsiteY4" fmla="*/ 174594 h 510410"/>
              <a:gd name="connsiteX5" fmla="*/ 787154 w 795168"/>
              <a:gd name="connsiteY5" fmla="*/ 0 h 51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168" h="510410">
                <a:moveTo>
                  <a:pt x="0" y="218982"/>
                </a:moveTo>
                <a:cubicBezTo>
                  <a:pt x="58938" y="334391"/>
                  <a:pt x="117876" y="449801"/>
                  <a:pt x="195309" y="491230"/>
                </a:cubicBezTo>
                <a:cubicBezTo>
                  <a:pt x="272742" y="532659"/>
                  <a:pt x="377795" y="498629"/>
                  <a:pt x="464599" y="467557"/>
                </a:cubicBezTo>
                <a:cubicBezTo>
                  <a:pt x="551403" y="436485"/>
                  <a:pt x="661881" y="353626"/>
                  <a:pt x="716133" y="304799"/>
                </a:cubicBezTo>
                <a:cubicBezTo>
                  <a:pt x="770385" y="255972"/>
                  <a:pt x="778276" y="225394"/>
                  <a:pt x="790113" y="174594"/>
                </a:cubicBezTo>
                <a:cubicBezTo>
                  <a:pt x="801950" y="123794"/>
                  <a:pt x="789620" y="29099"/>
                  <a:pt x="787154" y="0"/>
                </a:cubicBezTo>
              </a:path>
            </a:pathLst>
          </a:custGeom>
          <a:ln w="76200" cmpd="thinThick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199176" y="3993959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Novgorod</a:t>
            </a:r>
            <a:endParaRPr lang="en-US" sz="2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4017559" y="5340576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Demyansk</a:t>
            </a:r>
            <a:endParaRPr lang="en-US" sz="2800" b="1" dirty="0"/>
          </a:p>
        </p:txBody>
      </p:sp>
      <p:sp>
        <p:nvSpPr>
          <p:cNvPr id="70" name="TextBox 69"/>
          <p:cNvSpPr txBox="1"/>
          <p:nvPr/>
        </p:nvSpPr>
        <p:spPr>
          <a:xfrm>
            <a:off x="5537057" y="598989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Kalinn</a:t>
            </a:r>
            <a:endParaRPr lang="en-US" sz="2800" b="1" dirty="0"/>
          </a:p>
        </p:txBody>
      </p:sp>
      <p:sp>
        <p:nvSpPr>
          <p:cNvPr id="72" name="TextBox 71"/>
          <p:cNvSpPr txBox="1"/>
          <p:nvPr/>
        </p:nvSpPr>
        <p:spPr>
          <a:xfrm rot="17843274">
            <a:off x="7169212" y="5602186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73" name="TextBox 72"/>
          <p:cNvSpPr txBox="1"/>
          <p:nvPr/>
        </p:nvSpPr>
        <p:spPr>
          <a:xfrm>
            <a:off x="7952032" y="7402368"/>
            <a:ext cx="2047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/>
              <a:t>Moscow</a:t>
            </a:r>
            <a:endParaRPr lang="en-US" sz="36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2924173" y="988582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Smolensk</a:t>
            </a:r>
            <a:endParaRPr lang="en-US" sz="28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5792866" y="12001793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Kalinn</a:t>
            </a:r>
            <a:endParaRPr lang="en-US" sz="2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271099" y="9788246"/>
            <a:ext cx="9372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Tula</a:t>
            </a:r>
            <a:endParaRPr lang="en-US" sz="2800" b="1" dirty="0"/>
          </a:p>
        </p:txBody>
      </p:sp>
      <p:sp>
        <p:nvSpPr>
          <p:cNvPr id="78" name="TextBox 77"/>
          <p:cNvSpPr txBox="1"/>
          <p:nvPr/>
        </p:nvSpPr>
        <p:spPr>
          <a:xfrm>
            <a:off x="858098" y="8279950"/>
            <a:ext cx="1414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Polotsk</a:t>
            </a:r>
            <a:endParaRPr lang="en-US" sz="2800" b="1" dirty="0"/>
          </a:p>
        </p:txBody>
      </p:sp>
      <p:sp>
        <p:nvSpPr>
          <p:cNvPr id="79" name="Oval 78"/>
          <p:cNvSpPr/>
          <p:nvPr/>
        </p:nvSpPr>
        <p:spPr>
          <a:xfrm>
            <a:off x="5464826" y="11767823"/>
            <a:ext cx="192999" cy="189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097838" y="11695719"/>
            <a:ext cx="14634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Bryansk</a:t>
            </a:r>
            <a:endParaRPr lang="en-US" sz="2800" b="1" dirty="0"/>
          </a:p>
        </p:txBody>
      </p:sp>
      <p:sp>
        <p:nvSpPr>
          <p:cNvPr id="81" name="TextBox 80"/>
          <p:cNvSpPr txBox="1"/>
          <p:nvPr/>
        </p:nvSpPr>
        <p:spPr>
          <a:xfrm>
            <a:off x="10150357" y="13724325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Voronezh</a:t>
            </a:r>
            <a:endParaRPr lang="en-US" sz="2800" b="1" dirty="0"/>
          </a:p>
        </p:txBody>
      </p:sp>
      <p:sp>
        <p:nvSpPr>
          <p:cNvPr id="82" name="TextBox 81"/>
          <p:cNvSpPr txBox="1"/>
          <p:nvPr/>
        </p:nvSpPr>
        <p:spPr>
          <a:xfrm>
            <a:off x="8416177" y="12214015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Livny</a:t>
            </a:r>
            <a:endParaRPr lang="en-US" sz="2800" b="1" dirty="0"/>
          </a:p>
        </p:txBody>
      </p:sp>
      <p:sp>
        <p:nvSpPr>
          <p:cNvPr id="83" name="TextBox 82"/>
          <p:cNvSpPr txBox="1"/>
          <p:nvPr/>
        </p:nvSpPr>
        <p:spPr>
          <a:xfrm>
            <a:off x="3069535" y="1470469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Konotop</a:t>
            </a:r>
            <a:endParaRPr lang="en-US" sz="2800" b="1" dirty="0"/>
          </a:p>
        </p:txBody>
      </p:sp>
      <p:sp>
        <p:nvSpPr>
          <p:cNvPr id="84" name="TextBox 83"/>
          <p:cNvSpPr txBox="1"/>
          <p:nvPr/>
        </p:nvSpPr>
        <p:spPr>
          <a:xfrm>
            <a:off x="1412626" y="15706440"/>
            <a:ext cx="9492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Kiev</a:t>
            </a:r>
            <a:endParaRPr lang="en-US" sz="2800" b="1" dirty="0"/>
          </a:p>
        </p:txBody>
      </p:sp>
      <p:sp>
        <p:nvSpPr>
          <p:cNvPr id="85" name="TextBox 84"/>
          <p:cNvSpPr txBox="1"/>
          <p:nvPr/>
        </p:nvSpPr>
        <p:spPr>
          <a:xfrm>
            <a:off x="6066040" y="1626686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Kharkov</a:t>
            </a:r>
            <a:endParaRPr lang="en-US" sz="2800" b="1" dirty="0"/>
          </a:p>
        </p:txBody>
      </p:sp>
      <p:sp>
        <p:nvSpPr>
          <p:cNvPr id="87" name="TextBox 86"/>
          <p:cNvSpPr txBox="1"/>
          <p:nvPr/>
        </p:nvSpPr>
        <p:spPr>
          <a:xfrm>
            <a:off x="3815440" y="18743584"/>
            <a:ext cx="26786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Dnepropetrovsk</a:t>
            </a:r>
            <a:endParaRPr lang="en-US" sz="28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1674572" y="17876559"/>
            <a:ext cx="12515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Uman</a:t>
            </a:r>
            <a:endParaRPr lang="en-US" sz="28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7072008" y="15533150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Belgorod</a:t>
            </a:r>
            <a:endParaRPr lang="en-US" sz="28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13547373" y="19067274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Kotelnikov</a:t>
            </a:r>
            <a:endParaRPr lang="en-US" sz="2800" b="1" dirty="0"/>
          </a:p>
        </p:txBody>
      </p:sp>
      <p:sp>
        <p:nvSpPr>
          <p:cNvPr id="91" name="TextBox 90"/>
          <p:cNvSpPr txBox="1"/>
          <p:nvPr/>
        </p:nvSpPr>
        <p:spPr>
          <a:xfrm>
            <a:off x="15307419" y="17051382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Stalingrad</a:t>
            </a:r>
            <a:endParaRPr lang="en-US" sz="2800" b="1" dirty="0"/>
          </a:p>
        </p:txBody>
      </p:sp>
      <p:sp>
        <p:nvSpPr>
          <p:cNvPr id="92" name="TextBox 91"/>
          <p:cNvSpPr txBox="1"/>
          <p:nvPr/>
        </p:nvSpPr>
        <p:spPr>
          <a:xfrm rot="1865445">
            <a:off x="3339382" y="17528889"/>
            <a:ext cx="1463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Dnieper</a:t>
            </a:r>
            <a:endParaRPr lang="en-US" sz="2800" b="1" i="1" dirty="0"/>
          </a:p>
        </p:txBody>
      </p:sp>
      <p:sp>
        <p:nvSpPr>
          <p:cNvPr id="93" name="TextBox 92"/>
          <p:cNvSpPr txBox="1"/>
          <p:nvPr/>
        </p:nvSpPr>
        <p:spPr>
          <a:xfrm rot="21298620">
            <a:off x="12182948" y="15968049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</a:t>
            </a:r>
            <a:endParaRPr lang="en-US" sz="2800" b="1" i="1" dirty="0"/>
          </a:p>
        </p:txBody>
      </p:sp>
      <p:sp>
        <p:nvSpPr>
          <p:cNvPr id="94" name="TextBox 93"/>
          <p:cNvSpPr txBox="1"/>
          <p:nvPr/>
        </p:nvSpPr>
        <p:spPr>
          <a:xfrm rot="1566791">
            <a:off x="10715866" y="18308113"/>
            <a:ext cx="1337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Donets</a:t>
            </a:r>
            <a:endParaRPr lang="en-US" sz="2800" b="1" i="1" dirty="0"/>
          </a:p>
        </p:txBody>
      </p:sp>
      <p:sp>
        <p:nvSpPr>
          <p:cNvPr id="95" name="TextBox 94"/>
          <p:cNvSpPr txBox="1"/>
          <p:nvPr/>
        </p:nvSpPr>
        <p:spPr>
          <a:xfrm>
            <a:off x="7678833" y="21468417"/>
            <a:ext cx="13376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Sea of Azov</a:t>
            </a:r>
            <a:endParaRPr lang="en-US" sz="2800" b="1" i="1" dirty="0"/>
          </a:p>
        </p:txBody>
      </p:sp>
      <p:sp>
        <p:nvSpPr>
          <p:cNvPr id="96" name="TextBox 95"/>
          <p:cNvSpPr txBox="1"/>
          <p:nvPr/>
        </p:nvSpPr>
        <p:spPr>
          <a:xfrm>
            <a:off x="4671949" y="21326907"/>
            <a:ext cx="17600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Parakop</a:t>
            </a:r>
            <a:endParaRPr lang="en-US" sz="2800" b="1" dirty="0"/>
          </a:p>
        </p:txBody>
      </p:sp>
      <p:sp>
        <p:nvSpPr>
          <p:cNvPr id="97" name="TextBox 96"/>
          <p:cNvSpPr txBox="1"/>
          <p:nvPr/>
        </p:nvSpPr>
        <p:spPr>
          <a:xfrm>
            <a:off x="1840747" y="20960479"/>
            <a:ext cx="13277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Odessa</a:t>
            </a:r>
            <a:endParaRPr lang="en-US" sz="2800" b="1" dirty="0"/>
          </a:p>
        </p:txBody>
      </p:sp>
      <p:sp>
        <p:nvSpPr>
          <p:cNvPr id="98" name="TextBox 97"/>
          <p:cNvSpPr txBox="1"/>
          <p:nvPr/>
        </p:nvSpPr>
        <p:spPr>
          <a:xfrm>
            <a:off x="3379677" y="24042253"/>
            <a:ext cx="19440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Sevastopol</a:t>
            </a:r>
            <a:endParaRPr lang="en-US" sz="28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5229358" y="24650725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Yalta</a:t>
            </a:r>
            <a:endParaRPr lang="en-US" sz="2800" b="1" dirty="0"/>
          </a:p>
        </p:txBody>
      </p:sp>
      <p:sp>
        <p:nvSpPr>
          <p:cNvPr id="100" name="TextBox 99"/>
          <p:cNvSpPr txBox="1"/>
          <p:nvPr/>
        </p:nvSpPr>
        <p:spPr>
          <a:xfrm>
            <a:off x="7502295" y="22428484"/>
            <a:ext cx="1056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Kerch</a:t>
            </a:r>
            <a:endParaRPr lang="en-US" sz="2800" b="1" dirty="0"/>
          </a:p>
        </p:txBody>
      </p:sp>
      <p:sp>
        <p:nvSpPr>
          <p:cNvPr id="101" name="TextBox 100"/>
          <p:cNvSpPr txBox="1"/>
          <p:nvPr/>
        </p:nvSpPr>
        <p:spPr>
          <a:xfrm>
            <a:off x="7831276" y="23890473"/>
            <a:ext cx="2001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Novorossisk</a:t>
            </a:r>
            <a:endParaRPr lang="en-US" sz="2800" b="1" dirty="0"/>
          </a:p>
        </p:txBody>
      </p:sp>
      <p:sp>
        <p:nvSpPr>
          <p:cNvPr id="102" name="TextBox 101"/>
          <p:cNvSpPr txBox="1"/>
          <p:nvPr/>
        </p:nvSpPr>
        <p:spPr>
          <a:xfrm>
            <a:off x="10626145" y="20223451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Rostov</a:t>
            </a:r>
            <a:endParaRPr lang="en-US" sz="2800" b="1" dirty="0"/>
          </a:p>
        </p:txBody>
      </p:sp>
      <p:sp>
        <p:nvSpPr>
          <p:cNvPr id="103" name="TextBox 102"/>
          <p:cNvSpPr txBox="1"/>
          <p:nvPr/>
        </p:nvSpPr>
        <p:spPr>
          <a:xfrm>
            <a:off x="15484369" y="20700616"/>
            <a:ext cx="14061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 smtClean="0"/>
              <a:t>Elista</a:t>
            </a:r>
            <a:endParaRPr lang="en-US" sz="2800" b="1" dirty="0"/>
          </a:p>
        </p:txBody>
      </p:sp>
      <p:sp>
        <p:nvSpPr>
          <p:cNvPr id="104" name="TextBox 103"/>
          <p:cNvSpPr txBox="1"/>
          <p:nvPr/>
        </p:nvSpPr>
        <p:spPr>
          <a:xfrm rot="17893721">
            <a:off x="11053737" y="7151844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Oka</a:t>
            </a:r>
            <a:endParaRPr lang="en-US" sz="2800" b="1" i="1" dirty="0"/>
          </a:p>
        </p:txBody>
      </p:sp>
      <p:sp>
        <p:nvSpPr>
          <p:cNvPr id="1028" name="TextBox 1027"/>
          <p:cNvSpPr txBox="1"/>
          <p:nvPr/>
        </p:nvSpPr>
        <p:spPr>
          <a:xfrm>
            <a:off x="10447274" y="10653806"/>
            <a:ext cx="503709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R   U   S   </a:t>
            </a:r>
            <a:r>
              <a:rPr lang="en-US" b="1" dirty="0" err="1" smtClean="0"/>
              <a:t>S</a:t>
            </a:r>
            <a:r>
              <a:rPr lang="en-US" b="1" dirty="0" smtClean="0"/>
              <a:t>   I   A  </a:t>
            </a:r>
            <a:endParaRPr lang="en-US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6858095" y="14086736"/>
            <a:ext cx="107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Kursk</a:t>
            </a:r>
            <a:endParaRPr lang="en-US" sz="2800" b="1" dirty="0"/>
          </a:p>
        </p:txBody>
      </p:sp>
      <p:sp>
        <p:nvSpPr>
          <p:cNvPr id="4" name="Rectangle 3"/>
          <p:cNvSpPr/>
          <p:nvPr/>
        </p:nvSpPr>
        <p:spPr>
          <a:xfrm>
            <a:off x="218970" y="1876255"/>
            <a:ext cx="17946356" cy="2368396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10138184" y="1870845"/>
            <a:ext cx="8018044" cy="4410266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10235659" y="1998087"/>
            <a:ext cx="801804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itchFamily="18" charset="0"/>
              </a:rPr>
              <a:t>Situation Eastern Front</a:t>
            </a:r>
          </a:p>
          <a:p>
            <a:pPr algn="ctr"/>
            <a:r>
              <a:rPr lang="en-US" sz="3600" b="1" dirty="0" smtClean="0">
                <a:latin typeface="Georgia" pitchFamily="18" charset="0"/>
              </a:rPr>
              <a:t>18 November 1942</a:t>
            </a:r>
            <a:endParaRPr lang="en-US" sz="3600" b="1" dirty="0">
              <a:latin typeface="Georgia" pitchFamily="18" charset="0"/>
            </a:endParaRPr>
          </a:p>
        </p:txBody>
      </p:sp>
      <p:grpSp>
        <p:nvGrpSpPr>
          <p:cNvPr id="117" name="Group 116"/>
          <p:cNvGrpSpPr/>
          <p:nvPr/>
        </p:nvGrpSpPr>
        <p:grpSpPr>
          <a:xfrm>
            <a:off x="11469786" y="4985890"/>
            <a:ext cx="5433678" cy="255225"/>
            <a:chOff x="11956091" y="7218471"/>
            <a:chExt cx="5433678" cy="255225"/>
          </a:xfrm>
        </p:grpSpPr>
        <p:sp>
          <p:nvSpPr>
            <p:cNvPr id="118" name="Rectangle 117"/>
            <p:cNvSpPr/>
            <p:nvPr/>
          </p:nvSpPr>
          <p:spPr>
            <a:xfrm>
              <a:off x="11956091" y="7218471"/>
              <a:ext cx="2716839" cy="255225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4672930" y="7218471"/>
              <a:ext cx="2716839" cy="25522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2" name="TextBox 1031"/>
          <p:cNvSpPr txBox="1"/>
          <p:nvPr/>
        </p:nvSpPr>
        <p:spPr>
          <a:xfrm>
            <a:off x="11220106" y="5330226"/>
            <a:ext cx="59360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0                                   100                                 200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sp>
        <p:nvSpPr>
          <p:cNvPr id="105" name="Oval 104"/>
          <p:cNvSpPr/>
          <p:nvPr/>
        </p:nvSpPr>
        <p:spPr>
          <a:xfrm>
            <a:off x="722613" y="1770205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459499" y="17145197"/>
            <a:ext cx="14793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Vinnitsa</a:t>
            </a:r>
            <a:endParaRPr lang="en-US" sz="2800" b="1" dirty="0"/>
          </a:p>
        </p:txBody>
      </p:sp>
      <p:sp>
        <p:nvSpPr>
          <p:cNvPr id="7" name="Freeform 6"/>
          <p:cNvSpPr/>
          <p:nvPr/>
        </p:nvSpPr>
        <p:spPr>
          <a:xfrm>
            <a:off x="3050810" y="4609513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 rot="21256657">
            <a:off x="3153340" y="6311998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 rot="20503632">
            <a:off x="5768943" y="7396624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 rot="20503632">
            <a:off x="6592851" y="10764173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 rot="20276660">
            <a:off x="10158237" y="14583550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15953961" y="19212123"/>
            <a:ext cx="2134098" cy="138306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2134098"/>
              <a:gd name="connsiteY0" fmla="*/ 138306 h 138306"/>
              <a:gd name="connsiteX1" fmla="*/ 2134098 w 2134098"/>
              <a:gd name="connsiteY1" fmla="*/ 0 h 13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34098" h="138306">
                <a:moveTo>
                  <a:pt x="0" y="138306"/>
                </a:moveTo>
                <a:lnTo>
                  <a:pt x="213409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390598" y="2198120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LENINGRAD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4071121" y="3666373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VOLZHOV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0287587" y="13040907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VERONEZH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11129196" y="24904604"/>
            <a:ext cx="69561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C00000"/>
                </a:solidFill>
              </a:rPr>
              <a:t>TRANSCAUCASUS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10489039" y="21671329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A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220996" y="4894776"/>
            <a:ext cx="273339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NORTH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8" name="Freeform 137"/>
          <p:cNvSpPr/>
          <p:nvPr/>
        </p:nvSpPr>
        <p:spPr>
          <a:xfrm rot="21256657">
            <a:off x="249864" y="7387549"/>
            <a:ext cx="2230412" cy="115471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2230412"/>
              <a:gd name="connsiteY0" fmla="*/ 115471 h 115471"/>
              <a:gd name="connsiteX1" fmla="*/ 2230412 w 2230412"/>
              <a:gd name="connsiteY1" fmla="*/ 0 h 11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30412" h="115471">
                <a:moveTo>
                  <a:pt x="0" y="115471"/>
                </a:moveTo>
                <a:lnTo>
                  <a:pt x="2230412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Freeform 138"/>
          <p:cNvSpPr/>
          <p:nvPr/>
        </p:nvSpPr>
        <p:spPr>
          <a:xfrm rot="20869762">
            <a:off x="5079176" y="1311149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Freeform 139"/>
          <p:cNvSpPr/>
          <p:nvPr/>
        </p:nvSpPr>
        <p:spPr>
          <a:xfrm>
            <a:off x="7418815" y="14711354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/>
          <p:cNvSpPr txBox="1"/>
          <p:nvPr/>
        </p:nvSpPr>
        <p:spPr>
          <a:xfrm>
            <a:off x="7089051" y="18408727"/>
            <a:ext cx="38365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ARMY GROUP B</a:t>
            </a:r>
            <a:endParaRPr lang="en-US" sz="4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3" name="Freeform 142"/>
          <p:cNvSpPr/>
          <p:nvPr/>
        </p:nvSpPr>
        <p:spPr>
          <a:xfrm>
            <a:off x="1134266" y="2481355"/>
            <a:ext cx="6039681" cy="10012910"/>
          </a:xfrm>
          <a:custGeom>
            <a:avLst/>
            <a:gdLst>
              <a:gd name="connsiteX0" fmla="*/ 721123 w 6588523"/>
              <a:gd name="connsiteY0" fmla="*/ 0 h 10229850"/>
              <a:gd name="connsiteX1" fmla="*/ 816373 w 6588523"/>
              <a:gd name="connsiteY1" fmla="*/ 133350 h 10229850"/>
              <a:gd name="connsiteX2" fmla="*/ 683023 w 6588523"/>
              <a:gd name="connsiteY2" fmla="*/ 381000 h 10229850"/>
              <a:gd name="connsiteX3" fmla="*/ 663973 w 6588523"/>
              <a:gd name="connsiteY3" fmla="*/ 590550 h 10229850"/>
              <a:gd name="connsiteX4" fmla="*/ 873523 w 6588523"/>
              <a:gd name="connsiteY4" fmla="*/ 609600 h 10229850"/>
              <a:gd name="connsiteX5" fmla="*/ 1140223 w 6588523"/>
              <a:gd name="connsiteY5" fmla="*/ 438150 h 10229850"/>
              <a:gd name="connsiteX6" fmla="*/ 1235473 w 6588523"/>
              <a:gd name="connsiteY6" fmla="*/ 419100 h 10229850"/>
              <a:gd name="connsiteX7" fmla="*/ 1235473 w 6588523"/>
              <a:gd name="connsiteY7" fmla="*/ 628650 h 10229850"/>
              <a:gd name="connsiteX8" fmla="*/ 1083073 w 6588523"/>
              <a:gd name="connsiteY8" fmla="*/ 838200 h 10229850"/>
              <a:gd name="connsiteX9" fmla="*/ 968773 w 6588523"/>
              <a:gd name="connsiteY9" fmla="*/ 1066800 h 10229850"/>
              <a:gd name="connsiteX10" fmla="*/ 1025923 w 6588523"/>
              <a:gd name="connsiteY10" fmla="*/ 1143000 h 10229850"/>
              <a:gd name="connsiteX11" fmla="*/ 1235473 w 6588523"/>
              <a:gd name="connsiteY11" fmla="*/ 1143000 h 10229850"/>
              <a:gd name="connsiteX12" fmla="*/ 1197373 w 6588523"/>
              <a:gd name="connsiteY12" fmla="*/ 1657350 h 10229850"/>
              <a:gd name="connsiteX13" fmla="*/ 987823 w 6588523"/>
              <a:gd name="connsiteY13" fmla="*/ 1714500 h 10229850"/>
              <a:gd name="connsiteX14" fmla="*/ 816373 w 6588523"/>
              <a:gd name="connsiteY14" fmla="*/ 1581150 h 10229850"/>
              <a:gd name="connsiteX15" fmla="*/ 663973 w 6588523"/>
              <a:gd name="connsiteY15" fmla="*/ 1562100 h 10229850"/>
              <a:gd name="connsiteX16" fmla="*/ 759223 w 6588523"/>
              <a:gd name="connsiteY16" fmla="*/ 1771650 h 10229850"/>
              <a:gd name="connsiteX17" fmla="*/ 778273 w 6588523"/>
              <a:gd name="connsiteY17" fmla="*/ 1962150 h 10229850"/>
              <a:gd name="connsiteX18" fmla="*/ 759223 w 6588523"/>
              <a:gd name="connsiteY18" fmla="*/ 2305050 h 10229850"/>
              <a:gd name="connsiteX19" fmla="*/ 816373 w 6588523"/>
              <a:gd name="connsiteY19" fmla="*/ 2571750 h 10229850"/>
              <a:gd name="connsiteX20" fmla="*/ 949723 w 6588523"/>
              <a:gd name="connsiteY20" fmla="*/ 2705100 h 10229850"/>
              <a:gd name="connsiteX21" fmla="*/ 1102123 w 6588523"/>
              <a:gd name="connsiteY21" fmla="*/ 2895600 h 10229850"/>
              <a:gd name="connsiteX22" fmla="*/ 1235473 w 6588523"/>
              <a:gd name="connsiteY22" fmla="*/ 3028950 h 10229850"/>
              <a:gd name="connsiteX23" fmla="*/ 1502173 w 6588523"/>
              <a:gd name="connsiteY23" fmla="*/ 3162300 h 10229850"/>
              <a:gd name="connsiteX24" fmla="*/ 1711723 w 6588523"/>
              <a:gd name="connsiteY24" fmla="*/ 3295650 h 10229850"/>
              <a:gd name="connsiteX25" fmla="*/ 1749823 w 6588523"/>
              <a:gd name="connsiteY25" fmla="*/ 3638550 h 10229850"/>
              <a:gd name="connsiteX26" fmla="*/ 1540273 w 6588523"/>
              <a:gd name="connsiteY26" fmla="*/ 3638550 h 10229850"/>
              <a:gd name="connsiteX27" fmla="*/ 1235473 w 6588523"/>
              <a:gd name="connsiteY27" fmla="*/ 3524250 h 10229850"/>
              <a:gd name="connsiteX28" fmla="*/ 1006873 w 6588523"/>
              <a:gd name="connsiteY28" fmla="*/ 3448050 h 10229850"/>
              <a:gd name="connsiteX29" fmla="*/ 778273 w 6588523"/>
              <a:gd name="connsiteY29" fmla="*/ 3352800 h 10229850"/>
              <a:gd name="connsiteX30" fmla="*/ 587773 w 6588523"/>
              <a:gd name="connsiteY30" fmla="*/ 3314700 h 10229850"/>
              <a:gd name="connsiteX31" fmla="*/ 492523 w 6588523"/>
              <a:gd name="connsiteY31" fmla="*/ 3314700 h 10229850"/>
              <a:gd name="connsiteX32" fmla="*/ 206773 w 6588523"/>
              <a:gd name="connsiteY32" fmla="*/ 3429000 h 10229850"/>
              <a:gd name="connsiteX33" fmla="*/ 206773 w 6588523"/>
              <a:gd name="connsiteY33" fmla="*/ 3733800 h 10229850"/>
              <a:gd name="connsiteX34" fmla="*/ 549673 w 6588523"/>
              <a:gd name="connsiteY34" fmla="*/ 3867150 h 10229850"/>
              <a:gd name="connsiteX35" fmla="*/ 911623 w 6588523"/>
              <a:gd name="connsiteY35" fmla="*/ 3905250 h 10229850"/>
              <a:gd name="connsiteX36" fmla="*/ 911623 w 6588523"/>
              <a:gd name="connsiteY36" fmla="*/ 4114800 h 10229850"/>
              <a:gd name="connsiteX37" fmla="*/ 683023 w 6588523"/>
              <a:gd name="connsiteY37" fmla="*/ 4286250 h 10229850"/>
              <a:gd name="connsiteX38" fmla="*/ 282973 w 6588523"/>
              <a:gd name="connsiteY38" fmla="*/ 4610100 h 10229850"/>
              <a:gd name="connsiteX39" fmla="*/ 225823 w 6588523"/>
              <a:gd name="connsiteY39" fmla="*/ 4876800 h 10229850"/>
              <a:gd name="connsiteX40" fmla="*/ 340123 w 6588523"/>
              <a:gd name="connsiteY40" fmla="*/ 5162550 h 10229850"/>
              <a:gd name="connsiteX41" fmla="*/ 225823 w 6588523"/>
              <a:gd name="connsiteY41" fmla="*/ 5410200 h 10229850"/>
              <a:gd name="connsiteX42" fmla="*/ 35323 w 6588523"/>
              <a:gd name="connsiteY42" fmla="*/ 5772150 h 10229850"/>
              <a:gd name="connsiteX43" fmla="*/ 35323 w 6588523"/>
              <a:gd name="connsiteY43" fmla="*/ 6096000 h 10229850"/>
              <a:gd name="connsiteX44" fmla="*/ 397273 w 6588523"/>
              <a:gd name="connsiteY44" fmla="*/ 6362700 h 10229850"/>
              <a:gd name="connsiteX45" fmla="*/ 797323 w 6588523"/>
              <a:gd name="connsiteY45" fmla="*/ 6648450 h 10229850"/>
              <a:gd name="connsiteX46" fmla="*/ 1368823 w 6588523"/>
              <a:gd name="connsiteY46" fmla="*/ 6915150 h 10229850"/>
              <a:gd name="connsiteX47" fmla="*/ 1654573 w 6588523"/>
              <a:gd name="connsiteY47" fmla="*/ 6534150 h 10229850"/>
              <a:gd name="connsiteX48" fmla="*/ 1826023 w 6588523"/>
              <a:gd name="connsiteY48" fmla="*/ 6115050 h 10229850"/>
              <a:gd name="connsiteX49" fmla="*/ 2035573 w 6588523"/>
              <a:gd name="connsiteY49" fmla="*/ 5810250 h 10229850"/>
              <a:gd name="connsiteX50" fmla="*/ 2245123 w 6588523"/>
              <a:gd name="connsiteY50" fmla="*/ 5848350 h 10229850"/>
              <a:gd name="connsiteX51" fmla="*/ 2207023 w 6588523"/>
              <a:gd name="connsiteY51" fmla="*/ 6191250 h 10229850"/>
              <a:gd name="connsiteX52" fmla="*/ 2302273 w 6588523"/>
              <a:gd name="connsiteY52" fmla="*/ 6648450 h 10229850"/>
              <a:gd name="connsiteX53" fmla="*/ 2664223 w 6588523"/>
              <a:gd name="connsiteY53" fmla="*/ 6629400 h 10229850"/>
              <a:gd name="connsiteX54" fmla="*/ 2835673 w 6588523"/>
              <a:gd name="connsiteY54" fmla="*/ 6267450 h 10229850"/>
              <a:gd name="connsiteX55" fmla="*/ 2930923 w 6588523"/>
              <a:gd name="connsiteY55" fmla="*/ 6057900 h 10229850"/>
              <a:gd name="connsiteX56" fmla="*/ 2816623 w 6588523"/>
              <a:gd name="connsiteY56" fmla="*/ 5867400 h 10229850"/>
              <a:gd name="connsiteX57" fmla="*/ 2473723 w 6588523"/>
              <a:gd name="connsiteY57" fmla="*/ 5638800 h 10229850"/>
              <a:gd name="connsiteX58" fmla="*/ 2416573 w 6588523"/>
              <a:gd name="connsiteY58" fmla="*/ 5410200 h 10229850"/>
              <a:gd name="connsiteX59" fmla="*/ 2511823 w 6588523"/>
              <a:gd name="connsiteY59" fmla="*/ 5238750 h 10229850"/>
              <a:gd name="connsiteX60" fmla="*/ 2835673 w 6588523"/>
              <a:gd name="connsiteY60" fmla="*/ 5105400 h 10229850"/>
              <a:gd name="connsiteX61" fmla="*/ 3197623 w 6588523"/>
              <a:gd name="connsiteY61" fmla="*/ 5048250 h 10229850"/>
              <a:gd name="connsiteX62" fmla="*/ 3502423 w 6588523"/>
              <a:gd name="connsiteY62" fmla="*/ 5181600 h 10229850"/>
              <a:gd name="connsiteX63" fmla="*/ 3559573 w 6588523"/>
              <a:gd name="connsiteY63" fmla="*/ 5391150 h 10229850"/>
              <a:gd name="connsiteX64" fmla="*/ 3559573 w 6588523"/>
              <a:gd name="connsiteY64" fmla="*/ 5638800 h 10229850"/>
              <a:gd name="connsiteX65" fmla="*/ 3559573 w 6588523"/>
              <a:gd name="connsiteY65" fmla="*/ 5829300 h 10229850"/>
              <a:gd name="connsiteX66" fmla="*/ 3445273 w 6588523"/>
              <a:gd name="connsiteY66" fmla="*/ 6267450 h 10229850"/>
              <a:gd name="connsiteX67" fmla="*/ 3369073 w 6588523"/>
              <a:gd name="connsiteY67" fmla="*/ 6515100 h 10229850"/>
              <a:gd name="connsiteX68" fmla="*/ 3464323 w 6588523"/>
              <a:gd name="connsiteY68" fmla="*/ 6877050 h 10229850"/>
              <a:gd name="connsiteX69" fmla="*/ 3426223 w 6588523"/>
              <a:gd name="connsiteY69" fmla="*/ 7353300 h 10229850"/>
              <a:gd name="connsiteX70" fmla="*/ 3311923 w 6588523"/>
              <a:gd name="connsiteY70" fmla="*/ 7696200 h 10229850"/>
              <a:gd name="connsiteX71" fmla="*/ 3121423 w 6588523"/>
              <a:gd name="connsiteY71" fmla="*/ 8058150 h 10229850"/>
              <a:gd name="connsiteX72" fmla="*/ 3026173 w 6588523"/>
              <a:gd name="connsiteY72" fmla="*/ 8439150 h 10229850"/>
              <a:gd name="connsiteX73" fmla="*/ 3350023 w 6588523"/>
              <a:gd name="connsiteY73" fmla="*/ 8591550 h 10229850"/>
              <a:gd name="connsiteX74" fmla="*/ 3711973 w 6588523"/>
              <a:gd name="connsiteY74" fmla="*/ 8648700 h 10229850"/>
              <a:gd name="connsiteX75" fmla="*/ 4016773 w 6588523"/>
              <a:gd name="connsiteY75" fmla="*/ 8801100 h 10229850"/>
              <a:gd name="connsiteX76" fmla="*/ 4188223 w 6588523"/>
              <a:gd name="connsiteY76" fmla="*/ 8763000 h 10229850"/>
              <a:gd name="connsiteX77" fmla="*/ 4550173 w 6588523"/>
              <a:gd name="connsiteY77" fmla="*/ 8972550 h 10229850"/>
              <a:gd name="connsiteX78" fmla="*/ 4816873 w 6588523"/>
              <a:gd name="connsiteY78" fmla="*/ 9048750 h 10229850"/>
              <a:gd name="connsiteX79" fmla="*/ 4969273 w 6588523"/>
              <a:gd name="connsiteY79" fmla="*/ 9563100 h 10229850"/>
              <a:gd name="connsiteX80" fmla="*/ 4912123 w 6588523"/>
              <a:gd name="connsiteY80" fmla="*/ 9963150 h 10229850"/>
              <a:gd name="connsiteX81" fmla="*/ 5045473 w 6588523"/>
              <a:gd name="connsiteY81" fmla="*/ 10172700 h 10229850"/>
              <a:gd name="connsiteX82" fmla="*/ 6588523 w 6588523"/>
              <a:gd name="connsiteY82" fmla="*/ 10229850 h 10229850"/>
              <a:gd name="connsiteX0" fmla="*/ 721123 w 5464573"/>
              <a:gd name="connsiteY0" fmla="*/ 0 h 10515600"/>
              <a:gd name="connsiteX1" fmla="*/ 816373 w 5464573"/>
              <a:gd name="connsiteY1" fmla="*/ 133350 h 10515600"/>
              <a:gd name="connsiteX2" fmla="*/ 683023 w 5464573"/>
              <a:gd name="connsiteY2" fmla="*/ 381000 h 10515600"/>
              <a:gd name="connsiteX3" fmla="*/ 663973 w 5464573"/>
              <a:gd name="connsiteY3" fmla="*/ 590550 h 10515600"/>
              <a:gd name="connsiteX4" fmla="*/ 873523 w 5464573"/>
              <a:gd name="connsiteY4" fmla="*/ 609600 h 10515600"/>
              <a:gd name="connsiteX5" fmla="*/ 1140223 w 5464573"/>
              <a:gd name="connsiteY5" fmla="*/ 438150 h 10515600"/>
              <a:gd name="connsiteX6" fmla="*/ 1235473 w 5464573"/>
              <a:gd name="connsiteY6" fmla="*/ 419100 h 10515600"/>
              <a:gd name="connsiteX7" fmla="*/ 1235473 w 5464573"/>
              <a:gd name="connsiteY7" fmla="*/ 628650 h 10515600"/>
              <a:gd name="connsiteX8" fmla="*/ 1083073 w 5464573"/>
              <a:gd name="connsiteY8" fmla="*/ 838200 h 10515600"/>
              <a:gd name="connsiteX9" fmla="*/ 968773 w 5464573"/>
              <a:gd name="connsiteY9" fmla="*/ 1066800 h 10515600"/>
              <a:gd name="connsiteX10" fmla="*/ 1025923 w 5464573"/>
              <a:gd name="connsiteY10" fmla="*/ 1143000 h 10515600"/>
              <a:gd name="connsiteX11" fmla="*/ 1235473 w 5464573"/>
              <a:gd name="connsiteY11" fmla="*/ 1143000 h 10515600"/>
              <a:gd name="connsiteX12" fmla="*/ 1197373 w 5464573"/>
              <a:gd name="connsiteY12" fmla="*/ 1657350 h 10515600"/>
              <a:gd name="connsiteX13" fmla="*/ 987823 w 5464573"/>
              <a:gd name="connsiteY13" fmla="*/ 1714500 h 10515600"/>
              <a:gd name="connsiteX14" fmla="*/ 816373 w 5464573"/>
              <a:gd name="connsiteY14" fmla="*/ 1581150 h 10515600"/>
              <a:gd name="connsiteX15" fmla="*/ 663973 w 5464573"/>
              <a:gd name="connsiteY15" fmla="*/ 1562100 h 10515600"/>
              <a:gd name="connsiteX16" fmla="*/ 759223 w 5464573"/>
              <a:gd name="connsiteY16" fmla="*/ 1771650 h 10515600"/>
              <a:gd name="connsiteX17" fmla="*/ 778273 w 5464573"/>
              <a:gd name="connsiteY17" fmla="*/ 1962150 h 10515600"/>
              <a:gd name="connsiteX18" fmla="*/ 759223 w 5464573"/>
              <a:gd name="connsiteY18" fmla="*/ 2305050 h 10515600"/>
              <a:gd name="connsiteX19" fmla="*/ 816373 w 5464573"/>
              <a:gd name="connsiteY19" fmla="*/ 2571750 h 10515600"/>
              <a:gd name="connsiteX20" fmla="*/ 949723 w 5464573"/>
              <a:gd name="connsiteY20" fmla="*/ 2705100 h 10515600"/>
              <a:gd name="connsiteX21" fmla="*/ 1102123 w 5464573"/>
              <a:gd name="connsiteY21" fmla="*/ 2895600 h 10515600"/>
              <a:gd name="connsiteX22" fmla="*/ 1235473 w 5464573"/>
              <a:gd name="connsiteY22" fmla="*/ 3028950 h 10515600"/>
              <a:gd name="connsiteX23" fmla="*/ 1502173 w 5464573"/>
              <a:gd name="connsiteY23" fmla="*/ 3162300 h 10515600"/>
              <a:gd name="connsiteX24" fmla="*/ 1711723 w 5464573"/>
              <a:gd name="connsiteY24" fmla="*/ 3295650 h 10515600"/>
              <a:gd name="connsiteX25" fmla="*/ 1749823 w 5464573"/>
              <a:gd name="connsiteY25" fmla="*/ 3638550 h 10515600"/>
              <a:gd name="connsiteX26" fmla="*/ 1540273 w 5464573"/>
              <a:gd name="connsiteY26" fmla="*/ 3638550 h 10515600"/>
              <a:gd name="connsiteX27" fmla="*/ 1235473 w 5464573"/>
              <a:gd name="connsiteY27" fmla="*/ 3524250 h 10515600"/>
              <a:gd name="connsiteX28" fmla="*/ 1006873 w 5464573"/>
              <a:gd name="connsiteY28" fmla="*/ 3448050 h 10515600"/>
              <a:gd name="connsiteX29" fmla="*/ 778273 w 5464573"/>
              <a:gd name="connsiteY29" fmla="*/ 3352800 h 10515600"/>
              <a:gd name="connsiteX30" fmla="*/ 587773 w 5464573"/>
              <a:gd name="connsiteY30" fmla="*/ 3314700 h 10515600"/>
              <a:gd name="connsiteX31" fmla="*/ 492523 w 5464573"/>
              <a:gd name="connsiteY31" fmla="*/ 3314700 h 10515600"/>
              <a:gd name="connsiteX32" fmla="*/ 206773 w 5464573"/>
              <a:gd name="connsiteY32" fmla="*/ 3429000 h 10515600"/>
              <a:gd name="connsiteX33" fmla="*/ 206773 w 5464573"/>
              <a:gd name="connsiteY33" fmla="*/ 3733800 h 10515600"/>
              <a:gd name="connsiteX34" fmla="*/ 549673 w 5464573"/>
              <a:gd name="connsiteY34" fmla="*/ 3867150 h 10515600"/>
              <a:gd name="connsiteX35" fmla="*/ 911623 w 5464573"/>
              <a:gd name="connsiteY35" fmla="*/ 3905250 h 10515600"/>
              <a:gd name="connsiteX36" fmla="*/ 911623 w 5464573"/>
              <a:gd name="connsiteY36" fmla="*/ 4114800 h 10515600"/>
              <a:gd name="connsiteX37" fmla="*/ 683023 w 5464573"/>
              <a:gd name="connsiteY37" fmla="*/ 4286250 h 10515600"/>
              <a:gd name="connsiteX38" fmla="*/ 282973 w 5464573"/>
              <a:gd name="connsiteY38" fmla="*/ 4610100 h 10515600"/>
              <a:gd name="connsiteX39" fmla="*/ 225823 w 5464573"/>
              <a:gd name="connsiteY39" fmla="*/ 4876800 h 10515600"/>
              <a:gd name="connsiteX40" fmla="*/ 340123 w 5464573"/>
              <a:gd name="connsiteY40" fmla="*/ 5162550 h 10515600"/>
              <a:gd name="connsiteX41" fmla="*/ 225823 w 5464573"/>
              <a:gd name="connsiteY41" fmla="*/ 5410200 h 10515600"/>
              <a:gd name="connsiteX42" fmla="*/ 35323 w 5464573"/>
              <a:gd name="connsiteY42" fmla="*/ 5772150 h 10515600"/>
              <a:gd name="connsiteX43" fmla="*/ 35323 w 5464573"/>
              <a:gd name="connsiteY43" fmla="*/ 6096000 h 10515600"/>
              <a:gd name="connsiteX44" fmla="*/ 397273 w 5464573"/>
              <a:gd name="connsiteY44" fmla="*/ 6362700 h 10515600"/>
              <a:gd name="connsiteX45" fmla="*/ 797323 w 5464573"/>
              <a:gd name="connsiteY45" fmla="*/ 6648450 h 10515600"/>
              <a:gd name="connsiteX46" fmla="*/ 1368823 w 5464573"/>
              <a:gd name="connsiteY46" fmla="*/ 6915150 h 10515600"/>
              <a:gd name="connsiteX47" fmla="*/ 1654573 w 5464573"/>
              <a:gd name="connsiteY47" fmla="*/ 6534150 h 10515600"/>
              <a:gd name="connsiteX48" fmla="*/ 1826023 w 5464573"/>
              <a:gd name="connsiteY48" fmla="*/ 6115050 h 10515600"/>
              <a:gd name="connsiteX49" fmla="*/ 2035573 w 5464573"/>
              <a:gd name="connsiteY49" fmla="*/ 5810250 h 10515600"/>
              <a:gd name="connsiteX50" fmla="*/ 2245123 w 5464573"/>
              <a:gd name="connsiteY50" fmla="*/ 5848350 h 10515600"/>
              <a:gd name="connsiteX51" fmla="*/ 2207023 w 5464573"/>
              <a:gd name="connsiteY51" fmla="*/ 6191250 h 10515600"/>
              <a:gd name="connsiteX52" fmla="*/ 2302273 w 5464573"/>
              <a:gd name="connsiteY52" fmla="*/ 6648450 h 10515600"/>
              <a:gd name="connsiteX53" fmla="*/ 2664223 w 5464573"/>
              <a:gd name="connsiteY53" fmla="*/ 6629400 h 10515600"/>
              <a:gd name="connsiteX54" fmla="*/ 2835673 w 5464573"/>
              <a:gd name="connsiteY54" fmla="*/ 6267450 h 10515600"/>
              <a:gd name="connsiteX55" fmla="*/ 2930923 w 5464573"/>
              <a:gd name="connsiteY55" fmla="*/ 6057900 h 10515600"/>
              <a:gd name="connsiteX56" fmla="*/ 2816623 w 5464573"/>
              <a:gd name="connsiteY56" fmla="*/ 5867400 h 10515600"/>
              <a:gd name="connsiteX57" fmla="*/ 2473723 w 5464573"/>
              <a:gd name="connsiteY57" fmla="*/ 5638800 h 10515600"/>
              <a:gd name="connsiteX58" fmla="*/ 2416573 w 5464573"/>
              <a:gd name="connsiteY58" fmla="*/ 5410200 h 10515600"/>
              <a:gd name="connsiteX59" fmla="*/ 2511823 w 5464573"/>
              <a:gd name="connsiteY59" fmla="*/ 5238750 h 10515600"/>
              <a:gd name="connsiteX60" fmla="*/ 2835673 w 5464573"/>
              <a:gd name="connsiteY60" fmla="*/ 5105400 h 10515600"/>
              <a:gd name="connsiteX61" fmla="*/ 3197623 w 5464573"/>
              <a:gd name="connsiteY61" fmla="*/ 5048250 h 10515600"/>
              <a:gd name="connsiteX62" fmla="*/ 3502423 w 5464573"/>
              <a:gd name="connsiteY62" fmla="*/ 5181600 h 10515600"/>
              <a:gd name="connsiteX63" fmla="*/ 3559573 w 5464573"/>
              <a:gd name="connsiteY63" fmla="*/ 5391150 h 10515600"/>
              <a:gd name="connsiteX64" fmla="*/ 3559573 w 5464573"/>
              <a:gd name="connsiteY64" fmla="*/ 5638800 h 10515600"/>
              <a:gd name="connsiteX65" fmla="*/ 3559573 w 5464573"/>
              <a:gd name="connsiteY65" fmla="*/ 5829300 h 10515600"/>
              <a:gd name="connsiteX66" fmla="*/ 3445273 w 5464573"/>
              <a:gd name="connsiteY66" fmla="*/ 6267450 h 10515600"/>
              <a:gd name="connsiteX67" fmla="*/ 3369073 w 5464573"/>
              <a:gd name="connsiteY67" fmla="*/ 6515100 h 10515600"/>
              <a:gd name="connsiteX68" fmla="*/ 3464323 w 5464573"/>
              <a:gd name="connsiteY68" fmla="*/ 6877050 h 10515600"/>
              <a:gd name="connsiteX69" fmla="*/ 3426223 w 5464573"/>
              <a:gd name="connsiteY69" fmla="*/ 7353300 h 10515600"/>
              <a:gd name="connsiteX70" fmla="*/ 3311923 w 5464573"/>
              <a:gd name="connsiteY70" fmla="*/ 7696200 h 10515600"/>
              <a:gd name="connsiteX71" fmla="*/ 3121423 w 5464573"/>
              <a:gd name="connsiteY71" fmla="*/ 8058150 h 10515600"/>
              <a:gd name="connsiteX72" fmla="*/ 3026173 w 5464573"/>
              <a:gd name="connsiteY72" fmla="*/ 8439150 h 10515600"/>
              <a:gd name="connsiteX73" fmla="*/ 3350023 w 5464573"/>
              <a:gd name="connsiteY73" fmla="*/ 8591550 h 10515600"/>
              <a:gd name="connsiteX74" fmla="*/ 3711973 w 5464573"/>
              <a:gd name="connsiteY74" fmla="*/ 8648700 h 10515600"/>
              <a:gd name="connsiteX75" fmla="*/ 4016773 w 5464573"/>
              <a:gd name="connsiteY75" fmla="*/ 8801100 h 10515600"/>
              <a:gd name="connsiteX76" fmla="*/ 4188223 w 5464573"/>
              <a:gd name="connsiteY76" fmla="*/ 8763000 h 10515600"/>
              <a:gd name="connsiteX77" fmla="*/ 4550173 w 5464573"/>
              <a:gd name="connsiteY77" fmla="*/ 8972550 h 10515600"/>
              <a:gd name="connsiteX78" fmla="*/ 4816873 w 5464573"/>
              <a:gd name="connsiteY78" fmla="*/ 9048750 h 10515600"/>
              <a:gd name="connsiteX79" fmla="*/ 4969273 w 5464573"/>
              <a:gd name="connsiteY79" fmla="*/ 9563100 h 10515600"/>
              <a:gd name="connsiteX80" fmla="*/ 4912123 w 5464573"/>
              <a:gd name="connsiteY80" fmla="*/ 9963150 h 10515600"/>
              <a:gd name="connsiteX81" fmla="*/ 5045473 w 5464573"/>
              <a:gd name="connsiteY81" fmla="*/ 10172700 h 10515600"/>
              <a:gd name="connsiteX82" fmla="*/ 5464573 w 5464573"/>
              <a:gd name="connsiteY82" fmla="*/ 10515600 h 10515600"/>
              <a:gd name="connsiteX0" fmla="*/ 721123 w 5045473"/>
              <a:gd name="connsiteY0" fmla="*/ 0 h 10172700"/>
              <a:gd name="connsiteX1" fmla="*/ 816373 w 5045473"/>
              <a:gd name="connsiteY1" fmla="*/ 133350 h 10172700"/>
              <a:gd name="connsiteX2" fmla="*/ 683023 w 5045473"/>
              <a:gd name="connsiteY2" fmla="*/ 381000 h 10172700"/>
              <a:gd name="connsiteX3" fmla="*/ 663973 w 5045473"/>
              <a:gd name="connsiteY3" fmla="*/ 590550 h 10172700"/>
              <a:gd name="connsiteX4" fmla="*/ 873523 w 5045473"/>
              <a:gd name="connsiteY4" fmla="*/ 609600 h 10172700"/>
              <a:gd name="connsiteX5" fmla="*/ 1140223 w 5045473"/>
              <a:gd name="connsiteY5" fmla="*/ 438150 h 10172700"/>
              <a:gd name="connsiteX6" fmla="*/ 1235473 w 5045473"/>
              <a:gd name="connsiteY6" fmla="*/ 419100 h 10172700"/>
              <a:gd name="connsiteX7" fmla="*/ 1235473 w 5045473"/>
              <a:gd name="connsiteY7" fmla="*/ 628650 h 10172700"/>
              <a:gd name="connsiteX8" fmla="*/ 1083073 w 5045473"/>
              <a:gd name="connsiteY8" fmla="*/ 838200 h 10172700"/>
              <a:gd name="connsiteX9" fmla="*/ 968773 w 5045473"/>
              <a:gd name="connsiteY9" fmla="*/ 1066800 h 10172700"/>
              <a:gd name="connsiteX10" fmla="*/ 1025923 w 5045473"/>
              <a:gd name="connsiteY10" fmla="*/ 1143000 h 10172700"/>
              <a:gd name="connsiteX11" fmla="*/ 1235473 w 5045473"/>
              <a:gd name="connsiteY11" fmla="*/ 1143000 h 10172700"/>
              <a:gd name="connsiteX12" fmla="*/ 1197373 w 5045473"/>
              <a:gd name="connsiteY12" fmla="*/ 1657350 h 10172700"/>
              <a:gd name="connsiteX13" fmla="*/ 987823 w 5045473"/>
              <a:gd name="connsiteY13" fmla="*/ 1714500 h 10172700"/>
              <a:gd name="connsiteX14" fmla="*/ 816373 w 5045473"/>
              <a:gd name="connsiteY14" fmla="*/ 1581150 h 10172700"/>
              <a:gd name="connsiteX15" fmla="*/ 663973 w 5045473"/>
              <a:gd name="connsiteY15" fmla="*/ 1562100 h 10172700"/>
              <a:gd name="connsiteX16" fmla="*/ 759223 w 5045473"/>
              <a:gd name="connsiteY16" fmla="*/ 1771650 h 10172700"/>
              <a:gd name="connsiteX17" fmla="*/ 778273 w 5045473"/>
              <a:gd name="connsiteY17" fmla="*/ 1962150 h 10172700"/>
              <a:gd name="connsiteX18" fmla="*/ 759223 w 5045473"/>
              <a:gd name="connsiteY18" fmla="*/ 2305050 h 10172700"/>
              <a:gd name="connsiteX19" fmla="*/ 816373 w 5045473"/>
              <a:gd name="connsiteY19" fmla="*/ 2571750 h 10172700"/>
              <a:gd name="connsiteX20" fmla="*/ 949723 w 5045473"/>
              <a:gd name="connsiteY20" fmla="*/ 2705100 h 10172700"/>
              <a:gd name="connsiteX21" fmla="*/ 1102123 w 5045473"/>
              <a:gd name="connsiteY21" fmla="*/ 2895600 h 10172700"/>
              <a:gd name="connsiteX22" fmla="*/ 1235473 w 5045473"/>
              <a:gd name="connsiteY22" fmla="*/ 3028950 h 10172700"/>
              <a:gd name="connsiteX23" fmla="*/ 1502173 w 5045473"/>
              <a:gd name="connsiteY23" fmla="*/ 3162300 h 10172700"/>
              <a:gd name="connsiteX24" fmla="*/ 1711723 w 5045473"/>
              <a:gd name="connsiteY24" fmla="*/ 3295650 h 10172700"/>
              <a:gd name="connsiteX25" fmla="*/ 1749823 w 5045473"/>
              <a:gd name="connsiteY25" fmla="*/ 3638550 h 10172700"/>
              <a:gd name="connsiteX26" fmla="*/ 1540273 w 5045473"/>
              <a:gd name="connsiteY26" fmla="*/ 3638550 h 10172700"/>
              <a:gd name="connsiteX27" fmla="*/ 1235473 w 5045473"/>
              <a:gd name="connsiteY27" fmla="*/ 3524250 h 10172700"/>
              <a:gd name="connsiteX28" fmla="*/ 1006873 w 5045473"/>
              <a:gd name="connsiteY28" fmla="*/ 3448050 h 10172700"/>
              <a:gd name="connsiteX29" fmla="*/ 778273 w 5045473"/>
              <a:gd name="connsiteY29" fmla="*/ 3352800 h 10172700"/>
              <a:gd name="connsiteX30" fmla="*/ 587773 w 5045473"/>
              <a:gd name="connsiteY30" fmla="*/ 3314700 h 10172700"/>
              <a:gd name="connsiteX31" fmla="*/ 492523 w 5045473"/>
              <a:gd name="connsiteY31" fmla="*/ 3314700 h 10172700"/>
              <a:gd name="connsiteX32" fmla="*/ 206773 w 5045473"/>
              <a:gd name="connsiteY32" fmla="*/ 3429000 h 10172700"/>
              <a:gd name="connsiteX33" fmla="*/ 206773 w 5045473"/>
              <a:gd name="connsiteY33" fmla="*/ 3733800 h 10172700"/>
              <a:gd name="connsiteX34" fmla="*/ 549673 w 5045473"/>
              <a:gd name="connsiteY34" fmla="*/ 3867150 h 10172700"/>
              <a:gd name="connsiteX35" fmla="*/ 911623 w 5045473"/>
              <a:gd name="connsiteY35" fmla="*/ 3905250 h 10172700"/>
              <a:gd name="connsiteX36" fmla="*/ 911623 w 5045473"/>
              <a:gd name="connsiteY36" fmla="*/ 4114800 h 10172700"/>
              <a:gd name="connsiteX37" fmla="*/ 683023 w 5045473"/>
              <a:gd name="connsiteY37" fmla="*/ 4286250 h 10172700"/>
              <a:gd name="connsiteX38" fmla="*/ 282973 w 5045473"/>
              <a:gd name="connsiteY38" fmla="*/ 4610100 h 10172700"/>
              <a:gd name="connsiteX39" fmla="*/ 225823 w 5045473"/>
              <a:gd name="connsiteY39" fmla="*/ 4876800 h 10172700"/>
              <a:gd name="connsiteX40" fmla="*/ 340123 w 5045473"/>
              <a:gd name="connsiteY40" fmla="*/ 5162550 h 10172700"/>
              <a:gd name="connsiteX41" fmla="*/ 225823 w 5045473"/>
              <a:gd name="connsiteY41" fmla="*/ 5410200 h 10172700"/>
              <a:gd name="connsiteX42" fmla="*/ 35323 w 5045473"/>
              <a:gd name="connsiteY42" fmla="*/ 5772150 h 10172700"/>
              <a:gd name="connsiteX43" fmla="*/ 35323 w 5045473"/>
              <a:gd name="connsiteY43" fmla="*/ 6096000 h 10172700"/>
              <a:gd name="connsiteX44" fmla="*/ 397273 w 5045473"/>
              <a:gd name="connsiteY44" fmla="*/ 6362700 h 10172700"/>
              <a:gd name="connsiteX45" fmla="*/ 797323 w 5045473"/>
              <a:gd name="connsiteY45" fmla="*/ 6648450 h 10172700"/>
              <a:gd name="connsiteX46" fmla="*/ 1368823 w 5045473"/>
              <a:gd name="connsiteY46" fmla="*/ 6915150 h 10172700"/>
              <a:gd name="connsiteX47" fmla="*/ 1654573 w 5045473"/>
              <a:gd name="connsiteY47" fmla="*/ 6534150 h 10172700"/>
              <a:gd name="connsiteX48" fmla="*/ 1826023 w 5045473"/>
              <a:gd name="connsiteY48" fmla="*/ 6115050 h 10172700"/>
              <a:gd name="connsiteX49" fmla="*/ 2035573 w 5045473"/>
              <a:gd name="connsiteY49" fmla="*/ 5810250 h 10172700"/>
              <a:gd name="connsiteX50" fmla="*/ 2245123 w 5045473"/>
              <a:gd name="connsiteY50" fmla="*/ 5848350 h 10172700"/>
              <a:gd name="connsiteX51" fmla="*/ 2207023 w 5045473"/>
              <a:gd name="connsiteY51" fmla="*/ 6191250 h 10172700"/>
              <a:gd name="connsiteX52" fmla="*/ 2302273 w 5045473"/>
              <a:gd name="connsiteY52" fmla="*/ 6648450 h 10172700"/>
              <a:gd name="connsiteX53" fmla="*/ 2664223 w 5045473"/>
              <a:gd name="connsiteY53" fmla="*/ 6629400 h 10172700"/>
              <a:gd name="connsiteX54" fmla="*/ 2835673 w 5045473"/>
              <a:gd name="connsiteY54" fmla="*/ 6267450 h 10172700"/>
              <a:gd name="connsiteX55" fmla="*/ 2930923 w 5045473"/>
              <a:gd name="connsiteY55" fmla="*/ 6057900 h 10172700"/>
              <a:gd name="connsiteX56" fmla="*/ 2816623 w 5045473"/>
              <a:gd name="connsiteY56" fmla="*/ 5867400 h 10172700"/>
              <a:gd name="connsiteX57" fmla="*/ 2473723 w 5045473"/>
              <a:gd name="connsiteY57" fmla="*/ 5638800 h 10172700"/>
              <a:gd name="connsiteX58" fmla="*/ 2416573 w 5045473"/>
              <a:gd name="connsiteY58" fmla="*/ 5410200 h 10172700"/>
              <a:gd name="connsiteX59" fmla="*/ 2511823 w 5045473"/>
              <a:gd name="connsiteY59" fmla="*/ 5238750 h 10172700"/>
              <a:gd name="connsiteX60" fmla="*/ 2835673 w 5045473"/>
              <a:gd name="connsiteY60" fmla="*/ 5105400 h 10172700"/>
              <a:gd name="connsiteX61" fmla="*/ 3197623 w 5045473"/>
              <a:gd name="connsiteY61" fmla="*/ 5048250 h 10172700"/>
              <a:gd name="connsiteX62" fmla="*/ 3502423 w 5045473"/>
              <a:gd name="connsiteY62" fmla="*/ 5181600 h 10172700"/>
              <a:gd name="connsiteX63" fmla="*/ 3559573 w 5045473"/>
              <a:gd name="connsiteY63" fmla="*/ 5391150 h 10172700"/>
              <a:gd name="connsiteX64" fmla="*/ 3559573 w 5045473"/>
              <a:gd name="connsiteY64" fmla="*/ 5638800 h 10172700"/>
              <a:gd name="connsiteX65" fmla="*/ 3559573 w 5045473"/>
              <a:gd name="connsiteY65" fmla="*/ 5829300 h 10172700"/>
              <a:gd name="connsiteX66" fmla="*/ 3445273 w 5045473"/>
              <a:gd name="connsiteY66" fmla="*/ 6267450 h 10172700"/>
              <a:gd name="connsiteX67" fmla="*/ 3369073 w 5045473"/>
              <a:gd name="connsiteY67" fmla="*/ 6515100 h 10172700"/>
              <a:gd name="connsiteX68" fmla="*/ 3464323 w 5045473"/>
              <a:gd name="connsiteY68" fmla="*/ 6877050 h 10172700"/>
              <a:gd name="connsiteX69" fmla="*/ 3426223 w 5045473"/>
              <a:gd name="connsiteY69" fmla="*/ 7353300 h 10172700"/>
              <a:gd name="connsiteX70" fmla="*/ 3311923 w 5045473"/>
              <a:gd name="connsiteY70" fmla="*/ 7696200 h 10172700"/>
              <a:gd name="connsiteX71" fmla="*/ 3121423 w 5045473"/>
              <a:gd name="connsiteY71" fmla="*/ 8058150 h 10172700"/>
              <a:gd name="connsiteX72" fmla="*/ 3026173 w 5045473"/>
              <a:gd name="connsiteY72" fmla="*/ 8439150 h 10172700"/>
              <a:gd name="connsiteX73" fmla="*/ 3350023 w 5045473"/>
              <a:gd name="connsiteY73" fmla="*/ 8591550 h 10172700"/>
              <a:gd name="connsiteX74" fmla="*/ 3711973 w 5045473"/>
              <a:gd name="connsiteY74" fmla="*/ 8648700 h 10172700"/>
              <a:gd name="connsiteX75" fmla="*/ 4016773 w 5045473"/>
              <a:gd name="connsiteY75" fmla="*/ 8801100 h 10172700"/>
              <a:gd name="connsiteX76" fmla="*/ 4188223 w 5045473"/>
              <a:gd name="connsiteY76" fmla="*/ 8763000 h 10172700"/>
              <a:gd name="connsiteX77" fmla="*/ 4550173 w 5045473"/>
              <a:gd name="connsiteY77" fmla="*/ 8972550 h 10172700"/>
              <a:gd name="connsiteX78" fmla="*/ 4816873 w 5045473"/>
              <a:gd name="connsiteY78" fmla="*/ 9048750 h 10172700"/>
              <a:gd name="connsiteX79" fmla="*/ 4969273 w 5045473"/>
              <a:gd name="connsiteY79" fmla="*/ 9563100 h 10172700"/>
              <a:gd name="connsiteX80" fmla="*/ 4912123 w 5045473"/>
              <a:gd name="connsiteY80" fmla="*/ 9963150 h 10172700"/>
              <a:gd name="connsiteX81" fmla="*/ 5045473 w 5045473"/>
              <a:gd name="connsiteY81" fmla="*/ 10172700 h 10172700"/>
              <a:gd name="connsiteX0" fmla="*/ 721123 w 4971241"/>
              <a:gd name="connsiteY0" fmla="*/ 0 h 9963150"/>
              <a:gd name="connsiteX1" fmla="*/ 816373 w 4971241"/>
              <a:gd name="connsiteY1" fmla="*/ 133350 h 9963150"/>
              <a:gd name="connsiteX2" fmla="*/ 683023 w 4971241"/>
              <a:gd name="connsiteY2" fmla="*/ 381000 h 9963150"/>
              <a:gd name="connsiteX3" fmla="*/ 663973 w 4971241"/>
              <a:gd name="connsiteY3" fmla="*/ 590550 h 9963150"/>
              <a:gd name="connsiteX4" fmla="*/ 873523 w 4971241"/>
              <a:gd name="connsiteY4" fmla="*/ 609600 h 9963150"/>
              <a:gd name="connsiteX5" fmla="*/ 1140223 w 4971241"/>
              <a:gd name="connsiteY5" fmla="*/ 438150 h 9963150"/>
              <a:gd name="connsiteX6" fmla="*/ 1235473 w 4971241"/>
              <a:gd name="connsiteY6" fmla="*/ 419100 h 9963150"/>
              <a:gd name="connsiteX7" fmla="*/ 1235473 w 4971241"/>
              <a:gd name="connsiteY7" fmla="*/ 628650 h 9963150"/>
              <a:gd name="connsiteX8" fmla="*/ 1083073 w 4971241"/>
              <a:gd name="connsiteY8" fmla="*/ 838200 h 9963150"/>
              <a:gd name="connsiteX9" fmla="*/ 968773 w 4971241"/>
              <a:gd name="connsiteY9" fmla="*/ 1066800 h 9963150"/>
              <a:gd name="connsiteX10" fmla="*/ 1025923 w 4971241"/>
              <a:gd name="connsiteY10" fmla="*/ 1143000 h 9963150"/>
              <a:gd name="connsiteX11" fmla="*/ 1235473 w 4971241"/>
              <a:gd name="connsiteY11" fmla="*/ 1143000 h 9963150"/>
              <a:gd name="connsiteX12" fmla="*/ 1197373 w 4971241"/>
              <a:gd name="connsiteY12" fmla="*/ 1657350 h 9963150"/>
              <a:gd name="connsiteX13" fmla="*/ 987823 w 4971241"/>
              <a:gd name="connsiteY13" fmla="*/ 1714500 h 9963150"/>
              <a:gd name="connsiteX14" fmla="*/ 816373 w 4971241"/>
              <a:gd name="connsiteY14" fmla="*/ 1581150 h 9963150"/>
              <a:gd name="connsiteX15" fmla="*/ 663973 w 4971241"/>
              <a:gd name="connsiteY15" fmla="*/ 1562100 h 9963150"/>
              <a:gd name="connsiteX16" fmla="*/ 759223 w 4971241"/>
              <a:gd name="connsiteY16" fmla="*/ 1771650 h 9963150"/>
              <a:gd name="connsiteX17" fmla="*/ 778273 w 4971241"/>
              <a:gd name="connsiteY17" fmla="*/ 1962150 h 9963150"/>
              <a:gd name="connsiteX18" fmla="*/ 759223 w 4971241"/>
              <a:gd name="connsiteY18" fmla="*/ 2305050 h 9963150"/>
              <a:gd name="connsiteX19" fmla="*/ 816373 w 4971241"/>
              <a:gd name="connsiteY19" fmla="*/ 2571750 h 9963150"/>
              <a:gd name="connsiteX20" fmla="*/ 949723 w 4971241"/>
              <a:gd name="connsiteY20" fmla="*/ 2705100 h 9963150"/>
              <a:gd name="connsiteX21" fmla="*/ 1102123 w 4971241"/>
              <a:gd name="connsiteY21" fmla="*/ 2895600 h 9963150"/>
              <a:gd name="connsiteX22" fmla="*/ 1235473 w 4971241"/>
              <a:gd name="connsiteY22" fmla="*/ 3028950 h 9963150"/>
              <a:gd name="connsiteX23" fmla="*/ 1502173 w 4971241"/>
              <a:gd name="connsiteY23" fmla="*/ 3162300 h 9963150"/>
              <a:gd name="connsiteX24" fmla="*/ 1711723 w 4971241"/>
              <a:gd name="connsiteY24" fmla="*/ 3295650 h 9963150"/>
              <a:gd name="connsiteX25" fmla="*/ 1749823 w 4971241"/>
              <a:gd name="connsiteY25" fmla="*/ 3638550 h 9963150"/>
              <a:gd name="connsiteX26" fmla="*/ 1540273 w 4971241"/>
              <a:gd name="connsiteY26" fmla="*/ 3638550 h 9963150"/>
              <a:gd name="connsiteX27" fmla="*/ 1235473 w 4971241"/>
              <a:gd name="connsiteY27" fmla="*/ 3524250 h 9963150"/>
              <a:gd name="connsiteX28" fmla="*/ 1006873 w 4971241"/>
              <a:gd name="connsiteY28" fmla="*/ 3448050 h 9963150"/>
              <a:gd name="connsiteX29" fmla="*/ 778273 w 4971241"/>
              <a:gd name="connsiteY29" fmla="*/ 3352800 h 9963150"/>
              <a:gd name="connsiteX30" fmla="*/ 587773 w 4971241"/>
              <a:gd name="connsiteY30" fmla="*/ 3314700 h 9963150"/>
              <a:gd name="connsiteX31" fmla="*/ 492523 w 4971241"/>
              <a:gd name="connsiteY31" fmla="*/ 3314700 h 9963150"/>
              <a:gd name="connsiteX32" fmla="*/ 206773 w 4971241"/>
              <a:gd name="connsiteY32" fmla="*/ 3429000 h 9963150"/>
              <a:gd name="connsiteX33" fmla="*/ 206773 w 4971241"/>
              <a:gd name="connsiteY33" fmla="*/ 3733800 h 9963150"/>
              <a:gd name="connsiteX34" fmla="*/ 549673 w 4971241"/>
              <a:gd name="connsiteY34" fmla="*/ 3867150 h 9963150"/>
              <a:gd name="connsiteX35" fmla="*/ 911623 w 4971241"/>
              <a:gd name="connsiteY35" fmla="*/ 3905250 h 9963150"/>
              <a:gd name="connsiteX36" fmla="*/ 911623 w 4971241"/>
              <a:gd name="connsiteY36" fmla="*/ 4114800 h 9963150"/>
              <a:gd name="connsiteX37" fmla="*/ 683023 w 4971241"/>
              <a:gd name="connsiteY37" fmla="*/ 4286250 h 9963150"/>
              <a:gd name="connsiteX38" fmla="*/ 282973 w 4971241"/>
              <a:gd name="connsiteY38" fmla="*/ 4610100 h 9963150"/>
              <a:gd name="connsiteX39" fmla="*/ 225823 w 4971241"/>
              <a:gd name="connsiteY39" fmla="*/ 4876800 h 9963150"/>
              <a:gd name="connsiteX40" fmla="*/ 340123 w 4971241"/>
              <a:gd name="connsiteY40" fmla="*/ 5162550 h 9963150"/>
              <a:gd name="connsiteX41" fmla="*/ 225823 w 4971241"/>
              <a:gd name="connsiteY41" fmla="*/ 5410200 h 9963150"/>
              <a:gd name="connsiteX42" fmla="*/ 35323 w 4971241"/>
              <a:gd name="connsiteY42" fmla="*/ 5772150 h 9963150"/>
              <a:gd name="connsiteX43" fmla="*/ 35323 w 4971241"/>
              <a:gd name="connsiteY43" fmla="*/ 6096000 h 9963150"/>
              <a:gd name="connsiteX44" fmla="*/ 397273 w 4971241"/>
              <a:gd name="connsiteY44" fmla="*/ 6362700 h 9963150"/>
              <a:gd name="connsiteX45" fmla="*/ 797323 w 4971241"/>
              <a:gd name="connsiteY45" fmla="*/ 6648450 h 9963150"/>
              <a:gd name="connsiteX46" fmla="*/ 1368823 w 4971241"/>
              <a:gd name="connsiteY46" fmla="*/ 6915150 h 9963150"/>
              <a:gd name="connsiteX47" fmla="*/ 1654573 w 4971241"/>
              <a:gd name="connsiteY47" fmla="*/ 6534150 h 9963150"/>
              <a:gd name="connsiteX48" fmla="*/ 1826023 w 4971241"/>
              <a:gd name="connsiteY48" fmla="*/ 6115050 h 9963150"/>
              <a:gd name="connsiteX49" fmla="*/ 2035573 w 4971241"/>
              <a:gd name="connsiteY49" fmla="*/ 5810250 h 9963150"/>
              <a:gd name="connsiteX50" fmla="*/ 2245123 w 4971241"/>
              <a:gd name="connsiteY50" fmla="*/ 5848350 h 9963150"/>
              <a:gd name="connsiteX51" fmla="*/ 2207023 w 4971241"/>
              <a:gd name="connsiteY51" fmla="*/ 6191250 h 9963150"/>
              <a:gd name="connsiteX52" fmla="*/ 2302273 w 4971241"/>
              <a:gd name="connsiteY52" fmla="*/ 6648450 h 9963150"/>
              <a:gd name="connsiteX53" fmla="*/ 2664223 w 4971241"/>
              <a:gd name="connsiteY53" fmla="*/ 6629400 h 9963150"/>
              <a:gd name="connsiteX54" fmla="*/ 2835673 w 4971241"/>
              <a:gd name="connsiteY54" fmla="*/ 6267450 h 9963150"/>
              <a:gd name="connsiteX55" fmla="*/ 2930923 w 4971241"/>
              <a:gd name="connsiteY55" fmla="*/ 6057900 h 9963150"/>
              <a:gd name="connsiteX56" fmla="*/ 2816623 w 4971241"/>
              <a:gd name="connsiteY56" fmla="*/ 5867400 h 9963150"/>
              <a:gd name="connsiteX57" fmla="*/ 2473723 w 4971241"/>
              <a:gd name="connsiteY57" fmla="*/ 5638800 h 9963150"/>
              <a:gd name="connsiteX58" fmla="*/ 2416573 w 4971241"/>
              <a:gd name="connsiteY58" fmla="*/ 5410200 h 9963150"/>
              <a:gd name="connsiteX59" fmla="*/ 2511823 w 4971241"/>
              <a:gd name="connsiteY59" fmla="*/ 5238750 h 9963150"/>
              <a:gd name="connsiteX60" fmla="*/ 2835673 w 4971241"/>
              <a:gd name="connsiteY60" fmla="*/ 5105400 h 9963150"/>
              <a:gd name="connsiteX61" fmla="*/ 3197623 w 4971241"/>
              <a:gd name="connsiteY61" fmla="*/ 5048250 h 9963150"/>
              <a:gd name="connsiteX62" fmla="*/ 3502423 w 4971241"/>
              <a:gd name="connsiteY62" fmla="*/ 5181600 h 9963150"/>
              <a:gd name="connsiteX63" fmla="*/ 3559573 w 4971241"/>
              <a:gd name="connsiteY63" fmla="*/ 5391150 h 9963150"/>
              <a:gd name="connsiteX64" fmla="*/ 3559573 w 4971241"/>
              <a:gd name="connsiteY64" fmla="*/ 5638800 h 9963150"/>
              <a:gd name="connsiteX65" fmla="*/ 3559573 w 4971241"/>
              <a:gd name="connsiteY65" fmla="*/ 5829300 h 9963150"/>
              <a:gd name="connsiteX66" fmla="*/ 3445273 w 4971241"/>
              <a:gd name="connsiteY66" fmla="*/ 6267450 h 9963150"/>
              <a:gd name="connsiteX67" fmla="*/ 3369073 w 4971241"/>
              <a:gd name="connsiteY67" fmla="*/ 6515100 h 9963150"/>
              <a:gd name="connsiteX68" fmla="*/ 3464323 w 4971241"/>
              <a:gd name="connsiteY68" fmla="*/ 6877050 h 9963150"/>
              <a:gd name="connsiteX69" fmla="*/ 3426223 w 4971241"/>
              <a:gd name="connsiteY69" fmla="*/ 7353300 h 9963150"/>
              <a:gd name="connsiteX70" fmla="*/ 3311923 w 4971241"/>
              <a:gd name="connsiteY70" fmla="*/ 7696200 h 9963150"/>
              <a:gd name="connsiteX71" fmla="*/ 3121423 w 4971241"/>
              <a:gd name="connsiteY71" fmla="*/ 8058150 h 9963150"/>
              <a:gd name="connsiteX72" fmla="*/ 3026173 w 4971241"/>
              <a:gd name="connsiteY72" fmla="*/ 8439150 h 9963150"/>
              <a:gd name="connsiteX73" fmla="*/ 3350023 w 4971241"/>
              <a:gd name="connsiteY73" fmla="*/ 8591550 h 9963150"/>
              <a:gd name="connsiteX74" fmla="*/ 3711973 w 4971241"/>
              <a:gd name="connsiteY74" fmla="*/ 8648700 h 9963150"/>
              <a:gd name="connsiteX75" fmla="*/ 4016773 w 4971241"/>
              <a:gd name="connsiteY75" fmla="*/ 8801100 h 9963150"/>
              <a:gd name="connsiteX76" fmla="*/ 4188223 w 4971241"/>
              <a:gd name="connsiteY76" fmla="*/ 8763000 h 9963150"/>
              <a:gd name="connsiteX77" fmla="*/ 4550173 w 4971241"/>
              <a:gd name="connsiteY77" fmla="*/ 8972550 h 9963150"/>
              <a:gd name="connsiteX78" fmla="*/ 4816873 w 4971241"/>
              <a:gd name="connsiteY78" fmla="*/ 9048750 h 9963150"/>
              <a:gd name="connsiteX79" fmla="*/ 4969273 w 4971241"/>
              <a:gd name="connsiteY79" fmla="*/ 9563100 h 9963150"/>
              <a:gd name="connsiteX80" fmla="*/ 4912123 w 4971241"/>
              <a:gd name="connsiteY80" fmla="*/ 9963150 h 9963150"/>
              <a:gd name="connsiteX0" fmla="*/ 721123 w 4978216"/>
              <a:gd name="connsiteY0" fmla="*/ 0 h 10058400"/>
              <a:gd name="connsiteX1" fmla="*/ 816373 w 4978216"/>
              <a:gd name="connsiteY1" fmla="*/ 133350 h 10058400"/>
              <a:gd name="connsiteX2" fmla="*/ 683023 w 4978216"/>
              <a:gd name="connsiteY2" fmla="*/ 381000 h 10058400"/>
              <a:gd name="connsiteX3" fmla="*/ 663973 w 4978216"/>
              <a:gd name="connsiteY3" fmla="*/ 590550 h 10058400"/>
              <a:gd name="connsiteX4" fmla="*/ 873523 w 4978216"/>
              <a:gd name="connsiteY4" fmla="*/ 609600 h 10058400"/>
              <a:gd name="connsiteX5" fmla="*/ 1140223 w 4978216"/>
              <a:gd name="connsiteY5" fmla="*/ 438150 h 10058400"/>
              <a:gd name="connsiteX6" fmla="*/ 1235473 w 4978216"/>
              <a:gd name="connsiteY6" fmla="*/ 419100 h 10058400"/>
              <a:gd name="connsiteX7" fmla="*/ 1235473 w 4978216"/>
              <a:gd name="connsiteY7" fmla="*/ 628650 h 10058400"/>
              <a:gd name="connsiteX8" fmla="*/ 1083073 w 4978216"/>
              <a:gd name="connsiteY8" fmla="*/ 838200 h 10058400"/>
              <a:gd name="connsiteX9" fmla="*/ 968773 w 4978216"/>
              <a:gd name="connsiteY9" fmla="*/ 1066800 h 10058400"/>
              <a:gd name="connsiteX10" fmla="*/ 1025923 w 4978216"/>
              <a:gd name="connsiteY10" fmla="*/ 1143000 h 10058400"/>
              <a:gd name="connsiteX11" fmla="*/ 1235473 w 4978216"/>
              <a:gd name="connsiteY11" fmla="*/ 1143000 h 10058400"/>
              <a:gd name="connsiteX12" fmla="*/ 1197373 w 4978216"/>
              <a:gd name="connsiteY12" fmla="*/ 1657350 h 10058400"/>
              <a:gd name="connsiteX13" fmla="*/ 987823 w 4978216"/>
              <a:gd name="connsiteY13" fmla="*/ 1714500 h 10058400"/>
              <a:gd name="connsiteX14" fmla="*/ 816373 w 4978216"/>
              <a:gd name="connsiteY14" fmla="*/ 1581150 h 10058400"/>
              <a:gd name="connsiteX15" fmla="*/ 663973 w 4978216"/>
              <a:gd name="connsiteY15" fmla="*/ 1562100 h 10058400"/>
              <a:gd name="connsiteX16" fmla="*/ 759223 w 4978216"/>
              <a:gd name="connsiteY16" fmla="*/ 1771650 h 10058400"/>
              <a:gd name="connsiteX17" fmla="*/ 778273 w 4978216"/>
              <a:gd name="connsiteY17" fmla="*/ 1962150 h 10058400"/>
              <a:gd name="connsiteX18" fmla="*/ 759223 w 4978216"/>
              <a:gd name="connsiteY18" fmla="*/ 2305050 h 10058400"/>
              <a:gd name="connsiteX19" fmla="*/ 816373 w 4978216"/>
              <a:gd name="connsiteY19" fmla="*/ 2571750 h 10058400"/>
              <a:gd name="connsiteX20" fmla="*/ 949723 w 4978216"/>
              <a:gd name="connsiteY20" fmla="*/ 2705100 h 10058400"/>
              <a:gd name="connsiteX21" fmla="*/ 1102123 w 4978216"/>
              <a:gd name="connsiteY21" fmla="*/ 2895600 h 10058400"/>
              <a:gd name="connsiteX22" fmla="*/ 1235473 w 4978216"/>
              <a:gd name="connsiteY22" fmla="*/ 3028950 h 10058400"/>
              <a:gd name="connsiteX23" fmla="*/ 1502173 w 4978216"/>
              <a:gd name="connsiteY23" fmla="*/ 3162300 h 10058400"/>
              <a:gd name="connsiteX24" fmla="*/ 1711723 w 4978216"/>
              <a:gd name="connsiteY24" fmla="*/ 3295650 h 10058400"/>
              <a:gd name="connsiteX25" fmla="*/ 1749823 w 4978216"/>
              <a:gd name="connsiteY25" fmla="*/ 3638550 h 10058400"/>
              <a:gd name="connsiteX26" fmla="*/ 1540273 w 4978216"/>
              <a:gd name="connsiteY26" fmla="*/ 3638550 h 10058400"/>
              <a:gd name="connsiteX27" fmla="*/ 1235473 w 4978216"/>
              <a:gd name="connsiteY27" fmla="*/ 3524250 h 10058400"/>
              <a:gd name="connsiteX28" fmla="*/ 1006873 w 4978216"/>
              <a:gd name="connsiteY28" fmla="*/ 3448050 h 10058400"/>
              <a:gd name="connsiteX29" fmla="*/ 778273 w 4978216"/>
              <a:gd name="connsiteY29" fmla="*/ 3352800 h 10058400"/>
              <a:gd name="connsiteX30" fmla="*/ 587773 w 4978216"/>
              <a:gd name="connsiteY30" fmla="*/ 3314700 h 10058400"/>
              <a:gd name="connsiteX31" fmla="*/ 492523 w 4978216"/>
              <a:gd name="connsiteY31" fmla="*/ 3314700 h 10058400"/>
              <a:gd name="connsiteX32" fmla="*/ 206773 w 4978216"/>
              <a:gd name="connsiteY32" fmla="*/ 3429000 h 10058400"/>
              <a:gd name="connsiteX33" fmla="*/ 206773 w 4978216"/>
              <a:gd name="connsiteY33" fmla="*/ 3733800 h 10058400"/>
              <a:gd name="connsiteX34" fmla="*/ 549673 w 4978216"/>
              <a:gd name="connsiteY34" fmla="*/ 3867150 h 10058400"/>
              <a:gd name="connsiteX35" fmla="*/ 911623 w 4978216"/>
              <a:gd name="connsiteY35" fmla="*/ 3905250 h 10058400"/>
              <a:gd name="connsiteX36" fmla="*/ 911623 w 4978216"/>
              <a:gd name="connsiteY36" fmla="*/ 4114800 h 10058400"/>
              <a:gd name="connsiteX37" fmla="*/ 683023 w 4978216"/>
              <a:gd name="connsiteY37" fmla="*/ 4286250 h 10058400"/>
              <a:gd name="connsiteX38" fmla="*/ 282973 w 4978216"/>
              <a:gd name="connsiteY38" fmla="*/ 4610100 h 10058400"/>
              <a:gd name="connsiteX39" fmla="*/ 225823 w 4978216"/>
              <a:gd name="connsiteY39" fmla="*/ 4876800 h 10058400"/>
              <a:gd name="connsiteX40" fmla="*/ 340123 w 4978216"/>
              <a:gd name="connsiteY40" fmla="*/ 5162550 h 10058400"/>
              <a:gd name="connsiteX41" fmla="*/ 225823 w 4978216"/>
              <a:gd name="connsiteY41" fmla="*/ 5410200 h 10058400"/>
              <a:gd name="connsiteX42" fmla="*/ 35323 w 4978216"/>
              <a:gd name="connsiteY42" fmla="*/ 5772150 h 10058400"/>
              <a:gd name="connsiteX43" fmla="*/ 35323 w 4978216"/>
              <a:gd name="connsiteY43" fmla="*/ 6096000 h 10058400"/>
              <a:gd name="connsiteX44" fmla="*/ 397273 w 4978216"/>
              <a:gd name="connsiteY44" fmla="*/ 6362700 h 10058400"/>
              <a:gd name="connsiteX45" fmla="*/ 797323 w 4978216"/>
              <a:gd name="connsiteY45" fmla="*/ 6648450 h 10058400"/>
              <a:gd name="connsiteX46" fmla="*/ 1368823 w 4978216"/>
              <a:gd name="connsiteY46" fmla="*/ 6915150 h 10058400"/>
              <a:gd name="connsiteX47" fmla="*/ 1654573 w 4978216"/>
              <a:gd name="connsiteY47" fmla="*/ 6534150 h 10058400"/>
              <a:gd name="connsiteX48" fmla="*/ 1826023 w 4978216"/>
              <a:gd name="connsiteY48" fmla="*/ 6115050 h 10058400"/>
              <a:gd name="connsiteX49" fmla="*/ 2035573 w 4978216"/>
              <a:gd name="connsiteY49" fmla="*/ 5810250 h 10058400"/>
              <a:gd name="connsiteX50" fmla="*/ 2245123 w 4978216"/>
              <a:gd name="connsiteY50" fmla="*/ 5848350 h 10058400"/>
              <a:gd name="connsiteX51" fmla="*/ 2207023 w 4978216"/>
              <a:gd name="connsiteY51" fmla="*/ 6191250 h 10058400"/>
              <a:gd name="connsiteX52" fmla="*/ 2302273 w 4978216"/>
              <a:gd name="connsiteY52" fmla="*/ 6648450 h 10058400"/>
              <a:gd name="connsiteX53" fmla="*/ 2664223 w 4978216"/>
              <a:gd name="connsiteY53" fmla="*/ 6629400 h 10058400"/>
              <a:gd name="connsiteX54" fmla="*/ 2835673 w 4978216"/>
              <a:gd name="connsiteY54" fmla="*/ 6267450 h 10058400"/>
              <a:gd name="connsiteX55" fmla="*/ 2930923 w 4978216"/>
              <a:gd name="connsiteY55" fmla="*/ 6057900 h 10058400"/>
              <a:gd name="connsiteX56" fmla="*/ 2816623 w 4978216"/>
              <a:gd name="connsiteY56" fmla="*/ 5867400 h 10058400"/>
              <a:gd name="connsiteX57" fmla="*/ 2473723 w 4978216"/>
              <a:gd name="connsiteY57" fmla="*/ 5638800 h 10058400"/>
              <a:gd name="connsiteX58" fmla="*/ 2416573 w 4978216"/>
              <a:gd name="connsiteY58" fmla="*/ 5410200 h 10058400"/>
              <a:gd name="connsiteX59" fmla="*/ 2511823 w 4978216"/>
              <a:gd name="connsiteY59" fmla="*/ 5238750 h 10058400"/>
              <a:gd name="connsiteX60" fmla="*/ 2835673 w 4978216"/>
              <a:gd name="connsiteY60" fmla="*/ 5105400 h 10058400"/>
              <a:gd name="connsiteX61" fmla="*/ 3197623 w 4978216"/>
              <a:gd name="connsiteY61" fmla="*/ 5048250 h 10058400"/>
              <a:gd name="connsiteX62" fmla="*/ 3502423 w 4978216"/>
              <a:gd name="connsiteY62" fmla="*/ 5181600 h 10058400"/>
              <a:gd name="connsiteX63" fmla="*/ 3559573 w 4978216"/>
              <a:gd name="connsiteY63" fmla="*/ 5391150 h 10058400"/>
              <a:gd name="connsiteX64" fmla="*/ 3559573 w 4978216"/>
              <a:gd name="connsiteY64" fmla="*/ 5638800 h 10058400"/>
              <a:gd name="connsiteX65" fmla="*/ 3559573 w 4978216"/>
              <a:gd name="connsiteY65" fmla="*/ 5829300 h 10058400"/>
              <a:gd name="connsiteX66" fmla="*/ 3445273 w 4978216"/>
              <a:gd name="connsiteY66" fmla="*/ 6267450 h 10058400"/>
              <a:gd name="connsiteX67" fmla="*/ 3369073 w 4978216"/>
              <a:gd name="connsiteY67" fmla="*/ 6515100 h 10058400"/>
              <a:gd name="connsiteX68" fmla="*/ 3464323 w 4978216"/>
              <a:gd name="connsiteY68" fmla="*/ 6877050 h 10058400"/>
              <a:gd name="connsiteX69" fmla="*/ 3426223 w 4978216"/>
              <a:gd name="connsiteY69" fmla="*/ 7353300 h 10058400"/>
              <a:gd name="connsiteX70" fmla="*/ 3311923 w 4978216"/>
              <a:gd name="connsiteY70" fmla="*/ 7696200 h 10058400"/>
              <a:gd name="connsiteX71" fmla="*/ 3121423 w 4978216"/>
              <a:gd name="connsiteY71" fmla="*/ 8058150 h 10058400"/>
              <a:gd name="connsiteX72" fmla="*/ 3026173 w 4978216"/>
              <a:gd name="connsiteY72" fmla="*/ 8439150 h 10058400"/>
              <a:gd name="connsiteX73" fmla="*/ 3350023 w 4978216"/>
              <a:gd name="connsiteY73" fmla="*/ 8591550 h 10058400"/>
              <a:gd name="connsiteX74" fmla="*/ 3711973 w 4978216"/>
              <a:gd name="connsiteY74" fmla="*/ 8648700 h 10058400"/>
              <a:gd name="connsiteX75" fmla="*/ 4016773 w 4978216"/>
              <a:gd name="connsiteY75" fmla="*/ 8801100 h 10058400"/>
              <a:gd name="connsiteX76" fmla="*/ 4188223 w 4978216"/>
              <a:gd name="connsiteY76" fmla="*/ 8763000 h 10058400"/>
              <a:gd name="connsiteX77" fmla="*/ 4550173 w 4978216"/>
              <a:gd name="connsiteY77" fmla="*/ 8972550 h 10058400"/>
              <a:gd name="connsiteX78" fmla="*/ 4816873 w 4978216"/>
              <a:gd name="connsiteY78" fmla="*/ 9048750 h 10058400"/>
              <a:gd name="connsiteX79" fmla="*/ 4969273 w 4978216"/>
              <a:gd name="connsiteY79" fmla="*/ 9563100 h 10058400"/>
              <a:gd name="connsiteX80" fmla="*/ 4969273 w 4978216"/>
              <a:gd name="connsiteY80" fmla="*/ 10058400 h 1005840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683023 w 4978216"/>
              <a:gd name="connsiteY2" fmla="*/ 4000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663973 w 4978216"/>
              <a:gd name="connsiteY3" fmla="*/ 60960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873523 w 4978216"/>
              <a:gd name="connsiteY4" fmla="*/ 62865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235473 w 4978216"/>
              <a:gd name="connsiteY6" fmla="*/ 43815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25923 w 4978216"/>
              <a:gd name="connsiteY10" fmla="*/ 116205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968773 w 4978216"/>
              <a:gd name="connsiteY9" fmla="*/ 10858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083073 w 4978216"/>
              <a:gd name="connsiteY8" fmla="*/ 85725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97373 w 4978216"/>
              <a:gd name="connsiteY12" fmla="*/ 167640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759223 w 4978216"/>
              <a:gd name="connsiteY16" fmla="*/ 1790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778273 w 4978216"/>
              <a:gd name="connsiteY17" fmla="*/ 19812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02123 w 4978216"/>
              <a:gd name="connsiteY21" fmla="*/ 291465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49823 w 4978216"/>
              <a:gd name="connsiteY25" fmla="*/ 365760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40273 w 4978216"/>
              <a:gd name="connsiteY26" fmla="*/ 365760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35473 w 4978216"/>
              <a:gd name="connsiteY27" fmla="*/ 35433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911623 w 4978216"/>
              <a:gd name="connsiteY36" fmla="*/ 41338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83023 w 4978216"/>
              <a:gd name="connsiteY37" fmla="*/ 43053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911623 w 4978216"/>
              <a:gd name="connsiteY35" fmla="*/ 39243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06773 w 4978216"/>
              <a:gd name="connsiteY32" fmla="*/ 344805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06773 w 4978216"/>
              <a:gd name="connsiteY33" fmla="*/ 375285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695723 w 4978216"/>
              <a:gd name="connsiteY0" fmla="*/ 0 h 10077450"/>
              <a:gd name="connsiteX1" fmla="*/ 816373 w 4978216"/>
              <a:gd name="connsiteY1" fmla="*/ 152400 h 10077450"/>
              <a:gd name="connsiteX2" fmla="*/ 708423 w 4978216"/>
              <a:gd name="connsiteY2" fmla="*/ 425450 h 10077450"/>
              <a:gd name="connsiteX3" fmla="*/ 752873 w 4978216"/>
              <a:gd name="connsiteY3" fmla="*/ 654050 h 10077450"/>
              <a:gd name="connsiteX4" fmla="*/ 911623 w 4978216"/>
              <a:gd name="connsiteY4" fmla="*/ 673100 h 10077450"/>
              <a:gd name="connsiteX5" fmla="*/ 1140223 w 4978216"/>
              <a:gd name="connsiteY5" fmla="*/ 457200 h 10077450"/>
              <a:gd name="connsiteX6" fmla="*/ 1305323 w 4978216"/>
              <a:gd name="connsiteY6" fmla="*/ 431800 h 10077450"/>
              <a:gd name="connsiteX7" fmla="*/ 1235473 w 4978216"/>
              <a:gd name="connsiteY7" fmla="*/ 647700 h 10077450"/>
              <a:gd name="connsiteX8" fmla="*/ 1102123 w 4978216"/>
              <a:gd name="connsiteY8" fmla="*/ 863600 h 10077450"/>
              <a:gd name="connsiteX9" fmla="*/ 1013223 w 4978216"/>
              <a:gd name="connsiteY9" fmla="*/ 1111250 h 10077450"/>
              <a:gd name="connsiteX10" fmla="*/ 1089423 w 4978216"/>
              <a:gd name="connsiteY10" fmla="*/ 1193800 h 10077450"/>
              <a:gd name="connsiteX11" fmla="*/ 1235473 w 4978216"/>
              <a:gd name="connsiteY11" fmla="*/ 1162050 h 10077450"/>
              <a:gd name="connsiteX12" fmla="*/ 1165623 w 4978216"/>
              <a:gd name="connsiteY12" fmla="*/ 1593850 h 10077450"/>
              <a:gd name="connsiteX13" fmla="*/ 987823 w 4978216"/>
              <a:gd name="connsiteY13" fmla="*/ 1733550 h 10077450"/>
              <a:gd name="connsiteX14" fmla="*/ 816373 w 4978216"/>
              <a:gd name="connsiteY14" fmla="*/ 1600200 h 10077450"/>
              <a:gd name="connsiteX15" fmla="*/ 663973 w 4978216"/>
              <a:gd name="connsiteY15" fmla="*/ 1581150 h 10077450"/>
              <a:gd name="connsiteX16" fmla="*/ 873523 w 4978216"/>
              <a:gd name="connsiteY16" fmla="*/ 1917700 h 10077450"/>
              <a:gd name="connsiteX17" fmla="*/ 803673 w 4978216"/>
              <a:gd name="connsiteY17" fmla="*/ 2095500 h 10077450"/>
              <a:gd name="connsiteX18" fmla="*/ 759223 w 4978216"/>
              <a:gd name="connsiteY18" fmla="*/ 2324100 h 10077450"/>
              <a:gd name="connsiteX19" fmla="*/ 816373 w 4978216"/>
              <a:gd name="connsiteY19" fmla="*/ 2590800 h 10077450"/>
              <a:gd name="connsiteX20" fmla="*/ 949723 w 4978216"/>
              <a:gd name="connsiteY20" fmla="*/ 2724150 h 10077450"/>
              <a:gd name="connsiteX21" fmla="*/ 1152923 w 4978216"/>
              <a:gd name="connsiteY21" fmla="*/ 2870200 h 10077450"/>
              <a:gd name="connsiteX22" fmla="*/ 1235473 w 4978216"/>
              <a:gd name="connsiteY22" fmla="*/ 3048000 h 10077450"/>
              <a:gd name="connsiteX23" fmla="*/ 1502173 w 4978216"/>
              <a:gd name="connsiteY23" fmla="*/ 3181350 h 10077450"/>
              <a:gd name="connsiteX24" fmla="*/ 1711723 w 4978216"/>
              <a:gd name="connsiteY24" fmla="*/ 3314700 h 10077450"/>
              <a:gd name="connsiteX25" fmla="*/ 1718073 w 4978216"/>
              <a:gd name="connsiteY25" fmla="*/ 3727450 h 10077450"/>
              <a:gd name="connsiteX26" fmla="*/ 1508523 w 4978216"/>
              <a:gd name="connsiteY26" fmla="*/ 3587750 h 10077450"/>
              <a:gd name="connsiteX27" fmla="*/ 1267223 w 4978216"/>
              <a:gd name="connsiteY27" fmla="*/ 3492500 h 10077450"/>
              <a:gd name="connsiteX28" fmla="*/ 1006873 w 4978216"/>
              <a:gd name="connsiteY28" fmla="*/ 3467100 h 10077450"/>
              <a:gd name="connsiteX29" fmla="*/ 778273 w 4978216"/>
              <a:gd name="connsiteY29" fmla="*/ 3371850 h 10077450"/>
              <a:gd name="connsiteX30" fmla="*/ 587773 w 4978216"/>
              <a:gd name="connsiteY30" fmla="*/ 3333750 h 10077450"/>
              <a:gd name="connsiteX31" fmla="*/ 492523 w 4978216"/>
              <a:gd name="connsiteY31" fmla="*/ 3333750 h 10077450"/>
              <a:gd name="connsiteX32" fmla="*/ 270273 w 4978216"/>
              <a:gd name="connsiteY32" fmla="*/ 3479800 h 10077450"/>
              <a:gd name="connsiteX33" fmla="*/ 263923 w 4978216"/>
              <a:gd name="connsiteY33" fmla="*/ 3759200 h 10077450"/>
              <a:gd name="connsiteX34" fmla="*/ 549673 w 4978216"/>
              <a:gd name="connsiteY34" fmla="*/ 3886200 h 10077450"/>
              <a:gd name="connsiteX35" fmla="*/ 873523 w 4978216"/>
              <a:gd name="connsiteY35" fmla="*/ 3975100 h 10077450"/>
              <a:gd name="connsiteX36" fmla="*/ 822723 w 4978216"/>
              <a:gd name="connsiteY36" fmla="*/ 4273550 h 10077450"/>
              <a:gd name="connsiteX37" fmla="*/ 632223 w 4978216"/>
              <a:gd name="connsiteY37" fmla="*/ 4419600 h 10077450"/>
              <a:gd name="connsiteX38" fmla="*/ 282973 w 4978216"/>
              <a:gd name="connsiteY38" fmla="*/ 4629150 h 10077450"/>
              <a:gd name="connsiteX39" fmla="*/ 225823 w 4978216"/>
              <a:gd name="connsiteY39" fmla="*/ 4895850 h 10077450"/>
              <a:gd name="connsiteX40" fmla="*/ 340123 w 4978216"/>
              <a:gd name="connsiteY40" fmla="*/ 5181600 h 10077450"/>
              <a:gd name="connsiteX41" fmla="*/ 225823 w 4978216"/>
              <a:gd name="connsiteY41" fmla="*/ 5429250 h 10077450"/>
              <a:gd name="connsiteX42" fmla="*/ 35323 w 4978216"/>
              <a:gd name="connsiteY42" fmla="*/ 5791200 h 10077450"/>
              <a:gd name="connsiteX43" fmla="*/ 35323 w 4978216"/>
              <a:gd name="connsiteY43" fmla="*/ 6115050 h 10077450"/>
              <a:gd name="connsiteX44" fmla="*/ 397273 w 4978216"/>
              <a:gd name="connsiteY44" fmla="*/ 6381750 h 10077450"/>
              <a:gd name="connsiteX45" fmla="*/ 797323 w 4978216"/>
              <a:gd name="connsiteY45" fmla="*/ 6667500 h 10077450"/>
              <a:gd name="connsiteX46" fmla="*/ 1368823 w 4978216"/>
              <a:gd name="connsiteY46" fmla="*/ 6934200 h 10077450"/>
              <a:gd name="connsiteX47" fmla="*/ 1654573 w 4978216"/>
              <a:gd name="connsiteY47" fmla="*/ 6553200 h 10077450"/>
              <a:gd name="connsiteX48" fmla="*/ 1826023 w 4978216"/>
              <a:gd name="connsiteY48" fmla="*/ 6134100 h 10077450"/>
              <a:gd name="connsiteX49" fmla="*/ 2035573 w 4978216"/>
              <a:gd name="connsiteY49" fmla="*/ 5829300 h 10077450"/>
              <a:gd name="connsiteX50" fmla="*/ 2245123 w 4978216"/>
              <a:gd name="connsiteY50" fmla="*/ 5867400 h 10077450"/>
              <a:gd name="connsiteX51" fmla="*/ 2207023 w 4978216"/>
              <a:gd name="connsiteY51" fmla="*/ 6210300 h 10077450"/>
              <a:gd name="connsiteX52" fmla="*/ 2302273 w 4978216"/>
              <a:gd name="connsiteY52" fmla="*/ 6667500 h 10077450"/>
              <a:gd name="connsiteX53" fmla="*/ 2664223 w 4978216"/>
              <a:gd name="connsiteY53" fmla="*/ 6648450 h 10077450"/>
              <a:gd name="connsiteX54" fmla="*/ 2835673 w 4978216"/>
              <a:gd name="connsiteY54" fmla="*/ 6286500 h 10077450"/>
              <a:gd name="connsiteX55" fmla="*/ 2930923 w 4978216"/>
              <a:gd name="connsiteY55" fmla="*/ 6076950 h 10077450"/>
              <a:gd name="connsiteX56" fmla="*/ 2816623 w 4978216"/>
              <a:gd name="connsiteY56" fmla="*/ 5886450 h 10077450"/>
              <a:gd name="connsiteX57" fmla="*/ 2473723 w 4978216"/>
              <a:gd name="connsiteY57" fmla="*/ 5657850 h 10077450"/>
              <a:gd name="connsiteX58" fmla="*/ 2416573 w 4978216"/>
              <a:gd name="connsiteY58" fmla="*/ 5429250 h 10077450"/>
              <a:gd name="connsiteX59" fmla="*/ 2511823 w 4978216"/>
              <a:gd name="connsiteY59" fmla="*/ 5257800 h 10077450"/>
              <a:gd name="connsiteX60" fmla="*/ 2835673 w 4978216"/>
              <a:gd name="connsiteY60" fmla="*/ 5124450 h 10077450"/>
              <a:gd name="connsiteX61" fmla="*/ 3197623 w 4978216"/>
              <a:gd name="connsiteY61" fmla="*/ 5067300 h 10077450"/>
              <a:gd name="connsiteX62" fmla="*/ 3502423 w 4978216"/>
              <a:gd name="connsiteY62" fmla="*/ 5200650 h 10077450"/>
              <a:gd name="connsiteX63" fmla="*/ 3559573 w 4978216"/>
              <a:gd name="connsiteY63" fmla="*/ 5410200 h 10077450"/>
              <a:gd name="connsiteX64" fmla="*/ 3559573 w 4978216"/>
              <a:gd name="connsiteY64" fmla="*/ 5657850 h 10077450"/>
              <a:gd name="connsiteX65" fmla="*/ 3559573 w 4978216"/>
              <a:gd name="connsiteY65" fmla="*/ 5848350 h 10077450"/>
              <a:gd name="connsiteX66" fmla="*/ 3445273 w 4978216"/>
              <a:gd name="connsiteY66" fmla="*/ 6286500 h 10077450"/>
              <a:gd name="connsiteX67" fmla="*/ 3369073 w 4978216"/>
              <a:gd name="connsiteY67" fmla="*/ 6534150 h 10077450"/>
              <a:gd name="connsiteX68" fmla="*/ 3464323 w 4978216"/>
              <a:gd name="connsiteY68" fmla="*/ 6896100 h 10077450"/>
              <a:gd name="connsiteX69" fmla="*/ 3426223 w 4978216"/>
              <a:gd name="connsiteY69" fmla="*/ 7372350 h 10077450"/>
              <a:gd name="connsiteX70" fmla="*/ 3311923 w 4978216"/>
              <a:gd name="connsiteY70" fmla="*/ 7715250 h 10077450"/>
              <a:gd name="connsiteX71" fmla="*/ 3121423 w 4978216"/>
              <a:gd name="connsiteY71" fmla="*/ 8077200 h 10077450"/>
              <a:gd name="connsiteX72" fmla="*/ 3026173 w 4978216"/>
              <a:gd name="connsiteY72" fmla="*/ 8458200 h 10077450"/>
              <a:gd name="connsiteX73" fmla="*/ 3350023 w 4978216"/>
              <a:gd name="connsiteY73" fmla="*/ 8610600 h 10077450"/>
              <a:gd name="connsiteX74" fmla="*/ 3711973 w 4978216"/>
              <a:gd name="connsiteY74" fmla="*/ 8667750 h 10077450"/>
              <a:gd name="connsiteX75" fmla="*/ 4016773 w 4978216"/>
              <a:gd name="connsiteY75" fmla="*/ 8820150 h 10077450"/>
              <a:gd name="connsiteX76" fmla="*/ 4188223 w 4978216"/>
              <a:gd name="connsiteY76" fmla="*/ 8782050 h 10077450"/>
              <a:gd name="connsiteX77" fmla="*/ 4550173 w 4978216"/>
              <a:gd name="connsiteY77" fmla="*/ 8991600 h 10077450"/>
              <a:gd name="connsiteX78" fmla="*/ 4816873 w 4978216"/>
              <a:gd name="connsiteY78" fmla="*/ 9067800 h 10077450"/>
              <a:gd name="connsiteX79" fmla="*/ 4969273 w 4978216"/>
              <a:gd name="connsiteY79" fmla="*/ 9582150 h 10077450"/>
              <a:gd name="connsiteX80" fmla="*/ 4969273 w 4978216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11508 w 4982701"/>
              <a:gd name="connsiteY51" fmla="*/ 62103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0675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40158 w 4982701"/>
              <a:gd name="connsiteY54" fmla="*/ 628650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421058 w 4982701"/>
              <a:gd name="connsiteY58" fmla="*/ 542925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16308 w 4982701"/>
              <a:gd name="connsiteY59" fmla="*/ 52578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21258 w 4982701"/>
              <a:gd name="connsiteY75" fmla="*/ 88201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4014908 w 4982701"/>
              <a:gd name="connsiteY75" fmla="*/ 875665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582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82701"/>
              <a:gd name="connsiteY0" fmla="*/ 0 h 10077450"/>
              <a:gd name="connsiteX1" fmla="*/ 820858 w 4982701"/>
              <a:gd name="connsiteY1" fmla="*/ 152400 h 10077450"/>
              <a:gd name="connsiteX2" fmla="*/ 712908 w 4982701"/>
              <a:gd name="connsiteY2" fmla="*/ 425450 h 10077450"/>
              <a:gd name="connsiteX3" fmla="*/ 757358 w 4982701"/>
              <a:gd name="connsiteY3" fmla="*/ 654050 h 10077450"/>
              <a:gd name="connsiteX4" fmla="*/ 916108 w 4982701"/>
              <a:gd name="connsiteY4" fmla="*/ 673100 h 10077450"/>
              <a:gd name="connsiteX5" fmla="*/ 1144708 w 4982701"/>
              <a:gd name="connsiteY5" fmla="*/ 457200 h 10077450"/>
              <a:gd name="connsiteX6" fmla="*/ 1309808 w 4982701"/>
              <a:gd name="connsiteY6" fmla="*/ 431800 h 10077450"/>
              <a:gd name="connsiteX7" fmla="*/ 1239958 w 4982701"/>
              <a:gd name="connsiteY7" fmla="*/ 647700 h 10077450"/>
              <a:gd name="connsiteX8" fmla="*/ 1106608 w 4982701"/>
              <a:gd name="connsiteY8" fmla="*/ 863600 h 10077450"/>
              <a:gd name="connsiteX9" fmla="*/ 1017708 w 4982701"/>
              <a:gd name="connsiteY9" fmla="*/ 1111250 h 10077450"/>
              <a:gd name="connsiteX10" fmla="*/ 1093908 w 4982701"/>
              <a:gd name="connsiteY10" fmla="*/ 1193800 h 10077450"/>
              <a:gd name="connsiteX11" fmla="*/ 1239958 w 4982701"/>
              <a:gd name="connsiteY11" fmla="*/ 1162050 h 10077450"/>
              <a:gd name="connsiteX12" fmla="*/ 1170108 w 4982701"/>
              <a:gd name="connsiteY12" fmla="*/ 1593850 h 10077450"/>
              <a:gd name="connsiteX13" fmla="*/ 992308 w 4982701"/>
              <a:gd name="connsiteY13" fmla="*/ 1733550 h 10077450"/>
              <a:gd name="connsiteX14" fmla="*/ 820858 w 4982701"/>
              <a:gd name="connsiteY14" fmla="*/ 1600200 h 10077450"/>
              <a:gd name="connsiteX15" fmla="*/ 668458 w 4982701"/>
              <a:gd name="connsiteY15" fmla="*/ 1581150 h 10077450"/>
              <a:gd name="connsiteX16" fmla="*/ 878008 w 4982701"/>
              <a:gd name="connsiteY16" fmla="*/ 1917700 h 10077450"/>
              <a:gd name="connsiteX17" fmla="*/ 808158 w 4982701"/>
              <a:gd name="connsiteY17" fmla="*/ 2095500 h 10077450"/>
              <a:gd name="connsiteX18" fmla="*/ 763708 w 4982701"/>
              <a:gd name="connsiteY18" fmla="*/ 2324100 h 10077450"/>
              <a:gd name="connsiteX19" fmla="*/ 820858 w 4982701"/>
              <a:gd name="connsiteY19" fmla="*/ 2590800 h 10077450"/>
              <a:gd name="connsiteX20" fmla="*/ 954208 w 4982701"/>
              <a:gd name="connsiteY20" fmla="*/ 2724150 h 10077450"/>
              <a:gd name="connsiteX21" fmla="*/ 1157408 w 4982701"/>
              <a:gd name="connsiteY21" fmla="*/ 2870200 h 10077450"/>
              <a:gd name="connsiteX22" fmla="*/ 1239958 w 4982701"/>
              <a:gd name="connsiteY22" fmla="*/ 3048000 h 10077450"/>
              <a:gd name="connsiteX23" fmla="*/ 1506658 w 4982701"/>
              <a:gd name="connsiteY23" fmla="*/ 3181350 h 10077450"/>
              <a:gd name="connsiteX24" fmla="*/ 1716208 w 4982701"/>
              <a:gd name="connsiteY24" fmla="*/ 3314700 h 10077450"/>
              <a:gd name="connsiteX25" fmla="*/ 1722558 w 4982701"/>
              <a:gd name="connsiteY25" fmla="*/ 3727450 h 10077450"/>
              <a:gd name="connsiteX26" fmla="*/ 1513008 w 4982701"/>
              <a:gd name="connsiteY26" fmla="*/ 3587750 h 10077450"/>
              <a:gd name="connsiteX27" fmla="*/ 1271708 w 4982701"/>
              <a:gd name="connsiteY27" fmla="*/ 3492500 h 10077450"/>
              <a:gd name="connsiteX28" fmla="*/ 1011358 w 4982701"/>
              <a:gd name="connsiteY28" fmla="*/ 3467100 h 10077450"/>
              <a:gd name="connsiteX29" fmla="*/ 782758 w 4982701"/>
              <a:gd name="connsiteY29" fmla="*/ 3371850 h 10077450"/>
              <a:gd name="connsiteX30" fmla="*/ 592258 w 4982701"/>
              <a:gd name="connsiteY30" fmla="*/ 3333750 h 10077450"/>
              <a:gd name="connsiteX31" fmla="*/ 497008 w 4982701"/>
              <a:gd name="connsiteY31" fmla="*/ 3333750 h 10077450"/>
              <a:gd name="connsiteX32" fmla="*/ 274758 w 4982701"/>
              <a:gd name="connsiteY32" fmla="*/ 3479800 h 10077450"/>
              <a:gd name="connsiteX33" fmla="*/ 268408 w 4982701"/>
              <a:gd name="connsiteY33" fmla="*/ 3759200 h 10077450"/>
              <a:gd name="connsiteX34" fmla="*/ 554158 w 4982701"/>
              <a:gd name="connsiteY34" fmla="*/ 3886200 h 10077450"/>
              <a:gd name="connsiteX35" fmla="*/ 878008 w 4982701"/>
              <a:gd name="connsiteY35" fmla="*/ 3975100 h 10077450"/>
              <a:gd name="connsiteX36" fmla="*/ 827208 w 4982701"/>
              <a:gd name="connsiteY36" fmla="*/ 4273550 h 10077450"/>
              <a:gd name="connsiteX37" fmla="*/ 636708 w 4982701"/>
              <a:gd name="connsiteY37" fmla="*/ 4419600 h 10077450"/>
              <a:gd name="connsiteX38" fmla="*/ 287458 w 4982701"/>
              <a:gd name="connsiteY38" fmla="*/ 4629150 h 10077450"/>
              <a:gd name="connsiteX39" fmla="*/ 230308 w 4982701"/>
              <a:gd name="connsiteY39" fmla="*/ 4895850 h 10077450"/>
              <a:gd name="connsiteX40" fmla="*/ 344608 w 4982701"/>
              <a:gd name="connsiteY40" fmla="*/ 5181600 h 10077450"/>
              <a:gd name="connsiteX41" fmla="*/ 230308 w 4982701"/>
              <a:gd name="connsiteY41" fmla="*/ 5429250 h 10077450"/>
              <a:gd name="connsiteX42" fmla="*/ 39808 w 4982701"/>
              <a:gd name="connsiteY42" fmla="*/ 5791200 h 10077450"/>
              <a:gd name="connsiteX43" fmla="*/ 39808 w 4982701"/>
              <a:gd name="connsiteY43" fmla="*/ 6115050 h 10077450"/>
              <a:gd name="connsiteX44" fmla="*/ 465258 w 4982701"/>
              <a:gd name="connsiteY44" fmla="*/ 6362700 h 10077450"/>
              <a:gd name="connsiteX45" fmla="*/ 801808 w 4982701"/>
              <a:gd name="connsiteY45" fmla="*/ 6667500 h 10077450"/>
              <a:gd name="connsiteX46" fmla="*/ 1373308 w 4982701"/>
              <a:gd name="connsiteY46" fmla="*/ 6934200 h 10077450"/>
              <a:gd name="connsiteX47" fmla="*/ 1659058 w 4982701"/>
              <a:gd name="connsiteY47" fmla="*/ 6553200 h 10077450"/>
              <a:gd name="connsiteX48" fmla="*/ 1830508 w 4982701"/>
              <a:gd name="connsiteY48" fmla="*/ 6134100 h 10077450"/>
              <a:gd name="connsiteX49" fmla="*/ 2040058 w 4982701"/>
              <a:gd name="connsiteY49" fmla="*/ 5829300 h 10077450"/>
              <a:gd name="connsiteX50" fmla="*/ 2249608 w 4982701"/>
              <a:gd name="connsiteY50" fmla="*/ 5867400 h 10077450"/>
              <a:gd name="connsiteX51" fmla="*/ 2236908 w 4982701"/>
              <a:gd name="connsiteY51" fmla="*/ 6223000 h 10077450"/>
              <a:gd name="connsiteX52" fmla="*/ 2376608 w 4982701"/>
              <a:gd name="connsiteY52" fmla="*/ 6667500 h 10077450"/>
              <a:gd name="connsiteX53" fmla="*/ 2668708 w 4982701"/>
              <a:gd name="connsiteY53" fmla="*/ 6648450 h 10077450"/>
              <a:gd name="connsiteX54" fmla="*/ 2865558 w 4982701"/>
              <a:gd name="connsiteY54" fmla="*/ 6318250 h 10077450"/>
              <a:gd name="connsiteX55" fmla="*/ 2935408 w 4982701"/>
              <a:gd name="connsiteY55" fmla="*/ 6076950 h 10077450"/>
              <a:gd name="connsiteX56" fmla="*/ 2821108 w 4982701"/>
              <a:gd name="connsiteY56" fmla="*/ 5886450 h 10077450"/>
              <a:gd name="connsiteX57" fmla="*/ 2478208 w 4982701"/>
              <a:gd name="connsiteY57" fmla="*/ 5657850 h 10077450"/>
              <a:gd name="connsiteX58" fmla="*/ 2395658 w 4982701"/>
              <a:gd name="connsiteY58" fmla="*/ 5422900 h 10077450"/>
              <a:gd name="connsiteX59" fmla="*/ 2554408 w 4982701"/>
              <a:gd name="connsiteY59" fmla="*/ 5283200 h 10077450"/>
              <a:gd name="connsiteX60" fmla="*/ 2840158 w 4982701"/>
              <a:gd name="connsiteY60" fmla="*/ 5124450 h 10077450"/>
              <a:gd name="connsiteX61" fmla="*/ 3202108 w 4982701"/>
              <a:gd name="connsiteY61" fmla="*/ 5067300 h 10077450"/>
              <a:gd name="connsiteX62" fmla="*/ 3506908 w 4982701"/>
              <a:gd name="connsiteY62" fmla="*/ 5200650 h 10077450"/>
              <a:gd name="connsiteX63" fmla="*/ 3564058 w 4982701"/>
              <a:gd name="connsiteY63" fmla="*/ 5410200 h 10077450"/>
              <a:gd name="connsiteX64" fmla="*/ 3564058 w 4982701"/>
              <a:gd name="connsiteY64" fmla="*/ 5657850 h 10077450"/>
              <a:gd name="connsiteX65" fmla="*/ 3564058 w 4982701"/>
              <a:gd name="connsiteY65" fmla="*/ 5848350 h 10077450"/>
              <a:gd name="connsiteX66" fmla="*/ 3449758 w 4982701"/>
              <a:gd name="connsiteY66" fmla="*/ 6286500 h 10077450"/>
              <a:gd name="connsiteX67" fmla="*/ 3373558 w 4982701"/>
              <a:gd name="connsiteY67" fmla="*/ 6534150 h 10077450"/>
              <a:gd name="connsiteX68" fmla="*/ 3468808 w 4982701"/>
              <a:gd name="connsiteY68" fmla="*/ 6896100 h 10077450"/>
              <a:gd name="connsiteX69" fmla="*/ 3430708 w 4982701"/>
              <a:gd name="connsiteY69" fmla="*/ 7372350 h 10077450"/>
              <a:gd name="connsiteX70" fmla="*/ 3316408 w 4982701"/>
              <a:gd name="connsiteY70" fmla="*/ 7715250 h 10077450"/>
              <a:gd name="connsiteX71" fmla="*/ 3125908 w 4982701"/>
              <a:gd name="connsiteY71" fmla="*/ 8077200 h 10077450"/>
              <a:gd name="connsiteX72" fmla="*/ 3030658 w 4982701"/>
              <a:gd name="connsiteY72" fmla="*/ 8407400 h 10077450"/>
              <a:gd name="connsiteX73" fmla="*/ 3354508 w 4982701"/>
              <a:gd name="connsiteY73" fmla="*/ 8610600 h 10077450"/>
              <a:gd name="connsiteX74" fmla="*/ 3716458 w 4982701"/>
              <a:gd name="connsiteY74" fmla="*/ 8667750 h 10077450"/>
              <a:gd name="connsiteX75" fmla="*/ 3932358 w 4982701"/>
              <a:gd name="connsiteY75" fmla="*/ 8775700 h 10077450"/>
              <a:gd name="connsiteX76" fmla="*/ 4192708 w 4982701"/>
              <a:gd name="connsiteY76" fmla="*/ 8782050 h 10077450"/>
              <a:gd name="connsiteX77" fmla="*/ 4554658 w 4982701"/>
              <a:gd name="connsiteY77" fmla="*/ 8991600 h 10077450"/>
              <a:gd name="connsiteX78" fmla="*/ 4821358 w 4982701"/>
              <a:gd name="connsiteY78" fmla="*/ 9067800 h 10077450"/>
              <a:gd name="connsiteX79" fmla="*/ 4973758 w 4982701"/>
              <a:gd name="connsiteY79" fmla="*/ 9582150 h 10077450"/>
              <a:gd name="connsiteX80" fmla="*/ 4973758 w 4982701"/>
              <a:gd name="connsiteY80" fmla="*/ 10077450 h 10077450"/>
              <a:gd name="connsiteX0" fmla="*/ 700208 w 4973758"/>
              <a:gd name="connsiteY0" fmla="*/ 0 h 10077450"/>
              <a:gd name="connsiteX1" fmla="*/ 820858 w 4973758"/>
              <a:gd name="connsiteY1" fmla="*/ 152400 h 10077450"/>
              <a:gd name="connsiteX2" fmla="*/ 712908 w 4973758"/>
              <a:gd name="connsiteY2" fmla="*/ 425450 h 10077450"/>
              <a:gd name="connsiteX3" fmla="*/ 757358 w 4973758"/>
              <a:gd name="connsiteY3" fmla="*/ 654050 h 10077450"/>
              <a:gd name="connsiteX4" fmla="*/ 916108 w 4973758"/>
              <a:gd name="connsiteY4" fmla="*/ 673100 h 10077450"/>
              <a:gd name="connsiteX5" fmla="*/ 1144708 w 4973758"/>
              <a:gd name="connsiteY5" fmla="*/ 457200 h 10077450"/>
              <a:gd name="connsiteX6" fmla="*/ 1309808 w 4973758"/>
              <a:gd name="connsiteY6" fmla="*/ 431800 h 10077450"/>
              <a:gd name="connsiteX7" fmla="*/ 1239958 w 4973758"/>
              <a:gd name="connsiteY7" fmla="*/ 647700 h 10077450"/>
              <a:gd name="connsiteX8" fmla="*/ 1106608 w 4973758"/>
              <a:gd name="connsiteY8" fmla="*/ 863600 h 10077450"/>
              <a:gd name="connsiteX9" fmla="*/ 1017708 w 4973758"/>
              <a:gd name="connsiteY9" fmla="*/ 1111250 h 10077450"/>
              <a:gd name="connsiteX10" fmla="*/ 1093908 w 4973758"/>
              <a:gd name="connsiteY10" fmla="*/ 1193800 h 10077450"/>
              <a:gd name="connsiteX11" fmla="*/ 1239958 w 4973758"/>
              <a:gd name="connsiteY11" fmla="*/ 1162050 h 10077450"/>
              <a:gd name="connsiteX12" fmla="*/ 1170108 w 4973758"/>
              <a:gd name="connsiteY12" fmla="*/ 1593850 h 10077450"/>
              <a:gd name="connsiteX13" fmla="*/ 992308 w 4973758"/>
              <a:gd name="connsiteY13" fmla="*/ 1733550 h 10077450"/>
              <a:gd name="connsiteX14" fmla="*/ 820858 w 4973758"/>
              <a:gd name="connsiteY14" fmla="*/ 1600200 h 10077450"/>
              <a:gd name="connsiteX15" fmla="*/ 668458 w 4973758"/>
              <a:gd name="connsiteY15" fmla="*/ 1581150 h 10077450"/>
              <a:gd name="connsiteX16" fmla="*/ 878008 w 4973758"/>
              <a:gd name="connsiteY16" fmla="*/ 1917700 h 10077450"/>
              <a:gd name="connsiteX17" fmla="*/ 808158 w 4973758"/>
              <a:gd name="connsiteY17" fmla="*/ 2095500 h 10077450"/>
              <a:gd name="connsiteX18" fmla="*/ 763708 w 4973758"/>
              <a:gd name="connsiteY18" fmla="*/ 2324100 h 10077450"/>
              <a:gd name="connsiteX19" fmla="*/ 820858 w 4973758"/>
              <a:gd name="connsiteY19" fmla="*/ 2590800 h 10077450"/>
              <a:gd name="connsiteX20" fmla="*/ 954208 w 4973758"/>
              <a:gd name="connsiteY20" fmla="*/ 2724150 h 10077450"/>
              <a:gd name="connsiteX21" fmla="*/ 1157408 w 4973758"/>
              <a:gd name="connsiteY21" fmla="*/ 2870200 h 10077450"/>
              <a:gd name="connsiteX22" fmla="*/ 1239958 w 4973758"/>
              <a:gd name="connsiteY22" fmla="*/ 3048000 h 10077450"/>
              <a:gd name="connsiteX23" fmla="*/ 1506658 w 4973758"/>
              <a:gd name="connsiteY23" fmla="*/ 3181350 h 10077450"/>
              <a:gd name="connsiteX24" fmla="*/ 1716208 w 4973758"/>
              <a:gd name="connsiteY24" fmla="*/ 3314700 h 10077450"/>
              <a:gd name="connsiteX25" fmla="*/ 1722558 w 4973758"/>
              <a:gd name="connsiteY25" fmla="*/ 3727450 h 10077450"/>
              <a:gd name="connsiteX26" fmla="*/ 1513008 w 4973758"/>
              <a:gd name="connsiteY26" fmla="*/ 3587750 h 10077450"/>
              <a:gd name="connsiteX27" fmla="*/ 1271708 w 4973758"/>
              <a:gd name="connsiteY27" fmla="*/ 3492500 h 10077450"/>
              <a:gd name="connsiteX28" fmla="*/ 1011358 w 4973758"/>
              <a:gd name="connsiteY28" fmla="*/ 3467100 h 10077450"/>
              <a:gd name="connsiteX29" fmla="*/ 782758 w 4973758"/>
              <a:gd name="connsiteY29" fmla="*/ 3371850 h 10077450"/>
              <a:gd name="connsiteX30" fmla="*/ 592258 w 4973758"/>
              <a:gd name="connsiteY30" fmla="*/ 3333750 h 10077450"/>
              <a:gd name="connsiteX31" fmla="*/ 497008 w 4973758"/>
              <a:gd name="connsiteY31" fmla="*/ 3333750 h 10077450"/>
              <a:gd name="connsiteX32" fmla="*/ 274758 w 4973758"/>
              <a:gd name="connsiteY32" fmla="*/ 3479800 h 10077450"/>
              <a:gd name="connsiteX33" fmla="*/ 268408 w 4973758"/>
              <a:gd name="connsiteY33" fmla="*/ 3759200 h 10077450"/>
              <a:gd name="connsiteX34" fmla="*/ 554158 w 4973758"/>
              <a:gd name="connsiteY34" fmla="*/ 3886200 h 10077450"/>
              <a:gd name="connsiteX35" fmla="*/ 878008 w 4973758"/>
              <a:gd name="connsiteY35" fmla="*/ 3975100 h 10077450"/>
              <a:gd name="connsiteX36" fmla="*/ 827208 w 4973758"/>
              <a:gd name="connsiteY36" fmla="*/ 4273550 h 10077450"/>
              <a:gd name="connsiteX37" fmla="*/ 636708 w 4973758"/>
              <a:gd name="connsiteY37" fmla="*/ 4419600 h 10077450"/>
              <a:gd name="connsiteX38" fmla="*/ 287458 w 4973758"/>
              <a:gd name="connsiteY38" fmla="*/ 4629150 h 10077450"/>
              <a:gd name="connsiteX39" fmla="*/ 230308 w 4973758"/>
              <a:gd name="connsiteY39" fmla="*/ 4895850 h 10077450"/>
              <a:gd name="connsiteX40" fmla="*/ 344608 w 4973758"/>
              <a:gd name="connsiteY40" fmla="*/ 5181600 h 10077450"/>
              <a:gd name="connsiteX41" fmla="*/ 230308 w 4973758"/>
              <a:gd name="connsiteY41" fmla="*/ 5429250 h 10077450"/>
              <a:gd name="connsiteX42" fmla="*/ 39808 w 4973758"/>
              <a:gd name="connsiteY42" fmla="*/ 5791200 h 10077450"/>
              <a:gd name="connsiteX43" fmla="*/ 39808 w 4973758"/>
              <a:gd name="connsiteY43" fmla="*/ 6115050 h 10077450"/>
              <a:gd name="connsiteX44" fmla="*/ 465258 w 4973758"/>
              <a:gd name="connsiteY44" fmla="*/ 6362700 h 10077450"/>
              <a:gd name="connsiteX45" fmla="*/ 801808 w 4973758"/>
              <a:gd name="connsiteY45" fmla="*/ 6667500 h 10077450"/>
              <a:gd name="connsiteX46" fmla="*/ 1373308 w 4973758"/>
              <a:gd name="connsiteY46" fmla="*/ 6934200 h 10077450"/>
              <a:gd name="connsiteX47" fmla="*/ 1659058 w 4973758"/>
              <a:gd name="connsiteY47" fmla="*/ 6553200 h 10077450"/>
              <a:gd name="connsiteX48" fmla="*/ 1830508 w 4973758"/>
              <a:gd name="connsiteY48" fmla="*/ 6134100 h 10077450"/>
              <a:gd name="connsiteX49" fmla="*/ 2040058 w 4973758"/>
              <a:gd name="connsiteY49" fmla="*/ 5829300 h 10077450"/>
              <a:gd name="connsiteX50" fmla="*/ 2249608 w 4973758"/>
              <a:gd name="connsiteY50" fmla="*/ 5867400 h 10077450"/>
              <a:gd name="connsiteX51" fmla="*/ 2236908 w 4973758"/>
              <a:gd name="connsiteY51" fmla="*/ 6223000 h 10077450"/>
              <a:gd name="connsiteX52" fmla="*/ 2376608 w 4973758"/>
              <a:gd name="connsiteY52" fmla="*/ 6667500 h 10077450"/>
              <a:gd name="connsiteX53" fmla="*/ 2668708 w 4973758"/>
              <a:gd name="connsiteY53" fmla="*/ 6648450 h 10077450"/>
              <a:gd name="connsiteX54" fmla="*/ 2865558 w 4973758"/>
              <a:gd name="connsiteY54" fmla="*/ 6318250 h 10077450"/>
              <a:gd name="connsiteX55" fmla="*/ 2935408 w 4973758"/>
              <a:gd name="connsiteY55" fmla="*/ 6076950 h 10077450"/>
              <a:gd name="connsiteX56" fmla="*/ 2821108 w 4973758"/>
              <a:gd name="connsiteY56" fmla="*/ 5886450 h 10077450"/>
              <a:gd name="connsiteX57" fmla="*/ 2478208 w 4973758"/>
              <a:gd name="connsiteY57" fmla="*/ 5657850 h 10077450"/>
              <a:gd name="connsiteX58" fmla="*/ 2395658 w 4973758"/>
              <a:gd name="connsiteY58" fmla="*/ 5422900 h 10077450"/>
              <a:gd name="connsiteX59" fmla="*/ 2554408 w 4973758"/>
              <a:gd name="connsiteY59" fmla="*/ 5283200 h 10077450"/>
              <a:gd name="connsiteX60" fmla="*/ 2840158 w 4973758"/>
              <a:gd name="connsiteY60" fmla="*/ 5124450 h 10077450"/>
              <a:gd name="connsiteX61" fmla="*/ 3202108 w 4973758"/>
              <a:gd name="connsiteY61" fmla="*/ 5067300 h 10077450"/>
              <a:gd name="connsiteX62" fmla="*/ 3506908 w 4973758"/>
              <a:gd name="connsiteY62" fmla="*/ 5200650 h 10077450"/>
              <a:gd name="connsiteX63" fmla="*/ 3564058 w 4973758"/>
              <a:gd name="connsiteY63" fmla="*/ 5410200 h 10077450"/>
              <a:gd name="connsiteX64" fmla="*/ 3564058 w 4973758"/>
              <a:gd name="connsiteY64" fmla="*/ 5657850 h 10077450"/>
              <a:gd name="connsiteX65" fmla="*/ 3564058 w 4973758"/>
              <a:gd name="connsiteY65" fmla="*/ 5848350 h 10077450"/>
              <a:gd name="connsiteX66" fmla="*/ 3449758 w 4973758"/>
              <a:gd name="connsiteY66" fmla="*/ 6286500 h 10077450"/>
              <a:gd name="connsiteX67" fmla="*/ 3373558 w 4973758"/>
              <a:gd name="connsiteY67" fmla="*/ 6534150 h 10077450"/>
              <a:gd name="connsiteX68" fmla="*/ 3468808 w 4973758"/>
              <a:gd name="connsiteY68" fmla="*/ 6896100 h 10077450"/>
              <a:gd name="connsiteX69" fmla="*/ 3430708 w 4973758"/>
              <a:gd name="connsiteY69" fmla="*/ 7372350 h 10077450"/>
              <a:gd name="connsiteX70" fmla="*/ 3316408 w 4973758"/>
              <a:gd name="connsiteY70" fmla="*/ 7715250 h 10077450"/>
              <a:gd name="connsiteX71" fmla="*/ 3125908 w 4973758"/>
              <a:gd name="connsiteY71" fmla="*/ 8077200 h 10077450"/>
              <a:gd name="connsiteX72" fmla="*/ 3030658 w 4973758"/>
              <a:gd name="connsiteY72" fmla="*/ 8407400 h 10077450"/>
              <a:gd name="connsiteX73" fmla="*/ 3354508 w 4973758"/>
              <a:gd name="connsiteY73" fmla="*/ 8610600 h 10077450"/>
              <a:gd name="connsiteX74" fmla="*/ 3716458 w 4973758"/>
              <a:gd name="connsiteY74" fmla="*/ 8667750 h 10077450"/>
              <a:gd name="connsiteX75" fmla="*/ 3932358 w 4973758"/>
              <a:gd name="connsiteY75" fmla="*/ 8775700 h 10077450"/>
              <a:gd name="connsiteX76" fmla="*/ 4192708 w 4973758"/>
              <a:gd name="connsiteY76" fmla="*/ 8782050 h 10077450"/>
              <a:gd name="connsiteX77" fmla="*/ 4554658 w 4973758"/>
              <a:gd name="connsiteY77" fmla="*/ 8991600 h 10077450"/>
              <a:gd name="connsiteX78" fmla="*/ 4821358 w 4973758"/>
              <a:gd name="connsiteY78" fmla="*/ 9067800 h 10077450"/>
              <a:gd name="connsiteX79" fmla="*/ 4935658 w 4973758"/>
              <a:gd name="connsiteY79" fmla="*/ 9613900 h 10077450"/>
              <a:gd name="connsiteX80" fmla="*/ 4973758 w 4973758"/>
              <a:gd name="connsiteY80" fmla="*/ 10077450 h 10077450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708754 w 4973758"/>
              <a:gd name="connsiteY0" fmla="*/ 0 h 10080298"/>
              <a:gd name="connsiteX1" fmla="*/ 820858 w 4973758"/>
              <a:gd name="connsiteY1" fmla="*/ 155248 h 10080298"/>
              <a:gd name="connsiteX2" fmla="*/ 712908 w 4973758"/>
              <a:gd name="connsiteY2" fmla="*/ 428298 h 10080298"/>
              <a:gd name="connsiteX3" fmla="*/ 757358 w 4973758"/>
              <a:gd name="connsiteY3" fmla="*/ 656898 h 10080298"/>
              <a:gd name="connsiteX4" fmla="*/ 916108 w 4973758"/>
              <a:gd name="connsiteY4" fmla="*/ 675948 h 10080298"/>
              <a:gd name="connsiteX5" fmla="*/ 1144708 w 4973758"/>
              <a:gd name="connsiteY5" fmla="*/ 460048 h 10080298"/>
              <a:gd name="connsiteX6" fmla="*/ 1309808 w 4973758"/>
              <a:gd name="connsiteY6" fmla="*/ 434648 h 10080298"/>
              <a:gd name="connsiteX7" fmla="*/ 1239958 w 4973758"/>
              <a:gd name="connsiteY7" fmla="*/ 650548 h 10080298"/>
              <a:gd name="connsiteX8" fmla="*/ 1106608 w 4973758"/>
              <a:gd name="connsiteY8" fmla="*/ 866448 h 10080298"/>
              <a:gd name="connsiteX9" fmla="*/ 1017708 w 4973758"/>
              <a:gd name="connsiteY9" fmla="*/ 1114098 h 10080298"/>
              <a:gd name="connsiteX10" fmla="*/ 1093908 w 4973758"/>
              <a:gd name="connsiteY10" fmla="*/ 1196648 h 10080298"/>
              <a:gd name="connsiteX11" fmla="*/ 1239958 w 4973758"/>
              <a:gd name="connsiteY11" fmla="*/ 1164898 h 10080298"/>
              <a:gd name="connsiteX12" fmla="*/ 1170108 w 4973758"/>
              <a:gd name="connsiteY12" fmla="*/ 1596698 h 10080298"/>
              <a:gd name="connsiteX13" fmla="*/ 992308 w 4973758"/>
              <a:gd name="connsiteY13" fmla="*/ 1736398 h 10080298"/>
              <a:gd name="connsiteX14" fmla="*/ 820858 w 4973758"/>
              <a:gd name="connsiteY14" fmla="*/ 1603048 h 10080298"/>
              <a:gd name="connsiteX15" fmla="*/ 668458 w 4973758"/>
              <a:gd name="connsiteY15" fmla="*/ 1583998 h 10080298"/>
              <a:gd name="connsiteX16" fmla="*/ 878008 w 4973758"/>
              <a:gd name="connsiteY16" fmla="*/ 1920548 h 10080298"/>
              <a:gd name="connsiteX17" fmla="*/ 808158 w 4973758"/>
              <a:gd name="connsiteY17" fmla="*/ 2098348 h 10080298"/>
              <a:gd name="connsiteX18" fmla="*/ 763708 w 4973758"/>
              <a:gd name="connsiteY18" fmla="*/ 2326948 h 10080298"/>
              <a:gd name="connsiteX19" fmla="*/ 820858 w 4973758"/>
              <a:gd name="connsiteY19" fmla="*/ 2593648 h 10080298"/>
              <a:gd name="connsiteX20" fmla="*/ 954208 w 4973758"/>
              <a:gd name="connsiteY20" fmla="*/ 2726998 h 10080298"/>
              <a:gd name="connsiteX21" fmla="*/ 1157408 w 4973758"/>
              <a:gd name="connsiteY21" fmla="*/ 2873048 h 10080298"/>
              <a:gd name="connsiteX22" fmla="*/ 1239958 w 4973758"/>
              <a:gd name="connsiteY22" fmla="*/ 3050848 h 10080298"/>
              <a:gd name="connsiteX23" fmla="*/ 1506658 w 4973758"/>
              <a:gd name="connsiteY23" fmla="*/ 3184198 h 10080298"/>
              <a:gd name="connsiteX24" fmla="*/ 1716208 w 4973758"/>
              <a:gd name="connsiteY24" fmla="*/ 3317548 h 10080298"/>
              <a:gd name="connsiteX25" fmla="*/ 1722558 w 4973758"/>
              <a:gd name="connsiteY25" fmla="*/ 3730298 h 10080298"/>
              <a:gd name="connsiteX26" fmla="*/ 1513008 w 4973758"/>
              <a:gd name="connsiteY26" fmla="*/ 3590598 h 10080298"/>
              <a:gd name="connsiteX27" fmla="*/ 1271708 w 4973758"/>
              <a:gd name="connsiteY27" fmla="*/ 3495348 h 10080298"/>
              <a:gd name="connsiteX28" fmla="*/ 1011358 w 4973758"/>
              <a:gd name="connsiteY28" fmla="*/ 3469948 h 10080298"/>
              <a:gd name="connsiteX29" fmla="*/ 782758 w 4973758"/>
              <a:gd name="connsiteY29" fmla="*/ 3374698 h 10080298"/>
              <a:gd name="connsiteX30" fmla="*/ 592258 w 4973758"/>
              <a:gd name="connsiteY30" fmla="*/ 3336598 h 10080298"/>
              <a:gd name="connsiteX31" fmla="*/ 497008 w 4973758"/>
              <a:gd name="connsiteY31" fmla="*/ 3336598 h 10080298"/>
              <a:gd name="connsiteX32" fmla="*/ 274758 w 4973758"/>
              <a:gd name="connsiteY32" fmla="*/ 3482648 h 10080298"/>
              <a:gd name="connsiteX33" fmla="*/ 268408 w 4973758"/>
              <a:gd name="connsiteY33" fmla="*/ 3762048 h 10080298"/>
              <a:gd name="connsiteX34" fmla="*/ 554158 w 4973758"/>
              <a:gd name="connsiteY34" fmla="*/ 3889048 h 10080298"/>
              <a:gd name="connsiteX35" fmla="*/ 878008 w 4973758"/>
              <a:gd name="connsiteY35" fmla="*/ 3977948 h 10080298"/>
              <a:gd name="connsiteX36" fmla="*/ 827208 w 4973758"/>
              <a:gd name="connsiteY36" fmla="*/ 4276398 h 10080298"/>
              <a:gd name="connsiteX37" fmla="*/ 636708 w 4973758"/>
              <a:gd name="connsiteY37" fmla="*/ 4422448 h 10080298"/>
              <a:gd name="connsiteX38" fmla="*/ 287458 w 4973758"/>
              <a:gd name="connsiteY38" fmla="*/ 4631998 h 10080298"/>
              <a:gd name="connsiteX39" fmla="*/ 230308 w 4973758"/>
              <a:gd name="connsiteY39" fmla="*/ 4898698 h 10080298"/>
              <a:gd name="connsiteX40" fmla="*/ 344608 w 4973758"/>
              <a:gd name="connsiteY40" fmla="*/ 5184448 h 10080298"/>
              <a:gd name="connsiteX41" fmla="*/ 230308 w 4973758"/>
              <a:gd name="connsiteY41" fmla="*/ 5432098 h 10080298"/>
              <a:gd name="connsiteX42" fmla="*/ 39808 w 4973758"/>
              <a:gd name="connsiteY42" fmla="*/ 5794048 h 10080298"/>
              <a:gd name="connsiteX43" fmla="*/ 39808 w 4973758"/>
              <a:gd name="connsiteY43" fmla="*/ 6117898 h 10080298"/>
              <a:gd name="connsiteX44" fmla="*/ 465258 w 4973758"/>
              <a:gd name="connsiteY44" fmla="*/ 6365548 h 10080298"/>
              <a:gd name="connsiteX45" fmla="*/ 801808 w 4973758"/>
              <a:gd name="connsiteY45" fmla="*/ 6670348 h 10080298"/>
              <a:gd name="connsiteX46" fmla="*/ 1373308 w 4973758"/>
              <a:gd name="connsiteY46" fmla="*/ 6937048 h 10080298"/>
              <a:gd name="connsiteX47" fmla="*/ 1659058 w 4973758"/>
              <a:gd name="connsiteY47" fmla="*/ 6556048 h 10080298"/>
              <a:gd name="connsiteX48" fmla="*/ 1830508 w 4973758"/>
              <a:gd name="connsiteY48" fmla="*/ 6136948 h 10080298"/>
              <a:gd name="connsiteX49" fmla="*/ 2040058 w 4973758"/>
              <a:gd name="connsiteY49" fmla="*/ 5832148 h 10080298"/>
              <a:gd name="connsiteX50" fmla="*/ 2249608 w 4973758"/>
              <a:gd name="connsiteY50" fmla="*/ 5870248 h 10080298"/>
              <a:gd name="connsiteX51" fmla="*/ 2236908 w 4973758"/>
              <a:gd name="connsiteY51" fmla="*/ 6225848 h 10080298"/>
              <a:gd name="connsiteX52" fmla="*/ 2376608 w 4973758"/>
              <a:gd name="connsiteY52" fmla="*/ 6670348 h 10080298"/>
              <a:gd name="connsiteX53" fmla="*/ 2668708 w 4973758"/>
              <a:gd name="connsiteY53" fmla="*/ 6651298 h 10080298"/>
              <a:gd name="connsiteX54" fmla="*/ 2865558 w 4973758"/>
              <a:gd name="connsiteY54" fmla="*/ 6321098 h 10080298"/>
              <a:gd name="connsiteX55" fmla="*/ 2935408 w 4973758"/>
              <a:gd name="connsiteY55" fmla="*/ 6079798 h 10080298"/>
              <a:gd name="connsiteX56" fmla="*/ 2821108 w 4973758"/>
              <a:gd name="connsiteY56" fmla="*/ 5889298 h 10080298"/>
              <a:gd name="connsiteX57" fmla="*/ 2478208 w 4973758"/>
              <a:gd name="connsiteY57" fmla="*/ 5660698 h 10080298"/>
              <a:gd name="connsiteX58" fmla="*/ 2395658 w 4973758"/>
              <a:gd name="connsiteY58" fmla="*/ 5425748 h 10080298"/>
              <a:gd name="connsiteX59" fmla="*/ 2554408 w 4973758"/>
              <a:gd name="connsiteY59" fmla="*/ 5286048 h 10080298"/>
              <a:gd name="connsiteX60" fmla="*/ 2840158 w 4973758"/>
              <a:gd name="connsiteY60" fmla="*/ 5127298 h 10080298"/>
              <a:gd name="connsiteX61" fmla="*/ 3202108 w 4973758"/>
              <a:gd name="connsiteY61" fmla="*/ 5070148 h 10080298"/>
              <a:gd name="connsiteX62" fmla="*/ 3506908 w 4973758"/>
              <a:gd name="connsiteY62" fmla="*/ 5203498 h 10080298"/>
              <a:gd name="connsiteX63" fmla="*/ 3564058 w 4973758"/>
              <a:gd name="connsiteY63" fmla="*/ 5413048 h 10080298"/>
              <a:gd name="connsiteX64" fmla="*/ 3564058 w 4973758"/>
              <a:gd name="connsiteY64" fmla="*/ 5660698 h 10080298"/>
              <a:gd name="connsiteX65" fmla="*/ 3564058 w 4973758"/>
              <a:gd name="connsiteY65" fmla="*/ 5851198 h 10080298"/>
              <a:gd name="connsiteX66" fmla="*/ 3449758 w 4973758"/>
              <a:gd name="connsiteY66" fmla="*/ 6289348 h 10080298"/>
              <a:gd name="connsiteX67" fmla="*/ 3373558 w 4973758"/>
              <a:gd name="connsiteY67" fmla="*/ 6536998 h 10080298"/>
              <a:gd name="connsiteX68" fmla="*/ 3468808 w 4973758"/>
              <a:gd name="connsiteY68" fmla="*/ 6898948 h 10080298"/>
              <a:gd name="connsiteX69" fmla="*/ 3430708 w 4973758"/>
              <a:gd name="connsiteY69" fmla="*/ 7375198 h 10080298"/>
              <a:gd name="connsiteX70" fmla="*/ 3316408 w 4973758"/>
              <a:gd name="connsiteY70" fmla="*/ 7718098 h 10080298"/>
              <a:gd name="connsiteX71" fmla="*/ 3125908 w 4973758"/>
              <a:gd name="connsiteY71" fmla="*/ 8080048 h 10080298"/>
              <a:gd name="connsiteX72" fmla="*/ 3030658 w 4973758"/>
              <a:gd name="connsiteY72" fmla="*/ 8410248 h 10080298"/>
              <a:gd name="connsiteX73" fmla="*/ 3354508 w 4973758"/>
              <a:gd name="connsiteY73" fmla="*/ 8613448 h 10080298"/>
              <a:gd name="connsiteX74" fmla="*/ 3716458 w 4973758"/>
              <a:gd name="connsiteY74" fmla="*/ 8670598 h 10080298"/>
              <a:gd name="connsiteX75" fmla="*/ 3932358 w 4973758"/>
              <a:gd name="connsiteY75" fmla="*/ 8778548 h 10080298"/>
              <a:gd name="connsiteX76" fmla="*/ 4192708 w 4973758"/>
              <a:gd name="connsiteY76" fmla="*/ 8784898 h 10080298"/>
              <a:gd name="connsiteX77" fmla="*/ 4554658 w 4973758"/>
              <a:gd name="connsiteY77" fmla="*/ 8994448 h 10080298"/>
              <a:gd name="connsiteX78" fmla="*/ 4821358 w 4973758"/>
              <a:gd name="connsiteY78" fmla="*/ 9070648 h 10080298"/>
              <a:gd name="connsiteX79" fmla="*/ 4935658 w 4973758"/>
              <a:gd name="connsiteY79" fmla="*/ 9616748 h 10080298"/>
              <a:gd name="connsiteX80" fmla="*/ 4973758 w 4973758"/>
              <a:gd name="connsiteY80" fmla="*/ 10080298 h 10080298"/>
              <a:gd name="connsiteX0" fmla="*/ 0 w 6036832"/>
              <a:gd name="connsiteY0" fmla="*/ 0 h 9991991"/>
              <a:gd name="connsiteX1" fmla="*/ 1883932 w 6036832"/>
              <a:gd name="connsiteY1" fmla="*/ 66941 h 9991991"/>
              <a:gd name="connsiteX2" fmla="*/ 1775982 w 6036832"/>
              <a:gd name="connsiteY2" fmla="*/ 339991 h 9991991"/>
              <a:gd name="connsiteX3" fmla="*/ 1820432 w 6036832"/>
              <a:gd name="connsiteY3" fmla="*/ 568591 h 9991991"/>
              <a:gd name="connsiteX4" fmla="*/ 1979182 w 6036832"/>
              <a:gd name="connsiteY4" fmla="*/ 587641 h 9991991"/>
              <a:gd name="connsiteX5" fmla="*/ 2207782 w 6036832"/>
              <a:gd name="connsiteY5" fmla="*/ 371741 h 9991991"/>
              <a:gd name="connsiteX6" fmla="*/ 2372882 w 6036832"/>
              <a:gd name="connsiteY6" fmla="*/ 346341 h 9991991"/>
              <a:gd name="connsiteX7" fmla="*/ 2303032 w 6036832"/>
              <a:gd name="connsiteY7" fmla="*/ 562241 h 9991991"/>
              <a:gd name="connsiteX8" fmla="*/ 2169682 w 6036832"/>
              <a:gd name="connsiteY8" fmla="*/ 778141 h 9991991"/>
              <a:gd name="connsiteX9" fmla="*/ 2080782 w 6036832"/>
              <a:gd name="connsiteY9" fmla="*/ 1025791 h 9991991"/>
              <a:gd name="connsiteX10" fmla="*/ 2156982 w 6036832"/>
              <a:gd name="connsiteY10" fmla="*/ 1108341 h 9991991"/>
              <a:gd name="connsiteX11" fmla="*/ 2303032 w 6036832"/>
              <a:gd name="connsiteY11" fmla="*/ 1076591 h 9991991"/>
              <a:gd name="connsiteX12" fmla="*/ 2233182 w 6036832"/>
              <a:gd name="connsiteY12" fmla="*/ 1508391 h 9991991"/>
              <a:gd name="connsiteX13" fmla="*/ 2055382 w 6036832"/>
              <a:gd name="connsiteY13" fmla="*/ 1648091 h 9991991"/>
              <a:gd name="connsiteX14" fmla="*/ 1883932 w 6036832"/>
              <a:gd name="connsiteY14" fmla="*/ 1514741 h 9991991"/>
              <a:gd name="connsiteX15" fmla="*/ 1731532 w 6036832"/>
              <a:gd name="connsiteY15" fmla="*/ 1495691 h 9991991"/>
              <a:gd name="connsiteX16" fmla="*/ 1941082 w 6036832"/>
              <a:gd name="connsiteY16" fmla="*/ 1832241 h 9991991"/>
              <a:gd name="connsiteX17" fmla="*/ 1871232 w 6036832"/>
              <a:gd name="connsiteY17" fmla="*/ 2010041 h 9991991"/>
              <a:gd name="connsiteX18" fmla="*/ 1826782 w 6036832"/>
              <a:gd name="connsiteY18" fmla="*/ 2238641 h 9991991"/>
              <a:gd name="connsiteX19" fmla="*/ 1883932 w 6036832"/>
              <a:gd name="connsiteY19" fmla="*/ 2505341 h 9991991"/>
              <a:gd name="connsiteX20" fmla="*/ 2017282 w 6036832"/>
              <a:gd name="connsiteY20" fmla="*/ 2638691 h 9991991"/>
              <a:gd name="connsiteX21" fmla="*/ 2220482 w 6036832"/>
              <a:gd name="connsiteY21" fmla="*/ 2784741 h 9991991"/>
              <a:gd name="connsiteX22" fmla="*/ 2303032 w 6036832"/>
              <a:gd name="connsiteY22" fmla="*/ 2962541 h 9991991"/>
              <a:gd name="connsiteX23" fmla="*/ 2569732 w 6036832"/>
              <a:gd name="connsiteY23" fmla="*/ 3095891 h 9991991"/>
              <a:gd name="connsiteX24" fmla="*/ 2779282 w 6036832"/>
              <a:gd name="connsiteY24" fmla="*/ 3229241 h 9991991"/>
              <a:gd name="connsiteX25" fmla="*/ 2785632 w 6036832"/>
              <a:gd name="connsiteY25" fmla="*/ 3641991 h 9991991"/>
              <a:gd name="connsiteX26" fmla="*/ 2576082 w 6036832"/>
              <a:gd name="connsiteY26" fmla="*/ 3502291 h 9991991"/>
              <a:gd name="connsiteX27" fmla="*/ 2334782 w 6036832"/>
              <a:gd name="connsiteY27" fmla="*/ 3407041 h 9991991"/>
              <a:gd name="connsiteX28" fmla="*/ 2074432 w 6036832"/>
              <a:gd name="connsiteY28" fmla="*/ 3381641 h 9991991"/>
              <a:gd name="connsiteX29" fmla="*/ 1845832 w 6036832"/>
              <a:gd name="connsiteY29" fmla="*/ 3286391 h 9991991"/>
              <a:gd name="connsiteX30" fmla="*/ 1655332 w 6036832"/>
              <a:gd name="connsiteY30" fmla="*/ 3248291 h 9991991"/>
              <a:gd name="connsiteX31" fmla="*/ 1560082 w 6036832"/>
              <a:gd name="connsiteY31" fmla="*/ 3248291 h 9991991"/>
              <a:gd name="connsiteX32" fmla="*/ 1337832 w 6036832"/>
              <a:gd name="connsiteY32" fmla="*/ 3394341 h 9991991"/>
              <a:gd name="connsiteX33" fmla="*/ 1331482 w 6036832"/>
              <a:gd name="connsiteY33" fmla="*/ 3673741 h 9991991"/>
              <a:gd name="connsiteX34" fmla="*/ 1617232 w 6036832"/>
              <a:gd name="connsiteY34" fmla="*/ 3800741 h 9991991"/>
              <a:gd name="connsiteX35" fmla="*/ 1941082 w 6036832"/>
              <a:gd name="connsiteY35" fmla="*/ 3889641 h 9991991"/>
              <a:gd name="connsiteX36" fmla="*/ 1890282 w 6036832"/>
              <a:gd name="connsiteY36" fmla="*/ 4188091 h 9991991"/>
              <a:gd name="connsiteX37" fmla="*/ 1699782 w 6036832"/>
              <a:gd name="connsiteY37" fmla="*/ 4334141 h 9991991"/>
              <a:gd name="connsiteX38" fmla="*/ 1350532 w 6036832"/>
              <a:gd name="connsiteY38" fmla="*/ 4543691 h 9991991"/>
              <a:gd name="connsiteX39" fmla="*/ 1293382 w 6036832"/>
              <a:gd name="connsiteY39" fmla="*/ 4810391 h 9991991"/>
              <a:gd name="connsiteX40" fmla="*/ 1407682 w 6036832"/>
              <a:gd name="connsiteY40" fmla="*/ 5096141 h 9991991"/>
              <a:gd name="connsiteX41" fmla="*/ 1293382 w 6036832"/>
              <a:gd name="connsiteY41" fmla="*/ 5343791 h 9991991"/>
              <a:gd name="connsiteX42" fmla="*/ 1102882 w 6036832"/>
              <a:gd name="connsiteY42" fmla="*/ 5705741 h 9991991"/>
              <a:gd name="connsiteX43" fmla="*/ 1102882 w 6036832"/>
              <a:gd name="connsiteY43" fmla="*/ 6029591 h 9991991"/>
              <a:gd name="connsiteX44" fmla="*/ 1528332 w 6036832"/>
              <a:gd name="connsiteY44" fmla="*/ 6277241 h 9991991"/>
              <a:gd name="connsiteX45" fmla="*/ 1864882 w 6036832"/>
              <a:gd name="connsiteY45" fmla="*/ 6582041 h 9991991"/>
              <a:gd name="connsiteX46" fmla="*/ 2436382 w 6036832"/>
              <a:gd name="connsiteY46" fmla="*/ 6848741 h 9991991"/>
              <a:gd name="connsiteX47" fmla="*/ 2722132 w 6036832"/>
              <a:gd name="connsiteY47" fmla="*/ 6467741 h 9991991"/>
              <a:gd name="connsiteX48" fmla="*/ 2893582 w 6036832"/>
              <a:gd name="connsiteY48" fmla="*/ 6048641 h 9991991"/>
              <a:gd name="connsiteX49" fmla="*/ 3103132 w 6036832"/>
              <a:gd name="connsiteY49" fmla="*/ 5743841 h 9991991"/>
              <a:gd name="connsiteX50" fmla="*/ 3312682 w 6036832"/>
              <a:gd name="connsiteY50" fmla="*/ 5781941 h 9991991"/>
              <a:gd name="connsiteX51" fmla="*/ 3299982 w 6036832"/>
              <a:gd name="connsiteY51" fmla="*/ 6137541 h 9991991"/>
              <a:gd name="connsiteX52" fmla="*/ 3439682 w 6036832"/>
              <a:gd name="connsiteY52" fmla="*/ 6582041 h 9991991"/>
              <a:gd name="connsiteX53" fmla="*/ 3731782 w 6036832"/>
              <a:gd name="connsiteY53" fmla="*/ 6562991 h 9991991"/>
              <a:gd name="connsiteX54" fmla="*/ 3928632 w 6036832"/>
              <a:gd name="connsiteY54" fmla="*/ 6232791 h 9991991"/>
              <a:gd name="connsiteX55" fmla="*/ 3998482 w 6036832"/>
              <a:gd name="connsiteY55" fmla="*/ 5991491 h 9991991"/>
              <a:gd name="connsiteX56" fmla="*/ 3884182 w 6036832"/>
              <a:gd name="connsiteY56" fmla="*/ 5800991 h 9991991"/>
              <a:gd name="connsiteX57" fmla="*/ 3541282 w 6036832"/>
              <a:gd name="connsiteY57" fmla="*/ 5572391 h 9991991"/>
              <a:gd name="connsiteX58" fmla="*/ 3458732 w 6036832"/>
              <a:gd name="connsiteY58" fmla="*/ 5337441 h 9991991"/>
              <a:gd name="connsiteX59" fmla="*/ 3617482 w 6036832"/>
              <a:gd name="connsiteY59" fmla="*/ 5197741 h 9991991"/>
              <a:gd name="connsiteX60" fmla="*/ 3903232 w 6036832"/>
              <a:gd name="connsiteY60" fmla="*/ 5038991 h 9991991"/>
              <a:gd name="connsiteX61" fmla="*/ 4265182 w 6036832"/>
              <a:gd name="connsiteY61" fmla="*/ 4981841 h 9991991"/>
              <a:gd name="connsiteX62" fmla="*/ 4569982 w 6036832"/>
              <a:gd name="connsiteY62" fmla="*/ 5115191 h 9991991"/>
              <a:gd name="connsiteX63" fmla="*/ 4627132 w 6036832"/>
              <a:gd name="connsiteY63" fmla="*/ 5324741 h 9991991"/>
              <a:gd name="connsiteX64" fmla="*/ 4627132 w 6036832"/>
              <a:gd name="connsiteY64" fmla="*/ 5572391 h 9991991"/>
              <a:gd name="connsiteX65" fmla="*/ 4627132 w 6036832"/>
              <a:gd name="connsiteY65" fmla="*/ 5762891 h 9991991"/>
              <a:gd name="connsiteX66" fmla="*/ 4512832 w 6036832"/>
              <a:gd name="connsiteY66" fmla="*/ 6201041 h 9991991"/>
              <a:gd name="connsiteX67" fmla="*/ 4436632 w 6036832"/>
              <a:gd name="connsiteY67" fmla="*/ 6448691 h 9991991"/>
              <a:gd name="connsiteX68" fmla="*/ 4531882 w 6036832"/>
              <a:gd name="connsiteY68" fmla="*/ 6810641 h 9991991"/>
              <a:gd name="connsiteX69" fmla="*/ 4493782 w 6036832"/>
              <a:gd name="connsiteY69" fmla="*/ 7286891 h 9991991"/>
              <a:gd name="connsiteX70" fmla="*/ 4379482 w 6036832"/>
              <a:gd name="connsiteY70" fmla="*/ 7629791 h 9991991"/>
              <a:gd name="connsiteX71" fmla="*/ 4188982 w 6036832"/>
              <a:gd name="connsiteY71" fmla="*/ 7991741 h 9991991"/>
              <a:gd name="connsiteX72" fmla="*/ 4093732 w 6036832"/>
              <a:gd name="connsiteY72" fmla="*/ 8321941 h 9991991"/>
              <a:gd name="connsiteX73" fmla="*/ 4417582 w 6036832"/>
              <a:gd name="connsiteY73" fmla="*/ 8525141 h 9991991"/>
              <a:gd name="connsiteX74" fmla="*/ 4779532 w 6036832"/>
              <a:gd name="connsiteY74" fmla="*/ 8582291 h 9991991"/>
              <a:gd name="connsiteX75" fmla="*/ 4995432 w 6036832"/>
              <a:gd name="connsiteY75" fmla="*/ 8690241 h 9991991"/>
              <a:gd name="connsiteX76" fmla="*/ 5255782 w 6036832"/>
              <a:gd name="connsiteY76" fmla="*/ 8696591 h 9991991"/>
              <a:gd name="connsiteX77" fmla="*/ 5617732 w 6036832"/>
              <a:gd name="connsiteY77" fmla="*/ 8906141 h 9991991"/>
              <a:gd name="connsiteX78" fmla="*/ 5884432 w 6036832"/>
              <a:gd name="connsiteY78" fmla="*/ 8982341 h 9991991"/>
              <a:gd name="connsiteX79" fmla="*/ 5998732 w 6036832"/>
              <a:gd name="connsiteY79" fmla="*/ 9528441 h 9991991"/>
              <a:gd name="connsiteX80" fmla="*/ 6036832 w 6036832"/>
              <a:gd name="connsiteY80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1883932 w 6036832"/>
              <a:gd name="connsiteY2" fmla="*/ 66941 h 9991991"/>
              <a:gd name="connsiteX3" fmla="*/ 1775982 w 6036832"/>
              <a:gd name="connsiteY3" fmla="*/ 339991 h 9991991"/>
              <a:gd name="connsiteX4" fmla="*/ 1820432 w 6036832"/>
              <a:gd name="connsiteY4" fmla="*/ 568591 h 9991991"/>
              <a:gd name="connsiteX5" fmla="*/ 1979182 w 6036832"/>
              <a:gd name="connsiteY5" fmla="*/ 587641 h 9991991"/>
              <a:gd name="connsiteX6" fmla="*/ 2207782 w 6036832"/>
              <a:gd name="connsiteY6" fmla="*/ 371741 h 9991991"/>
              <a:gd name="connsiteX7" fmla="*/ 2372882 w 6036832"/>
              <a:gd name="connsiteY7" fmla="*/ 346341 h 9991991"/>
              <a:gd name="connsiteX8" fmla="*/ 2303032 w 6036832"/>
              <a:gd name="connsiteY8" fmla="*/ 562241 h 9991991"/>
              <a:gd name="connsiteX9" fmla="*/ 2169682 w 6036832"/>
              <a:gd name="connsiteY9" fmla="*/ 778141 h 9991991"/>
              <a:gd name="connsiteX10" fmla="*/ 2080782 w 6036832"/>
              <a:gd name="connsiteY10" fmla="*/ 1025791 h 9991991"/>
              <a:gd name="connsiteX11" fmla="*/ 2156982 w 6036832"/>
              <a:gd name="connsiteY11" fmla="*/ 1108341 h 9991991"/>
              <a:gd name="connsiteX12" fmla="*/ 2303032 w 6036832"/>
              <a:gd name="connsiteY12" fmla="*/ 1076591 h 9991991"/>
              <a:gd name="connsiteX13" fmla="*/ 2233182 w 6036832"/>
              <a:gd name="connsiteY13" fmla="*/ 1508391 h 9991991"/>
              <a:gd name="connsiteX14" fmla="*/ 2055382 w 6036832"/>
              <a:gd name="connsiteY14" fmla="*/ 1648091 h 9991991"/>
              <a:gd name="connsiteX15" fmla="*/ 1883932 w 6036832"/>
              <a:gd name="connsiteY15" fmla="*/ 1514741 h 9991991"/>
              <a:gd name="connsiteX16" fmla="*/ 1731532 w 6036832"/>
              <a:gd name="connsiteY16" fmla="*/ 1495691 h 9991991"/>
              <a:gd name="connsiteX17" fmla="*/ 1941082 w 6036832"/>
              <a:gd name="connsiteY17" fmla="*/ 1832241 h 9991991"/>
              <a:gd name="connsiteX18" fmla="*/ 1871232 w 6036832"/>
              <a:gd name="connsiteY18" fmla="*/ 2010041 h 9991991"/>
              <a:gd name="connsiteX19" fmla="*/ 1826782 w 6036832"/>
              <a:gd name="connsiteY19" fmla="*/ 2238641 h 9991991"/>
              <a:gd name="connsiteX20" fmla="*/ 1883932 w 6036832"/>
              <a:gd name="connsiteY20" fmla="*/ 2505341 h 9991991"/>
              <a:gd name="connsiteX21" fmla="*/ 2017282 w 6036832"/>
              <a:gd name="connsiteY21" fmla="*/ 2638691 h 9991991"/>
              <a:gd name="connsiteX22" fmla="*/ 2220482 w 6036832"/>
              <a:gd name="connsiteY22" fmla="*/ 2784741 h 9991991"/>
              <a:gd name="connsiteX23" fmla="*/ 2303032 w 6036832"/>
              <a:gd name="connsiteY23" fmla="*/ 2962541 h 9991991"/>
              <a:gd name="connsiteX24" fmla="*/ 2569732 w 6036832"/>
              <a:gd name="connsiteY24" fmla="*/ 3095891 h 9991991"/>
              <a:gd name="connsiteX25" fmla="*/ 2779282 w 6036832"/>
              <a:gd name="connsiteY25" fmla="*/ 3229241 h 9991991"/>
              <a:gd name="connsiteX26" fmla="*/ 2785632 w 6036832"/>
              <a:gd name="connsiteY26" fmla="*/ 3641991 h 9991991"/>
              <a:gd name="connsiteX27" fmla="*/ 2576082 w 6036832"/>
              <a:gd name="connsiteY27" fmla="*/ 3502291 h 9991991"/>
              <a:gd name="connsiteX28" fmla="*/ 2334782 w 6036832"/>
              <a:gd name="connsiteY28" fmla="*/ 3407041 h 9991991"/>
              <a:gd name="connsiteX29" fmla="*/ 2074432 w 6036832"/>
              <a:gd name="connsiteY29" fmla="*/ 3381641 h 9991991"/>
              <a:gd name="connsiteX30" fmla="*/ 1845832 w 6036832"/>
              <a:gd name="connsiteY30" fmla="*/ 3286391 h 9991991"/>
              <a:gd name="connsiteX31" fmla="*/ 1655332 w 6036832"/>
              <a:gd name="connsiteY31" fmla="*/ 3248291 h 9991991"/>
              <a:gd name="connsiteX32" fmla="*/ 1560082 w 6036832"/>
              <a:gd name="connsiteY32" fmla="*/ 3248291 h 9991991"/>
              <a:gd name="connsiteX33" fmla="*/ 1337832 w 6036832"/>
              <a:gd name="connsiteY33" fmla="*/ 3394341 h 9991991"/>
              <a:gd name="connsiteX34" fmla="*/ 1331482 w 6036832"/>
              <a:gd name="connsiteY34" fmla="*/ 3673741 h 9991991"/>
              <a:gd name="connsiteX35" fmla="*/ 1617232 w 6036832"/>
              <a:gd name="connsiteY35" fmla="*/ 3800741 h 9991991"/>
              <a:gd name="connsiteX36" fmla="*/ 1941082 w 6036832"/>
              <a:gd name="connsiteY36" fmla="*/ 3889641 h 9991991"/>
              <a:gd name="connsiteX37" fmla="*/ 1890282 w 6036832"/>
              <a:gd name="connsiteY37" fmla="*/ 4188091 h 9991991"/>
              <a:gd name="connsiteX38" fmla="*/ 1699782 w 6036832"/>
              <a:gd name="connsiteY38" fmla="*/ 4334141 h 9991991"/>
              <a:gd name="connsiteX39" fmla="*/ 1350532 w 6036832"/>
              <a:gd name="connsiteY39" fmla="*/ 4543691 h 9991991"/>
              <a:gd name="connsiteX40" fmla="*/ 1293382 w 6036832"/>
              <a:gd name="connsiteY40" fmla="*/ 4810391 h 9991991"/>
              <a:gd name="connsiteX41" fmla="*/ 1407682 w 6036832"/>
              <a:gd name="connsiteY41" fmla="*/ 5096141 h 9991991"/>
              <a:gd name="connsiteX42" fmla="*/ 1293382 w 6036832"/>
              <a:gd name="connsiteY42" fmla="*/ 5343791 h 9991991"/>
              <a:gd name="connsiteX43" fmla="*/ 1102882 w 6036832"/>
              <a:gd name="connsiteY43" fmla="*/ 5705741 h 9991991"/>
              <a:gd name="connsiteX44" fmla="*/ 1102882 w 6036832"/>
              <a:gd name="connsiteY44" fmla="*/ 6029591 h 9991991"/>
              <a:gd name="connsiteX45" fmla="*/ 1528332 w 6036832"/>
              <a:gd name="connsiteY45" fmla="*/ 6277241 h 9991991"/>
              <a:gd name="connsiteX46" fmla="*/ 1864882 w 6036832"/>
              <a:gd name="connsiteY46" fmla="*/ 6582041 h 9991991"/>
              <a:gd name="connsiteX47" fmla="*/ 2436382 w 6036832"/>
              <a:gd name="connsiteY47" fmla="*/ 6848741 h 9991991"/>
              <a:gd name="connsiteX48" fmla="*/ 2722132 w 6036832"/>
              <a:gd name="connsiteY48" fmla="*/ 6467741 h 9991991"/>
              <a:gd name="connsiteX49" fmla="*/ 2893582 w 6036832"/>
              <a:gd name="connsiteY49" fmla="*/ 6048641 h 9991991"/>
              <a:gd name="connsiteX50" fmla="*/ 3103132 w 6036832"/>
              <a:gd name="connsiteY50" fmla="*/ 5743841 h 9991991"/>
              <a:gd name="connsiteX51" fmla="*/ 3312682 w 6036832"/>
              <a:gd name="connsiteY51" fmla="*/ 5781941 h 9991991"/>
              <a:gd name="connsiteX52" fmla="*/ 3299982 w 6036832"/>
              <a:gd name="connsiteY52" fmla="*/ 6137541 h 9991991"/>
              <a:gd name="connsiteX53" fmla="*/ 3439682 w 6036832"/>
              <a:gd name="connsiteY53" fmla="*/ 6582041 h 9991991"/>
              <a:gd name="connsiteX54" fmla="*/ 3731782 w 6036832"/>
              <a:gd name="connsiteY54" fmla="*/ 6562991 h 9991991"/>
              <a:gd name="connsiteX55" fmla="*/ 3928632 w 6036832"/>
              <a:gd name="connsiteY55" fmla="*/ 6232791 h 9991991"/>
              <a:gd name="connsiteX56" fmla="*/ 3998482 w 6036832"/>
              <a:gd name="connsiteY56" fmla="*/ 5991491 h 9991991"/>
              <a:gd name="connsiteX57" fmla="*/ 3884182 w 6036832"/>
              <a:gd name="connsiteY57" fmla="*/ 5800991 h 9991991"/>
              <a:gd name="connsiteX58" fmla="*/ 3541282 w 6036832"/>
              <a:gd name="connsiteY58" fmla="*/ 5572391 h 9991991"/>
              <a:gd name="connsiteX59" fmla="*/ 3458732 w 6036832"/>
              <a:gd name="connsiteY59" fmla="*/ 5337441 h 9991991"/>
              <a:gd name="connsiteX60" fmla="*/ 3617482 w 6036832"/>
              <a:gd name="connsiteY60" fmla="*/ 5197741 h 9991991"/>
              <a:gd name="connsiteX61" fmla="*/ 3903232 w 6036832"/>
              <a:gd name="connsiteY61" fmla="*/ 5038991 h 9991991"/>
              <a:gd name="connsiteX62" fmla="*/ 4265182 w 6036832"/>
              <a:gd name="connsiteY62" fmla="*/ 4981841 h 9991991"/>
              <a:gd name="connsiteX63" fmla="*/ 4569982 w 6036832"/>
              <a:gd name="connsiteY63" fmla="*/ 5115191 h 9991991"/>
              <a:gd name="connsiteX64" fmla="*/ 4627132 w 6036832"/>
              <a:gd name="connsiteY64" fmla="*/ 5324741 h 9991991"/>
              <a:gd name="connsiteX65" fmla="*/ 4627132 w 6036832"/>
              <a:gd name="connsiteY65" fmla="*/ 5572391 h 9991991"/>
              <a:gd name="connsiteX66" fmla="*/ 4627132 w 6036832"/>
              <a:gd name="connsiteY66" fmla="*/ 5762891 h 9991991"/>
              <a:gd name="connsiteX67" fmla="*/ 4512832 w 6036832"/>
              <a:gd name="connsiteY67" fmla="*/ 6201041 h 9991991"/>
              <a:gd name="connsiteX68" fmla="*/ 4436632 w 6036832"/>
              <a:gd name="connsiteY68" fmla="*/ 6448691 h 9991991"/>
              <a:gd name="connsiteX69" fmla="*/ 4531882 w 6036832"/>
              <a:gd name="connsiteY69" fmla="*/ 6810641 h 9991991"/>
              <a:gd name="connsiteX70" fmla="*/ 4493782 w 6036832"/>
              <a:gd name="connsiteY70" fmla="*/ 7286891 h 9991991"/>
              <a:gd name="connsiteX71" fmla="*/ 4379482 w 6036832"/>
              <a:gd name="connsiteY71" fmla="*/ 7629791 h 9991991"/>
              <a:gd name="connsiteX72" fmla="*/ 4188982 w 6036832"/>
              <a:gd name="connsiteY72" fmla="*/ 7991741 h 9991991"/>
              <a:gd name="connsiteX73" fmla="*/ 4093732 w 6036832"/>
              <a:gd name="connsiteY73" fmla="*/ 8321941 h 9991991"/>
              <a:gd name="connsiteX74" fmla="*/ 4417582 w 6036832"/>
              <a:gd name="connsiteY74" fmla="*/ 8525141 h 9991991"/>
              <a:gd name="connsiteX75" fmla="*/ 4779532 w 6036832"/>
              <a:gd name="connsiteY75" fmla="*/ 8582291 h 9991991"/>
              <a:gd name="connsiteX76" fmla="*/ 4995432 w 6036832"/>
              <a:gd name="connsiteY76" fmla="*/ 8690241 h 9991991"/>
              <a:gd name="connsiteX77" fmla="*/ 5255782 w 6036832"/>
              <a:gd name="connsiteY77" fmla="*/ 8696591 h 9991991"/>
              <a:gd name="connsiteX78" fmla="*/ 5617732 w 6036832"/>
              <a:gd name="connsiteY78" fmla="*/ 8906141 h 9991991"/>
              <a:gd name="connsiteX79" fmla="*/ 5884432 w 6036832"/>
              <a:gd name="connsiteY79" fmla="*/ 8982341 h 9991991"/>
              <a:gd name="connsiteX80" fmla="*/ 5998732 w 6036832"/>
              <a:gd name="connsiteY80" fmla="*/ 9528441 h 9991991"/>
              <a:gd name="connsiteX81" fmla="*/ 6036832 w 6036832"/>
              <a:gd name="connsiteY81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20057 w 6036832"/>
              <a:gd name="connsiteY2" fmla="*/ 336188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883932 w 6036832"/>
              <a:gd name="connsiteY3" fmla="*/ 66941 h 9991991"/>
              <a:gd name="connsiteX4" fmla="*/ 1775982 w 6036832"/>
              <a:gd name="connsiteY4" fmla="*/ 339991 h 9991991"/>
              <a:gd name="connsiteX5" fmla="*/ 1820432 w 6036832"/>
              <a:gd name="connsiteY5" fmla="*/ 568591 h 9991991"/>
              <a:gd name="connsiteX6" fmla="*/ 1979182 w 6036832"/>
              <a:gd name="connsiteY6" fmla="*/ 587641 h 9991991"/>
              <a:gd name="connsiteX7" fmla="*/ 2207782 w 6036832"/>
              <a:gd name="connsiteY7" fmla="*/ 371741 h 9991991"/>
              <a:gd name="connsiteX8" fmla="*/ 2372882 w 6036832"/>
              <a:gd name="connsiteY8" fmla="*/ 346341 h 9991991"/>
              <a:gd name="connsiteX9" fmla="*/ 2303032 w 6036832"/>
              <a:gd name="connsiteY9" fmla="*/ 562241 h 9991991"/>
              <a:gd name="connsiteX10" fmla="*/ 2169682 w 6036832"/>
              <a:gd name="connsiteY10" fmla="*/ 778141 h 9991991"/>
              <a:gd name="connsiteX11" fmla="*/ 2080782 w 6036832"/>
              <a:gd name="connsiteY11" fmla="*/ 1025791 h 9991991"/>
              <a:gd name="connsiteX12" fmla="*/ 2156982 w 6036832"/>
              <a:gd name="connsiteY12" fmla="*/ 1108341 h 9991991"/>
              <a:gd name="connsiteX13" fmla="*/ 2303032 w 6036832"/>
              <a:gd name="connsiteY13" fmla="*/ 1076591 h 9991991"/>
              <a:gd name="connsiteX14" fmla="*/ 2233182 w 6036832"/>
              <a:gd name="connsiteY14" fmla="*/ 1508391 h 9991991"/>
              <a:gd name="connsiteX15" fmla="*/ 2055382 w 6036832"/>
              <a:gd name="connsiteY15" fmla="*/ 1648091 h 9991991"/>
              <a:gd name="connsiteX16" fmla="*/ 1883932 w 6036832"/>
              <a:gd name="connsiteY16" fmla="*/ 1514741 h 9991991"/>
              <a:gd name="connsiteX17" fmla="*/ 1731532 w 6036832"/>
              <a:gd name="connsiteY17" fmla="*/ 1495691 h 9991991"/>
              <a:gd name="connsiteX18" fmla="*/ 1941082 w 6036832"/>
              <a:gd name="connsiteY18" fmla="*/ 1832241 h 9991991"/>
              <a:gd name="connsiteX19" fmla="*/ 1871232 w 6036832"/>
              <a:gd name="connsiteY19" fmla="*/ 2010041 h 9991991"/>
              <a:gd name="connsiteX20" fmla="*/ 1826782 w 6036832"/>
              <a:gd name="connsiteY20" fmla="*/ 2238641 h 9991991"/>
              <a:gd name="connsiteX21" fmla="*/ 1883932 w 6036832"/>
              <a:gd name="connsiteY21" fmla="*/ 2505341 h 9991991"/>
              <a:gd name="connsiteX22" fmla="*/ 2017282 w 6036832"/>
              <a:gd name="connsiteY22" fmla="*/ 2638691 h 9991991"/>
              <a:gd name="connsiteX23" fmla="*/ 2220482 w 6036832"/>
              <a:gd name="connsiteY23" fmla="*/ 2784741 h 9991991"/>
              <a:gd name="connsiteX24" fmla="*/ 2303032 w 6036832"/>
              <a:gd name="connsiteY24" fmla="*/ 2962541 h 9991991"/>
              <a:gd name="connsiteX25" fmla="*/ 2569732 w 6036832"/>
              <a:gd name="connsiteY25" fmla="*/ 3095891 h 9991991"/>
              <a:gd name="connsiteX26" fmla="*/ 2779282 w 6036832"/>
              <a:gd name="connsiteY26" fmla="*/ 3229241 h 9991991"/>
              <a:gd name="connsiteX27" fmla="*/ 2785632 w 6036832"/>
              <a:gd name="connsiteY27" fmla="*/ 3641991 h 9991991"/>
              <a:gd name="connsiteX28" fmla="*/ 2576082 w 6036832"/>
              <a:gd name="connsiteY28" fmla="*/ 3502291 h 9991991"/>
              <a:gd name="connsiteX29" fmla="*/ 2334782 w 6036832"/>
              <a:gd name="connsiteY29" fmla="*/ 3407041 h 9991991"/>
              <a:gd name="connsiteX30" fmla="*/ 2074432 w 6036832"/>
              <a:gd name="connsiteY30" fmla="*/ 3381641 h 9991991"/>
              <a:gd name="connsiteX31" fmla="*/ 1845832 w 6036832"/>
              <a:gd name="connsiteY31" fmla="*/ 3286391 h 9991991"/>
              <a:gd name="connsiteX32" fmla="*/ 1655332 w 6036832"/>
              <a:gd name="connsiteY32" fmla="*/ 3248291 h 9991991"/>
              <a:gd name="connsiteX33" fmla="*/ 1560082 w 6036832"/>
              <a:gd name="connsiteY33" fmla="*/ 3248291 h 9991991"/>
              <a:gd name="connsiteX34" fmla="*/ 1337832 w 6036832"/>
              <a:gd name="connsiteY34" fmla="*/ 3394341 h 9991991"/>
              <a:gd name="connsiteX35" fmla="*/ 1331482 w 6036832"/>
              <a:gd name="connsiteY35" fmla="*/ 3673741 h 9991991"/>
              <a:gd name="connsiteX36" fmla="*/ 1617232 w 6036832"/>
              <a:gd name="connsiteY36" fmla="*/ 3800741 h 9991991"/>
              <a:gd name="connsiteX37" fmla="*/ 1941082 w 6036832"/>
              <a:gd name="connsiteY37" fmla="*/ 3889641 h 9991991"/>
              <a:gd name="connsiteX38" fmla="*/ 1890282 w 6036832"/>
              <a:gd name="connsiteY38" fmla="*/ 4188091 h 9991991"/>
              <a:gd name="connsiteX39" fmla="*/ 1699782 w 6036832"/>
              <a:gd name="connsiteY39" fmla="*/ 4334141 h 9991991"/>
              <a:gd name="connsiteX40" fmla="*/ 1350532 w 6036832"/>
              <a:gd name="connsiteY40" fmla="*/ 4543691 h 9991991"/>
              <a:gd name="connsiteX41" fmla="*/ 1293382 w 6036832"/>
              <a:gd name="connsiteY41" fmla="*/ 4810391 h 9991991"/>
              <a:gd name="connsiteX42" fmla="*/ 1407682 w 6036832"/>
              <a:gd name="connsiteY42" fmla="*/ 5096141 h 9991991"/>
              <a:gd name="connsiteX43" fmla="*/ 1293382 w 6036832"/>
              <a:gd name="connsiteY43" fmla="*/ 5343791 h 9991991"/>
              <a:gd name="connsiteX44" fmla="*/ 1102882 w 6036832"/>
              <a:gd name="connsiteY44" fmla="*/ 5705741 h 9991991"/>
              <a:gd name="connsiteX45" fmla="*/ 1102882 w 6036832"/>
              <a:gd name="connsiteY45" fmla="*/ 6029591 h 9991991"/>
              <a:gd name="connsiteX46" fmla="*/ 1528332 w 6036832"/>
              <a:gd name="connsiteY46" fmla="*/ 6277241 h 9991991"/>
              <a:gd name="connsiteX47" fmla="*/ 1864882 w 6036832"/>
              <a:gd name="connsiteY47" fmla="*/ 6582041 h 9991991"/>
              <a:gd name="connsiteX48" fmla="*/ 2436382 w 6036832"/>
              <a:gd name="connsiteY48" fmla="*/ 6848741 h 9991991"/>
              <a:gd name="connsiteX49" fmla="*/ 2722132 w 6036832"/>
              <a:gd name="connsiteY49" fmla="*/ 6467741 h 9991991"/>
              <a:gd name="connsiteX50" fmla="*/ 2893582 w 6036832"/>
              <a:gd name="connsiteY50" fmla="*/ 6048641 h 9991991"/>
              <a:gd name="connsiteX51" fmla="*/ 3103132 w 6036832"/>
              <a:gd name="connsiteY51" fmla="*/ 5743841 h 9991991"/>
              <a:gd name="connsiteX52" fmla="*/ 3312682 w 6036832"/>
              <a:gd name="connsiteY52" fmla="*/ 5781941 h 9991991"/>
              <a:gd name="connsiteX53" fmla="*/ 3299982 w 6036832"/>
              <a:gd name="connsiteY53" fmla="*/ 6137541 h 9991991"/>
              <a:gd name="connsiteX54" fmla="*/ 3439682 w 6036832"/>
              <a:gd name="connsiteY54" fmla="*/ 6582041 h 9991991"/>
              <a:gd name="connsiteX55" fmla="*/ 3731782 w 6036832"/>
              <a:gd name="connsiteY55" fmla="*/ 6562991 h 9991991"/>
              <a:gd name="connsiteX56" fmla="*/ 3928632 w 6036832"/>
              <a:gd name="connsiteY56" fmla="*/ 6232791 h 9991991"/>
              <a:gd name="connsiteX57" fmla="*/ 3998482 w 6036832"/>
              <a:gd name="connsiteY57" fmla="*/ 5991491 h 9991991"/>
              <a:gd name="connsiteX58" fmla="*/ 3884182 w 6036832"/>
              <a:gd name="connsiteY58" fmla="*/ 5800991 h 9991991"/>
              <a:gd name="connsiteX59" fmla="*/ 3541282 w 6036832"/>
              <a:gd name="connsiteY59" fmla="*/ 5572391 h 9991991"/>
              <a:gd name="connsiteX60" fmla="*/ 3458732 w 6036832"/>
              <a:gd name="connsiteY60" fmla="*/ 5337441 h 9991991"/>
              <a:gd name="connsiteX61" fmla="*/ 3617482 w 6036832"/>
              <a:gd name="connsiteY61" fmla="*/ 5197741 h 9991991"/>
              <a:gd name="connsiteX62" fmla="*/ 3903232 w 6036832"/>
              <a:gd name="connsiteY62" fmla="*/ 5038991 h 9991991"/>
              <a:gd name="connsiteX63" fmla="*/ 4265182 w 6036832"/>
              <a:gd name="connsiteY63" fmla="*/ 4981841 h 9991991"/>
              <a:gd name="connsiteX64" fmla="*/ 4569982 w 6036832"/>
              <a:gd name="connsiteY64" fmla="*/ 5115191 h 9991991"/>
              <a:gd name="connsiteX65" fmla="*/ 4627132 w 6036832"/>
              <a:gd name="connsiteY65" fmla="*/ 5324741 h 9991991"/>
              <a:gd name="connsiteX66" fmla="*/ 4627132 w 6036832"/>
              <a:gd name="connsiteY66" fmla="*/ 5572391 h 9991991"/>
              <a:gd name="connsiteX67" fmla="*/ 4627132 w 6036832"/>
              <a:gd name="connsiteY67" fmla="*/ 5762891 h 9991991"/>
              <a:gd name="connsiteX68" fmla="*/ 4512832 w 6036832"/>
              <a:gd name="connsiteY68" fmla="*/ 6201041 h 9991991"/>
              <a:gd name="connsiteX69" fmla="*/ 4436632 w 6036832"/>
              <a:gd name="connsiteY69" fmla="*/ 6448691 h 9991991"/>
              <a:gd name="connsiteX70" fmla="*/ 4531882 w 6036832"/>
              <a:gd name="connsiteY70" fmla="*/ 6810641 h 9991991"/>
              <a:gd name="connsiteX71" fmla="*/ 4493782 w 6036832"/>
              <a:gd name="connsiteY71" fmla="*/ 7286891 h 9991991"/>
              <a:gd name="connsiteX72" fmla="*/ 4379482 w 6036832"/>
              <a:gd name="connsiteY72" fmla="*/ 7629791 h 9991991"/>
              <a:gd name="connsiteX73" fmla="*/ 4188982 w 6036832"/>
              <a:gd name="connsiteY73" fmla="*/ 7991741 h 9991991"/>
              <a:gd name="connsiteX74" fmla="*/ 4093732 w 6036832"/>
              <a:gd name="connsiteY74" fmla="*/ 8321941 h 9991991"/>
              <a:gd name="connsiteX75" fmla="*/ 4417582 w 6036832"/>
              <a:gd name="connsiteY75" fmla="*/ 8525141 h 9991991"/>
              <a:gd name="connsiteX76" fmla="*/ 4779532 w 6036832"/>
              <a:gd name="connsiteY76" fmla="*/ 8582291 h 9991991"/>
              <a:gd name="connsiteX77" fmla="*/ 4995432 w 6036832"/>
              <a:gd name="connsiteY77" fmla="*/ 8690241 h 9991991"/>
              <a:gd name="connsiteX78" fmla="*/ 5255782 w 6036832"/>
              <a:gd name="connsiteY78" fmla="*/ 8696591 h 9991991"/>
              <a:gd name="connsiteX79" fmla="*/ 5617732 w 6036832"/>
              <a:gd name="connsiteY79" fmla="*/ 8906141 h 9991991"/>
              <a:gd name="connsiteX80" fmla="*/ 5884432 w 6036832"/>
              <a:gd name="connsiteY80" fmla="*/ 8982341 h 9991991"/>
              <a:gd name="connsiteX81" fmla="*/ 5998732 w 6036832"/>
              <a:gd name="connsiteY81" fmla="*/ 9528441 h 9991991"/>
              <a:gd name="connsiteX82" fmla="*/ 6036832 w 6036832"/>
              <a:gd name="connsiteY82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405971 w 6036832"/>
              <a:gd name="connsiteY3" fmla="*/ 478618 h 9991991"/>
              <a:gd name="connsiteX4" fmla="*/ 1883932 w 6036832"/>
              <a:gd name="connsiteY4" fmla="*/ 66941 h 9991991"/>
              <a:gd name="connsiteX5" fmla="*/ 1775982 w 6036832"/>
              <a:gd name="connsiteY5" fmla="*/ 339991 h 9991991"/>
              <a:gd name="connsiteX6" fmla="*/ 1820432 w 6036832"/>
              <a:gd name="connsiteY6" fmla="*/ 568591 h 9991991"/>
              <a:gd name="connsiteX7" fmla="*/ 1979182 w 6036832"/>
              <a:gd name="connsiteY7" fmla="*/ 587641 h 9991991"/>
              <a:gd name="connsiteX8" fmla="*/ 2207782 w 6036832"/>
              <a:gd name="connsiteY8" fmla="*/ 371741 h 9991991"/>
              <a:gd name="connsiteX9" fmla="*/ 2372882 w 6036832"/>
              <a:gd name="connsiteY9" fmla="*/ 346341 h 9991991"/>
              <a:gd name="connsiteX10" fmla="*/ 2303032 w 6036832"/>
              <a:gd name="connsiteY10" fmla="*/ 562241 h 9991991"/>
              <a:gd name="connsiteX11" fmla="*/ 2169682 w 6036832"/>
              <a:gd name="connsiteY11" fmla="*/ 778141 h 9991991"/>
              <a:gd name="connsiteX12" fmla="*/ 2080782 w 6036832"/>
              <a:gd name="connsiteY12" fmla="*/ 1025791 h 9991991"/>
              <a:gd name="connsiteX13" fmla="*/ 2156982 w 6036832"/>
              <a:gd name="connsiteY13" fmla="*/ 1108341 h 9991991"/>
              <a:gd name="connsiteX14" fmla="*/ 2303032 w 6036832"/>
              <a:gd name="connsiteY14" fmla="*/ 1076591 h 9991991"/>
              <a:gd name="connsiteX15" fmla="*/ 2233182 w 6036832"/>
              <a:gd name="connsiteY15" fmla="*/ 1508391 h 9991991"/>
              <a:gd name="connsiteX16" fmla="*/ 2055382 w 6036832"/>
              <a:gd name="connsiteY16" fmla="*/ 1648091 h 9991991"/>
              <a:gd name="connsiteX17" fmla="*/ 1883932 w 6036832"/>
              <a:gd name="connsiteY17" fmla="*/ 1514741 h 9991991"/>
              <a:gd name="connsiteX18" fmla="*/ 1731532 w 6036832"/>
              <a:gd name="connsiteY18" fmla="*/ 1495691 h 9991991"/>
              <a:gd name="connsiteX19" fmla="*/ 1941082 w 6036832"/>
              <a:gd name="connsiteY19" fmla="*/ 1832241 h 9991991"/>
              <a:gd name="connsiteX20" fmla="*/ 1871232 w 6036832"/>
              <a:gd name="connsiteY20" fmla="*/ 2010041 h 9991991"/>
              <a:gd name="connsiteX21" fmla="*/ 1826782 w 6036832"/>
              <a:gd name="connsiteY21" fmla="*/ 2238641 h 9991991"/>
              <a:gd name="connsiteX22" fmla="*/ 1883932 w 6036832"/>
              <a:gd name="connsiteY22" fmla="*/ 2505341 h 9991991"/>
              <a:gd name="connsiteX23" fmla="*/ 2017282 w 6036832"/>
              <a:gd name="connsiteY23" fmla="*/ 2638691 h 9991991"/>
              <a:gd name="connsiteX24" fmla="*/ 2220482 w 6036832"/>
              <a:gd name="connsiteY24" fmla="*/ 2784741 h 9991991"/>
              <a:gd name="connsiteX25" fmla="*/ 2303032 w 6036832"/>
              <a:gd name="connsiteY25" fmla="*/ 2962541 h 9991991"/>
              <a:gd name="connsiteX26" fmla="*/ 2569732 w 6036832"/>
              <a:gd name="connsiteY26" fmla="*/ 3095891 h 9991991"/>
              <a:gd name="connsiteX27" fmla="*/ 2779282 w 6036832"/>
              <a:gd name="connsiteY27" fmla="*/ 3229241 h 9991991"/>
              <a:gd name="connsiteX28" fmla="*/ 2785632 w 6036832"/>
              <a:gd name="connsiteY28" fmla="*/ 3641991 h 9991991"/>
              <a:gd name="connsiteX29" fmla="*/ 2576082 w 6036832"/>
              <a:gd name="connsiteY29" fmla="*/ 3502291 h 9991991"/>
              <a:gd name="connsiteX30" fmla="*/ 2334782 w 6036832"/>
              <a:gd name="connsiteY30" fmla="*/ 3407041 h 9991991"/>
              <a:gd name="connsiteX31" fmla="*/ 2074432 w 6036832"/>
              <a:gd name="connsiteY31" fmla="*/ 3381641 h 9991991"/>
              <a:gd name="connsiteX32" fmla="*/ 1845832 w 6036832"/>
              <a:gd name="connsiteY32" fmla="*/ 3286391 h 9991991"/>
              <a:gd name="connsiteX33" fmla="*/ 1655332 w 6036832"/>
              <a:gd name="connsiteY33" fmla="*/ 3248291 h 9991991"/>
              <a:gd name="connsiteX34" fmla="*/ 1560082 w 6036832"/>
              <a:gd name="connsiteY34" fmla="*/ 3248291 h 9991991"/>
              <a:gd name="connsiteX35" fmla="*/ 1337832 w 6036832"/>
              <a:gd name="connsiteY35" fmla="*/ 3394341 h 9991991"/>
              <a:gd name="connsiteX36" fmla="*/ 1331482 w 6036832"/>
              <a:gd name="connsiteY36" fmla="*/ 3673741 h 9991991"/>
              <a:gd name="connsiteX37" fmla="*/ 1617232 w 6036832"/>
              <a:gd name="connsiteY37" fmla="*/ 3800741 h 9991991"/>
              <a:gd name="connsiteX38" fmla="*/ 1941082 w 6036832"/>
              <a:gd name="connsiteY38" fmla="*/ 3889641 h 9991991"/>
              <a:gd name="connsiteX39" fmla="*/ 1890282 w 6036832"/>
              <a:gd name="connsiteY39" fmla="*/ 4188091 h 9991991"/>
              <a:gd name="connsiteX40" fmla="*/ 1699782 w 6036832"/>
              <a:gd name="connsiteY40" fmla="*/ 4334141 h 9991991"/>
              <a:gd name="connsiteX41" fmla="*/ 1350532 w 6036832"/>
              <a:gd name="connsiteY41" fmla="*/ 4543691 h 9991991"/>
              <a:gd name="connsiteX42" fmla="*/ 1293382 w 6036832"/>
              <a:gd name="connsiteY42" fmla="*/ 4810391 h 9991991"/>
              <a:gd name="connsiteX43" fmla="*/ 1407682 w 6036832"/>
              <a:gd name="connsiteY43" fmla="*/ 5096141 h 9991991"/>
              <a:gd name="connsiteX44" fmla="*/ 1293382 w 6036832"/>
              <a:gd name="connsiteY44" fmla="*/ 5343791 h 9991991"/>
              <a:gd name="connsiteX45" fmla="*/ 1102882 w 6036832"/>
              <a:gd name="connsiteY45" fmla="*/ 5705741 h 9991991"/>
              <a:gd name="connsiteX46" fmla="*/ 1102882 w 6036832"/>
              <a:gd name="connsiteY46" fmla="*/ 6029591 h 9991991"/>
              <a:gd name="connsiteX47" fmla="*/ 1528332 w 6036832"/>
              <a:gd name="connsiteY47" fmla="*/ 6277241 h 9991991"/>
              <a:gd name="connsiteX48" fmla="*/ 1864882 w 6036832"/>
              <a:gd name="connsiteY48" fmla="*/ 6582041 h 9991991"/>
              <a:gd name="connsiteX49" fmla="*/ 2436382 w 6036832"/>
              <a:gd name="connsiteY49" fmla="*/ 6848741 h 9991991"/>
              <a:gd name="connsiteX50" fmla="*/ 2722132 w 6036832"/>
              <a:gd name="connsiteY50" fmla="*/ 6467741 h 9991991"/>
              <a:gd name="connsiteX51" fmla="*/ 2893582 w 6036832"/>
              <a:gd name="connsiteY51" fmla="*/ 6048641 h 9991991"/>
              <a:gd name="connsiteX52" fmla="*/ 3103132 w 6036832"/>
              <a:gd name="connsiteY52" fmla="*/ 5743841 h 9991991"/>
              <a:gd name="connsiteX53" fmla="*/ 3312682 w 6036832"/>
              <a:gd name="connsiteY53" fmla="*/ 5781941 h 9991991"/>
              <a:gd name="connsiteX54" fmla="*/ 3299982 w 6036832"/>
              <a:gd name="connsiteY54" fmla="*/ 6137541 h 9991991"/>
              <a:gd name="connsiteX55" fmla="*/ 3439682 w 6036832"/>
              <a:gd name="connsiteY55" fmla="*/ 6582041 h 9991991"/>
              <a:gd name="connsiteX56" fmla="*/ 3731782 w 6036832"/>
              <a:gd name="connsiteY56" fmla="*/ 6562991 h 9991991"/>
              <a:gd name="connsiteX57" fmla="*/ 3928632 w 6036832"/>
              <a:gd name="connsiteY57" fmla="*/ 6232791 h 9991991"/>
              <a:gd name="connsiteX58" fmla="*/ 3998482 w 6036832"/>
              <a:gd name="connsiteY58" fmla="*/ 5991491 h 9991991"/>
              <a:gd name="connsiteX59" fmla="*/ 3884182 w 6036832"/>
              <a:gd name="connsiteY59" fmla="*/ 5800991 h 9991991"/>
              <a:gd name="connsiteX60" fmla="*/ 3541282 w 6036832"/>
              <a:gd name="connsiteY60" fmla="*/ 5572391 h 9991991"/>
              <a:gd name="connsiteX61" fmla="*/ 3458732 w 6036832"/>
              <a:gd name="connsiteY61" fmla="*/ 5337441 h 9991991"/>
              <a:gd name="connsiteX62" fmla="*/ 3617482 w 6036832"/>
              <a:gd name="connsiteY62" fmla="*/ 5197741 h 9991991"/>
              <a:gd name="connsiteX63" fmla="*/ 3903232 w 6036832"/>
              <a:gd name="connsiteY63" fmla="*/ 5038991 h 9991991"/>
              <a:gd name="connsiteX64" fmla="*/ 4265182 w 6036832"/>
              <a:gd name="connsiteY64" fmla="*/ 4981841 h 9991991"/>
              <a:gd name="connsiteX65" fmla="*/ 4569982 w 6036832"/>
              <a:gd name="connsiteY65" fmla="*/ 5115191 h 9991991"/>
              <a:gd name="connsiteX66" fmla="*/ 4627132 w 6036832"/>
              <a:gd name="connsiteY66" fmla="*/ 5324741 h 9991991"/>
              <a:gd name="connsiteX67" fmla="*/ 4627132 w 6036832"/>
              <a:gd name="connsiteY67" fmla="*/ 5572391 h 9991991"/>
              <a:gd name="connsiteX68" fmla="*/ 4627132 w 6036832"/>
              <a:gd name="connsiteY68" fmla="*/ 5762891 h 9991991"/>
              <a:gd name="connsiteX69" fmla="*/ 4512832 w 6036832"/>
              <a:gd name="connsiteY69" fmla="*/ 6201041 h 9991991"/>
              <a:gd name="connsiteX70" fmla="*/ 4436632 w 6036832"/>
              <a:gd name="connsiteY70" fmla="*/ 6448691 h 9991991"/>
              <a:gd name="connsiteX71" fmla="*/ 4531882 w 6036832"/>
              <a:gd name="connsiteY71" fmla="*/ 6810641 h 9991991"/>
              <a:gd name="connsiteX72" fmla="*/ 4493782 w 6036832"/>
              <a:gd name="connsiteY72" fmla="*/ 7286891 h 9991991"/>
              <a:gd name="connsiteX73" fmla="*/ 4379482 w 6036832"/>
              <a:gd name="connsiteY73" fmla="*/ 7629791 h 9991991"/>
              <a:gd name="connsiteX74" fmla="*/ 4188982 w 6036832"/>
              <a:gd name="connsiteY74" fmla="*/ 7991741 h 9991991"/>
              <a:gd name="connsiteX75" fmla="*/ 4093732 w 6036832"/>
              <a:gd name="connsiteY75" fmla="*/ 8321941 h 9991991"/>
              <a:gd name="connsiteX76" fmla="*/ 4417582 w 6036832"/>
              <a:gd name="connsiteY76" fmla="*/ 8525141 h 9991991"/>
              <a:gd name="connsiteX77" fmla="*/ 4779532 w 6036832"/>
              <a:gd name="connsiteY77" fmla="*/ 8582291 h 9991991"/>
              <a:gd name="connsiteX78" fmla="*/ 4995432 w 6036832"/>
              <a:gd name="connsiteY78" fmla="*/ 8690241 h 9991991"/>
              <a:gd name="connsiteX79" fmla="*/ 5255782 w 6036832"/>
              <a:gd name="connsiteY79" fmla="*/ 8696591 h 9991991"/>
              <a:gd name="connsiteX80" fmla="*/ 5617732 w 6036832"/>
              <a:gd name="connsiteY80" fmla="*/ 8906141 h 9991991"/>
              <a:gd name="connsiteX81" fmla="*/ 5884432 w 6036832"/>
              <a:gd name="connsiteY81" fmla="*/ 8982341 h 9991991"/>
              <a:gd name="connsiteX82" fmla="*/ 5998732 w 6036832"/>
              <a:gd name="connsiteY82" fmla="*/ 9528441 h 9991991"/>
              <a:gd name="connsiteX83" fmla="*/ 6036832 w 6036832"/>
              <a:gd name="connsiteY83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88125 w 6036832"/>
              <a:gd name="connsiteY2" fmla="*/ 27067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779280 w 6036832"/>
              <a:gd name="connsiteY2" fmla="*/ 108300 h 9991991"/>
              <a:gd name="connsiteX3" fmla="*/ 1072685 w 6036832"/>
              <a:gd name="connsiteY3" fmla="*/ 467224 h 9991991"/>
              <a:gd name="connsiteX4" fmla="*/ 1405971 w 6036832"/>
              <a:gd name="connsiteY4" fmla="*/ 478618 h 9991991"/>
              <a:gd name="connsiteX5" fmla="*/ 1883932 w 6036832"/>
              <a:gd name="connsiteY5" fmla="*/ 66941 h 9991991"/>
              <a:gd name="connsiteX6" fmla="*/ 1775982 w 6036832"/>
              <a:gd name="connsiteY6" fmla="*/ 339991 h 9991991"/>
              <a:gd name="connsiteX7" fmla="*/ 1820432 w 6036832"/>
              <a:gd name="connsiteY7" fmla="*/ 568591 h 9991991"/>
              <a:gd name="connsiteX8" fmla="*/ 1979182 w 6036832"/>
              <a:gd name="connsiteY8" fmla="*/ 587641 h 9991991"/>
              <a:gd name="connsiteX9" fmla="*/ 2207782 w 6036832"/>
              <a:gd name="connsiteY9" fmla="*/ 371741 h 9991991"/>
              <a:gd name="connsiteX10" fmla="*/ 2372882 w 6036832"/>
              <a:gd name="connsiteY10" fmla="*/ 346341 h 9991991"/>
              <a:gd name="connsiteX11" fmla="*/ 2303032 w 6036832"/>
              <a:gd name="connsiteY11" fmla="*/ 562241 h 9991991"/>
              <a:gd name="connsiteX12" fmla="*/ 2169682 w 6036832"/>
              <a:gd name="connsiteY12" fmla="*/ 778141 h 9991991"/>
              <a:gd name="connsiteX13" fmla="*/ 2080782 w 6036832"/>
              <a:gd name="connsiteY13" fmla="*/ 1025791 h 9991991"/>
              <a:gd name="connsiteX14" fmla="*/ 2156982 w 6036832"/>
              <a:gd name="connsiteY14" fmla="*/ 1108341 h 9991991"/>
              <a:gd name="connsiteX15" fmla="*/ 2303032 w 6036832"/>
              <a:gd name="connsiteY15" fmla="*/ 1076591 h 9991991"/>
              <a:gd name="connsiteX16" fmla="*/ 2233182 w 6036832"/>
              <a:gd name="connsiteY16" fmla="*/ 1508391 h 9991991"/>
              <a:gd name="connsiteX17" fmla="*/ 2055382 w 6036832"/>
              <a:gd name="connsiteY17" fmla="*/ 1648091 h 9991991"/>
              <a:gd name="connsiteX18" fmla="*/ 1883932 w 6036832"/>
              <a:gd name="connsiteY18" fmla="*/ 1514741 h 9991991"/>
              <a:gd name="connsiteX19" fmla="*/ 1731532 w 6036832"/>
              <a:gd name="connsiteY19" fmla="*/ 1495691 h 9991991"/>
              <a:gd name="connsiteX20" fmla="*/ 1941082 w 6036832"/>
              <a:gd name="connsiteY20" fmla="*/ 1832241 h 9991991"/>
              <a:gd name="connsiteX21" fmla="*/ 1871232 w 6036832"/>
              <a:gd name="connsiteY21" fmla="*/ 2010041 h 9991991"/>
              <a:gd name="connsiteX22" fmla="*/ 1826782 w 6036832"/>
              <a:gd name="connsiteY22" fmla="*/ 2238641 h 9991991"/>
              <a:gd name="connsiteX23" fmla="*/ 1883932 w 6036832"/>
              <a:gd name="connsiteY23" fmla="*/ 2505341 h 9991991"/>
              <a:gd name="connsiteX24" fmla="*/ 2017282 w 6036832"/>
              <a:gd name="connsiteY24" fmla="*/ 2638691 h 9991991"/>
              <a:gd name="connsiteX25" fmla="*/ 2220482 w 6036832"/>
              <a:gd name="connsiteY25" fmla="*/ 2784741 h 9991991"/>
              <a:gd name="connsiteX26" fmla="*/ 2303032 w 6036832"/>
              <a:gd name="connsiteY26" fmla="*/ 2962541 h 9991991"/>
              <a:gd name="connsiteX27" fmla="*/ 2569732 w 6036832"/>
              <a:gd name="connsiteY27" fmla="*/ 3095891 h 9991991"/>
              <a:gd name="connsiteX28" fmla="*/ 2779282 w 6036832"/>
              <a:gd name="connsiteY28" fmla="*/ 3229241 h 9991991"/>
              <a:gd name="connsiteX29" fmla="*/ 2785632 w 6036832"/>
              <a:gd name="connsiteY29" fmla="*/ 3641991 h 9991991"/>
              <a:gd name="connsiteX30" fmla="*/ 2576082 w 6036832"/>
              <a:gd name="connsiteY30" fmla="*/ 3502291 h 9991991"/>
              <a:gd name="connsiteX31" fmla="*/ 2334782 w 6036832"/>
              <a:gd name="connsiteY31" fmla="*/ 3407041 h 9991991"/>
              <a:gd name="connsiteX32" fmla="*/ 2074432 w 6036832"/>
              <a:gd name="connsiteY32" fmla="*/ 3381641 h 9991991"/>
              <a:gd name="connsiteX33" fmla="*/ 1845832 w 6036832"/>
              <a:gd name="connsiteY33" fmla="*/ 3286391 h 9991991"/>
              <a:gd name="connsiteX34" fmla="*/ 1655332 w 6036832"/>
              <a:gd name="connsiteY34" fmla="*/ 3248291 h 9991991"/>
              <a:gd name="connsiteX35" fmla="*/ 1560082 w 6036832"/>
              <a:gd name="connsiteY35" fmla="*/ 3248291 h 9991991"/>
              <a:gd name="connsiteX36" fmla="*/ 1337832 w 6036832"/>
              <a:gd name="connsiteY36" fmla="*/ 3394341 h 9991991"/>
              <a:gd name="connsiteX37" fmla="*/ 1331482 w 6036832"/>
              <a:gd name="connsiteY37" fmla="*/ 3673741 h 9991991"/>
              <a:gd name="connsiteX38" fmla="*/ 1617232 w 6036832"/>
              <a:gd name="connsiteY38" fmla="*/ 3800741 h 9991991"/>
              <a:gd name="connsiteX39" fmla="*/ 1941082 w 6036832"/>
              <a:gd name="connsiteY39" fmla="*/ 3889641 h 9991991"/>
              <a:gd name="connsiteX40" fmla="*/ 1890282 w 6036832"/>
              <a:gd name="connsiteY40" fmla="*/ 4188091 h 9991991"/>
              <a:gd name="connsiteX41" fmla="*/ 1699782 w 6036832"/>
              <a:gd name="connsiteY41" fmla="*/ 4334141 h 9991991"/>
              <a:gd name="connsiteX42" fmla="*/ 1350532 w 6036832"/>
              <a:gd name="connsiteY42" fmla="*/ 4543691 h 9991991"/>
              <a:gd name="connsiteX43" fmla="*/ 1293382 w 6036832"/>
              <a:gd name="connsiteY43" fmla="*/ 4810391 h 9991991"/>
              <a:gd name="connsiteX44" fmla="*/ 1407682 w 6036832"/>
              <a:gd name="connsiteY44" fmla="*/ 5096141 h 9991991"/>
              <a:gd name="connsiteX45" fmla="*/ 1293382 w 6036832"/>
              <a:gd name="connsiteY45" fmla="*/ 5343791 h 9991991"/>
              <a:gd name="connsiteX46" fmla="*/ 1102882 w 6036832"/>
              <a:gd name="connsiteY46" fmla="*/ 5705741 h 9991991"/>
              <a:gd name="connsiteX47" fmla="*/ 1102882 w 6036832"/>
              <a:gd name="connsiteY47" fmla="*/ 6029591 h 9991991"/>
              <a:gd name="connsiteX48" fmla="*/ 1528332 w 6036832"/>
              <a:gd name="connsiteY48" fmla="*/ 6277241 h 9991991"/>
              <a:gd name="connsiteX49" fmla="*/ 1864882 w 6036832"/>
              <a:gd name="connsiteY49" fmla="*/ 6582041 h 9991991"/>
              <a:gd name="connsiteX50" fmla="*/ 2436382 w 6036832"/>
              <a:gd name="connsiteY50" fmla="*/ 6848741 h 9991991"/>
              <a:gd name="connsiteX51" fmla="*/ 2722132 w 6036832"/>
              <a:gd name="connsiteY51" fmla="*/ 6467741 h 9991991"/>
              <a:gd name="connsiteX52" fmla="*/ 2893582 w 6036832"/>
              <a:gd name="connsiteY52" fmla="*/ 6048641 h 9991991"/>
              <a:gd name="connsiteX53" fmla="*/ 3103132 w 6036832"/>
              <a:gd name="connsiteY53" fmla="*/ 5743841 h 9991991"/>
              <a:gd name="connsiteX54" fmla="*/ 3312682 w 6036832"/>
              <a:gd name="connsiteY54" fmla="*/ 5781941 h 9991991"/>
              <a:gd name="connsiteX55" fmla="*/ 3299982 w 6036832"/>
              <a:gd name="connsiteY55" fmla="*/ 6137541 h 9991991"/>
              <a:gd name="connsiteX56" fmla="*/ 3439682 w 6036832"/>
              <a:gd name="connsiteY56" fmla="*/ 6582041 h 9991991"/>
              <a:gd name="connsiteX57" fmla="*/ 3731782 w 6036832"/>
              <a:gd name="connsiteY57" fmla="*/ 6562991 h 9991991"/>
              <a:gd name="connsiteX58" fmla="*/ 3928632 w 6036832"/>
              <a:gd name="connsiteY58" fmla="*/ 6232791 h 9991991"/>
              <a:gd name="connsiteX59" fmla="*/ 3998482 w 6036832"/>
              <a:gd name="connsiteY59" fmla="*/ 5991491 h 9991991"/>
              <a:gd name="connsiteX60" fmla="*/ 3884182 w 6036832"/>
              <a:gd name="connsiteY60" fmla="*/ 5800991 h 9991991"/>
              <a:gd name="connsiteX61" fmla="*/ 3541282 w 6036832"/>
              <a:gd name="connsiteY61" fmla="*/ 5572391 h 9991991"/>
              <a:gd name="connsiteX62" fmla="*/ 3458732 w 6036832"/>
              <a:gd name="connsiteY62" fmla="*/ 5337441 h 9991991"/>
              <a:gd name="connsiteX63" fmla="*/ 3617482 w 6036832"/>
              <a:gd name="connsiteY63" fmla="*/ 5197741 h 9991991"/>
              <a:gd name="connsiteX64" fmla="*/ 3903232 w 6036832"/>
              <a:gd name="connsiteY64" fmla="*/ 5038991 h 9991991"/>
              <a:gd name="connsiteX65" fmla="*/ 4265182 w 6036832"/>
              <a:gd name="connsiteY65" fmla="*/ 4981841 h 9991991"/>
              <a:gd name="connsiteX66" fmla="*/ 4569982 w 6036832"/>
              <a:gd name="connsiteY66" fmla="*/ 5115191 h 9991991"/>
              <a:gd name="connsiteX67" fmla="*/ 4627132 w 6036832"/>
              <a:gd name="connsiteY67" fmla="*/ 5324741 h 9991991"/>
              <a:gd name="connsiteX68" fmla="*/ 4627132 w 6036832"/>
              <a:gd name="connsiteY68" fmla="*/ 5572391 h 9991991"/>
              <a:gd name="connsiteX69" fmla="*/ 4627132 w 6036832"/>
              <a:gd name="connsiteY69" fmla="*/ 5762891 h 9991991"/>
              <a:gd name="connsiteX70" fmla="*/ 4512832 w 6036832"/>
              <a:gd name="connsiteY70" fmla="*/ 6201041 h 9991991"/>
              <a:gd name="connsiteX71" fmla="*/ 4436632 w 6036832"/>
              <a:gd name="connsiteY71" fmla="*/ 6448691 h 9991991"/>
              <a:gd name="connsiteX72" fmla="*/ 4531882 w 6036832"/>
              <a:gd name="connsiteY72" fmla="*/ 6810641 h 9991991"/>
              <a:gd name="connsiteX73" fmla="*/ 4493782 w 6036832"/>
              <a:gd name="connsiteY73" fmla="*/ 7286891 h 9991991"/>
              <a:gd name="connsiteX74" fmla="*/ 4379482 w 6036832"/>
              <a:gd name="connsiteY74" fmla="*/ 7629791 h 9991991"/>
              <a:gd name="connsiteX75" fmla="*/ 4188982 w 6036832"/>
              <a:gd name="connsiteY75" fmla="*/ 7991741 h 9991991"/>
              <a:gd name="connsiteX76" fmla="*/ 4093732 w 6036832"/>
              <a:gd name="connsiteY76" fmla="*/ 8321941 h 9991991"/>
              <a:gd name="connsiteX77" fmla="*/ 4417582 w 6036832"/>
              <a:gd name="connsiteY77" fmla="*/ 8525141 h 9991991"/>
              <a:gd name="connsiteX78" fmla="*/ 4779532 w 6036832"/>
              <a:gd name="connsiteY78" fmla="*/ 8582291 h 9991991"/>
              <a:gd name="connsiteX79" fmla="*/ 4995432 w 6036832"/>
              <a:gd name="connsiteY79" fmla="*/ 8690241 h 9991991"/>
              <a:gd name="connsiteX80" fmla="*/ 5255782 w 6036832"/>
              <a:gd name="connsiteY80" fmla="*/ 8696591 h 9991991"/>
              <a:gd name="connsiteX81" fmla="*/ 5617732 w 6036832"/>
              <a:gd name="connsiteY81" fmla="*/ 8906141 h 9991991"/>
              <a:gd name="connsiteX82" fmla="*/ 5884432 w 6036832"/>
              <a:gd name="connsiteY82" fmla="*/ 8982341 h 9991991"/>
              <a:gd name="connsiteX83" fmla="*/ 5998732 w 6036832"/>
              <a:gd name="connsiteY83" fmla="*/ 9528441 h 9991991"/>
              <a:gd name="connsiteX84" fmla="*/ 6036832 w 6036832"/>
              <a:gd name="connsiteY84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631153 w 6036832"/>
              <a:gd name="connsiteY2" fmla="*/ 230790 h 9991991"/>
              <a:gd name="connsiteX3" fmla="*/ 779280 w 6036832"/>
              <a:gd name="connsiteY3" fmla="*/ 108300 h 9991991"/>
              <a:gd name="connsiteX4" fmla="*/ 1072685 w 6036832"/>
              <a:gd name="connsiteY4" fmla="*/ 467224 h 9991991"/>
              <a:gd name="connsiteX5" fmla="*/ 1405971 w 6036832"/>
              <a:gd name="connsiteY5" fmla="*/ 478618 h 9991991"/>
              <a:gd name="connsiteX6" fmla="*/ 1883932 w 6036832"/>
              <a:gd name="connsiteY6" fmla="*/ 66941 h 9991991"/>
              <a:gd name="connsiteX7" fmla="*/ 1775982 w 6036832"/>
              <a:gd name="connsiteY7" fmla="*/ 339991 h 9991991"/>
              <a:gd name="connsiteX8" fmla="*/ 1820432 w 6036832"/>
              <a:gd name="connsiteY8" fmla="*/ 568591 h 9991991"/>
              <a:gd name="connsiteX9" fmla="*/ 1979182 w 6036832"/>
              <a:gd name="connsiteY9" fmla="*/ 587641 h 9991991"/>
              <a:gd name="connsiteX10" fmla="*/ 2207782 w 6036832"/>
              <a:gd name="connsiteY10" fmla="*/ 371741 h 9991991"/>
              <a:gd name="connsiteX11" fmla="*/ 2372882 w 6036832"/>
              <a:gd name="connsiteY11" fmla="*/ 346341 h 9991991"/>
              <a:gd name="connsiteX12" fmla="*/ 2303032 w 6036832"/>
              <a:gd name="connsiteY12" fmla="*/ 562241 h 9991991"/>
              <a:gd name="connsiteX13" fmla="*/ 2169682 w 6036832"/>
              <a:gd name="connsiteY13" fmla="*/ 778141 h 9991991"/>
              <a:gd name="connsiteX14" fmla="*/ 2080782 w 6036832"/>
              <a:gd name="connsiteY14" fmla="*/ 1025791 h 9991991"/>
              <a:gd name="connsiteX15" fmla="*/ 2156982 w 6036832"/>
              <a:gd name="connsiteY15" fmla="*/ 1108341 h 9991991"/>
              <a:gd name="connsiteX16" fmla="*/ 2303032 w 6036832"/>
              <a:gd name="connsiteY16" fmla="*/ 1076591 h 9991991"/>
              <a:gd name="connsiteX17" fmla="*/ 2233182 w 6036832"/>
              <a:gd name="connsiteY17" fmla="*/ 1508391 h 9991991"/>
              <a:gd name="connsiteX18" fmla="*/ 2055382 w 6036832"/>
              <a:gd name="connsiteY18" fmla="*/ 1648091 h 9991991"/>
              <a:gd name="connsiteX19" fmla="*/ 1883932 w 6036832"/>
              <a:gd name="connsiteY19" fmla="*/ 1514741 h 9991991"/>
              <a:gd name="connsiteX20" fmla="*/ 1731532 w 6036832"/>
              <a:gd name="connsiteY20" fmla="*/ 1495691 h 9991991"/>
              <a:gd name="connsiteX21" fmla="*/ 1941082 w 6036832"/>
              <a:gd name="connsiteY21" fmla="*/ 1832241 h 9991991"/>
              <a:gd name="connsiteX22" fmla="*/ 1871232 w 6036832"/>
              <a:gd name="connsiteY22" fmla="*/ 2010041 h 9991991"/>
              <a:gd name="connsiteX23" fmla="*/ 1826782 w 6036832"/>
              <a:gd name="connsiteY23" fmla="*/ 2238641 h 9991991"/>
              <a:gd name="connsiteX24" fmla="*/ 1883932 w 6036832"/>
              <a:gd name="connsiteY24" fmla="*/ 2505341 h 9991991"/>
              <a:gd name="connsiteX25" fmla="*/ 2017282 w 6036832"/>
              <a:gd name="connsiteY25" fmla="*/ 2638691 h 9991991"/>
              <a:gd name="connsiteX26" fmla="*/ 2220482 w 6036832"/>
              <a:gd name="connsiteY26" fmla="*/ 2784741 h 9991991"/>
              <a:gd name="connsiteX27" fmla="*/ 2303032 w 6036832"/>
              <a:gd name="connsiteY27" fmla="*/ 2962541 h 9991991"/>
              <a:gd name="connsiteX28" fmla="*/ 2569732 w 6036832"/>
              <a:gd name="connsiteY28" fmla="*/ 3095891 h 9991991"/>
              <a:gd name="connsiteX29" fmla="*/ 2779282 w 6036832"/>
              <a:gd name="connsiteY29" fmla="*/ 3229241 h 9991991"/>
              <a:gd name="connsiteX30" fmla="*/ 2785632 w 6036832"/>
              <a:gd name="connsiteY30" fmla="*/ 3641991 h 9991991"/>
              <a:gd name="connsiteX31" fmla="*/ 2576082 w 6036832"/>
              <a:gd name="connsiteY31" fmla="*/ 3502291 h 9991991"/>
              <a:gd name="connsiteX32" fmla="*/ 2334782 w 6036832"/>
              <a:gd name="connsiteY32" fmla="*/ 3407041 h 9991991"/>
              <a:gd name="connsiteX33" fmla="*/ 2074432 w 6036832"/>
              <a:gd name="connsiteY33" fmla="*/ 3381641 h 9991991"/>
              <a:gd name="connsiteX34" fmla="*/ 1845832 w 6036832"/>
              <a:gd name="connsiteY34" fmla="*/ 3286391 h 9991991"/>
              <a:gd name="connsiteX35" fmla="*/ 1655332 w 6036832"/>
              <a:gd name="connsiteY35" fmla="*/ 3248291 h 9991991"/>
              <a:gd name="connsiteX36" fmla="*/ 1560082 w 6036832"/>
              <a:gd name="connsiteY36" fmla="*/ 3248291 h 9991991"/>
              <a:gd name="connsiteX37" fmla="*/ 1337832 w 6036832"/>
              <a:gd name="connsiteY37" fmla="*/ 3394341 h 9991991"/>
              <a:gd name="connsiteX38" fmla="*/ 1331482 w 6036832"/>
              <a:gd name="connsiteY38" fmla="*/ 3673741 h 9991991"/>
              <a:gd name="connsiteX39" fmla="*/ 1617232 w 6036832"/>
              <a:gd name="connsiteY39" fmla="*/ 3800741 h 9991991"/>
              <a:gd name="connsiteX40" fmla="*/ 1941082 w 6036832"/>
              <a:gd name="connsiteY40" fmla="*/ 3889641 h 9991991"/>
              <a:gd name="connsiteX41" fmla="*/ 1890282 w 6036832"/>
              <a:gd name="connsiteY41" fmla="*/ 4188091 h 9991991"/>
              <a:gd name="connsiteX42" fmla="*/ 1699782 w 6036832"/>
              <a:gd name="connsiteY42" fmla="*/ 4334141 h 9991991"/>
              <a:gd name="connsiteX43" fmla="*/ 1350532 w 6036832"/>
              <a:gd name="connsiteY43" fmla="*/ 4543691 h 9991991"/>
              <a:gd name="connsiteX44" fmla="*/ 1293382 w 6036832"/>
              <a:gd name="connsiteY44" fmla="*/ 4810391 h 9991991"/>
              <a:gd name="connsiteX45" fmla="*/ 1407682 w 6036832"/>
              <a:gd name="connsiteY45" fmla="*/ 5096141 h 9991991"/>
              <a:gd name="connsiteX46" fmla="*/ 1293382 w 6036832"/>
              <a:gd name="connsiteY46" fmla="*/ 5343791 h 9991991"/>
              <a:gd name="connsiteX47" fmla="*/ 1102882 w 6036832"/>
              <a:gd name="connsiteY47" fmla="*/ 5705741 h 9991991"/>
              <a:gd name="connsiteX48" fmla="*/ 1102882 w 6036832"/>
              <a:gd name="connsiteY48" fmla="*/ 6029591 h 9991991"/>
              <a:gd name="connsiteX49" fmla="*/ 1528332 w 6036832"/>
              <a:gd name="connsiteY49" fmla="*/ 6277241 h 9991991"/>
              <a:gd name="connsiteX50" fmla="*/ 1864882 w 6036832"/>
              <a:gd name="connsiteY50" fmla="*/ 6582041 h 9991991"/>
              <a:gd name="connsiteX51" fmla="*/ 2436382 w 6036832"/>
              <a:gd name="connsiteY51" fmla="*/ 6848741 h 9991991"/>
              <a:gd name="connsiteX52" fmla="*/ 2722132 w 6036832"/>
              <a:gd name="connsiteY52" fmla="*/ 6467741 h 9991991"/>
              <a:gd name="connsiteX53" fmla="*/ 2893582 w 6036832"/>
              <a:gd name="connsiteY53" fmla="*/ 6048641 h 9991991"/>
              <a:gd name="connsiteX54" fmla="*/ 3103132 w 6036832"/>
              <a:gd name="connsiteY54" fmla="*/ 5743841 h 9991991"/>
              <a:gd name="connsiteX55" fmla="*/ 3312682 w 6036832"/>
              <a:gd name="connsiteY55" fmla="*/ 5781941 h 9991991"/>
              <a:gd name="connsiteX56" fmla="*/ 3299982 w 6036832"/>
              <a:gd name="connsiteY56" fmla="*/ 6137541 h 9991991"/>
              <a:gd name="connsiteX57" fmla="*/ 3439682 w 6036832"/>
              <a:gd name="connsiteY57" fmla="*/ 6582041 h 9991991"/>
              <a:gd name="connsiteX58" fmla="*/ 3731782 w 6036832"/>
              <a:gd name="connsiteY58" fmla="*/ 6562991 h 9991991"/>
              <a:gd name="connsiteX59" fmla="*/ 3928632 w 6036832"/>
              <a:gd name="connsiteY59" fmla="*/ 6232791 h 9991991"/>
              <a:gd name="connsiteX60" fmla="*/ 3998482 w 6036832"/>
              <a:gd name="connsiteY60" fmla="*/ 5991491 h 9991991"/>
              <a:gd name="connsiteX61" fmla="*/ 3884182 w 6036832"/>
              <a:gd name="connsiteY61" fmla="*/ 5800991 h 9991991"/>
              <a:gd name="connsiteX62" fmla="*/ 3541282 w 6036832"/>
              <a:gd name="connsiteY62" fmla="*/ 5572391 h 9991991"/>
              <a:gd name="connsiteX63" fmla="*/ 3458732 w 6036832"/>
              <a:gd name="connsiteY63" fmla="*/ 5337441 h 9991991"/>
              <a:gd name="connsiteX64" fmla="*/ 3617482 w 6036832"/>
              <a:gd name="connsiteY64" fmla="*/ 5197741 h 9991991"/>
              <a:gd name="connsiteX65" fmla="*/ 3903232 w 6036832"/>
              <a:gd name="connsiteY65" fmla="*/ 5038991 h 9991991"/>
              <a:gd name="connsiteX66" fmla="*/ 4265182 w 6036832"/>
              <a:gd name="connsiteY66" fmla="*/ 4981841 h 9991991"/>
              <a:gd name="connsiteX67" fmla="*/ 4569982 w 6036832"/>
              <a:gd name="connsiteY67" fmla="*/ 5115191 h 9991991"/>
              <a:gd name="connsiteX68" fmla="*/ 4627132 w 6036832"/>
              <a:gd name="connsiteY68" fmla="*/ 5324741 h 9991991"/>
              <a:gd name="connsiteX69" fmla="*/ 4627132 w 6036832"/>
              <a:gd name="connsiteY69" fmla="*/ 5572391 h 9991991"/>
              <a:gd name="connsiteX70" fmla="*/ 4627132 w 6036832"/>
              <a:gd name="connsiteY70" fmla="*/ 5762891 h 9991991"/>
              <a:gd name="connsiteX71" fmla="*/ 4512832 w 6036832"/>
              <a:gd name="connsiteY71" fmla="*/ 6201041 h 9991991"/>
              <a:gd name="connsiteX72" fmla="*/ 4436632 w 6036832"/>
              <a:gd name="connsiteY72" fmla="*/ 6448691 h 9991991"/>
              <a:gd name="connsiteX73" fmla="*/ 4531882 w 6036832"/>
              <a:gd name="connsiteY73" fmla="*/ 6810641 h 9991991"/>
              <a:gd name="connsiteX74" fmla="*/ 4493782 w 6036832"/>
              <a:gd name="connsiteY74" fmla="*/ 7286891 h 9991991"/>
              <a:gd name="connsiteX75" fmla="*/ 4379482 w 6036832"/>
              <a:gd name="connsiteY75" fmla="*/ 7629791 h 9991991"/>
              <a:gd name="connsiteX76" fmla="*/ 4188982 w 6036832"/>
              <a:gd name="connsiteY76" fmla="*/ 7991741 h 9991991"/>
              <a:gd name="connsiteX77" fmla="*/ 4093732 w 6036832"/>
              <a:gd name="connsiteY77" fmla="*/ 8321941 h 9991991"/>
              <a:gd name="connsiteX78" fmla="*/ 4417582 w 6036832"/>
              <a:gd name="connsiteY78" fmla="*/ 8525141 h 9991991"/>
              <a:gd name="connsiteX79" fmla="*/ 4779532 w 6036832"/>
              <a:gd name="connsiteY79" fmla="*/ 8582291 h 9991991"/>
              <a:gd name="connsiteX80" fmla="*/ 4995432 w 6036832"/>
              <a:gd name="connsiteY80" fmla="*/ 8690241 h 9991991"/>
              <a:gd name="connsiteX81" fmla="*/ 5255782 w 6036832"/>
              <a:gd name="connsiteY81" fmla="*/ 8696591 h 9991991"/>
              <a:gd name="connsiteX82" fmla="*/ 5617732 w 6036832"/>
              <a:gd name="connsiteY82" fmla="*/ 8906141 h 9991991"/>
              <a:gd name="connsiteX83" fmla="*/ 5884432 w 6036832"/>
              <a:gd name="connsiteY83" fmla="*/ 8982341 h 9991991"/>
              <a:gd name="connsiteX84" fmla="*/ 5998732 w 6036832"/>
              <a:gd name="connsiteY84" fmla="*/ 9528441 h 9991991"/>
              <a:gd name="connsiteX85" fmla="*/ 6036832 w 6036832"/>
              <a:gd name="connsiteY85" fmla="*/ 9991991 h 9991991"/>
              <a:gd name="connsiteX0" fmla="*/ 0 w 6036832"/>
              <a:gd name="connsiteY0" fmla="*/ 0 h 9991991"/>
              <a:gd name="connsiteX1" fmla="*/ 306413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40895 w 6036832"/>
              <a:gd name="connsiteY1" fmla="*/ 32764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993 w 6037825"/>
              <a:gd name="connsiteY0" fmla="*/ 0 h 9991991"/>
              <a:gd name="connsiteX1" fmla="*/ 293163 w 6037825"/>
              <a:gd name="connsiteY1" fmla="*/ 347583 h 9991991"/>
              <a:gd name="connsiteX2" fmla="*/ 535293 w 6037825"/>
              <a:gd name="connsiteY2" fmla="*/ 319097 h 9991991"/>
              <a:gd name="connsiteX3" fmla="*/ 632146 w 6037825"/>
              <a:gd name="connsiteY3" fmla="*/ 230790 h 9991991"/>
              <a:gd name="connsiteX4" fmla="*/ 780273 w 6037825"/>
              <a:gd name="connsiteY4" fmla="*/ 108300 h 9991991"/>
              <a:gd name="connsiteX5" fmla="*/ 1073678 w 6037825"/>
              <a:gd name="connsiteY5" fmla="*/ 467224 h 9991991"/>
              <a:gd name="connsiteX6" fmla="*/ 1406964 w 6037825"/>
              <a:gd name="connsiteY6" fmla="*/ 478618 h 9991991"/>
              <a:gd name="connsiteX7" fmla="*/ 1884925 w 6037825"/>
              <a:gd name="connsiteY7" fmla="*/ 66941 h 9991991"/>
              <a:gd name="connsiteX8" fmla="*/ 1776975 w 6037825"/>
              <a:gd name="connsiteY8" fmla="*/ 339991 h 9991991"/>
              <a:gd name="connsiteX9" fmla="*/ 1821425 w 6037825"/>
              <a:gd name="connsiteY9" fmla="*/ 568591 h 9991991"/>
              <a:gd name="connsiteX10" fmla="*/ 1980175 w 6037825"/>
              <a:gd name="connsiteY10" fmla="*/ 587641 h 9991991"/>
              <a:gd name="connsiteX11" fmla="*/ 2208775 w 6037825"/>
              <a:gd name="connsiteY11" fmla="*/ 371741 h 9991991"/>
              <a:gd name="connsiteX12" fmla="*/ 2373875 w 6037825"/>
              <a:gd name="connsiteY12" fmla="*/ 346341 h 9991991"/>
              <a:gd name="connsiteX13" fmla="*/ 2304025 w 6037825"/>
              <a:gd name="connsiteY13" fmla="*/ 562241 h 9991991"/>
              <a:gd name="connsiteX14" fmla="*/ 2170675 w 6037825"/>
              <a:gd name="connsiteY14" fmla="*/ 778141 h 9991991"/>
              <a:gd name="connsiteX15" fmla="*/ 2081775 w 6037825"/>
              <a:gd name="connsiteY15" fmla="*/ 1025791 h 9991991"/>
              <a:gd name="connsiteX16" fmla="*/ 2157975 w 6037825"/>
              <a:gd name="connsiteY16" fmla="*/ 1108341 h 9991991"/>
              <a:gd name="connsiteX17" fmla="*/ 2304025 w 6037825"/>
              <a:gd name="connsiteY17" fmla="*/ 1076591 h 9991991"/>
              <a:gd name="connsiteX18" fmla="*/ 2234175 w 6037825"/>
              <a:gd name="connsiteY18" fmla="*/ 1508391 h 9991991"/>
              <a:gd name="connsiteX19" fmla="*/ 2056375 w 6037825"/>
              <a:gd name="connsiteY19" fmla="*/ 1648091 h 9991991"/>
              <a:gd name="connsiteX20" fmla="*/ 1884925 w 6037825"/>
              <a:gd name="connsiteY20" fmla="*/ 1514741 h 9991991"/>
              <a:gd name="connsiteX21" fmla="*/ 1732525 w 6037825"/>
              <a:gd name="connsiteY21" fmla="*/ 1495691 h 9991991"/>
              <a:gd name="connsiteX22" fmla="*/ 1942075 w 6037825"/>
              <a:gd name="connsiteY22" fmla="*/ 1832241 h 9991991"/>
              <a:gd name="connsiteX23" fmla="*/ 1872225 w 6037825"/>
              <a:gd name="connsiteY23" fmla="*/ 2010041 h 9991991"/>
              <a:gd name="connsiteX24" fmla="*/ 1827775 w 6037825"/>
              <a:gd name="connsiteY24" fmla="*/ 2238641 h 9991991"/>
              <a:gd name="connsiteX25" fmla="*/ 1884925 w 6037825"/>
              <a:gd name="connsiteY25" fmla="*/ 2505341 h 9991991"/>
              <a:gd name="connsiteX26" fmla="*/ 2018275 w 6037825"/>
              <a:gd name="connsiteY26" fmla="*/ 2638691 h 9991991"/>
              <a:gd name="connsiteX27" fmla="*/ 2221475 w 6037825"/>
              <a:gd name="connsiteY27" fmla="*/ 2784741 h 9991991"/>
              <a:gd name="connsiteX28" fmla="*/ 2304025 w 6037825"/>
              <a:gd name="connsiteY28" fmla="*/ 2962541 h 9991991"/>
              <a:gd name="connsiteX29" fmla="*/ 2570725 w 6037825"/>
              <a:gd name="connsiteY29" fmla="*/ 3095891 h 9991991"/>
              <a:gd name="connsiteX30" fmla="*/ 2780275 w 6037825"/>
              <a:gd name="connsiteY30" fmla="*/ 3229241 h 9991991"/>
              <a:gd name="connsiteX31" fmla="*/ 2786625 w 6037825"/>
              <a:gd name="connsiteY31" fmla="*/ 3641991 h 9991991"/>
              <a:gd name="connsiteX32" fmla="*/ 2577075 w 6037825"/>
              <a:gd name="connsiteY32" fmla="*/ 3502291 h 9991991"/>
              <a:gd name="connsiteX33" fmla="*/ 2335775 w 6037825"/>
              <a:gd name="connsiteY33" fmla="*/ 3407041 h 9991991"/>
              <a:gd name="connsiteX34" fmla="*/ 2075425 w 6037825"/>
              <a:gd name="connsiteY34" fmla="*/ 3381641 h 9991991"/>
              <a:gd name="connsiteX35" fmla="*/ 1846825 w 6037825"/>
              <a:gd name="connsiteY35" fmla="*/ 3286391 h 9991991"/>
              <a:gd name="connsiteX36" fmla="*/ 1656325 w 6037825"/>
              <a:gd name="connsiteY36" fmla="*/ 3248291 h 9991991"/>
              <a:gd name="connsiteX37" fmla="*/ 1561075 w 6037825"/>
              <a:gd name="connsiteY37" fmla="*/ 3248291 h 9991991"/>
              <a:gd name="connsiteX38" fmla="*/ 1338825 w 6037825"/>
              <a:gd name="connsiteY38" fmla="*/ 3394341 h 9991991"/>
              <a:gd name="connsiteX39" fmla="*/ 1332475 w 6037825"/>
              <a:gd name="connsiteY39" fmla="*/ 3673741 h 9991991"/>
              <a:gd name="connsiteX40" fmla="*/ 1618225 w 6037825"/>
              <a:gd name="connsiteY40" fmla="*/ 3800741 h 9991991"/>
              <a:gd name="connsiteX41" fmla="*/ 1942075 w 6037825"/>
              <a:gd name="connsiteY41" fmla="*/ 3889641 h 9991991"/>
              <a:gd name="connsiteX42" fmla="*/ 1891275 w 6037825"/>
              <a:gd name="connsiteY42" fmla="*/ 4188091 h 9991991"/>
              <a:gd name="connsiteX43" fmla="*/ 1700775 w 6037825"/>
              <a:gd name="connsiteY43" fmla="*/ 4334141 h 9991991"/>
              <a:gd name="connsiteX44" fmla="*/ 1351525 w 6037825"/>
              <a:gd name="connsiteY44" fmla="*/ 4543691 h 9991991"/>
              <a:gd name="connsiteX45" fmla="*/ 1294375 w 6037825"/>
              <a:gd name="connsiteY45" fmla="*/ 4810391 h 9991991"/>
              <a:gd name="connsiteX46" fmla="*/ 1408675 w 6037825"/>
              <a:gd name="connsiteY46" fmla="*/ 5096141 h 9991991"/>
              <a:gd name="connsiteX47" fmla="*/ 1294375 w 6037825"/>
              <a:gd name="connsiteY47" fmla="*/ 5343791 h 9991991"/>
              <a:gd name="connsiteX48" fmla="*/ 1103875 w 6037825"/>
              <a:gd name="connsiteY48" fmla="*/ 5705741 h 9991991"/>
              <a:gd name="connsiteX49" fmla="*/ 1103875 w 6037825"/>
              <a:gd name="connsiteY49" fmla="*/ 6029591 h 9991991"/>
              <a:gd name="connsiteX50" fmla="*/ 1529325 w 6037825"/>
              <a:gd name="connsiteY50" fmla="*/ 6277241 h 9991991"/>
              <a:gd name="connsiteX51" fmla="*/ 1865875 w 6037825"/>
              <a:gd name="connsiteY51" fmla="*/ 6582041 h 9991991"/>
              <a:gd name="connsiteX52" fmla="*/ 2437375 w 6037825"/>
              <a:gd name="connsiteY52" fmla="*/ 6848741 h 9991991"/>
              <a:gd name="connsiteX53" fmla="*/ 2723125 w 6037825"/>
              <a:gd name="connsiteY53" fmla="*/ 6467741 h 9991991"/>
              <a:gd name="connsiteX54" fmla="*/ 2894575 w 6037825"/>
              <a:gd name="connsiteY54" fmla="*/ 6048641 h 9991991"/>
              <a:gd name="connsiteX55" fmla="*/ 3104125 w 6037825"/>
              <a:gd name="connsiteY55" fmla="*/ 5743841 h 9991991"/>
              <a:gd name="connsiteX56" fmla="*/ 3313675 w 6037825"/>
              <a:gd name="connsiteY56" fmla="*/ 5781941 h 9991991"/>
              <a:gd name="connsiteX57" fmla="*/ 3300975 w 6037825"/>
              <a:gd name="connsiteY57" fmla="*/ 6137541 h 9991991"/>
              <a:gd name="connsiteX58" fmla="*/ 3440675 w 6037825"/>
              <a:gd name="connsiteY58" fmla="*/ 6582041 h 9991991"/>
              <a:gd name="connsiteX59" fmla="*/ 3732775 w 6037825"/>
              <a:gd name="connsiteY59" fmla="*/ 6562991 h 9991991"/>
              <a:gd name="connsiteX60" fmla="*/ 3929625 w 6037825"/>
              <a:gd name="connsiteY60" fmla="*/ 6232791 h 9991991"/>
              <a:gd name="connsiteX61" fmla="*/ 3999475 w 6037825"/>
              <a:gd name="connsiteY61" fmla="*/ 5991491 h 9991991"/>
              <a:gd name="connsiteX62" fmla="*/ 3885175 w 6037825"/>
              <a:gd name="connsiteY62" fmla="*/ 5800991 h 9991991"/>
              <a:gd name="connsiteX63" fmla="*/ 3542275 w 6037825"/>
              <a:gd name="connsiteY63" fmla="*/ 5572391 h 9991991"/>
              <a:gd name="connsiteX64" fmla="*/ 3459725 w 6037825"/>
              <a:gd name="connsiteY64" fmla="*/ 5337441 h 9991991"/>
              <a:gd name="connsiteX65" fmla="*/ 3618475 w 6037825"/>
              <a:gd name="connsiteY65" fmla="*/ 5197741 h 9991991"/>
              <a:gd name="connsiteX66" fmla="*/ 3904225 w 6037825"/>
              <a:gd name="connsiteY66" fmla="*/ 5038991 h 9991991"/>
              <a:gd name="connsiteX67" fmla="*/ 4266175 w 6037825"/>
              <a:gd name="connsiteY67" fmla="*/ 4981841 h 9991991"/>
              <a:gd name="connsiteX68" fmla="*/ 4570975 w 6037825"/>
              <a:gd name="connsiteY68" fmla="*/ 5115191 h 9991991"/>
              <a:gd name="connsiteX69" fmla="*/ 4628125 w 6037825"/>
              <a:gd name="connsiteY69" fmla="*/ 5324741 h 9991991"/>
              <a:gd name="connsiteX70" fmla="*/ 4628125 w 6037825"/>
              <a:gd name="connsiteY70" fmla="*/ 5572391 h 9991991"/>
              <a:gd name="connsiteX71" fmla="*/ 4628125 w 6037825"/>
              <a:gd name="connsiteY71" fmla="*/ 5762891 h 9991991"/>
              <a:gd name="connsiteX72" fmla="*/ 4513825 w 6037825"/>
              <a:gd name="connsiteY72" fmla="*/ 6201041 h 9991991"/>
              <a:gd name="connsiteX73" fmla="*/ 4437625 w 6037825"/>
              <a:gd name="connsiteY73" fmla="*/ 6448691 h 9991991"/>
              <a:gd name="connsiteX74" fmla="*/ 4532875 w 6037825"/>
              <a:gd name="connsiteY74" fmla="*/ 6810641 h 9991991"/>
              <a:gd name="connsiteX75" fmla="*/ 4494775 w 6037825"/>
              <a:gd name="connsiteY75" fmla="*/ 7286891 h 9991991"/>
              <a:gd name="connsiteX76" fmla="*/ 4380475 w 6037825"/>
              <a:gd name="connsiteY76" fmla="*/ 7629791 h 9991991"/>
              <a:gd name="connsiteX77" fmla="*/ 4189975 w 6037825"/>
              <a:gd name="connsiteY77" fmla="*/ 7991741 h 9991991"/>
              <a:gd name="connsiteX78" fmla="*/ 4094725 w 6037825"/>
              <a:gd name="connsiteY78" fmla="*/ 8321941 h 9991991"/>
              <a:gd name="connsiteX79" fmla="*/ 4418575 w 6037825"/>
              <a:gd name="connsiteY79" fmla="*/ 8525141 h 9991991"/>
              <a:gd name="connsiteX80" fmla="*/ 4780525 w 6037825"/>
              <a:gd name="connsiteY80" fmla="*/ 8582291 h 9991991"/>
              <a:gd name="connsiteX81" fmla="*/ 4996425 w 6037825"/>
              <a:gd name="connsiteY81" fmla="*/ 8690241 h 9991991"/>
              <a:gd name="connsiteX82" fmla="*/ 5256775 w 6037825"/>
              <a:gd name="connsiteY82" fmla="*/ 8696591 h 9991991"/>
              <a:gd name="connsiteX83" fmla="*/ 5618725 w 6037825"/>
              <a:gd name="connsiteY83" fmla="*/ 8906141 h 9991991"/>
              <a:gd name="connsiteX84" fmla="*/ 5885425 w 6037825"/>
              <a:gd name="connsiteY84" fmla="*/ 8982341 h 9991991"/>
              <a:gd name="connsiteX85" fmla="*/ 5999725 w 6037825"/>
              <a:gd name="connsiteY85" fmla="*/ 9528441 h 9991991"/>
              <a:gd name="connsiteX86" fmla="*/ 6037825 w 6037825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72685 w 6036832"/>
              <a:gd name="connsiteY5" fmla="*/ 467224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1066988 w 6036832"/>
              <a:gd name="connsiteY5" fmla="*/ 478618 h 9991991"/>
              <a:gd name="connsiteX6" fmla="*/ 1405971 w 6036832"/>
              <a:gd name="connsiteY6" fmla="*/ 478618 h 9991991"/>
              <a:gd name="connsiteX7" fmla="*/ 1883932 w 6036832"/>
              <a:gd name="connsiteY7" fmla="*/ 66941 h 9991991"/>
              <a:gd name="connsiteX8" fmla="*/ 1775982 w 6036832"/>
              <a:gd name="connsiteY8" fmla="*/ 339991 h 9991991"/>
              <a:gd name="connsiteX9" fmla="*/ 1820432 w 6036832"/>
              <a:gd name="connsiteY9" fmla="*/ 568591 h 9991991"/>
              <a:gd name="connsiteX10" fmla="*/ 1979182 w 6036832"/>
              <a:gd name="connsiteY10" fmla="*/ 587641 h 9991991"/>
              <a:gd name="connsiteX11" fmla="*/ 2207782 w 6036832"/>
              <a:gd name="connsiteY11" fmla="*/ 371741 h 9991991"/>
              <a:gd name="connsiteX12" fmla="*/ 2372882 w 6036832"/>
              <a:gd name="connsiteY12" fmla="*/ 346341 h 9991991"/>
              <a:gd name="connsiteX13" fmla="*/ 2303032 w 6036832"/>
              <a:gd name="connsiteY13" fmla="*/ 562241 h 9991991"/>
              <a:gd name="connsiteX14" fmla="*/ 2169682 w 6036832"/>
              <a:gd name="connsiteY14" fmla="*/ 778141 h 9991991"/>
              <a:gd name="connsiteX15" fmla="*/ 2080782 w 6036832"/>
              <a:gd name="connsiteY15" fmla="*/ 1025791 h 9991991"/>
              <a:gd name="connsiteX16" fmla="*/ 2156982 w 6036832"/>
              <a:gd name="connsiteY16" fmla="*/ 1108341 h 9991991"/>
              <a:gd name="connsiteX17" fmla="*/ 2303032 w 6036832"/>
              <a:gd name="connsiteY17" fmla="*/ 1076591 h 9991991"/>
              <a:gd name="connsiteX18" fmla="*/ 2233182 w 6036832"/>
              <a:gd name="connsiteY18" fmla="*/ 1508391 h 9991991"/>
              <a:gd name="connsiteX19" fmla="*/ 2055382 w 6036832"/>
              <a:gd name="connsiteY19" fmla="*/ 1648091 h 9991991"/>
              <a:gd name="connsiteX20" fmla="*/ 1883932 w 6036832"/>
              <a:gd name="connsiteY20" fmla="*/ 1514741 h 9991991"/>
              <a:gd name="connsiteX21" fmla="*/ 1731532 w 6036832"/>
              <a:gd name="connsiteY21" fmla="*/ 1495691 h 9991991"/>
              <a:gd name="connsiteX22" fmla="*/ 1941082 w 6036832"/>
              <a:gd name="connsiteY22" fmla="*/ 1832241 h 9991991"/>
              <a:gd name="connsiteX23" fmla="*/ 1871232 w 6036832"/>
              <a:gd name="connsiteY23" fmla="*/ 2010041 h 9991991"/>
              <a:gd name="connsiteX24" fmla="*/ 1826782 w 6036832"/>
              <a:gd name="connsiteY24" fmla="*/ 2238641 h 9991991"/>
              <a:gd name="connsiteX25" fmla="*/ 1883932 w 6036832"/>
              <a:gd name="connsiteY25" fmla="*/ 2505341 h 9991991"/>
              <a:gd name="connsiteX26" fmla="*/ 2017282 w 6036832"/>
              <a:gd name="connsiteY26" fmla="*/ 2638691 h 9991991"/>
              <a:gd name="connsiteX27" fmla="*/ 2220482 w 6036832"/>
              <a:gd name="connsiteY27" fmla="*/ 2784741 h 9991991"/>
              <a:gd name="connsiteX28" fmla="*/ 2303032 w 6036832"/>
              <a:gd name="connsiteY28" fmla="*/ 2962541 h 9991991"/>
              <a:gd name="connsiteX29" fmla="*/ 2569732 w 6036832"/>
              <a:gd name="connsiteY29" fmla="*/ 3095891 h 9991991"/>
              <a:gd name="connsiteX30" fmla="*/ 2779282 w 6036832"/>
              <a:gd name="connsiteY30" fmla="*/ 3229241 h 9991991"/>
              <a:gd name="connsiteX31" fmla="*/ 2785632 w 6036832"/>
              <a:gd name="connsiteY31" fmla="*/ 3641991 h 9991991"/>
              <a:gd name="connsiteX32" fmla="*/ 2576082 w 6036832"/>
              <a:gd name="connsiteY32" fmla="*/ 3502291 h 9991991"/>
              <a:gd name="connsiteX33" fmla="*/ 2334782 w 6036832"/>
              <a:gd name="connsiteY33" fmla="*/ 3407041 h 9991991"/>
              <a:gd name="connsiteX34" fmla="*/ 2074432 w 6036832"/>
              <a:gd name="connsiteY34" fmla="*/ 3381641 h 9991991"/>
              <a:gd name="connsiteX35" fmla="*/ 1845832 w 6036832"/>
              <a:gd name="connsiteY35" fmla="*/ 3286391 h 9991991"/>
              <a:gd name="connsiteX36" fmla="*/ 1655332 w 6036832"/>
              <a:gd name="connsiteY36" fmla="*/ 3248291 h 9991991"/>
              <a:gd name="connsiteX37" fmla="*/ 1560082 w 6036832"/>
              <a:gd name="connsiteY37" fmla="*/ 3248291 h 9991991"/>
              <a:gd name="connsiteX38" fmla="*/ 1337832 w 6036832"/>
              <a:gd name="connsiteY38" fmla="*/ 3394341 h 9991991"/>
              <a:gd name="connsiteX39" fmla="*/ 1331482 w 6036832"/>
              <a:gd name="connsiteY39" fmla="*/ 3673741 h 9991991"/>
              <a:gd name="connsiteX40" fmla="*/ 1617232 w 6036832"/>
              <a:gd name="connsiteY40" fmla="*/ 3800741 h 9991991"/>
              <a:gd name="connsiteX41" fmla="*/ 1941082 w 6036832"/>
              <a:gd name="connsiteY41" fmla="*/ 3889641 h 9991991"/>
              <a:gd name="connsiteX42" fmla="*/ 1890282 w 6036832"/>
              <a:gd name="connsiteY42" fmla="*/ 4188091 h 9991991"/>
              <a:gd name="connsiteX43" fmla="*/ 1699782 w 6036832"/>
              <a:gd name="connsiteY43" fmla="*/ 4334141 h 9991991"/>
              <a:gd name="connsiteX44" fmla="*/ 1350532 w 6036832"/>
              <a:gd name="connsiteY44" fmla="*/ 4543691 h 9991991"/>
              <a:gd name="connsiteX45" fmla="*/ 1293382 w 6036832"/>
              <a:gd name="connsiteY45" fmla="*/ 4810391 h 9991991"/>
              <a:gd name="connsiteX46" fmla="*/ 1407682 w 6036832"/>
              <a:gd name="connsiteY46" fmla="*/ 5096141 h 9991991"/>
              <a:gd name="connsiteX47" fmla="*/ 1293382 w 6036832"/>
              <a:gd name="connsiteY47" fmla="*/ 5343791 h 9991991"/>
              <a:gd name="connsiteX48" fmla="*/ 1102882 w 6036832"/>
              <a:gd name="connsiteY48" fmla="*/ 5705741 h 9991991"/>
              <a:gd name="connsiteX49" fmla="*/ 1102882 w 6036832"/>
              <a:gd name="connsiteY49" fmla="*/ 6029591 h 9991991"/>
              <a:gd name="connsiteX50" fmla="*/ 1528332 w 6036832"/>
              <a:gd name="connsiteY50" fmla="*/ 6277241 h 9991991"/>
              <a:gd name="connsiteX51" fmla="*/ 1864882 w 6036832"/>
              <a:gd name="connsiteY51" fmla="*/ 6582041 h 9991991"/>
              <a:gd name="connsiteX52" fmla="*/ 2436382 w 6036832"/>
              <a:gd name="connsiteY52" fmla="*/ 6848741 h 9991991"/>
              <a:gd name="connsiteX53" fmla="*/ 2722132 w 6036832"/>
              <a:gd name="connsiteY53" fmla="*/ 6467741 h 9991991"/>
              <a:gd name="connsiteX54" fmla="*/ 2893582 w 6036832"/>
              <a:gd name="connsiteY54" fmla="*/ 6048641 h 9991991"/>
              <a:gd name="connsiteX55" fmla="*/ 3103132 w 6036832"/>
              <a:gd name="connsiteY55" fmla="*/ 5743841 h 9991991"/>
              <a:gd name="connsiteX56" fmla="*/ 3312682 w 6036832"/>
              <a:gd name="connsiteY56" fmla="*/ 5781941 h 9991991"/>
              <a:gd name="connsiteX57" fmla="*/ 3299982 w 6036832"/>
              <a:gd name="connsiteY57" fmla="*/ 6137541 h 9991991"/>
              <a:gd name="connsiteX58" fmla="*/ 3439682 w 6036832"/>
              <a:gd name="connsiteY58" fmla="*/ 6582041 h 9991991"/>
              <a:gd name="connsiteX59" fmla="*/ 3731782 w 6036832"/>
              <a:gd name="connsiteY59" fmla="*/ 6562991 h 9991991"/>
              <a:gd name="connsiteX60" fmla="*/ 3928632 w 6036832"/>
              <a:gd name="connsiteY60" fmla="*/ 6232791 h 9991991"/>
              <a:gd name="connsiteX61" fmla="*/ 3998482 w 6036832"/>
              <a:gd name="connsiteY61" fmla="*/ 5991491 h 9991991"/>
              <a:gd name="connsiteX62" fmla="*/ 3884182 w 6036832"/>
              <a:gd name="connsiteY62" fmla="*/ 5800991 h 9991991"/>
              <a:gd name="connsiteX63" fmla="*/ 3541282 w 6036832"/>
              <a:gd name="connsiteY63" fmla="*/ 5572391 h 9991991"/>
              <a:gd name="connsiteX64" fmla="*/ 3458732 w 6036832"/>
              <a:gd name="connsiteY64" fmla="*/ 5337441 h 9991991"/>
              <a:gd name="connsiteX65" fmla="*/ 3617482 w 6036832"/>
              <a:gd name="connsiteY65" fmla="*/ 5197741 h 9991991"/>
              <a:gd name="connsiteX66" fmla="*/ 3903232 w 6036832"/>
              <a:gd name="connsiteY66" fmla="*/ 5038991 h 9991991"/>
              <a:gd name="connsiteX67" fmla="*/ 4265182 w 6036832"/>
              <a:gd name="connsiteY67" fmla="*/ 4981841 h 9991991"/>
              <a:gd name="connsiteX68" fmla="*/ 4569982 w 6036832"/>
              <a:gd name="connsiteY68" fmla="*/ 5115191 h 9991991"/>
              <a:gd name="connsiteX69" fmla="*/ 4627132 w 6036832"/>
              <a:gd name="connsiteY69" fmla="*/ 5324741 h 9991991"/>
              <a:gd name="connsiteX70" fmla="*/ 4627132 w 6036832"/>
              <a:gd name="connsiteY70" fmla="*/ 5572391 h 9991991"/>
              <a:gd name="connsiteX71" fmla="*/ 4627132 w 6036832"/>
              <a:gd name="connsiteY71" fmla="*/ 5762891 h 9991991"/>
              <a:gd name="connsiteX72" fmla="*/ 4512832 w 6036832"/>
              <a:gd name="connsiteY72" fmla="*/ 6201041 h 9991991"/>
              <a:gd name="connsiteX73" fmla="*/ 4436632 w 6036832"/>
              <a:gd name="connsiteY73" fmla="*/ 6448691 h 9991991"/>
              <a:gd name="connsiteX74" fmla="*/ 4531882 w 6036832"/>
              <a:gd name="connsiteY74" fmla="*/ 6810641 h 9991991"/>
              <a:gd name="connsiteX75" fmla="*/ 4493782 w 6036832"/>
              <a:gd name="connsiteY75" fmla="*/ 7286891 h 9991991"/>
              <a:gd name="connsiteX76" fmla="*/ 4379482 w 6036832"/>
              <a:gd name="connsiteY76" fmla="*/ 7629791 h 9991991"/>
              <a:gd name="connsiteX77" fmla="*/ 4188982 w 6036832"/>
              <a:gd name="connsiteY77" fmla="*/ 7991741 h 9991991"/>
              <a:gd name="connsiteX78" fmla="*/ 4093732 w 6036832"/>
              <a:gd name="connsiteY78" fmla="*/ 8321941 h 9991991"/>
              <a:gd name="connsiteX79" fmla="*/ 4417582 w 6036832"/>
              <a:gd name="connsiteY79" fmla="*/ 8525141 h 9991991"/>
              <a:gd name="connsiteX80" fmla="*/ 4779532 w 6036832"/>
              <a:gd name="connsiteY80" fmla="*/ 8582291 h 9991991"/>
              <a:gd name="connsiteX81" fmla="*/ 4995432 w 6036832"/>
              <a:gd name="connsiteY81" fmla="*/ 8690241 h 9991991"/>
              <a:gd name="connsiteX82" fmla="*/ 5255782 w 6036832"/>
              <a:gd name="connsiteY82" fmla="*/ 8696591 h 9991991"/>
              <a:gd name="connsiteX83" fmla="*/ 5617732 w 6036832"/>
              <a:gd name="connsiteY83" fmla="*/ 8906141 h 9991991"/>
              <a:gd name="connsiteX84" fmla="*/ 5884432 w 6036832"/>
              <a:gd name="connsiteY84" fmla="*/ 8982341 h 9991991"/>
              <a:gd name="connsiteX85" fmla="*/ 5998732 w 6036832"/>
              <a:gd name="connsiteY85" fmla="*/ 9528441 h 9991991"/>
              <a:gd name="connsiteX86" fmla="*/ 6036832 w 6036832"/>
              <a:gd name="connsiteY86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4300 w 6036832"/>
              <a:gd name="connsiteY2" fmla="*/ 319097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64738 w 6036832"/>
              <a:gd name="connsiteY5" fmla="*/ 210850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50495 w 6036832"/>
              <a:gd name="connsiteY5" fmla="*/ 219396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0 h 9991991"/>
              <a:gd name="connsiteX1" fmla="*/ 292170 w 6036832"/>
              <a:gd name="connsiteY1" fmla="*/ 347583 h 9991991"/>
              <a:gd name="connsiteX2" fmla="*/ 531452 w 6036832"/>
              <a:gd name="connsiteY2" fmla="*/ 327642 h 9991991"/>
              <a:gd name="connsiteX3" fmla="*/ 631153 w 6036832"/>
              <a:gd name="connsiteY3" fmla="*/ 230790 h 9991991"/>
              <a:gd name="connsiteX4" fmla="*/ 779280 w 6036832"/>
              <a:gd name="connsiteY4" fmla="*/ 108300 h 9991991"/>
              <a:gd name="connsiteX5" fmla="*/ 873284 w 6036832"/>
              <a:gd name="connsiteY5" fmla="*/ 270671 h 9991991"/>
              <a:gd name="connsiteX6" fmla="*/ 1066988 w 6036832"/>
              <a:gd name="connsiteY6" fmla="*/ 478618 h 9991991"/>
              <a:gd name="connsiteX7" fmla="*/ 1405971 w 6036832"/>
              <a:gd name="connsiteY7" fmla="*/ 478618 h 9991991"/>
              <a:gd name="connsiteX8" fmla="*/ 1883932 w 6036832"/>
              <a:gd name="connsiteY8" fmla="*/ 66941 h 9991991"/>
              <a:gd name="connsiteX9" fmla="*/ 1775982 w 6036832"/>
              <a:gd name="connsiteY9" fmla="*/ 339991 h 9991991"/>
              <a:gd name="connsiteX10" fmla="*/ 1820432 w 6036832"/>
              <a:gd name="connsiteY10" fmla="*/ 568591 h 9991991"/>
              <a:gd name="connsiteX11" fmla="*/ 1979182 w 6036832"/>
              <a:gd name="connsiteY11" fmla="*/ 587641 h 9991991"/>
              <a:gd name="connsiteX12" fmla="*/ 2207782 w 6036832"/>
              <a:gd name="connsiteY12" fmla="*/ 371741 h 9991991"/>
              <a:gd name="connsiteX13" fmla="*/ 2372882 w 6036832"/>
              <a:gd name="connsiteY13" fmla="*/ 346341 h 9991991"/>
              <a:gd name="connsiteX14" fmla="*/ 2303032 w 6036832"/>
              <a:gd name="connsiteY14" fmla="*/ 562241 h 9991991"/>
              <a:gd name="connsiteX15" fmla="*/ 2169682 w 6036832"/>
              <a:gd name="connsiteY15" fmla="*/ 778141 h 9991991"/>
              <a:gd name="connsiteX16" fmla="*/ 2080782 w 6036832"/>
              <a:gd name="connsiteY16" fmla="*/ 1025791 h 9991991"/>
              <a:gd name="connsiteX17" fmla="*/ 2156982 w 6036832"/>
              <a:gd name="connsiteY17" fmla="*/ 1108341 h 9991991"/>
              <a:gd name="connsiteX18" fmla="*/ 2303032 w 6036832"/>
              <a:gd name="connsiteY18" fmla="*/ 1076591 h 9991991"/>
              <a:gd name="connsiteX19" fmla="*/ 2233182 w 6036832"/>
              <a:gd name="connsiteY19" fmla="*/ 1508391 h 9991991"/>
              <a:gd name="connsiteX20" fmla="*/ 2055382 w 6036832"/>
              <a:gd name="connsiteY20" fmla="*/ 1648091 h 9991991"/>
              <a:gd name="connsiteX21" fmla="*/ 1883932 w 6036832"/>
              <a:gd name="connsiteY21" fmla="*/ 1514741 h 9991991"/>
              <a:gd name="connsiteX22" fmla="*/ 1731532 w 6036832"/>
              <a:gd name="connsiteY22" fmla="*/ 1495691 h 9991991"/>
              <a:gd name="connsiteX23" fmla="*/ 1941082 w 6036832"/>
              <a:gd name="connsiteY23" fmla="*/ 1832241 h 9991991"/>
              <a:gd name="connsiteX24" fmla="*/ 1871232 w 6036832"/>
              <a:gd name="connsiteY24" fmla="*/ 2010041 h 9991991"/>
              <a:gd name="connsiteX25" fmla="*/ 1826782 w 6036832"/>
              <a:gd name="connsiteY25" fmla="*/ 2238641 h 9991991"/>
              <a:gd name="connsiteX26" fmla="*/ 1883932 w 6036832"/>
              <a:gd name="connsiteY26" fmla="*/ 2505341 h 9991991"/>
              <a:gd name="connsiteX27" fmla="*/ 2017282 w 6036832"/>
              <a:gd name="connsiteY27" fmla="*/ 2638691 h 9991991"/>
              <a:gd name="connsiteX28" fmla="*/ 2220482 w 6036832"/>
              <a:gd name="connsiteY28" fmla="*/ 2784741 h 9991991"/>
              <a:gd name="connsiteX29" fmla="*/ 2303032 w 6036832"/>
              <a:gd name="connsiteY29" fmla="*/ 2962541 h 9991991"/>
              <a:gd name="connsiteX30" fmla="*/ 2569732 w 6036832"/>
              <a:gd name="connsiteY30" fmla="*/ 3095891 h 9991991"/>
              <a:gd name="connsiteX31" fmla="*/ 2779282 w 6036832"/>
              <a:gd name="connsiteY31" fmla="*/ 3229241 h 9991991"/>
              <a:gd name="connsiteX32" fmla="*/ 2785632 w 6036832"/>
              <a:gd name="connsiteY32" fmla="*/ 3641991 h 9991991"/>
              <a:gd name="connsiteX33" fmla="*/ 2576082 w 6036832"/>
              <a:gd name="connsiteY33" fmla="*/ 3502291 h 9991991"/>
              <a:gd name="connsiteX34" fmla="*/ 2334782 w 6036832"/>
              <a:gd name="connsiteY34" fmla="*/ 3407041 h 9991991"/>
              <a:gd name="connsiteX35" fmla="*/ 2074432 w 6036832"/>
              <a:gd name="connsiteY35" fmla="*/ 3381641 h 9991991"/>
              <a:gd name="connsiteX36" fmla="*/ 1845832 w 6036832"/>
              <a:gd name="connsiteY36" fmla="*/ 3286391 h 9991991"/>
              <a:gd name="connsiteX37" fmla="*/ 1655332 w 6036832"/>
              <a:gd name="connsiteY37" fmla="*/ 3248291 h 9991991"/>
              <a:gd name="connsiteX38" fmla="*/ 1560082 w 6036832"/>
              <a:gd name="connsiteY38" fmla="*/ 3248291 h 9991991"/>
              <a:gd name="connsiteX39" fmla="*/ 1337832 w 6036832"/>
              <a:gd name="connsiteY39" fmla="*/ 3394341 h 9991991"/>
              <a:gd name="connsiteX40" fmla="*/ 1331482 w 6036832"/>
              <a:gd name="connsiteY40" fmla="*/ 3673741 h 9991991"/>
              <a:gd name="connsiteX41" fmla="*/ 1617232 w 6036832"/>
              <a:gd name="connsiteY41" fmla="*/ 3800741 h 9991991"/>
              <a:gd name="connsiteX42" fmla="*/ 1941082 w 6036832"/>
              <a:gd name="connsiteY42" fmla="*/ 3889641 h 9991991"/>
              <a:gd name="connsiteX43" fmla="*/ 1890282 w 6036832"/>
              <a:gd name="connsiteY43" fmla="*/ 4188091 h 9991991"/>
              <a:gd name="connsiteX44" fmla="*/ 1699782 w 6036832"/>
              <a:gd name="connsiteY44" fmla="*/ 4334141 h 9991991"/>
              <a:gd name="connsiteX45" fmla="*/ 1350532 w 6036832"/>
              <a:gd name="connsiteY45" fmla="*/ 4543691 h 9991991"/>
              <a:gd name="connsiteX46" fmla="*/ 1293382 w 6036832"/>
              <a:gd name="connsiteY46" fmla="*/ 4810391 h 9991991"/>
              <a:gd name="connsiteX47" fmla="*/ 1407682 w 6036832"/>
              <a:gd name="connsiteY47" fmla="*/ 5096141 h 9991991"/>
              <a:gd name="connsiteX48" fmla="*/ 1293382 w 6036832"/>
              <a:gd name="connsiteY48" fmla="*/ 5343791 h 9991991"/>
              <a:gd name="connsiteX49" fmla="*/ 1102882 w 6036832"/>
              <a:gd name="connsiteY49" fmla="*/ 5705741 h 9991991"/>
              <a:gd name="connsiteX50" fmla="*/ 1102882 w 6036832"/>
              <a:gd name="connsiteY50" fmla="*/ 6029591 h 9991991"/>
              <a:gd name="connsiteX51" fmla="*/ 1528332 w 6036832"/>
              <a:gd name="connsiteY51" fmla="*/ 6277241 h 9991991"/>
              <a:gd name="connsiteX52" fmla="*/ 1864882 w 6036832"/>
              <a:gd name="connsiteY52" fmla="*/ 6582041 h 9991991"/>
              <a:gd name="connsiteX53" fmla="*/ 2436382 w 6036832"/>
              <a:gd name="connsiteY53" fmla="*/ 6848741 h 9991991"/>
              <a:gd name="connsiteX54" fmla="*/ 2722132 w 6036832"/>
              <a:gd name="connsiteY54" fmla="*/ 6467741 h 9991991"/>
              <a:gd name="connsiteX55" fmla="*/ 2893582 w 6036832"/>
              <a:gd name="connsiteY55" fmla="*/ 6048641 h 9991991"/>
              <a:gd name="connsiteX56" fmla="*/ 3103132 w 6036832"/>
              <a:gd name="connsiteY56" fmla="*/ 5743841 h 9991991"/>
              <a:gd name="connsiteX57" fmla="*/ 3312682 w 6036832"/>
              <a:gd name="connsiteY57" fmla="*/ 5781941 h 9991991"/>
              <a:gd name="connsiteX58" fmla="*/ 3299982 w 6036832"/>
              <a:gd name="connsiteY58" fmla="*/ 6137541 h 9991991"/>
              <a:gd name="connsiteX59" fmla="*/ 3439682 w 6036832"/>
              <a:gd name="connsiteY59" fmla="*/ 6582041 h 9991991"/>
              <a:gd name="connsiteX60" fmla="*/ 3731782 w 6036832"/>
              <a:gd name="connsiteY60" fmla="*/ 6562991 h 9991991"/>
              <a:gd name="connsiteX61" fmla="*/ 3928632 w 6036832"/>
              <a:gd name="connsiteY61" fmla="*/ 6232791 h 9991991"/>
              <a:gd name="connsiteX62" fmla="*/ 3998482 w 6036832"/>
              <a:gd name="connsiteY62" fmla="*/ 5991491 h 9991991"/>
              <a:gd name="connsiteX63" fmla="*/ 3884182 w 6036832"/>
              <a:gd name="connsiteY63" fmla="*/ 5800991 h 9991991"/>
              <a:gd name="connsiteX64" fmla="*/ 3541282 w 6036832"/>
              <a:gd name="connsiteY64" fmla="*/ 5572391 h 9991991"/>
              <a:gd name="connsiteX65" fmla="*/ 3458732 w 6036832"/>
              <a:gd name="connsiteY65" fmla="*/ 5337441 h 9991991"/>
              <a:gd name="connsiteX66" fmla="*/ 3617482 w 6036832"/>
              <a:gd name="connsiteY66" fmla="*/ 5197741 h 9991991"/>
              <a:gd name="connsiteX67" fmla="*/ 3903232 w 6036832"/>
              <a:gd name="connsiteY67" fmla="*/ 5038991 h 9991991"/>
              <a:gd name="connsiteX68" fmla="*/ 4265182 w 6036832"/>
              <a:gd name="connsiteY68" fmla="*/ 4981841 h 9991991"/>
              <a:gd name="connsiteX69" fmla="*/ 4569982 w 6036832"/>
              <a:gd name="connsiteY69" fmla="*/ 5115191 h 9991991"/>
              <a:gd name="connsiteX70" fmla="*/ 4627132 w 6036832"/>
              <a:gd name="connsiteY70" fmla="*/ 5324741 h 9991991"/>
              <a:gd name="connsiteX71" fmla="*/ 4627132 w 6036832"/>
              <a:gd name="connsiteY71" fmla="*/ 5572391 h 9991991"/>
              <a:gd name="connsiteX72" fmla="*/ 4627132 w 6036832"/>
              <a:gd name="connsiteY72" fmla="*/ 5762891 h 9991991"/>
              <a:gd name="connsiteX73" fmla="*/ 4512832 w 6036832"/>
              <a:gd name="connsiteY73" fmla="*/ 6201041 h 9991991"/>
              <a:gd name="connsiteX74" fmla="*/ 4436632 w 6036832"/>
              <a:gd name="connsiteY74" fmla="*/ 6448691 h 9991991"/>
              <a:gd name="connsiteX75" fmla="*/ 4531882 w 6036832"/>
              <a:gd name="connsiteY75" fmla="*/ 6810641 h 9991991"/>
              <a:gd name="connsiteX76" fmla="*/ 4493782 w 6036832"/>
              <a:gd name="connsiteY76" fmla="*/ 7286891 h 9991991"/>
              <a:gd name="connsiteX77" fmla="*/ 4379482 w 6036832"/>
              <a:gd name="connsiteY77" fmla="*/ 7629791 h 9991991"/>
              <a:gd name="connsiteX78" fmla="*/ 4188982 w 6036832"/>
              <a:gd name="connsiteY78" fmla="*/ 7991741 h 9991991"/>
              <a:gd name="connsiteX79" fmla="*/ 4093732 w 6036832"/>
              <a:gd name="connsiteY79" fmla="*/ 8321941 h 9991991"/>
              <a:gd name="connsiteX80" fmla="*/ 4417582 w 6036832"/>
              <a:gd name="connsiteY80" fmla="*/ 8525141 h 9991991"/>
              <a:gd name="connsiteX81" fmla="*/ 4779532 w 6036832"/>
              <a:gd name="connsiteY81" fmla="*/ 8582291 h 9991991"/>
              <a:gd name="connsiteX82" fmla="*/ 4995432 w 6036832"/>
              <a:gd name="connsiteY82" fmla="*/ 8690241 h 9991991"/>
              <a:gd name="connsiteX83" fmla="*/ 5255782 w 6036832"/>
              <a:gd name="connsiteY83" fmla="*/ 8696591 h 9991991"/>
              <a:gd name="connsiteX84" fmla="*/ 5617732 w 6036832"/>
              <a:gd name="connsiteY84" fmla="*/ 8906141 h 9991991"/>
              <a:gd name="connsiteX85" fmla="*/ 5884432 w 6036832"/>
              <a:gd name="connsiteY85" fmla="*/ 8982341 h 9991991"/>
              <a:gd name="connsiteX86" fmla="*/ 5998732 w 6036832"/>
              <a:gd name="connsiteY86" fmla="*/ 9528441 h 9991991"/>
              <a:gd name="connsiteX87" fmla="*/ 6036832 w 6036832"/>
              <a:gd name="connsiteY87" fmla="*/ 9991991 h 9991991"/>
              <a:gd name="connsiteX0" fmla="*/ 0 w 6036832"/>
              <a:gd name="connsiteY0" fmla="*/ 73799 h 10065790"/>
              <a:gd name="connsiteX1" fmla="*/ 292170 w 6036832"/>
              <a:gd name="connsiteY1" fmla="*/ 421382 h 10065790"/>
              <a:gd name="connsiteX2" fmla="*/ 531452 w 6036832"/>
              <a:gd name="connsiteY2" fmla="*/ 401441 h 10065790"/>
              <a:gd name="connsiteX3" fmla="*/ 631153 w 6036832"/>
              <a:gd name="connsiteY3" fmla="*/ 304589 h 10065790"/>
              <a:gd name="connsiteX4" fmla="*/ 779280 w 6036832"/>
              <a:gd name="connsiteY4" fmla="*/ 182099 h 10065790"/>
              <a:gd name="connsiteX5" fmla="*/ 873284 w 6036832"/>
              <a:gd name="connsiteY5" fmla="*/ 344470 h 10065790"/>
              <a:gd name="connsiteX6" fmla="*/ 1066988 w 6036832"/>
              <a:gd name="connsiteY6" fmla="*/ 552417 h 10065790"/>
              <a:gd name="connsiteX7" fmla="*/ 1405971 w 6036832"/>
              <a:gd name="connsiteY7" fmla="*/ 552417 h 10065790"/>
              <a:gd name="connsiteX8" fmla="*/ 1809869 w 6036832"/>
              <a:gd name="connsiteY8" fmla="*/ 1158 h 10065790"/>
              <a:gd name="connsiteX9" fmla="*/ 1775982 w 6036832"/>
              <a:gd name="connsiteY9" fmla="*/ 413790 h 10065790"/>
              <a:gd name="connsiteX10" fmla="*/ 1820432 w 6036832"/>
              <a:gd name="connsiteY10" fmla="*/ 642390 h 10065790"/>
              <a:gd name="connsiteX11" fmla="*/ 1979182 w 6036832"/>
              <a:gd name="connsiteY11" fmla="*/ 661440 h 10065790"/>
              <a:gd name="connsiteX12" fmla="*/ 2207782 w 6036832"/>
              <a:gd name="connsiteY12" fmla="*/ 445540 h 10065790"/>
              <a:gd name="connsiteX13" fmla="*/ 2372882 w 6036832"/>
              <a:gd name="connsiteY13" fmla="*/ 420140 h 10065790"/>
              <a:gd name="connsiteX14" fmla="*/ 2303032 w 6036832"/>
              <a:gd name="connsiteY14" fmla="*/ 636040 h 10065790"/>
              <a:gd name="connsiteX15" fmla="*/ 2169682 w 6036832"/>
              <a:gd name="connsiteY15" fmla="*/ 851940 h 10065790"/>
              <a:gd name="connsiteX16" fmla="*/ 2080782 w 6036832"/>
              <a:gd name="connsiteY16" fmla="*/ 1099590 h 10065790"/>
              <a:gd name="connsiteX17" fmla="*/ 2156982 w 6036832"/>
              <a:gd name="connsiteY17" fmla="*/ 1182140 h 10065790"/>
              <a:gd name="connsiteX18" fmla="*/ 2303032 w 6036832"/>
              <a:gd name="connsiteY18" fmla="*/ 1150390 h 10065790"/>
              <a:gd name="connsiteX19" fmla="*/ 2233182 w 6036832"/>
              <a:gd name="connsiteY19" fmla="*/ 1582190 h 10065790"/>
              <a:gd name="connsiteX20" fmla="*/ 2055382 w 6036832"/>
              <a:gd name="connsiteY20" fmla="*/ 1721890 h 10065790"/>
              <a:gd name="connsiteX21" fmla="*/ 1883932 w 6036832"/>
              <a:gd name="connsiteY21" fmla="*/ 1588540 h 10065790"/>
              <a:gd name="connsiteX22" fmla="*/ 1731532 w 6036832"/>
              <a:gd name="connsiteY22" fmla="*/ 1569490 h 10065790"/>
              <a:gd name="connsiteX23" fmla="*/ 1941082 w 6036832"/>
              <a:gd name="connsiteY23" fmla="*/ 1906040 h 10065790"/>
              <a:gd name="connsiteX24" fmla="*/ 1871232 w 6036832"/>
              <a:gd name="connsiteY24" fmla="*/ 2083840 h 10065790"/>
              <a:gd name="connsiteX25" fmla="*/ 1826782 w 6036832"/>
              <a:gd name="connsiteY25" fmla="*/ 2312440 h 10065790"/>
              <a:gd name="connsiteX26" fmla="*/ 1883932 w 6036832"/>
              <a:gd name="connsiteY26" fmla="*/ 2579140 h 10065790"/>
              <a:gd name="connsiteX27" fmla="*/ 2017282 w 6036832"/>
              <a:gd name="connsiteY27" fmla="*/ 2712490 h 10065790"/>
              <a:gd name="connsiteX28" fmla="*/ 2220482 w 6036832"/>
              <a:gd name="connsiteY28" fmla="*/ 2858540 h 10065790"/>
              <a:gd name="connsiteX29" fmla="*/ 2303032 w 6036832"/>
              <a:gd name="connsiteY29" fmla="*/ 3036340 h 10065790"/>
              <a:gd name="connsiteX30" fmla="*/ 2569732 w 6036832"/>
              <a:gd name="connsiteY30" fmla="*/ 3169690 h 10065790"/>
              <a:gd name="connsiteX31" fmla="*/ 2779282 w 6036832"/>
              <a:gd name="connsiteY31" fmla="*/ 3303040 h 10065790"/>
              <a:gd name="connsiteX32" fmla="*/ 2785632 w 6036832"/>
              <a:gd name="connsiteY32" fmla="*/ 3715790 h 10065790"/>
              <a:gd name="connsiteX33" fmla="*/ 2576082 w 6036832"/>
              <a:gd name="connsiteY33" fmla="*/ 3576090 h 10065790"/>
              <a:gd name="connsiteX34" fmla="*/ 2334782 w 6036832"/>
              <a:gd name="connsiteY34" fmla="*/ 3480840 h 10065790"/>
              <a:gd name="connsiteX35" fmla="*/ 2074432 w 6036832"/>
              <a:gd name="connsiteY35" fmla="*/ 3455440 h 10065790"/>
              <a:gd name="connsiteX36" fmla="*/ 1845832 w 6036832"/>
              <a:gd name="connsiteY36" fmla="*/ 3360190 h 10065790"/>
              <a:gd name="connsiteX37" fmla="*/ 1655332 w 6036832"/>
              <a:gd name="connsiteY37" fmla="*/ 3322090 h 10065790"/>
              <a:gd name="connsiteX38" fmla="*/ 1560082 w 6036832"/>
              <a:gd name="connsiteY38" fmla="*/ 3322090 h 10065790"/>
              <a:gd name="connsiteX39" fmla="*/ 1337832 w 6036832"/>
              <a:gd name="connsiteY39" fmla="*/ 3468140 h 10065790"/>
              <a:gd name="connsiteX40" fmla="*/ 1331482 w 6036832"/>
              <a:gd name="connsiteY40" fmla="*/ 3747540 h 10065790"/>
              <a:gd name="connsiteX41" fmla="*/ 1617232 w 6036832"/>
              <a:gd name="connsiteY41" fmla="*/ 3874540 h 10065790"/>
              <a:gd name="connsiteX42" fmla="*/ 1941082 w 6036832"/>
              <a:gd name="connsiteY42" fmla="*/ 3963440 h 10065790"/>
              <a:gd name="connsiteX43" fmla="*/ 1890282 w 6036832"/>
              <a:gd name="connsiteY43" fmla="*/ 4261890 h 10065790"/>
              <a:gd name="connsiteX44" fmla="*/ 1699782 w 6036832"/>
              <a:gd name="connsiteY44" fmla="*/ 4407940 h 10065790"/>
              <a:gd name="connsiteX45" fmla="*/ 1350532 w 6036832"/>
              <a:gd name="connsiteY45" fmla="*/ 4617490 h 10065790"/>
              <a:gd name="connsiteX46" fmla="*/ 1293382 w 6036832"/>
              <a:gd name="connsiteY46" fmla="*/ 4884190 h 10065790"/>
              <a:gd name="connsiteX47" fmla="*/ 1407682 w 6036832"/>
              <a:gd name="connsiteY47" fmla="*/ 5169940 h 10065790"/>
              <a:gd name="connsiteX48" fmla="*/ 1293382 w 6036832"/>
              <a:gd name="connsiteY48" fmla="*/ 5417590 h 10065790"/>
              <a:gd name="connsiteX49" fmla="*/ 1102882 w 6036832"/>
              <a:gd name="connsiteY49" fmla="*/ 5779540 h 10065790"/>
              <a:gd name="connsiteX50" fmla="*/ 1102882 w 6036832"/>
              <a:gd name="connsiteY50" fmla="*/ 6103390 h 10065790"/>
              <a:gd name="connsiteX51" fmla="*/ 1528332 w 6036832"/>
              <a:gd name="connsiteY51" fmla="*/ 6351040 h 10065790"/>
              <a:gd name="connsiteX52" fmla="*/ 1864882 w 6036832"/>
              <a:gd name="connsiteY52" fmla="*/ 6655840 h 10065790"/>
              <a:gd name="connsiteX53" fmla="*/ 2436382 w 6036832"/>
              <a:gd name="connsiteY53" fmla="*/ 6922540 h 10065790"/>
              <a:gd name="connsiteX54" fmla="*/ 2722132 w 6036832"/>
              <a:gd name="connsiteY54" fmla="*/ 6541540 h 10065790"/>
              <a:gd name="connsiteX55" fmla="*/ 2893582 w 6036832"/>
              <a:gd name="connsiteY55" fmla="*/ 6122440 h 10065790"/>
              <a:gd name="connsiteX56" fmla="*/ 3103132 w 6036832"/>
              <a:gd name="connsiteY56" fmla="*/ 5817640 h 10065790"/>
              <a:gd name="connsiteX57" fmla="*/ 3312682 w 6036832"/>
              <a:gd name="connsiteY57" fmla="*/ 5855740 h 10065790"/>
              <a:gd name="connsiteX58" fmla="*/ 3299982 w 6036832"/>
              <a:gd name="connsiteY58" fmla="*/ 6211340 h 10065790"/>
              <a:gd name="connsiteX59" fmla="*/ 3439682 w 6036832"/>
              <a:gd name="connsiteY59" fmla="*/ 6655840 h 10065790"/>
              <a:gd name="connsiteX60" fmla="*/ 3731782 w 6036832"/>
              <a:gd name="connsiteY60" fmla="*/ 6636790 h 10065790"/>
              <a:gd name="connsiteX61" fmla="*/ 3928632 w 6036832"/>
              <a:gd name="connsiteY61" fmla="*/ 6306590 h 10065790"/>
              <a:gd name="connsiteX62" fmla="*/ 3998482 w 6036832"/>
              <a:gd name="connsiteY62" fmla="*/ 6065290 h 10065790"/>
              <a:gd name="connsiteX63" fmla="*/ 3884182 w 6036832"/>
              <a:gd name="connsiteY63" fmla="*/ 5874790 h 10065790"/>
              <a:gd name="connsiteX64" fmla="*/ 3541282 w 6036832"/>
              <a:gd name="connsiteY64" fmla="*/ 5646190 h 10065790"/>
              <a:gd name="connsiteX65" fmla="*/ 3458732 w 6036832"/>
              <a:gd name="connsiteY65" fmla="*/ 5411240 h 10065790"/>
              <a:gd name="connsiteX66" fmla="*/ 3617482 w 6036832"/>
              <a:gd name="connsiteY66" fmla="*/ 5271540 h 10065790"/>
              <a:gd name="connsiteX67" fmla="*/ 3903232 w 6036832"/>
              <a:gd name="connsiteY67" fmla="*/ 5112790 h 10065790"/>
              <a:gd name="connsiteX68" fmla="*/ 4265182 w 6036832"/>
              <a:gd name="connsiteY68" fmla="*/ 5055640 h 10065790"/>
              <a:gd name="connsiteX69" fmla="*/ 4569982 w 6036832"/>
              <a:gd name="connsiteY69" fmla="*/ 5188990 h 10065790"/>
              <a:gd name="connsiteX70" fmla="*/ 4627132 w 6036832"/>
              <a:gd name="connsiteY70" fmla="*/ 5398540 h 10065790"/>
              <a:gd name="connsiteX71" fmla="*/ 4627132 w 6036832"/>
              <a:gd name="connsiteY71" fmla="*/ 5646190 h 10065790"/>
              <a:gd name="connsiteX72" fmla="*/ 4627132 w 6036832"/>
              <a:gd name="connsiteY72" fmla="*/ 5836690 h 10065790"/>
              <a:gd name="connsiteX73" fmla="*/ 4512832 w 6036832"/>
              <a:gd name="connsiteY73" fmla="*/ 6274840 h 10065790"/>
              <a:gd name="connsiteX74" fmla="*/ 4436632 w 6036832"/>
              <a:gd name="connsiteY74" fmla="*/ 6522490 h 10065790"/>
              <a:gd name="connsiteX75" fmla="*/ 4531882 w 6036832"/>
              <a:gd name="connsiteY75" fmla="*/ 6884440 h 10065790"/>
              <a:gd name="connsiteX76" fmla="*/ 4493782 w 6036832"/>
              <a:gd name="connsiteY76" fmla="*/ 7360690 h 10065790"/>
              <a:gd name="connsiteX77" fmla="*/ 4379482 w 6036832"/>
              <a:gd name="connsiteY77" fmla="*/ 7703590 h 10065790"/>
              <a:gd name="connsiteX78" fmla="*/ 4188982 w 6036832"/>
              <a:gd name="connsiteY78" fmla="*/ 8065540 h 10065790"/>
              <a:gd name="connsiteX79" fmla="*/ 4093732 w 6036832"/>
              <a:gd name="connsiteY79" fmla="*/ 8395740 h 10065790"/>
              <a:gd name="connsiteX80" fmla="*/ 4417582 w 6036832"/>
              <a:gd name="connsiteY80" fmla="*/ 8598940 h 10065790"/>
              <a:gd name="connsiteX81" fmla="*/ 4779532 w 6036832"/>
              <a:gd name="connsiteY81" fmla="*/ 8656090 h 10065790"/>
              <a:gd name="connsiteX82" fmla="*/ 4995432 w 6036832"/>
              <a:gd name="connsiteY82" fmla="*/ 8764040 h 10065790"/>
              <a:gd name="connsiteX83" fmla="*/ 5255782 w 6036832"/>
              <a:gd name="connsiteY83" fmla="*/ 8770390 h 10065790"/>
              <a:gd name="connsiteX84" fmla="*/ 5617732 w 6036832"/>
              <a:gd name="connsiteY84" fmla="*/ 8979940 h 10065790"/>
              <a:gd name="connsiteX85" fmla="*/ 5884432 w 6036832"/>
              <a:gd name="connsiteY85" fmla="*/ 9056140 h 10065790"/>
              <a:gd name="connsiteX86" fmla="*/ 5998732 w 6036832"/>
              <a:gd name="connsiteY86" fmla="*/ 9602240 h 10065790"/>
              <a:gd name="connsiteX87" fmla="*/ 6036832 w 6036832"/>
              <a:gd name="connsiteY87" fmla="*/ 10065790 h 10065790"/>
              <a:gd name="connsiteX0" fmla="*/ 0 w 6036832"/>
              <a:gd name="connsiteY0" fmla="*/ 96985 h 10088976"/>
              <a:gd name="connsiteX1" fmla="*/ 292170 w 6036832"/>
              <a:gd name="connsiteY1" fmla="*/ 444568 h 10088976"/>
              <a:gd name="connsiteX2" fmla="*/ 531452 w 6036832"/>
              <a:gd name="connsiteY2" fmla="*/ 424627 h 10088976"/>
              <a:gd name="connsiteX3" fmla="*/ 631153 w 6036832"/>
              <a:gd name="connsiteY3" fmla="*/ 327775 h 10088976"/>
              <a:gd name="connsiteX4" fmla="*/ 779280 w 6036832"/>
              <a:gd name="connsiteY4" fmla="*/ 205285 h 10088976"/>
              <a:gd name="connsiteX5" fmla="*/ 873284 w 6036832"/>
              <a:gd name="connsiteY5" fmla="*/ 367656 h 10088976"/>
              <a:gd name="connsiteX6" fmla="*/ 1066988 w 6036832"/>
              <a:gd name="connsiteY6" fmla="*/ 575603 h 10088976"/>
              <a:gd name="connsiteX7" fmla="*/ 1405971 w 6036832"/>
              <a:gd name="connsiteY7" fmla="*/ 575603 h 10088976"/>
              <a:gd name="connsiteX8" fmla="*/ 1809869 w 6036832"/>
              <a:gd name="connsiteY8" fmla="*/ 24344 h 10088976"/>
              <a:gd name="connsiteX9" fmla="*/ 1924416 w 6036832"/>
              <a:gd name="connsiteY9" fmla="*/ 131222 h 10088976"/>
              <a:gd name="connsiteX10" fmla="*/ 1775982 w 6036832"/>
              <a:gd name="connsiteY10" fmla="*/ 436976 h 10088976"/>
              <a:gd name="connsiteX11" fmla="*/ 1820432 w 6036832"/>
              <a:gd name="connsiteY11" fmla="*/ 665576 h 10088976"/>
              <a:gd name="connsiteX12" fmla="*/ 1979182 w 6036832"/>
              <a:gd name="connsiteY12" fmla="*/ 684626 h 10088976"/>
              <a:gd name="connsiteX13" fmla="*/ 2207782 w 6036832"/>
              <a:gd name="connsiteY13" fmla="*/ 468726 h 10088976"/>
              <a:gd name="connsiteX14" fmla="*/ 2372882 w 6036832"/>
              <a:gd name="connsiteY14" fmla="*/ 443326 h 10088976"/>
              <a:gd name="connsiteX15" fmla="*/ 2303032 w 6036832"/>
              <a:gd name="connsiteY15" fmla="*/ 659226 h 10088976"/>
              <a:gd name="connsiteX16" fmla="*/ 2169682 w 6036832"/>
              <a:gd name="connsiteY16" fmla="*/ 875126 h 10088976"/>
              <a:gd name="connsiteX17" fmla="*/ 2080782 w 6036832"/>
              <a:gd name="connsiteY17" fmla="*/ 1122776 h 10088976"/>
              <a:gd name="connsiteX18" fmla="*/ 2156982 w 6036832"/>
              <a:gd name="connsiteY18" fmla="*/ 1205326 h 10088976"/>
              <a:gd name="connsiteX19" fmla="*/ 2303032 w 6036832"/>
              <a:gd name="connsiteY19" fmla="*/ 1173576 h 10088976"/>
              <a:gd name="connsiteX20" fmla="*/ 2233182 w 6036832"/>
              <a:gd name="connsiteY20" fmla="*/ 1605376 h 10088976"/>
              <a:gd name="connsiteX21" fmla="*/ 2055382 w 6036832"/>
              <a:gd name="connsiteY21" fmla="*/ 1745076 h 10088976"/>
              <a:gd name="connsiteX22" fmla="*/ 1883932 w 6036832"/>
              <a:gd name="connsiteY22" fmla="*/ 1611726 h 10088976"/>
              <a:gd name="connsiteX23" fmla="*/ 1731532 w 6036832"/>
              <a:gd name="connsiteY23" fmla="*/ 1592676 h 10088976"/>
              <a:gd name="connsiteX24" fmla="*/ 1941082 w 6036832"/>
              <a:gd name="connsiteY24" fmla="*/ 1929226 h 10088976"/>
              <a:gd name="connsiteX25" fmla="*/ 1871232 w 6036832"/>
              <a:gd name="connsiteY25" fmla="*/ 2107026 h 10088976"/>
              <a:gd name="connsiteX26" fmla="*/ 1826782 w 6036832"/>
              <a:gd name="connsiteY26" fmla="*/ 2335626 h 10088976"/>
              <a:gd name="connsiteX27" fmla="*/ 1883932 w 6036832"/>
              <a:gd name="connsiteY27" fmla="*/ 2602326 h 10088976"/>
              <a:gd name="connsiteX28" fmla="*/ 2017282 w 6036832"/>
              <a:gd name="connsiteY28" fmla="*/ 2735676 h 10088976"/>
              <a:gd name="connsiteX29" fmla="*/ 2220482 w 6036832"/>
              <a:gd name="connsiteY29" fmla="*/ 2881726 h 10088976"/>
              <a:gd name="connsiteX30" fmla="*/ 2303032 w 6036832"/>
              <a:gd name="connsiteY30" fmla="*/ 3059526 h 10088976"/>
              <a:gd name="connsiteX31" fmla="*/ 2569732 w 6036832"/>
              <a:gd name="connsiteY31" fmla="*/ 3192876 h 10088976"/>
              <a:gd name="connsiteX32" fmla="*/ 2779282 w 6036832"/>
              <a:gd name="connsiteY32" fmla="*/ 3326226 h 10088976"/>
              <a:gd name="connsiteX33" fmla="*/ 2785632 w 6036832"/>
              <a:gd name="connsiteY33" fmla="*/ 3738976 h 10088976"/>
              <a:gd name="connsiteX34" fmla="*/ 2576082 w 6036832"/>
              <a:gd name="connsiteY34" fmla="*/ 3599276 h 10088976"/>
              <a:gd name="connsiteX35" fmla="*/ 2334782 w 6036832"/>
              <a:gd name="connsiteY35" fmla="*/ 3504026 h 10088976"/>
              <a:gd name="connsiteX36" fmla="*/ 2074432 w 6036832"/>
              <a:gd name="connsiteY36" fmla="*/ 3478626 h 10088976"/>
              <a:gd name="connsiteX37" fmla="*/ 1845832 w 6036832"/>
              <a:gd name="connsiteY37" fmla="*/ 3383376 h 10088976"/>
              <a:gd name="connsiteX38" fmla="*/ 1655332 w 6036832"/>
              <a:gd name="connsiteY38" fmla="*/ 3345276 h 10088976"/>
              <a:gd name="connsiteX39" fmla="*/ 1560082 w 6036832"/>
              <a:gd name="connsiteY39" fmla="*/ 3345276 h 10088976"/>
              <a:gd name="connsiteX40" fmla="*/ 1337832 w 6036832"/>
              <a:gd name="connsiteY40" fmla="*/ 3491326 h 10088976"/>
              <a:gd name="connsiteX41" fmla="*/ 1331482 w 6036832"/>
              <a:gd name="connsiteY41" fmla="*/ 3770726 h 10088976"/>
              <a:gd name="connsiteX42" fmla="*/ 1617232 w 6036832"/>
              <a:gd name="connsiteY42" fmla="*/ 3897726 h 10088976"/>
              <a:gd name="connsiteX43" fmla="*/ 1941082 w 6036832"/>
              <a:gd name="connsiteY43" fmla="*/ 3986626 h 10088976"/>
              <a:gd name="connsiteX44" fmla="*/ 1890282 w 6036832"/>
              <a:gd name="connsiteY44" fmla="*/ 4285076 h 10088976"/>
              <a:gd name="connsiteX45" fmla="*/ 1699782 w 6036832"/>
              <a:gd name="connsiteY45" fmla="*/ 4431126 h 10088976"/>
              <a:gd name="connsiteX46" fmla="*/ 1350532 w 6036832"/>
              <a:gd name="connsiteY46" fmla="*/ 4640676 h 10088976"/>
              <a:gd name="connsiteX47" fmla="*/ 1293382 w 6036832"/>
              <a:gd name="connsiteY47" fmla="*/ 4907376 h 10088976"/>
              <a:gd name="connsiteX48" fmla="*/ 1407682 w 6036832"/>
              <a:gd name="connsiteY48" fmla="*/ 5193126 h 10088976"/>
              <a:gd name="connsiteX49" fmla="*/ 1293382 w 6036832"/>
              <a:gd name="connsiteY49" fmla="*/ 5440776 h 10088976"/>
              <a:gd name="connsiteX50" fmla="*/ 1102882 w 6036832"/>
              <a:gd name="connsiteY50" fmla="*/ 5802726 h 10088976"/>
              <a:gd name="connsiteX51" fmla="*/ 1102882 w 6036832"/>
              <a:gd name="connsiteY51" fmla="*/ 6126576 h 10088976"/>
              <a:gd name="connsiteX52" fmla="*/ 1528332 w 6036832"/>
              <a:gd name="connsiteY52" fmla="*/ 6374226 h 10088976"/>
              <a:gd name="connsiteX53" fmla="*/ 1864882 w 6036832"/>
              <a:gd name="connsiteY53" fmla="*/ 6679026 h 10088976"/>
              <a:gd name="connsiteX54" fmla="*/ 2436382 w 6036832"/>
              <a:gd name="connsiteY54" fmla="*/ 6945726 h 10088976"/>
              <a:gd name="connsiteX55" fmla="*/ 2722132 w 6036832"/>
              <a:gd name="connsiteY55" fmla="*/ 6564726 h 10088976"/>
              <a:gd name="connsiteX56" fmla="*/ 2893582 w 6036832"/>
              <a:gd name="connsiteY56" fmla="*/ 6145626 h 10088976"/>
              <a:gd name="connsiteX57" fmla="*/ 3103132 w 6036832"/>
              <a:gd name="connsiteY57" fmla="*/ 5840826 h 10088976"/>
              <a:gd name="connsiteX58" fmla="*/ 3312682 w 6036832"/>
              <a:gd name="connsiteY58" fmla="*/ 5878926 h 10088976"/>
              <a:gd name="connsiteX59" fmla="*/ 3299982 w 6036832"/>
              <a:gd name="connsiteY59" fmla="*/ 6234526 h 10088976"/>
              <a:gd name="connsiteX60" fmla="*/ 3439682 w 6036832"/>
              <a:gd name="connsiteY60" fmla="*/ 6679026 h 10088976"/>
              <a:gd name="connsiteX61" fmla="*/ 3731782 w 6036832"/>
              <a:gd name="connsiteY61" fmla="*/ 6659976 h 10088976"/>
              <a:gd name="connsiteX62" fmla="*/ 3928632 w 6036832"/>
              <a:gd name="connsiteY62" fmla="*/ 6329776 h 10088976"/>
              <a:gd name="connsiteX63" fmla="*/ 3998482 w 6036832"/>
              <a:gd name="connsiteY63" fmla="*/ 6088476 h 10088976"/>
              <a:gd name="connsiteX64" fmla="*/ 3884182 w 6036832"/>
              <a:gd name="connsiteY64" fmla="*/ 5897976 h 10088976"/>
              <a:gd name="connsiteX65" fmla="*/ 3541282 w 6036832"/>
              <a:gd name="connsiteY65" fmla="*/ 5669376 h 10088976"/>
              <a:gd name="connsiteX66" fmla="*/ 3458732 w 6036832"/>
              <a:gd name="connsiteY66" fmla="*/ 5434426 h 10088976"/>
              <a:gd name="connsiteX67" fmla="*/ 3617482 w 6036832"/>
              <a:gd name="connsiteY67" fmla="*/ 5294726 h 10088976"/>
              <a:gd name="connsiteX68" fmla="*/ 3903232 w 6036832"/>
              <a:gd name="connsiteY68" fmla="*/ 5135976 h 10088976"/>
              <a:gd name="connsiteX69" fmla="*/ 4265182 w 6036832"/>
              <a:gd name="connsiteY69" fmla="*/ 5078826 h 10088976"/>
              <a:gd name="connsiteX70" fmla="*/ 4569982 w 6036832"/>
              <a:gd name="connsiteY70" fmla="*/ 5212176 h 10088976"/>
              <a:gd name="connsiteX71" fmla="*/ 4627132 w 6036832"/>
              <a:gd name="connsiteY71" fmla="*/ 5421726 h 10088976"/>
              <a:gd name="connsiteX72" fmla="*/ 4627132 w 6036832"/>
              <a:gd name="connsiteY72" fmla="*/ 5669376 h 10088976"/>
              <a:gd name="connsiteX73" fmla="*/ 4627132 w 6036832"/>
              <a:gd name="connsiteY73" fmla="*/ 5859876 h 10088976"/>
              <a:gd name="connsiteX74" fmla="*/ 4512832 w 6036832"/>
              <a:gd name="connsiteY74" fmla="*/ 6298026 h 10088976"/>
              <a:gd name="connsiteX75" fmla="*/ 4436632 w 6036832"/>
              <a:gd name="connsiteY75" fmla="*/ 6545676 h 10088976"/>
              <a:gd name="connsiteX76" fmla="*/ 4531882 w 6036832"/>
              <a:gd name="connsiteY76" fmla="*/ 6907626 h 10088976"/>
              <a:gd name="connsiteX77" fmla="*/ 4493782 w 6036832"/>
              <a:gd name="connsiteY77" fmla="*/ 7383876 h 10088976"/>
              <a:gd name="connsiteX78" fmla="*/ 4379482 w 6036832"/>
              <a:gd name="connsiteY78" fmla="*/ 7726776 h 10088976"/>
              <a:gd name="connsiteX79" fmla="*/ 4188982 w 6036832"/>
              <a:gd name="connsiteY79" fmla="*/ 8088726 h 10088976"/>
              <a:gd name="connsiteX80" fmla="*/ 4093732 w 6036832"/>
              <a:gd name="connsiteY80" fmla="*/ 8418926 h 10088976"/>
              <a:gd name="connsiteX81" fmla="*/ 4417582 w 6036832"/>
              <a:gd name="connsiteY81" fmla="*/ 8622126 h 10088976"/>
              <a:gd name="connsiteX82" fmla="*/ 4779532 w 6036832"/>
              <a:gd name="connsiteY82" fmla="*/ 8679276 h 10088976"/>
              <a:gd name="connsiteX83" fmla="*/ 4995432 w 6036832"/>
              <a:gd name="connsiteY83" fmla="*/ 8787226 h 10088976"/>
              <a:gd name="connsiteX84" fmla="*/ 5255782 w 6036832"/>
              <a:gd name="connsiteY84" fmla="*/ 8793576 h 10088976"/>
              <a:gd name="connsiteX85" fmla="*/ 5617732 w 6036832"/>
              <a:gd name="connsiteY85" fmla="*/ 9003126 h 10088976"/>
              <a:gd name="connsiteX86" fmla="*/ 5884432 w 6036832"/>
              <a:gd name="connsiteY86" fmla="*/ 9079326 h 10088976"/>
              <a:gd name="connsiteX87" fmla="*/ 5998732 w 6036832"/>
              <a:gd name="connsiteY87" fmla="*/ 9625426 h 10088976"/>
              <a:gd name="connsiteX88" fmla="*/ 6036832 w 6036832"/>
              <a:gd name="connsiteY88" fmla="*/ 10088976 h 10088976"/>
              <a:gd name="connsiteX0" fmla="*/ 0 w 6036832"/>
              <a:gd name="connsiteY0" fmla="*/ 77725 h 10069716"/>
              <a:gd name="connsiteX1" fmla="*/ 292170 w 6036832"/>
              <a:gd name="connsiteY1" fmla="*/ 425308 h 10069716"/>
              <a:gd name="connsiteX2" fmla="*/ 531452 w 6036832"/>
              <a:gd name="connsiteY2" fmla="*/ 405367 h 10069716"/>
              <a:gd name="connsiteX3" fmla="*/ 631153 w 6036832"/>
              <a:gd name="connsiteY3" fmla="*/ 308515 h 10069716"/>
              <a:gd name="connsiteX4" fmla="*/ 779280 w 6036832"/>
              <a:gd name="connsiteY4" fmla="*/ 186025 h 10069716"/>
              <a:gd name="connsiteX5" fmla="*/ 873284 w 6036832"/>
              <a:gd name="connsiteY5" fmla="*/ 348396 h 10069716"/>
              <a:gd name="connsiteX6" fmla="*/ 1066988 w 6036832"/>
              <a:gd name="connsiteY6" fmla="*/ 556343 h 10069716"/>
              <a:gd name="connsiteX7" fmla="*/ 1405971 w 6036832"/>
              <a:gd name="connsiteY7" fmla="*/ 556343 h 10069716"/>
              <a:gd name="connsiteX8" fmla="*/ 1807021 w 6036832"/>
              <a:gd name="connsiteY8" fmla="*/ 27873 h 10069716"/>
              <a:gd name="connsiteX9" fmla="*/ 1924416 w 6036832"/>
              <a:gd name="connsiteY9" fmla="*/ 111962 h 10069716"/>
              <a:gd name="connsiteX10" fmla="*/ 1775982 w 6036832"/>
              <a:gd name="connsiteY10" fmla="*/ 417716 h 10069716"/>
              <a:gd name="connsiteX11" fmla="*/ 1820432 w 6036832"/>
              <a:gd name="connsiteY11" fmla="*/ 646316 h 10069716"/>
              <a:gd name="connsiteX12" fmla="*/ 1979182 w 6036832"/>
              <a:gd name="connsiteY12" fmla="*/ 665366 h 10069716"/>
              <a:gd name="connsiteX13" fmla="*/ 2207782 w 6036832"/>
              <a:gd name="connsiteY13" fmla="*/ 449466 h 10069716"/>
              <a:gd name="connsiteX14" fmla="*/ 2372882 w 6036832"/>
              <a:gd name="connsiteY14" fmla="*/ 424066 h 10069716"/>
              <a:gd name="connsiteX15" fmla="*/ 2303032 w 6036832"/>
              <a:gd name="connsiteY15" fmla="*/ 639966 h 10069716"/>
              <a:gd name="connsiteX16" fmla="*/ 2169682 w 6036832"/>
              <a:gd name="connsiteY16" fmla="*/ 855866 h 10069716"/>
              <a:gd name="connsiteX17" fmla="*/ 2080782 w 6036832"/>
              <a:gd name="connsiteY17" fmla="*/ 1103516 h 10069716"/>
              <a:gd name="connsiteX18" fmla="*/ 2156982 w 6036832"/>
              <a:gd name="connsiteY18" fmla="*/ 1186066 h 10069716"/>
              <a:gd name="connsiteX19" fmla="*/ 2303032 w 6036832"/>
              <a:gd name="connsiteY19" fmla="*/ 1154316 h 10069716"/>
              <a:gd name="connsiteX20" fmla="*/ 2233182 w 6036832"/>
              <a:gd name="connsiteY20" fmla="*/ 1586116 h 10069716"/>
              <a:gd name="connsiteX21" fmla="*/ 2055382 w 6036832"/>
              <a:gd name="connsiteY21" fmla="*/ 1725816 h 10069716"/>
              <a:gd name="connsiteX22" fmla="*/ 1883932 w 6036832"/>
              <a:gd name="connsiteY22" fmla="*/ 1592466 h 10069716"/>
              <a:gd name="connsiteX23" fmla="*/ 1731532 w 6036832"/>
              <a:gd name="connsiteY23" fmla="*/ 1573416 h 10069716"/>
              <a:gd name="connsiteX24" fmla="*/ 1941082 w 6036832"/>
              <a:gd name="connsiteY24" fmla="*/ 1909966 h 10069716"/>
              <a:gd name="connsiteX25" fmla="*/ 1871232 w 6036832"/>
              <a:gd name="connsiteY25" fmla="*/ 2087766 h 10069716"/>
              <a:gd name="connsiteX26" fmla="*/ 1826782 w 6036832"/>
              <a:gd name="connsiteY26" fmla="*/ 2316366 h 10069716"/>
              <a:gd name="connsiteX27" fmla="*/ 1883932 w 6036832"/>
              <a:gd name="connsiteY27" fmla="*/ 2583066 h 10069716"/>
              <a:gd name="connsiteX28" fmla="*/ 2017282 w 6036832"/>
              <a:gd name="connsiteY28" fmla="*/ 2716416 h 10069716"/>
              <a:gd name="connsiteX29" fmla="*/ 2220482 w 6036832"/>
              <a:gd name="connsiteY29" fmla="*/ 2862466 h 10069716"/>
              <a:gd name="connsiteX30" fmla="*/ 2303032 w 6036832"/>
              <a:gd name="connsiteY30" fmla="*/ 3040266 h 10069716"/>
              <a:gd name="connsiteX31" fmla="*/ 2569732 w 6036832"/>
              <a:gd name="connsiteY31" fmla="*/ 3173616 h 10069716"/>
              <a:gd name="connsiteX32" fmla="*/ 2779282 w 6036832"/>
              <a:gd name="connsiteY32" fmla="*/ 3306966 h 10069716"/>
              <a:gd name="connsiteX33" fmla="*/ 2785632 w 6036832"/>
              <a:gd name="connsiteY33" fmla="*/ 3719716 h 10069716"/>
              <a:gd name="connsiteX34" fmla="*/ 2576082 w 6036832"/>
              <a:gd name="connsiteY34" fmla="*/ 3580016 h 10069716"/>
              <a:gd name="connsiteX35" fmla="*/ 2334782 w 6036832"/>
              <a:gd name="connsiteY35" fmla="*/ 3484766 h 10069716"/>
              <a:gd name="connsiteX36" fmla="*/ 2074432 w 6036832"/>
              <a:gd name="connsiteY36" fmla="*/ 3459366 h 10069716"/>
              <a:gd name="connsiteX37" fmla="*/ 1845832 w 6036832"/>
              <a:gd name="connsiteY37" fmla="*/ 3364116 h 10069716"/>
              <a:gd name="connsiteX38" fmla="*/ 1655332 w 6036832"/>
              <a:gd name="connsiteY38" fmla="*/ 3326016 h 10069716"/>
              <a:gd name="connsiteX39" fmla="*/ 1560082 w 6036832"/>
              <a:gd name="connsiteY39" fmla="*/ 3326016 h 10069716"/>
              <a:gd name="connsiteX40" fmla="*/ 1337832 w 6036832"/>
              <a:gd name="connsiteY40" fmla="*/ 3472066 h 10069716"/>
              <a:gd name="connsiteX41" fmla="*/ 1331482 w 6036832"/>
              <a:gd name="connsiteY41" fmla="*/ 3751466 h 10069716"/>
              <a:gd name="connsiteX42" fmla="*/ 1617232 w 6036832"/>
              <a:gd name="connsiteY42" fmla="*/ 3878466 h 10069716"/>
              <a:gd name="connsiteX43" fmla="*/ 1941082 w 6036832"/>
              <a:gd name="connsiteY43" fmla="*/ 3967366 h 10069716"/>
              <a:gd name="connsiteX44" fmla="*/ 1890282 w 6036832"/>
              <a:gd name="connsiteY44" fmla="*/ 4265816 h 10069716"/>
              <a:gd name="connsiteX45" fmla="*/ 1699782 w 6036832"/>
              <a:gd name="connsiteY45" fmla="*/ 4411866 h 10069716"/>
              <a:gd name="connsiteX46" fmla="*/ 1350532 w 6036832"/>
              <a:gd name="connsiteY46" fmla="*/ 4621416 h 10069716"/>
              <a:gd name="connsiteX47" fmla="*/ 1293382 w 6036832"/>
              <a:gd name="connsiteY47" fmla="*/ 4888116 h 10069716"/>
              <a:gd name="connsiteX48" fmla="*/ 1407682 w 6036832"/>
              <a:gd name="connsiteY48" fmla="*/ 5173866 h 10069716"/>
              <a:gd name="connsiteX49" fmla="*/ 1293382 w 6036832"/>
              <a:gd name="connsiteY49" fmla="*/ 5421516 h 10069716"/>
              <a:gd name="connsiteX50" fmla="*/ 1102882 w 6036832"/>
              <a:gd name="connsiteY50" fmla="*/ 5783466 h 10069716"/>
              <a:gd name="connsiteX51" fmla="*/ 1102882 w 6036832"/>
              <a:gd name="connsiteY51" fmla="*/ 6107316 h 10069716"/>
              <a:gd name="connsiteX52" fmla="*/ 1528332 w 6036832"/>
              <a:gd name="connsiteY52" fmla="*/ 6354966 h 10069716"/>
              <a:gd name="connsiteX53" fmla="*/ 1864882 w 6036832"/>
              <a:gd name="connsiteY53" fmla="*/ 6659766 h 10069716"/>
              <a:gd name="connsiteX54" fmla="*/ 2436382 w 6036832"/>
              <a:gd name="connsiteY54" fmla="*/ 6926466 h 10069716"/>
              <a:gd name="connsiteX55" fmla="*/ 2722132 w 6036832"/>
              <a:gd name="connsiteY55" fmla="*/ 6545466 h 10069716"/>
              <a:gd name="connsiteX56" fmla="*/ 2893582 w 6036832"/>
              <a:gd name="connsiteY56" fmla="*/ 6126366 h 10069716"/>
              <a:gd name="connsiteX57" fmla="*/ 3103132 w 6036832"/>
              <a:gd name="connsiteY57" fmla="*/ 5821566 h 10069716"/>
              <a:gd name="connsiteX58" fmla="*/ 3312682 w 6036832"/>
              <a:gd name="connsiteY58" fmla="*/ 5859666 h 10069716"/>
              <a:gd name="connsiteX59" fmla="*/ 3299982 w 6036832"/>
              <a:gd name="connsiteY59" fmla="*/ 6215266 h 10069716"/>
              <a:gd name="connsiteX60" fmla="*/ 3439682 w 6036832"/>
              <a:gd name="connsiteY60" fmla="*/ 6659766 h 10069716"/>
              <a:gd name="connsiteX61" fmla="*/ 3731782 w 6036832"/>
              <a:gd name="connsiteY61" fmla="*/ 6640716 h 10069716"/>
              <a:gd name="connsiteX62" fmla="*/ 3928632 w 6036832"/>
              <a:gd name="connsiteY62" fmla="*/ 6310516 h 10069716"/>
              <a:gd name="connsiteX63" fmla="*/ 3998482 w 6036832"/>
              <a:gd name="connsiteY63" fmla="*/ 6069216 h 10069716"/>
              <a:gd name="connsiteX64" fmla="*/ 3884182 w 6036832"/>
              <a:gd name="connsiteY64" fmla="*/ 5878716 h 10069716"/>
              <a:gd name="connsiteX65" fmla="*/ 3541282 w 6036832"/>
              <a:gd name="connsiteY65" fmla="*/ 5650116 h 10069716"/>
              <a:gd name="connsiteX66" fmla="*/ 3458732 w 6036832"/>
              <a:gd name="connsiteY66" fmla="*/ 5415166 h 10069716"/>
              <a:gd name="connsiteX67" fmla="*/ 3617482 w 6036832"/>
              <a:gd name="connsiteY67" fmla="*/ 5275466 h 10069716"/>
              <a:gd name="connsiteX68" fmla="*/ 3903232 w 6036832"/>
              <a:gd name="connsiteY68" fmla="*/ 5116716 h 10069716"/>
              <a:gd name="connsiteX69" fmla="*/ 4265182 w 6036832"/>
              <a:gd name="connsiteY69" fmla="*/ 5059566 h 10069716"/>
              <a:gd name="connsiteX70" fmla="*/ 4569982 w 6036832"/>
              <a:gd name="connsiteY70" fmla="*/ 5192916 h 10069716"/>
              <a:gd name="connsiteX71" fmla="*/ 4627132 w 6036832"/>
              <a:gd name="connsiteY71" fmla="*/ 5402466 h 10069716"/>
              <a:gd name="connsiteX72" fmla="*/ 4627132 w 6036832"/>
              <a:gd name="connsiteY72" fmla="*/ 5650116 h 10069716"/>
              <a:gd name="connsiteX73" fmla="*/ 4627132 w 6036832"/>
              <a:gd name="connsiteY73" fmla="*/ 5840616 h 10069716"/>
              <a:gd name="connsiteX74" fmla="*/ 4512832 w 6036832"/>
              <a:gd name="connsiteY74" fmla="*/ 6278766 h 10069716"/>
              <a:gd name="connsiteX75" fmla="*/ 4436632 w 6036832"/>
              <a:gd name="connsiteY75" fmla="*/ 6526416 h 10069716"/>
              <a:gd name="connsiteX76" fmla="*/ 4531882 w 6036832"/>
              <a:gd name="connsiteY76" fmla="*/ 6888366 h 10069716"/>
              <a:gd name="connsiteX77" fmla="*/ 4493782 w 6036832"/>
              <a:gd name="connsiteY77" fmla="*/ 7364616 h 10069716"/>
              <a:gd name="connsiteX78" fmla="*/ 4379482 w 6036832"/>
              <a:gd name="connsiteY78" fmla="*/ 7707516 h 10069716"/>
              <a:gd name="connsiteX79" fmla="*/ 4188982 w 6036832"/>
              <a:gd name="connsiteY79" fmla="*/ 8069466 h 10069716"/>
              <a:gd name="connsiteX80" fmla="*/ 4093732 w 6036832"/>
              <a:gd name="connsiteY80" fmla="*/ 8399666 h 10069716"/>
              <a:gd name="connsiteX81" fmla="*/ 4417582 w 6036832"/>
              <a:gd name="connsiteY81" fmla="*/ 8602866 h 10069716"/>
              <a:gd name="connsiteX82" fmla="*/ 4779532 w 6036832"/>
              <a:gd name="connsiteY82" fmla="*/ 8660016 h 10069716"/>
              <a:gd name="connsiteX83" fmla="*/ 4995432 w 6036832"/>
              <a:gd name="connsiteY83" fmla="*/ 8767966 h 10069716"/>
              <a:gd name="connsiteX84" fmla="*/ 5255782 w 6036832"/>
              <a:gd name="connsiteY84" fmla="*/ 8774316 h 10069716"/>
              <a:gd name="connsiteX85" fmla="*/ 5617732 w 6036832"/>
              <a:gd name="connsiteY85" fmla="*/ 8983866 h 10069716"/>
              <a:gd name="connsiteX86" fmla="*/ 5884432 w 6036832"/>
              <a:gd name="connsiteY86" fmla="*/ 9060066 h 10069716"/>
              <a:gd name="connsiteX87" fmla="*/ 5998732 w 6036832"/>
              <a:gd name="connsiteY87" fmla="*/ 9606166 h 10069716"/>
              <a:gd name="connsiteX88" fmla="*/ 6036832 w 6036832"/>
              <a:gd name="connsiteY88" fmla="*/ 10069716 h 10069716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1979182 w 6036832"/>
              <a:gd name="connsiteY13" fmla="*/ 648400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20432 w 6036832"/>
              <a:gd name="connsiteY12" fmla="*/ 629350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924416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07782 w 6036832"/>
              <a:gd name="connsiteY14" fmla="*/ 432500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72882 w 6036832"/>
              <a:gd name="connsiteY15" fmla="*/ 40710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40991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38900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080782 w 6036832"/>
              <a:gd name="connsiteY18" fmla="*/ 1086550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2246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60684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75982 w 6036832"/>
              <a:gd name="connsiteY11" fmla="*/ 40075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60759 h 10052750"/>
              <a:gd name="connsiteX1" fmla="*/ 292170 w 6036832"/>
              <a:gd name="connsiteY1" fmla="*/ 408342 h 10052750"/>
              <a:gd name="connsiteX2" fmla="*/ 531452 w 6036832"/>
              <a:gd name="connsiteY2" fmla="*/ 388401 h 10052750"/>
              <a:gd name="connsiteX3" fmla="*/ 631153 w 6036832"/>
              <a:gd name="connsiteY3" fmla="*/ 291549 h 10052750"/>
              <a:gd name="connsiteX4" fmla="*/ 779280 w 6036832"/>
              <a:gd name="connsiteY4" fmla="*/ 169059 h 10052750"/>
              <a:gd name="connsiteX5" fmla="*/ 873284 w 6036832"/>
              <a:gd name="connsiteY5" fmla="*/ 331430 h 10052750"/>
              <a:gd name="connsiteX6" fmla="*/ 1066988 w 6036832"/>
              <a:gd name="connsiteY6" fmla="*/ 539377 h 10052750"/>
              <a:gd name="connsiteX7" fmla="*/ 1405971 w 6036832"/>
              <a:gd name="connsiteY7" fmla="*/ 539377 h 10052750"/>
              <a:gd name="connsiteX8" fmla="*/ 1730712 w 6036832"/>
              <a:gd name="connsiteY8" fmla="*/ 297246 h 10052750"/>
              <a:gd name="connsiteX9" fmla="*/ 1807021 w 6036832"/>
              <a:gd name="connsiteY9" fmla="*/ 10907 h 10052750"/>
              <a:gd name="connsiteX10" fmla="*/ 1898779 w 6036832"/>
              <a:gd name="connsiteY10" fmla="*/ 94996 h 10052750"/>
              <a:gd name="connsiteX11" fmla="*/ 1790225 w 6036832"/>
              <a:gd name="connsiteY11" fmla="*/ 440630 h 10052750"/>
              <a:gd name="connsiteX12" fmla="*/ 1863161 w 6036832"/>
              <a:gd name="connsiteY12" fmla="*/ 637895 h 10052750"/>
              <a:gd name="connsiteX13" fmla="*/ 2050397 w 6036832"/>
              <a:gd name="connsiteY13" fmla="*/ 702523 h 10052750"/>
              <a:gd name="connsiteX14" fmla="*/ 2273300 w 6036832"/>
              <a:gd name="connsiteY14" fmla="*/ 503715 h 10052750"/>
              <a:gd name="connsiteX15" fmla="*/ 2389974 w 6036832"/>
              <a:gd name="connsiteY15" fmla="*/ 427040 h 10052750"/>
              <a:gd name="connsiteX16" fmla="*/ 2303032 w 6036832"/>
              <a:gd name="connsiteY16" fmla="*/ 623000 h 10052750"/>
              <a:gd name="connsiteX17" fmla="*/ 2169682 w 6036832"/>
              <a:gd name="connsiteY17" fmla="*/ 818959 h 10052750"/>
              <a:gd name="connsiteX18" fmla="*/ 2114965 w 6036832"/>
              <a:gd name="connsiteY18" fmla="*/ 1043821 h 10052750"/>
              <a:gd name="connsiteX19" fmla="*/ 2156982 w 6036832"/>
              <a:gd name="connsiteY19" fmla="*/ 1169100 h 10052750"/>
              <a:gd name="connsiteX20" fmla="*/ 2303032 w 6036832"/>
              <a:gd name="connsiteY20" fmla="*/ 1137350 h 10052750"/>
              <a:gd name="connsiteX21" fmla="*/ 2233182 w 6036832"/>
              <a:gd name="connsiteY21" fmla="*/ 1569150 h 10052750"/>
              <a:gd name="connsiteX22" fmla="*/ 2055382 w 6036832"/>
              <a:gd name="connsiteY22" fmla="*/ 1708850 h 10052750"/>
              <a:gd name="connsiteX23" fmla="*/ 1883932 w 6036832"/>
              <a:gd name="connsiteY23" fmla="*/ 1575500 h 10052750"/>
              <a:gd name="connsiteX24" fmla="*/ 1731532 w 6036832"/>
              <a:gd name="connsiteY24" fmla="*/ 1556450 h 10052750"/>
              <a:gd name="connsiteX25" fmla="*/ 1941082 w 6036832"/>
              <a:gd name="connsiteY25" fmla="*/ 1893000 h 10052750"/>
              <a:gd name="connsiteX26" fmla="*/ 1871232 w 6036832"/>
              <a:gd name="connsiteY26" fmla="*/ 2070800 h 10052750"/>
              <a:gd name="connsiteX27" fmla="*/ 1826782 w 6036832"/>
              <a:gd name="connsiteY27" fmla="*/ 2299400 h 10052750"/>
              <a:gd name="connsiteX28" fmla="*/ 1883932 w 6036832"/>
              <a:gd name="connsiteY28" fmla="*/ 2566100 h 10052750"/>
              <a:gd name="connsiteX29" fmla="*/ 2017282 w 6036832"/>
              <a:gd name="connsiteY29" fmla="*/ 2699450 h 10052750"/>
              <a:gd name="connsiteX30" fmla="*/ 2220482 w 6036832"/>
              <a:gd name="connsiteY30" fmla="*/ 2845500 h 10052750"/>
              <a:gd name="connsiteX31" fmla="*/ 2303032 w 6036832"/>
              <a:gd name="connsiteY31" fmla="*/ 3023300 h 10052750"/>
              <a:gd name="connsiteX32" fmla="*/ 2569732 w 6036832"/>
              <a:gd name="connsiteY32" fmla="*/ 3156650 h 10052750"/>
              <a:gd name="connsiteX33" fmla="*/ 2779282 w 6036832"/>
              <a:gd name="connsiteY33" fmla="*/ 3290000 h 10052750"/>
              <a:gd name="connsiteX34" fmla="*/ 2785632 w 6036832"/>
              <a:gd name="connsiteY34" fmla="*/ 3702750 h 10052750"/>
              <a:gd name="connsiteX35" fmla="*/ 2576082 w 6036832"/>
              <a:gd name="connsiteY35" fmla="*/ 3563050 h 10052750"/>
              <a:gd name="connsiteX36" fmla="*/ 2334782 w 6036832"/>
              <a:gd name="connsiteY36" fmla="*/ 3467800 h 10052750"/>
              <a:gd name="connsiteX37" fmla="*/ 2074432 w 6036832"/>
              <a:gd name="connsiteY37" fmla="*/ 3442400 h 10052750"/>
              <a:gd name="connsiteX38" fmla="*/ 1845832 w 6036832"/>
              <a:gd name="connsiteY38" fmla="*/ 3347150 h 10052750"/>
              <a:gd name="connsiteX39" fmla="*/ 1655332 w 6036832"/>
              <a:gd name="connsiteY39" fmla="*/ 3309050 h 10052750"/>
              <a:gd name="connsiteX40" fmla="*/ 1560082 w 6036832"/>
              <a:gd name="connsiteY40" fmla="*/ 3309050 h 10052750"/>
              <a:gd name="connsiteX41" fmla="*/ 1337832 w 6036832"/>
              <a:gd name="connsiteY41" fmla="*/ 3455100 h 10052750"/>
              <a:gd name="connsiteX42" fmla="*/ 1331482 w 6036832"/>
              <a:gd name="connsiteY42" fmla="*/ 3734500 h 10052750"/>
              <a:gd name="connsiteX43" fmla="*/ 1617232 w 6036832"/>
              <a:gd name="connsiteY43" fmla="*/ 3861500 h 10052750"/>
              <a:gd name="connsiteX44" fmla="*/ 1941082 w 6036832"/>
              <a:gd name="connsiteY44" fmla="*/ 3950400 h 10052750"/>
              <a:gd name="connsiteX45" fmla="*/ 1890282 w 6036832"/>
              <a:gd name="connsiteY45" fmla="*/ 4248850 h 10052750"/>
              <a:gd name="connsiteX46" fmla="*/ 1699782 w 6036832"/>
              <a:gd name="connsiteY46" fmla="*/ 4394900 h 10052750"/>
              <a:gd name="connsiteX47" fmla="*/ 1350532 w 6036832"/>
              <a:gd name="connsiteY47" fmla="*/ 4604450 h 10052750"/>
              <a:gd name="connsiteX48" fmla="*/ 1293382 w 6036832"/>
              <a:gd name="connsiteY48" fmla="*/ 4871150 h 10052750"/>
              <a:gd name="connsiteX49" fmla="*/ 1407682 w 6036832"/>
              <a:gd name="connsiteY49" fmla="*/ 5156900 h 10052750"/>
              <a:gd name="connsiteX50" fmla="*/ 1293382 w 6036832"/>
              <a:gd name="connsiteY50" fmla="*/ 5404550 h 10052750"/>
              <a:gd name="connsiteX51" fmla="*/ 1102882 w 6036832"/>
              <a:gd name="connsiteY51" fmla="*/ 5766500 h 10052750"/>
              <a:gd name="connsiteX52" fmla="*/ 1102882 w 6036832"/>
              <a:gd name="connsiteY52" fmla="*/ 6090350 h 10052750"/>
              <a:gd name="connsiteX53" fmla="*/ 1528332 w 6036832"/>
              <a:gd name="connsiteY53" fmla="*/ 6338000 h 10052750"/>
              <a:gd name="connsiteX54" fmla="*/ 1864882 w 6036832"/>
              <a:gd name="connsiteY54" fmla="*/ 6642800 h 10052750"/>
              <a:gd name="connsiteX55" fmla="*/ 2436382 w 6036832"/>
              <a:gd name="connsiteY55" fmla="*/ 6909500 h 10052750"/>
              <a:gd name="connsiteX56" fmla="*/ 2722132 w 6036832"/>
              <a:gd name="connsiteY56" fmla="*/ 6528500 h 10052750"/>
              <a:gd name="connsiteX57" fmla="*/ 2893582 w 6036832"/>
              <a:gd name="connsiteY57" fmla="*/ 6109400 h 10052750"/>
              <a:gd name="connsiteX58" fmla="*/ 3103132 w 6036832"/>
              <a:gd name="connsiteY58" fmla="*/ 5804600 h 10052750"/>
              <a:gd name="connsiteX59" fmla="*/ 3312682 w 6036832"/>
              <a:gd name="connsiteY59" fmla="*/ 5842700 h 10052750"/>
              <a:gd name="connsiteX60" fmla="*/ 3299982 w 6036832"/>
              <a:gd name="connsiteY60" fmla="*/ 6198300 h 10052750"/>
              <a:gd name="connsiteX61" fmla="*/ 3439682 w 6036832"/>
              <a:gd name="connsiteY61" fmla="*/ 6642800 h 10052750"/>
              <a:gd name="connsiteX62" fmla="*/ 3731782 w 6036832"/>
              <a:gd name="connsiteY62" fmla="*/ 6623750 h 10052750"/>
              <a:gd name="connsiteX63" fmla="*/ 3928632 w 6036832"/>
              <a:gd name="connsiteY63" fmla="*/ 6293550 h 10052750"/>
              <a:gd name="connsiteX64" fmla="*/ 3998482 w 6036832"/>
              <a:gd name="connsiteY64" fmla="*/ 6052250 h 10052750"/>
              <a:gd name="connsiteX65" fmla="*/ 3884182 w 6036832"/>
              <a:gd name="connsiteY65" fmla="*/ 5861750 h 10052750"/>
              <a:gd name="connsiteX66" fmla="*/ 3541282 w 6036832"/>
              <a:gd name="connsiteY66" fmla="*/ 5633150 h 10052750"/>
              <a:gd name="connsiteX67" fmla="*/ 3458732 w 6036832"/>
              <a:gd name="connsiteY67" fmla="*/ 5398200 h 10052750"/>
              <a:gd name="connsiteX68" fmla="*/ 3617482 w 6036832"/>
              <a:gd name="connsiteY68" fmla="*/ 5258500 h 10052750"/>
              <a:gd name="connsiteX69" fmla="*/ 3903232 w 6036832"/>
              <a:gd name="connsiteY69" fmla="*/ 5099750 h 10052750"/>
              <a:gd name="connsiteX70" fmla="*/ 4265182 w 6036832"/>
              <a:gd name="connsiteY70" fmla="*/ 5042600 h 10052750"/>
              <a:gd name="connsiteX71" fmla="*/ 4569982 w 6036832"/>
              <a:gd name="connsiteY71" fmla="*/ 5175950 h 10052750"/>
              <a:gd name="connsiteX72" fmla="*/ 4627132 w 6036832"/>
              <a:gd name="connsiteY72" fmla="*/ 5385500 h 10052750"/>
              <a:gd name="connsiteX73" fmla="*/ 4627132 w 6036832"/>
              <a:gd name="connsiteY73" fmla="*/ 5633150 h 10052750"/>
              <a:gd name="connsiteX74" fmla="*/ 4627132 w 6036832"/>
              <a:gd name="connsiteY74" fmla="*/ 5823650 h 10052750"/>
              <a:gd name="connsiteX75" fmla="*/ 4512832 w 6036832"/>
              <a:gd name="connsiteY75" fmla="*/ 6261800 h 10052750"/>
              <a:gd name="connsiteX76" fmla="*/ 4436632 w 6036832"/>
              <a:gd name="connsiteY76" fmla="*/ 6509450 h 10052750"/>
              <a:gd name="connsiteX77" fmla="*/ 4531882 w 6036832"/>
              <a:gd name="connsiteY77" fmla="*/ 6871400 h 10052750"/>
              <a:gd name="connsiteX78" fmla="*/ 4493782 w 6036832"/>
              <a:gd name="connsiteY78" fmla="*/ 7347650 h 10052750"/>
              <a:gd name="connsiteX79" fmla="*/ 4379482 w 6036832"/>
              <a:gd name="connsiteY79" fmla="*/ 7690550 h 10052750"/>
              <a:gd name="connsiteX80" fmla="*/ 4188982 w 6036832"/>
              <a:gd name="connsiteY80" fmla="*/ 8052500 h 10052750"/>
              <a:gd name="connsiteX81" fmla="*/ 4093732 w 6036832"/>
              <a:gd name="connsiteY81" fmla="*/ 8382700 h 10052750"/>
              <a:gd name="connsiteX82" fmla="*/ 4417582 w 6036832"/>
              <a:gd name="connsiteY82" fmla="*/ 8585900 h 10052750"/>
              <a:gd name="connsiteX83" fmla="*/ 4779532 w 6036832"/>
              <a:gd name="connsiteY83" fmla="*/ 8643050 h 10052750"/>
              <a:gd name="connsiteX84" fmla="*/ 4995432 w 6036832"/>
              <a:gd name="connsiteY84" fmla="*/ 8751000 h 10052750"/>
              <a:gd name="connsiteX85" fmla="*/ 5255782 w 6036832"/>
              <a:gd name="connsiteY85" fmla="*/ 8757350 h 10052750"/>
              <a:gd name="connsiteX86" fmla="*/ 5617732 w 6036832"/>
              <a:gd name="connsiteY86" fmla="*/ 8966900 h 10052750"/>
              <a:gd name="connsiteX87" fmla="*/ 5884432 w 6036832"/>
              <a:gd name="connsiteY87" fmla="*/ 9043100 h 10052750"/>
              <a:gd name="connsiteX88" fmla="*/ 5998732 w 6036832"/>
              <a:gd name="connsiteY88" fmla="*/ 9589200 h 10052750"/>
              <a:gd name="connsiteX89" fmla="*/ 6036832 w 6036832"/>
              <a:gd name="connsiteY89" fmla="*/ 10052750 h 10052750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03032 w 6036832"/>
              <a:gd name="connsiteY21" fmla="*/ 113454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66291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114965 w 6036832"/>
              <a:gd name="connsiteY19" fmla="*/ 1041012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40064 w 6036832"/>
              <a:gd name="connsiteY21" fmla="*/ 1194361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325821 w 6036832"/>
              <a:gd name="connsiteY21" fmla="*/ 1228544 h 10049941"/>
              <a:gd name="connsiteX22" fmla="*/ 2233182 w 6036832"/>
              <a:gd name="connsiteY22" fmla="*/ 1566341 h 10049941"/>
              <a:gd name="connsiteX23" fmla="*/ 2055382 w 6036832"/>
              <a:gd name="connsiteY23" fmla="*/ 1706041 h 10049941"/>
              <a:gd name="connsiteX24" fmla="*/ 1883932 w 6036832"/>
              <a:gd name="connsiteY24" fmla="*/ 1572691 h 10049941"/>
              <a:gd name="connsiteX25" fmla="*/ 1731532 w 6036832"/>
              <a:gd name="connsiteY25" fmla="*/ 1553641 h 10049941"/>
              <a:gd name="connsiteX26" fmla="*/ 1941082 w 6036832"/>
              <a:gd name="connsiteY26" fmla="*/ 1890191 h 10049941"/>
              <a:gd name="connsiteX27" fmla="*/ 1871232 w 6036832"/>
              <a:gd name="connsiteY27" fmla="*/ 2067991 h 10049941"/>
              <a:gd name="connsiteX28" fmla="*/ 1826782 w 6036832"/>
              <a:gd name="connsiteY28" fmla="*/ 2296591 h 10049941"/>
              <a:gd name="connsiteX29" fmla="*/ 1883932 w 6036832"/>
              <a:gd name="connsiteY29" fmla="*/ 2563291 h 10049941"/>
              <a:gd name="connsiteX30" fmla="*/ 2017282 w 6036832"/>
              <a:gd name="connsiteY30" fmla="*/ 2696641 h 10049941"/>
              <a:gd name="connsiteX31" fmla="*/ 2220482 w 6036832"/>
              <a:gd name="connsiteY31" fmla="*/ 2842691 h 10049941"/>
              <a:gd name="connsiteX32" fmla="*/ 2303032 w 6036832"/>
              <a:gd name="connsiteY32" fmla="*/ 3020491 h 10049941"/>
              <a:gd name="connsiteX33" fmla="*/ 2569732 w 6036832"/>
              <a:gd name="connsiteY33" fmla="*/ 3153841 h 10049941"/>
              <a:gd name="connsiteX34" fmla="*/ 2779282 w 6036832"/>
              <a:gd name="connsiteY34" fmla="*/ 3287191 h 10049941"/>
              <a:gd name="connsiteX35" fmla="*/ 2785632 w 6036832"/>
              <a:gd name="connsiteY35" fmla="*/ 3699941 h 10049941"/>
              <a:gd name="connsiteX36" fmla="*/ 2576082 w 6036832"/>
              <a:gd name="connsiteY36" fmla="*/ 3560241 h 10049941"/>
              <a:gd name="connsiteX37" fmla="*/ 2334782 w 6036832"/>
              <a:gd name="connsiteY37" fmla="*/ 3464991 h 10049941"/>
              <a:gd name="connsiteX38" fmla="*/ 2074432 w 6036832"/>
              <a:gd name="connsiteY38" fmla="*/ 3439591 h 10049941"/>
              <a:gd name="connsiteX39" fmla="*/ 1845832 w 6036832"/>
              <a:gd name="connsiteY39" fmla="*/ 3344341 h 10049941"/>
              <a:gd name="connsiteX40" fmla="*/ 1655332 w 6036832"/>
              <a:gd name="connsiteY40" fmla="*/ 3306241 h 10049941"/>
              <a:gd name="connsiteX41" fmla="*/ 1560082 w 6036832"/>
              <a:gd name="connsiteY41" fmla="*/ 3306241 h 10049941"/>
              <a:gd name="connsiteX42" fmla="*/ 1337832 w 6036832"/>
              <a:gd name="connsiteY42" fmla="*/ 3452291 h 10049941"/>
              <a:gd name="connsiteX43" fmla="*/ 1331482 w 6036832"/>
              <a:gd name="connsiteY43" fmla="*/ 3731691 h 10049941"/>
              <a:gd name="connsiteX44" fmla="*/ 1617232 w 6036832"/>
              <a:gd name="connsiteY44" fmla="*/ 3858691 h 10049941"/>
              <a:gd name="connsiteX45" fmla="*/ 1941082 w 6036832"/>
              <a:gd name="connsiteY45" fmla="*/ 3947591 h 10049941"/>
              <a:gd name="connsiteX46" fmla="*/ 1890282 w 6036832"/>
              <a:gd name="connsiteY46" fmla="*/ 4246041 h 10049941"/>
              <a:gd name="connsiteX47" fmla="*/ 1699782 w 6036832"/>
              <a:gd name="connsiteY47" fmla="*/ 4392091 h 10049941"/>
              <a:gd name="connsiteX48" fmla="*/ 1350532 w 6036832"/>
              <a:gd name="connsiteY48" fmla="*/ 4601641 h 10049941"/>
              <a:gd name="connsiteX49" fmla="*/ 1293382 w 6036832"/>
              <a:gd name="connsiteY49" fmla="*/ 4868341 h 10049941"/>
              <a:gd name="connsiteX50" fmla="*/ 1407682 w 6036832"/>
              <a:gd name="connsiteY50" fmla="*/ 5154091 h 10049941"/>
              <a:gd name="connsiteX51" fmla="*/ 1293382 w 6036832"/>
              <a:gd name="connsiteY51" fmla="*/ 5401741 h 10049941"/>
              <a:gd name="connsiteX52" fmla="*/ 1102882 w 6036832"/>
              <a:gd name="connsiteY52" fmla="*/ 5763691 h 10049941"/>
              <a:gd name="connsiteX53" fmla="*/ 1102882 w 6036832"/>
              <a:gd name="connsiteY53" fmla="*/ 6087541 h 10049941"/>
              <a:gd name="connsiteX54" fmla="*/ 1528332 w 6036832"/>
              <a:gd name="connsiteY54" fmla="*/ 6335191 h 10049941"/>
              <a:gd name="connsiteX55" fmla="*/ 1864882 w 6036832"/>
              <a:gd name="connsiteY55" fmla="*/ 6639991 h 10049941"/>
              <a:gd name="connsiteX56" fmla="*/ 2436382 w 6036832"/>
              <a:gd name="connsiteY56" fmla="*/ 6906691 h 10049941"/>
              <a:gd name="connsiteX57" fmla="*/ 2722132 w 6036832"/>
              <a:gd name="connsiteY57" fmla="*/ 6525691 h 10049941"/>
              <a:gd name="connsiteX58" fmla="*/ 2893582 w 6036832"/>
              <a:gd name="connsiteY58" fmla="*/ 6106591 h 10049941"/>
              <a:gd name="connsiteX59" fmla="*/ 3103132 w 6036832"/>
              <a:gd name="connsiteY59" fmla="*/ 5801791 h 10049941"/>
              <a:gd name="connsiteX60" fmla="*/ 3312682 w 6036832"/>
              <a:gd name="connsiteY60" fmla="*/ 5839891 h 10049941"/>
              <a:gd name="connsiteX61" fmla="*/ 3299982 w 6036832"/>
              <a:gd name="connsiteY61" fmla="*/ 6195491 h 10049941"/>
              <a:gd name="connsiteX62" fmla="*/ 3439682 w 6036832"/>
              <a:gd name="connsiteY62" fmla="*/ 6639991 h 10049941"/>
              <a:gd name="connsiteX63" fmla="*/ 3731782 w 6036832"/>
              <a:gd name="connsiteY63" fmla="*/ 6620941 h 10049941"/>
              <a:gd name="connsiteX64" fmla="*/ 3928632 w 6036832"/>
              <a:gd name="connsiteY64" fmla="*/ 6290741 h 10049941"/>
              <a:gd name="connsiteX65" fmla="*/ 3998482 w 6036832"/>
              <a:gd name="connsiteY65" fmla="*/ 6049441 h 10049941"/>
              <a:gd name="connsiteX66" fmla="*/ 3884182 w 6036832"/>
              <a:gd name="connsiteY66" fmla="*/ 5858941 h 10049941"/>
              <a:gd name="connsiteX67" fmla="*/ 3541282 w 6036832"/>
              <a:gd name="connsiteY67" fmla="*/ 5630341 h 10049941"/>
              <a:gd name="connsiteX68" fmla="*/ 3458732 w 6036832"/>
              <a:gd name="connsiteY68" fmla="*/ 5395391 h 10049941"/>
              <a:gd name="connsiteX69" fmla="*/ 3617482 w 6036832"/>
              <a:gd name="connsiteY69" fmla="*/ 5255691 h 10049941"/>
              <a:gd name="connsiteX70" fmla="*/ 3903232 w 6036832"/>
              <a:gd name="connsiteY70" fmla="*/ 5096941 h 10049941"/>
              <a:gd name="connsiteX71" fmla="*/ 4265182 w 6036832"/>
              <a:gd name="connsiteY71" fmla="*/ 5039791 h 10049941"/>
              <a:gd name="connsiteX72" fmla="*/ 4569982 w 6036832"/>
              <a:gd name="connsiteY72" fmla="*/ 5173141 h 10049941"/>
              <a:gd name="connsiteX73" fmla="*/ 4627132 w 6036832"/>
              <a:gd name="connsiteY73" fmla="*/ 5382691 h 10049941"/>
              <a:gd name="connsiteX74" fmla="*/ 4627132 w 6036832"/>
              <a:gd name="connsiteY74" fmla="*/ 5630341 h 10049941"/>
              <a:gd name="connsiteX75" fmla="*/ 4627132 w 6036832"/>
              <a:gd name="connsiteY75" fmla="*/ 5820841 h 10049941"/>
              <a:gd name="connsiteX76" fmla="*/ 4512832 w 6036832"/>
              <a:gd name="connsiteY76" fmla="*/ 6258991 h 10049941"/>
              <a:gd name="connsiteX77" fmla="*/ 4436632 w 6036832"/>
              <a:gd name="connsiteY77" fmla="*/ 6506641 h 10049941"/>
              <a:gd name="connsiteX78" fmla="*/ 4531882 w 6036832"/>
              <a:gd name="connsiteY78" fmla="*/ 6868591 h 10049941"/>
              <a:gd name="connsiteX79" fmla="*/ 4493782 w 6036832"/>
              <a:gd name="connsiteY79" fmla="*/ 7344841 h 10049941"/>
              <a:gd name="connsiteX80" fmla="*/ 4379482 w 6036832"/>
              <a:gd name="connsiteY80" fmla="*/ 7687741 h 10049941"/>
              <a:gd name="connsiteX81" fmla="*/ 4188982 w 6036832"/>
              <a:gd name="connsiteY81" fmla="*/ 8049691 h 10049941"/>
              <a:gd name="connsiteX82" fmla="*/ 4093732 w 6036832"/>
              <a:gd name="connsiteY82" fmla="*/ 8379891 h 10049941"/>
              <a:gd name="connsiteX83" fmla="*/ 4417582 w 6036832"/>
              <a:gd name="connsiteY83" fmla="*/ 8583091 h 10049941"/>
              <a:gd name="connsiteX84" fmla="*/ 4779532 w 6036832"/>
              <a:gd name="connsiteY84" fmla="*/ 8640241 h 10049941"/>
              <a:gd name="connsiteX85" fmla="*/ 4995432 w 6036832"/>
              <a:gd name="connsiteY85" fmla="*/ 8748191 h 10049941"/>
              <a:gd name="connsiteX86" fmla="*/ 5255782 w 6036832"/>
              <a:gd name="connsiteY86" fmla="*/ 8754541 h 10049941"/>
              <a:gd name="connsiteX87" fmla="*/ 5617732 w 6036832"/>
              <a:gd name="connsiteY87" fmla="*/ 8964091 h 10049941"/>
              <a:gd name="connsiteX88" fmla="*/ 5884432 w 6036832"/>
              <a:gd name="connsiteY88" fmla="*/ 9040291 h 10049941"/>
              <a:gd name="connsiteX89" fmla="*/ 5998732 w 6036832"/>
              <a:gd name="connsiteY89" fmla="*/ 9586391 h 10049941"/>
              <a:gd name="connsiteX90" fmla="*/ 6036832 w 6036832"/>
              <a:gd name="connsiteY90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33182 w 6036832"/>
              <a:gd name="connsiteY23" fmla="*/ 1566341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55382 w 6036832"/>
              <a:gd name="connsiteY24" fmla="*/ 170604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83932 w 6036832"/>
              <a:gd name="connsiteY25" fmla="*/ 1572691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106657 w 6036832"/>
              <a:gd name="connsiteY24" fmla="*/ 150379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31532 w 6036832"/>
              <a:gd name="connsiteY26" fmla="*/ 1553641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54321 w 6036832"/>
              <a:gd name="connsiteY26" fmla="*/ 1530852 h 10049941"/>
              <a:gd name="connsiteX27" fmla="*/ 1941082 w 6036832"/>
              <a:gd name="connsiteY27" fmla="*/ 1890191 h 10049941"/>
              <a:gd name="connsiteX28" fmla="*/ 1871232 w 6036832"/>
              <a:gd name="connsiteY28" fmla="*/ 2067991 h 10049941"/>
              <a:gd name="connsiteX29" fmla="*/ 1826782 w 6036832"/>
              <a:gd name="connsiteY29" fmla="*/ 2296591 h 10049941"/>
              <a:gd name="connsiteX30" fmla="*/ 1883932 w 6036832"/>
              <a:gd name="connsiteY30" fmla="*/ 2563291 h 10049941"/>
              <a:gd name="connsiteX31" fmla="*/ 2017282 w 6036832"/>
              <a:gd name="connsiteY31" fmla="*/ 2696641 h 10049941"/>
              <a:gd name="connsiteX32" fmla="*/ 2220482 w 6036832"/>
              <a:gd name="connsiteY32" fmla="*/ 2842691 h 10049941"/>
              <a:gd name="connsiteX33" fmla="*/ 2303032 w 6036832"/>
              <a:gd name="connsiteY33" fmla="*/ 3020491 h 10049941"/>
              <a:gd name="connsiteX34" fmla="*/ 2569732 w 6036832"/>
              <a:gd name="connsiteY34" fmla="*/ 3153841 h 10049941"/>
              <a:gd name="connsiteX35" fmla="*/ 2779282 w 6036832"/>
              <a:gd name="connsiteY35" fmla="*/ 3287191 h 10049941"/>
              <a:gd name="connsiteX36" fmla="*/ 2785632 w 6036832"/>
              <a:gd name="connsiteY36" fmla="*/ 369994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1082 w 6036832"/>
              <a:gd name="connsiteY28" fmla="*/ 1890191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71232 w 6036832"/>
              <a:gd name="connsiteY29" fmla="*/ 2067991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82626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76537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26782 w 6036832"/>
              <a:gd name="connsiteY30" fmla="*/ 2296591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883932 w 6036832"/>
              <a:gd name="connsiteY31" fmla="*/ 2563291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17282 w 6036832"/>
              <a:gd name="connsiteY32" fmla="*/ 2696641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20482 w 6036832"/>
              <a:gd name="connsiteY33" fmla="*/ 2842691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03032 w 6036832"/>
              <a:gd name="connsiteY34" fmla="*/ 3020491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74606 w 6036832"/>
              <a:gd name="connsiteY33" fmla="*/ 2859783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65702 w 6036832"/>
              <a:gd name="connsiteY34" fmla="*/ 305467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785632 w 6036832"/>
              <a:gd name="connsiteY37" fmla="*/ 3699941 h 10049941"/>
              <a:gd name="connsiteX38" fmla="*/ 2576082 w 6036832"/>
              <a:gd name="connsiteY38" fmla="*/ 3560241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76082 w 6036832"/>
              <a:gd name="connsiteY37" fmla="*/ 3560241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539050 w 6036832"/>
              <a:gd name="connsiteY37" fmla="*/ 3352293 h 10049941"/>
              <a:gd name="connsiteX38" fmla="*/ 2334782 w 6036832"/>
              <a:gd name="connsiteY38" fmla="*/ 3464991 h 10049941"/>
              <a:gd name="connsiteX39" fmla="*/ 2074432 w 6036832"/>
              <a:gd name="connsiteY39" fmla="*/ 3439591 h 10049941"/>
              <a:gd name="connsiteX40" fmla="*/ 1845832 w 6036832"/>
              <a:gd name="connsiteY40" fmla="*/ 3344341 h 10049941"/>
              <a:gd name="connsiteX41" fmla="*/ 1655332 w 6036832"/>
              <a:gd name="connsiteY41" fmla="*/ 3306241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334782 w 6036832"/>
              <a:gd name="connsiteY39" fmla="*/ 3464991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2074432 w 6036832"/>
              <a:gd name="connsiteY40" fmla="*/ 3439591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845832 w 6036832"/>
              <a:gd name="connsiteY41" fmla="*/ 3344341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826604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68438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655332 w 6036832"/>
              <a:gd name="connsiteY42" fmla="*/ 3306241 h 10049941"/>
              <a:gd name="connsiteX43" fmla="*/ 1560082 w 6036832"/>
              <a:gd name="connsiteY43" fmla="*/ 3306241 h 10049941"/>
              <a:gd name="connsiteX44" fmla="*/ 1337832 w 6036832"/>
              <a:gd name="connsiteY44" fmla="*/ 3452291 h 10049941"/>
              <a:gd name="connsiteX45" fmla="*/ 1331482 w 6036832"/>
              <a:gd name="connsiteY45" fmla="*/ 3731691 h 10049941"/>
              <a:gd name="connsiteX46" fmla="*/ 1617232 w 6036832"/>
              <a:gd name="connsiteY46" fmla="*/ 3858691 h 10049941"/>
              <a:gd name="connsiteX47" fmla="*/ 1941082 w 6036832"/>
              <a:gd name="connsiteY47" fmla="*/ 3947591 h 10049941"/>
              <a:gd name="connsiteX48" fmla="*/ 1890282 w 6036832"/>
              <a:gd name="connsiteY48" fmla="*/ 4246041 h 10049941"/>
              <a:gd name="connsiteX49" fmla="*/ 1699782 w 6036832"/>
              <a:gd name="connsiteY49" fmla="*/ 4392091 h 10049941"/>
              <a:gd name="connsiteX50" fmla="*/ 1350532 w 6036832"/>
              <a:gd name="connsiteY50" fmla="*/ 4601641 h 10049941"/>
              <a:gd name="connsiteX51" fmla="*/ 1293382 w 6036832"/>
              <a:gd name="connsiteY51" fmla="*/ 4868341 h 10049941"/>
              <a:gd name="connsiteX52" fmla="*/ 1407682 w 6036832"/>
              <a:gd name="connsiteY52" fmla="*/ 5154091 h 10049941"/>
              <a:gd name="connsiteX53" fmla="*/ 1293382 w 6036832"/>
              <a:gd name="connsiteY53" fmla="*/ 5401741 h 10049941"/>
              <a:gd name="connsiteX54" fmla="*/ 1102882 w 6036832"/>
              <a:gd name="connsiteY54" fmla="*/ 5763691 h 10049941"/>
              <a:gd name="connsiteX55" fmla="*/ 1102882 w 6036832"/>
              <a:gd name="connsiteY55" fmla="*/ 6087541 h 10049941"/>
              <a:gd name="connsiteX56" fmla="*/ 1528332 w 6036832"/>
              <a:gd name="connsiteY56" fmla="*/ 6335191 h 10049941"/>
              <a:gd name="connsiteX57" fmla="*/ 1864882 w 6036832"/>
              <a:gd name="connsiteY57" fmla="*/ 6639991 h 10049941"/>
              <a:gd name="connsiteX58" fmla="*/ 2436382 w 6036832"/>
              <a:gd name="connsiteY58" fmla="*/ 6906691 h 10049941"/>
              <a:gd name="connsiteX59" fmla="*/ 2722132 w 6036832"/>
              <a:gd name="connsiteY59" fmla="*/ 6525691 h 10049941"/>
              <a:gd name="connsiteX60" fmla="*/ 2893582 w 6036832"/>
              <a:gd name="connsiteY60" fmla="*/ 6106591 h 10049941"/>
              <a:gd name="connsiteX61" fmla="*/ 3103132 w 6036832"/>
              <a:gd name="connsiteY61" fmla="*/ 5801791 h 10049941"/>
              <a:gd name="connsiteX62" fmla="*/ 3312682 w 6036832"/>
              <a:gd name="connsiteY62" fmla="*/ 5839891 h 10049941"/>
              <a:gd name="connsiteX63" fmla="*/ 3299982 w 6036832"/>
              <a:gd name="connsiteY63" fmla="*/ 6195491 h 10049941"/>
              <a:gd name="connsiteX64" fmla="*/ 3439682 w 6036832"/>
              <a:gd name="connsiteY64" fmla="*/ 6639991 h 10049941"/>
              <a:gd name="connsiteX65" fmla="*/ 3731782 w 6036832"/>
              <a:gd name="connsiteY65" fmla="*/ 6620941 h 10049941"/>
              <a:gd name="connsiteX66" fmla="*/ 3928632 w 6036832"/>
              <a:gd name="connsiteY66" fmla="*/ 6290741 h 10049941"/>
              <a:gd name="connsiteX67" fmla="*/ 3998482 w 6036832"/>
              <a:gd name="connsiteY67" fmla="*/ 6049441 h 10049941"/>
              <a:gd name="connsiteX68" fmla="*/ 3884182 w 6036832"/>
              <a:gd name="connsiteY68" fmla="*/ 5858941 h 10049941"/>
              <a:gd name="connsiteX69" fmla="*/ 3541282 w 6036832"/>
              <a:gd name="connsiteY69" fmla="*/ 5630341 h 10049941"/>
              <a:gd name="connsiteX70" fmla="*/ 3458732 w 6036832"/>
              <a:gd name="connsiteY70" fmla="*/ 5395391 h 10049941"/>
              <a:gd name="connsiteX71" fmla="*/ 3617482 w 6036832"/>
              <a:gd name="connsiteY71" fmla="*/ 5255691 h 10049941"/>
              <a:gd name="connsiteX72" fmla="*/ 3903232 w 6036832"/>
              <a:gd name="connsiteY72" fmla="*/ 5096941 h 10049941"/>
              <a:gd name="connsiteX73" fmla="*/ 4265182 w 6036832"/>
              <a:gd name="connsiteY73" fmla="*/ 5039791 h 10049941"/>
              <a:gd name="connsiteX74" fmla="*/ 4569982 w 6036832"/>
              <a:gd name="connsiteY74" fmla="*/ 5173141 h 10049941"/>
              <a:gd name="connsiteX75" fmla="*/ 4627132 w 6036832"/>
              <a:gd name="connsiteY75" fmla="*/ 5382691 h 10049941"/>
              <a:gd name="connsiteX76" fmla="*/ 4627132 w 6036832"/>
              <a:gd name="connsiteY76" fmla="*/ 5630341 h 10049941"/>
              <a:gd name="connsiteX77" fmla="*/ 4627132 w 6036832"/>
              <a:gd name="connsiteY77" fmla="*/ 5820841 h 10049941"/>
              <a:gd name="connsiteX78" fmla="*/ 4512832 w 6036832"/>
              <a:gd name="connsiteY78" fmla="*/ 6258991 h 10049941"/>
              <a:gd name="connsiteX79" fmla="*/ 4436632 w 6036832"/>
              <a:gd name="connsiteY79" fmla="*/ 6506641 h 10049941"/>
              <a:gd name="connsiteX80" fmla="*/ 4531882 w 6036832"/>
              <a:gd name="connsiteY80" fmla="*/ 6868591 h 10049941"/>
              <a:gd name="connsiteX81" fmla="*/ 4493782 w 6036832"/>
              <a:gd name="connsiteY81" fmla="*/ 7344841 h 10049941"/>
              <a:gd name="connsiteX82" fmla="*/ 4379482 w 6036832"/>
              <a:gd name="connsiteY82" fmla="*/ 7687741 h 10049941"/>
              <a:gd name="connsiteX83" fmla="*/ 4188982 w 6036832"/>
              <a:gd name="connsiteY83" fmla="*/ 8049691 h 10049941"/>
              <a:gd name="connsiteX84" fmla="*/ 4093732 w 6036832"/>
              <a:gd name="connsiteY84" fmla="*/ 8379891 h 10049941"/>
              <a:gd name="connsiteX85" fmla="*/ 4417582 w 6036832"/>
              <a:gd name="connsiteY85" fmla="*/ 8583091 h 10049941"/>
              <a:gd name="connsiteX86" fmla="*/ 4779532 w 6036832"/>
              <a:gd name="connsiteY86" fmla="*/ 8640241 h 10049941"/>
              <a:gd name="connsiteX87" fmla="*/ 4995432 w 6036832"/>
              <a:gd name="connsiteY87" fmla="*/ 8748191 h 10049941"/>
              <a:gd name="connsiteX88" fmla="*/ 5255782 w 6036832"/>
              <a:gd name="connsiteY88" fmla="*/ 8754541 h 10049941"/>
              <a:gd name="connsiteX89" fmla="*/ 5617732 w 6036832"/>
              <a:gd name="connsiteY89" fmla="*/ 8964091 h 10049941"/>
              <a:gd name="connsiteX90" fmla="*/ 5884432 w 6036832"/>
              <a:gd name="connsiteY90" fmla="*/ 9040291 h 10049941"/>
              <a:gd name="connsiteX91" fmla="*/ 5998732 w 6036832"/>
              <a:gd name="connsiteY91" fmla="*/ 9586391 h 10049941"/>
              <a:gd name="connsiteX92" fmla="*/ 6036832 w 6036832"/>
              <a:gd name="connsiteY92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560082 w 6036832"/>
              <a:gd name="connsiteY42" fmla="*/ 3306241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95156 w 6036832"/>
              <a:gd name="connsiteY41" fmla="*/ 3144939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43290 w 6036832"/>
              <a:gd name="connsiteY42" fmla="*/ 325496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52427 w 6036832"/>
              <a:gd name="connsiteY41" fmla="*/ 317342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31482 w 6036832"/>
              <a:gd name="connsiteY44" fmla="*/ 3731691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41082 w 6036832"/>
              <a:gd name="connsiteY46" fmla="*/ 3947591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52477 w 6036832"/>
              <a:gd name="connsiteY46" fmla="*/ 3961834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90282 w 6036832"/>
              <a:gd name="connsiteY47" fmla="*/ 4246041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99782 w 6036832"/>
              <a:gd name="connsiteY48" fmla="*/ 4392091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50532 w 6036832"/>
              <a:gd name="connsiteY49" fmla="*/ 4601641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625719 w 6036832"/>
              <a:gd name="connsiteY48" fmla="*/ 4346513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36159 w 6036832"/>
              <a:gd name="connsiteY47" fmla="*/ 4217555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293382 w 6036832"/>
              <a:gd name="connsiteY50" fmla="*/ 4868341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6349 w 6036832"/>
              <a:gd name="connsiteY49" fmla="*/ 4573155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07682 w 6036832"/>
              <a:gd name="connsiteY51" fmla="*/ 5154091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93382 w 6036832"/>
              <a:gd name="connsiteY52" fmla="*/ 540174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02882 w 6036832"/>
              <a:gd name="connsiteY54" fmla="*/ 608754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39913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12682 w 6036832"/>
              <a:gd name="connsiteY61" fmla="*/ 5839891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103132 w 6036832"/>
              <a:gd name="connsiteY60" fmla="*/ 5801791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2893582 w 6036832"/>
              <a:gd name="connsiteY59" fmla="*/ 6106591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02833 w 6036832"/>
              <a:gd name="connsiteY60" fmla="*/ 5875854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17482 w 6036832"/>
              <a:gd name="connsiteY70" fmla="*/ 525569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3232 w 6036832"/>
              <a:gd name="connsiteY71" fmla="*/ 5096941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600391 w 6036832"/>
              <a:gd name="connsiteY70" fmla="*/ 519302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64882 w 6036832"/>
              <a:gd name="connsiteY56" fmla="*/ 6639991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436382 w 6036832"/>
              <a:gd name="connsiteY57" fmla="*/ 6906691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722132 w 6036832"/>
              <a:gd name="connsiteY58" fmla="*/ 6525691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610147 w 6036832"/>
              <a:gd name="connsiteY57" fmla="*/ 696936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3175 w 6036832"/>
              <a:gd name="connsiteY57" fmla="*/ 6975057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299982 w 6036832"/>
              <a:gd name="connsiteY62" fmla="*/ 6195491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49714 w 6036832"/>
              <a:gd name="connsiteY61" fmla="*/ 5865529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39682 w 6036832"/>
              <a:gd name="connsiteY63" fmla="*/ 6639991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731782 w 6036832"/>
              <a:gd name="connsiteY64" fmla="*/ 6620941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3908930 w 6036832"/>
              <a:gd name="connsiteY71" fmla="*/ 4997240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65182 w 6036832"/>
              <a:gd name="connsiteY72" fmla="*/ 5039791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296516 w 6036832"/>
              <a:gd name="connsiteY72" fmla="*/ 505118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597542 w 6036832"/>
              <a:gd name="connsiteY70" fmla="*/ 5173081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458732 w 6036832"/>
              <a:gd name="connsiteY69" fmla="*/ 5395391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541282 w 6036832"/>
              <a:gd name="connsiteY68" fmla="*/ 5630341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3884182 w 6036832"/>
              <a:gd name="connsiteY67" fmla="*/ 5858941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3998482 w 6036832"/>
              <a:gd name="connsiteY66" fmla="*/ 6049441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3928632 w 6036832"/>
              <a:gd name="connsiteY65" fmla="*/ 6290741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139429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17824 w 6036832"/>
              <a:gd name="connsiteY66" fmla="*/ 6103565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24942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27132 w 6036832"/>
              <a:gd name="connsiteY75" fmla="*/ 5630341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569982 w 6036832"/>
              <a:gd name="connsiteY73" fmla="*/ 5173141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27132 w 6036832"/>
              <a:gd name="connsiteY74" fmla="*/ 5382691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61315 w 6036832"/>
              <a:gd name="connsiteY74" fmla="*/ 5394085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12832 w 6036832"/>
              <a:gd name="connsiteY77" fmla="*/ 6258991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36632 w 6036832"/>
              <a:gd name="connsiteY78" fmla="*/ 6506641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79361 w 6036832"/>
              <a:gd name="connsiteY78" fmla="*/ 6503793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31882 w 6036832"/>
              <a:gd name="connsiteY79" fmla="*/ 6868591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79482 w 6036832"/>
              <a:gd name="connsiteY81" fmla="*/ 7687741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88982 w 6036832"/>
              <a:gd name="connsiteY82" fmla="*/ 8049691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7989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093732 w 6036832"/>
              <a:gd name="connsiteY83" fmla="*/ 8340011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779532 w 6036832"/>
              <a:gd name="connsiteY85" fmla="*/ 8640241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4995432 w 6036832"/>
              <a:gd name="connsiteY86" fmla="*/ 8748191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255782 w 6036832"/>
              <a:gd name="connsiteY87" fmla="*/ 8754541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69495 w 6036832"/>
              <a:gd name="connsiteY86" fmla="*/ 875673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117921 w 6036832"/>
              <a:gd name="connsiteY86" fmla="*/ 8776676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884432 w 6036832"/>
              <a:gd name="connsiteY89" fmla="*/ 904029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17732 w 6036832"/>
              <a:gd name="connsiteY88" fmla="*/ 8964091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6832"/>
              <a:gd name="connsiteY0" fmla="*/ 57950 h 10049941"/>
              <a:gd name="connsiteX1" fmla="*/ 292170 w 6036832"/>
              <a:gd name="connsiteY1" fmla="*/ 405533 h 10049941"/>
              <a:gd name="connsiteX2" fmla="*/ 531452 w 6036832"/>
              <a:gd name="connsiteY2" fmla="*/ 385592 h 10049941"/>
              <a:gd name="connsiteX3" fmla="*/ 631153 w 6036832"/>
              <a:gd name="connsiteY3" fmla="*/ 288740 h 10049941"/>
              <a:gd name="connsiteX4" fmla="*/ 779280 w 6036832"/>
              <a:gd name="connsiteY4" fmla="*/ 166250 h 10049941"/>
              <a:gd name="connsiteX5" fmla="*/ 873284 w 6036832"/>
              <a:gd name="connsiteY5" fmla="*/ 328621 h 10049941"/>
              <a:gd name="connsiteX6" fmla="*/ 1066988 w 6036832"/>
              <a:gd name="connsiteY6" fmla="*/ 536568 h 10049941"/>
              <a:gd name="connsiteX7" fmla="*/ 1405971 w 6036832"/>
              <a:gd name="connsiteY7" fmla="*/ 536568 h 10049941"/>
              <a:gd name="connsiteX8" fmla="*/ 1730712 w 6036832"/>
              <a:gd name="connsiteY8" fmla="*/ 294437 h 10049941"/>
              <a:gd name="connsiteX9" fmla="*/ 1807021 w 6036832"/>
              <a:gd name="connsiteY9" fmla="*/ 8098 h 10049941"/>
              <a:gd name="connsiteX10" fmla="*/ 1898779 w 6036832"/>
              <a:gd name="connsiteY10" fmla="*/ 92187 h 10049941"/>
              <a:gd name="connsiteX11" fmla="*/ 1838958 w 6036832"/>
              <a:gd name="connsiteY11" fmla="*/ 234617 h 10049941"/>
              <a:gd name="connsiteX12" fmla="*/ 1790225 w 6036832"/>
              <a:gd name="connsiteY12" fmla="*/ 437821 h 10049941"/>
              <a:gd name="connsiteX13" fmla="*/ 1863161 w 6036832"/>
              <a:gd name="connsiteY13" fmla="*/ 635086 h 10049941"/>
              <a:gd name="connsiteX14" fmla="*/ 2050397 w 6036832"/>
              <a:gd name="connsiteY14" fmla="*/ 699714 h 10049941"/>
              <a:gd name="connsiteX15" fmla="*/ 2273300 w 6036832"/>
              <a:gd name="connsiteY15" fmla="*/ 500906 h 10049941"/>
              <a:gd name="connsiteX16" fmla="*/ 2389974 w 6036832"/>
              <a:gd name="connsiteY16" fmla="*/ 424231 h 10049941"/>
              <a:gd name="connsiteX17" fmla="*/ 2303032 w 6036832"/>
              <a:gd name="connsiteY17" fmla="*/ 620191 h 10049941"/>
              <a:gd name="connsiteX18" fmla="*/ 2169682 w 6036832"/>
              <a:gd name="connsiteY18" fmla="*/ 816150 h 10049941"/>
              <a:gd name="connsiteX19" fmla="*/ 2095024 w 6036832"/>
              <a:gd name="connsiteY19" fmla="*/ 1023921 h 10049941"/>
              <a:gd name="connsiteX20" fmla="*/ 2156982 w 6036832"/>
              <a:gd name="connsiteY20" fmla="*/ 1157745 h 10049941"/>
              <a:gd name="connsiteX21" fmla="*/ 2243459 w 6036832"/>
              <a:gd name="connsiteY21" fmla="*/ 1197443 h 10049941"/>
              <a:gd name="connsiteX22" fmla="*/ 2325821 w 6036832"/>
              <a:gd name="connsiteY22" fmla="*/ 1228544 h 10049941"/>
              <a:gd name="connsiteX23" fmla="*/ 2227485 w 6036832"/>
              <a:gd name="connsiteY23" fmla="*/ 1529309 h 10049941"/>
              <a:gd name="connsiteX24" fmla="*/ 2041139 w 6036832"/>
              <a:gd name="connsiteY24" fmla="*/ 1443971 h 10049941"/>
              <a:gd name="connsiteX25" fmla="*/ 1858295 w 6036832"/>
              <a:gd name="connsiteY25" fmla="*/ 1376138 h 10049941"/>
              <a:gd name="connsiteX26" fmla="*/ 1779138 w 6036832"/>
              <a:gd name="connsiteY26" fmla="*/ 1413936 h 10049941"/>
              <a:gd name="connsiteX27" fmla="*/ 1754321 w 6036832"/>
              <a:gd name="connsiteY27" fmla="*/ 1530852 h 10049941"/>
              <a:gd name="connsiteX28" fmla="*/ 1949628 w 6036832"/>
              <a:gd name="connsiteY28" fmla="*/ 1838916 h 10049941"/>
              <a:gd name="connsiteX29" fmla="*/ 1859838 w 6036832"/>
              <a:gd name="connsiteY29" fmla="*/ 2096478 h 10049941"/>
              <a:gd name="connsiteX30" fmla="*/ 1849570 w 6036832"/>
              <a:gd name="connsiteY30" fmla="*/ 2313682 h 10049941"/>
              <a:gd name="connsiteX31" fmla="*/ 1915267 w 6036832"/>
              <a:gd name="connsiteY31" fmla="*/ 2580383 h 10049941"/>
              <a:gd name="connsiteX32" fmla="*/ 2079951 w 6036832"/>
              <a:gd name="connsiteY32" fmla="*/ 2725127 h 10049941"/>
              <a:gd name="connsiteX33" fmla="*/ 2254666 w 6036832"/>
              <a:gd name="connsiteY33" fmla="*/ 2856935 h 10049941"/>
              <a:gd name="connsiteX34" fmla="*/ 2345762 w 6036832"/>
              <a:gd name="connsiteY34" fmla="*/ 3034734 h 10049941"/>
              <a:gd name="connsiteX35" fmla="*/ 2569732 w 6036832"/>
              <a:gd name="connsiteY35" fmla="*/ 3153841 h 10049941"/>
              <a:gd name="connsiteX36" fmla="*/ 2779282 w 6036832"/>
              <a:gd name="connsiteY36" fmla="*/ 3287191 h 10049941"/>
              <a:gd name="connsiteX37" fmla="*/ 2827422 w 6036832"/>
              <a:gd name="connsiteY37" fmla="*/ 3482019 h 10049941"/>
              <a:gd name="connsiteX38" fmla="*/ 2539050 w 6036832"/>
              <a:gd name="connsiteY38" fmla="*/ 3352293 h 10049941"/>
              <a:gd name="connsiteX39" fmla="*/ 2212292 w 6036832"/>
              <a:gd name="connsiteY39" fmla="*/ 3285530 h 10049941"/>
              <a:gd name="connsiteX40" fmla="*/ 1775330 w 6036832"/>
              <a:gd name="connsiteY40" fmla="*/ 3131942 h 10049941"/>
              <a:gd name="connsiteX41" fmla="*/ 1563821 w 6036832"/>
              <a:gd name="connsiteY41" fmla="*/ 3193365 h 10049941"/>
              <a:gd name="connsiteX42" fmla="*/ 1409107 w 6036832"/>
              <a:gd name="connsiteY42" fmla="*/ 3294846 h 10049941"/>
              <a:gd name="connsiteX43" fmla="*/ 1337832 w 6036832"/>
              <a:gd name="connsiteY43" fmla="*/ 3452291 h 10049941"/>
              <a:gd name="connsiteX44" fmla="*/ 1359968 w 6036832"/>
              <a:gd name="connsiteY44" fmla="*/ 3734540 h 10049941"/>
              <a:gd name="connsiteX45" fmla="*/ 1617232 w 6036832"/>
              <a:gd name="connsiteY45" fmla="*/ 3858691 h 10049941"/>
              <a:gd name="connsiteX46" fmla="*/ 1972417 w 6036832"/>
              <a:gd name="connsiteY46" fmla="*/ 3953288 h 10049941"/>
              <a:gd name="connsiteX47" fmla="*/ 1878888 w 6036832"/>
              <a:gd name="connsiteY47" fmla="*/ 4191918 h 10049941"/>
              <a:gd name="connsiteX48" fmla="*/ 1580141 w 6036832"/>
              <a:gd name="connsiteY48" fmla="*/ 4343664 h 10049941"/>
              <a:gd name="connsiteX49" fmla="*/ 1310652 w 6036832"/>
              <a:gd name="connsiteY49" fmla="*/ 4630127 h 10049941"/>
              <a:gd name="connsiteX50" fmla="*/ 1333262 w 6036832"/>
              <a:gd name="connsiteY50" fmla="*/ 4882584 h 10049941"/>
              <a:gd name="connsiteX51" fmla="*/ 1413379 w 6036832"/>
              <a:gd name="connsiteY51" fmla="*/ 5094270 h 10049941"/>
              <a:gd name="connsiteX52" fmla="*/ 1262047 w 6036832"/>
              <a:gd name="connsiteY52" fmla="*/ 5381801 h 10049941"/>
              <a:gd name="connsiteX53" fmla="*/ 1102882 w 6036832"/>
              <a:gd name="connsiteY53" fmla="*/ 5763691 h 10049941"/>
              <a:gd name="connsiteX54" fmla="*/ 1128518 w 6036832"/>
              <a:gd name="connsiteY54" fmla="*/ 6067601 h 10049941"/>
              <a:gd name="connsiteX55" fmla="*/ 1528332 w 6036832"/>
              <a:gd name="connsiteY55" fmla="*/ 6335191 h 10049941"/>
              <a:gd name="connsiteX56" fmla="*/ 1876276 w 6036832"/>
              <a:gd name="connsiteY56" fmla="*/ 6628597 h 10049941"/>
              <a:gd name="connsiteX57" fmla="*/ 2556023 w 6036832"/>
              <a:gd name="connsiteY57" fmla="*/ 6949420 h 10049941"/>
              <a:gd name="connsiteX58" fmla="*/ 2878805 w 6036832"/>
              <a:gd name="connsiteY58" fmla="*/ 6594057 h 10049941"/>
              <a:gd name="connsiteX59" fmla="*/ 3053104 w 6036832"/>
              <a:gd name="connsiteY59" fmla="*/ 6172109 h 10049941"/>
              <a:gd name="connsiteX60" fmla="*/ 3214228 w 6036832"/>
              <a:gd name="connsiteY60" fmla="*/ 5867308 h 10049941"/>
              <a:gd name="connsiteX61" fmla="*/ 3338319 w 6036832"/>
              <a:gd name="connsiteY61" fmla="*/ 5842740 h 10049941"/>
              <a:gd name="connsiteX62" fmla="*/ 3325619 w 6036832"/>
              <a:gd name="connsiteY62" fmla="*/ 6206885 h 10049941"/>
              <a:gd name="connsiteX63" fmla="*/ 3471017 w 6036832"/>
              <a:gd name="connsiteY63" fmla="*/ 6662780 h 10049941"/>
              <a:gd name="connsiteX64" fmla="*/ 3837180 w 6036832"/>
              <a:gd name="connsiteY64" fmla="*/ 6686459 h 10049941"/>
              <a:gd name="connsiteX65" fmla="*/ 4073911 w 6036832"/>
              <a:gd name="connsiteY65" fmla="*/ 6384745 h 10049941"/>
              <a:gd name="connsiteX66" fmla="*/ 4203581 w 6036832"/>
              <a:gd name="connsiteY66" fmla="*/ 6052290 h 10049941"/>
              <a:gd name="connsiteX67" fmla="*/ 4092129 w 6036832"/>
              <a:gd name="connsiteY67" fmla="*/ 5770634 h 10049941"/>
              <a:gd name="connsiteX68" fmla="*/ 3709349 w 6036832"/>
              <a:gd name="connsiteY68" fmla="*/ 5507850 h 10049941"/>
              <a:gd name="connsiteX69" fmla="*/ 3669529 w 6036832"/>
              <a:gd name="connsiteY69" fmla="*/ 5361208 h 10049941"/>
              <a:gd name="connsiteX70" fmla="*/ 3794095 w 6036832"/>
              <a:gd name="connsiteY70" fmla="*/ 5255690 h 10049941"/>
              <a:gd name="connsiteX71" fmla="*/ 4028571 w 6036832"/>
              <a:gd name="connsiteY71" fmla="*/ 5131124 h 10049941"/>
              <a:gd name="connsiteX72" fmla="*/ 4339245 w 6036832"/>
              <a:gd name="connsiteY72" fmla="*/ 5071126 h 10049941"/>
              <a:gd name="connsiteX73" fmla="*/ 4607014 w 6036832"/>
              <a:gd name="connsiteY73" fmla="*/ 5178838 h 10049941"/>
              <a:gd name="connsiteX74" fmla="*/ 4649921 w 6036832"/>
              <a:gd name="connsiteY74" fmla="*/ 5396934 h 10049941"/>
              <a:gd name="connsiteX75" fmla="*/ 4652769 w 6036832"/>
              <a:gd name="connsiteY75" fmla="*/ 5618947 h 10049941"/>
              <a:gd name="connsiteX76" fmla="*/ 4627132 w 6036832"/>
              <a:gd name="connsiteY76" fmla="*/ 5820841 h 10049941"/>
              <a:gd name="connsiteX77" fmla="*/ 4501437 w 6036832"/>
              <a:gd name="connsiteY77" fmla="*/ 6261840 h 10049941"/>
              <a:gd name="connsiteX78" fmla="*/ 4462270 w 6036832"/>
              <a:gd name="connsiteY78" fmla="*/ 6492398 h 10049941"/>
              <a:gd name="connsiteX79" fmla="*/ 4548973 w 6036832"/>
              <a:gd name="connsiteY79" fmla="*/ 6831559 h 10049941"/>
              <a:gd name="connsiteX80" fmla="*/ 4493782 w 6036832"/>
              <a:gd name="connsiteY80" fmla="*/ 7344841 h 10049941"/>
              <a:gd name="connsiteX81" fmla="*/ 4342450 w 6036832"/>
              <a:gd name="connsiteY81" fmla="*/ 7690590 h 10049941"/>
              <a:gd name="connsiteX82" fmla="*/ 4160496 w 6036832"/>
              <a:gd name="connsiteY82" fmla="*/ 8055388 h 10049941"/>
              <a:gd name="connsiteX83" fmla="*/ 4119370 w 6036832"/>
              <a:gd name="connsiteY83" fmla="*/ 8351406 h 10049941"/>
              <a:gd name="connsiteX84" fmla="*/ 4417582 w 6036832"/>
              <a:gd name="connsiteY84" fmla="*/ 8583091 h 10049941"/>
              <a:gd name="connsiteX85" fmla="*/ 4813715 w 6036832"/>
              <a:gd name="connsiteY85" fmla="*/ 8660182 h 10049941"/>
              <a:gd name="connsiteX86" fmla="*/ 5086587 w 6036832"/>
              <a:gd name="connsiteY86" fmla="*/ 8779524 h 10049941"/>
              <a:gd name="connsiteX87" fmla="*/ 5349785 w 6036832"/>
              <a:gd name="connsiteY87" fmla="*/ 8791573 h 10049941"/>
              <a:gd name="connsiteX88" fmla="*/ 5637672 w 6036832"/>
              <a:gd name="connsiteY88" fmla="*/ 8961243 h 10049941"/>
              <a:gd name="connsiteX89" fmla="*/ 5927161 w 6036832"/>
              <a:gd name="connsiteY89" fmla="*/ 9100111 h 10049941"/>
              <a:gd name="connsiteX90" fmla="*/ 5998732 w 6036832"/>
              <a:gd name="connsiteY90" fmla="*/ 9586391 h 10049941"/>
              <a:gd name="connsiteX91" fmla="*/ 6036832 w 6036832"/>
              <a:gd name="connsiteY91" fmla="*/ 10049941 h 10049941"/>
              <a:gd name="connsiteX0" fmla="*/ 0 w 6039681"/>
              <a:gd name="connsiteY0" fmla="*/ 57950 h 10012910"/>
              <a:gd name="connsiteX1" fmla="*/ 292170 w 6039681"/>
              <a:gd name="connsiteY1" fmla="*/ 405533 h 10012910"/>
              <a:gd name="connsiteX2" fmla="*/ 531452 w 6039681"/>
              <a:gd name="connsiteY2" fmla="*/ 385592 h 10012910"/>
              <a:gd name="connsiteX3" fmla="*/ 631153 w 6039681"/>
              <a:gd name="connsiteY3" fmla="*/ 288740 h 10012910"/>
              <a:gd name="connsiteX4" fmla="*/ 779280 w 6039681"/>
              <a:gd name="connsiteY4" fmla="*/ 166250 h 10012910"/>
              <a:gd name="connsiteX5" fmla="*/ 873284 w 6039681"/>
              <a:gd name="connsiteY5" fmla="*/ 328621 h 10012910"/>
              <a:gd name="connsiteX6" fmla="*/ 1066988 w 6039681"/>
              <a:gd name="connsiteY6" fmla="*/ 536568 h 10012910"/>
              <a:gd name="connsiteX7" fmla="*/ 1405971 w 6039681"/>
              <a:gd name="connsiteY7" fmla="*/ 536568 h 10012910"/>
              <a:gd name="connsiteX8" fmla="*/ 1730712 w 6039681"/>
              <a:gd name="connsiteY8" fmla="*/ 294437 h 10012910"/>
              <a:gd name="connsiteX9" fmla="*/ 1807021 w 6039681"/>
              <a:gd name="connsiteY9" fmla="*/ 8098 h 10012910"/>
              <a:gd name="connsiteX10" fmla="*/ 1898779 w 6039681"/>
              <a:gd name="connsiteY10" fmla="*/ 92187 h 10012910"/>
              <a:gd name="connsiteX11" fmla="*/ 1838958 w 6039681"/>
              <a:gd name="connsiteY11" fmla="*/ 234617 h 10012910"/>
              <a:gd name="connsiteX12" fmla="*/ 1790225 w 6039681"/>
              <a:gd name="connsiteY12" fmla="*/ 437821 h 10012910"/>
              <a:gd name="connsiteX13" fmla="*/ 1863161 w 6039681"/>
              <a:gd name="connsiteY13" fmla="*/ 635086 h 10012910"/>
              <a:gd name="connsiteX14" fmla="*/ 2050397 w 6039681"/>
              <a:gd name="connsiteY14" fmla="*/ 699714 h 10012910"/>
              <a:gd name="connsiteX15" fmla="*/ 2273300 w 6039681"/>
              <a:gd name="connsiteY15" fmla="*/ 500906 h 10012910"/>
              <a:gd name="connsiteX16" fmla="*/ 2389974 w 6039681"/>
              <a:gd name="connsiteY16" fmla="*/ 424231 h 10012910"/>
              <a:gd name="connsiteX17" fmla="*/ 2303032 w 6039681"/>
              <a:gd name="connsiteY17" fmla="*/ 620191 h 10012910"/>
              <a:gd name="connsiteX18" fmla="*/ 2169682 w 6039681"/>
              <a:gd name="connsiteY18" fmla="*/ 816150 h 10012910"/>
              <a:gd name="connsiteX19" fmla="*/ 2095024 w 6039681"/>
              <a:gd name="connsiteY19" fmla="*/ 1023921 h 10012910"/>
              <a:gd name="connsiteX20" fmla="*/ 2156982 w 6039681"/>
              <a:gd name="connsiteY20" fmla="*/ 1157745 h 10012910"/>
              <a:gd name="connsiteX21" fmla="*/ 2243459 w 6039681"/>
              <a:gd name="connsiteY21" fmla="*/ 1197443 h 10012910"/>
              <a:gd name="connsiteX22" fmla="*/ 2325821 w 6039681"/>
              <a:gd name="connsiteY22" fmla="*/ 1228544 h 10012910"/>
              <a:gd name="connsiteX23" fmla="*/ 2227485 w 6039681"/>
              <a:gd name="connsiteY23" fmla="*/ 1529309 h 10012910"/>
              <a:gd name="connsiteX24" fmla="*/ 2041139 w 6039681"/>
              <a:gd name="connsiteY24" fmla="*/ 1443971 h 10012910"/>
              <a:gd name="connsiteX25" fmla="*/ 1858295 w 6039681"/>
              <a:gd name="connsiteY25" fmla="*/ 1376138 h 10012910"/>
              <a:gd name="connsiteX26" fmla="*/ 1779138 w 6039681"/>
              <a:gd name="connsiteY26" fmla="*/ 1413936 h 10012910"/>
              <a:gd name="connsiteX27" fmla="*/ 1754321 w 6039681"/>
              <a:gd name="connsiteY27" fmla="*/ 1530852 h 10012910"/>
              <a:gd name="connsiteX28" fmla="*/ 1949628 w 6039681"/>
              <a:gd name="connsiteY28" fmla="*/ 1838916 h 10012910"/>
              <a:gd name="connsiteX29" fmla="*/ 1859838 w 6039681"/>
              <a:gd name="connsiteY29" fmla="*/ 2096478 h 10012910"/>
              <a:gd name="connsiteX30" fmla="*/ 1849570 w 6039681"/>
              <a:gd name="connsiteY30" fmla="*/ 2313682 h 10012910"/>
              <a:gd name="connsiteX31" fmla="*/ 1915267 w 6039681"/>
              <a:gd name="connsiteY31" fmla="*/ 2580383 h 10012910"/>
              <a:gd name="connsiteX32" fmla="*/ 2079951 w 6039681"/>
              <a:gd name="connsiteY32" fmla="*/ 2725127 h 10012910"/>
              <a:gd name="connsiteX33" fmla="*/ 2254666 w 6039681"/>
              <a:gd name="connsiteY33" fmla="*/ 2856935 h 10012910"/>
              <a:gd name="connsiteX34" fmla="*/ 2345762 w 6039681"/>
              <a:gd name="connsiteY34" fmla="*/ 3034734 h 10012910"/>
              <a:gd name="connsiteX35" fmla="*/ 2569732 w 6039681"/>
              <a:gd name="connsiteY35" fmla="*/ 3153841 h 10012910"/>
              <a:gd name="connsiteX36" fmla="*/ 2779282 w 6039681"/>
              <a:gd name="connsiteY36" fmla="*/ 3287191 h 10012910"/>
              <a:gd name="connsiteX37" fmla="*/ 2827422 w 6039681"/>
              <a:gd name="connsiteY37" fmla="*/ 3482019 h 10012910"/>
              <a:gd name="connsiteX38" fmla="*/ 2539050 w 6039681"/>
              <a:gd name="connsiteY38" fmla="*/ 3352293 h 10012910"/>
              <a:gd name="connsiteX39" fmla="*/ 2212292 w 6039681"/>
              <a:gd name="connsiteY39" fmla="*/ 3285530 h 10012910"/>
              <a:gd name="connsiteX40" fmla="*/ 1775330 w 6039681"/>
              <a:gd name="connsiteY40" fmla="*/ 3131942 h 10012910"/>
              <a:gd name="connsiteX41" fmla="*/ 1563821 w 6039681"/>
              <a:gd name="connsiteY41" fmla="*/ 3193365 h 10012910"/>
              <a:gd name="connsiteX42" fmla="*/ 1409107 w 6039681"/>
              <a:gd name="connsiteY42" fmla="*/ 3294846 h 10012910"/>
              <a:gd name="connsiteX43" fmla="*/ 1337832 w 6039681"/>
              <a:gd name="connsiteY43" fmla="*/ 3452291 h 10012910"/>
              <a:gd name="connsiteX44" fmla="*/ 1359968 w 6039681"/>
              <a:gd name="connsiteY44" fmla="*/ 3734540 h 10012910"/>
              <a:gd name="connsiteX45" fmla="*/ 1617232 w 6039681"/>
              <a:gd name="connsiteY45" fmla="*/ 3858691 h 10012910"/>
              <a:gd name="connsiteX46" fmla="*/ 1972417 w 6039681"/>
              <a:gd name="connsiteY46" fmla="*/ 3953288 h 10012910"/>
              <a:gd name="connsiteX47" fmla="*/ 1878888 w 6039681"/>
              <a:gd name="connsiteY47" fmla="*/ 4191918 h 10012910"/>
              <a:gd name="connsiteX48" fmla="*/ 1580141 w 6039681"/>
              <a:gd name="connsiteY48" fmla="*/ 4343664 h 10012910"/>
              <a:gd name="connsiteX49" fmla="*/ 1310652 w 6039681"/>
              <a:gd name="connsiteY49" fmla="*/ 4630127 h 10012910"/>
              <a:gd name="connsiteX50" fmla="*/ 1333262 w 6039681"/>
              <a:gd name="connsiteY50" fmla="*/ 4882584 h 10012910"/>
              <a:gd name="connsiteX51" fmla="*/ 1413379 w 6039681"/>
              <a:gd name="connsiteY51" fmla="*/ 5094270 h 10012910"/>
              <a:gd name="connsiteX52" fmla="*/ 1262047 w 6039681"/>
              <a:gd name="connsiteY52" fmla="*/ 5381801 h 10012910"/>
              <a:gd name="connsiteX53" fmla="*/ 1102882 w 6039681"/>
              <a:gd name="connsiteY53" fmla="*/ 5763691 h 10012910"/>
              <a:gd name="connsiteX54" fmla="*/ 1128518 w 6039681"/>
              <a:gd name="connsiteY54" fmla="*/ 6067601 h 10012910"/>
              <a:gd name="connsiteX55" fmla="*/ 1528332 w 6039681"/>
              <a:gd name="connsiteY55" fmla="*/ 6335191 h 10012910"/>
              <a:gd name="connsiteX56" fmla="*/ 1876276 w 6039681"/>
              <a:gd name="connsiteY56" fmla="*/ 6628597 h 10012910"/>
              <a:gd name="connsiteX57" fmla="*/ 2556023 w 6039681"/>
              <a:gd name="connsiteY57" fmla="*/ 6949420 h 10012910"/>
              <a:gd name="connsiteX58" fmla="*/ 2878805 w 6039681"/>
              <a:gd name="connsiteY58" fmla="*/ 6594057 h 10012910"/>
              <a:gd name="connsiteX59" fmla="*/ 3053104 w 6039681"/>
              <a:gd name="connsiteY59" fmla="*/ 6172109 h 10012910"/>
              <a:gd name="connsiteX60" fmla="*/ 3214228 w 6039681"/>
              <a:gd name="connsiteY60" fmla="*/ 5867308 h 10012910"/>
              <a:gd name="connsiteX61" fmla="*/ 3338319 w 6039681"/>
              <a:gd name="connsiteY61" fmla="*/ 5842740 h 10012910"/>
              <a:gd name="connsiteX62" fmla="*/ 3325619 w 6039681"/>
              <a:gd name="connsiteY62" fmla="*/ 6206885 h 10012910"/>
              <a:gd name="connsiteX63" fmla="*/ 3471017 w 6039681"/>
              <a:gd name="connsiteY63" fmla="*/ 6662780 h 10012910"/>
              <a:gd name="connsiteX64" fmla="*/ 3837180 w 6039681"/>
              <a:gd name="connsiteY64" fmla="*/ 6686459 h 10012910"/>
              <a:gd name="connsiteX65" fmla="*/ 4073911 w 6039681"/>
              <a:gd name="connsiteY65" fmla="*/ 6384745 h 10012910"/>
              <a:gd name="connsiteX66" fmla="*/ 4203581 w 6039681"/>
              <a:gd name="connsiteY66" fmla="*/ 6052290 h 10012910"/>
              <a:gd name="connsiteX67" fmla="*/ 4092129 w 6039681"/>
              <a:gd name="connsiteY67" fmla="*/ 5770634 h 10012910"/>
              <a:gd name="connsiteX68" fmla="*/ 3709349 w 6039681"/>
              <a:gd name="connsiteY68" fmla="*/ 5507850 h 10012910"/>
              <a:gd name="connsiteX69" fmla="*/ 3669529 w 6039681"/>
              <a:gd name="connsiteY69" fmla="*/ 5361208 h 10012910"/>
              <a:gd name="connsiteX70" fmla="*/ 3794095 w 6039681"/>
              <a:gd name="connsiteY70" fmla="*/ 5255690 h 10012910"/>
              <a:gd name="connsiteX71" fmla="*/ 4028571 w 6039681"/>
              <a:gd name="connsiteY71" fmla="*/ 5131124 h 10012910"/>
              <a:gd name="connsiteX72" fmla="*/ 4339245 w 6039681"/>
              <a:gd name="connsiteY72" fmla="*/ 5071126 h 10012910"/>
              <a:gd name="connsiteX73" fmla="*/ 4607014 w 6039681"/>
              <a:gd name="connsiteY73" fmla="*/ 5178838 h 10012910"/>
              <a:gd name="connsiteX74" fmla="*/ 4649921 w 6039681"/>
              <a:gd name="connsiteY74" fmla="*/ 5396934 h 10012910"/>
              <a:gd name="connsiteX75" fmla="*/ 4652769 w 6039681"/>
              <a:gd name="connsiteY75" fmla="*/ 5618947 h 10012910"/>
              <a:gd name="connsiteX76" fmla="*/ 4627132 w 6039681"/>
              <a:gd name="connsiteY76" fmla="*/ 5820841 h 10012910"/>
              <a:gd name="connsiteX77" fmla="*/ 4501437 w 6039681"/>
              <a:gd name="connsiteY77" fmla="*/ 6261840 h 10012910"/>
              <a:gd name="connsiteX78" fmla="*/ 4462270 w 6039681"/>
              <a:gd name="connsiteY78" fmla="*/ 6492398 h 10012910"/>
              <a:gd name="connsiteX79" fmla="*/ 4548973 w 6039681"/>
              <a:gd name="connsiteY79" fmla="*/ 6831559 h 10012910"/>
              <a:gd name="connsiteX80" fmla="*/ 4493782 w 6039681"/>
              <a:gd name="connsiteY80" fmla="*/ 7344841 h 10012910"/>
              <a:gd name="connsiteX81" fmla="*/ 4342450 w 6039681"/>
              <a:gd name="connsiteY81" fmla="*/ 7690590 h 10012910"/>
              <a:gd name="connsiteX82" fmla="*/ 4160496 w 6039681"/>
              <a:gd name="connsiteY82" fmla="*/ 8055388 h 10012910"/>
              <a:gd name="connsiteX83" fmla="*/ 4119370 w 6039681"/>
              <a:gd name="connsiteY83" fmla="*/ 8351406 h 10012910"/>
              <a:gd name="connsiteX84" fmla="*/ 4417582 w 6039681"/>
              <a:gd name="connsiteY84" fmla="*/ 8583091 h 10012910"/>
              <a:gd name="connsiteX85" fmla="*/ 4813715 w 6039681"/>
              <a:gd name="connsiteY85" fmla="*/ 8660182 h 10012910"/>
              <a:gd name="connsiteX86" fmla="*/ 5086587 w 6039681"/>
              <a:gd name="connsiteY86" fmla="*/ 8779524 h 10012910"/>
              <a:gd name="connsiteX87" fmla="*/ 5349785 w 6039681"/>
              <a:gd name="connsiteY87" fmla="*/ 8791573 h 10012910"/>
              <a:gd name="connsiteX88" fmla="*/ 5637672 w 6039681"/>
              <a:gd name="connsiteY88" fmla="*/ 8961243 h 10012910"/>
              <a:gd name="connsiteX89" fmla="*/ 5927161 w 6039681"/>
              <a:gd name="connsiteY89" fmla="*/ 9100111 h 10012910"/>
              <a:gd name="connsiteX90" fmla="*/ 5998732 w 6039681"/>
              <a:gd name="connsiteY90" fmla="*/ 9586391 h 10012910"/>
              <a:gd name="connsiteX91" fmla="*/ 6039681 w 6039681"/>
              <a:gd name="connsiteY91" fmla="*/ 10012910 h 1001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39681" h="10012910">
                <a:moveTo>
                  <a:pt x="0" y="57950"/>
                </a:moveTo>
                <a:cubicBezTo>
                  <a:pt x="30653" y="118729"/>
                  <a:pt x="-30364" y="337404"/>
                  <a:pt x="292170" y="405533"/>
                </a:cubicBezTo>
                <a:cubicBezTo>
                  <a:pt x="457658" y="432603"/>
                  <a:pt x="477329" y="405057"/>
                  <a:pt x="531452" y="385592"/>
                </a:cubicBezTo>
                <a:cubicBezTo>
                  <a:pt x="591272" y="340490"/>
                  <a:pt x="609789" y="343338"/>
                  <a:pt x="631153" y="288740"/>
                </a:cubicBezTo>
                <a:cubicBezTo>
                  <a:pt x="678155" y="217050"/>
                  <a:pt x="711388" y="145835"/>
                  <a:pt x="779280" y="166250"/>
                </a:cubicBezTo>
                <a:cubicBezTo>
                  <a:pt x="852869" y="195212"/>
                  <a:pt x="825333" y="266901"/>
                  <a:pt x="873284" y="328621"/>
                </a:cubicBezTo>
                <a:cubicBezTo>
                  <a:pt x="921235" y="390341"/>
                  <a:pt x="980106" y="490041"/>
                  <a:pt x="1066988" y="536568"/>
                </a:cubicBezTo>
                <a:cubicBezTo>
                  <a:pt x="1153870" y="583095"/>
                  <a:pt x="1311492" y="583570"/>
                  <a:pt x="1405971" y="536568"/>
                </a:cubicBezTo>
                <a:cubicBezTo>
                  <a:pt x="1500450" y="489566"/>
                  <a:pt x="1663870" y="382515"/>
                  <a:pt x="1730712" y="294437"/>
                </a:cubicBezTo>
                <a:cubicBezTo>
                  <a:pt x="1797554" y="206359"/>
                  <a:pt x="1779010" y="41806"/>
                  <a:pt x="1807021" y="8098"/>
                </a:cubicBezTo>
                <a:cubicBezTo>
                  <a:pt x="1835032" y="-25610"/>
                  <a:pt x="1892032" y="54434"/>
                  <a:pt x="1898779" y="92187"/>
                </a:cubicBezTo>
                <a:cubicBezTo>
                  <a:pt x="1905526" y="129940"/>
                  <a:pt x="1857050" y="177011"/>
                  <a:pt x="1838958" y="234617"/>
                </a:cubicBezTo>
                <a:cubicBezTo>
                  <a:pt x="1820866" y="292223"/>
                  <a:pt x="1786191" y="371076"/>
                  <a:pt x="1790225" y="437821"/>
                </a:cubicBezTo>
                <a:cubicBezTo>
                  <a:pt x="1794259" y="504566"/>
                  <a:pt x="1819799" y="591437"/>
                  <a:pt x="1863161" y="635086"/>
                </a:cubicBezTo>
                <a:cubicBezTo>
                  <a:pt x="1906523" y="678735"/>
                  <a:pt x="1982041" y="722077"/>
                  <a:pt x="2050397" y="699714"/>
                </a:cubicBezTo>
                <a:cubicBezTo>
                  <a:pt x="2118753" y="677351"/>
                  <a:pt x="2216704" y="546820"/>
                  <a:pt x="2273300" y="500906"/>
                </a:cubicBezTo>
                <a:cubicBezTo>
                  <a:pt x="2329896" y="454992"/>
                  <a:pt x="2385019" y="404350"/>
                  <a:pt x="2389974" y="424231"/>
                </a:cubicBezTo>
                <a:cubicBezTo>
                  <a:pt x="2394929" y="444112"/>
                  <a:pt x="2339747" y="554871"/>
                  <a:pt x="2303032" y="620191"/>
                </a:cubicBezTo>
                <a:cubicBezTo>
                  <a:pt x="2266317" y="685511"/>
                  <a:pt x="2204350" y="748862"/>
                  <a:pt x="2169682" y="816150"/>
                </a:cubicBezTo>
                <a:cubicBezTo>
                  <a:pt x="2135014" y="883438"/>
                  <a:pt x="2097141" y="966989"/>
                  <a:pt x="2095024" y="1023921"/>
                </a:cubicBezTo>
                <a:cubicBezTo>
                  <a:pt x="2092907" y="1080853"/>
                  <a:pt x="2132243" y="1128825"/>
                  <a:pt x="2156982" y="1157745"/>
                </a:cubicBezTo>
                <a:cubicBezTo>
                  <a:pt x="2181721" y="1186665"/>
                  <a:pt x="2215319" y="1185643"/>
                  <a:pt x="2243459" y="1197443"/>
                </a:cubicBezTo>
                <a:cubicBezTo>
                  <a:pt x="2271599" y="1209243"/>
                  <a:pt x="2328483" y="1173233"/>
                  <a:pt x="2325821" y="1228544"/>
                </a:cubicBezTo>
                <a:cubicBezTo>
                  <a:pt x="2323159" y="1283855"/>
                  <a:pt x="2274932" y="1493405"/>
                  <a:pt x="2227485" y="1529309"/>
                </a:cubicBezTo>
                <a:cubicBezTo>
                  <a:pt x="2180038" y="1565213"/>
                  <a:pt x="2102671" y="1469500"/>
                  <a:pt x="2041139" y="1443971"/>
                </a:cubicBezTo>
                <a:cubicBezTo>
                  <a:pt x="1979607" y="1418443"/>
                  <a:pt x="1901962" y="1381144"/>
                  <a:pt x="1858295" y="1376138"/>
                </a:cubicBezTo>
                <a:cubicBezTo>
                  <a:pt x="1814628" y="1371132"/>
                  <a:pt x="1796467" y="1388150"/>
                  <a:pt x="1779138" y="1413936"/>
                </a:cubicBezTo>
                <a:cubicBezTo>
                  <a:pt x="1761809" y="1439722"/>
                  <a:pt x="1725906" y="1460022"/>
                  <a:pt x="1754321" y="1530852"/>
                </a:cubicBezTo>
                <a:cubicBezTo>
                  <a:pt x="1782736" y="1601682"/>
                  <a:pt x="1932042" y="1744645"/>
                  <a:pt x="1949628" y="1838916"/>
                </a:cubicBezTo>
                <a:cubicBezTo>
                  <a:pt x="1967214" y="1933187"/>
                  <a:pt x="1876514" y="2017350"/>
                  <a:pt x="1859838" y="2096478"/>
                </a:cubicBezTo>
                <a:cubicBezTo>
                  <a:pt x="1843162" y="2175606"/>
                  <a:pt x="1840332" y="2233031"/>
                  <a:pt x="1849570" y="2313682"/>
                </a:cubicBezTo>
                <a:cubicBezTo>
                  <a:pt x="1858808" y="2394333"/>
                  <a:pt x="1876870" y="2511809"/>
                  <a:pt x="1915267" y="2580383"/>
                </a:cubicBezTo>
                <a:cubicBezTo>
                  <a:pt x="1953664" y="2648957"/>
                  <a:pt x="2023385" y="2679035"/>
                  <a:pt x="2079951" y="2725127"/>
                </a:cubicBezTo>
                <a:cubicBezTo>
                  <a:pt x="2136518" y="2771219"/>
                  <a:pt x="2210364" y="2805334"/>
                  <a:pt x="2254666" y="2856935"/>
                </a:cubicBezTo>
                <a:cubicBezTo>
                  <a:pt x="2298968" y="2908536"/>
                  <a:pt x="2293251" y="2985250"/>
                  <a:pt x="2345762" y="3034734"/>
                </a:cubicBezTo>
                <a:cubicBezTo>
                  <a:pt x="2398273" y="3084218"/>
                  <a:pt x="2497479" y="3111765"/>
                  <a:pt x="2569732" y="3153841"/>
                </a:cubicBezTo>
                <a:cubicBezTo>
                  <a:pt x="2641985" y="3195917"/>
                  <a:pt x="2736334" y="3232495"/>
                  <a:pt x="2779282" y="3287191"/>
                </a:cubicBezTo>
                <a:cubicBezTo>
                  <a:pt x="2822230" y="3341887"/>
                  <a:pt x="2867461" y="3471169"/>
                  <a:pt x="2827422" y="3482019"/>
                </a:cubicBezTo>
                <a:cubicBezTo>
                  <a:pt x="2787383" y="3492869"/>
                  <a:pt x="2641572" y="3385041"/>
                  <a:pt x="2539050" y="3352293"/>
                </a:cubicBezTo>
                <a:cubicBezTo>
                  <a:pt x="2436528" y="3319545"/>
                  <a:pt x="2339579" y="3322255"/>
                  <a:pt x="2212292" y="3285530"/>
                </a:cubicBezTo>
                <a:cubicBezTo>
                  <a:pt x="2085005" y="3248805"/>
                  <a:pt x="1883408" y="3147303"/>
                  <a:pt x="1775330" y="3131942"/>
                </a:cubicBezTo>
                <a:cubicBezTo>
                  <a:pt x="1667252" y="3116581"/>
                  <a:pt x="1624858" y="3166214"/>
                  <a:pt x="1563821" y="3193365"/>
                </a:cubicBezTo>
                <a:cubicBezTo>
                  <a:pt x="1502784" y="3220516"/>
                  <a:pt x="1446772" y="3251692"/>
                  <a:pt x="1409107" y="3294846"/>
                </a:cubicBezTo>
                <a:cubicBezTo>
                  <a:pt x="1371442" y="3338000"/>
                  <a:pt x="1346022" y="3379009"/>
                  <a:pt x="1337832" y="3452291"/>
                </a:cubicBezTo>
                <a:cubicBezTo>
                  <a:pt x="1329642" y="3525573"/>
                  <a:pt x="1313401" y="3666807"/>
                  <a:pt x="1359968" y="3734540"/>
                </a:cubicBezTo>
                <a:cubicBezTo>
                  <a:pt x="1406535" y="3802273"/>
                  <a:pt x="1515157" y="3822233"/>
                  <a:pt x="1617232" y="3858691"/>
                </a:cubicBezTo>
                <a:cubicBezTo>
                  <a:pt x="1719307" y="3895149"/>
                  <a:pt x="1913331" y="3912625"/>
                  <a:pt x="1972417" y="3953288"/>
                </a:cubicBezTo>
                <a:cubicBezTo>
                  <a:pt x="1978044" y="4034937"/>
                  <a:pt x="1944267" y="4126855"/>
                  <a:pt x="1878888" y="4191918"/>
                </a:cubicBezTo>
                <a:cubicBezTo>
                  <a:pt x="1813509" y="4256981"/>
                  <a:pt x="1674847" y="4270629"/>
                  <a:pt x="1580141" y="4343664"/>
                </a:cubicBezTo>
                <a:cubicBezTo>
                  <a:pt x="1485435" y="4416699"/>
                  <a:pt x="1351798" y="4540307"/>
                  <a:pt x="1310652" y="4630127"/>
                </a:cubicBezTo>
                <a:cubicBezTo>
                  <a:pt x="1269506" y="4719947"/>
                  <a:pt x="1316141" y="4805227"/>
                  <a:pt x="1333262" y="4882584"/>
                </a:cubicBezTo>
                <a:cubicBezTo>
                  <a:pt x="1350383" y="4959941"/>
                  <a:pt x="1425248" y="5011067"/>
                  <a:pt x="1413379" y="5094270"/>
                </a:cubicBezTo>
                <a:cubicBezTo>
                  <a:pt x="1401510" y="5177473"/>
                  <a:pt x="1313796" y="5270231"/>
                  <a:pt x="1262047" y="5381801"/>
                </a:cubicBezTo>
                <a:cubicBezTo>
                  <a:pt x="1210298" y="5493371"/>
                  <a:pt x="1125137" y="5649391"/>
                  <a:pt x="1102882" y="5763691"/>
                </a:cubicBezTo>
                <a:cubicBezTo>
                  <a:pt x="1080627" y="5877991"/>
                  <a:pt x="1057610" y="5972351"/>
                  <a:pt x="1128518" y="6067601"/>
                </a:cubicBezTo>
                <a:cubicBezTo>
                  <a:pt x="1199426" y="6162851"/>
                  <a:pt x="1403706" y="6241692"/>
                  <a:pt x="1528332" y="6335191"/>
                </a:cubicBezTo>
                <a:cubicBezTo>
                  <a:pt x="1652958" y="6428690"/>
                  <a:pt x="1704994" y="6526226"/>
                  <a:pt x="1876276" y="6628597"/>
                </a:cubicBezTo>
                <a:cubicBezTo>
                  <a:pt x="2047558" y="6730969"/>
                  <a:pt x="2388935" y="6955177"/>
                  <a:pt x="2556023" y="6949420"/>
                </a:cubicBezTo>
                <a:cubicBezTo>
                  <a:pt x="2723111" y="6943663"/>
                  <a:pt x="2795958" y="6723609"/>
                  <a:pt x="2878805" y="6594057"/>
                </a:cubicBezTo>
                <a:cubicBezTo>
                  <a:pt x="2961652" y="6464505"/>
                  <a:pt x="2997200" y="6293234"/>
                  <a:pt x="3053104" y="6172109"/>
                </a:cubicBezTo>
                <a:cubicBezTo>
                  <a:pt x="3109008" y="6050984"/>
                  <a:pt x="3166692" y="5922203"/>
                  <a:pt x="3214228" y="5867308"/>
                </a:cubicBezTo>
                <a:cubicBezTo>
                  <a:pt x="3261764" y="5812413"/>
                  <a:pt x="3319754" y="5786144"/>
                  <a:pt x="3338319" y="5842740"/>
                </a:cubicBezTo>
                <a:cubicBezTo>
                  <a:pt x="3356884" y="5899336"/>
                  <a:pt x="3303503" y="6070212"/>
                  <a:pt x="3325619" y="6206885"/>
                </a:cubicBezTo>
                <a:cubicBezTo>
                  <a:pt x="3347735" y="6343558"/>
                  <a:pt x="3385757" y="6582851"/>
                  <a:pt x="3471017" y="6662780"/>
                </a:cubicBezTo>
                <a:cubicBezTo>
                  <a:pt x="3556277" y="6742709"/>
                  <a:pt x="3736698" y="6732798"/>
                  <a:pt x="3837180" y="6686459"/>
                </a:cubicBezTo>
                <a:cubicBezTo>
                  <a:pt x="3937662" y="6640120"/>
                  <a:pt x="4012844" y="6490440"/>
                  <a:pt x="4073911" y="6384745"/>
                </a:cubicBezTo>
                <a:cubicBezTo>
                  <a:pt x="4134978" y="6279050"/>
                  <a:pt x="4200545" y="6154642"/>
                  <a:pt x="4203581" y="6052290"/>
                </a:cubicBezTo>
                <a:cubicBezTo>
                  <a:pt x="4206617" y="5949938"/>
                  <a:pt x="4174501" y="5861374"/>
                  <a:pt x="4092129" y="5770634"/>
                </a:cubicBezTo>
                <a:cubicBezTo>
                  <a:pt x="4009757" y="5679894"/>
                  <a:pt x="3779782" y="5576088"/>
                  <a:pt x="3709349" y="5507850"/>
                </a:cubicBezTo>
                <a:cubicBezTo>
                  <a:pt x="3638916" y="5439612"/>
                  <a:pt x="3655405" y="5403235"/>
                  <a:pt x="3669529" y="5361208"/>
                </a:cubicBezTo>
                <a:cubicBezTo>
                  <a:pt x="3683653" y="5319181"/>
                  <a:pt x="3734255" y="5294037"/>
                  <a:pt x="3794095" y="5255690"/>
                </a:cubicBezTo>
                <a:cubicBezTo>
                  <a:pt x="3853935" y="5217343"/>
                  <a:pt x="3937713" y="5161885"/>
                  <a:pt x="4028571" y="5131124"/>
                </a:cubicBezTo>
                <a:cubicBezTo>
                  <a:pt x="4119429" y="5100363"/>
                  <a:pt x="4242838" y="5063174"/>
                  <a:pt x="4339245" y="5071126"/>
                </a:cubicBezTo>
                <a:cubicBezTo>
                  <a:pt x="4435652" y="5079078"/>
                  <a:pt x="4555235" y="5124537"/>
                  <a:pt x="4607014" y="5178838"/>
                </a:cubicBezTo>
                <a:cubicBezTo>
                  <a:pt x="4658793" y="5233139"/>
                  <a:pt x="4642295" y="5323583"/>
                  <a:pt x="4649921" y="5396934"/>
                </a:cubicBezTo>
                <a:cubicBezTo>
                  <a:pt x="4657547" y="5470285"/>
                  <a:pt x="4656567" y="5548296"/>
                  <a:pt x="4652769" y="5618947"/>
                </a:cubicBezTo>
                <a:cubicBezTo>
                  <a:pt x="4648971" y="5689598"/>
                  <a:pt x="4652354" y="5713692"/>
                  <a:pt x="4627132" y="5820841"/>
                </a:cubicBezTo>
                <a:cubicBezTo>
                  <a:pt x="4601910" y="5927990"/>
                  <a:pt x="4528914" y="6149914"/>
                  <a:pt x="4501437" y="6261840"/>
                </a:cubicBezTo>
                <a:cubicBezTo>
                  <a:pt x="4473960" y="6373766"/>
                  <a:pt x="4454347" y="6397445"/>
                  <a:pt x="4462270" y="6492398"/>
                </a:cubicBezTo>
                <a:cubicBezTo>
                  <a:pt x="4470193" y="6587351"/>
                  <a:pt x="4543721" y="6689485"/>
                  <a:pt x="4548973" y="6831559"/>
                </a:cubicBezTo>
                <a:cubicBezTo>
                  <a:pt x="4554225" y="6973633"/>
                  <a:pt x="4528202" y="7201669"/>
                  <a:pt x="4493782" y="7344841"/>
                </a:cubicBezTo>
                <a:cubicBezTo>
                  <a:pt x="4459362" y="7488013"/>
                  <a:pt x="4397998" y="7572166"/>
                  <a:pt x="4342450" y="7690590"/>
                </a:cubicBezTo>
                <a:cubicBezTo>
                  <a:pt x="4286902" y="7809014"/>
                  <a:pt x="4197676" y="7945252"/>
                  <a:pt x="4160496" y="8055388"/>
                </a:cubicBezTo>
                <a:cubicBezTo>
                  <a:pt x="4123316" y="8165524"/>
                  <a:pt x="4076522" y="8263456"/>
                  <a:pt x="4119370" y="8351406"/>
                </a:cubicBezTo>
                <a:cubicBezTo>
                  <a:pt x="4162218" y="8439356"/>
                  <a:pt x="4301858" y="8531628"/>
                  <a:pt x="4417582" y="8583091"/>
                </a:cubicBezTo>
                <a:cubicBezTo>
                  <a:pt x="4533306" y="8634554"/>
                  <a:pt x="4702214" y="8627443"/>
                  <a:pt x="4813715" y="8660182"/>
                </a:cubicBezTo>
                <a:cubicBezTo>
                  <a:pt x="4925216" y="8692921"/>
                  <a:pt x="4997242" y="8757626"/>
                  <a:pt x="5086587" y="8779524"/>
                </a:cubicBezTo>
                <a:cubicBezTo>
                  <a:pt x="5175932" y="8801423"/>
                  <a:pt x="5257937" y="8761286"/>
                  <a:pt x="5349785" y="8791573"/>
                </a:cubicBezTo>
                <a:cubicBezTo>
                  <a:pt x="5441633" y="8821860"/>
                  <a:pt x="5541443" y="8909820"/>
                  <a:pt x="5637672" y="8961243"/>
                </a:cubicBezTo>
                <a:cubicBezTo>
                  <a:pt x="5733901" y="9012666"/>
                  <a:pt x="5866984" y="8995920"/>
                  <a:pt x="5927161" y="9100111"/>
                </a:cubicBezTo>
                <a:cubicBezTo>
                  <a:pt x="5987338" y="9204302"/>
                  <a:pt x="5973332" y="9418116"/>
                  <a:pt x="5998732" y="9586391"/>
                </a:cubicBezTo>
                <a:cubicBezTo>
                  <a:pt x="6024132" y="9754666"/>
                  <a:pt x="6026981" y="9911310"/>
                  <a:pt x="6039681" y="10012910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2824829" y="432954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3781701" y="5676166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 143"/>
          <p:cNvSpPr/>
          <p:nvPr/>
        </p:nvSpPr>
        <p:spPr>
          <a:xfrm>
            <a:off x="7168250" y="12485719"/>
            <a:ext cx="5537497" cy="4391513"/>
          </a:xfrm>
          <a:custGeom>
            <a:avLst/>
            <a:gdLst>
              <a:gd name="connsiteX0" fmla="*/ 0 w 5448300"/>
              <a:gd name="connsiteY0" fmla="*/ 0 h 4327034"/>
              <a:gd name="connsiteX1" fmla="*/ 209550 w 5448300"/>
              <a:gd name="connsiteY1" fmla="*/ 381000 h 4327034"/>
              <a:gd name="connsiteX2" fmla="*/ 838200 w 5448300"/>
              <a:gd name="connsiteY2" fmla="*/ 838200 h 4327034"/>
              <a:gd name="connsiteX3" fmla="*/ 1543050 w 5448300"/>
              <a:gd name="connsiteY3" fmla="*/ 990600 h 4327034"/>
              <a:gd name="connsiteX4" fmla="*/ 2476500 w 5448300"/>
              <a:gd name="connsiteY4" fmla="*/ 1104900 h 4327034"/>
              <a:gd name="connsiteX5" fmla="*/ 2762250 w 5448300"/>
              <a:gd name="connsiteY5" fmla="*/ 1162050 h 4327034"/>
              <a:gd name="connsiteX6" fmla="*/ 2876550 w 5448300"/>
              <a:gd name="connsiteY6" fmla="*/ 1504950 h 4327034"/>
              <a:gd name="connsiteX7" fmla="*/ 2914650 w 5448300"/>
              <a:gd name="connsiteY7" fmla="*/ 1847850 h 4327034"/>
              <a:gd name="connsiteX8" fmla="*/ 2743200 w 5448300"/>
              <a:gd name="connsiteY8" fmla="*/ 2000250 h 4327034"/>
              <a:gd name="connsiteX9" fmla="*/ 2647950 w 5448300"/>
              <a:gd name="connsiteY9" fmla="*/ 2247900 h 4327034"/>
              <a:gd name="connsiteX10" fmla="*/ 2876550 w 5448300"/>
              <a:gd name="connsiteY10" fmla="*/ 2457450 h 4327034"/>
              <a:gd name="connsiteX11" fmla="*/ 3009900 w 5448300"/>
              <a:gd name="connsiteY11" fmla="*/ 2628900 h 4327034"/>
              <a:gd name="connsiteX12" fmla="*/ 3200400 w 5448300"/>
              <a:gd name="connsiteY12" fmla="*/ 3009900 h 4327034"/>
              <a:gd name="connsiteX13" fmla="*/ 3505200 w 5448300"/>
              <a:gd name="connsiteY13" fmla="*/ 3314700 h 4327034"/>
              <a:gd name="connsiteX14" fmla="*/ 3771900 w 5448300"/>
              <a:gd name="connsiteY14" fmla="*/ 3581400 h 4327034"/>
              <a:gd name="connsiteX15" fmla="*/ 4095750 w 5448300"/>
              <a:gd name="connsiteY15" fmla="*/ 3771900 h 4327034"/>
              <a:gd name="connsiteX16" fmla="*/ 4495800 w 5448300"/>
              <a:gd name="connsiteY16" fmla="*/ 3943350 h 4327034"/>
              <a:gd name="connsiteX17" fmla="*/ 4838700 w 5448300"/>
              <a:gd name="connsiteY17" fmla="*/ 4267200 h 4327034"/>
              <a:gd name="connsiteX18" fmla="*/ 5448300 w 5448300"/>
              <a:gd name="connsiteY18" fmla="*/ 4324350 h 4327034"/>
              <a:gd name="connsiteX0" fmla="*/ 0 w 5448300"/>
              <a:gd name="connsiteY0" fmla="*/ 0 h 4346084"/>
              <a:gd name="connsiteX1" fmla="*/ 209550 w 5448300"/>
              <a:gd name="connsiteY1" fmla="*/ 400050 h 4346084"/>
              <a:gd name="connsiteX2" fmla="*/ 838200 w 5448300"/>
              <a:gd name="connsiteY2" fmla="*/ 857250 h 4346084"/>
              <a:gd name="connsiteX3" fmla="*/ 1543050 w 5448300"/>
              <a:gd name="connsiteY3" fmla="*/ 1009650 h 4346084"/>
              <a:gd name="connsiteX4" fmla="*/ 2476500 w 5448300"/>
              <a:gd name="connsiteY4" fmla="*/ 1123950 h 4346084"/>
              <a:gd name="connsiteX5" fmla="*/ 2762250 w 5448300"/>
              <a:gd name="connsiteY5" fmla="*/ 1181100 h 4346084"/>
              <a:gd name="connsiteX6" fmla="*/ 2876550 w 5448300"/>
              <a:gd name="connsiteY6" fmla="*/ 1524000 h 4346084"/>
              <a:gd name="connsiteX7" fmla="*/ 2914650 w 5448300"/>
              <a:gd name="connsiteY7" fmla="*/ 1866900 h 4346084"/>
              <a:gd name="connsiteX8" fmla="*/ 2743200 w 5448300"/>
              <a:gd name="connsiteY8" fmla="*/ 2019300 h 4346084"/>
              <a:gd name="connsiteX9" fmla="*/ 2647950 w 5448300"/>
              <a:gd name="connsiteY9" fmla="*/ 2266950 h 4346084"/>
              <a:gd name="connsiteX10" fmla="*/ 2876550 w 5448300"/>
              <a:gd name="connsiteY10" fmla="*/ 2476500 h 4346084"/>
              <a:gd name="connsiteX11" fmla="*/ 3009900 w 5448300"/>
              <a:gd name="connsiteY11" fmla="*/ 2647950 h 4346084"/>
              <a:gd name="connsiteX12" fmla="*/ 3200400 w 5448300"/>
              <a:gd name="connsiteY12" fmla="*/ 3028950 h 4346084"/>
              <a:gd name="connsiteX13" fmla="*/ 3505200 w 5448300"/>
              <a:gd name="connsiteY13" fmla="*/ 3333750 h 4346084"/>
              <a:gd name="connsiteX14" fmla="*/ 3771900 w 5448300"/>
              <a:gd name="connsiteY14" fmla="*/ 3600450 h 4346084"/>
              <a:gd name="connsiteX15" fmla="*/ 4095750 w 5448300"/>
              <a:gd name="connsiteY15" fmla="*/ 3790950 h 4346084"/>
              <a:gd name="connsiteX16" fmla="*/ 4495800 w 5448300"/>
              <a:gd name="connsiteY16" fmla="*/ 3962400 h 4346084"/>
              <a:gd name="connsiteX17" fmla="*/ 4838700 w 5448300"/>
              <a:gd name="connsiteY17" fmla="*/ 4286250 h 4346084"/>
              <a:gd name="connsiteX18" fmla="*/ 5448300 w 5448300"/>
              <a:gd name="connsiteY18" fmla="*/ 4343400 h 4346084"/>
              <a:gd name="connsiteX0" fmla="*/ 0 w 5429250"/>
              <a:gd name="connsiteY0" fmla="*/ 0 h 4339734"/>
              <a:gd name="connsiteX1" fmla="*/ 1905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19150 w 5429250"/>
              <a:gd name="connsiteY2" fmla="*/ 8509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181350 w 5429250"/>
              <a:gd name="connsiteY12" fmla="*/ 302260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752850 w 5429250"/>
              <a:gd name="connsiteY14" fmla="*/ 359410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076700 w 5429250"/>
              <a:gd name="connsiteY15" fmla="*/ 37846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9734"/>
              <a:gd name="connsiteX1" fmla="*/ 254000 w 5429250"/>
              <a:gd name="connsiteY1" fmla="*/ 393700 h 4339734"/>
              <a:gd name="connsiteX2" fmla="*/ 863600 w 5429250"/>
              <a:gd name="connsiteY2" fmla="*/ 825500 h 4339734"/>
              <a:gd name="connsiteX3" fmla="*/ 1524000 w 5429250"/>
              <a:gd name="connsiteY3" fmla="*/ 1003300 h 4339734"/>
              <a:gd name="connsiteX4" fmla="*/ 2457450 w 5429250"/>
              <a:gd name="connsiteY4" fmla="*/ 1117600 h 4339734"/>
              <a:gd name="connsiteX5" fmla="*/ 2743200 w 5429250"/>
              <a:gd name="connsiteY5" fmla="*/ 1174750 h 4339734"/>
              <a:gd name="connsiteX6" fmla="*/ 2857500 w 5429250"/>
              <a:gd name="connsiteY6" fmla="*/ 1517650 h 4339734"/>
              <a:gd name="connsiteX7" fmla="*/ 2895600 w 5429250"/>
              <a:gd name="connsiteY7" fmla="*/ 1860550 h 4339734"/>
              <a:gd name="connsiteX8" fmla="*/ 2724150 w 5429250"/>
              <a:gd name="connsiteY8" fmla="*/ 2012950 h 4339734"/>
              <a:gd name="connsiteX9" fmla="*/ 2628900 w 5429250"/>
              <a:gd name="connsiteY9" fmla="*/ 2260600 h 4339734"/>
              <a:gd name="connsiteX10" fmla="*/ 2857500 w 5429250"/>
              <a:gd name="connsiteY10" fmla="*/ 2470150 h 4339734"/>
              <a:gd name="connsiteX11" fmla="*/ 2990850 w 5429250"/>
              <a:gd name="connsiteY11" fmla="*/ 2641600 h 4339734"/>
              <a:gd name="connsiteX12" fmla="*/ 3244850 w 5429250"/>
              <a:gd name="connsiteY12" fmla="*/ 3054350 h 4339734"/>
              <a:gd name="connsiteX13" fmla="*/ 3486150 w 5429250"/>
              <a:gd name="connsiteY13" fmla="*/ 3327400 h 4339734"/>
              <a:gd name="connsiteX14" fmla="*/ 3848100 w 5429250"/>
              <a:gd name="connsiteY14" fmla="*/ 3575050 h 4339734"/>
              <a:gd name="connsiteX15" fmla="*/ 4114800 w 5429250"/>
              <a:gd name="connsiteY15" fmla="*/ 3746500 h 4339734"/>
              <a:gd name="connsiteX16" fmla="*/ 4476750 w 5429250"/>
              <a:gd name="connsiteY16" fmla="*/ 3956050 h 4339734"/>
              <a:gd name="connsiteX17" fmla="*/ 4819650 w 5429250"/>
              <a:gd name="connsiteY17" fmla="*/ 4279900 h 4339734"/>
              <a:gd name="connsiteX18" fmla="*/ 5429250 w 5429250"/>
              <a:gd name="connsiteY18" fmla="*/ 4337050 h 4339734"/>
              <a:gd name="connsiteX0" fmla="*/ 0 w 5429250"/>
              <a:gd name="connsiteY0" fmla="*/ 0 h 4337737"/>
              <a:gd name="connsiteX1" fmla="*/ 254000 w 5429250"/>
              <a:gd name="connsiteY1" fmla="*/ 393700 h 4337737"/>
              <a:gd name="connsiteX2" fmla="*/ 863600 w 5429250"/>
              <a:gd name="connsiteY2" fmla="*/ 825500 h 4337737"/>
              <a:gd name="connsiteX3" fmla="*/ 1524000 w 5429250"/>
              <a:gd name="connsiteY3" fmla="*/ 1003300 h 4337737"/>
              <a:gd name="connsiteX4" fmla="*/ 2457450 w 5429250"/>
              <a:gd name="connsiteY4" fmla="*/ 1117600 h 4337737"/>
              <a:gd name="connsiteX5" fmla="*/ 2743200 w 5429250"/>
              <a:gd name="connsiteY5" fmla="*/ 1174750 h 4337737"/>
              <a:gd name="connsiteX6" fmla="*/ 2857500 w 5429250"/>
              <a:gd name="connsiteY6" fmla="*/ 1517650 h 4337737"/>
              <a:gd name="connsiteX7" fmla="*/ 2895600 w 5429250"/>
              <a:gd name="connsiteY7" fmla="*/ 1860550 h 4337737"/>
              <a:gd name="connsiteX8" fmla="*/ 2724150 w 5429250"/>
              <a:gd name="connsiteY8" fmla="*/ 2012950 h 4337737"/>
              <a:gd name="connsiteX9" fmla="*/ 2628900 w 5429250"/>
              <a:gd name="connsiteY9" fmla="*/ 2260600 h 4337737"/>
              <a:gd name="connsiteX10" fmla="*/ 2857500 w 5429250"/>
              <a:gd name="connsiteY10" fmla="*/ 2470150 h 4337737"/>
              <a:gd name="connsiteX11" fmla="*/ 2990850 w 5429250"/>
              <a:gd name="connsiteY11" fmla="*/ 2641600 h 4337737"/>
              <a:gd name="connsiteX12" fmla="*/ 3244850 w 5429250"/>
              <a:gd name="connsiteY12" fmla="*/ 3054350 h 4337737"/>
              <a:gd name="connsiteX13" fmla="*/ 3486150 w 5429250"/>
              <a:gd name="connsiteY13" fmla="*/ 3327400 h 4337737"/>
              <a:gd name="connsiteX14" fmla="*/ 3848100 w 5429250"/>
              <a:gd name="connsiteY14" fmla="*/ 3575050 h 4337737"/>
              <a:gd name="connsiteX15" fmla="*/ 4114800 w 5429250"/>
              <a:gd name="connsiteY15" fmla="*/ 3746500 h 4337737"/>
              <a:gd name="connsiteX16" fmla="*/ 4476750 w 5429250"/>
              <a:gd name="connsiteY16" fmla="*/ 3956050 h 4337737"/>
              <a:gd name="connsiteX17" fmla="*/ 4889500 w 5429250"/>
              <a:gd name="connsiteY17" fmla="*/ 4241800 h 4337737"/>
              <a:gd name="connsiteX18" fmla="*/ 5429250 w 5429250"/>
              <a:gd name="connsiteY18" fmla="*/ 4337050 h 4337737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1184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3147 w 5434947"/>
              <a:gd name="connsiteY4" fmla="*/ 1126146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48897 w 5434947"/>
              <a:gd name="connsiteY5" fmla="*/ 1183296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63197 w 5434947"/>
              <a:gd name="connsiteY6" fmla="*/ 1526196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1297 w 5434947"/>
              <a:gd name="connsiteY7" fmla="*/ 1869096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29847 w 5434947"/>
              <a:gd name="connsiteY8" fmla="*/ 2021496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718453 w 5434947"/>
              <a:gd name="connsiteY8" fmla="*/ 1990162 h 4346283"/>
              <a:gd name="connsiteX9" fmla="*/ 2634597 w 5434947"/>
              <a:gd name="connsiteY9" fmla="*/ 2269146 h 4346283"/>
              <a:gd name="connsiteX10" fmla="*/ 2863197 w 5434947"/>
              <a:gd name="connsiteY10" fmla="*/ 2478696 h 4346283"/>
              <a:gd name="connsiteX11" fmla="*/ 2996547 w 5434947"/>
              <a:gd name="connsiteY11" fmla="*/ 2650146 h 4346283"/>
              <a:gd name="connsiteX12" fmla="*/ 3250547 w 5434947"/>
              <a:gd name="connsiteY12" fmla="*/ 3062896 h 4346283"/>
              <a:gd name="connsiteX13" fmla="*/ 3491847 w 5434947"/>
              <a:gd name="connsiteY13" fmla="*/ 3335946 h 4346283"/>
              <a:gd name="connsiteX14" fmla="*/ 3853797 w 5434947"/>
              <a:gd name="connsiteY14" fmla="*/ 3583596 h 4346283"/>
              <a:gd name="connsiteX15" fmla="*/ 4120497 w 5434947"/>
              <a:gd name="connsiteY15" fmla="*/ 3755046 h 4346283"/>
              <a:gd name="connsiteX16" fmla="*/ 4482447 w 5434947"/>
              <a:gd name="connsiteY16" fmla="*/ 3964596 h 4346283"/>
              <a:gd name="connsiteX17" fmla="*/ 4895197 w 5434947"/>
              <a:gd name="connsiteY17" fmla="*/ 4250346 h 4346283"/>
              <a:gd name="connsiteX18" fmla="*/ 5434947 w 5434947"/>
              <a:gd name="connsiteY18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69146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34597 w 5434947"/>
              <a:gd name="connsiteY10" fmla="*/ 2243509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60234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2996547 w 5434947"/>
              <a:gd name="connsiteY12" fmla="*/ 2650146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0547 w 5434947"/>
              <a:gd name="connsiteY13" fmla="*/ 3062896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434947"/>
              <a:gd name="connsiteY0" fmla="*/ 0 h 4346283"/>
              <a:gd name="connsiteX1" fmla="*/ 259697 w 5434947"/>
              <a:gd name="connsiteY1" fmla="*/ 402246 h 4346283"/>
              <a:gd name="connsiteX2" fmla="*/ 869297 w 5434947"/>
              <a:gd name="connsiteY2" fmla="*/ 834046 h 4346283"/>
              <a:gd name="connsiteX3" fmla="*/ 1529697 w 5434947"/>
              <a:gd name="connsiteY3" fmla="*/ 1031786 h 4346283"/>
              <a:gd name="connsiteX4" fmla="*/ 2468844 w 5434947"/>
              <a:gd name="connsiteY4" fmla="*/ 1143238 h 4346283"/>
              <a:gd name="connsiteX5" fmla="*/ 2785929 w 5434947"/>
              <a:gd name="connsiteY5" fmla="*/ 1214631 h 4346283"/>
              <a:gd name="connsiteX6" fmla="*/ 2871743 w 5434947"/>
              <a:gd name="connsiteY6" fmla="*/ 1500559 h 4346283"/>
              <a:gd name="connsiteX7" fmla="*/ 2904145 w 5434947"/>
              <a:gd name="connsiteY7" fmla="*/ 1780790 h 4346283"/>
              <a:gd name="connsiteX8" fmla="*/ 2821072 w 5434947"/>
              <a:gd name="connsiteY8" fmla="*/ 1866776 h 4346283"/>
              <a:gd name="connsiteX9" fmla="*/ 2718453 w 5434947"/>
              <a:gd name="connsiteY9" fmla="*/ 1990162 h 4346283"/>
              <a:gd name="connsiteX10" fmla="*/ 2643142 w 5434947"/>
              <a:gd name="connsiteY10" fmla="*/ 2240660 h 4346283"/>
              <a:gd name="connsiteX11" fmla="*/ 2863197 w 5434947"/>
              <a:gd name="connsiteY11" fmla="*/ 2478696 h 4346283"/>
              <a:gd name="connsiteX12" fmla="*/ 3010790 w 5434947"/>
              <a:gd name="connsiteY12" fmla="*/ 2647297 h 4346283"/>
              <a:gd name="connsiteX13" fmla="*/ 3256244 w 5434947"/>
              <a:gd name="connsiteY13" fmla="*/ 3048653 h 4346283"/>
              <a:gd name="connsiteX14" fmla="*/ 3491847 w 5434947"/>
              <a:gd name="connsiteY14" fmla="*/ 3335946 h 4346283"/>
              <a:gd name="connsiteX15" fmla="*/ 3853797 w 5434947"/>
              <a:gd name="connsiteY15" fmla="*/ 3583596 h 4346283"/>
              <a:gd name="connsiteX16" fmla="*/ 4120497 w 5434947"/>
              <a:gd name="connsiteY16" fmla="*/ 3755046 h 4346283"/>
              <a:gd name="connsiteX17" fmla="*/ 4482447 w 5434947"/>
              <a:gd name="connsiteY17" fmla="*/ 3964596 h 4346283"/>
              <a:gd name="connsiteX18" fmla="*/ 4895197 w 5434947"/>
              <a:gd name="connsiteY18" fmla="*/ 4250346 h 4346283"/>
              <a:gd name="connsiteX19" fmla="*/ 5434947 w 5434947"/>
              <a:gd name="connsiteY19" fmla="*/ 4345596 h 4346283"/>
              <a:gd name="connsiteX0" fmla="*/ 0 w 5514708"/>
              <a:gd name="connsiteY0" fmla="*/ 0 h 4391513"/>
              <a:gd name="connsiteX1" fmla="*/ 259697 w 5514708"/>
              <a:gd name="connsiteY1" fmla="*/ 402246 h 4391513"/>
              <a:gd name="connsiteX2" fmla="*/ 869297 w 5514708"/>
              <a:gd name="connsiteY2" fmla="*/ 834046 h 4391513"/>
              <a:gd name="connsiteX3" fmla="*/ 1529697 w 5514708"/>
              <a:gd name="connsiteY3" fmla="*/ 1031786 h 4391513"/>
              <a:gd name="connsiteX4" fmla="*/ 2468844 w 5514708"/>
              <a:gd name="connsiteY4" fmla="*/ 1143238 h 4391513"/>
              <a:gd name="connsiteX5" fmla="*/ 2785929 w 5514708"/>
              <a:gd name="connsiteY5" fmla="*/ 1214631 h 4391513"/>
              <a:gd name="connsiteX6" fmla="*/ 2871743 w 5514708"/>
              <a:gd name="connsiteY6" fmla="*/ 1500559 h 4391513"/>
              <a:gd name="connsiteX7" fmla="*/ 2904145 w 5514708"/>
              <a:gd name="connsiteY7" fmla="*/ 1780790 h 4391513"/>
              <a:gd name="connsiteX8" fmla="*/ 2821072 w 5514708"/>
              <a:gd name="connsiteY8" fmla="*/ 1866776 h 4391513"/>
              <a:gd name="connsiteX9" fmla="*/ 2718453 w 5514708"/>
              <a:gd name="connsiteY9" fmla="*/ 1990162 h 4391513"/>
              <a:gd name="connsiteX10" fmla="*/ 2643142 w 5514708"/>
              <a:gd name="connsiteY10" fmla="*/ 2240660 h 4391513"/>
              <a:gd name="connsiteX11" fmla="*/ 2863197 w 5514708"/>
              <a:gd name="connsiteY11" fmla="*/ 2478696 h 4391513"/>
              <a:gd name="connsiteX12" fmla="*/ 3010790 w 5514708"/>
              <a:gd name="connsiteY12" fmla="*/ 2647297 h 4391513"/>
              <a:gd name="connsiteX13" fmla="*/ 3256244 w 5514708"/>
              <a:gd name="connsiteY13" fmla="*/ 3048653 h 4391513"/>
              <a:gd name="connsiteX14" fmla="*/ 3491847 w 5514708"/>
              <a:gd name="connsiteY14" fmla="*/ 3335946 h 4391513"/>
              <a:gd name="connsiteX15" fmla="*/ 3853797 w 5514708"/>
              <a:gd name="connsiteY15" fmla="*/ 3583596 h 4391513"/>
              <a:gd name="connsiteX16" fmla="*/ 4120497 w 5514708"/>
              <a:gd name="connsiteY16" fmla="*/ 3755046 h 4391513"/>
              <a:gd name="connsiteX17" fmla="*/ 4482447 w 5514708"/>
              <a:gd name="connsiteY17" fmla="*/ 3964596 h 4391513"/>
              <a:gd name="connsiteX18" fmla="*/ 4895197 w 5514708"/>
              <a:gd name="connsiteY18" fmla="*/ 4250346 h 4391513"/>
              <a:gd name="connsiteX19" fmla="*/ 5514708 w 5514708"/>
              <a:gd name="connsiteY19" fmla="*/ 4391173 h 4391513"/>
              <a:gd name="connsiteX0" fmla="*/ 0 w 5537497"/>
              <a:gd name="connsiteY0" fmla="*/ 0 h 4391513"/>
              <a:gd name="connsiteX1" fmla="*/ 259697 w 5537497"/>
              <a:gd name="connsiteY1" fmla="*/ 402246 h 4391513"/>
              <a:gd name="connsiteX2" fmla="*/ 869297 w 5537497"/>
              <a:gd name="connsiteY2" fmla="*/ 834046 h 4391513"/>
              <a:gd name="connsiteX3" fmla="*/ 1529697 w 5537497"/>
              <a:gd name="connsiteY3" fmla="*/ 1031786 h 4391513"/>
              <a:gd name="connsiteX4" fmla="*/ 2468844 w 5537497"/>
              <a:gd name="connsiteY4" fmla="*/ 1143238 h 4391513"/>
              <a:gd name="connsiteX5" fmla="*/ 2785929 w 5537497"/>
              <a:gd name="connsiteY5" fmla="*/ 1214631 h 4391513"/>
              <a:gd name="connsiteX6" fmla="*/ 2871743 w 5537497"/>
              <a:gd name="connsiteY6" fmla="*/ 1500559 h 4391513"/>
              <a:gd name="connsiteX7" fmla="*/ 2904145 w 5537497"/>
              <a:gd name="connsiteY7" fmla="*/ 1780790 h 4391513"/>
              <a:gd name="connsiteX8" fmla="*/ 2821072 w 5537497"/>
              <a:gd name="connsiteY8" fmla="*/ 1866776 h 4391513"/>
              <a:gd name="connsiteX9" fmla="*/ 2718453 w 5537497"/>
              <a:gd name="connsiteY9" fmla="*/ 1990162 h 4391513"/>
              <a:gd name="connsiteX10" fmla="*/ 2643142 w 5537497"/>
              <a:gd name="connsiteY10" fmla="*/ 2240660 h 4391513"/>
              <a:gd name="connsiteX11" fmla="*/ 2863197 w 5537497"/>
              <a:gd name="connsiteY11" fmla="*/ 2478696 h 4391513"/>
              <a:gd name="connsiteX12" fmla="*/ 3010790 w 5537497"/>
              <a:gd name="connsiteY12" fmla="*/ 2647297 h 4391513"/>
              <a:gd name="connsiteX13" fmla="*/ 3256244 w 5537497"/>
              <a:gd name="connsiteY13" fmla="*/ 3048653 h 4391513"/>
              <a:gd name="connsiteX14" fmla="*/ 3491847 w 5537497"/>
              <a:gd name="connsiteY14" fmla="*/ 3335946 h 4391513"/>
              <a:gd name="connsiteX15" fmla="*/ 3853797 w 5537497"/>
              <a:gd name="connsiteY15" fmla="*/ 3583596 h 4391513"/>
              <a:gd name="connsiteX16" fmla="*/ 4120497 w 5537497"/>
              <a:gd name="connsiteY16" fmla="*/ 3755046 h 4391513"/>
              <a:gd name="connsiteX17" fmla="*/ 4482447 w 5537497"/>
              <a:gd name="connsiteY17" fmla="*/ 3964596 h 4391513"/>
              <a:gd name="connsiteX18" fmla="*/ 4895197 w 5537497"/>
              <a:gd name="connsiteY18" fmla="*/ 4250346 h 4391513"/>
              <a:gd name="connsiteX19" fmla="*/ 5537497 w 5537497"/>
              <a:gd name="connsiteY19" fmla="*/ 4391173 h 439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7497" h="4391513">
                <a:moveTo>
                  <a:pt x="0" y="0"/>
                </a:moveTo>
                <a:cubicBezTo>
                  <a:pt x="34925" y="120650"/>
                  <a:pt x="114814" y="263238"/>
                  <a:pt x="259697" y="402246"/>
                </a:cubicBezTo>
                <a:cubicBezTo>
                  <a:pt x="404580" y="541254"/>
                  <a:pt x="657630" y="729123"/>
                  <a:pt x="869297" y="834046"/>
                </a:cubicBezTo>
                <a:cubicBezTo>
                  <a:pt x="1080964" y="938969"/>
                  <a:pt x="1263106" y="980254"/>
                  <a:pt x="1529697" y="1031786"/>
                </a:cubicBezTo>
                <a:cubicBezTo>
                  <a:pt x="1796288" y="1083318"/>
                  <a:pt x="2259472" y="1112764"/>
                  <a:pt x="2468844" y="1143238"/>
                </a:cubicBezTo>
                <a:cubicBezTo>
                  <a:pt x="2678216" y="1173712"/>
                  <a:pt x="2718779" y="1155078"/>
                  <a:pt x="2785929" y="1214631"/>
                </a:cubicBezTo>
                <a:cubicBezTo>
                  <a:pt x="2853079" y="1274184"/>
                  <a:pt x="2852040" y="1406199"/>
                  <a:pt x="2871743" y="1500559"/>
                </a:cubicBezTo>
                <a:cubicBezTo>
                  <a:pt x="2891446" y="1594919"/>
                  <a:pt x="2912590" y="1719754"/>
                  <a:pt x="2904145" y="1780790"/>
                </a:cubicBezTo>
                <a:cubicBezTo>
                  <a:pt x="2895700" y="1841826"/>
                  <a:pt x="2852021" y="1831881"/>
                  <a:pt x="2821072" y="1866776"/>
                </a:cubicBezTo>
                <a:cubicBezTo>
                  <a:pt x="2790123" y="1901671"/>
                  <a:pt x="2748108" y="1927848"/>
                  <a:pt x="2718453" y="1990162"/>
                </a:cubicBezTo>
                <a:cubicBezTo>
                  <a:pt x="2688798" y="2052476"/>
                  <a:pt x="2619018" y="2159238"/>
                  <a:pt x="2643142" y="2240660"/>
                </a:cubicBezTo>
                <a:cubicBezTo>
                  <a:pt x="2667266" y="2322082"/>
                  <a:pt x="2801922" y="2410923"/>
                  <a:pt x="2863197" y="2478696"/>
                </a:cubicBezTo>
                <a:cubicBezTo>
                  <a:pt x="2924472" y="2546469"/>
                  <a:pt x="2945282" y="2552304"/>
                  <a:pt x="3010790" y="2647297"/>
                </a:cubicBezTo>
                <a:cubicBezTo>
                  <a:pt x="3076298" y="2742290"/>
                  <a:pt x="3176068" y="2933878"/>
                  <a:pt x="3256244" y="3048653"/>
                </a:cubicBezTo>
                <a:cubicBezTo>
                  <a:pt x="3336420" y="3163428"/>
                  <a:pt x="3392255" y="3246789"/>
                  <a:pt x="3491847" y="3335946"/>
                </a:cubicBezTo>
                <a:cubicBezTo>
                  <a:pt x="3591439" y="3425103"/>
                  <a:pt x="3749022" y="3513746"/>
                  <a:pt x="3853797" y="3583596"/>
                </a:cubicBezTo>
                <a:cubicBezTo>
                  <a:pt x="3958572" y="3653446"/>
                  <a:pt x="4015722" y="3691546"/>
                  <a:pt x="4120497" y="3755046"/>
                </a:cubicBezTo>
                <a:cubicBezTo>
                  <a:pt x="4225272" y="3818546"/>
                  <a:pt x="4353330" y="3882046"/>
                  <a:pt x="4482447" y="3964596"/>
                </a:cubicBezTo>
                <a:cubicBezTo>
                  <a:pt x="4611564" y="4047146"/>
                  <a:pt x="4736447" y="4186846"/>
                  <a:pt x="4895197" y="4250346"/>
                </a:cubicBezTo>
                <a:cubicBezTo>
                  <a:pt x="5053947" y="4313846"/>
                  <a:pt x="5429547" y="4397523"/>
                  <a:pt x="5537497" y="4391173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12703500" y="16720908"/>
            <a:ext cx="3420621" cy="3159047"/>
          </a:xfrm>
          <a:custGeom>
            <a:avLst/>
            <a:gdLst>
              <a:gd name="connsiteX0" fmla="*/ 0 w 3162300"/>
              <a:gd name="connsiteY0" fmla="*/ 136394 h 3116204"/>
              <a:gd name="connsiteX1" fmla="*/ 685800 w 3162300"/>
              <a:gd name="connsiteY1" fmla="*/ 136394 h 3116204"/>
              <a:gd name="connsiteX2" fmla="*/ 1104900 w 3162300"/>
              <a:gd name="connsiteY2" fmla="*/ 136394 h 3116204"/>
              <a:gd name="connsiteX3" fmla="*/ 1447800 w 3162300"/>
              <a:gd name="connsiteY3" fmla="*/ 3044 h 3116204"/>
              <a:gd name="connsiteX4" fmla="*/ 1847850 w 3162300"/>
              <a:gd name="connsiteY4" fmla="*/ 60194 h 3116204"/>
              <a:gd name="connsiteX5" fmla="*/ 2247900 w 3162300"/>
              <a:gd name="connsiteY5" fmla="*/ 250694 h 3116204"/>
              <a:gd name="connsiteX6" fmla="*/ 2438400 w 3162300"/>
              <a:gd name="connsiteY6" fmla="*/ 517394 h 3116204"/>
              <a:gd name="connsiteX7" fmla="*/ 2438400 w 3162300"/>
              <a:gd name="connsiteY7" fmla="*/ 688844 h 3116204"/>
              <a:gd name="connsiteX8" fmla="*/ 2343150 w 3162300"/>
              <a:gd name="connsiteY8" fmla="*/ 803144 h 3116204"/>
              <a:gd name="connsiteX9" fmla="*/ 2343150 w 3162300"/>
              <a:gd name="connsiteY9" fmla="*/ 1012694 h 3116204"/>
              <a:gd name="connsiteX10" fmla="*/ 2457450 w 3162300"/>
              <a:gd name="connsiteY10" fmla="*/ 1126994 h 3116204"/>
              <a:gd name="connsiteX11" fmla="*/ 2628900 w 3162300"/>
              <a:gd name="connsiteY11" fmla="*/ 1260344 h 3116204"/>
              <a:gd name="connsiteX12" fmla="*/ 2857500 w 3162300"/>
              <a:gd name="connsiteY12" fmla="*/ 1584194 h 3116204"/>
              <a:gd name="connsiteX13" fmla="*/ 2990850 w 3162300"/>
              <a:gd name="connsiteY13" fmla="*/ 2174744 h 3116204"/>
              <a:gd name="connsiteX14" fmla="*/ 3162300 w 3162300"/>
              <a:gd name="connsiteY14" fmla="*/ 2746244 h 3116204"/>
              <a:gd name="connsiteX0" fmla="*/ 0 w 3162300"/>
              <a:gd name="connsiteY0" fmla="*/ 136394 h 2746244"/>
              <a:gd name="connsiteX1" fmla="*/ 685800 w 3162300"/>
              <a:gd name="connsiteY1" fmla="*/ 136394 h 2746244"/>
              <a:gd name="connsiteX2" fmla="*/ 1104900 w 3162300"/>
              <a:gd name="connsiteY2" fmla="*/ 136394 h 2746244"/>
              <a:gd name="connsiteX3" fmla="*/ 1447800 w 3162300"/>
              <a:gd name="connsiteY3" fmla="*/ 3044 h 2746244"/>
              <a:gd name="connsiteX4" fmla="*/ 1847850 w 3162300"/>
              <a:gd name="connsiteY4" fmla="*/ 60194 h 2746244"/>
              <a:gd name="connsiteX5" fmla="*/ 2247900 w 3162300"/>
              <a:gd name="connsiteY5" fmla="*/ 250694 h 2746244"/>
              <a:gd name="connsiteX6" fmla="*/ 2438400 w 3162300"/>
              <a:gd name="connsiteY6" fmla="*/ 517394 h 2746244"/>
              <a:gd name="connsiteX7" fmla="*/ 2438400 w 3162300"/>
              <a:gd name="connsiteY7" fmla="*/ 688844 h 2746244"/>
              <a:gd name="connsiteX8" fmla="*/ 2343150 w 3162300"/>
              <a:gd name="connsiteY8" fmla="*/ 803144 h 2746244"/>
              <a:gd name="connsiteX9" fmla="*/ 2343150 w 3162300"/>
              <a:gd name="connsiteY9" fmla="*/ 1012694 h 2746244"/>
              <a:gd name="connsiteX10" fmla="*/ 2457450 w 3162300"/>
              <a:gd name="connsiteY10" fmla="*/ 1126994 h 2746244"/>
              <a:gd name="connsiteX11" fmla="*/ 2628900 w 3162300"/>
              <a:gd name="connsiteY11" fmla="*/ 1260344 h 2746244"/>
              <a:gd name="connsiteX12" fmla="*/ 2857500 w 3162300"/>
              <a:gd name="connsiteY12" fmla="*/ 1584194 h 2746244"/>
              <a:gd name="connsiteX13" fmla="*/ 2990850 w 3162300"/>
              <a:gd name="connsiteY13" fmla="*/ 2174744 h 2746244"/>
              <a:gd name="connsiteX14" fmla="*/ 3162300 w 3162300"/>
              <a:gd name="connsiteY14" fmla="*/ 2746244 h 2746244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38400 w 3423557"/>
              <a:gd name="connsiteY7" fmla="*/ 68884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43150 w 3423557"/>
              <a:gd name="connsiteY8" fmla="*/ 80314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43150 w 3423557"/>
              <a:gd name="connsiteY9" fmla="*/ 101269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38400 w 3423557"/>
              <a:gd name="connsiteY6" fmla="*/ 5173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57500 w 3423557"/>
              <a:gd name="connsiteY12" fmla="*/ 158419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23557"/>
              <a:gd name="connsiteY0" fmla="*/ 136394 h 3190381"/>
              <a:gd name="connsiteX1" fmla="*/ 685800 w 3423557"/>
              <a:gd name="connsiteY1" fmla="*/ 136394 h 3190381"/>
              <a:gd name="connsiteX2" fmla="*/ 1104900 w 3423557"/>
              <a:gd name="connsiteY2" fmla="*/ 136394 h 3190381"/>
              <a:gd name="connsiteX3" fmla="*/ 1447800 w 3423557"/>
              <a:gd name="connsiteY3" fmla="*/ 3044 h 3190381"/>
              <a:gd name="connsiteX4" fmla="*/ 1847850 w 3423557"/>
              <a:gd name="connsiteY4" fmla="*/ 60194 h 3190381"/>
              <a:gd name="connsiteX5" fmla="*/ 2247900 w 3423557"/>
              <a:gd name="connsiteY5" fmla="*/ 250694 h 3190381"/>
              <a:gd name="connsiteX6" fmla="*/ 2476500 w 3423557"/>
              <a:gd name="connsiteY6" fmla="*/ 491994 h 3190381"/>
              <a:gd name="connsiteX7" fmla="*/ 2457450 w 3423557"/>
              <a:gd name="connsiteY7" fmla="*/ 707894 h 3190381"/>
              <a:gd name="connsiteX8" fmla="*/ 2381250 w 3423557"/>
              <a:gd name="connsiteY8" fmla="*/ 834894 h 3190381"/>
              <a:gd name="connsiteX9" fmla="*/ 2381250 w 3423557"/>
              <a:gd name="connsiteY9" fmla="*/ 993644 h 3190381"/>
              <a:gd name="connsiteX10" fmla="*/ 2457450 w 3423557"/>
              <a:gd name="connsiteY10" fmla="*/ 1126994 h 3190381"/>
              <a:gd name="connsiteX11" fmla="*/ 2628900 w 3423557"/>
              <a:gd name="connsiteY11" fmla="*/ 1260344 h 3190381"/>
              <a:gd name="connsiteX12" fmla="*/ 2819400 w 3423557"/>
              <a:gd name="connsiteY12" fmla="*/ 1628644 h 3190381"/>
              <a:gd name="connsiteX13" fmla="*/ 2990850 w 3423557"/>
              <a:gd name="connsiteY13" fmla="*/ 2174744 h 3190381"/>
              <a:gd name="connsiteX14" fmla="*/ 3423557 w 3423557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310482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539082 w 3486139"/>
              <a:gd name="connsiteY6" fmla="*/ 491994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520032 w 3486139"/>
              <a:gd name="connsiteY7" fmla="*/ 707894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31726 w 3486139"/>
              <a:gd name="connsiteY7" fmla="*/ 679408 h 3190381"/>
              <a:gd name="connsiteX8" fmla="*/ 2443832 w 3486139"/>
              <a:gd name="connsiteY8" fmla="*/ 834894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31726 w 3486139"/>
              <a:gd name="connsiteY7" fmla="*/ 679408 h 3190381"/>
              <a:gd name="connsiteX8" fmla="*/ 2346980 w 3486139"/>
              <a:gd name="connsiteY8" fmla="*/ 843440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43832 w 3486139"/>
              <a:gd name="connsiteY9" fmla="*/ 993644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18195 w 3486139"/>
              <a:gd name="connsiteY9" fmla="*/ 1016433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26994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91482 w 3486139"/>
              <a:gd name="connsiteY11" fmla="*/ 1260344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81982 w 3486139"/>
              <a:gd name="connsiteY12" fmla="*/ 1628644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44950 w 3486139"/>
              <a:gd name="connsiteY12" fmla="*/ 1645736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02221 w 3486139"/>
              <a:gd name="connsiteY12" fmla="*/ 1648585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13615 w 3486139"/>
              <a:gd name="connsiteY12" fmla="*/ 1614402 h 3190381"/>
              <a:gd name="connsiteX13" fmla="*/ 3053432 w 3486139"/>
              <a:gd name="connsiteY13" fmla="*/ 2174744 h 3190381"/>
              <a:gd name="connsiteX14" fmla="*/ 3486139 w 3486139"/>
              <a:gd name="connsiteY14" fmla="*/ 3190381 h 3190381"/>
              <a:gd name="connsiteX0" fmla="*/ 0 w 3486139"/>
              <a:gd name="connsiteY0" fmla="*/ 160732 h 3190381"/>
              <a:gd name="connsiteX1" fmla="*/ 748382 w 3486139"/>
              <a:gd name="connsiteY1" fmla="*/ 136394 h 3190381"/>
              <a:gd name="connsiteX2" fmla="*/ 1167482 w 3486139"/>
              <a:gd name="connsiteY2" fmla="*/ 136394 h 3190381"/>
              <a:gd name="connsiteX3" fmla="*/ 1510382 w 3486139"/>
              <a:gd name="connsiteY3" fmla="*/ 3044 h 3190381"/>
              <a:gd name="connsiteX4" fmla="*/ 1910432 w 3486139"/>
              <a:gd name="connsiteY4" fmla="*/ 60194 h 3190381"/>
              <a:gd name="connsiteX5" fmla="*/ 2296239 w 3486139"/>
              <a:gd name="connsiteY5" fmla="*/ 250694 h 3190381"/>
              <a:gd name="connsiteX6" fmla="*/ 2476413 w 3486139"/>
              <a:gd name="connsiteY6" fmla="*/ 474902 h 3190381"/>
              <a:gd name="connsiteX7" fmla="*/ 2414635 w 3486139"/>
              <a:gd name="connsiteY7" fmla="*/ 650922 h 3190381"/>
              <a:gd name="connsiteX8" fmla="*/ 2346980 w 3486139"/>
              <a:gd name="connsiteY8" fmla="*/ 843440 h 3190381"/>
              <a:gd name="connsiteX9" fmla="*/ 2406800 w 3486139"/>
              <a:gd name="connsiteY9" fmla="*/ 1042071 h 3190381"/>
              <a:gd name="connsiteX10" fmla="*/ 2520032 w 3486139"/>
              <a:gd name="connsiteY10" fmla="*/ 1158328 h 3190381"/>
              <a:gd name="connsiteX11" fmla="*/ 2674391 w 3486139"/>
              <a:gd name="connsiteY11" fmla="*/ 1291679 h 3190381"/>
              <a:gd name="connsiteX12" fmla="*/ 2813615 w 3486139"/>
              <a:gd name="connsiteY12" fmla="*/ 1614402 h 3190381"/>
              <a:gd name="connsiteX13" fmla="*/ 2990763 w 3486139"/>
              <a:gd name="connsiteY13" fmla="*/ 2191835 h 3190381"/>
              <a:gd name="connsiteX14" fmla="*/ 3486139 w 3486139"/>
              <a:gd name="connsiteY14" fmla="*/ 3190381 h 3190381"/>
              <a:gd name="connsiteX0" fmla="*/ 0 w 3420621"/>
              <a:gd name="connsiteY0" fmla="*/ 160732 h 3170441"/>
              <a:gd name="connsiteX1" fmla="*/ 748382 w 3420621"/>
              <a:gd name="connsiteY1" fmla="*/ 136394 h 3170441"/>
              <a:gd name="connsiteX2" fmla="*/ 1167482 w 3420621"/>
              <a:gd name="connsiteY2" fmla="*/ 136394 h 3170441"/>
              <a:gd name="connsiteX3" fmla="*/ 1510382 w 3420621"/>
              <a:gd name="connsiteY3" fmla="*/ 3044 h 3170441"/>
              <a:gd name="connsiteX4" fmla="*/ 1910432 w 3420621"/>
              <a:gd name="connsiteY4" fmla="*/ 60194 h 3170441"/>
              <a:gd name="connsiteX5" fmla="*/ 2296239 w 3420621"/>
              <a:gd name="connsiteY5" fmla="*/ 250694 h 3170441"/>
              <a:gd name="connsiteX6" fmla="*/ 2476413 w 3420621"/>
              <a:gd name="connsiteY6" fmla="*/ 474902 h 3170441"/>
              <a:gd name="connsiteX7" fmla="*/ 2414635 w 3420621"/>
              <a:gd name="connsiteY7" fmla="*/ 650922 h 3170441"/>
              <a:gd name="connsiteX8" fmla="*/ 2346980 w 3420621"/>
              <a:gd name="connsiteY8" fmla="*/ 843440 h 3170441"/>
              <a:gd name="connsiteX9" fmla="*/ 2406800 w 3420621"/>
              <a:gd name="connsiteY9" fmla="*/ 1042071 h 3170441"/>
              <a:gd name="connsiteX10" fmla="*/ 2520032 w 3420621"/>
              <a:gd name="connsiteY10" fmla="*/ 1158328 h 3170441"/>
              <a:gd name="connsiteX11" fmla="*/ 2674391 w 3420621"/>
              <a:gd name="connsiteY11" fmla="*/ 1291679 h 3170441"/>
              <a:gd name="connsiteX12" fmla="*/ 2813615 w 3420621"/>
              <a:gd name="connsiteY12" fmla="*/ 1614402 h 3170441"/>
              <a:gd name="connsiteX13" fmla="*/ 2990763 w 3420621"/>
              <a:gd name="connsiteY13" fmla="*/ 2191835 h 3170441"/>
              <a:gd name="connsiteX14" fmla="*/ 3420621 w 3420621"/>
              <a:gd name="connsiteY14" fmla="*/ 3170441 h 3170441"/>
              <a:gd name="connsiteX0" fmla="*/ 0 w 3420621"/>
              <a:gd name="connsiteY0" fmla="*/ 160732 h 3159047"/>
              <a:gd name="connsiteX1" fmla="*/ 748382 w 3420621"/>
              <a:gd name="connsiteY1" fmla="*/ 136394 h 3159047"/>
              <a:gd name="connsiteX2" fmla="*/ 1167482 w 3420621"/>
              <a:gd name="connsiteY2" fmla="*/ 136394 h 3159047"/>
              <a:gd name="connsiteX3" fmla="*/ 1510382 w 3420621"/>
              <a:gd name="connsiteY3" fmla="*/ 3044 h 3159047"/>
              <a:gd name="connsiteX4" fmla="*/ 1910432 w 3420621"/>
              <a:gd name="connsiteY4" fmla="*/ 60194 h 3159047"/>
              <a:gd name="connsiteX5" fmla="*/ 2296239 w 3420621"/>
              <a:gd name="connsiteY5" fmla="*/ 250694 h 3159047"/>
              <a:gd name="connsiteX6" fmla="*/ 2476413 w 3420621"/>
              <a:gd name="connsiteY6" fmla="*/ 474902 h 3159047"/>
              <a:gd name="connsiteX7" fmla="*/ 2414635 w 3420621"/>
              <a:gd name="connsiteY7" fmla="*/ 650922 h 3159047"/>
              <a:gd name="connsiteX8" fmla="*/ 2346980 w 3420621"/>
              <a:gd name="connsiteY8" fmla="*/ 843440 h 3159047"/>
              <a:gd name="connsiteX9" fmla="*/ 2406800 w 3420621"/>
              <a:gd name="connsiteY9" fmla="*/ 1042071 h 3159047"/>
              <a:gd name="connsiteX10" fmla="*/ 2520032 w 3420621"/>
              <a:gd name="connsiteY10" fmla="*/ 1158328 h 3159047"/>
              <a:gd name="connsiteX11" fmla="*/ 2674391 w 3420621"/>
              <a:gd name="connsiteY11" fmla="*/ 1291679 h 3159047"/>
              <a:gd name="connsiteX12" fmla="*/ 2813615 w 3420621"/>
              <a:gd name="connsiteY12" fmla="*/ 1614402 h 3159047"/>
              <a:gd name="connsiteX13" fmla="*/ 2990763 w 3420621"/>
              <a:gd name="connsiteY13" fmla="*/ 2191835 h 3159047"/>
              <a:gd name="connsiteX14" fmla="*/ 3420621 w 3420621"/>
              <a:gd name="connsiteY14" fmla="*/ 3159047 h 315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20621" h="3159047">
                <a:moveTo>
                  <a:pt x="0" y="160732"/>
                </a:moveTo>
                <a:lnTo>
                  <a:pt x="748382" y="136394"/>
                </a:lnTo>
                <a:cubicBezTo>
                  <a:pt x="942962" y="132338"/>
                  <a:pt x="1040482" y="158619"/>
                  <a:pt x="1167482" y="136394"/>
                </a:cubicBezTo>
                <a:cubicBezTo>
                  <a:pt x="1294482" y="114169"/>
                  <a:pt x="1386557" y="15744"/>
                  <a:pt x="1510382" y="3044"/>
                </a:cubicBezTo>
                <a:cubicBezTo>
                  <a:pt x="1634207" y="-9656"/>
                  <a:pt x="1779456" y="18919"/>
                  <a:pt x="1910432" y="60194"/>
                </a:cubicBezTo>
                <a:cubicBezTo>
                  <a:pt x="2041408" y="101469"/>
                  <a:pt x="2201909" y="181576"/>
                  <a:pt x="2296239" y="250694"/>
                </a:cubicBezTo>
                <a:cubicBezTo>
                  <a:pt x="2390569" y="319812"/>
                  <a:pt x="2456680" y="408197"/>
                  <a:pt x="2476413" y="474902"/>
                </a:cubicBezTo>
                <a:cubicBezTo>
                  <a:pt x="2496146" y="541607"/>
                  <a:pt x="2436207" y="589499"/>
                  <a:pt x="2414635" y="650922"/>
                </a:cubicBezTo>
                <a:cubicBezTo>
                  <a:pt x="2393063" y="712345"/>
                  <a:pt x="2348286" y="778249"/>
                  <a:pt x="2346980" y="843440"/>
                </a:cubicBezTo>
                <a:cubicBezTo>
                  <a:pt x="2345674" y="908631"/>
                  <a:pt x="2377958" y="989590"/>
                  <a:pt x="2406800" y="1042071"/>
                </a:cubicBezTo>
                <a:cubicBezTo>
                  <a:pt x="2435642" y="1094552"/>
                  <a:pt x="2475434" y="1116727"/>
                  <a:pt x="2520032" y="1158328"/>
                </a:cubicBezTo>
                <a:cubicBezTo>
                  <a:pt x="2564630" y="1199929"/>
                  <a:pt x="2625461" y="1215667"/>
                  <a:pt x="2674391" y="1291679"/>
                </a:cubicBezTo>
                <a:cubicBezTo>
                  <a:pt x="2723321" y="1367691"/>
                  <a:pt x="2760886" y="1464376"/>
                  <a:pt x="2813615" y="1614402"/>
                </a:cubicBezTo>
                <a:cubicBezTo>
                  <a:pt x="2866344" y="1764428"/>
                  <a:pt x="2890070" y="1931546"/>
                  <a:pt x="2990763" y="2191835"/>
                </a:cubicBezTo>
                <a:cubicBezTo>
                  <a:pt x="3091456" y="2452124"/>
                  <a:pt x="3307410" y="2892528"/>
                  <a:pt x="3420621" y="3159047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15015958" y="17254271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9779039" y="19868803"/>
            <a:ext cx="7446236" cy="5093025"/>
          </a:xfrm>
          <a:custGeom>
            <a:avLst/>
            <a:gdLst>
              <a:gd name="connsiteX0" fmla="*/ 6400800 w 7568833"/>
              <a:gd name="connsiteY0" fmla="*/ 0 h 5360275"/>
              <a:gd name="connsiteX1" fmla="*/ 6668813 w 7568833"/>
              <a:gd name="connsiteY1" fmla="*/ 441434 h 5360275"/>
              <a:gd name="connsiteX2" fmla="*/ 6968358 w 7568833"/>
              <a:gd name="connsiteY2" fmla="*/ 882869 h 5360275"/>
              <a:gd name="connsiteX3" fmla="*/ 7157544 w 7568833"/>
              <a:gd name="connsiteY3" fmla="*/ 1292772 h 5360275"/>
              <a:gd name="connsiteX4" fmla="*/ 7015655 w 7568833"/>
              <a:gd name="connsiteY4" fmla="*/ 1576551 h 5360275"/>
              <a:gd name="connsiteX5" fmla="*/ 6558455 w 7568833"/>
              <a:gd name="connsiteY5" fmla="*/ 2128344 h 5360275"/>
              <a:gd name="connsiteX6" fmla="*/ 6400800 w 7568833"/>
              <a:gd name="connsiteY6" fmla="*/ 2506717 h 5360275"/>
              <a:gd name="connsiteX7" fmla="*/ 6542689 w 7568833"/>
              <a:gd name="connsiteY7" fmla="*/ 3090041 h 5360275"/>
              <a:gd name="connsiteX8" fmla="*/ 6794938 w 7568833"/>
              <a:gd name="connsiteY8" fmla="*/ 3720662 h 5360275"/>
              <a:gd name="connsiteX9" fmla="*/ 7204841 w 7568833"/>
              <a:gd name="connsiteY9" fmla="*/ 4020207 h 5360275"/>
              <a:gd name="connsiteX10" fmla="*/ 7520151 w 7568833"/>
              <a:gd name="connsiteY10" fmla="*/ 4288220 h 5360275"/>
              <a:gd name="connsiteX11" fmla="*/ 7520151 w 7568833"/>
              <a:gd name="connsiteY11" fmla="*/ 4445875 h 5360275"/>
              <a:gd name="connsiteX12" fmla="*/ 7062951 w 7568833"/>
              <a:gd name="connsiteY12" fmla="*/ 4572000 h 5360275"/>
              <a:gd name="connsiteX13" fmla="*/ 6700344 w 7568833"/>
              <a:gd name="connsiteY13" fmla="*/ 4713889 h 5360275"/>
              <a:gd name="connsiteX14" fmla="*/ 6511158 w 7568833"/>
              <a:gd name="connsiteY14" fmla="*/ 4855779 h 5360275"/>
              <a:gd name="connsiteX15" fmla="*/ 6463862 w 7568833"/>
              <a:gd name="connsiteY15" fmla="*/ 5171089 h 5360275"/>
              <a:gd name="connsiteX16" fmla="*/ 6290441 w 7568833"/>
              <a:gd name="connsiteY16" fmla="*/ 5360275 h 5360275"/>
              <a:gd name="connsiteX17" fmla="*/ 5801710 w 7568833"/>
              <a:gd name="connsiteY17" fmla="*/ 5171089 h 5360275"/>
              <a:gd name="connsiteX18" fmla="*/ 5234151 w 7568833"/>
              <a:gd name="connsiteY18" fmla="*/ 4871544 h 5360275"/>
              <a:gd name="connsiteX19" fmla="*/ 4840013 w 7568833"/>
              <a:gd name="connsiteY19" fmla="*/ 4698124 h 5360275"/>
              <a:gd name="connsiteX20" fmla="*/ 4493172 w 7568833"/>
              <a:gd name="connsiteY20" fmla="*/ 4713889 h 5360275"/>
              <a:gd name="connsiteX21" fmla="*/ 4193627 w 7568833"/>
              <a:gd name="connsiteY21" fmla="*/ 4871544 h 5360275"/>
              <a:gd name="connsiteX22" fmla="*/ 4225158 w 7568833"/>
              <a:gd name="connsiteY22" fmla="*/ 5155324 h 5360275"/>
              <a:gd name="connsiteX23" fmla="*/ 4051738 w 7568833"/>
              <a:gd name="connsiteY23" fmla="*/ 5265682 h 5360275"/>
              <a:gd name="connsiteX24" fmla="*/ 3168869 w 7568833"/>
              <a:gd name="connsiteY24" fmla="*/ 4903075 h 5360275"/>
              <a:gd name="connsiteX25" fmla="*/ 2159875 w 7568833"/>
              <a:gd name="connsiteY25" fmla="*/ 4445875 h 5360275"/>
              <a:gd name="connsiteX26" fmla="*/ 1229710 w 7568833"/>
              <a:gd name="connsiteY26" fmla="*/ 4335517 h 5360275"/>
              <a:gd name="connsiteX27" fmla="*/ 709448 w 7568833"/>
              <a:gd name="connsiteY27" fmla="*/ 4114800 h 5360275"/>
              <a:gd name="connsiteX28" fmla="*/ 394138 w 7568833"/>
              <a:gd name="connsiteY28" fmla="*/ 4099034 h 5360275"/>
              <a:gd name="connsiteX29" fmla="*/ 0 w 7568833"/>
              <a:gd name="connsiteY29" fmla="*/ 4256689 h 5360275"/>
              <a:gd name="connsiteX0" fmla="*/ 6381750 w 7568833"/>
              <a:gd name="connsiteY0" fmla="*/ 0 h 5353925"/>
              <a:gd name="connsiteX1" fmla="*/ 6668813 w 7568833"/>
              <a:gd name="connsiteY1" fmla="*/ 435084 h 5353925"/>
              <a:gd name="connsiteX2" fmla="*/ 6968358 w 7568833"/>
              <a:gd name="connsiteY2" fmla="*/ 876519 h 5353925"/>
              <a:gd name="connsiteX3" fmla="*/ 7157544 w 7568833"/>
              <a:gd name="connsiteY3" fmla="*/ 1286422 h 5353925"/>
              <a:gd name="connsiteX4" fmla="*/ 7015655 w 7568833"/>
              <a:gd name="connsiteY4" fmla="*/ 1570201 h 5353925"/>
              <a:gd name="connsiteX5" fmla="*/ 6558455 w 7568833"/>
              <a:gd name="connsiteY5" fmla="*/ 2121994 h 5353925"/>
              <a:gd name="connsiteX6" fmla="*/ 6400800 w 7568833"/>
              <a:gd name="connsiteY6" fmla="*/ 2500367 h 5353925"/>
              <a:gd name="connsiteX7" fmla="*/ 6542689 w 7568833"/>
              <a:gd name="connsiteY7" fmla="*/ 3083691 h 5353925"/>
              <a:gd name="connsiteX8" fmla="*/ 6794938 w 7568833"/>
              <a:gd name="connsiteY8" fmla="*/ 3714312 h 5353925"/>
              <a:gd name="connsiteX9" fmla="*/ 7204841 w 7568833"/>
              <a:gd name="connsiteY9" fmla="*/ 4013857 h 5353925"/>
              <a:gd name="connsiteX10" fmla="*/ 7520151 w 7568833"/>
              <a:gd name="connsiteY10" fmla="*/ 4281870 h 5353925"/>
              <a:gd name="connsiteX11" fmla="*/ 7520151 w 7568833"/>
              <a:gd name="connsiteY11" fmla="*/ 4439525 h 5353925"/>
              <a:gd name="connsiteX12" fmla="*/ 7062951 w 7568833"/>
              <a:gd name="connsiteY12" fmla="*/ 4565650 h 5353925"/>
              <a:gd name="connsiteX13" fmla="*/ 6700344 w 7568833"/>
              <a:gd name="connsiteY13" fmla="*/ 4707539 h 5353925"/>
              <a:gd name="connsiteX14" fmla="*/ 6511158 w 7568833"/>
              <a:gd name="connsiteY14" fmla="*/ 4849429 h 5353925"/>
              <a:gd name="connsiteX15" fmla="*/ 6463862 w 7568833"/>
              <a:gd name="connsiteY15" fmla="*/ 5164739 h 5353925"/>
              <a:gd name="connsiteX16" fmla="*/ 6290441 w 7568833"/>
              <a:gd name="connsiteY16" fmla="*/ 5353925 h 5353925"/>
              <a:gd name="connsiteX17" fmla="*/ 5801710 w 7568833"/>
              <a:gd name="connsiteY17" fmla="*/ 5164739 h 5353925"/>
              <a:gd name="connsiteX18" fmla="*/ 5234151 w 7568833"/>
              <a:gd name="connsiteY18" fmla="*/ 4865194 h 5353925"/>
              <a:gd name="connsiteX19" fmla="*/ 4840013 w 7568833"/>
              <a:gd name="connsiteY19" fmla="*/ 4691774 h 5353925"/>
              <a:gd name="connsiteX20" fmla="*/ 4493172 w 7568833"/>
              <a:gd name="connsiteY20" fmla="*/ 4707539 h 5353925"/>
              <a:gd name="connsiteX21" fmla="*/ 4193627 w 7568833"/>
              <a:gd name="connsiteY21" fmla="*/ 4865194 h 5353925"/>
              <a:gd name="connsiteX22" fmla="*/ 4225158 w 7568833"/>
              <a:gd name="connsiteY22" fmla="*/ 5148974 h 5353925"/>
              <a:gd name="connsiteX23" fmla="*/ 4051738 w 7568833"/>
              <a:gd name="connsiteY23" fmla="*/ 5259332 h 5353925"/>
              <a:gd name="connsiteX24" fmla="*/ 3168869 w 7568833"/>
              <a:gd name="connsiteY24" fmla="*/ 4896725 h 5353925"/>
              <a:gd name="connsiteX25" fmla="*/ 2159875 w 7568833"/>
              <a:gd name="connsiteY25" fmla="*/ 4439525 h 5353925"/>
              <a:gd name="connsiteX26" fmla="*/ 1229710 w 7568833"/>
              <a:gd name="connsiteY26" fmla="*/ 4329167 h 5353925"/>
              <a:gd name="connsiteX27" fmla="*/ 709448 w 7568833"/>
              <a:gd name="connsiteY27" fmla="*/ 4108450 h 5353925"/>
              <a:gd name="connsiteX28" fmla="*/ 394138 w 7568833"/>
              <a:gd name="connsiteY28" fmla="*/ 4092684 h 5353925"/>
              <a:gd name="connsiteX29" fmla="*/ 0 w 7568833"/>
              <a:gd name="connsiteY29" fmla="*/ 4250339 h 535392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6968358 w 7568833"/>
              <a:gd name="connsiteY2" fmla="*/ 87016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8455 w 7568833"/>
              <a:gd name="connsiteY5" fmla="*/ 211564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794938 w 7568833"/>
              <a:gd name="connsiteY8" fmla="*/ 370796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68833"/>
              <a:gd name="connsiteY0" fmla="*/ 0 h 5347575"/>
              <a:gd name="connsiteX1" fmla="*/ 6668813 w 7568833"/>
              <a:gd name="connsiteY1" fmla="*/ 428734 h 5347575"/>
              <a:gd name="connsiteX2" fmla="*/ 7019158 w 7568833"/>
              <a:gd name="connsiteY2" fmla="*/ 863819 h 5347575"/>
              <a:gd name="connsiteX3" fmla="*/ 7157544 w 7568833"/>
              <a:gd name="connsiteY3" fmla="*/ 1280072 h 5347575"/>
              <a:gd name="connsiteX4" fmla="*/ 7015655 w 7568833"/>
              <a:gd name="connsiteY4" fmla="*/ 1563851 h 5347575"/>
              <a:gd name="connsiteX5" fmla="*/ 6552105 w 7568833"/>
              <a:gd name="connsiteY5" fmla="*/ 2083894 h 5347575"/>
              <a:gd name="connsiteX6" fmla="*/ 6400800 w 7568833"/>
              <a:gd name="connsiteY6" fmla="*/ 2494017 h 5347575"/>
              <a:gd name="connsiteX7" fmla="*/ 6542689 w 7568833"/>
              <a:gd name="connsiteY7" fmla="*/ 3077341 h 5347575"/>
              <a:gd name="connsiteX8" fmla="*/ 6839388 w 7568833"/>
              <a:gd name="connsiteY8" fmla="*/ 3701612 h 5347575"/>
              <a:gd name="connsiteX9" fmla="*/ 7204841 w 7568833"/>
              <a:gd name="connsiteY9" fmla="*/ 4007507 h 5347575"/>
              <a:gd name="connsiteX10" fmla="*/ 7520151 w 7568833"/>
              <a:gd name="connsiteY10" fmla="*/ 4275520 h 5347575"/>
              <a:gd name="connsiteX11" fmla="*/ 7520151 w 7568833"/>
              <a:gd name="connsiteY11" fmla="*/ 4433175 h 5347575"/>
              <a:gd name="connsiteX12" fmla="*/ 7062951 w 7568833"/>
              <a:gd name="connsiteY12" fmla="*/ 4559300 h 5347575"/>
              <a:gd name="connsiteX13" fmla="*/ 6700344 w 7568833"/>
              <a:gd name="connsiteY13" fmla="*/ 4701189 h 5347575"/>
              <a:gd name="connsiteX14" fmla="*/ 6511158 w 7568833"/>
              <a:gd name="connsiteY14" fmla="*/ 4843079 h 5347575"/>
              <a:gd name="connsiteX15" fmla="*/ 6463862 w 7568833"/>
              <a:gd name="connsiteY15" fmla="*/ 5158389 h 5347575"/>
              <a:gd name="connsiteX16" fmla="*/ 6290441 w 7568833"/>
              <a:gd name="connsiteY16" fmla="*/ 5347575 h 5347575"/>
              <a:gd name="connsiteX17" fmla="*/ 5801710 w 7568833"/>
              <a:gd name="connsiteY17" fmla="*/ 5158389 h 5347575"/>
              <a:gd name="connsiteX18" fmla="*/ 5234151 w 7568833"/>
              <a:gd name="connsiteY18" fmla="*/ 4858844 h 5347575"/>
              <a:gd name="connsiteX19" fmla="*/ 4840013 w 7568833"/>
              <a:gd name="connsiteY19" fmla="*/ 4685424 h 5347575"/>
              <a:gd name="connsiteX20" fmla="*/ 4493172 w 7568833"/>
              <a:gd name="connsiteY20" fmla="*/ 4701189 h 5347575"/>
              <a:gd name="connsiteX21" fmla="*/ 4193627 w 7568833"/>
              <a:gd name="connsiteY21" fmla="*/ 4858844 h 5347575"/>
              <a:gd name="connsiteX22" fmla="*/ 4225158 w 7568833"/>
              <a:gd name="connsiteY22" fmla="*/ 5142624 h 5347575"/>
              <a:gd name="connsiteX23" fmla="*/ 4051738 w 7568833"/>
              <a:gd name="connsiteY23" fmla="*/ 5252982 h 5347575"/>
              <a:gd name="connsiteX24" fmla="*/ 3168869 w 7568833"/>
              <a:gd name="connsiteY24" fmla="*/ 4890375 h 5347575"/>
              <a:gd name="connsiteX25" fmla="*/ 2159875 w 7568833"/>
              <a:gd name="connsiteY25" fmla="*/ 4433175 h 5347575"/>
              <a:gd name="connsiteX26" fmla="*/ 1229710 w 7568833"/>
              <a:gd name="connsiteY26" fmla="*/ 4322817 h 5347575"/>
              <a:gd name="connsiteX27" fmla="*/ 709448 w 7568833"/>
              <a:gd name="connsiteY27" fmla="*/ 4102100 h 5347575"/>
              <a:gd name="connsiteX28" fmla="*/ 394138 w 7568833"/>
              <a:gd name="connsiteY28" fmla="*/ 4086334 h 5347575"/>
              <a:gd name="connsiteX29" fmla="*/ 0 w 7568833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88100 w 7532957"/>
              <a:gd name="connsiteY0" fmla="*/ 0 h 5347575"/>
              <a:gd name="connsiteX1" fmla="*/ 6668813 w 7532957"/>
              <a:gd name="connsiteY1" fmla="*/ 428734 h 5347575"/>
              <a:gd name="connsiteX2" fmla="*/ 7019158 w 7532957"/>
              <a:gd name="connsiteY2" fmla="*/ 863819 h 5347575"/>
              <a:gd name="connsiteX3" fmla="*/ 7157544 w 7532957"/>
              <a:gd name="connsiteY3" fmla="*/ 1280072 h 5347575"/>
              <a:gd name="connsiteX4" fmla="*/ 7015655 w 7532957"/>
              <a:gd name="connsiteY4" fmla="*/ 1563851 h 5347575"/>
              <a:gd name="connsiteX5" fmla="*/ 6552105 w 7532957"/>
              <a:gd name="connsiteY5" fmla="*/ 2083894 h 5347575"/>
              <a:gd name="connsiteX6" fmla="*/ 6400800 w 7532957"/>
              <a:gd name="connsiteY6" fmla="*/ 2494017 h 5347575"/>
              <a:gd name="connsiteX7" fmla="*/ 6542689 w 7532957"/>
              <a:gd name="connsiteY7" fmla="*/ 3077341 h 5347575"/>
              <a:gd name="connsiteX8" fmla="*/ 6839388 w 7532957"/>
              <a:gd name="connsiteY8" fmla="*/ 3701612 h 5347575"/>
              <a:gd name="connsiteX9" fmla="*/ 7204841 w 7532957"/>
              <a:gd name="connsiteY9" fmla="*/ 4007507 h 5347575"/>
              <a:gd name="connsiteX10" fmla="*/ 7520151 w 7532957"/>
              <a:gd name="connsiteY10" fmla="*/ 4275520 h 5347575"/>
              <a:gd name="connsiteX11" fmla="*/ 7431251 w 7532957"/>
              <a:gd name="connsiteY11" fmla="*/ 4452225 h 5347575"/>
              <a:gd name="connsiteX12" fmla="*/ 7062951 w 7532957"/>
              <a:gd name="connsiteY12" fmla="*/ 4559300 h 5347575"/>
              <a:gd name="connsiteX13" fmla="*/ 6700344 w 7532957"/>
              <a:gd name="connsiteY13" fmla="*/ 4701189 h 5347575"/>
              <a:gd name="connsiteX14" fmla="*/ 6511158 w 7532957"/>
              <a:gd name="connsiteY14" fmla="*/ 4843079 h 5347575"/>
              <a:gd name="connsiteX15" fmla="*/ 6463862 w 7532957"/>
              <a:gd name="connsiteY15" fmla="*/ 5158389 h 5347575"/>
              <a:gd name="connsiteX16" fmla="*/ 6290441 w 7532957"/>
              <a:gd name="connsiteY16" fmla="*/ 5347575 h 5347575"/>
              <a:gd name="connsiteX17" fmla="*/ 5801710 w 7532957"/>
              <a:gd name="connsiteY17" fmla="*/ 5158389 h 5347575"/>
              <a:gd name="connsiteX18" fmla="*/ 5234151 w 7532957"/>
              <a:gd name="connsiteY18" fmla="*/ 4858844 h 5347575"/>
              <a:gd name="connsiteX19" fmla="*/ 4840013 w 7532957"/>
              <a:gd name="connsiteY19" fmla="*/ 4685424 h 5347575"/>
              <a:gd name="connsiteX20" fmla="*/ 4493172 w 7532957"/>
              <a:gd name="connsiteY20" fmla="*/ 4701189 h 5347575"/>
              <a:gd name="connsiteX21" fmla="*/ 4193627 w 7532957"/>
              <a:gd name="connsiteY21" fmla="*/ 4858844 h 5347575"/>
              <a:gd name="connsiteX22" fmla="*/ 4225158 w 7532957"/>
              <a:gd name="connsiteY22" fmla="*/ 5142624 h 5347575"/>
              <a:gd name="connsiteX23" fmla="*/ 4051738 w 7532957"/>
              <a:gd name="connsiteY23" fmla="*/ 5252982 h 5347575"/>
              <a:gd name="connsiteX24" fmla="*/ 3168869 w 7532957"/>
              <a:gd name="connsiteY24" fmla="*/ 4890375 h 5347575"/>
              <a:gd name="connsiteX25" fmla="*/ 2159875 w 7532957"/>
              <a:gd name="connsiteY25" fmla="*/ 4433175 h 5347575"/>
              <a:gd name="connsiteX26" fmla="*/ 1229710 w 7532957"/>
              <a:gd name="connsiteY26" fmla="*/ 4322817 h 5347575"/>
              <a:gd name="connsiteX27" fmla="*/ 709448 w 7532957"/>
              <a:gd name="connsiteY27" fmla="*/ 4102100 h 5347575"/>
              <a:gd name="connsiteX28" fmla="*/ 394138 w 7532957"/>
              <a:gd name="connsiteY28" fmla="*/ 4086334 h 5347575"/>
              <a:gd name="connsiteX29" fmla="*/ 0 w 7532957"/>
              <a:gd name="connsiteY29" fmla="*/ 4243989 h 5347575"/>
              <a:gd name="connsiteX0" fmla="*/ 6362700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6297 w 7507557"/>
              <a:gd name="connsiteY0" fmla="*/ 0 h 5347575"/>
              <a:gd name="connsiteX1" fmla="*/ 6643413 w 7507557"/>
              <a:gd name="connsiteY1" fmla="*/ 428734 h 5347575"/>
              <a:gd name="connsiteX2" fmla="*/ 6993758 w 7507557"/>
              <a:gd name="connsiteY2" fmla="*/ 863819 h 5347575"/>
              <a:gd name="connsiteX3" fmla="*/ 7132144 w 7507557"/>
              <a:gd name="connsiteY3" fmla="*/ 1280072 h 5347575"/>
              <a:gd name="connsiteX4" fmla="*/ 6990255 w 7507557"/>
              <a:gd name="connsiteY4" fmla="*/ 1563851 h 5347575"/>
              <a:gd name="connsiteX5" fmla="*/ 6526705 w 7507557"/>
              <a:gd name="connsiteY5" fmla="*/ 2083894 h 5347575"/>
              <a:gd name="connsiteX6" fmla="*/ 6375400 w 7507557"/>
              <a:gd name="connsiteY6" fmla="*/ 2494017 h 5347575"/>
              <a:gd name="connsiteX7" fmla="*/ 6517289 w 7507557"/>
              <a:gd name="connsiteY7" fmla="*/ 3077341 h 5347575"/>
              <a:gd name="connsiteX8" fmla="*/ 6813988 w 7507557"/>
              <a:gd name="connsiteY8" fmla="*/ 3701612 h 5347575"/>
              <a:gd name="connsiteX9" fmla="*/ 7179441 w 7507557"/>
              <a:gd name="connsiteY9" fmla="*/ 4007507 h 5347575"/>
              <a:gd name="connsiteX10" fmla="*/ 7494751 w 7507557"/>
              <a:gd name="connsiteY10" fmla="*/ 4275520 h 5347575"/>
              <a:gd name="connsiteX11" fmla="*/ 7405851 w 7507557"/>
              <a:gd name="connsiteY11" fmla="*/ 4452225 h 5347575"/>
              <a:gd name="connsiteX12" fmla="*/ 7037551 w 7507557"/>
              <a:gd name="connsiteY12" fmla="*/ 4559300 h 5347575"/>
              <a:gd name="connsiteX13" fmla="*/ 6674944 w 7507557"/>
              <a:gd name="connsiteY13" fmla="*/ 4701189 h 5347575"/>
              <a:gd name="connsiteX14" fmla="*/ 6485758 w 7507557"/>
              <a:gd name="connsiteY14" fmla="*/ 4843079 h 5347575"/>
              <a:gd name="connsiteX15" fmla="*/ 6438462 w 7507557"/>
              <a:gd name="connsiteY15" fmla="*/ 5158389 h 5347575"/>
              <a:gd name="connsiteX16" fmla="*/ 6265041 w 7507557"/>
              <a:gd name="connsiteY16" fmla="*/ 5347575 h 5347575"/>
              <a:gd name="connsiteX17" fmla="*/ 5776310 w 7507557"/>
              <a:gd name="connsiteY17" fmla="*/ 5158389 h 5347575"/>
              <a:gd name="connsiteX18" fmla="*/ 5208751 w 7507557"/>
              <a:gd name="connsiteY18" fmla="*/ 4858844 h 5347575"/>
              <a:gd name="connsiteX19" fmla="*/ 4814613 w 7507557"/>
              <a:gd name="connsiteY19" fmla="*/ 4685424 h 5347575"/>
              <a:gd name="connsiteX20" fmla="*/ 4467772 w 7507557"/>
              <a:gd name="connsiteY20" fmla="*/ 4701189 h 5347575"/>
              <a:gd name="connsiteX21" fmla="*/ 4168227 w 7507557"/>
              <a:gd name="connsiteY21" fmla="*/ 4858844 h 5347575"/>
              <a:gd name="connsiteX22" fmla="*/ 4199758 w 7507557"/>
              <a:gd name="connsiteY22" fmla="*/ 5142624 h 5347575"/>
              <a:gd name="connsiteX23" fmla="*/ 4026338 w 7507557"/>
              <a:gd name="connsiteY23" fmla="*/ 5252982 h 5347575"/>
              <a:gd name="connsiteX24" fmla="*/ 3143469 w 7507557"/>
              <a:gd name="connsiteY24" fmla="*/ 4890375 h 5347575"/>
              <a:gd name="connsiteX25" fmla="*/ 2134475 w 7507557"/>
              <a:gd name="connsiteY25" fmla="*/ 4433175 h 5347575"/>
              <a:gd name="connsiteX26" fmla="*/ 1204310 w 7507557"/>
              <a:gd name="connsiteY26" fmla="*/ 4322817 h 5347575"/>
              <a:gd name="connsiteX27" fmla="*/ 684048 w 7507557"/>
              <a:gd name="connsiteY27" fmla="*/ 4102100 h 5347575"/>
              <a:gd name="connsiteX28" fmla="*/ 368738 w 7507557"/>
              <a:gd name="connsiteY28" fmla="*/ 4086334 h 5347575"/>
              <a:gd name="connsiteX29" fmla="*/ 0 w 7507557"/>
              <a:gd name="connsiteY29" fmla="*/ 4231289 h 5347575"/>
              <a:gd name="connsiteX0" fmla="*/ 6372897 w 7507557"/>
              <a:gd name="connsiteY0" fmla="*/ 0 h 5340776"/>
              <a:gd name="connsiteX1" fmla="*/ 6643413 w 7507557"/>
              <a:gd name="connsiteY1" fmla="*/ 421935 h 5340776"/>
              <a:gd name="connsiteX2" fmla="*/ 6993758 w 7507557"/>
              <a:gd name="connsiteY2" fmla="*/ 857020 h 5340776"/>
              <a:gd name="connsiteX3" fmla="*/ 7132144 w 7507557"/>
              <a:gd name="connsiteY3" fmla="*/ 1273273 h 5340776"/>
              <a:gd name="connsiteX4" fmla="*/ 6990255 w 7507557"/>
              <a:gd name="connsiteY4" fmla="*/ 1557052 h 5340776"/>
              <a:gd name="connsiteX5" fmla="*/ 6526705 w 7507557"/>
              <a:gd name="connsiteY5" fmla="*/ 2077095 h 5340776"/>
              <a:gd name="connsiteX6" fmla="*/ 6375400 w 7507557"/>
              <a:gd name="connsiteY6" fmla="*/ 2487218 h 5340776"/>
              <a:gd name="connsiteX7" fmla="*/ 6517289 w 7507557"/>
              <a:gd name="connsiteY7" fmla="*/ 3070542 h 5340776"/>
              <a:gd name="connsiteX8" fmla="*/ 6813988 w 7507557"/>
              <a:gd name="connsiteY8" fmla="*/ 3694813 h 5340776"/>
              <a:gd name="connsiteX9" fmla="*/ 7179441 w 7507557"/>
              <a:gd name="connsiteY9" fmla="*/ 4000708 h 5340776"/>
              <a:gd name="connsiteX10" fmla="*/ 7494751 w 7507557"/>
              <a:gd name="connsiteY10" fmla="*/ 4268721 h 5340776"/>
              <a:gd name="connsiteX11" fmla="*/ 7405851 w 7507557"/>
              <a:gd name="connsiteY11" fmla="*/ 4445426 h 5340776"/>
              <a:gd name="connsiteX12" fmla="*/ 7037551 w 7507557"/>
              <a:gd name="connsiteY12" fmla="*/ 4552501 h 5340776"/>
              <a:gd name="connsiteX13" fmla="*/ 6674944 w 7507557"/>
              <a:gd name="connsiteY13" fmla="*/ 4694390 h 5340776"/>
              <a:gd name="connsiteX14" fmla="*/ 6485758 w 7507557"/>
              <a:gd name="connsiteY14" fmla="*/ 4836280 h 5340776"/>
              <a:gd name="connsiteX15" fmla="*/ 6438462 w 7507557"/>
              <a:gd name="connsiteY15" fmla="*/ 5151590 h 5340776"/>
              <a:gd name="connsiteX16" fmla="*/ 6265041 w 7507557"/>
              <a:gd name="connsiteY16" fmla="*/ 5340776 h 5340776"/>
              <a:gd name="connsiteX17" fmla="*/ 5776310 w 7507557"/>
              <a:gd name="connsiteY17" fmla="*/ 5151590 h 5340776"/>
              <a:gd name="connsiteX18" fmla="*/ 5208751 w 7507557"/>
              <a:gd name="connsiteY18" fmla="*/ 4852045 h 5340776"/>
              <a:gd name="connsiteX19" fmla="*/ 4814613 w 7507557"/>
              <a:gd name="connsiteY19" fmla="*/ 4678625 h 5340776"/>
              <a:gd name="connsiteX20" fmla="*/ 4467772 w 7507557"/>
              <a:gd name="connsiteY20" fmla="*/ 4694390 h 5340776"/>
              <a:gd name="connsiteX21" fmla="*/ 4168227 w 7507557"/>
              <a:gd name="connsiteY21" fmla="*/ 4852045 h 5340776"/>
              <a:gd name="connsiteX22" fmla="*/ 4199758 w 7507557"/>
              <a:gd name="connsiteY22" fmla="*/ 5135825 h 5340776"/>
              <a:gd name="connsiteX23" fmla="*/ 4026338 w 7507557"/>
              <a:gd name="connsiteY23" fmla="*/ 5246183 h 5340776"/>
              <a:gd name="connsiteX24" fmla="*/ 3143469 w 7507557"/>
              <a:gd name="connsiteY24" fmla="*/ 4883576 h 5340776"/>
              <a:gd name="connsiteX25" fmla="*/ 2134475 w 7507557"/>
              <a:gd name="connsiteY25" fmla="*/ 4426376 h 5340776"/>
              <a:gd name="connsiteX26" fmla="*/ 1204310 w 7507557"/>
              <a:gd name="connsiteY26" fmla="*/ 4316018 h 5340776"/>
              <a:gd name="connsiteX27" fmla="*/ 684048 w 7507557"/>
              <a:gd name="connsiteY27" fmla="*/ 4095301 h 5340776"/>
              <a:gd name="connsiteX28" fmla="*/ 368738 w 7507557"/>
              <a:gd name="connsiteY28" fmla="*/ 4079535 h 5340776"/>
              <a:gd name="connsiteX29" fmla="*/ 0 w 7507557"/>
              <a:gd name="connsiteY29" fmla="*/ 4224490 h 5340776"/>
              <a:gd name="connsiteX0" fmla="*/ 6372897 w 7507557"/>
              <a:gd name="connsiteY0" fmla="*/ 0 h 5269524"/>
              <a:gd name="connsiteX1" fmla="*/ 6643413 w 7507557"/>
              <a:gd name="connsiteY1" fmla="*/ 421935 h 5269524"/>
              <a:gd name="connsiteX2" fmla="*/ 6993758 w 7507557"/>
              <a:gd name="connsiteY2" fmla="*/ 857020 h 5269524"/>
              <a:gd name="connsiteX3" fmla="*/ 7132144 w 7507557"/>
              <a:gd name="connsiteY3" fmla="*/ 1273273 h 5269524"/>
              <a:gd name="connsiteX4" fmla="*/ 6990255 w 7507557"/>
              <a:gd name="connsiteY4" fmla="*/ 1557052 h 5269524"/>
              <a:gd name="connsiteX5" fmla="*/ 6526705 w 7507557"/>
              <a:gd name="connsiteY5" fmla="*/ 2077095 h 5269524"/>
              <a:gd name="connsiteX6" fmla="*/ 6375400 w 7507557"/>
              <a:gd name="connsiteY6" fmla="*/ 2487218 h 5269524"/>
              <a:gd name="connsiteX7" fmla="*/ 6517289 w 7507557"/>
              <a:gd name="connsiteY7" fmla="*/ 3070542 h 5269524"/>
              <a:gd name="connsiteX8" fmla="*/ 6813988 w 7507557"/>
              <a:gd name="connsiteY8" fmla="*/ 3694813 h 5269524"/>
              <a:gd name="connsiteX9" fmla="*/ 7179441 w 7507557"/>
              <a:gd name="connsiteY9" fmla="*/ 4000708 h 5269524"/>
              <a:gd name="connsiteX10" fmla="*/ 7494751 w 7507557"/>
              <a:gd name="connsiteY10" fmla="*/ 4268721 h 5269524"/>
              <a:gd name="connsiteX11" fmla="*/ 7405851 w 7507557"/>
              <a:gd name="connsiteY11" fmla="*/ 4445426 h 5269524"/>
              <a:gd name="connsiteX12" fmla="*/ 7037551 w 7507557"/>
              <a:gd name="connsiteY12" fmla="*/ 4552501 h 5269524"/>
              <a:gd name="connsiteX13" fmla="*/ 6674944 w 7507557"/>
              <a:gd name="connsiteY13" fmla="*/ 4694390 h 5269524"/>
              <a:gd name="connsiteX14" fmla="*/ 6485758 w 7507557"/>
              <a:gd name="connsiteY14" fmla="*/ 4836280 h 5269524"/>
              <a:gd name="connsiteX15" fmla="*/ 6438462 w 7507557"/>
              <a:gd name="connsiteY15" fmla="*/ 5151590 h 5269524"/>
              <a:gd name="connsiteX16" fmla="*/ 6193789 w 7507557"/>
              <a:gd name="connsiteY16" fmla="*/ 5269524 h 5269524"/>
              <a:gd name="connsiteX17" fmla="*/ 5776310 w 7507557"/>
              <a:gd name="connsiteY17" fmla="*/ 5151590 h 5269524"/>
              <a:gd name="connsiteX18" fmla="*/ 5208751 w 7507557"/>
              <a:gd name="connsiteY18" fmla="*/ 4852045 h 5269524"/>
              <a:gd name="connsiteX19" fmla="*/ 4814613 w 7507557"/>
              <a:gd name="connsiteY19" fmla="*/ 4678625 h 5269524"/>
              <a:gd name="connsiteX20" fmla="*/ 4467772 w 7507557"/>
              <a:gd name="connsiteY20" fmla="*/ 4694390 h 5269524"/>
              <a:gd name="connsiteX21" fmla="*/ 4168227 w 7507557"/>
              <a:gd name="connsiteY21" fmla="*/ 4852045 h 5269524"/>
              <a:gd name="connsiteX22" fmla="*/ 4199758 w 7507557"/>
              <a:gd name="connsiteY22" fmla="*/ 5135825 h 5269524"/>
              <a:gd name="connsiteX23" fmla="*/ 4026338 w 7507557"/>
              <a:gd name="connsiteY23" fmla="*/ 5246183 h 5269524"/>
              <a:gd name="connsiteX24" fmla="*/ 3143469 w 7507557"/>
              <a:gd name="connsiteY24" fmla="*/ 4883576 h 5269524"/>
              <a:gd name="connsiteX25" fmla="*/ 2134475 w 7507557"/>
              <a:gd name="connsiteY25" fmla="*/ 4426376 h 5269524"/>
              <a:gd name="connsiteX26" fmla="*/ 1204310 w 7507557"/>
              <a:gd name="connsiteY26" fmla="*/ 4316018 h 5269524"/>
              <a:gd name="connsiteX27" fmla="*/ 684048 w 7507557"/>
              <a:gd name="connsiteY27" fmla="*/ 4095301 h 5269524"/>
              <a:gd name="connsiteX28" fmla="*/ 368738 w 7507557"/>
              <a:gd name="connsiteY28" fmla="*/ 4079535 h 5269524"/>
              <a:gd name="connsiteX29" fmla="*/ 0 w 7507557"/>
              <a:gd name="connsiteY29" fmla="*/ 4224490 h 5269524"/>
              <a:gd name="connsiteX0" fmla="*/ 6372897 w 7507557"/>
              <a:gd name="connsiteY0" fmla="*/ 0 h 5271538"/>
              <a:gd name="connsiteX1" fmla="*/ 6643413 w 7507557"/>
              <a:gd name="connsiteY1" fmla="*/ 421935 h 5271538"/>
              <a:gd name="connsiteX2" fmla="*/ 6993758 w 7507557"/>
              <a:gd name="connsiteY2" fmla="*/ 857020 h 5271538"/>
              <a:gd name="connsiteX3" fmla="*/ 7132144 w 7507557"/>
              <a:gd name="connsiteY3" fmla="*/ 1273273 h 5271538"/>
              <a:gd name="connsiteX4" fmla="*/ 6990255 w 7507557"/>
              <a:gd name="connsiteY4" fmla="*/ 1557052 h 5271538"/>
              <a:gd name="connsiteX5" fmla="*/ 6526705 w 7507557"/>
              <a:gd name="connsiteY5" fmla="*/ 2077095 h 5271538"/>
              <a:gd name="connsiteX6" fmla="*/ 6375400 w 7507557"/>
              <a:gd name="connsiteY6" fmla="*/ 2487218 h 5271538"/>
              <a:gd name="connsiteX7" fmla="*/ 6517289 w 7507557"/>
              <a:gd name="connsiteY7" fmla="*/ 3070542 h 5271538"/>
              <a:gd name="connsiteX8" fmla="*/ 6813988 w 7507557"/>
              <a:gd name="connsiteY8" fmla="*/ 3694813 h 5271538"/>
              <a:gd name="connsiteX9" fmla="*/ 7179441 w 7507557"/>
              <a:gd name="connsiteY9" fmla="*/ 4000708 h 5271538"/>
              <a:gd name="connsiteX10" fmla="*/ 7494751 w 7507557"/>
              <a:gd name="connsiteY10" fmla="*/ 4268721 h 5271538"/>
              <a:gd name="connsiteX11" fmla="*/ 7405851 w 7507557"/>
              <a:gd name="connsiteY11" fmla="*/ 4445426 h 5271538"/>
              <a:gd name="connsiteX12" fmla="*/ 7037551 w 7507557"/>
              <a:gd name="connsiteY12" fmla="*/ 4552501 h 5271538"/>
              <a:gd name="connsiteX13" fmla="*/ 6674944 w 7507557"/>
              <a:gd name="connsiteY13" fmla="*/ 4694390 h 5271538"/>
              <a:gd name="connsiteX14" fmla="*/ 6485758 w 7507557"/>
              <a:gd name="connsiteY14" fmla="*/ 4836280 h 5271538"/>
              <a:gd name="connsiteX15" fmla="*/ 6438462 w 7507557"/>
              <a:gd name="connsiteY15" fmla="*/ 5151590 h 5271538"/>
              <a:gd name="connsiteX16" fmla="*/ 6193789 w 7507557"/>
              <a:gd name="connsiteY16" fmla="*/ 5269524 h 5271538"/>
              <a:gd name="connsiteX17" fmla="*/ 5669432 w 7507557"/>
              <a:gd name="connsiteY17" fmla="*/ 5068463 h 5271538"/>
              <a:gd name="connsiteX18" fmla="*/ 5208751 w 7507557"/>
              <a:gd name="connsiteY18" fmla="*/ 4852045 h 5271538"/>
              <a:gd name="connsiteX19" fmla="*/ 4814613 w 7507557"/>
              <a:gd name="connsiteY19" fmla="*/ 4678625 h 5271538"/>
              <a:gd name="connsiteX20" fmla="*/ 4467772 w 7507557"/>
              <a:gd name="connsiteY20" fmla="*/ 4694390 h 5271538"/>
              <a:gd name="connsiteX21" fmla="*/ 4168227 w 7507557"/>
              <a:gd name="connsiteY21" fmla="*/ 4852045 h 5271538"/>
              <a:gd name="connsiteX22" fmla="*/ 4199758 w 7507557"/>
              <a:gd name="connsiteY22" fmla="*/ 5135825 h 5271538"/>
              <a:gd name="connsiteX23" fmla="*/ 4026338 w 7507557"/>
              <a:gd name="connsiteY23" fmla="*/ 5246183 h 5271538"/>
              <a:gd name="connsiteX24" fmla="*/ 3143469 w 7507557"/>
              <a:gd name="connsiteY24" fmla="*/ 4883576 h 5271538"/>
              <a:gd name="connsiteX25" fmla="*/ 2134475 w 7507557"/>
              <a:gd name="connsiteY25" fmla="*/ 4426376 h 5271538"/>
              <a:gd name="connsiteX26" fmla="*/ 1204310 w 7507557"/>
              <a:gd name="connsiteY26" fmla="*/ 4316018 h 5271538"/>
              <a:gd name="connsiteX27" fmla="*/ 684048 w 7507557"/>
              <a:gd name="connsiteY27" fmla="*/ 4095301 h 5271538"/>
              <a:gd name="connsiteX28" fmla="*/ 368738 w 7507557"/>
              <a:gd name="connsiteY28" fmla="*/ 4079535 h 5271538"/>
              <a:gd name="connsiteX29" fmla="*/ 0 w 7507557"/>
              <a:gd name="connsiteY29" fmla="*/ 4224490 h 5271538"/>
              <a:gd name="connsiteX0" fmla="*/ 6372897 w 7507557"/>
              <a:gd name="connsiteY0" fmla="*/ 0 h 5269548"/>
              <a:gd name="connsiteX1" fmla="*/ 6643413 w 7507557"/>
              <a:gd name="connsiteY1" fmla="*/ 421935 h 5269548"/>
              <a:gd name="connsiteX2" fmla="*/ 6993758 w 7507557"/>
              <a:gd name="connsiteY2" fmla="*/ 857020 h 5269548"/>
              <a:gd name="connsiteX3" fmla="*/ 7132144 w 7507557"/>
              <a:gd name="connsiteY3" fmla="*/ 1273273 h 5269548"/>
              <a:gd name="connsiteX4" fmla="*/ 6990255 w 7507557"/>
              <a:gd name="connsiteY4" fmla="*/ 1557052 h 5269548"/>
              <a:gd name="connsiteX5" fmla="*/ 6526705 w 7507557"/>
              <a:gd name="connsiteY5" fmla="*/ 2077095 h 5269548"/>
              <a:gd name="connsiteX6" fmla="*/ 6375400 w 7507557"/>
              <a:gd name="connsiteY6" fmla="*/ 2487218 h 5269548"/>
              <a:gd name="connsiteX7" fmla="*/ 6517289 w 7507557"/>
              <a:gd name="connsiteY7" fmla="*/ 3070542 h 5269548"/>
              <a:gd name="connsiteX8" fmla="*/ 6813988 w 7507557"/>
              <a:gd name="connsiteY8" fmla="*/ 3694813 h 5269548"/>
              <a:gd name="connsiteX9" fmla="*/ 7179441 w 7507557"/>
              <a:gd name="connsiteY9" fmla="*/ 4000708 h 5269548"/>
              <a:gd name="connsiteX10" fmla="*/ 7494751 w 7507557"/>
              <a:gd name="connsiteY10" fmla="*/ 4268721 h 5269548"/>
              <a:gd name="connsiteX11" fmla="*/ 7405851 w 7507557"/>
              <a:gd name="connsiteY11" fmla="*/ 4445426 h 5269548"/>
              <a:gd name="connsiteX12" fmla="*/ 7037551 w 7507557"/>
              <a:gd name="connsiteY12" fmla="*/ 4552501 h 5269548"/>
              <a:gd name="connsiteX13" fmla="*/ 6674944 w 7507557"/>
              <a:gd name="connsiteY13" fmla="*/ 4694390 h 5269548"/>
              <a:gd name="connsiteX14" fmla="*/ 6485758 w 7507557"/>
              <a:gd name="connsiteY14" fmla="*/ 4836280 h 5269548"/>
              <a:gd name="connsiteX15" fmla="*/ 6474088 w 7507557"/>
              <a:gd name="connsiteY15" fmla="*/ 5080338 h 5269548"/>
              <a:gd name="connsiteX16" fmla="*/ 6193789 w 7507557"/>
              <a:gd name="connsiteY16" fmla="*/ 5269524 h 5269548"/>
              <a:gd name="connsiteX17" fmla="*/ 5669432 w 7507557"/>
              <a:gd name="connsiteY17" fmla="*/ 5068463 h 5269548"/>
              <a:gd name="connsiteX18" fmla="*/ 5208751 w 7507557"/>
              <a:gd name="connsiteY18" fmla="*/ 4852045 h 5269548"/>
              <a:gd name="connsiteX19" fmla="*/ 4814613 w 7507557"/>
              <a:gd name="connsiteY19" fmla="*/ 4678625 h 5269548"/>
              <a:gd name="connsiteX20" fmla="*/ 4467772 w 7507557"/>
              <a:gd name="connsiteY20" fmla="*/ 4694390 h 5269548"/>
              <a:gd name="connsiteX21" fmla="*/ 4168227 w 7507557"/>
              <a:gd name="connsiteY21" fmla="*/ 4852045 h 5269548"/>
              <a:gd name="connsiteX22" fmla="*/ 4199758 w 7507557"/>
              <a:gd name="connsiteY22" fmla="*/ 5135825 h 5269548"/>
              <a:gd name="connsiteX23" fmla="*/ 4026338 w 7507557"/>
              <a:gd name="connsiteY23" fmla="*/ 5246183 h 5269548"/>
              <a:gd name="connsiteX24" fmla="*/ 3143469 w 7507557"/>
              <a:gd name="connsiteY24" fmla="*/ 4883576 h 5269548"/>
              <a:gd name="connsiteX25" fmla="*/ 2134475 w 7507557"/>
              <a:gd name="connsiteY25" fmla="*/ 4426376 h 5269548"/>
              <a:gd name="connsiteX26" fmla="*/ 1204310 w 7507557"/>
              <a:gd name="connsiteY26" fmla="*/ 4316018 h 5269548"/>
              <a:gd name="connsiteX27" fmla="*/ 684048 w 7507557"/>
              <a:gd name="connsiteY27" fmla="*/ 4095301 h 5269548"/>
              <a:gd name="connsiteX28" fmla="*/ 368738 w 7507557"/>
              <a:gd name="connsiteY28" fmla="*/ 4079535 h 5269548"/>
              <a:gd name="connsiteX29" fmla="*/ 0 w 7507557"/>
              <a:gd name="connsiteY29" fmla="*/ 4224490 h 5269548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32144 w 7507557"/>
              <a:gd name="connsiteY3" fmla="*/ 1273273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90255 w 7507557"/>
              <a:gd name="connsiteY4" fmla="*/ 1557052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526705 w 7507557"/>
              <a:gd name="connsiteY5" fmla="*/ 2077095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74666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0061 w 7507557"/>
              <a:gd name="connsiteY5" fmla="*/ 2058509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75400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507557"/>
              <a:gd name="connsiteY0" fmla="*/ 0 h 5257246"/>
              <a:gd name="connsiteX1" fmla="*/ 6643413 w 7507557"/>
              <a:gd name="connsiteY1" fmla="*/ 421935 h 5257246"/>
              <a:gd name="connsiteX2" fmla="*/ 6993758 w 7507557"/>
              <a:gd name="connsiteY2" fmla="*/ 857020 h 5257246"/>
              <a:gd name="connsiteX3" fmla="*/ 7106124 w 7507557"/>
              <a:gd name="connsiteY3" fmla="*/ 1206366 h 5257246"/>
              <a:gd name="connsiteX4" fmla="*/ 6901045 w 7507557"/>
              <a:gd name="connsiteY4" fmla="*/ 1527316 h 5257246"/>
              <a:gd name="connsiteX5" fmla="*/ 6437495 w 7507557"/>
              <a:gd name="connsiteY5" fmla="*/ 2073378 h 5257246"/>
              <a:gd name="connsiteX6" fmla="*/ 6356814 w 7507557"/>
              <a:gd name="connsiteY6" fmla="*/ 2487218 h 5257246"/>
              <a:gd name="connsiteX7" fmla="*/ 6517289 w 7507557"/>
              <a:gd name="connsiteY7" fmla="*/ 3070542 h 5257246"/>
              <a:gd name="connsiteX8" fmla="*/ 6813988 w 7507557"/>
              <a:gd name="connsiteY8" fmla="*/ 3694813 h 5257246"/>
              <a:gd name="connsiteX9" fmla="*/ 7179441 w 7507557"/>
              <a:gd name="connsiteY9" fmla="*/ 4000708 h 5257246"/>
              <a:gd name="connsiteX10" fmla="*/ 7494751 w 7507557"/>
              <a:gd name="connsiteY10" fmla="*/ 4268721 h 5257246"/>
              <a:gd name="connsiteX11" fmla="*/ 7405851 w 7507557"/>
              <a:gd name="connsiteY11" fmla="*/ 4445426 h 5257246"/>
              <a:gd name="connsiteX12" fmla="*/ 7037551 w 7507557"/>
              <a:gd name="connsiteY12" fmla="*/ 4552501 h 5257246"/>
              <a:gd name="connsiteX13" fmla="*/ 6674944 w 7507557"/>
              <a:gd name="connsiteY13" fmla="*/ 4694390 h 5257246"/>
              <a:gd name="connsiteX14" fmla="*/ 6485758 w 7507557"/>
              <a:gd name="connsiteY14" fmla="*/ 4836280 h 5257246"/>
              <a:gd name="connsiteX15" fmla="*/ 6474088 w 7507557"/>
              <a:gd name="connsiteY15" fmla="*/ 5080338 h 5257246"/>
              <a:gd name="connsiteX16" fmla="*/ 6110662 w 7507557"/>
              <a:gd name="connsiteY16" fmla="*/ 5210147 h 5257246"/>
              <a:gd name="connsiteX17" fmla="*/ 5669432 w 7507557"/>
              <a:gd name="connsiteY17" fmla="*/ 5068463 h 5257246"/>
              <a:gd name="connsiteX18" fmla="*/ 5208751 w 7507557"/>
              <a:gd name="connsiteY18" fmla="*/ 4852045 h 5257246"/>
              <a:gd name="connsiteX19" fmla="*/ 4814613 w 7507557"/>
              <a:gd name="connsiteY19" fmla="*/ 4678625 h 5257246"/>
              <a:gd name="connsiteX20" fmla="*/ 4467772 w 7507557"/>
              <a:gd name="connsiteY20" fmla="*/ 4694390 h 5257246"/>
              <a:gd name="connsiteX21" fmla="*/ 4168227 w 7507557"/>
              <a:gd name="connsiteY21" fmla="*/ 4852045 h 5257246"/>
              <a:gd name="connsiteX22" fmla="*/ 4199758 w 7507557"/>
              <a:gd name="connsiteY22" fmla="*/ 5135825 h 5257246"/>
              <a:gd name="connsiteX23" fmla="*/ 4026338 w 7507557"/>
              <a:gd name="connsiteY23" fmla="*/ 5246183 h 5257246"/>
              <a:gd name="connsiteX24" fmla="*/ 3143469 w 7507557"/>
              <a:gd name="connsiteY24" fmla="*/ 4883576 h 5257246"/>
              <a:gd name="connsiteX25" fmla="*/ 2134475 w 7507557"/>
              <a:gd name="connsiteY25" fmla="*/ 4426376 h 5257246"/>
              <a:gd name="connsiteX26" fmla="*/ 1204310 w 7507557"/>
              <a:gd name="connsiteY26" fmla="*/ 4316018 h 5257246"/>
              <a:gd name="connsiteX27" fmla="*/ 684048 w 7507557"/>
              <a:gd name="connsiteY27" fmla="*/ 4095301 h 5257246"/>
              <a:gd name="connsiteX28" fmla="*/ 368738 w 7507557"/>
              <a:gd name="connsiteY28" fmla="*/ 4079535 h 5257246"/>
              <a:gd name="connsiteX29" fmla="*/ 0 w 7507557"/>
              <a:gd name="connsiteY29" fmla="*/ 4224490 h 5257246"/>
              <a:gd name="connsiteX0" fmla="*/ 6372897 w 7488427"/>
              <a:gd name="connsiteY0" fmla="*/ 0 h 5257246"/>
              <a:gd name="connsiteX1" fmla="*/ 6643413 w 7488427"/>
              <a:gd name="connsiteY1" fmla="*/ 421935 h 5257246"/>
              <a:gd name="connsiteX2" fmla="*/ 6993758 w 7488427"/>
              <a:gd name="connsiteY2" fmla="*/ 857020 h 5257246"/>
              <a:gd name="connsiteX3" fmla="*/ 7106124 w 7488427"/>
              <a:gd name="connsiteY3" fmla="*/ 1206366 h 5257246"/>
              <a:gd name="connsiteX4" fmla="*/ 6901045 w 7488427"/>
              <a:gd name="connsiteY4" fmla="*/ 1527316 h 5257246"/>
              <a:gd name="connsiteX5" fmla="*/ 6437495 w 7488427"/>
              <a:gd name="connsiteY5" fmla="*/ 2073378 h 5257246"/>
              <a:gd name="connsiteX6" fmla="*/ 6356814 w 7488427"/>
              <a:gd name="connsiteY6" fmla="*/ 2487218 h 5257246"/>
              <a:gd name="connsiteX7" fmla="*/ 6517289 w 7488427"/>
              <a:gd name="connsiteY7" fmla="*/ 3070542 h 5257246"/>
              <a:gd name="connsiteX8" fmla="*/ 6813988 w 7488427"/>
              <a:gd name="connsiteY8" fmla="*/ 3694813 h 5257246"/>
              <a:gd name="connsiteX9" fmla="*/ 7179441 w 7488427"/>
              <a:gd name="connsiteY9" fmla="*/ 4000708 h 5257246"/>
              <a:gd name="connsiteX10" fmla="*/ 7472448 w 7488427"/>
              <a:gd name="connsiteY10" fmla="*/ 4220399 h 5257246"/>
              <a:gd name="connsiteX11" fmla="*/ 7405851 w 7488427"/>
              <a:gd name="connsiteY11" fmla="*/ 4445426 h 5257246"/>
              <a:gd name="connsiteX12" fmla="*/ 7037551 w 7488427"/>
              <a:gd name="connsiteY12" fmla="*/ 4552501 h 5257246"/>
              <a:gd name="connsiteX13" fmla="*/ 6674944 w 7488427"/>
              <a:gd name="connsiteY13" fmla="*/ 4694390 h 5257246"/>
              <a:gd name="connsiteX14" fmla="*/ 6485758 w 7488427"/>
              <a:gd name="connsiteY14" fmla="*/ 4836280 h 5257246"/>
              <a:gd name="connsiteX15" fmla="*/ 6474088 w 7488427"/>
              <a:gd name="connsiteY15" fmla="*/ 5080338 h 5257246"/>
              <a:gd name="connsiteX16" fmla="*/ 6110662 w 7488427"/>
              <a:gd name="connsiteY16" fmla="*/ 5210147 h 5257246"/>
              <a:gd name="connsiteX17" fmla="*/ 5669432 w 7488427"/>
              <a:gd name="connsiteY17" fmla="*/ 5068463 h 5257246"/>
              <a:gd name="connsiteX18" fmla="*/ 5208751 w 7488427"/>
              <a:gd name="connsiteY18" fmla="*/ 4852045 h 5257246"/>
              <a:gd name="connsiteX19" fmla="*/ 4814613 w 7488427"/>
              <a:gd name="connsiteY19" fmla="*/ 4678625 h 5257246"/>
              <a:gd name="connsiteX20" fmla="*/ 4467772 w 7488427"/>
              <a:gd name="connsiteY20" fmla="*/ 4694390 h 5257246"/>
              <a:gd name="connsiteX21" fmla="*/ 4168227 w 7488427"/>
              <a:gd name="connsiteY21" fmla="*/ 4852045 h 5257246"/>
              <a:gd name="connsiteX22" fmla="*/ 4199758 w 7488427"/>
              <a:gd name="connsiteY22" fmla="*/ 5135825 h 5257246"/>
              <a:gd name="connsiteX23" fmla="*/ 4026338 w 7488427"/>
              <a:gd name="connsiteY23" fmla="*/ 5246183 h 5257246"/>
              <a:gd name="connsiteX24" fmla="*/ 3143469 w 7488427"/>
              <a:gd name="connsiteY24" fmla="*/ 4883576 h 5257246"/>
              <a:gd name="connsiteX25" fmla="*/ 2134475 w 7488427"/>
              <a:gd name="connsiteY25" fmla="*/ 4426376 h 5257246"/>
              <a:gd name="connsiteX26" fmla="*/ 1204310 w 7488427"/>
              <a:gd name="connsiteY26" fmla="*/ 4316018 h 5257246"/>
              <a:gd name="connsiteX27" fmla="*/ 684048 w 7488427"/>
              <a:gd name="connsiteY27" fmla="*/ 4095301 h 5257246"/>
              <a:gd name="connsiteX28" fmla="*/ 368738 w 7488427"/>
              <a:gd name="connsiteY28" fmla="*/ 4079535 h 5257246"/>
              <a:gd name="connsiteX29" fmla="*/ 0 w 7488427"/>
              <a:gd name="connsiteY29" fmla="*/ 4224490 h 5257246"/>
              <a:gd name="connsiteX0" fmla="*/ 6372897 w 7475610"/>
              <a:gd name="connsiteY0" fmla="*/ 0 h 5257246"/>
              <a:gd name="connsiteX1" fmla="*/ 6643413 w 7475610"/>
              <a:gd name="connsiteY1" fmla="*/ 421935 h 5257246"/>
              <a:gd name="connsiteX2" fmla="*/ 6993758 w 7475610"/>
              <a:gd name="connsiteY2" fmla="*/ 857020 h 5257246"/>
              <a:gd name="connsiteX3" fmla="*/ 7106124 w 7475610"/>
              <a:gd name="connsiteY3" fmla="*/ 1206366 h 5257246"/>
              <a:gd name="connsiteX4" fmla="*/ 6901045 w 7475610"/>
              <a:gd name="connsiteY4" fmla="*/ 1527316 h 5257246"/>
              <a:gd name="connsiteX5" fmla="*/ 6437495 w 7475610"/>
              <a:gd name="connsiteY5" fmla="*/ 2073378 h 5257246"/>
              <a:gd name="connsiteX6" fmla="*/ 6356814 w 7475610"/>
              <a:gd name="connsiteY6" fmla="*/ 2487218 h 5257246"/>
              <a:gd name="connsiteX7" fmla="*/ 6517289 w 7475610"/>
              <a:gd name="connsiteY7" fmla="*/ 3070542 h 5257246"/>
              <a:gd name="connsiteX8" fmla="*/ 6813988 w 7475610"/>
              <a:gd name="connsiteY8" fmla="*/ 3694813 h 5257246"/>
              <a:gd name="connsiteX9" fmla="*/ 7179441 w 7475610"/>
              <a:gd name="connsiteY9" fmla="*/ 4000708 h 5257246"/>
              <a:gd name="connsiteX10" fmla="*/ 7472448 w 7475610"/>
              <a:gd name="connsiteY10" fmla="*/ 4220399 h 5257246"/>
              <a:gd name="connsiteX11" fmla="*/ 7316641 w 7475610"/>
              <a:gd name="connsiteY11" fmla="*/ 4345065 h 5257246"/>
              <a:gd name="connsiteX12" fmla="*/ 7037551 w 7475610"/>
              <a:gd name="connsiteY12" fmla="*/ 4552501 h 5257246"/>
              <a:gd name="connsiteX13" fmla="*/ 6674944 w 7475610"/>
              <a:gd name="connsiteY13" fmla="*/ 4694390 h 5257246"/>
              <a:gd name="connsiteX14" fmla="*/ 6485758 w 7475610"/>
              <a:gd name="connsiteY14" fmla="*/ 4836280 h 5257246"/>
              <a:gd name="connsiteX15" fmla="*/ 6474088 w 7475610"/>
              <a:gd name="connsiteY15" fmla="*/ 5080338 h 5257246"/>
              <a:gd name="connsiteX16" fmla="*/ 6110662 w 7475610"/>
              <a:gd name="connsiteY16" fmla="*/ 5210147 h 5257246"/>
              <a:gd name="connsiteX17" fmla="*/ 5669432 w 7475610"/>
              <a:gd name="connsiteY17" fmla="*/ 5068463 h 5257246"/>
              <a:gd name="connsiteX18" fmla="*/ 5208751 w 7475610"/>
              <a:gd name="connsiteY18" fmla="*/ 4852045 h 5257246"/>
              <a:gd name="connsiteX19" fmla="*/ 4814613 w 7475610"/>
              <a:gd name="connsiteY19" fmla="*/ 4678625 h 5257246"/>
              <a:gd name="connsiteX20" fmla="*/ 4467772 w 7475610"/>
              <a:gd name="connsiteY20" fmla="*/ 4694390 h 5257246"/>
              <a:gd name="connsiteX21" fmla="*/ 4168227 w 7475610"/>
              <a:gd name="connsiteY21" fmla="*/ 4852045 h 5257246"/>
              <a:gd name="connsiteX22" fmla="*/ 4199758 w 7475610"/>
              <a:gd name="connsiteY22" fmla="*/ 5135825 h 5257246"/>
              <a:gd name="connsiteX23" fmla="*/ 4026338 w 7475610"/>
              <a:gd name="connsiteY23" fmla="*/ 5246183 h 5257246"/>
              <a:gd name="connsiteX24" fmla="*/ 3143469 w 7475610"/>
              <a:gd name="connsiteY24" fmla="*/ 4883576 h 5257246"/>
              <a:gd name="connsiteX25" fmla="*/ 2134475 w 7475610"/>
              <a:gd name="connsiteY25" fmla="*/ 4426376 h 5257246"/>
              <a:gd name="connsiteX26" fmla="*/ 1204310 w 7475610"/>
              <a:gd name="connsiteY26" fmla="*/ 4316018 h 5257246"/>
              <a:gd name="connsiteX27" fmla="*/ 684048 w 7475610"/>
              <a:gd name="connsiteY27" fmla="*/ 4095301 h 5257246"/>
              <a:gd name="connsiteX28" fmla="*/ 368738 w 7475610"/>
              <a:gd name="connsiteY28" fmla="*/ 4079535 h 5257246"/>
              <a:gd name="connsiteX29" fmla="*/ 0 w 7475610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674944 w 7475956"/>
              <a:gd name="connsiteY13" fmla="*/ 4694390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74088 w 7475956"/>
              <a:gd name="connsiteY15" fmla="*/ 5080338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10662 w 7475956"/>
              <a:gd name="connsiteY16" fmla="*/ 5210147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85758 w 7475956"/>
              <a:gd name="connsiteY14" fmla="*/ 4836280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23766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5956"/>
              <a:gd name="connsiteY0" fmla="*/ 0 h 5257246"/>
              <a:gd name="connsiteX1" fmla="*/ 6643413 w 7475956"/>
              <a:gd name="connsiteY1" fmla="*/ 421935 h 5257246"/>
              <a:gd name="connsiteX2" fmla="*/ 6993758 w 7475956"/>
              <a:gd name="connsiteY2" fmla="*/ 857020 h 5257246"/>
              <a:gd name="connsiteX3" fmla="*/ 7106124 w 7475956"/>
              <a:gd name="connsiteY3" fmla="*/ 1206366 h 5257246"/>
              <a:gd name="connsiteX4" fmla="*/ 6901045 w 7475956"/>
              <a:gd name="connsiteY4" fmla="*/ 1527316 h 5257246"/>
              <a:gd name="connsiteX5" fmla="*/ 6437495 w 7475956"/>
              <a:gd name="connsiteY5" fmla="*/ 2073378 h 5257246"/>
              <a:gd name="connsiteX6" fmla="*/ 6356814 w 7475956"/>
              <a:gd name="connsiteY6" fmla="*/ 2487218 h 5257246"/>
              <a:gd name="connsiteX7" fmla="*/ 6517289 w 7475956"/>
              <a:gd name="connsiteY7" fmla="*/ 3070542 h 5257246"/>
              <a:gd name="connsiteX8" fmla="*/ 6813988 w 7475956"/>
              <a:gd name="connsiteY8" fmla="*/ 3694813 h 5257246"/>
              <a:gd name="connsiteX9" fmla="*/ 7179441 w 7475956"/>
              <a:gd name="connsiteY9" fmla="*/ 4000708 h 5257246"/>
              <a:gd name="connsiteX10" fmla="*/ 7472448 w 7475956"/>
              <a:gd name="connsiteY10" fmla="*/ 4220399 h 5257246"/>
              <a:gd name="connsiteX11" fmla="*/ 7316641 w 7475956"/>
              <a:gd name="connsiteY11" fmla="*/ 4345065 h 5257246"/>
              <a:gd name="connsiteX12" fmla="*/ 6959492 w 7475956"/>
              <a:gd name="connsiteY12" fmla="*/ 4444706 h 5257246"/>
              <a:gd name="connsiteX13" fmla="*/ 6593168 w 7475956"/>
              <a:gd name="connsiteY13" fmla="*/ 4608897 h 5257246"/>
              <a:gd name="connsiteX14" fmla="*/ 6470890 w 7475956"/>
              <a:gd name="connsiteY14" fmla="*/ 4761938 h 5257246"/>
              <a:gd name="connsiteX15" fmla="*/ 6429483 w 7475956"/>
              <a:gd name="connsiteY15" fmla="*/ 4979977 h 5257246"/>
              <a:gd name="connsiteX16" fmla="*/ 6155267 w 7475956"/>
              <a:gd name="connsiteY16" fmla="*/ 5065181 h 5257246"/>
              <a:gd name="connsiteX17" fmla="*/ 5669432 w 7475956"/>
              <a:gd name="connsiteY17" fmla="*/ 5068463 h 5257246"/>
              <a:gd name="connsiteX18" fmla="*/ 5208751 w 7475956"/>
              <a:gd name="connsiteY18" fmla="*/ 4852045 h 5257246"/>
              <a:gd name="connsiteX19" fmla="*/ 4814613 w 7475956"/>
              <a:gd name="connsiteY19" fmla="*/ 4678625 h 5257246"/>
              <a:gd name="connsiteX20" fmla="*/ 4467772 w 7475956"/>
              <a:gd name="connsiteY20" fmla="*/ 4694390 h 5257246"/>
              <a:gd name="connsiteX21" fmla="*/ 4168227 w 7475956"/>
              <a:gd name="connsiteY21" fmla="*/ 4852045 h 5257246"/>
              <a:gd name="connsiteX22" fmla="*/ 4199758 w 7475956"/>
              <a:gd name="connsiteY22" fmla="*/ 5135825 h 5257246"/>
              <a:gd name="connsiteX23" fmla="*/ 4026338 w 7475956"/>
              <a:gd name="connsiteY23" fmla="*/ 5246183 h 5257246"/>
              <a:gd name="connsiteX24" fmla="*/ 3143469 w 7475956"/>
              <a:gd name="connsiteY24" fmla="*/ 4883576 h 5257246"/>
              <a:gd name="connsiteX25" fmla="*/ 2134475 w 7475956"/>
              <a:gd name="connsiteY25" fmla="*/ 4426376 h 5257246"/>
              <a:gd name="connsiteX26" fmla="*/ 1204310 w 7475956"/>
              <a:gd name="connsiteY26" fmla="*/ 4316018 h 5257246"/>
              <a:gd name="connsiteX27" fmla="*/ 684048 w 7475956"/>
              <a:gd name="connsiteY27" fmla="*/ 4095301 h 5257246"/>
              <a:gd name="connsiteX28" fmla="*/ 368738 w 7475956"/>
              <a:gd name="connsiteY28" fmla="*/ 4079535 h 5257246"/>
              <a:gd name="connsiteX29" fmla="*/ 0 w 7475956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69432 w 7479690"/>
              <a:gd name="connsiteY17" fmla="*/ 5068463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08751 w 7479690"/>
              <a:gd name="connsiteY18" fmla="*/ 4852045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14613 w 7479690"/>
              <a:gd name="connsiteY19" fmla="*/ 4678625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67772 w 7479690"/>
              <a:gd name="connsiteY20" fmla="*/ 4694390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03462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34770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691734 w 7479690"/>
              <a:gd name="connsiteY17" fmla="*/ 4904911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7246"/>
              <a:gd name="connsiteX1" fmla="*/ 6643413 w 7479690"/>
              <a:gd name="connsiteY1" fmla="*/ 421935 h 5257246"/>
              <a:gd name="connsiteX2" fmla="*/ 6993758 w 7479690"/>
              <a:gd name="connsiteY2" fmla="*/ 857020 h 5257246"/>
              <a:gd name="connsiteX3" fmla="*/ 7106124 w 7479690"/>
              <a:gd name="connsiteY3" fmla="*/ 1206366 h 5257246"/>
              <a:gd name="connsiteX4" fmla="*/ 6901045 w 7479690"/>
              <a:gd name="connsiteY4" fmla="*/ 1527316 h 5257246"/>
              <a:gd name="connsiteX5" fmla="*/ 6437495 w 7479690"/>
              <a:gd name="connsiteY5" fmla="*/ 2073378 h 5257246"/>
              <a:gd name="connsiteX6" fmla="*/ 6356814 w 7479690"/>
              <a:gd name="connsiteY6" fmla="*/ 2487218 h 5257246"/>
              <a:gd name="connsiteX7" fmla="*/ 6517289 w 7479690"/>
              <a:gd name="connsiteY7" fmla="*/ 3070542 h 5257246"/>
              <a:gd name="connsiteX8" fmla="*/ 6813988 w 7479690"/>
              <a:gd name="connsiteY8" fmla="*/ 3694813 h 5257246"/>
              <a:gd name="connsiteX9" fmla="*/ 7179441 w 7479690"/>
              <a:gd name="connsiteY9" fmla="*/ 4000708 h 5257246"/>
              <a:gd name="connsiteX10" fmla="*/ 7472448 w 7479690"/>
              <a:gd name="connsiteY10" fmla="*/ 4220399 h 5257246"/>
              <a:gd name="connsiteX11" fmla="*/ 7353812 w 7479690"/>
              <a:gd name="connsiteY11" fmla="*/ 4322763 h 5257246"/>
              <a:gd name="connsiteX12" fmla="*/ 6959492 w 7479690"/>
              <a:gd name="connsiteY12" fmla="*/ 4444706 h 5257246"/>
              <a:gd name="connsiteX13" fmla="*/ 6593168 w 7479690"/>
              <a:gd name="connsiteY13" fmla="*/ 4608897 h 5257246"/>
              <a:gd name="connsiteX14" fmla="*/ 6470890 w 7479690"/>
              <a:gd name="connsiteY14" fmla="*/ 4761938 h 5257246"/>
              <a:gd name="connsiteX15" fmla="*/ 6429483 w 7479690"/>
              <a:gd name="connsiteY15" fmla="*/ 4979977 h 5257246"/>
              <a:gd name="connsiteX16" fmla="*/ 6155267 w 7479690"/>
              <a:gd name="connsiteY16" fmla="*/ 5065181 h 5257246"/>
              <a:gd name="connsiteX17" fmla="*/ 5714037 w 7479690"/>
              <a:gd name="connsiteY17" fmla="*/ 4897477 h 5257246"/>
              <a:gd name="connsiteX18" fmla="*/ 5257073 w 7479690"/>
              <a:gd name="connsiteY18" fmla="*/ 4677343 h 5257246"/>
              <a:gd name="connsiteX19" fmla="*/ 4836916 w 7479690"/>
              <a:gd name="connsiteY19" fmla="*/ 4511357 h 5257246"/>
              <a:gd name="connsiteX20" fmla="*/ 4404582 w 7479690"/>
              <a:gd name="connsiteY20" fmla="*/ 4571727 h 5257246"/>
              <a:gd name="connsiteX21" fmla="*/ 4168227 w 7479690"/>
              <a:gd name="connsiteY21" fmla="*/ 4852045 h 5257246"/>
              <a:gd name="connsiteX22" fmla="*/ 4199758 w 7479690"/>
              <a:gd name="connsiteY22" fmla="*/ 5135825 h 5257246"/>
              <a:gd name="connsiteX23" fmla="*/ 4026338 w 7479690"/>
              <a:gd name="connsiteY23" fmla="*/ 5246183 h 5257246"/>
              <a:gd name="connsiteX24" fmla="*/ 3143469 w 7479690"/>
              <a:gd name="connsiteY24" fmla="*/ 4883576 h 5257246"/>
              <a:gd name="connsiteX25" fmla="*/ 2134475 w 7479690"/>
              <a:gd name="connsiteY25" fmla="*/ 4426376 h 5257246"/>
              <a:gd name="connsiteX26" fmla="*/ 1204310 w 7479690"/>
              <a:gd name="connsiteY26" fmla="*/ 4316018 h 5257246"/>
              <a:gd name="connsiteX27" fmla="*/ 684048 w 7479690"/>
              <a:gd name="connsiteY27" fmla="*/ 4095301 h 5257246"/>
              <a:gd name="connsiteX28" fmla="*/ 368738 w 7479690"/>
              <a:gd name="connsiteY28" fmla="*/ 4079535 h 5257246"/>
              <a:gd name="connsiteX29" fmla="*/ 0 w 7479690"/>
              <a:gd name="connsiteY29" fmla="*/ 4224490 h 5257246"/>
              <a:gd name="connsiteX0" fmla="*/ 6372897 w 7479690"/>
              <a:gd name="connsiteY0" fmla="*/ 0 h 5258054"/>
              <a:gd name="connsiteX1" fmla="*/ 6643413 w 7479690"/>
              <a:gd name="connsiteY1" fmla="*/ 421935 h 5258054"/>
              <a:gd name="connsiteX2" fmla="*/ 6993758 w 7479690"/>
              <a:gd name="connsiteY2" fmla="*/ 857020 h 5258054"/>
              <a:gd name="connsiteX3" fmla="*/ 7106124 w 7479690"/>
              <a:gd name="connsiteY3" fmla="*/ 1206366 h 5258054"/>
              <a:gd name="connsiteX4" fmla="*/ 6901045 w 7479690"/>
              <a:gd name="connsiteY4" fmla="*/ 1527316 h 5258054"/>
              <a:gd name="connsiteX5" fmla="*/ 6437495 w 7479690"/>
              <a:gd name="connsiteY5" fmla="*/ 2073378 h 5258054"/>
              <a:gd name="connsiteX6" fmla="*/ 6356814 w 7479690"/>
              <a:gd name="connsiteY6" fmla="*/ 2487218 h 5258054"/>
              <a:gd name="connsiteX7" fmla="*/ 6517289 w 7479690"/>
              <a:gd name="connsiteY7" fmla="*/ 3070542 h 5258054"/>
              <a:gd name="connsiteX8" fmla="*/ 6813988 w 7479690"/>
              <a:gd name="connsiteY8" fmla="*/ 3694813 h 5258054"/>
              <a:gd name="connsiteX9" fmla="*/ 7179441 w 7479690"/>
              <a:gd name="connsiteY9" fmla="*/ 4000708 h 5258054"/>
              <a:gd name="connsiteX10" fmla="*/ 7472448 w 7479690"/>
              <a:gd name="connsiteY10" fmla="*/ 4220399 h 5258054"/>
              <a:gd name="connsiteX11" fmla="*/ 7353812 w 7479690"/>
              <a:gd name="connsiteY11" fmla="*/ 4322763 h 5258054"/>
              <a:gd name="connsiteX12" fmla="*/ 6959492 w 7479690"/>
              <a:gd name="connsiteY12" fmla="*/ 4444706 h 5258054"/>
              <a:gd name="connsiteX13" fmla="*/ 6593168 w 7479690"/>
              <a:gd name="connsiteY13" fmla="*/ 4608897 h 5258054"/>
              <a:gd name="connsiteX14" fmla="*/ 6470890 w 7479690"/>
              <a:gd name="connsiteY14" fmla="*/ 4761938 h 5258054"/>
              <a:gd name="connsiteX15" fmla="*/ 6429483 w 7479690"/>
              <a:gd name="connsiteY15" fmla="*/ 4979977 h 5258054"/>
              <a:gd name="connsiteX16" fmla="*/ 6155267 w 7479690"/>
              <a:gd name="connsiteY16" fmla="*/ 5065181 h 5258054"/>
              <a:gd name="connsiteX17" fmla="*/ 5714037 w 7479690"/>
              <a:gd name="connsiteY17" fmla="*/ 4897477 h 5258054"/>
              <a:gd name="connsiteX18" fmla="*/ 5257073 w 7479690"/>
              <a:gd name="connsiteY18" fmla="*/ 4677343 h 5258054"/>
              <a:gd name="connsiteX19" fmla="*/ 4836916 w 7479690"/>
              <a:gd name="connsiteY19" fmla="*/ 4511357 h 5258054"/>
              <a:gd name="connsiteX20" fmla="*/ 4404582 w 7479690"/>
              <a:gd name="connsiteY20" fmla="*/ 4571727 h 5258054"/>
              <a:gd name="connsiteX21" fmla="*/ 4168227 w 7479690"/>
              <a:gd name="connsiteY21" fmla="*/ 4796289 h 5258054"/>
              <a:gd name="connsiteX22" fmla="*/ 4199758 w 7479690"/>
              <a:gd name="connsiteY22" fmla="*/ 5135825 h 5258054"/>
              <a:gd name="connsiteX23" fmla="*/ 4026338 w 7479690"/>
              <a:gd name="connsiteY23" fmla="*/ 5246183 h 5258054"/>
              <a:gd name="connsiteX24" fmla="*/ 3143469 w 7479690"/>
              <a:gd name="connsiteY24" fmla="*/ 4883576 h 5258054"/>
              <a:gd name="connsiteX25" fmla="*/ 2134475 w 7479690"/>
              <a:gd name="connsiteY25" fmla="*/ 4426376 h 5258054"/>
              <a:gd name="connsiteX26" fmla="*/ 1204310 w 7479690"/>
              <a:gd name="connsiteY26" fmla="*/ 4316018 h 5258054"/>
              <a:gd name="connsiteX27" fmla="*/ 684048 w 7479690"/>
              <a:gd name="connsiteY27" fmla="*/ 4095301 h 5258054"/>
              <a:gd name="connsiteX28" fmla="*/ 368738 w 7479690"/>
              <a:gd name="connsiteY28" fmla="*/ 4079535 h 5258054"/>
              <a:gd name="connsiteX29" fmla="*/ 0 w 7479690"/>
              <a:gd name="connsiteY29" fmla="*/ 4224490 h 5258054"/>
              <a:gd name="connsiteX0" fmla="*/ 6372897 w 7479690"/>
              <a:gd name="connsiteY0" fmla="*/ 0 h 5258711"/>
              <a:gd name="connsiteX1" fmla="*/ 6643413 w 7479690"/>
              <a:gd name="connsiteY1" fmla="*/ 421935 h 5258711"/>
              <a:gd name="connsiteX2" fmla="*/ 6993758 w 7479690"/>
              <a:gd name="connsiteY2" fmla="*/ 857020 h 5258711"/>
              <a:gd name="connsiteX3" fmla="*/ 7106124 w 7479690"/>
              <a:gd name="connsiteY3" fmla="*/ 1206366 h 5258711"/>
              <a:gd name="connsiteX4" fmla="*/ 6901045 w 7479690"/>
              <a:gd name="connsiteY4" fmla="*/ 1527316 h 5258711"/>
              <a:gd name="connsiteX5" fmla="*/ 6437495 w 7479690"/>
              <a:gd name="connsiteY5" fmla="*/ 2073378 h 5258711"/>
              <a:gd name="connsiteX6" fmla="*/ 6356814 w 7479690"/>
              <a:gd name="connsiteY6" fmla="*/ 2487218 h 5258711"/>
              <a:gd name="connsiteX7" fmla="*/ 6517289 w 7479690"/>
              <a:gd name="connsiteY7" fmla="*/ 3070542 h 5258711"/>
              <a:gd name="connsiteX8" fmla="*/ 6813988 w 7479690"/>
              <a:gd name="connsiteY8" fmla="*/ 3694813 h 5258711"/>
              <a:gd name="connsiteX9" fmla="*/ 7179441 w 7479690"/>
              <a:gd name="connsiteY9" fmla="*/ 4000708 h 5258711"/>
              <a:gd name="connsiteX10" fmla="*/ 7472448 w 7479690"/>
              <a:gd name="connsiteY10" fmla="*/ 4220399 h 5258711"/>
              <a:gd name="connsiteX11" fmla="*/ 7353812 w 7479690"/>
              <a:gd name="connsiteY11" fmla="*/ 4322763 h 5258711"/>
              <a:gd name="connsiteX12" fmla="*/ 6959492 w 7479690"/>
              <a:gd name="connsiteY12" fmla="*/ 4444706 h 5258711"/>
              <a:gd name="connsiteX13" fmla="*/ 6593168 w 7479690"/>
              <a:gd name="connsiteY13" fmla="*/ 4608897 h 5258711"/>
              <a:gd name="connsiteX14" fmla="*/ 6470890 w 7479690"/>
              <a:gd name="connsiteY14" fmla="*/ 4761938 h 5258711"/>
              <a:gd name="connsiteX15" fmla="*/ 6429483 w 7479690"/>
              <a:gd name="connsiteY15" fmla="*/ 4979977 h 5258711"/>
              <a:gd name="connsiteX16" fmla="*/ 6155267 w 7479690"/>
              <a:gd name="connsiteY16" fmla="*/ 5065181 h 5258711"/>
              <a:gd name="connsiteX17" fmla="*/ 5714037 w 7479690"/>
              <a:gd name="connsiteY17" fmla="*/ 4897477 h 5258711"/>
              <a:gd name="connsiteX18" fmla="*/ 5257073 w 7479690"/>
              <a:gd name="connsiteY18" fmla="*/ 4677343 h 5258711"/>
              <a:gd name="connsiteX19" fmla="*/ 4836916 w 7479690"/>
              <a:gd name="connsiteY19" fmla="*/ 4511357 h 5258711"/>
              <a:gd name="connsiteX20" fmla="*/ 4404582 w 7479690"/>
              <a:gd name="connsiteY20" fmla="*/ 4571727 h 5258711"/>
              <a:gd name="connsiteX21" fmla="*/ 4149642 w 7479690"/>
              <a:gd name="connsiteY21" fmla="*/ 4755401 h 5258711"/>
              <a:gd name="connsiteX22" fmla="*/ 4199758 w 7479690"/>
              <a:gd name="connsiteY22" fmla="*/ 5135825 h 5258711"/>
              <a:gd name="connsiteX23" fmla="*/ 4026338 w 7479690"/>
              <a:gd name="connsiteY23" fmla="*/ 5246183 h 5258711"/>
              <a:gd name="connsiteX24" fmla="*/ 3143469 w 7479690"/>
              <a:gd name="connsiteY24" fmla="*/ 4883576 h 5258711"/>
              <a:gd name="connsiteX25" fmla="*/ 2134475 w 7479690"/>
              <a:gd name="connsiteY25" fmla="*/ 4426376 h 5258711"/>
              <a:gd name="connsiteX26" fmla="*/ 1204310 w 7479690"/>
              <a:gd name="connsiteY26" fmla="*/ 4316018 h 5258711"/>
              <a:gd name="connsiteX27" fmla="*/ 684048 w 7479690"/>
              <a:gd name="connsiteY27" fmla="*/ 4095301 h 5258711"/>
              <a:gd name="connsiteX28" fmla="*/ 368738 w 7479690"/>
              <a:gd name="connsiteY28" fmla="*/ 4079535 h 5258711"/>
              <a:gd name="connsiteX29" fmla="*/ 0 w 7479690"/>
              <a:gd name="connsiteY29" fmla="*/ 4224490 h 5258711"/>
              <a:gd name="connsiteX0" fmla="*/ 6372897 w 7479690"/>
              <a:gd name="connsiteY0" fmla="*/ 0 h 5249136"/>
              <a:gd name="connsiteX1" fmla="*/ 6643413 w 7479690"/>
              <a:gd name="connsiteY1" fmla="*/ 421935 h 5249136"/>
              <a:gd name="connsiteX2" fmla="*/ 6993758 w 7479690"/>
              <a:gd name="connsiteY2" fmla="*/ 857020 h 5249136"/>
              <a:gd name="connsiteX3" fmla="*/ 7106124 w 7479690"/>
              <a:gd name="connsiteY3" fmla="*/ 1206366 h 5249136"/>
              <a:gd name="connsiteX4" fmla="*/ 6901045 w 7479690"/>
              <a:gd name="connsiteY4" fmla="*/ 1527316 h 5249136"/>
              <a:gd name="connsiteX5" fmla="*/ 6437495 w 7479690"/>
              <a:gd name="connsiteY5" fmla="*/ 2073378 h 5249136"/>
              <a:gd name="connsiteX6" fmla="*/ 6356814 w 7479690"/>
              <a:gd name="connsiteY6" fmla="*/ 2487218 h 5249136"/>
              <a:gd name="connsiteX7" fmla="*/ 6517289 w 7479690"/>
              <a:gd name="connsiteY7" fmla="*/ 3070542 h 5249136"/>
              <a:gd name="connsiteX8" fmla="*/ 6813988 w 7479690"/>
              <a:gd name="connsiteY8" fmla="*/ 3694813 h 5249136"/>
              <a:gd name="connsiteX9" fmla="*/ 7179441 w 7479690"/>
              <a:gd name="connsiteY9" fmla="*/ 4000708 h 5249136"/>
              <a:gd name="connsiteX10" fmla="*/ 7472448 w 7479690"/>
              <a:gd name="connsiteY10" fmla="*/ 4220399 h 5249136"/>
              <a:gd name="connsiteX11" fmla="*/ 7353812 w 7479690"/>
              <a:gd name="connsiteY11" fmla="*/ 4322763 h 5249136"/>
              <a:gd name="connsiteX12" fmla="*/ 6959492 w 7479690"/>
              <a:gd name="connsiteY12" fmla="*/ 4444706 h 5249136"/>
              <a:gd name="connsiteX13" fmla="*/ 6593168 w 7479690"/>
              <a:gd name="connsiteY13" fmla="*/ 4608897 h 5249136"/>
              <a:gd name="connsiteX14" fmla="*/ 6470890 w 7479690"/>
              <a:gd name="connsiteY14" fmla="*/ 4761938 h 5249136"/>
              <a:gd name="connsiteX15" fmla="*/ 6429483 w 7479690"/>
              <a:gd name="connsiteY15" fmla="*/ 4979977 h 5249136"/>
              <a:gd name="connsiteX16" fmla="*/ 6155267 w 7479690"/>
              <a:gd name="connsiteY16" fmla="*/ 5065181 h 5249136"/>
              <a:gd name="connsiteX17" fmla="*/ 5714037 w 7479690"/>
              <a:gd name="connsiteY17" fmla="*/ 4897477 h 5249136"/>
              <a:gd name="connsiteX18" fmla="*/ 5257073 w 7479690"/>
              <a:gd name="connsiteY18" fmla="*/ 4677343 h 5249136"/>
              <a:gd name="connsiteX19" fmla="*/ 4836916 w 7479690"/>
              <a:gd name="connsiteY19" fmla="*/ 4511357 h 5249136"/>
              <a:gd name="connsiteX20" fmla="*/ 4404582 w 7479690"/>
              <a:gd name="connsiteY20" fmla="*/ 4571727 h 5249136"/>
              <a:gd name="connsiteX21" fmla="*/ 4149642 w 7479690"/>
              <a:gd name="connsiteY21" fmla="*/ 4755401 h 5249136"/>
              <a:gd name="connsiteX22" fmla="*/ 4184890 w 7479690"/>
              <a:gd name="connsiteY22" fmla="*/ 5039181 h 5249136"/>
              <a:gd name="connsiteX23" fmla="*/ 4026338 w 7479690"/>
              <a:gd name="connsiteY23" fmla="*/ 5246183 h 5249136"/>
              <a:gd name="connsiteX24" fmla="*/ 3143469 w 7479690"/>
              <a:gd name="connsiteY24" fmla="*/ 4883576 h 5249136"/>
              <a:gd name="connsiteX25" fmla="*/ 2134475 w 7479690"/>
              <a:gd name="connsiteY25" fmla="*/ 4426376 h 5249136"/>
              <a:gd name="connsiteX26" fmla="*/ 1204310 w 7479690"/>
              <a:gd name="connsiteY26" fmla="*/ 4316018 h 5249136"/>
              <a:gd name="connsiteX27" fmla="*/ 684048 w 7479690"/>
              <a:gd name="connsiteY27" fmla="*/ 4095301 h 5249136"/>
              <a:gd name="connsiteX28" fmla="*/ 368738 w 7479690"/>
              <a:gd name="connsiteY28" fmla="*/ 4079535 h 5249136"/>
              <a:gd name="connsiteX29" fmla="*/ 0 w 7479690"/>
              <a:gd name="connsiteY29" fmla="*/ 4224490 h 5249136"/>
              <a:gd name="connsiteX0" fmla="*/ 6372897 w 7479690"/>
              <a:gd name="connsiteY0" fmla="*/ 0 h 5070295"/>
              <a:gd name="connsiteX1" fmla="*/ 6643413 w 7479690"/>
              <a:gd name="connsiteY1" fmla="*/ 421935 h 5070295"/>
              <a:gd name="connsiteX2" fmla="*/ 6993758 w 7479690"/>
              <a:gd name="connsiteY2" fmla="*/ 857020 h 5070295"/>
              <a:gd name="connsiteX3" fmla="*/ 7106124 w 7479690"/>
              <a:gd name="connsiteY3" fmla="*/ 1206366 h 5070295"/>
              <a:gd name="connsiteX4" fmla="*/ 6901045 w 7479690"/>
              <a:gd name="connsiteY4" fmla="*/ 1527316 h 5070295"/>
              <a:gd name="connsiteX5" fmla="*/ 6437495 w 7479690"/>
              <a:gd name="connsiteY5" fmla="*/ 2073378 h 5070295"/>
              <a:gd name="connsiteX6" fmla="*/ 6356814 w 7479690"/>
              <a:gd name="connsiteY6" fmla="*/ 2487218 h 5070295"/>
              <a:gd name="connsiteX7" fmla="*/ 6517289 w 7479690"/>
              <a:gd name="connsiteY7" fmla="*/ 3070542 h 5070295"/>
              <a:gd name="connsiteX8" fmla="*/ 6813988 w 7479690"/>
              <a:gd name="connsiteY8" fmla="*/ 3694813 h 5070295"/>
              <a:gd name="connsiteX9" fmla="*/ 7179441 w 7479690"/>
              <a:gd name="connsiteY9" fmla="*/ 4000708 h 5070295"/>
              <a:gd name="connsiteX10" fmla="*/ 7472448 w 7479690"/>
              <a:gd name="connsiteY10" fmla="*/ 4220399 h 5070295"/>
              <a:gd name="connsiteX11" fmla="*/ 7353812 w 7479690"/>
              <a:gd name="connsiteY11" fmla="*/ 4322763 h 5070295"/>
              <a:gd name="connsiteX12" fmla="*/ 6959492 w 7479690"/>
              <a:gd name="connsiteY12" fmla="*/ 4444706 h 5070295"/>
              <a:gd name="connsiteX13" fmla="*/ 6593168 w 7479690"/>
              <a:gd name="connsiteY13" fmla="*/ 4608897 h 5070295"/>
              <a:gd name="connsiteX14" fmla="*/ 6470890 w 7479690"/>
              <a:gd name="connsiteY14" fmla="*/ 4761938 h 5070295"/>
              <a:gd name="connsiteX15" fmla="*/ 6429483 w 7479690"/>
              <a:gd name="connsiteY15" fmla="*/ 4979977 h 5070295"/>
              <a:gd name="connsiteX16" fmla="*/ 6155267 w 7479690"/>
              <a:gd name="connsiteY16" fmla="*/ 5065181 h 5070295"/>
              <a:gd name="connsiteX17" fmla="*/ 5714037 w 7479690"/>
              <a:gd name="connsiteY17" fmla="*/ 4897477 h 5070295"/>
              <a:gd name="connsiteX18" fmla="*/ 5257073 w 7479690"/>
              <a:gd name="connsiteY18" fmla="*/ 4677343 h 5070295"/>
              <a:gd name="connsiteX19" fmla="*/ 4836916 w 7479690"/>
              <a:gd name="connsiteY19" fmla="*/ 4511357 h 5070295"/>
              <a:gd name="connsiteX20" fmla="*/ 4404582 w 7479690"/>
              <a:gd name="connsiteY20" fmla="*/ 4571727 h 5070295"/>
              <a:gd name="connsiteX21" fmla="*/ 4149642 w 7479690"/>
              <a:gd name="connsiteY21" fmla="*/ 4755401 h 5070295"/>
              <a:gd name="connsiteX22" fmla="*/ 4184890 w 7479690"/>
              <a:gd name="connsiteY22" fmla="*/ 5039181 h 5070295"/>
              <a:gd name="connsiteX23" fmla="*/ 3992885 w 7479690"/>
              <a:gd name="connsiteY23" fmla="*/ 5045461 h 5070295"/>
              <a:gd name="connsiteX24" fmla="*/ 3143469 w 7479690"/>
              <a:gd name="connsiteY24" fmla="*/ 4883576 h 5070295"/>
              <a:gd name="connsiteX25" fmla="*/ 2134475 w 7479690"/>
              <a:gd name="connsiteY25" fmla="*/ 4426376 h 5070295"/>
              <a:gd name="connsiteX26" fmla="*/ 1204310 w 7479690"/>
              <a:gd name="connsiteY26" fmla="*/ 4316018 h 5070295"/>
              <a:gd name="connsiteX27" fmla="*/ 684048 w 7479690"/>
              <a:gd name="connsiteY27" fmla="*/ 4095301 h 5070295"/>
              <a:gd name="connsiteX28" fmla="*/ 368738 w 7479690"/>
              <a:gd name="connsiteY28" fmla="*/ 4079535 h 5070295"/>
              <a:gd name="connsiteX29" fmla="*/ 0 w 7479690"/>
              <a:gd name="connsiteY29" fmla="*/ 4224490 h 5070295"/>
              <a:gd name="connsiteX0" fmla="*/ 6372897 w 7479690"/>
              <a:gd name="connsiteY0" fmla="*/ 0 h 5080175"/>
              <a:gd name="connsiteX1" fmla="*/ 6643413 w 7479690"/>
              <a:gd name="connsiteY1" fmla="*/ 421935 h 5080175"/>
              <a:gd name="connsiteX2" fmla="*/ 6993758 w 7479690"/>
              <a:gd name="connsiteY2" fmla="*/ 857020 h 5080175"/>
              <a:gd name="connsiteX3" fmla="*/ 7106124 w 7479690"/>
              <a:gd name="connsiteY3" fmla="*/ 1206366 h 5080175"/>
              <a:gd name="connsiteX4" fmla="*/ 6901045 w 7479690"/>
              <a:gd name="connsiteY4" fmla="*/ 1527316 h 5080175"/>
              <a:gd name="connsiteX5" fmla="*/ 6437495 w 7479690"/>
              <a:gd name="connsiteY5" fmla="*/ 2073378 h 5080175"/>
              <a:gd name="connsiteX6" fmla="*/ 6356814 w 7479690"/>
              <a:gd name="connsiteY6" fmla="*/ 2487218 h 5080175"/>
              <a:gd name="connsiteX7" fmla="*/ 6517289 w 7479690"/>
              <a:gd name="connsiteY7" fmla="*/ 3070542 h 5080175"/>
              <a:gd name="connsiteX8" fmla="*/ 6813988 w 7479690"/>
              <a:gd name="connsiteY8" fmla="*/ 3694813 h 5080175"/>
              <a:gd name="connsiteX9" fmla="*/ 7179441 w 7479690"/>
              <a:gd name="connsiteY9" fmla="*/ 4000708 h 5080175"/>
              <a:gd name="connsiteX10" fmla="*/ 7472448 w 7479690"/>
              <a:gd name="connsiteY10" fmla="*/ 4220399 h 5080175"/>
              <a:gd name="connsiteX11" fmla="*/ 7353812 w 7479690"/>
              <a:gd name="connsiteY11" fmla="*/ 4322763 h 5080175"/>
              <a:gd name="connsiteX12" fmla="*/ 6959492 w 7479690"/>
              <a:gd name="connsiteY12" fmla="*/ 4444706 h 5080175"/>
              <a:gd name="connsiteX13" fmla="*/ 6593168 w 7479690"/>
              <a:gd name="connsiteY13" fmla="*/ 4608897 h 5080175"/>
              <a:gd name="connsiteX14" fmla="*/ 6470890 w 7479690"/>
              <a:gd name="connsiteY14" fmla="*/ 4761938 h 5080175"/>
              <a:gd name="connsiteX15" fmla="*/ 6429483 w 7479690"/>
              <a:gd name="connsiteY15" fmla="*/ 4979977 h 5080175"/>
              <a:gd name="connsiteX16" fmla="*/ 6155267 w 7479690"/>
              <a:gd name="connsiteY16" fmla="*/ 5065181 h 5080175"/>
              <a:gd name="connsiteX17" fmla="*/ 5714037 w 7479690"/>
              <a:gd name="connsiteY17" fmla="*/ 4897477 h 5080175"/>
              <a:gd name="connsiteX18" fmla="*/ 5257073 w 7479690"/>
              <a:gd name="connsiteY18" fmla="*/ 4677343 h 5080175"/>
              <a:gd name="connsiteX19" fmla="*/ 4836916 w 7479690"/>
              <a:gd name="connsiteY19" fmla="*/ 4511357 h 5080175"/>
              <a:gd name="connsiteX20" fmla="*/ 4404582 w 7479690"/>
              <a:gd name="connsiteY20" fmla="*/ 4571727 h 5080175"/>
              <a:gd name="connsiteX21" fmla="*/ 4149642 w 7479690"/>
              <a:gd name="connsiteY21" fmla="*/ 4755401 h 5080175"/>
              <a:gd name="connsiteX22" fmla="*/ 4184890 w 7479690"/>
              <a:gd name="connsiteY22" fmla="*/ 5039181 h 5080175"/>
              <a:gd name="connsiteX23" fmla="*/ 3992885 w 7479690"/>
              <a:gd name="connsiteY23" fmla="*/ 5045461 h 5080175"/>
              <a:gd name="connsiteX24" fmla="*/ 3232679 w 7479690"/>
              <a:gd name="connsiteY24" fmla="*/ 4727459 h 5080175"/>
              <a:gd name="connsiteX25" fmla="*/ 2134475 w 7479690"/>
              <a:gd name="connsiteY25" fmla="*/ 4426376 h 5080175"/>
              <a:gd name="connsiteX26" fmla="*/ 1204310 w 7479690"/>
              <a:gd name="connsiteY26" fmla="*/ 4316018 h 5080175"/>
              <a:gd name="connsiteX27" fmla="*/ 684048 w 7479690"/>
              <a:gd name="connsiteY27" fmla="*/ 4095301 h 5080175"/>
              <a:gd name="connsiteX28" fmla="*/ 368738 w 7479690"/>
              <a:gd name="connsiteY28" fmla="*/ 4079535 h 5080175"/>
              <a:gd name="connsiteX29" fmla="*/ 0 w 7479690"/>
              <a:gd name="connsiteY29" fmla="*/ 4224490 h 508017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34475 w 7479690"/>
              <a:gd name="connsiteY25" fmla="*/ 4426376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04310 w 7479690"/>
              <a:gd name="connsiteY26" fmla="*/ 431601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684048 w 7479690"/>
              <a:gd name="connsiteY27" fmla="*/ 4095301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72897 w 7479690"/>
              <a:gd name="connsiteY0" fmla="*/ 0 h 5093025"/>
              <a:gd name="connsiteX1" fmla="*/ 6643413 w 7479690"/>
              <a:gd name="connsiteY1" fmla="*/ 421935 h 5093025"/>
              <a:gd name="connsiteX2" fmla="*/ 6993758 w 7479690"/>
              <a:gd name="connsiteY2" fmla="*/ 857020 h 5093025"/>
              <a:gd name="connsiteX3" fmla="*/ 7106124 w 7479690"/>
              <a:gd name="connsiteY3" fmla="*/ 1206366 h 5093025"/>
              <a:gd name="connsiteX4" fmla="*/ 6901045 w 7479690"/>
              <a:gd name="connsiteY4" fmla="*/ 1527316 h 5093025"/>
              <a:gd name="connsiteX5" fmla="*/ 6437495 w 7479690"/>
              <a:gd name="connsiteY5" fmla="*/ 2073378 h 5093025"/>
              <a:gd name="connsiteX6" fmla="*/ 6356814 w 7479690"/>
              <a:gd name="connsiteY6" fmla="*/ 2487218 h 5093025"/>
              <a:gd name="connsiteX7" fmla="*/ 6517289 w 7479690"/>
              <a:gd name="connsiteY7" fmla="*/ 3070542 h 5093025"/>
              <a:gd name="connsiteX8" fmla="*/ 6813988 w 7479690"/>
              <a:gd name="connsiteY8" fmla="*/ 3694813 h 5093025"/>
              <a:gd name="connsiteX9" fmla="*/ 7179441 w 7479690"/>
              <a:gd name="connsiteY9" fmla="*/ 4000708 h 5093025"/>
              <a:gd name="connsiteX10" fmla="*/ 7472448 w 7479690"/>
              <a:gd name="connsiteY10" fmla="*/ 4220399 h 5093025"/>
              <a:gd name="connsiteX11" fmla="*/ 7353812 w 7479690"/>
              <a:gd name="connsiteY11" fmla="*/ 4322763 h 5093025"/>
              <a:gd name="connsiteX12" fmla="*/ 6959492 w 7479690"/>
              <a:gd name="connsiteY12" fmla="*/ 4444706 h 5093025"/>
              <a:gd name="connsiteX13" fmla="*/ 6593168 w 7479690"/>
              <a:gd name="connsiteY13" fmla="*/ 4608897 h 5093025"/>
              <a:gd name="connsiteX14" fmla="*/ 6470890 w 7479690"/>
              <a:gd name="connsiteY14" fmla="*/ 4761938 h 5093025"/>
              <a:gd name="connsiteX15" fmla="*/ 6429483 w 7479690"/>
              <a:gd name="connsiteY15" fmla="*/ 4979977 h 5093025"/>
              <a:gd name="connsiteX16" fmla="*/ 6155267 w 7479690"/>
              <a:gd name="connsiteY16" fmla="*/ 5065181 h 5093025"/>
              <a:gd name="connsiteX17" fmla="*/ 5714037 w 7479690"/>
              <a:gd name="connsiteY17" fmla="*/ 4897477 h 5093025"/>
              <a:gd name="connsiteX18" fmla="*/ 5257073 w 7479690"/>
              <a:gd name="connsiteY18" fmla="*/ 4677343 h 5093025"/>
              <a:gd name="connsiteX19" fmla="*/ 4836916 w 7479690"/>
              <a:gd name="connsiteY19" fmla="*/ 4511357 h 5093025"/>
              <a:gd name="connsiteX20" fmla="*/ 4404582 w 7479690"/>
              <a:gd name="connsiteY20" fmla="*/ 4571727 h 5093025"/>
              <a:gd name="connsiteX21" fmla="*/ 4149642 w 7479690"/>
              <a:gd name="connsiteY21" fmla="*/ 4755401 h 5093025"/>
              <a:gd name="connsiteX22" fmla="*/ 4177456 w 7479690"/>
              <a:gd name="connsiteY22" fmla="*/ 5061483 h 5093025"/>
              <a:gd name="connsiteX23" fmla="*/ 3992885 w 7479690"/>
              <a:gd name="connsiteY23" fmla="*/ 5045461 h 5093025"/>
              <a:gd name="connsiteX24" fmla="*/ 3232679 w 7479690"/>
              <a:gd name="connsiteY24" fmla="*/ 4727459 h 5093025"/>
              <a:gd name="connsiteX25" fmla="*/ 2197665 w 7479690"/>
              <a:gd name="connsiteY25" fmla="*/ 4270259 h 5093025"/>
              <a:gd name="connsiteX26" fmla="*/ 1237764 w 7479690"/>
              <a:gd name="connsiteY26" fmla="*/ 4137598 h 5093025"/>
              <a:gd name="connsiteX27" fmla="*/ 706350 w 7479690"/>
              <a:gd name="connsiteY27" fmla="*/ 3909448 h 5093025"/>
              <a:gd name="connsiteX28" fmla="*/ 368738 w 7479690"/>
              <a:gd name="connsiteY28" fmla="*/ 4079535 h 5093025"/>
              <a:gd name="connsiteX29" fmla="*/ 0 w 7479690"/>
              <a:gd name="connsiteY29" fmla="*/ 4224490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335284 w 7446236"/>
              <a:gd name="connsiteY28" fmla="*/ 407953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72896 w 7446236"/>
              <a:gd name="connsiteY27" fmla="*/ 3909448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275810 w 7446236"/>
              <a:gd name="connsiteY28" fmla="*/ 3953155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64211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  <a:gd name="connsiteX0" fmla="*/ 6339443 w 7446236"/>
              <a:gd name="connsiteY0" fmla="*/ 0 h 5093025"/>
              <a:gd name="connsiteX1" fmla="*/ 6609959 w 7446236"/>
              <a:gd name="connsiteY1" fmla="*/ 421935 h 5093025"/>
              <a:gd name="connsiteX2" fmla="*/ 6960304 w 7446236"/>
              <a:gd name="connsiteY2" fmla="*/ 857020 h 5093025"/>
              <a:gd name="connsiteX3" fmla="*/ 7072670 w 7446236"/>
              <a:gd name="connsiteY3" fmla="*/ 1206366 h 5093025"/>
              <a:gd name="connsiteX4" fmla="*/ 6867591 w 7446236"/>
              <a:gd name="connsiteY4" fmla="*/ 1527316 h 5093025"/>
              <a:gd name="connsiteX5" fmla="*/ 6404041 w 7446236"/>
              <a:gd name="connsiteY5" fmla="*/ 2073378 h 5093025"/>
              <a:gd name="connsiteX6" fmla="*/ 6323360 w 7446236"/>
              <a:gd name="connsiteY6" fmla="*/ 2487218 h 5093025"/>
              <a:gd name="connsiteX7" fmla="*/ 6483835 w 7446236"/>
              <a:gd name="connsiteY7" fmla="*/ 3070542 h 5093025"/>
              <a:gd name="connsiteX8" fmla="*/ 6780534 w 7446236"/>
              <a:gd name="connsiteY8" fmla="*/ 3694813 h 5093025"/>
              <a:gd name="connsiteX9" fmla="*/ 7145987 w 7446236"/>
              <a:gd name="connsiteY9" fmla="*/ 4000708 h 5093025"/>
              <a:gd name="connsiteX10" fmla="*/ 7438994 w 7446236"/>
              <a:gd name="connsiteY10" fmla="*/ 4220399 h 5093025"/>
              <a:gd name="connsiteX11" fmla="*/ 7320358 w 7446236"/>
              <a:gd name="connsiteY11" fmla="*/ 4322763 h 5093025"/>
              <a:gd name="connsiteX12" fmla="*/ 6926038 w 7446236"/>
              <a:gd name="connsiteY12" fmla="*/ 4444706 h 5093025"/>
              <a:gd name="connsiteX13" fmla="*/ 6559714 w 7446236"/>
              <a:gd name="connsiteY13" fmla="*/ 4608897 h 5093025"/>
              <a:gd name="connsiteX14" fmla="*/ 6437436 w 7446236"/>
              <a:gd name="connsiteY14" fmla="*/ 4761938 h 5093025"/>
              <a:gd name="connsiteX15" fmla="*/ 6396029 w 7446236"/>
              <a:gd name="connsiteY15" fmla="*/ 4979977 h 5093025"/>
              <a:gd name="connsiteX16" fmla="*/ 6121813 w 7446236"/>
              <a:gd name="connsiteY16" fmla="*/ 5065181 h 5093025"/>
              <a:gd name="connsiteX17" fmla="*/ 5680583 w 7446236"/>
              <a:gd name="connsiteY17" fmla="*/ 4897477 h 5093025"/>
              <a:gd name="connsiteX18" fmla="*/ 5223619 w 7446236"/>
              <a:gd name="connsiteY18" fmla="*/ 4677343 h 5093025"/>
              <a:gd name="connsiteX19" fmla="*/ 4803462 w 7446236"/>
              <a:gd name="connsiteY19" fmla="*/ 4511357 h 5093025"/>
              <a:gd name="connsiteX20" fmla="*/ 4371128 w 7446236"/>
              <a:gd name="connsiteY20" fmla="*/ 4571727 h 5093025"/>
              <a:gd name="connsiteX21" fmla="*/ 4116188 w 7446236"/>
              <a:gd name="connsiteY21" fmla="*/ 4755401 h 5093025"/>
              <a:gd name="connsiteX22" fmla="*/ 4144002 w 7446236"/>
              <a:gd name="connsiteY22" fmla="*/ 5061483 h 5093025"/>
              <a:gd name="connsiteX23" fmla="*/ 3959431 w 7446236"/>
              <a:gd name="connsiteY23" fmla="*/ 5045461 h 5093025"/>
              <a:gd name="connsiteX24" fmla="*/ 3199225 w 7446236"/>
              <a:gd name="connsiteY24" fmla="*/ 4727459 h 5093025"/>
              <a:gd name="connsiteX25" fmla="*/ 2186513 w 7446236"/>
              <a:gd name="connsiteY25" fmla="*/ 4270259 h 5093025"/>
              <a:gd name="connsiteX26" fmla="*/ 1204310 w 7446236"/>
              <a:gd name="connsiteY26" fmla="*/ 4137598 h 5093025"/>
              <a:gd name="connsiteX27" fmla="*/ 628291 w 7446236"/>
              <a:gd name="connsiteY27" fmla="*/ 3905730 h 5093025"/>
              <a:gd name="connsiteX28" fmla="*/ 305546 w 7446236"/>
              <a:gd name="connsiteY28" fmla="*/ 3938286 h 5093025"/>
              <a:gd name="connsiteX29" fmla="*/ 0 w 7446236"/>
              <a:gd name="connsiteY29" fmla="*/ 4079524 h 509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46236" h="5093025">
                <a:moveTo>
                  <a:pt x="6339443" y="0"/>
                </a:moveTo>
                <a:cubicBezTo>
                  <a:pt x="6426153" y="147144"/>
                  <a:pt x="6506482" y="279098"/>
                  <a:pt x="6609959" y="421935"/>
                </a:cubicBezTo>
                <a:cubicBezTo>
                  <a:pt x="6713436" y="564772"/>
                  <a:pt x="6883186" y="726282"/>
                  <a:pt x="6960304" y="857020"/>
                </a:cubicBezTo>
                <a:cubicBezTo>
                  <a:pt x="7037423" y="987759"/>
                  <a:pt x="7088122" y="1094650"/>
                  <a:pt x="7072670" y="1206366"/>
                </a:cubicBezTo>
                <a:cubicBezTo>
                  <a:pt x="7057218" y="1318082"/>
                  <a:pt x="6979029" y="1382814"/>
                  <a:pt x="6867591" y="1527316"/>
                </a:cubicBezTo>
                <a:cubicBezTo>
                  <a:pt x="6756153" y="1671818"/>
                  <a:pt x="6494746" y="1913394"/>
                  <a:pt x="6404041" y="2073378"/>
                </a:cubicBezTo>
                <a:cubicBezTo>
                  <a:pt x="6313336" y="2233362"/>
                  <a:pt x="6310061" y="2321024"/>
                  <a:pt x="6323360" y="2487218"/>
                </a:cubicBezTo>
                <a:cubicBezTo>
                  <a:pt x="6336659" y="2653412"/>
                  <a:pt x="6407639" y="2869276"/>
                  <a:pt x="6483835" y="3070542"/>
                </a:cubicBezTo>
                <a:cubicBezTo>
                  <a:pt x="6560031" y="3271808"/>
                  <a:pt x="6670175" y="3539785"/>
                  <a:pt x="6780534" y="3694813"/>
                </a:cubicBezTo>
                <a:cubicBezTo>
                  <a:pt x="6890893" y="3849841"/>
                  <a:pt x="7036244" y="3913110"/>
                  <a:pt x="7145987" y="4000708"/>
                </a:cubicBezTo>
                <a:cubicBezTo>
                  <a:pt x="7255730" y="4088306"/>
                  <a:pt x="7409932" y="4166723"/>
                  <a:pt x="7438994" y="4220399"/>
                </a:cubicBezTo>
                <a:cubicBezTo>
                  <a:pt x="7468056" y="4274075"/>
                  <a:pt x="7405851" y="4285379"/>
                  <a:pt x="7320358" y="4322763"/>
                </a:cubicBezTo>
                <a:cubicBezTo>
                  <a:pt x="7234865" y="4360147"/>
                  <a:pt x="7052812" y="4397017"/>
                  <a:pt x="6926038" y="4444706"/>
                </a:cubicBezTo>
                <a:cubicBezTo>
                  <a:pt x="6799264" y="4492395"/>
                  <a:pt x="6641148" y="4556025"/>
                  <a:pt x="6559714" y="4608897"/>
                </a:cubicBezTo>
                <a:cubicBezTo>
                  <a:pt x="6478280" y="4661769"/>
                  <a:pt x="6464717" y="4700091"/>
                  <a:pt x="6437436" y="4761938"/>
                </a:cubicBezTo>
                <a:cubicBezTo>
                  <a:pt x="6410155" y="4823785"/>
                  <a:pt x="6448633" y="4929437"/>
                  <a:pt x="6396029" y="4979977"/>
                </a:cubicBezTo>
                <a:cubicBezTo>
                  <a:pt x="6343425" y="5030517"/>
                  <a:pt x="6241054" y="5078931"/>
                  <a:pt x="6121813" y="5065181"/>
                </a:cubicBezTo>
                <a:cubicBezTo>
                  <a:pt x="6002572" y="5051431"/>
                  <a:pt x="5830282" y="4962117"/>
                  <a:pt x="5680583" y="4897477"/>
                </a:cubicBezTo>
                <a:cubicBezTo>
                  <a:pt x="5530884" y="4832837"/>
                  <a:pt x="5369806" y="4741696"/>
                  <a:pt x="5223619" y="4677343"/>
                </a:cubicBezTo>
                <a:cubicBezTo>
                  <a:pt x="5077432" y="4612990"/>
                  <a:pt x="4945544" y="4528960"/>
                  <a:pt x="4803462" y="4511357"/>
                </a:cubicBezTo>
                <a:cubicBezTo>
                  <a:pt x="4661380" y="4493754"/>
                  <a:pt x="4485674" y="4531053"/>
                  <a:pt x="4371128" y="4571727"/>
                </a:cubicBezTo>
                <a:cubicBezTo>
                  <a:pt x="4256582" y="4612401"/>
                  <a:pt x="4154042" y="4673775"/>
                  <a:pt x="4116188" y="4755401"/>
                </a:cubicBezTo>
                <a:cubicBezTo>
                  <a:pt x="4078334" y="4837027"/>
                  <a:pt x="4170128" y="5013140"/>
                  <a:pt x="4144002" y="5061483"/>
                </a:cubicBezTo>
                <a:cubicBezTo>
                  <a:pt x="4117876" y="5109826"/>
                  <a:pt x="4116894" y="5101132"/>
                  <a:pt x="3959431" y="5045461"/>
                </a:cubicBezTo>
                <a:cubicBezTo>
                  <a:pt x="3801968" y="4989790"/>
                  <a:pt x="3494711" y="4856659"/>
                  <a:pt x="3199225" y="4727459"/>
                </a:cubicBezTo>
                <a:cubicBezTo>
                  <a:pt x="2903739" y="4598259"/>
                  <a:pt x="2518999" y="4368569"/>
                  <a:pt x="2186513" y="4270259"/>
                </a:cubicBezTo>
                <a:cubicBezTo>
                  <a:pt x="1854027" y="4171949"/>
                  <a:pt x="1464014" y="4198353"/>
                  <a:pt x="1204310" y="4137598"/>
                </a:cubicBezTo>
                <a:cubicBezTo>
                  <a:pt x="944606" y="4076843"/>
                  <a:pt x="778085" y="3938949"/>
                  <a:pt x="628291" y="3905730"/>
                </a:cubicBezTo>
                <a:cubicBezTo>
                  <a:pt x="478497" y="3872511"/>
                  <a:pt x="419554" y="3916755"/>
                  <a:pt x="305546" y="3938286"/>
                </a:cubicBezTo>
                <a:cubicBezTo>
                  <a:pt x="191538" y="3959817"/>
                  <a:pt x="128314" y="4022155"/>
                  <a:pt x="0" y="4079524"/>
                </a:cubicBezTo>
              </a:path>
            </a:pathLst>
          </a:custGeom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TextBox 149"/>
          <p:cNvSpPr txBox="1"/>
          <p:nvPr/>
        </p:nvSpPr>
        <p:spPr>
          <a:xfrm>
            <a:off x="4655746" y="17097102"/>
            <a:ext cx="19483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Krasnograd</a:t>
            </a:r>
            <a:endParaRPr lang="en-US" sz="2800" b="1" dirty="0"/>
          </a:p>
        </p:txBody>
      </p:sp>
      <p:sp>
        <p:nvSpPr>
          <p:cNvPr id="56" name="Rectangle 55"/>
          <p:cNvSpPr/>
          <p:nvPr/>
        </p:nvSpPr>
        <p:spPr>
          <a:xfrm>
            <a:off x="8037645" y="5070496"/>
            <a:ext cx="691181" cy="40070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/>
          <p:cNvSpPr/>
          <p:nvPr/>
        </p:nvSpPr>
        <p:spPr>
          <a:xfrm>
            <a:off x="5568635" y="7346477"/>
            <a:ext cx="570014" cy="34853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5368327" y="7662915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8797854" y="8999745"/>
            <a:ext cx="1279805" cy="39928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9554813" y="11605267"/>
            <a:ext cx="382185" cy="39652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15555120" y="15080773"/>
            <a:ext cx="463493" cy="36551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TextBox 158"/>
          <p:cNvSpPr txBox="1"/>
          <p:nvPr/>
        </p:nvSpPr>
        <p:spPr>
          <a:xfrm>
            <a:off x="2247744" y="24894457"/>
            <a:ext cx="208997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smtClean="0"/>
              <a:t>Black Sea</a:t>
            </a:r>
            <a:endParaRPr lang="en-US" sz="2800" b="1" i="1" dirty="0"/>
          </a:p>
        </p:txBody>
      </p:sp>
      <p:sp>
        <p:nvSpPr>
          <p:cNvPr id="154" name="Freeform 153"/>
          <p:cNvSpPr/>
          <p:nvPr/>
        </p:nvSpPr>
        <p:spPr>
          <a:xfrm rot="904475">
            <a:off x="13579760" y="20486291"/>
            <a:ext cx="3329709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15555120" y="20573109"/>
            <a:ext cx="192999" cy="18763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 rot="17130440">
            <a:off x="13023254" y="1532312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TextBox 168"/>
          <p:cNvSpPr txBox="1"/>
          <p:nvPr/>
        </p:nvSpPr>
        <p:spPr>
          <a:xfrm>
            <a:off x="11828224" y="14283669"/>
            <a:ext cx="238895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SOUTH-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WESTERN </a:t>
            </a:r>
          </a:p>
          <a:p>
            <a:r>
              <a:rPr lang="en-US" sz="4000" b="1" dirty="0" smtClean="0">
                <a:solidFill>
                  <a:srgbClr val="C00000"/>
                </a:solidFill>
              </a:rPr>
              <a:t>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5362594" y="22015420"/>
            <a:ext cx="2663049" cy="1938992"/>
            <a:chOff x="15362594" y="23370095"/>
            <a:chExt cx="2663049" cy="1938992"/>
          </a:xfrm>
        </p:grpSpPr>
        <p:sp>
          <p:nvSpPr>
            <p:cNvPr id="147" name="Rectangle 146"/>
            <p:cNvSpPr/>
            <p:nvPr/>
          </p:nvSpPr>
          <p:spPr>
            <a:xfrm>
              <a:off x="16018612" y="23526062"/>
              <a:ext cx="1644170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15651619" y="24146002"/>
              <a:ext cx="1078363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6303831" y="24705396"/>
              <a:ext cx="852302" cy="4675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16022730" y="23526650"/>
              <a:ext cx="1644170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5655737" y="24146590"/>
              <a:ext cx="1078363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16307949" y="24705984"/>
              <a:ext cx="852302" cy="467540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5362594" y="23370095"/>
              <a:ext cx="2663049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NORTH 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CAUCASUS</a:t>
              </a:r>
            </a:p>
            <a:p>
              <a:pPr algn="ctr"/>
              <a:r>
                <a:rPr lang="en-US" sz="4000" b="1" dirty="0" smtClean="0">
                  <a:solidFill>
                    <a:srgbClr val="C00000"/>
                  </a:solidFill>
                </a:rPr>
                <a:t>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873846" y="6833768"/>
            <a:ext cx="3300101" cy="454848"/>
            <a:chOff x="3873846" y="8188443"/>
            <a:chExt cx="3300101" cy="454848"/>
          </a:xfrm>
        </p:grpSpPr>
        <p:sp>
          <p:nvSpPr>
            <p:cNvPr id="57" name="Rectangle 56"/>
            <p:cNvSpPr/>
            <p:nvPr/>
          </p:nvSpPr>
          <p:spPr>
            <a:xfrm>
              <a:off x="3878200" y="8188443"/>
              <a:ext cx="3295747" cy="4428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3873846" y="8200418"/>
              <a:ext cx="3295747" cy="442873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7" name="Rectangle 176"/>
          <p:cNvSpPr/>
          <p:nvPr/>
        </p:nvSpPr>
        <p:spPr>
          <a:xfrm>
            <a:off x="5564281" y="7342123"/>
            <a:ext cx="570014" cy="348538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Rectangle 177"/>
          <p:cNvSpPr/>
          <p:nvPr/>
        </p:nvSpPr>
        <p:spPr>
          <a:xfrm>
            <a:off x="8793500" y="8995391"/>
            <a:ext cx="1279805" cy="399282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ectangle 178"/>
          <p:cNvSpPr/>
          <p:nvPr/>
        </p:nvSpPr>
        <p:spPr>
          <a:xfrm>
            <a:off x="9550459" y="11600913"/>
            <a:ext cx="382185" cy="396526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/>
          <p:cNvSpPr txBox="1"/>
          <p:nvPr/>
        </p:nvSpPr>
        <p:spPr>
          <a:xfrm>
            <a:off x="3789593" y="6718361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KALINN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6930778" y="8854185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WESTERN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087348" y="13852314"/>
            <a:ext cx="4879438" cy="707886"/>
            <a:chOff x="2087348" y="15206989"/>
            <a:chExt cx="4879438" cy="707886"/>
          </a:xfrm>
        </p:grpSpPr>
        <p:sp>
          <p:nvSpPr>
            <p:cNvPr id="67" name="Rectangle 66"/>
            <p:cNvSpPr/>
            <p:nvPr/>
          </p:nvSpPr>
          <p:spPr>
            <a:xfrm>
              <a:off x="2160181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4213850" y="15351518"/>
              <a:ext cx="605913" cy="4147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155827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4209496" y="15347164"/>
              <a:ext cx="605913" cy="414706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2087348" y="15206989"/>
              <a:ext cx="487943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SOUTH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93071" y="11043931"/>
            <a:ext cx="5147553" cy="707886"/>
            <a:chOff x="693071" y="12398606"/>
            <a:chExt cx="5147553" cy="707886"/>
          </a:xfrm>
        </p:grpSpPr>
        <p:sp>
          <p:nvSpPr>
            <p:cNvPr id="108" name="Rectangle 107"/>
            <p:cNvSpPr/>
            <p:nvPr/>
          </p:nvSpPr>
          <p:spPr>
            <a:xfrm>
              <a:off x="990600" y="12576075"/>
              <a:ext cx="4297013" cy="3838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ctangle 181"/>
            <p:cNvSpPr/>
            <p:nvPr/>
          </p:nvSpPr>
          <p:spPr>
            <a:xfrm>
              <a:off x="986246" y="12571721"/>
              <a:ext cx="4297013" cy="383867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693071" y="12398606"/>
              <a:ext cx="514755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ARMY GROUP CENTER</a:t>
              </a:r>
              <a:endParaRPr lang="en-US" sz="40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5520240" y="7229725"/>
            <a:ext cx="11277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Rzhev</a:t>
            </a:r>
            <a:endParaRPr lang="en-US" sz="2800" b="1" dirty="0"/>
          </a:p>
        </p:txBody>
      </p:sp>
      <p:sp>
        <p:nvSpPr>
          <p:cNvPr id="126" name="TextBox 125"/>
          <p:cNvSpPr txBox="1"/>
          <p:nvPr/>
        </p:nvSpPr>
        <p:spPr>
          <a:xfrm>
            <a:off x="7692016" y="11461615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BRIANSK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183" name="Freeform 182"/>
          <p:cNvSpPr/>
          <p:nvPr/>
        </p:nvSpPr>
        <p:spPr>
          <a:xfrm rot="20062683">
            <a:off x="9030477" y="12841836"/>
            <a:ext cx="2414016" cy="146304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14016" h="146304">
                <a:moveTo>
                  <a:pt x="0" y="146304"/>
                </a:moveTo>
                <a:lnTo>
                  <a:pt x="2414016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Rectangle 184"/>
          <p:cNvSpPr/>
          <p:nvPr/>
        </p:nvSpPr>
        <p:spPr>
          <a:xfrm>
            <a:off x="8033195" y="5072721"/>
            <a:ext cx="691181" cy="400709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solidFill>
              <a:srgbClr val="FFF2CC">
                <a:alpha val="49804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3766571" y="4919397"/>
            <a:ext cx="55009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NORTHWESTERN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233" name="Group 232"/>
          <p:cNvGrpSpPr/>
          <p:nvPr/>
        </p:nvGrpSpPr>
        <p:grpSpPr>
          <a:xfrm>
            <a:off x="14485656" y="14905576"/>
            <a:ext cx="3130246" cy="707886"/>
            <a:chOff x="14485656" y="16260251"/>
            <a:chExt cx="3130246" cy="707886"/>
          </a:xfrm>
        </p:grpSpPr>
        <p:grpSp>
          <p:nvGrpSpPr>
            <p:cNvPr id="187" name="Group 186"/>
            <p:cNvGrpSpPr/>
            <p:nvPr/>
          </p:nvGrpSpPr>
          <p:grpSpPr>
            <a:xfrm>
              <a:off x="14485656" y="16387740"/>
              <a:ext cx="2652781" cy="451792"/>
              <a:chOff x="3873846" y="8180070"/>
              <a:chExt cx="3300101" cy="451792"/>
            </a:xfrm>
          </p:grpSpPr>
          <p:sp>
            <p:nvSpPr>
              <p:cNvPr id="189" name="Rectangle 188"/>
              <p:cNvSpPr/>
              <p:nvPr/>
            </p:nvSpPr>
            <p:spPr>
              <a:xfrm>
                <a:off x="3878200" y="8188443"/>
                <a:ext cx="3295747" cy="4428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3873846" y="8180070"/>
                <a:ext cx="3295747" cy="451792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8" name="TextBox 187"/>
            <p:cNvSpPr txBox="1"/>
            <p:nvPr/>
          </p:nvSpPr>
          <p:spPr>
            <a:xfrm>
              <a:off x="14601518" y="16260251"/>
              <a:ext cx="301438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DON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91" name="Oval 190"/>
          <p:cNvSpPr/>
          <p:nvPr/>
        </p:nvSpPr>
        <p:spPr>
          <a:xfrm>
            <a:off x="2031073" y="1839239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Oval 191"/>
          <p:cNvSpPr/>
          <p:nvPr/>
        </p:nvSpPr>
        <p:spPr>
          <a:xfrm>
            <a:off x="6367317" y="1869497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Oval 192"/>
          <p:cNvSpPr/>
          <p:nvPr/>
        </p:nvSpPr>
        <p:spPr>
          <a:xfrm>
            <a:off x="10853324" y="2006939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Oval 193"/>
          <p:cNvSpPr/>
          <p:nvPr/>
        </p:nvSpPr>
        <p:spPr>
          <a:xfrm>
            <a:off x="2245404" y="1588130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Oval 194"/>
          <p:cNvSpPr/>
          <p:nvPr/>
        </p:nvSpPr>
        <p:spPr>
          <a:xfrm>
            <a:off x="4527324" y="1474869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/>
          <p:cNvSpPr/>
          <p:nvPr/>
        </p:nvSpPr>
        <p:spPr>
          <a:xfrm>
            <a:off x="6541593" y="1731299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7695121" y="15446284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>
            <a:off x="7413556" y="1643465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>
            <a:off x="7190577" y="1395779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/>
          <p:cNvSpPr/>
          <p:nvPr/>
        </p:nvSpPr>
        <p:spPr>
          <a:xfrm>
            <a:off x="9731604" y="13903028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Oval 200"/>
          <p:cNvSpPr/>
          <p:nvPr/>
        </p:nvSpPr>
        <p:spPr>
          <a:xfrm>
            <a:off x="8368051" y="1275681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/>
          <p:cNvSpPr/>
          <p:nvPr/>
        </p:nvSpPr>
        <p:spPr>
          <a:xfrm>
            <a:off x="6847678" y="12263403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/>
          <p:cNvSpPr/>
          <p:nvPr/>
        </p:nvSpPr>
        <p:spPr>
          <a:xfrm>
            <a:off x="3486502" y="9738915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>
            <a:off x="5320201" y="766291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/>
          <p:cNvSpPr/>
          <p:nvPr/>
        </p:nvSpPr>
        <p:spPr>
          <a:xfrm>
            <a:off x="892209" y="882441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/>
          <p:cNvSpPr/>
          <p:nvPr/>
        </p:nvSpPr>
        <p:spPr>
          <a:xfrm>
            <a:off x="8096905" y="10236691"/>
            <a:ext cx="192999" cy="187630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/>
          <p:cNvSpPr/>
          <p:nvPr/>
        </p:nvSpPr>
        <p:spPr>
          <a:xfrm>
            <a:off x="6445941" y="651311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/>
          <p:cNvSpPr/>
          <p:nvPr/>
        </p:nvSpPr>
        <p:spPr>
          <a:xfrm>
            <a:off x="2776703" y="432954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Oval 208"/>
          <p:cNvSpPr/>
          <p:nvPr/>
        </p:nvSpPr>
        <p:spPr>
          <a:xfrm>
            <a:off x="5416700" y="11767823"/>
            <a:ext cx="192999" cy="189506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14065440" y="1891137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Oval 210"/>
          <p:cNvSpPr/>
          <p:nvPr/>
        </p:nvSpPr>
        <p:spPr>
          <a:xfrm>
            <a:off x="14967832" y="1725427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Oval 211"/>
          <p:cNvSpPr/>
          <p:nvPr/>
        </p:nvSpPr>
        <p:spPr>
          <a:xfrm>
            <a:off x="722613" y="17702059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Oval 212"/>
          <p:cNvSpPr/>
          <p:nvPr/>
        </p:nvSpPr>
        <p:spPr>
          <a:xfrm>
            <a:off x="2133409" y="235334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Oval 213"/>
          <p:cNvSpPr/>
          <p:nvPr/>
        </p:nvSpPr>
        <p:spPr>
          <a:xfrm>
            <a:off x="5142988" y="2185012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Oval 214"/>
          <p:cNvSpPr/>
          <p:nvPr/>
        </p:nvSpPr>
        <p:spPr>
          <a:xfrm>
            <a:off x="2422934" y="21431447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Oval 215"/>
          <p:cNvSpPr/>
          <p:nvPr/>
        </p:nvSpPr>
        <p:spPr>
          <a:xfrm>
            <a:off x="9410188" y="23761490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7903906" y="23012652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Oval 217"/>
          <p:cNvSpPr/>
          <p:nvPr/>
        </p:nvSpPr>
        <p:spPr>
          <a:xfrm>
            <a:off x="5181232" y="24176101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9" name="Oval 218"/>
          <p:cNvSpPr/>
          <p:nvPr/>
        </p:nvSpPr>
        <p:spPr>
          <a:xfrm>
            <a:off x="5620640" y="24469965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Oval 219"/>
          <p:cNvSpPr/>
          <p:nvPr/>
        </p:nvSpPr>
        <p:spPr>
          <a:xfrm>
            <a:off x="3733575" y="567616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Oval 220"/>
          <p:cNvSpPr/>
          <p:nvPr/>
        </p:nvSpPr>
        <p:spPr>
          <a:xfrm>
            <a:off x="15506994" y="20560046"/>
            <a:ext cx="192999" cy="187630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TextBox 221"/>
          <p:cNvSpPr txBox="1"/>
          <p:nvPr/>
        </p:nvSpPr>
        <p:spPr>
          <a:xfrm rot="16900949">
            <a:off x="14657014" y="15736981"/>
            <a:ext cx="1161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/>
              <a:t>Volga</a:t>
            </a:r>
            <a:endParaRPr lang="en-US" sz="2800" b="1" i="1" dirty="0"/>
          </a:p>
        </p:txBody>
      </p:sp>
      <p:sp>
        <p:nvSpPr>
          <p:cNvPr id="223" name="Freeform 222"/>
          <p:cNvSpPr/>
          <p:nvPr/>
        </p:nvSpPr>
        <p:spPr>
          <a:xfrm>
            <a:off x="15893891" y="19212123"/>
            <a:ext cx="2134098" cy="138306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2134098"/>
              <a:gd name="connsiteY0" fmla="*/ 138306 h 138306"/>
              <a:gd name="connsiteX1" fmla="*/ 2134098 w 2134098"/>
              <a:gd name="connsiteY1" fmla="*/ 0 h 13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34098" h="138306">
                <a:moveTo>
                  <a:pt x="0" y="138306"/>
                </a:moveTo>
                <a:lnTo>
                  <a:pt x="213409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14691360" y="17769366"/>
            <a:ext cx="3333750" cy="1323439"/>
            <a:chOff x="14634210" y="19032601"/>
            <a:chExt cx="3333750" cy="1323439"/>
          </a:xfrm>
        </p:grpSpPr>
        <p:grpSp>
          <p:nvGrpSpPr>
            <p:cNvPr id="226" name="Group 225"/>
            <p:cNvGrpSpPr/>
            <p:nvPr/>
          </p:nvGrpSpPr>
          <p:grpSpPr>
            <a:xfrm>
              <a:off x="14870430" y="19150232"/>
              <a:ext cx="2551296" cy="469263"/>
              <a:chOff x="16393042" y="19150232"/>
              <a:chExt cx="1028684" cy="469263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16395032" y="19154274"/>
                <a:ext cx="1026694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16393042" y="19150232"/>
                <a:ext cx="1026694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229"/>
            <p:cNvGrpSpPr/>
            <p:nvPr/>
          </p:nvGrpSpPr>
          <p:grpSpPr>
            <a:xfrm>
              <a:off x="14634210" y="19771262"/>
              <a:ext cx="1950720" cy="469263"/>
              <a:chOff x="16393042" y="19150232"/>
              <a:chExt cx="1028684" cy="469263"/>
            </a:xfrm>
          </p:grpSpPr>
          <p:sp>
            <p:nvSpPr>
              <p:cNvPr id="231" name="Rectangle 230"/>
              <p:cNvSpPr/>
              <p:nvPr/>
            </p:nvSpPr>
            <p:spPr>
              <a:xfrm>
                <a:off x="16395032" y="19154274"/>
                <a:ext cx="1026694" cy="4652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16393042" y="19150232"/>
                <a:ext cx="1026694" cy="465221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>
              <a:off x="14805455" y="19032601"/>
              <a:ext cx="316250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smtClean="0">
                  <a:solidFill>
                    <a:srgbClr val="C00000"/>
                  </a:solidFill>
                </a:rPr>
                <a:t>STALINGRAD FRONT</a:t>
              </a:r>
              <a:endParaRPr lang="en-US" sz="40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4" name="Freeform 233"/>
          <p:cNvSpPr/>
          <p:nvPr/>
        </p:nvSpPr>
        <p:spPr>
          <a:xfrm rot="18257808">
            <a:off x="14706442" y="16322078"/>
            <a:ext cx="1319078" cy="147938"/>
          </a:xfrm>
          <a:custGeom>
            <a:avLst/>
            <a:gdLst>
              <a:gd name="connsiteX0" fmla="*/ 0 w 2414016"/>
              <a:gd name="connsiteY0" fmla="*/ 146304 h 146304"/>
              <a:gd name="connsiteX1" fmla="*/ 2414016 w 2414016"/>
              <a:gd name="connsiteY1" fmla="*/ 0 h 146304"/>
              <a:gd name="connsiteX0" fmla="*/ 0 w 1319078"/>
              <a:gd name="connsiteY0" fmla="*/ 147938 h 147938"/>
              <a:gd name="connsiteX1" fmla="*/ 1319078 w 1319078"/>
              <a:gd name="connsiteY1" fmla="*/ 0 h 147938"/>
              <a:gd name="connsiteX0" fmla="*/ 0 w 1319078"/>
              <a:gd name="connsiteY0" fmla="*/ 147938 h 147938"/>
              <a:gd name="connsiteX1" fmla="*/ 1319078 w 1319078"/>
              <a:gd name="connsiteY1" fmla="*/ 0 h 14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19078" h="147938">
                <a:moveTo>
                  <a:pt x="0" y="147938"/>
                </a:moveTo>
                <a:lnTo>
                  <a:pt x="1319078" y="0"/>
                </a:lnTo>
              </a:path>
            </a:pathLst>
          </a:cu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4" name="Picture 22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8813" y="3333579"/>
            <a:ext cx="1284146" cy="1459048"/>
          </a:xfrm>
          <a:prstGeom prst="rect">
            <a:avLst/>
          </a:prstGeom>
        </p:spPr>
      </p:pic>
      <p:grpSp>
        <p:nvGrpSpPr>
          <p:cNvPr id="225" name="Group 224"/>
          <p:cNvGrpSpPr/>
          <p:nvPr/>
        </p:nvGrpSpPr>
        <p:grpSpPr>
          <a:xfrm>
            <a:off x="17056727" y="3363738"/>
            <a:ext cx="659402" cy="1573746"/>
            <a:chOff x="16799904" y="23202900"/>
            <a:chExt cx="597031" cy="1657720"/>
          </a:xfrm>
        </p:grpSpPr>
        <p:sp>
          <p:nvSpPr>
            <p:cNvPr id="235" name="Down Arrow 234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16998043" y="24551518"/>
            <a:ext cx="1023257" cy="740229"/>
            <a:chOff x="27932743" y="3570514"/>
            <a:chExt cx="1023257" cy="740229"/>
          </a:xfrm>
        </p:grpSpPr>
        <p:sp>
          <p:nvSpPr>
            <p:cNvPr id="238" name="Oval 23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3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14-6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081454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75733" y="590459"/>
            <a:ext cx="17117389" cy="25656208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2963331" y="12955783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4286306" y="10862288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12251710" y="611383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13960194" y="5375888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5036234" y="1237025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530863" y="587320"/>
            <a:ext cx="17207568" cy="25628795"/>
            <a:chOff x="767932" y="553453"/>
            <a:chExt cx="17207568" cy="25628795"/>
          </a:xfrm>
        </p:grpSpPr>
        <p:grpSp>
          <p:nvGrpSpPr>
            <p:cNvPr id="5" name="Group 4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14" name="Freeform 13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15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11" name="Freeform 10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8" name="Freeform 7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" name="Freeform 16"/>
          <p:cNvSpPr/>
          <p:nvPr/>
        </p:nvSpPr>
        <p:spPr>
          <a:xfrm>
            <a:off x="14895041" y="11242950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262831" y="8680108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016022" y="14063038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481553" y="16485390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6536006" y="17514080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508889" y="4378563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8738489" y="5332245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12538347" y="3474898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3172953" y="587320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3253791" y="630069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1580804" y="2392056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5331794" y="21738835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15805874" y="21656330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17121450" y="21922396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9412257" y="13242029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8189221" y="14881415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7030005" y="17979154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2601567" y="14423635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1597414" y="5279636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508889" y="7589699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9989773" y="12197697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2699724" y="5592456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460763" y="659509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532952" y="1188899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557015" y="15338035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6983995" y="8143151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47"/>
          <p:cNvSpPr/>
          <p:nvPr/>
        </p:nvSpPr>
        <p:spPr>
          <a:xfrm>
            <a:off x="8497857" y="10221923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/>
          <p:nvPr/>
        </p:nvSpPr>
        <p:spPr>
          <a:xfrm>
            <a:off x="508889" y="7830330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2794889" y="14519888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6872929" y="635446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1230784" y="6138963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16029626" y="9875699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14441457" y="18971491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5475895" y="5107120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6105511" y="7318695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9847457" y="1230986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15400030" y="12762924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15495312" y="12346218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7697669" y="2142911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3241290" y="1163034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36429" y="165887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639002" y="15022953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5647079" y="473333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10041279" y="54635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2802279" y="2144653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10160662" y="12204584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71" name="Oval 70"/>
          <p:cNvSpPr/>
          <p:nvPr/>
        </p:nvSpPr>
        <p:spPr>
          <a:xfrm>
            <a:off x="12270129" y="95402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4512321" y="10278077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73" name="TextBox 72"/>
          <p:cNvSpPr txBox="1"/>
          <p:nvPr/>
        </p:nvSpPr>
        <p:spPr>
          <a:xfrm>
            <a:off x="12194343" y="1171975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74" name="TextBox 73"/>
          <p:cNvSpPr txBox="1"/>
          <p:nvPr/>
        </p:nvSpPr>
        <p:spPr>
          <a:xfrm>
            <a:off x="536293" y="15194389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75" name="TextBox 74"/>
          <p:cNvSpPr txBox="1"/>
          <p:nvPr/>
        </p:nvSpPr>
        <p:spPr>
          <a:xfrm>
            <a:off x="7929031" y="21230167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2410881" y="21693717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9402231" y="4910667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78" name="TextBox 77"/>
          <p:cNvSpPr txBox="1"/>
          <p:nvPr/>
        </p:nvSpPr>
        <p:spPr>
          <a:xfrm rot="20805406">
            <a:off x="4392081" y="19788717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79" name="TextBox 78"/>
          <p:cNvSpPr txBox="1"/>
          <p:nvPr/>
        </p:nvSpPr>
        <p:spPr>
          <a:xfrm rot="15991539">
            <a:off x="1446341" y="16638338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80" name="TextBox 79"/>
          <p:cNvSpPr txBox="1"/>
          <p:nvPr/>
        </p:nvSpPr>
        <p:spPr>
          <a:xfrm rot="3102398">
            <a:off x="924981" y="8434918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83" name="Oval 82"/>
          <p:cNvSpPr/>
          <p:nvPr/>
        </p:nvSpPr>
        <p:spPr>
          <a:xfrm>
            <a:off x="7733008" y="688982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3060256" y="1270219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93" name="TextBox 92"/>
          <p:cNvSpPr txBox="1"/>
          <p:nvPr/>
        </p:nvSpPr>
        <p:spPr>
          <a:xfrm>
            <a:off x="10408088" y="1880982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94" name="Oval 93"/>
          <p:cNvSpPr/>
          <p:nvPr/>
        </p:nvSpPr>
        <p:spPr>
          <a:xfrm>
            <a:off x="10435629" y="1870103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7713304" y="63783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sp>
        <p:nvSpPr>
          <p:cNvPr id="96" name="Oval 95"/>
          <p:cNvSpPr/>
          <p:nvPr/>
        </p:nvSpPr>
        <p:spPr>
          <a:xfrm>
            <a:off x="1096301" y="434913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1064071" y="4451381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98" name="TextBox 97"/>
          <p:cNvSpPr txBox="1"/>
          <p:nvPr/>
        </p:nvSpPr>
        <p:spPr>
          <a:xfrm>
            <a:off x="8716586" y="10705152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99" name="TextBox 98"/>
          <p:cNvSpPr txBox="1"/>
          <p:nvPr/>
        </p:nvSpPr>
        <p:spPr>
          <a:xfrm>
            <a:off x="8248647" y="15888236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100" name="TextBox 99"/>
          <p:cNvSpPr txBox="1"/>
          <p:nvPr/>
        </p:nvSpPr>
        <p:spPr>
          <a:xfrm rot="2664027">
            <a:off x="8331564" y="15455119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01" name="TextBox 100"/>
          <p:cNvSpPr txBox="1"/>
          <p:nvPr/>
        </p:nvSpPr>
        <p:spPr>
          <a:xfrm rot="658250">
            <a:off x="8134435" y="18355428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102" name="TextBox 101"/>
          <p:cNvSpPr txBox="1"/>
          <p:nvPr/>
        </p:nvSpPr>
        <p:spPr>
          <a:xfrm rot="3622311">
            <a:off x="6380200" y="14108257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04" name="TextBox 103"/>
          <p:cNvSpPr txBox="1"/>
          <p:nvPr/>
        </p:nvSpPr>
        <p:spPr>
          <a:xfrm rot="4037801">
            <a:off x="9331447" y="8488217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06" name="Freeform 105"/>
          <p:cNvSpPr/>
          <p:nvPr/>
        </p:nvSpPr>
        <p:spPr>
          <a:xfrm>
            <a:off x="15331794" y="21738835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 106"/>
          <p:cNvSpPr/>
          <p:nvPr/>
        </p:nvSpPr>
        <p:spPr>
          <a:xfrm>
            <a:off x="15805874" y="21656330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17121450" y="21922396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ectangle 109"/>
          <p:cNvSpPr/>
          <p:nvPr/>
        </p:nvSpPr>
        <p:spPr>
          <a:xfrm>
            <a:off x="9464188" y="224750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9798369" y="22511629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18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112" name="Picture 1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7322" y="23542261"/>
            <a:ext cx="1111429" cy="1262806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9638175" y="25314296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14" name="Group 113"/>
          <p:cNvGrpSpPr/>
          <p:nvPr/>
        </p:nvGrpSpPr>
        <p:grpSpPr>
          <a:xfrm>
            <a:off x="9891705" y="25117076"/>
            <a:ext cx="7415178" cy="211850"/>
            <a:chOff x="686494" y="24470648"/>
            <a:chExt cx="7415178" cy="211850"/>
          </a:xfrm>
        </p:grpSpPr>
        <p:grpSp>
          <p:nvGrpSpPr>
            <p:cNvPr id="115" name="Group 114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7" name="Freeform 126"/>
          <p:cNvSpPr/>
          <p:nvPr/>
        </p:nvSpPr>
        <p:spPr>
          <a:xfrm>
            <a:off x="524931" y="4529667"/>
            <a:ext cx="17160699" cy="16175365"/>
          </a:xfrm>
          <a:custGeom>
            <a:avLst/>
            <a:gdLst>
              <a:gd name="connsiteX0" fmla="*/ 0 w 16408458"/>
              <a:gd name="connsiteY0" fmla="*/ 0 h 13830300"/>
              <a:gd name="connsiteX1" fmla="*/ 609600 w 16408458"/>
              <a:gd name="connsiteY1" fmla="*/ 266700 h 13830300"/>
              <a:gd name="connsiteX2" fmla="*/ 1219200 w 16408458"/>
              <a:gd name="connsiteY2" fmla="*/ 647700 h 13830300"/>
              <a:gd name="connsiteX3" fmla="*/ 1962150 w 16408458"/>
              <a:gd name="connsiteY3" fmla="*/ 1009650 h 13830300"/>
              <a:gd name="connsiteX4" fmla="*/ 2628900 w 16408458"/>
              <a:gd name="connsiteY4" fmla="*/ 1371600 h 13830300"/>
              <a:gd name="connsiteX5" fmla="*/ 3143250 w 16408458"/>
              <a:gd name="connsiteY5" fmla="*/ 1352550 h 13830300"/>
              <a:gd name="connsiteX6" fmla="*/ 3771900 w 16408458"/>
              <a:gd name="connsiteY6" fmla="*/ 990600 h 13830300"/>
              <a:gd name="connsiteX7" fmla="*/ 4210050 w 16408458"/>
              <a:gd name="connsiteY7" fmla="*/ 876300 h 13830300"/>
              <a:gd name="connsiteX8" fmla="*/ 4876800 w 16408458"/>
              <a:gd name="connsiteY8" fmla="*/ 1009650 h 13830300"/>
              <a:gd name="connsiteX9" fmla="*/ 5581650 w 16408458"/>
              <a:gd name="connsiteY9" fmla="*/ 1200150 h 13830300"/>
              <a:gd name="connsiteX10" fmla="*/ 5981700 w 16408458"/>
              <a:gd name="connsiteY10" fmla="*/ 1562100 h 13830300"/>
              <a:gd name="connsiteX11" fmla="*/ 6076950 w 16408458"/>
              <a:gd name="connsiteY11" fmla="*/ 1828800 h 13830300"/>
              <a:gd name="connsiteX12" fmla="*/ 6362700 w 16408458"/>
              <a:gd name="connsiteY12" fmla="*/ 2247900 h 13830300"/>
              <a:gd name="connsiteX13" fmla="*/ 7048500 w 16408458"/>
              <a:gd name="connsiteY13" fmla="*/ 2609850 h 13830300"/>
              <a:gd name="connsiteX14" fmla="*/ 7562850 w 16408458"/>
              <a:gd name="connsiteY14" fmla="*/ 2514600 h 13830300"/>
              <a:gd name="connsiteX15" fmla="*/ 8191500 w 16408458"/>
              <a:gd name="connsiteY15" fmla="*/ 2362200 h 13830300"/>
              <a:gd name="connsiteX16" fmla="*/ 8458200 w 16408458"/>
              <a:gd name="connsiteY16" fmla="*/ 2438400 h 13830300"/>
              <a:gd name="connsiteX17" fmla="*/ 9144000 w 16408458"/>
              <a:gd name="connsiteY17" fmla="*/ 2705100 h 13830300"/>
              <a:gd name="connsiteX18" fmla="*/ 9829800 w 16408458"/>
              <a:gd name="connsiteY18" fmla="*/ 2647950 h 13830300"/>
              <a:gd name="connsiteX19" fmla="*/ 10382250 w 16408458"/>
              <a:gd name="connsiteY19" fmla="*/ 2609850 h 13830300"/>
              <a:gd name="connsiteX20" fmla="*/ 10610850 w 16408458"/>
              <a:gd name="connsiteY20" fmla="*/ 2628900 h 13830300"/>
              <a:gd name="connsiteX21" fmla="*/ 10687050 w 16408458"/>
              <a:gd name="connsiteY21" fmla="*/ 2762250 h 13830300"/>
              <a:gd name="connsiteX22" fmla="*/ 10687050 w 16408458"/>
              <a:gd name="connsiteY22" fmla="*/ 3067050 h 13830300"/>
              <a:gd name="connsiteX23" fmla="*/ 10858500 w 16408458"/>
              <a:gd name="connsiteY23" fmla="*/ 3352800 h 13830300"/>
              <a:gd name="connsiteX24" fmla="*/ 11239500 w 16408458"/>
              <a:gd name="connsiteY24" fmla="*/ 3562350 h 13830300"/>
              <a:gd name="connsiteX25" fmla="*/ 11658600 w 16408458"/>
              <a:gd name="connsiteY25" fmla="*/ 3829050 h 13830300"/>
              <a:gd name="connsiteX26" fmla="*/ 12268200 w 16408458"/>
              <a:gd name="connsiteY26" fmla="*/ 4286250 h 13830300"/>
              <a:gd name="connsiteX27" fmla="*/ 12706350 w 16408458"/>
              <a:gd name="connsiteY27" fmla="*/ 4876800 h 13830300"/>
              <a:gd name="connsiteX28" fmla="*/ 12973050 w 16408458"/>
              <a:gd name="connsiteY28" fmla="*/ 5314950 h 13830300"/>
              <a:gd name="connsiteX29" fmla="*/ 13296900 w 16408458"/>
              <a:gd name="connsiteY29" fmla="*/ 5619750 h 13830300"/>
              <a:gd name="connsiteX30" fmla="*/ 13696950 w 16408458"/>
              <a:gd name="connsiteY30" fmla="*/ 5676900 h 13830300"/>
              <a:gd name="connsiteX31" fmla="*/ 14077950 w 16408458"/>
              <a:gd name="connsiteY31" fmla="*/ 5543550 h 13830300"/>
              <a:gd name="connsiteX32" fmla="*/ 14516100 w 16408458"/>
              <a:gd name="connsiteY32" fmla="*/ 5562600 h 13830300"/>
              <a:gd name="connsiteX33" fmla="*/ 15030450 w 16408458"/>
              <a:gd name="connsiteY33" fmla="*/ 5600700 h 13830300"/>
              <a:gd name="connsiteX34" fmla="*/ 15525750 w 16408458"/>
              <a:gd name="connsiteY34" fmla="*/ 5886450 h 13830300"/>
              <a:gd name="connsiteX35" fmla="*/ 15849600 w 16408458"/>
              <a:gd name="connsiteY35" fmla="*/ 6153150 h 13830300"/>
              <a:gd name="connsiteX36" fmla="*/ 15868650 w 16408458"/>
              <a:gd name="connsiteY36" fmla="*/ 6438900 h 13830300"/>
              <a:gd name="connsiteX37" fmla="*/ 15659100 w 16408458"/>
              <a:gd name="connsiteY37" fmla="*/ 6438900 h 13830300"/>
              <a:gd name="connsiteX38" fmla="*/ 15582900 w 16408458"/>
              <a:gd name="connsiteY38" fmla="*/ 6534150 h 13830300"/>
              <a:gd name="connsiteX39" fmla="*/ 15601950 w 16408458"/>
              <a:gd name="connsiteY39" fmla="*/ 6705600 h 13830300"/>
              <a:gd name="connsiteX40" fmla="*/ 15563850 w 16408458"/>
              <a:gd name="connsiteY40" fmla="*/ 6934200 h 13830300"/>
              <a:gd name="connsiteX41" fmla="*/ 15392400 w 16408458"/>
              <a:gd name="connsiteY41" fmla="*/ 7162800 h 13830300"/>
              <a:gd name="connsiteX42" fmla="*/ 15240000 w 16408458"/>
              <a:gd name="connsiteY42" fmla="*/ 7277100 h 13830300"/>
              <a:gd name="connsiteX43" fmla="*/ 15125700 w 16408458"/>
              <a:gd name="connsiteY43" fmla="*/ 7524750 h 13830300"/>
              <a:gd name="connsiteX44" fmla="*/ 14916150 w 16408458"/>
              <a:gd name="connsiteY44" fmla="*/ 7772400 h 13830300"/>
              <a:gd name="connsiteX45" fmla="*/ 14763750 w 16408458"/>
              <a:gd name="connsiteY45" fmla="*/ 7981950 h 13830300"/>
              <a:gd name="connsiteX46" fmla="*/ 14611350 w 16408458"/>
              <a:gd name="connsiteY46" fmla="*/ 8343900 h 13830300"/>
              <a:gd name="connsiteX47" fmla="*/ 14439900 w 16408458"/>
              <a:gd name="connsiteY47" fmla="*/ 8667750 h 13830300"/>
              <a:gd name="connsiteX48" fmla="*/ 14382750 w 16408458"/>
              <a:gd name="connsiteY48" fmla="*/ 9220200 h 13830300"/>
              <a:gd name="connsiteX49" fmla="*/ 14458950 w 16408458"/>
              <a:gd name="connsiteY49" fmla="*/ 9696450 h 13830300"/>
              <a:gd name="connsiteX50" fmla="*/ 14801850 w 16408458"/>
              <a:gd name="connsiteY50" fmla="*/ 10039350 h 13830300"/>
              <a:gd name="connsiteX51" fmla="*/ 15278100 w 16408458"/>
              <a:gd name="connsiteY51" fmla="*/ 10210800 h 13830300"/>
              <a:gd name="connsiteX52" fmla="*/ 15544800 w 16408458"/>
              <a:gd name="connsiteY52" fmla="*/ 10572750 h 13830300"/>
              <a:gd name="connsiteX53" fmla="*/ 15640050 w 16408458"/>
              <a:gd name="connsiteY53" fmla="*/ 11087100 h 13830300"/>
              <a:gd name="connsiteX54" fmla="*/ 15906750 w 16408458"/>
              <a:gd name="connsiteY54" fmla="*/ 11468100 h 13830300"/>
              <a:gd name="connsiteX55" fmla="*/ 16173450 w 16408458"/>
              <a:gd name="connsiteY55" fmla="*/ 11849100 h 13830300"/>
              <a:gd name="connsiteX56" fmla="*/ 16211550 w 16408458"/>
              <a:gd name="connsiteY56" fmla="*/ 12382500 h 13830300"/>
              <a:gd name="connsiteX57" fmla="*/ 16268700 w 16408458"/>
              <a:gd name="connsiteY57" fmla="*/ 13011150 h 13830300"/>
              <a:gd name="connsiteX58" fmla="*/ 16402050 w 16408458"/>
              <a:gd name="connsiteY58" fmla="*/ 13392150 h 13830300"/>
              <a:gd name="connsiteX59" fmla="*/ 16383000 w 16408458"/>
              <a:gd name="connsiteY59" fmla="*/ 13754100 h 13830300"/>
              <a:gd name="connsiteX60" fmla="*/ 16344900 w 16408458"/>
              <a:gd name="connsiteY60" fmla="*/ 13830300 h 13830300"/>
              <a:gd name="connsiteX0" fmla="*/ 0 w 17068813"/>
              <a:gd name="connsiteY0" fmla="*/ 0 h 16097250"/>
              <a:gd name="connsiteX1" fmla="*/ 609600 w 17068813"/>
              <a:gd name="connsiteY1" fmla="*/ 266700 h 16097250"/>
              <a:gd name="connsiteX2" fmla="*/ 1219200 w 17068813"/>
              <a:gd name="connsiteY2" fmla="*/ 647700 h 16097250"/>
              <a:gd name="connsiteX3" fmla="*/ 1962150 w 17068813"/>
              <a:gd name="connsiteY3" fmla="*/ 1009650 h 16097250"/>
              <a:gd name="connsiteX4" fmla="*/ 2628900 w 17068813"/>
              <a:gd name="connsiteY4" fmla="*/ 1371600 h 16097250"/>
              <a:gd name="connsiteX5" fmla="*/ 3143250 w 17068813"/>
              <a:gd name="connsiteY5" fmla="*/ 1352550 h 16097250"/>
              <a:gd name="connsiteX6" fmla="*/ 3771900 w 17068813"/>
              <a:gd name="connsiteY6" fmla="*/ 990600 h 16097250"/>
              <a:gd name="connsiteX7" fmla="*/ 4210050 w 17068813"/>
              <a:gd name="connsiteY7" fmla="*/ 876300 h 16097250"/>
              <a:gd name="connsiteX8" fmla="*/ 4876800 w 17068813"/>
              <a:gd name="connsiteY8" fmla="*/ 1009650 h 16097250"/>
              <a:gd name="connsiteX9" fmla="*/ 5581650 w 17068813"/>
              <a:gd name="connsiteY9" fmla="*/ 1200150 h 16097250"/>
              <a:gd name="connsiteX10" fmla="*/ 5981700 w 17068813"/>
              <a:gd name="connsiteY10" fmla="*/ 1562100 h 16097250"/>
              <a:gd name="connsiteX11" fmla="*/ 6076950 w 17068813"/>
              <a:gd name="connsiteY11" fmla="*/ 1828800 h 16097250"/>
              <a:gd name="connsiteX12" fmla="*/ 6362700 w 17068813"/>
              <a:gd name="connsiteY12" fmla="*/ 2247900 h 16097250"/>
              <a:gd name="connsiteX13" fmla="*/ 7048500 w 17068813"/>
              <a:gd name="connsiteY13" fmla="*/ 2609850 h 16097250"/>
              <a:gd name="connsiteX14" fmla="*/ 7562850 w 17068813"/>
              <a:gd name="connsiteY14" fmla="*/ 2514600 h 16097250"/>
              <a:gd name="connsiteX15" fmla="*/ 8191500 w 17068813"/>
              <a:gd name="connsiteY15" fmla="*/ 2362200 h 16097250"/>
              <a:gd name="connsiteX16" fmla="*/ 8458200 w 17068813"/>
              <a:gd name="connsiteY16" fmla="*/ 2438400 h 16097250"/>
              <a:gd name="connsiteX17" fmla="*/ 9144000 w 17068813"/>
              <a:gd name="connsiteY17" fmla="*/ 2705100 h 16097250"/>
              <a:gd name="connsiteX18" fmla="*/ 9829800 w 17068813"/>
              <a:gd name="connsiteY18" fmla="*/ 2647950 h 16097250"/>
              <a:gd name="connsiteX19" fmla="*/ 10382250 w 17068813"/>
              <a:gd name="connsiteY19" fmla="*/ 2609850 h 16097250"/>
              <a:gd name="connsiteX20" fmla="*/ 10610850 w 17068813"/>
              <a:gd name="connsiteY20" fmla="*/ 2628900 h 16097250"/>
              <a:gd name="connsiteX21" fmla="*/ 10687050 w 17068813"/>
              <a:gd name="connsiteY21" fmla="*/ 2762250 h 16097250"/>
              <a:gd name="connsiteX22" fmla="*/ 10687050 w 17068813"/>
              <a:gd name="connsiteY22" fmla="*/ 3067050 h 16097250"/>
              <a:gd name="connsiteX23" fmla="*/ 10858500 w 17068813"/>
              <a:gd name="connsiteY23" fmla="*/ 3352800 h 16097250"/>
              <a:gd name="connsiteX24" fmla="*/ 11239500 w 17068813"/>
              <a:gd name="connsiteY24" fmla="*/ 3562350 h 16097250"/>
              <a:gd name="connsiteX25" fmla="*/ 11658600 w 17068813"/>
              <a:gd name="connsiteY25" fmla="*/ 3829050 h 16097250"/>
              <a:gd name="connsiteX26" fmla="*/ 12268200 w 17068813"/>
              <a:gd name="connsiteY26" fmla="*/ 4286250 h 16097250"/>
              <a:gd name="connsiteX27" fmla="*/ 12706350 w 17068813"/>
              <a:gd name="connsiteY27" fmla="*/ 4876800 h 16097250"/>
              <a:gd name="connsiteX28" fmla="*/ 12973050 w 17068813"/>
              <a:gd name="connsiteY28" fmla="*/ 5314950 h 16097250"/>
              <a:gd name="connsiteX29" fmla="*/ 13296900 w 17068813"/>
              <a:gd name="connsiteY29" fmla="*/ 5619750 h 16097250"/>
              <a:gd name="connsiteX30" fmla="*/ 13696950 w 17068813"/>
              <a:gd name="connsiteY30" fmla="*/ 5676900 h 16097250"/>
              <a:gd name="connsiteX31" fmla="*/ 14077950 w 17068813"/>
              <a:gd name="connsiteY31" fmla="*/ 5543550 h 16097250"/>
              <a:gd name="connsiteX32" fmla="*/ 14516100 w 17068813"/>
              <a:gd name="connsiteY32" fmla="*/ 5562600 h 16097250"/>
              <a:gd name="connsiteX33" fmla="*/ 15030450 w 17068813"/>
              <a:gd name="connsiteY33" fmla="*/ 5600700 h 16097250"/>
              <a:gd name="connsiteX34" fmla="*/ 15525750 w 17068813"/>
              <a:gd name="connsiteY34" fmla="*/ 5886450 h 16097250"/>
              <a:gd name="connsiteX35" fmla="*/ 15849600 w 17068813"/>
              <a:gd name="connsiteY35" fmla="*/ 6153150 h 16097250"/>
              <a:gd name="connsiteX36" fmla="*/ 15868650 w 17068813"/>
              <a:gd name="connsiteY36" fmla="*/ 6438900 h 16097250"/>
              <a:gd name="connsiteX37" fmla="*/ 15659100 w 17068813"/>
              <a:gd name="connsiteY37" fmla="*/ 6438900 h 16097250"/>
              <a:gd name="connsiteX38" fmla="*/ 15582900 w 17068813"/>
              <a:gd name="connsiteY38" fmla="*/ 6534150 h 16097250"/>
              <a:gd name="connsiteX39" fmla="*/ 15601950 w 17068813"/>
              <a:gd name="connsiteY39" fmla="*/ 6705600 h 16097250"/>
              <a:gd name="connsiteX40" fmla="*/ 15563850 w 17068813"/>
              <a:gd name="connsiteY40" fmla="*/ 6934200 h 16097250"/>
              <a:gd name="connsiteX41" fmla="*/ 15392400 w 17068813"/>
              <a:gd name="connsiteY41" fmla="*/ 7162800 h 16097250"/>
              <a:gd name="connsiteX42" fmla="*/ 15240000 w 17068813"/>
              <a:gd name="connsiteY42" fmla="*/ 7277100 h 16097250"/>
              <a:gd name="connsiteX43" fmla="*/ 15125700 w 17068813"/>
              <a:gd name="connsiteY43" fmla="*/ 7524750 h 16097250"/>
              <a:gd name="connsiteX44" fmla="*/ 14916150 w 17068813"/>
              <a:gd name="connsiteY44" fmla="*/ 7772400 h 16097250"/>
              <a:gd name="connsiteX45" fmla="*/ 14763750 w 17068813"/>
              <a:gd name="connsiteY45" fmla="*/ 7981950 h 16097250"/>
              <a:gd name="connsiteX46" fmla="*/ 14611350 w 17068813"/>
              <a:gd name="connsiteY46" fmla="*/ 8343900 h 16097250"/>
              <a:gd name="connsiteX47" fmla="*/ 14439900 w 17068813"/>
              <a:gd name="connsiteY47" fmla="*/ 8667750 h 16097250"/>
              <a:gd name="connsiteX48" fmla="*/ 14382750 w 17068813"/>
              <a:gd name="connsiteY48" fmla="*/ 9220200 h 16097250"/>
              <a:gd name="connsiteX49" fmla="*/ 14458950 w 17068813"/>
              <a:gd name="connsiteY49" fmla="*/ 9696450 h 16097250"/>
              <a:gd name="connsiteX50" fmla="*/ 14801850 w 17068813"/>
              <a:gd name="connsiteY50" fmla="*/ 10039350 h 16097250"/>
              <a:gd name="connsiteX51" fmla="*/ 15278100 w 17068813"/>
              <a:gd name="connsiteY51" fmla="*/ 10210800 h 16097250"/>
              <a:gd name="connsiteX52" fmla="*/ 15544800 w 17068813"/>
              <a:gd name="connsiteY52" fmla="*/ 10572750 h 16097250"/>
              <a:gd name="connsiteX53" fmla="*/ 15640050 w 17068813"/>
              <a:gd name="connsiteY53" fmla="*/ 11087100 h 16097250"/>
              <a:gd name="connsiteX54" fmla="*/ 15906750 w 17068813"/>
              <a:gd name="connsiteY54" fmla="*/ 11468100 h 16097250"/>
              <a:gd name="connsiteX55" fmla="*/ 16173450 w 17068813"/>
              <a:gd name="connsiteY55" fmla="*/ 11849100 h 16097250"/>
              <a:gd name="connsiteX56" fmla="*/ 16211550 w 17068813"/>
              <a:gd name="connsiteY56" fmla="*/ 12382500 h 16097250"/>
              <a:gd name="connsiteX57" fmla="*/ 16268700 w 17068813"/>
              <a:gd name="connsiteY57" fmla="*/ 13011150 h 16097250"/>
              <a:gd name="connsiteX58" fmla="*/ 16402050 w 17068813"/>
              <a:gd name="connsiteY58" fmla="*/ 13392150 h 16097250"/>
              <a:gd name="connsiteX59" fmla="*/ 16383000 w 17068813"/>
              <a:gd name="connsiteY59" fmla="*/ 13754100 h 16097250"/>
              <a:gd name="connsiteX60" fmla="*/ 17068800 w 17068813"/>
              <a:gd name="connsiteY60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5963900 w 17068800"/>
              <a:gd name="connsiteY60" fmla="*/ 14344650 h 16097250"/>
              <a:gd name="connsiteX61" fmla="*/ 17068800 w 17068800"/>
              <a:gd name="connsiteY61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3446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6535400 w 17068800"/>
              <a:gd name="connsiteY62" fmla="*/ 15125700 h 16097250"/>
              <a:gd name="connsiteX63" fmla="*/ 17068800 w 17068800"/>
              <a:gd name="connsiteY63" fmla="*/ 16097250 h 16097250"/>
              <a:gd name="connsiteX0" fmla="*/ 0 w 17160699"/>
              <a:gd name="connsiteY0" fmla="*/ 0 h 16175365"/>
              <a:gd name="connsiteX1" fmla="*/ 609600 w 17160699"/>
              <a:gd name="connsiteY1" fmla="*/ 266700 h 16175365"/>
              <a:gd name="connsiteX2" fmla="*/ 1219200 w 17160699"/>
              <a:gd name="connsiteY2" fmla="*/ 647700 h 16175365"/>
              <a:gd name="connsiteX3" fmla="*/ 1962150 w 17160699"/>
              <a:gd name="connsiteY3" fmla="*/ 1009650 h 16175365"/>
              <a:gd name="connsiteX4" fmla="*/ 2628900 w 17160699"/>
              <a:gd name="connsiteY4" fmla="*/ 1371600 h 16175365"/>
              <a:gd name="connsiteX5" fmla="*/ 3143250 w 17160699"/>
              <a:gd name="connsiteY5" fmla="*/ 1352550 h 16175365"/>
              <a:gd name="connsiteX6" fmla="*/ 3771900 w 17160699"/>
              <a:gd name="connsiteY6" fmla="*/ 990600 h 16175365"/>
              <a:gd name="connsiteX7" fmla="*/ 4210050 w 17160699"/>
              <a:gd name="connsiteY7" fmla="*/ 876300 h 16175365"/>
              <a:gd name="connsiteX8" fmla="*/ 4876800 w 17160699"/>
              <a:gd name="connsiteY8" fmla="*/ 1009650 h 16175365"/>
              <a:gd name="connsiteX9" fmla="*/ 5581650 w 17160699"/>
              <a:gd name="connsiteY9" fmla="*/ 1200150 h 16175365"/>
              <a:gd name="connsiteX10" fmla="*/ 5981700 w 17160699"/>
              <a:gd name="connsiteY10" fmla="*/ 1562100 h 16175365"/>
              <a:gd name="connsiteX11" fmla="*/ 6076950 w 17160699"/>
              <a:gd name="connsiteY11" fmla="*/ 1828800 h 16175365"/>
              <a:gd name="connsiteX12" fmla="*/ 6362700 w 17160699"/>
              <a:gd name="connsiteY12" fmla="*/ 2247900 h 16175365"/>
              <a:gd name="connsiteX13" fmla="*/ 7048500 w 17160699"/>
              <a:gd name="connsiteY13" fmla="*/ 2609850 h 16175365"/>
              <a:gd name="connsiteX14" fmla="*/ 7562850 w 17160699"/>
              <a:gd name="connsiteY14" fmla="*/ 2514600 h 16175365"/>
              <a:gd name="connsiteX15" fmla="*/ 8191500 w 17160699"/>
              <a:gd name="connsiteY15" fmla="*/ 2362200 h 16175365"/>
              <a:gd name="connsiteX16" fmla="*/ 8458200 w 17160699"/>
              <a:gd name="connsiteY16" fmla="*/ 2438400 h 16175365"/>
              <a:gd name="connsiteX17" fmla="*/ 9144000 w 17160699"/>
              <a:gd name="connsiteY17" fmla="*/ 2705100 h 16175365"/>
              <a:gd name="connsiteX18" fmla="*/ 9829800 w 17160699"/>
              <a:gd name="connsiteY18" fmla="*/ 2647950 h 16175365"/>
              <a:gd name="connsiteX19" fmla="*/ 10382250 w 17160699"/>
              <a:gd name="connsiteY19" fmla="*/ 2609850 h 16175365"/>
              <a:gd name="connsiteX20" fmla="*/ 10610850 w 17160699"/>
              <a:gd name="connsiteY20" fmla="*/ 2628900 h 16175365"/>
              <a:gd name="connsiteX21" fmla="*/ 10687050 w 17160699"/>
              <a:gd name="connsiteY21" fmla="*/ 2762250 h 16175365"/>
              <a:gd name="connsiteX22" fmla="*/ 10687050 w 17160699"/>
              <a:gd name="connsiteY22" fmla="*/ 3067050 h 16175365"/>
              <a:gd name="connsiteX23" fmla="*/ 10858500 w 17160699"/>
              <a:gd name="connsiteY23" fmla="*/ 3352800 h 16175365"/>
              <a:gd name="connsiteX24" fmla="*/ 11239500 w 17160699"/>
              <a:gd name="connsiteY24" fmla="*/ 3562350 h 16175365"/>
              <a:gd name="connsiteX25" fmla="*/ 11658600 w 17160699"/>
              <a:gd name="connsiteY25" fmla="*/ 3829050 h 16175365"/>
              <a:gd name="connsiteX26" fmla="*/ 12268200 w 17160699"/>
              <a:gd name="connsiteY26" fmla="*/ 4286250 h 16175365"/>
              <a:gd name="connsiteX27" fmla="*/ 12706350 w 17160699"/>
              <a:gd name="connsiteY27" fmla="*/ 4876800 h 16175365"/>
              <a:gd name="connsiteX28" fmla="*/ 12973050 w 17160699"/>
              <a:gd name="connsiteY28" fmla="*/ 5314950 h 16175365"/>
              <a:gd name="connsiteX29" fmla="*/ 13296900 w 17160699"/>
              <a:gd name="connsiteY29" fmla="*/ 5619750 h 16175365"/>
              <a:gd name="connsiteX30" fmla="*/ 13696950 w 17160699"/>
              <a:gd name="connsiteY30" fmla="*/ 5676900 h 16175365"/>
              <a:gd name="connsiteX31" fmla="*/ 14077950 w 17160699"/>
              <a:gd name="connsiteY31" fmla="*/ 5543550 h 16175365"/>
              <a:gd name="connsiteX32" fmla="*/ 14516100 w 17160699"/>
              <a:gd name="connsiteY32" fmla="*/ 5562600 h 16175365"/>
              <a:gd name="connsiteX33" fmla="*/ 15030450 w 17160699"/>
              <a:gd name="connsiteY33" fmla="*/ 5600700 h 16175365"/>
              <a:gd name="connsiteX34" fmla="*/ 15525750 w 17160699"/>
              <a:gd name="connsiteY34" fmla="*/ 5886450 h 16175365"/>
              <a:gd name="connsiteX35" fmla="*/ 15849600 w 17160699"/>
              <a:gd name="connsiteY35" fmla="*/ 6153150 h 16175365"/>
              <a:gd name="connsiteX36" fmla="*/ 15868650 w 17160699"/>
              <a:gd name="connsiteY36" fmla="*/ 6438900 h 16175365"/>
              <a:gd name="connsiteX37" fmla="*/ 15659100 w 17160699"/>
              <a:gd name="connsiteY37" fmla="*/ 6438900 h 16175365"/>
              <a:gd name="connsiteX38" fmla="*/ 15582900 w 17160699"/>
              <a:gd name="connsiteY38" fmla="*/ 6534150 h 16175365"/>
              <a:gd name="connsiteX39" fmla="*/ 15601950 w 17160699"/>
              <a:gd name="connsiteY39" fmla="*/ 6705600 h 16175365"/>
              <a:gd name="connsiteX40" fmla="*/ 15563850 w 17160699"/>
              <a:gd name="connsiteY40" fmla="*/ 6934200 h 16175365"/>
              <a:gd name="connsiteX41" fmla="*/ 15392400 w 17160699"/>
              <a:gd name="connsiteY41" fmla="*/ 7162800 h 16175365"/>
              <a:gd name="connsiteX42" fmla="*/ 15240000 w 17160699"/>
              <a:gd name="connsiteY42" fmla="*/ 7277100 h 16175365"/>
              <a:gd name="connsiteX43" fmla="*/ 15125700 w 17160699"/>
              <a:gd name="connsiteY43" fmla="*/ 7524750 h 16175365"/>
              <a:gd name="connsiteX44" fmla="*/ 14916150 w 17160699"/>
              <a:gd name="connsiteY44" fmla="*/ 7772400 h 16175365"/>
              <a:gd name="connsiteX45" fmla="*/ 14763750 w 17160699"/>
              <a:gd name="connsiteY45" fmla="*/ 7981950 h 16175365"/>
              <a:gd name="connsiteX46" fmla="*/ 14611350 w 17160699"/>
              <a:gd name="connsiteY46" fmla="*/ 8343900 h 16175365"/>
              <a:gd name="connsiteX47" fmla="*/ 14439900 w 17160699"/>
              <a:gd name="connsiteY47" fmla="*/ 8667750 h 16175365"/>
              <a:gd name="connsiteX48" fmla="*/ 14382750 w 17160699"/>
              <a:gd name="connsiteY48" fmla="*/ 9220200 h 16175365"/>
              <a:gd name="connsiteX49" fmla="*/ 14458950 w 17160699"/>
              <a:gd name="connsiteY49" fmla="*/ 9696450 h 16175365"/>
              <a:gd name="connsiteX50" fmla="*/ 14801850 w 17160699"/>
              <a:gd name="connsiteY50" fmla="*/ 10039350 h 16175365"/>
              <a:gd name="connsiteX51" fmla="*/ 15278100 w 17160699"/>
              <a:gd name="connsiteY51" fmla="*/ 10210800 h 16175365"/>
              <a:gd name="connsiteX52" fmla="*/ 15544800 w 17160699"/>
              <a:gd name="connsiteY52" fmla="*/ 10572750 h 16175365"/>
              <a:gd name="connsiteX53" fmla="*/ 15640050 w 17160699"/>
              <a:gd name="connsiteY53" fmla="*/ 11087100 h 16175365"/>
              <a:gd name="connsiteX54" fmla="*/ 15906750 w 17160699"/>
              <a:gd name="connsiteY54" fmla="*/ 11468100 h 16175365"/>
              <a:gd name="connsiteX55" fmla="*/ 16173450 w 17160699"/>
              <a:gd name="connsiteY55" fmla="*/ 11849100 h 16175365"/>
              <a:gd name="connsiteX56" fmla="*/ 16211550 w 17160699"/>
              <a:gd name="connsiteY56" fmla="*/ 12382500 h 16175365"/>
              <a:gd name="connsiteX57" fmla="*/ 16268700 w 17160699"/>
              <a:gd name="connsiteY57" fmla="*/ 13011150 h 16175365"/>
              <a:gd name="connsiteX58" fmla="*/ 16402050 w 17160699"/>
              <a:gd name="connsiteY58" fmla="*/ 13392150 h 16175365"/>
              <a:gd name="connsiteX59" fmla="*/ 16383000 w 17160699"/>
              <a:gd name="connsiteY59" fmla="*/ 13754100 h 16175365"/>
              <a:gd name="connsiteX60" fmla="*/ 16154400 w 17160699"/>
              <a:gd name="connsiteY60" fmla="*/ 14039850 h 16175365"/>
              <a:gd name="connsiteX61" fmla="*/ 15963900 w 17160699"/>
              <a:gd name="connsiteY61" fmla="*/ 14420850 h 16175365"/>
              <a:gd name="connsiteX62" fmla="*/ 16535400 w 17160699"/>
              <a:gd name="connsiteY62" fmla="*/ 15125700 h 16175365"/>
              <a:gd name="connsiteX63" fmla="*/ 17160699 w 17160699"/>
              <a:gd name="connsiteY63" fmla="*/ 16175365 h 1617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160699" h="16175365">
                <a:moveTo>
                  <a:pt x="0" y="0"/>
                </a:moveTo>
                <a:cubicBezTo>
                  <a:pt x="203200" y="79375"/>
                  <a:pt x="406400" y="158750"/>
                  <a:pt x="609600" y="266700"/>
                </a:cubicBezTo>
                <a:cubicBezTo>
                  <a:pt x="812800" y="374650"/>
                  <a:pt x="993775" y="523875"/>
                  <a:pt x="1219200" y="647700"/>
                </a:cubicBezTo>
                <a:cubicBezTo>
                  <a:pt x="1444625" y="771525"/>
                  <a:pt x="1727200" y="889000"/>
                  <a:pt x="1962150" y="1009650"/>
                </a:cubicBezTo>
                <a:cubicBezTo>
                  <a:pt x="2197100" y="1130300"/>
                  <a:pt x="2432050" y="1314450"/>
                  <a:pt x="2628900" y="1371600"/>
                </a:cubicBezTo>
                <a:cubicBezTo>
                  <a:pt x="2825750" y="1428750"/>
                  <a:pt x="2952750" y="1416050"/>
                  <a:pt x="3143250" y="1352550"/>
                </a:cubicBezTo>
                <a:cubicBezTo>
                  <a:pt x="3333750" y="1289050"/>
                  <a:pt x="3594100" y="1069975"/>
                  <a:pt x="3771900" y="990600"/>
                </a:cubicBezTo>
                <a:cubicBezTo>
                  <a:pt x="3949700" y="911225"/>
                  <a:pt x="4025900" y="873125"/>
                  <a:pt x="4210050" y="876300"/>
                </a:cubicBezTo>
                <a:cubicBezTo>
                  <a:pt x="4394200" y="879475"/>
                  <a:pt x="4648200" y="955675"/>
                  <a:pt x="4876800" y="1009650"/>
                </a:cubicBezTo>
                <a:cubicBezTo>
                  <a:pt x="5105400" y="1063625"/>
                  <a:pt x="5397500" y="1108075"/>
                  <a:pt x="5581650" y="1200150"/>
                </a:cubicBezTo>
                <a:cubicBezTo>
                  <a:pt x="5765800" y="1292225"/>
                  <a:pt x="5899150" y="1457325"/>
                  <a:pt x="5981700" y="1562100"/>
                </a:cubicBezTo>
                <a:cubicBezTo>
                  <a:pt x="6064250" y="1666875"/>
                  <a:pt x="6013450" y="1714500"/>
                  <a:pt x="6076950" y="1828800"/>
                </a:cubicBezTo>
                <a:cubicBezTo>
                  <a:pt x="6140450" y="1943100"/>
                  <a:pt x="6200775" y="2117725"/>
                  <a:pt x="6362700" y="2247900"/>
                </a:cubicBezTo>
                <a:cubicBezTo>
                  <a:pt x="6524625" y="2378075"/>
                  <a:pt x="6848475" y="2565400"/>
                  <a:pt x="7048500" y="2609850"/>
                </a:cubicBezTo>
                <a:cubicBezTo>
                  <a:pt x="7248525" y="2654300"/>
                  <a:pt x="7372350" y="2555875"/>
                  <a:pt x="7562850" y="2514600"/>
                </a:cubicBezTo>
                <a:cubicBezTo>
                  <a:pt x="7753350" y="2473325"/>
                  <a:pt x="8042275" y="2374900"/>
                  <a:pt x="8191500" y="2362200"/>
                </a:cubicBezTo>
                <a:cubicBezTo>
                  <a:pt x="8340725" y="2349500"/>
                  <a:pt x="8299450" y="2381250"/>
                  <a:pt x="8458200" y="2438400"/>
                </a:cubicBezTo>
                <a:cubicBezTo>
                  <a:pt x="8616950" y="2495550"/>
                  <a:pt x="8915400" y="2670175"/>
                  <a:pt x="9144000" y="2705100"/>
                </a:cubicBezTo>
                <a:cubicBezTo>
                  <a:pt x="9372600" y="2740025"/>
                  <a:pt x="9829800" y="2647950"/>
                  <a:pt x="9829800" y="2647950"/>
                </a:cubicBezTo>
                <a:cubicBezTo>
                  <a:pt x="10036175" y="2632075"/>
                  <a:pt x="10252075" y="2613025"/>
                  <a:pt x="10382250" y="2609850"/>
                </a:cubicBezTo>
                <a:cubicBezTo>
                  <a:pt x="10512425" y="2606675"/>
                  <a:pt x="10560050" y="2603500"/>
                  <a:pt x="10610850" y="2628900"/>
                </a:cubicBezTo>
                <a:cubicBezTo>
                  <a:pt x="10661650" y="2654300"/>
                  <a:pt x="10674350" y="2689225"/>
                  <a:pt x="10687050" y="2762250"/>
                </a:cubicBezTo>
                <a:cubicBezTo>
                  <a:pt x="10699750" y="2835275"/>
                  <a:pt x="10658475" y="2968625"/>
                  <a:pt x="10687050" y="3067050"/>
                </a:cubicBezTo>
                <a:cubicBezTo>
                  <a:pt x="10715625" y="3165475"/>
                  <a:pt x="10766425" y="3270250"/>
                  <a:pt x="10858500" y="3352800"/>
                </a:cubicBezTo>
                <a:cubicBezTo>
                  <a:pt x="10950575" y="3435350"/>
                  <a:pt x="11106150" y="3482975"/>
                  <a:pt x="11239500" y="3562350"/>
                </a:cubicBezTo>
                <a:cubicBezTo>
                  <a:pt x="11372850" y="3641725"/>
                  <a:pt x="11487150" y="3708400"/>
                  <a:pt x="11658600" y="3829050"/>
                </a:cubicBezTo>
                <a:cubicBezTo>
                  <a:pt x="11830050" y="3949700"/>
                  <a:pt x="12093575" y="4111625"/>
                  <a:pt x="12268200" y="4286250"/>
                </a:cubicBezTo>
                <a:cubicBezTo>
                  <a:pt x="12442825" y="4460875"/>
                  <a:pt x="12588875" y="4705350"/>
                  <a:pt x="12706350" y="4876800"/>
                </a:cubicBezTo>
                <a:cubicBezTo>
                  <a:pt x="12823825" y="5048250"/>
                  <a:pt x="12874625" y="5191125"/>
                  <a:pt x="12973050" y="5314950"/>
                </a:cubicBezTo>
                <a:cubicBezTo>
                  <a:pt x="13071475" y="5438775"/>
                  <a:pt x="13176250" y="5559425"/>
                  <a:pt x="13296900" y="5619750"/>
                </a:cubicBezTo>
                <a:cubicBezTo>
                  <a:pt x="13417550" y="5680075"/>
                  <a:pt x="13566775" y="5689600"/>
                  <a:pt x="13696950" y="5676900"/>
                </a:cubicBezTo>
                <a:cubicBezTo>
                  <a:pt x="13827125" y="5664200"/>
                  <a:pt x="13941425" y="5562600"/>
                  <a:pt x="14077950" y="5543550"/>
                </a:cubicBezTo>
                <a:cubicBezTo>
                  <a:pt x="14214475" y="5524500"/>
                  <a:pt x="14357350" y="5553075"/>
                  <a:pt x="14516100" y="5562600"/>
                </a:cubicBezTo>
                <a:cubicBezTo>
                  <a:pt x="14674850" y="5572125"/>
                  <a:pt x="14862175" y="5546725"/>
                  <a:pt x="15030450" y="5600700"/>
                </a:cubicBezTo>
                <a:cubicBezTo>
                  <a:pt x="15198725" y="5654675"/>
                  <a:pt x="15389225" y="5794375"/>
                  <a:pt x="15525750" y="5886450"/>
                </a:cubicBezTo>
                <a:cubicBezTo>
                  <a:pt x="15662275" y="5978525"/>
                  <a:pt x="15792450" y="6061075"/>
                  <a:pt x="15849600" y="6153150"/>
                </a:cubicBezTo>
                <a:cubicBezTo>
                  <a:pt x="15906750" y="6245225"/>
                  <a:pt x="15900400" y="6391275"/>
                  <a:pt x="15868650" y="6438900"/>
                </a:cubicBezTo>
                <a:cubicBezTo>
                  <a:pt x="15836900" y="6486525"/>
                  <a:pt x="15706725" y="6423025"/>
                  <a:pt x="15659100" y="6438900"/>
                </a:cubicBezTo>
                <a:cubicBezTo>
                  <a:pt x="15611475" y="6454775"/>
                  <a:pt x="15592425" y="6489700"/>
                  <a:pt x="15582900" y="6534150"/>
                </a:cubicBezTo>
                <a:cubicBezTo>
                  <a:pt x="15573375" y="6578600"/>
                  <a:pt x="15605125" y="6638925"/>
                  <a:pt x="15601950" y="6705600"/>
                </a:cubicBezTo>
                <a:cubicBezTo>
                  <a:pt x="15598775" y="6772275"/>
                  <a:pt x="15598775" y="6858000"/>
                  <a:pt x="15563850" y="6934200"/>
                </a:cubicBezTo>
                <a:cubicBezTo>
                  <a:pt x="15528925" y="7010400"/>
                  <a:pt x="15446375" y="7105650"/>
                  <a:pt x="15392400" y="7162800"/>
                </a:cubicBezTo>
                <a:cubicBezTo>
                  <a:pt x="15338425" y="7219950"/>
                  <a:pt x="15284450" y="7216775"/>
                  <a:pt x="15240000" y="7277100"/>
                </a:cubicBezTo>
                <a:cubicBezTo>
                  <a:pt x="15195550" y="7337425"/>
                  <a:pt x="15179675" y="7442200"/>
                  <a:pt x="15125700" y="7524750"/>
                </a:cubicBezTo>
                <a:cubicBezTo>
                  <a:pt x="15071725" y="7607300"/>
                  <a:pt x="14976475" y="7696200"/>
                  <a:pt x="14916150" y="7772400"/>
                </a:cubicBezTo>
                <a:cubicBezTo>
                  <a:pt x="14855825" y="7848600"/>
                  <a:pt x="14814550" y="7886700"/>
                  <a:pt x="14763750" y="7981950"/>
                </a:cubicBezTo>
                <a:cubicBezTo>
                  <a:pt x="14712950" y="8077200"/>
                  <a:pt x="14665325" y="8229600"/>
                  <a:pt x="14611350" y="8343900"/>
                </a:cubicBezTo>
                <a:cubicBezTo>
                  <a:pt x="14557375" y="8458200"/>
                  <a:pt x="14478000" y="8521700"/>
                  <a:pt x="14439900" y="8667750"/>
                </a:cubicBezTo>
                <a:cubicBezTo>
                  <a:pt x="14401800" y="8813800"/>
                  <a:pt x="14379575" y="9048750"/>
                  <a:pt x="14382750" y="9220200"/>
                </a:cubicBezTo>
                <a:cubicBezTo>
                  <a:pt x="14385925" y="9391650"/>
                  <a:pt x="14389100" y="9559925"/>
                  <a:pt x="14458950" y="9696450"/>
                </a:cubicBezTo>
                <a:cubicBezTo>
                  <a:pt x="14528800" y="9832975"/>
                  <a:pt x="14665325" y="9953625"/>
                  <a:pt x="14801850" y="10039350"/>
                </a:cubicBezTo>
                <a:cubicBezTo>
                  <a:pt x="14938375" y="10125075"/>
                  <a:pt x="15154275" y="10121900"/>
                  <a:pt x="15278100" y="10210800"/>
                </a:cubicBezTo>
                <a:cubicBezTo>
                  <a:pt x="15401925" y="10299700"/>
                  <a:pt x="15484475" y="10426700"/>
                  <a:pt x="15544800" y="10572750"/>
                </a:cubicBezTo>
                <a:cubicBezTo>
                  <a:pt x="15605125" y="10718800"/>
                  <a:pt x="15579725" y="10937875"/>
                  <a:pt x="15640050" y="11087100"/>
                </a:cubicBezTo>
                <a:cubicBezTo>
                  <a:pt x="15700375" y="11236325"/>
                  <a:pt x="15906750" y="11468100"/>
                  <a:pt x="15906750" y="11468100"/>
                </a:cubicBezTo>
                <a:cubicBezTo>
                  <a:pt x="15995650" y="11595100"/>
                  <a:pt x="16122650" y="11696700"/>
                  <a:pt x="16173450" y="11849100"/>
                </a:cubicBezTo>
                <a:cubicBezTo>
                  <a:pt x="16224250" y="12001500"/>
                  <a:pt x="16195675" y="12188825"/>
                  <a:pt x="16211550" y="12382500"/>
                </a:cubicBezTo>
                <a:cubicBezTo>
                  <a:pt x="16227425" y="12576175"/>
                  <a:pt x="16236950" y="12842875"/>
                  <a:pt x="16268700" y="13011150"/>
                </a:cubicBezTo>
                <a:cubicBezTo>
                  <a:pt x="16300450" y="13179425"/>
                  <a:pt x="16383000" y="13268325"/>
                  <a:pt x="16402050" y="13392150"/>
                </a:cubicBezTo>
                <a:cubicBezTo>
                  <a:pt x="16421100" y="13515975"/>
                  <a:pt x="16424275" y="13646150"/>
                  <a:pt x="16383000" y="13754100"/>
                </a:cubicBezTo>
                <a:cubicBezTo>
                  <a:pt x="16341725" y="13862050"/>
                  <a:pt x="16224250" y="13941425"/>
                  <a:pt x="16154400" y="14039850"/>
                </a:cubicBezTo>
                <a:cubicBezTo>
                  <a:pt x="16084550" y="14138275"/>
                  <a:pt x="15919450" y="14230350"/>
                  <a:pt x="15963900" y="14420850"/>
                </a:cubicBezTo>
                <a:cubicBezTo>
                  <a:pt x="16008350" y="14611350"/>
                  <a:pt x="16351250" y="14846300"/>
                  <a:pt x="16535400" y="15125700"/>
                </a:cubicBezTo>
                <a:cubicBezTo>
                  <a:pt x="16719550" y="15405100"/>
                  <a:pt x="17052749" y="16022965"/>
                  <a:pt x="17160699" y="16175365"/>
                </a:cubicBezTo>
              </a:path>
            </a:pathLst>
          </a:custGeom>
          <a:noFill/>
          <a:ln w="762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508889" y="4702120"/>
            <a:ext cx="17181095" cy="16242631"/>
          </a:xfrm>
          <a:custGeom>
            <a:avLst/>
            <a:gdLst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37895 w 17181095"/>
              <a:gd name="connsiteY50" fmla="*/ 8422105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17579 w 17181095"/>
              <a:gd name="connsiteY51" fmla="*/ 8662736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41642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654463 w 17181095"/>
              <a:gd name="connsiteY54" fmla="*/ 9938084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11663 w 17181095"/>
              <a:gd name="connsiteY46" fmla="*/ 7267073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67284 w 17181095"/>
              <a:gd name="connsiteY47" fmla="*/ 7507705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50716 w 17181095"/>
              <a:gd name="connsiteY48" fmla="*/ 7820526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6337 w 17181095"/>
              <a:gd name="connsiteY49" fmla="*/ 8037094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8535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7235 w 17181095"/>
              <a:gd name="connsiteY47" fmla="*/ 7477560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091566 w 17181095"/>
              <a:gd name="connsiteY46" fmla="*/ 7221855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07916 w 17181095"/>
              <a:gd name="connsiteY45" fmla="*/ 6954252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233036 w 17181095"/>
              <a:gd name="connsiteY45" fmla="*/ 6959276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00421 w 17181095"/>
              <a:gd name="connsiteY44" fmla="*/ 6761747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85431 w 17181095"/>
              <a:gd name="connsiteY39" fmla="*/ 6063915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35672 w 17181095"/>
              <a:gd name="connsiteY39" fmla="*/ 6154350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13242 w 17181095"/>
              <a:gd name="connsiteY40" fmla="*/ 6160168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825624 w 17181095"/>
              <a:gd name="connsiteY39" fmla="*/ 6189519 h 16242631"/>
              <a:gd name="connsiteX40" fmla="*/ 15708218 w 17181095"/>
              <a:gd name="connsiteY40" fmla="*/ 6170217 h 16242631"/>
              <a:gd name="connsiteX41" fmla="*/ 15568863 w 17181095"/>
              <a:gd name="connsiteY41" fmla="*/ 6232358 h 16242631"/>
              <a:gd name="connsiteX42" fmla="*/ 15496674 w 17181095"/>
              <a:gd name="connsiteY42" fmla="*/ 6376736 h 16242631"/>
              <a:gd name="connsiteX43" fmla="*/ 15520737 w 17181095"/>
              <a:gd name="connsiteY43" fmla="*/ 6593305 h 16242631"/>
              <a:gd name="connsiteX44" fmla="*/ 15410469 w 17181095"/>
              <a:gd name="connsiteY44" fmla="*/ 6847158 h 16242631"/>
              <a:gd name="connsiteX45" fmla="*/ 15192843 w 17181095"/>
              <a:gd name="connsiteY45" fmla="*/ 7029615 h 16242631"/>
              <a:gd name="connsiteX46" fmla="*/ 15101614 w 17181095"/>
              <a:gd name="connsiteY46" fmla="*/ 7252000 h 16242631"/>
              <a:gd name="connsiteX47" fmla="*/ 14952211 w 17181095"/>
              <a:gd name="connsiteY47" fmla="*/ 7437366 h 16242631"/>
              <a:gd name="connsiteX48" fmla="*/ 14715546 w 17181095"/>
              <a:gd name="connsiteY48" fmla="*/ 7750187 h 16242631"/>
              <a:gd name="connsiteX49" fmla="*/ 14601313 w 17181095"/>
              <a:gd name="connsiteY49" fmla="*/ 8016997 h 16242631"/>
              <a:gd name="connsiteX50" fmla="*/ 14402726 w 17181095"/>
              <a:gd name="connsiteY50" fmla="*/ 8346742 h 16242631"/>
              <a:gd name="connsiteX51" fmla="*/ 14327628 w 17181095"/>
              <a:gd name="connsiteY51" fmla="*/ 8743123 h 16242631"/>
              <a:gd name="connsiteX52" fmla="*/ 14316521 w 17181095"/>
              <a:gd name="connsiteY52" fmla="*/ 9288379 h 16242631"/>
              <a:gd name="connsiteX53" fmla="*/ 14461958 w 17181095"/>
              <a:gd name="connsiteY53" fmla="*/ 9697452 h 16242631"/>
              <a:gd name="connsiteX54" fmla="*/ 14729826 w 17181095"/>
              <a:gd name="connsiteY54" fmla="*/ 9928036 h 16242631"/>
              <a:gd name="connsiteX55" fmla="*/ 15063537 w 17181095"/>
              <a:gd name="connsiteY55" fmla="*/ 10130589 h 16242631"/>
              <a:gd name="connsiteX56" fmla="*/ 15328231 w 17181095"/>
              <a:gd name="connsiteY56" fmla="*/ 10323094 h 16242631"/>
              <a:gd name="connsiteX57" fmla="*/ 15520737 w 17181095"/>
              <a:gd name="connsiteY57" fmla="*/ 10972800 h 16242631"/>
              <a:gd name="connsiteX58" fmla="*/ 15761368 w 17181095"/>
              <a:gd name="connsiteY58" fmla="*/ 11405936 h 16242631"/>
              <a:gd name="connsiteX59" fmla="*/ 15929810 w 17181095"/>
              <a:gd name="connsiteY59" fmla="*/ 11815010 h 16242631"/>
              <a:gd name="connsiteX60" fmla="*/ 15953874 w 17181095"/>
              <a:gd name="connsiteY60" fmla="*/ 12175958 h 16242631"/>
              <a:gd name="connsiteX61" fmla="*/ 16002000 w 17181095"/>
              <a:gd name="connsiteY61" fmla="*/ 12921915 h 16242631"/>
              <a:gd name="connsiteX62" fmla="*/ 15929810 w 17181095"/>
              <a:gd name="connsiteY62" fmla="*/ 13379115 h 16242631"/>
              <a:gd name="connsiteX63" fmla="*/ 15905747 w 17181095"/>
              <a:gd name="connsiteY63" fmla="*/ 13764126 h 16242631"/>
              <a:gd name="connsiteX64" fmla="*/ 15761368 w 17181095"/>
              <a:gd name="connsiteY64" fmla="*/ 14101010 h 16242631"/>
              <a:gd name="connsiteX65" fmla="*/ 15881684 w 17181095"/>
              <a:gd name="connsiteY65" fmla="*/ 14461958 h 16242631"/>
              <a:gd name="connsiteX66" fmla="*/ 16242631 w 17181095"/>
              <a:gd name="connsiteY66" fmla="*/ 14919158 h 16242631"/>
              <a:gd name="connsiteX67" fmla="*/ 16531389 w 17181095"/>
              <a:gd name="connsiteY67" fmla="*/ 15328231 h 16242631"/>
              <a:gd name="connsiteX68" fmla="*/ 16844210 w 17181095"/>
              <a:gd name="connsiteY68" fmla="*/ 15737305 h 16242631"/>
              <a:gd name="connsiteX69" fmla="*/ 17181095 w 17181095"/>
              <a:gd name="connsiteY69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95473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78905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58589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630400 w 17181095"/>
              <a:gd name="connsiteY35" fmla="*/ 5558589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3908505 w 17181095"/>
              <a:gd name="connsiteY34" fmla="*/ 5534526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451305 w 17181095"/>
              <a:gd name="connsiteY33" fmla="*/ 5654842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4105 w 17181095"/>
              <a:gd name="connsiteY32" fmla="*/ 5438273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3300579 w 17181095"/>
              <a:gd name="connsiteY32" fmla="*/ 5553829 h 16242631"/>
              <a:gd name="connsiteX33" fmla="*/ 13677393 w 17181095"/>
              <a:gd name="connsiteY33" fmla="*/ 5599576 h 16242631"/>
              <a:gd name="connsiteX34" fmla="*/ 14124544 w 17181095"/>
              <a:gd name="connsiteY34" fmla="*/ 5499357 h 16242631"/>
              <a:gd name="connsiteX35" fmla="*/ 14519868 w 17181095"/>
              <a:gd name="connsiteY35" fmla="*/ 5488251 h 16242631"/>
              <a:gd name="connsiteX36" fmla="*/ 14967284 w 17181095"/>
              <a:gd name="connsiteY36" fmla="*/ 5513372 h 16242631"/>
              <a:gd name="connsiteX37" fmla="*/ 15280105 w 17181095"/>
              <a:gd name="connsiteY37" fmla="*/ 5653784 h 16242631"/>
              <a:gd name="connsiteX38" fmla="*/ 15616989 w 17181095"/>
              <a:gd name="connsiteY38" fmla="*/ 5875376 h 16242631"/>
              <a:gd name="connsiteX39" fmla="*/ 15793629 w 17181095"/>
              <a:gd name="connsiteY39" fmla="*/ 6033242 h 16242631"/>
              <a:gd name="connsiteX40" fmla="*/ 15825624 w 17181095"/>
              <a:gd name="connsiteY40" fmla="*/ 6189519 h 16242631"/>
              <a:gd name="connsiteX41" fmla="*/ 15708218 w 17181095"/>
              <a:gd name="connsiteY41" fmla="*/ 6170217 h 16242631"/>
              <a:gd name="connsiteX42" fmla="*/ 15568863 w 17181095"/>
              <a:gd name="connsiteY42" fmla="*/ 6232358 h 16242631"/>
              <a:gd name="connsiteX43" fmla="*/ 15496674 w 17181095"/>
              <a:gd name="connsiteY43" fmla="*/ 6376736 h 16242631"/>
              <a:gd name="connsiteX44" fmla="*/ 15520737 w 17181095"/>
              <a:gd name="connsiteY44" fmla="*/ 6593305 h 16242631"/>
              <a:gd name="connsiteX45" fmla="*/ 15410469 w 17181095"/>
              <a:gd name="connsiteY45" fmla="*/ 6847158 h 16242631"/>
              <a:gd name="connsiteX46" fmla="*/ 15192843 w 17181095"/>
              <a:gd name="connsiteY46" fmla="*/ 7029615 h 16242631"/>
              <a:gd name="connsiteX47" fmla="*/ 15101614 w 17181095"/>
              <a:gd name="connsiteY47" fmla="*/ 7252000 h 16242631"/>
              <a:gd name="connsiteX48" fmla="*/ 14952211 w 17181095"/>
              <a:gd name="connsiteY48" fmla="*/ 7437366 h 16242631"/>
              <a:gd name="connsiteX49" fmla="*/ 14715546 w 17181095"/>
              <a:gd name="connsiteY49" fmla="*/ 7750187 h 16242631"/>
              <a:gd name="connsiteX50" fmla="*/ 14601313 w 17181095"/>
              <a:gd name="connsiteY50" fmla="*/ 8016997 h 16242631"/>
              <a:gd name="connsiteX51" fmla="*/ 14402726 w 17181095"/>
              <a:gd name="connsiteY51" fmla="*/ 8346742 h 16242631"/>
              <a:gd name="connsiteX52" fmla="*/ 14327628 w 17181095"/>
              <a:gd name="connsiteY52" fmla="*/ 8743123 h 16242631"/>
              <a:gd name="connsiteX53" fmla="*/ 14316521 w 17181095"/>
              <a:gd name="connsiteY53" fmla="*/ 9288379 h 16242631"/>
              <a:gd name="connsiteX54" fmla="*/ 14461958 w 17181095"/>
              <a:gd name="connsiteY54" fmla="*/ 9697452 h 16242631"/>
              <a:gd name="connsiteX55" fmla="*/ 14729826 w 17181095"/>
              <a:gd name="connsiteY55" fmla="*/ 9928036 h 16242631"/>
              <a:gd name="connsiteX56" fmla="*/ 15063537 w 17181095"/>
              <a:gd name="connsiteY56" fmla="*/ 10130589 h 16242631"/>
              <a:gd name="connsiteX57" fmla="*/ 15328231 w 17181095"/>
              <a:gd name="connsiteY57" fmla="*/ 10323094 h 16242631"/>
              <a:gd name="connsiteX58" fmla="*/ 15520737 w 17181095"/>
              <a:gd name="connsiteY58" fmla="*/ 10972800 h 16242631"/>
              <a:gd name="connsiteX59" fmla="*/ 15761368 w 17181095"/>
              <a:gd name="connsiteY59" fmla="*/ 11405936 h 16242631"/>
              <a:gd name="connsiteX60" fmla="*/ 15929810 w 17181095"/>
              <a:gd name="connsiteY60" fmla="*/ 11815010 h 16242631"/>
              <a:gd name="connsiteX61" fmla="*/ 15953874 w 17181095"/>
              <a:gd name="connsiteY61" fmla="*/ 12175958 h 16242631"/>
              <a:gd name="connsiteX62" fmla="*/ 16002000 w 17181095"/>
              <a:gd name="connsiteY62" fmla="*/ 12921915 h 16242631"/>
              <a:gd name="connsiteX63" fmla="*/ 15929810 w 17181095"/>
              <a:gd name="connsiteY63" fmla="*/ 13379115 h 16242631"/>
              <a:gd name="connsiteX64" fmla="*/ 15905747 w 17181095"/>
              <a:gd name="connsiteY64" fmla="*/ 13764126 h 16242631"/>
              <a:gd name="connsiteX65" fmla="*/ 15761368 w 17181095"/>
              <a:gd name="connsiteY65" fmla="*/ 14101010 h 16242631"/>
              <a:gd name="connsiteX66" fmla="*/ 15881684 w 17181095"/>
              <a:gd name="connsiteY66" fmla="*/ 14461958 h 16242631"/>
              <a:gd name="connsiteX67" fmla="*/ 16242631 w 17181095"/>
              <a:gd name="connsiteY67" fmla="*/ 14919158 h 16242631"/>
              <a:gd name="connsiteX68" fmla="*/ 16531389 w 17181095"/>
              <a:gd name="connsiteY68" fmla="*/ 15328231 h 16242631"/>
              <a:gd name="connsiteX69" fmla="*/ 16844210 w 17181095"/>
              <a:gd name="connsiteY69" fmla="*/ 15737305 h 16242631"/>
              <a:gd name="connsiteX70" fmla="*/ 17181095 w 17181095"/>
              <a:gd name="connsiteY70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200021 w 17181095"/>
              <a:gd name="connsiteY30" fmla="*/ 4379494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114800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598442 w 17181095"/>
              <a:gd name="connsiteY28" fmla="*/ 3801979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783053 w 17181095"/>
              <a:gd name="connsiteY19" fmla="*/ 2622884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962147 w 17181095"/>
              <a:gd name="connsiteY21" fmla="*/ 2622884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756231 w 17181095"/>
              <a:gd name="connsiteY26" fmla="*/ 3392905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611853 w 17181095"/>
              <a:gd name="connsiteY25" fmla="*/ 3128210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63726 w 17181095"/>
              <a:gd name="connsiteY24" fmla="*/ 2983831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48337 w 17181095"/>
              <a:gd name="connsiteY16" fmla="*/ 2430379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7026442 w 17181095"/>
              <a:gd name="connsiteY14" fmla="*/ 2574758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617368 w 17181095"/>
              <a:gd name="connsiteY13" fmla="*/ 2406315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678905 w 17181095"/>
              <a:gd name="connsiteY10" fmla="*/ 1323473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43600 w 17181095"/>
              <a:gd name="connsiteY11" fmla="*/ 1756610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14210 w 17181095"/>
              <a:gd name="connsiteY9" fmla="*/ 1130968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62526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403558 w 17181095"/>
              <a:gd name="connsiteY7" fmla="*/ 866273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970421 w 17181095"/>
              <a:gd name="connsiteY6" fmla="*/ 938463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465095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983831 w 17181095"/>
              <a:gd name="connsiteY4" fmla="*/ 1395663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41621 w 17181095"/>
              <a:gd name="connsiteY3" fmla="*/ 115503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2116500 w 17181095"/>
              <a:gd name="connsiteY3" fmla="*/ 1094741 h 16242631"/>
              <a:gd name="connsiteX4" fmla="*/ 2833106 w 17181095"/>
              <a:gd name="connsiteY4" fmla="*/ 1355469 h 16242631"/>
              <a:gd name="connsiteX5" fmla="*/ 3389733 w 17181095"/>
              <a:gd name="connsiteY5" fmla="*/ 1227221 h 16242631"/>
              <a:gd name="connsiteX6" fmla="*/ 3864913 w 17181095"/>
              <a:gd name="connsiteY6" fmla="*/ 918367 h 16242631"/>
              <a:gd name="connsiteX7" fmla="*/ 4282978 w 17181095"/>
              <a:gd name="connsiteY7" fmla="*/ 826079 h 16242631"/>
              <a:gd name="connsiteX8" fmla="*/ 4836695 w 17181095"/>
              <a:gd name="connsiteY8" fmla="*/ 942429 h 16242631"/>
              <a:gd name="connsiteX9" fmla="*/ 5484548 w 17181095"/>
              <a:gd name="connsiteY9" fmla="*/ 1110871 h 16242631"/>
              <a:gd name="connsiteX10" fmla="*/ 5819581 w 17181095"/>
              <a:gd name="connsiteY10" fmla="*/ 1398836 h 16242631"/>
              <a:gd name="connsiteX11" fmla="*/ 5978769 w 17181095"/>
              <a:gd name="connsiteY11" fmla="*/ 1731489 h 16242631"/>
              <a:gd name="connsiteX12" fmla="*/ 6184231 w 17181095"/>
              <a:gd name="connsiteY12" fmla="*/ 2045368 h 16242631"/>
              <a:gd name="connsiteX13" fmla="*/ 6587223 w 17181095"/>
              <a:gd name="connsiteY13" fmla="*/ 2371146 h 16242631"/>
              <a:gd name="connsiteX14" fmla="*/ 6981225 w 17181095"/>
              <a:gd name="connsiteY14" fmla="*/ 2534565 h 16242631"/>
              <a:gd name="connsiteX15" fmla="*/ 7387389 w 17181095"/>
              <a:gd name="connsiteY15" fmla="*/ 2526631 h 16242631"/>
              <a:gd name="connsiteX16" fmla="*/ 7753361 w 17181095"/>
              <a:gd name="connsiteY16" fmla="*/ 2395210 h 16242631"/>
              <a:gd name="connsiteX17" fmla="*/ 8133347 w 17181095"/>
              <a:gd name="connsiteY17" fmla="*/ 2358189 h 16242631"/>
              <a:gd name="connsiteX18" fmla="*/ 8422105 w 17181095"/>
              <a:gd name="connsiteY18" fmla="*/ 2358189 h 16242631"/>
              <a:gd name="connsiteX19" fmla="*/ 8873488 w 17181095"/>
              <a:gd name="connsiteY19" fmla="*/ 2607811 h 16242631"/>
              <a:gd name="connsiteX20" fmla="*/ 9529010 w 17181095"/>
              <a:gd name="connsiteY20" fmla="*/ 2695073 h 16242631"/>
              <a:gd name="connsiteX21" fmla="*/ 9866688 w 17181095"/>
              <a:gd name="connsiteY21" fmla="*/ 2612836 h 16242631"/>
              <a:gd name="connsiteX22" fmla="*/ 10443410 w 17181095"/>
              <a:gd name="connsiteY22" fmla="*/ 2574758 h 16242631"/>
              <a:gd name="connsiteX23" fmla="*/ 10515600 w 17181095"/>
              <a:gd name="connsiteY23" fmla="*/ 2767263 h 16242631"/>
              <a:gd name="connsiteX24" fmla="*/ 10588847 w 17181095"/>
              <a:gd name="connsiteY24" fmla="*/ 2988855 h 16242631"/>
              <a:gd name="connsiteX25" fmla="*/ 10747505 w 17181095"/>
              <a:gd name="connsiteY25" fmla="*/ 3183476 h 16242631"/>
              <a:gd name="connsiteX26" fmla="*/ 10841642 w 17181095"/>
              <a:gd name="connsiteY26" fmla="*/ 3387881 h 16242631"/>
              <a:gd name="connsiteX27" fmla="*/ 11189368 w 17181095"/>
              <a:gd name="connsiteY27" fmla="*/ 3513221 h 16242631"/>
              <a:gd name="connsiteX28" fmla="*/ 11608490 w 17181095"/>
              <a:gd name="connsiteY28" fmla="*/ 3761785 h 16242631"/>
              <a:gd name="connsiteX29" fmla="*/ 11959389 w 17181095"/>
              <a:gd name="connsiteY29" fmla="*/ 4039437 h 16242631"/>
              <a:gd name="connsiteX30" fmla="*/ 12320602 w 17181095"/>
              <a:gd name="connsiteY30" fmla="*/ 4359397 h 16242631"/>
              <a:gd name="connsiteX31" fmla="*/ 12705347 w 17181095"/>
              <a:gd name="connsiteY31" fmla="*/ 4981073 h 16242631"/>
              <a:gd name="connsiteX32" fmla="*/ 12995163 w 17181095"/>
              <a:gd name="connsiteY32" fmla="*/ 5309760 h 16242631"/>
              <a:gd name="connsiteX33" fmla="*/ 13300579 w 17181095"/>
              <a:gd name="connsiteY33" fmla="*/ 5553829 h 16242631"/>
              <a:gd name="connsiteX34" fmla="*/ 13677393 w 17181095"/>
              <a:gd name="connsiteY34" fmla="*/ 5599576 h 16242631"/>
              <a:gd name="connsiteX35" fmla="*/ 14124544 w 17181095"/>
              <a:gd name="connsiteY35" fmla="*/ 5499357 h 16242631"/>
              <a:gd name="connsiteX36" fmla="*/ 14519868 w 17181095"/>
              <a:gd name="connsiteY36" fmla="*/ 5488251 h 16242631"/>
              <a:gd name="connsiteX37" fmla="*/ 14967284 w 17181095"/>
              <a:gd name="connsiteY37" fmla="*/ 5513372 h 16242631"/>
              <a:gd name="connsiteX38" fmla="*/ 15280105 w 17181095"/>
              <a:gd name="connsiteY38" fmla="*/ 5653784 h 16242631"/>
              <a:gd name="connsiteX39" fmla="*/ 15616989 w 17181095"/>
              <a:gd name="connsiteY39" fmla="*/ 5875376 h 16242631"/>
              <a:gd name="connsiteX40" fmla="*/ 15793629 w 17181095"/>
              <a:gd name="connsiteY40" fmla="*/ 6033242 h 16242631"/>
              <a:gd name="connsiteX41" fmla="*/ 15825624 w 17181095"/>
              <a:gd name="connsiteY41" fmla="*/ 6189519 h 16242631"/>
              <a:gd name="connsiteX42" fmla="*/ 15708218 w 17181095"/>
              <a:gd name="connsiteY42" fmla="*/ 6170217 h 16242631"/>
              <a:gd name="connsiteX43" fmla="*/ 15568863 w 17181095"/>
              <a:gd name="connsiteY43" fmla="*/ 6232358 h 16242631"/>
              <a:gd name="connsiteX44" fmla="*/ 15496674 w 17181095"/>
              <a:gd name="connsiteY44" fmla="*/ 6376736 h 16242631"/>
              <a:gd name="connsiteX45" fmla="*/ 15520737 w 17181095"/>
              <a:gd name="connsiteY45" fmla="*/ 6593305 h 16242631"/>
              <a:gd name="connsiteX46" fmla="*/ 15410469 w 17181095"/>
              <a:gd name="connsiteY46" fmla="*/ 6847158 h 16242631"/>
              <a:gd name="connsiteX47" fmla="*/ 15192843 w 17181095"/>
              <a:gd name="connsiteY47" fmla="*/ 7029615 h 16242631"/>
              <a:gd name="connsiteX48" fmla="*/ 15101614 w 17181095"/>
              <a:gd name="connsiteY48" fmla="*/ 7252000 h 16242631"/>
              <a:gd name="connsiteX49" fmla="*/ 14952211 w 17181095"/>
              <a:gd name="connsiteY49" fmla="*/ 7437366 h 16242631"/>
              <a:gd name="connsiteX50" fmla="*/ 14715546 w 17181095"/>
              <a:gd name="connsiteY50" fmla="*/ 7750187 h 16242631"/>
              <a:gd name="connsiteX51" fmla="*/ 14601313 w 17181095"/>
              <a:gd name="connsiteY51" fmla="*/ 8016997 h 16242631"/>
              <a:gd name="connsiteX52" fmla="*/ 14402726 w 17181095"/>
              <a:gd name="connsiteY52" fmla="*/ 8346742 h 16242631"/>
              <a:gd name="connsiteX53" fmla="*/ 14327628 w 17181095"/>
              <a:gd name="connsiteY53" fmla="*/ 8743123 h 16242631"/>
              <a:gd name="connsiteX54" fmla="*/ 14316521 w 17181095"/>
              <a:gd name="connsiteY54" fmla="*/ 9288379 h 16242631"/>
              <a:gd name="connsiteX55" fmla="*/ 14461958 w 17181095"/>
              <a:gd name="connsiteY55" fmla="*/ 9697452 h 16242631"/>
              <a:gd name="connsiteX56" fmla="*/ 14729826 w 17181095"/>
              <a:gd name="connsiteY56" fmla="*/ 9928036 h 16242631"/>
              <a:gd name="connsiteX57" fmla="*/ 15063537 w 17181095"/>
              <a:gd name="connsiteY57" fmla="*/ 10130589 h 16242631"/>
              <a:gd name="connsiteX58" fmla="*/ 15328231 w 17181095"/>
              <a:gd name="connsiteY58" fmla="*/ 10323094 h 16242631"/>
              <a:gd name="connsiteX59" fmla="*/ 15520737 w 17181095"/>
              <a:gd name="connsiteY59" fmla="*/ 10972800 h 16242631"/>
              <a:gd name="connsiteX60" fmla="*/ 15761368 w 17181095"/>
              <a:gd name="connsiteY60" fmla="*/ 11405936 h 16242631"/>
              <a:gd name="connsiteX61" fmla="*/ 15929810 w 17181095"/>
              <a:gd name="connsiteY61" fmla="*/ 11815010 h 16242631"/>
              <a:gd name="connsiteX62" fmla="*/ 15953874 w 17181095"/>
              <a:gd name="connsiteY62" fmla="*/ 12175958 h 16242631"/>
              <a:gd name="connsiteX63" fmla="*/ 16002000 w 17181095"/>
              <a:gd name="connsiteY63" fmla="*/ 12921915 h 16242631"/>
              <a:gd name="connsiteX64" fmla="*/ 15929810 w 17181095"/>
              <a:gd name="connsiteY64" fmla="*/ 13379115 h 16242631"/>
              <a:gd name="connsiteX65" fmla="*/ 15905747 w 17181095"/>
              <a:gd name="connsiteY65" fmla="*/ 13764126 h 16242631"/>
              <a:gd name="connsiteX66" fmla="*/ 15761368 w 17181095"/>
              <a:gd name="connsiteY66" fmla="*/ 14101010 h 16242631"/>
              <a:gd name="connsiteX67" fmla="*/ 15881684 w 17181095"/>
              <a:gd name="connsiteY67" fmla="*/ 14461958 h 16242631"/>
              <a:gd name="connsiteX68" fmla="*/ 16242631 w 17181095"/>
              <a:gd name="connsiteY68" fmla="*/ 14919158 h 16242631"/>
              <a:gd name="connsiteX69" fmla="*/ 16531389 w 17181095"/>
              <a:gd name="connsiteY69" fmla="*/ 15328231 h 16242631"/>
              <a:gd name="connsiteX70" fmla="*/ 16844210 w 17181095"/>
              <a:gd name="connsiteY70" fmla="*/ 15737305 h 16242631"/>
              <a:gd name="connsiteX71" fmla="*/ 17181095 w 17181095"/>
              <a:gd name="connsiteY71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203158 w 17181095"/>
              <a:gd name="connsiteY2" fmla="*/ 649705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  <a:gd name="connsiteX0" fmla="*/ 0 w 17181095"/>
              <a:gd name="connsiteY0" fmla="*/ 0 h 16242631"/>
              <a:gd name="connsiteX1" fmla="*/ 601579 w 17181095"/>
              <a:gd name="connsiteY1" fmla="*/ 264694 h 16242631"/>
              <a:gd name="connsiteX2" fmla="*/ 1183061 w 17181095"/>
              <a:gd name="connsiteY2" fmla="*/ 599463 h 16242631"/>
              <a:gd name="connsiteX3" fmla="*/ 1645550 w 17181095"/>
              <a:gd name="connsiteY3" fmla="*/ 808099 h 16242631"/>
              <a:gd name="connsiteX4" fmla="*/ 2116500 w 17181095"/>
              <a:gd name="connsiteY4" fmla="*/ 1094741 h 16242631"/>
              <a:gd name="connsiteX5" fmla="*/ 2833106 w 17181095"/>
              <a:gd name="connsiteY5" fmla="*/ 1355469 h 16242631"/>
              <a:gd name="connsiteX6" fmla="*/ 3389733 w 17181095"/>
              <a:gd name="connsiteY6" fmla="*/ 1227221 h 16242631"/>
              <a:gd name="connsiteX7" fmla="*/ 3864913 w 17181095"/>
              <a:gd name="connsiteY7" fmla="*/ 918367 h 16242631"/>
              <a:gd name="connsiteX8" fmla="*/ 4282978 w 17181095"/>
              <a:gd name="connsiteY8" fmla="*/ 826079 h 16242631"/>
              <a:gd name="connsiteX9" fmla="*/ 4836695 w 17181095"/>
              <a:gd name="connsiteY9" fmla="*/ 942429 h 16242631"/>
              <a:gd name="connsiteX10" fmla="*/ 5484548 w 17181095"/>
              <a:gd name="connsiteY10" fmla="*/ 1110871 h 16242631"/>
              <a:gd name="connsiteX11" fmla="*/ 5819581 w 17181095"/>
              <a:gd name="connsiteY11" fmla="*/ 1398836 h 16242631"/>
              <a:gd name="connsiteX12" fmla="*/ 5978769 w 17181095"/>
              <a:gd name="connsiteY12" fmla="*/ 1731489 h 16242631"/>
              <a:gd name="connsiteX13" fmla="*/ 6184231 w 17181095"/>
              <a:gd name="connsiteY13" fmla="*/ 2045368 h 16242631"/>
              <a:gd name="connsiteX14" fmla="*/ 6587223 w 17181095"/>
              <a:gd name="connsiteY14" fmla="*/ 2371146 h 16242631"/>
              <a:gd name="connsiteX15" fmla="*/ 6981225 w 17181095"/>
              <a:gd name="connsiteY15" fmla="*/ 2534565 h 16242631"/>
              <a:gd name="connsiteX16" fmla="*/ 7387389 w 17181095"/>
              <a:gd name="connsiteY16" fmla="*/ 2526631 h 16242631"/>
              <a:gd name="connsiteX17" fmla="*/ 7753361 w 17181095"/>
              <a:gd name="connsiteY17" fmla="*/ 2395210 h 16242631"/>
              <a:gd name="connsiteX18" fmla="*/ 8133347 w 17181095"/>
              <a:gd name="connsiteY18" fmla="*/ 2358189 h 16242631"/>
              <a:gd name="connsiteX19" fmla="*/ 8422105 w 17181095"/>
              <a:gd name="connsiteY19" fmla="*/ 2358189 h 16242631"/>
              <a:gd name="connsiteX20" fmla="*/ 8873488 w 17181095"/>
              <a:gd name="connsiteY20" fmla="*/ 2607811 h 16242631"/>
              <a:gd name="connsiteX21" fmla="*/ 9529010 w 17181095"/>
              <a:gd name="connsiteY21" fmla="*/ 2695073 h 16242631"/>
              <a:gd name="connsiteX22" fmla="*/ 9866688 w 17181095"/>
              <a:gd name="connsiteY22" fmla="*/ 2612836 h 16242631"/>
              <a:gd name="connsiteX23" fmla="*/ 10443410 w 17181095"/>
              <a:gd name="connsiteY23" fmla="*/ 2574758 h 16242631"/>
              <a:gd name="connsiteX24" fmla="*/ 10515600 w 17181095"/>
              <a:gd name="connsiteY24" fmla="*/ 2767263 h 16242631"/>
              <a:gd name="connsiteX25" fmla="*/ 10588847 w 17181095"/>
              <a:gd name="connsiteY25" fmla="*/ 2988855 h 16242631"/>
              <a:gd name="connsiteX26" fmla="*/ 10747505 w 17181095"/>
              <a:gd name="connsiteY26" fmla="*/ 3183476 h 16242631"/>
              <a:gd name="connsiteX27" fmla="*/ 10841642 w 17181095"/>
              <a:gd name="connsiteY27" fmla="*/ 3387881 h 16242631"/>
              <a:gd name="connsiteX28" fmla="*/ 11189368 w 17181095"/>
              <a:gd name="connsiteY28" fmla="*/ 3513221 h 16242631"/>
              <a:gd name="connsiteX29" fmla="*/ 11608490 w 17181095"/>
              <a:gd name="connsiteY29" fmla="*/ 3761785 h 16242631"/>
              <a:gd name="connsiteX30" fmla="*/ 11959389 w 17181095"/>
              <a:gd name="connsiteY30" fmla="*/ 4039437 h 16242631"/>
              <a:gd name="connsiteX31" fmla="*/ 12320602 w 17181095"/>
              <a:gd name="connsiteY31" fmla="*/ 4359397 h 16242631"/>
              <a:gd name="connsiteX32" fmla="*/ 12705347 w 17181095"/>
              <a:gd name="connsiteY32" fmla="*/ 4981073 h 16242631"/>
              <a:gd name="connsiteX33" fmla="*/ 12995163 w 17181095"/>
              <a:gd name="connsiteY33" fmla="*/ 5309760 h 16242631"/>
              <a:gd name="connsiteX34" fmla="*/ 13300579 w 17181095"/>
              <a:gd name="connsiteY34" fmla="*/ 5553829 h 16242631"/>
              <a:gd name="connsiteX35" fmla="*/ 13677393 w 17181095"/>
              <a:gd name="connsiteY35" fmla="*/ 5599576 h 16242631"/>
              <a:gd name="connsiteX36" fmla="*/ 14124544 w 17181095"/>
              <a:gd name="connsiteY36" fmla="*/ 5499357 h 16242631"/>
              <a:gd name="connsiteX37" fmla="*/ 14519868 w 17181095"/>
              <a:gd name="connsiteY37" fmla="*/ 5488251 h 16242631"/>
              <a:gd name="connsiteX38" fmla="*/ 14967284 w 17181095"/>
              <a:gd name="connsiteY38" fmla="*/ 5513372 h 16242631"/>
              <a:gd name="connsiteX39" fmla="*/ 15280105 w 17181095"/>
              <a:gd name="connsiteY39" fmla="*/ 5653784 h 16242631"/>
              <a:gd name="connsiteX40" fmla="*/ 15616989 w 17181095"/>
              <a:gd name="connsiteY40" fmla="*/ 5875376 h 16242631"/>
              <a:gd name="connsiteX41" fmla="*/ 15793629 w 17181095"/>
              <a:gd name="connsiteY41" fmla="*/ 6033242 h 16242631"/>
              <a:gd name="connsiteX42" fmla="*/ 15825624 w 17181095"/>
              <a:gd name="connsiteY42" fmla="*/ 6189519 h 16242631"/>
              <a:gd name="connsiteX43" fmla="*/ 15708218 w 17181095"/>
              <a:gd name="connsiteY43" fmla="*/ 6170217 h 16242631"/>
              <a:gd name="connsiteX44" fmla="*/ 15568863 w 17181095"/>
              <a:gd name="connsiteY44" fmla="*/ 6232358 h 16242631"/>
              <a:gd name="connsiteX45" fmla="*/ 15496674 w 17181095"/>
              <a:gd name="connsiteY45" fmla="*/ 6376736 h 16242631"/>
              <a:gd name="connsiteX46" fmla="*/ 15520737 w 17181095"/>
              <a:gd name="connsiteY46" fmla="*/ 6593305 h 16242631"/>
              <a:gd name="connsiteX47" fmla="*/ 15410469 w 17181095"/>
              <a:gd name="connsiteY47" fmla="*/ 6847158 h 16242631"/>
              <a:gd name="connsiteX48" fmla="*/ 15192843 w 17181095"/>
              <a:gd name="connsiteY48" fmla="*/ 7029615 h 16242631"/>
              <a:gd name="connsiteX49" fmla="*/ 15101614 w 17181095"/>
              <a:gd name="connsiteY49" fmla="*/ 7252000 h 16242631"/>
              <a:gd name="connsiteX50" fmla="*/ 14952211 w 17181095"/>
              <a:gd name="connsiteY50" fmla="*/ 7437366 h 16242631"/>
              <a:gd name="connsiteX51" fmla="*/ 14715546 w 17181095"/>
              <a:gd name="connsiteY51" fmla="*/ 7750187 h 16242631"/>
              <a:gd name="connsiteX52" fmla="*/ 14601313 w 17181095"/>
              <a:gd name="connsiteY52" fmla="*/ 8016997 h 16242631"/>
              <a:gd name="connsiteX53" fmla="*/ 14402726 w 17181095"/>
              <a:gd name="connsiteY53" fmla="*/ 8346742 h 16242631"/>
              <a:gd name="connsiteX54" fmla="*/ 14327628 w 17181095"/>
              <a:gd name="connsiteY54" fmla="*/ 8743123 h 16242631"/>
              <a:gd name="connsiteX55" fmla="*/ 14316521 w 17181095"/>
              <a:gd name="connsiteY55" fmla="*/ 9288379 h 16242631"/>
              <a:gd name="connsiteX56" fmla="*/ 14461958 w 17181095"/>
              <a:gd name="connsiteY56" fmla="*/ 9697452 h 16242631"/>
              <a:gd name="connsiteX57" fmla="*/ 14729826 w 17181095"/>
              <a:gd name="connsiteY57" fmla="*/ 9928036 h 16242631"/>
              <a:gd name="connsiteX58" fmla="*/ 15063537 w 17181095"/>
              <a:gd name="connsiteY58" fmla="*/ 10130589 h 16242631"/>
              <a:gd name="connsiteX59" fmla="*/ 15328231 w 17181095"/>
              <a:gd name="connsiteY59" fmla="*/ 10323094 h 16242631"/>
              <a:gd name="connsiteX60" fmla="*/ 15520737 w 17181095"/>
              <a:gd name="connsiteY60" fmla="*/ 10972800 h 16242631"/>
              <a:gd name="connsiteX61" fmla="*/ 15761368 w 17181095"/>
              <a:gd name="connsiteY61" fmla="*/ 11405936 h 16242631"/>
              <a:gd name="connsiteX62" fmla="*/ 15929810 w 17181095"/>
              <a:gd name="connsiteY62" fmla="*/ 11815010 h 16242631"/>
              <a:gd name="connsiteX63" fmla="*/ 15953874 w 17181095"/>
              <a:gd name="connsiteY63" fmla="*/ 12175958 h 16242631"/>
              <a:gd name="connsiteX64" fmla="*/ 16002000 w 17181095"/>
              <a:gd name="connsiteY64" fmla="*/ 12921915 h 16242631"/>
              <a:gd name="connsiteX65" fmla="*/ 15929810 w 17181095"/>
              <a:gd name="connsiteY65" fmla="*/ 13379115 h 16242631"/>
              <a:gd name="connsiteX66" fmla="*/ 15905747 w 17181095"/>
              <a:gd name="connsiteY66" fmla="*/ 13764126 h 16242631"/>
              <a:gd name="connsiteX67" fmla="*/ 15761368 w 17181095"/>
              <a:gd name="connsiteY67" fmla="*/ 14101010 h 16242631"/>
              <a:gd name="connsiteX68" fmla="*/ 15881684 w 17181095"/>
              <a:gd name="connsiteY68" fmla="*/ 14461958 h 16242631"/>
              <a:gd name="connsiteX69" fmla="*/ 16242631 w 17181095"/>
              <a:gd name="connsiteY69" fmla="*/ 14919158 h 16242631"/>
              <a:gd name="connsiteX70" fmla="*/ 16531389 w 17181095"/>
              <a:gd name="connsiteY70" fmla="*/ 15328231 h 16242631"/>
              <a:gd name="connsiteX71" fmla="*/ 16844210 w 17181095"/>
              <a:gd name="connsiteY71" fmla="*/ 15737305 h 16242631"/>
              <a:gd name="connsiteX72" fmla="*/ 17181095 w 17181095"/>
              <a:gd name="connsiteY72" fmla="*/ 16242631 h 1624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181095" h="16242631">
                <a:moveTo>
                  <a:pt x="0" y="0"/>
                </a:moveTo>
                <a:cubicBezTo>
                  <a:pt x="200526" y="78205"/>
                  <a:pt x="404402" y="164783"/>
                  <a:pt x="601579" y="264694"/>
                </a:cubicBezTo>
                <a:cubicBezTo>
                  <a:pt x="798756" y="364605"/>
                  <a:pt x="1009066" y="508895"/>
                  <a:pt x="1183061" y="599463"/>
                </a:cubicBezTo>
                <a:cubicBezTo>
                  <a:pt x="1357056" y="690031"/>
                  <a:pt x="1493326" y="733926"/>
                  <a:pt x="1645550" y="808099"/>
                </a:cubicBezTo>
                <a:cubicBezTo>
                  <a:pt x="1797774" y="882272"/>
                  <a:pt x="1918574" y="1003513"/>
                  <a:pt x="2116500" y="1094741"/>
                </a:cubicBezTo>
                <a:cubicBezTo>
                  <a:pt x="2314426" y="1185969"/>
                  <a:pt x="2620901" y="1333389"/>
                  <a:pt x="2833106" y="1355469"/>
                </a:cubicBezTo>
                <a:cubicBezTo>
                  <a:pt x="3045311" y="1377549"/>
                  <a:pt x="3217765" y="1300071"/>
                  <a:pt x="3389733" y="1227221"/>
                </a:cubicBezTo>
                <a:cubicBezTo>
                  <a:pt x="3561701" y="1154371"/>
                  <a:pt x="3716039" y="985224"/>
                  <a:pt x="3864913" y="918367"/>
                </a:cubicBezTo>
                <a:cubicBezTo>
                  <a:pt x="4013787" y="851510"/>
                  <a:pt x="4121014" y="822069"/>
                  <a:pt x="4282978" y="826079"/>
                </a:cubicBezTo>
                <a:cubicBezTo>
                  <a:pt x="4444942" y="830089"/>
                  <a:pt x="4636433" y="894964"/>
                  <a:pt x="4836695" y="942429"/>
                </a:cubicBezTo>
                <a:cubicBezTo>
                  <a:pt x="5036957" y="989894"/>
                  <a:pt x="5320734" y="1034803"/>
                  <a:pt x="5484548" y="1110871"/>
                </a:cubicBezTo>
                <a:cubicBezTo>
                  <a:pt x="5648362" y="1186939"/>
                  <a:pt x="5737211" y="1295400"/>
                  <a:pt x="5819581" y="1398836"/>
                </a:cubicBezTo>
                <a:cubicBezTo>
                  <a:pt x="5901951" y="1502272"/>
                  <a:pt x="5917994" y="1623734"/>
                  <a:pt x="5978769" y="1731489"/>
                </a:cubicBezTo>
                <a:cubicBezTo>
                  <a:pt x="6039544" y="1839244"/>
                  <a:pt x="6082822" y="1938759"/>
                  <a:pt x="6184231" y="2045368"/>
                </a:cubicBezTo>
                <a:cubicBezTo>
                  <a:pt x="6285640" y="2151978"/>
                  <a:pt x="6454391" y="2289613"/>
                  <a:pt x="6587223" y="2371146"/>
                </a:cubicBezTo>
                <a:cubicBezTo>
                  <a:pt x="6720055" y="2452679"/>
                  <a:pt x="6847864" y="2508651"/>
                  <a:pt x="6981225" y="2534565"/>
                </a:cubicBezTo>
                <a:cubicBezTo>
                  <a:pt x="7114586" y="2560479"/>
                  <a:pt x="7258700" y="2549857"/>
                  <a:pt x="7387389" y="2526631"/>
                </a:cubicBezTo>
                <a:cubicBezTo>
                  <a:pt x="7516078" y="2503405"/>
                  <a:pt x="7629035" y="2423284"/>
                  <a:pt x="7753361" y="2395210"/>
                </a:cubicBezTo>
                <a:cubicBezTo>
                  <a:pt x="7877687" y="2367136"/>
                  <a:pt x="8021890" y="2364359"/>
                  <a:pt x="8133347" y="2358189"/>
                </a:cubicBezTo>
                <a:cubicBezTo>
                  <a:pt x="8244804" y="2352019"/>
                  <a:pt x="8298748" y="2316585"/>
                  <a:pt x="8422105" y="2358189"/>
                </a:cubicBezTo>
                <a:cubicBezTo>
                  <a:pt x="8545462" y="2399793"/>
                  <a:pt x="8689004" y="2551664"/>
                  <a:pt x="8873488" y="2607811"/>
                </a:cubicBezTo>
                <a:cubicBezTo>
                  <a:pt x="9057972" y="2663958"/>
                  <a:pt x="9363477" y="2694236"/>
                  <a:pt x="9529010" y="2695073"/>
                </a:cubicBezTo>
                <a:cubicBezTo>
                  <a:pt x="9694543" y="2695911"/>
                  <a:pt x="9714288" y="2632888"/>
                  <a:pt x="9866688" y="2612836"/>
                </a:cubicBezTo>
                <a:cubicBezTo>
                  <a:pt x="10019088" y="2592784"/>
                  <a:pt x="10335258" y="2549020"/>
                  <a:pt x="10443410" y="2574758"/>
                </a:cubicBezTo>
                <a:cubicBezTo>
                  <a:pt x="10551562" y="2600496"/>
                  <a:pt x="10491360" y="2698247"/>
                  <a:pt x="10515600" y="2767263"/>
                </a:cubicBezTo>
                <a:cubicBezTo>
                  <a:pt x="10539840" y="2836279"/>
                  <a:pt x="10550196" y="2919486"/>
                  <a:pt x="10588847" y="2988855"/>
                </a:cubicBezTo>
                <a:cubicBezTo>
                  <a:pt x="10627498" y="3058224"/>
                  <a:pt x="10705372" y="3116972"/>
                  <a:pt x="10747505" y="3183476"/>
                </a:cubicBezTo>
                <a:cubicBezTo>
                  <a:pt x="10789638" y="3249980"/>
                  <a:pt x="10767998" y="3332923"/>
                  <a:pt x="10841642" y="3387881"/>
                </a:cubicBezTo>
                <a:cubicBezTo>
                  <a:pt x="10915286" y="3442839"/>
                  <a:pt x="11061560" y="3450904"/>
                  <a:pt x="11189368" y="3513221"/>
                </a:cubicBezTo>
                <a:cubicBezTo>
                  <a:pt x="11317176" y="3575538"/>
                  <a:pt x="11480153" y="3674082"/>
                  <a:pt x="11608490" y="3761785"/>
                </a:cubicBezTo>
                <a:cubicBezTo>
                  <a:pt x="11736827" y="3849488"/>
                  <a:pt x="11840704" y="3939835"/>
                  <a:pt x="11959389" y="4039437"/>
                </a:cubicBezTo>
                <a:cubicBezTo>
                  <a:pt x="12078074" y="4139039"/>
                  <a:pt x="12196276" y="4202458"/>
                  <a:pt x="12320602" y="4359397"/>
                </a:cubicBezTo>
                <a:cubicBezTo>
                  <a:pt x="12444928" y="4516336"/>
                  <a:pt x="12592920" y="4822679"/>
                  <a:pt x="12705347" y="4981073"/>
                </a:cubicBezTo>
                <a:cubicBezTo>
                  <a:pt x="12817774" y="5139467"/>
                  <a:pt x="12895958" y="5214301"/>
                  <a:pt x="12995163" y="5309760"/>
                </a:cubicBezTo>
                <a:cubicBezTo>
                  <a:pt x="13094368" y="5405219"/>
                  <a:pt x="13186874" y="5505526"/>
                  <a:pt x="13300579" y="5553829"/>
                </a:cubicBezTo>
                <a:cubicBezTo>
                  <a:pt x="13414284" y="5602132"/>
                  <a:pt x="13540066" y="5608655"/>
                  <a:pt x="13677393" y="5599576"/>
                </a:cubicBezTo>
                <a:cubicBezTo>
                  <a:pt x="13814721" y="5590497"/>
                  <a:pt x="13984132" y="5517911"/>
                  <a:pt x="14124544" y="5499357"/>
                </a:cubicBezTo>
                <a:cubicBezTo>
                  <a:pt x="14264956" y="5480803"/>
                  <a:pt x="14379411" y="5485915"/>
                  <a:pt x="14519868" y="5488251"/>
                </a:cubicBezTo>
                <a:cubicBezTo>
                  <a:pt x="14660325" y="5490587"/>
                  <a:pt x="14840578" y="5485783"/>
                  <a:pt x="14967284" y="5513372"/>
                </a:cubicBezTo>
                <a:cubicBezTo>
                  <a:pt x="15093990" y="5540961"/>
                  <a:pt x="15171821" y="5593450"/>
                  <a:pt x="15280105" y="5653784"/>
                </a:cubicBezTo>
                <a:cubicBezTo>
                  <a:pt x="15388389" y="5714118"/>
                  <a:pt x="15531402" y="5812133"/>
                  <a:pt x="15616989" y="5875376"/>
                </a:cubicBezTo>
                <a:cubicBezTo>
                  <a:pt x="15702576" y="5938619"/>
                  <a:pt x="15758857" y="5984234"/>
                  <a:pt x="15793629" y="6033242"/>
                </a:cubicBezTo>
                <a:cubicBezTo>
                  <a:pt x="15828402" y="6082250"/>
                  <a:pt x="15839859" y="6166690"/>
                  <a:pt x="15825624" y="6189519"/>
                </a:cubicBezTo>
                <a:cubicBezTo>
                  <a:pt x="15811389" y="6212348"/>
                  <a:pt x="15751011" y="6163077"/>
                  <a:pt x="15708218" y="6170217"/>
                </a:cubicBezTo>
                <a:cubicBezTo>
                  <a:pt x="15665425" y="6177357"/>
                  <a:pt x="15604120" y="6197938"/>
                  <a:pt x="15568863" y="6232358"/>
                </a:cubicBezTo>
                <a:cubicBezTo>
                  <a:pt x="15533606" y="6266778"/>
                  <a:pt x="15504695" y="6316578"/>
                  <a:pt x="15496674" y="6376736"/>
                </a:cubicBezTo>
                <a:cubicBezTo>
                  <a:pt x="15488653" y="6436894"/>
                  <a:pt x="15535105" y="6514901"/>
                  <a:pt x="15520737" y="6593305"/>
                </a:cubicBezTo>
                <a:cubicBezTo>
                  <a:pt x="15506370" y="6671709"/>
                  <a:pt x="15465118" y="6774440"/>
                  <a:pt x="15410469" y="6847158"/>
                </a:cubicBezTo>
                <a:cubicBezTo>
                  <a:pt x="15355820" y="6919876"/>
                  <a:pt x="15244319" y="6962141"/>
                  <a:pt x="15192843" y="7029615"/>
                </a:cubicBezTo>
                <a:cubicBezTo>
                  <a:pt x="15141367" y="7097089"/>
                  <a:pt x="15141719" y="7184042"/>
                  <a:pt x="15101614" y="7252000"/>
                </a:cubicBezTo>
                <a:cubicBezTo>
                  <a:pt x="15061509" y="7319959"/>
                  <a:pt x="15016556" y="7354335"/>
                  <a:pt x="14952211" y="7437366"/>
                </a:cubicBezTo>
                <a:cubicBezTo>
                  <a:pt x="14887866" y="7520397"/>
                  <a:pt x="14774029" y="7653582"/>
                  <a:pt x="14715546" y="7750187"/>
                </a:cubicBezTo>
                <a:cubicBezTo>
                  <a:pt x="14657063" y="7846792"/>
                  <a:pt x="14653450" y="7917571"/>
                  <a:pt x="14601313" y="8016997"/>
                </a:cubicBezTo>
                <a:cubicBezTo>
                  <a:pt x="14549176" y="8116423"/>
                  <a:pt x="14448340" y="8225721"/>
                  <a:pt x="14402726" y="8346742"/>
                </a:cubicBezTo>
                <a:cubicBezTo>
                  <a:pt x="14357112" y="8467763"/>
                  <a:pt x="14341995" y="8586184"/>
                  <a:pt x="14327628" y="8743123"/>
                </a:cubicBezTo>
                <a:cubicBezTo>
                  <a:pt x="14313261" y="8900062"/>
                  <a:pt x="14294133" y="9129324"/>
                  <a:pt x="14316521" y="9288379"/>
                </a:cubicBezTo>
                <a:cubicBezTo>
                  <a:pt x="14338909" y="9447434"/>
                  <a:pt x="14393074" y="9590843"/>
                  <a:pt x="14461958" y="9697452"/>
                </a:cubicBezTo>
                <a:cubicBezTo>
                  <a:pt x="14530842" y="9804061"/>
                  <a:pt x="14629563" y="9855847"/>
                  <a:pt x="14729826" y="9928036"/>
                </a:cubicBezTo>
                <a:cubicBezTo>
                  <a:pt x="14830089" y="10000225"/>
                  <a:pt x="14963803" y="10064746"/>
                  <a:pt x="15063537" y="10130589"/>
                </a:cubicBezTo>
                <a:cubicBezTo>
                  <a:pt x="15163271" y="10196432"/>
                  <a:pt x="15252031" y="10182726"/>
                  <a:pt x="15328231" y="10323094"/>
                </a:cubicBezTo>
                <a:cubicBezTo>
                  <a:pt x="15404431" y="10463462"/>
                  <a:pt x="15448548" y="10792326"/>
                  <a:pt x="15520737" y="10972800"/>
                </a:cubicBezTo>
                <a:cubicBezTo>
                  <a:pt x="15592926" y="11153274"/>
                  <a:pt x="15693189" y="11265568"/>
                  <a:pt x="15761368" y="11405936"/>
                </a:cubicBezTo>
                <a:cubicBezTo>
                  <a:pt x="15829547" y="11546304"/>
                  <a:pt x="15897726" y="11686673"/>
                  <a:pt x="15929810" y="11815010"/>
                </a:cubicBezTo>
                <a:cubicBezTo>
                  <a:pt x="15961894" y="11943347"/>
                  <a:pt x="15941842" y="11991474"/>
                  <a:pt x="15953874" y="12175958"/>
                </a:cubicBezTo>
                <a:cubicBezTo>
                  <a:pt x="15965906" y="12360442"/>
                  <a:pt x="16006011" y="12721389"/>
                  <a:pt x="16002000" y="12921915"/>
                </a:cubicBezTo>
                <a:cubicBezTo>
                  <a:pt x="15997989" y="13122441"/>
                  <a:pt x="15945852" y="13238747"/>
                  <a:pt x="15929810" y="13379115"/>
                </a:cubicBezTo>
                <a:cubicBezTo>
                  <a:pt x="15913768" y="13519484"/>
                  <a:pt x="15933821" y="13643810"/>
                  <a:pt x="15905747" y="13764126"/>
                </a:cubicBezTo>
                <a:cubicBezTo>
                  <a:pt x="15877673" y="13884442"/>
                  <a:pt x="15765378" y="13984705"/>
                  <a:pt x="15761368" y="14101010"/>
                </a:cubicBezTo>
                <a:cubicBezTo>
                  <a:pt x="15757358" y="14217315"/>
                  <a:pt x="15801474" y="14325600"/>
                  <a:pt x="15881684" y="14461958"/>
                </a:cubicBezTo>
                <a:cubicBezTo>
                  <a:pt x="15961894" y="14598316"/>
                  <a:pt x="16134347" y="14774779"/>
                  <a:pt x="16242631" y="14919158"/>
                </a:cubicBezTo>
                <a:cubicBezTo>
                  <a:pt x="16350915" y="15063537"/>
                  <a:pt x="16431126" y="15191873"/>
                  <a:pt x="16531389" y="15328231"/>
                </a:cubicBezTo>
                <a:cubicBezTo>
                  <a:pt x="16631652" y="15464589"/>
                  <a:pt x="16735926" y="15584905"/>
                  <a:pt x="16844210" y="15737305"/>
                </a:cubicBezTo>
                <a:cubicBezTo>
                  <a:pt x="16952494" y="15889705"/>
                  <a:pt x="17181095" y="16242631"/>
                  <a:pt x="17181095" y="16242631"/>
                </a:cubicBezTo>
              </a:path>
            </a:pathLst>
          </a:custGeom>
          <a:noFill/>
          <a:ln w="762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5" name="Group 164"/>
          <p:cNvGrpSpPr/>
          <p:nvPr/>
        </p:nvGrpSpPr>
        <p:grpSpPr>
          <a:xfrm>
            <a:off x="15590379" y="2896036"/>
            <a:ext cx="1451842" cy="1309816"/>
            <a:chOff x="5305666" y="8031892"/>
            <a:chExt cx="1451842" cy="1309816"/>
          </a:xfrm>
        </p:grpSpPr>
        <p:sp>
          <p:nvSpPr>
            <p:cNvPr id="166" name="Rectangle 165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4945825" y="1043790"/>
            <a:ext cx="1451842" cy="1309816"/>
            <a:chOff x="5305666" y="8031892"/>
            <a:chExt cx="1451842" cy="1309816"/>
          </a:xfrm>
        </p:grpSpPr>
        <p:sp>
          <p:nvSpPr>
            <p:cNvPr id="169" name="Rectangle 168"/>
            <p:cNvSpPr/>
            <p:nvPr/>
          </p:nvSpPr>
          <p:spPr>
            <a:xfrm>
              <a:off x="5378916" y="8575589"/>
              <a:ext cx="1304314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western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82" name="Freeform 181"/>
          <p:cNvSpPr/>
          <p:nvPr/>
        </p:nvSpPr>
        <p:spPr>
          <a:xfrm>
            <a:off x="10382139" y="9516200"/>
            <a:ext cx="2106" cy="1351922"/>
          </a:xfrm>
          <a:custGeom>
            <a:avLst/>
            <a:gdLst>
              <a:gd name="connsiteX0" fmla="*/ 0 w 13855"/>
              <a:gd name="connsiteY0" fmla="*/ 0 h 1357746"/>
              <a:gd name="connsiteX1" fmla="*/ 13855 w 13855"/>
              <a:gd name="connsiteY1" fmla="*/ 1357746 h 1357746"/>
              <a:gd name="connsiteX0" fmla="*/ 0 w 8030"/>
              <a:gd name="connsiteY0" fmla="*/ 0 h 1351922"/>
              <a:gd name="connsiteX1" fmla="*/ 8030 w 8030"/>
              <a:gd name="connsiteY1" fmla="*/ 1351922 h 1351922"/>
              <a:gd name="connsiteX0" fmla="*/ 8624 w 9116"/>
              <a:gd name="connsiteY0" fmla="*/ 0 h 10000"/>
              <a:gd name="connsiteX1" fmla="*/ 492 w 9116"/>
              <a:gd name="connsiteY1" fmla="*/ 10000 h 10000"/>
              <a:gd name="connsiteX0" fmla="*/ 1920 w 2877"/>
              <a:gd name="connsiteY0" fmla="*/ 0 h 10000"/>
              <a:gd name="connsiteX1" fmla="*/ 957 w 2877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7" h="10000">
                <a:moveTo>
                  <a:pt x="1920" y="0"/>
                </a:moveTo>
                <a:cubicBezTo>
                  <a:pt x="5578" y="3333"/>
                  <a:pt x="-2701" y="6667"/>
                  <a:pt x="957" y="10000"/>
                </a:cubicBez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14891092" y="11253215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Freeform 190"/>
          <p:cNvSpPr/>
          <p:nvPr/>
        </p:nvSpPr>
        <p:spPr>
          <a:xfrm>
            <a:off x="16477604" y="16495655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2" name="Freeform 191"/>
          <p:cNvSpPr/>
          <p:nvPr/>
        </p:nvSpPr>
        <p:spPr>
          <a:xfrm>
            <a:off x="16532057" y="17524345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15340905" y="10692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 rot="1152781">
            <a:off x="16656393" y="8411796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Freeform 198"/>
          <p:cNvSpPr/>
          <p:nvPr/>
        </p:nvSpPr>
        <p:spPr>
          <a:xfrm rot="1152781">
            <a:off x="15328457" y="11698686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 rot="1152781">
            <a:off x="15043141" y="12764672"/>
            <a:ext cx="2521532" cy="1476571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1532" h="1476571">
                <a:moveTo>
                  <a:pt x="0" y="1476571"/>
                </a:moveTo>
                <a:lnTo>
                  <a:pt x="252153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1" name="Group 200"/>
          <p:cNvGrpSpPr/>
          <p:nvPr/>
        </p:nvGrpSpPr>
        <p:grpSpPr>
          <a:xfrm rot="18633394">
            <a:off x="16702696" y="9012387"/>
            <a:ext cx="1062723" cy="296596"/>
            <a:chOff x="13330299" y="26123431"/>
            <a:chExt cx="1062723" cy="296596"/>
          </a:xfrm>
        </p:grpSpPr>
        <p:sp>
          <p:nvSpPr>
            <p:cNvPr id="202" name="Rectangle 201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ectangle 202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 rot="20930982">
            <a:off x="16492071" y="12103415"/>
            <a:ext cx="870333" cy="296950"/>
            <a:chOff x="13371486" y="26121183"/>
            <a:chExt cx="870333" cy="296950"/>
          </a:xfrm>
        </p:grpSpPr>
        <p:sp>
          <p:nvSpPr>
            <p:cNvPr id="205" name="Rectangle 20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20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 rot="20861994">
            <a:off x="16651793" y="13195121"/>
            <a:ext cx="870333" cy="296950"/>
            <a:chOff x="13371486" y="26121183"/>
            <a:chExt cx="870333" cy="296950"/>
          </a:xfrm>
        </p:grpSpPr>
        <p:sp>
          <p:nvSpPr>
            <p:cNvPr id="208" name="Rectangle 207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ectangle 208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0" name="Freeform 209"/>
          <p:cNvSpPr/>
          <p:nvPr/>
        </p:nvSpPr>
        <p:spPr>
          <a:xfrm rot="1152781">
            <a:off x="16659203" y="17623096"/>
            <a:ext cx="901094" cy="7657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  <a:gd name="connsiteX0" fmla="*/ 0 w 987838"/>
              <a:gd name="connsiteY0" fmla="*/ 841223 h 841223"/>
              <a:gd name="connsiteX1" fmla="*/ 987838 w 987838"/>
              <a:gd name="connsiteY1" fmla="*/ 0 h 841223"/>
              <a:gd name="connsiteX0" fmla="*/ 0 w 901094"/>
              <a:gd name="connsiteY0" fmla="*/ 765780 h 765780"/>
              <a:gd name="connsiteX1" fmla="*/ 901094 w 901094"/>
              <a:gd name="connsiteY1" fmla="*/ 0 h 7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1094" h="765780">
                <a:moveTo>
                  <a:pt x="0" y="765780"/>
                </a:moveTo>
                <a:lnTo>
                  <a:pt x="90109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 rot="20391856">
            <a:off x="16819725" y="17803955"/>
            <a:ext cx="870333" cy="296950"/>
            <a:chOff x="13371486" y="26121183"/>
            <a:chExt cx="870333" cy="296950"/>
          </a:xfrm>
        </p:grpSpPr>
        <p:sp>
          <p:nvSpPr>
            <p:cNvPr id="212" name="Rectangle 211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5" name="Freeform 214"/>
          <p:cNvSpPr/>
          <p:nvPr/>
        </p:nvSpPr>
        <p:spPr>
          <a:xfrm>
            <a:off x="2906181" y="2624667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6" name="Group 215"/>
          <p:cNvGrpSpPr/>
          <p:nvPr/>
        </p:nvGrpSpPr>
        <p:grpSpPr>
          <a:xfrm rot="17525268">
            <a:off x="3223625" y="3583246"/>
            <a:ext cx="870333" cy="296950"/>
            <a:chOff x="13371486" y="26121183"/>
            <a:chExt cx="870333" cy="296950"/>
          </a:xfrm>
        </p:grpSpPr>
        <p:sp>
          <p:nvSpPr>
            <p:cNvPr id="217" name="Rectangle 21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Rectangle 21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19" name="Freeform 218"/>
          <p:cNvSpPr/>
          <p:nvPr/>
        </p:nvSpPr>
        <p:spPr>
          <a:xfrm>
            <a:off x="6106581" y="2605617"/>
            <a:ext cx="1200150" cy="295275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00150" h="2952750">
                <a:moveTo>
                  <a:pt x="0" y="2952750"/>
                </a:moveTo>
                <a:lnTo>
                  <a:pt x="1200150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0" name="Group 219"/>
          <p:cNvGrpSpPr/>
          <p:nvPr/>
        </p:nvGrpSpPr>
        <p:grpSpPr>
          <a:xfrm rot="17521694">
            <a:off x="6403316" y="3613579"/>
            <a:ext cx="870333" cy="296950"/>
            <a:chOff x="13371486" y="26121183"/>
            <a:chExt cx="870333" cy="296950"/>
          </a:xfrm>
        </p:grpSpPr>
        <p:sp>
          <p:nvSpPr>
            <p:cNvPr id="221" name="Rectangle 220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23" name="Freeform 222"/>
          <p:cNvSpPr/>
          <p:nvPr/>
        </p:nvSpPr>
        <p:spPr>
          <a:xfrm rot="1152781">
            <a:off x="936425" y="5367172"/>
            <a:ext cx="46680" cy="226834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0 w 46680"/>
              <a:gd name="connsiteY0" fmla="*/ 2268343 h 2268343"/>
              <a:gd name="connsiteX1" fmla="*/ 46680 w 46680"/>
              <a:gd name="connsiteY1" fmla="*/ 0 h 226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680" h="2268343">
                <a:moveTo>
                  <a:pt x="0" y="2268343"/>
                </a:moveTo>
                <a:lnTo>
                  <a:pt x="46680" y="0"/>
                </a:ln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4" name="Group 223"/>
          <p:cNvGrpSpPr/>
          <p:nvPr/>
        </p:nvGrpSpPr>
        <p:grpSpPr>
          <a:xfrm rot="17504754">
            <a:off x="483119" y="6477865"/>
            <a:ext cx="870333" cy="296950"/>
            <a:chOff x="13371486" y="26121183"/>
            <a:chExt cx="870333" cy="296950"/>
          </a:xfrm>
        </p:grpSpPr>
        <p:sp>
          <p:nvSpPr>
            <p:cNvPr id="225" name="Rectangle 22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7" name="Freeform 226"/>
          <p:cNvSpPr/>
          <p:nvPr/>
        </p:nvSpPr>
        <p:spPr>
          <a:xfrm>
            <a:off x="782839" y="5485098"/>
            <a:ext cx="1195754" cy="1863969"/>
          </a:xfrm>
          <a:custGeom>
            <a:avLst/>
            <a:gdLst>
              <a:gd name="connsiteX0" fmla="*/ 1195754 w 1195754"/>
              <a:gd name="connsiteY0" fmla="*/ 1863969 h 1863969"/>
              <a:gd name="connsiteX1" fmla="*/ 0 w 1195754"/>
              <a:gd name="connsiteY1" fmla="*/ 0 h 186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95754" h="1863969">
                <a:moveTo>
                  <a:pt x="1195754" y="1863969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9" name="Freeform 228"/>
          <p:cNvSpPr/>
          <p:nvPr/>
        </p:nvSpPr>
        <p:spPr>
          <a:xfrm rot="306531">
            <a:off x="7914505" y="506832"/>
            <a:ext cx="2481884" cy="6391784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481884"/>
              <a:gd name="connsiteY0" fmla="*/ 6391784 h 6391784"/>
              <a:gd name="connsiteX1" fmla="*/ 2481884 w 2481884"/>
              <a:gd name="connsiteY1" fmla="*/ 0 h 63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81884" h="6391784">
                <a:moveTo>
                  <a:pt x="0" y="6391784"/>
                </a:moveTo>
                <a:lnTo>
                  <a:pt x="248188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0" name="Group 229"/>
          <p:cNvGrpSpPr/>
          <p:nvPr/>
        </p:nvGrpSpPr>
        <p:grpSpPr>
          <a:xfrm rot="17847425">
            <a:off x="8267504" y="4377582"/>
            <a:ext cx="1062723" cy="296596"/>
            <a:chOff x="13330299" y="26123431"/>
            <a:chExt cx="1062723" cy="296596"/>
          </a:xfrm>
        </p:grpSpPr>
        <p:sp>
          <p:nvSpPr>
            <p:cNvPr id="231" name="Rectangle 230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3" name="Freeform 232"/>
          <p:cNvSpPr/>
          <p:nvPr/>
        </p:nvSpPr>
        <p:spPr>
          <a:xfrm rot="513542">
            <a:off x="12337781" y="3884294"/>
            <a:ext cx="1795079" cy="4421296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527281"/>
              <a:gd name="connsiteY0" fmla="*/ 6072660 h 6072660"/>
              <a:gd name="connsiteX1" fmla="*/ 2527281 w 2527281"/>
              <a:gd name="connsiteY1" fmla="*/ 0 h 6072660"/>
              <a:gd name="connsiteX0" fmla="*/ 0 w 1795079"/>
              <a:gd name="connsiteY0" fmla="*/ 4421296 h 4421296"/>
              <a:gd name="connsiteX1" fmla="*/ 1795079 w 1795079"/>
              <a:gd name="connsiteY1" fmla="*/ 0 h 44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5079" h="4421296">
                <a:moveTo>
                  <a:pt x="0" y="4421296"/>
                </a:moveTo>
                <a:lnTo>
                  <a:pt x="17950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4" name="Group 233"/>
          <p:cNvGrpSpPr/>
          <p:nvPr/>
        </p:nvGrpSpPr>
        <p:grpSpPr>
          <a:xfrm rot="18045474">
            <a:off x="12869231" y="5873420"/>
            <a:ext cx="870333" cy="296950"/>
            <a:chOff x="13371486" y="26121183"/>
            <a:chExt cx="870333" cy="296950"/>
          </a:xfrm>
        </p:grpSpPr>
        <p:sp>
          <p:nvSpPr>
            <p:cNvPr id="235" name="Rectangle 234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37" name="Freeform 236"/>
          <p:cNvSpPr/>
          <p:nvPr/>
        </p:nvSpPr>
        <p:spPr>
          <a:xfrm>
            <a:off x="14259981" y="5279544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 rot="18045474">
            <a:off x="15041763" y="6786769"/>
            <a:ext cx="870333" cy="296950"/>
            <a:chOff x="13371486" y="26121183"/>
            <a:chExt cx="870333" cy="296950"/>
          </a:xfrm>
        </p:grpSpPr>
        <p:sp>
          <p:nvSpPr>
            <p:cNvPr id="239" name="Rectangle 23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41" name="Freeform 240"/>
          <p:cNvSpPr/>
          <p:nvPr/>
        </p:nvSpPr>
        <p:spPr>
          <a:xfrm rot="1152781">
            <a:off x="7536553" y="7120235"/>
            <a:ext cx="246618" cy="46686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69027"/>
              <a:gd name="connsiteY0" fmla="*/ 4819454 h 4819454"/>
              <a:gd name="connsiteX1" fmla="*/ 168921 w 169027"/>
              <a:gd name="connsiteY1" fmla="*/ 4745528 h 4819454"/>
              <a:gd name="connsiteX2" fmla="*/ 0 w 169027"/>
              <a:gd name="connsiteY2" fmla="*/ 0 h 4819454"/>
              <a:gd name="connsiteX0" fmla="*/ 153324 w 199236"/>
              <a:gd name="connsiteY0" fmla="*/ 4819454 h 4819454"/>
              <a:gd name="connsiteX1" fmla="*/ 199194 w 199236"/>
              <a:gd name="connsiteY1" fmla="*/ 4769450 h 4819454"/>
              <a:gd name="connsiteX2" fmla="*/ 0 w 199236"/>
              <a:gd name="connsiteY2" fmla="*/ 0 h 4819454"/>
              <a:gd name="connsiteX0" fmla="*/ 153324 w 213006"/>
              <a:gd name="connsiteY0" fmla="*/ 4819454 h 4819454"/>
              <a:gd name="connsiteX1" fmla="*/ 199194 w 213006"/>
              <a:gd name="connsiteY1" fmla="*/ 4769450 h 4819454"/>
              <a:gd name="connsiteX2" fmla="*/ 0 w 213006"/>
              <a:gd name="connsiteY2" fmla="*/ 0 h 4819454"/>
              <a:gd name="connsiteX0" fmla="*/ 153324 w 201072"/>
              <a:gd name="connsiteY0" fmla="*/ 4819454 h 4819454"/>
              <a:gd name="connsiteX1" fmla="*/ 199194 w 201072"/>
              <a:gd name="connsiteY1" fmla="*/ 4769450 h 4819454"/>
              <a:gd name="connsiteX2" fmla="*/ 0 w 201072"/>
              <a:gd name="connsiteY2" fmla="*/ 0 h 4819454"/>
              <a:gd name="connsiteX0" fmla="*/ 153324 w 206255"/>
              <a:gd name="connsiteY0" fmla="*/ 4819454 h 4819454"/>
              <a:gd name="connsiteX1" fmla="*/ 199194 w 206255"/>
              <a:gd name="connsiteY1" fmla="*/ 4769450 h 4819454"/>
              <a:gd name="connsiteX2" fmla="*/ 0 w 206255"/>
              <a:gd name="connsiteY2" fmla="*/ 0 h 4819454"/>
              <a:gd name="connsiteX0" fmla="*/ 153324 w 199782"/>
              <a:gd name="connsiteY0" fmla="*/ 4819454 h 4819454"/>
              <a:gd name="connsiteX1" fmla="*/ 199194 w 199782"/>
              <a:gd name="connsiteY1" fmla="*/ 4769450 h 4819454"/>
              <a:gd name="connsiteX2" fmla="*/ 0 w 199782"/>
              <a:gd name="connsiteY2" fmla="*/ 0 h 4819454"/>
              <a:gd name="connsiteX0" fmla="*/ 153324 w 153324"/>
              <a:gd name="connsiteY0" fmla="*/ 4819454 h 4819454"/>
              <a:gd name="connsiteX1" fmla="*/ 0 w 153324"/>
              <a:gd name="connsiteY1" fmla="*/ 0 h 4819454"/>
              <a:gd name="connsiteX0" fmla="*/ 153324 w 182079"/>
              <a:gd name="connsiteY0" fmla="*/ 4819454 h 4819454"/>
              <a:gd name="connsiteX1" fmla="*/ 0 w 182079"/>
              <a:gd name="connsiteY1" fmla="*/ 0 h 4819454"/>
              <a:gd name="connsiteX0" fmla="*/ 153324 w 258973"/>
              <a:gd name="connsiteY0" fmla="*/ 4819454 h 4819454"/>
              <a:gd name="connsiteX1" fmla="*/ 245555 w 258973"/>
              <a:gd name="connsiteY1" fmla="*/ 4668680 h 4819454"/>
              <a:gd name="connsiteX2" fmla="*/ 0 w 258973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3324 w 246618"/>
              <a:gd name="connsiteY0" fmla="*/ 4819454 h 4819454"/>
              <a:gd name="connsiteX1" fmla="*/ 245555 w 246618"/>
              <a:gd name="connsiteY1" fmla="*/ 4668680 h 4819454"/>
              <a:gd name="connsiteX2" fmla="*/ 0 w 246618"/>
              <a:gd name="connsiteY2" fmla="*/ 0 h 4819454"/>
              <a:gd name="connsiteX0" fmla="*/ 155992 w 246618"/>
              <a:gd name="connsiteY0" fmla="*/ 4809123 h 4809123"/>
              <a:gd name="connsiteX1" fmla="*/ 245555 w 246618"/>
              <a:gd name="connsiteY1" fmla="*/ 4668680 h 4809123"/>
              <a:gd name="connsiteX2" fmla="*/ 0 w 246618"/>
              <a:gd name="connsiteY2" fmla="*/ 0 h 4809123"/>
              <a:gd name="connsiteX0" fmla="*/ 245555 w 246618"/>
              <a:gd name="connsiteY0" fmla="*/ 4668680 h 4668680"/>
              <a:gd name="connsiteX1" fmla="*/ 0 w 246618"/>
              <a:gd name="connsiteY1" fmla="*/ 0 h 4668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618" h="4668680">
                <a:moveTo>
                  <a:pt x="245555" y="4668680"/>
                </a:moveTo>
                <a:cubicBezTo>
                  <a:pt x="263412" y="4538786"/>
                  <a:pt x="51108" y="1606485"/>
                  <a:pt x="0" y="0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2" name="Group 241"/>
          <p:cNvGrpSpPr/>
          <p:nvPr/>
        </p:nvGrpSpPr>
        <p:grpSpPr>
          <a:xfrm rot="676382">
            <a:off x="11026390" y="13443208"/>
            <a:ext cx="3793021" cy="2343320"/>
            <a:chOff x="9256463" y="12240327"/>
            <a:chExt cx="3793021" cy="2343320"/>
          </a:xfrm>
        </p:grpSpPr>
        <p:sp>
          <p:nvSpPr>
            <p:cNvPr id="243" name="Freeform 242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4" name="Group 243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 rot="17181849">
            <a:off x="7343217" y="8857650"/>
            <a:ext cx="870333" cy="296950"/>
            <a:chOff x="13371486" y="26121183"/>
            <a:chExt cx="870333" cy="296950"/>
          </a:xfrm>
        </p:grpSpPr>
        <p:sp>
          <p:nvSpPr>
            <p:cNvPr id="248" name="Rectangle 247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964806" y="12866767"/>
            <a:ext cx="1451842" cy="1309816"/>
            <a:chOff x="5305666" y="8031892"/>
            <a:chExt cx="1451842" cy="1309816"/>
          </a:xfrm>
        </p:grpSpPr>
        <p:sp>
          <p:nvSpPr>
            <p:cNvPr id="251" name="Rectangle 250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09" name="Rectangle 108"/>
          <p:cNvSpPr/>
          <p:nvPr/>
        </p:nvSpPr>
        <p:spPr>
          <a:xfrm>
            <a:off x="525307" y="589038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TextBox 253"/>
          <p:cNvSpPr txBox="1"/>
          <p:nvPr/>
        </p:nvSpPr>
        <p:spPr>
          <a:xfrm>
            <a:off x="13689237" y="13303101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sp>
        <p:nvSpPr>
          <p:cNvPr id="255" name="Oval 254"/>
          <p:cNvSpPr/>
          <p:nvPr/>
        </p:nvSpPr>
        <p:spPr>
          <a:xfrm>
            <a:off x="5062759" y="736024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TextBox 255"/>
          <p:cNvSpPr txBox="1"/>
          <p:nvPr/>
        </p:nvSpPr>
        <p:spPr>
          <a:xfrm>
            <a:off x="5209178" y="7341093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257" name="Oval 256"/>
          <p:cNvSpPr/>
          <p:nvPr/>
        </p:nvSpPr>
        <p:spPr>
          <a:xfrm>
            <a:off x="8553444" y="10139733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TextBox 257"/>
          <p:cNvSpPr txBox="1"/>
          <p:nvPr/>
        </p:nvSpPr>
        <p:spPr>
          <a:xfrm>
            <a:off x="8699863" y="10120578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259" name="TextBox 258"/>
          <p:cNvSpPr txBox="1"/>
          <p:nvPr/>
        </p:nvSpPr>
        <p:spPr>
          <a:xfrm>
            <a:off x="5205787" y="7813523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sp>
        <p:nvSpPr>
          <p:cNvPr id="260" name="Oval 259"/>
          <p:cNvSpPr/>
          <p:nvPr/>
        </p:nvSpPr>
        <p:spPr>
          <a:xfrm>
            <a:off x="5040988" y="787550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Oval 264"/>
          <p:cNvSpPr/>
          <p:nvPr/>
        </p:nvSpPr>
        <p:spPr>
          <a:xfrm>
            <a:off x="15269461" y="1342170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1" name="Group 170"/>
          <p:cNvGrpSpPr/>
          <p:nvPr/>
        </p:nvGrpSpPr>
        <p:grpSpPr>
          <a:xfrm>
            <a:off x="16216529" y="15524204"/>
            <a:ext cx="1451842" cy="1309816"/>
            <a:chOff x="5305666" y="8031892"/>
            <a:chExt cx="1451842" cy="1309816"/>
          </a:xfrm>
        </p:grpSpPr>
        <p:sp>
          <p:nvSpPr>
            <p:cNvPr id="172" name="Rectangle 171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266" name="Oval 265"/>
          <p:cNvSpPr/>
          <p:nvPr/>
        </p:nvSpPr>
        <p:spPr>
          <a:xfrm>
            <a:off x="10306044" y="1087343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5541431" y="4161367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61" name="Group 60"/>
          <p:cNvGrpSpPr/>
          <p:nvPr/>
        </p:nvGrpSpPr>
        <p:grpSpPr>
          <a:xfrm>
            <a:off x="1213851" y="3130510"/>
            <a:ext cx="2324977" cy="1311421"/>
            <a:chOff x="1450920" y="3096643"/>
            <a:chExt cx="2324977" cy="1311421"/>
          </a:xfrm>
        </p:grpSpPr>
        <p:grpSp>
          <p:nvGrpSpPr>
            <p:cNvPr id="159" name="Group 15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61" name="TextBox 16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" name="Freeform 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Freeform 26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1450920" y="3795049"/>
              <a:ext cx="232497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1G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6144000" y="4473788"/>
            <a:ext cx="2238589" cy="1311421"/>
            <a:chOff x="1514179" y="3096643"/>
            <a:chExt cx="2238589" cy="1311421"/>
          </a:xfrm>
        </p:grpSpPr>
        <p:grpSp>
          <p:nvGrpSpPr>
            <p:cNvPr id="269" name="Group 26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70" name="Freeform 26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Freeform 27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10105386" y="5557182"/>
            <a:ext cx="2293775" cy="1311421"/>
            <a:chOff x="1501391" y="3096643"/>
            <a:chExt cx="2293775" cy="1311421"/>
          </a:xfrm>
        </p:grpSpPr>
        <p:grpSp>
          <p:nvGrpSpPr>
            <p:cNvPr id="283" name="Group 28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87" name="Rectangle 28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88" name="TextBox 28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84" name="Freeform 28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Freeform 28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12362356" y="7233582"/>
            <a:ext cx="2274165" cy="1311421"/>
            <a:chOff x="1501391" y="3096643"/>
            <a:chExt cx="2274165" cy="1311421"/>
          </a:xfrm>
        </p:grpSpPr>
        <p:grpSp>
          <p:nvGrpSpPr>
            <p:cNvPr id="290" name="Group 28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294" name="Rectangle 29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95" name="TextBox 29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91" name="Freeform 29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 29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15227282" y="12160361"/>
            <a:ext cx="2142713" cy="1311421"/>
            <a:chOff x="1501391" y="3096643"/>
            <a:chExt cx="2142713" cy="1311421"/>
          </a:xfrm>
        </p:grpSpPr>
        <p:grpSp>
          <p:nvGrpSpPr>
            <p:cNvPr id="304" name="Group 30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08" name="Rectangle 30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05" name="Freeform 30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 30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15320338" y="14027196"/>
            <a:ext cx="2244209" cy="1311421"/>
            <a:chOff x="1501391" y="3096643"/>
            <a:chExt cx="2244209" cy="1311421"/>
          </a:xfrm>
        </p:grpSpPr>
        <p:grpSp>
          <p:nvGrpSpPr>
            <p:cNvPr id="311" name="Group 31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2" name="Freeform 31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 31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15521993" y="18190016"/>
            <a:ext cx="2227379" cy="1311421"/>
            <a:chOff x="1501391" y="3096643"/>
            <a:chExt cx="2227379" cy="1311421"/>
          </a:xfrm>
        </p:grpSpPr>
        <p:grpSp>
          <p:nvGrpSpPr>
            <p:cNvPr id="318" name="Group 31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22" name="Rectangle 32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19" name="Freeform 31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 31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14763225" y="19679344"/>
            <a:ext cx="2344123" cy="1322331"/>
            <a:chOff x="1156095" y="13076819"/>
            <a:chExt cx="1271236" cy="774551"/>
          </a:xfrm>
        </p:grpSpPr>
        <p:grpSp>
          <p:nvGrpSpPr>
            <p:cNvPr id="325" name="Group 324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327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330" name="Rectangle 32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31" name="Straight Connector 330"/>
                <p:cNvCxnSpPr>
                  <a:stCxn id="330" idx="0"/>
                  <a:endCxn id="33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33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28" name="TextBox 327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26" name="TextBox 325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1489276" y="6978099"/>
            <a:ext cx="1815055" cy="1316776"/>
            <a:chOff x="1222206" y="13080046"/>
            <a:chExt cx="984915" cy="771299"/>
          </a:xfrm>
        </p:grpSpPr>
        <p:grpSp>
          <p:nvGrpSpPr>
            <p:cNvPr id="335" name="Group 334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337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41" name="Straight Connector 340"/>
                <p:cNvCxnSpPr>
                  <a:stCxn id="340" idx="0"/>
                  <a:endCxn id="34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4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38" name="TextBox 337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36" name="TextBox 335"/>
            <p:cNvSpPr txBox="1"/>
            <p:nvPr/>
          </p:nvSpPr>
          <p:spPr>
            <a:xfrm>
              <a:off x="1222206" y="13454402"/>
              <a:ext cx="321144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4">
                      <a:lumMod val="50000"/>
                    </a:schemeClr>
                  </a:solidFill>
                </a:rPr>
                <a:t>8It</a:t>
              </a:r>
              <a:endParaRPr lang="en-US" sz="24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3423415" y="17436164"/>
            <a:ext cx="2039960" cy="1309816"/>
            <a:chOff x="13660484" y="17402297"/>
            <a:chExt cx="2039960" cy="1309816"/>
          </a:xfrm>
        </p:grpSpPr>
        <p:grpSp>
          <p:nvGrpSpPr>
            <p:cNvPr id="129" name="Group 128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130" name="Rectangle 129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86" name="Rounded Rectangle 8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3518811" y="3642770"/>
            <a:ext cx="2190917" cy="1309816"/>
            <a:chOff x="13660483" y="17402297"/>
            <a:chExt cx="2190917" cy="1309816"/>
          </a:xfrm>
        </p:grpSpPr>
        <p:grpSp>
          <p:nvGrpSpPr>
            <p:cNvPr id="345" name="Group 344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348" name="Rectangle 347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9" name="TextBox 348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46" name="Rounded Rectangle 34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13660483" y="18082261"/>
              <a:ext cx="219091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 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10063233" y="9007258"/>
            <a:ext cx="1976004" cy="1311421"/>
            <a:chOff x="1647307" y="3096643"/>
            <a:chExt cx="1976004" cy="1311421"/>
          </a:xfrm>
        </p:grpSpPr>
        <p:grpSp>
          <p:nvGrpSpPr>
            <p:cNvPr id="351" name="Group 35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5" name="Rectangle 35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6" name="TextBox 35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352" name="Freeform 35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7" name="Group 356"/>
          <p:cNvGrpSpPr/>
          <p:nvPr/>
        </p:nvGrpSpPr>
        <p:grpSpPr>
          <a:xfrm>
            <a:off x="3942825" y="5717159"/>
            <a:ext cx="2344123" cy="1322331"/>
            <a:chOff x="1156095" y="13076819"/>
            <a:chExt cx="1271236" cy="774551"/>
          </a:xfrm>
        </p:grpSpPr>
        <p:grpSp>
          <p:nvGrpSpPr>
            <p:cNvPr id="358" name="Group 357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360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362" name="Rectangle 36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63" name="Straight Connector 362"/>
                <p:cNvCxnSpPr>
                  <a:stCxn id="362" idx="0"/>
                  <a:endCxn id="36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65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61" name="TextBox 360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359" name="TextBox 358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sp>
        <p:nvSpPr>
          <p:cNvPr id="366" name="TextBox 365"/>
          <p:cNvSpPr txBox="1"/>
          <p:nvPr/>
        </p:nvSpPr>
        <p:spPr>
          <a:xfrm>
            <a:off x="12098890" y="9675406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grpSp>
        <p:nvGrpSpPr>
          <p:cNvPr id="91" name="Group 90"/>
          <p:cNvGrpSpPr/>
          <p:nvPr/>
        </p:nvGrpSpPr>
        <p:grpSpPr>
          <a:xfrm>
            <a:off x="16640420" y="23414105"/>
            <a:ext cx="597031" cy="1657720"/>
            <a:chOff x="16799904" y="23202900"/>
            <a:chExt cx="597031" cy="1657720"/>
          </a:xfrm>
        </p:grpSpPr>
        <p:sp>
          <p:nvSpPr>
            <p:cNvPr id="89" name="Down Arrow 88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94" name="Freeform 193"/>
          <p:cNvSpPr/>
          <p:nvPr/>
        </p:nvSpPr>
        <p:spPr>
          <a:xfrm>
            <a:off x="16200028" y="11424086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Oval 213"/>
          <p:cNvSpPr/>
          <p:nvPr/>
        </p:nvSpPr>
        <p:spPr>
          <a:xfrm>
            <a:off x="16204864" y="1105510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6" name="Group 375"/>
          <p:cNvGrpSpPr/>
          <p:nvPr/>
        </p:nvGrpSpPr>
        <p:grpSpPr>
          <a:xfrm>
            <a:off x="15517493" y="10752034"/>
            <a:ext cx="2281885" cy="1311421"/>
            <a:chOff x="18107797" y="10798849"/>
            <a:chExt cx="2281885" cy="1311421"/>
          </a:xfrm>
        </p:grpSpPr>
        <p:grpSp>
          <p:nvGrpSpPr>
            <p:cNvPr id="368" name="Group 367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Rectangle 36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5" name="Group 274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276" name="Group 275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281" name="TextBox 280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277" name="Freeform 276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reeform 277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75" name="Group 374"/>
          <p:cNvGrpSpPr/>
          <p:nvPr/>
        </p:nvGrpSpPr>
        <p:grpSpPr>
          <a:xfrm>
            <a:off x="14314835" y="10825263"/>
            <a:ext cx="1790700" cy="461665"/>
            <a:chOff x="18257174" y="9768654"/>
            <a:chExt cx="1790700" cy="461665"/>
          </a:xfrm>
        </p:grpSpPr>
        <p:grpSp>
          <p:nvGrpSpPr>
            <p:cNvPr id="370" name="Group 369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371" name="Rectangle 37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2" name="Rectangle 37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TextBox 83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377" name="Group 376"/>
          <p:cNvGrpSpPr/>
          <p:nvPr/>
        </p:nvGrpSpPr>
        <p:grpSpPr>
          <a:xfrm>
            <a:off x="14445159" y="8474553"/>
            <a:ext cx="2273083" cy="1311421"/>
            <a:chOff x="1501392" y="3096643"/>
            <a:chExt cx="2273083" cy="1311421"/>
          </a:xfrm>
        </p:grpSpPr>
        <p:grpSp>
          <p:nvGrpSpPr>
            <p:cNvPr id="378" name="Group 377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2" name="Rectangle 381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3" name="TextBox 382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9" name="Freeform 378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Freeform 379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339" name="Oval 33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69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132557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Rectangle 235"/>
          <p:cNvSpPr/>
          <p:nvPr/>
        </p:nvSpPr>
        <p:spPr>
          <a:xfrm>
            <a:off x="534001" y="582555"/>
            <a:ext cx="17174817" cy="25630245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4895041" y="11242950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5262831" y="8680108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6016022" y="14063038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6481553" y="16485390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6536006" y="17514080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08889" y="4378563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8738489" y="5332245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2289697" y="611383"/>
            <a:ext cx="5015567" cy="7112555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  <a:gd name="connsiteX0" fmla="*/ 0 w 5015567"/>
              <a:gd name="connsiteY0" fmla="*/ 7112555 h 7112555"/>
              <a:gd name="connsiteX1" fmla="*/ 154518 w 5015567"/>
              <a:gd name="connsiteY1" fmla="*/ 6954252 h 7112555"/>
              <a:gd name="connsiteX2" fmla="*/ 10139 w 5015567"/>
              <a:gd name="connsiteY2" fmla="*/ 6737684 h 7112555"/>
              <a:gd name="connsiteX3" fmla="*/ 130455 w 5015567"/>
              <a:gd name="connsiteY3" fmla="*/ 6400800 h 7112555"/>
              <a:gd name="connsiteX4" fmla="*/ 539529 w 5015567"/>
              <a:gd name="connsiteY4" fmla="*/ 5871410 h 7112555"/>
              <a:gd name="connsiteX5" fmla="*/ 683908 w 5015567"/>
              <a:gd name="connsiteY5" fmla="*/ 5558589 h 7112555"/>
              <a:gd name="connsiteX6" fmla="*/ 1068918 w 5015567"/>
              <a:gd name="connsiteY6" fmla="*/ 5390147 h 7112555"/>
              <a:gd name="connsiteX7" fmla="*/ 1502055 w 5015567"/>
              <a:gd name="connsiteY7" fmla="*/ 5149516 h 7112555"/>
              <a:gd name="connsiteX8" fmla="*/ 1550181 w 5015567"/>
              <a:gd name="connsiteY8" fmla="*/ 4957010 h 7112555"/>
              <a:gd name="connsiteX9" fmla="*/ 1502055 w 5015567"/>
              <a:gd name="connsiteY9" fmla="*/ 4836695 h 7112555"/>
              <a:gd name="connsiteX10" fmla="*/ 1766750 w 5015567"/>
              <a:gd name="connsiteY10" fmla="*/ 4716379 h 7112555"/>
              <a:gd name="connsiteX11" fmla="*/ 1911129 w 5015567"/>
              <a:gd name="connsiteY11" fmla="*/ 4523873 h 7112555"/>
              <a:gd name="connsiteX12" fmla="*/ 1983318 w 5015567"/>
              <a:gd name="connsiteY12" fmla="*/ 4138863 h 7112555"/>
              <a:gd name="connsiteX13" fmla="*/ 2055508 w 5015567"/>
              <a:gd name="connsiteY13" fmla="*/ 3898231 h 7112555"/>
              <a:gd name="connsiteX14" fmla="*/ 2031445 w 5015567"/>
              <a:gd name="connsiteY14" fmla="*/ 3609473 h 7112555"/>
              <a:gd name="connsiteX15" fmla="*/ 2175823 w 5015567"/>
              <a:gd name="connsiteY15" fmla="*/ 3320716 h 7112555"/>
              <a:gd name="connsiteX16" fmla="*/ 2657087 w 5015567"/>
              <a:gd name="connsiteY16" fmla="*/ 2646947 h 7112555"/>
              <a:gd name="connsiteX17" fmla="*/ 2921781 w 5015567"/>
              <a:gd name="connsiteY17" fmla="*/ 2310063 h 7112555"/>
              <a:gd name="connsiteX18" fmla="*/ 3066160 w 5015567"/>
              <a:gd name="connsiteY18" fmla="*/ 2141621 h 7112555"/>
              <a:gd name="connsiteX19" fmla="*/ 3138350 w 5015567"/>
              <a:gd name="connsiteY19" fmla="*/ 1949116 h 7112555"/>
              <a:gd name="connsiteX20" fmla="*/ 3427108 w 5015567"/>
              <a:gd name="connsiteY20" fmla="*/ 1949116 h 7112555"/>
              <a:gd name="connsiteX21" fmla="*/ 3908371 w 5015567"/>
              <a:gd name="connsiteY21" fmla="*/ 1612231 h 7112555"/>
              <a:gd name="connsiteX22" fmla="*/ 4221192 w 5015567"/>
              <a:gd name="connsiteY22" fmla="*/ 1179095 h 7112555"/>
              <a:gd name="connsiteX23" fmla="*/ 4317445 w 5015567"/>
              <a:gd name="connsiteY23" fmla="*/ 914400 h 7112555"/>
              <a:gd name="connsiteX24" fmla="*/ 4509950 w 5015567"/>
              <a:gd name="connsiteY24" fmla="*/ 770021 h 7112555"/>
              <a:gd name="connsiteX25" fmla="*/ 4654329 w 5015567"/>
              <a:gd name="connsiteY25" fmla="*/ 745958 h 7112555"/>
              <a:gd name="connsiteX26" fmla="*/ 4750581 w 5015567"/>
              <a:gd name="connsiteY26" fmla="*/ 457200 h 7112555"/>
              <a:gd name="connsiteX27" fmla="*/ 4919023 w 5015567"/>
              <a:gd name="connsiteY27" fmla="*/ 360947 h 7112555"/>
              <a:gd name="connsiteX28" fmla="*/ 5015276 w 5015567"/>
              <a:gd name="connsiteY28" fmla="*/ 240631 h 7112555"/>
              <a:gd name="connsiteX29" fmla="*/ 4943087 w 5015567"/>
              <a:gd name="connsiteY29" fmla="*/ 0 h 7112555"/>
              <a:gd name="connsiteX0" fmla="*/ 0 w 5015567"/>
              <a:gd name="connsiteY0" fmla="*/ 7112555 h 7112555"/>
              <a:gd name="connsiteX1" fmla="*/ 154518 w 5015567"/>
              <a:gd name="connsiteY1" fmla="*/ 6954252 h 7112555"/>
              <a:gd name="connsiteX2" fmla="*/ 10139 w 5015567"/>
              <a:gd name="connsiteY2" fmla="*/ 6737684 h 7112555"/>
              <a:gd name="connsiteX3" fmla="*/ 130455 w 5015567"/>
              <a:gd name="connsiteY3" fmla="*/ 6400800 h 7112555"/>
              <a:gd name="connsiteX4" fmla="*/ 539529 w 5015567"/>
              <a:gd name="connsiteY4" fmla="*/ 5871410 h 7112555"/>
              <a:gd name="connsiteX5" fmla="*/ 683908 w 5015567"/>
              <a:gd name="connsiteY5" fmla="*/ 5558589 h 7112555"/>
              <a:gd name="connsiteX6" fmla="*/ 1068918 w 5015567"/>
              <a:gd name="connsiteY6" fmla="*/ 5390147 h 7112555"/>
              <a:gd name="connsiteX7" fmla="*/ 1502055 w 5015567"/>
              <a:gd name="connsiteY7" fmla="*/ 5149516 h 7112555"/>
              <a:gd name="connsiteX8" fmla="*/ 1550181 w 5015567"/>
              <a:gd name="connsiteY8" fmla="*/ 4957010 h 7112555"/>
              <a:gd name="connsiteX9" fmla="*/ 1502055 w 5015567"/>
              <a:gd name="connsiteY9" fmla="*/ 4836695 h 7112555"/>
              <a:gd name="connsiteX10" fmla="*/ 1766750 w 5015567"/>
              <a:gd name="connsiteY10" fmla="*/ 4716379 h 7112555"/>
              <a:gd name="connsiteX11" fmla="*/ 1911129 w 5015567"/>
              <a:gd name="connsiteY11" fmla="*/ 4523873 h 7112555"/>
              <a:gd name="connsiteX12" fmla="*/ 1983318 w 5015567"/>
              <a:gd name="connsiteY12" fmla="*/ 4138863 h 7112555"/>
              <a:gd name="connsiteX13" fmla="*/ 2055508 w 5015567"/>
              <a:gd name="connsiteY13" fmla="*/ 3898231 h 7112555"/>
              <a:gd name="connsiteX14" fmla="*/ 2031445 w 5015567"/>
              <a:gd name="connsiteY14" fmla="*/ 3609473 h 7112555"/>
              <a:gd name="connsiteX15" fmla="*/ 2175823 w 5015567"/>
              <a:gd name="connsiteY15" fmla="*/ 3320716 h 7112555"/>
              <a:gd name="connsiteX16" fmla="*/ 2657087 w 5015567"/>
              <a:gd name="connsiteY16" fmla="*/ 2646947 h 7112555"/>
              <a:gd name="connsiteX17" fmla="*/ 2921781 w 5015567"/>
              <a:gd name="connsiteY17" fmla="*/ 2310063 h 7112555"/>
              <a:gd name="connsiteX18" fmla="*/ 3066160 w 5015567"/>
              <a:gd name="connsiteY18" fmla="*/ 2141621 h 7112555"/>
              <a:gd name="connsiteX19" fmla="*/ 3138350 w 5015567"/>
              <a:gd name="connsiteY19" fmla="*/ 1949116 h 7112555"/>
              <a:gd name="connsiteX20" fmla="*/ 3427108 w 5015567"/>
              <a:gd name="connsiteY20" fmla="*/ 1949116 h 7112555"/>
              <a:gd name="connsiteX21" fmla="*/ 3908371 w 5015567"/>
              <a:gd name="connsiteY21" fmla="*/ 1612231 h 7112555"/>
              <a:gd name="connsiteX22" fmla="*/ 4221192 w 5015567"/>
              <a:gd name="connsiteY22" fmla="*/ 1179095 h 7112555"/>
              <a:gd name="connsiteX23" fmla="*/ 4317445 w 5015567"/>
              <a:gd name="connsiteY23" fmla="*/ 914400 h 7112555"/>
              <a:gd name="connsiteX24" fmla="*/ 4509950 w 5015567"/>
              <a:gd name="connsiteY24" fmla="*/ 770021 h 7112555"/>
              <a:gd name="connsiteX25" fmla="*/ 4654329 w 5015567"/>
              <a:gd name="connsiteY25" fmla="*/ 745958 h 7112555"/>
              <a:gd name="connsiteX26" fmla="*/ 4750581 w 5015567"/>
              <a:gd name="connsiteY26" fmla="*/ 457200 h 7112555"/>
              <a:gd name="connsiteX27" fmla="*/ 4919023 w 5015567"/>
              <a:gd name="connsiteY27" fmla="*/ 360947 h 7112555"/>
              <a:gd name="connsiteX28" fmla="*/ 5015276 w 5015567"/>
              <a:gd name="connsiteY28" fmla="*/ 240631 h 7112555"/>
              <a:gd name="connsiteX29" fmla="*/ 4943087 w 5015567"/>
              <a:gd name="connsiteY29" fmla="*/ 0 h 711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15567" h="7112555">
                <a:moveTo>
                  <a:pt x="0" y="7112555"/>
                </a:moveTo>
                <a:cubicBezTo>
                  <a:pt x="86816" y="7047910"/>
                  <a:pt x="152828" y="7016730"/>
                  <a:pt x="154518" y="6954252"/>
                </a:cubicBezTo>
                <a:cubicBezTo>
                  <a:pt x="156208" y="6891774"/>
                  <a:pt x="14149" y="6829926"/>
                  <a:pt x="10139" y="6737684"/>
                </a:cubicBezTo>
                <a:cubicBezTo>
                  <a:pt x="6129" y="6645442"/>
                  <a:pt x="42223" y="6545179"/>
                  <a:pt x="130455" y="6400800"/>
                </a:cubicBezTo>
                <a:cubicBezTo>
                  <a:pt x="218687" y="6256421"/>
                  <a:pt x="447287" y="6011778"/>
                  <a:pt x="539529" y="5871410"/>
                </a:cubicBezTo>
                <a:cubicBezTo>
                  <a:pt x="631771" y="5731041"/>
                  <a:pt x="595677" y="5638799"/>
                  <a:pt x="683908" y="5558589"/>
                </a:cubicBezTo>
                <a:cubicBezTo>
                  <a:pt x="772139" y="5478379"/>
                  <a:pt x="932560" y="5458326"/>
                  <a:pt x="1068918" y="5390147"/>
                </a:cubicBezTo>
                <a:cubicBezTo>
                  <a:pt x="1205276" y="5321968"/>
                  <a:pt x="1421845" y="5221705"/>
                  <a:pt x="1502055" y="5149516"/>
                </a:cubicBezTo>
                <a:cubicBezTo>
                  <a:pt x="1582266" y="5077326"/>
                  <a:pt x="1550181" y="5009147"/>
                  <a:pt x="1550181" y="4957010"/>
                </a:cubicBezTo>
                <a:cubicBezTo>
                  <a:pt x="1550181" y="4904873"/>
                  <a:pt x="1465960" y="4876800"/>
                  <a:pt x="1502055" y="4836695"/>
                </a:cubicBezTo>
                <a:cubicBezTo>
                  <a:pt x="1538150" y="4796590"/>
                  <a:pt x="1698571" y="4768516"/>
                  <a:pt x="1766750" y="4716379"/>
                </a:cubicBezTo>
                <a:cubicBezTo>
                  <a:pt x="1834929" y="4664242"/>
                  <a:pt x="1875034" y="4620126"/>
                  <a:pt x="1911129" y="4523873"/>
                </a:cubicBezTo>
                <a:cubicBezTo>
                  <a:pt x="1947224" y="4427620"/>
                  <a:pt x="1959255" y="4243137"/>
                  <a:pt x="1983318" y="4138863"/>
                </a:cubicBezTo>
                <a:cubicBezTo>
                  <a:pt x="2007381" y="4034589"/>
                  <a:pt x="2047487" y="3986463"/>
                  <a:pt x="2055508" y="3898231"/>
                </a:cubicBezTo>
                <a:cubicBezTo>
                  <a:pt x="2063529" y="3809999"/>
                  <a:pt x="2011393" y="3705725"/>
                  <a:pt x="2031445" y="3609473"/>
                </a:cubicBezTo>
                <a:cubicBezTo>
                  <a:pt x="2051498" y="3513220"/>
                  <a:pt x="2071549" y="3481137"/>
                  <a:pt x="2175823" y="3320716"/>
                </a:cubicBezTo>
                <a:cubicBezTo>
                  <a:pt x="2280097" y="3160295"/>
                  <a:pt x="2532761" y="2815389"/>
                  <a:pt x="2657087" y="2646947"/>
                </a:cubicBezTo>
                <a:cubicBezTo>
                  <a:pt x="2781413" y="2478505"/>
                  <a:pt x="2853602" y="2394284"/>
                  <a:pt x="2921781" y="2310063"/>
                </a:cubicBezTo>
                <a:cubicBezTo>
                  <a:pt x="2989960" y="2225842"/>
                  <a:pt x="3030065" y="2201779"/>
                  <a:pt x="3066160" y="2141621"/>
                </a:cubicBezTo>
                <a:cubicBezTo>
                  <a:pt x="3102255" y="2081463"/>
                  <a:pt x="3078192" y="1981200"/>
                  <a:pt x="3138350" y="1949116"/>
                </a:cubicBezTo>
                <a:cubicBezTo>
                  <a:pt x="3198508" y="1917032"/>
                  <a:pt x="3298771" y="2005263"/>
                  <a:pt x="3427108" y="1949116"/>
                </a:cubicBezTo>
                <a:cubicBezTo>
                  <a:pt x="3555445" y="1892968"/>
                  <a:pt x="3776024" y="1740568"/>
                  <a:pt x="3908371" y="1612231"/>
                </a:cubicBezTo>
                <a:cubicBezTo>
                  <a:pt x="4040718" y="1483894"/>
                  <a:pt x="4153013" y="1295400"/>
                  <a:pt x="4221192" y="1179095"/>
                </a:cubicBezTo>
                <a:cubicBezTo>
                  <a:pt x="4289371" y="1062790"/>
                  <a:pt x="4269319" y="982579"/>
                  <a:pt x="4317445" y="914400"/>
                </a:cubicBezTo>
                <a:cubicBezTo>
                  <a:pt x="4365571" y="846221"/>
                  <a:pt x="4453803" y="798095"/>
                  <a:pt x="4509950" y="770021"/>
                </a:cubicBezTo>
                <a:cubicBezTo>
                  <a:pt x="4566097" y="741947"/>
                  <a:pt x="4614224" y="798095"/>
                  <a:pt x="4654329" y="745958"/>
                </a:cubicBezTo>
                <a:cubicBezTo>
                  <a:pt x="4694434" y="693821"/>
                  <a:pt x="4706465" y="521369"/>
                  <a:pt x="4750581" y="457200"/>
                </a:cubicBezTo>
                <a:cubicBezTo>
                  <a:pt x="4794697" y="393031"/>
                  <a:pt x="4874907" y="397042"/>
                  <a:pt x="4919023" y="360947"/>
                </a:cubicBezTo>
                <a:cubicBezTo>
                  <a:pt x="4963139" y="324852"/>
                  <a:pt x="5011265" y="300789"/>
                  <a:pt x="5015276" y="240631"/>
                </a:cubicBezTo>
                <a:cubicBezTo>
                  <a:pt x="5019287" y="180473"/>
                  <a:pt x="4981187" y="90236"/>
                  <a:pt x="4943087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3960194" y="5375888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2538347" y="3474898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5036234" y="1237025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3172953" y="587320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3253791" y="630069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580804" y="2392056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331794" y="21738835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5805874" y="21656330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7121450" y="21922396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9412257" y="13242029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8189221" y="14881415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7030005" y="17979154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2601567" y="14423635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2963331" y="12955783"/>
            <a:ext cx="4788568" cy="2490570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  <a:gd name="connsiteX0" fmla="*/ 0 w 4788568"/>
              <a:gd name="connsiteY0" fmla="*/ 0 h 2490570"/>
              <a:gd name="connsiteX1" fmla="*/ 96253 w 4788568"/>
              <a:gd name="connsiteY1" fmla="*/ 288758 h 2490570"/>
              <a:gd name="connsiteX2" fmla="*/ 48126 w 4788568"/>
              <a:gd name="connsiteY2" fmla="*/ 481263 h 2490570"/>
              <a:gd name="connsiteX3" fmla="*/ 168442 w 4788568"/>
              <a:gd name="connsiteY3" fmla="*/ 914400 h 2490570"/>
              <a:gd name="connsiteX4" fmla="*/ 625642 w 4788568"/>
              <a:gd name="connsiteY4" fmla="*/ 890337 h 2490570"/>
              <a:gd name="connsiteX5" fmla="*/ 1419726 w 4788568"/>
              <a:gd name="connsiteY5" fmla="*/ 842210 h 2490570"/>
              <a:gd name="connsiteX6" fmla="*/ 1876926 w 4788568"/>
              <a:gd name="connsiteY6" fmla="*/ 625642 h 2490570"/>
              <a:gd name="connsiteX7" fmla="*/ 2213811 w 4788568"/>
              <a:gd name="connsiteY7" fmla="*/ 288758 h 2490570"/>
              <a:gd name="connsiteX8" fmla="*/ 2430379 w 4788568"/>
              <a:gd name="connsiteY8" fmla="*/ 120316 h 2490570"/>
              <a:gd name="connsiteX9" fmla="*/ 2959768 w 4788568"/>
              <a:gd name="connsiteY9" fmla="*/ 144379 h 2490570"/>
              <a:gd name="connsiteX10" fmla="*/ 3537284 w 4788568"/>
              <a:gd name="connsiteY10" fmla="*/ 264695 h 2490570"/>
              <a:gd name="connsiteX11" fmla="*/ 3970421 w 4788568"/>
              <a:gd name="connsiteY11" fmla="*/ 673768 h 2490570"/>
              <a:gd name="connsiteX12" fmla="*/ 4355432 w 4788568"/>
              <a:gd name="connsiteY12" fmla="*/ 1034716 h 2490570"/>
              <a:gd name="connsiteX13" fmla="*/ 4499811 w 4788568"/>
              <a:gd name="connsiteY13" fmla="*/ 1395663 h 2490570"/>
              <a:gd name="connsiteX14" fmla="*/ 4692316 w 4788568"/>
              <a:gd name="connsiteY14" fmla="*/ 1949116 h 2490570"/>
              <a:gd name="connsiteX15" fmla="*/ 4740442 w 4788568"/>
              <a:gd name="connsiteY15" fmla="*/ 2141621 h 2490570"/>
              <a:gd name="connsiteX16" fmla="*/ 4788568 w 4788568"/>
              <a:gd name="connsiteY16" fmla="*/ 2490570 h 249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490570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46191"/>
                  <a:pt x="4788568" y="249057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4286306" y="10862288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1597414" y="5279636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508889" y="7589699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989773" y="12197697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2699724" y="5592456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460763" y="659509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532952" y="1188899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557015" y="15338035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6983995" y="8143151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8497857" y="10221923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508889" y="7830330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2794889" y="14519888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6872929" y="635446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1230784" y="6138963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16029626" y="9875699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 40"/>
          <p:cNvSpPr/>
          <p:nvPr/>
        </p:nvSpPr>
        <p:spPr>
          <a:xfrm>
            <a:off x="14441457" y="18971491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5475895" y="5107120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6105511" y="7318695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4"/>
          <p:cNvSpPr/>
          <p:nvPr/>
        </p:nvSpPr>
        <p:spPr>
          <a:xfrm>
            <a:off x="16182974" y="11425152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5400030" y="12762924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46"/>
          <p:cNvSpPr/>
          <p:nvPr/>
        </p:nvSpPr>
        <p:spPr>
          <a:xfrm>
            <a:off x="15495312" y="12346218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/>
          <p:cNvSpPr txBox="1"/>
          <p:nvPr/>
        </p:nvSpPr>
        <p:spPr>
          <a:xfrm>
            <a:off x="10160662" y="12204584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56" name="TextBox 55"/>
          <p:cNvSpPr txBox="1"/>
          <p:nvPr/>
        </p:nvSpPr>
        <p:spPr>
          <a:xfrm>
            <a:off x="14512321" y="10278077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57" name="TextBox 56"/>
          <p:cNvSpPr txBox="1"/>
          <p:nvPr/>
        </p:nvSpPr>
        <p:spPr>
          <a:xfrm>
            <a:off x="12194343" y="1171975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Karpovka</a:t>
            </a:r>
            <a:endParaRPr lang="en-US" sz="2400" b="1" dirty="0"/>
          </a:p>
        </p:txBody>
      </p:sp>
      <p:sp>
        <p:nvSpPr>
          <p:cNvPr id="58" name="TextBox 57"/>
          <p:cNvSpPr txBox="1"/>
          <p:nvPr/>
        </p:nvSpPr>
        <p:spPr>
          <a:xfrm>
            <a:off x="536293" y="15194389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59" name="TextBox 58"/>
          <p:cNvSpPr txBox="1"/>
          <p:nvPr/>
        </p:nvSpPr>
        <p:spPr>
          <a:xfrm>
            <a:off x="7929031" y="21230167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60" name="TextBox 59"/>
          <p:cNvSpPr txBox="1"/>
          <p:nvPr/>
        </p:nvSpPr>
        <p:spPr>
          <a:xfrm>
            <a:off x="2410881" y="21693717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62" name="TextBox 61"/>
          <p:cNvSpPr txBox="1"/>
          <p:nvPr/>
        </p:nvSpPr>
        <p:spPr>
          <a:xfrm rot="20805406">
            <a:off x="4392081" y="19788717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63" name="TextBox 62"/>
          <p:cNvSpPr txBox="1"/>
          <p:nvPr/>
        </p:nvSpPr>
        <p:spPr>
          <a:xfrm rot="15991539">
            <a:off x="1446341" y="16638338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67" name="TextBox 66"/>
          <p:cNvSpPr txBox="1"/>
          <p:nvPr/>
        </p:nvSpPr>
        <p:spPr>
          <a:xfrm>
            <a:off x="13060256" y="1270219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70" name="TextBox 69"/>
          <p:cNvSpPr txBox="1"/>
          <p:nvPr/>
        </p:nvSpPr>
        <p:spPr>
          <a:xfrm>
            <a:off x="10408088" y="18809825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72" name="TextBox 71"/>
          <p:cNvSpPr txBox="1"/>
          <p:nvPr/>
        </p:nvSpPr>
        <p:spPr>
          <a:xfrm>
            <a:off x="1064071" y="4451381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73" name="TextBox 72"/>
          <p:cNvSpPr txBox="1"/>
          <p:nvPr/>
        </p:nvSpPr>
        <p:spPr>
          <a:xfrm rot="658250">
            <a:off x="8134435" y="18355428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74" name="TextBox 73"/>
          <p:cNvSpPr txBox="1"/>
          <p:nvPr/>
        </p:nvSpPr>
        <p:spPr>
          <a:xfrm rot="3622311">
            <a:off x="6380200" y="14108257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76" name="TextBox 75"/>
          <p:cNvSpPr txBox="1"/>
          <p:nvPr/>
        </p:nvSpPr>
        <p:spPr>
          <a:xfrm rot="4037801">
            <a:off x="9331447" y="8488217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grpSp>
        <p:nvGrpSpPr>
          <p:cNvPr id="77" name="Group 76"/>
          <p:cNvGrpSpPr/>
          <p:nvPr/>
        </p:nvGrpSpPr>
        <p:grpSpPr>
          <a:xfrm>
            <a:off x="530863" y="587320"/>
            <a:ext cx="17207568" cy="25628795"/>
            <a:chOff x="767932" y="553453"/>
            <a:chExt cx="17207568" cy="25628795"/>
          </a:xfrm>
        </p:grpSpPr>
        <p:grpSp>
          <p:nvGrpSpPr>
            <p:cNvPr id="105" name="Group 104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114" name="Freeform 113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105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111" name="Freeform 110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 111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108" name="Freeform 107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 108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 109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7944573" y="6484757"/>
            <a:ext cx="1034828" cy="282419"/>
            <a:chOff x="8181642" y="6450890"/>
            <a:chExt cx="1034828" cy="282419"/>
          </a:xfrm>
        </p:grpSpPr>
        <p:sp>
          <p:nvSpPr>
            <p:cNvPr id="103" name="Rectangle 102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3" name="TextBox 82"/>
          <p:cNvSpPr txBox="1"/>
          <p:nvPr/>
        </p:nvSpPr>
        <p:spPr>
          <a:xfrm>
            <a:off x="7713304" y="63783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grpSp>
        <p:nvGrpSpPr>
          <p:cNvPr id="85" name="Group 84"/>
          <p:cNvGrpSpPr/>
          <p:nvPr/>
        </p:nvGrpSpPr>
        <p:grpSpPr>
          <a:xfrm>
            <a:off x="9524720" y="10798029"/>
            <a:ext cx="713705" cy="327124"/>
            <a:chOff x="8181642" y="6450890"/>
            <a:chExt cx="1034828" cy="282419"/>
          </a:xfrm>
        </p:grpSpPr>
        <p:sp>
          <p:nvSpPr>
            <p:cNvPr id="99" name="Rectangle 98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 rot="3095886">
            <a:off x="1412630" y="8342743"/>
            <a:ext cx="654574" cy="282419"/>
            <a:chOff x="8181642" y="6450890"/>
            <a:chExt cx="1034828" cy="282419"/>
          </a:xfrm>
        </p:grpSpPr>
        <p:sp>
          <p:nvSpPr>
            <p:cNvPr id="97" name="Rectangle 96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 rot="3102398">
            <a:off x="1038895" y="8248607"/>
            <a:ext cx="143035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grpSp>
        <p:nvGrpSpPr>
          <p:cNvPr id="89" name="Group 88"/>
          <p:cNvGrpSpPr/>
          <p:nvPr/>
        </p:nvGrpSpPr>
        <p:grpSpPr>
          <a:xfrm rot="2876316">
            <a:off x="8691876" y="14862215"/>
            <a:ext cx="287781" cy="252835"/>
            <a:chOff x="8181642" y="6450890"/>
            <a:chExt cx="1034828" cy="282419"/>
          </a:xfrm>
        </p:grpSpPr>
        <p:sp>
          <p:nvSpPr>
            <p:cNvPr id="95" name="Rectangle 94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 rot="2664027">
            <a:off x="8331564" y="15455119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grpSp>
        <p:nvGrpSpPr>
          <p:cNvPr id="91" name="Group 90"/>
          <p:cNvGrpSpPr/>
          <p:nvPr/>
        </p:nvGrpSpPr>
        <p:grpSpPr>
          <a:xfrm>
            <a:off x="8485593" y="15964037"/>
            <a:ext cx="1011190" cy="282419"/>
            <a:chOff x="8181642" y="6450890"/>
            <a:chExt cx="1034828" cy="282419"/>
          </a:xfrm>
        </p:grpSpPr>
        <p:sp>
          <p:nvSpPr>
            <p:cNvPr id="93" name="Rectangle 92"/>
            <p:cNvSpPr/>
            <p:nvPr/>
          </p:nvSpPr>
          <p:spPr>
            <a:xfrm>
              <a:off x="8181642" y="6451955"/>
              <a:ext cx="1032696" cy="2813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8183774" y="6450890"/>
              <a:ext cx="1032696" cy="281354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solidFill>
                <a:srgbClr val="FFFFCC">
                  <a:alpha val="50196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8248647" y="15888236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grpSp>
        <p:nvGrpSpPr>
          <p:cNvPr id="143" name="Group 142"/>
          <p:cNvGrpSpPr/>
          <p:nvPr/>
        </p:nvGrpSpPr>
        <p:grpSpPr>
          <a:xfrm>
            <a:off x="15590379" y="2896036"/>
            <a:ext cx="1451842" cy="1309816"/>
            <a:chOff x="5305666" y="8031892"/>
            <a:chExt cx="1451842" cy="1309816"/>
          </a:xfrm>
        </p:grpSpPr>
        <p:sp>
          <p:nvSpPr>
            <p:cNvPr id="144" name="Rectangle 143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4945825" y="1043790"/>
            <a:ext cx="1451842" cy="1309816"/>
            <a:chOff x="5305666" y="8031892"/>
            <a:chExt cx="1451842" cy="1309816"/>
          </a:xfrm>
        </p:grpSpPr>
        <p:sp>
          <p:nvSpPr>
            <p:cNvPr id="147" name="Rectangle 146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525307" y="506832"/>
            <a:ext cx="17168700" cy="25711531"/>
            <a:chOff x="762376" y="472965"/>
            <a:chExt cx="17168700" cy="25711531"/>
          </a:xfrm>
        </p:grpSpPr>
        <p:sp>
          <p:nvSpPr>
            <p:cNvPr id="176" name="Freeform 175"/>
            <p:cNvSpPr/>
            <p:nvPr/>
          </p:nvSpPr>
          <p:spPr>
            <a:xfrm>
              <a:off x="3143250" y="259080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Freeform 176"/>
            <p:cNvSpPr/>
            <p:nvPr/>
          </p:nvSpPr>
          <p:spPr>
            <a:xfrm>
              <a:off x="6343650" y="2571750"/>
              <a:ext cx="1200150" cy="295275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50" h="2952750">
                  <a:moveTo>
                    <a:pt x="0" y="2952750"/>
                  </a:moveTo>
                  <a:lnTo>
                    <a:pt x="1200150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Freeform 177"/>
            <p:cNvSpPr/>
            <p:nvPr/>
          </p:nvSpPr>
          <p:spPr>
            <a:xfrm rot="306531">
              <a:off x="8151574" y="472965"/>
              <a:ext cx="2481884" cy="6391784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481884"/>
                <a:gd name="connsiteY0" fmla="*/ 6391784 h 6391784"/>
                <a:gd name="connsiteX1" fmla="*/ 2481884 w 2481884"/>
                <a:gd name="connsiteY1" fmla="*/ 0 h 639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1884" h="6391784">
                  <a:moveTo>
                    <a:pt x="0" y="6391784"/>
                  </a:moveTo>
                  <a:lnTo>
                    <a:pt x="2481884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Freeform 178"/>
            <p:cNvSpPr/>
            <p:nvPr/>
          </p:nvSpPr>
          <p:spPr>
            <a:xfrm>
              <a:off x="14497050" y="5245677"/>
              <a:ext cx="2195946" cy="4641273"/>
            </a:xfrm>
            <a:custGeom>
              <a:avLst/>
              <a:gdLst>
                <a:gd name="connsiteX0" fmla="*/ 2971800 w 2971800"/>
                <a:gd name="connsiteY0" fmla="*/ 0 h 5943600"/>
                <a:gd name="connsiteX1" fmla="*/ 57150 w 2971800"/>
                <a:gd name="connsiteY1" fmla="*/ 4895850 h 5943600"/>
                <a:gd name="connsiteX2" fmla="*/ 0 w 2971800"/>
                <a:gd name="connsiteY2" fmla="*/ 5943600 h 5943600"/>
                <a:gd name="connsiteX0" fmla="*/ 2195946 w 2195946"/>
                <a:gd name="connsiteY0" fmla="*/ 0 h 4641273"/>
                <a:gd name="connsiteX1" fmla="*/ 57150 w 2195946"/>
                <a:gd name="connsiteY1" fmla="*/ 3593523 h 4641273"/>
                <a:gd name="connsiteX2" fmla="*/ 0 w 2195946"/>
                <a:gd name="connsiteY2" fmla="*/ 4641273 h 464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946" h="4641273">
                  <a:moveTo>
                    <a:pt x="2195946" y="0"/>
                  </a:moveTo>
                  <a:lnTo>
                    <a:pt x="57150" y="3593523"/>
                  </a:lnTo>
                  <a:lnTo>
                    <a:pt x="0" y="4641273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Freeform 179"/>
            <p:cNvSpPr/>
            <p:nvPr/>
          </p:nvSpPr>
          <p:spPr>
            <a:xfrm rot="1152781">
              <a:off x="16897411" y="8367664"/>
              <a:ext cx="761879" cy="195272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879" h="1952723">
                  <a:moveTo>
                    <a:pt x="0" y="1952723"/>
                  </a:moveTo>
                  <a:lnTo>
                    <a:pt x="761879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 180"/>
            <p:cNvSpPr/>
            <p:nvPr/>
          </p:nvSpPr>
          <p:spPr>
            <a:xfrm rot="1152781">
              <a:off x="15569475" y="11654554"/>
              <a:ext cx="2198549" cy="130349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98549" h="1303493">
                  <a:moveTo>
                    <a:pt x="0" y="1303493"/>
                  </a:moveTo>
                  <a:lnTo>
                    <a:pt x="2198549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 181"/>
            <p:cNvSpPr/>
            <p:nvPr/>
          </p:nvSpPr>
          <p:spPr>
            <a:xfrm rot="1152781">
              <a:off x="15284159" y="12720540"/>
              <a:ext cx="2521532" cy="1476571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2521532"/>
                <a:gd name="connsiteY0" fmla="*/ 1476571 h 1476571"/>
                <a:gd name="connsiteX1" fmla="*/ 2521532 w 2521532"/>
                <a:gd name="connsiteY1" fmla="*/ 0 h 147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1532" h="1476571">
                  <a:moveTo>
                    <a:pt x="0" y="1476571"/>
                  </a:moveTo>
                  <a:lnTo>
                    <a:pt x="2521532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 186"/>
            <p:cNvSpPr/>
            <p:nvPr/>
          </p:nvSpPr>
          <p:spPr>
            <a:xfrm rot="513542">
              <a:off x="12574850" y="3850427"/>
              <a:ext cx="1795079" cy="4421296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1799036"/>
                <a:gd name="connsiteY0" fmla="*/ 4383363 h 4383363"/>
                <a:gd name="connsiteX1" fmla="*/ 1799036 w 1799036"/>
                <a:gd name="connsiteY1" fmla="*/ 0 h 4383363"/>
                <a:gd name="connsiteX0" fmla="*/ 0 w 2527281"/>
                <a:gd name="connsiteY0" fmla="*/ 6072660 h 6072660"/>
                <a:gd name="connsiteX1" fmla="*/ 2527281 w 2527281"/>
                <a:gd name="connsiteY1" fmla="*/ 0 h 6072660"/>
                <a:gd name="connsiteX0" fmla="*/ 0 w 1795079"/>
                <a:gd name="connsiteY0" fmla="*/ 4421296 h 4421296"/>
                <a:gd name="connsiteX1" fmla="*/ 1795079 w 1795079"/>
                <a:gd name="connsiteY1" fmla="*/ 0 h 442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95079" h="4421296">
                  <a:moveTo>
                    <a:pt x="0" y="4421296"/>
                  </a:moveTo>
                  <a:lnTo>
                    <a:pt x="1795079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" name="Group 190"/>
            <p:cNvGrpSpPr/>
            <p:nvPr/>
          </p:nvGrpSpPr>
          <p:grpSpPr>
            <a:xfrm rot="18045474">
              <a:off x="15278832" y="6752902"/>
              <a:ext cx="870333" cy="296950"/>
              <a:chOff x="13371486" y="26121183"/>
              <a:chExt cx="870333" cy="296950"/>
            </a:xfrm>
          </p:grpSpPr>
          <p:sp>
            <p:nvSpPr>
              <p:cNvPr id="218" name="Rectangle 217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2" name="Group 191"/>
            <p:cNvGrpSpPr/>
            <p:nvPr/>
          </p:nvGrpSpPr>
          <p:grpSpPr>
            <a:xfrm rot="17525268">
              <a:off x="3460694" y="3549379"/>
              <a:ext cx="870333" cy="296950"/>
              <a:chOff x="13371486" y="26121183"/>
              <a:chExt cx="870333" cy="296950"/>
            </a:xfrm>
          </p:grpSpPr>
          <p:sp>
            <p:nvSpPr>
              <p:cNvPr id="216" name="Rectangle 215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 rot="17521694">
              <a:off x="6640385" y="3579712"/>
              <a:ext cx="870333" cy="296950"/>
              <a:chOff x="13371486" y="26121183"/>
              <a:chExt cx="870333" cy="296950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4" name="Group 193"/>
            <p:cNvGrpSpPr/>
            <p:nvPr/>
          </p:nvGrpSpPr>
          <p:grpSpPr>
            <a:xfrm rot="18045474">
              <a:off x="13106300" y="5839553"/>
              <a:ext cx="870333" cy="296950"/>
              <a:chOff x="13371486" y="26121183"/>
              <a:chExt cx="870333" cy="29695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5" name="Group 194"/>
            <p:cNvGrpSpPr/>
            <p:nvPr/>
          </p:nvGrpSpPr>
          <p:grpSpPr>
            <a:xfrm rot="18633394">
              <a:off x="16943714" y="8968255"/>
              <a:ext cx="1062723" cy="296596"/>
              <a:chOff x="13330299" y="26123431"/>
              <a:chExt cx="1062723" cy="296596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 rot="20930982">
              <a:off x="16733089" y="12059283"/>
              <a:ext cx="870333" cy="296950"/>
              <a:chOff x="13371486" y="26121183"/>
              <a:chExt cx="870333" cy="296950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97" name="Group 196"/>
            <p:cNvGrpSpPr/>
            <p:nvPr/>
          </p:nvGrpSpPr>
          <p:grpSpPr>
            <a:xfrm rot="20861994">
              <a:off x="16892811" y="13150989"/>
              <a:ext cx="870333" cy="296950"/>
              <a:chOff x="13371486" y="26121183"/>
              <a:chExt cx="870333" cy="296950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198" name="Freeform 197"/>
            <p:cNvSpPr/>
            <p:nvPr/>
          </p:nvSpPr>
          <p:spPr>
            <a:xfrm rot="1152781">
              <a:off x="16900221" y="17578964"/>
              <a:ext cx="901094" cy="76578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2521532"/>
                <a:gd name="connsiteY0" fmla="*/ 1476571 h 1476571"/>
                <a:gd name="connsiteX1" fmla="*/ 2521532 w 2521532"/>
                <a:gd name="connsiteY1" fmla="*/ 0 h 1476571"/>
                <a:gd name="connsiteX0" fmla="*/ 0 w 987838"/>
                <a:gd name="connsiteY0" fmla="*/ 841223 h 841223"/>
                <a:gd name="connsiteX1" fmla="*/ 987838 w 987838"/>
                <a:gd name="connsiteY1" fmla="*/ 0 h 841223"/>
                <a:gd name="connsiteX0" fmla="*/ 0 w 901094"/>
                <a:gd name="connsiteY0" fmla="*/ 765780 h 765780"/>
                <a:gd name="connsiteX1" fmla="*/ 901094 w 901094"/>
                <a:gd name="connsiteY1" fmla="*/ 0 h 7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1094" h="765780">
                  <a:moveTo>
                    <a:pt x="0" y="765780"/>
                  </a:moveTo>
                  <a:lnTo>
                    <a:pt x="901094" y="0"/>
                  </a:ln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198"/>
            <p:cNvGrpSpPr/>
            <p:nvPr/>
          </p:nvGrpSpPr>
          <p:grpSpPr>
            <a:xfrm rot="20391856">
              <a:off x="17060743" y="17759823"/>
              <a:ext cx="870333" cy="296950"/>
              <a:chOff x="13371486" y="26121183"/>
              <a:chExt cx="870333" cy="296950"/>
            </a:xfrm>
          </p:grpSpPr>
          <p:sp>
            <p:nvSpPr>
              <p:cNvPr id="204" name="Rectangle 203"/>
              <p:cNvSpPr/>
              <p:nvPr/>
            </p:nvSpPr>
            <p:spPr>
              <a:xfrm>
                <a:off x="13371486" y="26123432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13373963" y="26121183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200" name="Rectangle 199"/>
            <p:cNvSpPr/>
            <p:nvPr/>
          </p:nvSpPr>
          <p:spPr>
            <a:xfrm>
              <a:off x="762376" y="555171"/>
              <a:ext cx="17166395" cy="25629325"/>
            </a:xfrm>
            <a:prstGeom prst="rect">
              <a:avLst/>
            </a:prstGeom>
            <a:noFill/>
            <a:ln w="152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200"/>
            <p:cNvGrpSpPr/>
            <p:nvPr/>
          </p:nvGrpSpPr>
          <p:grpSpPr>
            <a:xfrm rot="17847425">
              <a:off x="8504573" y="4343715"/>
              <a:ext cx="1062723" cy="296596"/>
              <a:chOff x="13330299" y="26123431"/>
              <a:chExt cx="1062723" cy="296596"/>
            </a:xfrm>
          </p:grpSpPr>
          <p:sp>
            <p:nvSpPr>
              <p:cNvPr id="202" name="Rectangle 201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34" name="TextBox 233"/>
          <p:cNvSpPr txBox="1"/>
          <p:nvPr/>
        </p:nvSpPr>
        <p:spPr>
          <a:xfrm>
            <a:off x="15431139" y="20192490"/>
            <a:ext cx="12603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XXXX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5" name="Freeform 234"/>
          <p:cNvSpPr/>
          <p:nvPr/>
        </p:nvSpPr>
        <p:spPr>
          <a:xfrm>
            <a:off x="524931" y="4529667"/>
            <a:ext cx="17160699" cy="16175365"/>
          </a:xfrm>
          <a:custGeom>
            <a:avLst/>
            <a:gdLst>
              <a:gd name="connsiteX0" fmla="*/ 0 w 16408458"/>
              <a:gd name="connsiteY0" fmla="*/ 0 h 13830300"/>
              <a:gd name="connsiteX1" fmla="*/ 609600 w 16408458"/>
              <a:gd name="connsiteY1" fmla="*/ 266700 h 13830300"/>
              <a:gd name="connsiteX2" fmla="*/ 1219200 w 16408458"/>
              <a:gd name="connsiteY2" fmla="*/ 647700 h 13830300"/>
              <a:gd name="connsiteX3" fmla="*/ 1962150 w 16408458"/>
              <a:gd name="connsiteY3" fmla="*/ 1009650 h 13830300"/>
              <a:gd name="connsiteX4" fmla="*/ 2628900 w 16408458"/>
              <a:gd name="connsiteY4" fmla="*/ 1371600 h 13830300"/>
              <a:gd name="connsiteX5" fmla="*/ 3143250 w 16408458"/>
              <a:gd name="connsiteY5" fmla="*/ 1352550 h 13830300"/>
              <a:gd name="connsiteX6" fmla="*/ 3771900 w 16408458"/>
              <a:gd name="connsiteY6" fmla="*/ 990600 h 13830300"/>
              <a:gd name="connsiteX7" fmla="*/ 4210050 w 16408458"/>
              <a:gd name="connsiteY7" fmla="*/ 876300 h 13830300"/>
              <a:gd name="connsiteX8" fmla="*/ 4876800 w 16408458"/>
              <a:gd name="connsiteY8" fmla="*/ 1009650 h 13830300"/>
              <a:gd name="connsiteX9" fmla="*/ 5581650 w 16408458"/>
              <a:gd name="connsiteY9" fmla="*/ 1200150 h 13830300"/>
              <a:gd name="connsiteX10" fmla="*/ 5981700 w 16408458"/>
              <a:gd name="connsiteY10" fmla="*/ 1562100 h 13830300"/>
              <a:gd name="connsiteX11" fmla="*/ 6076950 w 16408458"/>
              <a:gd name="connsiteY11" fmla="*/ 1828800 h 13830300"/>
              <a:gd name="connsiteX12" fmla="*/ 6362700 w 16408458"/>
              <a:gd name="connsiteY12" fmla="*/ 2247900 h 13830300"/>
              <a:gd name="connsiteX13" fmla="*/ 7048500 w 16408458"/>
              <a:gd name="connsiteY13" fmla="*/ 2609850 h 13830300"/>
              <a:gd name="connsiteX14" fmla="*/ 7562850 w 16408458"/>
              <a:gd name="connsiteY14" fmla="*/ 2514600 h 13830300"/>
              <a:gd name="connsiteX15" fmla="*/ 8191500 w 16408458"/>
              <a:gd name="connsiteY15" fmla="*/ 2362200 h 13830300"/>
              <a:gd name="connsiteX16" fmla="*/ 8458200 w 16408458"/>
              <a:gd name="connsiteY16" fmla="*/ 2438400 h 13830300"/>
              <a:gd name="connsiteX17" fmla="*/ 9144000 w 16408458"/>
              <a:gd name="connsiteY17" fmla="*/ 2705100 h 13830300"/>
              <a:gd name="connsiteX18" fmla="*/ 9829800 w 16408458"/>
              <a:gd name="connsiteY18" fmla="*/ 2647950 h 13830300"/>
              <a:gd name="connsiteX19" fmla="*/ 10382250 w 16408458"/>
              <a:gd name="connsiteY19" fmla="*/ 2609850 h 13830300"/>
              <a:gd name="connsiteX20" fmla="*/ 10610850 w 16408458"/>
              <a:gd name="connsiteY20" fmla="*/ 2628900 h 13830300"/>
              <a:gd name="connsiteX21" fmla="*/ 10687050 w 16408458"/>
              <a:gd name="connsiteY21" fmla="*/ 2762250 h 13830300"/>
              <a:gd name="connsiteX22" fmla="*/ 10687050 w 16408458"/>
              <a:gd name="connsiteY22" fmla="*/ 3067050 h 13830300"/>
              <a:gd name="connsiteX23" fmla="*/ 10858500 w 16408458"/>
              <a:gd name="connsiteY23" fmla="*/ 3352800 h 13830300"/>
              <a:gd name="connsiteX24" fmla="*/ 11239500 w 16408458"/>
              <a:gd name="connsiteY24" fmla="*/ 3562350 h 13830300"/>
              <a:gd name="connsiteX25" fmla="*/ 11658600 w 16408458"/>
              <a:gd name="connsiteY25" fmla="*/ 3829050 h 13830300"/>
              <a:gd name="connsiteX26" fmla="*/ 12268200 w 16408458"/>
              <a:gd name="connsiteY26" fmla="*/ 4286250 h 13830300"/>
              <a:gd name="connsiteX27" fmla="*/ 12706350 w 16408458"/>
              <a:gd name="connsiteY27" fmla="*/ 4876800 h 13830300"/>
              <a:gd name="connsiteX28" fmla="*/ 12973050 w 16408458"/>
              <a:gd name="connsiteY28" fmla="*/ 5314950 h 13830300"/>
              <a:gd name="connsiteX29" fmla="*/ 13296900 w 16408458"/>
              <a:gd name="connsiteY29" fmla="*/ 5619750 h 13830300"/>
              <a:gd name="connsiteX30" fmla="*/ 13696950 w 16408458"/>
              <a:gd name="connsiteY30" fmla="*/ 5676900 h 13830300"/>
              <a:gd name="connsiteX31" fmla="*/ 14077950 w 16408458"/>
              <a:gd name="connsiteY31" fmla="*/ 5543550 h 13830300"/>
              <a:gd name="connsiteX32" fmla="*/ 14516100 w 16408458"/>
              <a:gd name="connsiteY32" fmla="*/ 5562600 h 13830300"/>
              <a:gd name="connsiteX33" fmla="*/ 15030450 w 16408458"/>
              <a:gd name="connsiteY33" fmla="*/ 5600700 h 13830300"/>
              <a:gd name="connsiteX34" fmla="*/ 15525750 w 16408458"/>
              <a:gd name="connsiteY34" fmla="*/ 5886450 h 13830300"/>
              <a:gd name="connsiteX35" fmla="*/ 15849600 w 16408458"/>
              <a:gd name="connsiteY35" fmla="*/ 6153150 h 13830300"/>
              <a:gd name="connsiteX36" fmla="*/ 15868650 w 16408458"/>
              <a:gd name="connsiteY36" fmla="*/ 6438900 h 13830300"/>
              <a:gd name="connsiteX37" fmla="*/ 15659100 w 16408458"/>
              <a:gd name="connsiteY37" fmla="*/ 6438900 h 13830300"/>
              <a:gd name="connsiteX38" fmla="*/ 15582900 w 16408458"/>
              <a:gd name="connsiteY38" fmla="*/ 6534150 h 13830300"/>
              <a:gd name="connsiteX39" fmla="*/ 15601950 w 16408458"/>
              <a:gd name="connsiteY39" fmla="*/ 6705600 h 13830300"/>
              <a:gd name="connsiteX40" fmla="*/ 15563850 w 16408458"/>
              <a:gd name="connsiteY40" fmla="*/ 6934200 h 13830300"/>
              <a:gd name="connsiteX41" fmla="*/ 15392400 w 16408458"/>
              <a:gd name="connsiteY41" fmla="*/ 7162800 h 13830300"/>
              <a:gd name="connsiteX42" fmla="*/ 15240000 w 16408458"/>
              <a:gd name="connsiteY42" fmla="*/ 7277100 h 13830300"/>
              <a:gd name="connsiteX43" fmla="*/ 15125700 w 16408458"/>
              <a:gd name="connsiteY43" fmla="*/ 7524750 h 13830300"/>
              <a:gd name="connsiteX44" fmla="*/ 14916150 w 16408458"/>
              <a:gd name="connsiteY44" fmla="*/ 7772400 h 13830300"/>
              <a:gd name="connsiteX45" fmla="*/ 14763750 w 16408458"/>
              <a:gd name="connsiteY45" fmla="*/ 7981950 h 13830300"/>
              <a:gd name="connsiteX46" fmla="*/ 14611350 w 16408458"/>
              <a:gd name="connsiteY46" fmla="*/ 8343900 h 13830300"/>
              <a:gd name="connsiteX47" fmla="*/ 14439900 w 16408458"/>
              <a:gd name="connsiteY47" fmla="*/ 8667750 h 13830300"/>
              <a:gd name="connsiteX48" fmla="*/ 14382750 w 16408458"/>
              <a:gd name="connsiteY48" fmla="*/ 9220200 h 13830300"/>
              <a:gd name="connsiteX49" fmla="*/ 14458950 w 16408458"/>
              <a:gd name="connsiteY49" fmla="*/ 9696450 h 13830300"/>
              <a:gd name="connsiteX50" fmla="*/ 14801850 w 16408458"/>
              <a:gd name="connsiteY50" fmla="*/ 10039350 h 13830300"/>
              <a:gd name="connsiteX51" fmla="*/ 15278100 w 16408458"/>
              <a:gd name="connsiteY51" fmla="*/ 10210800 h 13830300"/>
              <a:gd name="connsiteX52" fmla="*/ 15544800 w 16408458"/>
              <a:gd name="connsiteY52" fmla="*/ 10572750 h 13830300"/>
              <a:gd name="connsiteX53" fmla="*/ 15640050 w 16408458"/>
              <a:gd name="connsiteY53" fmla="*/ 11087100 h 13830300"/>
              <a:gd name="connsiteX54" fmla="*/ 15906750 w 16408458"/>
              <a:gd name="connsiteY54" fmla="*/ 11468100 h 13830300"/>
              <a:gd name="connsiteX55" fmla="*/ 16173450 w 16408458"/>
              <a:gd name="connsiteY55" fmla="*/ 11849100 h 13830300"/>
              <a:gd name="connsiteX56" fmla="*/ 16211550 w 16408458"/>
              <a:gd name="connsiteY56" fmla="*/ 12382500 h 13830300"/>
              <a:gd name="connsiteX57" fmla="*/ 16268700 w 16408458"/>
              <a:gd name="connsiteY57" fmla="*/ 13011150 h 13830300"/>
              <a:gd name="connsiteX58" fmla="*/ 16402050 w 16408458"/>
              <a:gd name="connsiteY58" fmla="*/ 13392150 h 13830300"/>
              <a:gd name="connsiteX59" fmla="*/ 16383000 w 16408458"/>
              <a:gd name="connsiteY59" fmla="*/ 13754100 h 13830300"/>
              <a:gd name="connsiteX60" fmla="*/ 16344900 w 16408458"/>
              <a:gd name="connsiteY60" fmla="*/ 13830300 h 13830300"/>
              <a:gd name="connsiteX0" fmla="*/ 0 w 17068813"/>
              <a:gd name="connsiteY0" fmla="*/ 0 h 16097250"/>
              <a:gd name="connsiteX1" fmla="*/ 609600 w 17068813"/>
              <a:gd name="connsiteY1" fmla="*/ 266700 h 16097250"/>
              <a:gd name="connsiteX2" fmla="*/ 1219200 w 17068813"/>
              <a:gd name="connsiteY2" fmla="*/ 647700 h 16097250"/>
              <a:gd name="connsiteX3" fmla="*/ 1962150 w 17068813"/>
              <a:gd name="connsiteY3" fmla="*/ 1009650 h 16097250"/>
              <a:gd name="connsiteX4" fmla="*/ 2628900 w 17068813"/>
              <a:gd name="connsiteY4" fmla="*/ 1371600 h 16097250"/>
              <a:gd name="connsiteX5" fmla="*/ 3143250 w 17068813"/>
              <a:gd name="connsiteY5" fmla="*/ 1352550 h 16097250"/>
              <a:gd name="connsiteX6" fmla="*/ 3771900 w 17068813"/>
              <a:gd name="connsiteY6" fmla="*/ 990600 h 16097250"/>
              <a:gd name="connsiteX7" fmla="*/ 4210050 w 17068813"/>
              <a:gd name="connsiteY7" fmla="*/ 876300 h 16097250"/>
              <a:gd name="connsiteX8" fmla="*/ 4876800 w 17068813"/>
              <a:gd name="connsiteY8" fmla="*/ 1009650 h 16097250"/>
              <a:gd name="connsiteX9" fmla="*/ 5581650 w 17068813"/>
              <a:gd name="connsiteY9" fmla="*/ 1200150 h 16097250"/>
              <a:gd name="connsiteX10" fmla="*/ 5981700 w 17068813"/>
              <a:gd name="connsiteY10" fmla="*/ 1562100 h 16097250"/>
              <a:gd name="connsiteX11" fmla="*/ 6076950 w 17068813"/>
              <a:gd name="connsiteY11" fmla="*/ 1828800 h 16097250"/>
              <a:gd name="connsiteX12" fmla="*/ 6362700 w 17068813"/>
              <a:gd name="connsiteY12" fmla="*/ 2247900 h 16097250"/>
              <a:gd name="connsiteX13" fmla="*/ 7048500 w 17068813"/>
              <a:gd name="connsiteY13" fmla="*/ 2609850 h 16097250"/>
              <a:gd name="connsiteX14" fmla="*/ 7562850 w 17068813"/>
              <a:gd name="connsiteY14" fmla="*/ 2514600 h 16097250"/>
              <a:gd name="connsiteX15" fmla="*/ 8191500 w 17068813"/>
              <a:gd name="connsiteY15" fmla="*/ 2362200 h 16097250"/>
              <a:gd name="connsiteX16" fmla="*/ 8458200 w 17068813"/>
              <a:gd name="connsiteY16" fmla="*/ 2438400 h 16097250"/>
              <a:gd name="connsiteX17" fmla="*/ 9144000 w 17068813"/>
              <a:gd name="connsiteY17" fmla="*/ 2705100 h 16097250"/>
              <a:gd name="connsiteX18" fmla="*/ 9829800 w 17068813"/>
              <a:gd name="connsiteY18" fmla="*/ 2647950 h 16097250"/>
              <a:gd name="connsiteX19" fmla="*/ 10382250 w 17068813"/>
              <a:gd name="connsiteY19" fmla="*/ 2609850 h 16097250"/>
              <a:gd name="connsiteX20" fmla="*/ 10610850 w 17068813"/>
              <a:gd name="connsiteY20" fmla="*/ 2628900 h 16097250"/>
              <a:gd name="connsiteX21" fmla="*/ 10687050 w 17068813"/>
              <a:gd name="connsiteY21" fmla="*/ 2762250 h 16097250"/>
              <a:gd name="connsiteX22" fmla="*/ 10687050 w 17068813"/>
              <a:gd name="connsiteY22" fmla="*/ 3067050 h 16097250"/>
              <a:gd name="connsiteX23" fmla="*/ 10858500 w 17068813"/>
              <a:gd name="connsiteY23" fmla="*/ 3352800 h 16097250"/>
              <a:gd name="connsiteX24" fmla="*/ 11239500 w 17068813"/>
              <a:gd name="connsiteY24" fmla="*/ 3562350 h 16097250"/>
              <a:gd name="connsiteX25" fmla="*/ 11658600 w 17068813"/>
              <a:gd name="connsiteY25" fmla="*/ 3829050 h 16097250"/>
              <a:gd name="connsiteX26" fmla="*/ 12268200 w 17068813"/>
              <a:gd name="connsiteY26" fmla="*/ 4286250 h 16097250"/>
              <a:gd name="connsiteX27" fmla="*/ 12706350 w 17068813"/>
              <a:gd name="connsiteY27" fmla="*/ 4876800 h 16097250"/>
              <a:gd name="connsiteX28" fmla="*/ 12973050 w 17068813"/>
              <a:gd name="connsiteY28" fmla="*/ 5314950 h 16097250"/>
              <a:gd name="connsiteX29" fmla="*/ 13296900 w 17068813"/>
              <a:gd name="connsiteY29" fmla="*/ 5619750 h 16097250"/>
              <a:gd name="connsiteX30" fmla="*/ 13696950 w 17068813"/>
              <a:gd name="connsiteY30" fmla="*/ 5676900 h 16097250"/>
              <a:gd name="connsiteX31" fmla="*/ 14077950 w 17068813"/>
              <a:gd name="connsiteY31" fmla="*/ 5543550 h 16097250"/>
              <a:gd name="connsiteX32" fmla="*/ 14516100 w 17068813"/>
              <a:gd name="connsiteY32" fmla="*/ 5562600 h 16097250"/>
              <a:gd name="connsiteX33" fmla="*/ 15030450 w 17068813"/>
              <a:gd name="connsiteY33" fmla="*/ 5600700 h 16097250"/>
              <a:gd name="connsiteX34" fmla="*/ 15525750 w 17068813"/>
              <a:gd name="connsiteY34" fmla="*/ 5886450 h 16097250"/>
              <a:gd name="connsiteX35" fmla="*/ 15849600 w 17068813"/>
              <a:gd name="connsiteY35" fmla="*/ 6153150 h 16097250"/>
              <a:gd name="connsiteX36" fmla="*/ 15868650 w 17068813"/>
              <a:gd name="connsiteY36" fmla="*/ 6438900 h 16097250"/>
              <a:gd name="connsiteX37" fmla="*/ 15659100 w 17068813"/>
              <a:gd name="connsiteY37" fmla="*/ 6438900 h 16097250"/>
              <a:gd name="connsiteX38" fmla="*/ 15582900 w 17068813"/>
              <a:gd name="connsiteY38" fmla="*/ 6534150 h 16097250"/>
              <a:gd name="connsiteX39" fmla="*/ 15601950 w 17068813"/>
              <a:gd name="connsiteY39" fmla="*/ 6705600 h 16097250"/>
              <a:gd name="connsiteX40" fmla="*/ 15563850 w 17068813"/>
              <a:gd name="connsiteY40" fmla="*/ 6934200 h 16097250"/>
              <a:gd name="connsiteX41" fmla="*/ 15392400 w 17068813"/>
              <a:gd name="connsiteY41" fmla="*/ 7162800 h 16097250"/>
              <a:gd name="connsiteX42" fmla="*/ 15240000 w 17068813"/>
              <a:gd name="connsiteY42" fmla="*/ 7277100 h 16097250"/>
              <a:gd name="connsiteX43" fmla="*/ 15125700 w 17068813"/>
              <a:gd name="connsiteY43" fmla="*/ 7524750 h 16097250"/>
              <a:gd name="connsiteX44" fmla="*/ 14916150 w 17068813"/>
              <a:gd name="connsiteY44" fmla="*/ 7772400 h 16097250"/>
              <a:gd name="connsiteX45" fmla="*/ 14763750 w 17068813"/>
              <a:gd name="connsiteY45" fmla="*/ 7981950 h 16097250"/>
              <a:gd name="connsiteX46" fmla="*/ 14611350 w 17068813"/>
              <a:gd name="connsiteY46" fmla="*/ 8343900 h 16097250"/>
              <a:gd name="connsiteX47" fmla="*/ 14439900 w 17068813"/>
              <a:gd name="connsiteY47" fmla="*/ 8667750 h 16097250"/>
              <a:gd name="connsiteX48" fmla="*/ 14382750 w 17068813"/>
              <a:gd name="connsiteY48" fmla="*/ 9220200 h 16097250"/>
              <a:gd name="connsiteX49" fmla="*/ 14458950 w 17068813"/>
              <a:gd name="connsiteY49" fmla="*/ 9696450 h 16097250"/>
              <a:gd name="connsiteX50" fmla="*/ 14801850 w 17068813"/>
              <a:gd name="connsiteY50" fmla="*/ 10039350 h 16097250"/>
              <a:gd name="connsiteX51" fmla="*/ 15278100 w 17068813"/>
              <a:gd name="connsiteY51" fmla="*/ 10210800 h 16097250"/>
              <a:gd name="connsiteX52" fmla="*/ 15544800 w 17068813"/>
              <a:gd name="connsiteY52" fmla="*/ 10572750 h 16097250"/>
              <a:gd name="connsiteX53" fmla="*/ 15640050 w 17068813"/>
              <a:gd name="connsiteY53" fmla="*/ 11087100 h 16097250"/>
              <a:gd name="connsiteX54" fmla="*/ 15906750 w 17068813"/>
              <a:gd name="connsiteY54" fmla="*/ 11468100 h 16097250"/>
              <a:gd name="connsiteX55" fmla="*/ 16173450 w 17068813"/>
              <a:gd name="connsiteY55" fmla="*/ 11849100 h 16097250"/>
              <a:gd name="connsiteX56" fmla="*/ 16211550 w 17068813"/>
              <a:gd name="connsiteY56" fmla="*/ 12382500 h 16097250"/>
              <a:gd name="connsiteX57" fmla="*/ 16268700 w 17068813"/>
              <a:gd name="connsiteY57" fmla="*/ 13011150 h 16097250"/>
              <a:gd name="connsiteX58" fmla="*/ 16402050 w 17068813"/>
              <a:gd name="connsiteY58" fmla="*/ 13392150 h 16097250"/>
              <a:gd name="connsiteX59" fmla="*/ 16383000 w 17068813"/>
              <a:gd name="connsiteY59" fmla="*/ 13754100 h 16097250"/>
              <a:gd name="connsiteX60" fmla="*/ 17068800 w 17068813"/>
              <a:gd name="connsiteY60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5963900 w 17068800"/>
              <a:gd name="connsiteY60" fmla="*/ 14344650 h 16097250"/>
              <a:gd name="connsiteX61" fmla="*/ 17068800 w 17068800"/>
              <a:gd name="connsiteY61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3446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7068800 w 17068800"/>
              <a:gd name="connsiteY62" fmla="*/ 16097250 h 16097250"/>
              <a:gd name="connsiteX0" fmla="*/ 0 w 17068800"/>
              <a:gd name="connsiteY0" fmla="*/ 0 h 16097250"/>
              <a:gd name="connsiteX1" fmla="*/ 609600 w 17068800"/>
              <a:gd name="connsiteY1" fmla="*/ 266700 h 16097250"/>
              <a:gd name="connsiteX2" fmla="*/ 1219200 w 17068800"/>
              <a:gd name="connsiteY2" fmla="*/ 647700 h 16097250"/>
              <a:gd name="connsiteX3" fmla="*/ 1962150 w 17068800"/>
              <a:gd name="connsiteY3" fmla="*/ 1009650 h 16097250"/>
              <a:gd name="connsiteX4" fmla="*/ 2628900 w 17068800"/>
              <a:gd name="connsiteY4" fmla="*/ 1371600 h 16097250"/>
              <a:gd name="connsiteX5" fmla="*/ 3143250 w 17068800"/>
              <a:gd name="connsiteY5" fmla="*/ 1352550 h 16097250"/>
              <a:gd name="connsiteX6" fmla="*/ 3771900 w 17068800"/>
              <a:gd name="connsiteY6" fmla="*/ 990600 h 16097250"/>
              <a:gd name="connsiteX7" fmla="*/ 4210050 w 17068800"/>
              <a:gd name="connsiteY7" fmla="*/ 876300 h 16097250"/>
              <a:gd name="connsiteX8" fmla="*/ 4876800 w 17068800"/>
              <a:gd name="connsiteY8" fmla="*/ 1009650 h 16097250"/>
              <a:gd name="connsiteX9" fmla="*/ 5581650 w 17068800"/>
              <a:gd name="connsiteY9" fmla="*/ 1200150 h 16097250"/>
              <a:gd name="connsiteX10" fmla="*/ 5981700 w 17068800"/>
              <a:gd name="connsiteY10" fmla="*/ 1562100 h 16097250"/>
              <a:gd name="connsiteX11" fmla="*/ 6076950 w 17068800"/>
              <a:gd name="connsiteY11" fmla="*/ 1828800 h 16097250"/>
              <a:gd name="connsiteX12" fmla="*/ 6362700 w 17068800"/>
              <a:gd name="connsiteY12" fmla="*/ 2247900 h 16097250"/>
              <a:gd name="connsiteX13" fmla="*/ 7048500 w 17068800"/>
              <a:gd name="connsiteY13" fmla="*/ 2609850 h 16097250"/>
              <a:gd name="connsiteX14" fmla="*/ 7562850 w 17068800"/>
              <a:gd name="connsiteY14" fmla="*/ 2514600 h 16097250"/>
              <a:gd name="connsiteX15" fmla="*/ 8191500 w 17068800"/>
              <a:gd name="connsiteY15" fmla="*/ 2362200 h 16097250"/>
              <a:gd name="connsiteX16" fmla="*/ 8458200 w 17068800"/>
              <a:gd name="connsiteY16" fmla="*/ 2438400 h 16097250"/>
              <a:gd name="connsiteX17" fmla="*/ 9144000 w 17068800"/>
              <a:gd name="connsiteY17" fmla="*/ 2705100 h 16097250"/>
              <a:gd name="connsiteX18" fmla="*/ 9829800 w 17068800"/>
              <a:gd name="connsiteY18" fmla="*/ 2647950 h 16097250"/>
              <a:gd name="connsiteX19" fmla="*/ 10382250 w 17068800"/>
              <a:gd name="connsiteY19" fmla="*/ 2609850 h 16097250"/>
              <a:gd name="connsiteX20" fmla="*/ 10610850 w 17068800"/>
              <a:gd name="connsiteY20" fmla="*/ 2628900 h 16097250"/>
              <a:gd name="connsiteX21" fmla="*/ 10687050 w 17068800"/>
              <a:gd name="connsiteY21" fmla="*/ 2762250 h 16097250"/>
              <a:gd name="connsiteX22" fmla="*/ 10687050 w 17068800"/>
              <a:gd name="connsiteY22" fmla="*/ 3067050 h 16097250"/>
              <a:gd name="connsiteX23" fmla="*/ 10858500 w 17068800"/>
              <a:gd name="connsiteY23" fmla="*/ 3352800 h 16097250"/>
              <a:gd name="connsiteX24" fmla="*/ 11239500 w 17068800"/>
              <a:gd name="connsiteY24" fmla="*/ 3562350 h 16097250"/>
              <a:gd name="connsiteX25" fmla="*/ 11658600 w 17068800"/>
              <a:gd name="connsiteY25" fmla="*/ 3829050 h 16097250"/>
              <a:gd name="connsiteX26" fmla="*/ 12268200 w 17068800"/>
              <a:gd name="connsiteY26" fmla="*/ 4286250 h 16097250"/>
              <a:gd name="connsiteX27" fmla="*/ 12706350 w 17068800"/>
              <a:gd name="connsiteY27" fmla="*/ 4876800 h 16097250"/>
              <a:gd name="connsiteX28" fmla="*/ 12973050 w 17068800"/>
              <a:gd name="connsiteY28" fmla="*/ 5314950 h 16097250"/>
              <a:gd name="connsiteX29" fmla="*/ 13296900 w 17068800"/>
              <a:gd name="connsiteY29" fmla="*/ 5619750 h 16097250"/>
              <a:gd name="connsiteX30" fmla="*/ 13696950 w 17068800"/>
              <a:gd name="connsiteY30" fmla="*/ 5676900 h 16097250"/>
              <a:gd name="connsiteX31" fmla="*/ 14077950 w 17068800"/>
              <a:gd name="connsiteY31" fmla="*/ 5543550 h 16097250"/>
              <a:gd name="connsiteX32" fmla="*/ 14516100 w 17068800"/>
              <a:gd name="connsiteY32" fmla="*/ 5562600 h 16097250"/>
              <a:gd name="connsiteX33" fmla="*/ 15030450 w 17068800"/>
              <a:gd name="connsiteY33" fmla="*/ 5600700 h 16097250"/>
              <a:gd name="connsiteX34" fmla="*/ 15525750 w 17068800"/>
              <a:gd name="connsiteY34" fmla="*/ 5886450 h 16097250"/>
              <a:gd name="connsiteX35" fmla="*/ 15849600 w 17068800"/>
              <a:gd name="connsiteY35" fmla="*/ 6153150 h 16097250"/>
              <a:gd name="connsiteX36" fmla="*/ 15868650 w 17068800"/>
              <a:gd name="connsiteY36" fmla="*/ 6438900 h 16097250"/>
              <a:gd name="connsiteX37" fmla="*/ 15659100 w 17068800"/>
              <a:gd name="connsiteY37" fmla="*/ 6438900 h 16097250"/>
              <a:gd name="connsiteX38" fmla="*/ 15582900 w 17068800"/>
              <a:gd name="connsiteY38" fmla="*/ 6534150 h 16097250"/>
              <a:gd name="connsiteX39" fmla="*/ 15601950 w 17068800"/>
              <a:gd name="connsiteY39" fmla="*/ 6705600 h 16097250"/>
              <a:gd name="connsiteX40" fmla="*/ 15563850 w 17068800"/>
              <a:gd name="connsiteY40" fmla="*/ 6934200 h 16097250"/>
              <a:gd name="connsiteX41" fmla="*/ 15392400 w 17068800"/>
              <a:gd name="connsiteY41" fmla="*/ 7162800 h 16097250"/>
              <a:gd name="connsiteX42" fmla="*/ 15240000 w 17068800"/>
              <a:gd name="connsiteY42" fmla="*/ 7277100 h 16097250"/>
              <a:gd name="connsiteX43" fmla="*/ 15125700 w 17068800"/>
              <a:gd name="connsiteY43" fmla="*/ 7524750 h 16097250"/>
              <a:gd name="connsiteX44" fmla="*/ 14916150 w 17068800"/>
              <a:gd name="connsiteY44" fmla="*/ 7772400 h 16097250"/>
              <a:gd name="connsiteX45" fmla="*/ 14763750 w 17068800"/>
              <a:gd name="connsiteY45" fmla="*/ 7981950 h 16097250"/>
              <a:gd name="connsiteX46" fmla="*/ 14611350 w 17068800"/>
              <a:gd name="connsiteY46" fmla="*/ 8343900 h 16097250"/>
              <a:gd name="connsiteX47" fmla="*/ 14439900 w 17068800"/>
              <a:gd name="connsiteY47" fmla="*/ 8667750 h 16097250"/>
              <a:gd name="connsiteX48" fmla="*/ 14382750 w 17068800"/>
              <a:gd name="connsiteY48" fmla="*/ 9220200 h 16097250"/>
              <a:gd name="connsiteX49" fmla="*/ 14458950 w 17068800"/>
              <a:gd name="connsiteY49" fmla="*/ 9696450 h 16097250"/>
              <a:gd name="connsiteX50" fmla="*/ 14801850 w 17068800"/>
              <a:gd name="connsiteY50" fmla="*/ 10039350 h 16097250"/>
              <a:gd name="connsiteX51" fmla="*/ 15278100 w 17068800"/>
              <a:gd name="connsiteY51" fmla="*/ 10210800 h 16097250"/>
              <a:gd name="connsiteX52" fmla="*/ 15544800 w 17068800"/>
              <a:gd name="connsiteY52" fmla="*/ 10572750 h 16097250"/>
              <a:gd name="connsiteX53" fmla="*/ 15640050 w 17068800"/>
              <a:gd name="connsiteY53" fmla="*/ 11087100 h 16097250"/>
              <a:gd name="connsiteX54" fmla="*/ 15906750 w 17068800"/>
              <a:gd name="connsiteY54" fmla="*/ 11468100 h 16097250"/>
              <a:gd name="connsiteX55" fmla="*/ 16173450 w 17068800"/>
              <a:gd name="connsiteY55" fmla="*/ 11849100 h 16097250"/>
              <a:gd name="connsiteX56" fmla="*/ 16211550 w 17068800"/>
              <a:gd name="connsiteY56" fmla="*/ 12382500 h 16097250"/>
              <a:gd name="connsiteX57" fmla="*/ 16268700 w 17068800"/>
              <a:gd name="connsiteY57" fmla="*/ 13011150 h 16097250"/>
              <a:gd name="connsiteX58" fmla="*/ 16402050 w 17068800"/>
              <a:gd name="connsiteY58" fmla="*/ 13392150 h 16097250"/>
              <a:gd name="connsiteX59" fmla="*/ 16383000 w 17068800"/>
              <a:gd name="connsiteY59" fmla="*/ 13754100 h 16097250"/>
              <a:gd name="connsiteX60" fmla="*/ 16154400 w 17068800"/>
              <a:gd name="connsiteY60" fmla="*/ 14039850 h 16097250"/>
              <a:gd name="connsiteX61" fmla="*/ 15963900 w 17068800"/>
              <a:gd name="connsiteY61" fmla="*/ 14420850 h 16097250"/>
              <a:gd name="connsiteX62" fmla="*/ 16535400 w 17068800"/>
              <a:gd name="connsiteY62" fmla="*/ 15125700 h 16097250"/>
              <a:gd name="connsiteX63" fmla="*/ 17068800 w 17068800"/>
              <a:gd name="connsiteY63" fmla="*/ 16097250 h 16097250"/>
              <a:gd name="connsiteX0" fmla="*/ 0 w 17160699"/>
              <a:gd name="connsiteY0" fmla="*/ 0 h 16175365"/>
              <a:gd name="connsiteX1" fmla="*/ 609600 w 17160699"/>
              <a:gd name="connsiteY1" fmla="*/ 266700 h 16175365"/>
              <a:gd name="connsiteX2" fmla="*/ 1219200 w 17160699"/>
              <a:gd name="connsiteY2" fmla="*/ 647700 h 16175365"/>
              <a:gd name="connsiteX3" fmla="*/ 1962150 w 17160699"/>
              <a:gd name="connsiteY3" fmla="*/ 1009650 h 16175365"/>
              <a:gd name="connsiteX4" fmla="*/ 2628900 w 17160699"/>
              <a:gd name="connsiteY4" fmla="*/ 1371600 h 16175365"/>
              <a:gd name="connsiteX5" fmla="*/ 3143250 w 17160699"/>
              <a:gd name="connsiteY5" fmla="*/ 1352550 h 16175365"/>
              <a:gd name="connsiteX6" fmla="*/ 3771900 w 17160699"/>
              <a:gd name="connsiteY6" fmla="*/ 990600 h 16175365"/>
              <a:gd name="connsiteX7" fmla="*/ 4210050 w 17160699"/>
              <a:gd name="connsiteY7" fmla="*/ 876300 h 16175365"/>
              <a:gd name="connsiteX8" fmla="*/ 4876800 w 17160699"/>
              <a:gd name="connsiteY8" fmla="*/ 1009650 h 16175365"/>
              <a:gd name="connsiteX9" fmla="*/ 5581650 w 17160699"/>
              <a:gd name="connsiteY9" fmla="*/ 1200150 h 16175365"/>
              <a:gd name="connsiteX10" fmla="*/ 5981700 w 17160699"/>
              <a:gd name="connsiteY10" fmla="*/ 1562100 h 16175365"/>
              <a:gd name="connsiteX11" fmla="*/ 6076950 w 17160699"/>
              <a:gd name="connsiteY11" fmla="*/ 1828800 h 16175365"/>
              <a:gd name="connsiteX12" fmla="*/ 6362700 w 17160699"/>
              <a:gd name="connsiteY12" fmla="*/ 2247900 h 16175365"/>
              <a:gd name="connsiteX13" fmla="*/ 7048500 w 17160699"/>
              <a:gd name="connsiteY13" fmla="*/ 2609850 h 16175365"/>
              <a:gd name="connsiteX14" fmla="*/ 7562850 w 17160699"/>
              <a:gd name="connsiteY14" fmla="*/ 2514600 h 16175365"/>
              <a:gd name="connsiteX15" fmla="*/ 8191500 w 17160699"/>
              <a:gd name="connsiteY15" fmla="*/ 2362200 h 16175365"/>
              <a:gd name="connsiteX16" fmla="*/ 8458200 w 17160699"/>
              <a:gd name="connsiteY16" fmla="*/ 2438400 h 16175365"/>
              <a:gd name="connsiteX17" fmla="*/ 9144000 w 17160699"/>
              <a:gd name="connsiteY17" fmla="*/ 2705100 h 16175365"/>
              <a:gd name="connsiteX18" fmla="*/ 9829800 w 17160699"/>
              <a:gd name="connsiteY18" fmla="*/ 2647950 h 16175365"/>
              <a:gd name="connsiteX19" fmla="*/ 10382250 w 17160699"/>
              <a:gd name="connsiteY19" fmla="*/ 2609850 h 16175365"/>
              <a:gd name="connsiteX20" fmla="*/ 10610850 w 17160699"/>
              <a:gd name="connsiteY20" fmla="*/ 2628900 h 16175365"/>
              <a:gd name="connsiteX21" fmla="*/ 10687050 w 17160699"/>
              <a:gd name="connsiteY21" fmla="*/ 2762250 h 16175365"/>
              <a:gd name="connsiteX22" fmla="*/ 10687050 w 17160699"/>
              <a:gd name="connsiteY22" fmla="*/ 3067050 h 16175365"/>
              <a:gd name="connsiteX23" fmla="*/ 10858500 w 17160699"/>
              <a:gd name="connsiteY23" fmla="*/ 3352800 h 16175365"/>
              <a:gd name="connsiteX24" fmla="*/ 11239500 w 17160699"/>
              <a:gd name="connsiteY24" fmla="*/ 3562350 h 16175365"/>
              <a:gd name="connsiteX25" fmla="*/ 11658600 w 17160699"/>
              <a:gd name="connsiteY25" fmla="*/ 3829050 h 16175365"/>
              <a:gd name="connsiteX26" fmla="*/ 12268200 w 17160699"/>
              <a:gd name="connsiteY26" fmla="*/ 4286250 h 16175365"/>
              <a:gd name="connsiteX27" fmla="*/ 12706350 w 17160699"/>
              <a:gd name="connsiteY27" fmla="*/ 4876800 h 16175365"/>
              <a:gd name="connsiteX28" fmla="*/ 12973050 w 17160699"/>
              <a:gd name="connsiteY28" fmla="*/ 5314950 h 16175365"/>
              <a:gd name="connsiteX29" fmla="*/ 13296900 w 17160699"/>
              <a:gd name="connsiteY29" fmla="*/ 5619750 h 16175365"/>
              <a:gd name="connsiteX30" fmla="*/ 13696950 w 17160699"/>
              <a:gd name="connsiteY30" fmla="*/ 5676900 h 16175365"/>
              <a:gd name="connsiteX31" fmla="*/ 14077950 w 17160699"/>
              <a:gd name="connsiteY31" fmla="*/ 5543550 h 16175365"/>
              <a:gd name="connsiteX32" fmla="*/ 14516100 w 17160699"/>
              <a:gd name="connsiteY32" fmla="*/ 5562600 h 16175365"/>
              <a:gd name="connsiteX33" fmla="*/ 15030450 w 17160699"/>
              <a:gd name="connsiteY33" fmla="*/ 5600700 h 16175365"/>
              <a:gd name="connsiteX34" fmla="*/ 15525750 w 17160699"/>
              <a:gd name="connsiteY34" fmla="*/ 5886450 h 16175365"/>
              <a:gd name="connsiteX35" fmla="*/ 15849600 w 17160699"/>
              <a:gd name="connsiteY35" fmla="*/ 6153150 h 16175365"/>
              <a:gd name="connsiteX36" fmla="*/ 15868650 w 17160699"/>
              <a:gd name="connsiteY36" fmla="*/ 6438900 h 16175365"/>
              <a:gd name="connsiteX37" fmla="*/ 15659100 w 17160699"/>
              <a:gd name="connsiteY37" fmla="*/ 6438900 h 16175365"/>
              <a:gd name="connsiteX38" fmla="*/ 15582900 w 17160699"/>
              <a:gd name="connsiteY38" fmla="*/ 6534150 h 16175365"/>
              <a:gd name="connsiteX39" fmla="*/ 15601950 w 17160699"/>
              <a:gd name="connsiteY39" fmla="*/ 6705600 h 16175365"/>
              <a:gd name="connsiteX40" fmla="*/ 15563850 w 17160699"/>
              <a:gd name="connsiteY40" fmla="*/ 6934200 h 16175365"/>
              <a:gd name="connsiteX41" fmla="*/ 15392400 w 17160699"/>
              <a:gd name="connsiteY41" fmla="*/ 7162800 h 16175365"/>
              <a:gd name="connsiteX42" fmla="*/ 15240000 w 17160699"/>
              <a:gd name="connsiteY42" fmla="*/ 7277100 h 16175365"/>
              <a:gd name="connsiteX43" fmla="*/ 15125700 w 17160699"/>
              <a:gd name="connsiteY43" fmla="*/ 7524750 h 16175365"/>
              <a:gd name="connsiteX44" fmla="*/ 14916150 w 17160699"/>
              <a:gd name="connsiteY44" fmla="*/ 7772400 h 16175365"/>
              <a:gd name="connsiteX45" fmla="*/ 14763750 w 17160699"/>
              <a:gd name="connsiteY45" fmla="*/ 7981950 h 16175365"/>
              <a:gd name="connsiteX46" fmla="*/ 14611350 w 17160699"/>
              <a:gd name="connsiteY46" fmla="*/ 8343900 h 16175365"/>
              <a:gd name="connsiteX47" fmla="*/ 14439900 w 17160699"/>
              <a:gd name="connsiteY47" fmla="*/ 8667750 h 16175365"/>
              <a:gd name="connsiteX48" fmla="*/ 14382750 w 17160699"/>
              <a:gd name="connsiteY48" fmla="*/ 9220200 h 16175365"/>
              <a:gd name="connsiteX49" fmla="*/ 14458950 w 17160699"/>
              <a:gd name="connsiteY49" fmla="*/ 9696450 h 16175365"/>
              <a:gd name="connsiteX50" fmla="*/ 14801850 w 17160699"/>
              <a:gd name="connsiteY50" fmla="*/ 10039350 h 16175365"/>
              <a:gd name="connsiteX51" fmla="*/ 15278100 w 17160699"/>
              <a:gd name="connsiteY51" fmla="*/ 10210800 h 16175365"/>
              <a:gd name="connsiteX52" fmla="*/ 15544800 w 17160699"/>
              <a:gd name="connsiteY52" fmla="*/ 10572750 h 16175365"/>
              <a:gd name="connsiteX53" fmla="*/ 15640050 w 17160699"/>
              <a:gd name="connsiteY53" fmla="*/ 11087100 h 16175365"/>
              <a:gd name="connsiteX54" fmla="*/ 15906750 w 17160699"/>
              <a:gd name="connsiteY54" fmla="*/ 11468100 h 16175365"/>
              <a:gd name="connsiteX55" fmla="*/ 16173450 w 17160699"/>
              <a:gd name="connsiteY55" fmla="*/ 11849100 h 16175365"/>
              <a:gd name="connsiteX56" fmla="*/ 16211550 w 17160699"/>
              <a:gd name="connsiteY56" fmla="*/ 12382500 h 16175365"/>
              <a:gd name="connsiteX57" fmla="*/ 16268700 w 17160699"/>
              <a:gd name="connsiteY57" fmla="*/ 13011150 h 16175365"/>
              <a:gd name="connsiteX58" fmla="*/ 16402050 w 17160699"/>
              <a:gd name="connsiteY58" fmla="*/ 13392150 h 16175365"/>
              <a:gd name="connsiteX59" fmla="*/ 16383000 w 17160699"/>
              <a:gd name="connsiteY59" fmla="*/ 13754100 h 16175365"/>
              <a:gd name="connsiteX60" fmla="*/ 16154400 w 17160699"/>
              <a:gd name="connsiteY60" fmla="*/ 14039850 h 16175365"/>
              <a:gd name="connsiteX61" fmla="*/ 15963900 w 17160699"/>
              <a:gd name="connsiteY61" fmla="*/ 14420850 h 16175365"/>
              <a:gd name="connsiteX62" fmla="*/ 16535400 w 17160699"/>
              <a:gd name="connsiteY62" fmla="*/ 15125700 h 16175365"/>
              <a:gd name="connsiteX63" fmla="*/ 17160699 w 17160699"/>
              <a:gd name="connsiteY63" fmla="*/ 16175365 h 16175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160699" h="16175365">
                <a:moveTo>
                  <a:pt x="0" y="0"/>
                </a:moveTo>
                <a:cubicBezTo>
                  <a:pt x="203200" y="79375"/>
                  <a:pt x="406400" y="158750"/>
                  <a:pt x="609600" y="266700"/>
                </a:cubicBezTo>
                <a:cubicBezTo>
                  <a:pt x="812800" y="374650"/>
                  <a:pt x="993775" y="523875"/>
                  <a:pt x="1219200" y="647700"/>
                </a:cubicBezTo>
                <a:cubicBezTo>
                  <a:pt x="1444625" y="771525"/>
                  <a:pt x="1727200" y="889000"/>
                  <a:pt x="1962150" y="1009650"/>
                </a:cubicBezTo>
                <a:cubicBezTo>
                  <a:pt x="2197100" y="1130300"/>
                  <a:pt x="2432050" y="1314450"/>
                  <a:pt x="2628900" y="1371600"/>
                </a:cubicBezTo>
                <a:cubicBezTo>
                  <a:pt x="2825750" y="1428750"/>
                  <a:pt x="2952750" y="1416050"/>
                  <a:pt x="3143250" y="1352550"/>
                </a:cubicBezTo>
                <a:cubicBezTo>
                  <a:pt x="3333750" y="1289050"/>
                  <a:pt x="3594100" y="1069975"/>
                  <a:pt x="3771900" y="990600"/>
                </a:cubicBezTo>
                <a:cubicBezTo>
                  <a:pt x="3949700" y="911225"/>
                  <a:pt x="4025900" y="873125"/>
                  <a:pt x="4210050" y="876300"/>
                </a:cubicBezTo>
                <a:cubicBezTo>
                  <a:pt x="4394200" y="879475"/>
                  <a:pt x="4648200" y="955675"/>
                  <a:pt x="4876800" y="1009650"/>
                </a:cubicBezTo>
                <a:cubicBezTo>
                  <a:pt x="5105400" y="1063625"/>
                  <a:pt x="5397500" y="1108075"/>
                  <a:pt x="5581650" y="1200150"/>
                </a:cubicBezTo>
                <a:cubicBezTo>
                  <a:pt x="5765800" y="1292225"/>
                  <a:pt x="5899150" y="1457325"/>
                  <a:pt x="5981700" y="1562100"/>
                </a:cubicBezTo>
                <a:cubicBezTo>
                  <a:pt x="6064250" y="1666875"/>
                  <a:pt x="6013450" y="1714500"/>
                  <a:pt x="6076950" y="1828800"/>
                </a:cubicBezTo>
                <a:cubicBezTo>
                  <a:pt x="6140450" y="1943100"/>
                  <a:pt x="6200775" y="2117725"/>
                  <a:pt x="6362700" y="2247900"/>
                </a:cubicBezTo>
                <a:cubicBezTo>
                  <a:pt x="6524625" y="2378075"/>
                  <a:pt x="6848475" y="2565400"/>
                  <a:pt x="7048500" y="2609850"/>
                </a:cubicBezTo>
                <a:cubicBezTo>
                  <a:pt x="7248525" y="2654300"/>
                  <a:pt x="7372350" y="2555875"/>
                  <a:pt x="7562850" y="2514600"/>
                </a:cubicBezTo>
                <a:cubicBezTo>
                  <a:pt x="7753350" y="2473325"/>
                  <a:pt x="8042275" y="2374900"/>
                  <a:pt x="8191500" y="2362200"/>
                </a:cubicBezTo>
                <a:cubicBezTo>
                  <a:pt x="8340725" y="2349500"/>
                  <a:pt x="8299450" y="2381250"/>
                  <a:pt x="8458200" y="2438400"/>
                </a:cubicBezTo>
                <a:cubicBezTo>
                  <a:pt x="8616950" y="2495550"/>
                  <a:pt x="8915400" y="2670175"/>
                  <a:pt x="9144000" y="2705100"/>
                </a:cubicBezTo>
                <a:cubicBezTo>
                  <a:pt x="9372600" y="2740025"/>
                  <a:pt x="9829800" y="2647950"/>
                  <a:pt x="9829800" y="2647950"/>
                </a:cubicBezTo>
                <a:cubicBezTo>
                  <a:pt x="10036175" y="2632075"/>
                  <a:pt x="10252075" y="2613025"/>
                  <a:pt x="10382250" y="2609850"/>
                </a:cubicBezTo>
                <a:cubicBezTo>
                  <a:pt x="10512425" y="2606675"/>
                  <a:pt x="10560050" y="2603500"/>
                  <a:pt x="10610850" y="2628900"/>
                </a:cubicBezTo>
                <a:cubicBezTo>
                  <a:pt x="10661650" y="2654300"/>
                  <a:pt x="10674350" y="2689225"/>
                  <a:pt x="10687050" y="2762250"/>
                </a:cubicBezTo>
                <a:cubicBezTo>
                  <a:pt x="10699750" y="2835275"/>
                  <a:pt x="10658475" y="2968625"/>
                  <a:pt x="10687050" y="3067050"/>
                </a:cubicBezTo>
                <a:cubicBezTo>
                  <a:pt x="10715625" y="3165475"/>
                  <a:pt x="10766425" y="3270250"/>
                  <a:pt x="10858500" y="3352800"/>
                </a:cubicBezTo>
                <a:cubicBezTo>
                  <a:pt x="10950575" y="3435350"/>
                  <a:pt x="11106150" y="3482975"/>
                  <a:pt x="11239500" y="3562350"/>
                </a:cubicBezTo>
                <a:cubicBezTo>
                  <a:pt x="11372850" y="3641725"/>
                  <a:pt x="11487150" y="3708400"/>
                  <a:pt x="11658600" y="3829050"/>
                </a:cubicBezTo>
                <a:cubicBezTo>
                  <a:pt x="11830050" y="3949700"/>
                  <a:pt x="12093575" y="4111625"/>
                  <a:pt x="12268200" y="4286250"/>
                </a:cubicBezTo>
                <a:cubicBezTo>
                  <a:pt x="12442825" y="4460875"/>
                  <a:pt x="12588875" y="4705350"/>
                  <a:pt x="12706350" y="4876800"/>
                </a:cubicBezTo>
                <a:cubicBezTo>
                  <a:pt x="12823825" y="5048250"/>
                  <a:pt x="12874625" y="5191125"/>
                  <a:pt x="12973050" y="5314950"/>
                </a:cubicBezTo>
                <a:cubicBezTo>
                  <a:pt x="13071475" y="5438775"/>
                  <a:pt x="13176250" y="5559425"/>
                  <a:pt x="13296900" y="5619750"/>
                </a:cubicBezTo>
                <a:cubicBezTo>
                  <a:pt x="13417550" y="5680075"/>
                  <a:pt x="13566775" y="5689600"/>
                  <a:pt x="13696950" y="5676900"/>
                </a:cubicBezTo>
                <a:cubicBezTo>
                  <a:pt x="13827125" y="5664200"/>
                  <a:pt x="13941425" y="5562600"/>
                  <a:pt x="14077950" y="5543550"/>
                </a:cubicBezTo>
                <a:cubicBezTo>
                  <a:pt x="14214475" y="5524500"/>
                  <a:pt x="14357350" y="5553075"/>
                  <a:pt x="14516100" y="5562600"/>
                </a:cubicBezTo>
                <a:cubicBezTo>
                  <a:pt x="14674850" y="5572125"/>
                  <a:pt x="14862175" y="5546725"/>
                  <a:pt x="15030450" y="5600700"/>
                </a:cubicBezTo>
                <a:cubicBezTo>
                  <a:pt x="15198725" y="5654675"/>
                  <a:pt x="15389225" y="5794375"/>
                  <a:pt x="15525750" y="5886450"/>
                </a:cubicBezTo>
                <a:cubicBezTo>
                  <a:pt x="15662275" y="5978525"/>
                  <a:pt x="15792450" y="6061075"/>
                  <a:pt x="15849600" y="6153150"/>
                </a:cubicBezTo>
                <a:cubicBezTo>
                  <a:pt x="15906750" y="6245225"/>
                  <a:pt x="15900400" y="6391275"/>
                  <a:pt x="15868650" y="6438900"/>
                </a:cubicBezTo>
                <a:cubicBezTo>
                  <a:pt x="15836900" y="6486525"/>
                  <a:pt x="15706725" y="6423025"/>
                  <a:pt x="15659100" y="6438900"/>
                </a:cubicBezTo>
                <a:cubicBezTo>
                  <a:pt x="15611475" y="6454775"/>
                  <a:pt x="15592425" y="6489700"/>
                  <a:pt x="15582900" y="6534150"/>
                </a:cubicBezTo>
                <a:cubicBezTo>
                  <a:pt x="15573375" y="6578600"/>
                  <a:pt x="15605125" y="6638925"/>
                  <a:pt x="15601950" y="6705600"/>
                </a:cubicBezTo>
                <a:cubicBezTo>
                  <a:pt x="15598775" y="6772275"/>
                  <a:pt x="15598775" y="6858000"/>
                  <a:pt x="15563850" y="6934200"/>
                </a:cubicBezTo>
                <a:cubicBezTo>
                  <a:pt x="15528925" y="7010400"/>
                  <a:pt x="15446375" y="7105650"/>
                  <a:pt x="15392400" y="7162800"/>
                </a:cubicBezTo>
                <a:cubicBezTo>
                  <a:pt x="15338425" y="7219950"/>
                  <a:pt x="15284450" y="7216775"/>
                  <a:pt x="15240000" y="7277100"/>
                </a:cubicBezTo>
                <a:cubicBezTo>
                  <a:pt x="15195550" y="7337425"/>
                  <a:pt x="15179675" y="7442200"/>
                  <a:pt x="15125700" y="7524750"/>
                </a:cubicBezTo>
                <a:cubicBezTo>
                  <a:pt x="15071725" y="7607300"/>
                  <a:pt x="14976475" y="7696200"/>
                  <a:pt x="14916150" y="7772400"/>
                </a:cubicBezTo>
                <a:cubicBezTo>
                  <a:pt x="14855825" y="7848600"/>
                  <a:pt x="14814550" y="7886700"/>
                  <a:pt x="14763750" y="7981950"/>
                </a:cubicBezTo>
                <a:cubicBezTo>
                  <a:pt x="14712950" y="8077200"/>
                  <a:pt x="14665325" y="8229600"/>
                  <a:pt x="14611350" y="8343900"/>
                </a:cubicBezTo>
                <a:cubicBezTo>
                  <a:pt x="14557375" y="8458200"/>
                  <a:pt x="14478000" y="8521700"/>
                  <a:pt x="14439900" y="8667750"/>
                </a:cubicBezTo>
                <a:cubicBezTo>
                  <a:pt x="14401800" y="8813800"/>
                  <a:pt x="14379575" y="9048750"/>
                  <a:pt x="14382750" y="9220200"/>
                </a:cubicBezTo>
                <a:cubicBezTo>
                  <a:pt x="14385925" y="9391650"/>
                  <a:pt x="14389100" y="9559925"/>
                  <a:pt x="14458950" y="9696450"/>
                </a:cubicBezTo>
                <a:cubicBezTo>
                  <a:pt x="14528800" y="9832975"/>
                  <a:pt x="14665325" y="9953625"/>
                  <a:pt x="14801850" y="10039350"/>
                </a:cubicBezTo>
                <a:cubicBezTo>
                  <a:pt x="14938375" y="10125075"/>
                  <a:pt x="15154275" y="10121900"/>
                  <a:pt x="15278100" y="10210800"/>
                </a:cubicBezTo>
                <a:cubicBezTo>
                  <a:pt x="15401925" y="10299700"/>
                  <a:pt x="15484475" y="10426700"/>
                  <a:pt x="15544800" y="10572750"/>
                </a:cubicBezTo>
                <a:cubicBezTo>
                  <a:pt x="15605125" y="10718800"/>
                  <a:pt x="15579725" y="10937875"/>
                  <a:pt x="15640050" y="11087100"/>
                </a:cubicBezTo>
                <a:cubicBezTo>
                  <a:pt x="15700375" y="11236325"/>
                  <a:pt x="15906750" y="11468100"/>
                  <a:pt x="15906750" y="11468100"/>
                </a:cubicBezTo>
                <a:cubicBezTo>
                  <a:pt x="15995650" y="11595100"/>
                  <a:pt x="16122650" y="11696700"/>
                  <a:pt x="16173450" y="11849100"/>
                </a:cubicBezTo>
                <a:cubicBezTo>
                  <a:pt x="16224250" y="12001500"/>
                  <a:pt x="16195675" y="12188825"/>
                  <a:pt x="16211550" y="12382500"/>
                </a:cubicBezTo>
                <a:cubicBezTo>
                  <a:pt x="16227425" y="12576175"/>
                  <a:pt x="16236950" y="12842875"/>
                  <a:pt x="16268700" y="13011150"/>
                </a:cubicBezTo>
                <a:cubicBezTo>
                  <a:pt x="16300450" y="13179425"/>
                  <a:pt x="16383000" y="13268325"/>
                  <a:pt x="16402050" y="13392150"/>
                </a:cubicBezTo>
                <a:cubicBezTo>
                  <a:pt x="16421100" y="13515975"/>
                  <a:pt x="16424275" y="13646150"/>
                  <a:pt x="16383000" y="13754100"/>
                </a:cubicBezTo>
                <a:cubicBezTo>
                  <a:pt x="16341725" y="13862050"/>
                  <a:pt x="16224250" y="13941425"/>
                  <a:pt x="16154400" y="14039850"/>
                </a:cubicBezTo>
                <a:cubicBezTo>
                  <a:pt x="16084550" y="14138275"/>
                  <a:pt x="15919450" y="14230350"/>
                  <a:pt x="15963900" y="14420850"/>
                </a:cubicBezTo>
                <a:cubicBezTo>
                  <a:pt x="16008350" y="14611350"/>
                  <a:pt x="16351250" y="14846300"/>
                  <a:pt x="16535400" y="15125700"/>
                </a:cubicBezTo>
                <a:cubicBezTo>
                  <a:pt x="16719550" y="15405100"/>
                  <a:pt x="17052749" y="16022965"/>
                  <a:pt x="17160699" y="16175365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628693" y="4712871"/>
            <a:ext cx="830934" cy="3015575"/>
          </a:xfrm>
          <a:custGeom>
            <a:avLst/>
            <a:gdLst>
              <a:gd name="connsiteX0" fmla="*/ 0 w 830934"/>
              <a:gd name="connsiteY0" fmla="*/ 0 h 3015575"/>
              <a:gd name="connsiteX1" fmla="*/ 214008 w 830934"/>
              <a:gd name="connsiteY1" fmla="*/ 116732 h 3015575"/>
              <a:gd name="connsiteX2" fmla="*/ 262647 w 830934"/>
              <a:gd name="connsiteY2" fmla="*/ 321013 h 3015575"/>
              <a:gd name="connsiteX3" fmla="*/ 447472 w 830934"/>
              <a:gd name="connsiteY3" fmla="*/ 671209 h 3015575"/>
              <a:gd name="connsiteX4" fmla="*/ 622570 w 830934"/>
              <a:gd name="connsiteY4" fmla="*/ 1060315 h 3015575"/>
              <a:gd name="connsiteX5" fmla="*/ 826851 w 830934"/>
              <a:gd name="connsiteY5" fmla="*/ 1420239 h 3015575"/>
              <a:gd name="connsiteX6" fmla="*/ 739302 w 830934"/>
              <a:gd name="connsiteY6" fmla="*/ 2110902 h 3015575"/>
              <a:gd name="connsiteX7" fmla="*/ 505838 w 830934"/>
              <a:gd name="connsiteY7" fmla="*/ 2645924 h 3015575"/>
              <a:gd name="connsiteX8" fmla="*/ 155642 w 830934"/>
              <a:gd name="connsiteY8" fmla="*/ 3015575 h 301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0934" h="3015575">
                <a:moveTo>
                  <a:pt x="0" y="0"/>
                </a:moveTo>
                <a:cubicBezTo>
                  <a:pt x="85116" y="31615"/>
                  <a:pt x="170233" y="63230"/>
                  <a:pt x="214008" y="116732"/>
                </a:cubicBezTo>
                <a:cubicBezTo>
                  <a:pt x="257783" y="170234"/>
                  <a:pt x="223736" y="228600"/>
                  <a:pt x="262647" y="321013"/>
                </a:cubicBezTo>
                <a:cubicBezTo>
                  <a:pt x="301558" y="413426"/>
                  <a:pt x="387485" y="547992"/>
                  <a:pt x="447472" y="671209"/>
                </a:cubicBezTo>
                <a:cubicBezTo>
                  <a:pt x="507459" y="794426"/>
                  <a:pt x="559340" y="935477"/>
                  <a:pt x="622570" y="1060315"/>
                </a:cubicBezTo>
                <a:cubicBezTo>
                  <a:pt x="685800" y="1185153"/>
                  <a:pt x="807396" y="1245141"/>
                  <a:pt x="826851" y="1420239"/>
                </a:cubicBezTo>
                <a:cubicBezTo>
                  <a:pt x="846306" y="1595337"/>
                  <a:pt x="792804" y="1906621"/>
                  <a:pt x="739302" y="2110902"/>
                </a:cubicBezTo>
                <a:cubicBezTo>
                  <a:pt x="685800" y="2315183"/>
                  <a:pt x="603115" y="2495145"/>
                  <a:pt x="505838" y="2645924"/>
                </a:cubicBezTo>
                <a:cubicBezTo>
                  <a:pt x="408561" y="2796703"/>
                  <a:pt x="282101" y="2906139"/>
                  <a:pt x="155642" y="3015575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290174" y="7475527"/>
            <a:ext cx="398834" cy="457200"/>
          </a:xfrm>
          <a:custGeom>
            <a:avLst/>
            <a:gdLst>
              <a:gd name="connsiteX0" fmla="*/ 0 w 398834"/>
              <a:gd name="connsiteY0" fmla="*/ 0 h 457200"/>
              <a:gd name="connsiteX1" fmla="*/ 282102 w 398834"/>
              <a:gd name="connsiteY1" fmla="*/ 155642 h 457200"/>
              <a:gd name="connsiteX2" fmla="*/ 398834 w 398834"/>
              <a:gd name="connsiteY2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8834" h="457200">
                <a:moveTo>
                  <a:pt x="0" y="0"/>
                </a:moveTo>
                <a:cubicBezTo>
                  <a:pt x="107815" y="39721"/>
                  <a:pt x="215630" y="79442"/>
                  <a:pt x="282102" y="155642"/>
                </a:cubicBezTo>
                <a:cubicBezTo>
                  <a:pt x="348574" y="231842"/>
                  <a:pt x="373704" y="344521"/>
                  <a:pt x="398834" y="457200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 rot="19559263">
            <a:off x="3206912" y="8388260"/>
            <a:ext cx="586125" cy="736148"/>
          </a:xfrm>
          <a:custGeom>
            <a:avLst/>
            <a:gdLst>
              <a:gd name="connsiteX0" fmla="*/ 0 w 398834"/>
              <a:gd name="connsiteY0" fmla="*/ 0 h 457200"/>
              <a:gd name="connsiteX1" fmla="*/ 282102 w 398834"/>
              <a:gd name="connsiteY1" fmla="*/ 155642 h 457200"/>
              <a:gd name="connsiteX2" fmla="*/ 398834 w 398834"/>
              <a:gd name="connsiteY2" fmla="*/ 457200 h 457200"/>
              <a:gd name="connsiteX0" fmla="*/ 0 w 449244"/>
              <a:gd name="connsiteY0" fmla="*/ 0 h 608572"/>
              <a:gd name="connsiteX1" fmla="*/ 332512 w 449244"/>
              <a:gd name="connsiteY1" fmla="*/ 307014 h 608572"/>
              <a:gd name="connsiteX2" fmla="*/ 449244 w 449244"/>
              <a:gd name="connsiteY2" fmla="*/ 608572 h 608572"/>
              <a:gd name="connsiteX0" fmla="*/ 0 w 586125"/>
              <a:gd name="connsiteY0" fmla="*/ 0 h 736148"/>
              <a:gd name="connsiteX1" fmla="*/ 332512 w 586125"/>
              <a:gd name="connsiteY1" fmla="*/ 307014 h 736148"/>
              <a:gd name="connsiteX2" fmla="*/ 586125 w 586125"/>
              <a:gd name="connsiteY2" fmla="*/ 736148 h 73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6125" h="736148">
                <a:moveTo>
                  <a:pt x="0" y="0"/>
                </a:moveTo>
                <a:cubicBezTo>
                  <a:pt x="107815" y="39721"/>
                  <a:pt x="234825" y="184323"/>
                  <a:pt x="332512" y="307014"/>
                </a:cubicBezTo>
                <a:cubicBezTo>
                  <a:pt x="430199" y="429705"/>
                  <a:pt x="560995" y="623469"/>
                  <a:pt x="586125" y="736148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 rot="15911574">
            <a:off x="7704333" y="8994615"/>
            <a:ext cx="586125" cy="736148"/>
          </a:xfrm>
          <a:custGeom>
            <a:avLst/>
            <a:gdLst>
              <a:gd name="connsiteX0" fmla="*/ 0 w 398834"/>
              <a:gd name="connsiteY0" fmla="*/ 0 h 457200"/>
              <a:gd name="connsiteX1" fmla="*/ 282102 w 398834"/>
              <a:gd name="connsiteY1" fmla="*/ 155642 h 457200"/>
              <a:gd name="connsiteX2" fmla="*/ 398834 w 398834"/>
              <a:gd name="connsiteY2" fmla="*/ 457200 h 457200"/>
              <a:gd name="connsiteX0" fmla="*/ 0 w 449244"/>
              <a:gd name="connsiteY0" fmla="*/ 0 h 608572"/>
              <a:gd name="connsiteX1" fmla="*/ 332512 w 449244"/>
              <a:gd name="connsiteY1" fmla="*/ 307014 h 608572"/>
              <a:gd name="connsiteX2" fmla="*/ 449244 w 449244"/>
              <a:gd name="connsiteY2" fmla="*/ 608572 h 608572"/>
              <a:gd name="connsiteX0" fmla="*/ 0 w 586125"/>
              <a:gd name="connsiteY0" fmla="*/ 0 h 736148"/>
              <a:gd name="connsiteX1" fmla="*/ 332512 w 586125"/>
              <a:gd name="connsiteY1" fmla="*/ 307014 h 736148"/>
              <a:gd name="connsiteX2" fmla="*/ 586125 w 586125"/>
              <a:gd name="connsiteY2" fmla="*/ 736148 h 73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6125" h="736148">
                <a:moveTo>
                  <a:pt x="0" y="0"/>
                </a:moveTo>
                <a:cubicBezTo>
                  <a:pt x="107815" y="39721"/>
                  <a:pt x="234825" y="184323"/>
                  <a:pt x="332512" y="307014"/>
                </a:cubicBezTo>
                <a:cubicBezTo>
                  <a:pt x="430199" y="429705"/>
                  <a:pt x="560995" y="623469"/>
                  <a:pt x="586125" y="736148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Freeform 240"/>
          <p:cNvSpPr/>
          <p:nvPr/>
        </p:nvSpPr>
        <p:spPr>
          <a:xfrm rot="16200000">
            <a:off x="7944873" y="11222838"/>
            <a:ext cx="586125" cy="736148"/>
          </a:xfrm>
          <a:custGeom>
            <a:avLst/>
            <a:gdLst>
              <a:gd name="connsiteX0" fmla="*/ 0 w 398834"/>
              <a:gd name="connsiteY0" fmla="*/ 0 h 457200"/>
              <a:gd name="connsiteX1" fmla="*/ 282102 w 398834"/>
              <a:gd name="connsiteY1" fmla="*/ 155642 h 457200"/>
              <a:gd name="connsiteX2" fmla="*/ 398834 w 398834"/>
              <a:gd name="connsiteY2" fmla="*/ 457200 h 457200"/>
              <a:gd name="connsiteX0" fmla="*/ 0 w 449244"/>
              <a:gd name="connsiteY0" fmla="*/ 0 h 608572"/>
              <a:gd name="connsiteX1" fmla="*/ 332512 w 449244"/>
              <a:gd name="connsiteY1" fmla="*/ 307014 h 608572"/>
              <a:gd name="connsiteX2" fmla="*/ 449244 w 449244"/>
              <a:gd name="connsiteY2" fmla="*/ 608572 h 608572"/>
              <a:gd name="connsiteX0" fmla="*/ 0 w 586125"/>
              <a:gd name="connsiteY0" fmla="*/ 0 h 736148"/>
              <a:gd name="connsiteX1" fmla="*/ 332512 w 586125"/>
              <a:gd name="connsiteY1" fmla="*/ 307014 h 736148"/>
              <a:gd name="connsiteX2" fmla="*/ 586125 w 586125"/>
              <a:gd name="connsiteY2" fmla="*/ 736148 h 73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6125" h="736148">
                <a:moveTo>
                  <a:pt x="0" y="0"/>
                </a:moveTo>
                <a:cubicBezTo>
                  <a:pt x="107815" y="39721"/>
                  <a:pt x="234825" y="184323"/>
                  <a:pt x="332512" y="307014"/>
                </a:cubicBezTo>
                <a:cubicBezTo>
                  <a:pt x="430199" y="429705"/>
                  <a:pt x="560995" y="623469"/>
                  <a:pt x="586125" y="736148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 rot="1834661">
            <a:off x="13258667" y="14055268"/>
            <a:ext cx="586125" cy="736148"/>
          </a:xfrm>
          <a:custGeom>
            <a:avLst/>
            <a:gdLst>
              <a:gd name="connsiteX0" fmla="*/ 0 w 398834"/>
              <a:gd name="connsiteY0" fmla="*/ 0 h 457200"/>
              <a:gd name="connsiteX1" fmla="*/ 282102 w 398834"/>
              <a:gd name="connsiteY1" fmla="*/ 155642 h 457200"/>
              <a:gd name="connsiteX2" fmla="*/ 398834 w 398834"/>
              <a:gd name="connsiteY2" fmla="*/ 457200 h 457200"/>
              <a:gd name="connsiteX0" fmla="*/ 0 w 449244"/>
              <a:gd name="connsiteY0" fmla="*/ 0 h 608572"/>
              <a:gd name="connsiteX1" fmla="*/ 332512 w 449244"/>
              <a:gd name="connsiteY1" fmla="*/ 307014 h 608572"/>
              <a:gd name="connsiteX2" fmla="*/ 449244 w 449244"/>
              <a:gd name="connsiteY2" fmla="*/ 608572 h 608572"/>
              <a:gd name="connsiteX0" fmla="*/ 0 w 586125"/>
              <a:gd name="connsiteY0" fmla="*/ 0 h 736148"/>
              <a:gd name="connsiteX1" fmla="*/ 332512 w 586125"/>
              <a:gd name="connsiteY1" fmla="*/ 307014 h 736148"/>
              <a:gd name="connsiteX2" fmla="*/ 586125 w 586125"/>
              <a:gd name="connsiteY2" fmla="*/ 736148 h 736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6125" h="736148">
                <a:moveTo>
                  <a:pt x="0" y="0"/>
                </a:moveTo>
                <a:cubicBezTo>
                  <a:pt x="107815" y="39721"/>
                  <a:pt x="234825" y="184323"/>
                  <a:pt x="332512" y="307014"/>
                </a:cubicBezTo>
                <a:cubicBezTo>
                  <a:pt x="430199" y="429705"/>
                  <a:pt x="560995" y="623469"/>
                  <a:pt x="586125" y="736148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Freeform 242"/>
          <p:cNvSpPr/>
          <p:nvPr/>
        </p:nvSpPr>
        <p:spPr>
          <a:xfrm>
            <a:off x="15841131" y="17939370"/>
            <a:ext cx="1790700" cy="2916147"/>
          </a:xfrm>
          <a:custGeom>
            <a:avLst/>
            <a:gdLst>
              <a:gd name="connsiteX0" fmla="*/ 1790700 w 1790700"/>
              <a:gd name="connsiteY0" fmla="*/ 2916147 h 2916147"/>
              <a:gd name="connsiteX1" fmla="*/ 1428750 w 1790700"/>
              <a:gd name="connsiteY1" fmla="*/ 2439897 h 2916147"/>
              <a:gd name="connsiteX2" fmla="*/ 1200150 w 1790700"/>
              <a:gd name="connsiteY2" fmla="*/ 2020797 h 2916147"/>
              <a:gd name="connsiteX3" fmla="*/ 990600 w 1790700"/>
              <a:gd name="connsiteY3" fmla="*/ 1735047 h 2916147"/>
              <a:gd name="connsiteX4" fmla="*/ 762000 w 1790700"/>
              <a:gd name="connsiteY4" fmla="*/ 1411197 h 2916147"/>
              <a:gd name="connsiteX5" fmla="*/ 438150 w 1790700"/>
              <a:gd name="connsiteY5" fmla="*/ 1087347 h 2916147"/>
              <a:gd name="connsiteX6" fmla="*/ 571500 w 1790700"/>
              <a:gd name="connsiteY6" fmla="*/ 649197 h 2916147"/>
              <a:gd name="connsiteX7" fmla="*/ 666750 w 1790700"/>
              <a:gd name="connsiteY7" fmla="*/ 134847 h 2916147"/>
              <a:gd name="connsiteX8" fmla="*/ 400050 w 1790700"/>
              <a:gd name="connsiteY8" fmla="*/ 1497 h 2916147"/>
              <a:gd name="connsiteX9" fmla="*/ 0 w 1790700"/>
              <a:gd name="connsiteY9" fmla="*/ 191997 h 291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0700" h="2916147">
                <a:moveTo>
                  <a:pt x="1790700" y="2916147"/>
                </a:moveTo>
                <a:cubicBezTo>
                  <a:pt x="1658937" y="2752634"/>
                  <a:pt x="1527175" y="2589122"/>
                  <a:pt x="1428750" y="2439897"/>
                </a:cubicBezTo>
                <a:cubicBezTo>
                  <a:pt x="1330325" y="2290672"/>
                  <a:pt x="1273175" y="2138272"/>
                  <a:pt x="1200150" y="2020797"/>
                </a:cubicBezTo>
                <a:cubicBezTo>
                  <a:pt x="1127125" y="1903322"/>
                  <a:pt x="1063625" y="1836647"/>
                  <a:pt x="990600" y="1735047"/>
                </a:cubicBezTo>
                <a:cubicBezTo>
                  <a:pt x="917575" y="1633447"/>
                  <a:pt x="854075" y="1519147"/>
                  <a:pt x="762000" y="1411197"/>
                </a:cubicBezTo>
                <a:cubicBezTo>
                  <a:pt x="669925" y="1303247"/>
                  <a:pt x="469900" y="1214347"/>
                  <a:pt x="438150" y="1087347"/>
                </a:cubicBezTo>
                <a:cubicBezTo>
                  <a:pt x="406400" y="960347"/>
                  <a:pt x="533400" y="807947"/>
                  <a:pt x="571500" y="649197"/>
                </a:cubicBezTo>
                <a:cubicBezTo>
                  <a:pt x="609600" y="490447"/>
                  <a:pt x="695325" y="242797"/>
                  <a:pt x="666750" y="134847"/>
                </a:cubicBezTo>
                <a:cubicBezTo>
                  <a:pt x="638175" y="26897"/>
                  <a:pt x="511175" y="-8028"/>
                  <a:pt x="400050" y="1497"/>
                </a:cubicBezTo>
                <a:cubicBezTo>
                  <a:pt x="288925" y="11022"/>
                  <a:pt x="144462" y="101509"/>
                  <a:pt x="0" y="191997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Freeform 243"/>
          <p:cNvSpPr/>
          <p:nvPr/>
        </p:nvSpPr>
        <p:spPr>
          <a:xfrm>
            <a:off x="15706259" y="15064317"/>
            <a:ext cx="553972" cy="1009650"/>
          </a:xfrm>
          <a:custGeom>
            <a:avLst/>
            <a:gdLst>
              <a:gd name="connsiteX0" fmla="*/ 553972 w 553972"/>
              <a:gd name="connsiteY0" fmla="*/ 1009650 h 1009650"/>
              <a:gd name="connsiteX1" fmla="*/ 420622 w 553972"/>
              <a:gd name="connsiteY1" fmla="*/ 800100 h 1009650"/>
              <a:gd name="connsiteX2" fmla="*/ 172972 w 553972"/>
              <a:gd name="connsiteY2" fmla="*/ 800100 h 1009650"/>
              <a:gd name="connsiteX3" fmla="*/ 1522 w 553972"/>
              <a:gd name="connsiteY3" fmla="*/ 552450 h 1009650"/>
              <a:gd name="connsiteX4" fmla="*/ 96772 w 553972"/>
              <a:gd name="connsiteY4" fmla="*/ 361950 h 1009650"/>
              <a:gd name="connsiteX5" fmla="*/ 230122 w 553972"/>
              <a:gd name="connsiteY5" fmla="*/ 209550 h 1009650"/>
              <a:gd name="connsiteX6" fmla="*/ 230122 w 553972"/>
              <a:gd name="connsiteY6" fmla="*/ 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972" h="1009650">
                <a:moveTo>
                  <a:pt x="553972" y="1009650"/>
                </a:moveTo>
                <a:cubicBezTo>
                  <a:pt x="519047" y="922337"/>
                  <a:pt x="484122" y="835025"/>
                  <a:pt x="420622" y="800100"/>
                </a:cubicBezTo>
                <a:cubicBezTo>
                  <a:pt x="357122" y="765175"/>
                  <a:pt x="242822" y="841375"/>
                  <a:pt x="172972" y="800100"/>
                </a:cubicBezTo>
                <a:cubicBezTo>
                  <a:pt x="103122" y="758825"/>
                  <a:pt x="14222" y="625475"/>
                  <a:pt x="1522" y="552450"/>
                </a:cubicBezTo>
                <a:cubicBezTo>
                  <a:pt x="-11178" y="479425"/>
                  <a:pt x="58672" y="419100"/>
                  <a:pt x="96772" y="361950"/>
                </a:cubicBezTo>
                <a:cubicBezTo>
                  <a:pt x="134872" y="304800"/>
                  <a:pt x="207897" y="269875"/>
                  <a:pt x="230122" y="209550"/>
                </a:cubicBezTo>
                <a:cubicBezTo>
                  <a:pt x="252347" y="149225"/>
                  <a:pt x="241234" y="74612"/>
                  <a:pt x="230122" y="0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244"/>
          <p:cNvSpPr/>
          <p:nvPr/>
        </p:nvSpPr>
        <p:spPr>
          <a:xfrm>
            <a:off x="9820757" y="7280011"/>
            <a:ext cx="6496983" cy="6401653"/>
          </a:xfrm>
          <a:custGeom>
            <a:avLst/>
            <a:gdLst>
              <a:gd name="connsiteX0" fmla="*/ 4648774 w 6496983"/>
              <a:gd name="connsiteY0" fmla="*/ 6222206 h 6401653"/>
              <a:gd name="connsiteX1" fmla="*/ 4991674 w 6496983"/>
              <a:gd name="connsiteY1" fmla="*/ 6393656 h 6401653"/>
              <a:gd name="connsiteX2" fmla="*/ 5029774 w 6496983"/>
              <a:gd name="connsiteY2" fmla="*/ 5993606 h 6401653"/>
              <a:gd name="connsiteX3" fmla="*/ 5239324 w 6496983"/>
              <a:gd name="connsiteY3" fmla="*/ 5593556 h 6401653"/>
              <a:gd name="connsiteX4" fmla="*/ 5391724 w 6496983"/>
              <a:gd name="connsiteY4" fmla="*/ 5136356 h 6401653"/>
              <a:gd name="connsiteX5" fmla="*/ 5677474 w 6496983"/>
              <a:gd name="connsiteY5" fmla="*/ 4736306 h 6401653"/>
              <a:gd name="connsiteX6" fmla="*/ 5791774 w 6496983"/>
              <a:gd name="connsiteY6" fmla="*/ 4564856 h 6401653"/>
              <a:gd name="connsiteX7" fmla="*/ 5887024 w 6496983"/>
              <a:gd name="connsiteY7" fmla="*/ 4355306 h 6401653"/>
              <a:gd name="connsiteX8" fmla="*/ 6134674 w 6496983"/>
              <a:gd name="connsiteY8" fmla="*/ 4126706 h 6401653"/>
              <a:gd name="connsiteX9" fmla="*/ 6172774 w 6496983"/>
              <a:gd name="connsiteY9" fmla="*/ 3860006 h 6401653"/>
              <a:gd name="connsiteX10" fmla="*/ 6248974 w 6496983"/>
              <a:gd name="connsiteY10" fmla="*/ 3669506 h 6401653"/>
              <a:gd name="connsiteX11" fmla="*/ 6382324 w 6496983"/>
              <a:gd name="connsiteY11" fmla="*/ 3593306 h 6401653"/>
              <a:gd name="connsiteX12" fmla="*/ 6496624 w 6496983"/>
              <a:gd name="connsiteY12" fmla="*/ 3555206 h 6401653"/>
              <a:gd name="connsiteX13" fmla="*/ 6344224 w 6496983"/>
              <a:gd name="connsiteY13" fmla="*/ 3288506 h 6401653"/>
              <a:gd name="connsiteX14" fmla="*/ 5810824 w 6496983"/>
              <a:gd name="connsiteY14" fmla="*/ 2983706 h 6401653"/>
              <a:gd name="connsiteX15" fmla="*/ 4972624 w 6496983"/>
              <a:gd name="connsiteY15" fmla="*/ 2888456 h 6401653"/>
              <a:gd name="connsiteX16" fmla="*/ 4305874 w 6496983"/>
              <a:gd name="connsiteY16" fmla="*/ 3059906 h 6401653"/>
              <a:gd name="connsiteX17" fmla="*/ 3905824 w 6496983"/>
              <a:gd name="connsiteY17" fmla="*/ 2983706 h 6401653"/>
              <a:gd name="connsiteX18" fmla="*/ 3524824 w 6496983"/>
              <a:gd name="connsiteY18" fmla="*/ 2583656 h 6401653"/>
              <a:gd name="connsiteX19" fmla="*/ 3105724 w 6496983"/>
              <a:gd name="connsiteY19" fmla="*/ 1993106 h 6401653"/>
              <a:gd name="connsiteX20" fmla="*/ 2819974 w 6496983"/>
              <a:gd name="connsiteY20" fmla="*/ 1612106 h 6401653"/>
              <a:gd name="connsiteX21" fmla="*/ 2419924 w 6496983"/>
              <a:gd name="connsiteY21" fmla="*/ 1269206 h 6401653"/>
              <a:gd name="connsiteX22" fmla="*/ 1943674 w 6496983"/>
              <a:gd name="connsiteY22" fmla="*/ 983456 h 6401653"/>
              <a:gd name="connsiteX23" fmla="*/ 1562674 w 6496983"/>
              <a:gd name="connsiteY23" fmla="*/ 850106 h 6401653"/>
              <a:gd name="connsiteX24" fmla="*/ 1372174 w 6496983"/>
              <a:gd name="connsiteY24" fmla="*/ 583406 h 6401653"/>
              <a:gd name="connsiteX25" fmla="*/ 1295974 w 6496983"/>
              <a:gd name="connsiteY25" fmla="*/ 411956 h 6401653"/>
              <a:gd name="connsiteX26" fmla="*/ 1238824 w 6496983"/>
              <a:gd name="connsiteY26" fmla="*/ 107156 h 6401653"/>
              <a:gd name="connsiteX27" fmla="*/ 1105474 w 6496983"/>
              <a:gd name="connsiteY27" fmla="*/ 11906 h 6401653"/>
              <a:gd name="connsiteX28" fmla="*/ 533974 w 6496983"/>
              <a:gd name="connsiteY28" fmla="*/ 11906 h 6401653"/>
              <a:gd name="connsiteX29" fmla="*/ 114874 w 6496983"/>
              <a:gd name="connsiteY29" fmla="*/ 107156 h 6401653"/>
              <a:gd name="connsiteX30" fmla="*/ 574 w 6496983"/>
              <a:gd name="connsiteY30" fmla="*/ 259556 h 6401653"/>
              <a:gd name="connsiteX31" fmla="*/ 76774 w 6496983"/>
              <a:gd name="connsiteY31" fmla="*/ 507206 h 6401653"/>
              <a:gd name="connsiteX32" fmla="*/ 210124 w 6496983"/>
              <a:gd name="connsiteY32" fmla="*/ 812006 h 6401653"/>
              <a:gd name="connsiteX0" fmla="*/ 4648774 w 6496983"/>
              <a:gd name="connsiteY0" fmla="*/ 6222206 h 6401653"/>
              <a:gd name="connsiteX1" fmla="*/ 4991674 w 6496983"/>
              <a:gd name="connsiteY1" fmla="*/ 6393656 h 6401653"/>
              <a:gd name="connsiteX2" fmla="*/ 5029774 w 6496983"/>
              <a:gd name="connsiteY2" fmla="*/ 5993606 h 6401653"/>
              <a:gd name="connsiteX3" fmla="*/ 5239324 w 6496983"/>
              <a:gd name="connsiteY3" fmla="*/ 5593556 h 6401653"/>
              <a:gd name="connsiteX4" fmla="*/ 5391724 w 6496983"/>
              <a:gd name="connsiteY4" fmla="*/ 5136356 h 6401653"/>
              <a:gd name="connsiteX5" fmla="*/ 5677474 w 6496983"/>
              <a:gd name="connsiteY5" fmla="*/ 4736306 h 6401653"/>
              <a:gd name="connsiteX6" fmla="*/ 5791774 w 6496983"/>
              <a:gd name="connsiteY6" fmla="*/ 4564856 h 6401653"/>
              <a:gd name="connsiteX7" fmla="*/ 5887024 w 6496983"/>
              <a:gd name="connsiteY7" fmla="*/ 4355306 h 6401653"/>
              <a:gd name="connsiteX8" fmla="*/ 6134674 w 6496983"/>
              <a:gd name="connsiteY8" fmla="*/ 4126706 h 6401653"/>
              <a:gd name="connsiteX9" fmla="*/ 6172774 w 6496983"/>
              <a:gd name="connsiteY9" fmla="*/ 3860006 h 6401653"/>
              <a:gd name="connsiteX10" fmla="*/ 6248974 w 6496983"/>
              <a:gd name="connsiteY10" fmla="*/ 3669506 h 6401653"/>
              <a:gd name="connsiteX11" fmla="*/ 6382324 w 6496983"/>
              <a:gd name="connsiteY11" fmla="*/ 3593306 h 6401653"/>
              <a:gd name="connsiteX12" fmla="*/ 6496624 w 6496983"/>
              <a:gd name="connsiteY12" fmla="*/ 3555206 h 6401653"/>
              <a:gd name="connsiteX13" fmla="*/ 6344224 w 6496983"/>
              <a:gd name="connsiteY13" fmla="*/ 3288506 h 6401653"/>
              <a:gd name="connsiteX14" fmla="*/ 5810824 w 6496983"/>
              <a:gd name="connsiteY14" fmla="*/ 2983706 h 6401653"/>
              <a:gd name="connsiteX15" fmla="*/ 4972624 w 6496983"/>
              <a:gd name="connsiteY15" fmla="*/ 2888456 h 6401653"/>
              <a:gd name="connsiteX16" fmla="*/ 4305874 w 6496983"/>
              <a:gd name="connsiteY16" fmla="*/ 3059906 h 6401653"/>
              <a:gd name="connsiteX17" fmla="*/ 3905824 w 6496983"/>
              <a:gd name="connsiteY17" fmla="*/ 2983706 h 6401653"/>
              <a:gd name="connsiteX18" fmla="*/ 3524824 w 6496983"/>
              <a:gd name="connsiteY18" fmla="*/ 2583656 h 6401653"/>
              <a:gd name="connsiteX19" fmla="*/ 3105724 w 6496983"/>
              <a:gd name="connsiteY19" fmla="*/ 1993106 h 6401653"/>
              <a:gd name="connsiteX20" fmla="*/ 2819974 w 6496983"/>
              <a:gd name="connsiteY20" fmla="*/ 1612106 h 6401653"/>
              <a:gd name="connsiteX21" fmla="*/ 2419924 w 6496983"/>
              <a:gd name="connsiteY21" fmla="*/ 1269206 h 6401653"/>
              <a:gd name="connsiteX22" fmla="*/ 1943674 w 6496983"/>
              <a:gd name="connsiteY22" fmla="*/ 983456 h 6401653"/>
              <a:gd name="connsiteX23" fmla="*/ 1562674 w 6496983"/>
              <a:gd name="connsiteY23" fmla="*/ 850106 h 6401653"/>
              <a:gd name="connsiteX24" fmla="*/ 1372174 w 6496983"/>
              <a:gd name="connsiteY24" fmla="*/ 583406 h 6401653"/>
              <a:gd name="connsiteX25" fmla="*/ 1295974 w 6496983"/>
              <a:gd name="connsiteY25" fmla="*/ 411956 h 6401653"/>
              <a:gd name="connsiteX26" fmla="*/ 1238824 w 6496983"/>
              <a:gd name="connsiteY26" fmla="*/ 107156 h 6401653"/>
              <a:gd name="connsiteX27" fmla="*/ 1105474 w 6496983"/>
              <a:gd name="connsiteY27" fmla="*/ 11906 h 6401653"/>
              <a:gd name="connsiteX28" fmla="*/ 533974 w 6496983"/>
              <a:gd name="connsiteY28" fmla="*/ 11906 h 6401653"/>
              <a:gd name="connsiteX29" fmla="*/ 114874 w 6496983"/>
              <a:gd name="connsiteY29" fmla="*/ 107156 h 6401653"/>
              <a:gd name="connsiteX30" fmla="*/ 574 w 6496983"/>
              <a:gd name="connsiteY30" fmla="*/ 259556 h 6401653"/>
              <a:gd name="connsiteX31" fmla="*/ 76774 w 6496983"/>
              <a:gd name="connsiteY31" fmla="*/ 507206 h 6401653"/>
              <a:gd name="connsiteX32" fmla="*/ 169931 w 6496983"/>
              <a:gd name="connsiteY32" fmla="*/ 761764 h 6401653"/>
              <a:gd name="connsiteX0" fmla="*/ 4648774 w 6496983"/>
              <a:gd name="connsiteY0" fmla="*/ 6222206 h 6401653"/>
              <a:gd name="connsiteX1" fmla="*/ 4991674 w 6496983"/>
              <a:gd name="connsiteY1" fmla="*/ 6393656 h 6401653"/>
              <a:gd name="connsiteX2" fmla="*/ 5029774 w 6496983"/>
              <a:gd name="connsiteY2" fmla="*/ 5993606 h 6401653"/>
              <a:gd name="connsiteX3" fmla="*/ 5239324 w 6496983"/>
              <a:gd name="connsiteY3" fmla="*/ 5593556 h 6401653"/>
              <a:gd name="connsiteX4" fmla="*/ 5391724 w 6496983"/>
              <a:gd name="connsiteY4" fmla="*/ 5136356 h 6401653"/>
              <a:gd name="connsiteX5" fmla="*/ 5677474 w 6496983"/>
              <a:gd name="connsiteY5" fmla="*/ 4736306 h 6401653"/>
              <a:gd name="connsiteX6" fmla="*/ 5791774 w 6496983"/>
              <a:gd name="connsiteY6" fmla="*/ 4564856 h 6401653"/>
              <a:gd name="connsiteX7" fmla="*/ 5887024 w 6496983"/>
              <a:gd name="connsiteY7" fmla="*/ 4355306 h 6401653"/>
              <a:gd name="connsiteX8" fmla="*/ 6134674 w 6496983"/>
              <a:gd name="connsiteY8" fmla="*/ 4126706 h 6401653"/>
              <a:gd name="connsiteX9" fmla="*/ 6172774 w 6496983"/>
              <a:gd name="connsiteY9" fmla="*/ 3860006 h 6401653"/>
              <a:gd name="connsiteX10" fmla="*/ 6248974 w 6496983"/>
              <a:gd name="connsiteY10" fmla="*/ 3669506 h 6401653"/>
              <a:gd name="connsiteX11" fmla="*/ 6382324 w 6496983"/>
              <a:gd name="connsiteY11" fmla="*/ 3593306 h 6401653"/>
              <a:gd name="connsiteX12" fmla="*/ 6496624 w 6496983"/>
              <a:gd name="connsiteY12" fmla="*/ 3555206 h 6401653"/>
              <a:gd name="connsiteX13" fmla="*/ 6344224 w 6496983"/>
              <a:gd name="connsiteY13" fmla="*/ 3288506 h 6401653"/>
              <a:gd name="connsiteX14" fmla="*/ 5810824 w 6496983"/>
              <a:gd name="connsiteY14" fmla="*/ 2983706 h 6401653"/>
              <a:gd name="connsiteX15" fmla="*/ 4972624 w 6496983"/>
              <a:gd name="connsiteY15" fmla="*/ 2888456 h 6401653"/>
              <a:gd name="connsiteX16" fmla="*/ 4305874 w 6496983"/>
              <a:gd name="connsiteY16" fmla="*/ 3059906 h 6401653"/>
              <a:gd name="connsiteX17" fmla="*/ 3905824 w 6496983"/>
              <a:gd name="connsiteY17" fmla="*/ 2983706 h 6401653"/>
              <a:gd name="connsiteX18" fmla="*/ 3524824 w 6496983"/>
              <a:gd name="connsiteY18" fmla="*/ 2583656 h 6401653"/>
              <a:gd name="connsiteX19" fmla="*/ 3105724 w 6496983"/>
              <a:gd name="connsiteY19" fmla="*/ 1993106 h 6401653"/>
              <a:gd name="connsiteX20" fmla="*/ 2819974 w 6496983"/>
              <a:gd name="connsiteY20" fmla="*/ 1612106 h 6401653"/>
              <a:gd name="connsiteX21" fmla="*/ 2419924 w 6496983"/>
              <a:gd name="connsiteY21" fmla="*/ 1269206 h 6401653"/>
              <a:gd name="connsiteX22" fmla="*/ 1943674 w 6496983"/>
              <a:gd name="connsiteY22" fmla="*/ 983456 h 6401653"/>
              <a:gd name="connsiteX23" fmla="*/ 1562674 w 6496983"/>
              <a:gd name="connsiteY23" fmla="*/ 850106 h 6401653"/>
              <a:gd name="connsiteX24" fmla="*/ 1372174 w 6496983"/>
              <a:gd name="connsiteY24" fmla="*/ 583406 h 6401653"/>
              <a:gd name="connsiteX25" fmla="*/ 1295974 w 6496983"/>
              <a:gd name="connsiteY25" fmla="*/ 411956 h 6401653"/>
              <a:gd name="connsiteX26" fmla="*/ 1238824 w 6496983"/>
              <a:gd name="connsiteY26" fmla="*/ 107156 h 6401653"/>
              <a:gd name="connsiteX27" fmla="*/ 1105474 w 6496983"/>
              <a:gd name="connsiteY27" fmla="*/ 11906 h 6401653"/>
              <a:gd name="connsiteX28" fmla="*/ 533974 w 6496983"/>
              <a:gd name="connsiteY28" fmla="*/ 11906 h 6401653"/>
              <a:gd name="connsiteX29" fmla="*/ 114874 w 6496983"/>
              <a:gd name="connsiteY29" fmla="*/ 107156 h 6401653"/>
              <a:gd name="connsiteX30" fmla="*/ 574 w 6496983"/>
              <a:gd name="connsiteY30" fmla="*/ 259556 h 6401653"/>
              <a:gd name="connsiteX31" fmla="*/ 76774 w 6496983"/>
              <a:gd name="connsiteY31" fmla="*/ 507206 h 6401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96983" h="6401653">
                <a:moveTo>
                  <a:pt x="4648774" y="6222206"/>
                </a:moveTo>
                <a:cubicBezTo>
                  <a:pt x="4788474" y="6326981"/>
                  <a:pt x="4928174" y="6431756"/>
                  <a:pt x="4991674" y="6393656"/>
                </a:cubicBezTo>
                <a:cubicBezTo>
                  <a:pt x="5055174" y="6355556"/>
                  <a:pt x="4988499" y="6126956"/>
                  <a:pt x="5029774" y="5993606"/>
                </a:cubicBezTo>
                <a:cubicBezTo>
                  <a:pt x="5071049" y="5860256"/>
                  <a:pt x="5178999" y="5736431"/>
                  <a:pt x="5239324" y="5593556"/>
                </a:cubicBezTo>
                <a:cubicBezTo>
                  <a:pt x="5299649" y="5450681"/>
                  <a:pt x="5318699" y="5279231"/>
                  <a:pt x="5391724" y="5136356"/>
                </a:cubicBezTo>
                <a:cubicBezTo>
                  <a:pt x="5464749" y="4993481"/>
                  <a:pt x="5610799" y="4831556"/>
                  <a:pt x="5677474" y="4736306"/>
                </a:cubicBezTo>
                <a:cubicBezTo>
                  <a:pt x="5744149" y="4641056"/>
                  <a:pt x="5756849" y="4628356"/>
                  <a:pt x="5791774" y="4564856"/>
                </a:cubicBezTo>
                <a:cubicBezTo>
                  <a:pt x="5826699" y="4501356"/>
                  <a:pt x="5829874" y="4428331"/>
                  <a:pt x="5887024" y="4355306"/>
                </a:cubicBezTo>
                <a:cubicBezTo>
                  <a:pt x="5944174" y="4282281"/>
                  <a:pt x="6087049" y="4209256"/>
                  <a:pt x="6134674" y="4126706"/>
                </a:cubicBezTo>
                <a:cubicBezTo>
                  <a:pt x="6182299" y="4044156"/>
                  <a:pt x="6153724" y="3936206"/>
                  <a:pt x="6172774" y="3860006"/>
                </a:cubicBezTo>
                <a:cubicBezTo>
                  <a:pt x="6191824" y="3783806"/>
                  <a:pt x="6214049" y="3713956"/>
                  <a:pt x="6248974" y="3669506"/>
                </a:cubicBezTo>
                <a:cubicBezTo>
                  <a:pt x="6283899" y="3625056"/>
                  <a:pt x="6341049" y="3612356"/>
                  <a:pt x="6382324" y="3593306"/>
                </a:cubicBezTo>
                <a:cubicBezTo>
                  <a:pt x="6423599" y="3574256"/>
                  <a:pt x="6502974" y="3606006"/>
                  <a:pt x="6496624" y="3555206"/>
                </a:cubicBezTo>
                <a:cubicBezTo>
                  <a:pt x="6490274" y="3504406"/>
                  <a:pt x="6458524" y="3383756"/>
                  <a:pt x="6344224" y="3288506"/>
                </a:cubicBezTo>
                <a:cubicBezTo>
                  <a:pt x="6229924" y="3193256"/>
                  <a:pt x="6039424" y="3050381"/>
                  <a:pt x="5810824" y="2983706"/>
                </a:cubicBezTo>
                <a:cubicBezTo>
                  <a:pt x="5582224" y="2917031"/>
                  <a:pt x="5223449" y="2875756"/>
                  <a:pt x="4972624" y="2888456"/>
                </a:cubicBezTo>
                <a:cubicBezTo>
                  <a:pt x="4721799" y="2901156"/>
                  <a:pt x="4483674" y="3044031"/>
                  <a:pt x="4305874" y="3059906"/>
                </a:cubicBezTo>
                <a:cubicBezTo>
                  <a:pt x="4128074" y="3075781"/>
                  <a:pt x="4035999" y="3063081"/>
                  <a:pt x="3905824" y="2983706"/>
                </a:cubicBezTo>
                <a:cubicBezTo>
                  <a:pt x="3775649" y="2904331"/>
                  <a:pt x="3658174" y="2748756"/>
                  <a:pt x="3524824" y="2583656"/>
                </a:cubicBezTo>
                <a:cubicBezTo>
                  <a:pt x="3391474" y="2418556"/>
                  <a:pt x="3223199" y="2155031"/>
                  <a:pt x="3105724" y="1993106"/>
                </a:cubicBezTo>
                <a:cubicBezTo>
                  <a:pt x="2988249" y="1831181"/>
                  <a:pt x="2934274" y="1732756"/>
                  <a:pt x="2819974" y="1612106"/>
                </a:cubicBezTo>
                <a:cubicBezTo>
                  <a:pt x="2705674" y="1491456"/>
                  <a:pt x="2565974" y="1373981"/>
                  <a:pt x="2419924" y="1269206"/>
                </a:cubicBezTo>
                <a:cubicBezTo>
                  <a:pt x="2273874" y="1164431"/>
                  <a:pt x="2086549" y="1053306"/>
                  <a:pt x="1943674" y="983456"/>
                </a:cubicBezTo>
                <a:cubicBezTo>
                  <a:pt x="1800799" y="913606"/>
                  <a:pt x="1657924" y="916781"/>
                  <a:pt x="1562674" y="850106"/>
                </a:cubicBezTo>
                <a:cubicBezTo>
                  <a:pt x="1467424" y="783431"/>
                  <a:pt x="1416624" y="656431"/>
                  <a:pt x="1372174" y="583406"/>
                </a:cubicBezTo>
                <a:cubicBezTo>
                  <a:pt x="1327724" y="510381"/>
                  <a:pt x="1318199" y="491331"/>
                  <a:pt x="1295974" y="411956"/>
                </a:cubicBezTo>
                <a:cubicBezTo>
                  <a:pt x="1273749" y="332581"/>
                  <a:pt x="1270574" y="173831"/>
                  <a:pt x="1238824" y="107156"/>
                </a:cubicBezTo>
                <a:cubicBezTo>
                  <a:pt x="1207074" y="40481"/>
                  <a:pt x="1222949" y="27781"/>
                  <a:pt x="1105474" y="11906"/>
                </a:cubicBezTo>
                <a:cubicBezTo>
                  <a:pt x="987999" y="-3969"/>
                  <a:pt x="699074" y="-3969"/>
                  <a:pt x="533974" y="11906"/>
                </a:cubicBezTo>
                <a:cubicBezTo>
                  <a:pt x="368874" y="27781"/>
                  <a:pt x="203774" y="65881"/>
                  <a:pt x="114874" y="107156"/>
                </a:cubicBezTo>
                <a:cubicBezTo>
                  <a:pt x="25974" y="148431"/>
                  <a:pt x="6924" y="192881"/>
                  <a:pt x="574" y="259556"/>
                </a:cubicBezTo>
                <a:cubicBezTo>
                  <a:pt x="-5776" y="326231"/>
                  <a:pt x="41849" y="415131"/>
                  <a:pt x="76774" y="507206"/>
                </a:cubicBezTo>
              </a:path>
            </a:pathLst>
          </a:custGeom>
          <a:noFill/>
          <a:ln w="1270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Freeform 245"/>
          <p:cNvSpPr/>
          <p:nvPr/>
        </p:nvSpPr>
        <p:spPr>
          <a:xfrm rot="21136840">
            <a:off x="13956652" y="13150647"/>
            <a:ext cx="877529" cy="879339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79339"/>
              <a:gd name="connsiteX1" fmla="*/ 648929 w 877529"/>
              <a:gd name="connsiteY1" fmla="*/ 530942 h 879339"/>
              <a:gd name="connsiteX2" fmla="*/ 331838 w 877529"/>
              <a:gd name="connsiteY2" fmla="*/ 284305 h 879339"/>
              <a:gd name="connsiteX3" fmla="*/ 265471 w 877529"/>
              <a:gd name="connsiteY3" fmla="*/ 199103 h 879339"/>
              <a:gd name="connsiteX4" fmla="*/ 339213 w 877529"/>
              <a:gd name="connsiteY4" fmla="*/ 103239 h 879339"/>
              <a:gd name="connsiteX5" fmla="*/ 0 w 877529"/>
              <a:gd name="connsiteY5" fmla="*/ 0 h 879339"/>
              <a:gd name="connsiteX6" fmla="*/ 88490 w 877529"/>
              <a:gd name="connsiteY6" fmla="*/ 383458 h 879339"/>
              <a:gd name="connsiteX7" fmla="*/ 173519 w 877529"/>
              <a:gd name="connsiteY7" fmla="*/ 291678 h 879339"/>
              <a:gd name="connsiteX8" fmla="*/ 230879 w 877529"/>
              <a:gd name="connsiteY8" fmla="*/ 367011 h 879339"/>
              <a:gd name="connsiteX9" fmla="*/ 390832 w 877529"/>
              <a:gd name="connsiteY9" fmla="*/ 530942 h 879339"/>
              <a:gd name="connsiteX10" fmla="*/ 759542 w 877529"/>
              <a:gd name="connsiteY10" fmla="*/ 833284 h 879339"/>
              <a:gd name="connsiteX11" fmla="*/ 861355 w 877529"/>
              <a:gd name="connsiteY11" fmla="*/ 877760 h 879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7529" h="879339">
                <a:moveTo>
                  <a:pt x="877529" y="575187"/>
                </a:moveTo>
                <a:cubicBezTo>
                  <a:pt x="808703" y="576416"/>
                  <a:pt x="739877" y="579422"/>
                  <a:pt x="648929" y="530942"/>
                </a:cubicBezTo>
                <a:cubicBezTo>
                  <a:pt x="557981" y="482462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861355" y="877760"/>
                  <a:pt x="861355" y="87776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246"/>
          <p:cNvSpPr/>
          <p:nvPr/>
        </p:nvSpPr>
        <p:spPr>
          <a:xfrm>
            <a:off x="13878981" y="14616642"/>
            <a:ext cx="2009775" cy="1123950"/>
          </a:xfrm>
          <a:custGeom>
            <a:avLst/>
            <a:gdLst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20560 w 2011110"/>
              <a:gd name="connsiteY0" fmla="*/ 0 h 1123950"/>
              <a:gd name="connsiteX1" fmla="*/ 1087185 w 2011110"/>
              <a:gd name="connsiteY1" fmla="*/ 152400 h 1123950"/>
              <a:gd name="connsiteX2" fmla="*/ 649035 w 2011110"/>
              <a:gd name="connsiteY2" fmla="*/ 219075 h 1123950"/>
              <a:gd name="connsiteX3" fmla="*/ 268035 w 2011110"/>
              <a:gd name="connsiteY3" fmla="*/ 171450 h 1123950"/>
              <a:gd name="connsiteX4" fmla="*/ 325185 w 2011110"/>
              <a:gd name="connsiteY4" fmla="*/ 38100 h 1123950"/>
              <a:gd name="connsiteX5" fmla="*/ 1335 w 2011110"/>
              <a:gd name="connsiteY5" fmla="*/ 104775 h 1123950"/>
              <a:gd name="connsiteX6" fmla="*/ 210885 w 2011110"/>
              <a:gd name="connsiteY6" fmla="*/ 419100 h 1123950"/>
              <a:gd name="connsiteX7" fmla="*/ 229935 w 2011110"/>
              <a:gd name="connsiteY7" fmla="*/ 295275 h 1123950"/>
              <a:gd name="connsiteX8" fmla="*/ 629985 w 2011110"/>
              <a:gd name="connsiteY8" fmla="*/ 447675 h 1123950"/>
              <a:gd name="connsiteX9" fmla="*/ 1306260 w 2011110"/>
              <a:gd name="connsiteY9" fmla="*/ 447675 h 1123950"/>
              <a:gd name="connsiteX10" fmla="*/ 1582485 w 2011110"/>
              <a:gd name="connsiteY10" fmla="*/ 390525 h 1123950"/>
              <a:gd name="connsiteX11" fmla="*/ 1630110 w 2011110"/>
              <a:gd name="connsiteY11" fmla="*/ 866775 h 1123950"/>
              <a:gd name="connsiteX12" fmla="*/ 1515810 w 2011110"/>
              <a:gd name="connsiteY12" fmla="*/ 876300 h 1123950"/>
              <a:gd name="connsiteX13" fmla="*/ 1668210 w 2011110"/>
              <a:gd name="connsiteY13" fmla="*/ 1123950 h 1123950"/>
              <a:gd name="connsiteX14" fmla="*/ 1839660 w 2011110"/>
              <a:gd name="connsiteY14" fmla="*/ 876300 h 1123950"/>
              <a:gd name="connsiteX15" fmla="*/ 1753935 w 2011110"/>
              <a:gd name="connsiteY15" fmla="*/ 866775 h 1123950"/>
              <a:gd name="connsiteX16" fmla="*/ 1820610 w 2011110"/>
              <a:gd name="connsiteY16" fmla="*/ 561975 h 1123950"/>
              <a:gd name="connsiteX17" fmla="*/ 2011110 w 2011110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66700 w 2009775"/>
              <a:gd name="connsiteY3" fmla="*/ 171450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04925 w 2009775"/>
              <a:gd name="connsiteY9" fmla="*/ 447675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66700 w 2009775"/>
              <a:gd name="connsiteY3" fmla="*/ 171450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04925 w 2009775"/>
              <a:gd name="connsiteY9" fmla="*/ 447675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04925 w 2009775"/>
              <a:gd name="connsiteY9" fmla="*/ 447675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04925 w 2009775"/>
              <a:gd name="connsiteY9" fmla="*/ 447675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04925 w 2009775"/>
              <a:gd name="connsiteY9" fmla="*/ 447675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36897 w 2009775"/>
              <a:gd name="connsiteY9" fmla="*/ 444478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36897 w 2009775"/>
              <a:gd name="connsiteY9" fmla="*/ 444478 h 1123950"/>
              <a:gd name="connsiteX10" fmla="*/ 1581150 w 2009775"/>
              <a:gd name="connsiteY10" fmla="*/ 390525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36897 w 2009775"/>
              <a:gd name="connsiteY9" fmla="*/ 444478 h 1123950"/>
              <a:gd name="connsiteX10" fmla="*/ 1568361 w 2009775"/>
              <a:gd name="connsiteY10" fmla="*/ 454469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36897 w 2009775"/>
              <a:gd name="connsiteY9" fmla="*/ 444478 h 1123950"/>
              <a:gd name="connsiteX10" fmla="*/ 1568361 w 2009775"/>
              <a:gd name="connsiteY10" fmla="*/ 454469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  <a:gd name="connsiteX0" fmla="*/ 1419225 w 2009775"/>
              <a:gd name="connsiteY0" fmla="*/ 0 h 1123950"/>
              <a:gd name="connsiteX1" fmla="*/ 1085850 w 2009775"/>
              <a:gd name="connsiteY1" fmla="*/ 152400 h 1123950"/>
              <a:gd name="connsiteX2" fmla="*/ 647700 w 2009775"/>
              <a:gd name="connsiteY2" fmla="*/ 219075 h 1123950"/>
              <a:gd name="connsiteX3" fmla="*/ 285883 w 2009775"/>
              <a:gd name="connsiteY3" fmla="*/ 145872 h 1123950"/>
              <a:gd name="connsiteX4" fmla="*/ 323850 w 2009775"/>
              <a:gd name="connsiteY4" fmla="*/ 38100 h 1123950"/>
              <a:gd name="connsiteX5" fmla="*/ 0 w 2009775"/>
              <a:gd name="connsiteY5" fmla="*/ 104775 h 1123950"/>
              <a:gd name="connsiteX6" fmla="*/ 209550 w 2009775"/>
              <a:gd name="connsiteY6" fmla="*/ 419100 h 1123950"/>
              <a:gd name="connsiteX7" fmla="*/ 228600 w 2009775"/>
              <a:gd name="connsiteY7" fmla="*/ 295275 h 1123950"/>
              <a:gd name="connsiteX8" fmla="*/ 628650 w 2009775"/>
              <a:gd name="connsiteY8" fmla="*/ 447675 h 1123950"/>
              <a:gd name="connsiteX9" fmla="*/ 1336897 w 2009775"/>
              <a:gd name="connsiteY9" fmla="*/ 444478 h 1123950"/>
              <a:gd name="connsiteX10" fmla="*/ 1568361 w 2009775"/>
              <a:gd name="connsiteY10" fmla="*/ 454469 h 1123950"/>
              <a:gd name="connsiteX11" fmla="*/ 1628775 w 2009775"/>
              <a:gd name="connsiteY11" fmla="*/ 866775 h 1123950"/>
              <a:gd name="connsiteX12" fmla="*/ 1514475 w 2009775"/>
              <a:gd name="connsiteY12" fmla="*/ 876300 h 1123950"/>
              <a:gd name="connsiteX13" fmla="*/ 1666875 w 2009775"/>
              <a:gd name="connsiteY13" fmla="*/ 1123950 h 1123950"/>
              <a:gd name="connsiteX14" fmla="*/ 1838325 w 2009775"/>
              <a:gd name="connsiteY14" fmla="*/ 876300 h 1123950"/>
              <a:gd name="connsiteX15" fmla="*/ 1752600 w 2009775"/>
              <a:gd name="connsiteY15" fmla="*/ 866775 h 1123950"/>
              <a:gd name="connsiteX16" fmla="*/ 1819275 w 2009775"/>
              <a:gd name="connsiteY16" fmla="*/ 561975 h 1123950"/>
              <a:gd name="connsiteX17" fmla="*/ 2009775 w 2009775"/>
              <a:gd name="connsiteY17" fmla="*/ 26670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09775" h="1123950">
                <a:moveTo>
                  <a:pt x="1419225" y="0"/>
                </a:moveTo>
                <a:cubicBezTo>
                  <a:pt x="1316831" y="57944"/>
                  <a:pt x="1214437" y="115888"/>
                  <a:pt x="1085850" y="152400"/>
                </a:cubicBezTo>
                <a:cubicBezTo>
                  <a:pt x="957263" y="188912"/>
                  <a:pt x="781028" y="220163"/>
                  <a:pt x="647700" y="219075"/>
                </a:cubicBezTo>
                <a:cubicBezTo>
                  <a:pt x="514372" y="217987"/>
                  <a:pt x="339858" y="176035"/>
                  <a:pt x="285883" y="145872"/>
                </a:cubicBezTo>
                <a:lnTo>
                  <a:pt x="323850" y="38100"/>
                </a:lnTo>
                <a:lnTo>
                  <a:pt x="0" y="104775"/>
                </a:lnTo>
                <a:lnTo>
                  <a:pt x="209550" y="419100"/>
                </a:lnTo>
                <a:lnTo>
                  <a:pt x="228600" y="295275"/>
                </a:lnTo>
                <a:cubicBezTo>
                  <a:pt x="298450" y="300038"/>
                  <a:pt x="443934" y="422808"/>
                  <a:pt x="628650" y="447675"/>
                </a:cubicBezTo>
                <a:cubicBezTo>
                  <a:pt x="813366" y="472542"/>
                  <a:pt x="1167490" y="465727"/>
                  <a:pt x="1336897" y="444478"/>
                </a:cubicBezTo>
                <a:cubicBezTo>
                  <a:pt x="1506304" y="423229"/>
                  <a:pt x="1519715" y="384086"/>
                  <a:pt x="1568361" y="454469"/>
                </a:cubicBezTo>
                <a:cubicBezTo>
                  <a:pt x="1617007" y="524852"/>
                  <a:pt x="1637756" y="796470"/>
                  <a:pt x="1628775" y="866775"/>
                </a:cubicBezTo>
                <a:lnTo>
                  <a:pt x="1514475" y="876300"/>
                </a:lnTo>
                <a:lnTo>
                  <a:pt x="1666875" y="1123950"/>
                </a:lnTo>
                <a:lnTo>
                  <a:pt x="1838325" y="876300"/>
                </a:lnTo>
                <a:lnTo>
                  <a:pt x="1752600" y="866775"/>
                </a:lnTo>
                <a:cubicBezTo>
                  <a:pt x="1749425" y="814388"/>
                  <a:pt x="1776413" y="661987"/>
                  <a:pt x="1819275" y="561975"/>
                </a:cubicBezTo>
                <a:cubicBezTo>
                  <a:pt x="1862137" y="461963"/>
                  <a:pt x="1935956" y="364331"/>
                  <a:pt x="2009775" y="26670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Freeform 247"/>
          <p:cNvSpPr/>
          <p:nvPr/>
        </p:nvSpPr>
        <p:spPr>
          <a:xfrm>
            <a:off x="1293058" y="5299708"/>
            <a:ext cx="1107389" cy="2609946"/>
          </a:xfrm>
          <a:custGeom>
            <a:avLst/>
            <a:gdLst>
              <a:gd name="connsiteX0" fmla="*/ 532642 w 1116204"/>
              <a:gd name="connsiteY0" fmla="*/ 0 h 2612991"/>
              <a:gd name="connsiteX1" fmla="*/ 573997 w 1116204"/>
              <a:gd name="connsiteY1" fmla="*/ 335433 h 2612991"/>
              <a:gd name="connsiteX2" fmla="*/ 546427 w 1116204"/>
              <a:gd name="connsiteY2" fmla="*/ 1309568 h 2612991"/>
              <a:gd name="connsiteX3" fmla="*/ 325868 w 1116204"/>
              <a:gd name="connsiteY3" fmla="*/ 2072334 h 2612991"/>
              <a:gd name="connsiteX4" fmla="*/ 174234 w 1116204"/>
              <a:gd name="connsiteY4" fmla="*/ 2361817 h 2612991"/>
              <a:gd name="connsiteX5" fmla="*/ 77739 w 1116204"/>
              <a:gd name="connsiteY5" fmla="*/ 2311273 h 2612991"/>
              <a:gd name="connsiteX6" fmla="*/ 8815 w 1116204"/>
              <a:gd name="connsiteY6" fmla="*/ 2609946 h 2612991"/>
              <a:gd name="connsiteX7" fmla="*/ 284513 w 1116204"/>
              <a:gd name="connsiteY7" fmla="*/ 2462907 h 2612991"/>
              <a:gd name="connsiteX8" fmla="*/ 220183 w 1116204"/>
              <a:gd name="connsiteY8" fmla="*/ 2412362 h 2612991"/>
              <a:gd name="connsiteX9" fmla="*/ 371818 w 1116204"/>
              <a:gd name="connsiteY9" fmla="*/ 2205588 h 2612991"/>
              <a:gd name="connsiteX10" fmla="*/ 688871 w 1116204"/>
              <a:gd name="connsiteY10" fmla="*/ 1497962 h 2612991"/>
              <a:gd name="connsiteX11" fmla="*/ 982949 w 1116204"/>
              <a:gd name="connsiteY11" fmla="*/ 735196 h 2612991"/>
              <a:gd name="connsiteX12" fmla="*/ 1116204 w 1116204"/>
              <a:gd name="connsiteY12" fmla="*/ 275699 h 2612991"/>
              <a:gd name="connsiteX0" fmla="*/ 523827 w 1107389"/>
              <a:gd name="connsiteY0" fmla="*/ 0 h 2612991"/>
              <a:gd name="connsiteX1" fmla="*/ 565182 w 1107389"/>
              <a:gd name="connsiteY1" fmla="*/ 335433 h 2612991"/>
              <a:gd name="connsiteX2" fmla="*/ 537612 w 1107389"/>
              <a:gd name="connsiteY2" fmla="*/ 1309568 h 2612991"/>
              <a:gd name="connsiteX3" fmla="*/ 317053 w 1107389"/>
              <a:gd name="connsiteY3" fmla="*/ 2072334 h 2612991"/>
              <a:gd name="connsiteX4" fmla="*/ 165419 w 1107389"/>
              <a:gd name="connsiteY4" fmla="*/ 2361817 h 2612991"/>
              <a:gd name="connsiteX5" fmla="*/ 68924 w 1107389"/>
              <a:gd name="connsiteY5" fmla="*/ 2311273 h 2612991"/>
              <a:gd name="connsiteX6" fmla="*/ 0 w 1107389"/>
              <a:gd name="connsiteY6" fmla="*/ 2609946 h 2612991"/>
              <a:gd name="connsiteX7" fmla="*/ 275698 w 1107389"/>
              <a:gd name="connsiteY7" fmla="*/ 2462907 h 2612991"/>
              <a:gd name="connsiteX8" fmla="*/ 211368 w 1107389"/>
              <a:gd name="connsiteY8" fmla="*/ 2412362 h 2612991"/>
              <a:gd name="connsiteX9" fmla="*/ 363003 w 1107389"/>
              <a:gd name="connsiteY9" fmla="*/ 2205588 h 2612991"/>
              <a:gd name="connsiteX10" fmla="*/ 680056 w 1107389"/>
              <a:gd name="connsiteY10" fmla="*/ 1497962 h 2612991"/>
              <a:gd name="connsiteX11" fmla="*/ 974134 w 1107389"/>
              <a:gd name="connsiteY11" fmla="*/ 735196 h 2612991"/>
              <a:gd name="connsiteX12" fmla="*/ 1107389 w 1107389"/>
              <a:gd name="connsiteY12" fmla="*/ 275699 h 2612991"/>
              <a:gd name="connsiteX0" fmla="*/ 523827 w 1107389"/>
              <a:gd name="connsiteY0" fmla="*/ 0 h 2609946"/>
              <a:gd name="connsiteX1" fmla="*/ 565182 w 1107389"/>
              <a:gd name="connsiteY1" fmla="*/ 335433 h 2609946"/>
              <a:gd name="connsiteX2" fmla="*/ 537612 w 1107389"/>
              <a:gd name="connsiteY2" fmla="*/ 1309568 h 2609946"/>
              <a:gd name="connsiteX3" fmla="*/ 317053 w 1107389"/>
              <a:gd name="connsiteY3" fmla="*/ 2072334 h 2609946"/>
              <a:gd name="connsiteX4" fmla="*/ 165419 w 1107389"/>
              <a:gd name="connsiteY4" fmla="*/ 2361817 h 2609946"/>
              <a:gd name="connsiteX5" fmla="*/ 68924 w 1107389"/>
              <a:gd name="connsiteY5" fmla="*/ 2311273 h 2609946"/>
              <a:gd name="connsiteX6" fmla="*/ 0 w 1107389"/>
              <a:gd name="connsiteY6" fmla="*/ 2609946 h 2609946"/>
              <a:gd name="connsiteX7" fmla="*/ 275698 w 1107389"/>
              <a:gd name="connsiteY7" fmla="*/ 2462907 h 2609946"/>
              <a:gd name="connsiteX8" fmla="*/ 211368 w 1107389"/>
              <a:gd name="connsiteY8" fmla="*/ 2412362 h 2609946"/>
              <a:gd name="connsiteX9" fmla="*/ 363003 w 1107389"/>
              <a:gd name="connsiteY9" fmla="*/ 2205588 h 2609946"/>
              <a:gd name="connsiteX10" fmla="*/ 680056 w 1107389"/>
              <a:gd name="connsiteY10" fmla="*/ 1497962 h 2609946"/>
              <a:gd name="connsiteX11" fmla="*/ 974134 w 1107389"/>
              <a:gd name="connsiteY11" fmla="*/ 735196 h 2609946"/>
              <a:gd name="connsiteX12" fmla="*/ 1107389 w 1107389"/>
              <a:gd name="connsiteY12" fmla="*/ 275699 h 2609946"/>
              <a:gd name="connsiteX0" fmla="*/ 523827 w 1107389"/>
              <a:gd name="connsiteY0" fmla="*/ 0 h 2609946"/>
              <a:gd name="connsiteX1" fmla="*/ 565182 w 1107389"/>
              <a:gd name="connsiteY1" fmla="*/ 335433 h 2609946"/>
              <a:gd name="connsiteX2" fmla="*/ 537612 w 1107389"/>
              <a:gd name="connsiteY2" fmla="*/ 1309568 h 2609946"/>
              <a:gd name="connsiteX3" fmla="*/ 317053 w 1107389"/>
              <a:gd name="connsiteY3" fmla="*/ 2072334 h 2609946"/>
              <a:gd name="connsiteX4" fmla="*/ 165419 w 1107389"/>
              <a:gd name="connsiteY4" fmla="*/ 2361817 h 2609946"/>
              <a:gd name="connsiteX5" fmla="*/ 68924 w 1107389"/>
              <a:gd name="connsiteY5" fmla="*/ 2311273 h 2609946"/>
              <a:gd name="connsiteX6" fmla="*/ 0 w 1107389"/>
              <a:gd name="connsiteY6" fmla="*/ 2609946 h 2609946"/>
              <a:gd name="connsiteX7" fmla="*/ 275698 w 1107389"/>
              <a:gd name="connsiteY7" fmla="*/ 2462907 h 2609946"/>
              <a:gd name="connsiteX8" fmla="*/ 211368 w 1107389"/>
              <a:gd name="connsiteY8" fmla="*/ 2412362 h 2609946"/>
              <a:gd name="connsiteX9" fmla="*/ 363003 w 1107389"/>
              <a:gd name="connsiteY9" fmla="*/ 2205588 h 2609946"/>
              <a:gd name="connsiteX10" fmla="*/ 680056 w 1107389"/>
              <a:gd name="connsiteY10" fmla="*/ 1497962 h 2609946"/>
              <a:gd name="connsiteX11" fmla="*/ 974134 w 1107389"/>
              <a:gd name="connsiteY11" fmla="*/ 735196 h 2609946"/>
              <a:gd name="connsiteX12" fmla="*/ 1107389 w 1107389"/>
              <a:gd name="connsiteY12" fmla="*/ 275699 h 2609946"/>
              <a:gd name="connsiteX0" fmla="*/ 523827 w 1107389"/>
              <a:gd name="connsiteY0" fmla="*/ 0 h 2609946"/>
              <a:gd name="connsiteX1" fmla="*/ 565182 w 1107389"/>
              <a:gd name="connsiteY1" fmla="*/ 335433 h 2609946"/>
              <a:gd name="connsiteX2" fmla="*/ 537612 w 1107389"/>
              <a:gd name="connsiteY2" fmla="*/ 1309568 h 2609946"/>
              <a:gd name="connsiteX3" fmla="*/ 317053 w 1107389"/>
              <a:gd name="connsiteY3" fmla="*/ 2072334 h 2609946"/>
              <a:gd name="connsiteX4" fmla="*/ 165419 w 1107389"/>
              <a:gd name="connsiteY4" fmla="*/ 2361817 h 2609946"/>
              <a:gd name="connsiteX5" fmla="*/ 68924 w 1107389"/>
              <a:gd name="connsiteY5" fmla="*/ 2311273 h 2609946"/>
              <a:gd name="connsiteX6" fmla="*/ 0 w 1107389"/>
              <a:gd name="connsiteY6" fmla="*/ 2609946 h 2609946"/>
              <a:gd name="connsiteX7" fmla="*/ 275698 w 1107389"/>
              <a:gd name="connsiteY7" fmla="*/ 2462907 h 2609946"/>
              <a:gd name="connsiteX8" fmla="*/ 211368 w 1107389"/>
              <a:gd name="connsiteY8" fmla="*/ 2412362 h 2609946"/>
              <a:gd name="connsiteX9" fmla="*/ 363003 w 1107389"/>
              <a:gd name="connsiteY9" fmla="*/ 2205588 h 2609946"/>
              <a:gd name="connsiteX10" fmla="*/ 680056 w 1107389"/>
              <a:gd name="connsiteY10" fmla="*/ 1497962 h 2609946"/>
              <a:gd name="connsiteX11" fmla="*/ 974134 w 1107389"/>
              <a:gd name="connsiteY11" fmla="*/ 735196 h 2609946"/>
              <a:gd name="connsiteX12" fmla="*/ 1107389 w 1107389"/>
              <a:gd name="connsiteY12" fmla="*/ 275699 h 2609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7389" h="2609946">
                <a:moveTo>
                  <a:pt x="523827" y="0"/>
                </a:moveTo>
                <a:cubicBezTo>
                  <a:pt x="543356" y="58586"/>
                  <a:pt x="562885" y="117172"/>
                  <a:pt x="565182" y="335433"/>
                </a:cubicBezTo>
                <a:cubicBezTo>
                  <a:pt x="567480" y="553694"/>
                  <a:pt x="578967" y="1020085"/>
                  <a:pt x="537612" y="1309568"/>
                </a:cubicBezTo>
                <a:cubicBezTo>
                  <a:pt x="496257" y="1599051"/>
                  <a:pt x="379085" y="1896959"/>
                  <a:pt x="317053" y="2072334"/>
                </a:cubicBezTo>
                <a:cubicBezTo>
                  <a:pt x="255021" y="2247709"/>
                  <a:pt x="206774" y="2321994"/>
                  <a:pt x="165419" y="2361817"/>
                </a:cubicBezTo>
                <a:lnTo>
                  <a:pt x="68924" y="2311273"/>
                </a:lnTo>
                <a:lnTo>
                  <a:pt x="0" y="2609946"/>
                </a:lnTo>
                <a:lnTo>
                  <a:pt x="275698" y="2462907"/>
                </a:lnTo>
                <a:lnTo>
                  <a:pt x="211368" y="2412362"/>
                </a:lnTo>
                <a:cubicBezTo>
                  <a:pt x="225919" y="2369476"/>
                  <a:pt x="284888" y="2357988"/>
                  <a:pt x="363003" y="2205588"/>
                </a:cubicBezTo>
                <a:cubicBezTo>
                  <a:pt x="441118" y="2053188"/>
                  <a:pt x="578201" y="1743027"/>
                  <a:pt x="680056" y="1497962"/>
                </a:cubicBezTo>
                <a:cubicBezTo>
                  <a:pt x="781911" y="1252897"/>
                  <a:pt x="902912" y="938906"/>
                  <a:pt x="974134" y="735196"/>
                </a:cubicBezTo>
                <a:cubicBezTo>
                  <a:pt x="1045356" y="531486"/>
                  <a:pt x="1076372" y="403592"/>
                  <a:pt x="1107389" y="275699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9" name="Freeform 248"/>
          <p:cNvSpPr/>
          <p:nvPr/>
        </p:nvSpPr>
        <p:spPr>
          <a:xfrm>
            <a:off x="3259706" y="5795965"/>
            <a:ext cx="1392277" cy="2816720"/>
          </a:xfrm>
          <a:custGeom>
            <a:avLst/>
            <a:gdLst>
              <a:gd name="connsiteX0" fmla="*/ 0 w 1415252"/>
              <a:gd name="connsiteY0" fmla="*/ 335434 h 2816735"/>
              <a:gd name="connsiteX1" fmla="*/ 96494 w 1415252"/>
              <a:gd name="connsiteY1" fmla="*/ 684652 h 2816735"/>
              <a:gd name="connsiteX2" fmla="*/ 220559 w 1415252"/>
              <a:gd name="connsiteY2" fmla="*/ 1686356 h 2816735"/>
              <a:gd name="connsiteX3" fmla="*/ 280293 w 1415252"/>
              <a:gd name="connsiteY3" fmla="*/ 2490477 h 2816735"/>
              <a:gd name="connsiteX4" fmla="*/ 170014 w 1415252"/>
              <a:gd name="connsiteY4" fmla="*/ 2495072 h 2816735"/>
              <a:gd name="connsiteX5" fmla="*/ 344623 w 1415252"/>
              <a:gd name="connsiteY5" fmla="*/ 2816720 h 2816735"/>
              <a:gd name="connsiteX6" fmla="*/ 500852 w 1415252"/>
              <a:gd name="connsiteY6" fmla="*/ 2508857 h 2816735"/>
              <a:gd name="connsiteX7" fmla="*/ 413548 w 1415252"/>
              <a:gd name="connsiteY7" fmla="*/ 2508857 h 2816735"/>
              <a:gd name="connsiteX8" fmla="*/ 482472 w 1415252"/>
              <a:gd name="connsiteY8" fmla="*/ 2072334 h 2816735"/>
              <a:gd name="connsiteX9" fmla="*/ 592752 w 1415252"/>
              <a:gd name="connsiteY9" fmla="*/ 1429038 h 2816735"/>
              <a:gd name="connsiteX10" fmla="*/ 666271 w 1415252"/>
              <a:gd name="connsiteY10" fmla="*/ 1043060 h 2816735"/>
              <a:gd name="connsiteX11" fmla="*/ 721411 w 1415252"/>
              <a:gd name="connsiteY11" fmla="*/ 1075225 h 2816735"/>
              <a:gd name="connsiteX12" fmla="*/ 932780 w 1415252"/>
              <a:gd name="connsiteY12" fmla="*/ 1626622 h 2816735"/>
              <a:gd name="connsiteX13" fmla="*/ 1203883 w 1415252"/>
              <a:gd name="connsiteY13" fmla="*/ 2187209 h 2816735"/>
              <a:gd name="connsiteX14" fmla="*/ 1079819 w 1415252"/>
              <a:gd name="connsiteY14" fmla="*/ 2219373 h 2816735"/>
              <a:gd name="connsiteX15" fmla="*/ 1392277 w 1415252"/>
              <a:gd name="connsiteY15" fmla="*/ 2449122 h 2816735"/>
              <a:gd name="connsiteX16" fmla="*/ 1383087 w 1415252"/>
              <a:gd name="connsiteY16" fmla="*/ 2044764 h 2816735"/>
              <a:gd name="connsiteX17" fmla="*/ 1314163 w 1415252"/>
              <a:gd name="connsiteY17" fmla="*/ 2159639 h 2816735"/>
              <a:gd name="connsiteX18" fmla="*/ 1226858 w 1415252"/>
              <a:gd name="connsiteY18" fmla="*/ 2021789 h 2816735"/>
              <a:gd name="connsiteX19" fmla="*/ 1125769 w 1415252"/>
              <a:gd name="connsiteY19" fmla="*/ 854666 h 2816735"/>
              <a:gd name="connsiteX20" fmla="*/ 1139554 w 1415252"/>
              <a:gd name="connsiteY20" fmla="*/ 0 h 2816735"/>
              <a:gd name="connsiteX0" fmla="*/ 0 w 1415252"/>
              <a:gd name="connsiteY0" fmla="*/ 335434 h 2816735"/>
              <a:gd name="connsiteX1" fmla="*/ 96494 w 1415252"/>
              <a:gd name="connsiteY1" fmla="*/ 684652 h 2816735"/>
              <a:gd name="connsiteX2" fmla="*/ 220559 w 1415252"/>
              <a:gd name="connsiteY2" fmla="*/ 1686356 h 2816735"/>
              <a:gd name="connsiteX3" fmla="*/ 280293 w 1415252"/>
              <a:gd name="connsiteY3" fmla="*/ 2490477 h 2816735"/>
              <a:gd name="connsiteX4" fmla="*/ 170014 w 1415252"/>
              <a:gd name="connsiteY4" fmla="*/ 2495072 h 2816735"/>
              <a:gd name="connsiteX5" fmla="*/ 344623 w 1415252"/>
              <a:gd name="connsiteY5" fmla="*/ 2816720 h 2816735"/>
              <a:gd name="connsiteX6" fmla="*/ 500852 w 1415252"/>
              <a:gd name="connsiteY6" fmla="*/ 2508857 h 2816735"/>
              <a:gd name="connsiteX7" fmla="*/ 413548 w 1415252"/>
              <a:gd name="connsiteY7" fmla="*/ 2508857 h 2816735"/>
              <a:gd name="connsiteX8" fmla="*/ 482472 w 1415252"/>
              <a:gd name="connsiteY8" fmla="*/ 2072334 h 2816735"/>
              <a:gd name="connsiteX9" fmla="*/ 592752 w 1415252"/>
              <a:gd name="connsiteY9" fmla="*/ 1429038 h 2816735"/>
              <a:gd name="connsiteX10" fmla="*/ 666271 w 1415252"/>
              <a:gd name="connsiteY10" fmla="*/ 1043060 h 2816735"/>
              <a:gd name="connsiteX11" fmla="*/ 721411 w 1415252"/>
              <a:gd name="connsiteY11" fmla="*/ 1075225 h 2816735"/>
              <a:gd name="connsiteX12" fmla="*/ 932780 w 1415252"/>
              <a:gd name="connsiteY12" fmla="*/ 1626622 h 2816735"/>
              <a:gd name="connsiteX13" fmla="*/ 1203883 w 1415252"/>
              <a:gd name="connsiteY13" fmla="*/ 2187209 h 2816735"/>
              <a:gd name="connsiteX14" fmla="*/ 1079819 w 1415252"/>
              <a:gd name="connsiteY14" fmla="*/ 2219373 h 2816735"/>
              <a:gd name="connsiteX15" fmla="*/ 1392277 w 1415252"/>
              <a:gd name="connsiteY15" fmla="*/ 2449122 h 2816735"/>
              <a:gd name="connsiteX16" fmla="*/ 1383087 w 1415252"/>
              <a:gd name="connsiteY16" fmla="*/ 2044764 h 2816735"/>
              <a:gd name="connsiteX17" fmla="*/ 1314163 w 1415252"/>
              <a:gd name="connsiteY17" fmla="*/ 2159639 h 2816735"/>
              <a:gd name="connsiteX18" fmla="*/ 1226858 w 1415252"/>
              <a:gd name="connsiteY18" fmla="*/ 2021789 h 2816735"/>
              <a:gd name="connsiteX19" fmla="*/ 1125769 w 1415252"/>
              <a:gd name="connsiteY19" fmla="*/ 854666 h 2816735"/>
              <a:gd name="connsiteX20" fmla="*/ 1139554 w 1415252"/>
              <a:gd name="connsiteY20" fmla="*/ 0 h 2816735"/>
              <a:gd name="connsiteX0" fmla="*/ 0 w 1415252"/>
              <a:gd name="connsiteY0" fmla="*/ 335434 h 2816735"/>
              <a:gd name="connsiteX1" fmla="*/ 96494 w 1415252"/>
              <a:gd name="connsiteY1" fmla="*/ 684652 h 2816735"/>
              <a:gd name="connsiteX2" fmla="*/ 220559 w 1415252"/>
              <a:gd name="connsiteY2" fmla="*/ 1686356 h 2816735"/>
              <a:gd name="connsiteX3" fmla="*/ 280293 w 1415252"/>
              <a:gd name="connsiteY3" fmla="*/ 2490477 h 2816735"/>
              <a:gd name="connsiteX4" fmla="*/ 170014 w 1415252"/>
              <a:gd name="connsiteY4" fmla="*/ 2495072 h 2816735"/>
              <a:gd name="connsiteX5" fmla="*/ 344623 w 1415252"/>
              <a:gd name="connsiteY5" fmla="*/ 2816720 h 2816735"/>
              <a:gd name="connsiteX6" fmla="*/ 500852 w 1415252"/>
              <a:gd name="connsiteY6" fmla="*/ 2508857 h 2816735"/>
              <a:gd name="connsiteX7" fmla="*/ 413548 w 1415252"/>
              <a:gd name="connsiteY7" fmla="*/ 2508857 h 2816735"/>
              <a:gd name="connsiteX8" fmla="*/ 482472 w 1415252"/>
              <a:gd name="connsiteY8" fmla="*/ 2072334 h 2816735"/>
              <a:gd name="connsiteX9" fmla="*/ 592752 w 1415252"/>
              <a:gd name="connsiteY9" fmla="*/ 1429038 h 2816735"/>
              <a:gd name="connsiteX10" fmla="*/ 666271 w 1415252"/>
              <a:gd name="connsiteY10" fmla="*/ 1043060 h 2816735"/>
              <a:gd name="connsiteX11" fmla="*/ 721411 w 1415252"/>
              <a:gd name="connsiteY11" fmla="*/ 1075225 h 2816735"/>
              <a:gd name="connsiteX12" fmla="*/ 932780 w 1415252"/>
              <a:gd name="connsiteY12" fmla="*/ 1626622 h 2816735"/>
              <a:gd name="connsiteX13" fmla="*/ 1203883 w 1415252"/>
              <a:gd name="connsiteY13" fmla="*/ 2187209 h 2816735"/>
              <a:gd name="connsiteX14" fmla="*/ 1079819 w 1415252"/>
              <a:gd name="connsiteY14" fmla="*/ 2219373 h 2816735"/>
              <a:gd name="connsiteX15" fmla="*/ 1392277 w 1415252"/>
              <a:gd name="connsiteY15" fmla="*/ 2449122 h 2816735"/>
              <a:gd name="connsiteX16" fmla="*/ 1383087 w 1415252"/>
              <a:gd name="connsiteY16" fmla="*/ 2044764 h 2816735"/>
              <a:gd name="connsiteX17" fmla="*/ 1314163 w 1415252"/>
              <a:gd name="connsiteY17" fmla="*/ 2159639 h 2816735"/>
              <a:gd name="connsiteX18" fmla="*/ 1226858 w 1415252"/>
              <a:gd name="connsiteY18" fmla="*/ 2021789 h 2816735"/>
              <a:gd name="connsiteX19" fmla="*/ 1125769 w 1415252"/>
              <a:gd name="connsiteY19" fmla="*/ 854666 h 2816735"/>
              <a:gd name="connsiteX20" fmla="*/ 1139554 w 1415252"/>
              <a:gd name="connsiteY20" fmla="*/ 0 h 2816735"/>
              <a:gd name="connsiteX0" fmla="*/ 0 w 1415252"/>
              <a:gd name="connsiteY0" fmla="*/ 335434 h 2816735"/>
              <a:gd name="connsiteX1" fmla="*/ 96494 w 1415252"/>
              <a:gd name="connsiteY1" fmla="*/ 684652 h 2816735"/>
              <a:gd name="connsiteX2" fmla="*/ 220559 w 1415252"/>
              <a:gd name="connsiteY2" fmla="*/ 1686356 h 2816735"/>
              <a:gd name="connsiteX3" fmla="*/ 280293 w 1415252"/>
              <a:gd name="connsiteY3" fmla="*/ 2490477 h 2816735"/>
              <a:gd name="connsiteX4" fmla="*/ 170014 w 1415252"/>
              <a:gd name="connsiteY4" fmla="*/ 2495072 h 2816735"/>
              <a:gd name="connsiteX5" fmla="*/ 344623 w 1415252"/>
              <a:gd name="connsiteY5" fmla="*/ 2816720 h 2816735"/>
              <a:gd name="connsiteX6" fmla="*/ 500852 w 1415252"/>
              <a:gd name="connsiteY6" fmla="*/ 2508857 h 2816735"/>
              <a:gd name="connsiteX7" fmla="*/ 413548 w 1415252"/>
              <a:gd name="connsiteY7" fmla="*/ 2508857 h 2816735"/>
              <a:gd name="connsiteX8" fmla="*/ 482472 w 1415252"/>
              <a:gd name="connsiteY8" fmla="*/ 2072334 h 2816735"/>
              <a:gd name="connsiteX9" fmla="*/ 592752 w 1415252"/>
              <a:gd name="connsiteY9" fmla="*/ 1429038 h 2816735"/>
              <a:gd name="connsiteX10" fmla="*/ 666271 w 1415252"/>
              <a:gd name="connsiteY10" fmla="*/ 1043060 h 2816735"/>
              <a:gd name="connsiteX11" fmla="*/ 721411 w 1415252"/>
              <a:gd name="connsiteY11" fmla="*/ 1075225 h 2816735"/>
              <a:gd name="connsiteX12" fmla="*/ 932780 w 1415252"/>
              <a:gd name="connsiteY12" fmla="*/ 1626622 h 2816735"/>
              <a:gd name="connsiteX13" fmla="*/ 1203883 w 1415252"/>
              <a:gd name="connsiteY13" fmla="*/ 2187209 h 2816735"/>
              <a:gd name="connsiteX14" fmla="*/ 1079819 w 1415252"/>
              <a:gd name="connsiteY14" fmla="*/ 2219373 h 2816735"/>
              <a:gd name="connsiteX15" fmla="*/ 1392277 w 1415252"/>
              <a:gd name="connsiteY15" fmla="*/ 2449122 h 2816735"/>
              <a:gd name="connsiteX16" fmla="*/ 1383087 w 1415252"/>
              <a:gd name="connsiteY16" fmla="*/ 2044764 h 2816735"/>
              <a:gd name="connsiteX17" fmla="*/ 1314163 w 1415252"/>
              <a:gd name="connsiteY17" fmla="*/ 2159639 h 2816735"/>
              <a:gd name="connsiteX18" fmla="*/ 1176313 w 1415252"/>
              <a:gd name="connsiteY18" fmla="*/ 1718521 h 2816735"/>
              <a:gd name="connsiteX19" fmla="*/ 1125769 w 1415252"/>
              <a:gd name="connsiteY19" fmla="*/ 854666 h 2816735"/>
              <a:gd name="connsiteX20" fmla="*/ 1139554 w 1415252"/>
              <a:gd name="connsiteY20" fmla="*/ 0 h 2816735"/>
              <a:gd name="connsiteX0" fmla="*/ 0 w 1415252"/>
              <a:gd name="connsiteY0" fmla="*/ 335434 h 2816735"/>
              <a:gd name="connsiteX1" fmla="*/ 96494 w 1415252"/>
              <a:gd name="connsiteY1" fmla="*/ 684652 h 2816735"/>
              <a:gd name="connsiteX2" fmla="*/ 220559 w 1415252"/>
              <a:gd name="connsiteY2" fmla="*/ 1686356 h 2816735"/>
              <a:gd name="connsiteX3" fmla="*/ 280293 w 1415252"/>
              <a:gd name="connsiteY3" fmla="*/ 2490477 h 2816735"/>
              <a:gd name="connsiteX4" fmla="*/ 170014 w 1415252"/>
              <a:gd name="connsiteY4" fmla="*/ 2495072 h 2816735"/>
              <a:gd name="connsiteX5" fmla="*/ 344623 w 1415252"/>
              <a:gd name="connsiteY5" fmla="*/ 2816720 h 2816735"/>
              <a:gd name="connsiteX6" fmla="*/ 500852 w 1415252"/>
              <a:gd name="connsiteY6" fmla="*/ 2508857 h 2816735"/>
              <a:gd name="connsiteX7" fmla="*/ 413548 w 1415252"/>
              <a:gd name="connsiteY7" fmla="*/ 2508857 h 2816735"/>
              <a:gd name="connsiteX8" fmla="*/ 482472 w 1415252"/>
              <a:gd name="connsiteY8" fmla="*/ 2072334 h 2816735"/>
              <a:gd name="connsiteX9" fmla="*/ 592752 w 1415252"/>
              <a:gd name="connsiteY9" fmla="*/ 1429038 h 2816735"/>
              <a:gd name="connsiteX10" fmla="*/ 666271 w 1415252"/>
              <a:gd name="connsiteY10" fmla="*/ 1043060 h 2816735"/>
              <a:gd name="connsiteX11" fmla="*/ 721411 w 1415252"/>
              <a:gd name="connsiteY11" fmla="*/ 1075225 h 2816735"/>
              <a:gd name="connsiteX12" fmla="*/ 932780 w 1415252"/>
              <a:gd name="connsiteY12" fmla="*/ 1626622 h 2816735"/>
              <a:gd name="connsiteX13" fmla="*/ 1203883 w 1415252"/>
              <a:gd name="connsiteY13" fmla="*/ 2187209 h 2816735"/>
              <a:gd name="connsiteX14" fmla="*/ 1079819 w 1415252"/>
              <a:gd name="connsiteY14" fmla="*/ 2219373 h 2816735"/>
              <a:gd name="connsiteX15" fmla="*/ 1392277 w 1415252"/>
              <a:gd name="connsiteY15" fmla="*/ 2449122 h 2816735"/>
              <a:gd name="connsiteX16" fmla="*/ 1383087 w 1415252"/>
              <a:gd name="connsiteY16" fmla="*/ 2044764 h 2816735"/>
              <a:gd name="connsiteX17" fmla="*/ 1314163 w 1415252"/>
              <a:gd name="connsiteY17" fmla="*/ 2159639 h 2816735"/>
              <a:gd name="connsiteX18" fmla="*/ 1176313 w 1415252"/>
              <a:gd name="connsiteY18" fmla="*/ 1718521 h 2816735"/>
              <a:gd name="connsiteX19" fmla="*/ 1125769 w 1415252"/>
              <a:gd name="connsiteY19" fmla="*/ 854666 h 2816735"/>
              <a:gd name="connsiteX20" fmla="*/ 1139554 w 1415252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14163 w 1392277"/>
              <a:gd name="connsiteY17" fmla="*/ 2159639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14163 w 1392277"/>
              <a:gd name="connsiteY17" fmla="*/ 2159639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14163 w 1392277"/>
              <a:gd name="connsiteY17" fmla="*/ 2159639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00378 w 1392277"/>
              <a:gd name="connsiteY17" fmla="*/ 2145854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00378 w 1392277"/>
              <a:gd name="connsiteY17" fmla="*/ 2145854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35"/>
              <a:gd name="connsiteX1" fmla="*/ 96494 w 1392277"/>
              <a:gd name="connsiteY1" fmla="*/ 684652 h 2816735"/>
              <a:gd name="connsiteX2" fmla="*/ 220559 w 1392277"/>
              <a:gd name="connsiteY2" fmla="*/ 1686356 h 2816735"/>
              <a:gd name="connsiteX3" fmla="*/ 280293 w 1392277"/>
              <a:gd name="connsiteY3" fmla="*/ 2490477 h 2816735"/>
              <a:gd name="connsiteX4" fmla="*/ 170014 w 1392277"/>
              <a:gd name="connsiteY4" fmla="*/ 2495072 h 2816735"/>
              <a:gd name="connsiteX5" fmla="*/ 344623 w 1392277"/>
              <a:gd name="connsiteY5" fmla="*/ 2816720 h 2816735"/>
              <a:gd name="connsiteX6" fmla="*/ 500852 w 1392277"/>
              <a:gd name="connsiteY6" fmla="*/ 2508857 h 2816735"/>
              <a:gd name="connsiteX7" fmla="*/ 413548 w 1392277"/>
              <a:gd name="connsiteY7" fmla="*/ 2508857 h 2816735"/>
              <a:gd name="connsiteX8" fmla="*/ 482472 w 1392277"/>
              <a:gd name="connsiteY8" fmla="*/ 2072334 h 2816735"/>
              <a:gd name="connsiteX9" fmla="*/ 592752 w 1392277"/>
              <a:gd name="connsiteY9" fmla="*/ 1429038 h 2816735"/>
              <a:gd name="connsiteX10" fmla="*/ 666271 w 1392277"/>
              <a:gd name="connsiteY10" fmla="*/ 1043060 h 2816735"/>
              <a:gd name="connsiteX11" fmla="*/ 721411 w 1392277"/>
              <a:gd name="connsiteY11" fmla="*/ 1075225 h 2816735"/>
              <a:gd name="connsiteX12" fmla="*/ 932780 w 1392277"/>
              <a:gd name="connsiteY12" fmla="*/ 1626622 h 2816735"/>
              <a:gd name="connsiteX13" fmla="*/ 1203883 w 1392277"/>
              <a:gd name="connsiteY13" fmla="*/ 2187209 h 2816735"/>
              <a:gd name="connsiteX14" fmla="*/ 1079819 w 1392277"/>
              <a:gd name="connsiteY14" fmla="*/ 2219373 h 2816735"/>
              <a:gd name="connsiteX15" fmla="*/ 1392277 w 1392277"/>
              <a:gd name="connsiteY15" fmla="*/ 2449122 h 2816735"/>
              <a:gd name="connsiteX16" fmla="*/ 1383087 w 1392277"/>
              <a:gd name="connsiteY16" fmla="*/ 2044764 h 2816735"/>
              <a:gd name="connsiteX17" fmla="*/ 1300378 w 1392277"/>
              <a:gd name="connsiteY17" fmla="*/ 2145854 h 2816735"/>
              <a:gd name="connsiteX18" fmla="*/ 1176313 w 1392277"/>
              <a:gd name="connsiteY18" fmla="*/ 1718521 h 2816735"/>
              <a:gd name="connsiteX19" fmla="*/ 1125769 w 1392277"/>
              <a:gd name="connsiteY19" fmla="*/ 854666 h 2816735"/>
              <a:gd name="connsiteX20" fmla="*/ 1139554 w 1392277"/>
              <a:gd name="connsiteY20" fmla="*/ 0 h 2816735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280293 w 1392277"/>
              <a:gd name="connsiteY3" fmla="*/ 2490477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413548 w 1392277"/>
              <a:gd name="connsiteY7" fmla="*/ 250885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280293 w 1392277"/>
              <a:gd name="connsiteY3" fmla="*/ 2490477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413548 w 1392277"/>
              <a:gd name="connsiteY7" fmla="*/ 250885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280293 w 1392277"/>
              <a:gd name="connsiteY3" fmla="*/ 2490477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413548 w 1392277"/>
              <a:gd name="connsiteY7" fmla="*/ 250885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280293 w 1392277"/>
              <a:gd name="connsiteY3" fmla="*/ 2490477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312458 w 1392277"/>
              <a:gd name="connsiteY3" fmla="*/ 2531832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312458 w 1392277"/>
              <a:gd name="connsiteY3" fmla="*/ 2531832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312458 w 1392277"/>
              <a:gd name="connsiteY3" fmla="*/ 2531832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312458 w 1392277"/>
              <a:gd name="connsiteY3" fmla="*/ 2531832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  <a:gd name="connsiteX0" fmla="*/ 0 w 1392277"/>
              <a:gd name="connsiteY0" fmla="*/ 335434 h 2816720"/>
              <a:gd name="connsiteX1" fmla="*/ 96494 w 1392277"/>
              <a:gd name="connsiteY1" fmla="*/ 684652 h 2816720"/>
              <a:gd name="connsiteX2" fmla="*/ 220559 w 1392277"/>
              <a:gd name="connsiteY2" fmla="*/ 1686356 h 2816720"/>
              <a:gd name="connsiteX3" fmla="*/ 312458 w 1392277"/>
              <a:gd name="connsiteY3" fmla="*/ 2531832 h 2816720"/>
              <a:gd name="connsiteX4" fmla="*/ 170014 w 1392277"/>
              <a:gd name="connsiteY4" fmla="*/ 2495072 h 2816720"/>
              <a:gd name="connsiteX5" fmla="*/ 344623 w 1392277"/>
              <a:gd name="connsiteY5" fmla="*/ 2816720 h 2816720"/>
              <a:gd name="connsiteX6" fmla="*/ 500852 w 1392277"/>
              <a:gd name="connsiteY6" fmla="*/ 2508857 h 2816720"/>
              <a:gd name="connsiteX7" fmla="*/ 395168 w 1392277"/>
              <a:gd name="connsiteY7" fmla="*/ 2536427 h 2816720"/>
              <a:gd name="connsiteX8" fmla="*/ 482472 w 1392277"/>
              <a:gd name="connsiteY8" fmla="*/ 2072334 h 2816720"/>
              <a:gd name="connsiteX9" fmla="*/ 592752 w 1392277"/>
              <a:gd name="connsiteY9" fmla="*/ 1429038 h 2816720"/>
              <a:gd name="connsiteX10" fmla="*/ 666271 w 1392277"/>
              <a:gd name="connsiteY10" fmla="*/ 1043060 h 2816720"/>
              <a:gd name="connsiteX11" fmla="*/ 721411 w 1392277"/>
              <a:gd name="connsiteY11" fmla="*/ 1075225 h 2816720"/>
              <a:gd name="connsiteX12" fmla="*/ 932780 w 1392277"/>
              <a:gd name="connsiteY12" fmla="*/ 1626622 h 2816720"/>
              <a:gd name="connsiteX13" fmla="*/ 1203883 w 1392277"/>
              <a:gd name="connsiteY13" fmla="*/ 2187209 h 2816720"/>
              <a:gd name="connsiteX14" fmla="*/ 1079819 w 1392277"/>
              <a:gd name="connsiteY14" fmla="*/ 2219373 h 2816720"/>
              <a:gd name="connsiteX15" fmla="*/ 1392277 w 1392277"/>
              <a:gd name="connsiteY15" fmla="*/ 2449122 h 2816720"/>
              <a:gd name="connsiteX16" fmla="*/ 1383087 w 1392277"/>
              <a:gd name="connsiteY16" fmla="*/ 2044764 h 2816720"/>
              <a:gd name="connsiteX17" fmla="*/ 1300378 w 1392277"/>
              <a:gd name="connsiteY17" fmla="*/ 2145854 h 2816720"/>
              <a:gd name="connsiteX18" fmla="*/ 1176313 w 1392277"/>
              <a:gd name="connsiteY18" fmla="*/ 1718521 h 2816720"/>
              <a:gd name="connsiteX19" fmla="*/ 1125769 w 1392277"/>
              <a:gd name="connsiteY19" fmla="*/ 854666 h 2816720"/>
              <a:gd name="connsiteX20" fmla="*/ 1139554 w 1392277"/>
              <a:gd name="connsiteY20" fmla="*/ 0 h 281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92277" h="2816720">
                <a:moveTo>
                  <a:pt x="0" y="335434"/>
                </a:moveTo>
                <a:cubicBezTo>
                  <a:pt x="29867" y="397466"/>
                  <a:pt x="59734" y="459498"/>
                  <a:pt x="96494" y="684652"/>
                </a:cubicBezTo>
                <a:cubicBezTo>
                  <a:pt x="133254" y="909806"/>
                  <a:pt x="184565" y="1378493"/>
                  <a:pt x="220559" y="1686356"/>
                </a:cubicBezTo>
                <a:cubicBezTo>
                  <a:pt x="256553" y="1994219"/>
                  <a:pt x="320882" y="2397046"/>
                  <a:pt x="312458" y="2531832"/>
                </a:cubicBezTo>
                <a:lnTo>
                  <a:pt x="170014" y="2495072"/>
                </a:lnTo>
                <a:lnTo>
                  <a:pt x="344623" y="2816720"/>
                </a:lnTo>
                <a:lnTo>
                  <a:pt x="500852" y="2508857"/>
                </a:lnTo>
                <a:lnTo>
                  <a:pt x="395168" y="2536427"/>
                </a:lnTo>
                <a:cubicBezTo>
                  <a:pt x="392105" y="2463673"/>
                  <a:pt x="449541" y="2256899"/>
                  <a:pt x="482472" y="2072334"/>
                </a:cubicBezTo>
                <a:cubicBezTo>
                  <a:pt x="515403" y="1887769"/>
                  <a:pt x="562119" y="1600584"/>
                  <a:pt x="592752" y="1429038"/>
                </a:cubicBezTo>
                <a:cubicBezTo>
                  <a:pt x="623385" y="1257492"/>
                  <a:pt x="644828" y="1102029"/>
                  <a:pt x="666271" y="1043060"/>
                </a:cubicBezTo>
                <a:cubicBezTo>
                  <a:pt x="687714" y="984091"/>
                  <a:pt x="676993" y="977965"/>
                  <a:pt x="721411" y="1075225"/>
                </a:cubicBezTo>
                <a:cubicBezTo>
                  <a:pt x="765829" y="1172485"/>
                  <a:pt x="852368" y="1441291"/>
                  <a:pt x="932780" y="1626622"/>
                </a:cubicBezTo>
                <a:cubicBezTo>
                  <a:pt x="1013192" y="1811953"/>
                  <a:pt x="1179377" y="2088417"/>
                  <a:pt x="1203883" y="2187209"/>
                </a:cubicBezTo>
                <a:lnTo>
                  <a:pt x="1079819" y="2219373"/>
                </a:lnTo>
                <a:lnTo>
                  <a:pt x="1392277" y="2449122"/>
                </a:lnTo>
                <a:cubicBezTo>
                  <a:pt x="1389214" y="2314336"/>
                  <a:pt x="1398404" y="2095309"/>
                  <a:pt x="1383087" y="2044764"/>
                </a:cubicBezTo>
                <a:lnTo>
                  <a:pt x="1300378" y="2145854"/>
                </a:lnTo>
                <a:cubicBezTo>
                  <a:pt x="1265916" y="2091480"/>
                  <a:pt x="1205414" y="1933719"/>
                  <a:pt x="1176313" y="1718521"/>
                </a:cubicBezTo>
                <a:cubicBezTo>
                  <a:pt x="1147212" y="1503323"/>
                  <a:pt x="1131895" y="1141086"/>
                  <a:pt x="1125769" y="854666"/>
                </a:cubicBezTo>
                <a:cubicBezTo>
                  <a:pt x="1119643" y="568246"/>
                  <a:pt x="1125386" y="258850"/>
                  <a:pt x="1139554" y="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Freeform 250"/>
          <p:cNvSpPr/>
          <p:nvPr/>
        </p:nvSpPr>
        <p:spPr>
          <a:xfrm>
            <a:off x="15435619" y="15808867"/>
            <a:ext cx="1208543" cy="2349944"/>
          </a:xfrm>
          <a:custGeom>
            <a:avLst/>
            <a:gdLst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508772 w 1221748"/>
              <a:gd name="connsiteY10" fmla="*/ 890471 h 2352431"/>
              <a:gd name="connsiteX11" fmla="*/ 617476 w 1221748"/>
              <a:gd name="connsiteY11" fmla="*/ 100557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7476 w 1221748"/>
              <a:gd name="connsiteY11" fmla="*/ 100557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4278 w 1221748"/>
              <a:gd name="connsiteY11" fmla="*/ 1037543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1593"/>
              <a:gd name="connsiteX1" fmla="*/ 687815 w 1221748"/>
              <a:gd name="connsiteY1" fmla="*/ 263819 h 2351593"/>
              <a:gd name="connsiteX2" fmla="*/ 479997 w 1221748"/>
              <a:gd name="connsiteY2" fmla="*/ 327763 h 2351593"/>
              <a:gd name="connsiteX3" fmla="*/ 310545 w 1221748"/>
              <a:gd name="connsiteY3" fmla="*/ 286200 h 2351593"/>
              <a:gd name="connsiteX4" fmla="*/ 272179 w 1221748"/>
              <a:gd name="connsiteY4" fmla="*/ 225453 h 2351593"/>
              <a:gd name="connsiteX5" fmla="*/ 441630 w 1221748"/>
              <a:gd name="connsiteY5" fmla="*/ 228650 h 2351593"/>
              <a:gd name="connsiteX6" fmla="*/ 160276 w 1221748"/>
              <a:gd name="connsiteY6" fmla="*/ 1649 h 2351593"/>
              <a:gd name="connsiteX7" fmla="*/ 93135 w 1221748"/>
              <a:gd name="connsiteY7" fmla="*/ 362933 h 2351593"/>
              <a:gd name="connsiteX8" fmla="*/ 192248 w 1221748"/>
              <a:gd name="connsiteY8" fmla="*/ 260622 h 2351593"/>
              <a:gd name="connsiteX9" fmla="*/ 297756 w 1221748"/>
              <a:gd name="connsiteY9" fmla="*/ 481229 h 2351593"/>
              <a:gd name="connsiteX10" fmla="*/ 438434 w 1221748"/>
              <a:gd name="connsiteY10" fmla="*/ 762583 h 2351593"/>
              <a:gd name="connsiteX11" fmla="*/ 611080 w 1221748"/>
              <a:gd name="connsiteY11" fmla="*/ 1018360 h 2351593"/>
              <a:gd name="connsiteX12" fmla="*/ 384081 w 1221748"/>
              <a:gd name="connsiteY12" fmla="*/ 1328488 h 2351593"/>
              <a:gd name="connsiteX13" fmla="*/ 185854 w 1221748"/>
              <a:gd name="connsiteY13" fmla="*/ 1721744 h 2351593"/>
              <a:gd name="connsiteX14" fmla="*/ 93135 w 1221748"/>
              <a:gd name="connsiteY14" fmla="*/ 2054253 h 2351593"/>
              <a:gd name="connsiteX15" fmla="*/ 13205 w 1221748"/>
              <a:gd name="connsiteY15" fmla="*/ 1955140 h 2351593"/>
              <a:gd name="connsiteX16" fmla="*/ 29191 w 1221748"/>
              <a:gd name="connsiteY16" fmla="*/ 2351593 h 2351593"/>
              <a:gd name="connsiteX17" fmla="*/ 288165 w 1221748"/>
              <a:gd name="connsiteY17" fmla="*/ 2060647 h 2351593"/>
              <a:gd name="connsiteX18" fmla="*/ 163474 w 1221748"/>
              <a:gd name="connsiteY18" fmla="*/ 2086225 h 2351593"/>
              <a:gd name="connsiteX19" fmla="*/ 256193 w 1221748"/>
              <a:gd name="connsiteY19" fmla="*/ 1900787 h 2351593"/>
              <a:gd name="connsiteX20" fmla="*/ 598293 w 1221748"/>
              <a:gd name="connsiteY20" fmla="*/ 1600250 h 2351593"/>
              <a:gd name="connsiteX21" fmla="*/ 981958 w 1221748"/>
              <a:gd name="connsiteY21" fmla="*/ 1510728 h 2351593"/>
              <a:gd name="connsiteX22" fmla="*/ 1221748 w 1221748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08543" h="2349944">
                <a:moveTo>
                  <a:pt x="860048" y="140677"/>
                </a:moveTo>
                <a:cubicBezTo>
                  <a:pt x="800100" y="185970"/>
                  <a:pt x="740153" y="231264"/>
                  <a:pt x="674610" y="262170"/>
                </a:cubicBezTo>
                <a:cubicBezTo>
                  <a:pt x="609067" y="293076"/>
                  <a:pt x="529670" y="322384"/>
                  <a:pt x="466792" y="326114"/>
                </a:cubicBezTo>
                <a:cubicBezTo>
                  <a:pt x="403914" y="329844"/>
                  <a:pt x="331976" y="301603"/>
                  <a:pt x="297340" y="284551"/>
                </a:cubicBezTo>
                <a:cubicBezTo>
                  <a:pt x="262704" y="267499"/>
                  <a:pt x="237127" y="233396"/>
                  <a:pt x="258974" y="223804"/>
                </a:cubicBezTo>
                <a:lnTo>
                  <a:pt x="428425" y="227001"/>
                </a:lnTo>
                <a:lnTo>
                  <a:pt x="147071" y="0"/>
                </a:lnTo>
                <a:lnTo>
                  <a:pt x="79930" y="361284"/>
                </a:lnTo>
                <a:lnTo>
                  <a:pt x="179043" y="258973"/>
                </a:lnTo>
                <a:cubicBezTo>
                  <a:pt x="213146" y="278689"/>
                  <a:pt x="243520" y="395920"/>
                  <a:pt x="284551" y="479580"/>
                </a:cubicBezTo>
                <a:cubicBezTo>
                  <a:pt x="325582" y="563240"/>
                  <a:pt x="373008" y="671412"/>
                  <a:pt x="425229" y="760934"/>
                </a:cubicBezTo>
                <a:cubicBezTo>
                  <a:pt x="477450" y="850456"/>
                  <a:pt x="479046" y="900014"/>
                  <a:pt x="597875" y="1016711"/>
                </a:cubicBezTo>
                <a:cubicBezTo>
                  <a:pt x="502491" y="1095043"/>
                  <a:pt x="441747" y="1209608"/>
                  <a:pt x="370876" y="1326839"/>
                </a:cubicBezTo>
                <a:cubicBezTo>
                  <a:pt x="300005" y="1444070"/>
                  <a:pt x="221140" y="1599134"/>
                  <a:pt x="172649" y="1720095"/>
                </a:cubicBezTo>
                <a:cubicBezTo>
                  <a:pt x="124158" y="1841056"/>
                  <a:pt x="99113" y="1981733"/>
                  <a:pt x="79930" y="2052604"/>
                </a:cubicBezTo>
                <a:lnTo>
                  <a:pt x="0" y="1953491"/>
                </a:lnTo>
                <a:lnTo>
                  <a:pt x="15986" y="2349944"/>
                </a:lnTo>
                <a:lnTo>
                  <a:pt x="274960" y="2058998"/>
                </a:lnTo>
                <a:lnTo>
                  <a:pt x="150269" y="2084576"/>
                </a:lnTo>
                <a:cubicBezTo>
                  <a:pt x="144940" y="2057933"/>
                  <a:pt x="170518" y="1980134"/>
                  <a:pt x="242988" y="1899138"/>
                </a:cubicBezTo>
                <a:cubicBezTo>
                  <a:pt x="315458" y="1818142"/>
                  <a:pt x="464127" y="1663611"/>
                  <a:pt x="585088" y="1598601"/>
                </a:cubicBezTo>
                <a:cubicBezTo>
                  <a:pt x="706049" y="1533591"/>
                  <a:pt x="864844" y="1527729"/>
                  <a:pt x="968753" y="1509079"/>
                </a:cubicBezTo>
                <a:cubicBezTo>
                  <a:pt x="1072662" y="1490429"/>
                  <a:pt x="1140602" y="1488564"/>
                  <a:pt x="1208543" y="1486699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Freeform 251"/>
          <p:cNvSpPr/>
          <p:nvPr/>
        </p:nvSpPr>
        <p:spPr>
          <a:xfrm rot="20121122" flipH="1">
            <a:off x="2460565" y="9021326"/>
            <a:ext cx="1014262" cy="92763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4262" h="927632">
                <a:moveTo>
                  <a:pt x="1014262" y="677736"/>
                </a:moveTo>
                <a:cubicBezTo>
                  <a:pt x="945436" y="678965"/>
                  <a:pt x="762666" y="596514"/>
                  <a:pt x="648929" y="530942"/>
                </a:cubicBezTo>
                <a:cubicBezTo>
                  <a:pt x="535192" y="465370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927632"/>
                  <a:pt x="936522" y="927632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Freeform 253"/>
          <p:cNvSpPr/>
          <p:nvPr/>
        </p:nvSpPr>
        <p:spPr>
          <a:xfrm rot="19111491" flipH="1">
            <a:off x="7933668" y="12119653"/>
            <a:ext cx="1014262" cy="92763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4262" h="927632">
                <a:moveTo>
                  <a:pt x="1014262" y="677736"/>
                </a:moveTo>
                <a:cubicBezTo>
                  <a:pt x="945436" y="678965"/>
                  <a:pt x="762666" y="596514"/>
                  <a:pt x="648929" y="530942"/>
                </a:cubicBezTo>
                <a:cubicBezTo>
                  <a:pt x="535192" y="465370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927632"/>
                  <a:pt x="936522" y="927632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/>
          <p:cNvSpPr/>
          <p:nvPr/>
        </p:nvSpPr>
        <p:spPr>
          <a:xfrm rot="7625131">
            <a:off x="12255576" y="14046146"/>
            <a:ext cx="1014262" cy="92763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4262" h="927632">
                <a:moveTo>
                  <a:pt x="1014262" y="677736"/>
                </a:moveTo>
                <a:cubicBezTo>
                  <a:pt x="945436" y="678965"/>
                  <a:pt x="762666" y="596514"/>
                  <a:pt x="648929" y="530942"/>
                </a:cubicBezTo>
                <a:cubicBezTo>
                  <a:pt x="535192" y="465370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927632"/>
                  <a:pt x="936522" y="927632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 255"/>
          <p:cNvSpPr/>
          <p:nvPr/>
        </p:nvSpPr>
        <p:spPr>
          <a:xfrm rot="16426904">
            <a:off x="13183787" y="8830222"/>
            <a:ext cx="483304" cy="53094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  <a:gd name="connsiteX0" fmla="*/ 877529 w 877529"/>
              <a:gd name="connsiteY0" fmla="*/ 575187 h 575714"/>
              <a:gd name="connsiteX1" fmla="*/ 648929 w 877529"/>
              <a:gd name="connsiteY1" fmla="*/ 530942 h 575714"/>
              <a:gd name="connsiteX2" fmla="*/ 331838 w 877529"/>
              <a:gd name="connsiteY2" fmla="*/ 284305 h 575714"/>
              <a:gd name="connsiteX3" fmla="*/ 265471 w 877529"/>
              <a:gd name="connsiteY3" fmla="*/ 199103 h 575714"/>
              <a:gd name="connsiteX4" fmla="*/ 339213 w 877529"/>
              <a:gd name="connsiteY4" fmla="*/ 103239 h 575714"/>
              <a:gd name="connsiteX5" fmla="*/ 0 w 877529"/>
              <a:gd name="connsiteY5" fmla="*/ 0 h 575714"/>
              <a:gd name="connsiteX6" fmla="*/ 88490 w 877529"/>
              <a:gd name="connsiteY6" fmla="*/ 383458 h 575714"/>
              <a:gd name="connsiteX7" fmla="*/ 173519 w 877529"/>
              <a:gd name="connsiteY7" fmla="*/ 291678 h 575714"/>
              <a:gd name="connsiteX8" fmla="*/ 230879 w 877529"/>
              <a:gd name="connsiteY8" fmla="*/ 367011 h 575714"/>
              <a:gd name="connsiteX9" fmla="*/ 390832 w 877529"/>
              <a:gd name="connsiteY9" fmla="*/ 530942 h 575714"/>
              <a:gd name="connsiteX0" fmla="*/ 648929 w 648929"/>
              <a:gd name="connsiteY0" fmla="*/ 530942 h 530942"/>
              <a:gd name="connsiteX1" fmla="*/ 331838 w 648929"/>
              <a:gd name="connsiteY1" fmla="*/ 284305 h 530942"/>
              <a:gd name="connsiteX2" fmla="*/ 265471 w 648929"/>
              <a:gd name="connsiteY2" fmla="*/ 199103 h 530942"/>
              <a:gd name="connsiteX3" fmla="*/ 339213 w 648929"/>
              <a:gd name="connsiteY3" fmla="*/ 103239 h 530942"/>
              <a:gd name="connsiteX4" fmla="*/ 0 w 648929"/>
              <a:gd name="connsiteY4" fmla="*/ 0 h 530942"/>
              <a:gd name="connsiteX5" fmla="*/ 88490 w 648929"/>
              <a:gd name="connsiteY5" fmla="*/ 383458 h 530942"/>
              <a:gd name="connsiteX6" fmla="*/ 173519 w 648929"/>
              <a:gd name="connsiteY6" fmla="*/ 291678 h 530942"/>
              <a:gd name="connsiteX7" fmla="*/ 230879 w 648929"/>
              <a:gd name="connsiteY7" fmla="*/ 367011 h 530942"/>
              <a:gd name="connsiteX8" fmla="*/ 390832 w 648929"/>
              <a:gd name="connsiteY8" fmla="*/ 530942 h 530942"/>
              <a:gd name="connsiteX0" fmla="*/ 490691 w 490691"/>
              <a:gd name="connsiteY0" fmla="*/ 419269 h 530942"/>
              <a:gd name="connsiteX1" fmla="*/ 331838 w 490691"/>
              <a:gd name="connsiteY1" fmla="*/ 284305 h 530942"/>
              <a:gd name="connsiteX2" fmla="*/ 265471 w 490691"/>
              <a:gd name="connsiteY2" fmla="*/ 199103 h 530942"/>
              <a:gd name="connsiteX3" fmla="*/ 339213 w 490691"/>
              <a:gd name="connsiteY3" fmla="*/ 103239 h 530942"/>
              <a:gd name="connsiteX4" fmla="*/ 0 w 490691"/>
              <a:gd name="connsiteY4" fmla="*/ 0 h 530942"/>
              <a:gd name="connsiteX5" fmla="*/ 88490 w 490691"/>
              <a:gd name="connsiteY5" fmla="*/ 383458 h 530942"/>
              <a:gd name="connsiteX6" fmla="*/ 173519 w 490691"/>
              <a:gd name="connsiteY6" fmla="*/ 291678 h 530942"/>
              <a:gd name="connsiteX7" fmla="*/ 230879 w 490691"/>
              <a:gd name="connsiteY7" fmla="*/ 367011 h 530942"/>
              <a:gd name="connsiteX8" fmla="*/ 390832 w 490691"/>
              <a:gd name="connsiteY8" fmla="*/ 530942 h 530942"/>
              <a:gd name="connsiteX0" fmla="*/ 490691 w 490691"/>
              <a:gd name="connsiteY0" fmla="*/ 419269 h 530942"/>
              <a:gd name="connsiteX1" fmla="*/ 331838 w 490691"/>
              <a:gd name="connsiteY1" fmla="*/ 284305 h 530942"/>
              <a:gd name="connsiteX2" fmla="*/ 265471 w 490691"/>
              <a:gd name="connsiteY2" fmla="*/ 199103 h 530942"/>
              <a:gd name="connsiteX3" fmla="*/ 339213 w 490691"/>
              <a:gd name="connsiteY3" fmla="*/ 103239 h 530942"/>
              <a:gd name="connsiteX4" fmla="*/ 0 w 490691"/>
              <a:gd name="connsiteY4" fmla="*/ 0 h 530942"/>
              <a:gd name="connsiteX5" fmla="*/ 88490 w 490691"/>
              <a:gd name="connsiteY5" fmla="*/ 383458 h 530942"/>
              <a:gd name="connsiteX6" fmla="*/ 173519 w 490691"/>
              <a:gd name="connsiteY6" fmla="*/ 291678 h 530942"/>
              <a:gd name="connsiteX7" fmla="*/ 230879 w 490691"/>
              <a:gd name="connsiteY7" fmla="*/ 367011 h 530942"/>
              <a:gd name="connsiteX8" fmla="*/ 390832 w 490691"/>
              <a:gd name="connsiteY8" fmla="*/ 530942 h 530942"/>
              <a:gd name="connsiteX0" fmla="*/ 483304 w 483304"/>
              <a:gd name="connsiteY0" fmla="*/ 434506 h 530942"/>
              <a:gd name="connsiteX1" fmla="*/ 331838 w 483304"/>
              <a:gd name="connsiteY1" fmla="*/ 284305 h 530942"/>
              <a:gd name="connsiteX2" fmla="*/ 265471 w 483304"/>
              <a:gd name="connsiteY2" fmla="*/ 199103 h 530942"/>
              <a:gd name="connsiteX3" fmla="*/ 339213 w 483304"/>
              <a:gd name="connsiteY3" fmla="*/ 103239 h 530942"/>
              <a:gd name="connsiteX4" fmla="*/ 0 w 483304"/>
              <a:gd name="connsiteY4" fmla="*/ 0 h 530942"/>
              <a:gd name="connsiteX5" fmla="*/ 88490 w 483304"/>
              <a:gd name="connsiteY5" fmla="*/ 383458 h 530942"/>
              <a:gd name="connsiteX6" fmla="*/ 173519 w 483304"/>
              <a:gd name="connsiteY6" fmla="*/ 291678 h 530942"/>
              <a:gd name="connsiteX7" fmla="*/ 230879 w 483304"/>
              <a:gd name="connsiteY7" fmla="*/ 367011 h 530942"/>
              <a:gd name="connsiteX8" fmla="*/ 390832 w 483304"/>
              <a:gd name="connsiteY8" fmla="*/ 530942 h 530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304" h="530942">
                <a:moveTo>
                  <a:pt x="483304" y="434506"/>
                </a:moveTo>
                <a:cubicBezTo>
                  <a:pt x="395259" y="357861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Freeform 256"/>
          <p:cNvSpPr/>
          <p:nvPr/>
        </p:nvSpPr>
        <p:spPr>
          <a:xfrm rot="16426904">
            <a:off x="15549811" y="9720496"/>
            <a:ext cx="483304" cy="53094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  <a:gd name="connsiteX0" fmla="*/ 877529 w 877529"/>
              <a:gd name="connsiteY0" fmla="*/ 575187 h 575714"/>
              <a:gd name="connsiteX1" fmla="*/ 648929 w 877529"/>
              <a:gd name="connsiteY1" fmla="*/ 530942 h 575714"/>
              <a:gd name="connsiteX2" fmla="*/ 331838 w 877529"/>
              <a:gd name="connsiteY2" fmla="*/ 284305 h 575714"/>
              <a:gd name="connsiteX3" fmla="*/ 265471 w 877529"/>
              <a:gd name="connsiteY3" fmla="*/ 199103 h 575714"/>
              <a:gd name="connsiteX4" fmla="*/ 339213 w 877529"/>
              <a:gd name="connsiteY4" fmla="*/ 103239 h 575714"/>
              <a:gd name="connsiteX5" fmla="*/ 0 w 877529"/>
              <a:gd name="connsiteY5" fmla="*/ 0 h 575714"/>
              <a:gd name="connsiteX6" fmla="*/ 88490 w 877529"/>
              <a:gd name="connsiteY6" fmla="*/ 383458 h 575714"/>
              <a:gd name="connsiteX7" fmla="*/ 173519 w 877529"/>
              <a:gd name="connsiteY7" fmla="*/ 291678 h 575714"/>
              <a:gd name="connsiteX8" fmla="*/ 230879 w 877529"/>
              <a:gd name="connsiteY8" fmla="*/ 367011 h 575714"/>
              <a:gd name="connsiteX9" fmla="*/ 390832 w 877529"/>
              <a:gd name="connsiteY9" fmla="*/ 530942 h 575714"/>
              <a:gd name="connsiteX0" fmla="*/ 648929 w 648929"/>
              <a:gd name="connsiteY0" fmla="*/ 530942 h 530942"/>
              <a:gd name="connsiteX1" fmla="*/ 331838 w 648929"/>
              <a:gd name="connsiteY1" fmla="*/ 284305 h 530942"/>
              <a:gd name="connsiteX2" fmla="*/ 265471 w 648929"/>
              <a:gd name="connsiteY2" fmla="*/ 199103 h 530942"/>
              <a:gd name="connsiteX3" fmla="*/ 339213 w 648929"/>
              <a:gd name="connsiteY3" fmla="*/ 103239 h 530942"/>
              <a:gd name="connsiteX4" fmla="*/ 0 w 648929"/>
              <a:gd name="connsiteY4" fmla="*/ 0 h 530942"/>
              <a:gd name="connsiteX5" fmla="*/ 88490 w 648929"/>
              <a:gd name="connsiteY5" fmla="*/ 383458 h 530942"/>
              <a:gd name="connsiteX6" fmla="*/ 173519 w 648929"/>
              <a:gd name="connsiteY6" fmla="*/ 291678 h 530942"/>
              <a:gd name="connsiteX7" fmla="*/ 230879 w 648929"/>
              <a:gd name="connsiteY7" fmla="*/ 367011 h 530942"/>
              <a:gd name="connsiteX8" fmla="*/ 390832 w 648929"/>
              <a:gd name="connsiteY8" fmla="*/ 530942 h 530942"/>
              <a:gd name="connsiteX0" fmla="*/ 490691 w 490691"/>
              <a:gd name="connsiteY0" fmla="*/ 419269 h 530942"/>
              <a:gd name="connsiteX1" fmla="*/ 331838 w 490691"/>
              <a:gd name="connsiteY1" fmla="*/ 284305 h 530942"/>
              <a:gd name="connsiteX2" fmla="*/ 265471 w 490691"/>
              <a:gd name="connsiteY2" fmla="*/ 199103 h 530942"/>
              <a:gd name="connsiteX3" fmla="*/ 339213 w 490691"/>
              <a:gd name="connsiteY3" fmla="*/ 103239 h 530942"/>
              <a:gd name="connsiteX4" fmla="*/ 0 w 490691"/>
              <a:gd name="connsiteY4" fmla="*/ 0 h 530942"/>
              <a:gd name="connsiteX5" fmla="*/ 88490 w 490691"/>
              <a:gd name="connsiteY5" fmla="*/ 383458 h 530942"/>
              <a:gd name="connsiteX6" fmla="*/ 173519 w 490691"/>
              <a:gd name="connsiteY6" fmla="*/ 291678 h 530942"/>
              <a:gd name="connsiteX7" fmla="*/ 230879 w 490691"/>
              <a:gd name="connsiteY7" fmla="*/ 367011 h 530942"/>
              <a:gd name="connsiteX8" fmla="*/ 390832 w 490691"/>
              <a:gd name="connsiteY8" fmla="*/ 530942 h 530942"/>
              <a:gd name="connsiteX0" fmla="*/ 490691 w 490691"/>
              <a:gd name="connsiteY0" fmla="*/ 419269 h 530942"/>
              <a:gd name="connsiteX1" fmla="*/ 331838 w 490691"/>
              <a:gd name="connsiteY1" fmla="*/ 284305 h 530942"/>
              <a:gd name="connsiteX2" fmla="*/ 265471 w 490691"/>
              <a:gd name="connsiteY2" fmla="*/ 199103 h 530942"/>
              <a:gd name="connsiteX3" fmla="*/ 339213 w 490691"/>
              <a:gd name="connsiteY3" fmla="*/ 103239 h 530942"/>
              <a:gd name="connsiteX4" fmla="*/ 0 w 490691"/>
              <a:gd name="connsiteY4" fmla="*/ 0 h 530942"/>
              <a:gd name="connsiteX5" fmla="*/ 88490 w 490691"/>
              <a:gd name="connsiteY5" fmla="*/ 383458 h 530942"/>
              <a:gd name="connsiteX6" fmla="*/ 173519 w 490691"/>
              <a:gd name="connsiteY6" fmla="*/ 291678 h 530942"/>
              <a:gd name="connsiteX7" fmla="*/ 230879 w 490691"/>
              <a:gd name="connsiteY7" fmla="*/ 367011 h 530942"/>
              <a:gd name="connsiteX8" fmla="*/ 390832 w 490691"/>
              <a:gd name="connsiteY8" fmla="*/ 530942 h 530942"/>
              <a:gd name="connsiteX0" fmla="*/ 483304 w 483304"/>
              <a:gd name="connsiteY0" fmla="*/ 434506 h 530942"/>
              <a:gd name="connsiteX1" fmla="*/ 331838 w 483304"/>
              <a:gd name="connsiteY1" fmla="*/ 284305 h 530942"/>
              <a:gd name="connsiteX2" fmla="*/ 265471 w 483304"/>
              <a:gd name="connsiteY2" fmla="*/ 199103 h 530942"/>
              <a:gd name="connsiteX3" fmla="*/ 339213 w 483304"/>
              <a:gd name="connsiteY3" fmla="*/ 103239 h 530942"/>
              <a:gd name="connsiteX4" fmla="*/ 0 w 483304"/>
              <a:gd name="connsiteY4" fmla="*/ 0 h 530942"/>
              <a:gd name="connsiteX5" fmla="*/ 88490 w 483304"/>
              <a:gd name="connsiteY5" fmla="*/ 383458 h 530942"/>
              <a:gd name="connsiteX6" fmla="*/ 173519 w 483304"/>
              <a:gd name="connsiteY6" fmla="*/ 291678 h 530942"/>
              <a:gd name="connsiteX7" fmla="*/ 230879 w 483304"/>
              <a:gd name="connsiteY7" fmla="*/ 367011 h 530942"/>
              <a:gd name="connsiteX8" fmla="*/ 390832 w 483304"/>
              <a:gd name="connsiteY8" fmla="*/ 530942 h 530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304" h="530942">
                <a:moveTo>
                  <a:pt x="483304" y="434506"/>
                </a:moveTo>
                <a:cubicBezTo>
                  <a:pt x="395259" y="357861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Freeform 261"/>
          <p:cNvSpPr/>
          <p:nvPr/>
        </p:nvSpPr>
        <p:spPr>
          <a:xfrm rot="7831790">
            <a:off x="12399112" y="12873273"/>
            <a:ext cx="1014262" cy="92763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4262" h="927632">
                <a:moveTo>
                  <a:pt x="1014262" y="677736"/>
                </a:moveTo>
                <a:cubicBezTo>
                  <a:pt x="945436" y="678965"/>
                  <a:pt x="762666" y="596514"/>
                  <a:pt x="648929" y="530942"/>
                </a:cubicBezTo>
                <a:cubicBezTo>
                  <a:pt x="535192" y="465370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927632"/>
                  <a:pt x="936522" y="927632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Freeform 262"/>
          <p:cNvSpPr/>
          <p:nvPr/>
        </p:nvSpPr>
        <p:spPr>
          <a:xfrm>
            <a:off x="5216954" y="5696126"/>
            <a:ext cx="1405825" cy="1119654"/>
          </a:xfrm>
          <a:custGeom>
            <a:avLst/>
            <a:gdLst>
              <a:gd name="connsiteX0" fmla="*/ 657668 w 1356334"/>
              <a:gd name="connsiteY0" fmla="*/ 1018991 h 1121927"/>
              <a:gd name="connsiteX1" fmla="*/ 822921 w 1356334"/>
              <a:gd name="connsiteY1" fmla="*/ 1068567 h 1121927"/>
              <a:gd name="connsiteX2" fmla="*/ 1167198 w 1356334"/>
              <a:gd name="connsiteY2" fmla="*/ 1120897 h 1121927"/>
              <a:gd name="connsiteX3" fmla="*/ 1354485 w 1356334"/>
              <a:gd name="connsiteY3" fmla="*/ 1018991 h 1121927"/>
              <a:gd name="connsiteX4" fmla="*/ 1252579 w 1356334"/>
              <a:gd name="connsiteY4" fmla="*/ 754586 h 1121927"/>
              <a:gd name="connsiteX5" fmla="*/ 1084572 w 1356334"/>
              <a:gd name="connsiteY5" fmla="*/ 413063 h 1121927"/>
              <a:gd name="connsiteX6" fmla="*/ 971649 w 1356334"/>
              <a:gd name="connsiteY6" fmla="*/ 223022 h 1121927"/>
              <a:gd name="connsiteX7" fmla="*/ 754066 w 1356334"/>
              <a:gd name="connsiteY7" fmla="*/ 93574 h 1121927"/>
              <a:gd name="connsiteX8" fmla="*/ 495169 w 1356334"/>
              <a:gd name="connsiteY8" fmla="*/ 30227 h 1121927"/>
              <a:gd name="connsiteX9" fmla="*/ 192205 w 1356334"/>
              <a:gd name="connsiteY9" fmla="*/ 2685 h 1121927"/>
              <a:gd name="connsiteX10" fmla="*/ 84791 w 1356334"/>
              <a:gd name="connsiteY10" fmla="*/ 93574 h 1121927"/>
              <a:gd name="connsiteX11" fmla="*/ 10427 w 1356334"/>
              <a:gd name="connsiteY11" fmla="*/ 209251 h 1121927"/>
              <a:gd name="connsiteX12" fmla="*/ 4919 w 1356334"/>
              <a:gd name="connsiteY12" fmla="*/ 589333 h 1121927"/>
              <a:gd name="connsiteX13" fmla="*/ 51740 w 1356334"/>
              <a:gd name="connsiteY13" fmla="*/ 784882 h 1121927"/>
              <a:gd name="connsiteX14" fmla="*/ 288603 w 1356334"/>
              <a:gd name="connsiteY14" fmla="*/ 897805 h 1121927"/>
              <a:gd name="connsiteX15" fmla="*/ 539237 w 1356334"/>
              <a:gd name="connsiteY15" fmla="*/ 1013482 h 1121927"/>
              <a:gd name="connsiteX16" fmla="*/ 657668 w 1356334"/>
              <a:gd name="connsiteY16" fmla="*/ 1018991 h 1121927"/>
              <a:gd name="connsiteX0" fmla="*/ 705821 w 1404487"/>
              <a:gd name="connsiteY0" fmla="*/ 1018991 h 1121927"/>
              <a:gd name="connsiteX1" fmla="*/ 871074 w 1404487"/>
              <a:gd name="connsiteY1" fmla="*/ 1068567 h 1121927"/>
              <a:gd name="connsiteX2" fmla="*/ 1215351 w 1404487"/>
              <a:gd name="connsiteY2" fmla="*/ 1120897 h 1121927"/>
              <a:gd name="connsiteX3" fmla="*/ 1402638 w 1404487"/>
              <a:gd name="connsiteY3" fmla="*/ 1018991 h 1121927"/>
              <a:gd name="connsiteX4" fmla="*/ 1300732 w 1404487"/>
              <a:gd name="connsiteY4" fmla="*/ 754586 h 1121927"/>
              <a:gd name="connsiteX5" fmla="*/ 1132725 w 1404487"/>
              <a:gd name="connsiteY5" fmla="*/ 413063 h 1121927"/>
              <a:gd name="connsiteX6" fmla="*/ 1019802 w 1404487"/>
              <a:gd name="connsiteY6" fmla="*/ 223022 h 1121927"/>
              <a:gd name="connsiteX7" fmla="*/ 802219 w 1404487"/>
              <a:gd name="connsiteY7" fmla="*/ 93574 h 1121927"/>
              <a:gd name="connsiteX8" fmla="*/ 543322 w 1404487"/>
              <a:gd name="connsiteY8" fmla="*/ 30227 h 1121927"/>
              <a:gd name="connsiteX9" fmla="*/ 240358 w 1404487"/>
              <a:gd name="connsiteY9" fmla="*/ 2685 h 1121927"/>
              <a:gd name="connsiteX10" fmla="*/ 132944 w 1404487"/>
              <a:gd name="connsiteY10" fmla="*/ 93574 h 1121927"/>
              <a:gd name="connsiteX11" fmla="*/ 58580 w 1404487"/>
              <a:gd name="connsiteY11" fmla="*/ 209251 h 1121927"/>
              <a:gd name="connsiteX12" fmla="*/ 742 w 1404487"/>
              <a:gd name="connsiteY12" fmla="*/ 581071 h 1121927"/>
              <a:gd name="connsiteX13" fmla="*/ 99893 w 1404487"/>
              <a:gd name="connsiteY13" fmla="*/ 784882 h 1121927"/>
              <a:gd name="connsiteX14" fmla="*/ 336756 w 1404487"/>
              <a:gd name="connsiteY14" fmla="*/ 897805 h 1121927"/>
              <a:gd name="connsiteX15" fmla="*/ 587390 w 1404487"/>
              <a:gd name="connsiteY15" fmla="*/ 1013482 h 1121927"/>
              <a:gd name="connsiteX16" fmla="*/ 705821 w 1404487"/>
              <a:gd name="connsiteY16" fmla="*/ 1018991 h 1121927"/>
              <a:gd name="connsiteX0" fmla="*/ 707284 w 1405950"/>
              <a:gd name="connsiteY0" fmla="*/ 1018991 h 1121927"/>
              <a:gd name="connsiteX1" fmla="*/ 872537 w 1405950"/>
              <a:gd name="connsiteY1" fmla="*/ 1068567 h 1121927"/>
              <a:gd name="connsiteX2" fmla="*/ 1216814 w 1405950"/>
              <a:gd name="connsiteY2" fmla="*/ 1120897 h 1121927"/>
              <a:gd name="connsiteX3" fmla="*/ 1404101 w 1405950"/>
              <a:gd name="connsiteY3" fmla="*/ 1018991 h 1121927"/>
              <a:gd name="connsiteX4" fmla="*/ 1302195 w 1405950"/>
              <a:gd name="connsiteY4" fmla="*/ 754586 h 1121927"/>
              <a:gd name="connsiteX5" fmla="*/ 1134188 w 1405950"/>
              <a:gd name="connsiteY5" fmla="*/ 413063 h 1121927"/>
              <a:gd name="connsiteX6" fmla="*/ 1021265 w 1405950"/>
              <a:gd name="connsiteY6" fmla="*/ 223022 h 1121927"/>
              <a:gd name="connsiteX7" fmla="*/ 803682 w 1405950"/>
              <a:gd name="connsiteY7" fmla="*/ 93574 h 1121927"/>
              <a:gd name="connsiteX8" fmla="*/ 544785 w 1405950"/>
              <a:gd name="connsiteY8" fmla="*/ 30227 h 1121927"/>
              <a:gd name="connsiteX9" fmla="*/ 241821 w 1405950"/>
              <a:gd name="connsiteY9" fmla="*/ 2685 h 1121927"/>
              <a:gd name="connsiteX10" fmla="*/ 134407 w 1405950"/>
              <a:gd name="connsiteY10" fmla="*/ 93574 h 1121927"/>
              <a:gd name="connsiteX11" fmla="*/ 40763 w 1405950"/>
              <a:gd name="connsiteY11" fmla="*/ 203742 h 1121927"/>
              <a:gd name="connsiteX12" fmla="*/ 2205 w 1405950"/>
              <a:gd name="connsiteY12" fmla="*/ 581071 h 1121927"/>
              <a:gd name="connsiteX13" fmla="*/ 101356 w 1405950"/>
              <a:gd name="connsiteY13" fmla="*/ 784882 h 1121927"/>
              <a:gd name="connsiteX14" fmla="*/ 338219 w 1405950"/>
              <a:gd name="connsiteY14" fmla="*/ 897805 h 1121927"/>
              <a:gd name="connsiteX15" fmla="*/ 588853 w 1405950"/>
              <a:gd name="connsiteY15" fmla="*/ 1013482 h 1121927"/>
              <a:gd name="connsiteX16" fmla="*/ 707284 w 1405950"/>
              <a:gd name="connsiteY16" fmla="*/ 1018991 h 1121927"/>
              <a:gd name="connsiteX0" fmla="*/ 707159 w 1405825"/>
              <a:gd name="connsiteY0" fmla="*/ 1016718 h 1119654"/>
              <a:gd name="connsiteX1" fmla="*/ 872412 w 1405825"/>
              <a:gd name="connsiteY1" fmla="*/ 1066294 h 1119654"/>
              <a:gd name="connsiteX2" fmla="*/ 1216689 w 1405825"/>
              <a:gd name="connsiteY2" fmla="*/ 1118624 h 1119654"/>
              <a:gd name="connsiteX3" fmla="*/ 1403976 w 1405825"/>
              <a:gd name="connsiteY3" fmla="*/ 1016718 h 1119654"/>
              <a:gd name="connsiteX4" fmla="*/ 1302070 w 1405825"/>
              <a:gd name="connsiteY4" fmla="*/ 752313 h 1119654"/>
              <a:gd name="connsiteX5" fmla="*/ 1134063 w 1405825"/>
              <a:gd name="connsiteY5" fmla="*/ 410790 h 1119654"/>
              <a:gd name="connsiteX6" fmla="*/ 1021140 w 1405825"/>
              <a:gd name="connsiteY6" fmla="*/ 220749 h 1119654"/>
              <a:gd name="connsiteX7" fmla="*/ 803557 w 1405825"/>
              <a:gd name="connsiteY7" fmla="*/ 91301 h 1119654"/>
              <a:gd name="connsiteX8" fmla="*/ 544660 w 1405825"/>
              <a:gd name="connsiteY8" fmla="*/ 27954 h 1119654"/>
              <a:gd name="connsiteX9" fmla="*/ 241696 w 1405825"/>
              <a:gd name="connsiteY9" fmla="*/ 412 h 1119654"/>
              <a:gd name="connsiteX10" fmla="*/ 120511 w 1405825"/>
              <a:gd name="connsiteY10" fmla="*/ 27954 h 1119654"/>
              <a:gd name="connsiteX11" fmla="*/ 40638 w 1405825"/>
              <a:gd name="connsiteY11" fmla="*/ 201469 h 1119654"/>
              <a:gd name="connsiteX12" fmla="*/ 2080 w 1405825"/>
              <a:gd name="connsiteY12" fmla="*/ 578798 h 1119654"/>
              <a:gd name="connsiteX13" fmla="*/ 101231 w 1405825"/>
              <a:gd name="connsiteY13" fmla="*/ 782609 h 1119654"/>
              <a:gd name="connsiteX14" fmla="*/ 338094 w 1405825"/>
              <a:gd name="connsiteY14" fmla="*/ 895532 h 1119654"/>
              <a:gd name="connsiteX15" fmla="*/ 588728 w 1405825"/>
              <a:gd name="connsiteY15" fmla="*/ 1011209 h 1119654"/>
              <a:gd name="connsiteX16" fmla="*/ 707159 w 1405825"/>
              <a:gd name="connsiteY16" fmla="*/ 1016718 h 111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05825" h="1119654">
                <a:moveTo>
                  <a:pt x="707159" y="1016718"/>
                </a:moveTo>
                <a:cubicBezTo>
                  <a:pt x="754440" y="1025899"/>
                  <a:pt x="787490" y="1049310"/>
                  <a:pt x="872412" y="1066294"/>
                </a:cubicBezTo>
                <a:cubicBezTo>
                  <a:pt x="957334" y="1083278"/>
                  <a:pt x="1128095" y="1126887"/>
                  <a:pt x="1216689" y="1118624"/>
                </a:cubicBezTo>
                <a:cubicBezTo>
                  <a:pt x="1305283" y="1110361"/>
                  <a:pt x="1389746" y="1077770"/>
                  <a:pt x="1403976" y="1016718"/>
                </a:cubicBezTo>
                <a:cubicBezTo>
                  <a:pt x="1418206" y="955666"/>
                  <a:pt x="1347055" y="853301"/>
                  <a:pt x="1302070" y="752313"/>
                </a:cubicBezTo>
                <a:cubicBezTo>
                  <a:pt x="1257085" y="651325"/>
                  <a:pt x="1180885" y="499384"/>
                  <a:pt x="1134063" y="410790"/>
                </a:cubicBezTo>
                <a:cubicBezTo>
                  <a:pt x="1087241" y="322196"/>
                  <a:pt x="1076224" y="273997"/>
                  <a:pt x="1021140" y="220749"/>
                </a:cubicBezTo>
                <a:cubicBezTo>
                  <a:pt x="966056" y="167501"/>
                  <a:pt x="882970" y="123433"/>
                  <a:pt x="803557" y="91301"/>
                </a:cubicBezTo>
                <a:cubicBezTo>
                  <a:pt x="724144" y="59169"/>
                  <a:pt x="638303" y="43102"/>
                  <a:pt x="544660" y="27954"/>
                </a:cubicBezTo>
                <a:cubicBezTo>
                  <a:pt x="451017" y="12806"/>
                  <a:pt x="312387" y="412"/>
                  <a:pt x="241696" y="412"/>
                </a:cubicBezTo>
                <a:cubicBezTo>
                  <a:pt x="171005" y="412"/>
                  <a:pt x="154021" y="-5555"/>
                  <a:pt x="120511" y="27954"/>
                </a:cubicBezTo>
                <a:cubicBezTo>
                  <a:pt x="87001" y="61463"/>
                  <a:pt x="60376" y="109662"/>
                  <a:pt x="40638" y="201469"/>
                </a:cubicBezTo>
                <a:cubicBezTo>
                  <a:pt x="20900" y="293276"/>
                  <a:pt x="-8019" y="481941"/>
                  <a:pt x="2080" y="578798"/>
                </a:cubicBezTo>
                <a:cubicBezTo>
                  <a:pt x="12179" y="675655"/>
                  <a:pt x="45229" y="729820"/>
                  <a:pt x="101231" y="782609"/>
                </a:cubicBezTo>
                <a:cubicBezTo>
                  <a:pt x="157233" y="835398"/>
                  <a:pt x="338094" y="895532"/>
                  <a:pt x="338094" y="895532"/>
                </a:cubicBezTo>
                <a:cubicBezTo>
                  <a:pt x="419343" y="933632"/>
                  <a:pt x="524922" y="989634"/>
                  <a:pt x="588728" y="1011209"/>
                </a:cubicBezTo>
                <a:cubicBezTo>
                  <a:pt x="652534" y="1032784"/>
                  <a:pt x="659878" y="1007537"/>
                  <a:pt x="707159" y="1016718"/>
                </a:cubicBezTo>
                <a:close/>
              </a:path>
            </a:pathLst>
          </a:custGeom>
          <a:noFill/>
          <a:ln w="127000" cmpd="thinThick">
            <a:solidFill>
              <a:srgbClr val="00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6600"/>
              </a:solidFill>
            </a:endParaRPr>
          </a:p>
        </p:txBody>
      </p:sp>
      <p:grpSp>
        <p:nvGrpSpPr>
          <p:cNvPr id="164" name="Group 163"/>
          <p:cNvGrpSpPr/>
          <p:nvPr/>
        </p:nvGrpSpPr>
        <p:grpSpPr>
          <a:xfrm>
            <a:off x="5116351" y="5813299"/>
            <a:ext cx="1313935" cy="1309816"/>
            <a:chOff x="5358714" y="8031892"/>
            <a:chExt cx="1313935" cy="1309816"/>
          </a:xfrm>
        </p:grpSpPr>
        <p:sp>
          <p:nvSpPr>
            <p:cNvPr id="165" name="Rectangle 164"/>
            <p:cNvSpPr/>
            <p:nvPr/>
          </p:nvSpPr>
          <p:spPr>
            <a:xfrm>
              <a:off x="5358714" y="8575589"/>
              <a:ext cx="1264508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00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006600"/>
                  </a:solidFill>
                </a:rPr>
                <a:t>Lascar</a:t>
              </a:r>
              <a:endParaRPr lang="en-US" sz="2400" b="1" dirty="0">
                <a:solidFill>
                  <a:srgbClr val="006600"/>
                </a:solidFill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5412260" y="8031892"/>
              <a:ext cx="1260389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rgbClr val="006600"/>
                  </a:solidFill>
                </a:rPr>
                <a:t>XXX</a:t>
              </a:r>
              <a:endParaRPr lang="en-US" sz="3600" b="1" dirty="0">
                <a:solidFill>
                  <a:srgbClr val="006600"/>
                </a:solidFill>
              </a:endParaRPr>
            </a:p>
          </p:txBody>
        </p:sp>
      </p:grpSp>
      <p:sp>
        <p:nvSpPr>
          <p:cNvPr id="259" name="Freeform 258"/>
          <p:cNvSpPr/>
          <p:nvPr/>
        </p:nvSpPr>
        <p:spPr>
          <a:xfrm>
            <a:off x="4826593" y="5488101"/>
            <a:ext cx="413548" cy="1539317"/>
          </a:xfrm>
          <a:custGeom>
            <a:avLst/>
            <a:gdLst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80294 w 413548"/>
              <a:gd name="connsiteY5" fmla="*/ 127740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80294 w 413548"/>
              <a:gd name="connsiteY5" fmla="*/ 127740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80294 w 413548"/>
              <a:gd name="connsiteY5" fmla="*/ 127740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75699 w 413548"/>
              <a:gd name="connsiteY5" fmla="*/ 124983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75699 w 413548"/>
              <a:gd name="connsiteY5" fmla="*/ 124983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488"/>
              <a:gd name="connsiteX1" fmla="*/ 202179 w 413548"/>
              <a:gd name="connsiteY1" fmla="*/ 1259023 h 1539488"/>
              <a:gd name="connsiteX2" fmla="*/ 91900 w 413548"/>
              <a:gd name="connsiteY2" fmla="*/ 1249833 h 1539488"/>
              <a:gd name="connsiteX3" fmla="*/ 326244 w 413548"/>
              <a:gd name="connsiteY3" fmla="*/ 1539317 h 1539488"/>
              <a:gd name="connsiteX4" fmla="*/ 353813 w 413548"/>
              <a:gd name="connsiteY4" fmla="*/ 1203884 h 1539488"/>
              <a:gd name="connsiteX5" fmla="*/ 275699 w 413548"/>
              <a:gd name="connsiteY5" fmla="*/ 1249833 h 1539488"/>
              <a:gd name="connsiteX6" fmla="*/ 266509 w 413548"/>
              <a:gd name="connsiteY6" fmla="*/ 836286 h 1539488"/>
              <a:gd name="connsiteX7" fmla="*/ 413548 w 413548"/>
              <a:gd name="connsiteY7" fmla="*/ 55140 h 1539488"/>
              <a:gd name="connsiteX0" fmla="*/ 0 w 413548"/>
              <a:gd name="connsiteY0" fmla="*/ 0 h 1539317"/>
              <a:gd name="connsiteX1" fmla="*/ 202179 w 413548"/>
              <a:gd name="connsiteY1" fmla="*/ 1259023 h 1539317"/>
              <a:gd name="connsiteX2" fmla="*/ 91900 w 413548"/>
              <a:gd name="connsiteY2" fmla="*/ 1249833 h 1539317"/>
              <a:gd name="connsiteX3" fmla="*/ 326244 w 413548"/>
              <a:gd name="connsiteY3" fmla="*/ 1539317 h 1539317"/>
              <a:gd name="connsiteX4" fmla="*/ 353813 w 413548"/>
              <a:gd name="connsiteY4" fmla="*/ 1203884 h 1539317"/>
              <a:gd name="connsiteX5" fmla="*/ 275699 w 413548"/>
              <a:gd name="connsiteY5" fmla="*/ 1249833 h 1539317"/>
              <a:gd name="connsiteX6" fmla="*/ 266509 w 413548"/>
              <a:gd name="connsiteY6" fmla="*/ 836286 h 1539317"/>
              <a:gd name="connsiteX7" fmla="*/ 413548 w 413548"/>
              <a:gd name="connsiteY7" fmla="*/ 55140 h 153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3548" h="1539317">
                <a:moveTo>
                  <a:pt x="0" y="0"/>
                </a:moveTo>
                <a:cubicBezTo>
                  <a:pt x="93431" y="525359"/>
                  <a:pt x="186862" y="1050718"/>
                  <a:pt x="202179" y="1259023"/>
                </a:cubicBezTo>
                <a:lnTo>
                  <a:pt x="91900" y="1249833"/>
                </a:lnTo>
                <a:lnTo>
                  <a:pt x="326244" y="1539317"/>
                </a:lnTo>
                <a:lnTo>
                  <a:pt x="353813" y="1203884"/>
                </a:lnTo>
                <a:lnTo>
                  <a:pt x="275699" y="1249833"/>
                </a:lnTo>
                <a:cubicBezTo>
                  <a:pt x="261148" y="1188567"/>
                  <a:pt x="243534" y="1035402"/>
                  <a:pt x="266509" y="836286"/>
                </a:cubicBezTo>
                <a:cubicBezTo>
                  <a:pt x="289484" y="637171"/>
                  <a:pt x="351133" y="343858"/>
                  <a:pt x="413548" y="5514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>
            <a:off x="9464188" y="224750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9798369" y="22511629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19-21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9638175" y="25314296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268" name="Group 267"/>
          <p:cNvGrpSpPr/>
          <p:nvPr/>
        </p:nvGrpSpPr>
        <p:grpSpPr>
          <a:xfrm>
            <a:off x="9891705" y="25117076"/>
            <a:ext cx="7415178" cy="211850"/>
            <a:chOff x="686494" y="24470648"/>
            <a:chExt cx="7415178" cy="211850"/>
          </a:xfrm>
        </p:grpSpPr>
        <p:grpSp>
          <p:nvGrpSpPr>
            <p:cNvPr id="269" name="Group 268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Rectangle 277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269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271" name="Rectangle 270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Rectangle 273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Rectangle 274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5" name="Group 284"/>
          <p:cNvGrpSpPr/>
          <p:nvPr/>
        </p:nvGrpSpPr>
        <p:grpSpPr>
          <a:xfrm>
            <a:off x="2974555" y="9385210"/>
            <a:ext cx="2448947" cy="1345685"/>
            <a:chOff x="1867962" y="5496161"/>
            <a:chExt cx="1380072" cy="745512"/>
          </a:xfrm>
        </p:grpSpPr>
        <p:grpSp>
          <p:nvGrpSpPr>
            <p:cNvPr id="286" name="Group 44"/>
            <p:cNvGrpSpPr>
              <a:grpSpLocks/>
            </p:cNvGrpSpPr>
            <p:nvPr/>
          </p:nvGrpSpPr>
          <p:grpSpPr bwMode="auto">
            <a:xfrm>
              <a:off x="2566923" y="5790525"/>
              <a:ext cx="681111" cy="451148"/>
              <a:chOff x="6438609" y="1673424"/>
              <a:chExt cx="197061" cy="125713"/>
            </a:xfrm>
          </p:grpSpPr>
          <p:sp>
            <p:nvSpPr>
              <p:cNvPr id="290" name="Rectangle 289"/>
              <p:cNvSpPr/>
              <p:nvPr/>
            </p:nvSpPr>
            <p:spPr>
              <a:xfrm>
                <a:off x="6438609" y="1673425"/>
                <a:ext cx="197061" cy="125712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1" name="Straight Connector 290"/>
              <p:cNvCxnSpPr>
                <a:stCxn id="290" idx="0"/>
                <a:endCxn id="290" idx="0"/>
              </p:cNvCxnSpPr>
              <p:nvPr/>
            </p:nvCxnSpPr>
            <p:spPr>
              <a:xfrm>
                <a:off x="6537132" y="1673424"/>
                <a:ext cx="0" cy="0"/>
              </a:xfrm>
              <a:prstGeom prst="line">
                <a:avLst/>
              </a:prstGeom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7" name="TextBox 286"/>
            <p:cNvSpPr txBox="1"/>
            <p:nvPr/>
          </p:nvSpPr>
          <p:spPr>
            <a:xfrm>
              <a:off x="2609678" y="5496161"/>
              <a:ext cx="599106" cy="358069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</a:t>
              </a:r>
              <a:endParaRPr lang="en-US" sz="36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1867962" y="5830484"/>
              <a:ext cx="730254" cy="369332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XLVIII</a:t>
              </a:r>
            </a:p>
          </p:txBody>
        </p:sp>
        <p:sp>
          <p:nvSpPr>
            <p:cNvPr id="289" name="Rounded Rectangle 288"/>
            <p:cNvSpPr/>
            <p:nvPr/>
          </p:nvSpPr>
          <p:spPr>
            <a:xfrm>
              <a:off x="2660494" y="5891079"/>
              <a:ext cx="487406" cy="248084"/>
            </a:xfrm>
            <a:prstGeom prst="roundRect">
              <a:avLst>
                <a:gd name="adj" fmla="val 50000"/>
              </a:avLst>
            </a:prstGeom>
            <a:noFill/>
            <a:ln w="571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3" name="TextBox 292"/>
          <p:cNvSpPr txBox="1"/>
          <p:nvPr/>
        </p:nvSpPr>
        <p:spPr>
          <a:xfrm>
            <a:off x="5209178" y="7341093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294" name="Freeform 293"/>
          <p:cNvSpPr/>
          <p:nvPr/>
        </p:nvSpPr>
        <p:spPr>
          <a:xfrm rot="19181821" flipH="1">
            <a:off x="4130226" y="8534993"/>
            <a:ext cx="679324" cy="757275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  <a:gd name="connsiteX0" fmla="*/ 1014262 w 1014262"/>
              <a:gd name="connsiteY0" fmla="*/ 677736 h 833284"/>
              <a:gd name="connsiteX1" fmla="*/ 648929 w 1014262"/>
              <a:gd name="connsiteY1" fmla="*/ 530942 h 833284"/>
              <a:gd name="connsiteX2" fmla="*/ 331838 w 1014262"/>
              <a:gd name="connsiteY2" fmla="*/ 284305 h 833284"/>
              <a:gd name="connsiteX3" fmla="*/ 265471 w 1014262"/>
              <a:gd name="connsiteY3" fmla="*/ 199103 h 833284"/>
              <a:gd name="connsiteX4" fmla="*/ 339213 w 1014262"/>
              <a:gd name="connsiteY4" fmla="*/ 103239 h 833284"/>
              <a:gd name="connsiteX5" fmla="*/ 0 w 1014262"/>
              <a:gd name="connsiteY5" fmla="*/ 0 h 833284"/>
              <a:gd name="connsiteX6" fmla="*/ 88490 w 1014262"/>
              <a:gd name="connsiteY6" fmla="*/ 383458 h 833284"/>
              <a:gd name="connsiteX7" fmla="*/ 173519 w 1014262"/>
              <a:gd name="connsiteY7" fmla="*/ 291678 h 833284"/>
              <a:gd name="connsiteX8" fmla="*/ 230879 w 1014262"/>
              <a:gd name="connsiteY8" fmla="*/ 367011 h 833284"/>
              <a:gd name="connsiteX9" fmla="*/ 390832 w 1014262"/>
              <a:gd name="connsiteY9" fmla="*/ 530942 h 833284"/>
              <a:gd name="connsiteX10" fmla="*/ 759542 w 1014262"/>
              <a:gd name="connsiteY10" fmla="*/ 833284 h 833284"/>
              <a:gd name="connsiteX0" fmla="*/ 1014262 w 1014262"/>
              <a:gd name="connsiteY0" fmla="*/ 677736 h 686091"/>
              <a:gd name="connsiteX1" fmla="*/ 648929 w 1014262"/>
              <a:gd name="connsiteY1" fmla="*/ 530942 h 686091"/>
              <a:gd name="connsiteX2" fmla="*/ 331838 w 1014262"/>
              <a:gd name="connsiteY2" fmla="*/ 284305 h 686091"/>
              <a:gd name="connsiteX3" fmla="*/ 265471 w 1014262"/>
              <a:gd name="connsiteY3" fmla="*/ 199103 h 686091"/>
              <a:gd name="connsiteX4" fmla="*/ 339213 w 1014262"/>
              <a:gd name="connsiteY4" fmla="*/ 103239 h 686091"/>
              <a:gd name="connsiteX5" fmla="*/ 0 w 1014262"/>
              <a:gd name="connsiteY5" fmla="*/ 0 h 686091"/>
              <a:gd name="connsiteX6" fmla="*/ 88490 w 1014262"/>
              <a:gd name="connsiteY6" fmla="*/ 383458 h 686091"/>
              <a:gd name="connsiteX7" fmla="*/ 173519 w 1014262"/>
              <a:gd name="connsiteY7" fmla="*/ 291678 h 686091"/>
              <a:gd name="connsiteX8" fmla="*/ 230879 w 1014262"/>
              <a:gd name="connsiteY8" fmla="*/ 367011 h 686091"/>
              <a:gd name="connsiteX9" fmla="*/ 390832 w 1014262"/>
              <a:gd name="connsiteY9" fmla="*/ 530942 h 686091"/>
              <a:gd name="connsiteX10" fmla="*/ 577422 w 1014262"/>
              <a:gd name="connsiteY10" fmla="*/ 686091 h 686091"/>
              <a:gd name="connsiteX0" fmla="*/ 648929 w 648929"/>
              <a:gd name="connsiteY0" fmla="*/ 530942 h 686091"/>
              <a:gd name="connsiteX1" fmla="*/ 331838 w 648929"/>
              <a:gd name="connsiteY1" fmla="*/ 284305 h 686091"/>
              <a:gd name="connsiteX2" fmla="*/ 265471 w 648929"/>
              <a:gd name="connsiteY2" fmla="*/ 199103 h 686091"/>
              <a:gd name="connsiteX3" fmla="*/ 339213 w 648929"/>
              <a:gd name="connsiteY3" fmla="*/ 103239 h 686091"/>
              <a:gd name="connsiteX4" fmla="*/ 0 w 648929"/>
              <a:gd name="connsiteY4" fmla="*/ 0 h 686091"/>
              <a:gd name="connsiteX5" fmla="*/ 88490 w 648929"/>
              <a:gd name="connsiteY5" fmla="*/ 383458 h 686091"/>
              <a:gd name="connsiteX6" fmla="*/ 173519 w 648929"/>
              <a:gd name="connsiteY6" fmla="*/ 291678 h 686091"/>
              <a:gd name="connsiteX7" fmla="*/ 230879 w 648929"/>
              <a:gd name="connsiteY7" fmla="*/ 367011 h 686091"/>
              <a:gd name="connsiteX8" fmla="*/ 390832 w 648929"/>
              <a:gd name="connsiteY8" fmla="*/ 530942 h 686091"/>
              <a:gd name="connsiteX9" fmla="*/ 577422 w 648929"/>
              <a:gd name="connsiteY9" fmla="*/ 686091 h 686091"/>
              <a:gd name="connsiteX0" fmla="*/ 648929 w 648929"/>
              <a:gd name="connsiteY0" fmla="*/ 530942 h 686091"/>
              <a:gd name="connsiteX1" fmla="*/ 331838 w 648929"/>
              <a:gd name="connsiteY1" fmla="*/ 284305 h 686091"/>
              <a:gd name="connsiteX2" fmla="*/ 265471 w 648929"/>
              <a:gd name="connsiteY2" fmla="*/ 199103 h 686091"/>
              <a:gd name="connsiteX3" fmla="*/ 339213 w 648929"/>
              <a:gd name="connsiteY3" fmla="*/ 103239 h 686091"/>
              <a:gd name="connsiteX4" fmla="*/ 0 w 648929"/>
              <a:gd name="connsiteY4" fmla="*/ 0 h 686091"/>
              <a:gd name="connsiteX5" fmla="*/ 88490 w 648929"/>
              <a:gd name="connsiteY5" fmla="*/ 383458 h 686091"/>
              <a:gd name="connsiteX6" fmla="*/ 173519 w 648929"/>
              <a:gd name="connsiteY6" fmla="*/ 291678 h 686091"/>
              <a:gd name="connsiteX7" fmla="*/ 230879 w 648929"/>
              <a:gd name="connsiteY7" fmla="*/ 367011 h 686091"/>
              <a:gd name="connsiteX8" fmla="*/ 577422 w 648929"/>
              <a:gd name="connsiteY8" fmla="*/ 686091 h 686091"/>
              <a:gd name="connsiteX0" fmla="*/ 685394 w 685394"/>
              <a:gd name="connsiteY0" fmla="*/ 564930 h 686091"/>
              <a:gd name="connsiteX1" fmla="*/ 331838 w 685394"/>
              <a:gd name="connsiteY1" fmla="*/ 284305 h 686091"/>
              <a:gd name="connsiteX2" fmla="*/ 265471 w 685394"/>
              <a:gd name="connsiteY2" fmla="*/ 199103 h 686091"/>
              <a:gd name="connsiteX3" fmla="*/ 339213 w 685394"/>
              <a:gd name="connsiteY3" fmla="*/ 103239 h 686091"/>
              <a:gd name="connsiteX4" fmla="*/ 0 w 685394"/>
              <a:gd name="connsiteY4" fmla="*/ 0 h 686091"/>
              <a:gd name="connsiteX5" fmla="*/ 88490 w 685394"/>
              <a:gd name="connsiteY5" fmla="*/ 383458 h 686091"/>
              <a:gd name="connsiteX6" fmla="*/ 173519 w 685394"/>
              <a:gd name="connsiteY6" fmla="*/ 291678 h 686091"/>
              <a:gd name="connsiteX7" fmla="*/ 230879 w 685394"/>
              <a:gd name="connsiteY7" fmla="*/ 367011 h 686091"/>
              <a:gd name="connsiteX8" fmla="*/ 577422 w 685394"/>
              <a:gd name="connsiteY8" fmla="*/ 686091 h 686091"/>
              <a:gd name="connsiteX0" fmla="*/ 685394 w 685394"/>
              <a:gd name="connsiteY0" fmla="*/ 564930 h 701498"/>
              <a:gd name="connsiteX1" fmla="*/ 331838 w 685394"/>
              <a:gd name="connsiteY1" fmla="*/ 284305 h 701498"/>
              <a:gd name="connsiteX2" fmla="*/ 265471 w 685394"/>
              <a:gd name="connsiteY2" fmla="*/ 199103 h 701498"/>
              <a:gd name="connsiteX3" fmla="*/ 339213 w 685394"/>
              <a:gd name="connsiteY3" fmla="*/ 103239 h 701498"/>
              <a:gd name="connsiteX4" fmla="*/ 0 w 685394"/>
              <a:gd name="connsiteY4" fmla="*/ 0 h 701498"/>
              <a:gd name="connsiteX5" fmla="*/ 88490 w 685394"/>
              <a:gd name="connsiteY5" fmla="*/ 383458 h 701498"/>
              <a:gd name="connsiteX6" fmla="*/ 173519 w 685394"/>
              <a:gd name="connsiteY6" fmla="*/ 291678 h 701498"/>
              <a:gd name="connsiteX7" fmla="*/ 230879 w 685394"/>
              <a:gd name="connsiteY7" fmla="*/ 367011 h 701498"/>
              <a:gd name="connsiteX8" fmla="*/ 563760 w 685394"/>
              <a:gd name="connsiteY8" fmla="*/ 701498 h 701498"/>
              <a:gd name="connsiteX0" fmla="*/ 685394 w 685394"/>
              <a:gd name="connsiteY0" fmla="*/ 564930 h 701498"/>
              <a:gd name="connsiteX1" fmla="*/ 331838 w 685394"/>
              <a:gd name="connsiteY1" fmla="*/ 284305 h 701498"/>
              <a:gd name="connsiteX2" fmla="*/ 265471 w 685394"/>
              <a:gd name="connsiteY2" fmla="*/ 199103 h 701498"/>
              <a:gd name="connsiteX3" fmla="*/ 339213 w 685394"/>
              <a:gd name="connsiteY3" fmla="*/ 103239 h 701498"/>
              <a:gd name="connsiteX4" fmla="*/ 0 w 685394"/>
              <a:gd name="connsiteY4" fmla="*/ 0 h 701498"/>
              <a:gd name="connsiteX5" fmla="*/ 88490 w 685394"/>
              <a:gd name="connsiteY5" fmla="*/ 383458 h 701498"/>
              <a:gd name="connsiteX6" fmla="*/ 173519 w 685394"/>
              <a:gd name="connsiteY6" fmla="*/ 291678 h 701498"/>
              <a:gd name="connsiteX7" fmla="*/ 230879 w 685394"/>
              <a:gd name="connsiteY7" fmla="*/ 367011 h 701498"/>
              <a:gd name="connsiteX8" fmla="*/ 563760 w 685394"/>
              <a:gd name="connsiteY8" fmla="*/ 701498 h 701498"/>
              <a:gd name="connsiteX0" fmla="*/ 685394 w 685394"/>
              <a:gd name="connsiteY0" fmla="*/ 564930 h 757275"/>
              <a:gd name="connsiteX1" fmla="*/ 331838 w 685394"/>
              <a:gd name="connsiteY1" fmla="*/ 284305 h 757275"/>
              <a:gd name="connsiteX2" fmla="*/ 265471 w 685394"/>
              <a:gd name="connsiteY2" fmla="*/ 199103 h 757275"/>
              <a:gd name="connsiteX3" fmla="*/ 339213 w 685394"/>
              <a:gd name="connsiteY3" fmla="*/ 103239 h 757275"/>
              <a:gd name="connsiteX4" fmla="*/ 0 w 685394"/>
              <a:gd name="connsiteY4" fmla="*/ 0 h 757275"/>
              <a:gd name="connsiteX5" fmla="*/ 88490 w 685394"/>
              <a:gd name="connsiteY5" fmla="*/ 383458 h 757275"/>
              <a:gd name="connsiteX6" fmla="*/ 173519 w 685394"/>
              <a:gd name="connsiteY6" fmla="*/ 291678 h 757275"/>
              <a:gd name="connsiteX7" fmla="*/ 230879 w 685394"/>
              <a:gd name="connsiteY7" fmla="*/ 367011 h 757275"/>
              <a:gd name="connsiteX8" fmla="*/ 538516 w 685394"/>
              <a:gd name="connsiteY8" fmla="*/ 757275 h 757275"/>
              <a:gd name="connsiteX0" fmla="*/ 685394 w 685394"/>
              <a:gd name="connsiteY0" fmla="*/ 564930 h 757275"/>
              <a:gd name="connsiteX1" fmla="*/ 331838 w 685394"/>
              <a:gd name="connsiteY1" fmla="*/ 284305 h 757275"/>
              <a:gd name="connsiteX2" fmla="*/ 265471 w 685394"/>
              <a:gd name="connsiteY2" fmla="*/ 199103 h 757275"/>
              <a:gd name="connsiteX3" fmla="*/ 339213 w 685394"/>
              <a:gd name="connsiteY3" fmla="*/ 103239 h 757275"/>
              <a:gd name="connsiteX4" fmla="*/ 0 w 685394"/>
              <a:gd name="connsiteY4" fmla="*/ 0 h 757275"/>
              <a:gd name="connsiteX5" fmla="*/ 88490 w 685394"/>
              <a:gd name="connsiteY5" fmla="*/ 383458 h 757275"/>
              <a:gd name="connsiteX6" fmla="*/ 173519 w 685394"/>
              <a:gd name="connsiteY6" fmla="*/ 291678 h 757275"/>
              <a:gd name="connsiteX7" fmla="*/ 244739 w 685394"/>
              <a:gd name="connsiteY7" fmla="*/ 374349 h 757275"/>
              <a:gd name="connsiteX8" fmla="*/ 538516 w 685394"/>
              <a:gd name="connsiteY8" fmla="*/ 757275 h 757275"/>
              <a:gd name="connsiteX0" fmla="*/ 685394 w 685394"/>
              <a:gd name="connsiteY0" fmla="*/ 564930 h 757275"/>
              <a:gd name="connsiteX1" fmla="*/ 337152 w 685394"/>
              <a:gd name="connsiteY1" fmla="*/ 295073 h 757275"/>
              <a:gd name="connsiteX2" fmla="*/ 265471 w 685394"/>
              <a:gd name="connsiteY2" fmla="*/ 199103 h 757275"/>
              <a:gd name="connsiteX3" fmla="*/ 339213 w 685394"/>
              <a:gd name="connsiteY3" fmla="*/ 103239 h 757275"/>
              <a:gd name="connsiteX4" fmla="*/ 0 w 685394"/>
              <a:gd name="connsiteY4" fmla="*/ 0 h 757275"/>
              <a:gd name="connsiteX5" fmla="*/ 88490 w 685394"/>
              <a:gd name="connsiteY5" fmla="*/ 383458 h 757275"/>
              <a:gd name="connsiteX6" fmla="*/ 173519 w 685394"/>
              <a:gd name="connsiteY6" fmla="*/ 291678 h 757275"/>
              <a:gd name="connsiteX7" fmla="*/ 244739 w 685394"/>
              <a:gd name="connsiteY7" fmla="*/ 374349 h 757275"/>
              <a:gd name="connsiteX8" fmla="*/ 538516 w 685394"/>
              <a:gd name="connsiteY8" fmla="*/ 757275 h 757275"/>
              <a:gd name="connsiteX0" fmla="*/ 685394 w 685394"/>
              <a:gd name="connsiteY0" fmla="*/ 564930 h 757275"/>
              <a:gd name="connsiteX1" fmla="*/ 337152 w 685394"/>
              <a:gd name="connsiteY1" fmla="*/ 295073 h 757275"/>
              <a:gd name="connsiteX2" fmla="*/ 265471 w 685394"/>
              <a:gd name="connsiteY2" fmla="*/ 199103 h 757275"/>
              <a:gd name="connsiteX3" fmla="*/ 356840 w 685394"/>
              <a:gd name="connsiteY3" fmla="*/ 115019 h 757275"/>
              <a:gd name="connsiteX4" fmla="*/ 0 w 685394"/>
              <a:gd name="connsiteY4" fmla="*/ 0 h 757275"/>
              <a:gd name="connsiteX5" fmla="*/ 88490 w 685394"/>
              <a:gd name="connsiteY5" fmla="*/ 383458 h 757275"/>
              <a:gd name="connsiteX6" fmla="*/ 173519 w 685394"/>
              <a:gd name="connsiteY6" fmla="*/ 291678 h 757275"/>
              <a:gd name="connsiteX7" fmla="*/ 244739 w 685394"/>
              <a:gd name="connsiteY7" fmla="*/ 374349 h 757275"/>
              <a:gd name="connsiteX8" fmla="*/ 538516 w 685394"/>
              <a:gd name="connsiteY8" fmla="*/ 757275 h 757275"/>
              <a:gd name="connsiteX0" fmla="*/ 679324 w 679324"/>
              <a:gd name="connsiteY0" fmla="*/ 638811 h 757275"/>
              <a:gd name="connsiteX1" fmla="*/ 337152 w 679324"/>
              <a:gd name="connsiteY1" fmla="*/ 295073 h 757275"/>
              <a:gd name="connsiteX2" fmla="*/ 265471 w 679324"/>
              <a:gd name="connsiteY2" fmla="*/ 199103 h 757275"/>
              <a:gd name="connsiteX3" fmla="*/ 356840 w 679324"/>
              <a:gd name="connsiteY3" fmla="*/ 115019 h 757275"/>
              <a:gd name="connsiteX4" fmla="*/ 0 w 679324"/>
              <a:gd name="connsiteY4" fmla="*/ 0 h 757275"/>
              <a:gd name="connsiteX5" fmla="*/ 88490 w 679324"/>
              <a:gd name="connsiteY5" fmla="*/ 383458 h 757275"/>
              <a:gd name="connsiteX6" fmla="*/ 173519 w 679324"/>
              <a:gd name="connsiteY6" fmla="*/ 291678 h 757275"/>
              <a:gd name="connsiteX7" fmla="*/ 244739 w 679324"/>
              <a:gd name="connsiteY7" fmla="*/ 374349 h 757275"/>
              <a:gd name="connsiteX8" fmla="*/ 538516 w 679324"/>
              <a:gd name="connsiteY8" fmla="*/ 757275 h 757275"/>
              <a:gd name="connsiteX0" fmla="*/ 679324 w 679324"/>
              <a:gd name="connsiteY0" fmla="*/ 638811 h 757275"/>
              <a:gd name="connsiteX1" fmla="*/ 337152 w 679324"/>
              <a:gd name="connsiteY1" fmla="*/ 295073 h 757275"/>
              <a:gd name="connsiteX2" fmla="*/ 265471 w 679324"/>
              <a:gd name="connsiteY2" fmla="*/ 199103 h 757275"/>
              <a:gd name="connsiteX3" fmla="*/ 356840 w 679324"/>
              <a:gd name="connsiteY3" fmla="*/ 115019 h 757275"/>
              <a:gd name="connsiteX4" fmla="*/ 0 w 679324"/>
              <a:gd name="connsiteY4" fmla="*/ 0 h 757275"/>
              <a:gd name="connsiteX5" fmla="*/ 88490 w 679324"/>
              <a:gd name="connsiteY5" fmla="*/ 383458 h 757275"/>
              <a:gd name="connsiteX6" fmla="*/ 173519 w 679324"/>
              <a:gd name="connsiteY6" fmla="*/ 291678 h 757275"/>
              <a:gd name="connsiteX7" fmla="*/ 244739 w 679324"/>
              <a:gd name="connsiteY7" fmla="*/ 374349 h 757275"/>
              <a:gd name="connsiteX8" fmla="*/ 538516 w 679324"/>
              <a:gd name="connsiteY8" fmla="*/ 757275 h 757275"/>
              <a:gd name="connsiteX0" fmla="*/ 679324 w 679324"/>
              <a:gd name="connsiteY0" fmla="*/ 638811 h 757275"/>
              <a:gd name="connsiteX1" fmla="*/ 337152 w 679324"/>
              <a:gd name="connsiteY1" fmla="*/ 295073 h 757275"/>
              <a:gd name="connsiteX2" fmla="*/ 265471 w 679324"/>
              <a:gd name="connsiteY2" fmla="*/ 199103 h 757275"/>
              <a:gd name="connsiteX3" fmla="*/ 356840 w 679324"/>
              <a:gd name="connsiteY3" fmla="*/ 115019 h 757275"/>
              <a:gd name="connsiteX4" fmla="*/ 0 w 679324"/>
              <a:gd name="connsiteY4" fmla="*/ 0 h 757275"/>
              <a:gd name="connsiteX5" fmla="*/ 88490 w 679324"/>
              <a:gd name="connsiteY5" fmla="*/ 383458 h 757275"/>
              <a:gd name="connsiteX6" fmla="*/ 173519 w 679324"/>
              <a:gd name="connsiteY6" fmla="*/ 291678 h 757275"/>
              <a:gd name="connsiteX7" fmla="*/ 244739 w 679324"/>
              <a:gd name="connsiteY7" fmla="*/ 374349 h 757275"/>
              <a:gd name="connsiteX8" fmla="*/ 538516 w 679324"/>
              <a:gd name="connsiteY8" fmla="*/ 757275 h 757275"/>
              <a:gd name="connsiteX0" fmla="*/ 679324 w 679324"/>
              <a:gd name="connsiteY0" fmla="*/ 638811 h 757275"/>
              <a:gd name="connsiteX1" fmla="*/ 337152 w 679324"/>
              <a:gd name="connsiteY1" fmla="*/ 295073 h 757275"/>
              <a:gd name="connsiteX2" fmla="*/ 265471 w 679324"/>
              <a:gd name="connsiteY2" fmla="*/ 199103 h 757275"/>
              <a:gd name="connsiteX3" fmla="*/ 356840 w 679324"/>
              <a:gd name="connsiteY3" fmla="*/ 115019 h 757275"/>
              <a:gd name="connsiteX4" fmla="*/ 0 w 679324"/>
              <a:gd name="connsiteY4" fmla="*/ 0 h 757275"/>
              <a:gd name="connsiteX5" fmla="*/ 88490 w 679324"/>
              <a:gd name="connsiteY5" fmla="*/ 383458 h 757275"/>
              <a:gd name="connsiteX6" fmla="*/ 173519 w 679324"/>
              <a:gd name="connsiteY6" fmla="*/ 291678 h 757275"/>
              <a:gd name="connsiteX7" fmla="*/ 244739 w 679324"/>
              <a:gd name="connsiteY7" fmla="*/ 374349 h 757275"/>
              <a:gd name="connsiteX8" fmla="*/ 538516 w 679324"/>
              <a:gd name="connsiteY8" fmla="*/ 757275 h 7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9324" h="757275">
                <a:moveTo>
                  <a:pt x="679324" y="638811"/>
                </a:moveTo>
                <a:cubicBezTo>
                  <a:pt x="543798" y="511532"/>
                  <a:pt x="401062" y="350379"/>
                  <a:pt x="337152" y="295073"/>
                </a:cubicBezTo>
                <a:lnTo>
                  <a:pt x="265471" y="199103"/>
                </a:lnTo>
                <a:lnTo>
                  <a:pt x="356840" y="11501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44739" y="374349"/>
                </a:lnTo>
                <a:cubicBezTo>
                  <a:pt x="354368" y="503478"/>
                  <a:pt x="418161" y="598001"/>
                  <a:pt x="538516" y="757275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>
            <a:off x="5189597" y="6751719"/>
            <a:ext cx="1796636" cy="624917"/>
          </a:xfrm>
          <a:custGeom>
            <a:avLst/>
            <a:gdLst>
              <a:gd name="connsiteX0" fmla="*/ 1518191 w 1798485"/>
              <a:gd name="connsiteY0" fmla="*/ 0 h 660267"/>
              <a:gd name="connsiteX1" fmla="*/ 1380342 w 1798485"/>
              <a:gd name="connsiteY1" fmla="*/ 179204 h 660267"/>
              <a:gd name="connsiteX2" fmla="*/ 934629 w 1798485"/>
              <a:gd name="connsiteY2" fmla="*/ 422738 h 660267"/>
              <a:gd name="connsiteX3" fmla="*/ 383232 w 1798485"/>
              <a:gd name="connsiteY3" fmla="*/ 468688 h 660267"/>
              <a:gd name="connsiteX4" fmla="*/ 222408 w 1798485"/>
              <a:gd name="connsiteY4" fmla="*/ 436523 h 660267"/>
              <a:gd name="connsiteX5" fmla="*/ 328093 w 1798485"/>
              <a:gd name="connsiteY5" fmla="*/ 330838 h 660267"/>
              <a:gd name="connsiteX6" fmla="*/ 1849 w 1798485"/>
              <a:gd name="connsiteY6" fmla="*/ 344623 h 660267"/>
              <a:gd name="connsiteX7" fmla="*/ 194838 w 1798485"/>
              <a:gd name="connsiteY7" fmla="*/ 657082 h 660267"/>
              <a:gd name="connsiteX8" fmla="*/ 185648 w 1798485"/>
              <a:gd name="connsiteY8" fmla="*/ 510042 h 660267"/>
              <a:gd name="connsiteX9" fmla="*/ 415397 w 1798485"/>
              <a:gd name="connsiteY9" fmla="*/ 569777 h 660267"/>
              <a:gd name="connsiteX10" fmla="*/ 975984 w 1798485"/>
              <a:gd name="connsiteY10" fmla="*/ 583562 h 660267"/>
              <a:gd name="connsiteX11" fmla="*/ 1587116 w 1798485"/>
              <a:gd name="connsiteY11" fmla="*/ 340028 h 660267"/>
              <a:gd name="connsiteX12" fmla="*/ 1798485 w 1798485"/>
              <a:gd name="connsiteY12" fmla="*/ 183799 h 660267"/>
              <a:gd name="connsiteX0" fmla="*/ 1518191 w 1798485"/>
              <a:gd name="connsiteY0" fmla="*/ 0 h 660267"/>
              <a:gd name="connsiteX1" fmla="*/ 1380342 w 1798485"/>
              <a:gd name="connsiteY1" fmla="*/ 179204 h 660267"/>
              <a:gd name="connsiteX2" fmla="*/ 934629 w 1798485"/>
              <a:gd name="connsiteY2" fmla="*/ 422738 h 660267"/>
              <a:gd name="connsiteX3" fmla="*/ 383232 w 1798485"/>
              <a:gd name="connsiteY3" fmla="*/ 468688 h 660267"/>
              <a:gd name="connsiteX4" fmla="*/ 222408 w 1798485"/>
              <a:gd name="connsiteY4" fmla="*/ 436523 h 660267"/>
              <a:gd name="connsiteX5" fmla="*/ 328093 w 1798485"/>
              <a:gd name="connsiteY5" fmla="*/ 330838 h 660267"/>
              <a:gd name="connsiteX6" fmla="*/ 1849 w 1798485"/>
              <a:gd name="connsiteY6" fmla="*/ 344623 h 660267"/>
              <a:gd name="connsiteX7" fmla="*/ 194838 w 1798485"/>
              <a:gd name="connsiteY7" fmla="*/ 657082 h 660267"/>
              <a:gd name="connsiteX8" fmla="*/ 185648 w 1798485"/>
              <a:gd name="connsiteY8" fmla="*/ 510042 h 660267"/>
              <a:gd name="connsiteX9" fmla="*/ 415397 w 1798485"/>
              <a:gd name="connsiteY9" fmla="*/ 569777 h 660267"/>
              <a:gd name="connsiteX10" fmla="*/ 975984 w 1798485"/>
              <a:gd name="connsiteY10" fmla="*/ 583562 h 660267"/>
              <a:gd name="connsiteX11" fmla="*/ 1587116 w 1798485"/>
              <a:gd name="connsiteY11" fmla="*/ 340028 h 660267"/>
              <a:gd name="connsiteX12" fmla="*/ 1798485 w 1798485"/>
              <a:gd name="connsiteY12" fmla="*/ 183799 h 660267"/>
              <a:gd name="connsiteX0" fmla="*/ 1516342 w 1796636"/>
              <a:gd name="connsiteY0" fmla="*/ 0 h 660267"/>
              <a:gd name="connsiteX1" fmla="*/ 1378493 w 1796636"/>
              <a:gd name="connsiteY1" fmla="*/ 179204 h 660267"/>
              <a:gd name="connsiteX2" fmla="*/ 932780 w 1796636"/>
              <a:gd name="connsiteY2" fmla="*/ 422738 h 660267"/>
              <a:gd name="connsiteX3" fmla="*/ 381383 w 1796636"/>
              <a:gd name="connsiteY3" fmla="*/ 468688 h 660267"/>
              <a:gd name="connsiteX4" fmla="*/ 220559 w 1796636"/>
              <a:gd name="connsiteY4" fmla="*/ 436523 h 660267"/>
              <a:gd name="connsiteX5" fmla="*/ 326244 w 1796636"/>
              <a:gd name="connsiteY5" fmla="*/ 330838 h 660267"/>
              <a:gd name="connsiteX6" fmla="*/ 0 w 1796636"/>
              <a:gd name="connsiteY6" fmla="*/ 344623 h 660267"/>
              <a:gd name="connsiteX7" fmla="*/ 192989 w 1796636"/>
              <a:gd name="connsiteY7" fmla="*/ 657082 h 660267"/>
              <a:gd name="connsiteX8" fmla="*/ 183799 w 1796636"/>
              <a:gd name="connsiteY8" fmla="*/ 510042 h 660267"/>
              <a:gd name="connsiteX9" fmla="*/ 413548 w 1796636"/>
              <a:gd name="connsiteY9" fmla="*/ 569777 h 660267"/>
              <a:gd name="connsiteX10" fmla="*/ 974135 w 1796636"/>
              <a:gd name="connsiteY10" fmla="*/ 583562 h 660267"/>
              <a:gd name="connsiteX11" fmla="*/ 1585267 w 1796636"/>
              <a:gd name="connsiteY11" fmla="*/ 340028 h 660267"/>
              <a:gd name="connsiteX12" fmla="*/ 1796636 w 1796636"/>
              <a:gd name="connsiteY12" fmla="*/ 183799 h 660267"/>
              <a:gd name="connsiteX0" fmla="*/ 1516342 w 1796636"/>
              <a:gd name="connsiteY0" fmla="*/ 0 h 660267"/>
              <a:gd name="connsiteX1" fmla="*/ 1378493 w 1796636"/>
              <a:gd name="connsiteY1" fmla="*/ 179204 h 660267"/>
              <a:gd name="connsiteX2" fmla="*/ 932780 w 1796636"/>
              <a:gd name="connsiteY2" fmla="*/ 422738 h 660267"/>
              <a:gd name="connsiteX3" fmla="*/ 381383 w 1796636"/>
              <a:gd name="connsiteY3" fmla="*/ 468688 h 660267"/>
              <a:gd name="connsiteX4" fmla="*/ 220559 w 1796636"/>
              <a:gd name="connsiteY4" fmla="*/ 436523 h 660267"/>
              <a:gd name="connsiteX5" fmla="*/ 326244 w 1796636"/>
              <a:gd name="connsiteY5" fmla="*/ 330838 h 660267"/>
              <a:gd name="connsiteX6" fmla="*/ 0 w 1796636"/>
              <a:gd name="connsiteY6" fmla="*/ 344623 h 660267"/>
              <a:gd name="connsiteX7" fmla="*/ 192989 w 1796636"/>
              <a:gd name="connsiteY7" fmla="*/ 657082 h 660267"/>
              <a:gd name="connsiteX8" fmla="*/ 183799 w 1796636"/>
              <a:gd name="connsiteY8" fmla="*/ 510042 h 660267"/>
              <a:gd name="connsiteX9" fmla="*/ 413548 w 1796636"/>
              <a:gd name="connsiteY9" fmla="*/ 569777 h 660267"/>
              <a:gd name="connsiteX10" fmla="*/ 974135 w 1796636"/>
              <a:gd name="connsiteY10" fmla="*/ 583562 h 660267"/>
              <a:gd name="connsiteX11" fmla="*/ 1585267 w 1796636"/>
              <a:gd name="connsiteY11" fmla="*/ 340028 h 660267"/>
              <a:gd name="connsiteX12" fmla="*/ 1796636 w 1796636"/>
              <a:gd name="connsiteY12" fmla="*/ 183799 h 660267"/>
              <a:gd name="connsiteX0" fmla="*/ 1516342 w 1796636"/>
              <a:gd name="connsiteY0" fmla="*/ 0 h 657082"/>
              <a:gd name="connsiteX1" fmla="*/ 1378493 w 1796636"/>
              <a:gd name="connsiteY1" fmla="*/ 179204 h 657082"/>
              <a:gd name="connsiteX2" fmla="*/ 932780 w 1796636"/>
              <a:gd name="connsiteY2" fmla="*/ 422738 h 657082"/>
              <a:gd name="connsiteX3" fmla="*/ 381383 w 1796636"/>
              <a:gd name="connsiteY3" fmla="*/ 468688 h 657082"/>
              <a:gd name="connsiteX4" fmla="*/ 220559 w 1796636"/>
              <a:gd name="connsiteY4" fmla="*/ 436523 h 657082"/>
              <a:gd name="connsiteX5" fmla="*/ 326244 w 1796636"/>
              <a:gd name="connsiteY5" fmla="*/ 330838 h 657082"/>
              <a:gd name="connsiteX6" fmla="*/ 0 w 1796636"/>
              <a:gd name="connsiteY6" fmla="*/ 344623 h 657082"/>
              <a:gd name="connsiteX7" fmla="*/ 192989 w 1796636"/>
              <a:gd name="connsiteY7" fmla="*/ 657082 h 657082"/>
              <a:gd name="connsiteX8" fmla="*/ 183799 w 1796636"/>
              <a:gd name="connsiteY8" fmla="*/ 510042 h 657082"/>
              <a:gd name="connsiteX9" fmla="*/ 413548 w 1796636"/>
              <a:gd name="connsiteY9" fmla="*/ 569777 h 657082"/>
              <a:gd name="connsiteX10" fmla="*/ 974135 w 1796636"/>
              <a:gd name="connsiteY10" fmla="*/ 583562 h 657082"/>
              <a:gd name="connsiteX11" fmla="*/ 1585267 w 1796636"/>
              <a:gd name="connsiteY11" fmla="*/ 340028 h 657082"/>
              <a:gd name="connsiteX12" fmla="*/ 1796636 w 1796636"/>
              <a:gd name="connsiteY12" fmla="*/ 183799 h 657082"/>
              <a:gd name="connsiteX0" fmla="*/ 1519330 w 1799624"/>
              <a:gd name="connsiteY0" fmla="*/ 0 h 624917"/>
              <a:gd name="connsiteX1" fmla="*/ 1381481 w 1799624"/>
              <a:gd name="connsiteY1" fmla="*/ 179204 h 624917"/>
              <a:gd name="connsiteX2" fmla="*/ 935768 w 1799624"/>
              <a:gd name="connsiteY2" fmla="*/ 422738 h 624917"/>
              <a:gd name="connsiteX3" fmla="*/ 384371 w 1799624"/>
              <a:gd name="connsiteY3" fmla="*/ 468688 h 624917"/>
              <a:gd name="connsiteX4" fmla="*/ 223547 w 1799624"/>
              <a:gd name="connsiteY4" fmla="*/ 436523 h 624917"/>
              <a:gd name="connsiteX5" fmla="*/ 329232 w 1799624"/>
              <a:gd name="connsiteY5" fmla="*/ 330838 h 624917"/>
              <a:gd name="connsiteX6" fmla="*/ 2988 w 1799624"/>
              <a:gd name="connsiteY6" fmla="*/ 344623 h 624917"/>
              <a:gd name="connsiteX7" fmla="*/ 177597 w 1799624"/>
              <a:gd name="connsiteY7" fmla="*/ 624917 h 624917"/>
              <a:gd name="connsiteX8" fmla="*/ 186787 w 1799624"/>
              <a:gd name="connsiteY8" fmla="*/ 510042 h 624917"/>
              <a:gd name="connsiteX9" fmla="*/ 416536 w 1799624"/>
              <a:gd name="connsiteY9" fmla="*/ 569777 h 624917"/>
              <a:gd name="connsiteX10" fmla="*/ 977123 w 1799624"/>
              <a:gd name="connsiteY10" fmla="*/ 583562 h 624917"/>
              <a:gd name="connsiteX11" fmla="*/ 1588255 w 1799624"/>
              <a:gd name="connsiteY11" fmla="*/ 340028 h 624917"/>
              <a:gd name="connsiteX12" fmla="*/ 1799624 w 1799624"/>
              <a:gd name="connsiteY12" fmla="*/ 183799 h 624917"/>
              <a:gd name="connsiteX0" fmla="*/ 1519330 w 1799624"/>
              <a:gd name="connsiteY0" fmla="*/ 0 h 624917"/>
              <a:gd name="connsiteX1" fmla="*/ 1381481 w 1799624"/>
              <a:gd name="connsiteY1" fmla="*/ 179204 h 624917"/>
              <a:gd name="connsiteX2" fmla="*/ 935768 w 1799624"/>
              <a:gd name="connsiteY2" fmla="*/ 422738 h 624917"/>
              <a:gd name="connsiteX3" fmla="*/ 384371 w 1799624"/>
              <a:gd name="connsiteY3" fmla="*/ 468688 h 624917"/>
              <a:gd name="connsiteX4" fmla="*/ 260307 w 1799624"/>
              <a:gd name="connsiteY4" fmla="*/ 404358 h 624917"/>
              <a:gd name="connsiteX5" fmla="*/ 329232 w 1799624"/>
              <a:gd name="connsiteY5" fmla="*/ 330838 h 624917"/>
              <a:gd name="connsiteX6" fmla="*/ 2988 w 1799624"/>
              <a:gd name="connsiteY6" fmla="*/ 344623 h 624917"/>
              <a:gd name="connsiteX7" fmla="*/ 177597 w 1799624"/>
              <a:gd name="connsiteY7" fmla="*/ 624917 h 624917"/>
              <a:gd name="connsiteX8" fmla="*/ 186787 w 1799624"/>
              <a:gd name="connsiteY8" fmla="*/ 510042 h 624917"/>
              <a:gd name="connsiteX9" fmla="*/ 416536 w 1799624"/>
              <a:gd name="connsiteY9" fmla="*/ 569777 h 624917"/>
              <a:gd name="connsiteX10" fmla="*/ 977123 w 1799624"/>
              <a:gd name="connsiteY10" fmla="*/ 583562 h 624917"/>
              <a:gd name="connsiteX11" fmla="*/ 1588255 w 1799624"/>
              <a:gd name="connsiteY11" fmla="*/ 340028 h 624917"/>
              <a:gd name="connsiteX12" fmla="*/ 1799624 w 1799624"/>
              <a:gd name="connsiteY12" fmla="*/ 183799 h 624917"/>
              <a:gd name="connsiteX0" fmla="*/ 1518936 w 1799230"/>
              <a:gd name="connsiteY0" fmla="*/ 0 h 629620"/>
              <a:gd name="connsiteX1" fmla="*/ 1381087 w 1799230"/>
              <a:gd name="connsiteY1" fmla="*/ 179204 h 629620"/>
              <a:gd name="connsiteX2" fmla="*/ 935374 w 1799230"/>
              <a:gd name="connsiteY2" fmla="*/ 422738 h 629620"/>
              <a:gd name="connsiteX3" fmla="*/ 383977 w 1799230"/>
              <a:gd name="connsiteY3" fmla="*/ 468688 h 629620"/>
              <a:gd name="connsiteX4" fmla="*/ 259913 w 1799230"/>
              <a:gd name="connsiteY4" fmla="*/ 404358 h 629620"/>
              <a:gd name="connsiteX5" fmla="*/ 328838 w 1799230"/>
              <a:gd name="connsiteY5" fmla="*/ 330838 h 629620"/>
              <a:gd name="connsiteX6" fmla="*/ 2594 w 1799230"/>
              <a:gd name="connsiteY6" fmla="*/ 344623 h 629620"/>
              <a:gd name="connsiteX7" fmla="*/ 177203 w 1799230"/>
              <a:gd name="connsiteY7" fmla="*/ 624917 h 629620"/>
              <a:gd name="connsiteX8" fmla="*/ 200178 w 1799230"/>
              <a:gd name="connsiteY8" fmla="*/ 523827 h 629620"/>
              <a:gd name="connsiteX9" fmla="*/ 416142 w 1799230"/>
              <a:gd name="connsiteY9" fmla="*/ 569777 h 629620"/>
              <a:gd name="connsiteX10" fmla="*/ 976729 w 1799230"/>
              <a:gd name="connsiteY10" fmla="*/ 583562 h 629620"/>
              <a:gd name="connsiteX11" fmla="*/ 1587861 w 1799230"/>
              <a:gd name="connsiteY11" fmla="*/ 340028 h 629620"/>
              <a:gd name="connsiteX12" fmla="*/ 1799230 w 1799230"/>
              <a:gd name="connsiteY12" fmla="*/ 183799 h 629620"/>
              <a:gd name="connsiteX0" fmla="*/ 1518936 w 1799230"/>
              <a:gd name="connsiteY0" fmla="*/ 0 h 629620"/>
              <a:gd name="connsiteX1" fmla="*/ 1381087 w 1799230"/>
              <a:gd name="connsiteY1" fmla="*/ 179204 h 629620"/>
              <a:gd name="connsiteX2" fmla="*/ 935374 w 1799230"/>
              <a:gd name="connsiteY2" fmla="*/ 422738 h 629620"/>
              <a:gd name="connsiteX3" fmla="*/ 383977 w 1799230"/>
              <a:gd name="connsiteY3" fmla="*/ 468688 h 629620"/>
              <a:gd name="connsiteX4" fmla="*/ 259913 w 1799230"/>
              <a:gd name="connsiteY4" fmla="*/ 404358 h 629620"/>
              <a:gd name="connsiteX5" fmla="*/ 328838 w 1799230"/>
              <a:gd name="connsiteY5" fmla="*/ 330838 h 629620"/>
              <a:gd name="connsiteX6" fmla="*/ 2594 w 1799230"/>
              <a:gd name="connsiteY6" fmla="*/ 344623 h 629620"/>
              <a:gd name="connsiteX7" fmla="*/ 177203 w 1799230"/>
              <a:gd name="connsiteY7" fmla="*/ 624917 h 629620"/>
              <a:gd name="connsiteX8" fmla="*/ 200178 w 1799230"/>
              <a:gd name="connsiteY8" fmla="*/ 523827 h 629620"/>
              <a:gd name="connsiteX9" fmla="*/ 416142 w 1799230"/>
              <a:gd name="connsiteY9" fmla="*/ 569777 h 629620"/>
              <a:gd name="connsiteX10" fmla="*/ 976729 w 1799230"/>
              <a:gd name="connsiteY10" fmla="*/ 583562 h 629620"/>
              <a:gd name="connsiteX11" fmla="*/ 1587861 w 1799230"/>
              <a:gd name="connsiteY11" fmla="*/ 340028 h 629620"/>
              <a:gd name="connsiteX12" fmla="*/ 1799230 w 1799230"/>
              <a:gd name="connsiteY12" fmla="*/ 183799 h 629620"/>
              <a:gd name="connsiteX0" fmla="*/ 1516342 w 1796636"/>
              <a:gd name="connsiteY0" fmla="*/ 0 h 629620"/>
              <a:gd name="connsiteX1" fmla="*/ 1378493 w 1796636"/>
              <a:gd name="connsiteY1" fmla="*/ 179204 h 629620"/>
              <a:gd name="connsiteX2" fmla="*/ 932780 w 1796636"/>
              <a:gd name="connsiteY2" fmla="*/ 422738 h 629620"/>
              <a:gd name="connsiteX3" fmla="*/ 381383 w 1796636"/>
              <a:gd name="connsiteY3" fmla="*/ 468688 h 629620"/>
              <a:gd name="connsiteX4" fmla="*/ 257319 w 1796636"/>
              <a:gd name="connsiteY4" fmla="*/ 404358 h 629620"/>
              <a:gd name="connsiteX5" fmla="*/ 326244 w 1796636"/>
              <a:gd name="connsiteY5" fmla="*/ 330838 h 629620"/>
              <a:gd name="connsiteX6" fmla="*/ 0 w 1796636"/>
              <a:gd name="connsiteY6" fmla="*/ 344623 h 629620"/>
              <a:gd name="connsiteX7" fmla="*/ 174609 w 1796636"/>
              <a:gd name="connsiteY7" fmla="*/ 624917 h 629620"/>
              <a:gd name="connsiteX8" fmla="*/ 197584 w 1796636"/>
              <a:gd name="connsiteY8" fmla="*/ 523827 h 629620"/>
              <a:gd name="connsiteX9" fmla="*/ 413548 w 1796636"/>
              <a:gd name="connsiteY9" fmla="*/ 569777 h 629620"/>
              <a:gd name="connsiteX10" fmla="*/ 974135 w 1796636"/>
              <a:gd name="connsiteY10" fmla="*/ 583562 h 629620"/>
              <a:gd name="connsiteX11" fmla="*/ 1585267 w 1796636"/>
              <a:gd name="connsiteY11" fmla="*/ 340028 h 629620"/>
              <a:gd name="connsiteX12" fmla="*/ 1796636 w 1796636"/>
              <a:gd name="connsiteY12" fmla="*/ 183799 h 629620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381383 w 1796636"/>
              <a:gd name="connsiteY3" fmla="*/ 468688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381383 w 1796636"/>
              <a:gd name="connsiteY3" fmla="*/ 468688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381383 w 1796636"/>
              <a:gd name="connsiteY3" fmla="*/ 468688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85267 w 1796636"/>
              <a:gd name="connsiteY11" fmla="*/ 340028 h 624917"/>
              <a:gd name="connsiteX12" fmla="*/ 1796636 w 1796636"/>
              <a:gd name="connsiteY12" fmla="*/ 183799 h 624917"/>
              <a:gd name="connsiteX0" fmla="*/ 1516342 w 1796636"/>
              <a:gd name="connsiteY0" fmla="*/ 0 h 624917"/>
              <a:gd name="connsiteX1" fmla="*/ 1378493 w 1796636"/>
              <a:gd name="connsiteY1" fmla="*/ 179204 h 624917"/>
              <a:gd name="connsiteX2" fmla="*/ 932780 w 1796636"/>
              <a:gd name="connsiteY2" fmla="*/ 422738 h 624917"/>
              <a:gd name="connsiteX3" fmla="*/ 487068 w 1796636"/>
              <a:gd name="connsiteY3" fmla="*/ 464093 h 624917"/>
              <a:gd name="connsiteX4" fmla="*/ 257319 w 1796636"/>
              <a:gd name="connsiteY4" fmla="*/ 404358 h 624917"/>
              <a:gd name="connsiteX5" fmla="*/ 326244 w 1796636"/>
              <a:gd name="connsiteY5" fmla="*/ 330838 h 624917"/>
              <a:gd name="connsiteX6" fmla="*/ 0 w 1796636"/>
              <a:gd name="connsiteY6" fmla="*/ 344623 h 624917"/>
              <a:gd name="connsiteX7" fmla="*/ 174609 w 1796636"/>
              <a:gd name="connsiteY7" fmla="*/ 624917 h 624917"/>
              <a:gd name="connsiteX8" fmla="*/ 197584 w 1796636"/>
              <a:gd name="connsiteY8" fmla="*/ 523827 h 624917"/>
              <a:gd name="connsiteX9" fmla="*/ 413548 w 1796636"/>
              <a:gd name="connsiteY9" fmla="*/ 569777 h 624917"/>
              <a:gd name="connsiteX10" fmla="*/ 974135 w 1796636"/>
              <a:gd name="connsiteY10" fmla="*/ 583562 h 624917"/>
              <a:gd name="connsiteX11" fmla="*/ 1566887 w 1796636"/>
              <a:gd name="connsiteY11" fmla="*/ 372193 h 624917"/>
              <a:gd name="connsiteX12" fmla="*/ 1796636 w 1796636"/>
              <a:gd name="connsiteY12" fmla="*/ 183799 h 62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96636" h="624917">
                <a:moveTo>
                  <a:pt x="1516342" y="0"/>
                </a:moveTo>
                <a:cubicBezTo>
                  <a:pt x="1496047" y="54374"/>
                  <a:pt x="1475753" y="108748"/>
                  <a:pt x="1378493" y="179204"/>
                </a:cubicBezTo>
                <a:cubicBezTo>
                  <a:pt x="1281233" y="249660"/>
                  <a:pt x="1081351" y="375257"/>
                  <a:pt x="932780" y="422738"/>
                </a:cubicBezTo>
                <a:cubicBezTo>
                  <a:pt x="784209" y="470220"/>
                  <a:pt x="582031" y="479410"/>
                  <a:pt x="487068" y="464093"/>
                </a:cubicBezTo>
                <a:cubicBezTo>
                  <a:pt x="392105" y="448776"/>
                  <a:pt x="333902" y="424270"/>
                  <a:pt x="257319" y="404358"/>
                </a:cubicBezTo>
                <a:lnTo>
                  <a:pt x="326244" y="330838"/>
                </a:lnTo>
                <a:lnTo>
                  <a:pt x="0" y="344623"/>
                </a:lnTo>
                <a:lnTo>
                  <a:pt x="174609" y="624917"/>
                </a:lnTo>
                <a:lnTo>
                  <a:pt x="197584" y="523827"/>
                </a:lnTo>
                <a:cubicBezTo>
                  <a:pt x="237407" y="514637"/>
                  <a:pt x="284123" y="559821"/>
                  <a:pt x="413548" y="569777"/>
                </a:cubicBezTo>
                <a:cubicBezTo>
                  <a:pt x="542973" y="579733"/>
                  <a:pt x="781912" y="616493"/>
                  <a:pt x="974135" y="583562"/>
                </a:cubicBezTo>
                <a:cubicBezTo>
                  <a:pt x="1166358" y="550631"/>
                  <a:pt x="1429804" y="438820"/>
                  <a:pt x="1566887" y="372193"/>
                </a:cubicBezTo>
                <a:cubicBezTo>
                  <a:pt x="1703970" y="305566"/>
                  <a:pt x="1759493" y="228600"/>
                  <a:pt x="1796636" y="183799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205787" y="7813523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grpSp>
        <p:nvGrpSpPr>
          <p:cNvPr id="305" name="Group 304"/>
          <p:cNvGrpSpPr/>
          <p:nvPr/>
        </p:nvGrpSpPr>
        <p:grpSpPr>
          <a:xfrm>
            <a:off x="14835608" y="18845543"/>
            <a:ext cx="173653" cy="933268"/>
            <a:chOff x="14725205" y="18665372"/>
            <a:chExt cx="173653" cy="933268"/>
          </a:xfrm>
        </p:grpSpPr>
        <p:sp>
          <p:nvSpPr>
            <p:cNvPr id="3" name="Rectangle 2"/>
            <p:cNvSpPr/>
            <p:nvPr/>
          </p:nvSpPr>
          <p:spPr>
            <a:xfrm>
              <a:off x="14725205" y="18665372"/>
              <a:ext cx="173653" cy="933268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Oval 297"/>
            <p:cNvSpPr/>
            <p:nvPr/>
          </p:nvSpPr>
          <p:spPr>
            <a:xfrm>
              <a:off x="14767560" y="1872234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>
              <a:off x="14767560" y="1902206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>
              <a:off x="14767560" y="1917192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Oval 300"/>
            <p:cNvSpPr/>
            <p:nvPr/>
          </p:nvSpPr>
          <p:spPr>
            <a:xfrm>
              <a:off x="14767560" y="1887220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Oval 301"/>
            <p:cNvSpPr/>
            <p:nvPr/>
          </p:nvSpPr>
          <p:spPr>
            <a:xfrm>
              <a:off x="14765020" y="1932178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/>
            <p:cNvSpPr/>
            <p:nvPr/>
          </p:nvSpPr>
          <p:spPr>
            <a:xfrm>
              <a:off x="14765020" y="19471640"/>
              <a:ext cx="83820" cy="787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7" name="TextBox 306"/>
          <p:cNvSpPr txBox="1"/>
          <p:nvPr/>
        </p:nvSpPr>
        <p:spPr>
          <a:xfrm>
            <a:off x="13806070" y="14204072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Nariman</a:t>
            </a:r>
            <a:endParaRPr lang="en-US" sz="2400" b="1" dirty="0"/>
          </a:p>
        </p:txBody>
      </p:sp>
      <p:grpSp>
        <p:nvGrpSpPr>
          <p:cNvPr id="313" name="Group 312"/>
          <p:cNvGrpSpPr/>
          <p:nvPr/>
        </p:nvGrpSpPr>
        <p:grpSpPr>
          <a:xfrm>
            <a:off x="9399379" y="12778325"/>
            <a:ext cx="1324200" cy="461665"/>
            <a:chOff x="9276067" y="12841277"/>
            <a:chExt cx="1324200" cy="461665"/>
          </a:xfrm>
        </p:grpSpPr>
        <p:grpSp>
          <p:nvGrpSpPr>
            <p:cNvPr id="312" name="Group 311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310" name="Rectangle 309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Rectangle 310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9" name="TextBox 308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314" name="Freeform 313"/>
          <p:cNvSpPr/>
          <p:nvPr/>
        </p:nvSpPr>
        <p:spPr>
          <a:xfrm rot="20695347">
            <a:off x="11383377" y="13244341"/>
            <a:ext cx="1504830" cy="1226284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79339"/>
              <a:gd name="connsiteX1" fmla="*/ 648929 w 877529"/>
              <a:gd name="connsiteY1" fmla="*/ 530942 h 879339"/>
              <a:gd name="connsiteX2" fmla="*/ 331838 w 877529"/>
              <a:gd name="connsiteY2" fmla="*/ 284305 h 879339"/>
              <a:gd name="connsiteX3" fmla="*/ 265471 w 877529"/>
              <a:gd name="connsiteY3" fmla="*/ 199103 h 879339"/>
              <a:gd name="connsiteX4" fmla="*/ 339213 w 877529"/>
              <a:gd name="connsiteY4" fmla="*/ 103239 h 879339"/>
              <a:gd name="connsiteX5" fmla="*/ 0 w 877529"/>
              <a:gd name="connsiteY5" fmla="*/ 0 h 879339"/>
              <a:gd name="connsiteX6" fmla="*/ 88490 w 877529"/>
              <a:gd name="connsiteY6" fmla="*/ 383458 h 879339"/>
              <a:gd name="connsiteX7" fmla="*/ 173519 w 877529"/>
              <a:gd name="connsiteY7" fmla="*/ 291678 h 879339"/>
              <a:gd name="connsiteX8" fmla="*/ 230879 w 877529"/>
              <a:gd name="connsiteY8" fmla="*/ 367011 h 879339"/>
              <a:gd name="connsiteX9" fmla="*/ 390832 w 877529"/>
              <a:gd name="connsiteY9" fmla="*/ 530942 h 879339"/>
              <a:gd name="connsiteX10" fmla="*/ 759542 w 877529"/>
              <a:gd name="connsiteY10" fmla="*/ 833284 h 879339"/>
              <a:gd name="connsiteX11" fmla="*/ 861355 w 877529"/>
              <a:gd name="connsiteY11" fmla="*/ 877760 h 879339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  <a:gd name="connsiteX0" fmla="*/ 877529 w 877529"/>
              <a:gd name="connsiteY0" fmla="*/ 575187 h 833284"/>
              <a:gd name="connsiteX1" fmla="*/ 331838 w 877529"/>
              <a:gd name="connsiteY1" fmla="*/ 284305 h 833284"/>
              <a:gd name="connsiteX2" fmla="*/ 265471 w 877529"/>
              <a:gd name="connsiteY2" fmla="*/ 199103 h 833284"/>
              <a:gd name="connsiteX3" fmla="*/ 339213 w 877529"/>
              <a:gd name="connsiteY3" fmla="*/ 103239 h 833284"/>
              <a:gd name="connsiteX4" fmla="*/ 0 w 877529"/>
              <a:gd name="connsiteY4" fmla="*/ 0 h 833284"/>
              <a:gd name="connsiteX5" fmla="*/ 88490 w 877529"/>
              <a:gd name="connsiteY5" fmla="*/ 383458 h 833284"/>
              <a:gd name="connsiteX6" fmla="*/ 173519 w 877529"/>
              <a:gd name="connsiteY6" fmla="*/ 291678 h 833284"/>
              <a:gd name="connsiteX7" fmla="*/ 230879 w 877529"/>
              <a:gd name="connsiteY7" fmla="*/ 367011 h 833284"/>
              <a:gd name="connsiteX8" fmla="*/ 390832 w 877529"/>
              <a:gd name="connsiteY8" fmla="*/ 530942 h 833284"/>
              <a:gd name="connsiteX9" fmla="*/ 759542 w 877529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50428 w 826903"/>
              <a:gd name="connsiteY7" fmla="*/ 364184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50428 w 826903"/>
              <a:gd name="connsiteY7" fmla="*/ 364184 h 833284"/>
              <a:gd name="connsiteX8" fmla="*/ 759542 w 826903"/>
              <a:gd name="connsiteY8" fmla="*/ 833284 h 833284"/>
              <a:gd name="connsiteX0" fmla="*/ 826903 w 826903"/>
              <a:gd name="connsiteY0" fmla="*/ 686066 h 820707"/>
              <a:gd name="connsiteX1" fmla="*/ 354441 w 826903"/>
              <a:gd name="connsiteY1" fmla="*/ 279154 h 820707"/>
              <a:gd name="connsiteX2" fmla="*/ 265471 w 826903"/>
              <a:gd name="connsiteY2" fmla="*/ 199103 h 820707"/>
              <a:gd name="connsiteX3" fmla="*/ 339213 w 826903"/>
              <a:gd name="connsiteY3" fmla="*/ 103239 h 820707"/>
              <a:gd name="connsiteX4" fmla="*/ 0 w 826903"/>
              <a:gd name="connsiteY4" fmla="*/ 0 h 820707"/>
              <a:gd name="connsiteX5" fmla="*/ 88490 w 826903"/>
              <a:gd name="connsiteY5" fmla="*/ 383458 h 820707"/>
              <a:gd name="connsiteX6" fmla="*/ 173519 w 826903"/>
              <a:gd name="connsiteY6" fmla="*/ 291678 h 820707"/>
              <a:gd name="connsiteX7" fmla="*/ 250428 w 826903"/>
              <a:gd name="connsiteY7" fmla="*/ 364184 h 820707"/>
              <a:gd name="connsiteX8" fmla="*/ 747557 w 826903"/>
              <a:gd name="connsiteY8" fmla="*/ 820707 h 820707"/>
              <a:gd name="connsiteX0" fmla="*/ 838751 w 838751"/>
              <a:gd name="connsiteY0" fmla="*/ 679457 h 814098"/>
              <a:gd name="connsiteX1" fmla="*/ 366289 w 838751"/>
              <a:gd name="connsiteY1" fmla="*/ 272545 h 814098"/>
              <a:gd name="connsiteX2" fmla="*/ 277319 w 838751"/>
              <a:gd name="connsiteY2" fmla="*/ 192494 h 814098"/>
              <a:gd name="connsiteX3" fmla="*/ 351061 w 838751"/>
              <a:gd name="connsiteY3" fmla="*/ 96630 h 814098"/>
              <a:gd name="connsiteX4" fmla="*/ 0 w 838751"/>
              <a:gd name="connsiteY4" fmla="*/ 0 h 814098"/>
              <a:gd name="connsiteX5" fmla="*/ 100338 w 838751"/>
              <a:gd name="connsiteY5" fmla="*/ 376849 h 814098"/>
              <a:gd name="connsiteX6" fmla="*/ 185367 w 838751"/>
              <a:gd name="connsiteY6" fmla="*/ 285069 h 814098"/>
              <a:gd name="connsiteX7" fmla="*/ 262276 w 838751"/>
              <a:gd name="connsiteY7" fmla="*/ 357575 h 814098"/>
              <a:gd name="connsiteX8" fmla="*/ 759405 w 838751"/>
              <a:gd name="connsiteY8" fmla="*/ 814098 h 814098"/>
              <a:gd name="connsiteX0" fmla="*/ 838751 w 838751"/>
              <a:gd name="connsiteY0" fmla="*/ 679457 h 800090"/>
              <a:gd name="connsiteX1" fmla="*/ 366289 w 838751"/>
              <a:gd name="connsiteY1" fmla="*/ 272545 h 800090"/>
              <a:gd name="connsiteX2" fmla="*/ 277319 w 838751"/>
              <a:gd name="connsiteY2" fmla="*/ 192494 h 800090"/>
              <a:gd name="connsiteX3" fmla="*/ 351061 w 838751"/>
              <a:gd name="connsiteY3" fmla="*/ 96630 h 800090"/>
              <a:gd name="connsiteX4" fmla="*/ 0 w 838751"/>
              <a:gd name="connsiteY4" fmla="*/ 0 h 800090"/>
              <a:gd name="connsiteX5" fmla="*/ 100338 w 838751"/>
              <a:gd name="connsiteY5" fmla="*/ 376849 h 800090"/>
              <a:gd name="connsiteX6" fmla="*/ 185367 w 838751"/>
              <a:gd name="connsiteY6" fmla="*/ 285069 h 800090"/>
              <a:gd name="connsiteX7" fmla="*/ 262276 w 838751"/>
              <a:gd name="connsiteY7" fmla="*/ 357575 h 800090"/>
              <a:gd name="connsiteX8" fmla="*/ 749128 w 838751"/>
              <a:gd name="connsiteY8" fmla="*/ 800090 h 800090"/>
              <a:gd name="connsiteX0" fmla="*/ 1554603 w 1554603"/>
              <a:gd name="connsiteY0" fmla="*/ 1086799 h 1086799"/>
              <a:gd name="connsiteX1" fmla="*/ 366289 w 1554603"/>
              <a:gd name="connsiteY1" fmla="*/ 272545 h 1086799"/>
              <a:gd name="connsiteX2" fmla="*/ 277319 w 1554603"/>
              <a:gd name="connsiteY2" fmla="*/ 192494 h 1086799"/>
              <a:gd name="connsiteX3" fmla="*/ 351061 w 1554603"/>
              <a:gd name="connsiteY3" fmla="*/ 96630 h 1086799"/>
              <a:gd name="connsiteX4" fmla="*/ 0 w 1554603"/>
              <a:gd name="connsiteY4" fmla="*/ 0 h 1086799"/>
              <a:gd name="connsiteX5" fmla="*/ 100338 w 1554603"/>
              <a:gd name="connsiteY5" fmla="*/ 376849 h 1086799"/>
              <a:gd name="connsiteX6" fmla="*/ 185367 w 1554603"/>
              <a:gd name="connsiteY6" fmla="*/ 285069 h 1086799"/>
              <a:gd name="connsiteX7" fmla="*/ 262276 w 1554603"/>
              <a:gd name="connsiteY7" fmla="*/ 357575 h 1086799"/>
              <a:gd name="connsiteX8" fmla="*/ 749128 w 1554603"/>
              <a:gd name="connsiteY8" fmla="*/ 800090 h 1086799"/>
              <a:gd name="connsiteX0" fmla="*/ 1554603 w 1554603"/>
              <a:gd name="connsiteY0" fmla="*/ 1086799 h 1215962"/>
              <a:gd name="connsiteX1" fmla="*/ 366289 w 1554603"/>
              <a:gd name="connsiteY1" fmla="*/ 272545 h 1215962"/>
              <a:gd name="connsiteX2" fmla="*/ 277319 w 1554603"/>
              <a:gd name="connsiteY2" fmla="*/ 192494 h 1215962"/>
              <a:gd name="connsiteX3" fmla="*/ 351061 w 1554603"/>
              <a:gd name="connsiteY3" fmla="*/ 96630 h 1215962"/>
              <a:gd name="connsiteX4" fmla="*/ 0 w 1554603"/>
              <a:gd name="connsiteY4" fmla="*/ 0 h 1215962"/>
              <a:gd name="connsiteX5" fmla="*/ 100338 w 1554603"/>
              <a:gd name="connsiteY5" fmla="*/ 376849 h 1215962"/>
              <a:gd name="connsiteX6" fmla="*/ 185367 w 1554603"/>
              <a:gd name="connsiteY6" fmla="*/ 285069 h 1215962"/>
              <a:gd name="connsiteX7" fmla="*/ 262276 w 1554603"/>
              <a:gd name="connsiteY7" fmla="*/ 357575 h 1215962"/>
              <a:gd name="connsiteX8" fmla="*/ 1256285 w 1554603"/>
              <a:gd name="connsiteY8" fmla="*/ 1215962 h 1215962"/>
              <a:gd name="connsiteX0" fmla="*/ 1462892 w 1462892"/>
              <a:gd name="connsiteY0" fmla="*/ 1021622 h 1215962"/>
              <a:gd name="connsiteX1" fmla="*/ 366289 w 1462892"/>
              <a:gd name="connsiteY1" fmla="*/ 272545 h 1215962"/>
              <a:gd name="connsiteX2" fmla="*/ 277319 w 1462892"/>
              <a:gd name="connsiteY2" fmla="*/ 192494 h 1215962"/>
              <a:gd name="connsiteX3" fmla="*/ 351061 w 1462892"/>
              <a:gd name="connsiteY3" fmla="*/ 96630 h 1215962"/>
              <a:gd name="connsiteX4" fmla="*/ 0 w 1462892"/>
              <a:gd name="connsiteY4" fmla="*/ 0 h 1215962"/>
              <a:gd name="connsiteX5" fmla="*/ 100338 w 1462892"/>
              <a:gd name="connsiteY5" fmla="*/ 376849 h 1215962"/>
              <a:gd name="connsiteX6" fmla="*/ 185367 w 1462892"/>
              <a:gd name="connsiteY6" fmla="*/ 285069 h 1215962"/>
              <a:gd name="connsiteX7" fmla="*/ 262276 w 1462892"/>
              <a:gd name="connsiteY7" fmla="*/ 357575 h 1215962"/>
              <a:gd name="connsiteX8" fmla="*/ 1256285 w 1462892"/>
              <a:gd name="connsiteY8" fmla="*/ 1215962 h 1215962"/>
              <a:gd name="connsiteX0" fmla="*/ 1462892 w 1462892"/>
              <a:gd name="connsiteY0" fmla="*/ 1021622 h 1180557"/>
              <a:gd name="connsiteX1" fmla="*/ 366289 w 1462892"/>
              <a:gd name="connsiteY1" fmla="*/ 272545 h 1180557"/>
              <a:gd name="connsiteX2" fmla="*/ 277319 w 1462892"/>
              <a:gd name="connsiteY2" fmla="*/ 192494 h 1180557"/>
              <a:gd name="connsiteX3" fmla="*/ 351061 w 1462892"/>
              <a:gd name="connsiteY3" fmla="*/ 96630 h 1180557"/>
              <a:gd name="connsiteX4" fmla="*/ 0 w 1462892"/>
              <a:gd name="connsiteY4" fmla="*/ 0 h 1180557"/>
              <a:gd name="connsiteX5" fmla="*/ 100338 w 1462892"/>
              <a:gd name="connsiteY5" fmla="*/ 376849 h 1180557"/>
              <a:gd name="connsiteX6" fmla="*/ 185367 w 1462892"/>
              <a:gd name="connsiteY6" fmla="*/ 285069 h 1180557"/>
              <a:gd name="connsiteX7" fmla="*/ 262276 w 1462892"/>
              <a:gd name="connsiteY7" fmla="*/ 357575 h 1180557"/>
              <a:gd name="connsiteX8" fmla="*/ 1290105 w 1462892"/>
              <a:gd name="connsiteY8" fmla="*/ 1180557 h 1180557"/>
              <a:gd name="connsiteX0" fmla="*/ 1440254 w 1440254"/>
              <a:gd name="connsiteY0" fmla="*/ 1015523 h 1180557"/>
              <a:gd name="connsiteX1" fmla="*/ 366289 w 1440254"/>
              <a:gd name="connsiteY1" fmla="*/ 272545 h 1180557"/>
              <a:gd name="connsiteX2" fmla="*/ 277319 w 1440254"/>
              <a:gd name="connsiteY2" fmla="*/ 192494 h 1180557"/>
              <a:gd name="connsiteX3" fmla="*/ 351061 w 1440254"/>
              <a:gd name="connsiteY3" fmla="*/ 96630 h 1180557"/>
              <a:gd name="connsiteX4" fmla="*/ 0 w 1440254"/>
              <a:gd name="connsiteY4" fmla="*/ 0 h 1180557"/>
              <a:gd name="connsiteX5" fmla="*/ 100338 w 1440254"/>
              <a:gd name="connsiteY5" fmla="*/ 376849 h 1180557"/>
              <a:gd name="connsiteX6" fmla="*/ 185367 w 1440254"/>
              <a:gd name="connsiteY6" fmla="*/ 285069 h 1180557"/>
              <a:gd name="connsiteX7" fmla="*/ 262276 w 1440254"/>
              <a:gd name="connsiteY7" fmla="*/ 357575 h 1180557"/>
              <a:gd name="connsiteX8" fmla="*/ 1290105 w 1440254"/>
              <a:gd name="connsiteY8" fmla="*/ 1180557 h 1180557"/>
              <a:gd name="connsiteX0" fmla="*/ 1440254 w 1440254"/>
              <a:gd name="connsiteY0" fmla="*/ 1015523 h 1180557"/>
              <a:gd name="connsiteX1" fmla="*/ 366289 w 1440254"/>
              <a:gd name="connsiteY1" fmla="*/ 272545 h 1180557"/>
              <a:gd name="connsiteX2" fmla="*/ 277319 w 1440254"/>
              <a:gd name="connsiteY2" fmla="*/ 192494 h 1180557"/>
              <a:gd name="connsiteX3" fmla="*/ 351061 w 1440254"/>
              <a:gd name="connsiteY3" fmla="*/ 96630 h 1180557"/>
              <a:gd name="connsiteX4" fmla="*/ 0 w 1440254"/>
              <a:gd name="connsiteY4" fmla="*/ 0 h 1180557"/>
              <a:gd name="connsiteX5" fmla="*/ 100338 w 1440254"/>
              <a:gd name="connsiteY5" fmla="*/ 376849 h 1180557"/>
              <a:gd name="connsiteX6" fmla="*/ 185367 w 1440254"/>
              <a:gd name="connsiteY6" fmla="*/ 285069 h 1180557"/>
              <a:gd name="connsiteX7" fmla="*/ 307554 w 1440254"/>
              <a:gd name="connsiteY7" fmla="*/ 369773 h 1180557"/>
              <a:gd name="connsiteX8" fmla="*/ 1290105 w 1440254"/>
              <a:gd name="connsiteY8" fmla="*/ 1180557 h 1180557"/>
              <a:gd name="connsiteX0" fmla="*/ 1504830 w 1504830"/>
              <a:gd name="connsiteY0" fmla="*/ 1061250 h 1226284"/>
              <a:gd name="connsiteX1" fmla="*/ 430865 w 1504830"/>
              <a:gd name="connsiteY1" fmla="*/ 318272 h 1226284"/>
              <a:gd name="connsiteX2" fmla="*/ 341895 w 1504830"/>
              <a:gd name="connsiteY2" fmla="*/ 238221 h 1226284"/>
              <a:gd name="connsiteX3" fmla="*/ 415637 w 1504830"/>
              <a:gd name="connsiteY3" fmla="*/ 142357 h 1226284"/>
              <a:gd name="connsiteX4" fmla="*/ 0 w 1504830"/>
              <a:gd name="connsiteY4" fmla="*/ 0 h 1226284"/>
              <a:gd name="connsiteX5" fmla="*/ 164914 w 1504830"/>
              <a:gd name="connsiteY5" fmla="*/ 422576 h 1226284"/>
              <a:gd name="connsiteX6" fmla="*/ 249943 w 1504830"/>
              <a:gd name="connsiteY6" fmla="*/ 330796 h 1226284"/>
              <a:gd name="connsiteX7" fmla="*/ 372130 w 1504830"/>
              <a:gd name="connsiteY7" fmla="*/ 415500 h 1226284"/>
              <a:gd name="connsiteX8" fmla="*/ 1354681 w 1504830"/>
              <a:gd name="connsiteY8" fmla="*/ 1226284 h 122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4830" h="1226284">
                <a:moveTo>
                  <a:pt x="1504830" y="1061250"/>
                </a:moveTo>
                <a:cubicBezTo>
                  <a:pt x="1386723" y="972668"/>
                  <a:pt x="526907" y="404787"/>
                  <a:pt x="430865" y="318272"/>
                </a:cubicBezTo>
                <a:lnTo>
                  <a:pt x="341895" y="238221"/>
                </a:lnTo>
                <a:lnTo>
                  <a:pt x="415637" y="142357"/>
                </a:lnTo>
                <a:lnTo>
                  <a:pt x="0" y="0"/>
                </a:lnTo>
                <a:lnTo>
                  <a:pt x="164914" y="422576"/>
                </a:lnTo>
                <a:lnTo>
                  <a:pt x="249943" y="330796"/>
                </a:lnTo>
                <a:lnTo>
                  <a:pt x="372130" y="415500"/>
                </a:lnTo>
                <a:lnTo>
                  <a:pt x="1354681" y="1226284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 315"/>
          <p:cNvSpPr/>
          <p:nvPr/>
        </p:nvSpPr>
        <p:spPr>
          <a:xfrm rot="18174721">
            <a:off x="12666949" y="19052937"/>
            <a:ext cx="1552856" cy="1243971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79339"/>
              <a:gd name="connsiteX1" fmla="*/ 648929 w 877529"/>
              <a:gd name="connsiteY1" fmla="*/ 530942 h 879339"/>
              <a:gd name="connsiteX2" fmla="*/ 331838 w 877529"/>
              <a:gd name="connsiteY2" fmla="*/ 284305 h 879339"/>
              <a:gd name="connsiteX3" fmla="*/ 265471 w 877529"/>
              <a:gd name="connsiteY3" fmla="*/ 199103 h 879339"/>
              <a:gd name="connsiteX4" fmla="*/ 339213 w 877529"/>
              <a:gd name="connsiteY4" fmla="*/ 103239 h 879339"/>
              <a:gd name="connsiteX5" fmla="*/ 0 w 877529"/>
              <a:gd name="connsiteY5" fmla="*/ 0 h 879339"/>
              <a:gd name="connsiteX6" fmla="*/ 88490 w 877529"/>
              <a:gd name="connsiteY6" fmla="*/ 383458 h 879339"/>
              <a:gd name="connsiteX7" fmla="*/ 173519 w 877529"/>
              <a:gd name="connsiteY7" fmla="*/ 291678 h 879339"/>
              <a:gd name="connsiteX8" fmla="*/ 230879 w 877529"/>
              <a:gd name="connsiteY8" fmla="*/ 367011 h 879339"/>
              <a:gd name="connsiteX9" fmla="*/ 390832 w 877529"/>
              <a:gd name="connsiteY9" fmla="*/ 530942 h 879339"/>
              <a:gd name="connsiteX10" fmla="*/ 759542 w 877529"/>
              <a:gd name="connsiteY10" fmla="*/ 833284 h 879339"/>
              <a:gd name="connsiteX11" fmla="*/ 861355 w 877529"/>
              <a:gd name="connsiteY11" fmla="*/ 877760 h 879339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  <a:gd name="connsiteX0" fmla="*/ 877529 w 877529"/>
              <a:gd name="connsiteY0" fmla="*/ 575187 h 833284"/>
              <a:gd name="connsiteX1" fmla="*/ 331838 w 877529"/>
              <a:gd name="connsiteY1" fmla="*/ 284305 h 833284"/>
              <a:gd name="connsiteX2" fmla="*/ 265471 w 877529"/>
              <a:gd name="connsiteY2" fmla="*/ 199103 h 833284"/>
              <a:gd name="connsiteX3" fmla="*/ 339213 w 877529"/>
              <a:gd name="connsiteY3" fmla="*/ 103239 h 833284"/>
              <a:gd name="connsiteX4" fmla="*/ 0 w 877529"/>
              <a:gd name="connsiteY4" fmla="*/ 0 h 833284"/>
              <a:gd name="connsiteX5" fmla="*/ 88490 w 877529"/>
              <a:gd name="connsiteY5" fmla="*/ 383458 h 833284"/>
              <a:gd name="connsiteX6" fmla="*/ 173519 w 877529"/>
              <a:gd name="connsiteY6" fmla="*/ 291678 h 833284"/>
              <a:gd name="connsiteX7" fmla="*/ 230879 w 877529"/>
              <a:gd name="connsiteY7" fmla="*/ 367011 h 833284"/>
              <a:gd name="connsiteX8" fmla="*/ 390832 w 877529"/>
              <a:gd name="connsiteY8" fmla="*/ 530942 h 833284"/>
              <a:gd name="connsiteX9" fmla="*/ 759542 w 877529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31838 w 826903"/>
              <a:gd name="connsiteY1" fmla="*/ 284305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30879 w 826903"/>
              <a:gd name="connsiteY7" fmla="*/ 367011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50428 w 826903"/>
              <a:gd name="connsiteY7" fmla="*/ 364184 h 833284"/>
              <a:gd name="connsiteX8" fmla="*/ 390832 w 826903"/>
              <a:gd name="connsiteY8" fmla="*/ 530942 h 833284"/>
              <a:gd name="connsiteX9" fmla="*/ 759542 w 826903"/>
              <a:gd name="connsiteY9" fmla="*/ 833284 h 833284"/>
              <a:gd name="connsiteX0" fmla="*/ 826903 w 826903"/>
              <a:gd name="connsiteY0" fmla="*/ 686066 h 833284"/>
              <a:gd name="connsiteX1" fmla="*/ 354441 w 826903"/>
              <a:gd name="connsiteY1" fmla="*/ 279154 h 833284"/>
              <a:gd name="connsiteX2" fmla="*/ 265471 w 826903"/>
              <a:gd name="connsiteY2" fmla="*/ 199103 h 833284"/>
              <a:gd name="connsiteX3" fmla="*/ 339213 w 826903"/>
              <a:gd name="connsiteY3" fmla="*/ 103239 h 833284"/>
              <a:gd name="connsiteX4" fmla="*/ 0 w 826903"/>
              <a:gd name="connsiteY4" fmla="*/ 0 h 833284"/>
              <a:gd name="connsiteX5" fmla="*/ 88490 w 826903"/>
              <a:gd name="connsiteY5" fmla="*/ 383458 h 833284"/>
              <a:gd name="connsiteX6" fmla="*/ 173519 w 826903"/>
              <a:gd name="connsiteY6" fmla="*/ 291678 h 833284"/>
              <a:gd name="connsiteX7" fmla="*/ 250428 w 826903"/>
              <a:gd name="connsiteY7" fmla="*/ 364184 h 833284"/>
              <a:gd name="connsiteX8" fmla="*/ 759542 w 826903"/>
              <a:gd name="connsiteY8" fmla="*/ 833284 h 833284"/>
              <a:gd name="connsiteX0" fmla="*/ 826903 w 826903"/>
              <a:gd name="connsiteY0" fmla="*/ 686066 h 820707"/>
              <a:gd name="connsiteX1" fmla="*/ 354441 w 826903"/>
              <a:gd name="connsiteY1" fmla="*/ 279154 h 820707"/>
              <a:gd name="connsiteX2" fmla="*/ 265471 w 826903"/>
              <a:gd name="connsiteY2" fmla="*/ 199103 h 820707"/>
              <a:gd name="connsiteX3" fmla="*/ 339213 w 826903"/>
              <a:gd name="connsiteY3" fmla="*/ 103239 h 820707"/>
              <a:gd name="connsiteX4" fmla="*/ 0 w 826903"/>
              <a:gd name="connsiteY4" fmla="*/ 0 h 820707"/>
              <a:gd name="connsiteX5" fmla="*/ 88490 w 826903"/>
              <a:gd name="connsiteY5" fmla="*/ 383458 h 820707"/>
              <a:gd name="connsiteX6" fmla="*/ 173519 w 826903"/>
              <a:gd name="connsiteY6" fmla="*/ 291678 h 820707"/>
              <a:gd name="connsiteX7" fmla="*/ 250428 w 826903"/>
              <a:gd name="connsiteY7" fmla="*/ 364184 h 820707"/>
              <a:gd name="connsiteX8" fmla="*/ 747557 w 826903"/>
              <a:gd name="connsiteY8" fmla="*/ 820707 h 820707"/>
              <a:gd name="connsiteX0" fmla="*/ 838751 w 838751"/>
              <a:gd name="connsiteY0" fmla="*/ 679457 h 814098"/>
              <a:gd name="connsiteX1" fmla="*/ 366289 w 838751"/>
              <a:gd name="connsiteY1" fmla="*/ 272545 h 814098"/>
              <a:gd name="connsiteX2" fmla="*/ 277319 w 838751"/>
              <a:gd name="connsiteY2" fmla="*/ 192494 h 814098"/>
              <a:gd name="connsiteX3" fmla="*/ 351061 w 838751"/>
              <a:gd name="connsiteY3" fmla="*/ 96630 h 814098"/>
              <a:gd name="connsiteX4" fmla="*/ 0 w 838751"/>
              <a:gd name="connsiteY4" fmla="*/ 0 h 814098"/>
              <a:gd name="connsiteX5" fmla="*/ 100338 w 838751"/>
              <a:gd name="connsiteY5" fmla="*/ 376849 h 814098"/>
              <a:gd name="connsiteX6" fmla="*/ 185367 w 838751"/>
              <a:gd name="connsiteY6" fmla="*/ 285069 h 814098"/>
              <a:gd name="connsiteX7" fmla="*/ 262276 w 838751"/>
              <a:gd name="connsiteY7" fmla="*/ 357575 h 814098"/>
              <a:gd name="connsiteX8" fmla="*/ 759405 w 838751"/>
              <a:gd name="connsiteY8" fmla="*/ 814098 h 814098"/>
              <a:gd name="connsiteX0" fmla="*/ 838751 w 838751"/>
              <a:gd name="connsiteY0" fmla="*/ 679457 h 800090"/>
              <a:gd name="connsiteX1" fmla="*/ 366289 w 838751"/>
              <a:gd name="connsiteY1" fmla="*/ 272545 h 800090"/>
              <a:gd name="connsiteX2" fmla="*/ 277319 w 838751"/>
              <a:gd name="connsiteY2" fmla="*/ 192494 h 800090"/>
              <a:gd name="connsiteX3" fmla="*/ 351061 w 838751"/>
              <a:gd name="connsiteY3" fmla="*/ 96630 h 800090"/>
              <a:gd name="connsiteX4" fmla="*/ 0 w 838751"/>
              <a:gd name="connsiteY4" fmla="*/ 0 h 800090"/>
              <a:gd name="connsiteX5" fmla="*/ 100338 w 838751"/>
              <a:gd name="connsiteY5" fmla="*/ 376849 h 800090"/>
              <a:gd name="connsiteX6" fmla="*/ 185367 w 838751"/>
              <a:gd name="connsiteY6" fmla="*/ 285069 h 800090"/>
              <a:gd name="connsiteX7" fmla="*/ 262276 w 838751"/>
              <a:gd name="connsiteY7" fmla="*/ 357575 h 800090"/>
              <a:gd name="connsiteX8" fmla="*/ 749128 w 838751"/>
              <a:gd name="connsiteY8" fmla="*/ 800090 h 800090"/>
              <a:gd name="connsiteX0" fmla="*/ 1554603 w 1554603"/>
              <a:gd name="connsiteY0" fmla="*/ 1086799 h 1086799"/>
              <a:gd name="connsiteX1" fmla="*/ 366289 w 1554603"/>
              <a:gd name="connsiteY1" fmla="*/ 272545 h 1086799"/>
              <a:gd name="connsiteX2" fmla="*/ 277319 w 1554603"/>
              <a:gd name="connsiteY2" fmla="*/ 192494 h 1086799"/>
              <a:gd name="connsiteX3" fmla="*/ 351061 w 1554603"/>
              <a:gd name="connsiteY3" fmla="*/ 96630 h 1086799"/>
              <a:gd name="connsiteX4" fmla="*/ 0 w 1554603"/>
              <a:gd name="connsiteY4" fmla="*/ 0 h 1086799"/>
              <a:gd name="connsiteX5" fmla="*/ 100338 w 1554603"/>
              <a:gd name="connsiteY5" fmla="*/ 376849 h 1086799"/>
              <a:gd name="connsiteX6" fmla="*/ 185367 w 1554603"/>
              <a:gd name="connsiteY6" fmla="*/ 285069 h 1086799"/>
              <a:gd name="connsiteX7" fmla="*/ 262276 w 1554603"/>
              <a:gd name="connsiteY7" fmla="*/ 357575 h 1086799"/>
              <a:gd name="connsiteX8" fmla="*/ 749128 w 1554603"/>
              <a:gd name="connsiteY8" fmla="*/ 800090 h 1086799"/>
              <a:gd name="connsiteX0" fmla="*/ 1554603 w 1554603"/>
              <a:gd name="connsiteY0" fmla="*/ 1086799 h 1215962"/>
              <a:gd name="connsiteX1" fmla="*/ 366289 w 1554603"/>
              <a:gd name="connsiteY1" fmla="*/ 272545 h 1215962"/>
              <a:gd name="connsiteX2" fmla="*/ 277319 w 1554603"/>
              <a:gd name="connsiteY2" fmla="*/ 192494 h 1215962"/>
              <a:gd name="connsiteX3" fmla="*/ 351061 w 1554603"/>
              <a:gd name="connsiteY3" fmla="*/ 96630 h 1215962"/>
              <a:gd name="connsiteX4" fmla="*/ 0 w 1554603"/>
              <a:gd name="connsiteY4" fmla="*/ 0 h 1215962"/>
              <a:gd name="connsiteX5" fmla="*/ 100338 w 1554603"/>
              <a:gd name="connsiteY5" fmla="*/ 376849 h 1215962"/>
              <a:gd name="connsiteX6" fmla="*/ 185367 w 1554603"/>
              <a:gd name="connsiteY6" fmla="*/ 285069 h 1215962"/>
              <a:gd name="connsiteX7" fmla="*/ 262276 w 1554603"/>
              <a:gd name="connsiteY7" fmla="*/ 357575 h 1215962"/>
              <a:gd name="connsiteX8" fmla="*/ 1256285 w 1554603"/>
              <a:gd name="connsiteY8" fmla="*/ 1215962 h 1215962"/>
              <a:gd name="connsiteX0" fmla="*/ 1462892 w 1462892"/>
              <a:gd name="connsiteY0" fmla="*/ 1021622 h 1215962"/>
              <a:gd name="connsiteX1" fmla="*/ 366289 w 1462892"/>
              <a:gd name="connsiteY1" fmla="*/ 272545 h 1215962"/>
              <a:gd name="connsiteX2" fmla="*/ 277319 w 1462892"/>
              <a:gd name="connsiteY2" fmla="*/ 192494 h 1215962"/>
              <a:gd name="connsiteX3" fmla="*/ 351061 w 1462892"/>
              <a:gd name="connsiteY3" fmla="*/ 96630 h 1215962"/>
              <a:gd name="connsiteX4" fmla="*/ 0 w 1462892"/>
              <a:gd name="connsiteY4" fmla="*/ 0 h 1215962"/>
              <a:gd name="connsiteX5" fmla="*/ 100338 w 1462892"/>
              <a:gd name="connsiteY5" fmla="*/ 376849 h 1215962"/>
              <a:gd name="connsiteX6" fmla="*/ 185367 w 1462892"/>
              <a:gd name="connsiteY6" fmla="*/ 285069 h 1215962"/>
              <a:gd name="connsiteX7" fmla="*/ 262276 w 1462892"/>
              <a:gd name="connsiteY7" fmla="*/ 357575 h 1215962"/>
              <a:gd name="connsiteX8" fmla="*/ 1256285 w 1462892"/>
              <a:gd name="connsiteY8" fmla="*/ 1215962 h 1215962"/>
              <a:gd name="connsiteX0" fmla="*/ 1462892 w 1462892"/>
              <a:gd name="connsiteY0" fmla="*/ 1021622 h 1180557"/>
              <a:gd name="connsiteX1" fmla="*/ 366289 w 1462892"/>
              <a:gd name="connsiteY1" fmla="*/ 272545 h 1180557"/>
              <a:gd name="connsiteX2" fmla="*/ 277319 w 1462892"/>
              <a:gd name="connsiteY2" fmla="*/ 192494 h 1180557"/>
              <a:gd name="connsiteX3" fmla="*/ 351061 w 1462892"/>
              <a:gd name="connsiteY3" fmla="*/ 96630 h 1180557"/>
              <a:gd name="connsiteX4" fmla="*/ 0 w 1462892"/>
              <a:gd name="connsiteY4" fmla="*/ 0 h 1180557"/>
              <a:gd name="connsiteX5" fmla="*/ 100338 w 1462892"/>
              <a:gd name="connsiteY5" fmla="*/ 376849 h 1180557"/>
              <a:gd name="connsiteX6" fmla="*/ 185367 w 1462892"/>
              <a:gd name="connsiteY6" fmla="*/ 285069 h 1180557"/>
              <a:gd name="connsiteX7" fmla="*/ 262276 w 1462892"/>
              <a:gd name="connsiteY7" fmla="*/ 357575 h 1180557"/>
              <a:gd name="connsiteX8" fmla="*/ 1290105 w 1462892"/>
              <a:gd name="connsiteY8" fmla="*/ 1180557 h 1180557"/>
              <a:gd name="connsiteX0" fmla="*/ 1440254 w 1440254"/>
              <a:gd name="connsiteY0" fmla="*/ 1015523 h 1180557"/>
              <a:gd name="connsiteX1" fmla="*/ 366289 w 1440254"/>
              <a:gd name="connsiteY1" fmla="*/ 272545 h 1180557"/>
              <a:gd name="connsiteX2" fmla="*/ 277319 w 1440254"/>
              <a:gd name="connsiteY2" fmla="*/ 192494 h 1180557"/>
              <a:gd name="connsiteX3" fmla="*/ 351061 w 1440254"/>
              <a:gd name="connsiteY3" fmla="*/ 96630 h 1180557"/>
              <a:gd name="connsiteX4" fmla="*/ 0 w 1440254"/>
              <a:gd name="connsiteY4" fmla="*/ 0 h 1180557"/>
              <a:gd name="connsiteX5" fmla="*/ 100338 w 1440254"/>
              <a:gd name="connsiteY5" fmla="*/ 376849 h 1180557"/>
              <a:gd name="connsiteX6" fmla="*/ 185367 w 1440254"/>
              <a:gd name="connsiteY6" fmla="*/ 285069 h 1180557"/>
              <a:gd name="connsiteX7" fmla="*/ 262276 w 1440254"/>
              <a:gd name="connsiteY7" fmla="*/ 357575 h 1180557"/>
              <a:gd name="connsiteX8" fmla="*/ 1290105 w 1440254"/>
              <a:gd name="connsiteY8" fmla="*/ 1180557 h 1180557"/>
              <a:gd name="connsiteX0" fmla="*/ 1440254 w 1440254"/>
              <a:gd name="connsiteY0" fmla="*/ 1015523 h 1180557"/>
              <a:gd name="connsiteX1" fmla="*/ 366289 w 1440254"/>
              <a:gd name="connsiteY1" fmla="*/ 272545 h 1180557"/>
              <a:gd name="connsiteX2" fmla="*/ 277319 w 1440254"/>
              <a:gd name="connsiteY2" fmla="*/ 192494 h 1180557"/>
              <a:gd name="connsiteX3" fmla="*/ 351061 w 1440254"/>
              <a:gd name="connsiteY3" fmla="*/ 96630 h 1180557"/>
              <a:gd name="connsiteX4" fmla="*/ 0 w 1440254"/>
              <a:gd name="connsiteY4" fmla="*/ 0 h 1180557"/>
              <a:gd name="connsiteX5" fmla="*/ 100338 w 1440254"/>
              <a:gd name="connsiteY5" fmla="*/ 376849 h 1180557"/>
              <a:gd name="connsiteX6" fmla="*/ 185367 w 1440254"/>
              <a:gd name="connsiteY6" fmla="*/ 285069 h 1180557"/>
              <a:gd name="connsiteX7" fmla="*/ 307554 w 1440254"/>
              <a:gd name="connsiteY7" fmla="*/ 369773 h 1180557"/>
              <a:gd name="connsiteX8" fmla="*/ 1290105 w 1440254"/>
              <a:gd name="connsiteY8" fmla="*/ 1180557 h 1180557"/>
              <a:gd name="connsiteX0" fmla="*/ 1504830 w 1504830"/>
              <a:gd name="connsiteY0" fmla="*/ 1061250 h 1226284"/>
              <a:gd name="connsiteX1" fmla="*/ 430865 w 1504830"/>
              <a:gd name="connsiteY1" fmla="*/ 318272 h 1226284"/>
              <a:gd name="connsiteX2" fmla="*/ 341895 w 1504830"/>
              <a:gd name="connsiteY2" fmla="*/ 238221 h 1226284"/>
              <a:gd name="connsiteX3" fmla="*/ 415637 w 1504830"/>
              <a:gd name="connsiteY3" fmla="*/ 142357 h 1226284"/>
              <a:gd name="connsiteX4" fmla="*/ 0 w 1504830"/>
              <a:gd name="connsiteY4" fmla="*/ 0 h 1226284"/>
              <a:gd name="connsiteX5" fmla="*/ 164914 w 1504830"/>
              <a:gd name="connsiteY5" fmla="*/ 422576 h 1226284"/>
              <a:gd name="connsiteX6" fmla="*/ 249943 w 1504830"/>
              <a:gd name="connsiteY6" fmla="*/ 330796 h 1226284"/>
              <a:gd name="connsiteX7" fmla="*/ 372130 w 1504830"/>
              <a:gd name="connsiteY7" fmla="*/ 415500 h 1226284"/>
              <a:gd name="connsiteX8" fmla="*/ 1354681 w 1504830"/>
              <a:gd name="connsiteY8" fmla="*/ 1226284 h 1226284"/>
              <a:gd name="connsiteX0" fmla="*/ 1552856 w 1552856"/>
              <a:gd name="connsiteY0" fmla="*/ 1078937 h 1243971"/>
              <a:gd name="connsiteX1" fmla="*/ 478891 w 1552856"/>
              <a:gd name="connsiteY1" fmla="*/ 335959 h 1243971"/>
              <a:gd name="connsiteX2" fmla="*/ 389921 w 1552856"/>
              <a:gd name="connsiteY2" fmla="*/ 255908 h 1243971"/>
              <a:gd name="connsiteX3" fmla="*/ 463663 w 1552856"/>
              <a:gd name="connsiteY3" fmla="*/ 160044 h 1243971"/>
              <a:gd name="connsiteX4" fmla="*/ 0 w 1552856"/>
              <a:gd name="connsiteY4" fmla="*/ 0 h 1243971"/>
              <a:gd name="connsiteX5" fmla="*/ 212940 w 1552856"/>
              <a:gd name="connsiteY5" fmla="*/ 440263 h 1243971"/>
              <a:gd name="connsiteX6" fmla="*/ 297969 w 1552856"/>
              <a:gd name="connsiteY6" fmla="*/ 348483 h 1243971"/>
              <a:gd name="connsiteX7" fmla="*/ 420156 w 1552856"/>
              <a:gd name="connsiteY7" fmla="*/ 433187 h 1243971"/>
              <a:gd name="connsiteX8" fmla="*/ 1402707 w 1552856"/>
              <a:gd name="connsiteY8" fmla="*/ 1243971 h 1243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2856" h="1243971">
                <a:moveTo>
                  <a:pt x="1552856" y="1078937"/>
                </a:moveTo>
                <a:cubicBezTo>
                  <a:pt x="1434749" y="990355"/>
                  <a:pt x="574933" y="422474"/>
                  <a:pt x="478891" y="335959"/>
                </a:cubicBezTo>
                <a:lnTo>
                  <a:pt x="389921" y="255908"/>
                </a:lnTo>
                <a:lnTo>
                  <a:pt x="463663" y="160044"/>
                </a:lnTo>
                <a:lnTo>
                  <a:pt x="0" y="0"/>
                </a:lnTo>
                <a:lnTo>
                  <a:pt x="212940" y="440263"/>
                </a:lnTo>
                <a:lnTo>
                  <a:pt x="297969" y="348483"/>
                </a:lnTo>
                <a:lnTo>
                  <a:pt x="420156" y="433187"/>
                </a:lnTo>
                <a:lnTo>
                  <a:pt x="1402707" y="1243971"/>
                </a:ln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5541431" y="4161367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grpSp>
        <p:nvGrpSpPr>
          <p:cNvPr id="155" name="Group 154"/>
          <p:cNvGrpSpPr/>
          <p:nvPr/>
        </p:nvGrpSpPr>
        <p:grpSpPr>
          <a:xfrm>
            <a:off x="16216529" y="15524204"/>
            <a:ext cx="1451842" cy="1309816"/>
            <a:chOff x="5305666" y="8031892"/>
            <a:chExt cx="1451842" cy="1309816"/>
          </a:xfrm>
        </p:grpSpPr>
        <p:sp>
          <p:nvSpPr>
            <p:cNvPr id="156" name="Rectangle 155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304" name="Oval 303"/>
          <p:cNvSpPr/>
          <p:nvPr/>
        </p:nvSpPr>
        <p:spPr>
          <a:xfrm>
            <a:off x="9847457" y="1230986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Oval 314"/>
          <p:cNvSpPr/>
          <p:nvPr/>
        </p:nvSpPr>
        <p:spPr>
          <a:xfrm>
            <a:off x="7697669" y="2142911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Oval 316"/>
          <p:cNvSpPr/>
          <p:nvPr/>
        </p:nvSpPr>
        <p:spPr>
          <a:xfrm>
            <a:off x="13241290" y="1163034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Oval 317"/>
          <p:cNvSpPr/>
          <p:nvPr/>
        </p:nvSpPr>
        <p:spPr>
          <a:xfrm>
            <a:off x="9336429" y="165887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Oval 318"/>
          <p:cNvSpPr/>
          <p:nvPr/>
        </p:nvSpPr>
        <p:spPr>
          <a:xfrm>
            <a:off x="639002" y="15022953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Oval 319"/>
          <p:cNvSpPr/>
          <p:nvPr/>
        </p:nvSpPr>
        <p:spPr>
          <a:xfrm>
            <a:off x="5647079" y="473333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Oval 321"/>
          <p:cNvSpPr/>
          <p:nvPr/>
        </p:nvSpPr>
        <p:spPr>
          <a:xfrm>
            <a:off x="2802279" y="2144653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Oval 322"/>
          <p:cNvSpPr/>
          <p:nvPr/>
        </p:nvSpPr>
        <p:spPr>
          <a:xfrm>
            <a:off x="12270129" y="95402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Oval 323"/>
          <p:cNvSpPr/>
          <p:nvPr/>
        </p:nvSpPr>
        <p:spPr>
          <a:xfrm>
            <a:off x="7733008" y="688982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Oval 324"/>
          <p:cNvSpPr/>
          <p:nvPr/>
        </p:nvSpPr>
        <p:spPr>
          <a:xfrm>
            <a:off x="10438343" y="186983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Oval 325"/>
          <p:cNvSpPr/>
          <p:nvPr/>
        </p:nvSpPr>
        <p:spPr>
          <a:xfrm>
            <a:off x="1096301" y="434913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Oval 326"/>
          <p:cNvSpPr/>
          <p:nvPr/>
        </p:nvSpPr>
        <p:spPr>
          <a:xfrm>
            <a:off x="15340905" y="10692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16183861" y="11066432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Oval 328"/>
          <p:cNvSpPr/>
          <p:nvPr/>
        </p:nvSpPr>
        <p:spPr>
          <a:xfrm>
            <a:off x="5062759" y="736024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Oval 329"/>
          <p:cNvSpPr/>
          <p:nvPr/>
        </p:nvSpPr>
        <p:spPr>
          <a:xfrm>
            <a:off x="8553444" y="10139733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Oval 330"/>
          <p:cNvSpPr/>
          <p:nvPr/>
        </p:nvSpPr>
        <p:spPr>
          <a:xfrm>
            <a:off x="5040988" y="787550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/>
          <p:cNvSpPr/>
          <p:nvPr/>
        </p:nvSpPr>
        <p:spPr>
          <a:xfrm>
            <a:off x="15269461" y="1342170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/>
          <p:cNvSpPr/>
          <p:nvPr/>
        </p:nvSpPr>
        <p:spPr>
          <a:xfrm>
            <a:off x="13732208" y="1409093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/>
          <p:cNvSpPr/>
          <p:nvPr/>
        </p:nvSpPr>
        <p:spPr>
          <a:xfrm>
            <a:off x="10750470" y="1297775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TextBox 335"/>
          <p:cNvSpPr txBox="1"/>
          <p:nvPr/>
        </p:nvSpPr>
        <p:spPr>
          <a:xfrm>
            <a:off x="8753081" y="10700529"/>
            <a:ext cx="16038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296" name="TextBox 295"/>
          <p:cNvSpPr txBox="1"/>
          <p:nvPr/>
        </p:nvSpPr>
        <p:spPr>
          <a:xfrm>
            <a:off x="8699863" y="10120578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260" name="Freeform 259"/>
          <p:cNvSpPr/>
          <p:nvPr/>
        </p:nvSpPr>
        <p:spPr>
          <a:xfrm rot="19644428">
            <a:off x="9941378" y="9960471"/>
            <a:ext cx="1965681" cy="1306058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  <a:gd name="connsiteX0" fmla="*/ 2003649 w 2003649"/>
              <a:gd name="connsiteY0" fmla="*/ 1074136 h 1074138"/>
              <a:gd name="connsiteX1" fmla="*/ 648929 w 2003649"/>
              <a:gd name="connsiteY1" fmla="*/ 530942 h 1074138"/>
              <a:gd name="connsiteX2" fmla="*/ 331838 w 2003649"/>
              <a:gd name="connsiteY2" fmla="*/ 284305 h 1074138"/>
              <a:gd name="connsiteX3" fmla="*/ 265471 w 2003649"/>
              <a:gd name="connsiteY3" fmla="*/ 199103 h 1074138"/>
              <a:gd name="connsiteX4" fmla="*/ 339213 w 2003649"/>
              <a:gd name="connsiteY4" fmla="*/ 103239 h 1074138"/>
              <a:gd name="connsiteX5" fmla="*/ 0 w 2003649"/>
              <a:gd name="connsiteY5" fmla="*/ 0 h 1074138"/>
              <a:gd name="connsiteX6" fmla="*/ 88490 w 2003649"/>
              <a:gd name="connsiteY6" fmla="*/ 383458 h 1074138"/>
              <a:gd name="connsiteX7" fmla="*/ 173519 w 2003649"/>
              <a:gd name="connsiteY7" fmla="*/ 291678 h 1074138"/>
              <a:gd name="connsiteX8" fmla="*/ 230879 w 2003649"/>
              <a:gd name="connsiteY8" fmla="*/ 367011 h 1074138"/>
              <a:gd name="connsiteX9" fmla="*/ 390832 w 2003649"/>
              <a:gd name="connsiteY9" fmla="*/ 530942 h 1074138"/>
              <a:gd name="connsiteX10" fmla="*/ 759542 w 2003649"/>
              <a:gd name="connsiteY10" fmla="*/ 833284 h 1074138"/>
              <a:gd name="connsiteX11" fmla="*/ 936522 w 2003649"/>
              <a:gd name="connsiteY11" fmla="*/ 927632 h 1074138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759542 w 2003649"/>
              <a:gd name="connsiteY10" fmla="*/ 833284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769081 w 2003649"/>
              <a:gd name="connsiteY10" fmla="*/ 808124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726457 w 2003649"/>
              <a:gd name="connsiteY10" fmla="*/ 762197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894885 w 2003649"/>
              <a:gd name="connsiteY10" fmla="*/ 855815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894885 w 2003649"/>
              <a:gd name="connsiteY10" fmla="*/ 855815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894885 w 2003649"/>
              <a:gd name="connsiteY10" fmla="*/ 855815 h 1329251"/>
              <a:gd name="connsiteX11" fmla="*/ 1927900 w 2003649"/>
              <a:gd name="connsiteY11" fmla="*/ 1329251 h 1329251"/>
              <a:gd name="connsiteX0" fmla="*/ 2003649 w 2003649"/>
              <a:gd name="connsiteY0" fmla="*/ 1074136 h 1329251"/>
              <a:gd name="connsiteX1" fmla="*/ 648929 w 2003649"/>
              <a:gd name="connsiteY1" fmla="*/ 530942 h 1329251"/>
              <a:gd name="connsiteX2" fmla="*/ 331838 w 2003649"/>
              <a:gd name="connsiteY2" fmla="*/ 284305 h 1329251"/>
              <a:gd name="connsiteX3" fmla="*/ 265471 w 2003649"/>
              <a:gd name="connsiteY3" fmla="*/ 199103 h 1329251"/>
              <a:gd name="connsiteX4" fmla="*/ 339213 w 2003649"/>
              <a:gd name="connsiteY4" fmla="*/ 103239 h 1329251"/>
              <a:gd name="connsiteX5" fmla="*/ 0 w 2003649"/>
              <a:gd name="connsiteY5" fmla="*/ 0 h 1329251"/>
              <a:gd name="connsiteX6" fmla="*/ 88490 w 2003649"/>
              <a:gd name="connsiteY6" fmla="*/ 383458 h 1329251"/>
              <a:gd name="connsiteX7" fmla="*/ 173519 w 2003649"/>
              <a:gd name="connsiteY7" fmla="*/ 291678 h 1329251"/>
              <a:gd name="connsiteX8" fmla="*/ 230879 w 2003649"/>
              <a:gd name="connsiteY8" fmla="*/ 367011 h 1329251"/>
              <a:gd name="connsiteX9" fmla="*/ 390832 w 2003649"/>
              <a:gd name="connsiteY9" fmla="*/ 530942 h 1329251"/>
              <a:gd name="connsiteX10" fmla="*/ 894885 w 2003649"/>
              <a:gd name="connsiteY10" fmla="*/ 855815 h 1329251"/>
              <a:gd name="connsiteX11" fmla="*/ 1927900 w 2003649"/>
              <a:gd name="connsiteY11" fmla="*/ 1329251 h 1329251"/>
              <a:gd name="connsiteX0" fmla="*/ 1965681 w 1965681"/>
              <a:gd name="connsiteY0" fmla="*/ 1132379 h 1329251"/>
              <a:gd name="connsiteX1" fmla="*/ 648929 w 1965681"/>
              <a:gd name="connsiteY1" fmla="*/ 530942 h 1329251"/>
              <a:gd name="connsiteX2" fmla="*/ 331838 w 1965681"/>
              <a:gd name="connsiteY2" fmla="*/ 284305 h 1329251"/>
              <a:gd name="connsiteX3" fmla="*/ 265471 w 1965681"/>
              <a:gd name="connsiteY3" fmla="*/ 199103 h 1329251"/>
              <a:gd name="connsiteX4" fmla="*/ 339213 w 1965681"/>
              <a:gd name="connsiteY4" fmla="*/ 103239 h 1329251"/>
              <a:gd name="connsiteX5" fmla="*/ 0 w 1965681"/>
              <a:gd name="connsiteY5" fmla="*/ 0 h 1329251"/>
              <a:gd name="connsiteX6" fmla="*/ 88490 w 1965681"/>
              <a:gd name="connsiteY6" fmla="*/ 383458 h 1329251"/>
              <a:gd name="connsiteX7" fmla="*/ 173519 w 1965681"/>
              <a:gd name="connsiteY7" fmla="*/ 291678 h 1329251"/>
              <a:gd name="connsiteX8" fmla="*/ 230879 w 1965681"/>
              <a:gd name="connsiteY8" fmla="*/ 367011 h 1329251"/>
              <a:gd name="connsiteX9" fmla="*/ 390832 w 1965681"/>
              <a:gd name="connsiteY9" fmla="*/ 530942 h 1329251"/>
              <a:gd name="connsiteX10" fmla="*/ 894885 w 1965681"/>
              <a:gd name="connsiteY10" fmla="*/ 855815 h 1329251"/>
              <a:gd name="connsiteX11" fmla="*/ 1927900 w 1965681"/>
              <a:gd name="connsiteY11" fmla="*/ 1329251 h 1329251"/>
              <a:gd name="connsiteX0" fmla="*/ 1965681 w 1965681"/>
              <a:gd name="connsiteY0" fmla="*/ 1132379 h 1306058"/>
              <a:gd name="connsiteX1" fmla="*/ 648929 w 1965681"/>
              <a:gd name="connsiteY1" fmla="*/ 530942 h 1306058"/>
              <a:gd name="connsiteX2" fmla="*/ 331838 w 1965681"/>
              <a:gd name="connsiteY2" fmla="*/ 284305 h 1306058"/>
              <a:gd name="connsiteX3" fmla="*/ 265471 w 1965681"/>
              <a:gd name="connsiteY3" fmla="*/ 199103 h 1306058"/>
              <a:gd name="connsiteX4" fmla="*/ 339213 w 1965681"/>
              <a:gd name="connsiteY4" fmla="*/ 103239 h 1306058"/>
              <a:gd name="connsiteX5" fmla="*/ 0 w 1965681"/>
              <a:gd name="connsiteY5" fmla="*/ 0 h 1306058"/>
              <a:gd name="connsiteX6" fmla="*/ 88490 w 1965681"/>
              <a:gd name="connsiteY6" fmla="*/ 383458 h 1306058"/>
              <a:gd name="connsiteX7" fmla="*/ 173519 w 1965681"/>
              <a:gd name="connsiteY7" fmla="*/ 291678 h 1306058"/>
              <a:gd name="connsiteX8" fmla="*/ 230879 w 1965681"/>
              <a:gd name="connsiteY8" fmla="*/ 367011 h 1306058"/>
              <a:gd name="connsiteX9" fmla="*/ 390832 w 1965681"/>
              <a:gd name="connsiteY9" fmla="*/ 530942 h 1306058"/>
              <a:gd name="connsiteX10" fmla="*/ 894885 w 1965681"/>
              <a:gd name="connsiteY10" fmla="*/ 855815 h 1306058"/>
              <a:gd name="connsiteX11" fmla="*/ 1902644 w 1965681"/>
              <a:gd name="connsiteY11" fmla="*/ 1306058 h 130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81" h="1306058">
                <a:moveTo>
                  <a:pt x="1965681" y="1132379"/>
                </a:moveTo>
                <a:cubicBezTo>
                  <a:pt x="1896855" y="1133608"/>
                  <a:pt x="921236" y="672288"/>
                  <a:pt x="648929" y="530942"/>
                </a:cubicBezTo>
                <a:cubicBezTo>
                  <a:pt x="376622" y="389596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280164" y="449475"/>
                  <a:pt x="390832" y="530942"/>
                </a:cubicBezTo>
                <a:cubicBezTo>
                  <a:pt x="501500" y="612409"/>
                  <a:pt x="704984" y="756829"/>
                  <a:pt x="894885" y="855815"/>
                </a:cubicBezTo>
                <a:cubicBezTo>
                  <a:pt x="998113" y="912517"/>
                  <a:pt x="1902644" y="1306058"/>
                  <a:pt x="1902644" y="1306058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Oval 337"/>
          <p:cNvSpPr/>
          <p:nvPr/>
        </p:nvSpPr>
        <p:spPr>
          <a:xfrm>
            <a:off x="10041279" y="54635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9" name="TextBox 338"/>
          <p:cNvSpPr txBox="1"/>
          <p:nvPr/>
        </p:nvSpPr>
        <p:spPr>
          <a:xfrm>
            <a:off x="9402231" y="4910667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345" name="TextBox 344"/>
          <p:cNvSpPr txBox="1"/>
          <p:nvPr/>
        </p:nvSpPr>
        <p:spPr>
          <a:xfrm>
            <a:off x="12098890" y="9675406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pic>
        <p:nvPicPr>
          <p:cNvPr id="349" name="Picture 34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7322" y="23542261"/>
            <a:ext cx="1111429" cy="1262806"/>
          </a:xfrm>
          <a:prstGeom prst="rect">
            <a:avLst/>
          </a:prstGeom>
        </p:spPr>
      </p:pic>
      <p:grpSp>
        <p:nvGrpSpPr>
          <p:cNvPr id="350" name="Group 349"/>
          <p:cNvGrpSpPr/>
          <p:nvPr/>
        </p:nvGrpSpPr>
        <p:grpSpPr>
          <a:xfrm>
            <a:off x="16640420" y="23414105"/>
            <a:ext cx="597031" cy="1657720"/>
            <a:chOff x="16799904" y="23202900"/>
            <a:chExt cx="597031" cy="1657720"/>
          </a:xfrm>
        </p:grpSpPr>
        <p:sp>
          <p:nvSpPr>
            <p:cNvPr id="351" name="Down Arrow 350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>
            <a:off x="1213851" y="3130510"/>
            <a:ext cx="2324977" cy="1311421"/>
            <a:chOff x="1450920" y="3096643"/>
            <a:chExt cx="2324977" cy="1311421"/>
          </a:xfrm>
        </p:grpSpPr>
        <p:grpSp>
          <p:nvGrpSpPr>
            <p:cNvPr id="354" name="Group 35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8" name="Rectangle 35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5" name="Freeform 35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Freeform 35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450920" y="3795049"/>
              <a:ext cx="232497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1G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6144000" y="4473788"/>
            <a:ext cx="2238589" cy="1311421"/>
            <a:chOff x="1514179" y="3096643"/>
            <a:chExt cx="2238589" cy="1311421"/>
          </a:xfrm>
        </p:grpSpPr>
        <p:grpSp>
          <p:nvGrpSpPr>
            <p:cNvPr id="361" name="Group 36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6" name="TextBox 36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2" name="Freeform 36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Freeform 36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12362356" y="7233582"/>
            <a:ext cx="2274165" cy="1311421"/>
            <a:chOff x="1501391" y="3096643"/>
            <a:chExt cx="2274165" cy="1311421"/>
          </a:xfrm>
        </p:grpSpPr>
        <p:grpSp>
          <p:nvGrpSpPr>
            <p:cNvPr id="382" name="Group 38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6" name="Rectangle 38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3" name="Freeform 38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Freeform 38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15227282" y="12160361"/>
            <a:ext cx="2142713" cy="1311421"/>
            <a:chOff x="1501391" y="3096643"/>
            <a:chExt cx="2142713" cy="1311421"/>
          </a:xfrm>
        </p:grpSpPr>
        <p:grpSp>
          <p:nvGrpSpPr>
            <p:cNvPr id="396" name="Group 39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0" name="Rectangle 39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7" name="Freeform 39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Freeform 39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15363881" y="13983653"/>
            <a:ext cx="2244209" cy="1311421"/>
            <a:chOff x="1501391" y="3096643"/>
            <a:chExt cx="2244209" cy="1311421"/>
          </a:xfrm>
        </p:grpSpPr>
        <p:grpSp>
          <p:nvGrpSpPr>
            <p:cNvPr id="403" name="Group 40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07" name="Rectangle 40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8" name="TextBox 40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04" name="Freeform 40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Freeform 40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3518811" y="3642770"/>
            <a:ext cx="2190917" cy="1309816"/>
            <a:chOff x="13660483" y="17402297"/>
            <a:chExt cx="2190917" cy="1309816"/>
          </a:xfrm>
        </p:grpSpPr>
        <p:grpSp>
          <p:nvGrpSpPr>
            <p:cNvPr id="417" name="Group 416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20" name="Rectangle 419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21" name="TextBox 420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18" name="Rounded Rectangle 417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13660483" y="18082261"/>
              <a:ext cx="2190917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  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15517493" y="10752034"/>
            <a:ext cx="2281885" cy="1311421"/>
            <a:chOff x="18107797" y="10798849"/>
            <a:chExt cx="2281885" cy="1311421"/>
          </a:xfrm>
        </p:grpSpPr>
        <p:grpSp>
          <p:nvGrpSpPr>
            <p:cNvPr id="423" name="Group 422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431" name="Rectangle 430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Rectangle 431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4" name="Group 423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425" name="Group 424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429" name="Rectangle 428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30" name="TextBox 429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426" name="Freeform 425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TextBox 427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33" name="Group 432"/>
          <p:cNvGrpSpPr/>
          <p:nvPr/>
        </p:nvGrpSpPr>
        <p:grpSpPr>
          <a:xfrm>
            <a:off x="14314835" y="10825263"/>
            <a:ext cx="1790700" cy="461665"/>
            <a:chOff x="18257174" y="9768654"/>
            <a:chExt cx="1790700" cy="461665"/>
          </a:xfrm>
        </p:grpSpPr>
        <p:grpSp>
          <p:nvGrpSpPr>
            <p:cNvPr id="434" name="Group 433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Rectangle 436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5" name="TextBox 434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14445159" y="8474553"/>
            <a:ext cx="2273083" cy="1311421"/>
            <a:chOff x="1501392" y="3096643"/>
            <a:chExt cx="2273083" cy="1311421"/>
          </a:xfrm>
        </p:grpSpPr>
        <p:grpSp>
          <p:nvGrpSpPr>
            <p:cNvPr id="439" name="Group 43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43" name="Rectangle 44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44" name="TextBox 44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40" name="Freeform 43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 44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10046771" y="5615798"/>
            <a:ext cx="2293775" cy="1311421"/>
            <a:chOff x="1501391" y="3096643"/>
            <a:chExt cx="2293775" cy="1311421"/>
          </a:xfrm>
        </p:grpSpPr>
        <p:grpSp>
          <p:nvGrpSpPr>
            <p:cNvPr id="446" name="Group 44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50" name="Rectangle 44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51" name="TextBox 45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47" name="Freeform 44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 44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452" name="Group 451"/>
          <p:cNvGrpSpPr/>
          <p:nvPr/>
        </p:nvGrpSpPr>
        <p:grpSpPr>
          <a:xfrm rot="21160901">
            <a:off x="8891906" y="12197682"/>
            <a:ext cx="3793021" cy="2343320"/>
            <a:chOff x="9256463" y="12240327"/>
            <a:chExt cx="3793021" cy="2343320"/>
          </a:xfrm>
        </p:grpSpPr>
        <p:sp>
          <p:nvSpPr>
            <p:cNvPr id="453" name="Freeform 452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4" name="Group 453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455" name="Rectangle 454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Rectangle 455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57" name="Group 456"/>
          <p:cNvGrpSpPr/>
          <p:nvPr/>
        </p:nvGrpSpPr>
        <p:grpSpPr>
          <a:xfrm rot="17133874">
            <a:off x="5625892" y="8160465"/>
            <a:ext cx="4154141" cy="2462966"/>
            <a:chOff x="19426874" y="12521069"/>
            <a:chExt cx="4154141" cy="2462966"/>
          </a:xfrm>
        </p:grpSpPr>
        <p:sp>
          <p:nvSpPr>
            <p:cNvPr id="458" name="Freeform 457"/>
            <p:cNvSpPr/>
            <p:nvPr/>
          </p:nvSpPr>
          <p:spPr>
            <a:xfrm rot="1829163">
              <a:off x="19426874" y="12521069"/>
              <a:ext cx="4154141" cy="2462966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0 w 3808882"/>
                <a:gd name="connsiteY0" fmla="*/ 2316380 h 2316380"/>
                <a:gd name="connsiteX1" fmla="*/ 3808882 w 3808882"/>
                <a:gd name="connsiteY1" fmla="*/ 0 h 2316380"/>
                <a:gd name="connsiteX0" fmla="*/ 0 w 3820777"/>
                <a:gd name="connsiteY0" fmla="*/ 2296175 h 2296175"/>
                <a:gd name="connsiteX1" fmla="*/ 3820777 w 3820777"/>
                <a:gd name="connsiteY1" fmla="*/ 0 h 2296175"/>
                <a:gd name="connsiteX0" fmla="*/ 0 w 3830690"/>
                <a:gd name="connsiteY0" fmla="*/ 2279338 h 2279338"/>
                <a:gd name="connsiteX1" fmla="*/ 3830690 w 3830690"/>
                <a:gd name="connsiteY1" fmla="*/ 0 h 2279338"/>
                <a:gd name="connsiteX0" fmla="*/ 0 w 3832076"/>
                <a:gd name="connsiteY0" fmla="*/ 2284688 h 2284688"/>
                <a:gd name="connsiteX1" fmla="*/ 3832076 w 3832076"/>
                <a:gd name="connsiteY1" fmla="*/ 0 h 2284688"/>
                <a:gd name="connsiteX0" fmla="*/ 0 w 3834058"/>
                <a:gd name="connsiteY0" fmla="*/ 2281321 h 2281321"/>
                <a:gd name="connsiteX1" fmla="*/ 3834058 w 3834058"/>
                <a:gd name="connsiteY1" fmla="*/ 0 h 2281321"/>
                <a:gd name="connsiteX0" fmla="*/ 0 w 3876886"/>
                <a:gd name="connsiteY0" fmla="*/ 2193169 h 2193169"/>
                <a:gd name="connsiteX1" fmla="*/ 3876886 w 3876886"/>
                <a:gd name="connsiteY1" fmla="*/ 0 h 2193169"/>
                <a:gd name="connsiteX0" fmla="*/ 0 w 3869145"/>
                <a:gd name="connsiteY0" fmla="*/ 2229424 h 2229424"/>
                <a:gd name="connsiteX1" fmla="*/ 3869145 w 3869145"/>
                <a:gd name="connsiteY1" fmla="*/ 0 h 2229424"/>
                <a:gd name="connsiteX0" fmla="*/ 0 w 3856055"/>
                <a:gd name="connsiteY0" fmla="*/ 2267063 h 2267063"/>
                <a:gd name="connsiteX1" fmla="*/ 3856055 w 3856055"/>
                <a:gd name="connsiteY1" fmla="*/ 0 h 2267063"/>
                <a:gd name="connsiteX0" fmla="*/ 0 w 3850107"/>
                <a:gd name="connsiteY0" fmla="*/ 2277166 h 2277166"/>
                <a:gd name="connsiteX1" fmla="*/ 3850107 w 3850107"/>
                <a:gd name="connsiteY1" fmla="*/ 0 h 2277166"/>
                <a:gd name="connsiteX0" fmla="*/ 0 w 4154141"/>
                <a:gd name="connsiteY0" fmla="*/ 2462966 h 2462966"/>
                <a:gd name="connsiteX1" fmla="*/ 4154141 w 4154141"/>
                <a:gd name="connsiteY1" fmla="*/ 0 h 246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54141" h="2462966">
                  <a:moveTo>
                    <a:pt x="0" y="2462966"/>
                  </a:moveTo>
                  <a:lnTo>
                    <a:pt x="415414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9" name="Group 458"/>
            <p:cNvGrpSpPr/>
            <p:nvPr/>
          </p:nvGrpSpPr>
          <p:grpSpPr>
            <a:xfrm>
              <a:off x="21745569" y="13596093"/>
              <a:ext cx="872785" cy="299243"/>
              <a:chOff x="13647019" y="26191349"/>
              <a:chExt cx="872785" cy="299243"/>
            </a:xfrm>
          </p:grpSpPr>
          <p:sp>
            <p:nvSpPr>
              <p:cNvPr id="460" name="Rectangle 459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Rectangle 460"/>
              <p:cNvSpPr/>
              <p:nvPr/>
            </p:nvSpPr>
            <p:spPr>
              <a:xfrm rot="1912">
                <a:off x="13654831" y="26191349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62" name="Group 461"/>
          <p:cNvGrpSpPr/>
          <p:nvPr/>
        </p:nvGrpSpPr>
        <p:grpSpPr>
          <a:xfrm rot="17506164">
            <a:off x="54552" y="6089829"/>
            <a:ext cx="1638845" cy="968053"/>
            <a:chOff x="21219933" y="13261022"/>
            <a:chExt cx="1638845" cy="968053"/>
          </a:xfrm>
        </p:grpSpPr>
        <p:sp>
          <p:nvSpPr>
            <p:cNvPr id="463" name="Freeform 462"/>
            <p:cNvSpPr/>
            <p:nvPr/>
          </p:nvSpPr>
          <p:spPr>
            <a:xfrm rot="1829163">
              <a:off x="21219933" y="13261022"/>
              <a:ext cx="1638845" cy="968053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  <a:gd name="connsiteX0" fmla="*/ 0 w 3808882"/>
                <a:gd name="connsiteY0" fmla="*/ 2316380 h 2316380"/>
                <a:gd name="connsiteX1" fmla="*/ 3808882 w 3808882"/>
                <a:gd name="connsiteY1" fmla="*/ 0 h 2316380"/>
                <a:gd name="connsiteX0" fmla="*/ 0 w 3820777"/>
                <a:gd name="connsiteY0" fmla="*/ 2296175 h 2296175"/>
                <a:gd name="connsiteX1" fmla="*/ 3820777 w 3820777"/>
                <a:gd name="connsiteY1" fmla="*/ 0 h 2296175"/>
                <a:gd name="connsiteX0" fmla="*/ 0 w 3830690"/>
                <a:gd name="connsiteY0" fmla="*/ 2279338 h 2279338"/>
                <a:gd name="connsiteX1" fmla="*/ 3830690 w 3830690"/>
                <a:gd name="connsiteY1" fmla="*/ 0 h 2279338"/>
                <a:gd name="connsiteX0" fmla="*/ 0 w 3832076"/>
                <a:gd name="connsiteY0" fmla="*/ 2284688 h 2284688"/>
                <a:gd name="connsiteX1" fmla="*/ 3832076 w 3832076"/>
                <a:gd name="connsiteY1" fmla="*/ 0 h 2284688"/>
                <a:gd name="connsiteX0" fmla="*/ 0 w 3834058"/>
                <a:gd name="connsiteY0" fmla="*/ 2281321 h 2281321"/>
                <a:gd name="connsiteX1" fmla="*/ 3834058 w 3834058"/>
                <a:gd name="connsiteY1" fmla="*/ 0 h 2281321"/>
                <a:gd name="connsiteX0" fmla="*/ 0 w 3876886"/>
                <a:gd name="connsiteY0" fmla="*/ 2193169 h 2193169"/>
                <a:gd name="connsiteX1" fmla="*/ 3876886 w 3876886"/>
                <a:gd name="connsiteY1" fmla="*/ 0 h 2193169"/>
                <a:gd name="connsiteX0" fmla="*/ 0 w 3869145"/>
                <a:gd name="connsiteY0" fmla="*/ 2229424 h 2229424"/>
                <a:gd name="connsiteX1" fmla="*/ 3869145 w 3869145"/>
                <a:gd name="connsiteY1" fmla="*/ 0 h 2229424"/>
                <a:gd name="connsiteX0" fmla="*/ 0 w 3856055"/>
                <a:gd name="connsiteY0" fmla="*/ 2267063 h 2267063"/>
                <a:gd name="connsiteX1" fmla="*/ 3856055 w 3856055"/>
                <a:gd name="connsiteY1" fmla="*/ 0 h 2267063"/>
                <a:gd name="connsiteX0" fmla="*/ 0 w 3850107"/>
                <a:gd name="connsiteY0" fmla="*/ 2277166 h 2277166"/>
                <a:gd name="connsiteX1" fmla="*/ 3850107 w 3850107"/>
                <a:gd name="connsiteY1" fmla="*/ 0 h 2277166"/>
                <a:gd name="connsiteX0" fmla="*/ 0 w 4154141"/>
                <a:gd name="connsiteY0" fmla="*/ 2462966 h 2462966"/>
                <a:gd name="connsiteX1" fmla="*/ 4154141 w 4154141"/>
                <a:gd name="connsiteY1" fmla="*/ 0 h 2462966"/>
                <a:gd name="connsiteX0" fmla="*/ 0 w 2766921"/>
                <a:gd name="connsiteY0" fmla="*/ 1638657 h 1638657"/>
                <a:gd name="connsiteX1" fmla="*/ 2766921 w 2766921"/>
                <a:gd name="connsiteY1" fmla="*/ 0 h 1638657"/>
                <a:gd name="connsiteX0" fmla="*/ 0 w 1966859"/>
                <a:gd name="connsiteY0" fmla="*/ 1169297 h 1169297"/>
                <a:gd name="connsiteX1" fmla="*/ 1966859 w 1966859"/>
                <a:gd name="connsiteY1" fmla="*/ 0 h 1169297"/>
                <a:gd name="connsiteX0" fmla="*/ 0 w 1668247"/>
                <a:gd name="connsiteY0" fmla="*/ 982197 h 982197"/>
                <a:gd name="connsiteX1" fmla="*/ 1668247 w 1668247"/>
                <a:gd name="connsiteY1" fmla="*/ 0 h 982197"/>
                <a:gd name="connsiteX0" fmla="*/ 0 w 1638845"/>
                <a:gd name="connsiteY0" fmla="*/ 968053 h 968053"/>
                <a:gd name="connsiteX1" fmla="*/ 1638845 w 1638845"/>
                <a:gd name="connsiteY1" fmla="*/ 0 h 96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8845" h="968053">
                  <a:moveTo>
                    <a:pt x="0" y="968053"/>
                  </a:moveTo>
                  <a:lnTo>
                    <a:pt x="1638845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4" name="Group 463"/>
            <p:cNvGrpSpPr/>
            <p:nvPr/>
          </p:nvGrpSpPr>
          <p:grpSpPr>
            <a:xfrm>
              <a:off x="21745569" y="13596093"/>
              <a:ext cx="872785" cy="299243"/>
              <a:chOff x="13647019" y="26191349"/>
              <a:chExt cx="872785" cy="299243"/>
            </a:xfrm>
          </p:grpSpPr>
          <p:sp>
            <p:nvSpPr>
              <p:cNvPr id="465" name="Rectangle 464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Rectangle 465"/>
              <p:cNvSpPr/>
              <p:nvPr/>
            </p:nvSpPr>
            <p:spPr>
              <a:xfrm rot="1912">
                <a:off x="13654831" y="26191349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53" name="Freeform 252"/>
          <p:cNvSpPr/>
          <p:nvPr/>
        </p:nvSpPr>
        <p:spPr>
          <a:xfrm rot="19181821" flipH="1">
            <a:off x="4537885" y="8210563"/>
            <a:ext cx="1014262" cy="927632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1014262 w 1014262"/>
              <a:gd name="connsiteY0" fmla="*/ 677736 h 885197"/>
              <a:gd name="connsiteX1" fmla="*/ 648929 w 1014262"/>
              <a:gd name="connsiteY1" fmla="*/ 530942 h 885197"/>
              <a:gd name="connsiteX2" fmla="*/ 331838 w 1014262"/>
              <a:gd name="connsiteY2" fmla="*/ 284305 h 885197"/>
              <a:gd name="connsiteX3" fmla="*/ 265471 w 1014262"/>
              <a:gd name="connsiteY3" fmla="*/ 199103 h 885197"/>
              <a:gd name="connsiteX4" fmla="*/ 339213 w 1014262"/>
              <a:gd name="connsiteY4" fmla="*/ 103239 h 885197"/>
              <a:gd name="connsiteX5" fmla="*/ 0 w 1014262"/>
              <a:gd name="connsiteY5" fmla="*/ 0 h 885197"/>
              <a:gd name="connsiteX6" fmla="*/ 88490 w 1014262"/>
              <a:gd name="connsiteY6" fmla="*/ 383458 h 885197"/>
              <a:gd name="connsiteX7" fmla="*/ 173519 w 1014262"/>
              <a:gd name="connsiteY7" fmla="*/ 291678 h 885197"/>
              <a:gd name="connsiteX8" fmla="*/ 230879 w 1014262"/>
              <a:gd name="connsiteY8" fmla="*/ 367011 h 885197"/>
              <a:gd name="connsiteX9" fmla="*/ 390832 w 1014262"/>
              <a:gd name="connsiteY9" fmla="*/ 530942 h 885197"/>
              <a:gd name="connsiteX10" fmla="*/ 759542 w 1014262"/>
              <a:gd name="connsiteY10" fmla="*/ 833284 h 885197"/>
              <a:gd name="connsiteX11" fmla="*/ 936522 w 1014262"/>
              <a:gd name="connsiteY11" fmla="*/ 884903 h 885197"/>
              <a:gd name="connsiteX0" fmla="*/ 1014262 w 1014262"/>
              <a:gd name="connsiteY0" fmla="*/ 677736 h 927632"/>
              <a:gd name="connsiteX1" fmla="*/ 648929 w 1014262"/>
              <a:gd name="connsiteY1" fmla="*/ 530942 h 927632"/>
              <a:gd name="connsiteX2" fmla="*/ 331838 w 1014262"/>
              <a:gd name="connsiteY2" fmla="*/ 284305 h 927632"/>
              <a:gd name="connsiteX3" fmla="*/ 265471 w 1014262"/>
              <a:gd name="connsiteY3" fmla="*/ 199103 h 927632"/>
              <a:gd name="connsiteX4" fmla="*/ 339213 w 1014262"/>
              <a:gd name="connsiteY4" fmla="*/ 103239 h 927632"/>
              <a:gd name="connsiteX5" fmla="*/ 0 w 1014262"/>
              <a:gd name="connsiteY5" fmla="*/ 0 h 927632"/>
              <a:gd name="connsiteX6" fmla="*/ 88490 w 1014262"/>
              <a:gd name="connsiteY6" fmla="*/ 383458 h 927632"/>
              <a:gd name="connsiteX7" fmla="*/ 173519 w 1014262"/>
              <a:gd name="connsiteY7" fmla="*/ 291678 h 927632"/>
              <a:gd name="connsiteX8" fmla="*/ 230879 w 1014262"/>
              <a:gd name="connsiteY8" fmla="*/ 367011 h 927632"/>
              <a:gd name="connsiteX9" fmla="*/ 390832 w 1014262"/>
              <a:gd name="connsiteY9" fmla="*/ 530942 h 927632"/>
              <a:gd name="connsiteX10" fmla="*/ 759542 w 1014262"/>
              <a:gd name="connsiteY10" fmla="*/ 833284 h 927632"/>
              <a:gd name="connsiteX11" fmla="*/ 936522 w 1014262"/>
              <a:gd name="connsiteY11" fmla="*/ 927632 h 92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4262" h="927632">
                <a:moveTo>
                  <a:pt x="1014262" y="677736"/>
                </a:moveTo>
                <a:cubicBezTo>
                  <a:pt x="945436" y="678965"/>
                  <a:pt x="762666" y="596514"/>
                  <a:pt x="648929" y="530942"/>
                </a:cubicBezTo>
                <a:cubicBezTo>
                  <a:pt x="535192" y="465370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  <a:cubicBezTo>
                  <a:pt x="850490" y="892277"/>
                  <a:pt x="936522" y="927632"/>
                  <a:pt x="936522" y="927632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Freeform 260"/>
          <p:cNvSpPr/>
          <p:nvPr/>
        </p:nvSpPr>
        <p:spPr>
          <a:xfrm rot="19025213">
            <a:off x="15232059" y="18956723"/>
            <a:ext cx="877529" cy="833284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7529" h="833284">
                <a:moveTo>
                  <a:pt x="877529" y="575187"/>
                </a:moveTo>
                <a:cubicBezTo>
                  <a:pt x="808703" y="576416"/>
                  <a:pt x="739877" y="579422"/>
                  <a:pt x="648929" y="530942"/>
                </a:cubicBezTo>
                <a:cubicBezTo>
                  <a:pt x="557981" y="482462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302722" y="453230"/>
                  <a:pt x="390832" y="530942"/>
                </a:cubicBezTo>
                <a:cubicBezTo>
                  <a:pt x="478942" y="608654"/>
                  <a:pt x="668594" y="774291"/>
                  <a:pt x="759542" y="833284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9" name="Group 408"/>
          <p:cNvGrpSpPr/>
          <p:nvPr/>
        </p:nvGrpSpPr>
        <p:grpSpPr>
          <a:xfrm>
            <a:off x="15521993" y="18190016"/>
            <a:ext cx="2227379" cy="1311421"/>
            <a:chOff x="1501391" y="3096643"/>
            <a:chExt cx="2227379" cy="1311421"/>
          </a:xfrm>
        </p:grpSpPr>
        <p:grpSp>
          <p:nvGrpSpPr>
            <p:cNvPr id="410" name="Group 40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14" name="Rectangle 41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15" name="TextBox 41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411" name="Freeform 41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Freeform 41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467" name="Freeform 466"/>
          <p:cNvSpPr/>
          <p:nvPr/>
        </p:nvSpPr>
        <p:spPr>
          <a:xfrm>
            <a:off x="10382139" y="9516200"/>
            <a:ext cx="2106" cy="1351922"/>
          </a:xfrm>
          <a:custGeom>
            <a:avLst/>
            <a:gdLst>
              <a:gd name="connsiteX0" fmla="*/ 0 w 13855"/>
              <a:gd name="connsiteY0" fmla="*/ 0 h 1357746"/>
              <a:gd name="connsiteX1" fmla="*/ 13855 w 13855"/>
              <a:gd name="connsiteY1" fmla="*/ 1357746 h 1357746"/>
              <a:gd name="connsiteX0" fmla="*/ 0 w 8030"/>
              <a:gd name="connsiteY0" fmla="*/ 0 h 1351922"/>
              <a:gd name="connsiteX1" fmla="*/ 8030 w 8030"/>
              <a:gd name="connsiteY1" fmla="*/ 1351922 h 1351922"/>
              <a:gd name="connsiteX0" fmla="*/ 8624 w 9116"/>
              <a:gd name="connsiteY0" fmla="*/ 0 h 10000"/>
              <a:gd name="connsiteX1" fmla="*/ 492 w 9116"/>
              <a:gd name="connsiteY1" fmla="*/ 10000 h 10000"/>
              <a:gd name="connsiteX0" fmla="*/ 1920 w 2877"/>
              <a:gd name="connsiteY0" fmla="*/ 0 h 10000"/>
              <a:gd name="connsiteX1" fmla="*/ 957 w 2877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7" h="10000">
                <a:moveTo>
                  <a:pt x="1920" y="0"/>
                </a:moveTo>
                <a:cubicBezTo>
                  <a:pt x="5578" y="3333"/>
                  <a:pt x="-2701" y="6667"/>
                  <a:pt x="957" y="10000"/>
                </a:cubicBezTo>
              </a:path>
            </a:pathLst>
          </a:custGeom>
          <a:noFill/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1" name="Group 470"/>
          <p:cNvGrpSpPr/>
          <p:nvPr/>
        </p:nvGrpSpPr>
        <p:grpSpPr>
          <a:xfrm>
            <a:off x="14763225" y="19679344"/>
            <a:ext cx="2344123" cy="1322331"/>
            <a:chOff x="1156095" y="13076819"/>
            <a:chExt cx="1271236" cy="774551"/>
          </a:xfrm>
        </p:grpSpPr>
        <p:grpSp>
          <p:nvGrpSpPr>
            <p:cNvPr id="472" name="Group 471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74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76" name="Rectangle 47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77" name="Straight Connector 476"/>
                <p:cNvCxnSpPr>
                  <a:stCxn id="476" idx="0"/>
                  <a:endCxn id="47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8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79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75" name="TextBox 474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73" name="TextBox 472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89" name="Group 488"/>
          <p:cNvGrpSpPr/>
          <p:nvPr/>
        </p:nvGrpSpPr>
        <p:grpSpPr>
          <a:xfrm>
            <a:off x="12554735" y="15515924"/>
            <a:ext cx="2039960" cy="1309816"/>
            <a:chOff x="13660484" y="17402297"/>
            <a:chExt cx="2039960" cy="1309816"/>
          </a:xfrm>
        </p:grpSpPr>
        <p:grpSp>
          <p:nvGrpSpPr>
            <p:cNvPr id="490" name="Group 489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93" name="Rectangle 492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94" name="TextBox 493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91" name="Rounded Rectangle 490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5017245" y="8346059"/>
            <a:ext cx="2344123" cy="1322331"/>
            <a:chOff x="1156095" y="13076819"/>
            <a:chExt cx="1271236" cy="774551"/>
          </a:xfrm>
        </p:grpSpPr>
        <p:grpSp>
          <p:nvGrpSpPr>
            <p:cNvPr id="503" name="Group 502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505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507" name="Rectangle 50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8" name="Straight Connector 507"/>
                <p:cNvCxnSpPr>
                  <a:stCxn id="507" idx="0"/>
                  <a:endCxn id="50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9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0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06" name="TextBox 505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504" name="TextBox 503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sp>
        <p:nvSpPr>
          <p:cNvPr id="333" name="Oval 332"/>
          <p:cNvSpPr/>
          <p:nvPr/>
        </p:nvSpPr>
        <p:spPr>
          <a:xfrm>
            <a:off x="10311264" y="1088412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Group 510"/>
          <p:cNvGrpSpPr/>
          <p:nvPr/>
        </p:nvGrpSpPr>
        <p:grpSpPr>
          <a:xfrm>
            <a:off x="10063233" y="9007258"/>
            <a:ext cx="1976004" cy="1311421"/>
            <a:chOff x="1647307" y="3096643"/>
            <a:chExt cx="1976004" cy="1311421"/>
          </a:xfrm>
        </p:grpSpPr>
        <p:grpSp>
          <p:nvGrpSpPr>
            <p:cNvPr id="512" name="Group 511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516" name="Rectangle 515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17" name="TextBox 516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13" name="Freeform 512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4" name="Freeform 513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50" name="Freeform 249"/>
          <p:cNvSpPr/>
          <p:nvPr/>
        </p:nvSpPr>
        <p:spPr>
          <a:xfrm>
            <a:off x="6958181" y="6958235"/>
            <a:ext cx="3489955" cy="3775587"/>
          </a:xfrm>
          <a:custGeom>
            <a:avLst/>
            <a:gdLst>
              <a:gd name="connsiteX0" fmla="*/ 1041722 w 3490031"/>
              <a:gd name="connsiteY0" fmla="*/ 309716 h 3774766"/>
              <a:gd name="connsiteX1" fmla="*/ 1380935 w 3490031"/>
              <a:gd name="connsiteY1" fmla="*/ 648929 h 3774766"/>
              <a:gd name="connsiteX2" fmla="*/ 2103606 w 3490031"/>
              <a:gd name="connsiteY2" fmla="*/ 1069258 h 3774766"/>
              <a:gd name="connsiteX3" fmla="*/ 2494438 w 3490031"/>
              <a:gd name="connsiteY3" fmla="*/ 1260987 h 3774766"/>
              <a:gd name="connsiteX4" fmla="*/ 2450193 w 3490031"/>
              <a:gd name="connsiteY4" fmla="*/ 1098755 h 3774766"/>
              <a:gd name="connsiteX5" fmla="*/ 2796780 w 3490031"/>
              <a:gd name="connsiteY5" fmla="*/ 1401097 h 3774766"/>
              <a:gd name="connsiteX6" fmla="*/ 2376451 w 3490031"/>
              <a:gd name="connsiteY6" fmla="*/ 1496961 h 3774766"/>
              <a:gd name="connsiteX7" fmla="*/ 2472316 w 3490031"/>
              <a:gd name="connsiteY7" fmla="*/ 1364226 h 3774766"/>
              <a:gd name="connsiteX8" fmla="*/ 2169974 w 3490031"/>
              <a:gd name="connsiteY8" fmla="*/ 1260987 h 3774766"/>
              <a:gd name="connsiteX9" fmla="*/ 1528419 w 3490031"/>
              <a:gd name="connsiteY9" fmla="*/ 966019 h 3774766"/>
              <a:gd name="connsiteX10" fmla="*/ 1019600 w 3490031"/>
              <a:gd name="connsiteY10" fmla="*/ 626807 h 3774766"/>
              <a:gd name="connsiteX11" fmla="*/ 798374 w 3490031"/>
              <a:gd name="connsiteY11" fmla="*/ 420329 h 3774766"/>
              <a:gd name="connsiteX12" fmla="*/ 754129 w 3490031"/>
              <a:gd name="connsiteY12" fmla="*/ 412955 h 3774766"/>
              <a:gd name="connsiteX13" fmla="*/ 776251 w 3490031"/>
              <a:gd name="connsiteY13" fmla="*/ 722671 h 3774766"/>
              <a:gd name="connsiteX14" fmla="*/ 916361 w 3490031"/>
              <a:gd name="connsiteY14" fmla="*/ 1246239 h 3774766"/>
              <a:gd name="connsiteX15" fmla="*/ 1299819 w 3490031"/>
              <a:gd name="connsiteY15" fmla="*/ 1718187 h 3774766"/>
              <a:gd name="connsiteX16" fmla="*/ 2295335 w 3490031"/>
              <a:gd name="connsiteY16" fmla="*/ 2278626 h 3774766"/>
              <a:gd name="connsiteX17" fmla="*/ 3143367 w 3490031"/>
              <a:gd name="connsiteY17" fmla="*/ 2551471 h 3774766"/>
              <a:gd name="connsiteX18" fmla="*/ 3077000 w 3490031"/>
              <a:gd name="connsiteY18" fmla="*/ 2418736 h 3774766"/>
              <a:gd name="connsiteX19" fmla="*/ 3489954 w 3490031"/>
              <a:gd name="connsiteY19" fmla="*/ 2639961 h 3774766"/>
              <a:gd name="connsiteX20" fmla="*/ 3040129 w 3490031"/>
              <a:gd name="connsiteY20" fmla="*/ 2765323 h 3774766"/>
              <a:gd name="connsiteX21" fmla="*/ 3121245 w 3490031"/>
              <a:gd name="connsiteY21" fmla="*/ 2684207 h 3774766"/>
              <a:gd name="connsiteX22" fmla="*/ 2693542 w 3490031"/>
              <a:gd name="connsiteY22" fmla="*/ 2588342 h 3774766"/>
              <a:gd name="connsiteX23" fmla="*/ 1948748 w 3490031"/>
              <a:gd name="connsiteY23" fmla="*/ 2308123 h 3774766"/>
              <a:gd name="connsiteX24" fmla="*/ 1314567 w 3490031"/>
              <a:gd name="connsiteY24" fmla="*/ 1961536 h 3774766"/>
              <a:gd name="connsiteX25" fmla="*/ 820496 w 3490031"/>
              <a:gd name="connsiteY25" fmla="*/ 1504336 h 3774766"/>
              <a:gd name="connsiteX26" fmla="*/ 429664 w 3490031"/>
              <a:gd name="connsiteY26" fmla="*/ 907026 h 3774766"/>
              <a:gd name="connsiteX27" fmla="*/ 363296 w 3490031"/>
              <a:gd name="connsiteY27" fmla="*/ 612058 h 3774766"/>
              <a:gd name="connsiteX28" fmla="*/ 311677 w 3490031"/>
              <a:gd name="connsiteY28" fmla="*/ 501445 h 3774766"/>
              <a:gd name="connsiteX29" fmla="*/ 326425 w 3490031"/>
              <a:gd name="connsiteY29" fmla="*/ 766916 h 3774766"/>
              <a:gd name="connsiteX30" fmla="*/ 326425 w 3490031"/>
              <a:gd name="connsiteY30" fmla="*/ 1098755 h 3774766"/>
              <a:gd name="connsiteX31" fmla="*/ 503406 w 3490031"/>
              <a:gd name="connsiteY31" fmla="*/ 1932039 h 3774766"/>
              <a:gd name="connsiteX32" fmla="*/ 798374 w 3490031"/>
              <a:gd name="connsiteY32" fmla="*/ 2647336 h 3774766"/>
              <a:gd name="connsiteX33" fmla="*/ 1211329 w 3490031"/>
              <a:gd name="connsiteY33" fmla="*/ 3370007 h 3774766"/>
              <a:gd name="connsiteX34" fmla="*/ 1307193 w 3490031"/>
              <a:gd name="connsiteY34" fmla="*/ 3244645 h 3774766"/>
              <a:gd name="connsiteX35" fmla="*/ 1395683 w 3490031"/>
              <a:gd name="connsiteY35" fmla="*/ 3760839 h 3774766"/>
              <a:gd name="connsiteX36" fmla="*/ 953232 w 3490031"/>
              <a:gd name="connsiteY36" fmla="*/ 3620729 h 3774766"/>
              <a:gd name="connsiteX37" fmla="*/ 1130213 w 3490031"/>
              <a:gd name="connsiteY37" fmla="*/ 3546987 h 3774766"/>
              <a:gd name="connsiteX38" fmla="*/ 481283 w 3490031"/>
              <a:gd name="connsiteY38" fmla="*/ 2573594 h 3774766"/>
              <a:gd name="connsiteX39" fmla="*/ 68329 w 3490031"/>
              <a:gd name="connsiteY39" fmla="*/ 1342103 h 3774766"/>
              <a:gd name="connsiteX40" fmla="*/ 1961 w 3490031"/>
              <a:gd name="connsiteY40" fmla="*/ 597310 h 3774766"/>
              <a:gd name="connsiteX41" fmla="*/ 24083 w 3490031"/>
              <a:gd name="connsiteY41" fmla="*/ 0 h 3774766"/>
              <a:gd name="connsiteX0" fmla="*/ 1041722 w 3490031"/>
              <a:gd name="connsiteY0" fmla="*/ 309716 h 3774766"/>
              <a:gd name="connsiteX1" fmla="*/ 1380935 w 3490031"/>
              <a:gd name="connsiteY1" fmla="*/ 648929 h 3774766"/>
              <a:gd name="connsiteX2" fmla="*/ 2103606 w 3490031"/>
              <a:gd name="connsiteY2" fmla="*/ 1069258 h 3774766"/>
              <a:gd name="connsiteX3" fmla="*/ 2494438 w 3490031"/>
              <a:gd name="connsiteY3" fmla="*/ 1260987 h 3774766"/>
              <a:gd name="connsiteX4" fmla="*/ 2450193 w 3490031"/>
              <a:gd name="connsiteY4" fmla="*/ 1098755 h 3774766"/>
              <a:gd name="connsiteX5" fmla="*/ 2796780 w 3490031"/>
              <a:gd name="connsiteY5" fmla="*/ 1401097 h 3774766"/>
              <a:gd name="connsiteX6" fmla="*/ 2376451 w 3490031"/>
              <a:gd name="connsiteY6" fmla="*/ 1496961 h 3774766"/>
              <a:gd name="connsiteX7" fmla="*/ 2472316 w 3490031"/>
              <a:gd name="connsiteY7" fmla="*/ 1364226 h 3774766"/>
              <a:gd name="connsiteX8" fmla="*/ 2169974 w 3490031"/>
              <a:gd name="connsiteY8" fmla="*/ 1260987 h 3774766"/>
              <a:gd name="connsiteX9" fmla="*/ 1528419 w 3490031"/>
              <a:gd name="connsiteY9" fmla="*/ 966019 h 3774766"/>
              <a:gd name="connsiteX10" fmla="*/ 1019600 w 3490031"/>
              <a:gd name="connsiteY10" fmla="*/ 626807 h 3774766"/>
              <a:gd name="connsiteX11" fmla="*/ 798374 w 3490031"/>
              <a:gd name="connsiteY11" fmla="*/ 420329 h 3774766"/>
              <a:gd name="connsiteX12" fmla="*/ 754129 w 3490031"/>
              <a:gd name="connsiteY12" fmla="*/ 412955 h 3774766"/>
              <a:gd name="connsiteX13" fmla="*/ 776251 w 3490031"/>
              <a:gd name="connsiteY13" fmla="*/ 722671 h 3774766"/>
              <a:gd name="connsiteX14" fmla="*/ 916361 w 3490031"/>
              <a:gd name="connsiteY14" fmla="*/ 1246239 h 3774766"/>
              <a:gd name="connsiteX15" fmla="*/ 1299819 w 3490031"/>
              <a:gd name="connsiteY15" fmla="*/ 1718187 h 3774766"/>
              <a:gd name="connsiteX16" fmla="*/ 2295335 w 3490031"/>
              <a:gd name="connsiteY16" fmla="*/ 2278626 h 3774766"/>
              <a:gd name="connsiteX17" fmla="*/ 3143367 w 3490031"/>
              <a:gd name="connsiteY17" fmla="*/ 2551471 h 3774766"/>
              <a:gd name="connsiteX18" fmla="*/ 3077000 w 3490031"/>
              <a:gd name="connsiteY18" fmla="*/ 2418736 h 3774766"/>
              <a:gd name="connsiteX19" fmla="*/ 3489954 w 3490031"/>
              <a:gd name="connsiteY19" fmla="*/ 2639961 h 3774766"/>
              <a:gd name="connsiteX20" fmla="*/ 3040129 w 3490031"/>
              <a:gd name="connsiteY20" fmla="*/ 2765323 h 3774766"/>
              <a:gd name="connsiteX21" fmla="*/ 3121245 w 3490031"/>
              <a:gd name="connsiteY21" fmla="*/ 2684207 h 3774766"/>
              <a:gd name="connsiteX22" fmla="*/ 2693542 w 3490031"/>
              <a:gd name="connsiteY22" fmla="*/ 2588342 h 3774766"/>
              <a:gd name="connsiteX23" fmla="*/ 1948748 w 3490031"/>
              <a:gd name="connsiteY23" fmla="*/ 2308123 h 3774766"/>
              <a:gd name="connsiteX24" fmla="*/ 1314567 w 3490031"/>
              <a:gd name="connsiteY24" fmla="*/ 1961536 h 3774766"/>
              <a:gd name="connsiteX25" fmla="*/ 820496 w 3490031"/>
              <a:gd name="connsiteY25" fmla="*/ 1504336 h 3774766"/>
              <a:gd name="connsiteX26" fmla="*/ 429664 w 3490031"/>
              <a:gd name="connsiteY26" fmla="*/ 907026 h 3774766"/>
              <a:gd name="connsiteX27" fmla="*/ 363296 w 3490031"/>
              <a:gd name="connsiteY27" fmla="*/ 612058 h 3774766"/>
              <a:gd name="connsiteX28" fmla="*/ 311677 w 3490031"/>
              <a:gd name="connsiteY28" fmla="*/ 501445 h 3774766"/>
              <a:gd name="connsiteX29" fmla="*/ 326425 w 3490031"/>
              <a:gd name="connsiteY29" fmla="*/ 766916 h 3774766"/>
              <a:gd name="connsiteX30" fmla="*/ 326425 w 3490031"/>
              <a:gd name="connsiteY30" fmla="*/ 1098755 h 3774766"/>
              <a:gd name="connsiteX31" fmla="*/ 503406 w 3490031"/>
              <a:gd name="connsiteY31" fmla="*/ 1932039 h 3774766"/>
              <a:gd name="connsiteX32" fmla="*/ 798374 w 3490031"/>
              <a:gd name="connsiteY32" fmla="*/ 2647336 h 3774766"/>
              <a:gd name="connsiteX33" fmla="*/ 1211329 w 3490031"/>
              <a:gd name="connsiteY33" fmla="*/ 3370007 h 3774766"/>
              <a:gd name="connsiteX34" fmla="*/ 1307193 w 3490031"/>
              <a:gd name="connsiteY34" fmla="*/ 3244645 h 3774766"/>
              <a:gd name="connsiteX35" fmla="*/ 1395683 w 3490031"/>
              <a:gd name="connsiteY35" fmla="*/ 3760839 h 3774766"/>
              <a:gd name="connsiteX36" fmla="*/ 953232 w 3490031"/>
              <a:gd name="connsiteY36" fmla="*/ 3620729 h 3774766"/>
              <a:gd name="connsiteX37" fmla="*/ 1130213 w 3490031"/>
              <a:gd name="connsiteY37" fmla="*/ 3546987 h 3774766"/>
              <a:gd name="connsiteX38" fmla="*/ 481283 w 3490031"/>
              <a:gd name="connsiteY38" fmla="*/ 2573594 h 3774766"/>
              <a:gd name="connsiteX39" fmla="*/ 68329 w 3490031"/>
              <a:gd name="connsiteY39" fmla="*/ 1342103 h 3774766"/>
              <a:gd name="connsiteX40" fmla="*/ 1961 w 3490031"/>
              <a:gd name="connsiteY40" fmla="*/ 597310 h 3774766"/>
              <a:gd name="connsiteX41" fmla="*/ 24083 w 3490031"/>
              <a:gd name="connsiteY41" fmla="*/ 0 h 3774766"/>
              <a:gd name="connsiteX0" fmla="*/ 1041722 w 3490031"/>
              <a:gd name="connsiteY0" fmla="*/ 309716 h 3774766"/>
              <a:gd name="connsiteX1" fmla="*/ 1380935 w 3490031"/>
              <a:gd name="connsiteY1" fmla="*/ 648929 h 3774766"/>
              <a:gd name="connsiteX2" fmla="*/ 2103606 w 3490031"/>
              <a:gd name="connsiteY2" fmla="*/ 1069258 h 3774766"/>
              <a:gd name="connsiteX3" fmla="*/ 2494438 w 3490031"/>
              <a:gd name="connsiteY3" fmla="*/ 1260987 h 3774766"/>
              <a:gd name="connsiteX4" fmla="*/ 2450193 w 3490031"/>
              <a:gd name="connsiteY4" fmla="*/ 1098755 h 3774766"/>
              <a:gd name="connsiteX5" fmla="*/ 2796780 w 3490031"/>
              <a:gd name="connsiteY5" fmla="*/ 1401097 h 3774766"/>
              <a:gd name="connsiteX6" fmla="*/ 2376451 w 3490031"/>
              <a:gd name="connsiteY6" fmla="*/ 1496961 h 3774766"/>
              <a:gd name="connsiteX7" fmla="*/ 2472316 w 3490031"/>
              <a:gd name="connsiteY7" fmla="*/ 1364226 h 3774766"/>
              <a:gd name="connsiteX8" fmla="*/ 2169974 w 3490031"/>
              <a:gd name="connsiteY8" fmla="*/ 1260987 h 3774766"/>
              <a:gd name="connsiteX9" fmla="*/ 1528419 w 3490031"/>
              <a:gd name="connsiteY9" fmla="*/ 966019 h 3774766"/>
              <a:gd name="connsiteX10" fmla="*/ 1019600 w 3490031"/>
              <a:gd name="connsiteY10" fmla="*/ 626807 h 3774766"/>
              <a:gd name="connsiteX11" fmla="*/ 798374 w 3490031"/>
              <a:gd name="connsiteY11" fmla="*/ 420329 h 3774766"/>
              <a:gd name="connsiteX12" fmla="*/ 754129 w 3490031"/>
              <a:gd name="connsiteY12" fmla="*/ 412955 h 3774766"/>
              <a:gd name="connsiteX13" fmla="*/ 776251 w 3490031"/>
              <a:gd name="connsiteY13" fmla="*/ 722671 h 3774766"/>
              <a:gd name="connsiteX14" fmla="*/ 916361 w 3490031"/>
              <a:gd name="connsiteY14" fmla="*/ 1246239 h 3774766"/>
              <a:gd name="connsiteX15" fmla="*/ 1299819 w 3490031"/>
              <a:gd name="connsiteY15" fmla="*/ 1718187 h 3774766"/>
              <a:gd name="connsiteX16" fmla="*/ 2295335 w 3490031"/>
              <a:gd name="connsiteY16" fmla="*/ 2278626 h 3774766"/>
              <a:gd name="connsiteX17" fmla="*/ 3143367 w 3490031"/>
              <a:gd name="connsiteY17" fmla="*/ 2551471 h 3774766"/>
              <a:gd name="connsiteX18" fmla="*/ 3077000 w 3490031"/>
              <a:gd name="connsiteY18" fmla="*/ 2418736 h 3774766"/>
              <a:gd name="connsiteX19" fmla="*/ 3489954 w 3490031"/>
              <a:gd name="connsiteY19" fmla="*/ 2639961 h 3774766"/>
              <a:gd name="connsiteX20" fmla="*/ 3040129 w 3490031"/>
              <a:gd name="connsiteY20" fmla="*/ 2765323 h 3774766"/>
              <a:gd name="connsiteX21" fmla="*/ 3121245 w 3490031"/>
              <a:gd name="connsiteY21" fmla="*/ 2684207 h 3774766"/>
              <a:gd name="connsiteX22" fmla="*/ 2693542 w 3490031"/>
              <a:gd name="connsiteY22" fmla="*/ 2588342 h 3774766"/>
              <a:gd name="connsiteX23" fmla="*/ 1948748 w 3490031"/>
              <a:gd name="connsiteY23" fmla="*/ 2308123 h 3774766"/>
              <a:gd name="connsiteX24" fmla="*/ 1314567 w 3490031"/>
              <a:gd name="connsiteY24" fmla="*/ 1961536 h 3774766"/>
              <a:gd name="connsiteX25" fmla="*/ 820496 w 3490031"/>
              <a:gd name="connsiteY25" fmla="*/ 1504336 h 3774766"/>
              <a:gd name="connsiteX26" fmla="*/ 429664 w 3490031"/>
              <a:gd name="connsiteY26" fmla="*/ 907026 h 3774766"/>
              <a:gd name="connsiteX27" fmla="*/ 363296 w 3490031"/>
              <a:gd name="connsiteY27" fmla="*/ 612058 h 3774766"/>
              <a:gd name="connsiteX28" fmla="*/ 311677 w 3490031"/>
              <a:gd name="connsiteY28" fmla="*/ 501445 h 3774766"/>
              <a:gd name="connsiteX29" fmla="*/ 326425 w 3490031"/>
              <a:gd name="connsiteY29" fmla="*/ 766916 h 3774766"/>
              <a:gd name="connsiteX30" fmla="*/ 326425 w 3490031"/>
              <a:gd name="connsiteY30" fmla="*/ 1098755 h 3774766"/>
              <a:gd name="connsiteX31" fmla="*/ 503406 w 3490031"/>
              <a:gd name="connsiteY31" fmla="*/ 1932039 h 3774766"/>
              <a:gd name="connsiteX32" fmla="*/ 798374 w 3490031"/>
              <a:gd name="connsiteY32" fmla="*/ 2647336 h 3774766"/>
              <a:gd name="connsiteX33" fmla="*/ 1211329 w 3490031"/>
              <a:gd name="connsiteY33" fmla="*/ 3370007 h 3774766"/>
              <a:gd name="connsiteX34" fmla="*/ 1307193 w 3490031"/>
              <a:gd name="connsiteY34" fmla="*/ 3244645 h 3774766"/>
              <a:gd name="connsiteX35" fmla="*/ 1395683 w 3490031"/>
              <a:gd name="connsiteY35" fmla="*/ 3760839 h 3774766"/>
              <a:gd name="connsiteX36" fmla="*/ 953232 w 3490031"/>
              <a:gd name="connsiteY36" fmla="*/ 3620729 h 3774766"/>
              <a:gd name="connsiteX37" fmla="*/ 1130213 w 3490031"/>
              <a:gd name="connsiteY37" fmla="*/ 3546987 h 3774766"/>
              <a:gd name="connsiteX38" fmla="*/ 481283 w 3490031"/>
              <a:gd name="connsiteY38" fmla="*/ 2573594 h 3774766"/>
              <a:gd name="connsiteX39" fmla="*/ 68329 w 3490031"/>
              <a:gd name="connsiteY39" fmla="*/ 1342103 h 3774766"/>
              <a:gd name="connsiteX40" fmla="*/ 1961 w 3490031"/>
              <a:gd name="connsiteY40" fmla="*/ 597310 h 3774766"/>
              <a:gd name="connsiteX41" fmla="*/ 24083 w 3490031"/>
              <a:gd name="connsiteY41" fmla="*/ 0 h 3774766"/>
              <a:gd name="connsiteX0" fmla="*/ 1041722 w 3490031"/>
              <a:gd name="connsiteY0" fmla="*/ 309716 h 3774766"/>
              <a:gd name="connsiteX1" fmla="*/ 1380935 w 3490031"/>
              <a:gd name="connsiteY1" fmla="*/ 648929 h 3774766"/>
              <a:gd name="connsiteX2" fmla="*/ 2103606 w 3490031"/>
              <a:gd name="connsiteY2" fmla="*/ 1069258 h 3774766"/>
              <a:gd name="connsiteX3" fmla="*/ 2494438 w 3490031"/>
              <a:gd name="connsiteY3" fmla="*/ 1260987 h 3774766"/>
              <a:gd name="connsiteX4" fmla="*/ 2450193 w 3490031"/>
              <a:gd name="connsiteY4" fmla="*/ 1098755 h 3774766"/>
              <a:gd name="connsiteX5" fmla="*/ 2796780 w 3490031"/>
              <a:gd name="connsiteY5" fmla="*/ 1401097 h 3774766"/>
              <a:gd name="connsiteX6" fmla="*/ 2376451 w 3490031"/>
              <a:gd name="connsiteY6" fmla="*/ 1496961 h 3774766"/>
              <a:gd name="connsiteX7" fmla="*/ 2472316 w 3490031"/>
              <a:gd name="connsiteY7" fmla="*/ 1364226 h 3774766"/>
              <a:gd name="connsiteX8" fmla="*/ 2169974 w 3490031"/>
              <a:gd name="connsiteY8" fmla="*/ 1260987 h 3774766"/>
              <a:gd name="connsiteX9" fmla="*/ 1528419 w 3490031"/>
              <a:gd name="connsiteY9" fmla="*/ 966019 h 3774766"/>
              <a:gd name="connsiteX10" fmla="*/ 1019600 w 3490031"/>
              <a:gd name="connsiteY10" fmla="*/ 626807 h 3774766"/>
              <a:gd name="connsiteX11" fmla="*/ 798374 w 3490031"/>
              <a:gd name="connsiteY11" fmla="*/ 420329 h 3774766"/>
              <a:gd name="connsiteX12" fmla="*/ 754129 w 3490031"/>
              <a:gd name="connsiteY12" fmla="*/ 412955 h 3774766"/>
              <a:gd name="connsiteX13" fmla="*/ 776251 w 3490031"/>
              <a:gd name="connsiteY13" fmla="*/ 722671 h 3774766"/>
              <a:gd name="connsiteX14" fmla="*/ 916361 w 3490031"/>
              <a:gd name="connsiteY14" fmla="*/ 1246239 h 3774766"/>
              <a:gd name="connsiteX15" fmla="*/ 1299819 w 3490031"/>
              <a:gd name="connsiteY15" fmla="*/ 1718187 h 3774766"/>
              <a:gd name="connsiteX16" fmla="*/ 2295335 w 3490031"/>
              <a:gd name="connsiteY16" fmla="*/ 2278626 h 3774766"/>
              <a:gd name="connsiteX17" fmla="*/ 3143367 w 3490031"/>
              <a:gd name="connsiteY17" fmla="*/ 2551471 h 3774766"/>
              <a:gd name="connsiteX18" fmla="*/ 3077000 w 3490031"/>
              <a:gd name="connsiteY18" fmla="*/ 2418736 h 3774766"/>
              <a:gd name="connsiteX19" fmla="*/ 3489954 w 3490031"/>
              <a:gd name="connsiteY19" fmla="*/ 2639961 h 3774766"/>
              <a:gd name="connsiteX20" fmla="*/ 3040129 w 3490031"/>
              <a:gd name="connsiteY20" fmla="*/ 2765323 h 3774766"/>
              <a:gd name="connsiteX21" fmla="*/ 3121245 w 3490031"/>
              <a:gd name="connsiteY21" fmla="*/ 2684207 h 3774766"/>
              <a:gd name="connsiteX22" fmla="*/ 2693542 w 3490031"/>
              <a:gd name="connsiteY22" fmla="*/ 2588342 h 3774766"/>
              <a:gd name="connsiteX23" fmla="*/ 1948748 w 3490031"/>
              <a:gd name="connsiteY23" fmla="*/ 2308123 h 3774766"/>
              <a:gd name="connsiteX24" fmla="*/ 1314567 w 3490031"/>
              <a:gd name="connsiteY24" fmla="*/ 1961536 h 3774766"/>
              <a:gd name="connsiteX25" fmla="*/ 820496 w 3490031"/>
              <a:gd name="connsiteY25" fmla="*/ 1504336 h 3774766"/>
              <a:gd name="connsiteX26" fmla="*/ 429664 w 3490031"/>
              <a:gd name="connsiteY26" fmla="*/ 907026 h 3774766"/>
              <a:gd name="connsiteX27" fmla="*/ 363296 w 3490031"/>
              <a:gd name="connsiteY27" fmla="*/ 612058 h 3774766"/>
              <a:gd name="connsiteX28" fmla="*/ 311677 w 3490031"/>
              <a:gd name="connsiteY28" fmla="*/ 501445 h 3774766"/>
              <a:gd name="connsiteX29" fmla="*/ 326425 w 3490031"/>
              <a:gd name="connsiteY29" fmla="*/ 766916 h 3774766"/>
              <a:gd name="connsiteX30" fmla="*/ 326425 w 3490031"/>
              <a:gd name="connsiteY30" fmla="*/ 1098755 h 3774766"/>
              <a:gd name="connsiteX31" fmla="*/ 503406 w 3490031"/>
              <a:gd name="connsiteY31" fmla="*/ 1932039 h 3774766"/>
              <a:gd name="connsiteX32" fmla="*/ 798374 w 3490031"/>
              <a:gd name="connsiteY32" fmla="*/ 2647336 h 3774766"/>
              <a:gd name="connsiteX33" fmla="*/ 1211329 w 3490031"/>
              <a:gd name="connsiteY33" fmla="*/ 3370007 h 3774766"/>
              <a:gd name="connsiteX34" fmla="*/ 1307193 w 3490031"/>
              <a:gd name="connsiteY34" fmla="*/ 3244645 h 3774766"/>
              <a:gd name="connsiteX35" fmla="*/ 1395683 w 3490031"/>
              <a:gd name="connsiteY35" fmla="*/ 3760839 h 3774766"/>
              <a:gd name="connsiteX36" fmla="*/ 953232 w 3490031"/>
              <a:gd name="connsiteY36" fmla="*/ 3620729 h 3774766"/>
              <a:gd name="connsiteX37" fmla="*/ 1130213 w 3490031"/>
              <a:gd name="connsiteY37" fmla="*/ 3546987 h 3774766"/>
              <a:gd name="connsiteX38" fmla="*/ 481283 w 3490031"/>
              <a:gd name="connsiteY38" fmla="*/ 2573594 h 3774766"/>
              <a:gd name="connsiteX39" fmla="*/ 68329 w 3490031"/>
              <a:gd name="connsiteY39" fmla="*/ 1342103 h 3774766"/>
              <a:gd name="connsiteX40" fmla="*/ 1961 w 3490031"/>
              <a:gd name="connsiteY40" fmla="*/ 597310 h 3774766"/>
              <a:gd name="connsiteX41" fmla="*/ 24083 w 3490031"/>
              <a:gd name="connsiteY41" fmla="*/ 0 h 3774766"/>
              <a:gd name="connsiteX0" fmla="*/ 1041722 w 3490031"/>
              <a:gd name="connsiteY0" fmla="*/ 309716 h 3774766"/>
              <a:gd name="connsiteX1" fmla="*/ 1380935 w 3490031"/>
              <a:gd name="connsiteY1" fmla="*/ 648929 h 3774766"/>
              <a:gd name="connsiteX2" fmla="*/ 2103606 w 3490031"/>
              <a:gd name="connsiteY2" fmla="*/ 1069258 h 3774766"/>
              <a:gd name="connsiteX3" fmla="*/ 2494438 w 3490031"/>
              <a:gd name="connsiteY3" fmla="*/ 1260987 h 3774766"/>
              <a:gd name="connsiteX4" fmla="*/ 2450193 w 3490031"/>
              <a:gd name="connsiteY4" fmla="*/ 1098755 h 3774766"/>
              <a:gd name="connsiteX5" fmla="*/ 2796780 w 3490031"/>
              <a:gd name="connsiteY5" fmla="*/ 1401097 h 3774766"/>
              <a:gd name="connsiteX6" fmla="*/ 2376451 w 3490031"/>
              <a:gd name="connsiteY6" fmla="*/ 1496961 h 3774766"/>
              <a:gd name="connsiteX7" fmla="*/ 2472316 w 3490031"/>
              <a:gd name="connsiteY7" fmla="*/ 1364226 h 3774766"/>
              <a:gd name="connsiteX8" fmla="*/ 2169974 w 3490031"/>
              <a:gd name="connsiteY8" fmla="*/ 1260987 h 3774766"/>
              <a:gd name="connsiteX9" fmla="*/ 1528419 w 3490031"/>
              <a:gd name="connsiteY9" fmla="*/ 966019 h 3774766"/>
              <a:gd name="connsiteX10" fmla="*/ 1019600 w 3490031"/>
              <a:gd name="connsiteY10" fmla="*/ 626807 h 3774766"/>
              <a:gd name="connsiteX11" fmla="*/ 798374 w 3490031"/>
              <a:gd name="connsiteY11" fmla="*/ 420329 h 3774766"/>
              <a:gd name="connsiteX12" fmla="*/ 754129 w 3490031"/>
              <a:gd name="connsiteY12" fmla="*/ 412955 h 3774766"/>
              <a:gd name="connsiteX13" fmla="*/ 776251 w 3490031"/>
              <a:gd name="connsiteY13" fmla="*/ 722671 h 3774766"/>
              <a:gd name="connsiteX14" fmla="*/ 916361 w 3490031"/>
              <a:gd name="connsiteY14" fmla="*/ 1246239 h 3774766"/>
              <a:gd name="connsiteX15" fmla="*/ 1299819 w 3490031"/>
              <a:gd name="connsiteY15" fmla="*/ 1718187 h 3774766"/>
              <a:gd name="connsiteX16" fmla="*/ 2295335 w 3490031"/>
              <a:gd name="connsiteY16" fmla="*/ 2278626 h 3774766"/>
              <a:gd name="connsiteX17" fmla="*/ 3143367 w 3490031"/>
              <a:gd name="connsiteY17" fmla="*/ 2551471 h 3774766"/>
              <a:gd name="connsiteX18" fmla="*/ 3077000 w 3490031"/>
              <a:gd name="connsiteY18" fmla="*/ 2418736 h 3774766"/>
              <a:gd name="connsiteX19" fmla="*/ 3489954 w 3490031"/>
              <a:gd name="connsiteY19" fmla="*/ 2639961 h 3774766"/>
              <a:gd name="connsiteX20" fmla="*/ 3040129 w 3490031"/>
              <a:gd name="connsiteY20" fmla="*/ 2765323 h 3774766"/>
              <a:gd name="connsiteX21" fmla="*/ 3121245 w 3490031"/>
              <a:gd name="connsiteY21" fmla="*/ 2684207 h 3774766"/>
              <a:gd name="connsiteX22" fmla="*/ 2693542 w 3490031"/>
              <a:gd name="connsiteY22" fmla="*/ 2588342 h 3774766"/>
              <a:gd name="connsiteX23" fmla="*/ 1948748 w 3490031"/>
              <a:gd name="connsiteY23" fmla="*/ 2308123 h 3774766"/>
              <a:gd name="connsiteX24" fmla="*/ 1314567 w 3490031"/>
              <a:gd name="connsiteY24" fmla="*/ 1961536 h 3774766"/>
              <a:gd name="connsiteX25" fmla="*/ 820496 w 3490031"/>
              <a:gd name="connsiteY25" fmla="*/ 1504336 h 3774766"/>
              <a:gd name="connsiteX26" fmla="*/ 429664 w 3490031"/>
              <a:gd name="connsiteY26" fmla="*/ 907026 h 3774766"/>
              <a:gd name="connsiteX27" fmla="*/ 363296 w 3490031"/>
              <a:gd name="connsiteY27" fmla="*/ 612058 h 3774766"/>
              <a:gd name="connsiteX28" fmla="*/ 311677 w 3490031"/>
              <a:gd name="connsiteY28" fmla="*/ 501445 h 3774766"/>
              <a:gd name="connsiteX29" fmla="*/ 326425 w 3490031"/>
              <a:gd name="connsiteY29" fmla="*/ 766916 h 3774766"/>
              <a:gd name="connsiteX30" fmla="*/ 326425 w 3490031"/>
              <a:gd name="connsiteY30" fmla="*/ 1098755 h 3774766"/>
              <a:gd name="connsiteX31" fmla="*/ 503406 w 3490031"/>
              <a:gd name="connsiteY31" fmla="*/ 1932039 h 3774766"/>
              <a:gd name="connsiteX32" fmla="*/ 798374 w 3490031"/>
              <a:gd name="connsiteY32" fmla="*/ 2647336 h 3774766"/>
              <a:gd name="connsiteX33" fmla="*/ 1211329 w 3490031"/>
              <a:gd name="connsiteY33" fmla="*/ 3370007 h 3774766"/>
              <a:gd name="connsiteX34" fmla="*/ 1307193 w 3490031"/>
              <a:gd name="connsiteY34" fmla="*/ 3244645 h 3774766"/>
              <a:gd name="connsiteX35" fmla="*/ 1395683 w 3490031"/>
              <a:gd name="connsiteY35" fmla="*/ 3760839 h 3774766"/>
              <a:gd name="connsiteX36" fmla="*/ 953232 w 3490031"/>
              <a:gd name="connsiteY36" fmla="*/ 3620729 h 3774766"/>
              <a:gd name="connsiteX37" fmla="*/ 1130213 w 3490031"/>
              <a:gd name="connsiteY37" fmla="*/ 3546987 h 3774766"/>
              <a:gd name="connsiteX38" fmla="*/ 481283 w 3490031"/>
              <a:gd name="connsiteY38" fmla="*/ 2573594 h 3774766"/>
              <a:gd name="connsiteX39" fmla="*/ 68329 w 3490031"/>
              <a:gd name="connsiteY39" fmla="*/ 1342103 h 3774766"/>
              <a:gd name="connsiteX40" fmla="*/ 1961 w 3490031"/>
              <a:gd name="connsiteY40" fmla="*/ 597310 h 3774766"/>
              <a:gd name="connsiteX41" fmla="*/ 24083 w 3490031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76532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76532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76532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90053"/>
              <a:gd name="connsiteY0" fmla="*/ 309716 h 3774766"/>
              <a:gd name="connsiteX1" fmla="*/ 1380935 w 3490053"/>
              <a:gd name="connsiteY1" fmla="*/ 648929 h 3774766"/>
              <a:gd name="connsiteX2" fmla="*/ 2103606 w 3490053"/>
              <a:gd name="connsiteY2" fmla="*/ 1069258 h 3774766"/>
              <a:gd name="connsiteX3" fmla="*/ 2494438 w 3490053"/>
              <a:gd name="connsiteY3" fmla="*/ 1260987 h 3774766"/>
              <a:gd name="connsiteX4" fmla="*/ 2450193 w 3490053"/>
              <a:gd name="connsiteY4" fmla="*/ 1098755 h 3774766"/>
              <a:gd name="connsiteX5" fmla="*/ 2796780 w 3490053"/>
              <a:gd name="connsiteY5" fmla="*/ 1401097 h 3774766"/>
              <a:gd name="connsiteX6" fmla="*/ 2376451 w 3490053"/>
              <a:gd name="connsiteY6" fmla="*/ 1496961 h 3774766"/>
              <a:gd name="connsiteX7" fmla="*/ 2472316 w 3490053"/>
              <a:gd name="connsiteY7" fmla="*/ 1364226 h 3774766"/>
              <a:gd name="connsiteX8" fmla="*/ 2169974 w 3490053"/>
              <a:gd name="connsiteY8" fmla="*/ 1260987 h 3774766"/>
              <a:gd name="connsiteX9" fmla="*/ 1528419 w 3490053"/>
              <a:gd name="connsiteY9" fmla="*/ 966019 h 3774766"/>
              <a:gd name="connsiteX10" fmla="*/ 1019600 w 3490053"/>
              <a:gd name="connsiteY10" fmla="*/ 626807 h 3774766"/>
              <a:gd name="connsiteX11" fmla="*/ 798374 w 3490053"/>
              <a:gd name="connsiteY11" fmla="*/ 420329 h 3774766"/>
              <a:gd name="connsiteX12" fmla="*/ 754129 w 3490053"/>
              <a:gd name="connsiteY12" fmla="*/ 412955 h 3774766"/>
              <a:gd name="connsiteX13" fmla="*/ 776251 w 3490053"/>
              <a:gd name="connsiteY13" fmla="*/ 722671 h 3774766"/>
              <a:gd name="connsiteX14" fmla="*/ 916361 w 3490053"/>
              <a:gd name="connsiteY14" fmla="*/ 1246239 h 3774766"/>
              <a:gd name="connsiteX15" fmla="*/ 1299819 w 3490053"/>
              <a:gd name="connsiteY15" fmla="*/ 1718187 h 3774766"/>
              <a:gd name="connsiteX16" fmla="*/ 2295335 w 3490053"/>
              <a:gd name="connsiteY16" fmla="*/ 2278626 h 3774766"/>
              <a:gd name="connsiteX17" fmla="*/ 3143367 w 3490053"/>
              <a:gd name="connsiteY17" fmla="*/ 2551471 h 3774766"/>
              <a:gd name="connsiteX18" fmla="*/ 3077000 w 3490053"/>
              <a:gd name="connsiteY18" fmla="*/ 2418736 h 3774766"/>
              <a:gd name="connsiteX19" fmla="*/ 3489954 w 3490053"/>
              <a:gd name="connsiteY19" fmla="*/ 2639961 h 3774766"/>
              <a:gd name="connsiteX20" fmla="*/ 3040129 w 3490053"/>
              <a:gd name="connsiteY20" fmla="*/ 2802193 h 3774766"/>
              <a:gd name="connsiteX21" fmla="*/ 3121245 w 3490053"/>
              <a:gd name="connsiteY21" fmla="*/ 2684207 h 3774766"/>
              <a:gd name="connsiteX22" fmla="*/ 2693542 w 3490053"/>
              <a:gd name="connsiteY22" fmla="*/ 2588342 h 3774766"/>
              <a:gd name="connsiteX23" fmla="*/ 1948748 w 3490053"/>
              <a:gd name="connsiteY23" fmla="*/ 2308123 h 3774766"/>
              <a:gd name="connsiteX24" fmla="*/ 1314567 w 3490053"/>
              <a:gd name="connsiteY24" fmla="*/ 1961536 h 3774766"/>
              <a:gd name="connsiteX25" fmla="*/ 820496 w 3490053"/>
              <a:gd name="connsiteY25" fmla="*/ 1504336 h 3774766"/>
              <a:gd name="connsiteX26" fmla="*/ 429664 w 3490053"/>
              <a:gd name="connsiteY26" fmla="*/ 907026 h 3774766"/>
              <a:gd name="connsiteX27" fmla="*/ 363296 w 3490053"/>
              <a:gd name="connsiteY27" fmla="*/ 612058 h 3774766"/>
              <a:gd name="connsiteX28" fmla="*/ 311677 w 3490053"/>
              <a:gd name="connsiteY28" fmla="*/ 501445 h 3774766"/>
              <a:gd name="connsiteX29" fmla="*/ 326425 w 3490053"/>
              <a:gd name="connsiteY29" fmla="*/ 766916 h 3774766"/>
              <a:gd name="connsiteX30" fmla="*/ 326425 w 3490053"/>
              <a:gd name="connsiteY30" fmla="*/ 1098755 h 3774766"/>
              <a:gd name="connsiteX31" fmla="*/ 503406 w 3490053"/>
              <a:gd name="connsiteY31" fmla="*/ 1932039 h 3774766"/>
              <a:gd name="connsiteX32" fmla="*/ 798374 w 3490053"/>
              <a:gd name="connsiteY32" fmla="*/ 2647336 h 3774766"/>
              <a:gd name="connsiteX33" fmla="*/ 1211329 w 3490053"/>
              <a:gd name="connsiteY33" fmla="*/ 3370007 h 3774766"/>
              <a:gd name="connsiteX34" fmla="*/ 1307193 w 3490053"/>
              <a:gd name="connsiteY34" fmla="*/ 3244645 h 3774766"/>
              <a:gd name="connsiteX35" fmla="*/ 1395683 w 3490053"/>
              <a:gd name="connsiteY35" fmla="*/ 3760839 h 3774766"/>
              <a:gd name="connsiteX36" fmla="*/ 953232 w 3490053"/>
              <a:gd name="connsiteY36" fmla="*/ 3620729 h 3774766"/>
              <a:gd name="connsiteX37" fmla="*/ 1130213 w 3490053"/>
              <a:gd name="connsiteY37" fmla="*/ 3546987 h 3774766"/>
              <a:gd name="connsiteX38" fmla="*/ 481283 w 3490053"/>
              <a:gd name="connsiteY38" fmla="*/ 2573594 h 3774766"/>
              <a:gd name="connsiteX39" fmla="*/ 68329 w 3490053"/>
              <a:gd name="connsiteY39" fmla="*/ 1342103 h 3774766"/>
              <a:gd name="connsiteX40" fmla="*/ 1961 w 3490053"/>
              <a:gd name="connsiteY40" fmla="*/ 597310 h 3774766"/>
              <a:gd name="connsiteX41" fmla="*/ 24083 w 3490053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80219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80219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89954"/>
              <a:gd name="connsiteY0" fmla="*/ 309716 h 3774766"/>
              <a:gd name="connsiteX1" fmla="*/ 1380935 w 3489954"/>
              <a:gd name="connsiteY1" fmla="*/ 648929 h 3774766"/>
              <a:gd name="connsiteX2" fmla="*/ 2103606 w 3489954"/>
              <a:gd name="connsiteY2" fmla="*/ 1069258 h 3774766"/>
              <a:gd name="connsiteX3" fmla="*/ 2494438 w 3489954"/>
              <a:gd name="connsiteY3" fmla="*/ 1260987 h 3774766"/>
              <a:gd name="connsiteX4" fmla="*/ 2450193 w 3489954"/>
              <a:gd name="connsiteY4" fmla="*/ 1098755 h 3774766"/>
              <a:gd name="connsiteX5" fmla="*/ 2796780 w 3489954"/>
              <a:gd name="connsiteY5" fmla="*/ 1401097 h 3774766"/>
              <a:gd name="connsiteX6" fmla="*/ 2376451 w 3489954"/>
              <a:gd name="connsiteY6" fmla="*/ 1496961 h 3774766"/>
              <a:gd name="connsiteX7" fmla="*/ 2472316 w 3489954"/>
              <a:gd name="connsiteY7" fmla="*/ 1364226 h 3774766"/>
              <a:gd name="connsiteX8" fmla="*/ 2169974 w 3489954"/>
              <a:gd name="connsiteY8" fmla="*/ 1260987 h 3774766"/>
              <a:gd name="connsiteX9" fmla="*/ 1528419 w 3489954"/>
              <a:gd name="connsiteY9" fmla="*/ 966019 h 3774766"/>
              <a:gd name="connsiteX10" fmla="*/ 1019600 w 3489954"/>
              <a:gd name="connsiteY10" fmla="*/ 626807 h 3774766"/>
              <a:gd name="connsiteX11" fmla="*/ 798374 w 3489954"/>
              <a:gd name="connsiteY11" fmla="*/ 420329 h 3774766"/>
              <a:gd name="connsiteX12" fmla="*/ 754129 w 3489954"/>
              <a:gd name="connsiteY12" fmla="*/ 412955 h 3774766"/>
              <a:gd name="connsiteX13" fmla="*/ 776251 w 3489954"/>
              <a:gd name="connsiteY13" fmla="*/ 722671 h 3774766"/>
              <a:gd name="connsiteX14" fmla="*/ 916361 w 3489954"/>
              <a:gd name="connsiteY14" fmla="*/ 1246239 h 3774766"/>
              <a:gd name="connsiteX15" fmla="*/ 1299819 w 3489954"/>
              <a:gd name="connsiteY15" fmla="*/ 1718187 h 3774766"/>
              <a:gd name="connsiteX16" fmla="*/ 2295335 w 3489954"/>
              <a:gd name="connsiteY16" fmla="*/ 2278626 h 3774766"/>
              <a:gd name="connsiteX17" fmla="*/ 3143367 w 3489954"/>
              <a:gd name="connsiteY17" fmla="*/ 2551471 h 3774766"/>
              <a:gd name="connsiteX18" fmla="*/ 3077000 w 3489954"/>
              <a:gd name="connsiteY18" fmla="*/ 2418736 h 3774766"/>
              <a:gd name="connsiteX19" fmla="*/ 3489954 w 3489954"/>
              <a:gd name="connsiteY19" fmla="*/ 2639961 h 3774766"/>
              <a:gd name="connsiteX20" fmla="*/ 3040129 w 3489954"/>
              <a:gd name="connsiteY20" fmla="*/ 2802193 h 3774766"/>
              <a:gd name="connsiteX21" fmla="*/ 3121245 w 3489954"/>
              <a:gd name="connsiteY21" fmla="*/ 2684207 h 3774766"/>
              <a:gd name="connsiteX22" fmla="*/ 2693542 w 3489954"/>
              <a:gd name="connsiteY22" fmla="*/ 2588342 h 3774766"/>
              <a:gd name="connsiteX23" fmla="*/ 1948748 w 3489954"/>
              <a:gd name="connsiteY23" fmla="*/ 2308123 h 3774766"/>
              <a:gd name="connsiteX24" fmla="*/ 1314567 w 3489954"/>
              <a:gd name="connsiteY24" fmla="*/ 1961536 h 3774766"/>
              <a:gd name="connsiteX25" fmla="*/ 820496 w 3489954"/>
              <a:gd name="connsiteY25" fmla="*/ 1504336 h 3774766"/>
              <a:gd name="connsiteX26" fmla="*/ 429664 w 3489954"/>
              <a:gd name="connsiteY26" fmla="*/ 907026 h 3774766"/>
              <a:gd name="connsiteX27" fmla="*/ 363296 w 3489954"/>
              <a:gd name="connsiteY27" fmla="*/ 612058 h 3774766"/>
              <a:gd name="connsiteX28" fmla="*/ 311677 w 3489954"/>
              <a:gd name="connsiteY28" fmla="*/ 501445 h 3774766"/>
              <a:gd name="connsiteX29" fmla="*/ 326425 w 3489954"/>
              <a:gd name="connsiteY29" fmla="*/ 766916 h 3774766"/>
              <a:gd name="connsiteX30" fmla="*/ 326425 w 3489954"/>
              <a:gd name="connsiteY30" fmla="*/ 1098755 h 3774766"/>
              <a:gd name="connsiteX31" fmla="*/ 503406 w 3489954"/>
              <a:gd name="connsiteY31" fmla="*/ 1932039 h 3774766"/>
              <a:gd name="connsiteX32" fmla="*/ 798374 w 3489954"/>
              <a:gd name="connsiteY32" fmla="*/ 2647336 h 3774766"/>
              <a:gd name="connsiteX33" fmla="*/ 1211329 w 3489954"/>
              <a:gd name="connsiteY33" fmla="*/ 3370007 h 3774766"/>
              <a:gd name="connsiteX34" fmla="*/ 1307193 w 3489954"/>
              <a:gd name="connsiteY34" fmla="*/ 3244645 h 3774766"/>
              <a:gd name="connsiteX35" fmla="*/ 1395683 w 3489954"/>
              <a:gd name="connsiteY35" fmla="*/ 3760839 h 3774766"/>
              <a:gd name="connsiteX36" fmla="*/ 953232 w 3489954"/>
              <a:gd name="connsiteY36" fmla="*/ 3620729 h 3774766"/>
              <a:gd name="connsiteX37" fmla="*/ 1130213 w 3489954"/>
              <a:gd name="connsiteY37" fmla="*/ 3546987 h 3774766"/>
              <a:gd name="connsiteX38" fmla="*/ 481283 w 3489954"/>
              <a:gd name="connsiteY38" fmla="*/ 2573594 h 3774766"/>
              <a:gd name="connsiteX39" fmla="*/ 68329 w 3489954"/>
              <a:gd name="connsiteY39" fmla="*/ 1342103 h 3774766"/>
              <a:gd name="connsiteX40" fmla="*/ 1961 w 3489954"/>
              <a:gd name="connsiteY40" fmla="*/ 597310 h 3774766"/>
              <a:gd name="connsiteX41" fmla="*/ 24083 w 3489954"/>
              <a:gd name="connsiteY41" fmla="*/ 0 h 3774766"/>
              <a:gd name="connsiteX0" fmla="*/ 1041722 w 3489954"/>
              <a:gd name="connsiteY0" fmla="*/ 309716 h 3775391"/>
              <a:gd name="connsiteX1" fmla="*/ 1380935 w 3489954"/>
              <a:gd name="connsiteY1" fmla="*/ 648929 h 3775391"/>
              <a:gd name="connsiteX2" fmla="*/ 2103606 w 3489954"/>
              <a:gd name="connsiteY2" fmla="*/ 1069258 h 3775391"/>
              <a:gd name="connsiteX3" fmla="*/ 2494438 w 3489954"/>
              <a:gd name="connsiteY3" fmla="*/ 1260987 h 3775391"/>
              <a:gd name="connsiteX4" fmla="*/ 2450193 w 3489954"/>
              <a:gd name="connsiteY4" fmla="*/ 1098755 h 3775391"/>
              <a:gd name="connsiteX5" fmla="*/ 2796780 w 3489954"/>
              <a:gd name="connsiteY5" fmla="*/ 1401097 h 3775391"/>
              <a:gd name="connsiteX6" fmla="*/ 2376451 w 3489954"/>
              <a:gd name="connsiteY6" fmla="*/ 1496961 h 3775391"/>
              <a:gd name="connsiteX7" fmla="*/ 2472316 w 3489954"/>
              <a:gd name="connsiteY7" fmla="*/ 1364226 h 3775391"/>
              <a:gd name="connsiteX8" fmla="*/ 2169974 w 3489954"/>
              <a:gd name="connsiteY8" fmla="*/ 1260987 h 3775391"/>
              <a:gd name="connsiteX9" fmla="*/ 1528419 w 3489954"/>
              <a:gd name="connsiteY9" fmla="*/ 966019 h 3775391"/>
              <a:gd name="connsiteX10" fmla="*/ 1019600 w 3489954"/>
              <a:gd name="connsiteY10" fmla="*/ 626807 h 3775391"/>
              <a:gd name="connsiteX11" fmla="*/ 798374 w 3489954"/>
              <a:gd name="connsiteY11" fmla="*/ 420329 h 3775391"/>
              <a:gd name="connsiteX12" fmla="*/ 754129 w 3489954"/>
              <a:gd name="connsiteY12" fmla="*/ 412955 h 3775391"/>
              <a:gd name="connsiteX13" fmla="*/ 776251 w 3489954"/>
              <a:gd name="connsiteY13" fmla="*/ 722671 h 3775391"/>
              <a:gd name="connsiteX14" fmla="*/ 916361 w 3489954"/>
              <a:gd name="connsiteY14" fmla="*/ 1246239 h 3775391"/>
              <a:gd name="connsiteX15" fmla="*/ 1299819 w 3489954"/>
              <a:gd name="connsiteY15" fmla="*/ 1718187 h 3775391"/>
              <a:gd name="connsiteX16" fmla="*/ 2295335 w 3489954"/>
              <a:gd name="connsiteY16" fmla="*/ 2278626 h 3775391"/>
              <a:gd name="connsiteX17" fmla="*/ 3143367 w 3489954"/>
              <a:gd name="connsiteY17" fmla="*/ 2551471 h 3775391"/>
              <a:gd name="connsiteX18" fmla="*/ 3077000 w 3489954"/>
              <a:gd name="connsiteY18" fmla="*/ 2418736 h 3775391"/>
              <a:gd name="connsiteX19" fmla="*/ 3489954 w 3489954"/>
              <a:gd name="connsiteY19" fmla="*/ 2639961 h 3775391"/>
              <a:gd name="connsiteX20" fmla="*/ 3040129 w 3489954"/>
              <a:gd name="connsiteY20" fmla="*/ 2802193 h 3775391"/>
              <a:gd name="connsiteX21" fmla="*/ 3121245 w 3489954"/>
              <a:gd name="connsiteY21" fmla="*/ 2684207 h 3775391"/>
              <a:gd name="connsiteX22" fmla="*/ 2693542 w 3489954"/>
              <a:gd name="connsiteY22" fmla="*/ 2588342 h 3775391"/>
              <a:gd name="connsiteX23" fmla="*/ 1948748 w 3489954"/>
              <a:gd name="connsiteY23" fmla="*/ 2308123 h 3775391"/>
              <a:gd name="connsiteX24" fmla="*/ 1314567 w 3489954"/>
              <a:gd name="connsiteY24" fmla="*/ 1961536 h 3775391"/>
              <a:gd name="connsiteX25" fmla="*/ 820496 w 3489954"/>
              <a:gd name="connsiteY25" fmla="*/ 1504336 h 3775391"/>
              <a:gd name="connsiteX26" fmla="*/ 429664 w 3489954"/>
              <a:gd name="connsiteY26" fmla="*/ 907026 h 3775391"/>
              <a:gd name="connsiteX27" fmla="*/ 363296 w 3489954"/>
              <a:gd name="connsiteY27" fmla="*/ 612058 h 3775391"/>
              <a:gd name="connsiteX28" fmla="*/ 311677 w 3489954"/>
              <a:gd name="connsiteY28" fmla="*/ 501445 h 3775391"/>
              <a:gd name="connsiteX29" fmla="*/ 326425 w 3489954"/>
              <a:gd name="connsiteY29" fmla="*/ 766916 h 3775391"/>
              <a:gd name="connsiteX30" fmla="*/ 326425 w 3489954"/>
              <a:gd name="connsiteY30" fmla="*/ 1098755 h 3775391"/>
              <a:gd name="connsiteX31" fmla="*/ 503406 w 3489954"/>
              <a:gd name="connsiteY31" fmla="*/ 1932039 h 3775391"/>
              <a:gd name="connsiteX32" fmla="*/ 798374 w 3489954"/>
              <a:gd name="connsiteY32" fmla="*/ 2647336 h 3775391"/>
              <a:gd name="connsiteX33" fmla="*/ 1211329 w 3489954"/>
              <a:gd name="connsiteY33" fmla="*/ 3370007 h 3775391"/>
              <a:gd name="connsiteX34" fmla="*/ 1307193 w 3489954"/>
              <a:gd name="connsiteY34" fmla="*/ 3244645 h 3775391"/>
              <a:gd name="connsiteX35" fmla="*/ 1395683 w 3489954"/>
              <a:gd name="connsiteY35" fmla="*/ 3760839 h 3775391"/>
              <a:gd name="connsiteX36" fmla="*/ 953232 w 3489954"/>
              <a:gd name="connsiteY36" fmla="*/ 3620729 h 3775391"/>
              <a:gd name="connsiteX37" fmla="*/ 1085968 w 3489954"/>
              <a:gd name="connsiteY37" fmla="*/ 3487993 h 3775391"/>
              <a:gd name="connsiteX38" fmla="*/ 481283 w 3489954"/>
              <a:gd name="connsiteY38" fmla="*/ 2573594 h 3775391"/>
              <a:gd name="connsiteX39" fmla="*/ 68329 w 3489954"/>
              <a:gd name="connsiteY39" fmla="*/ 1342103 h 3775391"/>
              <a:gd name="connsiteX40" fmla="*/ 1961 w 3489954"/>
              <a:gd name="connsiteY40" fmla="*/ 597310 h 3775391"/>
              <a:gd name="connsiteX41" fmla="*/ 24083 w 3489954"/>
              <a:gd name="connsiteY41" fmla="*/ 0 h 3775391"/>
              <a:gd name="connsiteX0" fmla="*/ 1041722 w 3489954"/>
              <a:gd name="connsiteY0" fmla="*/ 309716 h 3775391"/>
              <a:gd name="connsiteX1" fmla="*/ 1380935 w 3489954"/>
              <a:gd name="connsiteY1" fmla="*/ 648929 h 3775391"/>
              <a:gd name="connsiteX2" fmla="*/ 2103606 w 3489954"/>
              <a:gd name="connsiteY2" fmla="*/ 1069258 h 3775391"/>
              <a:gd name="connsiteX3" fmla="*/ 2494438 w 3489954"/>
              <a:gd name="connsiteY3" fmla="*/ 1260987 h 3775391"/>
              <a:gd name="connsiteX4" fmla="*/ 2450193 w 3489954"/>
              <a:gd name="connsiteY4" fmla="*/ 1098755 h 3775391"/>
              <a:gd name="connsiteX5" fmla="*/ 2796780 w 3489954"/>
              <a:gd name="connsiteY5" fmla="*/ 1401097 h 3775391"/>
              <a:gd name="connsiteX6" fmla="*/ 2376451 w 3489954"/>
              <a:gd name="connsiteY6" fmla="*/ 1496961 h 3775391"/>
              <a:gd name="connsiteX7" fmla="*/ 2472316 w 3489954"/>
              <a:gd name="connsiteY7" fmla="*/ 1364226 h 3775391"/>
              <a:gd name="connsiteX8" fmla="*/ 2169974 w 3489954"/>
              <a:gd name="connsiteY8" fmla="*/ 1260987 h 3775391"/>
              <a:gd name="connsiteX9" fmla="*/ 1528419 w 3489954"/>
              <a:gd name="connsiteY9" fmla="*/ 966019 h 3775391"/>
              <a:gd name="connsiteX10" fmla="*/ 1019600 w 3489954"/>
              <a:gd name="connsiteY10" fmla="*/ 626807 h 3775391"/>
              <a:gd name="connsiteX11" fmla="*/ 798374 w 3489954"/>
              <a:gd name="connsiteY11" fmla="*/ 420329 h 3775391"/>
              <a:gd name="connsiteX12" fmla="*/ 754129 w 3489954"/>
              <a:gd name="connsiteY12" fmla="*/ 412955 h 3775391"/>
              <a:gd name="connsiteX13" fmla="*/ 776251 w 3489954"/>
              <a:gd name="connsiteY13" fmla="*/ 722671 h 3775391"/>
              <a:gd name="connsiteX14" fmla="*/ 916361 w 3489954"/>
              <a:gd name="connsiteY14" fmla="*/ 1246239 h 3775391"/>
              <a:gd name="connsiteX15" fmla="*/ 1299819 w 3489954"/>
              <a:gd name="connsiteY15" fmla="*/ 1718187 h 3775391"/>
              <a:gd name="connsiteX16" fmla="*/ 2295335 w 3489954"/>
              <a:gd name="connsiteY16" fmla="*/ 2278626 h 3775391"/>
              <a:gd name="connsiteX17" fmla="*/ 3143367 w 3489954"/>
              <a:gd name="connsiteY17" fmla="*/ 2551471 h 3775391"/>
              <a:gd name="connsiteX18" fmla="*/ 3077000 w 3489954"/>
              <a:gd name="connsiteY18" fmla="*/ 2418736 h 3775391"/>
              <a:gd name="connsiteX19" fmla="*/ 3489954 w 3489954"/>
              <a:gd name="connsiteY19" fmla="*/ 2639961 h 3775391"/>
              <a:gd name="connsiteX20" fmla="*/ 3040129 w 3489954"/>
              <a:gd name="connsiteY20" fmla="*/ 2802193 h 3775391"/>
              <a:gd name="connsiteX21" fmla="*/ 3121245 w 3489954"/>
              <a:gd name="connsiteY21" fmla="*/ 2684207 h 3775391"/>
              <a:gd name="connsiteX22" fmla="*/ 2693542 w 3489954"/>
              <a:gd name="connsiteY22" fmla="*/ 2588342 h 3775391"/>
              <a:gd name="connsiteX23" fmla="*/ 1948748 w 3489954"/>
              <a:gd name="connsiteY23" fmla="*/ 2308123 h 3775391"/>
              <a:gd name="connsiteX24" fmla="*/ 1314567 w 3489954"/>
              <a:gd name="connsiteY24" fmla="*/ 1961536 h 3775391"/>
              <a:gd name="connsiteX25" fmla="*/ 820496 w 3489954"/>
              <a:gd name="connsiteY25" fmla="*/ 1504336 h 3775391"/>
              <a:gd name="connsiteX26" fmla="*/ 429664 w 3489954"/>
              <a:gd name="connsiteY26" fmla="*/ 907026 h 3775391"/>
              <a:gd name="connsiteX27" fmla="*/ 363296 w 3489954"/>
              <a:gd name="connsiteY27" fmla="*/ 612058 h 3775391"/>
              <a:gd name="connsiteX28" fmla="*/ 311677 w 3489954"/>
              <a:gd name="connsiteY28" fmla="*/ 501445 h 3775391"/>
              <a:gd name="connsiteX29" fmla="*/ 326425 w 3489954"/>
              <a:gd name="connsiteY29" fmla="*/ 766916 h 3775391"/>
              <a:gd name="connsiteX30" fmla="*/ 326425 w 3489954"/>
              <a:gd name="connsiteY30" fmla="*/ 1098755 h 3775391"/>
              <a:gd name="connsiteX31" fmla="*/ 503406 w 3489954"/>
              <a:gd name="connsiteY31" fmla="*/ 1932039 h 3775391"/>
              <a:gd name="connsiteX32" fmla="*/ 798374 w 3489954"/>
              <a:gd name="connsiteY32" fmla="*/ 2647336 h 3775391"/>
              <a:gd name="connsiteX33" fmla="*/ 1211329 w 3489954"/>
              <a:gd name="connsiteY33" fmla="*/ 3370007 h 3775391"/>
              <a:gd name="connsiteX34" fmla="*/ 1307193 w 3489954"/>
              <a:gd name="connsiteY34" fmla="*/ 3244645 h 3775391"/>
              <a:gd name="connsiteX35" fmla="*/ 1395683 w 3489954"/>
              <a:gd name="connsiteY35" fmla="*/ 3760839 h 3775391"/>
              <a:gd name="connsiteX36" fmla="*/ 953232 w 3489954"/>
              <a:gd name="connsiteY36" fmla="*/ 3620729 h 3775391"/>
              <a:gd name="connsiteX37" fmla="*/ 1085968 w 3489954"/>
              <a:gd name="connsiteY37" fmla="*/ 3487993 h 3775391"/>
              <a:gd name="connsiteX38" fmla="*/ 481283 w 3489954"/>
              <a:gd name="connsiteY38" fmla="*/ 2573594 h 3775391"/>
              <a:gd name="connsiteX39" fmla="*/ 68329 w 3489954"/>
              <a:gd name="connsiteY39" fmla="*/ 1342103 h 3775391"/>
              <a:gd name="connsiteX40" fmla="*/ 1961 w 3489954"/>
              <a:gd name="connsiteY40" fmla="*/ 597310 h 3775391"/>
              <a:gd name="connsiteX41" fmla="*/ 24083 w 3489954"/>
              <a:gd name="connsiteY41" fmla="*/ 0 h 3775391"/>
              <a:gd name="connsiteX0" fmla="*/ 1041722 w 3489954"/>
              <a:gd name="connsiteY0" fmla="*/ 309716 h 3775391"/>
              <a:gd name="connsiteX1" fmla="*/ 1380935 w 3489954"/>
              <a:gd name="connsiteY1" fmla="*/ 648929 h 3775391"/>
              <a:gd name="connsiteX2" fmla="*/ 2103606 w 3489954"/>
              <a:gd name="connsiteY2" fmla="*/ 1069258 h 3775391"/>
              <a:gd name="connsiteX3" fmla="*/ 2494438 w 3489954"/>
              <a:gd name="connsiteY3" fmla="*/ 1260987 h 3775391"/>
              <a:gd name="connsiteX4" fmla="*/ 2450193 w 3489954"/>
              <a:gd name="connsiteY4" fmla="*/ 1098755 h 3775391"/>
              <a:gd name="connsiteX5" fmla="*/ 2796780 w 3489954"/>
              <a:gd name="connsiteY5" fmla="*/ 1401097 h 3775391"/>
              <a:gd name="connsiteX6" fmla="*/ 2376451 w 3489954"/>
              <a:gd name="connsiteY6" fmla="*/ 1496961 h 3775391"/>
              <a:gd name="connsiteX7" fmla="*/ 2472316 w 3489954"/>
              <a:gd name="connsiteY7" fmla="*/ 1364226 h 3775391"/>
              <a:gd name="connsiteX8" fmla="*/ 2169974 w 3489954"/>
              <a:gd name="connsiteY8" fmla="*/ 1260987 h 3775391"/>
              <a:gd name="connsiteX9" fmla="*/ 1528419 w 3489954"/>
              <a:gd name="connsiteY9" fmla="*/ 966019 h 3775391"/>
              <a:gd name="connsiteX10" fmla="*/ 1019600 w 3489954"/>
              <a:gd name="connsiteY10" fmla="*/ 626807 h 3775391"/>
              <a:gd name="connsiteX11" fmla="*/ 798374 w 3489954"/>
              <a:gd name="connsiteY11" fmla="*/ 420329 h 3775391"/>
              <a:gd name="connsiteX12" fmla="*/ 754129 w 3489954"/>
              <a:gd name="connsiteY12" fmla="*/ 412955 h 3775391"/>
              <a:gd name="connsiteX13" fmla="*/ 776251 w 3489954"/>
              <a:gd name="connsiteY13" fmla="*/ 722671 h 3775391"/>
              <a:gd name="connsiteX14" fmla="*/ 916361 w 3489954"/>
              <a:gd name="connsiteY14" fmla="*/ 1246239 h 3775391"/>
              <a:gd name="connsiteX15" fmla="*/ 1299819 w 3489954"/>
              <a:gd name="connsiteY15" fmla="*/ 1718187 h 3775391"/>
              <a:gd name="connsiteX16" fmla="*/ 2295335 w 3489954"/>
              <a:gd name="connsiteY16" fmla="*/ 2278626 h 3775391"/>
              <a:gd name="connsiteX17" fmla="*/ 3143367 w 3489954"/>
              <a:gd name="connsiteY17" fmla="*/ 2551471 h 3775391"/>
              <a:gd name="connsiteX18" fmla="*/ 3077000 w 3489954"/>
              <a:gd name="connsiteY18" fmla="*/ 2418736 h 3775391"/>
              <a:gd name="connsiteX19" fmla="*/ 3489954 w 3489954"/>
              <a:gd name="connsiteY19" fmla="*/ 2639961 h 3775391"/>
              <a:gd name="connsiteX20" fmla="*/ 3040129 w 3489954"/>
              <a:gd name="connsiteY20" fmla="*/ 2802193 h 3775391"/>
              <a:gd name="connsiteX21" fmla="*/ 3121245 w 3489954"/>
              <a:gd name="connsiteY21" fmla="*/ 2684207 h 3775391"/>
              <a:gd name="connsiteX22" fmla="*/ 2693542 w 3489954"/>
              <a:gd name="connsiteY22" fmla="*/ 2588342 h 3775391"/>
              <a:gd name="connsiteX23" fmla="*/ 1948748 w 3489954"/>
              <a:gd name="connsiteY23" fmla="*/ 2308123 h 3775391"/>
              <a:gd name="connsiteX24" fmla="*/ 1314567 w 3489954"/>
              <a:gd name="connsiteY24" fmla="*/ 1961536 h 3775391"/>
              <a:gd name="connsiteX25" fmla="*/ 820496 w 3489954"/>
              <a:gd name="connsiteY25" fmla="*/ 1504336 h 3775391"/>
              <a:gd name="connsiteX26" fmla="*/ 429664 w 3489954"/>
              <a:gd name="connsiteY26" fmla="*/ 907026 h 3775391"/>
              <a:gd name="connsiteX27" fmla="*/ 363296 w 3489954"/>
              <a:gd name="connsiteY27" fmla="*/ 612058 h 3775391"/>
              <a:gd name="connsiteX28" fmla="*/ 311677 w 3489954"/>
              <a:gd name="connsiteY28" fmla="*/ 501445 h 3775391"/>
              <a:gd name="connsiteX29" fmla="*/ 326425 w 3489954"/>
              <a:gd name="connsiteY29" fmla="*/ 766916 h 3775391"/>
              <a:gd name="connsiteX30" fmla="*/ 326425 w 3489954"/>
              <a:gd name="connsiteY30" fmla="*/ 1098755 h 3775391"/>
              <a:gd name="connsiteX31" fmla="*/ 503406 w 3489954"/>
              <a:gd name="connsiteY31" fmla="*/ 1932039 h 3775391"/>
              <a:gd name="connsiteX32" fmla="*/ 798374 w 3489954"/>
              <a:gd name="connsiteY32" fmla="*/ 2647336 h 3775391"/>
              <a:gd name="connsiteX33" fmla="*/ 1211329 w 3489954"/>
              <a:gd name="connsiteY33" fmla="*/ 3370007 h 3775391"/>
              <a:gd name="connsiteX34" fmla="*/ 1307193 w 3489954"/>
              <a:gd name="connsiteY34" fmla="*/ 3244645 h 3775391"/>
              <a:gd name="connsiteX35" fmla="*/ 1395683 w 3489954"/>
              <a:gd name="connsiteY35" fmla="*/ 3760839 h 3775391"/>
              <a:gd name="connsiteX36" fmla="*/ 953232 w 3489954"/>
              <a:gd name="connsiteY36" fmla="*/ 3620729 h 3775391"/>
              <a:gd name="connsiteX37" fmla="*/ 1085968 w 3489954"/>
              <a:gd name="connsiteY37" fmla="*/ 3487993 h 3775391"/>
              <a:gd name="connsiteX38" fmla="*/ 481283 w 3489954"/>
              <a:gd name="connsiteY38" fmla="*/ 2573594 h 3775391"/>
              <a:gd name="connsiteX39" fmla="*/ 68329 w 3489954"/>
              <a:gd name="connsiteY39" fmla="*/ 1342103 h 3775391"/>
              <a:gd name="connsiteX40" fmla="*/ 1961 w 3489954"/>
              <a:gd name="connsiteY40" fmla="*/ 597310 h 3775391"/>
              <a:gd name="connsiteX41" fmla="*/ 24083 w 3489954"/>
              <a:gd name="connsiteY41" fmla="*/ 0 h 3775391"/>
              <a:gd name="connsiteX0" fmla="*/ 1041722 w 3489954"/>
              <a:gd name="connsiteY0" fmla="*/ 309716 h 3775391"/>
              <a:gd name="connsiteX1" fmla="*/ 1380935 w 3489954"/>
              <a:gd name="connsiteY1" fmla="*/ 648929 h 3775391"/>
              <a:gd name="connsiteX2" fmla="*/ 2103606 w 3489954"/>
              <a:gd name="connsiteY2" fmla="*/ 1069258 h 3775391"/>
              <a:gd name="connsiteX3" fmla="*/ 2494438 w 3489954"/>
              <a:gd name="connsiteY3" fmla="*/ 1260987 h 3775391"/>
              <a:gd name="connsiteX4" fmla="*/ 2450193 w 3489954"/>
              <a:gd name="connsiteY4" fmla="*/ 1098755 h 3775391"/>
              <a:gd name="connsiteX5" fmla="*/ 2796780 w 3489954"/>
              <a:gd name="connsiteY5" fmla="*/ 1401097 h 3775391"/>
              <a:gd name="connsiteX6" fmla="*/ 2376451 w 3489954"/>
              <a:gd name="connsiteY6" fmla="*/ 1496961 h 3775391"/>
              <a:gd name="connsiteX7" fmla="*/ 2472316 w 3489954"/>
              <a:gd name="connsiteY7" fmla="*/ 1364226 h 3775391"/>
              <a:gd name="connsiteX8" fmla="*/ 2169974 w 3489954"/>
              <a:gd name="connsiteY8" fmla="*/ 1260987 h 3775391"/>
              <a:gd name="connsiteX9" fmla="*/ 1528419 w 3489954"/>
              <a:gd name="connsiteY9" fmla="*/ 966019 h 3775391"/>
              <a:gd name="connsiteX10" fmla="*/ 1019600 w 3489954"/>
              <a:gd name="connsiteY10" fmla="*/ 626807 h 3775391"/>
              <a:gd name="connsiteX11" fmla="*/ 798374 w 3489954"/>
              <a:gd name="connsiteY11" fmla="*/ 420329 h 3775391"/>
              <a:gd name="connsiteX12" fmla="*/ 754129 w 3489954"/>
              <a:gd name="connsiteY12" fmla="*/ 412955 h 3775391"/>
              <a:gd name="connsiteX13" fmla="*/ 776251 w 3489954"/>
              <a:gd name="connsiteY13" fmla="*/ 722671 h 3775391"/>
              <a:gd name="connsiteX14" fmla="*/ 916361 w 3489954"/>
              <a:gd name="connsiteY14" fmla="*/ 1246239 h 3775391"/>
              <a:gd name="connsiteX15" fmla="*/ 1299819 w 3489954"/>
              <a:gd name="connsiteY15" fmla="*/ 1718187 h 3775391"/>
              <a:gd name="connsiteX16" fmla="*/ 2295335 w 3489954"/>
              <a:gd name="connsiteY16" fmla="*/ 2278626 h 3775391"/>
              <a:gd name="connsiteX17" fmla="*/ 3143367 w 3489954"/>
              <a:gd name="connsiteY17" fmla="*/ 2551471 h 3775391"/>
              <a:gd name="connsiteX18" fmla="*/ 3077000 w 3489954"/>
              <a:gd name="connsiteY18" fmla="*/ 2418736 h 3775391"/>
              <a:gd name="connsiteX19" fmla="*/ 3489954 w 3489954"/>
              <a:gd name="connsiteY19" fmla="*/ 2639961 h 3775391"/>
              <a:gd name="connsiteX20" fmla="*/ 3040129 w 3489954"/>
              <a:gd name="connsiteY20" fmla="*/ 2802193 h 3775391"/>
              <a:gd name="connsiteX21" fmla="*/ 3121245 w 3489954"/>
              <a:gd name="connsiteY21" fmla="*/ 2684207 h 3775391"/>
              <a:gd name="connsiteX22" fmla="*/ 2693542 w 3489954"/>
              <a:gd name="connsiteY22" fmla="*/ 2588342 h 3775391"/>
              <a:gd name="connsiteX23" fmla="*/ 1948748 w 3489954"/>
              <a:gd name="connsiteY23" fmla="*/ 2308123 h 3775391"/>
              <a:gd name="connsiteX24" fmla="*/ 1314567 w 3489954"/>
              <a:gd name="connsiteY24" fmla="*/ 1961536 h 3775391"/>
              <a:gd name="connsiteX25" fmla="*/ 820496 w 3489954"/>
              <a:gd name="connsiteY25" fmla="*/ 1504336 h 3775391"/>
              <a:gd name="connsiteX26" fmla="*/ 429664 w 3489954"/>
              <a:gd name="connsiteY26" fmla="*/ 907026 h 3775391"/>
              <a:gd name="connsiteX27" fmla="*/ 363296 w 3489954"/>
              <a:gd name="connsiteY27" fmla="*/ 612058 h 3775391"/>
              <a:gd name="connsiteX28" fmla="*/ 311677 w 3489954"/>
              <a:gd name="connsiteY28" fmla="*/ 501445 h 3775391"/>
              <a:gd name="connsiteX29" fmla="*/ 326425 w 3489954"/>
              <a:gd name="connsiteY29" fmla="*/ 766916 h 3775391"/>
              <a:gd name="connsiteX30" fmla="*/ 326425 w 3489954"/>
              <a:gd name="connsiteY30" fmla="*/ 1098755 h 3775391"/>
              <a:gd name="connsiteX31" fmla="*/ 503406 w 3489954"/>
              <a:gd name="connsiteY31" fmla="*/ 1932039 h 3775391"/>
              <a:gd name="connsiteX32" fmla="*/ 798374 w 3489954"/>
              <a:gd name="connsiteY32" fmla="*/ 2647336 h 3775391"/>
              <a:gd name="connsiteX33" fmla="*/ 1211329 w 3489954"/>
              <a:gd name="connsiteY33" fmla="*/ 3370007 h 3775391"/>
              <a:gd name="connsiteX34" fmla="*/ 1307193 w 3489954"/>
              <a:gd name="connsiteY34" fmla="*/ 3244645 h 3775391"/>
              <a:gd name="connsiteX35" fmla="*/ 1395683 w 3489954"/>
              <a:gd name="connsiteY35" fmla="*/ 3760839 h 3775391"/>
              <a:gd name="connsiteX36" fmla="*/ 953232 w 3489954"/>
              <a:gd name="connsiteY36" fmla="*/ 3620729 h 3775391"/>
              <a:gd name="connsiteX37" fmla="*/ 1085968 w 3489954"/>
              <a:gd name="connsiteY37" fmla="*/ 3487993 h 3775391"/>
              <a:gd name="connsiteX38" fmla="*/ 481283 w 3489954"/>
              <a:gd name="connsiteY38" fmla="*/ 2573594 h 3775391"/>
              <a:gd name="connsiteX39" fmla="*/ 68329 w 3489954"/>
              <a:gd name="connsiteY39" fmla="*/ 1342103 h 3775391"/>
              <a:gd name="connsiteX40" fmla="*/ 1961 w 3489954"/>
              <a:gd name="connsiteY40" fmla="*/ 597310 h 3775391"/>
              <a:gd name="connsiteX41" fmla="*/ 24083 w 3489954"/>
              <a:gd name="connsiteY41" fmla="*/ 0 h 3775391"/>
              <a:gd name="connsiteX0" fmla="*/ 1041722 w 3489954"/>
              <a:gd name="connsiteY0" fmla="*/ 309716 h 3760839"/>
              <a:gd name="connsiteX1" fmla="*/ 1380935 w 3489954"/>
              <a:gd name="connsiteY1" fmla="*/ 648929 h 3760839"/>
              <a:gd name="connsiteX2" fmla="*/ 2103606 w 3489954"/>
              <a:gd name="connsiteY2" fmla="*/ 1069258 h 3760839"/>
              <a:gd name="connsiteX3" fmla="*/ 2494438 w 3489954"/>
              <a:gd name="connsiteY3" fmla="*/ 1260987 h 3760839"/>
              <a:gd name="connsiteX4" fmla="*/ 2450193 w 3489954"/>
              <a:gd name="connsiteY4" fmla="*/ 1098755 h 3760839"/>
              <a:gd name="connsiteX5" fmla="*/ 2796780 w 3489954"/>
              <a:gd name="connsiteY5" fmla="*/ 1401097 h 3760839"/>
              <a:gd name="connsiteX6" fmla="*/ 2376451 w 3489954"/>
              <a:gd name="connsiteY6" fmla="*/ 1496961 h 3760839"/>
              <a:gd name="connsiteX7" fmla="*/ 2472316 w 3489954"/>
              <a:gd name="connsiteY7" fmla="*/ 1364226 h 3760839"/>
              <a:gd name="connsiteX8" fmla="*/ 2169974 w 3489954"/>
              <a:gd name="connsiteY8" fmla="*/ 1260987 h 3760839"/>
              <a:gd name="connsiteX9" fmla="*/ 1528419 w 3489954"/>
              <a:gd name="connsiteY9" fmla="*/ 966019 h 3760839"/>
              <a:gd name="connsiteX10" fmla="*/ 1019600 w 3489954"/>
              <a:gd name="connsiteY10" fmla="*/ 626807 h 3760839"/>
              <a:gd name="connsiteX11" fmla="*/ 798374 w 3489954"/>
              <a:gd name="connsiteY11" fmla="*/ 420329 h 3760839"/>
              <a:gd name="connsiteX12" fmla="*/ 754129 w 3489954"/>
              <a:gd name="connsiteY12" fmla="*/ 412955 h 3760839"/>
              <a:gd name="connsiteX13" fmla="*/ 776251 w 3489954"/>
              <a:gd name="connsiteY13" fmla="*/ 722671 h 3760839"/>
              <a:gd name="connsiteX14" fmla="*/ 916361 w 3489954"/>
              <a:gd name="connsiteY14" fmla="*/ 1246239 h 3760839"/>
              <a:gd name="connsiteX15" fmla="*/ 1299819 w 3489954"/>
              <a:gd name="connsiteY15" fmla="*/ 1718187 h 3760839"/>
              <a:gd name="connsiteX16" fmla="*/ 2295335 w 3489954"/>
              <a:gd name="connsiteY16" fmla="*/ 2278626 h 3760839"/>
              <a:gd name="connsiteX17" fmla="*/ 3143367 w 3489954"/>
              <a:gd name="connsiteY17" fmla="*/ 2551471 h 3760839"/>
              <a:gd name="connsiteX18" fmla="*/ 3077000 w 3489954"/>
              <a:gd name="connsiteY18" fmla="*/ 2418736 h 3760839"/>
              <a:gd name="connsiteX19" fmla="*/ 3489954 w 3489954"/>
              <a:gd name="connsiteY19" fmla="*/ 2639961 h 3760839"/>
              <a:gd name="connsiteX20" fmla="*/ 3040129 w 3489954"/>
              <a:gd name="connsiteY20" fmla="*/ 2802193 h 3760839"/>
              <a:gd name="connsiteX21" fmla="*/ 3121245 w 3489954"/>
              <a:gd name="connsiteY21" fmla="*/ 2684207 h 3760839"/>
              <a:gd name="connsiteX22" fmla="*/ 2693542 w 3489954"/>
              <a:gd name="connsiteY22" fmla="*/ 2588342 h 3760839"/>
              <a:gd name="connsiteX23" fmla="*/ 1948748 w 3489954"/>
              <a:gd name="connsiteY23" fmla="*/ 2308123 h 3760839"/>
              <a:gd name="connsiteX24" fmla="*/ 1314567 w 3489954"/>
              <a:gd name="connsiteY24" fmla="*/ 1961536 h 3760839"/>
              <a:gd name="connsiteX25" fmla="*/ 820496 w 3489954"/>
              <a:gd name="connsiteY25" fmla="*/ 1504336 h 3760839"/>
              <a:gd name="connsiteX26" fmla="*/ 429664 w 3489954"/>
              <a:gd name="connsiteY26" fmla="*/ 907026 h 3760839"/>
              <a:gd name="connsiteX27" fmla="*/ 363296 w 3489954"/>
              <a:gd name="connsiteY27" fmla="*/ 612058 h 3760839"/>
              <a:gd name="connsiteX28" fmla="*/ 311677 w 3489954"/>
              <a:gd name="connsiteY28" fmla="*/ 501445 h 3760839"/>
              <a:gd name="connsiteX29" fmla="*/ 326425 w 3489954"/>
              <a:gd name="connsiteY29" fmla="*/ 766916 h 3760839"/>
              <a:gd name="connsiteX30" fmla="*/ 326425 w 3489954"/>
              <a:gd name="connsiteY30" fmla="*/ 1098755 h 3760839"/>
              <a:gd name="connsiteX31" fmla="*/ 503406 w 3489954"/>
              <a:gd name="connsiteY31" fmla="*/ 1932039 h 3760839"/>
              <a:gd name="connsiteX32" fmla="*/ 798374 w 3489954"/>
              <a:gd name="connsiteY32" fmla="*/ 2647336 h 3760839"/>
              <a:gd name="connsiteX33" fmla="*/ 1211329 w 3489954"/>
              <a:gd name="connsiteY33" fmla="*/ 3370007 h 3760839"/>
              <a:gd name="connsiteX34" fmla="*/ 1307193 w 3489954"/>
              <a:gd name="connsiteY34" fmla="*/ 3244645 h 3760839"/>
              <a:gd name="connsiteX35" fmla="*/ 1395683 w 3489954"/>
              <a:gd name="connsiteY35" fmla="*/ 3760839 h 3760839"/>
              <a:gd name="connsiteX36" fmla="*/ 953232 w 3489954"/>
              <a:gd name="connsiteY36" fmla="*/ 3620729 h 3760839"/>
              <a:gd name="connsiteX37" fmla="*/ 1085968 w 3489954"/>
              <a:gd name="connsiteY37" fmla="*/ 3487993 h 3760839"/>
              <a:gd name="connsiteX38" fmla="*/ 481283 w 3489954"/>
              <a:gd name="connsiteY38" fmla="*/ 2573594 h 3760839"/>
              <a:gd name="connsiteX39" fmla="*/ 68329 w 3489954"/>
              <a:gd name="connsiteY39" fmla="*/ 1342103 h 3760839"/>
              <a:gd name="connsiteX40" fmla="*/ 1961 w 3489954"/>
              <a:gd name="connsiteY40" fmla="*/ 597310 h 3760839"/>
              <a:gd name="connsiteX41" fmla="*/ 24083 w 3489954"/>
              <a:gd name="connsiteY41" fmla="*/ 0 h 3760839"/>
              <a:gd name="connsiteX0" fmla="*/ 1041722 w 3489954"/>
              <a:gd name="connsiteY0" fmla="*/ 309716 h 3760839"/>
              <a:gd name="connsiteX1" fmla="*/ 1380935 w 3489954"/>
              <a:gd name="connsiteY1" fmla="*/ 648929 h 3760839"/>
              <a:gd name="connsiteX2" fmla="*/ 2103606 w 3489954"/>
              <a:gd name="connsiteY2" fmla="*/ 1069258 h 3760839"/>
              <a:gd name="connsiteX3" fmla="*/ 2494438 w 3489954"/>
              <a:gd name="connsiteY3" fmla="*/ 1260987 h 3760839"/>
              <a:gd name="connsiteX4" fmla="*/ 2450193 w 3489954"/>
              <a:gd name="connsiteY4" fmla="*/ 1098755 h 3760839"/>
              <a:gd name="connsiteX5" fmla="*/ 2796780 w 3489954"/>
              <a:gd name="connsiteY5" fmla="*/ 1401097 h 3760839"/>
              <a:gd name="connsiteX6" fmla="*/ 2376451 w 3489954"/>
              <a:gd name="connsiteY6" fmla="*/ 1496961 h 3760839"/>
              <a:gd name="connsiteX7" fmla="*/ 2472316 w 3489954"/>
              <a:gd name="connsiteY7" fmla="*/ 1364226 h 3760839"/>
              <a:gd name="connsiteX8" fmla="*/ 2169974 w 3489954"/>
              <a:gd name="connsiteY8" fmla="*/ 1260987 h 3760839"/>
              <a:gd name="connsiteX9" fmla="*/ 1528419 w 3489954"/>
              <a:gd name="connsiteY9" fmla="*/ 966019 h 3760839"/>
              <a:gd name="connsiteX10" fmla="*/ 1019600 w 3489954"/>
              <a:gd name="connsiteY10" fmla="*/ 626807 h 3760839"/>
              <a:gd name="connsiteX11" fmla="*/ 798374 w 3489954"/>
              <a:gd name="connsiteY11" fmla="*/ 420329 h 3760839"/>
              <a:gd name="connsiteX12" fmla="*/ 754129 w 3489954"/>
              <a:gd name="connsiteY12" fmla="*/ 412955 h 3760839"/>
              <a:gd name="connsiteX13" fmla="*/ 776251 w 3489954"/>
              <a:gd name="connsiteY13" fmla="*/ 722671 h 3760839"/>
              <a:gd name="connsiteX14" fmla="*/ 916361 w 3489954"/>
              <a:gd name="connsiteY14" fmla="*/ 1246239 h 3760839"/>
              <a:gd name="connsiteX15" fmla="*/ 1299819 w 3489954"/>
              <a:gd name="connsiteY15" fmla="*/ 1718187 h 3760839"/>
              <a:gd name="connsiteX16" fmla="*/ 2295335 w 3489954"/>
              <a:gd name="connsiteY16" fmla="*/ 2278626 h 3760839"/>
              <a:gd name="connsiteX17" fmla="*/ 3143367 w 3489954"/>
              <a:gd name="connsiteY17" fmla="*/ 2551471 h 3760839"/>
              <a:gd name="connsiteX18" fmla="*/ 3077000 w 3489954"/>
              <a:gd name="connsiteY18" fmla="*/ 2418736 h 3760839"/>
              <a:gd name="connsiteX19" fmla="*/ 3489954 w 3489954"/>
              <a:gd name="connsiteY19" fmla="*/ 2639961 h 3760839"/>
              <a:gd name="connsiteX20" fmla="*/ 3040129 w 3489954"/>
              <a:gd name="connsiteY20" fmla="*/ 2802193 h 3760839"/>
              <a:gd name="connsiteX21" fmla="*/ 3121245 w 3489954"/>
              <a:gd name="connsiteY21" fmla="*/ 2684207 h 3760839"/>
              <a:gd name="connsiteX22" fmla="*/ 2693542 w 3489954"/>
              <a:gd name="connsiteY22" fmla="*/ 2588342 h 3760839"/>
              <a:gd name="connsiteX23" fmla="*/ 1948748 w 3489954"/>
              <a:gd name="connsiteY23" fmla="*/ 2308123 h 3760839"/>
              <a:gd name="connsiteX24" fmla="*/ 1314567 w 3489954"/>
              <a:gd name="connsiteY24" fmla="*/ 1961536 h 3760839"/>
              <a:gd name="connsiteX25" fmla="*/ 820496 w 3489954"/>
              <a:gd name="connsiteY25" fmla="*/ 1504336 h 3760839"/>
              <a:gd name="connsiteX26" fmla="*/ 429664 w 3489954"/>
              <a:gd name="connsiteY26" fmla="*/ 907026 h 3760839"/>
              <a:gd name="connsiteX27" fmla="*/ 363296 w 3489954"/>
              <a:gd name="connsiteY27" fmla="*/ 612058 h 3760839"/>
              <a:gd name="connsiteX28" fmla="*/ 311677 w 3489954"/>
              <a:gd name="connsiteY28" fmla="*/ 501445 h 3760839"/>
              <a:gd name="connsiteX29" fmla="*/ 296928 w 3489954"/>
              <a:gd name="connsiteY29" fmla="*/ 766916 h 3760839"/>
              <a:gd name="connsiteX30" fmla="*/ 326425 w 3489954"/>
              <a:gd name="connsiteY30" fmla="*/ 1098755 h 3760839"/>
              <a:gd name="connsiteX31" fmla="*/ 503406 w 3489954"/>
              <a:gd name="connsiteY31" fmla="*/ 1932039 h 3760839"/>
              <a:gd name="connsiteX32" fmla="*/ 798374 w 3489954"/>
              <a:gd name="connsiteY32" fmla="*/ 2647336 h 3760839"/>
              <a:gd name="connsiteX33" fmla="*/ 1211329 w 3489954"/>
              <a:gd name="connsiteY33" fmla="*/ 3370007 h 3760839"/>
              <a:gd name="connsiteX34" fmla="*/ 1307193 w 3489954"/>
              <a:gd name="connsiteY34" fmla="*/ 3244645 h 3760839"/>
              <a:gd name="connsiteX35" fmla="*/ 1395683 w 3489954"/>
              <a:gd name="connsiteY35" fmla="*/ 3760839 h 3760839"/>
              <a:gd name="connsiteX36" fmla="*/ 953232 w 3489954"/>
              <a:gd name="connsiteY36" fmla="*/ 3620729 h 3760839"/>
              <a:gd name="connsiteX37" fmla="*/ 1085968 w 3489954"/>
              <a:gd name="connsiteY37" fmla="*/ 3487993 h 3760839"/>
              <a:gd name="connsiteX38" fmla="*/ 481283 w 3489954"/>
              <a:gd name="connsiteY38" fmla="*/ 2573594 h 3760839"/>
              <a:gd name="connsiteX39" fmla="*/ 68329 w 3489954"/>
              <a:gd name="connsiteY39" fmla="*/ 1342103 h 3760839"/>
              <a:gd name="connsiteX40" fmla="*/ 1961 w 3489954"/>
              <a:gd name="connsiteY40" fmla="*/ 597310 h 3760839"/>
              <a:gd name="connsiteX41" fmla="*/ 24083 w 3489954"/>
              <a:gd name="connsiteY41" fmla="*/ 0 h 3760839"/>
              <a:gd name="connsiteX0" fmla="*/ 1041722 w 3489954"/>
              <a:gd name="connsiteY0" fmla="*/ 309716 h 3760839"/>
              <a:gd name="connsiteX1" fmla="*/ 1380935 w 3489954"/>
              <a:gd name="connsiteY1" fmla="*/ 648929 h 3760839"/>
              <a:gd name="connsiteX2" fmla="*/ 2103606 w 3489954"/>
              <a:gd name="connsiteY2" fmla="*/ 1069258 h 3760839"/>
              <a:gd name="connsiteX3" fmla="*/ 2494438 w 3489954"/>
              <a:gd name="connsiteY3" fmla="*/ 1260987 h 3760839"/>
              <a:gd name="connsiteX4" fmla="*/ 2450193 w 3489954"/>
              <a:gd name="connsiteY4" fmla="*/ 1098755 h 3760839"/>
              <a:gd name="connsiteX5" fmla="*/ 2796780 w 3489954"/>
              <a:gd name="connsiteY5" fmla="*/ 1401097 h 3760839"/>
              <a:gd name="connsiteX6" fmla="*/ 2376451 w 3489954"/>
              <a:gd name="connsiteY6" fmla="*/ 1496961 h 3760839"/>
              <a:gd name="connsiteX7" fmla="*/ 2472316 w 3489954"/>
              <a:gd name="connsiteY7" fmla="*/ 1364226 h 3760839"/>
              <a:gd name="connsiteX8" fmla="*/ 2169974 w 3489954"/>
              <a:gd name="connsiteY8" fmla="*/ 1260987 h 3760839"/>
              <a:gd name="connsiteX9" fmla="*/ 1528419 w 3489954"/>
              <a:gd name="connsiteY9" fmla="*/ 966019 h 3760839"/>
              <a:gd name="connsiteX10" fmla="*/ 1019600 w 3489954"/>
              <a:gd name="connsiteY10" fmla="*/ 626807 h 3760839"/>
              <a:gd name="connsiteX11" fmla="*/ 798374 w 3489954"/>
              <a:gd name="connsiteY11" fmla="*/ 420329 h 3760839"/>
              <a:gd name="connsiteX12" fmla="*/ 754129 w 3489954"/>
              <a:gd name="connsiteY12" fmla="*/ 412955 h 3760839"/>
              <a:gd name="connsiteX13" fmla="*/ 776251 w 3489954"/>
              <a:gd name="connsiteY13" fmla="*/ 722671 h 3760839"/>
              <a:gd name="connsiteX14" fmla="*/ 916361 w 3489954"/>
              <a:gd name="connsiteY14" fmla="*/ 1246239 h 3760839"/>
              <a:gd name="connsiteX15" fmla="*/ 1299819 w 3489954"/>
              <a:gd name="connsiteY15" fmla="*/ 1718187 h 3760839"/>
              <a:gd name="connsiteX16" fmla="*/ 2295335 w 3489954"/>
              <a:gd name="connsiteY16" fmla="*/ 2278626 h 3760839"/>
              <a:gd name="connsiteX17" fmla="*/ 3143367 w 3489954"/>
              <a:gd name="connsiteY17" fmla="*/ 2551471 h 3760839"/>
              <a:gd name="connsiteX18" fmla="*/ 3077000 w 3489954"/>
              <a:gd name="connsiteY18" fmla="*/ 2418736 h 3760839"/>
              <a:gd name="connsiteX19" fmla="*/ 3489954 w 3489954"/>
              <a:gd name="connsiteY19" fmla="*/ 2639961 h 3760839"/>
              <a:gd name="connsiteX20" fmla="*/ 3040129 w 3489954"/>
              <a:gd name="connsiteY20" fmla="*/ 2802193 h 3760839"/>
              <a:gd name="connsiteX21" fmla="*/ 3121245 w 3489954"/>
              <a:gd name="connsiteY21" fmla="*/ 2684207 h 3760839"/>
              <a:gd name="connsiteX22" fmla="*/ 2693542 w 3489954"/>
              <a:gd name="connsiteY22" fmla="*/ 2588342 h 3760839"/>
              <a:gd name="connsiteX23" fmla="*/ 1948748 w 3489954"/>
              <a:gd name="connsiteY23" fmla="*/ 2308123 h 3760839"/>
              <a:gd name="connsiteX24" fmla="*/ 1314567 w 3489954"/>
              <a:gd name="connsiteY24" fmla="*/ 1961536 h 3760839"/>
              <a:gd name="connsiteX25" fmla="*/ 820496 w 3489954"/>
              <a:gd name="connsiteY25" fmla="*/ 1504336 h 3760839"/>
              <a:gd name="connsiteX26" fmla="*/ 429664 w 3489954"/>
              <a:gd name="connsiteY26" fmla="*/ 907026 h 3760839"/>
              <a:gd name="connsiteX27" fmla="*/ 311677 w 3489954"/>
              <a:gd name="connsiteY27" fmla="*/ 501445 h 3760839"/>
              <a:gd name="connsiteX28" fmla="*/ 296928 w 3489954"/>
              <a:gd name="connsiteY28" fmla="*/ 766916 h 3760839"/>
              <a:gd name="connsiteX29" fmla="*/ 326425 w 3489954"/>
              <a:gd name="connsiteY29" fmla="*/ 1098755 h 3760839"/>
              <a:gd name="connsiteX30" fmla="*/ 503406 w 3489954"/>
              <a:gd name="connsiteY30" fmla="*/ 1932039 h 3760839"/>
              <a:gd name="connsiteX31" fmla="*/ 798374 w 3489954"/>
              <a:gd name="connsiteY31" fmla="*/ 2647336 h 3760839"/>
              <a:gd name="connsiteX32" fmla="*/ 1211329 w 3489954"/>
              <a:gd name="connsiteY32" fmla="*/ 3370007 h 3760839"/>
              <a:gd name="connsiteX33" fmla="*/ 1307193 w 3489954"/>
              <a:gd name="connsiteY33" fmla="*/ 3244645 h 3760839"/>
              <a:gd name="connsiteX34" fmla="*/ 1395683 w 3489954"/>
              <a:gd name="connsiteY34" fmla="*/ 3760839 h 3760839"/>
              <a:gd name="connsiteX35" fmla="*/ 953232 w 3489954"/>
              <a:gd name="connsiteY35" fmla="*/ 3620729 h 3760839"/>
              <a:gd name="connsiteX36" fmla="*/ 1085968 w 3489954"/>
              <a:gd name="connsiteY36" fmla="*/ 3487993 h 3760839"/>
              <a:gd name="connsiteX37" fmla="*/ 481283 w 3489954"/>
              <a:gd name="connsiteY37" fmla="*/ 2573594 h 3760839"/>
              <a:gd name="connsiteX38" fmla="*/ 68329 w 3489954"/>
              <a:gd name="connsiteY38" fmla="*/ 1342103 h 3760839"/>
              <a:gd name="connsiteX39" fmla="*/ 1961 w 3489954"/>
              <a:gd name="connsiteY39" fmla="*/ 597310 h 3760839"/>
              <a:gd name="connsiteX40" fmla="*/ 24083 w 3489954"/>
              <a:gd name="connsiteY40" fmla="*/ 0 h 3760839"/>
              <a:gd name="connsiteX0" fmla="*/ 1049097 w 3489954"/>
              <a:gd name="connsiteY0" fmla="*/ 361336 h 3760839"/>
              <a:gd name="connsiteX1" fmla="*/ 1380935 w 3489954"/>
              <a:gd name="connsiteY1" fmla="*/ 648929 h 3760839"/>
              <a:gd name="connsiteX2" fmla="*/ 2103606 w 3489954"/>
              <a:gd name="connsiteY2" fmla="*/ 1069258 h 3760839"/>
              <a:gd name="connsiteX3" fmla="*/ 2494438 w 3489954"/>
              <a:gd name="connsiteY3" fmla="*/ 1260987 h 3760839"/>
              <a:gd name="connsiteX4" fmla="*/ 2450193 w 3489954"/>
              <a:gd name="connsiteY4" fmla="*/ 1098755 h 3760839"/>
              <a:gd name="connsiteX5" fmla="*/ 2796780 w 3489954"/>
              <a:gd name="connsiteY5" fmla="*/ 1401097 h 3760839"/>
              <a:gd name="connsiteX6" fmla="*/ 2376451 w 3489954"/>
              <a:gd name="connsiteY6" fmla="*/ 1496961 h 3760839"/>
              <a:gd name="connsiteX7" fmla="*/ 2472316 w 3489954"/>
              <a:gd name="connsiteY7" fmla="*/ 1364226 h 3760839"/>
              <a:gd name="connsiteX8" fmla="*/ 2169974 w 3489954"/>
              <a:gd name="connsiteY8" fmla="*/ 1260987 h 3760839"/>
              <a:gd name="connsiteX9" fmla="*/ 1528419 w 3489954"/>
              <a:gd name="connsiteY9" fmla="*/ 966019 h 3760839"/>
              <a:gd name="connsiteX10" fmla="*/ 1019600 w 3489954"/>
              <a:gd name="connsiteY10" fmla="*/ 626807 h 3760839"/>
              <a:gd name="connsiteX11" fmla="*/ 798374 w 3489954"/>
              <a:gd name="connsiteY11" fmla="*/ 420329 h 3760839"/>
              <a:gd name="connsiteX12" fmla="*/ 754129 w 3489954"/>
              <a:gd name="connsiteY12" fmla="*/ 412955 h 3760839"/>
              <a:gd name="connsiteX13" fmla="*/ 776251 w 3489954"/>
              <a:gd name="connsiteY13" fmla="*/ 722671 h 3760839"/>
              <a:gd name="connsiteX14" fmla="*/ 916361 w 3489954"/>
              <a:gd name="connsiteY14" fmla="*/ 1246239 h 3760839"/>
              <a:gd name="connsiteX15" fmla="*/ 1299819 w 3489954"/>
              <a:gd name="connsiteY15" fmla="*/ 1718187 h 3760839"/>
              <a:gd name="connsiteX16" fmla="*/ 2295335 w 3489954"/>
              <a:gd name="connsiteY16" fmla="*/ 2278626 h 3760839"/>
              <a:gd name="connsiteX17" fmla="*/ 3143367 w 3489954"/>
              <a:gd name="connsiteY17" fmla="*/ 2551471 h 3760839"/>
              <a:gd name="connsiteX18" fmla="*/ 3077000 w 3489954"/>
              <a:gd name="connsiteY18" fmla="*/ 2418736 h 3760839"/>
              <a:gd name="connsiteX19" fmla="*/ 3489954 w 3489954"/>
              <a:gd name="connsiteY19" fmla="*/ 2639961 h 3760839"/>
              <a:gd name="connsiteX20" fmla="*/ 3040129 w 3489954"/>
              <a:gd name="connsiteY20" fmla="*/ 2802193 h 3760839"/>
              <a:gd name="connsiteX21" fmla="*/ 3121245 w 3489954"/>
              <a:gd name="connsiteY21" fmla="*/ 2684207 h 3760839"/>
              <a:gd name="connsiteX22" fmla="*/ 2693542 w 3489954"/>
              <a:gd name="connsiteY22" fmla="*/ 2588342 h 3760839"/>
              <a:gd name="connsiteX23" fmla="*/ 1948748 w 3489954"/>
              <a:gd name="connsiteY23" fmla="*/ 2308123 h 3760839"/>
              <a:gd name="connsiteX24" fmla="*/ 1314567 w 3489954"/>
              <a:gd name="connsiteY24" fmla="*/ 1961536 h 3760839"/>
              <a:gd name="connsiteX25" fmla="*/ 820496 w 3489954"/>
              <a:gd name="connsiteY25" fmla="*/ 1504336 h 3760839"/>
              <a:gd name="connsiteX26" fmla="*/ 429664 w 3489954"/>
              <a:gd name="connsiteY26" fmla="*/ 907026 h 3760839"/>
              <a:gd name="connsiteX27" fmla="*/ 311677 w 3489954"/>
              <a:gd name="connsiteY27" fmla="*/ 501445 h 3760839"/>
              <a:gd name="connsiteX28" fmla="*/ 296928 w 3489954"/>
              <a:gd name="connsiteY28" fmla="*/ 766916 h 3760839"/>
              <a:gd name="connsiteX29" fmla="*/ 326425 w 3489954"/>
              <a:gd name="connsiteY29" fmla="*/ 1098755 h 3760839"/>
              <a:gd name="connsiteX30" fmla="*/ 503406 w 3489954"/>
              <a:gd name="connsiteY30" fmla="*/ 1932039 h 3760839"/>
              <a:gd name="connsiteX31" fmla="*/ 798374 w 3489954"/>
              <a:gd name="connsiteY31" fmla="*/ 2647336 h 3760839"/>
              <a:gd name="connsiteX32" fmla="*/ 1211329 w 3489954"/>
              <a:gd name="connsiteY32" fmla="*/ 3370007 h 3760839"/>
              <a:gd name="connsiteX33" fmla="*/ 1307193 w 3489954"/>
              <a:gd name="connsiteY33" fmla="*/ 3244645 h 3760839"/>
              <a:gd name="connsiteX34" fmla="*/ 1395683 w 3489954"/>
              <a:gd name="connsiteY34" fmla="*/ 3760839 h 3760839"/>
              <a:gd name="connsiteX35" fmla="*/ 953232 w 3489954"/>
              <a:gd name="connsiteY35" fmla="*/ 3620729 h 3760839"/>
              <a:gd name="connsiteX36" fmla="*/ 1085968 w 3489954"/>
              <a:gd name="connsiteY36" fmla="*/ 3487993 h 3760839"/>
              <a:gd name="connsiteX37" fmla="*/ 481283 w 3489954"/>
              <a:gd name="connsiteY37" fmla="*/ 2573594 h 3760839"/>
              <a:gd name="connsiteX38" fmla="*/ 68329 w 3489954"/>
              <a:gd name="connsiteY38" fmla="*/ 1342103 h 3760839"/>
              <a:gd name="connsiteX39" fmla="*/ 1961 w 3489954"/>
              <a:gd name="connsiteY39" fmla="*/ 597310 h 3760839"/>
              <a:gd name="connsiteX40" fmla="*/ 24083 w 3489954"/>
              <a:gd name="connsiteY40" fmla="*/ 0 h 3760839"/>
              <a:gd name="connsiteX0" fmla="*/ 1087592 w 3528449"/>
              <a:gd name="connsiteY0" fmla="*/ 324465 h 3723968"/>
              <a:gd name="connsiteX1" fmla="*/ 1419430 w 3528449"/>
              <a:gd name="connsiteY1" fmla="*/ 612058 h 3723968"/>
              <a:gd name="connsiteX2" fmla="*/ 2142101 w 3528449"/>
              <a:gd name="connsiteY2" fmla="*/ 1032387 h 3723968"/>
              <a:gd name="connsiteX3" fmla="*/ 2532933 w 3528449"/>
              <a:gd name="connsiteY3" fmla="*/ 1224116 h 3723968"/>
              <a:gd name="connsiteX4" fmla="*/ 2488688 w 3528449"/>
              <a:gd name="connsiteY4" fmla="*/ 1061884 h 3723968"/>
              <a:gd name="connsiteX5" fmla="*/ 2835275 w 3528449"/>
              <a:gd name="connsiteY5" fmla="*/ 1364226 h 3723968"/>
              <a:gd name="connsiteX6" fmla="*/ 2414946 w 3528449"/>
              <a:gd name="connsiteY6" fmla="*/ 1460090 h 3723968"/>
              <a:gd name="connsiteX7" fmla="*/ 2510811 w 3528449"/>
              <a:gd name="connsiteY7" fmla="*/ 1327355 h 3723968"/>
              <a:gd name="connsiteX8" fmla="*/ 2208469 w 3528449"/>
              <a:gd name="connsiteY8" fmla="*/ 1224116 h 3723968"/>
              <a:gd name="connsiteX9" fmla="*/ 1566914 w 3528449"/>
              <a:gd name="connsiteY9" fmla="*/ 929148 h 3723968"/>
              <a:gd name="connsiteX10" fmla="*/ 1058095 w 3528449"/>
              <a:gd name="connsiteY10" fmla="*/ 589936 h 3723968"/>
              <a:gd name="connsiteX11" fmla="*/ 836869 w 3528449"/>
              <a:gd name="connsiteY11" fmla="*/ 383458 h 3723968"/>
              <a:gd name="connsiteX12" fmla="*/ 792624 w 3528449"/>
              <a:gd name="connsiteY12" fmla="*/ 376084 h 3723968"/>
              <a:gd name="connsiteX13" fmla="*/ 814746 w 3528449"/>
              <a:gd name="connsiteY13" fmla="*/ 685800 h 3723968"/>
              <a:gd name="connsiteX14" fmla="*/ 954856 w 3528449"/>
              <a:gd name="connsiteY14" fmla="*/ 1209368 h 3723968"/>
              <a:gd name="connsiteX15" fmla="*/ 1338314 w 3528449"/>
              <a:gd name="connsiteY15" fmla="*/ 1681316 h 3723968"/>
              <a:gd name="connsiteX16" fmla="*/ 2333830 w 3528449"/>
              <a:gd name="connsiteY16" fmla="*/ 2241755 h 3723968"/>
              <a:gd name="connsiteX17" fmla="*/ 3181862 w 3528449"/>
              <a:gd name="connsiteY17" fmla="*/ 2514600 h 3723968"/>
              <a:gd name="connsiteX18" fmla="*/ 3115495 w 3528449"/>
              <a:gd name="connsiteY18" fmla="*/ 2381865 h 3723968"/>
              <a:gd name="connsiteX19" fmla="*/ 3528449 w 3528449"/>
              <a:gd name="connsiteY19" fmla="*/ 2603090 h 3723968"/>
              <a:gd name="connsiteX20" fmla="*/ 3078624 w 3528449"/>
              <a:gd name="connsiteY20" fmla="*/ 2765322 h 3723968"/>
              <a:gd name="connsiteX21" fmla="*/ 3159740 w 3528449"/>
              <a:gd name="connsiteY21" fmla="*/ 2647336 h 3723968"/>
              <a:gd name="connsiteX22" fmla="*/ 2732037 w 3528449"/>
              <a:gd name="connsiteY22" fmla="*/ 2551471 h 3723968"/>
              <a:gd name="connsiteX23" fmla="*/ 1987243 w 3528449"/>
              <a:gd name="connsiteY23" fmla="*/ 2271252 h 3723968"/>
              <a:gd name="connsiteX24" fmla="*/ 1353062 w 3528449"/>
              <a:gd name="connsiteY24" fmla="*/ 1924665 h 3723968"/>
              <a:gd name="connsiteX25" fmla="*/ 858991 w 3528449"/>
              <a:gd name="connsiteY25" fmla="*/ 1467465 h 3723968"/>
              <a:gd name="connsiteX26" fmla="*/ 468159 w 3528449"/>
              <a:gd name="connsiteY26" fmla="*/ 870155 h 3723968"/>
              <a:gd name="connsiteX27" fmla="*/ 350172 w 3528449"/>
              <a:gd name="connsiteY27" fmla="*/ 464574 h 3723968"/>
              <a:gd name="connsiteX28" fmla="*/ 335423 w 3528449"/>
              <a:gd name="connsiteY28" fmla="*/ 730045 h 3723968"/>
              <a:gd name="connsiteX29" fmla="*/ 364920 w 3528449"/>
              <a:gd name="connsiteY29" fmla="*/ 1061884 h 3723968"/>
              <a:gd name="connsiteX30" fmla="*/ 541901 w 3528449"/>
              <a:gd name="connsiteY30" fmla="*/ 1895168 h 3723968"/>
              <a:gd name="connsiteX31" fmla="*/ 836869 w 3528449"/>
              <a:gd name="connsiteY31" fmla="*/ 2610465 h 3723968"/>
              <a:gd name="connsiteX32" fmla="*/ 1249824 w 3528449"/>
              <a:gd name="connsiteY32" fmla="*/ 3333136 h 3723968"/>
              <a:gd name="connsiteX33" fmla="*/ 1345688 w 3528449"/>
              <a:gd name="connsiteY33" fmla="*/ 3207774 h 3723968"/>
              <a:gd name="connsiteX34" fmla="*/ 1434178 w 3528449"/>
              <a:gd name="connsiteY34" fmla="*/ 3723968 h 3723968"/>
              <a:gd name="connsiteX35" fmla="*/ 991727 w 3528449"/>
              <a:gd name="connsiteY35" fmla="*/ 3583858 h 3723968"/>
              <a:gd name="connsiteX36" fmla="*/ 1124463 w 3528449"/>
              <a:gd name="connsiteY36" fmla="*/ 3451122 h 3723968"/>
              <a:gd name="connsiteX37" fmla="*/ 519778 w 3528449"/>
              <a:gd name="connsiteY37" fmla="*/ 2536723 h 3723968"/>
              <a:gd name="connsiteX38" fmla="*/ 106824 w 3528449"/>
              <a:gd name="connsiteY38" fmla="*/ 1305232 h 3723968"/>
              <a:gd name="connsiteX39" fmla="*/ 40456 w 3528449"/>
              <a:gd name="connsiteY39" fmla="*/ 560439 h 3723968"/>
              <a:gd name="connsiteX40" fmla="*/ 3585 w 3528449"/>
              <a:gd name="connsiteY40" fmla="*/ 0 h 3723968"/>
              <a:gd name="connsiteX0" fmla="*/ 1049098 w 3489955"/>
              <a:gd name="connsiteY0" fmla="*/ 376084 h 3775587"/>
              <a:gd name="connsiteX1" fmla="*/ 1380936 w 3489955"/>
              <a:gd name="connsiteY1" fmla="*/ 663677 h 3775587"/>
              <a:gd name="connsiteX2" fmla="*/ 2103607 w 3489955"/>
              <a:gd name="connsiteY2" fmla="*/ 1084006 h 3775587"/>
              <a:gd name="connsiteX3" fmla="*/ 2494439 w 3489955"/>
              <a:gd name="connsiteY3" fmla="*/ 1275735 h 3775587"/>
              <a:gd name="connsiteX4" fmla="*/ 2450194 w 3489955"/>
              <a:gd name="connsiteY4" fmla="*/ 1113503 h 3775587"/>
              <a:gd name="connsiteX5" fmla="*/ 2796781 w 3489955"/>
              <a:gd name="connsiteY5" fmla="*/ 1415845 h 3775587"/>
              <a:gd name="connsiteX6" fmla="*/ 2376452 w 3489955"/>
              <a:gd name="connsiteY6" fmla="*/ 1511709 h 3775587"/>
              <a:gd name="connsiteX7" fmla="*/ 2472317 w 3489955"/>
              <a:gd name="connsiteY7" fmla="*/ 1378974 h 3775587"/>
              <a:gd name="connsiteX8" fmla="*/ 2169975 w 3489955"/>
              <a:gd name="connsiteY8" fmla="*/ 1275735 h 3775587"/>
              <a:gd name="connsiteX9" fmla="*/ 1528420 w 3489955"/>
              <a:gd name="connsiteY9" fmla="*/ 980767 h 3775587"/>
              <a:gd name="connsiteX10" fmla="*/ 1019601 w 3489955"/>
              <a:gd name="connsiteY10" fmla="*/ 641555 h 3775587"/>
              <a:gd name="connsiteX11" fmla="*/ 798375 w 3489955"/>
              <a:gd name="connsiteY11" fmla="*/ 435077 h 3775587"/>
              <a:gd name="connsiteX12" fmla="*/ 754130 w 3489955"/>
              <a:gd name="connsiteY12" fmla="*/ 427703 h 3775587"/>
              <a:gd name="connsiteX13" fmla="*/ 776252 w 3489955"/>
              <a:gd name="connsiteY13" fmla="*/ 737419 h 3775587"/>
              <a:gd name="connsiteX14" fmla="*/ 916362 w 3489955"/>
              <a:gd name="connsiteY14" fmla="*/ 1260987 h 3775587"/>
              <a:gd name="connsiteX15" fmla="*/ 1299820 w 3489955"/>
              <a:gd name="connsiteY15" fmla="*/ 1732935 h 3775587"/>
              <a:gd name="connsiteX16" fmla="*/ 2295336 w 3489955"/>
              <a:gd name="connsiteY16" fmla="*/ 2293374 h 3775587"/>
              <a:gd name="connsiteX17" fmla="*/ 3143368 w 3489955"/>
              <a:gd name="connsiteY17" fmla="*/ 2566219 h 3775587"/>
              <a:gd name="connsiteX18" fmla="*/ 3077001 w 3489955"/>
              <a:gd name="connsiteY18" fmla="*/ 2433484 h 3775587"/>
              <a:gd name="connsiteX19" fmla="*/ 3489955 w 3489955"/>
              <a:gd name="connsiteY19" fmla="*/ 2654709 h 3775587"/>
              <a:gd name="connsiteX20" fmla="*/ 3040130 w 3489955"/>
              <a:gd name="connsiteY20" fmla="*/ 2816941 h 3775587"/>
              <a:gd name="connsiteX21" fmla="*/ 3121246 w 3489955"/>
              <a:gd name="connsiteY21" fmla="*/ 2698955 h 3775587"/>
              <a:gd name="connsiteX22" fmla="*/ 2693543 w 3489955"/>
              <a:gd name="connsiteY22" fmla="*/ 2603090 h 3775587"/>
              <a:gd name="connsiteX23" fmla="*/ 1948749 w 3489955"/>
              <a:gd name="connsiteY23" fmla="*/ 2322871 h 3775587"/>
              <a:gd name="connsiteX24" fmla="*/ 1314568 w 3489955"/>
              <a:gd name="connsiteY24" fmla="*/ 1976284 h 3775587"/>
              <a:gd name="connsiteX25" fmla="*/ 820497 w 3489955"/>
              <a:gd name="connsiteY25" fmla="*/ 1519084 h 3775587"/>
              <a:gd name="connsiteX26" fmla="*/ 429665 w 3489955"/>
              <a:gd name="connsiteY26" fmla="*/ 921774 h 3775587"/>
              <a:gd name="connsiteX27" fmla="*/ 311678 w 3489955"/>
              <a:gd name="connsiteY27" fmla="*/ 516193 h 3775587"/>
              <a:gd name="connsiteX28" fmla="*/ 296929 w 3489955"/>
              <a:gd name="connsiteY28" fmla="*/ 781664 h 3775587"/>
              <a:gd name="connsiteX29" fmla="*/ 326426 w 3489955"/>
              <a:gd name="connsiteY29" fmla="*/ 1113503 h 3775587"/>
              <a:gd name="connsiteX30" fmla="*/ 503407 w 3489955"/>
              <a:gd name="connsiteY30" fmla="*/ 1946787 h 3775587"/>
              <a:gd name="connsiteX31" fmla="*/ 798375 w 3489955"/>
              <a:gd name="connsiteY31" fmla="*/ 2662084 h 3775587"/>
              <a:gd name="connsiteX32" fmla="*/ 1211330 w 3489955"/>
              <a:gd name="connsiteY32" fmla="*/ 3384755 h 3775587"/>
              <a:gd name="connsiteX33" fmla="*/ 1307194 w 3489955"/>
              <a:gd name="connsiteY33" fmla="*/ 3259393 h 3775587"/>
              <a:gd name="connsiteX34" fmla="*/ 1395684 w 3489955"/>
              <a:gd name="connsiteY34" fmla="*/ 3775587 h 3775587"/>
              <a:gd name="connsiteX35" fmla="*/ 953233 w 3489955"/>
              <a:gd name="connsiteY35" fmla="*/ 3635477 h 3775587"/>
              <a:gd name="connsiteX36" fmla="*/ 1085969 w 3489955"/>
              <a:gd name="connsiteY36" fmla="*/ 3502741 h 3775587"/>
              <a:gd name="connsiteX37" fmla="*/ 481284 w 3489955"/>
              <a:gd name="connsiteY37" fmla="*/ 2588342 h 3775587"/>
              <a:gd name="connsiteX38" fmla="*/ 68330 w 3489955"/>
              <a:gd name="connsiteY38" fmla="*/ 1356851 h 3775587"/>
              <a:gd name="connsiteX39" fmla="*/ 1962 w 3489955"/>
              <a:gd name="connsiteY39" fmla="*/ 612058 h 3775587"/>
              <a:gd name="connsiteX40" fmla="*/ 24084 w 3489955"/>
              <a:gd name="connsiteY40" fmla="*/ 0 h 377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489955" h="3775587">
                <a:moveTo>
                  <a:pt x="1049098" y="376084"/>
                </a:moveTo>
                <a:cubicBezTo>
                  <a:pt x="1130214" y="482395"/>
                  <a:pt x="1205185" y="545690"/>
                  <a:pt x="1380936" y="663677"/>
                </a:cubicBezTo>
                <a:cubicBezTo>
                  <a:pt x="1556687" y="781664"/>
                  <a:pt x="1918023" y="981996"/>
                  <a:pt x="2103607" y="1084006"/>
                </a:cubicBezTo>
                <a:cubicBezTo>
                  <a:pt x="2289191" y="1186016"/>
                  <a:pt x="2436675" y="1270819"/>
                  <a:pt x="2494439" y="1275735"/>
                </a:cubicBezTo>
                <a:lnTo>
                  <a:pt x="2450194" y="1113503"/>
                </a:lnTo>
                <a:lnTo>
                  <a:pt x="2796781" y="1415845"/>
                </a:lnTo>
                <a:lnTo>
                  <a:pt x="2376452" y="1511709"/>
                </a:lnTo>
                <a:lnTo>
                  <a:pt x="2472317" y="1378974"/>
                </a:lnTo>
                <a:cubicBezTo>
                  <a:pt x="2437904" y="1339645"/>
                  <a:pt x="2327291" y="1342103"/>
                  <a:pt x="2169975" y="1275735"/>
                </a:cubicBezTo>
                <a:cubicBezTo>
                  <a:pt x="2012659" y="1209367"/>
                  <a:pt x="1720149" y="1086464"/>
                  <a:pt x="1528420" y="980767"/>
                </a:cubicBezTo>
                <a:cubicBezTo>
                  <a:pt x="1336691" y="875070"/>
                  <a:pt x="1141275" y="732503"/>
                  <a:pt x="1019601" y="641555"/>
                </a:cubicBezTo>
                <a:cubicBezTo>
                  <a:pt x="897927" y="550607"/>
                  <a:pt x="842620" y="470719"/>
                  <a:pt x="798375" y="435077"/>
                </a:cubicBezTo>
                <a:cubicBezTo>
                  <a:pt x="754130" y="399435"/>
                  <a:pt x="757817" y="377313"/>
                  <a:pt x="754130" y="427703"/>
                </a:cubicBezTo>
                <a:cubicBezTo>
                  <a:pt x="750443" y="478093"/>
                  <a:pt x="749213" y="598538"/>
                  <a:pt x="776252" y="737419"/>
                </a:cubicBezTo>
                <a:cubicBezTo>
                  <a:pt x="803291" y="876300"/>
                  <a:pt x="829101" y="1095068"/>
                  <a:pt x="916362" y="1260987"/>
                </a:cubicBezTo>
                <a:cubicBezTo>
                  <a:pt x="1003623" y="1426906"/>
                  <a:pt x="1069991" y="1560871"/>
                  <a:pt x="1299820" y="1732935"/>
                </a:cubicBezTo>
                <a:cubicBezTo>
                  <a:pt x="1529649" y="1904999"/>
                  <a:pt x="1988078" y="2154493"/>
                  <a:pt x="2295336" y="2293374"/>
                </a:cubicBezTo>
                <a:cubicBezTo>
                  <a:pt x="2602594" y="2432255"/>
                  <a:pt x="3013091" y="2542867"/>
                  <a:pt x="3143368" y="2566219"/>
                </a:cubicBezTo>
                <a:lnTo>
                  <a:pt x="3077001" y="2433484"/>
                </a:lnTo>
                <a:lnTo>
                  <a:pt x="3489955" y="2654709"/>
                </a:lnTo>
                <a:lnTo>
                  <a:pt x="3040130" y="2816941"/>
                </a:lnTo>
                <a:lnTo>
                  <a:pt x="3121246" y="2698955"/>
                </a:lnTo>
                <a:cubicBezTo>
                  <a:pt x="3063482" y="2663313"/>
                  <a:pt x="2888959" y="2665771"/>
                  <a:pt x="2693543" y="2603090"/>
                </a:cubicBezTo>
                <a:cubicBezTo>
                  <a:pt x="2498127" y="2540409"/>
                  <a:pt x="2178578" y="2427339"/>
                  <a:pt x="1948749" y="2322871"/>
                </a:cubicBezTo>
                <a:cubicBezTo>
                  <a:pt x="1718920" y="2218403"/>
                  <a:pt x="1502610" y="2110249"/>
                  <a:pt x="1314568" y="1976284"/>
                </a:cubicBezTo>
                <a:cubicBezTo>
                  <a:pt x="1126526" y="1842320"/>
                  <a:pt x="967981" y="1694836"/>
                  <a:pt x="820497" y="1519084"/>
                </a:cubicBezTo>
                <a:cubicBezTo>
                  <a:pt x="673013" y="1343332"/>
                  <a:pt x="514468" y="1088922"/>
                  <a:pt x="429665" y="921774"/>
                </a:cubicBezTo>
                <a:cubicBezTo>
                  <a:pt x="344862" y="754626"/>
                  <a:pt x="333801" y="539545"/>
                  <a:pt x="311678" y="516193"/>
                </a:cubicBezTo>
                <a:cubicBezTo>
                  <a:pt x="289555" y="492841"/>
                  <a:pt x="294471" y="682112"/>
                  <a:pt x="296929" y="781664"/>
                </a:cubicBezTo>
                <a:cubicBezTo>
                  <a:pt x="299387" y="881216"/>
                  <a:pt x="292013" y="919316"/>
                  <a:pt x="326426" y="1113503"/>
                </a:cubicBezTo>
                <a:cubicBezTo>
                  <a:pt x="360839" y="1307690"/>
                  <a:pt x="424749" y="1688690"/>
                  <a:pt x="503407" y="1946787"/>
                </a:cubicBezTo>
                <a:cubicBezTo>
                  <a:pt x="582065" y="2204884"/>
                  <a:pt x="680388" y="2422423"/>
                  <a:pt x="798375" y="2662084"/>
                </a:cubicBezTo>
                <a:cubicBezTo>
                  <a:pt x="916362" y="2901745"/>
                  <a:pt x="1126527" y="3285204"/>
                  <a:pt x="1211330" y="3384755"/>
                </a:cubicBezTo>
                <a:lnTo>
                  <a:pt x="1307194" y="3259393"/>
                </a:lnTo>
                <a:lnTo>
                  <a:pt x="1395684" y="3775587"/>
                </a:lnTo>
                <a:lnTo>
                  <a:pt x="953233" y="3635477"/>
                </a:lnTo>
                <a:lnTo>
                  <a:pt x="1085969" y="3502741"/>
                </a:lnTo>
                <a:cubicBezTo>
                  <a:pt x="1007311" y="3328219"/>
                  <a:pt x="650891" y="2945990"/>
                  <a:pt x="481284" y="2588342"/>
                </a:cubicBezTo>
                <a:cubicBezTo>
                  <a:pt x="311677" y="2230694"/>
                  <a:pt x="148217" y="1686232"/>
                  <a:pt x="68330" y="1356851"/>
                </a:cubicBezTo>
                <a:cubicBezTo>
                  <a:pt x="-11557" y="1027470"/>
                  <a:pt x="9336" y="838200"/>
                  <a:pt x="1962" y="612058"/>
                </a:cubicBezTo>
                <a:cubicBezTo>
                  <a:pt x="-5412" y="385916"/>
                  <a:pt x="9336" y="186813"/>
                  <a:pt x="24084" y="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4" name="Group 373"/>
          <p:cNvGrpSpPr/>
          <p:nvPr/>
        </p:nvGrpSpPr>
        <p:grpSpPr>
          <a:xfrm>
            <a:off x="964806" y="12866767"/>
            <a:ext cx="1451842" cy="1309816"/>
            <a:chOff x="5305666" y="8031892"/>
            <a:chExt cx="1451842" cy="1309816"/>
          </a:xfrm>
        </p:grpSpPr>
        <p:sp>
          <p:nvSpPr>
            <p:cNvPr id="375" name="Rectangle 37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1" name="Group 370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372" name="Oval 37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73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14-7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861871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" name="Rectangle 1636"/>
          <p:cNvSpPr/>
          <p:nvPr/>
        </p:nvSpPr>
        <p:spPr>
          <a:xfrm>
            <a:off x="518305" y="556592"/>
            <a:ext cx="17174817" cy="25682712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7" name="Freeform 1546"/>
          <p:cNvSpPr/>
          <p:nvPr/>
        </p:nvSpPr>
        <p:spPr>
          <a:xfrm>
            <a:off x="4286306" y="10828421"/>
            <a:ext cx="1078925" cy="2815390"/>
          </a:xfrm>
          <a:custGeom>
            <a:avLst/>
            <a:gdLst>
              <a:gd name="connsiteX0" fmla="*/ 1059278 w 1078925"/>
              <a:gd name="connsiteY0" fmla="*/ 0 h 2815390"/>
              <a:gd name="connsiteX1" fmla="*/ 987088 w 1078925"/>
              <a:gd name="connsiteY1" fmla="*/ 697832 h 2815390"/>
              <a:gd name="connsiteX2" fmla="*/ 337383 w 1078925"/>
              <a:gd name="connsiteY2" fmla="*/ 1371600 h 2815390"/>
              <a:gd name="connsiteX3" fmla="*/ 499 w 1078925"/>
              <a:gd name="connsiteY3" fmla="*/ 1925053 h 2815390"/>
              <a:gd name="connsiteX4" fmla="*/ 265193 w 1078925"/>
              <a:gd name="connsiteY4" fmla="*/ 2382253 h 2815390"/>
              <a:gd name="connsiteX5" fmla="*/ 409572 w 1078925"/>
              <a:gd name="connsiteY5" fmla="*/ 2646947 h 2815390"/>
              <a:gd name="connsiteX6" fmla="*/ 409572 w 1078925"/>
              <a:gd name="connsiteY6" fmla="*/ 2815390 h 281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8925" h="2815390">
                <a:moveTo>
                  <a:pt x="1059278" y="0"/>
                </a:moveTo>
                <a:cubicBezTo>
                  <a:pt x="1083341" y="234616"/>
                  <a:pt x="1107404" y="469232"/>
                  <a:pt x="987088" y="697832"/>
                </a:cubicBezTo>
                <a:cubicBezTo>
                  <a:pt x="866772" y="926432"/>
                  <a:pt x="501815" y="1167063"/>
                  <a:pt x="337383" y="1371600"/>
                </a:cubicBezTo>
                <a:cubicBezTo>
                  <a:pt x="172951" y="1576137"/>
                  <a:pt x="12531" y="1756611"/>
                  <a:pt x="499" y="1925053"/>
                </a:cubicBezTo>
                <a:cubicBezTo>
                  <a:pt x="-11533" y="2093495"/>
                  <a:pt x="197014" y="2261937"/>
                  <a:pt x="265193" y="2382253"/>
                </a:cubicBezTo>
                <a:cubicBezTo>
                  <a:pt x="333372" y="2502569"/>
                  <a:pt x="385509" y="2574758"/>
                  <a:pt x="409572" y="2646947"/>
                </a:cubicBezTo>
                <a:cubicBezTo>
                  <a:pt x="433635" y="2719136"/>
                  <a:pt x="421603" y="2767263"/>
                  <a:pt x="409572" y="281539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7" name="Freeform 1556"/>
          <p:cNvSpPr/>
          <p:nvPr/>
        </p:nvSpPr>
        <p:spPr>
          <a:xfrm>
            <a:off x="508889" y="7796463"/>
            <a:ext cx="4932947" cy="8855242"/>
          </a:xfrm>
          <a:custGeom>
            <a:avLst/>
            <a:gdLst>
              <a:gd name="connsiteX0" fmla="*/ 0 w 4932947"/>
              <a:gd name="connsiteY0" fmla="*/ 0 h 8855242"/>
              <a:gd name="connsiteX1" fmla="*/ 264695 w 4932947"/>
              <a:gd name="connsiteY1" fmla="*/ 385011 h 8855242"/>
              <a:gd name="connsiteX2" fmla="*/ 577516 w 4932947"/>
              <a:gd name="connsiteY2" fmla="*/ 673769 h 8855242"/>
              <a:gd name="connsiteX3" fmla="*/ 866274 w 4932947"/>
              <a:gd name="connsiteY3" fmla="*/ 842211 h 8855242"/>
              <a:gd name="connsiteX4" fmla="*/ 962526 w 4932947"/>
              <a:gd name="connsiteY4" fmla="*/ 1082842 h 8855242"/>
              <a:gd name="connsiteX5" fmla="*/ 1082842 w 4932947"/>
              <a:gd name="connsiteY5" fmla="*/ 1491916 h 8855242"/>
              <a:gd name="connsiteX6" fmla="*/ 1371600 w 4932947"/>
              <a:gd name="connsiteY6" fmla="*/ 1708484 h 8855242"/>
              <a:gd name="connsiteX7" fmla="*/ 1804737 w 4932947"/>
              <a:gd name="connsiteY7" fmla="*/ 2021305 h 8855242"/>
              <a:gd name="connsiteX8" fmla="*/ 1925053 w 4932947"/>
              <a:gd name="connsiteY8" fmla="*/ 2213811 h 8855242"/>
              <a:gd name="connsiteX9" fmla="*/ 2286000 w 4932947"/>
              <a:gd name="connsiteY9" fmla="*/ 2430379 h 8855242"/>
              <a:gd name="connsiteX10" fmla="*/ 2358189 w 4932947"/>
              <a:gd name="connsiteY10" fmla="*/ 2646948 h 8855242"/>
              <a:gd name="connsiteX11" fmla="*/ 2646947 w 4932947"/>
              <a:gd name="connsiteY11" fmla="*/ 3152274 h 8855242"/>
              <a:gd name="connsiteX12" fmla="*/ 2887579 w 4932947"/>
              <a:gd name="connsiteY12" fmla="*/ 3416969 h 8855242"/>
              <a:gd name="connsiteX13" fmla="*/ 2887579 w 4932947"/>
              <a:gd name="connsiteY13" fmla="*/ 3898232 h 8855242"/>
              <a:gd name="connsiteX14" fmla="*/ 3128210 w 4932947"/>
              <a:gd name="connsiteY14" fmla="*/ 4355432 h 8855242"/>
              <a:gd name="connsiteX15" fmla="*/ 3392905 w 4932947"/>
              <a:gd name="connsiteY15" fmla="*/ 4908884 h 8855242"/>
              <a:gd name="connsiteX16" fmla="*/ 3441031 w 4932947"/>
              <a:gd name="connsiteY16" fmla="*/ 5390148 h 8855242"/>
              <a:gd name="connsiteX17" fmla="*/ 3633537 w 4932947"/>
              <a:gd name="connsiteY17" fmla="*/ 5775158 h 8855242"/>
              <a:gd name="connsiteX18" fmla="*/ 3850105 w 4932947"/>
              <a:gd name="connsiteY18" fmla="*/ 6304548 h 8855242"/>
              <a:gd name="connsiteX19" fmla="*/ 3898231 w 4932947"/>
              <a:gd name="connsiteY19" fmla="*/ 6954253 h 8855242"/>
              <a:gd name="connsiteX20" fmla="*/ 3826042 w 4932947"/>
              <a:gd name="connsiteY20" fmla="*/ 7676148 h 8855242"/>
              <a:gd name="connsiteX21" fmla="*/ 4186989 w 4932947"/>
              <a:gd name="connsiteY21" fmla="*/ 7988969 h 8855242"/>
              <a:gd name="connsiteX22" fmla="*/ 4572000 w 4932947"/>
              <a:gd name="connsiteY22" fmla="*/ 8229600 h 8855242"/>
              <a:gd name="connsiteX23" fmla="*/ 4860758 w 4932947"/>
              <a:gd name="connsiteY23" fmla="*/ 8638674 h 8855242"/>
              <a:gd name="connsiteX24" fmla="*/ 4932947 w 4932947"/>
              <a:gd name="connsiteY24" fmla="*/ 8855242 h 885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32947" h="8855242">
                <a:moveTo>
                  <a:pt x="0" y="0"/>
                </a:moveTo>
                <a:cubicBezTo>
                  <a:pt x="84221" y="136358"/>
                  <a:pt x="168442" y="272716"/>
                  <a:pt x="264695" y="385011"/>
                </a:cubicBezTo>
                <a:cubicBezTo>
                  <a:pt x="360948" y="497306"/>
                  <a:pt x="477253" y="597569"/>
                  <a:pt x="577516" y="673769"/>
                </a:cubicBezTo>
                <a:cubicBezTo>
                  <a:pt x="677779" y="749969"/>
                  <a:pt x="802106" y="774032"/>
                  <a:pt x="866274" y="842211"/>
                </a:cubicBezTo>
                <a:cubicBezTo>
                  <a:pt x="930442" y="910390"/>
                  <a:pt x="926431" y="974558"/>
                  <a:pt x="962526" y="1082842"/>
                </a:cubicBezTo>
                <a:cubicBezTo>
                  <a:pt x="998621" y="1191126"/>
                  <a:pt x="1014663" y="1387642"/>
                  <a:pt x="1082842" y="1491916"/>
                </a:cubicBezTo>
                <a:cubicBezTo>
                  <a:pt x="1151021" y="1596190"/>
                  <a:pt x="1251284" y="1620253"/>
                  <a:pt x="1371600" y="1708484"/>
                </a:cubicBezTo>
                <a:cubicBezTo>
                  <a:pt x="1491916" y="1796716"/>
                  <a:pt x="1712495" y="1937084"/>
                  <a:pt x="1804737" y="2021305"/>
                </a:cubicBezTo>
                <a:cubicBezTo>
                  <a:pt x="1896979" y="2105526"/>
                  <a:pt x="1844843" y="2145632"/>
                  <a:pt x="1925053" y="2213811"/>
                </a:cubicBezTo>
                <a:cubicBezTo>
                  <a:pt x="2005264" y="2281990"/>
                  <a:pt x="2213811" y="2358190"/>
                  <a:pt x="2286000" y="2430379"/>
                </a:cubicBezTo>
                <a:cubicBezTo>
                  <a:pt x="2358189" y="2502568"/>
                  <a:pt x="2298031" y="2526632"/>
                  <a:pt x="2358189" y="2646948"/>
                </a:cubicBezTo>
                <a:cubicBezTo>
                  <a:pt x="2418347" y="2767264"/>
                  <a:pt x="2558715" y="3023937"/>
                  <a:pt x="2646947" y="3152274"/>
                </a:cubicBezTo>
                <a:cubicBezTo>
                  <a:pt x="2735179" y="3280611"/>
                  <a:pt x="2847474" y="3292643"/>
                  <a:pt x="2887579" y="3416969"/>
                </a:cubicBezTo>
                <a:cubicBezTo>
                  <a:pt x="2927684" y="3541295"/>
                  <a:pt x="2847474" y="3741822"/>
                  <a:pt x="2887579" y="3898232"/>
                </a:cubicBezTo>
                <a:cubicBezTo>
                  <a:pt x="2927684" y="4054643"/>
                  <a:pt x="3043989" y="4186990"/>
                  <a:pt x="3128210" y="4355432"/>
                </a:cubicBezTo>
                <a:cubicBezTo>
                  <a:pt x="3212431" y="4523874"/>
                  <a:pt x="3340768" y="4736431"/>
                  <a:pt x="3392905" y="4908884"/>
                </a:cubicBezTo>
                <a:cubicBezTo>
                  <a:pt x="3445042" y="5081337"/>
                  <a:pt x="3400926" y="5245769"/>
                  <a:pt x="3441031" y="5390148"/>
                </a:cubicBezTo>
                <a:cubicBezTo>
                  <a:pt x="3481136" y="5534527"/>
                  <a:pt x="3565358" y="5622758"/>
                  <a:pt x="3633537" y="5775158"/>
                </a:cubicBezTo>
                <a:cubicBezTo>
                  <a:pt x="3701716" y="5927558"/>
                  <a:pt x="3805989" y="6108032"/>
                  <a:pt x="3850105" y="6304548"/>
                </a:cubicBezTo>
                <a:cubicBezTo>
                  <a:pt x="3894221" y="6501064"/>
                  <a:pt x="3902241" y="6725653"/>
                  <a:pt x="3898231" y="6954253"/>
                </a:cubicBezTo>
                <a:cubicBezTo>
                  <a:pt x="3894221" y="7182853"/>
                  <a:pt x="3777916" y="7503695"/>
                  <a:pt x="3826042" y="7676148"/>
                </a:cubicBezTo>
                <a:cubicBezTo>
                  <a:pt x="3874168" y="7848601"/>
                  <a:pt x="4062663" y="7896727"/>
                  <a:pt x="4186989" y="7988969"/>
                </a:cubicBezTo>
                <a:cubicBezTo>
                  <a:pt x="4311315" y="8081211"/>
                  <a:pt x="4459705" y="8121316"/>
                  <a:pt x="4572000" y="8229600"/>
                </a:cubicBezTo>
                <a:cubicBezTo>
                  <a:pt x="4684295" y="8337884"/>
                  <a:pt x="4800600" y="8534400"/>
                  <a:pt x="4860758" y="8638674"/>
                </a:cubicBezTo>
                <a:cubicBezTo>
                  <a:pt x="4920916" y="8742948"/>
                  <a:pt x="4932947" y="8855242"/>
                  <a:pt x="4932947" y="8855242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9" name="Freeform 1558"/>
          <p:cNvSpPr/>
          <p:nvPr/>
        </p:nvSpPr>
        <p:spPr>
          <a:xfrm>
            <a:off x="6872929" y="601579"/>
            <a:ext cx="8660337" cy="12752385"/>
          </a:xfrm>
          <a:custGeom>
            <a:avLst/>
            <a:gdLst>
              <a:gd name="connsiteX0" fmla="*/ 8013031 w 8623577"/>
              <a:gd name="connsiteY0" fmla="*/ 0 h 12729410"/>
              <a:gd name="connsiteX1" fmla="*/ 8277726 w 8623577"/>
              <a:gd name="connsiteY1" fmla="*/ 336884 h 12729410"/>
              <a:gd name="connsiteX2" fmla="*/ 8446168 w 8623577"/>
              <a:gd name="connsiteY2" fmla="*/ 649705 h 12729410"/>
              <a:gd name="connsiteX3" fmla="*/ 8494295 w 8623577"/>
              <a:gd name="connsiteY3" fmla="*/ 986589 h 12729410"/>
              <a:gd name="connsiteX4" fmla="*/ 8614610 w 8623577"/>
              <a:gd name="connsiteY4" fmla="*/ 1347537 h 12729410"/>
              <a:gd name="connsiteX5" fmla="*/ 8590547 w 8623577"/>
              <a:gd name="connsiteY5" fmla="*/ 1684421 h 12729410"/>
              <a:gd name="connsiteX6" fmla="*/ 8398042 w 8623577"/>
              <a:gd name="connsiteY6" fmla="*/ 1900989 h 12729410"/>
              <a:gd name="connsiteX7" fmla="*/ 8205537 w 8623577"/>
              <a:gd name="connsiteY7" fmla="*/ 2045368 h 12729410"/>
              <a:gd name="connsiteX8" fmla="*/ 8061158 w 8623577"/>
              <a:gd name="connsiteY8" fmla="*/ 2237874 h 12729410"/>
              <a:gd name="connsiteX9" fmla="*/ 7892716 w 8623577"/>
              <a:gd name="connsiteY9" fmla="*/ 2454442 h 12729410"/>
              <a:gd name="connsiteX10" fmla="*/ 7844589 w 8623577"/>
              <a:gd name="connsiteY10" fmla="*/ 2767263 h 12729410"/>
              <a:gd name="connsiteX11" fmla="*/ 7507705 w 8623577"/>
              <a:gd name="connsiteY11" fmla="*/ 2959768 h 12729410"/>
              <a:gd name="connsiteX12" fmla="*/ 7435516 w 8623577"/>
              <a:gd name="connsiteY12" fmla="*/ 3200400 h 12729410"/>
              <a:gd name="connsiteX13" fmla="*/ 7363326 w 8623577"/>
              <a:gd name="connsiteY13" fmla="*/ 3416968 h 12729410"/>
              <a:gd name="connsiteX14" fmla="*/ 6858000 w 8623577"/>
              <a:gd name="connsiteY14" fmla="*/ 3344779 h 12729410"/>
              <a:gd name="connsiteX15" fmla="*/ 6280484 w 8623577"/>
              <a:gd name="connsiteY15" fmla="*/ 3513221 h 12729410"/>
              <a:gd name="connsiteX16" fmla="*/ 5823284 w 8623577"/>
              <a:gd name="connsiteY16" fmla="*/ 3801979 h 12729410"/>
              <a:gd name="connsiteX17" fmla="*/ 5678905 w 8623577"/>
              <a:gd name="connsiteY17" fmla="*/ 4355432 h 12729410"/>
              <a:gd name="connsiteX18" fmla="*/ 5342021 w 8623577"/>
              <a:gd name="connsiteY18" fmla="*/ 4836695 h 12729410"/>
              <a:gd name="connsiteX19" fmla="*/ 5005137 w 8623577"/>
              <a:gd name="connsiteY19" fmla="*/ 5005137 h 12729410"/>
              <a:gd name="connsiteX20" fmla="*/ 4403558 w 8623577"/>
              <a:gd name="connsiteY20" fmla="*/ 5197642 h 12729410"/>
              <a:gd name="connsiteX21" fmla="*/ 3946358 w 8623577"/>
              <a:gd name="connsiteY21" fmla="*/ 5438274 h 12729410"/>
              <a:gd name="connsiteX22" fmla="*/ 3705726 w 8623577"/>
              <a:gd name="connsiteY22" fmla="*/ 5727032 h 12729410"/>
              <a:gd name="connsiteX23" fmla="*/ 3585410 w 8623577"/>
              <a:gd name="connsiteY23" fmla="*/ 6112042 h 12729410"/>
              <a:gd name="connsiteX24" fmla="*/ 3416968 w 8623577"/>
              <a:gd name="connsiteY24" fmla="*/ 6352674 h 12729410"/>
              <a:gd name="connsiteX25" fmla="*/ 3585410 w 8623577"/>
              <a:gd name="connsiteY25" fmla="*/ 6689558 h 12729410"/>
              <a:gd name="connsiteX26" fmla="*/ 3826042 w 8623577"/>
              <a:gd name="connsiteY26" fmla="*/ 6833937 h 12729410"/>
              <a:gd name="connsiteX27" fmla="*/ 3970421 w 8623577"/>
              <a:gd name="connsiteY27" fmla="*/ 7050505 h 12729410"/>
              <a:gd name="connsiteX28" fmla="*/ 4066674 w 8623577"/>
              <a:gd name="connsiteY28" fmla="*/ 7243010 h 12729410"/>
              <a:gd name="connsiteX29" fmla="*/ 4186989 w 8623577"/>
              <a:gd name="connsiteY29" fmla="*/ 7531768 h 12729410"/>
              <a:gd name="connsiteX30" fmla="*/ 4331368 w 8623577"/>
              <a:gd name="connsiteY30" fmla="*/ 7772400 h 12729410"/>
              <a:gd name="connsiteX31" fmla="*/ 4692316 w 8623577"/>
              <a:gd name="connsiteY31" fmla="*/ 7940842 h 12729410"/>
              <a:gd name="connsiteX32" fmla="*/ 4860758 w 8623577"/>
              <a:gd name="connsiteY32" fmla="*/ 8349916 h 12729410"/>
              <a:gd name="connsiteX33" fmla="*/ 4812631 w 8623577"/>
              <a:gd name="connsiteY33" fmla="*/ 8758989 h 12729410"/>
              <a:gd name="connsiteX34" fmla="*/ 4740442 w 8623577"/>
              <a:gd name="connsiteY34" fmla="*/ 9023684 h 12729410"/>
              <a:gd name="connsiteX35" fmla="*/ 4523874 w 8623577"/>
              <a:gd name="connsiteY35" fmla="*/ 9240253 h 12729410"/>
              <a:gd name="connsiteX36" fmla="*/ 4090737 w 8623577"/>
              <a:gd name="connsiteY36" fmla="*/ 9456821 h 12729410"/>
              <a:gd name="connsiteX37" fmla="*/ 3826042 w 8623577"/>
              <a:gd name="connsiteY37" fmla="*/ 9553074 h 12729410"/>
              <a:gd name="connsiteX38" fmla="*/ 3537284 w 8623577"/>
              <a:gd name="connsiteY38" fmla="*/ 9697453 h 12729410"/>
              <a:gd name="connsiteX39" fmla="*/ 3344779 w 8623577"/>
              <a:gd name="connsiteY39" fmla="*/ 9986210 h 12729410"/>
              <a:gd name="connsiteX40" fmla="*/ 3104147 w 8623577"/>
              <a:gd name="connsiteY40" fmla="*/ 10299032 h 12729410"/>
              <a:gd name="connsiteX41" fmla="*/ 2839453 w 8623577"/>
              <a:gd name="connsiteY41" fmla="*/ 10539663 h 12729410"/>
              <a:gd name="connsiteX42" fmla="*/ 2550695 w 8623577"/>
              <a:gd name="connsiteY42" fmla="*/ 10708105 h 12729410"/>
              <a:gd name="connsiteX43" fmla="*/ 2502568 w 8623577"/>
              <a:gd name="connsiteY43" fmla="*/ 10948737 h 12729410"/>
              <a:gd name="connsiteX44" fmla="*/ 2189747 w 8623577"/>
              <a:gd name="connsiteY44" fmla="*/ 10804358 h 12729410"/>
              <a:gd name="connsiteX45" fmla="*/ 1756610 w 8623577"/>
              <a:gd name="connsiteY45" fmla="*/ 10780295 h 12729410"/>
              <a:gd name="connsiteX46" fmla="*/ 1467853 w 8623577"/>
              <a:gd name="connsiteY46" fmla="*/ 11093116 h 12729410"/>
              <a:gd name="connsiteX47" fmla="*/ 1275347 w 8623577"/>
              <a:gd name="connsiteY47" fmla="*/ 11430000 h 12729410"/>
              <a:gd name="connsiteX48" fmla="*/ 1010653 w 8623577"/>
              <a:gd name="connsiteY48" fmla="*/ 11718758 h 12729410"/>
              <a:gd name="connsiteX49" fmla="*/ 842210 w 8623577"/>
              <a:gd name="connsiteY49" fmla="*/ 11863137 h 12729410"/>
              <a:gd name="connsiteX50" fmla="*/ 745958 w 8623577"/>
              <a:gd name="connsiteY50" fmla="*/ 12103768 h 12729410"/>
              <a:gd name="connsiteX51" fmla="*/ 601579 w 8623577"/>
              <a:gd name="connsiteY51" fmla="*/ 12296274 h 12729410"/>
              <a:gd name="connsiteX52" fmla="*/ 385010 w 8623577"/>
              <a:gd name="connsiteY52" fmla="*/ 12440653 h 12729410"/>
              <a:gd name="connsiteX53" fmla="*/ 168442 w 8623577"/>
              <a:gd name="connsiteY53" fmla="*/ 12560968 h 12729410"/>
              <a:gd name="connsiteX54" fmla="*/ 0 w 8623577"/>
              <a:gd name="connsiteY54" fmla="*/ 12729410 h 12729410"/>
              <a:gd name="connsiteX0" fmla="*/ 8049791 w 8660337"/>
              <a:gd name="connsiteY0" fmla="*/ 0 h 12752385"/>
              <a:gd name="connsiteX1" fmla="*/ 8314486 w 8660337"/>
              <a:gd name="connsiteY1" fmla="*/ 336884 h 12752385"/>
              <a:gd name="connsiteX2" fmla="*/ 8482928 w 8660337"/>
              <a:gd name="connsiteY2" fmla="*/ 649705 h 12752385"/>
              <a:gd name="connsiteX3" fmla="*/ 8531055 w 8660337"/>
              <a:gd name="connsiteY3" fmla="*/ 986589 h 12752385"/>
              <a:gd name="connsiteX4" fmla="*/ 8651370 w 8660337"/>
              <a:gd name="connsiteY4" fmla="*/ 1347537 h 12752385"/>
              <a:gd name="connsiteX5" fmla="*/ 8627307 w 8660337"/>
              <a:gd name="connsiteY5" fmla="*/ 1684421 h 12752385"/>
              <a:gd name="connsiteX6" fmla="*/ 8434802 w 8660337"/>
              <a:gd name="connsiteY6" fmla="*/ 1900989 h 12752385"/>
              <a:gd name="connsiteX7" fmla="*/ 8242297 w 8660337"/>
              <a:gd name="connsiteY7" fmla="*/ 2045368 h 12752385"/>
              <a:gd name="connsiteX8" fmla="*/ 8097918 w 8660337"/>
              <a:gd name="connsiteY8" fmla="*/ 2237874 h 12752385"/>
              <a:gd name="connsiteX9" fmla="*/ 7929476 w 8660337"/>
              <a:gd name="connsiteY9" fmla="*/ 2454442 h 12752385"/>
              <a:gd name="connsiteX10" fmla="*/ 7881349 w 8660337"/>
              <a:gd name="connsiteY10" fmla="*/ 2767263 h 12752385"/>
              <a:gd name="connsiteX11" fmla="*/ 7544465 w 8660337"/>
              <a:gd name="connsiteY11" fmla="*/ 2959768 h 12752385"/>
              <a:gd name="connsiteX12" fmla="*/ 7472276 w 8660337"/>
              <a:gd name="connsiteY12" fmla="*/ 3200400 h 12752385"/>
              <a:gd name="connsiteX13" fmla="*/ 7400086 w 8660337"/>
              <a:gd name="connsiteY13" fmla="*/ 3416968 h 12752385"/>
              <a:gd name="connsiteX14" fmla="*/ 6894760 w 8660337"/>
              <a:gd name="connsiteY14" fmla="*/ 3344779 h 12752385"/>
              <a:gd name="connsiteX15" fmla="*/ 6317244 w 8660337"/>
              <a:gd name="connsiteY15" fmla="*/ 3513221 h 12752385"/>
              <a:gd name="connsiteX16" fmla="*/ 5860044 w 8660337"/>
              <a:gd name="connsiteY16" fmla="*/ 3801979 h 12752385"/>
              <a:gd name="connsiteX17" fmla="*/ 5715665 w 8660337"/>
              <a:gd name="connsiteY17" fmla="*/ 4355432 h 12752385"/>
              <a:gd name="connsiteX18" fmla="*/ 5378781 w 8660337"/>
              <a:gd name="connsiteY18" fmla="*/ 4836695 h 12752385"/>
              <a:gd name="connsiteX19" fmla="*/ 5041897 w 8660337"/>
              <a:gd name="connsiteY19" fmla="*/ 5005137 h 12752385"/>
              <a:gd name="connsiteX20" fmla="*/ 4440318 w 8660337"/>
              <a:gd name="connsiteY20" fmla="*/ 5197642 h 12752385"/>
              <a:gd name="connsiteX21" fmla="*/ 3983118 w 8660337"/>
              <a:gd name="connsiteY21" fmla="*/ 5438274 h 12752385"/>
              <a:gd name="connsiteX22" fmla="*/ 3742486 w 8660337"/>
              <a:gd name="connsiteY22" fmla="*/ 5727032 h 12752385"/>
              <a:gd name="connsiteX23" fmla="*/ 3622170 w 8660337"/>
              <a:gd name="connsiteY23" fmla="*/ 6112042 h 12752385"/>
              <a:gd name="connsiteX24" fmla="*/ 3453728 w 8660337"/>
              <a:gd name="connsiteY24" fmla="*/ 6352674 h 12752385"/>
              <a:gd name="connsiteX25" fmla="*/ 3622170 w 8660337"/>
              <a:gd name="connsiteY25" fmla="*/ 6689558 h 12752385"/>
              <a:gd name="connsiteX26" fmla="*/ 3862802 w 8660337"/>
              <a:gd name="connsiteY26" fmla="*/ 6833937 h 12752385"/>
              <a:gd name="connsiteX27" fmla="*/ 4007181 w 8660337"/>
              <a:gd name="connsiteY27" fmla="*/ 7050505 h 12752385"/>
              <a:gd name="connsiteX28" fmla="*/ 4103434 w 8660337"/>
              <a:gd name="connsiteY28" fmla="*/ 7243010 h 12752385"/>
              <a:gd name="connsiteX29" fmla="*/ 4223749 w 8660337"/>
              <a:gd name="connsiteY29" fmla="*/ 7531768 h 12752385"/>
              <a:gd name="connsiteX30" fmla="*/ 4368128 w 8660337"/>
              <a:gd name="connsiteY30" fmla="*/ 7772400 h 12752385"/>
              <a:gd name="connsiteX31" fmla="*/ 4729076 w 8660337"/>
              <a:gd name="connsiteY31" fmla="*/ 7940842 h 12752385"/>
              <a:gd name="connsiteX32" fmla="*/ 4897518 w 8660337"/>
              <a:gd name="connsiteY32" fmla="*/ 8349916 h 12752385"/>
              <a:gd name="connsiteX33" fmla="*/ 4849391 w 8660337"/>
              <a:gd name="connsiteY33" fmla="*/ 8758989 h 12752385"/>
              <a:gd name="connsiteX34" fmla="*/ 4777202 w 8660337"/>
              <a:gd name="connsiteY34" fmla="*/ 9023684 h 12752385"/>
              <a:gd name="connsiteX35" fmla="*/ 4560634 w 8660337"/>
              <a:gd name="connsiteY35" fmla="*/ 9240253 h 12752385"/>
              <a:gd name="connsiteX36" fmla="*/ 4127497 w 8660337"/>
              <a:gd name="connsiteY36" fmla="*/ 9456821 h 12752385"/>
              <a:gd name="connsiteX37" fmla="*/ 3862802 w 8660337"/>
              <a:gd name="connsiteY37" fmla="*/ 9553074 h 12752385"/>
              <a:gd name="connsiteX38" fmla="*/ 3574044 w 8660337"/>
              <a:gd name="connsiteY38" fmla="*/ 9697453 h 12752385"/>
              <a:gd name="connsiteX39" fmla="*/ 3381539 w 8660337"/>
              <a:gd name="connsiteY39" fmla="*/ 9986210 h 12752385"/>
              <a:gd name="connsiteX40" fmla="*/ 3140907 w 8660337"/>
              <a:gd name="connsiteY40" fmla="*/ 10299032 h 12752385"/>
              <a:gd name="connsiteX41" fmla="*/ 2876213 w 8660337"/>
              <a:gd name="connsiteY41" fmla="*/ 10539663 h 12752385"/>
              <a:gd name="connsiteX42" fmla="*/ 2587455 w 8660337"/>
              <a:gd name="connsiteY42" fmla="*/ 10708105 h 12752385"/>
              <a:gd name="connsiteX43" fmla="*/ 2539328 w 8660337"/>
              <a:gd name="connsiteY43" fmla="*/ 10948737 h 12752385"/>
              <a:gd name="connsiteX44" fmla="*/ 2226507 w 8660337"/>
              <a:gd name="connsiteY44" fmla="*/ 10804358 h 12752385"/>
              <a:gd name="connsiteX45" fmla="*/ 1793370 w 8660337"/>
              <a:gd name="connsiteY45" fmla="*/ 10780295 h 12752385"/>
              <a:gd name="connsiteX46" fmla="*/ 1504613 w 8660337"/>
              <a:gd name="connsiteY46" fmla="*/ 11093116 h 12752385"/>
              <a:gd name="connsiteX47" fmla="*/ 1312107 w 8660337"/>
              <a:gd name="connsiteY47" fmla="*/ 11430000 h 12752385"/>
              <a:gd name="connsiteX48" fmla="*/ 1047413 w 8660337"/>
              <a:gd name="connsiteY48" fmla="*/ 11718758 h 12752385"/>
              <a:gd name="connsiteX49" fmla="*/ 878970 w 8660337"/>
              <a:gd name="connsiteY49" fmla="*/ 11863137 h 12752385"/>
              <a:gd name="connsiteX50" fmla="*/ 782718 w 8660337"/>
              <a:gd name="connsiteY50" fmla="*/ 12103768 h 12752385"/>
              <a:gd name="connsiteX51" fmla="*/ 638339 w 8660337"/>
              <a:gd name="connsiteY51" fmla="*/ 12296274 h 12752385"/>
              <a:gd name="connsiteX52" fmla="*/ 421770 w 8660337"/>
              <a:gd name="connsiteY52" fmla="*/ 12440653 h 12752385"/>
              <a:gd name="connsiteX53" fmla="*/ 205202 w 8660337"/>
              <a:gd name="connsiteY53" fmla="*/ 12560968 h 12752385"/>
              <a:gd name="connsiteX54" fmla="*/ 0 w 8660337"/>
              <a:gd name="connsiteY54" fmla="*/ 12752385 h 1275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660337" h="12752385">
                <a:moveTo>
                  <a:pt x="8049791" y="0"/>
                </a:moveTo>
                <a:cubicBezTo>
                  <a:pt x="8146044" y="114300"/>
                  <a:pt x="8242297" y="228600"/>
                  <a:pt x="8314486" y="336884"/>
                </a:cubicBezTo>
                <a:cubicBezTo>
                  <a:pt x="8386675" y="445168"/>
                  <a:pt x="8446833" y="541421"/>
                  <a:pt x="8482928" y="649705"/>
                </a:cubicBezTo>
                <a:cubicBezTo>
                  <a:pt x="8519023" y="757989"/>
                  <a:pt x="8502981" y="870284"/>
                  <a:pt x="8531055" y="986589"/>
                </a:cubicBezTo>
                <a:cubicBezTo>
                  <a:pt x="8559129" y="1102894"/>
                  <a:pt x="8635328" y="1231232"/>
                  <a:pt x="8651370" y="1347537"/>
                </a:cubicBezTo>
                <a:cubicBezTo>
                  <a:pt x="8667412" y="1463842"/>
                  <a:pt x="8663402" y="1592179"/>
                  <a:pt x="8627307" y="1684421"/>
                </a:cubicBezTo>
                <a:cubicBezTo>
                  <a:pt x="8591212" y="1776663"/>
                  <a:pt x="8498970" y="1840831"/>
                  <a:pt x="8434802" y="1900989"/>
                </a:cubicBezTo>
                <a:cubicBezTo>
                  <a:pt x="8370634" y="1961147"/>
                  <a:pt x="8298444" y="1989221"/>
                  <a:pt x="8242297" y="2045368"/>
                </a:cubicBezTo>
                <a:cubicBezTo>
                  <a:pt x="8186150" y="2101515"/>
                  <a:pt x="8150055" y="2169695"/>
                  <a:pt x="8097918" y="2237874"/>
                </a:cubicBezTo>
                <a:cubicBezTo>
                  <a:pt x="8045781" y="2306053"/>
                  <a:pt x="7965571" y="2366210"/>
                  <a:pt x="7929476" y="2454442"/>
                </a:cubicBezTo>
                <a:cubicBezTo>
                  <a:pt x="7893381" y="2542674"/>
                  <a:pt x="7945517" y="2683042"/>
                  <a:pt x="7881349" y="2767263"/>
                </a:cubicBezTo>
                <a:cubicBezTo>
                  <a:pt x="7817181" y="2851484"/>
                  <a:pt x="7612644" y="2887579"/>
                  <a:pt x="7544465" y="2959768"/>
                </a:cubicBezTo>
                <a:cubicBezTo>
                  <a:pt x="7476286" y="3031957"/>
                  <a:pt x="7496339" y="3124200"/>
                  <a:pt x="7472276" y="3200400"/>
                </a:cubicBezTo>
                <a:cubicBezTo>
                  <a:pt x="7448213" y="3276600"/>
                  <a:pt x="7496339" y="3392905"/>
                  <a:pt x="7400086" y="3416968"/>
                </a:cubicBezTo>
                <a:cubicBezTo>
                  <a:pt x="7303833" y="3441031"/>
                  <a:pt x="7075234" y="3328737"/>
                  <a:pt x="6894760" y="3344779"/>
                </a:cubicBezTo>
                <a:cubicBezTo>
                  <a:pt x="6714286" y="3360821"/>
                  <a:pt x="6489697" y="3437021"/>
                  <a:pt x="6317244" y="3513221"/>
                </a:cubicBezTo>
                <a:cubicBezTo>
                  <a:pt x="6144791" y="3589421"/>
                  <a:pt x="5960307" y="3661611"/>
                  <a:pt x="5860044" y="3801979"/>
                </a:cubicBezTo>
                <a:cubicBezTo>
                  <a:pt x="5759781" y="3942347"/>
                  <a:pt x="5795875" y="4182979"/>
                  <a:pt x="5715665" y="4355432"/>
                </a:cubicBezTo>
                <a:cubicBezTo>
                  <a:pt x="5635455" y="4527885"/>
                  <a:pt x="5491076" y="4728411"/>
                  <a:pt x="5378781" y="4836695"/>
                </a:cubicBezTo>
                <a:cubicBezTo>
                  <a:pt x="5266486" y="4944979"/>
                  <a:pt x="5198307" y="4944979"/>
                  <a:pt x="5041897" y="5005137"/>
                </a:cubicBezTo>
                <a:cubicBezTo>
                  <a:pt x="4885487" y="5065295"/>
                  <a:pt x="4616781" y="5125453"/>
                  <a:pt x="4440318" y="5197642"/>
                </a:cubicBezTo>
                <a:cubicBezTo>
                  <a:pt x="4263855" y="5269831"/>
                  <a:pt x="4099423" y="5350042"/>
                  <a:pt x="3983118" y="5438274"/>
                </a:cubicBezTo>
                <a:cubicBezTo>
                  <a:pt x="3866813" y="5526506"/>
                  <a:pt x="3802644" y="5614737"/>
                  <a:pt x="3742486" y="5727032"/>
                </a:cubicBezTo>
                <a:cubicBezTo>
                  <a:pt x="3682328" y="5839327"/>
                  <a:pt x="3670296" y="6007768"/>
                  <a:pt x="3622170" y="6112042"/>
                </a:cubicBezTo>
                <a:cubicBezTo>
                  <a:pt x="3574044" y="6216316"/>
                  <a:pt x="3453728" y="6256421"/>
                  <a:pt x="3453728" y="6352674"/>
                </a:cubicBezTo>
                <a:cubicBezTo>
                  <a:pt x="3453728" y="6448927"/>
                  <a:pt x="3553991" y="6609348"/>
                  <a:pt x="3622170" y="6689558"/>
                </a:cubicBezTo>
                <a:cubicBezTo>
                  <a:pt x="3690349" y="6769769"/>
                  <a:pt x="3798634" y="6773779"/>
                  <a:pt x="3862802" y="6833937"/>
                </a:cubicBezTo>
                <a:cubicBezTo>
                  <a:pt x="3926970" y="6894095"/>
                  <a:pt x="3967076" y="6982326"/>
                  <a:pt x="4007181" y="7050505"/>
                </a:cubicBezTo>
                <a:cubicBezTo>
                  <a:pt x="4047286" y="7118684"/>
                  <a:pt x="4067339" y="7162800"/>
                  <a:pt x="4103434" y="7243010"/>
                </a:cubicBezTo>
                <a:cubicBezTo>
                  <a:pt x="4139529" y="7323221"/>
                  <a:pt x="4179633" y="7443537"/>
                  <a:pt x="4223749" y="7531768"/>
                </a:cubicBezTo>
                <a:cubicBezTo>
                  <a:pt x="4267865" y="7619999"/>
                  <a:pt x="4283907" y="7704221"/>
                  <a:pt x="4368128" y="7772400"/>
                </a:cubicBezTo>
                <a:cubicBezTo>
                  <a:pt x="4452349" y="7840579"/>
                  <a:pt x="4640844" y="7844589"/>
                  <a:pt x="4729076" y="7940842"/>
                </a:cubicBezTo>
                <a:cubicBezTo>
                  <a:pt x="4817308" y="8037095"/>
                  <a:pt x="4877465" y="8213558"/>
                  <a:pt x="4897518" y="8349916"/>
                </a:cubicBezTo>
                <a:cubicBezTo>
                  <a:pt x="4917570" y="8486274"/>
                  <a:pt x="4869444" y="8646694"/>
                  <a:pt x="4849391" y="8758989"/>
                </a:cubicBezTo>
                <a:cubicBezTo>
                  <a:pt x="4829338" y="8871284"/>
                  <a:pt x="4825328" y="8943473"/>
                  <a:pt x="4777202" y="9023684"/>
                </a:cubicBezTo>
                <a:cubicBezTo>
                  <a:pt x="4729076" y="9103895"/>
                  <a:pt x="4668918" y="9168064"/>
                  <a:pt x="4560634" y="9240253"/>
                </a:cubicBezTo>
                <a:cubicBezTo>
                  <a:pt x="4452350" y="9312442"/>
                  <a:pt x="4243802" y="9404684"/>
                  <a:pt x="4127497" y="9456821"/>
                </a:cubicBezTo>
                <a:cubicBezTo>
                  <a:pt x="4011192" y="9508958"/>
                  <a:pt x="3955044" y="9512969"/>
                  <a:pt x="3862802" y="9553074"/>
                </a:cubicBezTo>
                <a:cubicBezTo>
                  <a:pt x="3770560" y="9593179"/>
                  <a:pt x="3654254" y="9625264"/>
                  <a:pt x="3574044" y="9697453"/>
                </a:cubicBezTo>
                <a:cubicBezTo>
                  <a:pt x="3493834" y="9769642"/>
                  <a:pt x="3453728" y="9885947"/>
                  <a:pt x="3381539" y="9986210"/>
                </a:cubicBezTo>
                <a:cubicBezTo>
                  <a:pt x="3309350" y="10086473"/>
                  <a:pt x="3225128" y="10206790"/>
                  <a:pt x="3140907" y="10299032"/>
                </a:cubicBezTo>
                <a:cubicBezTo>
                  <a:pt x="3056686" y="10391274"/>
                  <a:pt x="2968455" y="10471484"/>
                  <a:pt x="2876213" y="10539663"/>
                </a:cubicBezTo>
                <a:cubicBezTo>
                  <a:pt x="2783971" y="10607842"/>
                  <a:pt x="2643602" y="10639926"/>
                  <a:pt x="2587455" y="10708105"/>
                </a:cubicBezTo>
                <a:cubicBezTo>
                  <a:pt x="2531308" y="10776284"/>
                  <a:pt x="2599486" y="10932695"/>
                  <a:pt x="2539328" y="10948737"/>
                </a:cubicBezTo>
                <a:cubicBezTo>
                  <a:pt x="2479170" y="10964779"/>
                  <a:pt x="2350833" y="10832432"/>
                  <a:pt x="2226507" y="10804358"/>
                </a:cubicBezTo>
                <a:cubicBezTo>
                  <a:pt x="2102181" y="10776284"/>
                  <a:pt x="1913686" y="10732169"/>
                  <a:pt x="1793370" y="10780295"/>
                </a:cubicBezTo>
                <a:cubicBezTo>
                  <a:pt x="1673054" y="10828421"/>
                  <a:pt x="1584823" y="10984832"/>
                  <a:pt x="1504613" y="11093116"/>
                </a:cubicBezTo>
                <a:cubicBezTo>
                  <a:pt x="1424403" y="11201400"/>
                  <a:pt x="1388307" y="11325726"/>
                  <a:pt x="1312107" y="11430000"/>
                </a:cubicBezTo>
                <a:cubicBezTo>
                  <a:pt x="1235907" y="11534274"/>
                  <a:pt x="1119602" y="11646569"/>
                  <a:pt x="1047413" y="11718758"/>
                </a:cubicBezTo>
                <a:cubicBezTo>
                  <a:pt x="975224" y="11790947"/>
                  <a:pt x="923086" y="11798969"/>
                  <a:pt x="878970" y="11863137"/>
                </a:cubicBezTo>
                <a:cubicBezTo>
                  <a:pt x="834854" y="11927305"/>
                  <a:pt x="822823" y="12031578"/>
                  <a:pt x="782718" y="12103768"/>
                </a:cubicBezTo>
                <a:cubicBezTo>
                  <a:pt x="742613" y="12175958"/>
                  <a:pt x="698497" y="12240127"/>
                  <a:pt x="638339" y="12296274"/>
                </a:cubicBezTo>
                <a:cubicBezTo>
                  <a:pt x="578181" y="12352421"/>
                  <a:pt x="493959" y="12396537"/>
                  <a:pt x="421770" y="12440653"/>
                </a:cubicBezTo>
                <a:cubicBezTo>
                  <a:pt x="349580" y="12484769"/>
                  <a:pt x="275497" y="12509013"/>
                  <a:pt x="205202" y="12560968"/>
                </a:cubicBezTo>
                <a:cubicBezTo>
                  <a:pt x="134907" y="12612923"/>
                  <a:pt x="52137" y="12692227"/>
                  <a:pt x="0" y="12752385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8" name="Freeform 1567"/>
          <p:cNvSpPr/>
          <p:nvPr/>
        </p:nvSpPr>
        <p:spPr>
          <a:xfrm>
            <a:off x="14895041" y="11209083"/>
            <a:ext cx="1385826" cy="2105803"/>
          </a:xfrm>
          <a:custGeom>
            <a:avLst/>
            <a:gdLst>
              <a:gd name="connsiteX0" fmla="*/ 337063 w 1305364"/>
              <a:gd name="connsiteY0" fmla="*/ 1940239 h 2229813"/>
              <a:gd name="connsiteX1" fmla="*/ 216747 w 1305364"/>
              <a:gd name="connsiteY1" fmla="*/ 1747733 h 2229813"/>
              <a:gd name="connsiteX2" fmla="*/ 264874 w 1305364"/>
              <a:gd name="connsiteY2" fmla="*/ 1434912 h 2229813"/>
              <a:gd name="connsiteX3" fmla="*/ 385189 w 1305364"/>
              <a:gd name="connsiteY3" fmla="*/ 1218344 h 2229813"/>
              <a:gd name="connsiteX4" fmla="*/ 601758 w 1305364"/>
              <a:gd name="connsiteY4" fmla="*/ 1025839 h 2229813"/>
              <a:gd name="connsiteX5" fmla="*/ 770200 w 1305364"/>
              <a:gd name="connsiteY5" fmla="*/ 881460 h 2229813"/>
              <a:gd name="connsiteX6" fmla="*/ 866452 w 1305364"/>
              <a:gd name="connsiteY6" fmla="*/ 616765 h 2229813"/>
              <a:gd name="connsiteX7" fmla="*/ 986768 w 1305364"/>
              <a:gd name="connsiteY7" fmla="*/ 448323 h 2229813"/>
              <a:gd name="connsiteX8" fmla="*/ 1107084 w 1305364"/>
              <a:gd name="connsiteY8" fmla="*/ 207691 h 2229813"/>
              <a:gd name="connsiteX9" fmla="*/ 1251463 w 1305364"/>
              <a:gd name="connsiteY9" fmla="*/ 111439 h 2229813"/>
              <a:gd name="connsiteX10" fmla="*/ 1299589 w 1305364"/>
              <a:gd name="connsiteY10" fmla="*/ 15186 h 2229813"/>
              <a:gd name="connsiteX11" fmla="*/ 1131147 w 1305364"/>
              <a:gd name="connsiteY11" fmla="*/ 15186 h 2229813"/>
              <a:gd name="connsiteX12" fmla="*/ 986768 w 1305364"/>
              <a:gd name="connsiteY12" fmla="*/ 159565 h 2229813"/>
              <a:gd name="connsiteX13" fmla="*/ 770200 w 1305364"/>
              <a:gd name="connsiteY13" fmla="*/ 376133 h 2229813"/>
              <a:gd name="connsiteX14" fmla="*/ 529568 w 1305364"/>
              <a:gd name="connsiteY14" fmla="*/ 688954 h 2229813"/>
              <a:gd name="connsiteX15" fmla="*/ 361126 w 1305364"/>
              <a:gd name="connsiteY15" fmla="*/ 881460 h 2229813"/>
              <a:gd name="connsiteX16" fmla="*/ 240810 w 1305364"/>
              <a:gd name="connsiteY16" fmla="*/ 1073965 h 2229813"/>
              <a:gd name="connsiteX17" fmla="*/ 120495 w 1305364"/>
              <a:gd name="connsiteY17" fmla="*/ 1170218 h 2229813"/>
              <a:gd name="connsiteX18" fmla="*/ 179 w 1305364"/>
              <a:gd name="connsiteY18" fmla="*/ 1507102 h 2229813"/>
              <a:gd name="connsiteX19" fmla="*/ 96431 w 1305364"/>
              <a:gd name="connsiteY19" fmla="*/ 1819923 h 2229813"/>
              <a:gd name="connsiteX20" fmla="*/ 216747 w 1305364"/>
              <a:gd name="connsiteY20" fmla="*/ 2228997 h 2229813"/>
              <a:gd name="connsiteX21" fmla="*/ 337063 w 1305364"/>
              <a:gd name="connsiteY21" fmla="*/ 1940239 h 2229813"/>
              <a:gd name="connsiteX0" fmla="*/ 356246 w 1305364"/>
              <a:gd name="connsiteY0" fmla="*/ 2016972 h 2233271"/>
              <a:gd name="connsiteX1" fmla="*/ 216747 w 1305364"/>
              <a:gd name="connsiteY1" fmla="*/ 1747733 h 2233271"/>
              <a:gd name="connsiteX2" fmla="*/ 264874 w 1305364"/>
              <a:gd name="connsiteY2" fmla="*/ 1434912 h 2233271"/>
              <a:gd name="connsiteX3" fmla="*/ 385189 w 1305364"/>
              <a:gd name="connsiteY3" fmla="*/ 1218344 h 2233271"/>
              <a:gd name="connsiteX4" fmla="*/ 601758 w 1305364"/>
              <a:gd name="connsiteY4" fmla="*/ 1025839 h 2233271"/>
              <a:gd name="connsiteX5" fmla="*/ 770200 w 1305364"/>
              <a:gd name="connsiteY5" fmla="*/ 881460 h 2233271"/>
              <a:gd name="connsiteX6" fmla="*/ 866452 w 1305364"/>
              <a:gd name="connsiteY6" fmla="*/ 616765 h 2233271"/>
              <a:gd name="connsiteX7" fmla="*/ 986768 w 1305364"/>
              <a:gd name="connsiteY7" fmla="*/ 448323 h 2233271"/>
              <a:gd name="connsiteX8" fmla="*/ 1107084 w 1305364"/>
              <a:gd name="connsiteY8" fmla="*/ 207691 h 2233271"/>
              <a:gd name="connsiteX9" fmla="*/ 1251463 w 1305364"/>
              <a:gd name="connsiteY9" fmla="*/ 111439 h 2233271"/>
              <a:gd name="connsiteX10" fmla="*/ 1299589 w 1305364"/>
              <a:gd name="connsiteY10" fmla="*/ 15186 h 2233271"/>
              <a:gd name="connsiteX11" fmla="*/ 1131147 w 1305364"/>
              <a:gd name="connsiteY11" fmla="*/ 15186 h 2233271"/>
              <a:gd name="connsiteX12" fmla="*/ 986768 w 1305364"/>
              <a:gd name="connsiteY12" fmla="*/ 159565 h 2233271"/>
              <a:gd name="connsiteX13" fmla="*/ 770200 w 1305364"/>
              <a:gd name="connsiteY13" fmla="*/ 376133 h 2233271"/>
              <a:gd name="connsiteX14" fmla="*/ 529568 w 1305364"/>
              <a:gd name="connsiteY14" fmla="*/ 688954 h 2233271"/>
              <a:gd name="connsiteX15" fmla="*/ 361126 w 1305364"/>
              <a:gd name="connsiteY15" fmla="*/ 881460 h 2233271"/>
              <a:gd name="connsiteX16" fmla="*/ 240810 w 1305364"/>
              <a:gd name="connsiteY16" fmla="*/ 1073965 h 2233271"/>
              <a:gd name="connsiteX17" fmla="*/ 120495 w 1305364"/>
              <a:gd name="connsiteY17" fmla="*/ 1170218 h 2233271"/>
              <a:gd name="connsiteX18" fmla="*/ 179 w 1305364"/>
              <a:gd name="connsiteY18" fmla="*/ 1507102 h 2233271"/>
              <a:gd name="connsiteX19" fmla="*/ 96431 w 1305364"/>
              <a:gd name="connsiteY19" fmla="*/ 1819923 h 2233271"/>
              <a:gd name="connsiteX20" fmla="*/ 216747 w 1305364"/>
              <a:gd name="connsiteY20" fmla="*/ 2228997 h 2233271"/>
              <a:gd name="connsiteX21" fmla="*/ 356246 w 1305364"/>
              <a:gd name="connsiteY21" fmla="*/ 2016972 h 2233271"/>
              <a:gd name="connsiteX0" fmla="*/ 356246 w 1305364"/>
              <a:gd name="connsiteY0" fmla="*/ 2016972 h 2054084"/>
              <a:gd name="connsiteX1" fmla="*/ 216747 w 1305364"/>
              <a:gd name="connsiteY1" fmla="*/ 1747733 h 2054084"/>
              <a:gd name="connsiteX2" fmla="*/ 264874 w 1305364"/>
              <a:gd name="connsiteY2" fmla="*/ 1434912 h 2054084"/>
              <a:gd name="connsiteX3" fmla="*/ 385189 w 1305364"/>
              <a:gd name="connsiteY3" fmla="*/ 1218344 h 2054084"/>
              <a:gd name="connsiteX4" fmla="*/ 601758 w 1305364"/>
              <a:gd name="connsiteY4" fmla="*/ 1025839 h 2054084"/>
              <a:gd name="connsiteX5" fmla="*/ 770200 w 1305364"/>
              <a:gd name="connsiteY5" fmla="*/ 881460 h 2054084"/>
              <a:gd name="connsiteX6" fmla="*/ 866452 w 1305364"/>
              <a:gd name="connsiteY6" fmla="*/ 616765 h 2054084"/>
              <a:gd name="connsiteX7" fmla="*/ 986768 w 1305364"/>
              <a:gd name="connsiteY7" fmla="*/ 448323 h 2054084"/>
              <a:gd name="connsiteX8" fmla="*/ 1107084 w 1305364"/>
              <a:gd name="connsiteY8" fmla="*/ 207691 h 2054084"/>
              <a:gd name="connsiteX9" fmla="*/ 1251463 w 1305364"/>
              <a:gd name="connsiteY9" fmla="*/ 111439 h 2054084"/>
              <a:gd name="connsiteX10" fmla="*/ 1299589 w 1305364"/>
              <a:gd name="connsiteY10" fmla="*/ 15186 h 2054084"/>
              <a:gd name="connsiteX11" fmla="*/ 1131147 w 1305364"/>
              <a:gd name="connsiteY11" fmla="*/ 15186 h 2054084"/>
              <a:gd name="connsiteX12" fmla="*/ 986768 w 1305364"/>
              <a:gd name="connsiteY12" fmla="*/ 159565 h 2054084"/>
              <a:gd name="connsiteX13" fmla="*/ 770200 w 1305364"/>
              <a:gd name="connsiteY13" fmla="*/ 376133 h 2054084"/>
              <a:gd name="connsiteX14" fmla="*/ 529568 w 1305364"/>
              <a:gd name="connsiteY14" fmla="*/ 688954 h 2054084"/>
              <a:gd name="connsiteX15" fmla="*/ 361126 w 1305364"/>
              <a:gd name="connsiteY15" fmla="*/ 881460 h 2054084"/>
              <a:gd name="connsiteX16" fmla="*/ 240810 w 1305364"/>
              <a:gd name="connsiteY16" fmla="*/ 1073965 h 2054084"/>
              <a:gd name="connsiteX17" fmla="*/ 120495 w 1305364"/>
              <a:gd name="connsiteY17" fmla="*/ 1170218 h 2054084"/>
              <a:gd name="connsiteX18" fmla="*/ 179 w 1305364"/>
              <a:gd name="connsiteY18" fmla="*/ 1507102 h 2054084"/>
              <a:gd name="connsiteX19" fmla="*/ 96431 w 1305364"/>
              <a:gd name="connsiteY19" fmla="*/ 1819923 h 2054084"/>
              <a:gd name="connsiteX20" fmla="*/ 219944 w 1305364"/>
              <a:gd name="connsiteY20" fmla="*/ 2030771 h 2054084"/>
              <a:gd name="connsiteX21" fmla="*/ 356246 w 1305364"/>
              <a:gd name="connsiteY21" fmla="*/ 2016972 h 2054084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4874 w 1305364"/>
              <a:gd name="connsiteY2" fmla="*/ 1434912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85189 w 1305364"/>
              <a:gd name="connsiteY3" fmla="*/ 1218344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25839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77662 w 1305364"/>
              <a:gd name="connsiteY2" fmla="*/ 1470081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96845 w 1305364"/>
              <a:gd name="connsiteY2" fmla="*/ 1454095 h 2053722"/>
              <a:gd name="connsiteX3" fmla="*/ 394781 w 1305364"/>
              <a:gd name="connsiteY3" fmla="*/ 1282288 h 2053722"/>
              <a:gd name="connsiteX4" fmla="*/ 601758 w 1305364"/>
              <a:gd name="connsiteY4" fmla="*/ 1041825 h 2053722"/>
              <a:gd name="connsiteX5" fmla="*/ 770200 w 1305364"/>
              <a:gd name="connsiteY5" fmla="*/ 881460 h 2053722"/>
              <a:gd name="connsiteX6" fmla="*/ 866452 w 1305364"/>
              <a:gd name="connsiteY6" fmla="*/ 616765 h 2053722"/>
              <a:gd name="connsiteX7" fmla="*/ 986768 w 1305364"/>
              <a:gd name="connsiteY7" fmla="*/ 448323 h 2053722"/>
              <a:gd name="connsiteX8" fmla="*/ 1107084 w 1305364"/>
              <a:gd name="connsiteY8" fmla="*/ 207691 h 2053722"/>
              <a:gd name="connsiteX9" fmla="*/ 1251463 w 1305364"/>
              <a:gd name="connsiteY9" fmla="*/ 111439 h 2053722"/>
              <a:gd name="connsiteX10" fmla="*/ 1299589 w 1305364"/>
              <a:gd name="connsiteY10" fmla="*/ 15186 h 2053722"/>
              <a:gd name="connsiteX11" fmla="*/ 1131147 w 1305364"/>
              <a:gd name="connsiteY11" fmla="*/ 15186 h 2053722"/>
              <a:gd name="connsiteX12" fmla="*/ 986768 w 1305364"/>
              <a:gd name="connsiteY12" fmla="*/ 159565 h 2053722"/>
              <a:gd name="connsiteX13" fmla="*/ 770200 w 1305364"/>
              <a:gd name="connsiteY13" fmla="*/ 376133 h 2053722"/>
              <a:gd name="connsiteX14" fmla="*/ 529568 w 1305364"/>
              <a:gd name="connsiteY14" fmla="*/ 688954 h 2053722"/>
              <a:gd name="connsiteX15" fmla="*/ 361126 w 1305364"/>
              <a:gd name="connsiteY15" fmla="*/ 881460 h 2053722"/>
              <a:gd name="connsiteX16" fmla="*/ 240810 w 1305364"/>
              <a:gd name="connsiteY16" fmla="*/ 1073965 h 2053722"/>
              <a:gd name="connsiteX17" fmla="*/ 120495 w 1305364"/>
              <a:gd name="connsiteY17" fmla="*/ 1170218 h 2053722"/>
              <a:gd name="connsiteX18" fmla="*/ 179 w 1305364"/>
              <a:gd name="connsiteY18" fmla="*/ 1507102 h 2053722"/>
              <a:gd name="connsiteX19" fmla="*/ 96431 w 1305364"/>
              <a:gd name="connsiteY19" fmla="*/ 1819923 h 2053722"/>
              <a:gd name="connsiteX20" fmla="*/ 219944 w 1305364"/>
              <a:gd name="connsiteY20" fmla="*/ 2030771 h 2053722"/>
              <a:gd name="connsiteX21" fmla="*/ 356246 w 1305364"/>
              <a:gd name="connsiteY21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53936 w 1305364"/>
              <a:gd name="connsiteY2" fmla="*/ 1591912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64705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0200 w 1305364"/>
              <a:gd name="connsiteY6" fmla="*/ 881460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66452 w 1305364"/>
              <a:gd name="connsiteY7" fmla="*/ 616765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86768 w 1305364"/>
              <a:gd name="connsiteY8" fmla="*/ 448323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5364"/>
              <a:gd name="connsiteY0" fmla="*/ 2016972 h 2053722"/>
              <a:gd name="connsiteX1" fmla="*/ 277494 w 1305364"/>
              <a:gd name="connsiteY1" fmla="*/ 1754127 h 2053722"/>
              <a:gd name="connsiteX2" fmla="*/ 263528 w 1305364"/>
              <a:gd name="connsiteY2" fmla="*/ 1604700 h 2053722"/>
              <a:gd name="connsiteX3" fmla="*/ 296845 w 1305364"/>
              <a:gd name="connsiteY3" fmla="*/ 1454095 h 2053722"/>
              <a:gd name="connsiteX4" fmla="*/ 394781 w 1305364"/>
              <a:gd name="connsiteY4" fmla="*/ 1282288 h 2053722"/>
              <a:gd name="connsiteX5" fmla="*/ 601758 w 1305364"/>
              <a:gd name="connsiteY5" fmla="*/ 1041825 h 2053722"/>
              <a:gd name="connsiteX6" fmla="*/ 773397 w 1305364"/>
              <a:gd name="connsiteY6" fmla="*/ 887854 h 2053722"/>
              <a:gd name="connsiteX7" fmla="*/ 882438 w 1305364"/>
              <a:gd name="connsiteY7" fmla="*/ 703089 h 2053722"/>
              <a:gd name="connsiteX8" fmla="*/ 957993 w 1305364"/>
              <a:gd name="connsiteY8" fmla="*/ 489887 h 2053722"/>
              <a:gd name="connsiteX9" fmla="*/ 1107084 w 1305364"/>
              <a:gd name="connsiteY9" fmla="*/ 207691 h 2053722"/>
              <a:gd name="connsiteX10" fmla="*/ 1251463 w 1305364"/>
              <a:gd name="connsiteY10" fmla="*/ 111439 h 2053722"/>
              <a:gd name="connsiteX11" fmla="*/ 1299589 w 1305364"/>
              <a:gd name="connsiteY11" fmla="*/ 15186 h 2053722"/>
              <a:gd name="connsiteX12" fmla="*/ 1131147 w 1305364"/>
              <a:gd name="connsiteY12" fmla="*/ 15186 h 2053722"/>
              <a:gd name="connsiteX13" fmla="*/ 986768 w 1305364"/>
              <a:gd name="connsiteY13" fmla="*/ 159565 h 2053722"/>
              <a:gd name="connsiteX14" fmla="*/ 770200 w 1305364"/>
              <a:gd name="connsiteY14" fmla="*/ 376133 h 2053722"/>
              <a:gd name="connsiteX15" fmla="*/ 529568 w 1305364"/>
              <a:gd name="connsiteY15" fmla="*/ 688954 h 2053722"/>
              <a:gd name="connsiteX16" fmla="*/ 361126 w 1305364"/>
              <a:gd name="connsiteY16" fmla="*/ 881460 h 2053722"/>
              <a:gd name="connsiteX17" fmla="*/ 240810 w 1305364"/>
              <a:gd name="connsiteY17" fmla="*/ 1073965 h 2053722"/>
              <a:gd name="connsiteX18" fmla="*/ 120495 w 1305364"/>
              <a:gd name="connsiteY18" fmla="*/ 1170218 h 2053722"/>
              <a:gd name="connsiteX19" fmla="*/ 179 w 1305364"/>
              <a:gd name="connsiteY19" fmla="*/ 1507102 h 2053722"/>
              <a:gd name="connsiteX20" fmla="*/ 96431 w 1305364"/>
              <a:gd name="connsiteY20" fmla="*/ 1819923 h 2053722"/>
              <a:gd name="connsiteX21" fmla="*/ 219944 w 1305364"/>
              <a:gd name="connsiteY21" fmla="*/ 2030771 h 2053722"/>
              <a:gd name="connsiteX22" fmla="*/ 356246 w 1305364"/>
              <a:gd name="connsiteY22" fmla="*/ 2016972 h 2053722"/>
              <a:gd name="connsiteX0" fmla="*/ 356246 w 1306625"/>
              <a:gd name="connsiteY0" fmla="*/ 2016972 h 2053722"/>
              <a:gd name="connsiteX1" fmla="*/ 277494 w 1306625"/>
              <a:gd name="connsiteY1" fmla="*/ 1754127 h 2053722"/>
              <a:gd name="connsiteX2" fmla="*/ 263528 w 1306625"/>
              <a:gd name="connsiteY2" fmla="*/ 1604700 h 2053722"/>
              <a:gd name="connsiteX3" fmla="*/ 296845 w 1306625"/>
              <a:gd name="connsiteY3" fmla="*/ 1454095 h 2053722"/>
              <a:gd name="connsiteX4" fmla="*/ 394781 w 1306625"/>
              <a:gd name="connsiteY4" fmla="*/ 1282288 h 2053722"/>
              <a:gd name="connsiteX5" fmla="*/ 601758 w 1306625"/>
              <a:gd name="connsiteY5" fmla="*/ 1041825 h 2053722"/>
              <a:gd name="connsiteX6" fmla="*/ 773397 w 1306625"/>
              <a:gd name="connsiteY6" fmla="*/ 887854 h 2053722"/>
              <a:gd name="connsiteX7" fmla="*/ 882438 w 1306625"/>
              <a:gd name="connsiteY7" fmla="*/ 703089 h 2053722"/>
              <a:gd name="connsiteX8" fmla="*/ 957993 w 1306625"/>
              <a:gd name="connsiteY8" fmla="*/ 489887 h 2053722"/>
              <a:gd name="connsiteX9" fmla="*/ 1039943 w 1306625"/>
              <a:gd name="connsiteY9" fmla="*/ 370748 h 2053722"/>
              <a:gd name="connsiteX10" fmla="*/ 1251463 w 1306625"/>
              <a:gd name="connsiteY10" fmla="*/ 111439 h 2053722"/>
              <a:gd name="connsiteX11" fmla="*/ 1299589 w 1306625"/>
              <a:gd name="connsiteY11" fmla="*/ 15186 h 2053722"/>
              <a:gd name="connsiteX12" fmla="*/ 1131147 w 1306625"/>
              <a:gd name="connsiteY12" fmla="*/ 15186 h 2053722"/>
              <a:gd name="connsiteX13" fmla="*/ 986768 w 1306625"/>
              <a:gd name="connsiteY13" fmla="*/ 159565 h 2053722"/>
              <a:gd name="connsiteX14" fmla="*/ 770200 w 1306625"/>
              <a:gd name="connsiteY14" fmla="*/ 376133 h 2053722"/>
              <a:gd name="connsiteX15" fmla="*/ 529568 w 1306625"/>
              <a:gd name="connsiteY15" fmla="*/ 688954 h 2053722"/>
              <a:gd name="connsiteX16" fmla="*/ 361126 w 1306625"/>
              <a:gd name="connsiteY16" fmla="*/ 881460 h 2053722"/>
              <a:gd name="connsiteX17" fmla="*/ 240810 w 1306625"/>
              <a:gd name="connsiteY17" fmla="*/ 1073965 h 2053722"/>
              <a:gd name="connsiteX18" fmla="*/ 120495 w 1306625"/>
              <a:gd name="connsiteY18" fmla="*/ 1170218 h 2053722"/>
              <a:gd name="connsiteX19" fmla="*/ 179 w 1306625"/>
              <a:gd name="connsiteY19" fmla="*/ 1507102 h 2053722"/>
              <a:gd name="connsiteX20" fmla="*/ 96431 w 1306625"/>
              <a:gd name="connsiteY20" fmla="*/ 1819923 h 2053722"/>
              <a:gd name="connsiteX21" fmla="*/ 219944 w 1306625"/>
              <a:gd name="connsiteY21" fmla="*/ 2030771 h 2053722"/>
              <a:gd name="connsiteX22" fmla="*/ 356246 w 1306625"/>
              <a:gd name="connsiteY22" fmla="*/ 2016972 h 2053722"/>
              <a:gd name="connsiteX0" fmla="*/ 356246 w 1304628"/>
              <a:gd name="connsiteY0" fmla="*/ 2016972 h 2053722"/>
              <a:gd name="connsiteX1" fmla="*/ 277494 w 1304628"/>
              <a:gd name="connsiteY1" fmla="*/ 1754127 h 2053722"/>
              <a:gd name="connsiteX2" fmla="*/ 263528 w 1304628"/>
              <a:gd name="connsiteY2" fmla="*/ 1604700 h 2053722"/>
              <a:gd name="connsiteX3" fmla="*/ 296845 w 1304628"/>
              <a:gd name="connsiteY3" fmla="*/ 1454095 h 2053722"/>
              <a:gd name="connsiteX4" fmla="*/ 394781 w 1304628"/>
              <a:gd name="connsiteY4" fmla="*/ 1282288 h 2053722"/>
              <a:gd name="connsiteX5" fmla="*/ 601758 w 1304628"/>
              <a:gd name="connsiteY5" fmla="*/ 1041825 h 2053722"/>
              <a:gd name="connsiteX6" fmla="*/ 773397 w 1304628"/>
              <a:gd name="connsiteY6" fmla="*/ 887854 h 2053722"/>
              <a:gd name="connsiteX7" fmla="*/ 882438 w 1304628"/>
              <a:gd name="connsiteY7" fmla="*/ 703089 h 2053722"/>
              <a:gd name="connsiteX8" fmla="*/ 957993 w 1304628"/>
              <a:gd name="connsiteY8" fmla="*/ 489887 h 2053722"/>
              <a:gd name="connsiteX9" fmla="*/ 1039943 w 1304628"/>
              <a:gd name="connsiteY9" fmla="*/ 370748 h 2053722"/>
              <a:gd name="connsiteX10" fmla="*/ 1158744 w 1304628"/>
              <a:gd name="connsiteY10" fmla="*/ 245889 h 2053722"/>
              <a:gd name="connsiteX11" fmla="*/ 1251463 w 1304628"/>
              <a:gd name="connsiteY11" fmla="*/ 111439 h 2053722"/>
              <a:gd name="connsiteX12" fmla="*/ 1299589 w 1304628"/>
              <a:gd name="connsiteY12" fmla="*/ 15186 h 2053722"/>
              <a:gd name="connsiteX13" fmla="*/ 1131147 w 1304628"/>
              <a:gd name="connsiteY13" fmla="*/ 15186 h 2053722"/>
              <a:gd name="connsiteX14" fmla="*/ 986768 w 1304628"/>
              <a:gd name="connsiteY14" fmla="*/ 159565 h 2053722"/>
              <a:gd name="connsiteX15" fmla="*/ 770200 w 1304628"/>
              <a:gd name="connsiteY15" fmla="*/ 376133 h 2053722"/>
              <a:gd name="connsiteX16" fmla="*/ 529568 w 1304628"/>
              <a:gd name="connsiteY16" fmla="*/ 688954 h 2053722"/>
              <a:gd name="connsiteX17" fmla="*/ 361126 w 1304628"/>
              <a:gd name="connsiteY17" fmla="*/ 881460 h 2053722"/>
              <a:gd name="connsiteX18" fmla="*/ 240810 w 1304628"/>
              <a:gd name="connsiteY18" fmla="*/ 1073965 h 2053722"/>
              <a:gd name="connsiteX19" fmla="*/ 120495 w 1304628"/>
              <a:gd name="connsiteY19" fmla="*/ 1170218 h 2053722"/>
              <a:gd name="connsiteX20" fmla="*/ 179 w 1304628"/>
              <a:gd name="connsiteY20" fmla="*/ 1507102 h 2053722"/>
              <a:gd name="connsiteX21" fmla="*/ 96431 w 1304628"/>
              <a:gd name="connsiteY21" fmla="*/ 1819923 h 2053722"/>
              <a:gd name="connsiteX22" fmla="*/ 219944 w 1304628"/>
              <a:gd name="connsiteY22" fmla="*/ 2030771 h 2053722"/>
              <a:gd name="connsiteX23" fmla="*/ 356246 w 1304628"/>
              <a:gd name="connsiteY23" fmla="*/ 2016972 h 2053722"/>
              <a:gd name="connsiteX0" fmla="*/ 356246 w 1305098"/>
              <a:gd name="connsiteY0" fmla="*/ 2017886 h 2054636"/>
              <a:gd name="connsiteX1" fmla="*/ 277494 w 1305098"/>
              <a:gd name="connsiteY1" fmla="*/ 1755041 h 2054636"/>
              <a:gd name="connsiteX2" fmla="*/ 263528 w 1305098"/>
              <a:gd name="connsiteY2" fmla="*/ 1605614 h 2054636"/>
              <a:gd name="connsiteX3" fmla="*/ 296845 w 1305098"/>
              <a:gd name="connsiteY3" fmla="*/ 1455009 h 2054636"/>
              <a:gd name="connsiteX4" fmla="*/ 394781 w 1305098"/>
              <a:gd name="connsiteY4" fmla="*/ 1283202 h 2054636"/>
              <a:gd name="connsiteX5" fmla="*/ 601758 w 1305098"/>
              <a:gd name="connsiteY5" fmla="*/ 1042739 h 2054636"/>
              <a:gd name="connsiteX6" fmla="*/ 773397 w 1305098"/>
              <a:gd name="connsiteY6" fmla="*/ 888768 h 2054636"/>
              <a:gd name="connsiteX7" fmla="*/ 882438 w 1305098"/>
              <a:gd name="connsiteY7" fmla="*/ 704003 h 2054636"/>
              <a:gd name="connsiteX8" fmla="*/ 957993 w 1305098"/>
              <a:gd name="connsiteY8" fmla="*/ 490801 h 2054636"/>
              <a:gd name="connsiteX9" fmla="*/ 1039943 w 1305098"/>
              <a:gd name="connsiteY9" fmla="*/ 371662 h 2054636"/>
              <a:gd name="connsiteX10" fmla="*/ 1158744 w 1305098"/>
              <a:gd name="connsiteY10" fmla="*/ 246803 h 2054636"/>
              <a:gd name="connsiteX11" fmla="*/ 1254660 w 1305098"/>
              <a:gd name="connsiteY11" fmla="*/ 128339 h 2054636"/>
              <a:gd name="connsiteX12" fmla="*/ 1299589 w 1305098"/>
              <a:gd name="connsiteY12" fmla="*/ 16100 h 2054636"/>
              <a:gd name="connsiteX13" fmla="*/ 1131147 w 1305098"/>
              <a:gd name="connsiteY13" fmla="*/ 16100 h 2054636"/>
              <a:gd name="connsiteX14" fmla="*/ 986768 w 1305098"/>
              <a:gd name="connsiteY14" fmla="*/ 160479 h 2054636"/>
              <a:gd name="connsiteX15" fmla="*/ 770200 w 1305098"/>
              <a:gd name="connsiteY15" fmla="*/ 377047 h 2054636"/>
              <a:gd name="connsiteX16" fmla="*/ 529568 w 1305098"/>
              <a:gd name="connsiteY16" fmla="*/ 689868 h 2054636"/>
              <a:gd name="connsiteX17" fmla="*/ 361126 w 1305098"/>
              <a:gd name="connsiteY17" fmla="*/ 882374 h 2054636"/>
              <a:gd name="connsiteX18" fmla="*/ 240810 w 1305098"/>
              <a:gd name="connsiteY18" fmla="*/ 1074879 h 2054636"/>
              <a:gd name="connsiteX19" fmla="*/ 120495 w 1305098"/>
              <a:gd name="connsiteY19" fmla="*/ 1171132 h 2054636"/>
              <a:gd name="connsiteX20" fmla="*/ 179 w 1305098"/>
              <a:gd name="connsiteY20" fmla="*/ 1508016 h 2054636"/>
              <a:gd name="connsiteX21" fmla="*/ 96431 w 1305098"/>
              <a:gd name="connsiteY21" fmla="*/ 1820837 h 2054636"/>
              <a:gd name="connsiteX22" fmla="*/ 219944 w 1305098"/>
              <a:gd name="connsiteY22" fmla="*/ 2031685 h 2054636"/>
              <a:gd name="connsiteX23" fmla="*/ 356246 w 1305098"/>
              <a:gd name="connsiteY23" fmla="*/ 2017886 h 2054636"/>
              <a:gd name="connsiteX0" fmla="*/ 356246 w 1317043"/>
              <a:gd name="connsiteY0" fmla="*/ 2016300 h 2053050"/>
              <a:gd name="connsiteX1" fmla="*/ 277494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56246 w 1317043"/>
              <a:gd name="connsiteY0" fmla="*/ 2016300 h 2053050"/>
              <a:gd name="connsiteX1" fmla="*/ 274297 w 1317043"/>
              <a:gd name="connsiteY1" fmla="*/ 1753455 h 2053050"/>
              <a:gd name="connsiteX2" fmla="*/ 263528 w 1317043"/>
              <a:gd name="connsiteY2" fmla="*/ 1604028 h 2053050"/>
              <a:gd name="connsiteX3" fmla="*/ 296845 w 1317043"/>
              <a:gd name="connsiteY3" fmla="*/ 1453423 h 2053050"/>
              <a:gd name="connsiteX4" fmla="*/ 394781 w 1317043"/>
              <a:gd name="connsiteY4" fmla="*/ 1281616 h 2053050"/>
              <a:gd name="connsiteX5" fmla="*/ 601758 w 1317043"/>
              <a:gd name="connsiteY5" fmla="*/ 1041153 h 2053050"/>
              <a:gd name="connsiteX6" fmla="*/ 773397 w 1317043"/>
              <a:gd name="connsiteY6" fmla="*/ 887182 h 2053050"/>
              <a:gd name="connsiteX7" fmla="*/ 882438 w 1317043"/>
              <a:gd name="connsiteY7" fmla="*/ 702417 h 2053050"/>
              <a:gd name="connsiteX8" fmla="*/ 957993 w 1317043"/>
              <a:gd name="connsiteY8" fmla="*/ 489215 h 2053050"/>
              <a:gd name="connsiteX9" fmla="*/ 1039943 w 1317043"/>
              <a:gd name="connsiteY9" fmla="*/ 370076 h 2053050"/>
              <a:gd name="connsiteX10" fmla="*/ 1158744 w 1317043"/>
              <a:gd name="connsiteY10" fmla="*/ 245217 h 2053050"/>
              <a:gd name="connsiteX11" fmla="*/ 1254660 w 1317043"/>
              <a:gd name="connsiteY11" fmla="*/ 126753 h 2053050"/>
              <a:gd name="connsiteX12" fmla="*/ 1312378 w 1317043"/>
              <a:gd name="connsiteY12" fmla="*/ 17711 h 2053050"/>
              <a:gd name="connsiteX13" fmla="*/ 1131147 w 1317043"/>
              <a:gd name="connsiteY13" fmla="*/ 14514 h 2053050"/>
              <a:gd name="connsiteX14" fmla="*/ 986768 w 1317043"/>
              <a:gd name="connsiteY14" fmla="*/ 158893 h 2053050"/>
              <a:gd name="connsiteX15" fmla="*/ 770200 w 1317043"/>
              <a:gd name="connsiteY15" fmla="*/ 375461 h 2053050"/>
              <a:gd name="connsiteX16" fmla="*/ 529568 w 1317043"/>
              <a:gd name="connsiteY16" fmla="*/ 688282 h 2053050"/>
              <a:gd name="connsiteX17" fmla="*/ 361126 w 1317043"/>
              <a:gd name="connsiteY17" fmla="*/ 880788 h 2053050"/>
              <a:gd name="connsiteX18" fmla="*/ 240810 w 1317043"/>
              <a:gd name="connsiteY18" fmla="*/ 1073293 h 2053050"/>
              <a:gd name="connsiteX19" fmla="*/ 120495 w 1317043"/>
              <a:gd name="connsiteY19" fmla="*/ 1169546 h 2053050"/>
              <a:gd name="connsiteX20" fmla="*/ 179 w 1317043"/>
              <a:gd name="connsiteY20" fmla="*/ 1506430 h 2053050"/>
              <a:gd name="connsiteX21" fmla="*/ 96431 w 1317043"/>
              <a:gd name="connsiteY21" fmla="*/ 1819251 h 2053050"/>
              <a:gd name="connsiteX22" fmla="*/ 219944 w 1317043"/>
              <a:gd name="connsiteY22" fmla="*/ 2030099 h 2053050"/>
              <a:gd name="connsiteX23" fmla="*/ 356246 w 1317043"/>
              <a:gd name="connsiteY23" fmla="*/ 2016300 h 205305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3528 w 1317043"/>
              <a:gd name="connsiteY2" fmla="*/ 1604028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70076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45217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337062 w 1317043"/>
              <a:gd name="connsiteY0" fmla="*/ 2003511 h 2047340"/>
              <a:gd name="connsiteX1" fmla="*/ 274297 w 1317043"/>
              <a:gd name="connsiteY1" fmla="*/ 1753455 h 2047340"/>
              <a:gd name="connsiteX2" fmla="*/ 260330 w 1317043"/>
              <a:gd name="connsiteY2" fmla="*/ 1597634 h 2047340"/>
              <a:gd name="connsiteX3" fmla="*/ 296845 w 1317043"/>
              <a:gd name="connsiteY3" fmla="*/ 1453423 h 2047340"/>
              <a:gd name="connsiteX4" fmla="*/ 394781 w 1317043"/>
              <a:gd name="connsiteY4" fmla="*/ 1281616 h 2047340"/>
              <a:gd name="connsiteX5" fmla="*/ 601758 w 1317043"/>
              <a:gd name="connsiteY5" fmla="*/ 1041153 h 2047340"/>
              <a:gd name="connsiteX6" fmla="*/ 773397 w 1317043"/>
              <a:gd name="connsiteY6" fmla="*/ 887182 h 2047340"/>
              <a:gd name="connsiteX7" fmla="*/ 882438 w 1317043"/>
              <a:gd name="connsiteY7" fmla="*/ 702417 h 2047340"/>
              <a:gd name="connsiteX8" fmla="*/ 957993 w 1317043"/>
              <a:gd name="connsiteY8" fmla="*/ 489215 h 2047340"/>
              <a:gd name="connsiteX9" fmla="*/ 1039943 w 1317043"/>
              <a:gd name="connsiteY9" fmla="*/ 363681 h 2047340"/>
              <a:gd name="connsiteX10" fmla="*/ 1158744 w 1317043"/>
              <a:gd name="connsiteY10" fmla="*/ 238823 h 2047340"/>
              <a:gd name="connsiteX11" fmla="*/ 1254660 w 1317043"/>
              <a:gd name="connsiteY11" fmla="*/ 126753 h 2047340"/>
              <a:gd name="connsiteX12" fmla="*/ 1312378 w 1317043"/>
              <a:gd name="connsiteY12" fmla="*/ 17711 h 2047340"/>
              <a:gd name="connsiteX13" fmla="*/ 1131147 w 1317043"/>
              <a:gd name="connsiteY13" fmla="*/ 14514 h 2047340"/>
              <a:gd name="connsiteX14" fmla="*/ 986768 w 1317043"/>
              <a:gd name="connsiteY14" fmla="*/ 158893 h 2047340"/>
              <a:gd name="connsiteX15" fmla="*/ 770200 w 1317043"/>
              <a:gd name="connsiteY15" fmla="*/ 375461 h 2047340"/>
              <a:gd name="connsiteX16" fmla="*/ 529568 w 1317043"/>
              <a:gd name="connsiteY16" fmla="*/ 688282 h 2047340"/>
              <a:gd name="connsiteX17" fmla="*/ 361126 w 1317043"/>
              <a:gd name="connsiteY17" fmla="*/ 880788 h 2047340"/>
              <a:gd name="connsiteX18" fmla="*/ 240810 w 1317043"/>
              <a:gd name="connsiteY18" fmla="*/ 1073293 h 2047340"/>
              <a:gd name="connsiteX19" fmla="*/ 120495 w 1317043"/>
              <a:gd name="connsiteY19" fmla="*/ 1169546 h 2047340"/>
              <a:gd name="connsiteX20" fmla="*/ 179 w 1317043"/>
              <a:gd name="connsiteY20" fmla="*/ 1506430 h 2047340"/>
              <a:gd name="connsiteX21" fmla="*/ 96431 w 1317043"/>
              <a:gd name="connsiteY21" fmla="*/ 1819251 h 2047340"/>
              <a:gd name="connsiteX22" fmla="*/ 219944 w 1317043"/>
              <a:gd name="connsiteY22" fmla="*/ 2030099 h 2047340"/>
              <a:gd name="connsiteX23" fmla="*/ 337062 w 1317043"/>
              <a:gd name="connsiteY23" fmla="*/ 2003511 h 2047340"/>
              <a:gd name="connsiteX0" fmla="*/ 404806 w 1384787"/>
              <a:gd name="connsiteY0" fmla="*/ 2003511 h 2047340"/>
              <a:gd name="connsiteX1" fmla="*/ 342041 w 1384787"/>
              <a:gd name="connsiteY1" fmla="*/ 1753455 h 2047340"/>
              <a:gd name="connsiteX2" fmla="*/ 328074 w 1384787"/>
              <a:gd name="connsiteY2" fmla="*/ 1597634 h 2047340"/>
              <a:gd name="connsiteX3" fmla="*/ 364589 w 1384787"/>
              <a:gd name="connsiteY3" fmla="*/ 1453423 h 2047340"/>
              <a:gd name="connsiteX4" fmla="*/ 462525 w 1384787"/>
              <a:gd name="connsiteY4" fmla="*/ 1281616 h 2047340"/>
              <a:gd name="connsiteX5" fmla="*/ 669502 w 1384787"/>
              <a:gd name="connsiteY5" fmla="*/ 1041153 h 2047340"/>
              <a:gd name="connsiteX6" fmla="*/ 841141 w 1384787"/>
              <a:gd name="connsiteY6" fmla="*/ 887182 h 2047340"/>
              <a:gd name="connsiteX7" fmla="*/ 950182 w 1384787"/>
              <a:gd name="connsiteY7" fmla="*/ 702417 h 2047340"/>
              <a:gd name="connsiteX8" fmla="*/ 1025737 w 1384787"/>
              <a:gd name="connsiteY8" fmla="*/ 489215 h 2047340"/>
              <a:gd name="connsiteX9" fmla="*/ 1107687 w 1384787"/>
              <a:gd name="connsiteY9" fmla="*/ 363681 h 2047340"/>
              <a:gd name="connsiteX10" fmla="*/ 1226488 w 1384787"/>
              <a:gd name="connsiteY10" fmla="*/ 238823 h 2047340"/>
              <a:gd name="connsiteX11" fmla="*/ 1322404 w 1384787"/>
              <a:gd name="connsiteY11" fmla="*/ 126753 h 2047340"/>
              <a:gd name="connsiteX12" fmla="*/ 1380122 w 1384787"/>
              <a:gd name="connsiteY12" fmla="*/ 17711 h 2047340"/>
              <a:gd name="connsiteX13" fmla="*/ 1198891 w 1384787"/>
              <a:gd name="connsiteY13" fmla="*/ 14514 h 2047340"/>
              <a:gd name="connsiteX14" fmla="*/ 1054512 w 1384787"/>
              <a:gd name="connsiteY14" fmla="*/ 158893 h 2047340"/>
              <a:gd name="connsiteX15" fmla="*/ 837944 w 1384787"/>
              <a:gd name="connsiteY15" fmla="*/ 375461 h 2047340"/>
              <a:gd name="connsiteX16" fmla="*/ 597312 w 1384787"/>
              <a:gd name="connsiteY16" fmla="*/ 688282 h 2047340"/>
              <a:gd name="connsiteX17" fmla="*/ 428870 w 1384787"/>
              <a:gd name="connsiteY17" fmla="*/ 880788 h 2047340"/>
              <a:gd name="connsiteX18" fmla="*/ 308554 w 1384787"/>
              <a:gd name="connsiteY18" fmla="*/ 1073293 h 2047340"/>
              <a:gd name="connsiteX19" fmla="*/ 188239 w 1384787"/>
              <a:gd name="connsiteY19" fmla="*/ 1169546 h 2047340"/>
              <a:gd name="connsiteX20" fmla="*/ 89 w 1384787"/>
              <a:gd name="connsiteY20" fmla="*/ 1511856 h 2047340"/>
              <a:gd name="connsiteX21" fmla="*/ 164175 w 1384787"/>
              <a:gd name="connsiteY21" fmla="*/ 1819251 h 2047340"/>
              <a:gd name="connsiteX22" fmla="*/ 287688 w 1384787"/>
              <a:gd name="connsiteY22" fmla="*/ 2030099 h 2047340"/>
              <a:gd name="connsiteX23" fmla="*/ 404806 w 1384787"/>
              <a:gd name="connsiteY23" fmla="*/ 2003511 h 204734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310043 w 1386276"/>
              <a:gd name="connsiteY18" fmla="*/ 1073293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30359 w 1386276"/>
              <a:gd name="connsiteY17" fmla="*/ 880788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98801 w 1386276"/>
              <a:gd name="connsiteY16" fmla="*/ 688282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39433 w 1386276"/>
              <a:gd name="connsiteY15" fmla="*/ 375461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03511 h 2043780"/>
              <a:gd name="connsiteX1" fmla="*/ 343530 w 1386276"/>
              <a:gd name="connsiteY1" fmla="*/ 1753455 h 2043780"/>
              <a:gd name="connsiteX2" fmla="*/ 329563 w 1386276"/>
              <a:gd name="connsiteY2" fmla="*/ 1597634 h 2043780"/>
              <a:gd name="connsiteX3" fmla="*/ 366078 w 1386276"/>
              <a:gd name="connsiteY3" fmla="*/ 1453423 h 2043780"/>
              <a:gd name="connsiteX4" fmla="*/ 464014 w 1386276"/>
              <a:gd name="connsiteY4" fmla="*/ 1281616 h 2043780"/>
              <a:gd name="connsiteX5" fmla="*/ 670991 w 1386276"/>
              <a:gd name="connsiteY5" fmla="*/ 1041153 h 2043780"/>
              <a:gd name="connsiteX6" fmla="*/ 842630 w 1386276"/>
              <a:gd name="connsiteY6" fmla="*/ 887182 h 2043780"/>
              <a:gd name="connsiteX7" fmla="*/ 951671 w 1386276"/>
              <a:gd name="connsiteY7" fmla="*/ 702417 h 2043780"/>
              <a:gd name="connsiteX8" fmla="*/ 1027226 w 1386276"/>
              <a:gd name="connsiteY8" fmla="*/ 489215 h 2043780"/>
              <a:gd name="connsiteX9" fmla="*/ 1109176 w 1386276"/>
              <a:gd name="connsiteY9" fmla="*/ 363681 h 2043780"/>
              <a:gd name="connsiteX10" fmla="*/ 1227977 w 1386276"/>
              <a:gd name="connsiteY10" fmla="*/ 238823 h 2043780"/>
              <a:gd name="connsiteX11" fmla="*/ 1323893 w 1386276"/>
              <a:gd name="connsiteY11" fmla="*/ 126753 h 2043780"/>
              <a:gd name="connsiteX12" fmla="*/ 1381611 w 1386276"/>
              <a:gd name="connsiteY12" fmla="*/ 17711 h 2043780"/>
              <a:gd name="connsiteX13" fmla="*/ 1200380 w 1386276"/>
              <a:gd name="connsiteY13" fmla="*/ 14514 h 2043780"/>
              <a:gd name="connsiteX14" fmla="*/ 1056001 w 1386276"/>
              <a:gd name="connsiteY14" fmla="*/ 158893 h 2043780"/>
              <a:gd name="connsiteX15" fmla="*/ 809586 w 1386276"/>
              <a:gd name="connsiteY15" fmla="*/ 239793 h 2043780"/>
              <a:gd name="connsiteX16" fmla="*/ 558101 w 1386276"/>
              <a:gd name="connsiteY16" fmla="*/ 604168 h 2043780"/>
              <a:gd name="connsiteX17" fmla="*/ 400512 w 1386276"/>
              <a:gd name="connsiteY17" fmla="*/ 777681 h 2043780"/>
              <a:gd name="connsiteX18" fmla="*/ 261203 w 1386276"/>
              <a:gd name="connsiteY18" fmla="*/ 986466 h 2043780"/>
              <a:gd name="connsiteX19" fmla="*/ 189728 w 1386276"/>
              <a:gd name="connsiteY19" fmla="*/ 1169546 h 2043780"/>
              <a:gd name="connsiteX20" fmla="*/ 1578 w 1386276"/>
              <a:gd name="connsiteY20" fmla="*/ 1511856 h 2043780"/>
              <a:gd name="connsiteX21" fmla="*/ 105970 w 1386276"/>
              <a:gd name="connsiteY21" fmla="*/ 1868091 h 2043780"/>
              <a:gd name="connsiteX22" fmla="*/ 289177 w 1386276"/>
              <a:gd name="connsiteY22" fmla="*/ 2030099 h 2043780"/>
              <a:gd name="connsiteX23" fmla="*/ 406295 w 1386276"/>
              <a:gd name="connsiteY23" fmla="*/ 2003511 h 2043780"/>
              <a:gd name="connsiteX0" fmla="*/ 406295 w 1386276"/>
              <a:gd name="connsiteY0" fmla="*/ 2045014 h 2085283"/>
              <a:gd name="connsiteX1" fmla="*/ 343530 w 1386276"/>
              <a:gd name="connsiteY1" fmla="*/ 1794958 h 2085283"/>
              <a:gd name="connsiteX2" fmla="*/ 329563 w 1386276"/>
              <a:gd name="connsiteY2" fmla="*/ 1639137 h 2085283"/>
              <a:gd name="connsiteX3" fmla="*/ 366078 w 1386276"/>
              <a:gd name="connsiteY3" fmla="*/ 1494926 h 2085283"/>
              <a:gd name="connsiteX4" fmla="*/ 464014 w 1386276"/>
              <a:gd name="connsiteY4" fmla="*/ 1323119 h 2085283"/>
              <a:gd name="connsiteX5" fmla="*/ 670991 w 1386276"/>
              <a:gd name="connsiteY5" fmla="*/ 1082656 h 2085283"/>
              <a:gd name="connsiteX6" fmla="*/ 842630 w 1386276"/>
              <a:gd name="connsiteY6" fmla="*/ 928685 h 2085283"/>
              <a:gd name="connsiteX7" fmla="*/ 951671 w 1386276"/>
              <a:gd name="connsiteY7" fmla="*/ 743920 h 2085283"/>
              <a:gd name="connsiteX8" fmla="*/ 1027226 w 1386276"/>
              <a:gd name="connsiteY8" fmla="*/ 530718 h 2085283"/>
              <a:gd name="connsiteX9" fmla="*/ 1109176 w 1386276"/>
              <a:gd name="connsiteY9" fmla="*/ 405184 h 2085283"/>
              <a:gd name="connsiteX10" fmla="*/ 1227977 w 1386276"/>
              <a:gd name="connsiteY10" fmla="*/ 280326 h 2085283"/>
              <a:gd name="connsiteX11" fmla="*/ 1323893 w 1386276"/>
              <a:gd name="connsiteY11" fmla="*/ 168256 h 2085283"/>
              <a:gd name="connsiteX12" fmla="*/ 1381611 w 1386276"/>
              <a:gd name="connsiteY12" fmla="*/ 59214 h 2085283"/>
              <a:gd name="connsiteX13" fmla="*/ 1200380 w 1386276"/>
              <a:gd name="connsiteY13" fmla="*/ 56017 h 2085283"/>
              <a:gd name="connsiteX14" fmla="*/ 1018014 w 1386276"/>
              <a:gd name="connsiteY14" fmla="*/ 10461 h 2085283"/>
              <a:gd name="connsiteX15" fmla="*/ 809586 w 1386276"/>
              <a:gd name="connsiteY15" fmla="*/ 281296 h 2085283"/>
              <a:gd name="connsiteX16" fmla="*/ 558101 w 1386276"/>
              <a:gd name="connsiteY16" fmla="*/ 645671 h 2085283"/>
              <a:gd name="connsiteX17" fmla="*/ 400512 w 1386276"/>
              <a:gd name="connsiteY17" fmla="*/ 819184 h 2085283"/>
              <a:gd name="connsiteX18" fmla="*/ 261203 w 1386276"/>
              <a:gd name="connsiteY18" fmla="*/ 1027969 h 2085283"/>
              <a:gd name="connsiteX19" fmla="*/ 189728 w 1386276"/>
              <a:gd name="connsiteY19" fmla="*/ 1211049 h 2085283"/>
              <a:gd name="connsiteX20" fmla="*/ 1578 w 1386276"/>
              <a:gd name="connsiteY20" fmla="*/ 1553359 h 2085283"/>
              <a:gd name="connsiteX21" fmla="*/ 105970 w 1386276"/>
              <a:gd name="connsiteY21" fmla="*/ 1909594 h 2085283"/>
              <a:gd name="connsiteX22" fmla="*/ 289177 w 1386276"/>
              <a:gd name="connsiteY22" fmla="*/ 2071602 h 2085283"/>
              <a:gd name="connsiteX23" fmla="*/ 406295 w 1386276"/>
              <a:gd name="connsiteY23" fmla="*/ 2045014 h 2085283"/>
              <a:gd name="connsiteX0" fmla="*/ 406295 w 1385826"/>
              <a:gd name="connsiteY0" fmla="*/ 2065534 h 2105803"/>
              <a:gd name="connsiteX1" fmla="*/ 343530 w 1385826"/>
              <a:gd name="connsiteY1" fmla="*/ 1815478 h 2105803"/>
              <a:gd name="connsiteX2" fmla="*/ 329563 w 1385826"/>
              <a:gd name="connsiteY2" fmla="*/ 1659657 h 2105803"/>
              <a:gd name="connsiteX3" fmla="*/ 366078 w 1385826"/>
              <a:gd name="connsiteY3" fmla="*/ 1515446 h 2105803"/>
              <a:gd name="connsiteX4" fmla="*/ 464014 w 1385826"/>
              <a:gd name="connsiteY4" fmla="*/ 1343639 h 2105803"/>
              <a:gd name="connsiteX5" fmla="*/ 670991 w 1385826"/>
              <a:gd name="connsiteY5" fmla="*/ 1103176 h 2105803"/>
              <a:gd name="connsiteX6" fmla="*/ 842630 w 1385826"/>
              <a:gd name="connsiteY6" fmla="*/ 949205 h 2105803"/>
              <a:gd name="connsiteX7" fmla="*/ 951671 w 1385826"/>
              <a:gd name="connsiteY7" fmla="*/ 764440 h 2105803"/>
              <a:gd name="connsiteX8" fmla="*/ 1027226 w 1385826"/>
              <a:gd name="connsiteY8" fmla="*/ 551238 h 2105803"/>
              <a:gd name="connsiteX9" fmla="*/ 1109176 w 1385826"/>
              <a:gd name="connsiteY9" fmla="*/ 425704 h 2105803"/>
              <a:gd name="connsiteX10" fmla="*/ 1227977 w 1385826"/>
              <a:gd name="connsiteY10" fmla="*/ 300846 h 2105803"/>
              <a:gd name="connsiteX11" fmla="*/ 1323893 w 1385826"/>
              <a:gd name="connsiteY11" fmla="*/ 188776 h 2105803"/>
              <a:gd name="connsiteX12" fmla="*/ 1381611 w 1385826"/>
              <a:gd name="connsiteY12" fmla="*/ 79734 h 2105803"/>
              <a:gd name="connsiteX13" fmla="*/ 1208520 w 1385826"/>
              <a:gd name="connsiteY13" fmla="*/ 11416 h 2105803"/>
              <a:gd name="connsiteX14" fmla="*/ 1018014 w 1385826"/>
              <a:gd name="connsiteY14" fmla="*/ 30981 h 2105803"/>
              <a:gd name="connsiteX15" fmla="*/ 809586 w 1385826"/>
              <a:gd name="connsiteY15" fmla="*/ 301816 h 2105803"/>
              <a:gd name="connsiteX16" fmla="*/ 558101 w 1385826"/>
              <a:gd name="connsiteY16" fmla="*/ 666191 h 2105803"/>
              <a:gd name="connsiteX17" fmla="*/ 400512 w 1385826"/>
              <a:gd name="connsiteY17" fmla="*/ 839704 h 2105803"/>
              <a:gd name="connsiteX18" fmla="*/ 261203 w 1385826"/>
              <a:gd name="connsiteY18" fmla="*/ 1048489 h 2105803"/>
              <a:gd name="connsiteX19" fmla="*/ 189728 w 1385826"/>
              <a:gd name="connsiteY19" fmla="*/ 1231569 h 2105803"/>
              <a:gd name="connsiteX20" fmla="*/ 1578 w 1385826"/>
              <a:gd name="connsiteY20" fmla="*/ 1573879 h 2105803"/>
              <a:gd name="connsiteX21" fmla="*/ 105970 w 1385826"/>
              <a:gd name="connsiteY21" fmla="*/ 1930114 h 2105803"/>
              <a:gd name="connsiteX22" fmla="*/ 289177 w 1385826"/>
              <a:gd name="connsiteY22" fmla="*/ 2092122 h 2105803"/>
              <a:gd name="connsiteX23" fmla="*/ 406295 w 1385826"/>
              <a:gd name="connsiteY23" fmla="*/ 2065534 h 210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85826" h="2105803">
                <a:moveTo>
                  <a:pt x="406295" y="2065534"/>
                </a:moveTo>
                <a:cubicBezTo>
                  <a:pt x="415354" y="2019427"/>
                  <a:pt x="356319" y="1883124"/>
                  <a:pt x="343530" y="1815478"/>
                </a:cubicBezTo>
                <a:cubicBezTo>
                  <a:pt x="330741" y="1747832"/>
                  <a:pt x="324206" y="1709662"/>
                  <a:pt x="329563" y="1659657"/>
                </a:cubicBezTo>
                <a:cubicBezTo>
                  <a:pt x="334920" y="1609652"/>
                  <a:pt x="343670" y="1568116"/>
                  <a:pt x="366078" y="1515446"/>
                </a:cubicBezTo>
                <a:cubicBezTo>
                  <a:pt x="388486" y="1462776"/>
                  <a:pt x="413195" y="1412351"/>
                  <a:pt x="464014" y="1343639"/>
                </a:cubicBezTo>
                <a:cubicBezTo>
                  <a:pt x="514833" y="1274927"/>
                  <a:pt x="607888" y="1168915"/>
                  <a:pt x="670991" y="1103176"/>
                </a:cubicBezTo>
                <a:cubicBezTo>
                  <a:pt x="734094" y="1037437"/>
                  <a:pt x="795850" y="1005661"/>
                  <a:pt x="842630" y="949205"/>
                </a:cubicBezTo>
                <a:cubicBezTo>
                  <a:pt x="889410" y="892749"/>
                  <a:pt x="920905" y="830768"/>
                  <a:pt x="951671" y="764440"/>
                </a:cubicBezTo>
                <a:cubicBezTo>
                  <a:pt x="982437" y="698112"/>
                  <a:pt x="1000975" y="607694"/>
                  <a:pt x="1027226" y="551238"/>
                </a:cubicBezTo>
                <a:cubicBezTo>
                  <a:pt x="1053477" y="494782"/>
                  <a:pt x="1075718" y="467436"/>
                  <a:pt x="1109176" y="425704"/>
                </a:cubicBezTo>
                <a:cubicBezTo>
                  <a:pt x="1142634" y="383972"/>
                  <a:pt x="1192724" y="344064"/>
                  <a:pt x="1227977" y="300846"/>
                </a:cubicBezTo>
                <a:cubicBezTo>
                  <a:pt x="1263230" y="257628"/>
                  <a:pt x="1298287" y="225628"/>
                  <a:pt x="1323893" y="188776"/>
                </a:cubicBezTo>
                <a:cubicBezTo>
                  <a:pt x="1349499" y="151924"/>
                  <a:pt x="1400840" y="109294"/>
                  <a:pt x="1381611" y="79734"/>
                </a:cubicBezTo>
                <a:cubicBezTo>
                  <a:pt x="1362382" y="50174"/>
                  <a:pt x="1269119" y="19541"/>
                  <a:pt x="1208520" y="11416"/>
                </a:cubicBezTo>
                <a:cubicBezTo>
                  <a:pt x="1147921" y="3291"/>
                  <a:pt x="1084503" y="-17419"/>
                  <a:pt x="1018014" y="30981"/>
                </a:cubicBezTo>
                <a:cubicBezTo>
                  <a:pt x="951525" y="79381"/>
                  <a:pt x="886238" y="195948"/>
                  <a:pt x="809586" y="301816"/>
                </a:cubicBezTo>
                <a:cubicBezTo>
                  <a:pt x="732934" y="407684"/>
                  <a:pt x="626280" y="576543"/>
                  <a:pt x="558101" y="666191"/>
                </a:cubicBezTo>
                <a:cubicBezTo>
                  <a:pt x="489922" y="755839"/>
                  <a:pt x="449995" y="775988"/>
                  <a:pt x="400512" y="839704"/>
                </a:cubicBezTo>
                <a:cubicBezTo>
                  <a:pt x="351029" y="903420"/>
                  <a:pt x="296334" y="983178"/>
                  <a:pt x="261203" y="1048489"/>
                </a:cubicBezTo>
                <a:cubicBezTo>
                  <a:pt x="226072" y="1113800"/>
                  <a:pt x="232999" y="1144004"/>
                  <a:pt x="189728" y="1231569"/>
                </a:cubicBezTo>
                <a:cubicBezTo>
                  <a:pt x="146457" y="1319134"/>
                  <a:pt x="15538" y="1457455"/>
                  <a:pt x="1578" y="1573879"/>
                </a:cubicBezTo>
                <a:cubicBezTo>
                  <a:pt x="-12382" y="1690303"/>
                  <a:pt x="69875" y="1809798"/>
                  <a:pt x="105970" y="1930114"/>
                </a:cubicBezTo>
                <a:cubicBezTo>
                  <a:pt x="142065" y="2050430"/>
                  <a:pt x="239123" y="2069552"/>
                  <a:pt x="289177" y="2092122"/>
                </a:cubicBezTo>
                <a:cubicBezTo>
                  <a:pt x="339231" y="2114692"/>
                  <a:pt x="397236" y="2111641"/>
                  <a:pt x="406295" y="206553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5" name="Freeform 1524"/>
          <p:cNvSpPr/>
          <p:nvPr/>
        </p:nvSpPr>
        <p:spPr>
          <a:xfrm>
            <a:off x="15262831" y="8646241"/>
            <a:ext cx="2421920" cy="5520644"/>
          </a:xfrm>
          <a:custGeom>
            <a:avLst/>
            <a:gdLst>
              <a:gd name="connsiteX0" fmla="*/ 2419610 w 2421920"/>
              <a:gd name="connsiteY0" fmla="*/ 20087 h 5520644"/>
              <a:gd name="connsiteX1" fmla="*/ 2344548 w 2421920"/>
              <a:gd name="connsiteY1" fmla="*/ 33735 h 5520644"/>
              <a:gd name="connsiteX2" fmla="*/ 2276309 w 2421920"/>
              <a:gd name="connsiteY2" fmla="*/ 177037 h 5520644"/>
              <a:gd name="connsiteX3" fmla="*/ 2221718 w 2421920"/>
              <a:gd name="connsiteY3" fmla="*/ 381753 h 5520644"/>
              <a:gd name="connsiteX4" fmla="*/ 2112536 w 2421920"/>
              <a:gd name="connsiteY4" fmla="*/ 647884 h 5520644"/>
              <a:gd name="connsiteX5" fmla="*/ 1976058 w 2421920"/>
              <a:gd name="connsiteY5" fmla="*/ 845777 h 5520644"/>
              <a:gd name="connsiteX6" fmla="*/ 1778166 w 2421920"/>
              <a:gd name="connsiteY6" fmla="*/ 954959 h 5520644"/>
              <a:gd name="connsiteX7" fmla="*/ 1580273 w 2421920"/>
              <a:gd name="connsiteY7" fmla="*/ 1146028 h 5520644"/>
              <a:gd name="connsiteX8" fmla="*/ 1436972 w 2421920"/>
              <a:gd name="connsiteY8" fmla="*/ 1446278 h 5520644"/>
              <a:gd name="connsiteX9" fmla="*/ 1355085 w 2421920"/>
              <a:gd name="connsiteY9" fmla="*/ 1719234 h 5520644"/>
              <a:gd name="connsiteX10" fmla="*/ 1225431 w 2421920"/>
              <a:gd name="connsiteY10" fmla="*/ 1930774 h 5520644"/>
              <a:gd name="connsiteX11" fmla="*/ 1191312 w 2421920"/>
              <a:gd name="connsiteY11" fmla="*/ 2196905 h 5520644"/>
              <a:gd name="connsiteX12" fmla="*/ 1164016 w 2421920"/>
              <a:gd name="connsiteY12" fmla="*/ 2456213 h 5520644"/>
              <a:gd name="connsiteX13" fmla="*/ 1054834 w 2421920"/>
              <a:gd name="connsiteY13" fmla="*/ 2660929 h 5520644"/>
              <a:gd name="connsiteX14" fmla="*/ 932004 w 2421920"/>
              <a:gd name="connsiteY14" fmla="*/ 2845174 h 5520644"/>
              <a:gd name="connsiteX15" fmla="*/ 720464 w 2421920"/>
              <a:gd name="connsiteY15" fmla="*/ 3084010 h 5520644"/>
              <a:gd name="connsiteX16" fmla="*/ 611282 w 2421920"/>
              <a:gd name="connsiteY16" fmla="*/ 3363789 h 5520644"/>
              <a:gd name="connsiteX17" fmla="*/ 508924 w 2421920"/>
              <a:gd name="connsiteY17" fmla="*/ 3541210 h 5520644"/>
              <a:gd name="connsiteX18" fmla="*/ 270088 w 2421920"/>
              <a:gd name="connsiteY18" fmla="*/ 3759574 h 5520644"/>
              <a:gd name="connsiteX19" fmla="*/ 72196 w 2421920"/>
              <a:gd name="connsiteY19" fmla="*/ 4032529 h 5520644"/>
              <a:gd name="connsiteX20" fmla="*/ 3957 w 2421920"/>
              <a:gd name="connsiteY20" fmla="*/ 4305484 h 5520644"/>
              <a:gd name="connsiteX21" fmla="*/ 174554 w 2421920"/>
              <a:gd name="connsiteY21" fmla="*/ 4762684 h 5520644"/>
              <a:gd name="connsiteX22" fmla="*/ 522572 w 2421920"/>
              <a:gd name="connsiteY22" fmla="*/ 5042463 h 5520644"/>
              <a:gd name="connsiteX23" fmla="*/ 795527 w 2421920"/>
              <a:gd name="connsiteY23" fmla="*/ 4967401 h 5520644"/>
              <a:gd name="connsiteX24" fmla="*/ 1027539 w 2421920"/>
              <a:gd name="connsiteY24" fmla="*/ 4940105 h 5520644"/>
              <a:gd name="connsiteX25" fmla="*/ 1184488 w 2421920"/>
              <a:gd name="connsiteY25" fmla="*/ 5062935 h 5520644"/>
              <a:gd name="connsiteX26" fmla="*/ 1423324 w 2421920"/>
              <a:gd name="connsiteY26" fmla="*/ 5165293 h 5520644"/>
              <a:gd name="connsiteX27" fmla="*/ 1628040 w 2421920"/>
              <a:gd name="connsiteY27" fmla="*/ 5254004 h 5520644"/>
              <a:gd name="connsiteX28" fmla="*/ 1696279 w 2421920"/>
              <a:gd name="connsiteY28" fmla="*/ 5329066 h 5520644"/>
              <a:gd name="connsiteX29" fmla="*/ 1641688 w 2421920"/>
              <a:gd name="connsiteY29" fmla="*/ 5356362 h 5520644"/>
              <a:gd name="connsiteX30" fmla="*/ 1518858 w 2421920"/>
              <a:gd name="connsiteY30" fmla="*/ 5342714 h 5520644"/>
              <a:gd name="connsiteX31" fmla="*/ 1641688 w 2421920"/>
              <a:gd name="connsiteY31" fmla="*/ 5458720 h 5520644"/>
              <a:gd name="connsiteX32" fmla="*/ 1839581 w 2421920"/>
              <a:gd name="connsiteY32" fmla="*/ 5424601 h 5520644"/>
              <a:gd name="connsiteX33" fmla="*/ 2167127 w 2421920"/>
              <a:gd name="connsiteY33" fmla="*/ 5451896 h 5520644"/>
              <a:gd name="connsiteX34" fmla="*/ 2296781 w 2421920"/>
              <a:gd name="connsiteY34" fmla="*/ 5513311 h 5520644"/>
              <a:gd name="connsiteX35" fmla="*/ 2378667 w 2421920"/>
              <a:gd name="connsiteY35" fmla="*/ 5499663 h 5520644"/>
              <a:gd name="connsiteX36" fmla="*/ 2399139 w 2421920"/>
              <a:gd name="connsiteY36" fmla="*/ 5335890 h 5520644"/>
              <a:gd name="connsiteX37" fmla="*/ 2337724 w 2421920"/>
              <a:gd name="connsiteY37" fmla="*/ 5308595 h 5520644"/>
              <a:gd name="connsiteX38" fmla="*/ 2078416 w 2421920"/>
              <a:gd name="connsiteY38" fmla="*/ 5315419 h 5520644"/>
              <a:gd name="connsiteX39" fmla="*/ 1778166 w 2421920"/>
              <a:gd name="connsiteY39" fmla="*/ 5219884 h 5520644"/>
              <a:gd name="connsiteX40" fmla="*/ 1402852 w 2421920"/>
              <a:gd name="connsiteY40" fmla="*/ 4981049 h 5520644"/>
              <a:gd name="connsiteX41" fmla="*/ 1239079 w 2421920"/>
              <a:gd name="connsiteY41" fmla="*/ 4844571 h 5520644"/>
              <a:gd name="connsiteX42" fmla="*/ 1129897 w 2421920"/>
              <a:gd name="connsiteY42" fmla="*/ 4714917 h 5520644"/>
              <a:gd name="connsiteX43" fmla="*/ 1143545 w 2421920"/>
              <a:gd name="connsiteY43" fmla="*/ 4633031 h 5520644"/>
              <a:gd name="connsiteX44" fmla="*/ 1211784 w 2421920"/>
              <a:gd name="connsiteY44" fmla="*/ 4639855 h 5520644"/>
              <a:gd name="connsiteX45" fmla="*/ 1184488 w 2421920"/>
              <a:gd name="connsiteY45" fmla="*/ 4571616 h 5520644"/>
              <a:gd name="connsiteX46" fmla="*/ 1143545 w 2421920"/>
              <a:gd name="connsiteY46" fmla="*/ 4298660 h 5520644"/>
              <a:gd name="connsiteX47" fmla="*/ 1000243 w 2421920"/>
              <a:gd name="connsiteY47" fmla="*/ 4189478 h 5520644"/>
              <a:gd name="connsiteX48" fmla="*/ 740936 w 2421920"/>
              <a:gd name="connsiteY48" fmla="*/ 4189478 h 5520644"/>
              <a:gd name="connsiteX49" fmla="*/ 604458 w 2421920"/>
              <a:gd name="connsiteY49" fmla="*/ 4059825 h 5520644"/>
              <a:gd name="connsiteX50" fmla="*/ 577163 w 2421920"/>
              <a:gd name="connsiteY50" fmla="*/ 3786869 h 5520644"/>
              <a:gd name="connsiteX51" fmla="*/ 672697 w 2421920"/>
              <a:gd name="connsiteY51" fmla="*/ 3575329 h 5520644"/>
              <a:gd name="connsiteX52" fmla="*/ 713640 w 2421920"/>
              <a:gd name="connsiteY52" fmla="*/ 3459323 h 5520644"/>
              <a:gd name="connsiteX53" fmla="*/ 679521 w 2421920"/>
              <a:gd name="connsiteY53" fmla="*/ 3377437 h 5520644"/>
              <a:gd name="connsiteX54" fmla="*/ 740936 w 2421920"/>
              <a:gd name="connsiteY54" fmla="*/ 3261431 h 5520644"/>
              <a:gd name="connsiteX55" fmla="*/ 925181 w 2421920"/>
              <a:gd name="connsiteY55" fmla="*/ 3145425 h 5520644"/>
              <a:gd name="connsiteX56" fmla="*/ 1102601 w 2421920"/>
              <a:gd name="connsiteY56" fmla="*/ 3097658 h 5520644"/>
              <a:gd name="connsiteX57" fmla="*/ 1204960 w 2421920"/>
              <a:gd name="connsiteY57" fmla="*/ 2906589 h 5520644"/>
              <a:gd name="connsiteX58" fmla="*/ 1252727 w 2421920"/>
              <a:gd name="connsiteY58" fmla="*/ 2729168 h 5520644"/>
              <a:gd name="connsiteX59" fmla="*/ 1320966 w 2421920"/>
              <a:gd name="connsiteY59" fmla="*/ 2626810 h 5520644"/>
              <a:gd name="connsiteX60" fmla="*/ 1402852 w 2421920"/>
              <a:gd name="connsiteY60" fmla="*/ 2503980 h 5520644"/>
              <a:gd name="connsiteX61" fmla="*/ 1409676 w 2421920"/>
              <a:gd name="connsiteY61" fmla="*/ 2394798 h 5520644"/>
              <a:gd name="connsiteX62" fmla="*/ 1450619 w 2421920"/>
              <a:gd name="connsiteY62" fmla="*/ 2231025 h 5520644"/>
              <a:gd name="connsiteX63" fmla="*/ 1430148 w 2421920"/>
              <a:gd name="connsiteY63" fmla="*/ 2101371 h 5520644"/>
              <a:gd name="connsiteX64" fmla="*/ 1464267 w 2421920"/>
              <a:gd name="connsiteY64" fmla="*/ 2019484 h 5520644"/>
              <a:gd name="connsiteX65" fmla="*/ 1525682 w 2421920"/>
              <a:gd name="connsiteY65" fmla="*/ 1876183 h 5520644"/>
              <a:gd name="connsiteX66" fmla="*/ 1491563 w 2421920"/>
              <a:gd name="connsiteY66" fmla="*/ 1842063 h 5520644"/>
              <a:gd name="connsiteX67" fmla="*/ 1396028 w 2421920"/>
              <a:gd name="connsiteY67" fmla="*/ 1923950 h 5520644"/>
              <a:gd name="connsiteX68" fmla="*/ 1464267 w 2421920"/>
              <a:gd name="connsiteY68" fmla="*/ 1719234 h 5520644"/>
              <a:gd name="connsiteX69" fmla="*/ 1573449 w 2421920"/>
              <a:gd name="connsiteY69" fmla="*/ 1418983 h 5520644"/>
              <a:gd name="connsiteX70" fmla="*/ 1648512 w 2421920"/>
              <a:gd name="connsiteY70" fmla="*/ 1234738 h 5520644"/>
              <a:gd name="connsiteX71" fmla="*/ 1771342 w 2421920"/>
              <a:gd name="connsiteY71" fmla="*/ 1091437 h 5520644"/>
              <a:gd name="connsiteX72" fmla="*/ 1962410 w 2421920"/>
              <a:gd name="connsiteY72" fmla="*/ 1023198 h 5520644"/>
              <a:gd name="connsiteX73" fmla="*/ 2092064 w 2421920"/>
              <a:gd name="connsiteY73" fmla="*/ 914016 h 5520644"/>
              <a:gd name="connsiteX74" fmla="*/ 2201246 w 2421920"/>
              <a:gd name="connsiteY74" fmla="*/ 627413 h 5520644"/>
              <a:gd name="connsiteX75" fmla="*/ 2344548 w 2421920"/>
              <a:gd name="connsiteY75" fmla="*/ 490935 h 5520644"/>
              <a:gd name="connsiteX76" fmla="*/ 2405963 w 2421920"/>
              <a:gd name="connsiteY76" fmla="*/ 449992 h 5520644"/>
              <a:gd name="connsiteX77" fmla="*/ 2405963 w 2421920"/>
              <a:gd name="connsiteY77" fmla="*/ 272571 h 5520644"/>
              <a:gd name="connsiteX78" fmla="*/ 2419610 w 2421920"/>
              <a:gd name="connsiteY78" fmla="*/ 20087 h 552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21920" h="5520644">
                <a:moveTo>
                  <a:pt x="2419610" y="20087"/>
                </a:moveTo>
                <a:cubicBezTo>
                  <a:pt x="2409374" y="-19719"/>
                  <a:pt x="2368431" y="7577"/>
                  <a:pt x="2344548" y="33735"/>
                </a:cubicBezTo>
                <a:cubicBezTo>
                  <a:pt x="2320665" y="59893"/>
                  <a:pt x="2296781" y="119034"/>
                  <a:pt x="2276309" y="177037"/>
                </a:cubicBezTo>
                <a:cubicBezTo>
                  <a:pt x="2255837" y="235040"/>
                  <a:pt x="2249013" y="303279"/>
                  <a:pt x="2221718" y="381753"/>
                </a:cubicBezTo>
                <a:cubicBezTo>
                  <a:pt x="2194423" y="460227"/>
                  <a:pt x="2153479" y="570547"/>
                  <a:pt x="2112536" y="647884"/>
                </a:cubicBezTo>
                <a:cubicBezTo>
                  <a:pt x="2071593" y="725221"/>
                  <a:pt x="2031786" y="794598"/>
                  <a:pt x="1976058" y="845777"/>
                </a:cubicBezTo>
                <a:cubicBezTo>
                  <a:pt x="1920330" y="896956"/>
                  <a:pt x="1844130" y="904917"/>
                  <a:pt x="1778166" y="954959"/>
                </a:cubicBezTo>
                <a:cubicBezTo>
                  <a:pt x="1712202" y="1005001"/>
                  <a:pt x="1637139" y="1064141"/>
                  <a:pt x="1580273" y="1146028"/>
                </a:cubicBezTo>
                <a:cubicBezTo>
                  <a:pt x="1523407" y="1227915"/>
                  <a:pt x="1474503" y="1350744"/>
                  <a:pt x="1436972" y="1446278"/>
                </a:cubicBezTo>
                <a:cubicBezTo>
                  <a:pt x="1399441" y="1541812"/>
                  <a:pt x="1390342" y="1638485"/>
                  <a:pt x="1355085" y="1719234"/>
                </a:cubicBezTo>
                <a:cubicBezTo>
                  <a:pt x="1319828" y="1799983"/>
                  <a:pt x="1252726" y="1851162"/>
                  <a:pt x="1225431" y="1930774"/>
                </a:cubicBezTo>
                <a:cubicBezTo>
                  <a:pt x="1198136" y="2010386"/>
                  <a:pt x="1201548" y="2109332"/>
                  <a:pt x="1191312" y="2196905"/>
                </a:cubicBezTo>
                <a:cubicBezTo>
                  <a:pt x="1181076" y="2284478"/>
                  <a:pt x="1186762" y="2378876"/>
                  <a:pt x="1164016" y="2456213"/>
                </a:cubicBezTo>
                <a:cubicBezTo>
                  <a:pt x="1141270" y="2533550"/>
                  <a:pt x="1093503" y="2596102"/>
                  <a:pt x="1054834" y="2660929"/>
                </a:cubicBezTo>
                <a:cubicBezTo>
                  <a:pt x="1016165" y="2725756"/>
                  <a:pt x="987732" y="2774661"/>
                  <a:pt x="932004" y="2845174"/>
                </a:cubicBezTo>
                <a:cubicBezTo>
                  <a:pt x="876276" y="2915687"/>
                  <a:pt x="773918" y="2997574"/>
                  <a:pt x="720464" y="3084010"/>
                </a:cubicBezTo>
                <a:cubicBezTo>
                  <a:pt x="667010" y="3170446"/>
                  <a:pt x="646539" y="3287589"/>
                  <a:pt x="611282" y="3363789"/>
                </a:cubicBezTo>
                <a:cubicBezTo>
                  <a:pt x="576025" y="3439989"/>
                  <a:pt x="565790" y="3475246"/>
                  <a:pt x="508924" y="3541210"/>
                </a:cubicBezTo>
                <a:cubicBezTo>
                  <a:pt x="452058" y="3607174"/>
                  <a:pt x="342876" y="3677688"/>
                  <a:pt x="270088" y="3759574"/>
                </a:cubicBezTo>
                <a:cubicBezTo>
                  <a:pt x="197300" y="3841460"/>
                  <a:pt x="116551" y="3941544"/>
                  <a:pt x="72196" y="4032529"/>
                </a:cubicBezTo>
                <a:cubicBezTo>
                  <a:pt x="27841" y="4123514"/>
                  <a:pt x="-13103" y="4183791"/>
                  <a:pt x="3957" y="4305484"/>
                </a:cubicBezTo>
                <a:cubicBezTo>
                  <a:pt x="21017" y="4427177"/>
                  <a:pt x="88118" y="4639854"/>
                  <a:pt x="174554" y="4762684"/>
                </a:cubicBezTo>
                <a:cubicBezTo>
                  <a:pt x="260990" y="4885514"/>
                  <a:pt x="419077" y="5008344"/>
                  <a:pt x="522572" y="5042463"/>
                </a:cubicBezTo>
                <a:cubicBezTo>
                  <a:pt x="626067" y="5076582"/>
                  <a:pt x="711366" y="4984461"/>
                  <a:pt x="795527" y="4967401"/>
                </a:cubicBezTo>
                <a:cubicBezTo>
                  <a:pt x="879688" y="4950341"/>
                  <a:pt x="962712" y="4924183"/>
                  <a:pt x="1027539" y="4940105"/>
                </a:cubicBezTo>
                <a:cubicBezTo>
                  <a:pt x="1092366" y="4956027"/>
                  <a:pt x="1118524" y="5025404"/>
                  <a:pt x="1184488" y="5062935"/>
                </a:cubicBezTo>
                <a:cubicBezTo>
                  <a:pt x="1250452" y="5100466"/>
                  <a:pt x="1423324" y="5165293"/>
                  <a:pt x="1423324" y="5165293"/>
                </a:cubicBezTo>
                <a:cubicBezTo>
                  <a:pt x="1497249" y="5197138"/>
                  <a:pt x="1582547" y="5226709"/>
                  <a:pt x="1628040" y="5254004"/>
                </a:cubicBezTo>
                <a:cubicBezTo>
                  <a:pt x="1673532" y="5281300"/>
                  <a:pt x="1694004" y="5312006"/>
                  <a:pt x="1696279" y="5329066"/>
                </a:cubicBezTo>
                <a:cubicBezTo>
                  <a:pt x="1698554" y="5346126"/>
                  <a:pt x="1671258" y="5354087"/>
                  <a:pt x="1641688" y="5356362"/>
                </a:cubicBezTo>
                <a:cubicBezTo>
                  <a:pt x="1612118" y="5358637"/>
                  <a:pt x="1518858" y="5325654"/>
                  <a:pt x="1518858" y="5342714"/>
                </a:cubicBezTo>
                <a:cubicBezTo>
                  <a:pt x="1518858" y="5359774"/>
                  <a:pt x="1588234" y="5445072"/>
                  <a:pt x="1641688" y="5458720"/>
                </a:cubicBezTo>
                <a:cubicBezTo>
                  <a:pt x="1695142" y="5472368"/>
                  <a:pt x="1752008" y="5425738"/>
                  <a:pt x="1839581" y="5424601"/>
                </a:cubicBezTo>
                <a:cubicBezTo>
                  <a:pt x="1927154" y="5423464"/>
                  <a:pt x="2090927" y="5437111"/>
                  <a:pt x="2167127" y="5451896"/>
                </a:cubicBezTo>
                <a:cubicBezTo>
                  <a:pt x="2243327" y="5466681"/>
                  <a:pt x="2261524" y="5505350"/>
                  <a:pt x="2296781" y="5513311"/>
                </a:cubicBezTo>
                <a:cubicBezTo>
                  <a:pt x="2332038" y="5521272"/>
                  <a:pt x="2361607" y="5529233"/>
                  <a:pt x="2378667" y="5499663"/>
                </a:cubicBezTo>
                <a:cubicBezTo>
                  <a:pt x="2395727" y="5470093"/>
                  <a:pt x="2405963" y="5367735"/>
                  <a:pt x="2399139" y="5335890"/>
                </a:cubicBezTo>
                <a:cubicBezTo>
                  <a:pt x="2392315" y="5304045"/>
                  <a:pt x="2391178" y="5312007"/>
                  <a:pt x="2337724" y="5308595"/>
                </a:cubicBezTo>
                <a:cubicBezTo>
                  <a:pt x="2284270" y="5305183"/>
                  <a:pt x="2171676" y="5330204"/>
                  <a:pt x="2078416" y="5315419"/>
                </a:cubicBezTo>
                <a:cubicBezTo>
                  <a:pt x="1985156" y="5300634"/>
                  <a:pt x="1890760" y="5275612"/>
                  <a:pt x="1778166" y="5219884"/>
                </a:cubicBezTo>
                <a:cubicBezTo>
                  <a:pt x="1665572" y="5164156"/>
                  <a:pt x="1492700" y="5043601"/>
                  <a:pt x="1402852" y="4981049"/>
                </a:cubicBezTo>
                <a:cubicBezTo>
                  <a:pt x="1313004" y="4918497"/>
                  <a:pt x="1284571" y="4888926"/>
                  <a:pt x="1239079" y="4844571"/>
                </a:cubicBezTo>
                <a:cubicBezTo>
                  <a:pt x="1193587" y="4800216"/>
                  <a:pt x="1145819" y="4750174"/>
                  <a:pt x="1129897" y="4714917"/>
                </a:cubicBezTo>
                <a:cubicBezTo>
                  <a:pt x="1113975" y="4679660"/>
                  <a:pt x="1129897" y="4645541"/>
                  <a:pt x="1143545" y="4633031"/>
                </a:cubicBezTo>
                <a:cubicBezTo>
                  <a:pt x="1157193" y="4620521"/>
                  <a:pt x="1204960" y="4650091"/>
                  <a:pt x="1211784" y="4639855"/>
                </a:cubicBezTo>
                <a:cubicBezTo>
                  <a:pt x="1218608" y="4629619"/>
                  <a:pt x="1195861" y="4628482"/>
                  <a:pt x="1184488" y="4571616"/>
                </a:cubicBezTo>
                <a:cubicBezTo>
                  <a:pt x="1173115" y="4514750"/>
                  <a:pt x="1174252" y="4362350"/>
                  <a:pt x="1143545" y="4298660"/>
                </a:cubicBezTo>
                <a:cubicBezTo>
                  <a:pt x="1112838" y="4234970"/>
                  <a:pt x="1067344" y="4207675"/>
                  <a:pt x="1000243" y="4189478"/>
                </a:cubicBezTo>
                <a:cubicBezTo>
                  <a:pt x="933142" y="4171281"/>
                  <a:pt x="806900" y="4211087"/>
                  <a:pt x="740936" y="4189478"/>
                </a:cubicBezTo>
                <a:cubicBezTo>
                  <a:pt x="674972" y="4167869"/>
                  <a:pt x="631753" y="4126926"/>
                  <a:pt x="604458" y="4059825"/>
                </a:cubicBezTo>
                <a:cubicBezTo>
                  <a:pt x="577163" y="3992724"/>
                  <a:pt x="565790" y="3867618"/>
                  <a:pt x="577163" y="3786869"/>
                </a:cubicBezTo>
                <a:cubicBezTo>
                  <a:pt x="588536" y="3706120"/>
                  <a:pt x="649951" y="3629920"/>
                  <a:pt x="672697" y="3575329"/>
                </a:cubicBezTo>
                <a:cubicBezTo>
                  <a:pt x="695443" y="3520738"/>
                  <a:pt x="712503" y="3492305"/>
                  <a:pt x="713640" y="3459323"/>
                </a:cubicBezTo>
                <a:cubicBezTo>
                  <a:pt x="714777" y="3426341"/>
                  <a:pt x="674972" y="3410419"/>
                  <a:pt x="679521" y="3377437"/>
                </a:cubicBezTo>
                <a:cubicBezTo>
                  <a:pt x="684070" y="3344455"/>
                  <a:pt x="699993" y="3300100"/>
                  <a:pt x="740936" y="3261431"/>
                </a:cubicBezTo>
                <a:cubicBezTo>
                  <a:pt x="781879" y="3222762"/>
                  <a:pt x="864903" y="3172721"/>
                  <a:pt x="925181" y="3145425"/>
                </a:cubicBezTo>
                <a:cubicBezTo>
                  <a:pt x="985458" y="3118130"/>
                  <a:pt x="1055971" y="3137464"/>
                  <a:pt x="1102601" y="3097658"/>
                </a:cubicBezTo>
                <a:cubicBezTo>
                  <a:pt x="1149231" y="3057852"/>
                  <a:pt x="1179939" y="2968004"/>
                  <a:pt x="1204960" y="2906589"/>
                </a:cubicBezTo>
                <a:cubicBezTo>
                  <a:pt x="1229981" y="2845174"/>
                  <a:pt x="1233393" y="2775798"/>
                  <a:pt x="1252727" y="2729168"/>
                </a:cubicBezTo>
                <a:cubicBezTo>
                  <a:pt x="1272061" y="2682538"/>
                  <a:pt x="1320966" y="2626810"/>
                  <a:pt x="1320966" y="2626810"/>
                </a:cubicBezTo>
                <a:cubicBezTo>
                  <a:pt x="1345987" y="2589279"/>
                  <a:pt x="1388067" y="2542649"/>
                  <a:pt x="1402852" y="2503980"/>
                </a:cubicBezTo>
                <a:cubicBezTo>
                  <a:pt x="1417637" y="2465311"/>
                  <a:pt x="1401715" y="2440290"/>
                  <a:pt x="1409676" y="2394798"/>
                </a:cubicBezTo>
                <a:cubicBezTo>
                  <a:pt x="1417637" y="2349306"/>
                  <a:pt x="1447207" y="2279930"/>
                  <a:pt x="1450619" y="2231025"/>
                </a:cubicBezTo>
                <a:cubicBezTo>
                  <a:pt x="1454031" y="2182121"/>
                  <a:pt x="1427873" y="2136628"/>
                  <a:pt x="1430148" y="2101371"/>
                </a:cubicBezTo>
                <a:cubicBezTo>
                  <a:pt x="1432423" y="2066114"/>
                  <a:pt x="1448345" y="2057015"/>
                  <a:pt x="1464267" y="2019484"/>
                </a:cubicBezTo>
                <a:cubicBezTo>
                  <a:pt x="1480189" y="1981953"/>
                  <a:pt x="1521133" y="1905753"/>
                  <a:pt x="1525682" y="1876183"/>
                </a:cubicBezTo>
                <a:cubicBezTo>
                  <a:pt x="1530231" y="1846613"/>
                  <a:pt x="1513172" y="1834102"/>
                  <a:pt x="1491563" y="1842063"/>
                </a:cubicBezTo>
                <a:cubicBezTo>
                  <a:pt x="1469954" y="1850024"/>
                  <a:pt x="1400577" y="1944421"/>
                  <a:pt x="1396028" y="1923950"/>
                </a:cubicBezTo>
                <a:cubicBezTo>
                  <a:pt x="1391479" y="1903479"/>
                  <a:pt x="1434697" y="1803395"/>
                  <a:pt x="1464267" y="1719234"/>
                </a:cubicBezTo>
                <a:cubicBezTo>
                  <a:pt x="1493837" y="1635073"/>
                  <a:pt x="1542741" y="1499732"/>
                  <a:pt x="1573449" y="1418983"/>
                </a:cubicBezTo>
                <a:cubicBezTo>
                  <a:pt x="1604156" y="1338234"/>
                  <a:pt x="1615530" y="1289329"/>
                  <a:pt x="1648512" y="1234738"/>
                </a:cubicBezTo>
                <a:cubicBezTo>
                  <a:pt x="1681494" y="1180147"/>
                  <a:pt x="1719026" y="1126694"/>
                  <a:pt x="1771342" y="1091437"/>
                </a:cubicBezTo>
                <a:cubicBezTo>
                  <a:pt x="1823658" y="1056180"/>
                  <a:pt x="1908956" y="1052768"/>
                  <a:pt x="1962410" y="1023198"/>
                </a:cubicBezTo>
                <a:cubicBezTo>
                  <a:pt x="2015864" y="993628"/>
                  <a:pt x="2052258" y="979980"/>
                  <a:pt x="2092064" y="914016"/>
                </a:cubicBezTo>
                <a:cubicBezTo>
                  <a:pt x="2131870" y="848052"/>
                  <a:pt x="2159165" y="697926"/>
                  <a:pt x="2201246" y="627413"/>
                </a:cubicBezTo>
                <a:cubicBezTo>
                  <a:pt x="2243327" y="556900"/>
                  <a:pt x="2310428" y="520505"/>
                  <a:pt x="2344548" y="490935"/>
                </a:cubicBezTo>
                <a:cubicBezTo>
                  <a:pt x="2378667" y="461365"/>
                  <a:pt x="2395727" y="486386"/>
                  <a:pt x="2405963" y="449992"/>
                </a:cubicBezTo>
                <a:cubicBezTo>
                  <a:pt x="2416199" y="413598"/>
                  <a:pt x="2409375" y="344222"/>
                  <a:pt x="2405963" y="272571"/>
                </a:cubicBezTo>
                <a:cubicBezTo>
                  <a:pt x="2402551" y="200920"/>
                  <a:pt x="2429846" y="59893"/>
                  <a:pt x="2419610" y="200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6" name="Freeform 1525"/>
          <p:cNvSpPr/>
          <p:nvPr/>
        </p:nvSpPr>
        <p:spPr>
          <a:xfrm>
            <a:off x="16016022" y="14029171"/>
            <a:ext cx="629349" cy="1783436"/>
          </a:xfrm>
          <a:custGeom>
            <a:avLst/>
            <a:gdLst>
              <a:gd name="connsiteX0" fmla="*/ 629190 w 629349"/>
              <a:gd name="connsiteY0" fmla="*/ 1733993 h 1783436"/>
              <a:gd name="connsiteX1" fmla="*/ 601894 w 629349"/>
              <a:gd name="connsiteY1" fmla="*/ 1495157 h 1783436"/>
              <a:gd name="connsiteX2" fmla="*/ 588246 w 629349"/>
              <a:gd name="connsiteY2" fmla="*/ 1256322 h 1783436"/>
              <a:gd name="connsiteX3" fmla="*/ 506360 w 629349"/>
              <a:gd name="connsiteY3" fmla="*/ 1133492 h 1783436"/>
              <a:gd name="connsiteX4" fmla="*/ 492712 w 629349"/>
              <a:gd name="connsiteY4" fmla="*/ 1017486 h 1783436"/>
              <a:gd name="connsiteX5" fmla="*/ 369882 w 629349"/>
              <a:gd name="connsiteY5" fmla="*/ 874184 h 1783436"/>
              <a:gd name="connsiteX6" fmla="*/ 322115 w 629349"/>
              <a:gd name="connsiteY6" fmla="*/ 696763 h 1783436"/>
              <a:gd name="connsiteX7" fmla="*/ 322115 w 629349"/>
              <a:gd name="connsiteY7" fmla="*/ 614877 h 1783436"/>
              <a:gd name="connsiteX8" fmla="*/ 438121 w 629349"/>
              <a:gd name="connsiteY8" fmla="*/ 689939 h 1783436"/>
              <a:gd name="connsiteX9" fmla="*/ 472240 w 629349"/>
              <a:gd name="connsiteY9" fmla="*/ 580757 h 1783436"/>
              <a:gd name="connsiteX10" fmla="*/ 322115 w 629349"/>
              <a:gd name="connsiteY10" fmla="*/ 410160 h 1783436"/>
              <a:gd name="connsiteX11" fmla="*/ 247052 w 629349"/>
              <a:gd name="connsiteY11" fmla="*/ 451104 h 1783436"/>
              <a:gd name="connsiteX12" fmla="*/ 226581 w 629349"/>
              <a:gd name="connsiteY12" fmla="*/ 382865 h 1783436"/>
              <a:gd name="connsiteX13" fmla="*/ 158342 w 629349"/>
              <a:gd name="connsiteY13" fmla="*/ 225916 h 1783436"/>
              <a:gd name="connsiteX14" fmla="*/ 131046 w 629349"/>
              <a:gd name="connsiteY14" fmla="*/ 89438 h 1783436"/>
              <a:gd name="connsiteX15" fmla="*/ 35512 w 629349"/>
              <a:gd name="connsiteY15" fmla="*/ 728 h 1783436"/>
              <a:gd name="connsiteX16" fmla="*/ 1393 w 629349"/>
              <a:gd name="connsiteY16" fmla="*/ 137205 h 1783436"/>
              <a:gd name="connsiteX17" fmla="*/ 76455 w 629349"/>
              <a:gd name="connsiteY17" fmla="*/ 423808 h 1783436"/>
              <a:gd name="connsiteX18" fmla="*/ 151518 w 629349"/>
              <a:gd name="connsiteY18" fmla="*/ 614877 h 1783436"/>
              <a:gd name="connsiteX19" fmla="*/ 253876 w 629349"/>
              <a:gd name="connsiteY19" fmla="*/ 894656 h 1783436"/>
              <a:gd name="connsiteX20" fmla="*/ 287996 w 629349"/>
              <a:gd name="connsiteY20" fmla="*/ 1140316 h 1783436"/>
              <a:gd name="connsiteX21" fmla="*/ 397178 w 629349"/>
              <a:gd name="connsiteY21" fmla="*/ 1379151 h 1783436"/>
              <a:gd name="connsiteX22" fmla="*/ 526831 w 629349"/>
              <a:gd name="connsiteY22" fmla="*/ 1638459 h 1783436"/>
              <a:gd name="connsiteX23" fmla="*/ 588246 w 629349"/>
              <a:gd name="connsiteY23" fmla="*/ 1774936 h 1783436"/>
              <a:gd name="connsiteX24" fmla="*/ 629190 w 629349"/>
              <a:gd name="connsiteY24" fmla="*/ 1733993 h 178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9349" h="1783436">
                <a:moveTo>
                  <a:pt x="629190" y="1733993"/>
                </a:moveTo>
                <a:cubicBezTo>
                  <a:pt x="631465" y="1687363"/>
                  <a:pt x="608718" y="1574769"/>
                  <a:pt x="601894" y="1495157"/>
                </a:cubicBezTo>
                <a:cubicBezTo>
                  <a:pt x="595070" y="1415545"/>
                  <a:pt x="604168" y="1316599"/>
                  <a:pt x="588246" y="1256322"/>
                </a:cubicBezTo>
                <a:cubicBezTo>
                  <a:pt x="572324" y="1196045"/>
                  <a:pt x="522282" y="1173298"/>
                  <a:pt x="506360" y="1133492"/>
                </a:cubicBezTo>
                <a:cubicBezTo>
                  <a:pt x="490438" y="1093686"/>
                  <a:pt x="515458" y="1060704"/>
                  <a:pt x="492712" y="1017486"/>
                </a:cubicBezTo>
                <a:cubicBezTo>
                  <a:pt x="469966" y="974268"/>
                  <a:pt x="398315" y="927638"/>
                  <a:pt x="369882" y="874184"/>
                </a:cubicBezTo>
                <a:cubicBezTo>
                  <a:pt x="341449" y="820730"/>
                  <a:pt x="330076" y="739981"/>
                  <a:pt x="322115" y="696763"/>
                </a:cubicBezTo>
                <a:cubicBezTo>
                  <a:pt x="314154" y="653545"/>
                  <a:pt x="302781" y="616014"/>
                  <a:pt x="322115" y="614877"/>
                </a:cubicBezTo>
                <a:cubicBezTo>
                  <a:pt x="341449" y="613740"/>
                  <a:pt x="413100" y="695626"/>
                  <a:pt x="438121" y="689939"/>
                </a:cubicBezTo>
                <a:cubicBezTo>
                  <a:pt x="463142" y="684252"/>
                  <a:pt x="491574" y="627387"/>
                  <a:pt x="472240" y="580757"/>
                </a:cubicBezTo>
                <a:cubicBezTo>
                  <a:pt x="452906" y="534127"/>
                  <a:pt x="359646" y="431769"/>
                  <a:pt x="322115" y="410160"/>
                </a:cubicBezTo>
                <a:cubicBezTo>
                  <a:pt x="284584" y="388551"/>
                  <a:pt x="262974" y="455653"/>
                  <a:pt x="247052" y="451104"/>
                </a:cubicBezTo>
                <a:cubicBezTo>
                  <a:pt x="231130" y="446555"/>
                  <a:pt x="241366" y="420396"/>
                  <a:pt x="226581" y="382865"/>
                </a:cubicBezTo>
                <a:cubicBezTo>
                  <a:pt x="211796" y="345334"/>
                  <a:pt x="174264" y="274820"/>
                  <a:pt x="158342" y="225916"/>
                </a:cubicBezTo>
                <a:cubicBezTo>
                  <a:pt x="142420" y="177012"/>
                  <a:pt x="151518" y="126969"/>
                  <a:pt x="131046" y="89438"/>
                </a:cubicBezTo>
                <a:cubicBezTo>
                  <a:pt x="110574" y="51907"/>
                  <a:pt x="57121" y="-7233"/>
                  <a:pt x="35512" y="728"/>
                </a:cubicBezTo>
                <a:cubicBezTo>
                  <a:pt x="13903" y="8689"/>
                  <a:pt x="-5431" y="66692"/>
                  <a:pt x="1393" y="137205"/>
                </a:cubicBezTo>
                <a:cubicBezTo>
                  <a:pt x="8217" y="207718"/>
                  <a:pt x="51434" y="344196"/>
                  <a:pt x="76455" y="423808"/>
                </a:cubicBezTo>
                <a:cubicBezTo>
                  <a:pt x="101476" y="503420"/>
                  <a:pt x="121948" y="536402"/>
                  <a:pt x="151518" y="614877"/>
                </a:cubicBezTo>
                <a:cubicBezTo>
                  <a:pt x="181088" y="693352"/>
                  <a:pt x="231130" y="807083"/>
                  <a:pt x="253876" y="894656"/>
                </a:cubicBezTo>
                <a:cubicBezTo>
                  <a:pt x="276622" y="982229"/>
                  <a:pt x="264112" y="1059567"/>
                  <a:pt x="287996" y="1140316"/>
                </a:cubicBezTo>
                <a:cubicBezTo>
                  <a:pt x="311880" y="1221065"/>
                  <a:pt x="357372" y="1296127"/>
                  <a:pt x="397178" y="1379151"/>
                </a:cubicBezTo>
                <a:cubicBezTo>
                  <a:pt x="436984" y="1462175"/>
                  <a:pt x="494986" y="1572495"/>
                  <a:pt x="526831" y="1638459"/>
                </a:cubicBezTo>
                <a:cubicBezTo>
                  <a:pt x="558676" y="1704423"/>
                  <a:pt x="572323" y="1755602"/>
                  <a:pt x="588246" y="1774936"/>
                </a:cubicBezTo>
                <a:cubicBezTo>
                  <a:pt x="604168" y="1794270"/>
                  <a:pt x="626915" y="1780623"/>
                  <a:pt x="629190" y="173399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7" name="Freeform 1526"/>
          <p:cNvSpPr/>
          <p:nvPr/>
        </p:nvSpPr>
        <p:spPr>
          <a:xfrm>
            <a:off x="16481553" y="16451523"/>
            <a:ext cx="170515" cy="480079"/>
          </a:xfrm>
          <a:custGeom>
            <a:avLst/>
            <a:gdLst>
              <a:gd name="connsiteX0" fmla="*/ 150011 w 170515"/>
              <a:gd name="connsiteY0" fmla="*/ 417110 h 480079"/>
              <a:gd name="connsiteX1" fmla="*/ 143187 w 170515"/>
              <a:gd name="connsiteY1" fmla="*/ 144155 h 480079"/>
              <a:gd name="connsiteX2" fmla="*/ 163659 w 170515"/>
              <a:gd name="connsiteY2" fmla="*/ 853 h 480079"/>
              <a:gd name="connsiteX3" fmla="*/ 6709 w 170515"/>
              <a:gd name="connsiteY3" fmla="*/ 103211 h 480079"/>
              <a:gd name="connsiteX4" fmla="*/ 40829 w 170515"/>
              <a:gd name="connsiteY4" fmla="*/ 451229 h 480079"/>
              <a:gd name="connsiteX5" fmla="*/ 150011 w 170515"/>
              <a:gd name="connsiteY5" fmla="*/ 417110 h 48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515" h="480079">
                <a:moveTo>
                  <a:pt x="150011" y="417110"/>
                </a:moveTo>
                <a:cubicBezTo>
                  <a:pt x="167071" y="365931"/>
                  <a:pt x="140912" y="213531"/>
                  <a:pt x="143187" y="144155"/>
                </a:cubicBezTo>
                <a:cubicBezTo>
                  <a:pt x="145462" y="74779"/>
                  <a:pt x="186405" y="7677"/>
                  <a:pt x="163659" y="853"/>
                </a:cubicBezTo>
                <a:cubicBezTo>
                  <a:pt x="140913" y="-5971"/>
                  <a:pt x="27181" y="28148"/>
                  <a:pt x="6709" y="103211"/>
                </a:cubicBezTo>
                <a:cubicBezTo>
                  <a:pt x="-13763" y="178274"/>
                  <a:pt x="16945" y="392089"/>
                  <a:pt x="40829" y="451229"/>
                </a:cubicBezTo>
                <a:cubicBezTo>
                  <a:pt x="64713" y="510369"/>
                  <a:pt x="132951" y="468289"/>
                  <a:pt x="150011" y="4171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8" name="Freeform 1527"/>
          <p:cNvSpPr/>
          <p:nvPr/>
        </p:nvSpPr>
        <p:spPr>
          <a:xfrm>
            <a:off x="16536006" y="17480213"/>
            <a:ext cx="413300" cy="1645786"/>
          </a:xfrm>
          <a:custGeom>
            <a:avLst/>
            <a:gdLst>
              <a:gd name="connsiteX0" fmla="*/ 402632 w 413300"/>
              <a:gd name="connsiteY0" fmla="*/ 1599357 h 1645786"/>
              <a:gd name="connsiteX1" fmla="*/ 409456 w 413300"/>
              <a:gd name="connsiteY1" fmla="*/ 1258163 h 1645786"/>
              <a:gd name="connsiteX2" fmla="*/ 382161 w 413300"/>
              <a:gd name="connsiteY2" fmla="*/ 1032975 h 1645786"/>
              <a:gd name="connsiteX3" fmla="*/ 272979 w 413300"/>
              <a:gd name="connsiteY3" fmla="*/ 923793 h 1645786"/>
              <a:gd name="connsiteX4" fmla="*/ 191092 w 413300"/>
              <a:gd name="connsiteY4" fmla="*/ 664486 h 1645786"/>
              <a:gd name="connsiteX5" fmla="*/ 177444 w 413300"/>
              <a:gd name="connsiteY5" fmla="*/ 521184 h 1645786"/>
              <a:gd name="connsiteX6" fmla="*/ 218388 w 413300"/>
              <a:gd name="connsiteY6" fmla="*/ 405178 h 1645786"/>
              <a:gd name="connsiteX7" fmla="*/ 156973 w 413300"/>
              <a:gd name="connsiteY7" fmla="*/ 214109 h 1645786"/>
              <a:gd name="connsiteX8" fmla="*/ 143325 w 413300"/>
              <a:gd name="connsiteY8" fmla="*/ 77632 h 1645786"/>
              <a:gd name="connsiteX9" fmla="*/ 122853 w 413300"/>
              <a:gd name="connsiteY9" fmla="*/ 9393 h 1645786"/>
              <a:gd name="connsiteX10" fmla="*/ 13671 w 413300"/>
              <a:gd name="connsiteY10" fmla="*/ 23041 h 1645786"/>
              <a:gd name="connsiteX11" fmla="*/ 40967 w 413300"/>
              <a:gd name="connsiteY11" fmla="*/ 214109 h 1645786"/>
              <a:gd name="connsiteX12" fmla="*/ 47791 w 413300"/>
              <a:gd name="connsiteY12" fmla="*/ 398354 h 1645786"/>
              <a:gd name="connsiteX13" fmla="*/ 24 w 413300"/>
              <a:gd name="connsiteY13" fmla="*/ 582599 h 1645786"/>
              <a:gd name="connsiteX14" fmla="*/ 40967 w 413300"/>
              <a:gd name="connsiteY14" fmla="*/ 773668 h 1645786"/>
              <a:gd name="connsiteX15" fmla="*/ 20495 w 413300"/>
              <a:gd name="connsiteY15" fmla="*/ 903321 h 1645786"/>
              <a:gd name="connsiteX16" fmla="*/ 136501 w 413300"/>
              <a:gd name="connsiteY16" fmla="*/ 937441 h 1645786"/>
              <a:gd name="connsiteX17" fmla="*/ 225212 w 413300"/>
              <a:gd name="connsiteY17" fmla="*/ 1060271 h 1645786"/>
              <a:gd name="connsiteX18" fmla="*/ 259331 w 413300"/>
              <a:gd name="connsiteY18" fmla="*/ 1114862 h 1645786"/>
              <a:gd name="connsiteX19" fmla="*/ 197916 w 413300"/>
              <a:gd name="connsiteY19" fmla="*/ 1449232 h 1645786"/>
              <a:gd name="connsiteX20" fmla="*/ 313922 w 413300"/>
              <a:gd name="connsiteY20" fmla="*/ 1626653 h 1645786"/>
              <a:gd name="connsiteX21" fmla="*/ 402632 w 413300"/>
              <a:gd name="connsiteY21" fmla="*/ 1599357 h 164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13300" h="1645786">
                <a:moveTo>
                  <a:pt x="402632" y="1599357"/>
                </a:moveTo>
                <a:cubicBezTo>
                  <a:pt x="418554" y="1537942"/>
                  <a:pt x="412868" y="1352560"/>
                  <a:pt x="409456" y="1258163"/>
                </a:cubicBezTo>
                <a:cubicBezTo>
                  <a:pt x="406044" y="1163766"/>
                  <a:pt x="404907" y="1088703"/>
                  <a:pt x="382161" y="1032975"/>
                </a:cubicBezTo>
                <a:cubicBezTo>
                  <a:pt x="359415" y="977247"/>
                  <a:pt x="304824" y="985208"/>
                  <a:pt x="272979" y="923793"/>
                </a:cubicBezTo>
                <a:cubicBezTo>
                  <a:pt x="241134" y="862378"/>
                  <a:pt x="207014" y="731587"/>
                  <a:pt x="191092" y="664486"/>
                </a:cubicBezTo>
                <a:cubicBezTo>
                  <a:pt x="175169" y="597384"/>
                  <a:pt x="172895" y="564402"/>
                  <a:pt x="177444" y="521184"/>
                </a:cubicBezTo>
                <a:cubicBezTo>
                  <a:pt x="181993" y="477966"/>
                  <a:pt x="221800" y="456357"/>
                  <a:pt x="218388" y="405178"/>
                </a:cubicBezTo>
                <a:cubicBezTo>
                  <a:pt x="214976" y="353999"/>
                  <a:pt x="169483" y="268700"/>
                  <a:pt x="156973" y="214109"/>
                </a:cubicBezTo>
                <a:cubicBezTo>
                  <a:pt x="144463" y="159518"/>
                  <a:pt x="149012" y="111751"/>
                  <a:pt x="143325" y="77632"/>
                </a:cubicBezTo>
                <a:cubicBezTo>
                  <a:pt x="137638" y="43513"/>
                  <a:pt x="144462" y="18491"/>
                  <a:pt x="122853" y="9393"/>
                </a:cubicBezTo>
                <a:cubicBezTo>
                  <a:pt x="101244" y="295"/>
                  <a:pt x="27319" y="-11078"/>
                  <a:pt x="13671" y="23041"/>
                </a:cubicBezTo>
                <a:cubicBezTo>
                  <a:pt x="23" y="57160"/>
                  <a:pt x="35280" y="151557"/>
                  <a:pt x="40967" y="214109"/>
                </a:cubicBezTo>
                <a:cubicBezTo>
                  <a:pt x="46654" y="276661"/>
                  <a:pt x="54615" y="336939"/>
                  <a:pt x="47791" y="398354"/>
                </a:cubicBezTo>
                <a:cubicBezTo>
                  <a:pt x="40967" y="459769"/>
                  <a:pt x="1161" y="520047"/>
                  <a:pt x="24" y="582599"/>
                </a:cubicBezTo>
                <a:cubicBezTo>
                  <a:pt x="-1113" y="645151"/>
                  <a:pt x="37555" y="720214"/>
                  <a:pt x="40967" y="773668"/>
                </a:cubicBezTo>
                <a:cubicBezTo>
                  <a:pt x="44379" y="827122"/>
                  <a:pt x="4573" y="876026"/>
                  <a:pt x="20495" y="903321"/>
                </a:cubicBezTo>
                <a:cubicBezTo>
                  <a:pt x="36417" y="930616"/>
                  <a:pt x="102381" y="911283"/>
                  <a:pt x="136501" y="937441"/>
                </a:cubicBezTo>
                <a:cubicBezTo>
                  <a:pt x="170620" y="963599"/>
                  <a:pt x="204740" y="1030701"/>
                  <a:pt x="225212" y="1060271"/>
                </a:cubicBezTo>
                <a:cubicBezTo>
                  <a:pt x="245684" y="1089841"/>
                  <a:pt x="263880" y="1050035"/>
                  <a:pt x="259331" y="1114862"/>
                </a:cubicBezTo>
                <a:cubicBezTo>
                  <a:pt x="254782" y="1179689"/>
                  <a:pt x="188818" y="1363934"/>
                  <a:pt x="197916" y="1449232"/>
                </a:cubicBezTo>
                <a:cubicBezTo>
                  <a:pt x="207014" y="1534530"/>
                  <a:pt x="282077" y="1601632"/>
                  <a:pt x="313922" y="1626653"/>
                </a:cubicBezTo>
                <a:cubicBezTo>
                  <a:pt x="345767" y="1651674"/>
                  <a:pt x="386710" y="1660772"/>
                  <a:pt x="402632" y="1599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1" name="Freeform 1530"/>
          <p:cNvSpPr/>
          <p:nvPr/>
        </p:nvSpPr>
        <p:spPr>
          <a:xfrm>
            <a:off x="508889" y="4344696"/>
            <a:ext cx="10181425" cy="18322799"/>
          </a:xfrm>
          <a:custGeom>
            <a:avLst/>
            <a:gdLst>
              <a:gd name="connsiteX0" fmla="*/ 0 w 10181425"/>
              <a:gd name="connsiteY0" fmla="*/ 18322799 h 18322799"/>
              <a:gd name="connsiteX1" fmla="*/ 866274 w 10181425"/>
              <a:gd name="connsiteY1" fmla="*/ 17865599 h 18322799"/>
              <a:gd name="connsiteX2" fmla="*/ 1612231 w 10181425"/>
              <a:gd name="connsiteY2" fmla="*/ 17480588 h 18322799"/>
              <a:gd name="connsiteX3" fmla="*/ 2767263 w 10181425"/>
              <a:gd name="connsiteY3" fmla="*/ 16975262 h 18322799"/>
              <a:gd name="connsiteX4" fmla="*/ 2935705 w 10181425"/>
              <a:gd name="connsiteY4" fmla="*/ 16638378 h 18322799"/>
              <a:gd name="connsiteX5" fmla="*/ 3104147 w 10181425"/>
              <a:gd name="connsiteY5" fmla="*/ 16373683 h 18322799"/>
              <a:gd name="connsiteX6" fmla="*/ 3224463 w 10181425"/>
              <a:gd name="connsiteY6" fmla="*/ 16108988 h 18322799"/>
              <a:gd name="connsiteX7" fmla="*/ 3441031 w 10181425"/>
              <a:gd name="connsiteY7" fmla="*/ 16084925 h 18322799"/>
              <a:gd name="connsiteX8" fmla="*/ 3681663 w 10181425"/>
              <a:gd name="connsiteY8" fmla="*/ 16181178 h 18322799"/>
              <a:gd name="connsiteX9" fmla="*/ 3898231 w 10181425"/>
              <a:gd name="connsiteY9" fmla="*/ 16108988 h 18322799"/>
              <a:gd name="connsiteX10" fmla="*/ 4355431 w 10181425"/>
              <a:gd name="connsiteY10" fmla="*/ 16181178 h 18322799"/>
              <a:gd name="connsiteX11" fmla="*/ 4572000 w 10181425"/>
              <a:gd name="connsiteY11" fmla="*/ 15988672 h 18322799"/>
              <a:gd name="connsiteX12" fmla="*/ 4812631 w 10181425"/>
              <a:gd name="connsiteY12" fmla="*/ 15940546 h 18322799"/>
              <a:gd name="connsiteX13" fmla="*/ 5005137 w 10181425"/>
              <a:gd name="connsiteY13" fmla="*/ 15964609 h 18322799"/>
              <a:gd name="connsiteX14" fmla="*/ 5293895 w 10181425"/>
              <a:gd name="connsiteY14" fmla="*/ 15820230 h 18322799"/>
              <a:gd name="connsiteX15" fmla="*/ 5967663 w 10181425"/>
              <a:gd name="connsiteY15" fmla="*/ 15748041 h 18322799"/>
              <a:gd name="connsiteX16" fmla="*/ 6184231 w 10181425"/>
              <a:gd name="connsiteY16" fmla="*/ 15483346 h 18322799"/>
              <a:gd name="connsiteX17" fmla="*/ 6256421 w 10181425"/>
              <a:gd name="connsiteY17" fmla="*/ 15242715 h 18322799"/>
              <a:gd name="connsiteX18" fmla="*/ 6160168 w 10181425"/>
              <a:gd name="connsiteY18" fmla="*/ 15098336 h 18322799"/>
              <a:gd name="connsiteX19" fmla="*/ 6160168 w 10181425"/>
              <a:gd name="connsiteY19" fmla="*/ 14978020 h 18322799"/>
              <a:gd name="connsiteX20" fmla="*/ 6448926 w 10181425"/>
              <a:gd name="connsiteY20" fmla="*/ 14929893 h 18322799"/>
              <a:gd name="connsiteX21" fmla="*/ 6569242 w 10181425"/>
              <a:gd name="connsiteY21" fmla="*/ 14761451 h 18322799"/>
              <a:gd name="connsiteX22" fmla="*/ 6448926 w 10181425"/>
              <a:gd name="connsiteY22" fmla="*/ 14568946 h 18322799"/>
              <a:gd name="connsiteX23" fmla="*/ 6208295 w 10181425"/>
              <a:gd name="connsiteY23" fmla="*/ 14400504 h 18322799"/>
              <a:gd name="connsiteX24" fmla="*/ 6352674 w 10181425"/>
              <a:gd name="connsiteY24" fmla="*/ 14207999 h 18322799"/>
              <a:gd name="connsiteX25" fmla="*/ 6545179 w 10181425"/>
              <a:gd name="connsiteY25" fmla="*/ 14087683 h 18322799"/>
              <a:gd name="connsiteX26" fmla="*/ 6472989 w 10181425"/>
              <a:gd name="connsiteY26" fmla="*/ 13871115 h 18322799"/>
              <a:gd name="connsiteX27" fmla="*/ 6376737 w 10181425"/>
              <a:gd name="connsiteY27" fmla="*/ 13702672 h 18322799"/>
              <a:gd name="connsiteX28" fmla="*/ 6424863 w 10181425"/>
              <a:gd name="connsiteY28" fmla="*/ 13558293 h 18322799"/>
              <a:gd name="connsiteX29" fmla="*/ 6641431 w 10181425"/>
              <a:gd name="connsiteY29" fmla="*/ 13462041 h 18322799"/>
              <a:gd name="connsiteX30" fmla="*/ 6497053 w 10181425"/>
              <a:gd name="connsiteY30" fmla="*/ 13365788 h 18322799"/>
              <a:gd name="connsiteX31" fmla="*/ 6448926 w 10181425"/>
              <a:gd name="connsiteY31" fmla="*/ 13173283 h 18322799"/>
              <a:gd name="connsiteX32" fmla="*/ 6545179 w 10181425"/>
              <a:gd name="connsiteY32" fmla="*/ 12836399 h 18322799"/>
              <a:gd name="connsiteX33" fmla="*/ 6424863 w 10181425"/>
              <a:gd name="connsiteY33" fmla="*/ 12499515 h 18322799"/>
              <a:gd name="connsiteX34" fmla="*/ 6641431 w 10181425"/>
              <a:gd name="connsiteY34" fmla="*/ 12475451 h 18322799"/>
              <a:gd name="connsiteX35" fmla="*/ 6882063 w 10181425"/>
              <a:gd name="connsiteY35" fmla="*/ 12523578 h 18322799"/>
              <a:gd name="connsiteX36" fmla="*/ 6761747 w 10181425"/>
              <a:gd name="connsiteY36" fmla="*/ 12258883 h 18322799"/>
              <a:gd name="connsiteX37" fmla="*/ 7026442 w 10181425"/>
              <a:gd name="connsiteY37" fmla="*/ 12210757 h 18322799"/>
              <a:gd name="connsiteX38" fmla="*/ 7098631 w 10181425"/>
              <a:gd name="connsiteY38" fmla="*/ 11705430 h 18322799"/>
              <a:gd name="connsiteX39" fmla="*/ 7218947 w 10181425"/>
              <a:gd name="connsiteY39" fmla="*/ 11512925 h 18322799"/>
              <a:gd name="connsiteX40" fmla="*/ 7218947 w 10181425"/>
              <a:gd name="connsiteY40" fmla="*/ 11127915 h 18322799"/>
              <a:gd name="connsiteX41" fmla="*/ 7315200 w 10181425"/>
              <a:gd name="connsiteY41" fmla="*/ 10959472 h 18322799"/>
              <a:gd name="connsiteX42" fmla="*/ 7363326 w 10181425"/>
              <a:gd name="connsiteY42" fmla="*/ 10791030 h 18322799"/>
              <a:gd name="connsiteX43" fmla="*/ 7459579 w 10181425"/>
              <a:gd name="connsiteY43" fmla="*/ 10670715 h 18322799"/>
              <a:gd name="connsiteX44" fmla="*/ 7748337 w 10181425"/>
              <a:gd name="connsiteY44" fmla="*/ 10670715 h 18322799"/>
              <a:gd name="connsiteX45" fmla="*/ 7748337 w 10181425"/>
              <a:gd name="connsiteY45" fmla="*/ 10381957 h 18322799"/>
              <a:gd name="connsiteX46" fmla="*/ 7555831 w 10181425"/>
              <a:gd name="connsiteY46" fmla="*/ 10237578 h 18322799"/>
              <a:gd name="connsiteX47" fmla="*/ 7868653 w 10181425"/>
              <a:gd name="connsiteY47" fmla="*/ 10165388 h 18322799"/>
              <a:gd name="connsiteX48" fmla="*/ 8037095 w 10181425"/>
              <a:gd name="connsiteY48" fmla="*/ 9972883 h 18322799"/>
              <a:gd name="connsiteX49" fmla="*/ 8446168 w 10181425"/>
              <a:gd name="connsiteY49" fmla="*/ 10093199 h 18322799"/>
              <a:gd name="connsiteX50" fmla="*/ 8686800 w 10181425"/>
              <a:gd name="connsiteY50" fmla="*/ 9780378 h 18322799"/>
              <a:gd name="connsiteX51" fmla="*/ 9023684 w 10181425"/>
              <a:gd name="connsiteY51" fmla="*/ 9371304 h 18322799"/>
              <a:gd name="connsiteX52" fmla="*/ 9192126 w 10181425"/>
              <a:gd name="connsiteY52" fmla="*/ 9034420 h 18322799"/>
              <a:gd name="connsiteX53" fmla="*/ 9504947 w 10181425"/>
              <a:gd name="connsiteY53" fmla="*/ 8601283 h 18322799"/>
              <a:gd name="connsiteX54" fmla="*/ 9504947 w 10181425"/>
              <a:gd name="connsiteY54" fmla="*/ 8168146 h 18322799"/>
              <a:gd name="connsiteX55" fmla="*/ 9216189 w 10181425"/>
              <a:gd name="connsiteY55" fmla="*/ 7783136 h 18322799"/>
              <a:gd name="connsiteX56" fmla="*/ 8927431 w 10181425"/>
              <a:gd name="connsiteY56" fmla="*/ 7494378 h 18322799"/>
              <a:gd name="connsiteX57" fmla="*/ 9071810 w 10181425"/>
              <a:gd name="connsiteY57" fmla="*/ 7133430 h 18322799"/>
              <a:gd name="connsiteX58" fmla="*/ 9577137 w 10181425"/>
              <a:gd name="connsiteY58" fmla="*/ 6724357 h 18322799"/>
              <a:gd name="connsiteX59" fmla="*/ 9889958 w 10181425"/>
              <a:gd name="connsiteY59" fmla="*/ 6531851 h 18322799"/>
              <a:gd name="connsiteX60" fmla="*/ 10130589 w 10181425"/>
              <a:gd name="connsiteY60" fmla="*/ 6122778 h 18322799"/>
              <a:gd name="connsiteX61" fmla="*/ 10178716 w 10181425"/>
              <a:gd name="connsiteY61" fmla="*/ 5737767 h 18322799"/>
              <a:gd name="connsiteX62" fmla="*/ 10082463 w 10181425"/>
              <a:gd name="connsiteY62" fmla="*/ 5304630 h 18322799"/>
              <a:gd name="connsiteX63" fmla="*/ 9938084 w 10181425"/>
              <a:gd name="connsiteY63" fmla="*/ 5063999 h 18322799"/>
              <a:gd name="connsiteX64" fmla="*/ 9817768 w 10181425"/>
              <a:gd name="connsiteY64" fmla="*/ 4751178 h 18322799"/>
              <a:gd name="connsiteX65" fmla="*/ 9529010 w 10181425"/>
              <a:gd name="connsiteY65" fmla="*/ 4462420 h 18322799"/>
              <a:gd name="connsiteX66" fmla="*/ 9408695 w 10181425"/>
              <a:gd name="connsiteY66" fmla="*/ 4029283 h 18322799"/>
              <a:gd name="connsiteX67" fmla="*/ 9360568 w 10181425"/>
              <a:gd name="connsiteY67" fmla="*/ 3716462 h 18322799"/>
              <a:gd name="connsiteX68" fmla="*/ 9216189 w 10181425"/>
              <a:gd name="connsiteY68" fmla="*/ 3427704 h 18322799"/>
              <a:gd name="connsiteX69" fmla="*/ 9071810 w 10181425"/>
              <a:gd name="connsiteY69" fmla="*/ 3259262 h 18322799"/>
              <a:gd name="connsiteX70" fmla="*/ 9071810 w 10181425"/>
              <a:gd name="connsiteY70" fmla="*/ 2850188 h 18322799"/>
              <a:gd name="connsiteX71" fmla="*/ 8975558 w 10181425"/>
              <a:gd name="connsiteY71" fmla="*/ 2705809 h 18322799"/>
              <a:gd name="connsiteX72" fmla="*/ 8734926 w 10181425"/>
              <a:gd name="connsiteY72" fmla="*/ 2489241 h 18322799"/>
              <a:gd name="connsiteX73" fmla="*/ 8470231 w 10181425"/>
              <a:gd name="connsiteY73" fmla="*/ 2200483 h 18322799"/>
              <a:gd name="connsiteX74" fmla="*/ 8253663 w 10181425"/>
              <a:gd name="connsiteY74" fmla="*/ 2080167 h 18322799"/>
              <a:gd name="connsiteX75" fmla="*/ 7940842 w 10181425"/>
              <a:gd name="connsiteY75" fmla="*/ 2056104 h 18322799"/>
              <a:gd name="connsiteX76" fmla="*/ 7628021 w 10181425"/>
              <a:gd name="connsiteY76" fmla="*/ 2200483 h 18322799"/>
              <a:gd name="connsiteX77" fmla="*/ 7387389 w 10181425"/>
              <a:gd name="connsiteY77" fmla="*/ 2489241 h 18322799"/>
              <a:gd name="connsiteX78" fmla="*/ 7291137 w 10181425"/>
              <a:gd name="connsiteY78" fmla="*/ 2609557 h 18322799"/>
              <a:gd name="connsiteX79" fmla="*/ 7050505 w 10181425"/>
              <a:gd name="connsiteY79" fmla="*/ 2417051 h 18322799"/>
              <a:gd name="connsiteX80" fmla="*/ 6882063 w 10181425"/>
              <a:gd name="connsiteY80" fmla="*/ 2152357 h 18322799"/>
              <a:gd name="connsiteX81" fmla="*/ 6809874 w 10181425"/>
              <a:gd name="connsiteY81" fmla="*/ 2080167 h 18322799"/>
              <a:gd name="connsiteX82" fmla="*/ 6713621 w 10181425"/>
              <a:gd name="connsiteY82" fmla="*/ 2224546 h 18322799"/>
              <a:gd name="connsiteX83" fmla="*/ 6641431 w 10181425"/>
              <a:gd name="connsiteY83" fmla="*/ 2104230 h 18322799"/>
              <a:gd name="connsiteX84" fmla="*/ 6569242 w 10181425"/>
              <a:gd name="connsiteY84" fmla="*/ 1935788 h 18322799"/>
              <a:gd name="connsiteX85" fmla="*/ 6689558 w 10181425"/>
              <a:gd name="connsiteY85" fmla="*/ 1839536 h 18322799"/>
              <a:gd name="connsiteX86" fmla="*/ 6665495 w 10181425"/>
              <a:gd name="connsiteY86" fmla="*/ 1647030 h 18322799"/>
              <a:gd name="connsiteX87" fmla="*/ 6063916 w 10181425"/>
              <a:gd name="connsiteY87" fmla="*/ 1671093 h 18322799"/>
              <a:gd name="connsiteX88" fmla="*/ 5823284 w 10181425"/>
              <a:gd name="connsiteY88" fmla="*/ 1550778 h 18322799"/>
              <a:gd name="connsiteX89" fmla="*/ 5462337 w 10181425"/>
              <a:gd name="connsiteY89" fmla="*/ 1237957 h 18322799"/>
              <a:gd name="connsiteX90" fmla="*/ 5269831 w 10181425"/>
              <a:gd name="connsiteY90" fmla="*/ 1141704 h 18322799"/>
              <a:gd name="connsiteX91" fmla="*/ 5390147 w 10181425"/>
              <a:gd name="connsiteY91" fmla="*/ 780757 h 18322799"/>
              <a:gd name="connsiteX92" fmla="*/ 5510463 w 10181425"/>
              <a:gd name="connsiteY92" fmla="*/ 419809 h 18322799"/>
              <a:gd name="connsiteX93" fmla="*/ 5366084 w 10181425"/>
              <a:gd name="connsiteY93" fmla="*/ 179178 h 18322799"/>
              <a:gd name="connsiteX94" fmla="*/ 5029200 w 10181425"/>
              <a:gd name="connsiteY94" fmla="*/ 323557 h 18322799"/>
              <a:gd name="connsiteX95" fmla="*/ 4716379 w 10181425"/>
              <a:gd name="connsiteY95" fmla="*/ 371683 h 18322799"/>
              <a:gd name="connsiteX96" fmla="*/ 4499810 w 10181425"/>
              <a:gd name="connsiteY96" fmla="*/ 131051 h 18322799"/>
              <a:gd name="connsiteX97" fmla="*/ 4162926 w 10181425"/>
              <a:gd name="connsiteY97" fmla="*/ 155115 h 18322799"/>
              <a:gd name="connsiteX98" fmla="*/ 3585410 w 10181425"/>
              <a:gd name="connsiteY98" fmla="*/ 275430 h 18322799"/>
              <a:gd name="connsiteX99" fmla="*/ 3080084 w 10181425"/>
              <a:gd name="connsiteY99" fmla="*/ 251367 h 18322799"/>
              <a:gd name="connsiteX100" fmla="*/ 2839453 w 10181425"/>
              <a:gd name="connsiteY100" fmla="*/ 106988 h 18322799"/>
              <a:gd name="connsiteX101" fmla="*/ 2719137 w 10181425"/>
              <a:gd name="connsiteY101" fmla="*/ 34799 h 18322799"/>
              <a:gd name="connsiteX102" fmla="*/ 2261937 w 10181425"/>
              <a:gd name="connsiteY102" fmla="*/ 106988 h 18322799"/>
              <a:gd name="connsiteX103" fmla="*/ 1708484 w 10181425"/>
              <a:gd name="connsiteY103" fmla="*/ 131051 h 18322799"/>
              <a:gd name="connsiteX104" fmla="*/ 1491916 w 10181425"/>
              <a:gd name="connsiteY104" fmla="*/ 179178 h 18322799"/>
              <a:gd name="connsiteX105" fmla="*/ 1058779 w 10181425"/>
              <a:gd name="connsiteY105" fmla="*/ 10736 h 18322799"/>
              <a:gd name="connsiteX106" fmla="*/ 745958 w 10181425"/>
              <a:gd name="connsiteY106" fmla="*/ 34799 h 18322799"/>
              <a:gd name="connsiteX107" fmla="*/ 577516 w 10181425"/>
              <a:gd name="connsiteY107" fmla="*/ 179178 h 18322799"/>
              <a:gd name="connsiteX108" fmla="*/ 288758 w 10181425"/>
              <a:gd name="connsiteY108" fmla="*/ 131051 h 18322799"/>
              <a:gd name="connsiteX109" fmla="*/ 240631 w 10181425"/>
              <a:gd name="connsiteY109" fmla="*/ 179178 h 18322799"/>
              <a:gd name="connsiteX110" fmla="*/ 48126 w 10181425"/>
              <a:gd name="connsiteY110" fmla="*/ 371683 h 1832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0181425" h="18322799">
                <a:moveTo>
                  <a:pt x="0" y="18322799"/>
                </a:moveTo>
                <a:lnTo>
                  <a:pt x="866274" y="17865599"/>
                </a:lnTo>
                <a:cubicBezTo>
                  <a:pt x="1134979" y="17725231"/>
                  <a:pt x="1295400" y="17628977"/>
                  <a:pt x="1612231" y="17480588"/>
                </a:cubicBezTo>
                <a:cubicBezTo>
                  <a:pt x="1929062" y="17332199"/>
                  <a:pt x="2546684" y="17115630"/>
                  <a:pt x="2767263" y="16975262"/>
                </a:cubicBezTo>
                <a:cubicBezTo>
                  <a:pt x="2987842" y="16834894"/>
                  <a:pt x="2879558" y="16738641"/>
                  <a:pt x="2935705" y="16638378"/>
                </a:cubicBezTo>
                <a:cubicBezTo>
                  <a:pt x="2991852" y="16538115"/>
                  <a:pt x="3056021" y="16461915"/>
                  <a:pt x="3104147" y="16373683"/>
                </a:cubicBezTo>
                <a:cubicBezTo>
                  <a:pt x="3152273" y="16285451"/>
                  <a:pt x="3168316" y="16157114"/>
                  <a:pt x="3224463" y="16108988"/>
                </a:cubicBezTo>
                <a:cubicBezTo>
                  <a:pt x="3280610" y="16060862"/>
                  <a:pt x="3364831" y="16072893"/>
                  <a:pt x="3441031" y="16084925"/>
                </a:cubicBezTo>
                <a:cubicBezTo>
                  <a:pt x="3517231" y="16096957"/>
                  <a:pt x="3605463" y="16177168"/>
                  <a:pt x="3681663" y="16181178"/>
                </a:cubicBezTo>
                <a:cubicBezTo>
                  <a:pt x="3757863" y="16185188"/>
                  <a:pt x="3785936" y="16108988"/>
                  <a:pt x="3898231" y="16108988"/>
                </a:cubicBezTo>
                <a:cubicBezTo>
                  <a:pt x="4010526" y="16108988"/>
                  <a:pt x="4243136" y="16201231"/>
                  <a:pt x="4355431" y="16181178"/>
                </a:cubicBezTo>
                <a:cubicBezTo>
                  <a:pt x="4467726" y="16161125"/>
                  <a:pt x="4495800" y="16028777"/>
                  <a:pt x="4572000" y="15988672"/>
                </a:cubicBezTo>
                <a:cubicBezTo>
                  <a:pt x="4648200" y="15948567"/>
                  <a:pt x="4740442" y="15944556"/>
                  <a:pt x="4812631" y="15940546"/>
                </a:cubicBezTo>
                <a:cubicBezTo>
                  <a:pt x="4884820" y="15936536"/>
                  <a:pt x="4924926" y="15984662"/>
                  <a:pt x="5005137" y="15964609"/>
                </a:cubicBezTo>
                <a:cubicBezTo>
                  <a:pt x="5085348" y="15944556"/>
                  <a:pt x="5133474" y="15856325"/>
                  <a:pt x="5293895" y="15820230"/>
                </a:cubicBezTo>
                <a:cubicBezTo>
                  <a:pt x="5454316" y="15784135"/>
                  <a:pt x="5819274" y="15804188"/>
                  <a:pt x="5967663" y="15748041"/>
                </a:cubicBezTo>
                <a:cubicBezTo>
                  <a:pt x="6116052" y="15691894"/>
                  <a:pt x="6136105" y="15567567"/>
                  <a:pt x="6184231" y="15483346"/>
                </a:cubicBezTo>
                <a:cubicBezTo>
                  <a:pt x="6232357" y="15399125"/>
                  <a:pt x="6260431" y="15306883"/>
                  <a:pt x="6256421" y="15242715"/>
                </a:cubicBezTo>
                <a:cubicBezTo>
                  <a:pt x="6252411" y="15178547"/>
                  <a:pt x="6176210" y="15142452"/>
                  <a:pt x="6160168" y="15098336"/>
                </a:cubicBezTo>
                <a:cubicBezTo>
                  <a:pt x="6144126" y="15054220"/>
                  <a:pt x="6112042" y="15006094"/>
                  <a:pt x="6160168" y="14978020"/>
                </a:cubicBezTo>
                <a:cubicBezTo>
                  <a:pt x="6208294" y="14949946"/>
                  <a:pt x="6380747" y="14965988"/>
                  <a:pt x="6448926" y="14929893"/>
                </a:cubicBezTo>
                <a:cubicBezTo>
                  <a:pt x="6517105" y="14893798"/>
                  <a:pt x="6569242" y="14821609"/>
                  <a:pt x="6569242" y="14761451"/>
                </a:cubicBezTo>
                <a:cubicBezTo>
                  <a:pt x="6569242" y="14701293"/>
                  <a:pt x="6509084" y="14629104"/>
                  <a:pt x="6448926" y="14568946"/>
                </a:cubicBezTo>
                <a:cubicBezTo>
                  <a:pt x="6388768" y="14508788"/>
                  <a:pt x="6224337" y="14460662"/>
                  <a:pt x="6208295" y="14400504"/>
                </a:cubicBezTo>
                <a:cubicBezTo>
                  <a:pt x="6192253" y="14340346"/>
                  <a:pt x="6296527" y="14260136"/>
                  <a:pt x="6352674" y="14207999"/>
                </a:cubicBezTo>
                <a:cubicBezTo>
                  <a:pt x="6408821" y="14155862"/>
                  <a:pt x="6525127" y="14143830"/>
                  <a:pt x="6545179" y="14087683"/>
                </a:cubicBezTo>
                <a:cubicBezTo>
                  <a:pt x="6565232" y="14031536"/>
                  <a:pt x="6501063" y="13935283"/>
                  <a:pt x="6472989" y="13871115"/>
                </a:cubicBezTo>
                <a:cubicBezTo>
                  <a:pt x="6444915" y="13806946"/>
                  <a:pt x="6384758" y="13754809"/>
                  <a:pt x="6376737" y="13702672"/>
                </a:cubicBezTo>
                <a:cubicBezTo>
                  <a:pt x="6368716" y="13650535"/>
                  <a:pt x="6380747" y="13598398"/>
                  <a:pt x="6424863" y="13558293"/>
                </a:cubicBezTo>
                <a:cubicBezTo>
                  <a:pt x="6468979" y="13518188"/>
                  <a:pt x="6629399" y="13494125"/>
                  <a:pt x="6641431" y="13462041"/>
                </a:cubicBezTo>
                <a:cubicBezTo>
                  <a:pt x="6653463" y="13429957"/>
                  <a:pt x="6529137" y="13413914"/>
                  <a:pt x="6497053" y="13365788"/>
                </a:cubicBezTo>
                <a:cubicBezTo>
                  <a:pt x="6464969" y="13317662"/>
                  <a:pt x="6440905" y="13261514"/>
                  <a:pt x="6448926" y="13173283"/>
                </a:cubicBezTo>
                <a:cubicBezTo>
                  <a:pt x="6456947" y="13085052"/>
                  <a:pt x="6549189" y="12948693"/>
                  <a:pt x="6545179" y="12836399"/>
                </a:cubicBezTo>
                <a:cubicBezTo>
                  <a:pt x="6541169" y="12724105"/>
                  <a:pt x="6408821" y="12559673"/>
                  <a:pt x="6424863" y="12499515"/>
                </a:cubicBezTo>
                <a:cubicBezTo>
                  <a:pt x="6440905" y="12439357"/>
                  <a:pt x="6565231" y="12471441"/>
                  <a:pt x="6641431" y="12475451"/>
                </a:cubicBezTo>
                <a:cubicBezTo>
                  <a:pt x="6717631" y="12479461"/>
                  <a:pt x="6862010" y="12559673"/>
                  <a:pt x="6882063" y="12523578"/>
                </a:cubicBezTo>
                <a:cubicBezTo>
                  <a:pt x="6902116" y="12487483"/>
                  <a:pt x="6737684" y="12311020"/>
                  <a:pt x="6761747" y="12258883"/>
                </a:cubicBezTo>
                <a:cubicBezTo>
                  <a:pt x="6785810" y="12206746"/>
                  <a:pt x="6970295" y="12302999"/>
                  <a:pt x="7026442" y="12210757"/>
                </a:cubicBezTo>
                <a:cubicBezTo>
                  <a:pt x="7082589" y="12118515"/>
                  <a:pt x="7066547" y="11821735"/>
                  <a:pt x="7098631" y="11705430"/>
                </a:cubicBezTo>
                <a:cubicBezTo>
                  <a:pt x="7130715" y="11589125"/>
                  <a:pt x="7198894" y="11609177"/>
                  <a:pt x="7218947" y="11512925"/>
                </a:cubicBezTo>
                <a:cubicBezTo>
                  <a:pt x="7239000" y="11416673"/>
                  <a:pt x="7202905" y="11220157"/>
                  <a:pt x="7218947" y="11127915"/>
                </a:cubicBezTo>
                <a:cubicBezTo>
                  <a:pt x="7234989" y="11035673"/>
                  <a:pt x="7291137" y="11015619"/>
                  <a:pt x="7315200" y="10959472"/>
                </a:cubicBezTo>
                <a:cubicBezTo>
                  <a:pt x="7339263" y="10903324"/>
                  <a:pt x="7339263" y="10839156"/>
                  <a:pt x="7363326" y="10791030"/>
                </a:cubicBezTo>
                <a:cubicBezTo>
                  <a:pt x="7387389" y="10742904"/>
                  <a:pt x="7395411" y="10690767"/>
                  <a:pt x="7459579" y="10670715"/>
                </a:cubicBezTo>
                <a:cubicBezTo>
                  <a:pt x="7523747" y="10650663"/>
                  <a:pt x="7700211" y="10718841"/>
                  <a:pt x="7748337" y="10670715"/>
                </a:cubicBezTo>
                <a:cubicBezTo>
                  <a:pt x="7796463" y="10622589"/>
                  <a:pt x="7780421" y="10454146"/>
                  <a:pt x="7748337" y="10381957"/>
                </a:cubicBezTo>
                <a:cubicBezTo>
                  <a:pt x="7716253" y="10309768"/>
                  <a:pt x="7535778" y="10273673"/>
                  <a:pt x="7555831" y="10237578"/>
                </a:cubicBezTo>
                <a:cubicBezTo>
                  <a:pt x="7575884" y="10201483"/>
                  <a:pt x="7788442" y="10209504"/>
                  <a:pt x="7868653" y="10165388"/>
                </a:cubicBezTo>
                <a:cubicBezTo>
                  <a:pt x="7948864" y="10121272"/>
                  <a:pt x="7940842" y="9984915"/>
                  <a:pt x="8037095" y="9972883"/>
                </a:cubicBezTo>
                <a:cubicBezTo>
                  <a:pt x="8133348" y="9960851"/>
                  <a:pt x="8337884" y="10125283"/>
                  <a:pt x="8446168" y="10093199"/>
                </a:cubicBezTo>
                <a:cubicBezTo>
                  <a:pt x="8554452" y="10061115"/>
                  <a:pt x="8590547" y="9900694"/>
                  <a:pt x="8686800" y="9780378"/>
                </a:cubicBezTo>
                <a:cubicBezTo>
                  <a:pt x="8783053" y="9660062"/>
                  <a:pt x="8939463" y="9495630"/>
                  <a:pt x="9023684" y="9371304"/>
                </a:cubicBezTo>
                <a:cubicBezTo>
                  <a:pt x="9107905" y="9246978"/>
                  <a:pt x="9111916" y="9162757"/>
                  <a:pt x="9192126" y="9034420"/>
                </a:cubicBezTo>
                <a:cubicBezTo>
                  <a:pt x="9272337" y="8906083"/>
                  <a:pt x="9452810" y="8745662"/>
                  <a:pt x="9504947" y="8601283"/>
                </a:cubicBezTo>
                <a:cubicBezTo>
                  <a:pt x="9557084" y="8456904"/>
                  <a:pt x="9553073" y="8304504"/>
                  <a:pt x="9504947" y="8168146"/>
                </a:cubicBezTo>
                <a:cubicBezTo>
                  <a:pt x="9456821" y="8031788"/>
                  <a:pt x="9312442" y="7895430"/>
                  <a:pt x="9216189" y="7783136"/>
                </a:cubicBezTo>
                <a:cubicBezTo>
                  <a:pt x="9119936" y="7670842"/>
                  <a:pt x="8951494" y="7602662"/>
                  <a:pt x="8927431" y="7494378"/>
                </a:cubicBezTo>
                <a:cubicBezTo>
                  <a:pt x="8903368" y="7386094"/>
                  <a:pt x="8963526" y="7261767"/>
                  <a:pt x="9071810" y="7133430"/>
                </a:cubicBezTo>
                <a:cubicBezTo>
                  <a:pt x="9180094" y="7005093"/>
                  <a:pt x="9440779" y="6824620"/>
                  <a:pt x="9577137" y="6724357"/>
                </a:cubicBezTo>
                <a:cubicBezTo>
                  <a:pt x="9713495" y="6624094"/>
                  <a:pt x="9797716" y="6632114"/>
                  <a:pt x="9889958" y="6531851"/>
                </a:cubicBezTo>
                <a:cubicBezTo>
                  <a:pt x="9982200" y="6431588"/>
                  <a:pt x="10082463" y="6255125"/>
                  <a:pt x="10130589" y="6122778"/>
                </a:cubicBezTo>
                <a:cubicBezTo>
                  <a:pt x="10178715" y="5990431"/>
                  <a:pt x="10186737" y="5874125"/>
                  <a:pt x="10178716" y="5737767"/>
                </a:cubicBezTo>
                <a:cubicBezTo>
                  <a:pt x="10170695" y="5601409"/>
                  <a:pt x="10122568" y="5416925"/>
                  <a:pt x="10082463" y="5304630"/>
                </a:cubicBezTo>
                <a:cubicBezTo>
                  <a:pt x="10042358" y="5192335"/>
                  <a:pt x="9982200" y="5156241"/>
                  <a:pt x="9938084" y="5063999"/>
                </a:cubicBezTo>
                <a:cubicBezTo>
                  <a:pt x="9893968" y="4971757"/>
                  <a:pt x="9885947" y="4851441"/>
                  <a:pt x="9817768" y="4751178"/>
                </a:cubicBezTo>
                <a:cubicBezTo>
                  <a:pt x="9749589" y="4650915"/>
                  <a:pt x="9597189" y="4582736"/>
                  <a:pt x="9529010" y="4462420"/>
                </a:cubicBezTo>
                <a:cubicBezTo>
                  <a:pt x="9460831" y="4342104"/>
                  <a:pt x="9436769" y="4153609"/>
                  <a:pt x="9408695" y="4029283"/>
                </a:cubicBezTo>
                <a:cubicBezTo>
                  <a:pt x="9380621" y="3904957"/>
                  <a:pt x="9392652" y="3816725"/>
                  <a:pt x="9360568" y="3716462"/>
                </a:cubicBezTo>
                <a:cubicBezTo>
                  <a:pt x="9328484" y="3616199"/>
                  <a:pt x="9264315" y="3503904"/>
                  <a:pt x="9216189" y="3427704"/>
                </a:cubicBezTo>
                <a:cubicBezTo>
                  <a:pt x="9168063" y="3351504"/>
                  <a:pt x="9095873" y="3355515"/>
                  <a:pt x="9071810" y="3259262"/>
                </a:cubicBezTo>
                <a:cubicBezTo>
                  <a:pt x="9047747" y="3163009"/>
                  <a:pt x="9087852" y="2942430"/>
                  <a:pt x="9071810" y="2850188"/>
                </a:cubicBezTo>
                <a:cubicBezTo>
                  <a:pt x="9055768" y="2757946"/>
                  <a:pt x="9031705" y="2765967"/>
                  <a:pt x="8975558" y="2705809"/>
                </a:cubicBezTo>
                <a:cubicBezTo>
                  <a:pt x="8919411" y="2645651"/>
                  <a:pt x="8819147" y="2573462"/>
                  <a:pt x="8734926" y="2489241"/>
                </a:cubicBezTo>
                <a:cubicBezTo>
                  <a:pt x="8650705" y="2405020"/>
                  <a:pt x="8550442" y="2268662"/>
                  <a:pt x="8470231" y="2200483"/>
                </a:cubicBezTo>
                <a:cubicBezTo>
                  <a:pt x="8390021" y="2132304"/>
                  <a:pt x="8341895" y="2104230"/>
                  <a:pt x="8253663" y="2080167"/>
                </a:cubicBezTo>
                <a:cubicBezTo>
                  <a:pt x="8165432" y="2056104"/>
                  <a:pt x="8045116" y="2036051"/>
                  <a:pt x="7940842" y="2056104"/>
                </a:cubicBezTo>
                <a:cubicBezTo>
                  <a:pt x="7836568" y="2076157"/>
                  <a:pt x="7720263" y="2128294"/>
                  <a:pt x="7628021" y="2200483"/>
                </a:cubicBezTo>
                <a:cubicBezTo>
                  <a:pt x="7535779" y="2272672"/>
                  <a:pt x="7443536" y="2421062"/>
                  <a:pt x="7387389" y="2489241"/>
                </a:cubicBezTo>
                <a:cubicBezTo>
                  <a:pt x="7331242" y="2557420"/>
                  <a:pt x="7347284" y="2621589"/>
                  <a:pt x="7291137" y="2609557"/>
                </a:cubicBezTo>
                <a:cubicBezTo>
                  <a:pt x="7234990" y="2597525"/>
                  <a:pt x="7118684" y="2493251"/>
                  <a:pt x="7050505" y="2417051"/>
                </a:cubicBezTo>
                <a:cubicBezTo>
                  <a:pt x="6982326" y="2340851"/>
                  <a:pt x="6922168" y="2208504"/>
                  <a:pt x="6882063" y="2152357"/>
                </a:cubicBezTo>
                <a:cubicBezTo>
                  <a:pt x="6841958" y="2096210"/>
                  <a:pt x="6837948" y="2068135"/>
                  <a:pt x="6809874" y="2080167"/>
                </a:cubicBezTo>
                <a:cubicBezTo>
                  <a:pt x="6781800" y="2092198"/>
                  <a:pt x="6741695" y="2220536"/>
                  <a:pt x="6713621" y="2224546"/>
                </a:cubicBezTo>
                <a:cubicBezTo>
                  <a:pt x="6685547" y="2228556"/>
                  <a:pt x="6665494" y="2152356"/>
                  <a:pt x="6641431" y="2104230"/>
                </a:cubicBezTo>
                <a:cubicBezTo>
                  <a:pt x="6617368" y="2056104"/>
                  <a:pt x="6561221" y="1979904"/>
                  <a:pt x="6569242" y="1935788"/>
                </a:cubicBezTo>
                <a:cubicBezTo>
                  <a:pt x="6577263" y="1891672"/>
                  <a:pt x="6673516" y="1887662"/>
                  <a:pt x="6689558" y="1839536"/>
                </a:cubicBezTo>
                <a:cubicBezTo>
                  <a:pt x="6705600" y="1791410"/>
                  <a:pt x="6769769" y="1675104"/>
                  <a:pt x="6665495" y="1647030"/>
                </a:cubicBezTo>
                <a:cubicBezTo>
                  <a:pt x="6561221" y="1618956"/>
                  <a:pt x="6204285" y="1687135"/>
                  <a:pt x="6063916" y="1671093"/>
                </a:cubicBezTo>
                <a:cubicBezTo>
                  <a:pt x="5923548" y="1655051"/>
                  <a:pt x="5923547" y="1622967"/>
                  <a:pt x="5823284" y="1550778"/>
                </a:cubicBezTo>
                <a:cubicBezTo>
                  <a:pt x="5723021" y="1478589"/>
                  <a:pt x="5554579" y="1306136"/>
                  <a:pt x="5462337" y="1237957"/>
                </a:cubicBezTo>
                <a:cubicBezTo>
                  <a:pt x="5370095" y="1169778"/>
                  <a:pt x="5281863" y="1217904"/>
                  <a:pt x="5269831" y="1141704"/>
                </a:cubicBezTo>
                <a:cubicBezTo>
                  <a:pt x="5257799" y="1065504"/>
                  <a:pt x="5390147" y="780757"/>
                  <a:pt x="5390147" y="780757"/>
                </a:cubicBezTo>
                <a:cubicBezTo>
                  <a:pt x="5430252" y="660441"/>
                  <a:pt x="5514473" y="520072"/>
                  <a:pt x="5510463" y="419809"/>
                </a:cubicBezTo>
                <a:cubicBezTo>
                  <a:pt x="5506453" y="319546"/>
                  <a:pt x="5446294" y="195220"/>
                  <a:pt x="5366084" y="179178"/>
                </a:cubicBezTo>
                <a:cubicBezTo>
                  <a:pt x="5285874" y="163136"/>
                  <a:pt x="5137484" y="291473"/>
                  <a:pt x="5029200" y="323557"/>
                </a:cubicBezTo>
                <a:cubicBezTo>
                  <a:pt x="4920916" y="355641"/>
                  <a:pt x="4804611" y="403767"/>
                  <a:pt x="4716379" y="371683"/>
                </a:cubicBezTo>
                <a:cubicBezTo>
                  <a:pt x="4628147" y="339599"/>
                  <a:pt x="4592052" y="167146"/>
                  <a:pt x="4499810" y="131051"/>
                </a:cubicBezTo>
                <a:cubicBezTo>
                  <a:pt x="4407568" y="94956"/>
                  <a:pt x="4315326" y="131052"/>
                  <a:pt x="4162926" y="155115"/>
                </a:cubicBezTo>
                <a:cubicBezTo>
                  <a:pt x="4010526" y="179178"/>
                  <a:pt x="3765884" y="259388"/>
                  <a:pt x="3585410" y="275430"/>
                </a:cubicBezTo>
                <a:cubicBezTo>
                  <a:pt x="3404936" y="291472"/>
                  <a:pt x="3204410" y="279441"/>
                  <a:pt x="3080084" y="251367"/>
                </a:cubicBezTo>
                <a:cubicBezTo>
                  <a:pt x="2955758" y="223293"/>
                  <a:pt x="2839453" y="106988"/>
                  <a:pt x="2839453" y="106988"/>
                </a:cubicBezTo>
                <a:cubicBezTo>
                  <a:pt x="2779295" y="70893"/>
                  <a:pt x="2815390" y="34799"/>
                  <a:pt x="2719137" y="34799"/>
                </a:cubicBezTo>
                <a:cubicBezTo>
                  <a:pt x="2622884" y="34799"/>
                  <a:pt x="2430379" y="90946"/>
                  <a:pt x="2261937" y="106988"/>
                </a:cubicBezTo>
                <a:cubicBezTo>
                  <a:pt x="2093495" y="123030"/>
                  <a:pt x="1836821" y="119019"/>
                  <a:pt x="1708484" y="131051"/>
                </a:cubicBezTo>
                <a:cubicBezTo>
                  <a:pt x="1580147" y="143083"/>
                  <a:pt x="1600200" y="199230"/>
                  <a:pt x="1491916" y="179178"/>
                </a:cubicBezTo>
                <a:cubicBezTo>
                  <a:pt x="1383632" y="159126"/>
                  <a:pt x="1183105" y="34799"/>
                  <a:pt x="1058779" y="10736"/>
                </a:cubicBezTo>
                <a:cubicBezTo>
                  <a:pt x="934453" y="-13327"/>
                  <a:pt x="826168" y="6725"/>
                  <a:pt x="745958" y="34799"/>
                </a:cubicBezTo>
                <a:cubicBezTo>
                  <a:pt x="665748" y="62873"/>
                  <a:pt x="653716" y="163136"/>
                  <a:pt x="577516" y="179178"/>
                </a:cubicBezTo>
                <a:cubicBezTo>
                  <a:pt x="501316" y="195220"/>
                  <a:pt x="344905" y="131051"/>
                  <a:pt x="288758" y="131051"/>
                </a:cubicBezTo>
                <a:cubicBezTo>
                  <a:pt x="232611" y="131051"/>
                  <a:pt x="240631" y="179178"/>
                  <a:pt x="240631" y="179178"/>
                </a:cubicBezTo>
                <a:lnTo>
                  <a:pt x="48126" y="371683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2" name="Freeform 1531"/>
          <p:cNvSpPr/>
          <p:nvPr/>
        </p:nvSpPr>
        <p:spPr>
          <a:xfrm>
            <a:off x="8738489" y="5298378"/>
            <a:ext cx="4221263" cy="5014329"/>
          </a:xfrm>
          <a:custGeom>
            <a:avLst/>
            <a:gdLst>
              <a:gd name="connsiteX0" fmla="*/ 1927565 w 4223775"/>
              <a:gd name="connsiteY0" fmla="*/ 4952527 h 5014329"/>
              <a:gd name="connsiteX1" fmla="*/ 2721649 w 4223775"/>
              <a:gd name="connsiteY1" fmla="*/ 5000654 h 5014329"/>
              <a:gd name="connsiteX2" fmla="*/ 3251038 w 4223775"/>
              <a:gd name="connsiteY2" fmla="*/ 4735959 h 5014329"/>
              <a:gd name="connsiteX3" fmla="*/ 3515733 w 4223775"/>
              <a:gd name="connsiteY3" fmla="*/ 4423138 h 5014329"/>
              <a:gd name="connsiteX4" fmla="*/ 3660112 w 4223775"/>
              <a:gd name="connsiteY4" fmla="*/ 3965938 h 5014329"/>
              <a:gd name="connsiteX5" fmla="*/ 3660112 w 4223775"/>
              <a:gd name="connsiteY5" fmla="*/ 3653117 h 5014329"/>
              <a:gd name="connsiteX6" fmla="*/ 3732301 w 4223775"/>
              <a:gd name="connsiteY6" fmla="*/ 3412485 h 5014329"/>
              <a:gd name="connsiteX7" fmla="*/ 4069186 w 4223775"/>
              <a:gd name="connsiteY7" fmla="*/ 3195917 h 5014329"/>
              <a:gd name="connsiteX8" fmla="*/ 4213565 w 4223775"/>
              <a:gd name="connsiteY8" fmla="*/ 2810906 h 5014329"/>
              <a:gd name="connsiteX9" fmla="*/ 3804491 w 4223775"/>
              <a:gd name="connsiteY9" fmla="*/ 2570275 h 5014329"/>
              <a:gd name="connsiteX10" fmla="*/ 3587922 w 4223775"/>
              <a:gd name="connsiteY10" fmla="*/ 2401833 h 5014329"/>
              <a:gd name="connsiteX11" fmla="*/ 3275101 w 4223775"/>
              <a:gd name="connsiteY11" fmla="*/ 2449959 h 5014329"/>
              <a:gd name="connsiteX12" fmla="*/ 2745712 w 4223775"/>
              <a:gd name="connsiteY12" fmla="*/ 2618401 h 5014329"/>
              <a:gd name="connsiteX13" fmla="*/ 2529143 w 4223775"/>
              <a:gd name="connsiteY13" fmla="*/ 2690590 h 5014329"/>
              <a:gd name="connsiteX14" fmla="*/ 2456954 w 4223775"/>
              <a:gd name="connsiteY14" fmla="*/ 2546211 h 5014329"/>
              <a:gd name="connsiteX15" fmla="*/ 2264449 w 4223775"/>
              <a:gd name="connsiteY15" fmla="*/ 2449959 h 5014329"/>
              <a:gd name="connsiteX16" fmla="*/ 2312575 w 4223775"/>
              <a:gd name="connsiteY16" fmla="*/ 2233390 h 5014329"/>
              <a:gd name="connsiteX17" fmla="*/ 2360701 w 4223775"/>
              <a:gd name="connsiteY17" fmla="*/ 2089011 h 5014329"/>
              <a:gd name="connsiteX18" fmla="*/ 2168196 w 4223775"/>
              <a:gd name="connsiteY18" fmla="*/ 1968696 h 5014329"/>
              <a:gd name="connsiteX19" fmla="*/ 2047880 w 4223775"/>
              <a:gd name="connsiteY19" fmla="*/ 1800254 h 5014329"/>
              <a:gd name="connsiteX20" fmla="*/ 2192259 w 4223775"/>
              <a:gd name="connsiteY20" fmla="*/ 1728064 h 5014329"/>
              <a:gd name="connsiteX21" fmla="*/ 2312575 w 4223775"/>
              <a:gd name="connsiteY21" fmla="*/ 1631811 h 5014329"/>
              <a:gd name="connsiteX22" fmla="*/ 2192259 w 4223775"/>
              <a:gd name="connsiteY22" fmla="*/ 1511496 h 5014329"/>
              <a:gd name="connsiteX23" fmla="*/ 2264449 w 4223775"/>
              <a:gd name="connsiteY23" fmla="*/ 1246801 h 5014329"/>
              <a:gd name="connsiteX24" fmla="*/ 2192259 w 4223775"/>
              <a:gd name="connsiteY24" fmla="*/ 1126485 h 5014329"/>
              <a:gd name="connsiteX25" fmla="*/ 2216322 w 4223775"/>
              <a:gd name="connsiteY25" fmla="*/ 958043 h 5014329"/>
              <a:gd name="connsiteX26" fmla="*/ 1999754 w 4223775"/>
              <a:gd name="connsiteY26" fmla="*/ 837727 h 5014329"/>
              <a:gd name="connsiteX27" fmla="*/ 1903501 w 4223775"/>
              <a:gd name="connsiteY27" fmla="*/ 669285 h 5014329"/>
              <a:gd name="connsiteX28" fmla="*/ 1879438 w 4223775"/>
              <a:gd name="connsiteY28" fmla="*/ 332401 h 5014329"/>
              <a:gd name="connsiteX29" fmla="*/ 1662870 w 4223775"/>
              <a:gd name="connsiteY29" fmla="*/ 188022 h 5014329"/>
              <a:gd name="connsiteX30" fmla="*/ 1470365 w 4223775"/>
              <a:gd name="connsiteY30" fmla="*/ 19580 h 5014329"/>
              <a:gd name="connsiteX31" fmla="*/ 1277859 w 4223775"/>
              <a:gd name="connsiteY31" fmla="*/ 19580 h 5014329"/>
              <a:gd name="connsiteX32" fmla="*/ 1085354 w 4223775"/>
              <a:gd name="connsiteY32" fmla="*/ 163959 h 5014329"/>
              <a:gd name="connsiteX33" fmla="*/ 700343 w 4223775"/>
              <a:gd name="connsiteY33" fmla="*/ 163959 h 5014329"/>
              <a:gd name="connsiteX34" fmla="*/ 387522 w 4223775"/>
              <a:gd name="connsiteY34" fmla="*/ 163959 h 5014329"/>
              <a:gd name="connsiteX35" fmla="*/ 243143 w 4223775"/>
              <a:gd name="connsiteY35" fmla="*/ 428654 h 5014329"/>
              <a:gd name="connsiteX36" fmla="*/ 122828 w 4223775"/>
              <a:gd name="connsiteY36" fmla="*/ 789601 h 5014329"/>
              <a:gd name="connsiteX37" fmla="*/ 26575 w 4223775"/>
              <a:gd name="connsiteY37" fmla="*/ 1006169 h 5014329"/>
              <a:gd name="connsiteX38" fmla="*/ 2512 w 4223775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50548 h 5014329"/>
              <a:gd name="connsiteX0" fmla="*/ 1925053 w 4221263"/>
              <a:gd name="connsiteY0" fmla="*/ 4952527 h 5014329"/>
              <a:gd name="connsiteX1" fmla="*/ 2719137 w 4221263"/>
              <a:gd name="connsiteY1" fmla="*/ 5000654 h 5014329"/>
              <a:gd name="connsiteX2" fmla="*/ 3248526 w 4221263"/>
              <a:gd name="connsiteY2" fmla="*/ 4735959 h 5014329"/>
              <a:gd name="connsiteX3" fmla="*/ 3513221 w 4221263"/>
              <a:gd name="connsiteY3" fmla="*/ 4423138 h 5014329"/>
              <a:gd name="connsiteX4" fmla="*/ 3657600 w 4221263"/>
              <a:gd name="connsiteY4" fmla="*/ 3965938 h 5014329"/>
              <a:gd name="connsiteX5" fmla="*/ 3657600 w 4221263"/>
              <a:gd name="connsiteY5" fmla="*/ 3653117 h 5014329"/>
              <a:gd name="connsiteX6" fmla="*/ 3729789 w 4221263"/>
              <a:gd name="connsiteY6" fmla="*/ 3412485 h 5014329"/>
              <a:gd name="connsiteX7" fmla="*/ 4066674 w 4221263"/>
              <a:gd name="connsiteY7" fmla="*/ 3195917 h 5014329"/>
              <a:gd name="connsiteX8" fmla="*/ 4211053 w 4221263"/>
              <a:gd name="connsiteY8" fmla="*/ 2810906 h 5014329"/>
              <a:gd name="connsiteX9" fmla="*/ 3801979 w 4221263"/>
              <a:gd name="connsiteY9" fmla="*/ 2570275 h 5014329"/>
              <a:gd name="connsiteX10" fmla="*/ 3585410 w 4221263"/>
              <a:gd name="connsiteY10" fmla="*/ 2401833 h 5014329"/>
              <a:gd name="connsiteX11" fmla="*/ 3272589 w 4221263"/>
              <a:gd name="connsiteY11" fmla="*/ 2449959 h 5014329"/>
              <a:gd name="connsiteX12" fmla="*/ 2743200 w 4221263"/>
              <a:gd name="connsiteY12" fmla="*/ 2618401 h 5014329"/>
              <a:gd name="connsiteX13" fmla="*/ 2526631 w 4221263"/>
              <a:gd name="connsiteY13" fmla="*/ 2690590 h 5014329"/>
              <a:gd name="connsiteX14" fmla="*/ 2454442 w 4221263"/>
              <a:gd name="connsiteY14" fmla="*/ 2546211 h 5014329"/>
              <a:gd name="connsiteX15" fmla="*/ 2261937 w 4221263"/>
              <a:gd name="connsiteY15" fmla="*/ 2449959 h 5014329"/>
              <a:gd name="connsiteX16" fmla="*/ 2310063 w 4221263"/>
              <a:gd name="connsiteY16" fmla="*/ 2233390 h 5014329"/>
              <a:gd name="connsiteX17" fmla="*/ 2358189 w 4221263"/>
              <a:gd name="connsiteY17" fmla="*/ 2089011 h 5014329"/>
              <a:gd name="connsiteX18" fmla="*/ 2165684 w 4221263"/>
              <a:gd name="connsiteY18" fmla="*/ 1968696 h 5014329"/>
              <a:gd name="connsiteX19" fmla="*/ 2045368 w 4221263"/>
              <a:gd name="connsiteY19" fmla="*/ 1800254 h 5014329"/>
              <a:gd name="connsiteX20" fmla="*/ 2189747 w 4221263"/>
              <a:gd name="connsiteY20" fmla="*/ 1728064 h 5014329"/>
              <a:gd name="connsiteX21" fmla="*/ 2310063 w 4221263"/>
              <a:gd name="connsiteY21" fmla="*/ 1631811 h 5014329"/>
              <a:gd name="connsiteX22" fmla="*/ 2189747 w 4221263"/>
              <a:gd name="connsiteY22" fmla="*/ 1511496 h 5014329"/>
              <a:gd name="connsiteX23" fmla="*/ 2261937 w 4221263"/>
              <a:gd name="connsiteY23" fmla="*/ 1246801 h 5014329"/>
              <a:gd name="connsiteX24" fmla="*/ 2189747 w 4221263"/>
              <a:gd name="connsiteY24" fmla="*/ 1126485 h 5014329"/>
              <a:gd name="connsiteX25" fmla="*/ 2213810 w 4221263"/>
              <a:gd name="connsiteY25" fmla="*/ 958043 h 5014329"/>
              <a:gd name="connsiteX26" fmla="*/ 1997242 w 4221263"/>
              <a:gd name="connsiteY26" fmla="*/ 837727 h 5014329"/>
              <a:gd name="connsiteX27" fmla="*/ 1900989 w 4221263"/>
              <a:gd name="connsiteY27" fmla="*/ 669285 h 5014329"/>
              <a:gd name="connsiteX28" fmla="*/ 1876926 w 4221263"/>
              <a:gd name="connsiteY28" fmla="*/ 332401 h 5014329"/>
              <a:gd name="connsiteX29" fmla="*/ 1660358 w 4221263"/>
              <a:gd name="connsiteY29" fmla="*/ 188022 h 5014329"/>
              <a:gd name="connsiteX30" fmla="*/ 1467853 w 4221263"/>
              <a:gd name="connsiteY30" fmla="*/ 19580 h 5014329"/>
              <a:gd name="connsiteX31" fmla="*/ 1275347 w 4221263"/>
              <a:gd name="connsiteY31" fmla="*/ 19580 h 5014329"/>
              <a:gd name="connsiteX32" fmla="*/ 1082842 w 4221263"/>
              <a:gd name="connsiteY32" fmla="*/ 163959 h 5014329"/>
              <a:gd name="connsiteX33" fmla="*/ 697831 w 4221263"/>
              <a:gd name="connsiteY33" fmla="*/ 163959 h 5014329"/>
              <a:gd name="connsiteX34" fmla="*/ 385010 w 4221263"/>
              <a:gd name="connsiteY34" fmla="*/ 163959 h 5014329"/>
              <a:gd name="connsiteX35" fmla="*/ 240631 w 4221263"/>
              <a:gd name="connsiteY35" fmla="*/ 428654 h 5014329"/>
              <a:gd name="connsiteX36" fmla="*/ 120316 w 4221263"/>
              <a:gd name="connsiteY36" fmla="*/ 789601 h 5014329"/>
              <a:gd name="connsiteX37" fmla="*/ 24063 w 4221263"/>
              <a:gd name="connsiteY37" fmla="*/ 1006169 h 5014329"/>
              <a:gd name="connsiteX38" fmla="*/ 0 w 4221263"/>
              <a:gd name="connsiteY38" fmla="*/ 1125642 h 501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21263" h="5014329">
                <a:moveTo>
                  <a:pt x="1925053" y="4952527"/>
                </a:moveTo>
                <a:cubicBezTo>
                  <a:pt x="2211805" y="4994638"/>
                  <a:pt x="2498558" y="5036749"/>
                  <a:pt x="2719137" y="5000654"/>
                </a:cubicBezTo>
                <a:cubicBezTo>
                  <a:pt x="2939716" y="4964559"/>
                  <a:pt x="3116179" y="4832212"/>
                  <a:pt x="3248526" y="4735959"/>
                </a:cubicBezTo>
                <a:cubicBezTo>
                  <a:pt x="3380873" y="4639706"/>
                  <a:pt x="3445042" y="4551475"/>
                  <a:pt x="3513221" y="4423138"/>
                </a:cubicBezTo>
                <a:cubicBezTo>
                  <a:pt x="3581400" y="4294801"/>
                  <a:pt x="3633537" y="4094275"/>
                  <a:pt x="3657600" y="3965938"/>
                </a:cubicBezTo>
                <a:cubicBezTo>
                  <a:pt x="3681663" y="3837601"/>
                  <a:pt x="3645568" y="3745359"/>
                  <a:pt x="3657600" y="3653117"/>
                </a:cubicBezTo>
                <a:cubicBezTo>
                  <a:pt x="3669632" y="3560875"/>
                  <a:pt x="3661610" y="3488685"/>
                  <a:pt x="3729789" y="3412485"/>
                </a:cubicBezTo>
                <a:cubicBezTo>
                  <a:pt x="3797968" y="3336285"/>
                  <a:pt x="3986463" y="3296180"/>
                  <a:pt x="4066674" y="3195917"/>
                </a:cubicBezTo>
                <a:cubicBezTo>
                  <a:pt x="4146885" y="3095654"/>
                  <a:pt x="4255169" y="2915180"/>
                  <a:pt x="4211053" y="2810906"/>
                </a:cubicBezTo>
                <a:cubicBezTo>
                  <a:pt x="4166937" y="2706632"/>
                  <a:pt x="3906253" y="2638454"/>
                  <a:pt x="3801979" y="2570275"/>
                </a:cubicBezTo>
                <a:cubicBezTo>
                  <a:pt x="3697705" y="2502096"/>
                  <a:pt x="3673642" y="2421886"/>
                  <a:pt x="3585410" y="2401833"/>
                </a:cubicBezTo>
                <a:cubicBezTo>
                  <a:pt x="3497178" y="2381780"/>
                  <a:pt x="3412957" y="2413864"/>
                  <a:pt x="3272589" y="2449959"/>
                </a:cubicBezTo>
                <a:cubicBezTo>
                  <a:pt x="3132221" y="2486054"/>
                  <a:pt x="2867526" y="2578296"/>
                  <a:pt x="2743200" y="2618401"/>
                </a:cubicBezTo>
                <a:cubicBezTo>
                  <a:pt x="2618874" y="2658506"/>
                  <a:pt x="2574757" y="2702622"/>
                  <a:pt x="2526631" y="2690590"/>
                </a:cubicBezTo>
                <a:cubicBezTo>
                  <a:pt x="2478505" y="2678558"/>
                  <a:pt x="2498558" y="2586316"/>
                  <a:pt x="2454442" y="2546211"/>
                </a:cubicBezTo>
                <a:cubicBezTo>
                  <a:pt x="2410326" y="2506106"/>
                  <a:pt x="2286000" y="2502096"/>
                  <a:pt x="2261937" y="2449959"/>
                </a:cubicBezTo>
                <a:cubicBezTo>
                  <a:pt x="2237874" y="2397822"/>
                  <a:pt x="2294021" y="2293548"/>
                  <a:pt x="2310063" y="2233390"/>
                </a:cubicBezTo>
                <a:cubicBezTo>
                  <a:pt x="2326105" y="2173232"/>
                  <a:pt x="2382252" y="2133127"/>
                  <a:pt x="2358189" y="2089011"/>
                </a:cubicBezTo>
                <a:cubicBezTo>
                  <a:pt x="2334126" y="2044895"/>
                  <a:pt x="2217821" y="2016822"/>
                  <a:pt x="2165684" y="1968696"/>
                </a:cubicBezTo>
                <a:cubicBezTo>
                  <a:pt x="2113547" y="1920570"/>
                  <a:pt x="2041358" y="1840359"/>
                  <a:pt x="2045368" y="1800254"/>
                </a:cubicBezTo>
                <a:cubicBezTo>
                  <a:pt x="2049378" y="1760149"/>
                  <a:pt x="2145631" y="1756138"/>
                  <a:pt x="2189747" y="1728064"/>
                </a:cubicBezTo>
                <a:cubicBezTo>
                  <a:pt x="2233863" y="1699990"/>
                  <a:pt x="2310063" y="1667906"/>
                  <a:pt x="2310063" y="1631811"/>
                </a:cubicBezTo>
                <a:cubicBezTo>
                  <a:pt x="2310063" y="1595716"/>
                  <a:pt x="2197768" y="1575664"/>
                  <a:pt x="2189747" y="1511496"/>
                </a:cubicBezTo>
                <a:cubicBezTo>
                  <a:pt x="2181726" y="1447328"/>
                  <a:pt x="2261937" y="1310969"/>
                  <a:pt x="2261937" y="1246801"/>
                </a:cubicBezTo>
                <a:cubicBezTo>
                  <a:pt x="2261937" y="1182633"/>
                  <a:pt x="2197768" y="1174611"/>
                  <a:pt x="2189747" y="1126485"/>
                </a:cubicBezTo>
                <a:cubicBezTo>
                  <a:pt x="2181726" y="1078359"/>
                  <a:pt x="2245894" y="1006169"/>
                  <a:pt x="2213810" y="958043"/>
                </a:cubicBezTo>
                <a:cubicBezTo>
                  <a:pt x="2181726" y="909917"/>
                  <a:pt x="2049379" y="885853"/>
                  <a:pt x="1997242" y="837727"/>
                </a:cubicBezTo>
                <a:cubicBezTo>
                  <a:pt x="1945105" y="789601"/>
                  <a:pt x="1921042" y="753506"/>
                  <a:pt x="1900989" y="669285"/>
                </a:cubicBezTo>
                <a:cubicBezTo>
                  <a:pt x="1880936" y="585064"/>
                  <a:pt x="1917031" y="412611"/>
                  <a:pt x="1876926" y="332401"/>
                </a:cubicBezTo>
                <a:cubicBezTo>
                  <a:pt x="1836821" y="252191"/>
                  <a:pt x="1728537" y="240159"/>
                  <a:pt x="1660358" y="188022"/>
                </a:cubicBezTo>
                <a:cubicBezTo>
                  <a:pt x="1592179" y="135885"/>
                  <a:pt x="1532021" y="47654"/>
                  <a:pt x="1467853" y="19580"/>
                </a:cubicBezTo>
                <a:cubicBezTo>
                  <a:pt x="1403684" y="-8494"/>
                  <a:pt x="1339515" y="-4483"/>
                  <a:pt x="1275347" y="19580"/>
                </a:cubicBezTo>
                <a:cubicBezTo>
                  <a:pt x="1211179" y="43643"/>
                  <a:pt x="1179095" y="139896"/>
                  <a:pt x="1082842" y="163959"/>
                </a:cubicBezTo>
                <a:cubicBezTo>
                  <a:pt x="986589" y="188022"/>
                  <a:pt x="697831" y="163959"/>
                  <a:pt x="697831" y="163959"/>
                </a:cubicBezTo>
                <a:cubicBezTo>
                  <a:pt x="581526" y="163959"/>
                  <a:pt x="461210" y="119843"/>
                  <a:pt x="385010" y="163959"/>
                </a:cubicBezTo>
                <a:cubicBezTo>
                  <a:pt x="308810" y="208075"/>
                  <a:pt x="284747" y="324380"/>
                  <a:pt x="240631" y="428654"/>
                </a:cubicBezTo>
                <a:cubicBezTo>
                  <a:pt x="196515" y="532928"/>
                  <a:pt x="156411" y="693349"/>
                  <a:pt x="120316" y="789601"/>
                </a:cubicBezTo>
                <a:cubicBezTo>
                  <a:pt x="84221" y="885853"/>
                  <a:pt x="44116" y="950162"/>
                  <a:pt x="24063" y="1006169"/>
                </a:cubicBezTo>
                <a:cubicBezTo>
                  <a:pt x="4010" y="1062176"/>
                  <a:pt x="13327" y="1069557"/>
                  <a:pt x="0" y="112564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3" name="Freeform 1532"/>
          <p:cNvSpPr/>
          <p:nvPr/>
        </p:nvSpPr>
        <p:spPr>
          <a:xfrm>
            <a:off x="12251710" y="577516"/>
            <a:ext cx="5053554" cy="7074568"/>
          </a:xfrm>
          <a:custGeom>
            <a:avLst/>
            <a:gdLst>
              <a:gd name="connsiteX0" fmla="*/ 0 w 5053554"/>
              <a:gd name="connsiteY0" fmla="*/ 7074568 h 7074568"/>
              <a:gd name="connsiteX1" fmla="*/ 192505 w 5053554"/>
              <a:gd name="connsiteY1" fmla="*/ 6954252 h 7074568"/>
              <a:gd name="connsiteX2" fmla="*/ 48126 w 5053554"/>
              <a:gd name="connsiteY2" fmla="*/ 6737684 h 7074568"/>
              <a:gd name="connsiteX3" fmla="*/ 168442 w 5053554"/>
              <a:gd name="connsiteY3" fmla="*/ 6400800 h 7074568"/>
              <a:gd name="connsiteX4" fmla="*/ 577516 w 5053554"/>
              <a:gd name="connsiteY4" fmla="*/ 5871410 h 7074568"/>
              <a:gd name="connsiteX5" fmla="*/ 721895 w 5053554"/>
              <a:gd name="connsiteY5" fmla="*/ 5558589 h 7074568"/>
              <a:gd name="connsiteX6" fmla="*/ 1106905 w 5053554"/>
              <a:gd name="connsiteY6" fmla="*/ 5390147 h 7074568"/>
              <a:gd name="connsiteX7" fmla="*/ 1540042 w 5053554"/>
              <a:gd name="connsiteY7" fmla="*/ 5149516 h 7074568"/>
              <a:gd name="connsiteX8" fmla="*/ 1588168 w 5053554"/>
              <a:gd name="connsiteY8" fmla="*/ 4957010 h 7074568"/>
              <a:gd name="connsiteX9" fmla="*/ 1540042 w 5053554"/>
              <a:gd name="connsiteY9" fmla="*/ 4836695 h 7074568"/>
              <a:gd name="connsiteX10" fmla="*/ 1804737 w 5053554"/>
              <a:gd name="connsiteY10" fmla="*/ 4716379 h 7074568"/>
              <a:gd name="connsiteX11" fmla="*/ 1949116 w 5053554"/>
              <a:gd name="connsiteY11" fmla="*/ 4523873 h 7074568"/>
              <a:gd name="connsiteX12" fmla="*/ 2021305 w 5053554"/>
              <a:gd name="connsiteY12" fmla="*/ 4138863 h 7074568"/>
              <a:gd name="connsiteX13" fmla="*/ 2093495 w 5053554"/>
              <a:gd name="connsiteY13" fmla="*/ 3898231 h 7074568"/>
              <a:gd name="connsiteX14" fmla="*/ 2069432 w 5053554"/>
              <a:gd name="connsiteY14" fmla="*/ 3609473 h 7074568"/>
              <a:gd name="connsiteX15" fmla="*/ 2213810 w 5053554"/>
              <a:gd name="connsiteY15" fmla="*/ 3320716 h 7074568"/>
              <a:gd name="connsiteX16" fmla="*/ 2695074 w 5053554"/>
              <a:gd name="connsiteY16" fmla="*/ 2646947 h 7074568"/>
              <a:gd name="connsiteX17" fmla="*/ 2959768 w 5053554"/>
              <a:gd name="connsiteY17" fmla="*/ 2310063 h 7074568"/>
              <a:gd name="connsiteX18" fmla="*/ 3104147 w 5053554"/>
              <a:gd name="connsiteY18" fmla="*/ 2141621 h 7074568"/>
              <a:gd name="connsiteX19" fmla="*/ 3176337 w 5053554"/>
              <a:gd name="connsiteY19" fmla="*/ 1949116 h 7074568"/>
              <a:gd name="connsiteX20" fmla="*/ 3465095 w 5053554"/>
              <a:gd name="connsiteY20" fmla="*/ 1949116 h 7074568"/>
              <a:gd name="connsiteX21" fmla="*/ 3946358 w 5053554"/>
              <a:gd name="connsiteY21" fmla="*/ 1612231 h 7074568"/>
              <a:gd name="connsiteX22" fmla="*/ 4259179 w 5053554"/>
              <a:gd name="connsiteY22" fmla="*/ 1179095 h 7074568"/>
              <a:gd name="connsiteX23" fmla="*/ 4355432 w 5053554"/>
              <a:gd name="connsiteY23" fmla="*/ 914400 h 7074568"/>
              <a:gd name="connsiteX24" fmla="*/ 4547937 w 5053554"/>
              <a:gd name="connsiteY24" fmla="*/ 770021 h 7074568"/>
              <a:gd name="connsiteX25" fmla="*/ 4692316 w 5053554"/>
              <a:gd name="connsiteY25" fmla="*/ 745958 h 7074568"/>
              <a:gd name="connsiteX26" fmla="*/ 4788568 w 5053554"/>
              <a:gd name="connsiteY26" fmla="*/ 457200 h 7074568"/>
              <a:gd name="connsiteX27" fmla="*/ 4957010 w 5053554"/>
              <a:gd name="connsiteY27" fmla="*/ 360947 h 7074568"/>
              <a:gd name="connsiteX28" fmla="*/ 5053263 w 5053554"/>
              <a:gd name="connsiteY28" fmla="*/ 240631 h 7074568"/>
              <a:gd name="connsiteX29" fmla="*/ 4981074 w 5053554"/>
              <a:gd name="connsiteY29" fmla="*/ 0 h 707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53554" h="7074568">
                <a:moveTo>
                  <a:pt x="0" y="7074568"/>
                </a:moveTo>
                <a:cubicBezTo>
                  <a:pt x="92242" y="7042483"/>
                  <a:pt x="184484" y="7010399"/>
                  <a:pt x="192505" y="6954252"/>
                </a:cubicBezTo>
                <a:cubicBezTo>
                  <a:pt x="200526" y="6898105"/>
                  <a:pt x="52136" y="6829926"/>
                  <a:pt x="48126" y="6737684"/>
                </a:cubicBezTo>
                <a:cubicBezTo>
                  <a:pt x="44116" y="6645442"/>
                  <a:pt x="80210" y="6545179"/>
                  <a:pt x="168442" y="6400800"/>
                </a:cubicBezTo>
                <a:cubicBezTo>
                  <a:pt x="256674" y="6256421"/>
                  <a:pt x="485274" y="6011778"/>
                  <a:pt x="577516" y="5871410"/>
                </a:cubicBezTo>
                <a:cubicBezTo>
                  <a:pt x="669758" y="5731041"/>
                  <a:pt x="633664" y="5638799"/>
                  <a:pt x="721895" y="5558589"/>
                </a:cubicBezTo>
                <a:cubicBezTo>
                  <a:pt x="810126" y="5478379"/>
                  <a:pt x="970547" y="5458326"/>
                  <a:pt x="1106905" y="5390147"/>
                </a:cubicBezTo>
                <a:cubicBezTo>
                  <a:pt x="1243263" y="5321968"/>
                  <a:pt x="1459832" y="5221705"/>
                  <a:pt x="1540042" y="5149516"/>
                </a:cubicBezTo>
                <a:cubicBezTo>
                  <a:pt x="1620253" y="5077326"/>
                  <a:pt x="1588168" y="5009147"/>
                  <a:pt x="1588168" y="4957010"/>
                </a:cubicBezTo>
                <a:cubicBezTo>
                  <a:pt x="1588168" y="4904873"/>
                  <a:pt x="1503947" y="4876800"/>
                  <a:pt x="1540042" y="4836695"/>
                </a:cubicBezTo>
                <a:cubicBezTo>
                  <a:pt x="1576137" y="4796590"/>
                  <a:pt x="1736558" y="4768516"/>
                  <a:pt x="1804737" y="4716379"/>
                </a:cubicBezTo>
                <a:cubicBezTo>
                  <a:pt x="1872916" y="4664242"/>
                  <a:pt x="1913021" y="4620126"/>
                  <a:pt x="1949116" y="4523873"/>
                </a:cubicBezTo>
                <a:cubicBezTo>
                  <a:pt x="1985211" y="4427620"/>
                  <a:pt x="1997242" y="4243137"/>
                  <a:pt x="2021305" y="4138863"/>
                </a:cubicBezTo>
                <a:cubicBezTo>
                  <a:pt x="2045368" y="4034589"/>
                  <a:pt x="2085474" y="3986463"/>
                  <a:pt x="2093495" y="3898231"/>
                </a:cubicBezTo>
                <a:cubicBezTo>
                  <a:pt x="2101516" y="3809999"/>
                  <a:pt x="2049380" y="3705725"/>
                  <a:pt x="2069432" y="3609473"/>
                </a:cubicBezTo>
                <a:cubicBezTo>
                  <a:pt x="2089485" y="3513220"/>
                  <a:pt x="2109536" y="3481137"/>
                  <a:pt x="2213810" y="3320716"/>
                </a:cubicBezTo>
                <a:cubicBezTo>
                  <a:pt x="2318084" y="3160295"/>
                  <a:pt x="2570748" y="2815389"/>
                  <a:pt x="2695074" y="2646947"/>
                </a:cubicBezTo>
                <a:cubicBezTo>
                  <a:pt x="2819400" y="2478505"/>
                  <a:pt x="2891589" y="2394284"/>
                  <a:pt x="2959768" y="2310063"/>
                </a:cubicBezTo>
                <a:cubicBezTo>
                  <a:pt x="3027947" y="2225842"/>
                  <a:pt x="3068052" y="2201779"/>
                  <a:pt x="3104147" y="2141621"/>
                </a:cubicBezTo>
                <a:cubicBezTo>
                  <a:pt x="3140242" y="2081463"/>
                  <a:pt x="3116179" y="1981200"/>
                  <a:pt x="3176337" y="1949116"/>
                </a:cubicBezTo>
                <a:cubicBezTo>
                  <a:pt x="3236495" y="1917032"/>
                  <a:pt x="3336758" y="2005263"/>
                  <a:pt x="3465095" y="1949116"/>
                </a:cubicBezTo>
                <a:cubicBezTo>
                  <a:pt x="3593432" y="1892968"/>
                  <a:pt x="3814011" y="1740568"/>
                  <a:pt x="3946358" y="1612231"/>
                </a:cubicBezTo>
                <a:cubicBezTo>
                  <a:pt x="4078705" y="1483894"/>
                  <a:pt x="4191000" y="1295400"/>
                  <a:pt x="4259179" y="1179095"/>
                </a:cubicBezTo>
                <a:cubicBezTo>
                  <a:pt x="4327358" y="1062790"/>
                  <a:pt x="4307306" y="982579"/>
                  <a:pt x="4355432" y="914400"/>
                </a:cubicBezTo>
                <a:cubicBezTo>
                  <a:pt x="4403558" y="846221"/>
                  <a:pt x="4491790" y="798095"/>
                  <a:pt x="4547937" y="770021"/>
                </a:cubicBezTo>
                <a:cubicBezTo>
                  <a:pt x="4604084" y="741947"/>
                  <a:pt x="4652211" y="798095"/>
                  <a:pt x="4692316" y="745958"/>
                </a:cubicBezTo>
                <a:cubicBezTo>
                  <a:pt x="4732421" y="693821"/>
                  <a:pt x="4744452" y="521369"/>
                  <a:pt x="4788568" y="457200"/>
                </a:cubicBezTo>
                <a:cubicBezTo>
                  <a:pt x="4832684" y="393031"/>
                  <a:pt x="4912894" y="397042"/>
                  <a:pt x="4957010" y="360947"/>
                </a:cubicBezTo>
                <a:cubicBezTo>
                  <a:pt x="5001126" y="324852"/>
                  <a:pt x="5049252" y="300789"/>
                  <a:pt x="5053263" y="240631"/>
                </a:cubicBezTo>
                <a:cubicBezTo>
                  <a:pt x="5057274" y="180473"/>
                  <a:pt x="5019174" y="90236"/>
                  <a:pt x="4981074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4" name="Freeform 1533"/>
          <p:cNvSpPr/>
          <p:nvPr/>
        </p:nvSpPr>
        <p:spPr>
          <a:xfrm>
            <a:off x="13960194" y="5342021"/>
            <a:ext cx="3200400" cy="433790"/>
          </a:xfrm>
          <a:custGeom>
            <a:avLst/>
            <a:gdLst>
              <a:gd name="connsiteX0" fmla="*/ 0 w 3200400"/>
              <a:gd name="connsiteY0" fmla="*/ 0 h 433790"/>
              <a:gd name="connsiteX1" fmla="*/ 336884 w 3200400"/>
              <a:gd name="connsiteY1" fmla="*/ 144379 h 433790"/>
              <a:gd name="connsiteX2" fmla="*/ 529390 w 3200400"/>
              <a:gd name="connsiteY2" fmla="*/ 360947 h 433790"/>
              <a:gd name="connsiteX3" fmla="*/ 794084 w 3200400"/>
              <a:gd name="connsiteY3" fmla="*/ 360947 h 433790"/>
              <a:gd name="connsiteX4" fmla="*/ 1155032 w 3200400"/>
              <a:gd name="connsiteY4" fmla="*/ 433137 h 433790"/>
              <a:gd name="connsiteX5" fmla="*/ 1515979 w 3200400"/>
              <a:gd name="connsiteY5" fmla="*/ 312821 h 433790"/>
              <a:gd name="connsiteX6" fmla="*/ 1949116 w 3200400"/>
              <a:gd name="connsiteY6" fmla="*/ 288758 h 433790"/>
              <a:gd name="connsiteX7" fmla="*/ 2526632 w 3200400"/>
              <a:gd name="connsiteY7" fmla="*/ 312821 h 433790"/>
              <a:gd name="connsiteX8" fmla="*/ 2935705 w 3200400"/>
              <a:gd name="connsiteY8" fmla="*/ 288758 h 433790"/>
              <a:gd name="connsiteX9" fmla="*/ 3128211 w 3200400"/>
              <a:gd name="connsiteY9" fmla="*/ 385011 h 433790"/>
              <a:gd name="connsiteX10" fmla="*/ 3200400 w 3200400"/>
              <a:gd name="connsiteY10" fmla="*/ 433137 h 43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00400" h="433790">
                <a:moveTo>
                  <a:pt x="0" y="0"/>
                </a:moveTo>
                <a:cubicBezTo>
                  <a:pt x="124326" y="42110"/>
                  <a:pt x="248652" y="84221"/>
                  <a:pt x="336884" y="144379"/>
                </a:cubicBezTo>
                <a:cubicBezTo>
                  <a:pt x="425116" y="204537"/>
                  <a:pt x="453190" y="324852"/>
                  <a:pt x="529390" y="360947"/>
                </a:cubicBezTo>
                <a:cubicBezTo>
                  <a:pt x="605590" y="397042"/>
                  <a:pt x="689810" y="348915"/>
                  <a:pt x="794084" y="360947"/>
                </a:cubicBezTo>
                <a:cubicBezTo>
                  <a:pt x="898358" y="372979"/>
                  <a:pt x="1034716" y="441158"/>
                  <a:pt x="1155032" y="433137"/>
                </a:cubicBezTo>
                <a:cubicBezTo>
                  <a:pt x="1275348" y="425116"/>
                  <a:pt x="1383632" y="336884"/>
                  <a:pt x="1515979" y="312821"/>
                </a:cubicBezTo>
                <a:cubicBezTo>
                  <a:pt x="1648326" y="288758"/>
                  <a:pt x="1780674" y="288758"/>
                  <a:pt x="1949116" y="288758"/>
                </a:cubicBezTo>
                <a:cubicBezTo>
                  <a:pt x="2117558" y="288758"/>
                  <a:pt x="2362201" y="312821"/>
                  <a:pt x="2526632" y="312821"/>
                </a:cubicBezTo>
                <a:cubicBezTo>
                  <a:pt x="2691063" y="312821"/>
                  <a:pt x="2835442" y="276726"/>
                  <a:pt x="2935705" y="288758"/>
                </a:cubicBezTo>
                <a:cubicBezTo>
                  <a:pt x="3035968" y="300790"/>
                  <a:pt x="3084095" y="360948"/>
                  <a:pt x="3128211" y="385011"/>
                </a:cubicBezTo>
                <a:cubicBezTo>
                  <a:pt x="3172327" y="409074"/>
                  <a:pt x="3176337" y="417095"/>
                  <a:pt x="3200400" y="433137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5" name="Freeform 1534"/>
          <p:cNvSpPr/>
          <p:nvPr/>
        </p:nvSpPr>
        <p:spPr>
          <a:xfrm>
            <a:off x="12538347" y="3441031"/>
            <a:ext cx="1229342" cy="1997243"/>
          </a:xfrm>
          <a:custGeom>
            <a:avLst/>
            <a:gdLst>
              <a:gd name="connsiteX0" fmla="*/ 1229342 w 1229342"/>
              <a:gd name="connsiteY0" fmla="*/ 1997243 h 1997243"/>
              <a:gd name="connsiteX1" fmla="*/ 940584 w 1229342"/>
              <a:gd name="connsiteY1" fmla="*/ 1900990 h 1997243"/>
              <a:gd name="connsiteX2" fmla="*/ 772142 w 1229342"/>
              <a:gd name="connsiteY2" fmla="*/ 1708485 h 1997243"/>
              <a:gd name="connsiteX3" fmla="*/ 435258 w 1229342"/>
              <a:gd name="connsiteY3" fmla="*/ 1443790 h 1997243"/>
              <a:gd name="connsiteX4" fmla="*/ 170563 w 1229342"/>
              <a:gd name="connsiteY4" fmla="*/ 1179095 h 1997243"/>
              <a:gd name="connsiteX5" fmla="*/ 2121 w 1229342"/>
              <a:gd name="connsiteY5" fmla="*/ 649706 h 1997243"/>
              <a:gd name="connsiteX6" fmla="*/ 98373 w 1229342"/>
              <a:gd name="connsiteY6" fmla="*/ 288758 h 1997243"/>
              <a:gd name="connsiteX7" fmla="*/ 411194 w 1229342"/>
              <a:gd name="connsiteY7" fmla="*/ 120316 h 1997243"/>
              <a:gd name="connsiteX8" fmla="*/ 531510 w 1229342"/>
              <a:gd name="connsiteY8" fmla="*/ 0 h 199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9342" h="1997243">
                <a:moveTo>
                  <a:pt x="1229342" y="1997243"/>
                </a:moveTo>
                <a:cubicBezTo>
                  <a:pt x="1123063" y="1973179"/>
                  <a:pt x="1016784" y="1949116"/>
                  <a:pt x="940584" y="1900990"/>
                </a:cubicBezTo>
                <a:cubicBezTo>
                  <a:pt x="864384" y="1852864"/>
                  <a:pt x="856363" y="1784685"/>
                  <a:pt x="772142" y="1708485"/>
                </a:cubicBezTo>
                <a:cubicBezTo>
                  <a:pt x="687921" y="1632285"/>
                  <a:pt x="535521" y="1532022"/>
                  <a:pt x="435258" y="1443790"/>
                </a:cubicBezTo>
                <a:cubicBezTo>
                  <a:pt x="334995" y="1355558"/>
                  <a:pt x="242752" y="1311442"/>
                  <a:pt x="170563" y="1179095"/>
                </a:cubicBezTo>
                <a:cubicBezTo>
                  <a:pt x="98374" y="1046748"/>
                  <a:pt x="14153" y="798096"/>
                  <a:pt x="2121" y="649706"/>
                </a:cubicBezTo>
                <a:cubicBezTo>
                  <a:pt x="-9911" y="501316"/>
                  <a:pt x="30194" y="376990"/>
                  <a:pt x="98373" y="288758"/>
                </a:cubicBezTo>
                <a:cubicBezTo>
                  <a:pt x="166552" y="200526"/>
                  <a:pt x="339004" y="168442"/>
                  <a:pt x="411194" y="120316"/>
                </a:cubicBezTo>
                <a:cubicBezTo>
                  <a:pt x="483383" y="72190"/>
                  <a:pt x="507446" y="36095"/>
                  <a:pt x="53151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6" name="Freeform 1535"/>
          <p:cNvSpPr/>
          <p:nvPr/>
        </p:nvSpPr>
        <p:spPr>
          <a:xfrm>
            <a:off x="5036234" y="1203158"/>
            <a:ext cx="9284908" cy="3441031"/>
          </a:xfrm>
          <a:custGeom>
            <a:avLst/>
            <a:gdLst>
              <a:gd name="connsiteX0" fmla="*/ 9284908 w 9284908"/>
              <a:gd name="connsiteY0" fmla="*/ 0 h 3441031"/>
              <a:gd name="connsiteX1" fmla="*/ 8875834 w 9284908"/>
              <a:gd name="connsiteY1" fmla="*/ 264695 h 3441031"/>
              <a:gd name="connsiteX2" fmla="*/ 8490823 w 9284908"/>
              <a:gd name="connsiteY2" fmla="*/ 866274 h 3441031"/>
              <a:gd name="connsiteX3" fmla="*/ 8081750 w 9284908"/>
              <a:gd name="connsiteY3" fmla="*/ 1203158 h 3441031"/>
              <a:gd name="connsiteX4" fmla="*/ 7432044 w 9284908"/>
              <a:gd name="connsiteY4" fmla="*/ 1588168 h 3441031"/>
              <a:gd name="connsiteX5" fmla="*/ 6974844 w 9284908"/>
              <a:gd name="connsiteY5" fmla="*/ 1780674 h 3441031"/>
              <a:gd name="connsiteX6" fmla="*/ 6565771 w 9284908"/>
              <a:gd name="connsiteY6" fmla="*/ 1780674 h 3441031"/>
              <a:gd name="connsiteX7" fmla="*/ 6277013 w 9284908"/>
              <a:gd name="connsiteY7" fmla="*/ 2045368 h 3441031"/>
              <a:gd name="connsiteX8" fmla="*/ 5867939 w 9284908"/>
              <a:gd name="connsiteY8" fmla="*/ 2141621 h 3441031"/>
              <a:gd name="connsiteX9" fmla="*/ 5458865 w 9284908"/>
              <a:gd name="connsiteY9" fmla="*/ 1828800 h 3441031"/>
              <a:gd name="connsiteX10" fmla="*/ 5170108 w 9284908"/>
              <a:gd name="connsiteY10" fmla="*/ 1780674 h 3441031"/>
              <a:gd name="connsiteX11" fmla="*/ 4953539 w 9284908"/>
              <a:gd name="connsiteY11" fmla="*/ 1852863 h 3441031"/>
              <a:gd name="connsiteX12" fmla="*/ 4761034 w 9284908"/>
              <a:gd name="connsiteY12" fmla="*/ 1636295 h 3441031"/>
              <a:gd name="connsiteX13" fmla="*/ 4207581 w 9284908"/>
              <a:gd name="connsiteY13" fmla="*/ 1756610 h 3441031"/>
              <a:gd name="connsiteX14" fmla="*/ 3437560 w 9284908"/>
              <a:gd name="connsiteY14" fmla="*/ 1732547 h 3441031"/>
              <a:gd name="connsiteX15" fmla="*/ 3196929 w 9284908"/>
              <a:gd name="connsiteY15" fmla="*/ 1443789 h 3441031"/>
              <a:gd name="connsiteX16" fmla="*/ 3028486 w 9284908"/>
              <a:gd name="connsiteY16" fmla="*/ 962526 h 3441031"/>
              <a:gd name="connsiteX17" fmla="*/ 2667539 w 9284908"/>
              <a:gd name="connsiteY17" fmla="*/ 914400 h 3441031"/>
              <a:gd name="connsiteX18" fmla="*/ 2065960 w 9284908"/>
              <a:gd name="connsiteY18" fmla="*/ 1155031 h 3441031"/>
              <a:gd name="connsiteX19" fmla="*/ 1729076 w 9284908"/>
              <a:gd name="connsiteY19" fmla="*/ 1467853 h 3441031"/>
              <a:gd name="connsiteX20" fmla="*/ 1440318 w 9284908"/>
              <a:gd name="connsiteY20" fmla="*/ 1660358 h 3441031"/>
              <a:gd name="connsiteX21" fmla="*/ 1127497 w 9284908"/>
              <a:gd name="connsiteY21" fmla="*/ 1925053 h 3441031"/>
              <a:gd name="connsiteX22" fmla="*/ 766550 w 9284908"/>
              <a:gd name="connsiteY22" fmla="*/ 2189747 h 3441031"/>
              <a:gd name="connsiteX23" fmla="*/ 333413 w 9284908"/>
              <a:gd name="connsiteY23" fmla="*/ 2454442 h 3441031"/>
              <a:gd name="connsiteX24" fmla="*/ 20592 w 9284908"/>
              <a:gd name="connsiteY24" fmla="*/ 2574758 h 3441031"/>
              <a:gd name="connsiteX25" fmla="*/ 44655 w 9284908"/>
              <a:gd name="connsiteY25" fmla="*/ 2863516 h 3441031"/>
              <a:gd name="connsiteX26" fmla="*/ 164971 w 9284908"/>
              <a:gd name="connsiteY26" fmla="*/ 3200400 h 3441031"/>
              <a:gd name="connsiteX27" fmla="*/ 213097 w 9284908"/>
              <a:gd name="connsiteY27" fmla="*/ 3368842 h 3441031"/>
              <a:gd name="connsiteX28" fmla="*/ 92781 w 9284908"/>
              <a:gd name="connsiteY28" fmla="*/ 3441031 h 344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84908" h="3441031">
                <a:moveTo>
                  <a:pt x="9284908" y="0"/>
                </a:moveTo>
                <a:cubicBezTo>
                  <a:pt x="9146544" y="60158"/>
                  <a:pt x="9008181" y="120316"/>
                  <a:pt x="8875834" y="264695"/>
                </a:cubicBezTo>
                <a:cubicBezTo>
                  <a:pt x="8743486" y="409074"/>
                  <a:pt x="8623170" y="709863"/>
                  <a:pt x="8490823" y="866274"/>
                </a:cubicBezTo>
                <a:cubicBezTo>
                  <a:pt x="8358476" y="1022685"/>
                  <a:pt x="8258213" y="1082842"/>
                  <a:pt x="8081750" y="1203158"/>
                </a:cubicBezTo>
                <a:cubicBezTo>
                  <a:pt x="7905287" y="1323474"/>
                  <a:pt x="7616528" y="1491915"/>
                  <a:pt x="7432044" y="1588168"/>
                </a:cubicBezTo>
                <a:cubicBezTo>
                  <a:pt x="7247560" y="1684421"/>
                  <a:pt x="7119223" y="1748590"/>
                  <a:pt x="6974844" y="1780674"/>
                </a:cubicBezTo>
                <a:cubicBezTo>
                  <a:pt x="6830465" y="1812758"/>
                  <a:pt x="6682076" y="1736558"/>
                  <a:pt x="6565771" y="1780674"/>
                </a:cubicBezTo>
                <a:cubicBezTo>
                  <a:pt x="6449466" y="1824790"/>
                  <a:pt x="6393318" y="1985210"/>
                  <a:pt x="6277013" y="2045368"/>
                </a:cubicBezTo>
                <a:cubicBezTo>
                  <a:pt x="6160708" y="2105526"/>
                  <a:pt x="6004297" y="2177716"/>
                  <a:pt x="5867939" y="2141621"/>
                </a:cubicBezTo>
                <a:cubicBezTo>
                  <a:pt x="5731581" y="2105526"/>
                  <a:pt x="5575170" y="1888958"/>
                  <a:pt x="5458865" y="1828800"/>
                </a:cubicBezTo>
                <a:cubicBezTo>
                  <a:pt x="5342560" y="1768642"/>
                  <a:pt x="5254329" y="1776664"/>
                  <a:pt x="5170108" y="1780674"/>
                </a:cubicBezTo>
                <a:cubicBezTo>
                  <a:pt x="5085887" y="1784685"/>
                  <a:pt x="5021718" y="1876926"/>
                  <a:pt x="4953539" y="1852863"/>
                </a:cubicBezTo>
                <a:cubicBezTo>
                  <a:pt x="4885360" y="1828800"/>
                  <a:pt x="4885360" y="1652337"/>
                  <a:pt x="4761034" y="1636295"/>
                </a:cubicBezTo>
                <a:cubicBezTo>
                  <a:pt x="4636708" y="1620253"/>
                  <a:pt x="4428160" y="1740568"/>
                  <a:pt x="4207581" y="1756610"/>
                </a:cubicBezTo>
                <a:cubicBezTo>
                  <a:pt x="3987002" y="1772652"/>
                  <a:pt x="3606002" y="1784684"/>
                  <a:pt x="3437560" y="1732547"/>
                </a:cubicBezTo>
                <a:cubicBezTo>
                  <a:pt x="3269118" y="1680410"/>
                  <a:pt x="3265108" y="1572126"/>
                  <a:pt x="3196929" y="1443789"/>
                </a:cubicBezTo>
                <a:cubicBezTo>
                  <a:pt x="3128750" y="1315452"/>
                  <a:pt x="3116718" y="1050757"/>
                  <a:pt x="3028486" y="962526"/>
                </a:cubicBezTo>
                <a:cubicBezTo>
                  <a:pt x="2940254" y="874295"/>
                  <a:pt x="2827960" y="882316"/>
                  <a:pt x="2667539" y="914400"/>
                </a:cubicBezTo>
                <a:cubicBezTo>
                  <a:pt x="2507118" y="946484"/>
                  <a:pt x="2222371" y="1062789"/>
                  <a:pt x="2065960" y="1155031"/>
                </a:cubicBezTo>
                <a:cubicBezTo>
                  <a:pt x="1909549" y="1247273"/>
                  <a:pt x="1833350" y="1383632"/>
                  <a:pt x="1729076" y="1467853"/>
                </a:cubicBezTo>
                <a:cubicBezTo>
                  <a:pt x="1624802" y="1552074"/>
                  <a:pt x="1540581" y="1584158"/>
                  <a:pt x="1440318" y="1660358"/>
                </a:cubicBezTo>
                <a:cubicBezTo>
                  <a:pt x="1340055" y="1736558"/>
                  <a:pt x="1239792" y="1836822"/>
                  <a:pt x="1127497" y="1925053"/>
                </a:cubicBezTo>
                <a:cubicBezTo>
                  <a:pt x="1015202" y="2013285"/>
                  <a:pt x="898897" y="2101516"/>
                  <a:pt x="766550" y="2189747"/>
                </a:cubicBezTo>
                <a:cubicBezTo>
                  <a:pt x="634203" y="2277978"/>
                  <a:pt x="457739" y="2390274"/>
                  <a:pt x="333413" y="2454442"/>
                </a:cubicBezTo>
                <a:cubicBezTo>
                  <a:pt x="209087" y="2518610"/>
                  <a:pt x="68718" y="2506579"/>
                  <a:pt x="20592" y="2574758"/>
                </a:cubicBezTo>
                <a:cubicBezTo>
                  <a:pt x="-27534" y="2642937"/>
                  <a:pt x="20592" y="2759242"/>
                  <a:pt x="44655" y="2863516"/>
                </a:cubicBezTo>
                <a:cubicBezTo>
                  <a:pt x="68718" y="2967790"/>
                  <a:pt x="136897" y="3116179"/>
                  <a:pt x="164971" y="3200400"/>
                </a:cubicBezTo>
                <a:cubicBezTo>
                  <a:pt x="193045" y="3284621"/>
                  <a:pt x="225129" y="3328737"/>
                  <a:pt x="213097" y="3368842"/>
                </a:cubicBezTo>
                <a:cubicBezTo>
                  <a:pt x="201065" y="3408947"/>
                  <a:pt x="104812" y="3429000"/>
                  <a:pt x="92781" y="34410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7" name="Freeform 1536"/>
          <p:cNvSpPr/>
          <p:nvPr/>
        </p:nvSpPr>
        <p:spPr>
          <a:xfrm>
            <a:off x="8033689" y="721895"/>
            <a:ext cx="560421" cy="1417549"/>
          </a:xfrm>
          <a:custGeom>
            <a:avLst/>
            <a:gdLst>
              <a:gd name="connsiteX0" fmla="*/ 0 w 601579"/>
              <a:gd name="connsiteY0" fmla="*/ 1371600 h 1397070"/>
              <a:gd name="connsiteX1" fmla="*/ 72189 w 601579"/>
              <a:gd name="connsiteY1" fmla="*/ 1371600 h 1397070"/>
              <a:gd name="connsiteX2" fmla="*/ 192505 w 601579"/>
              <a:gd name="connsiteY2" fmla="*/ 1106905 h 1397070"/>
              <a:gd name="connsiteX3" fmla="*/ 144379 w 601579"/>
              <a:gd name="connsiteY3" fmla="*/ 914400 h 1397070"/>
              <a:gd name="connsiteX4" fmla="*/ 120316 w 601579"/>
              <a:gd name="connsiteY4" fmla="*/ 649705 h 1397070"/>
              <a:gd name="connsiteX5" fmla="*/ 48126 w 601579"/>
              <a:gd name="connsiteY5" fmla="*/ 457200 h 1397070"/>
              <a:gd name="connsiteX6" fmla="*/ 312821 w 601579"/>
              <a:gd name="connsiteY6" fmla="*/ 505326 h 1397070"/>
              <a:gd name="connsiteX7" fmla="*/ 481263 w 601579"/>
              <a:gd name="connsiteY7" fmla="*/ 192505 h 1397070"/>
              <a:gd name="connsiteX8" fmla="*/ 601579 w 601579"/>
              <a:gd name="connsiteY8" fmla="*/ 0 h 1397070"/>
              <a:gd name="connsiteX0" fmla="*/ 31031 w 560421"/>
              <a:gd name="connsiteY0" fmla="*/ 1371600 h 1371600"/>
              <a:gd name="connsiteX1" fmla="*/ 151347 w 560421"/>
              <a:gd name="connsiteY1" fmla="*/ 1106905 h 1371600"/>
              <a:gd name="connsiteX2" fmla="*/ 103221 w 560421"/>
              <a:gd name="connsiteY2" fmla="*/ 914400 h 1371600"/>
              <a:gd name="connsiteX3" fmla="*/ 79158 w 560421"/>
              <a:gd name="connsiteY3" fmla="*/ 649705 h 1371600"/>
              <a:gd name="connsiteX4" fmla="*/ 6968 w 560421"/>
              <a:gd name="connsiteY4" fmla="*/ 457200 h 1371600"/>
              <a:gd name="connsiteX5" fmla="*/ 271663 w 560421"/>
              <a:gd name="connsiteY5" fmla="*/ 505326 h 1371600"/>
              <a:gd name="connsiteX6" fmla="*/ 440105 w 560421"/>
              <a:gd name="connsiteY6" fmla="*/ 192505 h 1371600"/>
              <a:gd name="connsiteX7" fmla="*/ 560421 w 560421"/>
              <a:gd name="connsiteY7" fmla="*/ 0 h 1371600"/>
              <a:gd name="connsiteX0" fmla="*/ 17246 w 560421"/>
              <a:gd name="connsiteY0" fmla="*/ 1417549 h 1417549"/>
              <a:gd name="connsiteX1" fmla="*/ 151347 w 560421"/>
              <a:gd name="connsiteY1" fmla="*/ 1106905 h 1417549"/>
              <a:gd name="connsiteX2" fmla="*/ 103221 w 560421"/>
              <a:gd name="connsiteY2" fmla="*/ 914400 h 1417549"/>
              <a:gd name="connsiteX3" fmla="*/ 79158 w 560421"/>
              <a:gd name="connsiteY3" fmla="*/ 649705 h 1417549"/>
              <a:gd name="connsiteX4" fmla="*/ 6968 w 560421"/>
              <a:gd name="connsiteY4" fmla="*/ 457200 h 1417549"/>
              <a:gd name="connsiteX5" fmla="*/ 271663 w 560421"/>
              <a:gd name="connsiteY5" fmla="*/ 505326 h 1417549"/>
              <a:gd name="connsiteX6" fmla="*/ 440105 w 560421"/>
              <a:gd name="connsiteY6" fmla="*/ 192505 h 1417549"/>
              <a:gd name="connsiteX7" fmla="*/ 560421 w 560421"/>
              <a:gd name="connsiteY7" fmla="*/ 0 h 141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0421" h="1417549">
                <a:moveTo>
                  <a:pt x="17246" y="1417549"/>
                </a:moveTo>
                <a:cubicBezTo>
                  <a:pt x="49330" y="1373433"/>
                  <a:pt x="137018" y="1190763"/>
                  <a:pt x="151347" y="1106905"/>
                </a:cubicBezTo>
                <a:cubicBezTo>
                  <a:pt x="165676" y="1023047"/>
                  <a:pt x="115252" y="990600"/>
                  <a:pt x="103221" y="914400"/>
                </a:cubicBezTo>
                <a:cubicBezTo>
                  <a:pt x="91190" y="838200"/>
                  <a:pt x="95200" y="725905"/>
                  <a:pt x="79158" y="649705"/>
                </a:cubicBezTo>
                <a:cubicBezTo>
                  <a:pt x="63116" y="573505"/>
                  <a:pt x="-25116" y="481263"/>
                  <a:pt x="6968" y="457200"/>
                </a:cubicBezTo>
                <a:cubicBezTo>
                  <a:pt x="39052" y="433137"/>
                  <a:pt x="199474" y="549442"/>
                  <a:pt x="271663" y="505326"/>
                </a:cubicBezTo>
                <a:cubicBezTo>
                  <a:pt x="343852" y="461210"/>
                  <a:pt x="391979" y="276726"/>
                  <a:pt x="440105" y="192505"/>
                </a:cubicBezTo>
                <a:cubicBezTo>
                  <a:pt x="488231" y="108284"/>
                  <a:pt x="536358" y="36095"/>
                  <a:pt x="560421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8" name="Freeform 1537"/>
          <p:cNvSpPr/>
          <p:nvPr/>
        </p:nvSpPr>
        <p:spPr>
          <a:xfrm>
            <a:off x="3172953" y="553453"/>
            <a:ext cx="1870717" cy="3826042"/>
          </a:xfrm>
          <a:custGeom>
            <a:avLst/>
            <a:gdLst>
              <a:gd name="connsiteX0" fmla="*/ 6946 w 1870717"/>
              <a:gd name="connsiteY0" fmla="*/ 3826042 h 3826042"/>
              <a:gd name="connsiteX1" fmla="*/ 6946 w 1870717"/>
              <a:gd name="connsiteY1" fmla="*/ 3657600 h 3826042"/>
              <a:gd name="connsiteX2" fmla="*/ 79136 w 1870717"/>
              <a:gd name="connsiteY2" fmla="*/ 3609473 h 3826042"/>
              <a:gd name="connsiteX3" fmla="*/ 151325 w 1870717"/>
              <a:gd name="connsiteY3" fmla="*/ 3392905 h 3826042"/>
              <a:gd name="connsiteX4" fmla="*/ 295704 w 1870717"/>
              <a:gd name="connsiteY4" fmla="*/ 3465094 h 3826042"/>
              <a:gd name="connsiteX5" fmla="*/ 343831 w 1870717"/>
              <a:gd name="connsiteY5" fmla="*/ 3296652 h 3826042"/>
              <a:gd name="connsiteX6" fmla="*/ 319767 w 1870717"/>
              <a:gd name="connsiteY6" fmla="*/ 3176336 h 3826042"/>
              <a:gd name="connsiteX7" fmla="*/ 536336 w 1870717"/>
              <a:gd name="connsiteY7" fmla="*/ 3080084 h 3826042"/>
              <a:gd name="connsiteX8" fmla="*/ 752904 w 1870717"/>
              <a:gd name="connsiteY8" fmla="*/ 2935705 h 3826042"/>
              <a:gd name="connsiteX9" fmla="*/ 825094 w 1870717"/>
              <a:gd name="connsiteY9" fmla="*/ 2502568 h 3826042"/>
              <a:gd name="connsiteX10" fmla="*/ 993536 w 1870717"/>
              <a:gd name="connsiteY10" fmla="*/ 2237873 h 3826042"/>
              <a:gd name="connsiteX11" fmla="*/ 1113852 w 1870717"/>
              <a:gd name="connsiteY11" fmla="*/ 2286000 h 3826042"/>
              <a:gd name="connsiteX12" fmla="*/ 1186041 w 1870717"/>
              <a:gd name="connsiteY12" fmla="*/ 2045368 h 3826042"/>
              <a:gd name="connsiteX13" fmla="*/ 1450736 w 1870717"/>
              <a:gd name="connsiteY13" fmla="*/ 1949115 h 3826042"/>
              <a:gd name="connsiteX14" fmla="*/ 1571052 w 1870717"/>
              <a:gd name="connsiteY14" fmla="*/ 1708484 h 3826042"/>
              <a:gd name="connsiteX15" fmla="*/ 1643241 w 1870717"/>
              <a:gd name="connsiteY15" fmla="*/ 1347536 h 3826042"/>
              <a:gd name="connsiteX16" fmla="*/ 1643241 w 1870717"/>
              <a:gd name="connsiteY16" fmla="*/ 1058779 h 3826042"/>
              <a:gd name="connsiteX17" fmla="*/ 1643241 w 1870717"/>
              <a:gd name="connsiteY17" fmla="*/ 770021 h 3826042"/>
              <a:gd name="connsiteX18" fmla="*/ 1859810 w 1870717"/>
              <a:gd name="connsiteY18" fmla="*/ 649705 h 3826042"/>
              <a:gd name="connsiteX19" fmla="*/ 1835746 w 1870717"/>
              <a:gd name="connsiteY19" fmla="*/ 409073 h 3826042"/>
              <a:gd name="connsiteX20" fmla="*/ 1811683 w 1870717"/>
              <a:gd name="connsiteY20" fmla="*/ 240631 h 3826042"/>
              <a:gd name="connsiteX21" fmla="*/ 1811683 w 1870717"/>
              <a:gd name="connsiteY21" fmla="*/ 0 h 382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0717" h="3826042">
                <a:moveTo>
                  <a:pt x="6946" y="3826042"/>
                </a:moveTo>
                <a:cubicBezTo>
                  <a:pt x="930" y="3759868"/>
                  <a:pt x="-5086" y="3693695"/>
                  <a:pt x="6946" y="3657600"/>
                </a:cubicBezTo>
                <a:cubicBezTo>
                  <a:pt x="18978" y="3621505"/>
                  <a:pt x="55073" y="3653589"/>
                  <a:pt x="79136" y="3609473"/>
                </a:cubicBezTo>
                <a:cubicBezTo>
                  <a:pt x="103199" y="3565357"/>
                  <a:pt x="115230" y="3416968"/>
                  <a:pt x="151325" y="3392905"/>
                </a:cubicBezTo>
                <a:cubicBezTo>
                  <a:pt x="187420" y="3368842"/>
                  <a:pt x="263620" y="3481136"/>
                  <a:pt x="295704" y="3465094"/>
                </a:cubicBezTo>
                <a:cubicBezTo>
                  <a:pt x="327788" y="3449052"/>
                  <a:pt x="339821" y="3344778"/>
                  <a:pt x="343831" y="3296652"/>
                </a:cubicBezTo>
                <a:cubicBezTo>
                  <a:pt x="347841" y="3248526"/>
                  <a:pt x="287683" y="3212431"/>
                  <a:pt x="319767" y="3176336"/>
                </a:cubicBezTo>
                <a:cubicBezTo>
                  <a:pt x="351851" y="3140241"/>
                  <a:pt x="464146" y="3120189"/>
                  <a:pt x="536336" y="3080084"/>
                </a:cubicBezTo>
                <a:cubicBezTo>
                  <a:pt x="608526" y="3039979"/>
                  <a:pt x="704778" y="3031958"/>
                  <a:pt x="752904" y="2935705"/>
                </a:cubicBezTo>
                <a:cubicBezTo>
                  <a:pt x="801030" y="2839452"/>
                  <a:pt x="784989" y="2618873"/>
                  <a:pt x="825094" y="2502568"/>
                </a:cubicBezTo>
                <a:cubicBezTo>
                  <a:pt x="865199" y="2386263"/>
                  <a:pt x="945410" y="2273968"/>
                  <a:pt x="993536" y="2237873"/>
                </a:cubicBezTo>
                <a:cubicBezTo>
                  <a:pt x="1041662" y="2201778"/>
                  <a:pt x="1081768" y="2318084"/>
                  <a:pt x="1113852" y="2286000"/>
                </a:cubicBezTo>
                <a:cubicBezTo>
                  <a:pt x="1145936" y="2253916"/>
                  <a:pt x="1129894" y="2101515"/>
                  <a:pt x="1186041" y="2045368"/>
                </a:cubicBezTo>
                <a:cubicBezTo>
                  <a:pt x="1242188" y="1989221"/>
                  <a:pt x="1386568" y="2005262"/>
                  <a:pt x="1450736" y="1949115"/>
                </a:cubicBezTo>
                <a:cubicBezTo>
                  <a:pt x="1514905" y="1892968"/>
                  <a:pt x="1538968" y="1808747"/>
                  <a:pt x="1571052" y="1708484"/>
                </a:cubicBezTo>
                <a:cubicBezTo>
                  <a:pt x="1603136" y="1608221"/>
                  <a:pt x="1631209" y="1455820"/>
                  <a:pt x="1643241" y="1347536"/>
                </a:cubicBezTo>
                <a:cubicBezTo>
                  <a:pt x="1655273" y="1239252"/>
                  <a:pt x="1643241" y="1058779"/>
                  <a:pt x="1643241" y="1058779"/>
                </a:cubicBezTo>
                <a:cubicBezTo>
                  <a:pt x="1643241" y="962527"/>
                  <a:pt x="1607146" y="838200"/>
                  <a:pt x="1643241" y="770021"/>
                </a:cubicBezTo>
                <a:cubicBezTo>
                  <a:pt x="1679336" y="701842"/>
                  <a:pt x="1827726" y="709863"/>
                  <a:pt x="1859810" y="649705"/>
                </a:cubicBezTo>
                <a:cubicBezTo>
                  <a:pt x="1891894" y="589547"/>
                  <a:pt x="1843767" y="477252"/>
                  <a:pt x="1835746" y="409073"/>
                </a:cubicBezTo>
                <a:cubicBezTo>
                  <a:pt x="1827725" y="340894"/>
                  <a:pt x="1815693" y="308810"/>
                  <a:pt x="1811683" y="240631"/>
                </a:cubicBezTo>
                <a:cubicBezTo>
                  <a:pt x="1807673" y="172452"/>
                  <a:pt x="1809678" y="86226"/>
                  <a:pt x="1811683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9" name="Freeform 1538"/>
          <p:cNvSpPr/>
          <p:nvPr/>
        </p:nvSpPr>
        <p:spPr>
          <a:xfrm>
            <a:off x="3253791" y="596202"/>
            <a:ext cx="1457273" cy="2014187"/>
          </a:xfrm>
          <a:custGeom>
            <a:avLst/>
            <a:gdLst>
              <a:gd name="connsiteX0" fmla="*/ 663188 w 1457273"/>
              <a:gd name="connsiteY0" fmla="*/ 0 h 1963643"/>
              <a:gd name="connsiteX1" fmla="*/ 446620 w 1457273"/>
              <a:gd name="connsiteY1" fmla="*/ 457200 h 1963643"/>
              <a:gd name="connsiteX2" fmla="*/ 181925 w 1457273"/>
              <a:gd name="connsiteY2" fmla="*/ 673769 h 1963643"/>
              <a:gd name="connsiteX3" fmla="*/ 85673 w 1457273"/>
              <a:gd name="connsiteY3" fmla="*/ 1010653 h 1963643"/>
              <a:gd name="connsiteX4" fmla="*/ 85673 w 1457273"/>
              <a:gd name="connsiteY4" fmla="*/ 1203158 h 1963643"/>
              <a:gd name="connsiteX5" fmla="*/ 205988 w 1457273"/>
              <a:gd name="connsiteY5" fmla="*/ 1275348 h 1963643"/>
              <a:gd name="connsiteX6" fmla="*/ 37546 w 1457273"/>
              <a:gd name="connsiteY6" fmla="*/ 1323474 h 1963643"/>
              <a:gd name="connsiteX7" fmla="*/ 37546 w 1457273"/>
              <a:gd name="connsiteY7" fmla="*/ 1419727 h 1963643"/>
              <a:gd name="connsiteX8" fmla="*/ 446620 w 1457273"/>
              <a:gd name="connsiteY8" fmla="*/ 1636295 h 1963643"/>
              <a:gd name="connsiteX9" fmla="*/ 542873 w 1457273"/>
              <a:gd name="connsiteY9" fmla="*/ 1949116 h 1963643"/>
              <a:gd name="connsiteX10" fmla="*/ 927883 w 1457273"/>
              <a:gd name="connsiteY10" fmla="*/ 1900990 h 1963643"/>
              <a:gd name="connsiteX11" fmla="*/ 1192578 w 1457273"/>
              <a:gd name="connsiteY11" fmla="*/ 1804737 h 1963643"/>
              <a:gd name="connsiteX12" fmla="*/ 1457273 w 1457273"/>
              <a:gd name="connsiteY12" fmla="*/ 1732548 h 1963643"/>
              <a:gd name="connsiteX0" fmla="*/ 681568 w 1457273"/>
              <a:gd name="connsiteY0" fmla="*/ 0 h 2014187"/>
              <a:gd name="connsiteX1" fmla="*/ 446620 w 1457273"/>
              <a:gd name="connsiteY1" fmla="*/ 507744 h 2014187"/>
              <a:gd name="connsiteX2" fmla="*/ 181925 w 1457273"/>
              <a:gd name="connsiteY2" fmla="*/ 724313 h 2014187"/>
              <a:gd name="connsiteX3" fmla="*/ 85673 w 1457273"/>
              <a:gd name="connsiteY3" fmla="*/ 1061197 h 2014187"/>
              <a:gd name="connsiteX4" fmla="*/ 85673 w 1457273"/>
              <a:gd name="connsiteY4" fmla="*/ 1253702 h 2014187"/>
              <a:gd name="connsiteX5" fmla="*/ 205988 w 1457273"/>
              <a:gd name="connsiteY5" fmla="*/ 1325892 h 2014187"/>
              <a:gd name="connsiteX6" fmla="*/ 37546 w 1457273"/>
              <a:gd name="connsiteY6" fmla="*/ 1374018 h 2014187"/>
              <a:gd name="connsiteX7" fmla="*/ 37546 w 1457273"/>
              <a:gd name="connsiteY7" fmla="*/ 1470271 h 2014187"/>
              <a:gd name="connsiteX8" fmla="*/ 446620 w 1457273"/>
              <a:gd name="connsiteY8" fmla="*/ 1686839 h 2014187"/>
              <a:gd name="connsiteX9" fmla="*/ 542873 w 1457273"/>
              <a:gd name="connsiteY9" fmla="*/ 1999660 h 2014187"/>
              <a:gd name="connsiteX10" fmla="*/ 927883 w 1457273"/>
              <a:gd name="connsiteY10" fmla="*/ 1951534 h 2014187"/>
              <a:gd name="connsiteX11" fmla="*/ 1192578 w 1457273"/>
              <a:gd name="connsiteY11" fmla="*/ 1855281 h 2014187"/>
              <a:gd name="connsiteX12" fmla="*/ 1457273 w 1457273"/>
              <a:gd name="connsiteY12" fmla="*/ 1783092 h 201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7273" h="2014187">
                <a:moveTo>
                  <a:pt x="681568" y="0"/>
                </a:moveTo>
                <a:cubicBezTo>
                  <a:pt x="613389" y="172452"/>
                  <a:pt x="529894" y="387025"/>
                  <a:pt x="446620" y="507744"/>
                </a:cubicBezTo>
                <a:cubicBezTo>
                  <a:pt x="363346" y="628463"/>
                  <a:pt x="242083" y="632071"/>
                  <a:pt x="181925" y="724313"/>
                </a:cubicBezTo>
                <a:cubicBezTo>
                  <a:pt x="121767" y="816555"/>
                  <a:pt x="101715" y="972965"/>
                  <a:pt x="85673" y="1061197"/>
                </a:cubicBezTo>
                <a:cubicBezTo>
                  <a:pt x="69631" y="1149429"/>
                  <a:pt x="65620" y="1209586"/>
                  <a:pt x="85673" y="1253702"/>
                </a:cubicBezTo>
                <a:cubicBezTo>
                  <a:pt x="105726" y="1297818"/>
                  <a:pt x="214009" y="1305839"/>
                  <a:pt x="205988" y="1325892"/>
                </a:cubicBezTo>
                <a:cubicBezTo>
                  <a:pt x="197967" y="1345945"/>
                  <a:pt x="65620" y="1349955"/>
                  <a:pt x="37546" y="1374018"/>
                </a:cubicBezTo>
                <a:cubicBezTo>
                  <a:pt x="9472" y="1398081"/>
                  <a:pt x="-30633" y="1418134"/>
                  <a:pt x="37546" y="1470271"/>
                </a:cubicBezTo>
                <a:cubicBezTo>
                  <a:pt x="105725" y="1522408"/>
                  <a:pt x="362399" y="1598608"/>
                  <a:pt x="446620" y="1686839"/>
                </a:cubicBezTo>
                <a:cubicBezTo>
                  <a:pt x="530841" y="1775070"/>
                  <a:pt x="462663" y="1955544"/>
                  <a:pt x="542873" y="1999660"/>
                </a:cubicBezTo>
                <a:cubicBezTo>
                  <a:pt x="623083" y="2043776"/>
                  <a:pt x="819599" y="1975597"/>
                  <a:pt x="927883" y="1951534"/>
                </a:cubicBezTo>
                <a:cubicBezTo>
                  <a:pt x="1036167" y="1927471"/>
                  <a:pt x="1104346" y="1883355"/>
                  <a:pt x="1192578" y="1855281"/>
                </a:cubicBezTo>
                <a:cubicBezTo>
                  <a:pt x="1280810" y="1827207"/>
                  <a:pt x="1369041" y="1805149"/>
                  <a:pt x="1457273" y="1783092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Freeform 1539"/>
          <p:cNvSpPr/>
          <p:nvPr/>
        </p:nvSpPr>
        <p:spPr>
          <a:xfrm>
            <a:off x="1580804" y="2358189"/>
            <a:ext cx="732822" cy="2117558"/>
          </a:xfrm>
          <a:custGeom>
            <a:avLst/>
            <a:gdLst>
              <a:gd name="connsiteX0" fmla="*/ 564380 w 732822"/>
              <a:gd name="connsiteY0" fmla="*/ 0 h 2117558"/>
              <a:gd name="connsiteX1" fmla="*/ 371874 w 732822"/>
              <a:gd name="connsiteY1" fmla="*/ 505327 h 2117558"/>
              <a:gd name="connsiteX2" fmla="*/ 34990 w 732822"/>
              <a:gd name="connsiteY2" fmla="*/ 890337 h 2117558"/>
              <a:gd name="connsiteX3" fmla="*/ 34990 w 732822"/>
              <a:gd name="connsiteY3" fmla="*/ 1203158 h 2117558"/>
              <a:gd name="connsiteX4" fmla="*/ 251559 w 732822"/>
              <a:gd name="connsiteY4" fmla="*/ 1612232 h 2117558"/>
              <a:gd name="connsiteX5" fmla="*/ 468127 w 732822"/>
              <a:gd name="connsiteY5" fmla="*/ 1997243 h 2117558"/>
              <a:gd name="connsiteX6" fmla="*/ 612506 w 732822"/>
              <a:gd name="connsiteY6" fmla="*/ 2069432 h 2117558"/>
              <a:gd name="connsiteX7" fmla="*/ 732822 w 732822"/>
              <a:gd name="connsiteY7" fmla="*/ 2117558 h 211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2822" h="2117558">
                <a:moveTo>
                  <a:pt x="564380" y="0"/>
                </a:moveTo>
                <a:cubicBezTo>
                  <a:pt x="512243" y="178469"/>
                  <a:pt x="460106" y="356938"/>
                  <a:pt x="371874" y="505327"/>
                </a:cubicBezTo>
                <a:cubicBezTo>
                  <a:pt x="283642" y="653717"/>
                  <a:pt x="91137" y="774032"/>
                  <a:pt x="34990" y="890337"/>
                </a:cubicBezTo>
                <a:cubicBezTo>
                  <a:pt x="-21157" y="1006642"/>
                  <a:pt x="-1105" y="1082842"/>
                  <a:pt x="34990" y="1203158"/>
                </a:cubicBezTo>
                <a:cubicBezTo>
                  <a:pt x="71085" y="1323474"/>
                  <a:pt x="179370" y="1479885"/>
                  <a:pt x="251559" y="1612232"/>
                </a:cubicBezTo>
                <a:cubicBezTo>
                  <a:pt x="323748" y="1744579"/>
                  <a:pt x="407969" y="1921043"/>
                  <a:pt x="468127" y="1997243"/>
                </a:cubicBezTo>
                <a:cubicBezTo>
                  <a:pt x="528285" y="2073443"/>
                  <a:pt x="568390" y="2049379"/>
                  <a:pt x="612506" y="2069432"/>
                </a:cubicBezTo>
                <a:cubicBezTo>
                  <a:pt x="656622" y="2089485"/>
                  <a:pt x="732822" y="2117558"/>
                  <a:pt x="732822" y="2117558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1" name="Freeform 1540"/>
          <p:cNvSpPr/>
          <p:nvPr/>
        </p:nvSpPr>
        <p:spPr>
          <a:xfrm>
            <a:off x="15331794" y="21704968"/>
            <a:ext cx="1949116" cy="264695"/>
          </a:xfrm>
          <a:custGeom>
            <a:avLst/>
            <a:gdLst>
              <a:gd name="connsiteX0" fmla="*/ 0 w 1949116"/>
              <a:gd name="connsiteY0" fmla="*/ 0 h 264695"/>
              <a:gd name="connsiteX1" fmla="*/ 601579 w 1949116"/>
              <a:gd name="connsiteY1" fmla="*/ 24064 h 264695"/>
              <a:gd name="connsiteX2" fmla="*/ 1034716 w 1949116"/>
              <a:gd name="connsiteY2" fmla="*/ 96253 h 264695"/>
              <a:gd name="connsiteX3" fmla="*/ 1443790 w 1949116"/>
              <a:gd name="connsiteY3" fmla="*/ 48127 h 264695"/>
              <a:gd name="connsiteX4" fmla="*/ 1852863 w 1949116"/>
              <a:gd name="connsiteY4" fmla="*/ 72190 h 264695"/>
              <a:gd name="connsiteX5" fmla="*/ 1949116 w 1949116"/>
              <a:gd name="connsiteY5" fmla="*/ 264695 h 264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9116" h="264695">
                <a:moveTo>
                  <a:pt x="0" y="0"/>
                </a:moveTo>
                <a:cubicBezTo>
                  <a:pt x="214563" y="4011"/>
                  <a:pt x="429126" y="8022"/>
                  <a:pt x="601579" y="24064"/>
                </a:cubicBezTo>
                <a:cubicBezTo>
                  <a:pt x="774032" y="40106"/>
                  <a:pt x="894348" y="92243"/>
                  <a:pt x="1034716" y="96253"/>
                </a:cubicBezTo>
                <a:cubicBezTo>
                  <a:pt x="1175085" y="100264"/>
                  <a:pt x="1307432" y="52138"/>
                  <a:pt x="1443790" y="48127"/>
                </a:cubicBezTo>
                <a:cubicBezTo>
                  <a:pt x="1580148" y="44117"/>
                  <a:pt x="1768642" y="36095"/>
                  <a:pt x="1852863" y="72190"/>
                </a:cubicBezTo>
                <a:cubicBezTo>
                  <a:pt x="1937084" y="108285"/>
                  <a:pt x="1917032" y="232611"/>
                  <a:pt x="1949116" y="264695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9" name="Freeform 1528"/>
          <p:cNvSpPr/>
          <p:nvPr/>
        </p:nvSpPr>
        <p:spPr>
          <a:xfrm>
            <a:off x="15805874" y="21622463"/>
            <a:ext cx="552830" cy="256133"/>
          </a:xfrm>
          <a:custGeom>
            <a:avLst/>
            <a:gdLst>
              <a:gd name="connsiteX0" fmla="*/ 320723 w 552830"/>
              <a:gd name="connsiteY0" fmla="*/ 57006 h 256133"/>
              <a:gd name="connsiteX1" fmla="*/ 81887 w 552830"/>
              <a:gd name="connsiteY1" fmla="*/ 2415 h 256133"/>
              <a:gd name="connsiteX2" fmla="*/ 0 w 552830"/>
              <a:gd name="connsiteY2" fmla="*/ 22886 h 256133"/>
              <a:gd name="connsiteX3" fmla="*/ 81887 w 552830"/>
              <a:gd name="connsiteY3" fmla="*/ 138892 h 256133"/>
              <a:gd name="connsiteX4" fmla="*/ 279779 w 552830"/>
              <a:gd name="connsiteY4" fmla="*/ 254898 h 256133"/>
              <a:gd name="connsiteX5" fmla="*/ 470848 w 552830"/>
              <a:gd name="connsiteY5" fmla="*/ 193483 h 256133"/>
              <a:gd name="connsiteX6" fmla="*/ 552735 w 552830"/>
              <a:gd name="connsiteY6" fmla="*/ 91125 h 256133"/>
              <a:gd name="connsiteX7" fmla="*/ 457200 w 552830"/>
              <a:gd name="connsiteY7" fmla="*/ 70653 h 256133"/>
              <a:gd name="connsiteX8" fmla="*/ 320723 w 552830"/>
              <a:gd name="connsiteY8" fmla="*/ 57006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830" h="256133">
                <a:moveTo>
                  <a:pt x="320723" y="57006"/>
                </a:moveTo>
                <a:cubicBezTo>
                  <a:pt x="258171" y="45633"/>
                  <a:pt x="135341" y="8102"/>
                  <a:pt x="81887" y="2415"/>
                </a:cubicBezTo>
                <a:cubicBezTo>
                  <a:pt x="28433" y="-3272"/>
                  <a:pt x="0" y="140"/>
                  <a:pt x="0" y="22886"/>
                </a:cubicBezTo>
                <a:cubicBezTo>
                  <a:pt x="0" y="45632"/>
                  <a:pt x="35257" y="100223"/>
                  <a:pt x="81887" y="138892"/>
                </a:cubicBezTo>
                <a:cubicBezTo>
                  <a:pt x="128517" y="177561"/>
                  <a:pt x="214952" y="245800"/>
                  <a:pt x="279779" y="254898"/>
                </a:cubicBezTo>
                <a:cubicBezTo>
                  <a:pt x="344606" y="263996"/>
                  <a:pt x="425355" y="220778"/>
                  <a:pt x="470848" y="193483"/>
                </a:cubicBezTo>
                <a:cubicBezTo>
                  <a:pt x="516341" y="166188"/>
                  <a:pt x="555010" y="111597"/>
                  <a:pt x="552735" y="91125"/>
                </a:cubicBezTo>
                <a:cubicBezTo>
                  <a:pt x="550460" y="70653"/>
                  <a:pt x="493594" y="74065"/>
                  <a:pt x="457200" y="70653"/>
                </a:cubicBezTo>
                <a:cubicBezTo>
                  <a:pt x="420806" y="67241"/>
                  <a:pt x="383275" y="68379"/>
                  <a:pt x="320723" y="5700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0" name="Freeform 1529"/>
          <p:cNvSpPr/>
          <p:nvPr/>
        </p:nvSpPr>
        <p:spPr>
          <a:xfrm>
            <a:off x="17121450" y="21888529"/>
            <a:ext cx="363597" cy="546879"/>
          </a:xfrm>
          <a:custGeom>
            <a:avLst/>
            <a:gdLst>
              <a:gd name="connsiteX0" fmla="*/ 110615 w 363597"/>
              <a:gd name="connsiteY0" fmla="*/ 514271 h 546879"/>
              <a:gd name="connsiteX1" fmla="*/ 103791 w 363597"/>
              <a:gd name="connsiteY1" fmla="*/ 316378 h 546879"/>
              <a:gd name="connsiteX2" fmla="*/ 1433 w 363597"/>
              <a:gd name="connsiteY2" fmla="*/ 193549 h 546879"/>
              <a:gd name="connsiteX3" fmla="*/ 49200 w 363597"/>
              <a:gd name="connsiteY3" fmla="*/ 84367 h 546879"/>
              <a:gd name="connsiteX4" fmla="*/ 124263 w 363597"/>
              <a:gd name="connsiteY4" fmla="*/ 29775 h 546879"/>
              <a:gd name="connsiteX5" fmla="*/ 267565 w 363597"/>
              <a:gd name="connsiteY5" fmla="*/ 2480 h 546879"/>
              <a:gd name="connsiteX6" fmla="*/ 363099 w 363597"/>
              <a:gd name="connsiteY6" fmla="*/ 91190 h 546879"/>
              <a:gd name="connsiteX7" fmla="*/ 301684 w 363597"/>
              <a:gd name="connsiteY7" fmla="*/ 234492 h 546879"/>
              <a:gd name="connsiteX8" fmla="*/ 226621 w 363597"/>
              <a:gd name="connsiteY8" fmla="*/ 350498 h 546879"/>
              <a:gd name="connsiteX9" fmla="*/ 281212 w 363597"/>
              <a:gd name="connsiteY9" fmla="*/ 473328 h 546879"/>
              <a:gd name="connsiteX10" fmla="*/ 247093 w 363597"/>
              <a:gd name="connsiteY10" fmla="*/ 541567 h 546879"/>
              <a:gd name="connsiteX11" fmla="*/ 110615 w 363597"/>
              <a:gd name="connsiteY11" fmla="*/ 514271 h 54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3597" h="546879">
                <a:moveTo>
                  <a:pt x="110615" y="514271"/>
                </a:moveTo>
                <a:cubicBezTo>
                  <a:pt x="86731" y="476740"/>
                  <a:pt x="121988" y="369832"/>
                  <a:pt x="103791" y="316378"/>
                </a:cubicBezTo>
                <a:cubicBezTo>
                  <a:pt x="85594" y="262924"/>
                  <a:pt x="10531" y="232217"/>
                  <a:pt x="1433" y="193549"/>
                </a:cubicBezTo>
                <a:cubicBezTo>
                  <a:pt x="-7665" y="154881"/>
                  <a:pt x="28728" y="111663"/>
                  <a:pt x="49200" y="84367"/>
                </a:cubicBezTo>
                <a:cubicBezTo>
                  <a:pt x="69672" y="57071"/>
                  <a:pt x="87869" y="43423"/>
                  <a:pt x="124263" y="29775"/>
                </a:cubicBezTo>
                <a:cubicBezTo>
                  <a:pt x="160657" y="16127"/>
                  <a:pt x="227759" y="-7756"/>
                  <a:pt x="267565" y="2480"/>
                </a:cubicBezTo>
                <a:cubicBezTo>
                  <a:pt x="307371" y="12716"/>
                  <a:pt x="357413" y="52521"/>
                  <a:pt x="363099" y="91190"/>
                </a:cubicBezTo>
                <a:cubicBezTo>
                  <a:pt x="368786" y="129859"/>
                  <a:pt x="324430" y="191274"/>
                  <a:pt x="301684" y="234492"/>
                </a:cubicBezTo>
                <a:cubicBezTo>
                  <a:pt x="278938" y="277710"/>
                  <a:pt x="230033" y="310692"/>
                  <a:pt x="226621" y="350498"/>
                </a:cubicBezTo>
                <a:cubicBezTo>
                  <a:pt x="223209" y="390304"/>
                  <a:pt x="277800" y="441483"/>
                  <a:pt x="281212" y="473328"/>
                </a:cubicBezTo>
                <a:cubicBezTo>
                  <a:pt x="284624" y="505173"/>
                  <a:pt x="268702" y="532469"/>
                  <a:pt x="247093" y="541567"/>
                </a:cubicBezTo>
                <a:cubicBezTo>
                  <a:pt x="225484" y="550665"/>
                  <a:pt x="134499" y="551802"/>
                  <a:pt x="110615" y="5142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2" name="Freeform 1541"/>
          <p:cNvSpPr/>
          <p:nvPr/>
        </p:nvSpPr>
        <p:spPr>
          <a:xfrm>
            <a:off x="9412257" y="13208162"/>
            <a:ext cx="4018548" cy="2241772"/>
          </a:xfrm>
          <a:custGeom>
            <a:avLst/>
            <a:gdLst>
              <a:gd name="connsiteX0" fmla="*/ 4018548 w 4018548"/>
              <a:gd name="connsiteY0" fmla="*/ 2192259 h 2241772"/>
              <a:gd name="connsiteX1" fmla="*/ 3585411 w 4018548"/>
              <a:gd name="connsiteY1" fmla="*/ 2216322 h 2241772"/>
              <a:gd name="connsiteX2" fmla="*/ 3224463 w 4018548"/>
              <a:gd name="connsiteY2" fmla="*/ 1879438 h 2241772"/>
              <a:gd name="connsiteX3" fmla="*/ 2983832 w 4018548"/>
              <a:gd name="connsiteY3" fmla="*/ 1494427 h 2241772"/>
              <a:gd name="connsiteX4" fmla="*/ 2815390 w 4018548"/>
              <a:gd name="connsiteY4" fmla="*/ 1133480 h 2241772"/>
              <a:gd name="connsiteX5" fmla="*/ 2815390 w 4018548"/>
              <a:gd name="connsiteY5" fmla="*/ 868785 h 2241772"/>
              <a:gd name="connsiteX6" fmla="*/ 2671011 w 4018548"/>
              <a:gd name="connsiteY6" fmla="*/ 483775 h 2241772"/>
              <a:gd name="connsiteX7" fmla="*/ 2695074 w 4018548"/>
              <a:gd name="connsiteY7" fmla="*/ 195017 h 2241772"/>
              <a:gd name="connsiteX8" fmla="*/ 2574758 w 4018548"/>
              <a:gd name="connsiteY8" fmla="*/ 74701 h 2241772"/>
              <a:gd name="connsiteX9" fmla="*/ 2310063 w 4018548"/>
              <a:gd name="connsiteY9" fmla="*/ 146891 h 2241772"/>
              <a:gd name="connsiteX10" fmla="*/ 2045369 w 4018548"/>
              <a:gd name="connsiteY10" fmla="*/ 2512 h 2241772"/>
              <a:gd name="connsiteX11" fmla="*/ 1684421 w 4018548"/>
              <a:gd name="connsiteY11" fmla="*/ 291270 h 2241772"/>
              <a:gd name="connsiteX12" fmla="*/ 1467853 w 4018548"/>
              <a:gd name="connsiteY12" fmla="*/ 459712 h 2241772"/>
              <a:gd name="connsiteX13" fmla="*/ 1130969 w 4018548"/>
              <a:gd name="connsiteY13" fmla="*/ 531901 h 2241772"/>
              <a:gd name="connsiteX14" fmla="*/ 890337 w 4018548"/>
              <a:gd name="connsiteY14" fmla="*/ 676280 h 2241772"/>
              <a:gd name="connsiteX15" fmla="*/ 553453 w 4018548"/>
              <a:gd name="connsiteY15" fmla="*/ 580027 h 2241772"/>
              <a:gd name="connsiteX16" fmla="*/ 360948 w 4018548"/>
              <a:gd name="connsiteY16" fmla="*/ 724406 h 2241772"/>
              <a:gd name="connsiteX17" fmla="*/ 192506 w 4018548"/>
              <a:gd name="connsiteY17" fmla="*/ 724406 h 2241772"/>
              <a:gd name="connsiteX18" fmla="*/ 0 w 4018548"/>
              <a:gd name="connsiteY18" fmla="*/ 676280 h 224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8548" h="2241772">
                <a:moveTo>
                  <a:pt x="4018548" y="2192259"/>
                </a:moveTo>
                <a:cubicBezTo>
                  <a:pt x="3868153" y="2230359"/>
                  <a:pt x="3717758" y="2268459"/>
                  <a:pt x="3585411" y="2216322"/>
                </a:cubicBezTo>
                <a:cubicBezTo>
                  <a:pt x="3453064" y="2164185"/>
                  <a:pt x="3324726" y="1999754"/>
                  <a:pt x="3224463" y="1879438"/>
                </a:cubicBezTo>
                <a:cubicBezTo>
                  <a:pt x="3124200" y="1759122"/>
                  <a:pt x="3052011" y="1618753"/>
                  <a:pt x="2983832" y="1494427"/>
                </a:cubicBezTo>
                <a:cubicBezTo>
                  <a:pt x="2915653" y="1370101"/>
                  <a:pt x="2843464" y="1237754"/>
                  <a:pt x="2815390" y="1133480"/>
                </a:cubicBezTo>
                <a:cubicBezTo>
                  <a:pt x="2787316" y="1029206"/>
                  <a:pt x="2839453" y="977069"/>
                  <a:pt x="2815390" y="868785"/>
                </a:cubicBezTo>
                <a:cubicBezTo>
                  <a:pt x="2791327" y="760501"/>
                  <a:pt x="2691064" y="596070"/>
                  <a:pt x="2671011" y="483775"/>
                </a:cubicBezTo>
                <a:cubicBezTo>
                  <a:pt x="2650958" y="371480"/>
                  <a:pt x="2711116" y="263196"/>
                  <a:pt x="2695074" y="195017"/>
                </a:cubicBezTo>
                <a:cubicBezTo>
                  <a:pt x="2679032" y="126838"/>
                  <a:pt x="2638926" y="82722"/>
                  <a:pt x="2574758" y="74701"/>
                </a:cubicBezTo>
                <a:cubicBezTo>
                  <a:pt x="2510590" y="66680"/>
                  <a:pt x="2398294" y="158922"/>
                  <a:pt x="2310063" y="146891"/>
                </a:cubicBezTo>
                <a:cubicBezTo>
                  <a:pt x="2221832" y="134860"/>
                  <a:pt x="2149643" y="-21551"/>
                  <a:pt x="2045369" y="2512"/>
                </a:cubicBezTo>
                <a:cubicBezTo>
                  <a:pt x="1941095" y="26575"/>
                  <a:pt x="1780673" y="215070"/>
                  <a:pt x="1684421" y="291270"/>
                </a:cubicBezTo>
                <a:cubicBezTo>
                  <a:pt x="1588169" y="367470"/>
                  <a:pt x="1560095" y="419607"/>
                  <a:pt x="1467853" y="459712"/>
                </a:cubicBezTo>
                <a:cubicBezTo>
                  <a:pt x="1375611" y="499817"/>
                  <a:pt x="1227222" y="495806"/>
                  <a:pt x="1130969" y="531901"/>
                </a:cubicBezTo>
                <a:cubicBezTo>
                  <a:pt x="1034716" y="567996"/>
                  <a:pt x="986590" y="668259"/>
                  <a:pt x="890337" y="676280"/>
                </a:cubicBezTo>
                <a:cubicBezTo>
                  <a:pt x="794084" y="684301"/>
                  <a:pt x="641684" y="572006"/>
                  <a:pt x="553453" y="580027"/>
                </a:cubicBezTo>
                <a:cubicBezTo>
                  <a:pt x="465222" y="588048"/>
                  <a:pt x="421106" y="700343"/>
                  <a:pt x="360948" y="724406"/>
                </a:cubicBezTo>
                <a:cubicBezTo>
                  <a:pt x="300790" y="748469"/>
                  <a:pt x="252664" y="732427"/>
                  <a:pt x="192506" y="724406"/>
                </a:cubicBezTo>
                <a:cubicBezTo>
                  <a:pt x="132348" y="716385"/>
                  <a:pt x="20053" y="684301"/>
                  <a:pt x="0" y="67628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3" name="Freeform 1542"/>
          <p:cNvSpPr/>
          <p:nvPr/>
        </p:nvSpPr>
        <p:spPr>
          <a:xfrm>
            <a:off x="8189221" y="14847548"/>
            <a:ext cx="4523874" cy="2232528"/>
          </a:xfrm>
          <a:custGeom>
            <a:avLst/>
            <a:gdLst>
              <a:gd name="connsiteX0" fmla="*/ 4523874 w 4523874"/>
              <a:gd name="connsiteY0" fmla="*/ 1812528 h 2232528"/>
              <a:gd name="connsiteX1" fmla="*/ 3946358 w 4523874"/>
              <a:gd name="connsiteY1" fmla="*/ 1980970 h 2232528"/>
              <a:gd name="connsiteX2" fmla="*/ 3585411 w 4523874"/>
              <a:gd name="connsiteY2" fmla="*/ 2197538 h 2232528"/>
              <a:gd name="connsiteX3" fmla="*/ 3200400 w 4523874"/>
              <a:gd name="connsiteY3" fmla="*/ 2197538 h 2232528"/>
              <a:gd name="connsiteX4" fmla="*/ 2887579 w 4523874"/>
              <a:gd name="connsiteY4" fmla="*/ 1860654 h 2232528"/>
              <a:gd name="connsiteX5" fmla="*/ 2719137 w 4523874"/>
              <a:gd name="connsiteY5" fmla="*/ 1668149 h 2232528"/>
              <a:gd name="connsiteX6" fmla="*/ 2358190 w 4523874"/>
              <a:gd name="connsiteY6" fmla="*/ 1620022 h 2232528"/>
              <a:gd name="connsiteX7" fmla="*/ 2021306 w 4523874"/>
              <a:gd name="connsiteY7" fmla="*/ 1427517 h 2232528"/>
              <a:gd name="connsiteX8" fmla="*/ 1804737 w 4523874"/>
              <a:gd name="connsiteY8" fmla="*/ 1523770 h 2232528"/>
              <a:gd name="connsiteX9" fmla="*/ 1419727 w 4523874"/>
              <a:gd name="connsiteY9" fmla="*/ 1283138 h 2232528"/>
              <a:gd name="connsiteX10" fmla="*/ 1010653 w 4523874"/>
              <a:gd name="connsiteY10" fmla="*/ 1042507 h 2232528"/>
              <a:gd name="connsiteX11" fmla="*/ 818148 w 4523874"/>
              <a:gd name="connsiteY11" fmla="*/ 922191 h 2232528"/>
              <a:gd name="connsiteX12" fmla="*/ 697832 w 4523874"/>
              <a:gd name="connsiteY12" fmla="*/ 681559 h 2232528"/>
              <a:gd name="connsiteX13" fmla="*/ 601579 w 4523874"/>
              <a:gd name="connsiteY13" fmla="*/ 585307 h 2232528"/>
              <a:gd name="connsiteX14" fmla="*/ 457200 w 4523874"/>
              <a:gd name="connsiteY14" fmla="*/ 440928 h 2232528"/>
              <a:gd name="connsiteX15" fmla="*/ 409074 w 4523874"/>
              <a:gd name="connsiteY15" fmla="*/ 320612 h 2232528"/>
              <a:gd name="connsiteX16" fmla="*/ 409074 w 4523874"/>
              <a:gd name="connsiteY16" fmla="*/ 200296 h 2232528"/>
              <a:gd name="connsiteX17" fmla="*/ 409074 w 4523874"/>
              <a:gd name="connsiteY17" fmla="*/ 7791 h 2232528"/>
              <a:gd name="connsiteX18" fmla="*/ 216569 w 4523874"/>
              <a:gd name="connsiteY18" fmla="*/ 55917 h 2232528"/>
              <a:gd name="connsiteX19" fmla="*/ 168443 w 4523874"/>
              <a:gd name="connsiteY19" fmla="*/ 224359 h 2232528"/>
              <a:gd name="connsiteX20" fmla="*/ 48127 w 4523874"/>
              <a:gd name="connsiteY20" fmla="*/ 248422 h 2232528"/>
              <a:gd name="connsiteX21" fmla="*/ 0 w 4523874"/>
              <a:gd name="connsiteY21" fmla="*/ 176233 h 223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23874" h="2232528">
                <a:moveTo>
                  <a:pt x="4523874" y="1812528"/>
                </a:moveTo>
                <a:cubicBezTo>
                  <a:pt x="4313321" y="1864665"/>
                  <a:pt x="4102768" y="1916802"/>
                  <a:pt x="3946358" y="1980970"/>
                </a:cubicBezTo>
                <a:cubicBezTo>
                  <a:pt x="3789947" y="2045138"/>
                  <a:pt x="3709737" y="2161443"/>
                  <a:pt x="3585411" y="2197538"/>
                </a:cubicBezTo>
                <a:cubicBezTo>
                  <a:pt x="3461085" y="2233633"/>
                  <a:pt x="3316705" y="2253685"/>
                  <a:pt x="3200400" y="2197538"/>
                </a:cubicBezTo>
                <a:cubicBezTo>
                  <a:pt x="3084095" y="2141391"/>
                  <a:pt x="2967789" y="1948885"/>
                  <a:pt x="2887579" y="1860654"/>
                </a:cubicBezTo>
                <a:cubicBezTo>
                  <a:pt x="2807369" y="1772423"/>
                  <a:pt x="2807368" y="1708254"/>
                  <a:pt x="2719137" y="1668149"/>
                </a:cubicBezTo>
                <a:cubicBezTo>
                  <a:pt x="2630906" y="1628044"/>
                  <a:pt x="2474495" y="1660127"/>
                  <a:pt x="2358190" y="1620022"/>
                </a:cubicBezTo>
                <a:cubicBezTo>
                  <a:pt x="2241885" y="1579917"/>
                  <a:pt x="2113548" y="1443559"/>
                  <a:pt x="2021306" y="1427517"/>
                </a:cubicBezTo>
                <a:cubicBezTo>
                  <a:pt x="1929064" y="1411475"/>
                  <a:pt x="1905000" y="1547833"/>
                  <a:pt x="1804737" y="1523770"/>
                </a:cubicBezTo>
                <a:cubicBezTo>
                  <a:pt x="1704474" y="1499707"/>
                  <a:pt x="1552074" y="1363348"/>
                  <a:pt x="1419727" y="1283138"/>
                </a:cubicBezTo>
                <a:cubicBezTo>
                  <a:pt x="1287380" y="1202928"/>
                  <a:pt x="1110916" y="1102665"/>
                  <a:pt x="1010653" y="1042507"/>
                </a:cubicBezTo>
                <a:cubicBezTo>
                  <a:pt x="910390" y="982349"/>
                  <a:pt x="870285" y="982349"/>
                  <a:pt x="818148" y="922191"/>
                </a:cubicBezTo>
                <a:cubicBezTo>
                  <a:pt x="766011" y="862033"/>
                  <a:pt x="733927" y="737706"/>
                  <a:pt x="697832" y="681559"/>
                </a:cubicBezTo>
                <a:cubicBezTo>
                  <a:pt x="661737" y="625412"/>
                  <a:pt x="601579" y="585307"/>
                  <a:pt x="601579" y="585307"/>
                </a:cubicBezTo>
                <a:cubicBezTo>
                  <a:pt x="561474" y="545202"/>
                  <a:pt x="489284" y="485044"/>
                  <a:pt x="457200" y="440928"/>
                </a:cubicBezTo>
                <a:cubicBezTo>
                  <a:pt x="425116" y="396812"/>
                  <a:pt x="417095" y="360717"/>
                  <a:pt x="409074" y="320612"/>
                </a:cubicBezTo>
                <a:cubicBezTo>
                  <a:pt x="401053" y="280507"/>
                  <a:pt x="409074" y="200296"/>
                  <a:pt x="409074" y="200296"/>
                </a:cubicBezTo>
                <a:cubicBezTo>
                  <a:pt x="409074" y="148159"/>
                  <a:pt x="441158" y="31854"/>
                  <a:pt x="409074" y="7791"/>
                </a:cubicBezTo>
                <a:cubicBezTo>
                  <a:pt x="376990" y="-16272"/>
                  <a:pt x="256674" y="19822"/>
                  <a:pt x="216569" y="55917"/>
                </a:cubicBezTo>
                <a:cubicBezTo>
                  <a:pt x="176464" y="92012"/>
                  <a:pt x="196517" y="192275"/>
                  <a:pt x="168443" y="224359"/>
                </a:cubicBezTo>
                <a:cubicBezTo>
                  <a:pt x="140369" y="256443"/>
                  <a:pt x="76201" y="256443"/>
                  <a:pt x="48127" y="248422"/>
                </a:cubicBezTo>
                <a:cubicBezTo>
                  <a:pt x="20053" y="240401"/>
                  <a:pt x="10026" y="208317"/>
                  <a:pt x="0" y="17623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4" name="Freeform 1543"/>
          <p:cNvSpPr/>
          <p:nvPr/>
        </p:nvSpPr>
        <p:spPr>
          <a:xfrm>
            <a:off x="7030005" y="17945287"/>
            <a:ext cx="5967663" cy="872672"/>
          </a:xfrm>
          <a:custGeom>
            <a:avLst/>
            <a:gdLst>
              <a:gd name="connsiteX0" fmla="*/ 5967663 w 5967663"/>
              <a:gd name="connsiteY0" fmla="*/ 487092 h 872672"/>
              <a:gd name="connsiteX1" fmla="*/ 5293894 w 5967663"/>
              <a:gd name="connsiteY1" fmla="*/ 823976 h 872672"/>
              <a:gd name="connsiteX2" fmla="*/ 4451684 w 5967663"/>
              <a:gd name="connsiteY2" fmla="*/ 848039 h 872672"/>
              <a:gd name="connsiteX3" fmla="*/ 3850105 w 5967663"/>
              <a:gd name="connsiteY3" fmla="*/ 607408 h 872672"/>
              <a:gd name="connsiteX4" fmla="*/ 3513221 w 5967663"/>
              <a:gd name="connsiteY4" fmla="*/ 487092 h 872672"/>
              <a:gd name="connsiteX5" fmla="*/ 2911642 w 5967663"/>
              <a:gd name="connsiteY5" fmla="*/ 414902 h 872672"/>
              <a:gd name="connsiteX6" fmla="*/ 2069431 w 5967663"/>
              <a:gd name="connsiteY6" fmla="*/ 463029 h 872672"/>
              <a:gd name="connsiteX7" fmla="*/ 1660358 w 5967663"/>
              <a:gd name="connsiteY7" fmla="*/ 366776 h 872672"/>
              <a:gd name="connsiteX8" fmla="*/ 1251284 w 5967663"/>
              <a:gd name="connsiteY8" fmla="*/ 126145 h 872672"/>
              <a:gd name="connsiteX9" fmla="*/ 818147 w 5967663"/>
              <a:gd name="connsiteY9" fmla="*/ 5829 h 872672"/>
              <a:gd name="connsiteX10" fmla="*/ 288758 w 5967663"/>
              <a:gd name="connsiteY10" fmla="*/ 29892 h 872672"/>
              <a:gd name="connsiteX11" fmla="*/ 96252 w 5967663"/>
              <a:gd name="connsiteY11" fmla="*/ 126145 h 872672"/>
              <a:gd name="connsiteX12" fmla="*/ 0 w 5967663"/>
              <a:gd name="connsiteY12" fmla="*/ 342713 h 872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7663" h="872672">
                <a:moveTo>
                  <a:pt x="5967663" y="487092"/>
                </a:moveTo>
                <a:cubicBezTo>
                  <a:pt x="5757110" y="625455"/>
                  <a:pt x="5546557" y="763818"/>
                  <a:pt x="5293894" y="823976"/>
                </a:cubicBezTo>
                <a:cubicBezTo>
                  <a:pt x="5041231" y="884134"/>
                  <a:pt x="4692315" y="884134"/>
                  <a:pt x="4451684" y="848039"/>
                </a:cubicBezTo>
                <a:cubicBezTo>
                  <a:pt x="4211052" y="811944"/>
                  <a:pt x="4006515" y="667566"/>
                  <a:pt x="3850105" y="607408"/>
                </a:cubicBezTo>
                <a:cubicBezTo>
                  <a:pt x="3693695" y="547250"/>
                  <a:pt x="3669631" y="519176"/>
                  <a:pt x="3513221" y="487092"/>
                </a:cubicBezTo>
                <a:cubicBezTo>
                  <a:pt x="3356811" y="455008"/>
                  <a:pt x="3152274" y="418912"/>
                  <a:pt x="2911642" y="414902"/>
                </a:cubicBezTo>
                <a:cubicBezTo>
                  <a:pt x="2671010" y="410891"/>
                  <a:pt x="2277978" y="471050"/>
                  <a:pt x="2069431" y="463029"/>
                </a:cubicBezTo>
                <a:cubicBezTo>
                  <a:pt x="1860884" y="455008"/>
                  <a:pt x="1796716" y="422923"/>
                  <a:pt x="1660358" y="366776"/>
                </a:cubicBezTo>
                <a:cubicBezTo>
                  <a:pt x="1524000" y="310629"/>
                  <a:pt x="1391652" y="186303"/>
                  <a:pt x="1251284" y="126145"/>
                </a:cubicBezTo>
                <a:cubicBezTo>
                  <a:pt x="1110916" y="65987"/>
                  <a:pt x="978568" y="21871"/>
                  <a:pt x="818147" y="5829"/>
                </a:cubicBezTo>
                <a:cubicBezTo>
                  <a:pt x="657726" y="-10213"/>
                  <a:pt x="409074" y="9839"/>
                  <a:pt x="288758" y="29892"/>
                </a:cubicBezTo>
                <a:cubicBezTo>
                  <a:pt x="168442" y="49945"/>
                  <a:pt x="144378" y="74008"/>
                  <a:pt x="96252" y="126145"/>
                </a:cubicBezTo>
                <a:cubicBezTo>
                  <a:pt x="48126" y="178282"/>
                  <a:pt x="0" y="342713"/>
                  <a:pt x="0" y="342713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5" name="Freeform 1544"/>
          <p:cNvSpPr/>
          <p:nvPr/>
        </p:nvSpPr>
        <p:spPr>
          <a:xfrm>
            <a:off x="2601567" y="14389768"/>
            <a:ext cx="943366" cy="7074569"/>
          </a:xfrm>
          <a:custGeom>
            <a:avLst/>
            <a:gdLst>
              <a:gd name="connsiteX0" fmla="*/ 337701 w 943366"/>
              <a:gd name="connsiteY0" fmla="*/ 7074569 h 7074569"/>
              <a:gd name="connsiteX1" fmla="*/ 361764 w 943366"/>
              <a:gd name="connsiteY1" fmla="*/ 6689558 h 7074569"/>
              <a:gd name="connsiteX2" fmla="*/ 433953 w 943366"/>
              <a:gd name="connsiteY2" fmla="*/ 6136106 h 7074569"/>
              <a:gd name="connsiteX3" fmla="*/ 674585 w 943366"/>
              <a:gd name="connsiteY3" fmla="*/ 5847348 h 7074569"/>
              <a:gd name="connsiteX4" fmla="*/ 915217 w 943366"/>
              <a:gd name="connsiteY4" fmla="*/ 5438274 h 7074569"/>
              <a:gd name="connsiteX5" fmla="*/ 915217 w 943366"/>
              <a:gd name="connsiteY5" fmla="*/ 4884821 h 7074569"/>
              <a:gd name="connsiteX6" fmla="*/ 915217 w 943366"/>
              <a:gd name="connsiteY6" fmla="*/ 4547937 h 7074569"/>
              <a:gd name="connsiteX7" fmla="*/ 939280 w 943366"/>
              <a:gd name="connsiteY7" fmla="*/ 3874169 h 7074569"/>
              <a:gd name="connsiteX8" fmla="*/ 818964 w 943366"/>
              <a:gd name="connsiteY8" fmla="*/ 3561348 h 7074569"/>
              <a:gd name="connsiteX9" fmla="*/ 433953 w 943366"/>
              <a:gd name="connsiteY9" fmla="*/ 3296653 h 7074569"/>
              <a:gd name="connsiteX10" fmla="*/ 145196 w 943366"/>
              <a:gd name="connsiteY10" fmla="*/ 3296653 h 7074569"/>
              <a:gd name="connsiteX11" fmla="*/ 73006 w 943366"/>
              <a:gd name="connsiteY11" fmla="*/ 3080085 h 7074569"/>
              <a:gd name="connsiteX12" fmla="*/ 193322 w 943366"/>
              <a:gd name="connsiteY12" fmla="*/ 2743200 h 7074569"/>
              <a:gd name="connsiteX13" fmla="*/ 145196 w 943366"/>
              <a:gd name="connsiteY13" fmla="*/ 2165685 h 7074569"/>
              <a:gd name="connsiteX14" fmla="*/ 817 w 943366"/>
              <a:gd name="connsiteY14" fmla="*/ 1804737 h 7074569"/>
              <a:gd name="connsiteX15" fmla="*/ 217385 w 943366"/>
              <a:gd name="connsiteY15" fmla="*/ 1540043 h 7074569"/>
              <a:gd name="connsiteX16" fmla="*/ 650522 w 943366"/>
              <a:gd name="connsiteY16" fmla="*/ 1443790 h 7074569"/>
              <a:gd name="connsiteX17" fmla="*/ 770838 w 943366"/>
              <a:gd name="connsiteY17" fmla="*/ 1299411 h 7074569"/>
              <a:gd name="connsiteX18" fmla="*/ 554269 w 943366"/>
              <a:gd name="connsiteY18" fmla="*/ 1179095 h 7074569"/>
              <a:gd name="connsiteX19" fmla="*/ 458017 w 943366"/>
              <a:gd name="connsiteY19" fmla="*/ 842211 h 7074569"/>
              <a:gd name="connsiteX20" fmla="*/ 361764 w 943366"/>
              <a:gd name="connsiteY20" fmla="*/ 433137 h 7074569"/>
              <a:gd name="connsiteX21" fmla="*/ 121132 w 943366"/>
              <a:gd name="connsiteY21" fmla="*/ 240632 h 7074569"/>
              <a:gd name="connsiteX22" fmla="*/ 24880 w 943366"/>
              <a:gd name="connsiteY22" fmla="*/ 0 h 707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3366" h="7074569">
                <a:moveTo>
                  <a:pt x="337701" y="7074569"/>
                </a:moveTo>
                <a:cubicBezTo>
                  <a:pt x="341711" y="6960268"/>
                  <a:pt x="345722" y="6845968"/>
                  <a:pt x="361764" y="6689558"/>
                </a:cubicBezTo>
                <a:cubicBezTo>
                  <a:pt x="377806" y="6533147"/>
                  <a:pt x="381816" y="6276474"/>
                  <a:pt x="433953" y="6136106"/>
                </a:cubicBezTo>
                <a:cubicBezTo>
                  <a:pt x="486090" y="5995738"/>
                  <a:pt x="594374" y="5963653"/>
                  <a:pt x="674585" y="5847348"/>
                </a:cubicBezTo>
                <a:cubicBezTo>
                  <a:pt x="754796" y="5731043"/>
                  <a:pt x="875112" y="5598695"/>
                  <a:pt x="915217" y="5438274"/>
                </a:cubicBezTo>
                <a:cubicBezTo>
                  <a:pt x="955322" y="5277853"/>
                  <a:pt x="915217" y="4884821"/>
                  <a:pt x="915217" y="4884821"/>
                </a:cubicBezTo>
                <a:cubicBezTo>
                  <a:pt x="915217" y="4736432"/>
                  <a:pt x="911207" y="4716379"/>
                  <a:pt x="915217" y="4547937"/>
                </a:cubicBezTo>
                <a:cubicBezTo>
                  <a:pt x="919228" y="4379495"/>
                  <a:pt x="955322" y="4038600"/>
                  <a:pt x="939280" y="3874169"/>
                </a:cubicBezTo>
                <a:cubicBezTo>
                  <a:pt x="923238" y="3709738"/>
                  <a:pt x="903185" y="3657601"/>
                  <a:pt x="818964" y="3561348"/>
                </a:cubicBezTo>
                <a:cubicBezTo>
                  <a:pt x="734743" y="3465095"/>
                  <a:pt x="546248" y="3340769"/>
                  <a:pt x="433953" y="3296653"/>
                </a:cubicBezTo>
                <a:cubicBezTo>
                  <a:pt x="321658" y="3252537"/>
                  <a:pt x="205354" y="3332748"/>
                  <a:pt x="145196" y="3296653"/>
                </a:cubicBezTo>
                <a:cubicBezTo>
                  <a:pt x="85038" y="3260558"/>
                  <a:pt x="64985" y="3172327"/>
                  <a:pt x="73006" y="3080085"/>
                </a:cubicBezTo>
                <a:cubicBezTo>
                  <a:pt x="81027" y="2987843"/>
                  <a:pt x="181290" y="2895600"/>
                  <a:pt x="193322" y="2743200"/>
                </a:cubicBezTo>
                <a:cubicBezTo>
                  <a:pt x="205354" y="2590800"/>
                  <a:pt x="177280" y="2322095"/>
                  <a:pt x="145196" y="2165685"/>
                </a:cubicBezTo>
                <a:cubicBezTo>
                  <a:pt x="113112" y="2009275"/>
                  <a:pt x="-11215" y="1909011"/>
                  <a:pt x="817" y="1804737"/>
                </a:cubicBezTo>
                <a:cubicBezTo>
                  <a:pt x="12849" y="1700463"/>
                  <a:pt x="109101" y="1600201"/>
                  <a:pt x="217385" y="1540043"/>
                </a:cubicBezTo>
                <a:cubicBezTo>
                  <a:pt x="325669" y="1479885"/>
                  <a:pt x="558280" y="1483895"/>
                  <a:pt x="650522" y="1443790"/>
                </a:cubicBezTo>
                <a:cubicBezTo>
                  <a:pt x="742764" y="1403685"/>
                  <a:pt x="786880" y="1343527"/>
                  <a:pt x="770838" y="1299411"/>
                </a:cubicBezTo>
                <a:cubicBezTo>
                  <a:pt x="754796" y="1255295"/>
                  <a:pt x="606406" y="1255295"/>
                  <a:pt x="554269" y="1179095"/>
                </a:cubicBezTo>
                <a:cubicBezTo>
                  <a:pt x="502132" y="1102895"/>
                  <a:pt x="490101" y="966537"/>
                  <a:pt x="458017" y="842211"/>
                </a:cubicBezTo>
                <a:cubicBezTo>
                  <a:pt x="425933" y="717885"/>
                  <a:pt x="417912" y="533400"/>
                  <a:pt x="361764" y="433137"/>
                </a:cubicBezTo>
                <a:cubicBezTo>
                  <a:pt x="305616" y="332874"/>
                  <a:pt x="177279" y="312821"/>
                  <a:pt x="121132" y="240632"/>
                </a:cubicBezTo>
                <a:cubicBezTo>
                  <a:pt x="64985" y="168442"/>
                  <a:pt x="24880" y="0"/>
                  <a:pt x="24880" y="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6" name="Freeform 1545"/>
          <p:cNvSpPr/>
          <p:nvPr/>
        </p:nvSpPr>
        <p:spPr>
          <a:xfrm>
            <a:off x="2963331" y="12921916"/>
            <a:ext cx="4788568" cy="2526631"/>
          </a:xfrm>
          <a:custGeom>
            <a:avLst/>
            <a:gdLst>
              <a:gd name="connsiteX0" fmla="*/ 0 w 4788568"/>
              <a:gd name="connsiteY0" fmla="*/ 0 h 2526631"/>
              <a:gd name="connsiteX1" fmla="*/ 96253 w 4788568"/>
              <a:gd name="connsiteY1" fmla="*/ 288758 h 2526631"/>
              <a:gd name="connsiteX2" fmla="*/ 48126 w 4788568"/>
              <a:gd name="connsiteY2" fmla="*/ 481263 h 2526631"/>
              <a:gd name="connsiteX3" fmla="*/ 168442 w 4788568"/>
              <a:gd name="connsiteY3" fmla="*/ 914400 h 2526631"/>
              <a:gd name="connsiteX4" fmla="*/ 625642 w 4788568"/>
              <a:gd name="connsiteY4" fmla="*/ 890337 h 2526631"/>
              <a:gd name="connsiteX5" fmla="*/ 1419726 w 4788568"/>
              <a:gd name="connsiteY5" fmla="*/ 842210 h 2526631"/>
              <a:gd name="connsiteX6" fmla="*/ 1876926 w 4788568"/>
              <a:gd name="connsiteY6" fmla="*/ 625642 h 2526631"/>
              <a:gd name="connsiteX7" fmla="*/ 2213811 w 4788568"/>
              <a:gd name="connsiteY7" fmla="*/ 288758 h 2526631"/>
              <a:gd name="connsiteX8" fmla="*/ 2430379 w 4788568"/>
              <a:gd name="connsiteY8" fmla="*/ 120316 h 2526631"/>
              <a:gd name="connsiteX9" fmla="*/ 2959768 w 4788568"/>
              <a:gd name="connsiteY9" fmla="*/ 144379 h 2526631"/>
              <a:gd name="connsiteX10" fmla="*/ 3537284 w 4788568"/>
              <a:gd name="connsiteY10" fmla="*/ 264695 h 2526631"/>
              <a:gd name="connsiteX11" fmla="*/ 3970421 w 4788568"/>
              <a:gd name="connsiteY11" fmla="*/ 673768 h 2526631"/>
              <a:gd name="connsiteX12" fmla="*/ 4355432 w 4788568"/>
              <a:gd name="connsiteY12" fmla="*/ 1034716 h 2526631"/>
              <a:gd name="connsiteX13" fmla="*/ 4499811 w 4788568"/>
              <a:gd name="connsiteY13" fmla="*/ 1395663 h 2526631"/>
              <a:gd name="connsiteX14" fmla="*/ 4692316 w 4788568"/>
              <a:gd name="connsiteY14" fmla="*/ 1949116 h 2526631"/>
              <a:gd name="connsiteX15" fmla="*/ 4740442 w 4788568"/>
              <a:gd name="connsiteY15" fmla="*/ 2141621 h 2526631"/>
              <a:gd name="connsiteX16" fmla="*/ 4788568 w 4788568"/>
              <a:gd name="connsiteY16" fmla="*/ 2526631 h 2526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88568" h="2526631">
                <a:moveTo>
                  <a:pt x="0" y="0"/>
                </a:moveTo>
                <a:cubicBezTo>
                  <a:pt x="44116" y="104274"/>
                  <a:pt x="88232" y="208548"/>
                  <a:pt x="96253" y="288758"/>
                </a:cubicBezTo>
                <a:cubicBezTo>
                  <a:pt x="104274" y="368969"/>
                  <a:pt x="36094" y="376989"/>
                  <a:pt x="48126" y="481263"/>
                </a:cubicBezTo>
                <a:cubicBezTo>
                  <a:pt x="60158" y="585537"/>
                  <a:pt x="72189" y="846221"/>
                  <a:pt x="168442" y="914400"/>
                </a:cubicBezTo>
                <a:cubicBezTo>
                  <a:pt x="264695" y="982579"/>
                  <a:pt x="625642" y="890337"/>
                  <a:pt x="625642" y="890337"/>
                </a:cubicBezTo>
                <a:cubicBezTo>
                  <a:pt x="834189" y="878305"/>
                  <a:pt x="1211179" y="886326"/>
                  <a:pt x="1419726" y="842210"/>
                </a:cubicBezTo>
                <a:cubicBezTo>
                  <a:pt x="1628273" y="798094"/>
                  <a:pt x="1744579" y="717884"/>
                  <a:pt x="1876926" y="625642"/>
                </a:cubicBezTo>
                <a:cubicBezTo>
                  <a:pt x="2009273" y="533400"/>
                  <a:pt x="2121569" y="372979"/>
                  <a:pt x="2213811" y="288758"/>
                </a:cubicBezTo>
                <a:cubicBezTo>
                  <a:pt x="2306053" y="204537"/>
                  <a:pt x="2306053" y="144379"/>
                  <a:pt x="2430379" y="120316"/>
                </a:cubicBezTo>
                <a:cubicBezTo>
                  <a:pt x="2554705" y="96253"/>
                  <a:pt x="2775284" y="120316"/>
                  <a:pt x="2959768" y="144379"/>
                </a:cubicBezTo>
                <a:cubicBezTo>
                  <a:pt x="3144252" y="168442"/>
                  <a:pt x="3368842" y="176464"/>
                  <a:pt x="3537284" y="264695"/>
                </a:cubicBezTo>
                <a:cubicBezTo>
                  <a:pt x="3705726" y="352926"/>
                  <a:pt x="3970421" y="673768"/>
                  <a:pt x="3970421" y="673768"/>
                </a:cubicBezTo>
                <a:cubicBezTo>
                  <a:pt x="4106779" y="802105"/>
                  <a:pt x="4267200" y="914400"/>
                  <a:pt x="4355432" y="1034716"/>
                </a:cubicBezTo>
                <a:cubicBezTo>
                  <a:pt x="4443664" y="1155032"/>
                  <a:pt x="4443664" y="1243263"/>
                  <a:pt x="4499811" y="1395663"/>
                </a:cubicBezTo>
                <a:cubicBezTo>
                  <a:pt x="4555958" y="1548063"/>
                  <a:pt x="4652211" y="1824790"/>
                  <a:pt x="4692316" y="1949116"/>
                </a:cubicBezTo>
                <a:cubicBezTo>
                  <a:pt x="4732421" y="2073442"/>
                  <a:pt x="4724400" y="2045369"/>
                  <a:pt x="4740442" y="2141621"/>
                </a:cubicBezTo>
                <a:cubicBezTo>
                  <a:pt x="4756484" y="2237873"/>
                  <a:pt x="4772526" y="2382252"/>
                  <a:pt x="4788568" y="2526631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8" name="Freeform 1547"/>
          <p:cNvSpPr/>
          <p:nvPr/>
        </p:nvSpPr>
        <p:spPr>
          <a:xfrm>
            <a:off x="1597414" y="5245769"/>
            <a:ext cx="1632164" cy="3426159"/>
          </a:xfrm>
          <a:custGeom>
            <a:avLst/>
            <a:gdLst>
              <a:gd name="connsiteX0" fmla="*/ 1299411 w 1613784"/>
              <a:gd name="connsiteY0" fmla="*/ 0 h 3416969"/>
              <a:gd name="connsiteX1" fmla="*/ 1564105 w 1613784"/>
              <a:gd name="connsiteY1" fmla="*/ 673769 h 3416969"/>
              <a:gd name="connsiteX2" fmla="*/ 1612232 w 1613784"/>
              <a:gd name="connsiteY2" fmla="*/ 1130969 h 3416969"/>
              <a:gd name="connsiteX3" fmla="*/ 1540042 w 1613784"/>
              <a:gd name="connsiteY3" fmla="*/ 1636295 h 3416969"/>
              <a:gd name="connsiteX4" fmla="*/ 1251284 w 1613784"/>
              <a:gd name="connsiteY4" fmla="*/ 2165685 h 3416969"/>
              <a:gd name="connsiteX5" fmla="*/ 914400 w 1613784"/>
              <a:gd name="connsiteY5" fmla="*/ 2646948 h 3416969"/>
              <a:gd name="connsiteX6" fmla="*/ 553453 w 1613784"/>
              <a:gd name="connsiteY6" fmla="*/ 3128211 h 3416969"/>
              <a:gd name="connsiteX7" fmla="*/ 481263 w 1613784"/>
              <a:gd name="connsiteY7" fmla="*/ 3272590 h 3416969"/>
              <a:gd name="connsiteX8" fmla="*/ 168442 w 1613784"/>
              <a:gd name="connsiteY8" fmla="*/ 3272590 h 3416969"/>
              <a:gd name="connsiteX9" fmla="*/ 0 w 1613784"/>
              <a:gd name="connsiteY9" fmla="*/ 3416969 h 3416969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08601 w 1622974"/>
              <a:gd name="connsiteY0" fmla="*/ 0 h 3421564"/>
              <a:gd name="connsiteX1" fmla="*/ 1573295 w 1622974"/>
              <a:gd name="connsiteY1" fmla="*/ 673769 h 3421564"/>
              <a:gd name="connsiteX2" fmla="*/ 1621422 w 1622974"/>
              <a:gd name="connsiteY2" fmla="*/ 1130969 h 3421564"/>
              <a:gd name="connsiteX3" fmla="*/ 1549232 w 1622974"/>
              <a:gd name="connsiteY3" fmla="*/ 1636295 h 3421564"/>
              <a:gd name="connsiteX4" fmla="*/ 1260474 w 1622974"/>
              <a:gd name="connsiteY4" fmla="*/ 2165685 h 3421564"/>
              <a:gd name="connsiteX5" fmla="*/ 923590 w 1622974"/>
              <a:gd name="connsiteY5" fmla="*/ 2646948 h 3421564"/>
              <a:gd name="connsiteX6" fmla="*/ 562643 w 1622974"/>
              <a:gd name="connsiteY6" fmla="*/ 3128211 h 3421564"/>
              <a:gd name="connsiteX7" fmla="*/ 490453 w 1622974"/>
              <a:gd name="connsiteY7" fmla="*/ 3272590 h 3421564"/>
              <a:gd name="connsiteX8" fmla="*/ 177632 w 1622974"/>
              <a:gd name="connsiteY8" fmla="*/ 3272590 h 3421564"/>
              <a:gd name="connsiteX9" fmla="*/ 0 w 1622974"/>
              <a:gd name="connsiteY9" fmla="*/ 3421564 h 3421564"/>
              <a:gd name="connsiteX0" fmla="*/ 1317791 w 1632164"/>
              <a:gd name="connsiteY0" fmla="*/ 0 h 3426159"/>
              <a:gd name="connsiteX1" fmla="*/ 1582485 w 1632164"/>
              <a:gd name="connsiteY1" fmla="*/ 673769 h 3426159"/>
              <a:gd name="connsiteX2" fmla="*/ 1630612 w 1632164"/>
              <a:gd name="connsiteY2" fmla="*/ 1130969 h 3426159"/>
              <a:gd name="connsiteX3" fmla="*/ 1558422 w 1632164"/>
              <a:gd name="connsiteY3" fmla="*/ 1636295 h 3426159"/>
              <a:gd name="connsiteX4" fmla="*/ 1269664 w 1632164"/>
              <a:gd name="connsiteY4" fmla="*/ 2165685 h 3426159"/>
              <a:gd name="connsiteX5" fmla="*/ 932780 w 1632164"/>
              <a:gd name="connsiteY5" fmla="*/ 2646948 h 3426159"/>
              <a:gd name="connsiteX6" fmla="*/ 571833 w 1632164"/>
              <a:gd name="connsiteY6" fmla="*/ 3128211 h 3426159"/>
              <a:gd name="connsiteX7" fmla="*/ 499643 w 1632164"/>
              <a:gd name="connsiteY7" fmla="*/ 3272590 h 3426159"/>
              <a:gd name="connsiteX8" fmla="*/ 186822 w 1632164"/>
              <a:gd name="connsiteY8" fmla="*/ 3272590 h 3426159"/>
              <a:gd name="connsiteX9" fmla="*/ 0 w 1632164"/>
              <a:gd name="connsiteY9" fmla="*/ 3426159 h 3426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2164" h="3426159">
                <a:moveTo>
                  <a:pt x="1317791" y="0"/>
                </a:moveTo>
                <a:cubicBezTo>
                  <a:pt x="1424069" y="242637"/>
                  <a:pt x="1530348" y="485274"/>
                  <a:pt x="1582485" y="673769"/>
                </a:cubicBezTo>
                <a:cubicBezTo>
                  <a:pt x="1634622" y="862264"/>
                  <a:pt x="1634622" y="970548"/>
                  <a:pt x="1630612" y="1130969"/>
                </a:cubicBezTo>
                <a:cubicBezTo>
                  <a:pt x="1626602" y="1291390"/>
                  <a:pt x="1618580" y="1463842"/>
                  <a:pt x="1558422" y="1636295"/>
                </a:cubicBezTo>
                <a:cubicBezTo>
                  <a:pt x="1498264" y="1808748"/>
                  <a:pt x="1373938" y="1997243"/>
                  <a:pt x="1269664" y="2165685"/>
                </a:cubicBezTo>
                <a:cubicBezTo>
                  <a:pt x="1165390" y="2334127"/>
                  <a:pt x="1049085" y="2486527"/>
                  <a:pt x="932780" y="2646948"/>
                </a:cubicBezTo>
                <a:cubicBezTo>
                  <a:pt x="816475" y="2807369"/>
                  <a:pt x="644022" y="3023937"/>
                  <a:pt x="571833" y="3128211"/>
                </a:cubicBezTo>
                <a:cubicBezTo>
                  <a:pt x="499644" y="3232485"/>
                  <a:pt x="563811" y="3248527"/>
                  <a:pt x="499643" y="3272590"/>
                </a:cubicBezTo>
                <a:cubicBezTo>
                  <a:pt x="435475" y="3296653"/>
                  <a:pt x="270096" y="3246995"/>
                  <a:pt x="186822" y="3272590"/>
                </a:cubicBezTo>
                <a:cubicBezTo>
                  <a:pt x="103548" y="3298185"/>
                  <a:pt x="53305" y="3402761"/>
                  <a:pt x="0" y="3426159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9" name="Freeform 1548"/>
          <p:cNvSpPr/>
          <p:nvPr/>
        </p:nvSpPr>
        <p:spPr>
          <a:xfrm>
            <a:off x="508889" y="7555832"/>
            <a:ext cx="2502568" cy="5414210"/>
          </a:xfrm>
          <a:custGeom>
            <a:avLst/>
            <a:gdLst>
              <a:gd name="connsiteX0" fmla="*/ 0 w 2502568"/>
              <a:gd name="connsiteY0" fmla="*/ 0 h 5414210"/>
              <a:gd name="connsiteX1" fmla="*/ 216568 w 2502568"/>
              <a:gd name="connsiteY1" fmla="*/ 288757 h 5414210"/>
              <a:gd name="connsiteX2" fmla="*/ 553453 w 2502568"/>
              <a:gd name="connsiteY2" fmla="*/ 481263 h 5414210"/>
              <a:gd name="connsiteX3" fmla="*/ 794084 w 2502568"/>
              <a:gd name="connsiteY3" fmla="*/ 842210 h 5414210"/>
              <a:gd name="connsiteX4" fmla="*/ 1058779 w 2502568"/>
              <a:gd name="connsiteY4" fmla="*/ 986589 h 5414210"/>
              <a:gd name="connsiteX5" fmla="*/ 1106905 w 2502568"/>
              <a:gd name="connsiteY5" fmla="*/ 1275347 h 5414210"/>
              <a:gd name="connsiteX6" fmla="*/ 1395663 w 2502568"/>
              <a:gd name="connsiteY6" fmla="*/ 1732547 h 5414210"/>
              <a:gd name="connsiteX7" fmla="*/ 1684421 w 2502568"/>
              <a:gd name="connsiteY7" fmla="*/ 1876926 h 5414210"/>
              <a:gd name="connsiteX8" fmla="*/ 2021305 w 2502568"/>
              <a:gd name="connsiteY8" fmla="*/ 2141621 h 5414210"/>
              <a:gd name="connsiteX9" fmla="*/ 2334126 w 2502568"/>
              <a:gd name="connsiteY9" fmla="*/ 2261936 h 5414210"/>
              <a:gd name="connsiteX10" fmla="*/ 2358189 w 2502568"/>
              <a:gd name="connsiteY10" fmla="*/ 2406315 h 5414210"/>
              <a:gd name="connsiteX11" fmla="*/ 2213810 w 2502568"/>
              <a:gd name="connsiteY11" fmla="*/ 2719136 h 5414210"/>
              <a:gd name="connsiteX12" fmla="*/ 2021305 w 2502568"/>
              <a:gd name="connsiteY12" fmla="*/ 3056021 h 5414210"/>
              <a:gd name="connsiteX13" fmla="*/ 1660358 w 2502568"/>
              <a:gd name="connsiteY13" fmla="*/ 3489157 h 5414210"/>
              <a:gd name="connsiteX14" fmla="*/ 1636295 w 2502568"/>
              <a:gd name="connsiteY14" fmla="*/ 4162926 h 5414210"/>
              <a:gd name="connsiteX15" fmla="*/ 1588168 w 2502568"/>
              <a:gd name="connsiteY15" fmla="*/ 4427621 h 5414210"/>
              <a:gd name="connsiteX16" fmla="*/ 1828800 w 2502568"/>
              <a:gd name="connsiteY16" fmla="*/ 5029200 h 5414210"/>
              <a:gd name="connsiteX17" fmla="*/ 2237874 w 2502568"/>
              <a:gd name="connsiteY17" fmla="*/ 5269831 h 5414210"/>
              <a:gd name="connsiteX18" fmla="*/ 2382253 w 2502568"/>
              <a:gd name="connsiteY18" fmla="*/ 5342021 h 5414210"/>
              <a:gd name="connsiteX19" fmla="*/ 2502568 w 2502568"/>
              <a:gd name="connsiteY19" fmla="*/ 5414210 h 541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502568" h="5414210">
                <a:moveTo>
                  <a:pt x="0" y="0"/>
                </a:moveTo>
                <a:cubicBezTo>
                  <a:pt x="62163" y="104273"/>
                  <a:pt x="124326" y="208547"/>
                  <a:pt x="216568" y="288757"/>
                </a:cubicBezTo>
                <a:cubicBezTo>
                  <a:pt x="308810" y="368968"/>
                  <a:pt x="457200" y="389021"/>
                  <a:pt x="553453" y="481263"/>
                </a:cubicBezTo>
                <a:cubicBezTo>
                  <a:pt x="649706" y="573505"/>
                  <a:pt x="709863" y="757989"/>
                  <a:pt x="794084" y="842210"/>
                </a:cubicBezTo>
                <a:cubicBezTo>
                  <a:pt x="878305" y="926431"/>
                  <a:pt x="1006642" y="914400"/>
                  <a:pt x="1058779" y="986589"/>
                </a:cubicBezTo>
                <a:cubicBezTo>
                  <a:pt x="1110916" y="1058778"/>
                  <a:pt x="1050758" y="1151021"/>
                  <a:pt x="1106905" y="1275347"/>
                </a:cubicBezTo>
                <a:cubicBezTo>
                  <a:pt x="1163052" y="1399673"/>
                  <a:pt x="1299410" y="1632284"/>
                  <a:pt x="1395663" y="1732547"/>
                </a:cubicBezTo>
                <a:cubicBezTo>
                  <a:pt x="1491916" y="1832810"/>
                  <a:pt x="1580147" y="1808747"/>
                  <a:pt x="1684421" y="1876926"/>
                </a:cubicBezTo>
                <a:cubicBezTo>
                  <a:pt x="1788695" y="1945105"/>
                  <a:pt x="1913021" y="2077453"/>
                  <a:pt x="2021305" y="2141621"/>
                </a:cubicBezTo>
                <a:cubicBezTo>
                  <a:pt x="2129589" y="2205789"/>
                  <a:pt x="2277979" y="2217820"/>
                  <a:pt x="2334126" y="2261936"/>
                </a:cubicBezTo>
                <a:cubicBezTo>
                  <a:pt x="2390273" y="2306052"/>
                  <a:pt x="2378242" y="2330115"/>
                  <a:pt x="2358189" y="2406315"/>
                </a:cubicBezTo>
                <a:cubicBezTo>
                  <a:pt x="2338136" y="2482515"/>
                  <a:pt x="2269957" y="2610852"/>
                  <a:pt x="2213810" y="2719136"/>
                </a:cubicBezTo>
                <a:cubicBezTo>
                  <a:pt x="2157663" y="2827420"/>
                  <a:pt x="2113547" y="2927684"/>
                  <a:pt x="2021305" y="3056021"/>
                </a:cubicBezTo>
                <a:cubicBezTo>
                  <a:pt x="1929063" y="3184358"/>
                  <a:pt x="1724526" y="3304673"/>
                  <a:pt x="1660358" y="3489157"/>
                </a:cubicBezTo>
                <a:cubicBezTo>
                  <a:pt x="1596190" y="3673641"/>
                  <a:pt x="1648327" y="4006515"/>
                  <a:pt x="1636295" y="4162926"/>
                </a:cubicBezTo>
                <a:cubicBezTo>
                  <a:pt x="1624263" y="4319337"/>
                  <a:pt x="1556084" y="4283242"/>
                  <a:pt x="1588168" y="4427621"/>
                </a:cubicBezTo>
                <a:cubicBezTo>
                  <a:pt x="1620252" y="4572000"/>
                  <a:pt x="1720516" y="4888832"/>
                  <a:pt x="1828800" y="5029200"/>
                </a:cubicBezTo>
                <a:cubicBezTo>
                  <a:pt x="1937084" y="5169568"/>
                  <a:pt x="2145632" y="5217694"/>
                  <a:pt x="2237874" y="5269831"/>
                </a:cubicBezTo>
                <a:cubicBezTo>
                  <a:pt x="2330116" y="5321968"/>
                  <a:pt x="2338137" y="5317958"/>
                  <a:pt x="2382253" y="5342021"/>
                </a:cubicBezTo>
                <a:cubicBezTo>
                  <a:pt x="2426369" y="5366084"/>
                  <a:pt x="2464468" y="5390147"/>
                  <a:pt x="2502568" y="541421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0" name="Freeform 1549"/>
          <p:cNvSpPr/>
          <p:nvPr/>
        </p:nvSpPr>
        <p:spPr>
          <a:xfrm>
            <a:off x="9989773" y="12163830"/>
            <a:ext cx="4547937" cy="1961244"/>
          </a:xfrm>
          <a:custGeom>
            <a:avLst/>
            <a:gdLst>
              <a:gd name="connsiteX0" fmla="*/ 4547937 w 4547937"/>
              <a:gd name="connsiteY0" fmla="*/ 1961244 h 1961244"/>
              <a:gd name="connsiteX1" fmla="*/ 4042611 w 4547937"/>
              <a:gd name="connsiteY1" fmla="*/ 1864991 h 1961244"/>
              <a:gd name="connsiteX2" fmla="*/ 3777916 w 4547937"/>
              <a:gd name="connsiteY2" fmla="*/ 1576233 h 1961244"/>
              <a:gd name="connsiteX3" fmla="*/ 3561347 w 4547937"/>
              <a:gd name="connsiteY3" fmla="*/ 1119033 h 1961244"/>
              <a:gd name="connsiteX4" fmla="*/ 3320716 w 4547937"/>
              <a:gd name="connsiteY4" fmla="*/ 661833 h 1961244"/>
              <a:gd name="connsiteX5" fmla="*/ 3128211 w 4547937"/>
              <a:gd name="connsiteY5" fmla="*/ 324949 h 1961244"/>
              <a:gd name="connsiteX6" fmla="*/ 2863516 w 4547937"/>
              <a:gd name="connsiteY6" fmla="*/ 36191 h 1961244"/>
              <a:gd name="connsiteX7" fmla="*/ 2695074 w 4547937"/>
              <a:gd name="connsiteY7" fmla="*/ 12128 h 1961244"/>
              <a:gd name="connsiteX8" fmla="*/ 2310063 w 4547937"/>
              <a:gd name="connsiteY8" fmla="*/ 108381 h 1961244"/>
              <a:gd name="connsiteX9" fmla="*/ 2021305 w 4547937"/>
              <a:gd name="connsiteY9" fmla="*/ 156507 h 1961244"/>
              <a:gd name="connsiteX10" fmla="*/ 1515979 w 4547937"/>
              <a:gd name="connsiteY10" fmla="*/ 204633 h 1961244"/>
              <a:gd name="connsiteX11" fmla="*/ 1130969 w 4547937"/>
              <a:gd name="connsiteY11" fmla="*/ 373075 h 1961244"/>
              <a:gd name="connsiteX12" fmla="*/ 866274 w 4547937"/>
              <a:gd name="connsiteY12" fmla="*/ 637770 h 1961244"/>
              <a:gd name="connsiteX13" fmla="*/ 505326 w 4547937"/>
              <a:gd name="connsiteY13" fmla="*/ 806212 h 1961244"/>
              <a:gd name="connsiteX14" fmla="*/ 192505 w 4547937"/>
              <a:gd name="connsiteY14" fmla="*/ 806212 h 1961244"/>
              <a:gd name="connsiteX15" fmla="*/ 0 w 4547937"/>
              <a:gd name="connsiteY15" fmla="*/ 830275 h 19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47937" h="1961244">
                <a:moveTo>
                  <a:pt x="4547937" y="1961244"/>
                </a:moveTo>
                <a:cubicBezTo>
                  <a:pt x="4359442" y="1945201"/>
                  <a:pt x="4170948" y="1929159"/>
                  <a:pt x="4042611" y="1864991"/>
                </a:cubicBezTo>
                <a:cubicBezTo>
                  <a:pt x="3914274" y="1800823"/>
                  <a:pt x="3858127" y="1700559"/>
                  <a:pt x="3777916" y="1576233"/>
                </a:cubicBezTo>
                <a:cubicBezTo>
                  <a:pt x="3697705" y="1451907"/>
                  <a:pt x="3637547" y="1271433"/>
                  <a:pt x="3561347" y="1119033"/>
                </a:cubicBezTo>
                <a:cubicBezTo>
                  <a:pt x="3485147" y="966633"/>
                  <a:pt x="3392905" y="794180"/>
                  <a:pt x="3320716" y="661833"/>
                </a:cubicBezTo>
                <a:cubicBezTo>
                  <a:pt x="3248527" y="529486"/>
                  <a:pt x="3204411" y="429223"/>
                  <a:pt x="3128211" y="324949"/>
                </a:cubicBezTo>
                <a:cubicBezTo>
                  <a:pt x="3052011" y="220675"/>
                  <a:pt x="2935705" y="88328"/>
                  <a:pt x="2863516" y="36191"/>
                </a:cubicBezTo>
                <a:cubicBezTo>
                  <a:pt x="2791327" y="-15946"/>
                  <a:pt x="2787316" y="96"/>
                  <a:pt x="2695074" y="12128"/>
                </a:cubicBezTo>
                <a:cubicBezTo>
                  <a:pt x="2602832" y="24160"/>
                  <a:pt x="2422358" y="84318"/>
                  <a:pt x="2310063" y="108381"/>
                </a:cubicBezTo>
                <a:cubicBezTo>
                  <a:pt x="2197768" y="132444"/>
                  <a:pt x="2153652" y="140465"/>
                  <a:pt x="2021305" y="156507"/>
                </a:cubicBezTo>
                <a:cubicBezTo>
                  <a:pt x="1888958" y="172549"/>
                  <a:pt x="1664368" y="168538"/>
                  <a:pt x="1515979" y="204633"/>
                </a:cubicBezTo>
                <a:cubicBezTo>
                  <a:pt x="1367590" y="240728"/>
                  <a:pt x="1239253" y="300886"/>
                  <a:pt x="1130969" y="373075"/>
                </a:cubicBezTo>
                <a:cubicBezTo>
                  <a:pt x="1022685" y="445264"/>
                  <a:pt x="970548" y="565581"/>
                  <a:pt x="866274" y="637770"/>
                </a:cubicBezTo>
                <a:cubicBezTo>
                  <a:pt x="762000" y="709959"/>
                  <a:pt x="617621" y="778138"/>
                  <a:pt x="505326" y="806212"/>
                </a:cubicBezTo>
                <a:cubicBezTo>
                  <a:pt x="393031" y="834286"/>
                  <a:pt x="276726" y="802201"/>
                  <a:pt x="192505" y="806212"/>
                </a:cubicBezTo>
                <a:cubicBezTo>
                  <a:pt x="108284" y="810222"/>
                  <a:pt x="54142" y="820248"/>
                  <a:pt x="0" y="830275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1" name="Freeform 1550"/>
          <p:cNvSpPr/>
          <p:nvPr/>
        </p:nvSpPr>
        <p:spPr>
          <a:xfrm>
            <a:off x="2699724" y="5558589"/>
            <a:ext cx="1996292" cy="4205370"/>
          </a:xfrm>
          <a:custGeom>
            <a:avLst/>
            <a:gdLst>
              <a:gd name="connsiteX0" fmla="*/ 1900990 w 1973317"/>
              <a:gd name="connsiteY0" fmla="*/ 0 h 4186990"/>
              <a:gd name="connsiteX1" fmla="*/ 1949116 w 1973317"/>
              <a:gd name="connsiteY1" fmla="*/ 673769 h 4186990"/>
              <a:gd name="connsiteX2" fmla="*/ 1756611 w 1973317"/>
              <a:gd name="connsiteY2" fmla="*/ 1323474 h 4186990"/>
              <a:gd name="connsiteX3" fmla="*/ 1780674 w 1973317"/>
              <a:gd name="connsiteY3" fmla="*/ 1732548 h 4186990"/>
              <a:gd name="connsiteX4" fmla="*/ 1852864 w 1973317"/>
              <a:gd name="connsiteY4" fmla="*/ 2069432 h 4186990"/>
              <a:gd name="connsiteX5" fmla="*/ 1973179 w 1973317"/>
              <a:gd name="connsiteY5" fmla="*/ 2526632 h 4186990"/>
              <a:gd name="connsiteX6" fmla="*/ 1876927 w 1973317"/>
              <a:gd name="connsiteY6" fmla="*/ 2863516 h 4186990"/>
              <a:gd name="connsiteX7" fmla="*/ 1876927 w 1973317"/>
              <a:gd name="connsiteY7" fmla="*/ 3128211 h 4186990"/>
              <a:gd name="connsiteX8" fmla="*/ 1636295 w 1973317"/>
              <a:gd name="connsiteY8" fmla="*/ 3368843 h 4186990"/>
              <a:gd name="connsiteX9" fmla="*/ 1708485 w 1973317"/>
              <a:gd name="connsiteY9" fmla="*/ 3609474 h 4186990"/>
              <a:gd name="connsiteX10" fmla="*/ 1660358 w 1973317"/>
              <a:gd name="connsiteY10" fmla="*/ 3850106 h 4186990"/>
              <a:gd name="connsiteX11" fmla="*/ 1323474 w 1973317"/>
              <a:gd name="connsiteY11" fmla="*/ 3994485 h 4186990"/>
              <a:gd name="connsiteX12" fmla="*/ 986590 w 1973317"/>
              <a:gd name="connsiteY12" fmla="*/ 4162927 h 4186990"/>
              <a:gd name="connsiteX13" fmla="*/ 673769 w 1973317"/>
              <a:gd name="connsiteY13" fmla="*/ 3970422 h 4186990"/>
              <a:gd name="connsiteX14" fmla="*/ 529390 w 1973317"/>
              <a:gd name="connsiteY14" fmla="*/ 4042611 h 4186990"/>
              <a:gd name="connsiteX15" fmla="*/ 409074 w 1973317"/>
              <a:gd name="connsiteY15" fmla="*/ 4162927 h 4186990"/>
              <a:gd name="connsiteX16" fmla="*/ 240632 w 1973317"/>
              <a:gd name="connsiteY16" fmla="*/ 4090737 h 4186990"/>
              <a:gd name="connsiteX17" fmla="*/ 120316 w 1973317"/>
              <a:gd name="connsiteY17" fmla="*/ 4018548 h 4186990"/>
              <a:gd name="connsiteX18" fmla="*/ 24064 w 1973317"/>
              <a:gd name="connsiteY18" fmla="*/ 4042611 h 4186990"/>
              <a:gd name="connsiteX19" fmla="*/ 0 w 1973317"/>
              <a:gd name="connsiteY19" fmla="*/ 4186990 h 4186990"/>
              <a:gd name="connsiteX0" fmla="*/ 1923965 w 1996292"/>
              <a:gd name="connsiteY0" fmla="*/ 0 h 4205370"/>
              <a:gd name="connsiteX1" fmla="*/ 1972091 w 1996292"/>
              <a:gd name="connsiteY1" fmla="*/ 673769 h 4205370"/>
              <a:gd name="connsiteX2" fmla="*/ 1779586 w 1996292"/>
              <a:gd name="connsiteY2" fmla="*/ 1323474 h 4205370"/>
              <a:gd name="connsiteX3" fmla="*/ 1803649 w 1996292"/>
              <a:gd name="connsiteY3" fmla="*/ 1732548 h 4205370"/>
              <a:gd name="connsiteX4" fmla="*/ 1875839 w 1996292"/>
              <a:gd name="connsiteY4" fmla="*/ 2069432 h 4205370"/>
              <a:gd name="connsiteX5" fmla="*/ 1996154 w 1996292"/>
              <a:gd name="connsiteY5" fmla="*/ 2526632 h 4205370"/>
              <a:gd name="connsiteX6" fmla="*/ 1899902 w 1996292"/>
              <a:gd name="connsiteY6" fmla="*/ 2863516 h 4205370"/>
              <a:gd name="connsiteX7" fmla="*/ 1899902 w 1996292"/>
              <a:gd name="connsiteY7" fmla="*/ 3128211 h 4205370"/>
              <a:gd name="connsiteX8" fmla="*/ 1659270 w 1996292"/>
              <a:gd name="connsiteY8" fmla="*/ 3368843 h 4205370"/>
              <a:gd name="connsiteX9" fmla="*/ 1731460 w 1996292"/>
              <a:gd name="connsiteY9" fmla="*/ 3609474 h 4205370"/>
              <a:gd name="connsiteX10" fmla="*/ 1683333 w 1996292"/>
              <a:gd name="connsiteY10" fmla="*/ 3850106 h 4205370"/>
              <a:gd name="connsiteX11" fmla="*/ 1346449 w 1996292"/>
              <a:gd name="connsiteY11" fmla="*/ 3994485 h 4205370"/>
              <a:gd name="connsiteX12" fmla="*/ 1009565 w 1996292"/>
              <a:gd name="connsiteY12" fmla="*/ 4162927 h 4205370"/>
              <a:gd name="connsiteX13" fmla="*/ 696744 w 1996292"/>
              <a:gd name="connsiteY13" fmla="*/ 3970422 h 4205370"/>
              <a:gd name="connsiteX14" fmla="*/ 552365 w 1996292"/>
              <a:gd name="connsiteY14" fmla="*/ 4042611 h 4205370"/>
              <a:gd name="connsiteX15" fmla="*/ 432049 w 1996292"/>
              <a:gd name="connsiteY15" fmla="*/ 4162927 h 4205370"/>
              <a:gd name="connsiteX16" fmla="*/ 263607 w 1996292"/>
              <a:gd name="connsiteY16" fmla="*/ 4090737 h 4205370"/>
              <a:gd name="connsiteX17" fmla="*/ 143291 w 1996292"/>
              <a:gd name="connsiteY17" fmla="*/ 4018548 h 4205370"/>
              <a:gd name="connsiteX18" fmla="*/ 47039 w 1996292"/>
              <a:gd name="connsiteY18" fmla="*/ 4042611 h 4205370"/>
              <a:gd name="connsiteX19" fmla="*/ 0 w 1996292"/>
              <a:gd name="connsiteY19" fmla="*/ 4205370 h 420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6292" h="4205370">
                <a:moveTo>
                  <a:pt x="1923965" y="0"/>
                </a:moveTo>
                <a:cubicBezTo>
                  <a:pt x="1960059" y="226595"/>
                  <a:pt x="1996154" y="453190"/>
                  <a:pt x="1972091" y="673769"/>
                </a:cubicBezTo>
                <a:cubicBezTo>
                  <a:pt x="1948028" y="894348"/>
                  <a:pt x="1807660" y="1147011"/>
                  <a:pt x="1779586" y="1323474"/>
                </a:cubicBezTo>
                <a:cubicBezTo>
                  <a:pt x="1751512" y="1499937"/>
                  <a:pt x="1787607" y="1608222"/>
                  <a:pt x="1803649" y="1732548"/>
                </a:cubicBezTo>
                <a:cubicBezTo>
                  <a:pt x="1819691" y="1856874"/>
                  <a:pt x="1843755" y="1937085"/>
                  <a:pt x="1875839" y="2069432"/>
                </a:cubicBezTo>
                <a:cubicBezTo>
                  <a:pt x="1907923" y="2201779"/>
                  <a:pt x="1992144" y="2394285"/>
                  <a:pt x="1996154" y="2526632"/>
                </a:cubicBezTo>
                <a:cubicBezTo>
                  <a:pt x="2000165" y="2658979"/>
                  <a:pt x="1915944" y="2763253"/>
                  <a:pt x="1899902" y="2863516"/>
                </a:cubicBezTo>
                <a:cubicBezTo>
                  <a:pt x="1883860" y="2963779"/>
                  <a:pt x="1940007" y="3043990"/>
                  <a:pt x="1899902" y="3128211"/>
                </a:cubicBezTo>
                <a:cubicBezTo>
                  <a:pt x="1859797" y="3212432"/>
                  <a:pt x="1687344" y="3288633"/>
                  <a:pt x="1659270" y="3368843"/>
                </a:cubicBezTo>
                <a:cubicBezTo>
                  <a:pt x="1631196" y="3449053"/>
                  <a:pt x="1727449" y="3529263"/>
                  <a:pt x="1731460" y="3609474"/>
                </a:cubicBezTo>
                <a:cubicBezTo>
                  <a:pt x="1735471" y="3689685"/>
                  <a:pt x="1747501" y="3785938"/>
                  <a:pt x="1683333" y="3850106"/>
                </a:cubicBezTo>
                <a:cubicBezTo>
                  <a:pt x="1619165" y="3914274"/>
                  <a:pt x="1458744" y="3942348"/>
                  <a:pt x="1346449" y="3994485"/>
                </a:cubicBezTo>
                <a:cubicBezTo>
                  <a:pt x="1234154" y="4046622"/>
                  <a:pt x="1117849" y="4166937"/>
                  <a:pt x="1009565" y="4162927"/>
                </a:cubicBezTo>
                <a:cubicBezTo>
                  <a:pt x="901281" y="4158917"/>
                  <a:pt x="772944" y="3990475"/>
                  <a:pt x="696744" y="3970422"/>
                </a:cubicBezTo>
                <a:cubicBezTo>
                  <a:pt x="620544" y="3950369"/>
                  <a:pt x="596481" y="4010527"/>
                  <a:pt x="552365" y="4042611"/>
                </a:cubicBezTo>
                <a:cubicBezTo>
                  <a:pt x="508249" y="4074695"/>
                  <a:pt x="480175" y="4154906"/>
                  <a:pt x="432049" y="4162927"/>
                </a:cubicBezTo>
                <a:cubicBezTo>
                  <a:pt x="383923" y="4170948"/>
                  <a:pt x="311733" y="4114800"/>
                  <a:pt x="263607" y="4090737"/>
                </a:cubicBezTo>
                <a:cubicBezTo>
                  <a:pt x="215481" y="4066674"/>
                  <a:pt x="179386" y="4026569"/>
                  <a:pt x="143291" y="4018548"/>
                </a:cubicBezTo>
                <a:cubicBezTo>
                  <a:pt x="107196" y="4010527"/>
                  <a:pt x="70921" y="4011474"/>
                  <a:pt x="47039" y="4042611"/>
                </a:cubicBezTo>
                <a:cubicBezTo>
                  <a:pt x="23157" y="4073748"/>
                  <a:pt x="0" y="4205370"/>
                  <a:pt x="0" y="4205370"/>
                </a:cubicBezTo>
              </a:path>
            </a:pathLst>
          </a:custGeom>
          <a:noFill/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2" name="Freeform 1551"/>
          <p:cNvSpPr/>
          <p:nvPr/>
        </p:nvSpPr>
        <p:spPr>
          <a:xfrm>
            <a:off x="460763" y="625642"/>
            <a:ext cx="7892715" cy="1760988"/>
          </a:xfrm>
          <a:custGeom>
            <a:avLst/>
            <a:gdLst>
              <a:gd name="connsiteX0" fmla="*/ 7892715 w 7892715"/>
              <a:gd name="connsiteY0" fmla="*/ 0 h 1760988"/>
              <a:gd name="connsiteX1" fmla="*/ 7170821 w 7892715"/>
              <a:gd name="connsiteY1" fmla="*/ 481263 h 1760988"/>
              <a:gd name="connsiteX2" fmla="*/ 6593305 w 7892715"/>
              <a:gd name="connsiteY2" fmla="*/ 842211 h 1760988"/>
              <a:gd name="connsiteX3" fmla="*/ 6376736 w 7892715"/>
              <a:gd name="connsiteY3" fmla="*/ 1227221 h 1760988"/>
              <a:gd name="connsiteX4" fmla="*/ 5943600 w 7892715"/>
              <a:gd name="connsiteY4" fmla="*/ 1251284 h 1760988"/>
              <a:gd name="connsiteX5" fmla="*/ 5606715 w 7892715"/>
              <a:gd name="connsiteY5" fmla="*/ 1323474 h 1760988"/>
              <a:gd name="connsiteX6" fmla="*/ 5221705 w 7892715"/>
              <a:gd name="connsiteY6" fmla="*/ 1347537 h 1760988"/>
              <a:gd name="connsiteX7" fmla="*/ 4716379 w 7892715"/>
              <a:gd name="connsiteY7" fmla="*/ 1347537 h 1760988"/>
              <a:gd name="connsiteX8" fmla="*/ 4162926 w 7892715"/>
              <a:gd name="connsiteY8" fmla="*/ 1419726 h 1760988"/>
              <a:gd name="connsiteX9" fmla="*/ 3657600 w 7892715"/>
              <a:gd name="connsiteY9" fmla="*/ 1323474 h 1760988"/>
              <a:gd name="connsiteX10" fmla="*/ 3104147 w 7892715"/>
              <a:gd name="connsiteY10" fmla="*/ 1564105 h 1760988"/>
              <a:gd name="connsiteX11" fmla="*/ 2478505 w 7892715"/>
              <a:gd name="connsiteY11" fmla="*/ 1756611 h 1760988"/>
              <a:gd name="connsiteX12" fmla="*/ 1684421 w 7892715"/>
              <a:gd name="connsiteY12" fmla="*/ 1371600 h 1760988"/>
              <a:gd name="connsiteX13" fmla="*/ 1299410 w 7892715"/>
              <a:gd name="connsiteY13" fmla="*/ 1010653 h 1760988"/>
              <a:gd name="connsiteX14" fmla="*/ 818147 w 7892715"/>
              <a:gd name="connsiteY14" fmla="*/ 721895 h 1760988"/>
              <a:gd name="connsiteX15" fmla="*/ 625642 w 7892715"/>
              <a:gd name="connsiteY15" fmla="*/ 601579 h 1760988"/>
              <a:gd name="connsiteX16" fmla="*/ 312821 w 7892715"/>
              <a:gd name="connsiteY16" fmla="*/ 505326 h 1760988"/>
              <a:gd name="connsiteX17" fmla="*/ 0 w 7892715"/>
              <a:gd name="connsiteY17" fmla="*/ 505326 h 176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92715" h="1760988">
                <a:moveTo>
                  <a:pt x="7892715" y="0"/>
                </a:moveTo>
                <a:lnTo>
                  <a:pt x="7170821" y="481263"/>
                </a:lnTo>
                <a:cubicBezTo>
                  <a:pt x="6954253" y="621631"/>
                  <a:pt x="6725653" y="717885"/>
                  <a:pt x="6593305" y="842211"/>
                </a:cubicBezTo>
                <a:cubicBezTo>
                  <a:pt x="6460957" y="966537"/>
                  <a:pt x="6485020" y="1159042"/>
                  <a:pt x="6376736" y="1227221"/>
                </a:cubicBezTo>
                <a:cubicBezTo>
                  <a:pt x="6268452" y="1295400"/>
                  <a:pt x="6071937" y="1235242"/>
                  <a:pt x="5943600" y="1251284"/>
                </a:cubicBezTo>
                <a:cubicBezTo>
                  <a:pt x="5815263" y="1267326"/>
                  <a:pt x="5727031" y="1307432"/>
                  <a:pt x="5606715" y="1323474"/>
                </a:cubicBezTo>
                <a:cubicBezTo>
                  <a:pt x="5486399" y="1339516"/>
                  <a:pt x="5370094" y="1343527"/>
                  <a:pt x="5221705" y="1347537"/>
                </a:cubicBezTo>
                <a:cubicBezTo>
                  <a:pt x="5073316" y="1351547"/>
                  <a:pt x="4892842" y="1335506"/>
                  <a:pt x="4716379" y="1347537"/>
                </a:cubicBezTo>
                <a:cubicBezTo>
                  <a:pt x="4539916" y="1359568"/>
                  <a:pt x="4339389" y="1423736"/>
                  <a:pt x="4162926" y="1419726"/>
                </a:cubicBezTo>
                <a:cubicBezTo>
                  <a:pt x="3986463" y="1415716"/>
                  <a:pt x="3834063" y="1299411"/>
                  <a:pt x="3657600" y="1323474"/>
                </a:cubicBezTo>
                <a:cubicBezTo>
                  <a:pt x="3481137" y="1347537"/>
                  <a:pt x="3300663" y="1491916"/>
                  <a:pt x="3104147" y="1564105"/>
                </a:cubicBezTo>
                <a:cubicBezTo>
                  <a:pt x="2907631" y="1636295"/>
                  <a:pt x="2715126" y="1788695"/>
                  <a:pt x="2478505" y="1756611"/>
                </a:cubicBezTo>
                <a:cubicBezTo>
                  <a:pt x="2241884" y="1724527"/>
                  <a:pt x="1880937" y="1495926"/>
                  <a:pt x="1684421" y="1371600"/>
                </a:cubicBezTo>
                <a:cubicBezTo>
                  <a:pt x="1487905" y="1247274"/>
                  <a:pt x="1443789" y="1118937"/>
                  <a:pt x="1299410" y="1010653"/>
                </a:cubicBezTo>
                <a:cubicBezTo>
                  <a:pt x="1155031" y="902369"/>
                  <a:pt x="930442" y="790074"/>
                  <a:pt x="818147" y="721895"/>
                </a:cubicBezTo>
                <a:cubicBezTo>
                  <a:pt x="705852" y="653716"/>
                  <a:pt x="709863" y="637674"/>
                  <a:pt x="625642" y="601579"/>
                </a:cubicBezTo>
                <a:cubicBezTo>
                  <a:pt x="541421" y="565484"/>
                  <a:pt x="417095" y="521368"/>
                  <a:pt x="312821" y="505326"/>
                </a:cubicBezTo>
                <a:cubicBezTo>
                  <a:pt x="208547" y="489284"/>
                  <a:pt x="52137" y="497305"/>
                  <a:pt x="0" y="50532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3" name="Freeform 1552"/>
          <p:cNvSpPr/>
          <p:nvPr/>
        </p:nvSpPr>
        <p:spPr>
          <a:xfrm>
            <a:off x="532952" y="1155032"/>
            <a:ext cx="7291243" cy="6424863"/>
          </a:xfrm>
          <a:custGeom>
            <a:avLst/>
            <a:gdLst>
              <a:gd name="connsiteX0" fmla="*/ 7074568 w 7291243"/>
              <a:gd name="connsiteY0" fmla="*/ 0 h 6424863"/>
              <a:gd name="connsiteX1" fmla="*/ 7291137 w 7291243"/>
              <a:gd name="connsiteY1" fmla="*/ 1058779 h 6424863"/>
              <a:gd name="connsiteX2" fmla="*/ 7050505 w 7291243"/>
              <a:gd name="connsiteY2" fmla="*/ 1588168 h 6424863"/>
              <a:gd name="connsiteX3" fmla="*/ 6569242 w 7291243"/>
              <a:gd name="connsiteY3" fmla="*/ 1900989 h 6424863"/>
              <a:gd name="connsiteX4" fmla="*/ 5919537 w 7291243"/>
              <a:gd name="connsiteY4" fmla="*/ 2334126 h 6424863"/>
              <a:gd name="connsiteX5" fmla="*/ 5366084 w 7291243"/>
              <a:gd name="connsiteY5" fmla="*/ 2671010 h 6424863"/>
              <a:gd name="connsiteX6" fmla="*/ 5029200 w 7291243"/>
              <a:gd name="connsiteY6" fmla="*/ 2863515 h 6424863"/>
              <a:gd name="connsiteX7" fmla="*/ 5029200 w 7291243"/>
              <a:gd name="connsiteY7" fmla="*/ 3248526 h 6424863"/>
              <a:gd name="connsiteX8" fmla="*/ 4957011 w 7291243"/>
              <a:gd name="connsiteY8" fmla="*/ 3657600 h 6424863"/>
              <a:gd name="connsiteX9" fmla="*/ 4932947 w 7291243"/>
              <a:gd name="connsiteY9" fmla="*/ 3922294 h 6424863"/>
              <a:gd name="connsiteX10" fmla="*/ 4764505 w 7291243"/>
              <a:gd name="connsiteY10" fmla="*/ 3850105 h 6424863"/>
              <a:gd name="connsiteX11" fmla="*/ 4523874 w 7291243"/>
              <a:gd name="connsiteY11" fmla="*/ 4042610 h 6424863"/>
              <a:gd name="connsiteX12" fmla="*/ 4355432 w 7291243"/>
              <a:gd name="connsiteY12" fmla="*/ 4355431 h 6424863"/>
              <a:gd name="connsiteX13" fmla="*/ 4018547 w 7291243"/>
              <a:gd name="connsiteY13" fmla="*/ 4596063 h 6424863"/>
              <a:gd name="connsiteX14" fmla="*/ 3657600 w 7291243"/>
              <a:gd name="connsiteY14" fmla="*/ 4836694 h 6424863"/>
              <a:gd name="connsiteX15" fmla="*/ 3248526 w 7291243"/>
              <a:gd name="connsiteY15" fmla="*/ 5101389 h 6424863"/>
              <a:gd name="connsiteX16" fmla="*/ 2430379 w 7291243"/>
              <a:gd name="connsiteY16" fmla="*/ 5462336 h 6424863"/>
              <a:gd name="connsiteX17" fmla="*/ 1973179 w 7291243"/>
              <a:gd name="connsiteY17" fmla="*/ 5462336 h 6424863"/>
              <a:gd name="connsiteX18" fmla="*/ 1780674 w 7291243"/>
              <a:gd name="connsiteY18" fmla="*/ 5462336 h 6424863"/>
              <a:gd name="connsiteX19" fmla="*/ 1660358 w 7291243"/>
              <a:gd name="connsiteY19" fmla="*/ 5462336 h 6424863"/>
              <a:gd name="connsiteX20" fmla="*/ 1467853 w 7291243"/>
              <a:gd name="connsiteY20" fmla="*/ 5317957 h 6424863"/>
              <a:gd name="connsiteX21" fmla="*/ 1179095 w 7291243"/>
              <a:gd name="connsiteY21" fmla="*/ 5462336 h 6424863"/>
              <a:gd name="connsiteX22" fmla="*/ 842211 w 7291243"/>
              <a:gd name="connsiteY22" fmla="*/ 5847347 h 6424863"/>
              <a:gd name="connsiteX23" fmla="*/ 649705 w 7291243"/>
              <a:gd name="connsiteY23" fmla="*/ 6208294 h 6424863"/>
              <a:gd name="connsiteX24" fmla="*/ 481263 w 7291243"/>
              <a:gd name="connsiteY24" fmla="*/ 6376736 h 6424863"/>
              <a:gd name="connsiteX25" fmla="*/ 312821 w 7291243"/>
              <a:gd name="connsiteY25" fmla="*/ 6424863 h 6424863"/>
              <a:gd name="connsiteX26" fmla="*/ 0 w 7291243"/>
              <a:gd name="connsiteY26" fmla="*/ 6376736 h 642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91243" h="6424863">
                <a:moveTo>
                  <a:pt x="7074568" y="0"/>
                </a:moveTo>
                <a:cubicBezTo>
                  <a:pt x="7184858" y="397042"/>
                  <a:pt x="7295148" y="794084"/>
                  <a:pt x="7291137" y="1058779"/>
                </a:cubicBezTo>
                <a:cubicBezTo>
                  <a:pt x="7287127" y="1323474"/>
                  <a:pt x="7170821" y="1447800"/>
                  <a:pt x="7050505" y="1588168"/>
                </a:cubicBezTo>
                <a:cubicBezTo>
                  <a:pt x="6930189" y="1728536"/>
                  <a:pt x="6569242" y="1900989"/>
                  <a:pt x="6569242" y="1900989"/>
                </a:cubicBezTo>
                <a:cubicBezTo>
                  <a:pt x="6380747" y="2025315"/>
                  <a:pt x="6120063" y="2205789"/>
                  <a:pt x="5919537" y="2334126"/>
                </a:cubicBezTo>
                <a:cubicBezTo>
                  <a:pt x="5719011" y="2462463"/>
                  <a:pt x="5514474" y="2582778"/>
                  <a:pt x="5366084" y="2671010"/>
                </a:cubicBezTo>
                <a:cubicBezTo>
                  <a:pt x="5217694" y="2759242"/>
                  <a:pt x="5085347" y="2767262"/>
                  <a:pt x="5029200" y="2863515"/>
                </a:cubicBezTo>
                <a:cubicBezTo>
                  <a:pt x="4973053" y="2959768"/>
                  <a:pt x="5041231" y="3116179"/>
                  <a:pt x="5029200" y="3248526"/>
                </a:cubicBezTo>
                <a:cubicBezTo>
                  <a:pt x="5017168" y="3380874"/>
                  <a:pt x="4973053" y="3545305"/>
                  <a:pt x="4957011" y="3657600"/>
                </a:cubicBezTo>
                <a:cubicBezTo>
                  <a:pt x="4940969" y="3769895"/>
                  <a:pt x="4965031" y="3890210"/>
                  <a:pt x="4932947" y="3922294"/>
                </a:cubicBezTo>
                <a:cubicBezTo>
                  <a:pt x="4900863" y="3954378"/>
                  <a:pt x="4832684" y="3830052"/>
                  <a:pt x="4764505" y="3850105"/>
                </a:cubicBezTo>
                <a:cubicBezTo>
                  <a:pt x="4696326" y="3870158"/>
                  <a:pt x="4592053" y="3958389"/>
                  <a:pt x="4523874" y="4042610"/>
                </a:cubicBezTo>
                <a:cubicBezTo>
                  <a:pt x="4455695" y="4126831"/>
                  <a:pt x="4439653" y="4263189"/>
                  <a:pt x="4355432" y="4355431"/>
                </a:cubicBezTo>
                <a:cubicBezTo>
                  <a:pt x="4271211" y="4447673"/>
                  <a:pt x="4134852" y="4515853"/>
                  <a:pt x="4018547" y="4596063"/>
                </a:cubicBezTo>
                <a:cubicBezTo>
                  <a:pt x="3902242" y="4676274"/>
                  <a:pt x="3657600" y="4836694"/>
                  <a:pt x="3657600" y="4836694"/>
                </a:cubicBezTo>
                <a:cubicBezTo>
                  <a:pt x="3529263" y="4920915"/>
                  <a:pt x="3453063" y="4997115"/>
                  <a:pt x="3248526" y="5101389"/>
                </a:cubicBezTo>
                <a:cubicBezTo>
                  <a:pt x="3043989" y="5205663"/>
                  <a:pt x="2642937" y="5402178"/>
                  <a:pt x="2430379" y="5462336"/>
                </a:cubicBezTo>
                <a:cubicBezTo>
                  <a:pt x="2217821" y="5522494"/>
                  <a:pt x="1973179" y="5462336"/>
                  <a:pt x="1973179" y="5462336"/>
                </a:cubicBezTo>
                <a:lnTo>
                  <a:pt x="1780674" y="5462336"/>
                </a:lnTo>
                <a:cubicBezTo>
                  <a:pt x="1728537" y="5462336"/>
                  <a:pt x="1712495" y="5486399"/>
                  <a:pt x="1660358" y="5462336"/>
                </a:cubicBezTo>
                <a:cubicBezTo>
                  <a:pt x="1608221" y="5438273"/>
                  <a:pt x="1548063" y="5317957"/>
                  <a:pt x="1467853" y="5317957"/>
                </a:cubicBezTo>
                <a:cubicBezTo>
                  <a:pt x="1387643" y="5317957"/>
                  <a:pt x="1283369" y="5374104"/>
                  <a:pt x="1179095" y="5462336"/>
                </a:cubicBezTo>
                <a:cubicBezTo>
                  <a:pt x="1074821" y="5550568"/>
                  <a:pt x="930443" y="5723021"/>
                  <a:pt x="842211" y="5847347"/>
                </a:cubicBezTo>
                <a:cubicBezTo>
                  <a:pt x="753979" y="5971673"/>
                  <a:pt x="709863" y="6120063"/>
                  <a:pt x="649705" y="6208294"/>
                </a:cubicBezTo>
                <a:cubicBezTo>
                  <a:pt x="589547" y="6296525"/>
                  <a:pt x="537410" y="6340641"/>
                  <a:pt x="481263" y="6376736"/>
                </a:cubicBezTo>
                <a:cubicBezTo>
                  <a:pt x="425116" y="6412831"/>
                  <a:pt x="393031" y="6424863"/>
                  <a:pt x="312821" y="6424863"/>
                </a:cubicBezTo>
                <a:cubicBezTo>
                  <a:pt x="232611" y="6424863"/>
                  <a:pt x="116305" y="6400799"/>
                  <a:pt x="0" y="637673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4" name="Freeform 1553"/>
          <p:cNvSpPr/>
          <p:nvPr/>
        </p:nvSpPr>
        <p:spPr>
          <a:xfrm>
            <a:off x="557015" y="15304168"/>
            <a:ext cx="6785811" cy="7026443"/>
          </a:xfrm>
          <a:custGeom>
            <a:avLst/>
            <a:gdLst>
              <a:gd name="connsiteX0" fmla="*/ 0 w 6785811"/>
              <a:gd name="connsiteY0" fmla="*/ 7026443 h 7026443"/>
              <a:gd name="connsiteX1" fmla="*/ 697832 w 6785811"/>
              <a:gd name="connsiteY1" fmla="*/ 6737685 h 7026443"/>
              <a:gd name="connsiteX2" fmla="*/ 1227221 w 6785811"/>
              <a:gd name="connsiteY2" fmla="*/ 6256421 h 7026443"/>
              <a:gd name="connsiteX3" fmla="*/ 1708484 w 6785811"/>
              <a:gd name="connsiteY3" fmla="*/ 5775158 h 7026443"/>
              <a:gd name="connsiteX4" fmla="*/ 1949116 w 6785811"/>
              <a:gd name="connsiteY4" fmla="*/ 5317958 h 7026443"/>
              <a:gd name="connsiteX5" fmla="*/ 2117558 w 6785811"/>
              <a:gd name="connsiteY5" fmla="*/ 4884821 h 7026443"/>
              <a:gd name="connsiteX6" fmla="*/ 2286000 w 6785811"/>
              <a:gd name="connsiteY6" fmla="*/ 4499811 h 7026443"/>
              <a:gd name="connsiteX7" fmla="*/ 2213811 w 6785811"/>
              <a:gd name="connsiteY7" fmla="*/ 4331369 h 7026443"/>
              <a:gd name="connsiteX8" fmla="*/ 2430379 w 6785811"/>
              <a:gd name="connsiteY8" fmla="*/ 3970421 h 7026443"/>
              <a:gd name="connsiteX9" fmla="*/ 2502569 w 6785811"/>
              <a:gd name="connsiteY9" fmla="*/ 3416969 h 7026443"/>
              <a:gd name="connsiteX10" fmla="*/ 2695074 w 6785811"/>
              <a:gd name="connsiteY10" fmla="*/ 2743200 h 7026443"/>
              <a:gd name="connsiteX11" fmla="*/ 3007895 w 6785811"/>
              <a:gd name="connsiteY11" fmla="*/ 2382253 h 7026443"/>
              <a:gd name="connsiteX12" fmla="*/ 3657600 w 6785811"/>
              <a:gd name="connsiteY12" fmla="*/ 2021306 h 7026443"/>
              <a:gd name="connsiteX13" fmla="*/ 4018548 w 6785811"/>
              <a:gd name="connsiteY13" fmla="*/ 1708485 h 7026443"/>
              <a:gd name="connsiteX14" fmla="*/ 4403558 w 6785811"/>
              <a:gd name="connsiteY14" fmla="*/ 1491916 h 7026443"/>
              <a:gd name="connsiteX15" fmla="*/ 4692316 w 6785811"/>
              <a:gd name="connsiteY15" fmla="*/ 1419727 h 7026443"/>
              <a:gd name="connsiteX16" fmla="*/ 4860758 w 6785811"/>
              <a:gd name="connsiteY16" fmla="*/ 1323474 h 7026443"/>
              <a:gd name="connsiteX17" fmla="*/ 5317958 w 6785811"/>
              <a:gd name="connsiteY17" fmla="*/ 1323474 h 7026443"/>
              <a:gd name="connsiteX18" fmla="*/ 5751095 w 6785811"/>
              <a:gd name="connsiteY18" fmla="*/ 962527 h 7026443"/>
              <a:gd name="connsiteX19" fmla="*/ 6184232 w 6785811"/>
              <a:gd name="connsiteY19" fmla="*/ 697832 h 7026443"/>
              <a:gd name="connsiteX20" fmla="*/ 6521116 w 6785811"/>
              <a:gd name="connsiteY20" fmla="*/ 360948 h 7026443"/>
              <a:gd name="connsiteX21" fmla="*/ 6689558 w 6785811"/>
              <a:gd name="connsiteY21" fmla="*/ 96253 h 7026443"/>
              <a:gd name="connsiteX22" fmla="*/ 6785811 w 6785811"/>
              <a:gd name="connsiteY22" fmla="*/ 0 h 702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5811" h="7026443">
                <a:moveTo>
                  <a:pt x="0" y="7026443"/>
                </a:moveTo>
                <a:cubicBezTo>
                  <a:pt x="246647" y="6946232"/>
                  <a:pt x="493295" y="6866022"/>
                  <a:pt x="697832" y="6737685"/>
                </a:cubicBezTo>
                <a:cubicBezTo>
                  <a:pt x="902369" y="6609348"/>
                  <a:pt x="1058779" y="6416842"/>
                  <a:pt x="1227221" y="6256421"/>
                </a:cubicBezTo>
                <a:cubicBezTo>
                  <a:pt x="1395663" y="6096000"/>
                  <a:pt x="1588168" y="5931568"/>
                  <a:pt x="1708484" y="5775158"/>
                </a:cubicBezTo>
                <a:cubicBezTo>
                  <a:pt x="1828800" y="5618748"/>
                  <a:pt x="1880937" y="5466347"/>
                  <a:pt x="1949116" y="5317958"/>
                </a:cubicBezTo>
                <a:cubicBezTo>
                  <a:pt x="2017295" y="5169568"/>
                  <a:pt x="2061411" y="5021179"/>
                  <a:pt x="2117558" y="4884821"/>
                </a:cubicBezTo>
                <a:cubicBezTo>
                  <a:pt x="2173705" y="4748463"/>
                  <a:pt x="2269958" y="4592053"/>
                  <a:pt x="2286000" y="4499811"/>
                </a:cubicBezTo>
                <a:cubicBezTo>
                  <a:pt x="2302042" y="4407569"/>
                  <a:pt x="2189748" y="4419601"/>
                  <a:pt x="2213811" y="4331369"/>
                </a:cubicBezTo>
                <a:cubicBezTo>
                  <a:pt x="2237874" y="4243137"/>
                  <a:pt x="2382253" y="4122821"/>
                  <a:pt x="2430379" y="3970421"/>
                </a:cubicBezTo>
                <a:cubicBezTo>
                  <a:pt x="2478505" y="3818021"/>
                  <a:pt x="2458453" y="3621506"/>
                  <a:pt x="2502569" y="3416969"/>
                </a:cubicBezTo>
                <a:cubicBezTo>
                  <a:pt x="2546685" y="3212432"/>
                  <a:pt x="2610853" y="2915653"/>
                  <a:pt x="2695074" y="2743200"/>
                </a:cubicBezTo>
                <a:cubicBezTo>
                  <a:pt x="2779295" y="2570747"/>
                  <a:pt x="2847474" y="2502569"/>
                  <a:pt x="3007895" y="2382253"/>
                </a:cubicBezTo>
                <a:cubicBezTo>
                  <a:pt x="3168316" y="2261937"/>
                  <a:pt x="3489158" y="2133601"/>
                  <a:pt x="3657600" y="2021306"/>
                </a:cubicBezTo>
                <a:cubicBezTo>
                  <a:pt x="3826042" y="1909011"/>
                  <a:pt x="3894222" y="1796717"/>
                  <a:pt x="4018548" y="1708485"/>
                </a:cubicBezTo>
                <a:cubicBezTo>
                  <a:pt x="4142874" y="1620253"/>
                  <a:pt x="4291263" y="1540042"/>
                  <a:pt x="4403558" y="1491916"/>
                </a:cubicBezTo>
                <a:cubicBezTo>
                  <a:pt x="4515853" y="1443790"/>
                  <a:pt x="4616116" y="1447801"/>
                  <a:pt x="4692316" y="1419727"/>
                </a:cubicBezTo>
                <a:cubicBezTo>
                  <a:pt x="4768516" y="1391653"/>
                  <a:pt x="4756484" y="1339516"/>
                  <a:pt x="4860758" y="1323474"/>
                </a:cubicBezTo>
                <a:cubicBezTo>
                  <a:pt x="4965032" y="1307432"/>
                  <a:pt x="5169569" y="1383632"/>
                  <a:pt x="5317958" y="1323474"/>
                </a:cubicBezTo>
                <a:cubicBezTo>
                  <a:pt x="5466347" y="1263316"/>
                  <a:pt x="5606716" y="1066801"/>
                  <a:pt x="5751095" y="962527"/>
                </a:cubicBezTo>
                <a:cubicBezTo>
                  <a:pt x="5895474" y="858253"/>
                  <a:pt x="6055895" y="798095"/>
                  <a:pt x="6184232" y="697832"/>
                </a:cubicBezTo>
                <a:cubicBezTo>
                  <a:pt x="6312569" y="597569"/>
                  <a:pt x="6436895" y="461211"/>
                  <a:pt x="6521116" y="360948"/>
                </a:cubicBezTo>
                <a:cubicBezTo>
                  <a:pt x="6605337" y="260685"/>
                  <a:pt x="6645442" y="156411"/>
                  <a:pt x="6689558" y="96253"/>
                </a:cubicBezTo>
                <a:cubicBezTo>
                  <a:pt x="6733674" y="36095"/>
                  <a:pt x="6759742" y="18047"/>
                  <a:pt x="678581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2" name="Group 221"/>
          <p:cNvGrpSpPr/>
          <p:nvPr/>
        </p:nvGrpSpPr>
        <p:grpSpPr>
          <a:xfrm>
            <a:off x="530863" y="553453"/>
            <a:ext cx="17207568" cy="25628795"/>
            <a:chOff x="767932" y="553453"/>
            <a:chExt cx="17207568" cy="25628795"/>
          </a:xfrm>
        </p:grpSpPr>
        <p:grpSp>
          <p:nvGrpSpPr>
            <p:cNvPr id="240" name="Group 239"/>
            <p:cNvGrpSpPr/>
            <p:nvPr/>
          </p:nvGrpSpPr>
          <p:grpSpPr>
            <a:xfrm>
              <a:off x="2743200" y="12288197"/>
              <a:ext cx="13358468" cy="13894051"/>
              <a:chOff x="2743200" y="12288197"/>
              <a:chExt cx="13358468" cy="13894051"/>
            </a:xfrm>
          </p:grpSpPr>
          <p:sp>
            <p:nvSpPr>
              <p:cNvPr id="249" name="Freeform 248"/>
              <p:cNvSpPr/>
              <p:nvPr/>
            </p:nvSpPr>
            <p:spPr>
              <a:xfrm>
                <a:off x="2743200" y="12288197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Freeform 249"/>
              <p:cNvSpPr/>
              <p:nvPr/>
            </p:nvSpPr>
            <p:spPr>
              <a:xfrm>
                <a:off x="2743966" y="12288963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Freeform 250"/>
              <p:cNvSpPr/>
              <p:nvPr/>
            </p:nvSpPr>
            <p:spPr>
              <a:xfrm>
                <a:off x="2744732" y="12289729"/>
                <a:ext cx="13356936" cy="13892519"/>
              </a:xfrm>
              <a:custGeom>
                <a:avLst/>
                <a:gdLst>
                  <a:gd name="connsiteX0" fmla="*/ 0 w 13356936"/>
                  <a:gd name="connsiteY0" fmla="*/ 13908505 h 13908505"/>
                  <a:gd name="connsiteX1" fmla="*/ 409074 w 13356936"/>
                  <a:gd name="connsiteY1" fmla="*/ 13306926 h 13908505"/>
                  <a:gd name="connsiteX2" fmla="*/ 1155032 w 13356936"/>
                  <a:gd name="connsiteY2" fmla="*/ 12609094 h 13908505"/>
                  <a:gd name="connsiteX3" fmla="*/ 1804737 w 13356936"/>
                  <a:gd name="connsiteY3" fmla="*/ 12200021 h 13908505"/>
                  <a:gd name="connsiteX4" fmla="*/ 3176337 w 13356936"/>
                  <a:gd name="connsiteY4" fmla="*/ 11165305 h 13908505"/>
                  <a:gd name="connsiteX5" fmla="*/ 3777916 w 13356936"/>
                  <a:gd name="connsiteY5" fmla="*/ 10732168 h 13908505"/>
                  <a:gd name="connsiteX6" fmla="*/ 3922295 w 13356936"/>
                  <a:gd name="connsiteY6" fmla="*/ 10563726 h 13908505"/>
                  <a:gd name="connsiteX7" fmla="*/ 4692316 w 13356936"/>
                  <a:gd name="connsiteY7" fmla="*/ 10226842 h 13908505"/>
                  <a:gd name="connsiteX8" fmla="*/ 4957011 w 13356936"/>
                  <a:gd name="connsiteY8" fmla="*/ 9986210 h 13908505"/>
                  <a:gd name="connsiteX9" fmla="*/ 5029200 w 13356936"/>
                  <a:gd name="connsiteY9" fmla="*/ 9817768 h 13908505"/>
                  <a:gd name="connsiteX10" fmla="*/ 5197642 w 13356936"/>
                  <a:gd name="connsiteY10" fmla="*/ 9553073 h 13908505"/>
                  <a:gd name="connsiteX11" fmla="*/ 5342021 w 13356936"/>
                  <a:gd name="connsiteY11" fmla="*/ 9071810 h 13908505"/>
                  <a:gd name="connsiteX12" fmla="*/ 5678905 w 13356936"/>
                  <a:gd name="connsiteY12" fmla="*/ 8831178 h 13908505"/>
                  <a:gd name="connsiteX13" fmla="*/ 6304547 w 13356936"/>
                  <a:gd name="connsiteY13" fmla="*/ 8518357 h 13908505"/>
                  <a:gd name="connsiteX14" fmla="*/ 6617368 w 13356936"/>
                  <a:gd name="connsiteY14" fmla="*/ 8229600 h 13908505"/>
                  <a:gd name="connsiteX15" fmla="*/ 6833937 w 13356936"/>
                  <a:gd name="connsiteY15" fmla="*/ 7916778 h 13908505"/>
                  <a:gd name="connsiteX16" fmla="*/ 7363326 w 13356936"/>
                  <a:gd name="connsiteY16" fmla="*/ 7483642 h 13908505"/>
                  <a:gd name="connsiteX17" fmla="*/ 7652084 w 13356936"/>
                  <a:gd name="connsiteY17" fmla="*/ 6906126 h 13908505"/>
                  <a:gd name="connsiteX18" fmla="*/ 7892716 w 13356936"/>
                  <a:gd name="connsiteY18" fmla="*/ 6761747 h 13908505"/>
                  <a:gd name="connsiteX19" fmla="*/ 7988968 w 13356936"/>
                  <a:gd name="connsiteY19" fmla="*/ 6497052 h 13908505"/>
                  <a:gd name="connsiteX20" fmla="*/ 8470232 w 13356936"/>
                  <a:gd name="connsiteY20" fmla="*/ 6039852 h 13908505"/>
                  <a:gd name="connsiteX21" fmla="*/ 8855242 w 13356936"/>
                  <a:gd name="connsiteY21" fmla="*/ 5967663 h 13908505"/>
                  <a:gd name="connsiteX22" fmla="*/ 9095874 w 13356936"/>
                  <a:gd name="connsiteY22" fmla="*/ 5775157 h 13908505"/>
                  <a:gd name="connsiteX23" fmla="*/ 9432758 w 13356936"/>
                  <a:gd name="connsiteY23" fmla="*/ 5775157 h 13908505"/>
                  <a:gd name="connsiteX24" fmla="*/ 9986211 w 13356936"/>
                  <a:gd name="connsiteY24" fmla="*/ 5414210 h 13908505"/>
                  <a:gd name="connsiteX25" fmla="*/ 10515600 w 13356936"/>
                  <a:gd name="connsiteY25" fmla="*/ 5149515 h 13908505"/>
                  <a:gd name="connsiteX26" fmla="*/ 11165305 w 13356936"/>
                  <a:gd name="connsiteY26" fmla="*/ 4547936 h 13908505"/>
                  <a:gd name="connsiteX27" fmla="*/ 11261558 w 13356936"/>
                  <a:gd name="connsiteY27" fmla="*/ 4211052 h 13908505"/>
                  <a:gd name="connsiteX28" fmla="*/ 11502189 w 13356936"/>
                  <a:gd name="connsiteY28" fmla="*/ 3874168 h 13908505"/>
                  <a:gd name="connsiteX29" fmla="*/ 11766884 w 13356936"/>
                  <a:gd name="connsiteY29" fmla="*/ 3513221 h 13908505"/>
                  <a:gd name="connsiteX30" fmla="*/ 12127832 w 13356936"/>
                  <a:gd name="connsiteY30" fmla="*/ 3056021 h 13908505"/>
                  <a:gd name="connsiteX31" fmla="*/ 12296274 w 13356936"/>
                  <a:gd name="connsiteY31" fmla="*/ 2646947 h 13908505"/>
                  <a:gd name="connsiteX32" fmla="*/ 12801600 w 13356936"/>
                  <a:gd name="connsiteY32" fmla="*/ 2358189 h 13908505"/>
                  <a:gd name="connsiteX33" fmla="*/ 13090358 w 13356936"/>
                  <a:gd name="connsiteY33" fmla="*/ 2069431 h 13908505"/>
                  <a:gd name="connsiteX34" fmla="*/ 13330989 w 13356936"/>
                  <a:gd name="connsiteY34" fmla="*/ 1804736 h 13908505"/>
                  <a:gd name="connsiteX35" fmla="*/ 13306926 w 13356936"/>
                  <a:gd name="connsiteY35" fmla="*/ 1588168 h 13908505"/>
                  <a:gd name="connsiteX36" fmla="*/ 12945979 w 13356936"/>
                  <a:gd name="connsiteY36" fmla="*/ 1299410 h 13908505"/>
                  <a:gd name="connsiteX37" fmla="*/ 12753474 w 13356936"/>
                  <a:gd name="connsiteY37" fmla="*/ 1010652 h 13908505"/>
                  <a:gd name="connsiteX38" fmla="*/ 12585032 w 13356936"/>
                  <a:gd name="connsiteY38" fmla="*/ 625642 h 13908505"/>
                  <a:gd name="connsiteX39" fmla="*/ 12609095 w 13356936"/>
                  <a:gd name="connsiteY39" fmla="*/ 385010 h 13908505"/>
                  <a:gd name="connsiteX40" fmla="*/ 12753474 w 13356936"/>
                  <a:gd name="connsiteY40" fmla="*/ 240631 h 13908505"/>
                  <a:gd name="connsiteX41" fmla="*/ 12921916 w 13356936"/>
                  <a:gd name="connsiteY41" fmla="*/ 0 h 13908505"/>
                  <a:gd name="connsiteX0" fmla="*/ 0 w 13356936"/>
                  <a:gd name="connsiteY0" fmla="*/ 13892519 h 13892519"/>
                  <a:gd name="connsiteX1" fmla="*/ 409074 w 13356936"/>
                  <a:gd name="connsiteY1" fmla="*/ 13290940 h 13892519"/>
                  <a:gd name="connsiteX2" fmla="*/ 1155032 w 13356936"/>
                  <a:gd name="connsiteY2" fmla="*/ 12593108 h 13892519"/>
                  <a:gd name="connsiteX3" fmla="*/ 1804737 w 13356936"/>
                  <a:gd name="connsiteY3" fmla="*/ 12184035 h 13892519"/>
                  <a:gd name="connsiteX4" fmla="*/ 3176337 w 13356936"/>
                  <a:gd name="connsiteY4" fmla="*/ 11149319 h 13892519"/>
                  <a:gd name="connsiteX5" fmla="*/ 3777916 w 13356936"/>
                  <a:gd name="connsiteY5" fmla="*/ 10716182 h 13892519"/>
                  <a:gd name="connsiteX6" fmla="*/ 3922295 w 13356936"/>
                  <a:gd name="connsiteY6" fmla="*/ 10547740 h 13892519"/>
                  <a:gd name="connsiteX7" fmla="*/ 4692316 w 13356936"/>
                  <a:gd name="connsiteY7" fmla="*/ 10210856 h 13892519"/>
                  <a:gd name="connsiteX8" fmla="*/ 4957011 w 13356936"/>
                  <a:gd name="connsiteY8" fmla="*/ 9970224 h 13892519"/>
                  <a:gd name="connsiteX9" fmla="*/ 5029200 w 13356936"/>
                  <a:gd name="connsiteY9" fmla="*/ 9801782 h 13892519"/>
                  <a:gd name="connsiteX10" fmla="*/ 5197642 w 13356936"/>
                  <a:gd name="connsiteY10" fmla="*/ 9537087 h 13892519"/>
                  <a:gd name="connsiteX11" fmla="*/ 5342021 w 13356936"/>
                  <a:gd name="connsiteY11" fmla="*/ 9055824 h 13892519"/>
                  <a:gd name="connsiteX12" fmla="*/ 5678905 w 13356936"/>
                  <a:gd name="connsiteY12" fmla="*/ 8815192 h 13892519"/>
                  <a:gd name="connsiteX13" fmla="*/ 6304547 w 13356936"/>
                  <a:gd name="connsiteY13" fmla="*/ 8502371 h 13892519"/>
                  <a:gd name="connsiteX14" fmla="*/ 6617368 w 13356936"/>
                  <a:gd name="connsiteY14" fmla="*/ 8213614 h 13892519"/>
                  <a:gd name="connsiteX15" fmla="*/ 6833937 w 13356936"/>
                  <a:gd name="connsiteY15" fmla="*/ 7900792 h 13892519"/>
                  <a:gd name="connsiteX16" fmla="*/ 7363326 w 13356936"/>
                  <a:gd name="connsiteY16" fmla="*/ 7467656 h 13892519"/>
                  <a:gd name="connsiteX17" fmla="*/ 7652084 w 13356936"/>
                  <a:gd name="connsiteY17" fmla="*/ 6890140 h 13892519"/>
                  <a:gd name="connsiteX18" fmla="*/ 7892716 w 13356936"/>
                  <a:gd name="connsiteY18" fmla="*/ 6745761 h 13892519"/>
                  <a:gd name="connsiteX19" fmla="*/ 7988968 w 13356936"/>
                  <a:gd name="connsiteY19" fmla="*/ 6481066 h 13892519"/>
                  <a:gd name="connsiteX20" fmla="*/ 8470232 w 13356936"/>
                  <a:gd name="connsiteY20" fmla="*/ 6023866 h 13892519"/>
                  <a:gd name="connsiteX21" fmla="*/ 8855242 w 13356936"/>
                  <a:gd name="connsiteY21" fmla="*/ 5951677 h 13892519"/>
                  <a:gd name="connsiteX22" fmla="*/ 9095874 w 13356936"/>
                  <a:gd name="connsiteY22" fmla="*/ 5759171 h 13892519"/>
                  <a:gd name="connsiteX23" fmla="*/ 9432758 w 13356936"/>
                  <a:gd name="connsiteY23" fmla="*/ 5759171 h 13892519"/>
                  <a:gd name="connsiteX24" fmla="*/ 9986211 w 13356936"/>
                  <a:gd name="connsiteY24" fmla="*/ 5398224 h 13892519"/>
                  <a:gd name="connsiteX25" fmla="*/ 10515600 w 13356936"/>
                  <a:gd name="connsiteY25" fmla="*/ 5133529 h 13892519"/>
                  <a:gd name="connsiteX26" fmla="*/ 11165305 w 13356936"/>
                  <a:gd name="connsiteY26" fmla="*/ 4531950 h 13892519"/>
                  <a:gd name="connsiteX27" fmla="*/ 11261558 w 13356936"/>
                  <a:gd name="connsiteY27" fmla="*/ 4195066 h 13892519"/>
                  <a:gd name="connsiteX28" fmla="*/ 11502189 w 13356936"/>
                  <a:gd name="connsiteY28" fmla="*/ 3858182 h 13892519"/>
                  <a:gd name="connsiteX29" fmla="*/ 11766884 w 13356936"/>
                  <a:gd name="connsiteY29" fmla="*/ 3497235 h 13892519"/>
                  <a:gd name="connsiteX30" fmla="*/ 12127832 w 13356936"/>
                  <a:gd name="connsiteY30" fmla="*/ 3040035 h 13892519"/>
                  <a:gd name="connsiteX31" fmla="*/ 12296274 w 13356936"/>
                  <a:gd name="connsiteY31" fmla="*/ 2630961 h 13892519"/>
                  <a:gd name="connsiteX32" fmla="*/ 12801600 w 13356936"/>
                  <a:gd name="connsiteY32" fmla="*/ 2342203 h 13892519"/>
                  <a:gd name="connsiteX33" fmla="*/ 13090358 w 13356936"/>
                  <a:gd name="connsiteY33" fmla="*/ 2053445 h 13892519"/>
                  <a:gd name="connsiteX34" fmla="*/ 13330989 w 13356936"/>
                  <a:gd name="connsiteY34" fmla="*/ 1788750 h 13892519"/>
                  <a:gd name="connsiteX35" fmla="*/ 13306926 w 13356936"/>
                  <a:gd name="connsiteY35" fmla="*/ 1572182 h 13892519"/>
                  <a:gd name="connsiteX36" fmla="*/ 12945979 w 13356936"/>
                  <a:gd name="connsiteY36" fmla="*/ 1283424 h 13892519"/>
                  <a:gd name="connsiteX37" fmla="*/ 12753474 w 13356936"/>
                  <a:gd name="connsiteY37" fmla="*/ 994666 h 13892519"/>
                  <a:gd name="connsiteX38" fmla="*/ 12585032 w 13356936"/>
                  <a:gd name="connsiteY38" fmla="*/ 609656 h 13892519"/>
                  <a:gd name="connsiteX39" fmla="*/ 12609095 w 13356936"/>
                  <a:gd name="connsiteY39" fmla="*/ 369024 h 13892519"/>
                  <a:gd name="connsiteX40" fmla="*/ 12753474 w 13356936"/>
                  <a:gd name="connsiteY40" fmla="*/ 224645 h 13892519"/>
                  <a:gd name="connsiteX41" fmla="*/ 12921916 w 13356936"/>
                  <a:gd name="connsiteY41" fmla="*/ 0 h 1389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356936" h="13892519">
                    <a:moveTo>
                      <a:pt x="0" y="13892519"/>
                    </a:moveTo>
                    <a:cubicBezTo>
                      <a:pt x="108284" y="13700013"/>
                      <a:pt x="216569" y="13507508"/>
                      <a:pt x="409074" y="13290940"/>
                    </a:cubicBezTo>
                    <a:cubicBezTo>
                      <a:pt x="601579" y="13074372"/>
                      <a:pt x="922422" y="12777592"/>
                      <a:pt x="1155032" y="12593108"/>
                    </a:cubicBezTo>
                    <a:cubicBezTo>
                      <a:pt x="1387643" y="12408624"/>
                      <a:pt x="1467853" y="12424666"/>
                      <a:pt x="1804737" y="12184035"/>
                    </a:cubicBezTo>
                    <a:cubicBezTo>
                      <a:pt x="2141621" y="11943404"/>
                      <a:pt x="2847474" y="11393961"/>
                      <a:pt x="3176337" y="11149319"/>
                    </a:cubicBezTo>
                    <a:cubicBezTo>
                      <a:pt x="3505200" y="10904677"/>
                      <a:pt x="3653590" y="10816445"/>
                      <a:pt x="3777916" y="10716182"/>
                    </a:cubicBezTo>
                    <a:cubicBezTo>
                      <a:pt x="3902242" y="10615919"/>
                      <a:pt x="3769895" y="10631961"/>
                      <a:pt x="3922295" y="10547740"/>
                    </a:cubicBezTo>
                    <a:cubicBezTo>
                      <a:pt x="4074695" y="10463519"/>
                      <a:pt x="4519863" y="10307109"/>
                      <a:pt x="4692316" y="10210856"/>
                    </a:cubicBezTo>
                    <a:cubicBezTo>
                      <a:pt x="4864769" y="10114603"/>
                      <a:pt x="4900864" y="10038403"/>
                      <a:pt x="4957011" y="9970224"/>
                    </a:cubicBezTo>
                    <a:cubicBezTo>
                      <a:pt x="5013158" y="9902045"/>
                      <a:pt x="4989095" y="9873972"/>
                      <a:pt x="5029200" y="9801782"/>
                    </a:cubicBezTo>
                    <a:cubicBezTo>
                      <a:pt x="5069305" y="9729592"/>
                      <a:pt x="5145505" y="9661413"/>
                      <a:pt x="5197642" y="9537087"/>
                    </a:cubicBezTo>
                    <a:cubicBezTo>
                      <a:pt x="5249779" y="9412761"/>
                      <a:pt x="5261811" y="9176140"/>
                      <a:pt x="5342021" y="9055824"/>
                    </a:cubicBezTo>
                    <a:cubicBezTo>
                      <a:pt x="5422231" y="8935508"/>
                      <a:pt x="5518484" y="8907434"/>
                      <a:pt x="5678905" y="8815192"/>
                    </a:cubicBezTo>
                    <a:cubicBezTo>
                      <a:pt x="5839326" y="8722950"/>
                      <a:pt x="6148137" y="8602634"/>
                      <a:pt x="6304547" y="8502371"/>
                    </a:cubicBezTo>
                    <a:cubicBezTo>
                      <a:pt x="6460957" y="8402108"/>
                      <a:pt x="6529136" y="8313877"/>
                      <a:pt x="6617368" y="8213614"/>
                    </a:cubicBezTo>
                    <a:cubicBezTo>
                      <a:pt x="6705600" y="8113351"/>
                      <a:pt x="6709611" y="8025118"/>
                      <a:pt x="6833937" y="7900792"/>
                    </a:cubicBezTo>
                    <a:cubicBezTo>
                      <a:pt x="6958263" y="7776466"/>
                      <a:pt x="7226968" y="7636098"/>
                      <a:pt x="7363326" y="7467656"/>
                    </a:cubicBezTo>
                    <a:cubicBezTo>
                      <a:pt x="7499684" y="7299214"/>
                      <a:pt x="7563852" y="7010456"/>
                      <a:pt x="7652084" y="6890140"/>
                    </a:cubicBezTo>
                    <a:cubicBezTo>
                      <a:pt x="7740316" y="6769824"/>
                      <a:pt x="7836569" y="6813940"/>
                      <a:pt x="7892716" y="6745761"/>
                    </a:cubicBezTo>
                    <a:cubicBezTo>
                      <a:pt x="7948863" y="6677582"/>
                      <a:pt x="7892715" y="6601382"/>
                      <a:pt x="7988968" y="6481066"/>
                    </a:cubicBezTo>
                    <a:cubicBezTo>
                      <a:pt x="8085221" y="6360750"/>
                      <a:pt x="8325853" y="6112097"/>
                      <a:pt x="8470232" y="6023866"/>
                    </a:cubicBezTo>
                    <a:cubicBezTo>
                      <a:pt x="8614611" y="5935635"/>
                      <a:pt x="8750968" y="5995793"/>
                      <a:pt x="8855242" y="5951677"/>
                    </a:cubicBezTo>
                    <a:cubicBezTo>
                      <a:pt x="8959516" y="5907561"/>
                      <a:pt x="8999621" y="5791255"/>
                      <a:pt x="9095874" y="5759171"/>
                    </a:cubicBezTo>
                    <a:cubicBezTo>
                      <a:pt x="9192127" y="5727087"/>
                      <a:pt x="9284369" y="5819329"/>
                      <a:pt x="9432758" y="5759171"/>
                    </a:cubicBezTo>
                    <a:cubicBezTo>
                      <a:pt x="9581147" y="5699013"/>
                      <a:pt x="9805737" y="5502498"/>
                      <a:pt x="9986211" y="5398224"/>
                    </a:cubicBezTo>
                    <a:cubicBezTo>
                      <a:pt x="10166685" y="5293950"/>
                      <a:pt x="10319084" y="5277908"/>
                      <a:pt x="10515600" y="5133529"/>
                    </a:cubicBezTo>
                    <a:cubicBezTo>
                      <a:pt x="10712116" y="4989150"/>
                      <a:pt x="11040979" y="4688360"/>
                      <a:pt x="11165305" y="4531950"/>
                    </a:cubicBezTo>
                    <a:cubicBezTo>
                      <a:pt x="11289631" y="4375540"/>
                      <a:pt x="11205411" y="4307361"/>
                      <a:pt x="11261558" y="4195066"/>
                    </a:cubicBezTo>
                    <a:cubicBezTo>
                      <a:pt x="11317705" y="4082771"/>
                      <a:pt x="11417968" y="3974487"/>
                      <a:pt x="11502189" y="3858182"/>
                    </a:cubicBezTo>
                    <a:cubicBezTo>
                      <a:pt x="11586410" y="3741877"/>
                      <a:pt x="11662610" y="3633593"/>
                      <a:pt x="11766884" y="3497235"/>
                    </a:cubicBezTo>
                    <a:cubicBezTo>
                      <a:pt x="11871158" y="3360877"/>
                      <a:pt x="12039600" y="3184414"/>
                      <a:pt x="12127832" y="3040035"/>
                    </a:cubicBezTo>
                    <a:cubicBezTo>
                      <a:pt x="12216064" y="2895656"/>
                      <a:pt x="12183979" y="2747266"/>
                      <a:pt x="12296274" y="2630961"/>
                    </a:cubicBezTo>
                    <a:cubicBezTo>
                      <a:pt x="12408569" y="2514656"/>
                      <a:pt x="12669253" y="2438456"/>
                      <a:pt x="12801600" y="2342203"/>
                    </a:cubicBezTo>
                    <a:cubicBezTo>
                      <a:pt x="12933947" y="2245950"/>
                      <a:pt x="13002127" y="2145687"/>
                      <a:pt x="13090358" y="2053445"/>
                    </a:cubicBezTo>
                    <a:cubicBezTo>
                      <a:pt x="13178589" y="1961203"/>
                      <a:pt x="13294894" y="1868960"/>
                      <a:pt x="13330989" y="1788750"/>
                    </a:cubicBezTo>
                    <a:cubicBezTo>
                      <a:pt x="13367084" y="1708539"/>
                      <a:pt x="13371094" y="1656403"/>
                      <a:pt x="13306926" y="1572182"/>
                    </a:cubicBezTo>
                    <a:cubicBezTo>
                      <a:pt x="13242758" y="1487961"/>
                      <a:pt x="13038221" y="1379677"/>
                      <a:pt x="12945979" y="1283424"/>
                    </a:cubicBezTo>
                    <a:cubicBezTo>
                      <a:pt x="12853737" y="1187171"/>
                      <a:pt x="12813632" y="1106961"/>
                      <a:pt x="12753474" y="994666"/>
                    </a:cubicBezTo>
                    <a:cubicBezTo>
                      <a:pt x="12693316" y="882371"/>
                      <a:pt x="12609095" y="713930"/>
                      <a:pt x="12585032" y="609656"/>
                    </a:cubicBezTo>
                    <a:cubicBezTo>
                      <a:pt x="12560969" y="505382"/>
                      <a:pt x="12581021" y="433192"/>
                      <a:pt x="12609095" y="369024"/>
                    </a:cubicBezTo>
                    <a:cubicBezTo>
                      <a:pt x="12637169" y="304855"/>
                      <a:pt x="12701337" y="286149"/>
                      <a:pt x="12753474" y="224645"/>
                    </a:cubicBezTo>
                    <a:cubicBezTo>
                      <a:pt x="12805611" y="163141"/>
                      <a:pt x="12889832" y="24063"/>
                      <a:pt x="12921916" y="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1" name="Group 240"/>
            <p:cNvGrpSpPr/>
            <p:nvPr/>
          </p:nvGrpSpPr>
          <p:grpSpPr>
            <a:xfrm>
              <a:off x="8971610" y="553453"/>
              <a:ext cx="4046558" cy="6402379"/>
              <a:chOff x="8971610" y="553453"/>
              <a:chExt cx="4046558" cy="6402379"/>
            </a:xfrm>
          </p:grpSpPr>
          <p:sp>
            <p:nvSpPr>
              <p:cNvPr id="246" name="Freeform 245"/>
              <p:cNvSpPr/>
              <p:nvPr/>
            </p:nvSpPr>
            <p:spPr>
              <a:xfrm>
                <a:off x="8975558" y="553453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>
                <a:off x="8971610" y="55424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Freeform 247"/>
              <p:cNvSpPr/>
              <p:nvPr/>
            </p:nvSpPr>
            <p:spPr>
              <a:xfrm>
                <a:off x="8972400" y="555032"/>
                <a:ext cx="4042610" cy="6400800"/>
              </a:xfrm>
              <a:custGeom>
                <a:avLst/>
                <a:gdLst>
                  <a:gd name="connsiteX0" fmla="*/ 0 w 4042610"/>
                  <a:gd name="connsiteY0" fmla="*/ 0 h 6400800"/>
                  <a:gd name="connsiteX1" fmla="*/ 144379 w 4042610"/>
                  <a:gd name="connsiteY1" fmla="*/ 288758 h 6400800"/>
                  <a:gd name="connsiteX2" fmla="*/ 409074 w 4042610"/>
                  <a:gd name="connsiteY2" fmla="*/ 697831 h 6400800"/>
                  <a:gd name="connsiteX3" fmla="*/ 794084 w 4042610"/>
                  <a:gd name="connsiteY3" fmla="*/ 553452 h 6400800"/>
                  <a:gd name="connsiteX4" fmla="*/ 1227221 w 4042610"/>
                  <a:gd name="connsiteY4" fmla="*/ 577515 h 6400800"/>
                  <a:gd name="connsiteX5" fmla="*/ 1419726 w 4042610"/>
                  <a:gd name="connsiteY5" fmla="*/ 818147 h 6400800"/>
                  <a:gd name="connsiteX6" fmla="*/ 1564105 w 4042610"/>
                  <a:gd name="connsiteY6" fmla="*/ 1347536 h 6400800"/>
                  <a:gd name="connsiteX7" fmla="*/ 1876926 w 4042610"/>
                  <a:gd name="connsiteY7" fmla="*/ 2045368 h 6400800"/>
                  <a:gd name="connsiteX8" fmla="*/ 2021305 w 4042610"/>
                  <a:gd name="connsiteY8" fmla="*/ 2719136 h 6400800"/>
                  <a:gd name="connsiteX9" fmla="*/ 2286000 w 4042610"/>
                  <a:gd name="connsiteY9" fmla="*/ 3031958 h 6400800"/>
                  <a:gd name="connsiteX10" fmla="*/ 2887579 w 4042610"/>
                  <a:gd name="connsiteY10" fmla="*/ 3537284 h 6400800"/>
                  <a:gd name="connsiteX11" fmla="*/ 3296653 w 4042610"/>
                  <a:gd name="connsiteY11" fmla="*/ 4018547 h 6400800"/>
                  <a:gd name="connsiteX12" fmla="*/ 3248526 w 4042610"/>
                  <a:gd name="connsiteY12" fmla="*/ 4620126 h 6400800"/>
                  <a:gd name="connsiteX13" fmla="*/ 3152274 w 4042610"/>
                  <a:gd name="connsiteY13" fmla="*/ 5149515 h 6400800"/>
                  <a:gd name="connsiteX14" fmla="*/ 3513221 w 4042610"/>
                  <a:gd name="connsiteY14" fmla="*/ 5847347 h 6400800"/>
                  <a:gd name="connsiteX15" fmla="*/ 3874168 w 4042610"/>
                  <a:gd name="connsiteY15" fmla="*/ 6280484 h 6400800"/>
                  <a:gd name="connsiteX16" fmla="*/ 4042610 w 4042610"/>
                  <a:gd name="connsiteY16" fmla="*/ 6400800 h 64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42610" h="6400800">
                    <a:moveTo>
                      <a:pt x="0" y="0"/>
                    </a:moveTo>
                    <a:cubicBezTo>
                      <a:pt x="38100" y="86226"/>
                      <a:pt x="76200" y="172453"/>
                      <a:pt x="144379" y="288758"/>
                    </a:cubicBezTo>
                    <a:cubicBezTo>
                      <a:pt x="212558" y="405063"/>
                      <a:pt x="300790" y="653715"/>
                      <a:pt x="409074" y="697831"/>
                    </a:cubicBezTo>
                    <a:cubicBezTo>
                      <a:pt x="517358" y="741947"/>
                      <a:pt x="657726" y="573505"/>
                      <a:pt x="794084" y="553452"/>
                    </a:cubicBezTo>
                    <a:cubicBezTo>
                      <a:pt x="930442" y="533399"/>
                      <a:pt x="1122947" y="533399"/>
                      <a:pt x="1227221" y="577515"/>
                    </a:cubicBezTo>
                    <a:cubicBezTo>
                      <a:pt x="1331495" y="621631"/>
                      <a:pt x="1363579" y="689810"/>
                      <a:pt x="1419726" y="818147"/>
                    </a:cubicBezTo>
                    <a:cubicBezTo>
                      <a:pt x="1475873" y="946484"/>
                      <a:pt x="1487905" y="1142999"/>
                      <a:pt x="1564105" y="1347536"/>
                    </a:cubicBezTo>
                    <a:cubicBezTo>
                      <a:pt x="1640305" y="1552073"/>
                      <a:pt x="1800726" y="1816768"/>
                      <a:pt x="1876926" y="2045368"/>
                    </a:cubicBezTo>
                    <a:cubicBezTo>
                      <a:pt x="1953126" y="2273968"/>
                      <a:pt x="1953126" y="2554704"/>
                      <a:pt x="2021305" y="2719136"/>
                    </a:cubicBezTo>
                    <a:cubicBezTo>
                      <a:pt x="2089484" y="2883568"/>
                      <a:pt x="2141621" y="2895600"/>
                      <a:pt x="2286000" y="3031958"/>
                    </a:cubicBezTo>
                    <a:cubicBezTo>
                      <a:pt x="2430379" y="3168316"/>
                      <a:pt x="2719137" y="3372853"/>
                      <a:pt x="2887579" y="3537284"/>
                    </a:cubicBezTo>
                    <a:cubicBezTo>
                      <a:pt x="3056021" y="3701715"/>
                      <a:pt x="3236495" y="3838073"/>
                      <a:pt x="3296653" y="4018547"/>
                    </a:cubicBezTo>
                    <a:cubicBezTo>
                      <a:pt x="3356811" y="4199021"/>
                      <a:pt x="3272589" y="4431631"/>
                      <a:pt x="3248526" y="4620126"/>
                    </a:cubicBezTo>
                    <a:cubicBezTo>
                      <a:pt x="3224463" y="4808621"/>
                      <a:pt x="3108158" y="4944978"/>
                      <a:pt x="3152274" y="5149515"/>
                    </a:cubicBezTo>
                    <a:cubicBezTo>
                      <a:pt x="3196390" y="5354052"/>
                      <a:pt x="3392905" y="5658852"/>
                      <a:pt x="3513221" y="5847347"/>
                    </a:cubicBezTo>
                    <a:cubicBezTo>
                      <a:pt x="3633537" y="6035842"/>
                      <a:pt x="3785937" y="6188242"/>
                      <a:pt x="3874168" y="6280484"/>
                    </a:cubicBezTo>
                    <a:cubicBezTo>
                      <a:pt x="3962399" y="6372726"/>
                      <a:pt x="4006515" y="6388769"/>
                      <a:pt x="4042610" y="6400800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2" name="Group 241"/>
            <p:cNvGrpSpPr/>
            <p:nvPr/>
          </p:nvGrpSpPr>
          <p:grpSpPr>
            <a:xfrm>
              <a:off x="767932" y="649705"/>
              <a:ext cx="17207568" cy="14537155"/>
              <a:chOff x="767932" y="649705"/>
              <a:chExt cx="17207568" cy="14537155"/>
            </a:xfrm>
          </p:grpSpPr>
          <p:sp>
            <p:nvSpPr>
              <p:cNvPr id="243" name="Freeform 242"/>
              <p:cNvSpPr/>
              <p:nvPr/>
            </p:nvSpPr>
            <p:spPr>
              <a:xfrm>
                <a:off x="770021" y="649705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Freeform 243"/>
              <p:cNvSpPr/>
              <p:nvPr/>
            </p:nvSpPr>
            <p:spPr>
              <a:xfrm>
                <a:off x="767932" y="65030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Freeform 244"/>
              <p:cNvSpPr/>
              <p:nvPr/>
            </p:nvSpPr>
            <p:spPr>
              <a:xfrm>
                <a:off x="770342" y="652712"/>
                <a:ext cx="17205158" cy="14534148"/>
              </a:xfrm>
              <a:custGeom>
                <a:avLst/>
                <a:gdLst>
                  <a:gd name="connsiteX0" fmla="*/ 17205158 w 17205158"/>
                  <a:gd name="connsiteY0" fmla="*/ 0 h 14534148"/>
                  <a:gd name="connsiteX1" fmla="*/ 16772021 w 17205158"/>
                  <a:gd name="connsiteY1" fmla="*/ 336884 h 14534148"/>
                  <a:gd name="connsiteX2" fmla="*/ 16266695 w 17205158"/>
                  <a:gd name="connsiteY2" fmla="*/ 1058779 h 14534148"/>
                  <a:gd name="connsiteX3" fmla="*/ 15641053 w 17205158"/>
                  <a:gd name="connsiteY3" fmla="*/ 1828800 h 14534148"/>
                  <a:gd name="connsiteX4" fmla="*/ 14895095 w 17205158"/>
                  <a:gd name="connsiteY4" fmla="*/ 2286000 h 14534148"/>
                  <a:gd name="connsiteX5" fmla="*/ 14413832 w 17205158"/>
                  <a:gd name="connsiteY5" fmla="*/ 3056021 h 14534148"/>
                  <a:gd name="connsiteX6" fmla="*/ 14269453 w 17205158"/>
                  <a:gd name="connsiteY6" fmla="*/ 3513221 h 14534148"/>
                  <a:gd name="connsiteX7" fmla="*/ 13884442 w 17205158"/>
                  <a:gd name="connsiteY7" fmla="*/ 4572000 h 14534148"/>
                  <a:gd name="connsiteX8" fmla="*/ 13427242 w 17205158"/>
                  <a:gd name="connsiteY8" fmla="*/ 5245769 h 14534148"/>
                  <a:gd name="connsiteX9" fmla="*/ 13018168 w 17205158"/>
                  <a:gd name="connsiteY9" fmla="*/ 5678906 h 14534148"/>
                  <a:gd name="connsiteX10" fmla="*/ 12681284 w 17205158"/>
                  <a:gd name="connsiteY10" fmla="*/ 5847348 h 14534148"/>
                  <a:gd name="connsiteX11" fmla="*/ 12248147 w 17205158"/>
                  <a:gd name="connsiteY11" fmla="*/ 6328611 h 14534148"/>
                  <a:gd name="connsiteX12" fmla="*/ 12464716 w 17205158"/>
                  <a:gd name="connsiteY12" fmla="*/ 7170821 h 14534148"/>
                  <a:gd name="connsiteX13" fmla="*/ 12560968 w 17205158"/>
                  <a:gd name="connsiteY13" fmla="*/ 7531769 h 14534148"/>
                  <a:gd name="connsiteX14" fmla="*/ 12560968 w 17205158"/>
                  <a:gd name="connsiteY14" fmla="*/ 8373979 h 14534148"/>
                  <a:gd name="connsiteX15" fmla="*/ 13090358 w 17205158"/>
                  <a:gd name="connsiteY15" fmla="*/ 8903369 h 14534148"/>
                  <a:gd name="connsiteX16" fmla="*/ 13643811 w 17205158"/>
                  <a:gd name="connsiteY16" fmla="*/ 9601200 h 14534148"/>
                  <a:gd name="connsiteX17" fmla="*/ 14221326 w 17205158"/>
                  <a:gd name="connsiteY17" fmla="*/ 10250906 h 14534148"/>
                  <a:gd name="connsiteX18" fmla="*/ 14221326 w 17205158"/>
                  <a:gd name="connsiteY18" fmla="*/ 10611853 h 14534148"/>
                  <a:gd name="connsiteX19" fmla="*/ 14461958 w 17205158"/>
                  <a:gd name="connsiteY19" fmla="*/ 10972800 h 14534148"/>
                  <a:gd name="connsiteX20" fmla="*/ 14798842 w 17205158"/>
                  <a:gd name="connsiteY20" fmla="*/ 11069053 h 14534148"/>
                  <a:gd name="connsiteX21" fmla="*/ 14943221 w 17205158"/>
                  <a:gd name="connsiteY21" fmla="*/ 10948737 h 14534148"/>
                  <a:gd name="connsiteX22" fmla="*/ 15111663 w 17205158"/>
                  <a:gd name="connsiteY22" fmla="*/ 11044990 h 14534148"/>
                  <a:gd name="connsiteX23" fmla="*/ 15256042 w 17205158"/>
                  <a:gd name="connsiteY23" fmla="*/ 11165306 h 14534148"/>
                  <a:gd name="connsiteX24" fmla="*/ 14991347 w 17205158"/>
                  <a:gd name="connsiteY24" fmla="*/ 11598442 h 14534148"/>
                  <a:gd name="connsiteX25" fmla="*/ 14076947 w 17205158"/>
                  <a:gd name="connsiteY25" fmla="*/ 11766884 h 14534148"/>
                  <a:gd name="connsiteX26" fmla="*/ 12825663 w 17205158"/>
                  <a:gd name="connsiteY26" fmla="*/ 11863137 h 14534148"/>
                  <a:gd name="connsiteX27" fmla="*/ 12464716 w 17205158"/>
                  <a:gd name="connsiteY27" fmla="*/ 11790948 h 14534148"/>
                  <a:gd name="connsiteX28" fmla="*/ 12127832 w 17205158"/>
                  <a:gd name="connsiteY28" fmla="*/ 11694695 h 14534148"/>
                  <a:gd name="connsiteX29" fmla="*/ 11430000 w 17205158"/>
                  <a:gd name="connsiteY29" fmla="*/ 11646569 h 14534148"/>
                  <a:gd name="connsiteX30" fmla="*/ 10828421 w 17205158"/>
                  <a:gd name="connsiteY30" fmla="*/ 12007516 h 14534148"/>
                  <a:gd name="connsiteX31" fmla="*/ 10202779 w 17205158"/>
                  <a:gd name="connsiteY31" fmla="*/ 12440653 h 14534148"/>
                  <a:gd name="connsiteX32" fmla="*/ 9745579 w 17205158"/>
                  <a:gd name="connsiteY32" fmla="*/ 12897853 h 14534148"/>
                  <a:gd name="connsiteX33" fmla="*/ 9288379 w 17205158"/>
                  <a:gd name="connsiteY33" fmla="*/ 13499432 h 14534148"/>
                  <a:gd name="connsiteX34" fmla="*/ 8855242 w 17205158"/>
                  <a:gd name="connsiteY34" fmla="*/ 13788190 h 14534148"/>
                  <a:gd name="connsiteX35" fmla="*/ 8229600 w 17205158"/>
                  <a:gd name="connsiteY35" fmla="*/ 13595684 h 14534148"/>
                  <a:gd name="connsiteX36" fmla="*/ 7964905 w 17205158"/>
                  <a:gd name="connsiteY36" fmla="*/ 13571621 h 14534148"/>
                  <a:gd name="connsiteX37" fmla="*/ 7387390 w 17205158"/>
                  <a:gd name="connsiteY37" fmla="*/ 13475369 h 14534148"/>
                  <a:gd name="connsiteX38" fmla="*/ 7026442 w 17205158"/>
                  <a:gd name="connsiteY38" fmla="*/ 13282863 h 14534148"/>
                  <a:gd name="connsiteX39" fmla="*/ 6641432 w 17205158"/>
                  <a:gd name="connsiteY39" fmla="*/ 13018169 h 14534148"/>
                  <a:gd name="connsiteX40" fmla="*/ 6136105 w 17205158"/>
                  <a:gd name="connsiteY40" fmla="*/ 12609095 h 14534148"/>
                  <a:gd name="connsiteX41" fmla="*/ 5293895 w 17205158"/>
                  <a:gd name="connsiteY41" fmla="*/ 12392527 h 14534148"/>
                  <a:gd name="connsiteX42" fmla="*/ 4523874 w 17205158"/>
                  <a:gd name="connsiteY42" fmla="*/ 12464716 h 14534148"/>
                  <a:gd name="connsiteX43" fmla="*/ 3898232 w 17205158"/>
                  <a:gd name="connsiteY43" fmla="*/ 12753474 h 14534148"/>
                  <a:gd name="connsiteX44" fmla="*/ 3368842 w 17205158"/>
                  <a:gd name="connsiteY44" fmla="*/ 13042232 h 14534148"/>
                  <a:gd name="connsiteX45" fmla="*/ 2791326 w 17205158"/>
                  <a:gd name="connsiteY45" fmla="*/ 13475369 h 14534148"/>
                  <a:gd name="connsiteX46" fmla="*/ 2358190 w 17205158"/>
                  <a:gd name="connsiteY46" fmla="*/ 13788190 h 14534148"/>
                  <a:gd name="connsiteX47" fmla="*/ 1973179 w 17205158"/>
                  <a:gd name="connsiteY47" fmla="*/ 13932569 h 14534148"/>
                  <a:gd name="connsiteX48" fmla="*/ 1756611 w 17205158"/>
                  <a:gd name="connsiteY48" fmla="*/ 14052884 h 14534148"/>
                  <a:gd name="connsiteX49" fmla="*/ 1034716 w 17205158"/>
                  <a:gd name="connsiteY49" fmla="*/ 14076948 h 14534148"/>
                  <a:gd name="connsiteX50" fmla="*/ 673768 w 17205158"/>
                  <a:gd name="connsiteY50" fmla="*/ 14101011 h 14534148"/>
                  <a:gd name="connsiteX51" fmla="*/ 360947 w 17205158"/>
                  <a:gd name="connsiteY51" fmla="*/ 14317579 h 14534148"/>
                  <a:gd name="connsiteX52" fmla="*/ 0 w 17205158"/>
                  <a:gd name="connsiteY52" fmla="*/ 14534148 h 1453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7205158" h="14534148">
                    <a:moveTo>
                      <a:pt x="17205158" y="0"/>
                    </a:moveTo>
                    <a:cubicBezTo>
                      <a:pt x="17066794" y="80210"/>
                      <a:pt x="16928431" y="160421"/>
                      <a:pt x="16772021" y="336884"/>
                    </a:cubicBezTo>
                    <a:cubicBezTo>
                      <a:pt x="16615610" y="513347"/>
                      <a:pt x="16455190" y="810126"/>
                      <a:pt x="16266695" y="1058779"/>
                    </a:cubicBezTo>
                    <a:cubicBezTo>
                      <a:pt x="16078200" y="1307432"/>
                      <a:pt x="15869653" y="1624263"/>
                      <a:pt x="15641053" y="1828800"/>
                    </a:cubicBezTo>
                    <a:cubicBezTo>
                      <a:pt x="15412453" y="2033337"/>
                      <a:pt x="15099632" y="2081463"/>
                      <a:pt x="14895095" y="2286000"/>
                    </a:cubicBezTo>
                    <a:cubicBezTo>
                      <a:pt x="14690558" y="2490537"/>
                      <a:pt x="14518106" y="2851484"/>
                      <a:pt x="14413832" y="3056021"/>
                    </a:cubicBezTo>
                    <a:cubicBezTo>
                      <a:pt x="14309558" y="3260558"/>
                      <a:pt x="14357685" y="3260558"/>
                      <a:pt x="14269453" y="3513221"/>
                    </a:cubicBezTo>
                    <a:cubicBezTo>
                      <a:pt x="14181221" y="3765884"/>
                      <a:pt x="14024810" y="4283242"/>
                      <a:pt x="13884442" y="4572000"/>
                    </a:cubicBezTo>
                    <a:cubicBezTo>
                      <a:pt x="13744074" y="4860758"/>
                      <a:pt x="13571621" y="5061285"/>
                      <a:pt x="13427242" y="5245769"/>
                    </a:cubicBezTo>
                    <a:cubicBezTo>
                      <a:pt x="13282863" y="5430253"/>
                      <a:pt x="13142494" y="5578643"/>
                      <a:pt x="13018168" y="5678906"/>
                    </a:cubicBezTo>
                    <a:cubicBezTo>
                      <a:pt x="12893842" y="5779169"/>
                      <a:pt x="12809621" y="5739064"/>
                      <a:pt x="12681284" y="5847348"/>
                    </a:cubicBezTo>
                    <a:cubicBezTo>
                      <a:pt x="12552947" y="5955632"/>
                      <a:pt x="12284242" y="6108032"/>
                      <a:pt x="12248147" y="6328611"/>
                    </a:cubicBezTo>
                    <a:cubicBezTo>
                      <a:pt x="12212052" y="6549190"/>
                      <a:pt x="12412579" y="6970295"/>
                      <a:pt x="12464716" y="7170821"/>
                    </a:cubicBezTo>
                    <a:cubicBezTo>
                      <a:pt x="12516853" y="7371347"/>
                      <a:pt x="12544926" y="7331243"/>
                      <a:pt x="12560968" y="7531769"/>
                    </a:cubicBezTo>
                    <a:cubicBezTo>
                      <a:pt x="12577010" y="7732295"/>
                      <a:pt x="12472736" y="8145379"/>
                      <a:pt x="12560968" y="8373979"/>
                    </a:cubicBezTo>
                    <a:cubicBezTo>
                      <a:pt x="12649200" y="8602579"/>
                      <a:pt x="12909884" y="8698832"/>
                      <a:pt x="13090358" y="8903369"/>
                    </a:cubicBezTo>
                    <a:cubicBezTo>
                      <a:pt x="13270832" y="9107906"/>
                      <a:pt x="13455316" y="9376611"/>
                      <a:pt x="13643811" y="9601200"/>
                    </a:cubicBezTo>
                    <a:cubicBezTo>
                      <a:pt x="13832306" y="9825790"/>
                      <a:pt x="14125074" y="10082464"/>
                      <a:pt x="14221326" y="10250906"/>
                    </a:cubicBezTo>
                    <a:cubicBezTo>
                      <a:pt x="14317578" y="10419348"/>
                      <a:pt x="14181221" y="10491537"/>
                      <a:pt x="14221326" y="10611853"/>
                    </a:cubicBezTo>
                    <a:cubicBezTo>
                      <a:pt x="14261431" y="10732169"/>
                      <a:pt x="14365706" y="10896600"/>
                      <a:pt x="14461958" y="10972800"/>
                    </a:cubicBezTo>
                    <a:cubicBezTo>
                      <a:pt x="14558210" y="11049000"/>
                      <a:pt x="14718631" y="11073064"/>
                      <a:pt x="14798842" y="11069053"/>
                    </a:cubicBezTo>
                    <a:cubicBezTo>
                      <a:pt x="14879053" y="11065042"/>
                      <a:pt x="14891084" y="10952748"/>
                      <a:pt x="14943221" y="10948737"/>
                    </a:cubicBezTo>
                    <a:cubicBezTo>
                      <a:pt x="14995358" y="10944726"/>
                      <a:pt x="15059526" y="11008895"/>
                      <a:pt x="15111663" y="11044990"/>
                    </a:cubicBezTo>
                    <a:cubicBezTo>
                      <a:pt x="15163800" y="11081085"/>
                      <a:pt x="15276095" y="11073064"/>
                      <a:pt x="15256042" y="11165306"/>
                    </a:cubicBezTo>
                    <a:cubicBezTo>
                      <a:pt x="15235989" y="11257548"/>
                      <a:pt x="15187863" y="11498179"/>
                      <a:pt x="14991347" y="11598442"/>
                    </a:cubicBezTo>
                    <a:cubicBezTo>
                      <a:pt x="14794831" y="11698705"/>
                      <a:pt x="14437894" y="11722768"/>
                      <a:pt x="14076947" y="11766884"/>
                    </a:cubicBezTo>
                    <a:cubicBezTo>
                      <a:pt x="13716000" y="11811000"/>
                      <a:pt x="13094368" y="11859126"/>
                      <a:pt x="12825663" y="11863137"/>
                    </a:cubicBezTo>
                    <a:cubicBezTo>
                      <a:pt x="12556958" y="11867148"/>
                      <a:pt x="12581021" y="11819022"/>
                      <a:pt x="12464716" y="11790948"/>
                    </a:cubicBezTo>
                    <a:cubicBezTo>
                      <a:pt x="12348411" y="11762874"/>
                      <a:pt x="12300285" y="11718758"/>
                      <a:pt x="12127832" y="11694695"/>
                    </a:cubicBezTo>
                    <a:cubicBezTo>
                      <a:pt x="11955379" y="11670632"/>
                      <a:pt x="11646568" y="11594432"/>
                      <a:pt x="11430000" y="11646569"/>
                    </a:cubicBezTo>
                    <a:cubicBezTo>
                      <a:pt x="11213431" y="11698706"/>
                      <a:pt x="11032958" y="11875169"/>
                      <a:pt x="10828421" y="12007516"/>
                    </a:cubicBezTo>
                    <a:cubicBezTo>
                      <a:pt x="10623884" y="12139863"/>
                      <a:pt x="10383253" y="12292264"/>
                      <a:pt x="10202779" y="12440653"/>
                    </a:cubicBezTo>
                    <a:cubicBezTo>
                      <a:pt x="10022305" y="12589042"/>
                      <a:pt x="9897979" y="12721390"/>
                      <a:pt x="9745579" y="12897853"/>
                    </a:cubicBezTo>
                    <a:cubicBezTo>
                      <a:pt x="9593179" y="13074316"/>
                      <a:pt x="9436768" y="13351043"/>
                      <a:pt x="9288379" y="13499432"/>
                    </a:cubicBezTo>
                    <a:cubicBezTo>
                      <a:pt x="9139990" y="13647821"/>
                      <a:pt x="9031705" y="13772148"/>
                      <a:pt x="8855242" y="13788190"/>
                    </a:cubicBezTo>
                    <a:cubicBezTo>
                      <a:pt x="8678779" y="13804232"/>
                      <a:pt x="8377989" y="13631779"/>
                      <a:pt x="8229600" y="13595684"/>
                    </a:cubicBezTo>
                    <a:cubicBezTo>
                      <a:pt x="8081211" y="13559589"/>
                      <a:pt x="8105273" y="13591673"/>
                      <a:pt x="7964905" y="13571621"/>
                    </a:cubicBezTo>
                    <a:cubicBezTo>
                      <a:pt x="7824537" y="13551569"/>
                      <a:pt x="7543800" y="13523495"/>
                      <a:pt x="7387390" y="13475369"/>
                    </a:cubicBezTo>
                    <a:cubicBezTo>
                      <a:pt x="7230980" y="13427243"/>
                      <a:pt x="7150768" y="13359063"/>
                      <a:pt x="7026442" y="13282863"/>
                    </a:cubicBezTo>
                    <a:cubicBezTo>
                      <a:pt x="6902116" y="13206663"/>
                      <a:pt x="6789821" y="13130464"/>
                      <a:pt x="6641432" y="13018169"/>
                    </a:cubicBezTo>
                    <a:cubicBezTo>
                      <a:pt x="6493043" y="12905874"/>
                      <a:pt x="6360694" y="12713369"/>
                      <a:pt x="6136105" y="12609095"/>
                    </a:cubicBezTo>
                    <a:cubicBezTo>
                      <a:pt x="5911516" y="12504821"/>
                      <a:pt x="5562600" y="12416590"/>
                      <a:pt x="5293895" y="12392527"/>
                    </a:cubicBezTo>
                    <a:cubicBezTo>
                      <a:pt x="5025190" y="12368464"/>
                      <a:pt x="4756485" y="12404558"/>
                      <a:pt x="4523874" y="12464716"/>
                    </a:cubicBezTo>
                    <a:cubicBezTo>
                      <a:pt x="4291263" y="12524874"/>
                      <a:pt x="4090737" y="12657221"/>
                      <a:pt x="3898232" y="12753474"/>
                    </a:cubicBezTo>
                    <a:cubicBezTo>
                      <a:pt x="3705727" y="12849727"/>
                      <a:pt x="3553326" y="12921916"/>
                      <a:pt x="3368842" y="13042232"/>
                    </a:cubicBezTo>
                    <a:cubicBezTo>
                      <a:pt x="3184358" y="13162548"/>
                      <a:pt x="2959768" y="13351043"/>
                      <a:pt x="2791326" y="13475369"/>
                    </a:cubicBezTo>
                    <a:cubicBezTo>
                      <a:pt x="2622884" y="13599695"/>
                      <a:pt x="2494548" y="13711990"/>
                      <a:pt x="2358190" y="13788190"/>
                    </a:cubicBezTo>
                    <a:cubicBezTo>
                      <a:pt x="2221832" y="13864390"/>
                      <a:pt x="2073442" y="13888453"/>
                      <a:pt x="1973179" y="13932569"/>
                    </a:cubicBezTo>
                    <a:cubicBezTo>
                      <a:pt x="1872916" y="13976685"/>
                      <a:pt x="1913021" y="14028821"/>
                      <a:pt x="1756611" y="14052884"/>
                    </a:cubicBezTo>
                    <a:cubicBezTo>
                      <a:pt x="1600200" y="14076947"/>
                      <a:pt x="1215190" y="14068927"/>
                      <a:pt x="1034716" y="14076948"/>
                    </a:cubicBezTo>
                    <a:cubicBezTo>
                      <a:pt x="854242" y="14084969"/>
                      <a:pt x="786063" y="14060906"/>
                      <a:pt x="673768" y="14101011"/>
                    </a:cubicBezTo>
                    <a:cubicBezTo>
                      <a:pt x="561473" y="14141116"/>
                      <a:pt x="473242" y="14245390"/>
                      <a:pt x="360947" y="14317579"/>
                    </a:cubicBezTo>
                    <a:cubicBezTo>
                      <a:pt x="248652" y="14389768"/>
                      <a:pt x="124326" y="14461958"/>
                      <a:pt x="0" y="14534148"/>
                    </a:cubicBezTo>
                  </a:path>
                </a:pathLst>
              </a:custGeom>
              <a:noFill/>
              <a:ln w="762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55" name="Freeform 1554"/>
          <p:cNvSpPr/>
          <p:nvPr/>
        </p:nvSpPr>
        <p:spPr>
          <a:xfrm>
            <a:off x="6983995" y="8109284"/>
            <a:ext cx="10705989" cy="14317579"/>
          </a:xfrm>
          <a:custGeom>
            <a:avLst/>
            <a:gdLst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32810 w 10705989"/>
              <a:gd name="connsiteY38" fmla="*/ 3994484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25315 w 10705989"/>
              <a:gd name="connsiteY39" fmla="*/ 3609474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902935 w 10705989"/>
              <a:gd name="connsiteY39" fmla="*/ 3596685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90146 w 10705989"/>
              <a:gd name="connsiteY39" fmla="*/ 3564713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  <a:gd name="connsiteX0" fmla="*/ 2428262 w 10705989"/>
              <a:gd name="connsiteY0" fmla="*/ 14317579 h 14317579"/>
              <a:gd name="connsiteX1" fmla="*/ 1971062 w 10705989"/>
              <a:gd name="connsiteY1" fmla="*/ 13980695 h 14317579"/>
              <a:gd name="connsiteX2" fmla="*/ 1345420 w 10705989"/>
              <a:gd name="connsiteY2" fmla="*/ 13716000 h 14317579"/>
              <a:gd name="connsiteX3" fmla="*/ 864157 w 10705989"/>
              <a:gd name="connsiteY3" fmla="*/ 13379116 h 14317579"/>
              <a:gd name="connsiteX4" fmla="*/ 358831 w 10705989"/>
              <a:gd name="connsiteY4" fmla="*/ 12994105 h 14317579"/>
              <a:gd name="connsiteX5" fmla="*/ 262578 w 10705989"/>
              <a:gd name="connsiteY5" fmla="*/ 12536905 h 14317579"/>
              <a:gd name="connsiteX6" fmla="*/ 21947 w 10705989"/>
              <a:gd name="connsiteY6" fmla="*/ 11742821 h 14317579"/>
              <a:gd name="connsiteX7" fmla="*/ 21947 w 10705989"/>
              <a:gd name="connsiteY7" fmla="*/ 11526253 h 14317579"/>
              <a:gd name="connsiteX8" fmla="*/ 118199 w 10705989"/>
              <a:gd name="connsiteY8" fmla="*/ 11093116 h 14317579"/>
              <a:gd name="connsiteX9" fmla="*/ 238515 w 10705989"/>
              <a:gd name="connsiteY9" fmla="*/ 10708105 h 14317579"/>
              <a:gd name="connsiteX10" fmla="*/ 406957 w 10705989"/>
              <a:gd name="connsiteY10" fmla="*/ 10154653 h 14317579"/>
              <a:gd name="connsiteX11" fmla="*/ 816031 w 10705989"/>
              <a:gd name="connsiteY11" fmla="*/ 10010274 h 14317579"/>
              <a:gd name="connsiteX12" fmla="*/ 1249168 w 10705989"/>
              <a:gd name="connsiteY12" fmla="*/ 10058400 h 14317579"/>
              <a:gd name="connsiteX13" fmla="*/ 1513862 w 10705989"/>
              <a:gd name="connsiteY13" fmla="*/ 9938084 h 14317579"/>
              <a:gd name="connsiteX14" fmla="*/ 1946999 w 10705989"/>
              <a:gd name="connsiteY14" fmla="*/ 9480884 h 14317579"/>
              <a:gd name="connsiteX15" fmla="*/ 2332010 w 10705989"/>
              <a:gd name="connsiteY15" fmla="*/ 8879305 h 14317579"/>
              <a:gd name="connsiteX16" fmla="*/ 2404199 w 10705989"/>
              <a:gd name="connsiteY16" fmla="*/ 8494295 h 14317579"/>
              <a:gd name="connsiteX17" fmla="*/ 1946999 w 10705989"/>
              <a:gd name="connsiteY17" fmla="*/ 7700211 h 14317579"/>
              <a:gd name="connsiteX18" fmla="*/ 1682304 w 10705989"/>
              <a:gd name="connsiteY18" fmla="*/ 7483642 h 14317579"/>
              <a:gd name="connsiteX19" fmla="*/ 1513862 w 10705989"/>
              <a:gd name="connsiteY19" fmla="*/ 7243011 h 14317579"/>
              <a:gd name="connsiteX20" fmla="*/ 1971062 w 10705989"/>
              <a:gd name="connsiteY20" fmla="*/ 6833937 h 14317579"/>
              <a:gd name="connsiteX21" fmla="*/ 2404199 w 10705989"/>
              <a:gd name="connsiteY21" fmla="*/ 6497053 h 14317579"/>
              <a:gd name="connsiteX22" fmla="*/ 2909525 w 10705989"/>
              <a:gd name="connsiteY22" fmla="*/ 6184232 h 14317579"/>
              <a:gd name="connsiteX23" fmla="*/ 3077968 w 10705989"/>
              <a:gd name="connsiteY23" fmla="*/ 5967663 h 14317579"/>
              <a:gd name="connsiteX24" fmla="*/ 3029841 w 10705989"/>
              <a:gd name="connsiteY24" fmla="*/ 5486400 h 14317579"/>
              <a:gd name="connsiteX25" fmla="*/ 3102031 w 10705989"/>
              <a:gd name="connsiteY25" fmla="*/ 5342021 h 14317579"/>
              <a:gd name="connsiteX26" fmla="*/ 3438915 w 10705989"/>
              <a:gd name="connsiteY26" fmla="*/ 5053263 h 14317579"/>
              <a:gd name="connsiteX27" fmla="*/ 3751736 w 10705989"/>
              <a:gd name="connsiteY27" fmla="*/ 4932948 h 14317579"/>
              <a:gd name="connsiteX28" fmla="*/ 4064557 w 10705989"/>
              <a:gd name="connsiteY28" fmla="*/ 4884821 h 14317579"/>
              <a:gd name="connsiteX29" fmla="*/ 4618010 w 10705989"/>
              <a:gd name="connsiteY29" fmla="*/ 4499811 h 14317579"/>
              <a:gd name="connsiteX30" fmla="*/ 4906768 w 10705989"/>
              <a:gd name="connsiteY30" fmla="*/ 4355432 h 14317579"/>
              <a:gd name="connsiteX31" fmla="*/ 5484283 w 10705989"/>
              <a:gd name="connsiteY31" fmla="*/ 4307305 h 14317579"/>
              <a:gd name="connsiteX32" fmla="*/ 5917420 w 10705989"/>
              <a:gd name="connsiteY32" fmla="*/ 4259179 h 14317579"/>
              <a:gd name="connsiteX33" fmla="*/ 6567125 w 10705989"/>
              <a:gd name="connsiteY33" fmla="*/ 4235116 h 14317579"/>
              <a:gd name="connsiteX34" fmla="*/ 7289020 w 10705989"/>
              <a:gd name="connsiteY34" fmla="*/ 4186990 h 14317579"/>
              <a:gd name="connsiteX35" fmla="*/ 7722157 w 10705989"/>
              <a:gd name="connsiteY35" fmla="*/ 4114800 h 14317579"/>
              <a:gd name="connsiteX36" fmla="*/ 8083104 w 10705989"/>
              <a:gd name="connsiteY36" fmla="*/ 4042611 h 14317579"/>
              <a:gd name="connsiteX37" fmla="*/ 8395925 w 10705989"/>
              <a:gd name="connsiteY37" fmla="*/ 4018548 h 14317579"/>
              <a:gd name="connsiteX38" fmla="*/ 8710430 w 10705989"/>
              <a:gd name="connsiteY38" fmla="*/ 3988090 h 14317579"/>
              <a:gd name="connsiteX39" fmla="*/ 8867765 w 10705989"/>
              <a:gd name="connsiteY39" fmla="*/ 3548727 h 14317579"/>
              <a:gd name="connsiteX40" fmla="*/ 9141883 w 10705989"/>
              <a:gd name="connsiteY40" fmla="*/ 3272590 h 14317579"/>
              <a:gd name="connsiteX41" fmla="*/ 9310325 w 10705989"/>
              <a:gd name="connsiteY41" fmla="*/ 3031958 h 14317579"/>
              <a:gd name="connsiteX42" fmla="*/ 9262199 w 10705989"/>
              <a:gd name="connsiteY42" fmla="*/ 2502569 h 14317579"/>
              <a:gd name="connsiteX43" fmla="*/ 9526894 w 10705989"/>
              <a:gd name="connsiteY43" fmla="*/ 2069432 h 14317579"/>
              <a:gd name="connsiteX44" fmla="*/ 9599083 w 10705989"/>
              <a:gd name="connsiteY44" fmla="*/ 1636295 h 14317579"/>
              <a:gd name="connsiteX45" fmla="*/ 9984094 w 10705989"/>
              <a:gd name="connsiteY45" fmla="*/ 1371600 h 14317579"/>
              <a:gd name="connsiteX46" fmla="*/ 10272852 w 10705989"/>
              <a:gd name="connsiteY46" fmla="*/ 1082842 h 14317579"/>
              <a:gd name="connsiteX47" fmla="*/ 10393168 w 10705989"/>
              <a:gd name="connsiteY47" fmla="*/ 842211 h 14317579"/>
              <a:gd name="connsiteX48" fmla="*/ 10393168 w 10705989"/>
              <a:gd name="connsiteY48" fmla="*/ 336884 h 14317579"/>
              <a:gd name="connsiteX49" fmla="*/ 10489420 w 10705989"/>
              <a:gd name="connsiteY49" fmla="*/ 168442 h 14317579"/>
              <a:gd name="connsiteX50" fmla="*/ 10705989 w 10705989"/>
              <a:gd name="connsiteY50" fmla="*/ 0 h 1431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05989" h="14317579">
                <a:moveTo>
                  <a:pt x="2428262" y="14317579"/>
                </a:moveTo>
                <a:cubicBezTo>
                  <a:pt x="2289899" y="14199268"/>
                  <a:pt x="2151536" y="14080958"/>
                  <a:pt x="1971062" y="13980695"/>
                </a:cubicBezTo>
                <a:cubicBezTo>
                  <a:pt x="1790588" y="13880432"/>
                  <a:pt x="1529904" y="13816263"/>
                  <a:pt x="1345420" y="13716000"/>
                </a:cubicBezTo>
                <a:cubicBezTo>
                  <a:pt x="1160936" y="13615737"/>
                  <a:pt x="1028588" y="13499432"/>
                  <a:pt x="864157" y="13379116"/>
                </a:cubicBezTo>
                <a:cubicBezTo>
                  <a:pt x="699725" y="13258800"/>
                  <a:pt x="459094" y="13134473"/>
                  <a:pt x="358831" y="12994105"/>
                </a:cubicBezTo>
                <a:cubicBezTo>
                  <a:pt x="258568" y="12853737"/>
                  <a:pt x="318725" y="12745452"/>
                  <a:pt x="262578" y="12536905"/>
                </a:cubicBezTo>
                <a:cubicBezTo>
                  <a:pt x="206431" y="12328358"/>
                  <a:pt x="62052" y="11911263"/>
                  <a:pt x="21947" y="11742821"/>
                </a:cubicBezTo>
                <a:cubicBezTo>
                  <a:pt x="-18158" y="11574379"/>
                  <a:pt x="5905" y="11634537"/>
                  <a:pt x="21947" y="11526253"/>
                </a:cubicBezTo>
                <a:cubicBezTo>
                  <a:pt x="37989" y="11417969"/>
                  <a:pt x="82104" y="11229474"/>
                  <a:pt x="118199" y="11093116"/>
                </a:cubicBezTo>
                <a:cubicBezTo>
                  <a:pt x="154294" y="10956758"/>
                  <a:pt x="190389" y="10864515"/>
                  <a:pt x="238515" y="10708105"/>
                </a:cubicBezTo>
                <a:cubicBezTo>
                  <a:pt x="286641" y="10551695"/>
                  <a:pt x="310704" y="10270958"/>
                  <a:pt x="406957" y="10154653"/>
                </a:cubicBezTo>
                <a:cubicBezTo>
                  <a:pt x="503210" y="10038348"/>
                  <a:pt x="675662" y="10026316"/>
                  <a:pt x="816031" y="10010274"/>
                </a:cubicBezTo>
                <a:cubicBezTo>
                  <a:pt x="956399" y="9994232"/>
                  <a:pt x="1132863" y="10070432"/>
                  <a:pt x="1249168" y="10058400"/>
                </a:cubicBezTo>
                <a:cubicBezTo>
                  <a:pt x="1365473" y="10046368"/>
                  <a:pt x="1397557" y="10034337"/>
                  <a:pt x="1513862" y="9938084"/>
                </a:cubicBezTo>
                <a:cubicBezTo>
                  <a:pt x="1630167" y="9841831"/>
                  <a:pt x="1810641" y="9657347"/>
                  <a:pt x="1946999" y="9480884"/>
                </a:cubicBezTo>
                <a:cubicBezTo>
                  <a:pt x="2083357" y="9304421"/>
                  <a:pt x="2255810" y="9043736"/>
                  <a:pt x="2332010" y="8879305"/>
                </a:cubicBezTo>
                <a:cubicBezTo>
                  <a:pt x="2408210" y="8714873"/>
                  <a:pt x="2468367" y="8690811"/>
                  <a:pt x="2404199" y="8494295"/>
                </a:cubicBezTo>
                <a:cubicBezTo>
                  <a:pt x="2340031" y="8297779"/>
                  <a:pt x="2067315" y="7868653"/>
                  <a:pt x="1946999" y="7700211"/>
                </a:cubicBezTo>
                <a:cubicBezTo>
                  <a:pt x="1826683" y="7531769"/>
                  <a:pt x="1754493" y="7559842"/>
                  <a:pt x="1682304" y="7483642"/>
                </a:cubicBezTo>
                <a:cubicBezTo>
                  <a:pt x="1610114" y="7407442"/>
                  <a:pt x="1465736" y="7351295"/>
                  <a:pt x="1513862" y="7243011"/>
                </a:cubicBezTo>
                <a:cubicBezTo>
                  <a:pt x="1561988" y="7134727"/>
                  <a:pt x="1822673" y="6958263"/>
                  <a:pt x="1971062" y="6833937"/>
                </a:cubicBezTo>
                <a:cubicBezTo>
                  <a:pt x="2119451" y="6709611"/>
                  <a:pt x="2247788" y="6605337"/>
                  <a:pt x="2404199" y="6497053"/>
                </a:cubicBezTo>
                <a:cubicBezTo>
                  <a:pt x="2560610" y="6388769"/>
                  <a:pt x="2797230" y="6272464"/>
                  <a:pt x="2909525" y="6184232"/>
                </a:cubicBezTo>
                <a:cubicBezTo>
                  <a:pt x="3021820" y="6096000"/>
                  <a:pt x="3057915" y="6083968"/>
                  <a:pt x="3077968" y="5967663"/>
                </a:cubicBezTo>
                <a:cubicBezTo>
                  <a:pt x="3098021" y="5851358"/>
                  <a:pt x="3025831" y="5590674"/>
                  <a:pt x="3029841" y="5486400"/>
                </a:cubicBezTo>
                <a:cubicBezTo>
                  <a:pt x="3033851" y="5382126"/>
                  <a:pt x="3033852" y="5414210"/>
                  <a:pt x="3102031" y="5342021"/>
                </a:cubicBezTo>
                <a:cubicBezTo>
                  <a:pt x="3170210" y="5269832"/>
                  <a:pt x="3330631" y="5121442"/>
                  <a:pt x="3438915" y="5053263"/>
                </a:cubicBezTo>
                <a:cubicBezTo>
                  <a:pt x="3547199" y="4985084"/>
                  <a:pt x="3647462" y="4961022"/>
                  <a:pt x="3751736" y="4932948"/>
                </a:cubicBezTo>
                <a:cubicBezTo>
                  <a:pt x="3856010" y="4904874"/>
                  <a:pt x="3920178" y="4957010"/>
                  <a:pt x="4064557" y="4884821"/>
                </a:cubicBezTo>
                <a:cubicBezTo>
                  <a:pt x="4208936" y="4812631"/>
                  <a:pt x="4477642" y="4588042"/>
                  <a:pt x="4618010" y="4499811"/>
                </a:cubicBezTo>
                <a:cubicBezTo>
                  <a:pt x="4758378" y="4411580"/>
                  <a:pt x="4762389" y="4387516"/>
                  <a:pt x="4906768" y="4355432"/>
                </a:cubicBezTo>
                <a:cubicBezTo>
                  <a:pt x="5051147" y="4323348"/>
                  <a:pt x="5315841" y="4323347"/>
                  <a:pt x="5484283" y="4307305"/>
                </a:cubicBezTo>
                <a:cubicBezTo>
                  <a:pt x="5652725" y="4291263"/>
                  <a:pt x="5736946" y="4271210"/>
                  <a:pt x="5917420" y="4259179"/>
                </a:cubicBezTo>
                <a:cubicBezTo>
                  <a:pt x="6097894" y="4247148"/>
                  <a:pt x="6338525" y="4247147"/>
                  <a:pt x="6567125" y="4235116"/>
                </a:cubicBezTo>
                <a:cubicBezTo>
                  <a:pt x="6795725" y="4223084"/>
                  <a:pt x="7096515" y="4207043"/>
                  <a:pt x="7289020" y="4186990"/>
                </a:cubicBezTo>
                <a:cubicBezTo>
                  <a:pt x="7481525" y="4166937"/>
                  <a:pt x="7589810" y="4138863"/>
                  <a:pt x="7722157" y="4114800"/>
                </a:cubicBezTo>
                <a:cubicBezTo>
                  <a:pt x="7854504" y="4090737"/>
                  <a:pt x="7970809" y="4058653"/>
                  <a:pt x="8083104" y="4042611"/>
                </a:cubicBezTo>
                <a:cubicBezTo>
                  <a:pt x="8195399" y="4026569"/>
                  <a:pt x="8291371" y="4027635"/>
                  <a:pt x="8395925" y="4018548"/>
                </a:cubicBezTo>
                <a:cubicBezTo>
                  <a:pt x="8500479" y="4009461"/>
                  <a:pt x="8631790" y="4066393"/>
                  <a:pt x="8710430" y="3988090"/>
                </a:cubicBezTo>
                <a:cubicBezTo>
                  <a:pt x="8789070" y="3909787"/>
                  <a:pt x="8795856" y="3667977"/>
                  <a:pt x="8867765" y="3548727"/>
                </a:cubicBezTo>
                <a:cubicBezTo>
                  <a:pt x="8939674" y="3429477"/>
                  <a:pt x="9068123" y="3358718"/>
                  <a:pt x="9141883" y="3272590"/>
                </a:cubicBezTo>
                <a:cubicBezTo>
                  <a:pt x="9215643" y="3186462"/>
                  <a:pt x="9290272" y="3160295"/>
                  <a:pt x="9310325" y="3031958"/>
                </a:cubicBezTo>
                <a:cubicBezTo>
                  <a:pt x="9330378" y="2903621"/>
                  <a:pt x="9226104" y="2662990"/>
                  <a:pt x="9262199" y="2502569"/>
                </a:cubicBezTo>
                <a:cubicBezTo>
                  <a:pt x="9298294" y="2342148"/>
                  <a:pt x="9470747" y="2213811"/>
                  <a:pt x="9526894" y="2069432"/>
                </a:cubicBezTo>
                <a:cubicBezTo>
                  <a:pt x="9583041" y="1925053"/>
                  <a:pt x="9522883" y="1752600"/>
                  <a:pt x="9599083" y="1636295"/>
                </a:cubicBezTo>
                <a:cubicBezTo>
                  <a:pt x="9675283" y="1519990"/>
                  <a:pt x="9871799" y="1463842"/>
                  <a:pt x="9984094" y="1371600"/>
                </a:cubicBezTo>
                <a:cubicBezTo>
                  <a:pt x="10096389" y="1279358"/>
                  <a:pt x="10204673" y="1171073"/>
                  <a:pt x="10272852" y="1082842"/>
                </a:cubicBezTo>
                <a:cubicBezTo>
                  <a:pt x="10341031" y="994611"/>
                  <a:pt x="10373115" y="966537"/>
                  <a:pt x="10393168" y="842211"/>
                </a:cubicBezTo>
                <a:cubicBezTo>
                  <a:pt x="10413221" y="717885"/>
                  <a:pt x="10377126" y="449179"/>
                  <a:pt x="10393168" y="336884"/>
                </a:cubicBezTo>
                <a:cubicBezTo>
                  <a:pt x="10409210" y="224589"/>
                  <a:pt x="10437283" y="224589"/>
                  <a:pt x="10489420" y="168442"/>
                </a:cubicBezTo>
                <a:cubicBezTo>
                  <a:pt x="10541557" y="112295"/>
                  <a:pt x="10623773" y="56147"/>
                  <a:pt x="10705989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6" name="Freeform 1555"/>
          <p:cNvSpPr/>
          <p:nvPr/>
        </p:nvSpPr>
        <p:spPr>
          <a:xfrm>
            <a:off x="8497857" y="10188056"/>
            <a:ext cx="6490491" cy="4033270"/>
          </a:xfrm>
          <a:custGeom>
            <a:avLst/>
            <a:gdLst>
              <a:gd name="connsiteX0" fmla="*/ 6448927 w 6462025"/>
              <a:gd name="connsiteY0" fmla="*/ 1939776 h 4033270"/>
              <a:gd name="connsiteX1" fmla="*/ 6400800 w 6462025"/>
              <a:gd name="connsiteY1" fmla="*/ 1843523 h 4033270"/>
              <a:gd name="connsiteX2" fmla="*/ 5967663 w 6462025"/>
              <a:gd name="connsiteY2" fmla="*/ 1651018 h 4033270"/>
              <a:gd name="connsiteX3" fmla="*/ 5558590 w 6462025"/>
              <a:gd name="connsiteY3" fmla="*/ 1338197 h 4033270"/>
              <a:gd name="connsiteX4" fmla="*/ 5342021 w 6462025"/>
              <a:gd name="connsiteY4" fmla="*/ 1073502 h 4033270"/>
              <a:gd name="connsiteX5" fmla="*/ 5101390 w 6462025"/>
              <a:gd name="connsiteY5" fmla="*/ 784744 h 4033270"/>
              <a:gd name="connsiteX6" fmla="*/ 4572000 w 6462025"/>
              <a:gd name="connsiteY6" fmla="*/ 784744 h 4033270"/>
              <a:gd name="connsiteX7" fmla="*/ 4235116 w 6462025"/>
              <a:gd name="connsiteY7" fmla="*/ 592239 h 4033270"/>
              <a:gd name="connsiteX8" fmla="*/ 3850106 w 6462025"/>
              <a:gd name="connsiteY8" fmla="*/ 327544 h 4033270"/>
              <a:gd name="connsiteX9" fmla="*/ 3801979 w 6462025"/>
              <a:gd name="connsiteY9" fmla="*/ 86912 h 4033270"/>
              <a:gd name="connsiteX10" fmla="*/ 3609474 w 6462025"/>
              <a:gd name="connsiteY10" fmla="*/ 14723 h 4033270"/>
              <a:gd name="connsiteX11" fmla="*/ 3056021 w 6462025"/>
              <a:gd name="connsiteY11" fmla="*/ 351607 h 4033270"/>
              <a:gd name="connsiteX12" fmla="*/ 2550695 w 6462025"/>
              <a:gd name="connsiteY12" fmla="*/ 808807 h 4033270"/>
              <a:gd name="connsiteX13" fmla="*/ 2069432 w 6462025"/>
              <a:gd name="connsiteY13" fmla="*/ 1506639 h 4033270"/>
              <a:gd name="connsiteX14" fmla="*/ 1804737 w 6462025"/>
              <a:gd name="connsiteY14" fmla="*/ 1939776 h 4033270"/>
              <a:gd name="connsiteX15" fmla="*/ 1467853 w 6462025"/>
              <a:gd name="connsiteY15" fmla="*/ 2132281 h 4033270"/>
              <a:gd name="connsiteX16" fmla="*/ 1155032 w 6462025"/>
              <a:gd name="connsiteY16" fmla="*/ 2324786 h 4033270"/>
              <a:gd name="connsiteX17" fmla="*/ 842211 w 6462025"/>
              <a:gd name="connsiteY17" fmla="*/ 2902302 h 4033270"/>
              <a:gd name="connsiteX18" fmla="*/ 649706 w 6462025"/>
              <a:gd name="connsiteY18" fmla="*/ 3479818 h 4033270"/>
              <a:gd name="connsiteX19" fmla="*/ 385011 w 6462025"/>
              <a:gd name="connsiteY19" fmla="*/ 3864828 h 4033270"/>
              <a:gd name="connsiteX20" fmla="*/ 0 w 6462025"/>
              <a:gd name="connsiteY20" fmla="*/ 4033270 h 4033270"/>
              <a:gd name="connsiteX0" fmla="*/ 6490491 w 6495700"/>
              <a:gd name="connsiteY0" fmla="*/ 1962157 h 4033270"/>
              <a:gd name="connsiteX1" fmla="*/ 6400800 w 6495700"/>
              <a:gd name="connsiteY1" fmla="*/ 1843523 h 4033270"/>
              <a:gd name="connsiteX2" fmla="*/ 5967663 w 6495700"/>
              <a:gd name="connsiteY2" fmla="*/ 1651018 h 4033270"/>
              <a:gd name="connsiteX3" fmla="*/ 5558590 w 6495700"/>
              <a:gd name="connsiteY3" fmla="*/ 1338197 h 4033270"/>
              <a:gd name="connsiteX4" fmla="*/ 5342021 w 6495700"/>
              <a:gd name="connsiteY4" fmla="*/ 1073502 h 4033270"/>
              <a:gd name="connsiteX5" fmla="*/ 5101390 w 6495700"/>
              <a:gd name="connsiteY5" fmla="*/ 784744 h 4033270"/>
              <a:gd name="connsiteX6" fmla="*/ 4572000 w 6495700"/>
              <a:gd name="connsiteY6" fmla="*/ 784744 h 4033270"/>
              <a:gd name="connsiteX7" fmla="*/ 4235116 w 6495700"/>
              <a:gd name="connsiteY7" fmla="*/ 592239 h 4033270"/>
              <a:gd name="connsiteX8" fmla="*/ 3850106 w 6495700"/>
              <a:gd name="connsiteY8" fmla="*/ 327544 h 4033270"/>
              <a:gd name="connsiteX9" fmla="*/ 3801979 w 6495700"/>
              <a:gd name="connsiteY9" fmla="*/ 86912 h 4033270"/>
              <a:gd name="connsiteX10" fmla="*/ 3609474 w 6495700"/>
              <a:gd name="connsiteY10" fmla="*/ 14723 h 4033270"/>
              <a:gd name="connsiteX11" fmla="*/ 3056021 w 6495700"/>
              <a:gd name="connsiteY11" fmla="*/ 351607 h 4033270"/>
              <a:gd name="connsiteX12" fmla="*/ 2550695 w 6495700"/>
              <a:gd name="connsiteY12" fmla="*/ 808807 h 4033270"/>
              <a:gd name="connsiteX13" fmla="*/ 2069432 w 6495700"/>
              <a:gd name="connsiteY13" fmla="*/ 1506639 h 4033270"/>
              <a:gd name="connsiteX14" fmla="*/ 1804737 w 6495700"/>
              <a:gd name="connsiteY14" fmla="*/ 1939776 h 4033270"/>
              <a:gd name="connsiteX15" fmla="*/ 1467853 w 6495700"/>
              <a:gd name="connsiteY15" fmla="*/ 2132281 h 4033270"/>
              <a:gd name="connsiteX16" fmla="*/ 1155032 w 6495700"/>
              <a:gd name="connsiteY16" fmla="*/ 2324786 h 4033270"/>
              <a:gd name="connsiteX17" fmla="*/ 842211 w 6495700"/>
              <a:gd name="connsiteY17" fmla="*/ 2902302 h 4033270"/>
              <a:gd name="connsiteX18" fmla="*/ 649706 w 6495700"/>
              <a:gd name="connsiteY18" fmla="*/ 3479818 h 4033270"/>
              <a:gd name="connsiteX19" fmla="*/ 385011 w 6495700"/>
              <a:gd name="connsiteY19" fmla="*/ 3864828 h 4033270"/>
              <a:gd name="connsiteX20" fmla="*/ 0 w 6495700"/>
              <a:gd name="connsiteY20" fmla="*/ 4033270 h 4033270"/>
              <a:gd name="connsiteX0" fmla="*/ 6490491 w 6490491"/>
              <a:gd name="connsiteY0" fmla="*/ 1962157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  <a:gd name="connsiteX0" fmla="*/ 6490491 w 6490491"/>
              <a:gd name="connsiteY0" fmla="*/ 1968551 h 4033270"/>
              <a:gd name="connsiteX1" fmla="*/ 6400800 w 6490491"/>
              <a:gd name="connsiteY1" fmla="*/ 1843523 h 4033270"/>
              <a:gd name="connsiteX2" fmla="*/ 5967663 w 6490491"/>
              <a:gd name="connsiteY2" fmla="*/ 1651018 h 4033270"/>
              <a:gd name="connsiteX3" fmla="*/ 5558590 w 6490491"/>
              <a:gd name="connsiteY3" fmla="*/ 1338197 h 4033270"/>
              <a:gd name="connsiteX4" fmla="*/ 5342021 w 6490491"/>
              <a:gd name="connsiteY4" fmla="*/ 1073502 h 4033270"/>
              <a:gd name="connsiteX5" fmla="*/ 5101390 w 6490491"/>
              <a:gd name="connsiteY5" fmla="*/ 784744 h 4033270"/>
              <a:gd name="connsiteX6" fmla="*/ 4572000 w 6490491"/>
              <a:gd name="connsiteY6" fmla="*/ 784744 h 4033270"/>
              <a:gd name="connsiteX7" fmla="*/ 4235116 w 6490491"/>
              <a:gd name="connsiteY7" fmla="*/ 592239 h 4033270"/>
              <a:gd name="connsiteX8" fmla="*/ 3850106 w 6490491"/>
              <a:gd name="connsiteY8" fmla="*/ 327544 h 4033270"/>
              <a:gd name="connsiteX9" fmla="*/ 3801979 w 6490491"/>
              <a:gd name="connsiteY9" fmla="*/ 86912 h 4033270"/>
              <a:gd name="connsiteX10" fmla="*/ 3609474 w 6490491"/>
              <a:gd name="connsiteY10" fmla="*/ 14723 h 4033270"/>
              <a:gd name="connsiteX11" fmla="*/ 3056021 w 6490491"/>
              <a:gd name="connsiteY11" fmla="*/ 351607 h 4033270"/>
              <a:gd name="connsiteX12" fmla="*/ 2550695 w 6490491"/>
              <a:gd name="connsiteY12" fmla="*/ 808807 h 4033270"/>
              <a:gd name="connsiteX13" fmla="*/ 2069432 w 6490491"/>
              <a:gd name="connsiteY13" fmla="*/ 1506639 h 4033270"/>
              <a:gd name="connsiteX14" fmla="*/ 1804737 w 6490491"/>
              <a:gd name="connsiteY14" fmla="*/ 1939776 h 4033270"/>
              <a:gd name="connsiteX15" fmla="*/ 1467853 w 6490491"/>
              <a:gd name="connsiteY15" fmla="*/ 2132281 h 4033270"/>
              <a:gd name="connsiteX16" fmla="*/ 1155032 w 6490491"/>
              <a:gd name="connsiteY16" fmla="*/ 2324786 h 4033270"/>
              <a:gd name="connsiteX17" fmla="*/ 842211 w 6490491"/>
              <a:gd name="connsiteY17" fmla="*/ 2902302 h 4033270"/>
              <a:gd name="connsiteX18" fmla="*/ 649706 w 6490491"/>
              <a:gd name="connsiteY18" fmla="*/ 3479818 h 4033270"/>
              <a:gd name="connsiteX19" fmla="*/ 385011 w 6490491"/>
              <a:gd name="connsiteY19" fmla="*/ 3864828 h 4033270"/>
              <a:gd name="connsiteX20" fmla="*/ 0 w 6490491"/>
              <a:gd name="connsiteY20" fmla="*/ 4033270 h 403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490491" h="4033270">
                <a:moveTo>
                  <a:pt x="6490491" y="1968551"/>
                </a:moveTo>
                <a:cubicBezTo>
                  <a:pt x="6477758" y="1918909"/>
                  <a:pt x="6487938" y="1896445"/>
                  <a:pt x="6400800" y="1843523"/>
                </a:cubicBezTo>
                <a:cubicBezTo>
                  <a:pt x="6313662" y="1790601"/>
                  <a:pt x="6108031" y="1735239"/>
                  <a:pt x="5967663" y="1651018"/>
                </a:cubicBezTo>
                <a:cubicBezTo>
                  <a:pt x="5827295" y="1566797"/>
                  <a:pt x="5662864" y="1434450"/>
                  <a:pt x="5558590" y="1338197"/>
                </a:cubicBezTo>
                <a:cubicBezTo>
                  <a:pt x="5454316" y="1241944"/>
                  <a:pt x="5418221" y="1165744"/>
                  <a:pt x="5342021" y="1073502"/>
                </a:cubicBezTo>
                <a:cubicBezTo>
                  <a:pt x="5265821" y="981260"/>
                  <a:pt x="5229727" y="832870"/>
                  <a:pt x="5101390" y="784744"/>
                </a:cubicBezTo>
                <a:cubicBezTo>
                  <a:pt x="4973053" y="736618"/>
                  <a:pt x="4716379" y="816828"/>
                  <a:pt x="4572000" y="784744"/>
                </a:cubicBezTo>
                <a:cubicBezTo>
                  <a:pt x="4427621" y="752660"/>
                  <a:pt x="4355432" y="668439"/>
                  <a:pt x="4235116" y="592239"/>
                </a:cubicBezTo>
                <a:cubicBezTo>
                  <a:pt x="4114800" y="516039"/>
                  <a:pt x="3922295" y="411765"/>
                  <a:pt x="3850106" y="327544"/>
                </a:cubicBezTo>
                <a:cubicBezTo>
                  <a:pt x="3777916" y="243323"/>
                  <a:pt x="3842084" y="139049"/>
                  <a:pt x="3801979" y="86912"/>
                </a:cubicBezTo>
                <a:cubicBezTo>
                  <a:pt x="3761874" y="34775"/>
                  <a:pt x="3733800" y="-29393"/>
                  <a:pt x="3609474" y="14723"/>
                </a:cubicBezTo>
                <a:cubicBezTo>
                  <a:pt x="3485148" y="58839"/>
                  <a:pt x="3232484" y="219260"/>
                  <a:pt x="3056021" y="351607"/>
                </a:cubicBezTo>
                <a:cubicBezTo>
                  <a:pt x="2879558" y="483954"/>
                  <a:pt x="2715126" y="616302"/>
                  <a:pt x="2550695" y="808807"/>
                </a:cubicBezTo>
                <a:cubicBezTo>
                  <a:pt x="2386264" y="1001312"/>
                  <a:pt x="2193758" y="1318144"/>
                  <a:pt x="2069432" y="1506639"/>
                </a:cubicBezTo>
                <a:cubicBezTo>
                  <a:pt x="1945106" y="1695134"/>
                  <a:pt x="1905000" y="1835502"/>
                  <a:pt x="1804737" y="1939776"/>
                </a:cubicBezTo>
                <a:cubicBezTo>
                  <a:pt x="1704474" y="2044050"/>
                  <a:pt x="1576137" y="2068113"/>
                  <a:pt x="1467853" y="2132281"/>
                </a:cubicBezTo>
                <a:cubicBezTo>
                  <a:pt x="1359569" y="2196449"/>
                  <a:pt x="1259306" y="2196449"/>
                  <a:pt x="1155032" y="2324786"/>
                </a:cubicBezTo>
                <a:cubicBezTo>
                  <a:pt x="1050758" y="2453123"/>
                  <a:pt x="926432" y="2709797"/>
                  <a:pt x="842211" y="2902302"/>
                </a:cubicBezTo>
                <a:cubicBezTo>
                  <a:pt x="757990" y="3094807"/>
                  <a:pt x="725906" y="3319397"/>
                  <a:pt x="649706" y="3479818"/>
                </a:cubicBezTo>
                <a:cubicBezTo>
                  <a:pt x="573506" y="3640239"/>
                  <a:pt x="493295" y="3772586"/>
                  <a:pt x="385011" y="3864828"/>
                </a:cubicBezTo>
                <a:cubicBezTo>
                  <a:pt x="276727" y="3957070"/>
                  <a:pt x="138363" y="3995170"/>
                  <a:pt x="0" y="403327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Freeform 1557"/>
          <p:cNvSpPr/>
          <p:nvPr/>
        </p:nvSpPr>
        <p:spPr>
          <a:xfrm>
            <a:off x="2794889" y="14486021"/>
            <a:ext cx="2286000" cy="2286000"/>
          </a:xfrm>
          <a:custGeom>
            <a:avLst/>
            <a:gdLst>
              <a:gd name="connsiteX0" fmla="*/ 0 w 2286000"/>
              <a:gd name="connsiteY0" fmla="*/ 0 h 2286000"/>
              <a:gd name="connsiteX1" fmla="*/ 457200 w 2286000"/>
              <a:gd name="connsiteY1" fmla="*/ 360947 h 2286000"/>
              <a:gd name="connsiteX2" fmla="*/ 721895 w 2286000"/>
              <a:gd name="connsiteY2" fmla="*/ 794084 h 2286000"/>
              <a:gd name="connsiteX3" fmla="*/ 1251284 w 2286000"/>
              <a:gd name="connsiteY3" fmla="*/ 1540042 h 2286000"/>
              <a:gd name="connsiteX4" fmla="*/ 1708484 w 2286000"/>
              <a:gd name="connsiteY4" fmla="*/ 1876926 h 2286000"/>
              <a:gd name="connsiteX5" fmla="*/ 2093495 w 2286000"/>
              <a:gd name="connsiteY5" fmla="*/ 2045368 h 2286000"/>
              <a:gd name="connsiteX6" fmla="*/ 2189747 w 2286000"/>
              <a:gd name="connsiteY6" fmla="*/ 2165684 h 2286000"/>
              <a:gd name="connsiteX7" fmla="*/ 2286000 w 2286000"/>
              <a:gd name="connsiteY7" fmla="*/ 228600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86000" h="2286000">
                <a:moveTo>
                  <a:pt x="0" y="0"/>
                </a:moveTo>
                <a:cubicBezTo>
                  <a:pt x="168442" y="114300"/>
                  <a:pt x="336884" y="228600"/>
                  <a:pt x="457200" y="360947"/>
                </a:cubicBezTo>
                <a:cubicBezTo>
                  <a:pt x="577516" y="493294"/>
                  <a:pt x="589548" y="597568"/>
                  <a:pt x="721895" y="794084"/>
                </a:cubicBezTo>
                <a:cubicBezTo>
                  <a:pt x="854242" y="990600"/>
                  <a:pt x="1086852" y="1359568"/>
                  <a:pt x="1251284" y="1540042"/>
                </a:cubicBezTo>
                <a:cubicBezTo>
                  <a:pt x="1415716" y="1720516"/>
                  <a:pt x="1568115" y="1792705"/>
                  <a:pt x="1708484" y="1876926"/>
                </a:cubicBezTo>
                <a:cubicBezTo>
                  <a:pt x="1848853" y="1961147"/>
                  <a:pt x="2013285" y="1997242"/>
                  <a:pt x="2093495" y="2045368"/>
                </a:cubicBezTo>
                <a:cubicBezTo>
                  <a:pt x="2173705" y="2093494"/>
                  <a:pt x="2189747" y="2165684"/>
                  <a:pt x="2189747" y="2165684"/>
                </a:cubicBezTo>
                <a:cubicBezTo>
                  <a:pt x="2221831" y="2205789"/>
                  <a:pt x="2269958" y="2277979"/>
                  <a:pt x="2286000" y="228600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0" name="Freeform 1559"/>
          <p:cNvSpPr/>
          <p:nvPr/>
        </p:nvSpPr>
        <p:spPr>
          <a:xfrm>
            <a:off x="1230784" y="6105096"/>
            <a:ext cx="9529010" cy="2464019"/>
          </a:xfrm>
          <a:custGeom>
            <a:avLst/>
            <a:gdLst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775158 w 9529010"/>
              <a:gd name="connsiteY12" fmla="*/ 1234167 h 2464019"/>
              <a:gd name="connsiteX13" fmla="*/ 5847347 w 9529010"/>
              <a:gd name="connsiteY13" fmla="*/ 1137915 h 2464019"/>
              <a:gd name="connsiteX14" fmla="*/ 6256421 w 9529010"/>
              <a:gd name="connsiteY14" fmla="*/ 849157 h 2464019"/>
              <a:gd name="connsiteX15" fmla="*/ 7098631 w 9529010"/>
              <a:gd name="connsiteY15" fmla="*/ 680715 h 2464019"/>
              <a:gd name="connsiteX16" fmla="*/ 7628021 w 9529010"/>
              <a:gd name="connsiteY16" fmla="*/ 343830 h 2464019"/>
              <a:gd name="connsiteX17" fmla="*/ 7892715 w 9529010"/>
              <a:gd name="connsiteY17" fmla="*/ 127262 h 2464019"/>
              <a:gd name="connsiteX18" fmla="*/ 8349915 w 9529010"/>
              <a:gd name="connsiteY18" fmla="*/ 199451 h 2464019"/>
              <a:gd name="connsiteX19" fmla="*/ 9095873 w 9529010"/>
              <a:gd name="connsiteY19" fmla="*/ 79136 h 2464019"/>
              <a:gd name="connsiteX20" fmla="*/ 9312442 w 9529010"/>
              <a:gd name="connsiteY20" fmla="*/ 6946 h 2464019"/>
              <a:gd name="connsiteX21" fmla="*/ 9529010 w 9529010"/>
              <a:gd name="connsiteY21" fmla="*/ 6946 h 2464019"/>
              <a:gd name="connsiteX0" fmla="*/ 0 w 9529010"/>
              <a:gd name="connsiteY0" fmla="*/ 1186041 h 2464019"/>
              <a:gd name="connsiteX1" fmla="*/ 240631 w 9529010"/>
              <a:gd name="connsiteY1" fmla="*/ 1354483 h 2464019"/>
              <a:gd name="connsiteX2" fmla="*/ 601579 w 9529010"/>
              <a:gd name="connsiteY2" fmla="*/ 1378546 h 2464019"/>
              <a:gd name="connsiteX3" fmla="*/ 890336 w 9529010"/>
              <a:gd name="connsiteY3" fmla="*/ 1643241 h 2464019"/>
              <a:gd name="connsiteX4" fmla="*/ 1347536 w 9529010"/>
              <a:gd name="connsiteY4" fmla="*/ 1715430 h 2464019"/>
              <a:gd name="connsiteX5" fmla="*/ 1732547 w 9529010"/>
              <a:gd name="connsiteY5" fmla="*/ 1980125 h 2464019"/>
              <a:gd name="connsiteX6" fmla="*/ 2189747 w 9529010"/>
              <a:gd name="connsiteY6" fmla="*/ 2076378 h 2464019"/>
              <a:gd name="connsiteX7" fmla="*/ 2622884 w 9529010"/>
              <a:gd name="connsiteY7" fmla="*/ 2341072 h 2464019"/>
              <a:gd name="connsiteX8" fmla="*/ 3441031 w 9529010"/>
              <a:gd name="connsiteY8" fmla="*/ 2317009 h 2464019"/>
              <a:gd name="connsiteX9" fmla="*/ 4211052 w 9529010"/>
              <a:gd name="connsiteY9" fmla="*/ 2461388 h 2464019"/>
              <a:gd name="connsiteX10" fmla="*/ 4740442 w 9529010"/>
              <a:gd name="connsiteY10" fmla="*/ 2172630 h 2464019"/>
              <a:gd name="connsiteX11" fmla="*/ 5221705 w 9529010"/>
              <a:gd name="connsiteY11" fmla="*/ 1763557 h 2464019"/>
              <a:gd name="connsiteX12" fmla="*/ 5847347 w 9529010"/>
              <a:gd name="connsiteY12" fmla="*/ 1137915 h 2464019"/>
              <a:gd name="connsiteX13" fmla="*/ 6256421 w 9529010"/>
              <a:gd name="connsiteY13" fmla="*/ 849157 h 2464019"/>
              <a:gd name="connsiteX14" fmla="*/ 7098631 w 9529010"/>
              <a:gd name="connsiteY14" fmla="*/ 680715 h 2464019"/>
              <a:gd name="connsiteX15" fmla="*/ 7628021 w 9529010"/>
              <a:gd name="connsiteY15" fmla="*/ 343830 h 2464019"/>
              <a:gd name="connsiteX16" fmla="*/ 7892715 w 9529010"/>
              <a:gd name="connsiteY16" fmla="*/ 127262 h 2464019"/>
              <a:gd name="connsiteX17" fmla="*/ 8349915 w 9529010"/>
              <a:gd name="connsiteY17" fmla="*/ 199451 h 2464019"/>
              <a:gd name="connsiteX18" fmla="*/ 9095873 w 9529010"/>
              <a:gd name="connsiteY18" fmla="*/ 79136 h 2464019"/>
              <a:gd name="connsiteX19" fmla="*/ 9312442 w 9529010"/>
              <a:gd name="connsiteY19" fmla="*/ 6946 h 2464019"/>
              <a:gd name="connsiteX20" fmla="*/ 9529010 w 9529010"/>
              <a:gd name="connsiteY20" fmla="*/ 6946 h 246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29010" h="2464019">
                <a:moveTo>
                  <a:pt x="0" y="1186041"/>
                </a:moveTo>
                <a:cubicBezTo>
                  <a:pt x="70184" y="1254220"/>
                  <a:pt x="140368" y="1322399"/>
                  <a:pt x="240631" y="1354483"/>
                </a:cubicBezTo>
                <a:cubicBezTo>
                  <a:pt x="340894" y="1386567"/>
                  <a:pt x="493295" y="1330420"/>
                  <a:pt x="601579" y="1378546"/>
                </a:cubicBezTo>
                <a:cubicBezTo>
                  <a:pt x="709863" y="1426672"/>
                  <a:pt x="766010" y="1587094"/>
                  <a:pt x="890336" y="1643241"/>
                </a:cubicBezTo>
                <a:cubicBezTo>
                  <a:pt x="1014662" y="1699388"/>
                  <a:pt x="1207168" y="1659283"/>
                  <a:pt x="1347536" y="1715430"/>
                </a:cubicBezTo>
                <a:cubicBezTo>
                  <a:pt x="1487905" y="1771577"/>
                  <a:pt x="1592178" y="1919967"/>
                  <a:pt x="1732547" y="1980125"/>
                </a:cubicBezTo>
                <a:cubicBezTo>
                  <a:pt x="1872916" y="2040283"/>
                  <a:pt x="2041358" y="2016220"/>
                  <a:pt x="2189747" y="2076378"/>
                </a:cubicBezTo>
                <a:cubicBezTo>
                  <a:pt x="2338136" y="2136536"/>
                  <a:pt x="2414337" y="2300967"/>
                  <a:pt x="2622884" y="2341072"/>
                </a:cubicBezTo>
                <a:cubicBezTo>
                  <a:pt x="2831431" y="2381177"/>
                  <a:pt x="3176336" y="2296956"/>
                  <a:pt x="3441031" y="2317009"/>
                </a:cubicBezTo>
                <a:cubicBezTo>
                  <a:pt x="3705726" y="2337062"/>
                  <a:pt x="3994484" y="2485451"/>
                  <a:pt x="4211052" y="2461388"/>
                </a:cubicBezTo>
                <a:cubicBezTo>
                  <a:pt x="4427621" y="2437325"/>
                  <a:pt x="4572000" y="2288935"/>
                  <a:pt x="4740442" y="2172630"/>
                </a:cubicBezTo>
                <a:cubicBezTo>
                  <a:pt x="4908884" y="2056325"/>
                  <a:pt x="5037221" y="1936010"/>
                  <a:pt x="5221705" y="1763557"/>
                </a:cubicBezTo>
                <a:cubicBezTo>
                  <a:pt x="5406189" y="1591105"/>
                  <a:pt x="5674894" y="1290315"/>
                  <a:pt x="5847347" y="1137915"/>
                </a:cubicBezTo>
                <a:cubicBezTo>
                  <a:pt x="6019800" y="985515"/>
                  <a:pt x="6047874" y="925357"/>
                  <a:pt x="6256421" y="849157"/>
                </a:cubicBezTo>
                <a:cubicBezTo>
                  <a:pt x="6464968" y="772957"/>
                  <a:pt x="6870031" y="764936"/>
                  <a:pt x="7098631" y="680715"/>
                </a:cubicBezTo>
                <a:cubicBezTo>
                  <a:pt x="7327231" y="596494"/>
                  <a:pt x="7495674" y="436072"/>
                  <a:pt x="7628021" y="343830"/>
                </a:cubicBezTo>
                <a:cubicBezTo>
                  <a:pt x="7760368" y="251588"/>
                  <a:pt x="7772399" y="151325"/>
                  <a:pt x="7892715" y="127262"/>
                </a:cubicBezTo>
                <a:cubicBezTo>
                  <a:pt x="8013031" y="103199"/>
                  <a:pt x="8149389" y="207472"/>
                  <a:pt x="8349915" y="199451"/>
                </a:cubicBezTo>
                <a:cubicBezTo>
                  <a:pt x="8550441" y="191430"/>
                  <a:pt x="8935452" y="111220"/>
                  <a:pt x="9095873" y="79136"/>
                </a:cubicBezTo>
                <a:cubicBezTo>
                  <a:pt x="9256294" y="47052"/>
                  <a:pt x="9240253" y="18978"/>
                  <a:pt x="9312442" y="6946"/>
                </a:cubicBezTo>
                <a:cubicBezTo>
                  <a:pt x="9384631" y="-5086"/>
                  <a:pt x="9456820" y="930"/>
                  <a:pt x="9529010" y="6946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1" name="Freeform 1560"/>
          <p:cNvSpPr/>
          <p:nvPr/>
        </p:nvSpPr>
        <p:spPr>
          <a:xfrm>
            <a:off x="16029626" y="9841832"/>
            <a:ext cx="1684421" cy="2387684"/>
          </a:xfrm>
          <a:custGeom>
            <a:avLst/>
            <a:gdLst>
              <a:gd name="connsiteX0" fmla="*/ 0 w 1684421"/>
              <a:gd name="connsiteY0" fmla="*/ 2286000 h 2387684"/>
              <a:gd name="connsiteX1" fmla="*/ 818147 w 1684421"/>
              <a:gd name="connsiteY1" fmla="*/ 2382252 h 2387684"/>
              <a:gd name="connsiteX2" fmla="*/ 1227221 w 1684421"/>
              <a:gd name="connsiteY2" fmla="*/ 2141621 h 2387684"/>
              <a:gd name="connsiteX3" fmla="*/ 1419726 w 1684421"/>
              <a:gd name="connsiteY3" fmla="*/ 1973179 h 2387684"/>
              <a:gd name="connsiteX4" fmla="*/ 1082842 w 1684421"/>
              <a:gd name="connsiteY4" fmla="*/ 1732547 h 2387684"/>
              <a:gd name="connsiteX5" fmla="*/ 842210 w 1684421"/>
              <a:gd name="connsiteY5" fmla="*/ 1130968 h 2387684"/>
              <a:gd name="connsiteX6" fmla="*/ 986589 w 1684421"/>
              <a:gd name="connsiteY6" fmla="*/ 697831 h 2387684"/>
              <a:gd name="connsiteX7" fmla="*/ 1203158 w 1684421"/>
              <a:gd name="connsiteY7" fmla="*/ 288757 h 2387684"/>
              <a:gd name="connsiteX8" fmla="*/ 1467852 w 1684421"/>
              <a:gd name="connsiteY8" fmla="*/ 96252 h 2387684"/>
              <a:gd name="connsiteX9" fmla="*/ 1684421 w 1684421"/>
              <a:gd name="connsiteY9" fmla="*/ 0 h 2387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4421" h="2387684">
                <a:moveTo>
                  <a:pt x="0" y="2286000"/>
                </a:moveTo>
                <a:cubicBezTo>
                  <a:pt x="306805" y="2346157"/>
                  <a:pt x="613610" y="2406315"/>
                  <a:pt x="818147" y="2382252"/>
                </a:cubicBezTo>
                <a:cubicBezTo>
                  <a:pt x="1022684" y="2358189"/>
                  <a:pt x="1126958" y="2209800"/>
                  <a:pt x="1227221" y="2141621"/>
                </a:cubicBezTo>
                <a:cubicBezTo>
                  <a:pt x="1327484" y="2073442"/>
                  <a:pt x="1443789" y="2041358"/>
                  <a:pt x="1419726" y="1973179"/>
                </a:cubicBezTo>
                <a:cubicBezTo>
                  <a:pt x="1395663" y="1905000"/>
                  <a:pt x="1179095" y="1872915"/>
                  <a:pt x="1082842" y="1732547"/>
                </a:cubicBezTo>
                <a:cubicBezTo>
                  <a:pt x="986589" y="1592179"/>
                  <a:pt x="858252" y="1303421"/>
                  <a:pt x="842210" y="1130968"/>
                </a:cubicBezTo>
                <a:cubicBezTo>
                  <a:pt x="826168" y="958515"/>
                  <a:pt x="926431" y="838200"/>
                  <a:pt x="986589" y="697831"/>
                </a:cubicBezTo>
                <a:cubicBezTo>
                  <a:pt x="1046747" y="557462"/>
                  <a:pt x="1122948" y="389020"/>
                  <a:pt x="1203158" y="288757"/>
                </a:cubicBezTo>
                <a:cubicBezTo>
                  <a:pt x="1283368" y="188494"/>
                  <a:pt x="1387642" y="144378"/>
                  <a:pt x="1467852" y="96252"/>
                </a:cubicBezTo>
                <a:cubicBezTo>
                  <a:pt x="1548063" y="48126"/>
                  <a:pt x="1616242" y="24063"/>
                  <a:pt x="168442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2" name="Freeform 1561"/>
          <p:cNvSpPr/>
          <p:nvPr/>
        </p:nvSpPr>
        <p:spPr>
          <a:xfrm>
            <a:off x="14441457" y="18937624"/>
            <a:ext cx="3224463" cy="3441113"/>
          </a:xfrm>
          <a:custGeom>
            <a:avLst/>
            <a:gdLst>
              <a:gd name="connsiteX0" fmla="*/ 0 w 3224463"/>
              <a:gd name="connsiteY0" fmla="*/ 3441113 h 3441113"/>
              <a:gd name="connsiteX1" fmla="*/ 72190 w 3224463"/>
              <a:gd name="connsiteY1" fmla="*/ 2887660 h 3441113"/>
              <a:gd name="connsiteX2" fmla="*/ 192506 w 3224463"/>
              <a:gd name="connsiteY2" fmla="*/ 2526713 h 3441113"/>
              <a:gd name="connsiteX3" fmla="*/ 457200 w 3224463"/>
              <a:gd name="connsiteY3" fmla="*/ 2189829 h 3441113"/>
              <a:gd name="connsiteX4" fmla="*/ 529390 w 3224463"/>
              <a:gd name="connsiteY4" fmla="*/ 1901071 h 3441113"/>
              <a:gd name="connsiteX5" fmla="*/ 938463 w 3224463"/>
              <a:gd name="connsiteY5" fmla="*/ 1732629 h 3441113"/>
              <a:gd name="connsiteX6" fmla="*/ 1371600 w 3224463"/>
              <a:gd name="connsiteY6" fmla="*/ 1443871 h 3441113"/>
              <a:gd name="connsiteX7" fmla="*/ 1540042 w 3224463"/>
              <a:gd name="connsiteY7" fmla="*/ 1034797 h 3441113"/>
              <a:gd name="connsiteX8" fmla="*/ 1756611 w 3224463"/>
              <a:gd name="connsiteY8" fmla="*/ 746039 h 3441113"/>
              <a:gd name="connsiteX9" fmla="*/ 1973179 w 3224463"/>
              <a:gd name="connsiteY9" fmla="*/ 264776 h 3441113"/>
              <a:gd name="connsiteX10" fmla="*/ 2189748 w 3224463"/>
              <a:gd name="connsiteY10" fmla="*/ 81 h 3441113"/>
              <a:gd name="connsiteX11" fmla="*/ 2430379 w 3224463"/>
              <a:gd name="connsiteY11" fmla="*/ 288839 h 3441113"/>
              <a:gd name="connsiteX12" fmla="*/ 2719137 w 3224463"/>
              <a:gd name="connsiteY12" fmla="*/ 721976 h 3441113"/>
              <a:gd name="connsiteX13" fmla="*/ 2863516 w 3224463"/>
              <a:gd name="connsiteY13" fmla="*/ 1082923 h 3441113"/>
              <a:gd name="connsiteX14" fmla="*/ 3031958 w 3224463"/>
              <a:gd name="connsiteY14" fmla="*/ 1347618 h 3441113"/>
              <a:gd name="connsiteX15" fmla="*/ 3224463 w 3224463"/>
              <a:gd name="connsiteY15" fmla="*/ 1612313 h 344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24463" h="3441113">
                <a:moveTo>
                  <a:pt x="0" y="3441113"/>
                </a:moveTo>
                <a:cubicBezTo>
                  <a:pt x="20053" y="3240586"/>
                  <a:pt x="40106" y="3040060"/>
                  <a:pt x="72190" y="2887660"/>
                </a:cubicBezTo>
                <a:cubicBezTo>
                  <a:pt x="104274" y="2735260"/>
                  <a:pt x="128338" y="2643018"/>
                  <a:pt x="192506" y="2526713"/>
                </a:cubicBezTo>
                <a:cubicBezTo>
                  <a:pt x="256674" y="2410408"/>
                  <a:pt x="401053" y="2294103"/>
                  <a:pt x="457200" y="2189829"/>
                </a:cubicBezTo>
                <a:cubicBezTo>
                  <a:pt x="513347" y="2085555"/>
                  <a:pt x="449180" y="1977271"/>
                  <a:pt x="529390" y="1901071"/>
                </a:cubicBezTo>
                <a:cubicBezTo>
                  <a:pt x="609600" y="1824871"/>
                  <a:pt x="798095" y="1808829"/>
                  <a:pt x="938463" y="1732629"/>
                </a:cubicBezTo>
                <a:cubicBezTo>
                  <a:pt x="1078831" y="1656429"/>
                  <a:pt x="1271337" y="1560176"/>
                  <a:pt x="1371600" y="1443871"/>
                </a:cubicBezTo>
                <a:cubicBezTo>
                  <a:pt x="1471863" y="1327566"/>
                  <a:pt x="1475874" y="1151102"/>
                  <a:pt x="1540042" y="1034797"/>
                </a:cubicBezTo>
                <a:cubicBezTo>
                  <a:pt x="1604211" y="918492"/>
                  <a:pt x="1684421" y="874376"/>
                  <a:pt x="1756611" y="746039"/>
                </a:cubicBezTo>
                <a:cubicBezTo>
                  <a:pt x="1828801" y="617702"/>
                  <a:pt x="1900990" y="389102"/>
                  <a:pt x="1973179" y="264776"/>
                </a:cubicBezTo>
                <a:cubicBezTo>
                  <a:pt x="2045368" y="140450"/>
                  <a:pt x="2113548" y="-3929"/>
                  <a:pt x="2189748" y="81"/>
                </a:cubicBezTo>
                <a:cubicBezTo>
                  <a:pt x="2265948" y="4091"/>
                  <a:pt x="2342148" y="168523"/>
                  <a:pt x="2430379" y="288839"/>
                </a:cubicBezTo>
                <a:cubicBezTo>
                  <a:pt x="2518611" y="409155"/>
                  <a:pt x="2646948" y="589629"/>
                  <a:pt x="2719137" y="721976"/>
                </a:cubicBezTo>
                <a:cubicBezTo>
                  <a:pt x="2791326" y="854323"/>
                  <a:pt x="2811379" y="978649"/>
                  <a:pt x="2863516" y="1082923"/>
                </a:cubicBezTo>
                <a:cubicBezTo>
                  <a:pt x="2915653" y="1187197"/>
                  <a:pt x="2971800" y="1259386"/>
                  <a:pt x="3031958" y="1347618"/>
                </a:cubicBezTo>
                <a:cubicBezTo>
                  <a:pt x="3092116" y="1435850"/>
                  <a:pt x="3158289" y="1524081"/>
                  <a:pt x="3224463" y="1612313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3" name="Freeform 1562"/>
          <p:cNvSpPr/>
          <p:nvPr/>
        </p:nvSpPr>
        <p:spPr>
          <a:xfrm>
            <a:off x="5475895" y="5073253"/>
            <a:ext cx="1828800" cy="1963184"/>
          </a:xfrm>
          <a:custGeom>
            <a:avLst/>
            <a:gdLst>
              <a:gd name="connsiteX0" fmla="*/ 0 w 1828800"/>
              <a:gd name="connsiteY0" fmla="*/ 0 h 1949116"/>
              <a:gd name="connsiteX1" fmla="*/ 192505 w 1828800"/>
              <a:gd name="connsiteY1" fmla="*/ 264695 h 1949116"/>
              <a:gd name="connsiteX2" fmla="*/ 120315 w 1828800"/>
              <a:gd name="connsiteY2" fmla="*/ 649706 h 1949116"/>
              <a:gd name="connsiteX3" fmla="*/ 360947 w 1828800"/>
              <a:gd name="connsiteY3" fmla="*/ 938464 h 1949116"/>
              <a:gd name="connsiteX4" fmla="*/ 577515 w 1828800"/>
              <a:gd name="connsiteY4" fmla="*/ 1010653 h 1949116"/>
              <a:gd name="connsiteX5" fmla="*/ 1010652 w 1828800"/>
              <a:gd name="connsiteY5" fmla="*/ 1227222 h 1949116"/>
              <a:gd name="connsiteX6" fmla="*/ 1251284 w 1828800"/>
              <a:gd name="connsiteY6" fmla="*/ 1564106 h 1949116"/>
              <a:gd name="connsiteX7" fmla="*/ 1612231 w 1828800"/>
              <a:gd name="connsiteY7" fmla="*/ 1804737 h 1949116"/>
              <a:gd name="connsiteX8" fmla="*/ 1828800 w 1828800"/>
              <a:gd name="connsiteY8" fmla="*/ 1949116 h 1949116"/>
              <a:gd name="connsiteX0" fmla="*/ 0 w 1828800"/>
              <a:gd name="connsiteY0" fmla="*/ 0 h 1963184"/>
              <a:gd name="connsiteX1" fmla="*/ 192505 w 1828800"/>
              <a:gd name="connsiteY1" fmla="*/ 278763 h 1963184"/>
              <a:gd name="connsiteX2" fmla="*/ 120315 w 1828800"/>
              <a:gd name="connsiteY2" fmla="*/ 663774 h 1963184"/>
              <a:gd name="connsiteX3" fmla="*/ 360947 w 1828800"/>
              <a:gd name="connsiteY3" fmla="*/ 952532 h 1963184"/>
              <a:gd name="connsiteX4" fmla="*/ 577515 w 1828800"/>
              <a:gd name="connsiteY4" fmla="*/ 1024721 h 1963184"/>
              <a:gd name="connsiteX5" fmla="*/ 1010652 w 1828800"/>
              <a:gd name="connsiteY5" fmla="*/ 1241290 h 1963184"/>
              <a:gd name="connsiteX6" fmla="*/ 1251284 w 1828800"/>
              <a:gd name="connsiteY6" fmla="*/ 1578174 h 1963184"/>
              <a:gd name="connsiteX7" fmla="*/ 1612231 w 1828800"/>
              <a:gd name="connsiteY7" fmla="*/ 1818805 h 1963184"/>
              <a:gd name="connsiteX8" fmla="*/ 1828800 w 1828800"/>
              <a:gd name="connsiteY8" fmla="*/ 1963184 h 196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800" h="1963184">
                <a:moveTo>
                  <a:pt x="0" y="0"/>
                </a:moveTo>
                <a:cubicBezTo>
                  <a:pt x="86226" y="78205"/>
                  <a:pt x="172452" y="168134"/>
                  <a:pt x="192505" y="278763"/>
                </a:cubicBezTo>
                <a:cubicBezTo>
                  <a:pt x="212558" y="389392"/>
                  <a:pt x="92241" y="551479"/>
                  <a:pt x="120315" y="663774"/>
                </a:cubicBezTo>
                <a:cubicBezTo>
                  <a:pt x="148389" y="776069"/>
                  <a:pt x="284747" y="892374"/>
                  <a:pt x="360947" y="952532"/>
                </a:cubicBezTo>
                <a:cubicBezTo>
                  <a:pt x="437147" y="1012690"/>
                  <a:pt x="469231" y="976595"/>
                  <a:pt x="577515" y="1024721"/>
                </a:cubicBezTo>
                <a:cubicBezTo>
                  <a:pt x="685799" y="1072847"/>
                  <a:pt x="898357" y="1149048"/>
                  <a:pt x="1010652" y="1241290"/>
                </a:cubicBezTo>
                <a:cubicBezTo>
                  <a:pt x="1122947" y="1333532"/>
                  <a:pt x="1151021" y="1481922"/>
                  <a:pt x="1251284" y="1578174"/>
                </a:cubicBezTo>
                <a:cubicBezTo>
                  <a:pt x="1351547" y="1674427"/>
                  <a:pt x="1612231" y="1818805"/>
                  <a:pt x="1612231" y="1818805"/>
                </a:cubicBezTo>
                <a:lnTo>
                  <a:pt x="1828800" y="1963184"/>
                </a:ln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7" name="Freeform 1566"/>
          <p:cNvSpPr/>
          <p:nvPr/>
        </p:nvSpPr>
        <p:spPr>
          <a:xfrm>
            <a:off x="6105511" y="7284828"/>
            <a:ext cx="2368952" cy="8110913"/>
          </a:xfrm>
          <a:custGeom>
            <a:avLst/>
            <a:gdLst>
              <a:gd name="connsiteX0" fmla="*/ 1203158 w 1203158"/>
              <a:gd name="connsiteY0" fmla="*/ 7988968 h 7988968"/>
              <a:gd name="connsiteX1" fmla="*/ 890337 w 1203158"/>
              <a:gd name="connsiteY1" fmla="*/ 7964905 h 7988968"/>
              <a:gd name="connsiteX2" fmla="*/ 216568 w 1203158"/>
              <a:gd name="connsiteY2" fmla="*/ 7892715 h 7988968"/>
              <a:gd name="connsiteX3" fmla="*/ 48126 w 1203158"/>
              <a:gd name="connsiteY3" fmla="*/ 7796463 h 7988968"/>
              <a:gd name="connsiteX4" fmla="*/ 192505 w 1203158"/>
              <a:gd name="connsiteY4" fmla="*/ 7074568 h 7988968"/>
              <a:gd name="connsiteX5" fmla="*/ 120315 w 1203158"/>
              <a:gd name="connsiteY5" fmla="*/ 6424863 h 7988968"/>
              <a:gd name="connsiteX6" fmla="*/ 0 w 1203158"/>
              <a:gd name="connsiteY6" fmla="*/ 5702968 h 7988968"/>
              <a:gd name="connsiteX7" fmla="*/ 264694 w 1203158"/>
              <a:gd name="connsiteY7" fmla="*/ 5414210 h 7988968"/>
              <a:gd name="connsiteX8" fmla="*/ 601579 w 1203158"/>
              <a:gd name="connsiteY8" fmla="*/ 5414210 h 7988968"/>
              <a:gd name="connsiteX9" fmla="*/ 673768 w 1203158"/>
              <a:gd name="connsiteY9" fmla="*/ 4884821 h 7988968"/>
              <a:gd name="connsiteX10" fmla="*/ 745958 w 1203158"/>
              <a:gd name="connsiteY10" fmla="*/ 4547937 h 7988968"/>
              <a:gd name="connsiteX11" fmla="*/ 553452 w 1203158"/>
              <a:gd name="connsiteY11" fmla="*/ 3922294 h 7988968"/>
              <a:gd name="connsiteX12" fmla="*/ 553452 w 1203158"/>
              <a:gd name="connsiteY12" fmla="*/ 3176337 h 7988968"/>
              <a:gd name="connsiteX13" fmla="*/ 553452 w 1203158"/>
              <a:gd name="connsiteY13" fmla="*/ 2286000 h 7988968"/>
              <a:gd name="connsiteX14" fmla="*/ 649705 w 1203158"/>
              <a:gd name="connsiteY14" fmla="*/ 1660358 h 7988968"/>
              <a:gd name="connsiteX15" fmla="*/ 697831 w 1203158"/>
              <a:gd name="connsiteY15" fmla="*/ 1323473 h 7988968"/>
              <a:gd name="connsiteX16" fmla="*/ 914400 w 1203158"/>
              <a:gd name="connsiteY16" fmla="*/ 818147 h 7988968"/>
              <a:gd name="connsiteX17" fmla="*/ 1010652 w 1203158"/>
              <a:gd name="connsiteY17" fmla="*/ 360947 h 7988968"/>
              <a:gd name="connsiteX18" fmla="*/ 890337 w 1203158"/>
              <a:gd name="connsiteY18" fmla="*/ 0 h 7988968"/>
              <a:gd name="connsiteX0" fmla="*/ 1203158 w 1203158"/>
              <a:gd name="connsiteY0" fmla="*/ 7906110 h 7906110"/>
              <a:gd name="connsiteX1" fmla="*/ 890337 w 1203158"/>
              <a:gd name="connsiteY1" fmla="*/ 7882047 h 7906110"/>
              <a:gd name="connsiteX2" fmla="*/ 216568 w 1203158"/>
              <a:gd name="connsiteY2" fmla="*/ 7809857 h 7906110"/>
              <a:gd name="connsiteX3" fmla="*/ 48126 w 1203158"/>
              <a:gd name="connsiteY3" fmla="*/ 7713605 h 7906110"/>
              <a:gd name="connsiteX4" fmla="*/ 192505 w 1203158"/>
              <a:gd name="connsiteY4" fmla="*/ 6991710 h 7906110"/>
              <a:gd name="connsiteX5" fmla="*/ 120315 w 1203158"/>
              <a:gd name="connsiteY5" fmla="*/ 6342005 h 7906110"/>
              <a:gd name="connsiteX6" fmla="*/ 0 w 1203158"/>
              <a:gd name="connsiteY6" fmla="*/ 5620110 h 7906110"/>
              <a:gd name="connsiteX7" fmla="*/ 264694 w 1203158"/>
              <a:gd name="connsiteY7" fmla="*/ 5331352 h 7906110"/>
              <a:gd name="connsiteX8" fmla="*/ 601579 w 1203158"/>
              <a:gd name="connsiteY8" fmla="*/ 5331352 h 7906110"/>
              <a:gd name="connsiteX9" fmla="*/ 673768 w 1203158"/>
              <a:gd name="connsiteY9" fmla="*/ 4801963 h 7906110"/>
              <a:gd name="connsiteX10" fmla="*/ 745958 w 1203158"/>
              <a:gd name="connsiteY10" fmla="*/ 4465079 h 7906110"/>
              <a:gd name="connsiteX11" fmla="*/ 553452 w 1203158"/>
              <a:gd name="connsiteY11" fmla="*/ 3839436 h 7906110"/>
              <a:gd name="connsiteX12" fmla="*/ 553452 w 1203158"/>
              <a:gd name="connsiteY12" fmla="*/ 3093479 h 7906110"/>
              <a:gd name="connsiteX13" fmla="*/ 553452 w 1203158"/>
              <a:gd name="connsiteY13" fmla="*/ 2203142 h 7906110"/>
              <a:gd name="connsiteX14" fmla="*/ 649705 w 1203158"/>
              <a:gd name="connsiteY14" fmla="*/ 1577500 h 7906110"/>
              <a:gd name="connsiteX15" fmla="*/ 697831 w 1203158"/>
              <a:gd name="connsiteY15" fmla="*/ 1240615 h 7906110"/>
              <a:gd name="connsiteX16" fmla="*/ 914400 w 1203158"/>
              <a:gd name="connsiteY16" fmla="*/ 735289 h 7906110"/>
              <a:gd name="connsiteX17" fmla="*/ 1010652 w 1203158"/>
              <a:gd name="connsiteY17" fmla="*/ 278089 h 7906110"/>
              <a:gd name="connsiteX18" fmla="*/ 952480 w 1203158"/>
              <a:gd name="connsiteY18" fmla="*/ 0 h 7906110"/>
              <a:gd name="connsiteX0" fmla="*/ 1203158 w 1203158"/>
              <a:gd name="connsiteY0" fmla="*/ 7971213 h 7971213"/>
              <a:gd name="connsiteX1" fmla="*/ 890337 w 1203158"/>
              <a:gd name="connsiteY1" fmla="*/ 7947150 h 7971213"/>
              <a:gd name="connsiteX2" fmla="*/ 216568 w 1203158"/>
              <a:gd name="connsiteY2" fmla="*/ 7874960 h 7971213"/>
              <a:gd name="connsiteX3" fmla="*/ 48126 w 1203158"/>
              <a:gd name="connsiteY3" fmla="*/ 7778708 h 7971213"/>
              <a:gd name="connsiteX4" fmla="*/ 192505 w 1203158"/>
              <a:gd name="connsiteY4" fmla="*/ 7056813 h 7971213"/>
              <a:gd name="connsiteX5" fmla="*/ 120315 w 1203158"/>
              <a:gd name="connsiteY5" fmla="*/ 6407108 h 7971213"/>
              <a:gd name="connsiteX6" fmla="*/ 0 w 1203158"/>
              <a:gd name="connsiteY6" fmla="*/ 5685213 h 7971213"/>
              <a:gd name="connsiteX7" fmla="*/ 264694 w 1203158"/>
              <a:gd name="connsiteY7" fmla="*/ 5396455 h 7971213"/>
              <a:gd name="connsiteX8" fmla="*/ 601579 w 1203158"/>
              <a:gd name="connsiteY8" fmla="*/ 5396455 h 7971213"/>
              <a:gd name="connsiteX9" fmla="*/ 673768 w 1203158"/>
              <a:gd name="connsiteY9" fmla="*/ 4867066 h 7971213"/>
              <a:gd name="connsiteX10" fmla="*/ 745958 w 1203158"/>
              <a:gd name="connsiteY10" fmla="*/ 4530182 h 7971213"/>
              <a:gd name="connsiteX11" fmla="*/ 553452 w 1203158"/>
              <a:gd name="connsiteY11" fmla="*/ 3904539 h 7971213"/>
              <a:gd name="connsiteX12" fmla="*/ 553452 w 1203158"/>
              <a:gd name="connsiteY12" fmla="*/ 3158582 h 7971213"/>
              <a:gd name="connsiteX13" fmla="*/ 553452 w 1203158"/>
              <a:gd name="connsiteY13" fmla="*/ 2268245 h 7971213"/>
              <a:gd name="connsiteX14" fmla="*/ 649705 w 1203158"/>
              <a:gd name="connsiteY14" fmla="*/ 1642603 h 7971213"/>
              <a:gd name="connsiteX15" fmla="*/ 697831 w 1203158"/>
              <a:gd name="connsiteY15" fmla="*/ 1305718 h 7971213"/>
              <a:gd name="connsiteX16" fmla="*/ 914400 w 1203158"/>
              <a:gd name="connsiteY16" fmla="*/ 800392 h 7971213"/>
              <a:gd name="connsiteX17" fmla="*/ 1010652 w 1203158"/>
              <a:gd name="connsiteY17" fmla="*/ 343192 h 7971213"/>
              <a:gd name="connsiteX18" fmla="*/ 925847 w 1203158"/>
              <a:gd name="connsiteY18" fmla="*/ 0 h 7971213"/>
              <a:gd name="connsiteX0" fmla="*/ 2358858 w 2358858"/>
              <a:gd name="connsiteY0" fmla="*/ 8110913 h 8110913"/>
              <a:gd name="connsiteX1" fmla="*/ 890337 w 2358858"/>
              <a:gd name="connsiteY1" fmla="*/ 7947150 h 8110913"/>
              <a:gd name="connsiteX2" fmla="*/ 216568 w 2358858"/>
              <a:gd name="connsiteY2" fmla="*/ 7874960 h 8110913"/>
              <a:gd name="connsiteX3" fmla="*/ 48126 w 2358858"/>
              <a:gd name="connsiteY3" fmla="*/ 7778708 h 8110913"/>
              <a:gd name="connsiteX4" fmla="*/ 192505 w 2358858"/>
              <a:gd name="connsiteY4" fmla="*/ 7056813 h 8110913"/>
              <a:gd name="connsiteX5" fmla="*/ 120315 w 2358858"/>
              <a:gd name="connsiteY5" fmla="*/ 6407108 h 8110913"/>
              <a:gd name="connsiteX6" fmla="*/ 0 w 2358858"/>
              <a:gd name="connsiteY6" fmla="*/ 5685213 h 8110913"/>
              <a:gd name="connsiteX7" fmla="*/ 264694 w 2358858"/>
              <a:gd name="connsiteY7" fmla="*/ 5396455 h 8110913"/>
              <a:gd name="connsiteX8" fmla="*/ 601579 w 2358858"/>
              <a:gd name="connsiteY8" fmla="*/ 5396455 h 8110913"/>
              <a:gd name="connsiteX9" fmla="*/ 673768 w 2358858"/>
              <a:gd name="connsiteY9" fmla="*/ 4867066 h 8110913"/>
              <a:gd name="connsiteX10" fmla="*/ 745958 w 2358858"/>
              <a:gd name="connsiteY10" fmla="*/ 4530182 h 8110913"/>
              <a:gd name="connsiteX11" fmla="*/ 553452 w 2358858"/>
              <a:gd name="connsiteY11" fmla="*/ 3904539 h 8110913"/>
              <a:gd name="connsiteX12" fmla="*/ 553452 w 2358858"/>
              <a:gd name="connsiteY12" fmla="*/ 3158582 h 8110913"/>
              <a:gd name="connsiteX13" fmla="*/ 553452 w 2358858"/>
              <a:gd name="connsiteY13" fmla="*/ 2268245 h 8110913"/>
              <a:gd name="connsiteX14" fmla="*/ 649705 w 2358858"/>
              <a:gd name="connsiteY14" fmla="*/ 1642603 h 8110913"/>
              <a:gd name="connsiteX15" fmla="*/ 697831 w 2358858"/>
              <a:gd name="connsiteY15" fmla="*/ 1305718 h 8110913"/>
              <a:gd name="connsiteX16" fmla="*/ 914400 w 2358858"/>
              <a:gd name="connsiteY16" fmla="*/ 800392 h 8110913"/>
              <a:gd name="connsiteX17" fmla="*/ 1010652 w 2358858"/>
              <a:gd name="connsiteY17" fmla="*/ 343192 h 8110913"/>
              <a:gd name="connsiteX18" fmla="*/ 925847 w 2358858"/>
              <a:gd name="connsiteY18" fmla="*/ 0 h 8110913"/>
              <a:gd name="connsiteX0" fmla="*/ 2358858 w 2358858"/>
              <a:gd name="connsiteY0" fmla="*/ 8110913 h 8110913"/>
              <a:gd name="connsiteX1" fmla="*/ 1495926 w 2358858"/>
              <a:gd name="connsiteY1" fmla="*/ 80186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216568 w 2358858"/>
              <a:gd name="connsiteY3" fmla="*/ 78749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58858 w 2358858"/>
              <a:gd name="connsiteY0" fmla="*/ 8110913 h 8110913"/>
              <a:gd name="connsiteX1" fmla="*/ 1470526 w 2358858"/>
              <a:gd name="connsiteY1" fmla="*/ 8069472 h 8110913"/>
              <a:gd name="connsiteX2" fmla="*/ 890337 w 2358858"/>
              <a:gd name="connsiteY2" fmla="*/ 7947150 h 8110913"/>
              <a:gd name="connsiteX3" fmla="*/ 178468 w 2358858"/>
              <a:gd name="connsiteY3" fmla="*/ 7913060 h 8110913"/>
              <a:gd name="connsiteX4" fmla="*/ 48126 w 2358858"/>
              <a:gd name="connsiteY4" fmla="*/ 7778708 h 8110913"/>
              <a:gd name="connsiteX5" fmla="*/ 192505 w 2358858"/>
              <a:gd name="connsiteY5" fmla="*/ 7056813 h 8110913"/>
              <a:gd name="connsiteX6" fmla="*/ 120315 w 2358858"/>
              <a:gd name="connsiteY6" fmla="*/ 6407108 h 8110913"/>
              <a:gd name="connsiteX7" fmla="*/ 0 w 2358858"/>
              <a:gd name="connsiteY7" fmla="*/ 5685213 h 8110913"/>
              <a:gd name="connsiteX8" fmla="*/ 264694 w 2358858"/>
              <a:gd name="connsiteY8" fmla="*/ 5396455 h 8110913"/>
              <a:gd name="connsiteX9" fmla="*/ 601579 w 2358858"/>
              <a:gd name="connsiteY9" fmla="*/ 5396455 h 8110913"/>
              <a:gd name="connsiteX10" fmla="*/ 673768 w 2358858"/>
              <a:gd name="connsiteY10" fmla="*/ 4867066 h 8110913"/>
              <a:gd name="connsiteX11" fmla="*/ 745958 w 2358858"/>
              <a:gd name="connsiteY11" fmla="*/ 4530182 h 8110913"/>
              <a:gd name="connsiteX12" fmla="*/ 553452 w 2358858"/>
              <a:gd name="connsiteY12" fmla="*/ 3904539 h 8110913"/>
              <a:gd name="connsiteX13" fmla="*/ 553452 w 2358858"/>
              <a:gd name="connsiteY13" fmla="*/ 3158582 h 8110913"/>
              <a:gd name="connsiteX14" fmla="*/ 553452 w 2358858"/>
              <a:gd name="connsiteY14" fmla="*/ 2268245 h 8110913"/>
              <a:gd name="connsiteX15" fmla="*/ 649705 w 2358858"/>
              <a:gd name="connsiteY15" fmla="*/ 1642603 h 8110913"/>
              <a:gd name="connsiteX16" fmla="*/ 697831 w 2358858"/>
              <a:gd name="connsiteY16" fmla="*/ 1305718 h 8110913"/>
              <a:gd name="connsiteX17" fmla="*/ 914400 w 2358858"/>
              <a:gd name="connsiteY17" fmla="*/ 800392 h 8110913"/>
              <a:gd name="connsiteX18" fmla="*/ 1010652 w 2358858"/>
              <a:gd name="connsiteY18" fmla="*/ 343192 h 8110913"/>
              <a:gd name="connsiteX19" fmla="*/ 925847 w 2358858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563546 w 2368952"/>
              <a:gd name="connsiteY13" fmla="*/ 31585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  <a:gd name="connsiteX0" fmla="*/ 2368952 w 2368952"/>
              <a:gd name="connsiteY0" fmla="*/ 8110913 h 8110913"/>
              <a:gd name="connsiteX1" fmla="*/ 1480620 w 2368952"/>
              <a:gd name="connsiteY1" fmla="*/ 8069472 h 8110913"/>
              <a:gd name="connsiteX2" fmla="*/ 900431 w 2368952"/>
              <a:gd name="connsiteY2" fmla="*/ 7947150 h 8110913"/>
              <a:gd name="connsiteX3" fmla="*/ 188562 w 2368952"/>
              <a:gd name="connsiteY3" fmla="*/ 7913060 h 8110913"/>
              <a:gd name="connsiteX4" fmla="*/ 58220 w 2368952"/>
              <a:gd name="connsiteY4" fmla="*/ 7778708 h 8110913"/>
              <a:gd name="connsiteX5" fmla="*/ 202599 w 2368952"/>
              <a:gd name="connsiteY5" fmla="*/ 7056813 h 8110913"/>
              <a:gd name="connsiteX6" fmla="*/ 130409 w 2368952"/>
              <a:gd name="connsiteY6" fmla="*/ 6407108 h 8110913"/>
              <a:gd name="connsiteX7" fmla="*/ 10094 w 2368952"/>
              <a:gd name="connsiteY7" fmla="*/ 5685213 h 8110913"/>
              <a:gd name="connsiteX8" fmla="*/ 274788 w 2368952"/>
              <a:gd name="connsiteY8" fmla="*/ 5396455 h 8110913"/>
              <a:gd name="connsiteX9" fmla="*/ 611673 w 2368952"/>
              <a:gd name="connsiteY9" fmla="*/ 5396455 h 8110913"/>
              <a:gd name="connsiteX10" fmla="*/ 683862 w 2368952"/>
              <a:gd name="connsiteY10" fmla="*/ 4867066 h 8110913"/>
              <a:gd name="connsiteX11" fmla="*/ 756052 w 2368952"/>
              <a:gd name="connsiteY11" fmla="*/ 4530182 h 8110913"/>
              <a:gd name="connsiteX12" fmla="*/ 563546 w 2368952"/>
              <a:gd name="connsiteY12" fmla="*/ 3904539 h 8110913"/>
              <a:gd name="connsiteX13" fmla="*/ 487346 w 2368952"/>
              <a:gd name="connsiteY13" fmla="*/ 3133182 h 8110913"/>
              <a:gd name="connsiteX14" fmla="*/ 563546 w 2368952"/>
              <a:gd name="connsiteY14" fmla="*/ 2268245 h 8110913"/>
              <a:gd name="connsiteX15" fmla="*/ 659799 w 2368952"/>
              <a:gd name="connsiteY15" fmla="*/ 1642603 h 8110913"/>
              <a:gd name="connsiteX16" fmla="*/ 707925 w 2368952"/>
              <a:gd name="connsiteY16" fmla="*/ 1305718 h 8110913"/>
              <a:gd name="connsiteX17" fmla="*/ 924494 w 2368952"/>
              <a:gd name="connsiteY17" fmla="*/ 800392 h 8110913"/>
              <a:gd name="connsiteX18" fmla="*/ 1020746 w 2368952"/>
              <a:gd name="connsiteY18" fmla="*/ 343192 h 8110913"/>
              <a:gd name="connsiteX19" fmla="*/ 935941 w 2368952"/>
              <a:gd name="connsiteY19" fmla="*/ 0 h 811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68952" h="8110913">
                <a:moveTo>
                  <a:pt x="2368952" y="8110913"/>
                </a:moveTo>
                <a:lnTo>
                  <a:pt x="1480620" y="8069472"/>
                </a:lnTo>
                <a:cubicBezTo>
                  <a:pt x="1287224" y="8028698"/>
                  <a:pt x="1115774" y="7973219"/>
                  <a:pt x="900431" y="7947150"/>
                </a:cubicBezTo>
                <a:cubicBezTo>
                  <a:pt x="685088" y="7921081"/>
                  <a:pt x="413152" y="7937123"/>
                  <a:pt x="188562" y="7913060"/>
                </a:cubicBezTo>
                <a:cubicBezTo>
                  <a:pt x="145115" y="7868276"/>
                  <a:pt x="63567" y="7861592"/>
                  <a:pt x="58220" y="7778708"/>
                </a:cubicBezTo>
                <a:cubicBezTo>
                  <a:pt x="80946" y="7487276"/>
                  <a:pt x="205273" y="7297445"/>
                  <a:pt x="202599" y="7056813"/>
                </a:cubicBezTo>
                <a:cubicBezTo>
                  <a:pt x="115036" y="6827545"/>
                  <a:pt x="243372" y="6623676"/>
                  <a:pt x="130409" y="6407108"/>
                </a:cubicBezTo>
                <a:cubicBezTo>
                  <a:pt x="39504" y="6166476"/>
                  <a:pt x="-26001" y="5938545"/>
                  <a:pt x="10094" y="5685213"/>
                </a:cubicBezTo>
                <a:cubicBezTo>
                  <a:pt x="98325" y="5474660"/>
                  <a:pt x="173857" y="5429208"/>
                  <a:pt x="274788" y="5396455"/>
                </a:cubicBezTo>
                <a:cubicBezTo>
                  <a:pt x="387083" y="5447255"/>
                  <a:pt x="524778" y="5472655"/>
                  <a:pt x="611673" y="5396455"/>
                </a:cubicBezTo>
                <a:cubicBezTo>
                  <a:pt x="686536" y="5194592"/>
                  <a:pt x="659799" y="5043529"/>
                  <a:pt x="683862" y="4867066"/>
                </a:cubicBezTo>
                <a:lnTo>
                  <a:pt x="756052" y="4530182"/>
                </a:lnTo>
                <a:lnTo>
                  <a:pt x="563546" y="3904539"/>
                </a:lnTo>
                <a:cubicBezTo>
                  <a:pt x="500046" y="3609320"/>
                  <a:pt x="487346" y="3405898"/>
                  <a:pt x="487346" y="3133182"/>
                </a:cubicBezTo>
                <a:cubicBezTo>
                  <a:pt x="487346" y="2860466"/>
                  <a:pt x="538146" y="2556557"/>
                  <a:pt x="563546" y="2268245"/>
                </a:cubicBezTo>
                <a:cubicBezTo>
                  <a:pt x="595630" y="2059698"/>
                  <a:pt x="716615" y="1863850"/>
                  <a:pt x="659799" y="1642603"/>
                </a:cubicBezTo>
                <a:lnTo>
                  <a:pt x="707925" y="1305718"/>
                </a:lnTo>
                <a:cubicBezTo>
                  <a:pt x="716615" y="1048376"/>
                  <a:pt x="852304" y="968834"/>
                  <a:pt x="924494" y="800392"/>
                </a:cubicBezTo>
                <a:cubicBezTo>
                  <a:pt x="956578" y="647992"/>
                  <a:pt x="1052162" y="508292"/>
                  <a:pt x="1020746" y="343192"/>
                </a:cubicBezTo>
                <a:cubicBezTo>
                  <a:pt x="1043278" y="216095"/>
                  <a:pt x="964209" y="114397"/>
                  <a:pt x="935941" y="0"/>
                </a:cubicBezTo>
              </a:path>
            </a:pathLst>
          </a:custGeom>
          <a:noFill/>
          <a:ln w="57150"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2" name="Freeform 1571"/>
          <p:cNvSpPr/>
          <p:nvPr/>
        </p:nvSpPr>
        <p:spPr>
          <a:xfrm>
            <a:off x="16182974" y="11391285"/>
            <a:ext cx="188267" cy="287398"/>
          </a:xfrm>
          <a:custGeom>
            <a:avLst/>
            <a:gdLst>
              <a:gd name="connsiteX0" fmla="*/ 91496 w 188267"/>
              <a:gd name="connsiteY0" fmla="*/ 77200 h 287398"/>
              <a:gd name="connsiteX1" fmla="*/ 42236 w 188267"/>
              <a:gd name="connsiteY1" fmla="*/ 132618 h 287398"/>
              <a:gd name="connsiteX2" fmla="*/ 23763 w 188267"/>
              <a:gd name="connsiteY2" fmla="*/ 169563 h 287398"/>
              <a:gd name="connsiteX3" fmla="*/ 39157 w 188267"/>
              <a:gd name="connsiteY3" fmla="*/ 206509 h 287398"/>
              <a:gd name="connsiteX4" fmla="*/ 76102 w 188267"/>
              <a:gd name="connsiteY4" fmla="*/ 191115 h 287398"/>
              <a:gd name="connsiteX5" fmla="*/ 60709 w 188267"/>
              <a:gd name="connsiteY5" fmla="*/ 228060 h 287398"/>
              <a:gd name="connsiteX6" fmla="*/ 29921 w 188267"/>
              <a:gd name="connsiteY6" fmla="*/ 258848 h 287398"/>
              <a:gd name="connsiteX7" fmla="*/ 2212 w 188267"/>
              <a:gd name="connsiteY7" fmla="*/ 286557 h 287398"/>
              <a:gd name="connsiteX8" fmla="*/ 91496 w 188267"/>
              <a:gd name="connsiteY8" fmla="*/ 274242 h 287398"/>
              <a:gd name="connsiteX9" fmla="*/ 146915 w 188267"/>
              <a:gd name="connsiteY9" fmla="*/ 215745 h 287398"/>
              <a:gd name="connsiteX10" fmla="*/ 183860 w 188267"/>
              <a:gd name="connsiteY10" fmla="*/ 135697 h 287398"/>
              <a:gd name="connsiteX11" fmla="*/ 183860 w 188267"/>
              <a:gd name="connsiteY11" fmla="*/ 55648 h 287398"/>
              <a:gd name="connsiteX12" fmla="*/ 186939 w 188267"/>
              <a:gd name="connsiteY12" fmla="*/ 9467 h 287398"/>
              <a:gd name="connsiteX13" fmla="*/ 159230 w 188267"/>
              <a:gd name="connsiteY13" fmla="*/ 3309 h 287398"/>
              <a:gd name="connsiteX14" fmla="*/ 91496 w 188267"/>
              <a:gd name="connsiteY14" fmla="*/ 77200 h 28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67" h="287398">
                <a:moveTo>
                  <a:pt x="91496" y="77200"/>
                </a:moveTo>
                <a:cubicBezTo>
                  <a:pt x="71997" y="98752"/>
                  <a:pt x="53525" y="117224"/>
                  <a:pt x="42236" y="132618"/>
                </a:cubicBezTo>
                <a:cubicBezTo>
                  <a:pt x="30947" y="148012"/>
                  <a:pt x="24276" y="157248"/>
                  <a:pt x="23763" y="169563"/>
                </a:cubicBezTo>
                <a:cubicBezTo>
                  <a:pt x="23250" y="181878"/>
                  <a:pt x="30434" y="202917"/>
                  <a:pt x="39157" y="206509"/>
                </a:cubicBezTo>
                <a:cubicBezTo>
                  <a:pt x="47880" y="210101"/>
                  <a:pt x="72510" y="187523"/>
                  <a:pt x="76102" y="191115"/>
                </a:cubicBezTo>
                <a:cubicBezTo>
                  <a:pt x="79694" y="194707"/>
                  <a:pt x="68406" y="216771"/>
                  <a:pt x="60709" y="228060"/>
                </a:cubicBezTo>
                <a:cubicBezTo>
                  <a:pt x="53012" y="239349"/>
                  <a:pt x="29921" y="258848"/>
                  <a:pt x="29921" y="258848"/>
                </a:cubicBezTo>
                <a:cubicBezTo>
                  <a:pt x="20172" y="268597"/>
                  <a:pt x="-8051" y="283991"/>
                  <a:pt x="2212" y="286557"/>
                </a:cubicBezTo>
                <a:cubicBezTo>
                  <a:pt x="12474" y="289123"/>
                  <a:pt x="67379" y="286044"/>
                  <a:pt x="91496" y="274242"/>
                </a:cubicBezTo>
                <a:cubicBezTo>
                  <a:pt x="115613" y="262440"/>
                  <a:pt x="131521" y="238836"/>
                  <a:pt x="146915" y="215745"/>
                </a:cubicBezTo>
                <a:cubicBezTo>
                  <a:pt x="162309" y="192654"/>
                  <a:pt x="177703" y="162380"/>
                  <a:pt x="183860" y="135697"/>
                </a:cubicBezTo>
                <a:cubicBezTo>
                  <a:pt x="190018" y="109014"/>
                  <a:pt x="183347" y="76686"/>
                  <a:pt x="183860" y="55648"/>
                </a:cubicBezTo>
                <a:cubicBezTo>
                  <a:pt x="184373" y="34610"/>
                  <a:pt x="191044" y="18190"/>
                  <a:pt x="186939" y="9467"/>
                </a:cubicBezTo>
                <a:cubicBezTo>
                  <a:pt x="182834" y="744"/>
                  <a:pt x="168979" y="-3362"/>
                  <a:pt x="159230" y="3309"/>
                </a:cubicBezTo>
                <a:cubicBezTo>
                  <a:pt x="149481" y="9980"/>
                  <a:pt x="110995" y="55648"/>
                  <a:pt x="91496" y="7720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3" name="Freeform 1572"/>
          <p:cNvSpPr/>
          <p:nvPr/>
        </p:nvSpPr>
        <p:spPr>
          <a:xfrm>
            <a:off x="15400030" y="12729057"/>
            <a:ext cx="939793" cy="796539"/>
          </a:xfrm>
          <a:custGeom>
            <a:avLst/>
            <a:gdLst>
              <a:gd name="connsiteX0" fmla="*/ 668162 w 939793"/>
              <a:gd name="connsiteY0" fmla="*/ 300373 h 796539"/>
              <a:gd name="connsiteX1" fmla="*/ 637374 w 939793"/>
              <a:gd name="connsiteY1" fmla="*/ 244955 h 796539"/>
              <a:gd name="connsiteX2" fmla="*/ 508065 w 939793"/>
              <a:gd name="connsiteY2" fmla="*/ 257270 h 796539"/>
              <a:gd name="connsiteX3" fmla="*/ 301786 w 939793"/>
              <a:gd name="connsiteY3" fmla="*/ 152591 h 796539"/>
              <a:gd name="connsiteX4" fmla="*/ 175556 w 939793"/>
              <a:gd name="connsiteY4" fmla="*/ 17125 h 796539"/>
              <a:gd name="connsiteX5" fmla="*/ 73956 w 939793"/>
              <a:gd name="connsiteY5" fmla="*/ 20204 h 796539"/>
              <a:gd name="connsiteX6" fmla="*/ 65 w 939793"/>
              <a:gd name="connsiteY6" fmla="*/ 183379 h 796539"/>
              <a:gd name="connsiteX7" fmla="*/ 86271 w 939793"/>
              <a:gd name="connsiteY7" fmla="*/ 445076 h 796539"/>
              <a:gd name="connsiteX8" fmla="*/ 237131 w 939793"/>
              <a:gd name="connsiteY8" fmla="*/ 657513 h 796539"/>
              <a:gd name="connsiteX9" fmla="*/ 403386 w 939793"/>
              <a:gd name="connsiteY9" fmla="*/ 789901 h 796539"/>
              <a:gd name="connsiteX10" fmla="*/ 554246 w 939793"/>
              <a:gd name="connsiteY10" fmla="*/ 771428 h 796539"/>
              <a:gd name="connsiteX11" fmla="*/ 677398 w 939793"/>
              <a:gd name="connsiteY11" fmla="*/ 725246 h 796539"/>
              <a:gd name="connsiteX12" fmla="*/ 846731 w 939793"/>
              <a:gd name="connsiteY12" fmla="*/ 716010 h 796539"/>
              <a:gd name="connsiteX13" fmla="*/ 822101 w 939793"/>
              <a:gd name="connsiteY13" fmla="*/ 626725 h 796539"/>
              <a:gd name="connsiteX14" fmla="*/ 843653 w 939793"/>
              <a:gd name="connsiteY14" fmla="*/ 509731 h 796539"/>
              <a:gd name="connsiteX15" fmla="*/ 936016 w 939793"/>
              <a:gd name="connsiteY15" fmla="*/ 420446 h 796539"/>
              <a:gd name="connsiteX16" fmla="*/ 905228 w 939793"/>
              <a:gd name="connsiteY16" fmla="*/ 306531 h 796539"/>
              <a:gd name="connsiteX17" fmla="*/ 754368 w 939793"/>
              <a:gd name="connsiteY17" fmla="*/ 328082 h 796539"/>
              <a:gd name="connsiteX18" fmla="*/ 668162 w 939793"/>
              <a:gd name="connsiteY18" fmla="*/ 300373 h 79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39793" h="796539">
                <a:moveTo>
                  <a:pt x="668162" y="300373"/>
                </a:moveTo>
                <a:cubicBezTo>
                  <a:pt x="648663" y="286518"/>
                  <a:pt x="664057" y="252139"/>
                  <a:pt x="637374" y="244955"/>
                </a:cubicBezTo>
                <a:cubicBezTo>
                  <a:pt x="610691" y="237771"/>
                  <a:pt x="563996" y="272664"/>
                  <a:pt x="508065" y="257270"/>
                </a:cubicBezTo>
                <a:cubicBezTo>
                  <a:pt x="452134" y="241876"/>
                  <a:pt x="357204" y="192615"/>
                  <a:pt x="301786" y="152591"/>
                </a:cubicBezTo>
                <a:cubicBezTo>
                  <a:pt x="246368" y="112567"/>
                  <a:pt x="213528" y="39189"/>
                  <a:pt x="175556" y="17125"/>
                </a:cubicBezTo>
                <a:cubicBezTo>
                  <a:pt x="137584" y="-4939"/>
                  <a:pt x="103204" y="-7505"/>
                  <a:pt x="73956" y="20204"/>
                </a:cubicBezTo>
                <a:cubicBezTo>
                  <a:pt x="44708" y="47913"/>
                  <a:pt x="-1988" y="112567"/>
                  <a:pt x="65" y="183379"/>
                </a:cubicBezTo>
                <a:cubicBezTo>
                  <a:pt x="2117" y="254191"/>
                  <a:pt x="46760" y="366054"/>
                  <a:pt x="86271" y="445076"/>
                </a:cubicBezTo>
                <a:cubicBezTo>
                  <a:pt x="125782" y="524098"/>
                  <a:pt x="184279" y="600042"/>
                  <a:pt x="237131" y="657513"/>
                </a:cubicBezTo>
                <a:cubicBezTo>
                  <a:pt x="289983" y="714984"/>
                  <a:pt x="350533" y="770915"/>
                  <a:pt x="403386" y="789901"/>
                </a:cubicBezTo>
                <a:cubicBezTo>
                  <a:pt x="456239" y="808887"/>
                  <a:pt x="508577" y="782204"/>
                  <a:pt x="554246" y="771428"/>
                </a:cubicBezTo>
                <a:cubicBezTo>
                  <a:pt x="599915" y="760652"/>
                  <a:pt x="628651" y="734482"/>
                  <a:pt x="677398" y="725246"/>
                </a:cubicBezTo>
                <a:cubicBezTo>
                  <a:pt x="726145" y="716010"/>
                  <a:pt x="822614" y="732430"/>
                  <a:pt x="846731" y="716010"/>
                </a:cubicBezTo>
                <a:cubicBezTo>
                  <a:pt x="870848" y="699590"/>
                  <a:pt x="822614" y="661105"/>
                  <a:pt x="822101" y="626725"/>
                </a:cubicBezTo>
                <a:cubicBezTo>
                  <a:pt x="821588" y="592345"/>
                  <a:pt x="824667" y="544111"/>
                  <a:pt x="843653" y="509731"/>
                </a:cubicBezTo>
                <a:cubicBezTo>
                  <a:pt x="862639" y="475351"/>
                  <a:pt x="925754" y="454313"/>
                  <a:pt x="936016" y="420446"/>
                </a:cubicBezTo>
                <a:cubicBezTo>
                  <a:pt x="946278" y="386579"/>
                  <a:pt x="935503" y="321925"/>
                  <a:pt x="905228" y="306531"/>
                </a:cubicBezTo>
                <a:cubicBezTo>
                  <a:pt x="874953" y="291137"/>
                  <a:pt x="791313" y="327056"/>
                  <a:pt x="754368" y="328082"/>
                </a:cubicBezTo>
                <a:cubicBezTo>
                  <a:pt x="717423" y="329108"/>
                  <a:pt x="687661" y="314228"/>
                  <a:pt x="668162" y="30037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4" name="Freeform 1573"/>
          <p:cNvSpPr/>
          <p:nvPr/>
        </p:nvSpPr>
        <p:spPr>
          <a:xfrm>
            <a:off x="15495312" y="12312351"/>
            <a:ext cx="268344" cy="489524"/>
          </a:xfrm>
          <a:custGeom>
            <a:avLst/>
            <a:gdLst>
              <a:gd name="connsiteX0" fmla="*/ 144928 w 268344"/>
              <a:gd name="connsiteY0" fmla="*/ 353782 h 489524"/>
              <a:gd name="connsiteX1" fmla="*/ 101825 w 268344"/>
              <a:gd name="connsiteY1" fmla="*/ 301443 h 489524"/>
              <a:gd name="connsiteX2" fmla="*/ 43328 w 268344"/>
              <a:gd name="connsiteY2" fmla="*/ 289128 h 489524"/>
              <a:gd name="connsiteX3" fmla="*/ 225 w 268344"/>
              <a:gd name="connsiteY3" fmla="*/ 270655 h 489524"/>
              <a:gd name="connsiteX4" fmla="*/ 61801 w 268344"/>
              <a:gd name="connsiteY4" fmla="*/ 181370 h 489524"/>
              <a:gd name="connsiteX5" fmla="*/ 135692 w 268344"/>
              <a:gd name="connsiteY5" fmla="*/ 107479 h 489524"/>
              <a:gd name="connsiteX6" fmla="*/ 194189 w 268344"/>
              <a:gd name="connsiteY6" fmla="*/ 36667 h 489524"/>
              <a:gd name="connsiteX7" fmla="*/ 252686 w 268344"/>
              <a:gd name="connsiteY7" fmla="*/ 2801 h 489524"/>
              <a:gd name="connsiteX8" fmla="*/ 237292 w 268344"/>
              <a:gd name="connsiteY8" fmla="*/ 107479 h 489524"/>
              <a:gd name="connsiteX9" fmla="*/ 206504 w 268344"/>
              <a:gd name="connsiteY9" fmla="*/ 202922 h 489524"/>
              <a:gd name="connsiteX10" fmla="*/ 237292 w 268344"/>
              <a:gd name="connsiteY10" fmla="*/ 329152 h 489524"/>
              <a:gd name="connsiteX11" fmla="*/ 268080 w 268344"/>
              <a:gd name="connsiteY11" fmla="*/ 455382 h 489524"/>
              <a:gd name="connsiteX12" fmla="*/ 249607 w 268344"/>
              <a:gd name="connsiteY12" fmla="*/ 489249 h 489524"/>
              <a:gd name="connsiteX13" fmla="*/ 206504 w 268344"/>
              <a:gd name="connsiteY13" fmla="*/ 443067 h 489524"/>
              <a:gd name="connsiteX14" fmla="*/ 144928 w 268344"/>
              <a:gd name="connsiteY14" fmla="*/ 353782 h 48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8344" h="489524">
                <a:moveTo>
                  <a:pt x="144928" y="353782"/>
                </a:moveTo>
                <a:cubicBezTo>
                  <a:pt x="127481" y="330178"/>
                  <a:pt x="118758" y="312219"/>
                  <a:pt x="101825" y="301443"/>
                </a:cubicBezTo>
                <a:cubicBezTo>
                  <a:pt x="84892" y="290667"/>
                  <a:pt x="60261" y="294259"/>
                  <a:pt x="43328" y="289128"/>
                </a:cubicBezTo>
                <a:cubicBezTo>
                  <a:pt x="26395" y="283997"/>
                  <a:pt x="-2854" y="288615"/>
                  <a:pt x="225" y="270655"/>
                </a:cubicBezTo>
                <a:cubicBezTo>
                  <a:pt x="3304" y="252695"/>
                  <a:pt x="39223" y="208566"/>
                  <a:pt x="61801" y="181370"/>
                </a:cubicBezTo>
                <a:cubicBezTo>
                  <a:pt x="84379" y="154174"/>
                  <a:pt x="113627" y="131596"/>
                  <a:pt x="135692" y="107479"/>
                </a:cubicBezTo>
                <a:cubicBezTo>
                  <a:pt x="157757" y="83362"/>
                  <a:pt x="174690" y="54113"/>
                  <a:pt x="194189" y="36667"/>
                </a:cubicBezTo>
                <a:cubicBezTo>
                  <a:pt x="213688" y="19221"/>
                  <a:pt x="245502" y="-9001"/>
                  <a:pt x="252686" y="2801"/>
                </a:cubicBezTo>
                <a:cubicBezTo>
                  <a:pt x="259870" y="14603"/>
                  <a:pt x="244989" y="74125"/>
                  <a:pt x="237292" y="107479"/>
                </a:cubicBezTo>
                <a:cubicBezTo>
                  <a:pt x="229595" y="140832"/>
                  <a:pt x="206504" y="165977"/>
                  <a:pt x="206504" y="202922"/>
                </a:cubicBezTo>
                <a:cubicBezTo>
                  <a:pt x="206504" y="239867"/>
                  <a:pt x="237292" y="329152"/>
                  <a:pt x="237292" y="329152"/>
                </a:cubicBezTo>
                <a:cubicBezTo>
                  <a:pt x="247555" y="371229"/>
                  <a:pt x="266028" y="428699"/>
                  <a:pt x="268080" y="455382"/>
                </a:cubicBezTo>
                <a:cubicBezTo>
                  <a:pt x="270132" y="482065"/>
                  <a:pt x="259870" y="491301"/>
                  <a:pt x="249607" y="489249"/>
                </a:cubicBezTo>
                <a:cubicBezTo>
                  <a:pt x="239344" y="487197"/>
                  <a:pt x="219332" y="461027"/>
                  <a:pt x="206504" y="443067"/>
                </a:cubicBezTo>
                <a:cubicBezTo>
                  <a:pt x="193676" y="425107"/>
                  <a:pt x="162375" y="377386"/>
                  <a:pt x="144928" y="3537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3" name="TextBox 1592"/>
          <p:cNvSpPr txBox="1"/>
          <p:nvPr/>
        </p:nvSpPr>
        <p:spPr>
          <a:xfrm>
            <a:off x="14512321" y="10244210"/>
            <a:ext cx="133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Orlovka</a:t>
            </a:r>
            <a:endParaRPr lang="en-US" sz="2400" b="1" dirty="0"/>
          </a:p>
        </p:txBody>
      </p:sp>
      <p:sp>
        <p:nvSpPr>
          <p:cNvPr id="1595" name="TextBox 1594"/>
          <p:cNvSpPr txBox="1"/>
          <p:nvPr/>
        </p:nvSpPr>
        <p:spPr>
          <a:xfrm>
            <a:off x="536293" y="15160522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1599" name="TextBox 1598"/>
          <p:cNvSpPr txBox="1"/>
          <p:nvPr/>
        </p:nvSpPr>
        <p:spPr>
          <a:xfrm>
            <a:off x="2410881" y="21659850"/>
            <a:ext cx="1943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Tsymlyankaya</a:t>
            </a:r>
            <a:endParaRPr lang="en-US" sz="2400" b="1" dirty="0"/>
          </a:p>
        </p:txBody>
      </p:sp>
      <p:sp>
        <p:nvSpPr>
          <p:cNvPr id="1602" name="TextBox 1601"/>
          <p:cNvSpPr txBox="1"/>
          <p:nvPr/>
        </p:nvSpPr>
        <p:spPr>
          <a:xfrm>
            <a:off x="9402231" y="48768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1605" name="TextBox 1604"/>
          <p:cNvSpPr txBox="1"/>
          <p:nvPr/>
        </p:nvSpPr>
        <p:spPr>
          <a:xfrm rot="20805406">
            <a:off x="4392081" y="19754850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6" name="TextBox 1605"/>
          <p:cNvSpPr txBox="1"/>
          <p:nvPr/>
        </p:nvSpPr>
        <p:spPr>
          <a:xfrm rot="3888152">
            <a:off x="9422530" y="850848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1608" name="TextBox 1607"/>
          <p:cNvSpPr txBox="1"/>
          <p:nvPr/>
        </p:nvSpPr>
        <p:spPr>
          <a:xfrm rot="3102398">
            <a:off x="924981" y="8401051"/>
            <a:ext cx="1962150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1611" name="Freeform 1610"/>
          <p:cNvSpPr/>
          <p:nvPr/>
        </p:nvSpPr>
        <p:spPr>
          <a:xfrm rot="306531">
            <a:off x="7914505" y="472965"/>
            <a:ext cx="2481884" cy="6391784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481884"/>
              <a:gd name="connsiteY0" fmla="*/ 6391784 h 6391784"/>
              <a:gd name="connsiteX1" fmla="*/ 2481884 w 2481884"/>
              <a:gd name="connsiteY1" fmla="*/ 0 h 63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81884" h="6391784">
                <a:moveTo>
                  <a:pt x="0" y="6391784"/>
                </a:moveTo>
                <a:lnTo>
                  <a:pt x="248188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3" name="Freeform 1612"/>
          <p:cNvSpPr/>
          <p:nvPr/>
        </p:nvSpPr>
        <p:spPr>
          <a:xfrm>
            <a:off x="14259981" y="5245677"/>
            <a:ext cx="2195946" cy="4641273"/>
          </a:xfrm>
          <a:custGeom>
            <a:avLst/>
            <a:gdLst>
              <a:gd name="connsiteX0" fmla="*/ 2971800 w 2971800"/>
              <a:gd name="connsiteY0" fmla="*/ 0 h 5943600"/>
              <a:gd name="connsiteX1" fmla="*/ 57150 w 2971800"/>
              <a:gd name="connsiteY1" fmla="*/ 4895850 h 5943600"/>
              <a:gd name="connsiteX2" fmla="*/ 0 w 2971800"/>
              <a:gd name="connsiteY2" fmla="*/ 5943600 h 5943600"/>
              <a:gd name="connsiteX0" fmla="*/ 2195946 w 2195946"/>
              <a:gd name="connsiteY0" fmla="*/ 0 h 4641273"/>
              <a:gd name="connsiteX1" fmla="*/ 57150 w 2195946"/>
              <a:gd name="connsiteY1" fmla="*/ 3593523 h 4641273"/>
              <a:gd name="connsiteX2" fmla="*/ 0 w 2195946"/>
              <a:gd name="connsiteY2" fmla="*/ 4641273 h 464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946" h="4641273">
                <a:moveTo>
                  <a:pt x="2195946" y="0"/>
                </a:moveTo>
                <a:lnTo>
                  <a:pt x="57150" y="3593523"/>
                </a:lnTo>
                <a:lnTo>
                  <a:pt x="0" y="4641273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4" name="Freeform 1613"/>
          <p:cNvSpPr/>
          <p:nvPr/>
        </p:nvSpPr>
        <p:spPr>
          <a:xfrm rot="1152781">
            <a:off x="16660342" y="8367664"/>
            <a:ext cx="761879" cy="195272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61879" h="1952723">
                <a:moveTo>
                  <a:pt x="0" y="1952723"/>
                </a:moveTo>
                <a:lnTo>
                  <a:pt x="7618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5" name="Freeform 1614"/>
          <p:cNvSpPr/>
          <p:nvPr/>
        </p:nvSpPr>
        <p:spPr>
          <a:xfrm rot="1152781">
            <a:off x="15332406" y="11654554"/>
            <a:ext cx="2198549" cy="130349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98549" h="1303493">
                <a:moveTo>
                  <a:pt x="0" y="1303493"/>
                </a:moveTo>
                <a:lnTo>
                  <a:pt x="219854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6" name="Freeform 1615"/>
          <p:cNvSpPr/>
          <p:nvPr/>
        </p:nvSpPr>
        <p:spPr>
          <a:xfrm rot="1152781">
            <a:off x="15047090" y="12720540"/>
            <a:ext cx="2521532" cy="1476571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21532" h="1476571">
                <a:moveTo>
                  <a:pt x="0" y="1476571"/>
                </a:moveTo>
                <a:lnTo>
                  <a:pt x="2521532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0" name="Freeform 1619"/>
          <p:cNvSpPr/>
          <p:nvPr/>
        </p:nvSpPr>
        <p:spPr>
          <a:xfrm rot="1152781">
            <a:off x="936425" y="5333305"/>
            <a:ext cx="46680" cy="2268343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3793021"/>
              <a:gd name="connsiteY0" fmla="*/ 2343320 h 2343320"/>
              <a:gd name="connsiteX1" fmla="*/ 3793021 w 3793021"/>
              <a:gd name="connsiteY1" fmla="*/ 0 h 2343320"/>
              <a:gd name="connsiteX0" fmla="*/ 162935 w 162935"/>
              <a:gd name="connsiteY0" fmla="*/ 4838041 h 4838041"/>
              <a:gd name="connsiteX1" fmla="*/ 0 w 162935"/>
              <a:gd name="connsiteY1" fmla="*/ 0 h 4838041"/>
              <a:gd name="connsiteX0" fmla="*/ 0 w 46680"/>
              <a:gd name="connsiteY0" fmla="*/ 2268343 h 2268343"/>
              <a:gd name="connsiteX1" fmla="*/ 46680 w 46680"/>
              <a:gd name="connsiteY1" fmla="*/ 0 h 2268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680" h="2268343">
                <a:moveTo>
                  <a:pt x="0" y="2268343"/>
                </a:moveTo>
                <a:lnTo>
                  <a:pt x="46680" y="0"/>
                </a:ln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91" name="TextBox 1590"/>
          <p:cNvSpPr txBox="1"/>
          <p:nvPr/>
        </p:nvSpPr>
        <p:spPr>
          <a:xfrm>
            <a:off x="11691748" y="9601493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Panshirsky</a:t>
            </a:r>
            <a:endParaRPr lang="en-US" sz="2400" b="1" dirty="0"/>
          </a:p>
        </p:txBody>
      </p:sp>
      <p:sp>
        <p:nvSpPr>
          <p:cNvPr id="1603" name="TextBox 1602"/>
          <p:cNvSpPr txBox="1"/>
          <p:nvPr/>
        </p:nvSpPr>
        <p:spPr>
          <a:xfrm>
            <a:off x="5541431" y="4127500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sp>
        <p:nvSpPr>
          <p:cNvPr id="1626" name="TextBox 1625"/>
          <p:cNvSpPr txBox="1"/>
          <p:nvPr/>
        </p:nvSpPr>
        <p:spPr>
          <a:xfrm>
            <a:off x="13119891" y="12469548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1612" name="Freeform 1611"/>
          <p:cNvSpPr/>
          <p:nvPr/>
        </p:nvSpPr>
        <p:spPr>
          <a:xfrm rot="513542">
            <a:off x="12337781" y="3850427"/>
            <a:ext cx="1795079" cy="4421296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1799036"/>
              <a:gd name="connsiteY0" fmla="*/ 4383363 h 4383363"/>
              <a:gd name="connsiteX1" fmla="*/ 1799036 w 1799036"/>
              <a:gd name="connsiteY1" fmla="*/ 0 h 4383363"/>
              <a:gd name="connsiteX0" fmla="*/ 0 w 2527281"/>
              <a:gd name="connsiteY0" fmla="*/ 6072660 h 6072660"/>
              <a:gd name="connsiteX1" fmla="*/ 2527281 w 2527281"/>
              <a:gd name="connsiteY1" fmla="*/ 0 h 6072660"/>
              <a:gd name="connsiteX0" fmla="*/ 0 w 1795079"/>
              <a:gd name="connsiteY0" fmla="*/ 4421296 h 4421296"/>
              <a:gd name="connsiteX1" fmla="*/ 1795079 w 1795079"/>
              <a:gd name="connsiteY1" fmla="*/ 0 h 44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5079" h="4421296">
                <a:moveTo>
                  <a:pt x="0" y="4421296"/>
                </a:moveTo>
                <a:lnTo>
                  <a:pt x="1795079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2" name="Group 1641"/>
          <p:cNvGrpSpPr/>
          <p:nvPr/>
        </p:nvGrpSpPr>
        <p:grpSpPr>
          <a:xfrm rot="17504754">
            <a:off x="483119" y="6443998"/>
            <a:ext cx="870333" cy="296950"/>
            <a:chOff x="13371486" y="26121183"/>
            <a:chExt cx="870333" cy="296950"/>
          </a:xfrm>
        </p:grpSpPr>
        <p:sp>
          <p:nvSpPr>
            <p:cNvPr id="1643" name="Rectangle 1642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Rectangle 1643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XXXX</a:t>
              </a:r>
              <a:endPara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48" name="Group 1647"/>
          <p:cNvGrpSpPr/>
          <p:nvPr/>
        </p:nvGrpSpPr>
        <p:grpSpPr>
          <a:xfrm rot="18045474">
            <a:off x="15041763" y="6752902"/>
            <a:ext cx="870333" cy="296950"/>
            <a:chOff x="13371486" y="26121183"/>
            <a:chExt cx="870333" cy="296950"/>
          </a:xfrm>
        </p:grpSpPr>
        <p:sp>
          <p:nvSpPr>
            <p:cNvPr id="1649" name="Rectangle 1648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Rectangle 1649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0" name="Group 1659"/>
          <p:cNvGrpSpPr/>
          <p:nvPr/>
        </p:nvGrpSpPr>
        <p:grpSpPr>
          <a:xfrm rot="18045474">
            <a:off x="12869231" y="5839553"/>
            <a:ext cx="870333" cy="296950"/>
            <a:chOff x="13371486" y="26121183"/>
            <a:chExt cx="870333" cy="296950"/>
          </a:xfrm>
        </p:grpSpPr>
        <p:sp>
          <p:nvSpPr>
            <p:cNvPr id="1661" name="Rectangle 1660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Rectangle 1661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3" name="Group 1662"/>
          <p:cNvGrpSpPr/>
          <p:nvPr/>
        </p:nvGrpSpPr>
        <p:grpSpPr>
          <a:xfrm rot="18633394">
            <a:off x="16706645" y="8968255"/>
            <a:ext cx="1062723" cy="296596"/>
            <a:chOff x="13330299" y="26123431"/>
            <a:chExt cx="1062723" cy="296596"/>
          </a:xfrm>
        </p:grpSpPr>
        <p:sp>
          <p:nvSpPr>
            <p:cNvPr id="1664" name="Rectangle 1663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Rectangle 1664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6" name="Group 1665"/>
          <p:cNvGrpSpPr/>
          <p:nvPr/>
        </p:nvGrpSpPr>
        <p:grpSpPr>
          <a:xfrm rot="20930982">
            <a:off x="16496020" y="12059283"/>
            <a:ext cx="870333" cy="296950"/>
            <a:chOff x="13371486" y="26121183"/>
            <a:chExt cx="870333" cy="296950"/>
          </a:xfrm>
        </p:grpSpPr>
        <p:sp>
          <p:nvSpPr>
            <p:cNvPr id="1667" name="Rectangle 1666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Rectangle 1667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669" name="Group 1668"/>
          <p:cNvGrpSpPr/>
          <p:nvPr/>
        </p:nvGrpSpPr>
        <p:grpSpPr>
          <a:xfrm rot="20861994">
            <a:off x="16655742" y="13150989"/>
            <a:ext cx="870333" cy="296950"/>
            <a:chOff x="13371486" y="26121183"/>
            <a:chExt cx="870333" cy="296950"/>
          </a:xfrm>
        </p:grpSpPr>
        <p:sp>
          <p:nvSpPr>
            <p:cNvPr id="1670" name="Rectangle 1669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1" name="Rectangle 1670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617" name="Freeform 1616"/>
          <p:cNvSpPr/>
          <p:nvPr/>
        </p:nvSpPr>
        <p:spPr>
          <a:xfrm rot="1152781">
            <a:off x="16663152" y="17578964"/>
            <a:ext cx="901094" cy="765780"/>
          </a:xfrm>
          <a:custGeom>
            <a:avLst/>
            <a:gdLst>
              <a:gd name="connsiteX0" fmla="*/ 0 w 1200150"/>
              <a:gd name="connsiteY0" fmla="*/ 2952750 h 2952750"/>
              <a:gd name="connsiteX1" fmla="*/ 1200150 w 1200150"/>
              <a:gd name="connsiteY1" fmla="*/ 0 h 2952750"/>
              <a:gd name="connsiteX0" fmla="*/ 0 w 761879"/>
              <a:gd name="connsiteY0" fmla="*/ 1952723 h 1952723"/>
              <a:gd name="connsiteX1" fmla="*/ 761879 w 761879"/>
              <a:gd name="connsiteY1" fmla="*/ 0 h 1952723"/>
              <a:gd name="connsiteX0" fmla="*/ 0 w 2198549"/>
              <a:gd name="connsiteY0" fmla="*/ 1303493 h 1303493"/>
              <a:gd name="connsiteX1" fmla="*/ 2198549 w 2198549"/>
              <a:gd name="connsiteY1" fmla="*/ 0 h 1303493"/>
              <a:gd name="connsiteX0" fmla="*/ 0 w 2521532"/>
              <a:gd name="connsiteY0" fmla="*/ 1476571 h 1476571"/>
              <a:gd name="connsiteX1" fmla="*/ 2521532 w 2521532"/>
              <a:gd name="connsiteY1" fmla="*/ 0 h 1476571"/>
              <a:gd name="connsiteX0" fmla="*/ 0 w 987838"/>
              <a:gd name="connsiteY0" fmla="*/ 841223 h 841223"/>
              <a:gd name="connsiteX1" fmla="*/ 987838 w 987838"/>
              <a:gd name="connsiteY1" fmla="*/ 0 h 841223"/>
              <a:gd name="connsiteX0" fmla="*/ 0 w 901094"/>
              <a:gd name="connsiteY0" fmla="*/ 765780 h 765780"/>
              <a:gd name="connsiteX1" fmla="*/ 901094 w 901094"/>
              <a:gd name="connsiteY1" fmla="*/ 0 h 7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1094" h="765780">
                <a:moveTo>
                  <a:pt x="0" y="765780"/>
                </a:moveTo>
                <a:lnTo>
                  <a:pt x="90109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72" name="Group 1671"/>
          <p:cNvGrpSpPr/>
          <p:nvPr/>
        </p:nvGrpSpPr>
        <p:grpSpPr>
          <a:xfrm rot="20391856">
            <a:off x="16823674" y="17759823"/>
            <a:ext cx="870333" cy="296950"/>
            <a:chOff x="13371486" y="26121183"/>
            <a:chExt cx="870333" cy="296950"/>
          </a:xfrm>
        </p:grpSpPr>
        <p:sp>
          <p:nvSpPr>
            <p:cNvPr id="1673" name="Rectangle 1672"/>
            <p:cNvSpPr/>
            <p:nvPr/>
          </p:nvSpPr>
          <p:spPr>
            <a:xfrm>
              <a:off x="13371486" y="26123432"/>
              <a:ext cx="870333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4" name="Rectangle 1673"/>
            <p:cNvSpPr/>
            <p:nvPr/>
          </p:nvSpPr>
          <p:spPr>
            <a:xfrm>
              <a:off x="13373963" y="26121183"/>
              <a:ext cx="864973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154" name="Rectangle 1153"/>
          <p:cNvSpPr/>
          <p:nvPr/>
        </p:nvSpPr>
        <p:spPr>
          <a:xfrm>
            <a:off x="525307" y="555171"/>
            <a:ext cx="17166395" cy="2562932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05" name="Group 1704"/>
          <p:cNvGrpSpPr/>
          <p:nvPr/>
        </p:nvGrpSpPr>
        <p:grpSpPr>
          <a:xfrm rot="17847425">
            <a:off x="8267504" y="4343715"/>
            <a:ext cx="1062723" cy="296596"/>
            <a:chOff x="13330299" y="26123431"/>
            <a:chExt cx="1062723" cy="296596"/>
          </a:xfrm>
        </p:grpSpPr>
        <p:sp>
          <p:nvSpPr>
            <p:cNvPr id="1706" name="Rectangle 1705"/>
            <p:cNvSpPr/>
            <p:nvPr/>
          </p:nvSpPr>
          <p:spPr>
            <a:xfrm>
              <a:off x="13336797" y="26123431"/>
              <a:ext cx="1056225" cy="29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7" name="Rectangle 1706"/>
            <p:cNvSpPr/>
            <p:nvPr/>
          </p:nvSpPr>
          <p:spPr>
            <a:xfrm>
              <a:off x="13330299" y="26123464"/>
              <a:ext cx="1058964" cy="296563"/>
            </a:xfrm>
            <a:prstGeom prst="rect">
              <a:avLst/>
            </a:prstGeom>
            <a:solidFill>
              <a:srgbClr val="FFFFCC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XXXXX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08" name="Group 1707"/>
          <p:cNvGrpSpPr/>
          <p:nvPr/>
        </p:nvGrpSpPr>
        <p:grpSpPr>
          <a:xfrm>
            <a:off x="15590379" y="2862169"/>
            <a:ext cx="1451842" cy="1309816"/>
            <a:chOff x="5305666" y="8031892"/>
            <a:chExt cx="1451842" cy="1309816"/>
          </a:xfrm>
        </p:grpSpPr>
        <p:sp>
          <p:nvSpPr>
            <p:cNvPr id="1709" name="Rectangle 1708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Don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0" name="TextBox 1709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1" name="Group 1710"/>
          <p:cNvGrpSpPr/>
          <p:nvPr/>
        </p:nvGrpSpPr>
        <p:grpSpPr>
          <a:xfrm>
            <a:off x="6025565" y="4503826"/>
            <a:ext cx="1451842" cy="1309816"/>
            <a:chOff x="5305666" y="8031892"/>
            <a:chExt cx="1451842" cy="1309816"/>
          </a:xfrm>
        </p:grpSpPr>
        <p:sp>
          <p:nvSpPr>
            <p:cNvPr id="1712" name="Rectangle 1711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South-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west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3" name="TextBox 1712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1714" name="Group 1713"/>
          <p:cNvGrpSpPr/>
          <p:nvPr/>
        </p:nvGrpSpPr>
        <p:grpSpPr>
          <a:xfrm>
            <a:off x="16181824" y="15030776"/>
            <a:ext cx="1451842" cy="1309816"/>
            <a:chOff x="5305666" y="8031892"/>
            <a:chExt cx="1451842" cy="1309816"/>
          </a:xfrm>
        </p:grpSpPr>
        <p:sp>
          <p:nvSpPr>
            <p:cNvPr id="1715" name="Rectangle 1714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Stalin-</a:t>
              </a:r>
            </a:p>
            <a:p>
              <a:pPr algn="ctr"/>
              <a:r>
                <a:rPr lang="en-US" sz="2400" b="1" dirty="0" smtClean="0">
                  <a:solidFill>
                    <a:srgbClr val="C00000"/>
                  </a:solidFill>
                </a:rPr>
                <a:t>grad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</a:rPr>
                <a:t>XXXXX</a:t>
              </a:r>
              <a:endParaRPr lang="en-US" sz="36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1516" name="Rectangle 1515"/>
          <p:cNvSpPr/>
          <p:nvPr/>
        </p:nvSpPr>
        <p:spPr>
          <a:xfrm>
            <a:off x="9464188" y="22441211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7" name="TextBox 1516"/>
          <p:cNvSpPr txBox="1"/>
          <p:nvPr/>
        </p:nvSpPr>
        <p:spPr>
          <a:xfrm>
            <a:off x="9798369" y="22477762"/>
            <a:ext cx="75542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Execution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21-24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1522" name="TextBox 1521"/>
          <p:cNvSpPr txBox="1"/>
          <p:nvPr/>
        </p:nvSpPr>
        <p:spPr>
          <a:xfrm>
            <a:off x="9638175" y="25280429"/>
            <a:ext cx="80618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0        10      20       30      40      50       60      70      80       90     100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1720" name="Group 1719"/>
          <p:cNvGrpSpPr/>
          <p:nvPr/>
        </p:nvGrpSpPr>
        <p:grpSpPr>
          <a:xfrm>
            <a:off x="9891705" y="25083209"/>
            <a:ext cx="7415178" cy="211850"/>
            <a:chOff x="686494" y="24470648"/>
            <a:chExt cx="7415178" cy="211850"/>
          </a:xfrm>
        </p:grpSpPr>
        <p:grpSp>
          <p:nvGrpSpPr>
            <p:cNvPr id="1721" name="Group 1720"/>
            <p:cNvGrpSpPr/>
            <p:nvPr/>
          </p:nvGrpSpPr>
          <p:grpSpPr>
            <a:xfrm>
              <a:off x="686494" y="24470648"/>
              <a:ext cx="3702626" cy="209235"/>
              <a:chOff x="-527978" y="24566064"/>
              <a:chExt cx="6223658" cy="209235"/>
            </a:xfrm>
          </p:grpSpPr>
          <p:sp>
            <p:nvSpPr>
              <p:cNvPr id="1728" name="Rectangle 1727"/>
              <p:cNvSpPr/>
              <p:nvPr/>
            </p:nvSpPr>
            <p:spPr>
              <a:xfrm>
                <a:off x="-527978" y="24566064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9" name="Rectangle 1728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0" name="Rectangle 1729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1" name="Rectangle 1730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2" name="Rectangle 1731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2" name="Group 1721"/>
            <p:cNvGrpSpPr/>
            <p:nvPr/>
          </p:nvGrpSpPr>
          <p:grpSpPr>
            <a:xfrm>
              <a:off x="4388413" y="24473263"/>
              <a:ext cx="3713259" cy="209235"/>
              <a:chOff x="-545851" y="24566064"/>
              <a:chExt cx="6241531" cy="209235"/>
            </a:xfrm>
          </p:grpSpPr>
          <p:sp>
            <p:nvSpPr>
              <p:cNvPr id="1723" name="Rectangle 1722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4" name="Rectangle 1723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5" name="Rectangle 1724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6" name="Rectangle 1725"/>
              <p:cNvSpPr/>
              <p:nvPr/>
            </p:nvSpPr>
            <p:spPr>
              <a:xfrm>
                <a:off x="3198885" y="24568252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7" name="Rectangle 1726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" name="Freeform 12"/>
          <p:cNvSpPr/>
          <p:nvPr/>
        </p:nvSpPr>
        <p:spPr>
          <a:xfrm>
            <a:off x="3121707" y="8751390"/>
            <a:ext cx="950259" cy="3715527"/>
          </a:xfrm>
          <a:custGeom>
            <a:avLst/>
            <a:gdLst>
              <a:gd name="connsiteX0" fmla="*/ 213660 w 954749"/>
              <a:gd name="connsiteY0" fmla="*/ 0 h 3520205"/>
              <a:gd name="connsiteX1" fmla="*/ 219636 w 954749"/>
              <a:gd name="connsiteY1" fmla="*/ 848659 h 3520205"/>
              <a:gd name="connsiteX2" fmla="*/ 141942 w 954749"/>
              <a:gd name="connsiteY2" fmla="*/ 1422400 h 3520205"/>
              <a:gd name="connsiteX3" fmla="*/ 4483 w 954749"/>
              <a:gd name="connsiteY3" fmla="*/ 1272989 h 3520205"/>
              <a:gd name="connsiteX4" fmla="*/ 76201 w 954749"/>
              <a:gd name="connsiteY4" fmla="*/ 1894542 h 3520205"/>
              <a:gd name="connsiteX5" fmla="*/ 476625 w 954749"/>
              <a:gd name="connsiteY5" fmla="*/ 1547906 h 3520205"/>
              <a:gd name="connsiteX6" fmla="*/ 333189 w 954749"/>
              <a:gd name="connsiteY6" fmla="*/ 1512048 h 3520205"/>
              <a:gd name="connsiteX7" fmla="*/ 428813 w 954749"/>
              <a:gd name="connsiteY7" fmla="*/ 1165412 h 3520205"/>
              <a:gd name="connsiteX8" fmla="*/ 524436 w 954749"/>
              <a:gd name="connsiteY8" fmla="*/ 1613648 h 3520205"/>
              <a:gd name="connsiteX9" fmla="*/ 673848 w 954749"/>
              <a:gd name="connsiteY9" fmla="*/ 2731248 h 3520205"/>
              <a:gd name="connsiteX10" fmla="*/ 715683 w 954749"/>
              <a:gd name="connsiteY10" fmla="*/ 3059953 h 3520205"/>
              <a:gd name="connsiteX11" fmla="*/ 554319 w 954749"/>
              <a:gd name="connsiteY11" fmla="*/ 3030071 h 3520205"/>
              <a:gd name="connsiteX12" fmla="*/ 817283 w 954749"/>
              <a:gd name="connsiteY12" fmla="*/ 3520142 h 3520205"/>
              <a:gd name="connsiteX13" fmla="*/ 954742 w 954749"/>
              <a:gd name="connsiteY13" fmla="*/ 2994212 h 3520205"/>
              <a:gd name="connsiteX14" fmla="*/ 823260 w 954749"/>
              <a:gd name="connsiteY14" fmla="*/ 3071906 h 3520205"/>
              <a:gd name="connsiteX15" fmla="*/ 775448 w 954749"/>
              <a:gd name="connsiteY15" fmla="*/ 1733177 h 3520205"/>
              <a:gd name="connsiteX16" fmla="*/ 775448 w 954749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72142 w 950266"/>
              <a:gd name="connsiteY5" fmla="*/ 1547906 h 3520205"/>
              <a:gd name="connsiteX6" fmla="*/ 328706 w 950266"/>
              <a:gd name="connsiteY6" fmla="*/ 1512048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72142 w 950266"/>
              <a:gd name="connsiteY5" fmla="*/ 1547906 h 3520205"/>
              <a:gd name="connsiteX6" fmla="*/ 328706 w 950266"/>
              <a:gd name="connsiteY6" fmla="*/ 1512048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72142 w 950266"/>
              <a:gd name="connsiteY5" fmla="*/ 1547906 h 3520205"/>
              <a:gd name="connsiteX6" fmla="*/ 328706 w 950266"/>
              <a:gd name="connsiteY6" fmla="*/ 1512048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72142 w 950266"/>
              <a:gd name="connsiteY5" fmla="*/ 1547906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205"/>
              <a:gd name="connsiteX1" fmla="*/ 215153 w 950266"/>
              <a:gd name="connsiteY1" fmla="*/ 848659 h 3520205"/>
              <a:gd name="connsiteX2" fmla="*/ 137459 w 950266"/>
              <a:gd name="connsiteY2" fmla="*/ 1422400 h 3520205"/>
              <a:gd name="connsiteX3" fmla="*/ 0 w 950266"/>
              <a:gd name="connsiteY3" fmla="*/ 1272989 h 3520205"/>
              <a:gd name="connsiteX4" fmla="*/ 71718 w 950266"/>
              <a:gd name="connsiteY4" fmla="*/ 1894542 h 3520205"/>
              <a:gd name="connsiteX5" fmla="*/ 436283 w 950266"/>
              <a:gd name="connsiteY5" fmla="*/ 1524000 h 3520205"/>
              <a:gd name="connsiteX6" fmla="*/ 280895 w 950266"/>
              <a:gd name="connsiteY6" fmla="*/ 1476189 h 3520205"/>
              <a:gd name="connsiteX7" fmla="*/ 424330 w 950266"/>
              <a:gd name="connsiteY7" fmla="*/ 1165412 h 3520205"/>
              <a:gd name="connsiteX8" fmla="*/ 519953 w 950266"/>
              <a:gd name="connsiteY8" fmla="*/ 1613648 h 3520205"/>
              <a:gd name="connsiteX9" fmla="*/ 669365 w 950266"/>
              <a:gd name="connsiteY9" fmla="*/ 2731248 h 3520205"/>
              <a:gd name="connsiteX10" fmla="*/ 711200 w 950266"/>
              <a:gd name="connsiteY10" fmla="*/ 3059953 h 3520205"/>
              <a:gd name="connsiteX11" fmla="*/ 549836 w 950266"/>
              <a:gd name="connsiteY11" fmla="*/ 3030071 h 3520205"/>
              <a:gd name="connsiteX12" fmla="*/ 812800 w 950266"/>
              <a:gd name="connsiteY12" fmla="*/ 3520142 h 3520205"/>
              <a:gd name="connsiteX13" fmla="*/ 950259 w 950266"/>
              <a:gd name="connsiteY13" fmla="*/ 2994212 h 3520205"/>
              <a:gd name="connsiteX14" fmla="*/ 818777 w 950266"/>
              <a:gd name="connsiteY14" fmla="*/ 3071906 h 3520205"/>
              <a:gd name="connsiteX15" fmla="*/ 770965 w 950266"/>
              <a:gd name="connsiteY15" fmla="*/ 1733177 h 3520205"/>
              <a:gd name="connsiteX16" fmla="*/ 770965 w 950266"/>
              <a:gd name="connsiteY16" fmla="*/ 221130 h 3520205"/>
              <a:gd name="connsiteX0" fmla="*/ 209177 w 950266"/>
              <a:gd name="connsiteY0" fmla="*/ 0 h 3520142"/>
              <a:gd name="connsiteX1" fmla="*/ 215153 w 950266"/>
              <a:gd name="connsiteY1" fmla="*/ 848659 h 3520142"/>
              <a:gd name="connsiteX2" fmla="*/ 137459 w 950266"/>
              <a:gd name="connsiteY2" fmla="*/ 1422400 h 3520142"/>
              <a:gd name="connsiteX3" fmla="*/ 0 w 950266"/>
              <a:gd name="connsiteY3" fmla="*/ 1272989 h 3520142"/>
              <a:gd name="connsiteX4" fmla="*/ 71718 w 950266"/>
              <a:gd name="connsiteY4" fmla="*/ 1894542 h 3520142"/>
              <a:gd name="connsiteX5" fmla="*/ 436283 w 950266"/>
              <a:gd name="connsiteY5" fmla="*/ 1524000 h 3520142"/>
              <a:gd name="connsiteX6" fmla="*/ 280895 w 950266"/>
              <a:gd name="connsiteY6" fmla="*/ 1476189 h 3520142"/>
              <a:gd name="connsiteX7" fmla="*/ 424330 w 950266"/>
              <a:gd name="connsiteY7" fmla="*/ 1165412 h 3520142"/>
              <a:gd name="connsiteX8" fmla="*/ 519953 w 950266"/>
              <a:gd name="connsiteY8" fmla="*/ 1613648 h 3520142"/>
              <a:gd name="connsiteX9" fmla="*/ 669365 w 950266"/>
              <a:gd name="connsiteY9" fmla="*/ 2731248 h 3520142"/>
              <a:gd name="connsiteX10" fmla="*/ 711200 w 950266"/>
              <a:gd name="connsiteY10" fmla="*/ 3059953 h 3520142"/>
              <a:gd name="connsiteX11" fmla="*/ 549836 w 950266"/>
              <a:gd name="connsiteY11" fmla="*/ 3030071 h 3520142"/>
              <a:gd name="connsiteX12" fmla="*/ 812800 w 950266"/>
              <a:gd name="connsiteY12" fmla="*/ 3520142 h 3520142"/>
              <a:gd name="connsiteX13" fmla="*/ 950259 w 950266"/>
              <a:gd name="connsiteY13" fmla="*/ 2994212 h 3520142"/>
              <a:gd name="connsiteX14" fmla="*/ 818777 w 950266"/>
              <a:gd name="connsiteY14" fmla="*/ 3071906 h 3520142"/>
              <a:gd name="connsiteX15" fmla="*/ 770965 w 950266"/>
              <a:gd name="connsiteY15" fmla="*/ 1733177 h 3520142"/>
              <a:gd name="connsiteX16" fmla="*/ 770965 w 950266"/>
              <a:gd name="connsiteY16" fmla="*/ 221130 h 3520142"/>
              <a:gd name="connsiteX0" fmla="*/ 209177 w 950266"/>
              <a:gd name="connsiteY0" fmla="*/ 0 h 3520142"/>
              <a:gd name="connsiteX1" fmla="*/ 215153 w 950266"/>
              <a:gd name="connsiteY1" fmla="*/ 848659 h 3520142"/>
              <a:gd name="connsiteX2" fmla="*/ 137459 w 950266"/>
              <a:gd name="connsiteY2" fmla="*/ 1422400 h 3520142"/>
              <a:gd name="connsiteX3" fmla="*/ 0 w 950266"/>
              <a:gd name="connsiteY3" fmla="*/ 1272989 h 3520142"/>
              <a:gd name="connsiteX4" fmla="*/ 71718 w 950266"/>
              <a:gd name="connsiteY4" fmla="*/ 1894542 h 3520142"/>
              <a:gd name="connsiteX5" fmla="*/ 436283 w 950266"/>
              <a:gd name="connsiteY5" fmla="*/ 1524000 h 3520142"/>
              <a:gd name="connsiteX6" fmla="*/ 280895 w 950266"/>
              <a:gd name="connsiteY6" fmla="*/ 1476189 h 3520142"/>
              <a:gd name="connsiteX7" fmla="*/ 424330 w 950266"/>
              <a:gd name="connsiteY7" fmla="*/ 1165412 h 3520142"/>
              <a:gd name="connsiteX8" fmla="*/ 519953 w 950266"/>
              <a:gd name="connsiteY8" fmla="*/ 1613648 h 3520142"/>
              <a:gd name="connsiteX9" fmla="*/ 669365 w 950266"/>
              <a:gd name="connsiteY9" fmla="*/ 2731248 h 3520142"/>
              <a:gd name="connsiteX10" fmla="*/ 711200 w 950266"/>
              <a:gd name="connsiteY10" fmla="*/ 3059953 h 3520142"/>
              <a:gd name="connsiteX11" fmla="*/ 549836 w 950266"/>
              <a:gd name="connsiteY11" fmla="*/ 3030071 h 3520142"/>
              <a:gd name="connsiteX12" fmla="*/ 812800 w 950266"/>
              <a:gd name="connsiteY12" fmla="*/ 3520142 h 3520142"/>
              <a:gd name="connsiteX13" fmla="*/ 950259 w 950266"/>
              <a:gd name="connsiteY13" fmla="*/ 2994212 h 3520142"/>
              <a:gd name="connsiteX14" fmla="*/ 818777 w 950266"/>
              <a:gd name="connsiteY14" fmla="*/ 3071906 h 3520142"/>
              <a:gd name="connsiteX15" fmla="*/ 770965 w 950266"/>
              <a:gd name="connsiteY15" fmla="*/ 1733177 h 3520142"/>
              <a:gd name="connsiteX16" fmla="*/ 770965 w 950266"/>
              <a:gd name="connsiteY16" fmla="*/ 221130 h 3520142"/>
              <a:gd name="connsiteX0" fmla="*/ 209177 w 950259"/>
              <a:gd name="connsiteY0" fmla="*/ 0 h 3520142"/>
              <a:gd name="connsiteX1" fmla="*/ 215153 w 950259"/>
              <a:gd name="connsiteY1" fmla="*/ 848659 h 3520142"/>
              <a:gd name="connsiteX2" fmla="*/ 137459 w 950259"/>
              <a:gd name="connsiteY2" fmla="*/ 1422400 h 3520142"/>
              <a:gd name="connsiteX3" fmla="*/ 0 w 950259"/>
              <a:gd name="connsiteY3" fmla="*/ 1272989 h 3520142"/>
              <a:gd name="connsiteX4" fmla="*/ 71718 w 950259"/>
              <a:gd name="connsiteY4" fmla="*/ 1894542 h 3520142"/>
              <a:gd name="connsiteX5" fmla="*/ 436283 w 950259"/>
              <a:gd name="connsiteY5" fmla="*/ 1524000 h 3520142"/>
              <a:gd name="connsiteX6" fmla="*/ 280895 w 950259"/>
              <a:gd name="connsiteY6" fmla="*/ 1476189 h 3520142"/>
              <a:gd name="connsiteX7" fmla="*/ 424330 w 950259"/>
              <a:gd name="connsiteY7" fmla="*/ 1165412 h 3520142"/>
              <a:gd name="connsiteX8" fmla="*/ 519953 w 950259"/>
              <a:gd name="connsiteY8" fmla="*/ 1613648 h 3520142"/>
              <a:gd name="connsiteX9" fmla="*/ 669365 w 950259"/>
              <a:gd name="connsiteY9" fmla="*/ 2731248 h 3520142"/>
              <a:gd name="connsiteX10" fmla="*/ 711200 w 950259"/>
              <a:gd name="connsiteY10" fmla="*/ 3059953 h 3520142"/>
              <a:gd name="connsiteX11" fmla="*/ 549836 w 950259"/>
              <a:gd name="connsiteY11" fmla="*/ 3030071 h 3520142"/>
              <a:gd name="connsiteX12" fmla="*/ 812800 w 950259"/>
              <a:gd name="connsiteY12" fmla="*/ 3520142 h 3520142"/>
              <a:gd name="connsiteX13" fmla="*/ 950259 w 950259"/>
              <a:gd name="connsiteY13" fmla="*/ 2994212 h 3520142"/>
              <a:gd name="connsiteX14" fmla="*/ 818777 w 950259"/>
              <a:gd name="connsiteY14" fmla="*/ 3071906 h 3520142"/>
              <a:gd name="connsiteX15" fmla="*/ 770965 w 950259"/>
              <a:gd name="connsiteY15" fmla="*/ 1733177 h 3520142"/>
              <a:gd name="connsiteX16" fmla="*/ 770965 w 950259"/>
              <a:gd name="connsiteY16" fmla="*/ 221130 h 3520142"/>
              <a:gd name="connsiteX0" fmla="*/ 209177 w 950259"/>
              <a:gd name="connsiteY0" fmla="*/ 83670 h 3603812"/>
              <a:gd name="connsiteX1" fmla="*/ 215153 w 950259"/>
              <a:gd name="connsiteY1" fmla="*/ 932329 h 3603812"/>
              <a:gd name="connsiteX2" fmla="*/ 137459 w 950259"/>
              <a:gd name="connsiteY2" fmla="*/ 1506070 h 3603812"/>
              <a:gd name="connsiteX3" fmla="*/ 0 w 950259"/>
              <a:gd name="connsiteY3" fmla="*/ 1356659 h 3603812"/>
              <a:gd name="connsiteX4" fmla="*/ 71718 w 950259"/>
              <a:gd name="connsiteY4" fmla="*/ 1978212 h 3603812"/>
              <a:gd name="connsiteX5" fmla="*/ 436283 w 950259"/>
              <a:gd name="connsiteY5" fmla="*/ 1607670 h 3603812"/>
              <a:gd name="connsiteX6" fmla="*/ 280895 w 950259"/>
              <a:gd name="connsiteY6" fmla="*/ 1559859 h 3603812"/>
              <a:gd name="connsiteX7" fmla="*/ 424330 w 950259"/>
              <a:gd name="connsiteY7" fmla="*/ 1249082 h 3603812"/>
              <a:gd name="connsiteX8" fmla="*/ 519953 w 950259"/>
              <a:gd name="connsiteY8" fmla="*/ 1697318 h 3603812"/>
              <a:gd name="connsiteX9" fmla="*/ 669365 w 950259"/>
              <a:gd name="connsiteY9" fmla="*/ 2814918 h 3603812"/>
              <a:gd name="connsiteX10" fmla="*/ 711200 w 950259"/>
              <a:gd name="connsiteY10" fmla="*/ 3143623 h 3603812"/>
              <a:gd name="connsiteX11" fmla="*/ 549836 w 950259"/>
              <a:gd name="connsiteY11" fmla="*/ 3113741 h 3603812"/>
              <a:gd name="connsiteX12" fmla="*/ 812800 w 950259"/>
              <a:gd name="connsiteY12" fmla="*/ 3603812 h 3603812"/>
              <a:gd name="connsiteX13" fmla="*/ 950259 w 950259"/>
              <a:gd name="connsiteY13" fmla="*/ 3077882 h 3603812"/>
              <a:gd name="connsiteX14" fmla="*/ 818777 w 950259"/>
              <a:gd name="connsiteY14" fmla="*/ 3155576 h 3603812"/>
              <a:gd name="connsiteX15" fmla="*/ 770965 w 950259"/>
              <a:gd name="connsiteY15" fmla="*/ 1816847 h 3603812"/>
              <a:gd name="connsiteX16" fmla="*/ 867218 w 950259"/>
              <a:gd name="connsiteY16" fmla="*/ 0 h 3603812"/>
              <a:gd name="connsiteX0" fmla="*/ 209177 w 950259"/>
              <a:gd name="connsiteY0" fmla="*/ 130562 h 3650704"/>
              <a:gd name="connsiteX1" fmla="*/ 215153 w 950259"/>
              <a:gd name="connsiteY1" fmla="*/ 979221 h 3650704"/>
              <a:gd name="connsiteX2" fmla="*/ 137459 w 950259"/>
              <a:gd name="connsiteY2" fmla="*/ 1552962 h 3650704"/>
              <a:gd name="connsiteX3" fmla="*/ 0 w 950259"/>
              <a:gd name="connsiteY3" fmla="*/ 1403551 h 3650704"/>
              <a:gd name="connsiteX4" fmla="*/ 71718 w 950259"/>
              <a:gd name="connsiteY4" fmla="*/ 2025104 h 3650704"/>
              <a:gd name="connsiteX5" fmla="*/ 436283 w 950259"/>
              <a:gd name="connsiteY5" fmla="*/ 1654562 h 3650704"/>
              <a:gd name="connsiteX6" fmla="*/ 280895 w 950259"/>
              <a:gd name="connsiteY6" fmla="*/ 1606751 h 3650704"/>
              <a:gd name="connsiteX7" fmla="*/ 424330 w 950259"/>
              <a:gd name="connsiteY7" fmla="*/ 1295974 h 3650704"/>
              <a:gd name="connsiteX8" fmla="*/ 519953 w 950259"/>
              <a:gd name="connsiteY8" fmla="*/ 1744210 h 3650704"/>
              <a:gd name="connsiteX9" fmla="*/ 669365 w 950259"/>
              <a:gd name="connsiteY9" fmla="*/ 2861810 h 3650704"/>
              <a:gd name="connsiteX10" fmla="*/ 711200 w 950259"/>
              <a:gd name="connsiteY10" fmla="*/ 3190515 h 3650704"/>
              <a:gd name="connsiteX11" fmla="*/ 549836 w 950259"/>
              <a:gd name="connsiteY11" fmla="*/ 3160633 h 3650704"/>
              <a:gd name="connsiteX12" fmla="*/ 812800 w 950259"/>
              <a:gd name="connsiteY12" fmla="*/ 3650704 h 3650704"/>
              <a:gd name="connsiteX13" fmla="*/ 950259 w 950259"/>
              <a:gd name="connsiteY13" fmla="*/ 3124774 h 3650704"/>
              <a:gd name="connsiteX14" fmla="*/ 818777 w 950259"/>
              <a:gd name="connsiteY14" fmla="*/ 3202468 h 3650704"/>
              <a:gd name="connsiteX15" fmla="*/ 770965 w 950259"/>
              <a:gd name="connsiteY15" fmla="*/ 1863739 h 3650704"/>
              <a:gd name="connsiteX16" fmla="*/ 851587 w 950259"/>
              <a:gd name="connsiteY16" fmla="*/ 0 h 3650704"/>
              <a:gd name="connsiteX0" fmla="*/ 209177 w 950259"/>
              <a:gd name="connsiteY0" fmla="*/ 0 h 3672542"/>
              <a:gd name="connsiteX1" fmla="*/ 215153 w 950259"/>
              <a:gd name="connsiteY1" fmla="*/ 1001059 h 3672542"/>
              <a:gd name="connsiteX2" fmla="*/ 137459 w 950259"/>
              <a:gd name="connsiteY2" fmla="*/ 1574800 h 3672542"/>
              <a:gd name="connsiteX3" fmla="*/ 0 w 950259"/>
              <a:gd name="connsiteY3" fmla="*/ 1425389 h 3672542"/>
              <a:gd name="connsiteX4" fmla="*/ 71718 w 950259"/>
              <a:gd name="connsiteY4" fmla="*/ 2046942 h 3672542"/>
              <a:gd name="connsiteX5" fmla="*/ 436283 w 950259"/>
              <a:gd name="connsiteY5" fmla="*/ 1676400 h 3672542"/>
              <a:gd name="connsiteX6" fmla="*/ 280895 w 950259"/>
              <a:gd name="connsiteY6" fmla="*/ 1628589 h 3672542"/>
              <a:gd name="connsiteX7" fmla="*/ 424330 w 950259"/>
              <a:gd name="connsiteY7" fmla="*/ 1317812 h 3672542"/>
              <a:gd name="connsiteX8" fmla="*/ 519953 w 950259"/>
              <a:gd name="connsiteY8" fmla="*/ 1766048 h 3672542"/>
              <a:gd name="connsiteX9" fmla="*/ 669365 w 950259"/>
              <a:gd name="connsiteY9" fmla="*/ 2883648 h 3672542"/>
              <a:gd name="connsiteX10" fmla="*/ 711200 w 950259"/>
              <a:gd name="connsiteY10" fmla="*/ 3212353 h 3672542"/>
              <a:gd name="connsiteX11" fmla="*/ 549836 w 950259"/>
              <a:gd name="connsiteY11" fmla="*/ 3182471 h 3672542"/>
              <a:gd name="connsiteX12" fmla="*/ 812800 w 950259"/>
              <a:gd name="connsiteY12" fmla="*/ 3672542 h 3672542"/>
              <a:gd name="connsiteX13" fmla="*/ 950259 w 950259"/>
              <a:gd name="connsiteY13" fmla="*/ 3146612 h 3672542"/>
              <a:gd name="connsiteX14" fmla="*/ 818777 w 950259"/>
              <a:gd name="connsiteY14" fmla="*/ 3224306 h 3672542"/>
              <a:gd name="connsiteX15" fmla="*/ 770965 w 950259"/>
              <a:gd name="connsiteY15" fmla="*/ 1885577 h 3672542"/>
              <a:gd name="connsiteX16" fmla="*/ 851587 w 950259"/>
              <a:gd name="connsiteY16" fmla="*/ 21838 h 3672542"/>
              <a:gd name="connsiteX0" fmla="*/ 209177 w 950259"/>
              <a:gd name="connsiteY0" fmla="*/ 0 h 3715527"/>
              <a:gd name="connsiteX1" fmla="*/ 215153 w 950259"/>
              <a:gd name="connsiteY1" fmla="*/ 1044044 h 3715527"/>
              <a:gd name="connsiteX2" fmla="*/ 137459 w 950259"/>
              <a:gd name="connsiteY2" fmla="*/ 1617785 h 3715527"/>
              <a:gd name="connsiteX3" fmla="*/ 0 w 950259"/>
              <a:gd name="connsiteY3" fmla="*/ 1468374 h 3715527"/>
              <a:gd name="connsiteX4" fmla="*/ 71718 w 950259"/>
              <a:gd name="connsiteY4" fmla="*/ 2089927 h 3715527"/>
              <a:gd name="connsiteX5" fmla="*/ 436283 w 950259"/>
              <a:gd name="connsiteY5" fmla="*/ 1719385 h 3715527"/>
              <a:gd name="connsiteX6" fmla="*/ 280895 w 950259"/>
              <a:gd name="connsiteY6" fmla="*/ 1671574 h 3715527"/>
              <a:gd name="connsiteX7" fmla="*/ 424330 w 950259"/>
              <a:gd name="connsiteY7" fmla="*/ 1360797 h 3715527"/>
              <a:gd name="connsiteX8" fmla="*/ 519953 w 950259"/>
              <a:gd name="connsiteY8" fmla="*/ 1809033 h 3715527"/>
              <a:gd name="connsiteX9" fmla="*/ 669365 w 950259"/>
              <a:gd name="connsiteY9" fmla="*/ 2926633 h 3715527"/>
              <a:gd name="connsiteX10" fmla="*/ 711200 w 950259"/>
              <a:gd name="connsiteY10" fmla="*/ 3255338 h 3715527"/>
              <a:gd name="connsiteX11" fmla="*/ 549836 w 950259"/>
              <a:gd name="connsiteY11" fmla="*/ 3225456 h 3715527"/>
              <a:gd name="connsiteX12" fmla="*/ 812800 w 950259"/>
              <a:gd name="connsiteY12" fmla="*/ 3715527 h 3715527"/>
              <a:gd name="connsiteX13" fmla="*/ 950259 w 950259"/>
              <a:gd name="connsiteY13" fmla="*/ 3189597 h 3715527"/>
              <a:gd name="connsiteX14" fmla="*/ 818777 w 950259"/>
              <a:gd name="connsiteY14" fmla="*/ 3267291 h 3715527"/>
              <a:gd name="connsiteX15" fmla="*/ 770965 w 950259"/>
              <a:gd name="connsiteY15" fmla="*/ 1928562 h 3715527"/>
              <a:gd name="connsiteX16" fmla="*/ 851587 w 950259"/>
              <a:gd name="connsiteY16" fmla="*/ 64823 h 371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0259" h="3715527">
                <a:moveTo>
                  <a:pt x="209177" y="0"/>
                </a:moveTo>
                <a:cubicBezTo>
                  <a:pt x="218141" y="305796"/>
                  <a:pt x="227106" y="774413"/>
                  <a:pt x="215153" y="1044044"/>
                </a:cubicBezTo>
                <a:cubicBezTo>
                  <a:pt x="203200" y="1313675"/>
                  <a:pt x="173318" y="1547063"/>
                  <a:pt x="137459" y="1617785"/>
                </a:cubicBezTo>
                <a:lnTo>
                  <a:pt x="0" y="1468374"/>
                </a:lnTo>
                <a:lnTo>
                  <a:pt x="71718" y="2089927"/>
                </a:lnTo>
                <a:lnTo>
                  <a:pt x="436283" y="1719385"/>
                </a:lnTo>
                <a:lnTo>
                  <a:pt x="280895" y="1671574"/>
                </a:lnTo>
                <a:cubicBezTo>
                  <a:pt x="278903" y="1611809"/>
                  <a:pt x="384487" y="1337887"/>
                  <a:pt x="424330" y="1360797"/>
                </a:cubicBezTo>
                <a:cubicBezTo>
                  <a:pt x="464173" y="1383707"/>
                  <a:pt x="479114" y="1548060"/>
                  <a:pt x="519953" y="1809033"/>
                </a:cubicBezTo>
                <a:cubicBezTo>
                  <a:pt x="560792" y="2070006"/>
                  <a:pt x="637490" y="2685582"/>
                  <a:pt x="669365" y="2926633"/>
                </a:cubicBezTo>
                <a:lnTo>
                  <a:pt x="711200" y="3255338"/>
                </a:lnTo>
                <a:lnTo>
                  <a:pt x="549836" y="3225456"/>
                </a:lnTo>
                <a:lnTo>
                  <a:pt x="812800" y="3715527"/>
                </a:lnTo>
                <a:lnTo>
                  <a:pt x="950259" y="3189597"/>
                </a:lnTo>
                <a:lnTo>
                  <a:pt x="818777" y="3267291"/>
                </a:lnTo>
                <a:cubicBezTo>
                  <a:pt x="788895" y="3057119"/>
                  <a:pt x="778934" y="2403691"/>
                  <a:pt x="770965" y="1928562"/>
                </a:cubicBezTo>
                <a:cubicBezTo>
                  <a:pt x="762996" y="1453433"/>
                  <a:pt x="847602" y="583282"/>
                  <a:pt x="851587" y="64823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3956194" y="8612486"/>
            <a:ext cx="4124325" cy="4276725"/>
          </a:xfrm>
          <a:custGeom>
            <a:avLst/>
            <a:gdLst>
              <a:gd name="connsiteX0" fmla="*/ 0 w 4133036"/>
              <a:gd name="connsiteY0" fmla="*/ 180975 h 4280433"/>
              <a:gd name="connsiteX1" fmla="*/ 1343025 w 4133036"/>
              <a:gd name="connsiteY1" fmla="*/ 1219200 h 4280433"/>
              <a:gd name="connsiteX2" fmla="*/ 2647950 w 4133036"/>
              <a:gd name="connsiteY2" fmla="*/ 2286000 h 4280433"/>
              <a:gd name="connsiteX3" fmla="*/ 3495675 w 4133036"/>
              <a:gd name="connsiteY3" fmla="*/ 3181350 h 4280433"/>
              <a:gd name="connsiteX4" fmla="*/ 3771900 w 4133036"/>
              <a:gd name="connsiteY4" fmla="*/ 3514725 h 4280433"/>
              <a:gd name="connsiteX5" fmla="*/ 3829050 w 4133036"/>
              <a:gd name="connsiteY5" fmla="*/ 3867150 h 4280433"/>
              <a:gd name="connsiteX6" fmla="*/ 3676650 w 4133036"/>
              <a:gd name="connsiteY6" fmla="*/ 3762375 h 4280433"/>
              <a:gd name="connsiteX7" fmla="*/ 3638550 w 4133036"/>
              <a:gd name="connsiteY7" fmla="*/ 4276725 h 4280433"/>
              <a:gd name="connsiteX8" fmla="*/ 4124325 w 4133036"/>
              <a:gd name="connsiteY8" fmla="*/ 3990975 h 4280433"/>
              <a:gd name="connsiteX9" fmla="*/ 3952875 w 4133036"/>
              <a:gd name="connsiteY9" fmla="*/ 3933825 h 4280433"/>
              <a:gd name="connsiteX10" fmla="*/ 3981450 w 4133036"/>
              <a:gd name="connsiteY10" fmla="*/ 3790950 h 4280433"/>
              <a:gd name="connsiteX11" fmla="*/ 3867150 w 4133036"/>
              <a:gd name="connsiteY11" fmla="*/ 3295650 h 4280433"/>
              <a:gd name="connsiteX12" fmla="*/ 3124200 w 4133036"/>
              <a:gd name="connsiteY12" fmla="*/ 2362200 h 4280433"/>
              <a:gd name="connsiteX13" fmla="*/ 1571625 w 4133036"/>
              <a:gd name="connsiteY13" fmla="*/ 1028700 h 4280433"/>
              <a:gd name="connsiteX14" fmla="*/ 457200 w 4133036"/>
              <a:gd name="connsiteY14" fmla="*/ 0 h 4280433"/>
              <a:gd name="connsiteX0" fmla="*/ 0 w 4133036"/>
              <a:gd name="connsiteY0" fmla="*/ 180975 h 4276725"/>
              <a:gd name="connsiteX1" fmla="*/ 1343025 w 4133036"/>
              <a:gd name="connsiteY1" fmla="*/ 1219200 h 4276725"/>
              <a:gd name="connsiteX2" fmla="*/ 2647950 w 4133036"/>
              <a:gd name="connsiteY2" fmla="*/ 2286000 h 4276725"/>
              <a:gd name="connsiteX3" fmla="*/ 3495675 w 4133036"/>
              <a:gd name="connsiteY3" fmla="*/ 3181350 h 4276725"/>
              <a:gd name="connsiteX4" fmla="*/ 3771900 w 4133036"/>
              <a:gd name="connsiteY4" fmla="*/ 3514725 h 4276725"/>
              <a:gd name="connsiteX5" fmla="*/ 3829050 w 4133036"/>
              <a:gd name="connsiteY5" fmla="*/ 3867150 h 4276725"/>
              <a:gd name="connsiteX6" fmla="*/ 3676650 w 4133036"/>
              <a:gd name="connsiteY6" fmla="*/ 3762375 h 4276725"/>
              <a:gd name="connsiteX7" fmla="*/ 3638550 w 4133036"/>
              <a:gd name="connsiteY7" fmla="*/ 4276725 h 4276725"/>
              <a:gd name="connsiteX8" fmla="*/ 4124325 w 4133036"/>
              <a:gd name="connsiteY8" fmla="*/ 3990975 h 4276725"/>
              <a:gd name="connsiteX9" fmla="*/ 3952875 w 4133036"/>
              <a:gd name="connsiteY9" fmla="*/ 3933825 h 4276725"/>
              <a:gd name="connsiteX10" fmla="*/ 3981450 w 4133036"/>
              <a:gd name="connsiteY10" fmla="*/ 3790950 h 4276725"/>
              <a:gd name="connsiteX11" fmla="*/ 3867150 w 4133036"/>
              <a:gd name="connsiteY11" fmla="*/ 3295650 h 4276725"/>
              <a:gd name="connsiteX12" fmla="*/ 3124200 w 4133036"/>
              <a:gd name="connsiteY12" fmla="*/ 2362200 h 4276725"/>
              <a:gd name="connsiteX13" fmla="*/ 1571625 w 4133036"/>
              <a:gd name="connsiteY13" fmla="*/ 1028700 h 4276725"/>
              <a:gd name="connsiteX14" fmla="*/ 457200 w 4133036"/>
              <a:gd name="connsiteY14" fmla="*/ 0 h 4276725"/>
              <a:gd name="connsiteX0" fmla="*/ 0 w 4133036"/>
              <a:gd name="connsiteY0" fmla="*/ 180975 h 4276725"/>
              <a:gd name="connsiteX1" fmla="*/ 1343025 w 4133036"/>
              <a:gd name="connsiteY1" fmla="*/ 1219200 h 4276725"/>
              <a:gd name="connsiteX2" fmla="*/ 2647950 w 4133036"/>
              <a:gd name="connsiteY2" fmla="*/ 2286000 h 4276725"/>
              <a:gd name="connsiteX3" fmla="*/ 3495675 w 4133036"/>
              <a:gd name="connsiteY3" fmla="*/ 3181350 h 4276725"/>
              <a:gd name="connsiteX4" fmla="*/ 3771900 w 4133036"/>
              <a:gd name="connsiteY4" fmla="*/ 3514725 h 4276725"/>
              <a:gd name="connsiteX5" fmla="*/ 3829050 w 4133036"/>
              <a:gd name="connsiteY5" fmla="*/ 3867150 h 4276725"/>
              <a:gd name="connsiteX6" fmla="*/ 3676650 w 4133036"/>
              <a:gd name="connsiteY6" fmla="*/ 3762375 h 4276725"/>
              <a:gd name="connsiteX7" fmla="*/ 3638550 w 4133036"/>
              <a:gd name="connsiteY7" fmla="*/ 4276725 h 4276725"/>
              <a:gd name="connsiteX8" fmla="*/ 4124325 w 4133036"/>
              <a:gd name="connsiteY8" fmla="*/ 3990975 h 4276725"/>
              <a:gd name="connsiteX9" fmla="*/ 3952875 w 4133036"/>
              <a:gd name="connsiteY9" fmla="*/ 3933825 h 4276725"/>
              <a:gd name="connsiteX10" fmla="*/ 3981450 w 4133036"/>
              <a:gd name="connsiteY10" fmla="*/ 3790950 h 4276725"/>
              <a:gd name="connsiteX11" fmla="*/ 3867150 w 4133036"/>
              <a:gd name="connsiteY11" fmla="*/ 3295650 h 4276725"/>
              <a:gd name="connsiteX12" fmla="*/ 3124200 w 4133036"/>
              <a:gd name="connsiteY12" fmla="*/ 2362200 h 4276725"/>
              <a:gd name="connsiteX13" fmla="*/ 1571625 w 4133036"/>
              <a:gd name="connsiteY13" fmla="*/ 1028700 h 4276725"/>
              <a:gd name="connsiteX14" fmla="*/ 457200 w 4133036"/>
              <a:gd name="connsiteY14" fmla="*/ 0 h 4276725"/>
              <a:gd name="connsiteX0" fmla="*/ 0 w 4133036"/>
              <a:gd name="connsiteY0" fmla="*/ 180975 h 4276725"/>
              <a:gd name="connsiteX1" fmla="*/ 1343025 w 4133036"/>
              <a:gd name="connsiteY1" fmla="*/ 1219200 h 4276725"/>
              <a:gd name="connsiteX2" fmla="*/ 2647950 w 4133036"/>
              <a:gd name="connsiteY2" fmla="*/ 2286000 h 4276725"/>
              <a:gd name="connsiteX3" fmla="*/ 3495675 w 4133036"/>
              <a:gd name="connsiteY3" fmla="*/ 3181350 h 4276725"/>
              <a:gd name="connsiteX4" fmla="*/ 3771900 w 4133036"/>
              <a:gd name="connsiteY4" fmla="*/ 3514725 h 4276725"/>
              <a:gd name="connsiteX5" fmla="*/ 3829050 w 4133036"/>
              <a:gd name="connsiteY5" fmla="*/ 3867150 h 4276725"/>
              <a:gd name="connsiteX6" fmla="*/ 3676650 w 4133036"/>
              <a:gd name="connsiteY6" fmla="*/ 3762375 h 4276725"/>
              <a:gd name="connsiteX7" fmla="*/ 3638550 w 4133036"/>
              <a:gd name="connsiteY7" fmla="*/ 4276725 h 4276725"/>
              <a:gd name="connsiteX8" fmla="*/ 4124325 w 4133036"/>
              <a:gd name="connsiteY8" fmla="*/ 3990975 h 4276725"/>
              <a:gd name="connsiteX9" fmla="*/ 3952875 w 4133036"/>
              <a:gd name="connsiteY9" fmla="*/ 3933825 h 4276725"/>
              <a:gd name="connsiteX10" fmla="*/ 3981450 w 4133036"/>
              <a:gd name="connsiteY10" fmla="*/ 3790950 h 4276725"/>
              <a:gd name="connsiteX11" fmla="*/ 3867150 w 4133036"/>
              <a:gd name="connsiteY11" fmla="*/ 3295650 h 4276725"/>
              <a:gd name="connsiteX12" fmla="*/ 3124200 w 4133036"/>
              <a:gd name="connsiteY12" fmla="*/ 2362200 h 4276725"/>
              <a:gd name="connsiteX13" fmla="*/ 1571625 w 4133036"/>
              <a:gd name="connsiteY13" fmla="*/ 1028700 h 4276725"/>
              <a:gd name="connsiteX14" fmla="*/ 457200 w 4133036"/>
              <a:gd name="connsiteY14" fmla="*/ 0 h 4276725"/>
              <a:gd name="connsiteX0" fmla="*/ 0 w 4124325"/>
              <a:gd name="connsiteY0" fmla="*/ 180975 h 4276725"/>
              <a:gd name="connsiteX1" fmla="*/ 1343025 w 4124325"/>
              <a:gd name="connsiteY1" fmla="*/ 1219200 h 4276725"/>
              <a:gd name="connsiteX2" fmla="*/ 2647950 w 4124325"/>
              <a:gd name="connsiteY2" fmla="*/ 2286000 h 4276725"/>
              <a:gd name="connsiteX3" fmla="*/ 3495675 w 4124325"/>
              <a:gd name="connsiteY3" fmla="*/ 3181350 h 4276725"/>
              <a:gd name="connsiteX4" fmla="*/ 3771900 w 4124325"/>
              <a:gd name="connsiteY4" fmla="*/ 3514725 h 4276725"/>
              <a:gd name="connsiteX5" fmla="*/ 3829050 w 4124325"/>
              <a:gd name="connsiteY5" fmla="*/ 3867150 h 4276725"/>
              <a:gd name="connsiteX6" fmla="*/ 3676650 w 4124325"/>
              <a:gd name="connsiteY6" fmla="*/ 3762375 h 4276725"/>
              <a:gd name="connsiteX7" fmla="*/ 3638550 w 4124325"/>
              <a:gd name="connsiteY7" fmla="*/ 4276725 h 4276725"/>
              <a:gd name="connsiteX8" fmla="*/ 4124325 w 4124325"/>
              <a:gd name="connsiteY8" fmla="*/ 3990975 h 4276725"/>
              <a:gd name="connsiteX9" fmla="*/ 3952875 w 4124325"/>
              <a:gd name="connsiteY9" fmla="*/ 3933825 h 4276725"/>
              <a:gd name="connsiteX10" fmla="*/ 3981450 w 4124325"/>
              <a:gd name="connsiteY10" fmla="*/ 3790950 h 4276725"/>
              <a:gd name="connsiteX11" fmla="*/ 3867150 w 4124325"/>
              <a:gd name="connsiteY11" fmla="*/ 3295650 h 4276725"/>
              <a:gd name="connsiteX12" fmla="*/ 3124200 w 4124325"/>
              <a:gd name="connsiteY12" fmla="*/ 2362200 h 4276725"/>
              <a:gd name="connsiteX13" fmla="*/ 1571625 w 4124325"/>
              <a:gd name="connsiteY13" fmla="*/ 1028700 h 4276725"/>
              <a:gd name="connsiteX14" fmla="*/ 457200 w 4124325"/>
              <a:gd name="connsiteY14" fmla="*/ 0 h 4276725"/>
              <a:gd name="connsiteX0" fmla="*/ 0 w 4124325"/>
              <a:gd name="connsiteY0" fmla="*/ 180975 h 4276725"/>
              <a:gd name="connsiteX1" fmla="*/ 1343025 w 4124325"/>
              <a:gd name="connsiteY1" fmla="*/ 1219200 h 4276725"/>
              <a:gd name="connsiteX2" fmla="*/ 2647950 w 4124325"/>
              <a:gd name="connsiteY2" fmla="*/ 2286000 h 4276725"/>
              <a:gd name="connsiteX3" fmla="*/ 3267075 w 4124325"/>
              <a:gd name="connsiteY3" fmla="*/ 2871108 h 4276725"/>
              <a:gd name="connsiteX4" fmla="*/ 3771900 w 4124325"/>
              <a:gd name="connsiteY4" fmla="*/ 3514725 h 4276725"/>
              <a:gd name="connsiteX5" fmla="*/ 3829050 w 4124325"/>
              <a:gd name="connsiteY5" fmla="*/ 3867150 h 4276725"/>
              <a:gd name="connsiteX6" fmla="*/ 3676650 w 4124325"/>
              <a:gd name="connsiteY6" fmla="*/ 3762375 h 4276725"/>
              <a:gd name="connsiteX7" fmla="*/ 3638550 w 4124325"/>
              <a:gd name="connsiteY7" fmla="*/ 4276725 h 4276725"/>
              <a:gd name="connsiteX8" fmla="*/ 4124325 w 4124325"/>
              <a:gd name="connsiteY8" fmla="*/ 3990975 h 4276725"/>
              <a:gd name="connsiteX9" fmla="*/ 3952875 w 4124325"/>
              <a:gd name="connsiteY9" fmla="*/ 3933825 h 4276725"/>
              <a:gd name="connsiteX10" fmla="*/ 3981450 w 4124325"/>
              <a:gd name="connsiteY10" fmla="*/ 3790950 h 4276725"/>
              <a:gd name="connsiteX11" fmla="*/ 3867150 w 4124325"/>
              <a:gd name="connsiteY11" fmla="*/ 3295650 h 4276725"/>
              <a:gd name="connsiteX12" fmla="*/ 3124200 w 4124325"/>
              <a:gd name="connsiteY12" fmla="*/ 2362200 h 4276725"/>
              <a:gd name="connsiteX13" fmla="*/ 1571625 w 4124325"/>
              <a:gd name="connsiteY13" fmla="*/ 1028700 h 4276725"/>
              <a:gd name="connsiteX14" fmla="*/ 457200 w 4124325"/>
              <a:gd name="connsiteY14" fmla="*/ 0 h 427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24325" h="4276725">
                <a:moveTo>
                  <a:pt x="0" y="180975"/>
                </a:moveTo>
                <a:cubicBezTo>
                  <a:pt x="450850" y="524669"/>
                  <a:pt x="901700" y="868363"/>
                  <a:pt x="1343025" y="1219200"/>
                </a:cubicBezTo>
                <a:cubicBezTo>
                  <a:pt x="1784350" y="1570037"/>
                  <a:pt x="2327275" y="2010682"/>
                  <a:pt x="2647950" y="2286000"/>
                </a:cubicBezTo>
                <a:cubicBezTo>
                  <a:pt x="2968625" y="2561318"/>
                  <a:pt x="3079750" y="2666320"/>
                  <a:pt x="3267075" y="2871108"/>
                </a:cubicBezTo>
                <a:cubicBezTo>
                  <a:pt x="3454400" y="3075896"/>
                  <a:pt x="3678238" y="3348718"/>
                  <a:pt x="3771900" y="3514725"/>
                </a:cubicBezTo>
                <a:cubicBezTo>
                  <a:pt x="3865562" y="3680732"/>
                  <a:pt x="3844925" y="3825875"/>
                  <a:pt x="3829050" y="3867150"/>
                </a:cubicBezTo>
                <a:lnTo>
                  <a:pt x="3676650" y="3762375"/>
                </a:lnTo>
                <a:lnTo>
                  <a:pt x="3638550" y="4276725"/>
                </a:lnTo>
                <a:lnTo>
                  <a:pt x="4124325" y="3990975"/>
                </a:lnTo>
                <a:lnTo>
                  <a:pt x="3952875" y="3933825"/>
                </a:lnTo>
                <a:cubicBezTo>
                  <a:pt x="3929063" y="3900488"/>
                  <a:pt x="3995737" y="3897312"/>
                  <a:pt x="3981450" y="3790950"/>
                </a:cubicBezTo>
                <a:cubicBezTo>
                  <a:pt x="3967163" y="3684588"/>
                  <a:pt x="4010025" y="3533775"/>
                  <a:pt x="3867150" y="3295650"/>
                </a:cubicBezTo>
                <a:cubicBezTo>
                  <a:pt x="3724275" y="3057525"/>
                  <a:pt x="3506787" y="2740025"/>
                  <a:pt x="3124200" y="2362200"/>
                </a:cubicBezTo>
                <a:cubicBezTo>
                  <a:pt x="2741613" y="1984375"/>
                  <a:pt x="2016125" y="1422400"/>
                  <a:pt x="1571625" y="1028700"/>
                </a:cubicBezTo>
                <a:cubicBezTo>
                  <a:pt x="1127125" y="635000"/>
                  <a:pt x="792162" y="317500"/>
                  <a:pt x="457200" y="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1259496" y="12810356"/>
            <a:ext cx="3919841" cy="3313392"/>
          </a:xfrm>
          <a:custGeom>
            <a:avLst/>
            <a:gdLst>
              <a:gd name="connsiteX0" fmla="*/ 4286873 w 4286873"/>
              <a:gd name="connsiteY0" fmla="*/ 4050349 h 4050349"/>
              <a:gd name="connsiteX1" fmla="*/ 2023358 w 4286873"/>
              <a:gd name="connsiteY1" fmla="*/ 2116617 h 4050349"/>
              <a:gd name="connsiteX2" fmla="*/ 599293 w 4286873"/>
              <a:gd name="connsiteY2" fmla="*/ 677562 h 4050349"/>
              <a:gd name="connsiteX3" fmla="*/ 224539 w 4286873"/>
              <a:gd name="connsiteY3" fmla="*/ 317798 h 4050349"/>
              <a:gd name="connsiteX4" fmla="*/ 119607 w 4286873"/>
              <a:gd name="connsiteY4" fmla="*/ 482690 h 4050349"/>
              <a:gd name="connsiteX5" fmla="*/ 14676 w 4286873"/>
              <a:gd name="connsiteY5" fmla="*/ 17994 h 4050349"/>
              <a:gd name="connsiteX6" fmla="*/ 464381 w 4286873"/>
              <a:gd name="connsiteY6" fmla="*/ 107935 h 4050349"/>
              <a:gd name="connsiteX7" fmla="*/ 329470 w 4286873"/>
              <a:gd name="connsiteY7" fmla="*/ 227857 h 4050349"/>
              <a:gd name="connsiteX8" fmla="*/ 989037 w 4286873"/>
              <a:gd name="connsiteY8" fmla="*/ 947385 h 4050349"/>
              <a:gd name="connsiteX9" fmla="*/ 2473063 w 4286873"/>
              <a:gd name="connsiteY9" fmla="*/ 2221549 h 4050349"/>
              <a:gd name="connsiteX10" fmla="*/ 4077011 w 4286873"/>
              <a:gd name="connsiteY10" fmla="*/ 3405772 h 4050349"/>
              <a:gd name="connsiteX0" fmla="*/ 4286873 w 4286873"/>
              <a:gd name="connsiteY0" fmla="*/ 4032355 h 4032355"/>
              <a:gd name="connsiteX1" fmla="*/ 2023358 w 4286873"/>
              <a:gd name="connsiteY1" fmla="*/ 2098623 h 4032355"/>
              <a:gd name="connsiteX2" fmla="*/ 599293 w 4286873"/>
              <a:gd name="connsiteY2" fmla="*/ 659568 h 4032355"/>
              <a:gd name="connsiteX3" fmla="*/ 224539 w 4286873"/>
              <a:gd name="connsiteY3" fmla="*/ 299804 h 4032355"/>
              <a:gd name="connsiteX4" fmla="*/ 119607 w 4286873"/>
              <a:gd name="connsiteY4" fmla="*/ 464696 h 4032355"/>
              <a:gd name="connsiteX5" fmla="*/ 14676 w 4286873"/>
              <a:gd name="connsiteY5" fmla="*/ 0 h 4032355"/>
              <a:gd name="connsiteX6" fmla="*/ 464381 w 4286873"/>
              <a:gd name="connsiteY6" fmla="*/ 89941 h 4032355"/>
              <a:gd name="connsiteX7" fmla="*/ 329470 w 4286873"/>
              <a:gd name="connsiteY7" fmla="*/ 209863 h 4032355"/>
              <a:gd name="connsiteX8" fmla="*/ 989037 w 4286873"/>
              <a:gd name="connsiteY8" fmla="*/ 929391 h 4032355"/>
              <a:gd name="connsiteX9" fmla="*/ 2473063 w 4286873"/>
              <a:gd name="connsiteY9" fmla="*/ 2203555 h 4032355"/>
              <a:gd name="connsiteX10" fmla="*/ 4077011 w 4286873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974361 w 4272197"/>
              <a:gd name="connsiteY8" fmla="*/ 929391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974361 w 4272197"/>
              <a:gd name="connsiteY9" fmla="*/ 929391 h 4032355"/>
              <a:gd name="connsiteX10" fmla="*/ 2458387 w 4272197"/>
              <a:gd name="connsiteY10" fmla="*/ 2203555 h 4032355"/>
              <a:gd name="connsiteX11" fmla="*/ 4062335 w 4272197"/>
              <a:gd name="connsiteY11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59568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42143 w 4272197"/>
              <a:gd name="connsiteY8" fmla="*/ 586956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4272197 w 4272197"/>
              <a:gd name="connsiteY0" fmla="*/ 4032355 h 4032355"/>
              <a:gd name="connsiteX1" fmla="*/ 2008682 w 4272197"/>
              <a:gd name="connsiteY1" fmla="*/ 2098623 h 4032355"/>
              <a:gd name="connsiteX2" fmla="*/ 584617 w 4272197"/>
              <a:gd name="connsiteY2" fmla="*/ 679952 h 4032355"/>
              <a:gd name="connsiteX3" fmla="*/ 209863 w 4272197"/>
              <a:gd name="connsiteY3" fmla="*/ 299804 h 4032355"/>
              <a:gd name="connsiteX4" fmla="*/ 104931 w 4272197"/>
              <a:gd name="connsiteY4" fmla="*/ 464696 h 4032355"/>
              <a:gd name="connsiteX5" fmla="*/ 0 w 4272197"/>
              <a:gd name="connsiteY5" fmla="*/ 0 h 4032355"/>
              <a:gd name="connsiteX6" fmla="*/ 449705 w 4272197"/>
              <a:gd name="connsiteY6" fmla="*/ 89941 h 4032355"/>
              <a:gd name="connsiteX7" fmla="*/ 314794 w 4272197"/>
              <a:gd name="connsiteY7" fmla="*/ 209863 h 4032355"/>
              <a:gd name="connsiteX8" fmla="*/ 680000 w 4272197"/>
              <a:gd name="connsiteY8" fmla="*/ 595692 h 4032355"/>
              <a:gd name="connsiteX9" fmla="*/ 2458387 w 4272197"/>
              <a:gd name="connsiteY9" fmla="*/ 2203555 h 4032355"/>
              <a:gd name="connsiteX10" fmla="*/ 4062335 w 4272197"/>
              <a:gd name="connsiteY10" fmla="*/ 3387778 h 4032355"/>
              <a:gd name="connsiteX0" fmla="*/ 3178893 w 4062335"/>
              <a:gd name="connsiteY0" fmla="*/ 3177590 h 3387778"/>
              <a:gd name="connsiteX1" fmla="*/ 2008682 w 4062335"/>
              <a:gd name="connsiteY1" fmla="*/ 2098623 h 3387778"/>
              <a:gd name="connsiteX2" fmla="*/ 584617 w 4062335"/>
              <a:gd name="connsiteY2" fmla="*/ 679952 h 3387778"/>
              <a:gd name="connsiteX3" fmla="*/ 209863 w 4062335"/>
              <a:gd name="connsiteY3" fmla="*/ 299804 h 3387778"/>
              <a:gd name="connsiteX4" fmla="*/ 104931 w 4062335"/>
              <a:gd name="connsiteY4" fmla="*/ 464696 h 3387778"/>
              <a:gd name="connsiteX5" fmla="*/ 0 w 4062335"/>
              <a:gd name="connsiteY5" fmla="*/ 0 h 3387778"/>
              <a:gd name="connsiteX6" fmla="*/ 449705 w 4062335"/>
              <a:gd name="connsiteY6" fmla="*/ 89941 h 3387778"/>
              <a:gd name="connsiteX7" fmla="*/ 314794 w 4062335"/>
              <a:gd name="connsiteY7" fmla="*/ 209863 h 3387778"/>
              <a:gd name="connsiteX8" fmla="*/ 680000 w 4062335"/>
              <a:gd name="connsiteY8" fmla="*/ 595692 h 3387778"/>
              <a:gd name="connsiteX9" fmla="*/ 2458387 w 4062335"/>
              <a:gd name="connsiteY9" fmla="*/ 2203555 h 3387778"/>
              <a:gd name="connsiteX10" fmla="*/ 4062335 w 4062335"/>
              <a:gd name="connsiteY10" fmla="*/ 3387778 h 3387778"/>
              <a:gd name="connsiteX0" fmla="*/ 3178893 w 3784039"/>
              <a:gd name="connsiteY0" fmla="*/ 3177590 h 3177590"/>
              <a:gd name="connsiteX1" fmla="*/ 2008682 w 3784039"/>
              <a:gd name="connsiteY1" fmla="*/ 2098623 h 3177590"/>
              <a:gd name="connsiteX2" fmla="*/ 584617 w 3784039"/>
              <a:gd name="connsiteY2" fmla="*/ 679952 h 3177590"/>
              <a:gd name="connsiteX3" fmla="*/ 209863 w 3784039"/>
              <a:gd name="connsiteY3" fmla="*/ 299804 h 3177590"/>
              <a:gd name="connsiteX4" fmla="*/ 104931 w 3784039"/>
              <a:gd name="connsiteY4" fmla="*/ 464696 h 3177590"/>
              <a:gd name="connsiteX5" fmla="*/ 0 w 3784039"/>
              <a:gd name="connsiteY5" fmla="*/ 0 h 3177590"/>
              <a:gd name="connsiteX6" fmla="*/ 449705 w 3784039"/>
              <a:gd name="connsiteY6" fmla="*/ 89941 h 3177590"/>
              <a:gd name="connsiteX7" fmla="*/ 314794 w 3784039"/>
              <a:gd name="connsiteY7" fmla="*/ 209863 h 3177590"/>
              <a:gd name="connsiteX8" fmla="*/ 680000 w 3784039"/>
              <a:gd name="connsiteY8" fmla="*/ 595692 h 3177590"/>
              <a:gd name="connsiteX9" fmla="*/ 2458387 w 3784039"/>
              <a:gd name="connsiteY9" fmla="*/ 2203555 h 3177590"/>
              <a:gd name="connsiteX10" fmla="*/ 3784039 w 3784039"/>
              <a:gd name="connsiteY10" fmla="*/ 3089604 h 3177590"/>
              <a:gd name="connsiteX0" fmla="*/ 3314695 w 3919841"/>
              <a:gd name="connsiteY0" fmla="*/ 3313392 h 3313392"/>
              <a:gd name="connsiteX1" fmla="*/ 2144484 w 3919841"/>
              <a:gd name="connsiteY1" fmla="*/ 2234425 h 3313392"/>
              <a:gd name="connsiteX2" fmla="*/ 720419 w 3919841"/>
              <a:gd name="connsiteY2" fmla="*/ 815754 h 3313392"/>
              <a:gd name="connsiteX3" fmla="*/ 345665 w 3919841"/>
              <a:gd name="connsiteY3" fmla="*/ 435606 h 3313392"/>
              <a:gd name="connsiteX4" fmla="*/ 240733 w 3919841"/>
              <a:gd name="connsiteY4" fmla="*/ 600498 h 3313392"/>
              <a:gd name="connsiteX5" fmla="*/ 0 w 3919841"/>
              <a:gd name="connsiteY5" fmla="*/ 0 h 3313392"/>
              <a:gd name="connsiteX6" fmla="*/ 585507 w 3919841"/>
              <a:gd name="connsiteY6" fmla="*/ 225743 h 3313392"/>
              <a:gd name="connsiteX7" fmla="*/ 450596 w 3919841"/>
              <a:gd name="connsiteY7" fmla="*/ 345665 h 3313392"/>
              <a:gd name="connsiteX8" fmla="*/ 815802 w 3919841"/>
              <a:gd name="connsiteY8" fmla="*/ 731494 h 3313392"/>
              <a:gd name="connsiteX9" fmla="*/ 2594189 w 3919841"/>
              <a:gd name="connsiteY9" fmla="*/ 2339357 h 3313392"/>
              <a:gd name="connsiteX10" fmla="*/ 3919841 w 3919841"/>
              <a:gd name="connsiteY10" fmla="*/ 3225406 h 3313392"/>
              <a:gd name="connsiteX0" fmla="*/ 3314695 w 3919841"/>
              <a:gd name="connsiteY0" fmla="*/ 3313392 h 3313392"/>
              <a:gd name="connsiteX1" fmla="*/ 2144484 w 3919841"/>
              <a:gd name="connsiteY1" fmla="*/ 2234425 h 3313392"/>
              <a:gd name="connsiteX2" fmla="*/ 720419 w 3919841"/>
              <a:gd name="connsiteY2" fmla="*/ 815754 h 3313392"/>
              <a:gd name="connsiteX3" fmla="*/ 345665 w 3919841"/>
              <a:gd name="connsiteY3" fmla="*/ 435606 h 3313392"/>
              <a:gd name="connsiteX4" fmla="*/ 258839 w 3919841"/>
              <a:gd name="connsiteY4" fmla="*/ 555231 h 3313392"/>
              <a:gd name="connsiteX5" fmla="*/ 0 w 3919841"/>
              <a:gd name="connsiteY5" fmla="*/ 0 h 3313392"/>
              <a:gd name="connsiteX6" fmla="*/ 585507 w 3919841"/>
              <a:gd name="connsiteY6" fmla="*/ 225743 h 3313392"/>
              <a:gd name="connsiteX7" fmla="*/ 450596 w 3919841"/>
              <a:gd name="connsiteY7" fmla="*/ 345665 h 3313392"/>
              <a:gd name="connsiteX8" fmla="*/ 815802 w 3919841"/>
              <a:gd name="connsiteY8" fmla="*/ 731494 h 3313392"/>
              <a:gd name="connsiteX9" fmla="*/ 2594189 w 3919841"/>
              <a:gd name="connsiteY9" fmla="*/ 2339357 h 3313392"/>
              <a:gd name="connsiteX10" fmla="*/ 3919841 w 3919841"/>
              <a:gd name="connsiteY10" fmla="*/ 3225406 h 3313392"/>
              <a:gd name="connsiteX0" fmla="*/ 3314695 w 3919841"/>
              <a:gd name="connsiteY0" fmla="*/ 3313392 h 3313392"/>
              <a:gd name="connsiteX1" fmla="*/ 2144484 w 3919841"/>
              <a:gd name="connsiteY1" fmla="*/ 2234425 h 3313392"/>
              <a:gd name="connsiteX2" fmla="*/ 720419 w 3919841"/>
              <a:gd name="connsiteY2" fmla="*/ 815754 h 3313392"/>
              <a:gd name="connsiteX3" fmla="*/ 345665 w 3919841"/>
              <a:gd name="connsiteY3" fmla="*/ 435606 h 3313392"/>
              <a:gd name="connsiteX4" fmla="*/ 258839 w 3919841"/>
              <a:gd name="connsiteY4" fmla="*/ 555231 h 3313392"/>
              <a:gd name="connsiteX5" fmla="*/ 0 w 3919841"/>
              <a:gd name="connsiteY5" fmla="*/ 0 h 3313392"/>
              <a:gd name="connsiteX6" fmla="*/ 558347 w 3919841"/>
              <a:gd name="connsiteY6" fmla="*/ 261957 h 3313392"/>
              <a:gd name="connsiteX7" fmla="*/ 450596 w 3919841"/>
              <a:gd name="connsiteY7" fmla="*/ 345665 h 3313392"/>
              <a:gd name="connsiteX8" fmla="*/ 815802 w 3919841"/>
              <a:gd name="connsiteY8" fmla="*/ 731494 h 3313392"/>
              <a:gd name="connsiteX9" fmla="*/ 2594189 w 3919841"/>
              <a:gd name="connsiteY9" fmla="*/ 2339357 h 3313392"/>
              <a:gd name="connsiteX10" fmla="*/ 3919841 w 3919841"/>
              <a:gd name="connsiteY10" fmla="*/ 3225406 h 33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19841" h="3313392">
                <a:moveTo>
                  <a:pt x="3314695" y="3313392"/>
                </a:moveTo>
                <a:cubicBezTo>
                  <a:pt x="2490236" y="2627591"/>
                  <a:pt x="2576863" y="2650698"/>
                  <a:pt x="2144484" y="2234425"/>
                </a:cubicBezTo>
                <a:cubicBezTo>
                  <a:pt x="1712105" y="1818152"/>
                  <a:pt x="1020222" y="1115557"/>
                  <a:pt x="720419" y="815754"/>
                </a:cubicBezTo>
                <a:lnTo>
                  <a:pt x="345665" y="435606"/>
                </a:lnTo>
                <a:lnTo>
                  <a:pt x="258839" y="555231"/>
                </a:lnTo>
                <a:lnTo>
                  <a:pt x="0" y="0"/>
                </a:lnTo>
                <a:lnTo>
                  <a:pt x="558347" y="261957"/>
                </a:lnTo>
                <a:lnTo>
                  <a:pt x="450596" y="345665"/>
                </a:lnTo>
                <a:lnTo>
                  <a:pt x="815802" y="731494"/>
                </a:lnTo>
                <a:cubicBezTo>
                  <a:pt x="1173067" y="1063776"/>
                  <a:pt x="2030467" y="1874009"/>
                  <a:pt x="2594189" y="2339357"/>
                </a:cubicBezTo>
                <a:cubicBezTo>
                  <a:pt x="3157911" y="2804705"/>
                  <a:pt x="3650018" y="3030534"/>
                  <a:pt x="3919841" y="3225406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3034794" y="13049794"/>
            <a:ext cx="1423851" cy="1972492"/>
          </a:xfrm>
          <a:custGeom>
            <a:avLst/>
            <a:gdLst>
              <a:gd name="connsiteX0" fmla="*/ 1267226 w 1423980"/>
              <a:gd name="connsiteY0" fmla="*/ 1737464 h 1972596"/>
              <a:gd name="connsiteX1" fmla="*/ 718586 w 1423980"/>
              <a:gd name="connsiteY1" fmla="*/ 1502333 h 1972596"/>
              <a:gd name="connsiteX2" fmla="*/ 378952 w 1423980"/>
              <a:gd name="connsiteY2" fmla="*/ 823064 h 1972596"/>
              <a:gd name="connsiteX3" fmla="*/ 274449 w 1423980"/>
              <a:gd name="connsiteY3" fmla="*/ 444241 h 1972596"/>
              <a:gd name="connsiteX4" fmla="*/ 274449 w 1423980"/>
              <a:gd name="connsiteY4" fmla="*/ 339739 h 1972596"/>
              <a:gd name="connsiteX5" fmla="*/ 392015 w 1423980"/>
              <a:gd name="connsiteY5" fmla="*/ 352801 h 1972596"/>
              <a:gd name="connsiteX6" fmla="*/ 169946 w 1423980"/>
              <a:gd name="connsiteY6" fmla="*/ 104 h 1972596"/>
              <a:gd name="connsiteX7" fmla="*/ 129 w 1423980"/>
              <a:gd name="connsiteY7" fmla="*/ 391990 h 1972596"/>
              <a:gd name="connsiteX8" fmla="*/ 143820 w 1423980"/>
              <a:gd name="connsiteY8" fmla="*/ 365864 h 1972596"/>
              <a:gd name="connsiteX9" fmla="*/ 248323 w 1423980"/>
              <a:gd name="connsiteY9" fmla="*/ 953693 h 1972596"/>
              <a:gd name="connsiteX10" fmla="*/ 627146 w 1423980"/>
              <a:gd name="connsiteY10" fmla="*/ 1606836 h 1972596"/>
              <a:gd name="connsiteX11" fmla="*/ 1032095 w 1423980"/>
              <a:gd name="connsiteY11" fmla="*/ 1894219 h 1972596"/>
              <a:gd name="connsiteX12" fmla="*/ 1423980 w 1423980"/>
              <a:gd name="connsiteY12" fmla="*/ 1972596 h 1972596"/>
              <a:gd name="connsiteX0" fmla="*/ 1267264 w 1424018"/>
              <a:gd name="connsiteY0" fmla="*/ 1737464 h 1972596"/>
              <a:gd name="connsiteX1" fmla="*/ 718624 w 1424018"/>
              <a:gd name="connsiteY1" fmla="*/ 1502333 h 1972596"/>
              <a:gd name="connsiteX2" fmla="*/ 378990 w 1424018"/>
              <a:gd name="connsiteY2" fmla="*/ 823064 h 1972596"/>
              <a:gd name="connsiteX3" fmla="*/ 274487 w 1424018"/>
              <a:gd name="connsiteY3" fmla="*/ 444241 h 1972596"/>
              <a:gd name="connsiteX4" fmla="*/ 274487 w 1424018"/>
              <a:gd name="connsiteY4" fmla="*/ 339739 h 1972596"/>
              <a:gd name="connsiteX5" fmla="*/ 392053 w 1424018"/>
              <a:gd name="connsiteY5" fmla="*/ 352801 h 1972596"/>
              <a:gd name="connsiteX6" fmla="*/ 169984 w 1424018"/>
              <a:gd name="connsiteY6" fmla="*/ 104 h 1972596"/>
              <a:gd name="connsiteX7" fmla="*/ 167 w 1424018"/>
              <a:gd name="connsiteY7" fmla="*/ 391990 h 1972596"/>
              <a:gd name="connsiteX8" fmla="*/ 140593 w 1424018"/>
              <a:gd name="connsiteY8" fmla="*/ 349535 h 1972596"/>
              <a:gd name="connsiteX9" fmla="*/ 248361 w 1424018"/>
              <a:gd name="connsiteY9" fmla="*/ 953693 h 1972596"/>
              <a:gd name="connsiteX10" fmla="*/ 627184 w 1424018"/>
              <a:gd name="connsiteY10" fmla="*/ 1606836 h 1972596"/>
              <a:gd name="connsiteX11" fmla="*/ 1032133 w 1424018"/>
              <a:gd name="connsiteY11" fmla="*/ 1894219 h 1972596"/>
              <a:gd name="connsiteX12" fmla="*/ 1424018 w 1424018"/>
              <a:gd name="connsiteY12" fmla="*/ 1972596 h 1972596"/>
              <a:gd name="connsiteX0" fmla="*/ 1267227 w 1423981"/>
              <a:gd name="connsiteY0" fmla="*/ 1737464 h 1972596"/>
              <a:gd name="connsiteX1" fmla="*/ 718587 w 1423981"/>
              <a:gd name="connsiteY1" fmla="*/ 1502333 h 1972596"/>
              <a:gd name="connsiteX2" fmla="*/ 378953 w 1423981"/>
              <a:gd name="connsiteY2" fmla="*/ 823064 h 1972596"/>
              <a:gd name="connsiteX3" fmla="*/ 274450 w 1423981"/>
              <a:gd name="connsiteY3" fmla="*/ 444241 h 1972596"/>
              <a:gd name="connsiteX4" fmla="*/ 274450 w 1423981"/>
              <a:gd name="connsiteY4" fmla="*/ 339739 h 1972596"/>
              <a:gd name="connsiteX5" fmla="*/ 392016 w 1423981"/>
              <a:gd name="connsiteY5" fmla="*/ 352801 h 1972596"/>
              <a:gd name="connsiteX6" fmla="*/ 169947 w 1423981"/>
              <a:gd name="connsiteY6" fmla="*/ 104 h 1972596"/>
              <a:gd name="connsiteX7" fmla="*/ 130 w 1423981"/>
              <a:gd name="connsiteY7" fmla="*/ 391990 h 1972596"/>
              <a:gd name="connsiteX8" fmla="*/ 143822 w 1423981"/>
              <a:gd name="connsiteY8" fmla="*/ 356066 h 1972596"/>
              <a:gd name="connsiteX9" fmla="*/ 248324 w 1423981"/>
              <a:gd name="connsiteY9" fmla="*/ 953693 h 1972596"/>
              <a:gd name="connsiteX10" fmla="*/ 627147 w 1423981"/>
              <a:gd name="connsiteY10" fmla="*/ 1606836 h 1972596"/>
              <a:gd name="connsiteX11" fmla="*/ 1032096 w 1423981"/>
              <a:gd name="connsiteY11" fmla="*/ 1894219 h 1972596"/>
              <a:gd name="connsiteX12" fmla="*/ 1423981 w 1423981"/>
              <a:gd name="connsiteY12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78823 w 1423851"/>
              <a:gd name="connsiteY2" fmla="*/ 823064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248194 w 1423851"/>
              <a:gd name="connsiteY9" fmla="*/ 953693 h 1972596"/>
              <a:gd name="connsiteX10" fmla="*/ 627017 w 1423851"/>
              <a:gd name="connsiteY10" fmla="*/ 1606836 h 1972596"/>
              <a:gd name="connsiteX11" fmla="*/ 1031966 w 1423851"/>
              <a:gd name="connsiteY11" fmla="*/ 1894219 h 1972596"/>
              <a:gd name="connsiteX12" fmla="*/ 1423851 w 1423851"/>
              <a:gd name="connsiteY12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78823 w 1423851"/>
              <a:gd name="connsiteY2" fmla="*/ 823064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202474 w 1423851"/>
              <a:gd name="connsiteY9" fmla="*/ 780610 h 1972596"/>
              <a:gd name="connsiteX10" fmla="*/ 627017 w 1423851"/>
              <a:gd name="connsiteY10" fmla="*/ 1606836 h 1972596"/>
              <a:gd name="connsiteX11" fmla="*/ 1031966 w 1423851"/>
              <a:gd name="connsiteY11" fmla="*/ 1894219 h 1972596"/>
              <a:gd name="connsiteX12" fmla="*/ 1423851 w 1423851"/>
              <a:gd name="connsiteY12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202474 w 1423851"/>
              <a:gd name="connsiteY9" fmla="*/ 780610 h 1972596"/>
              <a:gd name="connsiteX10" fmla="*/ 627017 w 1423851"/>
              <a:gd name="connsiteY10" fmla="*/ 1606836 h 1972596"/>
              <a:gd name="connsiteX11" fmla="*/ 1031966 w 1423851"/>
              <a:gd name="connsiteY11" fmla="*/ 1894219 h 1972596"/>
              <a:gd name="connsiteX12" fmla="*/ 1423851 w 1423851"/>
              <a:gd name="connsiteY12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205740 w 1423851"/>
              <a:gd name="connsiteY9" fmla="*/ 790407 h 1972596"/>
              <a:gd name="connsiteX10" fmla="*/ 627017 w 1423851"/>
              <a:gd name="connsiteY10" fmla="*/ 1606836 h 1972596"/>
              <a:gd name="connsiteX11" fmla="*/ 1031966 w 1423851"/>
              <a:gd name="connsiteY11" fmla="*/ 1894219 h 1972596"/>
              <a:gd name="connsiteX12" fmla="*/ 1423851 w 1423851"/>
              <a:gd name="connsiteY12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153488 w 1423851"/>
              <a:gd name="connsiteY9" fmla="*/ 460570 h 1972596"/>
              <a:gd name="connsiteX10" fmla="*/ 205740 w 1423851"/>
              <a:gd name="connsiteY10" fmla="*/ 790407 h 1972596"/>
              <a:gd name="connsiteX11" fmla="*/ 627017 w 1423851"/>
              <a:gd name="connsiteY11" fmla="*/ 1606836 h 1972596"/>
              <a:gd name="connsiteX12" fmla="*/ 1031966 w 1423851"/>
              <a:gd name="connsiteY12" fmla="*/ 1894219 h 1972596"/>
              <a:gd name="connsiteX13" fmla="*/ 1423851 w 1423851"/>
              <a:gd name="connsiteY13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153488 w 1423851"/>
              <a:gd name="connsiteY9" fmla="*/ 460570 h 1972596"/>
              <a:gd name="connsiteX10" fmla="*/ 264523 w 1423851"/>
              <a:gd name="connsiteY10" fmla="*/ 963489 h 1972596"/>
              <a:gd name="connsiteX11" fmla="*/ 627017 w 1423851"/>
              <a:gd name="connsiteY11" fmla="*/ 1606836 h 1972596"/>
              <a:gd name="connsiteX12" fmla="*/ 1031966 w 1423851"/>
              <a:gd name="connsiteY12" fmla="*/ 1894219 h 1972596"/>
              <a:gd name="connsiteX13" fmla="*/ 1423851 w 1423851"/>
              <a:gd name="connsiteY13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153488 w 1423851"/>
              <a:gd name="connsiteY9" fmla="*/ 460570 h 1972596"/>
              <a:gd name="connsiteX10" fmla="*/ 264523 w 1423851"/>
              <a:gd name="connsiteY10" fmla="*/ 963489 h 1972596"/>
              <a:gd name="connsiteX11" fmla="*/ 627017 w 1423851"/>
              <a:gd name="connsiteY11" fmla="*/ 1606836 h 1972596"/>
              <a:gd name="connsiteX12" fmla="*/ 1031966 w 1423851"/>
              <a:gd name="connsiteY12" fmla="*/ 1894219 h 1972596"/>
              <a:gd name="connsiteX13" fmla="*/ 1423851 w 1423851"/>
              <a:gd name="connsiteY13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153488 w 1423851"/>
              <a:gd name="connsiteY9" fmla="*/ 460570 h 1972596"/>
              <a:gd name="connsiteX10" fmla="*/ 264523 w 1423851"/>
              <a:gd name="connsiteY10" fmla="*/ 963489 h 1972596"/>
              <a:gd name="connsiteX11" fmla="*/ 627017 w 1423851"/>
              <a:gd name="connsiteY11" fmla="*/ 1606836 h 1972596"/>
              <a:gd name="connsiteX12" fmla="*/ 1031966 w 1423851"/>
              <a:gd name="connsiteY12" fmla="*/ 1894219 h 1972596"/>
              <a:gd name="connsiteX13" fmla="*/ 1423851 w 1423851"/>
              <a:gd name="connsiteY13" fmla="*/ 1972596 h 1972596"/>
              <a:gd name="connsiteX0" fmla="*/ 1267097 w 1423851"/>
              <a:gd name="connsiteY0" fmla="*/ 1737464 h 1972596"/>
              <a:gd name="connsiteX1" fmla="*/ 718457 w 1423851"/>
              <a:gd name="connsiteY1" fmla="*/ 1502333 h 1972596"/>
              <a:gd name="connsiteX2" fmla="*/ 342900 w 1423851"/>
              <a:gd name="connsiteY2" fmla="*/ 728358 h 1972596"/>
              <a:gd name="connsiteX3" fmla="*/ 274320 w 1423851"/>
              <a:gd name="connsiteY3" fmla="*/ 444241 h 1972596"/>
              <a:gd name="connsiteX4" fmla="*/ 274320 w 1423851"/>
              <a:gd name="connsiteY4" fmla="*/ 339739 h 1972596"/>
              <a:gd name="connsiteX5" fmla="*/ 391886 w 1423851"/>
              <a:gd name="connsiteY5" fmla="*/ 352801 h 1972596"/>
              <a:gd name="connsiteX6" fmla="*/ 169817 w 1423851"/>
              <a:gd name="connsiteY6" fmla="*/ 104 h 1972596"/>
              <a:gd name="connsiteX7" fmla="*/ 0 w 1423851"/>
              <a:gd name="connsiteY7" fmla="*/ 391990 h 1972596"/>
              <a:gd name="connsiteX8" fmla="*/ 143692 w 1423851"/>
              <a:gd name="connsiteY8" fmla="*/ 356066 h 1972596"/>
              <a:gd name="connsiteX9" fmla="*/ 153488 w 1423851"/>
              <a:gd name="connsiteY9" fmla="*/ 460570 h 1972596"/>
              <a:gd name="connsiteX10" fmla="*/ 264523 w 1423851"/>
              <a:gd name="connsiteY10" fmla="*/ 963489 h 1972596"/>
              <a:gd name="connsiteX11" fmla="*/ 627017 w 1423851"/>
              <a:gd name="connsiteY11" fmla="*/ 1606836 h 1972596"/>
              <a:gd name="connsiteX12" fmla="*/ 1031966 w 1423851"/>
              <a:gd name="connsiteY12" fmla="*/ 1894219 h 1972596"/>
              <a:gd name="connsiteX13" fmla="*/ 1423851 w 1423851"/>
              <a:gd name="connsiteY13" fmla="*/ 1972596 h 1972596"/>
              <a:gd name="connsiteX0" fmla="*/ 1267097 w 1423851"/>
              <a:gd name="connsiteY0" fmla="*/ 1737360 h 1972492"/>
              <a:gd name="connsiteX1" fmla="*/ 718457 w 1423851"/>
              <a:gd name="connsiteY1" fmla="*/ 1502229 h 1972492"/>
              <a:gd name="connsiteX2" fmla="*/ 342900 w 1423851"/>
              <a:gd name="connsiteY2" fmla="*/ 728254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267097 w 1423851"/>
              <a:gd name="connsiteY0" fmla="*/ 1737360 h 1972492"/>
              <a:gd name="connsiteX1" fmla="*/ 718457 w 1423851"/>
              <a:gd name="connsiteY1" fmla="*/ 1502229 h 1972492"/>
              <a:gd name="connsiteX2" fmla="*/ 342900 w 1423851"/>
              <a:gd name="connsiteY2" fmla="*/ 728254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267097 w 1423851"/>
              <a:gd name="connsiteY0" fmla="*/ 1737360 h 1972492"/>
              <a:gd name="connsiteX1" fmla="*/ 718457 w 1423851"/>
              <a:gd name="connsiteY1" fmla="*/ 1502229 h 1972492"/>
              <a:gd name="connsiteX2" fmla="*/ 342900 w 1423851"/>
              <a:gd name="connsiteY2" fmla="*/ 728254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267097 w 1423851"/>
              <a:gd name="connsiteY0" fmla="*/ 1737360 h 1972492"/>
              <a:gd name="connsiteX1" fmla="*/ 718457 w 1423851"/>
              <a:gd name="connsiteY1" fmla="*/ 1502229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267097 w 1423851"/>
              <a:gd name="connsiteY0" fmla="*/ 1737360 h 1972492"/>
              <a:gd name="connsiteX1" fmla="*/ 718457 w 1423851"/>
              <a:gd name="connsiteY1" fmla="*/ 1502229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18457 w 1423851"/>
              <a:gd name="connsiteY1" fmla="*/ 1502229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73974 w 1423851"/>
              <a:gd name="connsiteY1" fmla="*/ 1512026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73974 w 1423851"/>
              <a:gd name="connsiteY1" fmla="*/ 1512026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73974 w 1423851"/>
              <a:gd name="connsiteY1" fmla="*/ 1521823 h 1972492"/>
              <a:gd name="connsiteX2" fmla="*/ 372291 w 1423851"/>
              <a:gd name="connsiteY2" fmla="*/ 845820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73974 w 1423851"/>
              <a:gd name="connsiteY1" fmla="*/ 1521823 h 1972492"/>
              <a:gd name="connsiteX2" fmla="*/ 398416 w 1423851"/>
              <a:gd name="connsiteY2" fmla="*/ 917665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61803 w 1423851"/>
              <a:gd name="connsiteY0" fmla="*/ 1737360 h 1972492"/>
              <a:gd name="connsiteX1" fmla="*/ 773974 w 1423851"/>
              <a:gd name="connsiteY1" fmla="*/ 1521823 h 1972492"/>
              <a:gd name="connsiteX2" fmla="*/ 398416 w 1423851"/>
              <a:gd name="connsiteY2" fmla="*/ 917665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78131 w 1423851"/>
              <a:gd name="connsiteY0" fmla="*/ 1724297 h 1972492"/>
              <a:gd name="connsiteX1" fmla="*/ 773974 w 1423851"/>
              <a:gd name="connsiteY1" fmla="*/ 1521823 h 1972492"/>
              <a:gd name="connsiteX2" fmla="*/ 398416 w 1423851"/>
              <a:gd name="connsiteY2" fmla="*/ 917665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  <a:gd name="connsiteX0" fmla="*/ 1378131 w 1423851"/>
              <a:gd name="connsiteY0" fmla="*/ 1724297 h 1972492"/>
              <a:gd name="connsiteX1" fmla="*/ 773974 w 1423851"/>
              <a:gd name="connsiteY1" fmla="*/ 1521823 h 1972492"/>
              <a:gd name="connsiteX2" fmla="*/ 398416 w 1423851"/>
              <a:gd name="connsiteY2" fmla="*/ 917665 h 1972492"/>
              <a:gd name="connsiteX3" fmla="*/ 274320 w 1423851"/>
              <a:gd name="connsiteY3" fmla="*/ 444137 h 1972492"/>
              <a:gd name="connsiteX4" fmla="*/ 274320 w 1423851"/>
              <a:gd name="connsiteY4" fmla="*/ 339635 h 1972492"/>
              <a:gd name="connsiteX5" fmla="*/ 391886 w 1423851"/>
              <a:gd name="connsiteY5" fmla="*/ 352697 h 1972492"/>
              <a:gd name="connsiteX6" fmla="*/ 169817 w 1423851"/>
              <a:gd name="connsiteY6" fmla="*/ 0 h 1972492"/>
              <a:gd name="connsiteX7" fmla="*/ 0 w 1423851"/>
              <a:gd name="connsiteY7" fmla="*/ 391886 h 1972492"/>
              <a:gd name="connsiteX8" fmla="*/ 143692 w 1423851"/>
              <a:gd name="connsiteY8" fmla="*/ 355962 h 1972492"/>
              <a:gd name="connsiteX9" fmla="*/ 153488 w 1423851"/>
              <a:gd name="connsiteY9" fmla="*/ 460466 h 1972492"/>
              <a:gd name="connsiteX10" fmla="*/ 264523 w 1423851"/>
              <a:gd name="connsiteY10" fmla="*/ 963385 h 1972492"/>
              <a:gd name="connsiteX11" fmla="*/ 627017 w 1423851"/>
              <a:gd name="connsiteY11" fmla="*/ 1606732 h 1972492"/>
              <a:gd name="connsiteX12" fmla="*/ 1031966 w 1423851"/>
              <a:gd name="connsiteY12" fmla="*/ 1894115 h 1972492"/>
              <a:gd name="connsiteX13" fmla="*/ 1423851 w 1423851"/>
              <a:gd name="connsiteY13" fmla="*/ 1972492 h 197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3851" h="1972492">
                <a:moveTo>
                  <a:pt x="1378131" y="1724297"/>
                </a:moveTo>
                <a:cubicBezTo>
                  <a:pt x="1168037" y="1705791"/>
                  <a:pt x="937260" y="1656262"/>
                  <a:pt x="773974" y="1521823"/>
                </a:cubicBezTo>
                <a:cubicBezTo>
                  <a:pt x="610688" y="1387384"/>
                  <a:pt x="481692" y="1097279"/>
                  <a:pt x="398416" y="917665"/>
                </a:cubicBezTo>
                <a:cubicBezTo>
                  <a:pt x="315140" y="738051"/>
                  <a:pt x="295003" y="540475"/>
                  <a:pt x="274320" y="444137"/>
                </a:cubicBezTo>
                <a:lnTo>
                  <a:pt x="274320" y="339635"/>
                </a:lnTo>
                <a:lnTo>
                  <a:pt x="391886" y="352697"/>
                </a:lnTo>
                <a:lnTo>
                  <a:pt x="169817" y="0"/>
                </a:lnTo>
                <a:lnTo>
                  <a:pt x="0" y="391886"/>
                </a:lnTo>
                <a:lnTo>
                  <a:pt x="143692" y="355962"/>
                </a:lnTo>
                <a:lnTo>
                  <a:pt x="153488" y="460466"/>
                </a:lnTo>
                <a:cubicBezTo>
                  <a:pt x="163829" y="532856"/>
                  <a:pt x="185602" y="772341"/>
                  <a:pt x="264523" y="963385"/>
                </a:cubicBezTo>
                <a:cubicBezTo>
                  <a:pt x="343444" y="1154429"/>
                  <a:pt x="469719" y="1428750"/>
                  <a:pt x="627017" y="1606732"/>
                </a:cubicBezTo>
                <a:cubicBezTo>
                  <a:pt x="784315" y="1784714"/>
                  <a:pt x="899160" y="1833155"/>
                  <a:pt x="1031966" y="1894115"/>
                </a:cubicBezTo>
                <a:cubicBezTo>
                  <a:pt x="1164772" y="1955075"/>
                  <a:pt x="1294311" y="1963783"/>
                  <a:pt x="1423851" y="1972492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 rot="19043645">
            <a:off x="13108532" y="16655872"/>
            <a:ext cx="2367388" cy="3374054"/>
          </a:xfrm>
          <a:custGeom>
            <a:avLst/>
            <a:gdLst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508772 w 1221748"/>
              <a:gd name="connsiteY10" fmla="*/ 890471 h 2352431"/>
              <a:gd name="connsiteX11" fmla="*/ 617476 w 1221748"/>
              <a:gd name="connsiteY11" fmla="*/ 100557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7476 w 1221748"/>
              <a:gd name="connsiteY11" fmla="*/ 100557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4278 w 1221748"/>
              <a:gd name="connsiteY11" fmla="*/ 1037543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2431"/>
              <a:gd name="connsiteX1" fmla="*/ 687815 w 1221748"/>
              <a:gd name="connsiteY1" fmla="*/ 263819 h 2352431"/>
              <a:gd name="connsiteX2" fmla="*/ 479997 w 1221748"/>
              <a:gd name="connsiteY2" fmla="*/ 327763 h 2352431"/>
              <a:gd name="connsiteX3" fmla="*/ 310545 w 1221748"/>
              <a:gd name="connsiteY3" fmla="*/ 286200 h 2352431"/>
              <a:gd name="connsiteX4" fmla="*/ 272179 w 1221748"/>
              <a:gd name="connsiteY4" fmla="*/ 225453 h 2352431"/>
              <a:gd name="connsiteX5" fmla="*/ 441630 w 1221748"/>
              <a:gd name="connsiteY5" fmla="*/ 228650 h 2352431"/>
              <a:gd name="connsiteX6" fmla="*/ 160276 w 1221748"/>
              <a:gd name="connsiteY6" fmla="*/ 1649 h 2352431"/>
              <a:gd name="connsiteX7" fmla="*/ 93135 w 1221748"/>
              <a:gd name="connsiteY7" fmla="*/ 362933 h 2352431"/>
              <a:gd name="connsiteX8" fmla="*/ 192248 w 1221748"/>
              <a:gd name="connsiteY8" fmla="*/ 260622 h 2352431"/>
              <a:gd name="connsiteX9" fmla="*/ 297756 w 1221748"/>
              <a:gd name="connsiteY9" fmla="*/ 481229 h 2352431"/>
              <a:gd name="connsiteX10" fmla="*/ 438434 w 1221748"/>
              <a:gd name="connsiteY10" fmla="*/ 762583 h 2352431"/>
              <a:gd name="connsiteX11" fmla="*/ 611080 w 1221748"/>
              <a:gd name="connsiteY11" fmla="*/ 1018360 h 2352431"/>
              <a:gd name="connsiteX12" fmla="*/ 384081 w 1221748"/>
              <a:gd name="connsiteY12" fmla="*/ 1328488 h 2352431"/>
              <a:gd name="connsiteX13" fmla="*/ 185854 w 1221748"/>
              <a:gd name="connsiteY13" fmla="*/ 1721744 h 2352431"/>
              <a:gd name="connsiteX14" fmla="*/ 93135 w 1221748"/>
              <a:gd name="connsiteY14" fmla="*/ 2054253 h 2352431"/>
              <a:gd name="connsiteX15" fmla="*/ 13205 w 1221748"/>
              <a:gd name="connsiteY15" fmla="*/ 1955140 h 2352431"/>
              <a:gd name="connsiteX16" fmla="*/ 29191 w 1221748"/>
              <a:gd name="connsiteY16" fmla="*/ 2351593 h 2352431"/>
              <a:gd name="connsiteX17" fmla="*/ 288165 w 1221748"/>
              <a:gd name="connsiteY17" fmla="*/ 2060647 h 2352431"/>
              <a:gd name="connsiteX18" fmla="*/ 163474 w 1221748"/>
              <a:gd name="connsiteY18" fmla="*/ 2086225 h 2352431"/>
              <a:gd name="connsiteX19" fmla="*/ 256193 w 1221748"/>
              <a:gd name="connsiteY19" fmla="*/ 1900787 h 2352431"/>
              <a:gd name="connsiteX20" fmla="*/ 598293 w 1221748"/>
              <a:gd name="connsiteY20" fmla="*/ 1600250 h 2352431"/>
              <a:gd name="connsiteX21" fmla="*/ 981958 w 1221748"/>
              <a:gd name="connsiteY21" fmla="*/ 1510728 h 2352431"/>
              <a:gd name="connsiteX22" fmla="*/ 1221748 w 1221748"/>
              <a:gd name="connsiteY22" fmla="*/ 1488348 h 2352431"/>
              <a:gd name="connsiteX0" fmla="*/ 873253 w 1221748"/>
              <a:gd name="connsiteY0" fmla="*/ 142326 h 2351593"/>
              <a:gd name="connsiteX1" fmla="*/ 687815 w 1221748"/>
              <a:gd name="connsiteY1" fmla="*/ 263819 h 2351593"/>
              <a:gd name="connsiteX2" fmla="*/ 479997 w 1221748"/>
              <a:gd name="connsiteY2" fmla="*/ 327763 h 2351593"/>
              <a:gd name="connsiteX3" fmla="*/ 310545 w 1221748"/>
              <a:gd name="connsiteY3" fmla="*/ 286200 h 2351593"/>
              <a:gd name="connsiteX4" fmla="*/ 272179 w 1221748"/>
              <a:gd name="connsiteY4" fmla="*/ 225453 h 2351593"/>
              <a:gd name="connsiteX5" fmla="*/ 441630 w 1221748"/>
              <a:gd name="connsiteY5" fmla="*/ 228650 h 2351593"/>
              <a:gd name="connsiteX6" fmla="*/ 160276 w 1221748"/>
              <a:gd name="connsiteY6" fmla="*/ 1649 h 2351593"/>
              <a:gd name="connsiteX7" fmla="*/ 93135 w 1221748"/>
              <a:gd name="connsiteY7" fmla="*/ 362933 h 2351593"/>
              <a:gd name="connsiteX8" fmla="*/ 192248 w 1221748"/>
              <a:gd name="connsiteY8" fmla="*/ 260622 h 2351593"/>
              <a:gd name="connsiteX9" fmla="*/ 297756 w 1221748"/>
              <a:gd name="connsiteY9" fmla="*/ 481229 h 2351593"/>
              <a:gd name="connsiteX10" fmla="*/ 438434 w 1221748"/>
              <a:gd name="connsiteY10" fmla="*/ 762583 h 2351593"/>
              <a:gd name="connsiteX11" fmla="*/ 611080 w 1221748"/>
              <a:gd name="connsiteY11" fmla="*/ 1018360 h 2351593"/>
              <a:gd name="connsiteX12" fmla="*/ 384081 w 1221748"/>
              <a:gd name="connsiteY12" fmla="*/ 1328488 h 2351593"/>
              <a:gd name="connsiteX13" fmla="*/ 185854 w 1221748"/>
              <a:gd name="connsiteY13" fmla="*/ 1721744 h 2351593"/>
              <a:gd name="connsiteX14" fmla="*/ 93135 w 1221748"/>
              <a:gd name="connsiteY14" fmla="*/ 2054253 h 2351593"/>
              <a:gd name="connsiteX15" fmla="*/ 13205 w 1221748"/>
              <a:gd name="connsiteY15" fmla="*/ 1955140 h 2351593"/>
              <a:gd name="connsiteX16" fmla="*/ 29191 w 1221748"/>
              <a:gd name="connsiteY16" fmla="*/ 2351593 h 2351593"/>
              <a:gd name="connsiteX17" fmla="*/ 288165 w 1221748"/>
              <a:gd name="connsiteY17" fmla="*/ 2060647 h 2351593"/>
              <a:gd name="connsiteX18" fmla="*/ 163474 w 1221748"/>
              <a:gd name="connsiteY18" fmla="*/ 2086225 h 2351593"/>
              <a:gd name="connsiteX19" fmla="*/ 256193 w 1221748"/>
              <a:gd name="connsiteY19" fmla="*/ 1900787 h 2351593"/>
              <a:gd name="connsiteX20" fmla="*/ 598293 w 1221748"/>
              <a:gd name="connsiteY20" fmla="*/ 1600250 h 2351593"/>
              <a:gd name="connsiteX21" fmla="*/ 981958 w 1221748"/>
              <a:gd name="connsiteY21" fmla="*/ 1510728 h 2351593"/>
              <a:gd name="connsiteX22" fmla="*/ 1221748 w 1221748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2326 h 2351593"/>
              <a:gd name="connsiteX1" fmla="*/ 674610 w 1208543"/>
              <a:gd name="connsiteY1" fmla="*/ 263819 h 2351593"/>
              <a:gd name="connsiteX2" fmla="*/ 466792 w 1208543"/>
              <a:gd name="connsiteY2" fmla="*/ 327763 h 2351593"/>
              <a:gd name="connsiteX3" fmla="*/ 297340 w 1208543"/>
              <a:gd name="connsiteY3" fmla="*/ 286200 h 2351593"/>
              <a:gd name="connsiteX4" fmla="*/ 258974 w 1208543"/>
              <a:gd name="connsiteY4" fmla="*/ 225453 h 2351593"/>
              <a:gd name="connsiteX5" fmla="*/ 428425 w 1208543"/>
              <a:gd name="connsiteY5" fmla="*/ 228650 h 2351593"/>
              <a:gd name="connsiteX6" fmla="*/ 147071 w 1208543"/>
              <a:gd name="connsiteY6" fmla="*/ 1649 h 2351593"/>
              <a:gd name="connsiteX7" fmla="*/ 79930 w 1208543"/>
              <a:gd name="connsiteY7" fmla="*/ 362933 h 2351593"/>
              <a:gd name="connsiteX8" fmla="*/ 179043 w 1208543"/>
              <a:gd name="connsiteY8" fmla="*/ 260622 h 2351593"/>
              <a:gd name="connsiteX9" fmla="*/ 284551 w 1208543"/>
              <a:gd name="connsiteY9" fmla="*/ 481229 h 2351593"/>
              <a:gd name="connsiteX10" fmla="*/ 425229 w 1208543"/>
              <a:gd name="connsiteY10" fmla="*/ 762583 h 2351593"/>
              <a:gd name="connsiteX11" fmla="*/ 597875 w 1208543"/>
              <a:gd name="connsiteY11" fmla="*/ 1018360 h 2351593"/>
              <a:gd name="connsiteX12" fmla="*/ 370876 w 1208543"/>
              <a:gd name="connsiteY12" fmla="*/ 1328488 h 2351593"/>
              <a:gd name="connsiteX13" fmla="*/ 172649 w 1208543"/>
              <a:gd name="connsiteY13" fmla="*/ 1721744 h 2351593"/>
              <a:gd name="connsiteX14" fmla="*/ 79930 w 1208543"/>
              <a:gd name="connsiteY14" fmla="*/ 2054253 h 2351593"/>
              <a:gd name="connsiteX15" fmla="*/ 0 w 1208543"/>
              <a:gd name="connsiteY15" fmla="*/ 1955140 h 2351593"/>
              <a:gd name="connsiteX16" fmla="*/ 15986 w 1208543"/>
              <a:gd name="connsiteY16" fmla="*/ 2351593 h 2351593"/>
              <a:gd name="connsiteX17" fmla="*/ 274960 w 1208543"/>
              <a:gd name="connsiteY17" fmla="*/ 2060647 h 2351593"/>
              <a:gd name="connsiteX18" fmla="*/ 150269 w 1208543"/>
              <a:gd name="connsiteY18" fmla="*/ 2086225 h 2351593"/>
              <a:gd name="connsiteX19" fmla="*/ 242988 w 1208543"/>
              <a:gd name="connsiteY19" fmla="*/ 1900787 h 2351593"/>
              <a:gd name="connsiteX20" fmla="*/ 585088 w 1208543"/>
              <a:gd name="connsiteY20" fmla="*/ 1600250 h 2351593"/>
              <a:gd name="connsiteX21" fmla="*/ 968753 w 1208543"/>
              <a:gd name="connsiteY21" fmla="*/ 1510728 h 2351593"/>
              <a:gd name="connsiteX22" fmla="*/ 1208543 w 1208543"/>
              <a:gd name="connsiteY22" fmla="*/ 1488348 h 2351593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860048 w 1208543"/>
              <a:gd name="connsiteY0" fmla="*/ 140677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1167671 w 1208543"/>
              <a:gd name="connsiteY0" fmla="*/ 233851 h 2349944"/>
              <a:gd name="connsiteX1" fmla="*/ 674610 w 1208543"/>
              <a:gd name="connsiteY1" fmla="*/ 262170 h 2349944"/>
              <a:gd name="connsiteX2" fmla="*/ 466792 w 1208543"/>
              <a:gd name="connsiteY2" fmla="*/ 326114 h 2349944"/>
              <a:gd name="connsiteX3" fmla="*/ 297340 w 1208543"/>
              <a:gd name="connsiteY3" fmla="*/ 284551 h 2349944"/>
              <a:gd name="connsiteX4" fmla="*/ 258974 w 1208543"/>
              <a:gd name="connsiteY4" fmla="*/ 223804 h 2349944"/>
              <a:gd name="connsiteX5" fmla="*/ 428425 w 1208543"/>
              <a:gd name="connsiteY5" fmla="*/ 227001 h 2349944"/>
              <a:gd name="connsiteX6" fmla="*/ 147071 w 1208543"/>
              <a:gd name="connsiteY6" fmla="*/ 0 h 2349944"/>
              <a:gd name="connsiteX7" fmla="*/ 79930 w 1208543"/>
              <a:gd name="connsiteY7" fmla="*/ 361284 h 2349944"/>
              <a:gd name="connsiteX8" fmla="*/ 179043 w 1208543"/>
              <a:gd name="connsiteY8" fmla="*/ 258973 h 2349944"/>
              <a:gd name="connsiteX9" fmla="*/ 284551 w 1208543"/>
              <a:gd name="connsiteY9" fmla="*/ 479580 h 2349944"/>
              <a:gd name="connsiteX10" fmla="*/ 425229 w 1208543"/>
              <a:gd name="connsiteY10" fmla="*/ 760934 h 2349944"/>
              <a:gd name="connsiteX11" fmla="*/ 597875 w 1208543"/>
              <a:gd name="connsiteY11" fmla="*/ 1016711 h 2349944"/>
              <a:gd name="connsiteX12" fmla="*/ 370876 w 1208543"/>
              <a:gd name="connsiteY12" fmla="*/ 1326839 h 2349944"/>
              <a:gd name="connsiteX13" fmla="*/ 172649 w 1208543"/>
              <a:gd name="connsiteY13" fmla="*/ 1720095 h 2349944"/>
              <a:gd name="connsiteX14" fmla="*/ 79930 w 1208543"/>
              <a:gd name="connsiteY14" fmla="*/ 2052604 h 2349944"/>
              <a:gd name="connsiteX15" fmla="*/ 0 w 1208543"/>
              <a:gd name="connsiteY15" fmla="*/ 1953491 h 2349944"/>
              <a:gd name="connsiteX16" fmla="*/ 15986 w 1208543"/>
              <a:gd name="connsiteY16" fmla="*/ 2349944 h 2349944"/>
              <a:gd name="connsiteX17" fmla="*/ 274960 w 1208543"/>
              <a:gd name="connsiteY17" fmla="*/ 2058998 h 2349944"/>
              <a:gd name="connsiteX18" fmla="*/ 150269 w 1208543"/>
              <a:gd name="connsiteY18" fmla="*/ 2084576 h 2349944"/>
              <a:gd name="connsiteX19" fmla="*/ 242988 w 1208543"/>
              <a:gd name="connsiteY19" fmla="*/ 1899138 h 2349944"/>
              <a:gd name="connsiteX20" fmla="*/ 585088 w 1208543"/>
              <a:gd name="connsiteY20" fmla="*/ 1598601 h 2349944"/>
              <a:gd name="connsiteX21" fmla="*/ 968753 w 1208543"/>
              <a:gd name="connsiteY21" fmla="*/ 1509079 h 2349944"/>
              <a:gd name="connsiteX22" fmla="*/ 1208543 w 1208543"/>
              <a:gd name="connsiteY22" fmla="*/ 1486699 h 2349944"/>
              <a:gd name="connsiteX0" fmla="*/ 1167671 w 1214413"/>
              <a:gd name="connsiteY0" fmla="*/ 233851 h 2349944"/>
              <a:gd name="connsiteX1" fmla="*/ 674610 w 1214413"/>
              <a:gd name="connsiteY1" fmla="*/ 262170 h 2349944"/>
              <a:gd name="connsiteX2" fmla="*/ 466792 w 1214413"/>
              <a:gd name="connsiteY2" fmla="*/ 326114 h 2349944"/>
              <a:gd name="connsiteX3" fmla="*/ 297340 w 1214413"/>
              <a:gd name="connsiteY3" fmla="*/ 284551 h 2349944"/>
              <a:gd name="connsiteX4" fmla="*/ 258974 w 1214413"/>
              <a:gd name="connsiteY4" fmla="*/ 223804 h 2349944"/>
              <a:gd name="connsiteX5" fmla="*/ 428425 w 1214413"/>
              <a:gd name="connsiteY5" fmla="*/ 227001 h 2349944"/>
              <a:gd name="connsiteX6" fmla="*/ 147071 w 1214413"/>
              <a:gd name="connsiteY6" fmla="*/ 0 h 2349944"/>
              <a:gd name="connsiteX7" fmla="*/ 79930 w 1214413"/>
              <a:gd name="connsiteY7" fmla="*/ 361284 h 2349944"/>
              <a:gd name="connsiteX8" fmla="*/ 179043 w 1214413"/>
              <a:gd name="connsiteY8" fmla="*/ 258973 h 2349944"/>
              <a:gd name="connsiteX9" fmla="*/ 284551 w 1214413"/>
              <a:gd name="connsiteY9" fmla="*/ 479580 h 2349944"/>
              <a:gd name="connsiteX10" fmla="*/ 425229 w 1214413"/>
              <a:gd name="connsiteY10" fmla="*/ 760934 h 2349944"/>
              <a:gd name="connsiteX11" fmla="*/ 597875 w 1214413"/>
              <a:gd name="connsiteY11" fmla="*/ 1016711 h 2349944"/>
              <a:gd name="connsiteX12" fmla="*/ 370876 w 1214413"/>
              <a:gd name="connsiteY12" fmla="*/ 1326839 h 2349944"/>
              <a:gd name="connsiteX13" fmla="*/ 172649 w 1214413"/>
              <a:gd name="connsiteY13" fmla="*/ 1720095 h 2349944"/>
              <a:gd name="connsiteX14" fmla="*/ 79930 w 1214413"/>
              <a:gd name="connsiteY14" fmla="*/ 2052604 h 2349944"/>
              <a:gd name="connsiteX15" fmla="*/ 0 w 1214413"/>
              <a:gd name="connsiteY15" fmla="*/ 1953491 h 2349944"/>
              <a:gd name="connsiteX16" fmla="*/ 15986 w 1214413"/>
              <a:gd name="connsiteY16" fmla="*/ 2349944 h 2349944"/>
              <a:gd name="connsiteX17" fmla="*/ 274960 w 1214413"/>
              <a:gd name="connsiteY17" fmla="*/ 2058998 h 2349944"/>
              <a:gd name="connsiteX18" fmla="*/ 150269 w 1214413"/>
              <a:gd name="connsiteY18" fmla="*/ 2084576 h 2349944"/>
              <a:gd name="connsiteX19" fmla="*/ 242988 w 1214413"/>
              <a:gd name="connsiteY19" fmla="*/ 1899138 h 2349944"/>
              <a:gd name="connsiteX20" fmla="*/ 585088 w 1214413"/>
              <a:gd name="connsiteY20" fmla="*/ 1598601 h 2349944"/>
              <a:gd name="connsiteX21" fmla="*/ 968753 w 1214413"/>
              <a:gd name="connsiteY21" fmla="*/ 1509079 h 2349944"/>
              <a:gd name="connsiteX22" fmla="*/ 1214413 w 1214413"/>
              <a:gd name="connsiteY22" fmla="*/ 1828218 h 2349944"/>
              <a:gd name="connsiteX0" fmla="*/ 1167671 w 1214413"/>
              <a:gd name="connsiteY0" fmla="*/ 233851 h 2349944"/>
              <a:gd name="connsiteX1" fmla="*/ 674610 w 1214413"/>
              <a:gd name="connsiteY1" fmla="*/ 262170 h 2349944"/>
              <a:gd name="connsiteX2" fmla="*/ 466792 w 1214413"/>
              <a:gd name="connsiteY2" fmla="*/ 326114 h 2349944"/>
              <a:gd name="connsiteX3" fmla="*/ 297340 w 1214413"/>
              <a:gd name="connsiteY3" fmla="*/ 284551 h 2349944"/>
              <a:gd name="connsiteX4" fmla="*/ 258974 w 1214413"/>
              <a:gd name="connsiteY4" fmla="*/ 223804 h 2349944"/>
              <a:gd name="connsiteX5" fmla="*/ 428425 w 1214413"/>
              <a:gd name="connsiteY5" fmla="*/ 227001 h 2349944"/>
              <a:gd name="connsiteX6" fmla="*/ 147071 w 1214413"/>
              <a:gd name="connsiteY6" fmla="*/ 0 h 2349944"/>
              <a:gd name="connsiteX7" fmla="*/ 79930 w 1214413"/>
              <a:gd name="connsiteY7" fmla="*/ 361284 h 2349944"/>
              <a:gd name="connsiteX8" fmla="*/ 179043 w 1214413"/>
              <a:gd name="connsiteY8" fmla="*/ 258973 h 2349944"/>
              <a:gd name="connsiteX9" fmla="*/ 284551 w 1214413"/>
              <a:gd name="connsiteY9" fmla="*/ 479580 h 2349944"/>
              <a:gd name="connsiteX10" fmla="*/ 425229 w 1214413"/>
              <a:gd name="connsiteY10" fmla="*/ 760934 h 2349944"/>
              <a:gd name="connsiteX11" fmla="*/ 597875 w 1214413"/>
              <a:gd name="connsiteY11" fmla="*/ 1016711 h 2349944"/>
              <a:gd name="connsiteX12" fmla="*/ 370876 w 1214413"/>
              <a:gd name="connsiteY12" fmla="*/ 1326839 h 2349944"/>
              <a:gd name="connsiteX13" fmla="*/ 172649 w 1214413"/>
              <a:gd name="connsiteY13" fmla="*/ 1720095 h 2349944"/>
              <a:gd name="connsiteX14" fmla="*/ 79930 w 1214413"/>
              <a:gd name="connsiteY14" fmla="*/ 2052604 h 2349944"/>
              <a:gd name="connsiteX15" fmla="*/ 0 w 1214413"/>
              <a:gd name="connsiteY15" fmla="*/ 1953491 h 2349944"/>
              <a:gd name="connsiteX16" fmla="*/ 15986 w 1214413"/>
              <a:gd name="connsiteY16" fmla="*/ 2349944 h 2349944"/>
              <a:gd name="connsiteX17" fmla="*/ 274960 w 1214413"/>
              <a:gd name="connsiteY17" fmla="*/ 2058998 h 2349944"/>
              <a:gd name="connsiteX18" fmla="*/ 150269 w 1214413"/>
              <a:gd name="connsiteY18" fmla="*/ 2084576 h 2349944"/>
              <a:gd name="connsiteX19" fmla="*/ 242988 w 1214413"/>
              <a:gd name="connsiteY19" fmla="*/ 1899138 h 2349944"/>
              <a:gd name="connsiteX20" fmla="*/ 585088 w 1214413"/>
              <a:gd name="connsiteY20" fmla="*/ 1598601 h 2349944"/>
              <a:gd name="connsiteX21" fmla="*/ 968753 w 1214413"/>
              <a:gd name="connsiteY21" fmla="*/ 1509079 h 2349944"/>
              <a:gd name="connsiteX22" fmla="*/ 1214413 w 1214413"/>
              <a:gd name="connsiteY22" fmla="*/ 1828218 h 2349944"/>
              <a:gd name="connsiteX0" fmla="*/ 1188734 w 1214413"/>
              <a:gd name="connsiteY0" fmla="*/ 77135 h 2349944"/>
              <a:gd name="connsiteX1" fmla="*/ 674610 w 1214413"/>
              <a:gd name="connsiteY1" fmla="*/ 262170 h 2349944"/>
              <a:gd name="connsiteX2" fmla="*/ 466792 w 1214413"/>
              <a:gd name="connsiteY2" fmla="*/ 326114 h 2349944"/>
              <a:gd name="connsiteX3" fmla="*/ 297340 w 1214413"/>
              <a:gd name="connsiteY3" fmla="*/ 284551 h 2349944"/>
              <a:gd name="connsiteX4" fmla="*/ 258974 w 1214413"/>
              <a:gd name="connsiteY4" fmla="*/ 223804 h 2349944"/>
              <a:gd name="connsiteX5" fmla="*/ 428425 w 1214413"/>
              <a:gd name="connsiteY5" fmla="*/ 227001 h 2349944"/>
              <a:gd name="connsiteX6" fmla="*/ 147071 w 1214413"/>
              <a:gd name="connsiteY6" fmla="*/ 0 h 2349944"/>
              <a:gd name="connsiteX7" fmla="*/ 79930 w 1214413"/>
              <a:gd name="connsiteY7" fmla="*/ 361284 h 2349944"/>
              <a:gd name="connsiteX8" fmla="*/ 179043 w 1214413"/>
              <a:gd name="connsiteY8" fmla="*/ 258973 h 2349944"/>
              <a:gd name="connsiteX9" fmla="*/ 284551 w 1214413"/>
              <a:gd name="connsiteY9" fmla="*/ 479580 h 2349944"/>
              <a:gd name="connsiteX10" fmla="*/ 425229 w 1214413"/>
              <a:gd name="connsiteY10" fmla="*/ 760934 h 2349944"/>
              <a:gd name="connsiteX11" fmla="*/ 597875 w 1214413"/>
              <a:gd name="connsiteY11" fmla="*/ 1016711 h 2349944"/>
              <a:gd name="connsiteX12" fmla="*/ 370876 w 1214413"/>
              <a:gd name="connsiteY12" fmla="*/ 1326839 h 2349944"/>
              <a:gd name="connsiteX13" fmla="*/ 172649 w 1214413"/>
              <a:gd name="connsiteY13" fmla="*/ 1720095 h 2349944"/>
              <a:gd name="connsiteX14" fmla="*/ 79930 w 1214413"/>
              <a:gd name="connsiteY14" fmla="*/ 2052604 h 2349944"/>
              <a:gd name="connsiteX15" fmla="*/ 0 w 1214413"/>
              <a:gd name="connsiteY15" fmla="*/ 1953491 h 2349944"/>
              <a:gd name="connsiteX16" fmla="*/ 15986 w 1214413"/>
              <a:gd name="connsiteY16" fmla="*/ 2349944 h 2349944"/>
              <a:gd name="connsiteX17" fmla="*/ 274960 w 1214413"/>
              <a:gd name="connsiteY17" fmla="*/ 2058998 h 2349944"/>
              <a:gd name="connsiteX18" fmla="*/ 150269 w 1214413"/>
              <a:gd name="connsiteY18" fmla="*/ 2084576 h 2349944"/>
              <a:gd name="connsiteX19" fmla="*/ 242988 w 1214413"/>
              <a:gd name="connsiteY19" fmla="*/ 1899138 h 2349944"/>
              <a:gd name="connsiteX20" fmla="*/ 585088 w 1214413"/>
              <a:gd name="connsiteY20" fmla="*/ 1598601 h 2349944"/>
              <a:gd name="connsiteX21" fmla="*/ 968753 w 1214413"/>
              <a:gd name="connsiteY21" fmla="*/ 1509079 h 2349944"/>
              <a:gd name="connsiteX22" fmla="*/ 1214413 w 1214413"/>
              <a:gd name="connsiteY22" fmla="*/ 1828218 h 2349944"/>
              <a:gd name="connsiteX0" fmla="*/ 1188734 w 1214413"/>
              <a:gd name="connsiteY0" fmla="*/ 77135 h 2349944"/>
              <a:gd name="connsiteX1" fmla="*/ 674610 w 1214413"/>
              <a:gd name="connsiteY1" fmla="*/ 262170 h 2349944"/>
              <a:gd name="connsiteX2" fmla="*/ 466792 w 1214413"/>
              <a:gd name="connsiteY2" fmla="*/ 326114 h 2349944"/>
              <a:gd name="connsiteX3" fmla="*/ 297340 w 1214413"/>
              <a:gd name="connsiteY3" fmla="*/ 284551 h 2349944"/>
              <a:gd name="connsiteX4" fmla="*/ 258974 w 1214413"/>
              <a:gd name="connsiteY4" fmla="*/ 223804 h 2349944"/>
              <a:gd name="connsiteX5" fmla="*/ 428425 w 1214413"/>
              <a:gd name="connsiteY5" fmla="*/ 227001 h 2349944"/>
              <a:gd name="connsiteX6" fmla="*/ 147071 w 1214413"/>
              <a:gd name="connsiteY6" fmla="*/ 0 h 2349944"/>
              <a:gd name="connsiteX7" fmla="*/ 79930 w 1214413"/>
              <a:gd name="connsiteY7" fmla="*/ 361284 h 2349944"/>
              <a:gd name="connsiteX8" fmla="*/ 179043 w 1214413"/>
              <a:gd name="connsiteY8" fmla="*/ 258973 h 2349944"/>
              <a:gd name="connsiteX9" fmla="*/ 284551 w 1214413"/>
              <a:gd name="connsiteY9" fmla="*/ 479580 h 2349944"/>
              <a:gd name="connsiteX10" fmla="*/ 425229 w 1214413"/>
              <a:gd name="connsiteY10" fmla="*/ 760934 h 2349944"/>
              <a:gd name="connsiteX11" fmla="*/ 597875 w 1214413"/>
              <a:gd name="connsiteY11" fmla="*/ 1016711 h 2349944"/>
              <a:gd name="connsiteX12" fmla="*/ 370876 w 1214413"/>
              <a:gd name="connsiteY12" fmla="*/ 1326839 h 2349944"/>
              <a:gd name="connsiteX13" fmla="*/ 172649 w 1214413"/>
              <a:gd name="connsiteY13" fmla="*/ 1720095 h 2349944"/>
              <a:gd name="connsiteX14" fmla="*/ 79930 w 1214413"/>
              <a:gd name="connsiteY14" fmla="*/ 2052604 h 2349944"/>
              <a:gd name="connsiteX15" fmla="*/ 0 w 1214413"/>
              <a:gd name="connsiteY15" fmla="*/ 1953491 h 2349944"/>
              <a:gd name="connsiteX16" fmla="*/ 15986 w 1214413"/>
              <a:gd name="connsiteY16" fmla="*/ 2349944 h 2349944"/>
              <a:gd name="connsiteX17" fmla="*/ 274960 w 1214413"/>
              <a:gd name="connsiteY17" fmla="*/ 2058998 h 2349944"/>
              <a:gd name="connsiteX18" fmla="*/ 150269 w 1214413"/>
              <a:gd name="connsiteY18" fmla="*/ 2084576 h 2349944"/>
              <a:gd name="connsiteX19" fmla="*/ 242988 w 1214413"/>
              <a:gd name="connsiteY19" fmla="*/ 1899138 h 2349944"/>
              <a:gd name="connsiteX20" fmla="*/ 585088 w 1214413"/>
              <a:gd name="connsiteY20" fmla="*/ 1598601 h 2349944"/>
              <a:gd name="connsiteX21" fmla="*/ 968753 w 1214413"/>
              <a:gd name="connsiteY21" fmla="*/ 1509079 h 2349944"/>
              <a:gd name="connsiteX22" fmla="*/ 1214413 w 1214413"/>
              <a:gd name="connsiteY22" fmla="*/ 1828218 h 2349944"/>
              <a:gd name="connsiteX0" fmla="*/ 1188734 w 1214413"/>
              <a:gd name="connsiteY0" fmla="*/ 77135 h 2349944"/>
              <a:gd name="connsiteX1" fmla="*/ 668755 w 1214413"/>
              <a:gd name="connsiteY1" fmla="*/ 353272 h 2349944"/>
              <a:gd name="connsiteX2" fmla="*/ 466792 w 1214413"/>
              <a:gd name="connsiteY2" fmla="*/ 326114 h 2349944"/>
              <a:gd name="connsiteX3" fmla="*/ 297340 w 1214413"/>
              <a:gd name="connsiteY3" fmla="*/ 284551 h 2349944"/>
              <a:gd name="connsiteX4" fmla="*/ 258974 w 1214413"/>
              <a:gd name="connsiteY4" fmla="*/ 223804 h 2349944"/>
              <a:gd name="connsiteX5" fmla="*/ 428425 w 1214413"/>
              <a:gd name="connsiteY5" fmla="*/ 227001 h 2349944"/>
              <a:gd name="connsiteX6" fmla="*/ 147071 w 1214413"/>
              <a:gd name="connsiteY6" fmla="*/ 0 h 2349944"/>
              <a:gd name="connsiteX7" fmla="*/ 79930 w 1214413"/>
              <a:gd name="connsiteY7" fmla="*/ 361284 h 2349944"/>
              <a:gd name="connsiteX8" fmla="*/ 179043 w 1214413"/>
              <a:gd name="connsiteY8" fmla="*/ 258973 h 2349944"/>
              <a:gd name="connsiteX9" fmla="*/ 284551 w 1214413"/>
              <a:gd name="connsiteY9" fmla="*/ 479580 h 2349944"/>
              <a:gd name="connsiteX10" fmla="*/ 425229 w 1214413"/>
              <a:gd name="connsiteY10" fmla="*/ 760934 h 2349944"/>
              <a:gd name="connsiteX11" fmla="*/ 597875 w 1214413"/>
              <a:gd name="connsiteY11" fmla="*/ 1016711 h 2349944"/>
              <a:gd name="connsiteX12" fmla="*/ 370876 w 1214413"/>
              <a:gd name="connsiteY12" fmla="*/ 1326839 h 2349944"/>
              <a:gd name="connsiteX13" fmla="*/ 172649 w 1214413"/>
              <a:gd name="connsiteY13" fmla="*/ 1720095 h 2349944"/>
              <a:gd name="connsiteX14" fmla="*/ 79930 w 1214413"/>
              <a:gd name="connsiteY14" fmla="*/ 2052604 h 2349944"/>
              <a:gd name="connsiteX15" fmla="*/ 0 w 1214413"/>
              <a:gd name="connsiteY15" fmla="*/ 1953491 h 2349944"/>
              <a:gd name="connsiteX16" fmla="*/ 15986 w 1214413"/>
              <a:gd name="connsiteY16" fmla="*/ 2349944 h 2349944"/>
              <a:gd name="connsiteX17" fmla="*/ 274960 w 1214413"/>
              <a:gd name="connsiteY17" fmla="*/ 2058998 h 2349944"/>
              <a:gd name="connsiteX18" fmla="*/ 150269 w 1214413"/>
              <a:gd name="connsiteY18" fmla="*/ 2084576 h 2349944"/>
              <a:gd name="connsiteX19" fmla="*/ 242988 w 1214413"/>
              <a:gd name="connsiteY19" fmla="*/ 1899138 h 2349944"/>
              <a:gd name="connsiteX20" fmla="*/ 585088 w 1214413"/>
              <a:gd name="connsiteY20" fmla="*/ 1598601 h 2349944"/>
              <a:gd name="connsiteX21" fmla="*/ 968753 w 1214413"/>
              <a:gd name="connsiteY21" fmla="*/ 1509079 h 2349944"/>
              <a:gd name="connsiteX22" fmla="*/ 1214413 w 1214413"/>
              <a:gd name="connsiteY22" fmla="*/ 1828218 h 2349944"/>
              <a:gd name="connsiteX0" fmla="*/ 1188734 w 1214413"/>
              <a:gd name="connsiteY0" fmla="*/ 938849 h 3211658"/>
              <a:gd name="connsiteX1" fmla="*/ 668755 w 1214413"/>
              <a:gd name="connsiteY1" fmla="*/ 1214986 h 3211658"/>
              <a:gd name="connsiteX2" fmla="*/ 466792 w 1214413"/>
              <a:gd name="connsiteY2" fmla="*/ 1187828 h 3211658"/>
              <a:gd name="connsiteX3" fmla="*/ 297340 w 1214413"/>
              <a:gd name="connsiteY3" fmla="*/ 1146265 h 3211658"/>
              <a:gd name="connsiteX4" fmla="*/ 258974 w 1214413"/>
              <a:gd name="connsiteY4" fmla="*/ 1085518 h 3211658"/>
              <a:gd name="connsiteX5" fmla="*/ 428425 w 1214413"/>
              <a:gd name="connsiteY5" fmla="*/ 1088715 h 3211658"/>
              <a:gd name="connsiteX6" fmla="*/ 207270 w 1214413"/>
              <a:gd name="connsiteY6" fmla="*/ 0 h 3211658"/>
              <a:gd name="connsiteX7" fmla="*/ 79930 w 1214413"/>
              <a:gd name="connsiteY7" fmla="*/ 1222998 h 3211658"/>
              <a:gd name="connsiteX8" fmla="*/ 179043 w 1214413"/>
              <a:gd name="connsiteY8" fmla="*/ 1120687 h 3211658"/>
              <a:gd name="connsiteX9" fmla="*/ 284551 w 1214413"/>
              <a:gd name="connsiteY9" fmla="*/ 1341294 h 3211658"/>
              <a:gd name="connsiteX10" fmla="*/ 425229 w 1214413"/>
              <a:gd name="connsiteY10" fmla="*/ 1622648 h 3211658"/>
              <a:gd name="connsiteX11" fmla="*/ 597875 w 1214413"/>
              <a:gd name="connsiteY11" fmla="*/ 1878425 h 3211658"/>
              <a:gd name="connsiteX12" fmla="*/ 370876 w 1214413"/>
              <a:gd name="connsiteY12" fmla="*/ 2188553 h 3211658"/>
              <a:gd name="connsiteX13" fmla="*/ 172649 w 1214413"/>
              <a:gd name="connsiteY13" fmla="*/ 2581809 h 3211658"/>
              <a:gd name="connsiteX14" fmla="*/ 79930 w 1214413"/>
              <a:gd name="connsiteY14" fmla="*/ 2914318 h 3211658"/>
              <a:gd name="connsiteX15" fmla="*/ 0 w 1214413"/>
              <a:gd name="connsiteY15" fmla="*/ 2815205 h 3211658"/>
              <a:gd name="connsiteX16" fmla="*/ 15986 w 1214413"/>
              <a:gd name="connsiteY16" fmla="*/ 3211658 h 3211658"/>
              <a:gd name="connsiteX17" fmla="*/ 274960 w 1214413"/>
              <a:gd name="connsiteY17" fmla="*/ 2920712 h 3211658"/>
              <a:gd name="connsiteX18" fmla="*/ 150269 w 1214413"/>
              <a:gd name="connsiteY18" fmla="*/ 2946290 h 3211658"/>
              <a:gd name="connsiteX19" fmla="*/ 242988 w 1214413"/>
              <a:gd name="connsiteY19" fmla="*/ 2760852 h 3211658"/>
              <a:gd name="connsiteX20" fmla="*/ 585088 w 1214413"/>
              <a:gd name="connsiteY20" fmla="*/ 2460315 h 3211658"/>
              <a:gd name="connsiteX21" fmla="*/ 968753 w 1214413"/>
              <a:gd name="connsiteY21" fmla="*/ 2370793 h 3211658"/>
              <a:gd name="connsiteX22" fmla="*/ 1214413 w 1214413"/>
              <a:gd name="connsiteY22" fmla="*/ 2689932 h 3211658"/>
              <a:gd name="connsiteX0" fmla="*/ 1188734 w 1214413"/>
              <a:gd name="connsiteY0" fmla="*/ 948462 h 3221271"/>
              <a:gd name="connsiteX1" fmla="*/ 668755 w 1214413"/>
              <a:gd name="connsiteY1" fmla="*/ 1224599 h 3221271"/>
              <a:gd name="connsiteX2" fmla="*/ 466792 w 1214413"/>
              <a:gd name="connsiteY2" fmla="*/ 1197441 h 3221271"/>
              <a:gd name="connsiteX3" fmla="*/ 297340 w 1214413"/>
              <a:gd name="connsiteY3" fmla="*/ 1155878 h 3221271"/>
              <a:gd name="connsiteX4" fmla="*/ 258974 w 1214413"/>
              <a:gd name="connsiteY4" fmla="*/ 1095131 h 3221271"/>
              <a:gd name="connsiteX5" fmla="*/ 424064 w 1214413"/>
              <a:gd name="connsiteY5" fmla="*/ 684453 h 3221271"/>
              <a:gd name="connsiteX6" fmla="*/ 207270 w 1214413"/>
              <a:gd name="connsiteY6" fmla="*/ 9613 h 3221271"/>
              <a:gd name="connsiteX7" fmla="*/ 79930 w 1214413"/>
              <a:gd name="connsiteY7" fmla="*/ 1232611 h 3221271"/>
              <a:gd name="connsiteX8" fmla="*/ 179043 w 1214413"/>
              <a:gd name="connsiteY8" fmla="*/ 1130300 h 3221271"/>
              <a:gd name="connsiteX9" fmla="*/ 284551 w 1214413"/>
              <a:gd name="connsiteY9" fmla="*/ 1350907 h 3221271"/>
              <a:gd name="connsiteX10" fmla="*/ 425229 w 1214413"/>
              <a:gd name="connsiteY10" fmla="*/ 1632261 h 3221271"/>
              <a:gd name="connsiteX11" fmla="*/ 597875 w 1214413"/>
              <a:gd name="connsiteY11" fmla="*/ 1888038 h 3221271"/>
              <a:gd name="connsiteX12" fmla="*/ 370876 w 1214413"/>
              <a:gd name="connsiteY12" fmla="*/ 2198166 h 3221271"/>
              <a:gd name="connsiteX13" fmla="*/ 172649 w 1214413"/>
              <a:gd name="connsiteY13" fmla="*/ 2591422 h 3221271"/>
              <a:gd name="connsiteX14" fmla="*/ 79930 w 1214413"/>
              <a:gd name="connsiteY14" fmla="*/ 2923931 h 3221271"/>
              <a:gd name="connsiteX15" fmla="*/ 0 w 1214413"/>
              <a:gd name="connsiteY15" fmla="*/ 2824818 h 3221271"/>
              <a:gd name="connsiteX16" fmla="*/ 15986 w 1214413"/>
              <a:gd name="connsiteY16" fmla="*/ 3221271 h 3221271"/>
              <a:gd name="connsiteX17" fmla="*/ 274960 w 1214413"/>
              <a:gd name="connsiteY17" fmla="*/ 2930325 h 3221271"/>
              <a:gd name="connsiteX18" fmla="*/ 150269 w 1214413"/>
              <a:gd name="connsiteY18" fmla="*/ 2955903 h 3221271"/>
              <a:gd name="connsiteX19" fmla="*/ 242988 w 1214413"/>
              <a:gd name="connsiteY19" fmla="*/ 2770465 h 3221271"/>
              <a:gd name="connsiteX20" fmla="*/ 585088 w 1214413"/>
              <a:gd name="connsiteY20" fmla="*/ 2469928 h 3221271"/>
              <a:gd name="connsiteX21" fmla="*/ 968753 w 1214413"/>
              <a:gd name="connsiteY21" fmla="*/ 2380406 h 3221271"/>
              <a:gd name="connsiteX22" fmla="*/ 1214413 w 1214413"/>
              <a:gd name="connsiteY22" fmla="*/ 2699545 h 3221271"/>
              <a:gd name="connsiteX0" fmla="*/ 1188734 w 1214413"/>
              <a:gd name="connsiteY0" fmla="*/ 939263 h 3212072"/>
              <a:gd name="connsiteX1" fmla="*/ 668755 w 1214413"/>
              <a:gd name="connsiteY1" fmla="*/ 1215400 h 3212072"/>
              <a:gd name="connsiteX2" fmla="*/ 466792 w 1214413"/>
              <a:gd name="connsiteY2" fmla="*/ 1188242 h 3212072"/>
              <a:gd name="connsiteX3" fmla="*/ 297340 w 1214413"/>
              <a:gd name="connsiteY3" fmla="*/ 1146679 h 3212072"/>
              <a:gd name="connsiteX4" fmla="*/ 258974 w 1214413"/>
              <a:gd name="connsiteY4" fmla="*/ 1085932 h 3212072"/>
              <a:gd name="connsiteX5" fmla="*/ 424064 w 1214413"/>
              <a:gd name="connsiteY5" fmla="*/ 675254 h 3212072"/>
              <a:gd name="connsiteX6" fmla="*/ 207270 w 1214413"/>
              <a:gd name="connsiteY6" fmla="*/ 414 h 3212072"/>
              <a:gd name="connsiteX7" fmla="*/ 107029 w 1214413"/>
              <a:gd name="connsiteY7" fmla="*/ 777281 h 3212072"/>
              <a:gd name="connsiteX8" fmla="*/ 179043 w 1214413"/>
              <a:gd name="connsiteY8" fmla="*/ 1121101 h 3212072"/>
              <a:gd name="connsiteX9" fmla="*/ 284551 w 1214413"/>
              <a:gd name="connsiteY9" fmla="*/ 1341708 h 3212072"/>
              <a:gd name="connsiteX10" fmla="*/ 425229 w 1214413"/>
              <a:gd name="connsiteY10" fmla="*/ 1623062 h 3212072"/>
              <a:gd name="connsiteX11" fmla="*/ 597875 w 1214413"/>
              <a:gd name="connsiteY11" fmla="*/ 1878839 h 3212072"/>
              <a:gd name="connsiteX12" fmla="*/ 370876 w 1214413"/>
              <a:gd name="connsiteY12" fmla="*/ 2188967 h 3212072"/>
              <a:gd name="connsiteX13" fmla="*/ 172649 w 1214413"/>
              <a:gd name="connsiteY13" fmla="*/ 2582223 h 3212072"/>
              <a:gd name="connsiteX14" fmla="*/ 79930 w 1214413"/>
              <a:gd name="connsiteY14" fmla="*/ 2914732 h 3212072"/>
              <a:gd name="connsiteX15" fmla="*/ 0 w 1214413"/>
              <a:gd name="connsiteY15" fmla="*/ 2815619 h 3212072"/>
              <a:gd name="connsiteX16" fmla="*/ 15986 w 1214413"/>
              <a:gd name="connsiteY16" fmla="*/ 3212072 h 3212072"/>
              <a:gd name="connsiteX17" fmla="*/ 274960 w 1214413"/>
              <a:gd name="connsiteY17" fmla="*/ 2921126 h 3212072"/>
              <a:gd name="connsiteX18" fmla="*/ 150269 w 1214413"/>
              <a:gd name="connsiteY18" fmla="*/ 2946704 h 3212072"/>
              <a:gd name="connsiteX19" fmla="*/ 242988 w 1214413"/>
              <a:gd name="connsiteY19" fmla="*/ 2761266 h 3212072"/>
              <a:gd name="connsiteX20" fmla="*/ 585088 w 1214413"/>
              <a:gd name="connsiteY20" fmla="*/ 2460729 h 3212072"/>
              <a:gd name="connsiteX21" fmla="*/ 968753 w 1214413"/>
              <a:gd name="connsiteY21" fmla="*/ 2371207 h 3212072"/>
              <a:gd name="connsiteX22" fmla="*/ 1214413 w 1214413"/>
              <a:gd name="connsiteY22" fmla="*/ 2690346 h 3212072"/>
              <a:gd name="connsiteX0" fmla="*/ 1188734 w 1214413"/>
              <a:gd name="connsiteY0" fmla="*/ 939263 h 3212072"/>
              <a:gd name="connsiteX1" fmla="*/ 668755 w 1214413"/>
              <a:gd name="connsiteY1" fmla="*/ 1215400 h 3212072"/>
              <a:gd name="connsiteX2" fmla="*/ 466792 w 1214413"/>
              <a:gd name="connsiteY2" fmla="*/ 1188242 h 3212072"/>
              <a:gd name="connsiteX3" fmla="*/ 258974 w 1214413"/>
              <a:gd name="connsiteY3" fmla="*/ 1085932 h 3212072"/>
              <a:gd name="connsiteX4" fmla="*/ 424064 w 1214413"/>
              <a:gd name="connsiteY4" fmla="*/ 675254 h 3212072"/>
              <a:gd name="connsiteX5" fmla="*/ 207270 w 1214413"/>
              <a:gd name="connsiteY5" fmla="*/ 414 h 3212072"/>
              <a:gd name="connsiteX6" fmla="*/ 107029 w 1214413"/>
              <a:gd name="connsiteY6" fmla="*/ 777281 h 3212072"/>
              <a:gd name="connsiteX7" fmla="*/ 179043 w 1214413"/>
              <a:gd name="connsiteY7" fmla="*/ 1121101 h 3212072"/>
              <a:gd name="connsiteX8" fmla="*/ 284551 w 1214413"/>
              <a:gd name="connsiteY8" fmla="*/ 1341708 h 3212072"/>
              <a:gd name="connsiteX9" fmla="*/ 425229 w 1214413"/>
              <a:gd name="connsiteY9" fmla="*/ 1623062 h 3212072"/>
              <a:gd name="connsiteX10" fmla="*/ 597875 w 1214413"/>
              <a:gd name="connsiteY10" fmla="*/ 1878839 h 3212072"/>
              <a:gd name="connsiteX11" fmla="*/ 370876 w 1214413"/>
              <a:gd name="connsiteY11" fmla="*/ 2188967 h 3212072"/>
              <a:gd name="connsiteX12" fmla="*/ 172649 w 1214413"/>
              <a:gd name="connsiteY12" fmla="*/ 2582223 h 3212072"/>
              <a:gd name="connsiteX13" fmla="*/ 79930 w 1214413"/>
              <a:gd name="connsiteY13" fmla="*/ 2914732 h 3212072"/>
              <a:gd name="connsiteX14" fmla="*/ 0 w 1214413"/>
              <a:gd name="connsiteY14" fmla="*/ 2815619 h 3212072"/>
              <a:gd name="connsiteX15" fmla="*/ 15986 w 1214413"/>
              <a:gd name="connsiteY15" fmla="*/ 3212072 h 3212072"/>
              <a:gd name="connsiteX16" fmla="*/ 274960 w 1214413"/>
              <a:gd name="connsiteY16" fmla="*/ 2921126 h 3212072"/>
              <a:gd name="connsiteX17" fmla="*/ 150269 w 1214413"/>
              <a:gd name="connsiteY17" fmla="*/ 2946704 h 3212072"/>
              <a:gd name="connsiteX18" fmla="*/ 242988 w 1214413"/>
              <a:gd name="connsiteY18" fmla="*/ 2761266 h 3212072"/>
              <a:gd name="connsiteX19" fmla="*/ 585088 w 1214413"/>
              <a:gd name="connsiteY19" fmla="*/ 2460729 h 3212072"/>
              <a:gd name="connsiteX20" fmla="*/ 968753 w 1214413"/>
              <a:gd name="connsiteY20" fmla="*/ 2371207 h 3212072"/>
              <a:gd name="connsiteX21" fmla="*/ 1214413 w 1214413"/>
              <a:gd name="connsiteY21" fmla="*/ 2690346 h 3212072"/>
              <a:gd name="connsiteX0" fmla="*/ 1188734 w 1214413"/>
              <a:gd name="connsiteY0" fmla="*/ 939235 h 3212044"/>
              <a:gd name="connsiteX1" fmla="*/ 668755 w 1214413"/>
              <a:gd name="connsiteY1" fmla="*/ 1215372 h 3212044"/>
              <a:gd name="connsiteX2" fmla="*/ 466792 w 1214413"/>
              <a:gd name="connsiteY2" fmla="*/ 1188214 h 3212044"/>
              <a:gd name="connsiteX3" fmla="*/ 371158 w 1214413"/>
              <a:gd name="connsiteY3" fmla="*/ 846474 h 3212044"/>
              <a:gd name="connsiteX4" fmla="*/ 424064 w 1214413"/>
              <a:gd name="connsiteY4" fmla="*/ 675226 h 3212044"/>
              <a:gd name="connsiteX5" fmla="*/ 207270 w 1214413"/>
              <a:gd name="connsiteY5" fmla="*/ 386 h 3212044"/>
              <a:gd name="connsiteX6" fmla="*/ 107029 w 1214413"/>
              <a:gd name="connsiteY6" fmla="*/ 777253 h 3212044"/>
              <a:gd name="connsiteX7" fmla="*/ 179043 w 1214413"/>
              <a:gd name="connsiteY7" fmla="*/ 1121073 h 3212044"/>
              <a:gd name="connsiteX8" fmla="*/ 284551 w 1214413"/>
              <a:gd name="connsiteY8" fmla="*/ 1341680 h 3212044"/>
              <a:gd name="connsiteX9" fmla="*/ 425229 w 1214413"/>
              <a:gd name="connsiteY9" fmla="*/ 1623034 h 3212044"/>
              <a:gd name="connsiteX10" fmla="*/ 597875 w 1214413"/>
              <a:gd name="connsiteY10" fmla="*/ 1878811 h 3212044"/>
              <a:gd name="connsiteX11" fmla="*/ 370876 w 1214413"/>
              <a:gd name="connsiteY11" fmla="*/ 2188939 h 3212044"/>
              <a:gd name="connsiteX12" fmla="*/ 172649 w 1214413"/>
              <a:gd name="connsiteY12" fmla="*/ 2582195 h 3212044"/>
              <a:gd name="connsiteX13" fmla="*/ 79930 w 1214413"/>
              <a:gd name="connsiteY13" fmla="*/ 2914704 h 3212044"/>
              <a:gd name="connsiteX14" fmla="*/ 0 w 1214413"/>
              <a:gd name="connsiteY14" fmla="*/ 2815591 h 3212044"/>
              <a:gd name="connsiteX15" fmla="*/ 15986 w 1214413"/>
              <a:gd name="connsiteY15" fmla="*/ 3212044 h 3212044"/>
              <a:gd name="connsiteX16" fmla="*/ 274960 w 1214413"/>
              <a:gd name="connsiteY16" fmla="*/ 2921098 h 3212044"/>
              <a:gd name="connsiteX17" fmla="*/ 150269 w 1214413"/>
              <a:gd name="connsiteY17" fmla="*/ 2946676 h 3212044"/>
              <a:gd name="connsiteX18" fmla="*/ 242988 w 1214413"/>
              <a:gd name="connsiteY18" fmla="*/ 2761238 h 3212044"/>
              <a:gd name="connsiteX19" fmla="*/ 585088 w 1214413"/>
              <a:gd name="connsiteY19" fmla="*/ 2460701 h 3212044"/>
              <a:gd name="connsiteX20" fmla="*/ 968753 w 1214413"/>
              <a:gd name="connsiteY20" fmla="*/ 2371179 h 3212044"/>
              <a:gd name="connsiteX21" fmla="*/ 1214413 w 1214413"/>
              <a:gd name="connsiteY21" fmla="*/ 2690318 h 3212044"/>
              <a:gd name="connsiteX0" fmla="*/ 1188734 w 1214413"/>
              <a:gd name="connsiteY0" fmla="*/ 940204 h 3213013"/>
              <a:gd name="connsiteX1" fmla="*/ 668755 w 1214413"/>
              <a:gd name="connsiteY1" fmla="*/ 1216341 h 3213013"/>
              <a:gd name="connsiteX2" fmla="*/ 466792 w 1214413"/>
              <a:gd name="connsiteY2" fmla="*/ 1189183 h 3213013"/>
              <a:gd name="connsiteX3" fmla="*/ 371158 w 1214413"/>
              <a:gd name="connsiteY3" fmla="*/ 847443 h 3213013"/>
              <a:gd name="connsiteX4" fmla="*/ 424064 w 1214413"/>
              <a:gd name="connsiteY4" fmla="*/ 676195 h 3213013"/>
              <a:gd name="connsiteX5" fmla="*/ 207270 w 1214413"/>
              <a:gd name="connsiteY5" fmla="*/ 1355 h 3213013"/>
              <a:gd name="connsiteX6" fmla="*/ 111426 w 1214413"/>
              <a:gd name="connsiteY6" fmla="*/ 872129 h 3213013"/>
              <a:gd name="connsiteX7" fmla="*/ 179043 w 1214413"/>
              <a:gd name="connsiteY7" fmla="*/ 1122042 h 3213013"/>
              <a:gd name="connsiteX8" fmla="*/ 284551 w 1214413"/>
              <a:gd name="connsiteY8" fmla="*/ 1342649 h 3213013"/>
              <a:gd name="connsiteX9" fmla="*/ 425229 w 1214413"/>
              <a:gd name="connsiteY9" fmla="*/ 1624003 h 3213013"/>
              <a:gd name="connsiteX10" fmla="*/ 597875 w 1214413"/>
              <a:gd name="connsiteY10" fmla="*/ 1879780 h 3213013"/>
              <a:gd name="connsiteX11" fmla="*/ 370876 w 1214413"/>
              <a:gd name="connsiteY11" fmla="*/ 2189908 h 3213013"/>
              <a:gd name="connsiteX12" fmla="*/ 172649 w 1214413"/>
              <a:gd name="connsiteY12" fmla="*/ 2583164 h 3213013"/>
              <a:gd name="connsiteX13" fmla="*/ 79930 w 1214413"/>
              <a:gd name="connsiteY13" fmla="*/ 2915673 h 3213013"/>
              <a:gd name="connsiteX14" fmla="*/ 0 w 1214413"/>
              <a:gd name="connsiteY14" fmla="*/ 2816560 h 3213013"/>
              <a:gd name="connsiteX15" fmla="*/ 15986 w 1214413"/>
              <a:gd name="connsiteY15" fmla="*/ 3213013 h 3213013"/>
              <a:gd name="connsiteX16" fmla="*/ 274960 w 1214413"/>
              <a:gd name="connsiteY16" fmla="*/ 2922067 h 3213013"/>
              <a:gd name="connsiteX17" fmla="*/ 150269 w 1214413"/>
              <a:gd name="connsiteY17" fmla="*/ 2947645 h 3213013"/>
              <a:gd name="connsiteX18" fmla="*/ 242988 w 1214413"/>
              <a:gd name="connsiteY18" fmla="*/ 2762207 h 3213013"/>
              <a:gd name="connsiteX19" fmla="*/ 585088 w 1214413"/>
              <a:gd name="connsiteY19" fmla="*/ 2461670 h 3213013"/>
              <a:gd name="connsiteX20" fmla="*/ 968753 w 1214413"/>
              <a:gd name="connsiteY20" fmla="*/ 2372148 h 3213013"/>
              <a:gd name="connsiteX21" fmla="*/ 1214413 w 1214413"/>
              <a:gd name="connsiteY21" fmla="*/ 2691287 h 3213013"/>
              <a:gd name="connsiteX0" fmla="*/ 1188734 w 1214413"/>
              <a:gd name="connsiteY0" fmla="*/ 940206 h 3213015"/>
              <a:gd name="connsiteX1" fmla="*/ 668755 w 1214413"/>
              <a:gd name="connsiteY1" fmla="*/ 1216343 h 3213015"/>
              <a:gd name="connsiteX2" fmla="*/ 466792 w 1214413"/>
              <a:gd name="connsiteY2" fmla="*/ 1189185 h 3213015"/>
              <a:gd name="connsiteX3" fmla="*/ 371158 w 1214413"/>
              <a:gd name="connsiteY3" fmla="*/ 847445 h 3213015"/>
              <a:gd name="connsiteX4" fmla="*/ 424064 w 1214413"/>
              <a:gd name="connsiteY4" fmla="*/ 676197 h 3213015"/>
              <a:gd name="connsiteX5" fmla="*/ 207270 w 1214413"/>
              <a:gd name="connsiteY5" fmla="*/ 1357 h 3213015"/>
              <a:gd name="connsiteX6" fmla="*/ 111426 w 1214413"/>
              <a:gd name="connsiteY6" fmla="*/ 872131 h 3213015"/>
              <a:gd name="connsiteX7" fmla="*/ 212573 w 1214413"/>
              <a:gd name="connsiteY7" fmla="*/ 855104 h 3213015"/>
              <a:gd name="connsiteX8" fmla="*/ 284551 w 1214413"/>
              <a:gd name="connsiteY8" fmla="*/ 1342651 h 3213015"/>
              <a:gd name="connsiteX9" fmla="*/ 425229 w 1214413"/>
              <a:gd name="connsiteY9" fmla="*/ 1624005 h 3213015"/>
              <a:gd name="connsiteX10" fmla="*/ 597875 w 1214413"/>
              <a:gd name="connsiteY10" fmla="*/ 1879782 h 3213015"/>
              <a:gd name="connsiteX11" fmla="*/ 370876 w 1214413"/>
              <a:gd name="connsiteY11" fmla="*/ 2189910 h 3213015"/>
              <a:gd name="connsiteX12" fmla="*/ 172649 w 1214413"/>
              <a:gd name="connsiteY12" fmla="*/ 2583166 h 3213015"/>
              <a:gd name="connsiteX13" fmla="*/ 79930 w 1214413"/>
              <a:gd name="connsiteY13" fmla="*/ 2915675 h 3213015"/>
              <a:gd name="connsiteX14" fmla="*/ 0 w 1214413"/>
              <a:gd name="connsiteY14" fmla="*/ 2816562 h 3213015"/>
              <a:gd name="connsiteX15" fmla="*/ 15986 w 1214413"/>
              <a:gd name="connsiteY15" fmla="*/ 3213015 h 3213015"/>
              <a:gd name="connsiteX16" fmla="*/ 274960 w 1214413"/>
              <a:gd name="connsiteY16" fmla="*/ 2922069 h 3213015"/>
              <a:gd name="connsiteX17" fmla="*/ 150269 w 1214413"/>
              <a:gd name="connsiteY17" fmla="*/ 2947647 h 3213015"/>
              <a:gd name="connsiteX18" fmla="*/ 242988 w 1214413"/>
              <a:gd name="connsiteY18" fmla="*/ 2762209 h 3213015"/>
              <a:gd name="connsiteX19" fmla="*/ 585088 w 1214413"/>
              <a:gd name="connsiteY19" fmla="*/ 2461672 h 3213015"/>
              <a:gd name="connsiteX20" fmla="*/ 968753 w 1214413"/>
              <a:gd name="connsiteY20" fmla="*/ 2372150 h 3213015"/>
              <a:gd name="connsiteX21" fmla="*/ 1214413 w 1214413"/>
              <a:gd name="connsiteY21" fmla="*/ 2691289 h 3213015"/>
              <a:gd name="connsiteX0" fmla="*/ 1188734 w 1214413"/>
              <a:gd name="connsiteY0" fmla="*/ 940179 h 3212988"/>
              <a:gd name="connsiteX1" fmla="*/ 668755 w 1214413"/>
              <a:gd name="connsiteY1" fmla="*/ 1216316 h 3212988"/>
              <a:gd name="connsiteX2" fmla="*/ 466792 w 1214413"/>
              <a:gd name="connsiteY2" fmla="*/ 1189158 h 3212988"/>
              <a:gd name="connsiteX3" fmla="*/ 330672 w 1214413"/>
              <a:gd name="connsiteY3" fmla="*/ 777525 h 3212988"/>
              <a:gd name="connsiteX4" fmla="*/ 424064 w 1214413"/>
              <a:gd name="connsiteY4" fmla="*/ 676170 h 3212988"/>
              <a:gd name="connsiteX5" fmla="*/ 207270 w 1214413"/>
              <a:gd name="connsiteY5" fmla="*/ 1330 h 3212988"/>
              <a:gd name="connsiteX6" fmla="*/ 111426 w 1214413"/>
              <a:gd name="connsiteY6" fmla="*/ 872104 h 3212988"/>
              <a:gd name="connsiteX7" fmla="*/ 212573 w 1214413"/>
              <a:gd name="connsiteY7" fmla="*/ 855077 h 3212988"/>
              <a:gd name="connsiteX8" fmla="*/ 284551 w 1214413"/>
              <a:gd name="connsiteY8" fmla="*/ 1342624 h 3212988"/>
              <a:gd name="connsiteX9" fmla="*/ 425229 w 1214413"/>
              <a:gd name="connsiteY9" fmla="*/ 1623978 h 3212988"/>
              <a:gd name="connsiteX10" fmla="*/ 597875 w 1214413"/>
              <a:gd name="connsiteY10" fmla="*/ 1879755 h 3212988"/>
              <a:gd name="connsiteX11" fmla="*/ 370876 w 1214413"/>
              <a:gd name="connsiteY11" fmla="*/ 2189883 h 3212988"/>
              <a:gd name="connsiteX12" fmla="*/ 172649 w 1214413"/>
              <a:gd name="connsiteY12" fmla="*/ 2583139 h 3212988"/>
              <a:gd name="connsiteX13" fmla="*/ 79930 w 1214413"/>
              <a:gd name="connsiteY13" fmla="*/ 2915648 h 3212988"/>
              <a:gd name="connsiteX14" fmla="*/ 0 w 1214413"/>
              <a:gd name="connsiteY14" fmla="*/ 2816535 h 3212988"/>
              <a:gd name="connsiteX15" fmla="*/ 15986 w 1214413"/>
              <a:gd name="connsiteY15" fmla="*/ 3212988 h 3212988"/>
              <a:gd name="connsiteX16" fmla="*/ 274960 w 1214413"/>
              <a:gd name="connsiteY16" fmla="*/ 2922042 h 3212988"/>
              <a:gd name="connsiteX17" fmla="*/ 150269 w 1214413"/>
              <a:gd name="connsiteY17" fmla="*/ 2947620 h 3212988"/>
              <a:gd name="connsiteX18" fmla="*/ 242988 w 1214413"/>
              <a:gd name="connsiteY18" fmla="*/ 2762182 h 3212988"/>
              <a:gd name="connsiteX19" fmla="*/ 585088 w 1214413"/>
              <a:gd name="connsiteY19" fmla="*/ 2461645 h 3212988"/>
              <a:gd name="connsiteX20" fmla="*/ 968753 w 1214413"/>
              <a:gd name="connsiteY20" fmla="*/ 2372123 h 3212988"/>
              <a:gd name="connsiteX21" fmla="*/ 1214413 w 1214413"/>
              <a:gd name="connsiteY21" fmla="*/ 2691262 h 3212988"/>
              <a:gd name="connsiteX0" fmla="*/ 1188734 w 1214413"/>
              <a:gd name="connsiteY0" fmla="*/ 940179 h 3212988"/>
              <a:gd name="connsiteX1" fmla="*/ 668755 w 1214413"/>
              <a:gd name="connsiteY1" fmla="*/ 1216316 h 3212988"/>
              <a:gd name="connsiteX2" fmla="*/ 466792 w 1214413"/>
              <a:gd name="connsiteY2" fmla="*/ 1189158 h 3212988"/>
              <a:gd name="connsiteX3" fmla="*/ 330672 w 1214413"/>
              <a:gd name="connsiteY3" fmla="*/ 777525 h 3212988"/>
              <a:gd name="connsiteX4" fmla="*/ 424064 w 1214413"/>
              <a:gd name="connsiteY4" fmla="*/ 676170 h 3212988"/>
              <a:gd name="connsiteX5" fmla="*/ 207270 w 1214413"/>
              <a:gd name="connsiteY5" fmla="*/ 1330 h 3212988"/>
              <a:gd name="connsiteX6" fmla="*/ 111426 w 1214413"/>
              <a:gd name="connsiteY6" fmla="*/ 872104 h 3212988"/>
              <a:gd name="connsiteX7" fmla="*/ 212573 w 1214413"/>
              <a:gd name="connsiteY7" fmla="*/ 855077 h 3212988"/>
              <a:gd name="connsiteX8" fmla="*/ 302268 w 1214413"/>
              <a:gd name="connsiteY8" fmla="*/ 1407281 h 3212988"/>
              <a:gd name="connsiteX9" fmla="*/ 425229 w 1214413"/>
              <a:gd name="connsiteY9" fmla="*/ 1623978 h 3212988"/>
              <a:gd name="connsiteX10" fmla="*/ 597875 w 1214413"/>
              <a:gd name="connsiteY10" fmla="*/ 1879755 h 3212988"/>
              <a:gd name="connsiteX11" fmla="*/ 370876 w 1214413"/>
              <a:gd name="connsiteY11" fmla="*/ 2189883 h 3212988"/>
              <a:gd name="connsiteX12" fmla="*/ 172649 w 1214413"/>
              <a:gd name="connsiteY12" fmla="*/ 2583139 h 3212988"/>
              <a:gd name="connsiteX13" fmla="*/ 79930 w 1214413"/>
              <a:gd name="connsiteY13" fmla="*/ 2915648 h 3212988"/>
              <a:gd name="connsiteX14" fmla="*/ 0 w 1214413"/>
              <a:gd name="connsiteY14" fmla="*/ 2816535 h 3212988"/>
              <a:gd name="connsiteX15" fmla="*/ 15986 w 1214413"/>
              <a:gd name="connsiteY15" fmla="*/ 3212988 h 3212988"/>
              <a:gd name="connsiteX16" fmla="*/ 274960 w 1214413"/>
              <a:gd name="connsiteY16" fmla="*/ 2922042 h 3212988"/>
              <a:gd name="connsiteX17" fmla="*/ 150269 w 1214413"/>
              <a:gd name="connsiteY17" fmla="*/ 2947620 h 3212988"/>
              <a:gd name="connsiteX18" fmla="*/ 242988 w 1214413"/>
              <a:gd name="connsiteY18" fmla="*/ 2762182 h 3212988"/>
              <a:gd name="connsiteX19" fmla="*/ 585088 w 1214413"/>
              <a:gd name="connsiteY19" fmla="*/ 2461645 h 3212988"/>
              <a:gd name="connsiteX20" fmla="*/ 968753 w 1214413"/>
              <a:gd name="connsiteY20" fmla="*/ 2372123 h 3212988"/>
              <a:gd name="connsiteX21" fmla="*/ 1214413 w 1214413"/>
              <a:gd name="connsiteY21" fmla="*/ 2691262 h 3212988"/>
              <a:gd name="connsiteX0" fmla="*/ 1188734 w 1214413"/>
              <a:gd name="connsiteY0" fmla="*/ 940179 h 3212988"/>
              <a:gd name="connsiteX1" fmla="*/ 668755 w 1214413"/>
              <a:gd name="connsiteY1" fmla="*/ 1216316 h 3212988"/>
              <a:gd name="connsiteX2" fmla="*/ 466792 w 1214413"/>
              <a:gd name="connsiteY2" fmla="*/ 1189158 h 3212988"/>
              <a:gd name="connsiteX3" fmla="*/ 330672 w 1214413"/>
              <a:gd name="connsiteY3" fmla="*/ 777525 h 3212988"/>
              <a:gd name="connsiteX4" fmla="*/ 424064 w 1214413"/>
              <a:gd name="connsiteY4" fmla="*/ 676170 h 3212988"/>
              <a:gd name="connsiteX5" fmla="*/ 207270 w 1214413"/>
              <a:gd name="connsiteY5" fmla="*/ 1330 h 3212988"/>
              <a:gd name="connsiteX6" fmla="*/ 111426 w 1214413"/>
              <a:gd name="connsiteY6" fmla="*/ 872104 h 3212988"/>
              <a:gd name="connsiteX7" fmla="*/ 212573 w 1214413"/>
              <a:gd name="connsiteY7" fmla="*/ 855077 h 3212988"/>
              <a:gd name="connsiteX8" fmla="*/ 302268 w 1214413"/>
              <a:gd name="connsiteY8" fmla="*/ 1407281 h 3212988"/>
              <a:gd name="connsiteX9" fmla="*/ 597875 w 1214413"/>
              <a:gd name="connsiteY9" fmla="*/ 1879755 h 3212988"/>
              <a:gd name="connsiteX10" fmla="*/ 370876 w 1214413"/>
              <a:gd name="connsiteY10" fmla="*/ 2189883 h 3212988"/>
              <a:gd name="connsiteX11" fmla="*/ 172649 w 1214413"/>
              <a:gd name="connsiteY11" fmla="*/ 2583139 h 3212988"/>
              <a:gd name="connsiteX12" fmla="*/ 79930 w 1214413"/>
              <a:gd name="connsiteY12" fmla="*/ 2915648 h 3212988"/>
              <a:gd name="connsiteX13" fmla="*/ 0 w 1214413"/>
              <a:gd name="connsiteY13" fmla="*/ 2816535 h 3212988"/>
              <a:gd name="connsiteX14" fmla="*/ 15986 w 1214413"/>
              <a:gd name="connsiteY14" fmla="*/ 3212988 h 3212988"/>
              <a:gd name="connsiteX15" fmla="*/ 274960 w 1214413"/>
              <a:gd name="connsiteY15" fmla="*/ 2922042 h 3212988"/>
              <a:gd name="connsiteX16" fmla="*/ 150269 w 1214413"/>
              <a:gd name="connsiteY16" fmla="*/ 2947620 h 3212988"/>
              <a:gd name="connsiteX17" fmla="*/ 242988 w 1214413"/>
              <a:gd name="connsiteY17" fmla="*/ 2762182 h 3212988"/>
              <a:gd name="connsiteX18" fmla="*/ 585088 w 1214413"/>
              <a:gd name="connsiteY18" fmla="*/ 2461645 h 3212988"/>
              <a:gd name="connsiteX19" fmla="*/ 968753 w 1214413"/>
              <a:gd name="connsiteY19" fmla="*/ 2372123 h 3212988"/>
              <a:gd name="connsiteX20" fmla="*/ 1214413 w 1214413"/>
              <a:gd name="connsiteY20" fmla="*/ 2691262 h 3212988"/>
              <a:gd name="connsiteX0" fmla="*/ 1188734 w 1214413"/>
              <a:gd name="connsiteY0" fmla="*/ 1031504 h 3304313"/>
              <a:gd name="connsiteX1" fmla="*/ 668755 w 1214413"/>
              <a:gd name="connsiteY1" fmla="*/ 1307641 h 3304313"/>
              <a:gd name="connsiteX2" fmla="*/ 466792 w 1214413"/>
              <a:gd name="connsiteY2" fmla="*/ 1280483 h 3304313"/>
              <a:gd name="connsiteX3" fmla="*/ 330672 w 1214413"/>
              <a:gd name="connsiteY3" fmla="*/ 868850 h 3304313"/>
              <a:gd name="connsiteX4" fmla="*/ 424064 w 1214413"/>
              <a:gd name="connsiteY4" fmla="*/ 767495 h 3304313"/>
              <a:gd name="connsiteX5" fmla="*/ 215392 w 1214413"/>
              <a:gd name="connsiteY5" fmla="*/ 1179 h 3304313"/>
              <a:gd name="connsiteX6" fmla="*/ 111426 w 1214413"/>
              <a:gd name="connsiteY6" fmla="*/ 963429 h 3304313"/>
              <a:gd name="connsiteX7" fmla="*/ 212573 w 1214413"/>
              <a:gd name="connsiteY7" fmla="*/ 946402 h 3304313"/>
              <a:gd name="connsiteX8" fmla="*/ 302268 w 1214413"/>
              <a:gd name="connsiteY8" fmla="*/ 1498606 h 3304313"/>
              <a:gd name="connsiteX9" fmla="*/ 597875 w 1214413"/>
              <a:gd name="connsiteY9" fmla="*/ 1971080 h 3304313"/>
              <a:gd name="connsiteX10" fmla="*/ 370876 w 1214413"/>
              <a:gd name="connsiteY10" fmla="*/ 2281208 h 3304313"/>
              <a:gd name="connsiteX11" fmla="*/ 172649 w 1214413"/>
              <a:gd name="connsiteY11" fmla="*/ 2674464 h 3304313"/>
              <a:gd name="connsiteX12" fmla="*/ 79930 w 1214413"/>
              <a:gd name="connsiteY12" fmla="*/ 3006973 h 3304313"/>
              <a:gd name="connsiteX13" fmla="*/ 0 w 1214413"/>
              <a:gd name="connsiteY13" fmla="*/ 2907860 h 3304313"/>
              <a:gd name="connsiteX14" fmla="*/ 15986 w 1214413"/>
              <a:gd name="connsiteY14" fmla="*/ 3304313 h 3304313"/>
              <a:gd name="connsiteX15" fmla="*/ 274960 w 1214413"/>
              <a:gd name="connsiteY15" fmla="*/ 3013367 h 3304313"/>
              <a:gd name="connsiteX16" fmla="*/ 150269 w 1214413"/>
              <a:gd name="connsiteY16" fmla="*/ 3038945 h 3304313"/>
              <a:gd name="connsiteX17" fmla="*/ 242988 w 1214413"/>
              <a:gd name="connsiteY17" fmla="*/ 2853507 h 3304313"/>
              <a:gd name="connsiteX18" fmla="*/ 585088 w 1214413"/>
              <a:gd name="connsiteY18" fmla="*/ 2552970 h 3304313"/>
              <a:gd name="connsiteX19" fmla="*/ 968753 w 1214413"/>
              <a:gd name="connsiteY19" fmla="*/ 2463448 h 3304313"/>
              <a:gd name="connsiteX20" fmla="*/ 1214413 w 1214413"/>
              <a:gd name="connsiteY20" fmla="*/ 2782587 h 3304313"/>
              <a:gd name="connsiteX0" fmla="*/ 1188734 w 1214413"/>
              <a:gd name="connsiteY0" fmla="*/ 1030326 h 3303135"/>
              <a:gd name="connsiteX1" fmla="*/ 668755 w 1214413"/>
              <a:gd name="connsiteY1" fmla="*/ 1306463 h 3303135"/>
              <a:gd name="connsiteX2" fmla="*/ 466792 w 1214413"/>
              <a:gd name="connsiteY2" fmla="*/ 1279305 h 3303135"/>
              <a:gd name="connsiteX3" fmla="*/ 330672 w 1214413"/>
              <a:gd name="connsiteY3" fmla="*/ 867672 h 3303135"/>
              <a:gd name="connsiteX4" fmla="*/ 424064 w 1214413"/>
              <a:gd name="connsiteY4" fmla="*/ 766317 h 3303135"/>
              <a:gd name="connsiteX5" fmla="*/ 215392 w 1214413"/>
              <a:gd name="connsiteY5" fmla="*/ 1 h 3303135"/>
              <a:gd name="connsiteX6" fmla="*/ 111426 w 1214413"/>
              <a:gd name="connsiteY6" fmla="*/ 962251 h 3303135"/>
              <a:gd name="connsiteX7" fmla="*/ 212573 w 1214413"/>
              <a:gd name="connsiteY7" fmla="*/ 945224 h 3303135"/>
              <a:gd name="connsiteX8" fmla="*/ 302268 w 1214413"/>
              <a:gd name="connsiteY8" fmla="*/ 1497428 h 3303135"/>
              <a:gd name="connsiteX9" fmla="*/ 597875 w 1214413"/>
              <a:gd name="connsiteY9" fmla="*/ 1969902 h 3303135"/>
              <a:gd name="connsiteX10" fmla="*/ 370876 w 1214413"/>
              <a:gd name="connsiteY10" fmla="*/ 2280030 h 3303135"/>
              <a:gd name="connsiteX11" fmla="*/ 172649 w 1214413"/>
              <a:gd name="connsiteY11" fmla="*/ 2673286 h 3303135"/>
              <a:gd name="connsiteX12" fmla="*/ 79930 w 1214413"/>
              <a:gd name="connsiteY12" fmla="*/ 3005795 h 3303135"/>
              <a:gd name="connsiteX13" fmla="*/ 0 w 1214413"/>
              <a:gd name="connsiteY13" fmla="*/ 2906682 h 3303135"/>
              <a:gd name="connsiteX14" fmla="*/ 15986 w 1214413"/>
              <a:gd name="connsiteY14" fmla="*/ 3303135 h 3303135"/>
              <a:gd name="connsiteX15" fmla="*/ 274960 w 1214413"/>
              <a:gd name="connsiteY15" fmla="*/ 3012189 h 3303135"/>
              <a:gd name="connsiteX16" fmla="*/ 150269 w 1214413"/>
              <a:gd name="connsiteY16" fmla="*/ 3037767 h 3303135"/>
              <a:gd name="connsiteX17" fmla="*/ 242988 w 1214413"/>
              <a:gd name="connsiteY17" fmla="*/ 2852329 h 3303135"/>
              <a:gd name="connsiteX18" fmla="*/ 585088 w 1214413"/>
              <a:gd name="connsiteY18" fmla="*/ 2551792 h 3303135"/>
              <a:gd name="connsiteX19" fmla="*/ 968753 w 1214413"/>
              <a:gd name="connsiteY19" fmla="*/ 2462270 h 3303135"/>
              <a:gd name="connsiteX20" fmla="*/ 1214413 w 1214413"/>
              <a:gd name="connsiteY20" fmla="*/ 2781409 h 3303135"/>
              <a:gd name="connsiteX0" fmla="*/ 1188734 w 1214413"/>
              <a:gd name="connsiteY0" fmla="*/ 1030324 h 3303133"/>
              <a:gd name="connsiteX1" fmla="*/ 668755 w 1214413"/>
              <a:gd name="connsiteY1" fmla="*/ 1306461 h 3303133"/>
              <a:gd name="connsiteX2" fmla="*/ 466792 w 1214413"/>
              <a:gd name="connsiteY2" fmla="*/ 1279303 h 3303133"/>
              <a:gd name="connsiteX3" fmla="*/ 330672 w 1214413"/>
              <a:gd name="connsiteY3" fmla="*/ 867670 h 3303133"/>
              <a:gd name="connsiteX4" fmla="*/ 424064 w 1214413"/>
              <a:gd name="connsiteY4" fmla="*/ 766315 h 3303133"/>
              <a:gd name="connsiteX5" fmla="*/ 215392 w 1214413"/>
              <a:gd name="connsiteY5" fmla="*/ -1 h 3303133"/>
              <a:gd name="connsiteX6" fmla="*/ 111426 w 1214413"/>
              <a:gd name="connsiteY6" fmla="*/ 962249 h 3303133"/>
              <a:gd name="connsiteX7" fmla="*/ 212573 w 1214413"/>
              <a:gd name="connsiteY7" fmla="*/ 945222 h 3303133"/>
              <a:gd name="connsiteX8" fmla="*/ 302268 w 1214413"/>
              <a:gd name="connsiteY8" fmla="*/ 1497426 h 3303133"/>
              <a:gd name="connsiteX9" fmla="*/ 597875 w 1214413"/>
              <a:gd name="connsiteY9" fmla="*/ 1969900 h 3303133"/>
              <a:gd name="connsiteX10" fmla="*/ 370876 w 1214413"/>
              <a:gd name="connsiteY10" fmla="*/ 2280028 h 3303133"/>
              <a:gd name="connsiteX11" fmla="*/ 172649 w 1214413"/>
              <a:gd name="connsiteY11" fmla="*/ 2673284 h 3303133"/>
              <a:gd name="connsiteX12" fmla="*/ 79930 w 1214413"/>
              <a:gd name="connsiteY12" fmla="*/ 3005793 h 3303133"/>
              <a:gd name="connsiteX13" fmla="*/ 0 w 1214413"/>
              <a:gd name="connsiteY13" fmla="*/ 2906680 h 3303133"/>
              <a:gd name="connsiteX14" fmla="*/ 15986 w 1214413"/>
              <a:gd name="connsiteY14" fmla="*/ 3303133 h 3303133"/>
              <a:gd name="connsiteX15" fmla="*/ 274960 w 1214413"/>
              <a:gd name="connsiteY15" fmla="*/ 3012187 h 3303133"/>
              <a:gd name="connsiteX16" fmla="*/ 150269 w 1214413"/>
              <a:gd name="connsiteY16" fmla="*/ 3037765 h 3303133"/>
              <a:gd name="connsiteX17" fmla="*/ 242988 w 1214413"/>
              <a:gd name="connsiteY17" fmla="*/ 2852327 h 3303133"/>
              <a:gd name="connsiteX18" fmla="*/ 585088 w 1214413"/>
              <a:gd name="connsiteY18" fmla="*/ 2551790 h 3303133"/>
              <a:gd name="connsiteX19" fmla="*/ 968753 w 1214413"/>
              <a:gd name="connsiteY19" fmla="*/ 2462268 h 3303133"/>
              <a:gd name="connsiteX20" fmla="*/ 1214413 w 1214413"/>
              <a:gd name="connsiteY20" fmla="*/ 2781407 h 3303133"/>
              <a:gd name="connsiteX0" fmla="*/ 1188734 w 1214413"/>
              <a:gd name="connsiteY0" fmla="*/ 1030326 h 3303135"/>
              <a:gd name="connsiteX1" fmla="*/ 668755 w 1214413"/>
              <a:gd name="connsiteY1" fmla="*/ 1306463 h 3303135"/>
              <a:gd name="connsiteX2" fmla="*/ 466792 w 1214413"/>
              <a:gd name="connsiteY2" fmla="*/ 1279305 h 3303135"/>
              <a:gd name="connsiteX3" fmla="*/ 330672 w 1214413"/>
              <a:gd name="connsiteY3" fmla="*/ 867672 h 3303135"/>
              <a:gd name="connsiteX4" fmla="*/ 424064 w 1214413"/>
              <a:gd name="connsiteY4" fmla="*/ 766317 h 3303135"/>
              <a:gd name="connsiteX5" fmla="*/ 215392 w 1214413"/>
              <a:gd name="connsiteY5" fmla="*/ 1 h 3303135"/>
              <a:gd name="connsiteX6" fmla="*/ 111426 w 1214413"/>
              <a:gd name="connsiteY6" fmla="*/ 962251 h 3303135"/>
              <a:gd name="connsiteX7" fmla="*/ 212573 w 1214413"/>
              <a:gd name="connsiteY7" fmla="*/ 945224 h 3303135"/>
              <a:gd name="connsiteX8" fmla="*/ 302268 w 1214413"/>
              <a:gd name="connsiteY8" fmla="*/ 1497428 h 3303135"/>
              <a:gd name="connsiteX9" fmla="*/ 597875 w 1214413"/>
              <a:gd name="connsiteY9" fmla="*/ 1969902 h 3303135"/>
              <a:gd name="connsiteX10" fmla="*/ 370876 w 1214413"/>
              <a:gd name="connsiteY10" fmla="*/ 2280030 h 3303135"/>
              <a:gd name="connsiteX11" fmla="*/ 172649 w 1214413"/>
              <a:gd name="connsiteY11" fmla="*/ 2673286 h 3303135"/>
              <a:gd name="connsiteX12" fmla="*/ 79930 w 1214413"/>
              <a:gd name="connsiteY12" fmla="*/ 3005795 h 3303135"/>
              <a:gd name="connsiteX13" fmla="*/ 0 w 1214413"/>
              <a:gd name="connsiteY13" fmla="*/ 2906682 h 3303135"/>
              <a:gd name="connsiteX14" fmla="*/ 15986 w 1214413"/>
              <a:gd name="connsiteY14" fmla="*/ 3303135 h 3303135"/>
              <a:gd name="connsiteX15" fmla="*/ 274960 w 1214413"/>
              <a:gd name="connsiteY15" fmla="*/ 3012189 h 3303135"/>
              <a:gd name="connsiteX16" fmla="*/ 150269 w 1214413"/>
              <a:gd name="connsiteY16" fmla="*/ 3037767 h 3303135"/>
              <a:gd name="connsiteX17" fmla="*/ 242988 w 1214413"/>
              <a:gd name="connsiteY17" fmla="*/ 2852329 h 3303135"/>
              <a:gd name="connsiteX18" fmla="*/ 585088 w 1214413"/>
              <a:gd name="connsiteY18" fmla="*/ 2551792 h 3303135"/>
              <a:gd name="connsiteX19" fmla="*/ 968753 w 1214413"/>
              <a:gd name="connsiteY19" fmla="*/ 2462270 h 3303135"/>
              <a:gd name="connsiteX20" fmla="*/ 1214413 w 1214413"/>
              <a:gd name="connsiteY20" fmla="*/ 2781409 h 3303135"/>
              <a:gd name="connsiteX0" fmla="*/ 1188734 w 1214413"/>
              <a:gd name="connsiteY0" fmla="*/ 1030324 h 3303133"/>
              <a:gd name="connsiteX1" fmla="*/ 668755 w 1214413"/>
              <a:gd name="connsiteY1" fmla="*/ 1306461 h 3303133"/>
              <a:gd name="connsiteX2" fmla="*/ 466792 w 1214413"/>
              <a:gd name="connsiteY2" fmla="*/ 1279303 h 3303133"/>
              <a:gd name="connsiteX3" fmla="*/ 330672 w 1214413"/>
              <a:gd name="connsiteY3" fmla="*/ 867670 h 3303133"/>
              <a:gd name="connsiteX4" fmla="*/ 424064 w 1214413"/>
              <a:gd name="connsiteY4" fmla="*/ 766315 h 3303133"/>
              <a:gd name="connsiteX5" fmla="*/ 215392 w 1214413"/>
              <a:gd name="connsiteY5" fmla="*/ -1 h 3303133"/>
              <a:gd name="connsiteX6" fmla="*/ 111426 w 1214413"/>
              <a:gd name="connsiteY6" fmla="*/ 962249 h 3303133"/>
              <a:gd name="connsiteX7" fmla="*/ 212573 w 1214413"/>
              <a:gd name="connsiteY7" fmla="*/ 945222 h 3303133"/>
              <a:gd name="connsiteX8" fmla="*/ 302268 w 1214413"/>
              <a:gd name="connsiteY8" fmla="*/ 1497426 h 3303133"/>
              <a:gd name="connsiteX9" fmla="*/ 597875 w 1214413"/>
              <a:gd name="connsiteY9" fmla="*/ 1969900 h 3303133"/>
              <a:gd name="connsiteX10" fmla="*/ 370876 w 1214413"/>
              <a:gd name="connsiteY10" fmla="*/ 2280028 h 3303133"/>
              <a:gd name="connsiteX11" fmla="*/ 172649 w 1214413"/>
              <a:gd name="connsiteY11" fmla="*/ 2673284 h 3303133"/>
              <a:gd name="connsiteX12" fmla="*/ 79930 w 1214413"/>
              <a:gd name="connsiteY12" fmla="*/ 3005793 h 3303133"/>
              <a:gd name="connsiteX13" fmla="*/ 0 w 1214413"/>
              <a:gd name="connsiteY13" fmla="*/ 2906680 h 3303133"/>
              <a:gd name="connsiteX14" fmla="*/ 15986 w 1214413"/>
              <a:gd name="connsiteY14" fmla="*/ 3303133 h 3303133"/>
              <a:gd name="connsiteX15" fmla="*/ 274960 w 1214413"/>
              <a:gd name="connsiteY15" fmla="*/ 3012187 h 3303133"/>
              <a:gd name="connsiteX16" fmla="*/ 150269 w 1214413"/>
              <a:gd name="connsiteY16" fmla="*/ 3037765 h 3303133"/>
              <a:gd name="connsiteX17" fmla="*/ 242988 w 1214413"/>
              <a:gd name="connsiteY17" fmla="*/ 2852327 h 3303133"/>
              <a:gd name="connsiteX18" fmla="*/ 585088 w 1214413"/>
              <a:gd name="connsiteY18" fmla="*/ 2551790 h 3303133"/>
              <a:gd name="connsiteX19" fmla="*/ 968753 w 1214413"/>
              <a:gd name="connsiteY19" fmla="*/ 2462268 h 3303133"/>
              <a:gd name="connsiteX20" fmla="*/ 1214413 w 1214413"/>
              <a:gd name="connsiteY20" fmla="*/ 2781407 h 3303133"/>
              <a:gd name="connsiteX0" fmla="*/ 1188734 w 1214413"/>
              <a:gd name="connsiteY0" fmla="*/ 1030326 h 3303135"/>
              <a:gd name="connsiteX1" fmla="*/ 668755 w 1214413"/>
              <a:gd name="connsiteY1" fmla="*/ 1306463 h 3303135"/>
              <a:gd name="connsiteX2" fmla="*/ 466792 w 1214413"/>
              <a:gd name="connsiteY2" fmla="*/ 1279305 h 3303135"/>
              <a:gd name="connsiteX3" fmla="*/ 330672 w 1214413"/>
              <a:gd name="connsiteY3" fmla="*/ 867672 h 3303135"/>
              <a:gd name="connsiteX4" fmla="*/ 424064 w 1214413"/>
              <a:gd name="connsiteY4" fmla="*/ 766317 h 3303135"/>
              <a:gd name="connsiteX5" fmla="*/ 215392 w 1214413"/>
              <a:gd name="connsiteY5" fmla="*/ 1 h 3303135"/>
              <a:gd name="connsiteX6" fmla="*/ 111426 w 1214413"/>
              <a:gd name="connsiteY6" fmla="*/ 962251 h 3303135"/>
              <a:gd name="connsiteX7" fmla="*/ 212573 w 1214413"/>
              <a:gd name="connsiteY7" fmla="*/ 945224 h 3303135"/>
              <a:gd name="connsiteX8" fmla="*/ 302268 w 1214413"/>
              <a:gd name="connsiteY8" fmla="*/ 1497428 h 3303135"/>
              <a:gd name="connsiteX9" fmla="*/ 597875 w 1214413"/>
              <a:gd name="connsiteY9" fmla="*/ 1969902 h 3303135"/>
              <a:gd name="connsiteX10" fmla="*/ 370876 w 1214413"/>
              <a:gd name="connsiteY10" fmla="*/ 2280030 h 3303135"/>
              <a:gd name="connsiteX11" fmla="*/ 172649 w 1214413"/>
              <a:gd name="connsiteY11" fmla="*/ 2673286 h 3303135"/>
              <a:gd name="connsiteX12" fmla="*/ 79930 w 1214413"/>
              <a:gd name="connsiteY12" fmla="*/ 3005795 h 3303135"/>
              <a:gd name="connsiteX13" fmla="*/ 0 w 1214413"/>
              <a:gd name="connsiteY13" fmla="*/ 2906682 h 3303135"/>
              <a:gd name="connsiteX14" fmla="*/ 15986 w 1214413"/>
              <a:gd name="connsiteY14" fmla="*/ 3303135 h 3303135"/>
              <a:gd name="connsiteX15" fmla="*/ 274960 w 1214413"/>
              <a:gd name="connsiteY15" fmla="*/ 3012189 h 3303135"/>
              <a:gd name="connsiteX16" fmla="*/ 150269 w 1214413"/>
              <a:gd name="connsiteY16" fmla="*/ 3037767 h 3303135"/>
              <a:gd name="connsiteX17" fmla="*/ 242988 w 1214413"/>
              <a:gd name="connsiteY17" fmla="*/ 2852329 h 3303135"/>
              <a:gd name="connsiteX18" fmla="*/ 585088 w 1214413"/>
              <a:gd name="connsiteY18" fmla="*/ 2551792 h 3303135"/>
              <a:gd name="connsiteX19" fmla="*/ 968753 w 1214413"/>
              <a:gd name="connsiteY19" fmla="*/ 2462270 h 3303135"/>
              <a:gd name="connsiteX20" fmla="*/ 1214413 w 1214413"/>
              <a:gd name="connsiteY20" fmla="*/ 2781409 h 3303135"/>
              <a:gd name="connsiteX0" fmla="*/ 1188734 w 1214413"/>
              <a:gd name="connsiteY0" fmla="*/ 1030324 h 3303133"/>
              <a:gd name="connsiteX1" fmla="*/ 668755 w 1214413"/>
              <a:gd name="connsiteY1" fmla="*/ 1306461 h 3303133"/>
              <a:gd name="connsiteX2" fmla="*/ 466792 w 1214413"/>
              <a:gd name="connsiteY2" fmla="*/ 1279303 h 3303133"/>
              <a:gd name="connsiteX3" fmla="*/ 330672 w 1214413"/>
              <a:gd name="connsiteY3" fmla="*/ 867670 h 3303133"/>
              <a:gd name="connsiteX4" fmla="*/ 424064 w 1214413"/>
              <a:gd name="connsiteY4" fmla="*/ 766315 h 3303133"/>
              <a:gd name="connsiteX5" fmla="*/ 215392 w 1214413"/>
              <a:gd name="connsiteY5" fmla="*/ -1 h 3303133"/>
              <a:gd name="connsiteX6" fmla="*/ 111426 w 1214413"/>
              <a:gd name="connsiteY6" fmla="*/ 962249 h 3303133"/>
              <a:gd name="connsiteX7" fmla="*/ 212573 w 1214413"/>
              <a:gd name="connsiteY7" fmla="*/ 945222 h 3303133"/>
              <a:gd name="connsiteX8" fmla="*/ 302268 w 1214413"/>
              <a:gd name="connsiteY8" fmla="*/ 1497426 h 3303133"/>
              <a:gd name="connsiteX9" fmla="*/ 597875 w 1214413"/>
              <a:gd name="connsiteY9" fmla="*/ 1969900 h 3303133"/>
              <a:gd name="connsiteX10" fmla="*/ 370876 w 1214413"/>
              <a:gd name="connsiteY10" fmla="*/ 2280028 h 3303133"/>
              <a:gd name="connsiteX11" fmla="*/ 172649 w 1214413"/>
              <a:gd name="connsiteY11" fmla="*/ 2673284 h 3303133"/>
              <a:gd name="connsiteX12" fmla="*/ 79930 w 1214413"/>
              <a:gd name="connsiteY12" fmla="*/ 3005793 h 3303133"/>
              <a:gd name="connsiteX13" fmla="*/ 0 w 1214413"/>
              <a:gd name="connsiteY13" fmla="*/ 2906680 h 3303133"/>
              <a:gd name="connsiteX14" fmla="*/ 15986 w 1214413"/>
              <a:gd name="connsiteY14" fmla="*/ 3303133 h 3303133"/>
              <a:gd name="connsiteX15" fmla="*/ 274960 w 1214413"/>
              <a:gd name="connsiteY15" fmla="*/ 3012187 h 3303133"/>
              <a:gd name="connsiteX16" fmla="*/ 150269 w 1214413"/>
              <a:gd name="connsiteY16" fmla="*/ 3037765 h 3303133"/>
              <a:gd name="connsiteX17" fmla="*/ 242988 w 1214413"/>
              <a:gd name="connsiteY17" fmla="*/ 2852327 h 3303133"/>
              <a:gd name="connsiteX18" fmla="*/ 585088 w 1214413"/>
              <a:gd name="connsiteY18" fmla="*/ 2551790 h 3303133"/>
              <a:gd name="connsiteX19" fmla="*/ 968753 w 1214413"/>
              <a:gd name="connsiteY19" fmla="*/ 2462268 h 3303133"/>
              <a:gd name="connsiteX20" fmla="*/ 1214413 w 1214413"/>
              <a:gd name="connsiteY20" fmla="*/ 2781407 h 3303133"/>
              <a:gd name="connsiteX0" fmla="*/ 1188734 w 1214413"/>
              <a:gd name="connsiteY0" fmla="*/ 1030326 h 3303135"/>
              <a:gd name="connsiteX1" fmla="*/ 668755 w 1214413"/>
              <a:gd name="connsiteY1" fmla="*/ 1306463 h 3303135"/>
              <a:gd name="connsiteX2" fmla="*/ 466792 w 1214413"/>
              <a:gd name="connsiteY2" fmla="*/ 1279305 h 3303135"/>
              <a:gd name="connsiteX3" fmla="*/ 330672 w 1214413"/>
              <a:gd name="connsiteY3" fmla="*/ 867672 h 3303135"/>
              <a:gd name="connsiteX4" fmla="*/ 424064 w 1214413"/>
              <a:gd name="connsiteY4" fmla="*/ 766317 h 3303135"/>
              <a:gd name="connsiteX5" fmla="*/ 215392 w 1214413"/>
              <a:gd name="connsiteY5" fmla="*/ 1 h 3303135"/>
              <a:gd name="connsiteX6" fmla="*/ 111426 w 1214413"/>
              <a:gd name="connsiteY6" fmla="*/ 962251 h 3303135"/>
              <a:gd name="connsiteX7" fmla="*/ 212573 w 1214413"/>
              <a:gd name="connsiteY7" fmla="*/ 945224 h 3303135"/>
              <a:gd name="connsiteX8" fmla="*/ 302268 w 1214413"/>
              <a:gd name="connsiteY8" fmla="*/ 1497428 h 3303135"/>
              <a:gd name="connsiteX9" fmla="*/ 597875 w 1214413"/>
              <a:gd name="connsiteY9" fmla="*/ 1969902 h 3303135"/>
              <a:gd name="connsiteX10" fmla="*/ 370876 w 1214413"/>
              <a:gd name="connsiteY10" fmla="*/ 2280030 h 3303135"/>
              <a:gd name="connsiteX11" fmla="*/ 172649 w 1214413"/>
              <a:gd name="connsiteY11" fmla="*/ 2673286 h 3303135"/>
              <a:gd name="connsiteX12" fmla="*/ 79930 w 1214413"/>
              <a:gd name="connsiteY12" fmla="*/ 3005795 h 3303135"/>
              <a:gd name="connsiteX13" fmla="*/ 0 w 1214413"/>
              <a:gd name="connsiteY13" fmla="*/ 2906682 h 3303135"/>
              <a:gd name="connsiteX14" fmla="*/ 15986 w 1214413"/>
              <a:gd name="connsiteY14" fmla="*/ 3303135 h 3303135"/>
              <a:gd name="connsiteX15" fmla="*/ 274960 w 1214413"/>
              <a:gd name="connsiteY15" fmla="*/ 3012189 h 3303135"/>
              <a:gd name="connsiteX16" fmla="*/ 150269 w 1214413"/>
              <a:gd name="connsiteY16" fmla="*/ 3037767 h 3303135"/>
              <a:gd name="connsiteX17" fmla="*/ 242988 w 1214413"/>
              <a:gd name="connsiteY17" fmla="*/ 2852329 h 3303135"/>
              <a:gd name="connsiteX18" fmla="*/ 603294 w 1214413"/>
              <a:gd name="connsiteY18" fmla="*/ 3094059 h 3303135"/>
              <a:gd name="connsiteX19" fmla="*/ 968753 w 1214413"/>
              <a:gd name="connsiteY19" fmla="*/ 2462270 h 3303135"/>
              <a:gd name="connsiteX20" fmla="*/ 1214413 w 1214413"/>
              <a:gd name="connsiteY20" fmla="*/ 2781409 h 3303135"/>
              <a:gd name="connsiteX0" fmla="*/ 1188734 w 1214413"/>
              <a:gd name="connsiteY0" fmla="*/ 1030324 h 3303133"/>
              <a:gd name="connsiteX1" fmla="*/ 668755 w 1214413"/>
              <a:gd name="connsiteY1" fmla="*/ 1306461 h 3303133"/>
              <a:gd name="connsiteX2" fmla="*/ 466792 w 1214413"/>
              <a:gd name="connsiteY2" fmla="*/ 1279303 h 3303133"/>
              <a:gd name="connsiteX3" fmla="*/ 330672 w 1214413"/>
              <a:gd name="connsiteY3" fmla="*/ 867670 h 3303133"/>
              <a:gd name="connsiteX4" fmla="*/ 424064 w 1214413"/>
              <a:gd name="connsiteY4" fmla="*/ 766315 h 3303133"/>
              <a:gd name="connsiteX5" fmla="*/ 215392 w 1214413"/>
              <a:gd name="connsiteY5" fmla="*/ -1 h 3303133"/>
              <a:gd name="connsiteX6" fmla="*/ 111426 w 1214413"/>
              <a:gd name="connsiteY6" fmla="*/ 962249 h 3303133"/>
              <a:gd name="connsiteX7" fmla="*/ 212573 w 1214413"/>
              <a:gd name="connsiteY7" fmla="*/ 945222 h 3303133"/>
              <a:gd name="connsiteX8" fmla="*/ 302268 w 1214413"/>
              <a:gd name="connsiteY8" fmla="*/ 1497426 h 3303133"/>
              <a:gd name="connsiteX9" fmla="*/ 597875 w 1214413"/>
              <a:gd name="connsiteY9" fmla="*/ 1969900 h 3303133"/>
              <a:gd name="connsiteX10" fmla="*/ 370876 w 1214413"/>
              <a:gd name="connsiteY10" fmla="*/ 2280028 h 3303133"/>
              <a:gd name="connsiteX11" fmla="*/ 172649 w 1214413"/>
              <a:gd name="connsiteY11" fmla="*/ 2673284 h 3303133"/>
              <a:gd name="connsiteX12" fmla="*/ 79930 w 1214413"/>
              <a:gd name="connsiteY12" fmla="*/ 3005793 h 3303133"/>
              <a:gd name="connsiteX13" fmla="*/ 0 w 1214413"/>
              <a:gd name="connsiteY13" fmla="*/ 2906680 h 3303133"/>
              <a:gd name="connsiteX14" fmla="*/ 15986 w 1214413"/>
              <a:gd name="connsiteY14" fmla="*/ 3303133 h 3303133"/>
              <a:gd name="connsiteX15" fmla="*/ 274960 w 1214413"/>
              <a:gd name="connsiteY15" fmla="*/ 3012187 h 3303133"/>
              <a:gd name="connsiteX16" fmla="*/ 150269 w 1214413"/>
              <a:gd name="connsiteY16" fmla="*/ 3037765 h 3303133"/>
              <a:gd name="connsiteX17" fmla="*/ 242988 w 1214413"/>
              <a:gd name="connsiteY17" fmla="*/ 2852327 h 3303133"/>
              <a:gd name="connsiteX18" fmla="*/ 603294 w 1214413"/>
              <a:gd name="connsiteY18" fmla="*/ 3094057 h 3303133"/>
              <a:gd name="connsiteX19" fmla="*/ 942966 w 1214413"/>
              <a:gd name="connsiteY19" fmla="*/ 2601742 h 3303133"/>
              <a:gd name="connsiteX20" fmla="*/ 1214413 w 1214413"/>
              <a:gd name="connsiteY20" fmla="*/ 2781407 h 3303133"/>
              <a:gd name="connsiteX0" fmla="*/ 1188734 w 1214413"/>
              <a:gd name="connsiteY0" fmla="*/ 1030326 h 3993917"/>
              <a:gd name="connsiteX1" fmla="*/ 668755 w 1214413"/>
              <a:gd name="connsiteY1" fmla="*/ 1306463 h 3993917"/>
              <a:gd name="connsiteX2" fmla="*/ 466792 w 1214413"/>
              <a:gd name="connsiteY2" fmla="*/ 1279305 h 3993917"/>
              <a:gd name="connsiteX3" fmla="*/ 330672 w 1214413"/>
              <a:gd name="connsiteY3" fmla="*/ 867672 h 3993917"/>
              <a:gd name="connsiteX4" fmla="*/ 424064 w 1214413"/>
              <a:gd name="connsiteY4" fmla="*/ 766317 h 3993917"/>
              <a:gd name="connsiteX5" fmla="*/ 215392 w 1214413"/>
              <a:gd name="connsiteY5" fmla="*/ 1 h 3993917"/>
              <a:gd name="connsiteX6" fmla="*/ 111426 w 1214413"/>
              <a:gd name="connsiteY6" fmla="*/ 962251 h 3993917"/>
              <a:gd name="connsiteX7" fmla="*/ 212573 w 1214413"/>
              <a:gd name="connsiteY7" fmla="*/ 945224 h 3993917"/>
              <a:gd name="connsiteX8" fmla="*/ 302268 w 1214413"/>
              <a:gd name="connsiteY8" fmla="*/ 1497428 h 3993917"/>
              <a:gd name="connsiteX9" fmla="*/ 597875 w 1214413"/>
              <a:gd name="connsiteY9" fmla="*/ 1969902 h 3993917"/>
              <a:gd name="connsiteX10" fmla="*/ 370876 w 1214413"/>
              <a:gd name="connsiteY10" fmla="*/ 2280030 h 3993917"/>
              <a:gd name="connsiteX11" fmla="*/ 172649 w 1214413"/>
              <a:gd name="connsiteY11" fmla="*/ 2673286 h 3993917"/>
              <a:gd name="connsiteX12" fmla="*/ 79930 w 1214413"/>
              <a:gd name="connsiteY12" fmla="*/ 3005795 h 3993917"/>
              <a:gd name="connsiteX13" fmla="*/ 0 w 1214413"/>
              <a:gd name="connsiteY13" fmla="*/ 2906682 h 3993917"/>
              <a:gd name="connsiteX14" fmla="*/ 15986 w 1214413"/>
              <a:gd name="connsiteY14" fmla="*/ 3303135 h 3993917"/>
              <a:gd name="connsiteX15" fmla="*/ 274960 w 1214413"/>
              <a:gd name="connsiteY15" fmla="*/ 3012189 h 3993917"/>
              <a:gd name="connsiteX16" fmla="*/ 150269 w 1214413"/>
              <a:gd name="connsiteY16" fmla="*/ 3037767 h 3993917"/>
              <a:gd name="connsiteX17" fmla="*/ 316344 w 1214413"/>
              <a:gd name="connsiteY17" fmla="*/ 3993822 h 3993917"/>
              <a:gd name="connsiteX18" fmla="*/ 603294 w 1214413"/>
              <a:gd name="connsiteY18" fmla="*/ 3094059 h 3993917"/>
              <a:gd name="connsiteX19" fmla="*/ 942966 w 1214413"/>
              <a:gd name="connsiteY19" fmla="*/ 2601744 h 3993917"/>
              <a:gd name="connsiteX20" fmla="*/ 1214413 w 1214413"/>
              <a:gd name="connsiteY20" fmla="*/ 2781409 h 3993917"/>
              <a:gd name="connsiteX0" fmla="*/ 1188891 w 1214570"/>
              <a:gd name="connsiteY0" fmla="*/ 1030324 h 4937145"/>
              <a:gd name="connsiteX1" fmla="*/ 668912 w 1214570"/>
              <a:gd name="connsiteY1" fmla="*/ 1306461 h 4937145"/>
              <a:gd name="connsiteX2" fmla="*/ 466949 w 1214570"/>
              <a:gd name="connsiteY2" fmla="*/ 1279303 h 4937145"/>
              <a:gd name="connsiteX3" fmla="*/ 330829 w 1214570"/>
              <a:gd name="connsiteY3" fmla="*/ 867670 h 4937145"/>
              <a:gd name="connsiteX4" fmla="*/ 424221 w 1214570"/>
              <a:gd name="connsiteY4" fmla="*/ 766315 h 4937145"/>
              <a:gd name="connsiteX5" fmla="*/ 215549 w 1214570"/>
              <a:gd name="connsiteY5" fmla="*/ -1 h 4937145"/>
              <a:gd name="connsiteX6" fmla="*/ 111583 w 1214570"/>
              <a:gd name="connsiteY6" fmla="*/ 962249 h 4937145"/>
              <a:gd name="connsiteX7" fmla="*/ 212730 w 1214570"/>
              <a:gd name="connsiteY7" fmla="*/ 945222 h 4937145"/>
              <a:gd name="connsiteX8" fmla="*/ 302425 w 1214570"/>
              <a:gd name="connsiteY8" fmla="*/ 1497426 h 4937145"/>
              <a:gd name="connsiteX9" fmla="*/ 598032 w 1214570"/>
              <a:gd name="connsiteY9" fmla="*/ 1969900 h 4937145"/>
              <a:gd name="connsiteX10" fmla="*/ 371033 w 1214570"/>
              <a:gd name="connsiteY10" fmla="*/ 2280028 h 4937145"/>
              <a:gd name="connsiteX11" fmla="*/ 172806 w 1214570"/>
              <a:gd name="connsiteY11" fmla="*/ 2673284 h 4937145"/>
              <a:gd name="connsiteX12" fmla="*/ 80087 w 1214570"/>
              <a:gd name="connsiteY12" fmla="*/ 3005793 h 4937145"/>
              <a:gd name="connsiteX13" fmla="*/ 157 w 1214570"/>
              <a:gd name="connsiteY13" fmla="*/ 2906680 h 4937145"/>
              <a:gd name="connsiteX14" fmla="*/ 16143 w 1214570"/>
              <a:gd name="connsiteY14" fmla="*/ 3303133 h 4937145"/>
              <a:gd name="connsiteX15" fmla="*/ 162521 w 1214570"/>
              <a:gd name="connsiteY15" fmla="*/ 4937114 h 4937145"/>
              <a:gd name="connsiteX16" fmla="*/ 150426 w 1214570"/>
              <a:gd name="connsiteY16" fmla="*/ 3037765 h 4937145"/>
              <a:gd name="connsiteX17" fmla="*/ 316501 w 1214570"/>
              <a:gd name="connsiteY17" fmla="*/ 3993820 h 4937145"/>
              <a:gd name="connsiteX18" fmla="*/ 603451 w 1214570"/>
              <a:gd name="connsiteY18" fmla="*/ 3094057 h 4937145"/>
              <a:gd name="connsiteX19" fmla="*/ 943123 w 1214570"/>
              <a:gd name="connsiteY19" fmla="*/ 2601742 h 4937145"/>
              <a:gd name="connsiteX20" fmla="*/ 1214570 w 1214570"/>
              <a:gd name="connsiteY20" fmla="*/ 2781407 h 4937145"/>
              <a:gd name="connsiteX0" fmla="*/ 1188734 w 1214413"/>
              <a:gd name="connsiteY0" fmla="*/ 1030326 h 5280919"/>
              <a:gd name="connsiteX1" fmla="*/ 668755 w 1214413"/>
              <a:gd name="connsiteY1" fmla="*/ 1306463 h 5280919"/>
              <a:gd name="connsiteX2" fmla="*/ 466792 w 1214413"/>
              <a:gd name="connsiteY2" fmla="*/ 1279305 h 5280919"/>
              <a:gd name="connsiteX3" fmla="*/ 330672 w 1214413"/>
              <a:gd name="connsiteY3" fmla="*/ 867672 h 5280919"/>
              <a:gd name="connsiteX4" fmla="*/ 424064 w 1214413"/>
              <a:gd name="connsiteY4" fmla="*/ 766317 h 5280919"/>
              <a:gd name="connsiteX5" fmla="*/ 215392 w 1214413"/>
              <a:gd name="connsiteY5" fmla="*/ 1 h 5280919"/>
              <a:gd name="connsiteX6" fmla="*/ 111426 w 1214413"/>
              <a:gd name="connsiteY6" fmla="*/ 962251 h 5280919"/>
              <a:gd name="connsiteX7" fmla="*/ 212573 w 1214413"/>
              <a:gd name="connsiteY7" fmla="*/ 945224 h 5280919"/>
              <a:gd name="connsiteX8" fmla="*/ 302268 w 1214413"/>
              <a:gd name="connsiteY8" fmla="*/ 1497428 h 5280919"/>
              <a:gd name="connsiteX9" fmla="*/ 597875 w 1214413"/>
              <a:gd name="connsiteY9" fmla="*/ 1969902 h 5280919"/>
              <a:gd name="connsiteX10" fmla="*/ 370876 w 1214413"/>
              <a:gd name="connsiteY10" fmla="*/ 2280030 h 5280919"/>
              <a:gd name="connsiteX11" fmla="*/ 172649 w 1214413"/>
              <a:gd name="connsiteY11" fmla="*/ 2673286 h 5280919"/>
              <a:gd name="connsiteX12" fmla="*/ 79930 w 1214413"/>
              <a:gd name="connsiteY12" fmla="*/ 3005795 h 5280919"/>
              <a:gd name="connsiteX13" fmla="*/ 0 w 1214413"/>
              <a:gd name="connsiteY13" fmla="*/ 2906682 h 5280919"/>
              <a:gd name="connsiteX14" fmla="*/ 15986 w 1214413"/>
              <a:gd name="connsiteY14" fmla="*/ 3303135 h 5280919"/>
              <a:gd name="connsiteX15" fmla="*/ 154629 w 1214413"/>
              <a:gd name="connsiteY15" fmla="*/ 5280893 h 5280919"/>
              <a:gd name="connsiteX16" fmla="*/ 150269 w 1214413"/>
              <a:gd name="connsiteY16" fmla="*/ 3037767 h 5280919"/>
              <a:gd name="connsiteX17" fmla="*/ 316344 w 1214413"/>
              <a:gd name="connsiteY17" fmla="*/ 3993822 h 5280919"/>
              <a:gd name="connsiteX18" fmla="*/ 603294 w 1214413"/>
              <a:gd name="connsiteY18" fmla="*/ 3094059 h 5280919"/>
              <a:gd name="connsiteX19" fmla="*/ 942966 w 1214413"/>
              <a:gd name="connsiteY19" fmla="*/ 2601744 h 5280919"/>
              <a:gd name="connsiteX20" fmla="*/ 1214413 w 1214413"/>
              <a:gd name="connsiteY20" fmla="*/ 2781409 h 5280919"/>
              <a:gd name="connsiteX0" fmla="*/ 1188734 w 1214413"/>
              <a:gd name="connsiteY0" fmla="*/ 1030324 h 5330284"/>
              <a:gd name="connsiteX1" fmla="*/ 668755 w 1214413"/>
              <a:gd name="connsiteY1" fmla="*/ 1306461 h 5330284"/>
              <a:gd name="connsiteX2" fmla="*/ 466792 w 1214413"/>
              <a:gd name="connsiteY2" fmla="*/ 1279303 h 5330284"/>
              <a:gd name="connsiteX3" fmla="*/ 330672 w 1214413"/>
              <a:gd name="connsiteY3" fmla="*/ 867670 h 5330284"/>
              <a:gd name="connsiteX4" fmla="*/ 424064 w 1214413"/>
              <a:gd name="connsiteY4" fmla="*/ 766315 h 5330284"/>
              <a:gd name="connsiteX5" fmla="*/ 215392 w 1214413"/>
              <a:gd name="connsiteY5" fmla="*/ -1 h 5330284"/>
              <a:gd name="connsiteX6" fmla="*/ 111426 w 1214413"/>
              <a:gd name="connsiteY6" fmla="*/ 962249 h 5330284"/>
              <a:gd name="connsiteX7" fmla="*/ 212573 w 1214413"/>
              <a:gd name="connsiteY7" fmla="*/ 945222 h 5330284"/>
              <a:gd name="connsiteX8" fmla="*/ 302268 w 1214413"/>
              <a:gd name="connsiteY8" fmla="*/ 1497426 h 5330284"/>
              <a:gd name="connsiteX9" fmla="*/ 597875 w 1214413"/>
              <a:gd name="connsiteY9" fmla="*/ 1969900 h 5330284"/>
              <a:gd name="connsiteX10" fmla="*/ 370876 w 1214413"/>
              <a:gd name="connsiteY10" fmla="*/ 2280028 h 5330284"/>
              <a:gd name="connsiteX11" fmla="*/ 172649 w 1214413"/>
              <a:gd name="connsiteY11" fmla="*/ 2673284 h 5330284"/>
              <a:gd name="connsiteX12" fmla="*/ 79930 w 1214413"/>
              <a:gd name="connsiteY12" fmla="*/ 3005793 h 5330284"/>
              <a:gd name="connsiteX13" fmla="*/ 0 w 1214413"/>
              <a:gd name="connsiteY13" fmla="*/ 2906680 h 5330284"/>
              <a:gd name="connsiteX14" fmla="*/ 15986 w 1214413"/>
              <a:gd name="connsiteY14" fmla="*/ 3303133 h 5330284"/>
              <a:gd name="connsiteX15" fmla="*/ 154629 w 1214413"/>
              <a:gd name="connsiteY15" fmla="*/ 5280891 h 5330284"/>
              <a:gd name="connsiteX16" fmla="*/ 192465 w 1214413"/>
              <a:gd name="connsiteY16" fmla="*/ 4671127 h 5330284"/>
              <a:gd name="connsiteX17" fmla="*/ 316344 w 1214413"/>
              <a:gd name="connsiteY17" fmla="*/ 3993820 h 5330284"/>
              <a:gd name="connsiteX18" fmla="*/ 603294 w 1214413"/>
              <a:gd name="connsiteY18" fmla="*/ 3094057 h 5330284"/>
              <a:gd name="connsiteX19" fmla="*/ 942966 w 1214413"/>
              <a:gd name="connsiteY19" fmla="*/ 2601742 h 5330284"/>
              <a:gd name="connsiteX20" fmla="*/ 1214413 w 1214413"/>
              <a:gd name="connsiteY20" fmla="*/ 2781407 h 5330284"/>
              <a:gd name="connsiteX0" fmla="*/ 1193617 w 1219296"/>
              <a:gd name="connsiteY0" fmla="*/ 1030326 h 5639926"/>
              <a:gd name="connsiteX1" fmla="*/ 673638 w 1219296"/>
              <a:gd name="connsiteY1" fmla="*/ 1306463 h 5639926"/>
              <a:gd name="connsiteX2" fmla="*/ 471675 w 1219296"/>
              <a:gd name="connsiteY2" fmla="*/ 1279305 h 5639926"/>
              <a:gd name="connsiteX3" fmla="*/ 335555 w 1219296"/>
              <a:gd name="connsiteY3" fmla="*/ 867672 h 5639926"/>
              <a:gd name="connsiteX4" fmla="*/ 428947 w 1219296"/>
              <a:gd name="connsiteY4" fmla="*/ 766317 h 5639926"/>
              <a:gd name="connsiteX5" fmla="*/ 220275 w 1219296"/>
              <a:gd name="connsiteY5" fmla="*/ 1 h 5639926"/>
              <a:gd name="connsiteX6" fmla="*/ 116309 w 1219296"/>
              <a:gd name="connsiteY6" fmla="*/ 962251 h 5639926"/>
              <a:gd name="connsiteX7" fmla="*/ 217456 w 1219296"/>
              <a:gd name="connsiteY7" fmla="*/ 945224 h 5639926"/>
              <a:gd name="connsiteX8" fmla="*/ 307151 w 1219296"/>
              <a:gd name="connsiteY8" fmla="*/ 1497428 h 5639926"/>
              <a:gd name="connsiteX9" fmla="*/ 602758 w 1219296"/>
              <a:gd name="connsiteY9" fmla="*/ 1969902 h 5639926"/>
              <a:gd name="connsiteX10" fmla="*/ 375759 w 1219296"/>
              <a:gd name="connsiteY10" fmla="*/ 2280030 h 5639926"/>
              <a:gd name="connsiteX11" fmla="*/ 177532 w 1219296"/>
              <a:gd name="connsiteY11" fmla="*/ 2673286 h 5639926"/>
              <a:gd name="connsiteX12" fmla="*/ 84813 w 1219296"/>
              <a:gd name="connsiteY12" fmla="*/ 3005795 h 5639926"/>
              <a:gd name="connsiteX13" fmla="*/ 4883 w 1219296"/>
              <a:gd name="connsiteY13" fmla="*/ 2906682 h 5639926"/>
              <a:gd name="connsiteX14" fmla="*/ 20869 w 1219296"/>
              <a:gd name="connsiteY14" fmla="*/ 3303135 h 5639926"/>
              <a:gd name="connsiteX15" fmla="*/ 10721 w 1219296"/>
              <a:gd name="connsiteY15" fmla="*/ 5603005 h 5639926"/>
              <a:gd name="connsiteX16" fmla="*/ 197348 w 1219296"/>
              <a:gd name="connsiteY16" fmla="*/ 4671129 h 5639926"/>
              <a:gd name="connsiteX17" fmla="*/ 321227 w 1219296"/>
              <a:gd name="connsiteY17" fmla="*/ 3993822 h 5639926"/>
              <a:gd name="connsiteX18" fmla="*/ 608177 w 1219296"/>
              <a:gd name="connsiteY18" fmla="*/ 3094059 h 5639926"/>
              <a:gd name="connsiteX19" fmla="*/ 947849 w 1219296"/>
              <a:gd name="connsiteY19" fmla="*/ 2601744 h 5639926"/>
              <a:gd name="connsiteX20" fmla="*/ 1219296 w 1219296"/>
              <a:gd name="connsiteY20" fmla="*/ 2781409 h 5639926"/>
              <a:gd name="connsiteX0" fmla="*/ 1197400 w 1223079"/>
              <a:gd name="connsiteY0" fmla="*/ 1030324 h 5639924"/>
              <a:gd name="connsiteX1" fmla="*/ 677421 w 1223079"/>
              <a:gd name="connsiteY1" fmla="*/ 1306461 h 5639924"/>
              <a:gd name="connsiteX2" fmla="*/ 475458 w 1223079"/>
              <a:gd name="connsiteY2" fmla="*/ 1279303 h 5639924"/>
              <a:gd name="connsiteX3" fmla="*/ 339338 w 1223079"/>
              <a:gd name="connsiteY3" fmla="*/ 867670 h 5639924"/>
              <a:gd name="connsiteX4" fmla="*/ 432730 w 1223079"/>
              <a:gd name="connsiteY4" fmla="*/ 766315 h 5639924"/>
              <a:gd name="connsiteX5" fmla="*/ 224058 w 1223079"/>
              <a:gd name="connsiteY5" fmla="*/ -1 h 5639924"/>
              <a:gd name="connsiteX6" fmla="*/ 120092 w 1223079"/>
              <a:gd name="connsiteY6" fmla="*/ 962249 h 5639924"/>
              <a:gd name="connsiteX7" fmla="*/ 221239 w 1223079"/>
              <a:gd name="connsiteY7" fmla="*/ 945222 h 5639924"/>
              <a:gd name="connsiteX8" fmla="*/ 310934 w 1223079"/>
              <a:gd name="connsiteY8" fmla="*/ 1497426 h 5639924"/>
              <a:gd name="connsiteX9" fmla="*/ 606541 w 1223079"/>
              <a:gd name="connsiteY9" fmla="*/ 1969900 h 5639924"/>
              <a:gd name="connsiteX10" fmla="*/ 379542 w 1223079"/>
              <a:gd name="connsiteY10" fmla="*/ 2280028 h 5639924"/>
              <a:gd name="connsiteX11" fmla="*/ 181315 w 1223079"/>
              <a:gd name="connsiteY11" fmla="*/ 2673284 h 5639924"/>
              <a:gd name="connsiteX12" fmla="*/ 8666 w 1223079"/>
              <a:gd name="connsiteY12" fmla="*/ 2906680 h 5639924"/>
              <a:gd name="connsiteX13" fmla="*/ 24652 w 1223079"/>
              <a:gd name="connsiteY13" fmla="*/ 3303133 h 5639924"/>
              <a:gd name="connsiteX14" fmla="*/ 14504 w 1223079"/>
              <a:gd name="connsiteY14" fmla="*/ 5603003 h 5639924"/>
              <a:gd name="connsiteX15" fmla="*/ 201131 w 1223079"/>
              <a:gd name="connsiteY15" fmla="*/ 4671127 h 5639924"/>
              <a:gd name="connsiteX16" fmla="*/ 325010 w 1223079"/>
              <a:gd name="connsiteY16" fmla="*/ 3993820 h 5639924"/>
              <a:gd name="connsiteX17" fmla="*/ 611960 w 1223079"/>
              <a:gd name="connsiteY17" fmla="*/ 3094057 h 5639924"/>
              <a:gd name="connsiteX18" fmla="*/ 951632 w 1223079"/>
              <a:gd name="connsiteY18" fmla="*/ 2601742 h 5639924"/>
              <a:gd name="connsiteX19" fmla="*/ 1223079 w 1223079"/>
              <a:gd name="connsiteY19" fmla="*/ 2781407 h 5639924"/>
              <a:gd name="connsiteX0" fmla="*/ 1197400 w 1223079"/>
              <a:gd name="connsiteY0" fmla="*/ 1030326 h 5639926"/>
              <a:gd name="connsiteX1" fmla="*/ 677421 w 1223079"/>
              <a:gd name="connsiteY1" fmla="*/ 1306463 h 5639926"/>
              <a:gd name="connsiteX2" fmla="*/ 475458 w 1223079"/>
              <a:gd name="connsiteY2" fmla="*/ 1279305 h 5639926"/>
              <a:gd name="connsiteX3" fmla="*/ 339338 w 1223079"/>
              <a:gd name="connsiteY3" fmla="*/ 867672 h 5639926"/>
              <a:gd name="connsiteX4" fmla="*/ 432730 w 1223079"/>
              <a:gd name="connsiteY4" fmla="*/ 766317 h 5639926"/>
              <a:gd name="connsiteX5" fmla="*/ 224058 w 1223079"/>
              <a:gd name="connsiteY5" fmla="*/ 1 h 5639926"/>
              <a:gd name="connsiteX6" fmla="*/ 120092 w 1223079"/>
              <a:gd name="connsiteY6" fmla="*/ 962251 h 5639926"/>
              <a:gd name="connsiteX7" fmla="*/ 221239 w 1223079"/>
              <a:gd name="connsiteY7" fmla="*/ 945224 h 5639926"/>
              <a:gd name="connsiteX8" fmla="*/ 310934 w 1223079"/>
              <a:gd name="connsiteY8" fmla="*/ 1497428 h 5639926"/>
              <a:gd name="connsiteX9" fmla="*/ 606541 w 1223079"/>
              <a:gd name="connsiteY9" fmla="*/ 1969902 h 5639926"/>
              <a:gd name="connsiteX10" fmla="*/ 370350 w 1223079"/>
              <a:gd name="connsiteY10" fmla="*/ 2808816 h 5639926"/>
              <a:gd name="connsiteX11" fmla="*/ 181315 w 1223079"/>
              <a:gd name="connsiteY11" fmla="*/ 2673286 h 5639926"/>
              <a:gd name="connsiteX12" fmla="*/ 8666 w 1223079"/>
              <a:gd name="connsiteY12" fmla="*/ 2906682 h 5639926"/>
              <a:gd name="connsiteX13" fmla="*/ 24652 w 1223079"/>
              <a:gd name="connsiteY13" fmla="*/ 3303135 h 5639926"/>
              <a:gd name="connsiteX14" fmla="*/ 14504 w 1223079"/>
              <a:gd name="connsiteY14" fmla="*/ 5603005 h 5639926"/>
              <a:gd name="connsiteX15" fmla="*/ 201131 w 1223079"/>
              <a:gd name="connsiteY15" fmla="*/ 4671129 h 5639926"/>
              <a:gd name="connsiteX16" fmla="*/ 325010 w 1223079"/>
              <a:gd name="connsiteY16" fmla="*/ 3993822 h 5639926"/>
              <a:gd name="connsiteX17" fmla="*/ 611960 w 1223079"/>
              <a:gd name="connsiteY17" fmla="*/ 3094059 h 5639926"/>
              <a:gd name="connsiteX18" fmla="*/ 951632 w 1223079"/>
              <a:gd name="connsiteY18" fmla="*/ 2601744 h 5639926"/>
              <a:gd name="connsiteX19" fmla="*/ 1223079 w 1223079"/>
              <a:gd name="connsiteY19" fmla="*/ 2781409 h 5639926"/>
              <a:gd name="connsiteX0" fmla="*/ 1210932 w 1236611"/>
              <a:gd name="connsiteY0" fmla="*/ 1030324 h 5639924"/>
              <a:gd name="connsiteX1" fmla="*/ 690953 w 1236611"/>
              <a:gd name="connsiteY1" fmla="*/ 1306461 h 5639924"/>
              <a:gd name="connsiteX2" fmla="*/ 488990 w 1236611"/>
              <a:gd name="connsiteY2" fmla="*/ 1279303 h 5639924"/>
              <a:gd name="connsiteX3" fmla="*/ 352870 w 1236611"/>
              <a:gd name="connsiteY3" fmla="*/ 867670 h 5639924"/>
              <a:gd name="connsiteX4" fmla="*/ 446262 w 1236611"/>
              <a:gd name="connsiteY4" fmla="*/ 766315 h 5639924"/>
              <a:gd name="connsiteX5" fmla="*/ 237590 w 1236611"/>
              <a:gd name="connsiteY5" fmla="*/ -1 h 5639924"/>
              <a:gd name="connsiteX6" fmla="*/ 133624 w 1236611"/>
              <a:gd name="connsiteY6" fmla="*/ 962249 h 5639924"/>
              <a:gd name="connsiteX7" fmla="*/ 234771 w 1236611"/>
              <a:gd name="connsiteY7" fmla="*/ 945222 h 5639924"/>
              <a:gd name="connsiteX8" fmla="*/ 324466 w 1236611"/>
              <a:gd name="connsiteY8" fmla="*/ 1497426 h 5639924"/>
              <a:gd name="connsiteX9" fmla="*/ 620073 w 1236611"/>
              <a:gd name="connsiteY9" fmla="*/ 1969900 h 5639924"/>
              <a:gd name="connsiteX10" fmla="*/ 383882 w 1236611"/>
              <a:gd name="connsiteY10" fmla="*/ 2808814 h 5639924"/>
              <a:gd name="connsiteX11" fmla="*/ 22198 w 1236611"/>
              <a:gd name="connsiteY11" fmla="*/ 2906680 h 5639924"/>
              <a:gd name="connsiteX12" fmla="*/ 38184 w 1236611"/>
              <a:gd name="connsiteY12" fmla="*/ 3303133 h 5639924"/>
              <a:gd name="connsiteX13" fmla="*/ 28036 w 1236611"/>
              <a:gd name="connsiteY13" fmla="*/ 5603003 h 5639924"/>
              <a:gd name="connsiteX14" fmla="*/ 214663 w 1236611"/>
              <a:gd name="connsiteY14" fmla="*/ 4671127 h 5639924"/>
              <a:gd name="connsiteX15" fmla="*/ 338542 w 1236611"/>
              <a:gd name="connsiteY15" fmla="*/ 3993820 h 5639924"/>
              <a:gd name="connsiteX16" fmla="*/ 625492 w 1236611"/>
              <a:gd name="connsiteY16" fmla="*/ 3094057 h 5639924"/>
              <a:gd name="connsiteX17" fmla="*/ 965164 w 1236611"/>
              <a:gd name="connsiteY17" fmla="*/ 2601742 h 5639924"/>
              <a:gd name="connsiteX18" fmla="*/ 1236611 w 1236611"/>
              <a:gd name="connsiteY18" fmla="*/ 2781407 h 5639924"/>
              <a:gd name="connsiteX0" fmla="*/ 1206059 w 1231738"/>
              <a:gd name="connsiteY0" fmla="*/ 1030326 h 5639926"/>
              <a:gd name="connsiteX1" fmla="*/ 686080 w 1231738"/>
              <a:gd name="connsiteY1" fmla="*/ 1306463 h 5639926"/>
              <a:gd name="connsiteX2" fmla="*/ 484117 w 1231738"/>
              <a:gd name="connsiteY2" fmla="*/ 1279305 h 5639926"/>
              <a:gd name="connsiteX3" fmla="*/ 347997 w 1231738"/>
              <a:gd name="connsiteY3" fmla="*/ 867672 h 5639926"/>
              <a:gd name="connsiteX4" fmla="*/ 441389 w 1231738"/>
              <a:gd name="connsiteY4" fmla="*/ 766317 h 5639926"/>
              <a:gd name="connsiteX5" fmla="*/ 232717 w 1231738"/>
              <a:gd name="connsiteY5" fmla="*/ 1 h 5639926"/>
              <a:gd name="connsiteX6" fmla="*/ 128751 w 1231738"/>
              <a:gd name="connsiteY6" fmla="*/ 962251 h 5639926"/>
              <a:gd name="connsiteX7" fmla="*/ 229898 w 1231738"/>
              <a:gd name="connsiteY7" fmla="*/ 945224 h 5639926"/>
              <a:gd name="connsiteX8" fmla="*/ 319593 w 1231738"/>
              <a:gd name="connsiteY8" fmla="*/ 1497428 h 5639926"/>
              <a:gd name="connsiteX9" fmla="*/ 615200 w 1231738"/>
              <a:gd name="connsiteY9" fmla="*/ 1969902 h 5639926"/>
              <a:gd name="connsiteX10" fmla="*/ 379009 w 1231738"/>
              <a:gd name="connsiteY10" fmla="*/ 2808816 h 5639926"/>
              <a:gd name="connsiteX11" fmla="*/ 23230 w 1231738"/>
              <a:gd name="connsiteY11" fmla="*/ 2928235 h 5639926"/>
              <a:gd name="connsiteX12" fmla="*/ 33311 w 1231738"/>
              <a:gd name="connsiteY12" fmla="*/ 3303135 h 5639926"/>
              <a:gd name="connsiteX13" fmla="*/ 23163 w 1231738"/>
              <a:gd name="connsiteY13" fmla="*/ 5603005 h 5639926"/>
              <a:gd name="connsiteX14" fmla="*/ 209790 w 1231738"/>
              <a:gd name="connsiteY14" fmla="*/ 4671129 h 5639926"/>
              <a:gd name="connsiteX15" fmla="*/ 333669 w 1231738"/>
              <a:gd name="connsiteY15" fmla="*/ 3993822 h 5639926"/>
              <a:gd name="connsiteX16" fmla="*/ 620619 w 1231738"/>
              <a:gd name="connsiteY16" fmla="*/ 3094059 h 5639926"/>
              <a:gd name="connsiteX17" fmla="*/ 960291 w 1231738"/>
              <a:gd name="connsiteY17" fmla="*/ 2601744 h 5639926"/>
              <a:gd name="connsiteX18" fmla="*/ 1231738 w 1231738"/>
              <a:gd name="connsiteY18" fmla="*/ 2781409 h 5639926"/>
              <a:gd name="connsiteX0" fmla="*/ 1211188 w 1236867"/>
              <a:gd name="connsiteY0" fmla="*/ 1030324 h 5639924"/>
              <a:gd name="connsiteX1" fmla="*/ 691209 w 1236867"/>
              <a:gd name="connsiteY1" fmla="*/ 1306461 h 5639924"/>
              <a:gd name="connsiteX2" fmla="*/ 489246 w 1236867"/>
              <a:gd name="connsiteY2" fmla="*/ 1279303 h 5639924"/>
              <a:gd name="connsiteX3" fmla="*/ 353126 w 1236867"/>
              <a:gd name="connsiteY3" fmla="*/ 867670 h 5639924"/>
              <a:gd name="connsiteX4" fmla="*/ 446518 w 1236867"/>
              <a:gd name="connsiteY4" fmla="*/ 766315 h 5639924"/>
              <a:gd name="connsiteX5" fmla="*/ 237846 w 1236867"/>
              <a:gd name="connsiteY5" fmla="*/ -1 h 5639924"/>
              <a:gd name="connsiteX6" fmla="*/ 133880 w 1236867"/>
              <a:gd name="connsiteY6" fmla="*/ 962249 h 5639924"/>
              <a:gd name="connsiteX7" fmla="*/ 235027 w 1236867"/>
              <a:gd name="connsiteY7" fmla="*/ 945222 h 5639924"/>
              <a:gd name="connsiteX8" fmla="*/ 324722 w 1236867"/>
              <a:gd name="connsiteY8" fmla="*/ 1497426 h 5639924"/>
              <a:gd name="connsiteX9" fmla="*/ 620329 w 1236867"/>
              <a:gd name="connsiteY9" fmla="*/ 1969900 h 5639924"/>
              <a:gd name="connsiteX10" fmla="*/ 384138 w 1236867"/>
              <a:gd name="connsiteY10" fmla="*/ 2808814 h 5639924"/>
              <a:gd name="connsiteX11" fmla="*/ 38440 w 1236867"/>
              <a:gd name="connsiteY11" fmla="*/ 3303133 h 5639924"/>
              <a:gd name="connsiteX12" fmla="*/ 28292 w 1236867"/>
              <a:gd name="connsiteY12" fmla="*/ 5603003 h 5639924"/>
              <a:gd name="connsiteX13" fmla="*/ 214919 w 1236867"/>
              <a:gd name="connsiteY13" fmla="*/ 4671127 h 5639924"/>
              <a:gd name="connsiteX14" fmla="*/ 338798 w 1236867"/>
              <a:gd name="connsiteY14" fmla="*/ 3993820 h 5639924"/>
              <a:gd name="connsiteX15" fmla="*/ 625748 w 1236867"/>
              <a:gd name="connsiteY15" fmla="*/ 3094057 h 5639924"/>
              <a:gd name="connsiteX16" fmla="*/ 965420 w 1236867"/>
              <a:gd name="connsiteY16" fmla="*/ 2601742 h 5639924"/>
              <a:gd name="connsiteX17" fmla="*/ 1236867 w 1236867"/>
              <a:gd name="connsiteY17" fmla="*/ 2781407 h 5639924"/>
              <a:gd name="connsiteX0" fmla="*/ 1186149 w 1211828"/>
              <a:gd name="connsiteY0" fmla="*/ 1030326 h 5663380"/>
              <a:gd name="connsiteX1" fmla="*/ 666170 w 1211828"/>
              <a:gd name="connsiteY1" fmla="*/ 1306463 h 5663380"/>
              <a:gd name="connsiteX2" fmla="*/ 464207 w 1211828"/>
              <a:gd name="connsiteY2" fmla="*/ 1279305 h 5663380"/>
              <a:gd name="connsiteX3" fmla="*/ 328087 w 1211828"/>
              <a:gd name="connsiteY3" fmla="*/ 867672 h 5663380"/>
              <a:gd name="connsiteX4" fmla="*/ 421479 w 1211828"/>
              <a:gd name="connsiteY4" fmla="*/ 766317 h 5663380"/>
              <a:gd name="connsiteX5" fmla="*/ 212807 w 1211828"/>
              <a:gd name="connsiteY5" fmla="*/ 1 h 5663380"/>
              <a:gd name="connsiteX6" fmla="*/ 108841 w 1211828"/>
              <a:gd name="connsiteY6" fmla="*/ 962251 h 5663380"/>
              <a:gd name="connsiteX7" fmla="*/ 209988 w 1211828"/>
              <a:gd name="connsiteY7" fmla="*/ 945224 h 5663380"/>
              <a:gd name="connsiteX8" fmla="*/ 299683 w 1211828"/>
              <a:gd name="connsiteY8" fmla="*/ 1497428 h 5663380"/>
              <a:gd name="connsiteX9" fmla="*/ 595290 w 1211828"/>
              <a:gd name="connsiteY9" fmla="*/ 1969902 h 5663380"/>
              <a:gd name="connsiteX10" fmla="*/ 359099 w 1211828"/>
              <a:gd name="connsiteY10" fmla="*/ 2808816 h 5663380"/>
              <a:gd name="connsiteX11" fmla="*/ 3253 w 1211828"/>
              <a:gd name="connsiteY11" fmla="*/ 5603005 h 5663380"/>
              <a:gd name="connsiteX12" fmla="*/ 189880 w 1211828"/>
              <a:gd name="connsiteY12" fmla="*/ 4671129 h 5663380"/>
              <a:gd name="connsiteX13" fmla="*/ 313759 w 1211828"/>
              <a:gd name="connsiteY13" fmla="*/ 3993822 h 5663380"/>
              <a:gd name="connsiteX14" fmla="*/ 600709 w 1211828"/>
              <a:gd name="connsiteY14" fmla="*/ 3094059 h 5663380"/>
              <a:gd name="connsiteX15" fmla="*/ 940381 w 1211828"/>
              <a:gd name="connsiteY15" fmla="*/ 2601744 h 5663380"/>
              <a:gd name="connsiteX16" fmla="*/ 1211828 w 1211828"/>
              <a:gd name="connsiteY16" fmla="*/ 2781409 h 5663380"/>
              <a:gd name="connsiteX0" fmla="*/ 1185230 w 1210909"/>
              <a:gd name="connsiteY0" fmla="*/ 1030324 h 5641244"/>
              <a:gd name="connsiteX1" fmla="*/ 665251 w 1210909"/>
              <a:gd name="connsiteY1" fmla="*/ 1306461 h 5641244"/>
              <a:gd name="connsiteX2" fmla="*/ 463288 w 1210909"/>
              <a:gd name="connsiteY2" fmla="*/ 1279303 h 5641244"/>
              <a:gd name="connsiteX3" fmla="*/ 327168 w 1210909"/>
              <a:gd name="connsiteY3" fmla="*/ 867670 h 5641244"/>
              <a:gd name="connsiteX4" fmla="*/ 420560 w 1210909"/>
              <a:gd name="connsiteY4" fmla="*/ 766315 h 5641244"/>
              <a:gd name="connsiteX5" fmla="*/ 211888 w 1210909"/>
              <a:gd name="connsiteY5" fmla="*/ -1 h 5641244"/>
              <a:gd name="connsiteX6" fmla="*/ 107922 w 1210909"/>
              <a:gd name="connsiteY6" fmla="*/ 962249 h 5641244"/>
              <a:gd name="connsiteX7" fmla="*/ 209069 w 1210909"/>
              <a:gd name="connsiteY7" fmla="*/ 945222 h 5641244"/>
              <a:gd name="connsiteX8" fmla="*/ 298764 w 1210909"/>
              <a:gd name="connsiteY8" fmla="*/ 1497426 h 5641244"/>
              <a:gd name="connsiteX9" fmla="*/ 594371 w 1210909"/>
              <a:gd name="connsiteY9" fmla="*/ 1969900 h 5641244"/>
              <a:gd name="connsiteX10" fmla="*/ 329003 w 1210909"/>
              <a:gd name="connsiteY10" fmla="*/ 3273318 h 5641244"/>
              <a:gd name="connsiteX11" fmla="*/ 2334 w 1210909"/>
              <a:gd name="connsiteY11" fmla="*/ 5603003 h 5641244"/>
              <a:gd name="connsiteX12" fmla="*/ 188961 w 1210909"/>
              <a:gd name="connsiteY12" fmla="*/ 4671127 h 5641244"/>
              <a:gd name="connsiteX13" fmla="*/ 312840 w 1210909"/>
              <a:gd name="connsiteY13" fmla="*/ 3993820 h 5641244"/>
              <a:gd name="connsiteX14" fmla="*/ 599790 w 1210909"/>
              <a:gd name="connsiteY14" fmla="*/ 3094057 h 5641244"/>
              <a:gd name="connsiteX15" fmla="*/ 939462 w 1210909"/>
              <a:gd name="connsiteY15" fmla="*/ 2601742 h 5641244"/>
              <a:gd name="connsiteX16" fmla="*/ 1210909 w 1210909"/>
              <a:gd name="connsiteY16" fmla="*/ 2781407 h 5641244"/>
              <a:gd name="connsiteX0" fmla="*/ 1185221 w 1210900"/>
              <a:gd name="connsiteY0" fmla="*/ 1030326 h 5641139"/>
              <a:gd name="connsiteX1" fmla="*/ 665242 w 1210900"/>
              <a:gd name="connsiteY1" fmla="*/ 1306463 h 5641139"/>
              <a:gd name="connsiteX2" fmla="*/ 463279 w 1210900"/>
              <a:gd name="connsiteY2" fmla="*/ 1279305 h 5641139"/>
              <a:gd name="connsiteX3" fmla="*/ 327159 w 1210900"/>
              <a:gd name="connsiteY3" fmla="*/ 867672 h 5641139"/>
              <a:gd name="connsiteX4" fmla="*/ 420551 w 1210900"/>
              <a:gd name="connsiteY4" fmla="*/ 766317 h 5641139"/>
              <a:gd name="connsiteX5" fmla="*/ 211879 w 1210900"/>
              <a:gd name="connsiteY5" fmla="*/ 1 h 5641139"/>
              <a:gd name="connsiteX6" fmla="*/ 107913 w 1210900"/>
              <a:gd name="connsiteY6" fmla="*/ 962251 h 5641139"/>
              <a:gd name="connsiteX7" fmla="*/ 209060 w 1210900"/>
              <a:gd name="connsiteY7" fmla="*/ 945224 h 5641139"/>
              <a:gd name="connsiteX8" fmla="*/ 298755 w 1210900"/>
              <a:gd name="connsiteY8" fmla="*/ 1497428 h 5641139"/>
              <a:gd name="connsiteX9" fmla="*/ 594362 w 1210900"/>
              <a:gd name="connsiteY9" fmla="*/ 1969902 h 5641139"/>
              <a:gd name="connsiteX10" fmla="*/ 328994 w 1210900"/>
              <a:gd name="connsiteY10" fmla="*/ 3273320 h 5641139"/>
              <a:gd name="connsiteX11" fmla="*/ 2325 w 1210900"/>
              <a:gd name="connsiteY11" fmla="*/ 5603005 h 5641139"/>
              <a:gd name="connsiteX12" fmla="*/ 188952 w 1210900"/>
              <a:gd name="connsiteY12" fmla="*/ 4671129 h 5641139"/>
              <a:gd name="connsiteX13" fmla="*/ 308486 w 1210900"/>
              <a:gd name="connsiteY13" fmla="*/ 4012569 h 5641139"/>
              <a:gd name="connsiteX14" fmla="*/ 599781 w 1210900"/>
              <a:gd name="connsiteY14" fmla="*/ 3094059 h 5641139"/>
              <a:gd name="connsiteX15" fmla="*/ 939453 w 1210900"/>
              <a:gd name="connsiteY15" fmla="*/ 2601744 h 5641139"/>
              <a:gd name="connsiteX16" fmla="*/ 1210900 w 1210900"/>
              <a:gd name="connsiteY16" fmla="*/ 2781409 h 5641139"/>
              <a:gd name="connsiteX0" fmla="*/ 1190010 w 1215689"/>
              <a:gd name="connsiteY0" fmla="*/ 1030324 h 5672414"/>
              <a:gd name="connsiteX1" fmla="*/ 670031 w 1215689"/>
              <a:gd name="connsiteY1" fmla="*/ 1306461 h 5672414"/>
              <a:gd name="connsiteX2" fmla="*/ 468068 w 1215689"/>
              <a:gd name="connsiteY2" fmla="*/ 1279303 h 5672414"/>
              <a:gd name="connsiteX3" fmla="*/ 331948 w 1215689"/>
              <a:gd name="connsiteY3" fmla="*/ 867670 h 5672414"/>
              <a:gd name="connsiteX4" fmla="*/ 425340 w 1215689"/>
              <a:gd name="connsiteY4" fmla="*/ 766315 h 5672414"/>
              <a:gd name="connsiteX5" fmla="*/ 216668 w 1215689"/>
              <a:gd name="connsiteY5" fmla="*/ -1 h 5672414"/>
              <a:gd name="connsiteX6" fmla="*/ 112702 w 1215689"/>
              <a:gd name="connsiteY6" fmla="*/ 962249 h 5672414"/>
              <a:gd name="connsiteX7" fmla="*/ 213849 w 1215689"/>
              <a:gd name="connsiteY7" fmla="*/ 945222 h 5672414"/>
              <a:gd name="connsiteX8" fmla="*/ 303544 w 1215689"/>
              <a:gd name="connsiteY8" fmla="*/ 1497426 h 5672414"/>
              <a:gd name="connsiteX9" fmla="*/ 599151 w 1215689"/>
              <a:gd name="connsiteY9" fmla="*/ 1969900 h 5672414"/>
              <a:gd name="connsiteX10" fmla="*/ 463289 w 1215689"/>
              <a:gd name="connsiteY10" fmla="*/ 2629937 h 5672414"/>
              <a:gd name="connsiteX11" fmla="*/ 7114 w 1215689"/>
              <a:gd name="connsiteY11" fmla="*/ 5603003 h 5672414"/>
              <a:gd name="connsiteX12" fmla="*/ 193741 w 1215689"/>
              <a:gd name="connsiteY12" fmla="*/ 4671127 h 5672414"/>
              <a:gd name="connsiteX13" fmla="*/ 313275 w 1215689"/>
              <a:gd name="connsiteY13" fmla="*/ 4012567 h 5672414"/>
              <a:gd name="connsiteX14" fmla="*/ 604570 w 1215689"/>
              <a:gd name="connsiteY14" fmla="*/ 3094057 h 5672414"/>
              <a:gd name="connsiteX15" fmla="*/ 944242 w 1215689"/>
              <a:gd name="connsiteY15" fmla="*/ 2601742 h 5672414"/>
              <a:gd name="connsiteX16" fmla="*/ 1215689 w 1215689"/>
              <a:gd name="connsiteY16" fmla="*/ 2781407 h 5672414"/>
              <a:gd name="connsiteX0" fmla="*/ 1183169 w 1208848"/>
              <a:gd name="connsiteY0" fmla="*/ 1030326 h 5617634"/>
              <a:gd name="connsiteX1" fmla="*/ 663190 w 1208848"/>
              <a:gd name="connsiteY1" fmla="*/ 1306463 h 5617634"/>
              <a:gd name="connsiteX2" fmla="*/ 461227 w 1208848"/>
              <a:gd name="connsiteY2" fmla="*/ 1279305 h 5617634"/>
              <a:gd name="connsiteX3" fmla="*/ 325107 w 1208848"/>
              <a:gd name="connsiteY3" fmla="*/ 867672 h 5617634"/>
              <a:gd name="connsiteX4" fmla="*/ 418499 w 1208848"/>
              <a:gd name="connsiteY4" fmla="*/ 766317 h 5617634"/>
              <a:gd name="connsiteX5" fmla="*/ 209827 w 1208848"/>
              <a:gd name="connsiteY5" fmla="*/ 1 h 5617634"/>
              <a:gd name="connsiteX6" fmla="*/ 105861 w 1208848"/>
              <a:gd name="connsiteY6" fmla="*/ 962251 h 5617634"/>
              <a:gd name="connsiteX7" fmla="*/ 207008 w 1208848"/>
              <a:gd name="connsiteY7" fmla="*/ 945224 h 5617634"/>
              <a:gd name="connsiteX8" fmla="*/ 296703 w 1208848"/>
              <a:gd name="connsiteY8" fmla="*/ 1497428 h 5617634"/>
              <a:gd name="connsiteX9" fmla="*/ 592310 w 1208848"/>
              <a:gd name="connsiteY9" fmla="*/ 1969902 h 5617634"/>
              <a:gd name="connsiteX10" fmla="*/ 456448 w 1208848"/>
              <a:gd name="connsiteY10" fmla="*/ 2629939 h 5617634"/>
              <a:gd name="connsiteX11" fmla="*/ 230925 w 1208848"/>
              <a:gd name="connsiteY11" fmla="*/ 3878549 h 5617634"/>
              <a:gd name="connsiteX12" fmla="*/ 273 w 1208848"/>
              <a:gd name="connsiteY12" fmla="*/ 5603005 h 5617634"/>
              <a:gd name="connsiteX13" fmla="*/ 186900 w 1208848"/>
              <a:gd name="connsiteY13" fmla="*/ 4671129 h 5617634"/>
              <a:gd name="connsiteX14" fmla="*/ 306434 w 1208848"/>
              <a:gd name="connsiteY14" fmla="*/ 4012569 h 5617634"/>
              <a:gd name="connsiteX15" fmla="*/ 597729 w 1208848"/>
              <a:gd name="connsiteY15" fmla="*/ 3094059 h 5617634"/>
              <a:gd name="connsiteX16" fmla="*/ 937401 w 1208848"/>
              <a:gd name="connsiteY16" fmla="*/ 2601744 h 5617634"/>
              <a:gd name="connsiteX17" fmla="*/ 1208848 w 1208848"/>
              <a:gd name="connsiteY17" fmla="*/ 2781409 h 5617634"/>
              <a:gd name="connsiteX0" fmla="*/ 1183202 w 1208881"/>
              <a:gd name="connsiteY0" fmla="*/ 1030324 h 5618652"/>
              <a:gd name="connsiteX1" fmla="*/ 663223 w 1208881"/>
              <a:gd name="connsiteY1" fmla="*/ 1306461 h 5618652"/>
              <a:gd name="connsiteX2" fmla="*/ 461260 w 1208881"/>
              <a:gd name="connsiteY2" fmla="*/ 1279303 h 5618652"/>
              <a:gd name="connsiteX3" fmla="*/ 325140 w 1208881"/>
              <a:gd name="connsiteY3" fmla="*/ 867670 h 5618652"/>
              <a:gd name="connsiteX4" fmla="*/ 418532 w 1208881"/>
              <a:gd name="connsiteY4" fmla="*/ 766315 h 5618652"/>
              <a:gd name="connsiteX5" fmla="*/ 209860 w 1208881"/>
              <a:gd name="connsiteY5" fmla="*/ -1 h 5618652"/>
              <a:gd name="connsiteX6" fmla="*/ 105894 w 1208881"/>
              <a:gd name="connsiteY6" fmla="*/ 962249 h 5618652"/>
              <a:gd name="connsiteX7" fmla="*/ 207041 w 1208881"/>
              <a:gd name="connsiteY7" fmla="*/ 945222 h 5618652"/>
              <a:gd name="connsiteX8" fmla="*/ 296736 w 1208881"/>
              <a:gd name="connsiteY8" fmla="*/ 1497426 h 5618652"/>
              <a:gd name="connsiteX9" fmla="*/ 592343 w 1208881"/>
              <a:gd name="connsiteY9" fmla="*/ 1969900 h 5618652"/>
              <a:gd name="connsiteX10" fmla="*/ 456481 w 1208881"/>
              <a:gd name="connsiteY10" fmla="*/ 2629937 h 5618652"/>
              <a:gd name="connsiteX11" fmla="*/ 230958 w 1208881"/>
              <a:gd name="connsiteY11" fmla="*/ 3878547 h 5618652"/>
              <a:gd name="connsiteX12" fmla="*/ 306 w 1208881"/>
              <a:gd name="connsiteY12" fmla="*/ 5603003 h 5618652"/>
              <a:gd name="connsiteX13" fmla="*/ 186933 w 1208881"/>
              <a:gd name="connsiteY13" fmla="*/ 4671127 h 5618652"/>
              <a:gd name="connsiteX14" fmla="*/ 405987 w 1208881"/>
              <a:gd name="connsiteY14" fmla="*/ 3649057 h 5618652"/>
              <a:gd name="connsiteX15" fmla="*/ 597762 w 1208881"/>
              <a:gd name="connsiteY15" fmla="*/ 3094057 h 5618652"/>
              <a:gd name="connsiteX16" fmla="*/ 937434 w 1208881"/>
              <a:gd name="connsiteY16" fmla="*/ 2601742 h 5618652"/>
              <a:gd name="connsiteX17" fmla="*/ 1208881 w 1208881"/>
              <a:gd name="connsiteY17" fmla="*/ 2781407 h 5618652"/>
              <a:gd name="connsiteX0" fmla="*/ 1182824 w 1208503"/>
              <a:gd name="connsiteY0" fmla="*/ 1030326 h 5654105"/>
              <a:gd name="connsiteX1" fmla="*/ 662845 w 1208503"/>
              <a:gd name="connsiteY1" fmla="*/ 1306463 h 5654105"/>
              <a:gd name="connsiteX2" fmla="*/ 460882 w 1208503"/>
              <a:gd name="connsiteY2" fmla="*/ 1279305 h 5654105"/>
              <a:gd name="connsiteX3" fmla="*/ 324762 w 1208503"/>
              <a:gd name="connsiteY3" fmla="*/ 867672 h 5654105"/>
              <a:gd name="connsiteX4" fmla="*/ 418154 w 1208503"/>
              <a:gd name="connsiteY4" fmla="*/ 766317 h 5654105"/>
              <a:gd name="connsiteX5" fmla="*/ 209482 w 1208503"/>
              <a:gd name="connsiteY5" fmla="*/ 1 h 5654105"/>
              <a:gd name="connsiteX6" fmla="*/ 105516 w 1208503"/>
              <a:gd name="connsiteY6" fmla="*/ 962251 h 5654105"/>
              <a:gd name="connsiteX7" fmla="*/ 206663 w 1208503"/>
              <a:gd name="connsiteY7" fmla="*/ 945224 h 5654105"/>
              <a:gd name="connsiteX8" fmla="*/ 296358 w 1208503"/>
              <a:gd name="connsiteY8" fmla="*/ 1497428 h 5654105"/>
              <a:gd name="connsiteX9" fmla="*/ 591965 w 1208503"/>
              <a:gd name="connsiteY9" fmla="*/ 1969902 h 5654105"/>
              <a:gd name="connsiteX10" fmla="*/ 456103 w 1208503"/>
              <a:gd name="connsiteY10" fmla="*/ 2629939 h 5654105"/>
              <a:gd name="connsiteX11" fmla="*/ 230580 w 1208503"/>
              <a:gd name="connsiteY11" fmla="*/ 3878549 h 5654105"/>
              <a:gd name="connsiteX12" fmla="*/ 307 w 1208503"/>
              <a:gd name="connsiteY12" fmla="*/ 5638995 h 5654105"/>
              <a:gd name="connsiteX13" fmla="*/ 186555 w 1208503"/>
              <a:gd name="connsiteY13" fmla="*/ 4671129 h 5654105"/>
              <a:gd name="connsiteX14" fmla="*/ 405609 w 1208503"/>
              <a:gd name="connsiteY14" fmla="*/ 3649059 h 5654105"/>
              <a:gd name="connsiteX15" fmla="*/ 597384 w 1208503"/>
              <a:gd name="connsiteY15" fmla="*/ 3094059 h 5654105"/>
              <a:gd name="connsiteX16" fmla="*/ 937056 w 1208503"/>
              <a:gd name="connsiteY16" fmla="*/ 2601744 h 5654105"/>
              <a:gd name="connsiteX17" fmla="*/ 1208503 w 1208503"/>
              <a:gd name="connsiteY17" fmla="*/ 2781409 h 5654105"/>
              <a:gd name="connsiteX0" fmla="*/ 1183299 w 1208978"/>
              <a:gd name="connsiteY0" fmla="*/ 1030324 h 5702146"/>
              <a:gd name="connsiteX1" fmla="*/ 663320 w 1208978"/>
              <a:gd name="connsiteY1" fmla="*/ 1306461 h 5702146"/>
              <a:gd name="connsiteX2" fmla="*/ 461357 w 1208978"/>
              <a:gd name="connsiteY2" fmla="*/ 1279303 h 5702146"/>
              <a:gd name="connsiteX3" fmla="*/ 325237 w 1208978"/>
              <a:gd name="connsiteY3" fmla="*/ 867670 h 5702146"/>
              <a:gd name="connsiteX4" fmla="*/ 418629 w 1208978"/>
              <a:gd name="connsiteY4" fmla="*/ 766315 h 5702146"/>
              <a:gd name="connsiteX5" fmla="*/ 209957 w 1208978"/>
              <a:gd name="connsiteY5" fmla="*/ -1 h 5702146"/>
              <a:gd name="connsiteX6" fmla="*/ 105991 w 1208978"/>
              <a:gd name="connsiteY6" fmla="*/ 962249 h 5702146"/>
              <a:gd name="connsiteX7" fmla="*/ 207138 w 1208978"/>
              <a:gd name="connsiteY7" fmla="*/ 945222 h 5702146"/>
              <a:gd name="connsiteX8" fmla="*/ 296833 w 1208978"/>
              <a:gd name="connsiteY8" fmla="*/ 1497426 h 5702146"/>
              <a:gd name="connsiteX9" fmla="*/ 592440 w 1208978"/>
              <a:gd name="connsiteY9" fmla="*/ 1969900 h 5702146"/>
              <a:gd name="connsiteX10" fmla="*/ 456578 w 1208978"/>
              <a:gd name="connsiteY10" fmla="*/ 2629937 h 5702146"/>
              <a:gd name="connsiteX11" fmla="*/ 231055 w 1208978"/>
              <a:gd name="connsiteY11" fmla="*/ 3878547 h 5702146"/>
              <a:gd name="connsiteX12" fmla="*/ 782 w 1208978"/>
              <a:gd name="connsiteY12" fmla="*/ 5638993 h 5702146"/>
              <a:gd name="connsiteX13" fmla="*/ 156939 w 1208978"/>
              <a:gd name="connsiteY13" fmla="*/ 5251802 h 5702146"/>
              <a:gd name="connsiteX14" fmla="*/ 187030 w 1208978"/>
              <a:gd name="connsiteY14" fmla="*/ 4671127 h 5702146"/>
              <a:gd name="connsiteX15" fmla="*/ 406084 w 1208978"/>
              <a:gd name="connsiteY15" fmla="*/ 3649057 h 5702146"/>
              <a:gd name="connsiteX16" fmla="*/ 597859 w 1208978"/>
              <a:gd name="connsiteY16" fmla="*/ 3094057 h 5702146"/>
              <a:gd name="connsiteX17" fmla="*/ 937531 w 1208978"/>
              <a:gd name="connsiteY17" fmla="*/ 2601742 h 5702146"/>
              <a:gd name="connsiteX18" fmla="*/ 1208978 w 1208978"/>
              <a:gd name="connsiteY18" fmla="*/ 2781407 h 5702146"/>
              <a:gd name="connsiteX0" fmla="*/ 1201406 w 1227085"/>
              <a:gd name="connsiteY0" fmla="*/ 1030326 h 5646581"/>
              <a:gd name="connsiteX1" fmla="*/ 681427 w 1227085"/>
              <a:gd name="connsiteY1" fmla="*/ 1306463 h 5646581"/>
              <a:gd name="connsiteX2" fmla="*/ 479464 w 1227085"/>
              <a:gd name="connsiteY2" fmla="*/ 1279305 h 5646581"/>
              <a:gd name="connsiteX3" fmla="*/ 343344 w 1227085"/>
              <a:gd name="connsiteY3" fmla="*/ 867672 h 5646581"/>
              <a:gd name="connsiteX4" fmla="*/ 436736 w 1227085"/>
              <a:gd name="connsiteY4" fmla="*/ 766317 h 5646581"/>
              <a:gd name="connsiteX5" fmla="*/ 228064 w 1227085"/>
              <a:gd name="connsiteY5" fmla="*/ 1 h 5646581"/>
              <a:gd name="connsiteX6" fmla="*/ 124098 w 1227085"/>
              <a:gd name="connsiteY6" fmla="*/ 962251 h 5646581"/>
              <a:gd name="connsiteX7" fmla="*/ 225245 w 1227085"/>
              <a:gd name="connsiteY7" fmla="*/ 945224 h 5646581"/>
              <a:gd name="connsiteX8" fmla="*/ 314940 w 1227085"/>
              <a:gd name="connsiteY8" fmla="*/ 1497428 h 5646581"/>
              <a:gd name="connsiteX9" fmla="*/ 610547 w 1227085"/>
              <a:gd name="connsiteY9" fmla="*/ 1969902 h 5646581"/>
              <a:gd name="connsiteX10" fmla="*/ 474685 w 1227085"/>
              <a:gd name="connsiteY10" fmla="*/ 2629939 h 5646581"/>
              <a:gd name="connsiteX11" fmla="*/ 249162 w 1227085"/>
              <a:gd name="connsiteY11" fmla="*/ 3878549 h 5646581"/>
              <a:gd name="connsiteX12" fmla="*/ 28309 w 1227085"/>
              <a:gd name="connsiteY12" fmla="*/ 4906616 h 5646581"/>
              <a:gd name="connsiteX13" fmla="*/ 18889 w 1227085"/>
              <a:gd name="connsiteY13" fmla="*/ 5638995 h 5646581"/>
              <a:gd name="connsiteX14" fmla="*/ 175046 w 1227085"/>
              <a:gd name="connsiteY14" fmla="*/ 5251804 h 5646581"/>
              <a:gd name="connsiteX15" fmla="*/ 205137 w 1227085"/>
              <a:gd name="connsiteY15" fmla="*/ 4671129 h 5646581"/>
              <a:gd name="connsiteX16" fmla="*/ 424191 w 1227085"/>
              <a:gd name="connsiteY16" fmla="*/ 3649059 h 5646581"/>
              <a:gd name="connsiteX17" fmla="*/ 615966 w 1227085"/>
              <a:gd name="connsiteY17" fmla="*/ 3094059 h 5646581"/>
              <a:gd name="connsiteX18" fmla="*/ 955638 w 1227085"/>
              <a:gd name="connsiteY18" fmla="*/ 2601744 h 5646581"/>
              <a:gd name="connsiteX19" fmla="*/ 1227085 w 1227085"/>
              <a:gd name="connsiteY19" fmla="*/ 2781409 h 5646581"/>
              <a:gd name="connsiteX0" fmla="*/ 1193331 w 1219010"/>
              <a:gd name="connsiteY0" fmla="*/ 1030324 h 5646579"/>
              <a:gd name="connsiteX1" fmla="*/ 673352 w 1219010"/>
              <a:gd name="connsiteY1" fmla="*/ 1306461 h 5646579"/>
              <a:gd name="connsiteX2" fmla="*/ 471389 w 1219010"/>
              <a:gd name="connsiteY2" fmla="*/ 1279303 h 5646579"/>
              <a:gd name="connsiteX3" fmla="*/ 335269 w 1219010"/>
              <a:gd name="connsiteY3" fmla="*/ 867670 h 5646579"/>
              <a:gd name="connsiteX4" fmla="*/ 428661 w 1219010"/>
              <a:gd name="connsiteY4" fmla="*/ 766315 h 5646579"/>
              <a:gd name="connsiteX5" fmla="*/ 219989 w 1219010"/>
              <a:gd name="connsiteY5" fmla="*/ -1 h 5646579"/>
              <a:gd name="connsiteX6" fmla="*/ 116023 w 1219010"/>
              <a:gd name="connsiteY6" fmla="*/ 962249 h 5646579"/>
              <a:gd name="connsiteX7" fmla="*/ 217170 w 1219010"/>
              <a:gd name="connsiteY7" fmla="*/ 945222 h 5646579"/>
              <a:gd name="connsiteX8" fmla="*/ 306865 w 1219010"/>
              <a:gd name="connsiteY8" fmla="*/ 1497426 h 5646579"/>
              <a:gd name="connsiteX9" fmla="*/ 602472 w 1219010"/>
              <a:gd name="connsiteY9" fmla="*/ 1969900 h 5646579"/>
              <a:gd name="connsiteX10" fmla="*/ 466610 w 1219010"/>
              <a:gd name="connsiteY10" fmla="*/ 2629937 h 5646579"/>
              <a:gd name="connsiteX11" fmla="*/ 241087 w 1219010"/>
              <a:gd name="connsiteY11" fmla="*/ 3878547 h 5646579"/>
              <a:gd name="connsiteX12" fmla="*/ 74894 w 1219010"/>
              <a:gd name="connsiteY12" fmla="*/ 5028233 h 5646579"/>
              <a:gd name="connsiteX13" fmla="*/ 20234 w 1219010"/>
              <a:gd name="connsiteY13" fmla="*/ 4906614 h 5646579"/>
              <a:gd name="connsiteX14" fmla="*/ 10814 w 1219010"/>
              <a:gd name="connsiteY14" fmla="*/ 5638993 h 5646579"/>
              <a:gd name="connsiteX15" fmla="*/ 166971 w 1219010"/>
              <a:gd name="connsiteY15" fmla="*/ 5251802 h 5646579"/>
              <a:gd name="connsiteX16" fmla="*/ 197062 w 1219010"/>
              <a:gd name="connsiteY16" fmla="*/ 4671127 h 5646579"/>
              <a:gd name="connsiteX17" fmla="*/ 416116 w 1219010"/>
              <a:gd name="connsiteY17" fmla="*/ 3649057 h 5646579"/>
              <a:gd name="connsiteX18" fmla="*/ 607891 w 1219010"/>
              <a:gd name="connsiteY18" fmla="*/ 3094057 h 5646579"/>
              <a:gd name="connsiteX19" fmla="*/ 947563 w 1219010"/>
              <a:gd name="connsiteY19" fmla="*/ 2601742 h 5646579"/>
              <a:gd name="connsiteX20" fmla="*/ 1219010 w 1219010"/>
              <a:gd name="connsiteY20" fmla="*/ 2781407 h 5646579"/>
              <a:gd name="connsiteX0" fmla="*/ 1193331 w 1219010"/>
              <a:gd name="connsiteY0" fmla="*/ 1030326 h 5646581"/>
              <a:gd name="connsiteX1" fmla="*/ 673352 w 1219010"/>
              <a:gd name="connsiteY1" fmla="*/ 1306463 h 5646581"/>
              <a:gd name="connsiteX2" fmla="*/ 471389 w 1219010"/>
              <a:gd name="connsiteY2" fmla="*/ 1279305 h 5646581"/>
              <a:gd name="connsiteX3" fmla="*/ 335269 w 1219010"/>
              <a:gd name="connsiteY3" fmla="*/ 867672 h 5646581"/>
              <a:gd name="connsiteX4" fmla="*/ 428661 w 1219010"/>
              <a:gd name="connsiteY4" fmla="*/ 766317 h 5646581"/>
              <a:gd name="connsiteX5" fmla="*/ 219989 w 1219010"/>
              <a:gd name="connsiteY5" fmla="*/ 1 h 5646581"/>
              <a:gd name="connsiteX6" fmla="*/ 116023 w 1219010"/>
              <a:gd name="connsiteY6" fmla="*/ 962251 h 5646581"/>
              <a:gd name="connsiteX7" fmla="*/ 217170 w 1219010"/>
              <a:gd name="connsiteY7" fmla="*/ 945224 h 5646581"/>
              <a:gd name="connsiteX8" fmla="*/ 306865 w 1219010"/>
              <a:gd name="connsiteY8" fmla="*/ 1497428 h 5646581"/>
              <a:gd name="connsiteX9" fmla="*/ 602472 w 1219010"/>
              <a:gd name="connsiteY9" fmla="*/ 1969902 h 5646581"/>
              <a:gd name="connsiteX10" fmla="*/ 466610 w 1219010"/>
              <a:gd name="connsiteY10" fmla="*/ 2629939 h 5646581"/>
              <a:gd name="connsiteX11" fmla="*/ 241087 w 1219010"/>
              <a:gd name="connsiteY11" fmla="*/ 3878549 h 5646581"/>
              <a:gd name="connsiteX12" fmla="*/ 67996 w 1219010"/>
              <a:gd name="connsiteY12" fmla="*/ 5020367 h 5646581"/>
              <a:gd name="connsiteX13" fmla="*/ 20234 w 1219010"/>
              <a:gd name="connsiteY13" fmla="*/ 4906616 h 5646581"/>
              <a:gd name="connsiteX14" fmla="*/ 10814 w 1219010"/>
              <a:gd name="connsiteY14" fmla="*/ 5638995 h 5646581"/>
              <a:gd name="connsiteX15" fmla="*/ 166971 w 1219010"/>
              <a:gd name="connsiteY15" fmla="*/ 5251804 h 5646581"/>
              <a:gd name="connsiteX16" fmla="*/ 197062 w 1219010"/>
              <a:gd name="connsiteY16" fmla="*/ 4671129 h 5646581"/>
              <a:gd name="connsiteX17" fmla="*/ 416116 w 1219010"/>
              <a:gd name="connsiteY17" fmla="*/ 3649059 h 5646581"/>
              <a:gd name="connsiteX18" fmla="*/ 607891 w 1219010"/>
              <a:gd name="connsiteY18" fmla="*/ 3094059 h 5646581"/>
              <a:gd name="connsiteX19" fmla="*/ 947563 w 1219010"/>
              <a:gd name="connsiteY19" fmla="*/ 2601744 h 5646581"/>
              <a:gd name="connsiteX20" fmla="*/ 1219010 w 1219010"/>
              <a:gd name="connsiteY20" fmla="*/ 2781409 h 5646581"/>
              <a:gd name="connsiteX0" fmla="*/ 1193331 w 1219010"/>
              <a:gd name="connsiteY0" fmla="*/ 1030324 h 5646579"/>
              <a:gd name="connsiteX1" fmla="*/ 673352 w 1219010"/>
              <a:gd name="connsiteY1" fmla="*/ 1306461 h 5646579"/>
              <a:gd name="connsiteX2" fmla="*/ 471389 w 1219010"/>
              <a:gd name="connsiteY2" fmla="*/ 1279303 h 5646579"/>
              <a:gd name="connsiteX3" fmla="*/ 335269 w 1219010"/>
              <a:gd name="connsiteY3" fmla="*/ 867670 h 5646579"/>
              <a:gd name="connsiteX4" fmla="*/ 428661 w 1219010"/>
              <a:gd name="connsiteY4" fmla="*/ 766315 h 5646579"/>
              <a:gd name="connsiteX5" fmla="*/ 219989 w 1219010"/>
              <a:gd name="connsiteY5" fmla="*/ -1 h 5646579"/>
              <a:gd name="connsiteX6" fmla="*/ 116023 w 1219010"/>
              <a:gd name="connsiteY6" fmla="*/ 962249 h 5646579"/>
              <a:gd name="connsiteX7" fmla="*/ 217170 w 1219010"/>
              <a:gd name="connsiteY7" fmla="*/ 945222 h 5646579"/>
              <a:gd name="connsiteX8" fmla="*/ 306865 w 1219010"/>
              <a:gd name="connsiteY8" fmla="*/ 1497426 h 5646579"/>
              <a:gd name="connsiteX9" fmla="*/ 602472 w 1219010"/>
              <a:gd name="connsiteY9" fmla="*/ 1969900 h 5646579"/>
              <a:gd name="connsiteX10" fmla="*/ 466610 w 1219010"/>
              <a:gd name="connsiteY10" fmla="*/ 2629937 h 5646579"/>
              <a:gd name="connsiteX11" fmla="*/ 241087 w 1219010"/>
              <a:gd name="connsiteY11" fmla="*/ 3878547 h 5646579"/>
              <a:gd name="connsiteX12" fmla="*/ 67996 w 1219010"/>
              <a:gd name="connsiteY12" fmla="*/ 5020365 h 5646579"/>
              <a:gd name="connsiteX13" fmla="*/ 20234 w 1219010"/>
              <a:gd name="connsiteY13" fmla="*/ 4906614 h 5646579"/>
              <a:gd name="connsiteX14" fmla="*/ 10814 w 1219010"/>
              <a:gd name="connsiteY14" fmla="*/ 5638993 h 5646579"/>
              <a:gd name="connsiteX15" fmla="*/ 166971 w 1219010"/>
              <a:gd name="connsiteY15" fmla="*/ 5251802 h 5646579"/>
              <a:gd name="connsiteX16" fmla="*/ 311265 w 1219010"/>
              <a:gd name="connsiteY16" fmla="*/ 4084362 h 5646579"/>
              <a:gd name="connsiteX17" fmla="*/ 416116 w 1219010"/>
              <a:gd name="connsiteY17" fmla="*/ 3649057 h 5646579"/>
              <a:gd name="connsiteX18" fmla="*/ 607891 w 1219010"/>
              <a:gd name="connsiteY18" fmla="*/ 3094057 h 5646579"/>
              <a:gd name="connsiteX19" fmla="*/ 947563 w 1219010"/>
              <a:gd name="connsiteY19" fmla="*/ 2601742 h 5646579"/>
              <a:gd name="connsiteX20" fmla="*/ 1219010 w 1219010"/>
              <a:gd name="connsiteY20" fmla="*/ 2781407 h 5646579"/>
              <a:gd name="connsiteX0" fmla="*/ 1193331 w 1219010"/>
              <a:gd name="connsiteY0" fmla="*/ 1030326 h 5646581"/>
              <a:gd name="connsiteX1" fmla="*/ 673352 w 1219010"/>
              <a:gd name="connsiteY1" fmla="*/ 1306463 h 5646581"/>
              <a:gd name="connsiteX2" fmla="*/ 471389 w 1219010"/>
              <a:gd name="connsiteY2" fmla="*/ 1279305 h 5646581"/>
              <a:gd name="connsiteX3" fmla="*/ 335269 w 1219010"/>
              <a:gd name="connsiteY3" fmla="*/ 867672 h 5646581"/>
              <a:gd name="connsiteX4" fmla="*/ 428661 w 1219010"/>
              <a:gd name="connsiteY4" fmla="*/ 766317 h 5646581"/>
              <a:gd name="connsiteX5" fmla="*/ 219989 w 1219010"/>
              <a:gd name="connsiteY5" fmla="*/ 1 h 5646581"/>
              <a:gd name="connsiteX6" fmla="*/ 116023 w 1219010"/>
              <a:gd name="connsiteY6" fmla="*/ 962251 h 5646581"/>
              <a:gd name="connsiteX7" fmla="*/ 217170 w 1219010"/>
              <a:gd name="connsiteY7" fmla="*/ 945224 h 5646581"/>
              <a:gd name="connsiteX8" fmla="*/ 306865 w 1219010"/>
              <a:gd name="connsiteY8" fmla="*/ 1497428 h 5646581"/>
              <a:gd name="connsiteX9" fmla="*/ 602472 w 1219010"/>
              <a:gd name="connsiteY9" fmla="*/ 1969902 h 5646581"/>
              <a:gd name="connsiteX10" fmla="*/ 466610 w 1219010"/>
              <a:gd name="connsiteY10" fmla="*/ 2629939 h 5646581"/>
              <a:gd name="connsiteX11" fmla="*/ 241087 w 1219010"/>
              <a:gd name="connsiteY11" fmla="*/ 3878549 h 5646581"/>
              <a:gd name="connsiteX12" fmla="*/ 67996 w 1219010"/>
              <a:gd name="connsiteY12" fmla="*/ 5020367 h 5646581"/>
              <a:gd name="connsiteX13" fmla="*/ 20234 w 1219010"/>
              <a:gd name="connsiteY13" fmla="*/ 4906616 h 5646581"/>
              <a:gd name="connsiteX14" fmla="*/ 10814 w 1219010"/>
              <a:gd name="connsiteY14" fmla="*/ 5638995 h 5646581"/>
              <a:gd name="connsiteX15" fmla="*/ 166971 w 1219010"/>
              <a:gd name="connsiteY15" fmla="*/ 5251804 h 5646581"/>
              <a:gd name="connsiteX16" fmla="*/ 311265 w 1219010"/>
              <a:gd name="connsiteY16" fmla="*/ 4084364 h 5646581"/>
              <a:gd name="connsiteX17" fmla="*/ 607891 w 1219010"/>
              <a:gd name="connsiteY17" fmla="*/ 3094059 h 5646581"/>
              <a:gd name="connsiteX18" fmla="*/ 947563 w 1219010"/>
              <a:gd name="connsiteY18" fmla="*/ 2601744 h 5646581"/>
              <a:gd name="connsiteX19" fmla="*/ 1219010 w 1219010"/>
              <a:gd name="connsiteY19" fmla="*/ 2781409 h 5646581"/>
              <a:gd name="connsiteX0" fmla="*/ 1193090 w 1218769"/>
              <a:gd name="connsiteY0" fmla="*/ 1030324 h 5647462"/>
              <a:gd name="connsiteX1" fmla="*/ 673111 w 1218769"/>
              <a:gd name="connsiteY1" fmla="*/ 1306461 h 5647462"/>
              <a:gd name="connsiteX2" fmla="*/ 471148 w 1218769"/>
              <a:gd name="connsiteY2" fmla="*/ 1279303 h 5647462"/>
              <a:gd name="connsiteX3" fmla="*/ 335028 w 1218769"/>
              <a:gd name="connsiteY3" fmla="*/ 867670 h 5647462"/>
              <a:gd name="connsiteX4" fmla="*/ 428420 w 1218769"/>
              <a:gd name="connsiteY4" fmla="*/ 766315 h 5647462"/>
              <a:gd name="connsiteX5" fmla="*/ 219748 w 1218769"/>
              <a:gd name="connsiteY5" fmla="*/ -1 h 5647462"/>
              <a:gd name="connsiteX6" fmla="*/ 115782 w 1218769"/>
              <a:gd name="connsiteY6" fmla="*/ 962249 h 5647462"/>
              <a:gd name="connsiteX7" fmla="*/ 216929 w 1218769"/>
              <a:gd name="connsiteY7" fmla="*/ 945222 h 5647462"/>
              <a:gd name="connsiteX8" fmla="*/ 306624 w 1218769"/>
              <a:gd name="connsiteY8" fmla="*/ 1497426 h 5647462"/>
              <a:gd name="connsiteX9" fmla="*/ 602231 w 1218769"/>
              <a:gd name="connsiteY9" fmla="*/ 1969900 h 5647462"/>
              <a:gd name="connsiteX10" fmla="*/ 466369 w 1218769"/>
              <a:gd name="connsiteY10" fmla="*/ 2629937 h 5647462"/>
              <a:gd name="connsiteX11" fmla="*/ 240846 w 1218769"/>
              <a:gd name="connsiteY11" fmla="*/ 3878547 h 5647462"/>
              <a:gd name="connsiteX12" fmla="*/ 67755 w 1218769"/>
              <a:gd name="connsiteY12" fmla="*/ 5020365 h 5647462"/>
              <a:gd name="connsiteX13" fmla="*/ 19993 w 1218769"/>
              <a:gd name="connsiteY13" fmla="*/ 4906614 h 5647462"/>
              <a:gd name="connsiteX14" fmla="*/ 10573 w 1218769"/>
              <a:gd name="connsiteY14" fmla="*/ 5638993 h 5647462"/>
              <a:gd name="connsiteX15" fmla="*/ 163471 w 1218769"/>
              <a:gd name="connsiteY15" fmla="*/ 5265863 h 5647462"/>
              <a:gd name="connsiteX16" fmla="*/ 311024 w 1218769"/>
              <a:gd name="connsiteY16" fmla="*/ 4084362 h 5647462"/>
              <a:gd name="connsiteX17" fmla="*/ 607650 w 1218769"/>
              <a:gd name="connsiteY17" fmla="*/ 3094057 h 5647462"/>
              <a:gd name="connsiteX18" fmla="*/ 947322 w 1218769"/>
              <a:gd name="connsiteY18" fmla="*/ 2601742 h 5647462"/>
              <a:gd name="connsiteX19" fmla="*/ 1218769 w 1218769"/>
              <a:gd name="connsiteY19" fmla="*/ 2781407 h 5647462"/>
              <a:gd name="connsiteX0" fmla="*/ 1193090 w 1218769"/>
              <a:gd name="connsiteY0" fmla="*/ 1030326 h 5646354"/>
              <a:gd name="connsiteX1" fmla="*/ 673111 w 1218769"/>
              <a:gd name="connsiteY1" fmla="*/ 1306463 h 5646354"/>
              <a:gd name="connsiteX2" fmla="*/ 471148 w 1218769"/>
              <a:gd name="connsiteY2" fmla="*/ 1279305 h 5646354"/>
              <a:gd name="connsiteX3" fmla="*/ 335028 w 1218769"/>
              <a:gd name="connsiteY3" fmla="*/ 867672 h 5646354"/>
              <a:gd name="connsiteX4" fmla="*/ 428420 w 1218769"/>
              <a:gd name="connsiteY4" fmla="*/ 766317 h 5646354"/>
              <a:gd name="connsiteX5" fmla="*/ 219748 w 1218769"/>
              <a:gd name="connsiteY5" fmla="*/ 1 h 5646354"/>
              <a:gd name="connsiteX6" fmla="*/ 115782 w 1218769"/>
              <a:gd name="connsiteY6" fmla="*/ 962251 h 5646354"/>
              <a:gd name="connsiteX7" fmla="*/ 216929 w 1218769"/>
              <a:gd name="connsiteY7" fmla="*/ 945224 h 5646354"/>
              <a:gd name="connsiteX8" fmla="*/ 306624 w 1218769"/>
              <a:gd name="connsiteY8" fmla="*/ 1497428 h 5646354"/>
              <a:gd name="connsiteX9" fmla="*/ 602231 w 1218769"/>
              <a:gd name="connsiteY9" fmla="*/ 1969902 h 5646354"/>
              <a:gd name="connsiteX10" fmla="*/ 466369 w 1218769"/>
              <a:gd name="connsiteY10" fmla="*/ 2629939 h 5646354"/>
              <a:gd name="connsiteX11" fmla="*/ 240846 w 1218769"/>
              <a:gd name="connsiteY11" fmla="*/ 3878549 h 5646354"/>
              <a:gd name="connsiteX12" fmla="*/ 67755 w 1218769"/>
              <a:gd name="connsiteY12" fmla="*/ 5020367 h 5646354"/>
              <a:gd name="connsiteX13" fmla="*/ 19993 w 1218769"/>
              <a:gd name="connsiteY13" fmla="*/ 4906616 h 5646354"/>
              <a:gd name="connsiteX14" fmla="*/ 10573 w 1218769"/>
              <a:gd name="connsiteY14" fmla="*/ 5638995 h 5646354"/>
              <a:gd name="connsiteX15" fmla="*/ 163471 w 1218769"/>
              <a:gd name="connsiteY15" fmla="*/ 5265865 h 5646354"/>
              <a:gd name="connsiteX16" fmla="*/ 126148 w 1218769"/>
              <a:gd name="connsiteY16" fmla="*/ 5172914 h 5646354"/>
              <a:gd name="connsiteX17" fmla="*/ 311024 w 1218769"/>
              <a:gd name="connsiteY17" fmla="*/ 4084364 h 5646354"/>
              <a:gd name="connsiteX18" fmla="*/ 607650 w 1218769"/>
              <a:gd name="connsiteY18" fmla="*/ 3094059 h 5646354"/>
              <a:gd name="connsiteX19" fmla="*/ 947322 w 1218769"/>
              <a:gd name="connsiteY19" fmla="*/ 2601744 h 5646354"/>
              <a:gd name="connsiteX20" fmla="*/ 1218769 w 1218769"/>
              <a:gd name="connsiteY20" fmla="*/ 2781409 h 5646354"/>
              <a:gd name="connsiteX0" fmla="*/ 1193090 w 1218769"/>
              <a:gd name="connsiteY0" fmla="*/ 1030324 h 5646352"/>
              <a:gd name="connsiteX1" fmla="*/ 673111 w 1218769"/>
              <a:gd name="connsiteY1" fmla="*/ 1306461 h 5646352"/>
              <a:gd name="connsiteX2" fmla="*/ 471148 w 1218769"/>
              <a:gd name="connsiteY2" fmla="*/ 1279303 h 5646352"/>
              <a:gd name="connsiteX3" fmla="*/ 335028 w 1218769"/>
              <a:gd name="connsiteY3" fmla="*/ 867670 h 5646352"/>
              <a:gd name="connsiteX4" fmla="*/ 428420 w 1218769"/>
              <a:gd name="connsiteY4" fmla="*/ 766315 h 5646352"/>
              <a:gd name="connsiteX5" fmla="*/ 219748 w 1218769"/>
              <a:gd name="connsiteY5" fmla="*/ -1 h 5646352"/>
              <a:gd name="connsiteX6" fmla="*/ 115782 w 1218769"/>
              <a:gd name="connsiteY6" fmla="*/ 962249 h 5646352"/>
              <a:gd name="connsiteX7" fmla="*/ 216929 w 1218769"/>
              <a:gd name="connsiteY7" fmla="*/ 945222 h 5646352"/>
              <a:gd name="connsiteX8" fmla="*/ 306624 w 1218769"/>
              <a:gd name="connsiteY8" fmla="*/ 1497426 h 5646352"/>
              <a:gd name="connsiteX9" fmla="*/ 602231 w 1218769"/>
              <a:gd name="connsiteY9" fmla="*/ 1969900 h 5646352"/>
              <a:gd name="connsiteX10" fmla="*/ 466369 w 1218769"/>
              <a:gd name="connsiteY10" fmla="*/ 2629937 h 5646352"/>
              <a:gd name="connsiteX11" fmla="*/ 240846 w 1218769"/>
              <a:gd name="connsiteY11" fmla="*/ 3878547 h 5646352"/>
              <a:gd name="connsiteX12" fmla="*/ 67755 w 1218769"/>
              <a:gd name="connsiteY12" fmla="*/ 5020365 h 5646352"/>
              <a:gd name="connsiteX13" fmla="*/ 19993 w 1218769"/>
              <a:gd name="connsiteY13" fmla="*/ 4906614 h 5646352"/>
              <a:gd name="connsiteX14" fmla="*/ 10573 w 1218769"/>
              <a:gd name="connsiteY14" fmla="*/ 5638993 h 5646352"/>
              <a:gd name="connsiteX15" fmla="*/ 163471 w 1218769"/>
              <a:gd name="connsiteY15" fmla="*/ 5265863 h 5646352"/>
              <a:gd name="connsiteX16" fmla="*/ 126148 w 1218769"/>
              <a:gd name="connsiteY16" fmla="*/ 5172912 h 5646352"/>
              <a:gd name="connsiteX17" fmla="*/ 311024 w 1218769"/>
              <a:gd name="connsiteY17" fmla="*/ 4084362 h 5646352"/>
              <a:gd name="connsiteX18" fmla="*/ 607650 w 1218769"/>
              <a:gd name="connsiteY18" fmla="*/ 3094057 h 5646352"/>
              <a:gd name="connsiteX19" fmla="*/ 947322 w 1218769"/>
              <a:gd name="connsiteY19" fmla="*/ 2601742 h 5646352"/>
              <a:gd name="connsiteX20" fmla="*/ 1218769 w 1218769"/>
              <a:gd name="connsiteY20" fmla="*/ 2781407 h 5646352"/>
              <a:gd name="connsiteX0" fmla="*/ 1193090 w 1218769"/>
              <a:gd name="connsiteY0" fmla="*/ 1030326 h 5646354"/>
              <a:gd name="connsiteX1" fmla="*/ 673111 w 1218769"/>
              <a:gd name="connsiteY1" fmla="*/ 1306463 h 5646354"/>
              <a:gd name="connsiteX2" fmla="*/ 471148 w 1218769"/>
              <a:gd name="connsiteY2" fmla="*/ 1279305 h 5646354"/>
              <a:gd name="connsiteX3" fmla="*/ 335028 w 1218769"/>
              <a:gd name="connsiteY3" fmla="*/ 867672 h 5646354"/>
              <a:gd name="connsiteX4" fmla="*/ 428420 w 1218769"/>
              <a:gd name="connsiteY4" fmla="*/ 766317 h 5646354"/>
              <a:gd name="connsiteX5" fmla="*/ 219748 w 1218769"/>
              <a:gd name="connsiteY5" fmla="*/ 1 h 5646354"/>
              <a:gd name="connsiteX6" fmla="*/ 115782 w 1218769"/>
              <a:gd name="connsiteY6" fmla="*/ 962251 h 5646354"/>
              <a:gd name="connsiteX7" fmla="*/ 216929 w 1218769"/>
              <a:gd name="connsiteY7" fmla="*/ 945224 h 5646354"/>
              <a:gd name="connsiteX8" fmla="*/ 306624 w 1218769"/>
              <a:gd name="connsiteY8" fmla="*/ 1497428 h 5646354"/>
              <a:gd name="connsiteX9" fmla="*/ 602231 w 1218769"/>
              <a:gd name="connsiteY9" fmla="*/ 1969902 h 5646354"/>
              <a:gd name="connsiteX10" fmla="*/ 466369 w 1218769"/>
              <a:gd name="connsiteY10" fmla="*/ 2629939 h 5646354"/>
              <a:gd name="connsiteX11" fmla="*/ 240846 w 1218769"/>
              <a:gd name="connsiteY11" fmla="*/ 3878549 h 5646354"/>
              <a:gd name="connsiteX12" fmla="*/ 67755 w 1218769"/>
              <a:gd name="connsiteY12" fmla="*/ 5020367 h 5646354"/>
              <a:gd name="connsiteX13" fmla="*/ 19993 w 1218769"/>
              <a:gd name="connsiteY13" fmla="*/ 4906616 h 5646354"/>
              <a:gd name="connsiteX14" fmla="*/ 10573 w 1218769"/>
              <a:gd name="connsiteY14" fmla="*/ 5638995 h 5646354"/>
              <a:gd name="connsiteX15" fmla="*/ 163471 w 1218769"/>
              <a:gd name="connsiteY15" fmla="*/ 5265865 h 5646354"/>
              <a:gd name="connsiteX16" fmla="*/ 126148 w 1218769"/>
              <a:gd name="connsiteY16" fmla="*/ 5172914 h 5646354"/>
              <a:gd name="connsiteX17" fmla="*/ 311024 w 1218769"/>
              <a:gd name="connsiteY17" fmla="*/ 4084364 h 5646354"/>
              <a:gd name="connsiteX18" fmla="*/ 607650 w 1218769"/>
              <a:gd name="connsiteY18" fmla="*/ 3094059 h 5646354"/>
              <a:gd name="connsiteX19" fmla="*/ 947322 w 1218769"/>
              <a:gd name="connsiteY19" fmla="*/ 2601744 h 5646354"/>
              <a:gd name="connsiteX20" fmla="*/ 1218769 w 1218769"/>
              <a:gd name="connsiteY20" fmla="*/ 2781409 h 5646354"/>
              <a:gd name="connsiteX0" fmla="*/ 1182517 w 1208196"/>
              <a:gd name="connsiteY0" fmla="*/ 1030324 h 5646352"/>
              <a:gd name="connsiteX1" fmla="*/ 662538 w 1208196"/>
              <a:gd name="connsiteY1" fmla="*/ 1306461 h 5646352"/>
              <a:gd name="connsiteX2" fmla="*/ 460575 w 1208196"/>
              <a:gd name="connsiteY2" fmla="*/ 1279303 h 5646352"/>
              <a:gd name="connsiteX3" fmla="*/ 324455 w 1208196"/>
              <a:gd name="connsiteY3" fmla="*/ 867670 h 5646352"/>
              <a:gd name="connsiteX4" fmla="*/ 417847 w 1208196"/>
              <a:gd name="connsiteY4" fmla="*/ 766315 h 5646352"/>
              <a:gd name="connsiteX5" fmla="*/ 209175 w 1208196"/>
              <a:gd name="connsiteY5" fmla="*/ -1 h 5646352"/>
              <a:gd name="connsiteX6" fmla="*/ 105209 w 1208196"/>
              <a:gd name="connsiteY6" fmla="*/ 962249 h 5646352"/>
              <a:gd name="connsiteX7" fmla="*/ 206356 w 1208196"/>
              <a:gd name="connsiteY7" fmla="*/ 945222 h 5646352"/>
              <a:gd name="connsiteX8" fmla="*/ 296051 w 1208196"/>
              <a:gd name="connsiteY8" fmla="*/ 1497426 h 5646352"/>
              <a:gd name="connsiteX9" fmla="*/ 591658 w 1208196"/>
              <a:gd name="connsiteY9" fmla="*/ 1969900 h 5646352"/>
              <a:gd name="connsiteX10" fmla="*/ 455796 w 1208196"/>
              <a:gd name="connsiteY10" fmla="*/ 2629937 h 5646352"/>
              <a:gd name="connsiteX11" fmla="*/ 230273 w 1208196"/>
              <a:gd name="connsiteY11" fmla="*/ 3878547 h 5646352"/>
              <a:gd name="connsiteX12" fmla="*/ 57182 w 1208196"/>
              <a:gd name="connsiteY12" fmla="*/ 5020365 h 5646352"/>
              <a:gd name="connsiteX13" fmla="*/ 9420 w 1208196"/>
              <a:gd name="connsiteY13" fmla="*/ 4906614 h 5646352"/>
              <a:gd name="connsiteX14" fmla="*/ 0 w 1208196"/>
              <a:gd name="connsiteY14" fmla="*/ 5638993 h 5646352"/>
              <a:gd name="connsiteX15" fmla="*/ 152898 w 1208196"/>
              <a:gd name="connsiteY15" fmla="*/ 5265863 h 5646352"/>
              <a:gd name="connsiteX16" fmla="*/ 115575 w 1208196"/>
              <a:gd name="connsiteY16" fmla="*/ 5172912 h 5646352"/>
              <a:gd name="connsiteX17" fmla="*/ 300451 w 1208196"/>
              <a:gd name="connsiteY17" fmla="*/ 4084362 h 5646352"/>
              <a:gd name="connsiteX18" fmla="*/ 597077 w 1208196"/>
              <a:gd name="connsiteY18" fmla="*/ 3094057 h 5646352"/>
              <a:gd name="connsiteX19" fmla="*/ 936749 w 1208196"/>
              <a:gd name="connsiteY19" fmla="*/ 2601742 h 5646352"/>
              <a:gd name="connsiteX20" fmla="*/ 1208196 w 1208196"/>
              <a:gd name="connsiteY20" fmla="*/ 2781407 h 5646352"/>
              <a:gd name="connsiteX0" fmla="*/ 1182517 w 1208196"/>
              <a:gd name="connsiteY0" fmla="*/ 1030326 h 5638995"/>
              <a:gd name="connsiteX1" fmla="*/ 662538 w 1208196"/>
              <a:gd name="connsiteY1" fmla="*/ 1306463 h 5638995"/>
              <a:gd name="connsiteX2" fmla="*/ 460575 w 1208196"/>
              <a:gd name="connsiteY2" fmla="*/ 1279305 h 5638995"/>
              <a:gd name="connsiteX3" fmla="*/ 324455 w 1208196"/>
              <a:gd name="connsiteY3" fmla="*/ 867672 h 5638995"/>
              <a:gd name="connsiteX4" fmla="*/ 417847 w 1208196"/>
              <a:gd name="connsiteY4" fmla="*/ 766317 h 5638995"/>
              <a:gd name="connsiteX5" fmla="*/ 209175 w 1208196"/>
              <a:gd name="connsiteY5" fmla="*/ 1 h 5638995"/>
              <a:gd name="connsiteX6" fmla="*/ 105209 w 1208196"/>
              <a:gd name="connsiteY6" fmla="*/ 962251 h 5638995"/>
              <a:gd name="connsiteX7" fmla="*/ 206356 w 1208196"/>
              <a:gd name="connsiteY7" fmla="*/ 945224 h 5638995"/>
              <a:gd name="connsiteX8" fmla="*/ 296051 w 1208196"/>
              <a:gd name="connsiteY8" fmla="*/ 1497428 h 5638995"/>
              <a:gd name="connsiteX9" fmla="*/ 591658 w 1208196"/>
              <a:gd name="connsiteY9" fmla="*/ 1969902 h 5638995"/>
              <a:gd name="connsiteX10" fmla="*/ 455796 w 1208196"/>
              <a:gd name="connsiteY10" fmla="*/ 2629939 h 5638995"/>
              <a:gd name="connsiteX11" fmla="*/ 230273 w 1208196"/>
              <a:gd name="connsiteY11" fmla="*/ 3878549 h 5638995"/>
              <a:gd name="connsiteX12" fmla="*/ 57182 w 1208196"/>
              <a:gd name="connsiteY12" fmla="*/ 5020367 h 5638995"/>
              <a:gd name="connsiteX13" fmla="*/ 9420 w 1208196"/>
              <a:gd name="connsiteY13" fmla="*/ 4906616 h 5638995"/>
              <a:gd name="connsiteX14" fmla="*/ 0 w 1208196"/>
              <a:gd name="connsiteY14" fmla="*/ 5638995 h 5638995"/>
              <a:gd name="connsiteX15" fmla="*/ 152898 w 1208196"/>
              <a:gd name="connsiteY15" fmla="*/ 5265865 h 5638995"/>
              <a:gd name="connsiteX16" fmla="*/ 115575 w 1208196"/>
              <a:gd name="connsiteY16" fmla="*/ 5172914 h 5638995"/>
              <a:gd name="connsiteX17" fmla="*/ 300451 w 1208196"/>
              <a:gd name="connsiteY17" fmla="*/ 4084364 h 5638995"/>
              <a:gd name="connsiteX18" fmla="*/ 597077 w 1208196"/>
              <a:gd name="connsiteY18" fmla="*/ 3094059 h 5638995"/>
              <a:gd name="connsiteX19" fmla="*/ 936749 w 1208196"/>
              <a:gd name="connsiteY19" fmla="*/ 2601744 h 5638995"/>
              <a:gd name="connsiteX20" fmla="*/ 1208196 w 1208196"/>
              <a:gd name="connsiteY20" fmla="*/ 2781409 h 5638995"/>
              <a:gd name="connsiteX0" fmla="*/ 1182517 w 1208196"/>
              <a:gd name="connsiteY0" fmla="*/ 1030324 h 5638993"/>
              <a:gd name="connsiteX1" fmla="*/ 662538 w 1208196"/>
              <a:gd name="connsiteY1" fmla="*/ 1306461 h 5638993"/>
              <a:gd name="connsiteX2" fmla="*/ 460575 w 1208196"/>
              <a:gd name="connsiteY2" fmla="*/ 1279303 h 5638993"/>
              <a:gd name="connsiteX3" fmla="*/ 324455 w 1208196"/>
              <a:gd name="connsiteY3" fmla="*/ 867670 h 5638993"/>
              <a:gd name="connsiteX4" fmla="*/ 417847 w 1208196"/>
              <a:gd name="connsiteY4" fmla="*/ 766315 h 5638993"/>
              <a:gd name="connsiteX5" fmla="*/ 209175 w 1208196"/>
              <a:gd name="connsiteY5" fmla="*/ -1 h 5638993"/>
              <a:gd name="connsiteX6" fmla="*/ 105209 w 1208196"/>
              <a:gd name="connsiteY6" fmla="*/ 962249 h 5638993"/>
              <a:gd name="connsiteX7" fmla="*/ 206356 w 1208196"/>
              <a:gd name="connsiteY7" fmla="*/ 945222 h 5638993"/>
              <a:gd name="connsiteX8" fmla="*/ 296051 w 1208196"/>
              <a:gd name="connsiteY8" fmla="*/ 1497426 h 5638993"/>
              <a:gd name="connsiteX9" fmla="*/ 591658 w 1208196"/>
              <a:gd name="connsiteY9" fmla="*/ 1969900 h 5638993"/>
              <a:gd name="connsiteX10" fmla="*/ 455796 w 1208196"/>
              <a:gd name="connsiteY10" fmla="*/ 2629937 h 5638993"/>
              <a:gd name="connsiteX11" fmla="*/ 303618 w 1208196"/>
              <a:gd name="connsiteY11" fmla="*/ 3402212 h 5638993"/>
              <a:gd name="connsiteX12" fmla="*/ 57182 w 1208196"/>
              <a:gd name="connsiteY12" fmla="*/ 5020365 h 5638993"/>
              <a:gd name="connsiteX13" fmla="*/ 9420 w 1208196"/>
              <a:gd name="connsiteY13" fmla="*/ 4906614 h 5638993"/>
              <a:gd name="connsiteX14" fmla="*/ 0 w 1208196"/>
              <a:gd name="connsiteY14" fmla="*/ 5638993 h 5638993"/>
              <a:gd name="connsiteX15" fmla="*/ 152898 w 1208196"/>
              <a:gd name="connsiteY15" fmla="*/ 5265863 h 5638993"/>
              <a:gd name="connsiteX16" fmla="*/ 115575 w 1208196"/>
              <a:gd name="connsiteY16" fmla="*/ 5172912 h 5638993"/>
              <a:gd name="connsiteX17" fmla="*/ 300451 w 1208196"/>
              <a:gd name="connsiteY17" fmla="*/ 4084362 h 5638993"/>
              <a:gd name="connsiteX18" fmla="*/ 597077 w 1208196"/>
              <a:gd name="connsiteY18" fmla="*/ 3094057 h 5638993"/>
              <a:gd name="connsiteX19" fmla="*/ 936749 w 1208196"/>
              <a:gd name="connsiteY19" fmla="*/ 2601742 h 5638993"/>
              <a:gd name="connsiteX20" fmla="*/ 1208196 w 1208196"/>
              <a:gd name="connsiteY20" fmla="*/ 2781407 h 5638993"/>
              <a:gd name="connsiteX0" fmla="*/ 1182517 w 1182517"/>
              <a:gd name="connsiteY0" fmla="*/ 1030326 h 5638995"/>
              <a:gd name="connsiteX1" fmla="*/ 662538 w 1182517"/>
              <a:gd name="connsiteY1" fmla="*/ 1306463 h 5638995"/>
              <a:gd name="connsiteX2" fmla="*/ 460575 w 1182517"/>
              <a:gd name="connsiteY2" fmla="*/ 1279305 h 5638995"/>
              <a:gd name="connsiteX3" fmla="*/ 324455 w 1182517"/>
              <a:gd name="connsiteY3" fmla="*/ 867672 h 5638995"/>
              <a:gd name="connsiteX4" fmla="*/ 417847 w 1182517"/>
              <a:gd name="connsiteY4" fmla="*/ 766317 h 5638995"/>
              <a:gd name="connsiteX5" fmla="*/ 209175 w 1182517"/>
              <a:gd name="connsiteY5" fmla="*/ 1 h 5638995"/>
              <a:gd name="connsiteX6" fmla="*/ 105209 w 1182517"/>
              <a:gd name="connsiteY6" fmla="*/ 962251 h 5638995"/>
              <a:gd name="connsiteX7" fmla="*/ 206356 w 1182517"/>
              <a:gd name="connsiteY7" fmla="*/ 945224 h 5638995"/>
              <a:gd name="connsiteX8" fmla="*/ 296051 w 1182517"/>
              <a:gd name="connsiteY8" fmla="*/ 1497428 h 5638995"/>
              <a:gd name="connsiteX9" fmla="*/ 591658 w 1182517"/>
              <a:gd name="connsiteY9" fmla="*/ 1969902 h 5638995"/>
              <a:gd name="connsiteX10" fmla="*/ 455796 w 1182517"/>
              <a:gd name="connsiteY10" fmla="*/ 2629939 h 5638995"/>
              <a:gd name="connsiteX11" fmla="*/ 303618 w 1182517"/>
              <a:gd name="connsiteY11" fmla="*/ 3402214 h 5638995"/>
              <a:gd name="connsiteX12" fmla="*/ 57182 w 1182517"/>
              <a:gd name="connsiteY12" fmla="*/ 5020367 h 5638995"/>
              <a:gd name="connsiteX13" fmla="*/ 9420 w 1182517"/>
              <a:gd name="connsiteY13" fmla="*/ 4906616 h 5638995"/>
              <a:gd name="connsiteX14" fmla="*/ 0 w 1182517"/>
              <a:gd name="connsiteY14" fmla="*/ 5638995 h 5638995"/>
              <a:gd name="connsiteX15" fmla="*/ 152898 w 1182517"/>
              <a:gd name="connsiteY15" fmla="*/ 5265865 h 5638995"/>
              <a:gd name="connsiteX16" fmla="*/ 115575 w 1182517"/>
              <a:gd name="connsiteY16" fmla="*/ 5172914 h 5638995"/>
              <a:gd name="connsiteX17" fmla="*/ 300451 w 1182517"/>
              <a:gd name="connsiteY17" fmla="*/ 4084364 h 5638995"/>
              <a:gd name="connsiteX18" fmla="*/ 597077 w 1182517"/>
              <a:gd name="connsiteY18" fmla="*/ 3094059 h 5638995"/>
              <a:gd name="connsiteX19" fmla="*/ 936749 w 1182517"/>
              <a:gd name="connsiteY19" fmla="*/ 2601744 h 5638995"/>
              <a:gd name="connsiteX0" fmla="*/ 981784 w 981784"/>
              <a:gd name="connsiteY0" fmla="*/ 1152696 h 5638993"/>
              <a:gd name="connsiteX1" fmla="*/ 662538 w 981784"/>
              <a:gd name="connsiteY1" fmla="*/ 1306461 h 5638993"/>
              <a:gd name="connsiteX2" fmla="*/ 460575 w 981784"/>
              <a:gd name="connsiteY2" fmla="*/ 1279303 h 5638993"/>
              <a:gd name="connsiteX3" fmla="*/ 324455 w 981784"/>
              <a:gd name="connsiteY3" fmla="*/ 867670 h 5638993"/>
              <a:gd name="connsiteX4" fmla="*/ 417847 w 981784"/>
              <a:gd name="connsiteY4" fmla="*/ 766315 h 5638993"/>
              <a:gd name="connsiteX5" fmla="*/ 209175 w 981784"/>
              <a:gd name="connsiteY5" fmla="*/ -1 h 5638993"/>
              <a:gd name="connsiteX6" fmla="*/ 105209 w 981784"/>
              <a:gd name="connsiteY6" fmla="*/ 962249 h 5638993"/>
              <a:gd name="connsiteX7" fmla="*/ 206356 w 981784"/>
              <a:gd name="connsiteY7" fmla="*/ 945222 h 5638993"/>
              <a:gd name="connsiteX8" fmla="*/ 296051 w 981784"/>
              <a:gd name="connsiteY8" fmla="*/ 1497426 h 5638993"/>
              <a:gd name="connsiteX9" fmla="*/ 591658 w 981784"/>
              <a:gd name="connsiteY9" fmla="*/ 1969900 h 5638993"/>
              <a:gd name="connsiteX10" fmla="*/ 455796 w 981784"/>
              <a:gd name="connsiteY10" fmla="*/ 2629937 h 5638993"/>
              <a:gd name="connsiteX11" fmla="*/ 303618 w 981784"/>
              <a:gd name="connsiteY11" fmla="*/ 3402212 h 5638993"/>
              <a:gd name="connsiteX12" fmla="*/ 57182 w 981784"/>
              <a:gd name="connsiteY12" fmla="*/ 5020365 h 5638993"/>
              <a:gd name="connsiteX13" fmla="*/ 9420 w 981784"/>
              <a:gd name="connsiteY13" fmla="*/ 4906614 h 5638993"/>
              <a:gd name="connsiteX14" fmla="*/ 0 w 981784"/>
              <a:gd name="connsiteY14" fmla="*/ 5638993 h 5638993"/>
              <a:gd name="connsiteX15" fmla="*/ 152898 w 981784"/>
              <a:gd name="connsiteY15" fmla="*/ 5265863 h 5638993"/>
              <a:gd name="connsiteX16" fmla="*/ 115575 w 981784"/>
              <a:gd name="connsiteY16" fmla="*/ 5172912 h 5638993"/>
              <a:gd name="connsiteX17" fmla="*/ 300451 w 981784"/>
              <a:gd name="connsiteY17" fmla="*/ 4084362 h 5638993"/>
              <a:gd name="connsiteX18" fmla="*/ 597077 w 981784"/>
              <a:gd name="connsiteY18" fmla="*/ 3094057 h 5638993"/>
              <a:gd name="connsiteX19" fmla="*/ 936749 w 981784"/>
              <a:gd name="connsiteY19" fmla="*/ 2601742 h 5638993"/>
              <a:gd name="connsiteX0" fmla="*/ 981784 w 981784"/>
              <a:gd name="connsiteY0" fmla="*/ 1152698 h 5638995"/>
              <a:gd name="connsiteX1" fmla="*/ 689753 w 981784"/>
              <a:gd name="connsiteY1" fmla="*/ 1454639 h 5638995"/>
              <a:gd name="connsiteX2" fmla="*/ 460575 w 981784"/>
              <a:gd name="connsiteY2" fmla="*/ 1279305 h 5638995"/>
              <a:gd name="connsiteX3" fmla="*/ 324455 w 981784"/>
              <a:gd name="connsiteY3" fmla="*/ 867672 h 5638995"/>
              <a:gd name="connsiteX4" fmla="*/ 417847 w 981784"/>
              <a:gd name="connsiteY4" fmla="*/ 766317 h 5638995"/>
              <a:gd name="connsiteX5" fmla="*/ 209175 w 981784"/>
              <a:gd name="connsiteY5" fmla="*/ 1 h 5638995"/>
              <a:gd name="connsiteX6" fmla="*/ 105209 w 981784"/>
              <a:gd name="connsiteY6" fmla="*/ 962251 h 5638995"/>
              <a:gd name="connsiteX7" fmla="*/ 206356 w 981784"/>
              <a:gd name="connsiteY7" fmla="*/ 945224 h 5638995"/>
              <a:gd name="connsiteX8" fmla="*/ 296051 w 981784"/>
              <a:gd name="connsiteY8" fmla="*/ 1497428 h 5638995"/>
              <a:gd name="connsiteX9" fmla="*/ 591658 w 981784"/>
              <a:gd name="connsiteY9" fmla="*/ 1969902 h 5638995"/>
              <a:gd name="connsiteX10" fmla="*/ 455796 w 981784"/>
              <a:gd name="connsiteY10" fmla="*/ 2629939 h 5638995"/>
              <a:gd name="connsiteX11" fmla="*/ 303618 w 981784"/>
              <a:gd name="connsiteY11" fmla="*/ 3402214 h 5638995"/>
              <a:gd name="connsiteX12" fmla="*/ 57182 w 981784"/>
              <a:gd name="connsiteY12" fmla="*/ 5020367 h 5638995"/>
              <a:gd name="connsiteX13" fmla="*/ 9420 w 981784"/>
              <a:gd name="connsiteY13" fmla="*/ 4906616 h 5638995"/>
              <a:gd name="connsiteX14" fmla="*/ 0 w 981784"/>
              <a:gd name="connsiteY14" fmla="*/ 5638995 h 5638995"/>
              <a:gd name="connsiteX15" fmla="*/ 152898 w 981784"/>
              <a:gd name="connsiteY15" fmla="*/ 5265865 h 5638995"/>
              <a:gd name="connsiteX16" fmla="*/ 115575 w 981784"/>
              <a:gd name="connsiteY16" fmla="*/ 5172914 h 5638995"/>
              <a:gd name="connsiteX17" fmla="*/ 300451 w 981784"/>
              <a:gd name="connsiteY17" fmla="*/ 4084364 h 5638995"/>
              <a:gd name="connsiteX18" fmla="*/ 597077 w 981784"/>
              <a:gd name="connsiteY18" fmla="*/ 3094059 h 5638995"/>
              <a:gd name="connsiteX19" fmla="*/ 936749 w 981784"/>
              <a:gd name="connsiteY19" fmla="*/ 2601744 h 5638995"/>
              <a:gd name="connsiteX0" fmla="*/ 997120 w 997120"/>
              <a:gd name="connsiteY0" fmla="*/ 1086532 h 5638993"/>
              <a:gd name="connsiteX1" fmla="*/ 689753 w 997120"/>
              <a:gd name="connsiteY1" fmla="*/ 1454637 h 5638993"/>
              <a:gd name="connsiteX2" fmla="*/ 460575 w 997120"/>
              <a:gd name="connsiteY2" fmla="*/ 1279303 h 5638993"/>
              <a:gd name="connsiteX3" fmla="*/ 324455 w 997120"/>
              <a:gd name="connsiteY3" fmla="*/ 867670 h 5638993"/>
              <a:gd name="connsiteX4" fmla="*/ 417847 w 997120"/>
              <a:gd name="connsiteY4" fmla="*/ 766315 h 5638993"/>
              <a:gd name="connsiteX5" fmla="*/ 209175 w 997120"/>
              <a:gd name="connsiteY5" fmla="*/ -1 h 5638993"/>
              <a:gd name="connsiteX6" fmla="*/ 105209 w 997120"/>
              <a:gd name="connsiteY6" fmla="*/ 962249 h 5638993"/>
              <a:gd name="connsiteX7" fmla="*/ 206356 w 997120"/>
              <a:gd name="connsiteY7" fmla="*/ 945222 h 5638993"/>
              <a:gd name="connsiteX8" fmla="*/ 296051 w 997120"/>
              <a:gd name="connsiteY8" fmla="*/ 1497426 h 5638993"/>
              <a:gd name="connsiteX9" fmla="*/ 591658 w 997120"/>
              <a:gd name="connsiteY9" fmla="*/ 1969900 h 5638993"/>
              <a:gd name="connsiteX10" fmla="*/ 455796 w 997120"/>
              <a:gd name="connsiteY10" fmla="*/ 2629937 h 5638993"/>
              <a:gd name="connsiteX11" fmla="*/ 303618 w 997120"/>
              <a:gd name="connsiteY11" fmla="*/ 3402212 h 5638993"/>
              <a:gd name="connsiteX12" fmla="*/ 57182 w 997120"/>
              <a:gd name="connsiteY12" fmla="*/ 5020365 h 5638993"/>
              <a:gd name="connsiteX13" fmla="*/ 9420 w 997120"/>
              <a:gd name="connsiteY13" fmla="*/ 4906614 h 5638993"/>
              <a:gd name="connsiteX14" fmla="*/ 0 w 997120"/>
              <a:gd name="connsiteY14" fmla="*/ 5638993 h 5638993"/>
              <a:gd name="connsiteX15" fmla="*/ 152898 w 997120"/>
              <a:gd name="connsiteY15" fmla="*/ 5265863 h 5638993"/>
              <a:gd name="connsiteX16" fmla="*/ 115575 w 997120"/>
              <a:gd name="connsiteY16" fmla="*/ 5172912 h 5638993"/>
              <a:gd name="connsiteX17" fmla="*/ 300451 w 997120"/>
              <a:gd name="connsiteY17" fmla="*/ 4084362 h 5638993"/>
              <a:gd name="connsiteX18" fmla="*/ 597077 w 997120"/>
              <a:gd name="connsiteY18" fmla="*/ 3094057 h 5638993"/>
              <a:gd name="connsiteX19" fmla="*/ 936749 w 997120"/>
              <a:gd name="connsiteY19" fmla="*/ 2601742 h 5638993"/>
              <a:gd name="connsiteX0" fmla="*/ 997120 w 997120"/>
              <a:gd name="connsiteY0" fmla="*/ 1086534 h 5638995"/>
              <a:gd name="connsiteX1" fmla="*/ 689753 w 997120"/>
              <a:gd name="connsiteY1" fmla="*/ 1454639 h 5638995"/>
              <a:gd name="connsiteX2" fmla="*/ 460575 w 997120"/>
              <a:gd name="connsiteY2" fmla="*/ 1279305 h 5638995"/>
              <a:gd name="connsiteX3" fmla="*/ 324455 w 997120"/>
              <a:gd name="connsiteY3" fmla="*/ 867672 h 5638995"/>
              <a:gd name="connsiteX4" fmla="*/ 417847 w 997120"/>
              <a:gd name="connsiteY4" fmla="*/ 766317 h 5638995"/>
              <a:gd name="connsiteX5" fmla="*/ 209175 w 997120"/>
              <a:gd name="connsiteY5" fmla="*/ 1 h 5638995"/>
              <a:gd name="connsiteX6" fmla="*/ 105209 w 997120"/>
              <a:gd name="connsiteY6" fmla="*/ 962251 h 5638995"/>
              <a:gd name="connsiteX7" fmla="*/ 206356 w 997120"/>
              <a:gd name="connsiteY7" fmla="*/ 945224 h 5638995"/>
              <a:gd name="connsiteX8" fmla="*/ 364746 w 997120"/>
              <a:gd name="connsiteY8" fmla="*/ 1625997 h 5638995"/>
              <a:gd name="connsiteX9" fmla="*/ 591658 w 997120"/>
              <a:gd name="connsiteY9" fmla="*/ 1969902 h 5638995"/>
              <a:gd name="connsiteX10" fmla="*/ 455796 w 997120"/>
              <a:gd name="connsiteY10" fmla="*/ 2629939 h 5638995"/>
              <a:gd name="connsiteX11" fmla="*/ 303618 w 997120"/>
              <a:gd name="connsiteY11" fmla="*/ 3402214 h 5638995"/>
              <a:gd name="connsiteX12" fmla="*/ 57182 w 997120"/>
              <a:gd name="connsiteY12" fmla="*/ 5020367 h 5638995"/>
              <a:gd name="connsiteX13" fmla="*/ 9420 w 997120"/>
              <a:gd name="connsiteY13" fmla="*/ 4906616 h 5638995"/>
              <a:gd name="connsiteX14" fmla="*/ 0 w 997120"/>
              <a:gd name="connsiteY14" fmla="*/ 5638995 h 5638995"/>
              <a:gd name="connsiteX15" fmla="*/ 152898 w 997120"/>
              <a:gd name="connsiteY15" fmla="*/ 5265865 h 5638995"/>
              <a:gd name="connsiteX16" fmla="*/ 115575 w 997120"/>
              <a:gd name="connsiteY16" fmla="*/ 5172914 h 5638995"/>
              <a:gd name="connsiteX17" fmla="*/ 300451 w 997120"/>
              <a:gd name="connsiteY17" fmla="*/ 4084364 h 5638995"/>
              <a:gd name="connsiteX18" fmla="*/ 597077 w 997120"/>
              <a:gd name="connsiteY18" fmla="*/ 3094059 h 5638995"/>
              <a:gd name="connsiteX19" fmla="*/ 936749 w 997120"/>
              <a:gd name="connsiteY19" fmla="*/ 2601744 h 5638995"/>
              <a:gd name="connsiteX0" fmla="*/ 997120 w 997120"/>
              <a:gd name="connsiteY0" fmla="*/ 1086532 h 5638993"/>
              <a:gd name="connsiteX1" fmla="*/ 689753 w 997120"/>
              <a:gd name="connsiteY1" fmla="*/ 1454637 h 5638993"/>
              <a:gd name="connsiteX2" fmla="*/ 460575 w 997120"/>
              <a:gd name="connsiteY2" fmla="*/ 1279303 h 5638993"/>
              <a:gd name="connsiteX3" fmla="*/ 324455 w 997120"/>
              <a:gd name="connsiteY3" fmla="*/ 867670 h 5638993"/>
              <a:gd name="connsiteX4" fmla="*/ 417847 w 997120"/>
              <a:gd name="connsiteY4" fmla="*/ 766315 h 5638993"/>
              <a:gd name="connsiteX5" fmla="*/ 209175 w 997120"/>
              <a:gd name="connsiteY5" fmla="*/ -1 h 5638993"/>
              <a:gd name="connsiteX6" fmla="*/ 105209 w 997120"/>
              <a:gd name="connsiteY6" fmla="*/ 962249 h 5638993"/>
              <a:gd name="connsiteX7" fmla="*/ 206356 w 997120"/>
              <a:gd name="connsiteY7" fmla="*/ 945222 h 5638993"/>
              <a:gd name="connsiteX8" fmla="*/ 364746 w 997120"/>
              <a:gd name="connsiteY8" fmla="*/ 1625995 h 5638993"/>
              <a:gd name="connsiteX9" fmla="*/ 591658 w 997120"/>
              <a:gd name="connsiteY9" fmla="*/ 1969900 h 5638993"/>
              <a:gd name="connsiteX10" fmla="*/ 455796 w 997120"/>
              <a:gd name="connsiteY10" fmla="*/ 2629937 h 5638993"/>
              <a:gd name="connsiteX11" fmla="*/ 303618 w 997120"/>
              <a:gd name="connsiteY11" fmla="*/ 3402212 h 5638993"/>
              <a:gd name="connsiteX12" fmla="*/ 57182 w 997120"/>
              <a:gd name="connsiteY12" fmla="*/ 5020365 h 5638993"/>
              <a:gd name="connsiteX13" fmla="*/ 9420 w 997120"/>
              <a:gd name="connsiteY13" fmla="*/ 4906614 h 5638993"/>
              <a:gd name="connsiteX14" fmla="*/ 0 w 997120"/>
              <a:gd name="connsiteY14" fmla="*/ 5638993 h 5638993"/>
              <a:gd name="connsiteX15" fmla="*/ 152898 w 997120"/>
              <a:gd name="connsiteY15" fmla="*/ 5265863 h 5638993"/>
              <a:gd name="connsiteX16" fmla="*/ 115575 w 997120"/>
              <a:gd name="connsiteY16" fmla="*/ 5172912 h 5638993"/>
              <a:gd name="connsiteX17" fmla="*/ 300451 w 997120"/>
              <a:gd name="connsiteY17" fmla="*/ 4084362 h 5638993"/>
              <a:gd name="connsiteX18" fmla="*/ 597077 w 997120"/>
              <a:gd name="connsiteY18" fmla="*/ 3094057 h 5638993"/>
              <a:gd name="connsiteX19" fmla="*/ 936749 w 997120"/>
              <a:gd name="connsiteY19" fmla="*/ 2601742 h 5638993"/>
              <a:gd name="connsiteX0" fmla="*/ 997120 w 997120"/>
              <a:gd name="connsiteY0" fmla="*/ 1086534 h 5638995"/>
              <a:gd name="connsiteX1" fmla="*/ 689753 w 997120"/>
              <a:gd name="connsiteY1" fmla="*/ 1454639 h 5638995"/>
              <a:gd name="connsiteX2" fmla="*/ 460575 w 997120"/>
              <a:gd name="connsiteY2" fmla="*/ 1279305 h 5638995"/>
              <a:gd name="connsiteX3" fmla="*/ 324455 w 997120"/>
              <a:gd name="connsiteY3" fmla="*/ 867672 h 5638995"/>
              <a:gd name="connsiteX4" fmla="*/ 417847 w 997120"/>
              <a:gd name="connsiteY4" fmla="*/ 766317 h 5638995"/>
              <a:gd name="connsiteX5" fmla="*/ 209175 w 997120"/>
              <a:gd name="connsiteY5" fmla="*/ 1 h 5638995"/>
              <a:gd name="connsiteX6" fmla="*/ 105209 w 997120"/>
              <a:gd name="connsiteY6" fmla="*/ 962251 h 5638995"/>
              <a:gd name="connsiteX7" fmla="*/ 206356 w 997120"/>
              <a:gd name="connsiteY7" fmla="*/ 945224 h 5638995"/>
              <a:gd name="connsiteX8" fmla="*/ 364746 w 997120"/>
              <a:gd name="connsiteY8" fmla="*/ 1625997 h 5638995"/>
              <a:gd name="connsiteX9" fmla="*/ 591658 w 997120"/>
              <a:gd name="connsiteY9" fmla="*/ 1969902 h 5638995"/>
              <a:gd name="connsiteX10" fmla="*/ 455796 w 997120"/>
              <a:gd name="connsiteY10" fmla="*/ 2629939 h 5638995"/>
              <a:gd name="connsiteX11" fmla="*/ 303618 w 997120"/>
              <a:gd name="connsiteY11" fmla="*/ 3402214 h 5638995"/>
              <a:gd name="connsiteX12" fmla="*/ 57182 w 997120"/>
              <a:gd name="connsiteY12" fmla="*/ 5020367 h 5638995"/>
              <a:gd name="connsiteX13" fmla="*/ 9420 w 997120"/>
              <a:gd name="connsiteY13" fmla="*/ 4906616 h 5638995"/>
              <a:gd name="connsiteX14" fmla="*/ 0 w 997120"/>
              <a:gd name="connsiteY14" fmla="*/ 5638995 h 5638995"/>
              <a:gd name="connsiteX15" fmla="*/ 152898 w 997120"/>
              <a:gd name="connsiteY15" fmla="*/ 5265865 h 5638995"/>
              <a:gd name="connsiteX16" fmla="*/ 115575 w 997120"/>
              <a:gd name="connsiteY16" fmla="*/ 5172914 h 5638995"/>
              <a:gd name="connsiteX17" fmla="*/ 300451 w 997120"/>
              <a:gd name="connsiteY17" fmla="*/ 4084364 h 5638995"/>
              <a:gd name="connsiteX18" fmla="*/ 597077 w 997120"/>
              <a:gd name="connsiteY18" fmla="*/ 3094059 h 5638995"/>
              <a:gd name="connsiteX19" fmla="*/ 936749 w 997120"/>
              <a:gd name="connsiteY19" fmla="*/ 2601744 h 5638995"/>
              <a:gd name="connsiteX0" fmla="*/ 997120 w 997120"/>
              <a:gd name="connsiteY0" fmla="*/ 1086532 h 5638993"/>
              <a:gd name="connsiteX1" fmla="*/ 689753 w 997120"/>
              <a:gd name="connsiteY1" fmla="*/ 1454637 h 5638993"/>
              <a:gd name="connsiteX2" fmla="*/ 460575 w 997120"/>
              <a:gd name="connsiteY2" fmla="*/ 1279303 h 5638993"/>
              <a:gd name="connsiteX3" fmla="*/ 324455 w 997120"/>
              <a:gd name="connsiteY3" fmla="*/ 867670 h 5638993"/>
              <a:gd name="connsiteX4" fmla="*/ 417847 w 997120"/>
              <a:gd name="connsiteY4" fmla="*/ 766315 h 5638993"/>
              <a:gd name="connsiteX5" fmla="*/ 209175 w 997120"/>
              <a:gd name="connsiteY5" fmla="*/ -1 h 5638993"/>
              <a:gd name="connsiteX6" fmla="*/ 105209 w 997120"/>
              <a:gd name="connsiteY6" fmla="*/ 962249 h 5638993"/>
              <a:gd name="connsiteX7" fmla="*/ 206356 w 997120"/>
              <a:gd name="connsiteY7" fmla="*/ 945222 h 5638993"/>
              <a:gd name="connsiteX8" fmla="*/ 364746 w 997120"/>
              <a:gd name="connsiteY8" fmla="*/ 1625995 h 5638993"/>
              <a:gd name="connsiteX9" fmla="*/ 591658 w 997120"/>
              <a:gd name="connsiteY9" fmla="*/ 1969900 h 5638993"/>
              <a:gd name="connsiteX10" fmla="*/ 455796 w 997120"/>
              <a:gd name="connsiteY10" fmla="*/ 2629937 h 5638993"/>
              <a:gd name="connsiteX11" fmla="*/ 303618 w 997120"/>
              <a:gd name="connsiteY11" fmla="*/ 3402212 h 5638993"/>
              <a:gd name="connsiteX12" fmla="*/ 57182 w 997120"/>
              <a:gd name="connsiteY12" fmla="*/ 5020365 h 5638993"/>
              <a:gd name="connsiteX13" fmla="*/ 9420 w 997120"/>
              <a:gd name="connsiteY13" fmla="*/ 4906614 h 5638993"/>
              <a:gd name="connsiteX14" fmla="*/ 0 w 997120"/>
              <a:gd name="connsiteY14" fmla="*/ 5638993 h 5638993"/>
              <a:gd name="connsiteX15" fmla="*/ 152898 w 997120"/>
              <a:gd name="connsiteY15" fmla="*/ 5265863 h 5638993"/>
              <a:gd name="connsiteX16" fmla="*/ 115575 w 997120"/>
              <a:gd name="connsiteY16" fmla="*/ 5172912 h 5638993"/>
              <a:gd name="connsiteX17" fmla="*/ 300451 w 997120"/>
              <a:gd name="connsiteY17" fmla="*/ 4084362 h 5638993"/>
              <a:gd name="connsiteX18" fmla="*/ 597077 w 997120"/>
              <a:gd name="connsiteY18" fmla="*/ 3094057 h 5638993"/>
              <a:gd name="connsiteX19" fmla="*/ 936749 w 997120"/>
              <a:gd name="connsiteY19" fmla="*/ 2601742 h 563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7120" h="5638993">
                <a:moveTo>
                  <a:pt x="997120" y="1086532"/>
                </a:moveTo>
                <a:cubicBezTo>
                  <a:pt x="857534" y="1334309"/>
                  <a:pt x="779177" y="1422509"/>
                  <a:pt x="689753" y="1454637"/>
                </a:cubicBezTo>
                <a:cubicBezTo>
                  <a:pt x="600329" y="1486765"/>
                  <a:pt x="521458" y="1377131"/>
                  <a:pt x="460575" y="1279303"/>
                </a:cubicBezTo>
                <a:cubicBezTo>
                  <a:pt x="399692" y="1181475"/>
                  <a:pt x="331576" y="953168"/>
                  <a:pt x="324455" y="867670"/>
                </a:cubicBezTo>
                <a:lnTo>
                  <a:pt x="417847" y="766315"/>
                </a:lnTo>
                <a:lnTo>
                  <a:pt x="209175" y="-1"/>
                </a:lnTo>
                <a:lnTo>
                  <a:pt x="105209" y="962249"/>
                </a:lnTo>
                <a:lnTo>
                  <a:pt x="206356" y="945222"/>
                </a:lnTo>
                <a:cubicBezTo>
                  <a:pt x="249612" y="1055846"/>
                  <a:pt x="286452" y="1470900"/>
                  <a:pt x="364746" y="1625995"/>
                </a:cubicBezTo>
                <a:cubicBezTo>
                  <a:pt x="443040" y="1781090"/>
                  <a:pt x="580223" y="1839466"/>
                  <a:pt x="591658" y="1969900"/>
                </a:cubicBezTo>
                <a:cubicBezTo>
                  <a:pt x="603093" y="2100334"/>
                  <a:pt x="503803" y="2391218"/>
                  <a:pt x="455796" y="2629937"/>
                </a:cubicBezTo>
                <a:cubicBezTo>
                  <a:pt x="407789" y="2868656"/>
                  <a:pt x="368891" y="3073100"/>
                  <a:pt x="303618" y="3402212"/>
                </a:cubicBezTo>
                <a:cubicBezTo>
                  <a:pt x="238345" y="3731324"/>
                  <a:pt x="93991" y="4849021"/>
                  <a:pt x="57182" y="5020365"/>
                </a:cubicBezTo>
                <a:lnTo>
                  <a:pt x="9420" y="4906614"/>
                </a:lnTo>
                <a:lnTo>
                  <a:pt x="0" y="5638993"/>
                </a:lnTo>
                <a:lnTo>
                  <a:pt x="152898" y="5265863"/>
                </a:lnTo>
                <a:lnTo>
                  <a:pt x="115575" y="5172912"/>
                </a:lnTo>
                <a:cubicBezTo>
                  <a:pt x="140167" y="4975995"/>
                  <a:pt x="220201" y="4430838"/>
                  <a:pt x="300451" y="4084362"/>
                </a:cubicBezTo>
                <a:cubicBezTo>
                  <a:pt x="380701" y="3737886"/>
                  <a:pt x="491027" y="3341160"/>
                  <a:pt x="597077" y="3094057"/>
                </a:cubicBezTo>
                <a:cubicBezTo>
                  <a:pt x="685652" y="2919505"/>
                  <a:pt x="834896" y="2653850"/>
                  <a:pt x="936749" y="2601742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460763" y="4614779"/>
            <a:ext cx="2887579" cy="6478337"/>
          </a:xfrm>
          <a:custGeom>
            <a:avLst/>
            <a:gdLst>
              <a:gd name="connsiteX0" fmla="*/ 0 w 2887579"/>
              <a:gd name="connsiteY0" fmla="*/ 5347 h 6478337"/>
              <a:gd name="connsiteX1" fmla="*/ 72189 w 2887579"/>
              <a:gd name="connsiteY1" fmla="*/ 53474 h 6478337"/>
              <a:gd name="connsiteX2" fmla="*/ 409073 w 2887579"/>
              <a:gd name="connsiteY2" fmla="*/ 390358 h 6478337"/>
              <a:gd name="connsiteX3" fmla="*/ 649705 w 2887579"/>
              <a:gd name="connsiteY3" fmla="*/ 823495 h 6478337"/>
              <a:gd name="connsiteX4" fmla="*/ 986589 w 2887579"/>
              <a:gd name="connsiteY4" fmla="*/ 1425074 h 6478337"/>
              <a:gd name="connsiteX5" fmla="*/ 914400 w 2887579"/>
              <a:gd name="connsiteY5" fmla="*/ 2050716 h 6478337"/>
              <a:gd name="connsiteX6" fmla="*/ 818147 w 2887579"/>
              <a:gd name="connsiteY6" fmla="*/ 2556042 h 6478337"/>
              <a:gd name="connsiteX7" fmla="*/ 577515 w 2887579"/>
              <a:gd name="connsiteY7" fmla="*/ 2844800 h 6478337"/>
              <a:gd name="connsiteX8" fmla="*/ 360947 w 2887579"/>
              <a:gd name="connsiteY8" fmla="*/ 3157621 h 6478337"/>
              <a:gd name="connsiteX9" fmla="*/ 336884 w 2887579"/>
              <a:gd name="connsiteY9" fmla="*/ 3470442 h 6478337"/>
              <a:gd name="connsiteX10" fmla="*/ 481263 w 2887579"/>
              <a:gd name="connsiteY10" fmla="*/ 3542632 h 6478337"/>
              <a:gd name="connsiteX11" fmla="*/ 842210 w 2887579"/>
              <a:gd name="connsiteY11" fmla="*/ 3711074 h 6478337"/>
              <a:gd name="connsiteX12" fmla="*/ 1106905 w 2887579"/>
              <a:gd name="connsiteY12" fmla="*/ 3999832 h 6478337"/>
              <a:gd name="connsiteX13" fmla="*/ 1203157 w 2887579"/>
              <a:gd name="connsiteY13" fmla="*/ 4481095 h 6478337"/>
              <a:gd name="connsiteX14" fmla="*/ 1660357 w 2887579"/>
              <a:gd name="connsiteY14" fmla="*/ 4914232 h 6478337"/>
              <a:gd name="connsiteX15" fmla="*/ 2021305 w 2887579"/>
              <a:gd name="connsiteY15" fmla="*/ 5106737 h 6478337"/>
              <a:gd name="connsiteX16" fmla="*/ 2189747 w 2887579"/>
              <a:gd name="connsiteY16" fmla="*/ 5588000 h 6478337"/>
              <a:gd name="connsiteX17" fmla="*/ 2237873 w 2887579"/>
              <a:gd name="connsiteY17" fmla="*/ 5997074 h 6478337"/>
              <a:gd name="connsiteX18" fmla="*/ 2478505 w 2887579"/>
              <a:gd name="connsiteY18" fmla="*/ 6358021 h 6478337"/>
              <a:gd name="connsiteX19" fmla="*/ 2887579 w 2887579"/>
              <a:gd name="connsiteY19" fmla="*/ 6478337 h 647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87579" h="6478337">
                <a:moveTo>
                  <a:pt x="0" y="5347"/>
                </a:moveTo>
                <a:cubicBezTo>
                  <a:pt x="2005" y="-2674"/>
                  <a:pt x="4010" y="-10694"/>
                  <a:pt x="72189" y="53474"/>
                </a:cubicBezTo>
                <a:cubicBezTo>
                  <a:pt x="140368" y="117642"/>
                  <a:pt x="312820" y="262021"/>
                  <a:pt x="409073" y="390358"/>
                </a:cubicBezTo>
                <a:cubicBezTo>
                  <a:pt x="505326" y="518695"/>
                  <a:pt x="649705" y="823495"/>
                  <a:pt x="649705" y="823495"/>
                </a:cubicBezTo>
                <a:cubicBezTo>
                  <a:pt x="745958" y="995948"/>
                  <a:pt x="942473" y="1220537"/>
                  <a:pt x="986589" y="1425074"/>
                </a:cubicBezTo>
                <a:cubicBezTo>
                  <a:pt x="1030705" y="1629611"/>
                  <a:pt x="942474" y="1862221"/>
                  <a:pt x="914400" y="2050716"/>
                </a:cubicBezTo>
                <a:cubicBezTo>
                  <a:pt x="886326" y="2239211"/>
                  <a:pt x="874295" y="2423695"/>
                  <a:pt x="818147" y="2556042"/>
                </a:cubicBezTo>
                <a:cubicBezTo>
                  <a:pt x="761999" y="2688389"/>
                  <a:pt x="653715" y="2744537"/>
                  <a:pt x="577515" y="2844800"/>
                </a:cubicBezTo>
                <a:cubicBezTo>
                  <a:pt x="501315" y="2945063"/>
                  <a:pt x="401052" y="3053347"/>
                  <a:pt x="360947" y="3157621"/>
                </a:cubicBezTo>
                <a:cubicBezTo>
                  <a:pt x="320842" y="3261895"/>
                  <a:pt x="316831" y="3406274"/>
                  <a:pt x="336884" y="3470442"/>
                </a:cubicBezTo>
                <a:cubicBezTo>
                  <a:pt x="356937" y="3534611"/>
                  <a:pt x="481263" y="3542632"/>
                  <a:pt x="481263" y="3542632"/>
                </a:cubicBezTo>
                <a:cubicBezTo>
                  <a:pt x="565484" y="3582737"/>
                  <a:pt x="737936" y="3634874"/>
                  <a:pt x="842210" y="3711074"/>
                </a:cubicBezTo>
                <a:cubicBezTo>
                  <a:pt x="946484" y="3787274"/>
                  <a:pt x="1046747" y="3871495"/>
                  <a:pt x="1106905" y="3999832"/>
                </a:cubicBezTo>
                <a:cubicBezTo>
                  <a:pt x="1167063" y="4128169"/>
                  <a:pt x="1110915" y="4328695"/>
                  <a:pt x="1203157" y="4481095"/>
                </a:cubicBezTo>
                <a:cubicBezTo>
                  <a:pt x="1295399" y="4633495"/>
                  <a:pt x="1523999" y="4809958"/>
                  <a:pt x="1660357" y="4914232"/>
                </a:cubicBezTo>
                <a:cubicBezTo>
                  <a:pt x="1796715" y="5018506"/>
                  <a:pt x="1933073" y="4994442"/>
                  <a:pt x="2021305" y="5106737"/>
                </a:cubicBezTo>
                <a:cubicBezTo>
                  <a:pt x="2109537" y="5219032"/>
                  <a:pt x="2153652" y="5439611"/>
                  <a:pt x="2189747" y="5588000"/>
                </a:cubicBezTo>
                <a:cubicBezTo>
                  <a:pt x="2225842" y="5736389"/>
                  <a:pt x="2189747" y="5868737"/>
                  <a:pt x="2237873" y="5997074"/>
                </a:cubicBezTo>
                <a:cubicBezTo>
                  <a:pt x="2285999" y="6125411"/>
                  <a:pt x="2370221" y="6277811"/>
                  <a:pt x="2478505" y="6358021"/>
                </a:cubicBezTo>
                <a:cubicBezTo>
                  <a:pt x="2586789" y="6438232"/>
                  <a:pt x="2887579" y="6478337"/>
                  <a:pt x="2887579" y="6478337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985993" y="10515600"/>
            <a:ext cx="5717780" cy="4937760"/>
          </a:xfrm>
          <a:custGeom>
            <a:avLst/>
            <a:gdLst>
              <a:gd name="connsiteX0" fmla="*/ 472012 w 5745977"/>
              <a:gd name="connsiteY0" fmla="*/ 0 h 4572000"/>
              <a:gd name="connsiteX1" fmla="*/ 87001 w 5745977"/>
              <a:gd name="connsiteY1" fmla="*/ 481263 h 4572000"/>
              <a:gd name="connsiteX2" fmla="*/ 14812 w 5745977"/>
              <a:gd name="connsiteY2" fmla="*/ 1251284 h 4572000"/>
              <a:gd name="connsiteX3" fmla="*/ 303570 w 5745977"/>
              <a:gd name="connsiteY3" fmla="*/ 2069432 h 4572000"/>
              <a:gd name="connsiteX4" fmla="*/ 1314222 w 5745977"/>
              <a:gd name="connsiteY4" fmla="*/ 2671011 h 4572000"/>
              <a:gd name="connsiteX5" fmla="*/ 1987991 w 5745977"/>
              <a:gd name="connsiteY5" fmla="*/ 2815389 h 4572000"/>
              <a:gd name="connsiteX6" fmla="*/ 2782075 w 5745977"/>
              <a:gd name="connsiteY6" fmla="*/ 2526632 h 4572000"/>
              <a:gd name="connsiteX7" fmla="*/ 3696475 w 5745977"/>
              <a:gd name="connsiteY7" fmla="*/ 2261937 h 4572000"/>
              <a:gd name="connsiteX8" fmla="*/ 4442433 w 5745977"/>
              <a:gd name="connsiteY8" fmla="*/ 2574758 h 4572000"/>
              <a:gd name="connsiteX9" fmla="*/ 5116201 w 5745977"/>
              <a:gd name="connsiteY9" fmla="*/ 3224463 h 4572000"/>
              <a:gd name="connsiteX10" fmla="*/ 5477149 w 5745977"/>
              <a:gd name="connsiteY10" fmla="*/ 3826042 h 4572000"/>
              <a:gd name="connsiteX11" fmla="*/ 5717780 w 5745977"/>
              <a:gd name="connsiteY11" fmla="*/ 4572000 h 4572000"/>
              <a:gd name="connsiteX0" fmla="*/ 472012 w 5745977"/>
              <a:gd name="connsiteY0" fmla="*/ 0 h 4700016"/>
              <a:gd name="connsiteX1" fmla="*/ 87001 w 5745977"/>
              <a:gd name="connsiteY1" fmla="*/ 481263 h 4700016"/>
              <a:gd name="connsiteX2" fmla="*/ 14812 w 5745977"/>
              <a:gd name="connsiteY2" fmla="*/ 1251284 h 4700016"/>
              <a:gd name="connsiteX3" fmla="*/ 303570 w 5745977"/>
              <a:gd name="connsiteY3" fmla="*/ 2069432 h 4700016"/>
              <a:gd name="connsiteX4" fmla="*/ 1314222 w 5745977"/>
              <a:gd name="connsiteY4" fmla="*/ 2671011 h 4700016"/>
              <a:gd name="connsiteX5" fmla="*/ 1987991 w 5745977"/>
              <a:gd name="connsiteY5" fmla="*/ 2815389 h 4700016"/>
              <a:gd name="connsiteX6" fmla="*/ 2782075 w 5745977"/>
              <a:gd name="connsiteY6" fmla="*/ 2526632 h 4700016"/>
              <a:gd name="connsiteX7" fmla="*/ 3696475 w 5745977"/>
              <a:gd name="connsiteY7" fmla="*/ 2261937 h 4700016"/>
              <a:gd name="connsiteX8" fmla="*/ 4442433 w 5745977"/>
              <a:gd name="connsiteY8" fmla="*/ 2574758 h 4700016"/>
              <a:gd name="connsiteX9" fmla="*/ 5116201 w 5745977"/>
              <a:gd name="connsiteY9" fmla="*/ 3224463 h 4700016"/>
              <a:gd name="connsiteX10" fmla="*/ 5477149 w 5745977"/>
              <a:gd name="connsiteY10" fmla="*/ 3826042 h 4700016"/>
              <a:gd name="connsiteX11" fmla="*/ 5717780 w 5745977"/>
              <a:gd name="connsiteY11" fmla="*/ 4700016 h 4700016"/>
              <a:gd name="connsiteX0" fmla="*/ 472012 w 5717780"/>
              <a:gd name="connsiteY0" fmla="*/ 0 h 4700016"/>
              <a:gd name="connsiteX1" fmla="*/ 87001 w 5717780"/>
              <a:gd name="connsiteY1" fmla="*/ 481263 h 4700016"/>
              <a:gd name="connsiteX2" fmla="*/ 14812 w 5717780"/>
              <a:gd name="connsiteY2" fmla="*/ 1251284 h 4700016"/>
              <a:gd name="connsiteX3" fmla="*/ 303570 w 5717780"/>
              <a:gd name="connsiteY3" fmla="*/ 2069432 h 4700016"/>
              <a:gd name="connsiteX4" fmla="*/ 1314222 w 5717780"/>
              <a:gd name="connsiteY4" fmla="*/ 2671011 h 4700016"/>
              <a:gd name="connsiteX5" fmla="*/ 1987991 w 5717780"/>
              <a:gd name="connsiteY5" fmla="*/ 2815389 h 4700016"/>
              <a:gd name="connsiteX6" fmla="*/ 2782075 w 5717780"/>
              <a:gd name="connsiteY6" fmla="*/ 2526632 h 4700016"/>
              <a:gd name="connsiteX7" fmla="*/ 3696475 w 5717780"/>
              <a:gd name="connsiteY7" fmla="*/ 2261937 h 4700016"/>
              <a:gd name="connsiteX8" fmla="*/ 4442433 w 5717780"/>
              <a:gd name="connsiteY8" fmla="*/ 2574758 h 4700016"/>
              <a:gd name="connsiteX9" fmla="*/ 5116201 w 5717780"/>
              <a:gd name="connsiteY9" fmla="*/ 3224463 h 4700016"/>
              <a:gd name="connsiteX10" fmla="*/ 5477149 w 5717780"/>
              <a:gd name="connsiteY10" fmla="*/ 3826042 h 4700016"/>
              <a:gd name="connsiteX11" fmla="*/ 5717780 w 5717780"/>
              <a:gd name="connsiteY11" fmla="*/ 4700016 h 4700016"/>
              <a:gd name="connsiteX0" fmla="*/ 472012 w 5717780"/>
              <a:gd name="connsiteY0" fmla="*/ 0 h 4937760"/>
              <a:gd name="connsiteX1" fmla="*/ 87001 w 5717780"/>
              <a:gd name="connsiteY1" fmla="*/ 481263 h 4937760"/>
              <a:gd name="connsiteX2" fmla="*/ 14812 w 5717780"/>
              <a:gd name="connsiteY2" fmla="*/ 1251284 h 4937760"/>
              <a:gd name="connsiteX3" fmla="*/ 303570 w 5717780"/>
              <a:gd name="connsiteY3" fmla="*/ 2069432 h 4937760"/>
              <a:gd name="connsiteX4" fmla="*/ 1314222 w 5717780"/>
              <a:gd name="connsiteY4" fmla="*/ 2671011 h 4937760"/>
              <a:gd name="connsiteX5" fmla="*/ 1987991 w 5717780"/>
              <a:gd name="connsiteY5" fmla="*/ 2815389 h 4937760"/>
              <a:gd name="connsiteX6" fmla="*/ 2782075 w 5717780"/>
              <a:gd name="connsiteY6" fmla="*/ 2526632 h 4937760"/>
              <a:gd name="connsiteX7" fmla="*/ 3696475 w 5717780"/>
              <a:gd name="connsiteY7" fmla="*/ 2261937 h 4937760"/>
              <a:gd name="connsiteX8" fmla="*/ 4442433 w 5717780"/>
              <a:gd name="connsiteY8" fmla="*/ 2574758 h 4937760"/>
              <a:gd name="connsiteX9" fmla="*/ 5116201 w 5717780"/>
              <a:gd name="connsiteY9" fmla="*/ 3224463 h 4937760"/>
              <a:gd name="connsiteX10" fmla="*/ 5477149 w 5717780"/>
              <a:gd name="connsiteY10" fmla="*/ 3826042 h 4937760"/>
              <a:gd name="connsiteX11" fmla="*/ 5717780 w 5717780"/>
              <a:gd name="connsiteY11" fmla="*/ 4937760 h 493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17780" h="4937760">
                <a:moveTo>
                  <a:pt x="472012" y="0"/>
                </a:moveTo>
                <a:cubicBezTo>
                  <a:pt x="317606" y="136358"/>
                  <a:pt x="163201" y="272716"/>
                  <a:pt x="87001" y="481263"/>
                </a:cubicBezTo>
                <a:cubicBezTo>
                  <a:pt x="10801" y="689810"/>
                  <a:pt x="-21283" y="986589"/>
                  <a:pt x="14812" y="1251284"/>
                </a:cubicBezTo>
                <a:cubicBezTo>
                  <a:pt x="50907" y="1515979"/>
                  <a:pt x="87002" y="1832811"/>
                  <a:pt x="303570" y="2069432"/>
                </a:cubicBezTo>
                <a:cubicBezTo>
                  <a:pt x="520138" y="2306053"/>
                  <a:pt x="1033485" y="2546685"/>
                  <a:pt x="1314222" y="2671011"/>
                </a:cubicBezTo>
                <a:cubicBezTo>
                  <a:pt x="1594959" y="2795337"/>
                  <a:pt x="1743349" y="2839452"/>
                  <a:pt x="1987991" y="2815389"/>
                </a:cubicBezTo>
                <a:cubicBezTo>
                  <a:pt x="2232633" y="2791326"/>
                  <a:pt x="2497328" y="2618874"/>
                  <a:pt x="2782075" y="2526632"/>
                </a:cubicBezTo>
                <a:cubicBezTo>
                  <a:pt x="3066822" y="2434390"/>
                  <a:pt x="3419749" y="2253916"/>
                  <a:pt x="3696475" y="2261937"/>
                </a:cubicBezTo>
                <a:cubicBezTo>
                  <a:pt x="3973201" y="2269958"/>
                  <a:pt x="4205812" y="2414337"/>
                  <a:pt x="4442433" y="2574758"/>
                </a:cubicBezTo>
                <a:cubicBezTo>
                  <a:pt x="4679054" y="2735179"/>
                  <a:pt x="4943748" y="3015916"/>
                  <a:pt x="5116201" y="3224463"/>
                </a:cubicBezTo>
                <a:cubicBezTo>
                  <a:pt x="5288654" y="3433010"/>
                  <a:pt x="5376886" y="3540492"/>
                  <a:pt x="5477149" y="3826042"/>
                </a:cubicBezTo>
                <a:cubicBezTo>
                  <a:pt x="5577412" y="4111592"/>
                  <a:pt x="5628907" y="4550824"/>
                  <a:pt x="5717780" y="4937760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158215" y="16483263"/>
            <a:ext cx="5342021" cy="4331507"/>
          </a:xfrm>
          <a:custGeom>
            <a:avLst/>
            <a:gdLst>
              <a:gd name="connsiteX0" fmla="*/ 32284 w 5446494"/>
              <a:gd name="connsiteY0" fmla="*/ 0 h 4427759"/>
              <a:gd name="connsiteX1" fmla="*/ 104473 w 5446494"/>
              <a:gd name="connsiteY1" fmla="*/ 96252 h 4427759"/>
              <a:gd name="connsiteX2" fmla="*/ 898557 w 5446494"/>
              <a:gd name="connsiteY2" fmla="*/ 360947 h 4427759"/>
              <a:gd name="connsiteX3" fmla="*/ 1139189 w 5446494"/>
              <a:gd name="connsiteY3" fmla="*/ 770021 h 4427759"/>
              <a:gd name="connsiteX4" fmla="*/ 1692642 w 5446494"/>
              <a:gd name="connsiteY4" fmla="*/ 962526 h 4427759"/>
              <a:gd name="connsiteX5" fmla="*/ 2366410 w 5446494"/>
              <a:gd name="connsiteY5" fmla="*/ 1515978 h 4427759"/>
              <a:gd name="connsiteX6" fmla="*/ 2486726 w 5446494"/>
              <a:gd name="connsiteY6" fmla="*/ 2141621 h 4427759"/>
              <a:gd name="connsiteX7" fmla="*/ 2703294 w 5446494"/>
              <a:gd name="connsiteY7" fmla="*/ 2887578 h 4427759"/>
              <a:gd name="connsiteX8" fmla="*/ 3304873 w 5446494"/>
              <a:gd name="connsiteY8" fmla="*/ 3320715 h 4427759"/>
              <a:gd name="connsiteX9" fmla="*/ 3593631 w 5446494"/>
              <a:gd name="connsiteY9" fmla="*/ 3753852 h 4427759"/>
              <a:gd name="connsiteX10" fmla="*/ 4002705 w 5446494"/>
              <a:gd name="connsiteY10" fmla="*/ 4307305 h 4427759"/>
              <a:gd name="connsiteX11" fmla="*/ 4508031 w 5446494"/>
              <a:gd name="connsiteY11" fmla="*/ 4427621 h 4427759"/>
              <a:gd name="connsiteX12" fmla="*/ 5109610 w 5446494"/>
              <a:gd name="connsiteY12" fmla="*/ 4331368 h 4427759"/>
              <a:gd name="connsiteX13" fmla="*/ 5446494 w 5446494"/>
              <a:gd name="connsiteY13" fmla="*/ 4331368 h 4427759"/>
              <a:gd name="connsiteX0" fmla="*/ 0 w 5342021"/>
              <a:gd name="connsiteY0" fmla="*/ 0 h 4331507"/>
              <a:gd name="connsiteX1" fmla="*/ 794084 w 5342021"/>
              <a:gd name="connsiteY1" fmla="*/ 264695 h 4331507"/>
              <a:gd name="connsiteX2" fmla="*/ 1034716 w 5342021"/>
              <a:gd name="connsiteY2" fmla="*/ 673769 h 4331507"/>
              <a:gd name="connsiteX3" fmla="*/ 1588169 w 5342021"/>
              <a:gd name="connsiteY3" fmla="*/ 866274 h 4331507"/>
              <a:gd name="connsiteX4" fmla="*/ 2261937 w 5342021"/>
              <a:gd name="connsiteY4" fmla="*/ 1419726 h 4331507"/>
              <a:gd name="connsiteX5" fmla="*/ 2382253 w 5342021"/>
              <a:gd name="connsiteY5" fmla="*/ 2045369 h 4331507"/>
              <a:gd name="connsiteX6" fmla="*/ 2598821 w 5342021"/>
              <a:gd name="connsiteY6" fmla="*/ 2791326 h 4331507"/>
              <a:gd name="connsiteX7" fmla="*/ 3200400 w 5342021"/>
              <a:gd name="connsiteY7" fmla="*/ 3224463 h 4331507"/>
              <a:gd name="connsiteX8" fmla="*/ 3489158 w 5342021"/>
              <a:gd name="connsiteY8" fmla="*/ 3657600 h 4331507"/>
              <a:gd name="connsiteX9" fmla="*/ 3898232 w 5342021"/>
              <a:gd name="connsiteY9" fmla="*/ 4211053 h 4331507"/>
              <a:gd name="connsiteX10" fmla="*/ 4403558 w 5342021"/>
              <a:gd name="connsiteY10" fmla="*/ 4331369 h 4331507"/>
              <a:gd name="connsiteX11" fmla="*/ 5005137 w 5342021"/>
              <a:gd name="connsiteY11" fmla="*/ 4235116 h 4331507"/>
              <a:gd name="connsiteX12" fmla="*/ 5342021 w 5342021"/>
              <a:gd name="connsiteY12" fmla="*/ 4235116 h 433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42021" h="4331507">
                <a:moveTo>
                  <a:pt x="0" y="0"/>
                </a:moveTo>
                <a:cubicBezTo>
                  <a:pt x="144379" y="60158"/>
                  <a:pt x="621631" y="152400"/>
                  <a:pt x="794084" y="264695"/>
                </a:cubicBezTo>
                <a:cubicBezTo>
                  <a:pt x="966537" y="376990"/>
                  <a:pt x="902369" y="573506"/>
                  <a:pt x="1034716" y="673769"/>
                </a:cubicBezTo>
                <a:cubicBezTo>
                  <a:pt x="1167063" y="774032"/>
                  <a:pt x="1383632" y="741948"/>
                  <a:pt x="1588169" y="866274"/>
                </a:cubicBezTo>
                <a:cubicBezTo>
                  <a:pt x="1792706" y="990600"/>
                  <a:pt x="2129590" y="1223210"/>
                  <a:pt x="2261937" y="1419726"/>
                </a:cubicBezTo>
                <a:cubicBezTo>
                  <a:pt x="2394284" y="1616242"/>
                  <a:pt x="2326106" y="1816769"/>
                  <a:pt x="2382253" y="2045369"/>
                </a:cubicBezTo>
                <a:cubicBezTo>
                  <a:pt x="2438400" y="2273969"/>
                  <a:pt x="2462463" y="2594810"/>
                  <a:pt x="2598821" y="2791326"/>
                </a:cubicBezTo>
                <a:cubicBezTo>
                  <a:pt x="2735179" y="2987842"/>
                  <a:pt x="3052011" y="3080084"/>
                  <a:pt x="3200400" y="3224463"/>
                </a:cubicBezTo>
                <a:cubicBezTo>
                  <a:pt x="3348790" y="3368842"/>
                  <a:pt x="3372853" y="3493168"/>
                  <a:pt x="3489158" y="3657600"/>
                </a:cubicBezTo>
                <a:cubicBezTo>
                  <a:pt x="3605463" y="3822032"/>
                  <a:pt x="3745832" y="4098758"/>
                  <a:pt x="3898232" y="4211053"/>
                </a:cubicBezTo>
                <a:cubicBezTo>
                  <a:pt x="4050632" y="4323348"/>
                  <a:pt x="4219074" y="4327359"/>
                  <a:pt x="4403558" y="4331369"/>
                </a:cubicBezTo>
                <a:cubicBezTo>
                  <a:pt x="4588042" y="4335379"/>
                  <a:pt x="4848727" y="4251158"/>
                  <a:pt x="5005137" y="4235116"/>
                </a:cubicBezTo>
                <a:cubicBezTo>
                  <a:pt x="5161548" y="4219074"/>
                  <a:pt x="5251784" y="4227095"/>
                  <a:pt x="5342021" y="4235116"/>
                </a:cubicBezTo>
              </a:path>
            </a:pathLst>
          </a:custGeom>
          <a:noFill/>
          <a:ln w="1270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077057" y="4908884"/>
            <a:ext cx="2199095" cy="5991727"/>
          </a:xfrm>
          <a:custGeom>
            <a:avLst/>
            <a:gdLst>
              <a:gd name="connsiteX0" fmla="*/ 9348 w 2199095"/>
              <a:gd name="connsiteY0" fmla="*/ 0 h 5991727"/>
              <a:gd name="connsiteX1" fmla="*/ 346232 w 2199095"/>
              <a:gd name="connsiteY1" fmla="*/ 697832 h 5991727"/>
              <a:gd name="connsiteX2" fmla="*/ 683116 w 2199095"/>
              <a:gd name="connsiteY2" fmla="*/ 1323474 h 5991727"/>
              <a:gd name="connsiteX3" fmla="*/ 562800 w 2199095"/>
              <a:gd name="connsiteY3" fmla="*/ 1828800 h 5991727"/>
              <a:gd name="connsiteX4" fmla="*/ 346232 w 2199095"/>
              <a:gd name="connsiteY4" fmla="*/ 2261937 h 5991727"/>
              <a:gd name="connsiteX5" fmla="*/ 105600 w 2199095"/>
              <a:gd name="connsiteY5" fmla="*/ 2695074 h 5991727"/>
              <a:gd name="connsiteX6" fmla="*/ 9348 w 2199095"/>
              <a:gd name="connsiteY6" fmla="*/ 2911642 h 5991727"/>
              <a:gd name="connsiteX7" fmla="*/ 322169 w 2199095"/>
              <a:gd name="connsiteY7" fmla="*/ 3296653 h 5991727"/>
              <a:gd name="connsiteX8" fmla="*/ 731242 w 2199095"/>
              <a:gd name="connsiteY8" fmla="*/ 3537284 h 5991727"/>
              <a:gd name="connsiteX9" fmla="*/ 755306 w 2199095"/>
              <a:gd name="connsiteY9" fmla="*/ 4162927 h 5991727"/>
              <a:gd name="connsiteX10" fmla="*/ 1356885 w 2199095"/>
              <a:gd name="connsiteY10" fmla="*/ 4427621 h 5991727"/>
              <a:gd name="connsiteX11" fmla="*/ 1886274 w 2199095"/>
              <a:gd name="connsiteY11" fmla="*/ 4788569 h 5991727"/>
              <a:gd name="connsiteX12" fmla="*/ 2030653 w 2199095"/>
              <a:gd name="connsiteY12" fmla="*/ 5029200 h 5991727"/>
              <a:gd name="connsiteX13" fmla="*/ 1838148 w 2199095"/>
              <a:gd name="connsiteY13" fmla="*/ 5245769 h 5991727"/>
              <a:gd name="connsiteX14" fmla="*/ 1838148 w 2199095"/>
              <a:gd name="connsiteY14" fmla="*/ 5654842 h 5991727"/>
              <a:gd name="connsiteX15" fmla="*/ 1958463 w 2199095"/>
              <a:gd name="connsiteY15" fmla="*/ 5895474 h 5991727"/>
              <a:gd name="connsiteX16" fmla="*/ 2199095 w 2199095"/>
              <a:gd name="connsiteY16" fmla="*/ 5991727 h 599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99095" h="5991727">
                <a:moveTo>
                  <a:pt x="9348" y="0"/>
                </a:moveTo>
                <a:cubicBezTo>
                  <a:pt x="121642" y="238626"/>
                  <a:pt x="233937" y="477253"/>
                  <a:pt x="346232" y="697832"/>
                </a:cubicBezTo>
                <a:cubicBezTo>
                  <a:pt x="458527" y="918411"/>
                  <a:pt x="647021" y="1134979"/>
                  <a:pt x="683116" y="1323474"/>
                </a:cubicBezTo>
                <a:cubicBezTo>
                  <a:pt x="719211" y="1511969"/>
                  <a:pt x="618947" y="1672390"/>
                  <a:pt x="562800" y="1828800"/>
                </a:cubicBezTo>
                <a:cubicBezTo>
                  <a:pt x="506653" y="1985211"/>
                  <a:pt x="422432" y="2117558"/>
                  <a:pt x="346232" y="2261937"/>
                </a:cubicBezTo>
                <a:cubicBezTo>
                  <a:pt x="270032" y="2406316"/>
                  <a:pt x="161747" y="2586790"/>
                  <a:pt x="105600" y="2695074"/>
                </a:cubicBezTo>
                <a:cubicBezTo>
                  <a:pt x="49453" y="2803358"/>
                  <a:pt x="-26747" y="2811379"/>
                  <a:pt x="9348" y="2911642"/>
                </a:cubicBezTo>
                <a:cubicBezTo>
                  <a:pt x="45443" y="3011905"/>
                  <a:pt x="201853" y="3192379"/>
                  <a:pt x="322169" y="3296653"/>
                </a:cubicBezTo>
                <a:cubicBezTo>
                  <a:pt x="442485" y="3400927"/>
                  <a:pt x="659053" y="3392905"/>
                  <a:pt x="731242" y="3537284"/>
                </a:cubicBezTo>
                <a:cubicBezTo>
                  <a:pt x="803432" y="3681663"/>
                  <a:pt x="651032" y="4014538"/>
                  <a:pt x="755306" y="4162927"/>
                </a:cubicBezTo>
                <a:cubicBezTo>
                  <a:pt x="859580" y="4311316"/>
                  <a:pt x="1168390" y="4323347"/>
                  <a:pt x="1356885" y="4427621"/>
                </a:cubicBezTo>
                <a:cubicBezTo>
                  <a:pt x="1545380" y="4531895"/>
                  <a:pt x="1773979" y="4688306"/>
                  <a:pt x="1886274" y="4788569"/>
                </a:cubicBezTo>
                <a:cubicBezTo>
                  <a:pt x="1998569" y="4888832"/>
                  <a:pt x="2038674" y="4953000"/>
                  <a:pt x="2030653" y="5029200"/>
                </a:cubicBezTo>
                <a:cubicBezTo>
                  <a:pt x="2022632" y="5105400"/>
                  <a:pt x="1870232" y="5141495"/>
                  <a:pt x="1838148" y="5245769"/>
                </a:cubicBezTo>
                <a:cubicBezTo>
                  <a:pt x="1806064" y="5350043"/>
                  <a:pt x="1818096" y="5546558"/>
                  <a:pt x="1838148" y="5654842"/>
                </a:cubicBezTo>
                <a:cubicBezTo>
                  <a:pt x="1858200" y="5763126"/>
                  <a:pt x="1898305" y="5839327"/>
                  <a:pt x="1958463" y="5895474"/>
                </a:cubicBezTo>
                <a:cubicBezTo>
                  <a:pt x="2018621" y="5951622"/>
                  <a:pt x="2108858" y="5971674"/>
                  <a:pt x="2199095" y="5991727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398786" y="10756232"/>
            <a:ext cx="5545619" cy="4740442"/>
          </a:xfrm>
          <a:custGeom>
            <a:avLst/>
            <a:gdLst>
              <a:gd name="connsiteX0" fmla="*/ 203598 w 5545619"/>
              <a:gd name="connsiteY0" fmla="*/ 0 h 4740442"/>
              <a:gd name="connsiteX1" fmla="*/ 35156 w 5545619"/>
              <a:gd name="connsiteY1" fmla="*/ 505326 h 4740442"/>
              <a:gd name="connsiteX2" fmla="*/ 59219 w 5545619"/>
              <a:gd name="connsiteY2" fmla="*/ 1419726 h 4740442"/>
              <a:gd name="connsiteX3" fmla="*/ 636734 w 5545619"/>
              <a:gd name="connsiteY3" fmla="*/ 2069431 h 4740442"/>
              <a:gd name="connsiteX4" fmla="*/ 1310503 w 5545619"/>
              <a:gd name="connsiteY4" fmla="*/ 2310063 h 4740442"/>
              <a:gd name="connsiteX5" fmla="*/ 2152713 w 5545619"/>
              <a:gd name="connsiteY5" fmla="*/ 2189747 h 4740442"/>
              <a:gd name="connsiteX6" fmla="*/ 2922734 w 5545619"/>
              <a:gd name="connsiteY6" fmla="*/ 1876926 h 4740442"/>
              <a:gd name="connsiteX7" fmla="*/ 3933387 w 5545619"/>
              <a:gd name="connsiteY7" fmla="*/ 1949115 h 4740442"/>
              <a:gd name="connsiteX8" fmla="*/ 4462777 w 5545619"/>
              <a:gd name="connsiteY8" fmla="*/ 2334126 h 4740442"/>
              <a:gd name="connsiteX9" fmla="*/ 5112482 w 5545619"/>
              <a:gd name="connsiteY9" fmla="*/ 3007894 h 4740442"/>
              <a:gd name="connsiteX10" fmla="*/ 5353113 w 5545619"/>
              <a:gd name="connsiteY10" fmla="*/ 3513221 h 4740442"/>
              <a:gd name="connsiteX11" fmla="*/ 5545619 w 5545619"/>
              <a:gd name="connsiteY11" fmla="*/ 4740442 h 474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45619" h="4740442">
                <a:moveTo>
                  <a:pt x="203598" y="0"/>
                </a:moveTo>
                <a:cubicBezTo>
                  <a:pt x="131408" y="134352"/>
                  <a:pt x="59219" y="268705"/>
                  <a:pt x="35156" y="505326"/>
                </a:cubicBezTo>
                <a:cubicBezTo>
                  <a:pt x="11093" y="741947"/>
                  <a:pt x="-41044" y="1159042"/>
                  <a:pt x="59219" y="1419726"/>
                </a:cubicBezTo>
                <a:cubicBezTo>
                  <a:pt x="159482" y="1680410"/>
                  <a:pt x="428187" y="1921042"/>
                  <a:pt x="636734" y="2069431"/>
                </a:cubicBezTo>
                <a:cubicBezTo>
                  <a:pt x="845281" y="2217821"/>
                  <a:pt x="1057840" y="2290010"/>
                  <a:pt x="1310503" y="2310063"/>
                </a:cubicBezTo>
                <a:cubicBezTo>
                  <a:pt x="1563166" y="2330116"/>
                  <a:pt x="1884008" y="2261937"/>
                  <a:pt x="2152713" y="2189747"/>
                </a:cubicBezTo>
                <a:cubicBezTo>
                  <a:pt x="2421418" y="2117558"/>
                  <a:pt x="2625955" y="1917031"/>
                  <a:pt x="2922734" y="1876926"/>
                </a:cubicBezTo>
                <a:cubicBezTo>
                  <a:pt x="3219513" y="1836821"/>
                  <a:pt x="3676713" y="1872915"/>
                  <a:pt x="3933387" y="1949115"/>
                </a:cubicBezTo>
                <a:cubicBezTo>
                  <a:pt x="4190061" y="2025315"/>
                  <a:pt x="4266261" y="2157663"/>
                  <a:pt x="4462777" y="2334126"/>
                </a:cubicBezTo>
                <a:cubicBezTo>
                  <a:pt x="4659293" y="2510589"/>
                  <a:pt x="4964093" y="2811378"/>
                  <a:pt x="5112482" y="3007894"/>
                </a:cubicBezTo>
                <a:cubicBezTo>
                  <a:pt x="5260871" y="3204410"/>
                  <a:pt x="5280924" y="3224463"/>
                  <a:pt x="5353113" y="3513221"/>
                </a:cubicBezTo>
                <a:cubicBezTo>
                  <a:pt x="5425302" y="3801979"/>
                  <a:pt x="5521556" y="4507831"/>
                  <a:pt x="5545619" y="4740442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278531" y="16194505"/>
            <a:ext cx="5342021" cy="4424368"/>
          </a:xfrm>
          <a:custGeom>
            <a:avLst/>
            <a:gdLst>
              <a:gd name="connsiteX0" fmla="*/ 0 w 5342021"/>
              <a:gd name="connsiteY0" fmla="*/ 0 h 4424368"/>
              <a:gd name="connsiteX1" fmla="*/ 721895 w 5342021"/>
              <a:gd name="connsiteY1" fmla="*/ 336884 h 4424368"/>
              <a:gd name="connsiteX2" fmla="*/ 1010653 w 5342021"/>
              <a:gd name="connsiteY2" fmla="*/ 481263 h 4424368"/>
              <a:gd name="connsiteX3" fmla="*/ 1371600 w 5342021"/>
              <a:gd name="connsiteY3" fmla="*/ 842211 h 4424368"/>
              <a:gd name="connsiteX4" fmla="*/ 1852863 w 5342021"/>
              <a:gd name="connsiteY4" fmla="*/ 1082842 h 4424368"/>
              <a:gd name="connsiteX5" fmla="*/ 2406316 w 5342021"/>
              <a:gd name="connsiteY5" fmla="*/ 1540042 h 4424368"/>
              <a:gd name="connsiteX6" fmla="*/ 2502568 w 5342021"/>
              <a:gd name="connsiteY6" fmla="*/ 2430379 h 4424368"/>
              <a:gd name="connsiteX7" fmla="*/ 2959768 w 5342021"/>
              <a:gd name="connsiteY7" fmla="*/ 3080084 h 4424368"/>
              <a:gd name="connsiteX8" fmla="*/ 3513221 w 5342021"/>
              <a:gd name="connsiteY8" fmla="*/ 3537284 h 4424368"/>
              <a:gd name="connsiteX9" fmla="*/ 3898232 w 5342021"/>
              <a:gd name="connsiteY9" fmla="*/ 4162927 h 4424368"/>
              <a:gd name="connsiteX10" fmla="*/ 4355432 w 5342021"/>
              <a:gd name="connsiteY10" fmla="*/ 4403558 h 4424368"/>
              <a:gd name="connsiteX11" fmla="*/ 4981074 w 5342021"/>
              <a:gd name="connsiteY11" fmla="*/ 4403558 h 4424368"/>
              <a:gd name="connsiteX12" fmla="*/ 5342021 w 5342021"/>
              <a:gd name="connsiteY12" fmla="*/ 4331369 h 442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42021" h="4424368">
                <a:moveTo>
                  <a:pt x="0" y="0"/>
                </a:moveTo>
                <a:lnTo>
                  <a:pt x="721895" y="336884"/>
                </a:lnTo>
                <a:cubicBezTo>
                  <a:pt x="890337" y="417095"/>
                  <a:pt x="902369" y="397042"/>
                  <a:pt x="1010653" y="481263"/>
                </a:cubicBezTo>
                <a:cubicBezTo>
                  <a:pt x="1118937" y="565484"/>
                  <a:pt x="1231232" y="741948"/>
                  <a:pt x="1371600" y="842211"/>
                </a:cubicBezTo>
                <a:cubicBezTo>
                  <a:pt x="1511968" y="942474"/>
                  <a:pt x="1680410" y="966537"/>
                  <a:pt x="1852863" y="1082842"/>
                </a:cubicBezTo>
                <a:cubicBezTo>
                  <a:pt x="2025316" y="1199147"/>
                  <a:pt x="2298032" y="1315453"/>
                  <a:pt x="2406316" y="1540042"/>
                </a:cubicBezTo>
                <a:cubicBezTo>
                  <a:pt x="2514600" y="1764631"/>
                  <a:pt x="2410326" y="2173705"/>
                  <a:pt x="2502568" y="2430379"/>
                </a:cubicBezTo>
                <a:cubicBezTo>
                  <a:pt x="2594810" y="2687053"/>
                  <a:pt x="2791326" y="2895600"/>
                  <a:pt x="2959768" y="3080084"/>
                </a:cubicBezTo>
                <a:cubicBezTo>
                  <a:pt x="3128210" y="3264568"/>
                  <a:pt x="3356810" y="3356810"/>
                  <a:pt x="3513221" y="3537284"/>
                </a:cubicBezTo>
                <a:cubicBezTo>
                  <a:pt x="3669632" y="3717758"/>
                  <a:pt x="3757864" y="4018548"/>
                  <a:pt x="3898232" y="4162927"/>
                </a:cubicBezTo>
                <a:cubicBezTo>
                  <a:pt x="4038600" y="4307306"/>
                  <a:pt x="4174958" y="4363453"/>
                  <a:pt x="4355432" y="4403558"/>
                </a:cubicBezTo>
                <a:cubicBezTo>
                  <a:pt x="4535906" y="4443663"/>
                  <a:pt x="4816643" y="4415589"/>
                  <a:pt x="4981074" y="4403558"/>
                </a:cubicBezTo>
                <a:cubicBezTo>
                  <a:pt x="5145505" y="4391527"/>
                  <a:pt x="5342021" y="4331369"/>
                  <a:pt x="5342021" y="4331369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9767925" y="7242647"/>
            <a:ext cx="6548979" cy="5851578"/>
          </a:xfrm>
          <a:custGeom>
            <a:avLst/>
            <a:gdLst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967805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1077533 w 6527948"/>
              <a:gd name="connsiteY37" fmla="*/ 3200764 h 5851578"/>
              <a:gd name="connsiteX38" fmla="*/ 919679 w 6527948"/>
              <a:gd name="connsiteY38" fmla="*/ 3609837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1077533 w 6527948"/>
              <a:gd name="connsiteY37" fmla="*/ 3200764 h 5851578"/>
              <a:gd name="connsiteX38" fmla="*/ 974543 w 6527948"/>
              <a:gd name="connsiteY38" fmla="*/ 3628125 h 5851578"/>
              <a:gd name="connsiteX39" fmla="*/ 871552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1077533 w 6527948"/>
              <a:gd name="connsiteY37" fmla="*/ 3200764 h 5851578"/>
              <a:gd name="connsiteX38" fmla="*/ 974543 w 6527948"/>
              <a:gd name="connsiteY38" fmla="*/ 3628125 h 5851578"/>
              <a:gd name="connsiteX39" fmla="*/ 926416 w 6527948"/>
              <a:gd name="connsiteY39" fmla="*/ 4018911 h 5851578"/>
              <a:gd name="connsiteX40" fmla="*/ 847489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24816 w 6527948"/>
              <a:gd name="connsiteY14" fmla="*/ 312857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1077533 w 6527948"/>
              <a:gd name="connsiteY37" fmla="*/ 3200764 h 5851578"/>
              <a:gd name="connsiteX38" fmla="*/ 974543 w 6527948"/>
              <a:gd name="connsiteY38" fmla="*/ 3628125 h 5851578"/>
              <a:gd name="connsiteX39" fmla="*/ 926416 w 6527948"/>
              <a:gd name="connsiteY39" fmla="*/ 4018911 h 5851578"/>
              <a:gd name="connsiteX40" fmla="*/ 902353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7948"/>
              <a:gd name="connsiteY0" fmla="*/ 5847711 h 5851578"/>
              <a:gd name="connsiteX1" fmla="*/ 4481026 w 6527948"/>
              <a:gd name="connsiteY1" fmla="*/ 5727395 h 5851578"/>
              <a:gd name="connsiteX2" fmla="*/ 5082605 w 6527948"/>
              <a:gd name="connsiteY2" fmla="*/ 5607079 h 5851578"/>
              <a:gd name="connsiteX3" fmla="*/ 5323237 w 6527948"/>
              <a:gd name="connsiteY3" fmla="*/ 5414574 h 5851578"/>
              <a:gd name="connsiteX4" fmla="*/ 5515742 w 6527948"/>
              <a:gd name="connsiteY4" fmla="*/ 5005500 h 5851578"/>
              <a:gd name="connsiteX5" fmla="*/ 5732310 w 6527948"/>
              <a:gd name="connsiteY5" fmla="*/ 4788932 h 5851578"/>
              <a:gd name="connsiteX6" fmla="*/ 5900752 w 6527948"/>
              <a:gd name="connsiteY6" fmla="*/ 4524237 h 5851578"/>
              <a:gd name="connsiteX7" fmla="*/ 6045131 w 6527948"/>
              <a:gd name="connsiteY7" fmla="*/ 4211416 h 5851578"/>
              <a:gd name="connsiteX8" fmla="*/ 6237637 w 6527948"/>
              <a:gd name="connsiteY8" fmla="*/ 4067037 h 5851578"/>
              <a:gd name="connsiteX9" fmla="*/ 6261700 w 6527948"/>
              <a:gd name="connsiteY9" fmla="*/ 3922658 h 5851578"/>
              <a:gd name="connsiteX10" fmla="*/ 6237637 w 6527948"/>
              <a:gd name="connsiteY10" fmla="*/ 3730153 h 5851578"/>
              <a:gd name="connsiteX11" fmla="*/ 6382016 w 6527948"/>
              <a:gd name="connsiteY11" fmla="*/ 3561711 h 5851578"/>
              <a:gd name="connsiteX12" fmla="*/ 6526394 w 6527948"/>
              <a:gd name="connsiteY12" fmla="*/ 3585774 h 5851578"/>
              <a:gd name="connsiteX13" fmla="*/ 6285763 w 6527948"/>
              <a:gd name="connsiteY13" fmla="*/ 3297016 h 5851578"/>
              <a:gd name="connsiteX14" fmla="*/ 5969786 w 6527948"/>
              <a:gd name="connsiteY14" fmla="*/ 3098594 h 5851578"/>
              <a:gd name="connsiteX15" fmla="*/ 5611994 w 6527948"/>
              <a:gd name="connsiteY15" fmla="*/ 2960132 h 5851578"/>
              <a:gd name="connsiteX16" fmla="*/ 4914163 w 6527948"/>
              <a:gd name="connsiteY16" fmla="*/ 2984195 h 5851578"/>
              <a:gd name="connsiteX17" fmla="*/ 4312584 w 6527948"/>
              <a:gd name="connsiteY17" fmla="*/ 3104511 h 5851578"/>
              <a:gd name="connsiteX18" fmla="*/ 3807258 w 6527948"/>
              <a:gd name="connsiteY18" fmla="*/ 2863879 h 5851578"/>
              <a:gd name="connsiteX19" fmla="*/ 3470373 w 6527948"/>
              <a:gd name="connsiteY19" fmla="*/ 2551058 h 5851578"/>
              <a:gd name="connsiteX20" fmla="*/ 3061300 w 6527948"/>
              <a:gd name="connsiteY20" fmla="*/ 1925416 h 5851578"/>
              <a:gd name="connsiteX21" fmla="*/ 2676289 w 6527948"/>
              <a:gd name="connsiteY21" fmla="*/ 1540406 h 5851578"/>
              <a:gd name="connsiteX22" fmla="*/ 2339405 w 6527948"/>
              <a:gd name="connsiteY22" fmla="*/ 1275711 h 5851578"/>
              <a:gd name="connsiteX23" fmla="*/ 1785952 w 6527948"/>
              <a:gd name="connsiteY23" fmla="*/ 938827 h 5851578"/>
              <a:gd name="connsiteX24" fmla="*/ 1497194 w 6527948"/>
              <a:gd name="connsiteY24" fmla="*/ 722258 h 5851578"/>
              <a:gd name="connsiteX25" fmla="*/ 1304689 w 6527948"/>
              <a:gd name="connsiteY25" fmla="*/ 529753 h 5851578"/>
              <a:gd name="connsiteX26" fmla="*/ 1352816 w 6527948"/>
              <a:gd name="connsiteY26" fmla="*/ 265058 h 5851578"/>
              <a:gd name="connsiteX27" fmla="*/ 1184373 w 6527948"/>
              <a:gd name="connsiteY27" fmla="*/ 24427 h 5851578"/>
              <a:gd name="connsiteX28" fmla="*/ 823426 w 6527948"/>
              <a:gd name="connsiteY28" fmla="*/ 24427 h 5851578"/>
              <a:gd name="connsiteX29" fmla="*/ 221847 w 6527948"/>
              <a:gd name="connsiteY29" fmla="*/ 168806 h 5851578"/>
              <a:gd name="connsiteX30" fmla="*/ 5279 w 6527948"/>
              <a:gd name="connsiteY30" fmla="*/ 192869 h 5851578"/>
              <a:gd name="connsiteX31" fmla="*/ 77468 w 6527948"/>
              <a:gd name="connsiteY31" fmla="*/ 505690 h 5851578"/>
              <a:gd name="connsiteX32" fmla="*/ 197784 w 6527948"/>
              <a:gd name="connsiteY32" fmla="*/ 1083206 h 5851578"/>
              <a:gd name="connsiteX33" fmla="*/ 390289 w 6527948"/>
              <a:gd name="connsiteY33" fmla="*/ 1660721 h 5851578"/>
              <a:gd name="connsiteX34" fmla="*/ 847489 w 6527948"/>
              <a:gd name="connsiteY34" fmla="*/ 2021669 h 5851578"/>
              <a:gd name="connsiteX35" fmla="*/ 991868 w 6527948"/>
              <a:gd name="connsiteY35" fmla="*/ 2262300 h 5851578"/>
              <a:gd name="connsiteX36" fmla="*/ 1015931 w 6527948"/>
              <a:gd name="connsiteY36" fmla="*/ 2623248 h 5851578"/>
              <a:gd name="connsiteX37" fmla="*/ 1077533 w 6527948"/>
              <a:gd name="connsiteY37" fmla="*/ 3200764 h 5851578"/>
              <a:gd name="connsiteX38" fmla="*/ 974543 w 6527948"/>
              <a:gd name="connsiteY38" fmla="*/ 3628125 h 5851578"/>
              <a:gd name="connsiteX39" fmla="*/ 926416 w 6527948"/>
              <a:gd name="connsiteY39" fmla="*/ 4018911 h 5851578"/>
              <a:gd name="connsiteX40" fmla="*/ 902353 w 6527948"/>
              <a:gd name="connsiteY40" fmla="*/ 4452048 h 5851578"/>
              <a:gd name="connsiteX41" fmla="*/ 1304689 w 6527948"/>
              <a:gd name="connsiteY41" fmla="*/ 4620490 h 5851578"/>
              <a:gd name="connsiteX42" fmla="*/ 1617510 w 6527948"/>
              <a:gd name="connsiteY42" fmla="*/ 4861121 h 5851578"/>
              <a:gd name="connsiteX43" fmla="*/ 2074710 w 6527948"/>
              <a:gd name="connsiteY43" fmla="*/ 5246132 h 5851578"/>
              <a:gd name="connsiteX44" fmla="*/ 2628163 w 6527948"/>
              <a:gd name="connsiteY44" fmla="*/ 5390511 h 5851578"/>
              <a:gd name="connsiteX45" fmla="*/ 3061300 w 6527948"/>
              <a:gd name="connsiteY45" fmla="*/ 5390511 h 5851578"/>
              <a:gd name="connsiteX46" fmla="*/ 3398184 w 6527948"/>
              <a:gd name="connsiteY46" fmla="*/ 5607079 h 5851578"/>
              <a:gd name="connsiteX47" fmla="*/ 3686942 w 6527948"/>
              <a:gd name="connsiteY47" fmla="*/ 5799585 h 5851578"/>
              <a:gd name="connsiteX48" fmla="*/ 3807258 w 6527948"/>
              <a:gd name="connsiteY48" fmla="*/ 5847711 h 5851578"/>
              <a:gd name="connsiteX0" fmla="*/ 3807258 w 6526843"/>
              <a:gd name="connsiteY0" fmla="*/ 5847711 h 5851578"/>
              <a:gd name="connsiteX1" fmla="*/ 4481026 w 6526843"/>
              <a:gd name="connsiteY1" fmla="*/ 5727395 h 5851578"/>
              <a:gd name="connsiteX2" fmla="*/ 5082605 w 6526843"/>
              <a:gd name="connsiteY2" fmla="*/ 5607079 h 5851578"/>
              <a:gd name="connsiteX3" fmla="*/ 5323237 w 6526843"/>
              <a:gd name="connsiteY3" fmla="*/ 5414574 h 5851578"/>
              <a:gd name="connsiteX4" fmla="*/ 5515742 w 6526843"/>
              <a:gd name="connsiteY4" fmla="*/ 5005500 h 5851578"/>
              <a:gd name="connsiteX5" fmla="*/ 5732310 w 6526843"/>
              <a:gd name="connsiteY5" fmla="*/ 4788932 h 5851578"/>
              <a:gd name="connsiteX6" fmla="*/ 5900752 w 6526843"/>
              <a:gd name="connsiteY6" fmla="*/ 4524237 h 5851578"/>
              <a:gd name="connsiteX7" fmla="*/ 6045131 w 6526843"/>
              <a:gd name="connsiteY7" fmla="*/ 4211416 h 5851578"/>
              <a:gd name="connsiteX8" fmla="*/ 6237637 w 6526843"/>
              <a:gd name="connsiteY8" fmla="*/ 4067037 h 5851578"/>
              <a:gd name="connsiteX9" fmla="*/ 6261700 w 6526843"/>
              <a:gd name="connsiteY9" fmla="*/ 3922658 h 5851578"/>
              <a:gd name="connsiteX10" fmla="*/ 6237637 w 6526843"/>
              <a:gd name="connsiteY10" fmla="*/ 3730153 h 5851578"/>
              <a:gd name="connsiteX11" fmla="*/ 6382016 w 6526843"/>
              <a:gd name="connsiteY11" fmla="*/ 3561711 h 5851578"/>
              <a:gd name="connsiteX12" fmla="*/ 6526394 w 6526843"/>
              <a:gd name="connsiteY12" fmla="*/ 3585774 h 5851578"/>
              <a:gd name="connsiteX13" fmla="*/ 6333232 w 6526843"/>
              <a:gd name="connsiteY13" fmla="*/ 3294518 h 5851578"/>
              <a:gd name="connsiteX14" fmla="*/ 5969786 w 6526843"/>
              <a:gd name="connsiteY14" fmla="*/ 3098594 h 5851578"/>
              <a:gd name="connsiteX15" fmla="*/ 5611994 w 6526843"/>
              <a:gd name="connsiteY15" fmla="*/ 2960132 h 5851578"/>
              <a:gd name="connsiteX16" fmla="*/ 4914163 w 6526843"/>
              <a:gd name="connsiteY16" fmla="*/ 2984195 h 5851578"/>
              <a:gd name="connsiteX17" fmla="*/ 4312584 w 6526843"/>
              <a:gd name="connsiteY17" fmla="*/ 3104511 h 5851578"/>
              <a:gd name="connsiteX18" fmla="*/ 3807258 w 6526843"/>
              <a:gd name="connsiteY18" fmla="*/ 2863879 h 5851578"/>
              <a:gd name="connsiteX19" fmla="*/ 3470373 w 6526843"/>
              <a:gd name="connsiteY19" fmla="*/ 2551058 h 5851578"/>
              <a:gd name="connsiteX20" fmla="*/ 3061300 w 6526843"/>
              <a:gd name="connsiteY20" fmla="*/ 1925416 h 5851578"/>
              <a:gd name="connsiteX21" fmla="*/ 2676289 w 6526843"/>
              <a:gd name="connsiteY21" fmla="*/ 1540406 h 5851578"/>
              <a:gd name="connsiteX22" fmla="*/ 2339405 w 6526843"/>
              <a:gd name="connsiteY22" fmla="*/ 1275711 h 5851578"/>
              <a:gd name="connsiteX23" fmla="*/ 1785952 w 6526843"/>
              <a:gd name="connsiteY23" fmla="*/ 938827 h 5851578"/>
              <a:gd name="connsiteX24" fmla="*/ 1497194 w 6526843"/>
              <a:gd name="connsiteY24" fmla="*/ 722258 h 5851578"/>
              <a:gd name="connsiteX25" fmla="*/ 1304689 w 6526843"/>
              <a:gd name="connsiteY25" fmla="*/ 529753 h 5851578"/>
              <a:gd name="connsiteX26" fmla="*/ 1352816 w 6526843"/>
              <a:gd name="connsiteY26" fmla="*/ 265058 h 5851578"/>
              <a:gd name="connsiteX27" fmla="*/ 1184373 w 6526843"/>
              <a:gd name="connsiteY27" fmla="*/ 24427 h 5851578"/>
              <a:gd name="connsiteX28" fmla="*/ 823426 w 6526843"/>
              <a:gd name="connsiteY28" fmla="*/ 24427 h 5851578"/>
              <a:gd name="connsiteX29" fmla="*/ 221847 w 6526843"/>
              <a:gd name="connsiteY29" fmla="*/ 168806 h 5851578"/>
              <a:gd name="connsiteX30" fmla="*/ 5279 w 6526843"/>
              <a:gd name="connsiteY30" fmla="*/ 192869 h 5851578"/>
              <a:gd name="connsiteX31" fmla="*/ 77468 w 6526843"/>
              <a:gd name="connsiteY31" fmla="*/ 505690 h 5851578"/>
              <a:gd name="connsiteX32" fmla="*/ 197784 w 6526843"/>
              <a:gd name="connsiteY32" fmla="*/ 1083206 h 5851578"/>
              <a:gd name="connsiteX33" fmla="*/ 390289 w 6526843"/>
              <a:gd name="connsiteY33" fmla="*/ 1660721 h 5851578"/>
              <a:gd name="connsiteX34" fmla="*/ 847489 w 6526843"/>
              <a:gd name="connsiteY34" fmla="*/ 2021669 h 5851578"/>
              <a:gd name="connsiteX35" fmla="*/ 991868 w 6526843"/>
              <a:gd name="connsiteY35" fmla="*/ 2262300 h 5851578"/>
              <a:gd name="connsiteX36" fmla="*/ 1015931 w 6526843"/>
              <a:gd name="connsiteY36" fmla="*/ 2623248 h 5851578"/>
              <a:gd name="connsiteX37" fmla="*/ 1077533 w 6526843"/>
              <a:gd name="connsiteY37" fmla="*/ 3200764 h 5851578"/>
              <a:gd name="connsiteX38" fmla="*/ 974543 w 6526843"/>
              <a:gd name="connsiteY38" fmla="*/ 3628125 h 5851578"/>
              <a:gd name="connsiteX39" fmla="*/ 926416 w 6526843"/>
              <a:gd name="connsiteY39" fmla="*/ 4018911 h 5851578"/>
              <a:gd name="connsiteX40" fmla="*/ 902353 w 6526843"/>
              <a:gd name="connsiteY40" fmla="*/ 4452048 h 5851578"/>
              <a:gd name="connsiteX41" fmla="*/ 1304689 w 6526843"/>
              <a:gd name="connsiteY41" fmla="*/ 4620490 h 5851578"/>
              <a:gd name="connsiteX42" fmla="*/ 1617510 w 6526843"/>
              <a:gd name="connsiteY42" fmla="*/ 4861121 h 5851578"/>
              <a:gd name="connsiteX43" fmla="*/ 2074710 w 6526843"/>
              <a:gd name="connsiteY43" fmla="*/ 5246132 h 5851578"/>
              <a:gd name="connsiteX44" fmla="*/ 2628163 w 6526843"/>
              <a:gd name="connsiteY44" fmla="*/ 5390511 h 5851578"/>
              <a:gd name="connsiteX45" fmla="*/ 3061300 w 6526843"/>
              <a:gd name="connsiteY45" fmla="*/ 5390511 h 5851578"/>
              <a:gd name="connsiteX46" fmla="*/ 3398184 w 6526843"/>
              <a:gd name="connsiteY46" fmla="*/ 5607079 h 5851578"/>
              <a:gd name="connsiteX47" fmla="*/ 3686942 w 6526843"/>
              <a:gd name="connsiteY47" fmla="*/ 5799585 h 5851578"/>
              <a:gd name="connsiteX48" fmla="*/ 3807258 w 6526843"/>
              <a:gd name="connsiteY48" fmla="*/ 5847711 h 5851578"/>
              <a:gd name="connsiteX0" fmla="*/ 3807258 w 6549263"/>
              <a:gd name="connsiteY0" fmla="*/ 5847711 h 5851578"/>
              <a:gd name="connsiteX1" fmla="*/ 4481026 w 6549263"/>
              <a:gd name="connsiteY1" fmla="*/ 5727395 h 5851578"/>
              <a:gd name="connsiteX2" fmla="*/ 5082605 w 6549263"/>
              <a:gd name="connsiteY2" fmla="*/ 5607079 h 5851578"/>
              <a:gd name="connsiteX3" fmla="*/ 5323237 w 6549263"/>
              <a:gd name="connsiteY3" fmla="*/ 5414574 h 5851578"/>
              <a:gd name="connsiteX4" fmla="*/ 5515742 w 6549263"/>
              <a:gd name="connsiteY4" fmla="*/ 5005500 h 5851578"/>
              <a:gd name="connsiteX5" fmla="*/ 5732310 w 6549263"/>
              <a:gd name="connsiteY5" fmla="*/ 4788932 h 5851578"/>
              <a:gd name="connsiteX6" fmla="*/ 5900752 w 6549263"/>
              <a:gd name="connsiteY6" fmla="*/ 4524237 h 5851578"/>
              <a:gd name="connsiteX7" fmla="*/ 6045131 w 6549263"/>
              <a:gd name="connsiteY7" fmla="*/ 4211416 h 5851578"/>
              <a:gd name="connsiteX8" fmla="*/ 6237637 w 6549263"/>
              <a:gd name="connsiteY8" fmla="*/ 4067037 h 5851578"/>
              <a:gd name="connsiteX9" fmla="*/ 6261700 w 6549263"/>
              <a:gd name="connsiteY9" fmla="*/ 3922658 h 5851578"/>
              <a:gd name="connsiteX10" fmla="*/ 6237637 w 6549263"/>
              <a:gd name="connsiteY10" fmla="*/ 3730153 h 5851578"/>
              <a:gd name="connsiteX11" fmla="*/ 6382016 w 6549263"/>
              <a:gd name="connsiteY11" fmla="*/ 3561711 h 5851578"/>
              <a:gd name="connsiteX12" fmla="*/ 6548879 w 6549263"/>
              <a:gd name="connsiteY12" fmla="*/ 3560790 h 5851578"/>
              <a:gd name="connsiteX13" fmla="*/ 6333232 w 6549263"/>
              <a:gd name="connsiteY13" fmla="*/ 3294518 h 5851578"/>
              <a:gd name="connsiteX14" fmla="*/ 5969786 w 6549263"/>
              <a:gd name="connsiteY14" fmla="*/ 3098594 h 5851578"/>
              <a:gd name="connsiteX15" fmla="*/ 5611994 w 6549263"/>
              <a:gd name="connsiteY15" fmla="*/ 2960132 h 5851578"/>
              <a:gd name="connsiteX16" fmla="*/ 4914163 w 6549263"/>
              <a:gd name="connsiteY16" fmla="*/ 2984195 h 5851578"/>
              <a:gd name="connsiteX17" fmla="*/ 4312584 w 6549263"/>
              <a:gd name="connsiteY17" fmla="*/ 3104511 h 5851578"/>
              <a:gd name="connsiteX18" fmla="*/ 3807258 w 6549263"/>
              <a:gd name="connsiteY18" fmla="*/ 2863879 h 5851578"/>
              <a:gd name="connsiteX19" fmla="*/ 3470373 w 6549263"/>
              <a:gd name="connsiteY19" fmla="*/ 2551058 h 5851578"/>
              <a:gd name="connsiteX20" fmla="*/ 3061300 w 6549263"/>
              <a:gd name="connsiteY20" fmla="*/ 1925416 h 5851578"/>
              <a:gd name="connsiteX21" fmla="*/ 2676289 w 6549263"/>
              <a:gd name="connsiteY21" fmla="*/ 1540406 h 5851578"/>
              <a:gd name="connsiteX22" fmla="*/ 2339405 w 6549263"/>
              <a:gd name="connsiteY22" fmla="*/ 1275711 h 5851578"/>
              <a:gd name="connsiteX23" fmla="*/ 1785952 w 6549263"/>
              <a:gd name="connsiteY23" fmla="*/ 938827 h 5851578"/>
              <a:gd name="connsiteX24" fmla="*/ 1497194 w 6549263"/>
              <a:gd name="connsiteY24" fmla="*/ 722258 h 5851578"/>
              <a:gd name="connsiteX25" fmla="*/ 1304689 w 6549263"/>
              <a:gd name="connsiteY25" fmla="*/ 529753 h 5851578"/>
              <a:gd name="connsiteX26" fmla="*/ 1352816 w 6549263"/>
              <a:gd name="connsiteY26" fmla="*/ 265058 h 5851578"/>
              <a:gd name="connsiteX27" fmla="*/ 1184373 w 6549263"/>
              <a:gd name="connsiteY27" fmla="*/ 24427 h 5851578"/>
              <a:gd name="connsiteX28" fmla="*/ 823426 w 6549263"/>
              <a:gd name="connsiteY28" fmla="*/ 24427 h 5851578"/>
              <a:gd name="connsiteX29" fmla="*/ 221847 w 6549263"/>
              <a:gd name="connsiteY29" fmla="*/ 168806 h 5851578"/>
              <a:gd name="connsiteX30" fmla="*/ 5279 w 6549263"/>
              <a:gd name="connsiteY30" fmla="*/ 192869 h 5851578"/>
              <a:gd name="connsiteX31" fmla="*/ 77468 w 6549263"/>
              <a:gd name="connsiteY31" fmla="*/ 505690 h 5851578"/>
              <a:gd name="connsiteX32" fmla="*/ 197784 w 6549263"/>
              <a:gd name="connsiteY32" fmla="*/ 1083206 h 5851578"/>
              <a:gd name="connsiteX33" fmla="*/ 390289 w 6549263"/>
              <a:gd name="connsiteY33" fmla="*/ 1660721 h 5851578"/>
              <a:gd name="connsiteX34" fmla="*/ 847489 w 6549263"/>
              <a:gd name="connsiteY34" fmla="*/ 2021669 h 5851578"/>
              <a:gd name="connsiteX35" fmla="*/ 991868 w 6549263"/>
              <a:gd name="connsiteY35" fmla="*/ 2262300 h 5851578"/>
              <a:gd name="connsiteX36" fmla="*/ 1015931 w 6549263"/>
              <a:gd name="connsiteY36" fmla="*/ 2623248 h 5851578"/>
              <a:gd name="connsiteX37" fmla="*/ 1077533 w 6549263"/>
              <a:gd name="connsiteY37" fmla="*/ 3200764 h 5851578"/>
              <a:gd name="connsiteX38" fmla="*/ 974543 w 6549263"/>
              <a:gd name="connsiteY38" fmla="*/ 3628125 h 5851578"/>
              <a:gd name="connsiteX39" fmla="*/ 926416 w 6549263"/>
              <a:gd name="connsiteY39" fmla="*/ 4018911 h 5851578"/>
              <a:gd name="connsiteX40" fmla="*/ 902353 w 6549263"/>
              <a:gd name="connsiteY40" fmla="*/ 4452048 h 5851578"/>
              <a:gd name="connsiteX41" fmla="*/ 1304689 w 6549263"/>
              <a:gd name="connsiteY41" fmla="*/ 4620490 h 5851578"/>
              <a:gd name="connsiteX42" fmla="*/ 1617510 w 6549263"/>
              <a:gd name="connsiteY42" fmla="*/ 4861121 h 5851578"/>
              <a:gd name="connsiteX43" fmla="*/ 2074710 w 6549263"/>
              <a:gd name="connsiteY43" fmla="*/ 5246132 h 5851578"/>
              <a:gd name="connsiteX44" fmla="*/ 2628163 w 6549263"/>
              <a:gd name="connsiteY44" fmla="*/ 5390511 h 5851578"/>
              <a:gd name="connsiteX45" fmla="*/ 3061300 w 6549263"/>
              <a:gd name="connsiteY45" fmla="*/ 5390511 h 5851578"/>
              <a:gd name="connsiteX46" fmla="*/ 3398184 w 6549263"/>
              <a:gd name="connsiteY46" fmla="*/ 5607079 h 5851578"/>
              <a:gd name="connsiteX47" fmla="*/ 3686942 w 6549263"/>
              <a:gd name="connsiteY47" fmla="*/ 5799585 h 5851578"/>
              <a:gd name="connsiteX48" fmla="*/ 3807258 w 6549263"/>
              <a:gd name="connsiteY48" fmla="*/ 5847711 h 5851578"/>
              <a:gd name="connsiteX0" fmla="*/ 3807258 w 6548978"/>
              <a:gd name="connsiteY0" fmla="*/ 5847711 h 5851578"/>
              <a:gd name="connsiteX1" fmla="*/ 4481026 w 6548978"/>
              <a:gd name="connsiteY1" fmla="*/ 5727395 h 5851578"/>
              <a:gd name="connsiteX2" fmla="*/ 5082605 w 6548978"/>
              <a:gd name="connsiteY2" fmla="*/ 5607079 h 5851578"/>
              <a:gd name="connsiteX3" fmla="*/ 5323237 w 6548978"/>
              <a:gd name="connsiteY3" fmla="*/ 5414574 h 5851578"/>
              <a:gd name="connsiteX4" fmla="*/ 5515742 w 6548978"/>
              <a:gd name="connsiteY4" fmla="*/ 5005500 h 5851578"/>
              <a:gd name="connsiteX5" fmla="*/ 5732310 w 6548978"/>
              <a:gd name="connsiteY5" fmla="*/ 4788932 h 5851578"/>
              <a:gd name="connsiteX6" fmla="*/ 5900752 w 6548978"/>
              <a:gd name="connsiteY6" fmla="*/ 4524237 h 5851578"/>
              <a:gd name="connsiteX7" fmla="*/ 6045131 w 6548978"/>
              <a:gd name="connsiteY7" fmla="*/ 4211416 h 5851578"/>
              <a:gd name="connsiteX8" fmla="*/ 6237637 w 6548978"/>
              <a:gd name="connsiteY8" fmla="*/ 4067037 h 5851578"/>
              <a:gd name="connsiteX9" fmla="*/ 6261700 w 6548978"/>
              <a:gd name="connsiteY9" fmla="*/ 3922658 h 5851578"/>
              <a:gd name="connsiteX10" fmla="*/ 6237637 w 6548978"/>
              <a:gd name="connsiteY10" fmla="*/ 3730153 h 5851578"/>
              <a:gd name="connsiteX11" fmla="*/ 6359531 w 6548978"/>
              <a:gd name="connsiteY11" fmla="*/ 3559213 h 5851578"/>
              <a:gd name="connsiteX12" fmla="*/ 6548879 w 6548978"/>
              <a:gd name="connsiteY12" fmla="*/ 3560790 h 5851578"/>
              <a:gd name="connsiteX13" fmla="*/ 6333232 w 6548978"/>
              <a:gd name="connsiteY13" fmla="*/ 3294518 h 5851578"/>
              <a:gd name="connsiteX14" fmla="*/ 5969786 w 6548978"/>
              <a:gd name="connsiteY14" fmla="*/ 3098594 h 5851578"/>
              <a:gd name="connsiteX15" fmla="*/ 5611994 w 6548978"/>
              <a:gd name="connsiteY15" fmla="*/ 2960132 h 5851578"/>
              <a:gd name="connsiteX16" fmla="*/ 4914163 w 6548978"/>
              <a:gd name="connsiteY16" fmla="*/ 2984195 h 5851578"/>
              <a:gd name="connsiteX17" fmla="*/ 4312584 w 6548978"/>
              <a:gd name="connsiteY17" fmla="*/ 3104511 h 5851578"/>
              <a:gd name="connsiteX18" fmla="*/ 3807258 w 6548978"/>
              <a:gd name="connsiteY18" fmla="*/ 2863879 h 5851578"/>
              <a:gd name="connsiteX19" fmla="*/ 3470373 w 6548978"/>
              <a:gd name="connsiteY19" fmla="*/ 2551058 h 5851578"/>
              <a:gd name="connsiteX20" fmla="*/ 3061300 w 6548978"/>
              <a:gd name="connsiteY20" fmla="*/ 1925416 h 5851578"/>
              <a:gd name="connsiteX21" fmla="*/ 2676289 w 6548978"/>
              <a:gd name="connsiteY21" fmla="*/ 1540406 h 5851578"/>
              <a:gd name="connsiteX22" fmla="*/ 2339405 w 6548978"/>
              <a:gd name="connsiteY22" fmla="*/ 1275711 h 5851578"/>
              <a:gd name="connsiteX23" fmla="*/ 1785952 w 6548978"/>
              <a:gd name="connsiteY23" fmla="*/ 938827 h 5851578"/>
              <a:gd name="connsiteX24" fmla="*/ 1497194 w 6548978"/>
              <a:gd name="connsiteY24" fmla="*/ 722258 h 5851578"/>
              <a:gd name="connsiteX25" fmla="*/ 1304689 w 6548978"/>
              <a:gd name="connsiteY25" fmla="*/ 529753 h 5851578"/>
              <a:gd name="connsiteX26" fmla="*/ 1352816 w 6548978"/>
              <a:gd name="connsiteY26" fmla="*/ 265058 h 5851578"/>
              <a:gd name="connsiteX27" fmla="*/ 1184373 w 6548978"/>
              <a:gd name="connsiteY27" fmla="*/ 24427 h 5851578"/>
              <a:gd name="connsiteX28" fmla="*/ 823426 w 6548978"/>
              <a:gd name="connsiteY28" fmla="*/ 24427 h 5851578"/>
              <a:gd name="connsiteX29" fmla="*/ 221847 w 6548978"/>
              <a:gd name="connsiteY29" fmla="*/ 168806 h 5851578"/>
              <a:gd name="connsiteX30" fmla="*/ 5279 w 6548978"/>
              <a:gd name="connsiteY30" fmla="*/ 192869 h 5851578"/>
              <a:gd name="connsiteX31" fmla="*/ 77468 w 6548978"/>
              <a:gd name="connsiteY31" fmla="*/ 505690 h 5851578"/>
              <a:gd name="connsiteX32" fmla="*/ 197784 w 6548978"/>
              <a:gd name="connsiteY32" fmla="*/ 1083206 h 5851578"/>
              <a:gd name="connsiteX33" fmla="*/ 390289 w 6548978"/>
              <a:gd name="connsiteY33" fmla="*/ 1660721 h 5851578"/>
              <a:gd name="connsiteX34" fmla="*/ 847489 w 6548978"/>
              <a:gd name="connsiteY34" fmla="*/ 2021669 h 5851578"/>
              <a:gd name="connsiteX35" fmla="*/ 991868 w 6548978"/>
              <a:gd name="connsiteY35" fmla="*/ 2262300 h 5851578"/>
              <a:gd name="connsiteX36" fmla="*/ 1015931 w 6548978"/>
              <a:gd name="connsiteY36" fmla="*/ 2623248 h 5851578"/>
              <a:gd name="connsiteX37" fmla="*/ 1077533 w 6548978"/>
              <a:gd name="connsiteY37" fmla="*/ 3200764 h 5851578"/>
              <a:gd name="connsiteX38" fmla="*/ 974543 w 6548978"/>
              <a:gd name="connsiteY38" fmla="*/ 3628125 h 5851578"/>
              <a:gd name="connsiteX39" fmla="*/ 926416 w 6548978"/>
              <a:gd name="connsiteY39" fmla="*/ 4018911 h 5851578"/>
              <a:gd name="connsiteX40" fmla="*/ 902353 w 6548978"/>
              <a:gd name="connsiteY40" fmla="*/ 4452048 h 5851578"/>
              <a:gd name="connsiteX41" fmla="*/ 1304689 w 6548978"/>
              <a:gd name="connsiteY41" fmla="*/ 4620490 h 5851578"/>
              <a:gd name="connsiteX42" fmla="*/ 1617510 w 6548978"/>
              <a:gd name="connsiteY42" fmla="*/ 4861121 h 5851578"/>
              <a:gd name="connsiteX43" fmla="*/ 2074710 w 6548978"/>
              <a:gd name="connsiteY43" fmla="*/ 5246132 h 5851578"/>
              <a:gd name="connsiteX44" fmla="*/ 2628163 w 6548978"/>
              <a:gd name="connsiteY44" fmla="*/ 5390511 h 5851578"/>
              <a:gd name="connsiteX45" fmla="*/ 3061300 w 6548978"/>
              <a:gd name="connsiteY45" fmla="*/ 5390511 h 5851578"/>
              <a:gd name="connsiteX46" fmla="*/ 3398184 w 6548978"/>
              <a:gd name="connsiteY46" fmla="*/ 5607079 h 5851578"/>
              <a:gd name="connsiteX47" fmla="*/ 3686942 w 6548978"/>
              <a:gd name="connsiteY47" fmla="*/ 5799585 h 5851578"/>
              <a:gd name="connsiteX48" fmla="*/ 3807258 w 6548978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32310 w 6548979"/>
              <a:gd name="connsiteY5" fmla="*/ 4788932 h 5851578"/>
              <a:gd name="connsiteX6" fmla="*/ 5900752 w 6548979"/>
              <a:gd name="connsiteY6" fmla="*/ 4524237 h 5851578"/>
              <a:gd name="connsiteX7" fmla="*/ 6045131 w 6548979"/>
              <a:gd name="connsiteY7" fmla="*/ 4211416 h 5851578"/>
              <a:gd name="connsiteX8" fmla="*/ 6237637 w 6548979"/>
              <a:gd name="connsiteY8" fmla="*/ 4067037 h 5851578"/>
              <a:gd name="connsiteX9" fmla="*/ 6261700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32310 w 6548979"/>
              <a:gd name="connsiteY5" fmla="*/ 4788932 h 5851578"/>
              <a:gd name="connsiteX6" fmla="*/ 5900752 w 6548979"/>
              <a:gd name="connsiteY6" fmla="*/ 4524237 h 5851578"/>
              <a:gd name="connsiteX7" fmla="*/ 6045131 w 6548979"/>
              <a:gd name="connsiteY7" fmla="*/ 4211416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32310 w 6548979"/>
              <a:gd name="connsiteY5" fmla="*/ 4788932 h 5851578"/>
              <a:gd name="connsiteX6" fmla="*/ 5863277 w 6548979"/>
              <a:gd name="connsiteY6" fmla="*/ 4524237 h 5851578"/>
              <a:gd name="connsiteX7" fmla="*/ 6045131 w 6548979"/>
              <a:gd name="connsiteY7" fmla="*/ 4211416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32310 w 6548979"/>
              <a:gd name="connsiteY5" fmla="*/ 4788932 h 5851578"/>
              <a:gd name="connsiteX6" fmla="*/ 5863277 w 6548979"/>
              <a:gd name="connsiteY6" fmla="*/ 4524237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32310 w 6548979"/>
              <a:gd name="connsiteY5" fmla="*/ 4788932 h 5851578"/>
              <a:gd name="connsiteX6" fmla="*/ 5875769 w 6548979"/>
              <a:gd name="connsiteY6" fmla="*/ 4489260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15742 w 6548979"/>
              <a:gd name="connsiteY4" fmla="*/ 5005500 h 5851578"/>
              <a:gd name="connsiteX5" fmla="*/ 5777281 w 6548979"/>
              <a:gd name="connsiteY5" fmla="*/ 4726473 h 5851578"/>
              <a:gd name="connsiteX6" fmla="*/ 5875769 w 6548979"/>
              <a:gd name="connsiteY6" fmla="*/ 4489260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414574 h 5851578"/>
              <a:gd name="connsiteX4" fmla="*/ 5560713 w 6548979"/>
              <a:gd name="connsiteY4" fmla="*/ 4923054 h 5851578"/>
              <a:gd name="connsiteX5" fmla="*/ 5777281 w 6548979"/>
              <a:gd name="connsiteY5" fmla="*/ 4726473 h 5851578"/>
              <a:gd name="connsiteX6" fmla="*/ 5875769 w 6548979"/>
              <a:gd name="connsiteY6" fmla="*/ 4489260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82605 w 6548979"/>
              <a:gd name="connsiteY2" fmla="*/ 5607079 h 5851578"/>
              <a:gd name="connsiteX3" fmla="*/ 5323237 w 6548979"/>
              <a:gd name="connsiteY3" fmla="*/ 5519505 h 5851578"/>
              <a:gd name="connsiteX4" fmla="*/ 5560713 w 6548979"/>
              <a:gd name="connsiteY4" fmla="*/ 4923054 h 5851578"/>
              <a:gd name="connsiteX5" fmla="*/ 5777281 w 6548979"/>
              <a:gd name="connsiteY5" fmla="*/ 4726473 h 5851578"/>
              <a:gd name="connsiteX6" fmla="*/ 5875769 w 6548979"/>
              <a:gd name="connsiteY6" fmla="*/ 4489260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  <a:gd name="connsiteX0" fmla="*/ 3807258 w 6548979"/>
              <a:gd name="connsiteY0" fmla="*/ 5847711 h 5851578"/>
              <a:gd name="connsiteX1" fmla="*/ 4481026 w 6548979"/>
              <a:gd name="connsiteY1" fmla="*/ 5727395 h 5851578"/>
              <a:gd name="connsiteX2" fmla="*/ 5042631 w 6548979"/>
              <a:gd name="connsiteY2" fmla="*/ 5662043 h 5851578"/>
              <a:gd name="connsiteX3" fmla="*/ 5323237 w 6548979"/>
              <a:gd name="connsiteY3" fmla="*/ 5519505 h 5851578"/>
              <a:gd name="connsiteX4" fmla="*/ 5560713 w 6548979"/>
              <a:gd name="connsiteY4" fmla="*/ 4923054 h 5851578"/>
              <a:gd name="connsiteX5" fmla="*/ 5777281 w 6548979"/>
              <a:gd name="connsiteY5" fmla="*/ 4726473 h 5851578"/>
              <a:gd name="connsiteX6" fmla="*/ 5875769 w 6548979"/>
              <a:gd name="connsiteY6" fmla="*/ 4489260 h 5851578"/>
              <a:gd name="connsiteX7" fmla="*/ 6135072 w 6548979"/>
              <a:gd name="connsiteY7" fmla="*/ 4273875 h 5851578"/>
              <a:gd name="connsiteX8" fmla="*/ 6237637 w 6548979"/>
              <a:gd name="connsiteY8" fmla="*/ 4067037 h 5851578"/>
              <a:gd name="connsiteX9" fmla="*/ 6254204 w 6548979"/>
              <a:gd name="connsiteY9" fmla="*/ 3922658 h 5851578"/>
              <a:gd name="connsiteX10" fmla="*/ 6227644 w 6548979"/>
              <a:gd name="connsiteY10" fmla="*/ 3730153 h 5851578"/>
              <a:gd name="connsiteX11" fmla="*/ 6359531 w 6548979"/>
              <a:gd name="connsiteY11" fmla="*/ 3559213 h 5851578"/>
              <a:gd name="connsiteX12" fmla="*/ 6548879 w 6548979"/>
              <a:gd name="connsiteY12" fmla="*/ 3560790 h 5851578"/>
              <a:gd name="connsiteX13" fmla="*/ 6333232 w 6548979"/>
              <a:gd name="connsiteY13" fmla="*/ 3294518 h 5851578"/>
              <a:gd name="connsiteX14" fmla="*/ 5969786 w 6548979"/>
              <a:gd name="connsiteY14" fmla="*/ 3098594 h 5851578"/>
              <a:gd name="connsiteX15" fmla="*/ 5611994 w 6548979"/>
              <a:gd name="connsiteY15" fmla="*/ 2960132 h 5851578"/>
              <a:gd name="connsiteX16" fmla="*/ 4914163 w 6548979"/>
              <a:gd name="connsiteY16" fmla="*/ 2984195 h 5851578"/>
              <a:gd name="connsiteX17" fmla="*/ 4312584 w 6548979"/>
              <a:gd name="connsiteY17" fmla="*/ 3104511 h 5851578"/>
              <a:gd name="connsiteX18" fmla="*/ 3807258 w 6548979"/>
              <a:gd name="connsiteY18" fmla="*/ 2863879 h 5851578"/>
              <a:gd name="connsiteX19" fmla="*/ 3470373 w 6548979"/>
              <a:gd name="connsiteY19" fmla="*/ 2551058 h 5851578"/>
              <a:gd name="connsiteX20" fmla="*/ 3061300 w 6548979"/>
              <a:gd name="connsiteY20" fmla="*/ 1925416 h 5851578"/>
              <a:gd name="connsiteX21" fmla="*/ 2676289 w 6548979"/>
              <a:gd name="connsiteY21" fmla="*/ 1540406 h 5851578"/>
              <a:gd name="connsiteX22" fmla="*/ 2339405 w 6548979"/>
              <a:gd name="connsiteY22" fmla="*/ 1275711 h 5851578"/>
              <a:gd name="connsiteX23" fmla="*/ 1785952 w 6548979"/>
              <a:gd name="connsiteY23" fmla="*/ 938827 h 5851578"/>
              <a:gd name="connsiteX24" fmla="*/ 1497194 w 6548979"/>
              <a:gd name="connsiteY24" fmla="*/ 722258 h 5851578"/>
              <a:gd name="connsiteX25" fmla="*/ 1304689 w 6548979"/>
              <a:gd name="connsiteY25" fmla="*/ 529753 h 5851578"/>
              <a:gd name="connsiteX26" fmla="*/ 1352816 w 6548979"/>
              <a:gd name="connsiteY26" fmla="*/ 265058 h 5851578"/>
              <a:gd name="connsiteX27" fmla="*/ 1184373 w 6548979"/>
              <a:gd name="connsiteY27" fmla="*/ 24427 h 5851578"/>
              <a:gd name="connsiteX28" fmla="*/ 823426 w 6548979"/>
              <a:gd name="connsiteY28" fmla="*/ 24427 h 5851578"/>
              <a:gd name="connsiteX29" fmla="*/ 221847 w 6548979"/>
              <a:gd name="connsiteY29" fmla="*/ 168806 h 5851578"/>
              <a:gd name="connsiteX30" fmla="*/ 5279 w 6548979"/>
              <a:gd name="connsiteY30" fmla="*/ 192869 h 5851578"/>
              <a:gd name="connsiteX31" fmla="*/ 77468 w 6548979"/>
              <a:gd name="connsiteY31" fmla="*/ 505690 h 5851578"/>
              <a:gd name="connsiteX32" fmla="*/ 197784 w 6548979"/>
              <a:gd name="connsiteY32" fmla="*/ 1083206 h 5851578"/>
              <a:gd name="connsiteX33" fmla="*/ 390289 w 6548979"/>
              <a:gd name="connsiteY33" fmla="*/ 1660721 h 5851578"/>
              <a:gd name="connsiteX34" fmla="*/ 847489 w 6548979"/>
              <a:gd name="connsiteY34" fmla="*/ 2021669 h 5851578"/>
              <a:gd name="connsiteX35" fmla="*/ 991868 w 6548979"/>
              <a:gd name="connsiteY35" fmla="*/ 2262300 h 5851578"/>
              <a:gd name="connsiteX36" fmla="*/ 1015931 w 6548979"/>
              <a:gd name="connsiteY36" fmla="*/ 2623248 h 5851578"/>
              <a:gd name="connsiteX37" fmla="*/ 1077533 w 6548979"/>
              <a:gd name="connsiteY37" fmla="*/ 3200764 h 5851578"/>
              <a:gd name="connsiteX38" fmla="*/ 974543 w 6548979"/>
              <a:gd name="connsiteY38" fmla="*/ 3628125 h 5851578"/>
              <a:gd name="connsiteX39" fmla="*/ 926416 w 6548979"/>
              <a:gd name="connsiteY39" fmla="*/ 4018911 h 5851578"/>
              <a:gd name="connsiteX40" fmla="*/ 902353 w 6548979"/>
              <a:gd name="connsiteY40" fmla="*/ 4452048 h 5851578"/>
              <a:gd name="connsiteX41" fmla="*/ 1304689 w 6548979"/>
              <a:gd name="connsiteY41" fmla="*/ 4620490 h 5851578"/>
              <a:gd name="connsiteX42" fmla="*/ 1617510 w 6548979"/>
              <a:gd name="connsiteY42" fmla="*/ 4861121 h 5851578"/>
              <a:gd name="connsiteX43" fmla="*/ 2074710 w 6548979"/>
              <a:gd name="connsiteY43" fmla="*/ 5246132 h 5851578"/>
              <a:gd name="connsiteX44" fmla="*/ 2628163 w 6548979"/>
              <a:gd name="connsiteY44" fmla="*/ 5390511 h 5851578"/>
              <a:gd name="connsiteX45" fmla="*/ 3061300 w 6548979"/>
              <a:gd name="connsiteY45" fmla="*/ 5390511 h 5851578"/>
              <a:gd name="connsiteX46" fmla="*/ 3398184 w 6548979"/>
              <a:gd name="connsiteY46" fmla="*/ 5607079 h 5851578"/>
              <a:gd name="connsiteX47" fmla="*/ 3686942 w 6548979"/>
              <a:gd name="connsiteY47" fmla="*/ 5799585 h 5851578"/>
              <a:gd name="connsiteX48" fmla="*/ 3807258 w 6548979"/>
              <a:gd name="connsiteY48" fmla="*/ 5847711 h 5851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548979" h="5851578">
                <a:moveTo>
                  <a:pt x="3807258" y="5847711"/>
                </a:moveTo>
                <a:cubicBezTo>
                  <a:pt x="3939605" y="5835679"/>
                  <a:pt x="4275131" y="5758340"/>
                  <a:pt x="4481026" y="5727395"/>
                </a:cubicBezTo>
                <a:cubicBezTo>
                  <a:pt x="4686921" y="5696450"/>
                  <a:pt x="4902263" y="5696691"/>
                  <a:pt x="5042631" y="5662043"/>
                </a:cubicBezTo>
                <a:cubicBezTo>
                  <a:pt x="5182999" y="5627395"/>
                  <a:pt x="5236890" y="5642670"/>
                  <a:pt x="5323237" y="5519505"/>
                </a:cubicBezTo>
                <a:cubicBezTo>
                  <a:pt x="5409584" y="5396340"/>
                  <a:pt x="5485039" y="5055226"/>
                  <a:pt x="5560713" y="4923054"/>
                </a:cubicBezTo>
                <a:cubicBezTo>
                  <a:pt x="5636387" y="4790882"/>
                  <a:pt x="5724772" y="4798772"/>
                  <a:pt x="5777281" y="4726473"/>
                </a:cubicBezTo>
                <a:cubicBezTo>
                  <a:pt x="5829790" y="4654174"/>
                  <a:pt x="5816137" y="4564693"/>
                  <a:pt x="5875769" y="4489260"/>
                </a:cubicBezTo>
                <a:cubicBezTo>
                  <a:pt x="5935401" y="4413827"/>
                  <a:pt x="6074761" y="4344246"/>
                  <a:pt x="6135072" y="4273875"/>
                </a:cubicBezTo>
                <a:cubicBezTo>
                  <a:pt x="6195383" y="4203505"/>
                  <a:pt x="6217782" y="4125573"/>
                  <a:pt x="6237637" y="4067037"/>
                </a:cubicBezTo>
                <a:cubicBezTo>
                  <a:pt x="6257492" y="4008501"/>
                  <a:pt x="6255870" y="3978805"/>
                  <a:pt x="6254204" y="3922658"/>
                </a:cubicBezTo>
                <a:cubicBezTo>
                  <a:pt x="6252539" y="3866511"/>
                  <a:pt x="6210090" y="3790727"/>
                  <a:pt x="6227644" y="3730153"/>
                </a:cubicBezTo>
                <a:cubicBezTo>
                  <a:pt x="6245198" y="3669579"/>
                  <a:pt x="6305992" y="3587440"/>
                  <a:pt x="6359531" y="3559213"/>
                </a:cubicBezTo>
                <a:cubicBezTo>
                  <a:pt x="6413070" y="3530986"/>
                  <a:pt x="6553262" y="3604906"/>
                  <a:pt x="6548879" y="3560790"/>
                </a:cubicBezTo>
                <a:cubicBezTo>
                  <a:pt x="6544496" y="3516674"/>
                  <a:pt x="6429747" y="3371551"/>
                  <a:pt x="6333232" y="3294518"/>
                </a:cubicBezTo>
                <a:cubicBezTo>
                  <a:pt x="6236717" y="3217485"/>
                  <a:pt x="6089992" y="3154325"/>
                  <a:pt x="5969786" y="3098594"/>
                </a:cubicBezTo>
                <a:cubicBezTo>
                  <a:pt x="5849580" y="3042863"/>
                  <a:pt x="5787931" y="2979198"/>
                  <a:pt x="5611994" y="2960132"/>
                </a:cubicBezTo>
                <a:cubicBezTo>
                  <a:pt x="5436057" y="2941066"/>
                  <a:pt x="5130731" y="2960132"/>
                  <a:pt x="4914163" y="2984195"/>
                </a:cubicBezTo>
                <a:cubicBezTo>
                  <a:pt x="4697595" y="3008258"/>
                  <a:pt x="4497068" y="3124564"/>
                  <a:pt x="4312584" y="3104511"/>
                </a:cubicBezTo>
                <a:cubicBezTo>
                  <a:pt x="4128100" y="3084458"/>
                  <a:pt x="3947627" y="2956121"/>
                  <a:pt x="3807258" y="2863879"/>
                </a:cubicBezTo>
                <a:cubicBezTo>
                  <a:pt x="3666889" y="2771637"/>
                  <a:pt x="3594699" y="2707468"/>
                  <a:pt x="3470373" y="2551058"/>
                </a:cubicBezTo>
                <a:cubicBezTo>
                  <a:pt x="3346047" y="2394648"/>
                  <a:pt x="3193647" y="2093858"/>
                  <a:pt x="3061300" y="1925416"/>
                </a:cubicBezTo>
                <a:cubicBezTo>
                  <a:pt x="2928953" y="1756974"/>
                  <a:pt x="2796605" y="1648690"/>
                  <a:pt x="2676289" y="1540406"/>
                </a:cubicBezTo>
                <a:cubicBezTo>
                  <a:pt x="2555973" y="1432122"/>
                  <a:pt x="2487794" y="1375974"/>
                  <a:pt x="2339405" y="1275711"/>
                </a:cubicBezTo>
                <a:cubicBezTo>
                  <a:pt x="2191016" y="1175448"/>
                  <a:pt x="1926320" y="1031069"/>
                  <a:pt x="1785952" y="938827"/>
                </a:cubicBezTo>
                <a:cubicBezTo>
                  <a:pt x="1645583" y="846585"/>
                  <a:pt x="1577404" y="790437"/>
                  <a:pt x="1497194" y="722258"/>
                </a:cubicBezTo>
                <a:cubicBezTo>
                  <a:pt x="1416983" y="654079"/>
                  <a:pt x="1328752" y="605953"/>
                  <a:pt x="1304689" y="529753"/>
                </a:cubicBezTo>
                <a:cubicBezTo>
                  <a:pt x="1280626" y="453553"/>
                  <a:pt x="1372869" y="349279"/>
                  <a:pt x="1352816" y="265058"/>
                </a:cubicBezTo>
                <a:cubicBezTo>
                  <a:pt x="1332763" y="180837"/>
                  <a:pt x="1272605" y="64532"/>
                  <a:pt x="1184373" y="24427"/>
                </a:cubicBezTo>
                <a:cubicBezTo>
                  <a:pt x="1096141" y="-15678"/>
                  <a:pt x="983847" y="364"/>
                  <a:pt x="823426" y="24427"/>
                </a:cubicBezTo>
                <a:cubicBezTo>
                  <a:pt x="663005" y="48490"/>
                  <a:pt x="358205" y="140732"/>
                  <a:pt x="221847" y="168806"/>
                </a:cubicBezTo>
                <a:cubicBezTo>
                  <a:pt x="85489" y="196880"/>
                  <a:pt x="29342" y="136722"/>
                  <a:pt x="5279" y="192869"/>
                </a:cubicBezTo>
                <a:cubicBezTo>
                  <a:pt x="-18784" y="249016"/>
                  <a:pt x="45384" y="357301"/>
                  <a:pt x="77468" y="505690"/>
                </a:cubicBezTo>
                <a:cubicBezTo>
                  <a:pt x="109552" y="654079"/>
                  <a:pt x="145647" y="890701"/>
                  <a:pt x="197784" y="1083206"/>
                </a:cubicBezTo>
                <a:cubicBezTo>
                  <a:pt x="249921" y="1275711"/>
                  <a:pt x="282005" y="1504310"/>
                  <a:pt x="390289" y="1660721"/>
                </a:cubicBezTo>
                <a:cubicBezTo>
                  <a:pt x="498573" y="1817131"/>
                  <a:pt x="747226" y="1921406"/>
                  <a:pt x="847489" y="2021669"/>
                </a:cubicBezTo>
                <a:cubicBezTo>
                  <a:pt x="947752" y="2121932"/>
                  <a:pt x="963794" y="2162037"/>
                  <a:pt x="991868" y="2262300"/>
                </a:cubicBezTo>
                <a:cubicBezTo>
                  <a:pt x="1019942" y="2362563"/>
                  <a:pt x="1001654" y="2466837"/>
                  <a:pt x="1015931" y="2623248"/>
                </a:cubicBezTo>
                <a:cubicBezTo>
                  <a:pt x="1030209" y="2779659"/>
                  <a:pt x="1084431" y="3033285"/>
                  <a:pt x="1077533" y="3200764"/>
                </a:cubicBezTo>
                <a:cubicBezTo>
                  <a:pt x="1070635" y="3368243"/>
                  <a:pt x="999729" y="3491767"/>
                  <a:pt x="974543" y="3628125"/>
                </a:cubicBezTo>
                <a:cubicBezTo>
                  <a:pt x="949357" y="3764483"/>
                  <a:pt x="938448" y="3881591"/>
                  <a:pt x="926416" y="4018911"/>
                </a:cubicBezTo>
                <a:cubicBezTo>
                  <a:pt x="914384" y="4156232"/>
                  <a:pt x="839308" y="4351785"/>
                  <a:pt x="902353" y="4452048"/>
                </a:cubicBezTo>
                <a:cubicBezTo>
                  <a:pt x="965398" y="4552311"/>
                  <a:pt x="1185496" y="4552311"/>
                  <a:pt x="1304689" y="4620490"/>
                </a:cubicBezTo>
                <a:cubicBezTo>
                  <a:pt x="1423882" y="4688669"/>
                  <a:pt x="1489173" y="4756847"/>
                  <a:pt x="1617510" y="4861121"/>
                </a:cubicBezTo>
                <a:cubicBezTo>
                  <a:pt x="1745847" y="4965395"/>
                  <a:pt x="1906268" y="5157900"/>
                  <a:pt x="2074710" y="5246132"/>
                </a:cubicBezTo>
                <a:cubicBezTo>
                  <a:pt x="2243152" y="5334364"/>
                  <a:pt x="2463731" y="5366448"/>
                  <a:pt x="2628163" y="5390511"/>
                </a:cubicBezTo>
                <a:cubicBezTo>
                  <a:pt x="2792595" y="5414574"/>
                  <a:pt x="2932963" y="5354416"/>
                  <a:pt x="3061300" y="5390511"/>
                </a:cubicBezTo>
                <a:cubicBezTo>
                  <a:pt x="3189637" y="5426606"/>
                  <a:pt x="3293910" y="5538900"/>
                  <a:pt x="3398184" y="5607079"/>
                </a:cubicBezTo>
                <a:cubicBezTo>
                  <a:pt x="3502458" y="5675258"/>
                  <a:pt x="3618763" y="5755469"/>
                  <a:pt x="3686942" y="5799585"/>
                </a:cubicBezTo>
                <a:cubicBezTo>
                  <a:pt x="3755121" y="5843701"/>
                  <a:pt x="3674911" y="5859743"/>
                  <a:pt x="3807258" y="5847711"/>
                </a:cubicBezTo>
                <a:close/>
              </a:path>
            </a:pathLst>
          </a:custGeom>
          <a:noFill/>
          <a:ln w="127000" cmpd="thinThick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9450951" y="7106118"/>
            <a:ext cx="6987465" cy="6083500"/>
          </a:xfrm>
          <a:custGeom>
            <a:avLst/>
            <a:gdLst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50864 w 7040927"/>
              <a:gd name="connsiteY30" fmla="*/ 4035124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698991 w 7040927"/>
              <a:gd name="connsiteY29" fmla="*/ 4251693 h 6083500"/>
              <a:gd name="connsiteX30" fmla="*/ 6673349 w 7040927"/>
              <a:gd name="connsiteY30" fmla="*/ 4012638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758952 w 7040927"/>
              <a:gd name="connsiteY29" fmla="*/ 4194231 h 6083500"/>
              <a:gd name="connsiteX30" fmla="*/ 6673349 w 7040927"/>
              <a:gd name="connsiteY30" fmla="*/ 4012638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42619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7040927"/>
              <a:gd name="connsiteY0" fmla="*/ 112829 h 6083500"/>
              <a:gd name="connsiteX1" fmla="*/ 9433 w 7040927"/>
              <a:gd name="connsiteY1" fmla="*/ 185019 h 6083500"/>
              <a:gd name="connsiteX2" fmla="*/ 57559 w 7040927"/>
              <a:gd name="connsiteY2" fmla="*/ 545966 h 6083500"/>
              <a:gd name="connsiteX3" fmla="*/ 226001 w 7040927"/>
              <a:gd name="connsiteY3" fmla="*/ 882850 h 6083500"/>
              <a:gd name="connsiteX4" fmla="*/ 322254 w 7040927"/>
              <a:gd name="connsiteY4" fmla="*/ 1291924 h 6083500"/>
              <a:gd name="connsiteX5" fmla="*/ 466633 w 7040927"/>
              <a:gd name="connsiteY5" fmla="*/ 1725061 h 6083500"/>
              <a:gd name="connsiteX6" fmla="*/ 731327 w 7040927"/>
              <a:gd name="connsiteY6" fmla="*/ 2061945 h 6083500"/>
              <a:gd name="connsiteX7" fmla="*/ 971959 w 7040927"/>
              <a:gd name="connsiteY7" fmla="*/ 2230387 h 6083500"/>
              <a:gd name="connsiteX8" fmla="*/ 1140401 w 7040927"/>
              <a:gd name="connsiteY8" fmla="*/ 2398829 h 6083500"/>
              <a:gd name="connsiteX9" fmla="*/ 1236654 w 7040927"/>
              <a:gd name="connsiteY9" fmla="*/ 2663524 h 6083500"/>
              <a:gd name="connsiteX10" fmla="*/ 1236654 w 7040927"/>
              <a:gd name="connsiteY10" fmla="*/ 3265103 h 6083500"/>
              <a:gd name="connsiteX11" fmla="*/ 1092275 w 7040927"/>
              <a:gd name="connsiteY11" fmla="*/ 3890745 h 6083500"/>
              <a:gd name="connsiteX12" fmla="*/ 1020085 w 7040927"/>
              <a:gd name="connsiteY12" fmla="*/ 4420135 h 6083500"/>
              <a:gd name="connsiteX13" fmla="*/ 1116338 w 7040927"/>
              <a:gd name="connsiteY13" fmla="*/ 4757019 h 6083500"/>
              <a:gd name="connsiteX14" fmla="*/ 1405096 w 7040927"/>
              <a:gd name="connsiteY14" fmla="*/ 4877335 h 6083500"/>
              <a:gd name="connsiteX15" fmla="*/ 1838233 w 7040927"/>
              <a:gd name="connsiteY15" fmla="*/ 5117966 h 6083500"/>
              <a:gd name="connsiteX16" fmla="*/ 2271369 w 7040927"/>
              <a:gd name="connsiteY16" fmla="*/ 5502977 h 6083500"/>
              <a:gd name="connsiteX17" fmla="*/ 2800759 w 7040927"/>
              <a:gd name="connsiteY17" fmla="*/ 5647356 h 6083500"/>
              <a:gd name="connsiteX18" fmla="*/ 3354212 w 7040927"/>
              <a:gd name="connsiteY18" fmla="*/ 5719545 h 6083500"/>
              <a:gd name="connsiteX19" fmla="*/ 3811412 w 7040927"/>
              <a:gd name="connsiteY19" fmla="*/ 6008303 h 6083500"/>
              <a:gd name="connsiteX20" fmla="*/ 4316738 w 7040927"/>
              <a:gd name="connsiteY20" fmla="*/ 6080493 h 6083500"/>
              <a:gd name="connsiteX21" fmla="*/ 5086759 w 7040927"/>
              <a:gd name="connsiteY21" fmla="*/ 6056429 h 6083500"/>
              <a:gd name="connsiteX22" fmla="*/ 5399580 w 7040927"/>
              <a:gd name="connsiteY22" fmla="*/ 5936114 h 6083500"/>
              <a:gd name="connsiteX23" fmla="*/ 5712401 w 7040927"/>
              <a:gd name="connsiteY23" fmla="*/ 5839861 h 6083500"/>
              <a:gd name="connsiteX24" fmla="*/ 5904906 w 7040927"/>
              <a:gd name="connsiteY24" fmla="*/ 5454850 h 6083500"/>
              <a:gd name="connsiteX25" fmla="*/ 6025222 w 7040927"/>
              <a:gd name="connsiteY25" fmla="*/ 5117966 h 6083500"/>
              <a:gd name="connsiteX26" fmla="*/ 6241791 w 7040927"/>
              <a:gd name="connsiteY26" fmla="*/ 4925461 h 6083500"/>
              <a:gd name="connsiteX27" fmla="*/ 6313980 w 7040927"/>
              <a:gd name="connsiteY27" fmla="*/ 4684829 h 6083500"/>
              <a:gd name="connsiteX28" fmla="*/ 6554612 w 7040927"/>
              <a:gd name="connsiteY28" fmla="*/ 4516387 h 6083500"/>
              <a:gd name="connsiteX29" fmla="*/ 6758952 w 7040927"/>
              <a:gd name="connsiteY29" fmla="*/ 4194231 h 6083500"/>
              <a:gd name="connsiteX30" fmla="*/ 6673349 w 7040927"/>
              <a:gd name="connsiteY30" fmla="*/ 4012638 h 6083500"/>
              <a:gd name="connsiteX31" fmla="*/ 6698991 w 7040927"/>
              <a:gd name="connsiteY31" fmla="*/ 3866682 h 6083500"/>
              <a:gd name="connsiteX32" fmla="*/ 6819306 w 7040927"/>
              <a:gd name="connsiteY32" fmla="*/ 3818556 h 6083500"/>
              <a:gd name="connsiteX33" fmla="*/ 7035875 w 7040927"/>
              <a:gd name="connsiteY33" fmla="*/ 3830127 h 6083500"/>
              <a:gd name="connsiteX34" fmla="*/ 6963685 w 7040927"/>
              <a:gd name="connsiteY34" fmla="*/ 3577924 h 6083500"/>
              <a:gd name="connsiteX35" fmla="*/ 6867433 w 7040927"/>
              <a:gd name="connsiteY35" fmla="*/ 3385419 h 6083500"/>
              <a:gd name="connsiteX36" fmla="*/ 6434296 w 7040927"/>
              <a:gd name="connsiteY36" fmla="*/ 3120724 h 6083500"/>
              <a:gd name="connsiteX37" fmla="*/ 6073348 w 7040927"/>
              <a:gd name="connsiteY37" fmla="*/ 2952282 h 6083500"/>
              <a:gd name="connsiteX38" fmla="*/ 5495833 w 7040927"/>
              <a:gd name="connsiteY38" fmla="*/ 2928219 h 6083500"/>
              <a:gd name="connsiteX39" fmla="*/ 5183012 w 7040927"/>
              <a:gd name="connsiteY39" fmla="*/ 2928219 h 6083500"/>
              <a:gd name="connsiteX40" fmla="*/ 4870191 w 7040927"/>
              <a:gd name="connsiteY40" fmla="*/ 3024471 h 6083500"/>
              <a:gd name="connsiteX41" fmla="*/ 4605496 w 7040927"/>
              <a:gd name="connsiteY41" fmla="*/ 3048535 h 6083500"/>
              <a:gd name="connsiteX42" fmla="*/ 4148296 w 7040927"/>
              <a:gd name="connsiteY42" fmla="*/ 2831966 h 6083500"/>
              <a:gd name="connsiteX43" fmla="*/ 3859538 w 7040927"/>
              <a:gd name="connsiteY43" fmla="*/ 2398829 h 6083500"/>
              <a:gd name="connsiteX44" fmla="*/ 3402338 w 7040927"/>
              <a:gd name="connsiteY44" fmla="*/ 1676935 h 6083500"/>
              <a:gd name="connsiteX45" fmla="*/ 2800759 w 7040927"/>
              <a:gd name="connsiteY45" fmla="*/ 1291924 h 6083500"/>
              <a:gd name="connsiteX46" fmla="*/ 2006675 w 7040927"/>
              <a:gd name="connsiteY46" fmla="*/ 810661 h 6083500"/>
              <a:gd name="connsiteX47" fmla="*/ 1814169 w 7040927"/>
              <a:gd name="connsiteY47" fmla="*/ 594093 h 6083500"/>
              <a:gd name="connsiteX48" fmla="*/ 1766043 w 7040927"/>
              <a:gd name="connsiteY48" fmla="*/ 160956 h 6083500"/>
              <a:gd name="connsiteX49" fmla="*/ 1597601 w 7040927"/>
              <a:gd name="connsiteY49" fmla="*/ 16577 h 6083500"/>
              <a:gd name="connsiteX50" fmla="*/ 1068212 w 7040927"/>
              <a:gd name="connsiteY50" fmla="*/ 16577 h 6083500"/>
              <a:gd name="connsiteX51" fmla="*/ 514759 w 7040927"/>
              <a:gd name="connsiteY51" fmla="*/ 136893 h 6083500"/>
              <a:gd name="connsiteX52" fmla="*/ 226001 w 7040927"/>
              <a:gd name="connsiteY52" fmla="*/ 112829 h 6083500"/>
              <a:gd name="connsiteX0" fmla="*/ 226001 w 6987465"/>
              <a:gd name="connsiteY0" fmla="*/ 112829 h 6083500"/>
              <a:gd name="connsiteX1" fmla="*/ 9433 w 6987465"/>
              <a:gd name="connsiteY1" fmla="*/ 185019 h 6083500"/>
              <a:gd name="connsiteX2" fmla="*/ 57559 w 6987465"/>
              <a:gd name="connsiteY2" fmla="*/ 545966 h 6083500"/>
              <a:gd name="connsiteX3" fmla="*/ 226001 w 6987465"/>
              <a:gd name="connsiteY3" fmla="*/ 882850 h 6083500"/>
              <a:gd name="connsiteX4" fmla="*/ 322254 w 6987465"/>
              <a:gd name="connsiteY4" fmla="*/ 1291924 h 6083500"/>
              <a:gd name="connsiteX5" fmla="*/ 466633 w 6987465"/>
              <a:gd name="connsiteY5" fmla="*/ 1725061 h 6083500"/>
              <a:gd name="connsiteX6" fmla="*/ 731327 w 6987465"/>
              <a:gd name="connsiteY6" fmla="*/ 2061945 h 6083500"/>
              <a:gd name="connsiteX7" fmla="*/ 971959 w 6987465"/>
              <a:gd name="connsiteY7" fmla="*/ 2230387 h 6083500"/>
              <a:gd name="connsiteX8" fmla="*/ 1140401 w 6987465"/>
              <a:gd name="connsiteY8" fmla="*/ 2398829 h 6083500"/>
              <a:gd name="connsiteX9" fmla="*/ 1236654 w 6987465"/>
              <a:gd name="connsiteY9" fmla="*/ 2663524 h 6083500"/>
              <a:gd name="connsiteX10" fmla="*/ 1236654 w 6987465"/>
              <a:gd name="connsiteY10" fmla="*/ 3265103 h 6083500"/>
              <a:gd name="connsiteX11" fmla="*/ 1092275 w 6987465"/>
              <a:gd name="connsiteY11" fmla="*/ 3890745 h 6083500"/>
              <a:gd name="connsiteX12" fmla="*/ 1020085 w 6987465"/>
              <a:gd name="connsiteY12" fmla="*/ 4420135 h 6083500"/>
              <a:gd name="connsiteX13" fmla="*/ 1116338 w 6987465"/>
              <a:gd name="connsiteY13" fmla="*/ 4757019 h 6083500"/>
              <a:gd name="connsiteX14" fmla="*/ 1405096 w 6987465"/>
              <a:gd name="connsiteY14" fmla="*/ 4877335 h 6083500"/>
              <a:gd name="connsiteX15" fmla="*/ 1838233 w 6987465"/>
              <a:gd name="connsiteY15" fmla="*/ 5117966 h 6083500"/>
              <a:gd name="connsiteX16" fmla="*/ 2271369 w 6987465"/>
              <a:gd name="connsiteY16" fmla="*/ 5502977 h 6083500"/>
              <a:gd name="connsiteX17" fmla="*/ 2800759 w 6987465"/>
              <a:gd name="connsiteY17" fmla="*/ 5647356 h 6083500"/>
              <a:gd name="connsiteX18" fmla="*/ 3354212 w 6987465"/>
              <a:gd name="connsiteY18" fmla="*/ 5719545 h 6083500"/>
              <a:gd name="connsiteX19" fmla="*/ 3811412 w 6987465"/>
              <a:gd name="connsiteY19" fmla="*/ 6008303 h 6083500"/>
              <a:gd name="connsiteX20" fmla="*/ 4316738 w 6987465"/>
              <a:gd name="connsiteY20" fmla="*/ 6080493 h 6083500"/>
              <a:gd name="connsiteX21" fmla="*/ 5086759 w 6987465"/>
              <a:gd name="connsiteY21" fmla="*/ 6056429 h 6083500"/>
              <a:gd name="connsiteX22" fmla="*/ 5399580 w 6987465"/>
              <a:gd name="connsiteY22" fmla="*/ 5936114 h 6083500"/>
              <a:gd name="connsiteX23" fmla="*/ 5712401 w 6987465"/>
              <a:gd name="connsiteY23" fmla="*/ 5839861 h 6083500"/>
              <a:gd name="connsiteX24" fmla="*/ 5904906 w 6987465"/>
              <a:gd name="connsiteY24" fmla="*/ 5454850 h 6083500"/>
              <a:gd name="connsiteX25" fmla="*/ 6025222 w 6987465"/>
              <a:gd name="connsiteY25" fmla="*/ 5117966 h 6083500"/>
              <a:gd name="connsiteX26" fmla="*/ 6241791 w 6987465"/>
              <a:gd name="connsiteY26" fmla="*/ 4925461 h 6083500"/>
              <a:gd name="connsiteX27" fmla="*/ 6313980 w 6987465"/>
              <a:gd name="connsiteY27" fmla="*/ 4684829 h 6083500"/>
              <a:gd name="connsiteX28" fmla="*/ 6554612 w 6987465"/>
              <a:gd name="connsiteY28" fmla="*/ 4516387 h 6083500"/>
              <a:gd name="connsiteX29" fmla="*/ 6758952 w 6987465"/>
              <a:gd name="connsiteY29" fmla="*/ 4194231 h 6083500"/>
              <a:gd name="connsiteX30" fmla="*/ 6673349 w 6987465"/>
              <a:gd name="connsiteY30" fmla="*/ 4012638 h 6083500"/>
              <a:gd name="connsiteX31" fmla="*/ 6698991 w 6987465"/>
              <a:gd name="connsiteY31" fmla="*/ 3866682 h 6083500"/>
              <a:gd name="connsiteX32" fmla="*/ 6819306 w 6987465"/>
              <a:gd name="connsiteY32" fmla="*/ 3818556 h 6083500"/>
              <a:gd name="connsiteX33" fmla="*/ 6975914 w 6987465"/>
              <a:gd name="connsiteY33" fmla="*/ 3797648 h 6083500"/>
              <a:gd name="connsiteX34" fmla="*/ 6963685 w 6987465"/>
              <a:gd name="connsiteY34" fmla="*/ 3577924 h 6083500"/>
              <a:gd name="connsiteX35" fmla="*/ 6867433 w 6987465"/>
              <a:gd name="connsiteY35" fmla="*/ 3385419 h 6083500"/>
              <a:gd name="connsiteX36" fmla="*/ 6434296 w 6987465"/>
              <a:gd name="connsiteY36" fmla="*/ 3120724 h 6083500"/>
              <a:gd name="connsiteX37" fmla="*/ 6073348 w 6987465"/>
              <a:gd name="connsiteY37" fmla="*/ 2952282 h 6083500"/>
              <a:gd name="connsiteX38" fmla="*/ 5495833 w 6987465"/>
              <a:gd name="connsiteY38" fmla="*/ 2928219 h 6083500"/>
              <a:gd name="connsiteX39" fmla="*/ 5183012 w 6987465"/>
              <a:gd name="connsiteY39" fmla="*/ 2928219 h 6083500"/>
              <a:gd name="connsiteX40" fmla="*/ 4870191 w 6987465"/>
              <a:gd name="connsiteY40" fmla="*/ 3024471 h 6083500"/>
              <a:gd name="connsiteX41" fmla="*/ 4605496 w 6987465"/>
              <a:gd name="connsiteY41" fmla="*/ 3048535 h 6083500"/>
              <a:gd name="connsiteX42" fmla="*/ 4148296 w 6987465"/>
              <a:gd name="connsiteY42" fmla="*/ 2831966 h 6083500"/>
              <a:gd name="connsiteX43" fmla="*/ 3859538 w 6987465"/>
              <a:gd name="connsiteY43" fmla="*/ 2398829 h 6083500"/>
              <a:gd name="connsiteX44" fmla="*/ 3402338 w 6987465"/>
              <a:gd name="connsiteY44" fmla="*/ 1676935 h 6083500"/>
              <a:gd name="connsiteX45" fmla="*/ 2800759 w 6987465"/>
              <a:gd name="connsiteY45" fmla="*/ 1291924 h 6083500"/>
              <a:gd name="connsiteX46" fmla="*/ 2006675 w 6987465"/>
              <a:gd name="connsiteY46" fmla="*/ 810661 h 6083500"/>
              <a:gd name="connsiteX47" fmla="*/ 1814169 w 6987465"/>
              <a:gd name="connsiteY47" fmla="*/ 594093 h 6083500"/>
              <a:gd name="connsiteX48" fmla="*/ 1766043 w 6987465"/>
              <a:gd name="connsiteY48" fmla="*/ 160956 h 6083500"/>
              <a:gd name="connsiteX49" fmla="*/ 1597601 w 6987465"/>
              <a:gd name="connsiteY49" fmla="*/ 16577 h 6083500"/>
              <a:gd name="connsiteX50" fmla="*/ 1068212 w 6987465"/>
              <a:gd name="connsiteY50" fmla="*/ 16577 h 6083500"/>
              <a:gd name="connsiteX51" fmla="*/ 514759 w 6987465"/>
              <a:gd name="connsiteY51" fmla="*/ 136893 h 6083500"/>
              <a:gd name="connsiteX52" fmla="*/ 226001 w 6987465"/>
              <a:gd name="connsiteY52" fmla="*/ 112829 h 608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987465" h="6083500">
                <a:moveTo>
                  <a:pt x="226001" y="112829"/>
                </a:moveTo>
                <a:cubicBezTo>
                  <a:pt x="141780" y="120850"/>
                  <a:pt x="37507" y="112830"/>
                  <a:pt x="9433" y="185019"/>
                </a:cubicBezTo>
                <a:cubicBezTo>
                  <a:pt x="-18641" y="257209"/>
                  <a:pt x="21464" y="429661"/>
                  <a:pt x="57559" y="545966"/>
                </a:cubicBezTo>
                <a:cubicBezTo>
                  <a:pt x="93654" y="662271"/>
                  <a:pt x="181885" y="758524"/>
                  <a:pt x="226001" y="882850"/>
                </a:cubicBezTo>
                <a:cubicBezTo>
                  <a:pt x="270117" y="1007176"/>
                  <a:pt x="282149" y="1151556"/>
                  <a:pt x="322254" y="1291924"/>
                </a:cubicBezTo>
                <a:cubicBezTo>
                  <a:pt x="362359" y="1432293"/>
                  <a:pt x="398454" y="1596724"/>
                  <a:pt x="466633" y="1725061"/>
                </a:cubicBezTo>
                <a:cubicBezTo>
                  <a:pt x="534812" y="1853398"/>
                  <a:pt x="647106" y="1977724"/>
                  <a:pt x="731327" y="2061945"/>
                </a:cubicBezTo>
                <a:cubicBezTo>
                  <a:pt x="815548" y="2146166"/>
                  <a:pt x="903780" y="2174240"/>
                  <a:pt x="971959" y="2230387"/>
                </a:cubicBezTo>
                <a:cubicBezTo>
                  <a:pt x="1040138" y="2286534"/>
                  <a:pt x="1096285" y="2326640"/>
                  <a:pt x="1140401" y="2398829"/>
                </a:cubicBezTo>
                <a:cubicBezTo>
                  <a:pt x="1184517" y="2471018"/>
                  <a:pt x="1220612" y="2519145"/>
                  <a:pt x="1236654" y="2663524"/>
                </a:cubicBezTo>
                <a:cubicBezTo>
                  <a:pt x="1252696" y="2807903"/>
                  <a:pt x="1260717" y="3060566"/>
                  <a:pt x="1236654" y="3265103"/>
                </a:cubicBezTo>
                <a:cubicBezTo>
                  <a:pt x="1212591" y="3469640"/>
                  <a:pt x="1128370" y="3698240"/>
                  <a:pt x="1092275" y="3890745"/>
                </a:cubicBezTo>
                <a:cubicBezTo>
                  <a:pt x="1056180" y="4083250"/>
                  <a:pt x="1016075" y="4275756"/>
                  <a:pt x="1020085" y="4420135"/>
                </a:cubicBezTo>
                <a:cubicBezTo>
                  <a:pt x="1024096" y="4564514"/>
                  <a:pt x="1052170" y="4680819"/>
                  <a:pt x="1116338" y="4757019"/>
                </a:cubicBezTo>
                <a:cubicBezTo>
                  <a:pt x="1180507" y="4833219"/>
                  <a:pt x="1284780" y="4817177"/>
                  <a:pt x="1405096" y="4877335"/>
                </a:cubicBezTo>
                <a:cubicBezTo>
                  <a:pt x="1525412" y="4937493"/>
                  <a:pt x="1693854" y="5013692"/>
                  <a:pt x="1838233" y="5117966"/>
                </a:cubicBezTo>
                <a:cubicBezTo>
                  <a:pt x="1982612" y="5222240"/>
                  <a:pt x="2110948" y="5414745"/>
                  <a:pt x="2271369" y="5502977"/>
                </a:cubicBezTo>
                <a:cubicBezTo>
                  <a:pt x="2431790" y="5591209"/>
                  <a:pt x="2620285" y="5611261"/>
                  <a:pt x="2800759" y="5647356"/>
                </a:cubicBezTo>
                <a:cubicBezTo>
                  <a:pt x="2981233" y="5683451"/>
                  <a:pt x="3185770" y="5659387"/>
                  <a:pt x="3354212" y="5719545"/>
                </a:cubicBezTo>
                <a:cubicBezTo>
                  <a:pt x="3522654" y="5779703"/>
                  <a:pt x="3650991" y="5948145"/>
                  <a:pt x="3811412" y="6008303"/>
                </a:cubicBezTo>
                <a:cubicBezTo>
                  <a:pt x="3971833" y="6068461"/>
                  <a:pt x="4104180" y="6072472"/>
                  <a:pt x="4316738" y="6080493"/>
                </a:cubicBezTo>
                <a:cubicBezTo>
                  <a:pt x="4529296" y="6088514"/>
                  <a:pt x="4906285" y="6080492"/>
                  <a:pt x="5086759" y="6056429"/>
                </a:cubicBezTo>
                <a:cubicBezTo>
                  <a:pt x="5267233" y="6032366"/>
                  <a:pt x="5295306" y="5972209"/>
                  <a:pt x="5399580" y="5936114"/>
                </a:cubicBezTo>
                <a:cubicBezTo>
                  <a:pt x="5503854" y="5900019"/>
                  <a:pt x="5628180" y="5920072"/>
                  <a:pt x="5712401" y="5839861"/>
                </a:cubicBezTo>
                <a:cubicBezTo>
                  <a:pt x="5796622" y="5759650"/>
                  <a:pt x="5852769" y="5575166"/>
                  <a:pt x="5904906" y="5454850"/>
                </a:cubicBezTo>
                <a:cubicBezTo>
                  <a:pt x="5957043" y="5334534"/>
                  <a:pt x="5969075" y="5206197"/>
                  <a:pt x="6025222" y="5117966"/>
                </a:cubicBezTo>
                <a:cubicBezTo>
                  <a:pt x="6081369" y="5029735"/>
                  <a:pt x="6193665" y="4997651"/>
                  <a:pt x="6241791" y="4925461"/>
                </a:cubicBezTo>
                <a:cubicBezTo>
                  <a:pt x="6289917" y="4853272"/>
                  <a:pt x="6261843" y="4753008"/>
                  <a:pt x="6313980" y="4684829"/>
                </a:cubicBezTo>
                <a:cubicBezTo>
                  <a:pt x="6366117" y="4616650"/>
                  <a:pt x="6480450" y="4598153"/>
                  <a:pt x="6554612" y="4516387"/>
                </a:cubicBezTo>
                <a:cubicBezTo>
                  <a:pt x="6628774" y="4434621"/>
                  <a:pt x="6739163" y="4278189"/>
                  <a:pt x="6758952" y="4194231"/>
                </a:cubicBezTo>
                <a:cubicBezTo>
                  <a:pt x="6778741" y="4110273"/>
                  <a:pt x="6683343" y="4067230"/>
                  <a:pt x="6673349" y="4012638"/>
                </a:cubicBezTo>
                <a:cubicBezTo>
                  <a:pt x="6663355" y="3958046"/>
                  <a:pt x="6674665" y="3899029"/>
                  <a:pt x="6698991" y="3866682"/>
                </a:cubicBezTo>
                <a:cubicBezTo>
                  <a:pt x="6723317" y="3834335"/>
                  <a:pt x="6773152" y="3830062"/>
                  <a:pt x="6819306" y="3818556"/>
                </a:cubicBezTo>
                <a:cubicBezTo>
                  <a:pt x="6865460" y="3807050"/>
                  <a:pt x="6951851" y="3837753"/>
                  <a:pt x="6975914" y="3797648"/>
                </a:cubicBezTo>
                <a:cubicBezTo>
                  <a:pt x="6999977" y="3757543"/>
                  <a:pt x="6981765" y="3646629"/>
                  <a:pt x="6963685" y="3577924"/>
                </a:cubicBezTo>
                <a:cubicBezTo>
                  <a:pt x="6945605" y="3509219"/>
                  <a:pt x="6955665" y="3461619"/>
                  <a:pt x="6867433" y="3385419"/>
                </a:cubicBezTo>
                <a:cubicBezTo>
                  <a:pt x="6779202" y="3309219"/>
                  <a:pt x="6566643" y="3192913"/>
                  <a:pt x="6434296" y="3120724"/>
                </a:cubicBezTo>
                <a:cubicBezTo>
                  <a:pt x="6301949" y="3048535"/>
                  <a:pt x="6229758" y="2984366"/>
                  <a:pt x="6073348" y="2952282"/>
                </a:cubicBezTo>
                <a:cubicBezTo>
                  <a:pt x="5916938" y="2920198"/>
                  <a:pt x="5644222" y="2932229"/>
                  <a:pt x="5495833" y="2928219"/>
                </a:cubicBezTo>
                <a:cubicBezTo>
                  <a:pt x="5347444" y="2924209"/>
                  <a:pt x="5287286" y="2912177"/>
                  <a:pt x="5183012" y="2928219"/>
                </a:cubicBezTo>
                <a:cubicBezTo>
                  <a:pt x="5078738" y="2944261"/>
                  <a:pt x="4966443" y="3004418"/>
                  <a:pt x="4870191" y="3024471"/>
                </a:cubicBezTo>
                <a:cubicBezTo>
                  <a:pt x="4773939" y="3044524"/>
                  <a:pt x="4725812" y="3080619"/>
                  <a:pt x="4605496" y="3048535"/>
                </a:cubicBezTo>
                <a:cubicBezTo>
                  <a:pt x="4485180" y="3016451"/>
                  <a:pt x="4272622" y="2940250"/>
                  <a:pt x="4148296" y="2831966"/>
                </a:cubicBezTo>
                <a:cubicBezTo>
                  <a:pt x="4023970" y="2723682"/>
                  <a:pt x="3983864" y="2591334"/>
                  <a:pt x="3859538" y="2398829"/>
                </a:cubicBezTo>
                <a:cubicBezTo>
                  <a:pt x="3735212" y="2206324"/>
                  <a:pt x="3578801" y="1861419"/>
                  <a:pt x="3402338" y="1676935"/>
                </a:cubicBezTo>
                <a:cubicBezTo>
                  <a:pt x="3225875" y="1492451"/>
                  <a:pt x="3033370" y="1436303"/>
                  <a:pt x="2800759" y="1291924"/>
                </a:cubicBezTo>
                <a:cubicBezTo>
                  <a:pt x="2568149" y="1147545"/>
                  <a:pt x="2171107" y="926966"/>
                  <a:pt x="2006675" y="810661"/>
                </a:cubicBezTo>
                <a:cubicBezTo>
                  <a:pt x="1842243" y="694356"/>
                  <a:pt x="1854274" y="702377"/>
                  <a:pt x="1814169" y="594093"/>
                </a:cubicBezTo>
                <a:cubicBezTo>
                  <a:pt x="1774064" y="485809"/>
                  <a:pt x="1802138" y="257209"/>
                  <a:pt x="1766043" y="160956"/>
                </a:cubicBezTo>
                <a:cubicBezTo>
                  <a:pt x="1729948" y="64703"/>
                  <a:pt x="1713906" y="40640"/>
                  <a:pt x="1597601" y="16577"/>
                </a:cubicBezTo>
                <a:cubicBezTo>
                  <a:pt x="1481296" y="-7486"/>
                  <a:pt x="1248686" y="-3476"/>
                  <a:pt x="1068212" y="16577"/>
                </a:cubicBezTo>
                <a:cubicBezTo>
                  <a:pt x="887738" y="36630"/>
                  <a:pt x="659138" y="116840"/>
                  <a:pt x="514759" y="136893"/>
                </a:cubicBezTo>
                <a:cubicBezTo>
                  <a:pt x="370380" y="156946"/>
                  <a:pt x="310222" y="104808"/>
                  <a:pt x="226001" y="112829"/>
                </a:cubicBezTo>
                <a:close/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Freeform 220"/>
          <p:cNvSpPr/>
          <p:nvPr/>
        </p:nvSpPr>
        <p:spPr>
          <a:xfrm rot="2174125">
            <a:off x="4200501" y="10766972"/>
            <a:ext cx="568348" cy="3534536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316221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7644" y="1252685"/>
                  <a:pt x="108503" y="1316221"/>
                </a:cubicBezTo>
              </a:path>
            </a:pathLst>
          </a:custGeom>
          <a:noFill/>
          <a:ln w="127000">
            <a:solidFill>
              <a:srgbClr val="0066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TextBox 222"/>
          <p:cNvSpPr txBox="1"/>
          <p:nvPr/>
        </p:nvSpPr>
        <p:spPr>
          <a:xfrm>
            <a:off x="10408088" y="18775958"/>
            <a:ext cx="16954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209" name="TextBox 208"/>
          <p:cNvSpPr txBox="1"/>
          <p:nvPr/>
        </p:nvSpPr>
        <p:spPr>
          <a:xfrm>
            <a:off x="10160662" y="12170717"/>
            <a:ext cx="1790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211" name="TextBox 210"/>
          <p:cNvSpPr txBox="1"/>
          <p:nvPr/>
        </p:nvSpPr>
        <p:spPr>
          <a:xfrm>
            <a:off x="8248647" y="15854369"/>
            <a:ext cx="16954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Verkhne-Kumskii</a:t>
            </a:r>
            <a:endParaRPr lang="en-US" sz="2400" b="1" dirty="0"/>
          </a:p>
        </p:txBody>
      </p:sp>
      <p:sp>
        <p:nvSpPr>
          <p:cNvPr id="212" name="TextBox 211"/>
          <p:cNvSpPr txBox="1"/>
          <p:nvPr/>
        </p:nvSpPr>
        <p:spPr>
          <a:xfrm rot="2664027">
            <a:off x="8331564" y="15421252"/>
            <a:ext cx="24447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Myshkova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27" name="TextBox 226"/>
          <p:cNvSpPr txBox="1"/>
          <p:nvPr/>
        </p:nvSpPr>
        <p:spPr>
          <a:xfrm rot="3622311">
            <a:off x="6380200" y="14074390"/>
            <a:ext cx="14876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35" name="Freeform 234"/>
          <p:cNvSpPr/>
          <p:nvPr/>
        </p:nvSpPr>
        <p:spPr>
          <a:xfrm rot="1557343">
            <a:off x="15120925" y="18121427"/>
            <a:ext cx="387648" cy="2975366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629212"/>
              <a:gd name="connsiteX1" fmla="*/ 116230 w 227044"/>
              <a:gd name="connsiteY1" fmla="*/ 198334 h 1629212"/>
              <a:gd name="connsiteX2" fmla="*/ 188352 w 227044"/>
              <a:gd name="connsiteY2" fmla="*/ 226668 h 1629212"/>
              <a:gd name="connsiteX3" fmla="*/ 221837 w 227044"/>
              <a:gd name="connsiteY3" fmla="*/ 306031 h 1629212"/>
              <a:gd name="connsiteX4" fmla="*/ 190928 w 227044"/>
              <a:gd name="connsiteY4" fmla="*/ 394093 h 1629212"/>
              <a:gd name="connsiteX5" fmla="*/ 113655 w 227044"/>
              <a:gd name="connsiteY5" fmla="*/ 427578 h 1629212"/>
              <a:gd name="connsiteX6" fmla="*/ 31230 w 227044"/>
              <a:gd name="connsiteY6" fmla="*/ 468791 h 1629212"/>
              <a:gd name="connsiteX7" fmla="*/ 320 w 227044"/>
              <a:gd name="connsiteY7" fmla="*/ 548640 h 1629212"/>
              <a:gd name="connsiteX8" fmla="*/ 41533 w 227044"/>
              <a:gd name="connsiteY8" fmla="*/ 628489 h 1629212"/>
              <a:gd name="connsiteX9" fmla="*/ 116230 w 227044"/>
              <a:gd name="connsiteY9" fmla="*/ 661974 h 1629212"/>
              <a:gd name="connsiteX10" fmla="*/ 188352 w 227044"/>
              <a:gd name="connsiteY10" fmla="*/ 698035 h 1629212"/>
              <a:gd name="connsiteX11" fmla="*/ 226989 w 227044"/>
              <a:gd name="connsiteY11" fmla="*/ 780459 h 1629212"/>
              <a:gd name="connsiteX12" fmla="*/ 180625 w 227044"/>
              <a:gd name="connsiteY12" fmla="*/ 870612 h 1629212"/>
              <a:gd name="connsiteX13" fmla="*/ 105927 w 227044"/>
              <a:gd name="connsiteY13" fmla="*/ 896127 h 1629212"/>
              <a:gd name="connsiteX14" fmla="*/ 28654 w 227044"/>
              <a:gd name="connsiteY14" fmla="*/ 942733 h 1629212"/>
              <a:gd name="connsiteX15" fmla="*/ 320 w 227044"/>
              <a:gd name="connsiteY15" fmla="*/ 1025158 h 1629212"/>
              <a:gd name="connsiteX16" fmla="*/ 44109 w 227044"/>
              <a:gd name="connsiteY16" fmla="*/ 1099856 h 1629212"/>
              <a:gd name="connsiteX17" fmla="*/ 105927 w 227044"/>
              <a:gd name="connsiteY17" fmla="*/ 1125613 h 1629212"/>
              <a:gd name="connsiteX18" fmla="*/ 57038 w 227044"/>
              <a:gd name="connsiteY18" fmla="*/ 1629212 h 1629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629212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56179" y="1565676"/>
                  <a:pt x="57038" y="1629212"/>
                </a:cubicBezTo>
              </a:path>
            </a:pathLst>
          </a:custGeom>
          <a:noFill/>
          <a:ln w="127000">
            <a:solidFill>
              <a:srgbClr val="00660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TextBox 214"/>
          <p:cNvSpPr txBox="1"/>
          <p:nvPr/>
        </p:nvSpPr>
        <p:spPr>
          <a:xfrm>
            <a:off x="1064071" y="4417514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sp>
        <p:nvSpPr>
          <p:cNvPr id="216" name="TextBox 215"/>
          <p:cNvSpPr txBox="1"/>
          <p:nvPr/>
        </p:nvSpPr>
        <p:spPr>
          <a:xfrm rot="15991539">
            <a:off x="1446341" y="16604471"/>
            <a:ext cx="183286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Tsylma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217" name="TextBox 216"/>
          <p:cNvSpPr txBox="1"/>
          <p:nvPr/>
        </p:nvSpPr>
        <p:spPr>
          <a:xfrm>
            <a:off x="7929031" y="21196300"/>
            <a:ext cx="18368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218" name="TextBox 217"/>
          <p:cNvSpPr txBox="1"/>
          <p:nvPr/>
        </p:nvSpPr>
        <p:spPr>
          <a:xfrm rot="658250">
            <a:off x="8134435" y="18321561"/>
            <a:ext cx="1858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239" name="Freeform 238"/>
          <p:cNvSpPr/>
          <p:nvPr/>
        </p:nvSpPr>
        <p:spPr>
          <a:xfrm rot="4198936">
            <a:off x="10881992" y="15071601"/>
            <a:ext cx="568348" cy="3140113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316221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7644" y="1252685"/>
                  <a:pt x="108503" y="1316221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4" name="Group 253"/>
          <p:cNvGrpSpPr/>
          <p:nvPr/>
        </p:nvGrpSpPr>
        <p:grpSpPr>
          <a:xfrm>
            <a:off x="7770679" y="6350572"/>
            <a:ext cx="1410603" cy="461665"/>
            <a:chOff x="7143452" y="18012303"/>
            <a:chExt cx="1410603" cy="461665"/>
          </a:xfrm>
        </p:grpSpPr>
        <p:grpSp>
          <p:nvGrpSpPr>
            <p:cNvPr id="255" name="Group 254"/>
            <p:cNvGrpSpPr/>
            <p:nvPr/>
          </p:nvGrpSpPr>
          <p:grpSpPr>
            <a:xfrm>
              <a:off x="7203179" y="18107822"/>
              <a:ext cx="1033762" cy="282419"/>
              <a:chOff x="7203179" y="18107822"/>
              <a:chExt cx="1033762" cy="282419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7204245" y="18108887"/>
                <a:ext cx="1032696" cy="281354"/>
              </a:xfrm>
              <a:prstGeom prst="rect">
                <a:avLst/>
              </a:prstGeom>
              <a:solidFill>
                <a:srgbClr val="FFFFFF"/>
              </a:solidFill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7203179" y="18107822"/>
                <a:ext cx="1032696" cy="281354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6" name="TextBox 255"/>
            <p:cNvSpPr txBox="1"/>
            <p:nvPr/>
          </p:nvSpPr>
          <p:spPr>
            <a:xfrm>
              <a:off x="7143452" y="18012303"/>
              <a:ext cx="14106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Kletskaia</a:t>
              </a:r>
              <a:endParaRPr lang="en-US" sz="2400" b="1" dirty="0"/>
            </a:p>
          </p:txBody>
        </p:sp>
      </p:grpSp>
      <p:sp>
        <p:nvSpPr>
          <p:cNvPr id="253" name="TextBox 252"/>
          <p:cNvSpPr txBox="1"/>
          <p:nvPr/>
        </p:nvSpPr>
        <p:spPr>
          <a:xfrm>
            <a:off x="5209178" y="7307226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Sirkovsky</a:t>
            </a:r>
            <a:endParaRPr lang="en-US" sz="2400" b="1" dirty="0"/>
          </a:p>
        </p:txBody>
      </p:sp>
      <p:sp>
        <p:nvSpPr>
          <p:cNvPr id="260" name="TextBox 259"/>
          <p:cNvSpPr txBox="1"/>
          <p:nvPr/>
        </p:nvSpPr>
        <p:spPr>
          <a:xfrm>
            <a:off x="8699863" y="10086711"/>
            <a:ext cx="14399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Suchanov</a:t>
            </a:r>
            <a:endParaRPr lang="en-US" sz="2400" b="1" dirty="0"/>
          </a:p>
        </p:txBody>
      </p:sp>
      <p:sp>
        <p:nvSpPr>
          <p:cNvPr id="262" name="TextBox 261"/>
          <p:cNvSpPr txBox="1"/>
          <p:nvPr/>
        </p:nvSpPr>
        <p:spPr>
          <a:xfrm>
            <a:off x="5205787" y="7779656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Perelasovsky</a:t>
            </a:r>
            <a:endParaRPr lang="en-US" sz="2400" b="1" dirty="0"/>
          </a:p>
        </p:txBody>
      </p:sp>
      <p:sp>
        <p:nvSpPr>
          <p:cNvPr id="264" name="Freeform 263"/>
          <p:cNvSpPr/>
          <p:nvPr/>
        </p:nvSpPr>
        <p:spPr>
          <a:xfrm rot="9805652">
            <a:off x="9033917" y="8920073"/>
            <a:ext cx="1082921" cy="972603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877529"/>
              <a:gd name="connsiteY0" fmla="*/ 575187 h 833284"/>
              <a:gd name="connsiteX1" fmla="*/ 648929 w 877529"/>
              <a:gd name="connsiteY1" fmla="*/ 530942 h 833284"/>
              <a:gd name="connsiteX2" fmla="*/ 331838 w 877529"/>
              <a:gd name="connsiteY2" fmla="*/ 284305 h 833284"/>
              <a:gd name="connsiteX3" fmla="*/ 265471 w 877529"/>
              <a:gd name="connsiteY3" fmla="*/ 199103 h 833284"/>
              <a:gd name="connsiteX4" fmla="*/ 339213 w 877529"/>
              <a:gd name="connsiteY4" fmla="*/ 103239 h 833284"/>
              <a:gd name="connsiteX5" fmla="*/ 0 w 877529"/>
              <a:gd name="connsiteY5" fmla="*/ 0 h 833284"/>
              <a:gd name="connsiteX6" fmla="*/ 88490 w 877529"/>
              <a:gd name="connsiteY6" fmla="*/ 383458 h 833284"/>
              <a:gd name="connsiteX7" fmla="*/ 173519 w 877529"/>
              <a:gd name="connsiteY7" fmla="*/ 291678 h 833284"/>
              <a:gd name="connsiteX8" fmla="*/ 230879 w 877529"/>
              <a:gd name="connsiteY8" fmla="*/ 367011 h 833284"/>
              <a:gd name="connsiteX9" fmla="*/ 390832 w 877529"/>
              <a:gd name="connsiteY9" fmla="*/ 530942 h 833284"/>
              <a:gd name="connsiteX10" fmla="*/ 759542 w 877529"/>
              <a:gd name="connsiteY10" fmla="*/ 833284 h 833284"/>
              <a:gd name="connsiteX0" fmla="*/ 877529 w 939969"/>
              <a:gd name="connsiteY0" fmla="*/ 575187 h 948308"/>
              <a:gd name="connsiteX1" fmla="*/ 648929 w 939969"/>
              <a:gd name="connsiteY1" fmla="*/ 530942 h 948308"/>
              <a:gd name="connsiteX2" fmla="*/ 331838 w 939969"/>
              <a:gd name="connsiteY2" fmla="*/ 284305 h 948308"/>
              <a:gd name="connsiteX3" fmla="*/ 265471 w 939969"/>
              <a:gd name="connsiteY3" fmla="*/ 199103 h 948308"/>
              <a:gd name="connsiteX4" fmla="*/ 339213 w 939969"/>
              <a:gd name="connsiteY4" fmla="*/ 103239 h 948308"/>
              <a:gd name="connsiteX5" fmla="*/ 0 w 939969"/>
              <a:gd name="connsiteY5" fmla="*/ 0 h 948308"/>
              <a:gd name="connsiteX6" fmla="*/ 88490 w 939969"/>
              <a:gd name="connsiteY6" fmla="*/ 383458 h 948308"/>
              <a:gd name="connsiteX7" fmla="*/ 173519 w 939969"/>
              <a:gd name="connsiteY7" fmla="*/ 291678 h 948308"/>
              <a:gd name="connsiteX8" fmla="*/ 230879 w 939969"/>
              <a:gd name="connsiteY8" fmla="*/ 367011 h 948308"/>
              <a:gd name="connsiteX9" fmla="*/ 390832 w 939969"/>
              <a:gd name="connsiteY9" fmla="*/ 530942 h 948308"/>
              <a:gd name="connsiteX10" fmla="*/ 939969 w 939969"/>
              <a:gd name="connsiteY10" fmla="*/ 948308 h 948308"/>
              <a:gd name="connsiteX0" fmla="*/ 877529 w 939969"/>
              <a:gd name="connsiteY0" fmla="*/ 575187 h 948308"/>
              <a:gd name="connsiteX1" fmla="*/ 648929 w 939969"/>
              <a:gd name="connsiteY1" fmla="*/ 530942 h 948308"/>
              <a:gd name="connsiteX2" fmla="*/ 331838 w 939969"/>
              <a:gd name="connsiteY2" fmla="*/ 284305 h 948308"/>
              <a:gd name="connsiteX3" fmla="*/ 265471 w 939969"/>
              <a:gd name="connsiteY3" fmla="*/ 199103 h 948308"/>
              <a:gd name="connsiteX4" fmla="*/ 339213 w 939969"/>
              <a:gd name="connsiteY4" fmla="*/ 103239 h 948308"/>
              <a:gd name="connsiteX5" fmla="*/ 0 w 939969"/>
              <a:gd name="connsiteY5" fmla="*/ 0 h 948308"/>
              <a:gd name="connsiteX6" fmla="*/ 88490 w 939969"/>
              <a:gd name="connsiteY6" fmla="*/ 383458 h 948308"/>
              <a:gd name="connsiteX7" fmla="*/ 173519 w 939969"/>
              <a:gd name="connsiteY7" fmla="*/ 291678 h 948308"/>
              <a:gd name="connsiteX8" fmla="*/ 230879 w 939969"/>
              <a:gd name="connsiteY8" fmla="*/ 367011 h 948308"/>
              <a:gd name="connsiteX9" fmla="*/ 390832 w 939969"/>
              <a:gd name="connsiteY9" fmla="*/ 530942 h 948308"/>
              <a:gd name="connsiteX10" fmla="*/ 939969 w 939969"/>
              <a:gd name="connsiteY10" fmla="*/ 948308 h 948308"/>
              <a:gd name="connsiteX0" fmla="*/ 877529 w 947832"/>
              <a:gd name="connsiteY0" fmla="*/ 575187 h 967684"/>
              <a:gd name="connsiteX1" fmla="*/ 648929 w 947832"/>
              <a:gd name="connsiteY1" fmla="*/ 530942 h 967684"/>
              <a:gd name="connsiteX2" fmla="*/ 331838 w 947832"/>
              <a:gd name="connsiteY2" fmla="*/ 284305 h 967684"/>
              <a:gd name="connsiteX3" fmla="*/ 265471 w 947832"/>
              <a:gd name="connsiteY3" fmla="*/ 199103 h 967684"/>
              <a:gd name="connsiteX4" fmla="*/ 339213 w 947832"/>
              <a:gd name="connsiteY4" fmla="*/ 103239 h 967684"/>
              <a:gd name="connsiteX5" fmla="*/ 0 w 947832"/>
              <a:gd name="connsiteY5" fmla="*/ 0 h 967684"/>
              <a:gd name="connsiteX6" fmla="*/ 88490 w 947832"/>
              <a:gd name="connsiteY6" fmla="*/ 383458 h 967684"/>
              <a:gd name="connsiteX7" fmla="*/ 173519 w 947832"/>
              <a:gd name="connsiteY7" fmla="*/ 291678 h 967684"/>
              <a:gd name="connsiteX8" fmla="*/ 230879 w 947832"/>
              <a:gd name="connsiteY8" fmla="*/ 367011 h 967684"/>
              <a:gd name="connsiteX9" fmla="*/ 390832 w 947832"/>
              <a:gd name="connsiteY9" fmla="*/ 530942 h 967684"/>
              <a:gd name="connsiteX10" fmla="*/ 947832 w 947832"/>
              <a:gd name="connsiteY10" fmla="*/ 967684 h 967684"/>
              <a:gd name="connsiteX0" fmla="*/ 877529 w 946566"/>
              <a:gd name="connsiteY0" fmla="*/ 575187 h 960493"/>
              <a:gd name="connsiteX1" fmla="*/ 648929 w 946566"/>
              <a:gd name="connsiteY1" fmla="*/ 530942 h 960493"/>
              <a:gd name="connsiteX2" fmla="*/ 331838 w 946566"/>
              <a:gd name="connsiteY2" fmla="*/ 284305 h 960493"/>
              <a:gd name="connsiteX3" fmla="*/ 265471 w 946566"/>
              <a:gd name="connsiteY3" fmla="*/ 199103 h 960493"/>
              <a:gd name="connsiteX4" fmla="*/ 339213 w 946566"/>
              <a:gd name="connsiteY4" fmla="*/ 103239 h 960493"/>
              <a:gd name="connsiteX5" fmla="*/ 0 w 946566"/>
              <a:gd name="connsiteY5" fmla="*/ 0 h 960493"/>
              <a:gd name="connsiteX6" fmla="*/ 88490 w 946566"/>
              <a:gd name="connsiteY6" fmla="*/ 383458 h 960493"/>
              <a:gd name="connsiteX7" fmla="*/ 173519 w 946566"/>
              <a:gd name="connsiteY7" fmla="*/ 291678 h 960493"/>
              <a:gd name="connsiteX8" fmla="*/ 230879 w 946566"/>
              <a:gd name="connsiteY8" fmla="*/ 367011 h 960493"/>
              <a:gd name="connsiteX9" fmla="*/ 390832 w 946566"/>
              <a:gd name="connsiteY9" fmla="*/ 530942 h 960493"/>
              <a:gd name="connsiteX10" fmla="*/ 946566 w 946566"/>
              <a:gd name="connsiteY10" fmla="*/ 960493 h 960493"/>
              <a:gd name="connsiteX0" fmla="*/ 1038840 w 1038840"/>
              <a:gd name="connsiteY0" fmla="*/ 674300 h 960493"/>
              <a:gd name="connsiteX1" fmla="*/ 648929 w 1038840"/>
              <a:gd name="connsiteY1" fmla="*/ 530942 h 960493"/>
              <a:gd name="connsiteX2" fmla="*/ 331838 w 1038840"/>
              <a:gd name="connsiteY2" fmla="*/ 284305 h 960493"/>
              <a:gd name="connsiteX3" fmla="*/ 265471 w 1038840"/>
              <a:gd name="connsiteY3" fmla="*/ 199103 h 960493"/>
              <a:gd name="connsiteX4" fmla="*/ 339213 w 1038840"/>
              <a:gd name="connsiteY4" fmla="*/ 103239 h 960493"/>
              <a:gd name="connsiteX5" fmla="*/ 0 w 1038840"/>
              <a:gd name="connsiteY5" fmla="*/ 0 h 960493"/>
              <a:gd name="connsiteX6" fmla="*/ 88490 w 1038840"/>
              <a:gd name="connsiteY6" fmla="*/ 383458 h 960493"/>
              <a:gd name="connsiteX7" fmla="*/ 173519 w 1038840"/>
              <a:gd name="connsiteY7" fmla="*/ 291678 h 960493"/>
              <a:gd name="connsiteX8" fmla="*/ 230879 w 1038840"/>
              <a:gd name="connsiteY8" fmla="*/ 367011 h 960493"/>
              <a:gd name="connsiteX9" fmla="*/ 390832 w 1038840"/>
              <a:gd name="connsiteY9" fmla="*/ 530942 h 960493"/>
              <a:gd name="connsiteX10" fmla="*/ 946566 w 1038840"/>
              <a:gd name="connsiteY10" fmla="*/ 960493 h 960493"/>
              <a:gd name="connsiteX0" fmla="*/ 1038840 w 1038840"/>
              <a:gd name="connsiteY0" fmla="*/ 674300 h 960493"/>
              <a:gd name="connsiteX1" fmla="*/ 648929 w 1038840"/>
              <a:gd name="connsiteY1" fmla="*/ 530942 h 960493"/>
              <a:gd name="connsiteX2" fmla="*/ 331838 w 1038840"/>
              <a:gd name="connsiteY2" fmla="*/ 284305 h 960493"/>
              <a:gd name="connsiteX3" fmla="*/ 265471 w 1038840"/>
              <a:gd name="connsiteY3" fmla="*/ 199103 h 960493"/>
              <a:gd name="connsiteX4" fmla="*/ 339213 w 1038840"/>
              <a:gd name="connsiteY4" fmla="*/ 103239 h 960493"/>
              <a:gd name="connsiteX5" fmla="*/ 0 w 1038840"/>
              <a:gd name="connsiteY5" fmla="*/ 0 h 960493"/>
              <a:gd name="connsiteX6" fmla="*/ 88490 w 1038840"/>
              <a:gd name="connsiteY6" fmla="*/ 383458 h 960493"/>
              <a:gd name="connsiteX7" fmla="*/ 173519 w 1038840"/>
              <a:gd name="connsiteY7" fmla="*/ 291678 h 960493"/>
              <a:gd name="connsiteX8" fmla="*/ 230879 w 1038840"/>
              <a:gd name="connsiteY8" fmla="*/ 367011 h 960493"/>
              <a:gd name="connsiteX9" fmla="*/ 390832 w 1038840"/>
              <a:gd name="connsiteY9" fmla="*/ 530942 h 960493"/>
              <a:gd name="connsiteX10" fmla="*/ 946566 w 1038840"/>
              <a:gd name="connsiteY10" fmla="*/ 960493 h 960493"/>
              <a:gd name="connsiteX0" fmla="*/ 1082921 w 1082921"/>
              <a:gd name="connsiteY0" fmla="*/ 663567 h 960493"/>
              <a:gd name="connsiteX1" fmla="*/ 648929 w 1082921"/>
              <a:gd name="connsiteY1" fmla="*/ 530942 h 960493"/>
              <a:gd name="connsiteX2" fmla="*/ 331838 w 1082921"/>
              <a:gd name="connsiteY2" fmla="*/ 284305 h 960493"/>
              <a:gd name="connsiteX3" fmla="*/ 265471 w 1082921"/>
              <a:gd name="connsiteY3" fmla="*/ 199103 h 960493"/>
              <a:gd name="connsiteX4" fmla="*/ 339213 w 1082921"/>
              <a:gd name="connsiteY4" fmla="*/ 103239 h 960493"/>
              <a:gd name="connsiteX5" fmla="*/ 0 w 1082921"/>
              <a:gd name="connsiteY5" fmla="*/ 0 h 960493"/>
              <a:gd name="connsiteX6" fmla="*/ 88490 w 1082921"/>
              <a:gd name="connsiteY6" fmla="*/ 383458 h 960493"/>
              <a:gd name="connsiteX7" fmla="*/ 173519 w 1082921"/>
              <a:gd name="connsiteY7" fmla="*/ 291678 h 960493"/>
              <a:gd name="connsiteX8" fmla="*/ 230879 w 1082921"/>
              <a:gd name="connsiteY8" fmla="*/ 367011 h 960493"/>
              <a:gd name="connsiteX9" fmla="*/ 390832 w 1082921"/>
              <a:gd name="connsiteY9" fmla="*/ 530942 h 960493"/>
              <a:gd name="connsiteX10" fmla="*/ 946566 w 1082921"/>
              <a:gd name="connsiteY10" fmla="*/ 960493 h 960493"/>
              <a:gd name="connsiteX0" fmla="*/ 1082921 w 1082921"/>
              <a:gd name="connsiteY0" fmla="*/ 663567 h 972603"/>
              <a:gd name="connsiteX1" fmla="*/ 648929 w 1082921"/>
              <a:gd name="connsiteY1" fmla="*/ 530942 h 972603"/>
              <a:gd name="connsiteX2" fmla="*/ 331838 w 1082921"/>
              <a:gd name="connsiteY2" fmla="*/ 284305 h 972603"/>
              <a:gd name="connsiteX3" fmla="*/ 265471 w 1082921"/>
              <a:gd name="connsiteY3" fmla="*/ 199103 h 972603"/>
              <a:gd name="connsiteX4" fmla="*/ 339213 w 1082921"/>
              <a:gd name="connsiteY4" fmla="*/ 103239 h 972603"/>
              <a:gd name="connsiteX5" fmla="*/ 0 w 1082921"/>
              <a:gd name="connsiteY5" fmla="*/ 0 h 972603"/>
              <a:gd name="connsiteX6" fmla="*/ 88490 w 1082921"/>
              <a:gd name="connsiteY6" fmla="*/ 383458 h 972603"/>
              <a:gd name="connsiteX7" fmla="*/ 173519 w 1082921"/>
              <a:gd name="connsiteY7" fmla="*/ 291678 h 972603"/>
              <a:gd name="connsiteX8" fmla="*/ 230879 w 1082921"/>
              <a:gd name="connsiteY8" fmla="*/ 367011 h 972603"/>
              <a:gd name="connsiteX9" fmla="*/ 390832 w 1082921"/>
              <a:gd name="connsiteY9" fmla="*/ 530942 h 972603"/>
              <a:gd name="connsiteX10" fmla="*/ 987257 w 1082921"/>
              <a:gd name="connsiteY10" fmla="*/ 972603 h 97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2921" h="972603">
                <a:moveTo>
                  <a:pt x="1082921" y="663567"/>
                </a:moveTo>
                <a:cubicBezTo>
                  <a:pt x="1017485" y="641954"/>
                  <a:pt x="774109" y="594152"/>
                  <a:pt x="648929" y="530942"/>
                </a:cubicBezTo>
                <a:cubicBezTo>
                  <a:pt x="523749" y="467732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264769" y="430010"/>
                  <a:pt x="390832" y="530942"/>
                </a:cubicBezTo>
                <a:cubicBezTo>
                  <a:pt x="516895" y="631874"/>
                  <a:pt x="876336" y="934925"/>
                  <a:pt x="987257" y="972603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Freeform 264"/>
          <p:cNvSpPr/>
          <p:nvPr/>
        </p:nvSpPr>
        <p:spPr>
          <a:xfrm rot="250398" flipH="1">
            <a:off x="9012877" y="8548832"/>
            <a:ext cx="715531" cy="542221"/>
          </a:xfrm>
          <a:custGeom>
            <a:avLst/>
            <a:gdLst>
              <a:gd name="connsiteX0" fmla="*/ 887279 w 946272"/>
              <a:gd name="connsiteY0" fmla="*/ 586402 h 896412"/>
              <a:gd name="connsiteX1" fmla="*/ 658679 w 946272"/>
              <a:gd name="connsiteY1" fmla="*/ 542157 h 896412"/>
              <a:gd name="connsiteX2" fmla="*/ 341588 w 946272"/>
              <a:gd name="connsiteY2" fmla="*/ 306183 h 896412"/>
              <a:gd name="connsiteX3" fmla="*/ 275221 w 946272"/>
              <a:gd name="connsiteY3" fmla="*/ 239815 h 896412"/>
              <a:gd name="connsiteX4" fmla="*/ 348963 w 946272"/>
              <a:gd name="connsiteY4" fmla="*/ 114454 h 896412"/>
              <a:gd name="connsiteX5" fmla="*/ 9750 w 946272"/>
              <a:gd name="connsiteY5" fmla="*/ 11215 h 896412"/>
              <a:gd name="connsiteX6" fmla="*/ 98240 w 946272"/>
              <a:gd name="connsiteY6" fmla="*/ 394673 h 896412"/>
              <a:gd name="connsiteX7" fmla="*/ 164608 w 946272"/>
              <a:gd name="connsiteY7" fmla="*/ 313557 h 896412"/>
              <a:gd name="connsiteX8" fmla="*/ 400582 w 946272"/>
              <a:gd name="connsiteY8" fmla="*/ 542157 h 896412"/>
              <a:gd name="connsiteX9" fmla="*/ 769292 w 946272"/>
              <a:gd name="connsiteY9" fmla="*/ 844499 h 896412"/>
              <a:gd name="connsiteX10" fmla="*/ 946272 w 946272"/>
              <a:gd name="connsiteY10" fmla="*/ 896118 h 896412"/>
              <a:gd name="connsiteX0" fmla="*/ 887279 w 946272"/>
              <a:gd name="connsiteY0" fmla="*/ 586066 h 896076"/>
              <a:gd name="connsiteX1" fmla="*/ 658679 w 946272"/>
              <a:gd name="connsiteY1" fmla="*/ 541821 h 896076"/>
              <a:gd name="connsiteX2" fmla="*/ 341588 w 946272"/>
              <a:gd name="connsiteY2" fmla="*/ 305847 h 896076"/>
              <a:gd name="connsiteX3" fmla="*/ 275221 w 946272"/>
              <a:gd name="connsiteY3" fmla="*/ 209982 h 896076"/>
              <a:gd name="connsiteX4" fmla="*/ 348963 w 946272"/>
              <a:gd name="connsiteY4" fmla="*/ 114118 h 896076"/>
              <a:gd name="connsiteX5" fmla="*/ 9750 w 946272"/>
              <a:gd name="connsiteY5" fmla="*/ 10879 h 896076"/>
              <a:gd name="connsiteX6" fmla="*/ 98240 w 946272"/>
              <a:gd name="connsiteY6" fmla="*/ 394337 h 896076"/>
              <a:gd name="connsiteX7" fmla="*/ 164608 w 946272"/>
              <a:gd name="connsiteY7" fmla="*/ 313221 h 896076"/>
              <a:gd name="connsiteX8" fmla="*/ 400582 w 946272"/>
              <a:gd name="connsiteY8" fmla="*/ 541821 h 896076"/>
              <a:gd name="connsiteX9" fmla="*/ 769292 w 946272"/>
              <a:gd name="connsiteY9" fmla="*/ 844163 h 896076"/>
              <a:gd name="connsiteX10" fmla="*/ 946272 w 946272"/>
              <a:gd name="connsiteY10" fmla="*/ 895782 h 896076"/>
              <a:gd name="connsiteX0" fmla="*/ 887279 w 946272"/>
              <a:gd name="connsiteY0" fmla="*/ 575187 h 885197"/>
              <a:gd name="connsiteX1" fmla="*/ 658679 w 946272"/>
              <a:gd name="connsiteY1" fmla="*/ 530942 h 885197"/>
              <a:gd name="connsiteX2" fmla="*/ 341588 w 946272"/>
              <a:gd name="connsiteY2" fmla="*/ 294968 h 885197"/>
              <a:gd name="connsiteX3" fmla="*/ 275221 w 946272"/>
              <a:gd name="connsiteY3" fmla="*/ 199103 h 885197"/>
              <a:gd name="connsiteX4" fmla="*/ 348963 w 946272"/>
              <a:gd name="connsiteY4" fmla="*/ 103239 h 885197"/>
              <a:gd name="connsiteX5" fmla="*/ 9750 w 946272"/>
              <a:gd name="connsiteY5" fmla="*/ 0 h 885197"/>
              <a:gd name="connsiteX6" fmla="*/ 98240 w 946272"/>
              <a:gd name="connsiteY6" fmla="*/ 383458 h 885197"/>
              <a:gd name="connsiteX7" fmla="*/ 164608 w 946272"/>
              <a:gd name="connsiteY7" fmla="*/ 302342 h 885197"/>
              <a:gd name="connsiteX8" fmla="*/ 400582 w 946272"/>
              <a:gd name="connsiteY8" fmla="*/ 530942 h 885197"/>
              <a:gd name="connsiteX9" fmla="*/ 769292 w 946272"/>
              <a:gd name="connsiteY9" fmla="*/ 833284 h 885197"/>
              <a:gd name="connsiteX10" fmla="*/ 946272 w 94627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94968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390832 w 936522"/>
              <a:gd name="connsiteY8" fmla="*/ 530942 h 885197"/>
              <a:gd name="connsiteX9" fmla="*/ 759542 w 936522"/>
              <a:gd name="connsiteY9" fmla="*/ 833284 h 885197"/>
              <a:gd name="connsiteX10" fmla="*/ 936522 w 936522"/>
              <a:gd name="connsiteY10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54858 w 936522"/>
              <a:gd name="connsiteY7" fmla="*/ 302342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5197"/>
              <a:gd name="connsiteX1" fmla="*/ 648929 w 936522"/>
              <a:gd name="connsiteY1" fmla="*/ 530942 h 885197"/>
              <a:gd name="connsiteX2" fmla="*/ 331838 w 936522"/>
              <a:gd name="connsiteY2" fmla="*/ 284305 h 885197"/>
              <a:gd name="connsiteX3" fmla="*/ 265471 w 936522"/>
              <a:gd name="connsiteY3" fmla="*/ 199103 h 885197"/>
              <a:gd name="connsiteX4" fmla="*/ 339213 w 936522"/>
              <a:gd name="connsiteY4" fmla="*/ 103239 h 885197"/>
              <a:gd name="connsiteX5" fmla="*/ 0 w 936522"/>
              <a:gd name="connsiteY5" fmla="*/ 0 h 885197"/>
              <a:gd name="connsiteX6" fmla="*/ 88490 w 936522"/>
              <a:gd name="connsiteY6" fmla="*/ 383458 h 885197"/>
              <a:gd name="connsiteX7" fmla="*/ 173519 w 936522"/>
              <a:gd name="connsiteY7" fmla="*/ 291678 h 885197"/>
              <a:gd name="connsiteX8" fmla="*/ 230879 w 936522"/>
              <a:gd name="connsiteY8" fmla="*/ 367011 h 885197"/>
              <a:gd name="connsiteX9" fmla="*/ 390832 w 936522"/>
              <a:gd name="connsiteY9" fmla="*/ 530942 h 885197"/>
              <a:gd name="connsiteX10" fmla="*/ 759542 w 936522"/>
              <a:gd name="connsiteY10" fmla="*/ 833284 h 885197"/>
              <a:gd name="connsiteX11" fmla="*/ 936522 w 936522"/>
              <a:gd name="connsiteY11" fmla="*/ 884903 h 885197"/>
              <a:gd name="connsiteX0" fmla="*/ 877529 w 936522"/>
              <a:gd name="connsiteY0" fmla="*/ 575187 h 884903"/>
              <a:gd name="connsiteX1" fmla="*/ 648929 w 936522"/>
              <a:gd name="connsiteY1" fmla="*/ 530942 h 884903"/>
              <a:gd name="connsiteX2" fmla="*/ 331838 w 936522"/>
              <a:gd name="connsiteY2" fmla="*/ 284305 h 884903"/>
              <a:gd name="connsiteX3" fmla="*/ 265471 w 936522"/>
              <a:gd name="connsiteY3" fmla="*/ 199103 h 884903"/>
              <a:gd name="connsiteX4" fmla="*/ 339213 w 936522"/>
              <a:gd name="connsiteY4" fmla="*/ 103239 h 884903"/>
              <a:gd name="connsiteX5" fmla="*/ 0 w 936522"/>
              <a:gd name="connsiteY5" fmla="*/ 0 h 884903"/>
              <a:gd name="connsiteX6" fmla="*/ 88490 w 936522"/>
              <a:gd name="connsiteY6" fmla="*/ 383458 h 884903"/>
              <a:gd name="connsiteX7" fmla="*/ 173519 w 936522"/>
              <a:gd name="connsiteY7" fmla="*/ 291678 h 884903"/>
              <a:gd name="connsiteX8" fmla="*/ 230879 w 936522"/>
              <a:gd name="connsiteY8" fmla="*/ 367011 h 884903"/>
              <a:gd name="connsiteX9" fmla="*/ 390832 w 936522"/>
              <a:gd name="connsiteY9" fmla="*/ 530942 h 884903"/>
              <a:gd name="connsiteX10" fmla="*/ 936522 w 936522"/>
              <a:gd name="connsiteY10" fmla="*/ 884903 h 884903"/>
              <a:gd name="connsiteX0" fmla="*/ 877529 w 877529"/>
              <a:gd name="connsiteY0" fmla="*/ 575187 h 836962"/>
              <a:gd name="connsiteX1" fmla="*/ 648929 w 877529"/>
              <a:gd name="connsiteY1" fmla="*/ 530942 h 836962"/>
              <a:gd name="connsiteX2" fmla="*/ 331838 w 877529"/>
              <a:gd name="connsiteY2" fmla="*/ 284305 h 836962"/>
              <a:gd name="connsiteX3" fmla="*/ 265471 w 877529"/>
              <a:gd name="connsiteY3" fmla="*/ 199103 h 836962"/>
              <a:gd name="connsiteX4" fmla="*/ 339213 w 877529"/>
              <a:gd name="connsiteY4" fmla="*/ 103239 h 836962"/>
              <a:gd name="connsiteX5" fmla="*/ 0 w 877529"/>
              <a:gd name="connsiteY5" fmla="*/ 0 h 836962"/>
              <a:gd name="connsiteX6" fmla="*/ 88490 w 877529"/>
              <a:gd name="connsiteY6" fmla="*/ 383458 h 836962"/>
              <a:gd name="connsiteX7" fmla="*/ 173519 w 877529"/>
              <a:gd name="connsiteY7" fmla="*/ 291678 h 836962"/>
              <a:gd name="connsiteX8" fmla="*/ 230879 w 877529"/>
              <a:gd name="connsiteY8" fmla="*/ 367011 h 836962"/>
              <a:gd name="connsiteX9" fmla="*/ 390832 w 877529"/>
              <a:gd name="connsiteY9" fmla="*/ 530942 h 836962"/>
              <a:gd name="connsiteX10" fmla="*/ 828436 w 877529"/>
              <a:gd name="connsiteY10" fmla="*/ 836962 h 836962"/>
              <a:gd name="connsiteX0" fmla="*/ 877529 w 877529"/>
              <a:gd name="connsiteY0" fmla="*/ 575187 h 842656"/>
              <a:gd name="connsiteX1" fmla="*/ 648929 w 877529"/>
              <a:gd name="connsiteY1" fmla="*/ 530942 h 842656"/>
              <a:gd name="connsiteX2" fmla="*/ 331838 w 877529"/>
              <a:gd name="connsiteY2" fmla="*/ 284305 h 842656"/>
              <a:gd name="connsiteX3" fmla="*/ 265471 w 877529"/>
              <a:gd name="connsiteY3" fmla="*/ 199103 h 842656"/>
              <a:gd name="connsiteX4" fmla="*/ 339213 w 877529"/>
              <a:gd name="connsiteY4" fmla="*/ 103239 h 842656"/>
              <a:gd name="connsiteX5" fmla="*/ 0 w 877529"/>
              <a:gd name="connsiteY5" fmla="*/ 0 h 842656"/>
              <a:gd name="connsiteX6" fmla="*/ 88490 w 877529"/>
              <a:gd name="connsiteY6" fmla="*/ 383458 h 842656"/>
              <a:gd name="connsiteX7" fmla="*/ 173519 w 877529"/>
              <a:gd name="connsiteY7" fmla="*/ 291678 h 842656"/>
              <a:gd name="connsiteX8" fmla="*/ 230879 w 877529"/>
              <a:gd name="connsiteY8" fmla="*/ 367011 h 842656"/>
              <a:gd name="connsiteX9" fmla="*/ 390832 w 877529"/>
              <a:gd name="connsiteY9" fmla="*/ 530942 h 842656"/>
              <a:gd name="connsiteX10" fmla="*/ 828436 w 877529"/>
              <a:gd name="connsiteY10" fmla="*/ 836962 h 842656"/>
              <a:gd name="connsiteX0" fmla="*/ 877529 w 877529"/>
              <a:gd name="connsiteY0" fmla="*/ 575187 h 836962"/>
              <a:gd name="connsiteX1" fmla="*/ 648929 w 877529"/>
              <a:gd name="connsiteY1" fmla="*/ 530942 h 836962"/>
              <a:gd name="connsiteX2" fmla="*/ 331838 w 877529"/>
              <a:gd name="connsiteY2" fmla="*/ 284305 h 836962"/>
              <a:gd name="connsiteX3" fmla="*/ 265471 w 877529"/>
              <a:gd name="connsiteY3" fmla="*/ 199103 h 836962"/>
              <a:gd name="connsiteX4" fmla="*/ 339213 w 877529"/>
              <a:gd name="connsiteY4" fmla="*/ 103239 h 836962"/>
              <a:gd name="connsiteX5" fmla="*/ 0 w 877529"/>
              <a:gd name="connsiteY5" fmla="*/ 0 h 836962"/>
              <a:gd name="connsiteX6" fmla="*/ 88490 w 877529"/>
              <a:gd name="connsiteY6" fmla="*/ 383458 h 836962"/>
              <a:gd name="connsiteX7" fmla="*/ 173519 w 877529"/>
              <a:gd name="connsiteY7" fmla="*/ 291678 h 836962"/>
              <a:gd name="connsiteX8" fmla="*/ 230879 w 877529"/>
              <a:gd name="connsiteY8" fmla="*/ 367011 h 836962"/>
              <a:gd name="connsiteX9" fmla="*/ 390832 w 877529"/>
              <a:gd name="connsiteY9" fmla="*/ 530942 h 836962"/>
              <a:gd name="connsiteX10" fmla="*/ 828436 w 877529"/>
              <a:gd name="connsiteY10" fmla="*/ 836962 h 836962"/>
              <a:gd name="connsiteX0" fmla="*/ 877529 w 877529"/>
              <a:gd name="connsiteY0" fmla="*/ 575187 h 836962"/>
              <a:gd name="connsiteX1" fmla="*/ 648929 w 877529"/>
              <a:gd name="connsiteY1" fmla="*/ 530942 h 836962"/>
              <a:gd name="connsiteX2" fmla="*/ 331838 w 877529"/>
              <a:gd name="connsiteY2" fmla="*/ 284305 h 836962"/>
              <a:gd name="connsiteX3" fmla="*/ 265471 w 877529"/>
              <a:gd name="connsiteY3" fmla="*/ 199103 h 836962"/>
              <a:gd name="connsiteX4" fmla="*/ 339213 w 877529"/>
              <a:gd name="connsiteY4" fmla="*/ 103239 h 836962"/>
              <a:gd name="connsiteX5" fmla="*/ 0 w 877529"/>
              <a:gd name="connsiteY5" fmla="*/ 0 h 836962"/>
              <a:gd name="connsiteX6" fmla="*/ 88490 w 877529"/>
              <a:gd name="connsiteY6" fmla="*/ 383458 h 836962"/>
              <a:gd name="connsiteX7" fmla="*/ 173519 w 877529"/>
              <a:gd name="connsiteY7" fmla="*/ 291678 h 836962"/>
              <a:gd name="connsiteX8" fmla="*/ 230879 w 877529"/>
              <a:gd name="connsiteY8" fmla="*/ 367011 h 836962"/>
              <a:gd name="connsiteX9" fmla="*/ 390832 w 877529"/>
              <a:gd name="connsiteY9" fmla="*/ 530942 h 836962"/>
              <a:gd name="connsiteX10" fmla="*/ 828436 w 877529"/>
              <a:gd name="connsiteY10" fmla="*/ 836962 h 836962"/>
              <a:gd name="connsiteX0" fmla="*/ 877529 w 877529"/>
              <a:gd name="connsiteY0" fmla="*/ 575187 h 836964"/>
              <a:gd name="connsiteX1" fmla="*/ 648929 w 877529"/>
              <a:gd name="connsiteY1" fmla="*/ 530942 h 836964"/>
              <a:gd name="connsiteX2" fmla="*/ 331838 w 877529"/>
              <a:gd name="connsiteY2" fmla="*/ 284305 h 836964"/>
              <a:gd name="connsiteX3" fmla="*/ 265471 w 877529"/>
              <a:gd name="connsiteY3" fmla="*/ 199103 h 836964"/>
              <a:gd name="connsiteX4" fmla="*/ 339213 w 877529"/>
              <a:gd name="connsiteY4" fmla="*/ 103239 h 836964"/>
              <a:gd name="connsiteX5" fmla="*/ 0 w 877529"/>
              <a:gd name="connsiteY5" fmla="*/ 0 h 836964"/>
              <a:gd name="connsiteX6" fmla="*/ 88490 w 877529"/>
              <a:gd name="connsiteY6" fmla="*/ 383458 h 836964"/>
              <a:gd name="connsiteX7" fmla="*/ 173519 w 877529"/>
              <a:gd name="connsiteY7" fmla="*/ 291678 h 836964"/>
              <a:gd name="connsiteX8" fmla="*/ 230879 w 877529"/>
              <a:gd name="connsiteY8" fmla="*/ 367011 h 836964"/>
              <a:gd name="connsiteX9" fmla="*/ 390832 w 877529"/>
              <a:gd name="connsiteY9" fmla="*/ 530942 h 836964"/>
              <a:gd name="connsiteX10" fmla="*/ 828436 w 877529"/>
              <a:gd name="connsiteY10" fmla="*/ 836963 h 836964"/>
              <a:gd name="connsiteX0" fmla="*/ 865561 w 865561"/>
              <a:gd name="connsiteY0" fmla="*/ 569074 h 836962"/>
              <a:gd name="connsiteX1" fmla="*/ 648929 w 865561"/>
              <a:gd name="connsiteY1" fmla="*/ 530942 h 836962"/>
              <a:gd name="connsiteX2" fmla="*/ 331838 w 865561"/>
              <a:gd name="connsiteY2" fmla="*/ 284305 h 836962"/>
              <a:gd name="connsiteX3" fmla="*/ 265471 w 865561"/>
              <a:gd name="connsiteY3" fmla="*/ 199103 h 836962"/>
              <a:gd name="connsiteX4" fmla="*/ 339213 w 865561"/>
              <a:gd name="connsiteY4" fmla="*/ 103239 h 836962"/>
              <a:gd name="connsiteX5" fmla="*/ 0 w 865561"/>
              <a:gd name="connsiteY5" fmla="*/ 0 h 836962"/>
              <a:gd name="connsiteX6" fmla="*/ 88490 w 865561"/>
              <a:gd name="connsiteY6" fmla="*/ 383458 h 836962"/>
              <a:gd name="connsiteX7" fmla="*/ 173519 w 865561"/>
              <a:gd name="connsiteY7" fmla="*/ 291678 h 836962"/>
              <a:gd name="connsiteX8" fmla="*/ 230879 w 865561"/>
              <a:gd name="connsiteY8" fmla="*/ 367011 h 836962"/>
              <a:gd name="connsiteX9" fmla="*/ 390832 w 865561"/>
              <a:gd name="connsiteY9" fmla="*/ 530942 h 836962"/>
              <a:gd name="connsiteX10" fmla="*/ 828436 w 865561"/>
              <a:gd name="connsiteY10" fmla="*/ 836963 h 836962"/>
              <a:gd name="connsiteX0" fmla="*/ 865561 w 865561"/>
              <a:gd name="connsiteY0" fmla="*/ 569074 h 834876"/>
              <a:gd name="connsiteX1" fmla="*/ 648929 w 865561"/>
              <a:gd name="connsiteY1" fmla="*/ 530942 h 834876"/>
              <a:gd name="connsiteX2" fmla="*/ 331838 w 865561"/>
              <a:gd name="connsiteY2" fmla="*/ 284305 h 834876"/>
              <a:gd name="connsiteX3" fmla="*/ 265471 w 865561"/>
              <a:gd name="connsiteY3" fmla="*/ 199103 h 834876"/>
              <a:gd name="connsiteX4" fmla="*/ 339213 w 865561"/>
              <a:gd name="connsiteY4" fmla="*/ 103239 h 834876"/>
              <a:gd name="connsiteX5" fmla="*/ 0 w 865561"/>
              <a:gd name="connsiteY5" fmla="*/ 0 h 834876"/>
              <a:gd name="connsiteX6" fmla="*/ 88490 w 865561"/>
              <a:gd name="connsiteY6" fmla="*/ 383458 h 834876"/>
              <a:gd name="connsiteX7" fmla="*/ 173519 w 865561"/>
              <a:gd name="connsiteY7" fmla="*/ 291678 h 834876"/>
              <a:gd name="connsiteX8" fmla="*/ 230879 w 865561"/>
              <a:gd name="connsiteY8" fmla="*/ 367011 h 834876"/>
              <a:gd name="connsiteX9" fmla="*/ 390832 w 865561"/>
              <a:gd name="connsiteY9" fmla="*/ 530942 h 834876"/>
              <a:gd name="connsiteX10" fmla="*/ 861447 w 865561"/>
              <a:gd name="connsiteY10" fmla="*/ 834876 h 834876"/>
              <a:gd name="connsiteX0" fmla="*/ 865561 w 865561"/>
              <a:gd name="connsiteY0" fmla="*/ 569074 h 834876"/>
              <a:gd name="connsiteX1" fmla="*/ 648929 w 865561"/>
              <a:gd name="connsiteY1" fmla="*/ 530942 h 834876"/>
              <a:gd name="connsiteX2" fmla="*/ 331838 w 865561"/>
              <a:gd name="connsiteY2" fmla="*/ 284305 h 834876"/>
              <a:gd name="connsiteX3" fmla="*/ 265471 w 865561"/>
              <a:gd name="connsiteY3" fmla="*/ 199103 h 834876"/>
              <a:gd name="connsiteX4" fmla="*/ 339213 w 865561"/>
              <a:gd name="connsiteY4" fmla="*/ 103239 h 834876"/>
              <a:gd name="connsiteX5" fmla="*/ 0 w 865561"/>
              <a:gd name="connsiteY5" fmla="*/ 0 h 834876"/>
              <a:gd name="connsiteX6" fmla="*/ 88490 w 865561"/>
              <a:gd name="connsiteY6" fmla="*/ 383458 h 834876"/>
              <a:gd name="connsiteX7" fmla="*/ 173519 w 865561"/>
              <a:gd name="connsiteY7" fmla="*/ 291678 h 834876"/>
              <a:gd name="connsiteX8" fmla="*/ 230879 w 865561"/>
              <a:gd name="connsiteY8" fmla="*/ 367011 h 834876"/>
              <a:gd name="connsiteX9" fmla="*/ 390832 w 865561"/>
              <a:gd name="connsiteY9" fmla="*/ 530942 h 834876"/>
              <a:gd name="connsiteX10" fmla="*/ 861447 w 865561"/>
              <a:gd name="connsiteY10" fmla="*/ 834876 h 834876"/>
              <a:gd name="connsiteX0" fmla="*/ 865561 w 865561"/>
              <a:gd name="connsiteY0" fmla="*/ 569074 h 844906"/>
              <a:gd name="connsiteX1" fmla="*/ 648929 w 865561"/>
              <a:gd name="connsiteY1" fmla="*/ 530942 h 844906"/>
              <a:gd name="connsiteX2" fmla="*/ 331838 w 865561"/>
              <a:gd name="connsiteY2" fmla="*/ 284305 h 844906"/>
              <a:gd name="connsiteX3" fmla="*/ 265471 w 865561"/>
              <a:gd name="connsiteY3" fmla="*/ 199103 h 844906"/>
              <a:gd name="connsiteX4" fmla="*/ 339213 w 865561"/>
              <a:gd name="connsiteY4" fmla="*/ 103239 h 844906"/>
              <a:gd name="connsiteX5" fmla="*/ 0 w 865561"/>
              <a:gd name="connsiteY5" fmla="*/ 0 h 844906"/>
              <a:gd name="connsiteX6" fmla="*/ 88490 w 865561"/>
              <a:gd name="connsiteY6" fmla="*/ 383458 h 844906"/>
              <a:gd name="connsiteX7" fmla="*/ 173519 w 865561"/>
              <a:gd name="connsiteY7" fmla="*/ 291678 h 844906"/>
              <a:gd name="connsiteX8" fmla="*/ 230879 w 865561"/>
              <a:gd name="connsiteY8" fmla="*/ 367011 h 844906"/>
              <a:gd name="connsiteX9" fmla="*/ 390832 w 865561"/>
              <a:gd name="connsiteY9" fmla="*/ 530942 h 844906"/>
              <a:gd name="connsiteX10" fmla="*/ 860851 w 865561"/>
              <a:gd name="connsiteY10" fmla="*/ 844906 h 844906"/>
              <a:gd name="connsiteX0" fmla="*/ 865561 w 865561"/>
              <a:gd name="connsiteY0" fmla="*/ 569074 h 824846"/>
              <a:gd name="connsiteX1" fmla="*/ 648929 w 865561"/>
              <a:gd name="connsiteY1" fmla="*/ 530942 h 824846"/>
              <a:gd name="connsiteX2" fmla="*/ 331838 w 865561"/>
              <a:gd name="connsiteY2" fmla="*/ 284305 h 824846"/>
              <a:gd name="connsiteX3" fmla="*/ 265471 w 865561"/>
              <a:gd name="connsiteY3" fmla="*/ 199103 h 824846"/>
              <a:gd name="connsiteX4" fmla="*/ 339213 w 865561"/>
              <a:gd name="connsiteY4" fmla="*/ 103239 h 824846"/>
              <a:gd name="connsiteX5" fmla="*/ 0 w 865561"/>
              <a:gd name="connsiteY5" fmla="*/ 0 h 824846"/>
              <a:gd name="connsiteX6" fmla="*/ 88490 w 865561"/>
              <a:gd name="connsiteY6" fmla="*/ 383458 h 824846"/>
              <a:gd name="connsiteX7" fmla="*/ 173519 w 865561"/>
              <a:gd name="connsiteY7" fmla="*/ 291678 h 824846"/>
              <a:gd name="connsiteX8" fmla="*/ 230879 w 865561"/>
              <a:gd name="connsiteY8" fmla="*/ 367011 h 824846"/>
              <a:gd name="connsiteX9" fmla="*/ 390832 w 865561"/>
              <a:gd name="connsiteY9" fmla="*/ 530942 h 824846"/>
              <a:gd name="connsiteX10" fmla="*/ 862043 w 865561"/>
              <a:gd name="connsiteY10" fmla="*/ 824846 h 824846"/>
              <a:gd name="connsiteX0" fmla="*/ 865561 w 865561"/>
              <a:gd name="connsiteY0" fmla="*/ 569074 h 834874"/>
              <a:gd name="connsiteX1" fmla="*/ 648929 w 865561"/>
              <a:gd name="connsiteY1" fmla="*/ 530942 h 834874"/>
              <a:gd name="connsiteX2" fmla="*/ 331838 w 865561"/>
              <a:gd name="connsiteY2" fmla="*/ 284305 h 834874"/>
              <a:gd name="connsiteX3" fmla="*/ 265471 w 865561"/>
              <a:gd name="connsiteY3" fmla="*/ 199103 h 834874"/>
              <a:gd name="connsiteX4" fmla="*/ 339213 w 865561"/>
              <a:gd name="connsiteY4" fmla="*/ 103239 h 834874"/>
              <a:gd name="connsiteX5" fmla="*/ 0 w 865561"/>
              <a:gd name="connsiteY5" fmla="*/ 0 h 834874"/>
              <a:gd name="connsiteX6" fmla="*/ 88490 w 865561"/>
              <a:gd name="connsiteY6" fmla="*/ 383458 h 834874"/>
              <a:gd name="connsiteX7" fmla="*/ 173519 w 865561"/>
              <a:gd name="connsiteY7" fmla="*/ 291678 h 834874"/>
              <a:gd name="connsiteX8" fmla="*/ 230879 w 865561"/>
              <a:gd name="connsiteY8" fmla="*/ 367011 h 834874"/>
              <a:gd name="connsiteX9" fmla="*/ 390832 w 865561"/>
              <a:gd name="connsiteY9" fmla="*/ 530942 h 834874"/>
              <a:gd name="connsiteX10" fmla="*/ 861447 w 865561"/>
              <a:gd name="connsiteY10" fmla="*/ 834875 h 834874"/>
              <a:gd name="connsiteX0" fmla="*/ 886005 w 886005"/>
              <a:gd name="connsiteY0" fmla="*/ 570903 h 834876"/>
              <a:gd name="connsiteX1" fmla="*/ 648929 w 886005"/>
              <a:gd name="connsiteY1" fmla="*/ 530942 h 834876"/>
              <a:gd name="connsiteX2" fmla="*/ 331838 w 886005"/>
              <a:gd name="connsiteY2" fmla="*/ 284305 h 834876"/>
              <a:gd name="connsiteX3" fmla="*/ 265471 w 886005"/>
              <a:gd name="connsiteY3" fmla="*/ 199103 h 834876"/>
              <a:gd name="connsiteX4" fmla="*/ 339213 w 886005"/>
              <a:gd name="connsiteY4" fmla="*/ 103239 h 834876"/>
              <a:gd name="connsiteX5" fmla="*/ 0 w 886005"/>
              <a:gd name="connsiteY5" fmla="*/ 0 h 834876"/>
              <a:gd name="connsiteX6" fmla="*/ 88490 w 886005"/>
              <a:gd name="connsiteY6" fmla="*/ 383458 h 834876"/>
              <a:gd name="connsiteX7" fmla="*/ 173519 w 886005"/>
              <a:gd name="connsiteY7" fmla="*/ 291678 h 834876"/>
              <a:gd name="connsiteX8" fmla="*/ 230879 w 886005"/>
              <a:gd name="connsiteY8" fmla="*/ 367011 h 834876"/>
              <a:gd name="connsiteX9" fmla="*/ 390832 w 886005"/>
              <a:gd name="connsiteY9" fmla="*/ 530942 h 834876"/>
              <a:gd name="connsiteX10" fmla="*/ 861447 w 886005"/>
              <a:gd name="connsiteY10" fmla="*/ 834875 h 834876"/>
              <a:gd name="connsiteX0" fmla="*/ 898272 w 898271"/>
              <a:gd name="connsiteY0" fmla="*/ 572000 h 834874"/>
              <a:gd name="connsiteX1" fmla="*/ 648929 w 898271"/>
              <a:gd name="connsiteY1" fmla="*/ 530942 h 834874"/>
              <a:gd name="connsiteX2" fmla="*/ 331838 w 898271"/>
              <a:gd name="connsiteY2" fmla="*/ 284305 h 834874"/>
              <a:gd name="connsiteX3" fmla="*/ 265471 w 898271"/>
              <a:gd name="connsiteY3" fmla="*/ 199103 h 834874"/>
              <a:gd name="connsiteX4" fmla="*/ 339213 w 898271"/>
              <a:gd name="connsiteY4" fmla="*/ 103239 h 834874"/>
              <a:gd name="connsiteX5" fmla="*/ 0 w 898271"/>
              <a:gd name="connsiteY5" fmla="*/ 0 h 834874"/>
              <a:gd name="connsiteX6" fmla="*/ 88490 w 898271"/>
              <a:gd name="connsiteY6" fmla="*/ 383458 h 834874"/>
              <a:gd name="connsiteX7" fmla="*/ 173519 w 898271"/>
              <a:gd name="connsiteY7" fmla="*/ 291678 h 834874"/>
              <a:gd name="connsiteX8" fmla="*/ 230879 w 898271"/>
              <a:gd name="connsiteY8" fmla="*/ 367011 h 834874"/>
              <a:gd name="connsiteX9" fmla="*/ 390832 w 898271"/>
              <a:gd name="connsiteY9" fmla="*/ 530942 h 834874"/>
              <a:gd name="connsiteX10" fmla="*/ 861447 w 898271"/>
              <a:gd name="connsiteY10" fmla="*/ 834875 h 834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8271" h="834874">
                <a:moveTo>
                  <a:pt x="898272" y="572000"/>
                </a:moveTo>
                <a:cubicBezTo>
                  <a:pt x="829446" y="573229"/>
                  <a:pt x="743335" y="578891"/>
                  <a:pt x="648929" y="530942"/>
                </a:cubicBezTo>
                <a:cubicBezTo>
                  <a:pt x="554523" y="482993"/>
                  <a:pt x="395748" y="339611"/>
                  <a:pt x="331838" y="284305"/>
                </a:cubicBezTo>
                <a:lnTo>
                  <a:pt x="265471" y="199103"/>
                </a:lnTo>
                <a:lnTo>
                  <a:pt x="339213" y="103239"/>
                </a:lnTo>
                <a:lnTo>
                  <a:pt x="0" y="0"/>
                </a:lnTo>
                <a:lnTo>
                  <a:pt x="88490" y="383458"/>
                </a:lnTo>
                <a:lnTo>
                  <a:pt x="173519" y="291678"/>
                </a:lnTo>
                <a:lnTo>
                  <a:pt x="230879" y="367011"/>
                </a:lnTo>
                <a:cubicBezTo>
                  <a:pt x="270208" y="405111"/>
                  <a:pt x="285737" y="452965"/>
                  <a:pt x="390832" y="530942"/>
                </a:cubicBezTo>
                <a:cubicBezTo>
                  <a:pt x="495927" y="608919"/>
                  <a:pt x="719343" y="830875"/>
                  <a:pt x="861447" y="834875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7" name="Group 266"/>
          <p:cNvGrpSpPr/>
          <p:nvPr/>
        </p:nvGrpSpPr>
        <p:grpSpPr>
          <a:xfrm>
            <a:off x="9399379" y="12744458"/>
            <a:ext cx="1324200" cy="461665"/>
            <a:chOff x="9276067" y="12841277"/>
            <a:chExt cx="1324200" cy="461665"/>
          </a:xfrm>
        </p:grpSpPr>
        <p:grpSp>
          <p:nvGrpSpPr>
            <p:cNvPr id="268" name="Group 267"/>
            <p:cNvGrpSpPr/>
            <p:nvPr/>
          </p:nvGrpSpPr>
          <p:grpSpPr>
            <a:xfrm>
              <a:off x="9345168" y="12950834"/>
              <a:ext cx="1155308" cy="271843"/>
              <a:chOff x="9345168" y="12950834"/>
              <a:chExt cx="1155308" cy="271843"/>
            </a:xfrm>
          </p:grpSpPr>
          <p:sp>
            <p:nvSpPr>
              <p:cNvPr id="270" name="Rectangle 269"/>
              <p:cNvSpPr/>
              <p:nvPr/>
            </p:nvSpPr>
            <p:spPr>
              <a:xfrm>
                <a:off x="9345168" y="12950834"/>
                <a:ext cx="1152144" cy="27139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9348332" y="12951287"/>
                <a:ext cx="1152144" cy="271390"/>
              </a:xfrm>
              <a:prstGeom prst="rect">
                <a:avLst/>
              </a:prstGeom>
              <a:solidFill>
                <a:srgbClr val="FFFFCC">
                  <a:alpha val="50196"/>
                </a:srgbClr>
              </a:solidFill>
              <a:ln>
                <a:solidFill>
                  <a:srgbClr val="FFFF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9" name="TextBox 268"/>
            <p:cNvSpPr txBox="1"/>
            <p:nvPr/>
          </p:nvSpPr>
          <p:spPr>
            <a:xfrm>
              <a:off x="9276067" y="12841277"/>
              <a:ext cx="1324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Sovetsky</a:t>
              </a:r>
              <a:endParaRPr lang="en-US" sz="2400" b="1" dirty="0"/>
            </a:p>
          </p:txBody>
        </p:sp>
      </p:grpSp>
      <p:sp>
        <p:nvSpPr>
          <p:cNvPr id="273" name="Oval 272"/>
          <p:cNvSpPr/>
          <p:nvPr/>
        </p:nvSpPr>
        <p:spPr>
          <a:xfrm>
            <a:off x="9884033" y="122942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Oval 273"/>
          <p:cNvSpPr/>
          <p:nvPr/>
        </p:nvSpPr>
        <p:spPr>
          <a:xfrm>
            <a:off x="7697669" y="2139525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Oval 275"/>
          <p:cNvSpPr/>
          <p:nvPr/>
        </p:nvSpPr>
        <p:spPr>
          <a:xfrm>
            <a:off x="9336429" y="165549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Oval 276"/>
          <p:cNvSpPr/>
          <p:nvPr/>
        </p:nvSpPr>
        <p:spPr>
          <a:xfrm>
            <a:off x="639002" y="1498908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8" name="Oval 277"/>
          <p:cNvSpPr/>
          <p:nvPr/>
        </p:nvSpPr>
        <p:spPr>
          <a:xfrm>
            <a:off x="5647079" y="46994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Oval 278"/>
          <p:cNvSpPr/>
          <p:nvPr/>
        </p:nvSpPr>
        <p:spPr>
          <a:xfrm>
            <a:off x="2802279" y="2141266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0" name="Oval 279"/>
          <p:cNvSpPr/>
          <p:nvPr/>
        </p:nvSpPr>
        <p:spPr>
          <a:xfrm>
            <a:off x="12270129" y="95064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1" name="Oval 280"/>
          <p:cNvSpPr/>
          <p:nvPr/>
        </p:nvSpPr>
        <p:spPr>
          <a:xfrm>
            <a:off x="7733008" y="6855959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Oval 281"/>
          <p:cNvSpPr/>
          <p:nvPr/>
        </p:nvSpPr>
        <p:spPr>
          <a:xfrm>
            <a:off x="10438343" y="1866445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3" name="Oval 282"/>
          <p:cNvSpPr/>
          <p:nvPr/>
        </p:nvSpPr>
        <p:spPr>
          <a:xfrm>
            <a:off x="1096301" y="431526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Oval 283"/>
          <p:cNvSpPr/>
          <p:nvPr/>
        </p:nvSpPr>
        <p:spPr>
          <a:xfrm>
            <a:off x="15340905" y="10658384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/>
          <p:cNvSpPr/>
          <p:nvPr/>
        </p:nvSpPr>
        <p:spPr>
          <a:xfrm>
            <a:off x="16183861" y="11032565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/>
          <p:cNvSpPr/>
          <p:nvPr/>
        </p:nvSpPr>
        <p:spPr>
          <a:xfrm>
            <a:off x="5062759" y="7326381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Oval 286"/>
          <p:cNvSpPr/>
          <p:nvPr/>
        </p:nvSpPr>
        <p:spPr>
          <a:xfrm>
            <a:off x="8553444" y="1010586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Oval 287"/>
          <p:cNvSpPr/>
          <p:nvPr/>
        </p:nvSpPr>
        <p:spPr>
          <a:xfrm>
            <a:off x="5040988" y="78416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Oval 288"/>
          <p:cNvSpPr/>
          <p:nvPr/>
        </p:nvSpPr>
        <p:spPr>
          <a:xfrm>
            <a:off x="15269461" y="13387838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Oval 290"/>
          <p:cNvSpPr/>
          <p:nvPr/>
        </p:nvSpPr>
        <p:spPr>
          <a:xfrm>
            <a:off x="10750470" y="12943890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Oval 291"/>
          <p:cNvSpPr/>
          <p:nvPr/>
        </p:nvSpPr>
        <p:spPr>
          <a:xfrm>
            <a:off x="10041279" y="5429717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10293193" y="10848176"/>
            <a:ext cx="152326" cy="14677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TextBox 296"/>
          <p:cNvSpPr txBox="1"/>
          <p:nvPr/>
        </p:nvSpPr>
        <p:spPr>
          <a:xfrm>
            <a:off x="8704094" y="10643803"/>
            <a:ext cx="1921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Golubinsky</a:t>
            </a:r>
            <a:endParaRPr lang="en-US" sz="2400" b="1" dirty="0"/>
          </a:p>
        </p:txBody>
      </p:sp>
      <p:sp>
        <p:nvSpPr>
          <p:cNvPr id="16" name="Freeform 15"/>
          <p:cNvSpPr/>
          <p:nvPr/>
        </p:nvSpPr>
        <p:spPr>
          <a:xfrm rot="21208391">
            <a:off x="4737767" y="7631864"/>
            <a:ext cx="4921053" cy="3369323"/>
          </a:xfrm>
          <a:custGeom>
            <a:avLst/>
            <a:gdLst>
              <a:gd name="connsiteX0" fmla="*/ 189306 w 2733256"/>
              <a:gd name="connsiteY0" fmla="*/ 0 h 2068406"/>
              <a:gd name="connsiteX1" fmla="*/ 1037031 w 2733256"/>
              <a:gd name="connsiteY1" fmla="*/ 895350 h 2068406"/>
              <a:gd name="connsiteX2" fmla="*/ 1980006 w 2733256"/>
              <a:gd name="connsiteY2" fmla="*/ 1590675 h 2068406"/>
              <a:gd name="connsiteX3" fmla="*/ 2227656 w 2733256"/>
              <a:gd name="connsiteY3" fmla="*/ 1743075 h 2068406"/>
              <a:gd name="connsiteX4" fmla="*/ 2208606 w 2733256"/>
              <a:gd name="connsiteY4" fmla="*/ 1543050 h 2068406"/>
              <a:gd name="connsiteX5" fmla="*/ 2732481 w 2733256"/>
              <a:gd name="connsiteY5" fmla="*/ 2047875 h 2068406"/>
              <a:gd name="connsiteX6" fmla="*/ 2075256 w 2733256"/>
              <a:gd name="connsiteY6" fmla="*/ 1962150 h 2068406"/>
              <a:gd name="connsiteX7" fmla="*/ 2237181 w 2733256"/>
              <a:gd name="connsiteY7" fmla="*/ 1885950 h 2068406"/>
              <a:gd name="connsiteX8" fmla="*/ 1722831 w 2733256"/>
              <a:gd name="connsiteY8" fmla="*/ 1543050 h 2068406"/>
              <a:gd name="connsiteX9" fmla="*/ 1103706 w 2733256"/>
              <a:gd name="connsiteY9" fmla="*/ 1133475 h 2068406"/>
              <a:gd name="connsiteX10" fmla="*/ 160731 w 2733256"/>
              <a:gd name="connsiteY10" fmla="*/ 352425 h 2068406"/>
              <a:gd name="connsiteX11" fmla="*/ 8331 w 2733256"/>
              <a:gd name="connsiteY11" fmla="*/ 190500 h 2068406"/>
              <a:gd name="connsiteX0" fmla="*/ 180975 w 2724925"/>
              <a:gd name="connsiteY0" fmla="*/ 0 h 2068406"/>
              <a:gd name="connsiteX1" fmla="*/ 1028700 w 2724925"/>
              <a:gd name="connsiteY1" fmla="*/ 895350 h 2068406"/>
              <a:gd name="connsiteX2" fmla="*/ 1971675 w 2724925"/>
              <a:gd name="connsiteY2" fmla="*/ 1590675 h 2068406"/>
              <a:gd name="connsiteX3" fmla="*/ 2219325 w 2724925"/>
              <a:gd name="connsiteY3" fmla="*/ 1743075 h 2068406"/>
              <a:gd name="connsiteX4" fmla="*/ 2200275 w 2724925"/>
              <a:gd name="connsiteY4" fmla="*/ 1543050 h 2068406"/>
              <a:gd name="connsiteX5" fmla="*/ 2724150 w 2724925"/>
              <a:gd name="connsiteY5" fmla="*/ 2047875 h 2068406"/>
              <a:gd name="connsiteX6" fmla="*/ 2066925 w 2724925"/>
              <a:gd name="connsiteY6" fmla="*/ 1962150 h 2068406"/>
              <a:gd name="connsiteX7" fmla="*/ 2228850 w 2724925"/>
              <a:gd name="connsiteY7" fmla="*/ 1885950 h 2068406"/>
              <a:gd name="connsiteX8" fmla="*/ 1714500 w 2724925"/>
              <a:gd name="connsiteY8" fmla="*/ 1543050 h 2068406"/>
              <a:gd name="connsiteX9" fmla="*/ 1095375 w 2724925"/>
              <a:gd name="connsiteY9" fmla="*/ 1133475 h 2068406"/>
              <a:gd name="connsiteX10" fmla="*/ 0 w 2724925"/>
              <a:gd name="connsiteY10" fmla="*/ 190500 h 2068406"/>
              <a:gd name="connsiteX0" fmla="*/ 180975 w 2724925"/>
              <a:gd name="connsiteY0" fmla="*/ 0 h 2068406"/>
              <a:gd name="connsiteX1" fmla="*/ 1028700 w 2724925"/>
              <a:gd name="connsiteY1" fmla="*/ 895350 h 2068406"/>
              <a:gd name="connsiteX2" fmla="*/ 1971675 w 2724925"/>
              <a:gd name="connsiteY2" fmla="*/ 1590675 h 2068406"/>
              <a:gd name="connsiteX3" fmla="*/ 2219325 w 2724925"/>
              <a:gd name="connsiteY3" fmla="*/ 1743075 h 2068406"/>
              <a:gd name="connsiteX4" fmla="*/ 2200275 w 2724925"/>
              <a:gd name="connsiteY4" fmla="*/ 1543050 h 2068406"/>
              <a:gd name="connsiteX5" fmla="*/ 2724150 w 2724925"/>
              <a:gd name="connsiteY5" fmla="*/ 2047875 h 2068406"/>
              <a:gd name="connsiteX6" fmla="*/ 2066925 w 2724925"/>
              <a:gd name="connsiteY6" fmla="*/ 1962150 h 2068406"/>
              <a:gd name="connsiteX7" fmla="*/ 2228850 w 2724925"/>
              <a:gd name="connsiteY7" fmla="*/ 1885950 h 2068406"/>
              <a:gd name="connsiteX8" fmla="*/ 1714500 w 2724925"/>
              <a:gd name="connsiteY8" fmla="*/ 1543050 h 2068406"/>
              <a:gd name="connsiteX9" fmla="*/ 876300 w 2724925"/>
              <a:gd name="connsiteY9" fmla="*/ 1000125 h 2068406"/>
              <a:gd name="connsiteX10" fmla="*/ 0 w 2724925"/>
              <a:gd name="connsiteY10" fmla="*/ 190500 h 2068406"/>
              <a:gd name="connsiteX0" fmla="*/ 180975 w 2724925"/>
              <a:gd name="connsiteY0" fmla="*/ 0 h 2068910"/>
              <a:gd name="connsiteX1" fmla="*/ 1028700 w 2724925"/>
              <a:gd name="connsiteY1" fmla="*/ 895350 h 2068910"/>
              <a:gd name="connsiteX2" fmla="*/ 1971675 w 2724925"/>
              <a:gd name="connsiteY2" fmla="*/ 1590675 h 2068910"/>
              <a:gd name="connsiteX3" fmla="*/ 2219325 w 2724925"/>
              <a:gd name="connsiteY3" fmla="*/ 1743075 h 2068910"/>
              <a:gd name="connsiteX4" fmla="*/ 2200275 w 2724925"/>
              <a:gd name="connsiteY4" fmla="*/ 1543050 h 2068910"/>
              <a:gd name="connsiteX5" fmla="*/ 2724150 w 2724925"/>
              <a:gd name="connsiteY5" fmla="*/ 2047875 h 2068910"/>
              <a:gd name="connsiteX6" fmla="*/ 2066925 w 2724925"/>
              <a:gd name="connsiteY6" fmla="*/ 1962150 h 2068910"/>
              <a:gd name="connsiteX7" fmla="*/ 2171700 w 2724925"/>
              <a:gd name="connsiteY7" fmla="*/ 1857375 h 2068910"/>
              <a:gd name="connsiteX8" fmla="*/ 1714500 w 2724925"/>
              <a:gd name="connsiteY8" fmla="*/ 1543050 h 2068910"/>
              <a:gd name="connsiteX9" fmla="*/ 876300 w 2724925"/>
              <a:gd name="connsiteY9" fmla="*/ 1000125 h 2068910"/>
              <a:gd name="connsiteX10" fmla="*/ 0 w 2724925"/>
              <a:gd name="connsiteY10" fmla="*/ 190500 h 2068910"/>
              <a:gd name="connsiteX0" fmla="*/ 180975 w 2724925"/>
              <a:gd name="connsiteY0" fmla="*/ 0 h 2068910"/>
              <a:gd name="connsiteX1" fmla="*/ 1028700 w 2724925"/>
              <a:gd name="connsiteY1" fmla="*/ 895350 h 2068910"/>
              <a:gd name="connsiteX2" fmla="*/ 1971675 w 2724925"/>
              <a:gd name="connsiteY2" fmla="*/ 1590675 h 2068910"/>
              <a:gd name="connsiteX3" fmla="*/ 2219325 w 2724925"/>
              <a:gd name="connsiteY3" fmla="*/ 1743075 h 2068910"/>
              <a:gd name="connsiteX4" fmla="*/ 2200275 w 2724925"/>
              <a:gd name="connsiteY4" fmla="*/ 1543050 h 2068910"/>
              <a:gd name="connsiteX5" fmla="*/ 2724150 w 2724925"/>
              <a:gd name="connsiteY5" fmla="*/ 2047875 h 2068910"/>
              <a:gd name="connsiteX6" fmla="*/ 2066925 w 2724925"/>
              <a:gd name="connsiteY6" fmla="*/ 1962150 h 2068910"/>
              <a:gd name="connsiteX7" fmla="*/ 2171700 w 2724925"/>
              <a:gd name="connsiteY7" fmla="*/ 1857375 h 2068910"/>
              <a:gd name="connsiteX8" fmla="*/ 1714500 w 2724925"/>
              <a:gd name="connsiteY8" fmla="*/ 1543050 h 2068910"/>
              <a:gd name="connsiteX9" fmla="*/ 876300 w 2724925"/>
              <a:gd name="connsiteY9" fmla="*/ 1000125 h 2068910"/>
              <a:gd name="connsiteX10" fmla="*/ 0 w 2724925"/>
              <a:gd name="connsiteY10" fmla="*/ 190500 h 2068910"/>
              <a:gd name="connsiteX0" fmla="*/ 180975 w 2724925"/>
              <a:gd name="connsiteY0" fmla="*/ 0 h 2068910"/>
              <a:gd name="connsiteX1" fmla="*/ 1028700 w 2724925"/>
              <a:gd name="connsiteY1" fmla="*/ 895350 h 2068910"/>
              <a:gd name="connsiteX2" fmla="*/ 1971675 w 2724925"/>
              <a:gd name="connsiteY2" fmla="*/ 1590675 h 2068910"/>
              <a:gd name="connsiteX3" fmla="*/ 2219325 w 2724925"/>
              <a:gd name="connsiteY3" fmla="*/ 1743075 h 2068910"/>
              <a:gd name="connsiteX4" fmla="*/ 2200275 w 2724925"/>
              <a:gd name="connsiteY4" fmla="*/ 1543050 h 2068910"/>
              <a:gd name="connsiteX5" fmla="*/ 2724150 w 2724925"/>
              <a:gd name="connsiteY5" fmla="*/ 2047875 h 2068910"/>
              <a:gd name="connsiteX6" fmla="*/ 2066925 w 2724925"/>
              <a:gd name="connsiteY6" fmla="*/ 1962150 h 2068910"/>
              <a:gd name="connsiteX7" fmla="*/ 2171700 w 2724925"/>
              <a:gd name="connsiteY7" fmla="*/ 1857375 h 2068910"/>
              <a:gd name="connsiteX8" fmla="*/ 1714500 w 2724925"/>
              <a:gd name="connsiteY8" fmla="*/ 1543050 h 2068910"/>
              <a:gd name="connsiteX9" fmla="*/ 876300 w 2724925"/>
              <a:gd name="connsiteY9" fmla="*/ 1000125 h 2068910"/>
              <a:gd name="connsiteX10" fmla="*/ 0 w 2724925"/>
              <a:gd name="connsiteY10" fmla="*/ 190500 h 2068910"/>
              <a:gd name="connsiteX0" fmla="*/ 180975 w 2724925"/>
              <a:gd name="connsiteY0" fmla="*/ 0 h 2047875"/>
              <a:gd name="connsiteX1" fmla="*/ 1028700 w 2724925"/>
              <a:gd name="connsiteY1" fmla="*/ 895350 h 2047875"/>
              <a:gd name="connsiteX2" fmla="*/ 1971675 w 2724925"/>
              <a:gd name="connsiteY2" fmla="*/ 1590675 h 2047875"/>
              <a:gd name="connsiteX3" fmla="*/ 2219325 w 2724925"/>
              <a:gd name="connsiteY3" fmla="*/ 1743075 h 2047875"/>
              <a:gd name="connsiteX4" fmla="*/ 2200275 w 2724925"/>
              <a:gd name="connsiteY4" fmla="*/ 1543050 h 2047875"/>
              <a:gd name="connsiteX5" fmla="*/ 2724150 w 2724925"/>
              <a:gd name="connsiteY5" fmla="*/ 2047875 h 2047875"/>
              <a:gd name="connsiteX6" fmla="*/ 2066925 w 2724925"/>
              <a:gd name="connsiteY6" fmla="*/ 1962150 h 2047875"/>
              <a:gd name="connsiteX7" fmla="*/ 2171700 w 2724925"/>
              <a:gd name="connsiteY7" fmla="*/ 1857375 h 2047875"/>
              <a:gd name="connsiteX8" fmla="*/ 1714500 w 2724925"/>
              <a:gd name="connsiteY8" fmla="*/ 1543050 h 2047875"/>
              <a:gd name="connsiteX9" fmla="*/ 876300 w 2724925"/>
              <a:gd name="connsiteY9" fmla="*/ 1000125 h 2047875"/>
              <a:gd name="connsiteX10" fmla="*/ 0 w 2724925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9067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714500 w 2724150"/>
              <a:gd name="connsiteY8" fmla="*/ 1543050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9067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9067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9067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9067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7495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7495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180975 w 2724150"/>
              <a:gd name="connsiteY0" fmla="*/ 0 h 2047875"/>
              <a:gd name="connsiteX1" fmla="*/ 1028700 w 2724150"/>
              <a:gd name="connsiteY1" fmla="*/ 895350 h 2047875"/>
              <a:gd name="connsiteX2" fmla="*/ 1971675 w 2724150"/>
              <a:gd name="connsiteY2" fmla="*/ 1574955 h 2047875"/>
              <a:gd name="connsiteX3" fmla="*/ 2219325 w 2724150"/>
              <a:gd name="connsiteY3" fmla="*/ 1743075 h 2047875"/>
              <a:gd name="connsiteX4" fmla="*/ 2200275 w 2724150"/>
              <a:gd name="connsiteY4" fmla="*/ 1543050 h 2047875"/>
              <a:gd name="connsiteX5" fmla="*/ 2724150 w 2724150"/>
              <a:gd name="connsiteY5" fmla="*/ 2047875 h 2047875"/>
              <a:gd name="connsiteX6" fmla="*/ 2066925 w 2724150"/>
              <a:gd name="connsiteY6" fmla="*/ 1962150 h 2047875"/>
              <a:gd name="connsiteX7" fmla="*/ 2171700 w 2724150"/>
              <a:gd name="connsiteY7" fmla="*/ 1857375 h 2047875"/>
              <a:gd name="connsiteX8" fmla="*/ 1937205 w 2724150"/>
              <a:gd name="connsiteY8" fmla="*/ 1692393 h 2047875"/>
              <a:gd name="connsiteX9" fmla="*/ 876300 w 2724150"/>
              <a:gd name="connsiteY9" fmla="*/ 1000125 h 2047875"/>
              <a:gd name="connsiteX10" fmla="*/ 0 w 2724150"/>
              <a:gd name="connsiteY10" fmla="*/ 190500 h 2047875"/>
              <a:gd name="connsiteX0" fmla="*/ 741045 w 2724150"/>
              <a:gd name="connsiteY0" fmla="*/ 175260 h 1857375"/>
              <a:gd name="connsiteX1" fmla="*/ 1028700 w 2724150"/>
              <a:gd name="connsiteY1" fmla="*/ 704850 h 1857375"/>
              <a:gd name="connsiteX2" fmla="*/ 1971675 w 2724150"/>
              <a:gd name="connsiteY2" fmla="*/ 1384455 h 1857375"/>
              <a:gd name="connsiteX3" fmla="*/ 2219325 w 2724150"/>
              <a:gd name="connsiteY3" fmla="*/ 1552575 h 1857375"/>
              <a:gd name="connsiteX4" fmla="*/ 2200275 w 2724150"/>
              <a:gd name="connsiteY4" fmla="*/ 1352550 h 1857375"/>
              <a:gd name="connsiteX5" fmla="*/ 2724150 w 2724150"/>
              <a:gd name="connsiteY5" fmla="*/ 1857375 h 1857375"/>
              <a:gd name="connsiteX6" fmla="*/ 2066925 w 2724150"/>
              <a:gd name="connsiteY6" fmla="*/ 1771650 h 1857375"/>
              <a:gd name="connsiteX7" fmla="*/ 2171700 w 2724150"/>
              <a:gd name="connsiteY7" fmla="*/ 1666875 h 1857375"/>
              <a:gd name="connsiteX8" fmla="*/ 1937205 w 2724150"/>
              <a:gd name="connsiteY8" fmla="*/ 1501893 h 1857375"/>
              <a:gd name="connsiteX9" fmla="*/ 876300 w 2724150"/>
              <a:gd name="connsiteY9" fmla="*/ 809625 h 1857375"/>
              <a:gd name="connsiteX10" fmla="*/ 0 w 2724150"/>
              <a:gd name="connsiteY10" fmla="*/ 0 h 1857375"/>
              <a:gd name="connsiteX0" fmla="*/ 169545 w 2152650"/>
              <a:gd name="connsiteY0" fmla="*/ 0 h 1682115"/>
              <a:gd name="connsiteX1" fmla="*/ 457200 w 2152650"/>
              <a:gd name="connsiteY1" fmla="*/ 529590 h 1682115"/>
              <a:gd name="connsiteX2" fmla="*/ 1400175 w 2152650"/>
              <a:gd name="connsiteY2" fmla="*/ 1209195 h 1682115"/>
              <a:gd name="connsiteX3" fmla="*/ 1647825 w 2152650"/>
              <a:gd name="connsiteY3" fmla="*/ 1377315 h 1682115"/>
              <a:gd name="connsiteX4" fmla="*/ 1628775 w 2152650"/>
              <a:gd name="connsiteY4" fmla="*/ 1177290 h 1682115"/>
              <a:gd name="connsiteX5" fmla="*/ 2152650 w 2152650"/>
              <a:gd name="connsiteY5" fmla="*/ 1682115 h 1682115"/>
              <a:gd name="connsiteX6" fmla="*/ 1495425 w 2152650"/>
              <a:gd name="connsiteY6" fmla="*/ 1596390 h 1682115"/>
              <a:gd name="connsiteX7" fmla="*/ 1600200 w 2152650"/>
              <a:gd name="connsiteY7" fmla="*/ 1491615 h 1682115"/>
              <a:gd name="connsiteX8" fmla="*/ 1365705 w 2152650"/>
              <a:gd name="connsiteY8" fmla="*/ 1326633 h 1682115"/>
              <a:gd name="connsiteX9" fmla="*/ 304800 w 2152650"/>
              <a:gd name="connsiteY9" fmla="*/ 634365 h 1682115"/>
              <a:gd name="connsiteX10" fmla="*/ 0 w 2152650"/>
              <a:gd name="connsiteY10" fmla="*/ 121920 h 1682115"/>
              <a:gd name="connsiteX0" fmla="*/ 169545 w 2152650"/>
              <a:gd name="connsiteY0" fmla="*/ 0 h 1682115"/>
              <a:gd name="connsiteX1" fmla="*/ 491490 w 2152650"/>
              <a:gd name="connsiteY1" fmla="*/ 506730 h 1682115"/>
              <a:gd name="connsiteX2" fmla="*/ 1400175 w 2152650"/>
              <a:gd name="connsiteY2" fmla="*/ 1209195 h 1682115"/>
              <a:gd name="connsiteX3" fmla="*/ 1647825 w 2152650"/>
              <a:gd name="connsiteY3" fmla="*/ 1377315 h 1682115"/>
              <a:gd name="connsiteX4" fmla="*/ 1628775 w 2152650"/>
              <a:gd name="connsiteY4" fmla="*/ 1177290 h 1682115"/>
              <a:gd name="connsiteX5" fmla="*/ 2152650 w 2152650"/>
              <a:gd name="connsiteY5" fmla="*/ 1682115 h 1682115"/>
              <a:gd name="connsiteX6" fmla="*/ 1495425 w 2152650"/>
              <a:gd name="connsiteY6" fmla="*/ 1596390 h 1682115"/>
              <a:gd name="connsiteX7" fmla="*/ 1600200 w 2152650"/>
              <a:gd name="connsiteY7" fmla="*/ 1491615 h 1682115"/>
              <a:gd name="connsiteX8" fmla="*/ 1365705 w 2152650"/>
              <a:gd name="connsiteY8" fmla="*/ 1326633 h 1682115"/>
              <a:gd name="connsiteX9" fmla="*/ 304800 w 2152650"/>
              <a:gd name="connsiteY9" fmla="*/ 634365 h 1682115"/>
              <a:gd name="connsiteX10" fmla="*/ 0 w 2152650"/>
              <a:gd name="connsiteY10" fmla="*/ 121920 h 1682115"/>
              <a:gd name="connsiteX0" fmla="*/ 169545 w 2152650"/>
              <a:gd name="connsiteY0" fmla="*/ 0 h 1682115"/>
              <a:gd name="connsiteX1" fmla="*/ 491490 w 2152650"/>
              <a:gd name="connsiteY1" fmla="*/ 506730 h 1682115"/>
              <a:gd name="connsiteX2" fmla="*/ 1400175 w 2152650"/>
              <a:gd name="connsiteY2" fmla="*/ 1209195 h 1682115"/>
              <a:gd name="connsiteX3" fmla="*/ 1647825 w 2152650"/>
              <a:gd name="connsiteY3" fmla="*/ 1377315 h 1682115"/>
              <a:gd name="connsiteX4" fmla="*/ 1628775 w 2152650"/>
              <a:gd name="connsiteY4" fmla="*/ 1177290 h 1682115"/>
              <a:gd name="connsiteX5" fmla="*/ 2152650 w 2152650"/>
              <a:gd name="connsiteY5" fmla="*/ 1682115 h 1682115"/>
              <a:gd name="connsiteX6" fmla="*/ 1495425 w 2152650"/>
              <a:gd name="connsiteY6" fmla="*/ 1596390 h 1682115"/>
              <a:gd name="connsiteX7" fmla="*/ 1600200 w 2152650"/>
              <a:gd name="connsiteY7" fmla="*/ 1491615 h 1682115"/>
              <a:gd name="connsiteX8" fmla="*/ 1365705 w 2152650"/>
              <a:gd name="connsiteY8" fmla="*/ 1326633 h 1682115"/>
              <a:gd name="connsiteX9" fmla="*/ 396240 w 2152650"/>
              <a:gd name="connsiteY9" fmla="*/ 668655 h 1682115"/>
              <a:gd name="connsiteX10" fmla="*/ 0 w 2152650"/>
              <a:gd name="connsiteY10" fmla="*/ 121920 h 1682115"/>
              <a:gd name="connsiteX0" fmla="*/ 169545 w 2152650"/>
              <a:gd name="connsiteY0" fmla="*/ 0 h 1682115"/>
              <a:gd name="connsiteX1" fmla="*/ 491490 w 2152650"/>
              <a:gd name="connsiteY1" fmla="*/ 506730 h 1682115"/>
              <a:gd name="connsiteX2" fmla="*/ 1400175 w 2152650"/>
              <a:gd name="connsiteY2" fmla="*/ 1209195 h 1682115"/>
              <a:gd name="connsiteX3" fmla="*/ 1647825 w 2152650"/>
              <a:gd name="connsiteY3" fmla="*/ 1377315 h 1682115"/>
              <a:gd name="connsiteX4" fmla="*/ 1628775 w 2152650"/>
              <a:gd name="connsiteY4" fmla="*/ 1177290 h 1682115"/>
              <a:gd name="connsiteX5" fmla="*/ 2152650 w 2152650"/>
              <a:gd name="connsiteY5" fmla="*/ 1682115 h 1682115"/>
              <a:gd name="connsiteX6" fmla="*/ 1495425 w 2152650"/>
              <a:gd name="connsiteY6" fmla="*/ 1596390 h 1682115"/>
              <a:gd name="connsiteX7" fmla="*/ 1600200 w 2152650"/>
              <a:gd name="connsiteY7" fmla="*/ 1491615 h 1682115"/>
              <a:gd name="connsiteX8" fmla="*/ 1365705 w 2152650"/>
              <a:gd name="connsiteY8" fmla="*/ 1326633 h 1682115"/>
              <a:gd name="connsiteX9" fmla="*/ 396240 w 2152650"/>
              <a:gd name="connsiteY9" fmla="*/ 668655 h 1682115"/>
              <a:gd name="connsiteX10" fmla="*/ 0 w 2152650"/>
              <a:gd name="connsiteY10" fmla="*/ 121920 h 1682115"/>
              <a:gd name="connsiteX0" fmla="*/ 169545 w 2152650"/>
              <a:gd name="connsiteY0" fmla="*/ 0 h 1682115"/>
              <a:gd name="connsiteX1" fmla="*/ 491490 w 2152650"/>
              <a:gd name="connsiteY1" fmla="*/ 506730 h 1682115"/>
              <a:gd name="connsiteX2" fmla="*/ 1400175 w 2152650"/>
              <a:gd name="connsiteY2" fmla="*/ 1209195 h 1682115"/>
              <a:gd name="connsiteX3" fmla="*/ 1647825 w 2152650"/>
              <a:gd name="connsiteY3" fmla="*/ 1377315 h 1682115"/>
              <a:gd name="connsiteX4" fmla="*/ 1628775 w 2152650"/>
              <a:gd name="connsiteY4" fmla="*/ 1177290 h 1682115"/>
              <a:gd name="connsiteX5" fmla="*/ 2152650 w 2152650"/>
              <a:gd name="connsiteY5" fmla="*/ 1682115 h 1682115"/>
              <a:gd name="connsiteX6" fmla="*/ 1495425 w 2152650"/>
              <a:gd name="connsiteY6" fmla="*/ 1596390 h 1682115"/>
              <a:gd name="connsiteX7" fmla="*/ 1600200 w 2152650"/>
              <a:gd name="connsiteY7" fmla="*/ 1491615 h 1682115"/>
              <a:gd name="connsiteX8" fmla="*/ 1365705 w 2152650"/>
              <a:gd name="connsiteY8" fmla="*/ 1326633 h 1682115"/>
              <a:gd name="connsiteX9" fmla="*/ 396240 w 2152650"/>
              <a:gd name="connsiteY9" fmla="*/ 668655 h 1682115"/>
              <a:gd name="connsiteX10" fmla="*/ 0 w 2152650"/>
              <a:gd name="connsiteY10" fmla="*/ 121920 h 1682115"/>
              <a:gd name="connsiteX0" fmla="*/ 0 w 1983105"/>
              <a:gd name="connsiteY0" fmla="*/ 0 h 1682115"/>
              <a:gd name="connsiteX1" fmla="*/ 321945 w 1983105"/>
              <a:gd name="connsiteY1" fmla="*/ 506730 h 1682115"/>
              <a:gd name="connsiteX2" fmla="*/ 1230630 w 1983105"/>
              <a:gd name="connsiteY2" fmla="*/ 1209195 h 1682115"/>
              <a:gd name="connsiteX3" fmla="*/ 1478280 w 1983105"/>
              <a:gd name="connsiteY3" fmla="*/ 1377315 h 1682115"/>
              <a:gd name="connsiteX4" fmla="*/ 1459230 w 1983105"/>
              <a:gd name="connsiteY4" fmla="*/ 1177290 h 1682115"/>
              <a:gd name="connsiteX5" fmla="*/ 1983105 w 1983105"/>
              <a:gd name="connsiteY5" fmla="*/ 1682115 h 1682115"/>
              <a:gd name="connsiteX6" fmla="*/ 1325880 w 1983105"/>
              <a:gd name="connsiteY6" fmla="*/ 1596390 h 1682115"/>
              <a:gd name="connsiteX7" fmla="*/ 1430655 w 1983105"/>
              <a:gd name="connsiteY7" fmla="*/ 1491615 h 1682115"/>
              <a:gd name="connsiteX8" fmla="*/ 1196160 w 1983105"/>
              <a:gd name="connsiteY8" fmla="*/ 1326633 h 1682115"/>
              <a:gd name="connsiteX9" fmla="*/ 226695 w 1983105"/>
              <a:gd name="connsiteY9" fmla="*/ 668655 h 1682115"/>
              <a:gd name="connsiteX0" fmla="*/ 95250 w 1756410"/>
              <a:gd name="connsiteY0" fmla="*/ 0 h 1175385"/>
              <a:gd name="connsiteX1" fmla="*/ 1003935 w 1756410"/>
              <a:gd name="connsiteY1" fmla="*/ 702465 h 1175385"/>
              <a:gd name="connsiteX2" fmla="*/ 1251585 w 1756410"/>
              <a:gd name="connsiteY2" fmla="*/ 870585 h 1175385"/>
              <a:gd name="connsiteX3" fmla="*/ 1232535 w 1756410"/>
              <a:gd name="connsiteY3" fmla="*/ 670560 h 1175385"/>
              <a:gd name="connsiteX4" fmla="*/ 1756410 w 1756410"/>
              <a:gd name="connsiteY4" fmla="*/ 1175385 h 1175385"/>
              <a:gd name="connsiteX5" fmla="*/ 1099185 w 1756410"/>
              <a:gd name="connsiteY5" fmla="*/ 1089660 h 1175385"/>
              <a:gd name="connsiteX6" fmla="*/ 1203960 w 1756410"/>
              <a:gd name="connsiteY6" fmla="*/ 984885 h 1175385"/>
              <a:gd name="connsiteX7" fmla="*/ 969465 w 1756410"/>
              <a:gd name="connsiteY7" fmla="*/ 819903 h 1175385"/>
              <a:gd name="connsiteX8" fmla="*/ 0 w 1756410"/>
              <a:gd name="connsiteY8" fmla="*/ 161925 h 1175385"/>
              <a:gd name="connsiteX0" fmla="*/ 0 w 2815351"/>
              <a:gd name="connsiteY0" fmla="*/ 0 h 2048221"/>
              <a:gd name="connsiteX1" fmla="*/ 2062876 w 2815351"/>
              <a:gd name="connsiteY1" fmla="*/ 1575301 h 2048221"/>
              <a:gd name="connsiteX2" fmla="*/ 2310526 w 2815351"/>
              <a:gd name="connsiteY2" fmla="*/ 1743421 h 2048221"/>
              <a:gd name="connsiteX3" fmla="*/ 2291476 w 2815351"/>
              <a:gd name="connsiteY3" fmla="*/ 1543396 h 2048221"/>
              <a:gd name="connsiteX4" fmla="*/ 2815351 w 2815351"/>
              <a:gd name="connsiteY4" fmla="*/ 2048221 h 2048221"/>
              <a:gd name="connsiteX5" fmla="*/ 2158126 w 2815351"/>
              <a:gd name="connsiteY5" fmla="*/ 1962496 h 2048221"/>
              <a:gd name="connsiteX6" fmla="*/ 2262901 w 2815351"/>
              <a:gd name="connsiteY6" fmla="*/ 1857721 h 2048221"/>
              <a:gd name="connsiteX7" fmla="*/ 2028406 w 2815351"/>
              <a:gd name="connsiteY7" fmla="*/ 1692739 h 2048221"/>
              <a:gd name="connsiteX8" fmla="*/ 1058941 w 2815351"/>
              <a:gd name="connsiteY8" fmla="*/ 1034761 h 2048221"/>
              <a:gd name="connsiteX0" fmla="*/ 155996 w 2971347"/>
              <a:gd name="connsiteY0" fmla="*/ 0 h 2048221"/>
              <a:gd name="connsiteX1" fmla="*/ 2218872 w 2971347"/>
              <a:gd name="connsiteY1" fmla="*/ 1575301 h 2048221"/>
              <a:gd name="connsiteX2" fmla="*/ 2466522 w 2971347"/>
              <a:gd name="connsiteY2" fmla="*/ 1743421 h 2048221"/>
              <a:gd name="connsiteX3" fmla="*/ 2447472 w 2971347"/>
              <a:gd name="connsiteY3" fmla="*/ 1543396 h 2048221"/>
              <a:gd name="connsiteX4" fmla="*/ 2971347 w 2971347"/>
              <a:gd name="connsiteY4" fmla="*/ 2048221 h 2048221"/>
              <a:gd name="connsiteX5" fmla="*/ 2314122 w 2971347"/>
              <a:gd name="connsiteY5" fmla="*/ 1962496 h 2048221"/>
              <a:gd name="connsiteX6" fmla="*/ 2418897 w 2971347"/>
              <a:gd name="connsiteY6" fmla="*/ 1857721 h 2048221"/>
              <a:gd name="connsiteX7" fmla="*/ 2184402 w 2971347"/>
              <a:gd name="connsiteY7" fmla="*/ 1692739 h 2048221"/>
              <a:gd name="connsiteX8" fmla="*/ 0 w 2971347"/>
              <a:gd name="connsiteY8" fmla="*/ 171516 h 2048221"/>
              <a:gd name="connsiteX0" fmla="*/ 792808 w 3608159"/>
              <a:gd name="connsiteY0" fmla="*/ 178244 h 2226465"/>
              <a:gd name="connsiteX1" fmla="*/ 2855684 w 3608159"/>
              <a:gd name="connsiteY1" fmla="*/ 1753545 h 2226465"/>
              <a:gd name="connsiteX2" fmla="*/ 3103334 w 3608159"/>
              <a:gd name="connsiteY2" fmla="*/ 1921665 h 2226465"/>
              <a:gd name="connsiteX3" fmla="*/ 3084284 w 3608159"/>
              <a:gd name="connsiteY3" fmla="*/ 1721640 h 2226465"/>
              <a:gd name="connsiteX4" fmla="*/ 3608159 w 3608159"/>
              <a:gd name="connsiteY4" fmla="*/ 2226465 h 2226465"/>
              <a:gd name="connsiteX5" fmla="*/ 2950934 w 3608159"/>
              <a:gd name="connsiteY5" fmla="*/ 2140740 h 2226465"/>
              <a:gd name="connsiteX6" fmla="*/ 3055709 w 3608159"/>
              <a:gd name="connsiteY6" fmla="*/ 2035965 h 2226465"/>
              <a:gd name="connsiteX7" fmla="*/ 2821214 w 3608159"/>
              <a:gd name="connsiteY7" fmla="*/ 1870983 h 2226465"/>
              <a:gd name="connsiteX8" fmla="*/ 0 w 3608159"/>
              <a:gd name="connsiteY8" fmla="*/ 0 h 2226465"/>
              <a:gd name="connsiteX0" fmla="*/ 792808 w 3608159"/>
              <a:gd name="connsiteY0" fmla="*/ 178244 h 2226465"/>
              <a:gd name="connsiteX1" fmla="*/ 2855684 w 3608159"/>
              <a:gd name="connsiteY1" fmla="*/ 1753545 h 2226465"/>
              <a:gd name="connsiteX2" fmla="*/ 3103334 w 3608159"/>
              <a:gd name="connsiteY2" fmla="*/ 1921665 h 2226465"/>
              <a:gd name="connsiteX3" fmla="*/ 3084284 w 3608159"/>
              <a:gd name="connsiteY3" fmla="*/ 1721640 h 2226465"/>
              <a:gd name="connsiteX4" fmla="*/ 3608159 w 3608159"/>
              <a:gd name="connsiteY4" fmla="*/ 2226465 h 2226465"/>
              <a:gd name="connsiteX5" fmla="*/ 2950934 w 3608159"/>
              <a:gd name="connsiteY5" fmla="*/ 2140740 h 2226465"/>
              <a:gd name="connsiteX6" fmla="*/ 3055709 w 3608159"/>
              <a:gd name="connsiteY6" fmla="*/ 2035965 h 2226465"/>
              <a:gd name="connsiteX7" fmla="*/ 2821214 w 3608159"/>
              <a:gd name="connsiteY7" fmla="*/ 1870983 h 2226465"/>
              <a:gd name="connsiteX8" fmla="*/ 0 w 3608159"/>
              <a:gd name="connsiteY8" fmla="*/ 0 h 2226465"/>
              <a:gd name="connsiteX0" fmla="*/ 361801 w 3608159"/>
              <a:gd name="connsiteY0" fmla="*/ 0 h 2298213"/>
              <a:gd name="connsiteX1" fmla="*/ 2855684 w 3608159"/>
              <a:gd name="connsiteY1" fmla="*/ 1825293 h 2298213"/>
              <a:gd name="connsiteX2" fmla="*/ 3103334 w 3608159"/>
              <a:gd name="connsiteY2" fmla="*/ 1993413 h 2298213"/>
              <a:gd name="connsiteX3" fmla="*/ 3084284 w 3608159"/>
              <a:gd name="connsiteY3" fmla="*/ 1793388 h 2298213"/>
              <a:gd name="connsiteX4" fmla="*/ 3608159 w 3608159"/>
              <a:gd name="connsiteY4" fmla="*/ 2298213 h 2298213"/>
              <a:gd name="connsiteX5" fmla="*/ 2950934 w 3608159"/>
              <a:gd name="connsiteY5" fmla="*/ 2212488 h 2298213"/>
              <a:gd name="connsiteX6" fmla="*/ 3055709 w 3608159"/>
              <a:gd name="connsiteY6" fmla="*/ 2107713 h 2298213"/>
              <a:gd name="connsiteX7" fmla="*/ 2821214 w 3608159"/>
              <a:gd name="connsiteY7" fmla="*/ 1942731 h 2298213"/>
              <a:gd name="connsiteX8" fmla="*/ 0 w 3608159"/>
              <a:gd name="connsiteY8" fmla="*/ 71748 h 2298213"/>
              <a:gd name="connsiteX0" fmla="*/ 361801 w 3608159"/>
              <a:gd name="connsiteY0" fmla="*/ 0 h 2298213"/>
              <a:gd name="connsiteX1" fmla="*/ 2855684 w 3608159"/>
              <a:gd name="connsiteY1" fmla="*/ 1825293 h 2298213"/>
              <a:gd name="connsiteX2" fmla="*/ 3103334 w 3608159"/>
              <a:gd name="connsiteY2" fmla="*/ 1993413 h 2298213"/>
              <a:gd name="connsiteX3" fmla="*/ 3084284 w 3608159"/>
              <a:gd name="connsiteY3" fmla="*/ 1793388 h 2298213"/>
              <a:gd name="connsiteX4" fmla="*/ 3608159 w 3608159"/>
              <a:gd name="connsiteY4" fmla="*/ 2298213 h 2298213"/>
              <a:gd name="connsiteX5" fmla="*/ 2950934 w 3608159"/>
              <a:gd name="connsiteY5" fmla="*/ 2212488 h 2298213"/>
              <a:gd name="connsiteX6" fmla="*/ 3055709 w 3608159"/>
              <a:gd name="connsiteY6" fmla="*/ 2107713 h 2298213"/>
              <a:gd name="connsiteX7" fmla="*/ 2821214 w 3608159"/>
              <a:gd name="connsiteY7" fmla="*/ 1942731 h 2298213"/>
              <a:gd name="connsiteX8" fmla="*/ 0 w 3608159"/>
              <a:gd name="connsiteY8" fmla="*/ 71748 h 2298213"/>
              <a:gd name="connsiteX0" fmla="*/ 361801 w 3608159"/>
              <a:gd name="connsiteY0" fmla="*/ 0 h 2298213"/>
              <a:gd name="connsiteX1" fmla="*/ 2855684 w 3608159"/>
              <a:gd name="connsiteY1" fmla="*/ 1825293 h 2298213"/>
              <a:gd name="connsiteX2" fmla="*/ 3103334 w 3608159"/>
              <a:gd name="connsiteY2" fmla="*/ 1993413 h 2298213"/>
              <a:gd name="connsiteX3" fmla="*/ 3084284 w 3608159"/>
              <a:gd name="connsiteY3" fmla="*/ 1793388 h 2298213"/>
              <a:gd name="connsiteX4" fmla="*/ 3608159 w 3608159"/>
              <a:gd name="connsiteY4" fmla="*/ 2298213 h 2298213"/>
              <a:gd name="connsiteX5" fmla="*/ 2950934 w 3608159"/>
              <a:gd name="connsiteY5" fmla="*/ 2212488 h 2298213"/>
              <a:gd name="connsiteX6" fmla="*/ 3055709 w 3608159"/>
              <a:gd name="connsiteY6" fmla="*/ 2107713 h 2298213"/>
              <a:gd name="connsiteX7" fmla="*/ 2821214 w 3608159"/>
              <a:gd name="connsiteY7" fmla="*/ 1942731 h 2298213"/>
              <a:gd name="connsiteX8" fmla="*/ 0 w 3608159"/>
              <a:gd name="connsiteY8" fmla="*/ 71748 h 2298213"/>
              <a:gd name="connsiteX0" fmla="*/ 1674695 w 4921053"/>
              <a:gd name="connsiteY0" fmla="*/ 798350 h 3096563"/>
              <a:gd name="connsiteX1" fmla="*/ 4168578 w 4921053"/>
              <a:gd name="connsiteY1" fmla="*/ 2623643 h 3096563"/>
              <a:gd name="connsiteX2" fmla="*/ 4416228 w 4921053"/>
              <a:gd name="connsiteY2" fmla="*/ 2791763 h 3096563"/>
              <a:gd name="connsiteX3" fmla="*/ 4397178 w 4921053"/>
              <a:gd name="connsiteY3" fmla="*/ 2591738 h 3096563"/>
              <a:gd name="connsiteX4" fmla="*/ 4921053 w 4921053"/>
              <a:gd name="connsiteY4" fmla="*/ 3096563 h 3096563"/>
              <a:gd name="connsiteX5" fmla="*/ 4263828 w 4921053"/>
              <a:gd name="connsiteY5" fmla="*/ 3010838 h 3096563"/>
              <a:gd name="connsiteX6" fmla="*/ 4368603 w 4921053"/>
              <a:gd name="connsiteY6" fmla="*/ 2906063 h 3096563"/>
              <a:gd name="connsiteX7" fmla="*/ 4134108 w 4921053"/>
              <a:gd name="connsiteY7" fmla="*/ 2741081 h 3096563"/>
              <a:gd name="connsiteX8" fmla="*/ 0 w 4921053"/>
              <a:gd name="connsiteY8" fmla="*/ 0 h 3096563"/>
              <a:gd name="connsiteX0" fmla="*/ 1674695 w 4921053"/>
              <a:gd name="connsiteY0" fmla="*/ 798350 h 3096563"/>
              <a:gd name="connsiteX1" fmla="*/ 4168578 w 4921053"/>
              <a:gd name="connsiteY1" fmla="*/ 2623643 h 3096563"/>
              <a:gd name="connsiteX2" fmla="*/ 4416228 w 4921053"/>
              <a:gd name="connsiteY2" fmla="*/ 2791763 h 3096563"/>
              <a:gd name="connsiteX3" fmla="*/ 4397178 w 4921053"/>
              <a:gd name="connsiteY3" fmla="*/ 2591738 h 3096563"/>
              <a:gd name="connsiteX4" fmla="*/ 4921053 w 4921053"/>
              <a:gd name="connsiteY4" fmla="*/ 3096563 h 3096563"/>
              <a:gd name="connsiteX5" fmla="*/ 4263828 w 4921053"/>
              <a:gd name="connsiteY5" fmla="*/ 3010838 h 3096563"/>
              <a:gd name="connsiteX6" fmla="*/ 4368603 w 4921053"/>
              <a:gd name="connsiteY6" fmla="*/ 2906063 h 3096563"/>
              <a:gd name="connsiteX7" fmla="*/ 4134108 w 4921053"/>
              <a:gd name="connsiteY7" fmla="*/ 2741081 h 3096563"/>
              <a:gd name="connsiteX8" fmla="*/ 0 w 4921053"/>
              <a:gd name="connsiteY8" fmla="*/ 0 h 3096563"/>
              <a:gd name="connsiteX0" fmla="*/ 38522 w 4921053"/>
              <a:gd name="connsiteY0" fmla="*/ 0 h 3369323"/>
              <a:gd name="connsiteX1" fmla="*/ 4168578 w 4921053"/>
              <a:gd name="connsiteY1" fmla="*/ 2896403 h 3369323"/>
              <a:gd name="connsiteX2" fmla="*/ 4416228 w 4921053"/>
              <a:gd name="connsiteY2" fmla="*/ 3064523 h 3369323"/>
              <a:gd name="connsiteX3" fmla="*/ 4397178 w 4921053"/>
              <a:gd name="connsiteY3" fmla="*/ 2864498 h 3369323"/>
              <a:gd name="connsiteX4" fmla="*/ 4921053 w 4921053"/>
              <a:gd name="connsiteY4" fmla="*/ 3369323 h 3369323"/>
              <a:gd name="connsiteX5" fmla="*/ 4263828 w 4921053"/>
              <a:gd name="connsiteY5" fmla="*/ 3283598 h 3369323"/>
              <a:gd name="connsiteX6" fmla="*/ 4368603 w 4921053"/>
              <a:gd name="connsiteY6" fmla="*/ 3178823 h 3369323"/>
              <a:gd name="connsiteX7" fmla="*/ 4134108 w 4921053"/>
              <a:gd name="connsiteY7" fmla="*/ 3013841 h 3369323"/>
              <a:gd name="connsiteX8" fmla="*/ 0 w 4921053"/>
              <a:gd name="connsiteY8" fmla="*/ 272760 h 336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21053" h="3369323">
                <a:moveTo>
                  <a:pt x="38522" y="0"/>
                </a:moveTo>
                <a:cubicBezTo>
                  <a:pt x="252076" y="257874"/>
                  <a:pt x="3970141" y="2755116"/>
                  <a:pt x="4168578" y="2896403"/>
                </a:cubicBezTo>
                <a:lnTo>
                  <a:pt x="4416228" y="3064523"/>
                </a:lnTo>
                <a:lnTo>
                  <a:pt x="4397178" y="2864498"/>
                </a:lnTo>
                <a:lnTo>
                  <a:pt x="4921053" y="3369323"/>
                </a:lnTo>
                <a:lnTo>
                  <a:pt x="4263828" y="3283598"/>
                </a:lnTo>
                <a:lnTo>
                  <a:pt x="4368603" y="3178823"/>
                </a:lnTo>
                <a:lnTo>
                  <a:pt x="4134108" y="3013841"/>
                </a:lnTo>
                <a:cubicBezTo>
                  <a:pt x="3918208" y="2870966"/>
                  <a:pt x="379307" y="601855"/>
                  <a:pt x="0" y="27276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4355622" y="8298807"/>
            <a:ext cx="6420510" cy="4403096"/>
          </a:xfrm>
          <a:custGeom>
            <a:avLst/>
            <a:gdLst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2514600 w 5155290"/>
              <a:gd name="connsiteY2" fmla="*/ 2520010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400425 w 5155290"/>
              <a:gd name="connsiteY3" fmla="*/ 3148660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5290"/>
              <a:gd name="connsiteY0" fmla="*/ 129235 h 4115319"/>
              <a:gd name="connsiteX1" fmla="*/ 866775 w 5155290"/>
              <a:gd name="connsiteY1" fmla="*/ 1157935 h 4115319"/>
              <a:gd name="connsiteX2" fmla="*/ 1962150 w 5155290"/>
              <a:gd name="connsiteY2" fmla="*/ 2091385 h 4115319"/>
              <a:gd name="connsiteX3" fmla="*/ 3038475 w 5155290"/>
              <a:gd name="connsiteY3" fmla="*/ 2910535 h 4115319"/>
              <a:gd name="connsiteX4" fmla="*/ 4333875 w 5155290"/>
              <a:gd name="connsiteY4" fmla="*/ 3748735 h 4115319"/>
              <a:gd name="connsiteX5" fmla="*/ 4667250 w 5155290"/>
              <a:gd name="connsiteY5" fmla="*/ 3910660 h 4115319"/>
              <a:gd name="connsiteX6" fmla="*/ 4533900 w 5155290"/>
              <a:gd name="connsiteY6" fmla="*/ 4044010 h 4115319"/>
              <a:gd name="connsiteX7" fmla="*/ 5153025 w 5155290"/>
              <a:gd name="connsiteY7" fmla="*/ 4091635 h 4115319"/>
              <a:gd name="connsiteX8" fmla="*/ 4743450 w 5155290"/>
              <a:gd name="connsiteY8" fmla="*/ 3663010 h 4115319"/>
              <a:gd name="connsiteX9" fmla="*/ 4762500 w 5155290"/>
              <a:gd name="connsiteY9" fmla="*/ 3824935 h 4115319"/>
              <a:gd name="connsiteX10" fmla="*/ 4391025 w 5155290"/>
              <a:gd name="connsiteY10" fmla="*/ 3653485 h 4115319"/>
              <a:gd name="connsiteX11" fmla="*/ 3143250 w 5155290"/>
              <a:gd name="connsiteY11" fmla="*/ 2796235 h 4115319"/>
              <a:gd name="connsiteX12" fmla="*/ 2085975 w 5155290"/>
              <a:gd name="connsiteY12" fmla="*/ 1938985 h 4115319"/>
              <a:gd name="connsiteX13" fmla="*/ 552450 w 5155290"/>
              <a:gd name="connsiteY13" fmla="*/ 300685 h 4115319"/>
              <a:gd name="connsiteX14" fmla="*/ 352425 w 5155290"/>
              <a:gd name="connsiteY14" fmla="*/ 5410 h 4115319"/>
              <a:gd name="connsiteX0" fmla="*/ 0 w 5153025"/>
              <a:gd name="connsiteY0" fmla="*/ 129235 h 4115319"/>
              <a:gd name="connsiteX1" fmla="*/ 866775 w 5153025"/>
              <a:gd name="connsiteY1" fmla="*/ 1157935 h 4115319"/>
              <a:gd name="connsiteX2" fmla="*/ 1962150 w 5153025"/>
              <a:gd name="connsiteY2" fmla="*/ 2091385 h 4115319"/>
              <a:gd name="connsiteX3" fmla="*/ 3038475 w 5153025"/>
              <a:gd name="connsiteY3" fmla="*/ 2910535 h 4115319"/>
              <a:gd name="connsiteX4" fmla="*/ 4333875 w 5153025"/>
              <a:gd name="connsiteY4" fmla="*/ 3748735 h 4115319"/>
              <a:gd name="connsiteX5" fmla="*/ 4667250 w 5153025"/>
              <a:gd name="connsiteY5" fmla="*/ 3910660 h 4115319"/>
              <a:gd name="connsiteX6" fmla="*/ 4533900 w 5153025"/>
              <a:gd name="connsiteY6" fmla="*/ 4044010 h 4115319"/>
              <a:gd name="connsiteX7" fmla="*/ 5153025 w 5153025"/>
              <a:gd name="connsiteY7" fmla="*/ 4091635 h 4115319"/>
              <a:gd name="connsiteX8" fmla="*/ 4743450 w 5153025"/>
              <a:gd name="connsiteY8" fmla="*/ 3663010 h 4115319"/>
              <a:gd name="connsiteX9" fmla="*/ 4762500 w 5153025"/>
              <a:gd name="connsiteY9" fmla="*/ 3824935 h 4115319"/>
              <a:gd name="connsiteX10" fmla="*/ 4391025 w 5153025"/>
              <a:gd name="connsiteY10" fmla="*/ 3653485 h 4115319"/>
              <a:gd name="connsiteX11" fmla="*/ 3143250 w 5153025"/>
              <a:gd name="connsiteY11" fmla="*/ 2796235 h 4115319"/>
              <a:gd name="connsiteX12" fmla="*/ 2085975 w 5153025"/>
              <a:gd name="connsiteY12" fmla="*/ 1938985 h 4115319"/>
              <a:gd name="connsiteX13" fmla="*/ 552450 w 5153025"/>
              <a:gd name="connsiteY13" fmla="*/ 300685 h 4115319"/>
              <a:gd name="connsiteX14" fmla="*/ 352425 w 5153025"/>
              <a:gd name="connsiteY14" fmla="*/ 5410 h 4115319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67250 w 5153025"/>
              <a:gd name="connsiteY5" fmla="*/ 391066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62500 w 5153025"/>
              <a:gd name="connsiteY9" fmla="*/ 382493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31060 w 5153025"/>
              <a:gd name="connsiteY9" fmla="*/ 3814454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57935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9235 h 4091635"/>
              <a:gd name="connsiteX1" fmla="*/ 866775 w 5153025"/>
              <a:gd name="connsiteY1" fmla="*/ 1108949 h 4091635"/>
              <a:gd name="connsiteX2" fmla="*/ 1962150 w 5153025"/>
              <a:gd name="connsiteY2" fmla="*/ 2091385 h 4091635"/>
              <a:gd name="connsiteX3" fmla="*/ 3038475 w 5153025"/>
              <a:gd name="connsiteY3" fmla="*/ 2910535 h 4091635"/>
              <a:gd name="connsiteX4" fmla="*/ 4333875 w 5153025"/>
              <a:gd name="connsiteY4" fmla="*/ 3748735 h 4091635"/>
              <a:gd name="connsiteX5" fmla="*/ 4646290 w 5153025"/>
              <a:gd name="connsiteY5" fmla="*/ 3926380 h 4091635"/>
              <a:gd name="connsiteX6" fmla="*/ 4533900 w 5153025"/>
              <a:gd name="connsiteY6" fmla="*/ 4044010 h 4091635"/>
              <a:gd name="connsiteX7" fmla="*/ 5153025 w 5153025"/>
              <a:gd name="connsiteY7" fmla="*/ 4091635 h 4091635"/>
              <a:gd name="connsiteX8" fmla="*/ 4743450 w 5153025"/>
              <a:gd name="connsiteY8" fmla="*/ 3663010 h 4091635"/>
              <a:gd name="connsiteX9" fmla="*/ 4712719 w 5153025"/>
              <a:gd name="connsiteY9" fmla="*/ 3827555 h 4091635"/>
              <a:gd name="connsiteX10" fmla="*/ 4391025 w 5153025"/>
              <a:gd name="connsiteY10" fmla="*/ 3653485 h 4091635"/>
              <a:gd name="connsiteX11" fmla="*/ 3143250 w 5153025"/>
              <a:gd name="connsiteY11" fmla="*/ 2796235 h 4091635"/>
              <a:gd name="connsiteX12" fmla="*/ 2085975 w 5153025"/>
              <a:gd name="connsiteY12" fmla="*/ 1938985 h 4091635"/>
              <a:gd name="connsiteX13" fmla="*/ 552450 w 5153025"/>
              <a:gd name="connsiteY13" fmla="*/ 300685 h 4091635"/>
              <a:gd name="connsiteX14" fmla="*/ 352425 w 5153025"/>
              <a:gd name="connsiteY14" fmla="*/ 5410 h 409163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352425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270782 w 5153025"/>
              <a:gd name="connsiteY13" fmla="*/ 0 h 4086225"/>
              <a:gd name="connsiteX0" fmla="*/ 0 w 5153025"/>
              <a:gd name="connsiteY0" fmla="*/ 123825 h 4086225"/>
              <a:gd name="connsiteX1" fmla="*/ 866775 w 5153025"/>
              <a:gd name="connsiteY1" fmla="*/ 1103539 h 4086225"/>
              <a:gd name="connsiteX2" fmla="*/ 1962150 w 5153025"/>
              <a:gd name="connsiteY2" fmla="*/ 2085975 h 4086225"/>
              <a:gd name="connsiteX3" fmla="*/ 3038475 w 5153025"/>
              <a:gd name="connsiteY3" fmla="*/ 2905125 h 4086225"/>
              <a:gd name="connsiteX4" fmla="*/ 4333875 w 5153025"/>
              <a:gd name="connsiteY4" fmla="*/ 3743325 h 4086225"/>
              <a:gd name="connsiteX5" fmla="*/ 4646290 w 5153025"/>
              <a:gd name="connsiteY5" fmla="*/ 3920970 h 4086225"/>
              <a:gd name="connsiteX6" fmla="*/ 4533900 w 5153025"/>
              <a:gd name="connsiteY6" fmla="*/ 4038600 h 4086225"/>
              <a:gd name="connsiteX7" fmla="*/ 5153025 w 5153025"/>
              <a:gd name="connsiteY7" fmla="*/ 4086225 h 4086225"/>
              <a:gd name="connsiteX8" fmla="*/ 4743450 w 5153025"/>
              <a:gd name="connsiteY8" fmla="*/ 3657600 h 4086225"/>
              <a:gd name="connsiteX9" fmla="*/ 4712719 w 5153025"/>
              <a:gd name="connsiteY9" fmla="*/ 3822145 h 4086225"/>
              <a:gd name="connsiteX10" fmla="*/ 4391025 w 5153025"/>
              <a:gd name="connsiteY10" fmla="*/ 3648075 h 4086225"/>
              <a:gd name="connsiteX11" fmla="*/ 3143250 w 5153025"/>
              <a:gd name="connsiteY11" fmla="*/ 2790825 h 4086225"/>
              <a:gd name="connsiteX12" fmla="*/ 2085975 w 5153025"/>
              <a:gd name="connsiteY12" fmla="*/ 1933575 h 4086225"/>
              <a:gd name="connsiteX13" fmla="*/ 1054555 w 5153025"/>
              <a:gd name="connsiteY13" fmla="*/ 930729 h 4086225"/>
              <a:gd name="connsiteX14" fmla="*/ 270782 w 5153025"/>
              <a:gd name="connsiteY14" fmla="*/ 0 h 4086225"/>
              <a:gd name="connsiteX0" fmla="*/ 0 w 6420510"/>
              <a:gd name="connsiteY0" fmla="*/ 0 h 4161577"/>
              <a:gd name="connsiteX1" fmla="*/ 2134260 w 6420510"/>
              <a:gd name="connsiteY1" fmla="*/ 1178891 h 4161577"/>
              <a:gd name="connsiteX2" fmla="*/ 3229635 w 6420510"/>
              <a:gd name="connsiteY2" fmla="*/ 2161327 h 4161577"/>
              <a:gd name="connsiteX3" fmla="*/ 4305960 w 6420510"/>
              <a:gd name="connsiteY3" fmla="*/ 2980477 h 4161577"/>
              <a:gd name="connsiteX4" fmla="*/ 5601360 w 6420510"/>
              <a:gd name="connsiteY4" fmla="*/ 3818677 h 4161577"/>
              <a:gd name="connsiteX5" fmla="*/ 5913775 w 6420510"/>
              <a:gd name="connsiteY5" fmla="*/ 3996322 h 4161577"/>
              <a:gd name="connsiteX6" fmla="*/ 5801385 w 6420510"/>
              <a:gd name="connsiteY6" fmla="*/ 4113952 h 4161577"/>
              <a:gd name="connsiteX7" fmla="*/ 6420510 w 6420510"/>
              <a:gd name="connsiteY7" fmla="*/ 4161577 h 4161577"/>
              <a:gd name="connsiteX8" fmla="*/ 6010935 w 6420510"/>
              <a:gd name="connsiteY8" fmla="*/ 3732952 h 4161577"/>
              <a:gd name="connsiteX9" fmla="*/ 5980204 w 6420510"/>
              <a:gd name="connsiteY9" fmla="*/ 3897497 h 4161577"/>
              <a:gd name="connsiteX10" fmla="*/ 5658510 w 6420510"/>
              <a:gd name="connsiteY10" fmla="*/ 3723427 h 4161577"/>
              <a:gd name="connsiteX11" fmla="*/ 4410735 w 6420510"/>
              <a:gd name="connsiteY11" fmla="*/ 2866177 h 4161577"/>
              <a:gd name="connsiteX12" fmla="*/ 3353460 w 6420510"/>
              <a:gd name="connsiteY12" fmla="*/ 2008927 h 4161577"/>
              <a:gd name="connsiteX13" fmla="*/ 2322040 w 6420510"/>
              <a:gd name="connsiteY13" fmla="*/ 1006081 h 4161577"/>
              <a:gd name="connsiteX14" fmla="*/ 1538267 w 6420510"/>
              <a:gd name="connsiteY14" fmla="*/ 75352 h 4161577"/>
              <a:gd name="connsiteX0" fmla="*/ 0 w 6420510"/>
              <a:gd name="connsiteY0" fmla="*/ 78557 h 4240134"/>
              <a:gd name="connsiteX1" fmla="*/ 2134260 w 6420510"/>
              <a:gd name="connsiteY1" fmla="*/ 1257448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2322040 w 6420510"/>
              <a:gd name="connsiteY13" fmla="*/ 1084638 h 4240134"/>
              <a:gd name="connsiteX14" fmla="*/ 460905 w 6420510"/>
              <a:gd name="connsiteY14" fmla="*/ 0 h 4240134"/>
              <a:gd name="connsiteX0" fmla="*/ 0 w 6420510"/>
              <a:gd name="connsiteY0" fmla="*/ 78557 h 4240134"/>
              <a:gd name="connsiteX1" fmla="*/ 1907923 w 6420510"/>
              <a:gd name="connsiteY1" fmla="*/ 1429464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2322040 w 6420510"/>
              <a:gd name="connsiteY13" fmla="*/ 1084638 h 4240134"/>
              <a:gd name="connsiteX14" fmla="*/ 460905 w 6420510"/>
              <a:gd name="connsiteY14" fmla="*/ 0 h 4240134"/>
              <a:gd name="connsiteX0" fmla="*/ 0 w 6420510"/>
              <a:gd name="connsiteY0" fmla="*/ 78557 h 4240134"/>
              <a:gd name="connsiteX1" fmla="*/ 1907923 w 6420510"/>
              <a:gd name="connsiteY1" fmla="*/ 1429464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2059489 w 6420510"/>
              <a:gd name="connsiteY13" fmla="*/ 1193279 h 4240134"/>
              <a:gd name="connsiteX14" fmla="*/ 460905 w 6420510"/>
              <a:gd name="connsiteY14" fmla="*/ 0 h 4240134"/>
              <a:gd name="connsiteX0" fmla="*/ 0 w 6420510"/>
              <a:gd name="connsiteY0" fmla="*/ 78557 h 4240134"/>
              <a:gd name="connsiteX1" fmla="*/ 1907923 w 6420510"/>
              <a:gd name="connsiteY1" fmla="*/ 1429464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2059489 w 6420510"/>
              <a:gd name="connsiteY13" fmla="*/ 1193279 h 4240134"/>
              <a:gd name="connsiteX14" fmla="*/ 460905 w 6420510"/>
              <a:gd name="connsiteY14" fmla="*/ 0 h 4240134"/>
              <a:gd name="connsiteX0" fmla="*/ 0 w 6420510"/>
              <a:gd name="connsiteY0" fmla="*/ 78557 h 4240134"/>
              <a:gd name="connsiteX1" fmla="*/ 1907923 w 6420510"/>
              <a:gd name="connsiteY1" fmla="*/ 1429464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2059489 w 6420510"/>
              <a:gd name="connsiteY13" fmla="*/ 1193279 h 4240134"/>
              <a:gd name="connsiteX14" fmla="*/ 460905 w 6420510"/>
              <a:gd name="connsiteY14" fmla="*/ 0 h 4240134"/>
              <a:gd name="connsiteX0" fmla="*/ 0 w 6420510"/>
              <a:gd name="connsiteY0" fmla="*/ 78557 h 4240134"/>
              <a:gd name="connsiteX1" fmla="*/ 1907923 w 6420510"/>
              <a:gd name="connsiteY1" fmla="*/ 1429464 h 4240134"/>
              <a:gd name="connsiteX2" fmla="*/ 3229635 w 6420510"/>
              <a:gd name="connsiteY2" fmla="*/ 2239884 h 4240134"/>
              <a:gd name="connsiteX3" fmla="*/ 4305960 w 6420510"/>
              <a:gd name="connsiteY3" fmla="*/ 3059034 h 4240134"/>
              <a:gd name="connsiteX4" fmla="*/ 5601360 w 6420510"/>
              <a:gd name="connsiteY4" fmla="*/ 3897234 h 4240134"/>
              <a:gd name="connsiteX5" fmla="*/ 5913775 w 6420510"/>
              <a:gd name="connsiteY5" fmla="*/ 4074879 h 4240134"/>
              <a:gd name="connsiteX6" fmla="*/ 5801385 w 6420510"/>
              <a:gd name="connsiteY6" fmla="*/ 4192509 h 4240134"/>
              <a:gd name="connsiteX7" fmla="*/ 6420510 w 6420510"/>
              <a:gd name="connsiteY7" fmla="*/ 4240134 h 4240134"/>
              <a:gd name="connsiteX8" fmla="*/ 6010935 w 6420510"/>
              <a:gd name="connsiteY8" fmla="*/ 3811509 h 4240134"/>
              <a:gd name="connsiteX9" fmla="*/ 5980204 w 6420510"/>
              <a:gd name="connsiteY9" fmla="*/ 3976054 h 4240134"/>
              <a:gd name="connsiteX10" fmla="*/ 5658510 w 6420510"/>
              <a:gd name="connsiteY10" fmla="*/ 3801984 h 4240134"/>
              <a:gd name="connsiteX11" fmla="*/ 4410735 w 6420510"/>
              <a:gd name="connsiteY11" fmla="*/ 2944734 h 4240134"/>
              <a:gd name="connsiteX12" fmla="*/ 3353460 w 6420510"/>
              <a:gd name="connsiteY12" fmla="*/ 2087484 h 4240134"/>
              <a:gd name="connsiteX13" fmla="*/ 460905 w 6420510"/>
              <a:gd name="connsiteY13" fmla="*/ 0 h 4240134"/>
              <a:gd name="connsiteX0" fmla="*/ 0 w 6420510"/>
              <a:gd name="connsiteY0" fmla="*/ 78557 h 4240134"/>
              <a:gd name="connsiteX1" fmla="*/ 3229635 w 6420510"/>
              <a:gd name="connsiteY1" fmla="*/ 2239884 h 4240134"/>
              <a:gd name="connsiteX2" fmla="*/ 4305960 w 6420510"/>
              <a:gd name="connsiteY2" fmla="*/ 3059034 h 4240134"/>
              <a:gd name="connsiteX3" fmla="*/ 5601360 w 6420510"/>
              <a:gd name="connsiteY3" fmla="*/ 3897234 h 4240134"/>
              <a:gd name="connsiteX4" fmla="*/ 5913775 w 6420510"/>
              <a:gd name="connsiteY4" fmla="*/ 4074879 h 4240134"/>
              <a:gd name="connsiteX5" fmla="*/ 5801385 w 6420510"/>
              <a:gd name="connsiteY5" fmla="*/ 4192509 h 4240134"/>
              <a:gd name="connsiteX6" fmla="*/ 6420510 w 6420510"/>
              <a:gd name="connsiteY6" fmla="*/ 4240134 h 4240134"/>
              <a:gd name="connsiteX7" fmla="*/ 6010935 w 6420510"/>
              <a:gd name="connsiteY7" fmla="*/ 3811509 h 4240134"/>
              <a:gd name="connsiteX8" fmla="*/ 5980204 w 6420510"/>
              <a:gd name="connsiteY8" fmla="*/ 3976054 h 4240134"/>
              <a:gd name="connsiteX9" fmla="*/ 5658510 w 6420510"/>
              <a:gd name="connsiteY9" fmla="*/ 3801984 h 4240134"/>
              <a:gd name="connsiteX10" fmla="*/ 4410735 w 6420510"/>
              <a:gd name="connsiteY10" fmla="*/ 2944734 h 4240134"/>
              <a:gd name="connsiteX11" fmla="*/ 3353460 w 6420510"/>
              <a:gd name="connsiteY11" fmla="*/ 2087484 h 4240134"/>
              <a:gd name="connsiteX12" fmla="*/ 460905 w 6420510"/>
              <a:gd name="connsiteY12" fmla="*/ 0 h 4240134"/>
              <a:gd name="connsiteX0" fmla="*/ 0 w 6420510"/>
              <a:gd name="connsiteY0" fmla="*/ 196252 h 4357829"/>
              <a:gd name="connsiteX1" fmla="*/ 3229635 w 6420510"/>
              <a:gd name="connsiteY1" fmla="*/ 2357579 h 4357829"/>
              <a:gd name="connsiteX2" fmla="*/ 4305960 w 6420510"/>
              <a:gd name="connsiteY2" fmla="*/ 3176729 h 4357829"/>
              <a:gd name="connsiteX3" fmla="*/ 5601360 w 6420510"/>
              <a:gd name="connsiteY3" fmla="*/ 4014929 h 4357829"/>
              <a:gd name="connsiteX4" fmla="*/ 5913775 w 6420510"/>
              <a:gd name="connsiteY4" fmla="*/ 4192574 h 4357829"/>
              <a:gd name="connsiteX5" fmla="*/ 5801385 w 6420510"/>
              <a:gd name="connsiteY5" fmla="*/ 4310204 h 4357829"/>
              <a:gd name="connsiteX6" fmla="*/ 6420510 w 6420510"/>
              <a:gd name="connsiteY6" fmla="*/ 4357829 h 4357829"/>
              <a:gd name="connsiteX7" fmla="*/ 6010935 w 6420510"/>
              <a:gd name="connsiteY7" fmla="*/ 3929204 h 4357829"/>
              <a:gd name="connsiteX8" fmla="*/ 5980204 w 6420510"/>
              <a:gd name="connsiteY8" fmla="*/ 4093749 h 4357829"/>
              <a:gd name="connsiteX9" fmla="*/ 5658510 w 6420510"/>
              <a:gd name="connsiteY9" fmla="*/ 3919679 h 4357829"/>
              <a:gd name="connsiteX10" fmla="*/ 4410735 w 6420510"/>
              <a:gd name="connsiteY10" fmla="*/ 3062429 h 4357829"/>
              <a:gd name="connsiteX11" fmla="*/ 3353460 w 6420510"/>
              <a:gd name="connsiteY11" fmla="*/ 2205179 h 4357829"/>
              <a:gd name="connsiteX12" fmla="*/ 288890 w 6420510"/>
              <a:gd name="connsiteY12" fmla="*/ 0 h 4357829"/>
              <a:gd name="connsiteX0" fmla="*/ 0 w 6420510"/>
              <a:gd name="connsiteY0" fmla="*/ 241519 h 4403096"/>
              <a:gd name="connsiteX1" fmla="*/ 3229635 w 6420510"/>
              <a:gd name="connsiteY1" fmla="*/ 2402846 h 4403096"/>
              <a:gd name="connsiteX2" fmla="*/ 4305960 w 6420510"/>
              <a:gd name="connsiteY2" fmla="*/ 3221996 h 4403096"/>
              <a:gd name="connsiteX3" fmla="*/ 5601360 w 6420510"/>
              <a:gd name="connsiteY3" fmla="*/ 4060196 h 4403096"/>
              <a:gd name="connsiteX4" fmla="*/ 5913775 w 6420510"/>
              <a:gd name="connsiteY4" fmla="*/ 4237841 h 4403096"/>
              <a:gd name="connsiteX5" fmla="*/ 5801385 w 6420510"/>
              <a:gd name="connsiteY5" fmla="*/ 4355471 h 4403096"/>
              <a:gd name="connsiteX6" fmla="*/ 6420510 w 6420510"/>
              <a:gd name="connsiteY6" fmla="*/ 4403096 h 4403096"/>
              <a:gd name="connsiteX7" fmla="*/ 6010935 w 6420510"/>
              <a:gd name="connsiteY7" fmla="*/ 3974471 h 4403096"/>
              <a:gd name="connsiteX8" fmla="*/ 5980204 w 6420510"/>
              <a:gd name="connsiteY8" fmla="*/ 4139016 h 4403096"/>
              <a:gd name="connsiteX9" fmla="*/ 5658510 w 6420510"/>
              <a:gd name="connsiteY9" fmla="*/ 3964946 h 4403096"/>
              <a:gd name="connsiteX10" fmla="*/ 4410735 w 6420510"/>
              <a:gd name="connsiteY10" fmla="*/ 3107696 h 4403096"/>
              <a:gd name="connsiteX11" fmla="*/ 3353460 w 6420510"/>
              <a:gd name="connsiteY11" fmla="*/ 2250446 h 4403096"/>
              <a:gd name="connsiteX12" fmla="*/ 216462 w 6420510"/>
              <a:gd name="connsiteY12" fmla="*/ 0 h 4403096"/>
              <a:gd name="connsiteX0" fmla="*/ 0 w 6420510"/>
              <a:gd name="connsiteY0" fmla="*/ 241519 h 4403096"/>
              <a:gd name="connsiteX1" fmla="*/ 4305960 w 6420510"/>
              <a:gd name="connsiteY1" fmla="*/ 3221996 h 4403096"/>
              <a:gd name="connsiteX2" fmla="*/ 5601360 w 6420510"/>
              <a:gd name="connsiteY2" fmla="*/ 4060196 h 4403096"/>
              <a:gd name="connsiteX3" fmla="*/ 5913775 w 6420510"/>
              <a:gd name="connsiteY3" fmla="*/ 4237841 h 4403096"/>
              <a:gd name="connsiteX4" fmla="*/ 5801385 w 6420510"/>
              <a:gd name="connsiteY4" fmla="*/ 4355471 h 4403096"/>
              <a:gd name="connsiteX5" fmla="*/ 6420510 w 6420510"/>
              <a:gd name="connsiteY5" fmla="*/ 4403096 h 4403096"/>
              <a:gd name="connsiteX6" fmla="*/ 6010935 w 6420510"/>
              <a:gd name="connsiteY6" fmla="*/ 3974471 h 4403096"/>
              <a:gd name="connsiteX7" fmla="*/ 5980204 w 6420510"/>
              <a:gd name="connsiteY7" fmla="*/ 4139016 h 4403096"/>
              <a:gd name="connsiteX8" fmla="*/ 5658510 w 6420510"/>
              <a:gd name="connsiteY8" fmla="*/ 3964946 h 4403096"/>
              <a:gd name="connsiteX9" fmla="*/ 4410735 w 6420510"/>
              <a:gd name="connsiteY9" fmla="*/ 3107696 h 4403096"/>
              <a:gd name="connsiteX10" fmla="*/ 3353460 w 6420510"/>
              <a:gd name="connsiteY10" fmla="*/ 2250446 h 4403096"/>
              <a:gd name="connsiteX11" fmla="*/ 216462 w 6420510"/>
              <a:gd name="connsiteY11" fmla="*/ 0 h 4403096"/>
              <a:gd name="connsiteX0" fmla="*/ 0 w 6420510"/>
              <a:gd name="connsiteY0" fmla="*/ 241519 h 4403096"/>
              <a:gd name="connsiteX1" fmla="*/ 4305960 w 6420510"/>
              <a:gd name="connsiteY1" fmla="*/ 3221996 h 4403096"/>
              <a:gd name="connsiteX2" fmla="*/ 5601360 w 6420510"/>
              <a:gd name="connsiteY2" fmla="*/ 4060196 h 4403096"/>
              <a:gd name="connsiteX3" fmla="*/ 5913775 w 6420510"/>
              <a:gd name="connsiteY3" fmla="*/ 4237841 h 4403096"/>
              <a:gd name="connsiteX4" fmla="*/ 5801385 w 6420510"/>
              <a:gd name="connsiteY4" fmla="*/ 4355471 h 4403096"/>
              <a:gd name="connsiteX5" fmla="*/ 6420510 w 6420510"/>
              <a:gd name="connsiteY5" fmla="*/ 4403096 h 4403096"/>
              <a:gd name="connsiteX6" fmla="*/ 6010935 w 6420510"/>
              <a:gd name="connsiteY6" fmla="*/ 3974471 h 4403096"/>
              <a:gd name="connsiteX7" fmla="*/ 5980204 w 6420510"/>
              <a:gd name="connsiteY7" fmla="*/ 4139016 h 4403096"/>
              <a:gd name="connsiteX8" fmla="*/ 5658510 w 6420510"/>
              <a:gd name="connsiteY8" fmla="*/ 3964946 h 4403096"/>
              <a:gd name="connsiteX9" fmla="*/ 4410735 w 6420510"/>
              <a:gd name="connsiteY9" fmla="*/ 3107696 h 4403096"/>
              <a:gd name="connsiteX10" fmla="*/ 216462 w 6420510"/>
              <a:gd name="connsiteY10" fmla="*/ 0 h 4403096"/>
              <a:gd name="connsiteX0" fmla="*/ 0 w 6432233"/>
              <a:gd name="connsiteY0" fmla="*/ 257150 h 4403096"/>
              <a:gd name="connsiteX1" fmla="*/ 4317683 w 6432233"/>
              <a:gd name="connsiteY1" fmla="*/ 3221996 h 4403096"/>
              <a:gd name="connsiteX2" fmla="*/ 5613083 w 6432233"/>
              <a:gd name="connsiteY2" fmla="*/ 4060196 h 4403096"/>
              <a:gd name="connsiteX3" fmla="*/ 5925498 w 6432233"/>
              <a:gd name="connsiteY3" fmla="*/ 4237841 h 4403096"/>
              <a:gd name="connsiteX4" fmla="*/ 5813108 w 6432233"/>
              <a:gd name="connsiteY4" fmla="*/ 4355471 h 4403096"/>
              <a:gd name="connsiteX5" fmla="*/ 6432233 w 6432233"/>
              <a:gd name="connsiteY5" fmla="*/ 4403096 h 4403096"/>
              <a:gd name="connsiteX6" fmla="*/ 6022658 w 6432233"/>
              <a:gd name="connsiteY6" fmla="*/ 3974471 h 4403096"/>
              <a:gd name="connsiteX7" fmla="*/ 5991927 w 6432233"/>
              <a:gd name="connsiteY7" fmla="*/ 4139016 h 4403096"/>
              <a:gd name="connsiteX8" fmla="*/ 5670233 w 6432233"/>
              <a:gd name="connsiteY8" fmla="*/ 3964946 h 4403096"/>
              <a:gd name="connsiteX9" fmla="*/ 4422458 w 6432233"/>
              <a:gd name="connsiteY9" fmla="*/ 3107696 h 4403096"/>
              <a:gd name="connsiteX10" fmla="*/ 228185 w 6432233"/>
              <a:gd name="connsiteY10" fmla="*/ 0 h 4403096"/>
              <a:gd name="connsiteX0" fmla="*/ 0 w 6420510"/>
              <a:gd name="connsiteY0" fmla="*/ 253242 h 4403096"/>
              <a:gd name="connsiteX1" fmla="*/ 4305960 w 6420510"/>
              <a:gd name="connsiteY1" fmla="*/ 3221996 h 4403096"/>
              <a:gd name="connsiteX2" fmla="*/ 5601360 w 6420510"/>
              <a:gd name="connsiteY2" fmla="*/ 4060196 h 4403096"/>
              <a:gd name="connsiteX3" fmla="*/ 5913775 w 6420510"/>
              <a:gd name="connsiteY3" fmla="*/ 4237841 h 4403096"/>
              <a:gd name="connsiteX4" fmla="*/ 5801385 w 6420510"/>
              <a:gd name="connsiteY4" fmla="*/ 4355471 h 4403096"/>
              <a:gd name="connsiteX5" fmla="*/ 6420510 w 6420510"/>
              <a:gd name="connsiteY5" fmla="*/ 4403096 h 4403096"/>
              <a:gd name="connsiteX6" fmla="*/ 6010935 w 6420510"/>
              <a:gd name="connsiteY6" fmla="*/ 3974471 h 4403096"/>
              <a:gd name="connsiteX7" fmla="*/ 5980204 w 6420510"/>
              <a:gd name="connsiteY7" fmla="*/ 4139016 h 4403096"/>
              <a:gd name="connsiteX8" fmla="*/ 5658510 w 6420510"/>
              <a:gd name="connsiteY8" fmla="*/ 3964946 h 4403096"/>
              <a:gd name="connsiteX9" fmla="*/ 4410735 w 6420510"/>
              <a:gd name="connsiteY9" fmla="*/ 3107696 h 4403096"/>
              <a:gd name="connsiteX10" fmla="*/ 216462 w 6420510"/>
              <a:gd name="connsiteY10" fmla="*/ 0 h 440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20510" h="4403096">
                <a:moveTo>
                  <a:pt x="0" y="253242"/>
                </a:moveTo>
                <a:lnTo>
                  <a:pt x="4305960" y="3221996"/>
                </a:lnTo>
                <a:cubicBezTo>
                  <a:pt x="5239520" y="3856488"/>
                  <a:pt x="5333391" y="3890889"/>
                  <a:pt x="5601360" y="4060196"/>
                </a:cubicBezTo>
                <a:cubicBezTo>
                  <a:pt x="5869329" y="4229503"/>
                  <a:pt x="5809637" y="4178626"/>
                  <a:pt x="5913775" y="4237841"/>
                </a:cubicBezTo>
                <a:lnTo>
                  <a:pt x="5801385" y="4355471"/>
                </a:lnTo>
                <a:lnTo>
                  <a:pt x="6420510" y="4403096"/>
                </a:lnTo>
                <a:lnTo>
                  <a:pt x="6010935" y="3974471"/>
                </a:lnTo>
                <a:lnTo>
                  <a:pt x="5980204" y="4139016"/>
                </a:lnTo>
                <a:lnTo>
                  <a:pt x="5658510" y="3964946"/>
                </a:lnTo>
                <a:cubicBezTo>
                  <a:pt x="5396932" y="3793059"/>
                  <a:pt x="5317743" y="3768520"/>
                  <a:pt x="4410735" y="3107696"/>
                </a:cubicBezTo>
                <a:cubicBezTo>
                  <a:pt x="3503727" y="2446872"/>
                  <a:pt x="1090269" y="647437"/>
                  <a:pt x="216462" y="0"/>
                </a:cubicBezTo>
              </a:path>
            </a:pathLst>
          </a:cu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TextBox 297"/>
          <p:cNvSpPr txBox="1"/>
          <p:nvPr/>
        </p:nvSpPr>
        <p:spPr>
          <a:xfrm>
            <a:off x="13765437" y="13193034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Beketovka</a:t>
            </a:r>
            <a:endParaRPr lang="en-US" sz="2400" b="1" dirty="0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7322" y="23508394"/>
            <a:ext cx="1111429" cy="1262806"/>
          </a:xfrm>
          <a:prstGeom prst="rect">
            <a:avLst/>
          </a:prstGeom>
        </p:spPr>
      </p:pic>
      <p:grpSp>
        <p:nvGrpSpPr>
          <p:cNvPr id="303" name="Group 302"/>
          <p:cNvGrpSpPr/>
          <p:nvPr/>
        </p:nvGrpSpPr>
        <p:grpSpPr>
          <a:xfrm>
            <a:off x="16640420" y="23380238"/>
            <a:ext cx="597031" cy="1657720"/>
            <a:chOff x="16799904" y="23202900"/>
            <a:chExt cx="597031" cy="1657720"/>
          </a:xfrm>
        </p:grpSpPr>
        <p:sp>
          <p:nvSpPr>
            <p:cNvPr id="304" name="Down Arrow 303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325" name="Group 324"/>
          <p:cNvGrpSpPr/>
          <p:nvPr/>
        </p:nvGrpSpPr>
        <p:grpSpPr>
          <a:xfrm>
            <a:off x="15517493" y="10718167"/>
            <a:ext cx="2281885" cy="1311421"/>
            <a:chOff x="18107797" y="10798849"/>
            <a:chExt cx="2281885" cy="1311421"/>
          </a:xfrm>
        </p:grpSpPr>
        <p:grpSp>
          <p:nvGrpSpPr>
            <p:cNvPr id="326" name="Group 325"/>
            <p:cNvGrpSpPr/>
            <p:nvPr/>
          </p:nvGrpSpPr>
          <p:grpSpPr>
            <a:xfrm>
              <a:off x="18168965" y="11589420"/>
              <a:ext cx="2026186" cy="295619"/>
              <a:chOff x="19448443" y="11231696"/>
              <a:chExt cx="2026186" cy="295619"/>
            </a:xfrm>
          </p:grpSpPr>
          <p:sp>
            <p:nvSpPr>
              <p:cNvPr id="334" name="Rectangle 333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7" name="Group 326"/>
            <p:cNvGrpSpPr/>
            <p:nvPr/>
          </p:nvGrpSpPr>
          <p:grpSpPr>
            <a:xfrm>
              <a:off x="18107797" y="10798849"/>
              <a:ext cx="2281885" cy="1311421"/>
              <a:chOff x="1501391" y="3096643"/>
              <a:chExt cx="2281885" cy="1311421"/>
            </a:xfrm>
          </p:grpSpPr>
          <p:grpSp>
            <p:nvGrpSpPr>
              <p:cNvPr id="328" name="Group 327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332" name="Rectangle 331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33" name="TextBox 332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29" name="Freeform 328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Freeform 329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1501391" y="3792335"/>
                <a:ext cx="228188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62                    ST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36" name="Group 335"/>
          <p:cNvGrpSpPr/>
          <p:nvPr/>
        </p:nvGrpSpPr>
        <p:grpSpPr>
          <a:xfrm>
            <a:off x="14314835" y="10791396"/>
            <a:ext cx="1790700" cy="461665"/>
            <a:chOff x="18257174" y="9768654"/>
            <a:chExt cx="1790700" cy="461665"/>
          </a:xfrm>
        </p:grpSpPr>
        <p:grpSp>
          <p:nvGrpSpPr>
            <p:cNvPr id="337" name="Group 336"/>
            <p:cNvGrpSpPr/>
            <p:nvPr/>
          </p:nvGrpSpPr>
          <p:grpSpPr>
            <a:xfrm>
              <a:off x="18288000" y="9883022"/>
              <a:ext cx="1698791" cy="295619"/>
              <a:chOff x="19448443" y="11231696"/>
              <a:chExt cx="2026186" cy="295619"/>
            </a:xfrm>
          </p:grpSpPr>
          <p:sp>
            <p:nvSpPr>
              <p:cNvPr id="339" name="Rectangle 338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8" name="TextBox 337"/>
            <p:cNvSpPr txBox="1"/>
            <p:nvPr/>
          </p:nvSpPr>
          <p:spPr>
            <a:xfrm>
              <a:off x="18257174" y="9768654"/>
              <a:ext cx="17907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err="1" smtClean="0"/>
                <a:t>Spartanovka</a:t>
              </a:r>
              <a:endParaRPr lang="en-US" sz="2400" b="1" dirty="0"/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7241280" y="7731761"/>
            <a:ext cx="2238589" cy="1311421"/>
            <a:chOff x="1514179" y="3096643"/>
            <a:chExt cx="2238589" cy="1311421"/>
          </a:xfrm>
        </p:grpSpPr>
        <p:grpSp>
          <p:nvGrpSpPr>
            <p:cNvPr id="349" name="Group 348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0" name="Freeform 349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Freeform 350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1514179" y="3792335"/>
              <a:ext cx="223858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21                   SW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0046771" y="5581931"/>
            <a:ext cx="2293775" cy="1311421"/>
            <a:chOff x="1501391" y="3096643"/>
            <a:chExt cx="2293775" cy="1311421"/>
          </a:xfrm>
        </p:grpSpPr>
        <p:grpSp>
          <p:nvGrpSpPr>
            <p:cNvPr id="356" name="Group 355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60" name="Rectangle 359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57" name="Freeform 356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Freeform 357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1501391" y="3792335"/>
              <a:ext cx="229377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65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2" name="Group 361"/>
          <p:cNvGrpSpPr/>
          <p:nvPr/>
        </p:nvGrpSpPr>
        <p:grpSpPr>
          <a:xfrm>
            <a:off x="12362356" y="7199715"/>
            <a:ext cx="2274165" cy="1311421"/>
            <a:chOff x="1501391" y="3096643"/>
            <a:chExt cx="2274165" cy="1311421"/>
          </a:xfrm>
        </p:grpSpPr>
        <p:grpSp>
          <p:nvGrpSpPr>
            <p:cNvPr id="363" name="Group 362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67" name="Rectangle 366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64" name="Freeform 363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Freeform 364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1501391" y="3792335"/>
              <a:ext cx="2274165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24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14445159" y="8440686"/>
            <a:ext cx="2273083" cy="1311421"/>
            <a:chOff x="1501392" y="3096643"/>
            <a:chExt cx="2273083" cy="1311421"/>
          </a:xfrm>
        </p:grpSpPr>
        <p:grpSp>
          <p:nvGrpSpPr>
            <p:cNvPr id="370" name="Group 36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74" name="Rectangle 37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5" name="TextBox 37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1" name="Freeform 37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Freeform 37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1501392" y="3792335"/>
              <a:ext cx="227308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66                    </a:t>
              </a:r>
              <a:r>
                <a:rPr lang="en-US" sz="2400" b="1" dirty="0" err="1" smtClean="0">
                  <a:solidFill>
                    <a:srgbClr val="C00000"/>
                  </a:solidFill>
                </a:rPr>
                <a:t>Dn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15227282" y="12126494"/>
            <a:ext cx="2142713" cy="1311421"/>
            <a:chOff x="1501391" y="3096643"/>
            <a:chExt cx="2142713" cy="1311421"/>
          </a:xfrm>
        </p:grpSpPr>
        <p:grpSp>
          <p:nvGrpSpPr>
            <p:cNvPr id="377" name="Group 376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1" name="Rectangle 380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2" name="TextBox 381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78" name="Freeform 377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Freeform 378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1501391" y="3792335"/>
              <a:ext cx="2142713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64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14281003" y="13649676"/>
            <a:ext cx="2244209" cy="1311421"/>
            <a:chOff x="1501391" y="3096643"/>
            <a:chExt cx="2244209" cy="1311421"/>
          </a:xfrm>
        </p:grpSpPr>
        <p:grpSp>
          <p:nvGrpSpPr>
            <p:cNvPr id="384" name="Group 383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88" name="Rectangle 387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9" name="TextBox 388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85" name="Freeform 384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Freeform 385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01391" y="3792335"/>
              <a:ext cx="224420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57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390" name="Group 389"/>
          <p:cNvGrpSpPr/>
          <p:nvPr/>
        </p:nvGrpSpPr>
        <p:grpSpPr>
          <a:xfrm>
            <a:off x="14503090" y="16144469"/>
            <a:ext cx="2227379" cy="1311421"/>
            <a:chOff x="1501391" y="3096643"/>
            <a:chExt cx="2227379" cy="1311421"/>
          </a:xfrm>
        </p:grpSpPr>
        <p:grpSp>
          <p:nvGrpSpPr>
            <p:cNvPr id="391" name="Group 390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395" name="Rectangle 394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rgbClr val="C00000"/>
                    </a:solidFill>
                  </a:rPr>
                  <a:t>XXXX</a:t>
                </a:r>
                <a:endParaRPr lang="en-US" sz="3600" b="1" dirty="0">
                  <a:solidFill>
                    <a:srgbClr val="C00000"/>
                  </a:solidFill>
                </a:endParaRPr>
              </a:p>
            </p:txBody>
          </p:sp>
        </p:grpSp>
        <p:sp>
          <p:nvSpPr>
            <p:cNvPr id="392" name="Freeform 391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Freeform 392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1501391" y="3792335"/>
              <a:ext cx="2227379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</a:rPr>
                <a:t>51                    ST</a:t>
              </a:r>
              <a:endParaRPr lang="en-US" sz="24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835676" y="7385743"/>
            <a:ext cx="2190917" cy="1309816"/>
            <a:chOff x="-2190917" y="7971897"/>
            <a:chExt cx="2190917" cy="1309816"/>
          </a:xfrm>
        </p:grpSpPr>
        <p:grpSp>
          <p:nvGrpSpPr>
            <p:cNvPr id="414" name="Group 413"/>
            <p:cNvGrpSpPr/>
            <p:nvPr/>
          </p:nvGrpSpPr>
          <p:grpSpPr>
            <a:xfrm>
              <a:off x="-2141782" y="8744591"/>
              <a:ext cx="2081774" cy="295619"/>
              <a:chOff x="19448443" y="11231696"/>
              <a:chExt cx="2026186" cy="295619"/>
            </a:xfrm>
          </p:grpSpPr>
          <p:sp>
            <p:nvSpPr>
              <p:cNvPr id="415" name="Rectangle 414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Rectangle 415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7" name="Group 396"/>
            <p:cNvGrpSpPr/>
            <p:nvPr/>
          </p:nvGrpSpPr>
          <p:grpSpPr>
            <a:xfrm>
              <a:off x="-2190917" y="7971897"/>
              <a:ext cx="2190917" cy="1309816"/>
              <a:chOff x="13660483" y="17402297"/>
              <a:chExt cx="2190917" cy="1309816"/>
            </a:xfrm>
          </p:grpSpPr>
          <p:grpSp>
            <p:nvGrpSpPr>
              <p:cNvPr id="398" name="Group 397"/>
              <p:cNvGrpSpPr/>
              <p:nvPr/>
            </p:nvGrpSpPr>
            <p:grpSpPr>
              <a:xfrm>
                <a:off x="13997376" y="17402297"/>
                <a:ext cx="1264508" cy="1309816"/>
                <a:chOff x="5358714" y="8031892"/>
                <a:chExt cx="1264508" cy="1309816"/>
              </a:xfrm>
            </p:grpSpPr>
            <p:sp>
              <p:nvSpPr>
                <p:cNvPr id="401" name="Rectangle 400"/>
                <p:cNvSpPr/>
                <p:nvPr/>
              </p:nvSpPr>
              <p:spPr>
                <a:xfrm>
                  <a:off x="5358714" y="8575589"/>
                  <a:ext cx="1264508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402" name="TextBox 401"/>
                <p:cNvSpPr txBox="1"/>
                <p:nvPr/>
              </p:nvSpPr>
              <p:spPr>
                <a:xfrm>
                  <a:off x="5382866" y="8031892"/>
                  <a:ext cx="121302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99" name="Rounded Rectangle 398"/>
              <p:cNvSpPr/>
              <p:nvPr/>
            </p:nvSpPr>
            <p:spPr>
              <a:xfrm>
                <a:off x="14195685" y="18153089"/>
                <a:ext cx="854440" cy="31479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13660483" y="18082261"/>
                <a:ext cx="219091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5 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283123" y="6515762"/>
            <a:ext cx="2324977" cy="1311421"/>
            <a:chOff x="-2324977" y="6257854"/>
            <a:chExt cx="2324977" cy="1311421"/>
          </a:xfrm>
        </p:grpSpPr>
        <p:grpSp>
          <p:nvGrpSpPr>
            <p:cNvPr id="417" name="Group 416"/>
            <p:cNvGrpSpPr/>
            <p:nvPr/>
          </p:nvGrpSpPr>
          <p:grpSpPr>
            <a:xfrm>
              <a:off x="-2245995" y="7034155"/>
              <a:ext cx="2174557" cy="295619"/>
              <a:chOff x="19448443" y="11231696"/>
              <a:chExt cx="2026186" cy="295619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19450280" y="11231696"/>
                <a:ext cx="2024349" cy="29194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Rectangle 418"/>
              <p:cNvSpPr/>
              <p:nvPr/>
            </p:nvSpPr>
            <p:spPr>
              <a:xfrm>
                <a:off x="19448443" y="11235368"/>
                <a:ext cx="2024349" cy="291947"/>
              </a:xfrm>
              <a:prstGeom prst="rect">
                <a:avLst/>
              </a:prstGeom>
              <a:solidFill>
                <a:srgbClr val="FFFFCC">
                  <a:alpha val="49804"/>
                </a:srgbClr>
              </a:solidFill>
              <a:ln>
                <a:solidFill>
                  <a:srgbClr val="FFFFCC">
                    <a:alpha val="49804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" name="Group 340"/>
            <p:cNvGrpSpPr/>
            <p:nvPr/>
          </p:nvGrpSpPr>
          <p:grpSpPr>
            <a:xfrm>
              <a:off x="-2324977" y="6257854"/>
              <a:ext cx="2324977" cy="1311421"/>
              <a:chOff x="1450920" y="3096643"/>
              <a:chExt cx="2324977" cy="1311421"/>
            </a:xfrm>
          </p:grpSpPr>
          <p:grpSp>
            <p:nvGrpSpPr>
              <p:cNvPr id="342" name="Group 341"/>
              <p:cNvGrpSpPr/>
              <p:nvPr/>
            </p:nvGrpSpPr>
            <p:grpSpPr>
              <a:xfrm>
                <a:off x="1947956" y="3096643"/>
                <a:ext cx="1260389" cy="1309816"/>
                <a:chOff x="5412260" y="8031892"/>
                <a:chExt cx="1260389" cy="1309816"/>
              </a:xfrm>
            </p:grpSpPr>
            <p:sp>
              <p:nvSpPr>
                <p:cNvPr id="346" name="Rectangle 345"/>
                <p:cNvSpPr/>
                <p:nvPr/>
              </p:nvSpPr>
              <p:spPr>
                <a:xfrm>
                  <a:off x="5436972" y="8575589"/>
                  <a:ext cx="1186249" cy="766119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47" name="TextBox 346"/>
                <p:cNvSpPr txBox="1"/>
                <p:nvPr/>
              </p:nvSpPr>
              <p:spPr>
                <a:xfrm>
                  <a:off x="5412260" y="8031892"/>
                  <a:ext cx="1260389" cy="64633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6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600" b="1" dirty="0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43" name="Freeform 342"/>
              <p:cNvSpPr/>
              <p:nvPr/>
            </p:nvSpPr>
            <p:spPr>
              <a:xfrm>
                <a:off x="1967235" y="3646671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Freeform 343"/>
              <p:cNvSpPr/>
              <p:nvPr/>
            </p:nvSpPr>
            <p:spPr>
              <a:xfrm flipV="1">
                <a:off x="1966627" y="3638778"/>
                <a:ext cx="1187627" cy="761393"/>
              </a:xfrm>
              <a:custGeom>
                <a:avLst/>
                <a:gdLst>
                  <a:gd name="connsiteX0" fmla="*/ 0 w 1187627"/>
                  <a:gd name="connsiteY0" fmla="*/ 761393 h 761393"/>
                  <a:gd name="connsiteX1" fmla="*/ 1187627 w 1187627"/>
                  <a:gd name="connsiteY1" fmla="*/ 0 h 76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627" h="761393">
                    <a:moveTo>
                      <a:pt x="0" y="761393"/>
                    </a:moveTo>
                    <a:lnTo>
                      <a:pt x="1187627" y="0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1450920" y="3795049"/>
                <a:ext cx="2324977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 smtClean="0">
                    <a:solidFill>
                      <a:srgbClr val="C00000"/>
                    </a:solidFill>
                  </a:rPr>
                  <a:t>1G                    SW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430" name="Group 429"/>
          <p:cNvGrpSpPr/>
          <p:nvPr/>
        </p:nvGrpSpPr>
        <p:grpSpPr>
          <a:xfrm>
            <a:off x="12751545" y="20857057"/>
            <a:ext cx="2344123" cy="1322331"/>
            <a:chOff x="1156095" y="13076819"/>
            <a:chExt cx="1271236" cy="774551"/>
          </a:xfrm>
        </p:grpSpPr>
        <p:grpSp>
          <p:nvGrpSpPr>
            <p:cNvPr id="431" name="Group 430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33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35" name="Rectangle 43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36" name="Straight Connector 435"/>
                <p:cNvCxnSpPr>
                  <a:stCxn id="435" idx="0"/>
                  <a:endCxn id="43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7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38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34" name="TextBox 433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32" name="TextBox 431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4Ru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7982735" y="16625057"/>
            <a:ext cx="2039960" cy="1309816"/>
            <a:chOff x="13660484" y="17402297"/>
            <a:chExt cx="2039960" cy="1309816"/>
          </a:xfrm>
        </p:grpSpPr>
        <p:grpSp>
          <p:nvGrpSpPr>
            <p:cNvPr id="440" name="Group 439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443" name="Rectangle 442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44" name="TextBox 443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41" name="Rounded Rectangle 440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1473945" y="13524272"/>
            <a:ext cx="2344123" cy="1322331"/>
            <a:chOff x="1156095" y="13076819"/>
            <a:chExt cx="1271236" cy="774551"/>
          </a:xfrm>
        </p:grpSpPr>
        <p:grpSp>
          <p:nvGrpSpPr>
            <p:cNvPr id="446" name="Group 445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448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450" name="Rectangle 44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1" name="Straight Connector 450"/>
                <p:cNvCxnSpPr>
                  <a:stCxn id="450" idx="0"/>
                  <a:endCxn id="45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3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9" name="TextBox 448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447" name="TextBox 446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54" name="Group 453"/>
          <p:cNvGrpSpPr/>
          <p:nvPr/>
        </p:nvGrpSpPr>
        <p:grpSpPr>
          <a:xfrm>
            <a:off x="12463533" y="10322131"/>
            <a:ext cx="1976004" cy="1311421"/>
            <a:chOff x="1647307" y="3096643"/>
            <a:chExt cx="1976004" cy="1311421"/>
          </a:xfrm>
        </p:grpSpPr>
        <p:grpSp>
          <p:nvGrpSpPr>
            <p:cNvPr id="455" name="Group 454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459" name="Rectangle 458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0" name="TextBox 459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56" name="Freeform 455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7" name="Freeform 456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748237" y="12279447"/>
            <a:ext cx="1451842" cy="1309816"/>
            <a:chOff x="5305666" y="8031892"/>
            <a:chExt cx="1451842" cy="1309816"/>
          </a:xfrm>
        </p:grpSpPr>
        <p:sp>
          <p:nvSpPr>
            <p:cNvPr id="316" name="Rectangle 315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8" name="Group 317"/>
          <p:cNvGrpSpPr/>
          <p:nvPr/>
        </p:nvGrpSpPr>
        <p:grpSpPr>
          <a:xfrm>
            <a:off x="707571" y="815218"/>
            <a:ext cx="1023257" cy="740229"/>
            <a:chOff x="27932743" y="3570514"/>
            <a:chExt cx="1023257" cy="740229"/>
          </a:xfrm>
        </p:grpSpPr>
        <p:sp>
          <p:nvSpPr>
            <p:cNvPr id="319" name="Oval 31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20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0972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1945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32918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438912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548640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658368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768096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8778240" algn="l" defTabSz="2194560" rtl="0" eaLnBrk="1" latinLnBrk="0" hangingPunct="1">
                <a:defRPr sz="432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2800" b="1" dirty="0" smtClean="0"/>
                <a:t>14-8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429388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5026</TotalTime>
  <Words>2396</Words>
  <Application>Microsoft Office PowerPoint</Application>
  <PresentationFormat>Custom</PresentationFormat>
  <Paragraphs>1736</Paragraphs>
  <Slides>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8" baseType="lpstr">
      <vt:lpstr>Arial</vt:lpstr>
      <vt:lpstr>Arial Black</vt:lpstr>
      <vt:lpstr>Calibri</vt:lpstr>
      <vt:lpstr>Calibri Light</vt:lpstr>
      <vt:lpstr>Georgia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United States Army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Steven E Clay CTR US USA TRADOC</dc:creator>
  <cp:lastModifiedBy>Steven E Clay CTR US USA TRADOC</cp:lastModifiedBy>
  <cp:revision>263</cp:revision>
  <dcterms:created xsi:type="dcterms:W3CDTF">2017-03-15T15:35:21Z</dcterms:created>
  <dcterms:modified xsi:type="dcterms:W3CDTF">2017-09-13T13:39:10Z</dcterms:modified>
</cp:coreProperties>
</file>